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xml" ContentType="application/vnd.openxmlformats-officedocument.them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tags/tag45.xml" ContentType="application/vnd.openxmlformats-officedocument.presentationml.tags+xml"/>
  <Override PartName="/ppt/tags/tag46.xml" ContentType="application/vnd.openxmlformats-officedocument.presentationml.tags+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5.xml" ContentType="application/vnd.openxmlformats-officedocument.theme+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6.xml" ContentType="application/vnd.openxmlformats-officedocument.them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7.xml" ContentType="application/vnd.openxmlformats-officedocument.them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9.xml" ContentType="application/vnd.openxmlformats-officedocument.theme+xml"/>
  <Override PartName="/ppt/tags/tag68.xml" ContentType="application/vnd.openxmlformats-officedocument.presentationml.tags+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0.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tags/tag69.xml" ContentType="application/vnd.openxmlformats-officedocument.presentationml.tags+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3.xml" ContentType="application/vnd.openxmlformats-officedocument.theme+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tags/tag10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02.xml" ContentType="application/vnd.openxmlformats-officedocument.presentationml.tags+xml"/>
  <Override PartName="/ppt/notesSlides/notesSlide4.xml" ContentType="application/vnd.openxmlformats-officedocument.presentationml.notesSlide+xml"/>
  <Override PartName="/ppt/tags/tag103.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04.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05.xml" ContentType="application/vnd.openxmlformats-officedocument.presentationml.tags+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tags/tag106.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07.xml" ContentType="application/vnd.openxmlformats-officedocument.presentationml.tags+xml"/>
  <Override PartName="/ppt/notesSlides/notesSlide18.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ags/tag108.xml" ContentType="application/vnd.openxmlformats-officedocument.presentationml.tags+xml"/>
  <Override PartName="/ppt/notesSlides/notesSlide19.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ags/tag109.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ags/tag110.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111.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112.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ags/tag113.xml" ContentType="application/vnd.openxmlformats-officedocument.presentationml.tags+xml"/>
  <Override PartName="/ppt/notesSlides/notesSlide3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35.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ags/tag114.xml" ContentType="application/vnd.openxmlformats-officedocument.presentationml.tags+xml"/>
  <Override PartName="/ppt/notesSlides/notesSlide39.xml" ContentType="application/vnd.openxmlformats-officedocument.presentationml.notesSlide+xml"/>
  <Override PartName="/ppt/tags/tag115.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116.xml" ContentType="application/vnd.openxmlformats-officedocument.presentationml.tags+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4" r:id="rId5"/>
    <p:sldMasterId id="2147483913" r:id="rId6"/>
    <p:sldMasterId id="2147483935" r:id="rId7"/>
    <p:sldMasterId id="2147483938" r:id="rId8"/>
    <p:sldMasterId id="2147484053" r:id="rId9"/>
    <p:sldMasterId id="2147484092" r:id="rId10"/>
    <p:sldMasterId id="2147484114" r:id="rId11"/>
    <p:sldMasterId id="2147484121" r:id="rId12"/>
    <p:sldMasterId id="2147484128" r:id="rId13"/>
    <p:sldMasterId id="2147484161" r:id="rId14"/>
    <p:sldMasterId id="2147484173" r:id="rId15"/>
    <p:sldMasterId id="2147484179" r:id="rId16"/>
    <p:sldMasterId id="2147484191" r:id="rId17"/>
  </p:sldMasterIdLst>
  <p:notesMasterIdLst>
    <p:notesMasterId r:id="rId76"/>
  </p:notesMasterIdLst>
  <p:handoutMasterIdLst>
    <p:handoutMasterId r:id="rId77"/>
  </p:handoutMasterIdLst>
  <p:sldIdLst>
    <p:sldId id="261" r:id="rId18"/>
    <p:sldId id="264" r:id="rId19"/>
    <p:sldId id="2147470443" r:id="rId20"/>
    <p:sldId id="2147482943" r:id="rId21"/>
    <p:sldId id="278" r:id="rId22"/>
    <p:sldId id="286" r:id="rId23"/>
    <p:sldId id="2147483059" r:id="rId24"/>
    <p:sldId id="2147470413" r:id="rId25"/>
    <p:sldId id="280" r:id="rId26"/>
    <p:sldId id="265" r:id="rId27"/>
    <p:sldId id="258" r:id="rId28"/>
    <p:sldId id="295" r:id="rId29"/>
    <p:sldId id="307" r:id="rId30"/>
    <p:sldId id="2147471957" r:id="rId31"/>
    <p:sldId id="291" r:id="rId32"/>
    <p:sldId id="289" r:id="rId33"/>
    <p:sldId id="292" r:id="rId34"/>
    <p:sldId id="2147472650" r:id="rId35"/>
    <p:sldId id="259" r:id="rId36"/>
    <p:sldId id="263" r:id="rId37"/>
    <p:sldId id="274" r:id="rId38"/>
    <p:sldId id="303" r:id="rId39"/>
    <p:sldId id="2147480560" r:id="rId40"/>
    <p:sldId id="285" r:id="rId41"/>
    <p:sldId id="272" r:id="rId42"/>
    <p:sldId id="2147482944" r:id="rId43"/>
    <p:sldId id="2147478137" r:id="rId44"/>
    <p:sldId id="276" r:id="rId45"/>
    <p:sldId id="270" r:id="rId46"/>
    <p:sldId id="2147483647" r:id="rId47"/>
    <p:sldId id="2147482953" r:id="rId48"/>
    <p:sldId id="297" r:id="rId49"/>
    <p:sldId id="2147478076" r:id="rId50"/>
    <p:sldId id="298" r:id="rId51"/>
    <p:sldId id="277" r:id="rId52"/>
    <p:sldId id="262" r:id="rId53"/>
    <p:sldId id="282" r:id="rId54"/>
    <p:sldId id="260" r:id="rId55"/>
    <p:sldId id="2147480571" r:id="rId56"/>
    <p:sldId id="2147472659" r:id="rId57"/>
    <p:sldId id="283" r:id="rId58"/>
    <p:sldId id="309" r:id="rId59"/>
    <p:sldId id="273" r:id="rId60"/>
    <p:sldId id="275" r:id="rId61"/>
    <p:sldId id="2147478096" r:id="rId62"/>
    <p:sldId id="2147482457" r:id="rId63"/>
    <p:sldId id="2147478109" r:id="rId64"/>
    <p:sldId id="2147482925" r:id="rId65"/>
    <p:sldId id="311" r:id="rId66"/>
    <p:sldId id="318" r:id="rId67"/>
    <p:sldId id="357" r:id="rId68"/>
    <p:sldId id="319" r:id="rId69"/>
    <p:sldId id="2147478102" r:id="rId70"/>
    <p:sldId id="257" r:id="rId71"/>
    <p:sldId id="256" r:id="rId72"/>
    <p:sldId id="2147470466" r:id="rId73"/>
    <p:sldId id="2147480554" r:id="rId74"/>
    <p:sldId id="2147480553" r:id="rId75"/>
  </p:sldIdLst>
  <p:sldSz cx="12192000" cy="6858000"/>
  <p:notesSz cx="7104063" cy="10234613"/>
  <p:custDataLst>
    <p:tags r:id="rId7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JC flow" id="{5C823DAB-02D6-4423-86CA-D0CD2A7A5D4C}">
          <p14:sldIdLst>
            <p14:sldId id="261"/>
            <p14:sldId id="264"/>
            <p14:sldId id="2147470443"/>
            <p14:sldId id="2147482943"/>
            <p14:sldId id="278"/>
            <p14:sldId id="286"/>
            <p14:sldId id="2147483059"/>
            <p14:sldId id="2147470413"/>
            <p14:sldId id="280"/>
            <p14:sldId id="265"/>
            <p14:sldId id="258"/>
            <p14:sldId id="295"/>
            <p14:sldId id="307"/>
            <p14:sldId id="2147471957"/>
            <p14:sldId id="291"/>
            <p14:sldId id="289"/>
            <p14:sldId id="292"/>
            <p14:sldId id="2147472650"/>
            <p14:sldId id="259"/>
            <p14:sldId id="263"/>
            <p14:sldId id="274"/>
            <p14:sldId id="303"/>
            <p14:sldId id="2147480560"/>
            <p14:sldId id="285"/>
            <p14:sldId id="272"/>
            <p14:sldId id="2147482944"/>
            <p14:sldId id="2147478137"/>
            <p14:sldId id="276"/>
            <p14:sldId id="270"/>
            <p14:sldId id="2147483647"/>
            <p14:sldId id="2147482953"/>
            <p14:sldId id="297"/>
            <p14:sldId id="2147478076"/>
            <p14:sldId id="298"/>
            <p14:sldId id="277"/>
            <p14:sldId id="262"/>
            <p14:sldId id="282"/>
            <p14:sldId id="260"/>
            <p14:sldId id="2147480571"/>
            <p14:sldId id="2147472659"/>
            <p14:sldId id="283"/>
            <p14:sldId id="309"/>
            <p14:sldId id="273"/>
            <p14:sldId id="275"/>
            <p14:sldId id="2147478096"/>
            <p14:sldId id="2147482457"/>
            <p14:sldId id="2147478109"/>
            <p14:sldId id="2147482925"/>
            <p14:sldId id="311"/>
            <p14:sldId id="318"/>
            <p14:sldId id="357"/>
            <p14:sldId id="319"/>
            <p14:sldId id="2147478102"/>
            <p14:sldId id="257"/>
            <p14:sldId id="256"/>
          </p14:sldIdLst>
        </p14:section>
        <p14:section name="Case studies" id="{31ADEDC8-9E6A-45BC-A013-1FFDE2BBCCE7}">
          <p14:sldIdLst>
            <p14:sldId id="2147470466"/>
            <p14:sldId id="2147480554"/>
            <p14:sldId id="2147480553"/>
          </p14:sldIdLst>
        </p14:section>
      </p14:sectionLst>
    </p:ext>
    <p:ext uri="{EFAFB233-063F-42B5-8137-9DF3F51BA10A}">
      <p15:sldGuideLst xmlns:p15="http://schemas.microsoft.com/office/powerpoint/2012/main">
        <p15:guide id="4" pos="5836" userDrawn="1">
          <p15:clr>
            <a:srgbClr val="A4A3A4"/>
          </p15:clr>
        </p15:guide>
        <p15:guide id="7" pos="1413" userDrawn="1">
          <p15:clr>
            <a:srgbClr val="A4A3A4"/>
          </p15:clr>
        </p15:guide>
        <p15:guide id="8" orient="horz" pos="1457" userDrawn="1">
          <p15:clr>
            <a:srgbClr val="A4A3A4"/>
          </p15:clr>
        </p15:guide>
      </p15:sldGuideLst>
    </p:ext>
    <p:ext uri="{2D200454-40CA-4A62-9FC3-DE9A4176ACB9}">
      <p15:notesGuideLst xmlns:p15="http://schemas.microsoft.com/office/powerpoint/2012/main">
        <p15:guide id="1" orient="horz" pos="3224" userDrawn="1">
          <p15:clr>
            <a:srgbClr val="A4A3A4"/>
          </p15:clr>
        </p15:guide>
        <p15:guide id="2" pos="2238"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DE53700-8D31-1B00-76CE-D9CFAD3C55AE}" name="Helios_JB" initials="JB" userId="Helios_JB" providerId="None"/>
  <p188:author id="{1BB2CD15-C8ED-00E2-8F59-983C22DF6ADD}" name="Sam Clark" initials="SC" userId="Sam Clark" providerId="None"/>
  <p188:author id="{891E651B-BF67-E5B8-BCBA-F67DA51236FE}" name="El Khoury, Jad" initials="EKJ" userId="S::khnm909@astrazeneca.net::39179fae-385a-4ded-8d95-d93ed4c0830c" providerId="AD"/>
  <p188:author id="{1DB43B24-8B4A-B34E-F92A-604833E1DE95}" name="Ben-Zaken, Clara" initials="CB" userId="S::kkpd726@astrazeneca.net::33f051e7-d082-474f-9c34-b5ebc6dc2b1c" providerId="AD"/>
  <p188:author id="{E68DBF29-173B-1EE4-E980-EBF86C79181A}" name="Editor" initials="C" userId="Editor" providerId="None"/>
  <p188:author id="{2BAA4131-283D-943F-DCFE-B8DABC7146B2}" name="Natasha Daoud" initials="ND" userId="S::natasha.daoud@heliosmedcomms.com::b5ddbbe5-d7e4-4ec6-931d-40d55d679e9f" providerId="AD"/>
  <p188:author id="{6B7F7631-156E-B8AF-1957-5361A31B5D92}" name="Susan Thorp" initials="" userId="S::susan.thorp@heliosglobalgroup.com::b17a6bed-0ff1-4cd0-a63f-f2bffecb6b8a" providerId="AD"/>
  <p188:author id="{0A89A135-310A-C8EA-D460-A5D162209C08}" name="Caroline Shapland" initials="CS" userId="S::caroline.shapland@heliosmedcomms.com::47a944c8-d93c-4e4f-8afb-0bb484b56895" providerId="AD"/>
  <p188:author id="{6AA76D38-8572-4583-E204-443F65B65D3F}" name="Wendy Dinsley" initials="WD" userId="S::wendy.dinsley@heliosglobalgroup.com::fe81d679-3a99-4b57-ab52-a2e13819db6c" providerId="AD"/>
  <p188:author id="{B2FB423D-0217-8BB4-09F3-CA7767FB6031}" name="Nathan Walker" initials="NW" userId="S::nathan.walker@heliosmedcomms.com::af09170d-70c7-4a87-917c-4f3baffbf275" providerId="AD"/>
  <p188:author id="{3FE75B3E-C938-6481-7333-6BB9F5BB20E4}" name="Jasmine Haigh" initials="JH" userId="Jasmine Haigh" providerId="None"/>
  <p188:author id="{DB4BDE43-D8F2-6D31-18A6-859CD98E6DE3}" name="Kathryn Wardle" initials="KW" userId="S::kathryn.wardle@heliosmedcomms.com::19be1c6a-b862-45f5-a1e2-0a3e7bbace05" providerId="AD"/>
  <p188:author id="{032E7244-2E8E-E8BA-5CF2-FB4F90FD86A9}" name="Beth Broughton" initials="BB" userId="Beth Broughton" providerId="None"/>
  <p188:author id="{9157FC45-9D2C-28AF-7D3D-867D75F51D2F}" name="Amber Bullingham" initials="AB" userId="S::amber.bullingham@heliosglobalgroup.com::3d5191fc-4fa6-494a-9f61-ac0b06d2d462" providerId="AD"/>
  <p188:author id="{9E462747-5FF1-BA5B-00BC-3F72B325D9B0}" name="Kate Morrison" initials="KM" userId="S::kate.morrison@heliosglobalgroup.com::8a017d9d-bdbd-4084-8841-ea3ac8591494" providerId="AD"/>
  <p188:author id="{E50A9053-6FC7-ACC5-9AC7-31F76A9FC252}" name="Cara Macfarlane" initials="CM" userId="S::cara.macfarlane@heliosmedcomms.com::a3a24717-d422-4d72-b9b5-66c03c270128" providerId="AD"/>
  <p188:author id="{46DF1456-87D2-4F01-2678-0A98BC26AB39}" name="Jamie Bradley" initials="JB" userId="S::jamie.bradley@heliosmedcomms.com::5c5a914f-4e7f-44b0-b65a-dc89fe01830c" providerId="AD"/>
  <p188:author id="{DD14A65A-7F76-B669-309B-5475E995D52E}" name="Jack Barton" initials="JB" userId="S::jack.barton@heliosmedcomms.com::ff6302a5-2df3-40cc-8fdd-a1aa5b9e6fe7" providerId="AD"/>
  <p188:author id="{A4B6EB5F-5095-A67F-F4EC-9AAEE075C9A0}" name="Eliasaf, Alona" initials="AE" userId="S::ktjc143@astrazeneca.net::ca5d75d6-b12a-4840-9251-0c2ef7aeb4d4" providerId="AD"/>
  <p188:author id="{C04D2E62-1B87-AA1A-7E75-4367985081B5}" name="Ben" initials="B" userId="S::Ben.Daniels-Marsh@heliosmedcomms.com::7a814738-eb69-4f90-851d-356a80cfe916" providerId="AD"/>
  <p188:author id="{69087262-C48A-ADCD-2B43-921B3376DDAA}" name="Ramirez Gutierrez, Larisa" initials="" userId="S::kslq852@astrazeneca.net::5c70710e-805d-40ec-b397-04863b3ce70e" providerId="AD"/>
  <p188:author id="{2FEA6467-DA8D-B7D1-7E35-D5C4F3CAABB3}" name="Shaffer, Susan" initials="SS" userId="S::kmjb455@astrazeneca.net::9cb512a5-de9c-40b4-86ab-1b508594d334" providerId="AD"/>
  <p188:author id="{775A4B6E-B833-708D-1693-71647795944F}" name="Lucy Kearns" initials="LK" userId="S::lucy.kearns@heliosmedcomms.com::f4b590a9-c9bd-43f6-a978-337fdf71198a" providerId="AD"/>
  <p188:author id="{3D5ACA70-1E13-E785-9E56-BD9488B21F26}" name="Lucy Kearns" initials="LK" userId="S::lucy.kearns_heliosmedcomms.com#ext#@azcollaboration.onmicrosoft.com::1555815e-3dee-4dd8-b254-1954e47e9a42" providerId="AD"/>
  <p188:author id="{4AFBE172-B1B2-E237-98AB-F00E9D639EB3}" name="Billy Kinane" initials="BK" userId="S::billy.kinane@heliosglobalgroup.com::5f155349-863a-489f-a51e-93c92e4be6aa" providerId="AD"/>
  <p188:author id="{40331D76-FDD8-57C0-DFFB-5B0BAD6B4D74}" name="Nairah Chaudury" initials="NC" userId="S::nairah.chaudury@heliosmedcomms.com::fc66482e-62f2-45e1-a966-77c52622f340" providerId="AD"/>
  <p188:author id="{78A82F79-391A-0955-C048-E29A9C54306B}" name="Helios_JH" initials="JH" userId="Helios_JH" providerId="None"/>
  <p188:author id="{CF40BF85-8659-F952-EE10-54D89BDB4E3D}" name="Avni, Efrat" initials="AE" userId="S::kzqm542@astrazeneca.net::c737e0d2-10e2-459d-b737-ce408890db73" providerId="AD"/>
  <p188:author id="{124A2E99-D032-EB1B-01A3-B7720CB7F1FE}" name="Cara Macfarlane" initials="CM" userId="S::Cara.Macfarlane@heliosmedcomms.com::a3a24717-d422-4d72-b9b5-66c03c270128" providerId="AD"/>
  <p188:author id="{668B43A6-2D06-B7F3-34A1-7A7A5220FB35}" name="Beth Evans" initials="BE" userId="S::Beth.Evans@heliosmedcomms.com::9360068d-3687-4d79-a6c8-b4bee4496f27" providerId="AD"/>
  <p188:author id="{632C48AB-0B1F-4FCB-5C11-DE1043C4D838}" name="Roxanne Dyer" initials="RD" userId="S::roxanne.dyer@heliosmedcomms.com::13463904-1456-4be8-9357-0af7159e8c0c" providerId="AD"/>
  <p188:author id="{0DB8E7AD-9BB9-F539-AC3E-01BAEDDC8109}" name="Camille Bonomelli" initials="CB" userId="S::camille.bonomelli@heliosmedcomms.com::5da10c30-3362-4f72-9c49-2200549355ff" providerId="AD"/>
  <p188:author id="{B3F472B4-2A88-10EF-3F3B-6532E09A6ECA}" name="Helios Medical Communications" initials="Helios" userId="Helios Medical Communications" providerId="None"/>
  <p188:author id="{5F76A2C4-85E1-F716-862A-DD03CEE78D4F}" name="Simran Grewal" initials="SG" userId="Simran Grewal" providerId="None"/>
  <p188:author id="{9B5D25CE-9222-C9B0-5F9F-6129012AA75B}" name="Oyanontaruk, Annie (Med Communications)" initials="OA(C" userId="S::kklp812@astrazeneca.net::5f987ed0-ea17-49fd-8479-1ff9dd8b1fe7" providerId="AD"/>
  <p188:author id="{2C341DD1-B677-0FAE-80A7-1FD4649B8A7D}" name="Andy Beksa" initials="AB" userId="S::andy.beksa@heliosglobalgroup.com::b230881e-de27-42db-836a-71b9c996ff79" providerId="AD"/>
  <p188:author id="{8ED28DD2-60FB-0DBE-6771-BFBD2D8C2D30}" name="Michael, Emily" initials="ME" userId="S::kglf764@astrazeneca.net::a39230c8-de73-40c4-90f1-aaeefcbd6274" providerId="AD"/>
  <p188:author id="{C8EA6BD4-05A9-6E38-B924-45529D3961CD}" name="Tozer, Adam" initials="TA" userId="S::kjqx720@astrazeneca.net::39d79c33-9057-4a89-a54a-c245a219342a" providerId="AD"/>
  <p188:author id="{F6D6AFD8-87DF-57AE-76E7-935AEDD74435}" name="Leah Evans" initials="LE" userId="S::Leah.Evans@heliosmedcomms.com::b40b0127-5f96-4b57-ad05-ddfd144b59bf" providerId="AD"/>
  <p188:author id="{DE2E94D9-E648-B316-78C3-F99BA2583904}" name="Laura McDonagh" initials="LM" userId="Laura McDonagh" providerId="None"/>
  <p188:author id="{3BDAF7E1-25B8-060D-1D56-616F9028C12A}" name="Petra Celadova" initials="PC" userId="S::petra.celadova@heliosmedcomms.com::3eac9971-2748-4ce3-9698-dfd0d89648eb" providerId="AD"/>
  <p188:author id="{0BA085E6-5CED-6C79-DB79-817F12F06130}" name="Yukler, Eti" initials="EY" userId="S::kjdt612@astrazeneca.net::13aff782-c99f-45b3-b9b4-02bccfc66600" providerId="AD"/>
  <p188:author id="{5C6422E9-3901-F121-E940-18222ED5E4CA}" name="Sam Clark" initials="SC" userId="S::Sam.Clark@heliosmedcomms.com::a192b0f1-c447-4dab-9cde-37b584984118" providerId="AD"/>
  <p188:author id="{839B52EE-CFEF-3537-D725-8BA3EBBF8F24}" name="Abbie Dodd" initials="AD" userId="S::abbie.dodd@heliosmedcomms.com::48f4b8a3-596c-47fc-943b-4a55c84fd858" providerId="AD"/>
  <p188:author id="{3EF554F1-39B4-009E-6D74-99CC4BB97616}" name="Johnson, Sue" initials="JS" userId="S::kfpp673@astrazeneca.net::dcade1c1-9ee2-4f72-a63c-76f1e4e7047f" providerId="AD"/>
  <p188:author id="{B9ED02F8-3894-EA34-0DD4-FB87642D5671}" name="Helios" initials="HL" userId="Helios"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Editor" initials="C" lastIdx="82" clrIdx="0">
    <p:extLst>
      <p:ext uri="{19B8F6BF-5375-455C-9EA6-DF929625EA0E}">
        <p15:presenceInfo xmlns:p15="http://schemas.microsoft.com/office/powerpoint/2012/main" userId="Editor" providerId="None"/>
      </p:ext>
    </p:extLst>
  </p:cmAuthor>
  <p:cmAuthor id="2" name="Beth Broughton" initials="BB" lastIdx="5" clrIdx="1">
    <p:extLst>
      <p:ext uri="{19B8F6BF-5375-455C-9EA6-DF929625EA0E}">
        <p15:presenceInfo xmlns:p15="http://schemas.microsoft.com/office/powerpoint/2012/main" userId="Beth Broughton" providerId="None"/>
      </p:ext>
    </p:extLst>
  </p:cmAuthor>
  <p:cmAuthor id="3" name="Roxanne Dyer" initials="RD" lastIdx="2" clrIdx="2">
    <p:extLst>
      <p:ext uri="{19B8F6BF-5375-455C-9EA6-DF929625EA0E}">
        <p15:presenceInfo xmlns:p15="http://schemas.microsoft.com/office/powerpoint/2012/main" userId="S::roxanne.dyer@heliosmedcomms.com::13463904-1456-4be8-9357-0af7159e8c0c"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F4444"/>
    <a:srgbClr val="373A36"/>
    <a:srgbClr val="F0B323"/>
    <a:srgbClr val="DFE5E8"/>
    <a:srgbClr val="347785"/>
    <a:srgbClr val="FCF0D3"/>
    <a:srgbClr val="003865"/>
    <a:srgbClr val="54ABBC"/>
    <a:srgbClr val="31727F"/>
    <a:srgbClr val="D9F8F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FCAFA87-6EC8-4A31-8E82-8DEE8A5E74B7}" v="6" dt="2025-07-06T06:46:20.317"/>
  </p1510:revLst>
</p1510:revInfo>
</file>

<file path=ppt/tableStyles.xml><?xml version="1.0" encoding="utf-8"?>
<a:tblStyleLst xmlns:a="http://schemas.openxmlformats.org/drawingml/2006/main" def="{5C22544A-7EE6-4342-B048-85BDC9FD1C3A}">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1971" autoAdjust="0"/>
  </p:normalViewPr>
  <p:slideViewPr>
    <p:cSldViewPr snapToGrid="0">
      <p:cViewPr varScale="1">
        <p:scale>
          <a:sx n="68" d="100"/>
          <a:sy n="68" d="100"/>
        </p:scale>
        <p:origin x="592" y="56"/>
      </p:cViewPr>
      <p:guideLst>
        <p:guide pos="5836"/>
        <p:guide pos="1413"/>
        <p:guide orient="horz" pos="1457"/>
      </p:guideLst>
    </p:cSldViewPr>
  </p:slideViewPr>
  <p:notesTextViewPr>
    <p:cViewPr>
      <p:scale>
        <a:sx n="1" d="1"/>
        <a:sy n="1" d="1"/>
      </p:scale>
      <p:origin x="0" y="0"/>
    </p:cViewPr>
  </p:notesTextViewPr>
  <p:sorterViewPr>
    <p:cViewPr>
      <p:scale>
        <a:sx n="100" d="100"/>
        <a:sy n="100" d="100"/>
      </p:scale>
      <p:origin x="0" y="-19544"/>
    </p:cViewPr>
  </p:sorterViewPr>
  <p:notesViewPr>
    <p:cSldViewPr snapToGrid="0">
      <p:cViewPr>
        <p:scale>
          <a:sx n="1" d="2"/>
          <a:sy n="1" d="2"/>
        </p:scale>
        <p:origin x="0" y="0"/>
      </p:cViewPr>
      <p:guideLst>
        <p:guide orient="horz" pos="3224"/>
        <p:guide pos="223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9.xml"/><Relationship Id="rId21" Type="http://schemas.openxmlformats.org/officeDocument/2006/relationships/slide" Target="slides/slide4.xml"/><Relationship Id="rId42" Type="http://schemas.openxmlformats.org/officeDocument/2006/relationships/slide" Target="slides/slide25.xml"/><Relationship Id="rId47" Type="http://schemas.openxmlformats.org/officeDocument/2006/relationships/slide" Target="slides/slide30.xml"/><Relationship Id="rId63" Type="http://schemas.openxmlformats.org/officeDocument/2006/relationships/slide" Target="slides/slide46.xml"/><Relationship Id="rId68" Type="http://schemas.openxmlformats.org/officeDocument/2006/relationships/slide" Target="slides/slide51.xml"/><Relationship Id="rId84" Type="http://schemas.microsoft.com/office/2016/11/relationships/changesInfo" Target="changesInfos/changesInfo1.xml"/><Relationship Id="rId16" Type="http://schemas.openxmlformats.org/officeDocument/2006/relationships/slideMaster" Target="slideMasters/slideMaster12.xml"/><Relationship Id="rId11" Type="http://schemas.openxmlformats.org/officeDocument/2006/relationships/slideMaster" Target="slideMasters/slideMaster7.xml"/><Relationship Id="rId32" Type="http://schemas.openxmlformats.org/officeDocument/2006/relationships/slide" Target="slides/slide15.xml"/><Relationship Id="rId37" Type="http://schemas.openxmlformats.org/officeDocument/2006/relationships/slide" Target="slides/slide20.xml"/><Relationship Id="rId53" Type="http://schemas.openxmlformats.org/officeDocument/2006/relationships/slide" Target="slides/slide36.xml"/><Relationship Id="rId58" Type="http://schemas.openxmlformats.org/officeDocument/2006/relationships/slide" Target="slides/slide41.xml"/><Relationship Id="rId74" Type="http://schemas.openxmlformats.org/officeDocument/2006/relationships/slide" Target="slides/slide57.xml"/><Relationship Id="rId79" Type="http://schemas.openxmlformats.org/officeDocument/2006/relationships/commentAuthors" Target="commentAuthors.xml"/><Relationship Id="rId5" Type="http://schemas.openxmlformats.org/officeDocument/2006/relationships/slideMaster" Target="slideMasters/slideMaster1.xml"/><Relationship Id="rId19" Type="http://schemas.openxmlformats.org/officeDocument/2006/relationships/slide" Target="slides/slide2.xml"/><Relationship Id="rId14" Type="http://schemas.openxmlformats.org/officeDocument/2006/relationships/slideMaster" Target="slideMasters/slideMaster10.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slide" Target="slides/slide39.xml"/><Relationship Id="rId64" Type="http://schemas.openxmlformats.org/officeDocument/2006/relationships/slide" Target="slides/slide47.xml"/><Relationship Id="rId69" Type="http://schemas.openxmlformats.org/officeDocument/2006/relationships/slide" Target="slides/slide52.xml"/><Relationship Id="rId77" Type="http://schemas.openxmlformats.org/officeDocument/2006/relationships/handoutMaster" Target="handoutMasters/handoutMaster1.xml"/><Relationship Id="rId8" Type="http://schemas.openxmlformats.org/officeDocument/2006/relationships/slideMaster" Target="slideMasters/slideMaster4.xml"/><Relationship Id="rId51" Type="http://schemas.openxmlformats.org/officeDocument/2006/relationships/slide" Target="slides/slide34.xml"/><Relationship Id="rId72" Type="http://schemas.openxmlformats.org/officeDocument/2006/relationships/slide" Target="slides/slide55.xml"/><Relationship Id="rId80" Type="http://schemas.openxmlformats.org/officeDocument/2006/relationships/presProps" Target="presProps.xml"/><Relationship Id="rId85"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Master" Target="slideMasters/slideMaster8.xml"/><Relationship Id="rId17" Type="http://schemas.openxmlformats.org/officeDocument/2006/relationships/slideMaster" Target="slideMasters/slideMaster13.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openxmlformats.org/officeDocument/2006/relationships/slide" Target="slides/slide42.xml"/><Relationship Id="rId67" Type="http://schemas.openxmlformats.org/officeDocument/2006/relationships/slide" Target="slides/slide50.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slide" Target="slides/slide37.xml"/><Relationship Id="rId62" Type="http://schemas.openxmlformats.org/officeDocument/2006/relationships/slide" Target="slides/slide45.xml"/><Relationship Id="rId70" Type="http://schemas.openxmlformats.org/officeDocument/2006/relationships/slide" Target="slides/slide53.xml"/><Relationship Id="rId75" Type="http://schemas.openxmlformats.org/officeDocument/2006/relationships/slide" Target="slides/slide58.xml"/><Relationship Id="rId83"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Master" Target="slideMasters/slideMaster11.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slide" Target="slides/slide40.xml"/><Relationship Id="rId10" Type="http://schemas.openxmlformats.org/officeDocument/2006/relationships/slideMaster" Target="slideMasters/slideMaster6.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slide" Target="slides/slide35.xml"/><Relationship Id="rId60" Type="http://schemas.openxmlformats.org/officeDocument/2006/relationships/slide" Target="slides/slide43.xml"/><Relationship Id="rId65" Type="http://schemas.openxmlformats.org/officeDocument/2006/relationships/slide" Target="slides/slide48.xml"/><Relationship Id="rId73" Type="http://schemas.openxmlformats.org/officeDocument/2006/relationships/slide" Target="slides/slide56.xml"/><Relationship Id="rId78" Type="http://schemas.openxmlformats.org/officeDocument/2006/relationships/tags" Target="tags/tag1.xml"/><Relationship Id="rId81" Type="http://schemas.openxmlformats.org/officeDocument/2006/relationships/viewProps" Target="viewProps.xml"/><Relationship Id="rId86"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Master" Target="slideMasters/slideMaster9.xml"/><Relationship Id="rId18" Type="http://schemas.openxmlformats.org/officeDocument/2006/relationships/slide" Target="slides/slide1.xml"/><Relationship Id="rId39" Type="http://schemas.openxmlformats.org/officeDocument/2006/relationships/slide" Target="slides/slide2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 Id="rId76" Type="http://schemas.openxmlformats.org/officeDocument/2006/relationships/notesMaster" Target="notesMasters/notesMaster1.xml"/><Relationship Id="rId7" Type="http://schemas.openxmlformats.org/officeDocument/2006/relationships/slideMaster" Target="slideMasters/slideMaster3.xml"/><Relationship Id="rId71" Type="http://schemas.openxmlformats.org/officeDocument/2006/relationships/slide" Target="slides/slide54.xml"/><Relationship Id="rId2" Type="http://schemas.openxmlformats.org/officeDocument/2006/relationships/customXml" Target="../customXml/item2.xml"/><Relationship Id="rId29" Type="http://schemas.openxmlformats.org/officeDocument/2006/relationships/slide" Target="slides/slide12.xml"/><Relationship Id="rId24" Type="http://schemas.openxmlformats.org/officeDocument/2006/relationships/slide" Target="slides/slide7.xml"/><Relationship Id="rId40" Type="http://schemas.openxmlformats.org/officeDocument/2006/relationships/slide" Target="slides/slide23.xml"/><Relationship Id="rId45" Type="http://schemas.openxmlformats.org/officeDocument/2006/relationships/slide" Target="slides/slide28.xml"/><Relationship Id="rId66" Type="http://schemas.openxmlformats.org/officeDocument/2006/relationships/slide" Target="slides/slide49.xml"/><Relationship Id="rId61" Type="http://schemas.openxmlformats.org/officeDocument/2006/relationships/slide" Target="slides/slide44.xml"/><Relationship Id="rId82"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n-Zaken, Clara" userId="33f051e7-d082-474f-9c34-b5ebc6dc2b1c" providerId="ADAL" clId="{FC164867-751A-4058-8E5B-84DE7E8E54FC}"/>
    <pc:docChg chg="undo custSel addSld delSld modSld modSection">
      <pc:chgData name="Ben-Zaken, Clara" userId="33f051e7-d082-474f-9c34-b5ebc6dc2b1c" providerId="ADAL" clId="{FC164867-751A-4058-8E5B-84DE7E8E54FC}" dt="2025-04-20T17:57:22.833" v="26" actId="20577"/>
      <pc:docMkLst>
        <pc:docMk/>
      </pc:docMkLst>
      <pc:sldChg chg="addSp modSp add mod">
        <pc:chgData name="Ben-Zaken, Clara" userId="33f051e7-d082-474f-9c34-b5ebc6dc2b1c" providerId="ADAL" clId="{FC164867-751A-4058-8E5B-84DE7E8E54FC}" dt="2025-03-23T14:15:06.494" v="20" actId="1076"/>
        <pc:sldMkLst>
          <pc:docMk/>
          <pc:sldMk cId="1089460723" sldId="257"/>
        </pc:sldMkLst>
        <pc:spChg chg="add mod">
          <ac:chgData name="Ben-Zaken, Clara" userId="33f051e7-d082-474f-9c34-b5ebc6dc2b1c" providerId="ADAL" clId="{FC164867-751A-4058-8E5B-84DE7E8E54FC}" dt="2025-03-23T14:15:06.494" v="20" actId="1076"/>
          <ac:spMkLst>
            <pc:docMk/>
            <pc:sldMk cId="1089460723" sldId="257"/>
            <ac:spMk id="3" creationId="{A8E92F51-E28F-BE6E-20FD-8CDBDA56B448}"/>
          </ac:spMkLst>
        </pc:spChg>
      </pc:sldChg>
      <pc:sldChg chg="del">
        <pc:chgData name="Ben-Zaken, Clara" userId="33f051e7-d082-474f-9c34-b5ebc6dc2b1c" providerId="ADAL" clId="{FC164867-751A-4058-8E5B-84DE7E8E54FC}" dt="2025-03-23T14:05:54.802" v="14" actId="47"/>
        <pc:sldMkLst>
          <pc:docMk/>
          <pc:sldMk cId="2232226817" sldId="257"/>
        </pc:sldMkLst>
      </pc:sldChg>
      <pc:sldChg chg="mod modShow">
        <pc:chgData name="Ben-Zaken, Clara" userId="33f051e7-d082-474f-9c34-b5ebc6dc2b1c" providerId="ADAL" clId="{FC164867-751A-4058-8E5B-84DE7E8E54FC}" dt="2025-04-09T08:17:17.648" v="22" actId="729"/>
        <pc:sldMkLst>
          <pc:docMk/>
          <pc:sldMk cId="1782372678" sldId="260"/>
        </pc:sldMkLst>
      </pc:sldChg>
      <pc:sldChg chg="addSp modSp mod">
        <pc:chgData name="Ben-Zaken, Clara" userId="33f051e7-d082-474f-9c34-b5ebc6dc2b1c" providerId="ADAL" clId="{FC164867-751A-4058-8E5B-84DE7E8E54FC}" dt="2025-03-23T14:14:51.194" v="18" actId="14100"/>
        <pc:sldMkLst>
          <pc:docMk/>
          <pc:sldMk cId="967777993" sldId="261"/>
        </pc:sldMkLst>
        <pc:spChg chg="add mod">
          <ac:chgData name="Ben-Zaken, Clara" userId="33f051e7-d082-474f-9c34-b5ebc6dc2b1c" providerId="ADAL" clId="{FC164867-751A-4058-8E5B-84DE7E8E54FC}" dt="2025-03-23T14:05:26.606" v="12" actId="255"/>
          <ac:spMkLst>
            <pc:docMk/>
            <pc:sldMk cId="967777993" sldId="261"/>
            <ac:spMk id="2" creationId="{CEEC6E34-EAC5-EF23-1CD1-34D7041AA9C1}"/>
          </ac:spMkLst>
        </pc:spChg>
        <pc:spChg chg="add mod">
          <ac:chgData name="Ben-Zaken, Clara" userId="33f051e7-d082-474f-9c34-b5ebc6dc2b1c" providerId="ADAL" clId="{FC164867-751A-4058-8E5B-84DE7E8E54FC}" dt="2025-03-23T14:14:51.194" v="18" actId="14100"/>
          <ac:spMkLst>
            <pc:docMk/>
            <pc:sldMk cId="967777993" sldId="261"/>
            <ac:spMk id="4" creationId="{00C9FC9D-202F-44EB-6739-9ABF160A9167}"/>
          </ac:spMkLst>
        </pc:spChg>
      </pc:sldChg>
      <pc:sldChg chg="mod modShow">
        <pc:chgData name="Ben-Zaken, Clara" userId="33f051e7-d082-474f-9c34-b5ebc6dc2b1c" providerId="ADAL" clId="{FC164867-751A-4058-8E5B-84DE7E8E54FC}" dt="2025-04-09T08:17:02.912" v="21" actId="729"/>
        <pc:sldMkLst>
          <pc:docMk/>
          <pc:sldMk cId="437850599" sldId="264"/>
        </pc:sldMkLst>
      </pc:sldChg>
      <pc:sldChg chg="add del">
        <pc:chgData name="Ben-Zaken, Clara" userId="33f051e7-d082-474f-9c34-b5ebc6dc2b1c" providerId="ADAL" clId="{FC164867-751A-4058-8E5B-84DE7E8E54FC}" dt="2025-03-23T14:05:44.088" v="13" actId="47"/>
        <pc:sldMkLst>
          <pc:docMk/>
          <pc:sldMk cId="265023629" sldId="266"/>
        </pc:sldMkLst>
      </pc:sldChg>
      <pc:sldChg chg="mod modShow">
        <pc:chgData name="Ben-Zaken, Clara" userId="33f051e7-d082-474f-9c34-b5ebc6dc2b1c" providerId="ADAL" clId="{FC164867-751A-4058-8E5B-84DE7E8E54FC}" dt="2025-04-09T08:17:20.884" v="23" actId="729"/>
        <pc:sldMkLst>
          <pc:docMk/>
          <pc:sldMk cId="2325993016" sldId="2147480571"/>
        </pc:sldMkLst>
      </pc:sldChg>
      <pc:sldChg chg="modNotesTx">
        <pc:chgData name="Ben-Zaken, Clara" userId="33f051e7-d082-474f-9c34-b5ebc6dc2b1c" providerId="ADAL" clId="{FC164867-751A-4058-8E5B-84DE7E8E54FC}" dt="2025-04-20T17:57:22.833" v="26" actId="20577"/>
        <pc:sldMkLst>
          <pc:docMk/>
          <pc:sldMk cId="2008457225" sldId="2147483647"/>
        </pc:sldMkLst>
      </pc:sldChg>
    </pc:docChg>
  </pc:docChgLst>
  <pc:docChgLst>
    <pc:chgData name="Ben-Zaken, Clara" userId="33f051e7-d082-474f-9c34-b5ebc6dc2b1c" providerId="ADAL" clId="{7FCAFA87-6EC8-4A31-8E82-8DEE8A5E74B7}"/>
    <pc:docChg chg="addSld delSld modSld sldOrd modSection">
      <pc:chgData name="Ben-Zaken, Clara" userId="33f051e7-d082-474f-9c34-b5ebc6dc2b1c" providerId="ADAL" clId="{7FCAFA87-6EC8-4A31-8E82-8DEE8A5E74B7}" dt="2025-07-06T06:47:12.140" v="31"/>
      <pc:docMkLst>
        <pc:docMk/>
      </pc:docMkLst>
      <pc:sldChg chg="addSp delSp modSp mod">
        <pc:chgData name="Ben-Zaken, Clara" userId="33f051e7-d082-474f-9c34-b5ebc6dc2b1c" providerId="ADAL" clId="{7FCAFA87-6EC8-4A31-8E82-8DEE8A5E74B7}" dt="2025-07-06T06:47:12.140" v="31"/>
        <pc:sldMkLst>
          <pc:docMk/>
          <pc:sldMk cId="967777993" sldId="261"/>
        </pc:sldMkLst>
        <pc:spChg chg="add del mod">
          <ac:chgData name="Ben-Zaken, Clara" userId="33f051e7-d082-474f-9c34-b5ebc6dc2b1c" providerId="ADAL" clId="{7FCAFA87-6EC8-4A31-8E82-8DEE8A5E74B7}" dt="2025-07-06T06:47:12.140" v="31"/>
          <ac:spMkLst>
            <pc:docMk/>
            <pc:sldMk cId="967777993" sldId="261"/>
            <ac:spMk id="3" creationId="{7B3DAF92-93C9-7FDA-0FDC-F1A5DAB4D7B3}"/>
          </ac:spMkLst>
        </pc:spChg>
        <pc:picChg chg="mod">
          <ac:chgData name="Ben-Zaken, Clara" userId="33f051e7-d082-474f-9c34-b5ebc6dc2b1c" providerId="ADAL" clId="{7FCAFA87-6EC8-4A31-8E82-8DEE8A5E74B7}" dt="2025-07-06T06:46:40.714" v="27" actId="1076"/>
          <ac:picMkLst>
            <pc:docMk/>
            <pc:sldMk cId="967777993" sldId="261"/>
            <ac:picMk id="5" creationId="{EEC6FE76-CB8E-084A-A44D-2DBC29734E07}"/>
          </ac:picMkLst>
        </pc:picChg>
      </pc:sldChg>
      <pc:sldChg chg="add del">
        <pc:chgData name="Ben-Zaken, Clara" userId="33f051e7-d082-474f-9c34-b5ebc6dc2b1c" providerId="ADAL" clId="{7FCAFA87-6EC8-4A31-8E82-8DEE8A5E74B7}" dt="2025-06-04T10:58:39.368" v="10"/>
        <pc:sldMkLst>
          <pc:docMk/>
          <pc:sldMk cId="233267435" sldId="266"/>
        </pc:sldMkLst>
      </pc:sldChg>
      <pc:sldChg chg="add del ord setBg">
        <pc:chgData name="Ben-Zaken, Clara" userId="33f051e7-d082-474f-9c34-b5ebc6dc2b1c" providerId="ADAL" clId="{7FCAFA87-6EC8-4A31-8E82-8DEE8A5E74B7}" dt="2025-05-21T20:49:20.297" v="7" actId="47"/>
        <pc:sldMkLst>
          <pc:docMk/>
          <pc:sldMk cId="189806667" sldId="303"/>
        </pc:sldMkLst>
      </pc:sldChg>
      <pc:sldChg chg="modSp mod">
        <pc:chgData name="Ben-Zaken, Clara" userId="33f051e7-d082-474f-9c34-b5ebc6dc2b1c" providerId="ADAL" clId="{7FCAFA87-6EC8-4A31-8E82-8DEE8A5E74B7}" dt="2025-05-19T12:58:00.978" v="2" actId="1035"/>
        <pc:sldMkLst>
          <pc:docMk/>
          <pc:sldMk cId="4213097983" sldId="319"/>
        </pc:sldMkLst>
        <pc:grpChg chg="mod">
          <ac:chgData name="Ben-Zaken, Clara" userId="33f051e7-d082-474f-9c34-b5ebc6dc2b1c" providerId="ADAL" clId="{7FCAFA87-6EC8-4A31-8E82-8DEE8A5E74B7}" dt="2025-05-19T12:58:00.978" v="2" actId="1035"/>
          <ac:grpSpMkLst>
            <pc:docMk/>
            <pc:sldMk cId="4213097983" sldId="319"/>
            <ac:grpSpMk id="2" creationId="{76AAB176-A690-4F2B-8D29-B4D66311B510}"/>
          </ac:grpSpMkLst>
        </pc:grpChg>
      </pc:sldChg>
      <pc:sldChg chg="modNotesTx">
        <pc:chgData name="Ben-Zaken, Clara" userId="33f051e7-d082-474f-9c34-b5ebc6dc2b1c" providerId="ADAL" clId="{7FCAFA87-6EC8-4A31-8E82-8DEE8A5E74B7}" dt="2025-06-29T08:55:05.913" v="24" actId="20577"/>
        <pc:sldMkLst>
          <pc:docMk/>
          <pc:sldMk cId="870244443" sldId="2147482925"/>
        </pc:sldMkLst>
      </pc:sldChg>
      <pc:sldChg chg="modSp mod modNotesTx">
        <pc:chgData name="Ben-Zaken, Clara" userId="33f051e7-d082-474f-9c34-b5ebc6dc2b1c" providerId="ADAL" clId="{7FCAFA87-6EC8-4A31-8E82-8DEE8A5E74B7}" dt="2025-06-24T08:05:47.067" v="13" actId="20577"/>
        <pc:sldMkLst>
          <pc:docMk/>
          <pc:sldMk cId="2008457225" sldId="2147483647"/>
        </pc:sldMkLst>
        <pc:spChg chg="mod">
          <ac:chgData name="Ben-Zaken, Clara" userId="33f051e7-d082-474f-9c34-b5ebc6dc2b1c" providerId="ADAL" clId="{7FCAFA87-6EC8-4A31-8E82-8DEE8A5E74B7}" dt="2025-06-24T08:05:47.067" v="13" actId="20577"/>
          <ac:spMkLst>
            <pc:docMk/>
            <pc:sldMk cId="2008457225" sldId="2147483647"/>
            <ac:spMk id="5" creationId="{0A6C4208-A11D-B880-D367-62F33A8FCA2C}"/>
          </ac:spMkLst>
        </pc:spChg>
        <pc:grpChg chg="mod">
          <ac:chgData name="Ben-Zaken, Clara" userId="33f051e7-d082-474f-9c34-b5ebc6dc2b1c" providerId="ADAL" clId="{7FCAFA87-6EC8-4A31-8E82-8DEE8A5E74B7}" dt="2025-05-22T13:04:54.744" v="8" actId="1076"/>
          <ac:grpSpMkLst>
            <pc:docMk/>
            <pc:sldMk cId="2008457225" sldId="2147483647"/>
            <ac:grpSpMk id="14" creationId="{C065508E-2F40-4340-900A-8CFD23758969}"/>
          </ac:grpSpMkLst>
        </pc:grpChg>
      </pc:sldChg>
      <pc:sldMasterChg chg="delSldLayout">
        <pc:chgData name="Ben-Zaken, Clara" userId="33f051e7-d082-474f-9c34-b5ebc6dc2b1c" providerId="ADAL" clId="{7FCAFA87-6EC8-4A31-8E82-8DEE8A5E74B7}" dt="2025-05-21T20:49:20.297" v="7" actId="47"/>
        <pc:sldMasterMkLst>
          <pc:docMk/>
          <pc:sldMasterMk cId="2649443099" sldId="2147483674"/>
        </pc:sldMasterMkLst>
        <pc:sldLayoutChg chg="del">
          <pc:chgData name="Ben-Zaken, Clara" userId="33f051e7-d082-474f-9c34-b5ebc6dc2b1c" providerId="ADAL" clId="{7FCAFA87-6EC8-4A31-8E82-8DEE8A5E74B7}" dt="2025-05-21T10:51:20.043" v="6" actId="47"/>
          <pc:sldLayoutMkLst>
            <pc:docMk/>
            <pc:sldMasterMk cId="2649443099" sldId="2147483674"/>
            <pc:sldLayoutMk cId="2227286854" sldId="2147484225"/>
          </pc:sldLayoutMkLst>
        </pc:sldLayoutChg>
        <pc:sldLayoutChg chg="del">
          <pc:chgData name="Ben-Zaken, Clara" userId="33f051e7-d082-474f-9c34-b5ebc6dc2b1c" providerId="ADAL" clId="{7FCAFA87-6EC8-4A31-8E82-8DEE8A5E74B7}" dt="2025-05-21T20:49:20.297" v="7" actId="47"/>
          <pc:sldLayoutMkLst>
            <pc:docMk/>
            <pc:sldMasterMk cId="2649443099" sldId="2147483674"/>
            <pc:sldLayoutMk cId="2608707969" sldId="2147484225"/>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57561252326294"/>
          <c:y val="3.0365733946860554E-2"/>
          <c:w val="0.83370005725383656"/>
          <c:h val="0.74647808177722308"/>
        </c:manualLayout>
      </c:layout>
      <c:barChart>
        <c:barDir val="col"/>
        <c:grouping val="percentStacked"/>
        <c:varyColors val="0"/>
        <c:ser>
          <c:idx val="0"/>
          <c:order val="0"/>
          <c:tx>
            <c:strRef>
              <c:f>Sheet1!$B$1</c:f>
              <c:strCache>
                <c:ptCount val="1"/>
                <c:pt idx="0">
                  <c:v>None</c:v>
                </c:pt>
              </c:strCache>
            </c:strRef>
          </c:tx>
          <c:spPr>
            <a:solidFill>
              <a:schemeClr val="accent1"/>
            </a:solidFill>
            <a:ln>
              <a:noFill/>
            </a:ln>
            <a:effectLst/>
          </c:spPr>
          <c:invertIfNegative val="0"/>
          <c:dLbls>
            <c:delete val="1"/>
          </c:dLbls>
          <c:cat>
            <c:strRef>
              <c:f>Sheet1!$A$2:$A$6</c:f>
              <c:strCache>
                <c:ptCount val="5"/>
                <c:pt idx="0">
                  <c:v>MRC 1</c:v>
                </c:pt>
                <c:pt idx="1">
                  <c:v>MRC 2</c:v>
                </c:pt>
                <c:pt idx="2">
                  <c:v>MRC 3</c:v>
                </c:pt>
                <c:pt idx="3">
                  <c:v>MRC 4</c:v>
                </c:pt>
                <c:pt idx="4">
                  <c:v>MRC 5</c:v>
                </c:pt>
              </c:strCache>
            </c:strRef>
          </c:cat>
          <c:val>
            <c:numRef>
              <c:f>Sheet1!$B$2:$B$6</c:f>
              <c:numCache>
                <c:formatCode>General</c:formatCode>
                <c:ptCount val="5"/>
                <c:pt idx="0">
                  <c:v>65.973614775725594</c:v>
                </c:pt>
                <c:pt idx="1">
                  <c:v>58.1583849368172</c:v>
                </c:pt>
                <c:pt idx="2">
                  <c:v>48.886876462153801</c:v>
                </c:pt>
                <c:pt idx="3">
                  <c:v>39.771505376344088</c:v>
                </c:pt>
                <c:pt idx="4">
                  <c:v>32.506203473945412</c:v>
                </c:pt>
              </c:numCache>
            </c:numRef>
          </c:val>
          <c:extLst>
            <c:ext xmlns:c16="http://schemas.microsoft.com/office/drawing/2014/chart" uri="{C3380CC4-5D6E-409C-BE32-E72D297353CC}">
              <c16:uniqueId val="{00000000-2F5B-42B8-8CD5-C5DC80ACA3F8}"/>
            </c:ext>
          </c:extLst>
        </c:ser>
        <c:ser>
          <c:idx val="1"/>
          <c:order val="1"/>
          <c:tx>
            <c:strRef>
              <c:f>Sheet1!$C$1</c:f>
              <c:strCache>
                <c:ptCount val="1"/>
                <c:pt idx="0">
                  <c:v>One</c:v>
                </c:pt>
              </c:strCache>
            </c:strRef>
          </c:tx>
          <c:spPr>
            <a:solidFill>
              <a:schemeClr val="accent2"/>
            </a:solidFill>
            <a:ln>
              <a:noFill/>
            </a:ln>
            <a:effectLst/>
          </c:spPr>
          <c:invertIfNegative val="0"/>
          <c:dLbls>
            <c:delete val="1"/>
          </c:dLbls>
          <c:cat>
            <c:strRef>
              <c:f>Sheet1!$A$2:$A$6</c:f>
              <c:strCache>
                <c:ptCount val="5"/>
                <c:pt idx="0">
                  <c:v>MRC 1</c:v>
                </c:pt>
                <c:pt idx="1">
                  <c:v>MRC 2</c:v>
                </c:pt>
                <c:pt idx="2">
                  <c:v>MRC 3</c:v>
                </c:pt>
                <c:pt idx="3">
                  <c:v>MRC 4</c:v>
                </c:pt>
                <c:pt idx="4">
                  <c:v>MRC 5</c:v>
                </c:pt>
              </c:strCache>
            </c:strRef>
          </c:cat>
          <c:val>
            <c:numRef>
              <c:f>Sheet1!$C$2:$C$6</c:f>
              <c:numCache>
                <c:formatCode>General</c:formatCode>
                <c:ptCount val="5"/>
                <c:pt idx="0">
                  <c:v>21.730870712401053</c:v>
                </c:pt>
                <c:pt idx="1">
                  <c:v>23.989326889190956</c:v>
                </c:pt>
                <c:pt idx="2">
                  <c:v>26.314995094709833</c:v>
                </c:pt>
                <c:pt idx="3">
                  <c:v>25.21505376344086</c:v>
                </c:pt>
                <c:pt idx="4">
                  <c:v>24.689826302729529</c:v>
                </c:pt>
              </c:numCache>
            </c:numRef>
          </c:val>
          <c:extLst>
            <c:ext xmlns:c16="http://schemas.microsoft.com/office/drawing/2014/chart" uri="{C3380CC4-5D6E-409C-BE32-E72D297353CC}">
              <c16:uniqueId val="{00000001-2F5B-42B8-8CD5-C5DC80ACA3F8}"/>
            </c:ext>
          </c:extLst>
        </c:ser>
        <c:ser>
          <c:idx val="2"/>
          <c:order val="2"/>
          <c:tx>
            <c:strRef>
              <c:f>Sheet1!$D$1</c:f>
              <c:strCache>
                <c:ptCount val="1"/>
                <c:pt idx="0">
                  <c:v>Two or more</c:v>
                </c:pt>
              </c:strCache>
            </c:strRef>
          </c:tx>
          <c:spPr>
            <a:solidFill>
              <a:schemeClr val="accent3"/>
            </a:solidFill>
            <a:ln>
              <a:noFill/>
            </a:ln>
            <a:effectLst/>
          </c:spPr>
          <c:invertIfNegative val="0"/>
          <c:dLbls>
            <c:delete val="1"/>
          </c:dLbls>
          <c:cat>
            <c:strRef>
              <c:f>Sheet1!$A$2:$A$6</c:f>
              <c:strCache>
                <c:ptCount val="5"/>
                <c:pt idx="0">
                  <c:v>MRC 1</c:v>
                </c:pt>
                <c:pt idx="1">
                  <c:v>MRC 2</c:v>
                </c:pt>
                <c:pt idx="2">
                  <c:v>MRC 3</c:v>
                </c:pt>
                <c:pt idx="3">
                  <c:v>MRC 4</c:v>
                </c:pt>
                <c:pt idx="4">
                  <c:v>MRC 5</c:v>
                </c:pt>
              </c:strCache>
            </c:strRef>
          </c:cat>
          <c:val>
            <c:numRef>
              <c:f>Sheet1!$D$2:$D$6</c:f>
              <c:numCache>
                <c:formatCode>General</c:formatCode>
                <c:ptCount val="5"/>
                <c:pt idx="0">
                  <c:v>12.295514511873352</c:v>
                </c:pt>
                <c:pt idx="1">
                  <c:v>17.852288173991845</c:v>
                </c:pt>
                <c:pt idx="2">
                  <c:v>24.798128443136367</c:v>
                </c:pt>
                <c:pt idx="3">
                  <c:v>35.013440860215056</c:v>
                </c:pt>
                <c:pt idx="4">
                  <c:v>42.803970223325059</c:v>
                </c:pt>
              </c:numCache>
            </c:numRef>
          </c:val>
          <c:extLst>
            <c:ext xmlns:c16="http://schemas.microsoft.com/office/drawing/2014/chart" uri="{C3380CC4-5D6E-409C-BE32-E72D297353CC}">
              <c16:uniqueId val="{00000002-2F5B-42B8-8CD5-C5DC80ACA3F8}"/>
            </c:ext>
          </c:extLst>
        </c:ser>
        <c:dLbls>
          <c:dLblPos val="ctr"/>
          <c:showLegendKey val="0"/>
          <c:showVal val="1"/>
          <c:showCatName val="0"/>
          <c:showSerName val="0"/>
          <c:showPercent val="0"/>
          <c:showBubbleSize val="0"/>
        </c:dLbls>
        <c:gapWidth val="100"/>
        <c:overlap val="100"/>
        <c:axId val="1453936512"/>
        <c:axId val="1466751728"/>
      </c:barChart>
      <c:catAx>
        <c:axId val="145393651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GB" sz="1200" b="1">
                  <a:solidFill>
                    <a:schemeClr val="tx1"/>
                  </a:solidFill>
                </a:endParaRPr>
              </a:p>
            </c:rich>
          </c:tx>
          <c:layout>
            <c:manualLayout>
              <c:xMode val="edge"/>
              <c:yMode val="edge"/>
              <c:x val="0.21474122381947466"/>
              <c:y val="0.90045694517683794"/>
            </c:manualLayout>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200" b="1" i="0" u="none" strike="noStrike" kern="1200" baseline="0">
                <a:solidFill>
                  <a:schemeClr val="accent2"/>
                </a:solidFill>
                <a:latin typeface="+mn-lt"/>
                <a:ea typeface="+mn-ea"/>
                <a:cs typeface="+mn-cs"/>
              </a:defRPr>
            </a:pPr>
            <a:endParaRPr lang="en-US"/>
          </a:p>
        </c:txPr>
        <c:crossAx val="1466751728"/>
        <c:crosses val="autoZero"/>
        <c:auto val="1"/>
        <c:lblAlgn val="ctr"/>
        <c:lblOffset val="100"/>
        <c:noMultiLvlLbl val="0"/>
      </c:catAx>
      <c:valAx>
        <c:axId val="1466751728"/>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accent2"/>
                    </a:solidFill>
                    <a:latin typeface="+mn-lt"/>
                    <a:ea typeface="+mn-ea"/>
                    <a:cs typeface="+mn-cs"/>
                  </a:defRPr>
                </a:pPr>
                <a:r>
                  <a:rPr lang="en-US" sz="1400" b="1">
                    <a:solidFill>
                      <a:schemeClr val="accent2"/>
                    </a:solidFill>
                  </a:rPr>
                  <a:t>Patients</a:t>
                </a:r>
                <a:r>
                  <a:rPr lang="en-US" sz="1400" b="1" baseline="0">
                    <a:solidFill>
                      <a:schemeClr val="accent2"/>
                    </a:solidFill>
                  </a:rPr>
                  <a:t> with COPD</a:t>
                </a:r>
                <a:endParaRPr lang="en-GB" sz="1400" b="1" baseline="30000">
                  <a:solidFill>
                    <a:schemeClr val="accent2"/>
                  </a:solidFill>
                </a:endParaRPr>
              </a:p>
            </c:rich>
          </c:tx>
          <c:layout>
            <c:manualLayout>
              <c:xMode val="edge"/>
              <c:yMode val="edge"/>
              <c:x val="3.6543710291463048E-2"/>
              <c:y val="0.17907769556180061"/>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accent2"/>
                  </a:solidFill>
                  <a:latin typeface="+mn-lt"/>
                  <a:ea typeface="+mn-ea"/>
                  <a:cs typeface="+mn-cs"/>
                </a:defRPr>
              </a:pPr>
              <a:endParaRPr lang="en-US"/>
            </a:p>
          </c:txPr>
        </c:title>
        <c:numFmt formatCode="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200" b="0" i="0" u="none" strike="noStrike" kern="1200" baseline="0">
                <a:solidFill>
                  <a:schemeClr val="accent2"/>
                </a:solidFill>
                <a:latin typeface="+mn-lt"/>
                <a:ea typeface="+mn-ea"/>
                <a:cs typeface="+mn-cs"/>
              </a:defRPr>
            </a:pPr>
            <a:endParaRPr lang="en-US"/>
          </a:p>
        </c:txPr>
        <c:crossAx val="1453936512"/>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08889172410949"/>
          <c:y val="4.3029223084660291E-2"/>
          <c:w val="0.81863857321257483"/>
          <c:h val="0.66034059676150081"/>
        </c:manualLayout>
      </c:layout>
      <c:scatterChart>
        <c:scatterStyle val="lineMarker"/>
        <c:varyColors val="0"/>
        <c:ser>
          <c:idx val="0"/>
          <c:order val="0"/>
          <c:tx>
            <c:strRef>
              <c:f>Sheet1!$B$1</c:f>
              <c:strCache>
                <c:ptCount val="1"/>
                <c:pt idx="0">
                  <c:v>Column1</c:v>
                </c:pt>
              </c:strCache>
            </c:strRef>
          </c:tx>
          <c:spPr>
            <a:ln w="25400" cap="rnd">
              <a:noFill/>
              <a:round/>
            </a:ln>
            <a:effectLst/>
          </c:spPr>
          <c:marker>
            <c:symbol val="circle"/>
            <c:size val="5"/>
            <c:spPr>
              <a:solidFill>
                <a:schemeClr val="accent1"/>
              </a:solidFill>
              <a:ln w="9525">
                <a:solidFill>
                  <a:schemeClr val="accent1"/>
                </a:solidFill>
              </a:ln>
              <a:effectLst/>
            </c:spPr>
          </c:marker>
          <c:dPt>
            <c:idx val="0"/>
            <c:marker>
              <c:symbol val="circle"/>
              <c:size val="5"/>
              <c:spPr>
                <a:solidFill>
                  <a:schemeClr val="accent1"/>
                </a:solidFill>
                <a:ln w="9525">
                  <a:solidFill>
                    <a:schemeClr val="accent1"/>
                  </a:solidFill>
                </a:ln>
                <a:effectLst/>
              </c:spPr>
            </c:marker>
            <c:bubble3D val="0"/>
            <c:spPr>
              <a:ln w="25400" cap="rnd">
                <a:noFill/>
                <a:round/>
              </a:ln>
              <a:effectLst/>
            </c:spPr>
            <c:extLst>
              <c:ext xmlns:c16="http://schemas.microsoft.com/office/drawing/2014/chart" uri="{C3380CC4-5D6E-409C-BE32-E72D297353CC}">
                <c16:uniqueId val="{00000001-BEBB-438F-BF70-03F7E0CBB79D}"/>
              </c:ext>
            </c:extLst>
          </c:dPt>
          <c:dPt>
            <c:idx val="1"/>
            <c:marker>
              <c:symbol val="circle"/>
              <c:size val="5"/>
              <c:spPr>
                <a:solidFill>
                  <a:schemeClr val="accent1"/>
                </a:solidFill>
                <a:ln w="9525">
                  <a:solidFill>
                    <a:schemeClr val="accent1"/>
                  </a:solidFill>
                </a:ln>
                <a:effectLst/>
              </c:spPr>
            </c:marker>
            <c:bubble3D val="0"/>
            <c:spPr>
              <a:ln w="25400" cap="rnd">
                <a:noFill/>
                <a:round/>
              </a:ln>
              <a:effectLst/>
            </c:spPr>
            <c:extLst>
              <c:ext xmlns:c16="http://schemas.microsoft.com/office/drawing/2014/chart" uri="{C3380CC4-5D6E-409C-BE32-E72D297353CC}">
                <c16:uniqueId val="{00000003-BEBB-438F-BF70-03F7E0CBB79D}"/>
              </c:ext>
            </c:extLst>
          </c:dPt>
          <c:dPt>
            <c:idx val="2"/>
            <c:marker>
              <c:symbol val="circle"/>
              <c:size val="5"/>
              <c:spPr>
                <a:solidFill>
                  <a:schemeClr val="accent1"/>
                </a:solidFill>
                <a:ln w="9525">
                  <a:solidFill>
                    <a:schemeClr val="accent1"/>
                  </a:solidFill>
                </a:ln>
                <a:effectLst/>
              </c:spPr>
            </c:marker>
            <c:bubble3D val="0"/>
            <c:spPr>
              <a:ln w="25400" cap="rnd">
                <a:noFill/>
                <a:round/>
              </a:ln>
              <a:effectLst/>
            </c:spPr>
            <c:extLst>
              <c:ext xmlns:c16="http://schemas.microsoft.com/office/drawing/2014/chart" uri="{C3380CC4-5D6E-409C-BE32-E72D297353CC}">
                <c16:uniqueId val="{00000005-BEBB-438F-BF70-03F7E0CBB79D}"/>
              </c:ext>
            </c:extLst>
          </c:dPt>
          <c:dLbls>
            <c:dLbl>
              <c:idx val="1"/>
              <c:tx>
                <c:rich>
                  <a:bodyPr/>
                  <a:lstStyle/>
                  <a:p>
                    <a:fld id="{DD75D04B-AFBC-4387-83A4-9CCDABE4986D}" type="VALUE">
                      <a:rPr lang="en-US">
                        <a:solidFill>
                          <a:schemeClr val="bg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EBB-438F-BF70-03F7E0CBB79D}"/>
                </c:ext>
              </c:extLst>
            </c:dLbl>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Sheet1!$A$2:$A$4</c:f>
              <c:numCache>
                <c:formatCode>General</c:formatCode>
                <c:ptCount val="3"/>
              </c:numCache>
            </c:numRef>
          </c:xVal>
          <c:yVal>
            <c:numRef>
              <c:f>Sheet1!$B$2:$B$4</c:f>
              <c:numCache>
                <c:formatCode>General</c:formatCode>
                <c:ptCount val="3"/>
                <c:pt idx="0">
                  <c:v>0</c:v>
                </c:pt>
                <c:pt idx="1">
                  <c:v>0</c:v>
                </c:pt>
                <c:pt idx="2">
                  <c:v>0</c:v>
                </c:pt>
              </c:numCache>
            </c:numRef>
          </c:yVal>
          <c:smooth val="0"/>
          <c:extLst>
            <c:ext xmlns:c16="http://schemas.microsoft.com/office/drawing/2014/chart" uri="{C3380CC4-5D6E-409C-BE32-E72D297353CC}">
              <c16:uniqueId val="{00000006-BEBB-438F-BF70-03F7E0CBB79D}"/>
            </c:ext>
          </c:extLst>
        </c:ser>
        <c:dLbls>
          <c:showLegendKey val="0"/>
          <c:showVal val="0"/>
          <c:showCatName val="0"/>
          <c:showSerName val="0"/>
          <c:showPercent val="0"/>
          <c:showBubbleSize val="0"/>
        </c:dLbls>
        <c:axId val="468845200"/>
        <c:axId val="468841264"/>
      </c:scatterChart>
      <c:valAx>
        <c:axId val="468845200"/>
        <c:scaling>
          <c:orientation val="minMax"/>
          <c:max val="52"/>
          <c:min val="0"/>
        </c:scaling>
        <c:delete val="0"/>
        <c:axPos val="b"/>
        <c:title>
          <c:tx>
            <c:rich>
              <a:bodyPr rot="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r>
                  <a:rPr lang="en-US" b="1">
                    <a:solidFill>
                      <a:schemeClr val="tx2"/>
                    </a:solidFill>
                  </a:rPr>
                  <a:t>Weeks</a:t>
                </a:r>
              </a:p>
            </c:rich>
          </c:tx>
          <c:layout>
            <c:manualLayout>
              <c:xMode val="edge"/>
              <c:yMode val="edge"/>
              <c:x val="0.51840678937586382"/>
              <c:y val="0.78264556253771578"/>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endParaRPr lang="en-US"/>
            </a:p>
          </c:txPr>
        </c:title>
        <c:numFmt formatCode="General" sourceLinked="1"/>
        <c:majorTickMark val="out"/>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crossBetween val="midCat"/>
        <c:majorUnit val="4"/>
      </c:valAx>
      <c:valAx>
        <c:axId val="468841264"/>
        <c:scaling>
          <c:orientation val="minMax"/>
          <c:max val="3"/>
          <c:min val="0"/>
        </c:scaling>
        <c:delete val="0"/>
        <c:axPos val="l"/>
        <c:title>
          <c:tx>
            <c:rich>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r>
                  <a:rPr lang="en-US" sz="1400" b="1">
                    <a:solidFill>
                      <a:schemeClr val="tx2"/>
                    </a:solidFill>
                  </a:rPr>
                  <a:t>Cumulative incidence </a:t>
                </a:r>
                <a:br>
                  <a:rPr lang="en-US" sz="1400" b="1">
                    <a:solidFill>
                      <a:schemeClr val="tx2"/>
                    </a:solidFill>
                  </a:rPr>
                </a:br>
                <a:r>
                  <a:rPr lang="en-US" sz="1400" b="1">
                    <a:solidFill>
                      <a:schemeClr val="tx2"/>
                    </a:solidFill>
                  </a:rPr>
                  <a:t>of all-cause mortality (%)</a:t>
                </a:r>
              </a:p>
            </c:rich>
          </c:tx>
          <c:layout>
            <c:manualLayout>
              <c:xMode val="edge"/>
              <c:yMode val="edge"/>
              <c:x val="2.5614108324793522E-2"/>
              <c:y val="0.12064191079460948"/>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endParaRPr lang="en-US"/>
            </a:p>
          </c:txPr>
        </c:title>
        <c:numFmt formatCode="#,##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midCat"/>
        <c:majorUnit val="1"/>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348777853150385E-2"/>
          <c:y val="0.10640192797678419"/>
          <c:w val="0.92630279852453068"/>
          <c:h val="0.68222729254404502"/>
        </c:manualLayout>
      </c:layout>
      <c:barChart>
        <c:barDir val="col"/>
        <c:grouping val="clustered"/>
        <c:varyColors val="0"/>
        <c:ser>
          <c:idx val="0"/>
          <c:order val="0"/>
          <c:tx>
            <c:strRef>
              <c:f>Sheet1!$B$1</c:f>
              <c:strCache>
                <c:ptCount val="1"/>
                <c:pt idx="0">
                  <c:v>Cardiac-related</c:v>
                </c:pt>
              </c:strCache>
            </c:strRef>
          </c:tx>
          <c:spPr>
            <a:solidFill>
              <a:schemeClr val="bg2">
                <a:lumMod val="75000"/>
              </a:schemeClr>
            </a:solidFill>
            <a:ln>
              <a:noFill/>
            </a:ln>
            <a:effectLst/>
          </c:spPr>
          <c:invertIfNegative val="0"/>
          <c:dLbls>
            <c:dLbl>
              <c:idx val="0"/>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28</a:t>
                    </a:r>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E4D-4186-9524-D703F112606E}"/>
                </c:ext>
              </c:extLst>
            </c:dLbl>
            <c:dLbl>
              <c:idx val="1"/>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13</a:t>
                    </a:r>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E4D-4186-9524-D703F112606E}"/>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Sheet1!$A$2:$A$3</c:f>
              <c:strCache>
                <c:ptCount val="2"/>
                <c:pt idx="0">
                  <c:v>Moderate COPD 
(GOLD Stage 2)</c:v>
                </c:pt>
                <c:pt idx="1">
                  <c:v>Severe to very severe COPD
(GOLD Stage 3 or 4)</c:v>
                </c:pt>
              </c:strCache>
            </c:strRef>
          </c:cat>
          <c:val>
            <c:numRef>
              <c:f>Sheet1!$B$2:$B$3</c:f>
              <c:numCache>
                <c:formatCode>General</c:formatCode>
                <c:ptCount val="2"/>
                <c:pt idx="0">
                  <c:v>28</c:v>
                </c:pt>
                <c:pt idx="1">
                  <c:v>13</c:v>
                </c:pt>
              </c:numCache>
            </c:numRef>
          </c:val>
          <c:extLst>
            <c:ext xmlns:c16="http://schemas.microsoft.com/office/drawing/2014/chart" uri="{C3380CC4-5D6E-409C-BE32-E72D297353CC}">
              <c16:uniqueId val="{00000002-CE4D-4186-9524-D703F112606E}"/>
            </c:ext>
          </c:extLst>
        </c:ser>
        <c:ser>
          <c:idx val="1"/>
          <c:order val="1"/>
          <c:tx>
            <c:strRef>
              <c:f>Sheet1!$C$1</c:f>
              <c:strCache>
                <c:ptCount val="1"/>
                <c:pt idx="0">
                  <c:v>Lung cancer</c:v>
                </c:pt>
              </c:strCache>
            </c:strRef>
          </c:tx>
          <c:spPr>
            <a:solidFill>
              <a:schemeClr val="accent3"/>
            </a:solidFill>
            <a:ln>
              <a:noFill/>
            </a:ln>
            <a:effectLst/>
          </c:spPr>
          <c:invertIfNegative val="0"/>
          <c:dLbls>
            <c:dLbl>
              <c:idx val="0"/>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25</a:t>
                    </a:r>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CE4D-4186-9524-D703F112606E}"/>
                </c:ext>
              </c:extLst>
            </c:dLbl>
            <c:dLbl>
              <c:idx val="1"/>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24</a:t>
                    </a:r>
                  </a:p>
                </c:rich>
              </c:tx>
              <c:numFmt formatCode="General" sourceLinked="0"/>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CE4D-4186-9524-D703F112606E}"/>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Sheet1!$A$2:$A$3</c:f>
              <c:strCache>
                <c:ptCount val="2"/>
                <c:pt idx="0">
                  <c:v>Moderate COPD 
(GOLD Stage 2)</c:v>
                </c:pt>
                <c:pt idx="1">
                  <c:v>Severe to very severe COPD
(GOLD Stage 3 or 4)</c:v>
                </c:pt>
              </c:strCache>
            </c:strRef>
          </c:cat>
          <c:val>
            <c:numRef>
              <c:f>Sheet1!$C$2:$C$3</c:f>
              <c:numCache>
                <c:formatCode>General</c:formatCode>
                <c:ptCount val="2"/>
                <c:pt idx="0">
                  <c:v>25</c:v>
                </c:pt>
                <c:pt idx="1">
                  <c:v>24</c:v>
                </c:pt>
              </c:numCache>
            </c:numRef>
          </c:val>
          <c:extLst>
            <c:ext xmlns:c16="http://schemas.microsoft.com/office/drawing/2014/chart" uri="{C3380CC4-5D6E-409C-BE32-E72D297353CC}">
              <c16:uniqueId val="{00000005-CE4D-4186-9524-D703F112606E}"/>
            </c:ext>
          </c:extLst>
        </c:ser>
        <c:ser>
          <c:idx val="2"/>
          <c:order val="2"/>
          <c:tx>
            <c:strRef>
              <c:f>Sheet1!$D$1</c:f>
              <c:strCache>
                <c:ptCount val="1"/>
                <c:pt idx="0">
                  <c:v>Respiratory-related</c:v>
                </c:pt>
              </c:strCache>
            </c:strRef>
          </c:tx>
          <c:spPr>
            <a:solidFill>
              <a:srgbClr val="C00000"/>
            </a:solidFill>
            <a:ln>
              <a:noFill/>
            </a:ln>
            <a:effectLst/>
          </c:spPr>
          <c:invertIfNegative val="0"/>
          <c:dLbls>
            <c:dLbl>
              <c:idx val="0"/>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4</a:t>
                    </a:r>
                  </a:p>
                </c:rich>
              </c:tx>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CE4D-4186-9524-D703F112606E}"/>
                </c:ext>
              </c:extLst>
            </c:dLbl>
            <c:dLbl>
              <c:idx val="1"/>
              <c:tx>
                <c:rich>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r>
                      <a:rPr lang="en-US" sz="1100"/>
                      <a:t>32</a:t>
                    </a:r>
                  </a:p>
                </c:rich>
              </c:tx>
              <c:spPr>
                <a:noFill/>
                <a:ln>
                  <a:noFill/>
                </a:ln>
                <a:effectLst/>
              </c:spPr>
              <c:txPr>
                <a:bodyPr rot="0" spcFirstLastPara="1" vertOverflow="ellipsis" vert="horz" wrap="square" lIns="38100" tIns="19050" rIns="38100" bIns="19050" anchor="ctr" anchorCtr="1">
                  <a:spAutoFit/>
                </a:bodyPr>
                <a:lstStyle/>
                <a:p>
                  <a:pPr>
                    <a:defRPr lang="en-US"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CE4D-4186-9524-D703F112606E}"/>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Sheet1!$A$2:$A$3</c:f>
              <c:strCache>
                <c:ptCount val="2"/>
                <c:pt idx="0">
                  <c:v>Moderate COPD 
(GOLD Stage 2)</c:v>
                </c:pt>
                <c:pt idx="1">
                  <c:v>Severe to very severe COPD
(GOLD Stage 3 or 4)</c:v>
                </c:pt>
              </c:strCache>
            </c:strRef>
          </c:cat>
          <c:val>
            <c:numRef>
              <c:f>Sheet1!$D$2:$D$3</c:f>
              <c:numCache>
                <c:formatCode>General</c:formatCode>
                <c:ptCount val="2"/>
                <c:pt idx="0">
                  <c:v>4</c:v>
                </c:pt>
                <c:pt idx="1">
                  <c:v>32</c:v>
                </c:pt>
              </c:numCache>
            </c:numRef>
          </c:val>
          <c:extLst>
            <c:ext xmlns:c16="http://schemas.microsoft.com/office/drawing/2014/chart" uri="{C3380CC4-5D6E-409C-BE32-E72D297353CC}">
              <c16:uniqueId val="{00000008-CE4D-4186-9524-D703F112606E}"/>
            </c:ext>
          </c:extLst>
        </c:ser>
        <c:dLbls>
          <c:dLblPos val="inEnd"/>
          <c:showLegendKey val="0"/>
          <c:showVal val="1"/>
          <c:showCatName val="0"/>
          <c:showSerName val="0"/>
          <c:showPercent val="0"/>
          <c:showBubbleSize val="0"/>
        </c:dLbls>
        <c:gapWidth val="100"/>
        <c:overlap val="-24"/>
        <c:axId val="1311904288"/>
        <c:axId val="1311906784"/>
      </c:barChart>
      <c:catAx>
        <c:axId val="1311904288"/>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311906784"/>
        <c:crosses val="autoZero"/>
        <c:auto val="1"/>
        <c:lblAlgn val="ctr"/>
        <c:lblOffset val="100"/>
        <c:noMultiLvlLbl val="0"/>
      </c:catAx>
      <c:valAx>
        <c:axId val="1311906784"/>
        <c:scaling>
          <c:orientation val="minMax"/>
        </c:scaling>
        <c:delete val="0"/>
        <c:axPos val="l"/>
        <c:numFmt formatCode="General"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311904288"/>
        <c:crosses val="autoZero"/>
        <c:crossBetween val="between"/>
      </c:valAx>
      <c:spPr>
        <a:noFill/>
        <a:ln>
          <a:noFill/>
        </a:ln>
        <a:effectLst/>
      </c:spPr>
    </c:plotArea>
    <c:legend>
      <c:legendPos val="t"/>
      <c:legendEntry>
        <c:idx val="0"/>
        <c:txPr>
          <a:bodyPr rot="0" spcFirstLastPara="1" vertOverflow="ellipsis" vert="horz" wrap="square" anchor="ctr" anchorCtr="1"/>
          <a:lstStyle/>
          <a:p>
            <a:pPr>
              <a:defRPr lang="en-US" sz="12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lang="en-US" sz="1200" b="0" i="0" u="none" strike="noStrike" kern="1200" baseline="0">
                <a:solidFill>
                  <a:schemeClr val="tx1"/>
                </a:solidFill>
                <a:latin typeface="+mn-lt"/>
                <a:ea typeface="+mn-ea"/>
                <a:cs typeface="+mn-cs"/>
              </a:defRPr>
            </a:pPr>
            <a:endParaRPr lang="en-US"/>
          </a:p>
        </c:txPr>
      </c:legendEntry>
      <c:legendEntry>
        <c:idx val="2"/>
        <c:txPr>
          <a:bodyPr rot="0" spcFirstLastPara="1" vertOverflow="ellipsis" vert="horz" wrap="square" anchor="ctr" anchorCtr="1"/>
          <a:lstStyle/>
          <a:p>
            <a:pPr>
              <a:defRPr lang="en-US" sz="1200" b="0" i="0" u="none" strike="noStrike" kern="1200" baseline="0">
                <a:solidFill>
                  <a:schemeClr val="tx1"/>
                </a:solidFill>
                <a:latin typeface="+mn-lt"/>
                <a:ea typeface="+mn-ea"/>
                <a:cs typeface="+mn-cs"/>
              </a:defRPr>
            </a:pPr>
            <a:endParaRPr lang="en-US"/>
          </a:p>
        </c:txPr>
      </c:legendEntry>
      <c:layout>
        <c:manualLayout>
          <c:xMode val="edge"/>
          <c:yMode val="edge"/>
          <c:x val="0.22632547639843067"/>
          <c:y val="0.12830731351187172"/>
          <c:w val="0.55707628374629836"/>
          <c:h val="6.8349656386651719E-2"/>
        </c:manualLayout>
      </c:layout>
      <c:overlay val="0"/>
      <c:spPr>
        <a:noFill/>
        <a:ln>
          <a:noFill/>
        </a:ln>
        <a:effectLst/>
      </c:spPr>
      <c:txPr>
        <a:bodyPr rot="0" spcFirstLastPara="1" vertOverflow="ellipsis" vert="horz" wrap="square" anchor="ctr" anchorCtr="1"/>
        <a:lstStyle/>
        <a:p>
          <a:pPr>
            <a:defRPr lang="en-US"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56897996307493"/>
          <c:y val="4.3029223084660291E-2"/>
          <c:w val="0.83180814632756417"/>
          <c:h val="0.78178106701962669"/>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c:spPr>
          <c:invertIfNegative val="0"/>
          <c:dPt>
            <c:idx val="0"/>
            <c:invertIfNegative val="0"/>
            <c:bubble3D val="0"/>
            <c:spPr>
              <a:solidFill>
                <a:srgbClr val="627C89"/>
              </a:solidFill>
              <a:ln>
                <a:noFill/>
              </a:ln>
              <a:effectLst/>
            </c:spPr>
            <c:extLst>
              <c:ext xmlns:c16="http://schemas.microsoft.com/office/drawing/2014/chart" uri="{C3380CC4-5D6E-409C-BE32-E72D297353CC}">
                <c16:uniqueId val="{00000001-D263-4C72-A866-EBF58540A8C3}"/>
              </c:ext>
            </c:extLst>
          </c:dPt>
          <c:dPt>
            <c:idx val="1"/>
            <c:invertIfNegative val="0"/>
            <c:bubble3D val="0"/>
            <c:spPr>
              <a:solidFill>
                <a:schemeClr val="bg2">
                  <a:lumMod val="75000"/>
                </a:schemeClr>
              </a:solidFill>
              <a:ln>
                <a:noFill/>
              </a:ln>
              <a:effectLst/>
            </c:spPr>
            <c:extLst>
              <c:ext xmlns:c16="http://schemas.microsoft.com/office/drawing/2014/chart" uri="{C3380CC4-5D6E-409C-BE32-E72D297353CC}">
                <c16:uniqueId val="{00000003-D263-4C72-A866-EBF58540A8C3}"/>
              </c:ext>
            </c:extLst>
          </c:dPt>
          <c:dPt>
            <c:idx val="2"/>
            <c:invertIfNegative val="0"/>
            <c:bubble3D val="0"/>
            <c:spPr>
              <a:solidFill>
                <a:srgbClr val="9FB1BA"/>
              </a:solidFill>
              <a:ln>
                <a:noFill/>
              </a:ln>
              <a:effectLst/>
            </c:spPr>
            <c:extLst>
              <c:ext xmlns:c16="http://schemas.microsoft.com/office/drawing/2014/chart" uri="{C3380CC4-5D6E-409C-BE32-E72D297353CC}">
                <c16:uniqueId val="{00000005-D263-4C72-A866-EBF58540A8C3}"/>
              </c:ext>
            </c:extLst>
          </c:dPt>
          <c:dLbls>
            <c:dLbl>
              <c:idx val="1"/>
              <c:tx>
                <c:rich>
                  <a:bodyPr/>
                  <a:lstStyle/>
                  <a:p>
                    <a:fld id="{DD75D04B-AFBC-4387-83A4-9CCDABE4986D}" type="VALUE">
                      <a:rPr lang="en-US">
                        <a:solidFill>
                          <a:schemeClr val="bg1"/>
                        </a:solidFill>
                      </a:rPr>
                      <a:pPr/>
                      <a:t>[VALUE]</a:t>
                    </a:fld>
                    <a:endParaRPr lang="en-US"/>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263-4C72-A866-EBF58540A8C3}"/>
                </c:ext>
              </c:extLst>
            </c:dLbl>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
(n=2120)</c:v>
                </c:pt>
                <c:pt idx="1">
                  <c:v>TRIXEO
(n=2137)</c:v>
                </c:pt>
                <c:pt idx="2">
                  <c:v>ICS/LABA
(n=2131)</c:v>
                </c:pt>
              </c:strCache>
            </c:strRef>
          </c:cat>
          <c:val>
            <c:numRef>
              <c:f>Sheet1!$B$2:$B$4</c:f>
              <c:numCache>
                <c:formatCode>General</c:formatCode>
                <c:ptCount val="3"/>
                <c:pt idx="0">
                  <c:v>1.42</c:v>
                </c:pt>
                <c:pt idx="1">
                  <c:v>1.08</c:v>
                </c:pt>
                <c:pt idx="2">
                  <c:v>1.24</c:v>
                </c:pt>
              </c:numCache>
            </c:numRef>
          </c:val>
          <c:extLst>
            <c:ext xmlns:c16="http://schemas.microsoft.com/office/drawing/2014/chart" uri="{C3380CC4-5D6E-409C-BE32-E72D297353CC}">
              <c16:uniqueId val="{00000006-D263-4C72-A866-EBF58540A8C3}"/>
            </c:ext>
          </c:extLst>
        </c:ser>
        <c:dLbls>
          <c:showLegendKey val="0"/>
          <c:showVal val="0"/>
          <c:showCatName val="0"/>
          <c:showSerName val="0"/>
          <c:showPercent val="0"/>
          <c:showBubbleSize val="0"/>
        </c:dLbls>
        <c:gapWidth val="65"/>
        <c:axId val="468845200"/>
        <c:axId val="468841264"/>
      </c:barChart>
      <c:catAx>
        <c:axId val="468845200"/>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auto val="1"/>
        <c:lblAlgn val="ctr"/>
        <c:lblOffset val="100"/>
        <c:noMultiLvlLbl val="0"/>
      </c:catAx>
      <c:valAx>
        <c:axId val="468841264"/>
        <c:scaling>
          <c:orientation val="minMax"/>
        </c:scaling>
        <c:delete val="0"/>
        <c:axPos val="l"/>
        <c:title>
          <c:tx>
            <c:rich>
              <a:bodyPr rot="-540000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r>
                  <a:rPr lang="en-US" sz="1200" b="1">
                    <a:solidFill>
                      <a:schemeClr val="tx2"/>
                    </a:solidFill>
                  </a:rPr>
                  <a:t>Model-adjusted rate per year</a:t>
                </a:r>
              </a:p>
            </c:rich>
          </c:tx>
          <c:layout>
            <c:manualLayout>
              <c:xMode val="edge"/>
              <c:yMode val="edge"/>
              <c:x val="4.1176341817958415E-2"/>
              <c:y val="0.1098902744117435"/>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endParaRPr lang="en-US"/>
            </a:p>
          </c:txPr>
        </c:title>
        <c:numFmt formatCode="#,##0.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86812829549443"/>
          <c:y val="4.3029223084660291E-2"/>
          <c:w val="0.87150912695979921"/>
          <c:h val="0.78178106701962669"/>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D4A9-49DC-BDA1-6AD4E047C031}"/>
              </c:ext>
            </c:extLst>
          </c:dPt>
          <c:dPt>
            <c:idx val="1"/>
            <c:invertIfNegative val="0"/>
            <c:bubble3D val="0"/>
            <c:spPr>
              <a:solidFill>
                <a:schemeClr val="bg2">
                  <a:lumMod val="75000"/>
                </a:schemeClr>
              </a:solidFill>
              <a:ln>
                <a:noFill/>
              </a:ln>
              <a:effectLst/>
            </c:spPr>
            <c:extLst>
              <c:ext xmlns:c16="http://schemas.microsoft.com/office/drawing/2014/chart" uri="{C3380CC4-5D6E-409C-BE32-E72D297353CC}">
                <c16:uniqueId val="{00000003-D4A9-49DC-BDA1-6AD4E047C031}"/>
              </c:ext>
            </c:extLst>
          </c:dPt>
          <c:dPt>
            <c:idx val="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D4A9-49DC-BDA1-6AD4E047C031}"/>
              </c:ext>
            </c:extLst>
          </c:dPt>
          <c:dLbls>
            <c:dLbl>
              <c:idx val="1"/>
              <c:tx>
                <c:rich>
                  <a:bodyPr/>
                  <a:lstStyle/>
                  <a:p>
                    <a:fld id="{DD75D04B-AFBC-4387-83A4-9CCDABE4986D}" type="VALUE">
                      <a:rPr lang="en-US">
                        <a:solidFill>
                          <a:schemeClr val="tx2"/>
                        </a:solidFill>
                      </a:rPr>
                      <a:pPr/>
                      <a:t>[VALUE]</a:t>
                    </a:fld>
                    <a:endParaRPr lang="en-US"/>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4A9-49DC-BDA1-6AD4E047C031}"/>
                </c:ext>
              </c:extLst>
            </c:dLbl>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
(n=2120)</c:v>
                </c:pt>
                <c:pt idx="1">
                  <c:v>TRIXEO
(n=2137)</c:v>
                </c:pt>
                <c:pt idx="2">
                  <c:v>ICS/LABA
(n=2131)</c:v>
                </c:pt>
              </c:strCache>
            </c:strRef>
          </c:cat>
          <c:val>
            <c:numRef>
              <c:f>Sheet1!$B$2:$B$4</c:f>
              <c:numCache>
                <c:formatCode>General</c:formatCode>
                <c:ptCount val="3"/>
                <c:pt idx="0">
                  <c:v>0.02</c:v>
                </c:pt>
                <c:pt idx="1">
                  <c:v>0.04</c:v>
                </c:pt>
                <c:pt idx="2">
                  <c:v>0.05</c:v>
                </c:pt>
              </c:numCache>
            </c:numRef>
          </c:val>
          <c:extLst>
            <c:ext xmlns:c16="http://schemas.microsoft.com/office/drawing/2014/chart" uri="{C3380CC4-5D6E-409C-BE32-E72D297353CC}">
              <c16:uniqueId val="{00000006-D4A9-49DC-BDA1-6AD4E047C031}"/>
            </c:ext>
          </c:extLst>
        </c:ser>
        <c:dLbls>
          <c:showLegendKey val="0"/>
          <c:showVal val="0"/>
          <c:showCatName val="0"/>
          <c:showSerName val="0"/>
          <c:showPercent val="0"/>
          <c:showBubbleSize val="0"/>
        </c:dLbls>
        <c:gapWidth val="65"/>
        <c:axId val="468845200"/>
        <c:axId val="468841264"/>
      </c:barChart>
      <c:catAx>
        <c:axId val="468845200"/>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auto val="1"/>
        <c:lblAlgn val="ctr"/>
        <c:lblOffset val="100"/>
        <c:noMultiLvlLbl val="0"/>
      </c:catAx>
      <c:valAx>
        <c:axId val="468841264"/>
        <c:scaling>
          <c:orientation val="minMax"/>
          <c:max val="1.6"/>
          <c:min val="0"/>
        </c:scaling>
        <c:delete val="0"/>
        <c:axPos val="l"/>
        <c:title>
          <c:tx>
            <c:rich>
              <a:bodyPr rot="-540000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r>
                  <a:rPr lang="en-US" sz="1200" b="1">
                    <a:solidFill>
                      <a:schemeClr val="tx2"/>
                    </a:solidFill>
                  </a:rPr>
                  <a:t>Model-adjusted rate per year</a:t>
                </a:r>
              </a:p>
            </c:rich>
          </c:tx>
          <c:layout>
            <c:manualLayout>
              <c:xMode val="edge"/>
              <c:yMode val="edge"/>
              <c:x val="1.6768868493870583E-2"/>
              <c:y val="0.10600991416765358"/>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2"/>
                  </a:solidFill>
                  <a:latin typeface="Arial" panose="020B0604020202020204" pitchFamily="34" charset="0"/>
                  <a:ea typeface="+mn-ea"/>
                  <a:cs typeface="+mn-cs"/>
                </a:defRPr>
              </a:pPr>
              <a:endParaRPr lang="en-US"/>
            </a:p>
          </c:txPr>
        </c:title>
        <c:numFmt formatCode="#,##0.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between"/>
        <c:majorUnit val="0.2"/>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126707261178655E-2"/>
          <c:y val="3.4275446169765085E-2"/>
          <c:w val="0.96370655498077129"/>
          <c:h val="0.81193496903892481"/>
        </c:manualLayout>
      </c:layout>
      <c:barChart>
        <c:barDir val="col"/>
        <c:grouping val="clustered"/>
        <c:varyColors val="0"/>
        <c:ser>
          <c:idx val="0"/>
          <c:order val="0"/>
          <c:tx>
            <c:strRef>
              <c:f>Sheet1!$B$1</c:f>
              <c:strCache>
                <c:ptCount val="1"/>
                <c:pt idx="0">
                  <c:v>BREZTRI/TRIXEO</c:v>
                </c:pt>
              </c:strCache>
            </c:strRef>
          </c:tx>
          <c:spPr>
            <a:solidFill>
              <a:schemeClr val="bg2"/>
            </a:solidFill>
            <a:ln>
              <a:noFill/>
            </a:ln>
            <a:effectLst/>
          </c:spPr>
          <c:invertIfNegative val="0"/>
          <c:dLbls>
            <c:dLbl>
              <c:idx val="0"/>
              <c:tx>
                <c:rich>
                  <a:bodyPr/>
                  <a:lstStyle/>
                  <a:p>
                    <a:r>
                      <a:rPr lang="en-US">
                        <a:latin typeface="+mn-lt"/>
                        <a:cs typeface="+mn-cs"/>
                      </a:rPr>
                      <a:t>54.8</a:t>
                    </a:r>
                    <a:endParaRPr lang="en-US">
                      <a:latin typeface="Arial" panose="020B0604020202020204" pitchFamily="34" charset="0"/>
                      <a:cs typeface="Arial" panose="020B0604020202020204" pitchFamily="34" charset="0"/>
                    </a:endParaRP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4DC-4034-914B-6CA586B28219}"/>
                </c:ext>
              </c:extLst>
            </c:dLbl>
            <c:dLbl>
              <c:idx val="1"/>
              <c:tx>
                <c:rich>
                  <a:bodyPr/>
                  <a:lstStyle/>
                  <a:p>
                    <a:r>
                      <a:rPr lang="en-US"/>
                      <a:t>57.7</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4DC-4034-914B-6CA586B2821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ICS</c:v>
                </c:pt>
                <c:pt idx="1">
                  <c:v>LABA</c:v>
                </c:pt>
                <c:pt idx="2">
                  <c:v>LAMA</c:v>
                </c:pt>
              </c:strCache>
            </c:strRef>
          </c:cat>
          <c:val>
            <c:numRef>
              <c:f>Sheet1!$B$2:$B$4</c:f>
              <c:numCache>
                <c:formatCode>0.0</c:formatCode>
                <c:ptCount val="3"/>
                <c:pt idx="0">
                  <c:v>54.8</c:v>
                </c:pt>
                <c:pt idx="1">
                  <c:v>57.7</c:v>
                </c:pt>
                <c:pt idx="2" formatCode="General">
                  <c:v>54.9</c:v>
                </c:pt>
              </c:numCache>
            </c:numRef>
          </c:val>
          <c:extLst>
            <c:ext xmlns:c16="http://schemas.microsoft.com/office/drawing/2014/chart" uri="{C3380CC4-5D6E-409C-BE32-E72D297353CC}">
              <c16:uniqueId val="{00000000-44DC-4034-914B-6CA586B28219}"/>
            </c:ext>
          </c:extLst>
        </c:ser>
        <c:ser>
          <c:idx val="1"/>
          <c:order val="1"/>
          <c:tx>
            <c:strRef>
              <c:f>Sheet1!$C$1</c:f>
              <c:strCache>
                <c:ptCount val="1"/>
                <c:pt idx="0">
                  <c:v>BDP/G/F</c:v>
                </c:pt>
              </c:strCache>
            </c:strRef>
          </c:tx>
          <c:spPr>
            <a:solidFill>
              <a:schemeClr val="accent1"/>
            </a:solidFill>
            <a:ln>
              <a:noFill/>
            </a:ln>
            <a:effectLst/>
          </c:spPr>
          <c:invertIfNegative val="0"/>
          <c:dLbls>
            <c:dLbl>
              <c:idx val="0"/>
              <c:tx>
                <c:rich>
                  <a:bodyPr/>
                  <a:lstStyle/>
                  <a:p>
                    <a:r>
                      <a:rPr lang="en-US"/>
                      <a:t>39.5</a:t>
                    </a:r>
                    <a:endParaRPr lang="en-US">
                      <a:latin typeface="Arial" panose="020B0604020202020204" pitchFamily="34" charset="0"/>
                      <a:cs typeface="Arial" panose="020B0604020202020204" pitchFamily="34" charset="0"/>
                    </a:endParaRP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247-4D97-A4DA-2D52EA88D137}"/>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ICS</c:v>
                </c:pt>
                <c:pt idx="1">
                  <c:v>LABA</c:v>
                </c:pt>
                <c:pt idx="2">
                  <c:v>LAMA</c:v>
                </c:pt>
              </c:strCache>
            </c:strRef>
          </c:cat>
          <c:val>
            <c:numRef>
              <c:f>Sheet1!$C$2:$C$4</c:f>
              <c:numCache>
                <c:formatCode>0.0</c:formatCode>
                <c:ptCount val="3"/>
                <c:pt idx="0">
                  <c:v>39.5</c:v>
                </c:pt>
                <c:pt idx="1">
                  <c:v>40.5</c:v>
                </c:pt>
                <c:pt idx="2" formatCode="General">
                  <c:v>38.6</c:v>
                </c:pt>
              </c:numCache>
            </c:numRef>
          </c:val>
          <c:extLst>
            <c:ext xmlns:c16="http://schemas.microsoft.com/office/drawing/2014/chart" uri="{C3380CC4-5D6E-409C-BE32-E72D297353CC}">
              <c16:uniqueId val="{00000001-44DC-4034-914B-6CA586B28219}"/>
            </c:ext>
          </c:extLst>
        </c:ser>
        <c:dLbls>
          <c:dLblPos val="inEnd"/>
          <c:showLegendKey val="0"/>
          <c:showVal val="1"/>
          <c:showCatName val="0"/>
          <c:showSerName val="0"/>
          <c:showPercent val="0"/>
          <c:showBubbleSize val="0"/>
        </c:dLbls>
        <c:gapWidth val="95"/>
        <c:overlap val="-14"/>
        <c:axId val="2123122888"/>
        <c:axId val="2123121904"/>
      </c:barChart>
      <c:catAx>
        <c:axId val="2123122888"/>
        <c:scaling>
          <c:orientation val="minMax"/>
        </c:scaling>
        <c:delete val="0"/>
        <c:axPos val="b"/>
        <c:numFmt formatCode="#,##0" sourceLinked="0"/>
        <c:majorTickMark val="out"/>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US"/>
          </a:p>
        </c:txPr>
        <c:crossAx val="2123121904"/>
        <c:crosses val="autoZero"/>
        <c:auto val="1"/>
        <c:lblAlgn val="ctr"/>
        <c:lblOffset val="100"/>
        <c:noMultiLvlLbl val="0"/>
      </c:catAx>
      <c:valAx>
        <c:axId val="2123121904"/>
        <c:scaling>
          <c:orientation val="minMax"/>
          <c:min val="0"/>
        </c:scaling>
        <c:delete val="0"/>
        <c:axPos val="l"/>
        <c:numFmt formatCode="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050" b="0" i="0" u="none" strike="noStrike" kern="1200" baseline="0">
                <a:solidFill>
                  <a:schemeClr val="tx2"/>
                </a:solidFill>
                <a:latin typeface="+mn-lt"/>
                <a:ea typeface="+mn-ea"/>
                <a:cs typeface="+mn-cs"/>
              </a:defRPr>
            </a:pPr>
            <a:endParaRPr lang="en-US"/>
          </a:p>
        </c:txPr>
        <c:crossAx val="2123122888"/>
        <c:crosses val="autoZero"/>
        <c:crossBetween val="between"/>
        <c:majorUnit val="5"/>
      </c:valAx>
      <c:spPr>
        <a:noFill/>
        <a:ln>
          <a:noFill/>
        </a:ln>
        <a:effectLst/>
      </c:spPr>
    </c:plotArea>
    <c:legend>
      <c:legendPos val="b"/>
      <c:layout>
        <c:manualLayout>
          <c:xMode val="edge"/>
          <c:yMode val="edge"/>
          <c:x val="0.61415549235300826"/>
          <c:y val="3.8825283453205503E-2"/>
          <c:w val="0.37730934641710584"/>
          <c:h val="9.1582051506328976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bg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Within 24 hours</c:v>
                </c:pt>
                <c:pt idx="1">
                  <c:v>Within 1–2 days</c:v>
                </c:pt>
                <c:pt idx="2">
                  <c:v>Within 3–4 days</c:v>
                </c:pt>
                <c:pt idx="3">
                  <c:v>After 5 days or more</c:v>
                </c:pt>
                <c:pt idx="4">
                  <c:v>I would not contact my healthcare provider</c:v>
                </c:pt>
              </c:strCache>
            </c:strRef>
          </c:cat>
          <c:val>
            <c:numRef>
              <c:f>Sheet1!$B$2:$B$6</c:f>
              <c:numCache>
                <c:formatCode>General</c:formatCode>
                <c:ptCount val="5"/>
                <c:pt idx="0">
                  <c:v>49</c:v>
                </c:pt>
                <c:pt idx="1">
                  <c:v>25</c:v>
                </c:pt>
                <c:pt idx="2">
                  <c:v>13</c:v>
                </c:pt>
                <c:pt idx="3">
                  <c:v>9</c:v>
                </c:pt>
                <c:pt idx="4">
                  <c:v>5</c:v>
                </c:pt>
              </c:numCache>
            </c:numRef>
          </c:val>
          <c:extLst>
            <c:ext xmlns:c16="http://schemas.microsoft.com/office/drawing/2014/chart" uri="{C3380CC4-5D6E-409C-BE32-E72D297353CC}">
              <c16:uniqueId val="{00000000-513E-4FB6-AD03-894E881592A4}"/>
            </c:ext>
          </c:extLst>
        </c:ser>
        <c:dLbls>
          <c:dLblPos val="inEnd"/>
          <c:showLegendKey val="0"/>
          <c:showVal val="1"/>
          <c:showCatName val="0"/>
          <c:showSerName val="0"/>
          <c:showPercent val="0"/>
          <c:showBubbleSize val="0"/>
        </c:dLbls>
        <c:gapWidth val="150"/>
        <c:overlap val="100"/>
        <c:axId val="927670351"/>
        <c:axId val="927680911"/>
      </c:barChart>
      <c:catAx>
        <c:axId val="927670351"/>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en-US"/>
          </a:p>
        </c:txPr>
        <c:crossAx val="927680911"/>
        <c:crosses val="autoZero"/>
        <c:auto val="1"/>
        <c:lblAlgn val="ctr"/>
        <c:lblOffset val="100"/>
        <c:noMultiLvlLbl val="0"/>
      </c:catAx>
      <c:valAx>
        <c:axId val="927680911"/>
        <c:scaling>
          <c:orientation val="minMax"/>
        </c:scaling>
        <c:delete val="0"/>
        <c:axPos val="b"/>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767035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lumMod val="50000"/>
                </a:schemeClr>
              </a:solidFill>
              <a:ln w="19050">
                <a:noFill/>
              </a:ln>
              <a:effectLst/>
            </c:spPr>
            <c:extLst>
              <c:ext xmlns:c16="http://schemas.microsoft.com/office/drawing/2014/chart" uri="{C3380CC4-5D6E-409C-BE32-E72D297353CC}">
                <c16:uniqueId val="{00000001-E91E-496E-B502-2AAEC8F7515D}"/>
              </c:ext>
            </c:extLst>
          </c:dPt>
          <c:dPt>
            <c:idx val="1"/>
            <c:bubble3D val="0"/>
            <c:spPr>
              <a:noFill/>
              <a:ln w="19050">
                <a:noFill/>
              </a:ln>
              <a:effectLst/>
            </c:spPr>
            <c:extLst>
              <c:ext xmlns:c16="http://schemas.microsoft.com/office/drawing/2014/chart" uri="{C3380CC4-5D6E-409C-BE32-E72D297353CC}">
                <c16:uniqueId val="{00000003-E91E-496E-B502-2AAEC8F7515D}"/>
              </c:ext>
            </c:extLst>
          </c:dPt>
          <c:cat>
            <c:strRef>
              <c:f>Sheet1!$A$2:$A$3</c:f>
              <c:strCache>
                <c:ptCount val="2"/>
                <c:pt idx="0">
                  <c:v>1st Qtr</c:v>
                </c:pt>
                <c:pt idx="1">
                  <c:v>2nd Qtr</c:v>
                </c:pt>
              </c:strCache>
            </c:strRef>
          </c:cat>
          <c:val>
            <c:numRef>
              <c:f>Sheet1!$B$2:$B$3</c:f>
              <c:numCache>
                <c:formatCode>0%</c:formatCode>
                <c:ptCount val="2"/>
                <c:pt idx="0">
                  <c:v>0.46</c:v>
                </c:pt>
                <c:pt idx="1">
                  <c:v>0.54</c:v>
                </c:pt>
              </c:numCache>
            </c:numRef>
          </c:val>
          <c:extLst>
            <c:ext xmlns:c16="http://schemas.microsoft.com/office/drawing/2014/chart" uri="{C3380CC4-5D6E-409C-BE32-E72D297353CC}">
              <c16:uniqueId val="{00000004-E91E-496E-B502-2AAEC8F7515D}"/>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347785"/>
              </a:solidFill>
              <a:ln w="19050">
                <a:noFill/>
              </a:ln>
              <a:effectLst/>
            </c:spPr>
            <c:extLst>
              <c:ext xmlns:c16="http://schemas.microsoft.com/office/drawing/2014/chart" uri="{C3380CC4-5D6E-409C-BE32-E72D297353CC}">
                <c16:uniqueId val="{00000001-DEC5-4C36-8C82-20FCC7A2CAA3}"/>
              </c:ext>
            </c:extLst>
          </c:dPt>
          <c:dPt>
            <c:idx val="1"/>
            <c:bubble3D val="0"/>
            <c:spPr>
              <a:noFill/>
              <a:ln w="19050">
                <a:noFill/>
              </a:ln>
              <a:effectLst/>
            </c:spPr>
            <c:extLst>
              <c:ext xmlns:c16="http://schemas.microsoft.com/office/drawing/2014/chart" uri="{C3380CC4-5D6E-409C-BE32-E72D297353CC}">
                <c16:uniqueId val="{00000003-DEC5-4C36-8C82-20FCC7A2CAA3}"/>
              </c:ext>
            </c:extLst>
          </c:dPt>
          <c:cat>
            <c:strRef>
              <c:f>Sheet1!$A$2:$A$3</c:f>
              <c:strCache>
                <c:ptCount val="2"/>
                <c:pt idx="0">
                  <c:v>1st Qtr</c:v>
                </c:pt>
                <c:pt idx="1">
                  <c:v>2nd Qtr</c:v>
                </c:pt>
              </c:strCache>
            </c:strRef>
          </c:cat>
          <c:val>
            <c:numRef>
              <c:f>Sheet1!$B$2:$B$3</c:f>
              <c:numCache>
                <c:formatCode>0%</c:formatCode>
                <c:ptCount val="2"/>
                <c:pt idx="0">
                  <c:v>0.51</c:v>
                </c:pt>
                <c:pt idx="1">
                  <c:v>0.49</c:v>
                </c:pt>
              </c:numCache>
            </c:numRef>
          </c:val>
          <c:extLst>
            <c:ext xmlns:c16="http://schemas.microsoft.com/office/drawing/2014/chart" uri="{C3380CC4-5D6E-409C-BE32-E72D297353CC}">
              <c16:uniqueId val="{00000004-DEC5-4C36-8C82-20FCC7A2CAA3}"/>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2CD5C4">
                  <a:lumMod val="75000"/>
                </a:srgbClr>
              </a:solidFill>
              <a:ln w="19050">
                <a:noFill/>
              </a:ln>
              <a:effectLst/>
            </c:spPr>
            <c:extLst>
              <c:ext xmlns:c16="http://schemas.microsoft.com/office/drawing/2014/chart" uri="{C3380CC4-5D6E-409C-BE32-E72D297353CC}">
                <c16:uniqueId val="{00000001-340C-466E-A70E-7DD33CDD6F06}"/>
              </c:ext>
            </c:extLst>
          </c:dPt>
          <c:dPt>
            <c:idx val="1"/>
            <c:bubble3D val="0"/>
            <c:spPr>
              <a:noFill/>
              <a:ln w="19050">
                <a:noFill/>
              </a:ln>
              <a:effectLst/>
            </c:spPr>
            <c:extLst>
              <c:ext xmlns:c16="http://schemas.microsoft.com/office/drawing/2014/chart" uri="{C3380CC4-5D6E-409C-BE32-E72D297353CC}">
                <c16:uniqueId val="{00000003-340C-466E-A70E-7DD33CDD6F06}"/>
              </c:ext>
            </c:extLst>
          </c:dPt>
          <c:cat>
            <c:strRef>
              <c:f>Sheet1!$A$2:$A$3</c:f>
              <c:strCache>
                <c:ptCount val="2"/>
                <c:pt idx="0">
                  <c:v>1st Qtr</c:v>
                </c:pt>
                <c:pt idx="1">
                  <c:v>40</c:v>
                </c:pt>
              </c:strCache>
            </c:strRef>
          </c:cat>
          <c:val>
            <c:numRef>
              <c:f>Sheet1!$B$2:$B$3</c:f>
              <c:numCache>
                <c:formatCode>0%</c:formatCode>
                <c:ptCount val="2"/>
                <c:pt idx="0">
                  <c:v>0.45</c:v>
                </c:pt>
                <c:pt idx="1">
                  <c:v>0.55000000000000004</c:v>
                </c:pt>
              </c:numCache>
            </c:numRef>
          </c:val>
          <c:extLst>
            <c:ext xmlns:c16="http://schemas.microsoft.com/office/drawing/2014/chart" uri="{C3380CC4-5D6E-409C-BE32-E72D297353CC}">
              <c16:uniqueId val="{00000004-340C-466E-A70E-7DD33CDD6F06}"/>
            </c:ext>
          </c:extLst>
        </c:ser>
        <c:dLbls>
          <c:showLegendKey val="0"/>
          <c:showVal val="0"/>
          <c:showCatName val="0"/>
          <c:showSerName val="0"/>
          <c:showPercent val="0"/>
          <c:showBubbleSize val="0"/>
          <c:showLeaderLines val="1"/>
        </c:dLbls>
        <c:firstSliceAng val="0"/>
        <c:holeSize val="79"/>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05352489022598"/>
          <c:y val="4.3029223084660291E-2"/>
          <c:w val="0.8613236729540138"/>
          <c:h val="0.78178106701962669"/>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0D91-4BB2-AEE3-0E23F1A62AF3}"/>
              </c:ext>
            </c:extLst>
          </c:dPt>
          <c:dPt>
            <c:idx val="1"/>
            <c:invertIfNegative val="0"/>
            <c:bubble3D val="0"/>
            <c:spPr>
              <a:solidFill>
                <a:schemeClr val="bg2">
                  <a:lumMod val="75000"/>
                </a:schemeClr>
              </a:solidFill>
              <a:ln>
                <a:noFill/>
              </a:ln>
              <a:effectLst/>
            </c:spPr>
            <c:extLst>
              <c:ext xmlns:c16="http://schemas.microsoft.com/office/drawing/2014/chart" uri="{C3380CC4-5D6E-409C-BE32-E72D297353CC}">
                <c16:uniqueId val="{00000003-0D91-4BB2-AEE3-0E23F1A62AF3}"/>
              </c:ext>
            </c:extLst>
          </c:dPt>
          <c:dLbls>
            <c:dLbl>
              <c:idx val="1"/>
              <c:tx>
                <c:rich>
                  <a:bodyPr/>
                  <a:lstStyle/>
                  <a:p>
                    <a:fld id="{DD75D04B-AFBC-4387-83A4-9CCDABE4986D}" type="VALUE">
                      <a:rPr lang="en-US">
                        <a:solidFill>
                          <a:schemeClr val="bg1"/>
                        </a:solidFill>
                      </a:rPr>
                      <a:pPr/>
                      <a:t>[VALUE]</a:t>
                    </a:fld>
                    <a:endParaRPr lang="en-US"/>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D91-4BB2-AEE3-0E23F1A62AF3}"/>
                </c:ext>
              </c:extLst>
            </c:dLbl>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LAMA/LABA
(n=625)</c:v>
                </c:pt>
                <c:pt idx="1">
                  <c:v>TRIXEO
(n=639)</c:v>
                </c:pt>
              </c:strCache>
            </c:strRef>
          </c:cat>
          <c:val>
            <c:numRef>
              <c:f>Sheet1!$B$2:$B$3</c:f>
              <c:numCache>
                <c:formatCode>General</c:formatCode>
                <c:ptCount val="2"/>
                <c:pt idx="0">
                  <c:v>0.95</c:v>
                </c:pt>
                <c:pt idx="1">
                  <c:v>0.46</c:v>
                </c:pt>
              </c:numCache>
            </c:numRef>
          </c:val>
          <c:extLst>
            <c:ext xmlns:c16="http://schemas.microsoft.com/office/drawing/2014/chart" uri="{C3380CC4-5D6E-409C-BE32-E72D297353CC}">
              <c16:uniqueId val="{00000008-0D91-4BB2-AEE3-0E23F1A62AF3}"/>
            </c:ext>
          </c:extLst>
        </c:ser>
        <c:dLbls>
          <c:showLegendKey val="0"/>
          <c:showVal val="0"/>
          <c:showCatName val="0"/>
          <c:showSerName val="0"/>
          <c:showPercent val="0"/>
          <c:showBubbleSize val="0"/>
        </c:dLbls>
        <c:gapWidth val="150"/>
        <c:axId val="468845200"/>
        <c:axId val="468841264"/>
      </c:barChart>
      <c:catAx>
        <c:axId val="468845200"/>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auto val="1"/>
        <c:lblAlgn val="ctr"/>
        <c:lblOffset val="100"/>
        <c:noMultiLvlLbl val="0"/>
      </c:catAx>
      <c:valAx>
        <c:axId val="468841264"/>
        <c:scaling>
          <c:orientation val="minMax"/>
          <c:max val="1"/>
          <c:min val="0"/>
        </c:scaling>
        <c:delete val="0"/>
        <c:axPos val="l"/>
        <c:title>
          <c:tx>
            <c:rich>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r>
                  <a:rPr lang="en-US" sz="1400" b="1"/>
                  <a:t>Annual rate of moderate </a:t>
                </a:r>
                <a:br>
                  <a:rPr lang="en-US" sz="1400" b="1"/>
                </a:br>
                <a:r>
                  <a:rPr lang="en-US" sz="1400" b="1"/>
                  <a:t>or severe exacerbations </a:t>
                </a:r>
              </a:p>
            </c:rich>
          </c:tx>
          <c:layout>
            <c:manualLayout>
              <c:xMode val="edge"/>
              <c:yMode val="edge"/>
              <c:x val="4.9161155279268147E-3"/>
              <c:y val="0.10989027441174351"/>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endParaRPr lang="en-US"/>
            </a:p>
          </c:txPr>
        </c:title>
        <c:numFmt formatCode="#,##0.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between"/>
        <c:majorUnit val="0.2"/>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011666523086617"/>
          <c:y val="4.3029223084660291E-2"/>
          <c:w val="0.8452605724923018"/>
          <c:h val="0.78178106701962669"/>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7013-4597-B9B9-7C091D5A0A32}"/>
              </c:ext>
            </c:extLst>
          </c:dPt>
          <c:dPt>
            <c:idx val="1"/>
            <c:invertIfNegative val="0"/>
            <c:bubble3D val="0"/>
            <c:spPr>
              <a:solidFill>
                <a:schemeClr val="bg2">
                  <a:lumMod val="75000"/>
                </a:schemeClr>
              </a:solidFill>
              <a:ln>
                <a:noFill/>
              </a:ln>
              <a:effectLst/>
            </c:spPr>
            <c:extLst>
              <c:ext xmlns:c16="http://schemas.microsoft.com/office/drawing/2014/chart" uri="{C3380CC4-5D6E-409C-BE32-E72D297353CC}">
                <c16:uniqueId val="{00000003-7013-4597-B9B9-7C091D5A0A32}"/>
              </c:ext>
            </c:extLst>
          </c:dPt>
          <c:dPt>
            <c:idx val="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7013-4597-B9B9-7C091D5A0A32}"/>
              </c:ext>
            </c:extLst>
          </c:dPt>
          <c:dLbls>
            <c:dLbl>
              <c:idx val="1"/>
              <c:tx>
                <c:rich>
                  <a:bodyPr/>
                  <a:lstStyle/>
                  <a:p>
                    <a:fld id="{DD75D04B-AFBC-4387-83A4-9CCDABE4986D}" type="VALUE">
                      <a:rPr lang="en-US">
                        <a:solidFill>
                          <a:schemeClr val="bg1"/>
                        </a:solidFill>
                      </a:rPr>
                      <a:pPr/>
                      <a:t>[VALUE]</a:t>
                    </a:fld>
                    <a:endParaRPr lang="en-US"/>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7013-4597-B9B9-7C091D5A0A32}"/>
                </c:ext>
              </c:extLst>
            </c:dLbl>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
(n=2120)</c:v>
                </c:pt>
                <c:pt idx="1">
                  <c:v>TRIXEO
(n=2137)</c:v>
                </c:pt>
                <c:pt idx="2">
                  <c:v>ICS/LABA‡
(n=2131)</c:v>
                </c:pt>
              </c:strCache>
            </c:strRef>
          </c:cat>
          <c:val>
            <c:numRef>
              <c:f>Sheet1!$B$2:$B$4</c:f>
              <c:numCache>
                <c:formatCode>General</c:formatCode>
                <c:ptCount val="3"/>
                <c:pt idx="0">
                  <c:v>1.42</c:v>
                </c:pt>
                <c:pt idx="1">
                  <c:v>1.08</c:v>
                </c:pt>
                <c:pt idx="2">
                  <c:v>1.24</c:v>
                </c:pt>
              </c:numCache>
            </c:numRef>
          </c:val>
          <c:extLst>
            <c:ext xmlns:c16="http://schemas.microsoft.com/office/drawing/2014/chart" uri="{C3380CC4-5D6E-409C-BE32-E72D297353CC}">
              <c16:uniqueId val="{00000006-7013-4597-B9B9-7C091D5A0A32}"/>
            </c:ext>
          </c:extLst>
        </c:ser>
        <c:dLbls>
          <c:showLegendKey val="0"/>
          <c:showVal val="0"/>
          <c:showCatName val="0"/>
          <c:showSerName val="0"/>
          <c:showPercent val="0"/>
          <c:showBubbleSize val="0"/>
        </c:dLbls>
        <c:gapWidth val="65"/>
        <c:axId val="468845200"/>
        <c:axId val="468841264"/>
      </c:barChart>
      <c:catAx>
        <c:axId val="468845200"/>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auto val="1"/>
        <c:lblAlgn val="ctr"/>
        <c:lblOffset val="100"/>
        <c:noMultiLvlLbl val="0"/>
      </c:catAx>
      <c:valAx>
        <c:axId val="468841264"/>
        <c:scaling>
          <c:orientation val="minMax"/>
          <c:max val="1.5"/>
          <c:min val="0"/>
        </c:scaling>
        <c:delete val="0"/>
        <c:axPos val="l"/>
        <c:title>
          <c:tx>
            <c:rich>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r>
                  <a:rPr lang="en-US" sz="1400" b="1">
                    <a:solidFill>
                      <a:schemeClr val="tx2"/>
                    </a:solidFill>
                  </a:rPr>
                  <a:t>Annual rate of moderate </a:t>
                </a:r>
                <a:br>
                  <a:rPr lang="en-US" sz="1400" b="1">
                    <a:solidFill>
                      <a:schemeClr val="tx2"/>
                    </a:solidFill>
                  </a:rPr>
                </a:br>
                <a:r>
                  <a:rPr lang="en-US" sz="1400" b="1">
                    <a:solidFill>
                      <a:schemeClr val="tx2"/>
                    </a:solidFill>
                  </a:rPr>
                  <a:t>or severe exacerbations </a:t>
                </a:r>
              </a:p>
            </c:rich>
          </c:tx>
          <c:layout>
            <c:manualLayout>
              <c:xMode val="edge"/>
              <c:yMode val="edge"/>
              <c:x val="3.0614170802732397E-3"/>
              <c:y val="8.445635960249627E-2"/>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endParaRPr lang="en-US"/>
            </a:p>
          </c:txPr>
        </c:title>
        <c:numFmt formatCode="General"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between"/>
        <c:majorUnit val="0.30000000000000004"/>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011666523086617"/>
          <c:y val="4.3029223084660291E-2"/>
          <c:w val="0.8452605724923018"/>
          <c:h val="0.78178106701962669"/>
        </c:manualLayout>
      </c:layout>
      <c:barChart>
        <c:barDir val="col"/>
        <c:grouping val="clustered"/>
        <c:varyColors val="0"/>
        <c:ser>
          <c:idx val="0"/>
          <c:order val="0"/>
          <c:tx>
            <c:strRef>
              <c:f>Sheet1!$B$1</c:f>
              <c:strCache>
                <c:ptCount val="1"/>
                <c:pt idx="0">
                  <c:v>Column1</c:v>
                </c:pt>
              </c:strCache>
            </c:strRef>
          </c:tx>
          <c:spPr>
            <a:solidFill>
              <a:schemeClr val="bg2"/>
            </a:solidFill>
            <a:ln>
              <a:noFill/>
            </a:ln>
            <a:effectLst/>
          </c:spPr>
          <c:invertIfNegative val="0"/>
          <c:dPt>
            <c:idx val="0"/>
            <c:invertIfNegative val="0"/>
            <c:bubble3D val="0"/>
            <c:spPr>
              <a:solidFill>
                <a:schemeClr val="bg2">
                  <a:lumMod val="75000"/>
                </a:schemeClr>
              </a:solidFill>
              <a:ln>
                <a:noFill/>
              </a:ln>
              <a:effectLst/>
            </c:spPr>
            <c:extLst>
              <c:ext xmlns:c16="http://schemas.microsoft.com/office/drawing/2014/chart" uri="{C3380CC4-5D6E-409C-BE32-E72D297353CC}">
                <c16:uniqueId val="{00000001-117C-40A7-8887-81B2ABD44812}"/>
              </c:ext>
            </c:extLst>
          </c:dPt>
          <c:dPt>
            <c:idx val="1"/>
            <c:invertIfNegative val="0"/>
            <c:bubble3D val="0"/>
            <c:spPr>
              <a:solidFill>
                <a:srgbClr val="9FB1BA"/>
              </a:solidFill>
              <a:ln>
                <a:noFill/>
              </a:ln>
              <a:effectLst/>
            </c:spPr>
            <c:extLst>
              <c:ext xmlns:c16="http://schemas.microsoft.com/office/drawing/2014/chart" uri="{C3380CC4-5D6E-409C-BE32-E72D297353CC}">
                <c16:uniqueId val="{00000003-117C-40A7-8887-81B2ABD44812}"/>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TRIXEO
(n=2137)</c:v>
                </c:pt>
                <c:pt idx="1">
                  <c:v>ICS/LABA
(n=2131)</c:v>
                </c:pt>
              </c:strCache>
            </c:strRef>
          </c:cat>
          <c:val>
            <c:numRef>
              <c:f>Sheet1!$B$2:$B$3</c:f>
              <c:numCache>
                <c:formatCode>General</c:formatCode>
                <c:ptCount val="2"/>
                <c:pt idx="0">
                  <c:v>0.13</c:v>
                </c:pt>
                <c:pt idx="1">
                  <c:v>0.16</c:v>
                </c:pt>
              </c:numCache>
            </c:numRef>
          </c:val>
          <c:extLst>
            <c:ext xmlns:c16="http://schemas.microsoft.com/office/drawing/2014/chart" uri="{C3380CC4-5D6E-409C-BE32-E72D297353CC}">
              <c16:uniqueId val="{00000004-117C-40A7-8887-81B2ABD44812}"/>
            </c:ext>
          </c:extLst>
        </c:ser>
        <c:dLbls>
          <c:showLegendKey val="0"/>
          <c:showVal val="0"/>
          <c:showCatName val="0"/>
          <c:showSerName val="0"/>
          <c:showPercent val="0"/>
          <c:showBubbleSize val="0"/>
        </c:dLbls>
        <c:gapWidth val="150"/>
        <c:axId val="468845200"/>
        <c:axId val="468841264"/>
      </c:barChart>
      <c:catAx>
        <c:axId val="468845200"/>
        <c:scaling>
          <c:orientation val="minMax"/>
        </c:scaling>
        <c:delete val="0"/>
        <c:axPos val="b"/>
        <c:numFmt formatCode="General" sourceLinked="1"/>
        <c:majorTickMark val="none"/>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1264"/>
        <c:crosses val="autoZero"/>
        <c:auto val="1"/>
        <c:lblAlgn val="ctr"/>
        <c:lblOffset val="100"/>
        <c:noMultiLvlLbl val="0"/>
      </c:catAx>
      <c:valAx>
        <c:axId val="468841264"/>
        <c:scaling>
          <c:orientation val="minMax"/>
          <c:min val="0"/>
        </c:scaling>
        <c:delete val="0"/>
        <c:axPos val="l"/>
        <c:title>
          <c:tx>
            <c:rich>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r>
                  <a:rPr lang="en-US" sz="1400" b="1">
                    <a:solidFill>
                      <a:schemeClr val="tx2"/>
                    </a:solidFill>
                  </a:rPr>
                  <a:t>Annual rate of severe exacerbations </a:t>
                </a:r>
              </a:p>
            </c:rich>
          </c:tx>
          <c:layout>
            <c:manualLayout>
              <c:xMode val="edge"/>
              <c:yMode val="edge"/>
              <c:x val="8.4158051980849566E-3"/>
              <c:y val="0.14869387685264285"/>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2"/>
                  </a:solidFill>
                  <a:latin typeface="Arial" panose="020B0604020202020204" pitchFamily="34" charset="0"/>
                  <a:ea typeface="+mn-ea"/>
                  <a:cs typeface="+mn-cs"/>
                </a:defRPr>
              </a:pPr>
              <a:endParaRPr lang="en-US"/>
            </a:p>
          </c:txPr>
        </c:title>
        <c:numFmt formatCode="#,##0.00" sourceLinked="0"/>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200" b="0" i="0" u="none" strike="noStrike" kern="1200" baseline="0">
                <a:solidFill>
                  <a:schemeClr val="tx2"/>
                </a:solidFill>
                <a:latin typeface="Arial" panose="020B0604020202020204" pitchFamily="34" charset="0"/>
                <a:ea typeface="+mn-ea"/>
                <a:cs typeface="+mn-cs"/>
              </a:defRPr>
            </a:pPr>
            <a:endParaRPr lang="en-US"/>
          </a:p>
        </c:txPr>
        <c:crossAx val="468845200"/>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baseline="0">
          <a:solidFill>
            <a:schemeClr val="tx2"/>
          </a:solidFill>
          <a:latin typeface="Arial" panose="020B0604020202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126742532129912E-2"/>
          <c:y val="4.3796873633307927E-2"/>
          <c:w val="0.96370655498077129"/>
          <c:h val="0.80558722463107135"/>
        </c:manualLayout>
      </c:layout>
      <c:barChart>
        <c:barDir val="col"/>
        <c:grouping val="clustered"/>
        <c:varyColors val="0"/>
        <c:ser>
          <c:idx val="0"/>
          <c:order val="0"/>
          <c:tx>
            <c:strRef>
              <c:f>Sheet1!$B$1</c:f>
              <c:strCache>
                <c:ptCount val="1"/>
                <c:pt idx="0">
                  <c:v>Rate of total disease exacerbations</c:v>
                </c:pt>
              </c:strCache>
            </c:strRef>
          </c:tx>
          <c:spPr>
            <a:solidFill>
              <a:schemeClr val="bg2">
                <a:lumMod val="75000"/>
              </a:schemeClr>
            </a:solidFill>
            <a:ln>
              <a:noFill/>
            </a:ln>
            <a:effectLst/>
          </c:spPr>
          <c:invertIfNegative val="0"/>
          <c:dPt>
            <c:idx val="0"/>
            <c:invertIfNegative val="0"/>
            <c:bubble3D val="0"/>
            <c:spPr>
              <a:solidFill>
                <a:schemeClr val="bg2"/>
              </a:solidFill>
              <a:ln>
                <a:noFill/>
              </a:ln>
              <a:effectLst/>
            </c:spPr>
            <c:extLst>
              <c:ext xmlns:c16="http://schemas.microsoft.com/office/drawing/2014/chart" uri="{C3380CC4-5D6E-409C-BE32-E72D297353CC}">
                <c16:uniqueId val="{00000001-C164-4576-A6C3-9B093EE2E7BE}"/>
              </c:ext>
            </c:extLst>
          </c:dPt>
          <c:dPt>
            <c:idx val="1"/>
            <c:invertIfNegative val="0"/>
            <c:bubble3D val="0"/>
            <c:spPr>
              <a:solidFill>
                <a:schemeClr val="accent3"/>
              </a:solidFill>
              <a:ln>
                <a:noFill/>
              </a:ln>
              <a:effectLst/>
            </c:spPr>
            <c:extLst>
              <c:ext xmlns:c16="http://schemas.microsoft.com/office/drawing/2014/chart" uri="{C3380CC4-5D6E-409C-BE32-E72D297353CC}">
                <c16:uniqueId val="{00000003-C164-4576-A6C3-9B093EE2E7BE}"/>
              </c:ext>
            </c:extLst>
          </c:dPt>
          <c:dLbls>
            <c:dLbl>
              <c:idx val="0"/>
              <c:layout>
                <c:manualLayout>
                  <c:x val="0"/>
                  <c:y val="9.762760999137806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64-4576-A6C3-9B093EE2E7BE}"/>
                </c:ext>
              </c:extLst>
            </c:dLbl>
            <c:dLbl>
              <c:idx val="1"/>
              <c:layout>
                <c:manualLayout>
                  <c:x val="1.8073315853288103E-16"/>
                  <c:y val="0.10080145947094175"/>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64-4576-A6C3-9B093EE2E7BE}"/>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BarType val="both"/>
            <c:errValType val="cust"/>
            <c:noEndCap val="0"/>
            <c:plus>
              <c:numRef>
                <c:f>Sheet1!$E$2:$E$3</c:f>
                <c:numCache>
                  <c:formatCode>General</c:formatCode>
                  <c:ptCount val="2"/>
                  <c:pt idx="0">
                    <c:v>3.9999999999999813E-2</c:v>
                  </c:pt>
                  <c:pt idx="1">
                    <c:v>0.15999999999999992</c:v>
                  </c:pt>
                </c:numCache>
              </c:numRef>
            </c:plus>
            <c:minus>
              <c:numRef>
                <c:f>Sheet1!$D$2:$D$3</c:f>
                <c:numCache>
                  <c:formatCode>General</c:formatCode>
                  <c:ptCount val="2"/>
                  <c:pt idx="0">
                    <c:v>5.0000000000000044E-2</c:v>
                  </c:pt>
                  <c:pt idx="1">
                    <c:v>0.14000000000000012</c:v>
                  </c:pt>
                </c:numCache>
              </c:numRef>
            </c:minus>
            <c:spPr>
              <a:noFill/>
              <a:ln w="9525" cap="flat" cmpd="sng" algn="ctr">
                <a:solidFill>
                  <a:schemeClr val="tx2"/>
                </a:solidFill>
                <a:round/>
              </a:ln>
              <a:effectLst/>
            </c:spPr>
          </c:errBars>
          <c:cat>
            <c:strRef>
              <c:f>Sheet1!$A$2:$A$3</c:f>
              <c:strCache>
                <c:ptCount val="2"/>
                <c:pt idx="0">
                  <c:v>Prompt
≤30 days
(n=7577)</c:v>
                </c:pt>
                <c:pt idx="1">
                  <c:v>Very delayed
365 days
(n=7517)</c:v>
                </c:pt>
              </c:strCache>
            </c:strRef>
          </c:cat>
          <c:val>
            <c:numRef>
              <c:f>Sheet1!$B$2:$B$3</c:f>
              <c:numCache>
                <c:formatCode>0.00</c:formatCode>
                <c:ptCount val="2"/>
                <c:pt idx="0">
                  <c:v>1.1200000000000001</c:v>
                </c:pt>
                <c:pt idx="1">
                  <c:v>1.84</c:v>
                </c:pt>
              </c:numCache>
            </c:numRef>
          </c:val>
          <c:extLst>
            <c:ext xmlns:c16="http://schemas.microsoft.com/office/drawing/2014/chart" uri="{C3380CC4-5D6E-409C-BE32-E72D297353CC}">
              <c16:uniqueId val="{00000004-C164-4576-A6C3-9B093EE2E7BE}"/>
            </c:ext>
          </c:extLst>
        </c:ser>
        <c:dLbls>
          <c:dLblPos val="inEnd"/>
          <c:showLegendKey val="0"/>
          <c:showVal val="1"/>
          <c:showCatName val="0"/>
          <c:showSerName val="0"/>
          <c:showPercent val="0"/>
          <c:showBubbleSize val="0"/>
        </c:dLbls>
        <c:gapWidth val="219"/>
        <c:overlap val="-27"/>
        <c:axId val="2123122888"/>
        <c:axId val="2123121904"/>
      </c:barChart>
      <c:catAx>
        <c:axId val="2123122888"/>
        <c:scaling>
          <c:orientation val="minMax"/>
        </c:scaling>
        <c:delete val="0"/>
        <c:axPos val="b"/>
        <c:numFmt formatCode="General" sourceLinked="1"/>
        <c:majorTickMark val="out"/>
        <c:minorTickMark val="none"/>
        <c:tickLblPos val="nextTo"/>
        <c:spPr>
          <a:noFill/>
          <a:ln w="12700"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en-US"/>
          </a:p>
        </c:txPr>
        <c:crossAx val="2123121904"/>
        <c:crosses val="autoZero"/>
        <c:auto val="1"/>
        <c:lblAlgn val="ctr"/>
        <c:lblOffset val="100"/>
        <c:noMultiLvlLbl val="0"/>
      </c:catAx>
      <c:valAx>
        <c:axId val="2123121904"/>
        <c:scaling>
          <c:orientation val="minMax"/>
        </c:scaling>
        <c:delete val="0"/>
        <c:axPos val="l"/>
        <c:numFmt formatCode="0.00" sourceLinked="1"/>
        <c:majorTickMark val="out"/>
        <c:minorTickMark val="none"/>
        <c:tickLblPos val="nextTo"/>
        <c:spPr>
          <a:noFill/>
          <a:ln w="12700">
            <a:solidFill>
              <a:schemeClr val="tx2"/>
            </a:solid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21231228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1A2345D-1E3C-C589-4682-A1CCE9751673}"/>
              </a:ext>
            </a:extLst>
          </p:cNvPr>
          <p:cNvSpPr>
            <a:spLocks noGrp="1"/>
          </p:cNvSpPr>
          <p:nvPr>
            <p:ph type="hdr" sz="quarter"/>
          </p:nvPr>
        </p:nvSpPr>
        <p:spPr>
          <a:xfrm>
            <a:off x="0" y="0"/>
            <a:ext cx="3078427" cy="513508"/>
          </a:xfrm>
          <a:prstGeom prst="rect">
            <a:avLst/>
          </a:prstGeom>
        </p:spPr>
        <p:txBody>
          <a:bodyPr vert="horz" lIns="99075" tIns="49538" rIns="99075" bIns="49538" rtlCol="0"/>
          <a:lstStyle>
            <a:lvl1pPr algn="l">
              <a:defRPr sz="1300"/>
            </a:lvl1pPr>
          </a:lstStyle>
          <a:p>
            <a:endParaRPr lang="en-GB"/>
          </a:p>
        </p:txBody>
      </p:sp>
      <p:sp>
        <p:nvSpPr>
          <p:cNvPr id="3" name="Date Placeholder 2">
            <a:extLst>
              <a:ext uri="{FF2B5EF4-FFF2-40B4-BE49-F238E27FC236}">
                <a16:creationId xmlns:a16="http://schemas.microsoft.com/office/drawing/2014/main" id="{01DCC8FE-8ED2-D5EE-7A75-609546C3DF8A}"/>
              </a:ext>
            </a:extLst>
          </p:cNvPr>
          <p:cNvSpPr>
            <a:spLocks noGrp="1"/>
          </p:cNvSpPr>
          <p:nvPr>
            <p:ph type="dt" sz="quarter" idx="1"/>
          </p:nvPr>
        </p:nvSpPr>
        <p:spPr>
          <a:xfrm>
            <a:off x="4023992" y="0"/>
            <a:ext cx="3078427" cy="513508"/>
          </a:xfrm>
          <a:prstGeom prst="rect">
            <a:avLst/>
          </a:prstGeom>
        </p:spPr>
        <p:txBody>
          <a:bodyPr vert="horz" lIns="99075" tIns="49538" rIns="99075" bIns="49538" rtlCol="0"/>
          <a:lstStyle>
            <a:lvl1pPr algn="r">
              <a:defRPr sz="1300"/>
            </a:lvl1pPr>
          </a:lstStyle>
          <a:p>
            <a:fld id="{8DFAA037-0798-4458-85BF-B8C411C89DED}" type="datetimeFigureOut">
              <a:rPr lang="en-GB" smtClean="0"/>
              <a:t>06/07/2025</a:t>
            </a:fld>
            <a:endParaRPr lang="en-GB"/>
          </a:p>
        </p:txBody>
      </p:sp>
      <p:sp>
        <p:nvSpPr>
          <p:cNvPr id="4" name="Footer Placeholder 3">
            <a:extLst>
              <a:ext uri="{FF2B5EF4-FFF2-40B4-BE49-F238E27FC236}">
                <a16:creationId xmlns:a16="http://schemas.microsoft.com/office/drawing/2014/main" id="{DE7741CB-070E-CA4E-D131-D3ADE0874600}"/>
              </a:ext>
            </a:extLst>
          </p:cNvPr>
          <p:cNvSpPr>
            <a:spLocks noGrp="1"/>
          </p:cNvSpPr>
          <p:nvPr>
            <p:ph type="ftr" sz="quarter" idx="2"/>
          </p:nvPr>
        </p:nvSpPr>
        <p:spPr>
          <a:xfrm>
            <a:off x="0" y="9721107"/>
            <a:ext cx="3078427" cy="513507"/>
          </a:xfrm>
          <a:prstGeom prst="rect">
            <a:avLst/>
          </a:prstGeom>
        </p:spPr>
        <p:txBody>
          <a:bodyPr vert="horz" lIns="99075" tIns="49538" rIns="99075" bIns="49538" rtlCol="0" anchor="b"/>
          <a:lstStyle>
            <a:lvl1pPr algn="l">
              <a:defRPr sz="1300"/>
            </a:lvl1pPr>
          </a:lstStyle>
          <a:p>
            <a:endParaRPr lang="en-GB"/>
          </a:p>
        </p:txBody>
      </p:sp>
      <p:sp>
        <p:nvSpPr>
          <p:cNvPr id="5" name="Slide Number Placeholder 4">
            <a:extLst>
              <a:ext uri="{FF2B5EF4-FFF2-40B4-BE49-F238E27FC236}">
                <a16:creationId xmlns:a16="http://schemas.microsoft.com/office/drawing/2014/main" id="{28D0A605-1EC5-076E-67F4-8F0A00F3BA22}"/>
              </a:ext>
            </a:extLst>
          </p:cNvPr>
          <p:cNvSpPr>
            <a:spLocks noGrp="1"/>
          </p:cNvSpPr>
          <p:nvPr>
            <p:ph type="sldNum" sz="quarter" idx="3"/>
          </p:nvPr>
        </p:nvSpPr>
        <p:spPr>
          <a:xfrm>
            <a:off x="4023992" y="9721107"/>
            <a:ext cx="3078427" cy="513507"/>
          </a:xfrm>
          <a:prstGeom prst="rect">
            <a:avLst/>
          </a:prstGeom>
        </p:spPr>
        <p:txBody>
          <a:bodyPr vert="horz" lIns="99075" tIns="49538" rIns="99075" bIns="49538" rtlCol="0" anchor="b"/>
          <a:lstStyle>
            <a:lvl1pPr algn="r">
              <a:defRPr sz="1300"/>
            </a:lvl1pPr>
          </a:lstStyle>
          <a:p>
            <a:fld id="{508AAAF4-6962-43A6-BF23-89EC87A3683F}" type="slidenum">
              <a:rPr lang="en-GB" smtClean="0"/>
              <a:t>‹#›</a:t>
            </a:fld>
            <a:endParaRPr lang="en-GB"/>
          </a:p>
        </p:txBody>
      </p:sp>
    </p:spTree>
    <p:extLst>
      <p:ext uri="{BB962C8B-B14F-4D97-AF65-F5344CB8AC3E}">
        <p14:creationId xmlns:p14="http://schemas.microsoft.com/office/powerpoint/2010/main" val="411220478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427" cy="513508"/>
          </a:xfrm>
          <a:prstGeom prst="rect">
            <a:avLst/>
          </a:prstGeom>
        </p:spPr>
        <p:txBody>
          <a:bodyPr vert="horz" lIns="99075" tIns="49538" rIns="99075" bIns="49538" rtlCol="0"/>
          <a:lstStyle>
            <a:lvl1pPr algn="l">
              <a:defRPr sz="1300"/>
            </a:lvl1pPr>
          </a:lstStyle>
          <a:p>
            <a:endParaRPr lang="en-GB"/>
          </a:p>
        </p:txBody>
      </p:sp>
      <p:sp>
        <p:nvSpPr>
          <p:cNvPr id="3" name="Date Placeholder 2"/>
          <p:cNvSpPr>
            <a:spLocks noGrp="1"/>
          </p:cNvSpPr>
          <p:nvPr>
            <p:ph type="dt" idx="1"/>
          </p:nvPr>
        </p:nvSpPr>
        <p:spPr>
          <a:xfrm>
            <a:off x="4023992" y="0"/>
            <a:ext cx="3078427" cy="513508"/>
          </a:xfrm>
          <a:prstGeom prst="rect">
            <a:avLst/>
          </a:prstGeom>
        </p:spPr>
        <p:txBody>
          <a:bodyPr vert="horz" lIns="99075" tIns="49538" rIns="99075" bIns="49538" rtlCol="0"/>
          <a:lstStyle>
            <a:lvl1pPr algn="r">
              <a:defRPr sz="1300"/>
            </a:lvl1pPr>
          </a:lstStyle>
          <a:p>
            <a:fld id="{0A2E4FED-4847-4D57-8C27-7151CFBA85A8}" type="datetimeFigureOut">
              <a:rPr lang="en-GB" smtClean="0"/>
              <a:t>06/07/2025</a:t>
            </a:fld>
            <a:endParaRPr lang="en-GB"/>
          </a:p>
        </p:txBody>
      </p:sp>
      <p:sp>
        <p:nvSpPr>
          <p:cNvPr id="4" name="Slide Image Placeholder 3"/>
          <p:cNvSpPr>
            <a:spLocks noGrp="1" noRot="1" noChangeAspect="1"/>
          </p:cNvSpPr>
          <p:nvPr>
            <p:ph type="sldImg" idx="2"/>
          </p:nvPr>
        </p:nvSpPr>
        <p:spPr>
          <a:xfrm>
            <a:off x="482600" y="1279525"/>
            <a:ext cx="6140450" cy="3454400"/>
          </a:xfrm>
          <a:prstGeom prst="rect">
            <a:avLst/>
          </a:prstGeom>
          <a:noFill/>
          <a:ln w="12700">
            <a:solidFill>
              <a:prstClr val="black"/>
            </a:solidFill>
          </a:ln>
        </p:spPr>
        <p:txBody>
          <a:bodyPr vert="horz" lIns="99075" tIns="49538" rIns="99075" bIns="49538" rtlCol="0" anchor="ctr"/>
          <a:lstStyle/>
          <a:p>
            <a:endParaRPr lang="en-GB"/>
          </a:p>
        </p:txBody>
      </p:sp>
      <p:sp>
        <p:nvSpPr>
          <p:cNvPr id="5" name="Notes Placeholder 4"/>
          <p:cNvSpPr>
            <a:spLocks noGrp="1"/>
          </p:cNvSpPr>
          <p:nvPr>
            <p:ph type="body" sz="quarter" idx="3"/>
          </p:nvPr>
        </p:nvSpPr>
        <p:spPr>
          <a:xfrm>
            <a:off x="710407" y="4925407"/>
            <a:ext cx="5683250" cy="4029879"/>
          </a:xfrm>
          <a:prstGeom prst="rect">
            <a:avLst/>
          </a:prstGeom>
        </p:spPr>
        <p:txBody>
          <a:bodyPr vert="horz" lIns="99075" tIns="49538" rIns="99075" bIns="4953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721107"/>
            <a:ext cx="3078427" cy="513507"/>
          </a:xfrm>
          <a:prstGeom prst="rect">
            <a:avLst/>
          </a:prstGeom>
        </p:spPr>
        <p:txBody>
          <a:bodyPr vert="horz" lIns="99075" tIns="49538" rIns="99075" bIns="49538" rtlCol="0" anchor="b"/>
          <a:lstStyle>
            <a:lvl1pPr algn="l">
              <a:defRPr sz="1300"/>
            </a:lvl1pPr>
          </a:lstStyle>
          <a:p>
            <a:endParaRPr lang="en-GB"/>
          </a:p>
        </p:txBody>
      </p:sp>
      <p:sp>
        <p:nvSpPr>
          <p:cNvPr id="7" name="Slide Number Placeholder 6"/>
          <p:cNvSpPr>
            <a:spLocks noGrp="1"/>
          </p:cNvSpPr>
          <p:nvPr>
            <p:ph type="sldNum" sz="quarter" idx="5"/>
          </p:nvPr>
        </p:nvSpPr>
        <p:spPr>
          <a:xfrm>
            <a:off x="4023992" y="9721107"/>
            <a:ext cx="3078427" cy="513507"/>
          </a:xfrm>
          <a:prstGeom prst="rect">
            <a:avLst/>
          </a:prstGeom>
        </p:spPr>
        <p:txBody>
          <a:bodyPr vert="horz" lIns="99075" tIns="49538" rIns="99075" bIns="49538" rtlCol="0" anchor="b"/>
          <a:lstStyle>
            <a:lvl1pPr algn="r">
              <a:defRPr sz="800">
                <a:latin typeface="Arial" panose="020B0604020202020204" pitchFamily="34" charset="0"/>
                <a:cs typeface="Arial" panose="020B0604020202020204" pitchFamily="34" charset="0"/>
              </a:defRPr>
            </a:lvl1pPr>
          </a:lstStyle>
          <a:p>
            <a:fld id="{D4D00C11-5C63-4B3B-AE7C-30E1FCFF206A}" type="slidenum">
              <a:rPr lang="en-GB" smtClean="0"/>
              <a:pPr/>
              <a:t>‹#›</a:t>
            </a:fld>
            <a:endParaRPr lang="en-GB"/>
          </a:p>
        </p:txBody>
      </p:sp>
    </p:spTree>
    <p:extLst>
      <p:ext uri="{BB962C8B-B14F-4D97-AF65-F5344CB8AC3E}">
        <p14:creationId xmlns:p14="http://schemas.microsoft.com/office/powerpoint/2010/main" val="1693522175"/>
      </p:ext>
    </p:extLst>
  </p:cSld>
  <p:clrMap bg1="lt1" tx1="dk1" bg2="lt2" tx2="dk2" accent1="accent1" accent2="accent2" accent3="accent3" accent4="accent4" accent5="accent5" accent6="accent6" hlink="hlink" folHlink="folHlink"/>
  <p:notesStyle>
    <a:lvl1pPr marL="0" algn="l"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2pPr>
    <a:lvl3pPr marL="914400" algn="l"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3pPr>
    <a:lvl4pPr marL="1371600" algn="l"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4pPr>
    <a:lvl5pPr marL="1828800" algn="l"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1</a:t>
            </a:fld>
            <a:endParaRPr lang="en-GB"/>
          </a:p>
        </p:txBody>
      </p:sp>
    </p:spTree>
    <p:extLst>
      <p:ext uri="{BB962C8B-B14F-4D97-AF65-F5344CB8AC3E}">
        <p14:creationId xmlns:p14="http://schemas.microsoft.com/office/powerpoint/2010/main" val="29845434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10407" y="4925407"/>
            <a:ext cx="5683250" cy="4248751"/>
          </a:xfrm>
        </p:spPr>
        <p:txBody>
          <a:bodyPr/>
          <a:lstStyle/>
          <a:p>
            <a:pPr algn="r" defTabSz="1009577" rtl="1" fontAlgn="base">
              <a:defRPr/>
            </a:pPr>
            <a:r>
              <a:rPr lang="he-IL" b="0" i="0">
                <a:solidFill>
                  <a:srgbClr val="373A40"/>
                </a:solidFill>
                <a:effectLst/>
                <a:latin typeface="Inter"/>
              </a:rPr>
              <a:t>סימפטומים של מטופלים, כמו קוצר נשימה ושיעול פרודוקטיבי, נושאים סיכון מוגבר להתלקחות. </a:t>
            </a:r>
          </a:p>
          <a:p>
            <a:pPr algn="r" defTabSz="1009577" rtl="1" fontAlgn="base">
              <a:defRPr/>
            </a:pPr>
            <a:r>
              <a:rPr lang="he-IL" b="0" i="0">
                <a:solidFill>
                  <a:srgbClr val="373A40"/>
                </a:solidFill>
                <a:effectLst/>
                <a:latin typeface="Inter"/>
              </a:rPr>
              <a:t>זיהוי מטופלים בסיכון להתלקחות הוא מפתח לטיוב הטיפול ולמניעת ה – </a:t>
            </a:r>
            <a:r>
              <a:rPr lang="en-US" b="0" i="0">
                <a:solidFill>
                  <a:srgbClr val="373A40"/>
                </a:solidFill>
                <a:effectLst/>
                <a:latin typeface="Inter"/>
              </a:rPr>
              <a:t>vicious cycle </a:t>
            </a:r>
            <a:r>
              <a:rPr lang="he-IL" b="0" i="0">
                <a:solidFill>
                  <a:srgbClr val="373A40"/>
                </a:solidFill>
                <a:effectLst/>
                <a:latin typeface="Inter"/>
              </a:rPr>
              <a:t> - מעגל האימה </a:t>
            </a:r>
            <a:endParaRPr lang="en-US" b="1">
              <a:solidFill>
                <a:srgbClr val="000000"/>
              </a:solidFill>
            </a:endParaRPr>
          </a:p>
          <a:p>
            <a:pPr marL="247688" indent="-247688" defTabSz="990752">
              <a:buSzPct val="100000"/>
              <a:buFont typeface="+mj-lt"/>
              <a:buAutoNum type="arabicPeriod"/>
              <a:defRPr/>
            </a:pPr>
            <a:endParaRPr lang="en-US" sz="900">
              <a:solidFill>
                <a:srgbClr val="000000"/>
              </a:solidFil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747319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effectLst/>
              </a:rPr>
              <a:t>סימפטומים בקרב  מטופלים, כמו קוצר נשימה, נושאים סיכון מוגבר להתלקחות.</a:t>
            </a:r>
          </a:p>
          <a:p>
            <a:br>
              <a:rPr lang="en-US">
                <a:effectLst/>
              </a:rPr>
            </a:br>
            <a:endParaRPr lang="en-GB">
              <a:solidFill>
                <a:srgbClr val="000000"/>
              </a:solidFill>
            </a:endParaRPr>
          </a:p>
        </p:txBody>
      </p:sp>
      <p:sp>
        <p:nvSpPr>
          <p:cNvPr id="4" name="Slide Number Placeholder 3">
            <a:extLst>
              <a:ext uri="{FF2B5EF4-FFF2-40B4-BE49-F238E27FC236}">
                <a16:creationId xmlns:a16="http://schemas.microsoft.com/office/drawing/2014/main" id="{41FB92A1-3D39-4897-99F1-C96F1260C0C4}"/>
              </a:ext>
            </a:extLst>
          </p:cNvPr>
          <p:cNvSpPr>
            <a:spLocks noGrp="1"/>
          </p:cNvSpPr>
          <p:nvPr>
            <p:ph type="sldNum" sz="quarter" idx="5"/>
          </p:nvPr>
        </p:nvSpPr>
        <p:spPr>
          <a:xfrm>
            <a:off x="3957226" y="9712549"/>
            <a:ext cx="3146837" cy="522065"/>
          </a:xfrm>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11</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023682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aseline="0"/>
              <a:t>בהקשר של שיעול פרודוקטיבי למטופלים שיש את הסימפטום הזה יש סיכון פי 2 להתלקחות חמורה או בינונית </a:t>
            </a:r>
          </a:p>
          <a:p>
            <a:pPr algn="r" rtl="1"/>
            <a:endParaRPr lang="en-GB" baseline="0"/>
          </a:p>
        </p:txBody>
      </p:sp>
      <p:sp>
        <p:nvSpPr>
          <p:cNvPr id="4" name="Slide Number Placeholder 3">
            <a:extLst>
              <a:ext uri="{FF2B5EF4-FFF2-40B4-BE49-F238E27FC236}">
                <a16:creationId xmlns:a16="http://schemas.microsoft.com/office/drawing/2014/main" id="{0746D5F3-FEEC-4279-B4D7-1943BE2237AE}"/>
              </a:ext>
            </a:extLst>
          </p:cNvPr>
          <p:cNvSpPr>
            <a:spLocks noGrp="1"/>
          </p:cNvSpPr>
          <p:nvPr>
            <p:ph type="sldNum" sz="quarter" idx="5"/>
          </p:nvPr>
        </p:nvSpPr>
        <p:spPr>
          <a:xfrm>
            <a:off x="3957226" y="9712549"/>
            <a:ext cx="3146837" cy="522065"/>
          </a:xfrm>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12</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78863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e-IL" b="1"/>
          </a:p>
          <a:p>
            <a:pPr algn="r" rtl="1"/>
            <a:r>
              <a:rPr lang="he-IL" b="0"/>
              <a:t>במחקר אונליין שבוצע בקרב חולי </a:t>
            </a:r>
            <a:r>
              <a:rPr lang="en-US" b="0"/>
              <a:t>COPD</a:t>
            </a:r>
            <a:r>
              <a:rPr lang="he-IL" b="0"/>
              <a:t> נמצא כי 50% מהחולים דחו את הפניה לרופא למרות שחוו החמרה בסימפטומים וזה מדגיש את הצורך באבחון שלהם על ידי הרופא כדי למנוע את מעגל האימה  </a:t>
            </a:r>
          </a:p>
          <a:p>
            <a:endParaRPr lang="he-IL" b="1"/>
          </a:p>
          <a:p>
            <a:endParaRPr lang="en-GB" b="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095578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algn="r" rtl="1"/>
            <a:br>
              <a:rPr lang="he-IL"/>
            </a:br>
            <a:r>
              <a:rPr lang="he-IL" b="0">
                <a:cs typeface="Arial" panose="020B0604020202020204" pitchFamily="34" charset="0"/>
              </a:rPr>
              <a:t>הסיכון להגברת קצב ההתלקחויות ומוות גדל לאחר ההתקלחות החמורה הראשונה </a:t>
            </a:r>
          </a:p>
          <a:p>
            <a:pPr marL="0" marR="0" lvl="0" indent="0" algn="r" defTabSz="914400" rtl="1" eaLnBrk="1" fontAlgn="auto" latinLnBrk="0" hangingPunct="1">
              <a:lnSpc>
                <a:spcPct val="100000"/>
              </a:lnSpc>
              <a:spcBef>
                <a:spcPts val="0"/>
              </a:spcBef>
              <a:spcAft>
                <a:spcPts val="0"/>
              </a:spcAft>
              <a:buClrTx/>
              <a:buSzTx/>
              <a:buFontTx/>
              <a:buNone/>
              <a:tabLst/>
              <a:defRPr/>
            </a:pPr>
            <a:r>
              <a:rPr lang="he-IL" b="0" i="0">
                <a:solidFill>
                  <a:srgbClr val="373A40"/>
                </a:solidFill>
                <a:effectLst/>
                <a:latin typeface="Inter"/>
              </a:rPr>
              <a:t>כמו כן הנתונים מראים כי </a:t>
            </a:r>
            <a:r>
              <a:rPr lang="he-IL" b="0" i="0" err="1">
                <a:solidFill>
                  <a:srgbClr val="373A40"/>
                </a:solidFill>
                <a:effectLst/>
                <a:latin typeface="Inter"/>
              </a:rPr>
              <a:t>החמרות</a:t>
            </a:r>
            <a:r>
              <a:rPr lang="he-IL" b="0" i="0">
                <a:solidFill>
                  <a:srgbClr val="373A40"/>
                </a:solidFill>
                <a:effectLst/>
                <a:latin typeface="Inter"/>
              </a:rPr>
              <a:t> חמורות קשורות לסיכון מוגבר למוות, ויש חלון הזדמנויות להתערב עם טיפול מתאים.</a:t>
            </a:r>
            <a:endParaRPr lang="he-IL" b="0">
              <a:cs typeface="Arial" panose="020B0604020202020204" pitchFamily="34" charset="0"/>
            </a:endParaRPr>
          </a:p>
          <a:p>
            <a:pPr algn="r" rtl="1"/>
            <a:endParaRPr lang="en-US" b="0">
              <a:cs typeface="Arial" panose="020B0604020202020204" pitchFamily="34" charset="0"/>
            </a:endParaRPr>
          </a:p>
        </p:txBody>
      </p:sp>
      <p:sp>
        <p:nvSpPr>
          <p:cNvPr id="4" name="Slide Number Placeholder 3">
            <a:extLst>
              <a:ext uri="{FF2B5EF4-FFF2-40B4-BE49-F238E27FC236}">
                <a16:creationId xmlns:a16="http://schemas.microsoft.com/office/drawing/2014/main" id="{9970D606-6750-4FD2-9C38-715EAD3CD22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Slide Image Placeholder 6">
            <a:extLst>
              <a:ext uri="{FF2B5EF4-FFF2-40B4-BE49-F238E27FC236}">
                <a16:creationId xmlns:a16="http://schemas.microsoft.com/office/drawing/2014/main" id="{C7F3A21D-0D66-6633-A894-971798D8ACC9}"/>
              </a:ext>
            </a:extLst>
          </p:cNvPr>
          <p:cNvSpPr>
            <a:spLocks noGrp="1" noRot="1" noChangeAspect="1"/>
          </p:cNvSpPr>
          <p:nvPr>
            <p:ph type="sldImg"/>
          </p:nvPr>
        </p:nvSpPr>
        <p:spPr/>
      </p:sp>
    </p:spTree>
    <p:extLst>
      <p:ext uri="{BB962C8B-B14F-4D97-AF65-F5344CB8AC3E}">
        <p14:creationId xmlns:p14="http://schemas.microsoft.com/office/powerpoint/2010/main" val="40903273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sz="1800">
                <a:effectLst/>
                <a:latin typeface="Segoe UI" panose="020B0502040204020203" pitchFamily="34" charset="0"/>
              </a:rPr>
              <a:t>כאן ניתן לראות את המלצות הגולד להתחלת טיפול ב – </a:t>
            </a:r>
            <a:r>
              <a:rPr lang="en-US" sz="1800">
                <a:effectLst/>
                <a:latin typeface="Segoe UI" panose="020B0502040204020203" pitchFamily="34" charset="0"/>
              </a:rPr>
              <a:t>COPD </a:t>
            </a:r>
            <a:r>
              <a:rPr lang="he-IL" sz="1800">
                <a:effectLst/>
                <a:latin typeface="Segoe UI" panose="020B0502040204020203" pitchFamily="34" charset="0"/>
              </a:rPr>
              <a:t>לפי הסימפטומים וההתלקחויות הגולד מייעץ לשקול התחלת טיפול </a:t>
            </a:r>
            <a:r>
              <a:rPr lang="he-IL" sz="1800" err="1">
                <a:effectLst/>
                <a:latin typeface="Segoe UI" panose="020B0502040204020203" pitchFamily="34" charset="0"/>
              </a:rPr>
              <a:t>בטריפל</a:t>
            </a:r>
            <a:r>
              <a:rPr lang="he-IL" sz="1800">
                <a:effectLst/>
                <a:latin typeface="Segoe UI" panose="020B0502040204020203" pitchFamily="34" charset="0"/>
              </a:rPr>
              <a:t> בחולה בקבוצה </a:t>
            </a:r>
            <a:r>
              <a:rPr lang="en-US" sz="1800">
                <a:effectLst/>
                <a:latin typeface="Segoe UI" panose="020B0502040204020203" pitchFamily="34" charset="0"/>
              </a:rPr>
              <a:t>E </a:t>
            </a:r>
            <a:r>
              <a:rPr lang="he-IL" sz="1800">
                <a:effectLst/>
                <a:latin typeface="Segoe UI" panose="020B0502040204020203" pitchFamily="34" charset="0"/>
              </a:rPr>
              <a:t> שרמת </a:t>
            </a:r>
            <a:r>
              <a:rPr lang="he-IL" sz="1800" err="1">
                <a:effectLst/>
                <a:latin typeface="Segoe UI" panose="020B0502040204020203" pitchFamily="34" charset="0"/>
              </a:rPr>
              <a:t>האאזונופילים</a:t>
            </a:r>
            <a:r>
              <a:rPr lang="he-IL" sz="1800">
                <a:effectLst/>
                <a:latin typeface="Segoe UI" panose="020B0502040204020203" pitchFamily="34" charset="0"/>
              </a:rPr>
              <a:t> שלו היא שווה או מעל </a:t>
            </a:r>
            <a:r>
              <a:rPr lang="en-US" sz="1800">
                <a:effectLst/>
                <a:latin typeface="Segoe UI" panose="020B0502040204020203" pitchFamily="34" charset="0"/>
              </a:rPr>
              <a:t>cells/</a:t>
            </a:r>
            <a:r>
              <a:rPr lang="el-GR" sz="1800">
                <a:effectLst/>
                <a:latin typeface="Segoe UI" panose="020B0502040204020203" pitchFamily="34" charset="0"/>
              </a:rPr>
              <a:t>μ</a:t>
            </a:r>
            <a:r>
              <a:rPr lang="en-US" sz="1800">
                <a:effectLst/>
                <a:latin typeface="Segoe UI" panose="020B0502040204020203" pitchFamily="34" charset="0"/>
              </a:rPr>
              <a:t>L</a:t>
            </a:r>
            <a:r>
              <a:rPr lang="he-IL" sz="1800">
                <a:effectLst/>
                <a:latin typeface="Segoe UI" panose="020B0502040204020203" pitchFamily="34" charset="0"/>
              </a:rPr>
              <a:t>  300</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15</a:t>
            </a:fld>
            <a:endParaRPr lang="en-GB"/>
          </a:p>
        </p:txBody>
      </p:sp>
    </p:spTree>
    <p:extLst>
      <p:ext uri="{BB962C8B-B14F-4D97-AF65-F5344CB8AC3E}">
        <p14:creationId xmlns:p14="http://schemas.microsoft.com/office/powerpoint/2010/main" val="42820956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b="0" i="0">
                <a:solidFill>
                  <a:srgbClr val="373A40"/>
                </a:solidFill>
                <a:effectLst/>
                <a:latin typeface="Inter"/>
              </a:rPr>
              <a:t>וכאן ניתן לראות את ההמלצות של הגולד לטיפול בחולה </a:t>
            </a:r>
            <a:r>
              <a:rPr lang="en-US" b="0" i="0">
                <a:solidFill>
                  <a:srgbClr val="373A40"/>
                </a:solidFill>
                <a:effectLst/>
                <a:latin typeface="Inter"/>
              </a:rPr>
              <a:t>experienced </a:t>
            </a:r>
            <a:r>
              <a:rPr lang="he-IL" b="0" i="0">
                <a:solidFill>
                  <a:srgbClr val="373A40"/>
                </a:solidFill>
                <a:effectLst/>
                <a:latin typeface="Inter"/>
              </a:rPr>
              <a:t> כלומר </a:t>
            </a:r>
            <a:r>
              <a:rPr lang="en-US" b="0" i="0">
                <a:solidFill>
                  <a:srgbClr val="373A40"/>
                </a:solidFill>
                <a:effectLst/>
                <a:latin typeface="Inter"/>
              </a:rPr>
              <a:t>follow up</a:t>
            </a:r>
            <a:r>
              <a:rPr lang="he-IL" b="0" i="0">
                <a:solidFill>
                  <a:srgbClr val="373A40"/>
                </a:solidFill>
                <a:effectLst/>
                <a:latin typeface="Inter"/>
              </a:rPr>
              <a:t> (במידה ועדיין חווה התלקחויות את סימפטומים)</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8E692CC-85C8-49BA-8BAE-B4D12AF4B67E}"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9842456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err="1"/>
              <a:t>טריקסאו</a:t>
            </a:r>
            <a:r>
              <a:rPr lang="he-IL"/>
              <a:t> הוא משאף </a:t>
            </a:r>
            <a:r>
              <a:rPr lang="he-IL" err="1"/>
              <a:t>טריפל</a:t>
            </a:r>
            <a:r>
              <a:rPr lang="he-IL"/>
              <a:t> עם טכנולוגית ה</a:t>
            </a:r>
            <a:r>
              <a:rPr lang="en-US"/>
              <a:t> Aerosphere </a:t>
            </a:r>
            <a:r>
              <a:rPr lang="he-IL"/>
              <a:t> שמכיל את 3 המרכיבים </a:t>
            </a:r>
            <a:r>
              <a:rPr lang="en-US"/>
              <a:t>ICS+LABA+LAMA </a:t>
            </a:r>
            <a:r>
              <a:rPr lang="he-IL"/>
              <a:t> ונקלח פעמיים ביום שתי שאיפות בוקר וערב </a:t>
            </a:r>
            <a:endParaRPr lang="en-US"/>
          </a:p>
        </p:txBody>
      </p:sp>
      <p:sp>
        <p:nvSpPr>
          <p:cNvPr id="4" name="Slide Number Placeholder 3"/>
          <p:cNvSpPr>
            <a:spLocks noGrp="1"/>
          </p:cNvSpPr>
          <p:nvPr>
            <p:ph type="sldNum" sz="quarter" idx="5"/>
          </p:nvPr>
        </p:nvSpPr>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3FDE42F4-7A2A-45AB-9E6B-F78BFD7FD644}" type="slidenum">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17</a:t>
            </a:fld>
            <a:endPar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651729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21AD665-7DF8-49E7-BB86-45ABDBE652E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Slide Image Placeholder 5">
            <a:extLst>
              <a:ext uri="{FF2B5EF4-FFF2-40B4-BE49-F238E27FC236}">
                <a16:creationId xmlns:a16="http://schemas.microsoft.com/office/drawing/2014/main" id="{A0319248-9FA2-A5FB-5F47-0537AB651DAC}"/>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6D839254-4751-5CFD-0E2B-B173C7E455A0}"/>
              </a:ext>
            </a:extLst>
          </p:cNvPr>
          <p:cNvSpPr>
            <a:spLocks noGrp="1"/>
          </p:cNvSpPr>
          <p:nvPr>
            <p:ph type="body" idx="1"/>
          </p:nvPr>
        </p:nvSpPr>
        <p:spPr/>
        <p:txBody>
          <a:bodyPr/>
          <a:lstStyle/>
          <a:p>
            <a:pPr algn="r" rtl="1"/>
            <a:r>
              <a:rPr lang="he-IL" sz="1800">
                <a:effectLst/>
                <a:latin typeface="Segoe UI" panose="020B0502040204020203" pitchFamily="34" charset="0"/>
              </a:rPr>
              <a:t>מבחינת יעילות במחקר ה </a:t>
            </a:r>
            <a:r>
              <a:rPr lang="en-US" sz="1800">
                <a:effectLst/>
                <a:latin typeface="Segoe UI" panose="020B0502040204020203" pitchFamily="34" charset="0"/>
              </a:rPr>
              <a:t> KRONOS </a:t>
            </a:r>
            <a:r>
              <a:rPr lang="he-IL" sz="1800">
                <a:effectLst/>
                <a:latin typeface="Segoe UI" panose="020B0502040204020203" pitchFamily="34" charset="0"/>
              </a:rPr>
              <a:t>של </a:t>
            </a:r>
            <a:r>
              <a:rPr lang="he-IL" sz="1800" err="1">
                <a:effectLst/>
                <a:latin typeface="Segoe UI" panose="020B0502040204020203" pitchFamily="34" charset="0"/>
              </a:rPr>
              <a:t>טריקסאו</a:t>
            </a:r>
            <a:r>
              <a:rPr lang="he-IL" sz="1800">
                <a:effectLst/>
                <a:latin typeface="Segoe UI" panose="020B0502040204020203" pitchFamily="34" charset="0"/>
              </a:rPr>
              <a:t> שנערך במשך 24 שבועות וכלל רוב של מטופלים סימפטומטיים שלא </a:t>
            </a:r>
            <a:r>
              <a:rPr lang="he-IL" sz="1800" err="1">
                <a:effectLst/>
                <a:latin typeface="Segoe UI" panose="020B0502040204020203" pitchFamily="34" charset="0"/>
              </a:rPr>
              <a:t>היתה</a:t>
            </a:r>
            <a:r>
              <a:rPr lang="he-IL" sz="1800">
                <a:effectLst/>
                <a:latin typeface="Segoe UI" panose="020B0502040204020203" pitchFamily="34" charset="0"/>
              </a:rPr>
              <a:t> להם התקלחות בשנה לפני המחקר אחוז ההפחתה בהתקלחויות בינונית או חמורות היה 52% בהשוואה ל </a:t>
            </a:r>
            <a:r>
              <a:rPr lang="en-US" sz="1800">
                <a:effectLst/>
                <a:latin typeface="Segoe UI" panose="020B0502040204020203" pitchFamily="34" charset="0"/>
              </a:rPr>
              <a:t> LAMA+LABA </a:t>
            </a:r>
            <a:r>
              <a:rPr lang="he-IL" sz="1800">
                <a:effectLst/>
                <a:latin typeface="Segoe UI" panose="020B0502040204020203" pitchFamily="34" charset="0"/>
              </a:rPr>
              <a:t>זה מדגיש את הצורך לטפל בחולה </a:t>
            </a:r>
            <a:r>
              <a:rPr lang="he-IL" sz="1800" err="1">
                <a:effectLst/>
                <a:latin typeface="Segoe UI" panose="020B0502040204020203" pitchFamily="34" charset="0"/>
              </a:rPr>
              <a:t>בטריפל</a:t>
            </a:r>
            <a:r>
              <a:rPr lang="he-IL" sz="1800">
                <a:effectLst/>
                <a:latin typeface="Segoe UI" panose="020B0502040204020203" pitchFamily="34" charset="0"/>
              </a:rPr>
              <a:t> כאשר יש לו סימפטומים</a:t>
            </a:r>
            <a:endParaRPr lang="en-GB" sz="900"/>
          </a:p>
        </p:txBody>
      </p:sp>
    </p:spTree>
    <p:extLst>
      <p:ext uri="{BB962C8B-B14F-4D97-AF65-F5344CB8AC3E}">
        <p14:creationId xmlns:p14="http://schemas.microsoft.com/office/powerpoint/2010/main" val="11972766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122A74-2488-C39A-4563-33E637984988}"/>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16EFE5F-1959-CC6D-1CCA-161C6923374A}"/>
              </a:ext>
            </a:extLst>
          </p:cNvPr>
          <p:cNvSpPr>
            <a:spLocks noGrp="1"/>
          </p:cNvSpPr>
          <p:nvPr>
            <p:ph type="sldNum" sz="quarter" idx="5"/>
          </p:nvPr>
        </p:nvSpPr>
        <p:spPr/>
        <p:txBody>
          <a:bodyPr/>
          <a:lstStyle/>
          <a:p>
            <a:pPr lvl="0"/>
            <a:fld id="{6A46535D-55FC-4984-A2C0-9D452FCDF06D}" type="slidenum">
              <a:rPr lang="en-GB" noProof="0"/>
              <a:pPr lvl="0"/>
              <a:t>19</a:t>
            </a:fld>
            <a:endParaRPr lang="en-GB" noProof="0"/>
          </a:p>
        </p:txBody>
      </p:sp>
      <p:sp>
        <p:nvSpPr>
          <p:cNvPr id="6" name="Slide Image Placeholder 5">
            <a:extLst>
              <a:ext uri="{FF2B5EF4-FFF2-40B4-BE49-F238E27FC236}">
                <a16:creationId xmlns:a16="http://schemas.microsoft.com/office/drawing/2014/main" id="{0E21EF09-1DC8-A4DF-04A3-D2E0F0D061F5}"/>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2C94353-2D36-218E-868D-88E5BC5C1D9D}"/>
              </a:ext>
            </a:extLst>
          </p:cNvPr>
          <p:cNvSpPr>
            <a:spLocks noGrp="1"/>
          </p:cNvSpPr>
          <p:nvPr>
            <p:ph type="body" idx="1"/>
          </p:nvPr>
        </p:nvSpPr>
        <p:spPr/>
        <p:txBody>
          <a:bodyPr/>
          <a:lstStyle/>
          <a:p>
            <a:pPr algn="r" rtl="1"/>
            <a:r>
              <a:rPr lang="he-IL"/>
              <a:t>ואם מסתכלים על מחקר ה – </a:t>
            </a:r>
            <a:r>
              <a:rPr lang="en-US"/>
              <a:t>Ethos </a:t>
            </a:r>
            <a:r>
              <a:rPr lang="he-IL"/>
              <a:t> שהתקיים לאורך 52 שבועות וכלל מטופלים קשים יותר כאלה שחוו לפחות התקלחות חמורה או בינונית אחת בשנה שלפני המחקר </a:t>
            </a:r>
          </a:p>
          <a:p>
            <a:pPr algn="r" rtl="1"/>
            <a:r>
              <a:rPr lang="he-IL"/>
              <a:t>גם פה נצפתה הפחתה של 24% השוואה ל </a:t>
            </a:r>
            <a:r>
              <a:rPr lang="en-US"/>
              <a:t>LAMA+LABA</a:t>
            </a:r>
            <a:r>
              <a:rPr lang="he-IL"/>
              <a:t>  ו – 13% בהשוואה ל – </a:t>
            </a:r>
            <a:r>
              <a:rPr lang="en-US"/>
              <a:t>ICS+LABA</a:t>
            </a:r>
            <a:r>
              <a:rPr lang="he-IL"/>
              <a:t> מה שמראה גם פה את החשיבות במעבר </a:t>
            </a:r>
            <a:r>
              <a:rPr lang="he-IL" err="1"/>
              <a:t>לטריפל</a:t>
            </a:r>
            <a:r>
              <a:rPr lang="he-IL"/>
              <a:t> כדי למקסם את יעילות הטיפול</a:t>
            </a:r>
            <a:endParaRPr lang="en-GB"/>
          </a:p>
        </p:txBody>
      </p:sp>
    </p:spTree>
    <p:extLst>
      <p:ext uri="{BB962C8B-B14F-4D97-AF65-F5344CB8AC3E}">
        <p14:creationId xmlns:p14="http://schemas.microsoft.com/office/powerpoint/2010/main" val="42247739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792068-C9B6-DCF9-99A3-D83DD3E93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B08731-B56B-140B-9115-4EF069E0043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239623-44AB-76DE-6B65-6A88D30F7B2A}"/>
              </a:ext>
            </a:extLst>
          </p:cNvPr>
          <p:cNvSpPr>
            <a:spLocks noGrp="1"/>
          </p:cNvSpPr>
          <p:nvPr>
            <p:ph type="body" idx="1"/>
          </p:nvPr>
        </p:nvSpPr>
        <p:spPr/>
        <p:txBody>
          <a:bodyPr/>
          <a:lstStyle/>
          <a:p>
            <a:pPr marL="0" marR="0" lvl="0" indent="0" algn="r" defTabSz="914400" rtl="1" eaLnBrk="1" fontAlgn="auto" latinLnBrk="0" hangingPunct="1">
              <a:buClrTx/>
              <a:buSzTx/>
              <a:buFont typeface="Arial" panose="020B0604020202020204" pitchFamily="34" charset="0"/>
              <a:buNone/>
              <a:tabLst/>
              <a:defRPr/>
            </a:pPr>
            <a:endParaRPr lang="en-GB" b="0" baseline="30000">
              <a:latin typeface="Arial" panose="020B0604020202020204"/>
            </a:endParaRPr>
          </a:p>
        </p:txBody>
      </p:sp>
      <p:sp>
        <p:nvSpPr>
          <p:cNvPr id="4" name="Slide Number Placeholder 3">
            <a:extLst>
              <a:ext uri="{FF2B5EF4-FFF2-40B4-BE49-F238E27FC236}">
                <a16:creationId xmlns:a16="http://schemas.microsoft.com/office/drawing/2014/main" id="{401ACCD5-E3FD-7861-2129-99D82F43071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408200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FD46653-6B1F-4F8A-835C-39CD6E6AE8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Slide Image Placeholder 5">
            <a:extLst>
              <a:ext uri="{FF2B5EF4-FFF2-40B4-BE49-F238E27FC236}">
                <a16:creationId xmlns:a16="http://schemas.microsoft.com/office/drawing/2014/main" id="{41062B66-F9D8-2D45-4314-4EE90804E31B}"/>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B2E03165-27EE-C06C-B226-8F895D13B53B}"/>
              </a:ext>
            </a:extLst>
          </p:cNvPr>
          <p:cNvSpPr>
            <a:spLocks noGrp="1"/>
          </p:cNvSpPr>
          <p:nvPr>
            <p:ph type="body" idx="1"/>
          </p:nvPr>
        </p:nvSpPr>
        <p:spPr/>
        <p:txBody>
          <a:bodyPr/>
          <a:lstStyle/>
          <a:p>
            <a:pPr algn="r" rtl="1"/>
            <a:r>
              <a:rPr lang="he-IL" b="0"/>
              <a:t>במחקר האתוס נצפתה גם הפחתה בשיעור האשפוזים (התלקחויות חמורות) בהשוואה ל </a:t>
            </a:r>
            <a:r>
              <a:rPr lang="en-US" b="0"/>
              <a:t>ICS+LABA</a:t>
            </a:r>
            <a:r>
              <a:rPr lang="he-IL" b="0"/>
              <a:t> של 20% </a:t>
            </a:r>
          </a:p>
          <a:p>
            <a:pPr algn="r" rtl="1"/>
            <a:endParaRPr lang="he-IL" b="0"/>
          </a:p>
          <a:p>
            <a:pPr algn="r" rtl="1"/>
            <a:r>
              <a:rPr lang="he-IL" b="0"/>
              <a:t>הנתונים האלה מחזקים למעשה את ההמלצות החדשות של הגולד שהשילוב </a:t>
            </a:r>
            <a:r>
              <a:rPr lang="en-US" b="0"/>
              <a:t>ICS+LABA</a:t>
            </a:r>
            <a:r>
              <a:rPr lang="he-IL" b="0"/>
              <a:t> כבר אינו מומלץ והוא נחות בהשוואה </a:t>
            </a:r>
            <a:r>
              <a:rPr lang="he-IL" b="0" err="1"/>
              <a:t>לטריפל</a:t>
            </a:r>
            <a:r>
              <a:rPr lang="he-IL" b="0"/>
              <a:t> במקרים שצריך את מרכיב ה – </a:t>
            </a:r>
            <a:r>
              <a:rPr lang="en-US" b="0"/>
              <a:t>ICS</a:t>
            </a:r>
            <a:r>
              <a:rPr lang="he-IL" b="0"/>
              <a:t> </a:t>
            </a:r>
          </a:p>
          <a:p>
            <a:endParaRPr lang="en-GB">
              <a:latin typeface="+mn-lt"/>
            </a:endParaRPr>
          </a:p>
        </p:txBody>
      </p:sp>
    </p:spTree>
    <p:extLst>
      <p:ext uri="{BB962C8B-B14F-4D97-AF65-F5344CB8AC3E}">
        <p14:creationId xmlns:p14="http://schemas.microsoft.com/office/powerpoint/2010/main" val="10094843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וגם כאן ניתן לראות את ההמלצות של הגולד מדוע יש </a:t>
            </a:r>
            <a:r>
              <a:rPr lang="he-IL" err="1"/>
              <a:t>לתעדף</a:t>
            </a:r>
            <a:r>
              <a:rPr lang="he-IL"/>
              <a:t> טיפול </a:t>
            </a:r>
            <a:r>
              <a:rPr lang="he-IL" err="1"/>
              <a:t>בטריפל</a:t>
            </a:r>
            <a:r>
              <a:rPr lang="he-IL"/>
              <a:t> על </a:t>
            </a:r>
            <a:r>
              <a:rPr lang="en-US"/>
              <a:t>ICS+LABA </a:t>
            </a:r>
            <a:r>
              <a:rPr lang="he-IL"/>
              <a:t> טיפל </a:t>
            </a:r>
            <a:r>
              <a:rPr lang="he-IL" err="1"/>
              <a:t>בטריפל</a:t>
            </a:r>
            <a:r>
              <a:rPr lang="he-IL"/>
              <a:t> משפר את תפקוד הריאות הסימפטומים והמצב הבריאותי וכמו כן מפחית התלקחויות בהשוואה ל </a:t>
            </a:r>
            <a:r>
              <a:rPr lang="en-US"/>
              <a:t>ICS+LABA </a:t>
            </a:r>
            <a:r>
              <a:rPr lang="he-IL"/>
              <a:t> בלבד </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21</a:t>
            </a:fld>
            <a:endParaRPr lang="en-GB"/>
          </a:p>
        </p:txBody>
      </p:sp>
    </p:spTree>
    <p:extLst>
      <p:ext uri="{BB962C8B-B14F-4D97-AF65-F5344CB8AC3E}">
        <p14:creationId xmlns:p14="http://schemas.microsoft.com/office/powerpoint/2010/main" val="10130493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8E692CC-85C8-49BA-8BAE-B4D12AF4B67E}"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749734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0"/>
              <a:t>במחקר ה  - </a:t>
            </a:r>
            <a:r>
              <a:rPr lang="en-US" b="0"/>
              <a:t>PRIMUS</a:t>
            </a:r>
            <a:r>
              <a:rPr lang="he-IL" b="0"/>
              <a:t> ניתן לראות את חשיבות התחלת הטיפול </a:t>
            </a:r>
            <a:r>
              <a:rPr lang="he-IL" b="0" err="1"/>
              <a:t>בטריפל</a:t>
            </a:r>
            <a:r>
              <a:rPr lang="he-IL" b="0"/>
              <a:t> מוקדם בהשוואה למצב של טיפול מאוחר מבחינת שיעור ההתלקחויות </a:t>
            </a:r>
            <a:endParaRPr lang="en-US" b="0"/>
          </a:p>
          <a:p>
            <a:endParaRPr lang="en-US"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7600019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792068-C9B6-DCF9-99A3-D83DD3E93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B08731-B56B-140B-9115-4EF069E0043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239623-44AB-76DE-6B65-6A88D30F7B2A}"/>
              </a:ext>
            </a:extLst>
          </p:cNvPr>
          <p:cNvSpPr>
            <a:spLocks noGrp="1"/>
          </p:cNvSpPr>
          <p:nvPr>
            <p:ph type="body" idx="1"/>
          </p:nvPr>
        </p:nvSpPr>
        <p:spPr/>
        <p:txBody>
          <a:bodyPr/>
          <a:lstStyle/>
          <a:p>
            <a:pPr marL="0" marR="0" lvl="0" indent="0" algn="r" defTabSz="914400" rtl="1" eaLnBrk="1" fontAlgn="auto" latinLnBrk="0" hangingPunct="1">
              <a:buClrTx/>
              <a:buSzTx/>
              <a:buFontTx/>
              <a:buNone/>
              <a:tabLst/>
              <a:defRPr/>
            </a:pPr>
            <a:r>
              <a:rPr lang="he-IL" b="0">
                <a:latin typeface="Arial" panose="020B0604020202020204"/>
              </a:rPr>
              <a:t>ונעבור לדבר על הסיכון הקרדיווסקולרי -  </a:t>
            </a:r>
            <a:r>
              <a:rPr lang="en-US" b="0">
                <a:latin typeface="Arial" panose="020B0604020202020204"/>
              </a:rPr>
              <a:t>COPD</a:t>
            </a:r>
            <a:r>
              <a:rPr lang="he-IL" b="0">
                <a:latin typeface="Arial" panose="020B0604020202020204"/>
              </a:rPr>
              <a:t> היא מחלה שזוהתה כגורם סיכון עצמאי להתפתחות של אירוע קרדיווסקולרי </a:t>
            </a:r>
          </a:p>
          <a:p>
            <a:pPr marL="0" marR="0" lvl="0" indent="0" algn="l" defTabSz="914400" rtl="0" eaLnBrk="1" fontAlgn="auto" latinLnBrk="0" hangingPunct="1">
              <a:buClrTx/>
              <a:buSzTx/>
              <a:buFontTx/>
              <a:buNone/>
              <a:tabLst/>
              <a:defRPr/>
            </a:pPr>
            <a:endParaRPr lang="he-IL" b="1">
              <a:latin typeface="Arial" panose="020B0604020202020204"/>
            </a:endParaRPr>
          </a:p>
          <a:p>
            <a:endParaRPr lang="en-GB"/>
          </a:p>
        </p:txBody>
      </p:sp>
      <p:sp>
        <p:nvSpPr>
          <p:cNvPr id="4" name="Slide Number Placeholder 3">
            <a:extLst>
              <a:ext uri="{FF2B5EF4-FFF2-40B4-BE49-F238E27FC236}">
                <a16:creationId xmlns:a16="http://schemas.microsoft.com/office/drawing/2014/main" id="{401ACCD5-E3FD-7861-2129-99D82F43071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662909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הקווים המנחים של הגולד 2025 הכירו לאחרונה כי יש לקחת בחשבון את הסיכון </a:t>
            </a:r>
            <a:r>
              <a:rPr lang="he-IL" err="1"/>
              <a:t>הקריוווסקולרי</a:t>
            </a:r>
            <a:r>
              <a:rPr lang="he-IL"/>
              <a:t> בעת ניהול החולה ב – </a:t>
            </a:r>
            <a:r>
              <a:rPr lang="en-US"/>
              <a:t>COPD</a:t>
            </a:r>
            <a:r>
              <a:rPr lang="he-IL"/>
              <a:t> </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94981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המחלות </a:t>
            </a:r>
            <a:r>
              <a:rPr lang="he-IL" err="1"/>
              <a:t>הקרדיוווסוקלריות</a:t>
            </a:r>
            <a:r>
              <a:rPr lang="he-IL"/>
              <a:t> השכיחות בחולי </a:t>
            </a:r>
            <a:r>
              <a:rPr lang="en-US"/>
              <a:t>COPD</a:t>
            </a:r>
            <a:r>
              <a:rPr lang="he-IL"/>
              <a:t> הן – מחלת עורקים כליליים , יתר לחץ דם, אי ספיקת לב הפרעות קצב, אוטם שריר הלב ושבץ מוחי </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26</a:t>
            </a:fld>
            <a:endParaRPr lang="en-GB"/>
          </a:p>
        </p:txBody>
      </p:sp>
    </p:spTree>
    <p:extLst>
      <p:ext uri="{BB962C8B-B14F-4D97-AF65-F5344CB8AC3E}">
        <p14:creationId xmlns:p14="http://schemas.microsoft.com/office/powerpoint/2010/main" val="291820713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90752" rtl="1" eaLnBrk="1" fontAlgn="auto" latinLnBrk="0" hangingPunct="1">
              <a:lnSpc>
                <a:spcPct val="100000"/>
              </a:lnSpc>
              <a:spcBef>
                <a:spcPts val="0"/>
              </a:spcBef>
              <a:spcAft>
                <a:spcPts val="0"/>
              </a:spcAft>
              <a:buClrTx/>
              <a:buSzTx/>
              <a:buFontTx/>
              <a:buNone/>
              <a:tabLst/>
              <a:defRPr/>
            </a:pPr>
            <a:r>
              <a:rPr kumimoji="0" lang="he-IL"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כאן ניתן לראות את </a:t>
            </a:r>
            <a:r>
              <a:rPr kumimoji="0" lang="he-IL" sz="8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הפתופיזיולוגיה</a:t>
            </a:r>
            <a:r>
              <a:rPr kumimoji="0" lang="he-IL"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של </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COPD</a:t>
            </a:r>
            <a:r>
              <a:rPr kumimoji="0" lang="he-IL"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שיכולה להוביל להגברת הסיכון לאירוע קרדיווסקולרי </a:t>
            </a:r>
            <a:endPar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806677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defTabSz="990752" rtl="1">
              <a:defRPr/>
            </a:pPr>
            <a:r>
              <a:rPr lang="he-IL" b="0"/>
              <a:t>ופה ניתן לראות כיצד כל אחד מהמרכיבים </a:t>
            </a:r>
            <a:r>
              <a:rPr lang="he-IL" b="0" err="1"/>
              <a:t>בטריפל</a:t>
            </a:r>
            <a:r>
              <a:rPr lang="he-IL" b="0"/>
              <a:t> יכול לתת מענה פרמקולוגי </a:t>
            </a:r>
          </a:p>
          <a:p>
            <a:pPr defTabSz="990752">
              <a:defRPr/>
            </a:pPr>
            <a:endParaRPr lang="en-GB" b="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109758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וכמובן </a:t>
            </a:r>
            <a:r>
              <a:rPr lang="he-IL" err="1"/>
              <a:t>שבטריקסאו</a:t>
            </a:r>
            <a:r>
              <a:rPr lang="he-IL"/>
              <a:t> טיפול </a:t>
            </a:r>
            <a:r>
              <a:rPr lang="he-IL" err="1"/>
              <a:t>הטריפל</a:t>
            </a:r>
            <a:r>
              <a:rPr lang="he-IL"/>
              <a:t> יש את 3 המרכיבים </a:t>
            </a:r>
            <a:r>
              <a:rPr lang="en-US"/>
              <a:t>ICS+LAMA+LABA</a:t>
            </a:r>
          </a:p>
        </p:txBody>
      </p:sp>
      <p:sp>
        <p:nvSpPr>
          <p:cNvPr id="4" name="Slide Number Placeholder 3"/>
          <p:cNvSpPr>
            <a:spLocks noGrp="1"/>
          </p:cNvSpPr>
          <p:nvPr>
            <p:ph type="sldNum" sz="quarter" idx="5"/>
          </p:nvPr>
        </p:nvSpPr>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3FDE42F4-7A2A-45AB-9E6B-F78BFD7FD644}" type="slidenum">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29</a:t>
            </a:fld>
            <a:endPar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324125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he-IL" sz="1800">
                <a:effectLst/>
                <a:latin typeface="Segoe UI" panose="020B0502040204020203" pitchFamily="34" charset="0"/>
              </a:rPr>
              <a:t>אם מסתכלים על שיעור התמותה בעולם בשנה לאחר התלקחות חמורה ראשונה המובילה לאשפוז השיעור הוא הוא כ- 1 מתוך 5 ובישראל הנתונים אף חמורים יותר, 1 מתוך 4 חולים לא ישרוד את השנה הראשונה לאחר האשפוז (לא בהכרח אשפוז ראשון)</a:t>
            </a:r>
            <a:endParaRPr lang="en-US" sz="1800">
              <a:effectLst/>
              <a:latin typeface="Segoe UI" panose="020B0502040204020203" pitchFamily="34" charset="0"/>
            </a:endParaRPr>
          </a:p>
        </p:txBody>
      </p:sp>
      <p:sp>
        <p:nvSpPr>
          <p:cNvPr id="4" name="Slide Number Placeholder 3"/>
          <p:cNvSpPr>
            <a:spLocks noGrp="1"/>
          </p:cNvSpPr>
          <p:nvPr>
            <p:ph type="sldNum" sz="quarter" idx="5"/>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5D202349-50C1-4272-963F-7534F8E5F189}" type="slidenum">
              <a:rPr kumimoji="0" lang="he-IL"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3</a:t>
            </a:fld>
            <a:endParaRPr kumimoji="0" lang="he-IL"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9998389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לאחר התלקחות חמורה יש פי 20% סיכון לאירוע קרדיוסווקלרי בשבוע שלאחריה  - הסיכון ממשיך גם בשנה העוקבת באחוזים שהולכים וקטנים </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30</a:t>
            </a:fld>
            <a:endParaRPr lang="en-GB"/>
          </a:p>
        </p:txBody>
      </p:sp>
    </p:spTree>
    <p:extLst>
      <p:ext uri="{BB962C8B-B14F-4D97-AF65-F5344CB8AC3E}">
        <p14:creationId xmlns:p14="http://schemas.microsoft.com/office/powerpoint/2010/main" val="24755971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sz="1800">
                <a:effectLst/>
                <a:latin typeface="Segoe UI" panose="020B0502040204020203" pitchFamily="34" charset="0"/>
              </a:rPr>
              <a:t>באנליזת פוסט הוק של מחקר </a:t>
            </a:r>
            <a:r>
              <a:rPr lang="he-IL" b="0"/>
              <a:t>ה – </a:t>
            </a:r>
            <a:r>
              <a:rPr lang="en-US" b="0"/>
              <a:t>ETHOS</a:t>
            </a:r>
            <a:r>
              <a:rPr lang="he-IL" b="0"/>
              <a:t> נמצא </a:t>
            </a:r>
            <a:r>
              <a:rPr lang="he-IL" b="0" err="1"/>
              <a:t>שטריקסאו</a:t>
            </a:r>
            <a:r>
              <a:rPr lang="he-IL" b="0"/>
              <a:t> הפחית ב 20% את הסיכון לאירוע </a:t>
            </a:r>
            <a:r>
              <a:rPr lang="he-IL" b="0" err="1"/>
              <a:t>קרדיופולמונרי</a:t>
            </a:r>
            <a:r>
              <a:rPr lang="he-IL" b="0"/>
              <a:t> בהשוואה ל </a:t>
            </a:r>
            <a:r>
              <a:rPr lang="en-US" b="0"/>
              <a:t>LAMA+LABA </a:t>
            </a:r>
            <a:endParaRPr lang="he-IL" b="0"/>
          </a:p>
          <a:p>
            <a:endParaRPr lang="he-IL"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948023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792068-C9B6-DCF9-99A3-D83DD3E93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B08731-B56B-140B-9115-4EF069E0043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239623-44AB-76DE-6B65-6A88D30F7B2A}"/>
              </a:ext>
            </a:extLst>
          </p:cNvPr>
          <p:cNvSpPr>
            <a:spLocks noGrp="1"/>
          </p:cNvSpPr>
          <p:nvPr>
            <p:ph type="body" idx="1"/>
          </p:nvPr>
        </p:nvSpPr>
        <p:spPr/>
        <p:txBody>
          <a:bodyPr/>
          <a:lstStyle/>
          <a:p>
            <a:pPr marL="0" marR="0" lvl="0" indent="0" algn="r" defTabSz="914400" rtl="1" eaLnBrk="1" fontAlgn="auto" latinLnBrk="0" hangingPunct="1">
              <a:buClrTx/>
              <a:buSzTx/>
              <a:buFontTx/>
              <a:buNone/>
              <a:tabLst/>
              <a:defRPr/>
            </a:pPr>
            <a:r>
              <a:rPr lang="he-IL" b="0">
                <a:latin typeface="Arial" panose="020B0604020202020204"/>
              </a:rPr>
              <a:t>ונעבור לחלק האחרון של היהלום – תמותה </a:t>
            </a:r>
          </a:p>
          <a:p>
            <a:pPr marL="0" marR="0" lvl="0" indent="0" algn="l" defTabSz="914400" rtl="0" eaLnBrk="1" fontAlgn="auto" latinLnBrk="0" hangingPunct="1">
              <a:buClrTx/>
              <a:buSzTx/>
              <a:buFont typeface="Arial" panose="020B0604020202020204" pitchFamily="34" charset="0"/>
              <a:buNone/>
              <a:tabLst/>
              <a:defRPr/>
            </a:pPr>
            <a:endParaRPr lang="en-GB" b="0" baseline="30000">
              <a:latin typeface="Arial" panose="020B0604020202020204"/>
            </a:endParaRPr>
          </a:p>
        </p:txBody>
      </p:sp>
      <p:sp>
        <p:nvSpPr>
          <p:cNvPr id="4" name="Slide Number Placeholder 3">
            <a:extLst>
              <a:ext uri="{FF2B5EF4-FFF2-40B4-BE49-F238E27FC236}">
                <a16:creationId xmlns:a16="http://schemas.microsoft.com/office/drawing/2014/main" id="{401ACCD5-E3FD-7861-2129-99D82F43071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5503140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0"/>
              <a:t>הקווים המנחים של הגולד מכירים כי הטיפול הפרמקולוגי היחיד עם מידע מוכח בהפחתת תמותה  הוא משאף </a:t>
            </a:r>
            <a:r>
              <a:rPr lang="he-IL" b="0" err="1"/>
              <a:t>טריפל</a:t>
            </a:r>
            <a:r>
              <a:rPr lang="he-IL" b="0"/>
              <a:t> - המחקרים שהוא התבסס עליהם הוא בין השאר מחקר ה – </a:t>
            </a:r>
            <a:r>
              <a:rPr lang="en-US" b="0"/>
              <a:t>ETHOS </a:t>
            </a:r>
            <a:r>
              <a:rPr lang="he-IL" b="0"/>
              <a:t> של </a:t>
            </a:r>
            <a:r>
              <a:rPr lang="he-IL" b="0" err="1"/>
              <a:t>טריקסאו</a:t>
            </a:r>
            <a:r>
              <a:rPr lang="he-IL" b="0"/>
              <a:t> </a:t>
            </a:r>
            <a:endParaRPr lang="en-GB" b="0"/>
          </a:p>
          <a:p>
            <a:endParaRPr lang="en-GB"/>
          </a:p>
        </p:txBody>
      </p:sp>
      <p:sp>
        <p:nvSpPr>
          <p:cNvPr id="4" name="Slide Number Placeholder 3"/>
          <p:cNvSpPr>
            <a:spLocks noGrp="1"/>
          </p:cNvSpPr>
          <p:nvPr>
            <p:ph type="sldNum" sz="quarter" idx="5"/>
          </p:nvPr>
        </p:nvSpPr>
        <p:spPr/>
        <p:txBody>
          <a:bodyPr/>
          <a:lstStyle/>
          <a:p>
            <a:pPr marL="0" marR="0" lvl="0" indent="0" algn="r" defTabSz="990752"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90752" rtl="0" eaLnBrk="1" fontAlgn="auto" latinLnBrk="0" hangingPunct="1">
                <a:lnSpc>
                  <a:spcPct val="100000"/>
                </a:lnSpc>
                <a:spcBef>
                  <a:spcPts val="0"/>
                </a:spcBef>
                <a:spcAft>
                  <a:spcPts val="0"/>
                </a:spcAft>
                <a:buClrTx/>
                <a:buSzTx/>
                <a:buFontTx/>
                <a:buNone/>
                <a:tabLst/>
                <a:defRPr/>
              </a:pPr>
              <a:t>33</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312190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FEC3BDE-7B8B-413F-886C-0334686517F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Slide Image Placeholder 5">
            <a:extLst>
              <a:ext uri="{FF2B5EF4-FFF2-40B4-BE49-F238E27FC236}">
                <a16:creationId xmlns:a16="http://schemas.microsoft.com/office/drawing/2014/main" id="{0D15FFC0-A547-FD61-7029-04F465F3171C}"/>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F885673-9C27-4A5F-1367-5CA6CBB89D7A}"/>
              </a:ext>
            </a:extLst>
          </p:cNvPr>
          <p:cNvSpPr>
            <a:spLocks noGrp="1"/>
          </p:cNvSpPr>
          <p:nvPr>
            <p:ph type="body" idx="1"/>
          </p:nvPr>
        </p:nvSpPr>
        <p:spPr/>
        <p:txBody>
          <a:bodyPr/>
          <a:lstStyle/>
          <a:p>
            <a:pPr algn="r" rtl="1"/>
            <a:endParaRPr lang="he-IL" b="1"/>
          </a:p>
          <a:p>
            <a:pPr algn="r" rtl="1"/>
            <a:r>
              <a:rPr lang="he-IL" b="0" err="1"/>
              <a:t>טירקסאו</a:t>
            </a:r>
            <a:r>
              <a:rPr lang="he-IL" b="0"/>
              <a:t> במחקר ה – </a:t>
            </a:r>
            <a:r>
              <a:rPr lang="en-US" b="0"/>
              <a:t>ETHOS</a:t>
            </a:r>
            <a:r>
              <a:rPr lang="he-IL" b="0"/>
              <a:t> הראה הפחתה של 49% בתמותה בהשוואה ל  </a:t>
            </a:r>
            <a:r>
              <a:rPr lang="en-US" b="0"/>
              <a:t>LAMA+LABA</a:t>
            </a:r>
            <a:r>
              <a:rPr lang="he-IL" b="0"/>
              <a:t> </a:t>
            </a:r>
          </a:p>
          <a:p>
            <a:endParaRPr lang="he-IL" b="1"/>
          </a:p>
        </p:txBody>
      </p:sp>
    </p:spTree>
    <p:extLst>
      <p:ext uri="{BB962C8B-B14F-4D97-AF65-F5344CB8AC3E}">
        <p14:creationId xmlns:p14="http://schemas.microsoft.com/office/powerpoint/2010/main" val="42900852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0">
                <a:latin typeface="Arial"/>
                <a:cs typeface="Arial"/>
              </a:rPr>
              <a:t>אם מסתכלים על סיבות המוות של חולים ב – </a:t>
            </a:r>
            <a:r>
              <a:rPr lang="en-US" b="0">
                <a:latin typeface="Arial"/>
                <a:cs typeface="Arial"/>
              </a:rPr>
              <a:t>COPD</a:t>
            </a:r>
            <a:r>
              <a:rPr lang="he-IL" b="0">
                <a:latin typeface="Arial"/>
                <a:cs typeface="Arial"/>
              </a:rPr>
              <a:t> ניתן לראות כי בחולים עם חומרת מחלה בינונית –הסיבה העיקרית היא קרדיאלית </a:t>
            </a:r>
            <a:r>
              <a:rPr lang="he-IL" b="1">
                <a:latin typeface="Arial"/>
                <a:cs typeface="Arial"/>
              </a:rPr>
              <a:t> </a:t>
            </a:r>
          </a:p>
          <a:p>
            <a:endParaRPr lang="he-IL" b="1">
              <a:latin typeface="Arial"/>
              <a:cs typeface="Arial"/>
            </a:endParaRP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750576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96913" y="341313"/>
            <a:ext cx="5867400" cy="3302000"/>
          </a:xfrm>
        </p:spPr>
      </p:sp>
      <p:sp>
        <p:nvSpPr>
          <p:cNvPr id="3" name="Notes Placeholder 2"/>
          <p:cNvSpPr>
            <a:spLocks noGrp="1"/>
          </p:cNvSpPr>
          <p:nvPr>
            <p:ph type="body" idx="1"/>
          </p:nvPr>
        </p:nvSpPr>
        <p:spPr>
          <a:xfrm>
            <a:off x="664362" y="3989672"/>
            <a:ext cx="5683250" cy="4029879"/>
          </a:xfrm>
        </p:spPr>
        <p:txBody>
          <a:bodyPr/>
          <a:lstStyle/>
          <a:p>
            <a:pPr algn="r" rtl="1"/>
            <a:r>
              <a:rPr lang="he-IL" b="0"/>
              <a:t>וגם במחקר ה – </a:t>
            </a:r>
            <a:r>
              <a:rPr lang="en-US" b="0"/>
              <a:t>ETHOS</a:t>
            </a:r>
            <a:r>
              <a:rPr lang="he-IL" b="0"/>
              <a:t> עיקר ההפחתה בתמותה </a:t>
            </a:r>
            <a:r>
              <a:rPr lang="he-IL" b="0" err="1"/>
              <a:t>היתה</a:t>
            </a:r>
            <a:r>
              <a:rPr lang="he-IL" b="0"/>
              <a:t> קשורה בהפחתה של מוות כתוצאה מאירוע קרדיווסקולרי </a:t>
            </a:r>
          </a:p>
          <a:p>
            <a:endParaRPr lang="he-IL" b="0"/>
          </a:p>
          <a:p>
            <a:endParaRPr lang="he-IL" b="1"/>
          </a:p>
          <a:p>
            <a:endParaRPr lang="en-GB">
              <a:solidFill>
                <a:schemeClr val="tx2"/>
              </a:solidFill>
            </a:endParaRPr>
          </a:p>
        </p:txBody>
      </p:sp>
      <p:sp>
        <p:nvSpPr>
          <p:cNvPr id="4" name="Slide Number Placeholder 3"/>
          <p:cNvSpPr>
            <a:spLocks noGrp="1"/>
          </p:cNvSpPr>
          <p:nvPr>
            <p:ph type="sldNum" sz="quarter" idx="5"/>
          </p:nvPr>
        </p:nvSpPr>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0A2B95A8-5766-4BD1-8782-0185D6D3D61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36</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3197304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ואם משווים את ההפחתה בקבוצה של </a:t>
            </a:r>
            <a:r>
              <a:rPr lang="he-IL" err="1"/>
              <a:t>טריקסאו</a:t>
            </a:r>
            <a:r>
              <a:rPr lang="he-IL"/>
              <a:t> מול </a:t>
            </a:r>
            <a:r>
              <a:rPr lang="en-US"/>
              <a:t>LAMA+LABA</a:t>
            </a:r>
            <a:r>
              <a:rPr lang="he-IL"/>
              <a:t> ההפחתה </a:t>
            </a:r>
            <a:r>
              <a:rPr lang="he-IL" err="1"/>
              <a:t>היתה</a:t>
            </a:r>
            <a:r>
              <a:rPr lang="he-IL"/>
              <a:t> 62% </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37</a:t>
            </a:fld>
            <a:endParaRPr lang="en-GB"/>
          </a:p>
        </p:txBody>
      </p:sp>
    </p:spTree>
    <p:extLst>
      <p:ext uri="{BB962C8B-B14F-4D97-AF65-F5344CB8AC3E}">
        <p14:creationId xmlns:p14="http://schemas.microsoft.com/office/powerpoint/2010/main" val="39323403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חשוב להכיר את מבנה המחקרים של כל 3 </a:t>
            </a:r>
            <a:r>
              <a:rPr lang="he-IL" err="1"/>
              <a:t>המשאפי</a:t>
            </a:r>
            <a:r>
              <a:rPr lang="he-IL"/>
              <a:t> </a:t>
            </a:r>
            <a:r>
              <a:rPr lang="he-IL" err="1"/>
              <a:t>טריפל</a:t>
            </a:r>
            <a:r>
              <a:rPr lang="he-IL"/>
              <a:t> – </a:t>
            </a:r>
            <a:r>
              <a:rPr lang="he-IL" err="1"/>
              <a:t>טריקסאו</a:t>
            </a:r>
            <a:r>
              <a:rPr lang="he-IL"/>
              <a:t> </a:t>
            </a:r>
            <a:r>
              <a:rPr lang="he-IL" err="1"/>
              <a:t>טרימבו</a:t>
            </a:r>
            <a:r>
              <a:rPr lang="he-IL"/>
              <a:t> </a:t>
            </a:r>
            <a:r>
              <a:rPr lang="he-IL" err="1"/>
              <a:t>וטרילג</a:t>
            </a:r>
            <a:r>
              <a:rPr lang="en-US"/>
              <a:t>'</a:t>
            </a:r>
            <a:r>
              <a:rPr lang="he-IL"/>
              <a:t>י ניתן לראות כי במחקר ה – </a:t>
            </a:r>
            <a:r>
              <a:rPr lang="en-US"/>
              <a:t>ETHOS</a:t>
            </a:r>
            <a:r>
              <a:rPr lang="he-IL"/>
              <a:t> הפחתת תמותה נבדקה כ  </a:t>
            </a:r>
            <a:r>
              <a:rPr lang="en-US"/>
              <a:t>secondary endpoint  </a:t>
            </a:r>
            <a:r>
              <a:rPr lang="he-IL"/>
              <a:t> בעוד ובמחקר של </a:t>
            </a:r>
            <a:r>
              <a:rPr lang="en-US" err="1"/>
              <a:t>Trelegy</a:t>
            </a:r>
            <a:r>
              <a:rPr lang="en-US"/>
              <a:t> </a:t>
            </a:r>
            <a:r>
              <a:rPr lang="he-IL"/>
              <a:t> זה היה בסטטוס של </a:t>
            </a:r>
            <a:r>
              <a:rPr lang="en-US"/>
              <a:t>other endpoints </a:t>
            </a:r>
            <a:r>
              <a:rPr lang="he-IL"/>
              <a:t> ובמחקר של </a:t>
            </a:r>
            <a:r>
              <a:rPr lang="he-IL" err="1"/>
              <a:t>טרימבו</a:t>
            </a:r>
            <a:r>
              <a:rPr lang="he-IL"/>
              <a:t> זה נכלל בתוך ה – </a:t>
            </a:r>
            <a:r>
              <a:rPr lang="en-US"/>
              <a:t>safety endpoints </a:t>
            </a:r>
            <a:r>
              <a:rPr lang="he-IL"/>
              <a:t> מה שמצביע על רמת המובהקות של נתוני תמותה של </a:t>
            </a:r>
            <a:r>
              <a:rPr lang="he-IL" err="1"/>
              <a:t>טריקסאו</a:t>
            </a:r>
            <a:r>
              <a:rPr lang="he-IL"/>
              <a:t> </a:t>
            </a:r>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308153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0"/>
              <a:t>כאשר עשו השוואה עקיפה של נתוני התמותה של </a:t>
            </a:r>
            <a:r>
              <a:rPr lang="he-IL" b="0" err="1"/>
              <a:t>טריקסאו</a:t>
            </a:r>
            <a:r>
              <a:rPr lang="he-IL" b="0"/>
              <a:t> ממחקר ה – </a:t>
            </a:r>
            <a:r>
              <a:rPr lang="en-US" b="0"/>
              <a:t>ETHOS</a:t>
            </a:r>
            <a:r>
              <a:rPr lang="he-IL" b="0"/>
              <a:t> אל מול הנתונים של </a:t>
            </a:r>
            <a:r>
              <a:rPr lang="he-IL" b="0" err="1"/>
              <a:t>טרילג</a:t>
            </a:r>
            <a:r>
              <a:rPr lang="en-US" b="0"/>
              <a:t>'</a:t>
            </a:r>
            <a:r>
              <a:rPr lang="he-IL" b="0"/>
              <a:t>י ממחקר ה – </a:t>
            </a:r>
            <a:r>
              <a:rPr lang="en-US" b="0"/>
              <a:t>IMPACT</a:t>
            </a:r>
            <a:r>
              <a:rPr lang="he-IL" b="0"/>
              <a:t> נמצא כי היה פער של 39% הפחתה לטובת </a:t>
            </a:r>
            <a:r>
              <a:rPr lang="he-IL" b="0" err="1"/>
              <a:t>טריקסאו</a:t>
            </a:r>
            <a:r>
              <a:rPr lang="he-IL" b="0"/>
              <a:t> </a:t>
            </a:r>
          </a:p>
          <a:p>
            <a:pPr marL="0" indent="0">
              <a:buFont typeface="Arial" panose="020B0604020202020204" pitchFamily="34" charset="0"/>
              <a:buNone/>
            </a:pPr>
            <a:endParaRPr lang="en-GB"/>
          </a:p>
        </p:txBody>
      </p:sp>
      <p:sp>
        <p:nvSpPr>
          <p:cNvPr id="4" name="Slide Number Placeholder 3"/>
          <p:cNvSpPr>
            <a:spLocks noGrp="1"/>
          </p:cNvSpPr>
          <p:nvPr>
            <p:ph type="sldNum" sz="quarter" idx="5"/>
          </p:nvPr>
        </p:nvSpPr>
        <p:spPr/>
        <p:txBody>
          <a:bodyPr/>
          <a:lstStyle/>
          <a:p>
            <a:pPr marL="0" marR="0" lvl="0" indent="0" algn="r" defTabSz="990752" rtl="0" eaLnBrk="1" fontAlgn="auto" latinLnBrk="0" hangingPunct="1">
              <a:lnSpc>
                <a:spcPct val="100000"/>
              </a:lnSpc>
              <a:spcBef>
                <a:spcPts val="0"/>
              </a:spcBef>
              <a:spcAft>
                <a:spcPts val="0"/>
              </a:spcAft>
              <a:buClrTx/>
              <a:buSzTx/>
              <a:buFontTx/>
              <a:buNone/>
              <a:tabLst/>
              <a:defRPr/>
            </a:pPr>
            <a:fld id="{FF268236-26AA-4643-B4FD-8929CE8D5A75}"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90752" rtl="0" eaLnBrk="1" fontAlgn="auto" latinLnBrk="0" hangingPunct="1">
                <a:lnSpc>
                  <a:spcPct val="100000"/>
                </a:lnSpc>
                <a:spcBef>
                  <a:spcPts val="0"/>
                </a:spcBef>
                <a:spcAft>
                  <a:spcPts val="0"/>
                </a:spcAft>
                <a:buClrTx/>
                <a:buSzTx/>
                <a:buFontTx/>
                <a:buNone/>
                <a:tabLst/>
                <a:defRPr/>
              </a:pPr>
              <a:t>39</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664886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a:t>ברמה העולמית ניתן לראות כי </a:t>
            </a:r>
            <a:r>
              <a:rPr lang="en-US"/>
              <a:t>COPD</a:t>
            </a:r>
            <a:r>
              <a:rPr lang="he-IL"/>
              <a:t> היא גורם תמותה מספר 3, יש כ 400 מיליון חולים במחלה והערכה היא כי מעל 50% אינם מאובחנים , היא הסיבה מספר 2  לפניה למיון במספר מדינות וסיבת התמותה היא גם בשל סיבות נשימתיות ולא נשימתיות ביניהן אירועים קרדיווסקולריים </a:t>
            </a:r>
            <a:endParaRPr lang="en-GB"/>
          </a:p>
          <a:p>
            <a:pPr algn="r" rtl="1"/>
            <a:endParaRPr lang="en-GB"/>
          </a:p>
        </p:txBody>
      </p:sp>
      <p:sp>
        <p:nvSpPr>
          <p:cNvPr id="4" name="Slide Number Placeholder 3"/>
          <p:cNvSpPr>
            <a:spLocks noGrp="1"/>
          </p:cNvSpPr>
          <p:nvPr>
            <p:ph type="sldNum" sz="quarter" idx="5"/>
          </p:nvPr>
        </p:nvSpPr>
        <p:spPr/>
        <p:txBody>
          <a:bodyPr/>
          <a:lstStyle/>
          <a:p>
            <a:fld id="{D4D00C11-5C63-4B3B-AE7C-30E1FCFF206A}" type="slidenum">
              <a:rPr lang="en-GB" smtClean="0"/>
              <a:pPr/>
              <a:t>4</a:t>
            </a:fld>
            <a:endParaRPr lang="en-GB"/>
          </a:p>
        </p:txBody>
      </p:sp>
    </p:spTree>
    <p:extLst>
      <p:ext uri="{BB962C8B-B14F-4D97-AF65-F5344CB8AC3E}">
        <p14:creationId xmlns:p14="http://schemas.microsoft.com/office/powerpoint/2010/main" val="13764205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54FD9AA-4A8B-4B62-AF78-B97D743D6E2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Slide Image Placeholder 5">
            <a:extLst>
              <a:ext uri="{FF2B5EF4-FFF2-40B4-BE49-F238E27FC236}">
                <a16:creationId xmlns:a16="http://schemas.microsoft.com/office/drawing/2014/main" id="{AB2CB842-6FA3-A133-4D5A-7B8F07E5F719}"/>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1896F619-223A-5FFD-B633-C98ECCE60D05}"/>
              </a:ext>
            </a:extLst>
          </p:cNvPr>
          <p:cNvSpPr>
            <a:spLocks noGrp="1"/>
          </p:cNvSpPr>
          <p:nvPr>
            <p:ph type="body" idx="1"/>
          </p:nvPr>
        </p:nvSpPr>
        <p:spPr/>
        <p:txBody>
          <a:bodyPr/>
          <a:lstStyle/>
          <a:p>
            <a:pPr algn="r" rtl="1"/>
            <a:r>
              <a:rPr lang="he-IL"/>
              <a:t>מבחינת בטיחות ניתן לראות כי שיעור דלקות הריאה היה נמוך וזהה לזה של השילוב </a:t>
            </a:r>
            <a:r>
              <a:rPr lang="en-US"/>
              <a:t>ICS+LABA</a:t>
            </a:r>
            <a:endParaRPr lang="en-GB"/>
          </a:p>
        </p:txBody>
      </p:sp>
    </p:spTree>
    <p:extLst>
      <p:ext uri="{BB962C8B-B14F-4D97-AF65-F5344CB8AC3E}">
        <p14:creationId xmlns:p14="http://schemas.microsoft.com/office/powerpoint/2010/main" val="29013223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algn="r" rtl="1"/>
            <a:r>
              <a:rPr lang="he-IL" b="0"/>
              <a:t>אם מסתכלים על היחס </a:t>
            </a:r>
            <a:r>
              <a:rPr lang="en-US" b="0"/>
              <a:t>benefit vs. risk </a:t>
            </a:r>
            <a:r>
              <a:rPr lang="he-IL" b="0"/>
              <a:t> ניתן לראות כי יש יתרון משמעותית לטיפול </a:t>
            </a:r>
            <a:r>
              <a:rPr lang="he-IL" b="0" err="1"/>
              <a:t>בטריפל</a:t>
            </a:r>
            <a:r>
              <a:rPr lang="he-IL" b="0"/>
              <a:t> בהשוואה לסיכון לדלקת ריאות </a:t>
            </a:r>
          </a:p>
          <a:p>
            <a:endParaRPr lang="he-IL" b="1"/>
          </a:p>
          <a:p>
            <a:endParaRPr lang="en-GB"/>
          </a:p>
        </p:txBody>
      </p:sp>
      <p:sp>
        <p:nvSpPr>
          <p:cNvPr id="4" name="Slide Number Placeholder 3">
            <a:extLst>
              <a:ext uri="{FF2B5EF4-FFF2-40B4-BE49-F238E27FC236}">
                <a16:creationId xmlns:a16="http://schemas.microsoft.com/office/drawing/2014/main" id="{9F54BA9E-96A9-4C96-B1E3-48760B90DD0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Slide Image Placeholder 6">
            <a:extLst>
              <a:ext uri="{FF2B5EF4-FFF2-40B4-BE49-F238E27FC236}">
                <a16:creationId xmlns:a16="http://schemas.microsoft.com/office/drawing/2014/main" id="{398DB0FC-C133-FC15-E713-3A6086768118}"/>
              </a:ext>
            </a:extLst>
          </p:cNvPr>
          <p:cNvSpPr>
            <a:spLocks noGrp="1" noRot="1" noChangeAspect="1"/>
          </p:cNvSpPr>
          <p:nvPr>
            <p:ph type="sldImg"/>
          </p:nvPr>
        </p:nvSpPr>
        <p:spPr/>
      </p:sp>
    </p:spTree>
    <p:extLst>
      <p:ext uri="{BB962C8B-B14F-4D97-AF65-F5344CB8AC3E}">
        <p14:creationId xmlns:p14="http://schemas.microsoft.com/office/powerpoint/2010/main" val="14414758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Rectangle 2"/>
          <p:cNvSpPr>
            <a:spLocks noGrp="1" noRot="1" noChangeAspect="1" noChangeArrowheads="1" noTextEdit="1"/>
          </p:cNvSpPr>
          <p:nvPr>
            <p:ph type="sldImg"/>
          </p:nvPr>
        </p:nvSpPr>
        <p:spPr>
          <a:xfrm>
            <a:off x="776288" y="239713"/>
            <a:ext cx="5761037" cy="3240087"/>
          </a:xfrm>
          <a:ln/>
        </p:spPr>
      </p:sp>
      <p:sp>
        <p:nvSpPr>
          <p:cNvPr id="114691" name="Rectangle 3"/>
          <p:cNvSpPr>
            <a:spLocks noGrp="1" noChangeArrowheads="1"/>
          </p:cNvSpPr>
          <p:nvPr>
            <p:ph type="body" idx="1"/>
          </p:nvPr>
        </p:nvSpPr>
        <p:spPr>
          <a:xfrm>
            <a:off x="553212" y="3721100"/>
            <a:ext cx="6208776" cy="3918191"/>
          </a:xfrm>
        </p:spPr>
        <p:txBody>
          <a:bodyPr/>
          <a:lstStyle/>
          <a:p>
            <a:pPr marL="570411" indent="-570411" algn="r" defTabSz="499251" rtl="1">
              <a:spcBef>
                <a:spcPts val="0"/>
              </a:spcBef>
              <a:buClrTx/>
              <a:buSzTx/>
              <a:buNone/>
              <a:defRPr/>
            </a:pPr>
            <a:r>
              <a:rPr lang="he-IL" b="0">
                <a:cs typeface="Times New Roman" pitchFamily="18" charset="0"/>
              </a:rPr>
              <a:t>וכעת נעבור לנושא של בחירת סוג המשאף </a:t>
            </a:r>
          </a:p>
          <a:p>
            <a:pPr marL="570411" indent="-570411" algn="r" defTabSz="499251" rtl="1">
              <a:spcBef>
                <a:spcPts val="0"/>
              </a:spcBef>
              <a:buClrTx/>
              <a:buSzTx/>
              <a:buNone/>
              <a:defRPr/>
            </a:pPr>
            <a:r>
              <a:rPr lang="he-IL" b="0">
                <a:cs typeface="Times New Roman" pitchFamily="18" charset="0"/>
              </a:rPr>
              <a:t>ישנם פקטורים שמשפיעים על הפיזור שקשורים למשאף עצמו-</a:t>
            </a:r>
          </a:p>
          <a:p>
            <a:pPr marL="570411" indent="-570411" algn="r" defTabSz="499251" rtl="1">
              <a:spcBef>
                <a:spcPts val="0"/>
              </a:spcBef>
              <a:buClrTx/>
              <a:buSzTx/>
              <a:buNone/>
              <a:defRPr/>
            </a:pPr>
            <a:r>
              <a:rPr lang="he-IL" b="0">
                <a:cs typeface="Times New Roman" pitchFamily="18" charset="0"/>
              </a:rPr>
              <a:t>גודל החלקיקים הוא אחד הפקטורים החשובים שמשפיעים על הפיזור </a:t>
            </a:r>
            <a:r>
              <a:rPr lang="he-IL" b="0" err="1">
                <a:cs typeface="Times New Roman" pitchFamily="18" charset="0"/>
              </a:rPr>
              <a:t>הריאתי</a:t>
            </a:r>
            <a:r>
              <a:rPr lang="he-IL" b="0">
                <a:cs typeface="Times New Roman" pitchFamily="18" charset="0"/>
              </a:rPr>
              <a:t>.</a:t>
            </a:r>
          </a:p>
          <a:p>
            <a:pPr marL="570411" indent="-570411" algn="r" defTabSz="499251" rtl="1">
              <a:spcBef>
                <a:spcPts val="0"/>
              </a:spcBef>
              <a:buClrTx/>
              <a:buSzTx/>
              <a:buNone/>
              <a:defRPr/>
            </a:pPr>
            <a:r>
              <a:rPr lang="he-IL" b="0">
                <a:cs typeface="Times New Roman" pitchFamily="18" charset="0"/>
              </a:rPr>
              <a:t>מהירות החלקיקים גם היא בעלת השפעה על הפיזור </a:t>
            </a:r>
            <a:r>
              <a:rPr lang="he-IL" b="0" err="1">
                <a:cs typeface="Times New Roman" pitchFamily="18" charset="0"/>
              </a:rPr>
              <a:t>הריאתי</a:t>
            </a:r>
            <a:r>
              <a:rPr lang="he-IL" b="0">
                <a:cs typeface="Times New Roman" pitchFamily="18" charset="0"/>
              </a:rPr>
              <a:t>- מהירות נמוכה יותר מפחיתה שקיעה של התרופה </a:t>
            </a:r>
            <a:r>
              <a:rPr lang="he-IL" b="0" err="1">
                <a:cs typeface="Times New Roman" pitchFamily="18" charset="0"/>
              </a:rPr>
              <a:t>באורופרינקס</a:t>
            </a:r>
            <a:r>
              <a:rPr lang="he-IL" b="0">
                <a:cs typeface="Times New Roman" pitchFamily="18" charset="0"/>
              </a:rPr>
              <a:t> ומייעלת את הגעתה לריאות עצמן (למשל על ידי שימוש </a:t>
            </a:r>
            <a:r>
              <a:rPr lang="he-IL" b="0" err="1">
                <a:cs typeface="Times New Roman" pitchFamily="18" charset="0"/>
              </a:rPr>
              <a:t>בספייסר</a:t>
            </a:r>
            <a:r>
              <a:rPr lang="he-IL" b="0">
                <a:cs typeface="Times New Roman" pitchFamily="18" charset="0"/>
              </a:rPr>
              <a:t>). </a:t>
            </a:r>
          </a:p>
          <a:p>
            <a:pPr marL="183347" indent="-183347">
              <a:spcBef>
                <a:spcPts val="0"/>
              </a:spcBef>
              <a:defRPr/>
            </a:pPr>
            <a:endParaRPr lang="en-US"/>
          </a:p>
        </p:txBody>
      </p:sp>
      <p:sp>
        <p:nvSpPr>
          <p:cNvPr id="2" name="Slide Number Placeholder 1">
            <a:extLst>
              <a:ext uri="{FF2B5EF4-FFF2-40B4-BE49-F238E27FC236}">
                <a16:creationId xmlns:a16="http://schemas.microsoft.com/office/drawing/2014/main" id="{6B87DE0D-F271-3CEF-2FF9-D888381AED8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6544338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6300" y="239713"/>
            <a:ext cx="5762625" cy="3241675"/>
          </a:xfrm>
        </p:spPr>
      </p:sp>
      <p:sp>
        <p:nvSpPr>
          <p:cNvPr id="3" name="Notes Placeholder 2"/>
          <p:cNvSpPr>
            <a:spLocks noGrp="1"/>
          </p:cNvSpPr>
          <p:nvPr>
            <p:ph type="body" idx="1"/>
          </p:nvPr>
        </p:nvSpPr>
        <p:spPr>
          <a:xfrm>
            <a:off x="553212" y="3721100"/>
            <a:ext cx="6208776" cy="4836745"/>
          </a:xfrm>
        </p:spPr>
        <p:txBody>
          <a:bodyPr>
            <a:noAutofit/>
          </a:bodyPr>
          <a:lstStyle/>
          <a:p>
            <a:pPr marL="0" marR="0" lvl="0" indent="0" algn="r" defTabSz="914400" rtl="1" eaLnBrk="1" fontAlgn="auto" latinLnBrk="0" hangingPunct="1">
              <a:lnSpc>
                <a:spcPct val="100000"/>
              </a:lnSpc>
              <a:spcBef>
                <a:spcPts val="0"/>
              </a:spcBef>
              <a:spcAft>
                <a:spcPts val="0"/>
              </a:spcAft>
              <a:buClrTx/>
              <a:buSzTx/>
              <a:buFont typeface="+mj-lt"/>
              <a:buNone/>
              <a:tabLst/>
              <a:defRPr/>
            </a:pPr>
            <a:r>
              <a:rPr lang="he-IL" b="0" i="0">
                <a:effectLst/>
                <a:latin typeface="__fkGroteskNeue_598ab8"/>
              </a:rPr>
              <a:t>גודל החלקיקים של החומר התרופתי במשאף צריך להיות בין 1-5 מיקרומטר כדי להגיע לדרכי האוויר קטנים בריאות</a:t>
            </a:r>
          </a:p>
          <a:p>
            <a:pPr marL="0" marR="0" lvl="0" indent="0" algn="r" defTabSz="914400" rtl="1" eaLnBrk="1" fontAlgn="auto" latinLnBrk="0" hangingPunct="1">
              <a:lnSpc>
                <a:spcPct val="100000"/>
              </a:lnSpc>
              <a:spcBef>
                <a:spcPts val="0"/>
              </a:spcBef>
              <a:spcAft>
                <a:spcPts val="0"/>
              </a:spcAft>
              <a:buClrTx/>
              <a:buSzTx/>
              <a:buFont typeface="+mj-lt"/>
              <a:buNone/>
              <a:tabLst/>
              <a:defRPr/>
            </a:pPr>
            <a:endParaRPr lang="he-IL" b="0" i="0">
              <a:effectLst/>
              <a:latin typeface="__fkGroteskNeue_598ab8"/>
            </a:endParaRPr>
          </a:p>
          <a:p>
            <a:pPr marL="0" indent="0" algn="r" rtl="1">
              <a:buFont typeface="+mj-lt"/>
              <a:buNone/>
            </a:pPr>
            <a:r>
              <a:rPr lang="he-IL" b="0" i="0">
                <a:effectLst/>
                <a:latin typeface="__fkGroteskNeue_598ab8"/>
              </a:rPr>
              <a:t>חלקיקים גדולים (מעל 10 מיקרומטר) מסוננים באף ו/או בלוע.</a:t>
            </a:r>
          </a:p>
          <a:p>
            <a:pPr marL="0" indent="0" algn="r" rtl="1">
              <a:buFont typeface="+mj-lt"/>
              <a:buNone/>
            </a:pPr>
            <a:r>
              <a:rPr lang="he-IL" b="0" i="0">
                <a:effectLst/>
                <a:latin typeface="__fkGroteskNeue_598ab8"/>
              </a:rPr>
              <a:t>חלקיקים בגודל 5-10 מיקרומטר מגיעים בדרך כלל לחלקים </a:t>
            </a:r>
            <a:r>
              <a:rPr lang="he-IL" b="0" i="0" err="1">
                <a:effectLst/>
                <a:latin typeface="__fkGroteskNeue_598ab8"/>
              </a:rPr>
              <a:t>הפרוקסימליים</a:t>
            </a:r>
            <a:r>
              <a:rPr lang="he-IL" b="0" i="0">
                <a:effectLst/>
                <a:latin typeface="__fkGroteskNeue_598ab8"/>
              </a:rPr>
              <a:t> של דרכי הנשימה התחתונות.</a:t>
            </a:r>
          </a:p>
          <a:p>
            <a:pPr marL="0" indent="0" algn="r" rtl="1">
              <a:buFont typeface="+mj-lt"/>
              <a:buNone/>
            </a:pPr>
            <a:r>
              <a:rPr lang="he-IL" b="0" i="0">
                <a:effectLst/>
                <a:latin typeface="__fkGroteskNeue_598ab8"/>
              </a:rPr>
              <a:t>חלקיקים בגודל 1-5 מיקרומטר יכולים להגיע לפריפריה של הריאות.</a:t>
            </a:r>
          </a:p>
          <a:p>
            <a:pPr marL="0" indent="0" algn="r" rtl="1">
              <a:buFont typeface="+mj-lt"/>
              <a:buNone/>
            </a:pPr>
            <a:r>
              <a:rPr lang="en-GB" b="0" i="0">
                <a:effectLst/>
                <a:latin typeface="__fkGroteskNeue_598ab8"/>
              </a:rPr>
              <a:t>MMAD (Median Mass Aerodynamic Diameter), </a:t>
            </a:r>
            <a:r>
              <a:rPr lang="he-IL" b="0" i="0">
                <a:effectLst/>
                <a:latin typeface="__fkGroteskNeue_598ab8"/>
              </a:rPr>
              <a:t> המוגדר כגודל החלקיקים (במיקרומטרים) שמעליו ומתחתיו נמצאים 50% ממסת החלקיקים. ככל שהוא גבוה יותר, קוטר החלקיק גדול יותר. ה</a:t>
            </a:r>
            <a:r>
              <a:rPr lang="en-US" b="0" i="0">
                <a:effectLst/>
                <a:latin typeface="__fkGroteskNeue_598ab8"/>
              </a:rPr>
              <a:t>MMAD</a:t>
            </a:r>
            <a:r>
              <a:rPr lang="he-IL" b="0" i="0">
                <a:effectLst/>
                <a:latin typeface="__fkGroteskNeue_598ab8"/>
              </a:rPr>
              <a:t> צריך להיות בגודל של 1-5 מיקרון כדי להגיע לדרכי האוויר </a:t>
            </a:r>
            <a:r>
              <a:rPr lang="he-IL" b="0" i="0" err="1">
                <a:effectLst/>
                <a:latin typeface="__fkGroteskNeue_598ab8"/>
              </a:rPr>
              <a:t>הדיסטליות</a:t>
            </a:r>
            <a:r>
              <a:rPr lang="he-IL" b="0" i="0">
                <a:effectLst/>
                <a:latin typeface="__fkGroteskNeue_598ab8"/>
              </a:rPr>
              <a:t>. </a:t>
            </a:r>
          </a:p>
          <a:p>
            <a:pPr marL="0" indent="0" algn="r" rtl="1">
              <a:buFont typeface="+mj-lt"/>
              <a:buNone/>
            </a:pPr>
            <a:endParaRPr lang="he-IL" b="0" i="0">
              <a:effectLst/>
              <a:latin typeface="__fkGroteskNeue_598ab8"/>
            </a:endParaRPr>
          </a:p>
        </p:txBody>
      </p:sp>
      <p:sp>
        <p:nvSpPr>
          <p:cNvPr id="4" name="Slide Number Placeholder 3">
            <a:extLst>
              <a:ext uri="{FF2B5EF4-FFF2-40B4-BE49-F238E27FC236}">
                <a16:creationId xmlns:a16="http://schemas.microsoft.com/office/drawing/2014/main" id="{6DD38065-AD47-6605-D6D7-C66CCEEB912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191236320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77875" y="239713"/>
            <a:ext cx="5759450" cy="3240087"/>
          </a:xfrm>
        </p:spPr>
      </p:sp>
      <p:sp>
        <p:nvSpPr>
          <p:cNvPr id="3" name="Notes Placeholder 2"/>
          <p:cNvSpPr>
            <a:spLocks noGrp="1"/>
          </p:cNvSpPr>
          <p:nvPr>
            <p:ph type="body" idx="1"/>
          </p:nvPr>
        </p:nvSpPr>
        <p:spPr>
          <a:xfrm>
            <a:off x="658368" y="3721100"/>
            <a:ext cx="6208776" cy="3308349"/>
          </a:xfrm>
        </p:spPr>
        <p:txBody>
          <a:bodyPr/>
          <a:lstStyle/>
          <a:p>
            <a:pPr marL="0" indent="0" algn="r" rtl="1">
              <a:spcBef>
                <a:spcPts val="692"/>
              </a:spcBef>
              <a:buNone/>
              <a:defRPr/>
            </a:pPr>
            <a:r>
              <a:rPr lang="he-IL"/>
              <a:t>ניתן לראות גם בתרשים כאן שיש צורך שגודל החלקיק יהיה בין 1.5-5 מיקרומטר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3D4CFF-99DE-7D48-9338-920CE23D6921}"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34007499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הגולל של חלקיק ה – </a:t>
            </a:r>
            <a:r>
              <a:rPr lang="en-US"/>
              <a:t>Aerosphere </a:t>
            </a:r>
            <a:r>
              <a:rPr lang="he-IL"/>
              <a:t> </a:t>
            </a:r>
            <a:r>
              <a:rPr lang="he-IL" err="1"/>
              <a:t>בטריקסאו</a:t>
            </a:r>
            <a:r>
              <a:rPr lang="he-IL"/>
              <a:t> הוא 3 מיקרומטר ולכן בגודל אופטימלי להגיע גם לדרי האוויר הקטנות </a:t>
            </a:r>
            <a:endParaRPr lang="en-US"/>
          </a:p>
        </p:txBody>
      </p:sp>
      <p:sp>
        <p:nvSpPr>
          <p:cNvPr id="4" name="Slide Number Placeholder 3"/>
          <p:cNvSpPr>
            <a:spLocks noGrp="1"/>
          </p:cNvSpPr>
          <p:nvPr>
            <p:ph type="sldNum" sz="quarter" idx="5"/>
          </p:nvPr>
        </p:nvSpPr>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3FDE42F4-7A2A-45AB-9E6B-F78BFD7FD644}" type="slidenum">
              <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45</a:t>
            </a:fld>
            <a:endParaRPr kumimoji="0" lang="en-US"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962931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sz="1800">
                <a:effectLst/>
                <a:latin typeface="Segoe UI" panose="020B0502040204020203" pitchFamily="34" charset="0"/>
              </a:rPr>
              <a:t>כדי להדגים את הפיזור </a:t>
            </a:r>
            <a:r>
              <a:rPr lang="he-IL" sz="1800" err="1">
                <a:effectLst/>
                <a:latin typeface="Segoe UI" panose="020B0502040204020203" pitchFamily="34" charset="0"/>
              </a:rPr>
              <a:t>הריאותי</a:t>
            </a:r>
            <a:r>
              <a:rPr lang="he-IL" sz="1800">
                <a:effectLst/>
                <a:latin typeface="Segoe UI" panose="020B0502040204020203" pitchFamily="34" charset="0"/>
              </a:rPr>
              <a:t> של </a:t>
            </a:r>
            <a:r>
              <a:rPr lang="he-IL" sz="1800" err="1">
                <a:effectLst/>
                <a:latin typeface="Segoe UI" panose="020B0502040204020203" pitchFamily="34" charset="0"/>
              </a:rPr>
              <a:t>טריקסאו</a:t>
            </a:r>
            <a:r>
              <a:rPr lang="he-IL" sz="1800">
                <a:effectLst/>
                <a:latin typeface="Segoe UI" panose="020B0502040204020203" pitchFamily="34" charset="0"/>
              </a:rPr>
              <a:t> אל מול </a:t>
            </a:r>
            <a:r>
              <a:rPr lang="he-IL" sz="1800" err="1">
                <a:effectLst/>
                <a:latin typeface="Segoe UI" panose="020B0502040204020203" pitchFamily="34" charset="0"/>
              </a:rPr>
              <a:t>טרילג'י</a:t>
            </a:r>
            <a:r>
              <a:rPr lang="he-IL" sz="1800">
                <a:effectLst/>
                <a:latin typeface="Segoe UI" panose="020B0502040204020203" pitchFamily="34" charset="0"/>
              </a:rPr>
              <a:t> השתמשו בהדמיות- </a:t>
            </a:r>
            <a:r>
              <a:rPr lang="en-US" sz="1800">
                <a:effectLst/>
                <a:latin typeface="Segoe UI" panose="020B0502040204020203" pitchFamily="34" charset="0"/>
              </a:rPr>
              <a:t>FRI silico in.</a:t>
            </a:r>
            <a:r>
              <a:rPr lang="he-IL" sz="1800">
                <a:effectLst/>
                <a:latin typeface="Segoe UI" panose="020B0502040204020203" pitchFamily="34" charset="0"/>
              </a:rPr>
              <a:t>על בסיס הדמיות </a:t>
            </a:r>
            <a:r>
              <a:rPr lang="en-US" sz="1800">
                <a:effectLst/>
                <a:latin typeface="Segoe UI" panose="020B0502040204020203" pitchFamily="34" charset="0"/>
              </a:rPr>
              <a:t>CT </a:t>
            </a:r>
            <a:r>
              <a:rPr lang="he-IL" sz="1800">
                <a:effectLst/>
                <a:latin typeface="Segoe UI" panose="020B0502040204020203" pitchFamily="34" charset="0"/>
              </a:rPr>
              <a:t>של מטופלים יוצרים מודל תלת ממדי של מבנה הריאות וחסימת דרכי האוויר המאפשר להעריך את אופן הפיזור </a:t>
            </a:r>
            <a:r>
              <a:rPr lang="he-IL" sz="1800" err="1">
                <a:effectLst/>
                <a:latin typeface="Segoe UI" panose="020B0502040204020203" pitchFamily="34" charset="0"/>
              </a:rPr>
              <a:t>הריאתי</a:t>
            </a:r>
            <a:r>
              <a:rPr lang="en-US" b="1">
                <a:solidFill>
                  <a:schemeClr val="tx1"/>
                </a:solidFill>
              </a:rPr>
              <a:t>FRI - </a:t>
            </a:r>
            <a:r>
              <a:rPr lang="en-GB" i="0">
                <a:solidFill>
                  <a:schemeClr val="tx1"/>
                </a:solidFill>
              </a:rPr>
              <a:t>functional respiratory imaging</a:t>
            </a:r>
            <a:endParaRPr lang="he-IL" b="1">
              <a:solidFill>
                <a:schemeClr val="tx1"/>
              </a:solidFill>
            </a:endParaRPr>
          </a:p>
          <a:p>
            <a:endParaRPr lang="en-GB">
              <a:solidFill>
                <a:schemeClr val="tx1"/>
              </a:solidFil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191354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b="0"/>
              <a:t>נמצא </a:t>
            </a:r>
            <a:r>
              <a:rPr lang="he-IL" b="0" err="1"/>
              <a:t>שלטריקסאו</a:t>
            </a:r>
            <a:r>
              <a:rPr lang="he-IL" b="0"/>
              <a:t> היה פיזור ריאתי גבוה כ-פי 2 בריאות ובדרכי האוויר הקטנות </a:t>
            </a:r>
            <a:r>
              <a:rPr lang="he-IL" b="0" err="1"/>
              <a:t>וכ</a:t>
            </a:r>
            <a:r>
              <a:rPr lang="he-IL" b="0"/>
              <a:t>-פי 5 בהתייחס למרכיב ה – </a:t>
            </a:r>
            <a:r>
              <a:rPr lang="en-US" b="0"/>
              <a:t>ICS</a:t>
            </a:r>
            <a:r>
              <a:rPr lang="he-IL" b="0"/>
              <a:t> בלבד </a:t>
            </a:r>
            <a:endParaRPr lang="en-GB" b="0"/>
          </a:p>
          <a:p>
            <a:endParaRPr lang="en-GB" b="0"/>
          </a:p>
          <a:p>
            <a:endParaRPr lang="en-GB" sz="10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7848010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dirty="0"/>
              <a:t>אם משווים </a:t>
            </a:r>
            <a:r>
              <a:rPr lang="he-IL" dirty="0" err="1"/>
              <a:t>לטרימבו</a:t>
            </a:r>
            <a:r>
              <a:rPr lang="he-IL" dirty="0"/>
              <a:t> ניתן לראות שגם פה היה </a:t>
            </a:r>
            <a:r>
              <a:rPr lang="he-IL" dirty="0" err="1"/>
              <a:t>לטירקסאו</a:t>
            </a:r>
            <a:r>
              <a:rPr lang="he-IL" dirty="0"/>
              <a:t> פיזור ריאתי טוב יותר למרות ששני המרכיבים </a:t>
            </a:r>
            <a:r>
              <a:rPr lang="en-US" dirty="0"/>
              <a:t>LAMA+LABA</a:t>
            </a:r>
            <a:r>
              <a:rPr lang="he-IL" dirty="0"/>
              <a:t> זהים בין שני המשאפים </a:t>
            </a: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8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9046382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a:xfrm>
            <a:off x="553212" y="3721101"/>
            <a:ext cx="6208776" cy="3210642"/>
          </a:xfrm>
        </p:spPr>
        <p:txBody>
          <a:bodyPr/>
          <a:lstStyle/>
          <a:p>
            <a:pPr marL="0" indent="0" algn="r" rtl="1">
              <a:spcBef>
                <a:spcPts val="0"/>
              </a:spcBef>
              <a:buNone/>
            </a:pPr>
            <a:r>
              <a:rPr lang="he-IL" b="0"/>
              <a:t>קיימים 4 סוגי משאפים-</a:t>
            </a:r>
          </a:p>
          <a:p>
            <a:pPr marL="0" indent="0" algn="r" rtl="1">
              <a:spcBef>
                <a:spcPts val="0"/>
              </a:spcBef>
              <a:buNone/>
            </a:pPr>
            <a:r>
              <a:rPr lang="he-IL" b="0"/>
              <a:t>היום נדבר על משאף </a:t>
            </a:r>
            <a:r>
              <a:rPr lang="en-US" b="0"/>
              <a:t>MDI</a:t>
            </a:r>
            <a:r>
              <a:rPr lang="he-IL" b="0"/>
              <a:t> ומשאף </a:t>
            </a:r>
            <a:r>
              <a:rPr lang="en-US" b="0"/>
              <a:t>DPI</a:t>
            </a:r>
            <a:r>
              <a:rPr lang="he-IL" b="0"/>
              <a:t> שהם הנפוצים ביותר.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3D4CFF-99DE-7D48-9338-920CE23D6921}"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
        <p:nvSpPr>
          <p:cNvPr id="5" name="Slide Image Placeholder 4">
            <a:extLst>
              <a:ext uri="{FF2B5EF4-FFF2-40B4-BE49-F238E27FC236}">
                <a16:creationId xmlns:a16="http://schemas.microsoft.com/office/drawing/2014/main" id="{82DA437D-9824-4F9E-96CB-B2456B2A0788}"/>
              </a:ext>
            </a:extLst>
          </p:cNvPr>
          <p:cNvSpPr>
            <a:spLocks noGrp="1" noRot="1" noChangeAspect="1"/>
          </p:cNvSpPr>
          <p:nvPr>
            <p:ph type="sldImg"/>
          </p:nvPr>
        </p:nvSpPr>
        <p:spPr>
          <a:xfrm>
            <a:off x="777875" y="239713"/>
            <a:ext cx="5759450" cy="3240087"/>
          </a:xfrm>
        </p:spPr>
      </p:sp>
    </p:spTree>
    <p:extLst>
      <p:ext uri="{BB962C8B-B14F-4D97-AF65-F5344CB8AC3E}">
        <p14:creationId xmlns:p14="http://schemas.microsoft.com/office/powerpoint/2010/main" val="11150542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792068-C9B6-DCF9-99A3-D83DD3E93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B08731-B56B-140B-9115-4EF069E0043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239623-44AB-76DE-6B65-6A88D30F7B2A}"/>
              </a:ext>
            </a:extLst>
          </p:cNvPr>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 typeface="Arial" panose="020B0604020202020204" pitchFamily="34" charset="0"/>
              <a:buNone/>
              <a:tabLst/>
              <a:defRPr/>
            </a:pPr>
            <a:r>
              <a:rPr lang="he-IL" b="0">
                <a:latin typeface="Arial" panose="020B0604020202020204"/>
              </a:rPr>
              <a:t>לפניכם מודל היהלום שמציג את הקשר בין סימפטומים, התלקחויות,  אירועים קרדיווסקולריים ומוות טיפול נכון כבר בשלב הסימפטומים יוכל להפחית התפתחות של מעגל ה </a:t>
            </a:r>
            <a:r>
              <a:rPr lang="en-US" b="0">
                <a:latin typeface="Arial" panose="020B0604020202020204"/>
              </a:rPr>
              <a:t>Vicious cycle </a:t>
            </a:r>
            <a:r>
              <a:rPr lang="he-IL" b="0">
                <a:latin typeface="Arial" panose="020B0604020202020204"/>
              </a:rPr>
              <a:t>  ב </a:t>
            </a:r>
            <a:r>
              <a:rPr lang="en-US" b="0">
                <a:latin typeface="Arial" panose="020B0604020202020204"/>
              </a:rPr>
              <a:t>COPD</a:t>
            </a:r>
            <a:r>
              <a:rPr lang="he-IL" b="0">
                <a:latin typeface="Arial" panose="020B0604020202020204"/>
              </a:rPr>
              <a:t>  - מעגל האימה </a:t>
            </a:r>
            <a:endParaRPr lang="en-GB" b="0" baseline="30000">
              <a:latin typeface="Arial" panose="020B0604020202020204"/>
            </a:endParaRPr>
          </a:p>
          <a:p>
            <a:pPr marL="0" marR="0" lvl="0" indent="0" algn="r" defTabSz="914400" rtl="1" eaLnBrk="1" fontAlgn="auto" latinLnBrk="0" hangingPunct="1">
              <a:buClrTx/>
              <a:buSzTx/>
              <a:buFont typeface="Arial" panose="020B0604020202020204" pitchFamily="34" charset="0"/>
              <a:buNone/>
              <a:tabLst/>
              <a:defRPr/>
            </a:pPr>
            <a:endParaRPr lang="en-GB" b="0" baseline="30000">
              <a:latin typeface="Arial" panose="020B0604020202020204"/>
            </a:endParaRPr>
          </a:p>
        </p:txBody>
      </p:sp>
      <p:sp>
        <p:nvSpPr>
          <p:cNvPr id="4" name="Slide Number Placeholder 3">
            <a:extLst>
              <a:ext uri="{FF2B5EF4-FFF2-40B4-BE49-F238E27FC236}">
                <a16:creationId xmlns:a16="http://schemas.microsoft.com/office/drawing/2014/main" id="{401ACCD5-E3FD-7861-2129-99D82F43071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00C11-5C63-4B3B-AE7C-30E1FCFF206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5852977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76288" y="239713"/>
            <a:ext cx="5761037" cy="3240087"/>
          </a:xfrm>
        </p:spPr>
      </p:sp>
      <p:sp>
        <p:nvSpPr>
          <p:cNvPr id="3" name="Notes Placeholder 2"/>
          <p:cNvSpPr>
            <a:spLocks noGrp="1"/>
          </p:cNvSpPr>
          <p:nvPr>
            <p:ph type="body" idx="1"/>
          </p:nvPr>
        </p:nvSpPr>
        <p:spPr>
          <a:xfrm>
            <a:off x="553212" y="3721101"/>
            <a:ext cx="6208776" cy="4925190"/>
          </a:xfrm>
        </p:spPr>
        <p:txBody>
          <a:bodyPr/>
          <a:lstStyle/>
          <a:p>
            <a:pPr marL="0" indent="0" algn="r" rtl="1">
              <a:spcBef>
                <a:spcPts val="0"/>
              </a:spcBef>
              <a:buNone/>
            </a:pPr>
            <a:r>
              <a:rPr lang="he-IL" b="0"/>
              <a:t>עבור משאפי אבקה יש הגבלה של </a:t>
            </a:r>
            <a:r>
              <a:rPr lang="en-US" b="0"/>
              <a:t>PIF</a:t>
            </a:r>
            <a:r>
              <a:rPr lang="he-IL" b="0"/>
              <a:t> של לפחות שווה או מעל 30 כשבאופן אופטימלי זה מתאים לחולים עם ערך ששווה או גבוה מ 60 </a:t>
            </a:r>
          </a:p>
          <a:p>
            <a:pPr marL="0" indent="0" algn="r" rtl="1">
              <a:spcBef>
                <a:spcPts val="0"/>
              </a:spcBef>
              <a:buNone/>
            </a:pPr>
            <a:r>
              <a:rPr lang="he-IL" b="0"/>
              <a:t>האם אתה יודע מה ה </a:t>
            </a:r>
            <a:r>
              <a:rPr lang="en-US" b="0"/>
              <a:t>PIF</a:t>
            </a:r>
            <a:r>
              <a:rPr lang="he-IL" b="0"/>
              <a:t> של המטופל שלך? </a:t>
            </a:r>
          </a:p>
          <a:p>
            <a:pPr marL="0" indent="0" algn="r" rtl="1">
              <a:spcBef>
                <a:spcPts val="0"/>
              </a:spcBef>
              <a:buNone/>
            </a:pPr>
            <a:endParaRPr lang="he-IL" b="1"/>
          </a:p>
          <a:p>
            <a:pPr marL="0" indent="0" algn="r" rtl="1">
              <a:spcBef>
                <a:spcPts val="0"/>
              </a:spcBef>
              <a:buNone/>
            </a:pPr>
            <a:endParaRPr lang="he-IL" b="1"/>
          </a:p>
          <a:p>
            <a:pPr marL="0" indent="0" algn="r" rtl="1">
              <a:spcBef>
                <a:spcPts val="0"/>
              </a:spcBef>
              <a:buNone/>
            </a:pPr>
            <a:endParaRPr lang="he-IL" b="1"/>
          </a:p>
          <a:p>
            <a:pPr marL="0" indent="0" algn="r" rtl="1">
              <a:spcBef>
                <a:spcPts val="0"/>
              </a:spcBef>
              <a:buNone/>
            </a:pPr>
            <a:r>
              <a:rPr lang="he-IL" b="1"/>
              <a:t>אחד השיקולים המרכזיים בבחירת </a:t>
            </a:r>
            <a:r>
              <a:rPr lang="en-US" b="1"/>
              <a:t>DPI</a:t>
            </a:r>
            <a:r>
              <a:rPr lang="he-IL" b="1"/>
              <a:t> הוא הפיק </a:t>
            </a:r>
            <a:r>
              <a:rPr lang="he-IL" b="1" err="1"/>
              <a:t>אינספירטורי</a:t>
            </a:r>
            <a:r>
              <a:rPr lang="he-IL" b="1"/>
              <a:t> </a:t>
            </a:r>
            <a:r>
              <a:rPr lang="he-IL" b="1" err="1"/>
              <a:t>פלואו</a:t>
            </a:r>
            <a:r>
              <a:rPr lang="he-IL" b="1"/>
              <a:t>.</a:t>
            </a:r>
          </a:p>
          <a:p>
            <a:pPr marL="0" indent="0" algn="r" rtl="1">
              <a:spcBef>
                <a:spcPts val="0"/>
              </a:spcBef>
              <a:buNone/>
            </a:pPr>
            <a:r>
              <a:rPr lang="en-US" b="1"/>
              <a:t>PIF</a:t>
            </a:r>
            <a:r>
              <a:rPr lang="he-IL" b="1"/>
              <a:t> מודד את הכמות המקסימלית של אוויר שהמטופל יכול לשאוף בנשימה עמוקה אחת וזה מדד חשוב לבדיקת היעילות בשימוש של משאף </a:t>
            </a:r>
            <a:r>
              <a:rPr lang="en-US" b="1"/>
              <a:t>DPI</a:t>
            </a:r>
            <a:r>
              <a:rPr lang="he-IL" b="1"/>
              <a:t>. </a:t>
            </a:r>
            <a:r>
              <a:rPr lang="en-US" b="1"/>
              <a:t>PIF</a:t>
            </a:r>
            <a:r>
              <a:rPr lang="he-IL" b="1"/>
              <a:t> סאב-אופטימלי נפוץ מאוד בעיקר בקרב מטופלי </a:t>
            </a:r>
            <a:r>
              <a:rPr lang="en-US" b="1"/>
              <a:t>COPD</a:t>
            </a:r>
            <a:r>
              <a:rPr lang="he-IL" b="1"/>
              <a:t>.</a:t>
            </a:r>
          </a:p>
          <a:p>
            <a:pPr marL="0" indent="0" algn="r" rtl="1">
              <a:spcBef>
                <a:spcPts val="0"/>
              </a:spcBef>
              <a:buNone/>
            </a:pPr>
            <a:endParaRPr lang="he-IL" b="1"/>
          </a:p>
          <a:p>
            <a:pPr marL="0" indent="0" algn="r" rtl="1">
              <a:spcBef>
                <a:spcPts val="0"/>
              </a:spcBef>
              <a:buNone/>
            </a:pPr>
            <a:r>
              <a:rPr lang="en-US" b="1"/>
              <a:t>PIF</a:t>
            </a:r>
            <a:r>
              <a:rPr lang="he-IL" b="1"/>
              <a:t> מספק לשימוש ב</a:t>
            </a:r>
            <a:r>
              <a:rPr lang="en-US" b="1"/>
              <a:t>DPI</a:t>
            </a:r>
            <a:r>
              <a:rPr lang="he-IL" b="1"/>
              <a:t> יכול להיות בעייתי במטופלים מבוגרים (בעיקר נשים, נמוכות קומה עם נפח ריאה קטן), עם חומרת מחלה חמורה (רואים בספרות שככל שהמחלה חמורה יותר ה</a:t>
            </a:r>
            <a:r>
              <a:rPr lang="en-US" b="1"/>
              <a:t>PIF</a:t>
            </a:r>
            <a:r>
              <a:rPr lang="he-IL" b="1"/>
              <a:t> יורד), מטופלי </a:t>
            </a:r>
            <a:r>
              <a:rPr lang="en-US" b="1"/>
              <a:t>COPD</a:t>
            </a:r>
            <a:r>
              <a:rPr lang="he-IL" b="1"/>
              <a:t> שמאושפזים עם התלקחות חמורה.</a:t>
            </a:r>
          </a:p>
          <a:p>
            <a:pPr marL="0" indent="0" algn="r" rtl="1">
              <a:spcBef>
                <a:spcPts val="0"/>
              </a:spcBef>
              <a:buNone/>
            </a:pPr>
            <a:endParaRPr lang="he-IL" b="1"/>
          </a:p>
          <a:p>
            <a:pPr marL="0" indent="0" algn="r" rtl="1">
              <a:spcBef>
                <a:spcPts val="0"/>
              </a:spcBef>
              <a:buNone/>
            </a:pPr>
            <a:endParaRPr lang="he-IL" b="1"/>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9AB1E05-B383-2C41-BFD0-CA1F5AA835E8}"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101547747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הגולד גם מתייחס לצורך במתן משאף </a:t>
            </a:r>
            <a:r>
              <a:rPr lang="en-US"/>
              <a:t>DPI</a:t>
            </a:r>
            <a:r>
              <a:rPr lang="he-IL"/>
              <a:t> אם למטופל יש כוח שאיפה מתאים במקרה שלא הוא ממלית על משאף גז כדוגמת </a:t>
            </a:r>
            <a:r>
              <a:rPr lang="he-IL" err="1"/>
              <a:t>טריקסאו</a:t>
            </a:r>
            <a:r>
              <a:rPr lang="he-IL"/>
              <a:t> </a:t>
            </a:r>
          </a:p>
          <a:p>
            <a:pPr algn="r" rtl="1"/>
            <a:endParaRPr lang="he-IL"/>
          </a:p>
          <a:p>
            <a:pPr algn="r" rtl="1"/>
            <a:endParaRPr lang="he-IL"/>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87F27-F4AC-478C-A07B-A71CA0B86259}"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388955636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76288" y="239713"/>
            <a:ext cx="5761037" cy="3240087"/>
          </a:xfrm>
        </p:spPr>
      </p:sp>
      <p:sp>
        <p:nvSpPr>
          <p:cNvPr id="3" name="Notes Placeholder 2"/>
          <p:cNvSpPr>
            <a:spLocks noGrp="1"/>
          </p:cNvSpPr>
          <p:nvPr>
            <p:ph type="body" idx="1"/>
          </p:nvPr>
        </p:nvSpPr>
        <p:spPr>
          <a:xfrm>
            <a:off x="553212" y="3721100"/>
            <a:ext cx="6208776" cy="2667000"/>
          </a:xfrm>
        </p:spPr>
        <p:txBody>
          <a:bodyPr/>
          <a:lstStyle/>
          <a:p>
            <a:pPr marL="0" indent="0" algn="r" defTabSz="953461" rtl="1">
              <a:spcBef>
                <a:spcPts val="0"/>
              </a:spcBef>
              <a:buNone/>
              <a:defRPr/>
            </a:pPr>
            <a:r>
              <a:rPr lang="he-IL" sz="1000" b="0"/>
              <a:t>יש פה עץ החלטות שיכול לסייע בבחירת משאף.</a:t>
            </a:r>
          </a:p>
          <a:p>
            <a:pPr marL="0" indent="0" algn="r" defTabSz="953461" rtl="1">
              <a:spcBef>
                <a:spcPts val="0"/>
              </a:spcBef>
              <a:buNone/>
              <a:defRPr/>
            </a:pPr>
            <a:r>
              <a:rPr lang="he-IL" sz="1000" b="0"/>
              <a:t>ראשית יש לקחת החלטה האם יש למטופל כוח שאיפה מספק או לא.</a:t>
            </a:r>
          </a:p>
          <a:p>
            <a:pPr marL="0" indent="0" algn="r" defTabSz="953461" rtl="1">
              <a:spcBef>
                <a:spcPts val="0"/>
              </a:spcBef>
              <a:buNone/>
              <a:defRPr/>
            </a:pPr>
            <a:r>
              <a:rPr lang="he-IL" sz="1000" b="0"/>
              <a:t>אם כן- האם יש או אין קואורדינציה ואז אפשר לבחור </a:t>
            </a:r>
            <a:r>
              <a:rPr lang="en-US" sz="1000" b="0"/>
              <a:t>MDI</a:t>
            </a:r>
            <a:r>
              <a:rPr lang="he-IL" sz="1000" b="0"/>
              <a:t> עם או בלי </a:t>
            </a:r>
            <a:r>
              <a:rPr lang="he-IL" sz="1000" b="0" err="1"/>
              <a:t>ספייסר</a:t>
            </a:r>
            <a:r>
              <a:rPr lang="he-IL" sz="1000" b="0"/>
              <a:t> או </a:t>
            </a:r>
            <a:r>
              <a:rPr lang="en-US" sz="1000" b="0"/>
              <a:t>DPI</a:t>
            </a:r>
            <a:r>
              <a:rPr lang="he-IL" sz="1000" b="0"/>
              <a:t>.</a:t>
            </a:r>
          </a:p>
          <a:p>
            <a:pPr marL="0" indent="0" algn="r" defTabSz="953461" rtl="1">
              <a:spcBef>
                <a:spcPts val="0"/>
              </a:spcBef>
              <a:buNone/>
              <a:defRPr/>
            </a:pPr>
            <a:r>
              <a:rPr lang="he-IL" sz="1000" b="0"/>
              <a:t>אם לא- האופציה של </a:t>
            </a:r>
            <a:r>
              <a:rPr lang="en-US" sz="1000" b="0"/>
              <a:t>DPI</a:t>
            </a:r>
            <a:r>
              <a:rPr lang="he-IL" sz="1000" b="0"/>
              <a:t> יורדת כי אין דרך להתגבר על זה ואנחנו נשארים עם </a:t>
            </a:r>
            <a:r>
              <a:rPr lang="en-US" sz="1000" b="0"/>
              <a:t>MDI</a:t>
            </a:r>
            <a:r>
              <a:rPr lang="he-IL" sz="1000" b="0"/>
              <a:t> עם או בלי </a:t>
            </a:r>
            <a:r>
              <a:rPr lang="he-IL" sz="1000" b="0" err="1"/>
              <a:t>ספייסר</a:t>
            </a:r>
            <a:r>
              <a:rPr lang="he-IL" sz="1000" b="0"/>
              <a:t>.</a:t>
            </a:r>
            <a:endParaRPr lang="en-US" sz="1000" b="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100" b="0" i="0" u="none" strike="noStrike" kern="1200" cap="none" spc="0" normalizeH="0" baseline="0" noProof="0" smtClean="0">
                <a:ln>
                  <a:noFill/>
                </a:ln>
                <a:solidFill>
                  <a:srgbClr val="000000"/>
                </a:solidFill>
                <a:effectLst/>
                <a:uLnTx/>
                <a:uFillTx/>
                <a:latin typeface="Arial" panose="020B060402020202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18047988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e-IL"/>
              <a:t>ולסיכום.... </a:t>
            </a:r>
            <a:endParaRPr lang="en-GB"/>
          </a:p>
        </p:txBody>
      </p:sp>
      <p:sp>
        <p:nvSpPr>
          <p:cNvPr id="4" name="Slide Number Placeholder 3">
            <a:extLst>
              <a:ext uri="{FF2B5EF4-FFF2-40B4-BE49-F238E27FC236}">
                <a16:creationId xmlns:a16="http://schemas.microsoft.com/office/drawing/2014/main" id="{942819FE-2707-47FC-91DC-705E3339FABE}"/>
              </a:ext>
            </a:extLst>
          </p:cNvPr>
          <p:cNvSpPr>
            <a:spLocks noGrp="1"/>
          </p:cNvSpPr>
          <p:nvPr>
            <p:ph type="sldNum" sz="quarter" idx="5"/>
          </p:nvPr>
        </p:nvSpPr>
        <p:spPr>
          <a:xfrm>
            <a:off x="3957226" y="9712549"/>
            <a:ext cx="3146837" cy="522065"/>
          </a:xfrm>
        </p:spPr>
        <p:txBody>
          <a:bodyPr/>
          <a:lstStyle/>
          <a:p>
            <a:pPr marL="0" marR="0" lvl="0" indent="0" algn="r" defTabSz="1009577"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09577" rtl="0" eaLnBrk="1" fontAlgn="auto" latinLnBrk="0" hangingPunct="1">
                <a:lnSpc>
                  <a:spcPct val="100000"/>
                </a:lnSpc>
                <a:spcBef>
                  <a:spcPts val="0"/>
                </a:spcBef>
                <a:spcAft>
                  <a:spcPts val="0"/>
                </a:spcAft>
                <a:buClrTx/>
                <a:buSzTx/>
                <a:buFontTx/>
                <a:buNone/>
                <a:tabLst/>
                <a:defRPr/>
              </a:pPr>
              <a:t>53</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201965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54</a:t>
            </a:fld>
            <a:endParaRPr lang="en-GB"/>
          </a:p>
        </p:txBody>
      </p:sp>
    </p:spTree>
    <p:extLst>
      <p:ext uri="{BB962C8B-B14F-4D97-AF65-F5344CB8AC3E}">
        <p14:creationId xmlns:p14="http://schemas.microsoft.com/office/powerpoint/2010/main" val="15910229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55</a:t>
            </a:fld>
            <a:endParaRPr lang="en-GB"/>
          </a:p>
        </p:txBody>
      </p:sp>
    </p:spTree>
    <p:extLst>
      <p:ext uri="{BB962C8B-B14F-4D97-AF65-F5344CB8AC3E}">
        <p14:creationId xmlns:p14="http://schemas.microsoft.com/office/powerpoint/2010/main" val="18034857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56</a:t>
            </a:fld>
            <a:endParaRPr lang="en-GB"/>
          </a:p>
        </p:txBody>
      </p:sp>
    </p:spTree>
    <p:extLst>
      <p:ext uri="{BB962C8B-B14F-4D97-AF65-F5344CB8AC3E}">
        <p14:creationId xmlns:p14="http://schemas.microsoft.com/office/powerpoint/2010/main" val="61868248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algn="r" defTabSz="685783" rtl="1">
              <a:spcBef>
                <a:spcPts val="300"/>
              </a:spcBef>
              <a:spcAft>
                <a:spcPts val="300"/>
              </a:spcAft>
              <a:buClr>
                <a:srgbClr val="2CD5C4"/>
              </a:buClr>
              <a:defRPr/>
            </a:pPr>
            <a:r>
              <a:rPr lang="he-IL" sz="1200" b="0" kern="0">
                <a:solidFill>
                  <a:srgbClr val="347785"/>
                </a:solidFill>
                <a:latin typeface="Arial" panose="020B0604020202020204"/>
                <a:cs typeface="Calibri" panose="020F0502020204030204" pitchFamily="34" charset="0"/>
              </a:rPr>
              <a:t>מה</a:t>
            </a:r>
            <a:r>
              <a:rPr kumimoji="0" lang="he-IL" sz="1200" b="0"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ן אופציות הטיפול הנכונות עבור מיכאל, מטופל סימפטומטי עם היסטוריה של </a:t>
            </a:r>
            <a:r>
              <a:rPr kumimoji="0" lang="he-IL" sz="1200" b="0" i="0" u="none" strike="noStrike" kern="0" cap="none" spc="0" normalizeH="0" baseline="0" noProof="0" err="1">
                <a:ln>
                  <a:noFill/>
                </a:ln>
                <a:solidFill>
                  <a:srgbClr val="347785"/>
                </a:solidFill>
                <a:effectLst/>
                <a:uLnTx/>
                <a:uFillTx/>
                <a:latin typeface="Arial" panose="020B0604020202020204"/>
                <a:ea typeface="+mn-ea"/>
                <a:cs typeface="Calibri" panose="020F0502020204030204" pitchFamily="34" charset="0"/>
              </a:rPr>
              <a:t>אקססרבציות</a:t>
            </a:r>
            <a:r>
              <a:rPr kumimoji="0" lang="en-GB" sz="1200" b="0"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a:t>
            </a:r>
          </a:p>
        </p:txBody>
      </p:sp>
      <p:sp>
        <p:nvSpPr>
          <p:cNvPr id="4" name="Slide Number Placeholder 3"/>
          <p:cNvSpPr>
            <a:spLocks noGrp="1"/>
          </p:cNvSpPr>
          <p:nvPr>
            <p:ph type="sldNum" sz="quarter" idx="5"/>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6A46535D-55FC-4984-A2C0-9D452FCDF06D}"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7" name="Slide Image Placeholder 6">
            <a:extLst>
              <a:ext uri="{FF2B5EF4-FFF2-40B4-BE49-F238E27FC236}">
                <a16:creationId xmlns:a16="http://schemas.microsoft.com/office/drawing/2014/main" id="{EC7354C4-D83F-855F-3B7A-FCC0CA9346BE}"/>
              </a:ext>
            </a:extLst>
          </p:cNvPr>
          <p:cNvSpPr>
            <a:spLocks noGrp="1" noRot="1" noChangeAspect="1"/>
          </p:cNvSpPr>
          <p:nvPr>
            <p:ph type="sldImg"/>
          </p:nvPr>
        </p:nvSpPr>
        <p:spPr/>
      </p:sp>
    </p:spTree>
    <p:extLst>
      <p:ext uri="{BB962C8B-B14F-4D97-AF65-F5344CB8AC3E}">
        <p14:creationId xmlns:p14="http://schemas.microsoft.com/office/powerpoint/2010/main" val="415547347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5"/>
          </p:nvPr>
        </p:nvSpPr>
        <p:spPr/>
        <p:txBody>
          <a:bodyPr/>
          <a:lstStyle/>
          <a:p>
            <a:pPr marL="0" marR="0" lvl="0" indent="0" algn="l" defTabSz="914400" rtl="1" eaLnBrk="1" fontAlgn="auto" latinLnBrk="0" hangingPunct="1">
              <a:lnSpc>
                <a:spcPct val="100000"/>
              </a:lnSpc>
              <a:spcBef>
                <a:spcPts val="0"/>
              </a:spcBef>
              <a:spcAft>
                <a:spcPts val="0"/>
              </a:spcAft>
              <a:buClrTx/>
              <a:buSzTx/>
              <a:buFontTx/>
              <a:buNone/>
              <a:tabLst/>
              <a:defRPr/>
            </a:pPr>
            <a:fld id="{6A46535D-55FC-4984-A2C0-9D452FCDF06D}"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pPr marL="0" marR="0" lvl="0" indent="0" algn="l" defTabSz="914400" rtl="1"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6" name="Slide Image Placeholder 5">
            <a:extLst>
              <a:ext uri="{FF2B5EF4-FFF2-40B4-BE49-F238E27FC236}">
                <a16:creationId xmlns:a16="http://schemas.microsoft.com/office/drawing/2014/main" id="{51B1D2F1-FA2A-327C-CFAE-7AAC90B65642}"/>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1BF37988-FB97-F3D8-406A-8DF6DC7A09D2}"/>
              </a:ext>
            </a:extLst>
          </p:cNvPr>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altLang="en-US" sz="1200" b="0" kern="0">
                <a:solidFill>
                  <a:srgbClr val="347785"/>
                </a:solidFill>
                <a:latin typeface="Arial" panose="020B0604020202020204"/>
                <a:cs typeface="Calibri" panose="020F0502020204030204" pitchFamily="34" charset="0"/>
              </a:rPr>
              <a:t>מהי תכנית הטיפול המתאימה ביותר </a:t>
            </a:r>
            <a:r>
              <a:rPr lang="he-IL" altLang="en-US" sz="1200" b="0" kern="0" err="1">
                <a:solidFill>
                  <a:srgbClr val="347785"/>
                </a:solidFill>
                <a:latin typeface="Arial" panose="020B0604020202020204"/>
                <a:cs typeface="Calibri" panose="020F0502020204030204" pitchFamily="34" charset="0"/>
              </a:rPr>
              <a:t>לג'ניה</a:t>
            </a:r>
            <a:r>
              <a:rPr lang="he-IL" altLang="en-US" sz="1200" b="0" kern="0">
                <a:solidFill>
                  <a:srgbClr val="347785"/>
                </a:solidFill>
                <a:latin typeface="Arial" panose="020B0604020202020204"/>
                <a:cs typeface="Calibri" panose="020F0502020204030204" pitchFamily="34" charset="0"/>
              </a:rPr>
              <a:t>, חולה עם תסמינים חמורים אך ללא </a:t>
            </a:r>
            <a:r>
              <a:rPr lang="he-IL" altLang="en-US" sz="1200" b="0" kern="0" err="1">
                <a:solidFill>
                  <a:srgbClr val="347785"/>
                </a:solidFill>
                <a:latin typeface="Arial" panose="020B0604020202020204"/>
                <a:cs typeface="Calibri" panose="020F0502020204030204" pitchFamily="34" charset="0"/>
              </a:rPr>
              <a:t>אקססרבציות</a:t>
            </a:r>
            <a:r>
              <a:rPr lang="he-IL" altLang="en-US" sz="1200" b="0" kern="0">
                <a:solidFill>
                  <a:srgbClr val="347785"/>
                </a:solidFill>
                <a:latin typeface="Arial" panose="020B0604020202020204"/>
                <a:cs typeface="Calibri" panose="020F0502020204030204" pitchFamily="34" charset="0"/>
              </a:rPr>
              <a:t> לאחרונה?</a:t>
            </a:r>
            <a:endParaRPr kumimoji="0" lang="en-US" altLang="en-US" sz="1200" b="0" i="0" u="none" strike="noStrike" cap="none" normalizeH="0" baseline="0">
              <a:ln>
                <a:noFill/>
              </a:ln>
              <a:solidFill>
                <a:schemeClr val="tx1"/>
              </a:solidFill>
              <a:effectLst/>
              <a:latin typeface="Arial" panose="020B0604020202020204" pitchFamily="34" charset="0"/>
            </a:endParaRPr>
          </a:p>
          <a:p>
            <a:endParaRPr lang="he-IL"/>
          </a:p>
        </p:txBody>
      </p:sp>
    </p:spTree>
    <p:extLst>
      <p:ext uri="{BB962C8B-B14F-4D97-AF65-F5344CB8AC3E}">
        <p14:creationId xmlns:p14="http://schemas.microsoft.com/office/powerpoint/2010/main" val="13144296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800">
                <a:effectLst/>
                <a:latin typeface="Segoe UI" panose="020B0502040204020203" pitchFamily="34" charset="0"/>
              </a:rPr>
              <a:t>ונעבור לדבר על סימפטומים והתלקחויות </a:t>
            </a:r>
            <a:endParaRPr lang="en-US" sz="1800">
              <a:effectLst/>
              <a:latin typeface="Segoe UI" panose="020B0502040204020203" pitchFamily="34" charset="0"/>
            </a:endParaRPr>
          </a:p>
          <a:p>
            <a:pPr marL="0" marR="0" lvl="0" indent="0" algn="r" defTabSz="914400" rtl="1" eaLnBrk="1" fontAlgn="auto" latinLnBrk="0" hangingPunct="1">
              <a:lnSpc>
                <a:spcPct val="100000"/>
              </a:lnSpc>
              <a:spcBef>
                <a:spcPts val="0"/>
              </a:spcBef>
              <a:spcAft>
                <a:spcPts val="0"/>
              </a:spcAft>
              <a:buClrTx/>
              <a:buSzTx/>
              <a:buFontTx/>
              <a:buNone/>
              <a:tabLst/>
              <a:defRPr/>
            </a:pPr>
            <a:endParaRPr lang="en-US" sz="1800">
              <a:effectLst/>
              <a:latin typeface="Segoe UI" panose="020B0502040204020203" pitchFamily="34" charset="0"/>
            </a:endParaRPr>
          </a:p>
          <a:p>
            <a:pPr algn="r" rtl="1"/>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6</a:t>
            </a:fld>
            <a:endParaRPr lang="en-GB"/>
          </a:p>
        </p:txBody>
      </p:sp>
    </p:spTree>
    <p:extLst>
      <p:ext uri="{BB962C8B-B14F-4D97-AF65-F5344CB8AC3E}">
        <p14:creationId xmlns:p14="http://schemas.microsoft.com/office/powerpoint/2010/main" val="26409528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sz="1800">
                <a:effectLst/>
                <a:latin typeface="Segoe UI" panose="020B0502040204020203" pitchFamily="34" charset="0"/>
              </a:rPr>
              <a:t>החמרה בסימפטומים של </a:t>
            </a:r>
            <a:r>
              <a:rPr lang="en-US" sz="1800">
                <a:effectLst/>
                <a:latin typeface="Segoe UI" panose="020B0502040204020203" pitchFamily="34" charset="0"/>
              </a:rPr>
              <a:t>COPD </a:t>
            </a:r>
            <a:r>
              <a:rPr lang="he-IL" sz="1800">
                <a:effectLst/>
                <a:latin typeface="Segoe UI" panose="020B0502040204020203" pitchFamily="34" charset="0"/>
              </a:rPr>
              <a:t> כדוגמת קוצר נשימה, כיח, שיעול וצפצופים מאפיינת התלקחות שמשמעותה ירידה בתפקודי הריאה והחמרה במחלה ניתן לראות בגרף מימין כי תפקוד הריאות לא חוזר לאותה רמה שהייתה לפני ההתלקחות </a:t>
            </a:r>
          </a:p>
          <a:p>
            <a:pPr algn="r" defTabSz="991842" rtl="1" fontAlgn="base">
              <a:defRPr/>
            </a:pPr>
            <a:r>
              <a:rPr lang="he-IL" b="0">
                <a:solidFill>
                  <a:prstClr val="black"/>
                </a:solidFill>
              </a:rPr>
              <a:t> </a:t>
            </a:r>
            <a:endParaRPr lang="en-US" b="0">
              <a:solidFill>
                <a:prstClr val="black"/>
              </a:solidFill>
            </a:endParaRPr>
          </a:p>
          <a:p>
            <a:pPr defTabSz="991842" fontAlgn="base">
              <a:defRPr/>
            </a:pPr>
            <a:r>
              <a:rPr lang="en-US" b="0">
                <a:solidFill>
                  <a:prstClr val="black"/>
                </a:solidFill>
              </a:rPr>
              <a:t>Hallmark </a:t>
            </a:r>
            <a:r>
              <a:rPr lang="he-IL" b="0">
                <a:solidFill>
                  <a:prstClr val="black"/>
                </a:solidFill>
              </a:rPr>
              <a:t>סימני היכר </a:t>
            </a:r>
            <a:endParaRPr lang="en-GB" b="0"/>
          </a:p>
        </p:txBody>
      </p:sp>
      <p:sp>
        <p:nvSpPr>
          <p:cNvPr id="4" name="Slide Number Placeholder 3">
            <a:extLst>
              <a:ext uri="{FF2B5EF4-FFF2-40B4-BE49-F238E27FC236}">
                <a16:creationId xmlns:a16="http://schemas.microsoft.com/office/drawing/2014/main" id="{83D48870-19B4-4FDF-B335-C4D906032C55}"/>
              </a:ext>
            </a:extLst>
          </p:cNvPr>
          <p:cNvSpPr>
            <a:spLocks noGrp="1"/>
          </p:cNvSpPr>
          <p:nvPr>
            <p:ph type="sldNum" sz="quarter" idx="5"/>
          </p:nvPr>
        </p:nvSpPr>
        <p:spPr>
          <a:xfrm>
            <a:off x="3962772" y="9721866"/>
            <a:ext cx="3151246" cy="522566"/>
          </a:xfrm>
        </p:spPr>
        <p:txBody>
          <a:bodyPr/>
          <a:lstStyle/>
          <a:p>
            <a:pPr marL="0" marR="0" lvl="0" indent="0" algn="r" defTabSz="1010688" rtl="0" eaLnBrk="1" fontAlgn="auto" latinLnBrk="0" hangingPunct="1">
              <a:lnSpc>
                <a:spcPct val="100000"/>
              </a:lnSpc>
              <a:spcBef>
                <a:spcPts val="0"/>
              </a:spcBef>
              <a:spcAft>
                <a:spcPts val="0"/>
              </a:spcAft>
              <a:buClrTx/>
              <a:buSzTx/>
              <a:buFontTx/>
              <a:buNone/>
              <a:tabLst/>
              <a:defRPr/>
            </a:pPr>
            <a:fld id="{6A46535D-55FC-4984-A2C0-9D452FCDF06D}" type="slidenum">
              <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1010688" rtl="0" eaLnBrk="1" fontAlgn="auto" latinLnBrk="0" hangingPunct="1">
                <a:lnSpc>
                  <a:spcPct val="100000"/>
                </a:lnSpc>
                <a:spcBef>
                  <a:spcPts val="0"/>
                </a:spcBef>
                <a:spcAft>
                  <a:spcPts val="0"/>
                </a:spcAft>
                <a:buClrTx/>
                <a:buSzTx/>
                <a:buFontTx/>
                <a:buNone/>
                <a:tabLst/>
                <a:defRPr/>
              </a:pPr>
              <a:t>7</a:t>
            </a:fld>
            <a:endParaRPr kumimoji="0" lang="en-GB" sz="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59077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a:t>ומהי התלקחות לפי הקווים</a:t>
            </a:r>
            <a:r>
              <a:rPr lang="en-US"/>
              <a:t> </a:t>
            </a:r>
            <a:r>
              <a:rPr lang="he-IL"/>
              <a:t> המנחים של הגולד? ההגדרה היא החמרה בסימפטומים של קוצר נשימה ו/או שיעול וכיח בתקופה שקטנה מ 14 יום והיא מתחלקת ל 3 סוגים – קלה, בינונית וחמורה </a:t>
            </a:r>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8</a:t>
            </a:fld>
            <a:endParaRPr lang="en-GB"/>
          </a:p>
        </p:txBody>
      </p:sp>
    </p:spTree>
    <p:extLst>
      <p:ext uri="{BB962C8B-B14F-4D97-AF65-F5344CB8AC3E}">
        <p14:creationId xmlns:p14="http://schemas.microsoft.com/office/powerpoint/2010/main" val="25011373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he-IL" sz="1800">
                <a:effectLst/>
                <a:latin typeface="Segoe UI" panose="020B0502040204020203" pitchFamily="34" charset="0"/>
              </a:rPr>
              <a:t>שאלונים </a:t>
            </a:r>
            <a:r>
              <a:rPr lang="he-IL" sz="1800" err="1">
                <a:effectLst/>
                <a:latin typeface="Segoe UI" panose="020B0502040204020203" pitchFamily="34" charset="0"/>
              </a:rPr>
              <a:t>שהגולד</a:t>
            </a:r>
            <a:r>
              <a:rPr lang="he-IL" sz="1800">
                <a:effectLst/>
                <a:latin typeface="Segoe UI" panose="020B0502040204020203" pitchFamily="34" charset="0"/>
              </a:rPr>
              <a:t> ממליץ עליהם להערכת הסימפטומים הם ה – </a:t>
            </a:r>
            <a:r>
              <a:rPr lang="en-US" sz="1800">
                <a:effectLst/>
                <a:latin typeface="Segoe UI" panose="020B0502040204020203" pitchFamily="34" charset="0"/>
              </a:rPr>
              <a:t>MMRC </a:t>
            </a:r>
            <a:r>
              <a:rPr lang="he-IL" sz="1800">
                <a:effectLst/>
                <a:latin typeface="Segoe UI" panose="020B0502040204020203" pitchFamily="34" charset="0"/>
              </a:rPr>
              <a:t> עבור קוצר נשימה </a:t>
            </a:r>
            <a:r>
              <a:rPr lang="he-IL" sz="1800" err="1">
                <a:effectLst/>
                <a:latin typeface="Segoe UI" panose="020B0502040204020203" pitchFamily="34" charset="0"/>
              </a:rPr>
              <a:t>וה</a:t>
            </a:r>
            <a:r>
              <a:rPr lang="he-IL" sz="1800">
                <a:effectLst/>
                <a:latin typeface="Segoe UI" panose="020B0502040204020203" pitchFamily="34" charset="0"/>
              </a:rPr>
              <a:t> – </a:t>
            </a:r>
            <a:r>
              <a:rPr lang="en-US" sz="1800">
                <a:effectLst/>
                <a:latin typeface="Segoe UI" panose="020B0502040204020203" pitchFamily="34" charset="0"/>
              </a:rPr>
              <a:t>CAT score </a:t>
            </a:r>
            <a:br>
              <a:rPr lang="en-US" sz="1800">
                <a:effectLst/>
                <a:latin typeface="Segoe UI" panose="020B0502040204020203" pitchFamily="34" charset="0"/>
              </a:rPr>
            </a:br>
            <a:endParaRPr lang="en-US" sz="1800">
              <a:effectLst/>
              <a:latin typeface="Arial" panose="020B0604020202020204" pitchFamily="34" charset="0"/>
            </a:endParaRPr>
          </a:p>
          <a:p>
            <a:pPr algn="r" rtl="1"/>
            <a:r>
              <a:rPr lang="en-US" sz="1800" err="1">
                <a:effectLst/>
                <a:latin typeface="Segoe UI" panose="020B0502040204020203" pitchFamily="34" charset="0"/>
              </a:rPr>
              <a:t>mMRC</a:t>
            </a:r>
            <a:r>
              <a:rPr lang="en-US" sz="1800">
                <a:effectLst/>
                <a:latin typeface="Segoe UI" panose="020B0502040204020203" pitchFamily="34" charset="0"/>
              </a:rPr>
              <a:t> (Modified Medical Research Council) Dyspnea Scale – </a:t>
            </a:r>
            <a:r>
              <a:rPr lang="he-IL" sz="1800">
                <a:effectLst/>
                <a:latin typeface="Segoe UI" panose="020B0502040204020203" pitchFamily="34" charset="0"/>
              </a:rPr>
              <a:t> על פי הגולד ערך שווה או מעל 2 מצביע על סימפטומים</a:t>
            </a:r>
            <a:r>
              <a:rPr lang="en-US" sz="1800">
                <a:effectLst/>
                <a:latin typeface="Segoe UI" panose="020B0502040204020203" pitchFamily="34" charset="0"/>
              </a:rPr>
              <a:t> </a:t>
            </a:r>
            <a:r>
              <a:rPr lang="he-IL" sz="1800">
                <a:effectLst/>
                <a:latin typeface="Segoe UI" panose="020B0502040204020203" pitchFamily="34" charset="0"/>
              </a:rPr>
              <a:t> משמעותיים</a:t>
            </a:r>
            <a:endParaRPr lang="he-IL" sz="1800">
              <a:effectLst/>
              <a:latin typeface="Arial" panose="020B0604020202020204" pitchFamily="34" charset="0"/>
            </a:endParaRPr>
          </a:p>
          <a:p>
            <a:pPr algn="r" rtl="1"/>
            <a:r>
              <a:rPr lang="en-US" sz="1800">
                <a:effectLst/>
                <a:latin typeface="Segoe UI" panose="020B0502040204020203" pitchFamily="34" charset="0"/>
              </a:rPr>
              <a:t>COPD Assessment Test (CAT) Score – </a:t>
            </a:r>
            <a:r>
              <a:rPr lang="he-IL" sz="1800">
                <a:effectLst/>
                <a:latin typeface="Segoe UI" panose="020B0502040204020203" pitchFamily="34" charset="0"/>
              </a:rPr>
              <a:t>ערך מעל 10 מעיד על כך שיש סימפטומים משמעותיים </a:t>
            </a:r>
            <a:endParaRPr lang="he-IL" sz="1800">
              <a:effectLst/>
              <a:latin typeface="Arial" panose="020B0604020202020204" pitchFamily="34" charset="0"/>
            </a:endParaRPr>
          </a:p>
          <a:p>
            <a:pPr algn="r" rtl="1"/>
            <a:endParaRPr lang="en-US"/>
          </a:p>
          <a:p>
            <a:pPr algn="r" rtl="1"/>
            <a:endParaRPr lang="en-US"/>
          </a:p>
          <a:p>
            <a:pPr algn="r" rtl="1"/>
            <a:endParaRPr lang="en-US"/>
          </a:p>
        </p:txBody>
      </p:sp>
      <p:sp>
        <p:nvSpPr>
          <p:cNvPr id="4" name="Slide Number Placeholder 3"/>
          <p:cNvSpPr>
            <a:spLocks noGrp="1"/>
          </p:cNvSpPr>
          <p:nvPr>
            <p:ph type="sldNum" sz="quarter" idx="5"/>
          </p:nvPr>
        </p:nvSpPr>
        <p:spPr/>
        <p:txBody>
          <a:bodyPr/>
          <a:lstStyle/>
          <a:p>
            <a:fld id="{D4D00C11-5C63-4B3B-AE7C-30E1FCFF206A}" type="slidenum">
              <a:rPr lang="en-GB" smtClean="0"/>
              <a:pPr/>
              <a:t>9</a:t>
            </a:fld>
            <a:endParaRPr lang="en-GB"/>
          </a:p>
        </p:txBody>
      </p:sp>
    </p:spTree>
    <p:extLst>
      <p:ext uri="{BB962C8B-B14F-4D97-AF65-F5344CB8AC3E}">
        <p14:creationId xmlns:p14="http://schemas.microsoft.com/office/powerpoint/2010/main" val="125503632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12.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13.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6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14.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6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71.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72.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73.xml"/><Relationship Id="rId5" Type="http://schemas.openxmlformats.org/officeDocument/2006/relationships/image" Target="../media/image1.png"/><Relationship Id="rId4" Type="http://schemas.openxmlformats.org/officeDocument/2006/relationships/image" Target="../media/image10.sv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3.xml"/><Relationship Id="rId1" Type="http://schemas.openxmlformats.org/officeDocument/2006/relationships/tags" Target="../tags/tag74.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146.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5.xml"/></Relationships>
</file>

<file path=ppt/slideLayouts/_rels/slideLayout147.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6.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77.xml"/></Relationships>
</file>

<file path=ppt/slideLayouts/_rels/slideLayout149.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8.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7.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50.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79.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80.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81.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3.xml"/><Relationship Id="rId1" Type="http://schemas.openxmlformats.org/officeDocument/2006/relationships/tags" Target="../tags/tag82.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83.xml"/></Relationships>
</file>

<file path=ppt/slideLayouts/_rels/slideLayout155.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84.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85.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86.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87.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59.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8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89.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90.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91.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3.xml"/><Relationship Id="rId1" Type="http://schemas.openxmlformats.org/officeDocument/2006/relationships/tags" Target="../tags/tag92.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93.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94.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95.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96.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3.xml"/><Relationship Id="rId1" Type="http://schemas.openxmlformats.org/officeDocument/2006/relationships/tags" Target="../tags/tag97.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3.xml"/><Relationship Id="rId1" Type="http://schemas.openxmlformats.org/officeDocument/2006/relationships/tags" Target="../tags/tag9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19.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3.xml"/><Relationship Id="rId1" Type="http://schemas.openxmlformats.org/officeDocument/2006/relationships/tags" Target="../tags/tag99.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171.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00.xml"/></Relationships>
</file>

<file path=ppt/slideLayouts/_rels/slideLayout1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0.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1.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2.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3.xml"/><Relationship Id="rId5" Type="http://schemas.openxmlformats.org/officeDocument/2006/relationships/image" Target="../media/image1.png"/><Relationship Id="rId4" Type="http://schemas.openxmlformats.org/officeDocument/2006/relationships/image" Target="../media/image10.sv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24.xml"/><Relationship Id="rId5" Type="http://schemas.openxmlformats.org/officeDocument/2006/relationships/image" Target="../media/image6.png"/><Relationship Id="rId4" Type="http://schemas.openxmlformats.org/officeDocument/2006/relationships/image" Target="../media/image5.sv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5.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6.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7.xml"/><Relationship Id="rId6" Type="http://schemas.openxmlformats.org/officeDocument/2006/relationships/image" Target="../media/image1.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28.xml"/><Relationship Id="rId5" Type="http://schemas.openxmlformats.org/officeDocument/2006/relationships/image" Target="../media/image1.png"/><Relationship Id="rId4" Type="http://schemas.openxmlformats.org/officeDocument/2006/relationships/image" Target="../media/image10.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29.xml"/><Relationship Id="rId5" Type="http://schemas.openxmlformats.org/officeDocument/2006/relationships/image" Target="../media/image6.png"/><Relationship Id="rId4" Type="http://schemas.openxmlformats.org/officeDocument/2006/relationships/image" Target="../media/image5.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30.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31.xml"/><Relationship Id="rId6" Type="http://schemas.openxmlformats.org/officeDocument/2006/relationships/image" Target="../media/image11.svg"/><Relationship Id="rId5" Type="http://schemas.openxmlformats.org/officeDocument/2006/relationships/image" Target="../media/image4.png"/><Relationship Id="rId4" Type="http://schemas.openxmlformats.org/officeDocument/2006/relationships/image" Target="../media/image12.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5.xml"/><Relationship Id="rId5" Type="http://schemas.openxmlformats.org/officeDocument/2006/relationships/image" Target="../media/image1.png"/><Relationship Id="rId4" Type="http://schemas.openxmlformats.org/officeDocument/2006/relationships/image" Target="../media/image10.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32.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33.xml"/><Relationship Id="rId5" Type="http://schemas.openxmlformats.org/officeDocument/2006/relationships/image" Target="../media/image6.png"/><Relationship Id="rId4" Type="http://schemas.openxmlformats.org/officeDocument/2006/relationships/image" Target="../media/image11.sv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1.xml"/><Relationship Id="rId1" Type="http://schemas.openxmlformats.org/officeDocument/2006/relationships/tags" Target="../tags/tag34.xml"/><Relationship Id="rId5" Type="http://schemas.openxmlformats.org/officeDocument/2006/relationships/image" Target="../media/image1.png"/><Relationship Id="rId4" Type="http://schemas.openxmlformats.org/officeDocument/2006/relationships/image" Target="../media/image8.svg"/></Relationships>
</file>

<file path=ppt/slideLayouts/_rels/slideLayout3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5.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15.png"/><Relationship Id="rId5" Type="http://schemas.openxmlformats.org/officeDocument/2006/relationships/image" Target="../media/image11.svg"/><Relationship Id="rId4"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15.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16.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6.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6.xml"/><Relationship Id="rId5" Type="http://schemas.openxmlformats.org/officeDocument/2006/relationships/image" Target="../media/image6.png"/><Relationship Id="rId4" Type="http://schemas.openxmlformats.org/officeDocument/2006/relationships/image" Target="../media/image5.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5.png"/><Relationship Id="rId2" Type="http://schemas.openxmlformats.org/officeDocument/2006/relationships/slideMaster" Target="../slideMasters/slideMaster2.xml"/><Relationship Id="rId1" Type="http://schemas.openxmlformats.org/officeDocument/2006/relationships/tags" Target="../tags/tag37.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Master" Target="../slideMasters/slideMaster2.xml"/><Relationship Id="rId1" Type="http://schemas.openxmlformats.org/officeDocument/2006/relationships/tags" Target="../tags/tag38.xml"/><Relationship Id="rId6" Type="http://schemas.openxmlformats.org/officeDocument/2006/relationships/image" Target="../media/image16.png"/><Relationship Id="rId5" Type="http://schemas.openxmlformats.org/officeDocument/2006/relationships/image" Target="../media/image9.png"/><Relationship Id="rId4" Type="http://schemas.openxmlformats.org/officeDocument/2006/relationships/image" Target="../media/image8.svg"/></Relationships>
</file>

<file path=ppt/slideLayouts/_rels/slideLayout4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9.xml"/></Relationships>
</file>

<file path=ppt/slideLayouts/_rels/slideLayout44.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0.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Master" Target="../slideMasters/slideMaster2.xml"/><Relationship Id="rId1" Type="http://schemas.openxmlformats.org/officeDocument/2006/relationships/tags" Target="../tags/tag41.xml"/></Relationships>
</file>

<file path=ppt/slideLayouts/_rels/slideLayout46.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2.xml"/></Relationships>
</file>

<file path=ppt/slideLayouts/_rels/slideLayout47.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3.xml"/></Relationships>
</file>

<file path=ppt/slideLayouts/_rels/slideLayout48.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3.xml"/><Relationship Id="rId1" Type="http://schemas.openxmlformats.org/officeDocument/2006/relationships/tags" Target="../tags/tag46.xml"/><Relationship Id="rId4" Type="http://schemas.openxmlformats.org/officeDocument/2006/relationships/image" Target="../media/image21.svg"/></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9.png"/><Relationship Id="rId1" Type="http://schemas.openxmlformats.org/officeDocument/2006/relationships/slideMaster" Target="../slideMasters/slideMaster4.xml"/><Relationship Id="rId5" Type="http://schemas.openxmlformats.org/officeDocument/2006/relationships/image" Target="../media/image26.png"/><Relationship Id="rId4" Type="http://schemas.openxmlformats.org/officeDocument/2006/relationships/image" Target="../media/image22.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4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49.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9.png"/><Relationship Id="rId1" Type="http://schemas.openxmlformats.org/officeDocument/2006/relationships/slideMaster" Target="../slideMasters/slideMaster5.xml"/><Relationship Id="rId5" Type="http://schemas.openxmlformats.org/officeDocument/2006/relationships/image" Target="../media/image26.png"/><Relationship Id="rId4" Type="http://schemas.openxmlformats.org/officeDocument/2006/relationships/image" Target="../media/image22.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51.xml"/></Relationships>
</file>

<file path=ppt/slideLayouts/_rels/slideLayout66.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5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9.png"/><Relationship Id="rId1" Type="http://schemas.openxmlformats.org/officeDocument/2006/relationships/slideMaster" Target="../slideMasters/slideMaster6.xml"/><Relationship Id="rId5" Type="http://schemas.openxmlformats.org/officeDocument/2006/relationships/image" Target="../media/image26.png"/><Relationship Id="rId4" Type="http://schemas.openxmlformats.org/officeDocument/2006/relationships/image" Target="../media/image22.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5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55.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7.emf"/><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7.xml"/><Relationship Id="rId1" Type="http://schemas.openxmlformats.org/officeDocument/2006/relationships/tags" Target="../tags/tag57.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7.xml"/><Relationship Id="rId1" Type="http://schemas.openxmlformats.org/officeDocument/2006/relationships/tags" Target="../tags/tag58.xml"/><Relationship Id="rId4" Type="http://schemas.openxmlformats.org/officeDocument/2006/relationships/image" Target="../media/image23.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7.xml"/><Relationship Id="rId1" Type="http://schemas.openxmlformats.org/officeDocument/2006/relationships/tags" Target="../tags/tag59.xml"/><Relationship Id="rId4" Type="http://schemas.openxmlformats.org/officeDocument/2006/relationships/image" Target="../media/image23.sv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60.xml"/></Relationships>
</file>

<file path=ppt/slideLayouts/_rels/slideLayout89.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61.xml"/></Relationships>
</file>

<file path=ppt/slideLayouts/_rels/slideLayout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8.xml"/><Relationship Id="rId1" Type="http://schemas.openxmlformats.org/officeDocument/2006/relationships/tags" Target="../tags/tag6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8.xml"/><Relationship Id="rId1" Type="http://schemas.openxmlformats.org/officeDocument/2006/relationships/tags" Target="../tags/tag64.xml"/><Relationship Id="rId4" Type="http://schemas.openxmlformats.org/officeDocument/2006/relationships/image" Target="../media/image21.sv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Master" Target="../slideMasters/slideMaster8.xml"/><Relationship Id="rId1" Type="http://schemas.openxmlformats.org/officeDocument/2006/relationships/tags" Target="../tags/tag65.xml"/><Relationship Id="rId4" Type="http://schemas.openxmlformats.org/officeDocument/2006/relationships/image" Target="../media/image21.sv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6.xml"/></Relationships>
</file>

<file path=ppt/slideLayouts/_rels/slideLayout95.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 Target="../slides/slide10.xml"/><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Z4-70117; date of preparation: December 2024. 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414817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4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tx2"/>
                </a:solidFill>
              </a:rPr>
              <a:t>. 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156839323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57301"/>
            <a:ext cx="5562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257301"/>
            <a:ext cx="55626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2AC1F25-382D-4CE5-99D2-D389D07019C3}" type="datetime1">
              <a:rPr lang="en-US" smtClean="0"/>
              <a:t>06/07/2025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7432E5-F8E0-41AE-9A6B-AD730338B005}" type="slidenum">
              <a:rPr lang="en-US" smtClean="0"/>
              <a:pPr/>
              <a:t>‹#›</a:t>
            </a:fld>
            <a:endParaRPr lang="en-US"/>
          </a:p>
        </p:txBody>
      </p:sp>
      <p:sp>
        <p:nvSpPr>
          <p:cNvPr id="9" name="Text Placeholder 8"/>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lvl1pPr>
            <a:lvl2pPr marL="228600" indent="0">
              <a:spcBef>
                <a:spcPts val="300"/>
              </a:spcBef>
              <a:buNone/>
              <a:defRPr/>
            </a:lvl2pPr>
            <a:lvl3pPr marL="457200" indent="0">
              <a:spcBef>
                <a:spcPts val="300"/>
              </a:spcBef>
              <a:buNone/>
              <a:defRPr/>
            </a:lvl3pPr>
            <a:lvl4pPr marL="685800" indent="0">
              <a:spcBef>
                <a:spcPts val="300"/>
              </a:spcBef>
              <a:buNone/>
              <a:defRPr/>
            </a:lvl4pPr>
            <a:lvl5pPr marL="914400" indent="0">
              <a:spcBef>
                <a:spcPts val="300"/>
              </a:spcBef>
              <a:buNone/>
              <a:defRPr/>
            </a:lvl5pPr>
          </a:lstStyle>
          <a:p>
            <a:pPr lvl="0"/>
            <a:r>
              <a:rPr lang="en-US"/>
              <a:t>Reference(s)</a:t>
            </a:r>
          </a:p>
        </p:txBody>
      </p:sp>
    </p:spTree>
    <p:extLst>
      <p:ext uri="{BB962C8B-B14F-4D97-AF65-F5344CB8AC3E}">
        <p14:creationId xmlns:p14="http://schemas.microsoft.com/office/powerpoint/2010/main" val="581231255"/>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76932" y="228601"/>
            <a:ext cx="11257867" cy="800100"/>
          </a:xfrm>
        </p:spPr>
        <p:txBody>
          <a:bodyPr/>
          <a:lstStyle/>
          <a:p>
            <a:r>
              <a:rPr lang="en-US"/>
              <a:t>Click to edit Master title style</a:t>
            </a:r>
          </a:p>
        </p:txBody>
      </p:sp>
      <p:sp>
        <p:nvSpPr>
          <p:cNvPr id="3" name="Text Placeholder 2"/>
          <p:cNvSpPr>
            <a:spLocks noGrp="1"/>
          </p:cNvSpPr>
          <p:nvPr>
            <p:ph type="body" idx="1"/>
          </p:nvPr>
        </p:nvSpPr>
        <p:spPr>
          <a:xfrm>
            <a:off x="476932" y="1274765"/>
            <a:ext cx="5520643"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76932" y="1823406"/>
            <a:ext cx="5520643"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199" y="1274765"/>
            <a:ext cx="5562599" cy="548640"/>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1823406"/>
            <a:ext cx="5562598" cy="40058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E13010-457D-497C-BC1F-8982A0CFCC8F}" type="datetime1">
              <a:rPr lang="en-US" smtClean="0"/>
              <a:t>06/07/2025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C7432E5-F8E0-41AE-9A6B-AD730338B005}" type="slidenum">
              <a:rPr lang="en-US" smtClean="0"/>
              <a:pPr/>
              <a:t>‹#›</a:t>
            </a:fld>
            <a:endParaRPr lang="en-US"/>
          </a:p>
        </p:txBody>
      </p:sp>
      <p:sp>
        <p:nvSpPr>
          <p:cNvPr id="11" name="Text Placeholder 10"/>
          <p:cNvSpPr>
            <a:spLocks noGrp="1"/>
          </p:cNvSpPr>
          <p:nvPr>
            <p:ph type="body" sz="quarter" idx="13" hasCustomPrompt="1"/>
          </p:nvPr>
        </p:nvSpPr>
        <p:spPr>
          <a:xfrm>
            <a:off x="476931" y="5852160"/>
            <a:ext cx="10038667"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734523142"/>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284131"/>
            <a:ext cx="11277600" cy="41006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0F1DF4-9EBB-415C-A0BA-652D75990D66}" type="datetime1">
              <a:rPr lang="en-US" smtClean="0"/>
              <a:t>06/07/2025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sp>
        <p:nvSpPr>
          <p:cNvPr id="9" name="Text Placeholder 8"/>
          <p:cNvSpPr>
            <a:spLocks noGrp="1"/>
          </p:cNvSpPr>
          <p:nvPr>
            <p:ph type="body" sz="quarter" idx="14" hasCustomPrompt="1"/>
          </p:nvPr>
        </p:nvSpPr>
        <p:spPr>
          <a:xfrm>
            <a:off x="1306288" y="5424412"/>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Click to edit caption</a:t>
            </a:r>
          </a:p>
        </p:txBody>
      </p:sp>
    </p:spTree>
    <p:extLst>
      <p:ext uri="{BB962C8B-B14F-4D97-AF65-F5344CB8AC3E}">
        <p14:creationId xmlns:p14="http://schemas.microsoft.com/office/powerpoint/2010/main" val="913465025"/>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Only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CC0A5CC-DF79-4C1F-BC9C-A9BAE87DA578}" type="datetime1">
              <a:rPr lang="en-US" smtClean="0"/>
              <a:t>06/07/2025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29300"/>
            <a:ext cx="10058400" cy="102870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
        <p:nvSpPr>
          <p:cNvPr id="8" name="Text Placeholder 7"/>
          <p:cNvSpPr>
            <a:spLocks noGrp="1"/>
          </p:cNvSpPr>
          <p:nvPr>
            <p:ph type="body" sz="quarter" idx="14" hasCustomPrompt="1"/>
          </p:nvPr>
        </p:nvSpPr>
        <p:spPr>
          <a:xfrm>
            <a:off x="1299032" y="5428720"/>
            <a:ext cx="9601200" cy="377976"/>
          </a:xfrm>
          <a:prstGeom prst="roundRect">
            <a:avLst/>
          </a:prstGeom>
          <a:solidFill>
            <a:schemeClr val="accent2"/>
          </a:solidFill>
        </p:spPr>
        <p:txBody>
          <a:bodyPr anchor="b" anchorCtr="0">
            <a:spAutoFit/>
          </a:bodyPr>
          <a:lstStyle>
            <a:lvl1pPr marL="0" indent="0" algn="ctr">
              <a:buNone/>
              <a:defRPr sz="1800" b="1">
                <a:solidFill>
                  <a:schemeClr val="bg1"/>
                </a:solidFill>
              </a:defRPr>
            </a:lvl1pPr>
            <a:lvl2pPr marL="228600" indent="0" algn="ctr">
              <a:buNone/>
              <a:defRPr b="1">
                <a:solidFill>
                  <a:schemeClr val="bg1"/>
                </a:solidFill>
              </a:defRPr>
            </a:lvl2pPr>
            <a:lvl3pPr marL="457200" indent="0" algn="ctr">
              <a:buNone/>
              <a:defRPr b="1">
                <a:solidFill>
                  <a:schemeClr val="bg1"/>
                </a:solidFill>
              </a:defRPr>
            </a:lvl3pPr>
            <a:lvl4pPr marL="685800" indent="0" algn="ctr">
              <a:buNone/>
              <a:defRPr b="1">
                <a:solidFill>
                  <a:schemeClr val="bg1"/>
                </a:solidFill>
              </a:defRPr>
            </a:lvl4pPr>
            <a:lvl5pPr marL="914400" indent="0" algn="ctr">
              <a:buNone/>
              <a:defRPr b="1">
                <a:solidFill>
                  <a:schemeClr val="bg1"/>
                </a:solidFill>
              </a:defRPr>
            </a:lvl5pPr>
          </a:lstStyle>
          <a:p>
            <a:pPr lvl="0"/>
            <a:r>
              <a:rPr lang="en-US"/>
              <a:t>Click to edit caption</a:t>
            </a:r>
          </a:p>
        </p:txBody>
      </p:sp>
    </p:spTree>
    <p:extLst>
      <p:ext uri="{BB962C8B-B14F-4D97-AF65-F5344CB8AC3E}">
        <p14:creationId xmlns:p14="http://schemas.microsoft.com/office/powerpoint/2010/main" val="2712995846"/>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 No Line">
    <p:spTree>
      <p:nvGrpSpPr>
        <p:cNvPr id="1" name=""/>
        <p:cNvGrpSpPr/>
        <p:nvPr/>
      </p:nvGrpSpPr>
      <p:grpSpPr>
        <a:xfrm>
          <a:off x="0" y="0"/>
          <a:ext cx="0" cy="0"/>
          <a:chOff x="0" y="0"/>
          <a:chExt cx="0" cy="0"/>
        </a:xfrm>
      </p:grpSpPr>
      <p:sp>
        <p:nvSpPr>
          <p:cNvPr id="10" name="Rectangle 9"/>
          <p:cNvSpPr/>
          <p:nvPr userDrawn="1"/>
        </p:nvSpPr>
        <p:spPr>
          <a:xfrm>
            <a:off x="10515600" y="6492875"/>
            <a:ext cx="1607475" cy="3320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p:cNvSpPr>
            <a:spLocks noGrp="1"/>
          </p:cNvSpPr>
          <p:nvPr>
            <p:ph type="dt" sz="half" idx="10"/>
          </p:nvPr>
        </p:nvSpPr>
        <p:spPr/>
        <p:txBody>
          <a:bodyPr/>
          <a:lstStyle/>
          <a:p>
            <a:fld id="{9D7E3D9C-0853-494F-954A-AEC44A66CB01}" type="datetime1">
              <a:rPr lang="en-US" smtClean="0"/>
              <a:t>06/07/2025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sp>
        <p:nvSpPr>
          <p:cNvPr id="9" name="Rectangle 8"/>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Content Placeholder 2"/>
          <p:cNvSpPr>
            <a:spLocks noGrp="1"/>
          </p:cNvSpPr>
          <p:nvPr>
            <p:ph idx="1"/>
          </p:nvPr>
        </p:nvSpPr>
        <p:spPr>
          <a:xfrm>
            <a:off x="457200" y="1028700"/>
            <a:ext cx="11277600" cy="4800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6379097"/>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Rectangle 7"/>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6B50EDE-1F01-4A88-89D9-A077A040CD42}" type="datetime1">
              <a:rPr lang="en-US" smtClean="0"/>
              <a:t>06/07/2025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3517217025"/>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959C31-8071-4657-BA84-2004C5131029}" type="datetime1">
              <a:rPr lang="en-US" smtClean="0"/>
              <a:t>06/07/2025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6" name="Text Placeholder 5"/>
          <p:cNvSpPr>
            <a:spLocks noGrp="1"/>
          </p:cNvSpPr>
          <p:nvPr>
            <p:ph type="body" sz="quarter" idx="13" hasCustomPrompt="1"/>
          </p:nvPr>
        </p:nvSpPr>
        <p:spPr>
          <a:xfrm>
            <a:off x="486227" y="5852160"/>
            <a:ext cx="10058399"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
        <p:nvSpPr>
          <p:cNvPr id="7" name="Rectangle 6"/>
          <p:cNvSpPr/>
          <p:nvPr userDrawn="1"/>
        </p:nvSpPr>
        <p:spPr>
          <a:xfrm>
            <a:off x="193501" y="1028700"/>
            <a:ext cx="11998500" cy="250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3439267236"/>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Disclaimer">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E1287E9-EBEB-4648-982B-10337D55F8BE}"/>
              </a:ext>
            </a:extLst>
          </p:cNvPr>
          <p:cNvSpPr>
            <a:spLocks noGrp="1"/>
          </p:cNvSpPr>
          <p:nvPr>
            <p:ph type="dt" sz="half" idx="10"/>
          </p:nvPr>
        </p:nvSpPr>
        <p:spPr/>
        <p:txBody>
          <a:bodyPr/>
          <a:lstStyle/>
          <a:p>
            <a:fld id="{E2EF650A-C38E-40FB-BCF6-2303E9A7CC69}" type="datetime1">
              <a:rPr lang="en-US" smtClean="0"/>
              <a:t>06/07/2025</a:t>
            </a:fld>
            <a:endParaRPr lang="en-US"/>
          </a:p>
        </p:txBody>
      </p:sp>
      <p:sp>
        <p:nvSpPr>
          <p:cNvPr id="4" name="Footer Placeholder 3">
            <a:extLst>
              <a:ext uri="{FF2B5EF4-FFF2-40B4-BE49-F238E27FC236}">
                <a16:creationId xmlns:a16="http://schemas.microsoft.com/office/drawing/2014/main" id="{6D9B78B9-0DDE-46C9-8ACD-9F2A63B7312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E89C07F-8571-41D4-9A89-601A8B9C53DC}"/>
              </a:ext>
            </a:extLst>
          </p:cNvPr>
          <p:cNvSpPr>
            <a:spLocks noGrp="1"/>
          </p:cNvSpPr>
          <p:nvPr>
            <p:ph type="sldNum" sz="quarter" idx="12"/>
          </p:nvPr>
        </p:nvSpPr>
        <p:spPr/>
        <p:txBody>
          <a:bodyPr/>
          <a:lstStyle/>
          <a:p>
            <a:fld id="{CC7432E5-F8E0-41AE-9A6B-AD730338B005}" type="slidenum">
              <a:rPr lang="en-US" smtClean="0"/>
              <a:pPr/>
              <a:t>‹#›</a:t>
            </a:fld>
            <a:endParaRPr lang="en-US"/>
          </a:p>
        </p:txBody>
      </p:sp>
      <p:sp>
        <p:nvSpPr>
          <p:cNvPr id="7" name="Content Placeholder 6">
            <a:extLst>
              <a:ext uri="{FF2B5EF4-FFF2-40B4-BE49-F238E27FC236}">
                <a16:creationId xmlns:a16="http://schemas.microsoft.com/office/drawing/2014/main" id="{065F5103-6F75-4D29-92B7-D96304B0DF91}"/>
              </a:ext>
            </a:extLst>
          </p:cNvPr>
          <p:cNvSpPr>
            <a:spLocks noGrp="1"/>
          </p:cNvSpPr>
          <p:nvPr>
            <p:ph sz="quarter" idx="13"/>
          </p:nvPr>
        </p:nvSpPr>
        <p:spPr>
          <a:xfrm>
            <a:off x="457200" y="1092425"/>
            <a:ext cx="11277600" cy="47368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7736636"/>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Cover Sheet">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86D12817-4053-40BC-82BB-7AF5EE51AEBA}"/>
              </a:ext>
            </a:extLst>
          </p:cNvPr>
          <p:cNvSpPr txBox="1"/>
          <p:nvPr userDrawn="1"/>
        </p:nvSpPr>
        <p:spPr>
          <a:xfrm>
            <a:off x="3041904" y="6383222"/>
            <a:ext cx="6115279" cy="461665"/>
          </a:xfrm>
          <a:prstGeom prst="rect">
            <a:avLst/>
          </a:prstGeom>
          <a:noFill/>
          <a:ln>
            <a:noFill/>
          </a:ln>
        </p:spPr>
        <p:txBody>
          <a:bodyPr wrap="square" rtlCol="0" anchor="ctr">
            <a:spAutoFit/>
          </a:bodyPr>
          <a:lstStyle/>
          <a:p>
            <a:pPr marL="0" indent="0" algn="ctr">
              <a:buClr>
                <a:schemeClr val="accent1"/>
              </a:buClr>
              <a:buFont typeface="Arial" panose="020B0604020202020204" pitchFamily="34" charset="0"/>
              <a:buNone/>
            </a:pPr>
            <a:r>
              <a:rPr lang="en-US" sz="1400" b="1">
                <a:solidFill>
                  <a:schemeClr val="tx1"/>
                </a:solidFill>
              </a:rPr>
              <a:t>This Material is for Use by AstraZeneca MA Scientific Personnel Only</a:t>
            </a:r>
          </a:p>
          <a:p>
            <a:pPr marL="0" indent="0" algn="ctr">
              <a:buClr>
                <a:schemeClr val="accent1"/>
              </a:buClr>
              <a:buFont typeface="Arial" panose="020B0604020202020204" pitchFamily="34" charset="0"/>
              <a:buNone/>
            </a:pPr>
            <a:r>
              <a:rPr lang="en-US" sz="1000" b="0">
                <a:solidFill>
                  <a:schemeClr val="tx1"/>
                </a:solidFill>
              </a:rPr>
              <a:t>Speaker notes are for internal use only and are not to be shown or disseminated outside of AstraZeneca</a:t>
            </a:r>
          </a:p>
        </p:txBody>
      </p:sp>
      <p:graphicFrame>
        <p:nvGraphicFramePr>
          <p:cNvPr id="50" name="Table 49">
            <a:extLst>
              <a:ext uri="{FF2B5EF4-FFF2-40B4-BE49-F238E27FC236}">
                <a16:creationId xmlns:a16="http://schemas.microsoft.com/office/drawing/2014/main" id="{83D05D04-05CE-47AA-8F7B-B08C33B32C3F}"/>
              </a:ext>
            </a:extLst>
          </p:cNvPr>
          <p:cNvGraphicFramePr>
            <a:graphicFrameLocks noGrp="1"/>
          </p:cNvGraphicFramePr>
          <p:nvPr userDrawn="1">
            <p:extLst>
              <p:ext uri="{D42A27DB-BD31-4B8C-83A1-F6EECF244321}">
                <p14:modId xmlns:p14="http://schemas.microsoft.com/office/powerpoint/2010/main" val="162174221"/>
              </p:ext>
            </p:extLst>
          </p:nvPr>
        </p:nvGraphicFramePr>
        <p:xfrm>
          <a:off x="1128800" y="3577113"/>
          <a:ext cx="9949786" cy="764702"/>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graphicFrame>
        <p:nvGraphicFramePr>
          <p:cNvPr id="5" name="Table 4">
            <a:extLst>
              <a:ext uri="{FF2B5EF4-FFF2-40B4-BE49-F238E27FC236}">
                <a16:creationId xmlns:a16="http://schemas.microsoft.com/office/drawing/2014/main" id="{3C8DCB22-4BDC-4256-9886-290008A41E58}"/>
              </a:ext>
            </a:extLst>
          </p:cNvPr>
          <p:cNvGraphicFramePr>
            <a:graphicFrameLocks noGrp="1"/>
          </p:cNvGraphicFramePr>
          <p:nvPr userDrawn="1">
            <p:extLst>
              <p:ext uri="{D42A27DB-BD31-4B8C-83A1-F6EECF244321}">
                <p14:modId xmlns:p14="http://schemas.microsoft.com/office/powerpoint/2010/main" val="747849903"/>
              </p:ext>
            </p:extLst>
          </p:nvPr>
        </p:nvGraphicFramePr>
        <p:xfrm>
          <a:off x="1128800" y="1039470"/>
          <a:ext cx="9949786" cy="2294106"/>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2342139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36883497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51146587"/>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061963846"/>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sp>
        <p:nvSpPr>
          <p:cNvPr id="2" name="Date Placeholder 1"/>
          <p:cNvSpPr>
            <a:spLocks noGrp="1"/>
          </p:cNvSpPr>
          <p:nvPr>
            <p:ph type="dt" sz="half" idx="10"/>
          </p:nvPr>
        </p:nvSpPr>
        <p:spPr/>
        <p:txBody>
          <a:bodyPr/>
          <a:lstStyle/>
          <a:p>
            <a:fld id="{4B959C31-8071-4657-BA84-2004C5131029}" type="datetime1">
              <a:rPr lang="en-US" smtClean="0"/>
              <a:t>06/07/2025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Box 7">
            <a:extLst>
              <a:ext uri="{FF2B5EF4-FFF2-40B4-BE49-F238E27FC236}">
                <a16:creationId xmlns:a16="http://schemas.microsoft.com/office/drawing/2014/main" id="{FF897A55-CB79-4D07-BEF1-54B1E974D126}"/>
              </a:ext>
            </a:extLst>
          </p:cNvPr>
          <p:cNvSpPr txBox="1"/>
          <p:nvPr userDrawn="1"/>
        </p:nvSpPr>
        <p:spPr>
          <a:xfrm>
            <a:off x="10160000" y="6611780"/>
            <a:ext cx="2032000" cy="246221"/>
          </a:xfrm>
          <a:prstGeom prst="rect">
            <a:avLst/>
          </a:prstGeom>
          <a:noFill/>
        </p:spPr>
        <p:txBody>
          <a:bodyPr wrap="square" rtlCol="0" anchor="b" anchorCtr="0">
            <a:spAutoFit/>
          </a:bodyPr>
          <a:lstStyle/>
          <a:p>
            <a:pPr algn="r"/>
            <a:r>
              <a:rPr lang="en-US" sz="1000" b="0" baseline="0">
                <a:solidFill>
                  <a:schemeClr val="tx1"/>
                </a:solidFill>
                <a:latin typeface="Arial" pitchFamily="34" charset="0"/>
                <a:cs typeface="Arial" pitchFamily="34" charset="0"/>
              </a:rPr>
              <a:t>© AstraZeneca 2024</a:t>
            </a:r>
            <a:endParaRPr lang="en-US" sz="1000" b="0" strike="sngStrike" baseline="0">
              <a:solidFill>
                <a:schemeClr val="tx1"/>
              </a:solidFill>
              <a:latin typeface="Arial" pitchFamily="34" charset="0"/>
              <a:cs typeface="Arial" pitchFamily="34" charset="0"/>
            </a:endParaRPr>
          </a:p>
        </p:txBody>
      </p:sp>
      <p:sp>
        <p:nvSpPr>
          <p:cNvPr id="9" name="Text Placeholder 8">
            <a:extLst>
              <a:ext uri="{FF2B5EF4-FFF2-40B4-BE49-F238E27FC236}">
                <a16:creationId xmlns:a16="http://schemas.microsoft.com/office/drawing/2014/main" id="{A9E08680-4520-4EA6-B4A7-FD0062F8A6E5}"/>
              </a:ext>
            </a:extLst>
          </p:cNvPr>
          <p:cNvSpPr>
            <a:spLocks noGrp="1"/>
          </p:cNvSpPr>
          <p:nvPr>
            <p:ph type="body" sz="quarter" idx="13" hasCustomPrompt="1"/>
          </p:nvPr>
        </p:nvSpPr>
        <p:spPr>
          <a:xfrm>
            <a:off x="2972006" y="1102835"/>
            <a:ext cx="8106580" cy="228600"/>
          </a:xfrm>
        </p:spPr>
        <p:txBody>
          <a:bodyPr anchor="ctr">
            <a:normAutofit/>
          </a:bodyPr>
          <a:lstStyle>
            <a:lvl1pPr marL="0" indent="0">
              <a:buFont typeface="Arial" panose="020B0604020202020204" pitchFamily="34" charse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&lt;&lt;MAAZAP&gt; &lt;#######&lt;TA&gt; &lt;Asset Title&gt; 70 character limit</a:t>
            </a:r>
          </a:p>
        </p:txBody>
      </p:sp>
      <p:sp>
        <p:nvSpPr>
          <p:cNvPr id="11" name="Text Placeholder 10">
            <a:extLst>
              <a:ext uri="{FF2B5EF4-FFF2-40B4-BE49-F238E27FC236}">
                <a16:creationId xmlns:a16="http://schemas.microsoft.com/office/drawing/2014/main" id="{CF687FD7-F293-4468-AE23-E28EE4619773}"/>
              </a:ext>
            </a:extLst>
          </p:cNvPr>
          <p:cNvSpPr>
            <a:spLocks noGrp="1"/>
          </p:cNvSpPr>
          <p:nvPr>
            <p:ph type="body" sz="quarter" idx="14" hasCustomPrompt="1"/>
          </p:nvPr>
        </p:nvSpPr>
        <p:spPr>
          <a:xfrm>
            <a:off x="6785855" y="1491653"/>
            <a:ext cx="149677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a:t>
            </a:r>
          </a:p>
        </p:txBody>
      </p:sp>
      <p:sp>
        <p:nvSpPr>
          <p:cNvPr id="13" name="Text Placeholder 12">
            <a:extLst>
              <a:ext uri="{FF2B5EF4-FFF2-40B4-BE49-F238E27FC236}">
                <a16:creationId xmlns:a16="http://schemas.microsoft.com/office/drawing/2014/main" id="{5BA6C7CD-771E-461C-A133-67764B81E611}"/>
              </a:ext>
            </a:extLst>
          </p:cNvPr>
          <p:cNvSpPr>
            <a:spLocks noGrp="1"/>
          </p:cNvSpPr>
          <p:nvPr>
            <p:ph type="body" sz="quarter" idx="15" hasCustomPrompt="1"/>
          </p:nvPr>
        </p:nvSpPr>
        <p:spPr>
          <a:xfrm>
            <a:off x="2972006" y="1491653"/>
            <a:ext cx="1797601"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Reactive or Proactive</a:t>
            </a:r>
          </a:p>
        </p:txBody>
      </p:sp>
      <p:sp>
        <p:nvSpPr>
          <p:cNvPr id="15" name="Text Placeholder 14">
            <a:extLst>
              <a:ext uri="{FF2B5EF4-FFF2-40B4-BE49-F238E27FC236}">
                <a16:creationId xmlns:a16="http://schemas.microsoft.com/office/drawing/2014/main" id="{6E33F1E3-ED30-4982-A86D-2C076E1C3B62}"/>
              </a:ext>
            </a:extLst>
          </p:cNvPr>
          <p:cNvSpPr>
            <a:spLocks noGrp="1"/>
          </p:cNvSpPr>
          <p:nvPr>
            <p:ph type="body" sz="quarter" idx="16" hasCustomPrompt="1"/>
          </p:nvPr>
        </p:nvSpPr>
        <p:spPr>
          <a:xfrm>
            <a:off x="6785855" y="1880471"/>
            <a:ext cx="1496778"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MM/YY (if &lt;1 year)</a:t>
            </a:r>
          </a:p>
        </p:txBody>
      </p:sp>
      <p:sp>
        <p:nvSpPr>
          <p:cNvPr id="17" name="Text Placeholder 16">
            <a:extLst>
              <a:ext uri="{FF2B5EF4-FFF2-40B4-BE49-F238E27FC236}">
                <a16:creationId xmlns:a16="http://schemas.microsoft.com/office/drawing/2014/main" id="{12286C0F-7CF6-40B2-B8FA-7AF1D25B9922}"/>
              </a:ext>
            </a:extLst>
          </p:cNvPr>
          <p:cNvSpPr>
            <a:spLocks noGrp="1"/>
          </p:cNvSpPr>
          <p:nvPr>
            <p:ph type="body" sz="quarter" idx="17" hasCustomPrompt="1"/>
          </p:nvPr>
        </p:nvSpPr>
        <p:spPr>
          <a:xfrm>
            <a:off x="2972006" y="2658107"/>
            <a:ext cx="891693"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19" name="Text Placeholder 18">
            <a:extLst>
              <a:ext uri="{FF2B5EF4-FFF2-40B4-BE49-F238E27FC236}">
                <a16:creationId xmlns:a16="http://schemas.microsoft.com/office/drawing/2014/main" id="{A1F28B02-DF8E-4C7E-90E9-0214CD384EA9}"/>
              </a:ext>
            </a:extLst>
          </p:cNvPr>
          <p:cNvSpPr>
            <a:spLocks noGrp="1"/>
          </p:cNvSpPr>
          <p:nvPr>
            <p:ph type="body" sz="quarter" idx="18" hasCustomPrompt="1"/>
          </p:nvPr>
        </p:nvSpPr>
        <p:spPr>
          <a:xfrm>
            <a:off x="3893972" y="2658107"/>
            <a:ext cx="4159180" cy="228600"/>
          </a:xfrm>
        </p:spPr>
        <p:txBody>
          <a:bodyPr anchor="ctr">
            <a:noAutofit/>
          </a:bodyPr>
          <a:lstStyle>
            <a:lvl1pPr marL="0" indent="0">
              <a:buFont typeface="Arial" panose="020B0604020202020204" pitchFamily="34" charse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 If Yes - Reactive via MI, Reactive via MI </a:t>
            </a:r>
            <a:r>
              <a:rPr lang="en-US" err="1"/>
              <a:t>SciP</a:t>
            </a:r>
            <a:r>
              <a:rPr lang="en-US"/>
              <a:t>, or Proactive</a:t>
            </a:r>
          </a:p>
        </p:txBody>
      </p:sp>
      <p:sp>
        <p:nvSpPr>
          <p:cNvPr id="21" name="Text Placeholder 20">
            <a:extLst>
              <a:ext uri="{FF2B5EF4-FFF2-40B4-BE49-F238E27FC236}">
                <a16:creationId xmlns:a16="http://schemas.microsoft.com/office/drawing/2014/main" id="{277F15F9-6B04-4325-BA35-6D4FC8B30B7D}"/>
              </a:ext>
            </a:extLst>
          </p:cNvPr>
          <p:cNvSpPr>
            <a:spLocks noGrp="1"/>
          </p:cNvSpPr>
          <p:nvPr>
            <p:ph type="body" sz="quarter" idx="19" hasCustomPrompt="1"/>
          </p:nvPr>
        </p:nvSpPr>
        <p:spPr>
          <a:xfrm>
            <a:off x="2972006" y="3046924"/>
            <a:ext cx="393672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Any MA </a:t>
            </a:r>
            <a:r>
              <a:rPr lang="en-US" err="1"/>
              <a:t>SciP</a:t>
            </a:r>
            <a:r>
              <a:rPr lang="en-US"/>
              <a:t>, MSL, MA MM, or Other MA Role</a:t>
            </a:r>
          </a:p>
        </p:txBody>
      </p:sp>
      <p:sp>
        <p:nvSpPr>
          <p:cNvPr id="27" name="Text Placeholder 26">
            <a:extLst>
              <a:ext uri="{FF2B5EF4-FFF2-40B4-BE49-F238E27FC236}">
                <a16:creationId xmlns:a16="http://schemas.microsoft.com/office/drawing/2014/main" id="{DD881301-6455-4429-AC98-70F1B2B5BC88}"/>
              </a:ext>
            </a:extLst>
          </p:cNvPr>
          <p:cNvSpPr>
            <a:spLocks noGrp="1"/>
          </p:cNvSpPr>
          <p:nvPr>
            <p:ph type="body" sz="quarter" idx="22" hasCustomPrompt="1"/>
          </p:nvPr>
        </p:nvSpPr>
        <p:spPr>
          <a:xfrm>
            <a:off x="6785855" y="2269289"/>
            <a:ext cx="3284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Any HCP, MM Only, Contracted EE, or Other</a:t>
            </a:r>
          </a:p>
        </p:txBody>
      </p:sp>
      <p:sp>
        <p:nvSpPr>
          <p:cNvPr id="29" name="Text Placeholder 28">
            <a:extLst>
              <a:ext uri="{FF2B5EF4-FFF2-40B4-BE49-F238E27FC236}">
                <a16:creationId xmlns:a16="http://schemas.microsoft.com/office/drawing/2014/main" id="{110857ED-F4F0-4AED-89F7-6595C2BD781E}"/>
              </a:ext>
            </a:extLst>
          </p:cNvPr>
          <p:cNvSpPr>
            <a:spLocks noGrp="1"/>
          </p:cNvSpPr>
          <p:nvPr>
            <p:ph type="body" sz="quarter" idx="23" hasCustomPrompt="1"/>
          </p:nvPr>
        </p:nvSpPr>
        <p:spPr>
          <a:xfrm>
            <a:off x="2972006" y="2269289"/>
            <a:ext cx="89169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31" name="Text Placeholder 30">
            <a:extLst>
              <a:ext uri="{FF2B5EF4-FFF2-40B4-BE49-F238E27FC236}">
                <a16:creationId xmlns:a16="http://schemas.microsoft.com/office/drawing/2014/main" id="{1C3ADFAF-903D-45A8-9EC3-263C6B88C9B5}"/>
              </a:ext>
            </a:extLst>
          </p:cNvPr>
          <p:cNvSpPr>
            <a:spLocks noGrp="1"/>
          </p:cNvSpPr>
          <p:nvPr>
            <p:ph type="body" sz="quarter" idx="24" hasCustomPrompt="1"/>
          </p:nvPr>
        </p:nvSpPr>
        <p:spPr>
          <a:xfrm>
            <a:off x="3900043" y="2269289"/>
            <a:ext cx="121231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If Yes - MM/YY</a:t>
            </a:r>
          </a:p>
        </p:txBody>
      </p:sp>
      <p:sp>
        <p:nvSpPr>
          <p:cNvPr id="33" name="Text Placeholder 32">
            <a:extLst>
              <a:ext uri="{FF2B5EF4-FFF2-40B4-BE49-F238E27FC236}">
                <a16:creationId xmlns:a16="http://schemas.microsoft.com/office/drawing/2014/main" id="{699D1E98-12E4-4111-B43B-8EF5E67629AC}"/>
              </a:ext>
            </a:extLst>
          </p:cNvPr>
          <p:cNvSpPr>
            <a:spLocks noGrp="1"/>
          </p:cNvSpPr>
          <p:nvPr>
            <p:ph type="body" sz="quarter" idx="25" hasCustomPrompt="1"/>
          </p:nvPr>
        </p:nvSpPr>
        <p:spPr>
          <a:xfrm>
            <a:off x="2972006" y="5042742"/>
            <a:ext cx="8916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35" name="Text Placeholder 34">
            <a:extLst>
              <a:ext uri="{FF2B5EF4-FFF2-40B4-BE49-F238E27FC236}">
                <a16:creationId xmlns:a16="http://schemas.microsoft.com/office/drawing/2014/main" id="{B511FB73-1515-4896-A191-A9E5140DA205}"/>
              </a:ext>
            </a:extLst>
          </p:cNvPr>
          <p:cNvSpPr>
            <a:spLocks noGrp="1"/>
          </p:cNvSpPr>
          <p:nvPr>
            <p:ph type="body" sz="quarter" idx="26" hasCustomPrompt="1"/>
          </p:nvPr>
        </p:nvSpPr>
        <p:spPr>
          <a:xfrm>
            <a:off x="2972005" y="5379477"/>
            <a:ext cx="8106581" cy="258532"/>
          </a:xfrm>
        </p:spPr>
        <p:txBody>
          <a:bodyPr wrap="square" anchor="ctr">
            <a:sp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N/A or Enter Instructions</a:t>
            </a:r>
          </a:p>
        </p:txBody>
      </p:sp>
      <p:sp>
        <p:nvSpPr>
          <p:cNvPr id="37" name="Text Placeholder 36">
            <a:extLst>
              <a:ext uri="{FF2B5EF4-FFF2-40B4-BE49-F238E27FC236}">
                <a16:creationId xmlns:a16="http://schemas.microsoft.com/office/drawing/2014/main" id="{1E7DEFF9-F91F-49E6-94A9-010D12455C1C}"/>
              </a:ext>
            </a:extLst>
          </p:cNvPr>
          <p:cNvSpPr>
            <a:spLocks noGrp="1"/>
          </p:cNvSpPr>
          <p:nvPr>
            <p:ph type="body" sz="quarter" idx="27" hasCustomPrompt="1"/>
          </p:nvPr>
        </p:nvSpPr>
        <p:spPr>
          <a:xfrm>
            <a:off x="2972006" y="4043882"/>
            <a:ext cx="3019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New, Renewal, or Renewal with Changes</a:t>
            </a:r>
          </a:p>
        </p:txBody>
      </p:sp>
      <p:sp>
        <p:nvSpPr>
          <p:cNvPr id="39" name="Text Placeholder 38">
            <a:extLst>
              <a:ext uri="{FF2B5EF4-FFF2-40B4-BE49-F238E27FC236}">
                <a16:creationId xmlns:a16="http://schemas.microsoft.com/office/drawing/2014/main" id="{FA339AE6-73E5-47C9-8111-E129355C911C}"/>
              </a:ext>
            </a:extLst>
          </p:cNvPr>
          <p:cNvSpPr>
            <a:spLocks noGrp="1"/>
          </p:cNvSpPr>
          <p:nvPr>
            <p:ph type="body" sz="quarter" idx="28" hasCustomPrompt="1"/>
          </p:nvPr>
        </p:nvSpPr>
        <p:spPr>
          <a:xfrm>
            <a:off x="9351264" y="4050835"/>
            <a:ext cx="172732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t>
            </a:r>
          </a:p>
        </p:txBody>
      </p:sp>
      <p:sp>
        <p:nvSpPr>
          <p:cNvPr id="41" name="Text Placeholder 40">
            <a:extLst>
              <a:ext uri="{FF2B5EF4-FFF2-40B4-BE49-F238E27FC236}">
                <a16:creationId xmlns:a16="http://schemas.microsoft.com/office/drawing/2014/main" id="{F085F8C8-CE31-4A7B-87E4-06397B5B41DA}"/>
              </a:ext>
            </a:extLst>
          </p:cNvPr>
          <p:cNvSpPr>
            <a:spLocks noGrp="1"/>
          </p:cNvSpPr>
          <p:nvPr>
            <p:ph type="body" sz="quarter" idx="29" hasCustomPrompt="1"/>
          </p:nvPr>
        </p:nvSpPr>
        <p:spPr>
          <a:xfrm>
            <a:off x="2972006" y="3657303"/>
            <a:ext cx="3019423"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Asset Owner Name</a:t>
            </a:r>
          </a:p>
        </p:txBody>
      </p:sp>
      <p:sp>
        <p:nvSpPr>
          <p:cNvPr id="43" name="Text Placeholder 42">
            <a:extLst>
              <a:ext uri="{FF2B5EF4-FFF2-40B4-BE49-F238E27FC236}">
                <a16:creationId xmlns:a16="http://schemas.microsoft.com/office/drawing/2014/main" id="{D6785EC2-7CE7-4B29-BFA7-2A8950DFE928}"/>
              </a:ext>
            </a:extLst>
          </p:cNvPr>
          <p:cNvSpPr>
            <a:spLocks noGrp="1"/>
          </p:cNvSpPr>
          <p:nvPr>
            <p:ph type="body" sz="quarter" idx="30" hasCustomPrompt="1"/>
          </p:nvPr>
        </p:nvSpPr>
        <p:spPr>
          <a:xfrm>
            <a:off x="2972005" y="4646823"/>
            <a:ext cx="899316"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45" name="Text Placeholder 44">
            <a:extLst>
              <a:ext uri="{FF2B5EF4-FFF2-40B4-BE49-F238E27FC236}">
                <a16:creationId xmlns:a16="http://schemas.microsoft.com/office/drawing/2014/main" id="{02111F09-1B27-4A1F-9662-63D673AA517F}"/>
              </a:ext>
            </a:extLst>
          </p:cNvPr>
          <p:cNvSpPr>
            <a:spLocks noGrp="1"/>
          </p:cNvSpPr>
          <p:nvPr>
            <p:ph type="body" sz="quarter" idx="31" hasCustomPrompt="1"/>
          </p:nvPr>
        </p:nvSpPr>
        <p:spPr>
          <a:xfrm>
            <a:off x="5989384" y="4646823"/>
            <a:ext cx="877792"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47" name="Text Placeholder 46">
            <a:extLst>
              <a:ext uri="{FF2B5EF4-FFF2-40B4-BE49-F238E27FC236}">
                <a16:creationId xmlns:a16="http://schemas.microsoft.com/office/drawing/2014/main" id="{31A21B67-AE66-4D44-8C58-A71F0B4E972C}"/>
              </a:ext>
            </a:extLst>
          </p:cNvPr>
          <p:cNvSpPr>
            <a:spLocks noGrp="1"/>
          </p:cNvSpPr>
          <p:nvPr>
            <p:ph type="body" sz="quarter" idx="32" hasCustomPrompt="1"/>
          </p:nvPr>
        </p:nvSpPr>
        <p:spPr>
          <a:xfrm>
            <a:off x="5989384" y="5042742"/>
            <a:ext cx="1271910"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If Yes - $Value</a:t>
            </a:r>
          </a:p>
        </p:txBody>
      </p:sp>
      <p:sp>
        <p:nvSpPr>
          <p:cNvPr id="49" name="Text Placeholder 48">
            <a:extLst>
              <a:ext uri="{FF2B5EF4-FFF2-40B4-BE49-F238E27FC236}">
                <a16:creationId xmlns:a16="http://schemas.microsoft.com/office/drawing/2014/main" id="{FFBD88D7-1F68-4A55-9958-01B92024FDF7}"/>
              </a:ext>
            </a:extLst>
          </p:cNvPr>
          <p:cNvSpPr>
            <a:spLocks noGrp="1"/>
          </p:cNvSpPr>
          <p:nvPr>
            <p:ph type="body" sz="quarter" idx="33" hasCustomPrompt="1"/>
          </p:nvPr>
        </p:nvSpPr>
        <p:spPr>
          <a:xfrm>
            <a:off x="2972006" y="1880471"/>
            <a:ext cx="1747099"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Brand or TA Name</a:t>
            </a:r>
          </a:p>
        </p:txBody>
      </p:sp>
      <p:sp>
        <p:nvSpPr>
          <p:cNvPr id="51" name="Text Placeholder 50">
            <a:extLst>
              <a:ext uri="{FF2B5EF4-FFF2-40B4-BE49-F238E27FC236}">
                <a16:creationId xmlns:a16="http://schemas.microsoft.com/office/drawing/2014/main" id="{D75479AB-AB9C-4737-A1D0-F9E28AC4F163}"/>
              </a:ext>
            </a:extLst>
          </p:cNvPr>
          <p:cNvSpPr>
            <a:spLocks noGrp="1"/>
          </p:cNvSpPr>
          <p:nvPr>
            <p:ph type="body" sz="quarter" idx="34" hasCustomPrompt="1"/>
          </p:nvPr>
        </p:nvSpPr>
        <p:spPr>
          <a:xfrm>
            <a:off x="9991673" y="1494084"/>
            <a:ext cx="923131" cy="228600"/>
          </a:xfrm>
        </p:spPr>
        <p:txBody>
          <a:bodyPr anchor="ctr">
            <a:noAutofit/>
          </a:bodyPr>
          <a:lstStyle>
            <a:lvl1pPr marL="0" indent="0">
              <a:buNone/>
              <a:defRPr sz="1200"/>
            </a:lvl1pPr>
            <a:lvl2pPr marL="228600" indent="0">
              <a:buNone/>
              <a:defRPr sz="1200"/>
            </a:lvl2pPr>
            <a:lvl3pPr marL="457200" indent="0">
              <a:buNone/>
              <a:defRPr sz="1200"/>
            </a:lvl3pPr>
            <a:lvl4pPr marL="685800" indent="0">
              <a:buNone/>
              <a:defRPr sz="1200"/>
            </a:lvl4pPr>
            <a:lvl5pPr marL="914400" indent="0">
              <a:buNone/>
              <a:defRPr sz="1200"/>
            </a:lvl5pPr>
          </a:lstStyle>
          <a:p>
            <a:pPr lvl="0"/>
            <a:r>
              <a:rPr lang="en-US"/>
              <a:t>Yes or No</a:t>
            </a:r>
          </a:p>
        </p:txBody>
      </p:sp>
      <p:sp>
        <p:nvSpPr>
          <p:cNvPr id="52" name="TextBox 51">
            <a:extLst>
              <a:ext uri="{FF2B5EF4-FFF2-40B4-BE49-F238E27FC236}">
                <a16:creationId xmlns:a16="http://schemas.microsoft.com/office/drawing/2014/main" id="{7085AA13-451C-453D-AD0D-E8AF815127C2}"/>
              </a:ext>
            </a:extLst>
          </p:cNvPr>
          <p:cNvSpPr txBox="1"/>
          <p:nvPr userDrawn="1"/>
        </p:nvSpPr>
        <p:spPr>
          <a:xfrm>
            <a:off x="1132577" y="1036716"/>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Title</a:t>
            </a:r>
          </a:p>
        </p:txBody>
      </p:sp>
      <p:sp>
        <p:nvSpPr>
          <p:cNvPr id="53" name="TextBox 52">
            <a:extLst>
              <a:ext uri="{FF2B5EF4-FFF2-40B4-BE49-F238E27FC236}">
                <a16:creationId xmlns:a16="http://schemas.microsoft.com/office/drawing/2014/main" id="{A88B6979-D240-45DF-8FFB-111611A15632}"/>
              </a:ext>
            </a:extLst>
          </p:cNvPr>
          <p:cNvSpPr txBox="1"/>
          <p:nvPr userDrawn="1"/>
        </p:nvSpPr>
        <p:spPr>
          <a:xfrm>
            <a:off x="5348628"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Approval Date</a:t>
            </a:r>
          </a:p>
        </p:txBody>
      </p:sp>
      <p:sp>
        <p:nvSpPr>
          <p:cNvPr id="54" name="TextBox 53">
            <a:extLst>
              <a:ext uri="{FF2B5EF4-FFF2-40B4-BE49-F238E27FC236}">
                <a16:creationId xmlns:a16="http://schemas.microsoft.com/office/drawing/2014/main" id="{13F32247-E803-4B9D-8739-4086AE7EDFE5}"/>
              </a:ext>
            </a:extLst>
          </p:cNvPr>
          <p:cNvSpPr txBox="1"/>
          <p:nvPr userDrawn="1"/>
        </p:nvSpPr>
        <p:spPr>
          <a:xfrm>
            <a:off x="1132577" y="1423839"/>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Intended Use</a:t>
            </a:r>
          </a:p>
        </p:txBody>
      </p:sp>
      <p:sp>
        <p:nvSpPr>
          <p:cNvPr id="55" name="TextBox 54">
            <a:extLst>
              <a:ext uri="{FF2B5EF4-FFF2-40B4-BE49-F238E27FC236}">
                <a16:creationId xmlns:a16="http://schemas.microsoft.com/office/drawing/2014/main" id="{142B0649-53B3-4494-A56E-67DCF07E8290}"/>
              </a:ext>
            </a:extLst>
          </p:cNvPr>
          <p:cNvSpPr txBox="1"/>
          <p:nvPr userDrawn="1"/>
        </p:nvSpPr>
        <p:spPr>
          <a:xfrm>
            <a:off x="5348628" y="1810962"/>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Expiration Date</a:t>
            </a:r>
          </a:p>
        </p:txBody>
      </p:sp>
      <p:sp>
        <p:nvSpPr>
          <p:cNvPr id="56" name="TextBox 55">
            <a:extLst>
              <a:ext uri="{FF2B5EF4-FFF2-40B4-BE49-F238E27FC236}">
                <a16:creationId xmlns:a16="http://schemas.microsoft.com/office/drawing/2014/main" id="{149F3220-7D9B-445A-8058-358753CF9360}"/>
              </a:ext>
            </a:extLst>
          </p:cNvPr>
          <p:cNvSpPr txBox="1"/>
          <p:nvPr userDrawn="1"/>
        </p:nvSpPr>
        <p:spPr>
          <a:xfrm>
            <a:off x="1132577" y="2585208"/>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Distribution</a:t>
            </a:r>
          </a:p>
        </p:txBody>
      </p:sp>
      <p:sp>
        <p:nvSpPr>
          <p:cNvPr id="58" name="TextBox 57">
            <a:extLst>
              <a:ext uri="{FF2B5EF4-FFF2-40B4-BE49-F238E27FC236}">
                <a16:creationId xmlns:a16="http://schemas.microsoft.com/office/drawing/2014/main" id="{447AD0CF-AE31-45DA-96AF-9BF462D0EBD5}"/>
              </a:ext>
            </a:extLst>
          </p:cNvPr>
          <p:cNvSpPr txBox="1"/>
          <p:nvPr userDrawn="1"/>
        </p:nvSpPr>
        <p:spPr>
          <a:xfrm>
            <a:off x="1132577" y="2972330"/>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Approved for Use By</a:t>
            </a:r>
          </a:p>
        </p:txBody>
      </p:sp>
      <p:sp>
        <p:nvSpPr>
          <p:cNvPr id="61" name="TextBox 60">
            <a:extLst>
              <a:ext uri="{FF2B5EF4-FFF2-40B4-BE49-F238E27FC236}">
                <a16:creationId xmlns:a16="http://schemas.microsoft.com/office/drawing/2014/main" id="{EC74B5DD-D8E4-46DE-A3C8-C17D4C0070F8}"/>
              </a:ext>
            </a:extLst>
          </p:cNvPr>
          <p:cNvSpPr txBox="1"/>
          <p:nvPr userDrawn="1"/>
        </p:nvSpPr>
        <p:spPr>
          <a:xfrm>
            <a:off x="5348628" y="2198085"/>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Audience</a:t>
            </a:r>
          </a:p>
        </p:txBody>
      </p:sp>
      <p:sp>
        <p:nvSpPr>
          <p:cNvPr id="66" name="TextBox 65">
            <a:extLst>
              <a:ext uri="{FF2B5EF4-FFF2-40B4-BE49-F238E27FC236}">
                <a16:creationId xmlns:a16="http://schemas.microsoft.com/office/drawing/2014/main" id="{67900F06-4765-44ED-A269-1CD58C5E952C}"/>
              </a:ext>
            </a:extLst>
          </p:cNvPr>
          <p:cNvSpPr txBox="1"/>
          <p:nvPr userDrawn="1"/>
        </p:nvSpPr>
        <p:spPr>
          <a:xfrm>
            <a:off x="1132577" y="2198085"/>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One Time Use</a:t>
            </a:r>
          </a:p>
        </p:txBody>
      </p:sp>
      <p:sp>
        <p:nvSpPr>
          <p:cNvPr id="68" name="TextBox 67">
            <a:extLst>
              <a:ext uri="{FF2B5EF4-FFF2-40B4-BE49-F238E27FC236}">
                <a16:creationId xmlns:a16="http://schemas.microsoft.com/office/drawing/2014/main" id="{CA229345-0EF5-4489-BFD2-ED28EF6A19AF}"/>
              </a:ext>
            </a:extLst>
          </p:cNvPr>
          <p:cNvSpPr txBox="1"/>
          <p:nvPr userDrawn="1"/>
        </p:nvSpPr>
        <p:spPr>
          <a:xfrm>
            <a:off x="1132577" y="4974162"/>
            <a:ext cx="1828800" cy="365760"/>
          </a:xfrm>
          <a:prstGeom prst="rect">
            <a:avLst/>
          </a:prstGeom>
          <a:solidFill>
            <a:schemeClr val="tx1">
              <a:lumMod val="65000"/>
              <a:lumOff val="35000"/>
            </a:schemeClr>
          </a:solidFill>
          <a:ln>
            <a:noFill/>
          </a:ln>
        </p:spPr>
        <p:txBody>
          <a:bodyPr wrap="none" rtlCol="0" anchor="ctr">
            <a:noAutofit/>
          </a:bodyPr>
          <a:lstStyle/>
          <a:p>
            <a:pPr marL="0" marR="0" lvl="0" indent="0" algn="r" defTabSz="914400" rtl="0" eaLnBrk="1" fontAlgn="auto" latinLnBrk="0" hangingPunct="1">
              <a:lnSpc>
                <a:spcPct val="100000"/>
              </a:lnSpc>
              <a:spcBef>
                <a:spcPts val="0"/>
              </a:spcBef>
              <a:spcAft>
                <a:spcPts val="0"/>
              </a:spcAft>
              <a:buClr>
                <a:schemeClr val="accent1"/>
              </a:buClr>
              <a:buSzTx/>
              <a:buFont typeface="Arial" panose="020B0604020202020204" pitchFamily="34" charset="0"/>
              <a:buNone/>
              <a:tabLst/>
              <a:defRPr/>
            </a:pPr>
            <a:r>
              <a:rPr lang="en-US" sz="1200" b="1">
                <a:solidFill>
                  <a:schemeClr val="bg1"/>
                </a:solidFill>
              </a:rPr>
              <a:t>MSL Leave-behind</a:t>
            </a:r>
          </a:p>
        </p:txBody>
      </p:sp>
      <p:sp>
        <p:nvSpPr>
          <p:cNvPr id="69" name="TextBox 68">
            <a:extLst>
              <a:ext uri="{FF2B5EF4-FFF2-40B4-BE49-F238E27FC236}">
                <a16:creationId xmlns:a16="http://schemas.microsoft.com/office/drawing/2014/main" id="{621D8C32-5CB3-4252-B385-54C66A9E1EE6}"/>
              </a:ext>
            </a:extLst>
          </p:cNvPr>
          <p:cNvSpPr txBox="1"/>
          <p:nvPr userDrawn="1"/>
        </p:nvSpPr>
        <p:spPr>
          <a:xfrm>
            <a:off x="0" y="-11782"/>
            <a:ext cx="12191999" cy="731520"/>
          </a:xfrm>
          <a:prstGeom prst="rect">
            <a:avLst/>
          </a:prstGeom>
          <a:solidFill>
            <a:schemeClr val="accent2"/>
          </a:solidFill>
          <a:ln>
            <a:noFill/>
          </a:ln>
        </p:spPr>
        <p:txBody>
          <a:bodyPr wrap="square" rtlCol="0" anchor="ctr">
            <a:spAutoFit/>
          </a:bodyPr>
          <a:lstStyle/>
          <a:p>
            <a:pPr marL="0" indent="0" algn="ctr">
              <a:buClr>
                <a:schemeClr val="accent1"/>
              </a:buClr>
              <a:buFont typeface="Arial" panose="020B0604020202020204" pitchFamily="34" charset="0"/>
              <a:buNone/>
            </a:pPr>
            <a:r>
              <a:rPr lang="en-US" sz="2400" b="1">
                <a:solidFill>
                  <a:schemeClr val="bg1"/>
                </a:solidFill>
              </a:rPr>
              <a:t>MA Material Cover Sheet</a:t>
            </a:r>
          </a:p>
        </p:txBody>
      </p:sp>
      <p:sp>
        <p:nvSpPr>
          <p:cNvPr id="70" name="TextBox 69">
            <a:extLst>
              <a:ext uri="{FF2B5EF4-FFF2-40B4-BE49-F238E27FC236}">
                <a16:creationId xmlns:a16="http://schemas.microsoft.com/office/drawing/2014/main" id="{6811B402-BB33-4FBF-A25A-6A132332CC41}"/>
              </a:ext>
            </a:extLst>
          </p:cNvPr>
          <p:cNvSpPr txBox="1"/>
          <p:nvPr userDrawn="1"/>
        </p:nvSpPr>
        <p:spPr>
          <a:xfrm>
            <a:off x="1132577" y="5372145"/>
            <a:ext cx="1828800" cy="461665"/>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Special Instructions</a:t>
            </a:r>
            <a:br>
              <a:rPr lang="en-US" sz="1200" b="1">
                <a:solidFill>
                  <a:schemeClr val="bg1"/>
                </a:solidFill>
              </a:rPr>
            </a:br>
            <a:r>
              <a:rPr lang="en-US" sz="1200" b="1">
                <a:solidFill>
                  <a:schemeClr val="bg1"/>
                </a:solidFill>
              </a:rPr>
              <a:t>and/or Disclaimers</a:t>
            </a:r>
          </a:p>
        </p:txBody>
      </p:sp>
      <p:sp>
        <p:nvSpPr>
          <p:cNvPr id="71" name="TextBox 70">
            <a:extLst>
              <a:ext uri="{FF2B5EF4-FFF2-40B4-BE49-F238E27FC236}">
                <a16:creationId xmlns:a16="http://schemas.microsoft.com/office/drawing/2014/main" id="{A1A1B573-DC23-488B-93DB-AD4DD88A4651}"/>
              </a:ext>
            </a:extLst>
          </p:cNvPr>
          <p:cNvSpPr txBox="1"/>
          <p:nvPr userDrawn="1"/>
        </p:nvSpPr>
        <p:spPr>
          <a:xfrm>
            <a:off x="8451353" y="1423839"/>
            <a:ext cx="13716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Website</a:t>
            </a:r>
          </a:p>
        </p:txBody>
      </p:sp>
      <p:sp>
        <p:nvSpPr>
          <p:cNvPr id="72" name="TextBox 71">
            <a:extLst>
              <a:ext uri="{FF2B5EF4-FFF2-40B4-BE49-F238E27FC236}">
                <a16:creationId xmlns:a16="http://schemas.microsoft.com/office/drawing/2014/main" id="{A294A206-A31C-476D-ACCB-00ABD9DE8B78}"/>
              </a:ext>
            </a:extLst>
          </p:cNvPr>
          <p:cNvSpPr txBox="1"/>
          <p:nvPr userDrawn="1"/>
        </p:nvSpPr>
        <p:spPr>
          <a:xfrm>
            <a:off x="1132577" y="3979411"/>
            <a:ext cx="1828800"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New Asset/Renewal</a:t>
            </a:r>
          </a:p>
        </p:txBody>
      </p:sp>
      <p:sp>
        <p:nvSpPr>
          <p:cNvPr id="73" name="TextBox 72">
            <a:extLst>
              <a:ext uri="{FF2B5EF4-FFF2-40B4-BE49-F238E27FC236}">
                <a16:creationId xmlns:a16="http://schemas.microsoft.com/office/drawing/2014/main" id="{759580AA-6B1E-4C65-9D3B-8A40CBD8E220}"/>
              </a:ext>
            </a:extLst>
          </p:cNvPr>
          <p:cNvSpPr txBox="1"/>
          <p:nvPr userDrawn="1"/>
        </p:nvSpPr>
        <p:spPr>
          <a:xfrm>
            <a:off x="6020800" y="3979411"/>
            <a:ext cx="3330464"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Based On Asset: </a:t>
            </a:r>
            <a:r>
              <a:rPr lang="en-US" sz="1200" b="1" err="1">
                <a:solidFill>
                  <a:schemeClr val="bg1"/>
                </a:solidFill>
              </a:rPr>
              <a:t>PromoMats</a:t>
            </a:r>
            <a:r>
              <a:rPr lang="en-US" sz="1200" b="1">
                <a:solidFill>
                  <a:schemeClr val="bg1"/>
                </a:solidFill>
              </a:rPr>
              <a:t>/</a:t>
            </a:r>
            <a:r>
              <a:rPr lang="en-US" sz="1200" b="1" err="1">
                <a:solidFill>
                  <a:schemeClr val="bg1"/>
                </a:solidFill>
              </a:rPr>
              <a:t>MedComms</a:t>
            </a:r>
            <a:r>
              <a:rPr lang="en-US" sz="1200" b="1">
                <a:solidFill>
                  <a:schemeClr val="bg1"/>
                </a:solidFill>
              </a:rPr>
              <a:t> #</a:t>
            </a:r>
          </a:p>
        </p:txBody>
      </p:sp>
      <p:sp>
        <p:nvSpPr>
          <p:cNvPr id="74" name="TextBox 73">
            <a:extLst>
              <a:ext uri="{FF2B5EF4-FFF2-40B4-BE49-F238E27FC236}">
                <a16:creationId xmlns:a16="http://schemas.microsoft.com/office/drawing/2014/main" id="{00EE63BC-019F-46D2-85ED-E2FABA47A87D}"/>
              </a:ext>
            </a:extLst>
          </p:cNvPr>
          <p:cNvSpPr txBox="1"/>
          <p:nvPr userDrawn="1"/>
        </p:nvSpPr>
        <p:spPr>
          <a:xfrm>
            <a:off x="1132577" y="3585295"/>
            <a:ext cx="1828800"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Asset Owner</a:t>
            </a:r>
          </a:p>
        </p:txBody>
      </p:sp>
      <p:sp>
        <p:nvSpPr>
          <p:cNvPr id="75" name="TextBox 74">
            <a:extLst>
              <a:ext uri="{FF2B5EF4-FFF2-40B4-BE49-F238E27FC236}">
                <a16:creationId xmlns:a16="http://schemas.microsoft.com/office/drawing/2014/main" id="{18F3D524-8618-4B93-A131-5DAC4985A561}"/>
              </a:ext>
            </a:extLst>
          </p:cNvPr>
          <p:cNvSpPr txBox="1"/>
          <p:nvPr userDrawn="1"/>
        </p:nvSpPr>
        <p:spPr>
          <a:xfrm>
            <a:off x="1132577" y="4575502"/>
            <a:ext cx="182880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Veeva CRM</a:t>
            </a:r>
          </a:p>
        </p:txBody>
      </p:sp>
      <p:sp>
        <p:nvSpPr>
          <p:cNvPr id="76" name="TextBox 75">
            <a:extLst>
              <a:ext uri="{FF2B5EF4-FFF2-40B4-BE49-F238E27FC236}">
                <a16:creationId xmlns:a16="http://schemas.microsoft.com/office/drawing/2014/main" id="{29BCA70B-07F3-4184-B119-07E8A73B0D29}"/>
              </a:ext>
            </a:extLst>
          </p:cNvPr>
          <p:cNvSpPr txBox="1"/>
          <p:nvPr userDrawn="1"/>
        </p:nvSpPr>
        <p:spPr>
          <a:xfrm>
            <a:off x="3961877" y="457550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Restricted Use</a:t>
            </a:r>
          </a:p>
        </p:txBody>
      </p:sp>
      <p:sp>
        <p:nvSpPr>
          <p:cNvPr id="77" name="TextBox 76">
            <a:extLst>
              <a:ext uri="{FF2B5EF4-FFF2-40B4-BE49-F238E27FC236}">
                <a16:creationId xmlns:a16="http://schemas.microsoft.com/office/drawing/2014/main" id="{ABC6F0CE-3EF3-4748-8537-A266C0CD9329}"/>
              </a:ext>
            </a:extLst>
          </p:cNvPr>
          <p:cNvSpPr txBox="1"/>
          <p:nvPr userDrawn="1"/>
        </p:nvSpPr>
        <p:spPr>
          <a:xfrm>
            <a:off x="3961877" y="4974162"/>
            <a:ext cx="2011680" cy="365760"/>
          </a:xfrm>
          <a:prstGeom prst="rect">
            <a:avLst/>
          </a:prstGeom>
          <a:solidFill>
            <a:schemeClr val="tx1">
              <a:lumMod val="65000"/>
              <a:lumOff val="35000"/>
            </a:schemeClr>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If Yes, Fair Market Value</a:t>
            </a:r>
          </a:p>
        </p:txBody>
      </p:sp>
      <p:sp>
        <p:nvSpPr>
          <p:cNvPr id="78" name="TextBox 77">
            <a:extLst>
              <a:ext uri="{FF2B5EF4-FFF2-40B4-BE49-F238E27FC236}">
                <a16:creationId xmlns:a16="http://schemas.microsoft.com/office/drawing/2014/main" id="{D3001B95-73C8-4B7F-998E-B0AE7A43DE82}"/>
              </a:ext>
            </a:extLst>
          </p:cNvPr>
          <p:cNvSpPr txBox="1"/>
          <p:nvPr userDrawn="1"/>
        </p:nvSpPr>
        <p:spPr>
          <a:xfrm>
            <a:off x="1132577" y="1810962"/>
            <a:ext cx="1828800" cy="365760"/>
          </a:xfrm>
          <a:prstGeom prst="rect">
            <a:avLst/>
          </a:prstGeom>
          <a:solidFill>
            <a:schemeClr val="accent2"/>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Brand or TA Name</a:t>
            </a:r>
          </a:p>
        </p:txBody>
      </p:sp>
      <p:sp>
        <p:nvSpPr>
          <p:cNvPr id="48" name="TextBox 47">
            <a:extLst>
              <a:ext uri="{FF2B5EF4-FFF2-40B4-BE49-F238E27FC236}">
                <a16:creationId xmlns:a16="http://schemas.microsoft.com/office/drawing/2014/main" id="{F0DE83F5-9900-4234-8A5B-4EFEB16F6D34}"/>
              </a:ext>
            </a:extLst>
          </p:cNvPr>
          <p:cNvSpPr txBox="1"/>
          <p:nvPr userDrawn="1"/>
        </p:nvSpPr>
        <p:spPr>
          <a:xfrm>
            <a:off x="6020800" y="3585295"/>
            <a:ext cx="3330464" cy="365760"/>
          </a:xfrm>
          <a:prstGeom prst="rect">
            <a:avLst/>
          </a:prstGeom>
          <a:solidFill>
            <a:schemeClr val="accent1"/>
          </a:solidFill>
          <a:ln>
            <a:noFill/>
          </a:ln>
        </p:spPr>
        <p:txBody>
          <a:bodyPr wrap="none" rtlCol="0" anchor="ctr">
            <a:noAutofit/>
          </a:bodyPr>
          <a:lstStyle/>
          <a:p>
            <a:pPr marL="0" indent="0" algn="r">
              <a:buClr>
                <a:schemeClr val="accent1"/>
              </a:buClr>
              <a:buFont typeface="Arial" panose="020B0604020202020204" pitchFamily="34" charset="0"/>
              <a:buNone/>
            </a:pPr>
            <a:r>
              <a:rPr lang="en-US" sz="1200" b="1">
                <a:solidFill>
                  <a:schemeClr val="bg1"/>
                </a:solidFill>
              </a:rPr>
              <a:t>Document #</a:t>
            </a:r>
          </a:p>
        </p:txBody>
      </p:sp>
      <p:graphicFrame>
        <p:nvGraphicFramePr>
          <p:cNvPr id="59" name="Table 58">
            <a:extLst>
              <a:ext uri="{FF2B5EF4-FFF2-40B4-BE49-F238E27FC236}">
                <a16:creationId xmlns:a16="http://schemas.microsoft.com/office/drawing/2014/main" id="{26419F55-E696-4649-B99D-36B08665CB7C}"/>
              </a:ext>
            </a:extLst>
          </p:cNvPr>
          <p:cNvGraphicFramePr>
            <a:graphicFrameLocks noGrp="1"/>
          </p:cNvGraphicFramePr>
          <p:nvPr userDrawn="1">
            <p:extLst>
              <p:ext uri="{D42A27DB-BD31-4B8C-83A1-F6EECF244321}">
                <p14:modId xmlns:p14="http://schemas.microsoft.com/office/powerpoint/2010/main" val="3694813823"/>
              </p:ext>
            </p:extLst>
          </p:nvPr>
        </p:nvGraphicFramePr>
        <p:xfrm>
          <a:off x="1131937" y="4566547"/>
          <a:ext cx="9949786" cy="764702"/>
        </p:xfrm>
        <a:graphic>
          <a:graphicData uri="http://schemas.openxmlformats.org/drawingml/2006/table">
            <a:tbl>
              <a:tblPr>
                <a:tableStyleId>{21E4AEA4-8DFA-4A89-87EB-49C32662AFE0}</a:tableStyleId>
              </a:tblPr>
              <a:tblGrid>
                <a:gridCol w="2931948">
                  <a:extLst>
                    <a:ext uri="{9D8B030D-6E8A-4147-A177-3AD203B41FA5}">
                      <a16:colId xmlns:a16="http://schemas.microsoft.com/office/drawing/2014/main" val="3458750997"/>
                    </a:ext>
                  </a:extLst>
                </a:gridCol>
                <a:gridCol w="3701243">
                  <a:extLst>
                    <a:ext uri="{9D8B030D-6E8A-4147-A177-3AD203B41FA5}">
                      <a16:colId xmlns:a16="http://schemas.microsoft.com/office/drawing/2014/main" val="4071395440"/>
                    </a:ext>
                  </a:extLst>
                </a:gridCol>
                <a:gridCol w="3316595">
                  <a:extLst>
                    <a:ext uri="{9D8B030D-6E8A-4147-A177-3AD203B41FA5}">
                      <a16:colId xmlns:a16="http://schemas.microsoft.com/office/drawing/2014/main" val="668771908"/>
                    </a:ext>
                  </a:extLst>
                </a:gridCol>
              </a:tblGrid>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532524754"/>
                  </a:ext>
                </a:extLst>
              </a:tr>
              <a:tr h="382351">
                <a:tc>
                  <a:txBody>
                    <a:bodyPr/>
                    <a:lstStyle/>
                    <a:p>
                      <a:endParaRPr lang="en-US"/>
                    </a:p>
                  </a:txBody>
                  <a:tcPr>
                    <a:lnL w="12700" cap="flat" cmpd="sng" algn="ctr">
                      <a:solidFill>
                        <a:schemeClr val="bg1">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lang="en-US"/>
                    </a:p>
                  </a:txBody>
                  <a:tcPr>
                    <a:lnL w="12700" cap="flat" cmpd="sng" algn="ctr">
                      <a:no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152630277"/>
                  </a:ext>
                </a:extLst>
              </a:tr>
            </a:tbl>
          </a:graphicData>
        </a:graphic>
      </p:graphicFrame>
      <p:sp>
        <p:nvSpPr>
          <p:cNvPr id="7" name="Text Placeholder 6">
            <a:extLst>
              <a:ext uri="{FF2B5EF4-FFF2-40B4-BE49-F238E27FC236}">
                <a16:creationId xmlns:a16="http://schemas.microsoft.com/office/drawing/2014/main" id="{C399C3AD-3A79-4CAB-8984-EE85DD84E0A2}"/>
              </a:ext>
            </a:extLst>
          </p:cNvPr>
          <p:cNvSpPr>
            <a:spLocks noGrp="1"/>
          </p:cNvSpPr>
          <p:nvPr>
            <p:ph type="body" sz="quarter" idx="35" hasCustomPrompt="1"/>
          </p:nvPr>
        </p:nvSpPr>
        <p:spPr>
          <a:xfrm>
            <a:off x="9350502" y="3656902"/>
            <a:ext cx="1728788" cy="238125"/>
          </a:xfrm>
        </p:spPr>
        <p:txBody>
          <a:bodyPr>
            <a:noAutofit/>
          </a:bodyPr>
          <a:lstStyle>
            <a:lvl1pPr marL="0" indent="0">
              <a:buNone/>
              <a:defRPr sz="1200"/>
            </a:lvl1pPr>
            <a:lvl2pPr marL="228600" indent="0">
              <a:buNone/>
              <a:defRPr/>
            </a:lvl2pPr>
            <a:lvl3pPr marL="457200" indent="0">
              <a:buNone/>
              <a:defRPr/>
            </a:lvl3pPr>
            <a:lvl4pPr marL="685800" indent="0">
              <a:buNone/>
              <a:defRPr/>
            </a:lvl4pPr>
            <a:lvl5pPr marL="914400" indent="0">
              <a:buNone/>
              <a:defRPr/>
            </a:lvl5pPr>
          </a:lstStyle>
          <a:p>
            <a:pPr lvl="0"/>
            <a:r>
              <a:rPr lang="en-US"/>
              <a:t>ML-XXXX-US-XXXX</a:t>
            </a:r>
          </a:p>
        </p:txBody>
      </p:sp>
    </p:spTree>
    <p:extLst>
      <p:ext uri="{BB962C8B-B14F-4D97-AF65-F5344CB8AC3E}">
        <p14:creationId xmlns:p14="http://schemas.microsoft.com/office/powerpoint/2010/main" val="891417213"/>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Do Not Use-&gt;">
    <p:bg>
      <p:bgPr>
        <a:solidFill>
          <a:schemeClr val="tx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60956BE7-CD1E-4053-9515-31D954D7F822}"/>
              </a:ext>
            </a:extLst>
          </p:cNvPr>
          <p:cNvSpPr>
            <a:spLocks noGrp="1"/>
          </p:cNvSpPr>
          <p:nvPr>
            <p:ph type="dt" sz="half" idx="10"/>
          </p:nvPr>
        </p:nvSpPr>
        <p:spPr/>
        <p:txBody>
          <a:bodyPr/>
          <a:lstStyle/>
          <a:p>
            <a:fld id="{CD760F18-88F3-4EF5-B415-6A2DEC6930B5}" type="datetime1">
              <a:rPr lang="en-US" smtClean="0"/>
              <a:t>06/07/2025</a:t>
            </a:fld>
            <a:endParaRPr lang="en-US"/>
          </a:p>
        </p:txBody>
      </p:sp>
      <p:sp>
        <p:nvSpPr>
          <p:cNvPr id="4" name="Footer Placeholder 3">
            <a:extLst>
              <a:ext uri="{FF2B5EF4-FFF2-40B4-BE49-F238E27FC236}">
                <a16:creationId xmlns:a16="http://schemas.microsoft.com/office/drawing/2014/main" id="{0C667D6A-BD1D-455C-A68F-2B5E1FF8E70F}"/>
              </a:ext>
            </a:extLst>
          </p:cNvPr>
          <p:cNvSpPr>
            <a:spLocks noGrp="1"/>
          </p:cNvSpPr>
          <p:nvPr>
            <p:ph type="ftr" sz="quarter" idx="11"/>
          </p:nvPr>
        </p:nvSpPr>
        <p:spPr/>
        <p:txBody>
          <a:bodyPr/>
          <a:lstStyle/>
          <a:p>
            <a:endParaRPr lang="en-US"/>
          </a:p>
        </p:txBody>
      </p:sp>
      <p:sp>
        <p:nvSpPr>
          <p:cNvPr id="6" name="TextBox 5">
            <a:extLst>
              <a:ext uri="{FF2B5EF4-FFF2-40B4-BE49-F238E27FC236}">
                <a16:creationId xmlns:a16="http://schemas.microsoft.com/office/drawing/2014/main" id="{E6BF02FB-EFBA-4E7D-9306-E2A3E6AEDB9F}"/>
              </a:ext>
            </a:extLst>
          </p:cNvPr>
          <p:cNvSpPr txBox="1"/>
          <p:nvPr userDrawn="1"/>
        </p:nvSpPr>
        <p:spPr>
          <a:xfrm>
            <a:off x="1842205" y="1928916"/>
            <a:ext cx="2892138" cy="1323439"/>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a:solidFill>
                  <a:schemeClr val="bg1"/>
                </a:solidFill>
              </a:rPr>
              <a:t>Use These </a:t>
            </a:r>
            <a:br>
              <a:rPr lang="en-US" sz="4000" b="1">
                <a:solidFill>
                  <a:schemeClr val="bg1"/>
                </a:solidFill>
              </a:rPr>
            </a:br>
            <a:r>
              <a:rPr lang="en-US" sz="4000" b="1">
                <a:solidFill>
                  <a:schemeClr val="bg1"/>
                </a:solidFill>
              </a:rPr>
              <a:t>Layouts</a:t>
            </a:r>
          </a:p>
        </p:txBody>
      </p:sp>
      <p:sp>
        <p:nvSpPr>
          <p:cNvPr id="7" name="TextBox 6">
            <a:extLst>
              <a:ext uri="{FF2B5EF4-FFF2-40B4-BE49-F238E27FC236}">
                <a16:creationId xmlns:a16="http://schemas.microsoft.com/office/drawing/2014/main" id="{83043284-78F9-4E81-A97D-42F957CD6C75}"/>
              </a:ext>
            </a:extLst>
          </p:cNvPr>
          <p:cNvSpPr txBox="1"/>
          <p:nvPr userDrawn="1"/>
        </p:nvSpPr>
        <p:spPr>
          <a:xfrm>
            <a:off x="7640331" y="1313363"/>
            <a:ext cx="2892138" cy="1938992"/>
          </a:xfrm>
          <a:prstGeom prst="rect">
            <a:avLst/>
          </a:prstGeom>
          <a:noFill/>
        </p:spPr>
        <p:txBody>
          <a:bodyPr wrap="none" rtlCol="0">
            <a:spAutoFit/>
          </a:bodyPr>
          <a:lstStyle/>
          <a:p>
            <a:pPr marL="0" indent="0" algn="ctr">
              <a:buClr>
                <a:schemeClr val="accent1"/>
              </a:buClr>
              <a:buFont typeface="Arial" panose="020B0604020202020204" pitchFamily="34" charset="0"/>
              <a:buNone/>
            </a:pPr>
            <a:r>
              <a:rPr lang="en-US" sz="4000" b="1">
                <a:solidFill>
                  <a:schemeClr val="bg1"/>
                </a:solidFill>
              </a:rPr>
              <a:t>DO NOT</a:t>
            </a:r>
          </a:p>
          <a:p>
            <a:pPr marL="0" indent="0" algn="ctr">
              <a:buClr>
                <a:schemeClr val="accent1"/>
              </a:buClr>
              <a:buFont typeface="Arial" panose="020B0604020202020204" pitchFamily="34" charset="0"/>
              <a:buNone/>
            </a:pPr>
            <a:r>
              <a:rPr lang="en-US" sz="4000" b="1">
                <a:solidFill>
                  <a:schemeClr val="bg1"/>
                </a:solidFill>
              </a:rPr>
              <a:t>Use These </a:t>
            </a:r>
            <a:br>
              <a:rPr lang="en-US" sz="4000" b="1">
                <a:solidFill>
                  <a:schemeClr val="bg1"/>
                </a:solidFill>
              </a:rPr>
            </a:br>
            <a:r>
              <a:rPr lang="en-US" sz="4000" b="1">
                <a:solidFill>
                  <a:schemeClr val="bg1"/>
                </a:solidFill>
              </a:rPr>
              <a:t>Layouts</a:t>
            </a:r>
          </a:p>
        </p:txBody>
      </p:sp>
      <p:sp>
        <p:nvSpPr>
          <p:cNvPr id="8" name="Arrow: Right 7">
            <a:extLst>
              <a:ext uri="{FF2B5EF4-FFF2-40B4-BE49-F238E27FC236}">
                <a16:creationId xmlns:a16="http://schemas.microsoft.com/office/drawing/2014/main" id="{7A78AFAA-7418-4F48-AE4E-B278A265CE75}"/>
              </a:ext>
            </a:extLst>
          </p:cNvPr>
          <p:cNvSpPr/>
          <p:nvPr userDrawn="1"/>
        </p:nvSpPr>
        <p:spPr>
          <a:xfrm>
            <a:off x="6961909" y="3464645"/>
            <a:ext cx="4301837" cy="21820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Arrow: Right 8">
            <a:extLst>
              <a:ext uri="{FF2B5EF4-FFF2-40B4-BE49-F238E27FC236}">
                <a16:creationId xmlns:a16="http://schemas.microsoft.com/office/drawing/2014/main" id="{304CDD4A-5E0D-4DF4-B3F7-19367E77F2F4}"/>
              </a:ext>
            </a:extLst>
          </p:cNvPr>
          <p:cNvSpPr/>
          <p:nvPr userDrawn="1"/>
        </p:nvSpPr>
        <p:spPr>
          <a:xfrm flipH="1">
            <a:off x="987137" y="3464645"/>
            <a:ext cx="4301837" cy="2182091"/>
          </a:xfrm>
          <a:prstGeom prst="rightArrow">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6305317"/>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reserve="1">
  <p:cSld name="1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highlight>
                  <a:srgbClr val="FFFF00"/>
                </a:highlight>
              </a:rPr>
              <a:t>Veeva ID: Z4-XXXXX; date of preparation: April 2024. </a:t>
            </a:r>
            <a:r>
              <a:rPr lang="en-GB" sz="800">
                <a:solidFill>
                  <a:schemeClr val="tx2"/>
                </a:solidFill>
              </a:rPr>
              <a:t>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247323371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63296" y="1257303"/>
            <a:ext cx="11277600" cy="4581525"/>
          </a:xfrm>
          <a:prstGeom prst="rect">
            <a:avLst/>
          </a:prstGeom>
        </p:spPr>
        <p:txBody>
          <a:bodyPr/>
          <a:lstStyle>
            <a:lvl1pPr marL="135000" marR="0" indent="-135000" algn="l" defTabSz="342900" rtl="0" eaLnBrk="1" fontAlgn="auto" latinLnBrk="0" hangingPunct="1">
              <a:lnSpc>
                <a:spcPct val="100000"/>
              </a:lnSpc>
              <a:spcBef>
                <a:spcPts val="0"/>
              </a:spcBef>
              <a:spcAft>
                <a:spcPts val="450"/>
              </a:spcAft>
              <a:buClr>
                <a:srgbClr val="830051"/>
              </a:buClr>
              <a:buSzTx/>
              <a:buFont typeface="Arial" pitchFamily="34" charset="0"/>
              <a:buChar char="•"/>
              <a:tabLst/>
              <a:defRPr lang="en-US" sz="1800" dirty="0" smtClean="0">
                <a:latin typeface="Arial" pitchFamily="34" charset="0"/>
                <a:cs typeface="Arial" pitchFamily="34" charset="0"/>
              </a:defRPr>
            </a:lvl1pPr>
            <a:lvl2pPr marL="342900" marR="0" indent="-134541" algn="l" defTabSz="342900" rtl="0" eaLnBrk="1" fontAlgn="auto" latinLnBrk="0" hangingPunct="1">
              <a:lnSpc>
                <a:spcPct val="100000"/>
              </a:lnSpc>
              <a:spcBef>
                <a:spcPts val="0"/>
              </a:spcBef>
              <a:spcAft>
                <a:spcPts val="450"/>
              </a:spcAft>
              <a:buClrTx/>
              <a:buSzTx/>
              <a:buFont typeface="Arial"/>
              <a:buChar char="–"/>
              <a:tabLst/>
              <a:defRPr lang="en-US" sz="1500" baseline="0" dirty="0" smtClean="0">
                <a:latin typeface="Arial" pitchFamily="34" charset="0"/>
                <a:cs typeface="Arial" pitchFamily="34" charset="0"/>
              </a:defRPr>
            </a:lvl2pPr>
            <a:lvl3pPr marL="685800" marR="0" indent="-171450" algn="l" defTabSz="342900" rtl="0" eaLnBrk="1" fontAlgn="auto" latinLnBrk="0" hangingPunct="1">
              <a:lnSpc>
                <a:spcPct val="100000"/>
              </a:lnSpc>
              <a:spcBef>
                <a:spcPct val="20000"/>
              </a:spcBef>
              <a:spcAft>
                <a:spcPts val="450"/>
              </a:spcAft>
              <a:buClrTx/>
              <a:buSzPct val="100000"/>
              <a:buFont typeface="Wingdings" panose="05000000000000000000" pitchFamily="2" charset="2"/>
              <a:buChar char="§"/>
              <a:tabLst/>
              <a:defRPr lang="en-US" sz="1350" baseline="0" dirty="0" smtClean="0">
                <a:latin typeface="Arial" pitchFamily="34" charset="0"/>
                <a:cs typeface="Arial" pitchFamily="34" charset="0"/>
              </a:defRPr>
            </a:lvl3pPr>
            <a:lvl4pPr marL="860822" marR="0" indent="-134541" algn="l" defTabSz="342900" rtl="0" eaLnBrk="1" fontAlgn="auto" latinLnBrk="0" hangingPunct="1">
              <a:lnSpc>
                <a:spcPct val="100000"/>
              </a:lnSpc>
              <a:spcBef>
                <a:spcPct val="20000"/>
              </a:spcBef>
              <a:spcAft>
                <a:spcPts val="450"/>
              </a:spcAft>
              <a:buClrTx/>
              <a:buSzTx/>
              <a:buFont typeface="Arial" panose="020B0604020202020204" pitchFamily="34" charset="0"/>
              <a:buChar char="•"/>
              <a:tabLst/>
              <a:defRPr lang="en-US" sz="1050" dirty="0" smtClean="0">
                <a:latin typeface="Arial" pitchFamily="34" charset="0"/>
                <a:cs typeface="Arial" pitchFamily="34" charset="0"/>
              </a:defRPr>
            </a:lvl4pPr>
            <a:lvl5pPr marL="1028700" marR="0" indent="-80963" algn="l" defTabSz="342900" rtl="0" eaLnBrk="1" fontAlgn="auto" latinLnBrk="0" hangingPunct="1">
              <a:lnSpc>
                <a:spcPct val="100000"/>
              </a:lnSpc>
              <a:spcBef>
                <a:spcPct val="20000"/>
              </a:spcBef>
              <a:spcAft>
                <a:spcPts val="450"/>
              </a:spcAft>
              <a:buClrTx/>
              <a:buSzTx/>
              <a:buFont typeface="Arial"/>
              <a:buChar char="»"/>
              <a:tabLst/>
              <a:defRPr lang="en-US" sz="900" dirty="0">
                <a:latin typeface="Arial" pitchFamily="34" charset="0"/>
                <a:cs typeface="Arial" pitchFamily="34" charset="0"/>
              </a:defRPr>
            </a:lvl5pPr>
          </a:lstStyle>
          <a:p>
            <a:pPr marL="135000" lvl="0" indent="-135000">
              <a:lnSpc>
                <a:spcPct val="100000"/>
              </a:lnSpc>
              <a:spcBef>
                <a:spcPts val="0"/>
              </a:spcBef>
              <a:spcAft>
                <a:spcPts val="450"/>
              </a:spcAft>
              <a:buClr>
                <a:srgbClr val="830051"/>
              </a:buClr>
              <a:buFont typeface="Arial" pitchFamily="34" charset="0"/>
            </a:pPr>
            <a:r>
              <a:rPr lang="en-US"/>
              <a:t>Click to edit Master text styles</a:t>
            </a:r>
          </a:p>
          <a:p>
            <a:pPr marL="342900" lvl="1" indent="-134541">
              <a:lnSpc>
                <a:spcPct val="100000"/>
              </a:lnSpc>
              <a:spcBef>
                <a:spcPts val="0"/>
              </a:spcBef>
              <a:spcAft>
                <a:spcPts val="450"/>
              </a:spcAft>
              <a:buClrTx/>
            </a:pPr>
            <a:r>
              <a:rPr lang="en-US"/>
              <a:t>Second level</a:t>
            </a:r>
          </a:p>
          <a:p>
            <a:pPr marL="685800" lvl="2">
              <a:lnSpc>
                <a:spcPct val="100000"/>
              </a:lnSpc>
              <a:spcAft>
                <a:spcPts val="450"/>
              </a:spcAft>
              <a:buClrTx/>
              <a:buFont typeface="Wingdings" panose="05000000000000000000" pitchFamily="2" charset="2"/>
            </a:pPr>
            <a:r>
              <a:rPr lang="en-US"/>
              <a:t>Third level</a:t>
            </a:r>
          </a:p>
          <a:p>
            <a:pPr marL="860822" lvl="3" indent="-134541">
              <a:lnSpc>
                <a:spcPct val="100000"/>
              </a:lnSpc>
              <a:spcAft>
                <a:spcPts val="450"/>
              </a:spcAft>
              <a:buClrTx/>
              <a:buFont typeface="Arial" panose="020B0604020202020204" pitchFamily="34" charset="0"/>
            </a:pPr>
            <a:r>
              <a:rPr lang="en-US"/>
              <a:t>Fourth level</a:t>
            </a:r>
          </a:p>
          <a:p>
            <a:pPr marL="1028700" lvl="4" indent="-80963">
              <a:lnSpc>
                <a:spcPct val="100000"/>
              </a:lnSpc>
              <a:spcAft>
                <a:spcPts val="450"/>
              </a:spcAft>
              <a:buClrTx/>
            </a:pPr>
            <a:r>
              <a:rPr lang="en-US"/>
              <a:t>Fifth level</a:t>
            </a:r>
          </a:p>
        </p:txBody>
      </p:sp>
      <p:sp>
        <p:nvSpPr>
          <p:cNvPr id="5" name="Title 4"/>
          <p:cNvSpPr>
            <a:spLocks noGrp="1"/>
          </p:cNvSpPr>
          <p:nvPr>
            <p:ph type="title" hasCustomPrompt="1"/>
          </p:nvPr>
        </p:nvSpPr>
        <p:spPr>
          <a:xfrm>
            <a:off x="463296" y="215900"/>
            <a:ext cx="11277600" cy="812800"/>
          </a:xfrm>
          <a:prstGeom prst="rect">
            <a:avLst/>
          </a:prstGeom>
        </p:spPr>
        <p:txBody>
          <a:bodyPr anchor="b"/>
          <a:lstStyle>
            <a:lvl1pPr algn="l">
              <a:defRPr lang="en-US" sz="1800" b="1" baseline="0">
                <a:solidFill>
                  <a:schemeClr val="accent1"/>
                </a:solidFill>
                <a:latin typeface="Arial" pitchFamily="34" charset="0"/>
                <a:cs typeface="Arial" pitchFamily="34" charset="0"/>
              </a:defRPr>
            </a:lvl1pPr>
          </a:lstStyle>
          <a:p>
            <a:pPr lvl="0"/>
            <a:r>
              <a:rPr lang="en-US"/>
              <a:t>Click to add title</a:t>
            </a:r>
          </a:p>
        </p:txBody>
      </p:sp>
      <p:sp>
        <p:nvSpPr>
          <p:cNvPr id="7" name="Text Placeholder 10"/>
          <p:cNvSpPr>
            <a:spLocks noGrp="1"/>
          </p:cNvSpPr>
          <p:nvPr>
            <p:ph type="body" sz="quarter" idx="11" hasCustomPrompt="1"/>
          </p:nvPr>
        </p:nvSpPr>
        <p:spPr>
          <a:xfrm>
            <a:off x="463296" y="5897880"/>
            <a:ext cx="9855200" cy="960120"/>
          </a:xfrm>
          <a:prstGeom prst="rect">
            <a:avLst/>
          </a:prstGeom>
        </p:spPr>
        <p:txBody>
          <a:bodyPr anchor="b"/>
          <a:lstStyle>
            <a:lvl1pPr marL="0" indent="0">
              <a:spcBef>
                <a:spcPts val="0"/>
              </a:spcBef>
              <a:buFont typeface="+mj-lt"/>
              <a:buNone/>
              <a:defRPr sz="750"/>
            </a:lvl1pPr>
          </a:lstStyle>
          <a:p>
            <a:pPr lvl="0"/>
            <a:r>
              <a:rPr lang="en-US"/>
              <a:t>Reference(s)</a:t>
            </a:r>
          </a:p>
        </p:txBody>
      </p:sp>
      <p:sp>
        <p:nvSpPr>
          <p:cNvPr id="2" name="Slide Number Placeholder 1"/>
          <p:cNvSpPr>
            <a:spLocks noGrp="1"/>
          </p:cNvSpPr>
          <p:nvPr>
            <p:ph type="sldNum" sz="quarter" idx="12"/>
          </p:nvPr>
        </p:nvSpPr>
        <p:spPr/>
        <p:txBody>
          <a:bodyPr/>
          <a:lstStyle>
            <a:lvl1pPr algn="l">
              <a:defRPr/>
            </a:lvl1pPr>
          </a:lstStyle>
          <a:p>
            <a:fld id="{89E35B64-C4CC-4BCA-B5DA-C997F2C2E20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91616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pic>
        <p:nvPicPr>
          <p:cNvPr id="2" name="Picture 1" descr="AZ_RGB_H_COL.jpg"/>
          <p:cNvPicPr>
            <a:picLocks noChangeAspect="1"/>
          </p:cNvPicPr>
          <p:nvPr userDrawn="1"/>
        </p:nvPicPr>
        <p:blipFill>
          <a:blip r:embed="rId2" cstate="print">
            <a:alphaModFix/>
            <a:extLst>
              <a:ext uri="{28A0092B-C50C-407E-A947-70E740481C1C}">
                <a14:useLocalDpi xmlns:a14="http://schemas.microsoft.com/office/drawing/2010/main" val="0"/>
              </a:ext>
            </a:extLst>
          </a:blip>
          <a:stretch>
            <a:fillRect/>
          </a:stretch>
        </p:blipFill>
        <p:spPr>
          <a:xfrm>
            <a:off x="9385013" y="142425"/>
            <a:ext cx="2664000" cy="879972"/>
          </a:xfrm>
          <a:prstGeom prst="rect">
            <a:avLst/>
          </a:prstGeom>
        </p:spPr>
      </p:pic>
      <p:sp>
        <p:nvSpPr>
          <p:cNvPr id="8" name="Rectangle 7"/>
          <p:cNvSpPr/>
          <p:nvPr userDrawn="1"/>
        </p:nvSpPr>
        <p:spPr>
          <a:xfrm>
            <a:off x="241013" y="1692146"/>
            <a:ext cx="11808000" cy="49710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chemeClr val="bg1"/>
              </a:solidFill>
              <a:effectLst/>
            </a:endParaRPr>
          </a:p>
        </p:txBody>
      </p:sp>
      <p:sp>
        <p:nvSpPr>
          <p:cNvPr id="13" name="Title 8"/>
          <p:cNvSpPr>
            <a:spLocks noGrp="1"/>
          </p:cNvSpPr>
          <p:nvPr>
            <p:ph type="title" hasCustomPrompt="1"/>
          </p:nvPr>
        </p:nvSpPr>
        <p:spPr>
          <a:xfrm>
            <a:off x="288002" y="1848643"/>
            <a:ext cx="9097012" cy="672000"/>
          </a:xfrm>
          <a:prstGeom prst="rect">
            <a:avLst/>
          </a:prstGeom>
        </p:spPr>
        <p:txBody>
          <a:bodyPr vert="horz"/>
          <a:lstStyle>
            <a:lvl1pPr algn="l">
              <a:lnSpc>
                <a:spcPct val="90000"/>
              </a:lnSpc>
              <a:defRPr sz="3733" b="1" baseline="0">
                <a:solidFill>
                  <a:srgbClr val="FFFFFF"/>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8002" y="3190257"/>
            <a:ext cx="9097011" cy="1594294"/>
          </a:xfrm>
          <a:prstGeom prst="rect">
            <a:avLst/>
          </a:prstGeom>
        </p:spPr>
        <p:txBody>
          <a:bodyPr vert="horz" anchor="ctr">
            <a:normAutofit/>
          </a:bodyPr>
          <a:lstStyle>
            <a:lvl1pPr marL="0" indent="0">
              <a:lnSpc>
                <a:spcPts val="1467"/>
              </a:lnSpc>
              <a:spcBef>
                <a:spcPts val="0"/>
              </a:spcBef>
              <a:buNone/>
              <a:defRPr sz="3000" b="0">
                <a:solidFill>
                  <a:schemeClr val="bg1"/>
                </a:solidFill>
                <a:latin typeface="Arial" pitchFamily="34" charset="0"/>
                <a:cs typeface="Arial" pitchFamily="34" charset="0"/>
              </a:defRPr>
            </a:lvl1pPr>
          </a:lstStyle>
          <a:p>
            <a:pPr lvl="0"/>
            <a:r>
              <a:rPr lang="en-GB" noProof="0"/>
              <a:t>Click to add subtitle if necessary</a:t>
            </a:r>
          </a:p>
        </p:txBody>
      </p:sp>
      <p:sp>
        <p:nvSpPr>
          <p:cNvPr id="14" name="TextBox 13">
            <a:extLst>
              <a:ext uri="{FF2B5EF4-FFF2-40B4-BE49-F238E27FC236}">
                <a16:creationId xmlns:a16="http://schemas.microsoft.com/office/drawing/2014/main" id="{73483441-21AE-4117-994A-6649DC930E5E}"/>
              </a:ext>
            </a:extLst>
          </p:cNvPr>
          <p:cNvSpPr txBox="1"/>
          <p:nvPr userDrawn="1"/>
        </p:nvSpPr>
        <p:spPr>
          <a:xfrm>
            <a:off x="10160000" y="6611780"/>
            <a:ext cx="2032000" cy="246221"/>
          </a:xfrm>
          <a:prstGeom prst="rect">
            <a:avLst/>
          </a:prstGeom>
          <a:noFill/>
        </p:spPr>
        <p:txBody>
          <a:bodyPr wrap="square" rtlCol="0">
            <a:spAutoFit/>
          </a:bodyPr>
          <a:lstStyle/>
          <a:p>
            <a:pPr algn="r"/>
            <a:r>
              <a:rPr lang="en-US" sz="1000" b="0" baseline="0">
                <a:solidFill>
                  <a:schemeClr val="tx1"/>
                </a:solidFill>
                <a:latin typeface="Arial" pitchFamily="34" charset="0"/>
                <a:cs typeface="Arial" pitchFamily="34" charset="0"/>
              </a:rPr>
              <a:t>© AstraZeneca 2025</a:t>
            </a:r>
          </a:p>
        </p:txBody>
      </p:sp>
      <p:sp>
        <p:nvSpPr>
          <p:cNvPr id="10" name="Text Placeholder 7">
            <a:extLst>
              <a:ext uri="{FF2B5EF4-FFF2-40B4-BE49-F238E27FC236}">
                <a16:creationId xmlns:a16="http://schemas.microsoft.com/office/drawing/2014/main" id="{1FCA5801-9220-4E7B-9EDF-28B499B9CC48}"/>
              </a:ext>
            </a:extLst>
          </p:cNvPr>
          <p:cNvSpPr>
            <a:spLocks noGrp="1"/>
          </p:cNvSpPr>
          <p:nvPr>
            <p:ph type="body" sz="quarter" idx="14" hasCustomPrompt="1"/>
          </p:nvPr>
        </p:nvSpPr>
        <p:spPr>
          <a:xfrm>
            <a:off x="2883729" y="6173115"/>
            <a:ext cx="1451151" cy="18288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Z#-#####</a:t>
            </a:r>
          </a:p>
        </p:txBody>
      </p:sp>
      <p:sp>
        <p:nvSpPr>
          <p:cNvPr id="5" name="TextBox 4">
            <a:extLst>
              <a:ext uri="{FF2B5EF4-FFF2-40B4-BE49-F238E27FC236}">
                <a16:creationId xmlns:a16="http://schemas.microsoft.com/office/drawing/2014/main" id="{E8AE57FD-B4CA-4FEC-8695-AC40C5080EF3}"/>
              </a:ext>
            </a:extLst>
          </p:cNvPr>
          <p:cNvSpPr txBox="1"/>
          <p:nvPr userDrawn="1"/>
        </p:nvSpPr>
        <p:spPr>
          <a:xfrm>
            <a:off x="288002" y="6110872"/>
            <a:ext cx="2855248" cy="525465"/>
          </a:xfrm>
          <a:prstGeom prst="rect">
            <a:avLst/>
          </a:prstGeom>
          <a:noFill/>
        </p:spPr>
        <p:txBody>
          <a:bodyPr wrap="square" rtlCol="0">
            <a:spAutoFit/>
          </a:bodyPr>
          <a:lstStyle/>
          <a:p>
            <a:pPr>
              <a:lnSpc>
                <a:spcPct val="150000"/>
              </a:lnSpc>
              <a:spcBef>
                <a:spcPts val="600"/>
              </a:spcBef>
              <a:spcAft>
                <a:spcPts val="600"/>
              </a:spcAft>
            </a:pPr>
            <a:r>
              <a:rPr lang="en-US" sz="1000">
                <a:solidFill>
                  <a:schemeClr val="bg1"/>
                </a:solidFill>
              </a:rPr>
              <a:t>Veeva Vault MedComms Document Number: </a:t>
            </a:r>
            <a:br>
              <a:rPr lang="en-US" sz="1000">
                <a:solidFill>
                  <a:schemeClr val="bg1"/>
                </a:solidFill>
              </a:rPr>
            </a:br>
            <a:r>
              <a:rPr lang="en-US" sz="1000">
                <a:solidFill>
                  <a:schemeClr val="bg1"/>
                </a:solidFill>
              </a:rPr>
              <a:t>Approval Date:</a:t>
            </a:r>
          </a:p>
        </p:txBody>
      </p:sp>
      <p:sp>
        <p:nvSpPr>
          <p:cNvPr id="17" name="Text Placeholder 7">
            <a:extLst>
              <a:ext uri="{FF2B5EF4-FFF2-40B4-BE49-F238E27FC236}">
                <a16:creationId xmlns:a16="http://schemas.microsoft.com/office/drawing/2014/main" id="{C46DDC66-D58B-400F-82BF-795384A740E7}"/>
              </a:ext>
            </a:extLst>
          </p:cNvPr>
          <p:cNvSpPr>
            <a:spLocks noGrp="1"/>
          </p:cNvSpPr>
          <p:nvPr>
            <p:ph type="body" sz="quarter" idx="17" hasCustomPrompt="1"/>
          </p:nvPr>
        </p:nvSpPr>
        <p:spPr>
          <a:xfrm>
            <a:off x="1304732" y="6405183"/>
            <a:ext cx="1451151" cy="183970"/>
          </a:xfrm>
        </p:spPr>
        <p:txBody>
          <a:bodyPr anchor="t">
            <a:noAutofit/>
          </a:bodyPr>
          <a:lstStyle>
            <a:lvl1pPr marL="0" indent="0">
              <a:spcBef>
                <a:spcPts val="300"/>
              </a:spcBef>
              <a:buNone/>
              <a:defRPr sz="1000">
                <a:solidFill>
                  <a:schemeClr val="bg1"/>
                </a:solidFill>
              </a:defRPr>
            </a:lvl1pPr>
            <a:lvl2pPr marL="228600" indent="0">
              <a:buNone/>
              <a:defRPr/>
            </a:lvl2pPr>
            <a:lvl3pPr marL="457200" indent="0">
              <a:buNone/>
              <a:defRPr/>
            </a:lvl3pPr>
            <a:lvl4pPr marL="685800" indent="0">
              <a:buNone/>
              <a:defRPr/>
            </a:lvl4pPr>
            <a:lvl5pPr marL="914400" indent="0">
              <a:buNone/>
              <a:defRPr/>
            </a:lvl5pPr>
          </a:lstStyle>
          <a:p>
            <a:pPr lvl="0"/>
            <a:r>
              <a:rPr lang="en-US"/>
              <a:t>MM/YY</a:t>
            </a:r>
          </a:p>
        </p:txBody>
      </p:sp>
    </p:spTree>
    <p:extLst>
      <p:ext uri="{BB962C8B-B14F-4D97-AF65-F5344CB8AC3E}">
        <p14:creationId xmlns:p14="http://schemas.microsoft.com/office/powerpoint/2010/main" val="220667340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DF1096-10B8-2D86-1712-13D2F0E4A392}"/>
              </a:ext>
            </a:extLst>
          </p:cNvPr>
          <p:cNvSpPr>
            <a:spLocks noGrp="1"/>
          </p:cNvSpPr>
          <p:nvPr>
            <p:ph type="title"/>
          </p:nvPr>
        </p:nvSpPr>
        <p:spPr/>
        <p:txBody>
          <a:bodyPr/>
          <a:lstStyle/>
          <a:p>
            <a:r>
              <a:rPr lang="en-US"/>
              <a:t>Click to edit Master title style</a:t>
            </a:r>
            <a:endParaRPr lang="en-IL"/>
          </a:p>
        </p:txBody>
      </p:sp>
      <p:sp>
        <p:nvSpPr>
          <p:cNvPr id="3" name="Content Placeholder 2">
            <a:extLst>
              <a:ext uri="{FF2B5EF4-FFF2-40B4-BE49-F238E27FC236}">
                <a16:creationId xmlns:a16="http://schemas.microsoft.com/office/drawing/2014/main" id="{8D72F26D-F730-41BC-DFFD-AC83664CB35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Date Placeholder 3">
            <a:extLst>
              <a:ext uri="{FF2B5EF4-FFF2-40B4-BE49-F238E27FC236}">
                <a16:creationId xmlns:a16="http://schemas.microsoft.com/office/drawing/2014/main" id="{0595207D-E092-9329-65DA-6A63EC59CC4D}"/>
              </a:ext>
            </a:extLst>
          </p:cNvPr>
          <p:cNvSpPr>
            <a:spLocks noGrp="1"/>
          </p:cNvSpPr>
          <p:nvPr>
            <p:ph type="dt" sz="half" idx="10"/>
          </p:nvPr>
        </p:nvSpPr>
        <p:spPr/>
        <p:txBody>
          <a:bodyPr/>
          <a:lstStyle/>
          <a:p>
            <a:fld id="{18027E04-48DF-4C47-8CED-B15A91F77639}" type="datetimeFigureOut">
              <a:rPr lang="en-IL" smtClean="0"/>
              <a:t>07/06/2025</a:t>
            </a:fld>
            <a:endParaRPr lang="en-IL"/>
          </a:p>
        </p:txBody>
      </p:sp>
      <p:sp>
        <p:nvSpPr>
          <p:cNvPr id="5" name="Footer Placeholder 4">
            <a:extLst>
              <a:ext uri="{FF2B5EF4-FFF2-40B4-BE49-F238E27FC236}">
                <a16:creationId xmlns:a16="http://schemas.microsoft.com/office/drawing/2014/main" id="{91E008DD-3747-2F7E-073C-75B1D23494AE}"/>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A4FEB4AA-0E13-CC27-BCE6-9D2E1E280B06}"/>
              </a:ext>
            </a:extLst>
          </p:cNvPr>
          <p:cNvSpPr>
            <a:spLocks noGrp="1"/>
          </p:cNvSpPr>
          <p:nvPr>
            <p:ph type="sldNum" sz="quarter" idx="12"/>
          </p:nvPr>
        </p:nvSpPr>
        <p:spPr/>
        <p:txBody>
          <a:bodyPr/>
          <a:lstStyle/>
          <a:p>
            <a:fld id="{30EA06D8-750B-476D-8BA0-010C0BBBCCD0}" type="slidenum">
              <a:rPr lang="en-IL" smtClean="0"/>
              <a:t>‹#›</a:t>
            </a:fld>
            <a:endParaRPr lang="en-IL"/>
          </a:p>
        </p:txBody>
      </p:sp>
    </p:spTree>
    <p:extLst>
      <p:ext uri="{BB962C8B-B14F-4D97-AF65-F5344CB8AC3E}">
        <p14:creationId xmlns:p14="http://schemas.microsoft.com/office/powerpoint/2010/main" val="162309981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3" name="Date Placeholder 2"/>
          <p:cNvSpPr>
            <a:spLocks noGrp="1"/>
          </p:cNvSpPr>
          <p:nvPr>
            <p:ph type="dt" sz="half" idx="10"/>
          </p:nvPr>
        </p:nvSpPr>
        <p:spPr/>
        <p:txBody>
          <a:bodyPr/>
          <a:lstStyle/>
          <a:p>
            <a:r>
              <a:rPr lang="en-IL"/>
              <a:t>08/03/21</a:t>
            </a:r>
            <a:endParaRPr lang="en-US"/>
          </a:p>
        </p:txBody>
      </p:sp>
      <p:sp>
        <p:nvSpPr>
          <p:cNvPr id="4" name="Footer Placeholder 3"/>
          <p:cNvSpPr>
            <a:spLocks noGrp="1"/>
          </p:cNvSpPr>
          <p:nvPr>
            <p:ph type="ftr" sz="quarter" idx="11"/>
          </p:nvPr>
        </p:nvSpPr>
        <p:spPr/>
        <p:txBody>
          <a:bodyPr/>
          <a:lstStyle/>
          <a:p>
            <a:r>
              <a:rPr lang="en-US"/>
              <a:t>Shani Yariv</a:t>
            </a:r>
          </a:p>
        </p:txBody>
      </p:sp>
      <p:sp>
        <p:nvSpPr>
          <p:cNvPr id="5" name="Slide Number Placeholder 4"/>
          <p:cNvSpPr>
            <a:spLocks noGrp="1"/>
          </p:cNvSpPr>
          <p:nvPr>
            <p:ph type="sldNum" sz="quarter" idx="12"/>
          </p:nvPr>
        </p:nvSpPr>
        <p:spPr/>
        <p:txBody>
          <a:bodyPr/>
          <a:lstStyle>
            <a:lvl1pPr algn="ctr">
              <a:defRPr/>
            </a:lvl1p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1602"/>
            <a:ext cx="9855200" cy="1005840"/>
          </a:xfrm>
        </p:spPr>
        <p:txBody>
          <a:bodyPr anchor="b">
            <a:noAutofit/>
          </a:bodyPr>
          <a:lstStyle>
            <a:lvl1pPr marL="0" indent="0">
              <a:spcBef>
                <a:spcPts val="300"/>
              </a:spcBef>
              <a:buNone/>
              <a:defRPr sz="1000"/>
            </a:lvl1pPr>
            <a:lvl2pPr marL="228600" indent="0">
              <a:buNone/>
              <a:defRPr sz="1000"/>
            </a:lvl2pPr>
            <a:lvl3pPr marL="457200" indent="0">
              <a:buNone/>
              <a:defRPr sz="1000"/>
            </a:lvl3pPr>
            <a:lvl4pPr marL="685800" indent="0">
              <a:buNone/>
              <a:defRPr sz="1000"/>
            </a:lvl4pPr>
            <a:lvl5pPr marL="914400" indent="0">
              <a:buNone/>
              <a:defRPr sz="1000"/>
            </a:lvl5pPr>
          </a:lstStyle>
          <a:p>
            <a:pPr lvl="0"/>
            <a:r>
              <a:rPr lang="en-US"/>
              <a:t>Reference(s)</a:t>
            </a:r>
          </a:p>
        </p:txBody>
      </p:sp>
    </p:spTree>
    <p:extLst>
      <p:ext uri="{BB962C8B-B14F-4D97-AF65-F5344CB8AC3E}">
        <p14:creationId xmlns:p14="http://schemas.microsoft.com/office/powerpoint/2010/main" val="36957205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31975501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B3A21-6EA7-7C45-8D66-CB4D9F58218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IL"/>
          </a:p>
        </p:txBody>
      </p:sp>
      <p:sp>
        <p:nvSpPr>
          <p:cNvPr id="3" name="Subtitle 2">
            <a:extLst>
              <a:ext uri="{FF2B5EF4-FFF2-40B4-BE49-F238E27FC236}">
                <a16:creationId xmlns:a16="http://schemas.microsoft.com/office/drawing/2014/main" id="{C07D9F1E-A82B-564B-B631-8E2EAF75D0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IL"/>
          </a:p>
        </p:txBody>
      </p:sp>
      <p:sp>
        <p:nvSpPr>
          <p:cNvPr id="4" name="Date Placeholder 3">
            <a:extLst>
              <a:ext uri="{FF2B5EF4-FFF2-40B4-BE49-F238E27FC236}">
                <a16:creationId xmlns:a16="http://schemas.microsoft.com/office/drawing/2014/main" id="{A3F93CAE-5931-C74A-9C2D-573FCEFDC218}"/>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383257DE-59B6-544D-B7B6-C431A8F6B1BF}"/>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C70B9371-BCCF-5F44-AA47-9BDA3A75F972}"/>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413434140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64288B-4A6A-FF4F-8E21-F1FC00C3304A}"/>
              </a:ext>
            </a:extLst>
          </p:cNvPr>
          <p:cNvSpPr>
            <a:spLocks noGrp="1"/>
          </p:cNvSpPr>
          <p:nvPr>
            <p:ph type="title"/>
          </p:nvPr>
        </p:nvSpPr>
        <p:spPr/>
        <p:txBody>
          <a:bodyPr/>
          <a:lstStyle/>
          <a:p>
            <a:r>
              <a:rPr lang="en-US"/>
              <a:t>Click to edit Master title style</a:t>
            </a:r>
            <a:endParaRPr lang="en-IL"/>
          </a:p>
        </p:txBody>
      </p:sp>
      <p:sp>
        <p:nvSpPr>
          <p:cNvPr id="3" name="Content Placeholder 2">
            <a:extLst>
              <a:ext uri="{FF2B5EF4-FFF2-40B4-BE49-F238E27FC236}">
                <a16:creationId xmlns:a16="http://schemas.microsoft.com/office/drawing/2014/main" id="{CC729D6A-77C5-3242-8368-AEAD6BC793C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Date Placeholder 3">
            <a:extLst>
              <a:ext uri="{FF2B5EF4-FFF2-40B4-BE49-F238E27FC236}">
                <a16:creationId xmlns:a16="http://schemas.microsoft.com/office/drawing/2014/main" id="{1FDBB9C8-A7A4-864E-B691-6AA5E67289F5}"/>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889C6563-9602-D747-9456-1233DC879F93}"/>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D562B969-54C0-3D4C-8098-C2FB81DA6B71}"/>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285169445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72145F-4E6E-AE4B-A1C3-E019D6A98B4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IL"/>
          </a:p>
        </p:txBody>
      </p:sp>
      <p:sp>
        <p:nvSpPr>
          <p:cNvPr id="3" name="Text Placeholder 2">
            <a:extLst>
              <a:ext uri="{FF2B5EF4-FFF2-40B4-BE49-F238E27FC236}">
                <a16:creationId xmlns:a16="http://schemas.microsoft.com/office/drawing/2014/main" id="{551CE909-0717-BA43-93D9-DFCC65601CC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13ABF75-5D41-6043-A2C3-06A91E4977BE}"/>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DB4AD658-BB9F-6746-A01D-C7AC8B788277}"/>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8998B61B-C576-8544-BD2C-96D0CAF8B334}"/>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168300584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914DEB-057C-4C4B-BAAE-70E308FA0A96}"/>
              </a:ext>
            </a:extLst>
          </p:cNvPr>
          <p:cNvSpPr>
            <a:spLocks noGrp="1"/>
          </p:cNvSpPr>
          <p:nvPr>
            <p:ph type="title"/>
          </p:nvPr>
        </p:nvSpPr>
        <p:spPr/>
        <p:txBody>
          <a:bodyPr/>
          <a:lstStyle/>
          <a:p>
            <a:r>
              <a:rPr lang="en-US"/>
              <a:t>Click to edit Master title style</a:t>
            </a:r>
            <a:endParaRPr lang="en-IL"/>
          </a:p>
        </p:txBody>
      </p:sp>
      <p:sp>
        <p:nvSpPr>
          <p:cNvPr id="3" name="Content Placeholder 2">
            <a:extLst>
              <a:ext uri="{FF2B5EF4-FFF2-40B4-BE49-F238E27FC236}">
                <a16:creationId xmlns:a16="http://schemas.microsoft.com/office/drawing/2014/main" id="{377D11C8-A72B-4344-B0E5-ED038789DCC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Content Placeholder 3">
            <a:extLst>
              <a:ext uri="{FF2B5EF4-FFF2-40B4-BE49-F238E27FC236}">
                <a16:creationId xmlns:a16="http://schemas.microsoft.com/office/drawing/2014/main" id="{D51277F9-3759-FF41-9FBF-7E0C8957FD0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5" name="Date Placeholder 4">
            <a:extLst>
              <a:ext uri="{FF2B5EF4-FFF2-40B4-BE49-F238E27FC236}">
                <a16:creationId xmlns:a16="http://schemas.microsoft.com/office/drawing/2014/main" id="{231963B9-C4A0-9542-8A81-30EB65EA1709}"/>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6" name="Footer Placeholder 5">
            <a:extLst>
              <a:ext uri="{FF2B5EF4-FFF2-40B4-BE49-F238E27FC236}">
                <a16:creationId xmlns:a16="http://schemas.microsoft.com/office/drawing/2014/main" id="{DBD25E86-296C-CB4E-B368-AA574020277C}"/>
              </a:ext>
            </a:extLst>
          </p:cNvPr>
          <p:cNvSpPr>
            <a:spLocks noGrp="1"/>
          </p:cNvSpPr>
          <p:nvPr>
            <p:ph type="ftr" sz="quarter" idx="11"/>
          </p:nvPr>
        </p:nvSpPr>
        <p:spPr/>
        <p:txBody>
          <a:bodyPr/>
          <a:lstStyle/>
          <a:p>
            <a:endParaRPr lang="en-IL"/>
          </a:p>
        </p:txBody>
      </p:sp>
      <p:sp>
        <p:nvSpPr>
          <p:cNvPr id="7" name="Slide Number Placeholder 6">
            <a:extLst>
              <a:ext uri="{FF2B5EF4-FFF2-40B4-BE49-F238E27FC236}">
                <a16:creationId xmlns:a16="http://schemas.microsoft.com/office/drawing/2014/main" id="{5815B911-4965-124F-9FB5-5015BC76BDCD}"/>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221880361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6B8037-A5A9-B749-B704-4DEAACA86C93}"/>
              </a:ext>
            </a:extLst>
          </p:cNvPr>
          <p:cNvSpPr>
            <a:spLocks noGrp="1"/>
          </p:cNvSpPr>
          <p:nvPr>
            <p:ph type="title"/>
          </p:nvPr>
        </p:nvSpPr>
        <p:spPr>
          <a:xfrm>
            <a:off x="839788" y="365125"/>
            <a:ext cx="10515600" cy="1325563"/>
          </a:xfrm>
        </p:spPr>
        <p:txBody>
          <a:bodyPr/>
          <a:lstStyle/>
          <a:p>
            <a:r>
              <a:rPr lang="en-US"/>
              <a:t>Click to edit Master title style</a:t>
            </a:r>
            <a:endParaRPr lang="en-IL"/>
          </a:p>
        </p:txBody>
      </p:sp>
      <p:sp>
        <p:nvSpPr>
          <p:cNvPr id="3" name="Text Placeholder 2">
            <a:extLst>
              <a:ext uri="{FF2B5EF4-FFF2-40B4-BE49-F238E27FC236}">
                <a16:creationId xmlns:a16="http://schemas.microsoft.com/office/drawing/2014/main" id="{6796E780-DB88-BB4E-A694-15A78047881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E9E1C4E-BADD-564D-BC1E-A5FF74C92C5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5" name="Text Placeholder 4">
            <a:extLst>
              <a:ext uri="{FF2B5EF4-FFF2-40B4-BE49-F238E27FC236}">
                <a16:creationId xmlns:a16="http://schemas.microsoft.com/office/drawing/2014/main" id="{06A677EB-2EAE-164C-A49D-A56D7C56BE7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ED3DC5C-B17B-FC42-A272-7616973B8E9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7" name="Date Placeholder 6">
            <a:extLst>
              <a:ext uri="{FF2B5EF4-FFF2-40B4-BE49-F238E27FC236}">
                <a16:creationId xmlns:a16="http://schemas.microsoft.com/office/drawing/2014/main" id="{28AB9136-822F-2142-A3B3-EA13466BEF1A}"/>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8" name="Footer Placeholder 7">
            <a:extLst>
              <a:ext uri="{FF2B5EF4-FFF2-40B4-BE49-F238E27FC236}">
                <a16:creationId xmlns:a16="http://schemas.microsoft.com/office/drawing/2014/main" id="{0211464D-42DC-324B-AC8A-C0889DE2F3F5}"/>
              </a:ext>
            </a:extLst>
          </p:cNvPr>
          <p:cNvSpPr>
            <a:spLocks noGrp="1"/>
          </p:cNvSpPr>
          <p:nvPr>
            <p:ph type="ftr" sz="quarter" idx="11"/>
          </p:nvPr>
        </p:nvSpPr>
        <p:spPr/>
        <p:txBody>
          <a:bodyPr/>
          <a:lstStyle/>
          <a:p>
            <a:endParaRPr lang="en-IL"/>
          </a:p>
        </p:txBody>
      </p:sp>
      <p:sp>
        <p:nvSpPr>
          <p:cNvPr id="9" name="Slide Number Placeholder 8">
            <a:extLst>
              <a:ext uri="{FF2B5EF4-FFF2-40B4-BE49-F238E27FC236}">
                <a16:creationId xmlns:a16="http://schemas.microsoft.com/office/drawing/2014/main" id="{B094CCA0-1065-884C-91ED-61339F7CC2FA}"/>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28709909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1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bg1"/>
                </a:solidFill>
              </a:rPr>
              <a:t>. 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425643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C82E07-F57E-D941-9D9F-E478417224BE}"/>
              </a:ext>
            </a:extLst>
          </p:cNvPr>
          <p:cNvSpPr>
            <a:spLocks noGrp="1"/>
          </p:cNvSpPr>
          <p:nvPr>
            <p:ph type="title"/>
          </p:nvPr>
        </p:nvSpPr>
        <p:spPr/>
        <p:txBody>
          <a:bodyPr/>
          <a:lstStyle/>
          <a:p>
            <a:r>
              <a:rPr lang="en-US"/>
              <a:t>Click to edit Master title style</a:t>
            </a:r>
            <a:endParaRPr lang="en-IL"/>
          </a:p>
        </p:txBody>
      </p:sp>
      <p:sp>
        <p:nvSpPr>
          <p:cNvPr id="3" name="Date Placeholder 2">
            <a:extLst>
              <a:ext uri="{FF2B5EF4-FFF2-40B4-BE49-F238E27FC236}">
                <a16:creationId xmlns:a16="http://schemas.microsoft.com/office/drawing/2014/main" id="{02CAA6C6-0FD4-1D45-8D07-743B2F5C2796}"/>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4" name="Footer Placeholder 3">
            <a:extLst>
              <a:ext uri="{FF2B5EF4-FFF2-40B4-BE49-F238E27FC236}">
                <a16:creationId xmlns:a16="http://schemas.microsoft.com/office/drawing/2014/main" id="{380BB611-2B15-BD45-81EB-CA3A578BF8F5}"/>
              </a:ext>
            </a:extLst>
          </p:cNvPr>
          <p:cNvSpPr>
            <a:spLocks noGrp="1"/>
          </p:cNvSpPr>
          <p:nvPr>
            <p:ph type="ftr" sz="quarter" idx="11"/>
          </p:nvPr>
        </p:nvSpPr>
        <p:spPr/>
        <p:txBody>
          <a:bodyPr/>
          <a:lstStyle/>
          <a:p>
            <a:endParaRPr lang="en-IL"/>
          </a:p>
        </p:txBody>
      </p:sp>
      <p:sp>
        <p:nvSpPr>
          <p:cNvPr id="5" name="Slide Number Placeholder 4">
            <a:extLst>
              <a:ext uri="{FF2B5EF4-FFF2-40B4-BE49-F238E27FC236}">
                <a16:creationId xmlns:a16="http://schemas.microsoft.com/office/drawing/2014/main" id="{39828FB0-35D9-1B43-A621-2FD47ADF44EE}"/>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401891446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4628694-AA0E-764A-974D-9226993AB266}"/>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3" name="Footer Placeholder 2">
            <a:extLst>
              <a:ext uri="{FF2B5EF4-FFF2-40B4-BE49-F238E27FC236}">
                <a16:creationId xmlns:a16="http://schemas.microsoft.com/office/drawing/2014/main" id="{40B6217E-4BED-6143-8358-CC16AA3D61CA}"/>
              </a:ext>
            </a:extLst>
          </p:cNvPr>
          <p:cNvSpPr>
            <a:spLocks noGrp="1"/>
          </p:cNvSpPr>
          <p:nvPr>
            <p:ph type="ftr" sz="quarter" idx="11"/>
          </p:nvPr>
        </p:nvSpPr>
        <p:spPr/>
        <p:txBody>
          <a:bodyPr/>
          <a:lstStyle/>
          <a:p>
            <a:endParaRPr lang="en-IL"/>
          </a:p>
        </p:txBody>
      </p:sp>
      <p:sp>
        <p:nvSpPr>
          <p:cNvPr id="4" name="Slide Number Placeholder 3">
            <a:extLst>
              <a:ext uri="{FF2B5EF4-FFF2-40B4-BE49-F238E27FC236}">
                <a16:creationId xmlns:a16="http://schemas.microsoft.com/office/drawing/2014/main" id="{9645E685-660A-6F40-B54E-3D50C4F1AE75}"/>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12469815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5DF42B-40FC-F446-847A-40B37F98026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L"/>
          </a:p>
        </p:txBody>
      </p:sp>
      <p:sp>
        <p:nvSpPr>
          <p:cNvPr id="3" name="Content Placeholder 2">
            <a:extLst>
              <a:ext uri="{FF2B5EF4-FFF2-40B4-BE49-F238E27FC236}">
                <a16:creationId xmlns:a16="http://schemas.microsoft.com/office/drawing/2014/main" id="{FC083A4A-3B99-BF46-B77F-C729A750E28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Text Placeholder 3">
            <a:extLst>
              <a:ext uri="{FF2B5EF4-FFF2-40B4-BE49-F238E27FC236}">
                <a16:creationId xmlns:a16="http://schemas.microsoft.com/office/drawing/2014/main" id="{6F56DE27-CEC5-DA43-BDF3-450BF36ED5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FB8EDE9-AB67-3A43-8947-158542C05E3E}"/>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6" name="Footer Placeholder 5">
            <a:extLst>
              <a:ext uri="{FF2B5EF4-FFF2-40B4-BE49-F238E27FC236}">
                <a16:creationId xmlns:a16="http://schemas.microsoft.com/office/drawing/2014/main" id="{6F40142F-550A-E24C-9B75-F670D2F6C850}"/>
              </a:ext>
            </a:extLst>
          </p:cNvPr>
          <p:cNvSpPr>
            <a:spLocks noGrp="1"/>
          </p:cNvSpPr>
          <p:nvPr>
            <p:ph type="ftr" sz="quarter" idx="11"/>
          </p:nvPr>
        </p:nvSpPr>
        <p:spPr/>
        <p:txBody>
          <a:bodyPr/>
          <a:lstStyle/>
          <a:p>
            <a:endParaRPr lang="en-IL"/>
          </a:p>
        </p:txBody>
      </p:sp>
      <p:sp>
        <p:nvSpPr>
          <p:cNvPr id="7" name="Slide Number Placeholder 6">
            <a:extLst>
              <a:ext uri="{FF2B5EF4-FFF2-40B4-BE49-F238E27FC236}">
                <a16:creationId xmlns:a16="http://schemas.microsoft.com/office/drawing/2014/main" id="{9D968DDD-34B7-FD41-866F-9633B71672A2}"/>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10442868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1D8E72-6368-C14B-ABC6-661C7731229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IL"/>
          </a:p>
        </p:txBody>
      </p:sp>
      <p:sp>
        <p:nvSpPr>
          <p:cNvPr id="3" name="Picture Placeholder 2">
            <a:extLst>
              <a:ext uri="{FF2B5EF4-FFF2-40B4-BE49-F238E27FC236}">
                <a16:creationId xmlns:a16="http://schemas.microsoft.com/office/drawing/2014/main" id="{1868FBDE-0416-664A-96C1-ACCAE9CDE25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L"/>
          </a:p>
        </p:txBody>
      </p:sp>
      <p:sp>
        <p:nvSpPr>
          <p:cNvPr id="4" name="Text Placeholder 3">
            <a:extLst>
              <a:ext uri="{FF2B5EF4-FFF2-40B4-BE49-F238E27FC236}">
                <a16:creationId xmlns:a16="http://schemas.microsoft.com/office/drawing/2014/main" id="{03DF5A8B-2E02-F24C-B6C2-3267AEE94F6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55B89FF-08CA-BC4A-935F-0801D283CCBF}"/>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6" name="Footer Placeholder 5">
            <a:extLst>
              <a:ext uri="{FF2B5EF4-FFF2-40B4-BE49-F238E27FC236}">
                <a16:creationId xmlns:a16="http://schemas.microsoft.com/office/drawing/2014/main" id="{B48B8738-1377-524D-8669-725B948ECCFC}"/>
              </a:ext>
            </a:extLst>
          </p:cNvPr>
          <p:cNvSpPr>
            <a:spLocks noGrp="1"/>
          </p:cNvSpPr>
          <p:nvPr>
            <p:ph type="ftr" sz="quarter" idx="11"/>
          </p:nvPr>
        </p:nvSpPr>
        <p:spPr/>
        <p:txBody>
          <a:bodyPr/>
          <a:lstStyle/>
          <a:p>
            <a:endParaRPr lang="en-IL"/>
          </a:p>
        </p:txBody>
      </p:sp>
      <p:sp>
        <p:nvSpPr>
          <p:cNvPr id="7" name="Slide Number Placeholder 6">
            <a:extLst>
              <a:ext uri="{FF2B5EF4-FFF2-40B4-BE49-F238E27FC236}">
                <a16:creationId xmlns:a16="http://schemas.microsoft.com/office/drawing/2014/main" id="{A337E473-DE4D-D646-BD39-974F57BE2C57}"/>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19032972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A58597-5CF3-2948-BEF7-C92734D41376}"/>
              </a:ext>
            </a:extLst>
          </p:cNvPr>
          <p:cNvSpPr>
            <a:spLocks noGrp="1"/>
          </p:cNvSpPr>
          <p:nvPr>
            <p:ph type="title"/>
          </p:nvPr>
        </p:nvSpPr>
        <p:spPr/>
        <p:txBody>
          <a:bodyPr/>
          <a:lstStyle/>
          <a:p>
            <a:r>
              <a:rPr lang="en-US"/>
              <a:t>Click to edit Master title style</a:t>
            </a:r>
            <a:endParaRPr lang="en-IL"/>
          </a:p>
        </p:txBody>
      </p:sp>
      <p:sp>
        <p:nvSpPr>
          <p:cNvPr id="3" name="Vertical Text Placeholder 2">
            <a:extLst>
              <a:ext uri="{FF2B5EF4-FFF2-40B4-BE49-F238E27FC236}">
                <a16:creationId xmlns:a16="http://schemas.microsoft.com/office/drawing/2014/main" id="{07DED989-DC6D-F745-BBF6-3239FD0844B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Date Placeholder 3">
            <a:extLst>
              <a:ext uri="{FF2B5EF4-FFF2-40B4-BE49-F238E27FC236}">
                <a16:creationId xmlns:a16="http://schemas.microsoft.com/office/drawing/2014/main" id="{40E9F906-941D-3948-88D7-3478F9D8278D}"/>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72C7D592-4782-1A41-B85D-7F976F8A4820}"/>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97AB2B82-83B4-2743-AAB3-E4DDBE7F3280}"/>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275456193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4897AEB-A4EE-0E4A-87DD-3F5F1569EF84}"/>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IL"/>
          </a:p>
        </p:txBody>
      </p:sp>
      <p:sp>
        <p:nvSpPr>
          <p:cNvPr id="3" name="Vertical Text Placeholder 2">
            <a:extLst>
              <a:ext uri="{FF2B5EF4-FFF2-40B4-BE49-F238E27FC236}">
                <a16:creationId xmlns:a16="http://schemas.microsoft.com/office/drawing/2014/main" id="{933778DC-AEC4-BC46-9783-F0469CAF844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Date Placeholder 3">
            <a:extLst>
              <a:ext uri="{FF2B5EF4-FFF2-40B4-BE49-F238E27FC236}">
                <a16:creationId xmlns:a16="http://schemas.microsoft.com/office/drawing/2014/main" id="{4DB70E5F-EDA3-F94E-B63C-A4BA732D1165}"/>
              </a:ext>
            </a:extLst>
          </p:cNvPr>
          <p:cNvSpPr>
            <a:spLocks noGrp="1"/>
          </p:cNvSpPr>
          <p:nvPr>
            <p:ph type="dt" sz="half" idx="10"/>
          </p:nvPr>
        </p:nvSpPr>
        <p:spPr/>
        <p:txBody>
          <a:body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3444FCBE-CA94-EE4C-8A0A-40597F05C6F7}"/>
              </a:ext>
            </a:extLst>
          </p:cNvPr>
          <p:cNvSpPr>
            <a:spLocks noGrp="1"/>
          </p:cNvSpPr>
          <p:nvPr>
            <p:ph type="ftr" sz="quarter" idx="11"/>
          </p:nvPr>
        </p:nvSpPr>
        <p:spPr/>
        <p:txBody>
          <a:bodyPr/>
          <a:lstStyle/>
          <a:p>
            <a:endParaRPr lang="en-IL"/>
          </a:p>
        </p:txBody>
      </p:sp>
      <p:sp>
        <p:nvSpPr>
          <p:cNvPr id="6" name="Slide Number Placeholder 5">
            <a:extLst>
              <a:ext uri="{FF2B5EF4-FFF2-40B4-BE49-F238E27FC236}">
                <a16:creationId xmlns:a16="http://schemas.microsoft.com/office/drawing/2014/main" id="{DE96D91A-A19A-8B4C-B9E8-B6DFE0F4117B}"/>
              </a:ext>
            </a:extLst>
          </p:cNvPr>
          <p:cNvSpPr>
            <a:spLocks noGrp="1"/>
          </p:cNvSpPr>
          <p:nvPr>
            <p:ph type="sldNum" sz="quarter" idx="12"/>
          </p:nvPr>
        </p:nvSpPr>
        <p:spPr/>
        <p:txBody>
          <a:bodyPr/>
          <a:lstStyle/>
          <a:p>
            <a:fld id="{95F2D6A8-9E2F-2244-98AA-0E746A72D698}" type="slidenum">
              <a:rPr lang="en-IL" smtClean="0"/>
              <a:t>‹#›</a:t>
            </a:fld>
            <a:endParaRPr lang="en-IL"/>
          </a:p>
        </p:txBody>
      </p:sp>
    </p:spTree>
    <p:extLst>
      <p:ext uri="{BB962C8B-B14F-4D97-AF65-F5344CB8AC3E}">
        <p14:creationId xmlns:p14="http://schemas.microsoft.com/office/powerpoint/2010/main" val="140913972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תמונה 4" descr="תמונה שמכילה שמיים, בחוץ, דשא, שדה&#10;&#10;התיאור נוצר באופן אוטומטי">
            <a:extLst>
              <a:ext uri="{FF2B5EF4-FFF2-40B4-BE49-F238E27FC236}">
                <a16:creationId xmlns:a16="http://schemas.microsoft.com/office/drawing/2014/main" id="{EAE96BCA-9F77-C7FC-E471-2AB3C062AD7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9503088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10622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4C4F2A9-D953-91AD-B036-E61D92487D26}"/>
              </a:ext>
            </a:extLst>
          </p:cNvPr>
          <p:cNvSpPr/>
          <p:nvPr userDrawn="1"/>
        </p:nvSpPr>
        <p:spPr>
          <a:xfrm>
            <a:off x="151254" y="5905786"/>
            <a:ext cx="11357811" cy="33688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2765224-FA92-FB53-3650-C74AE1C93998}"/>
              </a:ext>
            </a:extLst>
          </p:cNvPr>
          <p:cNvSpPr/>
          <p:nvPr userDrawn="1"/>
        </p:nvSpPr>
        <p:spPr>
          <a:xfrm>
            <a:off x="11735946" y="5905785"/>
            <a:ext cx="304800" cy="33688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713910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321090142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tx2"/>
                </a:solidFill>
              </a:rPr>
              <a:t>.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3487610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obj">
  <p:cSld name="Title and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0" y="0"/>
            <a:ext cx="12192000" cy="6532695"/>
          </a:xfrm>
          <a:prstGeom prst="rect">
            <a:avLst/>
          </a:prstGeom>
        </p:spPr>
      </p:pic>
      <p:sp>
        <p:nvSpPr>
          <p:cNvPr id="2" name="Holder 2"/>
          <p:cNvSpPr>
            <a:spLocks noGrp="1"/>
          </p:cNvSpPr>
          <p:nvPr>
            <p:ph type="title"/>
          </p:nvPr>
        </p:nvSpPr>
        <p:spPr/>
        <p:txBody>
          <a:bodyPr lIns="0" tIns="0" rIns="0" bIns="0"/>
          <a:lstStyle>
            <a:lvl1pPr>
              <a:defRPr sz="2092" b="1" i="0">
                <a:solidFill>
                  <a:srgbClr val="373A36"/>
                </a:solidFill>
                <a:latin typeface="Calibri"/>
                <a:cs typeface="Calibri"/>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defRPr sz="750" b="1" i="0">
                <a:solidFill>
                  <a:srgbClr val="547A89"/>
                </a:solidFill>
                <a:latin typeface="Calibri"/>
                <a:cs typeface="Calibri"/>
              </a:defRPr>
            </a:lvl1pPr>
          </a:lstStyle>
          <a:p>
            <a:pPr marL="261305" marR="338686">
              <a:lnSpc>
                <a:spcPts val="737"/>
              </a:lnSpc>
              <a:spcBef>
                <a:spcPts val="202"/>
              </a:spcBef>
            </a:pPr>
            <a:r>
              <a:rPr lang="fr-FR" spc="-9"/>
              <a:t>MAIC </a:t>
            </a:r>
            <a:r>
              <a:rPr lang="fr-FR" spc="32"/>
              <a:t>FRI</a:t>
            </a:r>
          </a:p>
          <a:p>
            <a:pPr marL="5775">
              <a:spcBef>
                <a:spcPts val="61"/>
              </a:spcBef>
            </a:pPr>
            <a:r>
              <a:rPr lang="fr-FR" sz="386" b="0" spc="-5">
                <a:solidFill>
                  <a:srgbClr val="000000"/>
                </a:solidFill>
                <a:latin typeface="Times New Roman"/>
                <a:cs typeface="Times New Roman"/>
              </a:rPr>
              <a:t>DE-</a:t>
            </a:r>
            <a:r>
              <a:rPr lang="fr-FR" sz="386" b="0">
                <a:solidFill>
                  <a:srgbClr val="000000"/>
                </a:solidFill>
                <a:latin typeface="Times New Roman"/>
                <a:cs typeface="Times New Roman"/>
              </a:rPr>
              <a:t>70758</a:t>
            </a:r>
            <a:r>
              <a:rPr lang="fr-FR" sz="386" b="0" spc="89">
                <a:solidFill>
                  <a:srgbClr val="000000"/>
                </a:solidFill>
                <a:latin typeface="Times New Roman"/>
                <a:cs typeface="Times New Roman"/>
              </a:rPr>
              <a:t>  </a:t>
            </a:r>
            <a:r>
              <a:rPr lang="fr-FR" sz="386" b="0">
                <a:solidFill>
                  <a:srgbClr val="000000"/>
                </a:solidFill>
                <a:latin typeface="Times New Roman"/>
                <a:cs typeface="Times New Roman"/>
              </a:rPr>
              <a:t>Expiration Date:</a:t>
            </a:r>
            <a:r>
              <a:rPr lang="fr-FR" sz="386" b="0" spc="-5">
                <a:solidFill>
                  <a:srgbClr val="000000"/>
                </a:solidFill>
                <a:latin typeface="Times New Roman"/>
                <a:cs typeface="Times New Roman"/>
              </a:rPr>
              <a:t> 30/04/2026</a:t>
            </a:r>
            <a:endParaRPr lang="fr-FR" sz="386">
              <a:latin typeface="Times New Roman"/>
              <a:cs typeface="Times New Roman"/>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06/07/2025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67754318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67ECE7A3-460A-49B4-939A-7FCC95D9764F}" type="datetime1">
              <a:rPr lang="en-AU" smtClean="0"/>
              <a:t>6/07/2025</a:t>
            </a:fld>
            <a:endParaRPr lang="en-AU"/>
          </a:p>
        </p:txBody>
      </p:sp>
      <p:sp>
        <p:nvSpPr>
          <p:cNvPr id="5" name="Footer Placeholder 4"/>
          <p:cNvSpPr>
            <a:spLocks noGrp="1"/>
          </p:cNvSpPr>
          <p:nvPr>
            <p:ph type="ftr" sz="quarter" idx="11"/>
          </p:nvPr>
        </p:nvSpPr>
        <p:spPr/>
        <p:txBody>
          <a:bodyPr/>
          <a:lstStyle/>
          <a:p>
            <a:r>
              <a:rPr lang="en-US"/>
              <a:t>© 2023, 2024 Global Initiative for Chronic Obstructive Lung Disease</a:t>
            </a:r>
            <a:endParaRPr lang="en-AU"/>
          </a:p>
        </p:txBody>
      </p:sp>
      <p:sp>
        <p:nvSpPr>
          <p:cNvPr id="6" name="Slide Number Placeholder 5"/>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288831778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7C0BAF-8F54-4535-88DC-EBB43CE1D10A}" type="datetime1">
              <a:rPr lang="en-AU" smtClean="0"/>
              <a:t>6/07/2025</a:t>
            </a:fld>
            <a:endParaRPr lang="en-AU"/>
          </a:p>
        </p:txBody>
      </p:sp>
      <p:sp>
        <p:nvSpPr>
          <p:cNvPr id="5" name="Footer Placeholder 4"/>
          <p:cNvSpPr>
            <a:spLocks noGrp="1"/>
          </p:cNvSpPr>
          <p:nvPr>
            <p:ph type="ftr" sz="quarter" idx="11"/>
          </p:nvPr>
        </p:nvSpPr>
        <p:spPr/>
        <p:txBody>
          <a:bodyPr/>
          <a:lstStyle/>
          <a:p>
            <a:r>
              <a:rPr lang="en-US"/>
              <a:t>© 2023, 2024 Global Initiative for Chronic Obstructive Lung Disease</a:t>
            </a:r>
            <a:endParaRPr lang="en-AU"/>
          </a:p>
        </p:txBody>
      </p:sp>
      <p:sp>
        <p:nvSpPr>
          <p:cNvPr id="6" name="Slide Number Placeholder 5"/>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597471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326C961-3A30-4931-97DB-BE887D82A61D}" type="datetime1">
              <a:rPr lang="en-AU" smtClean="0"/>
              <a:t>6/07/2025</a:t>
            </a:fld>
            <a:endParaRPr lang="en-AU"/>
          </a:p>
        </p:txBody>
      </p:sp>
      <p:sp>
        <p:nvSpPr>
          <p:cNvPr id="5" name="Footer Placeholder 4"/>
          <p:cNvSpPr>
            <a:spLocks noGrp="1"/>
          </p:cNvSpPr>
          <p:nvPr>
            <p:ph type="ftr" sz="quarter" idx="11"/>
          </p:nvPr>
        </p:nvSpPr>
        <p:spPr/>
        <p:txBody>
          <a:bodyPr/>
          <a:lstStyle/>
          <a:p>
            <a:r>
              <a:rPr lang="en-US"/>
              <a:t>© 2023, 2024 Global Initiative for Chronic Obstructive Lung Disease</a:t>
            </a:r>
            <a:endParaRPr lang="en-AU"/>
          </a:p>
        </p:txBody>
      </p:sp>
      <p:sp>
        <p:nvSpPr>
          <p:cNvPr id="6" name="Slide Number Placeholder 5"/>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385193174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88B363D-7C98-449F-86FB-4F5E314C7BCB}" type="datetime1">
              <a:rPr lang="en-AU" smtClean="0"/>
              <a:t>6/07/2025</a:t>
            </a:fld>
            <a:endParaRPr lang="en-AU"/>
          </a:p>
        </p:txBody>
      </p:sp>
      <p:sp>
        <p:nvSpPr>
          <p:cNvPr id="6" name="Footer Placeholder 5"/>
          <p:cNvSpPr>
            <a:spLocks noGrp="1"/>
          </p:cNvSpPr>
          <p:nvPr>
            <p:ph type="ftr" sz="quarter" idx="11"/>
          </p:nvPr>
        </p:nvSpPr>
        <p:spPr/>
        <p:txBody>
          <a:bodyPr/>
          <a:lstStyle/>
          <a:p>
            <a:r>
              <a:rPr lang="en-US"/>
              <a:t>© 2023, 2024 Global Initiative for Chronic Obstructive Lung Disease</a:t>
            </a:r>
            <a:endParaRPr lang="en-AU"/>
          </a:p>
        </p:txBody>
      </p:sp>
      <p:sp>
        <p:nvSpPr>
          <p:cNvPr id="7" name="Slide Number Placeholder 6"/>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229378161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F68C629-E4E0-477A-8DF0-C31F8A60F00F}" type="datetime1">
              <a:rPr lang="en-AU" smtClean="0"/>
              <a:t>6/07/2025</a:t>
            </a:fld>
            <a:endParaRPr lang="en-AU"/>
          </a:p>
        </p:txBody>
      </p:sp>
      <p:sp>
        <p:nvSpPr>
          <p:cNvPr id="8" name="Footer Placeholder 7"/>
          <p:cNvSpPr>
            <a:spLocks noGrp="1"/>
          </p:cNvSpPr>
          <p:nvPr>
            <p:ph type="ftr" sz="quarter" idx="11"/>
          </p:nvPr>
        </p:nvSpPr>
        <p:spPr/>
        <p:txBody>
          <a:bodyPr/>
          <a:lstStyle/>
          <a:p>
            <a:r>
              <a:rPr lang="en-US"/>
              <a:t>© 2023, 2024 Global Initiative for Chronic Obstructive Lung Disease</a:t>
            </a:r>
            <a:endParaRPr lang="en-AU"/>
          </a:p>
        </p:txBody>
      </p:sp>
      <p:sp>
        <p:nvSpPr>
          <p:cNvPr id="9" name="Slide Number Placeholder 8"/>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18861307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134B0EB-857C-4987-A1B2-54B8CC5FDF42}" type="datetime1">
              <a:rPr lang="en-AU" smtClean="0"/>
              <a:t>6/07/2025</a:t>
            </a:fld>
            <a:endParaRPr lang="en-AU"/>
          </a:p>
        </p:txBody>
      </p:sp>
      <p:sp>
        <p:nvSpPr>
          <p:cNvPr id="4" name="Footer Placeholder 3"/>
          <p:cNvSpPr>
            <a:spLocks noGrp="1"/>
          </p:cNvSpPr>
          <p:nvPr>
            <p:ph type="ftr" sz="quarter" idx="11"/>
          </p:nvPr>
        </p:nvSpPr>
        <p:spPr/>
        <p:txBody>
          <a:bodyPr/>
          <a:lstStyle/>
          <a:p>
            <a:r>
              <a:rPr lang="en-US"/>
              <a:t>© 2023, 2024 Global Initiative for Chronic Obstructive Lung Disease</a:t>
            </a:r>
            <a:endParaRPr lang="en-AU"/>
          </a:p>
        </p:txBody>
      </p:sp>
      <p:sp>
        <p:nvSpPr>
          <p:cNvPr id="5" name="Slide Number Placeholder 4"/>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30182729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67CE846-06F4-4276-A138-D4396F03D5AB}" type="datetime1">
              <a:rPr lang="en-AU" smtClean="0"/>
              <a:t>6/07/2025</a:t>
            </a:fld>
            <a:endParaRPr lang="en-AU"/>
          </a:p>
        </p:txBody>
      </p:sp>
      <p:sp>
        <p:nvSpPr>
          <p:cNvPr id="3" name="Footer Placeholder 2"/>
          <p:cNvSpPr>
            <a:spLocks noGrp="1"/>
          </p:cNvSpPr>
          <p:nvPr>
            <p:ph type="ftr" sz="quarter" idx="11"/>
          </p:nvPr>
        </p:nvSpPr>
        <p:spPr/>
        <p:txBody>
          <a:bodyPr/>
          <a:lstStyle/>
          <a:p>
            <a:r>
              <a:rPr lang="en-US"/>
              <a:t>© 2023, 2024 Global Initiative for Chronic Obstructive Lung Disease</a:t>
            </a:r>
            <a:endParaRPr lang="en-AU"/>
          </a:p>
        </p:txBody>
      </p:sp>
      <p:sp>
        <p:nvSpPr>
          <p:cNvPr id="4" name="Slide Number Placeholder 3"/>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3228895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3B9AA91-7E2B-41D2-98A1-7E40CE08DA0E}" type="datetime1">
              <a:rPr lang="en-AU" smtClean="0"/>
              <a:t>6/07/2025</a:t>
            </a:fld>
            <a:endParaRPr lang="en-AU"/>
          </a:p>
        </p:txBody>
      </p:sp>
      <p:sp>
        <p:nvSpPr>
          <p:cNvPr id="6" name="Footer Placeholder 5"/>
          <p:cNvSpPr>
            <a:spLocks noGrp="1"/>
          </p:cNvSpPr>
          <p:nvPr>
            <p:ph type="ftr" sz="quarter" idx="11"/>
          </p:nvPr>
        </p:nvSpPr>
        <p:spPr/>
        <p:txBody>
          <a:bodyPr/>
          <a:lstStyle/>
          <a:p>
            <a:r>
              <a:rPr lang="en-US"/>
              <a:t>© 2023, 2024 Global Initiative for Chronic Obstructive Lung Disease</a:t>
            </a:r>
            <a:endParaRPr lang="en-AU"/>
          </a:p>
        </p:txBody>
      </p:sp>
      <p:sp>
        <p:nvSpPr>
          <p:cNvPr id="7" name="Slide Number Placeholder 6"/>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138292982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EAEF252-0ABA-4591-A005-9D301C278F79}" type="datetime1">
              <a:rPr lang="en-AU" smtClean="0"/>
              <a:t>6/07/2025</a:t>
            </a:fld>
            <a:endParaRPr lang="en-AU"/>
          </a:p>
        </p:txBody>
      </p:sp>
      <p:sp>
        <p:nvSpPr>
          <p:cNvPr id="6" name="Footer Placeholder 5"/>
          <p:cNvSpPr>
            <a:spLocks noGrp="1"/>
          </p:cNvSpPr>
          <p:nvPr>
            <p:ph type="ftr" sz="quarter" idx="11"/>
          </p:nvPr>
        </p:nvSpPr>
        <p:spPr/>
        <p:txBody>
          <a:bodyPr/>
          <a:lstStyle/>
          <a:p>
            <a:r>
              <a:rPr lang="en-US"/>
              <a:t>© 2023, 2024 Global Initiative for Chronic Obstructive Lung Disease</a:t>
            </a:r>
            <a:endParaRPr lang="en-AU"/>
          </a:p>
        </p:txBody>
      </p:sp>
      <p:sp>
        <p:nvSpPr>
          <p:cNvPr id="7" name="Slide Number Placeholder 6"/>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32210908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6" name="Footer Placeholder 3">
            <a:extLst>
              <a:ext uri="{FF2B5EF4-FFF2-40B4-BE49-F238E27FC236}">
                <a16:creationId xmlns:a16="http://schemas.microsoft.com/office/drawing/2014/main" id="{E898CFFD-6DF1-48A7-AC92-2DEFB3A0F5F4}"/>
              </a:ext>
            </a:extLst>
          </p:cNvPr>
          <p:cNvSpPr>
            <a:spLocks noGrp="1"/>
          </p:cNvSpPr>
          <p:nvPr>
            <p:ph type="ftr" sz="quarter" idx="3"/>
          </p:nvPr>
        </p:nvSpPr>
        <p:spPr>
          <a:xfrm>
            <a:off x="334963" y="5699126"/>
            <a:ext cx="9637712" cy="766496"/>
          </a:xfrm>
          <a:prstGeom prst="rect">
            <a:avLst/>
          </a:prstGeom>
        </p:spPr>
        <p:txBody>
          <a:bodyPr vert="horz" lIns="0" tIns="0" rIns="0" bIns="0" rtlCol="0" anchor="b"/>
          <a:lstStyle>
            <a:lvl1pPr algn="l">
              <a:defRPr sz="800">
                <a:solidFill>
                  <a:schemeClr val="tx2"/>
                </a:solidFill>
              </a:defRPr>
            </a:lvl1pPr>
          </a:lstStyle>
          <a:p>
            <a:endParaRPr lang="en-GB"/>
          </a:p>
        </p:txBody>
      </p:sp>
    </p:spTree>
    <p:custDataLst>
      <p:tags r:id="rId1"/>
    </p:custDataLst>
    <p:extLst>
      <p:ext uri="{BB962C8B-B14F-4D97-AF65-F5344CB8AC3E}">
        <p14:creationId xmlns:p14="http://schemas.microsoft.com/office/powerpoint/2010/main" val="948862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D6B8BE3-1EFD-4755-926F-ED07F09886F8}" type="datetime1">
              <a:rPr lang="en-AU" smtClean="0"/>
              <a:t>6/07/2025</a:t>
            </a:fld>
            <a:endParaRPr lang="en-AU"/>
          </a:p>
        </p:txBody>
      </p:sp>
      <p:sp>
        <p:nvSpPr>
          <p:cNvPr id="5" name="Footer Placeholder 4"/>
          <p:cNvSpPr>
            <a:spLocks noGrp="1"/>
          </p:cNvSpPr>
          <p:nvPr>
            <p:ph type="ftr" sz="quarter" idx="11"/>
          </p:nvPr>
        </p:nvSpPr>
        <p:spPr/>
        <p:txBody>
          <a:bodyPr/>
          <a:lstStyle/>
          <a:p>
            <a:r>
              <a:rPr lang="en-US"/>
              <a:t>© 2023, 2024 Global Initiative for Chronic Obstructive Lung Disease</a:t>
            </a:r>
            <a:endParaRPr lang="en-AU"/>
          </a:p>
        </p:txBody>
      </p:sp>
      <p:sp>
        <p:nvSpPr>
          <p:cNvPr id="6" name="Slide Number Placeholder 5"/>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33933245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781816C-8629-48BC-BE23-B801A8645178}" type="datetime1">
              <a:rPr lang="en-AU" smtClean="0"/>
              <a:t>6/07/2025</a:t>
            </a:fld>
            <a:endParaRPr lang="en-AU"/>
          </a:p>
        </p:txBody>
      </p:sp>
      <p:sp>
        <p:nvSpPr>
          <p:cNvPr id="5" name="Footer Placeholder 4"/>
          <p:cNvSpPr>
            <a:spLocks noGrp="1"/>
          </p:cNvSpPr>
          <p:nvPr>
            <p:ph type="ftr" sz="quarter" idx="11"/>
          </p:nvPr>
        </p:nvSpPr>
        <p:spPr/>
        <p:txBody>
          <a:bodyPr/>
          <a:lstStyle/>
          <a:p>
            <a:r>
              <a:rPr lang="en-US"/>
              <a:t>© 2023, 2024 Global Initiative for Chronic Obstructive Lung Disease</a:t>
            </a:r>
            <a:endParaRPr lang="en-AU"/>
          </a:p>
        </p:txBody>
      </p:sp>
      <p:sp>
        <p:nvSpPr>
          <p:cNvPr id="6" name="Slide Number Placeholder 5"/>
          <p:cNvSpPr>
            <a:spLocks noGrp="1"/>
          </p:cNvSpPr>
          <p:nvPr>
            <p:ph type="sldNum" sz="quarter" idx="12"/>
          </p:nvPr>
        </p:nvSpPr>
        <p:spPr/>
        <p:txBody>
          <a:bodyPr/>
          <a:lstStyle/>
          <a:p>
            <a:fld id="{6302448D-6502-4295-B405-BDA4B517BFE0}" type="slidenum">
              <a:rPr lang="en-AU" smtClean="0"/>
              <a:t>‹#›</a:t>
            </a:fld>
            <a:endParaRPr lang="en-AU"/>
          </a:p>
        </p:txBody>
      </p:sp>
    </p:spTree>
    <p:extLst>
      <p:ext uri="{BB962C8B-B14F-4D97-AF65-F5344CB8AC3E}">
        <p14:creationId xmlns:p14="http://schemas.microsoft.com/office/powerpoint/2010/main" val="156219931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1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Z4-70117; date of preparation: December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1536217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Z4-66429; date of preparation: July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247028157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itle" preserve="1">
  <p:cSld name="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42507568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 preserve="1">
  <p:cSld name="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Z4-70117; date of preparation: December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64967247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41939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4">
            <a:extLst>
              <a:ext uri="{FF2B5EF4-FFF2-40B4-BE49-F238E27FC236}">
                <a16:creationId xmlns:a16="http://schemas.microsoft.com/office/drawing/2014/main" id="{5893355A-AD42-1AF6-A8B8-68B0BDB5FFD0}"/>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6029819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itle and Content with Subheadin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F2B0F23-3D54-4BF4-8DBC-83B16DE1E042}"/>
              </a:ext>
            </a:extLst>
          </p:cNvPr>
          <p:cNvSpPr/>
          <p:nvPr userDrawn="1"/>
        </p:nvSpPr>
        <p:spPr>
          <a:xfrm>
            <a:off x="334963" y="1366887"/>
            <a:ext cx="11522075" cy="575035"/>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2024424"/>
            <a:ext cx="11516102" cy="4176351"/>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6">
            <a:extLst>
              <a:ext uri="{FF2B5EF4-FFF2-40B4-BE49-F238E27FC236}">
                <a16:creationId xmlns:a16="http://schemas.microsoft.com/office/drawing/2014/main" id="{14C2D89F-C923-4466-84BB-964297010F18}"/>
              </a:ext>
            </a:extLst>
          </p:cNvPr>
          <p:cNvSpPr>
            <a:spLocks noGrp="1"/>
          </p:cNvSpPr>
          <p:nvPr>
            <p:ph type="body" sz="quarter" idx="12"/>
          </p:nvPr>
        </p:nvSpPr>
        <p:spPr>
          <a:xfrm>
            <a:off x="334964" y="1449389"/>
            <a:ext cx="11522074" cy="393322"/>
          </a:xfrm>
        </p:spPr>
        <p:txBody>
          <a:bodyPr lIns="144000" bIns="0" anchor="b" anchorCtr="0">
            <a:normAutofit/>
          </a:bodyPr>
          <a:lstStyle>
            <a:lvl1pPr marL="0" indent="0">
              <a:buNone/>
              <a:defRPr sz="2400" b="1">
                <a:solidFill>
                  <a:schemeClr val="bg1"/>
                </a:solidFill>
              </a:defRPr>
            </a:lvl1pPr>
          </a:lstStyle>
          <a:p>
            <a:pPr lvl="0"/>
            <a:r>
              <a:rPr lang="en-US"/>
              <a:t>Click to edit Master text style</a:t>
            </a:r>
          </a:p>
        </p:txBody>
      </p:sp>
      <p:sp>
        <p:nvSpPr>
          <p:cNvPr id="5" name="Text Placeholder 4">
            <a:extLst>
              <a:ext uri="{FF2B5EF4-FFF2-40B4-BE49-F238E27FC236}">
                <a16:creationId xmlns:a16="http://schemas.microsoft.com/office/drawing/2014/main" id="{9531AF87-9EA0-A07C-FDCD-559E0AD12BEF}"/>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245859016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Z4-66429; date of preparation: July 2024.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363179440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470E9B-C62B-491D-A14C-E3E4DF681C85}"/>
              </a:ext>
            </a:extLst>
          </p:cNvPr>
          <p:cNvSpPr>
            <a:spLocks noGrp="1"/>
          </p:cNvSpPr>
          <p:nvPr>
            <p:ph type="title"/>
          </p:nvPr>
        </p:nvSpPr>
        <p:spPr>
          <a:xfrm>
            <a:off x="340936" y="213414"/>
            <a:ext cx="11516102" cy="935774"/>
          </a:xfrm>
          <a:prstGeom prst="rect">
            <a:avLst/>
          </a:prstGeo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CFE804D-D0E4-4478-B3DF-E6F31B30B272}"/>
              </a:ext>
            </a:extLst>
          </p:cNvPr>
          <p:cNvSpPr>
            <a:spLocks noGrp="1"/>
          </p:cNvSpPr>
          <p:nvPr>
            <p:ph sz="half" idx="1"/>
          </p:nvPr>
        </p:nvSpPr>
        <p:spPr>
          <a:xfrm>
            <a:off x="344390" y="1449388"/>
            <a:ext cx="5684837"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4" name="Content Placeholder 3">
            <a:extLst>
              <a:ext uri="{FF2B5EF4-FFF2-40B4-BE49-F238E27FC236}">
                <a16:creationId xmlns:a16="http://schemas.microsoft.com/office/drawing/2014/main" id="{6FCC61E6-37BD-4C19-80C0-BDD4251ABB81}"/>
              </a:ext>
            </a:extLst>
          </p:cNvPr>
          <p:cNvSpPr>
            <a:spLocks noGrp="1"/>
          </p:cNvSpPr>
          <p:nvPr>
            <p:ph sz="half" idx="2"/>
          </p:nvPr>
        </p:nvSpPr>
        <p:spPr>
          <a:xfrm>
            <a:off x="6181627" y="1449388"/>
            <a:ext cx="5684838"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6" name="Text Placeholder 4">
            <a:extLst>
              <a:ext uri="{FF2B5EF4-FFF2-40B4-BE49-F238E27FC236}">
                <a16:creationId xmlns:a16="http://schemas.microsoft.com/office/drawing/2014/main" id="{F3E915CC-37AA-06B1-5207-4995B82C0E72}"/>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8155933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3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87403131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21461969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4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tx2"/>
                </a:solidFill>
              </a:rPr>
              <a:t>.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197220188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1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highlight>
                  <a:srgbClr val="FFFF00"/>
                </a:highlight>
              </a:rPr>
              <a:t>Veeva ID: </a:t>
            </a:r>
            <a:r>
              <a:rPr lang="en-GB" sz="800" err="1">
                <a:solidFill>
                  <a:schemeClr val="tx2"/>
                </a:solidFill>
                <a:highlight>
                  <a:srgbClr val="FFFF00"/>
                </a:highlight>
              </a:rPr>
              <a:t>Z4-XXXXX</a:t>
            </a:r>
            <a:r>
              <a:rPr lang="en-GB" sz="800">
                <a:solidFill>
                  <a:schemeClr val="tx2"/>
                </a:solidFill>
                <a:highlight>
                  <a:srgbClr val="FFFF00"/>
                </a:highlight>
              </a:rPr>
              <a:t>; date of preparation: April 2024. </a:t>
            </a:r>
            <a:r>
              <a:rPr lang="en-GB" sz="800">
                <a:solidFill>
                  <a:schemeClr val="tx2"/>
                </a:solidFill>
              </a:rPr>
              <a:t>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74707525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itle" preserve="1">
  <p:cSld name="1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bg1"/>
                </a:solidFill>
              </a:rPr>
              <a:t>.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373497157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highlight>
                  <a:srgbClr val="FFFF00"/>
                </a:highlight>
              </a:rPr>
              <a:t>Veeva ID: Z4-XXXXX; date of preparation: March 2024</a:t>
            </a:r>
            <a:r>
              <a:rPr lang="en-GB" sz="800">
                <a:solidFill>
                  <a:schemeClr val="tx2"/>
                </a:solidFill>
              </a:rPr>
              <a:t>.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23306368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6" name="Footer Placeholder 3">
            <a:extLst>
              <a:ext uri="{FF2B5EF4-FFF2-40B4-BE49-F238E27FC236}">
                <a16:creationId xmlns:a16="http://schemas.microsoft.com/office/drawing/2014/main" id="{E898CFFD-6DF1-48A7-AC92-2DEFB3A0F5F4}"/>
              </a:ext>
            </a:extLst>
          </p:cNvPr>
          <p:cNvSpPr>
            <a:spLocks noGrp="1"/>
          </p:cNvSpPr>
          <p:nvPr>
            <p:ph type="ftr" sz="quarter" idx="3"/>
          </p:nvPr>
        </p:nvSpPr>
        <p:spPr>
          <a:xfrm>
            <a:off x="334963" y="5699126"/>
            <a:ext cx="9637712" cy="766496"/>
          </a:xfrm>
          <a:prstGeom prst="rect">
            <a:avLst/>
          </a:prstGeom>
        </p:spPr>
        <p:txBody>
          <a:bodyPr vert="horz" lIns="0" tIns="0" rIns="0" bIns="0" rtlCol="0" anchor="b"/>
          <a:lstStyle>
            <a:lvl1pPr algn="l">
              <a:defRPr sz="800">
                <a:solidFill>
                  <a:schemeClr val="tx2"/>
                </a:solidFill>
              </a:defRPr>
            </a:lvl1pPr>
          </a:lstStyle>
          <a:p>
            <a:endParaRPr lang="en-GB"/>
          </a:p>
        </p:txBody>
      </p:sp>
    </p:spTree>
    <p:custDataLst>
      <p:tags r:id="rId1"/>
    </p:custDataLst>
    <p:extLst>
      <p:ext uri="{BB962C8B-B14F-4D97-AF65-F5344CB8AC3E}">
        <p14:creationId xmlns:p14="http://schemas.microsoft.com/office/powerpoint/2010/main" val="201336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3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350064596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5" name="Picture 4" descr="Logo, company name&#10;&#10;Description automatically generated">
            <a:extLst>
              <a:ext uri="{FF2B5EF4-FFF2-40B4-BE49-F238E27FC236}">
                <a16:creationId xmlns:a16="http://schemas.microsoft.com/office/drawing/2014/main" id="{7790903B-1279-E14F-6876-C709543F51C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44829480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2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D342A19F-1B89-0038-68B0-F4E900AA4398}"/>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0003671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4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16376204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5" name="Picture 4" descr="Logo, company name&#10;&#10;Description automatically generated">
            <a:extLst>
              <a:ext uri="{FF2B5EF4-FFF2-40B4-BE49-F238E27FC236}">
                <a16:creationId xmlns:a16="http://schemas.microsoft.com/office/drawing/2014/main" id="{7790903B-1279-E14F-6876-C709543F51C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349434254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6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138721717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5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406349809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2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14096294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reserve="1">
  <p:cSld name="2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100118319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94921102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8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62005295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7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247551144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itle" preserve="1">
  <p:cSld name="3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75513595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3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314632077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4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1232456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2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Z4-60292; date of approval: November 2023.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D342A19F-1B89-0038-68B0-F4E900AA4398}"/>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7244728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4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107117" y="6200775"/>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427903836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0113390" cy="935774"/>
          </a:xfrm>
          <a:prstGeom prst="rect">
            <a:avLst/>
          </a:prstGeom>
        </p:spPr>
        <p:txBody>
          <a:bodyPr/>
          <a:lstStyle>
            <a:lvl1pPr>
              <a:defRPr sz="24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hasCustomPrompt="1"/>
          </p:nvPr>
        </p:nvSpPr>
        <p:spPr>
          <a:xfrm>
            <a:off x="341312" y="6189503"/>
            <a:ext cx="10348855" cy="590001"/>
          </a:xfrm>
        </p:spPr>
        <p:txBody>
          <a:bodyPr bIns="0" anchor="b">
            <a:noAutofit/>
          </a:bodyPr>
          <a:lstStyle>
            <a:lvl1pPr marL="0" indent="0">
              <a:spcBef>
                <a:spcPts val="0"/>
              </a:spcBef>
              <a:spcAft>
                <a:spcPts val="0"/>
              </a:spcAft>
              <a:buNone/>
              <a:defRPr sz="900"/>
            </a:lvl1pPr>
          </a:lstStyle>
          <a:p>
            <a:pPr marL="0" marR="0" lvl="0" indent="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kumimoji="0" lang="en-GB" sz="900" b="0" i="0" u="none" strike="noStrike" kern="1200" cap="none" spc="0" normalizeH="0" baseline="0" noProof="0">
                <a:ln>
                  <a:noFill/>
                </a:ln>
                <a:solidFill>
                  <a:srgbClr val="FFFFFF"/>
                </a:solidFill>
                <a:effectLst/>
                <a:uLnTx/>
                <a:uFillTx/>
                <a:latin typeface="Calibri"/>
                <a:ea typeface="+mn-ea"/>
                <a:cs typeface="Arial" panose="020B0604020202020204" pitchFamily="34" charset="0"/>
              </a:rPr>
              <a:t>Veeva ID: Z4-67482; date of preparation: </a:t>
            </a:r>
            <a:r>
              <a:rPr lang="en-GB" sz="900">
                <a:solidFill>
                  <a:srgbClr val="FFFFFF"/>
                </a:solidFill>
                <a:latin typeface="Calibri"/>
                <a:cs typeface="Arial" panose="020B0604020202020204" pitchFamily="34" charset="0"/>
              </a:rPr>
              <a:t>October</a:t>
            </a:r>
            <a:r>
              <a:rPr kumimoji="0" lang="en-GB" sz="900" b="0" i="0" u="none" strike="noStrike" kern="1200" cap="none" spc="0" normalizeH="0" baseline="0" noProof="0">
                <a:ln>
                  <a:noFill/>
                </a:ln>
                <a:solidFill>
                  <a:srgbClr val="FFFFFF"/>
                </a:solidFill>
                <a:effectLst/>
                <a:uLnTx/>
                <a:uFillTx/>
                <a:latin typeface="Calibri"/>
                <a:ea typeface="+mn-ea"/>
                <a:cs typeface="Arial" panose="020B0604020202020204" pitchFamily="34" charset="0"/>
              </a:rPr>
              <a:t> 2024. </a:t>
            </a:r>
          </a:p>
        </p:txBody>
      </p:sp>
    </p:spTree>
    <p:custDataLst>
      <p:tags r:id="rId1"/>
    </p:custDataLst>
    <p:extLst>
      <p:ext uri="{BB962C8B-B14F-4D97-AF65-F5344CB8AC3E}">
        <p14:creationId xmlns:p14="http://schemas.microsoft.com/office/powerpoint/2010/main" val="176171261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4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60655924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6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10217104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Z4-66429; date of preparation: July 2024. 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23832665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5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0901587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2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2712220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itle" preserve="1">
  <p:cSld name="2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1318213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Z4-62190; date of preparation: March 2024.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25235788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8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7559945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7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63707290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3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8737122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3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43677224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5487115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0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7838443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16936868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itle" preserve="1">
  <p:cSld name="4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107117" y="6200775"/>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1018156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4_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a:t>
            </a:r>
            <a:r>
              <a:rPr lang="en-GB" sz="800">
                <a:solidFill>
                  <a:schemeClr val="tx2"/>
                </a:solidFill>
                <a:highlight>
                  <a:srgbClr val="FFFF00"/>
                </a:highlight>
              </a:rPr>
              <a:t>XXXXX</a:t>
            </a:r>
            <a:r>
              <a:rPr lang="en-GB" sz="800">
                <a:solidFill>
                  <a:schemeClr val="bg1"/>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837275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itle" preserve="1">
  <p:cSld name="5_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0" name="TextBox 9">
            <a:extLst>
              <a:ext uri="{FF2B5EF4-FFF2-40B4-BE49-F238E27FC236}">
                <a16:creationId xmlns:a16="http://schemas.microsoft.com/office/drawing/2014/main" id="{EDBB1F0F-3B8B-4E40-A919-D4B8DE1CD180}"/>
              </a:ext>
            </a:extLst>
          </p:cNvPr>
          <p:cNvSpPr txBox="1"/>
          <p:nvPr userDrawn="1"/>
        </p:nvSpPr>
        <p:spPr>
          <a:xfrm>
            <a:off x="89362" y="6232151"/>
            <a:ext cx="6544194" cy="461665"/>
          </a:xfrm>
          <a:prstGeom prst="rect">
            <a:avLst/>
          </a:prstGeom>
          <a:solidFill>
            <a:schemeClr val="bg1"/>
          </a:solidFill>
        </p:spPr>
        <p:txBody>
          <a:bodyPr wrap="square">
            <a:spAutoFit/>
          </a:bodyPr>
          <a:lstStyle/>
          <a:p>
            <a:r>
              <a:rPr lang="en-GB" sz="800">
                <a:solidFill>
                  <a:schemeClr val="tx2"/>
                </a:solidFill>
              </a:rPr>
              <a:t>Veeva ID: </a:t>
            </a:r>
            <a:r>
              <a:rPr lang="en-GB" sz="800">
                <a:solidFill>
                  <a:schemeClr val="tx2"/>
                </a:solidFill>
                <a:highlight>
                  <a:srgbClr val="FFFF00"/>
                </a:highlight>
              </a:rPr>
              <a:t>XXXXX</a:t>
            </a:r>
            <a:r>
              <a:rPr lang="en-GB" sz="800">
                <a:solidFill>
                  <a:schemeClr val="tx2"/>
                </a:solidFill>
              </a:rPr>
              <a:t>; date of preparation: May 2024. This meeting is organised and funded by AstraZeneca. This information is not to be shared, distributed or discussed outside of this meeting. BREZTRI/TRIXEO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01B211D5-8603-D3FD-DC99-266F7B223C1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7183719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0113390" cy="935774"/>
          </a:xfrm>
          <a:prstGeom prst="rect">
            <a:avLst/>
          </a:prstGeom>
        </p:spPr>
        <p:txBody>
          <a:bodyPr/>
          <a:lstStyle>
            <a:lvl1pPr>
              <a:defRPr sz="24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hasCustomPrompt="1"/>
          </p:nvPr>
        </p:nvSpPr>
        <p:spPr>
          <a:xfrm>
            <a:off x="341312" y="6189503"/>
            <a:ext cx="10348855" cy="590001"/>
          </a:xfrm>
        </p:spPr>
        <p:txBody>
          <a:bodyPr bIns="0" anchor="b">
            <a:noAutofit/>
          </a:bodyPr>
          <a:lstStyle>
            <a:lvl1pPr marL="0" indent="0">
              <a:spcBef>
                <a:spcPts val="0"/>
              </a:spcBef>
              <a:spcAft>
                <a:spcPts val="0"/>
              </a:spcAft>
              <a:buNone/>
              <a:defRPr sz="900"/>
            </a:lvl1pPr>
          </a:lstStyle>
          <a:p>
            <a:pPr marL="0" marR="0" lvl="0" indent="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None/>
              <a:tabLst/>
              <a:defRPr/>
            </a:pPr>
            <a:r>
              <a:rPr kumimoji="0" lang="en-GB" sz="900" b="0" i="0" u="none" strike="noStrike" kern="1200" cap="none" spc="0" normalizeH="0" baseline="0" noProof="0">
                <a:ln>
                  <a:noFill/>
                </a:ln>
                <a:solidFill>
                  <a:srgbClr val="FFFFFF"/>
                </a:solidFill>
                <a:effectLst/>
                <a:uLnTx/>
                <a:uFillTx/>
                <a:latin typeface="Calibri"/>
                <a:ea typeface="+mn-ea"/>
                <a:cs typeface="Arial" panose="020B0604020202020204" pitchFamily="34" charset="0"/>
              </a:rPr>
              <a:t>Veeva ID: Z4-67482; date of preparation: </a:t>
            </a:r>
            <a:r>
              <a:rPr lang="en-GB" sz="900">
                <a:solidFill>
                  <a:srgbClr val="FFFFFF"/>
                </a:solidFill>
                <a:latin typeface="Calibri"/>
                <a:cs typeface="Arial" panose="020B0604020202020204" pitchFamily="34" charset="0"/>
              </a:rPr>
              <a:t>October</a:t>
            </a:r>
            <a:r>
              <a:rPr kumimoji="0" lang="en-GB" sz="900" b="0" i="0" u="none" strike="noStrike" kern="1200" cap="none" spc="0" normalizeH="0" baseline="0" noProof="0">
                <a:ln>
                  <a:noFill/>
                </a:ln>
                <a:solidFill>
                  <a:srgbClr val="FFFFFF"/>
                </a:solidFill>
                <a:effectLst/>
                <a:uLnTx/>
                <a:uFillTx/>
                <a:latin typeface="Calibri"/>
                <a:ea typeface="+mn-ea"/>
                <a:cs typeface="Arial" panose="020B0604020202020204" pitchFamily="34" charset="0"/>
              </a:rPr>
              <a:t> 2024. </a:t>
            </a:r>
          </a:p>
        </p:txBody>
      </p:sp>
    </p:spTree>
    <p:custDataLst>
      <p:tags r:id="rId1"/>
    </p:custDataLst>
    <p:extLst>
      <p:ext uri="{BB962C8B-B14F-4D97-AF65-F5344CB8AC3E}">
        <p14:creationId xmlns:p14="http://schemas.microsoft.com/office/powerpoint/2010/main" val="15460597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Main Title Slid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23431" t="9986" r="31306" b="32227"/>
          <a:stretch/>
        </p:blipFill>
        <p:spPr>
          <a:xfrm flipH="1">
            <a:off x="-47701" y="-51542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2181225" y="1027113"/>
            <a:ext cx="9685336" cy="2387600"/>
          </a:xfrm>
          <a:prstGeom prst="rect">
            <a:avLst/>
          </a:prstGeom>
        </p:spPr>
        <p:txBody>
          <a:bodyPr anchor="b">
            <a:noAutofit/>
          </a:bodyPr>
          <a:lstStyle>
            <a:lvl1pPr algn="l">
              <a:defRPr sz="48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4">
            <a:extLst>
              <a:ext uri="{96DAC541-7B7A-43D3-8B79-37D633B846F1}">
                <asvg:svgBlip xmlns:asvg="http://schemas.microsoft.com/office/drawing/2016/SVG/main" r:embed="rId5"/>
              </a:ext>
            </a:extLst>
          </a:blip>
          <a:srcRect l="23431" t="9986" r="31306" b="32227"/>
          <a:stretch/>
        </p:blipFill>
        <p:spPr>
          <a:xfrm flipH="1">
            <a:off x="2306" y="-515429"/>
            <a:ext cx="5524500" cy="7373430"/>
          </a:xfrm>
          <a:prstGeom prst="rect">
            <a:avLst/>
          </a:prstGeom>
        </p:spPr>
      </p:pic>
      <p:pic>
        <p:nvPicPr>
          <p:cNvPr id="6" name="Picture 5" descr="Logo, company name&#10;&#10;Description automatically generated">
            <a:extLst>
              <a:ext uri="{FF2B5EF4-FFF2-40B4-BE49-F238E27FC236}">
                <a16:creationId xmlns:a16="http://schemas.microsoft.com/office/drawing/2014/main" id="{29432225-73C2-9E8F-745F-15CC81E12C54}"/>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grpSp>
        <p:nvGrpSpPr>
          <p:cNvPr id="7" name="Group 6">
            <a:extLst>
              <a:ext uri="{FF2B5EF4-FFF2-40B4-BE49-F238E27FC236}">
                <a16:creationId xmlns:a16="http://schemas.microsoft.com/office/drawing/2014/main" id="{17C4ABB3-8B46-1C9E-E485-7ABE71336658}"/>
              </a:ext>
            </a:extLst>
          </p:cNvPr>
          <p:cNvGrpSpPr/>
          <p:nvPr userDrawn="1"/>
        </p:nvGrpSpPr>
        <p:grpSpPr>
          <a:xfrm>
            <a:off x="9620965" y="329803"/>
            <a:ext cx="2282549" cy="548481"/>
            <a:chOff x="412356" y="6185777"/>
            <a:chExt cx="1248629" cy="300037"/>
          </a:xfrm>
        </p:grpSpPr>
        <p:sp>
          <p:nvSpPr>
            <p:cNvPr id="9" name="Freeform 5">
              <a:extLst>
                <a:ext uri="{FF2B5EF4-FFF2-40B4-BE49-F238E27FC236}">
                  <a16:creationId xmlns:a16="http://schemas.microsoft.com/office/drawing/2014/main" id="{0FC4267D-8C24-128B-7F2B-949C511D7143}"/>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EB1E704E-9875-7088-9C04-D1747923486D}"/>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707610AA-7450-EBC8-BE0A-D832B12EE4E9}"/>
              </a:ext>
            </a:extLst>
          </p:cNvPr>
          <p:cNvSpPr txBox="1"/>
          <p:nvPr userDrawn="1"/>
        </p:nvSpPr>
        <p:spPr>
          <a:xfrm>
            <a:off x="89362" y="5885918"/>
            <a:ext cx="7811764" cy="800219"/>
          </a:xfrm>
          <a:prstGeom prst="rect">
            <a:avLst/>
          </a:prstGeom>
          <a:solidFill>
            <a:schemeClr val="accent3"/>
          </a:solidFill>
        </p:spPr>
        <p:txBody>
          <a:bodyPr wrap="square">
            <a:spAutoFit/>
          </a:bodyPr>
          <a:lstStyle/>
          <a:p>
            <a:r>
              <a:rPr lang="en-GB" altLang="zh-CN" sz="1400" b="1">
                <a:solidFill>
                  <a:schemeClr val="bg1"/>
                </a:solidFill>
              </a:rPr>
              <a:t>Intended for healthcare professionals only.</a:t>
            </a:r>
            <a:endParaRPr lang="en-GB" sz="1400" b="1">
              <a:solidFill>
                <a:schemeClr val="bg1"/>
              </a:solidFill>
            </a:endParaRPr>
          </a:p>
          <a:p>
            <a:r>
              <a:rPr lang="en-GB" sz="800">
                <a:solidFill>
                  <a:schemeClr val="bg1"/>
                </a:solidFill>
              </a:rPr>
              <a:t>Veeva ID: CN-</a:t>
            </a:r>
            <a:r>
              <a:rPr lang="en-US" altLang="zh-CN" sz="800" b="0" i="0">
                <a:solidFill>
                  <a:schemeClr val="bg1"/>
                </a:solidFill>
                <a:effectLst/>
                <a:latin typeface="Arial" panose="020B0604020202020204" pitchFamily="34" charset="0"/>
              </a:rPr>
              <a:t>137766</a:t>
            </a:r>
            <a:r>
              <a:rPr lang="en-GB" sz="800">
                <a:solidFill>
                  <a:schemeClr val="bg1"/>
                </a:solidFill>
              </a:rPr>
              <a:t>; date of preparation: July 2024. This meeting is organised and funded by AstraZeneca. Propriety and Confidential ©AstraZeneca 2024. Intended for healthcare professionals only. Adverse events should be reported.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800" b="0" i="0">
                <a:solidFill>
                  <a:schemeClr val="bg1"/>
                </a:solidFill>
                <a:effectLst/>
                <a:latin typeface="Arial" panose="020B0604020202020204" pitchFamily="34" charset="0"/>
              </a:rPr>
              <a:t>药品说明书中获批适应症可能不全部属于该药品的医保限定支付范围，建议您始终参照最新版国家</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基本医疗保险药品目录</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和相关法律法规以及药品说明书安全合理使用医保药品，确保医保基金合规使用</a:t>
            </a:r>
            <a:endParaRPr lang="en-GB" sz="800">
              <a:solidFill>
                <a:schemeClr val="bg1"/>
              </a:solidFill>
            </a:endParaRPr>
          </a:p>
        </p:txBody>
      </p:sp>
    </p:spTree>
    <p:extLst>
      <p:ext uri="{BB962C8B-B14F-4D97-AF65-F5344CB8AC3E}">
        <p14:creationId xmlns:p14="http://schemas.microsoft.com/office/powerpoint/2010/main" val="21824625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23431" t="9986" r="31306" b="32227"/>
          <a:stretch/>
        </p:blipFill>
        <p:spPr>
          <a:xfrm flipH="1">
            <a:off x="-47701" y="-515429"/>
            <a:ext cx="5524500" cy="7373430"/>
          </a:xfrm>
          <a:prstGeom prst="rect">
            <a:avLst/>
          </a:prstGeom>
        </p:spPr>
      </p:pic>
      <p:pic>
        <p:nvPicPr>
          <p:cNvPr id="6" name="Picture 5" descr="Logo, company name&#10;&#10;Description automatically generated">
            <a:extLst>
              <a:ext uri="{FF2B5EF4-FFF2-40B4-BE49-F238E27FC236}">
                <a16:creationId xmlns:a16="http://schemas.microsoft.com/office/drawing/2014/main" id="{55D9B6F5-B448-4DDF-A8F8-D8890A4AD45C}"/>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2181225" y="3429000"/>
            <a:ext cx="376237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8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2" name="TextBox 1">
            <a:extLst>
              <a:ext uri="{FF2B5EF4-FFF2-40B4-BE49-F238E27FC236}">
                <a16:creationId xmlns:a16="http://schemas.microsoft.com/office/drawing/2014/main" id="{7E491C58-BD06-611D-0258-31F795F8F603}"/>
              </a:ext>
            </a:extLst>
          </p:cNvPr>
          <p:cNvSpPr txBox="1"/>
          <p:nvPr userDrawn="1"/>
        </p:nvSpPr>
        <p:spPr>
          <a:xfrm>
            <a:off x="89362" y="5885918"/>
            <a:ext cx="7811764" cy="800219"/>
          </a:xfrm>
          <a:prstGeom prst="rect">
            <a:avLst/>
          </a:prstGeom>
          <a:solidFill>
            <a:schemeClr val="accent3"/>
          </a:solidFill>
        </p:spPr>
        <p:txBody>
          <a:bodyPr wrap="square">
            <a:spAutoFit/>
          </a:bodyPr>
          <a:lstStyle/>
          <a:p>
            <a:r>
              <a:rPr lang="en-GB" altLang="zh-CN" sz="1400" b="1">
                <a:solidFill>
                  <a:schemeClr val="bg1"/>
                </a:solidFill>
              </a:rPr>
              <a:t>Intended for healthcare professionals only.</a:t>
            </a:r>
            <a:endParaRPr lang="en-GB" sz="1400" b="1">
              <a:solidFill>
                <a:schemeClr val="bg1"/>
              </a:solidFill>
            </a:endParaRPr>
          </a:p>
          <a:p>
            <a:r>
              <a:rPr lang="en-GB" sz="800">
                <a:solidFill>
                  <a:schemeClr val="bg1"/>
                </a:solidFill>
              </a:rPr>
              <a:t>Veeva ID: CN-</a:t>
            </a:r>
            <a:r>
              <a:rPr lang="en-US" altLang="zh-CN" sz="800" b="0" i="0">
                <a:solidFill>
                  <a:schemeClr val="bg1"/>
                </a:solidFill>
                <a:effectLst/>
                <a:latin typeface="Arial" panose="020B0604020202020204" pitchFamily="34" charset="0"/>
              </a:rPr>
              <a:t>137766</a:t>
            </a:r>
            <a:r>
              <a:rPr lang="en-GB" sz="800">
                <a:solidFill>
                  <a:schemeClr val="bg1"/>
                </a:solidFill>
              </a:rPr>
              <a:t>; date of preparation: July 2024. This meeting is organised and funded by AstraZeneca. Propriety and Confidential ©AstraZeneca 2024. Intended for healthcare professionals only. Adverse events should be reported.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800" b="0" i="0">
                <a:solidFill>
                  <a:schemeClr val="bg1"/>
                </a:solidFill>
                <a:effectLst/>
                <a:latin typeface="Arial" panose="020B0604020202020204" pitchFamily="34" charset="0"/>
              </a:rPr>
              <a:t>药品说明书中获批适应症可能不全部属于该药品的医保限定支付范围，建议您始终参照最新版国家</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基本医疗保险药品目录</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和相关法律法规以及药品说明书安全合理使用医保药品，确保医保基金合规使用</a:t>
            </a:r>
            <a:endParaRPr lang="en-GB" sz="800">
              <a:solidFill>
                <a:schemeClr val="bg1"/>
              </a:solidFill>
            </a:endParaRPr>
          </a:p>
        </p:txBody>
      </p:sp>
    </p:spTree>
    <p:extLst>
      <p:ext uri="{BB962C8B-B14F-4D97-AF65-F5344CB8AC3E}">
        <p14:creationId xmlns:p14="http://schemas.microsoft.com/office/powerpoint/2010/main" val="426490897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Section Slide 1">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800">
                <a:solidFill>
                  <a:schemeClr val="tx2"/>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descr="Logo, company name&#10;&#10;Description automatically generated">
            <a:extLst>
              <a:ext uri="{FF2B5EF4-FFF2-40B4-BE49-F238E27FC236}">
                <a16:creationId xmlns:a16="http://schemas.microsoft.com/office/drawing/2014/main" id="{27CE7462-2935-46E4-86EA-F02E66FE42FE}"/>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pic>
        <p:nvPicPr>
          <p:cNvPr id="16" name="Graphic 15">
            <a:extLst>
              <a:ext uri="{FF2B5EF4-FFF2-40B4-BE49-F238E27FC236}">
                <a16:creationId xmlns:a16="http://schemas.microsoft.com/office/drawing/2014/main" id="{41AD54D6-5C4F-4174-A7CE-EE324E5FBC1A}"/>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Tree>
    <p:extLst>
      <p:ext uri="{BB962C8B-B14F-4D97-AF65-F5344CB8AC3E}">
        <p14:creationId xmlns:p14="http://schemas.microsoft.com/office/powerpoint/2010/main" val="16347991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526869"/>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6" name="Content Placeholder 5">
            <a:extLst>
              <a:ext uri="{FF2B5EF4-FFF2-40B4-BE49-F238E27FC236}">
                <a16:creationId xmlns:a16="http://schemas.microsoft.com/office/drawing/2014/main" id="{B68ED5CD-FCEE-B9B5-54E3-FB7998374033}"/>
              </a:ext>
            </a:extLst>
          </p:cNvPr>
          <p:cNvSpPr>
            <a:spLocks noGrp="1"/>
          </p:cNvSpPr>
          <p:nvPr>
            <p:ph sz="quarter" idx="12"/>
          </p:nvPr>
        </p:nvSpPr>
        <p:spPr>
          <a:xfrm>
            <a:off x="341313" y="6114144"/>
            <a:ext cx="10282237" cy="365125"/>
          </a:xfrm>
        </p:spPr>
        <p:txBody>
          <a:bodyPr lIns="0" anchor="b">
            <a:noAutofit/>
          </a:bodyPr>
          <a:lstStyle>
            <a:lvl1pPr marL="0" indent="0">
              <a:spcBef>
                <a:spcPts val="0"/>
              </a:spcBef>
              <a:spcAft>
                <a:spcPts val="0"/>
              </a:spcAft>
              <a:buNone/>
              <a:defRPr sz="800"/>
            </a:lvl1pPr>
          </a:lstStyle>
          <a:p>
            <a:pPr lvl="0"/>
            <a:r>
              <a:rPr lang="en-US"/>
              <a:t>Click to edit Master text styles</a:t>
            </a:r>
            <a:endParaRPr lang="en-GB"/>
          </a:p>
        </p:txBody>
      </p:sp>
    </p:spTree>
    <p:extLst>
      <p:ext uri="{BB962C8B-B14F-4D97-AF65-F5344CB8AC3E}">
        <p14:creationId xmlns:p14="http://schemas.microsoft.com/office/powerpoint/2010/main" val="27948787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400"/>
            </a:lvl1pPr>
          </a:lstStyle>
          <a:p>
            <a:r>
              <a:rPr lang="en-US"/>
              <a:t>Click to edit Master title style</a:t>
            </a:r>
            <a:endParaRPr lang="en-GB"/>
          </a:p>
        </p:txBody>
      </p:sp>
      <p:sp>
        <p:nvSpPr>
          <p:cNvPr id="5" name="Content Placeholder 5">
            <a:extLst>
              <a:ext uri="{FF2B5EF4-FFF2-40B4-BE49-F238E27FC236}">
                <a16:creationId xmlns:a16="http://schemas.microsoft.com/office/drawing/2014/main" id="{F48E88E9-C6E1-2E39-7993-DBCF0F0B81A3}"/>
              </a:ext>
            </a:extLst>
          </p:cNvPr>
          <p:cNvSpPr>
            <a:spLocks noGrp="1"/>
          </p:cNvSpPr>
          <p:nvPr>
            <p:ph sz="quarter" idx="12"/>
          </p:nvPr>
        </p:nvSpPr>
        <p:spPr>
          <a:xfrm>
            <a:off x="341313" y="6363526"/>
            <a:ext cx="10282237" cy="365125"/>
          </a:xfrm>
        </p:spPr>
        <p:txBody>
          <a:bodyPr lIns="0" anchor="b">
            <a:noAutofit/>
          </a:bodyPr>
          <a:lstStyle>
            <a:lvl1pPr marL="0" indent="0">
              <a:spcBef>
                <a:spcPts val="0"/>
              </a:spcBef>
              <a:spcAft>
                <a:spcPts val="0"/>
              </a:spcAft>
              <a:buNone/>
              <a:defRPr sz="800"/>
            </a:lvl1pPr>
          </a:lstStyle>
          <a:p>
            <a:pPr lvl="0"/>
            <a:r>
              <a:rPr lang="en-US"/>
              <a:t>Click to edit Master text styles</a:t>
            </a:r>
            <a:endParaRPr lang="en-GB"/>
          </a:p>
        </p:txBody>
      </p:sp>
    </p:spTree>
    <p:extLst>
      <p:ext uri="{BB962C8B-B14F-4D97-AF65-F5344CB8AC3E}">
        <p14:creationId xmlns:p14="http://schemas.microsoft.com/office/powerpoint/2010/main" val="34754054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6184874"/>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77345570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Section Slide 2">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D1137BE-FF37-4655-AEE5-4B05FEAE5B5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phic 8">
            <a:extLst>
              <a:ext uri="{FF2B5EF4-FFF2-40B4-BE49-F238E27FC236}">
                <a16:creationId xmlns:a16="http://schemas.microsoft.com/office/drawing/2014/main" id="{E30E3B93-162C-4A42-8487-FFC345963C7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2" name="Title 1">
            <a:extLst>
              <a:ext uri="{FF2B5EF4-FFF2-40B4-BE49-F238E27FC236}">
                <a16:creationId xmlns:a16="http://schemas.microsoft.com/office/drawing/2014/main" id="{29ABFC65-E4D9-4B4D-88F4-0DF946649599}"/>
              </a:ext>
            </a:extLst>
          </p:cNvPr>
          <p:cNvSpPr>
            <a:spLocks noGrp="1"/>
          </p:cNvSpPr>
          <p:nvPr>
            <p:ph type="ctrTitle"/>
          </p:nvPr>
        </p:nvSpPr>
        <p:spPr>
          <a:xfrm>
            <a:off x="334963" y="0"/>
            <a:ext cx="11531598" cy="2358526"/>
          </a:xfrm>
          <a:prstGeom prst="rect">
            <a:avLst/>
          </a:prstGeom>
        </p:spPr>
        <p:txBody>
          <a:bodyPr anchor="b">
            <a:noAutofit/>
          </a:bodyPr>
          <a:lstStyle>
            <a:lvl1pPr algn="l">
              <a:defRPr sz="4400">
                <a:solidFill>
                  <a:schemeClr val="bg1"/>
                </a:solidFill>
              </a:defRPr>
            </a:lvl1pPr>
          </a:lstStyle>
          <a:p>
            <a:r>
              <a:rPr lang="en-US"/>
              <a:t>Click to edit Master title style</a:t>
            </a:r>
            <a:endParaRPr lang="en-GB"/>
          </a:p>
        </p:txBody>
      </p:sp>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334963" y="2488701"/>
            <a:ext cx="11531598" cy="1118097"/>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a:cxnSpLocks/>
          </p:cNvCxnSpPr>
          <p:nvPr userDrawn="1"/>
        </p:nvCxnSpPr>
        <p:spPr>
          <a:xfrm>
            <a:off x="334963" y="2372813"/>
            <a:ext cx="445689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3252BFD8-6E3C-4D53-9E78-EC4CFB48562F}"/>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45258" b="32227"/>
          <a:stretch/>
        </p:blipFill>
        <p:spPr>
          <a:xfrm rot="5400000" flipH="1" flipV="1">
            <a:off x="6594478" y="-1819269"/>
            <a:ext cx="3821613" cy="7373429"/>
          </a:xfrm>
          <a:custGeom>
            <a:avLst/>
            <a:gdLst>
              <a:gd name="connsiteX0" fmla="*/ 3821613 w 3821613"/>
              <a:gd name="connsiteY0" fmla="*/ 0 h 7373429"/>
              <a:gd name="connsiteX1" fmla="*/ 3821613 w 3821613"/>
              <a:gd name="connsiteY1" fmla="*/ 2753805 h 7373429"/>
              <a:gd name="connsiteX2" fmla="*/ 3779839 w 3821613"/>
              <a:gd name="connsiteY2" fmla="*/ 2753805 h 7373429"/>
              <a:gd name="connsiteX3" fmla="*/ 3779838 w 3821613"/>
              <a:gd name="connsiteY3" fmla="*/ 7373429 h 7373429"/>
              <a:gd name="connsiteX4" fmla="*/ 0 w 3821613"/>
              <a:gd name="connsiteY4" fmla="*/ 7373429 h 7373429"/>
              <a:gd name="connsiteX5" fmla="*/ 0 w 3821613"/>
              <a:gd name="connsiteY5" fmla="*/ 0 h 7373429"/>
              <a:gd name="connsiteX6" fmla="*/ 3821613 w 3821613"/>
              <a:gd name="connsiteY6" fmla="*/ 0 h 737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613" h="7373429">
                <a:moveTo>
                  <a:pt x="3821613" y="0"/>
                </a:moveTo>
                <a:lnTo>
                  <a:pt x="3821613" y="2753805"/>
                </a:lnTo>
                <a:lnTo>
                  <a:pt x="3779839" y="2753805"/>
                </a:lnTo>
                <a:lnTo>
                  <a:pt x="3779838" y="7373429"/>
                </a:lnTo>
                <a:lnTo>
                  <a:pt x="0" y="7373429"/>
                </a:lnTo>
                <a:lnTo>
                  <a:pt x="0" y="0"/>
                </a:lnTo>
                <a:lnTo>
                  <a:pt x="3821613" y="0"/>
                </a:lnTo>
                <a:close/>
              </a:path>
            </a:pathLst>
          </a:custGeom>
        </p:spPr>
      </p:pic>
      <p:sp>
        <p:nvSpPr>
          <p:cNvPr id="12" name="TextBox 11">
            <a:extLst>
              <a:ext uri="{FF2B5EF4-FFF2-40B4-BE49-F238E27FC236}">
                <a16:creationId xmlns:a16="http://schemas.microsoft.com/office/drawing/2014/main" id="{FA71933D-E83B-407A-80B9-89E3FC912DC4}"/>
              </a:ext>
            </a:extLst>
          </p:cNvPr>
          <p:cNvSpPr txBox="1"/>
          <p:nvPr userDrawn="1"/>
        </p:nvSpPr>
        <p:spPr>
          <a:xfrm>
            <a:off x="89362" y="6232151"/>
            <a:ext cx="6544194" cy="461665"/>
          </a:xfrm>
          <a:prstGeom prst="rect">
            <a:avLst/>
          </a:prstGeom>
          <a:solidFill>
            <a:schemeClr val="accent3"/>
          </a:solidFill>
        </p:spPr>
        <p:txBody>
          <a:bodyPr wrap="square">
            <a:spAutoFit/>
          </a:bodyPr>
          <a:lstStyle/>
          <a:p>
            <a:r>
              <a:rPr lang="en-GB" sz="800">
                <a:solidFill>
                  <a:schemeClr val="bg1"/>
                </a:solidFill>
              </a:rPr>
              <a:t>Veeva ID: Z4-70117; date of preparation: December 2024. This meeting is organised and funded by AstraZeneca. This information is not to be shared, distributed or discussed outside of this meeting. TRIXEO prescribing information is available at this meeting. Adverse events should be reported. To report an adverse event, please access: https://contactazmedical.astrazeneca.com/</a:t>
            </a:r>
          </a:p>
        </p:txBody>
      </p:sp>
      <p:pic>
        <p:nvPicPr>
          <p:cNvPr id="5" name="Picture 4" descr="Logo, company name&#10;&#10;Description automatically generated">
            <a:extLst>
              <a:ext uri="{FF2B5EF4-FFF2-40B4-BE49-F238E27FC236}">
                <a16:creationId xmlns:a16="http://schemas.microsoft.com/office/drawing/2014/main" id="{828B8BC0-70D8-1DA9-EBBE-378CE9C1EE6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40452784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B1B61139-1525-4A7C-851E-CB5821A12DFF}" type="datetime1">
              <a:rPr lang="en-US" smtClean="0"/>
              <a:t>06/07/2025</a:t>
            </a:fld>
            <a:endParaRPr lang="en-US"/>
          </a:p>
        </p:txBody>
      </p:sp>
      <p:sp>
        <p:nvSpPr>
          <p:cNvPr id="16" name="Rectangle 15"/>
          <p:cNvSpPr/>
          <p:nvPr userDrawn="1"/>
        </p:nvSpPr>
        <p:spPr>
          <a:xfrm>
            <a:off x="1" y="6217962"/>
            <a:ext cx="12192001" cy="640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6" name="Slide Number Placeholder 5"/>
          <p:cNvSpPr>
            <a:spLocks noGrp="1"/>
          </p:cNvSpPr>
          <p:nvPr>
            <p:ph type="sldNum" sz="quarter" idx="12"/>
          </p:nvPr>
        </p:nvSpPr>
        <p:spPr>
          <a:xfrm>
            <a:off x="11440755" y="6354128"/>
            <a:ext cx="410756" cy="365125"/>
          </a:xfrm>
        </p:spPr>
        <p:txBody>
          <a:bodyPr/>
          <a:lstStyle>
            <a:lvl1pPr marL="0" algn="r" defTabSz="914377" rtl="0" eaLnBrk="1" latinLnBrk="0" hangingPunct="1">
              <a:defRPr lang="en-US" sz="1000" kern="1200" smtClean="0">
                <a:solidFill>
                  <a:srgbClr val="373A36"/>
                </a:solidFill>
                <a:latin typeface="+mn-lt"/>
                <a:ea typeface="+mn-ea"/>
                <a:cs typeface="+mn-cs"/>
              </a:defRPr>
            </a:lvl1pPr>
          </a:lstStyle>
          <a:p>
            <a:fld id="{C3E8A318-6D55-4448-9068-9F08AF6EA197}" type="slidenum">
              <a:rPr lang="en-US" smtClean="0"/>
              <a:pPr/>
              <a:t>‹#›</a:t>
            </a:fld>
            <a:endParaRPr lang="en-US"/>
          </a:p>
        </p:txBody>
      </p:sp>
      <p:pic>
        <p:nvPicPr>
          <p:cNvPr id="13" name="Picture 12">
            <a:extLst>
              <a:ext uri="{FF2B5EF4-FFF2-40B4-BE49-F238E27FC236}">
                <a16:creationId xmlns:a16="http://schemas.microsoft.com/office/drawing/2014/main" id="{4D4EE221-0DA2-4229-8319-EA455D31E385}"/>
              </a:ext>
            </a:extLst>
          </p:cNvPr>
          <p:cNvPicPr>
            <a:picLocks noChangeAspect="1"/>
          </p:cNvPicPr>
          <p:nvPr userDrawn="1"/>
        </p:nvPicPr>
        <p:blipFill>
          <a:blip r:embed="rId2"/>
          <a:stretch>
            <a:fillRect/>
          </a:stretch>
        </p:blipFill>
        <p:spPr>
          <a:xfrm>
            <a:off x="1905001" y="6393181"/>
            <a:ext cx="225623" cy="274284"/>
          </a:xfrm>
          <a:prstGeom prst="rect">
            <a:avLst/>
          </a:prstGeom>
        </p:spPr>
      </p:pic>
      <p:cxnSp>
        <p:nvCxnSpPr>
          <p:cNvPr id="14" name="Straight Connector 13">
            <a:extLst>
              <a:ext uri="{FF2B5EF4-FFF2-40B4-BE49-F238E27FC236}">
                <a16:creationId xmlns:a16="http://schemas.microsoft.com/office/drawing/2014/main" id="{17AE17E5-B165-4377-A9EC-CE16D1A74B6E}"/>
              </a:ext>
            </a:extLst>
          </p:cNvPr>
          <p:cNvCxnSpPr>
            <a:cxnSpLocks/>
          </p:cNvCxnSpPr>
          <p:nvPr userDrawn="1"/>
        </p:nvCxnSpPr>
        <p:spPr>
          <a:xfrm>
            <a:off x="1752600" y="6351906"/>
            <a:ext cx="0" cy="37401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F4FB3421-7C16-43C4-BF1A-A181F634D313}"/>
              </a:ext>
            </a:extLst>
          </p:cNvPr>
          <p:cNvCxnSpPr>
            <a:cxnSpLocks/>
          </p:cNvCxnSpPr>
          <p:nvPr userDrawn="1"/>
        </p:nvCxnSpPr>
        <p:spPr>
          <a:xfrm flipH="1" flipV="1">
            <a:off x="1" y="6217964"/>
            <a:ext cx="12192001" cy="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7AE17E5-B165-4377-A9EC-CE16D1A74B6E}"/>
              </a:ext>
            </a:extLst>
          </p:cNvPr>
          <p:cNvCxnSpPr>
            <a:cxnSpLocks/>
          </p:cNvCxnSpPr>
          <p:nvPr userDrawn="1"/>
        </p:nvCxnSpPr>
        <p:spPr>
          <a:xfrm>
            <a:off x="11440755" y="6428691"/>
            <a:ext cx="0" cy="216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Title 1">
            <a:extLst>
              <a:ext uri="{FF2B5EF4-FFF2-40B4-BE49-F238E27FC236}">
                <a16:creationId xmlns:a16="http://schemas.microsoft.com/office/drawing/2014/main" id="{9E46424B-CE69-42BC-A079-332CC2DBE8F0}"/>
              </a:ext>
            </a:extLst>
          </p:cNvPr>
          <p:cNvSpPr>
            <a:spLocks noGrp="1"/>
          </p:cNvSpPr>
          <p:nvPr>
            <p:ph type="title" hasCustomPrompt="1"/>
          </p:nvPr>
        </p:nvSpPr>
        <p:spPr>
          <a:xfrm>
            <a:off x="464820" y="326039"/>
            <a:ext cx="11262360" cy="611189"/>
          </a:xfrm>
        </p:spPr>
        <p:txBody>
          <a:bodyPr>
            <a:normAutofit/>
          </a:bodyPr>
          <a:lstStyle>
            <a:lvl1pPr algn="l" defTabSz="914377" rtl="0" eaLnBrk="1" latinLnBrk="0" hangingPunct="1">
              <a:lnSpc>
                <a:spcPct val="90000"/>
              </a:lnSpc>
              <a:spcBef>
                <a:spcPct val="0"/>
              </a:spcBef>
              <a:buNone/>
              <a:defRPr lang="en-US" sz="2400" b="1" kern="1200" dirty="0">
                <a:solidFill>
                  <a:schemeClr val="tx1"/>
                </a:solidFill>
                <a:latin typeface="Arial" panose="020B0604020202020204" pitchFamily="34" charset="0"/>
                <a:ea typeface="+mj-ea"/>
                <a:cs typeface="Arial" panose="020B0604020202020204" pitchFamily="34" charset="0"/>
              </a:defRPr>
            </a:lvl1pPr>
          </a:lstStyle>
          <a:p>
            <a:r>
              <a:rPr lang="en-US"/>
              <a:t>CLICK TO EDIT MASTER TITLE STYLE</a:t>
            </a:r>
          </a:p>
        </p:txBody>
      </p:sp>
      <p:sp>
        <p:nvSpPr>
          <p:cNvPr id="21" name="Rectangle: Single Corner Rounded 20">
            <a:extLst>
              <a:ext uri="{FF2B5EF4-FFF2-40B4-BE49-F238E27FC236}">
                <a16:creationId xmlns:a16="http://schemas.microsoft.com/office/drawing/2014/main" id="{A9F915F6-D2BC-4CCE-9DD3-EE1107C1ACDD}"/>
              </a:ext>
            </a:extLst>
          </p:cNvPr>
          <p:cNvSpPr/>
          <p:nvPr userDrawn="1"/>
        </p:nvSpPr>
        <p:spPr>
          <a:xfrm rot="5400000">
            <a:off x="678180" y="-678180"/>
            <a:ext cx="228600" cy="1584960"/>
          </a:xfrm>
          <a:prstGeom prst="round1Rect">
            <a:avLst>
              <a:gd name="adj" fmla="val 50000"/>
            </a:avLst>
          </a:prstGeom>
          <a:solidFill>
            <a:srgbClr val="2BA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IN" sz="1800"/>
          </a:p>
        </p:txBody>
      </p:sp>
      <p:pic>
        <p:nvPicPr>
          <p:cNvPr id="17" name="Picture 16" descr="Logo&#10;&#10;Description automatically generated">
            <a:extLst>
              <a:ext uri="{FF2B5EF4-FFF2-40B4-BE49-F238E27FC236}">
                <a16:creationId xmlns:a16="http://schemas.microsoft.com/office/drawing/2014/main" id="{DB331EE1-015D-4AA0-A3D5-E986889E5DBC}"/>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21104" b="34452"/>
          <a:stretch/>
        </p:blipFill>
        <p:spPr>
          <a:xfrm>
            <a:off x="50800" y="6246341"/>
            <a:ext cx="1676401" cy="526943"/>
          </a:xfrm>
          <a:prstGeom prst="rect">
            <a:avLst/>
          </a:prstGeom>
        </p:spPr>
      </p:pic>
      <p:sp>
        <p:nvSpPr>
          <p:cNvPr id="3" name="内容占位符 2">
            <a:extLst>
              <a:ext uri="{FF2B5EF4-FFF2-40B4-BE49-F238E27FC236}">
                <a16:creationId xmlns:a16="http://schemas.microsoft.com/office/drawing/2014/main" id="{F11E313B-1E68-E593-2A59-8322740CFACC}"/>
              </a:ext>
            </a:extLst>
          </p:cNvPr>
          <p:cNvSpPr>
            <a:spLocks noGrp="1"/>
          </p:cNvSpPr>
          <p:nvPr>
            <p:ph sz="quarter" idx="13"/>
          </p:nvPr>
        </p:nvSpPr>
        <p:spPr>
          <a:xfrm>
            <a:off x="2217576" y="6218237"/>
            <a:ext cx="9223173" cy="639763"/>
          </a:xfrm>
        </p:spPr>
        <p:txBody>
          <a:bodyPr anchor="b">
            <a:noAutofit/>
          </a:bodyPr>
          <a:lstStyle>
            <a:lvl1pPr marL="0" indent="0">
              <a:spcBef>
                <a:spcPts val="0"/>
              </a:spcBef>
              <a:buNone/>
              <a:defRPr sz="1000"/>
            </a:lvl1pPr>
            <a:lvl2pPr marL="457189" indent="0">
              <a:buNone/>
              <a:defRPr sz="700"/>
            </a:lvl2pPr>
            <a:lvl3pPr>
              <a:defRPr sz="600"/>
            </a:lvl3pPr>
            <a:lvl4pPr>
              <a:defRPr sz="500"/>
            </a:lvl4pPr>
            <a:lvl5pPr>
              <a:defRPr sz="500"/>
            </a:lvl5pPr>
          </a:lstStyle>
          <a:p>
            <a:pPr lvl="0"/>
            <a:r>
              <a:rPr lang="zh-CN" altLang="en-US"/>
              <a:t>单击此处编辑母版文本样式</a:t>
            </a:r>
          </a:p>
        </p:txBody>
      </p:sp>
    </p:spTree>
    <p:extLst>
      <p:ext uri="{BB962C8B-B14F-4D97-AF65-F5344CB8AC3E}">
        <p14:creationId xmlns:p14="http://schemas.microsoft.com/office/powerpoint/2010/main" val="4486073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_Main Title Slide Speaker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0934E-65EA-452F-8E5B-E3D52FA097B0}"/>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5" name="Graphic 14">
            <a:extLst>
              <a:ext uri="{FF2B5EF4-FFF2-40B4-BE49-F238E27FC236}">
                <a16:creationId xmlns:a16="http://schemas.microsoft.com/office/drawing/2014/main" id="{74B980C0-AFA5-4E06-8D4A-40C3D9A183DA}"/>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flipH="1">
            <a:off x="-47701" y="-51542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p:spPr>
        <p:txBody>
          <a:bodyPr>
            <a:no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9FA8FB08-DA64-4D16-960B-D97A0225A6D6}"/>
              </a:ext>
            </a:extLst>
          </p:cNvPr>
          <p:cNvPicPr>
            <a:picLocks noChangeAspect="1"/>
          </p:cNvPicPr>
          <p:nvPr userDrawn="1"/>
        </p:nvPicPr>
        <p:blipFill rotWithShape="1">
          <a:blip r:embed="rId5">
            <a:extLst>
              <a:ext uri="{96DAC541-7B7A-43D3-8B79-37D633B846F1}">
                <asvg:svgBlip xmlns:asvg="http://schemas.microsoft.com/office/drawing/2016/SVG/main" r:embed="rId6"/>
              </a:ext>
            </a:extLst>
          </a:blip>
          <a:srcRect l="23431" t="9986" r="31725" b="32227"/>
          <a:stretch/>
        </p:blipFill>
        <p:spPr>
          <a:xfrm flipH="1">
            <a:off x="-1" y="-515430"/>
            <a:ext cx="5473335" cy="7373430"/>
          </a:xfrm>
          <a:prstGeom prst="rect">
            <a:avLst/>
          </a:prstGeom>
        </p:spPr>
      </p:pic>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p:spPr>
        <p:txBody>
          <a:bodyPr bIns="0" anchor="b">
            <a:noAutofit/>
          </a:bodyPr>
          <a:lstStyle>
            <a:lvl1pPr algn="l">
              <a:defRPr sz="4400">
                <a:solidFill>
                  <a:schemeClr val="bg1"/>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5946401"/>
            <a:ext cx="6544194" cy="800219"/>
          </a:xfrm>
          <a:prstGeom prst="rect">
            <a:avLst/>
          </a:prstGeom>
          <a:solidFill>
            <a:schemeClr val="accent3"/>
          </a:solidFill>
        </p:spPr>
        <p:txBody>
          <a:bodyPr wrap="square">
            <a:spAutoFit/>
          </a:bodyPr>
          <a:lstStyle/>
          <a:p>
            <a:r>
              <a:rPr lang="en-GB" altLang="zh-CN" sz="1400" b="1">
                <a:solidFill>
                  <a:schemeClr val="bg1"/>
                </a:solidFill>
              </a:rPr>
              <a:t>Intended for healthcare professionals only.</a:t>
            </a:r>
            <a:endParaRPr lang="en-GB" sz="1400" b="1">
              <a:solidFill>
                <a:schemeClr val="bg1"/>
              </a:solidFill>
            </a:endParaRPr>
          </a:p>
          <a:p>
            <a:r>
              <a:rPr lang="en-GB" sz="800">
                <a:solidFill>
                  <a:schemeClr val="bg1"/>
                </a:solidFill>
              </a:rPr>
              <a:t>Veeva ID: CN-</a:t>
            </a:r>
            <a:r>
              <a:rPr lang="en-US" altLang="zh-CN" sz="800" b="0" i="0">
                <a:solidFill>
                  <a:schemeClr val="bg1"/>
                </a:solidFill>
                <a:effectLst/>
                <a:latin typeface="Arial" panose="020B0604020202020204" pitchFamily="34" charset="0"/>
              </a:rPr>
              <a:t>137766</a:t>
            </a:r>
            <a:r>
              <a:rPr lang="en-GB" sz="800">
                <a:solidFill>
                  <a:schemeClr val="bg1"/>
                </a:solidFill>
              </a:rPr>
              <a:t>; date of preparation: July 2024. This meeting is organised and funded by AstraZeneca. Propriety and Confidential ©AstraZeneca 2024. Intended for healthcare professionals only. Adverse Events should be reported.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800" b="0" i="0">
                <a:solidFill>
                  <a:schemeClr val="bg1"/>
                </a:solidFill>
                <a:effectLst/>
                <a:latin typeface="Arial" panose="020B0604020202020204" pitchFamily="34" charset="0"/>
              </a:rPr>
              <a:t>药品说明书中获批适应症可能不全部属于该药品的医保限定支付范围，建议您始终参照最新版国家</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基本医疗保险药品目录</a:t>
            </a:r>
            <a:r>
              <a:rPr lang="en-US" altLang="zh-CN" sz="800" b="0" i="0">
                <a:solidFill>
                  <a:schemeClr val="bg1"/>
                </a:solidFill>
                <a:effectLst/>
                <a:latin typeface="Arial" panose="020B0604020202020204" pitchFamily="34" charset="0"/>
              </a:rPr>
              <a:t>》</a:t>
            </a:r>
            <a:r>
              <a:rPr lang="zh-CN" altLang="en-US" sz="800" b="0" i="0">
                <a:solidFill>
                  <a:schemeClr val="bg1"/>
                </a:solidFill>
                <a:effectLst/>
                <a:latin typeface="Arial" panose="020B0604020202020204" pitchFamily="34" charset="0"/>
              </a:rPr>
              <a:t>和相关法律法规以及药品说明书安全合理使用医保药品，确保医保基金合规使用</a:t>
            </a:r>
            <a:endParaRPr lang="en-GB" sz="800">
              <a:solidFill>
                <a:schemeClr val="bg1"/>
              </a:solidFill>
            </a:endParaRPr>
          </a:p>
        </p:txBody>
      </p:sp>
      <p:grpSp>
        <p:nvGrpSpPr>
          <p:cNvPr id="17" name="Group 16">
            <a:extLst>
              <a:ext uri="{FF2B5EF4-FFF2-40B4-BE49-F238E27FC236}">
                <a16:creationId xmlns:a16="http://schemas.microsoft.com/office/drawing/2014/main" id="{DB4878EE-0A83-4AC4-9023-512BAA92EF63}"/>
              </a:ext>
            </a:extLst>
          </p:cNvPr>
          <p:cNvGrpSpPr/>
          <p:nvPr userDrawn="1"/>
        </p:nvGrpSpPr>
        <p:grpSpPr>
          <a:xfrm>
            <a:off x="9620965" y="329803"/>
            <a:ext cx="2282549" cy="548481"/>
            <a:chOff x="412356" y="6185777"/>
            <a:chExt cx="1248629" cy="300037"/>
          </a:xfrm>
        </p:grpSpPr>
        <p:sp>
          <p:nvSpPr>
            <p:cNvPr id="19" name="Freeform 5">
              <a:extLst>
                <a:ext uri="{FF2B5EF4-FFF2-40B4-BE49-F238E27FC236}">
                  <a16:creationId xmlns:a16="http://schemas.microsoft.com/office/drawing/2014/main" id="{44C4D0B2-0930-4E5B-9A48-F7A9AFCA07E7}"/>
                </a:ext>
              </a:extLst>
            </p:cNvPr>
            <p:cNvSpPr>
              <a:spLocks noEditPoints="1"/>
            </p:cNvSpPr>
            <p:nvPr userDrawn="1"/>
          </p:nvSpPr>
          <p:spPr bwMode="auto">
            <a:xfrm>
              <a:off x="412356" y="6349289"/>
              <a:ext cx="995363" cy="134937"/>
            </a:xfrm>
            <a:custGeom>
              <a:avLst/>
              <a:gdLst>
                <a:gd name="T0" fmla="*/ 73 w 920"/>
                <a:gd name="T1" fmla="*/ 71 h 124"/>
                <a:gd name="T2" fmla="*/ 108 w 920"/>
                <a:gd name="T3" fmla="*/ 122 h 124"/>
                <a:gd name="T4" fmla="*/ 0 w 920"/>
                <a:gd name="T5" fmla="*/ 122 h 124"/>
                <a:gd name="T6" fmla="*/ 77 w 920"/>
                <a:gd name="T7" fmla="*/ 85 h 124"/>
                <a:gd name="T8" fmla="*/ 150 w 920"/>
                <a:gd name="T9" fmla="*/ 111 h 124"/>
                <a:gd name="T10" fmla="*/ 149 w 920"/>
                <a:gd name="T11" fmla="*/ 123 h 124"/>
                <a:gd name="T12" fmla="*/ 128 w 920"/>
                <a:gd name="T13" fmla="*/ 51 h 124"/>
                <a:gd name="T14" fmla="*/ 182 w 920"/>
                <a:gd name="T15" fmla="*/ 44 h 124"/>
                <a:gd name="T16" fmla="*/ 145 w 920"/>
                <a:gd name="T17" fmla="*/ 79 h 124"/>
                <a:gd name="T18" fmla="*/ 206 w 920"/>
                <a:gd name="T19" fmla="*/ 7 h 124"/>
                <a:gd name="T20" fmla="*/ 192 w 920"/>
                <a:gd name="T21" fmla="*/ 42 h 124"/>
                <a:gd name="T22" fmla="*/ 224 w 920"/>
                <a:gd name="T23" fmla="*/ 123 h 124"/>
                <a:gd name="T24" fmla="*/ 229 w 920"/>
                <a:gd name="T25" fmla="*/ 110 h 124"/>
                <a:gd name="T26" fmla="*/ 239 w 920"/>
                <a:gd name="T27" fmla="*/ 42 h 124"/>
                <a:gd name="T28" fmla="*/ 222 w 920"/>
                <a:gd name="T29" fmla="*/ 0 h 124"/>
                <a:gd name="T30" fmla="*/ 269 w 920"/>
                <a:gd name="T31" fmla="*/ 122 h 124"/>
                <a:gd name="T32" fmla="*/ 300 w 920"/>
                <a:gd name="T33" fmla="*/ 44 h 124"/>
                <a:gd name="T34" fmla="*/ 269 w 920"/>
                <a:gd name="T35" fmla="*/ 29 h 124"/>
                <a:gd name="T36" fmla="*/ 393 w 920"/>
                <a:gd name="T37" fmla="*/ 15 h 124"/>
                <a:gd name="T38" fmla="*/ 393 w 920"/>
                <a:gd name="T39" fmla="*/ 122 h 124"/>
                <a:gd name="T40" fmla="*/ 411 w 920"/>
                <a:gd name="T41" fmla="*/ 107 h 124"/>
                <a:gd name="T42" fmla="*/ 393 w 920"/>
                <a:gd name="T43" fmla="*/ 0 h 124"/>
                <a:gd name="T44" fmla="*/ 595 w 920"/>
                <a:gd name="T45" fmla="*/ 122 h 124"/>
                <a:gd name="T46" fmla="*/ 620 w 920"/>
                <a:gd name="T47" fmla="*/ 42 h 124"/>
                <a:gd name="T48" fmla="*/ 641 w 920"/>
                <a:gd name="T49" fmla="*/ 122 h 124"/>
                <a:gd name="T50" fmla="*/ 655 w 920"/>
                <a:gd name="T51" fmla="*/ 48 h 124"/>
                <a:gd name="T52" fmla="*/ 595 w 920"/>
                <a:gd name="T53" fmla="*/ 29 h 124"/>
                <a:gd name="T54" fmla="*/ 800 w 920"/>
                <a:gd name="T55" fmla="*/ 112 h 124"/>
                <a:gd name="T56" fmla="*/ 821 w 920"/>
                <a:gd name="T57" fmla="*/ 50 h 124"/>
                <a:gd name="T58" fmla="*/ 755 w 920"/>
                <a:gd name="T59" fmla="*/ 76 h 124"/>
                <a:gd name="T60" fmla="*/ 821 w 920"/>
                <a:gd name="T61" fmla="*/ 100 h 124"/>
                <a:gd name="T62" fmla="*/ 529 w 920"/>
                <a:gd name="T63" fmla="*/ 38 h 124"/>
                <a:gd name="T64" fmla="*/ 531 w 920"/>
                <a:gd name="T65" fmla="*/ 124 h 124"/>
                <a:gd name="T66" fmla="*/ 569 w 920"/>
                <a:gd name="T67" fmla="*/ 58 h 124"/>
                <a:gd name="T68" fmla="*/ 532 w 920"/>
                <a:gd name="T69" fmla="*/ 112 h 124"/>
                <a:gd name="T70" fmla="*/ 681 w 920"/>
                <a:gd name="T71" fmla="*/ 66 h 124"/>
                <a:gd name="T72" fmla="*/ 681 w 920"/>
                <a:gd name="T73" fmla="*/ 66 h 124"/>
                <a:gd name="T74" fmla="*/ 665 w 920"/>
                <a:gd name="T75" fmla="*/ 74 h 124"/>
                <a:gd name="T76" fmla="*/ 748 w 920"/>
                <a:gd name="T77" fmla="*/ 77 h 124"/>
                <a:gd name="T78" fmla="*/ 728 w 920"/>
                <a:gd name="T79" fmla="*/ 101 h 124"/>
                <a:gd name="T80" fmla="*/ 904 w 920"/>
                <a:gd name="T81" fmla="*/ 122 h 124"/>
                <a:gd name="T82" fmla="*/ 840 w 920"/>
                <a:gd name="T83" fmla="*/ 97 h 124"/>
                <a:gd name="T84" fmla="*/ 901 w 920"/>
                <a:gd name="T85" fmla="*/ 66 h 124"/>
                <a:gd name="T86" fmla="*/ 862 w 920"/>
                <a:gd name="T87" fmla="*/ 50 h 124"/>
                <a:gd name="T88" fmla="*/ 880 w 920"/>
                <a:gd name="T89" fmla="*/ 26 h 124"/>
                <a:gd name="T90" fmla="*/ 918 w 920"/>
                <a:gd name="T91" fmla="*/ 104 h 124"/>
                <a:gd name="T92" fmla="*/ 901 w 920"/>
                <a:gd name="T93" fmla="*/ 76 h 124"/>
                <a:gd name="T94" fmla="*/ 874 w 920"/>
                <a:gd name="T95" fmla="*/ 110 h 124"/>
                <a:gd name="T96" fmla="*/ 365 w 920"/>
                <a:gd name="T97" fmla="*/ 122 h 124"/>
                <a:gd name="T98" fmla="*/ 301 w 920"/>
                <a:gd name="T99" fmla="*/ 97 h 124"/>
                <a:gd name="T100" fmla="*/ 363 w 920"/>
                <a:gd name="T101" fmla="*/ 66 h 124"/>
                <a:gd name="T102" fmla="*/ 323 w 920"/>
                <a:gd name="T103" fmla="*/ 50 h 124"/>
                <a:gd name="T104" fmla="*/ 341 w 920"/>
                <a:gd name="T105" fmla="*/ 26 h 124"/>
                <a:gd name="T106" fmla="*/ 379 w 920"/>
                <a:gd name="T107" fmla="*/ 104 h 124"/>
                <a:gd name="T108" fmla="*/ 363 w 920"/>
                <a:gd name="T109" fmla="*/ 76 h 124"/>
                <a:gd name="T110" fmla="*/ 336 w 920"/>
                <a:gd name="T111" fmla="*/ 11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0" h="124">
                  <a:moveTo>
                    <a:pt x="36" y="71"/>
                  </a:moveTo>
                  <a:cubicBezTo>
                    <a:pt x="55" y="20"/>
                    <a:pt x="55" y="20"/>
                    <a:pt x="55" y="20"/>
                  </a:cubicBezTo>
                  <a:cubicBezTo>
                    <a:pt x="73" y="71"/>
                    <a:pt x="73" y="71"/>
                    <a:pt x="73" y="71"/>
                  </a:cubicBezTo>
                  <a:lnTo>
                    <a:pt x="36" y="71"/>
                  </a:lnTo>
                  <a:close/>
                  <a:moveTo>
                    <a:pt x="91" y="122"/>
                  </a:moveTo>
                  <a:cubicBezTo>
                    <a:pt x="108" y="122"/>
                    <a:pt x="108" y="122"/>
                    <a:pt x="108" y="122"/>
                  </a:cubicBezTo>
                  <a:cubicBezTo>
                    <a:pt x="63" y="0"/>
                    <a:pt x="63" y="0"/>
                    <a:pt x="63" y="0"/>
                  </a:cubicBezTo>
                  <a:cubicBezTo>
                    <a:pt x="46" y="0"/>
                    <a:pt x="46" y="0"/>
                    <a:pt x="46" y="0"/>
                  </a:cubicBezTo>
                  <a:cubicBezTo>
                    <a:pt x="0" y="122"/>
                    <a:pt x="0" y="122"/>
                    <a:pt x="0" y="122"/>
                  </a:cubicBezTo>
                  <a:cubicBezTo>
                    <a:pt x="17" y="122"/>
                    <a:pt x="17" y="122"/>
                    <a:pt x="17" y="122"/>
                  </a:cubicBezTo>
                  <a:cubicBezTo>
                    <a:pt x="31" y="85"/>
                    <a:pt x="31" y="85"/>
                    <a:pt x="31" y="85"/>
                  </a:cubicBezTo>
                  <a:cubicBezTo>
                    <a:pt x="77" y="85"/>
                    <a:pt x="77" y="85"/>
                    <a:pt x="77" y="85"/>
                  </a:cubicBezTo>
                  <a:lnTo>
                    <a:pt x="91" y="122"/>
                  </a:lnTo>
                  <a:close/>
                  <a:moveTo>
                    <a:pt x="172" y="96"/>
                  </a:moveTo>
                  <a:cubicBezTo>
                    <a:pt x="172" y="106"/>
                    <a:pt x="164" y="111"/>
                    <a:pt x="150" y="111"/>
                  </a:cubicBezTo>
                  <a:cubicBezTo>
                    <a:pt x="139" y="111"/>
                    <a:pt x="131" y="108"/>
                    <a:pt x="127" y="101"/>
                  </a:cubicBezTo>
                  <a:cubicBezTo>
                    <a:pt x="111" y="104"/>
                    <a:pt x="111" y="104"/>
                    <a:pt x="111" y="104"/>
                  </a:cubicBezTo>
                  <a:cubicBezTo>
                    <a:pt x="117" y="117"/>
                    <a:pt x="131" y="123"/>
                    <a:pt x="149" y="123"/>
                  </a:cubicBezTo>
                  <a:cubicBezTo>
                    <a:pt x="175" y="123"/>
                    <a:pt x="188" y="109"/>
                    <a:pt x="188" y="94"/>
                  </a:cubicBezTo>
                  <a:cubicBezTo>
                    <a:pt x="188" y="75"/>
                    <a:pt x="170" y="70"/>
                    <a:pt x="150" y="66"/>
                  </a:cubicBezTo>
                  <a:cubicBezTo>
                    <a:pt x="140" y="64"/>
                    <a:pt x="128" y="60"/>
                    <a:pt x="128" y="51"/>
                  </a:cubicBezTo>
                  <a:cubicBezTo>
                    <a:pt x="128" y="45"/>
                    <a:pt x="134" y="38"/>
                    <a:pt x="147" y="38"/>
                  </a:cubicBezTo>
                  <a:cubicBezTo>
                    <a:pt x="159" y="38"/>
                    <a:pt x="167" y="46"/>
                    <a:pt x="168" y="50"/>
                  </a:cubicBezTo>
                  <a:cubicBezTo>
                    <a:pt x="182" y="44"/>
                    <a:pt x="182" y="44"/>
                    <a:pt x="182" y="44"/>
                  </a:cubicBezTo>
                  <a:cubicBezTo>
                    <a:pt x="176" y="31"/>
                    <a:pt x="162" y="26"/>
                    <a:pt x="148" y="26"/>
                  </a:cubicBezTo>
                  <a:cubicBezTo>
                    <a:pt x="127" y="26"/>
                    <a:pt x="113" y="36"/>
                    <a:pt x="113" y="53"/>
                  </a:cubicBezTo>
                  <a:cubicBezTo>
                    <a:pt x="113" y="72"/>
                    <a:pt x="129" y="76"/>
                    <a:pt x="145" y="79"/>
                  </a:cubicBezTo>
                  <a:cubicBezTo>
                    <a:pt x="159" y="82"/>
                    <a:pt x="172" y="86"/>
                    <a:pt x="172" y="96"/>
                  </a:cubicBezTo>
                  <a:close/>
                  <a:moveTo>
                    <a:pt x="222" y="0"/>
                  </a:moveTo>
                  <a:cubicBezTo>
                    <a:pt x="206" y="7"/>
                    <a:pt x="206" y="7"/>
                    <a:pt x="206" y="7"/>
                  </a:cubicBezTo>
                  <a:cubicBezTo>
                    <a:pt x="206" y="29"/>
                    <a:pt x="206" y="29"/>
                    <a:pt x="206" y="29"/>
                  </a:cubicBezTo>
                  <a:cubicBezTo>
                    <a:pt x="192" y="29"/>
                    <a:pt x="192" y="29"/>
                    <a:pt x="192" y="29"/>
                  </a:cubicBezTo>
                  <a:cubicBezTo>
                    <a:pt x="192" y="42"/>
                    <a:pt x="192" y="42"/>
                    <a:pt x="192" y="42"/>
                  </a:cubicBezTo>
                  <a:cubicBezTo>
                    <a:pt x="206" y="42"/>
                    <a:pt x="206" y="42"/>
                    <a:pt x="206" y="42"/>
                  </a:cubicBezTo>
                  <a:cubicBezTo>
                    <a:pt x="206" y="102"/>
                    <a:pt x="206" y="102"/>
                    <a:pt x="206" y="102"/>
                  </a:cubicBezTo>
                  <a:cubicBezTo>
                    <a:pt x="206" y="114"/>
                    <a:pt x="206" y="123"/>
                    <a:pt x="224" y="123"/>
                  </a:cubicBezTo>
                  <a:cubicBezTo>
                    <a:pt x="230" y="123"/>
                    <a:pt x="236" y="122"/>
                    <a:pt x="239" y="121"/>
                  </a:cubicBezTo>
                  <a:cubicBezTo>
                    <a:pt x="239" y="108"/>
                    <a:pt x="239" y="108"/>
                    <a:pt x="239" y="108"/>
                  </a:cubicBezTo>
                  <a:cubicBezTo>
                    <a:pt x="236" y="109"/>
                    <a:pt x="232" y="110"/>
                    <a:pt x="229" y="110"/>
                  </a:cubicBezTo>
                  <a:cubicBezTo>
                    <a:pt x="222" y="110"/>
                    <a:pt x="222" y="106"/>
                    <a:pt x="222" y="95"/>
                  </a:cubicBezTo>
                  <a:cubicBezTo>
                    <a:pt x="222" y="42"/>
                    <a:pt x="222" y="42"/>
                    <a:pt x="222" y="42"/>
                  </a:cubicBezTo>
                  <a:cubicBezTo>
                    <a:pt x="239" y="42"/>
                    <a:pt x="239" y="42"/>
                    <a:pt x="239" y="42"/>
                  </a:cubicBezTo>
                  <a:cubicBezTo>
                    <a:pt x="239" y="29"/>
                    <a:pt x="239" y="29"/>
                    <a:pt x="239" y="29"/>
                  </a:cubicBezTo>
                  <a:cubicBezTo>
                    <a:pt x="222" y="29"/>
                    <a:pt x="222" y="29"/>
                    <a:pt x="222" y="29"/>
                  </a:cubicBezTo>
                  <a:lnTo>
                    <a:pt x="222" y="0"/>
                  </a:lnTo>
                  <a:close/>
                  <a:moveTo>
                    <a:pt x="253" y="29"/>
                  </a:moveTo>
                  <a:cubicBezTo>
                    <a:pt x="253" y="122"/>
                    <a:pt x="253" y="122"/>
                    <a:pt x="253" y="122"/>
                  </a:cubicBezTo>
                  <a:cubicBezTo>
                    <a:pt x="269" y="122"/>
                    <a:pt x="269" y="122"/>
                    <a:pt x="269" y="122"/>
                  </a:cubicBezTo>
                  <a:cubicBezTo>
                    <a:pt x="269" y="79"/>
                    <a:pt x="269" y="79"/>
                    <a:pt x="269" y="79"/>
                  </a:cubicBezTo>
                  <a:cubicBezTo>
                    <a:pt x="269" y="71"/>
                    <a:pt x="269" y="62"/>
                    <a:pt x="273" y="55"/>
                  </a:cubicBezTo>
                  <a:cubicBezTo>
                    <a:pt x="278" y="47"/>
                    <a:pt x="285" y="44"/>
                    <a:pt x="300" y="44"/>
                  </a:cubicBezTo>
                  <a:cubicBezTo>
                    <a:pt x="300" y="28"/>
                    <a:pt x="300" y="28"/>
                    <a:pt x="300" y="28"/>
                  </a:cubicBezTo>
                  <a:cubicBezTo>
                    <a:pt x="294" y="28"/>
                    <a:pt x="278" y="28"/>
                    <a:pt x="269" y="46"/>
                  </a:cubicBezTo>
                  <a:cubicBezTo>
                    <a:pt x="269" y="29"/>
                    <a:pt x="269" y="29"/>
                    <a:pt x="269" y="29"/>
                  </a:cubicBezTo>
                  <a:lnTo>
                    <a:pt x="253" y="29"/>
                  </a:lnTo>
                  <a:close/>
                  <a:moveTo>
                    <a:pt x="393" y="0"/>
                  </a:moveTo>
                  <a:cubicBezTo>
                    <a:pt x="393" y="15"/>
                    <a:pt x="393" y="15"/>
                    <a:pt x="393" y="15"/>
                  </a:cubicBezTo>
                  <a:cubicBezTo>
                    <a:pt x="462" y="15"/>
                    <a:pt x="462" y="15"/>
                    <a:pt x="462" y="15"/>
                  </a:cubicBezTo>
                  <a:cubicBezTo>
                    <a:pt x="393" y="106"/>
                    <a:pt x="393" y="106"/>
                    <a:pt x="393" y="106"/>
                  </a:cubicBezTo>
                  <a:cubicBezTo>
                    <a:pt x="393" y="122"/>
                    <a:pt x="393" y="122"/>
                    <a:pt x="393" y="122"/>
                  </a:cubicBezTo>
                  <a:cubicBezTo>
                    <a:pt x="482" y="122"/>
                    <a:pt x="482" y="122"/>
                    <a:pt x="482" y="122"/>
                  </a:cubicBezTo>
                  <a:cubicBezTo>
                    <a:pt x="482" y="107"/>
                    <a:pt x="482" y="107"/>
                    <a:pt x="482" y="107"/>
                  </a:cubicBezTo>
                  <a:cubicBezTo>
                    <a:pt x="411" y="107"/>
                    <a:pt x="411" y="107"/>
                    <a:pt x="411" y="107"/>
                  </a:cubicBezTo>
                  <a:cubicBezTo>
                    <a:pt x="480" y="15"/>
                    <a:pt x="480" y="15"/>
                    <a:pt x="480" y="15"/>
                  </a:cubicBezTo>
                  <a:cubicBezTo>
                    <a:pt x="480" y="0"/>
                    <a:pt x="480" y="0"/>
                    <a:pt x="480" y="0"/>
                  </a:cubicBezTo>
                  <a:lnTo>
                    <a:pt x="393" y="0"/>
                  </a:lnTo>
                  <a:close/>
                  <a:moveTo>
                    <a:pt x="580" y="29"/>
                  </a:moveTo>
                  <a:cubicBezTo>
                    <a:pt x="580" y="122"/>
                    <a:pt x="580" y="122"/>
                    <a:pt x="580" y="122"/>
                  </a:cubicBezTo>
                  <a:cubicBezTo>
                    <a:pt x="595" y="122"/>
                    <a:pt x="595" y="122"/>
                    <a:pt x="595" y="122"/>
                  </a:cubicBezTo>
                  <a:cubicBezTo>
                    <a:pt x="595" y="69"/>
                    <a:pt x="595" y="69"/>
                    <a:pt x="595" y="69"/>
                  </a:cubicBezTo>
                  <a:cubicBezTo>
                    <a:pt x="595" y="63"/>
                    <a:pt x="595" y="56"/>
                    <a:pt x="602" y="49"/>
                  </a:cubicBezTo>
                  <a:cubicBezTo>
                    <a:pt x="607" y="44"/>
                    <a:pt x="613" y="42"/>
                    <a:pt x="620" y="42"/>
                  </a:cubicBezTo>
                  <a:cubicBezTo>
                    <a:pt x="628" y="42"/>
                    <a:pt x="637" y="46"/>
                    <a:pt x="640" y="54"/>
                  </a:cubicBezTo>
                  <a:cubicBezTo>
                    <a:pt x="641" y="58"/>
                    <a:pt x="641" y="60"/>
                    <a:pt x="641" y="70"/>
                  </a:cubicBezTo>
                  <a:cubicBezTo>
                    <a:pt x="641" y="122"/>
                    <a:pt x="641" y="122"/>
                    <a:pt x="641" y="122"/>
                  </a:cubicBezTo>
                  <a:cubicBezTo>
                    <a:pt x="656" y="122"/>
                    <a:pt x="656" y="122"/>
                    <a:pt x="656" y="122"/>
                  </a:cubicBezTo>
                  <a:cubicBezTo>
                    <a:pt x="656" y="67"/>
                    <a:pt x="656" y="67"/>
                    <a:pt x="656" y="67"/>
                  </a:cubicBezTo>
                  <a:cubicBezTo>
                    <a:pt x="656" y="59"/>
                    <a:pt x="656" y="54"/>
                    <a:pt x="655" y="48"/>
                  </a:cubicBezTo>
                  <a:cubicBezTo>
                    <a:pt x="650" y="33"/>
                    <a:pt x="636" y="27"/>
                    <a:pt x="624" y="27"/>
                  </a:cubicBezTo>
                  <a:cubicBezTo>
                    <a:pt x="619" y="27"/>
                    <a:pt x="604" y="28"/>
                    <a:pt x="595" y="43"/>
                  </a:cubicBezTo>
                  <a:cubicBezTo>
                    <a:pt x="595" y="29"/>
                    <a:pt x="595" y="29"/>
                    <a:pt x="595" y="29"/>
                  </a:cubicBezTo>
                  <a:lnTo>
                    <a:pt x="580" y="29"/>
                  </a:lnTo>
                  <a:close/>
                  <a:moveTo>
                    <a:pt x="821" y="100"/>
                  </a:moveTo>
                  <a:cubicBezTo>
                    <a:pt x="818" y="106"/>
                    <a:pt x="812" y="112"/>
                    <a:pt x="800" y="112"/>
                  </a:cubicBezTo>
                  <a:cubicBezTo>
                    <a:pt x="790" y="112"/>
                    <a:pt x="772" y="105"/>
                    <a:pt x="772" y="75"/>
                  </a:cubicBezTo>
                  <a:cubicBezTo>
                    <a:pt x="772" y="66"/>
                    <a:pt x="773" y="37"/>
                    <a:pt x="799" y="37"/>
                  </a:cubicBezTo>
                  <a:cubicBezTo>
                    <a:pt x="812" y="37"/>
                    <a:pt x="818" y="44"/>
                    <a:pt x="821" y="50"/>
                  </a:cubicBezTo>
                  <a:cubicBezTo>
                    <a:pt x="835" y="44"/>
                    <a:pt x="835" y="44"/>
                    <a:pt x="835" y="44"/>
                  </a:cubicBezTo>
                  <a:cubicBezTo>
                    <a:pt x="826" y="29"/>
                    <a:pt x="810" y="26"/>
                    <a:pt x="798" y="26"/>
                  </a:cubicBezTo>
                  <a:cubicBezTo>
                    <a:pt x="769" y="26"/>
                    <a:pt x="755" y="50"/>
                    <a:pt x="755" y="76"/>
                  </a:cubicBezTo>
                  <a:cubicBezTo>
                    <a:pt x="755" y="98"/>
                    <a:pt x="767" y="124"/>
                    <a:pt x="800" y="124"/>
                  </a:cubicBezTo>
                  <a:cubicBezTo>
                    <a:pt x="819" y="124"/>
                    <a:pt x="829" y="115"/>
                    <a:pt x="835" y="105"/>
                  </a:cubicBezTo>
                  <a:lnTo>
                    <a:pt x="821" y="100"/>
                  </a:lnTo>
                  <a:close/>
                  <a:moveTo>
                    <a:pt x="504" y="66"/>
                  </a:moveTo>
                  <a:cubicBezTo>
                    <a:pt x="554" y="66"/>
                    <a:pt x="554" y="66"/>
                    <a:pt x="554" y="66"/>
                  </a:cubicBezTo>
                  <a:cubicBezTo>
                    <a:pt x="552" y="42"/>
                    <a:pt x="538" y="38"/>
                    <a:pt x="529" y="38"/>
                  </a:cubicBezTo>
                  <a:cubicBezTo>
                    <a:pt x="516" y="38"/>
                    <a:pt x="506" y="47"/>
                    <a:pt x="504" y="66"/>
                  </a:cubicBezTo>
                  <a:close/>
                  <a:moveTo>
                    <a:pt x="566" y="104"/>
                  </a:moveTo>
                  <a:cubicBezTo>
                    <a:pt x="561" y="113"/>
                    <a:pt x="551" y="124"/>
                    <a:pt x="531" y="124"/>
                  </a:cubicBezTo>
                  <a:cubicBezTo>
                    <a:pt x="503" y="124"/>
                    <a:pt x="488" y="105"/>
                    <a:pt x="488" y="74"/>
                  </a:cubicBezTo>
                  <a:cubicBezTo>
                    <a:pt x="488" y="39"/>
                    <a:pt x="511" y="26"/>
                    <a:pt x="530" y="26"/>
                  </a:cubicBezTo>
                  <a:cubicBezTo>
                    <a:pt x="547" y="26"/>
                    <a:pt x="563" y="35"/>
                    <a:pt x="569" y="58"/>
                  </a:cubicBezTo>
                  <a:cubicBezTo>
                    <a:pt x="571" y="66"/>
                    <a:pt x="571" y="73"/>
                    <a:pt x="571" y="77"/>
                  </a:cubicBezTo>
                  <a:cubicBezTo>
                    <a:pt x="504" y="77"/>
                    <a:pt x="504" y="77"/>
                    <a:pt x="504" y="77"/>
                  </a:cubicBezTo>
                  <a:cubicBezTo>
                    <a:pt x="504" y="93"/>
                    <a:pt x="510" y="112"/>
                    <a:pt x="532" y="112"/>
                  </a:cubicBezTo>
                  <a:cubicBezTo>
                    <a:pt x="541" y="112"/>
                    <a:pt x="547" y="108"/>
                    <a:pt x="551" y="101"/>
                  </a:cubicBezTo>
                  <a:lnTo>
                    <a:pt x="566" y="104"/>
                  </a:lnTo>
                  <a:close/>
                  <a:moveTo>
                    <a:pt x="681" y="66"/>
                  </a:moveTo>
                  <a:cubicBezTo>
                    <a:pt x="731" y="66"/>
                    <a:pt x="731" y="66"/>
                    <a:pt x="731" y="66"/>
                  </a:cubicBezTo>
                  <a:cubicBezTo>
                    <a:pt x="729" y="42"/>
                    <a:pt x="715" y="38"/>
                    <a:pt x="706" y="38"/>
                  </a:cubicBezTo>
                  <a:cubicBezTo>
                    <a:pt x="693" y="38"/>
                    <a:pt x="683" y="47"/>
                    <a:pt x="681" y="66"/>
                  </a:cubicBezTo>
                  <a:close/>
                  <a:moveTo>
                    <a:pt x="743" y="104"/>
                  </a:moveTo>
                  <a:cubicBezTo>
                    <a:pt x="738" y="113"/>
                    <a:pt x="728" y="124"/>
                    <a:pt x="708" y="124"/>
                  </a:cubicBezTo>
                  <a:cubicBezTo>
                    <a:pt x="680" y="124"/>
                    <a:pt x="665" y="105"/>
                    <a:pt x="665" y="74"/>
                  </a:cubicBezTo>
                  <a:cubicBezTo>
                    <a:pt x="665" y="39"/>
                    <a:pt x="688" y="26"/>
                    <a:pt x="707" y="26"/>
                  </a:cubicBezTo>
                  <a:cubicBezTo>
                    <a:pt x="724" y="26"/>
                    <a:pt x="740" y="35"/>
                    <a:pt x="746" y="58"/>
                  </a:cubicBezTo>
                  <a:cubicBezTo>
                    <a:pt x="748" y="66"/>
                    <a:pt x="748" y="73"/>
                    <a:pt x="748" y="77"/>
                  </a:cubicBezTo>
                  <a:cubicBezTo>
                    <a:pt x="681" y="77"/>
                    <a:pt x="681" y="77"/>
                    <a:pt x="681" y="77"/>
                  </a:cubicBezTo>
                  <a:cubicBezTo>
                    <a:pt x="681" y="93"/>
                    <a:pt x="687" y="112"/>
                    <a:pt x="709" y="112"/>
                  </a:cubicBezTo>
                  <a:cubicBezTo>
                    <a:pt x="718" y="112"/>
                    <a:pt x="724" y="108"/>
                    <a:pt x="728" y="101"/>
                  </a:cubicBezTo>
                  <a:lnTo>
                    <a:pt x="743" y="104"/>
                  </a:lnTo>
                  <a:close/>
                  <a:moveTo>
                    <a:pt x="920" y="122"/>
                  </a:moveTo>
                  <a:cubicBezTo>
                    <a:pt x="904" y="122"/>
                    <a:pt x="904" y="122"/>
                    <a:pt x="904" y="122"/>
                  </a:cubicBezTo>
                  <a:cubicBezTo>
                    <a:pt x="904" y="122"/>
                    <a:pt x="903" y="116"/>
                    <a:pt x="902" y="108"/>
                  </a:cubicBezTo>
                  <a:cubicBezTo>
                    <a:pt x="897" y="113"/>
                    <a:pt x="889" y="123"/>
                    <a:pt x="871" y="123"/>
                  </a:cubicBezTo>
                  <a:cubicBezTo>
                    <a:pt x="853" y="123"/>
                    <a:pt x="840" y="113"/>
                    <a:pt x="840" y="97"/>
                  </a:cubicBezTo>
                  <a:cubicBezTo>
                    <a:pt x="840" y="92"/>
                    <a:pt x="841" y="87"/>
                    <a:pt x="844" y="83"/>
                  </a:cubicBezTo>
                  <a:cubicBezTo>
                    <a:pt x="849" y="75"/>
                    <a:pt x="859" y="69"/>
                    <a:pt x="887" y="67"/>
                  </a:cubicBezTo>
                  <a:cubicBezTo>
                    <a:pt x="901" y="66"/>
                    <a:pt x="901" y="66"/>
                    <a:pt x="901" y="66"/>
                  </a:cubicBezTo>
                  <a:cubicBezTo>
                    <a:pt x="901" y="63"/>
                    <a:pt x="901" y="63"/>
                    <a:pt x="901" y="63"/>
                  </a:cubicBezTo>
                  <a:cubicBezTo>
                    <a:pt x="901" y="54"/>
                    <a:pt x="901" y="38"/>
                    <a:pt x="881" y="38"/>
                  </a:cubicBezTo>
                  <a:cubicBezTo>
                    <a:pt x="868" y="38"/>
                    <a:pt x="863" y="44"/>
                    <a:pt x="862" y="50"/>
                  </a:cubicBezTo>
                  <a:cubicBezTo>
                    <a:pt x="847" y="44"/>
                    <a:pt x="847" y="44"/>
                    <a:pt x="847" y="44"/>
                  </a:cubicBezTo>
                  <a:cubicBezTo>
                    <a:pt x="848" y="43"/>
                    <a:pt x="848" y="43"/>
                    <a:pt x="848" y="42"/>
                  </a:cubicBezTo>
                  <a:cubicBezTo>
                    <a:pt x="854" y="32"/>
                    <a:pt x="864" y="26"/>
                    <a:pt x="880" y="26"/>
                  </a:cubicBezTo>
                  <a:cubicBezTo>
                    <a:pt x="889" y="26"/>
                    <a:pt x="900" y="28"/>
                    <a:pt x="907" y="34"/>
                  </a:cubicBezTo>
                  <a:cubicBezTo>
                    <a:pt x="917" y="41"/>
                    <a:pt x="917" y="57"/>
                    <a:pt x="917" y="57"/>
                  </a:cubicBezTo>
                  <a:cubicBezTo>
                    <a:pt x="918" y="104"/>
                    <a:pt x="918" y="104"/>
                    <a:pt x="918" y="104"/>
                  </a:cubicBezTo>
                  <a:cubicBezTo>
                    <a:pt x="918" y="104"/>
                    <a:pt x="918" y="118"/>
                    <a:pt x="920" y="122"/>
                  </a:cubicBezTo>
                  <a:close/>
                  <a:moveTo>
                    <a:pt x="899" y="97"/>
                  </a:moveTo>
                  <a:cubicBezTo>
                    <a:pt x="901" y="91"/>
                    <a:pt x="901" y="89"/>
                    <a:pt x="901" y="76"/>
                  </a:cubicBezTo>
                  <a:cubicBezTo>
                    <a:pt x="895" y="77"/>
                    <a:pt x="887" y="78"/>
                    <a:pt x="877" y="80"/>
                  </a:cubicBezTo>
                  <a:cubicBezTo>
                    <a:pt x="860" y="84"/>
                    <a:pt x="857" y="90"/>
                    <a:pt x="857" y="97"/>
                  </a:cubicBezTo>
                  <a:cubicBezTo>
                    <a:pt x="857" y="104"/>
                    <a:pt x="863" y="110"/>
                    <a:pt x="874" y="110"/>
                  </a:cubicBezTo>
                  <a:cubicBezTo>
                    <a:pt x="885" y="110"/>
                    <a:pt x="894" y="106"/>
                    <a:pt x="899" y="97"/>
                  </a:cubicBezTo>
                  <a:close/>
                  <a:moveTo>
                    <a:pt x="382" y="122"/>
                  </a:moveTo>
                  <a:cubicBezTo>
                    <a:pt x="365" y="122"/>
                    <a:pt x="365" y="122"/>
                    <a:pt x="365" y="122"/>
                  </a:cubicBezTo>
                  <a:cubicBezTo>
                    <a:pt x="365" y="122"/>
                    <a:pt x="364" y="116"/>
                    <a:pt x="363" y="108"/>
                  </a:cubicBezTo>
                  <a:cubicBezTo>
                    <a:pt x="359" y="113"/>
                    <a:pt x="350" y="123"/>
                    <a:pt x="332" y="123"/>
                  </a:cubicBezTo>
                  <a:cubicBezTo>
                    <a:pt x="314" y="123"/>
                    <a:pt x="301" y="113"/>
                    <a:pt x="301" y="97"/>
                  </a:cubicBezTo>
                  <a:cubicBezTo>
                    <a:pt x="301" y="92"/>
                    <a:pt x="302" y="87"/>
                    <a:pt x="305" y="83"/>
                  </a:cubicBezTo>
                  <a:cubicBezTo>
                    <a:pt x="310" y="75"/>
                    <a:pt x="320" y="69"/>
                    <a:pt x="348" y="67"/>
                  </a:cubicBezTo>
                  <a:cubicBezTo>
                    <a:pt x="363" y="66"/>
                    <a:pt x="363" y="66"/>
                    <a:pt x="363" y="66"/>
                  </a:cubicBezTo>
                  <a:cubicBezTo>
                    <a:pt x="363" y="63"/>
                    <a:pt x="363" y="63"/>
                    <a:pt x="363" y="63"/>
                  </a:cubicBezTo>
                  <a:cubicBezTo>
                    <a:pt x="363" y="54"/>
                    <a:pt x="363" y="38"/>
                    <a:pt x="342" y="38"/>
                  </a:cubicBezTo>
                  <a:cubicBezTo>
                    <a:pt x="329" y="38"/>
                    <a:pt x="324" y="44"/>
                    <a:pt x="323" y="50"/>
                  </a:cubicBezTo>
                  <a:cubicBezTo>
                    <a:pt x="309" y="44"/>
                    <a:pt x="309" y="44"/>
                    <a:pt x="309" y="44"/>
                  </a:cubicBezTo>
                  <a:cubicBezTo>
                    <a:pt x="309" y="43"/>
                    <a:pt x="309" y="43"/>
                    <a:pt x="309" y="42"/>
                  </a:cubicBezTo>
                  <a:cubicBezTo>
                    <a:pt x="315" y="32"/>
                    <a:pt x="326" y="26"/>
                    <a:pt x="341" y="26"/>
                  </a:cubicBezTo>
                  <a:cubicBezTo>
                    <a:pt x="350" y="26"/>
                    <a:pt x="361" y="28"/>
                    <a:pt x="368" y="34"/>
                  </a:cubicBezTo>
                  <a:cubicBezTo>
                    <a:pt x="379" y="41"/>
                    <a:pt x="378" y="57"/>
                    <a:pt x="378" y="57"/>
                  </a:cubicBezTo>
                  <a:cubicBezTo>
                    <a:pt x="379" y="104"/>
                    <a:pt x="379" y="104"/>
                    <a:pt x="379" y="104"/>
                  </a:cubicBezTo>
                  <a:cubicBezTo>
                    <a:pt x="379" y="104"/>
                    <a:pt x="380" y="118"/>
                    <a:pt x="382" y="122"/>
                  </a:cubicBezTo>
                  <a:close/>
                  <a:moveTo>
                    <a:pt x="360" y="97"/>
                  </a:moveTo>
                  <a:cubicBezTo>
                    <a:pt x="363" y="91"/>
                    <a:pt x="363" y="89"/>
                    <a:pt x="363" y="76"/>
                  </a:cubicBezTo>
                  <a:cubicBezTo>
                    <a:pt x="357" y="77"/>
                    <a:pt x="349" y="78"/>
                    <a:pt x="339" y="80"/>
                  </a:cubicBezTo>
                  <a:cubicBezTo>
                    <a:pt x="321" y="84"/>
                    <a:pt x="318" y="90"/>
                    <a:pt x="318" y="97"/>
                  </a:cubicBezTo>
                  <a:cubicBezTo>
                    <a:pt x="318" y="104"/>
                    <a:pt x="324" y="110"/>
                    <a:pt x="336" y="110"/>
                  </a:cubicBezTo>
                  <a:cubicBezTo>
                    <a:pt x="347" y="110"/>
                    <a:pt x="356" y="106"/>
                    <a:pt x="360" y="9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a:extLst>
                <a:ext uri="{FF2B5EF4-FFF2-40B4-BE49-F238E27FC236}">
                  <a16:creationId xmlns:a16="http://schemas.microsoft.com/office/drawing/2014/main" id="{982F2C4D-92C2-45F5-BBD3-11EAEB10644B}"/>
                </a:ext>
              </a:extLst>
            </p:cNvPr>
            <p:cNvSpPr>
              <a:spLocks noEditPoints="1"/>
            </p:cNvSpPr>
            <p:nvPr userDrawn="1"/>
          </p:nvSpPr>
          <p:spPr bwMode="auto">
            <a:xfrm>
              <a:off x="1387935" y="6185777"/>
              <a:ext cx="273050" cy="300037"/>
            </a:xfrm>
            <a:custGeom>
              <a:avLst/>
              <a:gdLst>
                <a:gd name="T0" fmla="*/ 116 w 252"/>
                <a:gd name="T1" fmla="*/ 195 h 277"/>
                <a:gd name="T2" fmla="*/ 108 w 252"/>
                <a:gd name="T3" fmla="*/ 200 h 277"/>
                <a:gd name="T4" fmla="*/ 15 w 252"/>
                <a:gd name="T5" fmla="*/ 152 h 277"/>
                <a:gd name="T6" fmla="*/ 1 w 252"/>
                <a:gd name="T7" fmla="*/ 135 h 277"/>
                <a:gd name="T8" fmla="*/ 35 w 252"/>
                <a:gd name="T9" fmla="*/ 82 h 277"/>
                <a:gd name="T10" fmla="*/ 125 w 252"/>
                <a:gd name="T11" fmla="*/ 2 h 277"/>
                <a:gd name="T12" fmla="*/ 152 w 252"/>
                <a:gd name="T13" fmla="*/ 100 h 277"/>
                <a:gd name="T14" fmla="*/ 122 w 252"/>
                <a:gd name="T15" fmla="*/ 92 h 277"/>
                <a:gd name="T16" fmla="*/ 118 w 252"/>
                <a:gd name="T17" fmla="*/ 57 h 277"/>
                <a:gd name="T18" fmla="*/ 113 w 252"/>
                <a:gd name="T19" fmla="*/ 47 h 277"/>
                <a:gd name="T20" fmla="*/ 95 w 252"/>
                <a:gd name="T21" fmla="*/ 61 h 277"/>
                <a:gd name="T22" fmla="*/ 74 w 252"/>
                <a:gd name="T23" fmla="*/ 83 h 277"/>
                <a:gd name="T24" fmla="*/ 57 w 252"/>
                <a:gd name="T25" fmla="*/ 88 h 277"/>
                <a:gd name="T26" fmla="*/ 56 w 252"/>
                <a:gd name="T27" fmla="*/ 101 h 277"/>
                <a:gd name="T28" fmla="*/ 43 w 252"/>
                <a:gd name="T29" fmla="*/ 113 h 277"/>
                <a:gd name="T30" fmla="*/ 20 w 252"/>
                <a:gd name="T31" fmla="*/ 138 h 277"/>
                <a:gd name="T32" fmla="*/ 33 w 252"/>
                <a:gd name="T33" fmla="*/ 149 h 277"/>
                <a:gd name="T34" fmla="*/ 116 w 252"/>
                <a:gd name="T35" fmla="*/ 195 h 277"/>
                <a:gd name="T36" fmla="*/ 188 w 252"/>
                <a:gd name="T37" fmla="*/ 116 h 277"/>
                <a:gd name="T38" fmla="*/ 77 w 252"/>
                <a:gd name="T39" fmla="*/ 86 h 277"/>
                <a:gd name="T40" fmla="*/ 61 w 252"/>
                <a:gd name="T41" fmla="*/ 106 h 277"/>
                <a:gd name="T42" fmla="*/ 103 w 252"/>
                <a:gd name="T43" fmla="*/ 166 h 277"/>
                <a:gd name="T44" fmla="*/ 147 w 252"/>
                <a:gd name="T45" fmla="*/ 161 h 277"/>
                <a:gd name="T46" fmla="*/ 147 w 252"/>
                <a:gd name="T47" fmla="*/ 158 h 277"/>
                <a:gd name="T48" fmla="*/ 151 w 252"/>
                <a:gd name="T49" fmla="*/ 136 h 277"/>
                <a:gd name="T50" fmla="*/ 125 w 252"/>
                <a:gd name="T51" fmla="*/ 125 h 277"/>
                <a:gd name="T52" fmla="*/ 126 w 252"/>
                <a:gd name="T53" fmla="*/ 153 h 277"/>
                <a:gd name="T54" fmla="*/ 127 w 252"/>
                <a:gd name="T55" fmla="*/ 156 h 277"/>
                <a:gd name="T56" fmla="*/ 114 w 252"/>
                <a:gd name="T57" fmla="*/ 165 h 277"/>
                <a:gd name="T58" fmla="*/ 71 w 252"/>
                <a:gd name="T59" fmla="*/ 101 h 277"/>
                <a:gd name="T60" fmla="*/ 72 w 252"/>
                <a:gd name="T61" fmla="*/ 100 h 277"/>
                <a:gd name="T62" fmla="*/ 72 w 252"/>
                <a:gd name="T63" fmla="*/ 100 h 277"/>
                <a:gd name="T64" fmla="*/ 72 w 252"/>
                <a:gd name="T65" fmla="*/ 100 h 277"/>
                <a:gd name="T66" fmla="*/ 72 w 252"/>
                <a:gd name="T67" fmla="*/ 100 h 277"/>
                <a:gd name="T68" fmla="*/ 124 w 252"/>
                <a:gd name="T69" fmla="*/ 121 h 277"/>
                <a:gd name="T70" fmla="*/ 151 w 252"/>
                <a:gd name="T71" fmla="*/ 133 h 277"/>
                <a:gd name="T72" fmla="*/ 172 w 252"/>
                <a:gd name="T73" fmla="*/ 143 h 277"/>
                <a:gd name="T74" fmla="*/ 181 w 252"/>
                <a:gd name="T75" fmla="*/ 156 h 277"/>
                <a:gd name="T76" fmla="*/ 64 w 252"/>
                <a:gd name="T77" fmla="*/ 243 h 277"/>
                <a:gd name="T78" fmla="*/ 64 w 252"/>
                <a:gd name="T79" fmla="*/ 243 h 277"/>
                <a:gd name="T80" fmla="*/ 63 w 252"/>
                <a:gd name="T81" fmla="*/ 245 h 277"/>
                <a:gd name="T82" fmla="*/ 63 w 252"/>
                <a:gd name="T83" fmla="*/ 245 h 277"/>
                <a:gd name="T84" fmla="*/ 59 w 252"/>
                <a:gd name="T85" fmla="*/ 256 h 277"/>
                <a:gd name="T86" fmla="*/ 74 w 252"/>
                <a:gd name="T87" fmla="*/ 274 h 277"/>
                <a:gd name="T88" fmla="*/ 84 w 252"/>
                <a:gd name="T89" fmla="*/ 276 h 277"/>
                <a:gd name="T90" fmla="*/ 86 w 252"/>
                <a:gd name="T91" fmla="*/ 276 h 277"/>
                <a:gd name="T92" fmla="*/ 183 w 252"/>
                <a:gd name="T93" fmla="*/ 257 h 277"/>
                <a:gd name="T94" fmla="*/ 190 w 252"/>
                <a:gd name="T95" fmla="*/ 237 h 277"/>
                <a:gd name="T96" fmla="*/ 156 w 252"/>
                <a:gd name="T97" fmla="*/ 217 h 277"/>
                <a:gd name="T98" fmla="*/ 149 w 252"/>
                <a:gd name="T99" fmla="*/ 222 h 277"/>
                <a:gd name="T100" fmla="*/ 176 w 252"/>
                <a:gd name="T101" fmla="*/ 240 h 277"/>
                <a:gd name="T102" fmla="*/ 175 w 252"/>
                <a:gd name="T103" fmla="*/ 243 h 277"/>
                <a:gd name="T104" fmla="*/ 173 w 252"/>
                <a:gd name="T105" fmla="*/ 243 h 277"/>
                <a:gd name="T106" fmla="*/ 113 w 252"/>
                <a:gd name="T107" fmla="*/ 247 h 277"/>
                <a:gd name="T108" fmla="*/ 108 w 252"/>
                <a:gd name="T109" fmla="*/ 247 h 277"/>
                <a:gd name="T110" fmla="*/ 117 w 252"/>
                <a:gd name="T111" fmla="*/ 239 h 277"/>
                <a:gd name="T112" fmla="*/ 211 w 252"/>
                <a:gd name="T113" fmla="*/ 176 h 277"/>
                <a:gd name="T114" fmla="*/ 188 w 252"/>
                <a:gd name="T115" fmla="*/ 11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277">
                  <a:moveTo>
                    <a:pt x="116" y="195"/>
                  </a:moveTo>
                  <a:cubicBezTo>
                    <a:pt x="113" y="197"/>
                    <a:pt x="111" y="198"/>
                    <a:pt x="108" y="200"/>
                  </a:cubicBezTo>
                  <a:cubicBezTo>
                    <a:pt x="80" y="184"/>
                    <a:pt x="20" y="154"/>
                    <a:pt x="15" y="152"/>
                  </a:cubicBezTo>
                  <a:cubicBezTo>
                    <a:pt x="10" y="149"/>
                    <a:pt x="0" y="145"/>
                    <a:pt x="1" y="135"/>
                  </a:cubicBezTo>
                  <a:cubicBezTo>
                    <a:pt x="3" y="122"/>
                    <a:pt x="25" y="94"/>
                    <a:pt x="35" y="82"/>
                  </a:cubicBezTo>
                  <a:cubicBezTo>
                    <a:pt x="87" y="19"/>
                    <a:pt x="110" y="0"/>
                    <a:pt x="125" y="2"/>
                  </a:cubicBezTo>
                  <a:cubicBezTo>
                    <a:pt x="142" y="4"/>
                    <a:pt x="151" y="21"/>
                    <a:pt x="152" y="100"/>
                  </a:cubicBezTo>
                  <a:cubicBezTo>
                    <a:pt x="143" y="97"/>
                    <a:pt x="133" y="94"/>
                    <a:pt x="122" y="92"/>
                  </a:cubicBezTo>
                  <a:cubicBezTo>
                    <a:pt x="121" y="80"/>
                    <a:pt x="119" y="63"/>
                    <a:pt x="118" y="57"/>
                  </a:cubicBezTo>
                  <a:cubicBezTo>
                    <a:pt x="117" y="50"/>
                    <a:pt x="116" y="47"/>
                    <a:pt x="113" y="47"/>
                  </a:cubicBezTo>
                  <a:cubicBezTo>
                    <a:pt x="110" y="47"/>
                    <a:pt x="102" y="54"/>
                    <a:pt x="95" y="61"/>
                  </a:cubicBezTo>
                  <a:cubicBezTo>
                    <a:pt x="92" y="64"/>
                    <a:pt x="84" y="73"/>
                    <a:pt x="74" y="83"/>
                  </a:cubicBezTo>
                  <a:cubicBezTo>
                    <a:pt x="66" y="82"/>
                    <a:pt x="60" y="84"/>
                    <a:pt x="57" y="88"/>
                  </a:cubicBezTo>
                  <a:cubicBezTo>
                    <a:pt x="55" y="91"/>
                    <a:pt x="54" y="95"/>
                    <a:pt x="56" y="101"/>
                  </a:cubicBezTo>
                  <a:cubicBezTo>
                    <a:pt x="51" y="106"/>
                    <a:pt x="46" y="111"/>
                    <a:pt x="43" y="113"/>
                  </a:cubicBezTo>
                  <a:cubicBezTo>
                    <a:pt x="32" y="124"/>
                    <a:pt x="21" y="133"/>
                    <a:pt x="20" y="138"/>
                  </a:cubicBezTo>
                  <a:cubicBezTo>
                    <a:pt x="20" y="141"/>
                    <a:pt x="25" y="145"/>
                    <a:pt x="33" y="149"/>
                  </a:cubicBezTo>
                  <a:cubicBezTo>
                    <a:pt x="52" y="161"/>
                    <a:pt x="99" y="186"/>
                    <a:pt x="116" y="195"/>
                  </a:cubicBezTo>
                  <a:close/>
                  <a:moveTo>
                    <a:pt x="188" y="116"/>
                  </a:moveTo>
                  <a:cubicBezTo>
                    <a:pt x="170" y="109"/>
                    <a:pt x="125" y="93"/>
                    <a:pt x="77" y="86"/>
                  </a:cubicBezTo>
                  <a:cubicBezTo>
                    <a:pt x="61" y="84"/>
                    <a:pt x="54" y="90"/>
                    <a:pt x="61" y="106"/>
                  </a:cubicBezTo>
                  <a:cubicBezTo>
                    <a:pt x="68" y="121"/>
                    <a:pt x="85" y="147"/>
                    <a:pt x="103" y="166"/>
                  </a:cubicBezTo>
                  <a:cubicBezTo>
                    <a:pt x="121" y="186"/>
                    <a:pt x="141" y="191"/>
                    <a:pt x="147" y="161"/>
                  </a:cubicBezTo>
                  <a:cubicBezTo>
                    <a:pt x="147" y="160"/>
                    <a:pt x="147" y="159"/>
                    <a:pt x="147" y="158"/>
                  </a:cubicBezTo>
                  <a:cubicBezTo>
                    <a:pt x="149" y="150"/>
                    <a:pt x="150" y="143"/>
                    <a:pt x="151" y="136"/>
                  </a:cubicBezTo>
                  <a:cubicBezTo>
                    <a:pt x="143" y="132"/>
                    <a:pt x="134" y="129"/>
                    <a:pt x="125" y="125"/>
                  </a:cubicBezTo>
                  <a:cubicBezTo>
                    <a:pt x="125" y="132"/>
                    <a:pt x="126" y="143"/>
                    <a:pt x="126" y="153"/>
                  </a:cubicBezTo>
                  <a:cubicBezTo>
                    <a:pt x="126" y="154"/>
                    <a:pt x="126" y="155"/>
                    <a:pt x="127" y="156"/>
                  </a:cubicBezTo>
                  <a:cubicBezTo>
                    <a:pt x="127" y="171"/>
                    <a:pt x="122" y="171"/>
                    <a:pt x="114" y="165"/>
                  </a:cubicBezTo>
                  <a:cubicBezTo>
                    <a:pt x="104" y="158"/>
                    <a:pt x="74" y="118"/>
                    <a:pt x="71" y="101"/>
                  </a:cubicBezTo>
                  <a:cubicBezTo>
                    <a:pt x="70" y="100"/>
                    <a:pt x="71" y="100"/>
                    <a:pt x="72" y="100"/>
                  </a:cubicBezTo>
                  <a:cubicBezTo>
                    <a:pt x="72" y="100"/>
                    <a:pt x="72" y="100"/>
                    <a:pt x="72" y="100"/>
                  </a:cubicBezTo>
                  <a:cubicBezTo>
                    <a:pt x="72" y="100"/>
                    <a:pt x="72" y="100"/>
                    <a:pt x="72" y="100"/>
                  </a:cubicBezTo>
                  <a:cubicBezTo>
                    <a:pt x="72" y="100"/>
                    <a:pt x="72" y="100"/>
                    <a:pt x="72" y="100"/>
                  </a:cubicBezTo>
                  <a:cubicBezTo>
                    <a:pt x="79" y="103"/>
                    <a:pt x="102" y="112"/>
                    <a:pt x="124" y="121"/>
                  </a:cubicBezTo>
                  <a:cubicBezTo>
                    <a:pt x="134" y="125"/>
                    <a:pt x="143" y="129"/>
                    <a:pt x="151" y="133"/>
                  </a:cubicBezTo>
                  <a:cubicBezTo>
                    <a:pt x="159" y="136"/>
                    <a:pt x="166" y="140"/>
                    <a:pt x="172" y="143"/>
                  </a:cubicBezTo>
                  <a:cubicBezTo>
                    <a:pt x="181" y="148"/>
                    <a:pt x="185" y="152"/>
                    <a:pt x="181" y="156"/>
                  </a:cubicBezTo>
                  <a:cubicBezTo>
                    <a:pt x="161" y="177"/>
                    <a:pt x="89" y="206"/>
                    <a:pt x="64" y="243"/>
                  </a:cubicBezTo>
                  <a:cubicBezTo>
                    <a:pt x="64" y="243"/>
                    <a:pt x="64" y="243"/>
                    <a:pt x="64" y="243"/>
                  </a:cubicBezTo>
                  <a:cubicBezTo>
                    <a:pt x="64" y="244"/>
                    <a:pt x="63" y="244"/>
                    <a:pt x="63" y="245"/>
                  </a:cubicBezTo>
                  <a:cubicBezTo>
                    <a:pt x="63" y="245"/>
                    <a:pt x="63" y="245"/>
                    <a:pt x="63" y="245"/>
                  </a:cubicBezTo>
                  <a:cubicBezTo>
                    <a:pt x="62" y="247"/>
                    <a:pt x="60" y="251"/>
                    <a:pt x="59" y="256"/>
                  </a:cubicBezTo>
                  <a:cubicBezTo>
                    <a:pt x="58" y="264"/>
                    <a:pt x="62" y="271"/>
                    <a:pt x="74" y="274"/>
                  </a:cubicBezTo>
                  <a:cubicBezTo>
                    <a:pt x="77" y="275"/>
                    <a:pt x="80" y="276"/>
                    <a:pt x="84" y="276"/>
                  </a:cubicBezTo>
                  <a:cubicBezTo>
                    <a:pt x="84" y="276"/>
                    <a:pt x="85" y="276"/>
                    <a:pt x="86" y="276"/>
                  </a:cubicBezTo>
                  <a:cubicBezTo>
                    <a:pt x="108" y="277"/>
                    <a:pt x="165" y="265"/>
                    <a:pt x="183" y="257"/>
                  </a:cubicBezTo>
                  <a:cubicBezTo>
                    <a:pt x="201" y="249"/>
                    <a:pt x="195" y="241"/>
                    <a:pt x="190" y="237"/>
                  </a:cubicBezTo>
                  <a:cubicBezTo>
                    <a:pt x="186" y="234"/>
                    <a:pt x="166" y="223"/>
                    <a:pt x="156" y="217"/>
                  </a:cubicBezTo>
                  <a:cubicBezTo>
                    <a:pt x="154" y="219"/>
                    <a:pt x="152" y="220"/>
                    <a:pt x="149" y="222"/>
                  </a:cubicBezTo>
                  <a:cubicBezTo>
                    <a:pt x="166" y="232"/>
                    <a:pt x="172" y="237"/>
                    <a:pt x="176" y="240"/>
                  </a:cubicBezTo>
                  <a:cubicBezTo>
                    <a:pt x="178" y="241"/>
                    <a:pt x="177" y="243"/>
                    <a:pt x="175" y="243"/>
                  </a:cubicBezTo>
                  <a:cubicBezTo>
                    <a:pt x="174" y="243"/>
                    <a:pt x="173" y="243"/>
                    <a:pt x="173" y="243"/>
                  </a:cubicBezTo>
                  <a:cubicBezTo>
                    <a:pt x="157" y="244"/>
                    <a:pt x="127" y="246"/>
                    <a:pt x="113" y="247"/>
                  </a:cubicBezTo>
                  <a:cubicBezTo>
                    <a:pt x="111" y="247"/>
                    <a:pt x="109" y="247"/>
                    <a:pt x="108" y="247"/>
                  </a:cubicBezTo>
                  <a:cubicBezTo>
                    <a:pt x="111" y="244"/>
                    <a:pt x="115" y="241"/>
                    <a:pt x="117" y="239"/>
                  </a:cubicBezTo>
                  <a:cubicBezTo>
                    <a:pt x="147" y="218"/>
                    <a:pt x="197" y="189"/>
                    <a:pt x="211" y="176"/>
                  </a:cubicBezTo>
                  <a:cubicBezTo>
                    <a:pt x="222" y="167"/>
                    <a:pt x="252" y="138"/>
                    <a:pt x="188"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descr="Logo, company name&#10;&#10;Description automatically generated">
            <a:extLst>
              <a:ext uri="{FF2B5EF4-FFF2-40B4-BE49-F238E27FC236}">
                <a16:creationId xmlns:a16="http://schemas.microsoft.com/office/drawing/2014/main" id="{361FFA69-C758-5A5B-B405-19AD466C9DEB}"/>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8315323" y="4909270"/>
            <a:ext cx="3651252" cy="1898575"/>
          </a:xfrm>
          <a:prstGeom prst="rect">
            <a:avLst/>
          </a:prstGeom>
        </p:spPr>
      </p:pic>
    </p:spTree>
    <p:custDataLst>
      <p:tags r:id="rId1"/>
    </p:custDataLst>
    <p:extLst>
      <p:ext uri="{BB962C8B-B14F-4D97-AF65-F5344CB8AC3E}">
        <p14:creationId xmlns:p14="http://schemas.microsoft.com/office/powerpoint/2010/main" val="25196209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_Main Title Slide Speaker 2">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5BAE8233-981A-278B-2AC4-16630F08BD0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23431" t="9986" r="31306" b="32227"/>
          <a:stretch/>
        </p:blipFill>
        <p:spPr>
          <a:xfrm rot="5400000">
            <a:off x="924465" y="416179"/>
            <a:ext cx="5524500" cy="7373430"/>
          </a:xfrm>
          <a:prstGeom prst="rect">
            <a:avLst/>
          </a:prstGeom>
        </p:spPr>
      </p:pic>
      <p:sp>
        <p:nvSpPr>
          <p:cNvPr id="3" name="Subtitle 2">
            <a:extLst>
              <a:ext uri="{FF2B5EF4-FFF2-40B4-BE49-F238E27FC236}">
                <a16:creationId xmlns:a16="http://schemas.microsoft.com/office/drawing/2014/main" id="{312649E6-63DE-4716-9B5A-41661035438F}"/>
              </a:ext>
            </a:extLst>
          </p:cNvPr>
          <p:cNvSpPr>
            <a:spLocks noGrp="1"/>
          </p:cNvSpPr>
          <p:nvPr>
            <p:ph type="subTitle" idx="1"/>
          </p:nvPr>
        </p:nvSpPr>
        <p:spPr>
          <a:xfrm>
            <a:off x="2181225" y="3544888"/>
            <a:ext cx="9685336" cy="1484312"/>
          </a:xfrm>
          <a:solidFill>
            <a:schemeClr val="bg1"/>
          </a:solidFill>
        </p:spPr>
        <p:txBody>
          <a:bodyPr>
            <a:noAutofit/>
          </a:bodyPr>
          <a:lstStyle>
            <a:lvl1pPr marL="0" indent="0" algn="l">
              <a:buNone/>
              <a:defRPr sz="24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cxnSp>
        <p:nvCxnSpPr>
          <p:cNvPr id="13" name="Straight Connector 12">
            <a:extLst>
              <a:ext uri="{FF2B5EF4-FFF2-40B4-BE49-F238E27FC236}">
                <a16:creationId xmlns:a16="http://schemas.microsoft.com/office/drawing/2014/main" id="{ABF70BA1-2CEC-4A93-9807-0298791170AF}"/>
              </a:ext>
            </a:extLst>
          </p:cNvPr>
          <p:cNvCxnSpPr/>
          <p:nvPr userDrawn="1"/>
        </p:nvCxnSpPr>
        <p:spPr>
          <a:xfrm>
            <a:off x="2181225" y="3429000"/>
            <a:ext cx="3743325"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itle 1">
            <a:extLst>
              <a:ext uri="{FF2B5EF4-FFF2-40B4-BE49-F238E27FC236}">
                <a16:creationId xmlns:a16="http://schemas.microsoft.com/office/drawing/2014/main" id="{704BE8C1-9ED9-43F8-9310-AAE1B49ED591}"/>
              </a:ext>
            </a:extLst>
          </p:cNvPr>
          <p:cNvSpPr>
            <a:spLocks noGrp="1"/>
          </p:cNvSpPr>
          <p:nvPr>
            <p:ph type="ctrTitle"/>
          </p:nvPr>
        </p:nvSpPr>
        <p:spPr>
          <a:xfrm>
            <a:off x="2181224" y="741363"/>
            <a:ext cx="9285287" cy="2104156"/>
          </a:xfrm>
          <a:prstGeom prst="rect">
            <a:avLst/>
          </a:prstGeom>
          <a:solidFill>
            <a:schemeClr val="bg1"/>
          </a:solidFill>
        </p:spPr>
        <p:txBody>
          <a:bodyPr bIns="0" anchor="b">
            <a:noAutofit/>
          </a:bodyPr>
          <a:lstStyle>
            <a:lvl1pPr algn="l">
              <a:defRPr sz="4400">
                <a:solidFill>
                  <a:schemeClr val="tx2"/>
                </a:solidFill>
              </a:defRPr>
            </a:lvl1pPr>
          </a:lstStyle>
          <a:p>
            <a:r>
              <a:rPr lang="en-US"/>
              <a:t>Click to edit Master title style</a:t>
            </a:r>
            <a:endParaRPr lang="en-GB"/>
          </a:p>
        </p:txBody>
      </p:sp>
      <p:sp>
        <p:nvSpPr>
          <p:cNvPr id="14" name="Text Placeholder 4">
            <a:extLst>
              <a:ext uri="{FF2B5EF4-FFF2-40B4-BE49-F238E27FC236}">
                <a16:creationId xmlns:a16="http://schemas.microsoft.com/office/drawing/2014/main" id="{C9320E82-6D14-410A-80DA-826D33A11C76}"/>
              </a:ext>
            </a:extLst>
          </p:cNvPr>
          <p:cNvSpPr>
            <a:spLocks noGrp="1"/>
          </p:cNvSpPr>
          <p:nvPr>
            <p:ph type="body" sz="quarter" idx="10" hasCustomPrompt="1"/>
          </p:nvPr>
        </p:nvSpPr>
        <p:spPr>
          <a:xfrm>
            <a:off x="2181224" y="2859087"/>
            <a:ext cx="9285287" cy="541338"/>
          </a:xfrm>
          <a:solidFill>
            <a:schemeClr val="bg1"/>
          </a:solidFill>
        </p:spPr>
        <p:txBody>
          <a:bodyPr bIns="0" anchor="b" anchorCtr="0">
            <a:noAutofit/>
          </a:bodyPr>
          <a:lstStyle>
            <a:lvl1pPr marL="0" indent="0">
              <a:buNone/>
              <a:defRPr sz="2800" b="1">
                <a:solidFill>
                  <a:schemeClr val="accent2"/>
                </a:solidFill>
              </a:defRPr>
            </a:lvl1pPr>
          </a:lstStyle>
          <a:p>
            <a:pPr lvl="0"/>
            <a:r>
              <a:rPr lang="en-GB"/>
              <a:t>Speaker</a:t>
            </a:r>
          </a:p>
        </p:txBody>
      </p:sp>
      <p:sp>
        <p:nvSpPr>
          <p:cNvPr id="10" name="TextBox 9">
            <a:extLst>
              <a:ext uri="{FF2B5EF4-FFF2-40B4-BE49-F238E27FC236}">
                <a16:creationId xmlns:a16="http://schemas.microsoft.com/office/drawing/2014/main" id="{2C8C9708-4623-4DC8-8C86-18B25D5FE779}"/>
              </a:ext>
            </a:extLst>
          </p:cNvPr>
          <p:cNvSpPr txBox="1"/>
          <p:nvPr userDrawn="1"/>
        </p:nvSpPr>
        <p:spPr>
          <a:xfrm>
            <a:off x="89362" y="5936876"/>
            <a:ext cx="6544194" cy="800219"/>
          </a:xfrm>
          <a:prstGeom prst="rect">
            <a:avLst/>
          </a:prstGeom>
          <a:solidFill>
            <a:schemeClr val="bg1"/>
          </a:solidFill>
        </p:spPr>
        <p:txBody>
          <a:bodyPr wrap="square">
            <a:spAutoFit/>
          </a:bodyPr>
          <a:lstStyle/>
          <a:p>
            <a:r>
              <a:rPr lang="en-GB" altLang="zh-CN" sz="1400" b="1">
                <a:solidFill>
                  <a:schemeClr val="tx2"/>
                </a:solidFill>
              </a:rPr>
              <a:t>Intended for healthcare professionals only.</a:t>
            </a:r>
            <a:endParaRPr lang="en-GB" sz="1400" b="1">
              <a:solidFill>
                <a:schemeClr val="tx2"/>
              </a:solidFill>
            </a:endParaRPr>
          </a:p>
          <a:p>
            <a:r>
              <a:rPr lang="en-GB" sz="800">
                <a:solidFill>
                  <a:schemeClr val="tx2"/>
                </a:solidFill>
              </a:rPr>
              <a:t>Veeva ID: CN-</a:t>
            </a:r>
            <a:r>
              <a:rPr lang="en-US" altLang="zh-CN" sz="800" b="0" i="0">
                <a:solidFill>
                  <a:schemeClr val="tx2"/>
                </a:solidFill>
                <a:effectLst/>
                <a:latin typeface="Arial" panose="020B0604020202020204" pitchFamily="34" charset="0"/>
              </a:rPr>
              <a:t>137766</a:t>
            </a:r>
            <a:r>
              <a:rPr lang="en-GB" sz="800">
                <a:solidFill>
                  <a:schemeClr val="tx2"/>
                </a:solidFill>
              </a:rPr>
              <a:t>; date of preparation: July 2024. This meeting is organised and funded by AstraZeneca. Propriety and Confidential ©AstraZeneca 2024. Intended for healthcare professionals only. Adverse Events should be reported.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800" b="0" i="0">
                <a:solidFill>
                  <a:schemeClr val="tx2"/>
                </a:solidFill>
                <a:effectLst/>
                <a:latin typeface="Arial" panose="020B0604020202020204" pitchFamily="34" charset="0"/>
              </a:rPr>
              <a:t>药品说明书中获批适应症可能不全部属于该药品的医保限定支付范围，建议您始终参照最新版国家</a:t>
            </a:r>
            <a:r>
              <a:rPr lang="en-US" altLang="zh-CN" sz="800" b="0" i="0">
                <a:solidFill>
                  <a:schemeClr val="tx2"/>
                </a:solidFill>
                <a:effectLst/>
                <a:latin typeface="Arial" panose="020B0604020202020204" pitchFamily="34" charset="0"/>
              </a:rPr>
              <a:t>《</a:t>
            </a:r>
            <a:r>
              <a:rPr lang="zh-CN" altLang="en-US" sz="800" b="0" i="0">
                <a:solidFill>
                  <a:schemeClr val="tx2"/>
                </a:solidFill>
                <a:effectLst/>
                <a:latin typeface="Arial" panose="020B0604020202020204" pitchFamily="34" charset="0"/>
              </a:rPr>
              <a:t>基本医疗保险药品目录</a:t>
            </a:r>
            <a:r>
              <a:rPr lang="en-US" altLang="zh-CN" sz="800" b="0" i="0">
                <a:solidFill>
                  <a:schemeClr val="tx2"/>
                </a:solidFill>
                <a:effectLst/>
                <a:latin typeface="Arial" panose="020B0604020202020204" pitchFamily="34" charset="0"/>
              </a:rPr>
              <a:t>》</a:t>
            </a:r>
            <a:r>
              <a:rPr lang="zh-CN" altLang="en-US" sz="800" b="0" i="0">
                <a:solidFill>
                  <a:schemeClr val="tx2"/>
                </a:solidFill>
                <a:effectLst/>
                <a:latin typeface="Arial" panose="020B0604020202020204" pitchFamily="34" charset="0"/>
              </a:rPr>
              <a:t>和相关法律法规以及药品说明书安全合理使用医保药品，确保医保基金合规使用</a:t>
            </a:r>
            <a:endParaRPr lang="en-GB" sz="800">
              <a:solidFill>
                <a:schemeClr val="tx2"/>
              </a:solidFill>
            </a:endParaRPr>
          </a:p>
        </p:txBody>
      </p:sp>
      <p:pic>
        <p:nvPicPr>
          <p:cNvPr id="11" name="Picture 2" descr="Image result for ASTRAZENECA LOGO">
            <a:extLst>
              <a:ext uri="{FF2B5EF4-FFF2-40B4-BE49-F238E27FC236}">
                <a16:creationId xmlns:a16="http://schemas.microsoft.com/office/drawing/2014/main" id="{B44DCD9F-EE71-BEB5-B0EF-B79D3DE577B8}"/>
              </a:ext>
            </a:extLst>
          </p:cNvPr>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497527" y="294418"/>
            <a:ext cx="2405987" cy="65195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Logo, company name&#10;&#10;Description automatically generated">
            <a:extLst>
              <a:ext uri="{FF2B5EF4-FFF2-40B4-BE49-F238E27FC236}">
                <a16:creationId xmlns:a16="http://schemas.microsoft.com/office/drawing/2014/main" id="{3E944639-4588-B511-36DB-D064D3E28634}"/>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8305800" y="4909128"/>
            <a:ext cx="3651251" cy="1899482"/>
          </a:xfrm>
          <a:prstGeom prst="rect">
            <a:avLst/>
          </a:prstGeom>
        </p:spPr>
      </p:pic>
    </p:spTree>
    <p:custDataLst>
      <p:tags r:id="rId1"/>
    </p:custDataLst>
    <p:extLst>
      <p:ext uri="{BB962C8B-B14F-4D97-AF65-F5344CB8AC3E}">
        <p14:creationId xmlns:p14="http://schemas.microsoft.com/office/powerpoint/2010/main" val="380346154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41939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4">
            <a:extLst>
              <a:ext uri="{FF2B5EF4-FFF2-40B4-BE49-F238E27FC236}">
                <a16:creationId xmlns:a16="http://schemas.microsoft.com/office/drawing/2014/main" id="{5893355A-AD42-1AF6-A8B8-68B0BDB5FFD0}"/>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5343605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le and Content with Subheadin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F2B0F23-3D54-4BF4-8DBC-83B16DE1E042}"/>
              </a:ext>
            </a:extLst>
          </p:cNvPr>
          <p:cNvSpPr/>
          <p:nvPr userDrawn="1"/>
        </p:nvSpPr>
        <p:spPr>
          <a:xfrm>
            <a:off x="334963" y="1366887"/>
            <a:ext cx="11522075" cy="575035"/>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2024424"/>
            <a:ext cx="11516102" cy="4176351"/>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6">
            <a:extLst>
              <a:ext uri="{FF2B5EF4-FFF2-40B4-BE49-F238E27FC236}">
                <a16:creationId xmlns:a16="http://schemas.microsoft.com/office/drawing/2014/main" id="{14C2D89F-C923-4466-84BB-964297010F18}"/>
              </a:ext>
            </a:extLst>
          </p:cNvPr>
          <p:cNvSpPr>
            <a:spLocks noGrp="1"/>
          </p:cNvSpPr>
          <p:nvPr>
            <p:ph type="body" sz="quarter" idx="12"/>
          </p:nvPr>
        </p:nvSpPr>
        <p:spPr>
          <a:xfrm>
            <a:off x="334964" y="1449389"/>
            <a:ext cx="11522074" cy="393322"/>
          </a:xfrm>
        </p:spPr>
        <p:txBody>
          <a:bodyPr lIns="144000" bIns="0" anchor="b" anchorCtr="0">
            <a:normAutofit/>
          </a:bodyPr>
          <a:lstStyle>
            <a:lvl1pPr marL="0" indent="0">
              <a:buNone/>
              <a:defRPr sz="2400" b="1">
                <a:solidFill>
                  <a:schemeClr val="bg1"/>
                </a:solidFill>
              </a:defRPr>
            </a:lvl1pPr>
          </a:lstStyle>
          <a:p>
            <a:pPr lvl="0"/>
            <a:r>
              <a:rPr lang="en-US"/>
              <a:t>Click to edit Master text style</a:t>
            </a:r>
          </a:p>
        </p:txBody>
      </p:sp>
      <p:sp>
        <p:nvSpPr>
          <p:cNvPr id="5" name="Text Placeholder 4">
            <a:extLst>
              <a:ext uri="{FF2B5EF4-FFF2-40B4-BE49-F238E27FC236}">
                <a16:creationId xmlns:a16="http://schemas.microsoft.com/office/drawing/2014/main" id="{9531AF87-9EA0-A07C-FDCD-559E0AD12BEF}"/>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205849194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5945145"/>
            <a:ext cx="7874873" cy="800219"/>
          </a:xfrm>
          <a:prstGeom prst="rect">
            <a:avLst/>
          </a:prstGeom>
          <a:noFill/>
        </p:spPr>
        <p:txBody>
          <a:bodyPr wrap="square">
            <a:spAutoFit/>
          </a:bodyPr>
          <a:lstStyle/>
          <a:p>
            <a:r>
              <a:rPr lang="en-GB" altLang="zh-CN" sz="1400" b="1">
                <a:solidFill>
                  <a:schemeClr val="tx2"/>
                </a:solidFill>
              </a:rPr>
              <a:t>Intended for healthcare professionals only.</a:t>
            </a:r>
            <a:endParaRPr lang="en-GB" sz="1400" b="1">
              <a:solidFill>
                <a:schemeClr val="tx2"/>
              </a:solidFill>
            </a:endParaRPr>
          </a:p>
          <a:p>
            <a:r>
              <a:rPr lang="en-GB" sz="800">
                <a:solidFill>
                  <a:schemeClr val="tx2"/>
                </a:solidFill>
              </a:rPr>
              <a:t>Veeva ID: CN-</a:t>
            </a:r>
            <a:r>
              <a:rPr lang="en-US" altLang="zh-CN" sz="800" b="0" i="0">
                <a:solidFill>
                  <a:schemeClr val="tx2"/>
                </a:solidFill>
                <a:effectLst/>
                <a:latin typeface="Arial" panose="020B0604020202020204" pitchFamily="34" charset="0"/>
              </a:rPr>
              <a:t>137766</a:t>
            </a:r>
            <a:r>
              <a:rPr lang="en-GB" sz="800">
                <a:solidFill>
                  <a:schemeClr val="tx2"/>
                </a:solidFill>
              </a:rPr>
              <a:t>; date of preparation: July 2024. This meeting is organised and funded by AstraZeneca. Propriety and Confidential ©AstraZeneca 2024. Intended for healthcare professionals only. Adverse Events should be reported.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800" b="0" i="0">
                <a:solidFill>
                  <a:schemeClr val="tx2"/>
                </a:solidFill>
                <a:effectLst/>
                <a:latin typeface="Arial" panose="020B0604020202020204" pitchFamily="34" charset="0"/>
              </a:rPr>
              <a:t>药品说明书中获批适应症可能不全部属于该药品的医保限定支付范围，建议您始终参照最新版国家</a:t>
            </a:r>
            <a:r>
              <a:rPr lang="en-US" altLang="zh-CN" sz="800" b="0" i="0">
                <a:solidFill>
                  <a:schemeClr val="tx2"/>
                </a:solidFill>
                <a:effectLst/>
                <a:latin typeface="Arial" panose="020B0604020202020204" pitchFamily="34" charset="0"/>
              </a:rPr>
              <a:t>《</a:t>
            </a:r>
            <a:r>
              <a:rPr lang="zh-CN" altLang="en-US" sz="800" b="0" i="0">
                <a:solidFill>
                  <a:schemeClr val="tx2"/>
                </a:solidFill>
                <a:effectLst/>
                <a:latin typeface="Arial" panose="020B0604020202020204" pitchFamily="34" charset="0"/>
              </a:rPr>
              <a:t>基本医疗保险药品目录</a:t>
            </a:r>
            <a:r>
              <a:rPr lang="en-US" altLang="zh-CN" sz="800" b="0" i="0">
                <a:solidFill>
                  <a:schemeClr val="tx2"/>
                </a:solidFill>
                <a:effectLst/>
                <a:latin typeface="Arial" panose="020B0604020202020204" pitchFamily="34" charset="0"/>
              </a:rPr>
              <a:t>》</a:t>
            </a:r>
            <a:r>
              <a:rPr lang="zh-CN" altLang="en-US" sz="800" b="0" i="0">
                <a:solidFill>
                  <a:schemeClr val="tx2"/>
                </a:solidFill>
                <a:effectLst/>
                <a:latin typeface="Arial" panose="020B0604020202020204" pitchFamily="34" charset="0"/>
              </a:rPr>
              <a:t>和相关法律法规以及药品说明书安全合理使用医保药品，确保医保基金合规使用</a:t>
            </a:r>
            <a:endParaRPr lang="en-GB" sz="800">
              <a:solidFill>
                <a:schemeClr val="tx2"/>
              </a:solidFill>
            </a:endParaRP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25810990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wo Colum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470E9B-C62B-491D-A14C-E3E4DF681C85}"/>
              </a:ext>
            </a:extLst>
          </p:cNvPr>
          <p:cNvSpPr>
            <a:spLocks noGrp="1"/>
          </p:cNvSpPr>
          <p:nvPr>
            <p:ph type="title"/>
          </p:nvPr>
        </p:nvSpPr>
        <p:spPr>
          <a:xfrm>
            <a:off x="340936" y="213414"/>
            <a:ext cx="11516102" cy="935774"/>
          </a:xfrm>
          <a:prstGeom prst="rect">
            <a:avLst/>
          </a:prstGeo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CFE804D-D0E4-4478-B3DF-E6F31B30B272}"/>
              </a:ext>
            </a:extLst>
          </p:cNvPr>
          <p:cNvSpPr>
            <a:spLocks noGrp="1"/>
          </p:cNvSpPr>
          <p:nvPr>
            <p:ph sz="half" idx="1"/>
          </p:nvPr>
        </p:nvSpPr>
        <p:spPr>
          <a:xfrm>
            <a:off x="344390" y="1449388"/>
            <a:ext cx="5684837"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4" name="Content Placeholder 3">
            <a:extLst>
              <a:ext uri="{FF2B5EF4-FFF2-40B4-BE49-F238E27FC236}">
                <a16:creationId xmlns:a16="http://schemas.microsoft.com/office/drawing/2014/main" id="{6FCC61E6-37BD-4C19-80C0-BDD4251ABB81}"/>
              </a:ext>
            </a:extLst>
          </p:cNvPr>
          <p:cNvSpPr>
            <a:spLocks noGrp="1"/>
          </p:cNvSpPr>
          <p:nvPr>
            <p:ph sz="half" idx="2"/>
          </p:nvPr>
        </p:nvSpPr>
        <p:spPr>
          <a:xfrm>
            <a:off x="6181627" y="1449388"/>
            <a:ext cx="5684838"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6" name="Text Placeholder 4">
            <a:extLst>
              <a:ext uri="{FF2B5EF4-FFF2-40B4-BE49-F238E27FC236}">
                <a16:creationId xmlns:a16="http://schemas.microsoft.com/office/drawing/2014/main" id="{F3E915CC-37AA-06B1-5207-4995B82C0E72}"/>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935536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28511062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cSld name="5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6" name="Footer Placeholder 3">
            <a:extLst>
              <a:ext uri="{FF2B5EF4-FFF2-40B4-BE49-F238E27FC236}">
                <a16:creationId xmlns:a16="http://schemas.microsoft.com/office/drawing/2014/main" id="{D9351FAA-B87D-48E5-B56A-6AA0CBA7B1DF}"/>
              </a:ext>
            </a:extLst>
          </p:cNvPr>
          <p:cNvSpPr>
            <a:spLocks noGrp="1"/>
          </p:cNvSpPr>
          <p:nvPr>
            <p:ph type="ftr" sz="quarter" idx="3"/>
          </p:nvPr>
        </p:nvSpPr>
        <p:spPr>
          <a:xfrm>
            <a:off x="334963" y="5699126"/>
            <a:ext cx="9637712" cy="766496"/>
          </a:xfrm>
          <a:prstGeom prst="rect">
            <a:avLst/>
          </a:prstGeom>
        </p:spPr>
        <p:txBody>
          <a:bodyPr vert="horz" lIns="0" tIns="0" rIns="0" bIns="0" rtlCol="0" anchor="b"/>
          <a:lstStyle>
            <a:lvl1pPr algn="l">
              <a:defRPr sz="800">
                <a:solidFill>
                  <a:schemeClr val="tx2"/>
                </a:solidFill>
              </a:defRPr>
            </a:lvl1pPr>
          </a:lstStyle>
          <a:p>
            <a:endParaRPr lang="en-GB"/>
          </a:p>
        </p:txBody>
      </p:sp>
    </p:spTree>
    <p:custDataLst>
      <p:tags r:id="rId1"/>
    </p:custDataLst>
    <p:extLst>
      <p:ext uri="{BB962C8B-B14F-4D97-AF65-F5344CB8AC3E}">
        <p14:creationId xmlns:p14="http://schemas.microsoft.com/office/powerpoint/2010/main" val="4454063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1" y="0"/>
            <a:ext cx="5562601" cy="6858000"/>
          </a:xfrm>
          <a:custGeom>
            <a:avLst/>
            <a:gdLst>
              <a:gd name="connsiteX0" fmla="*/ 0 w 5562601"/>
              <a:gd name="connsiteY0" fmla="*/ 0 h 6858000"/>
              <a:gd name="connsiteX1" fmla="*/ 3124199 w 5562601"/>
              <a:gd name="connsiteY1" fmla="*/ 0 h 6858000"/>
              <a:gd name="connsiteX2" fmla="*/ 3694793 w 5562601"/>
              <a:gd name="connsiteY2" fmla="*/ 0 h 6858000"/>
              <a:gd name="connsiteX3" fmla="*/ 3762493 w 5562601"/>
              <a:gd name="connsiteY3" fmla="*/ 43402 h 6858000"/>
              <a:gd name="connsiteX4" fmla="*/ 5562601 w 5562601"/>
              <a:gd name="connsiteY4" fmla="*/ 3429000 h 6858000"/>
              <a:gd name="connsiteX5" fmla="*/ 3762493 w 5562601"/>
              <a:gd name="connsiteY5" fmla="*/ 6814598 h 6858000"/>
              <a:gd name="connsiteX6" fmla="*/ 3694792 w 5562601"/>
              <a:gd name="connsiteY6" fmla="*/ 6858000 h 6858000"/>
              <a:gd name="connsiteX7" fmla="*/ 0 w 5562601"/>
              <a:gd name="connsiteY7" fmla="*/ 6858000 h 6858000"/>
              <a:gd name="connsiteX8" fmla="*/ 0 w 5562601"/>
              <a:gd name="connsiteY8" fmla="*/ 260168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2601" h="6858000">
                <a:moveTo>
                  <a:pt x="0" y="0"/>
                </a:moveTo>
                <a:lnTo>
                  <a:pt x="3124199" y="0"/>
                </a:lnTo>
                <a:lnTo>
                  <a:pt x="3694793" y="0"/>
                </a:lnTo>
                <a:lnTo>
                  <a:pt x="3762493" y="43402"/>
                </a:lnTo>
                <a:cubicBezTo>
                  <a:pt x="4848549" y="777127"/>
                  <a:pt x="5562601" y="2019676"/>
                  <a:pt x="5562601" y="3429000"/>
                </a:cubicBezTo>
                <a:cubicBezTo>
                  <a:pt x="5562601" y="4838325"/>
                  <a:pt x="4848549" y="6080873"/>
                  <a:pt x="3762493" y="6814598"/>
                </a:cubicBezTo>
                <a:lnTo>
                  <a:pt x="3694792" y="6858000"/>
                </a:lnTo>
                <a:lnTo>
                  <a:pt x="0" y="6858000"/>
                </a:lnTo>
                <a:lnTo>
                  <a:pt x="0" y="2601686"/>
                </a:lnTo>
                <a:close/>
              </a:path>
            </a:pathLst>
          </a:custGeom>
          <a:solidFill>
            <a:schemeClr val="accent1"/>
          </a:solidFill>
        </p:spPr>
        <p:txBody>
          <a:bodyPr wrap="square" lIns="396000" tIns="2160000" bIns="2880000" anchor="b" anchorCtr="0">
            <a:no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428095" y="863767"/>
            <a:ext cx="1203158" cy="1203158"/>
          </a:xfrm>
          <a:prstGeom prst="ellipse">
            <a:avLst/>
          </a:prstGeom>
          <a:solidFill>
            <a:schemeClr val="bg1"/>
          </a:solidFill>
          <a:ln w="254000">
            <a:solidFill>
              <a:schemeClr val="bg1">
                <a:alpha val="20000"/>
              </a:schemeClr>
            </a:solidFill>
          </a:ln>
        </p:spPr>
        <p:txBody>
          <a:bodyPr wrap="none" tIns="0" rIns="0" bIns="0" anchor="ctr" anchorCtr="0">
            <a:noAutofit/>
          </a:bodyPr>
          <a:lstStyle>
            <a:lvl1pPr marL="0" indent="0" algn="ctr">
              <a:lnSpc>
                <a:spcPct val="100000"/>
              </a:lnSpc>
              <a:buNone/>
              <a:defRPr sz="6000" b="1">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428626" y="4267200"/>
            <a:ext cx="3678918" cy="1896645"/>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9" name="Text Placeholder 30">
            <a:extLst>
              <a:ext uri="{FF2B5EF4-FFF2-40B4-BE49-F238E27FC236}">
                <a16:creationId xmlns:a16="http://schemas.microsoft.com/office/drawing/2014/main" id="{A456B376-7006-4C59-BE69-C7E74F28151C}"/>
              </a:ext>
            </a:extLst>
          </p:cNvPr>
          <p:cNvSpPr txBox="1">
            <a:spLocks/>
          </p:cNvSpPr>
          <p:nvPr userDrawn="1"/>
        </p:nvSpPr>
        <p:spPr>
          <a:xfrm>
            <a:off x="11597151" y="6303999"/>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
        <p:nvSpPr>
          <p:cNvPr id="11" name="Text Placeholder 6">
            <a:extLst>
              <a:ext uri="{FF2B5EF4-FFF2-40B4-BE49-F238E27FC236}">
                <a16:creationId xmlns:a16="http://schemas.microsoft.com/office/drawing/2014/main" id="{C70A6299-29F2-46F3-AB9E-A1984A3E445B}"/>
              </a:ext>
            </a:extLst>
          </p:cNvPr>
          <p:cNvSpPr txBox="1">
            <a:spLocks/>
          </p:cNvSpPr>
          <p:nvPr userDrawn="1"/>
        </p:nvSpPr>
        <p:spPr>
          <a:xfrm>
            <a:off x="407987" y="6397653"/>
            <a:ext cx="8094989" cy="309145"/>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1000">
                <a:solidFill>
                  <a:schemeClr val="bg1"/>
                </a:solidFill>
              </a:rPr>
              <a:t>For internal use only ‒ not to be shared outside of AstraZeneca.</a:t>
            </a:r>
            <a:br>
              <a:rPr lang="en-GB" sz="1000">
                <a:solidFill>
                  <a:schemeClr val="bg1"/>
                </a:solidFill>
              </a:rPr>
            </a:br>
            <a:r>
              <a:rPr lang="en-GB" sz="1000">
                <a:solidFill>
                  <a:schemeClr val="bg1"/>
                </a:solidFill>
              </a:rPr>
              <a:t>Veeva ID: Z4-xxxx. Date of preparation: January 2022.</a:t>
            </a:r>
          </a:p>
        </p:txBody>
      </p:sp>
    </p:spTree>
    <p:custDataLst>
      <p:tags r:id="rId1"/>
    </p:custDataLst>
    <p:extLst>
      <p:ext uri="{BB962C8B-B14F-4D97-AF65-F5344CB8AC3E}">
        <p14:creationId xmlns:p14="http://schemas.microsoft.com/office/powerpoint/2010/main" val="39917768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11516102" cy="441939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4">
            <a:extLst>
              <a:ext uri="{FF2B5EF4-FFF2-40B4-BE49-F238E27FC236}">
                <a16:creationId xmlns:a16="http://schemas.microsoft.com/office/drawing/2014/main" id="{5893355A-AD42-1AF6-A8B8-68B0BDB5FFD0}"/>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313363277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C24A1D01-568C-45CC-945E-CD22CFA4F7D7}"/>
              </a:ext>
            </a:extLst>
          </p:cNvPr>
          <p:cNvSpPr>
            <a:spLocks noGrp="1"/>
          </p:cNvSpPr>
          <p:nvPr>
            <p:ph type="body" sz="quarter" idx="13" hasCustomPrompt="1"/>
          </p:nvPr>
        </p:nvSpPr>
        <p:spPr>
          <a:xfrm>
            <a:off x="407988" y="6142679"/>
            <a:ext cx="11376025" cy="532759"/>
          </a:xfrm>
        </p:spPr>
        <p:txBody>
          <a:bodyPr tIns="0" rIns="0" bIns="0" anchor="b" anchorCtr="0"/>
          <a:lstStyle>
            <a:lvl1pPr marL="0" indent="0">
              <a:buNone/>
              <a:defRPr sz="900"/>
            </a:lvl1pPr>
            <a:lvl2pPr marL="287337" indent="0">
              <a:buNone/>
              <a:defRPr/>
            </a:lvl2pPr>
          </a:lstStyle>
          <a:p>
            <a:pPr lvl="0"/>
            <a:r>
              <a:rPr lang="en-US"/>
              <a:t>References and footnotes</a:t>
            </a:r>
          </a:p>
        </p:txBody>
      </p:sp>
      <p:sp>
        <p:nvSpPr>
          <p:cNvPr id="2" name="Title 1">
            <a:extLst>
              <a:ext uri="{FF2B5EF4-FFF2-40B4-BE49-F238E27FC236}">
                <a16:creationId xmlns:a16="http://schemas.microsoft.com/office/drawing/2014/main" id="{B0E16C75-2A96-448E-8AC8-65A1F8540109}"/>
              </a:ext>
            </a:extLst>
          </p:cNvPr>
          <p:cNvSpPr>
            <a:spLocks noGrp="1"/>
          </p:cNvSpPr>
          <p:nvPr>
            <p:ph type="title"/>
          </p:nvPr>
        </p:nvSpPr>
        <p:spPr/>
        <p:txBody>
          <a:bodyPr/>
          <a:lstStyle/>
          <a:p>
            <a:r>
              <a:rPr lang="en-US"/>
              <a:t>Click to edit Master title style</a:t>
            </a:r>
            <a:endParaRPr lang="en-GB"/>
          </a:p>
        </p:txBody>
      </p:sp>
      <p:sp>
        <p:nvSpPr>
          <p:cNvPr id="6" name="Content Placeholder 5">
            <a:extLst>
              <a:ext uri="{FF2B5EF4-FFF2-40B4-BE49-F238E27FC236}">
                <a16:creationId xmlns:a16="http://schemas.microsoft.com/office/drawing/2014/main" id="{D64F3A04-2CB5-4B52-93AA-E36F45D9B356}"/>
              </a:ext>
            </a:extLst>
          </p:cNvPr>
          <p:cNvSpPr>
            <a:spLocks noGrp="1"/>
          </p:cNvSpPr>
          <p:nvPr>
            <p:ph sz="quarter" idx="12" hasCustomPrompt="1"/>
          </p:nvPr>
        </p:nvSpPr>
        <p:spPr>
          <a:xfrm>
            <a:off x="407988" y="1557337"/>
            <a:ext cx="11376026" cy="4117599"/>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06576416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itle" preserve="1">
  <p:cSld name="SUMMIT Title">
    <p:bg>
      <p:bgPr>
        <a:solidFill>
          <a:schemeClr val="accent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4537696"/>
            <a:ext cx="6528286"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13713"/>
            <a:ext cx="9833633" cy="365125"/>
          </a:xfrm>
        </p:spPr>
        <p:txBody>
          <a:bodyPr/>
          <a:lstStyle>
            <a:lvl1pPr algn="l">
              <a:defRPr>
                <a:solidFill>
                  <a:schemeClr val="bg1"/>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2573517"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6"/>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Picture 21" descr="Background pattern&#10;&#10;Description automatically generated">
            <a:extLst>
              <a:ext uri="{FF2B5EF4-FFF2-40B4-BE49-F238E27FC236}">
                <a16:creationId xmlns:a16="http://schemas.microsoft.com/office/drawing/2014/main" id="{0D17DE6D-CEC1-4AF2-A621-ED0ACFB2BBC5}"/>
              </a:ext>
            </a:extLst>
          </p:cNvPr>
          <p:cNvPicPr>
            <a:picLocks noChangeAspect="1"/>
          </p:cNvPicPr>
          <p:nvPr/>
        </p:nvPicPr>
        <p:blipFill>
          <a:blip r:embed="rId3">
            <a:alphaModFix amt="5000"/>
            <a:extLst>
              <a:ext uri="{28A0092B-C50C-407E-A947-70E740481C1C}">
                <a14:useLocalDpi xmlns:a14="http://schemas.microsoft.com/office/drawing/2010/main" val="0"/>
              </a:ext>
            </a:extLst>
          </a:blip>
          <a:stretch>
            <a:fillRect/>
          </a:stretch>
        </p:blipFill>
        <p:spPr>
          <a:xfrm>
            <a:off x="9964412" y="524388"/>
            <a:ext cx="2229399" cy="5830055"/>
          </a:xfrm>
          <a:prstGeom prst="rect">
            <a:avLst/>
          </a:prstGeom>
        </p:spPr>
      </p:pic>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6528286" cy="1913540"/>
          </a:xfrm>
        </p:spPr>
        <p:txBody>
          <a:bodyPr tIns="0" rIns="0" anchor="t" anchorCtr="0"/>
          <a:lstStyle>
            <a:lvl1pPr algn="l">
              <a:lnSpc>
                <a:spcPct val="100000"/>
              </a:lnSpc>
              <a:defRPr sz="3600">
                <a:solidFill>
                  <a:schemeClr val="bg1"/>
                </a:solidFill>
              </a:defRPr>
            </a:lvl1pPr>
          </a:lstStyle>
          <a:p>
            <a:r>
              <a:rPr lang="en-GB"/>
              <a:t>Click to edit Master title style</a:t>
            </a:r>
          </a:p>
        </p:txBody>
      </p:sp>
      <p:pic>
        <p:nvPicPr>
          <p:cNvPr id="28" name="Picture 27" descr="A picture containing text, graffiti&#10;&#10;Description automatically generated">
            <a:extLst>
              <a:ext uri="{FF2B5EF4-FFF2-40B4-BE49-F238E27FC236}">
                <a16:creationId xmlns:a16="http://schemas.microsoft.com/office/drawing/2014/main" id="{73A7BF37-D7B9-4EAA-9B16-7C034EC680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156524" y="777950"/>
            <a:ext cx="2035476" cy="5322930"/>
          </a:xfrm>
          <a:prstGeom prst="rect">
            <a:avLst/>
          </a:prstGeom>
        </p:spPr>
      </p:pic>
      <p:pic>
        <p:nvPicPr>
          <p:cNvPr id="6" name="Picture 5" descr="A black background with yellow and blue text&#10;&#10;Description automatically generated">
            <a:extLst>
              <a:ext uri="{FF2B5EF4-FFF2-40B4-BE49-F238E27FC236}">
                <a16:creationId xmlns:a16="http://schemas.microsoft.com/office/drawing/2014/main" id="{6A517C73-EDF0-D418-9895-728C01A79B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28482665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SUMMIT Speaker">
    <p:bg>
      <p:bgPr>
        <a:solidFill>
          <a:schemeClr val="accent2"/>
        </a:soli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12706"/>
            <a:ext cx="9833633" cy="365125"/>
          </a:xfrm>
        </p:spPr>
        <p:txBody>
          <a:bodyPr/>
          <a:lstStyle>
            <a:lvl1pPr algn="l">
              <a:defRPr>
                <a:solidFill>
                  <a:schemeClr val="bg1"/>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8386210" cy="1630096"/>
          </a:xfrm>
        </p:spPr>
        <p:txBody>
          <a:bodyPr tIns="0" rIns="0" anchor="t" anchorCtr="0"/>
          <a:lstStyle>
            <a:lvl1pPr algn="l">
              <a:lnSpc>
                <a:spcPct val="100000"/>
              </a:lnSpc>
              <a:defRPr sz="3600">
                <a:solidFill>
                  <a:srgbClr val="003865"/>
                </a:solidFill>
              </a:defRPr>
            </a:lvl1pPr>
          </a:lstStyle>
          <a:p>
            <a:r>
              <a:rPr lang="en-GB"/>
              <a:t>Click to edit Master title style</a:t>
            </a:r>
          </a:p>
        </p:txBody>
      </p:sp>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3846248"/>
            <a:ext cx="8386210"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6" name="Text Placeholder 5">
            <a:extLst>
              <a:ext uri="{FF2B5EF4-FFF2-40B4-BE49-F238E27FC236}">
                <a16:creationId xmlns:a16="http://schemas.microsoft.com/office/drawing/2014/main" id="{90851843-FAE7-4D4F-AB80-18CE6B9FA946}"/>
              </a:ext>
            </a:extLst>
          </p:cNvPr>
          <p:cNvSpPr>
            <a:spLocks noGrp="1"/>
          </p:cNvSpPr>
          <p:nvPr>
            <p:ph type="body" sz="quarter" idx="12"/>
          </p:nvPr>
        </p:nvSpPr>
        <p:spPr>
          <a:xfrm>
            <a:off x="3433763" y="4236602"/>
            <a:ext cx="8386762" cy="392523"/>
          </a:xfrm>
        </p:spPr>
        <p:txBody>
          <a:bodyPr anchor="b" anchorCtr="0"/>
          <a:lstStyle>
            <a:lvl1pPr marL="0" indent="0">
              <a:buNone/>
              <a:defRPr sz="1800" i="1">
                <a:solidFill>
                  <a:schemeClr val="accent2"/>
                </a:solidFill>
              </a:defRPr>
            </a:lvl1pPr>
          </a:lstStyle>
          <a:p>
            <a:pPr lvl="0"/>
            <a:r>
              <a:rPr lang="en-GB"/>
              <a:t>Click to edit Master text styles</a:t>
            </a:r>
          </a:p>
        </p:txBody>
      </p:sp>
      <p:pic>
        <p:nvPicPr>
          <p:cNvPr id="7" name="Picture 6" descr="A black background with yellow and blue text&#10;&#10;Description automatically generated">
            <a:extLst>
              <a:ext uri="{FF2B5EF4-FFF2-40B4-BE49-F238E27FC236}">
                <a16:creationId xmlns:a16="http://schemas.microsoft.com/office/drawing/2014/main" id="{D293505F-FFDA-1054-6539-2921C050E95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115125831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SUMMIT Section ">
    <p:bg>
      <p:bgPr>
        <a:solidFill>
          <a:schemeClr val="accent4"/>
        </a:soli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20555"/>
            <a:ext cx="9833633" cy="365125"/>
          </a:xfrm>
        </p:spPr>
        <p:txBody>
          <a:bodyPr/>
          <a:lstStyle>
            <a:lvl1pPr algn="l">
              <a:defRPr>
                <a:solidFill>
                  <a:schemeClr val="accent2"/>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344614"/>
            <a:ext cx="8386210" cy="2192215"/>
          </a:xfrm>
        </p:spPr>
        <p:txBody>
          <a:bodyPr tIns="0" rIns="0" anchor="ctr" anchorCtr="0"/>
          <a:lstStyle>
            <a:lvl1pPr algn="l">
              <a:lnSpc>
                <a:spcPct val="100000"/>
              </a:lnSpc>
              <a:defRPr sz="3600">
                <a:solidFill>
                  <a:schemeClr val="accent2"/>
                </a:solidFill>
              </a:defRPr>
            </a:lvl1pPr>
          </a:lstStyle>
          <a:p>
            <a:r>
              <a:rPr lang="en-GB"/>
              <a:t>Click to edit Master title style</a:t>
            </a:r>
          </a:p>
        </p:txBody>
      </p:sp>
      <p:pic>
        <p:nvPicPr>
          <p:cNvPr id="4" name="Picture 3" descr="A black background with yellow and blue text&#10;&#10;Description automatically generated">
            <a:extLst>
              <a:ext uri="{FF2B5EF4-FFF2-40B4-BE49-F238E27FC236}">
                <a16:creationId xmlns:a16="http://schemas.microsoft.com/office/drawing/2014/main" id="{B93C55CC-B213-B1E6-68D8-5C0ED648C88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40234706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SUMMIT 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8EFDA-2C2E-43F3-AD1A-DB273F5FD9D4}"/>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Tree>
    <p:custDataLst>
      <p:tags r:id="rId1"/>
    </p:custDataLst>
    <p:extLst>
      <p:ext uri="{BB962C8B-B14F-4D97-AF65-F5344CB8AC3E}">
        <p14:creationId xmlns:p14="http://schemas.microsoft.com/office/powerpoint/2010/main" val="2246701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SUMMIT Title_Sub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8EFDA-2C2E-43F3-AD1A-DB273F5FD9D4}"/>
              </a:ext>
            </a:extLst>
          </p:cNvPr>
          <p:cNvSpPr>
            <a:spLocks noGrp="1"/>
          </p:cNvSpPr>
          <p:nvPr>
            <p:ph type="title"/>
          </p:nvPr>
        </p:nvSpPr>
        <p:spPr>
          <a:xfrm>
            <a:off x="371476" y="351481"/>
            <a:ext cx="10311614" cy="592162"/>
          </a:xfrm>
        </p:spPr>
        <p:txBody>
          <a:bodyPr/>
          <a:lstStyle>
            <a:lvl1pPr>
              <a:defRPr/>
            </a:lvl1pPr>
          </a:lstStyle>
          <a:p>
            <a:r>
              <a:rPr lang="en-GB"/>
              <a:t>Click to edit Master title style</a:t>
            </a:r>
          </a:p>
        </p:txBody>
      </p:sp>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
        <p:nvSpPr>
          <p:cNvPr id="6" name="Text Placeholder 5">
            <a:extLst>
              <a:ext uri="{FF2B5EF4-FFF2-40B4-BE49-F238E27FC236}">
                <a16:creationId xmlns:a16="http://schemas.microsoft.com/office/drawing/2014/main" id="{DAF86B69-9948-43A1-8C2F-CE79990EC4AB}"/>
              </a:ext>
            </a:extLst>
          </p:cNvPr>
          <p:cNvSpPr>
            <a:spLocks noGrp="1"/>
          </p:cNvSpPr>
          <p:nvPr>
            <p:ph type="body" sz="quarter" idx="12" hasCustomPrompt="1"/>
          </p:nvPr>
        </p:nvSpPr>
        <p:spPr>
          <a:xfrm>
            <a:off x="371475" y="891710"/>
            <a:ext cx="10312400" cy="263940"/>
          </a:xfrm>
        </p:spPr>
        <p:txBody>
          <a:bodyPr/>
          <a:lstStyle>
            <a:lvl1pPr marL="0" indent="0">
              <a:buNone/>
              <a:defRPr sz="1800">
                <a:solidFill>
                  <a:schemeClr val="accent4"/>
                </a:solidFill>
              </a:defRPr>
            </a:lvl1pPr>
          </a:lstStyle>
          <a:p>
            <a:pPr lvl="0"/>
            <a:r>
              <a:rPr lang="en-US"/>
              <a:t>Click to edit sub title style</a:t>
            </a:r>
            <a:endParaRPr lang="en-GB"/>
          </a:p>
        </p:txBody>
      </p:sp>
    </p:spTree>
    <p:extLst>
      <p:ext uri="{BB962C8B-B14F-4D97-AF65-F5344CB8AC3E}">
        <p14:creationId xmlns:p14="http://schemas.microsoft.com/office/powerpoint/2010/main" val="96920158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SUMMIT 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A91A84-3998-4269-9A95-CC1208F74691}"/>
              </a:ext>
            </a:extLst>
          </p:cNvPr>
          <p:cNvSpPr>
            <a:spLocks noGrp="1"/>
          </p:cNvSpPr>
          <p:nvPr>
            <p:ph type="title"/>
          </p:nvPr>
        </p:nvSpPr>
        <p:spPr/>
        <p:txBody>
          <a:bodyPr/>
          <a:lstStyle/>
          <a:p>
            <a:r>
              <a:rPr lang="en-GB"/>
              <a:t>Click to edit Master title style</a:t>
            </a:r>
          </a:p>
        </p:txBody>
      </p:sp>
      <p:sp>
        <p:nvSpPr>
          <p:cNvPr id="6" name="Footer Placeholder 5">
            <a:extLst>
              <a:ext uri="{FF2B5EF4-FFF2-40B4-BE49-F238E27FC236}">
                <a16:creationId xmlns:a16="http://schemas.microsoft.com/office/drawing/2014/main" id="{437F791D-AFFD-4691-B35C-1C8AEBB458DA}"/>
              </a:ext>
            </a:extLst>
          </p:cNvPr>
          <p:cNvSpPr>
            <a:spLocks noGrp="1"/>
          </p:cNvSpPr>
          <p:nvPr>
            <p:ph type="ftr" sz="quarter" idx="11"/>
          </p:nvPr>
        </p:nvSpPr>
        <p:spPr/>
        <p:txBody>
          <a:bodyPr/>
          <a:lstStyle>
            <a:lvl1pPr>
              <a:defRPr sz="800"/>
            </a:lvl1pPr>
          </a:lstStyle>
          <a:p>
            <a:endParaRPr lang="en-GB"/>
          </a:p>
        </p:txBody>
      </p:sp>
      <p:sp>
        <p:nvSpPr>
          <p:cNvPr id="8" name="Content Placeholder 2">
            <a:extLst>
              <a:ext uri="{FF2B5EF4-FFF2-40B4-BE49-F238E27FC236}">
                <a16:creationId xmlns:a16="http://schemas.microsoft.com/office/drawing/2014/main" id="{8FA7153F-45A2-4C71-93BA-B6957134F1D0}"/>
              </a:ext>
            </a:extLst>
          </p:cNvPr>
          <p:cNvSpPr>
            <a:spLocks noGrp="1"/>
          </p:cNvSpPr>
          <p:nvPr>
            <p:ph sz="half" idx="12"/>
          </p:nvPr>
        </p:nvSpPr>
        <p:spPr>
          <a:xfrm>
            <a:off x="37147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
        <p:nvSpPr>
          <p:cNvPr id="9" name="Content Placeholder 3">
            <a:extLst>
              <a:ext uri="{FF2B5EF4-FFF2-40B4-BE49-F238E27FC236}">
                <a16:creationId xmlns:a16="http://schemas.microsoft.com/office/drawing/2014/main" id="{045A030B-3A98-4696-BC18-6ACD90F71B39}"/>
              </a:ext>
            </a:extLst>
          </p:cNvPr>
          <p:cNvSpPr>
            <a:spLocks noGrp="1"/>
          </p:cNvSpPr>
          <p:nvPr>
            <p:ph sz="half" idx="2"/>
          </p:nvPr>
        </p:nvSpPr>
        <p:spPr>
          <a:xfrm>
            <a:off x="621103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Tree>
    <p:extLst>
      <p:ext uri="{BB962C8B-B14F-4D97-AF65-F5344CB8AC3E}">
        <p14:creationId xmlns:p14="http://schemas.microsoft.com/office/powerpoint/2010/main" val="375575804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SUMMI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349135-B77A-4D9F-B67C-6043F88DFF59}"/>
              </a:ext>
            </a:extLst>
          </p:cNvPr>
          <p:cNvSpPr>
            <a:spLocks noGrp="1"/>
          </p:cNvSpPr>
          <p:nvPr>
            <p:ph type="title"/>
          </p:nvPr>
        </p:nvSpPr>
        <p:spPr>
          <a:xfrm>
            <a:off x="371476" y="569737"/>
            <a:ext cx="10308248" cy="676024"/>
          </a:xfrm>
        </p:spPr>
        <p:txBody>
          <a:bodyPr/>
          <a:lstStyle/>
          <a:p>
            <a:r>
              <a:rPr lang="en-GB"/>
              <a:t>Click to edit Master title style</a:t>
            </a:r>
          </a:p>
        </p:txBody>
      </p:sp>
      <p:sp>
        <p:nvSpPr>
          <p:cNvPr id="3" name="Text Placeholder 2">
            <a:extLst>
              <a:ext uri="{FF2B5EF4-FFF2-40B4-BE49-F238E27FC236}">
                <a16:creationId xmlns:a16="http://schemas.microsoft.com/office/drawing/2014/main" id="{341C75A4-19E0-4313-BF28-334CE25E85BF}"/>
              </a:ext>
            </a:extLst>
          </p:cNvPr>
          <p:cNvSpPr>
            <a:spLocks noGrp="1"/>
          </p:cNvSpPr>
          <p:nvPr>
            <p:ph type="body" idx="1"/>
          </p:nvPr>
        </p:nvSpPr>
        <p:spPr>
          <a:xfrm>
            <a:off x="371474" y="1424598"/>
            <a:ext cx="5619017"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624213A8-D5B1-47C6-8FF3-EC9BE78E38AE}"/>
              </a:ext>
            </a:extLst>
          </p:cNvPr>
          <p:cNvSpPr>
            <a:spLocks noGrp="1"/>
          </p:cNvSpPr>
          <p:nvPr>
            <p:ph sz="half" idx="2"/>
          </p:nvPr>
        </p:nvSpPr>
        <p:spPr>
          <a:xfrm>
            <a:off x="371474" y="2248510"/>
            <a:ext cx="5619017" cy="3684588"/>
          </a:xfrm>
        </p:spPr>
        <p:txBody>
          <a:bodyPr/>
          <a:lstStyle/>
          <a:p>
            <a:pPr lvl="0"/>
            <a:r>
              <a:rPr lang="en-GB"/>
              <a:t>Click to edit Master text styles</a:t>
            </a:r>
          </a:p>
          <a:p>
            <a:pPr lvl="1"/>
            <a:r>
              <a:rPr lang="en-GB"/>
              <a:t>Second level</a:t>
            </a:r>
          </a:p>
          <a:p>
            <a:pPr lvl="2"/>
            <a:r>
              <a:rPr lang="en-GB"/>
              <a:t>Third level</a:t>
            </a:r>
          </a:p>
        </p:txBody>
      </p:sp>
      <p:sp>
        <p:nvSpPr>
          <p:cNvPr id="5" name="Text Placeholder 4">
            <a:extLst>
              <a:ext uri="{FF2B5EF4-FFF2-40B4-BE49-F238E27FC236}">
                <a16:creationId xmlns:a16="http://schemas.microsoft.com/office/drawing/2014/main" id="{0D54E211-DE1E-457B-A7FC-F1A94FC77055}"/>
              </a:ext>
            </a:extLst>
          </p:cNvPr>
          <p:cNvSpPr>
            <a:spLocks noGrp="1"/>
          </p:cNvSpPr>
          <p:nvPr>
            <p:ph type="body" sz="quarter" idx="3"/>
          </p:nvPr>
        </p:nvSpPr>
        <p:spPr>
          <a:xfrm>
            <a:off x="6201508" y="1424598"/>
            <a:ext cx="5619016"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28219B72-6E52-464F-AB88-CC0D8CC7D578}"/>
              </a:ext>
            </a:extLst>
          </p:cNvPr>
          <p:cNvSpPr>
            <a:spLocks noGrp="1"/>
          </p:cNvSpPr>
          <p:nvPr>
            <p:ph sz="quarter" idx="4"/>
          </p:nvPr>
        </p:nvSpPr>
        <p:spPr>
          <a:xfrm>
            <a:off x="6201508" y="2248510"/>
            <a:ext cx="5619016" cy="3684588"/>
          </a:xfrm>
        </p:spPr>
        <p:txBody>
          <a:bodyPr/>
          <a:lstStyle/>
          <a:p>
            <a:pPr lvl="0"/>
            <a:r>
              <a:rPr lang="en-GB"/>
              <a:t>Click to edit Master text styles</a:t>
            </a:r>
          </a:p>
          <a:p>
            <a:pPr lvl="1"/>
            <a:r>
              <a:rPr lang="en-GB"/>
              <a:t>Second level</a:t>
            </a:r>
          </a:p>
          <a:p>
            <a:pPr lvl="2"/>
            <a:r>
              <a:rPr lang="en-GB"/>
              <a:t>Third level</a:t>
            </a:r>
          </a:p>
        </p:txBody>
      </p:sp>
      <p:sp>
        <p:nvSpPr>
          <p:cNvPr id="8" name="Footer Placeholder 7">
            <a:extLst>
              <a:ext uri="{FF2B5EF4-FFF2-40B4-BE49-F238E27FC236}">
                <a16:creationId xmlns:a16="http://schemas.microsoft.com/office/drawing/2014/main" id="{92464F4E-C8F1-45E5-BABD-E354B5F8D9A4}"/>
              </a:ext>
            </a:extLst>
          </p:cNvPr>
          <p:cNvSpPr>
            <a:spLocks noGrp="1"/>
          </p:cNvSpPr>
          <p:nvPr>
            <p:ph type="ftr" sz="quarter" idx="11"/>
          </p:nvPr>
        </p:nvSpPr>
        <p:spPr/>
        <p:txBody>
          <a:bodyPr/>
          <a:lstStyle>
            <a:lvl1pPr>
              <a:defRPr sz="800"/>
            </a:lvl1pPr>
          </a:lstStyle>
          <a:p>
            <a:endParaRPr lang="en-GB"/>
          </a:p>
        </p:txBody>
      </p:sp>
    </p:spTree>
    <p:extLst>
      <p:ext uri="{BB962C8B-B14F-4D97-AF65-F5344CB8AC3E}">
        <p14:creationId xmlns:p14="http://schemas.microsoft.com/office/powerpoint/2010/main" val="94945324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SUMMIT 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lvl1pPr>
              <a:defRPr sz="800"/>
            </a:lvl1pPr>
          </a:lstStyle>
          <a:p>
            <a:endParaRPr lang="en-GB"/>
          </a:p>
        </p:txBody>
      </p:sp>
      <p:sp>
        <p:nvSpPr>
          <p:cNvPr id="5" name="Table Placeholder 4">
            <a:extLst>
              <a:ext uri="{FF2B5EF4-FFF2-40B4-BE49-F238E27FC236}">
                <a16:creationId xmlns:a16="http://schemas.microsoft.com/office/drawing/2014/main" id="{1D241439-D715-4B06-ABD0-5D86EA3B8160}"/>
              </a:ext>
            </a:extLst>
          </p:cNvPr>
          <p:cNvSpPr>
            <a:spLocks noGrp="1"/>
          </p:cNvSpPr>
          <p:nvPr>
            <p:ph type="tbl" sz="quarter" idx="12"/>
          </p:nvPr>
        </p:nvSpPr>
        <p:spPr>
          <a:xfrm>
            <a:off x="793652" y="2006664"/>
            <a:ext cx="10623550" cy="2867025"/>
          </a:xfrm>
        </p:spPr>
        <p:txBody>
          <a:bodyPr/>
          <a:lstStyle/>
          <a:p>
            <a:r>
              <a:rPr lang="en-GB"/>
              <a:t>Click icon to add table</a:t>
            </a:r>
          </a:p>
        </p:txBody>
      </p:sp>
    </p:spTree>
    <p:extLst>
      <p:ext uri="{BB962C8B-B14F-4D97-AF65-F5344CB8AC3E}">
        <p14:creationId xmlns:p14="http://schemas.microsoft.com/office/powerpoint/2010/main" val="18079151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SUMMIT 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p>
            <a:endParaRPr lang="en-GB"/>
          </a:p>
        </p:txBody>
      </p:sp>
      <p:sp>
        <p:nvSpPr>
          <p:cNvPr id="13" name="Chart Placeholder 5">
            <a:extLst>
              <a:ext uri="{FF2B5EF4-FFF2-40B4-BE49-F238E27FC236}">
                <a16:creationId xmlns:a16="http://schemas.microsoft.com/office/drawing/2014/main" id="{29096A48-B3D5-4D39-A358-5E0E38BA6291}"/>
              </a:ext>
            </a:extLst>
          </p:cNvPr>
          <p:cNvSpPr>
            <a:spLocks noGrp="1"/>
          </p:cNvSpPr>
          <p:nvPr>
            <p:ph type="chart" sz="quarter" idx="12"/>
          </p:nvPr>
        </p:nvSpPr>
        <p:spPr>
          <a:xfrm>
            <a:off x="1142108" y="1771454"/>
            <a:ext cx="9926638" cy="3959225"/>
          </a:xfrm>
        </p:spPr>
        <p:txBody>
          <a:bodyPr/>
          <a:lstStyle/>
          <a:p>
            <a:r>
              <a:rPr lang="en-GB"/>
              <a:t>Click icon to add chart</a:t>
            </a:r>
          </a:p>
        </p:txBody>
      </p:sp>
      <p:sp>
        <p:nvSpPr>
          <p:cNvPr id="14" name="Rectangle 13">
            <a:extLst>
              <a:ext uri="{FF2B5EF4-FFF2-40B4-BE49-F238E27FC236}">
                <a16:creationId xmlns:a16="http://schemas.microsoft.com/office/drawing/2014/main" id="{BE750A92-9BD3-41F2-A187-51E80B516DD5}"/>
              </a:ext>
            </a:extLst>
          </p:cNvPr>
          <p:cNvSpPr/>
          <p:nvPr/>
        </p:nvSpPr>
        <p:spPr>
          <a:xfrm>
            <a:off x="1000812" y="1574276"/>
            <a:ext cx="10209229" cy="44471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7">
            <a:extLst>
              <a:ext uri="{FF2B5EF4-FFF2-40B4-BE49-F238E27FC236}">
                <a16:creationId xmlns:a16="http://schemas.microsoft.com/office/drawing/2014/main" id="{E16F5E67-4B2C-49EA-A07B-F9DA7900E7E8}"/>
              </a:ext>
            </a:extLst>
          </p:cNvPr>
          <p:cNvSpPr/>
          <p:nvPr/>
        </p:nvSpPr>
        <p:spPr>
          <a:xfrm flipH="1" flipV="1">
            <a:off x="8421278" y="3579846"/>
            <a:ext cx="2788763" cy="2441542"/>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Chart Placeholder 18">
            <a:extLst>
              <a:ext uri="{FF2B5EF4-FFF2-40B4-BE49-F238E27FC236}">
                <a16:creationId xmlns:a16="http://schemas.microsoft.com/office/drawing/2014/main" id="{5EF19291-DE1F-4908-8246-0CEDB0A90280}"/>
              </a:ext>
            </a:extLst>
          </p:cNvPr>
          <p:cNvSpPr>
            <a:spLocks noGrp="1"/>
          </p:cNvSpPr>
          <p:nvPr>
            <p:ph type="chart" sz="quarter" idx="13"/>
          </p:nvPr>
        </p:nvSpPr>
        <p:spPr>
          <a:xfrm>
            <a:off x="1937445" y="1950178"/>
            <a:ext cx="8335962" cy="3657600"/>
          </a:xfrm>
        </p:spPr>
        <p:txBody>
          <a:bodyPr/>
          <a:lstStyle/>
          <a:p>
            <a:r>
              <a:rPr lang="en-GB"/>
              <a:t>Click icon to add chart</a:t>
            </a:r>
          </a:p>
        </p:txBody>
      </p:sp>
      <p:pic>
        <p:nvPicPr>
          <p:cNvPr id="10" name="Picture 9" descr="A picture containing text, graffiti, clipart&#10;&#10;Description automatically generated">
            <a:extLst>
              <a:ext uri="{FF2B5EF4-FFF2-40B4-BE49-F238E27FC236}">
                <a16:creationId xmlns:a16="http://schemas.microsoft.com/office/drawing/2014/main" id="{D83D59B0-63B1-440A-9704-1ED453FE11A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9566" y="1434485"/>
            <a:ext cx="671246" cy="1755362"/>
          </a:xfrm>
          <a:prstGeom prst="rect">
            <a:avLst/>
          </a:prstGeom>
        </p:spPr>
      </p:pic>
      <p:sp>
        <p:nvSpPr>
          <p:cNvPr id="17" name="Rectangle 7">
            <a:extLst>
              <a:ext uri="{FF2B5EF4-FFF2-40B4-BE49-F238E27FC236}">
                <a16:creationId xmlns:a16="http://schemas.microsoft.com/office/drawing/2014/main" id="{7EC0F8DF-4FF5-47ED-A7B0-6D66B9406A49}"/>
              </a:ext>
            </a:extLst>
          </p:cNvPr>
          <p:cNvSpPr/>
          <p:nvPr/>
        </p:nvSpPr>
        <p:spPr>
          <a:xfrm>
            <a:off x="1000813" y="1574276"/>
            <a:ext cx="3637176" cy="2950590"/>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623447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with Subheadin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F2B0F23-3D54-4BF4-8DBC-83B16DE1E042}"/>
              </a:ext>
            </a:extLst>
          </p:cNvPr>
          <p:cNvSpPr/>
          <p:nvPr userDrawn="1"/>
        </p:nvSpPr>
        <p:spPr>
          <a:xfrm>
            <a:off x="334963" y="1366887"/>
            <a:ext cx="11522075" cy="575035"/>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2024424"/>
            <a:ext cx="11516102" cy="4176351"/>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7" name="Text Placeholder 6">
            <a:extLst>
              <a:ext uri="{FF2B5EF4-FFF2-40B4-BE49-F238E27FC236}">
                <a16:creationId xmlns:a16="http://schemas.microsoft.com/office/drawing/2014/main" id="{14C2D89F-C923-4466-84BB-964297010F18}"/>
              </a:ext>
            </a:extLst>
          </p:cNvPr>
          <p:cNvSpPr>
            <a:spLocks noGrp="1"/>
          </p:cNvSpPr>
          <p:nvPr>
            <p:ph type="body" sz="quarter" idx="12"/>
          </p:nvPr>
        </p:nvSpPr>
        <p:spPr>
          <a:xfrm>
            <a:off x="334964" y="1449389"/>
            <a:ext cx="11522074" cy="393322"/>
          </a:xfrm>
        </p:spPr>
        <p:txBody>
          <a:bodyPr lIns="144000" bIns="0" anchor="b" anchorCtr="0">
            <a:normAutofit/>
          </a:bodyPr>
          <a:lstStyle>
            <a:lvl1pPr marL="0" indent="0">
              <a:buNone/>
              <a:defRPr sz="2400" b="1">
                <a:solidFill>
                  <a:schemeClr val="bg1"/>
                </a:solidFill>
              </a:defRPr>
            </a:lvl1pPr>
          </a:lstStyle>
          <a:p>
            <a:pPr lvl="0"/>
            <a:r>
              <a:rPr lang="en-US"/>
              <a:t>Click to edit Master text style</a:t>
            </a:r>
          </a:p>
        </p:txBody>
      </p:sp>
      <p:sp>
        <p:nvSpPr>
          <p:cNvPr id="5" name="Text Placeholder 4">
            <a:extLst>
              <a:ext uri="{FF2B5EF4-FFF2-40B4-BE49-F238E27FC236}">
                <a16:creationId xmlns:a16="http://schemas.microsoft.com/office/drawing/2014/main" id="{9531AF87-9EA0-A07C-FDCD-559E0AD12BEF}"/>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22921053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SUMMIT 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234229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5" name="Text Placeholder 96">
            <a:extLst>
              <a:ext uri="{FF2B5EF4-FFF2-40B4-BE49-F238E27FC236}">
                <a16:creationId xmlns:a16="http://schemas.microsoft.com/office/drawing/2014/main" id="{C573651C-2F29-D1C2-DBE9-CDB0A16CBB00}"/>
              </a:ext>
            </a:extLst>
          </p:cNvPr>
          <p:cNvSpPr>
            <a:spLocks noGrp="1"/>
          </p:cNvSpPr>
          <p:nvPr>
            <p:ph type="body" sz="quarter" idx="111"/>
          </p:nvPr>
        </p:nvSpPr>
        <p:spPr>
          <a:xfrm>
            <a:off x="407988" y="6088251"/>
            <a:ext cx="8577939" cy="561048"/>
          </a:xfrm>
        </p:spPr>
        <p:txBody>
          <a:bodyPr lIns="0" tIns="0" rIns="0" bIns="0" anchor="b" anchorCtr="0">
            <a:noAutofit/>
          </a:bodyPr>
          <a:lstStyle>
            <a:lvl1pPr marL="0" indent="0">
              <a:lnSpc>
                <a:spcPct val="100000"/>
              </a:lnSpc>
              <a:spcAft>
                <a:spcPts val="300"/>
              </a:spcAft>
              <a:buNone/>
              <a:defRPr sz="800">
                <a:solidFill>
                  <a:schemeClr val="tx1"/>
                </a:solidFill>
              </a:defRPr>
            </a:lvl1pPr>
          </a:lstStyle>
          <a:p>
            <a:pPr lvl="0"/>
            <a:endParaRPr lang="en-US"/>
          </a:p>
        </p:txBody>
      </p:sp>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8" name="Content Placeholder 7">
            <a:extLst>
              <a:ext uri="{FF2B5EF4-FFF2-40B4-BE49-F238E27FC236}">
                <a16:creationId xmlns:a16="http://schemas.microsoft.com/office/drawing/2014/main" id="{91E4B5EC-9E53-45C3-B765-C1C483A070D0}"/>
              </a:ext>
            </a:extLst>
          </p:cNvPr>
          <p:cNvSpPr>
            <a:spLocks noGrp="1"/>
          </p:cNvSpPr>
          <p:nvPr>
            <p:ph sz="quarter" idx="19" hasCustomPrompt="1"/>
          </p:nvPr>
        </p:nvSpPr>
        <p:spPr>
          <a:xfrm>
            <a:off x="407988" y="1567814"/>
            <a:ext cx="11376024" cy="4635235"/>
          </a:xfrm>
        </p:spPr>
        <p:txBody>
          <a:bodyPr>
            <a:noAutofit/>
          </a:bodyPr>
          <a:lstStyle>
            <a:lvl1pPr>
              <a:lnSpc>
                <a:spcPct val="100000"/>
              </a:lnSpc>
              <a:spcBef>
                <a:spcPts val="600"/>
              </a:spcBef>
              <a:spcAft>
                <a:spcPts val="600"/>
              </a:spcAft>
              <a:defRPr/>
            </a:lvl1pPr>
            <a:lvl2pPr marL="460800" indent="-228600">
              <a:lnSpc>
                <a:spcPct val="100000"/>
              </a:lnSpc>
              <a:defRPr/>
            </a:lvl2pPr>
            <a:lvl3pPr>
              <a:lnSpc>
                <a:spcPct val="100000"/>
              </a:lnSpc>
              <a:defRPr/>
            </a:lvl3pPr>
            <a:lvl4pPr>
              <a:lnSpc>
                <a:spcPct val="100000"/>
              </a:lnSpc>
              <a:defRPr/>
            </a:lvl4pPr>
            <a:lvl5pPr>
              <a:lnSpc>
                <a:spcPct val="100000"/>
              </a:lnSpc>
              <a:defRPr/>
            </a:lvl5pPr>
          </a:lstStyle>
          <a:p>
            <a:pPr lvl="0"/>
            <a:r>
              <a:rPr lang="en-US"/>
              <a:t>Click to add text here. </a:t>
            </a:r>
            <a:br>
              <a:rPr lang="en-US"/>
            </a:br>
            <a:r>
              <a:rPr lang="en-US"/>
              <a:t>To increase bullet level, select your text and press Tab.</a:t>
            </a:r>
            <a:br>
              <a:rPr lang="en-US"/>
            </a:br>
            <a:r>
              <a:rPr lang="en-US"/>
              <a:t>To decrease bullet level, select your bullet text and press Shift + Tab.</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7E938F29-84D5-4449-9358-343332B4BEF7}"/>
              </a:ext>
              <a:ext uri="{C183D7F6-B498-43B3-948B-1728B52AA6E4}">
                <adec:decorative xmlns:adec="http://schemas.microsoft.com/office/drawing/2017/decorative" val="1"/>
              </a:ext>
            </a:extLst>
          </p:cNvPr>
          <p:cNvSpPr>
            <a:spLocks noGrp="1"/>
          </p:cNvSpPr>
          <p:nvPr>
            <p:ph type="sldNum" sz="quarter" idx="22"/>
          </p:nvPr>
        </p:nvSpPr>
        <p:spPr/>
        <p:txBody>
          <a:bodyPr/>
          <a:lstStyle>
            <a:lvl1pPr>
              <a:lnSpc>
                <a:spcPct val="100000"/>
              </a:lnSpc>
              <a:defRPr/>
            </a:lvl1pPr>
          </a:lstStyle>
          <a:p>
            <a:fld id="{F8E47D07-9D1E-4FE9-B31A-2F5863681021}" type="slidenum">
              <a:rPr lang="en-GB" smtClean="0"/>
              <a:pPr/>
              <a:t>‹#›</a:t>
            </a:fld>
            <a:endParaRPr lang="en-GB"/>
          </a:p>
        </p:txBody>
      </p:sp>
    </p:spTree>
    <p:custDataLst>
      <p:tags r:id="rId1"/>
    </p:custDataLst>
    <p:extLst>
      <p:ext uri="{BB962C8B-B14F-4D97-AF65-F5344CB8AC3E}">
        <p14:creationId xmlns:p14="http://schemas.microsoft.com/office/powerpoint/2010/main" val="1113896"/>
      </p:ext>
    </p:extLst>
  </p:cSld>
  <p:clrMapOvr>
    <a:masterClrMapping/>
  </p:clrMapOvr>
  <p:extLst>
    <p:ext uri="{DCECCB84-F9BA-43D5-87BE-67443E8EF086}">
      <p15:sldGuideLst xmlns:p15="http://schemas.microsoft.com/office/powerpoint/2012/main">
        <p15:guide id="11" orient="horz" pos="890">
          <p15:clr>
            <a:srgbClr val="C35EA4"/>
          </p15:clr>
        </p15:guide>
        <p15:guide id="12" orient="horz" pos="981">
          <p15:clr>
            <a:srgbClr val="C35EA4"/>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itle" preserve="1">
  <p:cSld name="SUMMIT Title">
    <p:bg>
      <p:bgPr>
        <a:solidFill>
          <a:schemeClr val="accent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4537696"/>
            <a:ext cx="6528286"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13713"/>
            <a:ext cx="9833633" cy="365125"/>
          </a:xfrm>
        </p:spPr>
        <p:txBody>
          <a:bodyPr/>
          <a:lstStyle>
            <a:lvl1pPr algn="l">
              <a:defRPr>
                <a:solidFill>
                  <a:schemeClr val="bg1"/>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2573517"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6"/>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Picture 21" descr="Background pattern&#10;&#10;Description automatically generated">
            <a:extLst>
              <a:ext uri="{FF2B5EF4-FFF2-40B4-BE49-F238E27FC236}">
                <a16:creationId xmlns:a16="http://schemas.microsoft.com/office/drawing/2014/main" id="{0D17DE6D-CEC1-4AF2-A621-ED0ACFB2BBC5}"/>
              </a:ext>
            </a:extLst>
          </p:cNvPr>
          <p:cNvPicPr>
            <a:picLocks noChangeAspect="1"/>
          </p:cNvPicPr>
          <p:nvPr/>
        </p:nvPicPr>
        <p:blipFill>
          <a:blip r:embed="rId3">
            <a:alphaModFix amt="5000"/>
            <a:extLst>
              <a:ext uri="{28A0092B-C50C-407E-A947-70E740481C1C}">
                <a14:useLocalDpi xmlns:a14="http://schemas.microsoft.com/office/drawing/2010/main" val="0"/>
              </a:ext>
            </a:extLst>
          </a:blip>
          <a:stretch>
            <a:fillRect/>
          </a:stretch>
        </p:blipFill>
        <p:spPr>
          <a:xfrm>
            <a:off x="9964412" y="524388"/>
            <a:ext cx="2229399" cy="5830055"/>
          </a:xfrm>
          <a:prstGeom prst="rect">
            <a:avLst/>
          </a:prstGeom>
        </p:spPr>
      </p:pic>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6528286" cy="1913540"/>
          </a:xfrm>
        </p:spPr>
        <p:txBody>
          <a:bodyPr tIns="0" rIns="0" anchor="t" anchorCtr="0"/>
          <a:lstStyle>
            <a:lvl1pPr algn="l">
              <a:lnSpc>
                <a:spcPct val="100000"/>
              </a:lnSpc>
              <a:defRPr sz="3600">
                <a:solidFill>
                  <a:schemeClr val="bg1"/>
                </a:solidFill>
              </a:defRPr>
            </a:lvl1pPr>
          </a:lstStyle>
          <a:p>
            <a:r>
              <a:rPr lang="en-GB"/>
              <a:t>Click to edit Master title style</a:t>
            </a:r>
          </a:p>
        </p:txBody>
      </p:sp>
      <p:pic>
        <p:nvPicPr>
          <p:cNvPr id="28" name="Picture 27" descr="A picture containing text, graffiti&#10;&#10;Description automatically generated">
            <a:extLst>
              <a:ext uri="{FF2B5EF4-FFF2-40B4-BE49-F238E27FC236}">
                <a16:creationId xmlns:a16="http://schemas.microsoft.com/office/drawing/2014/main" id="{73A7BF37-D7B9-4EAA-9B16-7C034EC680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156524" y="777950"/>
            <a:ext cx="2035476" cy="5322930"/>
          </a:xfrm>
          <a:prstGeom prst="rect">
            <a:avLst/>
          </a:prstGeom>
        </p:spPr>
      </p:pic>
      <p:pic>
        <p:nvPicPr>
          <p:cNvPr id="6" name="Picture 5" descr="A black background with yellow and blue text&#10;&#10;Description automatically generated">
            <a:extLst>
              <a:ext uri="{FF2B5EF4-FFF2-40B4-BE49-F238E27FC236}">
                <a16:creationId xmlns:a16="http://schemas.microsoft.com/office/drawing/2014/main" id="{6A517C73-EDF0-D418-9895-728C01A79B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409509609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SUMMIT Speaker">
    <p:bg>
      <p:bgPr>
        <a:solidFill>
          <a:schemeClr val="accent2"/>
        </a:soli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12706"/>
            <a:ext cx="9833633" cy="365125"/>
          </a:xfrm>
        </p:spPr>
        <p:txBody>
          <a:bodyPr/>
          <a:lstStyle>
            <a:lvl1pPr algn="l">
              <a:defRPr>
                <a:solidFill>
                  <a:schemeClr val="bg1"/>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8386210" cy="1630096"/>
          </a:xfrm>
        </p:spPr>
        <p:txBody>
          <a:bodyPr tIns="0" rIns="0" anchor="t" anchorCtr="0"/>
          <a:lstStyle>
            <a:lvl1pPr algn="l">
              <a:lnSpc>
                <a:spcPct val="100000"/>
              </a:lnSpc>
              <a:defRPr sz="3600">
                <a:solidFill>
                  <a:srgbClr val="003865"/>
                </a:solidFill>
              </a:defRPr>
            </a:lvl1pPr>
          </a:lstStyle>
          <a:p>
            <a:r>
              <a:rPr lang="en-GB"/>
              <a:t>Click to edit Master title style</a:t>
            </a:r>
          </a:p>
        </p:txBody>
      </p:sp>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3846248"/>
            <a:ext cx="8386210"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6" name="Text Placeholder 5">
            <a:extLst>
              <a:ext uri="{FF2B5EF4-FFF2-40B4-BE49-F238E27FC236}">
                <a16:creationId xmlns:a16="http://schemas.microsoft.com/office/drawing/2014/main" id="{90851843-FAE7-4D4F-AB80-18CE6B9FA946}"/>
              </a:ext>
            </a:extLst>
          </p:cNvPr>
          <p:cNvSpPr>
            <a:spLocks noGrp="1"/>
          </p:cNvSpPr>
          <p:nvPr>
            <p:ph type="body" sz="quarter" idx="12"/>
          </p:nvPr>
        </p:nvSpPr>
        <p:spPr>
          <a:xfrm>
            <a:off x="3433763" y="4236602"/>
            <a:ext cx="8386762" cy="392523"/>
          </a:xfrm>
        </p:spPr>
        <p:txBody>
          <a:bodyPr anchor="b" anchorCtr="0"/>
          <a:lstStyle>
            <a:lvl1pPr marL="0" indent="0">
              <a:buNone/>
              <a:defRPr sz="1800" i="1">
                <a:solidFill>
                  <a:schemeClr val="accent2"/>
                </a:solidFill>
              </a:defRPr>
            </a:lvl1pPr>
          </a:lstStyle>
          <a:p>
            <a:pPr lvl="0"/>
            <a:r>
              <a:rPr lang="en-GB"/>
              <a:t>Click to edit Master text styles</a:t>
            </a:r>
          </a:p>
        </p:txBody>
      </p:sp>
      <p:pic>
        <p:nvPicPr>
          <p:cNvPr id="7" name="Picture 6" descr="A black background with yellow and blue text&#10;&#10;Description automatically generated">
            <a:extLst>
              <a:ext uri="{FF2B5EF4-FFF2-40B4-BE49-F238E27FC236}">
                <a16:creationId xmlns:a16="http://schemas.microsoft.com/office/drawing/2014/main" id="{D293505F-FFDA-1054-6539-2921C050E95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101501038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SUMMIT Section ">
    <p:bg>
      <p:bgPr>
        <a:solidFill>
          <a:schemeClr val="accent4"/>
        </a:soli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20555"/>
            <a:ext cx="9833633" cy="365125"/>
          </a:xfrm>
        </p:spPr>
        <p:txBody>
          <a:bodyPr/>
          <a:lstStyle>
            <a:lvl1pPr algn="l">
              <a:defRPr>
                <a:solidFill>
                  <a:schemeClr val="accent2"/>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344614"/>
            <a:ext cx="8386210" cy="2192215"/>
          </a:xfrm>
        </p:spPr>
        <p:txBody>
          <a:bodyPr tIns="0" rIns="0" anchor="ctr" anchorCtr="0"/>
          <a:lstStyle>
            <a:lvl1pPr algn="l">
              <a:lnSpc>
                <a:spcPct val="100000"/>
              </a:lnSpc>
              <a:defRPr sz="3600">
                <a:solidFill>
                  <a:schemeClr val="accent2"/>
                </a:solidFill>
              </a:defRPr>
            </a:lvl1pPr>
          </a:lstStyle>
          <a:p>
            <a:r>
              <a:rPr lang="en-GB"/>
              <a:t>Click to edit Master title style</a:t>
            </a:r>
          </a:p>
        </p:txBody>
      </p:sp>
      <p:pic>
        <p:nvPicPr>
          <p:cNvPr id="4" name="Picture 3" descr="A black background with yellow and blue text&#10;&#10;Description automatically generated">
            <a:extLst>
              <a:ext uri="{FF2B5EF4-FFF2-40B4-BE49-F238E27FC236}">
                <a16:creationId xmlns:a16="http://schemas.microsoft.com/office/drawing/2014/main" id="{B93C55CC-B213-B1E6-68D8-5C0ED648C88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426770990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UMMIT 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
        <p:nvSpPr>
          <p:cNvPr id="4" name="Title 3">
            <a:extLst>
              <a:ext uri="{FF2B5EF4-FFF2-40B4-BE49-F238E27FC236}">
                <a16:creationId xmlns:a16="http://schemas.microsoft.com/office/drawing/2014/main" id="{ADD7E246-7357-11B9-D3B5-A6034DA4819B}"/>
              </a:ext>
            </a:extLst>
          </p:cNvPr>
          <p:cNvSpPr>
            <a:spLocks noGrp="1"/>
          </p:cNvSpPr>
          <p:nvPr>
            <p:ph type="title"/>
          </p:nvPr>
        </p:nvSpPr>
        <p:spPr/>
        <p:txBody>
          <a:bodyPr/>
          <a:lstStyle/>
          <a:p>
            <a:r>
              <a:rPr lang="en-US"/>
              <a:t>Click to edit Master title style</a:t>
            </a:r>
            <a:endParaRPr lang="en-GB"/>
          </a:p>
        </p:txBody>
      </p:sp>
    </p:spTree>
    <p:custDataLst>
      <p:tags r:id="rId1"/>
    </p:custDataLst>
    <p:extLst>
      <p:ext uri="{BB962C8B-B14F-4D97-AF65-F5344CB8AC3E}">
        <p14:creationId xmlns:p14="http://schemas.microsoft.com/office/powerpoint/2010/main" val="176868854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DD7E246-7357-11B9-D3B5-A6034DA4819B}"/>
              </a:ext>
            </a:extLst>
          </p:cNvPr>
          <p:cNvSpPr>
            <a:spLocks noGrp="1"/>
          </p:cNvSpPr>
          <p:nvPr>
            <p:ph type="title"/>
          </p:nvPr>
        </p:nvSpPr>
        <p:spPr/>
        <p:txBody>
          <a:bodyPr/>
          <a:lstStyle/>
          <a:p>
            <a:r>
              <a:rPr lang="en-US"/>
              <a:t>Click to edit Master title style</a:t>
            </a:r>
            <a:endParaRPr lang="en-GB"/>
          </a:p>
        </p:txBody>
      </p:sp>
      <p:sp>
        <p:nvSpPr>
          <p:cNvPr id="6" name="Text Placeholder 5">
            <a:extLst>
              <a:ext uri="{FF2B5EF4-FFF2-40B4-BE49-F238E27FC236}">
                <a16:creationId xmlns:a16="http://schemas.microsoft.com/office/drawing/2014/main" id="{79CF1AFF-9C7C-0829-96FB-4F2A6AA94055}"/>
              </a:ext>
            </a:extLst>
          </p:cNvPr>
          <p:cNvSpPr>
            <a:spLocks noGrp="1"/>
          </p:cNvSpPr>
          <p:nvPr>
            <p:ph type="body" sz="quarter" idx="10" hasCustomPrompt="1"/>
          </p:nvPr>
        </p:nvSpPr>
        <p:spPr>
          <a:xfrm>
            <a:off x="371475" y="6199200"/>
            <a:ext cx="11449050" cy="363600"/>
          </a:xfrm>
        </p:spPr>
        <p:txBody>
          <a:bodyPr bIns="0" anchor="b"/>
          <a:lstStyle>
            <a:lvl1pPr marL="0" indent="0">
              <a:spcBef>
                <a:spcPts val="0"/>
              </a:spcBef>
              <a:spcAft>
                <a:spcPts val="0"/>
              </a:spcAft>
              <a:buNone/>
              <a:defRPr sz="800"/>
            </a:lvl1pPr>
            <a:lvl2pPr marL="358775" indent="0">
              <a:buNone/>
              <a:defRPr sz="800"/>
            </a:lvl2pPr>
            <a:lvl3pPr marL="631825" indent="0">
              <a:buNone/>
              <a:defRPr sz="800"/>
            </a:lvl3pPr>
            <a:lvl4pPr marL="1371600" indent="0">
              <a:buNone/>
              <a:defRPr sz="800"/>
            </a:lvl4pPr>
            <a:lvl5pPr marL="1828800" indent="0">
              <a:buNone/>
              <a:defRPr sz="800"/>
            </a:lvl5pPr>
          </a:lstStyle>
          <a:p>
            <a:pPr lvl="0"/>
            <a:r>
              <a:rPr lang="en-US"/>
              <a:t>Footer</a:t>
            </a:r>
            <a:endParaRPr lang="en-GB"/>
          </a:p>
        </p:txBody>
      </p:sp>
    </p:spTree>
    <p:custDataLst>
      <p:tags r:id="rId1"/>
    </p:custDataLst>
    <p:extLst>
      <p:ext uri="{BB962C8B-B14F-4D97-AF65-F5344CB8AC3E}">
        <p14:creationId xmlns:p14="http://schemas.microsoft.com/office/powerpoint/2010/main" val="10818970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SUMMIT Title_Sub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8EFDA-2C2E-43F3-AD1A-DB273F5FD9D4}"/>
              </a:ext>
            </a:extLst>
          </p:cNvPr>
          <p:cNvSpPr>
            <a:spLocks noGrp="1"/>
          </p:cNvSpPr>
          <p:nvPr>
            <p:ph type="title"/>
          </p:nvPr>
        </p:nvSpPr>
        <p:spPr>
          <a:xfrm>
            <a:off x="371476" y="351481"/>
            <a:ext cx="10311614" cy="592162"/>
          </a:xfrm>
        </p:spPr>
        <p:txBody>
          <a:bodyPr/>
          <a:lstStyle>
            <a:lvl1pPr>
              <a:defRPr/>
            </a:lvl1pPr>
          </a:lstStyle>
          <a:p>
            <a:r>
              <a:rPr lang="en-GB"/>
              <a:t>Click to edit Master title style</a:t>
            </a:r>
          </a:p>
        </p:txBody>
      </p:sp>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
        <p:nvSpPr>
          <p:cNvPr id="6" name="Text Placeholder 5">
            <a:extLst>
              <a:ext uri="{FF2B5EF4-FFF2-40B4-BE49-F238E27FC236}">
                <a16:creationId xmlns:a16="http://schemas.microsoft.com/office/drawing/2014/main" id="{DAF86B69-9948-43A1-8C2F-CE79990EC4AB}"/>
              </a:ext>
            </a:extLst>
          </p:cNvPr>
          <p:cNvSpPr>
            <a:spLocks noGrp="1"/>
          </p:cNvSpPr>
          <p:nvPr>
            <p:ph type="body" sz="quarter" idx="12" hasCustomPrompt="1"/>
          </p:nvPr>
        </p:nvSpPr>
        <p:spPr>
          <a:xfrm>
            <a:off x="371475" y="891710"/>
            <a:ext cx="10312400" cy="263940"/>
          </a:xfrm>
        </p:spPr>
        <p:txBody>
          <a:bodyPr/>
          <a:lstStyle>
            <a:lvl1pPr marL="0" indent="0">
              <a:buNone/>
              <a:defRPr sz="1800">
                <a:solidFill>
                  <a:schemeClr val="accent4"/>
                </a:solidFill>
              </a:defRPr>
            </a:lvl1pPr>
          </a:lstStyle>
          <a:p>
            <a:pPr lvl="0"/>
            <a:r>
              <a:rPr lang="en-US"/>
              <a:t>Click to edit sub title style</a:t>
            </a:r>
            <a:endParaRPr lang="en-GB"/>
          </a:p>
        </p:txBody>
      </p:sp>
    </p:spTree>
    <p:extLst>
      <p:ext uri="{BB962C8B-B14F-4D97-AF65-F5344CB8AC3E}">
        <p14:creationId xmlns:p14="http://schemas.microsoft.com/office/powerpoint/2010/main" val="128443141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UMMIT Two Conten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437F791D-AFFD-4691-B35C-1C8AEBB458DA}"/>
              </a:ext>
            </a:extLst>
          </p:cNvPr>
          <p:cNvSpPr>
            <a:spLocks noGrp="1"/>
          </p:cNvSpPr>
          <p:nvPr>
            <p:ph type="ftr" sz="quarter" idx="11"/>
          </p:nvPr>
        </p:nvSpPr>
        <p:spPr/>
        <p:txBody>
          <a:bodyPr/>
          <a:lstStyle>
            <a:lvl1pPr>
              <a:defRPr sz="800"/>
            </a:lvl1pPr>
          </a:lstStyle>
          <a:p>
            <a:endParaRPr lang="en-GB"/>
          </a:p>
        </p:txBody>
      </p:sp>
      <p:sp>
        <p:nvSpPr>
          <p:cNvPr id="8" name="Content Placeholder 2">
            <a:extLst>
              <a:ext uri="{FF2B5EF4-FFF2-40B4-BE49-F238E27FC236}">
                <a16:creationId xmlns:a16="http://schemas.microsoft.com/office/drawing/2014/main" id="{8FA7153F-45A2-4C71-93BA-B6957134F1D0}"/>
              </a:ext>
            </a:extLst>
          </p:cNvPr>
          <p:cNvSpPr>
            <a:spLocks noGrp="1"/>
          </p:cNvSpPr>
          <p:nvPr>
            <p:ph sz="half" idx="12"/>
          </p:nvPr>
        </p:nvSpPr>
        <p:spPr>
          <a:xfrm>
            <a:off x="37147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
        <p:nvSpPr>
          <p:cNvPr id="9" name="Content Placeholder 3">
            <a:extLst>
              <a:ext uri="{FF2B5EF4-FFF2-40B4-BE49-F238E27FC236}">
                <a16:creationId xmlns:a16="http://schemas.microsoft.com/office/drawing/2014/main" id="{045A030B-3A98-4696-BC18-6ACD90F71B39}"/>
              </a:ext>
            </a:extLst>
          </p:cNvPr>
          <p:cNvSpPr>
            <a:spLocks noGrp="1"/>
          </p:cNvSpPr>
          <p:nvPr>
            <p:ph sz="half" idx="2"/>
          </p:nvPr>
        </p:nvSpPr>
        <p:spPr>
          <a:xfrm>
            <a:off x="621103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
        <p:nvSpPr>
          <p:cNvPr id="3" name="Title 2">
            <a:extLst>
              <a:ext uri="{FF2B5EF4-FFF2-40B4-BE49-F238E27FC236}">
                <a16:creationId xmlns:a16="http://schemas.microsoft.com/office/drawing/2014/main" id="{13A7C6E1-6258-DCD6-EDEC-7E7F17CB0C7D}"/>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4563960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UMMIT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1C75A4-19E0-4313-BF28-334CE25E85BF}"/>
              </a:ext>
            </a:extLst>
          </p:cNvPr>
          <p:cNvSpPr>
            <a:spLocks noGrp="1"/>
          </p:cNvSpPr>
          <p:nvPr>
            <p:ph type="body" idx="1"/>
          </p:nvPr>
        </p:nvSpPr>
        <p:spPr>
          <a:xfrm>
            <a:off x="371474" y="1424598"/>
            <a:ext cx="5619017"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624213A8-D5B1-47C6-8FF3-EC9BE78E38AE}"/>
              </a:ext>
            </a:extLst>
          </p:cNvPr>
          <p:cNvSpPr>
            <a:spLocks noGrp="1"/>
          </p:cNvSpPr>
          <p:nvPr>
            <p:ph sz="half" idx="2"/>
          </p:nvPr>
        </p:nvSpPr>
        <p:spPr>
          <a:xfrm>
            <a:off x="371474" y="2248510"/>
            <a:ext cx="5619017" cy="3684588"/>
          </a:xfrm>
        </p:spPr>
        <p:txBody>
          <a:bodyPr/>
          <a:lstStyle/>
          <a:p>
            <a:pPr lvl="0"/>
            <a:r>
              <a:rPr lang="en-GB"/>
              <a:t>Click to edit Master text styles</a:t>
            </a:r>
          </a:p>
          <a:p>
            <a:pPr lvl="1"/>
            <a:r>
              <a:rPr lang="en-GB"/>
              <a:t>Second level</a:t>
            </a:r>
          </a:p>
          <a:p>
            <a:pPr lvl="2"/>
            <a:r>
              <a:rPr lang="en-GB"/>
              <a:t>Third level</a:t>
            </a:r>
          </a:p>
        </p:txBody>
      </p:sp>
      <p:sp>
        <p:nvSpPr>
          <p:cNvPr id="5" name="Text Placeholder 4">
            <a:extLst>
              <a:ext uri="{FF2B5EF4-FFF2-40B4-BE49-F238E27FC236}">
                <a16:creationId xmlns:a16="http://schemas.microsoft.com/office/drawing/2014/main" id="{0D54E211-DE1E-457B-A7FC-F1A94FC77055}"/>
              </a:ext>
            </a:extLst>
          </p:cNvPr>
          <p:cNvSpPr>
            <a:spLocks noGrp="1"/>
          </p:cNvSpPr>
          <p:nvPr>
            <p:ph type="body" sz="quarter" idx="3"/>
          </p:nvPr>
        </p:nvSpPr>
        <p:spPr>
          <a:xfrm>
            <a:off x="6201508" y="1424598"/>
            <a:ext cx="5619016"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28219B72-6E52-464F-AB88-CC0D8CC7D578}"/>
              </a:ext>
            </a:extLst>
          </p:cNvPr>
          <p:cNvSpPr>
            <a:spLocks noGrp="1"/>
          </p:cNvSpPr>
          <p:nvPr>
            <p:ph sz="quarter" idx="4"/>
          </p:nvPr>
        </p:nvSpPr>
        <p:spPr>
          <a:xfrm>
            <a:off x="6201508" y="2248510"/>
            <a:ext cx="5619016" cy="3684588"/>
          </a:xfrm>
        </p:spPr>
        <p:txBody>
          <a:bodyPr/>
          <a:lstStyle/>
          <a:p>
            <a:pPr lvl="0"/>
            <a:r>
              <a:rPr lang="en-GB"/>
              <a:t>Click to edit Master text styles</a:t>
            </a:r>
          </a:p>
          <a:p>
            <a:pPr lvl="1"/>
            <a:r>
              <a:rPr lang="en-GB"/>
              <a:t>Second level</a:t>
            </a:r>
          </a:p>
          <a:p>
            <a:pPr lvl="2"/>
            <a:r>
              <a:rPr lang="en-GB"/>
              <a:t>Third level</a:t>
            </a:r>
          </a:p>
        </p:txBody>
      </p:sp>
      <p:sp>
        <p:nvSpPr>
          <p:cNvPr id="8" name="Footer Placeholder 7">
            <a:extLst>
              <a:ext uri="{FF2B5EF4-FFF2-40B4-BE49-F238E27FC236}">
                <a16:creationId xmlns:a16="http://schemas.microsoft.com/office/drawing/2014/main" id="{92464F4E-C8F1-45E5-BABD-E354B5F8D9A4}"/>
              </a:ext>
            </a:extLst>
          </p:cNvPr>
          <p:cNvSpPr>
            <a:spLocks noGrp="1"/>
          </p:cNvSpPr>
          <p:nvPr>
            <p:ph type="ftr" sz="quarter" idx="11"/>
          </p:nvPr>
        </p:nvSpPr>
        <p:spPr/>
        <p:txBody>
          <a:bodyPr/>
          <a:lstStyle>
            <a:lvl1pPr>
              <a:defRPr sz="800"/>
            </a:lvl1pPr>
          </a:lstStyle>
          <a:p>
            <a:endParaRPr lang="en-GB"/>
          </a:p>
        </p:txBody>
      </p:sp>
      <p:sp>
        <p:nvSpPr>
          <p:cNvPr id="7" name="Title 6">
            <a:extLst>
              <a:ext uri="{FF2B5EF4-FFF2-40B4-BE49-F238E27FC236}">
                <a16:creationId xmlns:a16="http://schemas.microsoft.com/office/drawing/2014/main" id="{A025BA05-22FB-C713-8294-290A4974C7B9}"/>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3945565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with Highl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1C46B3-0AAC-4C89-B13D-288DC128BE54}"/>
              </a:ext>
            </a:extLst>
          </p:cNvPr>
          <p:cNvSpPr/>
          <p:nvPr userDrawn="1"/>
        </p:nvSpPr>
        <p:spPr>
          <a:xfrm>
            <a:off x="334963" y="6456097"/>
            <a:ext cx="9490681" cy="36858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1DF9A2D9-716F-4FB2-9662-E7B0D1EAA6FD}"/>
              </a:ext>
            </a:extLst>
          </p:cNvPr>
          <p:cNvSpPr/>
          <p:nvPr userDrawn="1"/>
        </p:nvSpPr>
        <p:spPr>
          <a:xfrm>
            <a:off x="8134350" y="0"/>
            <a:ext cx="4057650" cy="6858000"/>
          </a:xfrm>
          <a:prstGeom prst="rect">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4038CE53-C2B6-45F1-A7E0-34D1063DC54D}"/>
              </a:ext>
            </a:extLst>
          </p:cNvPr>
          <p:cNvSpPr>
            <a:spLocks noGrp="1"/>
          </p:cNvSpPr>
          <p:nvPr>
            <p:ph type="title"/>
          </p:nvPr>
        </p:nvSpPr>
        <p:spPr>
          <a:xfrm>
            <a:off x="340936" y="213414"/>
            <a:ext cx="11516102" cy="935774"/>
          </a:xfrm>
          <a:prstGeom prst="rect">
            <a:avLst/>
          </a:prstGeom>
        </p:spPr>
        <p:txBody>
          <a:bodyPr/>
          <a:lstStyle>
            <a:lvl1pPr>
              <a:defRPr sz="26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5592681D-93A9-4739-92F1-DCB54BE4EC65}"/>
              </a:ext>
            </a:extLst>
          </p:cNvPr>
          <p:cNvSpPr>
            <a:spLocks noGrp="1"/>
          </p:cNvSpPr>
          <p:nvPr>
            <p:ph idx="1"/>
          </p:nvPr>
        </p:nvSpPr>
        <p:spPr>
          <a:xfrm>
            <a:off x="340936" y="1449388"/>
            <a:ext cx="7681274" cy="4751387"/>
          </a:xfrm>
        </p:spPr>
        <p:txBody>
          <a:bodyPr/>
          <a:lstStyle>
            <a:lvl1pPr>
              <a:lnSpc>
                <a:spcPct val="100000"/>
              </a:lnSpc>
              <a:spcBef>
                <a:spcPts val="300"/>
              </a:spcBef>
              <a:spcAft>
                <a:spcPts val="300"/>
              </a:spcAft>
              <a:defRPr/>
            </a:lvl1pPr>
            <a:lvl2pPr>
              <a:lnSpc>
                <a:spcPct val="100000"/>
              </a:lnSpc>
              <a:spcBef>
                <a:spcPts val="300"/>
              </a:spcBef>
              <a:spcAft>
                <a:spcPts val="300"/>
              </a:spcAft>
              <a:buClr>
                <a:schemeClr val="accent2"/>
              </a:buClr>
              <a:defRPr/>
            </a:lvl2pPr>
            <a:lvl3pPr>
              <a:lnSpc>
                <a:spcPct val="100000"/>
              </a:lnSpc>
              <a:spcBef>
                <a:spcPts val="300"/>
              </a:spcBef>
              <a:spcAft>
                <a:spcPts val="300"/>
              </a:spcAft>
              <a:buClr>
                <a:schemeClr val="accent3"/>
              </a:buClr>
              <a:defRPr/>
            </a:lvl3pPr>
          </a:lstStyle>
          <a:p>
            <a:pPr lvl="0"/>
            <a:r>
              <a:rPr lang="en-US"/>
              <a:t>Click to edit Master text styles</a:t>
            </a:r>
          </a:p>
          <a:p>
            <a:pPr lvl="1"/>
            <a:r>
              <a:rPr lang="en-US"/>
              <a:t>Second level</a:t>
            </a:r>
          </a:p>
          <a:p>
            <a:pPr lvl="2"/>
            <a:r>
              <a:rPr lang="en-US"/>
              <a:t>Third level</a:t>
            </a:r>
          </a:p>
        </p:txBody>
      </p:sp>
      <p:sp>
        <p:nvSpPr>
          <p:cNvPr id="10" name="TextBox 9">
            <a:extLst>
              <a:ext uri="{FF2B5EF4-FFF2-40B4-BE49-F238E27FC236}">
                <a16:creationId xmlns:a16="http://schemas.microsoft.com/office/drawing/2014/main" id="{37D710D1-C8E2-4F35-946F-BA164B64DE35}"/>
              </a:ext>
            </a:extLst>
          </p:cNvPr>
          <p:cNvSpPr txBox="1"/>
          <p:nvPr userDrawn="1"/>
        </p:nvSpPr>
        <p:spPr>
          <a:xfrm>
            <a:off x="259477" y="6345195"/>
            <a:ext cx="7874873" cy="461665"/>
          </a:xfrm>
          <a:prstGeom prst="rect">
            <a:avLst/>
          </a:prstGeom>
          <a:noFill/>
        </p:spPr>
        <p:txBody>
          <a:bodyPr wrap="square">
            <a:spAutoFit/>
          </a:bodyPr>
          <a:lstStyle/>
          <a:p>
            <a:r>
              <a:rPr lang="en-GB" sz="800">
                <a:solidFill>
                  <a:schemeClr val="tx2"/>
                </a:solidFill>
              </a:rPr>
              <a:t>Veeva ID: Z4-66429; date of preparation: July 2024. This meeting is organised and funded by AstraZeneca. This information is not to be shared, distributed or discussed outside of this meeting. TRIXEO prescribing information is available at this meeting. Adverse events should be reported. To report an adverse event, </a:t>
            </a:r>
            <a:br>
              <a:rPr lang="en-GB" sz="800">
                <a:solidFill>
                  <a:schemeClr val="tx2"/>
                </a:solidFill>
              </a:rPr>
            </a:br>
            <a:r>
              <a:rPr lang="en-GB" sz="800">
                <a:solidFill>
                  <a:schemeClr val="tx2"/>
                </a:solidFill>
              </a:rPr>
              <a:t>please access: https://contactazmedical.astrazeneca.com/</a:t>
            </a:r>
          </a:p>
        </p:txBody>
      </p:sp>
      <p:sp>
        <p:nvSpPr>
          <p:cNvPr id="7" name="Text Placeholder 4">
            <a:extLst>
              <a:ext uri="{FF2B5EF4-FFF2-40B4-BE49-F238E27FC236}">
                <a16:creationId xmlns:a16="http://schemas.microsoft.com/office/drawing/2014/main" id="{3A83BF06-01A2-B3CF-DC77-F8E754D69B5D}"/>
              </a:ext>
            </a:extLst>
          </p:cNvPr>
          <p:cNvSpPr>
            <a:spLocks noGrp="1"/>
          </p:cNvSpPr>
          <p:nvPr>
            <p:ph type="body" sz="quarter" idx="10"/>
          </p:nvPr>
        </p:nvSpPr>
        <p:spPr>
          <a:xfrm>
            <a:off x="341312" y="5735985"/>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pic>
        <p:nvPicPr>
          <p:cNvPr id="8" name="Picture 7" descr="Logo, company name&#10;&#10;Description automatically generated">
            <a:extLst>
              <a:ext uri="{FF2B5EF4-FFF2-40B4-BE49-F238E27FC236}">
                <a16:creationId xmlns:a16="http://schemas.microsoft.com/office/drawing/2014/main" id="{454FDF79-434E-F663-A355-E8354105525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672763" y="6200775"/>
            <a:ext cx="1218195" cy="633436"/>
          </a:xfrm>
          <a:prstGeom prst="rect">
            <a:avLst/>
          </a:prstGeom>
        </p:spPr>
      </p:pic>
    </p:spTree>
    <p:custDataLst>
      <p:tags r:id="rId1"/>
    </p:custDataLst>
    <p:extLst>
      <p:ext uri="{BB962C8B-B14F-4D97-AF65-F5344CB8AC3E}">
        <p14:creationId xmlns:p14="http://schemas.microsoft.com/office/powerpoint/2010/main" val="7547529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UMMIT Table">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lvl1pPr>
              <a:defRPr sz="800"/>
            </a:lvl1pPr>
          </a:lstStyle>
          <a:p>
            <a:endParaRPr lang="en-GB"/>
          </a:p>
        </p:txBody>
      </p:sp>
      <p:sp>
        <p:nvSpPr>
          <p:cNvPr id="5" name="Table Placeholder 4">
            <a:extLst>
              <a:ext uri="{FF2B5EF4-FFF2-40B4-BE49-F238E27FC236}">
                <a16:creationId xmlns:a16="http://schemas.microsoft.com/office/drawing/2014/main" id="{1D241439-D715-4B06-ABD0-5D86EA3B8160}"/>
              </a:ext>
            </a:extLst>
          </p:cNvPr>
          <p:cNvSpPr>
            <a:spLocks noGrp="1"/>
          </p:cNvSpPr>
          <p:nvPr>
            <p:ph type="tbl" sz="quarter" idx="12"/>
          </p:nvPr>
        </p:nvSpPr>
        <p:spPr>
          <a:xfrm>
            <a:off x="793652" y="2006664"/>
            <a:ext cx="10623550" cy="2867025"/>
          </a:xfrm>
        </p:spPr>
        <p:txBody>
          <a:bodyPr/>
          <a:lstStyle/>
          <a:p>
            <a:r>
              <a:rPr lang="en-GB"/>
              <a:t>Click icon to add table</a:t>
            </a:r>
          </a:p>
        </p:txBody>
      </p:sp>
      <p:sp>
        <p:nvSpPr>
          <p:cNvPr id="3" name="Title 2">
            <a:extLst>
              <a:ext uri="{FF2B5EF4-FFF2-40B4-BE49-F238E27FC236}">
                <a16:creationId xmlns:a16="http://schemas.microsoft.com/office/drawing/2014/main" id="{6C84A4EA-484E-17AF-5FE1-73A76DAF3991}"/>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46075147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UMMIT Graph">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p>
            <a:endParaRPr lang="en-GB"/>
          </a:p>
        </p:txBody>
      </p:sp>
      <p:sp>
        <p:nvSpPr>
          <p:cNvPr id="13" name="Chart Placeholder 5">
            <a:extLst>
              <a:ext uri="{FF2B5EF4-FFF2-40B4-BE49-F238E27FC236}">
                <a16:creationId xmlns:a16="http://schemas.microsoft.com/office/drawing/2014/main" id="{29096A48-B3D5-4D39-A358-5E0E38BA6291}"/>
              </a:ext>
            </a:extLst>
          </p:cNvPr>
          <p:cNvSpPr>
            <a:spLocks noGrp="1"/>
          </p:cNvSpPr>
          <p:nvPr>
            <p:ph type="chart" sz="quarter" idx="12"/>
          </p:nvPr>
        </p:nvSpPr>
        <p:spPr>
          <a:xfrm>
            <a:off x="1142108" y="1771454"/>
            <a:ext cx="9926638" cy="3959225"/>
          </a:xfrm>
        </p:spPr>
        <p:txBody>
          <a:bodyPr/>
          <a:lstStyle/>
          <a:p>
            <a:r>
              <a:rPr lang="en-GB"/>
              <a:t>Click icon to add chart</a:t>
            </a:r>
          </a:p>
        </p:txBody>
      </p:sp>
      <p:sp>
        <p:nvSpPr>
          <p:cNvPr id="14" name="Rectangle 13">
            <a:extLst>
              <a:ext uri="{FF2B5EF4-FFF2-40B4-BE49-F238E27FC236}">
                <a16:creationId xmlns:a16="http://schemas.microsoft.com/office/drawing/2014/main" id="{BE750A92-9BD3-41F2-A187-51E80B516DD5}"/>
              </a:ext>
            </a:extLst>
          </p:cNvPr>
          <p:cNvSpPr/>
          <p:nvPr/>
        </p:nvSpPr>
        <p:spPr>
          <a:xfrm>
            <a:off x="1000812" y="1574276"/>
            <a:ext cx="10209229" cy="44471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7">
            <a:extLst>
              <a:ext uri="{FF2B5EF4-FFF2-40B4-BE49-F238E27FC236}">
                <a16:creationId xmlns:a16="http://schemas.microsoft.com/office/drawing/2014/main" id="{E16F5E67-4B2C-49EA-A07B-F9DA7900E7E8}"/>
              </a:ext>
            </a:extLst>
          </p:cNvPr>
          <p:cNvSpPr/>
          <p:nvPr/>
        </p:nvSpPr>
        <p:spPr>
          <a:xfrm flipH="1" flipV="1">
            <a:off x="8421278" y="3579846"/>
            <a:ext cx="2788763" cy="2441542"/>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Chart Placeholder 18">
            <a:extLst>
              <a:ext uri="{FF2B5EF4-FFF2-40B4-BE49-F238E27FC236}">
                <a16:creationId xmlns:a16="http://schemas.microsoft.com/office/drawing/2014/main" id="{5EF19291-DE1F-4908-8246-0CEDB0A90280}"/>
              </a:ext>
            </a:extLst>
          </p:cNvPr>
          <p:cNvSpPr>
            <a:spLocks noGrp="1"/>
          </p:cNvSpPr>
          <p:nvPr>
            <p:ph type="chart" sz="quarter" idx="13"/>
          </p:nvPr>
        </p:nvSpPr>
        <p:spPr>
          <a:xfrm>
            <a:off x="1937445" y="1950178"/>
            <a:ext cx="8335962" cy="3657600"/>
          </a:xfrm>
        </p:spPr>
        <p:txBody>
          <a:bodyPr/>
          <a:lstStyle/>
          <a:p>
            <a:r>
              <a:rPr lang="en-GB"/>
              <a:t>Click icon to add chart</a:t>
            </a:r>
          </a:p>
        </p:txBody>
      </p:sp>
      <p:pic>
        <p:nvPicPr>
          <p:cNvPr id="10" name="Picture 9" descr="A picture containing text, graffiti, clipart&#10;&#10;Description automatically generated">
            <a:extLst>
              <a:ext uri="{FF2B5EF4-FFF2-40B4-BE49-F238E27FC236}">
                <a16:creationId xmlns:a16="http://schemas.microsoft.com/office/drawing/2014/main" id="{D83D59B0-63B1-440A-9704-1ED453FE11A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9566" y="1434485"/>
            <a:ext cx="671246" cy="1755362"/>
          </a:xfrm>
          <a:prstGeom prst="rect">
            <a:avLst/>
          </a:prstGeom>
        </p:spPr>
      </p:pic>
      <p:sp>
        <p:nvSpPr>
          <p:cNvPr id="17" name="Rectangle 7">
            <a:extLst>
              <a:ext uri="{FF2B5EF4-FFF2-40B4-BE49-F238E27FC236}">
                <a16:creationId xmlns:a16="http://schemas.microsoft.com/office/drawing/2014/main" id="{7EC0F8DF-4FF5-47ED-A7B0-6D66B9406A49}"/>
              </a:ext>
            </a:extLst>
          </p:cNvPr>
          <p:cNvSpPr/>
          <p:nvPr/>
        </p:nvSpPr>
        <p:spPr>
          <a:xfrm>
            <a:off x="1000813" y="1574276"/>
            <a:ext cx="3637176" cy="2950590"/>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a:extLst>
              <a:ext uri="{FF2B5EF4-FFF2-40B4-BE49-F238E27FC236}">
                <a16:creationId xmlns:a16="http://schemas.microsoft.com/office/drawing/2014/main" id="{972B1D6C-F401-D4F2-AA77-89629C3ECB61}"/>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90768080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SUMMIT Title">
    <p:bg>
      <p:bgPr>
        <a:solidFill>
          <a:schemeClr val="accent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4537696"/>
            <a:ext cx="6528286"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5" name="Footer Placeholder 4">
            <a:extLst>
              <a:ext uri="{FF2B5EF4-FFF2-40B4-BE49-F238E27FC236}">
                <a16:creationId xmlns:a16="http://schemas.microsoft.com/office/drawing/2014/main" id="{436401EE-510E-4B5B-B668-C822EE07401A}"/>
              </a:ext>
            </a:extLst>
          </p:cNvPr>
          <p:cNvSpPr>
            <a:spLocks noGrp="1"/>
          </p:cNvSpPr>
          <p:nvPr>
            <p:ph type="ftr" sz="quarter" idx="11"/>
          </p:nvPr>
        </p:nvSpPr>
        <p:spPr>
          <a:xfrm>
            <a:off x="2358366" y="6213713"/>
            <a:ext cx="9833633" cy="365125"/>
          </a:xfrm>
        </p:spPr>
        <p:txBody>
          <a:bodyPr/>
          <a:lstStyle>
            <a:lvl1pPr algn="l">
              <a:defRPr>
                <a:solidFill>
                  <a:schemeClr val="bg1"/>
                </a:solidFill>
              </a:defRPr>
            </a:lvl1pPr>
          </a:lstStyle>
          <a:p>
            <a:endParaRPr lang="en-GB"/>
          </a:p>
        </p:txBody>
      </p:sp>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2573517"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6"/>
            <a:ext cx="1020490"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Picture 21" descr="Background pattern&#10;&#10;Description automatically generated">
            <a:extLst>
              <a:ext uri="{FF2B5EF4-FFF2-40B4-BE49-F238E27FC236}">
                <a16:creationId xmlns:a16="http://schemas.microsoft.com/office/drawing/2014/main" id="{0D17DE6D-CEC1-4AF2-A621-ED0ACFB2BBC5}"/>
              </a:ext>
            </a:extLst>
          </p:cNvPr>
          <p:cNvPicPr>
            <a:picLocks noChangeAspect="1"/>
          </p:cNvPicPr>
          <p:nvPr/>
        </p:nvPicPr>
        <p:blipFill>
          <a:blip r:embed="rId3">
            <a:alphaModFix amt="5000"/>
            <a:extLst>
              <a:ext uri="{28A0092B-C50C-407E-A947-70E740481C1C}">
                <a14:useLocalDpi xmlns:a14="http://schemas.microsoft.com/office/drawing/2010/main" val="0"/>
              </a:ext>
            </a:extLst>
          </a:blip>
          <a:stretch>
            <a:fillRect/>
          </a:stretch>
        </p:blipFill>
        <p:spPr>
          <a:xfrm>
            <a:off x="9964412" y="524388"/>
            <a:ext cx="2229399" cy="5830055"/>
          </a:xfrm>
          <a:prstGeom prst="rect">
            <a:avLst/>
          </a:prstGeom>
        </p:spPr>
      </p:pic>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6528286" cy="1913540"/>
          </a:xfrm>
        </p:spPr>
        <p:txBody>
          <a:bodyPr tIns="0" rIns="0" anchor="t" anchorCtr="0"/>
          <a:lstStyle>
            <a:lvl1pPr algn="l">
              <a:lnSpc>
                <a:spcPct val="100000"/>
              </a:lnSpc>
              <a:defRPr sz="3600">
                <a:solidFill>
                  <a:schemeClr val="bg1"/>
                </a:solidFill>
              </a:defRPr>
            </a:lvl1pPr>
          </a:lstStyle>
          <a:p>
            <a:r>
              <a:rPr lang="en-GB"/>
              <a:t>Click to edit Master title style</a:t>
            </a:r>
          </a:p>
        </p:txBody>
      </p:sp>
      <p:pic>
        <p:nvPicPr>
          <p:cNvPr id="28" name="Picture 27" descr="A picture containing text, graffiti&#10;&#10;Description automatically generated">
            <a:extLst>
              <a:ext uri="{FF2B5EF4-FFF2-40B4-BE49-F238E27FC236}">
                <a16:creationId xmlns:a16="http://schemas.microsoft.com/office/drawing/2014/main" id="{73A7BF37-D7B9-4EAA-9B16-7C034EC6808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156524" y="777950"/>
            <a:ext cx="2035476" cy="5322930"/>
          </a:xfrm>
          <a:prstGeom prst="rect">
            <a:avLst/>
          </a:prstGeom>
        </p:spPr>
      </p:pic>
      <p:pic>
        <p:nvPicPr>
          <p:cNvPr id="6" name="Picture 5" descr="A black background with yellow and blue text&#10;&#10;Description automatically generated">
            <a:extLst>
              <a:ext uri="{FF2B5EF4-FFF2-40B4-BE49-F238E27FC236}">
                <a16:creationId xmlns:a16="http://schemas.microsoft.com/office/drawing/2014/main" id="{6A517C73-EDF0-D418-9895-728C01A79B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Tree>
    <p:extLst>
      <p:ext uri="{BB962C8B-B14F-4D97-AF65-F5344CB8AC3E}">
        <p14:creationId xmlns:p14="http://schemas.microsoft.com/office/powerpoint/2010/main" val="5877337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SUMMIT Speaker">
    <p:bg>
      <p:bgPr>
        <a:solidFill>
          <a:schemeClr val="accent2"/>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139152"/>
            <a:ext cx="8386210" cy="1630096"/>
          </a:xfrm>
        </p:spPr>
        <p:txBody>
          <a:bodyPr tIns="0" rIns="0" anchor="t" anchorCtr="0"/>
          <a:lstStyle>
            <a:lvl1pPr algn="l">
              <a:lnSpc>
                <a:spcPct val="100000"/>
              </a:lnSpc>
              <a:defRPr sz="3600">
                <a:solidFill>
                  <a:srgbClr val="003865"/>
                </a:solidFill>
              </a:defRPr>
            </a:lvl1pPr>
          </a:lstStyle>
          <a:p>
            <a:r>
              <a:rPr lang="en-GB"/>
              <a:t>Click to edit Master title style</a:t>
            </a:r>
          </a:p>
        </p:txBody>
      </p:sp>
      <p:sp>
        <p:nvSpPr>
          <p:cNvPr id="3" name="Subtitle 2">
            <a:extLst>
              <a:ext uri="{FF2B5EF4-FFF2-40B4-BE49-F238E27FC236}">
                <a16:creationId xmlns:a16="http://schemas.microsoft.com/office/drawing/2014/main" id="{3F0C1869-A4DF-4BB1-891D-E191ABF65487}"/>
              </a:ext>
            </a:extLst>
          </p:cNvPr>
          <p:cNvSpPr>
            <a:spLocks noGrp="1"/>
          </p:cNvSpPr>
          <p:nvPr>
            <p:ph type="subTitle" idx="1"/>
          </p:nvPr>
        </p:nvSpPr>
        <p:spPr>
          <a:xfrm>
            <a:off x="3434315" y="3846248"/>
            <a:ext cx="8386210" cy="392523"/>
          </a:xfrm>
        </p:spPr>
        <p:txBody>
          <a:bodyPr bIns="0" anchor="b" anchorCtr="0"/>
          <a:lstStyle>
            <a:lvl1pPr marL="0" indent="0" algn="l">
              <a:buNone/>
              <a:defRPr sz="2400" cap="none" spc="30" baseline="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6" name="Text Placeholder 5">
            <a:extLst>
              <a:ext uri="{FF2B5EF4-FFF2-40B4-BE49-F238E27FC236}">
                <a16:creationId xmlns:a16="http://schemas.microsoft.com/office/drawing/2014/main" id="{90851843-FAE7-4D4F-AB80-18CE6B9FA946}"/>
              </a:ext>
            </a:extLst>
          </p:cNvPr>
          <p:cNvSpPr>
            <a:spLocks noGrp="1"/>
          </p:cNvSpPr>
          <p:nvPr>
            <p:ph type="body" sz="quarter" idx="12"/>
          </p:nvPr>
        </p:nvSpPr>
        <p:spPr>
          <a:xfrm>
            <a:off x="3433763" y="4236602"/>
            <a:ext cx="8386762" cy="392523"/>
          </a:xfrm>
        </p:spPr>
        <p:txBody>
          <a:bodyPr anchor="b" anchorCtr="0"/>
          <a:lstStyle>
            <a:lvl1pPr marL="0" indent="0">
              <a:buNone/>
              <a:defRPr sz="1800" i="1">
                <a:solidFill>
                  <a:schemeClr val="accent2"/>
                </a:solidFill>
              </a:defRPr>
            </a:lvl1pPr>
          </a:lstStyle>
          <a:p>
            <a:pPr lvl="0"/>
            <a:r>
              <a:rPr lang="en-GB"/>
              <a:t>Click to edit Master text styles</a:t>
            </a:r>
          </a:p>
        </p:txBody>
      </p:sp>
      <p:pic>
        <p:nvPicPr>
          <p:cNvPr id="7" name="Picture 6" descr="A black background with yellow and blue text&#10;&#10;Description automatically generated">
            <a:extLst>
              <a:ext uri="{FF2B5EF4-FFF2-40B4-BE49-F238E27FC236}">
                <a16:creationId xmlns:a16="http://schemas.microsoft.com/office/drawing/2014/main" id="{D293505F-FFDA-1054-6539-2921C050E95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
        <p:nvSpPr>
          <p:cNvPr id="4" name="TextBox 3">
            <a:extLst>
              <a:ext uri="{FF2B5EF4-FFF2-40B4-BE49-F238E27FC236}">
                <a16:creationId xmlns:a16="http://schemas.microsoft.com/office/drawing/2014/main" id="{1441F23F-1579-75D5-0CF1-4D58B63DD4E8}"/>
              </a:ext>
            </a:extLst>
          </p:cNvPr>
          <p:cNvSpPr txBox="1"/>
          <p:nvPr userDrawn="1"/>
        </p:nvSpPr>
        <p:spPr>
          <a:xfrm>
            <a:off x="2314289" y="6146125"/>
            <a:ext cx="9219228" cy="584775"/>
          </a:xfrm>
          <a:prstGeom prst="rect">
            <a:avLst/>
          </a:prstGeom>
          <a:noFill/>
        </p:spPr>
        <p:txBody>
          <a:bodyPr wrap="square">
            <a:spAutoFit/>
          </a:bodyPr>
          <a:lstStyle/>
          <a:p>
            <a:r>
              <a:rPr lang="en-GB" sz="800" b="1">
                <a:solidFill>
                  <a:schemeClr val="bg1"/>
                </a:solidFill>
              </a:rPr>
              <a:t>This is an AstraZeneca-organised and -funded, non-promotional, medical education meeting. As required in Spain, the information displayed during the meeting will be shown exclusively to healthcare professionals empowered to prescribe or dispense medicinal products. Adverse events should be reported. To report an adverse event, please access: https://contactazmedical.astrazeneca.com. </a:t>
            </a:r>
            <a:r>
              <a:rPr lang="en-GB" sz="800">
                <a:solidFill>
                  <a:schemeClr val="bg1"/>
                </a:solidFill>
              </a:rPr>
              <a:t>Please do not distribute in media, supports or communication channels aimed at the general public. Proprietary and confidential © AstraZeneca 2024.</a:t>
            </a:r>
          </a:p>
          <a:p>
            <a:r>
              <a:rPr lang="en-GB" sz="800">
                <a:solidFill>
                  <a:schemeClr val="bg1"/>
                </a:solidFill>
              </a:rPr>
              <a:t>Veeva ID: ESS-2797. Date of preparation: September 2024</a:t>
            </a:r>
          </a:p>
        </p:txBody>
      </p:sp>
    </p:spTree>
    <p:extLst>
      <p:ext uri="{BB962C8B-B14F-4D97-AF65-F5344CB8AC3E}">
        <p14:creationId xmlns:p14="http://schemas.microsoft.com/office/powerpoint/2010/main" val="9203272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p:cSld name="SUMMIT Section ">
    <p:bg>
      <p:bgPr>
        <a:solidFill>
          <a:schemeClr val="accent4"/>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39FACCD-6867-4CDA-B503-9F8CC268D074}"/>
              </a:ext>
            </a:extLst>
          </p:cNvPr>
          <p:cNvSpPr/>
          <p:nvPr/>
        </p:nvSpPr>
        <p:spPr>
          <a:xfrm>
            <a:off x="0" y="0"/>
            <a:ext cx="2051538"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1E97A2D1-4507-4625-A4EE-8726146E9293}"/>
              </a:ext>
            </a:extLst>
          </p:cNvPr>
          <p:cNvSpPr/>
          <p:nvPr/>
        </p:nvSpPr>
        <p:spPr>
          <a:xfrm>
            <a:off x="674560" y="2002134"/>
            <a:ext cx="11517440" cy="285266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2" descr="AstraZeneca – Logos, brands and logotypes">
            <a:extLst>
              <a:ext uri="{FF2B5EF4-FFF2-40B4-BE49-F238E27FC236}">
                <a16:creationId xmlns:a16="http://schemas.microsoft.com/office/drawing/2014/main" id="{8B5936CF-B807-4123-BC34-A0DBD8474A8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1475" y="6166338"/>
            <a:ext cx="1487152" cy="403545"/>
          </a:xfrm>
          <a:prstGeom prst="rect">
            <a:avLst/>
          </a:prstGeom>
          <a:noFill/>
          <a:extLst>
            <a:ext uri="{909E8E84-426E-40DD-AFC4-6F175D3DCCD1}">
              <a14:hiddenFill xmlns:a14="http://schemas.microsoft.com/office/drawing/2010/main">
                <a:solidFill>
                  <a:srgbClr val="FFFFFF"/>
                </a:solidFill>
              </a14:hiddenFill>
            </a:ext>
          </a:extLst>
        </p:spPr>
      </p:pic>
      <p:sp>
        <p:nvSpPr>
          <p:cNvPr id="12" name="Freeform: Shape 11">
            <a:extLst>
              <a:ext uri="{FF2B5EF4-FFF2-40B4-BE49-F238E27FC236}">
                <a16:creationId xmlns:a16="http://schemas.microsoft.com/office/drawing/2014/main" id="{89CBBDC1-E406-4086-9615-07FCDA121683}"/>
              </a:ext>
            </a:extLst>
          </p:cNvPr>
          <p:cNvSpPr/>
          <p:nvPr/>
        </p:nvSpPr>
        <p:spPr>
          <a:xfrm>
            <a:off x="2227588" y="122547"/>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Shape 12">
            <a:extLst>
              <a:ext uri="{FF2B5EF4-FFF2-40B4-BE49-F238E27FC236}">
                <a16:creationId xmlns:a16="http://schemas.microsoft.com/office/drawing/2014/main" id="{FFB5AB15-D019-47BD-B95D-C717393C7917}"/>
              </a:ext>
            </a:extLst>
          </p:cNvPr>
          <p:cNvSpPr/>
          <p:nvPr/>
        </p:nvSpPr>
        <p:spPr>
          <a:xfrm flipV="1">
            <a:off x="2227588" y="5034075"/>
            <a:ext cx="9964412" cy="1696825"/>
          </a:xfrm>
          <a:custGeom>
            <a:avLst/>
            <a:gdLst>
              <a:gd name="connsiteX0" fmla="*/ 0 w 1338606"/>
              <a:gd name="connsiteY0" fmla="*/ 0 h 1734532"/>
              <a:gd name="connsiteX1" fmla="*/ 0 w 1338606"/>
              <a:gd name="connsiteY1" fmla="*/ 1734532 h 1734532"/>
              <a:gd name="connsiteX2" fmla="*/ 1338606 w 1338606"/>
              <a:gd name="connsiteY2" fmla="*/ 1734532 h 1734532"/>
            </a:gdLst>
            <a:ahLst/>
            <a:cxnLst>
              <a:cxn ang="0">
                <a:pos x="connsiteX0" y="connsiteY0"/>
              </a:cxn>
              <a:cxn ang="0">
                <a:pos x="connsiteX1" y="connsiteY1"/>
              </a:cxn>
              <a:cxn ang="0">
                <a:pos x="connsiteX2" y="connsiteY2"/>
              </a:cxn>
            </a:cxnLst>
            <a:rect l="l" t="t" r="r" b="b"/>
            <a:pathLst>
              <a:path w="1338606" h="1734532">
                <a:moveTo>
                  <a:pt x="0" y="0"/>
                </a:moveTo>
                <a:lnTo>
                  <a:pt x="0" y="1734532"/>
                </a:lnTo>
                <a:lnTo>
                  <a:pt x="1338606" y="1734532"/>
                </a:ln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8D24E1C9-FB58-4888-88EE-E7F6E7260BDC}"/>
              </a:ext>
            </a:extLst>
          </p:cNvPr>
          <p:cNvSpPr>
            <a:spLocks noGrp="1"/>
          </p:cNvSpPr>
          <p:nvPr>
            <p:ph type="ctrTitle"/>
          </p:nvPr>
        </p:nvSpPr>
        <p:spPr>
          <a:xfrm>
            <a:off x="3434315" y="2344614"/>
            <a:ext cx="8386210" cy="2192215"/>
          </a:xfrm>
        </p:spPr>
        <p:txBody>
          <a:bodyPr tIns="0" rIns="0" anchor="ctr" anchorCtr="0"/>
          <a:lstStyle>
            <a:lvl1pPr algn="l">
              <a:lnSpc>
                <a:spcPct val="100000"/>
              </a:lnSpc>
              <a:defRPr sz="3600">
                <a:solidFill>
                  <a:schemeClr val="accent2"/>
                </a:solidFill>
              </a:defRPr>
            </a:lvl1pPr>
          </a:lstStyle>
          <a:p>
            <a:r>
              <a:rPr lang="en-GB"/>
              <a:t>Click to edit Master title style</a:t>
            </a:r>
          </a:p>
        </p:txBody>
      </p:sp>
      <p:pic>
        <p:nvPicPr>
          <p:cNvPr id="4" name="Picture 3" descr="A black background with yellow and blue text&#10;&#10;Description automatically generated">
            <a:extLst>
              <a:ext uri="{FF2B5EF4-FFF2-40B4-BE49-F238E27FC236}">
                <a16:creationId xmlns:a16="http://schemas.microsoft.com/office/drawing/2014/main" id="{B93C55CC-B213-B1E6-68D8-5C0ED648C88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0002" y="2020415"/>
            <a:ext cx="2870522" cy="2851094"/>
          </a:xfrm>
          <a:prstGeom prst="rect">
            <a:avLst/>
          </a:prstGeom>
        </p:spPr>
      </p:pic>
      <p:sp>
        <p:nvSpPr>
          <p:cNvPr id="6" name="TextBox 5">
            <a:extLst>
              <a:ext uri="{FF2B5EF4-FFF2-40B4-BE49-F238E27FC236}">
                <a16:creationId xmlns:a16="http://schemas.microsoft.com/office/drawing/2014/main" id="{7A372456-4F6A-1388-3C4C-AD05F8E290BC}"/>
              </a:ext>
            </a:extLst>
          </p:cNvPr>
          <p:cNvSpPr txBox="1"/>
          <p:nvPr userDrawn="1"/>
        </p:nvSpPr>
        <p:spPr>
          <a:xfrm>
            <a:off x="2314289" y="6146125"/>
            <a:ext cx="9219228" cy="584775"/>
          </a:xfrm>
          <a:prstGeom prst="rect">
            <a:avLst/>
          </a:prstGeom>
          <a:noFill/>
        </p:spPr>
        <p:txBody>
          <a:bodyPr wrap="square">
            <a:spAutoFit/>
          </a:bodyPr>
          <a:lstStyle/>
          <a:p>
            <a:r>
              <a:rPr lang="en-GB" sz="800" b="1">
                <a:solidFill>
                  <a:schemeClr val="tx2"/>
                </a:solidFill>
              </a:rPr>
              <a:t>This is an AstraZeneca-organised and -funded, non-promotional, medical education meeting. As required in Spain, the information displayed during the meeting will be shown exclusively to healthcare professionals empowered to prescribe or dispense medicinal products. Adverse events should be reported. To report an adverse event, please access: https://contactazmedical.astrazeneca.com. </a:t>
            </a:r>
            <a:r>
              <a:rPr lang="en-GB" sz="800">
                <a:solidFill>
                  <a:schemeClr val="tx2"/>
                </a:solidFill>
              </a:rPr>
              <a:t>Please do not distribute in media, supports or communication channels aimed at the general public. Proprietary and confidential © AstraZeneca 2024.</a:t>
            </a:r>
          </a:p>
          <a:p>
            <a:r>
              <a:rPr lang="en-GB" sz="800">
                <a:solidFill>
                  <a:schemeClr val="tx2"/>
                </a:solidFill>
              </a:rPr>
              <a:t>Veeva ID: ESS-2797. Date of preparation: September 2024</a:t>
            </a:r>
          </a:p>
        </p:txBody>
      </p:sp>
    </p:spTree>
    <p:extLst>
      <p:ext uri="{BB962C8B-B14F-4D97-AF65-F5344CB8AC3E}">
        <p14:creationId xmlns:p14="http://schemas.microsoft.com/office/powerpoint/2010/main" val="20649284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SUMMIT 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8EFDA-2C2E-43F3-AD1A-DB273F5FD9D4}"/>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Tree>
    <p:custDataLst>
      <p:tags r:id="rId1"/>
    </p:custDataLst>
    <p:extLst>
      <p:ext uri="{BB962C8B-B14F-4D97-AF65-F5344CB8AC3E}">
        <p14:creationId xmlns:p14="http://schemas.microsoft.com/office/powerpoint/2010/main" val="29331495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SUMMIT Title_Sub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A8EFDA-2C2E-43F3-AD1A-DB273F5FD9D4}"/>
              </a:ext>
            </a:extLst>
          </p:cNvPr>
          <p:cNvSpPr>
            <a:spLocks noGrp="1"/>
          </p:cNvSpPr>
          <p:nvPr>
            <p:ph type="title"/>
          </p:nvPr>
        </p:nvSpPr>
        <p:spPr>
          <a:xfrm>
            <a:off x="371476" y="351481"/>
            <a:ext cx="10311614" cy="592162"/>
          </a:xfrm>
        </p:spPr>
        <p:txBody>
          <a:bodyPr/>
          <a:lstStyle>
            <a:lvl1pPr>
              <a:defRPr/>
            </a:lvl1pPr>
          </a:lstStyle>
          <a:p>
            <a:r>
              <a:rPr lang="en-GB"/>
              <a:t>Click to edit Master title style</a:t>
            </a:r>
          </a:p>
        </p:txBody>
      </p:sp>
      <p:sp>
        <p:nvSpPr>
          <p:cNvPr id="3" name="Content Placeholder 2">
            <a:extLst>
              <a:ext uri="{FF2B5EF4-FFF2-40B4-BE49-F238E27FC236}">
                <a16:creationId xmlns:a16="http://schemas.microsoft.com/office/drawing/2014/main" id="{6314867E-9CD6-451A-B43E-61CC57FF2BE0}"/>
              </a:ext>
            </a:extLst>
          </p:cNvPr>
          <p:cNvSpPr>
            <a:spLocks noGrp="1"/>
          </p:cNvSpPr>
          <p:nvPr>
            <p:ph idx="1"/>
          </p:nvPr>
        </p:nvSpPr>
        <p:spPr>
          <a:xfrm>
            <a:off x="371475" y="1431430"/>
            <a:ext cx="11449050" cy="4582510"/>
          </a:xfrm>
        </p:spPr>
        <p:txBody>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3C9C819F-54A5-4174-AF33-4DEC48ABF1EA}"/>
              </a:ext>
            </a:extLst>
          </p:cNvPr>
          <p:cNvSpPr>
            <a:spLocks noGrp="1"/>
          </p:cNvSpPr>
          <p:nvPr>
            <p:ph type="ftr" sz="quarter" idx="11"/>
          </p:nvPr>
        </p:nvSpPr>
        <p:spPr/>
        <p:txBody>
          <a:bodyPr/>
          <a:lstStyle>
            <a:lvl1pPr>
              <a:defRPr sz="800"/>
            </a:lvl1pPr>
          </a:lstStyle>
          <a:p>
            <a:endParaRPr lang="en-GB"/>
          </a:p>
        </p:txBody>
      </p:sp>
      <p:sp>
        <p:nvSpPr>
          <p:cNvPr id="6" name="Text Placeholder 5">
            <a:extLst>
              <a:ext uri="{FF2B5EF4-FFF2-40B4-BE49-F238E27FC236}">
                <a16:creationId xmlns:a16="http://schemas.microsoft.com/office/drawing/2014/main" id="{DAF86B69-9948-43A1-8C2F-CE79990EC4AB}"/>
              </a:ext>
            </a:extLst>
          </p:cNvPr>
          <p:cNvSpPr>
            <a:spLocks noGrp="1"/>
          </p:cNvSpPr>
          <p:nvPr>
            <p:ph type="body" sz="quarter" idx="12" hasCustomPrompt="1"/>
          </p:nvPr>
        </p:nvSpPr>
        <p:spPr>
          <a:xfrm>
            <a:off x="371475" y="891710"/>
            <a:ext cx="10312400" cy="263940"/>
          </a:xfrm>
        </p:spPr>
        <p:txBody>
          <a:bodyPr/>
          <a:lstStyle>
            <a:lvl1pPr marL="0" indent="0">
              <a:buNone/>
              <a:defRPr sz="1800">
                <a:solidFill>
                  <a:schemeClr val="accent4"/>
                </a:solidFill>
              </a:defRPr>
            </a:lvl1pPr>
          </a:lstStyle>
          <a:p>
            <a:pPr lvl="0"/>
            <a:r>
              <a:rPr lang="en-GB"/>
              <a:t>Click to edit sub title style</a:t>
            </a:r>
          </a:p>
        </p:txBody>
      </p:sp>
    </p:spTree>
    <p:extLst>
      <p:ext uri="{BB962C8B-B14F-4D97-AF65-F5344CB8AC3E}">
        <p14:creationId xmlns:p14="http://schemas.microsoft.com/office/powerpoint/2010/main" val="17865271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SUMMIT 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A91A84-3998-4269-9A95-CC1208F74691}"/>
              </a:ext>
            </a:extLst>
          </p:cNvPr>
          <p:cNvSpPr>
            <a:spLocks noGrp="1"/>
          </p:cNvSpPr>
          <p:nvPr>
            <p:ph type="title"/>
          </p:nvPr>
        </p:nvSpPr>
        <p:spPr/>
        <p:txBody>
          <a:bodyPr/>
          <a:lstStyle/>
          <a:p>
            <a:r>
              <a:rPr lang="en-GB"/>
              <a:t>Click to edit Master title style</a:t>
            </a:r>
          </a:p>
        </p:txBody>
      </p:sp>
      <p:sp>
        <p:nvSpPr>
          <p:cNvPr id="6" name="Footer Placeholder 5">
            <a:extLst>
              <a:ext uri="{FF2B5EF4-FFF2-40B4-BE49-F238E27FC236}">
                <a16:creationId xmlns:a16="http://schemas.microsoft.com/office/drawing/2014/main" id="{437F791D-AFFD-4691-B35C-1C8AEBB458DA}"/>
              </a:ext>
            </a:extLst>
          </p:cNvPr>
          <p:cNvSpPr>
            <a:spLocks noGrp="1"/>
          </p:cNvSpPr>
          <p:nvPr>
            <p:ph type="ftr" sz="quarter" idx="11"/>
          </p:nvPr>
        </p:nvSpPr>
        <p:spPr/>
        <p:txBody>
          <a:bodyPr/>
          <a:lstStyle>
            <a:lvl1pPr>
              <a:defRPr sz="800"/>
            </a:lvl1pPr>
          </a:lstStyle>
          <a:p>
            <a:endParaRPr lang="en-GB"/>
          </a:p>
        </p:txBody>
      </p:sp>
      <p:sp>
        <p:nvSpPr>
          <p:cNvPr id="8" name="Content Placeholder 2">
            <a:extLst>
              <a:ext uri="{FF2B5EF4-FFF2-40B4-BE49-F238E27FC236}">
                <a16:creationId xmlns:a16="http://schemas.microsoft.com/office/drawing/2014/main" id="{8FA7153F-45A2-4C71-93BA-B6957134F1D0}"/>
              </a:ext>
            </a:extLst>
          </p:cNvPr>
          <p:cNvSpPr>
            <a:spLocks noGrp="1"/>
          </p:cNvSpPr>
          <p:nvPr>
            <p:ph sz="half" idx="12"/>
          </p:nvPr>
        </p:nvSpPr>
        <p:spPr>
          <a:xfrm>
            <a:off x="37147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
        <p:nvSpPr>
          <p:cNvPr id="9" name="Content Placeholder 3">
            <a:extLst>
              <a:ext uri="{FF2B5EF4-FFF2-40B4-BE49-F238E27FC236}">
                <a16:creationId xmlns:a16="http://schemas.microsoft.com/office/drawing/2014/main" id="{045A030B-3A98-4696-BC18-6ACD90F71B39}"/>
              </a:ext>
            </a:extLst>
          </p:cNvPr>
          <p:cNvSpPr>
            <a:spLocks noGrp="1"/>
          </p:cNvSpPr>
          <p:nvPr>
            <p:ph sz="half" idx="2"/>
          </p:nvPr>
        </p:nvSpPr>
        <p:spPr>
          <a:xfrm>
            <a:off x="6211035" y="1431430"/>
            <a:ext cx="5609492" cy="4596790"/>
          </a:xfrm>
        </p:spPr>
        <p:txBody>
          <a:bodyPr/>
          <a:lstStyle>
            <a:lvl1pPr>
              <a:defRPr>
                <a:solidFill>
                  <a:schemeClr val="tx2"/>
                </a:solidFill>
              </a:defRPr>
            </a:lvl1pPr>
            <a:lvl2pPr>
              <a:defRPr>
                <a:solidFill>
                  <a:schemeClr val="tx2"/>
                </a:solidFill>
              </a:defRPr>
            </a:lvl2pPr>
            <a:lvl3pPr>
              <a:defRPr>
                <a:solidFill>
                  <a:schemeClr val="tx2"/>
                </a:solidFill>
              </a:defRPr>
            </a:lvl3pPr>
          </a:lstStyle>
          <a:p>
            <a:pPr lvl="0"/>
            <a:r>
              <a:rPr lang="en-GB"/>
              <a:t>Click to edit Master text styles</a:t>
            </a:r>
          </a:p>
          <a:p>
            <a:pPr lvl="1"/>
            <a:r>
              <a:rPr lang="en-GB"/>
              <a:t>Second level</a:t>
            </a:r>
          </a:p>
          <a:p>
            <a:pPr lvl="2"/>
            <a:r>
              <a:rPr lang="en-GB"/>
              <a:t>Third level</a:t>
            </a:r>
          </a:p>
        </p:txBody>
      </p:sp>
    </p:spTree>
    <p:extLst>
      <p:ext uri="{BB962C8B-B14F-4D97-AF65-F5344CB8AC3E}">
        <p14:creationId xmlns:p14="http://schemas.microsoft.com/office/powerpoint/2010/main" val="40522370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SUMMI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349135-B77A-4D9F-B67C-6043F88DFF59}"/>
              </a:ext>
            </a:extLst>
          </p:cNvPr>
          <p:cNvSpPr>
            <a:spLocks noGrp="1"/>
          </p:cNvSpPr>
          <p:nvPr>
            <p:ph type="title"/>
          </p:nvPr>
        </p:nvSpPr>
        <p:spPr>
          <a:xfrm>
            <a:off x="371476" y="569737"/>
            <a:ext cx="10308248" cy="676024"/>
          </a:xfrm>
        </p:spPr>
        <p:txBody>
          <a:bodyPr/>
          <a:lstStyle/>
          <a:p>
            <a:r>
              <a:rPr lang="en-GB"/>
              <a:t>Click to edit Master title style</a:t>
            </a:r>
          </a:p>
        </p:txBody>
      </p:sp>
      <p:sp>
        <p:nvSpPr>
          <p:cNvPr id="3" name="Text Placeholder 2">
            <a:extLst>
              <a:ext uri="{FF2B5EF4-FFF2-40B4-BE49-F238E27FC236}">
                <a16:creationId xmlns:a16="http://schemas.microsoft.com/office/drawing/2014/main" id="{341C75A4-19E0-4313-BF28-334CE25E85BF}"/>
              </a:ext>
            </a:extLst>
          </p:cNvPr>
          <p:cNvSpPr>
            <a:spLocks noGrp="1"/>
          </p:cNvSpPr>
          <p:nvPr>
            <p:ph type="body" idx="1"/>
          </p:nvPr>
        </p:nvSpPr>
        <p:spPr>
          <a:xfrm>
            <a:off x="371474" y="1424598"/>
            <a:ext cx="5619017"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624213A8-D5B1-47C6-8FF3-EC9BE78E38AE}"/>
              </a:ext>
            </a:extLst>
          </p:cNvPr>
          <p:cNvSpPr>
            <a:spLocks noGrp="1"/>
          </p:cNvSpPr>
          <p:nvPr>
            <p:ph sz="half" idx="2"/>
          </p:nvPr>
        </p:nvSpPr>
        <p:spPr>
          <a:xfrm>
            <a:off x="371474" y="2248510"/>
            <a:ext cx="5619017" cy="3684588"/>
          </a:xfrm>
        </p:spPr>
        <p:txBody>
          <a:bodyPr/>
          <a:lstStyle/>
          <a:p>
            <a:pPr lvl="0"/>
            <a:r>
              <a:rPr lang="en-GB"/>
              <a:t>Click to edit Master text styles</a:t>
            </a:r>
          </a:p>
          <a:p>
            <a:pPr lvl="1"/>
            <a:r>
              <a:rPr lang="en-GB"/>
              <a:t>Second level</a:t>
            </a:r>
          </a:p>
          <a:p>
            <a:pPr lvl="2"/>
            <a:r>
              <a:rPr lang="en-GB"/>
              <a:t>Third level</a:t>
            </a:r>
          </a:p>
        </p:txBody>
      </p:sp>
      <p:sp>
        <p:nvSpPr>
          <p:cNvPr id="5" name="Text Placeholder 4">
            <a:extLst>
              <a:ext uri="{FF2B5EF4-FFF2-40B4-BE49-F238E27FC236}">
                <a16:creationId xmlns:a16="http://schemas.microsoft.com/office/drawing/2014/main" id="{0D54E211-DE1E-457B-A7FC-F1A94FC77055}"/>
              </a:ext>
            </a:extLst>
          </p:cNvPr>
          <p:cNvSpPr>
            <a:spLocks noGrp="1"/>
          </p:cNvSpPr>
          <p:nvPr>
            <p:ph type="body" sz="quarter" idx="3"/>
          </p:nvPr>
        </p:nvSpPr>
        <p:spPr>
          <a:xfrm>
            <a:off x="6201508" y="1424598"/>
            <a:ext cx="5619016" cy="720000"/>
          </a:xfrm>
          <a:solidFill>
            <a:schemeClr val="accent2"/>
          </a:solidFill>
        </p:spPr>
        <p:txBody>
          <a:bodyPr lIns="72000" rIns="72000" anchor="ctr" anchorCtr="0"/>
          <a:lstStyle>
            <a:lvl1pPr marL="0" indent="0">
              <a:spcBef>
                <a:spcPts val="0"/>
              </a:spcBef>
              <a:spcAft>
                <a:spcPts val="0"/>
              </a:spcAft>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28219B72-6E52-464F-AB88-CC0D8CC7D578}"/>
              </a:ext>
            </a:extLst>
          </p:cNvPr>
          <p:cNvSpPr>
            <a:spLocks noGrp="1"/>
          </p:cNvSpPr>
          <p:nvPr>
            <p:ph sz="quarter" idx="4"/>
          </p:nvPr>
        </p:nvSpPr>
        <p:spPr>
          <a:xfrm>
            <a:off x="6201508" y="2248510"/>
            <a:ext cx="5619016" cy="3684588"/>
          </a:xfrm>
        </p:spPr>
        <p:txBody>
          <a:bodyPr/>
          <a:lstStyle/>
          <a:p>
            <a:pPr lvl="0"/>
            <a:r>
              <a:rPr lang="en-GB"/>
              <a:t>Click to edit Master text styles</a:t>
            </a:r>
          </a:p>
          <a:p>
            <a:pPr lvl="1"/>
            <a:r>
              <a:rPr lang="en-GB"/>
              <a:t>Second level</a:t>
            </a:r>
          </a:p>
          <a:p>
            <a:pPr lvl="2"/>
            <a:r>
              <a:rPr lang="en-GB"/>
              <a:t>Third level</a:t>
            </a:r>
          </a:p>
        </p:txBody>
      </p:sp>
      <p:sp>
        <p:nvSpPr>
          <p:cNvPr id="8" name="Footer Placeholder 7">
            <a:extLst>
              <a:ext uri="{FF2B5EF4-FFF2-40B4-BE49-F238E27FC236}">
                <a16:creationId xmlns:a16="http://schemas.microsoft.com/office/drawing/2014/main" id="{92464F4E-C8F1-45E5-BABD-E354B5F8D9A4}"/>
              </a:ext>
            </a:extLst>
          </p:cNvPr>
          <p:cNvSpPr>
            <a:spLocks noGrp="1"/>
          </p:cNvSpPr>
          <p:nvPr>
            <p:ph type="ftr" sz="quarter" idx="11"/>
          </p:nvPr>
        </p:nvSpPr>
        <p:spPr/>
        <p:txBody>
          <a:bodyPr/>
          <a:lstStyle>
            <a:lvl1pPr>
              <a:defRPr sz="800"/>
            </a:lvl1pPr>
          </a:lstStyle>
          <a:p>
            <a:endParaRPr lang="en-GB"/>
          </a:p>
        </p:txBody>
      </p:sp>
    </p:spTree>
    <p:extLst>
      <p:ext uri="{BB962C8B-B14F-4D97-AF65-F5344CB8AC3E}">
        <p14:creationId xmlns:p14="http://schemas.microsoft.com/office/powerpoint/2010/main" val="169579891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SUMMIT 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lvl1pPr>
              <a:defRPr sz="800"/>
            </a:lvl1pPr>
          </a:lstStyle>
          <a:p>
            <a:endParaRPr lang="en-GB"/>
          </a:p>
        </p:txBody>
      </p:sp>
      <p:sp>
        <p:nvSpPr>
          <p:cNvPr id="5" name="Table Placeholder 4">
            <a:extLst>
              <a:ext uri="{FF2B5EF4-FFF2-40B4-BE49-F238E27FC236}">
                <a16:creationId xmlns:a16="http://schemas.microsoft.com/office/drawing/2014/main" id="{1D241439-D715-4B06-ABD0-5D86EA3B8160}"/>
              </a:ext>
            </a:extLst>
          </p:cNvPr>
          <p:cNvSpPr>
            <a:spLocks noGrp="1"/>
          </p:cNvSpPr>
          <p:nvPr>
            <p:ph type="tbl" sz="quarter" idx="12"/>
          </p:nvPr>
        </p:nvSpPr>
        <p:spPr>
          <a:xfrm>
            <a:off x="793652" y="2006664"/>
            <a:ext cx="10623550" cy="2867025"/>
          </a:xfrm>
        </p:spPr>
        <p:txBody>
          <a:bodyPr/>
          <a:lstStyle/>
          <a:p>
            <a:r>
              <a:rPr lang="en-GB"/>
              <a:t>Click icon to add table</a:t>
            </a:r>
          </a:p>
        </p:txBody>
      </p:sp>
    </p:spTree>
    <p:extLst>
      <p:ext uri="{BB962C8B-B14F-4D97-AF65-F5344CB8AC3E}">
        <p14:creationId xmlns:p14="http://schemas.microsoft.com/office/powerpoint/2010/main" val="4412868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470E9B-C62B-491D-A14C-E3E4DF681C85}"/>
              </a:ext>
            </a:extLst>
          </p:cNvPr>
          <p:cNvSpPr>
            <a:spLocks noGrp="1"/>
          </p:cNvSpPr>
          <p:nvPr>
            <p:ph type="title"/>
          </p:nvPr>
        </p:nvSpPr>
        <p:spPr>
          <a:xfrm>
            <a:off x="340936" y="213414"/>
            <a:ext cx="11516102" cy="935774"/>
          </a:xfrm>
          <a:prstGeom prst="rect">
            <a:avLst/>
          </a:prstGeo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CFE804D-D0E4-4478-B3DF-E6F31B30B272}"/>
              </a:ext>
            </a:extLst>
          </p:cNvPr>
          <p:cNvSpPr>
            <a:spLocks noGrp="1"/>
          </p:cNvSpPr>
          <p:nvPr>
            <p:ph sz="half" idx="1"/>
          </p:nvPr>
        </p:nvSpPr>
        <p:spPr>
          <a:xfrm>
            <a:off x="344390" y="1449388"/>
            <a:ext cx="5684837"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4" name="Content Placeholder 3">
            <a:extLst>
              <a:ext uri="{FF2B5EF4-FFF2-40B4-BE49-F238E27FC236}">
                <a16:creationId xmlns:a16="http://schemas.microsoft.com/office/drawing/2014/main" id="{6FCC61E6-37BD-4C19-80C0-BDD4251ABB81}"/>
              </a:ext>
            </a:extLst>
          </p:cNvPr>
          <p:cNvSpPr>
            <a:spLocks noGrp="1"/>
          </p:cNvSpPr>
          <p:nvPr>
            <p:ph sz="half" idx="2"/>
          </p:nvPr>
        </p:nvSpPr>
        <p:spPr>
          <a:xfrm>
            <a:off x="6181627" y="1449388"/>
            <a:ext cx="5684838" cy="4751387"/>
          </a:xfrm>
        </p:spPr>
        <p:txBody>
          <a:bodyPr/>
          <a:lstStyle>
            <a:lvl2pPr>
              <a:buClr>
                <a:schemeClr val="accent2"/>
              </a:buClr>
              <a:defRPr/>
            </a:lvl2pPr>
          </a:lstStyle>
          <a:p>
            <a:pPr lvl="0"/>
            <a:r>
              <a:rPr lang="en-US"/>
              <a:t>Click to edit Master text styles</a:t>
            </a:r>
          </a:p>
          <a:p>
            <a:pPr lvl="1"/>
            <a:r>
              <a:rPr lang="en-US"/>
              <a:t>Second level</a:t>
            </a:r>
          </a:p>
          <a:p>
            <a:pPr lvl="2"/>
            <a:r>
              <a:rPr lang="en-US"/>
              <a:t>Third level</a:t>
            </a:r>
          </a:p>
        </p:txBody>
      </p:sp>
      <p:sp>
        <p:nvSpPr>
          <p:cNvPr id="6" name="Text Placeholder 4">
            <a:extLst>
              <a:ext uri="{FF2B5EF4-FFF2-40B4-BE49-F238E27FC236}">
                <a16:creationId xmlns:a16="http://schemas.microsoft.com/office/drawing/2014/main" id="{F3E915CC-37AA-06B1-5207-4995B82C0E72}"/>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188237166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SUMMIT Grap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p>
            <a:endParaRPr lang="en-GB"/>
          </a:p>
        </p:txBody>
      </p:sp>
      <p:sp>
        <p:nvSpPr>
          <p:cNvPr id="13" name="Chart Placeholder 5">
            <a:extLst>
              <a:ext uri="{FF2B5EF4-FFF2-40B4-BE49-F238E27FC236}">
                <a16:creationId xmlns:a16="http://schemas.microsoft.com/office/drawing/2014/main" id="{29096A48-B3D5-4D39-A358-5E0E38BA6291}"/>
              </a:ext>
            </a:extLst>
          </p:cNvPr>
          <p:cNvSpPr>
            <a:spLocks noGrp="1"/>
          </p:cNvSpPr>
          <p:nvPr>
            <p:ph type="chart" sz="quarter" idx="12"/>
          </p:nvPr>
        </p:nvSpPr>
        <p:spPr>
          <a:xfrm>
            <a:off x="1142108" y="1771454"/>
            <a:ext cx="9926638" cy="3959225"/>
          </a:xfrm>
        </p:spPr>
        <p:txBody>
          <a:bodyPr/>
          <a:lstStyle/>
          <a:p>
            <a:r>
              <a:rPr lang="en-GB"/>
              <a:t>Click icon to add chart</a:t>
            </a:r>
          </a:p>
        </p:txBody>
      </p:sp>
      <p:sp>
        <p:nvSpPr>
          <p:cNvPr id="14" name="Rectangle 13">
            <a:extLst>
              <a:ext uri="{FF2B5EF4-FFF2-40B4-BE49-F238E27FC236}">
                <a16:creationId xmlns:a16="http://schemas.microsoft.com/office/drawing/2014/main" id="{BE750A92-9BD3-41F2-A187-51E80B516DD5}"/>
              </a:ext>
            </a:extLst>
          </p:cNvPr>
          <p:cNvSpPr/>
          <p:nvPr/>
        </p:nvSpPr>
        <p:spPr>
          <a:xfrm>
            <a:off x="1000812" y="1574276"/>
            <a:ext cx="10209229" cy="44471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7">
            <a:extLst>
              <a:ext uri="{FF2B5EF4-FFF2-40B4-BE49-F238E27FC236}">
                <a16:creationId xmlns:a16="http://schemas.microsoft.com/office/drawing/2014/main" id="{E16F5E67-4B2C-49EA-A07B-F9DA7900E7E8}"/>
              </a:ext>
            </a:extLst>
          </p:cNvPr>
          <p:cNvSpPr/>
          <p:nvPr/>
        </p:nvSpPr>
        <p:spPr>
          <a:xfrm flipH="1" flipV="1">
            <a:off x="8421278" y="3579846"/>
            <a:ext cx="2788763" cy="2441542"/>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Chart Placeholder 18">
            <a:extLst>
              <a:ext uri="{FF2B5EF4-FFF2-40B4-BE49-F238E27FC236}">
                <a16:creationId xmlns:a16="http://schemas.microsoft.com/office/drawing/2014/main" id="{5EF19291-DE1F-4908-8246-0CEDB0A90280}"/>
              </a:ext>
            </a:extLst>
          </p:cNvPr>
          <p:cNvSpPr>
            <a:spLocks noGrp="1"/>
          </p:cNvSpPr>
          <p:nvPr>
            <p:ph type="chart" sz="quarter" idx="13"/>
          </p:nvPr>
        </p:nvSpPr>
        <p:spPr>
          <a:xfrm>
            <a:off x="1937445" y="1950178"/>
            <a:ext cx="8335962" cy="3657600"/>
          </a:xfrm>
        </p:spPr>
        <p:txBody>
          <a:bodyPr/>
          <a:lstStyle/>
          <a:p>
            <a:r>
              <a:rPr lang="en-GB"/>
              <a:t>Click icon to add chart</a:t>
            </a:r>
          </a:p>
        </p:txBody>
      </p:sp>
      <p:pic>
        <p:nvPicPr>
          <p:cNvPr id="10" name="Picture 9" descr="A picture containing text, graffiti, clipart&#10;&#10;Description automatically generated">
            <a:extLst>
              <a:ext uri="{FF2B5EF4-FFF2-40B4-BE49-F238E27FC236}">
                <a16:creationId xmlns:a16="http://schemas.microsoft.com/office/drawing/2014/main" id="{D83D59B0-63B1-440A-9704-1ED453FE11A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9566" y="1434485"/>
            <a:ext cx="671246" cy="1755362"/>
          </a:xfrm>
          <a:prstGeom prst="rect">
            <a:avLst/>
          </a:prstGeom>
        </p:spPr>
      </p:pic>
      <p:sp>
        <p:nvSpPr>
          <p:cNvPr id="17" name="Rectangle 7">
            <a:extLst>
              <a:ext uri="{FF2B5EF4-FFF2-40B4-BE49-F238E27FC236}">
                <a16:creationId xmlns:a16="http://schemas.microsoft.com/office/drawing/2014/main" id="{7EC0F8DF-4FF5-47ED-A7B0-6D66B9406A49}"/>
              </a:ext>
            </a:extLst>
          </p:cNvPr>
          <p:cNvSpPr/>
          <p:nvPr/>
        </p:nvSpPr>
        <p:spPr>
          <a:xfrm>
            <a:off x="1000813" y="1574276"/>
            <a:ext cx="3637176" cy="2950590"/>
          </a:xfrm>
          <a:custGeom>
            <a:avLst/>
            <a:gdLst>
              <a:gd name="connsiteX0" fmla="*/ 0 w 10209229"/>
              <a:gd name="connsiteY0" fmla="*/ 0 h 4447112"/>
              <a:gd name="connsiteX1" fmla="*/ 10209229 w 10209229"/>
              <a:gd name="connsiteY1" fmla="*/ 0 h 4447112"/>
              <a:gd name="connsiteX2" fmla="*/ 10209229 w 10209229"/>
              <a:gd name="connsiteY2" fmla="*/ 4447112 h 4447112"/>
              <a:gd name="connsiteX3" fmla="*/ 0 w 10209229"/>
              <a:gd name="connsiteY3" fmla="*/ 4447112 h 4447112"/>
              <a:gd name="connsiteX4" fmla="*/ 0 w 10209229"/>
              <a:gd name="connsiteY4" fmla="*/ 0 h 4447112"/>
              <a:gd name="connsiteX0" fmla="*/ 0 w 10209229"/>
              <a:gd name="connsiteY0" fmla="*/ 0 h 4447112"/>
              <a:gd name="connsiteX1" fmla="*/ 9434660 w 10209229"/>
              <a:gd name="connsiteY1" fmla="*/ 0 h 4447112"/>
              <a:gd name="connsiteX2" fmla="*/ 10209229 w 10209229"/>
              <a:gd name="connsiteY2" fmla="*/ 0 h 4447112"/>
              <a:gd name="connsiteX3" fmla="*/ 10209229 w 10209229"/>
              <a:gd name="connsiteY3" fmla="*/ 4447112 h 4447112"/>
              <a:gd name="connsiteX4" fmla="*/ 0 w 10209229"/>
              <a:gd name="connsiteY4" fmla="*/ 4447112 h 4447112"/>
              <a:gd name="connsiteX5" fmla="*/ 0 w 10209229"/>
              <a:gd name="connsiteY5" fmla="*/ 0 h 4447112"/>
              <a:gd name="connsiteX0" fmla="*/ 10209229 w 10300669"/>
              <a:gd name="connsiteY0" fmla="*/ 0 h 4447112"/>
              <a:gd name="connsiteX1" fmla="*/ 10209229 w 10300669"/>
              <a:gd name="connsiteY1" fmla="*/ 4447112 h 4447112"/>
              <a:gd name="connsiteX2" fmla="*/ 0 w 10300669"/>
              <a:gd name="connsiteY2" fmla="*/ 4447112 h 4447112"/>
              <a:gd name="connsiteX3" fmla="*/ 0 w 10300669"/>
              <a:gd name="connsiteY3" fmla="*/ 0 h 4447112"/>
              <a:gd name="connsiteX4" fmla="*/ 9434660 w 10300669"/>
              <a:gd name="connsiteY4" fmla="*/ 0 h 4447112"/>
              <a:gd name="connsiteX5" fmla="*/ 10300669 w 10300669"/>
              <a:gd name="connsiteY5" fmla="*/ 91440 h 4447112"/>
              <a:gd name="connsiteX0" fmla="*/ 10209229 w 10209229"/>
              <a:gd name="connsiteY0" fmla="*/ 0 h 4447112"/>
              <a:gd name="connsiteX1" fmla="*/ 10209229 w 10209229"/>
              <a:gd name="connsiteY1" fmla="*/ 4447112 h 4447112"/>
              <a:gd name="connsiteX2" fmla="*/ 0 w 10209229"/>
              <a:gd name="connsiteY2" fmla="*/ 4447112 h 4447112"/>
              <a:gd name="connsiteX3" fmla="*/ 0 w 10209229"/>
              <a:gd name="connsiteY3" fmla="*/ 0 h 4447112"/>
              <a:gd name="connsiteX4" fmla="*/ 9434660 w 10209229"/>
              <a:gd name="connsiteY4" fmla="*/ 0 h 4447112"/>
              <a:gd name="connsiteX0" fmla="*/ 10209229 w 10209229"/>
              <a:gd name="connsiteY0" fmla="*/ 4447112 h 4447112"/>
              <a:gd name="connsiteX1" fmla="*/ 0 w 10209229"/>
              <a:gd name="connsiteY1" fmla="*/ 4447112 h 4447112"/>
              <a:gd name="connsiteX2" fmla="*/ 0 w 10209229"/>
              <a:gd name="connsiteY2" fmla="*/ 0 h 4447112"/>
              <a:gd name="connsiteX3" fmla="*/ 9434660 w 10209229"/>
              <a:gd name="connsiteY3" fmla="*/ 0 h 4447112"/>
              <a:gd name="connsiteX0" fmla="*/ 10210800 w 10210800"/>
              <a:gd name="connsiteY0" fmla="*/ 4447112 h 4447112"/>
              <a:gd name="connsiteX1" fmla="*/ 1571 w 10210800"/>
              <a:gd name="connsiteY1" fmla="*/ 4447112 h 4447112"/>
              <a:gd name="connsiteX2" fmla="*/ 0 w 10210800"/>
              <a:gd name="connsiteY2" fmla="*/ 3846136 h 4447112"/>
              <a:gd name="connsiteX3" fmla="*/ 1571 w 10210800"/>
              <a:gd name="connsiteY3" fmla="*/ 0 h 4447112"/>
              <a:gd name="connsiteX4" fmla="*/ 9436231 w 10210800"/>
              <a:gd name="connsiteY4" fmla="*/ 0 h 4447112"/>
              <a:gd name="connsiteX0" fmla="*/ 1571 w 9436231"/>
              <a:gd name="connsiteY0" fmla="*/ 4447112 h 4447112"/>
              <a:gd name="connsiteX1" fmla="*/ 0 w 9436231"/>
              <a:gd name="connsiteY1" fmla="*/ 3846136 h 4447112"/>
              <a:gd name="connsiteX2" fmla="*/ 1571 w 9436231"/>
              <a:gd name="connsiteY2" fmla="*/ 0 h 4447112"/>
              <a:gd name="connsiteX3" fmla="*/ 9436231 w 9436231"/>
              <a:gd name="connsiteY3" fmla="*/ 0 h 4447112"/>
              <a:gd name="connsiteX0" fmla="*/ 0 w 9436231"/>
              <a:gd name="connsiteY0" fmla="*/ 3846136 h 3846136"/>
              <a:gd name="connsiteX1" fmla="*/ 1571 w 9436231"/>
              <a:gd name="connsiteY1" fmla="*/ 0 h 3846136"/>
              <a:gd name="connsiteX2" fmla="*/ 9436231 w 9436231"/>
              <a:gd name="connsiteY2" fmla="*/ 0 h 3846136"/>
            </a:gdLst>
            <a:ahLst/>
            <a:cxnLst>
              <a:cxn ang="0">
                <a:pos x="connsiteX0" y="connsiteY0"/>
              </a:cxn>
              <a:cxn ang="0">
                <a:pos x="connsiteX1" y="connsiteY1"/>
              </a:cxn>
              <a:cxn ang="0">
                <a:pos x="connsiteX2" y="connsiteY2"/>
              </a:cxn>
            </a:cxnLst>
            <a:rect l="l" t="t" r="r" b="b"/>
            <a:pathLst>
              <a:path w="9436231" h="3846136">
                <a:moveTo>
                  <a:pt x="0" y="3846136"/>
                </a:moveTo>
                <a:cubicBezTo>
                  <a:pt x="524" y="2564091"/>
                  <a:pt x="1047" y="1282045"/>
                  <a:pt x="1571" y="0"/>
                </a:cubicBezTo>
                <a:lnTo>
                  <a:pt x="9436231" y="0"/>
                </a:lnTo>
              </a:path>
            </a:pathLst>
          </a:cu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748304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SUMMIT 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BB811-B8BB-4C67-8CBD-EDDBAAF04FCA}"/>
              </a:ext>
            </a:extLst>
          </p:cNvPr>
          <p:cNvSpPr>
            <a:spLocks noGrp="1"/>
          </p:cNvSpPr>
          <p:nvPr>
            <p:ph type="title"/>
          </p:nvPr>
        </p:nvSpPr>
        <p:spPr/>
        <p:txBody>
          <a:bodyPr/>
          <a:lstStyle/>
          <a:p>
            <a:r>
              <a:rPr lang="en-GB"/>
              <a:t>Click to edit Master title style</a:t>
            </a:r>
          </a:p>
        </p:txBody>
      </p:sp>
      <p:sp>
        <p:nvSpPr>
          <p:cNvPr id="4" name="Footer Placeholder 3">
            <a:extLst>
              <a:ext uri="{FF2B5EF4-FFF2-40B4-BE49-F238E27FC236}">
                <a16:creationId xmlns:a16="http://schemas.microsoft.com/office/drawing/2014/main" id="{13BED015-B829-4E6E-923F-B183BA643AEB}"/>
              </a:ext>
            </a:extLst>
          </p:cNvPr>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19464958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DCAC6-E2B7-434A-A677-0E870BB7EC7D}"/>
              </a:ext>
            </a:extLst>
          </p:cNvPr>
          <p:cNvSpPr>
            <a:spLocks noGrp="1"/>
          </p:cNvSpPr>
          <p:nvPr>
            <p:ph type="title" hasCustomPrompt="1"/>
          </p:nvPr>
        </p:nvSpPr>
        <p:spPr>
          <a:xfrm>
            <a:off x="340936" y="213414"/>
            <a:ext cx="11516102" cy="935774"/>
          </a:xfrm>
          <a:prstGeom prst="rect">
            <a:avLst/>
          </a:prstGeom>
        </p:spPr>
        <p:txBody>
          <a:bodyPr anchor="ctr">
            <a:normAutofit/>
          </a:bodyPr>
          <a:lstStyle>
            <a:lvl1pPr>
              <a:defRPr sz="2800" b="1"/>
            </a:lvl1pPr>
          </a:lstStyle>
          <a:p>
            <a:r>
              <a:rPr lang="en-GB"/>
              <a:t>CLICK TO EDIT MASTER TITLE STYLE</a:t>
            </a:r>
          </a:p>
        </p:txBody>
      </p:sp>
    </p:spTree>
    <p:custDataLst>
      <p:tags r:id="rId1"/>
    </p:custDataLst>
    <p:extLst>
      <p:ext uri="{BB962C8B-B14F-4D97-AF65-F5344CB8AC3E}">
        <p14:creationId xmlns:p14="http://schemas.microsoft.com/office/powerpoint/2010/main" val="352955541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464821" y="5997189"/>
            <a:ext cx="8541432" cy="731310"/>
          </a:xfrm>
        </p:spPr>
        <p:txBody>
          <a:bodyPr lIns="0" tIns="0" rIns="0" bIns="0" anchor="b"/>
          <a:lstStyle>
            <a:lvl1pPr algn="l">
              <a:defRPr sz="800">
                <a:solidFill>
                  <a:schemeClr val="accent2"/>
                </a:solidFill>
              </a:defRPr>
            </a:lvl1pPr>
          </a:lstStyle>
          <a:p>
            <a:endParaRPr lang="en-GB"/>
          </a:p>
        </p:txBody>
      </p:sp>
      <p:sp>
        <p:nvSpPr>
          <p:cNvPr id="15" name="Title 1">
            <a:extLst>
              <a:ext uri="{FF2B5EF4-FFF2-40B4-BE49-F238E27FC236}">
                <a16:creationId xmlns:a16="http://schemas.microsoft.com/office/drawing/2014/main" id="{9E46424B-CE69-42BC-A079-332CC2DBE8F0}"/>
              </a:ext>
            </a:extLst>
          </p:cNvPr>
          <p:cNvSpPr>
            <a:spLocks noGrp="1"/>
          </p:cNvSpPr>
          <p:nvPr>
            <p:ph type="title" hasCustomPrompt="1"/>
          </p:nvPr>
        </p:nvSpPr>
        <p:spPr>
          <a:xfrm>
            <a:off x="464820" y="398462"/>
            <a:ext cx="11262360" cy="611189"/>
          </a:xfrm>
        </p:spPr>
        <p:txBody>
          <a:bodyPr>
            <a:normAutofit/>
          </a:bodyPr>
          <a:lstStyle>
            <a:lvl1pPr algn="l" defTabSz="914400" rtl="0" eaLnBrk="1" latinLnBrk="0" hangingPunct="1">
              <a:lnSpc>
                <a:spcPct val="90000"/>
              </a:lnSpc>
              <a:spcBef>
                <a:spcPct val="0"/>
              </a:spcBef>
              <a:buNone/>
              <a:defRPr lang="en-US" sz="2400" b="1" kern="1200" dirty="0">
                <a:solidFill>
                  <a:srgbClr val="363A36"/>
                </a:solidFill>
                <a:latin typeface="Arial" panose="020B0604020202020204" pitchFamily="34" charset="0"/>
                <a:ea typeface="+mj-ea"/>
                <a:cs typeface="Arial" panose="020B0604020202020204" pitchFamily="34" charset="0"/>
              </a:defRPr>
            </a:lvl1pPr>
          </a:lstStyle>
          <a:p>
            <a:r>
              <a:rPr lang="en-GB"/>
              <a:t>CLICK TO EDIT MASTER TITLE STYLE</a:t>
            </a:r>
          </a:p>
        </p:txBody>
      </p:sp>
      <p:grpSp>
        <p:nvGrpSpPr>
          <p:cNvPr id="24" name="Group 23">
            <a:extLst>
              <a:ext uri="{FF2B5EF4-FFF2-40B4-BE49-F238E27FC236}">
                <a16:creationId xmlns:a16="http://schemas.microsoft.com/office/drawing/2014/main" id="{22F012DA-FB94-5A33-B60E-EC80AADFCA45}"/>
              </a:ext>
            </a:extLst>
          </p:cNvPr>
          <p:cNvGrpSpPr/>
          <p:nvPr userDrawn="1"/>
        </p:nvGrpSpPr>
        <p:grpSpPr>
          <a:xfrm>
            <a:off x="9369572" y="5941673"/>
            <a:ext cx="2357607" cy="555965"/>
            <a:chOff x="9875829" y="5959089"/>
            <a:chExt cx="1868851" cy="440708"/>
          </a:xfrm>
        </p:grpSpPr>
        <p:pic>
          <p:nvPicPr>
            <p:cNvPr id="13" name="Picture 12">
              <a:extLst>
                <a:ext uri="{FF2B5EF4-FFF2-40B4-BE49-F238E27FC236}">
                  <a16:creationId xmlns:a16="http://schemas.microsoft.com/office/drawing/2014/main" id="{4D4EE221-0DA2-4229-8319-EA455D31E385}"/>
                </a:ext>
              </a:extLst>
            </p:cNvPr>
            <p:cNvPicPr>
              <a:picLocks noChangeAspect="1"/>
            </p:cNvPicPr>
            <p:nvPr userDrawn="1"/>
          </p:nvPicPr>
          <p:blipFill>
            <a:blip r:embed="rId2"/>
            <a:stretch>
              <a:fillRect/>
            </a:stretch>
          </p:blipFill>
          <p:spPr>
            <a:xfrm>
              <a:off x="11484059" y="6013705"/>
              <a:ext cx="260621" cy="316830"/>
            </a:xfrm>
            <a:prstGeom prst="rect">
              <a:avLst/>
            </a:prstGeom>
          </p:spPr>
        </p:pic>
        <p:cxnSp>
          <p:nvCxnSpPr>
            <p:cNvPr id="14" name="Straight Connector 13">
              <a:extLst>
                <a:ext uri="{FF2B5EF4-FFF2-40B4-BE49-F238E27FC236}">
                  <a16:creationId xmlns:a16="http://schemas.microsoft.com/office/drawing/2014/main" id="{17AE17E5-B165-4377-A9EC-CE16D1A74B6E}"/>
                </a:ext>
              </a:extLst>
            </p:cNvPr>
            <p:cNvCxnSpPr>
              <a:cxnSpLocks/>
            </p:cNvCxnSpPr>
            <p:nvPr userDrawn="1"/>
          </p:nvCxnSpPr>
          <p:spPr>
            <a:xfrm>
              <a:off x="11332170" y="5993703"/>
              <a:ext cx="0" cy="37401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2" name="Picture 1" descr="A logo with text on it&#10;&#10;Description automatically generated">
              <a:extLst>
                <a:ext uri="{FF2B5EF4-FFF2-40B4-BE49-F238E27FC236}">
                  <a16:creationId xmlns:a16="http://schemas.microsoft.com/office/drawing/2014/main" id="{D588AFFB-2782-F150-E78D-1DCFC1C8D95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9616" t="11789" r="9616" b="11789"/>
            <a:stretch/>
          </p:blipFill>
          <p:spPr>
            <a:xfrm>
              <a:off x="9875829" y="5959089"/>
              <a:ext cx="1328073" cy="440708"/>
            </a:xfrm>
            <a:prstGeom prst="rect">
              <a:avLst/>
            </a:prstGeom>
          </p:spPr>
        </p:pic>
      </p:grpSp>
    </p:spTree>
    <p:extLst>
      <p:ext uri="{BB962C8B-B14F-4D97-AF65-F5344CB8AC3E}">
        <p14:creationId xmlns:p14="http://schemas.microsoft.com/office/powerpoint/2010/main" val="29626073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407987" y="1486304"/>
            <a:ext cx="5185093" cy="2649135"/>
          </a:xfrm>
        </p:spPr>
        <p:txBody>
          <a:bodyPr anchor="b" anchorCtr="0">
            <a:noAutofit/>
          </a:bodyPr>
          <a:lstStyle>
            <a:lvl1pPr>
              <a:lnSpc>
                <a:spcPct val="100000"/>
              </a:lnSpc>
              <a:defRPr sz="4000">
                <a:solidFill>
                  <a:schemeClr val="accent1"/>
                </a:solidFill>
              </a:defRPr>
            </a:lvl1pPr>
          </a:lstStyle>
          <a:p>
            <a:r>
              <a:rPr lang="en-US"/>
              <a:t>Click to enter title here</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12276" y="576767"/>
            <a:ext cx="2405987" cy="6519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407988" y="4328932"/>
            <a:ext cx="5184775" cy="1203767"/>
          </a:xfrm>
          <a:prstGeom prst="rect">
            <a:avLst/>
          </a:prstGeom>
        </p:spPr>
        <p:txBody>
          <a:bodyPr lIns="0">
            <a:noAutofit/>
          </a:bodyPr>
          <a:lstStyle>
            <a:lvl1pPr marL="0" indent="0">
              <a:lnSpc>
                <a:spcPct val="100000"/>
              </a:lnSpc>
              <a:buNone/>
              <a:defRPr sz="2400">
                <a:solidFill>
                  <a:schemeClr val="tx1"/>
                </a:solidFill>
              </a:defRPr>
            </a:lvl1pPr>
          </a:lstStyle>
          <a:p>
            <a:pPr lvl="0"/>
            <a:r>
              <a:rPr lang="en-US"/>
              <a:t>Click to add subtitle / presenter name</a:t>
            </a:r>
          </a:p>
        </p:txBody>
      </p:sp>
      <p:sp>
        <p:nvSpPr>
          <p:cNvPr id="12" name="Rectangle 11">
            <a:extLst>
              <a:ext uri="{FF2B5EF4-FFF2-40B4-BE49-F238E27FC236}">
                <a16:creationId xmlns:a16="http://schemas.microsoft.com/office/drawing/2014/main" id="{06231862-37A9-4364-9D96-47810B11870D}"/>
              </a:ext>
            </a:extLst>
          </p:cNvPr>
          <p:cNvSpPr/>
          <p:nvPr userDrawn="1"/>
        </p:nvSpPr>
        <p:spPr>
          <a:xfrm>
            <a:off x="342900" y="404813"/>
            <a:ext cx="2794000" cy="920488"/>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endParaRPr lang="en-US" sz="2400">
              <a:latin typeface="+mj-lt"/>
            </a:endParaRPr>
          </a:p>
        </p:txBody>
      </p:sp>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407987" y="5887668"/>
            <a:ext cx="1279358" cy="309145"/>
          </a:xfrm>
          <a:prstGeom prst="rect">
            <a:avLst/>
          </a:prstGeom>
        </p:spPr>
        <p:txBody>
          <a:bodyPr lIns="0">
            <a:noAutofit/>
          </a:bodyPr>
          <a:lstStyle>
            <a:lvl1pPr algn="l">
              <a:lnSpc>
                <a:spcPct val="100000"/>
              </a:lnSpc>
              <a:defRPr/>
            </a:lvl1pPr>
          </a:lstStyle>
          <a:p>
            <a:endParaRPr lang="en-GB"/>
          </a:p>
        </p:txBody>
      </p:sp>
      <p:sp>
        <p:nvSpPr>
          <p:cNvPr id="8" name="Date Placeholder 5">
            <a:extLst>
              <a:ext uri="{FF2B5EF4-FFF2-40B4-BE49-F238E27FC236}">
                <a16:creationId xmlns:a16="http://schemas.microsoft.com/office/drawing/2014/main" id="{00A3D327-C2C2-2A1F-51B7-EA49C55A1DB2}"/>
              </a:ext>
            </a:extLst>
          </p:cNvPr>
          <p:cNvSpPr txBox="1">
            <a:spLocks/>
          </p:cNvSpPr>
          <p:nvPr userDrawn="1"/>
        </p:nvSpPr>
        <p:spPr>
          <a:xfrm>
            <a:off x="407987" y="6179094"/>
            <a:ext cx="6410824" cy="589332"/>
          </a:xfrm>
          <a:prstGeom prst="rect">
            <a:avLst/>
          </a:prstGeom>
          <a:solidFill>
            <a:schemeClr val="bg1"/>
          </a:solidFill>
        </p:spPr>
        <p:txBody>
          <a:bodyPr lIns="0">
            <a:noAutofit/>
          </a:bodyPr>
          <a:lstStyle>
            <a:defPPr>
              <a:defRPr lang="en-US"/>
            </a:defPPr>
            <a:lvl1pPr marL="0" algn="l" defTabSz="914400" rtl="0" eaLnBrk="1" latinLnBrk="0" hangingPunct="1">
              <a:lnSpc>
                <a:spcPct val="100000"/>
              </a:lnSpc>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50" b="0" i="0" u="none" strike="noStrike" kern="1200" cap="none" spc="0" normalizeH="0" baseline="0" noProof="0">
              <a:ln>
                <a:noFill/>
              </a:ln>
              <a:solidFill>
                <a:srgbClr val="3F4444"/>
              </a:solidFill>
              <a:effectLst/>
              <a:uLnTx/>
              <a:uFillTx/>
              <a:latin typeface="+mn-lt"/>
              <a:ea typeface="+mn-ea"/>
              <a:cs typeface="+mn-cs"/>
            </a:endParaRPr>
          </a:p>
          <a:p>
            <a:pPr marL="0" indent="0">
              <a:spcBef>
                <a:spcPts val="0"/>
              </a:spcBef>
              <a:spcAft>
                <a:spcPts val="0"/>
              </a:spcAft>
              <a:buNone/>
            </a:pPr>
            <a:r>
              <a:rPr lang="en-GB" sz="1000" b="0">
                <a:solidFill>
                  <a:schemeClr val="tx1"/>
                </a:solidFill>
                <a:latin typeface="+mn-lt"/>
                <a:cs typeface="Arial" panose="020B0604020202020204" pitchFamily="34" charset="0"/>
              </a:rPr>
              <a:t>Veeva ID: </a:t>
            </a:r>
            <a:r>
              <a:rPr lang="en-GB" sz="1000" b="0" i="0">
                <a:solidFill>
                  <a:schemeClr val="tx1"/>
                </a:solidFill>
                <a:effectLst/>
                <a:latin typeface="+mn-lt"/>
              </a:rPr>
              <a:t>Z4-67482</a:t>
            </a:r>
            <a:r>
              <a:rPr lang="en-GB" sz="1000" b="0">
                <a:solidFill>
                  <a:schemeClr val="tx1"/>
                </a:solidFill>
                <a:latin typeface="+mn-lt"/>
                <a:cs typeface="Arial" panose="020B0604020202020204" pitchFamily="34" charset="0"/>
              </a:rPr>
              <a:t>; date of preparation: October 2024. </a:t>
            </a:r>
            <a:r>
              <a:rPr lang="en-US" sz="1000" b="0">
                <a:solidFill>
                  <a:schemeClr val="tx1"/>
                </a:solidFill>
                <a:latin typeface="+mn-lt"/>
                <a:cs typeface="Arial" panose="020B0604020202020204" pitchFamily="34" charset="0"/>
              </a:rPr>
              <a:t>This steering meeting is funded and </a:t>
            </a:r>
            <a:r>
              <a:rPr lang="en-GB" sz="1000" b="0" noProof="0">
                <a:solidFill>
                  <a:schemeClr val="tx1"/>
                </a:solidFill>
                <a:latin typeface="+mn-lt"/>
                <a:cs typeface="Arial" panose="020B0604020202020204" pitchFamily="34" charset="0"/>
              </a:rPr>
              <a:t>organised</a:t>
            </a:r>
            <a:r>
              <a:rPr lang="en-US" sz="1000" b="0">
                <a:solidFill>
                  <a:schemeClr val="tx1"/>
                </a:solidFill>
                <a:latin typeface="+mn-lt"/>
                <a:cs typeface="Arial" panose="020B0604020202020204" pitchFamily="34" charset="0"/>
              </a:rPr>
              <a:t> by AstraZeneca. </a:t>
            </a:r>
          </a:p>
          <a:p>
            <a:pPr marL="0" indent="0">
              <a:spcBef>
                <a:spcPts val="0"/>
              </a:spcBef>
              <a:spcAft>
                <a:spcPts val="0"/>
              </a:spcAft>
              <a:buNone/>
            </a:pPr>
            <a:r>
              <a:rPr lang="en-US" sz="1000" b="0">
                <a:solidFill>
                  <a:schemeClr val="tx1"/>
                </a:solidFill>
                <a:latin typeface="+mn-lt"/>
                <a:cs typeface="Arial" panose="020B0604020202020204" pitchFamily="34" charset="0"/>
              </a:rPr>
              <a:t>Proprietary and confidential. © AstraZeneca 2024. For meeting purposes only. Not for further distribution.</a:t>
            </a:r>
            <a:endParaRPr lang="en-GB" sz="1000" b="0">
              <a:solidFill>
                <a:schemeClr val="tx1"/>
              </a:solidFill>
              <a:latin typeface="+mn-lt"/>
              <a:cs typeface="Arial" panose="020B0604020202020204" pitchFamily="34" charset="0"/>
            </a:endParaRPr>
          </a:p>
        </p:txBody>
      </p:sp>
      <p:sp>
        <p:nvSpPr>
          <p:cNvPr id="4" name="Rectangle 3">
            <a:extLst>
              <a:ext uri="{FF2B5EF4-FFF2-40B4-BE49-F238E27FC236}">
                <a16:creationId xmlns:a16="http://schemas.microsoft.com/office/drawing/2014/main" id="{7EB65E64-5FE0-8E95-19EA-71683041AE4A}"/>
              </a:ext>
            </a:extLst>
          </p:cNvPr>
          <p:cNvSpPr/>
          <p:nvPr userDrawn="1"/>
        </p:nvSpPr>
        <p:spPr>
          <a:xfrm>
            <a:off x="0" y="6708069"/>
            <a:ext cx="8828116" cy="1571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en-GB"/>
          </a:p>
        </p:txBody>
      </p:sp>
      <p:sp>
        <p:nvSpPr>
          <p:cNvPr id="11" name="Picture Placeholder 12">
            <a:extLst>
              <a:ext uri="{FF2B5EF4-FFF2-40B4-BE49-F238E27FC236}">
                <a16:creationId xmlns:a16="http://schemas.microsoft.com/office/drawing/2014/main" id="{7B6BACD3-4FA5-48C2-85C9-31AE6ED46818}"/>
              </a:ext>
            </a:extLst>
          </p:cNvPr>
          <p:cNvSpPr>
            <a:spLocks noGrp="1"/>
          </p:cNvSpPr>
          <p:nvPr>
            <p:ph type="pic" sz="quarter" idx="20" hasCustomPrompt="1"/>
          </p:nvPr>
        </p:nvSpPr>
        <p:spPr>
          <a:xfrm>
            <a:off x="6188475" y="0"/>
            <a:ext cx="6004761" cy="6865200"/>
          </a:xfrm>
          <a:custGeom>
            <a:avLst/>
            <a:gdLst>
              <a:gd name="connsiteX0" fmla="*/ 1547827 w 6004761"/>
              <a:gd name="connsiteY0" fmla="*/ 0 h 6864096"/>
              <a:gd name="connsiteX1" fmla="*/ 6004760 w 6004761"/>
              <a:gd name="connsiteY1" fmla="*/ 0 h 6864096"/>
              <a:gd name="connsiteX2" fmla="*/ 6004761 w 6004761"/>
              <a:gd name="connsiteY2" fmla="*/ 6864096 h 6864096"/>
              <a:gd name="connsiteX3" fmla="*/ 1554450 w 6004761"/>
              <a:gd name="connsiteY3" fmla="*/ 6864096 h 6864096"/>
              <a:gd name="connsiteX4" fmla="*/ 1379124 w 6004761"/>
              <a:gd name="connsiteY4" fmla="*/ 6702826 h 6864096"/>
              <a:gd name="connsiteX5" fmla="*/ 0 w 6004761"/>
              <a:gd name="connsiteY5" fmla="*/ 3429001 h 6864096"/>
              <a:gd name="connsiteX6" fmla="*/ 1379124 w 6004761"/>
              <a:gd name="connsiteY6" fmla="*/ 155178 h 68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761" h="6864096">
                <a:moveTo>
                  <a:pt x="1547827" y="0"/>
                </a:moveTo>
                <a:lnTo>
                  <a:pt x="6004760" y="0"/>
                </a:lnTo>
                <a:lnTo>
                  <a:pt x="6004761" y="6864096"/>
                </a:lnTo>
                <a:lnTo>
                  <a:pt x="1554450" y="6864096"/>
                </a:lnTo>
                <a:lnTo>
                  <a:pt x="1379124" y="6702826"/>
                </a:lnTo>
                <a:cubicBezTo>
                  <a:pt x="528239" y="5871990"/>
                  <a:pt x="0" y="4712184"/>
                  <a:pt x="0" y="3429001"/>
                </a:cubicBezTo>
                <a:cubicBezTo>
                  <a:pt x="0" y="2145819"/>
                  <a:pt x="528239" y="986013"/>
                  <a:pt x="1379124" y="155178"/>
                </a:cubicBezTo>
                <a:close/>
              </a:path>
            </a:pathLst>
          </a:custGeom>
          <a:solidFill>
            <a:schemeClr val="accent1"/>
          </a:solidFill>
        </p:spPr>
        <p:txBody>
          <a:bodyPr wrap="square" tIns="432000" bIns="648000" anchor="ctr">
            <a:noAutofit/>
          </a:bodyPr>
          <a:lstStyle>
            <a:lvl1pPr marL="0" indent="0" algn="ctr">
              <a:lnSpc>
                <a:spcPct val="100000"/>
              </a:lnSpc>
              <a:buNone/>
              <a:defRPr sz="1600" b="1">
                <a:solidFill>
                  <a:schemeClr val="bg1"/>
                </a:solidFill>
              </a:defRPr>
            </a:lvl1pPr>
          </a:lstStyle>
          <a:p>
            <a:r>
              <a:rPr lang="en-US"/>
              <a:t>_______________________________</a:t>
            </a:r>
            <a:br>
              <a:rPr lang="en-US"/>
            </a:br>
            <a:br>
              <a:rPr lang="en-US"/>
            </a:br>
            <a:r>
              <a:rPr lang="en-US"/>
              <a:t>To add an image here: </a:t>
            </a:r>
            <a:br>
              <a:rPr lang="en-US"/>
            </a:br>
            <a:r>
              <a:rPr lang="en-US"/>
              <a:t>Click the icon and insert a file from your computer.</a:t>
            </a:r>
            <a:br>
              <a:rPr lang="en-US"/>
            </a:br>
            <a:br>
              <a:rPr lang="en-US"/>
            </a:br>
            <a:br>
              <a:rPr lang="en-US"/>
            </a:br>
            <a:br>
              <a:rPr lang="en-US"/>
            </a:br>
            <a:r>
              <a:rPr lang="en-US"/>
              <a:t> Your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spTree>
    <p:custDataLst>
      <p:tags r:id="rId1"/>
    </p:custDataLst>
    <p:extLst>
      <p:ext uri="{BB962C8B-B14F-4D97-AF65-F5344CB8AC3E}">
        <p14:creationId xmlns:p14="http://schemas.microsoft.com/office/powerpoint/2010/main" val="310386417"/>
      </p:ext>
    </p:extLst>
  </p:cSld>
  <p:clrMapOvr>
    <a:masterClrMapping/>
  </p:clrMapOvr>
  <p:extLst>
    <p:ext uri="{DCECCB84-F9BA-43D5-87BE-67443E8EF086}">
      <p15:sldGuideLst xmlns:p15="http://schemas.microsoft.com/office/powerpoint/2012/main">
        <p15:guide id="1" pos="3522">
          <p15:clr>
            <a:srgbClr val="C35EA4"/>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1" y="0"/>
            <a:ext cx="5562601" cy="6858000"/>
          </a:xfrm>
          <a:custGeom>
            <a:avLst/>
            <a:gdLst>
              <a:gd name="connsiteX0" fmla="*/ 0 w 5562601"/>
              <a:gd name="connsiteY0" fmla="*/ 0 h 6858000"/>
              <a:gd name="connsiteX1" fmla="*/ 3124199 w 5562601"/>
              <a:gd name="connsiteY1" fmla="*/ 0 h 6858000"/>
              <a:gd name="connsiteX2" fmla="*/ 3694793 w 5562601"/>
              <a:gd name="connsiteY2" fmla="*/ 0 h 6858000"/>
              <a:gd name="connsiteX3" fmla="*/ 3762493 w 5562601"/>
              <a:gd name="connsiteY3" fmla="*/ 43402 h 6858000"/>
              <a:gd name="connsiteX4" fmla="*/ 5562601 w 5562601"/>
              <a:gd name="connsiteY4" fmla="*/ 3429000 h 6858000"/>
              <a:gd name="connsiteX5" fmla="*/ 3762493 w 5562601"/>
              <a:gd name="connsiteY5" fmla="*/ 6814598 h 6858000"/>
              <a:gd name="connsiteX6" fmla="*/ 3694792 w 5562601"/>
              <a:gd name="connsiteY6" fmla="*/ 6858000 h 6858000"/>
              <a:gd name="connsiteX7" fmla="*/ 0 w 5562601"/>
              <a:gd name="connsiteY7" fmla="*/ 6858000 h 6858000"/>
              <a:gd name="connsiteX8" fmla="*/ 0 w 5562601"/>
              <a:gd name="connsiteY8" fmla="*/ 260168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2601" h="6858000">
                <a:moveTo>
                  <a:pt x="0" y="0"/>
                </a:moveTo>
                <a:lnTo>
                  <a:pt x="3124199" y="0"/>
                </a:lnTo>
                <a:lnTo>
                  <a:pt x="3694793" y="0"/>
                </a:lnTo>
                <a:lnTo>
                  <a:pt x="3762493" y="43402"/>
                </a:lnTo>
                <a:cubicBezTo>
                  <a:pt x="4848549" y="777127"/>
                  <a:pt x="5562601" y="2019676"/>
                  <a:pt x="5562601" y="3429000"/>
                </a:cubicBezTo>
                <a:cubicBezTo>
                  <a:pt x="5562601" y="4838325"/>
                  <a:pt x="4848549" y="6080873"/>
                  <a:pt x="3762493" y="6814598"/>
                </a:cubicBezTo>
                <a:lnTo>
                  <a:pt x="3694792" y="6858000"/>
                </a:lnTo>
                <a:lnTo>
                  <a:pt x="0" y="6858000"/>
                </a:lnTo>
                <a:lnTo>
                  <a:pt x="0" y="2601686"/>
                </a:lnTo>
                <a:close/>
              </a:path>
            </a:pathLst>
          </a:custGeom>
          <a:solidFill>
            <a:schemeClr val="accent1"/>
          </a:solidFill>
        </p:spPr>
        <p:txBody>
          <a:bodyPr wrap="square" lIns="396000" tIns="2160000" bIns="2880000" anchor="b" anchorCtr="0">
            <a:no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428626" y="4267200"/>
            <a:ext cx="3678918" cy="1896645"/>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9" name="Text Placeholder 30">
            <a:extLst>
              <a:ext uri="{FF2B5EF4-FFF2-40B4-BE49-F238E27FC236}">
                <a16:creationId xmlns:a16="http://schemas.microsoft.com/office/drawing/2014/main" id="{A456B376-7006-4C59-BE69-C7E74F28151C}"/>
              </a:ext>
            </a:extLst>
          </p:cNvPr>
          <p:cNvSpPr txBox="1">
            <a:spLocks/>
          </p:cNvSpPr>
          <p:nvPr userDrawn="1"/>
        </p:nvSpPr>
        <p:spPr>
          <a:xfrm>
            <a:off x="11597151" y="6303999"/>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
        <p:nvSpPr>
          <p:cNvPr id="11" name="Text Placeholder 6">
            <a:extLst>
              <a:ext uri="{FF2B5EF4-FFF2-40B4-BE49-F238E27FC236}">
                <a16:creationId xmlns:a16="http://schemas.microsoft.com/office/drawing/2014/main" id="{C70A6299-29F2-46F3-AB9E-A1984A3E445B}"/>
              </a:ext>
            </a:extLst>
          </p:cNvPr>
          <p:cNvSpPr txBox="1">
            <a:spLocks/>
          </p:cNvSpPr>
          <p:nvPr userDrawn="1"/>
        </p:nvSpPr>
        <p:spPr>
          <a:xfrm>
            <a:off x="407987" y="6397653"/>
            <a:ext cx="8094989" cy="309145"/>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1000" b="0">
                <a:solidFill>
                  <a:schemeClr val="bg1"/>
                </a:solidFill>
                <a:latin typeface="+mn-lt"/>
                <a:cs typeface="Arial" panose="020B0604020202020204" pitchFamily="34" charset="0"/>
              </a:rPr>
              <a:t>Veeva ID: Z4-67482; date of preparation: October 2024. </a:t>
            </a:r>
          </a:p>
          <a:p>
            <a:pPr marL="0" indent="0">
              <a:spcBef>
                <a:spcPts val="0"/>
              </a:spcBef>
              <a:spcAft>
                <a:spcPts val="0"/>
              </a:spcAft>
              <a:buNone/>
            </a:pPr>
            <a:r>
              <a:rPr lang="en-GB" sz="1000" b="0">
                <a:solidFill>
                  <a:schemeClr val="bg1"/>
                </a:solidFill>
                <a:latin typeface="+mn-lt"/>
                <a:cs typeface="Arial" panose="020B0604020202020204" pitchFamily="34" charset="0"/>
              </a:rPr>
              <a:t>This steering meeting is funded and organised by AstraZeneca. </a:t>
            </a:r>
          </a:p>
          <a:p>
            <a:pPr marL="0" indent="0">
              <a:spcBef>
                <a:spcPts val="0"/>
              </a:spcBef>
              <a:spcAft>
                <a:spcPts val="0"/>
              </a:spcAft>
              <a:buNone/>
            </a:pPr>
            <a:r>
              <a:rPr lang="en-GB" sz="1000" b="0">
                <a:solidFill>
                  <a:schemeClr val="bg1"/>
                </a:solidFill>
                <a:latin typeface="+mn-lt"/>
                <a:cs typeface="Arial" panose="020B0604020202020204" pitchFamily="34" charset="0"/>
              </a:rPr>
              <a:t>Proprietary and confidential. © AstraZeneca 2024. </a:t>
            </a:r>
          </a:p>
          <a:p>
            <a:pPr marL="0" indent="0">
              <a:spcBef>
                <a:spcPts val="0"/>
              </a:spcBef>
              <a:spcAft>
                <a:spcPts val="0"/>
              </a:spcAft>
              <a:buNone/>
            </a:pPr>
            <a:r>
              <a:rPr lang="en-GB" sz="1000" b="0">
                <a:solidFill>
                  <a:schemeClr val="bg1"/>
                </a:solidFill>
                <a:latin typeface="+mn-lt"/>
                <a:cs typeface="Arial" panose="020B0604020202020204" pitchFamily="34" charset="0"/>
              </a:rPr>
              <a:t>For meeting purposes only. Not for further distribution.</a:t>
            </a:r>
          </a:p>
        </p:txBody>
      </p:sp>
    </p:spTree>
    <p:custDataLst>
      <p:tags r:id="rId1"/>
    </p:custDataLst>
    <p:extLst>
      <p:ext uri="{BB962C8B-B14F-4D97-AF65-F5344CB8AC3E}">
        <p14:creationId xmlns:p14="http://schemas.microsoft.com/office/powerpoint/2010/main" val="4576818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Key Statement">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3288323" y="555585"/>
            <a:ext cx="5615354" cy="5614274"/>
          </a:xfrm>
          <a:prstGeom prst="ellipse">
            <a:avLst/>
          </a:prstGeom>
          <a:solidFill>
            <a:schemeClr val="bg1"/>
          </a:solidFill>
          <a:ln w="254000">
            <a:solidFill>
              <a:schemeClr val="bg1">
                <a:alpha val="20000"/>
              </a:schemeClr>
            </a:solidFill>
          </a:ln>
        </p:spPr>
        <p:txBody>
          <a:bodyPr anchor="ctr" anchorCtr="0">
            <a:noAutofit/>
          </a:bodyPr>
          <a:lstStyle>
            <a:lvl1pPr algn="ctr">
              <a:defRPr sz="4000">
                <a:solidFill>
                  <a:schemeClr val="accent1"/>
                </a:solidFill>
              </a:defRPr>
            </a:lvl1pPr>
          </a:lstStyle>
          <a:p>
            <a:r>
              <a:rPr lang="en-GB" noProof="0"/>
              <a:t>Click to add key statement</a:t>
            </a:r>
          </a:p>
        </p:txBody>
      </p:sp>
      <p:sp>
        <p:nvSpPr>
          <p:cNvPr id="6" name="Text Placeholder 30">
            <a:extLst>
              <a:ext uri="{FF2B5EF4-FFF2-40B4-BE49-F238E27FC236}">
                <a16:creationId xmlns:a16="http://schemas.microsoft.com/office/drawing/2014/main" id="{AD987766-A7CD-405F-BC51-CC922CCB2887}"/>
              </a:ext>
            </a:extLst>
          </p:cNvPr>
          <p:cNvSpPr txBox="1">
            <a:spLocks/>
          </p:cNvSpPr>
          <p:nvPr userDrawn="1"/>
        </p:nvSpPr>
        <p:spPr>
          <a:xfrm>
            <a:off x="11597151" y="6303999"/>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0"/>
              <a:t> </a:t>
            </a:r>
          </a:p>
        </p:txBody>
      </p:sp>
      <p:sp>
        <p:nvSpPr>
          <p:cNvPr id="7" name="Text Placeholder 6">
            <a:extLst>
              <a:ext uri="{FF2B5EF4-FFF2-40B4-BE49-F238E27FC236}">
                <a16:creationId xmlns:a16="http://schemas.microsoft.com/office/drawing/2014/main" id="{1B1B6388-3307-4613-A3DB-6A5924D96831}"/>
              </a:ext>
            </a:extLst>
          </p:cNvPr>
          <p:cNvSpPr txBox="1">
            <a:spLocks/>
          </p:cNvSpPr>
          <p:nvPr userDrawn="1"/>
        </p:nvSpPr>
        <p:spPr>
          <a:xfrm>
            <a:off x="407987" y="6440784"/>
            <a:ext cx="4325938" cy="261444"/>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1000" b="0">
                <a:solidFill>
                  <a:schemeClr val="bg1"/>
                </a:solidFill>
                <a:latin typeface="+mn-lt"/>
                <a:cs typeface="Arial" panose="020B0604020202020204" pitchFamily="34" charset="0"/>
              </a:rPr>
              <a:t>Veeva ID: Z4-63344; date of preparation: April 2024. </a:t>
            </a:r>
          </a:p>
          <a:p>
            <a:pPr marL="0" indent="0">
              <a:spcBef>
                <a:spcPts val="0"/>
              </a:spcBef>
              <a:spcAft>
                <a:spcPts val="0"/>
              </a:spcAft>
              <a:buNone/>
            </a:pPr>
            <a:r>
              <a:rPr lang="en-GB" sz="1000" b="0">
                <a:solidFill>
                  <a:schemeClr val="bg1"/>
                </a:solidFill>
                <a:latin typeface="+mn-lt"/>
                <a:cs typeface="Arial" panose="020B0604020202020204" pitchFamily="34" charset="0"/>
              </a:rPr>
              <a:t>This steering meeting is funded and organised by AstraZeneca. </a:t>
            </a:r>
          </a:p>
          <a:p>
            <a:pPr marL="0" indent="0">
              <a:spcBef>
                <a:spcPts val="0"/>
              </a:spcBef>
              <a:spcAft>
                <a:spcPts val="0"/>
              </a:spcAft>
              <a:buNone/>
            </a:pPr>
            <a:r>
              <a:rPr lang="en-GB" sz="1000" b="0">
                <a:solidFill>
                  <a:schemeClr val="bg1"/>
                </a:solidFill>
                <a:latin typeface="+mn-lt"/>
                <a:cs typeface="Arial" panose="020B0604020202020204" pitchFamily="34" charset="0"/>
              </a:rPr>
              <a:t>Proprietary and confidential. © AstraZeneca 2024. </a:t>
            </a:r>
          </a:p>
          <a:p>
            <a:pPr marL="0" indent="0">
              <a:spcBef>
                <a:spcPts val="0"/>
              </a:spcBef>
              <a:spcAft>
                <a:spcPts val="0"/>
              </a:spcAft>
              <a:buNone/>
            </a:pPr>
            <a:r>
              <a:rPr lang="en-GB" sz="1000" b="0">
                <a:solidFill>
                  <a:schemeClr val="bg1"/>
                </a:solidFill>
                <a:latin typeface="+mn-lt"/>
                <a:cs typeface="Arial" panose="020B0604020202020204" pitchFamily="34" charset="0"/>
              </a:rPr>
              <a:t>For meeting purposes only. Not for further distribution.</a:t>
            </a:r>
          </a:p>
        </p:txBody>
      </p:sp>
    </p:spTree>
    <p:custDataLst>
      <p:tags r:id="rId1"/>
    </p:custDataLst>
    <p:extLst>
      <p:ext uri="{BB962C8B-B14F-4D97-AF65-F5344CB8AC3E}">
        <p14:creationId xmlns:p14="http://schemas.microsoft.com/office/powerpoint/2010/main" val="27127638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E16C75-2A96-448E-8AC8-65A1F8540109}"/>
              </a:ext>
            </a:extLst>
          </p:cNvPr>
          <p:cNvSpPr>
            <a:spLocks noGrp="1"/>
          </p:cNvSpPr>
          <p:nvPr>
            <p:ph type="title"/>
          </p:nvPr>
        </p:nvSpPr>
        <p:spPr/>
        <p:txBody>
          <a:bodyPr/>
          <a:lstStyle>
            <a:lvl1pPr>
              <a:defRPr sz="3200"/>
            </a:lvl1pPr>
          </a:lstStyle>
          <a:p>
            <a:r>
              <a:rPr lang="en-US"/>
              <a:t>Click to edit Master title style</a:t>
            </a:r>
            <a:endParaRPr lang="en-GB"/>
          </a:p>
        </p:txBody>
      </p:sp>
      <p:sp>
        <p:nvSpPr>
          <p:cNvPr id="6" name="Content Placeholder 5">
            <a:extLst>
              <a:ext uri="{FF2B5EF4-FFF2-40B4-BE49-F238E27FC236}">
                <a16:creationId xmlns:a16="http://schemas.microsoft.com/office/drawing/2014/main" id="{D64F3A04-2CB5-4B52-93AA-E36F45D9B356}"/>
              </a:ext>
            </a:extLst>
          </p:cNvPr>
          <p:cNvSpPr>
            <a:spLocks noGrp="1"/>
          </p:cNvSpPr>
          <p:nvPr>
            <p:ph sz="quarter" idx="12" hasCustomPrompt="1"/>
          </p:nvPr>
        </p:nvSpPr>
        <p:spPr>
          <a:xfrm>
            <a:off x="407988" y="1557337"/>
            <a:ext cx="11376026" cy="4117599"/>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ext Placeholder 10">
            <a:extLst>
              <a:ext uri="{FF2B5EF4-FFF2-40B4-BE49-F238E27FC236}">
                <a16:creationId xmlns:a16="http://schemas.microsoft.com/office/drawing/2014/main" id="{C24A1D01-568C-45CC-945E-CD22CFA4F7D7}"/>
              </a:ext>
            </a:extLst>
          </p:cNvPr>
          <p:cNvSpPr>
            <a:spLocks noGrp="1"/>
          </p:cNvSpPr>
          <p:nvPr>
            <p:ph type="body" sz="quarter" idx="13" hasCustomPrompt="1"/>
          </p:nvPr>
        </p:nvSpPr>
        <p:spPr>
          <a:xfrm>
            <a:off x="407988" y="5958053"/>
            <a:ext cx="11376025" cy="532759"/>
          </a:xfrm>
        </p:spPr>
        <p:txBody>
          <a:bodyPr tIns="0" rIns="0" bIns="0" anchor="b" anchorCtr="0"/>
          <a:lstStyle>
            <a:lvl1pPr marL="0" indent="0">
              <a:buNone/>
              <a:defRPr sz="900">
                <a:latin typeface="+mn-lt"/>
                <a:cs typeface="Arial" panose="020B0604020202020204" pitchFamily="34" charset="0"/>
              </a:defRPr>
            </a:lvl1pPr>
            <a:lvl2pPr marL="287337" indent="0">
              <a:buNone/>
              <a:defRPr/>
            </a:lvl2pPr>
          </a:lstStyle>
          <a:p>
            <a:pPr lvl="0"/>
            <a:r>
              <a:rPr lang="en-US"/>
              <a:t>References and footnotes</a:t>
            </a:r>
          </a:p>
        </p:txBody>
      </p:sp>
    </p:spTree>
    <p:extLst>
      <p:ext uri="{BB962C8B-B14F-4D97-AF65-F5344CB8AC3E}">
        <p14:creationId xmlns:p14="http://schemas.microsoft.com/office/powerpoint/2010/main" val="28772396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defRPr/>
            </a:lvl1pPr>
          </a:lstStyle>
          <a:p>
            <a:r>
              <a:rPr lang="en-US"/>
              <a:t>Click to enter title here</a:t>
            </a:r>
          </a:p>
        </p:txBody>
      </p:sp>
      <p:sp>
        <p:nvSpPr>
          <p:cNvPr id="7" name="Text Placeholder 10">
            <a:extLst>
              <a:ext uri="{FF2B5EF4-FFF2-40B4-BE49-F238E27FC236}">
                <a16:creationId xmlns:a16="http://schemas.microsoft.com/office/drawing/2014/main" id="{68474649-F4B0-4F0A-9462-30085C1EE592}"/>
              </a:ext>
            </a:extLst>
          </p:cNvPr>
          <p:cNvSpPr>
            <a:spLocks noGrp="1"/>
          </p:cNvSpPr>
          <p:nvPr>
            <p:ph type="body" sz="quarter" idx="13" hasCustomPrompt="1"/>
          </p:nvPr>
        </p:nvSpPr>
        <p:spPr>
          <a:xfrm>
            <a:off x="407988" y="5958053"/>
            <a:ext cx="11376025" cy="532759"/>
          </a:xfrm>
        </p:spPr>
        <p:txBody>
          <a:bodyPr tIns="0" rIns="0" bIns="0" anchor="b" anchorCtr="0"/>
          <a:lstStyle>
            <a:lvl1pPr marL="0" indent="0">
              <a:buNone/>
              <a:defRPr sz="1000"/>
            </a:lvl1pPr>
            <a:lvl2pPr marL="287337" indent="0">
              <a:buNone/>
              <a:defRPr/>
            </a:lvl2pPr>
          </a:lstStyle>
          <a:p>
            <a:pPr lvl="0"/>
            <a:r>
              <a:rPr lang="en-US"/>
              <a:t>References and footnotes</a:t>
            </a:r>
          </a:p>
        </p:txBody>
      </p:sp>
    </p:spTree>
    <p:custDataLst>
      <p:tags r:id="rId1"/>
    </p:custDataLst>
    <p:extLst>
      <p:ext uri="{BB962C8B-B14F-4D97-AF65-F5344CB8AC3E}">
        <p14:creationId xmlns:p14="http://schemas.microsoft.com/office/powerpoint/2010/main" val="2403928067"/>
      </p:ext>
    </p:extLst>
  </p:cSld>
  <p:clrMapOvr>
    <a:masterClrMapping/>
  </p:clrMapOvr>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lnSpc>
                <a:spcPct val="100000"/>
              </a:lnSpc>
              <a:defRPr/>
            </a:lvl1pPr>
          </a:lstStyle>
          <a:p>
            <a:r>
              <a:rPr lang="en-US"/>
              <a:t>Click to enter title here</a:t>
            </a:r>
          </a:p>
        </p:txBody>
      </p:sp>
      <p:sp>
        <p:nvSpPr>
          <p:cNvPr id="11" name="Slide Number Placeholder 10">
            <a:extLst>
              <a:ext uri="{FF2B5EF4-FFF2-40B4-BE49-F238E27FC236}">
                <a16:creationId xmlns:a16="http://schemas.microsoft.com/office/drawing/2014/main" id="{A7BF9FC5-73CA-47D5-891A-42CBDE79952C}"/>
              </a:ext>
              <a:ext uri="{C183D7F6-B498-43B3-948B-1728B52AA6E4}">
                <adec:decorative xmlns:adec="http://schemas.microsoft.com/office/drawing/2017/decorative" val="1"/>
              </a:ext>
            </a:extLst>
          </p:cNvPr>
          <p:cNvSpPr>
            <a:spLocks noGrp="1"/>
          </p:cNvSpPr>
          <p:nvPr>
            <p:ph type="sldNum" sz="quarter" idx="12"/>
          </p:nvPr>
        </p:nvSpPr>
        <p:spPr/>
        <p:txBody>
          <a:bodyPr/>
          <a:lstStyle>
            <a:lvl1pPr>
              <a:lnSpc>
                <a:spcPct val="100000"/>
              </a:lnSpc>
              <a:defRPr/>
            </a:lvl1pPr>
          </a:lstStyle>
          <a:p>
            <a:fld id="{F8E47D07-9D1E-4FE9-B31A-2F5863681021}" type="slidenum">
              <a:rPr lang="en-GB" smtClean="0"/>
              <a:pPr/>
              <a:t>‹#›</a:t>
            </a:fld>
            <a:endParaRPr lang="en-GB"/>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97481" y="6250152"/>
            <a:ext cx="9550800" cy="561048"/>
          </a:xfrm>
        </p:spPr>
        <p:txBody>
          <a:bodyPr lIns="0" tIns="0" rIns="0" bIns="0" anchor="b" anchorCtr="0">
            <a:normAutofit/>
          </a:bodyPr>
          <a:lstStyle>
            <a:lvl1pPr marL="0" indent="0">
              <a:lnSpc>
                <a:spcPct val="100000"/>
              </a:lnSpc>
              <a:spcAft>
                <a:spcPts val="300"/>
              </a:spcAft>
              <a:buNone/>
              <a:defRPr sz="800"/>
            </a:lvl1pPr>
          </a:lstStyle>
          <a:p>
            <a:pPr lvl="0"/>
            <a:r>
              <a:rPr lang="en-US"/>
              <a:t>Footnotes</a:t>
            </a:r>
          </a:p>
        </p:txBody>
      </p:sp>
      <p:sp>
        <p:nvSpPr>
          <p:cNvPr id="8" name="Date Placeholder 7">
            <a:extLst>
              <a:ext uri="{FF2B5EF4-FFF2-40B4-BE49-F238E27FC236}">
                <a16:creationId xmlns:a16="http://schemas.microsoft.com/office/drawing/2014/main" id="{11075AA4-1FA9-4704-A587-D8E88C1D1EF9}"/>
              </a:ext>
              <a:ext uri="{C183D7F6-B498-43B3-948B-1728B52AA6E4}">
                <adec:decorative xmlns:adec="http://schemas.microsoft.com/office/drawing/2017/decorative" val="1"/>
              </a:ext>
            </a:extLst>
          </p:cNvPr>
          <p:cNvSpPr>
            <a:spLocks noGrp="1"/>
          </p:cNvSpPr>
          <p:nvPr>
            <p:ph type="dt" sz="half" idx="10"/>
          </p:nvPr>
        </p:nvSpPr>
        <p:spPr/>
        <p:txBody>
          <a:bodyPr/>
          <a:lstStyle>
            <a:lvl1pPr>
              <a:lnSpc>
                <a:spcPct val="100000"/>
              </a:lnSpc>
              <a:defRPr/>
            </a:lvl1pPr>
          </a:lstStyle>
          <a:p>
            <a:endParaRPr lang="en-GB"/>
          </a:p>
        </p:txBody>
      </p:sp>
    </p:spTree>
    <p:custDataLst>
      <p:tags r:id="rId1"/>
    </p:custDataLst>
    <p:extLst>
      <p:ext uri="{BB962C8B-B14F-4D97-AF65-F5344CB8AC3E}">
        <p14:creationId xmlns:p14="http://schemas.microsoft.com/office/powerpoint/2010/main" val="1061330320"/>
      </p:ext>
    </p:extLst>
  </p:cSld>
  <p:clrMapOvr>
    <a:masterClrMapping/>
  </p:clrMapOvr>
  <p:extLst>
    <p:ext uri="{DCECCB84-F9BA-43D5-87BE-67443E8EF086}">
      <p15:sldGuideLst xmlns:p15="http://schemas.microsoft.com/office/powerpoint/2012/main">
        <p15:guide id="1" pos="1391">
          <p15:clr>
            <a:srgbClr val="A4A3A4"/>
          </p15:clr>
        </p15:guide>
        <p15:guide id="2" pos="1463">
          <p15:clr>
            <a:srgbClr val="A4A3A4"/>
          </p15:clr>
        </p15:guide>
        <p15:guide id="3" pos="2598">
          <p15:clr>
            <a:srgbClr val="A4A3A4"/>
          </p15:clr>
        </p15:guide>
        <p15:guide id="4" pos="2669">
          <p15:clr>
            <a:srgbClr val="A4A3A4"/>
          </p15:clr>
        </p15:guide>
        <p15:guide id="5" pos="3804">
          <p15:clr>
            <a:srgbClr val="A4A3A4"/>
          </p15:clr>
        </p15:guide>
        <p15:guide id="6" pos="3876">
          <p15:clr>
            <a:srgbClr val="A4A3A4"/>
          </p15:clr>
        </p15:guide>
        <p15:guide id="7" pos="5009">
          <p15:clr>
            <a:srgbClr val="A4A3A4"/>
          </p15:clr>
        </p15:guide>
        <p15:guide id="8" pos="5082">
          <p15:clr>
            <a:srgbClr val="A4A3A4"/>
          </p15:clr>
        </p15:guide>
        <p15:guide id="9" pos="6215">
          <p15:clr>
            <a:srgbClr val="A4A3A4"/>
          </p15:clr>
        </p15:guide>
        <p15:guide id="10" pos="6288">
          <p15:clr>
            <a:srgbClr val="A4A3A4"/>
          </p15:clr>
        </p15:guide>
        <p15:guide id="11" orient="horz" pos="890">
          <p15:clr>
            <a:srgbClr val="C35EA4"/>
          </p15:clr>
        </p15:guide>
        <p15:guide id="12" orient="horz" pos="981">
          <p15:clr>
            <a:srgbClr val="C35EA4"/>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6FB7926D-04B7-F02E-2381-26EBD846AEEB}"/>
              </a:ext>
            </a:extLst>
          </p:cNvPr>
          <p:cNvSpPr>
            <a:spLocks noGrp="1"/>
          </p:cNvSpPr>
          <p:nvPr>
            <p:ph type="body" sz="quarter" idx="10"/>
          </p:nvPr>
        </p:nvSpPr>
        <p:spPr>
          <a:xfrm>
            <a:off x="341312" y="5868988"/>
            <a:ext cx="10348855" cy="590001"/>
          </a:xfrm>
        </p:spPr>
        <p:txBody>
          <a:bodyPr bIns="0" anchor="b">
            <a:noAutofit/>
          </a:bodyPr>
          <a:lstStyle>
            <a:lvl1pPr marL="0" indent="0">
              <a:spcBef>
                <a:spcPts val="0"/>
              </a:spcBef>
              <a:spcAft>
                <a:spcPts val="0"/>
              </a:spcAft>
              <a:buNone/>
              <a:defRPr sz="800"/>
            </a:lvl1pPr>
          </a:lstStyle>
          <a:p>
            <a:pPr lvl="0"/>
            <a:r>
              <a:rPr lang="en-US"/>
              <a:t>Click to edit Master text styles</a:t>
            </a:r>
            <a:endParaRPr lang="en-GB"/>
          </a:p>
        </p:txBody>
      </p:sp>
    </p:spTree>
    <p:custDataLst>
      <p:tags r:id="rId1"/>
    </p:custDataLst>
    <p:extLst>
      <p:ext uri="{BB962C8B-B14F-4D97-AF65-F5344CB8AC3E}">
        <p14:creationId xmlns:p14="http://schemas.microsoft.com/office/powerpoint/2010/main" val="423749377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CC3B-CA12-4A4B-B5F5-D2062F3C58EC}"/>
              </a:ext>
            </a:extLst>
          </p:cNvPr>
          <p:cNvSpPr>
            <a:spLocks noGrp="1"/>
          </p:cNvSpPr>
          <p:nvPr>
            <p:ph type="title" hasCustomPrompt="1"/>
          </p:nvPr>
        </p:nvSpPr>
        <p:spPr>
          <a:xfrm>
            <a:off x="407987" y="1486304"/>
            <a:ext cx="5185093" cy="2649135"/>
          </a:xfrm>
        </p:spPr>
        <p:txBody>
          <a:bodyPr anchor="b" anchorCtr="0">
            <a:noAutofit/>
          </a:bodyPr>
          <a:lstStyle>
            <a:lvl1pPr>
              <a:lnSpc>
                <a:spcPct val="100000"/>
              </a:lnSpc>
              <a:defRPr sz="4000">
                <a:solidFill>
                  <a:schemeClr val="accent1"/>
                </a:solidFill>
              </a:defRPr>
            </a:lvl1pPr>
          </a:lstStyle>
          <a:p>
            <a:r>
              <a:rPr lang="en-US"/>
              <a:t>Click to enter title here</a:t>
            </a:r>
          </a:p>
        </p:txBody>
      </p:sp>
      <p:pic>
        <p:nvPicPr>
          <p:cNvPr id="7" name="Picture 2" descr="Image result for ASTRAZENECA LOGO">
            <a:extLst>
              <a:ext uri="{FF2B5EF4-FFF2-40B4-BE49-F238E27FC236}">
                <a16:creationId xmlns:a16="http://schemas.microsoft.com/office/drawing/2014/main" id="{1ED72C3C-E918-420F-9374-6F1CBE3946F7}"/>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12276" y="576767"/>
            <a:ext cx="2405987" cy="6519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9">
            <a:extLst>
              <a:ext uri="{FF2B5EF4-FFF2-40B4-BE49-F238E27FC236}">
                <a16:creationId xmlns:a16="http://schemas.microsoft.com/office/drawing/2014/main" id="{632E5583-912E-4EA8-8EDC-7B6B86E76274}"/>
              </a:ext>
            </a:extLst>
          </p:cNvPr>
          <p:cNvSpPr>
            <a:spLocks noGrp="1"/>
          </p:cNvSpPr>
          <p:nvPr>
            <p:ph type="body" sz="quarter" idx="21" hasCustomPrompt="1"/>
          </p:nvPr>
        </p:nvSpPr>
        <p:spPr>
          <a:xfrm>
            <a:off x="407988" y="4328932"/>
            <a:ext cx="5184775" cy="1203767"/>
          </a:xfrm>
          <a:prstGeom prst="rect">
            <a:avLst/>
          </a:prstGeom>
        </p:spPr>
        <p:txBody>
          <a:bodyPr lIns="0">
            <a:noAutofit/>
          </a:bodyPr>
          <a:lstStyle>
            <a:lvl1pPr marL="0" indent="0">
              <a:lnSpc>
                <a:spcPct val="100000"/>
              </a:lnSpc>
              <a:buNone/>
              <a:defRPr sz="2400">
                <a:solidFill>
                  <a:schemeClr val="tx1"/>
                </a:solidFill>
              </a:defRPr>
            </a:lvl1pPr>
          </a:lstStyle>
          <a:p>
            <a:pPr lvl="0"/>
            <a:r>
              <a:rPr lang="en-US"/>
              <a:t>Click to add subtitle / presenter name</a:t>
            </a:r>
          </a:p>
        </p:txBody>
      </p:sp>
      <p:sp>
        <p:nvSpPr>
          <p:cNvPr id="12" name="Rectangle 11">
            <a:extLst>
              <a:ext uri="{FF2B5EF4-FFF2-40B4-BE49-F238E27FC236}">
                <a16:creationId xmlns:a16="http://schemas.microsoft.com/office/drawing/2014/main" id="{06231862-37A9-4364-9D96-47810B11870D}"/>
              </a:ext>
            </a:extLst>
          </p:cNvPr>
          <p:cNvSpPr/>
          <p:nvPr userDrawn="1"/>
        </p:nvSpPr>
        <p:spPr>
          <a:xfrm>
            <a:off x="342900" y="404813"/>
            <a:ext cx="2794000" cy="920488"/>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0000"/>
              </a:lnSpc>
              <a:spcAft>
                <a:spcPts val="600"/>
              </a:spcAft>
            </a:pPr>
            <a:endParaRPr lang="en-US" sz="2400">
              <a:latin typeface="+mj-lt"/>
            </a:endParaRPr>
          </a:p>
        </p:txBody>
      </p:sp>
      <p:sp>
        <p:nvSpPr>
          <p:cNvPr id="3" name="Date Placeholder 2">
            <a:extLst>
              <a:ext uri="{FF2B5EF4-FFF2-40B4-BE49-F238E27FC236}">
                <a16:creationId xmlns:a16="http://schemas.microsoft.com/office/drawing/2014/main" id="{39E6A1CD-3FD6-4AD3-876A-75F060E88A2E}"/>
              </a:ext>
            </a:extLst>
          </p:cNvPr>
          <p:cNvSpPr>
            <a:spLocks noGrp="1"/>
          </p:cNvSpPr>
          <p:nvPr>
            <p:ph type="dt" sz="half" idx="26"/>
          </p:nvPr>
        </p:nvSpPr>
        <p:spPr>
          <a:xfrm>
            <a:off x="407987" y="5887668"/>
            <a:ext cx="1279358" cy="309145"/>
          </a:xfrm>
          <a:prstGeom prst="rect">
            <a:avLst/>
          </a:prstGeom>
        </p:spPr>
        <p:txBody>
          <a:bodyPr lIns="0">
            <a:noAutofit/>
          </a:bodyPr>
          <a:lstStyle>
            <a:lvl1pPr algn="l">
              <a:lnSpc>
                <a:spcPct val="100000"/>
              </a:lnSpc>
              <a:defRPr/>
            </a:lvl1pPr>
          </a:lstStyle>
          <a:p>
            <a:endParaRPr lang="en-GB"/>
          </a:p>
        </p:txBody>
      </p:sp>
      <p:sp>
        <p:nvSpPr>
          <p:cNvPr id="8" name="Date Placeholder 5">
            <a:extLst>
              <a:ext uri="{FF2B5EF4-FFF2-40B4-BE49-F238E27FC236}">
                <a16:creationId xmlns:a16="http://schemas.microsoft.com/office/drawing/2014/main" id="{00A3D327-C2C2-2A1F-51B7-EA49C55A1DB2}"/>
              </a:ext>
            </a:extLst>
          </p:cNvPr>
          <p:cNvSpPr txBox="1">
            <a:spLocks/>
          </p:cNvSpPr>
          <p:nvPr userDrawn="1"/>
        </p:nvSpPr>
        <p:spPr>
          <a:xfrm>
            <a:off x="407987" y="6179094"/>
            <a:ext cx="6410824" cy="589332"/>
          </a:xfrm>
          <a:prstGeom prst="rect">
            <a:avLst/>
          </a:prstGeom>
          <a:solidFill>
            <a:schemeClr val="bg1"/>
          </a:solidFill>
        </p:spPr>
        <p:txBody>
          <a:bodyPr lIns="0">
            <a:noAutofit/>
          </a:bodyPr>
          <a:lstStyle>
            <a:defPPr>
              <a:defRPr lang="en-US"/>
            </a:defPPr>
            <a:lvl1pPr marL="0" algn="l" defTabSz="914400" rtl="0" eaLnBrk="1" latinLnBrk="0" hangingPunct="1">
              <a:lnSpc>
                <a:spcPct val="100000"/>
              </a:lnSpc>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50" b="0" i="0" u="none" strike="noStrike" kern="1200" cap="none" spc="0" normalizeH="0" baseline="0" noProof="0">
              <a:ln>
                <a:noFill/>
              </a:ln>
              <a:solidFill>
                <a:srgbClr val="3F4444"/>
              </a:solidFill>
              <a:effectLst/>
              <a:uLnTx/>
              <a:uFillTx/>
              <a:latin typeface="+mn-lt"/>
              <a:ea typeface="+mn-ea"/>
              <a:cs typeface="+mn-cs"/>
            </a:endParaRPr>
          </a:p>
          <a:p>
            <a:pPr marL="0" indent="0">
              <a:spcBef>
                <a:spcPts val="0"/>
              </a:spcBef>
              <a:spcAft>
                <a:spcPts val="0"/>
              </a:spcAft>
              <a:buNone/>
            </a:pPr>
            <a:r>
              <a:rPr lang="en-GB" sz="1000" b="0">
                <a:solidFill>
                  <a:schemeClr val="tx1"/>
                </a:solidFill>
                <a:latin typeface="+mn-lt"/>
                <a:cs typeface="Arial" panose="020B0604020202020204" pitchFamily="34" charset="0"/>
              </a:rPr>
              <a:t>Veeva ID: </a:t>
            </a:r>
            <a:r>
              <a:rPr lang="en-GB" sz="1000" b="0" i="0" err="1">
                <a:solidFill>
                  <a:schemeClr val="tx1"/>
                </a:solidFill>
                <a:effectLst/>
                <a:latin typeface="+mn-lt"/>
              </a:rPr>
              <a:t>Z4</a:t>
            </a:r>
            <a:r>
              <a:rPr lang="en-GB" sz="1000" b="0" i="0">
                <a:solidFill>
                  <a:schemeClr val="tx1"/>
                </a:solidFill>
                <a:effectLst/>
                <a:latin typeface="+mn-lt"/>
              </a:rPr>
              <a:t>-63344</a:t>
            </a:r>
            <a:r>
              <a:rPr lang="en-GB" sz="1000" b="0">
                <a:solidFill>
                  <a:schemeClr val="tx1"/>
                </a:solidFill>
                <a:latin typeface="+mn-lt"/>
                <a:cs typeface="Arial" panose="020B0604020202020204" pitchFamily="34" charset="0"/>
              </a:rPr>
              <a:t>; date of preparation: April 2024. </a:t>
            </a:r>
            <a:r>
              <a:rPr lang="en-US" sz="1000" b="0">
                <a:solidFill>
                  <a:schemeClr val="tx1"/>
                </a:solidFill>
                <a:latin typeface="+mn-lt"/>
                <a:cs typeface="Arial" panose="020B0604020202020204" pitchFamily="34" charset="0"/>
              </a:rPr>
              <a:t>This steering meeting is funded and </a:t>
            </a:r>
            <a:r>
              <a:rPr lang="en-GB" sz="1000" b="0" noProof="0">
                <a:solidFill>
                  <a:schemeClr val="tx1"/>
                </a:solidFill>
                <a:latin typeface="+mn-lt"/>
                <a:cs typeface="Arial" panose="020B0604020202020204" pitchFamily="34" charset="0"/>
              </a:rPr>
              <a:t>organised</a:t>
            </a:r>
            <a:r>
              <a:rPr lang="en-US" sz="1000" b="0">
                <a:solidFill>
                  <a:schemeClr val="tx1"/>
                </a:solidFill>
                <a:latin typeface="+mn-lt"/>
                <a:cs typeface="Arial" panose="020B0604020202020204" pitchFamily="34" charset="0"/>
              </a:rPr>
              <a:t> by AstraZeneca. </a:t>
            </a:r>
          </a:p>
          <a:p>
            <a:pPr marL="0" indent="0">
              <a:spcBef>
                <a:spcPts val="0"/>
              </a:spcBef>
              <a:spcAft>
                <a:spcPts val="0"/>
              </a:spcAft>
              <a:buNone/>
            </a:pPr>
            <a:r>
              <a:rPr lang="en-US" sz="1000" b="0">
                <a:solidFill>
                  <a:schemeClr val="tx1"/>
                </a:solidFill>
                <a:latin typeface="+mn-lt"/>
                <a:cs typeface="Arial" panose="020B0604020202020204" pitchFamily="34" charset="0"/>
              </a:rPr>
              <a:t>Proprietary and confidential. © AstraZeneca 2024. For meeting purposes only. Not for further distribution.</a:t>
            </a:r>
            <a:endParaRPr lang="en-GB" sz="1000" b="0">
              <a:solidFill>
                <a:schemeClr val="tx1"/>
              </a:solidFill>
              <a:latin typeface="+mn-lt"/>
              <a:cs typeface="Arial" panose="020B0604020202020204" pitchFamily="34" charset="0"/>
            </a:endParaRPr>
          </a:p>
        </p:txBody>
      </p:sp>
      <p:sp>
        <p:nvSpPr>
          <p:cNvPr id="4" name="Rectangle 3">
            <a:extLst>
              <a:ext uri="{FF2B5EF4-FFF2-40B4-BE49-F238E27FC236}">
                <a16:creationId xmlns:a16="http://schemas.microsoft.com/office/drawing/2014/main" id="{7EB65E64-5FE0-8E95-19EA-71683041AE4A}"/>
              </a:ext>
            </a:extLst>
          </p:cNvPr>
          <p:cNvSpPr/>
          <p:nvPr userDrawn="1"/>
        </p:nvSpPr>
        <p:spPr>
          <a:xfrm>
            <a:off x="0" y="6691749"/>
            <a:ext cx="8828116" cy="7012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en-GB"/>
          </a:p>
        </p:txBody>
      </p:sp>
      <p:sp>
        <p:nvSpPr>
          <p:cNvPr id="11" name="Picture Placeholder 12">
            <a:extLst>
              <a:ext uri="{FF2B5EF4-FFF2-40B4-BE49-F238E27FC236}">
                <a16:creationId xmlns:a16="http://schemas.microsoft.com/office/drawing/2014/main" id="{7B6BACD3-4FA5-48C2-85C9-31AE6ED46818}"/>
              </a:ext>
            </a:extLst>
          </p:cNvPr>
          <p:cNvSpPr>
            <a:spLocks noGrp="1"/>
          </p:cNvSpPr>
          <p:nvPr>
            <p:ph type="pic" sz="quarter" idx="20" hasCustomPrompt="1"/>
          </p:nvPr>
        </p:nvSpPr>
        <p:spPr>
          <a:xfrm>
            <a:off x="6188475" y="0"/>
            <a:ext cx="6004761" cy="6865200"/>
          </a:xfrm>
          <a:custGeom>
            <a:avLst/>
            <a:gdLst>
              <a:gd name="connsiteX0" fmla="*/ 1547827 w 6004761"/>
              <a:gd name="connsiteY0" fmla="*/ 0 h 6864096"/>
              <a:gd name="connsiteX1" fmla="*/ 6004760 w 6004761"/>
              <a:gd name="connsiteY1" fmla="*/ 0 h 6864096"/>
              <a:gd name="connsiteX2" fmla="*/ 6004761 w 6004761"/>
              <a:gd name="connsiteY2" fmla="*/ 6864096 h 6864096"/>
              <a:gd name="connsiteX3" fmla="*/ 1554450 w 6004761"/>
              <a:gd name="connsiteY3" fmla="*/ 6864096 h 6864096"/>
              <a:gd name="connsiteX4" fmla="*/ 1379124 w 6004761"/>
              <a:gd name="connsiteY4" fmla="*/ 6702826 h 6864096"/>
              <a:gd name="connsiteX5" fmla="*/ 0 w 6004761"/>
              <a:gd name="connsiteY5" fmla="*/ 3429001 h 6864096"/>
              <a:gd name="connsiteX6" fmla="*/ 1379124 w 6004761"/>
              <a:gd name="connsiteY6" fmla="*/ 155178 h 68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761" h="6864096">
                <a:moveTo>
                  <a:pt x="1547827" y="0"/>
                </a:moveTo>
                <a:lnTo>
                  <a:pt x="6004760" y="0"/>
                </a:lnTo>
                <a:lnTo>
                  <a:pt x="6004761" y="6864096"/>
                </a:lnTo>
                <a:lnTo>
                  <a:pt x="1554450" y="6864096"/>
                </a:lnTo>
                <a:lnTo>
                  <a:pt x="1379124" y="6702826"/>
                </a:lnTo>
                <a:cubicBezTo>
                  <a:pt x="528239" y="5871990"/>
                  <a:pt x="0" y="4712184"/>
                  <a:pt x="0" y="3429001"/>
                </a:cubicBezTo>
                <a:cubicBezTo>
                  <a:pt x="0" y="2145819"/>
                  <a:pt x="528239" y="986013"/>
                  <a:pt x="1379124" y="155178"/>
                </a:cubicBezTo>
                <a:close/>
              </a:path>
            </a:pathLst>
          </a:custGeom>
          <a:solidFill>
            <a:schemeClr val="accent1"/>
          </a:solidFill>
        </p:spPr>
        <p:txBody>
          <a:bodyPr wrap="square" tIns="432000" bIns="648000" anchor="ctr">
            <a:noAutofit/>
          </a:bodyPr>
          <a:lstStyle>
            <a:lvl1pPr marL="0" indent="0" algn="ctr">
              <a:lnSpc>
                <a:spcPct val="100000"/>
              </a:lnSpc>
              <a:buNone/>
              <a:defRPr sz="1600" b="1">
                <a:solidFill>
                  <a:schemeClr val="bg1"/>
                </a:solidFill>
              </a:defRPr>
            </a:lvl1pPr>
          </a:lstStyle>
          <a:p>
            <a:r>
              <a:rPr lang="en-US"/>
              <a:t>_______________________________</a:t>
            </a:r>
            <a:br>
              <a:rPr lang="en-US"/>
            </a:br>
            <a:br>
              <a:rPr lang="en-US"/>
            </a:br>
            <a:r>
              <a:rPr lang="en-US"/>
              <a:t>To add an image here: </a:t>
            </a:r>
            <a:br>
              <a:rPr lang="en-US"/>
            </a:br>
            <a:r>
              <a:rPr lang="en-US"/>
              <a:t>Click the icon and insert a file from your computer.</a:t>
            </a:r>
            <a:br>
              <a:rPr lang="en-US"/>
            </a:br>
            <a:br>
              <a:rPr lang="en-US"/>
            </a:br>
            <a:br>
              <a:rPr lang="en-US"/>
            </a:br>
            <a:br>
              <a:rPr lang="en-US"/>
            </a:br>
            <a:r>
              <a:rPr lang="en-US"/>
              <a:t> Your image can then be scaled within </a:t>
            </a:r>
            <a:br>
              <a:rPr lang="en-US"/>
            </a:br>
            <a:r>
              <a:rPr lang="en-US"/>
              <a:t>the frame by using the Crop feature in </a:t>
            </a:r>
            <a:br>
              <a:rPr lang="en-US"/>
            </a:br>
            <a:r>
              <a:rPr lang="en-US"/>
              <a:t>the Picture Format tab of the ribbon.</a:t>
            </a:r>
            <a:br>
              <a:rPr lang="en-US"/>
            </a:br>
            <a:r>
              <a:rPr lang="en-US"/>
              <a:t>_______________________________</a:t>
            </a:r>
          </a:p>
        </p:txBody>
      </p:sp>
    </p:spTree>
    <p:custDataLst>
      <p:tags r:id="rId1"/>
    </p:custDataLst>
    <p:extLst>
      <p:ext uri="{BB962C8B-B14F-4D97-AF65-F5344CB8AC3E}">
        <p14:creationId xmlns:p14="http://schemas.microsoft.com/office/powerpoint/2010/main" val="569302877"/>
      </p:ext>
    </p:extLst>
  </p:cSld>
  <p:clrMapOvr>
    <a:masterClrMapping/>
  </p:clrMapOvr>
  <p:extLst>
    <p:ext uri="{DCECCB84-F9BA-43D5-87BE-67443E8EF086}">
      <p15:sldGuideLst xmlns:p15="http://schemas.microsoft.com/office/powerpoint/2012/main">
        <p15:guide id="1" pos="3522">
          <p15:clr>
            <a:srgbClr val="C35EA4"/>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4447ADDD-920E-4BEB-819B-9759B3CF06AB}"/>
              </a:ext>
            </a:extLst>
          </p:cNvPr>
          <p:cNvSpPr>
            <a:spLocks noGrp="1"/>
          </p:cNvSpPr>
          <p:nvPr>
            <p:ph type="title" hasCustomPrompt="1"/>
          </p:nvPr>
        </p:nvSpPr>
        <p:spPr>
          <a:xfrm>
            <a:off x="1" y="0"/>
            <a:ext cx="5562601" cy="6858000"/>
          </a:xfrm>
          <a:custGeom>
            <a:avLst/>
            <a:gdLst>
              <a:gd name="connsiteX0" fmla="*/ 0 w 5562601"/>
              <a:gd name="connsiteY0" fmla="*/ 0 h 6858000"/>
              <a:gd name="connsiteX1" fmla="*/ 3124199 w 5562601"/>
              <a:gd name="connsiteY1" fmla="*/ 0 h 6858000"/>
              <a:gd name="connsiteX2" fmla="*/ 3694793 w 5562601"/>
              <a:gd name="connsiteY2" fmla="*/ 0 h 6858000"/>
              <a:gd name="connsiteX3" fmla="*/ 3762493 w 5562601"/>
              <a:gd name="connsiteY3" fmla="*/ 43402 h 6858000"/>
              <a:gd name="connsiteX4" fmla="*/ 5562601 w 5562601"/>
              <a:gd name="connsiteY4" fmla="*/ 3429000 h 6858000"/>
              <a:gd name="connsiteX5" fmla="*/ 3762493 w 5562601"/>
              <a:gd name="connsiteY5" fmla="*/ 6814598 h 6858000"/>
              <a:gd name="connsiteX6" fmla="*/ 3694792 w 5562601"/>
              <a:gd name="connsiteY6" fmla="*/ 6858000 h 6858000"/>
              <a:gd name="connsiteX7" fmla="*/ 0 w 5562601"/>
              <a:gd name="connsiteY7" fmla="*/ 6858000 h 6858000"/>
              <a:gd name="connsiteX8" fmla="*/ 0 w 5562601"/>
              <a:gd name="connsiteY8" fmla="*/ 260168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2601" h="6858000">
                <a:moveTo>
                  <a:pt x="0" y="0"/>
                </a:moveTo>
                <a:lnTo>
                  <a:pt x="3124199" y="0"/>
                </a:lnTo>
                <a:lnTo>
                  <a:pt x="3694793" y="0"/>
                </a:lnTo>
                <a:lnTo>
                  <a:pt x="3762493" y="43402"/>
                </a:lnTo>
                <a:cubicBezTo>
                  <a:pt x="4848549" y="777127"/>
                  <a:pt x="5562601" y="2019676"/>
                  <a:pt x="5562601" y="3429000"/>
                </a:cubicBezTo>
                <a:cubicBezTo>
                  <a:pt x="5562601" y="4838325"/>
                  <a:pt x="4848549" y="6080873"/>
                  <a:pt x="3762493" y="6814598"/>
                </a:cubicBezTo>
                <a:lnTo>
                  <a:pt x="3694792" y="6858000"/>
                </a:lnTo>
                <a:lnTo>
                  <a:pt x="0" y="6858000"/>
                </a:lnTo>
                <a:lnTo>
                  <a:pt x="0" y="2601686"/>
                </a:lnTo>
                <a:close/>
              </a:path>
            </a:pathLst>
          </a:custGeom>
          <a:solidFill>
            <a:schemeClr val="accent1"/>
          </a:solidFill>
        </p:spPr>
        <p:txBody>
          <a:bodyPr wrap="square" lIns="396000" tIns="2160000" bIns="2880000" anchor="b" anchorCtr="0">
            <a:noAutofit/>
          </a:bodyPr>
          <a:lstStyle>
            <a:lvl1pPr>
              <a:lnSpc>
                <a:spcPct val="100000"/>
              </a:lnSpc>
              <a:defRPr sz="4000">
                <a:solidFill>
                  <a:schemeClr val="bg1"/>
                </a:solidFill>
              </a:defRPr>
            </a:lvl1pPr>
          </a:lstStyle>
          <a:p>
            <a:r>
              <a:rPr lang="en-US"/>
              <a:t>Click to enter</a:t>
            </a:r>
            <a:br>
              <a:rPr lang="en-US"/>
            </a:br>
            <a:r>
              <a:rPr lang="en-US"/>
              <a:t>section title here</a:t>
            </a:r>
            <a:endParaRPr lang="en-GB"/>
          </a:p>
        </p:txBody>
      </p:sp>
      <p:sp>
        <p:nvSpPr>
          <p:cNvPr id="5" name="Text Placeholder 4">
            <a:extLst>
              <a:ext uri="{FF2B5EF4-FFF2-40B4-BE49-F238E27FC236}">
                <a16:creationId xmlns:a16="http://schemas.microsoft.com/office/drawing/2014/main" id="{D60AE4F3-AAA3-4B8D-A01A-1FF9B8F9F42A}"/>
              </a:ext>
            </a:extLst>
          </p:cNvPr>
          <p:cNvSpPr>
            <a:spLocks noGrp="1"/>
          </p:cNvSpPr>
          <p:nvPr>
            <p:ph type="body" sz="quarter" idx="33" hasCustomPrompt="1"/>
          </p:nvPr>
        </p:nvSpPr>
        <p:spPr>
          <a:xfrm>
            <a:off x="428095" y="863767"/>
            <a:ext cx="1203158" cy="1203158"/>
          </a:xfrm>
          <a:prstGeom prst="ellipse">
            <a:avLst/>
          </a:prstGeom>
          <a:solidFill>
            <a:schemeClr val="bg1"/>
          </a:solidFill>
          <a:ln w="254000">
            <a:solidFill>
              <a:schemeClr val="bg1">
                <a:alpha val="20000"/>
              </a:schemeClr>
            </a:solidFill>
          </a:ln>
        </p:spPr>
        <p:txBody>
          <a:bodyPr wrap="none" tIns="0" rIns="0" bIns="0" anchor="ctr" anchorCtr="0">
            <a:noAutofit/>
          </a:bodyPr>
          <a:lstStyle>
            <a:lvl1pPr marL="0" indent="0" algn="ctr">
              <a:lnSpc>
                <a:spcPct val="100000"/>
              </a:lnSpc>
              <a:buNone/>
              <a:defRPr sz="6000" b="1">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a:t>
            </a:r>
          </a:p>
        </p:txBody>
      </p:sp>
      <p:sp>
        <p:nvSpPr>
          <p:cNvPr id="8" name="Text Placeholder 7">
            <a:extLst>
              <a:ext uri="{FF2B5EF4-FFF2-40B4-BE49-F238E27FC236}">
                <a16:creationId xmlns:a16="http://schemas.microsoft.com/office/drawing/2014/main" id="{45758FA1-2B23-4C7E-97FD-FBA94AB3853B}"/>
              </a:ext>
            </a:extLst>
          </p:cNvPr>
          <p:cNvSpPr>
            <a:spLocks noGrp="1"/>
          </p:cNvSpPr>
          <p:nvPr>
            <p:ph type="body" sz="quarter" idx="34" hasCustomPrompt="1"/>
          </p:nvPr>
        </p:nvSpPr>
        <p:spPr>
          <a:xfrm>
            <a:off x="428626" y="4267200"/>
            <a:ext cx="3678918" cy="1896645"/>
          </a:xfrm>
          <a:prstGeom prst="rect">
            <a:avLst/>
          </a:prstGeom>
        </p:spPr>
        <p:txBody>
          <a:bodyPr lIns="0"/>
          <a:lstStyle>
            <a:lvl1pPr marL="0" indent="0">
              <a:lnSpc>
                <a:spcPct val="100000"/>
              </a:lnSpc>
              <a:buNone/>
              <a:defRPr>
                <a:solidFill>
                  <a:schemeClr val="bg1"/>
                </a:solidFill>
              </a:defRPr>
            </a:lvl1pPr>
            <a:lvl5pPr>
              <a:defRPr/>
            </a:lvl5pPr>
          </a:lstStyle>
          <a:p>
            <a:pPr lvl="0"/>
            <a:r>
              <a:rPr lang="en-US"/>
              <a:t>Click to add subtitle / presenter name(s)</a:t>
            </a:r>
          </a:p>
        </p:txBody>
      </p:sp>
      <p:sp>
        <p:nvSpPr>
          <p:cNvPr id="9" name="Text Placeholder 30">
            <a:extLst>
              <a:ext uri="{FF2B5EF4-FFF2-40B4-BE49-F238E27FC236}">
                <a16:creationId xmlns:a16="http://schemas.microsoft.com/office/drawing/2014/main" id="{A456B376-7006-4C59-BE69-C7E74F28151C}"/>
              </a:ext>
            </a:extLst>
          </p:cNvPr>
          <p:cNvSpPr txBox="1">
            <a:spLocks/>
          </p:cNvSpPr>
          <p:nvPr userDrawn="1"/>
        </p:nvSpPr>
        <p:spPr>
          <a:xfrm>
            <a:off x="11597151" y="6303999"/>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
        <p:nvSpPr>
          <p:cNvPr id="11" name="Text Placeholder 6">
            <a:extLst>
              <a:ext uri="{FF2B5EF4-FFF2-40B4-BE49-F238E27FC236}">
                <a16:creationId xmlns:a16="http://schemas.microsoft.com/office/drawing/2014/main" id="{C70A6299-29F2-46F3-AB9E-A1984A3E445B}"/>
              </a:ext>
            </a:extLst>
          </p:cNvPr>
          <p:cNvSpPr txBox="1">
            <a:spLocks/>
          </p:cNvSpPr>
          <p:nvPr userDrawn="1"/>
        </p:nvSpPr>
        <p:spPr>
          <a:xfrm>
            <a:off x="407987" y="6397653"/>
            <a:ext cx="8094989" cy="309145"/>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1000" b="0">
                <a:solidFill>
                  <a:schemeClr val="bg1"/>
                </a:solidFill>
                <a:latin typeface="+mn-lt"/>
                <a:cs typeface="Arial" panose="020B0604020202020204" pitchFamily="34" charset="0"/>
              </a:rPr>
              <a:t>Veeva ID: </a:t>
            </a:r>
            <a:r>
              <a:rPr lang="en-GB" sz="1000" b="0" err="1">
                <a:solidFill>
                  <a:schemeClr val="bg1"/>
                </a:solidFill>
                <a:latin typeface="+mn-lt"/>
                <a:cs typeface="Arial" panose="020B0604020202020204" pitchFamily="34" charset="0"/>
              </a:rPr>
              <a:t>Z4</a:t>
            </a:r>
            <a:r>
              <a:rPr lang="en-GB" sz="1000" b="0">
                <a:solidFill>
                  <a:schemeClr val="bg1"/>
                </a:solidFill>
                <a:latin typeface="+mn-lt"/>
                <a:cs typeface="Arial" panose="020B0604020202020204" pitchFamily="34" charset="0"/>
              </a:rPr>
              <a:t>-63344; date of preparation: April 2024. </a:t>
            </a:r>
          </a:p>
          <a:p>
            <a:pPr marL="0" indent="0">
              <a:spcBef>
                <a:spcPts val="0"/>
              </a:spcBef>
              <a:spcAft>
                <a:spcPts val="0"/>
              </a:spcAft>
              <a:buNone/>
            </a:pPr>
            <a:r>
              <a:rPr lang="en-GB" sz="1000" b="0">
                <a:solidFill>
                  <a:schemeClr val="bg1"/>
                </a:solidFill>
                <a:latin typeface="+mn-lt"/>
                <a:cs typeface="Arial" panose="020B0604020202020204" pitchFamily="34" charset="0"/>
              </a:rPr>
              <a:t>This steering meeting is funded and organised by AstraZeneca. </a:t>
            </a:r>
          </a:p>
          <a:p>
            <a:pPr marL="0" indent="0">
              <a:spcBef>
                <a:spcPts val="0"/>
              </a:spcBef>
              <a:spcAft>
                <a:spcPts val="0"/>
              </a:spcAft>
              <a:buNone/>
            </a:pPr>
            <a:r>
              <a:rPr lang="en-GB" sz="1000" b="0">
                <a:solidFill>
                  <a:schemeClr val="bg1"/>
                </a:solidFill>
                <a:latin typeface="+mn-lt"/>
                <a:cs typeface="Arial" panose="020B0604020202020204" pitchFamily="34" charset="0"/>
              </a:rPr>
              <a:t>Proprietary and confidential. © AstraZeneca 2024. </a:t>
            </a:r>
          </a:p>
          <a:p>
            <a:pPr marL="0" indent="0">
              <a:spcBef>
                <a:spcPts val="0"/>
              </a:spcBef>
              <a:spcAft>
                <a:spcPts val="0"/>
              </a:spcAft>
              <a:buNone/>
            </a:pPr>
            <a:r>
              <a:rPr lang="en-GB" sz="1000" b="0">
                <a:solidFill>
                  <a:schemeClr val="bg1"/>
                </a:solidFill>
                <a:latin typeface="+mn-lt"/>
                <a:cs typeface="Arial" panose="020B0604020202020204" pitchFamily="34" charset="0"/>
              </a:rPr>
              <a:t>For meeting purposes only. Not for further distribution.</a:t>
            </a:r>
          </a:p>
        </p:txBody>
      </p:sp>
    </p:spTree>
    <p:custDataLst>
      <p:tags r:id="rId1"/>
    </p:custDataLst>
    <p:extLst>
      <p:ext uri="{BB962C8B-B14F-4D97-AF65-F5344CB8AC3E}">
        <p14:creationId xmlns:p14="http://schemas.microsoft.com/office/powerpoint/2010/main" val="19376390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Key Statement">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CFFF0-7218-4B33-8DFC-E37157D920C0}"/>
              </a:ext>
            </a:extLst>
          </p:cNvPr>
          <p:cNvSpPr>
            <a:spLocks noGrp="1"/>
          </p:cNvSpPr>
          <p:nvPr>
            <p:ph type="title" hasCustomPrompt="1"/>
          </p:nvPr>
        </p:nvSpPr>
        <p:spPr>
          <a:xfrm>
            <a:off x="3288323" y="555585"/>
            <a:ext cx="5615354" cy="5614274"/>
          </a:xfrm>
          <a:prstGeom prst="ellipse">
            <a:avLst/>
          </a:prstGeom>
          <a:solidFill>
            <a:schemeClr val="bg1"/>
          </a:solidFill>
          <a:ln w="254000">
            <a:solidFill>
              <a:schemeClr val="bg1">
                <a:alpha val="20000"/>
              </a:schemeClr>
            </a:solidFill>
          </a:ln>
        </p:spPr>
        <p:txBody>
          <a:bodyPr anchor="ctr" anchorCtr="0">
            <a:noAutofit/>
          </a:bodyPr>
          <a:lstStyle>
            <a:lvl1pPr algn="ctr">
              <a:defRPr sz="4000">
                <a:solidFill>
                  <a:schemeClr val="accent1"/>
                </a:solidFill>
              </a:defRPr>
            </a:lvl1pPr>
          </a:lstStyle>
          <a:p>
            <a:r>
              <a:rPr lang="en-GB" noProof="0"/>
              <a:t>Click to add key statement</a:t>
            </a:r>
          </a:p>
        </p:txBody>
      </p:sp>
      <p:sp>
        <p:nvSpPr>
          <p:cNvPr id="6" name="Text Placeholder 30">
            <a:extLst>
              <a:ext uri="{FF2B5EF4-FFF2-40B4-BE49-F238E27FC236}">
                <a16:creationId xmlns:a16="http://schemas.microsoft.com/office/drawing/2014/main" id="{AD987766-A7CD-405F-BC51-CC922CCB2887}"/>
              </a:ext>
            </a:extLst>
          </p:cNvPr>
          <p:cNvSpPr txBox="1">
            <a:spLocks/>
          </p:cNvSpPr>
          <p:nvPr userDrawn="1"/>
        </p:nvSpPr>
        <p:spPr>
          <a:xfrm>
            <a:off x="11597151" y="6303999"/>
            <a:ext cx="294812" cy="355098"/>
          </a:xfrm>
          <a:prstGeom prst="rect">
            <a:avLst/>
          </a:prstGeom>
          <a:blipFill>
            <a:blip r:embed="rId3">
              <a:extLst>
                <a:ext uri="{96DAC541-7B7A-43D3-8B79-37D633B846F1}">
                  <asvg:svgBlip xmlns:asvg="http://schemas.microsoft.com/office/drawing/2016/SVG/main" r:embed="rId4"/>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0"/>
              <a:t> </a:t>
            </a:r>
          </a:p>
        </p:txBody>
      </p:sp>
      <p:sp>
        <p:nvSpPr>
          <p:cNvPr id="7" name="Text Placeholder 6">
            <a:extLst>
              <a:ext uri="{FF2B5EF4-FFF2-40B4-BE49-F238E27FC236}">
                <a16:creationId xmlns:a16="http://schemas.microsoft.com/office/drawing/2014/main" id="{1B1B6388-3307-4613-A3DB-6A5924D96831}"/>
              </a:ext>
            </a:extLst>
          </p:cNvPr>
          <p:cNvSpPr txBox="1">
            <a:spLocks/>
          </p:cNvSpPr>
          <p:nvPr userDrawn="1"/>
        </p:nvSpPr>
        <p:spPr>
          <a:xfrm>
            <a:off x="407987" y="6440784"/>
            <a:ext cx="4325938" cy="261444"/>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1000" b="0">
                <a:solidFill>
                  <a:schemeClr val="bg1"/>
                </a:solidFill>
                <a:latin typeface="+mn-lt"/>
                <a:cs typeface="Arial" panose="020B0604020202020204" pitchFamily="34" charset="0"/>
              </a:rPr>
              <a:t>Veeva ID: </a:t>
            </a:r>
            <a:r>
              <a:rPr lang="en-GB" sz="1000" b="0" err="1">
                <a:solidFill>
                  <a:schemeClr val="bg1"/>
                </a:solidFill>
                <a:latin typeface="+mn-lt"/>
                <a:cs typeface="Arial" panose="020B0604020202020204" pitchFamily="34" charset="0"/>
              </a:rPr>
              <a:t>Z4</a:t>
            </a:r>
            <a:r>
              <a:rPr lang="en-GB" sz="1000" b="0">
                <a:solidFill>
                  <a:schemeClr val="bg1"/>
                </a:solidFill>
                <a:latin typeface="+mn-lt"/>
                <a:cs typeface="Arial" panose="020B0604020202020204" pitchFamily="34" charset="0"/>
              </a:rPr>
              <a:t>-63344; date of preparation: April 2024. </a:t>
            </a:r>
          </a:p>
          <a:p>
            <a:pPr marL="0" indent="0">
              <a:spcBef>
                <a:spcPts val="0"/>
              </a:spcBef>
              <a:spcAft>
                <a:spcPts val="0"/>
              </a:spcAft>
              <a:buNone/>
            </a:pPr>
            <a:r>
              <a:rPr lang="en-GB" sz="1000" b="0">
                <a:solidFill>
                  <a:schemeClr val="bg1"/>
                </a:solidFill>
                <a:latin typeface="+mn-lt"/>
                <a:cs typeface="Arial" panose="020B0604020202020204" pitchFamily="34" charset="0"/>
              </a:rPr>
              <a:t>This steering meeting is funded and organised by AstraZeneca. </a:t>
            </a:r>
          </a:p>
          <a:p>
            <a:pPr marL="0" indent="0">
              <a:spcBef>
                <a:spcPts val="0"/>
              </a:spcBef>
              <a:spcAft>
                <a:spcPts val="0"/>
              </a:spcAft>
              <a:buNone/>
            </a:pPr>
            <a:r>
              <a:rPr lang="en-GB" sz="1000" b="0">
                <a:solidFill>
                  <a:schemeClr val="bg1"/>
                </a:solidFill>
                <a:latin typeface="+mn-lt"/>
                <a:cs typeface="Arial" panose="020B0604020202020204" pitchFamily="34" charset="0"/>
              </a:rPr>
              <a:t>Proprietary and confidential. © AstraZeneca 2024. </a:t>
            </a:r>
          </a:p>
          <a:p>
            <a:pPr marL="0" indent="0">
              <a:spcBef>
                <a:spcPts val="0"/>
              </a:spcBef>
              <a:spcAft>
                <a:spcPts val="0"/>
              </a:spcAft>
              <a:buNone/>
            </a:pPr>
            <a:r>
              <a:rPr lang="en-GB" sz="1000" b="0">
                <a:solidFill>
                  <a:schemeClr val="bg1"/>
                </a:solidFill>
                <a:latin typeface="+mn-lt"/>
                <a:cs typeface="Arial" panose="020B0604020202020204" pitchFamily="34" charset="0"/>
              </a:rPr>
              <a:t>For meeting purposes only. Not for further distribution.</a:t>
            </a:r>
          </a:p>
        </p:txBody>
      </p:sp>
    </p:spTree>
    <p:custDataLst>
      <p:tags r:id="rId1"/>
    </p:custDataLst>
    <p:extLst>
      <p:ext uri="{BB962C8B-B14F-4D97-AF65-F5344CB8AC3E}">
        <p14:creationId xmlns:p14="http://schemas.microsoft.com/office/powerpoint/2010/main" val="121473273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E16C75-2A96-448E-8AC8-65A1F8540109}"/>
              </a:ext>
            </a:extLst>
          </p:cNvPr>
          <p:cNvSpPr>
            <a:spLocks noGrp="1"/>
          </p:cNvSpPr>
          <p:nvPr>
            <p:ph type="title"/>
          </p:nvPr>
        </p:nvSpPr>
        <p:spPr/>
        <p:txBody>
          <a:bodyPr/>
          <a:lstStyle/>
          <a:p>
            <a:r>
              <a:rPr lang="en-US"/>
              <a:t>Click to edit Master title style</a:t>
            </a:r>
            <a:endParaRPr lang="en-GB"/>
          </a:p>
        </p:txBody>
      </p:sp>
      <p:sp>
        <p:nvSpPr>
          <p:cNvPr id="6" name="Content Placeholder 5">
            <a:extLst>
              <a:ext uri="{FF2B5EF4-FFF2-40B4-BE49-F238E27FC236}">
                <a16:creationId xmlns:a16="http://schemas.microsoft.com/office/drawing/2014/main" id="{D64F3A04-2CB5-4B52-93AA-E36F45D9B356}"/>
              </a:ext>
            </a:extLst>
          </p:cNvPr>
          <p:cNvSpPr>
            <a:spLocks noGrp="1"/>
          </p:cNvSpPr>
          <p:nvPr>
            <p:ph sz="quarter" idx="12" hasCustomPrompt="1"/>
          </p:nvPr>
        </p:nvSpPr>
        <p:spPr>
          <a:xfrm>
            <a:off x="407988" y="1557337"/>
            <a:ext cx="11376026" cy="4117599"/>
          </a:xfr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ext Placeholder 10">
            <a:extLst>
              <a:ext uri="{FF2B5EF4-FFF2-40B4-BE49-F238E27FC236}">
                <a16:creationId xmlns:a16="http://schemas.microsoft.com/office/drawing/2014/main" id="{C24A1D01-568C-45CC-945E-CD22CFA4F7D7}"/>
              </a:ext>
            </a:extLst>
          </p:cNvPr>
          <p:cNvSpPr>
            <a:spLocks noGrp="1"/>
          </p:cNvSpPr>
          <p:nvPr>
            <p:ph type="body" sz="quarter" idx="13" hasCustomPrompt="1"/>
          </p:nvPr>
        </p:nvSpPr>
        <p:spPr>
          <a:xfrm>
            <a:off x="407988" y="5958053"/>
            <a:ext cx="11376025" cy="532759"/>
          </a:xfrm>
        </p:spPr>
        <p:txBody>
          <a:bodyPr tIns="0" rIns="0" bIns="0" anchor="b" anchorCtr="0"/>
          <a:lstStyle>
            <a:lvl1pPr marL="0" indent="0">
              <a:buNone/>
              <a:defRPr sz="1000">
                <a:latin typeface="+mn-lt"/>
                <a:cs typeface="Arial" panose="020B0604020202020204" pitchFamily="34" charset="0"/>
              </a:defRPr>
            </a:lvl1pPr>
            <a:lvl2pPr marL="287337" indent="0">
              <a:buNone/>
              <a:defRPr/>
            </a:lvl2pPr>
          </a:lstStyle>
          <a:p>
            <a:pPr lvl="0"/>
            <a:r>
              <a:rPr lang="en-US"/>
              <a:t>References and footnotes</a:t>
            </a:r>
          </a:p>
        </p:txBody>
      </p:sp>
    </p:spTree>
    <p:extLst>
      <p:ext uri="{BB962C8B-B14F-4D97-AF65-F5344CB8AC3E}">
        <p14:creationId xmlns:p14="http://schemas.microsoft.com/office/powerpoint/2010/main" val="428575794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a:lstStyle>
            <a:lvl1pPr>
              <a:defRPr/>
            </a:lvl1pPr>
          </a:lstStyle>
          <a:p>
            <a:r>
              <a:rPr lang="en-US"/>
              <a:t>Click to enter title here</a:t>
            </a:r>
          </a:p>
        </p:txBody>
      </p:sp>
      <p:sp>
        <p:nvSpPr>
          <p:cNvPr id="7" name="Text Placeholder 10">
            <a:extLst>
              <a:ext uri="{FF2B5EF4-FFF2-40B4-BE49-F238E27FC236}">
                <a16:creationId xmlns:a16="http://schemas.microsoft.com/office/drawing/2014/main" id="{68474649-F4B0-4F0A-9462-30085C1EE592}"/>
              </a:ext>
            </a:extLst>
          </p:cNvPr>
          <p:cNvSpPr>
            <a:spLocks noGrp="1"/>
          </p:cNvSpPr>
          <p:nvPr>
            <p:ph type="body" sz="quarter" idx="13" hasCustomPrompt="1"/>
          </p:nvPr>
        </p:nvSpPr>
        <p:spPr>
          <a:xfrm>
            <a:off x="407988" y="5958053"/>
            <a:ext cx="11376025" cy="532759"/>
          </a:xfrm>
        </p:spPr>
        <p:txBody>
          <a:bodyPr tIns="0" rIns="0" bIns="0" anchor="b" anchorCtr="0"/>
          <a:lstStyle>
            <a:lvl1pPr marL="0" indent="0">
              <a:buNone/>
              <a:defRPr sz="1000"/>
            </a:lvl1pPr>
            <a:lvl2pPr marL="287337" indent="0">
              <a:buNone/>
              <a:defRPr/>
            </a:lvl2pPr>
          </a:lstStyle>
          <a:p>
            <a:pPr lvl="0"/>
            <a:r>
              <a:rPr lang="en-US"/>
              <a:t>References and footnotes</a:t>
            </a:r>
          </a:p>
        </p:txBody>
      </p:sp>
    </p:spTree>
    <p:custDataLst>
      <p:tags r:id="rId1"/>
    </p:custDataLst>
    <p:extLst>
      <p:ext uri="{BB962C8B-B14F-4D97-AF65-F5344CB8AC3E}">
        <p14:creationId xmlns:p14="http://schemas.microsoft.com/office/powerpoint/2010/main" val="3242044896"/>
      </p:ext>
    </p:extLst>
  </p:cSld>
  <p:clrMapOvr>
    <a:masterClrMapping/>
  </p:clrMapOvr>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0103335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BACB930-CE3F-4743-B072-2338D7EF26EF}" type="datetime1">
              <a:rPr lang="en-US" smtClean="0"/>
              <a:t>06/07/2025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C7432E5-F8E0-41AE-9A6B-AD730338B005}" type="slidenum">
              <a:rPr lang="en-US" smtClean="0"/>
              <a:pPr/>
              <a:t>‹#›</a:t>
            </a:fld>
            <a:endParaRPr lang="en-US"/>
          </a:p>
        </p:txBody>
      </p:sp>
      <p:sp>
        <p:nvSpPr>
          <p:cNvPr id="8" name="Text Placeholder 7"/>
          <p:cNvSpPr>
            <a:spLocks noGrp="1"/>
          </p:cNvSpPr>
          <p:nvPr>
            <p:ph type="body" sz="quarter" idx="13" hasCustomPrompt="1"/>
          </p:nvPr>
        </p:nvSpPr>
        <p:spPr>
          <a:xfrm>
            <a:off x="457200" y="5852160"/>
            <a:ext cx="10058400" cy="1005840"/>
          </a:xfrm>
        </p:spPr>
        <p:txBody>
          <a:bodyPr anchor="b">
            <a:normAutofit/>
          </a:bodyPr>
          <a:lstStyle>
            <a:lvl1pPr marL="0" indent="0">
              <a:spcBef>
                <a:spcPts val="300"/>
              </a:spcBef>
              <a:buNone/>
              <a:defRPr sz="1000">
                <a:solidFill>
                  <a:schemeClr val="tx1"/>
                </a:solidFill>
              </a:defRPr>
            </a:lvl1pPr>
            <a:lvl2pPr marL="228600" indent="0">
              <a:buNone/>
              <a:defRPr>
                <a:solidFill>
                  <a:schemeClr val="tx1"/>
                </a:solidFill>
              </a:defRPr>
            </a:lvl2pPr>
            <a:lvl3pPr marL="457200" indent="0">
              <a:buNone/>
              <a:defRPr>
                <a:solidFill>
                  <a:schemeClr val="tx1"/>
                </a:solidFill>
              </a:defRPr>
            </a:lvl3pPr>
            <a:lvl4pPr marL="685800" indent="0">
              <a:buNone/>
              <a:defRPr>
                <a:solidFill>
                  <a:schemeClr val="tx1"/>
                </a:solidFill>
              </a:defRPr>
            </a:lvl4pPr>
            <a:lvl5pPr marL="914400" indent="0">
              <a:buNone/>
              <a:defRPr>
                <a:solidFill>
                  <a:schemeClr val="tx1"/>
                </a:solidFill>
              </a:defRPr>
            </a:lvl5pPr>
          </a:lstStyle>
          <a:p>
            <a:pPr lvl="0"/>
            <a:r>
              <a:rPr lang="en-US"/>
              <a:t>Reference(s)</a:t>
            </a:r>
          </a:p>
        </p:txBody>
      </p:sp>
    </p:spTree>
    <p:extLst>
      <p:ext uri="{BB962C8B-B14F-4D97-AF65-F5344CB8AC3E}">
        <p14:creationId xmlns:p14="http://schemas.microsoft.com/office/powerpoint/2010/main" val="3256291346"/>
      </p:ext>
    </p:extLst>
  </p:cSld>
  <p:clrMapOvr>
    <a:masterClrMapping/>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35713D-D566-4186-9787-C5E97CA19282}" type="datetime1">
              <a:rPr lang="en-US" smtClean="0"/>
              <a:t>06/07/2025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C7432E5-F8E0-41AE-9A6B-AD730338B005}" type="slidenum">
              <a:rPr lang="en-US" smtClean="0"/>
              <a:pPr/>
              <a:t>‹#›</a:t>
            </a:fld>
            <a:endParaRPr lang="en-US"/>
          </a:p>
        </p:txBody>
      </p:sp>
      <p:sp>
        <p:nvSpPr>
          <p:cNvPr id="7" name="Text Placeholder 6"/>
          <p:cNvSpPr>
            <a:spLocks noGrp="1"/>
          </p:cNvSpPr>
          <p:nvPr>
            <p:ph type="body" sz="quarter" idx="13" hasCustomPrompt="1"/>
          </p:nvPr>
        </p:nvSpPr>
        <p:spPr>
          <a:xfrm>
            <a:off x="457200" y="5852160"/>
            <a:ext cx="10058400" cy="1005840"/>
          </a:xfrm>
        </p:spPr>
        <p:txBody>
          <a:bodyPr anchor="b">
            <a:noAutofit/>
          </a:bodyPr>
          <a:lstStyle>
            <a:lvl1pPr marL="0" indent="0">
              <a:spcBef>
                <a:spcPts val="300"/>
              </a:spcBef>
              <a:buNone/>
              <a:defRPr sz="1000"/>
            </a:lvl1pPr>
            <a:lvl2pPr marL="228600" indent="0">
              <a:spcBef>
                <a:spcPts val="300"/>
              </a:spcBef>
              <a:buNone/>
              <a:defRPr sz="1000"/>
            </a:lvl2pPr>
            <a:lvl3pPr marL="457200" indent="0">
              <a:spcBef>
                <a:spcPts val="300"/>
              </a:spcBef>
              <a:buNone/>
              <a:defRPr sz="1000"/>
            </a:lvl3pPr>
            <a:lvl4pPr marL="685800" indent="0">
              <a:spcBef>
                <a:spcPts val="300"/>
              </a:spcBef>
              <a:buNone/>
              <a:defRPr sz="1000"/>
            </a:lvl4pPr>
            <a:lvl5pPr marL="914400" indent="0">
              <a:spcBef>
                <a:spcPts val="300"/>
              </a:spcBef>
              <a:buNone/>
              <a:defRPr sz="1000"/>
            </a:lvl5pPr>
          </a:lstStyle>
          <a:p>
            <a:pPr lvl="0"/>
            <a:r>
              <a:rPr lang="en-US"/>
              <a:t>Reference(s)</a:t>
            </a:r>
          </a:p>
        </p:txBody>
      </p:sp>
    </p:spTree>
    <p:extLst>
      <p:ext uri="{BB962C8B-B14F-4D97-AF65-F5344CB8AC3E}">
        <p14:creationId xmlns:p14="http://schemas.microsoft.com/office/powerpoint/2010/main" val="3953308109"/>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11"/>
          <p:cNvSpPr/>
          <p:nvPr userDrawn="1"/>
        </p:nvSpPr>
        <p:spPr>
          <a:xfrm>
            <a:off x="10027466"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2000" y="3566963"/>
            <a:ext cx="11795760" cy="31481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4" name="Date Placeholder 3"/>
          <p:cNvSpPr>
            <a:spLocks noGrp="1"/>
          </p:cNvSpPr>
          <p:nvPr>
            <p:ph type="dt" sz="half" idx="10"/>
          </p:nvPr>
        </p:nvSpPr>
        <p:spPr/>
        <p:txBody>
          <a:bodyPr/>
          <a:lstStyle/>
          <a:p>
            <a:fld id="{F5AB0D45-D70F-4565-90F4-8B70029F68B1}" type="datetime1">
              <a:rPr lang="en-US" smtClean="0"/>
              <a:t>06/07/2025</a:t>
            </a:fld>
            <a:endParaRPr lang="en-US"/>
          </a:p>
        </p:txBody>
      </p:sp>
      <p:sp>
        <p:nvSpPr>
          <p:cNvPr id="5" name="Footer Placeholder 4"/>
          <p:cNvSpPr>
            <a:spLocks noGrp="1"/>
          </p:cNvSpPr>
          <p:nvPr>
            <p:ph type="ftr" sz="quarter" idx="11"/>
          </p:nvPr>
        </p:nvSpPr>
        <p:spPr/>
        <p:txBody>
          <a:bodyPr/>
          <a:lstStyle/>
          <a:p>
            <a:endParaRPr lang="en-US"/>
          </a:p>
        </p:txBody>
      </p:sp>
      <p:sp>
        <p:nvSpPr>
          <p:cNvPr id="9" name="TextBox 8"/>
          <p:cNvSpPr txBox="1"/>
          <p:nvPr userDrawn="1"/>
        </p:nvSpPr>
        <p:spPr>
          <a:xfrm>
            <a:off x="10122716" y="6458243"/>
            <a:ext cx="1878784" cy="246888"/>
          </a:xfrm>
          <a:prstGeom prst="rect">
            <a:avLst/>
          </a:prstGeom>
          <a:noFill/>
        </p:spPr>
        <p:txBody>
          <a:bodyPr wrap="square" rtlCol="0">
            <a:spAutoFit/>
          </a:bodyPr>
          <a:lstStyle/>
          <a:p>
            <a:pPr algn="r"/>
            <a:r>
              <a:rPr lang="en-US" sz="1000">
                <a:solidFill>
                  <a:schemeClr val="bg1"/>
                </a:solidFill>
                <a:cs typeface="Arial" pitchFamily="34" charset="0"/>
              </a:rPr>
              <a:t>© AstraZeneca 2023</a:t>
            </a:r>
            <a:endParaRPr lang="en-US" sz="1000" strike="sngStrike">
              <a:solidFill>
                <a:schemeClr val="bg1"/>
              </a:solidFill>
              <a:cs typeface="Arial" pitchFamily="34" charset="0"/>
            </a:endParaRPr>
          </a:p>
        </p:txBody>
      </p:sp>
      <p:sp>
        <p:nvSpPr>
          <p:cNvPr id="3" name="Subtitle 2"/>
          <p:cNvSpPr>
            <a:spLocks noGrp="1"/>
          </p:cNvSpPr>
          <p:nvPr>
            <p:ph type="subTitle" idx="1"/>
          </p:nvPr>
        </p:nvSpPr>
        <p:spPr>
          <a:xfrm>
            <a:off x="457199" y="3902255"/>
            <a:ext cx="11277601" cy="1655762"/>
          </a:xfrm>
        </p:spPr>
        <p:txBody>
          <a:bodyPr>
            <a:norm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12"/>
          <p:cNvSpPr>
            <a:spLocks noGrp="1"/>
          </p:cNvSpPr>
          <p:nvPr>
            <p:ph type="body" sz="quarter" idx="12" hasCustomPrompt="1"/>
          </p:nvPr>
        </p:nvSpPr>
        <p:spPr>
          <a:xfrm>
            <a:off x="457200" y="5836500"/>
            <a:ext cx="10021888" cy="885825"/>
          </a:xfrm>
        </p:spPr>
        <p:txBody>
          <a:bodyPr anchor="b">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a:t>Reference(s)</a:t>
            </a:r>
          </a:p>
        </p:txBody>
      </p:sp>
      <p:sp>
        <p:nvSpPr>
          <p:cNvPr id="2" name="Title 1"/>
          <p:cNvSpPr>
            <a:spLocks noGrp="1"/>
          </p:cNvSpPr>
          <p:nvPr>
            <p:ph type="ctrTitle"/>
          </p:nvPr>
        </p:nvSpPr>
        <p:spPr>
          <a:xfrm>
            <a:off x="457200" y="1299370"/>
            <a:ext cx="11277600" cy="2129630"/>
          </a:xfrm>
        </p:spPr>
        <p:txBody>
          <a:bodyPr anchor="t" anchorCtr="0">
            <a:normAutofit/>
          </a:bodyPr>
          <a:lstStyle>
            <a:lvl1pPr algn="l">
              <a:defRPr sz="4400">
                <a:solidFill>
                  <a:schemeClr val="tx2"/>
                </a:solidFill>
              </a:defRPr>
            </a:lvl1pPr>
          </a:lstStyle>
          <a:p>
            <a:r>
              <a:rPr lang="en-US"/>
              <a:t>Click to edit Master title style</a:t>
            </a:r>
          </a:p>
        </p:txBody>
      </p:sp>
      <p:pic>
        <p:nvPicPr>
          <p:cNvPr id="16" name="Picture 15">
            <a:hlinkClick r:id="rId2" action="ppaction://hlinksldjump"/>
            <a:extLst>
              <a:ext uri="{FF2B5EF4-FFF2-40B4-BE49-F238E27FC236}">
                <a16:creationId xmlns:a16="http://schemas.microsoft.com/office/drawing/2014/main" id="{F7275879-818A-4413-9B9E-9312C8A2BE9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0620" y="5729425"/>
            <a:ext cx="567956" cy="653802"/>
          </a:xfrm>
          <a:prstGeom prst="rect">
            <a:avLst/>
          </a:prstGeom>
        </p:spPr>
      </p:pic>
      <p:sp>
        <p:nvSpPr>
          <p:cNvPr id="17" name="Rectangle 16">
            <a:extLst>
              <a:ext uri="{FF2B5EF4-FFF2-40B4-BE49-F238E27FC236}">
                <a16:creationId xmlns:a16="http://schemas.microsoft.com/office/drawing/2014/main" id="{FDEA1B75-62AE-479F-A417-ACF060C05D1E}"/>
              </a:ext>
            </a:extLst>
          </p:cNvPr>
          <p:cNvSpPr/>
          <p:nvPr userDrawn="1"/>
        </p:nvSpPr>
        <p:spPr>
          <a:xfrm>
            <a:off x="192000" y="3566963"/>
            <a:ext cx="11795760" cy="1063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539997539"/>
      </p:ext>
    </p:extLst>
  </p:cSld>
  <p:clrMapOvr>
    <a:masterClrMapping/>
  </p:clrMapOvr>
  <p:transition>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9" name="Rectangle 8"/>
          <p:cNvSpPr/>
          <p:nvPr userDrawn="1"/>
        </p:nvSpPr>
        <p:spPr>
          <a:xfrm>
            <a:off x="10027466" y="6531200"/>
            <a:ext cx="2069284" cy="2574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193500" y="156117"/>
            <a:ext cx="11808000" cy="6559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8" name="TextBox 7"/>
          <p:cNvSpPr txBox="1"/>
          <p:nvPr userDrawn="1"/>
        </p:nvSpPr>
        <p:spPr>
          <a:xfrm>
            <a:off x="10122716" y="6453514"/>
            <a:ext cx="1878784" cy="246888"/>
          </a:xfrm>
          <a:prstGeom prst="rect">
            <a:avLst/>
          </a:prstGeom>
          <a:noFill/>
        </p:spPr>
        <p:txBody>
          <a:bodyPr wrap="square" rtlCol="0">
            <a:spAutoFit/>
          </a:bodyPr>
          <a:lstStyle/>
          <a:p>
            <a:pPr algn="r"/>
            <a:r>
              <a:rPr lang="en-US" sz="1000">
                <a:solidFill>
                  <a:schemeClr val="bg1"/>
                </a:solidFill>
                <a:cs typeface="Arial" pitchFamily="34" charset="0"/>
              </a:rPr>
              <a:t>© AstraZeneca 2023</a:t>
            </a:r>
            <a:endParaRPr lang="en-US" sz="1000" strike="sngStrike">
              <a:solidFill>
                <a:schemeClr val="bg1"/>
              </a:solidFill>
              <a:cs typeface="Arial" pitchFamily="34" charset="0"/>
            </a:endParaRPr>
          </a:p>
        </p:txBody>
      </p:sp>
      <p:sp>
        <p:nvSpPr>
          <p:cNvPr id="2" name="Title 1"/>
          <p:cNvSpPr>
            <a:spLocks noGrp="1"/>
          </p:cNvSpPr>
          <p:nvPr>
            <p:ph type="title"/>
          </p:nvPr>
        </p:nvSpPr>
        <p:spPr>
          <a:xfrm>
            <a:off x="476250" y="1295176"/>
            <a:ext cx="11258550" cy="914400"/>
          </a:xfrm>
        </p:spPr>
        <p:txBody>
          <a:bodyPr anchor="b">
            <a:normAutofit/>
          </a:bodyPr>
          <a:lstStyle>
            <a:lvl1pPr>
              <a:defRPr sz="3600">
                <a:solidFill>
                  <a:schemeClr val="bg1"/>
                </a:solidFill>
              </a:defRPr>
            </a:lvl1pPr>
          </a:lstStyle>
          <a:p>
            <a:r>
              <a:rPr lang="en-US"/>
              <a:t>Click to edit Master title style</a:t>
            </a:r>
          </a:p>
        </p:txBody>
      </p:sp>
      <p:sp>
        <p:nvSpPr>
          <p:cNvPr id="3" name="Text Placeholder 2"/>
          <p:cNvSpPr>
            <a:spLocks noGrp="1"/>
          </p:cNvSpPr>
          <p:nvPr>
            <p:ph type="body" idx="1"/>
          </p:nvPr>
        </p:nvSpPr>
        <p:spPr>
          <a:xfrm>
            <a:off x="476250" y="3435620"/>
            <a:ext cx="11258550" cy="1554480"/>
          </a:xfrm>
        </p:spPr>
        <p:txBody>
          <a:bodyPr>
            <a:noAutofit/>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2A87EDD-928B-42CB-AB33-238AA66A31C6}" type="datetime1">
              <a:rPr lang="en-US" smtClean="0"/>
              <a:t>06/07/2025</a:t>
            </a:fld>
            <a:endParaRPr lang="en-US"/>
          </a:p>
        </p:txBody>
      </p:sp>
      <p:sp>
        <p:nvSpPr>
          <p:cNvPr id="5" name="Footer Placeholder 4"/>
          <p:cNvSpPr>
            <a:spLocks noGrp="1"/>
          </p:cNvSpPr>
          <p:nvPr>
            <p:ph type="ftr" sz="quarter" idx="11"/>
          </p:nvPr>
        </p:nvSpPr>
        <p:spPr/>
        <p:txBody>
          <a:bodyPr/>
          <a:lstStyle/>
          <a:p>
            <a:endParaRPr lang="en-US"/>
          </a:p>
        </p:txBody>
      </p:sp>
      <p:sp>
        <p:nvSpPr>
          <p:cNvPr id="11" name="Text Placeholder 10"/>
          <p:cNvSpPr>
            <a:spLocks noGrp="1"/>
          </p:cNvSpPr>
          <p:nvPr>
            <p:ph type="body" sz="quarter" idx="12" hasCustomPrompt="1"/>
          </p:nvPr>
        </p:nvSpPr>
        <p:spPr>
          <a:xfrm>
            <a:off x="457200" y="5829300"/>
            <a:ext cx="10058400" cy="885825"/>
          </a:xfrm>
        </p:spPr>
        <p:txBody>
          <a:bodyPr anchor="b" anchorCtr="0">
            <a:normAutofit/>
          </a:bodyPr>
          <a:lstStyle>
            <a:lvl1pPr marL="0" indent="0">
              <a:spcBef>
                <a:spcPts val="300"/>
              </a:spcBef>
              <a:buNone/>
              <a:defRPr sz="1000">
                <a:solidFill>
                  <a:schemeClr val="bg1"/>
                </a:solidFill>
              </a:defRPr>
            </a:lvl1pPr>
            <a:lvl2pPr marL="228600" indent="0">
              <a:buNone/>
              <a:defRPr>
                <a:solidFill>
                  <a:schemeClr val="bg1"/>
                </a:solidFill>
              </a:defRPr>
            </a:lvl2pPr>
            <a:lvl3pPr marL="457200" indent="0">
              <a:buNone/>
              <a:defRPr>
                <a:solidFill>
                  <a:schemeClr val="bg1"/>
                </a:solidFill>
              </a:defRPr>
            </a:lvl3pPr>
            <a:lvl4pPr marL="685800" indent="0">
              <a:buNone/>
              <a:defRPr>
                <a:solidFill>
                  <a:schemeClr val="bg1"/>
                </a:solidFill>
              </a:defRPr>
            </a:lvl4pPr>
            <a:lvl5pPr marL="914400" indent="0">
              <a:buNone/>
              <a:defRPr>
                <a:solidFill>
                  <a:schemeClr val="bg1"/>
                </a:solidFill>
              </a:defRPr>
            </a:lvl5pPr>
          </a:lstStyle>
          <a:p>
            <a:pPr lvl="0"/>
            <a:r>
              <a:rPr lang="en-US"/>
              <a:t>Reference(s)</a:t>
            </a:r>
          </a:p>
        </p:txBody>
      </p:sp>
    </p:spTree>
    <p:extLst>
      <p:ext uri="{BB962C8B-B14F-4D97-AF65-F5344CB8AC3E}">
        <p14:creationId xmlns:p14="http://schemas.microsoft.com/office/powerpoint/2010/main" val="2748700062"/>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ags" Target="../tags/tag2.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0.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28.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theme" Target="../theme/theme11.xml"/><Relationship Id="rId5" Type="http://schemas.openxmlformats.org/officeDocument/2006/relationships/slideLayout" Target="../slideLayouts/slideLayout130.xml"/><Relationship Id="rId4" Type="http://schemas.openxmlformats.org/officeDocument/2006/relationships/slideLayout" Target="../slideLayouts/slideLayout12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13" Type="http://schemas.openxmlformats.org/officeDocument/2006/relationships/slideLayout" Target="../slideLayouts/slideLayout154.xml"/><Relationship Id="rId18" Type="http://schemas.openxmlformats.org/officeDocument/2006/relationships/slideLayout" Target="../slideLayouts/slideLayout159.xml"/><Relationship Id="rId26" Type="http://schemas.openxmlformats.org/officeDocument/2006/relationships/slideLayout" Target="../slideLayouts/slideLayout167.xml"/><Relationship Id="rId3" Type="http://schemas.openxmlformats.org/officeDocument/2006/relationships/slideLayout" Target="../slideLayouts/slideLayout144.xml"/><Relationship Id="rId21" Type="http://schemas.openxmlformats.org/officeDocument/2006/relationships/slideLayout" Target="../slideLayouts/slideLayout162.xml"/><Relationship Id="rId7" Type="http://schemas.openxmlformats.org/officeDocument/2006/relationships/slideLayout" Target="../slideLayouts/slideLayout148.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5" Type="http://schemas.openxmlformats.org/officeDocument/2006/relationships/slideLayout" Target="../slideLayouts/slideLayout166.xml"/><Relationship Id="rId33" Type="http://schemas.openxmlformats.org/officeDocument/2006/relationships/image" Target="../media/image1.png"/><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0" Type="http://schemas.openxmlformats.org/officeDocument/2006/relationships/slideLayout" Target="../slideLayouts/slideLayout161.xml"/><Relationship Id="rId29" Type="http://schemas.openxmlformats.org/officeDocument/2006/relationships/slideLayout" Target="../slideLayouts/slideLayout170.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24" Type="http://schemas.openxmlformats.org/officeDocument/2006/relationships/slideLayout" Target="../slideLayouts/slideLayout165.xml"/><Relationship Id="rId32" Type="http://schemas.openxmlformats.org/officeDocument/2006/relationships/tags" Target="../tags/tag70.xml"/><Relationship Id="rId5" Type="http://schemas.openxmlformats.org/officeDocument/2006/relationships/slideLayout" Target="../slideLayouts/slideLayout146.xml"/><Relationship Id="rId15" Type="http://schemas.openxmlformats.org/officeDocument/2006/relationships/slideLayout" Target="../slideLayouts/slideLayout156.xml"/><Relationship Id="rId23" Type="http://schemas.openxmlformats.org/officeDocument/2006/relationships/slideLayout" Target="../slideLayouts/slideLayout164.xml"/><Relationship Id="rId28" Type="http://schemas.openxmlformats.org/officeDocument/2006/relationships/slideLayout" Target="../slideLayouts/slideLayout169.xml"/><Relationship Id="rId10" Type="http://schemas.openxmlformats.org/officeDocument/2006/relationships/slideLayout" Target="../slideLayouts/slideLayout151.xml"/><Relationship Id="rId19" Type="http://schemas.openxmlformats.org/officeDocument/2006/relationships/slideLayout" Target="../slideLayouts/slideLayout160.xml"/><Relationship Id="rId31" Type="http://schemas.openxmlformats.org/officeDocument/2006/relationships/theme" Target="../theme/theme13.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slideLayout" Target="../slideLayouts/slideLayout155.xml"/><Relationship Id="rId22" Type="http://schemas.openxmlformats.org/officeDocument/2006/relationships/slideLayout" Target="../slideLayouts/slideLayout163.xml"/><Relationship Id="rId27" Type="http://schemas.openxmlformats.org/officeDocument/2006/relationships/slideLayout" Target="../slideLayouts/slideLayout168.xml"/><Relationship Id="rId30" Type="http://schemas.openxmlformats.org/officeDocument/2006/relationships/slideLayout" Target="../slideLayouts/slideLayout171.xml"/><Relationship Id="rId8" Type="http://schemas.openxmlformats.org/officeDocument/2006/relationships/slideLayout" Target="../slideLayouts/slideLayout14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image" Target="../media/image13.png"/><Relationship Id="rId2" Type="http://schemas.openxmlformats.org/officeDocument/2006/relationships/slideLayout" Target="../slideLayouts/slideLayout35.xml"/><Relationship Id="rId16" Type="http://schemas.openxmlformats.org/officeDocument/2006/relationships/theme" Target="../theme/theme2.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tags" Target="../tags/tag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tags" Target="../tags/tag47.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theme" Target="../theme/theme4.xml"/><Relationship Id="rId17" Type="http://schemas.openxmlformats.org/officeDocument/2006/relationships/image" Target="../media/image24.png"/><Relationship Id="rId2" Type="http://schemas.openxmlformats.org/officeDocument/2006/relationships/slideLayout" Target="../slideLayouts/slideLayout52.xml"/><Relationship Id="rId16" Type="http://schemas.openxmlformats.org/officeDocument/2006/relationships/image" Target="../media/image23.svg"/><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image" Target="../media/image20.png"/><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image" Target="../media/image22.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image" Target="../media/image22.png"/><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ags" Target="../tags/tag50.xml"/><Relationship Id="rId2" Type="http://schemas.openxmlformats.org/officeDocument/2006/relationships/slideLayout" Target="../slideLayouts/slideLayout63.xml"/><Relationship Id="rId16" Type="http://schemas.openxmlformats.org/officeDocument/2006/relationships/image" Target="../media/image24.png"/><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theme" Target="../theme/theme5.xml"/><Relationship Id="rId5" Type="http://schemas.openxmlformats.org/officeDocument/2006/relationships/slideLayout" Target="../slideLayouts/slideLayout66.xml"/><Relationship Id="rId15" Type="http://schemas.openxmlformats.org/officeDocument/2006/relationships/image" Target="../media/image21.svg"/><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image" Target="../media/image20.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theme" Target="../theme/theme6.xml"/><Relationship Id="rId18" Type="http://schemas.openxmlformats.org/officeDocument/2006/relationships/image" Target="../media/image24.pn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image" Target="../media/image21.svg"/><Relationship Id="rId2" Type="http://schemas.openxmlformats.org/officeDocument/2006/relationships/slideLayout" Target="../slideLayouts/slideLayout73.xml"/><Relationship Id="rId16" Type="http://schemas.openxmlformats.org/officeDocument/2006/relationships/image" Target="../media/image20.png"/><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image" Target="../media/image22.png"/><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ags" Target="../tags/tag53.xml"/></Relationships>
</file>

<file path=ppt/slideMasters/_rels/slideMaster7.xml.rels><?xml version="1.0" encoding="UTF-8" standalone="yes"?>
<Relationships xmlns="http://schemas.openxmlformats.org/package/2006/relationships"><Relationship Id="rId8" Type="http://schemas.openxmlformats.org/officeDocument/2006/relationships/tags" Target="../tags/tag56.xml"/><Relationship Id="rId3" Type="http://schemas.openxmlformats.org/officeDocument/2006/relationships/slideLayout" Target="../slideLayouts/slideLayout86.xml"/><Relationship Id="rId7" Type="http://schemas.openxmlformats.org/officeDocument/2006/relationships/theme" Target="../theme/theme7.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5" Type="http://schemas.openxmlformats.org/officeDocument/2006/relationships/slideLayout" Target="../slideLayouts/slideLayout88.xml"/><Relationship Id="rId10" Type="http://schemas.openxmlformats.org/officeDocument/2006/relationships/image" Target="../media/image23.svg"/><Relationship Id="rId4" Type="http://schemas.openxmlformats.org/officeDocument/2006/relationships/slideLayout" Target="../slideLayouts/slideLayout87.xml"/><Relationship Id="rId9" Type="http://schemas.openxmlformats.org/officeDocument/2006/relationships/image" Target="../media/image20.png"/></Relationships>
</file>

<file path=ppt/slideMasters/_rels/slideMaster8.xml.rels><?xml version="1.0" encoding="UTF-8" standalone="yes"?>
<Relationships xmlns="http://schemas.openxmlformats.org/package/2006/relationships"><Relationship Id="rId8" Type="http://schemas.openxmlformats.org/officeDocument/2006/relationships/tags" Target="../tags/tag62.xml"/><Relationship Id="rId3" Type="http://schemas.openxmlformats.org/officeDocument/2006/relationships/slideLayout" Target="../slideLayouts/slideLayout92.xml"/><Relationship Id="rId7" Type="http://schemas.openxmlformats.org/officeDocument/2006/relationships/theme" Target="../theme/theme8.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5" Type="http://schemas.openxmlformats.org/officeDocument/2006/relationships/slideLayout" Target="../slideLayouts/slideLayout94.xml"/><Relationship Id="rId10" Type="http://schemas.openxmlformats.org/officeDocument/2006/relationships/image" Target="../media/image21.svg"/><Relationship Id="rId4" Type="http://schemas.openxmlformats.org/officeDocument/2006/relationships/slideLayout" Target="../slideLayouts/slideLayout93.xml"/><Relationship Id="rId9" Type="http://schemas.openxmlformats.org/officeDocument/2006/relationships/image" Target="../media/image20.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18" Type="http://schemas.openxmlformats.org/officeDocument/2006/relationships/slideLayout" Target="../slideLayouts/slideLayout11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slideLayout" Target="../slideLayouts/slideLayout112.xml"/><Relationship Id="rId2" Type="http://schemas.openxmlformats.org/officeDocument/2006/relationships/slideLayout" Target="../slideLayouts/slideLayout97.xml"/><Relationship Id="rId16" Type="http://schemas.openxmlformats.org/officeDocument/2006/relationships/slideLayout" Target="../slideLayouts/slideLayout111.xml"/><Relationship Id="rId20" Type="http://schemas.openxmlformats.org/officeDocument/2006/relationships/theme" Target="../theme/theme9.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5" Type="http://schemas.openxmlformats.org/officeDocument/2006/relationships/slideLayout" Target="../slideLayouts/slideLayout110.xml"/><Relationship Id="rId10" Type="http://schemas.openxmlformats.org/officeDocument/2006/relationships/slideLayout" Target="../slideLayouts/slideLayout105.xml"/><Relationship Id="rId19" Type="http://schemas.openxmlformats.org/officeDocument/2006/relationships/slideLayout" Target="../slideLayouts/slideLayout114.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slideLayout" Target="../slideLayouts/slideLayout10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366663F-22FE-46A4-880B-191E0861F395}"/>
              </a:ext>
            </a:extLst>
          </p:cNvPr>
          <p:cNvSpPr>
            <a:spLocks noGrp="1"/>
          </p:cNvSpPr>
          <p:nvPr>
            <p:ph type="title"/>
          </p:nvPr>
        </p:nvSpPr>
        <p:spPr>
          <a:xfrm>
            <a:off x="340936" y="214590"/>
            <a:ext cx="11516102" cy="935774"/>
          </a:xfrm>
          <a:prstGeom prst="rect">
            <a:avLst/>
          </a:prstGeom>
        </p:spPr>
        <p:txBody>
          <a:bodyPr vert="horz" lIns="0" tIns="45720" rIns="91440" bIns="45720" rtlCol="0" anchor="b" anchorCtr="0">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550405D-EB47-45F3-B5C0-8718E514EAB3}"/>
              </a:ext>
            </a:extLst>
          </p:cNvPr>
          <p:cNvSpPr>
            <a:spLocks noGrp="1"/>
          </p:cNvSpPr>
          <p:nvPr>
            <p:ph type="body" idx="1"/>
          </p:nvPr>
        </p:nvSpPr>
        <p:spPr>
          <a:xfrm>
            <a:off x="340936" y="1449388"/>
            <a:ext cx="11516102" cy="4249737"/>
          </a:xfrm>
          <a:prstGeom prst="rect">
            <a:avLst/>
          </a:prstGeom>
        </p:spPr>
        <p:txBody>
          <a:bodyPr vert="horz" lIns="0" tIns="45720" rIns="91440" bIns="45720" rtlCol="0">
            <a:normAutofit/>
          </a:bodyPr>
          <a:lstStyle/>
          <a:p>
            <a:pPr lvl="0"/>
            <a:r>
              <a:rPr lang="en-US"/>
              <a:t>Click to edit Master text styles</a:t>
            </a:r>
          </a:p>
          <a:p>
            <a:pPr lvl="1"/>
            <a:r>
              <a:rPr lang="en-US"/>
              <a:t>Second level</a:t>
            </a:r>
          </a:p>
          <a:p>
            <a:pPr lvl="2"/>
            <a:r>
              <a:rPr lang="en-US"/>
              <a:t>Third level</a:t>
            </a:r>
          </a:p>
        </p:txBody>
      </p:sp>
      <p:cxnSp>
        <p:nvCxnSpPr>
          <p:cNvPr id="12" name="Straight Connector 11">
            <a:extLst>
              <a:ext uri="{FF2B5EF4-FFF2-40B4-BE49-F238E27FC236}">
                <a16:creationId xmlns:a16="http://schemas.microsoft.com/office/drawing/2014/main" id="{845897AA-28AA-4452-9BF4-4B92E9D2380C}"/>
              </a:ext>
            </a:extLst>
          </p:cNvPr>
          <p:cNvCxnSpPr>
            <a:cxnSpLocks/>
          </p:cNvCxnSpPr>
          <p:nvPr userDrawn="1"/>
        </p:nvCxnSpPr>
        <p:spPr>
          <a:xfrm>
            <a:off x="334963" y="1158875"/>
            <a:ext cx="1265237"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pic>
        <p:nvPicPr>
          <p:cNvPr id="4" name="Picture 3" descr="Logo, company name&#10;&#10;Description automatically generated">
            <a:extLst>
              <a:ext uri="{FF2B5EF4-FFF2-40B4-BE49-F238E27FC236}">
                <a16:creationId xmlns:a16="http://schemas.microsoft.com/office/drawing/2014/main" id="{475B2C3F-8792-1727-B2B5-2BB5D8FD25A7}"/>
              </a:ext>
            </a:extLst>
          </p:cNvPr>
          <p:cNvPicPr>
            <a:picLocks noChangeAspect="1"/>
          </p:cNvPicPr>
          <p:nvPr userDrawn="1"/>
        </p:nvPicPr>
        <p:blipFill>
          <a:blip r:embed="rId36">
            <a:extLst>
              <a:ext uri="{28A0092B-C50C-407E-A947-70E740481C1C}">
                <a14:useLocalDpi xmlns:a14="http://schemas.microsoft.com/office/drawing/2010/main" val="0"/>
              </a:ext>
            </a:extLst>
          </a:blip>
          <a:stretch>
            <a:fillRect/>
          </a:stretch>
        </p:blipFill>
        <p:spPr>
          <a:xfrm>
            <a:off x="10672763" y="6203749"/>
            <a:ext cx="1217613" cy="633436"/>
          </a:xfrm>
          <a:prstGeom prst="rect">
            <a:avLst/>
          </a:prstGeom>
        </p:spPr>
      </p:pic>
    </p:spTree>
    <p:custDataLst>
      <p:tags r:id="rId35"/>
    </p:custDataLst>
    <p:extLst>
      <p:ext uri="{BB962C8B-B14F-4D97-AF65-F5344CB8AC3E}">
        <p14:creationId xmlns:p14="http://schemas.microsoft.com/office/powerpoint/2010/main" val="2649443099"/>
      </p:ext>
    </p:extLst>
  </p:cSld>
  <p:clrMap bg1="lt1" tx1="dk1" bg2="lt2" tx2="dk2" accent1="accent1" accent2="accent2" accent3="accent3" accent4="accent4" accent5="accent5" accent6="accent6" hlink="hlink" folHlink="folHlink"/>
  <p:sldLayoutIdLst>
    <p:sldLayoutId id="2147483736"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774" r:id="rId10"/>
    <p:sldLayoutId id="2147483775" r:id="rId11"/>
    <p:sldLayoutId id="2147483776" r:id="rId12"/>
    <p:sldLayoutId id="2147483779" r:id="rId13"/>
    <p:sldLayoutId id="2147483782" r:id="rId14"/>
    <p:sldLayoutId id="2147483783" r:id="rId15"/>
    <p:sldLayoutId id="2147483784" r:id="rId16"/>
    <p:sldLayoutId id="2147483785" r:id="rId17"/>
    <p:sldLayoutId id="2147483786" r:id="rId18"/>
    <p:sldLayoutId id="2147483788" r:id="rId19"/>
    <p:sldLayoutId id="2147483789" r:id="rId20"/>
    <p:sldLayoutId id="2147483790" r:id="rId21"/>
    <p:sldLayoutId id="2147483791" r:id="rId22"/>
    <p:sldLayoutId id="2147483794" r:id="rId23"/>
    <p:sldLayoutId id="2147483826" r:id="rId24"/>
    <p:sldLayoutId id="2147483827" r:id="rId25"/>
    <p:sldLayoutId id="2147483828" r:id="rId26"/>
    <p:sldLayoutId id="2147483829" r:id="rId27"/>
    <p:sldLayoutId id="2147483832" r:id="rId28"/>
    <p:sldLayoutId id="2147483836" r:id="rId29"/>
    <p:sldLayoutId id="2147483838" r:id="rId30"/>
    <p:sldLayoutId id="2147483839" r:id="rId31"/>
    <p:sldLayoutId id="2147483848" r:id="rId32"/>
    <p:sldLayoutId id="2147484113" r:id="rId33"/>
  </p:sldLayoutIdLst>
  <p:hf sldNum="0" hdr="0" dt="0"/>
  <p:txStyles>
    <p:title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100000"/>
        </a:lnSpc>
        <a:spcBef>
          <a:spcPts val="300"/>
        </a:spcBef>
        <a:spcAft>
          <a:spcPts val="300"/>
        </a:spcAft>
        <a:buClr>
          <a:schemeClr val="bg2"/>
        </a:buClr>
        <a:buFont typeface="Arial" panose="020B0604020202020204" pitchFamily="34" charset="0"/>
        <a:buChar char="•"/>
        <a:defRPr sz="20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1">
          <p15:clr>
            <a:srgbClr val="F26B43"/>
          </p15:clr>
        </p15:guide>
        <p15:guide id="2" pos="7469">
          <p15:clr>
            <a:srgbClr val="F26B43"/>
          </p15:clr>
        </p15:guide>
        <p15:guide id="3" orient="horz" pos="210">
          <p15:clr>
            <a:srgbClr val="F26B43"/>
          </p15:clr>
        </p15:guide>
        <p15:guide id="4" orient="horz" pos="4247">
          <p15:clr>
            <a:srgbClr val="F26B43"/>
          </p15:clr>
        </p15:guide>
        <p15:guide id="5" orient="horz" pos="3906">
          <p15:clr>
            <a:srgbClr val="F26B43"/>
          </p15:clr>
        </p15:guide>
        <p15:guide id="6" orient="horz" pos="640">
          <p15:clr>
            <a:srgbClr val="F26B43"/>
          </p15:clr>
        </p15:guide>
        <p15:guide id="7" orient="horz" pos="913">
          <p15:clr>
            <a:srgbClr val="F26B43"/>
          </p15:clr>
        </p15:guide>
        <p15:guide id="8" pos="3840">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1331739-573F-B44D-AEA2-479888CE88D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L"/>
          </a:p>
        </p:txBody>
      </p:sp>
      <p:sp>
        <p:nvSpPr>
          <p:cNvPr id="3" name="Text Placeholder 2">
            <a:extLst>
              <a:ext uri="{FF2B5EF4-FFF2-40B4-BE49-F238E27FC236}">
                <a16:creationId xmlns:a16="http://schemas.microsoft.com/office/drawing/2014/main" id="{F710E932-B87C-3C4A-A9A2-306E6614819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L"/>
          </a:p>
        </p:txBody>
      </p:sp>
      <p:sp>
        <p:nvSpPr>
          <p:cNvPr id="4" name="Date Placeholder 3">
            <a:extLst>
              <a:ext uri="{FF2B5EF4-FFF2-40B4-BE49-F238E27FC236}">
                <a16:creationId xmlns:a16="http://schemas.microsoft.com/office/drawing/2014/main" id="{D36A926E-76B0-C445-9AF3-AAF561971DF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1F3FD5-8A75-354D-A5E7-21FEA9B15089}" type="datetimeFigureOut">
              <a:rPr lang="en-IL" smtClean="0"/>
              <a:t>07/06/2025</a:t>
            </a:fld>
            <a:endParaRPr lang="en-IL"/>
          </a:p>
        </p:txBody>
      </p:sp>
      <p:sp>
        <p:nvSpPr>
          <p:cNvPr id="5" name="Footer Placeholder 4">
            <a:extLst>
              <a:ext uri="{FF2B5EF4-FFF2-40B4-BE49-F238E27FC236}">
                <a16:creationId xmlns:a16="http://schemas.microsoft.com/office/drawing/2014/main" id="{7A9C27D8-5139-9840-8AE1-DE92B4CA9F7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L"/>
          </a:p>
        </p:txBody>
      </p:sp>
      <p:sp>
        <p:nvSpPr>
          <p:cNvPr id="6" name="Slide Number Placeholder 5">
            <a:extLst>
              <a:ext uri="{FF2B5EF4-FFF2-40B4-BE49-F238E27FC236}">
                <a16:creationId xmlns:a16="http://schemas.microsoft.com/office/drawing/2014/main" id="{E022C675-F499-B048-AD21-ADB2E494FDE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5F2D6A8-9E2F-2244-98AA-0E746A72D698}" type="slidenum">
              <a:rPr lang="en-IL" smtClean="0"/>
              <a:t>‹#›</a:t>
            </a:fld>
            <a:endParaRPr lang="en-IL"/>
          </a:p>
        </p:txBody>
      </p:sp>
    </p:spTree>
    <p:extLst>
      <p:ext uri="{BB962C8B-B14F-4D97-AF65-F5344CB8AC3E}">
        <p14:creationId xmlns:p14="http://schemas.microsoft.com/office/powerpoint/2010/main" val="2954886008"/>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4CB0881F-C573-CDDB-01C1-1A0173D159EB}"/>
              </a:ext>
            </a:extLst>
          </p:cNvPr>
          <p:cNvCxnSpPr>
            <a:cxnSpLocks/>
          </p:cNvCxnSpPr>
          <p:nvPr userDrawn="1"/>
        </p:nvCxnSpPr>
        <p:spPr>
          <a:xfrm>
            <a:off x="277335" y="6149591"/>
            <a:ext cx="1163733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5448266D-DB71-AD24-738A-35E2E1E790A1}"/>
              </a:ext>
            </a:extLst>
          </p:cNvPr>
          <p:cNvSpPr txBox="1"/>
          <p:nvPr userDrawn="1"/>
        </p:nvSpPr>
        <p:spPr>
          <a:xfrm>
            <a:off x="11467972" y="6041869"/>
            <a:ext cx="306494" cy="215444"/>
          </a:xfrm>
          <a:prstGeom prst="rect">
            <a:avLst/>
          </a:prstGeom>
          <a:solidFill>
            <a:schemeClr val="bg1"/>
          </a:solidFill>
        </p:spPr>
        <p:txBody>
          <a:bodyPr wrap="none" rtlCol="0">
            <a:spAutoFit/>
          </a:bodyPr>
          <a:lstStyle/>
          <a:p>
            <a:fld id="{1D3251C7-A176-484C-8495-922313790A22}" type="slidenum">
              <a:rPr lang="en-US" sz="800" smtClean="0"/>
              <a:t>‹#›</a:t>
            </a:fld>
            <a:endParaRPr lang="en-US"/>
          </a:p>
        </p:txBody>
      </p:sp>
    </p:spTree>
    <p:extLst>
      <p:ext uri="{BB962C8B-B14F-4D97-AF65-F5344CB8AC3E}">
        <p14:creationId xmlns:p14="http://schemas.microsoft.com/office/powerpoint/2010/main" val="3228243374"/>
      </p:ext>
    </p:extLst>
  </p:cSld>
  <p:clrMap bg1="lt1" tx1="dk1" bg2="lt2" tx2="dk2" accent1="accent1" accent2="accent2" accent3="accent3" accent4="accent4" accent5="accent5" accent6="accent6" hlink="hlink" folHlink="folHlink"/>
  <p:sldLayoutIdLst>
    <p:sldLayoutId id="2147484174" r:id="rId1"/>
    <p:sldLayoutId id="2147484175" r:id="rId2"/>
    <p:sldLayoutId id="2147484176" r:id="rId3"/>
    <p:sldLayoutId id="2147484177" r:id="rId4"/>
    <p:sldLayoutId id="2147484178"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0A36A-BD38-4D94-BB8F-1D4B591DE17E}" type="datetime1">
              <a:rPr lang="en-AU" smtClean="0"/>
              <a:t>6/07/2025</a:t>
            </a:fld>
            <a:endParaRPr lang="en-A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 2023, 2024 Global Initiative for Chronic Obstructive Lung Disease</a:t>
            </a:r>
            <a:endParaRPr lang="en-A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02448D-6502-4295-B405-BDA4B517BFE0}" type="slidenum">
              <a:rPr lang="en-AU" smtClean="0"/>
              <a:t>‹#›</a:t>
            </a:fld>
            <a:endParaRPr lang="en-AU"/>
          </a:p>
        </p:txBody>
      </p:sp>
    </p:spTree>
    <p:extLst>
      <p:ext uri="{BB962C8B-B14F-4D97-AF65-F5344CB8AC3E}">
        <p14:creationId xmlns:p14="http://schemas.microsoft.com/office/powerpoint/2010/main" val="3669193041"/>
      </p:ext>
    </p:extLst>
  </p:cSld>
  <p:clrMap bg1="lt1" tx1="dk1" bg2="lt2" tx2="dk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Lst>
  <p:hf sldNum="0"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366663F-22FE-46A4-880B-191E0861F395}"/>
              </a:ext>
            </a:extLst>
          </p:cNvPr>
          <p:cNvSpPr>
            <a:spLocks noGrp="1"/>
          </p:cNvSpPr>
          <p:nvPr>
            <p:ph type="title"/>
          </p:nvPr>
        </p:nvSpPr>
        <p:spPr>
          <a:xfrm>
            <a:off x="340936" y="214590"/>
            <a:ext cx="11516102" cy="935774"/>
          </a:xfrm>
          <a:prstGeom prst="rect">
            <a:avLst/>
          </a:prstGeom>
        </p:spPr>
        <p:txBody>
          <a:bodyPr vert="horz" lIns="0" tIns="45720" rIns="91440" bIns="45720" rtlCol="0" anchor="b" anchorCtr="0">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550405D-EB47-45F3-B5C0-8718E514EAB3}"/>
              </a:ext>
            </a:extLst>
          </p:cNvPr>
          <p:cNvSpPr>
            <a:spLocks noGrp="1"/>
          </p:cNvSpPr>
          <p:nvPr>
            <p:ph type="body" idx="1"/>
          </p:nvPr>
        </p:nvSpPr>
        <p:spPr>
          <a:xfrm>
            <a:off x="340936" y="1449388"/>
            <a:ext cx="11516102" cy="4249737"/>
          </a:xfrm>
          <a:prstGeom prst="rect">
            <a:avLst/>
          </a:prstGeom>
        </p:spPr>
        <p:txBody>
          <a:bodyPr vert="horz" lIns="0" tIns="45720" rIns="91440" bIns="45720" rtlCol="0">
            <a:normAutofit/>
          </a:bodyPr>
          <a:lstStyle/>
          <a:p>
            <a:pPr lvl="0"/>
            <a:r>
              <a:rPr lang="en-US"/>
              <a:t>Click to edit Master text styles</a:t>
            </a:r>
          </a:p>
          <a:p>
            <a:pPr lvl="1"/>
            <a:r>
              <a:rPr lang="en-US"/>
              <a:t>Second level</a:t>
            </a:r>
          </a:p>
          <a:p>
            <a:pPr lvl="2"/>
            <a:r>
              <a:rPr lang="en-US"/>
              <a:t>Third level</a:t>
            </a:r>
          </a:p>
        </p:txBody>
      </p:sp>
      <p:cxnSp>
        <p:nvCxnSpPr>
          <p:cNvPr id="12" name="Straight Connector 11">
            <a:extLst>
              <a:ext uri="{FF2B5EF4-FFF2-40B4-BE49-F238E27FC236}">
                <a16:creationId xmlns:a16="http://schemas.microsoft.com/office/drawing/2014/main" id="{845897AA-28AA-4452-9BF4-4B92E9D2380C}"/>
              </a:ext>
            </a:extLst>
          </p:cNvPr>
          <p:cNvCxnSpPr>
            <a:cxnSpLocks/>
          </p:cNvCxnSpPr>
          <p:nvPr userDrawn="1"/>
        </p:nvCxnSpPr>
        <p:spPr>
          <a:xfrm>
            <a:off x="334963" y="1158875"/>
            <a:ext cx="1265237"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pic>
        <p:nvPicPr>
          <p:cNvPr id="4" name="Picture 3" descr="Logo, company name&#10;&#10;Description automatically generated">
            <a:extLst>
              <a:ext uri="{FF2B5EF4-FFF2-40B4-BE49-F238E27FC236}">
                <a16:creationId xmlns:a16="http://schemas.microsoft.com/office/drawing/2014/main" id="{475B2C3F-8792-1727-B2B5-2BB5D8FD25A7}"/>
              </a:ext>
            </a:extLst>
          </p:cNvPr>
          <p:cNvPicPr>
            <a:picLocks noChangeAspect="1"/>
          </p:cNvPicPr>
          <p:nvPr userDrawn="1"/>
        </p:nvPicPr>
        <p:blipFill>
          <a:blip r:embed="rId33">
            <a:extLst>
              <a:ext uri="{28A0092B-C50C-407E-A947-70E740481C1C}">
                <a14:useLocalDpi xmlns:a14="http://schemas.microsoft.com/office/drawing/2010/main" val="0"/>
              </a:ext>
            </a:extLst>
          </a:blip>
          <a:stretch>
            <a:fillRect/>
          </a:stretch>
        </p:blipFill>
        <p:spPr>
          <a:xfrm>
            <a:off x="10672763" y="6203749"/>
            <a:ext cx="1217613" cy="633436"/>
          </a:xfrm>
          <a:prstGeom prst="rect">
            <a:avLst/>
          </a:prstGeom>
        </p:spPr>
      </p:pic>
    </p:spTree>
    <p:custDataLst>
      <p:tags r:id="rId32"/>
    </p:custDataLst>
    <p:extLst>
      <p:ext uri="{BB962C8B-B14F-4D97-AF65-F5344CB8AC3E}">
        <p14:creationId xmlns:p14="http://schemas.microsoft.com/office/powerpoint/2010/main" val="4291825496"/>
      </p:ext>
    </p:extLst>
  </p:cSld>
  <p:clrMap bg1="lt1" tx1="dk1" bg2="lt2" tx2="dk2" accent1="accent1" accent2="accent2" accent3="accent3" accent4="accent4" accent5="accent5" accent6="accent6" hlink="hlink" folHlink="folHlink"/>
  <p:sldLayoutIdLst>
    <p:sldLayoutId id="2147484192" r:id="rId1"/>
    <p:sldLayoutId id="2147484193" r:id="rId2"/>
    <p:sldLayoutId id="2147484194" r:id="rId3"/>
    <p:sldLayoutId id="2147484195" r:id="rId4"/>
    <p:sldLayoutId id="2147484196" r:id="rId5"/>
    <p:sldLayoutId id="2147484197" r:id="rId6"/>
    <p:sldLayoutId id="2147484198" r:id="rId7"/>
    <p:sldLayoutId id="2147484199" r:id="rId8"/>
    <p:sldLayoutId id="2147484200" r:id="rId9"/>
    <p:sldLayoutId id="2147484201" r:id="rId10"/>
    <p:sldLayoutId id="2147484202" r:id="rId11"/>
    <p:sldLayoutId id="2147484203" r:id="rId12"/>
    <p:sldLayoutId id="2147484204" r:id="rId13"/>
    <p:sldLayoutId id="2147484205" r:id="rId14"/>
    <p:sldLayoutId id="2147484206" r:id="rId15"/>
    <p:sldLayoutId id="2147484207" r:id="rId16"/>
    <p:sldLayoutId id="2147484208" r:id="rId17"/>
    <p:sldLayoutId id="2147484209" r:id="rId18"/>
    <p:sldLayoutId id="2147484210" r:id="rId19"/>
    <p:sldLayoutId id="2147484211" r:id="rId20"/>
    <p:sldLayoutId id="2147484212" r:id="rId21"/>
    <p:sldLayoutId id="2147484213" r:id="rId22"/>
    <p:sldLayoutId id="2147484214" r:id="rId23"/>
    <p:sldLayoutId id="2147484215" r:id="rId24"/>
    <p:sldLayoutId id="2147484216" r:id="rId25"/>
    <p:sldLayoutId id="2147484217" r:id="rId26"/>
    <p:sldLayoutId id="2147484218" r:id="rId27"/>
    <p:sldLayoutId id="2147484219" r:id="rId28"/>
    <p:sldLayoutId id="2147484221" r:id="rId29"/>
    <p:sldLayoutId id="2147484224" r:id="rId30"/>
  </p:sldLayoutIdLst>
  <p:hf sldNum="0" hdr="0" dt="0"/>
  <p:txStyles>
    <p:title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100000"/>
        </a:lnSpc>
        <a:spcBef>
          <a:spcPts val="300"/>
        </a:spcBef>
        <a:spcAft>
          <a:spcPts val="300"/>
        </a:spcAft>
        <a:buClr>
          <a:schemeClr val="bg2"/>
        </a:buClr>
        <a:buFont typeface="Arial" panose="020B0604020202020204" pitchFamily="34" charset="0"/>
        <a:buChar char="•"/>
        <a:defRPr sz="20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1">
          <p15:clr>
            <a:srgbClr val="F26B43"/>
          </p15:clr>
        </p15:guide>
        <p15:guide id="2" pos="7469">
          <p15:clr>
            <a:srgbClr val="F26B43"/>
          </p15:clr>
        </p15:guide>
        <p15:guide id="3" orient="horz" pos="210">
          <p15:clr>
            <a:srgbClr val="F26B43"/>
          </p15:clr>
        </p15:guide>
        <p15:guide id="4" orient="horz" pos="4247">
          <p15:clr>
            <a:srgbClr val="F26B43"/>
          </p15:clr>
        </p15:guide>
        <p15:guide id="5" orient="horz" pos="3906">
          <p15:clr>
            <a:srgbClr val="F26B43"/>
          </p15:clr>
        </p15:guide>
        <p15:guide id="6" orient="horz" pos="640">
          <p15:clr>
            <a:srgbClr val="F26B43"/>
          </p15:clr>
        </p15:guide>
        <p15:guide id="7" orient="horz" pos="913">
          <p15:clr>
            <a:srgbClr val="F26B43"/>
          </p15:clr>
        </p15:guide>
        <p15:guide id="8"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366663F-22FE-46A4-880B-191E0861F395}"/>
              </a:ext>
            </a:extLst>
          </p:cNvPr>
          <p:cNvSpPr>
            <a:spLocks noGrp="1"/>
          </p:cNvSpPr>
          <p:nvPr>
            <p:ph type="title"/>
          </p:nvPr>
        </p:nvSpPr>
        <p:spPr>
          <a:xfrm>
            <a:off x="340936" y="214590"/>
            <a:ext cx="11516102" cy="935774"/>
          </a:xfrm>
          <a:prstGeom prst="rect">
            <a:avLst/>
          </a:prstGeom>
        </p:spPr>
        <p:txBody>
          <a:bodyPr vert="horz" lIns="0" tIns="45720" rIns="91440" bIns="45720" rtlCol="0" anchor="b" anchorCtr="0">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550405D-EB47-45F3-B5C0-8718E514EAB3}"/>
              </a:ext>
            </a:extLst>
          </p:cNvPr>
          <p:cNvSpPr>
            <a:spLocks noGrp="1"/>
          </p:cNvSpPr>
          <p:nvPr>
            <p:ph type="body" idx="1"/>
          </p:nvPr>
        </p:nvSpPr>
        <p:spPr>
          <a:xfrm>
            <a:off x="340936" y="1449388"/>
            <a:ext cx="11516102" cy="4751387"/>
          </a:xfrm>
          <a:prstGeom prst="rect">
            <a:avLst/>
          </a:prstGeom>
        </p:spPr>
        <p:txBody>
          <a:bodyPr vert="horz" lIns="0" tIns="45720" rIns="91440" bIns="45720" rtlCol="0">
            <a:normAutofit/>
          </a:bodyPr>
          <a:lstStyle/>
          <a:p>
            <a:pPr lvl="0"/>
            <a:r>
              <a:rPr lang="en-US"/>
              <a:t>Click to edit Master text styles</a:t>
            </a:r>
          </a:p>
          <a:p>
            <a:pPr lvl="1"/>
            <a:r>
              <a:rPr lang="en-US"/>
              <a:t>Second level</a:t>
            </a:r>
          </a:p>
          <a:p>
            <a:pPr lvl="2"/>
            <a:r>
              <a:rPr lang="en-US"/>
              <a:t>Third level</a:t>
            </a:r>
          </a:p>
        </p:txBody>
      </p:sp>
      <p:pic>
        <p:nvPicPr>
          <p:cNvPr id="10" name="Picture 9" descr="Logo, company name&#10;&#10;Description automatically generated">
            <a:extLst>
              <a:ext uri="{FF2B5EF4-FFF2-40B4-BE49-F238E27FC236}">
                <a16:creationId xmlns:a16="http://schemas.microsoft.com/office/drawing/2014/main" id="{83E0A666-84B4-4335-9280-7C5631B6C5C1}"/>
              </a:ext>
            </a:extLst>
          </p:cNvPr>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10672763" y="6203749"/>
            <a:ext cx="1217613" cy="633436"/>
          </a:xfrm>
          <a:prstGeom prst="rect">
            <a:avLst/>
          </a:prstGeom>
        </p:spPr>
      </p:pic>
      <p:cxnSp>
        <p:nvCxnSpPr>
          <p:cNvPr id="12" name="Straight Connector 11">
            <a:extLst>
              <a:ext uri="{FF2B5EF4-FFF2-40B4-BE49-F238E27FC236}">
                <a16:creationId xmlns:a16="http://schemas.microsoft.com/office/drawing/2014/main" id="{845897AA-28AA-4452-9BF4-4B92E9D2380C}"/>
              </a:ext>
            </a:extLst>
          </p:cNvPr>
          <p:cNvCxnSpPr>
            <a:cxnSpLocks/>
          </p:cNvCxnSpPr>
          <p:nvPr userDrawn="1"/>
        </p:nvCxnSpPr>
        <p:spPr>
          <a:xfrm>
            <a:off x="334963" y="1158875"/>
            <a:ext cx="1265237"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7981607"/>
      </p:ext>
    </p:extLst>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2" r:id="rId8"/>
    <p:sldLayoutId id="2147483923" r:id="rId9"/>
    <p:sldLayoutId id="2147483924" r:id="rId10"/>
    <p:sldLayoutId id="2147483925" r:id="rId11"/>
    <p:sldLayoutId id="2147483926" r:id="rId12"/>
    <p:sldLayoutId id="2147483927" r:id="rId13"/>
    <p:sldLayoutId id="2147483928" r:id="rId14"/>
    <p:sldLayoutId id="2147483930" r:id="rId15"/>
  </p:sldLayoutIdLst>
  <p:hf sldNum="0" hdr="0" dt="0"/>
  <p:txStyles>
    <p:titleStyle>
      <a:lvl1pPr algn="l" defTabSz="914400" rtl="0" eaLnBrk="1" latinLnBrk="0" hangingPunct="1">
        <a:lnSpc>
          <a:spcPct val="90000"/>
        </a:lnSpc>
        <a:spcBef>
          <a:spcPct val="0"/>
        </a:spcBef>
        <a:buNone/>
        <a:defRPr sz="2400" b="1" kern="1200">
          <a:solidFill>
            <a:schemeClr val="tx2"/>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100000"/>
        </a:lnSpc>
        <a:spcBef>
          <a:spcPts val="300"/>
        </a:spcBef>
        <a:spcAft>
          <a:spcPts val="300"/>
        </a:spcAft>
        <a:buClr>
          <a:schemeClr val="bg2"/>
        </a:buClr>
        <a:buFont typeface="Arial" panose="020B0604020202020204" pitchFamily="34" charset="0"/>
        <a:buChar char="•"/>
        <a:defRPr sz="20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11">
          <p15:clr>
            <a:srgbClr val="F26B43"/>
          </p15:clr>
        </p15:guide>
        <p15:guide id="2" pos="7469">
          <p15:clr>
            <a:srgbClr val="F26B43"/>
          </p15:clr>
        </p15:guide>
        <p15:guide id="3" orient="horz" pos="210">
          <p15:clr>
            <a:srgbClr val="F26B43"/>
          </p15:clr>
        </p15:guide>
        <p15:guide id="4" orient="horz" pos="4247">
          <p15:clr>
            <a:srgbClr val="F26B43"/>
          </p15:clr>
        </p15:guide>
        <p15:guide id="5" orient="horz" pos="3906">
          <p15:clr>
            <a:srgbClr val="F26B43"/>
          </p15:clr>
        </p15:guide>
        <p15:guide id="6" orient="horz" pos="640">
          <p15:clr>
            <a:srgbClr val="F26B43"/>
          </p15:clr>
        </p15:guide>
        <p15:guide id="7" orient="horz" pos="913">
          <p15:clr>
            <a:srgbClr val="F26B43"/>
          </p15:clr>
        </p15:guide>
        <p15:guide id="8"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407987" y="404812"/>
            <a:ext cx="11376025" cy="1007427"/>
          </a:xfrm>
          <a:prstGeom prst="rect">
            <a:avLst/>
          </a:prstGeom>
        </p:spPr>
        <p:txBody>
          <a:bodyPr vert="horz" lIns="0" tIns="0" rIns="0" bIns="0" rtlCol="0" anchor="t">
            <a:noAutofit/>
          </a:bodyPr>
          <a:lstStyle/>
          <a:p>
            <a:endParaRPr lang="en-GB"/>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597151" y="6303999"/>
            <a:ext cx="294812" cy="355098"/>
          </a:xfrm>
          <a:prstGeom prst="rect">
            <a:avLst/>
          </a:prstGeom>
          <a:blipFill>
            <a:blip r:embed="rId5">
              <a:extLst>
                <a:ext uri="{96DAC541-7B7A-43D3-8B79-37D633B846F1}">
                  <asvg:svgBlip xmlns:asvg="http://schemas.microsoft.com/office/drawing/2016/SVG/main" r:embed="rId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407987" y="1557337"/>
            <a:ext cx="11376025" cy="4117599"/>
          </a:xfrm>
          <a:prstGeom prst="rect">
            <a:avLst/>
          </a:prstGeom>
        </p:spPr>
        <p:txBody>
          <a:bodyPr vert="horz" lIns="0" tIns="45720" rIns="91440" bIns="45720" rtlCol="0">
            <a:noAutofit/>
          </a:body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1CFCC71E-F31B-8504-327B-4CAE5B9A29FF}"/>
              </a:ext>
            </a:extLst>
          </p:cNvPr>
          <p:cNvSpPr>
            <a:spLocks noGrp="1"/>
          </p:cNvSpPr>
          <p:nvPr>
            <p:ph type="ftr" sz="quarter" idx="3"/>
          </p:nvPr>
        </p:nvSpPr>
        <p:spPr>
          <a:xfrm>
            <a:off x="407988" y="5820034"/>
            <a:ext cx="11376025" cy="532759"/>
          </a:xfrm>
          <a:prstGeom prst="rect">
            <a:avLst/>
          </a:prstGeom>
        </p:spPr>
        <p:txBody>
          <a:bodyPr vert="horz" lIns="0" tIns="0" rIns="0" bIns="0" rtlCol="0" anchor="b">
            <a:noAutofit/>
          </a:bodyPr>
          <a:lstStyle>
            <a:lvl1pPr algn="l">
              <a:defRPr lang="en-GB" sz="900" kern="1200" dirty="0">
                <a:solidFill>
                  <a:schemeClr val="tx1"/>
                </a:solidFill>
                <a:latin typeface="+mn-lt"/>
                <a:ea typeface="+mn-ea"/>
                <a:cs typeface="+mn-cs"/>
              </a:defRPr>
            </a:lvl1pPr>
          </a:lstStyle>
          <a:p>
            <a:r>
              <a:rPr lang="en-US"/>
              <a:t>References and footnotes</a:t>
            </a:r>
          </a:p>
        </p:txBody>
      </p:sp>
      <p:sp>
        <p:nvSpPr>
          <p:cNvPr id="3" name="TextBox 2">
            <a:extLst>
              <a:ext uri="{FF2B5EF4-FFF2-40B4-BE49-F238E27FC236}">
                <a16:creationId xmlns:a16="http://schemas.microsoft.com/office/drawing/2014/main" id="{E0BD5374-4984-C9D6-5E60-4384198881ED}"/>
              </a:ext>
            </a:extLst>
          </p:cNvPr>
          <p:cNvSpPr txBox="1"/>
          <p:nvPr userDrawn="1"/>
        </p:nvSpPr>
        <p:spPr>
          <a:xfrm>
            <a:off x="5892513" y="6635837"/>
            <a:ext cx="6096000" cy="230832"/>
          </a:xfrm>
          <a:prstGeom prst="rect">
            <a:avLst/>
          </a:prstGeom>
          <a:noFill/>
        </p:spPr>
        <p:txBody>
          <a:bodyPr wrap="square" lIns="0">
            <a:spAutoFit/>
          </a:bodyPr>
          <a:lstStyle/>
          <a:p>
            <a:pPr algn="r"/>
            <a:r>
              <a:rPr lang="en-GB" sz="900"/>
              <a:t>Veeva ID: ESS-2766; Date of production: August 2024</a:t>
            </a:r>
            <a:endParaRPr lang="en-US" sz="900"/>
          </a:p>
        </p:txBody>
      </p:sp>
    </p:spTree>
    <p:custDataLst>
      <p:tags r:id="rId4"/>
    </p:custDataLst>
    <p:extLst>
      <p:ext uri="{BB962C8B-B14F-4D97-AF65-F5344CB8AC3E}">
        <p14:creationId xmlns:p14="http://schemas.microsoft.com/office/powerpoint/2010/main" val="1545471076"/>
      </p:ext>
    </p:extLst>
  </p:cSld>
  <p:clrMap bg1="lt1" tx1="dk1" bg2="lt2" tx2="dk2" accent1="accent1" accent2="accent2" accent3="accent3" accent4="accent4" accent5="accent5" accent6="accent6" hlink="hlink" folHlink="folHlink"/>
  <p:sldLayoutIdLst>
    <p:sldLayoutId id="2147483936" r:id="rId1"/>
    <p:sldLayoutId id="2147483937" r:id="rId2"/>
  </p:sldLayoutIdLst>
  <p:hf hdr="0" ftr="0"/>
  <p:txStyles>
    <p:titleStyle>
      <a:lvl1pPr algn="l" defTabSz="914400"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pos="3840">
          <p15:clr>
            <a:srgbClr val="F26B43"/>
          </p15:clr>
        </p15:guide>
        <p15:guide id="5" orient="horz" pos="2160">
          <p15:clr>
            <a:srgbClr val="F26B43"/>
          </p15:clr>
        </p15:guide>
        <p15:guide id="6" pos="257">
          <p15:clr>
            <a:srgbClr val="F26B43"/>
          </p15:clr>
        </p15:guide>
        <p15:guide id="7" pos="7423">
          <p15:clr>
            <a:srgbClr val="F26B43"/>
          </p15:clr>
        </p15:guide>
        <p15:guide id="8" orient="horz" pos="536">
          <p15:clr>
            <a:srgbClr val="F26B43"/>
          </p15:clr>
        </p15:guide>
        <p15:guide id="9" orient="horz" pos="3974">
          <p15:clr>
            <a:srgbClr val="F26B43"/>
          </p15:clr>
        </p15:guide>
        <p15:guide id="10" orient="horz" pos="4201">
          <p15:clr>
            <a:srgbClr val="F26B43"/>
          </p15:clr>
        </p15:guide>
        <p15:guide id="11" orient="horz" pos="979">
          <p15:clr>
            <a:srgbClr val="F26B43"/>
          </p15:clr>
        </p15:guide>
        <p15:guide id="12" orient="horz" pos="358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17" descr="A picture containing text, graffiti&#10;&#10;Description automatically generated">
            <a:extLst>
              <a:ext uri="{FF2B5EF4-FFF2-40B4-BE49-F238E27FC236}">
                <a16:creationId xmlns:a16="http://schemas.microsoft.com/office/drawing/2014/main" id="{B5553F07-BFCE-4E2E-923E-A437959383A2}"/>
              </a:ext>
            </a:extLst>
          </p:cNvPr>
          <p:cNvPicPr>
            <a:picLocks noChangeAspect="1"/>
          </p:cNvPicPr>
          <p:nvPr/>
        </p:nvPicPr>
        <p:blipFill rotWithShape="1">
          <a:blip r:embed="rId14" cstate="print">
            <a:alphaModFix amt="5000"/>
            <a:extLst>
              <a:ext uri="{28A0092B-C50C-407E-A947-70E740481C1C}">
                <a14:useLocalDpi xmlns:a14="http://schemas.microsoft.com/office/drawing/2010/main" val="0"/>
              </a:ext>
            </a:extLst>
          </a:blip>
          <a:srcRect b="41132"/>
          <a:stretch/>
        </p:blipFill>
        <p:spPr>
          <a:xfrm rot="16200000" flipH="1">
            <a:off x="9607520" y="4273521"/>
            <a:ext cx="2035476" cy="3133484"/>
          </a:xfrm>
          <a:prstGeom prst="rect">
            <a:avLst/>
          </a:prstGeom>
        </p:spPr>
      </p:pic>
      <p:pic>
        <p:nvPicPr>
          <p:cNvPr id="17" name="Picture 16" descr="A picture containing text, graffiti&#10;&#10;Description automatically generated">
            <a:extLst>
              <a:ext uri="{FF2B5EF4-FFF2-40B4-BE49-F238E27FC236}">
                <a16:creationId xmlns:a16="http://schemas.microsoft.com/office/drawing/2014/main" id="{355AA099-2030-4809-965B-908E138F8E5C}"/>
              </a:ext>
            </a:extLst>
          </p:cNvPr>
          <p:cNvPicPr>
            <a:picLocks noChangeAspect="1"/>
          </p:cNvPicPr>
          <p:nvPr/>
        </p:nvPicPr>
        <p:blipFill rotWithShape="1">
          <a:blip r:embed="rId14" cstate="print">
            <a:alphaModFix amt="5000"/>
            <a:extLst>
              <a:ext uri="{28A0092B-C50C-407E-A947-70E740481C1C}">
                <a14:useLocalDpi xmlns:a14="http://schemas.microsoft.com/office/drawing/2010/main" val="0"/>
              </a:ext>
            </a:extLst>
          </a:blip>
          <a:srcRect b="26597"/>
          <a:stretch/>
        </p:blipFill>
        <p:spPr>
          <a:xfrm flipH="1" flipV="1">
            <a:off x="0" y="0"/>
            <a:ext cx="2035476" cy="3907209"/>
          </a:xfrm>
          <a:prstGeom prst="rect">
            <a:avLst/>
          </a:prstGeom>
        </p:spPr>
      </p:pic>
      <p:sp>
        <p:nvSpPr>
          <p:cNvPr id="2" name="Title Placeholder 1">
            <a:extLst>
              <a:ext uri="{FF2B5EF4-FFF2-40B4-BE49-F238E27FC236}">
                <a16:creationId xmlns:a16="http://schemas.microsoft.com/office/drawing/2014/main" id="{4303DA05-2494-41E8-A70B-2CB92276BF7C}"/>
              </a:ext>
            </a:extLst>
          </p:cNvPr>
          <p:cNvSpPr>
            <a:spLocks noGrp="1"/>
          </p:cNvSpPr>
          <p:nvPr>
            <p:ph type="title"/>
          </p:nvPr>
        </p:nvSpPr>
        <p:spPr>
          <a:xfrm>
            <a:off x="371476" y="572801"/>
            <a:ext cx="10311614" cy="676024"/>
          </a:xfrm>
          <a:prstGeom prst="rect">
            <a:avLst/>
          </a:prstGeom>
        </p:spPr>
        <p:txBody>
          <a:bodyPr vert="horz" lIns="0" tIns="45720" rIns="91440" bIns="45720" rtlCol="0" anchor="b" anchorCtr="0">
            <a:noAutofit/>
          </a:bodyPr>
          <a:lstStyle/>
          <a:p>
            <a:r>
              <a:rPr lang="en-GB"/>
              <a:t>Click to edit Master title style</a:t>
            </a:r>
          </a:p>
        </p:txBody>
      </p:sp>
      <p:sp>
        <p:nvSpPr>
          <p:cNvPr id="3" name="Text Placeholder 2">
            <a:extLst>
              <a:ext uri="{FF2B5EF4-FFF2-40B4-BE49-F238E27FC236}">
                <a16:creationId xmlns:a16="http://schemas.microsoft.com/office/drawing/2014/main" id="{3A9D1B47-8058-490D-A4B2-69E24114834A}"/>
              </a:ext>
            </a:extLst>
          </p:cNvPr>
          <p:cNvSpPr>
            <a:spLocks noGrp="1"/>
          </p:cNvSpPr>
          <p:nvPr>
            <p:ph type="body" idx="1"/>
          </p:nvPr>
        </p:nvSpPr>
        <p:spPr>
          <a:xfrm>
            <a:off x="371475" y="1431430"/>
            <a:ext cx="11449050" cy="4582510"/>
          </a:xfrm>
          <a:prstGeom prst="rect">
            <a:avLst/>
          </a:prstGeom>
        </p:spPr>
        <p:txBody>
          <a:bodyPr vert="horz" lIns="0" tIns="45720" rIns="91440" bIns="45720" rtlCol="0">
            <a:noAutofit/>
          </a:bodyPr>
          <a:lstStyle/>
          <a:p>
            <a:pPr lvl="0"/>
            <a:r>
              <a:rPr lang="en-US"/>
              <a:t>Click to edit Master text styles</a:t>
            </a:r>
          </a:p>
          <a:p>
            <a:pPr lvl="1"/>
            <a:r>
              <a:rPr lang="en-US"/>
              <a:t>Second level</a:t>
            </a:r>
          </a:p>
          <a:p>
            <a:pPr lvl="2"/>
            <a:r>
              <a:rPr lang="en-US"/>
              <a:t>Third level</a:t>
            </a:r>
            <a:endParaRPr lang="en-GB"/>
          </a:p>
        </p:txBody>
      </p:sp>
      <p:sp>
        <p:nvSpPr>
          <p:cNvPr id="5" name="Footer Placeholder 4">
            <a:extLst>
              <a:ext uri="{FF2B5EF4-FFF2-40B4-BE49-F238E27FC236}">
                <a16:creationId xmlns:a16="http://schemas.microsoft.com/office/drawing/2014/main" id="{21FAAFA2-59F4-43A2-9FDB-78398085A72C}"/>
              </a:ext>
            </a:extLst>
          </p:cNvPr>
          <p:cNvSpPr>
            <a:spLocks noGrp="1"/>
          </p:cNvSpPr>
          <p:nvPr>
            <p:ph type="ftr" sz="quarter" idx="3"/>
          </p:nvPr>
        </p:nvSpPr>
        <p:spPr>
          <a:xfrm>
            <a:off x="371474" y="6198502"/>
            <a:ext cx="11250805" cy="365125"/>
          </a:xfrm>
          <a:prstGeom prst="rect">
            <a:avLst/>
          </a:prstGeom>
        </p:spPr>
        <p:txBody>
          <a:bodyPr vert="horz" lIns="0" tIns="45720" rIns="91440" bIns="0" rtlCol="0" anchor="b" anchorCtr="0"/>
          <a:lstStyle>
            <a:lvl1pPr algn="l">
              <a:defRPr sz="800">
                <a:solidFill>
                  <a:schemeClr val="tx2"/>
                </a:solidFill>
              </a:defRPr>
            </a:lvl1pPr>
          </a:lstStyle>
          <a:p>
            <a:endParaRPr lang="en-GB"/>
          </a:p>
        </p:txBody>
      </p:sp>
      <p:cxnSp>
        <p:nvCxnSpPr>
          <p:cNvPr id="10" name="Straight Connector 9">
            <a:extLst>
              <a:ext uri="{FF2B5EF4-FFF2-40B4-BE49-F238E27FC236}">
                <a16:creationId xmlns:a16="http://schemas.microsoft.com/office/drawing/2014/main" id="{4111593E-8641-421A-BB00-BCCDA7E79DF1}"/>
              </a:ext>
            </a:extLst>
          </p:cNvPr>
          <p:cNvCxnSpPr>
            <a:cxnSpLocks/>
          </p:cNvCxnSpPr>
          <p:nvPr/>
        </p:nvCxnSpPr>
        <p:spPr>
          <a:xfrm>
            <a:off x="371476" y="1245744"/>
            <a:ext cx="10311614" cy="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30">
            <a:extLst>
              <a:ext uri="{FF2B5EF4-FFF2-40B4-BE49-F238E27FC236}">
                <a16:creationId xmlns:a16="http://schemas.microsoft.com/office/drawing/2014/main" id="{EB819B5A-5D6A-4977-A482-BB35BC04B875}"/>
              </a:ext>
            </a:extLst>
          </p:cNvPr>
          <p:cNvSpPr txBox="1">
            <a:spLocks/>
          </p:cNvSpPr>
          <p:nvPr/>
        </p:nvSpPr>
        <p:spPr>
          <a:xfrm>
            <a:off x="11757496" y="6218539"/>
            <a:ext cx="294812" cy="355098"/>
          </a:xfrm>
          <a:prstGeom prst="rect">
            <a:avLst/>
          </a:prstGeom>
          <a:blipFill>
            <a:blip r:embed="rId15">
              <a:extLst>
                <a:ext uri="{96DAC541-7B7A-43D3-8B79-37D633B846F1}">
                  <asvg:svgBlip xmlns:asvg="http://schemas.microsoft.com/office/drawing/2016/SVG/main" r:embed="rId1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pic>
        <p:nvPicPr>
          <p:cNvPr id="9" name="Picture 8" descr="A black background with yellow and blue text&#10;&#10;Description automatically generated">
            <a:extLst>
              <a:ext uri="{FF2B5EF4-FFF2-40B4-BE49-F238E27FC236}">
                <a16:creationId xmlns:a16="http://schemas.microsoft.com/office/drawing/2014/main" id="{ADCF9D29-3B71-1193-853D-1E9851717B9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0906114" y="110571"/>
            <a:ext cx="1182754" cy="1174750"/>
          </a:xfrm>
          <a:prstGeom prst="rect">
            <a:avLst/>
          </a:prstGeom>
        </p:spPr>
      </p:pic>
      <p:sp>
        <p:nvSpPr>
          <p:cNvPr id="12" name="TextBox 11">
            <a:extLst>
              <a:ext uri="{FF2B5EF4-FFF2-40B4-BE49-F238E27FC236}">
                <a16:creationId xmlns:a16="http://schemas.microsoft.com/office/drawing/2014/main" id="{D9421C77-F9D6-D586-E384-9C10DEE7B856}"/>
              </a:ext>
            </a:extLst>
          </p:cNvPr>
          <p:cNvSpPr txBox="1"/>
          <p:nvPr/>
        </p:nvSpPr>
        <p:spPr>
          <a:xfrm>
            <a:off x="9058517" y="6626670"/>
            <a:ext cx="2981084" cy="230832"/>
          </a:xfrm>
          <a:prstGeom prst="rect">
            <a:avLst/>
          </a:prstGeom>
          <a:noFill/>
        </p:spPr>
        <p:txBody>
          <a:bodyPr wrap="square" lIns="0" rIns="0">
            <a:spAutoFit/>
          </a:bodyPr>
          <a:lstStyle/>
          <a:p>
            <a:pPr algn="r"/>
            <a:r>
              <a:rPr lang="en-GB" sz="900">
                <a:solidFill>
                  <a:schemeClr val="tx2"/>
                </a:solidFill>
              </a:rPr>
              <a:t>Veeva ID: Z4-</a:t>
            </a:r>
            <a:r>
              <a:rPr lang="en-GB" sz="900">
                <a:solidFill>
                  <a:schemeClr val="tx2"/>
                </a:solidFill>
                <a:highlight>
                  <a:srgbClr val="FFFF00"/>
                </a:highlight>
              </a:rPr>
              <a:t>XXXXX</a:t>
            </a:r>
            <a:r>
              <a:rPr lang="en-GB" sz="900">
                <a:solidFill>
                  <a:schemeClr val="tx2"/>
                </a:solidFill>
              </a:rPr>
              <a:t>. Date of preparation: June 2024</a:t>
            </a:r>
          </a:p>
        </p:txBody>
      </p:sp>
    </p:spTree>
    <p:custDataLst>
      <p:tags r:id="rId13"/>
    </p:custDataLst>
    <p:extLst>
      <p:ext uri="{BB962C8B-B14F-4D97-AF65-F5344CB8AC3E}">
        <p14:creationId xmlns:p14="http://schemas.microsoft.com/office/powerpoint/2010/main" val="743214783"/>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Lst>
  <p:txStyles>
    <p:titleStyle>
      <a:lvl1pPr algn="l" defTabSz="914400" rtl="0" eaLnBrk="1" latinLnBrk="0" hangingPunct="1">
        <a:lnSpc>
          <a:spcPct val="90000"/>
        </a:lnSpc>
        <a:spcBef>
          <a:spcPct val="0"/>
        </a:spcBef>
        <a:buNone/>
        <a:defRPr sz="3200" b="1" kern="1200">
          <a:solidFill>
            <a:schemeClr val="accent2"/>
          </a:solidFill>
          <a:latin typeface="+mj-lt"/>
          <a:ea typeface="+mj-ea"/>
          <a:cs typeface="+mj-cs"/>
        </a:defRPr>
      </a:lvl1pPr>
    </p:titleStyle>
    <p:bodyStyle>
      <a:lvl1pPr marL="358775" indent="-358775"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2000" kern="1200">
          <a:solidFill>
            <a:schemeClr val="tx2"/>
          </a:solidFill>
          <a:latin typeface="+mn-lt"/>
          <a:ea typeface="+mn-ea"/>
          <a:cs typeface="+mn-cs"/>
        </a:defRPr>
      </a:lvl1pPr>
      <a:lvl2pPr marL="631825" indent="-273050"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1800" kern="1200">
          <a:solidFill>
            <a:schemeClr val="tx2"/>
          </a:solidFill>
          <a:latin typeface="+mn-lt"/>
          <a:ea typeface="+mn-ea"/>
          <a:cs typeface="+mn-cs"/>
        </a:defRPr>
      </a:lvl2pPr>
      <a:lvl3pPr marL="895350" indent="-263525" algn="l" defTabSz="914400" rtl="0" eaLnBrk="1" latinLnBrk="0" hangingPunct="1">
        <a:lnSpc>
          <a:spcPct val="100000"/>
        </a:lnSpc>
        <a:spcBef>
          <a:spcPts val="300"/>
        </a:spcBef>
        <a:spcAft>
          <a:spcPts val="300"/>
        </a:spcAft>
        <a:buClr>
          <a:schemeClr val="accent4"/>
        </a:buClr>
        <a:buFont typeface="Wingdings" panose="05000000000000000000" pitchFamily="2" charset="2"/>
        <a:buChar char="§"/>
        <a:defRPr sz="16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34">
          <p15:clr>
            <a:srgbClr val="F26B43"/>
          </p15:clr>
        </p15:guide>
        <p15:guide id="3" pos="7446">
          <p15:clr>
            <a:srgbClr val="F26B43"/>
          </p15:clr>
        </p15:guide>
        <p15:guide id="4" orient="horz" pos="4133">
          <p15:clr>
            <a:srgbClr val="F26B43"/>
          </p15:clr>
        </p15:guide>
        <p15:guide id="5" orient="horz" pos="210">
          <p15:clr>
            <a:srgbClr val="F26B43"/>
          </p15:clr>
        </p15:guide>
        <p15:guide id="6" orient="horz" pos="3793">
          <p15:clr>
            <a:srgbClr val="F26B43"/>
          </p15:clr>
        </p15:guide>
        <p15:guide id="7" orient="horz" pos="890">
          <p15:clr>
            <a:srgbClr val="F26B43"/>
          </p15:clr>
        </p15:guide>
        <p15:guide id="8"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17" descr="A picture containing text, graffiti&#10;&#10;Description automatically generated">
            <a:extLst>
              <a:ext uri="{FF2B5EF4-FFF2-40B4-BE49-F238E27FC236}">
                <a16:creationId xmlns:a16="http://schemas.microsoft.com/office/drawing/2014/main" id="{B5553F07-BFCE-4E2E-923E-A437959383A2}"/>
              </a:ext>
            </a:extLst>
          </p:cNvPr>
          <p:cNvPicPr>
            <a:picLocks noChangeAspect="1"/>
          </p:cNvPicPr>
          <p:nvPr/>
        </p:nvPicPr>
        <p:blipFill rotWithShape="1">
          <a:blip r:embed="rId13" cstate="print">
            <a:alphaModFix amt="5000"/>
            <a:extLst>
              <a:ext uri="{28A0092B-C50C-407E-A947-70E740481C1C}">
                <a14:useLocalDpi xmlns:a14="http://schemas.microsoft.com/office/drawing/2010/main" val="0"/>
              </a:ext>
            </a:extLst>
          </a:blip>
          <a:srcRect b="41132"/>
          <a:stretch/>
        </p:blipFill>
        <p:spPr>
          <a:xfrm rot="16200000" flipH="1">
            <a:off x="9607520" y="4273521"/>
            <a:ext cx="2035476" cy="3133484"/>
          </a:xfrm>
          <a:prstGeom prst="rect">
            <a:avLst/>
          </a:prstGeom>
        </p:spPr>
      </p:pic>
      <p:pic>
        <p:nvPicPr>
          <p:cNvPr id="17" name="Picture 16" descr="A picture containing text, graffiti&#10;&#10;Description automatically generated">
            <a:extLst>
              <a:ext uri="{FF2B5EF4-FFF2-40B4-BE49-F238E27FC236}">
                <a16:creationId xmlns:a16="http://schemas.microsoft.com/office/drawing/2014/main" id="{355AA099-2030-4809-965B-908E138F8E5C}"/>
              </a:ext>
            </a:extLst>
          </p:cNvPr>
          <p:cNvPicPr>
            <a:picLocks noChangeAspect="1"/>
          </p:cNvPicPr>
          <p:nvPr/>
        </p:nvPicPr>
        <p:blipFill rotWithShape="1">
          <a:blip r:embed="rId13" cstate="print">
            <a:alphaModFix amt="5000"/>
            <a:extLst>
              <a:ext uri="{28A0092B-C50C-407E-A947-70E740481C1C}">
                <a14:useLocalDpi xmlns:a14="http://schemas.microsoft.com/office/drawing/2010/main" val="0"/>
              </a:ext>
            </a:extLst>
          </a:blip>
          <a:srcRect b="26597"/>
          <a:stretch/>
        </p:blipFill>
        <p:spPr>
          <a:xfrm flipH="1" flipV="1">
            <a:off x="0" y="0"/>
            <a:ext cx="2035476" cy="3907209"/>
          </a:xfrm>
          <a:prstGeom prst="rect">
            <a:avLst/>
          </a:prstGeom>
        </p:spPr>
      </p:pic>
      <p:sp>
        <p:nvSpPr>
          <p:cNvPr id="2" name="Title Placeholder 1">
            <a:extLst>
              <a:ext uri="{FF2B5EF4-FFF2-40B4-BE49-F238E27FC236}">
                <a16:creationId xmlns:a16="http://schemas.microsoft.com/office/drawing/2014/main" id="{4303DA05-2494-41E8-A70B-2CB92276BF7C}"/>
              </a:ext>
            </a:extLst>
          </p:cNvPr>
          <p:cNvSpPr>
            <a:spLocks noGrp="1"/>
          </p:cNvSpPr>
          <p:nvPr>
            <p:ph type="title"/>
          </p:nvPr>
        </p:nvSpPr>
        <p:spPr>
          <a:xfrm>
            <a:off x="371476" y="572801"/>
            <a:ext cx="10311614" cy="676024"/>
          </a:xfrm>
          <a:prstGeom prst="rect">
            <a:avLst/>
          </a:prstGeom>
        </p:spPr>
        <p:txBody>
          <a:bodyPr vert="horz" lIns="0" tIns="45720" rIns="91440" bIns="45720" rtlCol="0" anchor="b" anchorCtr="0">
            <a:noAutofit/>
          </a:bodyPr>
          <a:lstStyle/>
          <a:p>
            <a:r>
              <a:rPr lang="en-GB"/>
              <a:t>Click to edit Master title style</a:t>
            </a:r>
          </a:p>
        </p:txBody>
      </p:sp>
      <p:sp>
        <p:nvSpPr>
          <p:cNvPr id="3" name="Text Placeholder 2">
            <a:extLst>
              <a:ext uri="{FF2B5EF4-FFF2-40B4-BE49-F238E27FC236}">
                <a16:creationId xmlns:a16="http://schemas.microsoft.com/office/drawing/2014/main" id="{3A9D1B47-8058-490D-A4B2-69E24114834A}"/>
              </a:ext>
            </a:extLst>
          </p:cNvPr>
          <p:cNvSpPr>
            <a:spLocks noGrp="1"/>
          </p:cNvSpPr>
          <p:nvPr>
            <p:ph type="body" idx="1"/>
          </p:nvPr>
        </p:nvSpPr>
        <p:spPr>
          <a:xfrm>
            <a:off x="371475" y="1431430"/>
            <a:ext cx="11449050" cy="4582510"/>
          </a:xfrm>
          <a:prstGeom prst="rect">
            <a:avLst/>
          </a:prstGeom>
        </p:spPr>
        <p:txBody>
          <a:bodyPr vert="horz" lIns="0" tIns="45720" rIns="91440" bIns="45720" rtlCol="0">
            <a:noAutofit/>
          </a:bodyPr>
          <a:lstStyle/>
          <a:p>
            <a:pPr lvl="0"/>
            <a:r>
              <a:rPr lang="en-US"/>
              <a:t>Click to edit Master text styles</a:t>
            </a:r>
          </a:p>
          <a:p>
            <a:pPr lvl="1"/>
            <a:r>
              <a:rPr lang="en-US"/>
              <a:t>Second level</a:t>
            </a:r>
          </a:p>
          <a:p>
            <a:pPr lvl="2"/>
            <a:r>
              <a:rPr lang="en-US"/>
              <a:t>Third level</a:t>
            </a:r>
            <a:endParaRPr lang="en-GB"/>
          </a:p>
        </p:txBody>
      </p:sp>
      <p:sp>
        <p:nvSpPr>
          <p:cNvPr id="5" name="Footer Placeholder 4">
            <a:extLst>
              <a:ext uri="{FF2B5EF4-FFF2-40B4-BE49-F238E27FC236}">
                <a16:creationId xmlns:a16="http://schemas.microsoft.com/office/drawing/2014/main" id="{21FAAFA2-59F4-43A2-9FDB-78398085A72C}"/>
              </a:ext>
            </a:extLst>
          </p:cNvPr>
          <p:cNvSpPr>
            <a:spLocks noGrp="1"/>
          </p:cNvSpPr>
          <p:nvPr>
            <p:ph type="ftr" sz="quarter" idx="3"/>
          </p:nvPr>
        </p:nvSpPr>
        <p:spPr>
          <a:xfrm>
            <a:off x="371474" y="6198502"/>
            <a:ext cx="11250805" cy="365125"/>
          </a:xfrm>
          <a:prstGeom prst="rect">
            <a:avLst/>
          </a:prstGeom>
        </p:spPr>
        <p:txBody>
          <a:bodyPr vert="horz" lIns="0" tIns="45720" rIns="91440" bIns="0" rtlCol="0" anchor="b" anchorCtr="0"/>
          <a:lstStyle>
            <a:lvl1pPr algn="l">
              <a:defRPr sz="800">
                <a:solidFill>
                  <a:schemeClr val="tx2"/>
                </a:solidFill>
              </a:defRPr>
            </a:lvl1pPr>
          </a:lstStyle>
          <a:p>
            <a:endParaRPr lang="en-GB"/>
          </a:p>
        </p:txBody>
      </p:sp>
      <p:cxnSp>
        <p:nvCxnSpPr>
          <p:cNvPr id="10" name="Straight Connector 9">
            <a:extLst>
              <a:ext uri="{FF2B5EF4-FFF2-40B4-BE49-F238E27FC236}">
                <a16:creationId xmlns:a16="http://schemas.microsoft.com/office/drawing/2014/main" id="{4111593E-8641-421A-BB00-BCCDA7E79DF1}"/>
              </a:ext>
            </a:extLst>
          </p:cNvPr>
          <p:cNvCxnSpPr>
            <a:cxnSpLocks/>
          </p:cNvCxnSpPr>
          <p:nvPr/>
        </p:nvCxnSpPr>
        <p:spPr>
          <a:xfrm>
            <a:off x="371476" y="1245744"/>
            <a:ext cx="10311614" cy="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30">
            <a:extLst>
              <a:ext uri="{FF2B5EF4-FFF2-40B4-BE49-F238E27FC236}">
                <a16:creationId xmlns:a16="http://schemas.microsoft.com/office/drawing/2014/main" id="{EB819B5A-5D6A-4977-A482-BB35BC04B875}"/>
              </a:ext>
            </a:extLst>
          </p:cNvPr>
          <p:cNvSpPr txBox="1">
            <a:spLocks/>
          </p:cNvSpPr>
          <p:nvPr/>
        </p:nvSpPr>
        <p:spPr>
          <a:xfrm>
            <a:off x="11757496" y="6218539"/>
            <a:ext cx="294812" cy="355098"/>
          </a:xfrm>
          <a:prstGeom prst="rect">
            <a:avLst/>
          </a:prstGeom>
          <a:blipFill>
            <a:blip r:embed="rId14">
              <a:extLst>
                <a:ext uri="{96DAC541-7B7A-43D3-8B79-37D633B846F1}">
                  <asvg:svgBlip xmlns:asvg="http://schemas.microsoft.com/office/drawing/2016/SVG/main" r:embed="rId15"/>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pic>
        <p:nvPicPr>
          <p:cNvPr id="9" name="Picture 8" descr="A black background with yellow and blue text&#10;&#10;Description automatically generated">
            <a:extLst>
              <a:ext uri="{FF2B5EF4-FFF2-40B4-BE49-F238E27FC236}">
                <a16:creationId xmlns:a16="http://schemas.microsoft.com/office/drawing/2014/main" id="{ADCF9D29-3B71-1193-853D-1E9851717B9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0906114" y="110571"/>
            <a:ext cx="1182754" cy="1174750"/>
          </a:xfrm>
          <a:prstGeom prst="rect">
            <a:avLst/>
          </a:prstGeom>
        </p:spPr>
      </p:pic>
      <p:sp>
        <p:nvSpPr>
          <p:cNvPr id="12" name="TextBox 11">
            <a:extLst>
              <a:ext uri="{FF2B5EF4-FFF2-40B4-BE49-F238E27FC236}">
                <a16:creationId xmlns:a16="http://schemas.microsoft.com/office/drawing/2014/main" id="{D9421C77-F9D6-D586-E384-9C10DEE7B856}"/>
              </a:ext>
            </a:extLst>
          </p:cNvPr>
          <p:cNvSpPr txBox="1"/>
          <p:nvPr/>
        </p:nvSpPr>
        <p:spPr>
          <a:xfrm>
            <a:off x="9058517" y="6626670"/>
            <a:ext cx="2981084" cy="230832"/>
          </a:xfrm>
          <a:prstGeom prst="rect">
            <a:avLst/>
          </a:prstGeom>
          <a:noFill/>
        </p:spPr>
        <p:txBody>
          <a:bodyPr wrap="square" lIns="0" rIns="0">
            <a:spAutoFit/>
          </a:bodyPr>
          <a:lstStyle/>
          <a:p>
            <a:pPr algn="r"/>
            <a:r>
              <a:rPr lang="en-GB" sz="900">
                <a:solidFill>
                  <a:schemeClr val="tx2"/>
                </a:solidFill>
              </a:rPr>
              <a:t>Veeva ID: ESS-2681. Date of preparation: October 2024</a:t>
            </a:r>
          </a:p>
        </p:txBody>
      </p:sp>
    </p:spTree>
    <p:custDataLst>
      <p:tags r:id="rId12"/>
    </p:custDataLst>
    <p:extLst>
      <p:ext uri="{BB962C8B-B14F-4D97-AF65-F5344CB8AC3E}">
        <p14:creationId xmlns:p14="http://schemas.microsoft.com/office/powerpoint/2010/main" val="946582271"/>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Lst>
  <p:txStyles>
    <p:titleStyle>
      <a:lvl1pPr algn="l" defTabSz="914400" rtl="0" eaLnBrk="1" latinLnBrk="0" hangingPunct="1">
        <a:lnSpc>
          <a:spcPct val="90000"/>
        </a:lnSpc>
        <a:spcBef>
          <a:spcPct val="0"/>
        </a:spcBef>
        <a:buNone/>
        <a:defRPr sz="3200" b="1" kern="1200">
          <a:solidFill>
            <a:schemeClr val="accent2"/>
          </a:solidFill>
          <a:latin typeface="+mj-lt"/>
          <a:ea typeface="+mj-ea"/>
          <a:cs typeface="+mj-cs"/>
        </a:defRPr>
      </a:lvl1pPr>
    </p:titleStyle>
    <p:bodyStyle>
      <a:lvl1pPr marL="358775" indent="-358775"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2000" kern="1200">
          <a:solidFill>
            <a:schemeClr val="tx2"/>
          </a:solidFill>
          <a:latin typeface="+mn-lt"/>
          <a:ea typeface="+mn-ea"/>
          <a:cs typeface="+mn-cs"/>
        </a:defRPr>
      </a:lvl1pPr>
      <a:lvl2pPr marL="631825" indent="-273050"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1800" kern="1200">
          <a:solidFill>
            <a:schemeClr val="tx2"/>
          </a:solidFill>
          <a:latin typeface="+mn-lt"/>
          <a:ea typeface="+mn-ea"/>
          <a:cs typeface="+mn-cs"/>
        </a:defRPr>
      </a:lvl2pPr>
      <a:lvl3pPr marL="895350" indent="-263525" algn="l" defTabSz="914400" rtl="0" eaLnBrk="1" latinLnBrk="0" hangingPunct="1">
        <a:lnSpc>
          <a:spcPct val="100000"/>
        </a:lnSpc>
        <a:spcBef>
          <a:spcPts val="300"/>
        </a:spcBef>
        <a:spcAft>
          <a:spcPts val="300"/>
        </a:spcAft>
        <a:buClr>
          <a:schemeClr val="accent4"/>
        </a:buClr>
        <a:buFont typeface="Wingdings" panose="05000000000000000000" pitchFamily="2" charset="2"/>
        <a:buChar char="§"/>
        <a:defRPr sz="16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34">
          <p15:clr>
            <a:srgbClr val="F26B43"/>
          </p15:clr>
        </p15:guide>
        <p15:guide id="3" pos="7446">
          <p15:clr>
            <a:srgbClr val="F26B43"/>
          </p15:clr>
        </p15:guide>
        <p15:guide id="4" orient="horz" pos="4133">
          <p15:clr>
            <a:srgbClr val="F26B43"/>
          </p15:clr>
        </p15:guide>
        <p15:guide id="5" orient="horz" pos="210">
          <p15:clr>
            <a:srgbClr val="F26B43"/>
          </p15:clr>
        </p15:guide>
        <p15:guide id="6" orient="horz" pos="3793">
          <p15:clr>
            <a:srgbClr val="F26B43"/>
          </p15:clr>
        </p15:guide>
        <p15:guide id="7" orient="horz" pos="890">
          <p15:clr>
            <a:srgbClr val="F26B43"/>
          </p15:clr>
        </p15:guide>
        <p15:guide id="8" orient="horz" pos="68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17" descr="A picture containing text, graffiti&#10;&#10;Description automatically generated">
            <a:extLst>
              <a:ext uri="{FF2B5EF4-FFF2-40B4-BE49-F238E27FC236}">
                <a16:creationId xmlns:a16="http://schemas.microsoft.com/office/drawing/2014/main" id="{B5553F07-BFCE-4E2E-923E-A437959383A2}"/>
              </a:ext>
            </a:extLst>
          </p:cNvPr>
          <p:cNvPicPr>
            <a:picLocks noChangeAspect="1"/>
          </p:cNvPicPr>
          <p:nvPr/>
        </p:nvPicPr>
        <p:blipFill rotWithShape="1">
          <a:blip r:embed="rId15" cstate="print">
            <a:alphaModFix amt="5000"/>
            <a:extLst>
              <a:ext uri="{28A0092B-C50C-407E-A947-70E740481C1C}">
                <a14:useLocalDpi xmlns:a14="http://schemas.microsoft.com/office/drawing/2010/main" val="0"/>
              </a:ext>
            </a:extLst>
          </a:blip>
          <a:srcRect b="41132"/>
          <a:stretch/>
        </p:blipFill>
        <p:spPr>
          <a:xfrm rot="16200000" flipH="1">
            <a:off x="9607520" y="4273521"/>
            <a:ext cx="2035476" cy="3133484"/>
          </a:xfrm>
          <a:prstGeom prst="rect">
            <a:avLst/>
          </a:prstGeom>
        </p:spPr>
      </p:pic>
      <p:pic>
        <p:nvPicPr>
          <p:cNvPr id="17" name="Picture 16" descr="A picture containing text, graffiti&#10;&#10;Description automatically generated">
            <a:extLst>
              <a:ext uri="{FF2B5EF4-FFF2-40B4-BE49-F238E27FC236}">
                <a16:creationId xmlns:a16="http://schemas.microsoft.com/office/drawing/2014/main" id="{355AA099-2030-4809-965B-908E138F8E5C}"/>
              </a:ext>
            </a:extLst>
          </p:cNvPr>
          <p:cNvPicPr>
            <a:picLocks noChangeAspect="1"/>
          </p:cNvPicPr>
          <p:nvPr/>
        </p:nvPicPr>
        <p:blipFill rotWithShape="1">
          <a:blip r:embed="rId15" cstate="print">
            <a:alphaModFix amt="5000"/>
            <a:extLst>
              <a:ext uri="{28A0092B-C50C-407E-A947-70E740481C1C}">
                <a14:useLocalDpi xmlns:a14="http://schemas.microsoft.com/office/drawing/2010/main" val="0"/>
              </a:ext>
            </a:extLst>
          </a:blip>
          <a:srcRect b="26597"/>
          <a:stretch/>
        </p:blipFill>
        <p:spPr>
          <a:xfrm flipH="1" flipV="1">
            <a:off x="0" y="0"/>
            <a:ext cx="2035476" cy="3907209"/>
          </a:xfrm>
          <a:prstGeom prst="rect">
            <a:avLst/>
          </a:prstGeom>
        </p:spPr>
      </p:pic>
      <p:sp>
        <p:nvSpPr>
          <p:cNvPr id="2" name="Title Placeholder 1">
            <a:extLst>
              <a:ext uri="{FF2B5EF4-FFF2-40B4-BE49-F238E27FC236}">
                <a16:creationId xmlns:a16="http://schemas.microsoft.com/office/drawing/2014/main" id="{4303DA05-2494-41E8-A70B-2CB92276BF7C}"/>
              </a:ext>
            </a:extLst>
          </p:cNvPr>
          <p:cNvSpPr>
            <a:spLocks noGrp="1"/>
          </p:cNvSpPr>
          <p:nvPr>
            <p:ph type="title"/>
          </p:nvPr>
        </p:nvSpPr>
        <p:spPr>
          <a:xfrm>
            <a:off x="371476" y="572801"/>
            <a:ext cx="10311614" cy="676024"/>
          </a:xfrm>
          <a:prstGeom prst="rect">
            <a:avLst/>
          </a:prstGeom>
        </p:spPr>
        <p:txBody>
          <a:bodyPr vert="horz" lIns="0" tIns="45720" rIns="91440" bIns="45720" rtlCol="0" anchor="b" anchorCtr="0">
            <a:noAutofit/>
          </a:bodyPr>
          <a:lstStyle/>
          <a:p>
            <a:r>
              <a:rPr lang="en-GB"/>
              <a:t>Click to edit Master title style</a:t>
            </a:r>
          </a:p>
        </p:txBody>
      </p:sp>
      <p:sp>
        <p:nvSpPr>
          <p:cNvPr id="3" name="Text Placeholder 2">
            <a:extLst>
              <a:ext uri="{FF2B5EF4-FFF2-40B4-BE49-F238E27FC236}">
                <a16:creationId xmlns:a16="http://schemas.microsoft.com/office/drawing/2014/main" id="{3A9D1B47-8058-490D-A4B2-69E24114834A}"/>
              </a:ext>
            </a:extLst>
          </p:cNvPr>
          <p:cNvSpPr>
            <a:spLocks noGrp="1"/>
          </p:cNvSpPr>
          <p:nvPr>
            <p:ph type="body" idx="1"/>
          </p:nvPr>
        </p:nvSpPr>
        <p:spPr>
          <a:xfrm>
            <a:off x="371475" y="1431430"/>
            <a:ext cx="11449050" cy="4582510"/>
          </a:xfrm>
          <a:prstGeom prst="rect">
            <a:avLst/>
          </a:prstGeom>
        </p:spPr>
        <p:txBody>
          <a:bodyPr vert="horz" lIns="0" tIns="45720" rIns="91440" bIns="45720" rtlCol="0">
            <a:noAutofit/>
          </a:bodyPr>
          <a:lstStyle/>
          <a:p>
            <a:pPr lvl="0"/>
            <a:r>
              <a:rPr lang="en-GB"/>
              <a:t>Click to edit Master text styles</a:t>
            </a:r>
          </a:p>
          <a:p>
            <a:pPr lvl="1"/>
            <a:r>
              <a:rPr lang="en-GB"/>
              <a:t>Second level</a:t>
            </a:r>
          </a:p>
          <a:p>
            <a:pPr lvl="2"/>
            <a:r>
              <a:rPr lang="en-GB"/>
              <a:t>Third level</a:t>
            </a:r>
          </a:p>
        </p:txBody>
      </p:sp>
      <p:sp>
        <p:nvSpPr>
          <p:cNvPr id="5" name="Footer Placeholder 4">
            <a:extLst>
              <a:ext uri="{FF2B5EF4-FFF2-40B4-BE49-F238E27FC236}">
                <a16:creationId xmlns:a16="http://schemas.microsoft.com/office/drawing/2014/main" id="{21FAAFA2-59F4-43A2-9FDB-78398085A72C}"/>
              </a:ext>
            </a:extLst>
          </p:cNvPr>
          <p:cNvSpPr>
            <a:spLocks noGrp="1"/>
          </p:cNvSpPr>
          <p:nvPr>
            <p:ph type="ftr" sz="quarter" idx="3"/>
          </p:nvPr>
        </p:nvSpPr>
        <p:spPr>
          <a:xfrm>
            <a:off x="371474" y="6198502"/>
            <a:ext cx="11250805" cy="365125"/>
          </a:xfrm>
          <a:prstGeom prst="rect">
            <a:avLst/>
          </a:prstGeom>
        </p:spPr>
        <p:txBody>
          <a:bodyPr vert="horz" lIns="0" tIns="45720" rIns="91440" bIns="0" rtlCol="0" anchor="b" anchorCtr="0"/>
          <a:lstStyle>
            <a:lvl1pPr algn="l">
              <a:defRPr sz="800">
                <a:solidFill>
                  <a:schemeClr val="tx2"/>
                </a:solidFill>
              </a:defRPr>
            </a:lvl1pPr>
          </a:lstStyle>
          <a:p>
            <a:endParaRPr lang="en-GB"/>
          </a:p>
        </p:txBody>
      </p:sp>
      <p:cxnSp>
        <p:nvCxnSpPr>
          <p:cNvPr id="10" name="Straight Connector 9">
            <a:extLst>
              <a:ext uri="{FF2B5EF4-FFF2-40B4-BE49-F238E27FC236}">
                <a16:creationId xmlns:a16="http://schemas.microsoft.com/office/drawing/2014/main" id="{4111593E-8641-421A-BB00-BCCDA7E79DF1}"/>
              </a:ext>
            </a:extLst>
          </p:cNvPr>
          <p:cNvCxnSpPr>
            <a:cxnSpLocks/>
          </p:cNvCxnSpPr>
          <p:nvPr/>
        </p:nvCxnSpPr>
        <p:spPr>
          <a:xfrm>
            <a:off x="371476" y="1245744"/>
            <a:ext cx="10311614" cy="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30">
            <a:extLst>
              <a:ext uri="{FF2B5EF4-FFF2-40B4-BE49-F238E27FC236}">
                <a16:creationId xmlns:a16="http://schemas.microsoft.com/office/drawing/2014/main" id="{EB819B5A-5D6A-4977-A482-BB35BC04B875}"/>
              </a:ext>
            </a:extLst>
          </p:cNvPr>
          <p:cNvSpPr txBox="1">
            <a:spLocks/>
          </p:cNvSpPr>
          <p:nvPr/>
        </p:nvSpPr>
        <p:spPr>
          <a:xfrm>
            <a:off x="11757496" y="6218539"/>
            <a:ext cx="294812" cy="355098"/>
          </a:xfrm>
          <a:prstGeom prst="rect">
            <a:avLst/>
          </a:prstGeom>
          <a:blipFill>
            <a:blip r:embed="rId16">
              <a:extLst>
                <a:ext uri="{96DAC541-7B7A-43D3-8B79-37D633B846F1}">
                  <asvg:svgBlip xmlns:asvg="http://schemas.microsoft.com/office/drawing/2016/SVG/main" r:embed="rId17"/>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pic>
        <p:nvPicPr>
          <p:cNvPr id="9" name="Picture 8" descr="A black background with yellow and blue text&#10;&#10;Description automatically generated">
            <a:extLst>
              <a:ext uri="{FF2B5EF4-FFF2-40B4-BE49-F238E27FC236}">
                <a16:creationId xmlns:a16="http://schemas.microsoft.com/office/drawing/2014/main" id="{ADCF9D29-3B71-1193-853D-1E9851717B9A}"/>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906114" y="110571"/>
            <a:ext cx="1182754" cy="1174750"/>
          </a:xfrm>
          <a:prstGeom prst="rect">
            <a:avLst/>
          </a:prstGeom>
        </p:spPr>
      </p:pic>
      <p:sp>
        <p:nvSpPr>
          <p:cNvPr id="12" name="TextBox 11">
            <a:extLst>
              <a:ext uri="{FF2B5EF4-FFF2-40B4-BE49-F238E27FC236}">
                <a16:creationId xmlns:a16="http://schemas.microsoft.com/office/drawing/2014/main" id="{D9421C77-F9D6-D586-E384-9C10DEE7B856}"/>
              </a:ext>
            </a:extLst>
          </p:cNvPr>
          <p:cNvSpPr txBox="1"/>
          <p:nvPr/>
        </p:nvSpPr>
        <p:spPr>
          <a:xfrm>
            <a:off x="8906117" y="6626670"/>
            <a:ext cx="3133484" cy="230832"/>
          </a:xfrm>
          <a:prstGeom prst="rect">
            <a:avLst/>
          </a:prstGeom>
          <a:noFill/>
        </p:spPr>
        <p:txBody>
          <a:bodyPr wrap="square" lIns="0" rIns="0">
            <a:spAutoFit/>
          </a:bodyPr>
          <a:lstStyle/>
          <a:p>
            <a:pPr algn="r"/>
            <a:r>
              <a:rPr lang="en-GB" sz="900">
                <a:solidFill>
                  <a:schemeClr val="tx2"/>
                </a:solidFill>
              </a:rPr>
              <a:t>Veeva ID: ESS-2797. Date of preparation: September 2024</a:t>
            </a:r>
          </a:p>
        </p:txBody>
      </p:sp>
    </p:spTree>
    <p:custDataLst>
      <p:tags r:id="rId14"/>
    </p:custDataLst>
    <p:extLst>
      <p:ext uri="{BB962C8B-B14F-4D97-AF65-F5344CB8AC3E}">
        <p14:creationId xmlns:p14="http://schemas.microsoft.com/office/powerpoint/2010/main" val="3405638437"/>
      </p:ext>
    </p:extLst>
  </p:cSld>
  <p:clrMap bg1="lt1" tx1="dk1" bg2="lt2" tx2="dk2" accent1="accent1" accent2="accent2" accent3="accent3" accent4="accent4" accent5="accent5" accent6="accent6" hlink="hlink" folHlink="folHlink"/>
  <p:sldLayoutIdLst>
    <p:sldLayoutId id="2147484093" r:id="rId1"/>
    <p:sldLayoutId id="2147484094" r:id="rId2"/>
    <p:sldLayoutId id="2147484095" r:id="rId3"/>
    <p:sldLayoutId id="2147484096" r:id="rId4"/>
    <p:sldLayoutId id="2147484097" r:id="rId5"/>
    <p:sldLayoutId id="2147484098" r:id="rId6"/>
    <p:sldLayoutId id="2147484099" r:id="rId7"/>
    <p:sldLayoutId id="2147484100" r:id="rId8"/>
    <p:sldLayoutId id="2147484101" r:id="rId9"/>
    <p:sldLayoutId id="2147484102" r:id="rId10"/>
    <p:sldLayoutId id="2147484104" r:id="rId11"/>
    <p:sldLayoutId id="2147484105" r:id="rId12"/>
  </p:sldLayoutIdLst>
  <p:txStyles>
    <p:titleStyle>
      <a:lvl1pPr algn="l" defTabSz="914400" rtl="0" eaLnBrk="1" latinLnBrk="0" hangingPunct="1">
        <a:lnSpc>
          <a:spcPct val="90000"/>
        </a:lnSpc>
        <a:spcBef>
          <a:spcPct val="0"/>
        </a:spcBef>
        <a:buNone/>
        <a:defRPr sz="3200" b="1" kern="1200">
          <a:solidFill>
            <a:schemeClr val="accent2"/>
          </a:solidFill>
          <a:latin typeface="+mj-lt"/>
          <a:ea typeface="+mj-ea"/>
          <a:cs typeface="+mj-cs"/>
        </a:defRPr>
      </a:lvl1pPr>
    </p:titleStyle>
    <p:bodyStyle>
      <a:lvl1pPr marL="358775" indent="-358775"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2000" kern="1200">
          <a:solidFill>
            <a:schemeClr val="tx2"/>
          </a:solidFill>
          <a:latin typeface="+mn-lt"/>
          <a:ea typeface="+mn-ea"/>
          <a:cs typeface="+mn-cs"/>
        </a:defRPr>
      </a:lvl1pPr>
      <a:lvl2pPr marL="631825" indent="-273050" algn="l" defTabSz="914400" rtl="0" eaLnBrk="1" latinLnBrk="0" hangingPunct="1">
        <a:lnSpc>
          <a:spcPct val="100000"/>
        </a:lnSpc>
        <a:spcBef>
          <a:spcPts val="300"/>
        </a:spcBef>
        <a:spcAft>
          <a:spcPts val="300"/>
        </a:spcAft>
        <a:buClr>
          <a:schemeClr val="accent4"/>
        </a:buClr>
        <a:buFont typeface="Arial" panose="020B0604020202020204" pitchFamily="34" charset="0"/>
        <a:buChar char="‒"/>
        <a:defRPr sz="1800" kern="1200">
          <a:solidFill>
            <a:schemeClr val="tx2"/>
          </a:solidFill>
          <a:latin typeface="+mn-lt"/>
          <a:ea typeface="+mn-ea"/>
          <a:cs typeface="+mn-cs"/>
        </a:defRPr>
      </a:lvl2pPr>
      <a:lvl3pPr marL="895350" indent="-263525" algn="l" defTabSz="914400" rtl="0" eaLnBrk="1" latinLnBrk="0" hangingPunct="1">
        <a:lnSpc>
          <a:spcPct val="100000"/>
        </a:lnSpc>
        <a:spcBef>
          <a:spcPts val="300"/>
        </a:spcBef>
        <a:spcAft>
          <a:spcPts val="300"/>
        </a:spcAft>
        <a:buClr>
          <a:schemeClr val="accent4"/>
        </a:buClr>
        <a:buFont typeface="Wingdings" panose="05000000000000000000" pitchFamily="2" charset="2"/>
        <a:buChar char="§"/>
        <a:defRPr sz="1600" kern="1200">
          <a:solidFill>
            <a:schemeClr val="tx2"/>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34">
          <p15:clr>
            <a:srgbClr val="F26B43"/>
          </p15:clr>
        </p15:guide>
        <p15:guide id="3" pos="7446">
          <p15:clr>
            <a:srgbClr val="F26B43"/>
          </p15:clr>
        </p15:guide>
        <p15:guide id="4" orient="horz" pos="4133">
          <p15:clr>
            <a:srgbClr val="F26B43"/>
          </p15:clr>
        </p15:guide>
        <p15:guide id="5" orient="horz" pos="210">
          <p15:clr>
            <a:srgbClr val="F26B43"/>
          </p15:clr>
        </p15:guide>
        <p15:guide id="6" orient="horz" pos="3793">
          <p15:clr>
            <a:srgbClr val="F26B43"/>
          </p15:clr>
        </p15:guide>
        <p15:guide id="7" orient="horz" pos="890">
          <p15:clr>
            <a:srgbClr val="F26B43"/>
          </p15:clr>
        </p15:guide>
        <p15:guide id="8"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407987" y="404812"/>
            <a:ext cx="11376025" cy="1007427"/>
          </a:xfrm>
          <a:prstGeom prst="rect">
            <a:avLst/>
          </a:prstGeom>
        </p:spPr>
        <p:txBody>
          <a:bodyPr vert="horz" lIns="0" tIns="0" rIns="0" bIns="0" rtlCol="0" anchor="t">
            <a:noAutofit/>
          </a:bodyPr>
          <a:lstStyle/>
          <a:p>
            <a:endParaRPr lang="en-GB" noProof="0"/>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597151" y="6303999"/>
            <a:ext cx="294812" cy="355098"/>
          </a:xfrm>
          <a:prstGeom prst="rect">
            <a:avLst/>
          </a:prstGeom>
          <a:blipFill>
            <a:blip r:embed="rId9">
              <a:extLst>
                <a:ext uri="{96DAC541-7B7A-43D3-8B79-37D633B846F1}">
                  <asvg:svgBlip xmlns:asvg="http://schemas.microsoft.com/office/drawing/2016/SVG/main" r:embed="rId10"/>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0"/>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407987" y="1557337"/>
            <a:ext cx="11376025" cy="4117599"/>
          </a:xfrm>
          <a:prstGeom prst="rect">
            <a:avLst/>
          </a:prstGeom>
        </p:spPr>
        <p:txBody>
          <a:bodyPr vert="horz" lIns="0" tIns="45720" rIns="91440" bIns="45720" rtlCol="0">
            <a:noAutofit/>
          </a:bodyPr>
          <a:lstStyle/>
          <a:p>
            <a:pPr lvl="0"/>
            <a:r>
              <a:rPr lang="en-GB" noProof="0"/>
              <a:t>First level</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4" name="Text Placeholder 6">
            <a:extLst>
              <a:ext uri="{FF2B5EF4-FFF2-40B4-BE49-F238E27FC236}">
                <a16:creationId xmlns:a16="http://schemas.microsoft.com/office/drawing/2014/main" id="{5ED8C9D7-9735-7707-DAC7-B04185F93A69}"/>
              </a:ext>
            </a:extLst>
          </p:cNvPr>
          <p:cNvSpPr txBox="1">
            <a:spLocks/>
          </p:cNvSpPr>
          <p:nvPr userDrawn="1"/>
        </p:nvSpPr>
        <p:spPr>
          <a:xfrm>
            <a:off x="407987" y="6501165"/>
            <a:ext cx="9135024" cy="309145"/>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900" b="0">
                <a:solidFill>
                  <a:schemeClr val="tx1"/>
                </a:solidFill>
                <a:latin typeface="+mn-lt"/>
                <a:cs typeface="Arial" panose="020B0604020202020204" pitchFamily="34" charset="0"/>
              </a:rPr>
              <a:t>Veeva ID: Z4-67482; date of preparation: October 2024. </a:t>
            </a:r>
            <a:r>
              <a:rPr lang="en-US" sz="900" b="0">
                <a:solidFill>
                  <a:schemeClr val="tx1"/>
                </a:solidFill>
                <a:latin typeface="+mn-lt"/>
                <a:cs typeface="Arial" panose="020B0604020202020204" pitchFamily="34" charset="0"/>
              </a:rPr>
              <a:t>This steering meeting is funded and </a:t>
            </a:r>
            <a:r>
              <a:rPr lang="en-GB" sz="900" b="0" noProof="0">
                <a:solidFill>
                  <a:schemeClr val="tx1"/>
                </a:solidFill>
                <a:latin typeface="+mn-lt"/>
                <a:cs typeface="Arial" panose="020B0604020202020204" pitchFamily="34" charset="0"/>
              </a:rPr>
              <a:t>organised</a:t>
            </a:r>
            <a:r>
              <a:rPr lang="en-US" sz="900" b="0">
                <a:solidFill>
                  <a:schemeClr val="tx1"/>
                </a:solidFill>
                <a:latin typeface="+mn-lt"/>
                <a:cs typeface="Arial" panose="020B0604020202020204" pitchFamily="34" charset="0"/>
              </a:rPr>
              <a:t> by AstraZeneca. </a:t>
            </a:r>
          </a:p>
          <a:p>
            <a:pPr marL="0" indent="0">
              <a:spcBef>
                <a:spcPts val="0"/>
              </a:spcBef>
              <a:spcAft>
                <a:spcPts val="0"/>
              </a:spcAft>
              <a:buNone/>
            </a:pPr>
            <a:r>
              <a:rPr lang="en-US" sz="900" b="0">
                <a:solidFill>
                  <a:schemeClr val="tx1"/>
                </a:solidFill>
                <a:latin typeface="+mn-lt"/>
                <a:cs typeface="Arial" panose="020B0604020202020204" pitchFamily="34" charset="0"/>
              </a:rPr>
              <a:t>Proprietary and confidential. © AstraZeneca 2024. For meeting purposes only. Not for further distribution.</a:t>
            </a:r>
            <a:endParaRPr lang="en-GB" sz="900" b="0">
              <a:solidFill>
                <a:schemeClr val="tx1"/>
              </a:solidFill>
              <a:latin typeface="+mn-lt"/>
              <a:cs typeface="Arial" panose="020B0604020202020204" pitchFamily="34" charset="0"/>
            </a:endParaRPr>
          </a:p>
        </p:txBody>
      </p:sp>
    </p:spTree>
    <p:custDataLst>
      <p:tags r:id="rId8"/>
    </p:custDataLst>
    <p:extLst>
      <p:ext uri="{BB962C8B-B14F-4D97-AF65-F5344CB8AC3E}">
        <p14:creationId xmlns:p14="http://schemas.microsoft.com/office/powerpoint/2010/main" val="3485445793"/>
      </p:ext>
    </p:extLst>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Lst>
  <p:hf hdr="0" ftr="0"/>
  <p:txStyles>
    <p:titleStyle>
      <a:lvl1pPr algn="l" defTabSz="914400"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pos="3840">
          <p15:clr>
            <a:srgbClr val="F26B43"/>
          </p15:clr>
        </p15:guide>
        <p15:guide id="5" orient="horz" pos="2160">
          <p15:clr>
            <a:srgbClr val="F26B43"/>
          </p15:clr>
        </p15:guide>
        <p15:guide id="6" pos="257">
          <p15:clr>
            <a:srgbClr val="F26B43"/>
          </p15:clr>
        </p15:guide>
        <p15:guide id="7" pos="7423">
          <p15:clr>
            <a:srgbClr val="F26B43"/>
          </p15:clr>
        </p15:guide>
        <p15:guide id="8" orient="horz" pos="536">
          <p15:clr>
            <a:srgbClr val="F26B43"/>
          </p15:clr>
        </p15:guide>
        <p15:guide id="9" orient="horz" pos="4088">
          <p15:clr>
            <a:srgbClr val="F26B43"/>
          </p15:clr>
        </p15:guide>
        <p15:guide id="10" orient="horz" pos="4201">
          <p15:clr>
            <a:srgbClr val="F26B43"/>
          </p15:clr>
        </p15:guide>
        <p15:guide id="11" orient="horz" pos="979">
          <p15:clr>
            <a:srgbClr val="F26B43"/>
          </p15:clr>
        </p15:guide>
        <p15:guide id="12" orient="horz" pos="358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5884D0-6C0A-4957-A521-E7AECDD8A627}"/>
              </a:ext>
            </a:extLst>
          </p:cNvPr>
          <p:cNvSpPr>
            <a:spLocks noGrp="1"/>
          </p:cNvSpPr>
          <p:nvPr>
            <p:ph type="title"/>
          </p:nvPr>
        </p:nvSpPr>
        <p:spPr>
          <a:xfrm>
            <a:off x="407987" y="404812"/>
            <a:ext cx="11376025" cy="1007427"/>
          </a:xfrm>
          <a:prstGeom prst="rect">
            <a:avLst/>
          </a:prstGeom>
        </p:spPr>
        <p:txBody>
          <a:bodyPr vert="horz" lIns="0" tIns="0" rIns="0" bIns="0" rtlCol="0" anchor="t">
            <a:noAutofit/>
          </a:bodyPr>
          <a:lstStyle/>
          <a:p>
            <a:endParaRPr lang="en-GB" noProof="0"/>
          </a:p>
        </p:txBody>
      </p:sp>
      <p:sp>
        <p:nvSpPr>
          <p:cNvPr id="20" name="Text Placeholder 30">
            <a:extLst>
              <a:ext uri="{FF2B5EF4-FFF2-40B4-BE49-F238E27FC236}">
                <a16:creationId xmlns:a16="http://schemas.microsoft.com/office/drawing/2014/main" id="{611C7859-08D9-4DAD-BB25-DD22F6761BE3}"/>
              </a:ext>
            </a:extLst>
          </p:cNvPr>
          <p:cNvSpPr txBox="1">
            <a:spLocks/>
          </p:cNvSpPr>
          <p:nvPr/>
        </p:nvSpPr>
        <p:spPr>
          <a:xfrm>
            <a:off x="11597151" y="6303999"/>
            <a:ext cx="294812" cy="355098"/>
          </a:xfrm>
          <a:prstGeom prst="rect">
            <a:avLst/>
          </a:prstGeom>
          <a:blipFill>
            <a:blip r:embed="rId9">
              <a:extLst>
                <a:ext uri="{96DAC541-7B7A-43D3-8B79-37D633B846F1}">
                  <asvg:svgBlip xmlns:asvg="http://schemas.microsoft.com/office/drawing/2016/SVG/main" r:embed="rId10"/>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0"/>
              <a:t> </a:t>
            </a:r>
          </a:p>
        </p:txBody>
      </p:sp>
      <p:sp>
        <p:nvSpPr>
          <p:cNvPr id="8" name="Text Placeholder 7">
            <a:extLst>
              <a:ext uri="{FF2B5EF4-FFF2-40B4-BE49-F238E27FC236}">
                <a16:creationId xmlns:a16="http://schemas.microsoft.com/office/drawing/2014/main" id="{6E248C0A-0C4B-4F9E-B86F-C76D98029E86}"/>
              </a:ext>
            </a:extLst>
          </p:cNvPr>
          <p:cNvSpPr>
            <a:spLocks noGrp="1"/>
          </p:cNvSpPr>
          <p:nvPr>
            <p:ph type="body" idx="1"/>
          </p:nvPr>
        </p:nvSpPr>
        <p:spPr>
          <a:xfrm>
            <a:off x="407987" y="1557337"/>
            <a:ext cx="11376025" cy="4117599"/>
          </a:xfrm>
          <a:prstGeom prst="rect">
            <a:avLst/>
          </a:prstGeom>
        </p:spPr>
        <p:txBody>
          <a:bodyPr vert="horz" lIns="0" tIns="45720" rIns="91440" bIns="45720" rtlCol="0">
            <a:noAutofit/>
          </a:bodyPr>
          <a:lstStyle/>
          <a:p>
            <a:pPr lvl="0"/>
            <a:r>
              <a:rPr lang="en-GB" noProof="0"/>
              <a:t>First level</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4" name="Text Placeholder 6">
            <a:extLst>
              <a:ext uri="{FF2B5EF4-FFF2-40B4-BE49-F238E27FC236}">
                <a16:creationId xmlns:a16="http://schemas.microsoft.com/office/drawing/2014/main" id="{5ED8C9D7-9735-7707-DAC7-B04185F93A69}"/>
              </a:ext>
            </a:extLst>
          </p:cNvPr>
          <p:cNvSpPr txBox="1">
            <a:spLocks/>
          </p:cNvSpPr>
          <p:nvPr userDrawn="1"/>
        </p:nvSpPr>
        <p:spPr>
          <a:xfrm>
            <a:off x="407987" y="6501165"/>
            <a:ext cx="9135024" cy="309145"/>
          </a:xfrm>
          <a:prstGeom prst="rect">
            <a:avLst/>
          </a:prstGeom>
        </p:spPr>
        <p:txBody>
          <a:bodyPr lIns="0" bIns="0" anchor="b" anchorCtr="0">
            <a:noAutofit/>
          </a:bodyPr>
          <a:lst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0"/>
              </a:spcAft>
              <a:buNone/>
            </a:pPr>
            <a:r>
              <a:rPr lang="en-GB" sz="900" b="0">
                <a:solidFill>
                  <a:schemeClr val="tx1"/>
                </a:solidFill>
                <a:latin typeface="+mn-lt"/>
                <a:cs typeface="Arial" panose="020B0604020202020204" pitchFamily="34" charset="0"/>
              </a:rPr>
              <a:t>Veeva ID: </a:t>
            </a:r>
            <a:r>
              <a:rPr lang="en-GB" sz="900" b="0" i="0" err="1">
                <a:solidFill>
                  <a:schemeClr val="tx1"/>
                </a:solidFill>
                <a:effectLst/>
                <a:latin typeface="+mn-lt"/>
              </a:rPr>
              <a:t>Z4</a:t>
            </a:r>
            <a:r>
              <a:rPr lang="en-GB" sz="900" b="0" i="0">
                <a:solidFill>
                  <a:schemeClr val="tx1"/>
                </a:solidFill>
                <a:effectLst/>
                <a:latin typeface="+mn-lt"/>
              </a:rPr>
              <a:t>-63344</a:t>
            </a:r>
            <a:r>
              <a:rPr lang="en-GB" sz="900" b="0">
                <a:solidFill>
                  <a:schemeClr val="tx1"/>
                </a:solidFill>
                <a:latin typeface="+mn-lt"/>
                <a:cs typeface="Arial" panose="020B0604020202020204" pitchFamily="34" charset="0"/>
              </a:rPr>
              <a:t>; date of preparation: April 2024. </a:t>
            </a:r>
            <a:r>
              <a:rPr lang="en-US" sz="900" b="0">
                <a:solidFill>
                  <a:schemeClr val="tx1"/>
                </a:solidFill>
                <a:latin typeface="+mn-lt"/>
                <a:cs typeface="Arial" panose="020B0604020202020204" pitchFamily="34" charset="0"/>
              </a:rPr>
              <a:t>This steering meeting is funded and </a:t>
            </a:r>
            <a:r>
              <a:rPr lang="en-GB" sz="900" b="0" noProof="0">
                <a:solidFill>
                  <a:schemeClr val="tx1"/>
                </a:solidFill>
                <a:latin typeface="+mn-lt"/>
                <a:cs typeface="Arial" panose="020B0604020202020204" pitchFamily="34" charset="0"/>
              </a:rPr>
              <a:t>organised</a:t>
            </a:r>
            <a:r>
              <a:rPr lang="en-US" sz="900" b="0">
                <a:solidFill>
                  <a:schemeClr val="tx1"/>
                </a:solidFill>
                <a:latin typeface="+mn-lt"/>
                <a:cs typeface="Arial" panose="020B0604020202020204" pitchFamily="34" charset="0"/>
              </a:rPr>
              <a:t> by AstraZeneca. </a:t>
            </a:r>
          </a:p>
          <a:p>
            <a:pPr marL="0" indent="0">
              <a:spcBef>
                <a:spcPts val="0"/>
              </a:spcBef>
              <a:spcAft>
                <a:spcPts val="0"/>
              </a:spcAft>
              <a:buNone/>
            </a:pPr>
            <a:r>
              <a:rPr lang="en-US" sz="900" b="0">
                <a:solidFill>
                  <a:schemeClr val="tx1"/>
                </a:solidFill>
                <a:latin typeface="+mn-lt"/>
                <a:cs typeface="Arial" panose="020B0604020202020204" pitchFamily="34" charset="0"/>
              </a:rPr>
              <a:t>Proprietary and confidential. © AstraZeneca 2024. For meeting purposes only. Not for further distribution.</a:t>
            </a:r>
            <a:endParaRPr lang="en-GB" sz="900" b="0">
              <a:solidFill>
                <a:schemeClr val="tx1"/>
              </a:solidFill>
              <a:latin typeface="+mn-lt"/>
              <a:cs typeface="Arial" panose="020B0604020202020204" pitchFamily="34" charset="0"/>
            </a:endParaRPr>
          </a:p>
        </p:txBody>
      </p:sp>
    </p:spTree>
    <p:custDataLst>
      <p:tags r:id="rId8"/>
    </p:custDataLst>
    <p:extLst>
      <p:ext uri="{BB962C8B-B14F-4D97-AF65-F5344CB8AC3E}">
        <p14:creationId xmlns:p14="http://schemas.microsoft.com/office/powerpoint/2010/main" val="2854162153"/>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Lst>
  <p:hf hdr="0" ftr="0"/>
  <p:txStyles>
    <p:titleStyle>
      <a:lvl1pPr algn="l" defTabSz="914400"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63525" indent="-263525" algn="l" defTabSz="914400" rtl="0" eaLnBrk="1" latinLnBrk="0" hangingPunct="1">
        <a:lnSpc>
          <a:spcPct val="100000"/>
        </a:lnSpc>
        <a:spcBef>
          <a:spcPts val="300"/>
        </a:spcBef>
        <a:spcAft>
          <a:spcPts val="300"/>
        </a:spcAft>
        <a:buFont typeface="Arial" panose="020B0604020202020204" pitchFamily="34" charset="0"/>
        <a:buChar char="•"/>
        <a:defRPr sz="2400" kern="1200">
          <a:solidFill>
            <a:schemeClr val="tx1"/>
          </a:solidFill>
          <a:latin typeface="+mn-lt"/>
          <a:ea typeface="+mn-ea"/>
          <a:cs typeface="+mn-cs"/>
        </a:defRPr>
      </a:lvl1pPr>
      <a:lvl2pPr marL="536575" marR="0" indent="-249238" algn="l" defTabSz="914400" rtl="0" eaLnBrk="1" fontAlgn="auto" latinLnBrk="0" hangingPunct="1">
        <a:lnSpc>
          <a:spcPct val="100000"/>
        </a:lnSpc>
        <a:spcBef>
          <a:spcPts val="300"/>
        </a:spcBef>
        <a:spcAft>
          <a:spcPts val="300"/>
        </a:spcAft>
        <a:buClrTx/>
        <a:buSzPct val="100000"/>
        <a:buFont typeface="Arial" panose="020B0604020202020204" pitchFamily="34" charset="0"/>
        <a:buChar char="•"/>
        <a:tabLst/>
        <a:defRPr lang="en-US" sz="2200" kern="1200" dirty="0">
          <a:solidFill>
            <a:schemeClr val="tx1"/>
          </a:solidFill>
          <a:latin typeface="+mn-lt"/>
          <a:ea typeface="+mn-ea"/>
          <a:cs typeface="+mn-cs"/>
        </a:defRPr>
      </a:lvl2pPr>
      <a:lvl3pPr marL="811213" indent="-274638" algn="l" defTabSz="914400" rtl="0" eaLnBrk="1" latinLnBrk="0" hangingPunct="1">
        <a:lnSpc>
          <a:spcPct val="100000"/>
        </a:lnSpc>
        <a:spcBef>
          <a:spcPts val="300"/>
        </a:spcBef>
        <a:spcAft>
          <a:spcPts val="300"/>
        </a:spcAft>
        <a:buClrTx/>
        <a:buSzPct val="100000"/>
        <a:buFont typeface="Arial" panose="020B0604020202020204" pitchFamily="34" charset="0"/>
        <a:buChar char="•"/>
        <a:defRPr sz="2000" kern="1200">
          <a:solidFill>
            <a:schemeClr val="tx1"/>
          </a:solidFill>
          <a:latin typeface="+mn-lt"/>
          <a:ea typeface="+mn-ea"/>
          <a:cs typeface="+mn-cs"/>
        </a:defRPr>
      </a:lvl3pPr>
      <a:lvl4pPr marL="1074738" indent="-263525" algn="l" defTabSz="914400" rtl="0" eaLnBrk="1" latinLnBrk="0" hangingPunct="1">
        <a:lnSpc>
          <a:spcPct val="100000"/>
        </a:lnSpc>
        <a:spcBef>
          <a:spcPts val="300"/>
        </a:spcBef>
        <a:spcAft>
          <a:spcPts val="300"/>
        </a:spcAft>
        <a:buClrTx/>
        <a:buSzPct val="100000"/>
        <a:buFont typeface="Arial" panose="020B0604020202020204" pitchFamily="34" charset="0"/>
        <a:buChar char="•"/>
        <a:defRPr lang="en-US" sz="1800" kern="1200" dirty="0" smtClean="0">
          <a:solidFill>
            <a:schemeClr val="tx1"/>
          </a:solidFill>
          <a:latin typeface="+mn-lt"/>
          <a:ea typeface="+mn-ea"/>
          <a:cs typeface="+mn-cs"/>
        </a:defRPr>
      </a:lvl4pPr>
      <a:lvl5pPr marL="1347788" indent="-273050" algn="l" defTabSz="914400" rtl="0" eaLnBrk="1" latinLnBrk="0" hangingPunct="1">
        <a:lnSpc>
          <a:spcPct val="100000"/>
        </a:lnSpc>
        <a:spcBef>
          <a:spcPts val="300"/>
        </a:spcBef>
        <a:spcAft>
          <a:spcPts val="300"/>
        </a:spcAft>
        <a:buClrTx/>
        <a:buSzPct val="100000"/>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pos="3840">
          <p15:clr>
            <a:srgbClr val="F26B43"/>
          </p15:clr>
        </p15:guide>
        <p15:guide id="5" orient="horz" pos="2160">
          <p15:clr>
            <a:srgbClr val="F26B43"/>
          </p15:clr>
        </p15:guide>
        <p15:guide id="6" pos="257">
          <p15:clr>
            <a:srgbClr val="F26B43"/>
          </p15:clr>
        </p15:guide>
        <p15:guide id="7" pos="7423">
          <p15:clr>
            <a:srgbClr val="F26B43"/>
          </p15:clr>
        </p15:guide>
        <p15:guide id="8" orient="horz" pos="536">
          <p15:clr>
            <a:srgbClr val="F26B43"/>
          </p15:clr>
        </p15:guide>
        <p15:guide id="9" orient="horz" pos="4088">
          <p15:clr>
            <a:srgbClr val="F26B43"/>
          </p15:clr>
        </p15:guide>
        <p15:guide id="10" orient="horz" pos="4201">
          <p15:clr>
            <a:srgbClr val="F26B43"/>
          </p15:clr>
        </p15:guide>
        <p15:guide id="11" orient="horz" pos="979">
          <p15:clr>
            <a:srgbClr val="F26B43"/>
          </p15:clr>
        </p15:guide>
        <p15:guide id="12" orient="horz" pos="358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28601"/>
            <a:ext cx="11277600" cy="800100"/>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457200" y="1284130"/>
            <a:ext cx="11277600" cy="454516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585210" y="5646736"/>
            <a:ext cx="2743200" cy="365125"/>
          </a:xfrm>
          <a:prstGeom prst="rect">
            <a:avLst/>
          </a:prstGeom>
        </p:spPr>
        <p:txBody>
          <a:bodyPr vert="horz" lIns="91440" tIns="45720" rIns="91440" bIns="45720" rtlCol="0" anchor="ctr"/>
          <a:lstStyle>
            <a:lvl1pPr algn="l">
              <a:defRPr sz="1200">
                <a:solidFill>
                  <a:schemeClr val="tx1"/>
                </a:solidFill>
              </a:defRPr>
            </a:lvl1pPr>
          </a:lstStyle>
          <a:p>
            <a:fld id="{CD760F18-88F3-4EF5-B415-6A2DEC6930B5}" type="datetime1">
              <a:rPr lang="en-US" smtClean="0"/>
              <a:t>06/07/2025</a:t>
            </a:fld>
            <a:endParaRPr lang="en-US"/>
          </a:p>
        </p:txBody>
      </p:sp>
      <p:sp>
        <p:nvSpPr>
          <p:cNvPr id="5" name="Footer Placeholder 4"/>
          <p:cNvSpPr>
            <a:spLocks noGrp="1"/>
          </p:cNvSpPr>
          <p:nvPr>
            <p:ph type="ftr" sz="quarter" idx="3"/>
          </p:nvPr>
        </p:nvSpPr>
        <p:spPr>
          <a:xfrm>
            <a:off x="-4956810" y="6173786"/>
            <a:ext cx="4114800" cy="365125"/>
          </a:xfrm>
          <a:prstGeom prst="rect">
            <a:avLst/>
          </a:prstGeom>
        </p:spPr>
        <p:txBody>
          <a:bodyPr vert="horz" lIns="91440" tIns="45720" rIns="91440" bIns="45720" rtlCol="0" anchor="ctr"/>
          <a:lstStyle>
            <a:lvl1pPr algn="ctr">
              <a:defRPr sz="1200">
                <a:solidFill>
                  <a:schemeClr val="tx1"/>
                </a:solidFill>
              </a:defRPr>
            </a:lvl1pPr>
          </a:lstStyle>
          <a:p>
            <a:endParaRPr lang="en-US"/>
          </a:p>
        </p:txBody>
      </p:sp>
      <p:sp>
        <p:nvSpPr>
          <p:cNvPr id="6" name="Slide Number Placeholder 5"/>
          <p:cNvSpPr>
            <a:spLocks noGrp="1"/>
          </p:cNvSpPr>
          <p:nvPr>
            <p:ph type="sldNum" sz="quarter" idx="4"/>
          </p:nvPr>
        </p:nvSpPr>
        <p:spPr>
          <a:xfrm>
            <a:off x="0" y="6492875"/>
            <a:ext cx="457200" cy="365125"/>
          </a:xfrm>
          <a:prstGeom prst="rect">
            <a:avLst/>
          </a:prstGeom>
        </p:spPr>
        <p:txBody>
          <a:bodyPr vert="horz" lIns="91440" tIns="45720" rIns="91440" bIns="0" rtlCol="0" anchor="ctr"/>
          <a:lstStyle>
            <a:lvl1pPr algn="r">
              <a:defRPr sz="1000">
                <a:solidFill>
                  <a:schemeClr val="tx1"/>
                </a:solidFill>
              </a:defRPr>
            </a:lvl1pPr>
          </a:lstStyle>
          <a:p>
            <a:fld id="{CC7432E5-F8E0-41AE-9A6B-AD730338B005}" type="slidenum">
              <a:rPr lang="en-US" smtClean="0"/>
              <a:pPr/>
              <a:t>‹#›</a:t>
            </a:fld>
            <a:endParaRPr lang="en-US"/>
          </a:p>
        </p:txBody>
      </p:sp>
      <p:sp>
        <p:nvSpPr>
          <p:cNvPr id="7" name="TextBox 6"/>
          <p:cNvSpPr txBox="1"/>
          <p:nvPr userDrawn="1"/>
        </p:nvSpPr>
        <p:spPr>
          <a:xfrm>
            <a:off x="10160000" y="6611780"/>
            <a:ext cx="2032000" cy="246221"/>
          </a:xfrm>
          <a:prstGeom prst="rect">
            <a:avLst/>
          </a:prstGeom>
          <a:noFill/>
        </p:spPr>
        <p:txBody>
          <a:bodyPr wrap="square" rtlCol="0" anchor="b" anchorCtr="0">
            <a:spAutoFit/>
          </a:bodyPr>
          <a:lstStyle/>
          <a:p>
            <a:pPr algn="r"/>
            <a:r>
              <a:rPr lang="en-US" sz="1000" b="0" baseline="0">
                <a:solidFill>
                  <a:schemeClr val="tx1"/>
                </a:solidFill>
                <a:latin typeface="Arial" pitchFamily="34" charset="0"/>
                <a:cs typeface="Arial" pitchFamily="34" charset="0"/>
              </a:rPr>
              <a:t>© AstraZeneca 2025</a:t>
            </a:r>
            <a:endParaRPr lang="en-US" sz="1000" b="0" strike="sngStrike" baseline="0">
              <a:solidFill>
                <a:schemeClr val="tx1"/>
              </a:solidFill>
              <a:latin typeface="Arial" pitchFamily="34" charset="0"/>
              <a:cs typeface="Arial" pitchFamily="34" charset="0"/>
            </a:endParaRPr>
          </a:p>
        </p:txBody>
      </p:sp>
      <p:sp>
        <p:nvSpPr>
          <p:cNvPr id="8" name="Rectangle 7"/>
          <p:cNvSpPr/>
          <p:nvPr userDrawn="1"/>
        </p:nvSpPr>
        <p:spPr>
          <a:xfrm>
            <a:off x="457200" y="1129284"/>
            <a:ext cx="11734800" cy="18288"/>
          </a:xfrm>
          <a:prstGeom prst="rect">
            <a:avLst/>
          </a:prstGeom>
          <a:gradFill flip="none" rotWithShape="1">
            <a:gsLst>
              <a:gs pos="26000">
                <a:schemeClr val="accent1"/>
              </a:gs>
              <a:gs pos="100000">
                <a:schemeClr val="bg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389666690"/>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 id="2147484140" r:id="rId12"/>
    <p:sldLayoutId id="2147484141" r:id="rId13"/>
    <p:sldLayoutId id="2147484142" r:id="rId14"/>
    <p:sldLayoutId id="2147484143" r:id="rId15"/>
    <p:sldLayoutId id="2147484144" r:id="rId16"/>
    <p:sldLayoutId id="2147484145" r:id="rId17"/>
    <p:sldLayoutId id="2147484147" r:id="rId18"/>
    <p:sldLayoutId id="2147484148" r:id="rId19"/>
  </p:sldLayoutIdLst>
  <p:transition>
    <p:fade/>
  </p:transition>
  <p:hf hdr="0" ftr="0" dt="0"/>
  <p:txStyles>
    <p:titleStyle>
      <a:lvl1pPr algn="l" defTabSz="914400" rtl="0" eaLnBrk="1" latinLnBrk="0" hangingPunct="1">
        <a:lnSpc>
          <a:spcPct val="90000"/>
        </a:lnSpc>
        <a:spcBef>
          <a:spcPct val="0"/>
        </a:spcBef>
        <a:buNone/>
        <a:defRPr sz="28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800"/>
        </a:spcBef>
        <a:buClr>
          <a:schemeClr val="tx1"/>
        </a:buClr>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3" pos="288">
          <p15:clr>
            <a:srgbClr val="F26B43"/>
          </p15:clr>
        </p15:guide>
        <p15:guide id="4" pos="7392">
          <p15:clr>
            <a:srgbClr val="F26B43"/>
          </p15:clr>
        </p15:guide>
        <p15:guide id="5" orient="horz" pos="144">
          <p15:clr>
            <a:srgbClr val="F26B43"/>
          </p15:clr>
        </p15:guide>
        <p15:guide id="6" orient="horz" pos="648">
          <p15:clr>
            <a:srgbClr val="F26B43"/>
          </p15:clr>
        </p15:guide>
        <p15:guide id="7" orient="horz" pos="792">
          <p15:clr>
            <a:srgbClr val="F26B43"/>
          </p15:clr>
        </p15:guide>
        <p15:guide id="8" orient="horz" pos="367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xml"/><Relationship Id="rId1" Type="http://schemas.openxmlformats.org/officeDocument/2006/relationships/slideLayout" Target="../slideLayouts/slideLayout11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9.xml"/><Relationship Id="rId1" Type="http://schemas.openxmlformats.org/officeDocument/2006/relationships/tags" Target="../tags/tag105.xml"/><Relationship Id="rId4" Type="http://schemas.openxmlformats.org/officeDocument/2006/relationships/chart" Target="../charts/chart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9.xml"/><Relationship Id="rId1" Type="http://schemas.openxmlformats.org/officeDocument/2006/relationships/tags" Target="../tags/tag106.xml"/></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5.xml"/><Relationship Id="rId1" Type="http://schemas.openxmlformats.org/officeDocument/2006/relationships/slideLayout" Target="../slideLayouts/slideLayout116.xml"/></Relationships>
</file>

<file path=ppt/slides/_rels/slide1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6.xml"/><Relationship Id="rId1" Type="http://schemas.openxmlformats.org/officeDocument/2006/relationships/slideLayout" Target="../slideLayouts/slideLayout116.xml"/></Relationships>
</file>

<file path=ppt/slides/_rels/slide1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9.xml"/><Relationship Id="rId1" Type="http://schemas.openxmlformats.org/officeDocument/2006/relationships/tags" Target="../tags/tag107.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chart" Target="../charts/chart6.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9.xml"/><Relationship Id="rId1" Type="http://schemas.openxmlformats.org/officeDocument/2006/relationships/tags" Target="../tags/tag108.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chart" Target="../charts/chart7.xml"/></Relationships>
</file>

<file path=ppt/slides/_rels/slide2.xml.rels><?xml version="1.0" encoding="UTF-8" standalone="yes"?>
<Relationships xmlns="http://schemas.openxmlformats.org/package/2006/relationships"><Relationship Id="rId8" Type="http://schemas.openxmlformats.org/officeDocument/2006/relationships/image" Target="../media/image34.png"/><Relationship Id="rId13" Type="http://schemas.openxmlformats.org/officeDocument/2006/relationships/slide" Target="slide40.xml"/><Relationship Id="rId3" Type="http://schemas.openxmlformats.org/officeDocument/2006/relationships/notesSlide" Target="../notesSlides/notesSlide2.xml"/><Relationship Id="rId7" Type="http://schemas.openxmlformats.org/officeDocument/2006/relationships/slide" Target="slide15.xml"/><Relationship Id="rId12" Type="http://schemas.openxmlformats.org/officeDocument/2006/relationships/image" Target="../media/image36.png"/><Relationship Id="rId2" Type="http://schemas.openxmlformats.org/officeDocument/2006/relationships/slideLayout" Target="../slideLayouts/slideLayout9.xml"/><Relationship Id="rId1" Type="http://schemas.openxmlformats.org/officeDocument/2006/relationships/tags" Target="../tags/tag101.xml"/><Relationship Id="rId6" Type="http://schemas.openxmlformats.org/officeDocument/2006/relationships/slide" Target="slide32.xml"/><Relationship Id="rId11" Type="http://schemas.openxmlformats.org/officeDocument/2006/relationships/slide" Target="slide43.xml"/><Relationship Id="rId5" Type="http://schemas.openxmlformats.org/officeDocument/2006/relationships/slide" Target="slide6.xml"/><Relationship Id="rId15" Type="http://schemas.openxmlformats.org/officeDocument/2006/relationships/image" Target="../media/image38.svg"/><Relationship Id="rId10" Type="http://schemas.openxmlformats.org/officeDocument/2006/relationships/image" Target="../media/image35.png"/><Relationship Id="rId4" Type="http://schemas.openxmlformats.org/officeDocument/2006/relationships/slide" Target="slide24.xml"/><Relationship Id="rId9" Type="http://schemas.openxmlformats.org/officeDocument/2006/relationships/slide" Target="slide49.xml"/><Relationship Id="rId14" Type="http://schemas.openxmlformats.org/officeDocument/2006/relationships/image" Target="../media/image37.png"/></Relationships>
</file>

<file path=ppt/slides/_rels/slide2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51.png"/></Relationships>
</file>

<file path=ppt/slides/_rels/slide2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2.xml"/><Relationship Id="rId1" Type="http://schemas.openxmlformats.org/officeDocument/2006/relationships/slideLayout" Target="../slideLayouts/slideLayout116.xml"/></Relationships>
</file>

<file path=ppt/slides/_rels/slide2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9.xml"/><Relationship Id="rId1" Type="http://schemas.openxmlformats.org/officeDocument/2006/relationships/tags" Target="../tags/tag109.xml"/></Relationships>
</file>

<file path=ppt/slides/_rels/slide2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5.xml"/><Relationship Id="rId1" Type="http://schemas.openxmlformats.org/officeDocument/2006/relationships/slideLayout" Target="../slideLayouts/slideLayout9.xml"/><Relationship Id="rId4" Type="http://schemas.openxmlformats.org/officeDocument/2006/relationships/image" Target="../media/image55.emf"/></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6.xml"/><Relationship Id="rId1" Type="http://schemas.openxmlformats.org/officeDocument/2006/relationships/slideLayout" Target="../slideLayouts/slideLayout9.xml"/><Relationship Id="rId4" Type="http://schemas.openxmlformats.org/officeDocument/2006/relationships/image" Target="../media/image57.sv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7" Type="http://schemas.openxmlformats.org/officeDocument/2006/relationships/image" Target="../media/image60.jpeg"/><Relationship Id="rId2" Type="http://schemas.openxmlformats.org/officeDocument/2006/relationships/slideLayout" Target="../slideLayouts/slideLayout150.xml"/><Relationship Id="rId1" Type="http://schemas.openxmlformats.org/officeDocument/2006/relationships/tags" Target="../tags/tag110.xml"/><Relationship Id="rId6" Type="http://schemas.openxmlformats.org/officeDocument/2006/relationships/image" Target="../media/image59.jpeg"/><Relationship Id="rId5" Type="http://schemas.openxmlformats.org/officeDocument/2006/relationships/image" Target="../media/image58.jpeg"/><Relationship Id="rId4" Type="http://schemas.openxmlformats.org/officeDocument/2006/relationships/image" Target="../media/image54.png"/></Relationships>
</file>

<file path=ppt/slides/_rels/slide2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image" Target="../media/image60.jpeg"/><Relationship Id="rId4" Type="http://schemas.openxmlformats.org/officeDocument/2006/relationships/image" Target="../media/image59.jpeg"/></Relationships>
</file>

<file path=ppt/slides/_rels/slide2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9.xml"/><Relationship Id="rId1" Type="http://schemas.openxmlformats.org/officeDocument/2006/relationships/tags" Target="../tags/tag111.xml"/><Relationship Id="rId4" Type="http://schemas.openxmlformats.org/officeDocument/2006/relationships/image" Target="../media/image61.png"/></Relationships>
</file>

<file path=ppt/slides/_rels/slide3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1.xml"/><Relationship Id="rId1" Type="http://schemas.openxmlformats.org/officeDocument/2006/relationships/slideLayout" Target="../slideLayouts/slideLayout9.xml"/><Relationship Id="rId6" Type="http://schemas.openxmlformats.org/officeDocument/2006/relationships/image" Target="../media/image64.svg"/><Relationship Id="rId5" Type="http://schemas.openxmlformats.org/officeDocument/2006/relationships/image" Target="../media/image63.png"/><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9.xml"/><Relationship Id="rId1" Type="http://schemas.openxmlformats.org/officeDocument/2006/relationships/tags" Target="../tags/tag112.xml"/></Relationships>
</file>

<file path=ppt/slides/_rels/slide33.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33.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9.xml"/><Relationship Id="rId1" Type="http://schemas.openxmlformats.org/officeDocument/2006/relationships/tags" Target="../tags/tag113.xml"/><Relationship Id="rId6" Type="http://schemas.openxmlformats.org/officeDocument/2006/relationships/image" Target="../media/image65.png"/><Relationship Id="rId5" Type="http://schemas.openxmlformats.org/officeDocument/2006/relationships/image" Target="../media/image51.png"/><Relationship Id="rId4" Type="http://schemas.openxmlformats.org/officeDocument/2006/relationships/chart" Target="../charts/chart10.xml"/></Relationships>
</file>

<file path=ppt/slides/_rels/slide3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7.xml"/><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9.xml"/><Relationship Id="rId1" Type="http://schemas.openxmlformats.org/officeDocument/2006/relationships/tags" Target="../tags/tag114.xml"/><Relationship Id="rId4" Type="http://schemas.openxmlformats.org/officeDocument/2006/relationships/image" Target="../media/image65.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9.xml"/><Relationship Id="rId1" Type="http://schemas.openxmlformats.org/officeDocument/2006/relationships/tags" Target="../tags/tag102.xml"/><Relationship Id="rId6" Type="http://schemas.openxmlformats.org/officeDocument/2006/relationships/image" Target="../media/image42.png"/><Relationship Id="rId5" Type="http://schemas.openxmlformats.org/officeDocument/2006/relationships/image" Target="../media/image41.svg"/><Relationship Id="rId4" Type="http://schemas.openxmlformats.org/officeDocument/2006/relationships/image" Target="../media/image40.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9.xml"/><Relationship Id="rId1" Type="http://schemas.openxmlformats.org/officeDocument/2006/relationships/tags" Target="../tags/tag115.xml"/><Relationship Id="rId5" Type="http://schemas.openxmlformats.org/officeDocument/2006/relationships/image" Target="../media/image51.png"/><Relationship Id="rId4" Type="http://schemas.openxmlformats.org/officeDocument/2006/relationships/image" Target="../media/image49.png"/></Relationships>
</file>

<file path=ppt/slides/_rels/slide4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41.xml"/><Relationship Id="rId1" Type="http://schemas.openxmlformats.org/officeDocument/2006/relationships/slideLayout" Target="../slideLayouts/slideLayout9.xml"/><Relationship Id="rId5" Type="http://schemas.openxmlformats.org/officeDocument/2006/relationships/image" Target="../media/image51.png"/><Relationship Id="rId4" Type="http://schemas.openxmlformats.org/officeDocument/2006/relationships/chart" Target="../charts/chart13.xml"/></Relationships>
</file>

<file path=ppt/slides/_rels/slide42.xml.rels><?xml version="1.0" encoding="UTF-8" standalone="yes"?>
<Relationships xmlns="http://schemas.openxmlformats.org/package/2006/relationships"><Relationship Id="rId3" Type="http://schemas.openxmlformats.org/officeDocument/2006/relationships/hyperlink" Target="https://www.aarc.org/wp-content/uploads/2018/03/aersol-guides-for-rts.pdf" TargetMode="External"/><Relationship Id="rId2" Type="http://schemas.openxmlformats.org/officeDocument/2006/relationships/notesSlide" Target="../notesSlides/notesSlide42.xml"/><Relationship Id="rId1" Type="http://schemas.openxmlformats.org/officeDocument/2006/relationships/slideLayout" Target="../slideLayouts/slideLayout47.xml"/><Relationship Id="rId4" Type="http://schemas.openxmlformats.org/officeDocument/2006/relationships/slide" Target="slide53.xml"/></Relationships>
</file>

<file path=ppt/slides/_rels/slide43.xml.rels><?xml version="1.0" encoding="UTF-8" standalone="yes"?>
<Relationships xmlns="http://schemas.openxmlformats.org/package/2006/relationships"><Relationship Id="rId3" Type="http://schemas.openxmlformats.org/officeDocument/2006/relationships/hyperlink" Target="https://www.aarc.org/wp-content/uploads/2018/03/aersol-guides-for-rts.pdf" TargetMode="External"/><Relationship Id="rId2" Type="http://schemas.openxmlformats.org/officeDocument/2006/relationships/notesSlide" Target="../notesSlides/notesSlide43.xml"/><Relationship Id="rId1" Type="http://schemas.openxmlformats.org/officeDocument/2006/relationships/slideLayout" Target="../slideLayouts/slideLayout18.xml"/><Relationship Id="rId4" Type="http://schemas.openxmlformats.org/officeDocument/2006/relationships/image" Target="../media/image36.png"/></Relationships>
</file>

<file path=ppt/slides/_rels/slide44.xml.rels><?xml version="1.0" encoding="UTF-8" standalone="yes"?>
<Relationships xmlns="http://schemas.openxmlformats.org/package/2006/relationships"><Relationship Id="rId3" Type="http://schemas.openxmlformats.org/officeDocument/2006/relationships/hyperlink" Target="http://dx.doi.org/10.1021/la302281n" TargetMode="External"/><Relationship Id="rId2" Type="http://schemas.openxmlformats.org/officeDocument/2006/relationships/notesSlide" Target="../notesSlides/notesSlide44.xml"/><Relationship Id="rId1" Type="http://schemas.openxmlformats.org/officeDocument/2006/relationships/slideLayout" Target="../slideLayouts/slideLayout38.xml"/><Relationship Id="rId4" Type="http://schemas.openxmlformats.org/officeDocument/2006/relationships/image" Target="../media/image67.png"/></Relationships>
</file>

<file path=ppt/slides/_rels/slide45.xml.rels><?xml version="1.0" encoding="UTF-8" standalone="yes"?>
<Relationships xmlns="http://schemas.openxmlformats.org/package/2006/relationships"><Relationship Id="rId3" Type="http://schemas.openxmlformats.org/officeDocument/2006/relationships/hyperlink" Target="http://dx.doi.org/10.1021/la302281n" TargetMode="External"/><Relationship Id="rId2" Type="http://schemas.openxmlformats.org/officeDocument/2006/relationships/notesSlide" Target="../notesSlides/notesSlide45.xml"/><Relationship Id="rId1" Type="http://schemas.openxmlformats.org/officeDocument/2006/relationships/slideLayout" Target="../slideLayouts/slideLayout9.xml"/><Relationship Id="rId5" Type="http://schemas.openxmlformats.org/officeDocument/2006/relationships/image" Target="../media/image69.pn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48.xml"/><Relationship Id="rId1" Type="http://schemas.openxmlformats.org/officeDocument/2006/relationships/slideLayout" Target="../slideLayouts/slideLayout9.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49.xml.rels><?xml version="1.0" encoding="UTF-8" standalone="yes"?>
<Relationships xmlns="http://schemas.openxmlformats.org/package/2006/relationships"><Relationship Id="rId3" Type="http://schemas.openxmlformats.org/officeDocument/2006/relationships/hyperlink" Target="https://goldcopd.org/2025-gold-report/" TargetMode="External"/><Relationship Id="rId2" Type="http://schemas.openxmlformats.org/officeDocument/2006/relationships/notesSlide" Target="../notesSlides/notesSlide49.xml"/><Relationship Id="rId1" Type="http://schemas.openxmlformats.org/officeDocument/2006/relationships/slideLayout" Target="../slideLayouts/slideLayout38.xml"/><Relationship Id="rId5" Type="http://schemas.openxmlformats.org/officeDocument/2006/relationships/slide" Target="slide56.xml"/><Relationship Id="rId4" Type="http://schemas.openxmlformats.org/officeDocument/2006/relationships/image" Target="../media/image74.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9.xml"/><Relationship Id="rId1" Type="http://schemas.openxmlformats.org/officeDocument/2006/relationships/tags" Target="../tags/tag10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1.xml"/><Relationship Id="rId1" Type="http://schemas.openxmlformats.org/officeDocument/2006/relationships/slideLayout" Target="../slideLayouts/slideLayout131.xml"/><Relationship Id="rId4" Type="http://schemas.openxmlformats.org/officeDocument/2006/relationships/image" Target="../media/image75.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notesSlide" Target="../notesSlides/notesSlide53.xml"/><Relationship Id="rId7" Type="http://schemas.openxmlformats.org/officeDocument/2006/relationships/image" Target="../media/image79.png"/><Relationship Id="rId2" Type="http://schemas.openxmlformats.org/officeDocument/2006/relationships/slideLayout" Target="../slideLayouts/slideLayout9.xml"/><Relationship Id="rId1" Type="http://schemas.openxmlformats.org/officeDocument/2006/relationships/tags" Target="../tags/tag116.xml"/><Relationship Id="rId6" Type="http://schemas.openxmlformats.org/officeDocument/2006/relationships/image" Target="../media/image78.png"/><Relationship Id="rId5" Type="http://schemas.openxmlformats.org/officeDocument/2006/relationships/image" Target="../media/image77.svg"/><Relationship Id="rId4" Type="http://schemas.openxmlformats.org/officeDocument/2006/relationships/image" Target="../media/image76.png"/><Relationship Id="rId9" Type="http://schemas.openxmlformats.org/officeDocument/2006/relationships/image" Target="../media/image64.svg"/></Relationships>
</file>

<file path=ppt/slides/_rels/slide5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5.xml"/><Relationship Id="rId1" Type="http://schemas.openxmlformats.org/officeDocument/2006/relationships/slideLayout" Target="../slideLayouts/slideLayout9.xml"/><Relationship Id="rId4" Type="http://schemas.openxmlformats.org/officeDocument/2006/relationships/image" Target="../media/image81.jpeg"/></Relationships>
</file>

<file path=ppt/slides/_rels/slide56.xml.rels><?xml version="1.0" encoding="UTF-8" standalone="yes"?>
<Relationships xmlns="http://schemas.openxmlformats.org/package/2006/relationships"><Relationship Id="rId8" Type="http://schemas.openxmlformats.org/officeDocument/2006/relationships/image" Target="../media/image87.svg"/><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56.xml"/><Relationship Id="rId1" Type="http://schemas.openxmlformats.org/officeDocument/2006/relationships/slideLayout" Target="../slideLayouts/slideLayout127.xml"/><Relationship Id="rId6" Type="http://schemas.openxmlformats.org/officeDocument/2006/relationships/image" Target="../media/image85.svg"/><Relationship Id="rId5" Type="http://schemas.openxmlformats.org/officeDocument/2006/relationships/image" Target="../media/image84.png"/><Relationship Id="rId4" Type="http://schemas.openxmlformats.org/officeDocument/2006/relationships/image" Target="../media/image83.svg"/><Relationship Id="rId9" Type="http://schemas.openxmlformats.org/officeDocument/2006/relationships/image" Target="../media/image88.png"/></Relationships>
</file>

<file path=ppt/slides/_rels/slide5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7.xml"/><Relationship Id="rId1" Type="http://schemas.openxmlformats.org/officeDocument/2006/relationships/slideLayout" Target="../slideLayouts/slideLayout129.xml"/></Relationships>
</file>

<file path=ppt/slides/_rels/slide5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8.xml"/><Relationship Id="rId1" Type="http://schemas.openxmlformats.org/officeDocument/2006/relationships/slideLayout" Target="../slideLayouts/slideLayout1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3.xml"/><Relationship Id="rId1" Type="http://schemas.openxmlformats.org/officeDocument/2006/relationships/tags" Target="../tags/tag104.xml"/><Relationship Id="rId5" Type="http://schemas.openxmlformats.org/officeDocument/2006/relationships/hyperlink" Target="https://www.bluebeany.com/about" TargetMode="External"/><Relationship Id="rId4" Type="http://schemas.openxmlformats.org/officeDocument/2006/relationships/image" Target="../media/image4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xml"/><Relationship Id="rId1" Type="http://schemas.openxmlformats.org/officeDocument/2006/relationships/slideLayout" Target="../slideLayouts/slideLayout33.xml"/><Relationship Id="rId5" Type="http://schemas.openxmlformats.org/officeDocument/2006/relationships/image" Target="../media/image45.png"/><Relationship Id="rId4" Type="http://schemas.openxmlformats.org/officeDocument/2006/relationships/image" Target="../media/image4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hand holding a toy dragon&#10;&#10;Description automatically generated">
            <a:extLst>
              <a:ext uri="{FF2B5EF4-FFF2-40B4-BE49-F238E27FC236}">
                <a16:creationId xmlns:a16="http://schemas.microsoft.com/office/drawing/2014/main" id="{EEC6FE76-CB8E-084A-A44D-2DBC29734E07}"/>
              </a:ext>
            </a:extLst>
          </p:cNvPr>
          <p:cNvPicPr>
            <a:picLocks noChangeAspect="1"/>
          </p:cNvPicPr>
          <p:nvPr/>
        </p:nvPicPr>
        <p:blipFill>
          <a:blip r:embed="rId3"/>
          <a:stretch>
            <a:fillRect/>
          </a:stretch>
        </p:blipFill>
        <p:spPr>
          <a:xfrm>
            <a:off x="-1571" y="-60662"/>
            <a:ext cx="12192000" cy="6858000"/>
          </a:xfrm>
          <a:prstGeom prst="rect">
            <a:avLst/>
          </a:prstGeom>
        </p:spPr>
      </p:pic>
      <p:sp>
        <p:nvSpPr>
          <p:cNvPr id="2" name="TextBox 1">
            <a:extLst>
              <a:ext uri="{FF2B5EF4-FFF2-40B4-BE49-F238E27FC236}">
                <a16:creationId xmlns:a16="http://schemas.microsoft.com/office/drawing/2014/main" id="{CEEC6E34-EAC5-EF23-1CD1-34D7041AA9C1}"/>
              </a:ext>
            </a:extLst>
          </p:cNvPr>
          <p:cNvSpPr txBox="1"/>
          <p:nvPr/>
        </p:nvSpPr>
        <p:spPr>
          <a:xfrm>
            <a:off x="1822247" y="6058674"/>
            <a:ext cx="10133814" cy="738664"/>
          </a:xfrm>
          <a:prstGeom prst="rect">
            <a:avLst/>
          </a:prstGeom>
          <a:noFill/>
        </p:spPr>
        <p:txBody>
          <a:bodyPr wrap="square">
            <a:spAutoFit/>
          </a:bodyPr>
          <a:lstStyle/>
          <a:p>
            <a:r>
              <a:rPr lang="en-US" sz="800">
                <a:latin typeface="IBMPlexSansHebrew-Medium"/>
              </a:rPr>
              <a:t>‡49% reduction versus LAMA/LABA (</a:t>
            </a:r>
            <a:r>
              <a:rPr lang="en-US" sz="1000">
                <a:latin typeface="IBMPlexSansHebrew-Medium"/>
              </a:rPr>
              <a:t>HR</a:t>
            </a:r>
            <a:r>
              <a:rPr lang="en-US" sz="800">
                <a:latin typeface="IBMPlexSansHebrew-Medium"/>
              </a:rPr>
              <a:t> 0.51, 95% CI 0.33, 0.80), unadjusted P=0.00351* (ARR 1.24%).  The P-value is unadjusted owing to an endpoint in the Type I error control testing hierarchy not reaching significance</a:t>
            </a:r>
            <a:r>
              <a:rPr lang="en-US" sz="800" baseline="30000">
                <a:latin typeface="IBMPlexSansHebrew-Medium"/>
              </a:rPr>
              <a:t>1,3</a:t>
            </a:r>
          </a:p>
          <a:p>
            <a:r>
              <a:rPr lang="en-US" sz="800">
                <a:latin typeface="IBMPlexSansHebrew-Medium"/>
              </a:rPr>
              <a:t>*Additional data included from 354 patients who had incomplete 1-year vital status at the time of trial completion  LABA, long-acting beta2-agonist; LAMA, long-acting muscarinic antagonist ARR, absolute risk reduction. HR, hazard ratio LAMA/LABA, </a:t>
            </a:r>
            <a:r>
              <a:rPr lang="en-US" sz="800" err="1">
                <a:latin typeface="IBMPlexSansHebrew-Medium"/>
              </a:rPr>
              <a:t>glycopyrronium</a:t>
            </a:r>
            <a:r>
              <a:rPr lang="en-US" sz="800">
                <a:latin typeface="IBMPlexSansHebrew-Medium"/>
              </a:rPr>
              <a:t> / formoterol fumarate dihydrate. Ref: 1.Martinez FJ, et al. Am J Respir Crit Care Med 2021;203:553–564; 2.Rabe KF, et al. N Engl J Med 2020;383:35–48; 3.Rabe KF, et al. Respir Med</a:t>
            </a:r>
          </a:p>
          <a:p>
            <a:r>
              <a:rPr lang="en-US" sz="800">
                <a:latin typeface="IBMPlexSansHebrew-Medium"/>
              </a:rPr>
              <a:t>2019;158:59–66 4.TRIXEO latest approved Prescribing Information by MoH. 5. Figure 3.11 GOLD. Global strategy for prevention, diagnosis and management of</a:t>
            </a:r>
          </a:p>
          <a:p>
            <a:r>
              <a:rPr lang="en-US" sz="800">
                <a:latin typeface="IBMPlexSansHebrew-Medium"/>
              </a:rPr>
              <a:t>COPD. 2025. Available from: https://goldcopd.org/2025-gold-report/ (Accessed 23 November 2024)</a:t>
            </a:r>
          </a:p>
        </p:txBody>
      </p:sp>
      <p:sp>
        <p:nvSpPr>
          <p:cNvPr id="4" name="TextBox 3">
            <a:extLst>
              <a:ext uri="{FF2B5EF4-FFF2-40B4-BE49-F238E27FC236}">
                <a16:creationId xmlns:a16="http://schemas.microsoft.com/office/drawing/2014/main" id="{00C9FC9D-202F-44EB-6739-9ABF160A9167}"/>
              </a:ext>
            </a:extLst>
          </p:cNvPr>
          <p:cNvSpPr txBox="1"/>
          <p:nvPr/>
        </p:nvSpPr>
        <p:spPr>
          <a:xfrm>
            <a:off x="10984230" y="5457182"/>
            <a:ext cx="971831" cy="369332"/>
          </a:xfrm>
          <a:prstGeom prst="rect">
            <a:avLst/>
          </a:prstGeom>
          <a:noFill/>
        </p:spPr>
        <p:txBody>
          <a:bodyPr wrap="square">
            <a:spAutoFit/>
          </a:bodyPr>
          <a:lstStyle/>
          <a:p>
            <a:r>
              <a:rPr lang="en-US" b="0" i="0">
                <a:solidFill>
                  <a:srgbClr val="1D1D1D"/>
                </a:solidFill>
                <a:effectLst/>
                <a:latin typeface="Arial" panose="020B0604020202020204" pitchFamily="34" charset="0"/>
              </a:rPr>
              <a:t>IL-5819</a:t>
            </a:r>
            <a:endParaRPr lang="en-US"/>
          </a:p>
        </p:txBody>
      </p:sp>
    </p:spTree>
    <p:extLst>
      <p:ext uri="{BB962C8B-B14F-4D97-AF65-F5344CB8AC3E}">
        <p14:creationId xmlns:p14="http://schemas.microsoft.com/office/powerpoint/2010/main" val="96777799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DFDDAA-9D7D-A719-932C-BF0F80234DA3}"/>
              </a:ext>
            </a:extLst>
          </p:cNvPr>
          <p:cNvSpPr>
            <a:spLocks noGrp="1"/>
          </p:cNvSpPr>
          <p:nvPr>
            <p:ph type="title"/>
          </p:nvPr>
        </p:nvSpPr>
        <p:spPr/>
        <p:txBody>
          <a:bodyPr/>
          <a:lstStyle/>
          <a:p>
            <a:r>
              <a:rPr lang="en-GB"/>
              <a:t>Patients with increased symptoms and frequent productive cough are at higher risk of exacerbations compared with less symptomatic patients</a:t>
            </a:r>
          </a:p>
        </p:txBody>
      </p:sp>
      <p:sp>
        <p:nvSpPr>
          <p:cNvPr id="4" name="Text Placeholder 3">
            <a:extLst>
              <a:ext uri="{FF2B5EF4-FFF2-40B4-BE49-F238E27FC236}">
                <a16:creationId xmlns:a16="http://schemas.microsoft.com/office/drawing/2014/main" id="{A154FA7E-0DF9-88B1-820E-972271D76ACE}"/>
              </a:ext>
            </a:extLst>
          </p:cNvPr>
          <p:cNvSpPr>
            <a:spLocks noGrp="1"/>
          </p:cNvSpPr>
          <p:nvPr>
            <p:ph type="body" sz="quarter" idx="10"/>
          </p:nvPr>
        </p:nvSpPr>
        <p:spPr>
          <a:xfrm>
            <a:off x="341312" y="6061012"/>
            <a:ext cx="10348855" cy="590001"/>
          </a:xfrm>
        </p:spPr>
        <p:txBody>
          <a:bodyPr/>
          <a:lstStyle/>
          <a:p>
            <a:r>
              <a:rPr lang="en-GB"/>
              <a:t>Frequent productive cough was defined as cough and sputum production several or most days a week (SGRQ cough and sputum scores ≥3) in the past 3 months </a:t>
            </a:r>
          </a:p>
          <a:p>
            <a:r>
              <a:rPr lang="en-GB"/>
              <a:t>*Retrospective observational cohort study that evaluated risk factors associated with exacerbation frequency in 58589 patients with COPD identified in the UK Clinical Practice Research Datalink; </a:t>
            </a:r>
            <a:r>
              <a:rPr lang="en-GB" baseline="30000"/>
              <a:t>†</a:t>
            </a:r>
            <a:r>
              <a:rPr lang="en-GB"/>
              <a:t>analysis of 7125 patients from the prospective, observational study, NOVELTY, to describe the relationship between frequent productive cough and disease characteristics, disease burden and exacerbation risk; </a:t>
            </a:r>
            <a:r>
              <a:rPr lang="en-GB" baseline="30000"/>
              <a:t>‡</a:t>
            </a:r>
            <a:r>
              <a:rPr lang="en-GB"/>
              <a:t>equivalent to </a:t>
            </a:r>
            <a:r>
              <a:rPr lang="en-GB" err="1"/>
              <a:t>mMRC</a:t>
            </a:r>
            <a:r>
              <a:rPr lang="en-GB"/>
              <a:t> ≥2; </a:t>
            </a:r>
            <a:r>
              <a:rPr lang="en-GB" baseline="30000"/>
              <a:t>§</a:t>
            </a:r>
            <a:r>
              <a:rPr lang="en-GB"/>
              <a:t>physician-reported exacerbations were defined based on ATS/ERS recommendations as beyond the patient's usual day-to-day variance; </a:t>
            </a:r>
            <a:r>
              <a:rPr lang="en-GB" baseline="30000"/>
              <a:t>¶</a:t>
            </a:r>
            <a:r>
              <a:rPr lang="en-GB"/>
              <a:t>based on odds ratio (95% CI) 1.93 (1.50, 2.48) for frequent productive cough at baseline and physician-reported exacerbations over the subsequent 12 months</a:t>
            </a:r>
            <a:r>
              <a:rPr lang="en-GB" baseline="30000"/>
              <a:t>3</a:t>
            </a:r>
          </a:p>
          <a:p>
            <a:r>
              <a:rPr lang="en-GB"/>
              <a:t>ATS, American Thoracic Society; ERS, European Respiratory Society; MACRE, major adverse cardiovascular and respiratory event; </a:t>
            </a:r>
            <a:r>
              <a:rPr lang="en-GB" err="1"/>
              <a:t>mMRC</a:t>
            </a:r>
            <a:r>
              <a:rPr lang="en-GB"/>
              <a:t>, modified Medical Research Council; MRC, Medical Research Council; SGRQ, St George’s Respiratory Questionnaire</a:t>
            </a:r>
          </a:p>
          <a:p>
            <a:r>
              <a:rPr lang="en-GB"/>
              <a:t>1. </a:t>
            </a:r>
            <a:r>
              <a:rPr lang="en-GB" err="1"/>
              <a:t>Müllerová</a:t>
            </a:r>
            <a:r>
              <a:rPr lang="en-GB"/>
              <a:t> H, et al. BMJ Open 2014;4:e006171; 2. Lindberg A, et al. Respir Med 2015;109:88–95; 3. Hughes R, et al. Respir Med 2022;200:106921; 4. </a:t>
            </a:r>
            <a:r>
              <a:rPr lang="en-GB" err="1"/>
              <a:t>Rapsomaniki</a:t>
            </a:r>
            <a:r>
              <a:rPr lang="en-GB"/>
              <a:t> E, et al. Poster presented at ERS 2023 (Poster PA1928 and Supplementary Material). Available from: https://bit.ly/3qk5A6v (Accessed 26 November May 2024)</a:t>
            </a:r>
          </a:p>
          <a:p>
            <a:endParaRPr lang="en-GB"/>
          </a:p>
        </p:txBody>
      </p:sp>
      <p:grpSp>
        <p:nvGrpSpPr>
          <p:cNvPr id="3" name="Group 2">
            <a:extLst>
              <a:ext uri="{FF2B5EF4-FFF2-40B4-BE49-F238E27FC236}">
                <a16:creationId xmlns:a16="http://schemas.microsoft.com/office/drawing/2014/main" id="{CE756876-2952-5881-D30F-2D6449E7E56A}"/>
              </a:ext>
            </a:extLst>
          </p:cNvPr>
          <p:cNvGrpSpPr/>
          <p:nvPr/>
        </p:nvGrpSpPr>
        <p:grpSpPr>
          <a:xfrm>
            <a:off x="6181237" y="1542868"/>
            <a:ext cx="5675800" cy="1404000"/>
            <a:chOff x="989823" y="1508461"/>
            <a:chExt cx="5048918" cy="1382741"/>
          </a:xfrm>
        </p:grpSpPr>
        <p:sp>
          <p:nvSpPr>
            <p:cNvPr id="7" name="Rectangle: Rounded Corners 6">
              <a:extLst>
                <a:ext uri="{FF2B5EF4-FFF2-40B4-BE49-F238E27FC236}">
                  <a16:creationId xmlns:a16="http://schemas.microsoft.com/office/drawing/2014/main" id="{70EB2D72-1F65-FC0F-2F81-BF26800BF2F9}"/>
                </a:ext>
              </a:extLst>
            </p:cNvPr>
            <p:cNvSpPr/>
            <p:nvPr/>
          </p:nvSpPr>
          <p:spPr>
            <a:xfrm>
              <a:off x="1532283" y="1644014"/>
              <a:ext cx="4506458" cy="1193376"/>
            </a:xfrm>
            <a:prstGeom prst="roundRect">
              <a:avLst>
                <a:gd name="adj" fmla="val 0"/>
              </a:avLst>
            </a:prstGeom>
            <a:solidFill>
              <a:schemeClr val="accent2">
                <a:lumMod val="20000"/>
                <a:lumOff val="80000"/>
              </a:schemeClr>
            </a:solidFill>
            <a:ln>
              <a:solidFill>
                <a:schemeClr val="accent2">
                  <a:lumMod val="20000"/>
                  <a:lumOff val="80000"/>
                </a:schemeClr>
              </a:solid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Ins="576000" rtlCol="0" anchor="ctr">
              <a:noAutofit/>
            </a:bodyPr>
            <a:lstStyle/>
            <a:p>
              <a:pPr marL="990600" marR="0" lvl="0" indent="0" algn="l" defTabSz="914400" rtl="0" eaLnBrk="1" fontAlgn="auto" latinLnBrk="0" hangingPunct="1">
                <a:lnSpc>
                  <a:spcPts val="2500"/>
                </a:lnSpc>
                <a:spcBef>
                  <a:spcPts val="0"/>
                </a:spcBef>
                <a:spcAft>
                  <a:spcPts val="0"/>
                </a:spcAft>
                <a:buClrTx/>
                <a:buSzTx/>
                <a:buFontTx/>
                <a:buNone/>
                <a:tabLst/>
                <a:defRPr/>
              </a:pPr>
              <a:r>
                <a:rPr kumimoji="0" lang="en-GB" sz="1800" b="1" i="0" u="none" strike="noStrike" kern="1200" cap="none" spc="0" normalizeH="0" baseline="0" noProof="0">
                  <a:ln>
                    <a:noFill/>
                  </a:ln>
                  <a:solidFill>
                    <a:srgbClr val="F0B323">
                      <a:lumMod val="75000"/>
                    </a:srgbClr>
                  </a:solidFill>
                  <a:effectLst/>
                  <a:uLnTx/>
                  <a:uFillTx/>
                  <a:latin typeface="Arial" panose="020B0604020202020204"/>
                  <a:ea typeface="+mn-ea"/>
                  <a:cs typeface="+mn-cs"/>
                </a:rPr>
                <a:t>Frequent productive cough </a:t>
              </a:r>
              <a:r>
                <a:rPr kumimoji="0" lang="en-GB" sz="1800" b="0" i="0" u="none" strike="noStrike" kern="1200" cap="none" spc="0" normalizeH="0" baseline="0" noProof="0">
                  <a:ln>
                    <a:noFill/>
                  </a:ln>
                  <a:solidFill>
                    <a:prstClr val="black"/>
                  </a:solidFill>
                  <a:effectLst/>
                  <a:uLnTx/>
                  <a:uFillTx/>
                  <a:latin typeface="Arial" panose="020B0604020202020204"/>
                  <a:ea typeface="+mn-ea"/>
                  <a:cs typeface="+mn-cs"/>
                </a:rPr>
                <a:t>was an </a:t>
              </a:r>
              <a:r>
                <a:rPr kumimoji="0" lang="en-GB" sz="1800" b="1" i="0" u="none" strike="noStrike" kern="1200" cap="none" spc="0" normalizeH="0" baseline="0" noProof="0">
                  <a:ln>
                    <a:noFill/>
                  </a:ln>
                  <a:solidFill>
                    <a:srgbClr val="F0B323">
                      <a:lumMod val="75000"/>
                    </a:srgbClr>
                  </a:solidFill>
                  <a:effectLst/>
                  <a:uLnTx/>
                  <a:uFillTx/>
                  <a:latin typeface="Arial" panose="020B0604020202020204"/>
                  <a:ea typeface="+mn-ea"/>
                  <a:cs typeface="+mn-cs"/>
                </a:rPr>
                <a:t>indicator of risk </a:t>
              </a:r>
              <a:br>
                <a:rPr kumimoji="0" lang="en-GB" sz="1800" b="1" i="0" u="none" strike="noStrike" kern="1200" cap="none" spc="0" normalizeH="0" baseline="0" noProof="0">
                  <a:ln>
                    <a:noFill/>
                  </a:ln>
                  <a:solidFill>
                    <a:srgbClr val="F0B323">
                      <a:lumMod val="75000"/>
                    </a:srgbClr>
                  </a:solidFill>
                  <a:effectLst/>
                  <a:uLnTx/>
                  <a:uFillTx/>
                  <a:latin typeface="Arial" panose="020B0604020202020204"/>
                  <a:ea typeface="+mn-ea"/>
                  <a:cs typeface="+mn-cs"/>
                </a:rPr>
              </a:br>
              <a:r>
                <a:rPr kumimoji="0" lang="en-GB" sz="1800" b="0" i="0" u="none" strike="noStrike" kern="1200" cap="none" spc="0" normalizeH="0" baseline="0" noProof="0">
                  <a:ln>
                    <a:noFill/>
                  </a:ln>
                  <a:solidFill>
                    <a:prstClr val="black"/>
                  </a:solidFill>
                  <a:effectLst/>
                  <a:uLnTx/>
                  <a:uFillTx/>
                  <a:latin typeface="Arial" panose="020B0604020202020204"/>
                  <a:ea typeface="+mn-ea"/>
                  <a:cs typeface="+mn-cs"/>
                </a:rPr>
                <a:t>of exacerbations and MACRE</a:t>
              </a:r>
              <a:r>
                <a:rPr kumimoji="0" lang="en-GB" sz="1800" b="0" i="0" u="none" strike="noStrike" kern="1200" cap="none" spc="0" normalizeH="0" baseline="30000" noProof="0">
                  <a:ln>
                    <a:noFill/>
                  </a:ln>
                  <a:solidFill>
                    <a:prstClr val="black"/>
                  </a:solidFill>
                  <a:effectLst/>
                  <a:uLnTx/>
                  <a:uFillTx/>
                  <a:latin typeface="Arial" panose="020B0604020202020204"/>
                  <a:ea typeface="+mn-ea"/>
                  <a:cs typeface="+mn-cs"/>
                </a:rPr>
                <a:t>2–4</a:t>
              </a:r>
              <a:r>
                <a:rPr kumimoji="0" lang="en-GB" sz="18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a:t>
              </a:r>
              <a:endParaRPr kumimoji="0" lang="en-GB" sz="1800" b="0" i="0" u="none" strike="noStrike" kern="1200" cap="none" spc="0" normalizeH="0" baseline="30000" noProof="0">
                <a:ln>
                  <a:noFill/>
                </a:ln>
                <a:solidFill>
                  <a:prstClr val="black"/>
                </a:solidFill>
                <a:effectLst/>
                <a:uLnTx/>
                <a:uFillTx/>
                <a:latin typeface="Arial" panose="020B0604020202020204"/>
                <a:ea typeface="+mn-ea"/>
                <a:cs typeface="+mn-cs"/>
              </a:endParaRPr>
            </a:p>
          </p:txBody>
        </p:sp>
        <p:grpSp>
          <p:nvGrpSpPr>
            <p:cNvPr id="8" name="Group 7">
              <a:extLst>
                <a:ext uri="{FF2B5EF4-FFF2-40B4-BE49-F238E27FC236}">
                  <a16:creationId xmlns:a16="http://schemas.microsoft.com/office/drawing/2014/main" id="{1769FD38-8E13-9A7C-E679-952F00283EBE}"/>
                </a:ext>
              </a:extLst>
            </p:cNvPr>
            <p:cNvGrpSpPr/>
            <p:nvPr/>
          </p:nvGrpSpPr>
          <p:grpSpPr>
            <a:xfrm>
              <a:off x="989823" y="1508461"/>
              <a:ext cx="1248931" cy="1382741"/>
              <a:chOff x="1091525" y="1157770"/>
              <a:chExt cx="914536" cy="1015103"/>
            </a:xfrm>
          </p:grpSpPr>
          <p:sp>
            <p:nvSpPr>
              <p:cNvPr id="9" name="Oval 8">
                <a:extLst>
                  <a:ext uri="{FF2B5EF4-FFF2-40B4-BE49-F238E27FC236}">
                    <a16:creationId xmlns:a16="http://schemas.microsoft.com/office/drawing/2014/main" id="{4A73A8A7-D26E-C626-6A8C-63EAA0AF6FD5}"/>
                  </a:ext>
                </a:extLst>
              </p:cNvPr>
              <p:cNvSpPr/>
              <p:nvPr/>
            </p:nvSpPr>
            <p:spPr>
              <a:xfrm rot="10800000">
                <a:off x="1091525" y="1157770"/>
                <a:ext cx="914536" cy="1015103"/>
              </a:xfrm>
              <a:prstGeom prst="ellipse">
                <a:avLst/>
              </a:prstGeom>
              <a:solidFill>
                <a:schemeClr val="bg1"/>
              </a:solidFill>
              <a:ln w="25400" cap="flat" cmpd="sng" algn="ctr">
                <a:solidFill>
                  <a:schemeClr val="accent2"/>
                </a:solidFill>
                <a:prstDash val="solid"/>
              </a:ln>
              <a:effectLst>
                <a:outerShdw blurRad="50800" dist="38100" dir="2700000" algn="tl" rotWithShape="0">
                  <a:prstClr val="black">
                    <a:alpha val="40000"/>
                  </a:prstClr>
                </a:outerShdw>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Arial"/>
                  <a:ea typeface="+mn-ea"/>
                  <a:cs typeface="+mn-cs"/>
                </a:endParaRPr>
              </a:p>
            </p:txBody>
          </p:sp>
          <p:sp>
            <p:nvSpPr>
              <p:cNvPr id="10" name="Oval 9">
                <a:extLst>
                  <a:ext uri="{FF2B5EF4-FFF2-40B4-BE49-F238E27FC236}">
                    <a16:creationId xmlns:a16="http://schemas.microsoft.com/office/drawing/2014/main" id="{48CA53A8-1585-18FB-0B84-D5F8D989D186}"/>
                  </a:ext>
                </a:extLst>
              </p:cNvPr>
              <p:cNvSpPr/>
              <p:nvPr/>
            </p:nvSpPr>
            <p:spPr>
              <a:xfrm rot="10800000">
                <a:off x="1162145" y="1243196"/>
                <a:ext cx="773838" cy="858933"/>
              </a:xfrm>
              <a:prstGeom prst="ellipse">
                <a:avLst/>
              </a:prstGeom>
              <a:solidFill>
                <a:schemeClr val="accent2"/>
              </a:solidFill>
              <a:ln w="25400"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Arial"/>
                  <a:ea typeface="+mn-ea"/>
                  <a:cs typeface="+mn-cs"/>
                </a:endParaRPr>
              </a:p>
            </p:txBody>
          </p:sp>
        </p:grpSp>
      </p:grpSp>
      <p:grpSp>
        <p:nvGrpSpPr>
          <p:cNvPr id="11" name="Group 10">
            <a:extLst>
              <a:ext uri="{FF2B5EF4-FFF2-40B4-BE49-F238E27FC236}">
                <a16:creationId xmlns:a16="http://schemas.microsoft.com/office/drawing/2014/main" id="{2D556D89-627B-99D6-F029-233E18366525}"/>
              </a:ext>
            </a:extLst>
          </p:cNvPr>
          <p:cNvGrpSpPr/>
          <p:nvPr/>
        </p:nvGrpSpPr>
        <p:grpSpPr>
          <a:xfrm>
            <a:off x="416390" y="1542868"/>
            <a:ext cx="5201780" cy="1403999"/>
            <a:chOff x="3462026" y="3908989"/>
            <a:chExt cx="5271781" cy="1764739"/>
          </a:xfrm>
        </p:grpSpPr>
        <p:sp>
          <p:nvSpPr>
            <p:cNvPr id="12" name="Rectangle: Rounded Corners 11">
              <a:extLst>
                <a:ext uri="{FF2B5EF4-FFF2-40B4-BE49-F238E27FC236}">
                  <a16:creationId xmlns:a16="http://schemas.microsoft.com/office/drawing/2014/main" id="{8E2C0E30-377B-16F6-4E95-168C0B71A5D8}"/>
                </a:ext>
              </a:extLst>
            </p:cNvPr>
            <p:cNvSpPr/>
            <p:nvPr/>
          </p:nvSpPr>
          <p:spPr>
            <a:xfrm>
              <a:off x="3917549" y="4061024"/>
              <a:ext cx="4816258" cy="1523011"/>
            </a:xfrm>
            <a:prstGeom prst="roundRect">
              <a:avLst>
                <a:gd name="adj" fmla="val 0"/>
              </a:avLst>
            </a:prstGeom>
            <a:solidFill>
              <a:schemeClr val="accent3">
                <a:lumMod val="20000"/>
                <a:lumOff val="80000"/>
              </a:schemeClr>
            </a:solidFill>
            <a:ln>
              <a:solidFill>
                <a:schemeClr val="accent3">
                  <a:lumMod val="20000"/>
                  <a:lumOff val="80000"/>
                </a:schemeClr>
              </a:solid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540000" rIns="576000" rtlCol="0" anchor="ctr">
              <a:noAutofit/>
            </a:bodyPr>
            <a:lstStyle/>
            <a:p>
              <a:pPr marL="990600" marR="0" lvl="0" indent="0" algn="l" defTabSz="914400" rtl="0" eaLnBrk="1" fontAlgn="auto" latinLnBrk="0" hangingPunct="1">
                <a:lnSpc>
                  <a:spcPts val="2500"/>
                </a:lnSpc>
                <a:spcBef>
                  <a:spcPts val="0"/>
                </a:spcBef>
                <a:spcAft>
                  <a:spcPts val="0"/>
                </a:spcAft>
                <a:buClrTx/>
                <a:buSzTx/>
                <a:buFontTx/>
                <a:buNone/>
                <a:tabLst/>
                <a:defRPr/>
              </a:pPr>
              <a:r>
                <a:rPr kumimoji="0" lang="en-GB" sz="1800" b="1" i="0" u="none" strike="noStrike" kern="1200" cap="none" spc="0" normalizeH="0" baseline="0" noProof="0">
                  <a:ln>
                    <a:noFill/>
                  </a:ln>
                  <a:solidFill>
                    <a:srgbClr val="347785"/>
                  </a:solidFill>
                  <a:effectLst/>
                  <a:uLnTx/>
                  <a:uFillTx/>
                  <a:latin typeface="Arial" panose="020B0604020202020204"/>
                  <a:ea typeface="+mn-ea"/>
                  <a:cs typeface="+mn-cs"/>
                </a:rPr>
                <a:t>Increasing dyspnoea (mMRC) </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was</a:t>
              </a: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associated with an </a:t>
              </a:r>
              <a:r>
                <a:rPr kumimoji="0" lang="en-GB" sz="1800" b="1" i="0" u="none" strike="noStrike" kern="1200" cap="none" spc="0" normalizeH="0" baseline="0" noProof="0">
                  <a:ln>
                    <a:noFill/>
                  </a:ln>
                  <a:solidFill>
                    <a:srgbClr val="347785"/>
                  </a:solidFill>
                  <a:effectLst/>
                  <a:uLnTx/>
                  <a:uFillTx/>
                  <a:latin typeface="Arial" panose="020B0604020202020204"/>
                  <a:ea typeface="+mn-ea"/>
                  <a:cs typeface="+mn-cs"/>
                </a:rPr>
                <a:t>increased risk </a:t>
              </a:r>
              <a:br>
                <a:rPr kumimoji="0" lang="en-GB" sz="1800" b="1" i="0" u="none" strike="noStrike" kern="1200" cap="none" spc="0" normalizeH="0" baseline="0" noProof="0">
                  <a:ln>
                    <a:noFill/>
                  </a:ln>
                  <a:solidFill>
                    <a:srgbClr val="347785"/>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347785"/>
                  </a:solidFill>
                  <a:effectLst/>
                  <a:uLnTx/>
                  <a:uFillTx/>
                  <a:latin typeface="Arial" panose="020B0604020202020204"/>
                  <a:ea typeface="+mn-ea"/>
                  <a:cs typeface="+mn-cs"/>
                </a:rPr>
                <a:t>of exacerbations</a:t>
              </a:r>
              <a:r>
                <a:rPr kumimoji="0" lang="en-GB" sz="1800" b="0" i="0" u="none" strike="noStrike" kern="1200" cap="none" spc="0" normalizeH="0" baseline="30000" noProof="0">
                  <a:ln>
                    <a:noFill/>
                  </a:ln>
                  <a:solidFill>
                    <a:srgbClr val="373A36"/>
                  </a:solidFill>
                  <a:effectLst/>
                  <a:uLnTx/>
                  <a:uFillTx/>
                  <a:latin typeface="Arial" panose="020B0604020202020204"/>
                  <a:ea typeface="+mn-ea"/>
                  <a:cs typeface="+mn-cs"/>
                </a:rPr>
                <a:t>1</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a:t>
              </a:r>
            </a:p>
          </p:txBody>
        </p:sp>
        <p:grpSp>
          <p:nvGrpSpPr>
            <p:cNvPr id="13" name="Group 12">
              <a:extLst>
                <a:ext uri="{FF2B5EF4-FFF2-40B4-BE49-F238E27FC236}">
                  <a16:creationId xmlns:a16="http://schemas.microsoft.com/office/drawing/2014/main" id="{EE07074D-BB97-B51E-E419-8B0F60A30919}"/>
                </a:ext>
              </a:extLst>
            </p:cNvPr>
            <p:cNvGrpSpPr/>
            <p:nvPr/>
          </p:nvGrpSpPr>
          <p:grpSpPr>
            <a:xfrm>
              <a:off x="3462026" y="3908989"/>
              <a:ext cx="1422893" cy="1764739"/>
              <a:chOff x="1078431" y="1157736"/>
              <a:chExt cx="927630" cy="1015136"/>
            </a:xfrm>
          </p:grpSpPr>
          <p:sp>
            <p:nvSpPr>
              <p:cNvPr id="14" name="Oval 13">
                <a:extLst>
                  <a:ext uri="{FF2B5EF4-FFF2-40B4-BE49-F238E27FC236}">
                    <a16:creationId xmlns:a16="http://schemas.microsoft.com/office/drawing/2014/main" id="{9E79507A-C3E2-525F-EDA2-A26A75927A1F}"/>
                  </a:ext>
                </a:extLst>
              </p:cNvPr>
              <p:cNvSpPr/>
              <p:nvPr/>
            </p:nvSpPr>
            <p:spPr>
              <a:xfrm rot="10800000">
                <a:off x="1078431" y="1157736"/>
                <a:ext cx="927630" cy="1015136"/>
              </a:xfrm>
              <a:prstGeom prst="ellipse">
                <a:avLst/>
              </a:prstGeom>
              <a:solidFill>
                <a:schemeClr val="bg1"/>
              </a:solidFill>
              <a:ln w="25400" cap="flat" cmpd="sng" algn="ctr">
                <a:solidFill>
                  <a:schemeClr val="accent3"/>
                </a:solidFill>
                <a:prstDash val="solid"/>
              </a:ln>
              <a:effectLst>
                <a:outerShdw blurRad="50800" dist="38100" dir="2700000" algn="tl" rotWithShape="0">
                  <a:prstClr val="black">
                    <a:alpha val="40000"/>
                  </a:prstClr>
                </a:outerShdw>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373A36"/>
                  </a:solidFill>
                  <a:effectLst/>
                  <a:uLnTx/>
                  <a:uFillTx/>
                  <a:latin typeface="Arial"/>
                  <a:ea typeface="+mn-ea"/>
                  <a:cs typeface="+mn-cs"/>
                </a:endParaRPr>
              </a:p>
            </p:txBody>
          </p:sp>
          <p:sp>
            <p:nvSpPr>
              <p:cNvPr id="15" name="Oval 14">
                <a:extLst>
                  <a:ext uri="{FF2B5EF4-FFF2-40B4-BE49-F238E27FC236}">
                    <a16:creationId xmlns:a16="http://schemas.microsoft.com/office/drawing/2014/main" id="{8F97067E-E5BC-5AAB-59AB-A006C6600A41}"/>
                  </a:ext>
                </a:extLst>
              </p:cNvPr>
              <p:cNvSpPr/>
              <p:nvPr/>
            </p:nvSpPr>
            <p:spPr>
              <a:xfrm rot="10800000">
                <a:off x="1150733" y="1243167"/>
                <a:ext cx="784918" cy="858962"/>
              </a:xfrm>
              <a:prstGeom prst="ellipse">
                <a:avLst/>
              </a:prstGeom>
              <a:solidFill>
                <a:schemeClr val="accent3"/>
              </a:solidFill>
              <a:ln w="25400" cap="flat" cmpd="sng" algn="ctr">
                <a:no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373A36"/>
                  </a:solidFill>
                  <a:effectLst/>
                  <a:uLnTx/>
                  <a:uFillTx/>
                  <a:latin typeface="Arial"/>
                  <a:ea typeface="+mn-ea"/>
                  <a:cs typeface="+mn-cs"/>
                </a:endParaRPr>
              </a:p>
            </p:txBody>
          </p:sp>
        </p:grpSp>
      </p:grpSp>
      <p:sp>
        <p:nvSpPr>
          <p:cNvPr id="16" name="Graphic 160">
            <a:extLst>
              <a:ext uri="{FF2B5EF4-FFF2-40B4-BE49-F238E27FC236}">
                <a16:creationId xmlns:a16="http://schemas.microsoft.com/office/drawing/2014/main" id="{0C22CDDD-7FFE-01CD-31D3-ABE561E38123}"/>
              </a:ext>
            </a:extLst>
          </p:cNvPr>
          <p:cNvSpPr/>
          <p:nvPr/>
        </p:nvSpPr>
        <p:spPr>
          <a:xfrm>
            <a:off x="743137" y="1841136"/>
            <a:ext cx="743182" cy="698410"/>
          </a:xfrm>
          <a:custGeom>
            <a:avLst/>
            <a:gdLst>
              <a:gd name="connsiteX0" fmla="*/ 573308 w 1040558"/>
              <a:gd name="connsiteY0" fmla="*/ 590812 h 1052864"/>
              <a:gd name="connsiteX1" fmla="*/ 578357 w 1040558"/>
              <a:gd name="connsiteY1" fmla="*/ 597955 h 1052864"/>
              <a:gd name="connsiteX2" fmla="*/ 599121 w 1040558"/>
              <a:gd name="connsiteY2" fmla="*/ 629864 h 1052864"/>
              <a:gd name="connsiteX3" fmla="*/ 628268 w 1040558"/>
              <a:gd name="connsiteY3" fmla="*/ 639199 h 1052864"/>
              <a:gd name="connsiteX4" fmla="*/ 631792 w 1040558"/>
              <a:gd name="connsiteY4" fmla="*/ 608433 h 1052864"/>
              <a:gd name="connsiteX5" fmla="*/ 601883 w 1040558"/>
              <a:gd name="connsiteY5" fmla="*/ 565285 h 1052864"/>
              <a:gd name="connsiteX6" fmla="*/ 513587 w 1040558"/>
              <a:gd name="connsiteY6" fmla="*/ 438983 h 1052864"/>
              <a:gd name="connsiteX7" fmla="*/ 510348 w 1040558"/>
              <a:gd name="connsiteY7" fmla="*/ 441269 h 1052864"/>
              <a:gd name="connsiteX8" fmla="*/ 374045 w 1040558"/>
              <a:gd name="connsiteY8" fmla="*/ 595765 h 1052864"/>
              <a:gd name="connsiteX9" fmla="*/ 369854 w 1040558"/>
              <a:gd name="connsiteY9" fmla="*/ 616815 h 1052864"/>
              <a:gd name="connsiteX10" fmla="*/ 395191 w 1040558"/>
              <a:gd name="connsiteY10" fmla="*/ 617958 h 1052864"/>
              <a:gd name="connsiteX11" fmla="*/ 441768 w 1040558"/>
              <a:gd name="connsiteY11" fmla="*/ 569761 h 1052864"/>
              <a:gd name="connsiteX12" fmla="*/ 449293 w 1040558"/>
              <a:gd name="connsiteY12" fmla="*/ 560141 h 1052864"/>
              <a:gd name="connsiteX13" fmla="*/ 451198 w 1040558"/>
              <a:gd name="connsiteY13" fmla="*/ 561665 h 1052864"/>
              <a:gd name="connsiteX14" fmla="*/ 451103 w 1040558"/>
              <a:gd name="connsiteY14" fmla="*/ 604147 h 1052864"/>
              <a:gd name="connsiteX15" fmla="*/ 448436 w 1040558"/>
              <a:gd name="connsiteY15" fmla="*/ 698920 h 1052864"/>
              <a:gd name="connsiteX16" fmla="*/ 398429 w 1040558"/>
              <a:gd name="connsiteY16" fmla="*/ 835699 h 1052864"/>
              <a:gd name="connsiteX17" fmla="*/ 233361 w 1040558"/>
              <a:gd name="connsiteY17" fmla="*/ 973145 h 1052864"/>
              <a:gd name="connsiteX18" fmla="*/ 73341 w 1040558"/>
              <a:gd name="connsiteY18" fmla="*/ 1039439 h 1052864"/>
              <a:gd name="connsiteX19" fmla="*/ 37813 w 1040558"/>
              <a:gd name="connsiteY19" fmla="*/ 1044773 h 1052864"/>
              <a:gd name="connsiteX20" fmla="*/ 8666 w 1040558"/>
              <a:gd name="connsiteY20" fmla="*/ 1018675 h 1052864"/>
              <a:gd name="connsiteX21" fmla="*/ 2856 w 1040558"/>
              <a:gd name="connsiteY21" fmla="*/ 748927 h 1052864"/>
              <a:gd name="connsiteX22" fmla="*/ 82961 w 1040558"/>
              <a:gd name="connsiteY22" fmla="*/ 403264 h 1052864"/>
              <a:gd name="connsiteX23" fmla="*/ 236123 w 1040558"/>
              <a:gd name="connsiteY23" fmla="*/ 205811 h 1052864"/>
              <a:gd name="connsiteX24" fmla="*/ 328421 w 1040558"/>
              <a:gd name="connsiteY24" fmla="*/ 156757 h 1052864"/>
              <a:gd name="connsiteX25" fmla="*/ 382142 w 1040558"/>
              <a:gd name="connsiteY25" fmla="*/ 177998 h 1052864"/>
              <a:gd name="connsiteX26" fmla="*/ 416908 w 1040558"/>
              <a:gd name="connsiteY26" fmla="*/ 287155 h 1052864"/>
              <a:gd name="connsiteX27" fmla="*/ 427481 w 1040558"/>
              <a:gd name="connsiteY27" fmla="*/ 373927 h 1052864"/>
              <a:gd name="connsiteX28" fmla="*/ 420242 w 1040558"/>
              <a:gd name="connsiteY28" fmla="*/ 397359 h 1052864"/>
              <a:gd name="connsiteX29" fmla="*/ 343851 w 1040558"/>
              <a:gd name="connsiteY29" fmla="*/ 465653 h 1052864"/>
              <a:gd name="connsiteX30" fmla="*/ 332231 w 1040558"/>
              <a:gd name="connsiteY30" fmla="*/ 481369 h 1052864"/>
              <a:gd name="connsiteX31" fmla="*/ 337184 w 1040558"/>
              <a:gd name="connsiteY31" fmla="*/ 495752 h 1052864"/>
              <a:gd name="connsiteX32" fmla="*/ 350995 w 1040558"/>
              <a:gd name="connsiteY32" fmla="*/ 495847 h 1052864"/>
              <a:gd name="connsiteX33" fmla="*/ 430719 w 1040558"/>
              <a:gd name="connsiteY33" fmla="*/ 435078 h 1052864"/>
              <a:gd name="connsiteX34" fmla="*/ 474725 w 1040558"/>
              <a:gd name="connsiteY34" fmla="*/ 374404 h 1052864"/>
              <a:gd name="connsiteX35" fmla="*/ 482726 w 1040558"/>
              <a:gd name="connsiteY35" fmla="*/ 345352 h 1052864"/>
              <a:gd name="connsiteX36" fmla="*/ 483011 w 1040558"/>
              <a:gd name="connsiteY36" fmla="*/ 48268 h 1052864"/>
              <a:gd name="connsiteX37" fmla="*/ 497108 w 1040558"/>
              <a:gd name="connsiteY37" fmla="*/ 6453 h 1052864"/>
              <a:gd name="connsiteX38" fmla="*/ 530446 w 1040558"/>
              <a:gd name="connsiteY38" fmla="*/ 9215 h 1052864"/>
              <a:gd name="connsiteX39" fmla="*/ 542733 w 1040558"/>
              <a:gd name="connsiteY39" fmla="*/ 58364 h 1052864"/>
              <a:gd name="connsiteX40" fmla="*/ 540828 w 1040558"/>
              <a:gd name="connsiteY40" fmla="*/ 287250 h 1052864"/>
              <a:gd name="connsiteX41" fmla="*/ 603026 w 1040558"/>
              <a:gd name="connsiteY41" fmla="*/ 436030 h 1052864"/>
              <a:gd name="connsiteX42" fmla="*/ 668463 w 1040558"/>
              <a:gd name="connsiteY42" fmla="*/ 495847 h 1052864"/>
              <a:gd name="connsiteX43" fmla="*/ 686846 w 1040558"/>
              <a:gd name="connsiteY43" fmla="*/ 498895 h 1052864"/>
              <a:gd name="connsiteX44" fmla="*/ 693609 w 1040558"/>
              <a:gd name="connsiteY44" fmla="*/ 483655 h 1052864"/>
              <a:gd name="connsiteX45" fmla="*/ 687132 w 1040558"/>
              <a:gd name="connsiteY45" fmla="*/ 473940 h 1052864"/>
              <a:gd name="connsiteX46" fmla="*/ 618838 w 1040558"/>
              <a:gd name="connsiteY46" fmla="*/ 409646 h 1052864"/>
              <a:gd name="connsiteX47" fmla="*/ 604836 w 1040558"/>
              <a:gd name="connsiteY47" fmla="*/ 366498 h 1052864"/>
              <a:gd name="connsiteX48" fmla="*/ 638650 w 1040558"/>
              <a:gd name="connsiteY48" fmla="*/ 205621 h 1052864"/>
              <a:gd name="connsiteX49" fmla="*/ 655414 w 1040558"/>
              <a:gd name="connsiteY49" fmla="*/ 164949 h 1052864"/>
              <a:gd name="connsiteX50" fmla="*/ 701610 w 1040558"/>
              <a:gd name="connsiteY50" fmla="*/ 144851 h 1052864"/>
              <a:gd name="connsiteX51" fmla="*/ 755141 w 1040558"/>
              <a:gd name="connsiteY51" fmla="*/ 176665 h 1052864"/>
              <a:gd name="connsiteX52" fmla="*/ 863916 w 1040558"/>
              <a:gd name="connsiteY52" fmla="*/ 299918 h 1052864"/>
              <a:gd name="connsiteX53" fmla="*/ 1014411 w 1040558"/>
              <a:gd name="connsiteY53" fmla="*/ 620911 h 1052864"/>
              <a:gd name="connsiteX54" fmla="*/ 1038795 w 1040558"/>
              <a:gd name="connsiteY54" fmla="*/ 896755 h 1052864"/>
              <a:gd name="connsiteX55" fmla="*/ 1020507 w 1040558"/>
              <a:gd name="connsiteY55" fmla="*/ 1028104 h 1052864"/>
              <a:gd name="connsiteX56" fmla="*/ 984026 w 1040558"/>
              <a:gd name="connsiteY56" fmla="*/ 1049726 h 1052864"/>
              <a:gd name="connsiteX57" fmla="*/ 877156 w 1040558"/>
              <a:gd name="connsiteY57" fmla="*/ 1013626 h 1052864"/>
              <a:gd name="connsiteX58" fmla="*/ 655700 w 1040558"/>
              <a:gd name="connsiteY58" fmla="*/ 854368 h 1052864"/>
              <a:gd name="connsiteX59" fmla="*/ 589882 w 1040558"/>
              <a:gd name="connsiteY59" fmla="*/ 755785 h 1052864"/>
              <a:gd name="connsiteX60" fmla="*/ 570165 w 1040558"/>
              <a:gd name="connsiteY60" fmla="*/ 649009 h 1052864"/>
              <a:gd name="connsiteX61" fmla="*/ 570070 w 1040558"/>
              <a:gd name="connsiteY61" fmla="*/ 591764 h 1052864"/>
              <a:gd name="connsiteX62" fmla="*/ 573308 w 1040558"/>
              <a:gd name="connsiteY62" fmla="*/ 590812 h 105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40558" h="1052864">
                <a:moveTo>
                  <a:pt x="573308" y="590812"/>
                </a:moveTo>
                <a:cubicBezTo>
                  <a:pt x="575023" y="593193"/>
                  <a:pt x="576737" y="595479"/>
                  <a:pt x="578357" y="597955"/>
                </a:cubicBezTo>
                <a:cubicBezTo>
                  <a:pt x="585310" y="608623"/>
                  <a:pt x="592168" y="619291"/>
                  <a:pt x="599121" y="629864"/>
                </a:cubicBezTo>
                <a:cubicBezTo>
                  <a:pt x="607598" y="642723"/>
                  <a:pt x="618266" y="646152"/>
                  <a:pt x="628268" y="639199"/>
                </a:cubicBezTo>
                <a:cubicBezTo>
                  <a:pt x="638459" y="632150"/>
                  <a:pt x="639983" y="620339"/>
                  <a:pt x="631792" y="608433"/>
                </a:cubicBezTo>
                <a:cubicBezTo>
                  <a:pt x="621886" y="593955"/>
                  <a:pt x="611885" y="579667"/>
                  <a:pt x="601883" y="565285"/>
                </a:cubicBezTo>
                <a:cubicBezTo>
                  <a:pt x="572546" y="523375"/>
                  <a:pt x="543209" y="481465"/>
                  <a:pt x="513587" y="438983"/>
                </a:cubicBezTo>
                <a:cubicBezTo>
                  <a:pt x="512253" y="439936"/>
                  <a:pt x="511015" y="440412"/>
                  <a:pt x="510348" y="441269"/>
                </a:cubicBezTo>
                <a:cubicBezTo>
                  <a:pt x="469772" y="496990"/>
                  <a:pt x="420908" y="545473"/>
                  <a:pt x="374045" y="595765"/>
                </a:cubicBezTo>
                <a:cubicBezTo>
                  <a:pt x="368045" y="602242"/>
                  <a:pt x="364711" y="608623"/>
                  <a:pt x="369854" y="616815"/>
                </a:cubicBezTo>
                <a:cubicBezTo>
                  <a:pt x="375760" y="626149"/>
                  <a:pt x="386428" y="626816"/>
                  <a:pt x="395191" y="617958"/>
                </a:cubicBezTo>
                <a:cubicBezTo>
                  <a:pt x="410907" y="602146"/>
                  <a:pt x="426338" y="585954"/>
                  <a:pt x="441768" y="569761"/>
                </a:cubicBezTo>
                <a:cubicBezTo>
                  <a:pt x="444530" y="566809"/>
                  <a:pt x="446816" y="563284"/>
                  <a:pt x="449293" y="560141"/>
                </a:cubicBezTo>
                <a:cubicBezTo>
                  <a:pt x="449960" y="560617"/>
                  <a:pt x="450626" y="561189"/>
                  <a:pt x="451198" y="561665"/>
                </a:cubicBezTo>
                <a:cubicBezTo>
                  <a:pt x="451198" y="575857"/>
                  <a:pt x="451484" y="590050"/>
                  <a:pt x="451103" y="604147"/>
                </a:cubicBezTo>
                <a:cubicBezTo>
                  <a:pt x="450341" y="635770"/>
                  <a:pt x="448912" y="667297"/>
                  <a:pt x="448436" y="698920"/>
                </a:cubicBezTo>
                <a:cubicBezTo>
                  <a:pt x="447578" y="750355"/>
                  <a:pt x="428814" y="795028"/>
                  <a:pt x="398429" y="835699"/>
                </a:cubicBezTo>
                <a:cubicBezTo>
                  <a:pt x="354329" y="894659"/>
                  <a:pt x="296512" y="937141"/>
                  <a:pt x="233361" y="973145"/>
                </a:cubicBezTo>
                <a:cubicBezTo>
                  <a:pt x="182879" y="1001911"/>
                  <a:pt x="130110" y="1025628"/>
                  <a:pt x="73341" y="1039439"/>
                </a:cubicBezTo>
                <a:cubicBezTo>
                  <a:pt x="61721" y="1042297"/>
                  <a:pt x="49719" y="1044297"/>
                  <a:pt x="37813" y="1044773"/>
                </a:cubicBezTo>
                <a:cubicBezTo>
                  <a:pt x="15715" y="1045821"/>
                  <a:pt x="10762" y="1040487"/>
                  <a:pt x="8666" y="1018675"/>
                </a:cubicBezTo>
                <a:cubicBezTo>
                  <a:pt x="475" y="928854"/>
                  <a:pt x="-2859" y="838938"/>
                  <a:pt x="2856" y="748927"/>
                </a:cubicBezTo>
                <a:cubicBezTo>
                  <a:pt x="10476" y="629388"/>
                  <a:pt x="32003" y="512802"/>
                  <a:pt x="82961" y="403264"/>
                </a:cubicBezTo>
                <a:cubicBezTo>
                  <a:pt x="118966" y="325921"/>
                  <a:pt x="167258" y="257818"/>
                  <a:pt x="236123" y="205811"/>
                </a:cubicBezTo>
                <a:cubicBezTo>
                  <a:pt x="264222" y="184570"/>
                  <a:pt x="294702" y="167616"/>
                  <a:pt x="328421" y="156757"/>
                </a:cubicBezTo>
                <a:cubicBezTo>
                  <a:pt x="354995" y="148185"/>
                  <a:pt x="367949" y="153805"/>
                  <a:pt x="382142" y="177998"/>
                </a:cubicBezTo>
                <a:cubicBezTo>
                  <a:pt x="402049" y="211812"/>
                  <a:pt x="410050" y="249436"/>
                  <a:pt x="416908" y="287155"/>
                </a:cubicBezTo>
                <a:cubicBezTo>
                  <a:pt x="422051" y="315825"/>
                  <a:pt x="425099" y="344876"/>
                  <a:pt x="427481" y="373927"/>
                </a:cubicBezTo>
                <a:cubicBezTo>
                  <a:pt x="428147" y="381547"/>
                  <a:pt x="424909" y="391072"/>
                  <a:pt x="420242" y="397359"/>
                </a:cubicBezTo>
                <a:cubicBezTo>
                  <a:pt x="399668" y="425458"/>
                  <a:pt x="372521" y="446413"/>
                  <a:pt x="343851" y="465653"/>
                </a:cubicBezTo>
                <a:cubicBezTo>
                  <a:pt x="338612" y="469177"/>
                  <a:pt x="334040" y="475369"/>
                  <a:pt x="332231" y="481369"/>
                </a:cubicBezTo>
                <a:cubicBezTo>
                  <a:pt x="330992" y="485465"/>
                  <a:pt x="333755" y="492704"/>
                  <a:pt x="337184" y="495752"/>
                </a:cubicBezTo>
                <a:cubicBezTo>
                  <a:pt x="339851" y="498133"/>
                  <a:pt x="347090" y="497752"/>
                  <a:pt x="350995" y="495847"/>
                </a:cubicBezTo>
                <a:cubicBezTo>
                  <a:pt x="381761" y="481179"/>
                  <a:pt x="408716" y="460891"/>
                  <a:pt x="430719" y="435078"/>
                </a:cubicBezTo>
                <a:cubicBezTo>
                  <a:pt x="446912" y="416123"/>
                  <a:pt x="461294" y="395359"/>
                  <a:pt x="474725" y="374404"/>
                </a:cubicBezTo>
                <a:cubicBezTo>
                  <a:pt x="479963" y="366307"/>
                  <a:pt x="482726" y="355163"/>
                  <a:pt x="482726" y="345352"/>
                </a:cubicBezTo>
                <a:cubicBezTo>
                  <a:pt x="483297" y="246292"/>
                  <a:pt x="483107" y="147328"/>
                  <a:pt x="483011" y="48268"/>
                </a:cubicBezTo>
                <a:cubicBezTo>
                  <a:pt x="483011" y="32551"/>
                  <a:pt x="486250" y="18359"/>
                  <a:pt x="497108" y="6453"/>
                </a:cubicBezTo>
                <a:cubicBezTo>
                  <a:pt x="505967" y="-3263"/>
                  <a:pt x="523016" y="-1739"/>
                  <a:pt x="530446" y="9215"/>
                </a:cubicBezTo>
                <a:cubicBezTo>
                  <a:pt x="540542" y="24169"/>
                  <a:pt x="542828" y="41124"/>
                  <a:pt x="542733" y="58364"/>
                </a:cubicBezTo>
                <a:cubicBezTo>
                  <a:pt x="542352" y="134659"/>
                  <a:pt x="542257" y="210955"/>
                  <a:pt x="540828" y="287250"/>
                </a:cubicBezTo>
                <a:cubicBezTo>
                  <a:pt x="539685" y="346400"/>
                  <a:pt x="559116" y="396121"/>
                  <a:pt x="603026" y="436030"/>
                </a:cubicBezTo>
                <a:cubicBezTo>
                  <a:pt x="624839" y="455938"/>
                  <a:pt x="646079" y="476512"/>
                  <a:pt x="668463" y="495847"/>
                </a:cubicBezTo>
                <a:cubicBezTo>
                  <a:pt x="672654" y="499467"/>
                  <a:pt x="681608" y="500800"/>
                  <a:pt x="686846" y="498895"/>
                </a:cubicBezTo>
                <a:cubicBezTo>
                  <a:pt x="690656" y="497467"/>
                  <a:pt x="692942" y="489180"/>
                  <a:pt x="693609" y="483655"/>
                </a:cubicBezTo>
                <a:cubicBezTo>
                  <a:pt x="693990" y="480703"/>
                  <a:pt x="689990" y="476702"/>
                  <a:pt x="687132" y="473940"/>
                </a:cubicBezTo>
                <a:cubicBezTo>
                  <a:pt x="664463" y="452413"/>
                  <a:pt x="641698" y="430982"/>
                  <a:pt x="618838" y="409646"/>
                </a:cubicBezTo>
                <a:cubicBezTo>
                  <a:pt x="606170" y="397835"/>
                  <a:pt x="600645" y="384786"/>
                  <a:pt x="604836" y="366498"/>
                </a:cubicBezTo>
                <a:cubicBezTo>
                  <a:pt x="616838" y="313063"/>
                  <a:pt x="626648" y="259056"/>
                  <a:pt x="638650" y="205621"/>
                </a:cubicBezTo>
                <a:cubicBezTo>
                  <a:pt x="641793" y="191524"/>
                  <a:pt x="648842" y="177998"/>
                  <a:pt x="655414" y="164949"/>
                </a:cubicBezTo>
                <a:cubicBezTo>
                  <a:pt x="665129" y="145423"/>
                  <a:pt x="680084" y="139327"/>
                  <a:pt x="701610" y="144851"/>
                </a:cubicBezTo>
                <a:cubicBezTo>
                  <a:pt x="722470" y="150280"/>
                  <a:pt x="739043" y="163234"/>
                  <a:pt x="755141" y="176665"/>
                </a:cubicBezTo>
                <a:cubicBezTo>
                  <a:pt x="797527" y="212288"/>
                  <a:pt x="831341" y="255532"/>
                  <a:pt x="863916" y="299918"/>
                </a:cubicBezTo>
                <a:cubicBezTo>
                  <a:pt x="935163" y="397073"/>
                  <a:pt x="986122" y="503658"/>
                  <a:pt x="1014411" y="620911"/>
                </a:cubicBezTo>
                <a:cubicBezTo>
                  <a:pt x="1036319" y="711684"/>
                  <a:pt x="1044510" y="803600"/>
                  <a:pt x="1038795" y="896755"/>
                </a:cubicBezTo>
                <a:cubicBezTo>
                  <a:pt x="1036033" y="941046"/>
                  <a:pt x="1030699" y="984861"/>
                  <a:pt x="1020507" y="1028104"/>
                </a:cubicBezTo>
                <a:cubicBezTo>
                  <a:pt x="1014792" y="1052203"/>
                  <a:pt x="1008029" y="1057060"/>
                  <a:pt x="984026" y="1049726"/>
                </a:cubicBezTo>
                <a:cubicBezTo>
                  <a:pt x="948117" y="1038677"/>
                  <a:pt x="911827" y="1028009"/>
                  <a:pt x="877156" y="1013626"/>
                </a:cubicBezTo>
                <a:cubicBezTo>
                  <a:pt x="791050" y="978003"/>
                  <a:pt x="718469" y="923139"/>
                  <a:pt x="655700" y="854368"/>
                </a:cubicBezTo>
                <a:cubicBezTo>
                  <a:pt x="628553" y="824650"/>
                  <a:pt x="604360" y="793694"/>
                  <a:pt x="589882" y="755785"/>
                </a:cubicBezTo>
                <a:cubicBezTo>
                  <a:pt x="576642" y="721399"/>
                  <a:pt x="571118" y="685585"/>
                  <a:pt x="570165" y="649009"/>
                </a:cubicBezTo>
                <a:cubicBezTo>
                  <a:pt x="569689" y="629959"/>
                  <a:pt x="570070" y="610814"/>
                  <a:pt x="570070" y="591764"/>
                </a:cubicBezTo>
                <a:cubicBezTo>
                  <a:pt x="571213" y="591478"/>
                  <a:pt x="572261" y="591193"/>
                  <a:pt x="573308" y="590812"/>
                </a:cubicBezTo>
                <a:close/>
              </a:path>
            </a:pathLst>
          </a:custGeom>
          <a:solidFill>
            <a:schemeClr val="bg1"/>
          </a:solidFill>
          <a:ln w="9525" cap="flat">
            <a:noFill/>
            <a:prstDash val="solid"/>
            <a:miter/>
          </a:ln>
        </p:spPr>
        <p:txBody>
          <a:bodyPr rtlCol="0" anchor="ct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
        <p:nvSpPr>
          <p:cNvPr id="17" name="Rectangle 14">
            <a:extLst>
              <a:ext uri="{FF2B5EF4-FFF2-40B4-BE49-F238E27FC236}">
                <a16:creationId xmlns:a16="http://schemas.microsoft.com/office/drawing/2014/main" id="{CC37ADEB-6C90-66B3-DDCA-9C0B612F0B1C}"/>
              </a:ext>
            </a:extLst>
          </p:cNvPr>
          <p:cNvSpPr/>
          <p:nvPr/>
        </p:nvSpPr>
        <p:spPr>
          <a:xfrm>
            <a:off x="1255464" y="3429000"/>
            <a:ext cx="768657" cy="1317600"/>
          </a:xfrm>
          <a:custGeom>
            <a:avLst/>
            <a:gdLst>
              <a:gd name="connsiteX0" fmla="*/ 0 w 1174140"/>
              <a:gd name="connsiteY0" fmla="*/ 0 h 1472675"/>
              <a:gd name="connsiteX1" fmla="*/ 1174140 w 1174140"/>
              <a:gd name="connsiteY1" fmla="*/ 0 h 1472675"/>
              <a:gd name="connsiteX2" fmla="*/ 1174140 w 1174140"/>
              <a:gd name="connsiteY2" fmla="*/ 1472675 h 1472675"/>
              <a:gd name="connsiteX3" fmla="*/ 0 w 1174140"/>
              <a:gd name="connsiteY3" fmla="*/ 1472675 h 1472675"/>
              <a:gd name="connsiteX4" fmla="*/ 0 w 1174140"/>
              <a:gd name="connsiteY4" fmla="*/ 0 h 1472675"/>
              <a:gd name="connsiteX0" fmla="*/ 0 w 1174140"/>
              <a:gd name="connsiteY0" fmla="*/ 188007 h 1472675"/>
              <a:gd name="connsiteX1" fmla="*/ 1174140 w 1174140"/>
              <a:gd name="connsiteY1" fmla="*/ 0 h 1472675"/>
              <a:gd name="connsiteX2" fmla="*/ 1174140 w 1174140"/>
              <a:gd name="connsiteY2" fmla="*/ 1472675 h 1472675"/>
              <a:gd name="connsiteX3" fmla="*/ 0 w 1174140"/>
              <a:gd name="connsiteY3" fmla="*/ 1472675 h 1472675"/>
              <a:gd name="connsiteX4" fmla="*/ 0 w 1174140"/>
              <a:gd name="connsiteY4" fmla="*/ 188007 h 1472675"/>
              <a:gd name="connsiteX0" fmla="*/ 0 w 1174140"/>
              <a:gd name="connsiteY0" fmla="*/ 188007 h 1472675"/>
              <a:gd name="connsiteX1" fmla="*/ 1174140 w 1174140"/>
              <a:gd name="connsiteY1" fmla="*/ 0 h 1472675"/>
              <a:gd name="connsiteX2" fmla="*/ 1174140 w 1174140"/>
              <a:gd name="connsiteY2" fmla="*/ 1472675 h 1472675"/>
              <a:gd name="connsiteX3" fmla="*/ 0 w 1174140"/>
              <a:gd name="connsiteY3" fmla="*/ 1370125 h 1472675"/>
              <a:gd name="connsiteX4" fmla="*/ 0 w 1174140"/>
              <a:gd name="connsiteY4" fmla="*/ 188007 h 14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140" h="1472675">
                <a:moveTo>
                  <a:pt x="0" y="188007"/>
                </a:moveTo>
                <a:lnTo>
                  <a:pt x="1174140" y="0"/>
                </a:lnTo>
                <a:lnTo>
                  <a:pt x="1174140" y="1472675"/>
                </a:lnTo>
                <a:lnTo>
                  <a:pt x="0" y="1370125"/>
                </a:lnTo>
                <a:lnTo>
                  <a:pt x="0" y="188007"/>
                </a:lnTo>
                <a:close/>
              </a:path>
            </a:pathLst>
          </a:custGeom>
          <a:solidFill>
            <a:schemeClr val="accent3">
              <a:lumMod val="20000"/>
              <a:lumOff val="8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18" name="Arrow: Down 17">
            <a:extLst>
              <a:ext uri="{FF2B5EF4-FFF2-40B4-BE49-F238E27FC236}">
                <a16:creationId xmlns:a16="http://schemas.microsoft.com/office/drawing/2014/main" id="{32033BED-20D7-8CE5-3BA2-29382F5CF036}"/>
              </a:ext>
            </a:extLst>
          </p:cNvPr>
          <p:cNvSpPr/>
          <p:nvPr/>
        </p:nvSpPr>
        <p:spPr>
          <a:xfrm rot="10800000">
            <a:off x="1127857" y="3604136"/>
            <a:ext cx="262800" cy="1051200"/>
          </a:xfrm>
          <a:prstGeom prst="downArrow">
            <a:avLst/>
          </a:prstGeom>
          <a:solidFill>
            <a:schemeClr val="accent3"/>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F4444"/>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9B8DF7F9-FCA4-5384-6C05-C81FA85C5DE9}"/>
              </a:ext>
            </a:extLst>
          </p:cNvPr>
          <p:cNvSpPr/>
          <p:nvPr/>
        </p:nvSpPr>
        <p:spPr>
          <a:xfrm>
            <a:off x="2015412" y="3429000"/>
            <a:ext cx="3239999" cy="1324800"/>
          </a:xfrm>
          <a:prstGeom prst="rect">
            <a:avLst/>
          </a:prstGeom>
          <a:solidFill>
            <a:schemeClr val="accent3"/>
          </a:solidFill>
          <a:ln w="12700" cap="flat" cmpd="sng" algn="ctr">
            <a:no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C1A6F050-DC67-553D-35CC-9DF78FDE6C76}"/>
              </a:ext>
            </a:extLst>
          </p:cNvPr>
          <p:cNvSpPr/>
          <p:nvPr/>
        </p:nvSpPr>
        <p:spPr>
          <a:xfrm>
            <a:off x="2015411" y="3517960"/>
            <a:ext cx="3230164" cy="1115690"/>
          </a:xfrm>
          <a:prstGeom prst="rect">
            <a:avLst/>
          </a:prstGeom>
          <a:solidFill>
            <a:schemeClr val="accent3"/>
          </a:solid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rial" panose="020B0604020202020204"/>
                <a:ea typeface="+mn-ea"/>
                <a:cs typeface="+mn-cs"/>
              </a:rPr>
              <a:t>~1 in 2</a:t>
            </a:r>
            <a:r>
              <a:rPr kumimoji="0" lang="en-US" sz="1500" b="1" i="0" u="none" strike="noStrike" kern="1200" cap="none" spc="0" normalizeH="0" baseline="0" noProof="0">
                <a:ln>
                  <a:noFill/>
                </a:ln>
                <a:solidFill>
                  <a:prstClr val="white"/>
                </a:solidFill>
                <a:effectLst/>
                <a:uLnTx/>
                <a:uFillTx/>
                <a:latin typeface="Arial" panose="020B0604020202020204"/>
                <a:ea typeface="+mn-ea"/>
                <a:cs typeface="+mn-cs"/>
              </a:rPr>
              <a:t> </a:t>
            </a:r>
            <a:r>
              <a:rPr kumimoji="0" lang="en-US" sz="1550" b="0" i="0" u="none" strike="noStrike" kern="1200" cap="none" spc="0" normalizeH="0" baseline="0" noProof="0">
                <a:ln>
                  <a:noFill/>
                </a:ln>
                <a:solidFill>
                  <a:prstClr val="white"/>
                </a:solidFill>
                <a:effectLst/>
                <a:uLnTx/>
                <a:uFillTx/>
                <a:latin typeface="Arial" panose="020B0604020202020204"/>
                <a:ea typeface="+mn-ea"/>
                <a:cs typeface="+mn-cs"/>
              </a:rPr>
              <a:t>patients who have an MRC score of </a:t>
            </a:r>
            <a:r>
              <a:rPr kumimoji="0" lang="en-US" sz="15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≥3</a:t>
            </a:r>
            <a:r>
              <a:rPr kumimoji="0" lang="en-GB" sz="1600" b="0"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r>
              <a:rPr kumimoji="0" lang="en-US" sz="15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had an exacerbation in the following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55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12 months</a:t>
            </a:r>
            <a:r>
              <a:rPr kumimoji="0" lang="en-US" sz="1550" b="0"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1</a:t>
            </a:r>
            <a:endParaRPr kumimoji="0" lang="en-US" sz="15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2" name="Rectangle 14">
            <a:extLst>
              <a:ext uri="{FF2B5EF4-FFF2-40B4-BE49-F238E27FC236}">
                <a16:creationId xmlns:a16="http://schemas.microsoft.com/office/drawing/2014/main" id="{9BFAC479-3A8B-34A5-1479-5B1662092E3F}"/>
              </a:ext>
            </a:extLst>
          </p:cNvPr>
          <p:cNvSpPr/>
          <p:nvPr/>
        </p:nvSpPr>
        <p:spPr>
          <a:xfrm>
            <a:off x="7056986" y="3427688"/>
            <a:ext cx="768657" cy="1646604"/>
          </a:xfrm>
          <a:custGeom>
            <a:avLst/>
            <a:gdLst>
              <a:gd name="connsiteX0" fmla="*/ 0 w 1174140"/>
              <a:gd name="connsiteY0" fmla="*/ 0 h 1472675"/>
              <a:gd name="connsiteX1" fmla="*/ 1174140 w 1174140"/>
              <a:gd name="connsiteY1" fmla="*/ 0 h 1472675"/>
              <a:gd name="connsiteX2" fmla="*/ 1174140 w 1174140"/>
              <a:gd name="connsiteY2" fmla="*/ 1472675 h 1472675"/>
              <a:gd name="connsiteX3" fmla="*/ 0 w 1174140"/>
              <a:gd name="connsiteY3" fmla="*/ 1472675 h 1472675"/>
              <a:gd name="connsiteX4" fmla="*/ 0 w 1174140"/>
              <a:gd name="connsiteY4" fmla="*/ 0 h 1472675"/>
              <a:gd name="connsiteX0" fmla="*/ 0 w 1174140"/>
              <a:gd name="connsiteY0" fmla="*/ 188007 h 1472675"/>
              <a:gd name="connsiteX1" fmla="*/ 1174140 w 1174140"/>
              <a:gd name="connsiteY1" fmla="*/ 0 h 1472675"/>
              <a:gd name="connsiteX2" fmla="*/ 1174140 w 1174140"/>
              <a:gd name="connsiteY2" fmla="*/ 1472675 h 1472675"/>
              <a:gd name="connsiteX3" fmla="*/ 0 w 1174140"/>
              <a:gd name="connsiteY3" fmla="*/ 1472675 h 1472675"/>
              <a:gd name="connsiteX4" fmla="*/ 0 w 1174140"/>
              <a:gd name="connsiteY4" fmla="*/ 188007 h 1472675"/>
              <a:gd name="connsiteX0" fmla="*/ 0 w 1174140"/>
              <a:gd name="connsiteY0" fmla="*/ 188007 h 1472675"/>
              <a:gd name="connsiteX1" fmla="*/ 1174140 w 1174140"/>
              <a:gd name="connsiteY1" fmla="*/ 0 h 1472675"/>
              <a:gd name="connsiteX2" fmla="*/ 1174140 w 1174140"/>
              <a:gd name="connsiteY2" fmla="*/ 1472675 h 1472675"/>
              <a:gd name="connsiteX3" fmla="*/ 0 w 1174140"/>
              <a:gd name="connsiteY3" fmla="*/ 1370125 h 1472675"/>
              <a:gd name="connsiteX4" fmla="*/ 0 w 1174140"/>
              <a:gd name="connsiteY4" fmla="*/ 188007 h 147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140" h="1472675">
                <a:moveTo>
                  <a:pt x="0" y="188007"/>
                </a:moveTo>
                <a:lnTo>
                  <a:pt x="1174140" y="0"/>
                </a:lnTo>
                <a:lnTo>
                  <a:pt x="1174140" y="1472675"/>
                </a:lnTo>
                <a:lnTo>
                  <a:pt x="0" y="1370125"/>
                </a:lnTo>
                <a:lnTo>
                  <a:pt x="0" y="188007"/>
                </a:lnTo>
                <a:close/>
              </a:path>
            </a:pathLst>
          </a:custGeom>
          <a:solidFill>
            <a:schemeClr val="accent2">
              <a:lumMod val="20000"/>
              <a:lumOff val="8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3" name="Arrow: Down 22">
            <a:extLst>
              <a:ext uri="{FF2B5EF4-FFF2-40B4-BE49-F238E27FC236}">
                <a16:creationId xmlns:a16="http://schemas.microsoft.com/office/drawing/2014/main" id="{53AC0058-34BF-623D-CB96-ED82D6C4F9D6}"/>
              </a:ext>
            </a:extLst>
          </p:cNvPr>
          <p:cNvSpPr/>
          <p:nvPr/>
        </p:nvSpPr>
        <p:spPr>
          <a:xfrm rot="10800000">
            <a:off x="6925550" y="3630433"/>
            <a:ext cx="262872" cy="1324800"/>
          </a:xfrm>
          <a:prstGeom prst="downArrow">
            <a:avLst>
              <a:gd name="adj1" fmla="val 50000"/>
              <a:gd name="adj2" fmla="val 50000"/>
            </a:avLst>
          </a:prstGeom>
          <a:solidFill>
            <a:schemeClr val="accent2"/>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F4444"/>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E2454995-E246-E3C4-AE2A-ECB65B69A591}"/>
              </a:ext>
            </a:extLst>
          </p:cNvPr>
          <p:cNvSpPr/>
          <p:nvPr/>
        </p:nvSpPr>
        <p:spPr>
          <a:xfrm>
            <a:off x="7825642" y="3430361"/>
            <a:ext cx="3445541" cy="1646605"/>
          </a:xfrm>
          <a:prstGeom prst="rect">
            <a:avLst/>
          </a:prstGeom>
          <a:solidFill>
            <a:schemeClr val="accent2"/>
          </a:solidFill>
        </p:spPr>
        <p:txBody>
          <a:bodyPr wrap="square">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GB" sz="1500" b="0" i="0" u="none" strike="noStrike" kern="1200" cap="none" spc="0" normalizeH="0" baseline="0" noProof="0">
                <a:ln>
                  <a:noFill/>
                </a:ln>
                <a:solidFill>
                  <a:prstClr val="white"/>
                </a:solidFill>
                <a:effectLst/>
                <a:uLnTx/>
                <a:uFillTx/>
                <a:latin typeface="Arial" panose="020B0604020202020204"/>
                <a:ea typeface="+mn-ea"/>
                <a:cs typeface="+mn-cs"/>
              </a:rPr>
              <a:t>Patients having frequent productive cough at baseline were associated with a </a:t>
            </a:r>
            <a:r>
              <a:rPr kumimoji="0" lang="en-GB" sz="2000" b="1" i="0" u="none" strike="noStrike" kern="1200" cap="none" spc="0" normalizeH="0" baseline="0" noProof="0">
                <a:ln>
                  <a:noFill/>
                </a:ln>
                <a:solidFill>
                  <a:prstClr val="white"/>
                </a:solidFill>
                <a:effectLst/>
                <a:uLnTx/>
                <a:uFillTx/>
                <a:latin typeface="Arial" panose="020B0604020202020204"/>
                <a:ea typeface="+mn-ea"/>
                <a:cs typeface="+mn-cs"/>
              </a:rPr>
              <a:t>~2× greater</a:t>
            </a:r>
            <a:r>
              <a:rPr kumimoji="0" lang="en-GB" sz="1500" b="0" i="0" u="none" strike="noStrike" kern="1200" cap="none" spc="0" normalizeH="0" baseline="0" noProof="0">
                <a:ln>
                  <a:noFill/>
                </a:ln>
                <a:solidFill>
                  <a:prstClr val="white"/>
                </a:solidFill>
                <a:effectLst/>
                <a:uLnTx/>
                <a:uFillTx/>
                <a:latin typeface="Arial" panose="020B0604020202020204"/>
                <a:ea typeface="+mn-ea"/>
                <a:cs typeface="+mn-cs"/>
              </a:rPr>
              <a:t> risk of hospital admission for exacerbation in the next 12 months</a:t>
            </a:r>
            <a:r>
              <a:rPr kumimoji="0" lang="en-GB" sz="1500" b="0" i="0" u="none" strike="noStrike" kern="1200" cap="none" spc="0" normalizeH="0" baseline="30000" noProof="0">
                <a:ln>
                  <a:noFill/>
                </a:ln>
                <a:solidFill>
                  <a:prstClr val="white"/>
                </a:solidFill>
                <a:effectLst/>
                <a:uLnTx/>
                <a:uFillTx/>
                <a:latin typeface="Arial" panose="020B0604020202020204"/>
                <a:ea typeface="+mn-ea"/>
                <a:cs typeface="+mn-cs"/>
              </a:rPr>
              <a:t>3</a:t>
            </a:r>
            <a:r>
              <a:rPr kumimoji="0" lang="en-GB" sz="1500" b="0"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GB" sz="15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and </a:t>
            </a:r>
            <a:r>
              <a:rPr kumimoji="0" lang="en-GB"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39% increased risk </a:t>
            </a:r>
            <a:r>
              <a:rPr kumimoji="0" lang="en-GB" sz="15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of MACRE over 3 years</a:t>
            </a:r>
            <a:r>
              <a:rPr kumimoji="0" lang="en-GB" sz="1500" b="0"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4</a:t>
            </a:r>
            <a:r>
              <a:rPr kumimoji="0" lang="en-GB" sz="15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endParaRPr kumimoji="0" lang="en-GB" sz="15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9" name="Freeform 195">
            <a:extLst>
              <a:ext uri="{FF2B5EF4-FFF2-40B4-BE49-F238E27FC236}">
                <a16:creationId xmlns:a16="http://schemas.microsoft.com/office/drawing/2014/main" id="{D064C74D-D758-5DF8-043F-6D31865D50D4}"/>
              </a:ext>
            </a:extLst>
          </p:cNvPr>
          <p:cNvSpPr/>
          <p:nvPr/>
        </p:nvSpPr>
        <p:spPr>
          <a:xfrm flipH="1">
            <a:off x="6443907" y="1866105"/>
            <a:ext cx="878660" cy="648471"/>
          </a:xfrm>
          <a:custGeom>
            <a:avLst/>
            <a:gdLst>
              <a:gd name="connsiteX0" fmla="*/ 835790 w 1103587"/>
              <a:gd name="connsiteY0" fmla="*/ 495039 h 920000"/>
              <a:gd name="connsiteX1" fmla="*/ 930890 w 1103587"/>
              <a:gd name="connsiteY1" fmla="*/ 558612 h 920000"/>
              <a:gd name="connsiteX2" fmla="*/ 923626 w 1103587"/>
              <a:gd name="connsiteY2" fmla="*/ 592007 h 920000"/>
              <a:gd name="connsiteX3" fmla="*/ 891215 w 1103587"/>
              <a:gd name="connsiteY3" fmla="*/ 587135 h 920000"/>
              <a:gd name="connsiteX4" fmla="*/ 829094 w 1103587"/>
              <a:gd name="connsiteY4" fmla="*/ 503468 h 920000"/>
              <a:gd name="connsiteX5" fmla="*/ 957293 w 1103587"/>
              <a:gd name="connsiteY5" fmla="*/ 456456 h 920000"/>
              <a:gd name="connsiteX6" fmla="*/ 983304 w 1103587"/>
              <a:gd name="connsiteY6" fmla="*/ 462358 h 920000"/>
              <a:gd name="connsiteX7" fmla="*/ 1011642 w 1103587"/>
              <a:gd name="connsiteY7" fmla="*/ 497075 h 920000"/>
              <a:gd name="connsiteX8" fmla="*/ 1068762 w 1103587"/>
              <a:gd name="connsiteY8" fmla="*/ 516865 h 920000"/>
              <a:gd name="connsiteX9" fmla="*/ 1014407 w 1103587"/>
              <a:gd name="connsiteY9" fmla="*/ 682686 h 920000"/>
              <a:gd name="connsiteX10" fmla="*/ 928371 w 1103587"/>
              <a:gd name="connsiteY10" fmla="*/ 718059 h 920000"/>
              <a:gd name="connsiteX11" fmla="*/ 895961 w 1103587"/>
              <a:gd name="connsiteY11" fmla="*/ 750331 h 920000"/>
              <a:gd name="connsiteX12" fmla="*/ 809224 w 1103587"/>
              <a:gd name="connsiteY12" fmla="*/ 745022 h 920000"/>
              <a:gd name="connsiteX13" fmla="*/ 760087 w 1103587"/>
              <a:gd name="connsiteY13" fmla="*/ 650709 h 920000"/>
              <a:gd name="connsiteX14" fmla="*/ 845271 w 1103587"/>
              <a:gd name="connsiteY14" fmla="*/ 568849 h 920000"/>
              <a:gd name="connsiteX15" fmla="*/ 858332 w 1103587"/>
              <a:gd name="connsiteY15" fmla="*/ 578697 h 920000"/>
              <a:gd name="connsiteX16" fmla="*/ 843585 w 1103587"/>
              <a:gd name="connsiteY16" fmla="*/ 732083 h 920000"/>
              <a:gd name="connsiteX17" fmla="*/ 913359 w 1103587"/>
              <a:gd name="connsiteY17" fmla="*/ 689127 h 920000"/>
              <a:gd name="connsiteX18" fmla="*/ 983209 w 1103587"/>
              <a:gd name="connsiteY18" fmla="*/ 664447 h 920000"/>
              <a:gd name="connsiteX19" fmla="*/ 1029883 w 1103587"/>
              <a:gd name="connsiteY19" fmla="*/ 666550 h 920000"/>
              <a:gd name="connsiteX20" fmla="*/ 1054025 w 1103587"/>
              <a:gd name="connsiteY20" fmla="*/ 625858 h 920000"/>
              <a:gd name="connsiteX21" fmla="*/ 1034382 w 1103587"/>
              <a:gd name="connsiteY21" fmla="*/ 531174 h 920000"/>
              <a:gd name="connsiteX22" fmla="*/ 973946 w 1103587"/>
              <a:gd name="connsiteY22" fmla="*/ 505647 h 920000"/>
              <a:gd name="connsiteX23" fmla="*/ 915822 w 1103587"/>
              <a:gd name="connsiteY23" fmla="*/ 496666 h 920000"/>
              <a:gd name="connsiteX24" fmla="*/ 882483 w 1103587"/>
              <a:gd name="connsiteY24" fmla="*/ 498645 h 920000"/>
              <a:gd name="connsiteX25" fmla="*/ 957293 w 1103587"/>
              <a:gd name="connsiteY25" fmla="*/ 456456 h 920000"/>
              <a:gd name="connsiteX26" fmla="*/ 341093 w 1103587"/>
              <a:gd name="connsiteY26" fmla="*/ 373530 h 920000"/>
              <a:gd name="connsiteX27" fmla="*/ 405429 w 1103587"/>
              <a:gd name="connsiteY27" fmla="*/ 387645 h 920000"/>
              <a:gd name="connsiteX28" fmla="*/ 477334 w 1103587"/>
              <a:gd name="connsiteY28" fmla="*/ 526570 h 920000"/>
              <a:gd name="connsiteX29" fmla="*/ 410705 w 1103587"/>
              <a:gd name="connsiteY29" fmla="*/ 460761 h 920000"/>
              <a:gd name="connsiteX30" fmla="*/ 344312 w 1103587"/>
              <a:gd name="connsiteY30" fmla="*/ 433456 h 920000"/>
              <a:gd name="connsiteX31" fmla="*/ 276773 w 1103587"/>
              <a:gd name="connsiteY31" fmla="*/ 461884 h 920000"/>
              <a:gd name="connsiteX32" fmla="*/ 249581 w 1103587"/>
              <a:gd name="connsiteY32" fmla="*/ 529377 h 920000"/>
              <a:gd name="connsiteX33" fmla="*/ 277862 w 1103587"/>
              <a:gd name="connsiteY33" fmla="*/ 596413 h 920000"/>
              <a:gd name="connsiteX34" fmla="*/ 413698 w 1103587"/>
              <a:gd name="connsiteY34" fmla="*/ 730609 h 920000"/>
              <a:gd name="connsiteX35" fmla="*/ 352485 w 1103587"/>
              <a:gd name="connsiteY35" fmla="*/ 910530 h 920000"/>
              <a:gd name="connsiteX36" fmla="*/ 350288 w 1103587"/>
              <a:gd name="connsiteY36" fmla="*/ 920000 h 920000"/>
              <a:gd name="connsiteX37" fmla="*/ 0 w 1103587"/>
              <a:gd name="connsiteY37" fmla="*/ 920000 h 920000"/>
              <a:gd name="connsiteX38" fmla="*/ 4786 w 1103587"/>
              <a:gd name="connsiteY38" fmla="*/ 871597 h 920000"/>
              <a:gd name="connsiteX39" fmla="*/ 135131 w 1103587"/>
              <a:gd name="connsiteY39" fmla="*/ 505296 h 920000"/>
              <a:gd name="connsiteX40" fmla="*/ 341093 w 1103587"/>
              <a:gd name="connsiteY40" fmla="*/ 373530 h 920000"/>
              <a:gd name="connsiteX41" fmla="*/ 765191 w 1103587"/>
              <a:gd name="connsiteY41" fmla="*/ 345111 h 920000"/>
              <a:gd name="connsiteX42" fmla="*/ 820911 w 1103587"/>
              <a:gd name="connsiteY42" fmla="*/ 361262 h 920000"/>
              <a:gd name="connsiteX43" fmla="*/ 832864 w 1103587"/>
              <a:gd name="connsiteY43" fmla="*/ 468210 h 920000"/>
              <a:gd name="connsiteX44" fmla="*/ 596103 w 1103587"/>
              <a:gd name="connsiteY44" fmla="*/ 766315 h 920000"/>
              <a:gd name="connsiteX45" fmla="*/ 541426 w 1103587"/>
              <a:gd name="connsiteY45" fmla="*/ 794829 h 920000"/>
              <a:gd name="connsiteX46" fmla="*/ 536908 w 1103587"/>
              <a:gd name="connsiteY46" fmla="*/ 794971 h 920000"/>
              <a:gd name="connsiteX47" fmla="*/ 483746 w 1103587"/>
              <a:gd name="connsiteY47" fmla="*/ 773127 h 920000"/>
              <a:gd name="connsiteX48" fmla="*/ 291159 w 1103587"/>
              <a:gd name="connsiteY48" fmla="*/ 582845 h 920000"/>
              <a:gd name="connsiteX49" fmla="*/ 291178 w 1103587"/>
              <a:gd name="connsiteY49" fmla="*/ 582845 h 920000"/>
              <a:gd name="connsiteX50" fmla="*/ 290269 w 1103587"/>
              <a:gd name="connsiteY50" fmla="*/ 475222 h 920000"/>
              <a:gd name="connsiteX51" fmla="*/ 397416 w 1103587"/>
              <a:gd name="connsiteY51" fmla="*/ 474318 h 920000"/>
              <a:gd name="connsiteX52" fmla="*/ 530089 w 1103587"/>
              <a:gd name="connsiteY52" fmla="*/ 605375 h 920000"/>
              <a:gd name="connsiteX53" fmla="*/ 714436 w 1103587"/>
              <a:gd name="connsiteY53" fmla="*/ 373278 h 920000"/>
              <a:gd name="connsiteX54" fmla="*/ 765191 w 1103587"/>
              <a:gd name="connsiteY54" fmla="*/ 345111 h 920000"/>
              <a:gd name="connsiteX55" fmla="*/ 548296 w 1103587"/>
              <a:gd name="connsiteY55" fmla="*/ 1 h 920000"/>
              <a:gd name="connsiteX56" fmla="*/ 625420 w 1103587"/>
              <a:gd name="connsiteY56" fmla="*/ 16092 h 920000"/>
              <a:gd name="connsiteX57" fmla="*/ 729840 w 1103587"/>
              <a:gd name="connsiteY57" fmla="*/ 277607 h 920000"/>
              <a:gd name="connsiteX58" fmla="*/ 680239 w 1103587"/>
              <a:gd name="connsiteY58" fmla="*/ 347299 h 920000"/>
              <a:gd name="connsiteX59" fmla="*/ 669182 w 1103587"/>
              <a:gd name="connsiteY59" fmla="*/ 356600 h 920000"/>
              <a:gd name="connsiteX60" fmla="*/ 469495 w 1103587"/>
              <a:gd name="connsiteY60" fmla="*/ 382500 h 920000"/>
              <a:gd name="connsiteX61" fmla="*/ 365058 w 1103587"/>
              <a:gd name="connsiteY61" fmla="*/ 120967 h 920000"/>
              <a:gd name="connsiteX62" fmla="*/ 548296 w 1103587"/>
              <a:gd name="connsiteY62" fmla="*/ 1 h 9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03587" h="920000">
                <a:moveTo>
                  <a:pt x="835790" y="495039"/>
                </a:moveTo>
                <a:cubicBezTo>
                  <a:pt x="869867" y="509653"/>
                  <a:pt x="902732" y="529851"/>
                  <a:pt x="930890" y="558612"/>
                </a:cubicBezTo>
                <a:cubicBezTo>
                  <a:pt x="940551" y="569201"/>
                  <a:pt x="937331" y="584481"/>
                  <a:pt x="923626" y="592007"/>
                </a:cubicBezTo>
                <a:cubicBezTo>
                  <a:pt x="909902" y="599532"/>
                  <a:pt x="895373" y="597591"/>
                  <a:pt x="891215" y="587135"/>
                </a:cubicBezTo>
                <a:cubicBezTo>
                  <a:pt x="877672" y="556709"/>
                  <a:pt x="855547" y="528129"/>
                  <a:pt x="829094" y="503468"/>
                </a:cubicBezTo>
                <a:close/>
                <a:moveTo>
                  <a:pt x="957293" y="456456"/>
                </a:moveTo>
                <a:cubicBezTo>
                  <a:pt x="966537" y="455482"/>
                  <a:pt x="975429" y="457023"/>
                  <a:pt x="983304" y="462358"/>
                </a:cubicBezTo>
                <a:cubicBezTo>
                  <a:pt x="996251" y="471140"/>
                  <a:pt x="1001631" y="485592"/>
                  <a:pt x="1011642" y="497075"/>
                </a:cubicBezTo>
                <a:cubicBezTo>
                  <a:pt x="1029476" y="517511"/>
                  <a:pt x="1046363" y="509091"/>
                  <a:pt x="1068762" y="516865"/>
                </a:cubicBezTo>
                <a:cubicBezTo>
                  <a:pt x="1144087" y="542990"/>
                  <a:pt x="1083850" y="682876"/>
                  <a:pt x="1014407" y="682686"/>
                </a:cubicBezTo>
                <a:cubicBezTo>
                  <a:pt x="976892" y="682590"/>
                  <a:pt x="950287" y="678737"/>
                  <a:pt x="928371" y="718059"/>
                </a:cubicBezTo>
                <a:cubicBezTo>
                  <a:pt x="920283" y="732578"/>
                  <a:pt x="910518" y="742434"/>
                  <a:pt x="895961" y="750331"/>
                </a:cubicBezTo>
                <a:cubicBezTo>
                  <a:pt x="869432" y="764726"/>
                  <a:pt x="833830" y="761966"/>
                  <a:pt x="809224" y="745022"/>
                </a:cubicBezTo>
                <a:cubicBezTo>
                  <a:pt x="778347" y="723777"/>
                  <a:pt x="756204" y="689317"/>
                  <a:pt x="760087" y="650709"/>
                </a:cubicBezTo>
                <a:cubicBezTo>
                  <a:pt x="764491" y="606849"/>
                  <a:pt x="809072" y="583035"/>
                  <a:pt x="845271" y="568849"/>
                </a:cubicBezTo>
                <a:cubicBezTo>
                  <a:pt x="859733" y="563189"/>
                  <a:pt x="882530" y="569211"/>
                  <a:pt x="858332" y="578697"/>
                </a:cubicBezTo>
                <a:cubicBezTo>
                  <a:pt x="786701" y="606754"/>
                  <a:pt x="774938" y="690887"/>
                  <a:pt x="843585" y="732083"/>
                </a:cubicBezTo>
                <a:cubicBezTo>
                  <a:pt x="886906" y="758094"/>
                  <a:pt x="889549" y="715680"/>
                  <a:pt x="913359" y="689127"/>
                </a:cubicBezTo>
                <a:cubicBezTo>
                  <a:pt x="929991" y="670574"/>
                  <a:pt x="959825" y="665541"/>
                  <a:pt x="983209" y="664447"/>
                </a:cubicBezTo>
                <a:cubicBezTo>
                  <a:pt x="998733" y="663724"/>
                  <a:pt x="1014455" y="667729"/>
                  <a:pt x="1029883" y="666550"/>
                </a:cubicBezTo>
                <a:cubicBezTo>
                  <a:pt x="1039042" y="665855"/>
                  <a:pt x="1051383" y="633326"/>
                  <a:pt x="1054025" y="625858"/>
                </a:cubicBezTo>
                <a:cubicBezTo>
                  <a:pt x="1062275" y="602701"/>
                  <a:pt x="1079427" y="531649"/>
                  <a:pt x="1034382" y="531174"/>
                </a:cubicBezTo>
                <a:cubicBezTo>
                  <a:pt x="1008469" y="530898"/>
                  <a:pt x="990332" y="527026"/>
                  <a:pt x="973946" y="505647"/>
                </a:cubicBezTo>
                <a:cubicBezTo>
                  <a:pt x="951007" y="475773"/>
                  <a:pt x="950799" y="467030"/>
                  <a:pt x="915822" y="496666"/>
                </a:cubicBezTo>
                <a:cubicBezTo>
                  <a:pt x="908747" y="502650"/>
                  <a:pt x="873808" y="505990"/>
                  <a:pt x="882483" y="498645"/>
                </a:cubicBezTo>
                <a:cubicBezTo>
                  <a:pt x="898651" y="484945"/>
                  <a:pt x="929560" y="459380"/>
                  <a:pt x="957293" y="456456"/>
                </a:cubicBezTo>
                <a:close/>
                <a:moveTo>
                  <a:pt x="341093" y="373530"/>
                </a:moveTo>
                <a:cubicBezTo>
                  <a:pt x="364443" y="374163"/>
                  <a:pt x="386404" y="379123"/>
                  <a:pt x="405429" y="387645"/>
                </a:cubicBezTo>
                <a:cubicBezTo>
                  <a:pt x="454177" y="409490"/>
                  <a:pt x="477874" y="465718"/>
                  <a:pt x="477334" y="526570"/>
                </a:cubicBezTo>
                <a:lnTo>
                  <a:pt x="410705" y="460761"/>
                </a:lnTo>
                <a:cubicBezTo>
                  <a:pt x="392889" y="443160"/>
                  <a:pt x="369325" y="433456"/>
                  <a:pt x="344312" y="433456"/>
                </a:cubicBezTo>
                <a:cubicBezTo>
                  <a:pt x="318711" y="433456"/>
                  <a:pt x="294711" y="443550"/>
                  <a:pt x="276773" y="461884"/>
                </a:cubicBezTo>
                <a:cubicBezTo>
                  <a:pt x="259052" y="479998"/>
                  <a:pt x="249372" y="503964"/>
                  <a:pt x="249581" y="529377"/>
                </a:cubicBezTo>
                <a:cubicBezTo>
                  <a:pt x="249818" y="554789"/>
                  <a:pt x="259867" y="578583"/>
                  <a:pt x="277862" y="596413"/>
                </a:cubicBezTo>
                <a:lnTo>
                  <a:pt x="413698" y="730609"/>
                </a:lnTo>
                <a:cubicBezTo>
                  <a:pt x="392165" y="786633"/>
                  <a:pt x="369957" y="847825"/>
                  <a:pt x="352485" y="910530"/>
                </a:cubicBezTo>
                <a:lnTo>
                  <a:pt x="350288" y="920000"/>
                </a:lnTo>
                <a:lnTo>
                  <a:pt x="0" y="920000"/>
                </a:lnTo>
                <a:lnTo>
                  <a:pt x="4786" y="871597"/>
                </a:lnTo>
                <a:cubicBezTo>
                  <a:pt x="24546" y="739735"/>
                  <a:pt x="62556" y="638582"/>
                  <a:pt x="135131" y="505296"/>
                </a:cubicBezTo>
                <a:cubicBezTo>
                  <a:pt x="188478" y="408674"/>
                  <a:pt x="271040" y="371631"/>
                  <a:pt x="341093" y="373530"/>
                </a:cubicBezTo>
                <a:close/>
                <a:moveTo>
                  <a:pt x="765191" y="345111"/>
                </a:moveTo>
                <a:cubicBezTo>
                  <a:pt x="784457" y="342936"/>
                  <a:pt x="804550" y="348147"/>
                  <a:pt x="820911" y="361262"/>
                </a:cubicBezTo>
                <a:cubicBezTo>
                  <a:pt x="853615" y="387473"/>
                  <a:pt x="858985" y="435348"/>
                  <a:pt x="832864" y="468210"/>
                </a:cubicBezTo>
                <a:lnTo>
                  <a:pt x="596103" y="766315"/>
                </a:lnTo>
                <a:cubicBezTo>
                  <a:pt x="582767" y="783107"/>
                  <a:pt x="562774" y="793535"/>
                  <a:pt x="541426" y="794829"/>
                </a:cubicBezTo>
                <a:cubicBezTo>
                  <a:pt x="539920" y="794924"/>
                  <a:pt x="538423" y="794971"/>
                  <a:pt x="536908" y="794971"/>
                </a:cubicBezTo>
                <a:cubicBezTo>
                  <a:pt x="517151" y="794971"/>
                  <a:pt x="497896" y="787122"/>
                  <a:pt x="483746" y="773127"/>
                </a:cubicBezTo>
                <a:lnTo>
                  <a:pt x="291159" y="582845"/>
                </a:lnTo>
                <a:lnTo>
                  <a:pt x="291178" y="582845"/>
                </a:lnTo>
                <a:cubicBezTo>
                  <a:pt x="261315" y="553371"/>
                  <a:pt x="260927" y="505191"/>
                  <a:pt x="290269" y="475222"/>
                </a:cubicBezTo>
                <a:cubicBezTo>
                  <a:pt x="319629" y="445253"/>
                  <a:pt x="367591" y="444843"/>
                  <a:pt x="397416" y="474318"/>
                </a:cubicBezTo>
                <a:lnTo>
                  <a:pt x="530089" y="605375"/>
                </a:lnTo>
                <a:lnTo>
                  <a:pt x="714436" y="373278"/>
                </a:lnTo>
                <a:cubicBezTo>
                  <a:pt x="727487" y="356848"/>
                  <a:pt x="745925" y="347286"/>
                  <a:pt x="765191" y="345111"/>
                </a:cubicBezTo>
                <a:close/>
                <a:moveTo>
                  <a:pt x="548296" y="1"/>
                </a:moveTo>
                <a:cubicBezTo>
                  <a:pt x="574063" y="101"/>
                  <a:pt x="600236" y="5277"/>
                  <a:pt x="625420" y="16092"/>
                </a:cubicBezTo>
                <a:cubicBezTo>
                  <a:pt x="726154" y="59327"/>
                  <a:pt x="772914" y="176426"/>
                  <a:pt x="729840" y="277607"/>
                </a:cubicBezTo>
                <a:cubicBezTo>
                  <a:pt x="718147" y="305093"/>
                  <a:pt x="700996" y="328538"/>
                  <a:pt x="680239" y="347299"/>
                </a:cubicBezTo>
                <a:cubicBezTo>
                  <a:pt x="676350" y="350107"/>
                  <a:pt x="672612" y="353146"/>
                  <a:pt x="669182" y="356600"/>
                </a:cubicBezTo>
                <a:cubicBezTo>
                  <a:pt x="614106" y="399524"/>
                  <a:pt x="538141" y="411978"/>
                  <a:pt x="469495" y="382500"/>
                </a:cubicBezTo>
                <a:cubicBezTo>
                  <a:pt x="368761" y="339265"/>
                  <a:pt x="322000" y="222158"/>
                  <a:pt x="365058" y="120967"/>
                </a:cubicBezTo>
                <a:cubicBezTo>
                  <a:pt x="397351" y="45088"/>
                  <a:pt x="470995" y="-298"/>
                  <a:pt x="548296" y="1"/>
                </a:cubicBezTo>
                <a:close/>
              </a:path>
            </a:pathLst>
          </a:custGeom>
          <a:solidFill>
            <a:schemeClr val="bg1"/>
          </a:solidFill>
          <a:ln w="94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3A068355-A0FA-4067-2C0E-BE3B7947FEDB}"/>
              </a:ext>
            </a:extLst>
          </p:cNvPr>
          <p:cNvSpPr txBox="1"/>
          <p:nvPr/>
        </p:nvSpPr>
        <p:spPr>
          <a:xfrm>
            <a:off x="5637475" y="2969812"/>
            <a:ext cx="914400" cy="914400"/>
          </a:xfrm>
          <a:prstGeom prst="rect">
            <a:avLst/>
          </a:prstGeom>
          <a:noFill/>
        </p:spPr>
        <p:txBody>
          <a:bodyPr wrap="square" rtlCol="0">
            <a:spAutoFit/>
          </a:bodyPr>
          <a:lstStyle/>
          <a:p>
            <a:endParaRPr lang="en-US"/>
          </a:p>
        </p:txBody>
      </p:sp>
    </p:spTree>
    <p:extLst>
      <p:ext uri="{BB962C8B-B14F-4D97-AF65-F5344CB8AC3E}">
        <p14:creationId xmlns:p14="http://schemas.microsoft.com/office/powerpoint/2010/main" val="36753294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751554-A8A9-435A-8581-BA8F44BF51C4}"/>
              </a:ext>
            </a:extLst>
          </p:cNvPr>
          <p:cNvSpPr>
            <a:spLocks noGrp="1"/>
          </p:cNvSpPr>
          <p:nvPr>
            <p:ph type="title" idx="4294967295"/>
          </p:nvPr>
        </p:nvSpPr>
        <p:spPr>
          <a:xfrm>
            <a:off x="337948" y="-75468"/>
            <a:ext cx="11516102" cy="935774"/>
          </a:xfrm>
        </p:spPr>
        <p:txBody>
          <a:bodyPr/>
          <a:lstStyle/>
          <a:p>
            <a:br>
              <a:rPr lang="en-GB"/>
            </a:br>
            <a:r>
              <a:rPr lang="en-GB"/>
              <a:t>Increasing breathlessness is associated with an increased risk</a:t>
            </a:r>
            <a:br>
              <a:rPr lang="en-GB"/>
            </a:br>
            <a:r>
              <a:rPr lang="en-GB"/>
              <a:t>of exacerbations​​​</a:t>
            </a:r>
            <a:endParaRPr lang="en-GB" baseline="30000"/>
          </a:p>
        </p:txBody>
      </p:sp>
      <p:sp>
        <p:nvSpPr>
          <p:cNvPr id="4" name="Text Placeholder 3">
            <a:extLst>
              <a:ext uri="{FF2B5EF4-FFF2-40B4-BE49-F238E27FC236}">
                <a16:creationId xmlns:a16="http://schemas.microsoft.com/office/drawing/2014/main" id="{AADC6835-FF24-B1CD-B22E-8BB1C3CEAE8A}"/>
              </a:ext>
            </a:extLst>
          </p:cNvPr>
          <p:cNvSpPr>
            <a:spLocks noGrp="1"/>
          </p:cNvSpPr>
          <p:nvPr>
            <p:ph type="body" sz="quarter" idx="10"/>
          </p:nvPr>
        </p:nvSpPr>
        <p:spPr>
          <a:xfrm>
            <a:off x="341312" y="6061012"/>
            <a:ext cx="10348855" cy="59000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Note: although the definition and classification of exacerbations have been updated in the 2023 GOLD report, exacerbation severity refers to an earlier definition and classification to align with the published data</a:t>
            </a:r>
            <a:r>
              <a:rPr lang="en-GB" sz="800">
                <a:solidFill>
                  <a:srgbClr val="373A36"/>
                </a:solidFill>
                <a:latin typeface="Arial" panose="020B0604020202020204"/>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*Retrospective observational cohort study that evaluated risk factors associated with exacerbation frequency in 58589 patients with COPD identified in the UK Clinical Practice Research Datalink</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GOLD, Global Initiative for Chronic Obstructive Lung Disease; MRC, Medical Research Council.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Müllerová</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H, et al. BMJ Open 2014;4:e006171</a:t>
            </a:r>
            <a:endParaRPr lang="en-GB"/>
          </a:p>
        </p:txBody>
      </p:sp>
      <p:sp>
        <p:nvSpPr>
          <p:cNvPr id="10" name="TextBox 9">
            <a:extLst>
              <a:ext uri="{FF2B5EF4-FFF2-40B4-BE49-F238E27FC236}">
                <a16:creationId xmlns:a16="http://schemas.microsoft.com/office/drawing/2014/main" id="{EA77D0DD-69B3-4E97-9B46-5112C9A01A99}"/>
              </a:ext>
            </a:extLst>
          </p:cNvPr>
          <p:cNvSpPr txBox="1"/>
          <p:nvPr/>
        </p:nvSpPr>
        <p:spPr>
          <a:xfrm>
            <a:off x="3309489" y="333375"/>
            <a:ext cx="5760720" cy="316335"/>
          </a:xfrm>
          <a:prstGeom prst="rect">
            <a:avLst/>
          </a:prstGeom>
          <a:noFill/>
        </p:spPr>
        <p:txBody>
          <a:bodyPr wrap="square" tIns="72000" bIns="72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0" cap="none" spc="0" normalizeH="0" baseline="0" noProof="0">
              <a:ln>
                <a:noFill/>
              </a:ln>
              <a:solidFill>
                <a:srgbClr val="000000"/>
              </a:solidFill>
              <a:effectLst/>
              <a:uLnTx/>
              <a:uFillTx/>
              <a:latin typeface="Arial" panose="020B0604020202020204"/>
              <a:ea typeface="+mn-ea"/>
              <a:cs typeface="+mn-cs"/>
            </a:endParaRPr>
          </a:p>
        </p:txBody>
      </p:sp>
      <p:graphicFrame>
        <p:nvGraphicFramePr>
          <p:cNvPr id="7" name="Chart 6">
            <a:extLst>
              <a:ext uri="{FF2B5EF4-FFF2-40B4-BE49-F238E27FC236}">
                <a16:creationId xmlns:a16="http://schemas.microsoft.com/office/drawing/2014/main" id="{5226F2DF-2EF3-4EE4-860B-7C522A09470A}"/>
              </a:ext>
            </a:extLst>
          </p:cNvPr>
          <p:cNvGraphicFramePr/>
          <p:nvPr/>
        </p:nvGraphicFramePr>
        <p:xfrm>
          <a:off x="1040605" y="2464868"/>
          <a:ext cx="8897477" cy="3416746"/>
        </p:xfrm>
        <a:graphic>
          <a:graphicData uri="http://schemas.openxmlformats.org/drawingml/2006/chart">
            <c:chart xmlns:c="http://schemas.openxmlformats.org/drawingml/2006/chart" xmlns:r="http://schemas.openxmlformats.org/officeDocument/2006/relationships" r:id="rId4"/>
          </a:graphicData>
        </a:graphic>
      </p:graphicFrame>
      <p:cxnSp>
        <p:nvCxnSpPr>
          <p:cNvPr id="8" name="Straight Arrow Connector 7">
            <a:extLst>
              <a:ext uri="{FF2B5EF4-FFF2-40B4-BE49-F238E27FC236}">
                <a16:creationId xmlns:a16="http://schemas.microsoft.com/office/drawing/2014/main" id="{91504FE4-532A-42D0-99B3-0D6B6F26EC8C}"/>
              </a:ext>
            </a:extLst>
          </p:cNvPr>
          <p:cNvCxnSpPr>
            <a:cxnSpLocks/>
          </p:cNvCxnSpPr>
          <p:nvPr/>
        </p:nvCxnSpPr>
        <p:spPr>
          <a:xfrm>
            <a:off x="2559642" y="5602797"/>
            <a:ext cx="6742583" cy="0"/>
          </a:xfrm>
          <a:prstGeom prst="straightConnector1">
            <a:avLst/>
          </a:prstGeom>
          <a:noFill/>
          <a:ln w="6350" cap="flat" cmpd="sng" algn="ctr">
            <a:solidFill>
              <a:schemeClr val="tx2"/>
            </a:solidFill>
            <a:prstDash val="solid"/>
            <a:miter lim="800000"/>
            <a:tailEnd type="triangle"/>
          </a:ln>
          <a:effectLst/>
        </p:spPr>
      </p:cxnSp>
      <p:sp>
        <p:nvSpPr>
          <p:cNvPr id="33" name="TextBox 32">
            <a:extLst>
              <a:ext uri="{FF2B5EF4-FFF2-40B4-BE49-F238E27FC236}">
                <a16:creationId xmlns:a16="http://schemas.microsoft.com/office/drawing/2014/main" id="{932B245F-3361-4DB8-8E0C-8B27C579BDD2}"/>
              </a:ext>
            </a:extLst>
          </p:cNvPr>
          <p:cNvSpPr txBox="1"/>
          <p:nvPr/>
        </p:nvSpPr>
        <p:spPr>
          <a:xfrm>
            <a:off x="4267276" y="5602797"/>
            <a:ext cx="3466373"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Increasing dyspnoea severity</a:t>
            </a:r>
          </a:p>
        </p:txBody>
      </p:sp>
      <p:grpSp>
        <p:nvGrpSpPr>
          <p:cNvPr id="9" name="Group 8">
            <a:extLst>
              <a:ext uri="{FF2B5EF4-FFF2-40B4-BE49-F238E27FC236}">
                <a16:creationId xmlns:a16="http://schemas.microsoft.com/office/drawing/2014/main" id="{44B1C41D-9B41-4F82-913E-48624D6D850D}"/>
              </a:ext>
            </a:extLst>
          </p:cNvPr>
          <p:cNvGrpSpPr/>
          <p:nvPr/>
        </p:nvGrpSpPr>
        <p:grpSpPr>
          <a:xfrm>
            <a:off x="9489600" y="3207630"/>
            <a:ext cx="1606545" cy="821892"/>
            <a:chOff x="10475087" y="4739028"/>
            <a:chExt cx="1606545" cy="821892"/>
          </a:xfrm>
        </p:grpSpPr>
        <p:sp>
          <p:nvSpPr>
            <p:cNvPr id="11" name="Rectangle 10">
              <a:extLst>
                <a:ext uri="{FF2B5EF4-FFF2-40B4-BE49-F238E27FC236}">
                  <a16:creationId xmlns:a16="http://schemas.microsoft.com/office/drawing/2014/main" id="{40524B10-3DE7-4755-9FC9-D6501FE02973}"/>
                </a:ext>
              </a:extLst>
            </p:cNvPr>
            <p:cNvSpPr/>
            <p:nvPr/>
          </p:nvSpPr>
          <p:spPr>
            <a:xfrm>
              <a:off x="10773780" y="5253143"/>
              <a:ext cx="1307852"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373A36"/>
                  </a:solidFill>
                  <a:effectLst/>
                  <a:uLnTx/>
                  <a:uFillTx/>
                  <a:latin typeface="Arial" panose="020B0604020202020204"/>
                  <a:ea typeface="+mn-ea"/>
                  <a:cs typeface="+mn-cs"/>
                </a:rPr>
                <a:t>Two or more</a:t>
              </a:r>
              <a:endParaRPr kumimoji="0" lang="en-GB" sz="1400" b="0" i="0" u="none" strike="noStrike" kern="0" cap="none" spc="0" normalizeH="0" baseline="30000" noProof="0">
                <a:ln>
                  <a:noFill/>
                </a:ln>
                <a:solidFill>
                  <a:srgbClr val="373A36"/>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BBA5260F-34A5-4E8D-B8BA-3ECCD5895E31}"/>
                </a:ext>
              </a:extLst>
            </p:cNvPr>
            <p:cNvSpPr/>
            <p:nvPr/>
          </p:nvSpPr>
          <p:spPr>
            <a:xfrm>
              <a:off x="10754433" y="4985862"/>
              <a:ext cx="650939"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373A36"/>
                  </a:solidFill>
                  <a:effectLst/>
                  <a:uLnTx/>
                  <a:uFillTx/>
                  <a:latin typeface="Arial" panose="020B0604020202020204"/>
                  <a:ea typeface="+mn-ea"/>
                  <a:cs typeface="+mn-cs"/>
                </a:rPr>
                <a:t>One</a:t>
              </a:r>
              <a:endParaRPr kumimoji="0" lang="en-GB" sz="1400" b="0" i="0" u="none" strike="noStrike" kern="0" cap="none" spc="0" normalizeH="0" baseline="30000" noProof="0">
                <a:ln>
                  <a:noFill/>
                </a:ln>
                <a:solidFill>
                  <a:srgbClr val="373A36"/>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0E6CDD81-C2FE-4B23-80C0-496977B4C269}"/>
                </a:ext>
              </a:extLst>
            </p:cNvPr>
            <p:cNvSpPr/>
            <p:nvPr/>
          </p:nvSpPr>
          <p:spPr>
            <a:xfrm>
              <a:off x="10475087" y="4739028"/>
              <a:ext cx="1307852"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373A36"/>
                  </a:solidFill>
                  <a:effectLst/>
                  <a:uLnTx/>
                  <a:uFillTx/>
                  <a:latin typeface="Arial" panose="020B0604020202020204"/>
                  <a:ea typeface="+mn-ea"/>
                  <a:cs typeface="+mn-cs"/>
                </a:rPr>
                <a:t>None</a:t>
              </a:r>
              <a:endParaRPr kumimoji="0" lang="en-GB" sz="1400" b="0" i="0" u="none" strike="noStrike" kern="0" cap="none" spc="0" normalizeH="0" baseline="30000" noProof="0">
                <a:ln>
                  <a:noFill/>
                </a:ln>
                <a:solidFill>
                  <a:srgbClr val="373A36"/>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297B179A-EE83-4FE6-BBD9-DC3A475D754A}"/>
                </a:ext>
              </a:extLst>
            </p:cNvPr>
            <p:cNvSpPr/>
            <p:nvPr/>
          </p:nvSpPr>
          <p:spPr>
            <a:xfrm>
              <a:off x="10682654" y="4827101"/>
              <a:ext cx="142378" cy="139148"/>
            </a:xfrm>
            <a:prstGeom prst="rect">
              <a:avLst/>
            </a:prstGeom>
            <a:solidFill>
              <a:srgbClr val="2CD5C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73A36"/>
                </a:solidFill>
                <a:effectLst/>
                <a:uLnTx/>
                <a:uFillTx/>
                <a:latin typeface="Arial"/>
                <a:ea typeface="+mn-ea"/>
                <a:cs typeface="+mn-cs"/>
              </a:endParaRPr>
            </a:p>
          </p:txBody>
        </p:sp>
        <p:sp>
          <p:nvSpPr>
            <p:cNvPr id="15" name="Rectangle 14">
              <a:extLst>
                <a:ext uri="{FF2B5EF4-FFF2-40B4-BE49-F238E27FC236}">
                  <a16:creationId xmlns:a16="http://schemas.microsoft.com/office/drawing/2014/main" id="{04934670-E15C-4298-9142-86FD638C8899}"/>
                </a:ext>
              </a:extLst>
            </p:cNvPr>
            <p:cNvSpPr/>
            <p:nvPr/>
          </p:nvSpPr>
          <p:spPr>
            <a:xfrm>
              <a:off x="10686345" y="5075063"/>
              <a:ext cx="142378" cy="139148"/>
            </a:xfrm>
            <a:prstGeom prst="rect">
              <a:avLst/>
            </a:prstGeom>
            <a:solidFill>
              <a:srgbClr val="373A3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73A36"/>
                </a:solidFill>
                <a:effectLst/>
                <a:uLnTx/>
                <a:uFillTx/>
                <a:latin typeface="Arial"/>
                <a:ea typeface="+mn-ea"/>
                <a:cs typeface="+mn-cs"/>
              </a:endParaRPr>
            </a:p>
          </p:txBody>
        </p:sp>
        <p:sp>
          <p:nvSpPr>
            <p:cNvPr id="16" name="Rectangle 15">
              <a:extLst>
                <a:ext uri="{FF2B5EF4-FFF2-40B4-BE49-F238E27FC236}">
                  <a16:creationId xmlns:a16="http://schemas.microsoft.com/office/drawing/2014/main" id="{808F3039-ADE9-4F99-91D5-6931D61B960F}"/>
                </a:ext>
              </a:extLst>
            </p:cNvPr>
            <p:cNvSpPr/>
            <p:nvPr/>
          </p:nvSpPr>
          <p:spPr>
            <a:xfrm>
              <a:off x="10688216" y="5339466"/>
              <a:ext cx="142378" cy="139148"/>
            </a:xfrm>
            <a:prstGeom prst="rect">
              <a:avLst/>
            </a:prstGeom>
            <a:solidFill>
              <a:srgbClr val="A5A5A5"/>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73A36"/>
                </a:solidFill>
                <a:effectLst/>
                <a:uLnTx/>
                <a:uFillTx/>
                <a:latin typeface="Arial"/>
                <a:ea typeface="+mn-ea"/>
                <a:cs typeface="+mn-cs"/>
              </a:endParaRPr>
            </a:p>
          </p:txBody>
        </p:sp>
      </p:grpSp>
      <p:sp>
        <p:nvSpPr>
          <p:cNvPr id="19" name="TextBox 18">
            <a:extLst>
              <a:ext uri="{FF2B5EF4-FFF2-40B4-BE49-F238E27FC236}">
                <a16:creationId xmlns:a16="http://schemas.microsoft.com/office/drawing/2014/main" id="{0F2F201D-85E6-4050-99D7-CD9031DE1C03}"/>
              </a:ext>
            </a:extLst>
          </p:cNvPr>
          <p:cNvSpPr txBox="1"/>
          <p:nvPr/>
        </p:nvSpPr>
        <p:spPr>
          <a:xfrm>
            <a:off x="2818557" y="2003164"/>
            <a:ext cx="6742583" cy="369332"/>
          </a:xfrm>
          <a:prstGeom prst="rect">
            <a:avLst/>
          </a:prstGeom>
          <a:noFill/>
        </p:spPr>
        <p:txBody>
          <a:bodyPr wrap="square" tIns="72000" bIns="72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Moderate or severe exacerbation frequency during</a:t>
            </a:r>
            <a:b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12 months of follow up*</a:t>
            </a:r>
          </a:p>
        </p:txBody>
      </p:sp>
      <p:sp>
        <p:nvSpPr>
          <p:cNvPr id="20" name="TextBox 19">
            <a:extLst>
              <a:ext uri="{FF2B5EF4-FFF2-40B4-BE49-F238E27FC236}">
                <a16:creationId xmlns:a16="http://schemas.microsoft.com/office/drawing/2014/main" id="{C11C3524-A6A4-496D-8FFE-AC9475D060F4}"/>
              </a:ext>
            </a:extLst>
          </p:cNvPr>
          <p:cNvSpPr txBox="1"/>
          <p:nvPr/>
        </p:nvSpPr>
        <p:spPr>
          <a:xfrm>
            <a:off x="9561983" y="2428887"/>
            <a:ext cx="2295055" cy="73866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Moderate-to-severe exacerbations during </a:t>
            </a:r>
            <a:b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12 months of follow up:</a:t>
            </a:r>
          </a:p>
        </p:txBody>
      </p:sp>
      <p:sp>
        <p:nvSpPr>
          <p:cNvPr id="18" name="Rectangle 17">
            <a:extLst>
              <a:ext uri="{FF2B5EF4-FFF2-40B4-BE49-F238E27FC236}">
                <a16:creationId xmlns:a16="http://schemas.microsoft.com/office/drawing/2014/main" id="{CE5DAAA3-CC06-4BC3-B941-AE7DF6BDBE95}"/>
              </a:ext>
            </a:extLst>
          </p:cNvPr>
          <p:cNvSpPr/>
          <p:nvPr/>
        </p:nvSpPr>
        <p:spPr>
          <a:xfrm>
            <a:off x="-1" y="1318101"/>
            <a:ext cx="12192000" cy="598012"/>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Even patients with a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low symptom burden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are </a:t>
            </a:r>
            <a:r>
              <a:rPr kumimoji="0" lang="en-GB" sz="1800" b="1" i="0" u="none" strike="noStrike" kern="0" cap="none" spc="0" normalizeH="0" baseline="0" noProof="0">
                <a:ln>
                  <a:noFill/>
                </a:ln>
                <a:solidFill>
                  <a:srgbClr val="373A36"/>
                </a:solidFill>
                <a:effectLst/>
                <a:uLnTx/>
                <a:uFillTx/>
                <a:latin typeface="Arial" panose="020B0604020202020204"/>
                <a:ea typeface="+mn-ea"/>
                <a:cs typeface="+mn-cs"/>
              </a:rPr>
              <a:t>susceptible to exacerbations</a:t>
            </a:r>
          </a:p>
        </p:txBody>
      </p:sp>
      <p:sp>
        <p:nvSpPr>
          <p:cNvPr id="5" name="TextBox 4">
            <a:extLst>
              <a:ext uri="{FF2B5EF4-FFF2-40B4-BE49-F238E27FC236}">
                <a16:creationId xmlns:a16="http://schemas.microsoft.com/office/drawing/2014/main" id="{13356E0F-E58B-452D-937C-298A568E7C6A}"/>
              </a:ext>
            </a:extLst>
          </p:cNvPr>
          <p:cNvSpPr txBox="1"/>
          <p:nvPr/>
        </p:nvSpPr>
        <p:spPr>
          <a:xfrm>
            <a:off x="2583711" y="5318493"/>
            <a:ext cx="83642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(n=9475)</a:t>
            </a:r>
          </a:p>
        </p:txBody>
      </p:sp>
      <p:sp>
        <p:nvSpPr>
          <p:cNvPr id="21" name="TextBox 20">
            <a:extLst>
              <a:ext uri="{FF2B5EF4-FFF2-40B4-BE49-F238E27FC236}">
                <a16:creationId xmlns:a16="http://schemas.microsoft.com/office/drawing/2014/main" id="{6705D1F2-4E8D-4D46-B654-73EB7B7A251C}"/>
              </a:ext>
            </a:extLst>
          </p:cNvPr>
          <p:cNvSpPr txBox="1"/>
          <p:nvPr/>
        </p:nvSpPr>
        <p:spPr>
          <a:xfrm>
            <a:off x="4037033" y="5318493"/>
            <a:ext cx="9262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(n=19863)</a:t>
            </a:r>
          </a:p>
        </p:txBody>
      </p:sp>
      <p:sp>
        <p:nvSpPr>
          <p:cNvPr id="22" name="TextBox 21">
            <a:extLst>
              <a:ext uri="{FF2B5EF4-FFF2-40B4-BE49-F238E27FC236}">
                <a16:creationId xmlns:a16="http://schemas.microsoft.com/office/drawing/2014/main" id="{A1D3AE49-10E6-4510-9349-797AF10FED40}"/>
              </a:ext>
            </a:extLst>
          </p:cNvPr>
          <p:cNvSpPr txBox="1"/>
          <p:nvPr/>
        </p:nvSpPr>
        <p:spPr>
          <a:xfrm>
            <a:off x="5489343" y="5318493"/>
            <a:ext cx="9262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(n=13251)</a:t>
            </a:r>
          </a:p>
        </p:txBody>
      </p:sp>
      <p:sp>
        <p:nvSpPr>
          <p:cNvPr id="23" name="TextBox 22">
            <a:extLst>
              <a:ext uri="{FF2B5EF4-FFF2-40B4-BE49-F238E27FC236}">
                <a16:creationId xmlns:a16="http://schemas.microsoft.com/office/drawing/2014/main" id="{047080C7-5CF2-4C6E-B13E-5207F2D8840F}"/>
              </a:ext>
            </a:extLst>
          </p:cNvPr>
          <p:cNvSpPr txBox="1"/>
          <p:nvPr/>
        </p:nvSpPr>
        <p:spPr>
          <a:xfrm>
            <a:off x="7033368" y="5316033"/>
            <a:ext cx="83642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(n=7440)</a:t>
            </a:r>
          </a:p>
        </p:txBody>
      </p:sp>
      <p:sp>
        <p:nvSpPr>
          <p:cNvPr id="24" name="TextBox 23">
            <a:extLst>
              <a:ext uri="{FF2B5EF4-FFF2-40B4-BE49-F238E27FC236}">
                <a16:creationId xmlns:a16="http://schemas.microsoft.com/office/drawing/2014/main" id="{3AB652E9-9BC6-4FAB-8BAE-A341CED01EC5}"/>
              </a:ext>
            </a:extLst>
          </p:cNvPr>
          <p:cNvSpPr txBox="1"/>
          <p:nvPr/>
        </p:nvSpPr>
        <p:spPr>
          <a:xfrm>
            <a:off x="8534827" y="5322675"/>
            <a:ext cx="83642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solidFill>
                <a:effectLst/>
                <a:uLnTx/>
                <a:uFillTx/>
                <a:latin typeface="Arial" panose="020B0604020202020204"/>
                <a:ea typeface="+mn-ea"/>
                <a:cs typeface="+mn-cs"/>
              </a:rPr>
              <a:t>(n=1612)</a:t>
            </a:r>
          </a:p>
        </p:txBody>
      </p:sp>
    </p:spTree>
    <p:custDataLst>
      <p:tags r:id="rId1"/>
    </p:custDataLst>
    <p:extLst>
      <p:ext uri="{BB962C8B-B14F-4D97-AF65-F5344CB8AC3E}">
        <p14:creationId xmlns:p14="http://schemas.microsoft.com/office/powerpoint/2010/main" val="36516252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751554-A8A9-435A-8581-BA8F44BF51C4}"/>
              </a:ext>
            </a:extLst>
          </p:cNvPr>
          <p:cNvSpPr>
            <a:spLocks noGrp="1"/>
          </p:cNvSpPr>
          <p:nvPr>
            <p:ph type="title" idx="4294967295"/>
          </p:nvPr>
        </p:nvSpPr>
        <p:spPr>
          <a:xfrm>
            <a:off x="340936" y="213414"/>
            <a:ext cx="11516102" cy="935774"/>
          </a:xfrm>
        </p:spPr>
        <p:txBody>
          <a:bodyPr/>
          <a:lstStyle/>
          <a:p>
            <a:r>
              <a:rPr lang="en-GB"/>
              <a:t>Patients with frequent productive cough compared with those without have a ~2× greater risk of exacerbation</a:t>
            </a:r>
            <a:r>
              <a:rPr lang="en-GB" baseline="30000"/>
              <a:t>1</a:t>
            </a:r>
            <a:r>
              <a:rPr lang="en-GB"/>
              <a:t> </a:t>
            </a:r>
            <a:endParaRPr lang="en-GB" baseline="30000"/>
          </a:p>
        </p:txBody>
      </p:sp>
      <p:sp>
        <p:nvSpPr>
          <p:cNvPr id="6" name="Text Placeholder 5">
            <a:extLst>
              <a:ext uri="{FF2B5EF4-FFF2-40B4-BE49-F238E27FC236}">
                <a16:creationId xmlns:a16="http://schemas.microsoft.com/office/drawing/2014/main" id="{9D699732-168A-F196-2CE4-4E40A3DCD9F9}"/>
              </a:ext>
            </a:extLst>
          </p:cNvPr>
          <p:cNvSpPr>
            <a:spLocks noGrp="1"/>
          </p:cNvSpPr>
          <p:nvPr>
            <p:ph type="body" sz="quarter" idx="10"/>
          </p:nvPr>
        </p:nvSpPr>
        <p:spPr>
          <a:xfrm>
            <a:off x="341312" y="6061012"/>
            <a:ext cx="10348855" cy="590001"/>
          </a:xfrm>
        </p:spPr>
        <p:txBody>
          <a:bodyPr/>
          <a:lstStyle/>
          <a:p>
            <a:pPr>
              <a:buClrTx/>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Figure adapted from Hughes R, et al. Respir Med 2022;200:106921; image licence available from: https://creativecommons.org/licenses/by/4.0 (Accessed </a:t>
            </a:r>
            <a:r>
              <a:rPr lang="en-GB">
                <a:solidFill>
                  <a:srgbClr val="373A36"/>
                </a:solidFill>
                <a:latin typeface="Arial" panose="020B0604020202020204"/>
                <a:cs typeface="+mn-cs"/>
              </a:rPr>
              <a:t>2</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May 2024)</a:t>
            </a:r>
          </a:p>
          <a:p>
            <a:pPr>
              <a:buClrTx/>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a:rPr>
              <a:t>Note: although the definition and classification of exacerbations have been updated in the 2023 GOLD report, exacerbation severity refers to an earlier definition and classification to align with the published data </a:t>
            </a:r>
            <a:br>
              <a:rPr lang="en-GB" sz="800" b="0" i="0" u="none" strike="noStrike" kern="1200" cap="none" spc="0" normalizeH="0" baseline="0" noProof="0">
                <a:ln>
                  <a:noFill/>
                </a:ln>
                <a:effectLst/>
                <a:uLnTx/>
                <a:uFillTx/>
                <a:latin typeface="Arial" panose="020B0604020202020204"/>
                <a:cs typeface="Arial" panose="020B0604020202020204" pitchFamily="34" charset="0"/>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*In 5710 patients with asthma and/or COPD, exacerbations were defined based on ATS/ERS recommendations as beyond the patient’s usual day-to-day variance; </a:t>
            </a:r>
            <a:r>
              <a:rPr kumimoji="0" lang="en-GB" sz="800" b="0" i="0" u="none" strike="noStrike" kern="1200" cap="none" spc="0" normalizeH="0" baseline="30000" noProof="0">
                <a:ln>
                  <a:noFill/>
                </a:ln>
                <a:solidFill>
                  <a:srgbClr val="373A36"/>
                </a:solidFill>
                <a:effectLst/>
                <a:uLnTx/>
                <a:uFillTx/>
                <a:latin typeface="Arial"/>
                <a:cs typeface="Arial"/>
              </a:rPr>
              <a: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frequent productive cough was defined as cough and sputum production several or most days a week (SGRQ cough and sputum scores ≥3) in the past 3 months</a:t>
            </a:r>
            <a:br>
              <a:rPr lang="en-GB" sz="800" b="0" i="0" u="none" strike="noStrike" kern="1200" cap="none" spc="0" normalizeH="0" baseline="0" noProof="0">
                <a:ln>
                  <a:noFill/>
                </a:ln>
                <a:effectLst/>
                <a:uLnTx/>
                <a:uFillTx/>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ATS, American Thoracic Society; ERS, European Respiratory Society; GOLD, Global Initiative for Chronic Obstructive Lung Disease; SGRQ, St George’s Respiratory Questionnaire </a:t>
            </a:r>
            <a:br>
              <a:rPr lang="en-GB" sz="800" b="0" i="0" u="none" strike="noStrike" kern="1200" cap="none" spc="0" normalizeH="0" baseline="0" noProof="0">
                <a:ln>
                  <a:noFill/>
                </a:ln>
                <a:effectLst/>
                <a:uLnTx/>
                <a:uFillTx/>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Hughes R, et al. Respir Med 2022;200:106921</a:t>
            </a:r>
            <a:r>
              <a:rPr lang="en-GB">
                <a:solidFill>
                  <a:srgbClr val="373A36"/>
                </a:solidFill>
                <a:latin typeface="Arial" panose="020B0604020202020204"/>
                <a:cs typeface="+mn-cs"/>
              </a:rPr>
              <a:t> </a:t>
            </a:r>
            <a:endParaRPr lang="en-GB"/>
          </a:p>
        </p:txBody>
      </p:sp>
      <p:sp>
        <p:nvSpPr>
          <p:cNvPr id="16" name="TextBox 15">
            <a:extLst>
              <a:ext uri="{FF2B5EF4-FFF2-40B4-BE49-F238E27FC236}">
                <a16:creationId xmlns:a16="http://schemas.microsoft.com/office/drawing/2014/main" id="{8990889A-BBB2-47E9-859F-A2586AB15490}"/>
              </a:ext>
            </a:extLst>
          </p:cNvPr>
          <p:cNvSpPr txBox="1"/>
          <p:nvPr/>
        </p:nvSpPr>
        <p:spPr>
          <a:xfrm>
            <a:off x="9267376" y="5078503"/>
            <a:ext cx="172089" cy="251795"/>
          </a:xfrm>
          <a:prstGeom prst="rect">
            <a:avLst/>
          </a:prstGeom>
          <a:noFill/>
        </p:spPr>
        <p:txBody>
          <a:bodyPr wrap="square" lIns="36000" tIns="18000" rIns="36000" bIns="1800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3</a:t>
            </a:r>
          </a:p>
        </p:txBody>
      </p:sp>
      <p:cxnSp>
        <p:nvCxnSpPr>
          <p:cNvPr id="18" name="Straight Connector 17">
            <a:extLst>
              <a:ext uri="{FF2B5EF4-FFF2-40B4-BE49-F238E27FC236}">
                <a16:creationId xmlns:a16="http://schemas.microsoft.com/office/drawing/2014/main" id="{7D5AC019-3B10-4F55-8E2A-A8E9F19B1372}"/>
              </a:ext>
            </a:extLst>
          </p:cNvPr>
          <p:cNvCxnSpPr>
            <a:cxnSpLocks/>
          </p:cNvCxnSpPr>
          <p:nvPr/>
        </p:nvCxnSpPr>
        <p:spPr>
          <a:xfrm>
            <a:off x="6104884" y="5027677"/>
            <a:ext cx="0" cy="72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BF9C73-43EB-49C5-B2C3-B54DBD64572A}"/>
              </a:ext>
            </a:extLst>
          </p:cNvPr>
          <p:cNvCxnSpPr>
            <a:cxnSpLocks/>
          </p:cNvCxnSpPr>
          <p:nvPr/>
        </p:nvCxnSpPr>
        <p:spPr>
          <a:xfrm>
            <a:off x="6104884" y="5027677"/>
            <a:ext cx="3243725" cy="0"/>
          </a:xfrm>
          <a:prstGeom prst="line">
            <a:avLst/>
          </a:prstGeom>
          <a:ln w="12700"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956DABD-4A98-4BC1-BC26-B77CC8B50867}"/>
              </a:ext>
            </a:extLst>
          </p:cNvPr>
          <p:cNvCxnSpPr>
            <a:cxnSpLocks/>
          </p:cNvCxnSpPr>
          <p:nvPr/>
        </p:nvCxnSpPr>
        <p:spPr>
          <a:xfrm>
            <a:off x="7186013" y="5027677"/>
            <a:ext cx="0" cy="72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5B1DC5E-A1EF-48F7-BA84-4896059D4DE2}"/>
              </a:ext>
            </a:extLst>
          </p:cNvPr>
          <p:cNvCxnSpPr>
            <a:cxnSpLocks/>
          </p:cNvCxnSpPr>
          <p:nvPr/>
        </p:nvCxnSpPr>
        <p:spPr>
          <a:xfrm>
            <a:off x="8267142" y="5027677"/>
            <a:ext cx="0" cy="72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E7740F9-0FF9-48D6-856C-4B4C2F1BBA14}"/>
              </a:ext>
            </a:extLst>
          </p:cNvPr>
          <p:cNvCxnSpPr>
            <a:cxnSpLocks/>
          </p:cNvCxnSpPr>
          <p:nvPr/>
        </p:nvCxnSpPr>
        <p:spPr>
          <a:xfrm>
            <a:off x="9348272" y="5027677"/>
            <a:ext cx="0" cy="72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885EA968-7CFD-450F-85AB-D44D0D89725D}"/>
              </a:ext>
            </a:extLst>
          </p:cNvPr>
          <p:cNvSpPr txBox="1"/>
          <p:nvPr/>
        </p:nvSpPr>
        <p:spPr>
          <a:xfrm>
            <a:off x="5886538" y="5319915"/>
            <a:ext cx="3700299" cy="251795"/>
          </a:xfrm>
          <a:prstGeom prst="rect">
            <a:avLst/>
          </a:prstGeom>
          <a:noFill/>
        </p:spPr>
        <p:txBody>
          <a:bodyPr wrap="square" lIns="36000" tIns="18000" rIns="36000" bIns="18000" rtlCol="0">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OR (95% CI) for frequent productive cough</a:t>
            </a:r>
          </a:p>
        </p:txBody>
      </p:sp>
      <p:sp>
        <p:nvSpPr>
          <p:cNvPr id="31" name="TextBox 30">
            <a:extLst>
              <a:ext uri="{FF2B5EF4-FFF2-40B4-BE49-F238E27FC236}">
                <a16:creationId xmlns:a16="http://schemas.microsoft.com/office/drawing/2014/main" id="{AE312CEC-0E83-43D1-904D-6C4D63DB5663}"/>
              </a:ext>
            </a:extLst>
          </p:cNvPr>
          <p:cNvSpPr txBox="1"/>
          <p:nvPr/>
        </p:nvSpPr>
        <p:spPr>
          <a:xfrm>
            <a:off x="8186838" y="5078503"/>
            <a:ext cx="172089" cy="251795"/>
          </a:xfrm>
          <a:prstGeom prst="rect">
            <a:avLst/>
          </a:prstGeom>
          <a:noFill/>
        </p:spPr>
        <p:txBody>
          <a:bodyPr wrap="square" lIns="36000" tIns="18000" rIns="36000" bIns="1800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2</a:t>
            </a:r>
          </a:p>
        </p:txBody>
      </p:sp>
      <p:sp>
        <p:nvSpPr>
          <p:cNvPr id="33" name="TextBox 32">
            <a:extLst>
              <a:ext uri="{FF2B5EF4-FFF2-40B4-BE49-F238E27FC236}">
                <a16:creationId xmlns:a16="http://schemas.microsoft.com/office/drawing/2014/main" id="{644F6A83-DEEC-42ED-82AA-F5A4C933A38C}"/>
              </a:ext>
            </a:extLst>
          </p:cNvPr>
          <p:cNvSpPr txBox="1"/>
          <p:nvPr/>
        </p:nvSpPr>
        <p:spPr>
          <a:xfrm>
            <a:off x="7096253" y="5078503"/>
            <a:ext cx="172089" cy="251795"/>
          </a:xfrm>
          <a:prstGeom prst="rect">
            <a:avLst/>
          </a:prstGeom>
          <a:noFill/>
        </p:spPr>
        <p:txBody>
          <a:bodyPr wrap="square" lIns="36000" tIns="18000" rIns="36000" bIns="1800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1</a:t>
            </a:r>
          </a:p>
        </p:txBody>
      </p:sp>
      <p:sp>
        <p:nvSpPr>
          <p:cNvPr id="34" name="TextBox 33">
            <a:extLst>
              <a:ext uri="{FF2B5EF4-FFF2-40B4-BE49-F238E27FC236}">
                <a16:creationId xmlns:a16="http://schemas.microsoft.com/office/drawing/2014/main" id="{14355891-0304-42D6-AB97-60C49D6E77D1}"/>
              </a:ext>
            </a:extLst>
          </p:cNvPr>
          <p:cNvSpPr txBox="1"/>
          <p:nvPr/>
        </p:nvSpPr>
        <p:spPr>
          <a:xfrm>
            <a:off x="6031918" y="5078503"/>
            <a:ext cx="172089" cy="251795"/>
          </a:xfrm>
          <a:prstGeom prst="rect">
            <a:avLst/>
          </a:prstGeom>
          <a:noFill/>
        </p:spPr>
        <p:txBody>
          <a:bodyPr wrap="square" lIns="36000" tIns="18000" rIns="36000" bIns="18000"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0</a:t>
            </a:r>
          </a:p>
        </p:txBody>
      </p:sp>
      <p:cxnSp>
        <p:nvCxnSpPr>
          <p:cNvPr id="35" name="Straight Connector 34">
            <a:extLst>
              <a:ext uri="{FF2B5EF4-FFF2-40B4-BE49-F238E27FC236}">
                <a16:creationId xmlns:a16="http://schemas.microsoft.com/office/drawing/2014/main" id="{D8203D73-EC75-471C-9597-60F0DC290253}"/>
              </a:ext>
            </a:extLst>
          </p:cNvPr>
          <p:cNvCxnSpPr>
            <a:cxnSpLocks/>
          </p:cNvCxnSpPr>
          <p:nvPr/>
        </p:nvCxnSpPr>
        <p:spPr>
          <a:xfrm>
            <a:off x="7745829" y="2363582"/>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0DDCADD-E48C-45FC-97F1-CEDB56F0977B}"/>
              </a:ext>
            </a:extLst>
          </p:cNvPr>
          <p:cNvCxnSpPr>
            <a:cxnSpLocks/>
          </p:cNvCxnSpPr>
          <p:nvPr/>
        </p:nvCxnSpPr>
        <p:spPr>
          <a:xfrm>
            <a:off x="7745829" y="2453970"/>
            <a:ext cx="44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FF26B62-9F54-4B12-A93A-D898BB4AB006}"/>
              </a:ext>
            </a:extLst>
          </p:cNvPr>
          <p:cNvCxnSpPr>
            <a:cxnSpLocks/>
          </p:cNvCxnSpPr>
          <p:nvPr/>
        </p:nvCxnSpPr>
        <p:spPr>
          <a:xfrm>
            <a:off x="8187829" y="2363582"/>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FD564973-370E-4F4A-85D2-D10412FE0C52}"/>
              </a:ext>
            </a:extLst>
          </p:cNvPr>
          <p:cNvSpPr/>
          <p:nvPr/>
        </p:nvSpPr>
        <p:spPr>
          <a:xfrm>
            <a:off x="7905156" y="2405867"/>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39" name="Straight Connector 38">
            <a:extLst>
              <a:ext uri="{FF2B5EF4-FFF2-40B4-BE49-F238E27FC236}">
                <a16:creationId xmlns:a16="http://schemas.microsoft.com/office/drawing/2014/main" id="{33B347DE-A3E0-4737-AB9B-B08502AD5DFB}"/>
              </a:ext>
            </a:extLst>
          </p:cNvPr>
          <p:cNvCxnSpPr>
            <a:cxnSpLocks/>
          </p:cNvCxnSpPr>
          <p:nvPr/>
        </p:nvCxnSpPr>
        <p:spPr>
          <a:xfrm>
            <a:off x="7757558" y="2840589"/>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84B74BC-6CF8-4C67-9C3D-3F4E2595B702}"/>
              </a:ext>
            </a:extLst>
          </p:cNvPr>
          <p:cNvCxnSpPr>
            <a:cxnSpLocks/>
          </p:cNvCxnSpPr>
          <p:nvPr/>
        </p:nvCxnSpPr>
        <p:spPr>
          <a:xfrm>
            <a:off x="7757558" y="2930977"/>
            <a:ext cx="668395"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C648FAEC-4BB1-4767-B3EA-B1C843EF4C6D}"/>
              </a:ext>
            </a:extLst>
          </p:cNvPr>
          <p:cNvCxnSpPr>
            <a:cxnSpLocks/>
          </p:cNvCxnSpPr>
          <p:nvPr/>
        </p:nvCxnSpPr>
        <p:spPr>
          <a:xfrm>
            <a:off x="8425953" y="2840589"/>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a:extLst>
              <a:ext uri="{FF2B5EF4-FFF2-40B4-BE49-F238E27FC236}">
                <a16:creationId xmlns:a16="http://schemas.microsoft.com/office/drawing/2014/main" id="{B78FDFA7-54C5-42E3-BDA0-58A8121F145D}"/>
              </a:ext>
            </a:extLst>
          </p:cNvPr>
          <p:cNvSpPr/>
          <p:nvPr/>
        </p:nvSpPr>
        <p:spPr>
          <a:xfrm>
            <a:off x="8014693" y="2882874"/>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43" name="Straight Connector 42">
            <a:extLst>
              <a:ext uri="{FF2B5EF4-FFF2-40B4-BE49-F238E27FC236}">
                <a16:creationId xmlns:a16="http://schemas.microsoft.com/office/drawing/2014/main" id="{02D06D90-CF31-4608-AEA8-835DAB41C9B2}"/>
              </a:ext>
            </a:extLst>
          </p:cNvPr>
          <p:cNvCxnSpPr>
            <a:cxnSpLocks/>
          </p:cNvCxnSpPr>
          <p:nvPr/>
        </p:nvCxnSpPr>
        <p:spPr>
          <a:xfrm>
            <a:off x="7868055" y="3311246"/>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1AD3624E-A14A-44F9-9D61-0E2281D2CCEF}"/>
              </a:ext>
            </a:extLst>
          </p:cNvPr>
          <p:cNvCxnSpPr>
            <a:cxnSpLocks/>
          </p:cNvCxnSpPr>
          <p:nvPr/>
        </p:nvCxnSpPr>
        <p:spPr>
          <a:xfrm>
            <a:off x="7868055" y="3401634"/>
            <a:ext cx="542023"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07435DA-770C-4F51-A08A-BFD2C56B216A}"/>
              </a:ext>
            </a:extLst>
          </p:cNvPr>
          <p:cNvCxnSpPr>
            <a:cxnSpLocks/>
          </p:cNvCxnSpPr>
          <p:nvPr/>
        </p:nvCxnSpPr>
        <p:spPr>
          <a:xfrm>
            <a:off x="8410078" y="3311246"/>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FB2BCCA7-FA5B-44ED-B2E3-6EC6AAB1D60B}"/>
              </a:ext>
            </a:extLst>
          </p:cNvPr>
          <p:cNvSpPr/>
          <p:nvPr/>
        </p:nvSpPr>
        <p:spPr>
          <a:xfrm>
            <a:off x="8078986" y="3353531"/>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47" name="Straight Connector 46">
            <a:extLst>
              <a:ext uri="{FF2B5EF4-FFF2-40B4-BE49-F238E27FC236}">
                <a16:creationId xmlns:a16="http://schemas.microsoft.com/office/drawing/2014/main" id="{AF89247C-AE0C-41DA-97D7-81989D8D4E30}"/>
              </a:ext>
            </a:extLst>
          </p:cNvPr>
          <p:cNvCxnSpPr>
            <a:cxnSpLocks/>
          </p:cNvCxnSpPr>
          <p:nvPr/>
        </p:nvCxnSpPr>
        <p:spPr>
          <a:xfrm>
            <a:off x="7854039" y="3785078"/>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17B3422-1876-4C63-B907-67B424730A0D}"/>
              </a:ext>
            </a:extLst>
          </p:cNvPr>
          <p:cNvCxnSpPr>
            <a:cxnSpLocks/>
          </p:cNvCxnSpPr>
          <p:nvPr/>
        </p:nvCxnSpPr>
        <p:spPr>
          <a:xfrm>
            <a:off x="7854039" y="3875466"/>
            <a:ext cx="55603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2DB07E7-EA71-4112-A5B4-59AC873B6331}"/>
              </a:ext>
            </a:extLst>
          </p:cNvPr>
          <p:cNvCxnSpPr>
            <a:cxnSpLocks/>
          </p:cNvCxnSpPr>
          <p:nvPr/>
        </p:nvCxnSpPr>
        <p:spPr>
          <a:xfrm>
            <a:off x="8410078" y="3785078"/>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6AAF9C92-C158-4EA4-A055-C5A8EAB5FD59}"/>
              </a:ext>
            </a:extLst>
          </p:cNvPr>
          <p:cNvSpPr/>
          <p:nvPr/>
        </p:nvSpPr>
        <p:spPr>
          <a:xfrm>
            <a:off x="8071842" y="3827363"/>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51" name="Straight Connector 50">
            <a:extLst>
              <a:ext uri="{FF2B5EF4-FFF2-40B4-BE49-F238E27FC236}">
                <a16:creationId xmlns:a16="http://schemas.microsoft.com/office/drawing/2014/main" id="{D582CEDC-3498-4BEF-A5AC-811D56B0FC85}"/>
              </a:ext>
            </a:extLst>
          </p:cNvPr>
          <p:cNvCxnSpPr>
            <a:cxnSpLocks/>
          </p:cNvCxnSpPr>
          <p:nvPr/>
        </p:nvCxnSpPr>
        <p:spPr>
          <a:xfrm>
            <a:off x="7719809" y="4258910"/>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B3F80B8B-C5EF-4A2F-BCB4-1C61334C1921}"/>
              </a:ext>
            </a:extLst>
          </p:cNvPr>
          <p:cNvCxnSpPr>
            <a:cxnSpLocks/>
          </p:cNvCxnSpPr>
          <p:nvPr/>
        </p:nvCxnSpPr>
        <p:spPr>
          <a:xfrm>
            <a:off x="7719809" y="4349298"/>
            <a:ext cx="10585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644E9A2-1A5C-460D-9454-BAF4546507C2}"/>
              </a:ext>
            </a:extLst>
          </p:cNvPr>
          <p:cNvCxnSpPr>
            <a:cxnSpLocks/>
          </p:cNvCxnSpPr>
          <p:nvPr/>
        </p:nvCxnSpPr>
        <p:spPr>
          <a:xfrm>
            <a:off x="8775997" y="4258910"/>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62F41C29-73A9-4EBE-8B39-54C994BB8FA9}"/>
              </a:ext>
            </a:extLst>
          </p:cNvPr>
          <p:cNvSpPr/>
          <p:nvPr/>
        </p:nvSpPr>
        <p:spPr>
          <a:xfrm>
            <a:off x="8138517" y="4301195"/>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55" name="Straight Connector 54">
            <a:extLst>
              <a:ext uri="{FF2B5EF4-FFF2-40B4-BE49-F238E27FC236}">
                <a16:creationId xmlns:a16="http://schemas.microsoft.com/office/drawing/2014/main" id="{F0EE6770-5750-4925-BF70-0C461ABDD255}"/>
              </a:ext>
            </a:extLst>
          </p:cNvPr>
          <p:cNvCxnSpPr>
            <a:cxnSpLocks/>
          </p:cNvCxnSpPr>
          <p:nvPr/>
        </p:nvCxnSpPr>
        <p:spPr>
          <a:xfrm>
            <a:off x="7556315" y="4732743"/>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5584AAB8-AA15-4531-B226-3325A0F77131}"/>
              </a:ext>
            </a:extLst>
          </p:cNvPr>
          <p:cNvCxnSpPr>
            <a:cxnSpLocks/>
          </p:cNvCxnSpPr>
          <p:nvPr/>
        </p:nvCxnSpPr>
        <p:spPr>
          <a:xfrm>
            <a:off x="7556315" y="4823131"/>
            <a:ext cx="580713"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E3C0B76-DC13-432E-9C38-06B5BCF72763}"/>
              </a:ext>
            </a:extLst>
          </p:cNvPr>
          <p:cNvCxnSpPr>
            <a:cxnSpLocks/>
          </p:cNvCxnSpPr>
          <p:nvPr/>
        </p:nvCxnSpPr>
        <p:spPr>
          <a:xfrm>
            <a:off x="8137028" y="4732743"/>
            <a:ext cx="0" cy="180777"/>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Oval 57">
            <a:extLst>
              <a:ext uri="{FF2B5EF4-FFF2-40B4-BE49-F238E27FC236}">
                <a16:creationId xmlns:a16="http://schemas.microsoft.com/office/drawing/2014/main" id="{545A042D-53A2-4BD5-BF3F-096E646144FF}"/>
              </a:ext>
            </a:extLst>
          </p:cNvPr>
          <p:cNvSpPr/>
          <p:nvPr/>
        </p:nvSpPr>
        <p:spPr>
          <a:xfrm>
            <a:off x="7774815" y="4775028"/>
            <a:ext cx="96208" cy="96206"/>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59" name="Straight Connector 58">
            <a:extLst>
              <a:ext uri="{FF2B5EF4-FFF2-40B4-BE49-F238E27FC236}">
                <a16:creationId xmlns:a16="http://schemas.microsoft.com/office/drawing/2014/main" id="{06D1D6E8-2681-405B-A7F3-20E3DAFD62C9}"/>
              </a:ext>
            </a:extLst>
          </p:cNvPr>
          <p:cNvCxnSpPr>
            <a:cxnSpLocks/>
          </p:cNvCxnSpPr>
          <p:nvPr/>
        </p:nvCxnSpPr>
        <p:spPr>
          <a:xfrm>
            <a:off x="7186013" y="2209534"/>
            <a:ext cx="0" cy="28440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DDFC0568-518F-4CE9-84CF-97165460A75A}"/>
              </a:ext>
            </a:extLst>
          </p:cNvPr>
          <p:cNvSpPr txBox="1"/>
          <p:nvPr/>
        </p:nvSpPr>
        <p:spPr>
          <a:xfrm>
            <a:off x="3421626" y="1311698"/>
            <a:ext cx="7817548" cy="369332"/>
          </a:xfrm>
          <a:prstGeom prst="rect">
            <a:avLst/>
          </a:prstGeom>
          <a:noFill/>
        </p:spPr>
        <p:txBody>
          <a:bodyPr wrap="square" tIns="72000" bIns="72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Associations between frequent productive cough at baseline and physician-reported exacerbations, over the subsequent 12 months</a:t>
            </a:r>
            <a:r>
              <a:rPr kumimoji="0" lang="en-GB" sz="1400" b="1" i="0" u="none" strike="noStrike" kern="0" cap="none" spc="0" normalizeH="0" baseline="30000" noProof="0">
                <a:ln>
                  <a:noFill/>
                </a:ln>
                <a:solidFill>
                  <a:srgbClr val="373A36"/>
                </a:solidFill>
                <a:effectLst/>
                <a:uLnTx/>
                <a:uFillTx/>
                <a:latin typeface="Arial" panose="020B0604020202020204"/>
                <a:ea typeface="+mn-ea"/>
                <a:cs typeface="+mn-cs"/>
              </a:rPr>
              <a:t>1</a:t>
            </a:r>
          </a:p>
        </p:txBody>
      </p:sp>
      <p:sp>
        <p:nvSpPr>
          <p:cNvPr id="62" name="Rectangle 61">
            <a:extLst>
              <a:ext uri="{FF2B5EF4-FFF2-40B4-BE49-F238E27FC236}">
                <a16:creationId xmlns:a16="http://schemas.microsoft.com/office/drawing/2014/main" id="{534B0F33-7B59-4DCC-B63C-ABC94BBB944C}"/>
              </a:ext>
            </a:extLst>
          </p:cNvPr>
          <p:cNvSpPr/>
          <p:nvPr/>
        </p:nvSpPr>
        <p:spPr>
          <a:xfrm>
            <a:off x="334963" y="2551876"/>
            <a:ext cx="2871320" cy="1742209"/>
          </a:xfrm>
          <a:prstGeom prst="rect">
            <a:avLst/>
          </a:prstGeom>
          <a:solidFill>
            <a:srgbClr val="E7E6E6"/>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t>The risk of </a:t>
            </a: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experiencing</a:t>
            </a:r>
            <a:b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a moderate or a severe exacerbation</a:t>
            </a:r>
            <a: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t> is</a:t>
            </a:r>
            <a:b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t>similar in patients with</a:t>
            </a:r>
            <a:b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1" i="0" u="none" strike="noStrike" kern="0" cap="none" spc="0" normalizeH="0" baseline="0" noProof="0">
                <a:ln>
                  <a:noFill/>
                </a:ln>
                <a:solidFill>
                  <a:srgbClr val="2CD5C4">
                    <a:lumMod val="75000"/>
                  </a:srgbClr>
                </a:solidFill>
                <a:effectLst/>
                <a:uLnTx/>
                <a:uFillTx/>
                <a:latin typeface="Arial" panose="020B0604020202020204"/>
                <a:ea typeface="+mn-ea"/>
                <a:cs typeface="+mn-cs"/>
              </a:rPr>
              <a:t>frequent productive cough</a:t>
            </a:r>
            <a:r>
              <a:rPr kumimoji="0" lang="en-GB" sz="1600" b="0" i="0" u="none" strike="noStrike" kern="0" cap="none" spc="0" normalizeH="0" baseline="30000" noProof="0">
                <a:ln>
                  <a:noFill/>
                </a:ln>
                <a:solidFill>
                  <a:srgbClr val="373A36"/>
                </a:solidFill>
                <a:effectLst/>
                <a:uLnTx/>
                <a:uFillTx/>
                <a:latin typeface="Arial" panose="020B0604020202020204"/>
                <a:ea typeface="+mn-ea"/>
                <a:cs typeface="+mn-cs"/>
              </a:rPr>
              <a:t>1†</a:t>
            </a:r>
          </a:p>
        </p:txBody>
      </p:sp>
      <p:graphicFrame>
        <p:nvGraphicFramePr>
          <p:cNvPr id="5" name="Table 7">
            <a:extLst>
              <a:ext uri="{FF2B5EF4-FFF2-40B4-BE49-F238E27FC236}">
                <a16:creationId xmlns:a16="http://schemas.microsoft.com/office/drawing/2014/main" id="{17E0604A-8026-F7AB-C69B-CDD3DF041A2F}"/>
              </a:ext>
            </a:extLst>
          </p:cNvPr>
          <p:cNvGraphicFramePr>
            <a:graphicFrameLocks noGrp="1"/>
          </p:cNvGraphicFramePr>
          <p:nvPr/>
        </p:nvGraphicFramePr>
        <p:xfrm>
          <a:off x="3624990" y="1727831"/>
          <a:ext cx="7739696" cy="3308160"/>
        </p:xfrm>
        <a:graphic>
          <a:graphicData uri="http://schemas.openxmlformats.org/drawingml/2006/table">
            <a:tbl>
              <a:tblPr firstRow="1" bandRow="1">
                <a:tableStyleId>{3B4B98B0-60AC-42C2-AFA5-B58CD77FA1E5}</a:tableStyleId>
              </a:tblPr>
              <a:tblGrid>
                <a:gridCol w="1947298">
                  <a:extLst>
                    <a:ext uri="{9D8B030D-6E8A-4147-A177-3AD203B41FA5}">
                      <a16:colId xmlns:a16="http://schemas.microsoft.com/office/drawing/2014/main" val="1819951782"/>
                    </a:ext>
                  </a:extLst>
                </a:gridCol>
                <a:gridCol w="1816227">
                  <a:extLst>
                    <a:ext uri="{9D8B030D-6E8A-4147-A177-3AD203B41FA5}">
                      <a16:colId xmlns:a16="http://schemas.microsoft.com/office/drawing/2014/main" val="1444169225"/>
                    </a:ext>
                  </a:extLst>
                </a:gridCol>
                <a:gridCol w="2246764">
                  <a:extLst>
                    <a:ext uri="{9D8B030D-6E8A-4147-A177-3AD203B41FA5}">
                      <a16:colId xmlns:a16="http://schemas.microsoft.com/office/drawing/2014/main" val="723034187"/>
                    </a:ext>
                  </a:extLst>
                </a:gridCol>
                <a:gridCol w="527189">
                  <a:extLst>
                    <a:ext uri="{9D8B030D-6E8A-4147-A177-3AD203B41FA5}">
                      <a16:colId xmlns:a16="http://schemas.microsoft.com/office/drawing/2014/main" val="1126600938"/>
                    </a:ext>
                  </a:extLst>
                </a:gridCol>
                <a:gridCol w="1202218">
                  <a:extLst>
                    <a:ext uri="{9D8B030D-6E8A-4147-A177-3AD203B41FA5}">
                      <a16:colId xmlns:a16="http://schemas.microsoft.com/office/drawing/2014/main" val="1911317641"/>
                    </a:ext>
                  </a:extLst>
                </a:gridCol>
              </a:tblGrid>
              <a:tr h="468240">
                <a:tc>
                  <a:txBody>
                    <a:bodyPr/>
                    <a:lstStyle/>
                    <a:p>
                      <a:r>
                        <a:rPr lang="en-GB" sz="1400" b="1">
                          <a:solidFill>
                            <a:schemeClr val="tx2"/>
                          </a:solidFill>
                          <a:latin typeface="+mn-lt"/>
                        </a:rPr>
                        <a:t>Outcome*</a:t>
                      </a:r>
                    </a:p>
                  </a:txBody>
                  <a:tcPr marL="72000" marR="720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400" b="1">
                          <a:solidFill>
                            <a:schemeClr val="tx2"/>
                          </a:solidFill>
                          <a:latin typeface="+mn-lt"/>
                        </a:rPr>
                        <a:t>Negative association</a:t>
                      </a:r>
                    </a:p>
                  </a:txBody>
                  <a:tcPr marL="72000" marR="720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GB" sz="1400" b="1">
                          <a:solidFill>
                            <a:schemeClr val="tx2"/>
                          </a:solidFill>
                          <a:latin typeface="+mn-lt"/>
                        </a:rPr>
                        <a:t>Positive </a:t>
                      </a:r>
                      <a:br>
                        <a:rPr lang="en-GB" sz="1400" b="1">
                          <a:solidFill>
                            <a:schemeClr val="tx2"/>
                          </a:solidFill>
                          <a:latin typeface="+mn-lt"/>
                        </a:rPr>
                      </a:br>
                      <a:r>
                        <a:rPr lang="en-GB" sz="1400" b="1">
                          <a:solidFill>
                            <a:schemeClr val="tx2"/>
                          </a:solidFill>
                          <a:latin typeface="+mn-lt"/>
                        </a:rPr>
                        <a:t>association</a:t>
                      </a:r>
                    </a:p>
                  </a:txBody>
                  <a:tcPr marL="72000" marR="720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1">
                          <a:solidFill>
                            <a:schemeClr val="tx2"/>
                          </a:solidFill>
                          <a:latin typeface="+mn-lt"/>
                        </a:rPr>
                        <a:t>OR</a:t>
                      </a:r>
                    </a:p>
                  </a:txBody>
                  <a:tcPr marL="72000" marR="720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1">
                          <a:solidFill>
                            <a:schemeClr val="tx2"/>
                          </a:solidFill>
                          <a:latin typeface="+mn-lt"/>
                        </a:rPr>
                        <a:t>95% CI</a:t>
                      </a:r>
                    </a:p>
                  </a:txBody>
                  <a:tcPr marL="72000" marR="720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4362553"/>
                  </a:ext>
                </a:extLst>
              </a:tr>
              <a:tr h="468240">
                <a:tc>
                  <a:txBody>
                    <a:bodyPr/>
                    <a:lstStyle/>
                    <a:p>
                      <a:pPr algn="l"/>
                      <a:r>
                        <a:rPr lang="en-GB" sz="1400" b="0">
                          <a:solidFill>
                            <a:schemeClr val="tx2"/>
                          </a:solidFill>
                          <a:latin typeface="+mn-lt"/>
                        </a:rPr>
                        <a:t>≥1 exacerbation</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1.71</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 1.52, 1.93</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8021428"/>
                  </a:ext>
                </a:extLst>
              </a:tr>
              <a:tr h="4682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a:solidFill>
                            <a:schemeClr val="tx2"/>
                          </a:solidFill>
                          <a:latin typeface="+mn-lt"/>
                        </a:rPr>
                        <a:t>≥2 exacerbations</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1.81</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tx2"/>
                          </a:solidFill>
                          <a:effectLst/>
                          <a:uLnTx/>
                          <a:uFillTx/>
                          <a:latin typeface="+mn-lt"/>
                          <a:ea typeface="+mn-ea"/>
                          <a:cs typeface="+mn-cs"/>
                        </a:rPr>
                        <a:t> 1.53, 2.14</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31814808"/>
                  </a:ext>
                </a:extLst>
              </a:tr>
              <a:tr h="468240">
                <a:tc gridSpan="2">
                  <a:txBody>
                    <a:bodyPr/>
                    <a:lstStyle/>
                    <a:p>
                      <a:pPr algn="l"/>
                      <a:r>
                        <a:rPr lang="en-GB" sz="1400" b="0">
                          <a:solidFill>
                            <a:schemeClr val="tx2"/>
                          </a:solidFill>
                          <a:latin typeface="+mn-lt"/>
                        </a:rPr>
                        <a:t>≥1 OCS-treated exacerbation</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1.87</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tx2"/>
                          </a:solidFill>
                          <a:effectLst/>
                          <a:uLnTx/>
                          <a:uFillTx/>
                          <a:latin typeface="+mn-lt"/>
                          <a:ea typeface="+mn-ea"/>
                          <a:cs typeface="+mn-cs"/>
                        </a:rPr>
                        <a:t> 1.63, 2.14</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0363065"/>
                  </a:ext>
                </a:extLst>
              </a:tr>
              <a:tr h="46824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a:solidFill>
                            <a:schemeClr val="tx2"/>
                          </a:solidFill>
                          <a:latin typeface="+mn-lt"/>
                        </a:rPr>
                        <a:t>≥1 antibiotic-treated exacerbation</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1.86</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tx2"/>
                          </a:solidFill>
                          <a:effectLst/>
                          <a:uLnTx/>
                          <a:uFillTx/>
                          <a:latin typeface="+mn-lt"/>
                          <a:ea typeface="+mn-ea"/>
                          <a:cs typeface="+mn-cs"/>
                        </a:rPr>
                        <a:t> 1.62, 2.14</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05198109"/>
                  </a:ext>
                </a:extLst>
              </a:tr>
              <a:tr h="46824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a:solidFill>
                            <a:schemeClr val="tx2"/>
                          </a:solidFill>
                          <a:latin typeface="+mn-lt"/>
                        </a:rPr>
                        <a:t>≥1 hospital admission for exacerbations</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1.93</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tx2"/>
                          </a:solidFill>
                          <a:effectLst/>
                          <a:uLnTx/>
                          <a:uFillTx/>
                          <a:latin typeface="+mn-lt"/>
                          <a:ea typeface="+mn-ea"/>
                          <a:cs typeface="+mn-cs"/>
                        </a:rPr>
                        <a:t> 1.50, 2.48</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9777506"/>
                  </a:ext>
                </a:extLst>
              </a:tr>
              <a:tr h="46824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a:solidFill>
                            <a:schemeClr val="tx2"/>
                          </a:solidFill>
                          <a:latin typeface="+mn-lt"/>
                        </a:rPr>
                        <a:t>≥1 ER visit for exacerbations</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GB" sz="1400" b="0">
                        <a:solidFill>
                          <a:schemeClr val="tx2"/>
                        </a:solidFill>
                        <a:latin typeface="+mn-lt"/>
                      </a:endParaRP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a:solidFill>
                            <a:schemeClr val="tx2"/>
                          </a:solidFill>
                          <a:latin typeface="+mn-lt"/>
                        </a:rPr>
                        <a:t>1.59</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chemeClr val="tx2"/>
                          </a:solidFill>
                          <a:effectLst/>
                          <a:uLnTx/>
                          <a:uFillTx/>
                          <a:latin typeface="+mn-lt"/>
                          <a:ea typeface="+mn-ea"/>
                          <a:cs typeface="+mn-cs"/>
                        </a:rPr>
                        <a:t> 1.34, 1.88</a:t>
                      </a:r>
                    </a:p>
                  </a:txBody>
                  <a:tcPr marL="72000" marR="7200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0452631"/>
                  </a:ext>
                </a:extLst>
              </a:tr>
            </a:tbl>
          </a:graphicData>
        </a:graphic>
      </p:graphicFrame>
    </p:spTree>
    <p:custDataLst>
      <p:tags r:id="rId1"/>
    </p:custDataLst>
    <p:extLst>
      <p:ext uri="{BB962C8B-B14F-4D97-AF65-F5344CB8AC3E}">
        <p14:creationId xmlns:p14="http://schemas.microsoft.com/office/powerpoint/2010/main" val="24740285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E0ED0-A4E6-02FD-0CD1-F2FB19476A21}"/>
              </a:ext>
            </a:extLst>
          </p:cNvPr>
          <p:cNvSpPr>
            <a:spLocks noGrp="1"/>
          </p:cNvSpPr>
          <p:nvPr>
            <p:ph type="title"/>
          </p:nvPr>
        </p:nvSpPr>
        <p:spPr>
          <a:xfrm>
            <a:off x="340936" y="213414"/>
            <a:ext cx="9705376" cy="935774"/>
          </a:xfrm>
        </p:spPr>
        <p:txBody>
          <a:bodyPr/>
          <a:lstStyle/>
          <a:p>
            <a:r>
              <a:rPr lang="en-GB" sz="2400"/>
              <a:t>~50% of patients have been shown to delay contacting their HCP, which may limit the opportunity for prompt treatment optimisation</a:t>
            </a:r>
          </a:p>
        </p:txBody>
      </p:sp>
      <p:sp>
        <p:nvSpPr>
          <p:cNvPr id="4" name="Footer Placeholder 3">
            <a:extLst>
              <a:ext uri="{FF2B5EF4-FFF2-40B4-BE49-F238E27FC236}">
                <a16:creationId xmlns:a16="http://schemas.microsoft.com/office/drawing/2014/main" id="{0AB446AF-7D62-761A-5009-94CDE408758A}"/>
              </a:ext>
            </a:extLst>
          </p:cNvPr>
          <p:cNvSpPr>
            <a:spLocks noGrp="1"/>
          </p:cNvSpPr>
          <p:nvPr>
            <p:ph type="ftr" sz="quarter" idx="3"/>
          </p:nvPr>
        </p:nvSpPr>
        <p:spPr>
          <a:xfrm>
            <a:off x="334963" y="6017922"/>
            <a:ext cx="9637712" cy="76649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Franssen F, et al. Poster presented at ERS 2024 (Poster P4331)</a:t>
            </a:r>
          </a:p>
        </p:txBody>
      </p:sp>
      <p:grpSp>
        <p:nvGrpSpPr>
          <p:cNvPr id="10" name="Group 9">
            <a:extLst>
              <a:ext uri="{FF2B5EF4-FFF2-40B4-BE49-F238E27FC236}">
                <a16:creationId xmlns:a16="http://schemas.microsoft.com/office/drawing/2014/main" id="{C2BB8CC7-34B3-7908-5D13-A7084ECB1D6A}"/>
              </a:ext>
            </a:extLst>
          </p:cNvPr>
          <p:cNvGrpSpPr/>
          <p:nvPr/>
        </p:nvGrpSpPr>
        <p:grpSpPr>
          <a:xfrm>
            <a:off x="10331295" y="421313"/>
            <a:ext cx="1323350" cy="824974"/>
            <a:chOff x="9873243" y="969265"/>
            <a:chExt cx="1323350" cy="824974"/>
          </a:xfrm>
        </p:grpSpPr>
        <p:grpSp>
          <p:nvGrpSpPr>
            <p:cNvPr id="113" name="Group 112">
              <a:extLst>
                <a:ext uri="{FF2B5EF4-FFF2-40B4-BE49-F238E27FC236}">
                  <a16:creationId xmlns:a16="http://schemas.microsoft.com/office/drawing/2014/main" id="{F9275C4A-A664-54FE-4A34-520DF9185A4D}"/>
                </a:ext>
              </a:extLst>
            </p:cNvPr>
            <p:cNvGrpSpPr/>
            <p:nvPr/>
          </p:nvGrpSpPr>
          <p:grpSpPr>
            <a:xfrm>
              <a:off x="9873243" y="973909"/>
              <a:ext cx="392161" cy="392161"/>
              <a:chOff x="7350193" y="5307967"/>
              <a:chExt cx="392161" cy="392161"/>
            </a:xfrm>
          </p:grpSpPr>
          <p:sp>
            <p:nvSpPr>
              <p:cNvPr id="198" name="Free-form: Shape 197">
                <a:extLst>
                  <a:ext uri="{FF2B5EF4-FFF2-40B4-BE49-F238E27FC236}">
                    <a16:creationId xmlns:a16="http://schemas.microsoft.com/office/drawing/2014/main" id="{34798194-43B7-4EAF-CABF-7FA61B0451B5}"/>
                  </a:ext>
                </a:extLst>
              </p:cNvPr>
              <p:cNvSpPr/>
              <p:nvPr/>
            </p:nvSpPr>
            <p:spPr>
              <a:xfrm>
                <a:off x="7350193" y="5307967"/>
                <a:ext cx="392161" cy="392161"/>
              </a:xfrm>
              <a:custGeom>
                <a:avLst/>
                <a:gdLst>
                  <a:gd name="connsiteX0" fmla="*/ 392161 w 392161"/>
                  <a:gd name="connsiteY0" fmla="*/ 196081 h 392161"/>
                  <a:gd name="connsiteX1" fmla="*/ 196081 w 392161"/>
                  <a:gd name="connsiteY1" fmla="*/ 392161 h 392161"/>
                  <a:gd name="connsiteX2" fmla="*/ 0 w 392161"/>
                  <a:gd name="connsiteY2" fmla="*/ 196081 h 392161"/>
                  <a:gd name="connsiteX3" fmla="*/ 196081 w 392161"/>
                  <a:gd name="connsiteY3" fmla="*/ 0 h 392161"/>
                  <a:gd name="connsiteX4" fmla="*/ 392161 w 392161"/>
                  <a:gd name="connsiteY4" fmla="*/ 196081 h 39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61" h="392161">
                    <a:moveTo>
                      <a:pt x="392161" y="196081"/>
                    </a:moveTo>
                    <a:cubicBezTo>
                      <a:pt x="392161" y="304373"/>
                      <a:pt x="304373" y="392161"/>
                      <a:pt x="196081" y="392161"/>
                    </a:cubicBezTo>
                    <a:cubicBezTo>
                      <a:pt x="87788" y="392161"/>
                      <a:pt x="0" y="304373"/>
                      <a:pt x="0" y="196081"/>
                    </a:cubicBezTo>
                    <a:cubicBezTo>
                      <a:pt x="0" y="87788"/>
                      <a:pt x="87788" y="0"/>
                      <a:pt x="196081" y="0"/>
                    </a:cubicBezTo>
                    <a:cubicBezTo>
                      <a:pt x="304373" y="0"/>
                      <a:pt x="392161" y="87788"/>
                      <a:pt x="392161" y="196081"/>
                    </a:cubicBezTo>
                    <a:close/>
                  </a:path>
                </a:pathLst>
              </a:custGeom>
              <a:solidFill>
                <a:srgbClr val="6DA544"/>
              </a:solidFill>
              <a:ln w="7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Shape 198">
                <a:extLst>
                  <a:ext uri="{FF2B5EF4-FFF2-40B4-BE49-F238E27FC236}">
                    <a16:creationId xmlns:a16="http://schemas.microsoft.com/office/drawing/2014/main" id="{3C902EA2-9485-6AAB-0EE5-3FE239436268}"/>
                  </a:ext>
                </a:extLst>
              </p:cNvPr>
              <p:cNvSpPr/>
              <p:nvPr/>
            </p:nvSpPr>
            <p:spPr>
              <a:xfrm>
                <a:off x="7384294" y="5384694"/>
                <a:ext cx="323958" cy="238706"/>
              </a:xfrm>
              <a:custGeom>
                <a:avLst/>
                <a:gdLst>
                  <a:gd name="connsiteX0" fmla="*/ 161979 w 323958"/>
                  <a:gd name="connsiteY0" fmla="*/ 0 h 238706"/>
                  <a:gd name="connsiteX1" fmla="*/ 323959 w 323958"/>
                  <a:gd name="connsiteY1" fmla="*/ 119353 h 238706"/>
                  <a:gd name="connsiteX2" fmla="*/ 161979 w 323958"/>
                  <a:gd name="connsiteY2" fmla="*/ 238707 h 238706"/>
                  <a:gd name="connsiteX3" fmla="*/ 0 w 323958"/>
                  <a:gd name="connsiteY3" fmla="*/ 119353 h 238706"/>
                </a:gdLst>
                <a:ahLst/>
                <a:cxnLst>
                  <a:cxn ang="0">
                    <a:pos x="connsiteX0" y="connsiteY0"/>
                  </a:cxn>
                  <a:cxn ang="0">
                    <a:pos x="connsiteX1" y="connsiteY1"/>
                  </a:cxn>
                  <a:cxn ang="0">
                    <a:pos x="connsiteX2" y="connsiteY2"/>
                  </a:cxn>
                  <a:cxn ang="0">
                    <a:pos x="connsiteX3" y="connsiteY3"/>
                  </a:cxn>
                </a:cxnLst>
                <a:rect l="l" t="t" r="r" b="b"/>
                <a:pathLst>
                  <a:path w="323958" h="238706">
                    <a:moveTo>
                      <a:pt x="161979" y="0"/>
                    </a:moveTo>
                    <a:lnTo>
                      <a:pt x="323959" y="119353"/>
                    </a:lnTo>
                    <a:lnTo>
                      <a:pt x="161979" y="238707"/>
                    </a:lnTo>
                    <a:lnTo>
                      <a:pt x="0" y="119353"/>
                    </a:lnTo>
                    <a:close/>
                  </a:path>
                </a:pathLst>
              </a:custGeom>
              <a:solidFill>
                <a:srgbClr val="FFDA44"/>
              </a:solidFill>
              <a:ln w="7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Shape 199">
                <a:extLst>
                  <a:ext uri="{FF2B5EF4-FFF2-40B4-BE49-F238E27FC236}">
                    <a16:creationId xmlns:a16="http://schemas.microsoft.com/office/drawing/2014/main" id="{BA5F03E5-28D6-176F-689B-9E05D36164CD}"/>
                  </a:ext>
                </a:extLst>
              </p:cNvPr>
              <p:cNvSpPr/>
              <p:nvPr/>
            </p:nvSpPr>
            <p:spPr>
              <a:xfrm>
                <a:off x="7478071" y="5435845"/>
                <a:ext cx="136403" cy="136403"/>
              </a:xfrm>
              <a:custGeom>
                <a:avLst/>
                <a:gdLst>
                  <a:gd name="connsiteX0" fmla="*/ 136403 w 136403"/>
                  <a:gd name="connsiteY0" fmla="*/ 68202 h 136403"/>
                  <a:gd name="connsiteX1" fmla="*/ 68202 w 136403"/>
                  <a:gd name="connsiteY1" fmla="*/ 136403 h 136403"/>
                  <a:gd name="connsiteX2" fmla="*/ 0 w 136403"/>
                  <a:gd name="connsiteY2" fmla="*/ 68202 h 136403"/>
                  <a:gd name="connsiteX3" fmla="*/ 68202 w 136403"/>
                  <a:gd name="connsiteY3" fmla="*/ 0 h 136403"/>
                  <a:gd name="connsiteX4" fmla="*/ 136403 w 136403"/>
                  <a:gd name="connsiteY4" fmla="*/ 68202 h 136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03" h="136403">
                    <a:moveTo>
                      <a:pt x="136403" y="68202"/>
                    </a:moveTo>
                    <a:cubicBezTo>
                      <a:pt x="136403" y="105868"/>
                      <a:pt x="105868" y="136403"/>
                      <a:pt x="68202" y="136403"/>
                    </a:cubicBezTo>
                    <a:cubicBezTo>
                      <a:pt x="30535" y="136403"/>
                      <a:pt x="0" y="105868"/>
                      <a:pt x="0" y="68202"/>
                    </a:cubicBezTo>
                    <a:cubicBezTo>
                      <a:pt x="0" y="30535"/>
                      <a:pt x="30535" y="0"/>
                      <a:pt x="68202" y="0"/>
                    </a:cubicBezTo>
                    <a:cubicBezTo>
                      <a:pt x="105868" y="0"/>
                      <a:pt x="136403" y="30535"/>
                      <a:pt x="136403" y="68202"/>
                    </a:cubicBezTo>
                    <a:close/>
                  </a:path>
                </a:pathLst>
              </a:custGeom>
              <a:solidFill>
                <a:srgbClr val="F0F0F0"/>
              </a:solidFill>
              <a:ln w="7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01" name="Graphic 190">
                <a:extLst>
                  <a:ext uri="{FF2B5EF4-FFF2-40B4-BE49-F238E27FC236}">
                    <a16:creationId xmlns:a16="http://schemas.microsoft.com/office/drawing/2014/main" id="{271F3274-0439-66CF-08DD-BE8E700E1240}"/>
                  </a:ext>
                </a:extLst>
              </p:cNvPr>
              <p:cNvGrpSpPr/>
              <p:nvPr/>
            </p:nvGrpSpPr>
            <p:grpSpPr>
              <a:xfrm>
                <a:off x="7478093" y="5435845"/>
                <a:ext cx="136382" cy="136404"/>
                <a:chOff x="7478093" y="5435845"/>
                <a:chExt cx="136382" cy="136404"/>
              </a:xfrm>
              <a:solidFill>
                <a:srgbClr val="0052B4"/>
              </a:solidFill>
            </p:grpSpPr>
            <p:sp>
              <p:nvSpPr>
                <p:cNvPr id="202" name="Free-form: Shape 201">
                  <a:extLst>
                    <a:ext uri="{FF2B5EF4-FFF2-40B4-BE49-F238E27FC236}">
                      <a16:creationId xmlns:a16="http://schemas.microsoft.com/office/drawing/2014/main" id="{3D522BD2-5BCE-5BD2-12E2-3930055002CE}"/>
                    </a:ext>
                  </a:extLst>
                </p:cNvPr>
                <p:cNvSpPr/>
                <p:nvPr/>
              </p:nvSpPr>
              <p:spPr>
                <a:xfrm>
                  <a:off x="7478093" y="5499785"/>
                  <a:ext cx="124031" cy="72464"/>
                </a:xfrm>
                <a:custGeom>
                  <a:avLst/>
                  <a:gdLst>
                    <a:gd name="connsiteX0" fmla="*/ 34079 w 124031"/>
                    <a:gd name="connsiteY0" fmla="*/ 0 h 72464"/>
                    <a:gd name="connsiteX1" fmla="*/ 0 w 124031"/>
                    <a:gd name="connsiteY1" fmla="*/ 5151 h 72464"/>
                    <a:gd name="connsiteX2" fmla="*/ 68180 w 124031"/>
                    <a:gd name="connsiteY2" fmla="*/ 72465 h 72464"/>
                    <a:gd name="connsiteX3" fmla="*/ 124032 w 124031"/>
                    <a:gd name="connsiteY3" fmla="*/ 43384 h 72464"/>
                    <a:gd name="connsiteX4" fmla="*/ 34079 w 124031"/>
                    <a:gd name="connsiteY4" fmla="*/ 0 h 7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031" h="72464">
                      <a:moveTo>
                        <a:pt x="34079" y="0"/>
                      </a:moveTo>
                      <a:cubicBezTo>
                        <a:pt x="22219" y="0"/>
                        <a:pt x="10774" y="1804"/>
                        <a:pt x="0" y="5151"/>
                      </a:cubicBezTo>
                      <a:cubicBezTo>
                        <a:pt x="477" y="42406"/>
                        <a:pt x="30811" y="72465"/>
                        <a:pt x="68180" y="72465"/>
                      </a:cubicBezTo>
                      <a:cubicBezTo>
                        <a:pt x="91287" y="72465"/>
                        <a:pt x="111695" y="60963"/>
                        <a:pt x="124032" y="43384"/>
                      </a:cubicBezTo>
                      <a:cubicBezTo>
                        <a:pt x="102925" y="16961"/>
                        <a:pt x="70448" y="0"/>
                        <a:pt x="34079" y="0"/>
                      </a:cubicBezTo>
                      <a:close/>
                    </a:path>
                  </a:pathLst>
                </a:custGeom>
                <a:solidFill>
                  <a:srgbClr val="0052B4"/>
                </a:solidFill>
                <a:ln w="7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Shape 202">
                  <a:extLst>
                    <a:ext uri="{FF2B5EF4-FFF2-40B4-BE49-F238E27FC236}">
                      <a16:creationId xmlns:a16="http://schemas.microsoft.com/office/drawing/2014/main" id="{4A172969-2D5D-F3CF-8AA6-DB62CF031A5F}"/>
                    </a:ext>
                  </a:extLst>
                </p:cNvPr>
                <p:cNvSpPr/>
                <p:nvPr/>
              </p:nvSpPr>
              <p:spPr>
                <a:xfrm>
                  <a:off x="7483600" y="5435845"/>
                  <a:ext cx="130875" cy="81268"/>
                </a:xfrm>
                <a:custGeom>
                  <a:avLst/>
                  <a:gdLst>
                    <a:gd name="connsiteX0" fmla="*/ 129611 w 130875"/>
                    <a:gd name="connsiteY0" fmla="*/ 81268 h 81268"/>
                    <a:gd name="connsiteX1" fmla="*/ 130875 w 130875"/>
                    <a:gd name="connsiteY1" fmla="*/ 68202 h 81268"/>
                    <a:gd name="connsiteX2" fmla="*/ 62674 w 130875"/>
                    <a:gd name="connsiteY2" fmla="*/ 0 h 81268"/>
                    <a:gd name="connsiteX3" fmla="*/ 0 w 130875"/>
                    <a:gd name="connsiteY3" fmla="*/ 41283 h 81268"/>
                    <a:gd name="connsiteX4" fmla="*/ 28573 w 130875"/>
                    <a:gd name="connsiteY4" fmla="*/ 38364 h 81268"/>
                    <a:gd name="connsiteX5" fmla="*/ 129611 w 130875"/>
                    <a:gd name="connsiteY5" fmla="*/ 81268 h 8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75" h="81268">
                      <a:moveTo>
                        <a:pt x="129611" y="81268"/>
                      </a:moveTo>
                      <a:cubicBezTo>
                        <a:pt x="130432" y="77037"/>
                        <a:pt x="130875" y="72672"/>
                        <a:pt x="130875" y="68202"/>
                      </a:cubicBezTo>
                      <a:cubicBezTo>
                        <a:pt x="130875" y="30534"/>
                        <a:pt x="100340" y="0"/>
                        <a:pt x="62674" y="0"/>
                      </a:cubicBezTo>
                      <a:cubicBezTo>
                        <a:pt x="34568" y="0"/>
                        <a:pt x="10441" y="17005"/>
                        <a:pt x="0" y="41283"/>
                      </a:cubicBezTo>
                      <a:cubicBezTo>
                        <a:pt x="9230" y="39371"/>
                        <a:pt x="18785" y="38364"/>
                        <a:pt x="28573" y="38364"/>
                      </a:cubicBezTo>
                      <a:cubicBezTo>
                        <a:pt x="68185" y="38363"/>
                        <a:pt x="104021" y="54829"/>
                        <a:pt x="129611" y="81268"/>
                      </a:cubicBezTo>
                      <a:close/>
                    </a:path>
                  </a:pathLst>
                </a:custGeom>
                <a:solidFill>
                  <a:srgbClr val="0052B4"/>
                </a:solidFill>
                <a:ln w="7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4" name="Group 113">
              <a:extLst>
                <a:ext uri="{FF2B5EF4-FFF2-40B4-BE49-F238E27FC236}">
                  <a16:creationId xmlns:a16="http://schemas.microsoft.com/office/drawing/2014/main" id="{F03369AD-4DFF-948E-DD9B-E689C66AC704}"/>
                </a:ext>
              </a:extLst>
            </p:cNvPr>
            <p:cNvGrpSpPr/>
            <p:nvPr/>
          </p:nvGrpSpPr>
          <p:grpSpPr>
            <a:xfrm>
              <a:off x="10804193" y="969265"/>
              <a:ext cx="392400" cy="392400"/>
              <a:chOff x="8273952" y="5326566"/>
              <a:chExt cx="352958" cy="352958"/>
            </a:xfrm>
          </p:grpSpPr>
          <p:sp>
            <p:nvSpPr>
              <p:cNvPr id="195" name="Free-form: Shape 194">
                <a:extLst>
                  <a:ext uri="{FF2B5EF4-FFF2-40B4-BE49-F238E27FC236}">
                    <a16:creationId xmlns:a16="http://schemas.microsoft.com/office/drawing/2014/main" id="{41E0515E-1F37-AB93-5499-07E71B5308DA}"/>
                  </a:ext>
                </a:extLst>
              </p:cNvPr>
              <p:cNvSpPr/>
              <p:nvPr/>
            </p:nvSpPr>
            <p:spPr>
              <a:xfrm>
                <a:off x="8273952" y="5326566"/>
                <a:ext cx="352958" cy="352958"/>
              </a:xfrm>
              <a:custGeom>
                <a:avLst/>
                <a:gdLst>
                  <a:gd name="connsiteX0" fmla="*/ 352958 w 352958"/>
                  <a:gd name="connsiteY0" fmla="*/ 176479 h 352958"/>
                  <a:gd name="connsiteX1" fmla="*/ 176479 w 352958"/>
                  <a:gd name="connsiteY1" fmla="*/ 352958 h 352958"/>
                  <a:gd name="connsiteX2" fmla="*/ 0 w 352958"/>
                  <a:gd name="connsiteY2" fmla="*/ 176479 h 352958"/>
                  <a:gd name="connsiteX3" fmla="*/ 176479 w 352958"/>
                  <a:gd name="connsiteY3" fmla="*/ 0 h 352958"/>
                  <a:gd name="connsiteX4" fmla="*/ 352958 w 352958"/>
                  <a:gd name="connsiteY4" fmla="*/ 176479 h 352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58" h="352958">
                    <a:moveTo>
                      <a:pt x="352958" y="176479"/>
                    </a:moveTo>
                    <a:cubicBezTo>
                      <a:pt x="352958" y="273946"/>
                      <a:pt x="273946" y="352958"/>
                      <a:pt x="176479" y="352958"/>
                    </a:cubicBezTo>
                    <a:cubicBezTo>
                      <a:pt x="79012" y="352958"/>
                      <a:pt x="0" y="273946"/>
                      <a:pt x="0" y="176479"/>
                    </a:cubicBezTo>
                    <a:cubicBezTo>
                      <a:pt x="0" y="79012"/>
                      <a:pt x="79012" y="0"/>
                      <a:pt x="176479" y="0"/>
                    </a:cubicBezTo>
                    <a:cubicBezTo>
                      <a:pt x="273946" y="0"/>
                      <a:pt x="352958" y="79012"/>
                      <a:pt x="352958" y="176479"/>
                    </a:cubicBezTo>
                    <a:close/>
                  </a:path>
                </a:pathLst>
              </a:custGeom>
              <a:solidFill>
                <a:schemeClr val="bg1"/>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Shape 195">
                <a:extLst>
                  <a:ext uri="{FF2B5EF4-FFF2-40B4-BE49-F238E27FC236}">
                    <a16:creationId xmlns:a16="http://schemas.microsoft.com/office/drawing/2014/main" id="{9831CF02-DA8C-439D-80D9-BC2B1881B288}"/>
                  </a:ext>
                </a:extLst>
              </p:cNvPr>
              <p:cNvSpPr/>
              <p:nvPr/>
            </p:nvSpPr>
            <p:spPr>
              <a:xfrm>
                <a:off x="8511814" y="5337542"/>
                <a:ext cx="115095" cy="331004"/>
              </a:xfrm>
              <a:custGeom>
                <a:avLst/>
                <a:gdLst>
                  <a:gd name="connsiteX0" fmla="*/ 115095 w 115095"/>
                  <a:gd name="connsiteY0" fmla="*/ 165502 h 331004"/>
                  <a:gd name="connsiteX1" fmla="*/ 0 w 115095"/>
                  <a:gd name="connsiteY1" fmla="*/ 0 h 331004"/>
                  <a:gd name="connsiteX2" fmla="*/ 0 w 115095"/>
                  <a:gd name="connsiteY2" fmla="*/ 331005 h 331004"/>
                  <a:gd name="connsiteX3" fmla="*/ 115095 w 115095"/>
                  <a:gd name="connsiteY3" fmla="*/ 165502 h 331004"/>
                </a:gdLst>
                <a:ahLst/>
                <a:cxnLst>
                  <a:cxn ang="0">
                    <a:pos x="connsiteX0" y="connsiteY0"/>
                  </a:cxn>
                  <a:cxn ang="0">
                    <a:pos x="connsiteX1" y="connsiteY1"/>
                  </a:cxn>
                  <a:cxn ang="0">
                    <a:pos x="connsiteX2" y="connsiteY2"/>
                  </a:cxn>
                  <a:cxn ang="0">
                    <a:pos x="connsiteX3" y="connsiteY3"/>
                  </a:cxn>
                </a:cxnLst>
                <a:rect l="l" t="t" r="r" b="b"/>
                <a:pathLst>
                  <a:path w="115095" h="331004">
                    <a:moveTo>
                      <a:pt x="115095" y="165502"/>
                    </a:moveTo>
                    <a:cubicBezTo>
                      <a:pt x="115095" y="89622"/>
                      <a:pt x="67203" y="24935"/>
                      <a:pt x="0" y="0"/>
                    </a:cubicBezTo>
                    <a:lnTo>
                      <a:pt x="0" y="331005"/>
                    </a:lnTo>
                    <a:cubicBezTo>
                      <a:pt x="67203" y="306069"/>
                      <a:pt x="115095" y="241382"/>
                      <a:pt x="115095" y="165502"/>
                    </a:cubicBezTo>
                    <a:close/>
                  </a:path>
                </a:pathLst>
              </a:custGeom>
              <a:solidFill>
                <a:srgbClr val="D80027"/>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Shape 196">
                <a:extLst>
                  <a:ext uri="{FF2B5EF4-FFF2-40B4-BE49-F238E27FC236}">
                    <a16:creationId xmlns:a16="http://schemas.microsoft.com/office/drawing/2014/main" id="{6EA544D9-D8F7-2C3F-8B51-251021D9A3AE}"/>
                  </a:ext>
                </a:extLst>
              </p:cNvPr>
              <p:cNvSpPr/>
              <p:nvPr/>
            </p:nvSpPr>
            <p:spPr>
              <a:xfrm>
                <a:off x="8273952" y="5337542"/>
                <a:ext cx="115095" cy="331004"/>
              </a:xfrm>
              <a:custGeom>
                <a:avLst/>
                <a:gdLst>
                  <a:gd name="connsiteX0" fmla="*/ 0 w 115095"/>
                  <a:gd name="connsiteY0" fmla="*/ 165502 h 331004"/>
                  <a:gd name="connsiteX1" fmla="*/ 115095 w 115095"/>
                  <a:gd name="connsiteY1" fmla="*/ 331004 h 331004"/>
                  <a:gd name="connsiteX2" fmla="*/ 115095 w 115095"/>
                  <a:gd name="connsiteY2" fmla="*/ 0 h 331004"/>
                  <a:gd name="connsiteX3" fmla="*/ 0 w 115095"/>
                  <a:gd name="connsiteY3" fmla="*/ 165502 h 331004"/>
                </a:gdLst>
                <a:ahLst/>
                <a:cxnLst>
                  <a:cxn ang="0">
                    <a:pos x="connsiteX0" y="connsiteY0"/>
                  </a:cxn>
                  <a:cxn ang="0">
                    <a:pos x="connsiteX1" y="connsiteY1"/>
                  </a:cxn>
                  <a:cxn ang="0">
                    <a:pos x="connsiteX2" y="connsiteY2"/>
                  </a:cxn>
                  <a:cxn ang="0">
                    <a:pos x="connsiteX3" y="connsiteY3"/>
                  </a:cxn>
                </a:cxnLst>
                <a:rect l="l" t="t" r="r" b="b"/>
                <a:pathLst>
                  <a:path w="115095" h="331004">
                    <a:moveTo>
                      <a:pt x="0" y="165502"/>
                    </a:moveTo>
                    <a:cubicBezTo>
                      <a:pt x="0" y="241382"/>
                      <a:pt x="47893" y="306069"/>
                      <a:pt x="115095" y="331004"/>
                    </a:cubicBezTo>
                    <a:lnTo>
                      <a:pt x="115095" y="0"/>
                    </a:lnTo>
                    <a:cubicBezTo>
                      <a:pt x="47893" y="24935"/>
                      <a:pt x="0" y="89622"/>
                      <a:pt x="0" y="165502"/>
                    </a:cubicBezTo>
                    <a:close/>
                  </a:path>
                </a:pathLst>
              </a:custGeom>
              <a:solidFill>
                <a:srgbClr val="0052B4"/>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5" name="Group 114">
              <a:extLst>
                <a:ext uri="{FF2B5EF4-FFF2-40B4-BE49-F238E27FC236}">
                  <a16:creationId xmlns:a16="http://schemas.microsoft.com/office/drawing/2014/main" id="{31B245A6-5108-0755-CD53-61DE425F0A25}"/>
                </a:ext>
              </a:extLst>
            </p:cNvPr>
            <p:cNvGrpSpPr/>
            <p:nvPr/>
          </p:nvGrpSpPr>
          <p:grpSpPr>
            <a:xfrm>
              <a:off x="10804193" y="1401836"/>
              <a:ext cx="392400" cy="392403"/>
              <a:chOff x="9663614" y="5221179"/>
              <a:chExt cx="508838" cy="508842"/>
            </a:xfrm>
          </p:grpSpPr>
          <p:sp>
            <p:nvSpPr>
              <p:cNvPr id="191" name="Free-form: Shape 190">
                <a:extLst>
                  <a:ext uri="{FF2B5EF4-FFF2-40B4-BE49-F238E27FC236}">
                    <a16:creationId xmlns:a16="http://schemas.microsoft.com/office/drawing/2014/main" id="{8CDFC7BD-7695-7819-EDE1-FB28DD6A6DC5}"/>
                  </a:ext>
                </a:extLst>
              </p:cNvPr>
              <p:cNvSpPr/>
              <p:nvPr/>
            </p:nvSpPr>
            <p:spPr>
              <a:xfrm>
                <a:off x="9663615" y="5221180"/>
                <a:ext cx="508837" cy="508837"/>
              </a:xfrm>
              <a:custGeom>
                <a:avLst/>
                <a:gdLst>
                  <a:gd name="connsiteX0" fmla="*/ 254419 w 508837"/>
                  <a:gd name="connsiteY0" fmla="*/ 508837 h 508837"/>
                  <a:gd name="connsiteX1" fmla="*/ 508837 w 508837"/>
                  <a:gd name="connsiteY1" fmla="*/ 254419 h 508837"/>
                  <a:gd name="connsiteX2" fmla="*/ 254419 w 508837"/>
                  <a:gd name="connsiteY2" fmla="*/ 0 h 508837"/>
                  <a:gd name="connsiteX3" fmla="*/ 0 w 508837"/>
                  <a:gd name="connsiteY3" fmla="*/ 254419 h 508837"/>
                  <a:gd name="connsiteX4" fmla="*/ 254419 w 508837"/>
                  <a:gd name="connsiteY4" fmla="*/ 508837 h 508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837" h="508837">
                    <a:moveTo>
                      <a:pt x="254419" y="508837"/>
                    </a:moveTo>
                    <a:cubicBezTo>
                      <a:pt x="394925" y="508837"/>
                      <a:pt x="508837" y="394915"/>
                      <a:pt x="508837" y="254419"/>
                    </a:cubicBezTo>
                    <a:cubicBezTo>
                      <a:pt x="508837" y="113922"/>
                      <a:pt x="394935" y="0"/>
                      <a:pt x="254419" y="0"/>
                    </a:cubicBezTo>
                    <a:cubicBezTo>
                      <a:pt x="113902" y="0"/>
                      <a:pt x="0" y="113932"/>
                      <a:pt x="0" y="254419"/>
                    </a:cubicBezTo>
                    <a:cubicBezTo>
                      <a:pt x="0" y="394905"/>
                      <a:pt x="113912" y="508837"/>
                      <a:pt x="254419" y="508837"/>
                    </a:cubicBezTo>
                    <a:close/>
                  </a:path>
                </a:pathLst>
              </a:custGeom>
              <a:solidFill>
                <a:schemeClr val="bg1"/>
              </a:solidFill>
              <a:ln w="9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92" name="Graphic 194">
                <a:extLst>
                  <a:ext uri="{FF2B5EF4-FFF2-40B4-BE49-F238E27FC236}">
                    <a16:creationId xmlns:a16="http://schemas.microsoft.com/office/drawing/2014/main" id="{1F9C2495-5B17-FD8A-0C63-72B168AEBF75}"/>
                  </a:ext>
                </a:extLst>
              </p:cNvPr>
              <p:cNvGrpSpPr/>
              <p:nvPr/>
            </p:nvGrpSpPr>
            <p:grpSpPr>
              <a:xfrm>
                <a:off x="9663614" y="5221179"/>
                <a:ext cx="508836" cy="508842"/>
                <a:chOff x="9663614" y="5221179"/>
                <a:chExt cx="508836" cy="508842"/>
              </a:xfrm>
            </p:grpSpPr>
            <p:sp>
              <p:nvSpPr>
                <p:cNvPr id="193" name="Free-form: Shape 192">
                  <a:extLst>
                    <a:ext uri="{FF2B5EF4-FFF2-40B4-BE49-F238E27FC236}">
                      <a16:creationId xmlns:a16="http://schemas.microsoft.com/office/drawing/2014/main" id="{F867E559-0286-F92A-3EC7-0F9AAA80E4E9}"/>
                    </a:ext>
                  </a:extLst>
                </p:cNvPr>
                <p:cNvSpPr/>
                <p:nvPr/>
              </p:nvSpPr>
              <p:spPr>
                <a:xfrm>
                  <a:off x="9672379" y="5276321"/>
                  <a:ext cx="500071" cy="453700"/>
                </a:xfrm>
                <a:custGeom>
                  <a:avLst/>
                  <a:gdLst>
                    <a:gd name="connsiteX0" fmla="*/ 462475 w 500071"/>
                    <a:gd name="connsiteY0" fmla="*/ 66437 h 453700"/>
                    <a:gd name="connsiteX1" fmla="*/ 234214 w 500071"/>
                    <a:gd name="connsiteY1" fmla="*/ 66437 h 453700"/>
                    <a:gd name="connsiteX2" fmla="*/ 234214 w 500071"/>
                    <a:gd name="connsiteY2" fmla="*/ 0 h 453700"/>
                    <a:gd name="connsiteX3" fmla="*/ 403820 w 500071"/>
                    <a:gd name="connsiteY3" fmla="*/ 0 h 453700"/>
                    <a:gd name="connsiteX4" fmla="*/ 462475 w 500071"/>
                    <a:gd name="connsiteY4" fmla="*/ 66437 h 453700"/>
                    <a:gd name="connsiteX5" fmla="*/ 500072 w 500071"/>
                    <a:gd name="connsiteY5" fmla="*/ 199281 h 453700"/>
                    <a:gd name="connsiteX6" fmla="*/ 234353 w 500071"/>
                    <a:gd name="connsiteY6" fmla="*/ 199281 h 453700"/>
                    <a:gd name="connsiteX7" fmla="*/ 234353 w 500071"/>
                    <a:gd name="connsiteY7" fmla="*/ 132864 h 453700"/>
                    <a:gd name="connsiteX8" fmla="*/ 491316 w 500071"/>
                    <a:gd name="connsiteY8" fmla="*/ 132864 h 453700"/>
                    <a:gd name="connsiteX9" fmla="*/ 500072 w 500071"/>
                    <a:gd name="connsiteY9" fmla="*/ 199281 h 453700"/>
                    <a:gd name="connsiteX10" fmla="*/ 245653 w 500071"/>
                    <a:gd name="connsiteY10" fmla="*/ 453700 h 453700"/>
                    <a:gd name="connsiteX11" fmla="*/ 403959 w 500071"/>
                    <a:gd name="connsiteY11" fmla="*/ 398443 h 453700"/>
                    <a:gd name="connsiteX12" fmla="*/ 87357 w 500071"/>
                    <a:gd name="connsiteY12" fmla="*/ 398443 h 453700"/>
                    <a:gd name="connsiteX13" fmla="*/ 245653 w 500071"/>
                    <a:gd name="connsiteY13" fmla="*/ 453700 h 453700"/>
                    <a:gd name="connsiteX14" fmla="*/ 462753 w 500071"/>
                    <a:gd name="connsiteY14" fmla="*/ 332155 h 453700"/>
                    <a:gd name="connsiteX15" fmla="*/ 28553 w 500071"/>
                    <a:gd name="connsiteY15" fmla="*/ 332155 h 453700"/>
                    <a:gd name="connsiteX16" fmla="*/ 0 w 500071"/>
                    <a:gd name="connsiteY16" fmla="*/ 265728 h 453700"/>
                    <a:gd name="connsiteX17" fmla="*/ 491306 w 500071"/>
                    <a:gd name="connsiteY17" fmla="*/ 265728 h 453700"/>
                    <a:gd name="connsiteX18" fmla="*/ 462753 w 500071"/>
                    <a:gd name="connsiteY18" fmla="*/ 332155 h 45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071" h="453700">
                      <a:moveTo>
                        <a:pt x="462475" y="66437"/>
                      </a:moveTo>
                      <a:lnTo>
                        <a:pt x="234214" y="66437"/>
                      </a:lnTo>
                      <a:lnTo>
                        <a:pt x="234214" y="0"/>
                      </a:lnTo>
                      <a:lnTo>
                        <a:pt x="403820" y="0"/>
                      </a:lnTo>
                      <a:cubicBezTo>
                        <a:pt x="427109" y="18542"/>
                        <a:pt x="446963" y="41029"/>
                        <a:pt x="462475" y="66437"/>
                      </a:cubicBezTo>
                      <a:close/>
                      <a:moveTo>
                        <a:pt x="500072" y="199281"/>
                      </a:moveTo>
                      <a:lnTo>
                        <a:pt x="234353" y="199281"/>
                      </a:lnTo>
                      <a:lnTo>
                        <a:pt x="234353" y="132864"/>
                      </a:lnTo>
                      <a:lnTo>
                        <a:pt x="491316" y="132864"/>
                      </a:lnTo>
                      <a:cubicBezTo>
                        <a:pt x="497146" y="154521"/>
                        <a:pt x="500090" y="176854"/>
                        <a:pt x="500072" y="199281"/>
                      </a:cubicBezTo>
                      <a:close/>
                      <a:moveTo>
                        <a:pt x="245653" y="453700"/>
                      </a:moveTo>
                      <a:cubicBezTo>
                        <a:pt x="303172" y="453832"/>
                        <a:pt x="359015" y="434340"/>
                        <a:pt x="403959" y="398443"/>
                      </a:cubicBezTo>
                      <a:lnTo>
                        <a:pt x="87357" y="398443"/>
                      </a:lnTo>
                      <a:cubicBezTo>
                        <a:pt x="132294" y="434346"/>
                        <a:pt x="188136" y="453839"/>
                        <a:pt x="245653" y="453700"/>
                      </a:cubicBezTo>
                      <a:close/>
                      <a:moveTo>
                        <a:pt x="462753" y="332155"/>
                      </a:moveTo>
                      <a:lnTo>
                        <a:pt x="28553" y="332155"/>
                      </a:lnTo>
                      <a:cubicBezTo>
                        <a:pt x="15888" y="311502"/>
                        <a:pt x="6272" y="289129"/>
                        <a:pt x="0" y="265728"/>
                      </a:cubicBezTo>
                      <a:lnTo>
                        <a:pt x="491306" y="265728"/>
                      </a:lnTo>
                      <a:cubicBezTo>
                        <a:pt x="485036" y="289130"/>
                        <a:pt x="475420" y="311503"/>
                        <a:pt x="462753" y="332155"/>
                      </a:cubicBezTo>
                      <a:close/>
                    </a:path>
                  </a:pathLst>
                </a:custGeom>
                <a:solidFill>
                  <a:srgbClr val="D80027"/>
                </a:solidFill>
                <a:ln w="9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Shape 193">
                  <a:extLst>
                    <a:ext uri="{FF2B5EF4-FFF2-40B4-BE49-F238E27FC236}">
                      <a16:creationId xmlns:a16="http://schemas.microsoft.com/office/drawing/2014/main" id="{D23AE6C7-7F48-898E-B4DC-216252F63B55}"/>
                    </a:ext>
                  </a:extLst>
                </p:cNvPr>
                <p:cNvSpPr/>
                <p:nvPr/>
              </p:nvSpPr>
              <p:spPr>
                <a:xfrm>
                  <a:off x="9663614" y="5221179"/>
                  <a:ext cx="254418" cy="254418"/>
                </a:xfrm>
                <a:custGeom>
                  <a:avLst/>
                  <a:gdLst>
                    <a:gd name="connsiteX0" fmla="*/ 118116 w 254418"/>
                    <a:gd name="connsiteY0" fmla="*/ 39594 h 254418"/>
                    <a:gd name="connsiteX1" fmla="*/ 117887 w 254418"/>
                    <a:gd name="connsiteY1" fmla="*/ 39594 h 254418"/>
                    <a:gd name="connsiteX2" fmla="*/ 117887 w 254418"/>
                    <a:gd name="connsiteY2" fmla="*/ 39753 h 254418"/>
                    <a:gd name="connsiteX3" fmla="*/ 118116 w 254418"/>
                    <a:gd name="connsiteY3" fmla="*/ 39594 h 254418"/>
                    <a:gd name="connsiteX4" fmla="*/ 141123 w 254418"/>
                    <a:gd name="connsiteY4" fmla="*/ 39594 h 254418"/>
                    <a:gd name="connsiteX5" fmla="*/ 119448 w 254418"/>
                    <a:gd name="connsiteY5" fmla="*/ 55147 h 254418"/>
                    <a:gd name="connsiteX6" fmla="*/ 127647 w 254418"/>
                    <a:gd name="connsiteY6" fmla="*/ 80589 h 254418"/>
                    <a:gd name="connsiteX7" fmla="*/ 106021 w 254418"/>
                    <a:gd name="connsiteY7" fmla="*/ 65036 h 254418"/>
                    <a:gd name="connsiteX8" fmla="*/ 84535 w 254418"/>
                    <a:gd name="connsiteY8" fmla="*/ 80589 h 254418"/>
                    <a:gd name="connsiteX9" fmla="*/ 91601 w 254418"/>
                    <a:gd name="connsiteY9" fmla="*/ 58636 h 254418"/>
                    <a:gd name="connsiteX10" fmla="*/ 42416 w 254418"/>
                    <a:gd name="connsiteY10" fmla="*/ 113793 h 254418"/>
                    <a:gd name="connsiteX11" fmla="*/ 49910 w 254418"/>
                    <a:gd name="connsiteY11" fmla="*/ 113793 h 254418"/>
                    <a:gd name="connsiteX12" fmla="*/ 36195 w 254418"/>
                    <a:gd name="connsiteY12" fmla="*/ 123731 h 254418"/>
                    <a:gd name="connsiteX13" fmla="*/ 29974 w 254418"/>
                    <a:gd name="connsiteY13" fmla="*/ 134663 h 254418"/>
                    <a:gd name="connsiteX14" fmla="*/ 36473 w 254418"/>
                    <a:gd name="connsiteY14" fmla="*/ 154877 h 254418"/>
                    <a:gd name="connsiteX15" fmla="*/ 24180 w 254418"/>
                    <a:gd name="connsiteY15" fmla="*/ 145933 h 254418"/>
                    <a:gd name="connsiteX16" fmla="*/ 15702 w 254418"/>
                    <a:gd name="connsiteY16" fmla="*/ 165670 h 254418"/>
                    <a:gd name="connsiteX17" fmla="*/ 22768 w 254418"/>
                    <a:gd name="connsiteY17" fmla="*/ 187833 h 254418"/>
                    <a:gd name="connsiteX18" fmla="*/ 49602 w 254418"/>
                    <a:gd name="connsiteY18" fmla="*/ 187833 h 254418"/>
                    <a:gd name="connsiteX19" fmla="*/ 28274 w 254418"/>
                    <a:gd name="connsiteY19" fmla="*/ 203545 h 254418"/>
                    <a:gd name="connsiteX20" fmla="*/ 36473 w 254418"/>
                    <a:gd name="connsiteY20" fmla="*/ 228987 h 254418"/>
                    <a:gd name="connsiteX21" fmla="*/ 14848 w 254418"/>
                    <a:gd name="connsiteY21" fmla="*/ 213433 h 254418"/>
                    <a:gd name="connsiteX22" fmla="*/ 2127 w 254418"/>
                    <a:gd name="connsiteY22" fmla="*/ 222756 h 254418"/>
                    <a:gd name="connsiteX23" fmla="*/ 0 w 254418"/>
                    <a:gd name="connsiteY23" fmla="*/ 254419 h 254418"/>
                    <a:gd name="connsiteX24" fmla="*/ 254419 w 254418"/>
                    <a:gd name="connsiteY24" fmla="*/ 254419 h 254418"/>
                    <a:gd name="connsiteX25" fmla="*/ 254419 w 254418"/>
                    <a:gd name="connsiteY25" fmla="*/ 0 h 254418"/>
                    <a:gd name="connsiteX26" fmla="*/ 118116 w 254418"/>
                    <a:gd name="connsiteY26" fmla="*/ 39594 h 254418"/>
                    <a:gd name="connsiteX27" fmla="*/ 127597 w 254418"/>
                    <a:gd name="connsiteY27" fmla="*/ 228858 h 254418"/>
                    <a:gd name="connsiteX28" fmla="*/ 127786 w 254418"/>
                    <a:gd name="connsiteY28" fmla="*/ 229007 h 254418"/>
                    <a:gd name="connsiteX29" fmla="*/ 127647 w 254418"/>
                    <a:gd name="connsiteY29" fmla="*/ 229007 h 254418"/>
                    <a:gd name="connsiteX30" fmla="*/ 119438 w 254418"/>
                    <a:gd name="connsiteY30" fmla="*/ 203555 h 254418"/>
                    <a:gd name="connsiteX31" fmla="*/ 127597 w 254418"/>
                    <a:gd name="connsiteY31" fmla="*/ 228858 h 254418"/>
                    <a:gd name="connsiteX32" fmla="*/ 106011 w 254418"/>
                    <a:gd name="connsiteY32" fmla="*/ 213453 h 254418"/>
                    <a:gd name="connsiteX33" fmla="*/ 84385 w 254418"/>
                    <a:gd name="connsiteY33" fmla="*/ 229007 h 254418"/>
                    <a:gd name="connsiteX34" fmla="*/ 92585 w 254418"/>
                    <a:gd name="connsiteY34" fmla="*/ 203565 h 254418"/>
                    <a:gd name="connsiteX35" fmla="*/ 70959 w 254418"/>
                    <a:gd name="connsiteY35" fmla="*/ 188012 h 254418"/>
                    <a:gd name="connsiteX36" fmla="*/ 97792 w 254418"/>
                    <a:gd name="connsiteY36" fmla="*/ 188012 h 254418"/>
                    <a:gd name="connsiteX37" fmla="*/ 105991 w 254418"/>
                    <a:gd name="connsiteY37" fmla="*/ 162570 h 254418"/>
                    <a:gd name="connsiteX38" fmla="*/ 114190 w 254418"/>
                    <a:gd name="connsiteY38" fmla="*/ 188012 h 254418"/>
                    <a:gd name="connsiteX39" fmla="*/ 141023 w 254418"/>
                    <a:gd name="connsiteY39" fmla="*/ 188012 h 254418"/>
                    <a:gd name="connsiteX40" fmla="*/ 119587 w 254418"/>
                    <a:gd name="connsiteY40" fmla="*/ 129495 h 254418"/>
                    <a:gd name="connsiteX41" fmla="*/ 127786 w 254418"/>
                    <a:gd name="connsiteY41" fmla="*/ 154937 h 254418"/>
                    <a:gd name="connsiteX42" fmla="*/ 106160 w 254418"/>
                    <a:gd name="connsiteY42" fmla="*/ 139384 h 254418"/>
                    <a:gd name="connsiteX43" fmla="*/ 84535 w 254418"/>
                    <a:gd name="connsiteY43" fmla="*/ 154937 h 254418"/>
                    <a:gd name="connsiteX44" fmla="*/ 92734 w 254418"/>
                    <a:gd name="connsiteY44" fmla="*/ 129495 h 254418"/>
                    <a:gd name="connsiteX45" fmla="*/ 71108 w 254418"/>
                    <a:gd name="connsiteY45" fmla="*/ 113942 h 254418"/>
                    <a:gd name="connsiteX46" fmla="*/ 97941 w 254418"/>
                    <a:gd name="connsiteY46" fmla="*/ 113942 h 254418"/>
                    <a:gd name="connsiteX47" fmla="*/ 106140 w 254418"/>
                    <a:gd name="connsiteY47" fmla="*/ 88500 h 254418"/>
                    <a:gd name="connsiteX48" fmla="*/ 114339 w 254418"/>
                    <a:gd name="connsiteY48" fmla="*/ 113942 h 254418"/>
                    <a:gd name="connsiteX49" fmla="*/ 141172 w 254418"/>
                    <a:gd name="connsiteY49" fmla="*/ 113942 h 254418"/>
                    <a:gd name="connsiteX50" fmla="*/ 197463 w 254418"/>
                    <a:gd name="connsiteY50" fmla="*/ 213453 h 254418"/>
                    <a:gd name="connsiteX51" fmla="*/ 219088 w 254418"/>
                    <a:gd name="connsiteY51" fmla="*/ 229007 h 254418"/>
                    <a:gd name="connsiteX52" fmla="*/ 210889 w 254418"/>
                    <a:gd name="connsiteY52" fmla="*/ 203565 h 254418"/>
                    <a:gd name="connsiteX53" fmla="*/ 232554 w 254418"/>
                    <a:gd name="connsiteY53" fmla="*/ 188012 h 254418"/>
                    <a:gd name="connsiteX54" fmla="*/ 205721 w 254418"/>
                    <a:gd name="connsiteY54" fmla="*/ 188012 h 254418"/>
                    <a:gd name="connsiteX55" fmla="*/ 197522 w 254418"/>
                    <a:gd name="connsiteY55" fmla="*/ 162570 h 254418"/>
                    <a:gd name="connsiteX56" fmla="*/ 189323 w 254418"/>
                    <a:gd name="connsiteY56" fmla="*/ 188012 h 254418"/>
                    <a:gd name="connsiteX57" fmla="*/ 162490 w 254418"/>
                    <a:gd name="connsiteY57" fmla="*/ 188012 h 254418"/>
                    <a:gd name="connsiteX58" fmla="*/ 184116 w 254418"/>
                    <a:gd name="connsiteY58" fmla="*/ 203565 h 254418"/>
                    <a:gd name="connsiteX59" fmla="*/ 175916 w 254418"/>
                    <a:gd name="connsiteY59" fmla="*/ 229007 h 254418"/>
                    <a:gd name="connsiteX60" fmla="*/ 210889 w 254418"/>
                    <a:gd name="connsiteY60" fmla="*/ 129495 h 254418"/>
                    <a:gd name="connsiteX61" fmla="*/ 219088 w 254418"/>
                    <a:gd name="connsiteY61" fmla="*/ 154937 h 254418"/>
                    <a:gd name="connsiteX62" fmla="*/ 197463 w 254418"/>
                    <a:gd name="connsiteY62" fmla="*/ 139384 h 254418"/>
                    <a:gd name="connsiteX63" fmla="*/ 175837 w 254418"/>
                    <a:gd name="connsiteY63" fmla="*/ 154937 h 254418"/>
                    <a:gd name="connsiteX64" fmla="*/ 184036 w 254418"/>
                    <a:gd name="connsiteY64" fmla="*/ 129495 h 254418"/>
                    <a:gd name="connsiteX65" fmla="*/ 162410 w 254418"/>
                    <a:gd name="connsiteY65" fmla="*/ 113942 h 254418"/>
                    <a:gd name="connsiteX66" fmla="*/ 189244 w 254418"/>
                    <a:gd name="connsiteY66" fmla="*/ 113942 h 254418"/>
                    <a:gd name="connsiteX67" fmla="*/ 197443 w 254418"/>
                    <a:gd name="connsiteY67" fmla="*/ 88500 h 254418"/>
                    <a:gd name="connsiteX68" fmla="*/ 205642 w 254418"/>
                    <a:gd name="connsiteY68" fmla="*/ 113942 h 254418"/>
                    <a:gd name="connsiteX69" fmla="*/ 232475 w 254418"/>
                    <a:gd name="connsiteY69" fmla="*/ 113942 h 254418"/>
                    <a:gd name="connsiteX70" fmla="*/ 219088 w 254418"/>
                    <a:gd name="connsiteY70" fmla="*/ 80868 h 254418"/>
                    <a:gd name="connsiteX71" fmla="*/ 210889 w 254418"/>
                    <a:gd name="connsiteY71" fmla="*/ 55426 h 254418"/>
                    <a:gd name="connsiteX72" fmla="*/ 232554 w 254418"/>
                    <a:gd name="connsiteY72" fmla="*/ 39872 h 254418"/>
                    <a:gd name="connsiteX73" fmla="*/ 205721 w 254418"/>
                    <a:gd name="connsiteY73" fmla="*/ 39872 h 254418"/>
                    <a:gd name="connsiteX74" fmla="*/ 197522 w 254418"/>
                    <a:gd name="connsiteY74" fmla="*/ 14431 h 254418"/>
                    <a:gd name="connsiteX75" fmla="*/ 189323 w 254418"/>
                    <a:gd name="connsiteY75" fmla="*/ 39872 h 254418"/>
                    <a:gd name="connsiteX76" fmla="*/ 162490 w 254418"/>
                    <a:gd name="connsiteY76" fmla="*/ 39872 h 254418"/>
                    <a:gd name="connsiteX77" fmla="*/ 184116 w 254418"/>
                    <a:gd name="connsiteY77" fmla="*/ 55426 h 254418"/>
                    <a:gd name="connsiteX78" fmla="*/ 175916 w 254418"/>
                    <a:gd name="connsiteY78" fmla="*/ 80868 h 254418"/>
                    <a:gd name="connsiteX79" fmla="*/ 197542 w 254418"/>
                    <a:gd name="connsiteY79" fmla="*/ 65314 h 25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4418" h="254418">
                      <a:moveTo>
                        <a:pt x="118116" y="39594"/>
                      </a:moveTo>
                      <a:lnTo>
                        <a:pt x="117887" y="39594"/>
                      </a:lnTo>
                      <a:lnTo>
                        <a:pt x="117887" y="39753"/>
                      </a:lnTo>
                      <a:close/>
                      <a:moveTo>
                        <a:pt x="118116" y="39594"/>
                      </a:moveTo>
                      <a:lnTo>
                        <a:pt x="141123" y="39594"/>
                      </a:lnTo>
                      <a:lnTo>
                        <a:pt x="119448" y="55147"/>
                      </a:lnTo>
                      <a:lnTo>
                        <a:pt x="127647" y="80589"/>
                      </a:lnTo>
                      <a:lnTo>
                        <a:pt x="106021" y="65036"/>
                      </a:lnTo>
                      <a:lnTo>
                        <a:pt x="84535" y="80589"/>
                      </a:lnTo>
                      <a:lnTo>
                        <a:pt x="91601" y="58636"/>
                      </a:lnTo>
                      <a:cubicBezTo>
                        <a:pt x="72610" y="74530"/>
                        <a:pt x="56040" y="93112"/>
                        <a:pt x="42416" y="113793"/>
                      </a:cubicBezTo>
                      <a:lnTo>
                        <a:pt x="49910" y="113793"/>
                      </a:lnTo>
                      <a:lnTo>
                        <a:pt x="36195" y="123731"/>
                      </a:lnTo>
                      <a:lnTo>
                        <a:pt x="29974" y="134663"/>
                      </a:lnTo>
                      <a:lnTo>
                        <a:pt x="36473" y="154877"/>
                      </a:lnTo>
                      <a:lnTo>
                        <a:pt x="24180" y="145933"/>
                      </a:lnTo>
                      <a:lnTo>
                        <a:pt x="15702" y="165670"/>
                      </a:lnTo>
                      <a:lnTo>
                        <a:pt x="22768" y="187833"/>
                      </a:lnTo>
                      <a:lnTo>
                        <a:pt x="49602" y="187833"/>
                      </a:lnTo>
                      <a:lnTo>
                        <a:pt x="28274" y="203545"/>
                      </a:lnTo>
                      <a:lnTo>
                        <a:pt x="36473" y="228987"/>
                      </a:lnTo>
                      <a:lnTo>
                        <a:pt x="14848" y="213433"/>
                      </a:lnTo>
                      <a:lnTo>
                        <a:pt x="2127" y="222756"/>
                      </a:lnTo>
                      <a:cubicBezTo>
                        <a:pt x="707" y="233250"/>
                        <a:pt x="-3" y="243829"/>
                        <a:pt x="0" y="254419"/>
                      </a:cubicBezTo>
                      <a:lnTo>
                        <a:pt x="254419" y="254419"/>
                      </a:lnTo>
                      <a:lnTo>
                        <a:pt x="254419" y="0"/>
                      </a:lnTo>
                      <a:cubicBezTo>
                        <a:pt x="206140" y="-63"/>
                        <a:pt x="158848" y="13675"/>
                        <a:pt x="118116" y="39594"/>
                      </a:cubicBezTo>
                      <a:close/>
                      <a:moveTo>
                        <a:pt x="127597" y="228858"/>
                      </a:moveTo>
                      <a:lnTo>
                        <a:pt x="127786" y="229007"/>
                      </a:lnTo>
                      <a:lnTo>
                        <a:pt x="127647" y="229007"/>
                      </a:lnTo>
                      <a:close/>
                      <a:moveTo>
                        <a:pt x="119438" y="203555"/>
                      </a:moveTo>
                      <a:lnTo>
                        <a:pt x="127597" y="228858"/>
                      </a:lnTo>
                      <a:lnTo>
                        <a:pt x="106011" y="213453"/>
                      </a:lnTo>
                      <a:lnTo>
                        <a:pt x="84385" y="229007"/>
                      </a:lnTo>
                      <a:lnTo>
                        <a:pt x="92585" y="203565"/>
                      </a:lnTo>
                      <a:lnTo>
                        <a:pt x="70959" y="188012"/>
                      </a:lnTo>
                      <a:lnTo>
                        <a:pt x="97792" y="188012"/>
                      </a:lnTo>
                      <a:lnTo>
                        <a:pt x="105991" y="162570"/>
                      </a:lnTo>
                      <a:lnTo>
                        <a:pt x="114190" y="188012"/>
                      </a:lnTo>
                      <a:lnTo>
                        <a:pt x="141023" y="188012"/>
                      </a:lnTo>
                      <a:close/>
                      <a:moveTo>
                        <a:pt x="119587" y="129495"/>
                      </a:moveTo>
                      <a:lnTo>
                        <a:pt x="127786" y="154937"/>
                      </a:lnTo>
                      <a:lnTo>
                        <a:pt x="106160" y="139384"/>
                      </a:lnTo>
                      <a:lnTo>
                        <a:pt x="84535" y="154937"/>
                      </a:lnTo>
                      <a:lnTo>
                        <a:pt x="92734" y="129495"/>
                      </a:lnTo>
                      <a:lnTo>
                        <a:pt x="71108" y="113942"/>
                      </a:lnTo>
                      <a:lnTo>
                        <a:pt x="97941" y="113942"/>
                      </a:lnTo>
                      <a:lnTo>
                        <a:pt x="106140" y="88500"/>
                      </a:lnTo>
                      <a:lnTo>
                        <a:pt x="114339" y="113942"/>
                      </a:lnTo>
                      <a:lnTo>
                        <a:pt x="141172" y="113942"/>
                      </a:lnTo>
                      <a:close/>
                      <a:moveTo>
                        <a:pt x="197463" y="213453"/>
                      </a:moveTo>
                      <a:lnTo>
                        <a:pt x="219088" y="229007"/>
                      </a:lnTo>
                      <a:lnTo>
                        <a:pt x="210889" y="203565"/>
                      </a:lnTo>
                      <a:lnTo>
                        <a:pt x="232554" y="188012"/>
                      </a:lnTo>
                      <a:lnTo>
                        <a:pt x="205721" y="188012"/>
                      </a:lnTo>
                      <a:lnTo>
                        <a:pt x="197522" y="162570"/>
                      </a:lnTo>
                      <a:lnTo>
                        <a:pt x="189323" y="188012"/>
                      </a:lnTo>
                      <a:lnTo>
                        <a:pt x="162490" y="188012"/>
                      </a:lnTo>
                      <a:lnTo>
                        <a:pt x="184116" y="203565"/>
                      </a:lnTo>
                      <a:lnTo>
                        <a:pt x="175916" y="229007"/>
                      </a:lnTo>
                      <a:close/>
                      <a:moveTo>
                        <a:pt x="210889" y="129495"/>
                      </a:moveTo>
                      <a:lnTo>
                        <a:pt x="219088" y="154937"/>
                      </a:lnTo>
                      <a:lnTo>
                        <a:pt x="197463" y="139384"/>
                      </a:lnTo>
                      <a:lnTo>
                        <a:pt x="175837" y="154937"/>
                      </a:lnTo>
                      <a:lnTo>
                        <a:pt x="184036" y="129495"/>
                      </a:lnTo>
                      <a:lnTo>
                        <a:pt x="162410" y="113942"/>
                      </a:lnTo>
                      <a:lnTo>
                        <a:pt x="189244" y="113942"/>
                      </a:lnTo>
                      <a:lnTo>
                        <a:pt x="197443" y="88500"/>
                      </a:lnTo>
                      <a:lnTo>
                        <a:pt x="205642" y="113942"/>
                      </a:lnTo>
                      <a:lnTo>
                        <a:pt x="232475" y="113942"/>
                      </a:lnTo>
                      <a:close/>
                      <a:moveTo>
                        <a:pt x="219088" y="80868"/>
                      </a:moveTo>
                      <a:lnTo>
                        <a:pt x="210889" y="55426"/>
                      </a:lnTo>
                      <a:lnTo>
                        <a:pt x="232554" y="39872"/>
                      </a:lnTo>
                      <a:lnTo>
                        <a:pt x="205721" y="39872"/>
                      </a:lnTo>
                      <a:lnTo>
                        <a:pt x="197522" y="14431"/>
                      </a:lnTo>
                      <a:lnTo>
                        <a:pt x="189323" y="39872"/>
                      </a:lnTo>
                      <a:lnTo>
                        <a:pt x="162490" y="39872"/>
                      </a:lnTo>
                      <a:lnTo>
                        <a:pt x="184116" y="55426"/>
                      </a:lnTo>
                      <a:lnTo>
                        <a:pt x="175916" y="80868"/>
                      </a:lnTo>
                      <a:lnTo>
                        <a:pt x="197542" y="65314"/>
                      </a:lnTo>
                      <a:close/>
                    </a:path>
                  </a:pathLst>
                </a:custGeom>
                <a:solidFill>
                  <a:srgbClr val="0052B4"/>
                </a:solidFill>
                <a:ln w="98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6" name="Group 115">
              <a:extLst>
                <a:ext uri="{FF2B5EF4-FFF2-40B4-BE49-F238E27FC236}">
                  <a16:creationId xmlns:a16="http://schemas.microsoft.com/office/drawing/2014/main" id="{764374D0-D8E4-5653-3B46-542D437C8824}"/>
                </a:ext>
              </a:extLst>
            </p:cNvPr>
            <p:cNvGrpSpPr/>
            <p:nvPr/>
          </p:nvGrpSpPr>
          <p:grpSpPr>
            <a:xfrm>
              <a:off x="9873278" y="1401836"/>
              <a:ext cx="392090" cy="392090"/>
              <a:chOff x="7778707" y="5308001"/>
              <a:chExt cx="392090" cy="392090"/>
            </a:xfrm>
          </p:grpSpPr>
          <p:sp>
            <p:nvSpPr>
              <p:cNvPr id="184" name="Free-form: Shape 183">
                <a:extLst>
                  <a:ext uri="{FF2B5EF4-FFF2-40B4-BE49-F238E27FC236}">
                    <a16:creationId xmlns:a16="http://schemas.microsoft.com/office/drawing/2014/main" id="{FC883104-37E9-1377-4DDE-A015847FCC09}"/>
                  </a:ext>
                </a:extLst>
              </p:cNvPr>
              <p:cNvSpPr/>
              <p:nvPr/>
            </p:nvSpPr>
            <p:spPr>
              <a:xfrm>
                <a:off x="7778707" y="5308001"/>
                <a:ext cx="392090" cy="392090"/>
              </a:xfrm>
              <a:custGeom>
                <a:avLst/>
                <a:gdLst>
                  <a:gd name="connsiteX0" fmla="*/ 392090 w 392090"/>
                  <a:gd name="connsiteY0" fmla="*/ 196045 h 392090"/>
                  <a:gd name="connsiteX1" fmla="*/ 196045 w 392090"/>
                  <a:gd name="connsiteY1" fmla="*/ 392090 h 392090"/>
                  <a:gd name="connsiteX2" fmla="*/ 0 w 392090"/>
                  <a:gd name="connsiteY2" fmla="*/ 196045 h 392090"/>
                  <a:gd name="connsiteX3" fmla="*/ 196045 w 392090"/>
                  <a:gd name="connsiteY3" fmla="*/ 0 h 392090"/>
                  <a:gd name="connsiteX4" fmla="*/ 392090 w 392090"/>
                  <a:gd name="connsiteY4" fmla="*/ 196045 h 392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90" h="392090">
                    <a:moveTo>
                      <a:pt x="392090" y="196045"/>
                    </a:moveTo>
                    <a:cubicBezTo>
                      <a:pt x="392090" y="304318"/>
                      <a:pt x="304318" y="392090"/>
                      <a:pt x="196045" y="392090"/>
                    </a:cubicBezTo>
                    <a:cubicBezTo>
                      <a:pt x="87772" y="392090"/>
                      <a:pt x="0" y="304318"/>
                      <a:pt x="0" y="196045"/>
                    </a:cubicBezTo>
                    <a:cubicBezTo>
                      <a:pt x="0" y="87772"/>
                      <a:pt x="87772" y="0"/>
                      <a:pt x="196045" y="0"/>
                    </a:cubicBezTo>
                    <a:cubicBezTo>
                      <a:pt x="304318" y="0"/>
                      <a:pt x="392090" y="87772"/>
                      <a:pt x="392090" y="196045"/>
                    </a:cubicBezTo>
                    <a:close/>
                  </a:path>
                </a:pathLst>
              </a:custGeom>
              <a:solidFill>
                <a:srgbClr val="E92B2B"/>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5" name="Graphic 188">
                <a:extLst>
                  <a:ext uri="{FF2B5EF4-FFF2-40B4-BE49-F238E27FC236}">
                    <a16:creationId xmlns:a16="http://schemas.microsoft.com/office/drawing/2014/main" id="{92CA8C1A-4121-8C94-7277-D95E694F1EEC}"/>
                  </a:ext>
                </a:extLst>
              </p:cNvPr>
              <p:cNvGrpSpPr/>
              <p:nvPr/>
            </p:nvGrpSpPr>
            <p:grpSpPr>
              <a:xfrm>
                <a:off x="7834720" y="5371015"/>
                <a:ext cx="151296" cy="123354"/>
                <a:chOff x="7834720" y="5371015"/>
                <a:chExt cx="151296" cy="123354"/>
              </a:xfrm>
              <a:solidFill>
                <a:srgbClr val="FFE70E"/>
              </a:solidFill>
            </p:grpSpPr>
            <p:sp>
              <p:nvSpPr>
                <p:cNvPr id="186" name="Free-form: Shape 185">
                  <a:extLst>
                    <a:ext uri="{FF2B5EF4-FFF2-40B4-BE49-F238E27FC236}">
                      <a16:creationId xmlns:a16="http://schemas.microsoft.com/office/drawing/2014/main" id="{0FF145F2-7CD1-9B42-D606-8420168ADC03}"/>
                    </a:ext>
                  </a:extLst>
                </p:cNvPr>
                <p:cNvSpPr/>
                <p:nvPr/>
              </p:nvSpPr>
              <p:spPr>
                <a:xfrm>
                  <a:off x="7834720" y="5392020"/>
                  <a:ext cx="79906" cy="75996"/>
                </a:xfrm>
                <a:custGeom>
                  <a:avLst/>
                  <a:gdLst>
                    <a:gd name="connsiteX0" fmla="*/ 39954 w 79906"/>
                    <a:gd name="connsiteY0" fmla="*/ 0 h 75996"/>
                    <a:gd name="connsiteX1" fmla="*/ 49385 w 79906"/>
                    <a:gd name="connsiteY1" fmla="*/ 29028 h 75996"/>
                    <a:gd name="connsiteX2" fmla="*/ 79907 w 79906"/>
                    <a:gd name="connsiteY2" fmla="*/ 29028 h 75996"/>
                    <a:gd name="connsiteX3" fmla="*/ 55215 w 79906"/>
                    <a:gd name="connsiteY3" fmla="*/ 46969 h 75996"/>
                    <a:gd name="connsiteX4" fmla="*/ 64646 w 79906"/>
                    <a:gd name="connsiteY4" fmla="*/ 75996 h 75996"/>
                    <a:gd name="connsiteX5" fmla="*/ 39954 w 79906"/>
                    <a:gd name="connsiteY5" fmla="*/ 58056 h 75996"/>
                    <a:gd name="connsiteX6" fmla="*/ 15261 w 79906"/>
                    <a:gd name="connsiteY6" fmla="*/ 75996 h 75996"/>
                    <a:gd name="connsiteX7" fmla="*/ 24693 w 79906"/>
                    <a:gd name="connsiteY7" fmla="*/ 46969 h 75996"/>
                    <a:gd name="connsiteX8" fmla="*/ 0 w 79906"/>
                    <a:gd name="connsiteY8" fmla="*/ 29028 h 75996"/>
                    <a:gd name="connsiteX9" fmla="*/ 30522 w 79906"/>
                    <a:gd name="connsiteY9" fmla="*/ 29028 h 75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06" h="75996">
                      <a:moveTo>
                        <a:pt x="39954" y="0"/>
                      </a:moveTo>
                      <a:lnTo>
                        <a:pt x="49385" y="29028"/>
                      </a:lnTo>
                      <a:lnTo>
                        <a:pt x="79907" y="29028"/>
                      </a:lnTo>
                      <a:lnTo>
                        <a:pt x="55215" y="46969"/>
                      </a:lnTo>
                      <a:lnTo>
                        <a:pt x="64646" y="75996"/>
                      </a:lnTo>
                      <a:lnTo>
                        <a:pt x="39954" y="58056"/>
                      </a:lnTo>
                      <a:lnTo>
                        <a:pt x="15261" y="75996"/>
                      </a:lnTo>
                      <a:lnTo>
                        <a:pt x="24693" y="46969"/>
                      </a:lnTo>
                      <a:lnTo>
                        <a:pt x="0" y="29028"/>
                      </a:lnTo>
                      <a:lnTo>
                        <a:pt x="30522" y="29028"/>
                      </a:lnTo>
                      <a:close/>
                    </a:path>
                  </a:pathLst>
                </a:custGeom>
                <a:solidFill>
                  <a:srgbClr val="FFE70E"/>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Shape 186">
                  <a:extLst>
                    <a:ext uri="{FF2B5EF4-FFF2-40B4-BE49-F238E27FC236}">
                      <a16:creationId xmlns:a16="http://schemas.microsoft.com/office/drawing/2014/main" id="{5102E72A-710E-7CC5-1F69-AED5A1657E80}"/>
                    </a:ext>
                  </a:extLst>
                </p:cNvPr>
                <p:cNvSpPr/>
                <p:nvPr/>
              </p:nvSpPr>
              <p:spPr>
                <a:xfrm>
                  <a:off x="7931375" y="5371015"/>
                  <a:ext cx="26634" cy="25331"/>
                </a:xfrm>
                <a:custGeom>
                  <a:avLst/>
                  <a:gdLst>
                    <a:gd name="connsiteX0" fmla="*/ 13317 w 26634"/>
                    <a:gd name="connsiteY0" fmla="*/ 0 h 25331"/>
                    <a:gd name="connsiteX1" fmla="*/ 16462 w 26634"/>
                    <a:gd name="connsiteY1" fmla="*/ 9676 h 25331"/>
                    <a:gd name="connsiteX2" fmla="*/ 26635 w 26634"/>
                    <a:gd name="connsiteY2" fmla="*/ 9676 h 25331"/>
                    <a:gd name="connsiteX3" fmla="*/ 18405 w 26634"/>
                    <a:gd name="connsiteY3" fmla="*/ 15656 h 25331"/>
                    <a:gd name="connsiteX4" fmla="*/ 21548 w 26634"/>
                    <a:gd name="connsiteY4" fmla="*/ 25332 h 25331"/>
                    <a:gd name="connsiteX5" fmla="*/ 13317 w 26634"/>
                    <a:gd name="connsiteY5" fmla="*/ 19352 h 25331"/>
                    <a:gd name="connsiteX6" fmla="*/ 5087 w 26634"/>
                    <a:gd name="connsiteY6" fmla="*/ 25332 h 25331"/>
                    <a:gd name="connsiteX7" fmla="*/ 8230 w 26634"/>
                    <a:gd name="connsiteY7" fmla="*/ 15656 h 25331"/>
                    <a:gd name="connsiteX8" fmla="*/ 0 w 26634"/>
                    <a:gd name="connsiteY8" fmla="*/ 9676 h 25331"/>
                    <a:gd name="connsiteX9" fmla="*/ 10173 w 26634"/>
                    <a:gd name="connsiteY9" fmla="*/ 9676 h 2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4" h="25331">
                      <a:moveTo>
                        <a:pt x="13317" y="0"/>
                      </a:moveTo>
                      <a:lnTo>
                        <a:pt x="16462" y="9676"/>
                      </a:lnTo>
                      <a:lnTo>
                        <a:pt x="26635" y="9676"/>
                      </a:lnTo>
                      <a:lnTo>
                        <a:pt x="18405" y="15656"/>
                      </a:lnTo>
                      <a:lnTo>
                        <a:pt x="21548" y="25332"/>
                      </a:lnTo>
                      <a:lnTo>
                        <a:pt x="13317" y="19352"/>
                      </a:lnTo>
                      <a:lnTo>
                        <a:pt x="5087" y="25332"/>
                      </a:lnTo>
                      <a:lnTo>
                        <a:pt x="8230" y="15656"/>
                      </a:lnTo>
                      <a:lnTo>
                        <a:pt x="0" y="9676"/>
                      </a:lnTo>
                      <a:lnTo>
                        <a:pt x="10173" y="9676"/>
                      </a:lnTo>
                      <a:close/>
                    </a:path>
                  </a:pathLst>
                </a:custGeom>
                <a:solidFill>
                  <a:srgbClr val="FFE70E"/>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Shape 187">
                  <a:extLst>
                    <a:ext uri="{FF2B5EF4-FFF2-40B4-BE49-F238E27FC236}">
                      <a16:creationId xmlns:a16="http://schemas.microsoft.com/office/drawing/2014/main" id="{BCD7584A-0576-EFDD-12DA-1794BF1686A3}"/>
                    </a:ext>
                  </a:extLst>
                </p:cNvPr>
                <p:cNvSpPr/>
                <p:nvPr/>
              </p:nvSpPr>
              <p:spPr>
                <a:xfrm>
                  <a:off x="7931375" y="5469038"/>
                  <a:ext cx="26634" cy="25331"/>
                </a:xfrm>
                <a:custGeom>
                  <a:avLst/>
                  <a:gdLst>
                    <a:gd name="connsiteX0" fmla="*/ 13317 w 26634"/>
                    <a:gd name="connsiteY0" fmla="*/ 0 h 25331"/>
                    <a:gd name="connsiteX1" fmla="*/ 16462 w 26634"/>
                    <a:gd name="connsiteY1" fmla="*/ 9676 h 25331"/>
                    <a:gd name="connsiteX2" fmla="*/ 26635 w 26634"/>
                    <a:gd name="connsiteY2" fmla="*/ 9676 h 25331"/>
                    <a:gd name="connsiteX3" fmla="*/ 18405 w 26634"/>
                    <a:gd name="connsiteY3" fmla="*/ 15656 h 25331"/>
                    <a:gd name="connsiteX4" fmla="*/ 21548 w 26634"/>
                    <a:gd name="connsiteY4" fmla="*/ 25332 h 25331"/>
                    <a:gd name="connsiteX5" fmla="*/ 13317 w 26634"/>
                    <a:gd name="connsiteY5" fmla="*/ 19352 h 25331"/>
                    <a:gd name="connsiteX6" fmla="*/ 5087 w 26634"/>
                    <a:gd name="connsiteY6" fmla="*/ 25332 h 25331"/>
                    <a:gd name="connsiteX7" fmla="*/ 8230 w 26634"/>
                    <a:gd name="connsiteY7" fmla="*/ 15656 h 25331"/>
                    <a:gd name="connsiteX8" fmla="*/ 0 w 26634"/>
                    <a:gd name="connsiteY8" fmla="*/ 9676 h 25331"/>
                    <a:gd name="connsiteX9" fmla="*/ 10173 w 26634"/>
                    <a:gd name="connsiteY9" fmla="*/ 9676 h 2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4" h="25331">
                      <a:moveTo>
                        <a:pt x="13317" y="0"/>
                      </a:moveTo>
                      <a:lnTo>
                        <a:pt x="16462" y="9676"/>
                      </a:lnTo>
                      <a:lnTo>
                        <a:pt x="26635" y="9676"/>
                      </a:lnTo>
                      <a:lnTo>
                        <a:pt x="18405" y="15656"/>
                      </a:lnTo>
                      <a:lnTo>
                        <a:pt x="21548" y="25332"/>
                      </a:lnTo>
                      <a:lnTo>
                        <a:pt x="13317" y="19352"/>
                      </a:lnTo>
                      <a:lnTo>
                        <a:pt x="5087" y="25332"/>
                      </a:lnTo>
                      <a:lnTo>
                        <a:pt x="8230" y="15656"/>
                      </a:lnTo>
                      <a:lnTo>
                        <a:pt x="0" y="9676"/>
                      </a:lnTo>
                      <a:lnTo>
                        <a:pt x="10173" y="9676"/>
                      </a:lnTo>
                      <a:close/>
                    </a:path>
                  </a:pathLst>
                </a:custGeom>
                <a:solidFill>
                  <a:srgbClr val="FFE70E"/>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Shape 188">
                  <a:extLst>
                    <a:ext uri="{FF2B5EF4-FFF2-40B4-BE49-F238E27FC236}">
                      <a16:creationId xmlns:a16="http://schemas.microsoft.com/office/drawing/2014/main" id="{737BF25B-73AE-0640-0D5A-7D0904A896F5}"/>
                    </a:ext>
                  </a:extLst>
                </p:cNvPr>
                <p:cNvSpPr/>
                <p:nvPr/>
              </p:nvSpPr>
              <p:spPr>
                <a:xfrm>
                  <a:off x="7959382" y="5399022"/>
                  <a:ext cx="26634" cy="25331"/>
                </a:xfrm>
                <a:custGeom>
                  <a:avLst/>
                  <a:gdLst>
                    <a:gd name="connsiteX0" fmla="*/ 13317 w 26634"/>
                    <a:gd name="connsiteY0" fmla="*/ 0 h 25331"/>
                    <a:gd name="connsiteX1" fmla="*/ 16462 w 26634"/>
                    <a:gd name="connsiteY1" fmla="*/ 9676 h 25331"/>
                    <a:gd name="connsiteX2" fmla="*/ 26635 w 26634"/>
                    <a:gd name="connsiteY2" fmla="*/ 9676 h 25331"/>
                    <a:gd name="connsiteX3" fmla="*/ 18405 w 26634"/>
                    <a:gd name="connsiteY3" fmla="*/ 15656 h 25331"/>
                    <a:gd name="connsiteX4" fmla="*/ 21548 w 26634"/>
                    <a:gd name="connsiteY4" fmla="*/ 25332 h 25331"/>
                    <a:gd name="connsiteX5" fmla="*/ 13317 w 26634"/>
                    <a:gd name="connsiteY5" fmla="*/ 19352 h 25331"/>
                    <a:gd name="connsiteX6" fmla="*/ 5087 w 26634"/>
                    <a:gd name="connsiteY6" fmla="*/ 25332 h 25331"/>
                    <a:gd name="connsiteX7" fmla="*/ 8230 w 26634"/>
                    <a:gd name="connsiteY7" fmla="*/ 15656 h 25331"/>
                    <a:gd name="connsiteX8" fmla="*/ 0 w 26634"/>
                    <a:gd name="connsiteY8" fmla="*/ 9676 h 25331"/>
                    <a:gd name="connsiteX9" fmla="*/ 10173 w 26634"/>
                    <a:gd name="connsiteY9" fmla="*/ 9676 h 2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4" h="25331">
                      <a:moveTo>
                        <a:pt x="13317" y="0"/>
                      </a:moveTo>
                      <a:lnTo>
                        <a:pt x="16462" y="9676"/>
                      </a:lnTo>
                      <a:lnTo>
                        <a:pt x="26635" y="9676"/>
                      </a:lnTo>
                      <a:lnTo>
                        <a:pt x="18405" y="15656"/>
                      </a:lnTo>
                      <a:lnTo>
                        <a:pt x="21548" y="25332"/>
                      </a:lnTo>
                      <a:lnTo>
                        <a:pt x="13317" y="19352"/>
                      </a:lnTo>
                      <a:lnTo>
                        <a:pt x="5087" y="25332"/>
                      </a:lnTo>
                      <a:lnTo>
                        <a:pt x="8230" y="15656"/>
                      </a:lnTo>
                      <a:lnTo>
                        <a:pt x="0" y="9676"/>
                      </a:lnTo>
                      <a:lnTo>
                        <a:pt x="10173" y="9676"/>
                      </a:lnTo>
                      <a:close/>
                    </a:path>
                  </a:pathLst>
                </a:custGeom>
                <a:solidFill>
                  <a:srgbClr val="FFE70E"/>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Shape 189">
                  <a:extLst>
                    <a:ext uri="{FF2B5EF4-FFF2-40B4-BE49-F238E27FC236}">
                      <a16:creationId xmlns:a16="http://schemas.microsoft.com/office/drawing/2014/main" id="{8A7EC00C-D882-2EF1-F8D3-910F2980ADA5}"/>
                    </a:ext>
                  </a:extLst>
                </p:cNvPr>
                <p:cNvSpPr/>
                <p:nvPr/>
              </p:nvSpPr>
              <p:spPr>
                <a:xfrm>
                  <a:off x="7959382" y="5441032"/>
                  <a:ext cx="26634" cy="25331"/>
                </a:xfrm>
                <a:custGeom>
                  <a:avLst/>
                  <a:gdLst>
                    <a:gd name="connsiteX0" fmla="*/ 13317 w 26634"/>
                    <a:gd name="connsiteY0" fmla="*/ 0 h 25331"/>
                    <a:gd name="connsiteX1" fmla="*/ 16462 w 26634"/>
                    <a:gd name="connsiteY1" fmla="*/ 9676 h 25331"/>
                    <a:gd name="connsiteX2" fmla="*/ 26635 w 26634"/>
                    <a:gd name="connsiteY2" fmla="*/ 9676 h 25331"/>
                    <a:gd name="connsiteX3" fmla="*/ 18405 w 26634"/>
                    <a:gd name="connsiteY3" fmla="*/ 15656 h 25331"/>
                    <a:gd name="connsiteX4" fmla="*/ 21548 w 26634"/>
                    <a:gd name="connsiteY4" fmla="*/ 25332 h 25331"/>
                    <a:gd name="connsiteX5" fmla="*/ 13317 w 26634"/>
                    <a:gd name="connsiteY5" fmla="*/ 19352 h 25331"/>
                    <a:gd name="connsiteX6" fmla="*/ 5087 w 26634"/>
                    <a:gd name="connsiteY6" fmla="*/ 25332 h 25331"/>
                    <a:gd name="connsiteX7" fmla="*/ 8230 w 26634"/>
                    <a:gd name="connsiteY7" fmla="*/ 15656 h 25331"/>
                    <a:gd name="connsiteX8" fmla="*/ 0 w 26634"/>
                    <a:gd name="connsiteY8" fmla="*/ 9676 h 25331"/>
                    <a:gd name="connsiteX9" fmla="*/ 10173 w 26634"/>
                    <a:gd name="connsiteY9" fmla="*/ 9676 h 2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34" h="25331">
                      <a:moveTo>
                        <a:pt x="13317" y="0"/>
                      </a:moveTo>
                      <a:lnTo>
                        <a:pt x="16462" y="9676"/>
                      </a:lnTo>
                      <a:lnTo>
                        <a:pt x="26635" y="9676"/>
                      </a:lnTo>
                      <a:lnTo>
                        <a:pt x="18405" y="15656"/>
                      </a:lnTo>
                      <a:lnTo>
                        <a:pt x="21548" y="25332"/>
                      </a:lnTo>
                      <a:lnTo>
                        <a:pt x="13317" y="19352"/>
                      </a:lnTo>
                      <a:lnTo>
                        <a:pt x="5087" y="25332"/>
                      </a:lnTo>
                      <a:lnTo>
                        <a:pt x="8230" y="15656"/>
                      </a:lnTo>
                      <a:lnTo>
                        <a:pt x="0" y="9676"/>
                      </a:lnTo>
                      <a:lnTo>
                        <a:pt x="10173" y="9676"/>
                      </a:lnTo>
                      <a:close/>
                    </a:path>
                  </a:pathLst>
                </a:custGeom>
                <a:solidFill>
                  <a:srgbClr val="FFE70E"/>
                </a:solidFill>
                <a:ln w="87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117" name="Graphic 196">
              <a:extLst>
                <a:ext uri="{FF2B5EF4-FFF2-40B4-BE49-F238E27FC236}">
                  <a16:creationId xmlns:a16="http://schemas.microsoft.com/office/drawing/2014/main" id="{EAA5E3B8-E164-1027-9086-BC66AAEF5DF7}"/>
                </a:ext>
              </a:extLst>
            </p:cNvPr>
            <p:cNvGrpSpPr/>
            <p:nvPr/>
          </p:nvGrpSpPr>
          <p:grpSpPr>
            <a:xfrm>
              <a:off x="10312616" y="1401836"/>
              <a:ext cx="392409" cy="392400"/>
              <a:chOff x="9031242" y="5221179"/>
              <a:chExt cx="558810" cy="558799"/>
            </a:xfrm>
          </p:grpSpPr>
          <p:sp>
            <p:nvSpPr>
              <p:cNvPr id="169" name="Free-form: Shape 832">
                <a:extLst>
                  <a:ext uri="{FF2B5EF4-FFF2-40B4-BE49-F238E27FC236}">
                    <a16:creationId xmlns:a16="http://schemas.microsoft.com/office/drawing/2014/main" id="{3285DB35-180C-9BE4-AFE3-3BAEF884BFAE}"/>
                  </a:ext>
                </a:extLst>
              </p:cNvPr>
              <p:cNvSpPr/>
              <p:nvPr/>
            </p:nvSpPr>
            <p:spPr>
              <a:xfrm>
                <a:off x="9031242" y="5221179"/>
                <a:ext cx="558799" cy="558799"/>
              </a:xfrm>
              <a:custGeom>
                <a:avLst/>
                <a:gdLst>
                  <a:gd name="connsiteX0" fmla="*/ 558799 w 558799"/>
                  <a:gd name="connsiteY0" fmla="*/ 279400 h 558799"/>
                  <a:gd name="connsiteX1" fmla="*/ 279528 w 558799"/>
                  <a:gd name="connsiteY1" fmla="*/ 558799 h 558799"/>
                  <a:gd name="connsiteX2" fmla="*/ 276512 w 558799"/>
                  <a:gd name="connsiteY2" fmla="*/ 558799 h 558799"/>
                  <a:gd name="connsiteX3" fmla="*/ 236069 w 558799"/>
                  <a:gd name="connsiteY3" fmla="*/ 555458 h 558799"/>
                  <a:gd name="connsiteX4" fmla="*/ 203589 w 558799"/>
                  <a:gd name="connsiteY4" fmla="*/ 548403 h 558799"/>
                  <a:gd name="connsiteX5" fmla="*/ 0 w 558799"/>
                  <a:gd name="connsiteY5" fmla="*/ 279400 h 558799"/>
                  <a:gd name="connsiteX6" fmla="*/ 279400 w 558799"/>
                  <a:gd name="connsiteY6" fmla="*/ 0 h 558799"/>
                  <a:gd name="connsiteX7" fmla="*/ 279528 w 558799"/>
                  <a:gd name="connsiteY7" fmla="*/ 0 h 558799"/>
                  <a:gd name="connsiteX8" fmla="*/ 482488 w 558799"/>
                  <a:gd name="connsiteY8" fmla="*/ 87510 h 558799"/>
                  <a:gd name="connsiteX9" fmla="*/ 558799 w 558799"/>
                  <a:gd name="connsiteY9" fmla="*/ 279400 h 55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799" h="558799">
                    <a:moveTo>
                      <a:pt x="558799" y="279400"/>
                    </a:moveTo>
                    <a:cubicBezTo>
                      <a:pt x="558799" y="433663"/>
                      <a:pt x="433779" y="558729"/>
                      <a:pt x="279528" y="558799"/>
                    </a:cubicBezTo>
                    <a:lnTo>
                      <a:pt x="276512" y="558799"/>
                    </a:lnTo>
                    <a:cubicBezTo>
                      <a:pt x="262968" y="558658"/>
                      <a:pt x="249453" y="557542"/>
                      <a:pt x="236069" y="555458"/>
                    </a:cubicBezTo>
                    <a:cubicBezTo>
                      <a:pt x="225110" y="553764"/>
                      <a:pt x="214263" y="551408"/>
                      <a:pt x="203589" y="548403"/>
                    </a:cubicBezTo>
                    <a:cubicBezTo>
                      <a:pt x="83160" y="514420"/>
                      <a:pt x="-7" y="404532"/>
                      <a:pt x="0" y="279400"/>
                    </a:cubicBezTo>
                    <a:cubicBezTo>
                      <a:pt x="0" y="125113"/>
                      <a:pt x="125055" y="0"/>
                      <a:pt x="279400" y="0"/>
                    </a:cubicBezTo>
                    <a:lnTo>
                      <a:pt x="279528" y="0"/>
                    </a:lnTo>
                    <a:cubicBezTo>
                      <a:pt x="356354" y="-69"/>
                      <a:pt x="429798" y="31598"/>
                      <a:pt x="482488" y="87510"/>
                    </a:cubicBezTo>
                    <a:cubicBezTo>
                      <a:pt x="531518" y="139367"/>
                      <a:pt x="558826" y="208034"/>
                      <a:pt x="558799" y="279400"/>
                    </a:cubicBezTo>
                    <a:close/>
                  </a:path>
                </a:pathLst>
              </a:custGeom>
              <a:solidFill>
                <a:srgbClr val="FFFFFF"/>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Shape 833">
                <a:extLst>
                  <a:ext uri="{FF2B5EF4-FFF2-40B4-BE49-F238E27FC236}">
                    <a16:creationId xmlns:a16="http://schemas.microsoft.com/office/drawing/2014/main" id="{B6E03FE0-B5D5-F915-C6AE-921F5140A4F4}"/>
                  </a:ext>
                </a:extLst>
              </p:cNvPr>
              <p:cNvSpPr/>
              <p:nvPr/>
            </p:nvSpPr>
            <p:spPr>
              <a:xfrm>
                <a:off x="9085442" y="5307852"/>
                <a:ext cx="154705" cy="122202"/>
              </a:xfrm>
              <a:custGeom>
                <a:avLst/>
                <a:gdLst>
                  <a:gd name="connsiteX0" fmla="*/ 154706 w 154705"/>
                  <a:gd name="connsiteY0" fmla="*/ 109629 h 122202"/>
                  <a:gd name="connsiteX1" fmla="*/ 154706 w 154705"/>
                  <a:gd name="connsiteY1" fmla="*/ 122202 h 122202"/>
                  <a:gd name="connsiteX2" fmla="*/ 114088 w 154705"/>
                  <a:gd name="connsiteY2" fmla="*/ 122202 h 122202"/>
                  <a:gd name="connsiteX3" fmla="*/ 0 w 154705"/>
                  <a:gd name="connsiteY3" fmla="*/ 27335 h 122202"/>
                  <a:gd name="connsiteX4" fmla="*/ 22934 w 154705"/>
                  <a:gd name="connsiteY4" fmla="*/ 0 h 122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05" h="122202">
                    <a:moveTo>
                      <a:pt x="154706" y="109629"/>
                    </a:moveTo>
                    <a:lnTo>
                      <a:pt x="154706" y="122202"/>
                    </a:lnTo>
                    <a:lnTo>
                      <a:pt x="114088" y="122202"/>
                    </a:lnTo>
                    <a:lnTo>
                      <a:pt x="0" y="27335"/>
                    </a:lnTo>
                    <a:cubicBezTo>
                      <a:pt x="7052" y="17742"/>
                      <a:pt x="14712" y="8611"/>
                      <a:pt x="22934" y="0"/>
                    </a:cubicBezTo>
                    <a:close/>
                  </a:path>
                </a:pathLst>
              </a:custGeom>
              <a:solidFill>
                <a:srgbClr val="C8102E"/>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Shape 834">
                <a:extLst>
                  <a:ext uri="{FF2B5EF4-FFF2-40B4-BE49-F238E27FC236}">
                    <a16:creationId xmlns:a16="http://schemas.microsoft.com/office/drawing/2014/main" id="{5E2AB838-918A-B9EA-0472-0683E5185CDD}"/>
                  </a:ext>
                </a:extLst>
              </p:cNvPr>
              <p:cNvSpPr/>
              <p:nvPr/>
            </p:nvSpPr>
            <p:spPr>
              <a:xfrm>
                <a:off x="9381174" y="5308329"/>
                <a:ext cx="155066" cy="121666"/>
              </a:xfrm>
              <a:custGeom>
                <a:avLst/>
                <a:gdLst>
                  <a:gd name="connsiteX0" fmla="*/ 155067 w 155066"/>
                  <a:gd name="connsiteY0" fmla="*/ 27370 h 121666"/>
                  <a:gd name="connsiteX1" fmla="*/ 41642 w 155066"/>
                  <a:gd name="connsiteY1" fmla="*/ 121667 h 121666"/>
                  <a:gd name="connsiteX2" fmla="*/ 0 w 155066"/>
                  <a:gd name="connsiteY2" fmla="*/ 121667 h 121666"/>
                  <a:gd name="connsiteX3" fmla="*/ 0 w 155066"/>
                  <a:gd name="connsiteY3" fmla="*/ 110002 h 121666"/>
                  <a:gd name="connsiteX4" fmla="*/ 132226 w 155066"/>
                  <a:gd name="connsiteY4" fmla="*/ 0 h 121666"/>
                  <a:gd name="connsiteX5" fmla="*/ 132575 w 155066"/>
                  <a:gd name="connsiteY5" fmla="*/ 361 h 121666"/>
                  <a:gd name="connsiteX6" fmla="*/ 153926 w 155066"/>
                  <a:gd name="connsiteY6" fmla="*/ 25775 h 12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66" h="121666">
                    <a:moveTo>
                      <a:pt x="155067" y="27370"/>
                    </a:moveTo>
                    <a:lnTo>
                      <a:pt x="41642" y="121667"/>
                    </a:lnTo>
                    <a:lnTo>
                      <a:pt x="0" y="121667"/>
                    </a:lnTo>
                    <a:lnTo>
                      <a:pt x="0" y="110002"/>
                    </a:lnTo>
                    <a:lnTo>
                      <a:pt x="132226" y="0"/>
                    </a:lnTo>
                    <a:lnTo>
                      <a:pt x="132575" y="361"/>
                    </a:lnTo>
                    <a:cubicBezTo>
                      <a:pt x="140197" y="8395"/>
                      <a:pt x="147326" y="16882"/>
                      <a:pt x="153926" y="25775"/>
                    </a:cubicBezTo>
                    <a:close/>
                  </a:path>
                </a:pathLst>
              </a:custGeom>
              <a:solidFill>
                <a:srgbClr val="C8102E"/>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Shape 835">
                <a:extLst>
                  <a:ext uri="{FF2B5EF4-FFF2-40B4-BE49-F238E27FC236}">
                    <a16:creationId xmlns:a16="http://schemas.microsoft.com/office/drawing/2014/main" id="{650379BD-17E7-2E1B-2CED-47E7E790A6F2}"/>
                  </a:ext>
                </a:extLst>
              </p:cNvPr>
              <p:cNvSpPr/>
              <p:nvPr/>
            </p:nvSpPr>
            <p:spPr>
              <a:xfrm>
                <a:off x="9085453" y="5571081"/>
                <a:ext cx="154694" cy="122225"/>
              </a:xfrm>
              <a:custGeom>
                <a:avLst/>
                <a:gdLst>
                  <a:gd name="connsiteX0" fmla="*/ 154694 w 154694"/>
                  <a:gd name="connsiteY0" fmla="*/ 0 h 122225"/>
                  <a:gd name="connsiteX1" fmla="*/ 154694 w 154694"/>
                  <a:gd name="connsiteY1" fmla="*/ 12573 h 122225"/>
                  <a:gd name="connsiteX2" fmla="*/ 22922 w 154694"/>
                  <a:gd name="connsiteY2" fmla="*/ 122226 h 122225"/>
                  <a:gd name="connsiteX3" fmla="*/ 19500 w 154694"/>
                  <a:gd name="connsiteY3" fmla="*/ 118582 h 122225"/>
                  <a:gd name="connsiteX4" fmla="*/ 0 w 154694"/>
                  <a:gd name="connsiteY4" fmla="*/ 94891 h 122225"/>
                  <a:gd name="connsiteX5" fmla="*/ 114088 w 154694"/>
                  <a:gd name="connsiteY5" fmla="*/ 0 h 12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694" h="122225">
                    <a:moveTo>
                      <a:pt x="154694" y="0"/>
                    </a:moveTo>
                    <a:lnTo>
                      <a:pt x="154694" y="12573"/>
                    </a:lnTo>
                    <a:lnTo>
                      <a:pt x="22922" y="122226"/>
                    </a:lnTo>
                    <a:cubicBezTo>
                      <a:pt x="21758" y="121061"/>
                      <a:pt x="20594" y="119804"/>
                      <a:pt x="19500" y="118582"/>
                    </a:cubicBezTo>
                    <a:cubicBezTo>
                      <a:pt x="12568" y="111051"/>
                      <a:pt x="6058" y="103142"/>
                      <a:pt x="0" y="94891"/>
                    </a:cubicBezTo>
                    <a:lnTo>
                      <a:pt x="114088" y="0"/>
                    </a:lnTo>
                    <a:close/>
                  </a:path>
                </a:pathLst>
              </a:custGeom>
              <a:solidFill>
                <a:srgbClr val="C8102E"/>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Shape 836">
                <a:extLst>
                  <a:ext uri="{FF2B5EF4-FFF2-40B4-BE49-F238E27FC236}">
                    <a16:creationId xmlns:a16="http://schemas.microsoft.com/office/drawing/2014/main" id="{FF78F8C7-A5BB-2F26-2757-973D7B328070}"/>
                  </a:ext>
                </a:extLst>
              </p:cNvPr>
              <p:cNvSpPr/>
              <p:nvPr/>
            </p:nvSpPr>
            <p:spPr>
              <a:xfrm>
                <a:off x="9381174" y="5571081"/>
                <a:ext cx="155078" cy="121736"/>
              </a:xfrm>
              <a:custGeom>
                <a:avLst/>
                <a:gdLst>
                  <a:gd name="connsiteX0" fmla="*/ 155078 w 155078"/>
                  <a:gd name="connsiteY0" fmla="*/ 94367 h 121736"/>
                  <a:gd name="connsiteX1" fmla="*/ 132237 w 155078"/>
                  <a:gd name="connsiteY1" fmla="*/ 121737 h 121736"/>
                  <a:gd name="connsiteX2" fmla="*/ 0 w 155078"/>
                  <a:gd name="connsiteY2" fmla="*/ 11723 h 121736"/>
                  <a:gd name="connsiteX3" fmla="*/ 0 w 155078"/>
                  <a:gd name="connsiteY3" fmla="*/ 0 h 121736"/>
                  <a:gd name="connsiteX4" fmla="*/ 41642 w 155078"/>
                  <a:gd name="connsiteY4" fmla="*/ 0 h 12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78" h="121736">
                    <a:moveTo>
                      <a:pt x="155078" y="94367"/>
                    </a:moveTo>
                    <a:cubicBezTo>
                      <a:pt x="148055" y="103967"/>
                      <a:pt x="140426" y="113109"/>
                      <a:pt x="132237" y="121737"/>
                    </a:cubicBezTo>
                    <a:lnTo>
                      <a:pt x="0" y="11723"/>
                    </a:lnTo>
                    <a:lnTo>
                      <a:pt x="0" y="0"/>
                    </a:lnTo>
                    <a:lnTo>
                      <a:pt x="41642" y="0"/>
                    </a:lnTo>
                    <a:close/>
                  </a:path>
                </a:pathLst>
              </a:custGeom>
              <a:solidFill>
                <a:srgbClr val="C8102E"/>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74" name="Graphic 196">
                <a:extLst>
                  <a:ext uri="{FF2B5EF4-FFF2-40B4-BE49-F238E27FC236}">
                    <a16:creationId xmlns:a16="http://schemas.microsoft.com/office/drawing/2014/main" id="{596E48C5-B586-C9D8-5F6A-DD4BB049394B}"/>
                  </a:ext>
                </a:extLst>
              </p:cNvPr>
              <p:cNvGrpSpPr/>
              <p:nvPr/>
            </p:nvGrpSpPr>
            <p:grpSpPr>
              <a:xfrm>
                <a:off x="9040237" y="5230155"/>
                <a:ext cx="540848" cy="540848"/>
                <a:chOff x="9040237" y="5230155"/>
                <a:chExt cx="540848" cy="540848"/>
              </a:xfrm>
              <a:solidFill>
                <a:srgbClr val="012169"/>
              </a:solidFill>
            </p:grpSpPr>
            <p:sp>
              <p:nvSpPr>
                <p:cNvPr id="176" name="Free-form: Shape 838">
                  <a:extLst>
                    <a:ext uri="{FF2B5EF4-FFF2-40B4-BE49-F238E27FC236}">
                      <a16:creationId xmlns:a16="http://schemas.microsoft.com/office/drawing/2014/main" id="{D37EBC56-3C55-3655-CCE5-8741B4759A11}"/>
                    </a:ext>
                  </a:extLst>
                </p:cNvPr>
                <p:cNvSpPr/>
                <p:nvPr/>
              </p:nvSpPr>
              <p:spPr>
                <a:xfrm>
                  <a:off x="9040237" y="5365943"/>
                  <a:ext cx="102609" cy="64110"/>
                </a:xfrm>
                <a:custGeom>
                  <a:avLst/>
                  <a:gdLst>
                    <a:gd name="connsiteX0" fmla="*/ 102609 w 102609"/>
                    <a:gd name="connsiteY0" fmla="*/ 64111 h 64110"/>
                    <a:gd name="connsiteX1" fmla="*/ 0 w 102609"/>
                    <a:gd name="connsiteY1" fmla="*/ 64111 h 64110"/>
                    <a:gd name="connsiteX2" fmla="*/ 25612 w 102609"/>
                    <a:gd name="connsiteY2" fmla="*/ 0 h 64110"/>
                  </a:gdLst>
                  <a:ahLst/>
                  <a:cxnLst>
                    <a:cxn ang="0">
                      <a:pos x="connsiteX0" y="connsiteY0"/>
                    </a:cxn>
                    <a:cxn ang="0">
                      <a:pos x="connsiteX1" y="connsiteY1"/>
                    </a:cxn>
                    <a:cxn ang="0">
                      <a:pos x="connsiteX2" y="connsiteY2"/>
                    </a:cxn>
                  </a:cxnLst>
                  <a:rect l="l" t="t" r="r" b="b"/>
                  <a:pathLst>
                    <a:path w="102609" h="64110">
                      <a:moveTo>
                        <a:pt x="102609" y="64111"/>
                      </a:moveTo>
                      <a:lnTo>
                        <a:pt x="0" y="64111"/>
                      </a:lnTo>
                      <a:cubicBezTo>
                        <a:pt x="5829" y="41755"/>
                        <a:pt x="14433" y="20218"/>
                        <a:pt x="25612" y="0"/>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Shape 839">
                  <a:extLst>
                    <a:ext uri="{FF2B5EF4-FFF2-40B4-BE49-F238E27FC236}">
                      <a16:creationId xmlns:a16="http://schemas.microsoft.com/office/drawing/2014/main" id="{F033C6C4-BA49-9CA2-3530-B6EA45AC3B3A}"/>
                    </a:ext>
                  </a:extLst>
                </p:cNvPr>
                <p:cNvSpPr/>
                <p:nvPr/>
              </p:nvSpPr>
              <p:spPr>
                <a:xfrm>
                  <a:off x="9040237" y="5571081"/>
                  <a:ext cx="100292" cy="62795"/>
                </a:xfrm>
                <a:custGeom>
                  <a:avLst/>
                  <a:gdLst>
                    <a:gd name="connsiteX0" fmla="*/ 100293 w 100292"/>
                    <a:gd name="connsiteY0" fmla="*/ 0 h 62795"/>
                    <a:gd name="connsiteX1" fmla="*/ 24785 w 100292"/>
                    <a:gd name="connsiteY1" fmla="*/ 62795 h 62795"/>
                    <a:gd name="connsiteX2" fmla="*/ 0 w 100292"/>
                    <a:gd name="connsiteY2" fmla="*/ 0 h 62795"/>
                  </a:gdLst>
                  <a:ahLst/>
                  <a:cxnLst>
                    <a:cxn ang="0">
                      <a:pos x="connsiteX0" y="connsiteY0"/>
                    </a:cxn>
                    <a:cxn ang="0">
                      <a:pos x="connsiteX1" y="connsiteY1"/>
                    </a:cxn>
                    <a:cxn ang="0">
                      <a:pos x="connsiteX2" y="connsiteY2"/>
                    </a:cxn>
                  </a:cxnLst>
                  <a:rect l="l" t="t" r="r" b="b"/>
                  <a:pathLst>
                    <a:path w="100292" h="62795">
                      <a:moveTo>
                        <a:pt x="100293" y="0"/>
                      </a:moveTo>
                      <a:lnTo>
                        <a:pt x="24785" y="62795"/>
                      </a:lnTo>
                      <a:cubicBezTo>
                        <a:pt x="13995" y="42952"/>
                        <a:pt x="5671" y="21864"/>
                        <a:pt x="0" y="0"/>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840">
                  <a:extLst>
                    <a:ext uri="{FF2B5EF4-FFF2-40B4-BE49-F238E27FC236}">
                      <a16:creationId xmlns:a16="http://schemas.microsoft.com/office/drawing/2014/main" id="{9516C3B5-CB8B-A3C7-3B97-FABFA03E5920}"/>
                    </a:ext>
                  </a:extLst>
                </p:cNvPr>
                <p:cNvSpPr/>
                <p:nvPr/>
              </p:nvSpPr>
              <p:spPr>
                <a:xfrm>
                  <a:off x="9134628" y="5630127"/>
                  <a:ext cx="105519" cy="140863"/>
                </a:xfrm>
                <a:custGeom>
                  <a:avLst/>
                  <a:gdLst>
                    <a:gd name="connsiteX0" fmla="*/ 105520 w 105519"/>
                    <a:gd name="connsiteY0" fmla="*/ 0 h 140863"/>
                    <a:gd name="connsiteX1" fmla="*/ 105520 w 105519"/>
                    <a:gd name="connsiteY1" fmla="*/ 140864 h 140863"/>
                    <a:gd name="connsiteX2" fmla="*/ 100223 w 105519"/>
                    <a:gd name="connsiteY2" fmla="*/ 139432 h 140863"/>
                    <a:gd name="connsiteX3" fmla="*/ 0 w 105519"/>
                    <a:gd name="connsiteY3" fmla="*/ 87417 h 140863"/>
                  </a:gdLst>
                  <a:ahLst/>
                  <a:cxnLst>
                    <a:cxn ang="0">
                      <a:pos x="connsiteX0" y="connsiteY0"/>
                    </a:cxn>
                    <a:cxn ang="0">
                      <a:pos x="connsiteX1" y="connsiteY1"/>
                    </a:cxn>
                    <a:cxn ang="0">
                      <a:pos x="connsiteX2" y="connsiteY2"/>
                    </a:cxn>
                    <a:cxn ang="0">
                      <a:pos x="connsiteX3" y="connsiteY3"/>
                    </a:cxn>
                  </a:cxnLst>
                  <a:rect l="l" t="t" r="r" b="b"/>
                  <a:pathLst>
                    <a:path w="105519" h="140863">
                      <a:moveTo>
                        <a:pt x="105520" y="0"/>
                      </a:moveTo>
                      <a:lnTo>
                        <a:pt x="105520" y="140864"/>
                      </a:lnTo>
                      <a:cubicBezTo>
                        <a:pt x="103750" y="140410"/>
                        <a:pt x="102027" y="139933"/>
                        <a:pt x="100223" y="139432"/>
                      </a:cubicBezTo>
                      <a:cubicBezTo>
                        <a:pt x="63612" y="129122"/>
                        <a:pt x="29503" y="111420"/>
                        <a:pt x="0" y="87417"/>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841">
                  <a:extLst>
                    <a:ext uri="{FF2B5EF4-FFF2-40B4-BE49-F238E27FC236}">
                      <a16:creationId xmlns:a16="http://schemas.microsoft.com/office/drawing/2014/main" id="{462237FA-892B-3479-981A-94859E542634}"/>
                    </a:ext>
                  </a:extLst>
                </p:cNvPr>
                <p:cNvSpPr/>
                <p:nvPr/>
              </p:nvSpPr>
              <p:spPr>
                <a:xfrm>
                  <a:off x="9136199" y="5230155"/>
                  <a:ext cx="103948" cy="138651"/>
                </a:xfrm>
                <a:custGeom>
                  <a:avLst/>
                  <a:gdLst>
                    <a:gd name="connsiteX0" fmla="*/ 103948 w 103948"/>
                    <a:gd name="connsiteY0" fmla="*/ 0 h 138651"/>
                    <a:gd name="connsiteX1" fmla="*/ 103948 w 103948"/>
                    <a:gd name="connsiteY1" fmla="*/ 138652 h 138651"/>
                    <a:gd name="connsiteX2" fmla="*/ 0 w 103948"/>
                    <a:gd name="connsiteY2" fmla="*/ 52178 h 138651"/>
                    <a:gd name="connsiteX3" fmla="*/ 103948 w 103948"/>
                    <a:gd name="connsiteY3" fmla="*/ 0 h 138651"/>
                  </a:gdLst>
                  <a:ahLst/>
                  <a:cxnLst>
                    <a:cxn ang="0">
                      <a:pos x="connsiteX0" y="connsiteY0"/>
                    </a:cxn>
                    <a:cxn ang="0">
                      <a:pos x="connsiteX1" y="connsiteY1"/>
                    </a:cxn>
                    <a:cxn ang="0">
                      <a:pos x="connsiteX2" y="connsiteY2"/>
                    </a:cxn>
                    <a:cxn ang="0">
                      <a:pos x="connsiteX3" y="connsiteY3"/>
                    </a:cxn>
                  </a:cxnLst>
                  <a:rect l="l" t="t" r="r" b="b"/>
                  <a:pathLst>
                    <a:path w="103948" h="138651">
                      <a:moveTo>
                        <a:pt x="103948" y="0"/>
                      </a:moveTo>
                      <a:lnTo>
                        <a:pt x="103948" y="138652"/>
                      </a:lnTo>
                      <a:lnTo>
                        <a:pt x="0" y="52178"/>
                      </a:lnTo>
                      <a:cubicBezTo>
                        <a:pt x="30590" y="27661"/>
                        <a:pt x="66012" y="9881"/>
                        <a:pt x="103948" y="0"/>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842">
                  <a:extLst>
                    <a:ext uri="{FF2B5EF4-FFF2-40B4-BE49-F238E27FC236}">
                      <a16:creationId xmlns:a16="http://schemas.microsoft.com/office/drawing/2014/main" id="{1099B98E-CDA2-C768-15B0-B5E13EF7D744}"/>
                    </a:ext>
                  </a:extLst>
                </p:cNvPr>
                <p:cNvSpPr/>
                <p:nvPr/>
              </p:nvSpPr>
              <p:spPr>
                <a:xfrm>
                  <a:off x="9381174" y="5230167"/>
                  <a:ext cx="105543" cy="140957"/>
                </a:xfrm>
                <a:custGeom>
                  <a:avLst/>
                  <a:gdLst>
                    <a:gd name="connsiteX0" fmla="*/ 105543 w 105543"/>
                    <a:gd name="connsiteY0" fmla="*/ 53470 h 140957"/>
                    <a:gd name="connsiteX1" fmla="*/ 0 w 105543"/>
                    <a:gd name="connsiteY1" fmla="*/ 140957 h 140957"/>
                    <a:gd name="connsiteX2" fmla="*/ 0 w 105543"/>
                    <a:gd name="connsiteY2" fmla="*/ 0 h 140957"/>
                    <a:gd name="connsiteX3" fmla="*/ 1595 w 105543"/>
                    <a:gd name="connsiteY3" fmla="*/ 407 h 140957"/>
                    <a:gd name="connsiteX4" fmla="*/ 105543 w 105543"/>
                    <a:gd name="connsiteY4" fmla="*/ 53470 h 140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43" h="140957">
                      <a:moveTo>
                        <a:pt x="105543" y="53470"/>
                      </a:moveTo>
                      <a:lnTo>
                        <a:pt x="0" y="140957"/>
                      </a:lnTo>
                      <a:lnTo>
                        <a:pt x="0" y="0"/>
                      </a:lnTo>
                      <a:lnTo>
                        <a:pt x="1595" y="407"/>
                      </a:lnTo>
                      <a:cubicBezTo>
                        <a:pt x="39606" y="10547"/>
                        <a:pt x="75035" y="28633"/>
                        <a:pt x="105543" y="53470"/>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843">
                  <a:extLst>
                    <a:ext uri="{FF2B5EF4-FFF2-40B4-BE49-F238E27FC236}">
                      <a16:creationId xmlns:a16="http://schemas.microsoft.com/office/drawing/2014/main" id="{064A4AAB-2153-BC7A-D656-3F99F1941697}"/>
                    </a:ext>
                  </a:extLst>
                </p:cNvPr>
                <p:cNvSpPr/>
                <p:nvPr/>
              </p:nvSpPr>
              <p:spPr>
                <a:xfrm>
                  <a:off x="9480967" y="5367375"/>
                  <a:ext cx="100118" cy="62678"/>
                </a:xfrm>
                <a:custGeom>
                  <a:avLst/>
                  <a:gdLst>
                    <a:gd name="connsiteX0" fmla="*/ 100118 w 100118"/>
                    <a:gd name="connsiteY0" fmla="*/ 62679 h 62678"/>
                    <a:gd name="connsiteX1" fmla="*/ 0 w 100118"/>
                    <a:gd name="connsiteY1" fmla="*/ 62679 h 62678"/>
                    <a:gd name="connsiteX2" fmla="*/ 75333 w 100118"/>
                    <a:gd name="connsiteY2" fmla="*/ 0 h 62678"/>
                    <a:gd name="connsiteX3" fmla="*/ 100118 w 100118"/>
                    <a:gd name="connsiteY3" fmla="*/ 62679 h 62678"/>
                  </a:gdLst>
                  <a:ahLst/>
                  <a:cxnLst>
                    <a:cxn ang="0">
                      <a:pos x="connsiteX0" y="connsiteY0"/>
                    </a:cxn>
                    <a:cxn ang="0">
                      <a:pos x="connsiteX1" y="connsiteY1"/>
                    </a:cxn>
                    <a:cxn ang="0">
                      <a:pos x="connsiteX2" y="connsiteY2"/>
                    </a:cxn>
                    <a:cxn ang="0">
                      <a:pos x="connsiteX3" y="connsiteY3"/>
                    </a:cxn>
                  </a:cxnLst>
                  <a:rect l="l" t="t" r="r" b="b"/>
                  <a:pathLst>
                    <a:path w="100118" h="62678">
                      <a:moveTo>
                        <a:pt x="100118" y="62679"/>
                      </a:moveTo>
                      <a:lnTo>
                        <a:pt x="0" y="62679"/>
                      </a:lnTo>
                      <a:lnTo>
                        <a:pt x="75333" y="0"/>
                      </a:lnTo>
                      <a:cubicBezTo>
                        <a:pt x="86113" y="19807"/>
                        <a:pt x="94436" y="40855"/>
                        <a:pt x="100118" y="62679"/>
                      </a:cubicBez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844">
                  <a:extLst>
                    <a:ext uri="{FF2B5EF4-FFF2-40B4-BE49-F238E27FC236}">
                      <a16:creationId xmlns:a16="http://schemas.microsoft.com/office/drawing/2014/main" id="{BE6AC0AE-5975-017B-328C-4E7EDB277A7A}"/>
                    </a:ext>
                  </a:extLst>
                </p:cNvPr>
                <p:cNvSpPr/>
                <p:nvPr/>
              </p:nvSpPr>
              <p:spPr>
                <a:xfrm>
                  <a:off x="9381233" y="5628358"/>
                  <a:ext cx="106381" cy="142645"/>
                </a:xfrm>
                <a:custGeom>
                  <a:avLst/>
                  <a:gdLst>
                    <a:gd name="connsiteX0" fmla="*/ 106381 w 106381"/>
                    <a:gd name="connsiteY0" fmla="*/ 88500 h 142645"/>
                    <a:gd name="connsiteX1" fmla="*/ 0 w 106381"/>
                    <a:gd name="connsiteY1" fmla="*/ 142645 h 142645"/>
                    <a:gd name="connsiteX2" fmla="*/ 0 w 106381"/>
                    <a:gd name="connsiteY2" fmla="*/ 0 h 142645"/>
                  </a:gdLst>
                  <a:ahLst/>
                  <a:cxnLst>
                    <a:cxn ang="0">
                      <a:pos x="connsiteX0" y="connsiteY0"/>
                    </a:cxn>
                    <a:cxn ang="0">
                      <a:pos x="connsiteX1" y="connsiteY1"/>
                    </a:cxn>
                    <a:cxn ang="0">
                      <a:pos x="connsiteX2" y="connsiteY2"/>
                    </a:cxn>
                  </a:cxnLst>
                  <a:rect l="l" t="t" r="r" b="b"/>
                  <a:pathLst>
                    <a:path w="106381" h="142645">
                      <a:moveTo>
                        <a:pt x="106381" y="88500"/>
                      </a:moveTo>
                      <a:cubicBezTo>
                        <a:pt x="75250" y="114024"/>
                        <a:pt x="38956" y="132497"/>
                        <a:pt x="0" y="142645"/>
                      </a:cubicBezTo>
                      <a:lnTo>
                        <a:pt x="0" y="0"/>
                      </a:ln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845">
                  <a:extLst>
                    <a:ext uri="{FF2B5EF4-FFF2-40B4-BE49-F238E27FC236}">
                      <a16:creationId xmlns:a16="http://schemas.microsoft.com/office/drawing/2014/main" id="{443DDE5D-C768-AC85-68F1-E4F203F55C2E}"/>
                    </a:ext>
                  </a:extLst>
                </p:cNvPr>
                <p:cNvSpPr/>
                <p:nvPr/>
              </p:nvSpPr>
              <p:spPr>
                <a:xfrm>
                  <a:off x="9483295" y="5571081"/>
                  <a:ext cx="97789" cy="61363"/>
                </a:xfrm>
                <a:custGeom>
                  <a:avLst/>
                  <a:gdLst>
                    <a:gd name="connsiteX0" fmla="*/ 97790 w 97789"/>
                    <a:gd name="connsiteY0" fmla="*/ 0 h 61363"/>
                    <a:gd name="connsiteX1" fmla="*/ 73750 w 97789"/>
                    <a:gd name="connsiteY1" fmla="*/ 61363 h 61363"/>
                    <a:gd name="connsiteX2" fmla="*/ 0 w 97789"/>
                    <a:gd name="connsiteY2" fmla="*/ 0 h 61363"/>
                  </a:gdLst>
                  <a:ahLst/>
                  <a:cxnLst>
                    <a:cxn ang="0">
                      <a:pos x="connsiteX0" y="connsiteY0"/>
                    </a:cxn>
                    <a:cxn ang="0">
                      <a:pos x="connsiteX1" y="connsiteY1"/>
                    </a:cxn>
                    <a:cxn ang="0">
                      <a:pos x="connsiteX2" y="connsiteY2"/>
                    </a:cxn>
                  </a:cxnLst>
                  <a:rect l="l" t="t" r="r" b="b"/>
                  <a:pathLst>
                    <a:path w="97789" h="61363">
                      <a:moveTo>
                        <a:pt x="97790" y="0"/>
                      </a:moveTo>
                      <a:cubicBezTo>
                        <a:pt x="92240" y="21336"/>
                        <a:pt x="84170" y="41936"/>
                        <a:pt x="73750" y="61363"/>
                      </a:cubicBezTo>
                      <a:lnTo>
                        <a:pt x="0" y="0"/>
                      </a:lnTo>
                      <a:close/>
                    </a:path>
                  </a:pathLst>
                </a:custGeom>
                <a:solidFill>
                  <a:srgbClr val="012169"/>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75" name="Free-form: Shape 846">
                <a:extLst>
                  <a:ext uri="{FF2B5EF4-FFF2-40B4-BE49-F238E27FC236}">
                    <a16:creationId xmlns:a16="http://schemas.microsoft.com/office/drawing/2014/main" id="{C9148C03-8B11-F334-5A88-852952AB1C21}"/>
                  </a:ext>
                </a:extLst>
              </p:cNvPr>
              <p:cNvSpPr/>
              <p:nvPr/>
            </p:nvSpPr>
            <p:spPr>
              <a:xfrm>
                <a:off x="9031253" y="5221180"/>
                <a:ext cx="558799" cy="558798"/>
              </a:xfrm>
              <a:custGeom>
                <a:avLst/>
                <a:gdLst>
                  <a:gd name="connsiteX0" fmla="*/ 558799 w 558799"/>
                  <a:gd name="connsiteY0" fmla="*/ 276477 h 558798"/>
                  <a:gd name="connsiteX1" fmla="*/ 558799 w 558799"/>
                  <a:gd name="connsiteY1" fmla="*/ 282054 h 558798"/>
                  <a:gd name="connsiteX2" fmla="*/ 555737 w 558799"/>
                  <a:gd name="connsiteY2" fmla="*/ 320972 h 558798"/>
                  <a:gd name="connsiteX3" fmla="*/ 320972 w 558799"/>
                  <a:gd name="connsiteY3" fmla="*/ 320972 h 558798"/>
                  <a:gd name="connsiteX4" fmla="*/ 320972 w 558799"/>
                  <a:gd name="connsiteY4" fmla="*/ 555726 h 558798"/>
                  <a:gd name="connsiteX5" fmla="*/ 282298 w 558799"/>
                  <a:gd name="connsiteY5" fmla="*/ 558799 h 558798"/>
                  <a:gd name="connsiteX6" fmla="*/ 276477 w 558799"/>
                  <a:gd name="connsiteY6" fmla="*/ 558799 h 558798"/>
                  <a:gd name="connsiteX7" fmla="*/ 237792 w 558799"/>
                  <a:gd name="connsiteY7" fmla="*/ 555714 h 558798"/>
                  <a:gd name="connsiteX8" fmla="*/ 237792 w 558799"/>
                  <a:gd name="connsiteY8" fmla="*/ 320972 h 558798"/>
                  <a:gd name="connsiteX9" fmla="*/ 3073 w 558799"/>
                  <a:gd name="connsiteY9" fmla="*/ 320972 h 558798"/>
                  <a:gd name="connsiteX10" fmla="*/ 0 w 558799"/>
                  <a:gd name="connsiteY10" fmla="*/ 282252 h 558798"/>
                  <a:gd name="connsiteX11" fmla="*/ 0 w 558799"/>
                  <a:gd name="connsiteY11" fmla="*/ 276745 h 558798"/>
                  <a:gd name="connsiteX12" fmla="*/ 3062 w 558799"/>
                  <a:gd name="connsiteY12" fmla="*/ 237816 h 558798"/>
                  <a:gd name="connsiteX13" fmla="*/ 237827 w 558799"/>
                  <a:gd name="connsiteY13" fmla="*/ 237816 h 558798"/>
                  <a:gd name="connsiteX14" fmla="*/ 237827 w 558799"/>
                  <a:gd name="connsiteY14" fmla="*/ 3073 h 558798"/>
                  <a:gd name="connsiteX15" fmla="*/ 274638 w 558799"/>
                  <a:gd name="connsiteY15" fmla="*/ 0 h 558798"/>
                  <a:gd name="connsiteX16" fmla="*/ 283649 w 558799"/>
                  <a:gd name="connsiteY16" fmla="*/ 0 h 558798"/>
                  <a:gd name="connsiteX17" fmla="*/ 318795 w 558799"/>
                  <a:gd name="connsiteY17" fmla="*/ 2724 h 558798"/>
                  <a:gd name="connsiteX18" fmla="*/ 320972 w 558799"/>
                  <a:gd name="connsiteY18" fmla="*/ 3050 h 558798"/>
                  <a:gd name="connsiteX19" fmla="*/ 320972 w 558799"/>
                  <a:gd name="connsiteY19" fmla="*/ 237816 h 558798"/>
                  <a:gd name="connsiteX20" fmla="*/ 555726 w 558799"/>
                  <a:gd name="connsiteY20" fmla="*/ 237816 h 558798"/>
                  <a:gd name="connsiteX21" fmla="*/ 558799 w 558799"/>
                  <a:gd name="connsiteY21" fmla="*/ 276477 h 55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8799" h="558798">
                    <a:moveTo>
                      <a:pt x="558799" y="276477"/>
                    </a:moveTo>
                    <a:lnTo>
                      <a:pt x="558799" y="282054"/>
                    </a:lnTo>
                    <a:cubicBezTo>
                      <a:pt x="558679" y="295082"/>
                      <a:pt x="557656" y="308086"/>
                      <a:pt x="555737" y="320972"/>
                    </a:cubicBezTo>
                    <a:lnTo>
                      <a:pt x="320972" y="320972"/>
                    </a:lnTo>
                    <a:lnTo>
                      <a:pt x="320972" y="555726"/>
                    </a:lnTo>
                    <a:cubicBezTo>
                      <a:pt x="308166" y="557636"/>
                      <a:pt x="295245" y="558663"/>
                      <a:pt x="282298" y="558799"/>
                    </a:cubicBezTo>
                    <a:lnTo>
                      <a:pt x="276477" y="558799"/>
                    </a:lnTo>
                    <a:cubicBezTo>
                      <a:pt x="263526" y="558665"/>
                      <a:pt x="250600" y="557635"/>
                      <a:pt x="237792" y="555714"/>
                    </a:cubicBezTo>
                    <a:lnTo>
                      <a:pt x="237792" y="320972"/>
                    </a:lnTo>
                    <a:lnTo>
                      <a:pt x="3073" y="320972"/>
                    </a:lnTo>
                    <a:cubicBezTo>
                      <a:pt x="1163" y="308151"/>
                      <a:pt x="136" y="295214"/>
                      <a:pt x="0" y="282252"/>
                    </a:cubicBezTo>
                    <a:cubicBezTo>
                      <a:pt x="0" y="280424"/>
                      <a:pt x="0" y="278585"/>
                      <a:pt x="0" y="276745"/>
                    </a:cubicBezTo>
                    <a:cubicBezTo>
                      <a:pt x="120" y="263714"/>
                      <a:pt x="1143" y="250706"/>
                      <a:pt x="3062" y="237816"/>
                    </a:cubicBezTo>
                    <a:lnTo>
                      <a:pt x="237827" y="237816"/>
                    </a:lnTo>
                    <a:lnTo>
                      <a:pt x="237827" y="3073"/>
                    </a:lnTo>
                    <a:cubicBezTo>
                      <a:pt x="250018" y="1251"/>
                      <a:pt x="262314" y="224"/>
                      <a:pt x="274638" y="0"/>
                    </a:cubicBezTo>
                    <a:lnTo>
                      <a:pt x="283649" y="0"/>
                    </a:lnTo>
                    <a:cubicBezTo>
                      <a:pt x="295410" y="168"/>
                      <a:pt x="307149" y="1078"/>
                      <a:pt x="318795" y="2724"/>
                    </a:cubicBezTo>
                    <a:lnTo>
                      <a:pt x="320972" y="3050"/>
                    </a:lnTo>
                    <a:lnTo>
                      <a:pt x="320972" y="237816"/>
                    </a:lnTo>
                    <a:lnTo>
                      <a:pt x="555726" y="237816"/>
                    </a:lnTo>
                    <a:cubicBezTo>
                      <a:pt x="557636" y="250617"/>
                      <a:pt x="558663" y="263535"/>
                      <a:pt x="558799" y="276477"/>
                    </a:cubicBezTo>
                    <a:close/>
                  </a:path>
                </a:pathLst>
              </a:custGeom>
              <a:solidFill>
                <a:srgbClr val="C8102E"/>
              </a:solidFill>
              <a:ln w="115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8" name="Group 117">
              <a:extLst>
                <a:ext uri="{FF2B5EF4-FFF2-40B4-BE49-F238E27FC236}">
                  <a16:creationId xmlns:a16="http://schemas.microsoft.com/office/drawing/2014/main" id="{3FFABF62-5CFC-2453-CEDA-99D2095961A4}"/>
                </a:ext>
              </a:extLst>
            </p:cNvPr>
            <p:cNvGrpSpPr/>
            <p:nvPr/>
          </p:nvGrpSpPr>
          <p:grpSpPr>
            <a:xfrm>
              <a:off x="10312616" y="980091"/>
              <a:ext cx="392400" cy="392400"/>
              <a:chOff x="10501197" y="4043883"/>
              <a:chExt cx="392400" cy="392400"/>
            </a:xfrm>
          </p:grpSpPr>
          <p:grpSp>
            <p:nvGrpSpPr>
              <p:cNvPr id="119" name="Group 118">
                <a:extLst>
                  <a:ext uri="{FF2B5EF4-FFF2-40B4-BE49-F238E27FC236}">
                    <a16:creationId xmlns:a16="http://schemas.microsoft.com/office/drawing/2014/main" id="{4D80DAAD-BB5D-5526-F724-9162D4AE46E0}"/>
                  </a:ext>
                </a:extLst>
              </p:cNvPr>
              <p:cNvGrpSpPr/>
              <p:nvPr/>
            </p:nvGrpSpPr>
            <p:grpSpPr>
              <a:xfrm rot="5400000">
                <a:off x="10501197" y="4043883"/>
                <a:ext cx="392400" cy="392400"/>
                <a:chOff x="8273952" y="5326566"/>
                <a:chExt cx="352958" cy="352958"/>
              </a:xfrm>
            </p:grpSpPr>
            <p:sp>
              <p:nvSpPr>
                <p:cNvPr id="166" name="Free-form: Shape 3952">
                  <a:extLst>
                    <a:ext uri="{FF2B5EF4-FFF2-40B4-BE49-F238E27FC236}">
                      <a16:creationId xmlns:a16="http://schemas.microsoft.com/office/drawing/2014/main" id="{F2047F61-0F2B-197D-D1A8-6DD35C22A377}"/>
                    </a:ext>
                  </a:extLst>
                </p:cNvPr>
                <p:cNvSpPr/>
                <p:nvPr/>
              </p:nvSpPr>
              <p:spPr>
                <a:xfrm>
                  <a:off x="8273952" y="5326566"/>
                  <a:ext cx="352958" cy="352958"/>
                </a:xfrm>
                <a:custGeom>
                  <a:avLst/>
                  <a:gdLst>
                    <a:gd name="connsiteX0" fmla="*/ 352958 w 352958"/>
                    <a:gd name="connsiteY0" fmla="*/ 176479 h 352958"/>
                    <a:gd name="connsiteX1" fmla="*/ 176479 w 352958"/>
                    <a:gd name="connsiteY1" fmla="*/ 352958 h 352958"/>
                    <a:gd name="connsiteX2" fmla="*/ 0 w 352958"/>
                    <a:gd name="connsiteY2" fmla="*/ 176479 h 352958"/>
                    <a:gd name="connsiteX3" fmla="*/ 176479 w 352958"/>
                    <a:gd name="connsiteY3" fmla="*/ 0 h 352958"/>
                    <a:gd name="connsiteX4" fmla="*/ 352958 w 352958"/>
                    <a:gd name="connsiteY4" fmla="*/ 176479 h 352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58" h="352958">
                      <a:moveTo>
                        <a:pt x="352958" y="176479"/>
                      </a:moveTo>
                      <a:cubicBezTo>
                        <a:pt x="352958" y="273946"/>
                        <a:pt x="273946" y="352958"/>
                        <a:pt x="176479" y="352958"/>
                      </a:cubicBezTo>
                      <a:cubicBezTo>
                        <a:pt x="79012" y="352958"/>
                        <a:pt x="0" y="273946"/>
                        <a:pt x="0" y="176479"/>
                      </a:cubicBezTo>
                      <a:cubicBezTo>
                        <a:pt x="0" y="79012"/>
                        <a:pt x="79012" y="0"/>
                        <a:pt x="176479" y="0"/>
                      </a:cubicBezTo>
                      <a:cubicBezTo>
                        <a:pt x="273946" y="0"/>
                        <a:pt x="352958" y="79012"/>
                        <a:pt x="352958" y="176479"/>
                      </a:cubicBezTo>
                      <a:close/>
                    </a:path>
                  </a:pathLst>
                </a:custGeom>
                <a:solidFill>
                  <a:srgbClr val="FCC305"/>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Shape 3953">
                  <a:extLst>
                    <a:ext uri="{FF2B5EF4-FFF2-40B4-BE49-F238E27FC236}">
                      <a16:creationId xmlns:a16="http://schemas.microsoft.com/office/drawing/2014/main" id="{5E60B7D1-BF34-3424-6C38-56CE78D8E668}"/>
                    </a:ext>
                  </a:extLst>
                </p:cNvPr>
                <p:cNvSpPr/>
                <p:nvPr/>
              </p:nvSpPr>
              <p:spPr>
                <a:xfrm>
                  <a:off x="8511814" y="5337542"/>
                  <a:ext cx="115095" cy="331004"/>
                </a:xfrm>
                <a:custGeom>
                  <a:avLst/>
                  <a:gdLst>
                    <a:gd name="connsiteX0" fmla="*/ 115095 w 115095"/>
                    <a:gd name="connsiteY0" fmla="*/ 165502 h 331004"/>
                    <a:gd name="connsiteX1" fmla="*/ 0 w 115095"/>
                    <a:gd name="connsiteY1" fmla="*/ 0 h 331004"/>
                    <a:gd name="connsiteX2" fmla="*/ 0 w 115095"/>
                    <a:gd name="connsiteY2" fmla="*/ 331005 h 331004"/>
                    <a:gd name="connsiteX3" fmla="*/ 115095 w 115095"/>
                    <a:gd name="connsiteY3" fmla="*/ 165502 h 331004"/>
                  </a:gdLst>
                  <a:ahLst/>
                  <a:cxnLst>
                    <a:cxn ang="0">
                      <a:pos x="connsiteX0" y="connsiteY0"/>
                    </a:cxn>
                    <a:cxn ang="0">
                      <a:pos x="connsiteX1" y="connsiteY1"/>
                    </a:cxn>
                    <a:cxn ang="0">
                      <a:pos x="connsiteX2" y="connsiteY2"/>
                    </a:cxn>
                    <a:cxn ang="0">
                      <a:pos x="connsiteX3" y="connsiteY3"/>
                    </a:cxn>
                  </a:cxnLst>
                  <a:rect l="l" t="t" r="r" b="b"/>
                  <a:pathLst>
                    <a:path w="115095" h="331004">
                      <a:moveTo>
                        <a:pt x="115095" y="165502"/>
                      </a:moveTo>
                      <a:cubicBezTo>
                        <a:pt x="115095" y="89622"/>
                        <a:pt x="67203" y="24935"/>
                        <a:pt x="0" y="0"/>
                      </a:cubicBezTo>
                      <a:lnTo>
                        <a:pt x="0" y="331005"/>
                      </a:lnTo>
                      <a:cubicBezTo>
                        <a:pt x="67203" y="306069"/>
                        <a:pt x="115095" y="241382"/>
                        <a:pt x="115095" y="165502"/>
                      </a:cubicBezTo>
                      <a:close/>
                    </a:path>
                  </a:pathLst>
                </a:custGeom>
                <a:solidFill>
                  <a:srgbClr val="D3011C"/>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Shape 3954">
                  <a:extLst>
                    <a:ext uri="{FF2B5EF4-FFF2-40B4-BE49-F238E27FC236}">
                      <a16:creationId xmlns:a16="http://schemas.microsoft.com/office/drawing/2014/main" id="{D8C18BD8-B792-66BB-61B1-07896EDDB496}"/>
                    </a:ext>
                  </a:extLst>
                </p:cNvPr>
                <p:cNvSpPr/>
                <p:nvPr/>
              </p:nvSpPr>
              <p:spPr>
                <a:xfrm>
                  <a:off x="8273952" y="5337542"/>
                  <a:ext cx="115095" cy="331004"/>
                </a:xfrm>
                <a:custGeom>
                  <a:avLst/>
                  <a:gdLst>
                    <a:gd name="connsiteX0" fmla="*/ 0 w 115095"/>
                    <a:gd name="connsiteY0" fmla="*/ 165502 h 331004"/>
                    <a:gd name="connsiteX1" fmla="*/ 115095 w 115095"/>
                    <a:gd name="connsiteY1" fmla="*/ 331004 h 331004"/>
                    <a:gd name="connsiteX2" fmla="*/ 115095 w 115095"/>
                    <a:gd name="connsiteY2" fmla="*/ 0 h 331004"/>
                    <a:gd name="connsiteX3" fmla="*/ 0 w 115095"/>
                    <a:gd name="connsiteY3" fmla="*/ 165502 h 331004"/>
                  </a:gdLst>
                  <a:ahLst/>
                  <a:cxnLst>
                    <a:cxn ang="0">
                      <a:pos x="connsiteX0" y="connsiteY0"/>
                    </a:cxn>
                    <a:cxn ang="0">
                      <a:pos x="connsiteX1" y="connsiteY1"/>
                    </a:cxn>
                    <a:cxn ang="0">
                      <a:pos x="connsiteX2" y="connsiteY2"/>
                    </a:cxn>
                    <a:cxn ang="0">
                      <a:pos x="connsiteX3" y="connsiteY3"/>
                    </a:cxn>
                  </a:cxnLst>
                  <a:rect l="l" t="t" r="r" b="b"/>
                  <a:pathLst>
                    <a:path w="115095" h="331004">
                      <a:moveTo>
                        <a:pt x="0" y="165502"/>
                      </a:moveTo>
                      <a:cubicBezTo>
                        <a:pt x="0" y="241382"/>
                        <a:pt x="47893" y="306069"/>
                        <a:pt x="115095" y="331004"/>
                      </a:cubicBezTo>
                      <a:lnTo>
                        <a:pt x="115095" y="0"/>
                      </a:lnTo>
                      <a:cubicBezTo>
                        <a:pt x="47893" y="24935"/>
                        <a:pt x="0" y="89622"/>
                        <a:pt x="0" y="165502"/>
                      </a:cubicBezTo>
                      <a:close/>
                    </a:path>
                  </a:pathLst>
                </a:custGeom>
                <a:solidFill>
                  <a:srgbClr val="D3011C"/>
                </a:solidFill>
                <a:ln w="6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20" name="Group 119">
                <a:extLst>
                  <a:ext uri="{FF2B5EF4-FFF2-40B4-BE49-F238E27FC236}">
                    <a16:creationId xmlns:a16="http://schemas.microsoft.com/office/drawing/2014/main" id="{A18351CF-6A75-6984-43A9-CC2E68B2F21F}"/>
                  </a:ext>
                </a:extLst>
              </p:cNvPr>
              <p:cNvGrpSpPr/>
              <p:nvPr/>
            </p:nvGrpSpPr>
            <p:grpSpPr>
              <a:xfrm>
                <a:off x="10634489" y="4184324"/>
                <a:ext cx="125791" cy="102002"/>
                <a:chOff x="4205954" y="2676525"/>
                <a:chExt cx="1762077" cy="1428778"/>
              </a:xfrm>
            </p:grpSpPr>
            <p:sp>
              <p:nvSpPr>
                <p:cNvPr id="121" name="Free-form: Shape 3963">
                  <a:extLst>
                    <a:ext uri="{FF2B5EF4-FFF2-40B4-BE49-F238E27FC236}">
                      <a16:creationId xmlns:a16="http://schemas.microsoft.com/office/drawing/2014/main" id="{FCB37ECA-96B2-21A1-AE19-702AC4A6B15D}"/>
                    </a:ext>
                  </a:extLst>
                </p:cNvPr>
                <p:cNvSpPr/>
                <p:nvPr/>
              </p:nvSpPr>
              <p:spPr>
                <a:xfrm>
                  <a:off x="5702656" y="3054724"/>
                  <a:ext cx="159776" cy="378199"/>
                </a:xfrm>
                <a:custGeom>
                  <a:avLst/>
                  <a:gdLst>
                    <a:gd name="connsiteX0" fmla="*/ 79885 w 159776"/>
                    <a:gd name="connsiteY0" fmla="*/ 378200 h 378199"/>
                    <a:gd name="connsiteX1" fmla="*/ 158514 w 159776"/>
                    <a:gd name="connsiteY1" fmla="*/ 57541 h 378199"/>
                    <a:gd name="connsiteX2" fmla="*/ 107584 w 159776"/>
                    <a:gd name="connsiteY2" fmla="*/ 0 h 378199"/>
                    <a:gd name="connsiteX3" fmla="*/ 52196 w 159776"/>
                    <a:gd name="connsiteY3" fmla="*/ 0 h 378199"/>
                    <a:gd name="connsiteX4" fmla="*/ 1266 w 159776"/>
                    <a:gd name="connsiteY4" fmla="*/ 57541 h 378199"/>
                    <a:gd name="connsiteX5" fmla="*/ 79885 w 159776"/>
                    <a:gd name="connsiteY5" fmla="*/ 378200 h 37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776" h="378199">
                      <a:moveTo>
                        <a:pt x="79885" y="378200"/>
                      </a:moveTo>
                      <a:lnTo>
                        <a:pt x="158514" y="57541"/>
                      </a:lnTo>
                      <a:cubicBezTo>
                        <a:pt x="165753" y="28013"/>
                        <a:pt x="140959" y="0"/>
                        <a:pt x="107584" y="0"/>
                      </a:cubicBezTo>
                      <a:lnTo>
                        <a:pt x="52196" y="0"/>
                      </a:lnTo>
                      <a:cubicBezTo>
                        <a:pt x="18820" y="0"/>
                        <a:pt x="-5983" y="28013"/>
                        <a:pt x="1266" y="57541"/>
                      </a:cubicBezTo>
                      <a:lnTo>
                        <a:pt x="79885" y="378200"/>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Shape 3964">
                  <a:extLst>
                    <a:ext uri="{FF2B5EF4-FFF2-40B4-BE49-F238E27FC236}">
                      <a16:creationId xmlns:a16="http://schemas.microsoft.com/office/drawing/2014/main" id="{9FCC0BE7-827B-B1A5-B271-9184AE21CAB3}"/>
                    </a:ext>
                  </a:extLst>
                </p:cNvPr>
                <p:cNvSpPr/>
                <p:nvPr/>
              </p:nvSpPr>
              <p:spPr>
                <a:xfrm>
                  <a:off x="5689758" y="3264789"/>
                  <a:ext cx="185480" cy="714375"/>
                </a:xfrm>
                <a:custGeom>
                  <a:avLst/>
                  <a:gdLst>
                    <a:gd name="connsiteX0" fmla="*/ 0 w 185480"/>
                    <a:gd name="connsiteY0" fmla="*/ 0 h 714375"/>
                    <a:gd name="connsiteX1" fmla="*/ 185480 w 185480"/>
                    <a:gd name="connsiteY1" fmla="*/ 0 h 714375"/>
                    <a:gd name="connsiteX2" fmla="*/ 185480 w 185480"/>
                    <a:gd name="connsiteY2" fmla="*/ 714375 h 714375"/>
                    <a:gd name="connsiteX3" fmla="*/ 0 w 185480"/>
                    <a:gd name="connsiteY3" fmla="*/ 714375 h 714375"/>
                  </a:gdLst>
                  <a:ahLst/>
                  <a:cxnLst>
                    <a:cxn ang="0">
                      <a:pos x="connsiteX0" y="connsiteY0"/>
                    </a:cxn>
                    <a:cxn ang="0">
                      <a:pos x="connsiteX1" y="connsiteY1"/>
                    </a:cxn>
                    <a:cxn ang="0">
                      <a:pos x="connsiteX2" y="connsiteY2"/>
                    </a:cxn>
                    <a:cxn ang="0">
                      <a:pos x="connsiteX3" y="connsiteY3"/>
                    </a:cxn>
                  </a:cxnLst>
                  <a:rect l="l" t="t" r="r" b="b"/>
                  <a:pathLst>
                    <a:path w="185480" h="714375">
                      <a:moveTo>
                        <a:pt x="0" y="0"/>
                      </a:moveTo>
                      <a:lnTo>
                        <a:pt x="185480" y="0"/>
                      </a:lnTo>
                      <a:lnTo>
                        <a:pt x="185480" y="714375"/>
                      </a:lnTo>
                      <a:lnTo>
                        <a:pt x="0" y="714375"/>
                      </a:ln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Shape 3965">
                  <a:extLst>
                    <a:ext uri="{FF2B5EF4-FFF2-40B4-BE49-F238E27FC236}">
                      <a16:creationId xmlns:a16="http://schemas.microsoft.com/office/drawing/2014/main" id="{7616CDDA-234F-BD82-3519-FA27D2717761}"/>
                    </a:ext>
                  </a:extLst>
                </p:cNvPr>
                <p:cNvSpPr/>
                <p:nvPr/>
              </p:nvSpPr>
              <p:spPr>
                <a:xfrm>
                  <a:off x="5643467" y="3180778"/>
                  <a:ext cx="278225" cy="84039"/>
                </a:xfrm>
                <a:custGeom>
                  <a:avLst/>
                  <a:gdLst>
                    <a:gd name="connsiteX0" fmla="*/ 0 w 278225"/>
                    <a:gd name="connsiteY0" fmla="*/ 0 h 84039"/>
                    <a:gd name="connsiteX1" fmla="*/ 278225 w 278225"/>
                    <a:gd name="connsiteY1" fmla="*/ 0 h 84039"/>
                    <a:gd name="connsiteX2" fmla="*/ 278225 w 278225"/>
                    <a:gd name="connsiteY2" fmla="*/ 84039 h 84039"/>
                    <a:gd name="connsiteX3" fmla="*/ 0 w 278225"/>
                    <a:gd name="connsiteY3" fmla="*/ 84039 h 84039"/>
                  </a:gdLst>
                  <a:ahLst/>
                  <a:cxnLst>
                    <a:cxn ang="0">
                      <a:pos x="connsiteX0" y="connsiteY0"/>
                    </a:cxn>
                    <a:cxn ang="0">
                      <a:pos x="connsiteX1" y="connsiteY1"/>
                    </a:cxn>
                    <a:cxn ang="0">
                      <a:pos x="connsiteX2" y="connsiteY2"/>
                    </a:cxn>
                    <a:cxn ang="0">
                      <a:pos x="connsiteX3" y="connsiteY3"/>
                    </a:cxn>
                  </a:cxnLst>
                  <a:rect l="l" t="t" r="r" b="b"/>
                  <a:pathLst>
                    <a:path w="278225" h="84039">
                      <a:moveTo>
                        <a:pt x="0" y="0"/>
                      </a:moveTo>
                      <a:lnTo>
                        <a:pt x="278225" y="0"/>
                      </a:lnTo>
                      <a:lnTo>
                        <a:pt x="278225" y="84039"/>
                      </a:lnTo>
                      <a:lnTo>
                        <a:pt x="0" y="8403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4" name="Graphic 3959">
                  <a:extLst>
                    <a:ext uri="{FF2B5EF4-FFF2-40B4-BE49-F238E27FC236}">
                      <a16:creationId xmlns:a16="http://schemas.microsoft.com/office/drawing/2014/main" id="{F22790D7-3D6F-3F8E-D572-3F6AFB285297}"/>
                    </a:ext>
                  </a:extLst>
                </p:cNvPr>
                <p:cNvGrpSpPr/>
                <p:nvPr/>
              </p:nvGrpSpPr>
              <p:grpSpPr>
                <a:xfrm>
                  <a:off x="4311587" y="3054724"/>
                  <a:ext cx="1610066" cy="714374"/>
                  <a:chOff x="4311587" y="3054724"/>
                  <a:chExt cx="1610066" cy="714374"/>
                </a:xfrm>
                <a:solidFill>
                  <a:srgbClr val="C8414B"/>
                </a:solidFill>
              </p:grpSpPr>
              <p:sp>
                <p:nvSpPr>
                  <p:cNvPr id="163" name="Free-form: Shape 3967">
                    <a:extLst>
                      <a:ext uri="{FF2B5EF4-FFF2-40B4-BE49-F238E27FC236}">
                        <a16:creationId xmlns:a16="http://schemas.microsoft.com/office/drawing/2014/main" id="{D07D7260-99DC-8176-4B2D-7EA9FF00F96A}"/>
                      </a:ext>
                    </a:extLst>
                  </p:cNvPr>
                  <p:cNvSpPr/>
                  <p:nvPr/>
                </p:nvSpPr>
                <p:spPr>
                  <a:xfrm>
                    <a:off x="5457920" y="3432905"/>
                    <a:ext cx="463686" cy="84039"/>
                  </a:xfrm>
                  <a:custGeom>
                    <a:avLst/>
                    <a:gdLst>
                      <a:gd name="connsiteX0" fmla="*/ 0 w 463686"/>
                      <a:gd name="connsiteY0" fmla="*/ 0 h 84039"/>
                      <a:gd name="connsiteX1" fmla="*/ 463686 w 463686"/>
                      <a:gd name="connsiteY1" fmla="*/ 0 h 84039"/>
                      <a:gd name="connsiteX2" fmla="*/ 463686 w 463686"/>
                      <a:gd name="connsiteY2" fmla="*/ 84039 h 84039"/>
                      <a:gd name="connsiteX3" fmla="*/ 0 w 463686"/>
                      <a:gd name="connsiteY3" fmla="*/ 84039 h 84039"/>
                    </a:gdLst>
                    <a:ahLst/>
                    <a:cxnLst>
                      <a:cxn ang="0">
                        <a:pos x="connsiteX0" y="connsiteY0"/>
                      </a:cxn>
                      <a:cxn ang="0">
                        <a:pos x="connsiteX1" y="connsiteY1"/>
                      </a:cxn>
                      <a:cxn ang="0">
                        <a:pos x="connsiteX2" y="connsiteY2"/>
                      </a:cxn>
                      <a:cxn ang="0">
                        <a:pos x="connsiteX3" y="connsiteY3"/>
                      </a:cxn>
                    </a:cxnLst>
                    <a:rect l="l" t="t" r="r" b="b"/>
                    <a:pathLst>
                      <a:path w="463686" h="84039">
                        <a:moveTo>
                          <a:pt x="0" y="0"/>
                        </a:moveTo>
                        <a:lnTo>
                          <a:pt x="463686" y="0"/>
                        </a:lnTo>
                        <a:lnTo>
                          <a:pt x="463686" y="84039"/>
                        </a:lnTo>
                        <a:lnTo>
                          <a:pt x="0" y="84039"/>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Shape 3968">
                    <a:extLst>
                      <a:ext uri="{FF2B5EF4-FFF2-40B4-BE49-F238E27FC236}">
                        <a16:creationId xmlns:a16="http://schemas.microsoft.com/office/drawing/2014/main" id="{3BBC8649-129E-05CB-66AE-9191A62C033A}"/>
                      </a:ext>
                    </a:extLst>
                  </p:cNvPr>
                  <p:cNvSpPr/>
                  <p:nvPr/>
                </p:nvSpPr>
                <p:spPr>
                  <a:xfrm>
                    <a:off x="5643438" y="3601011"/>
                    <a:ext cx="278215" cy="168087"/>
                  </a:xfrm>
                  <a:custGeom>
                    <a:avLst/>
                    <a:gdLst>
                      <a:gd name="connsiteX0" fmla="*/ 278216 w 278215"/>
                      <a:gd name="connsiteY0" fmla="*/ 168088 h 168087"/>
                      <a:gd name="connsiteX1" fmla="*/ 0 w 278215"/>
                      <a:gd name="connsiteY1" fmla="*/ 84039 h 168087"/>
                      <a:gd name="connsiteX2" fmla="*/ 0 w 278215"/>
                      <a:gd name="connsiteY2" fmla="*/ 0 h 168087"/>
                      <a:gd name="connsiteX3" fmla="*/ 278216 w 278215"/>
                      <a:gd name="connsiteY3" fmla="*/ 84039 h 168087"/>
                    </a:gdLst>
                    <a:ahLst/>
                    <a:cxnLst>
                      <a:cxn ang="0">
                        <a:pos x="connsiteX0" y="connsiteY0"/>
                      </a:cxn>
                      <a:cxn ang="0">
                        <a:pos x="connsiteX1" y="connsiteY1"/>
                      </a:cxn>
                      <a:cxn ang="0">
                        <a:pos x="connsiteX2" y="connsiteY2"/>
                      </a:cxn>
                      <a:cxn ang="0">
                        <a:pos x="connsiteX3" y="connsiteY3"/>
                      </a:cxn>
                    </a:cxnLst>
                    <a:rect l="l" t="t" r="r" b="b"/>
                    <a:pathLst>
                      <a:path w="278215" h="168087">
                        <a:moveTo>
                          <a:pt x="278216" y="168088"/>
                        </a:moveTo>
                        <a:lnTo>
                          <a:pt x="0" y="84039"/>
                        </a:lnTo>
                        <a:lnTo>
                          <a:pt x="0" y="0"/>
                        </a:lnTo>
                        <a:lnTo>
                          <a:pt x="278216" y="84039"/>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Shape 3969">
                    <a:extLst>
                      <a:ext uri="{FF2B5EF4-FFF2-40B4-BE49-F238E27FC236}">
                        <a16:creationId xmlns:a16="http://schemas.microsoft.com/office/drawing/2014/main" id="{0F3B5622-7748-A76B-D34A-6F87A763624E}"/>
                      </a:ext>
                    </a:extLst>
                  </p:cNvPr>
                  <p:cNvSpPr/>
                  <p:nvPr/>
                </p:nvSpPr>
                <p:spPr>
                  <a:xfrm>
                    <a:off x="4311587" y="3054724"/>
                    <a:ext cx="159777" cy="378199"/>
                  </a:xfrm>
                  <a:custGeom>
                    <a:avLst/>
                    <a:gdLst>
                      <a:gd name="connsiteX0" fmla="*/ 79885 w 159777"/>
                      <a:gd name="connsiteY0" fmla="*/ 378200 h 378199"/>
                      <a:gd name="connsiteX1" fmla="*/ 158514 w 159777"/>
                      <a:gd name="connsiteY1" fmla="*/ 57541 h 378199"/>
                      <a:gd name="connsiteX2" fmla="*/ 107584 w 159777"/>
                      <a:gd name="connsiteY2" fmla="*/ 0 h 378199"/>
                      <a:gd name="connsiteX3" fmla="*/ 52196 w 159777"/>
                      <a:gd name="connsiteY3" fmla="*/ 0 h 378199"/>
                      <a:gd name="connsiteX4" fmla="*/ 1266 w 159777"/>
                      <a:gd name="connsiteY4" fmla="*/ 57541 h 378199"/>
                      <a:gd name="connsiteX5" fmla="*/ 79885 w 159777"/>
                      <a:gd name="connsiteY5" fmla="*/ 378200 h 37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777" h="378199">
                        <a:moveTo>
                          <a:pt x="79885" y="378200"/>
                        </a:moveTo>
                        <a:lnTo>
                          <a:pt x="158514" y="57541"/>
                        </a:lnTo>
                        <a:cubicBezTo>
                          <a:pt x="165753" y="28013"/>
                          <a:pt x="140959" y="0"/>
                          <a:pt x="107584" y="0"/>
                        </a:cubicBezTo>
                        <a:lnTo>
                          <a:pt x="52196" y="0"/>
                        </a:lnTo>
                        <a:cubicBezTo>
                          <a:pt x="18820" y="0"/>
                          <a:pt x="-5983" y="28013"/>
                          <a:pt x="1266" y="57541"/>
                        </a:cubicBezTo>
                        <a:lnTo>
                          <a:pt x="79885" y="378200"/>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5" name="Free-form: Shape 3970">
                  <a:extLst>
                    <a:ext uri="{FF2B5EF4-FFF2-40B4-BE49-F238E27FC236}">
                      <a16:creationId xmlns:a16="http://schemas.microsoft.com/office/drawing/2014/main" id="{4345E549-8E71-6876-D6EB-3A4E1FC9993A}"/>
                    </a:ext>
                  </a:extLst>
                </p:cNvPr>
                <p:cNvSpPr/>
                <p:nvPr/>
              </p:nvSpPr>
              <p:spPr>
                <a:xfrm>
                  <a:off x="4623320" y="3180787"/>
                  <a:ext cx="927392" cy="924487"/>
                </a:xfrm>
                <a:custGeom>
                  <a:avLst/>
                  <a:gdLst>
                    <a:gd name="connsiteX0" fmla="*/ 92735 w 927392"/>
                    <a:gd name="connsiteY0" fmla="*/ 0 h 924487"/>
                    <a:gd name="connsiteX1" fmla="*/ 0 w 927392"/>
                    <a:gd name="connsiteY1" fmla="*/ 84049 h 924487"/>
                    <a:gd name="connsiteX2" fmla="*/ 0 w 927392"/>
                    <a:gd name="connsiteY2" fmla="*/ 630336 h 924487"/>
                    <a:gd name="connsiteX3" fmla="*/ 463696 w 927392"/>
                    <a:gd name="connsiteY3" fmla="*/ 924487 h 924487"/>
                    <a:gd name="connsiteX4" fmla="*/ 927392 w 927392"/>
                    <a:gd name="connsiteY4" fmla="*/ 630336 h 924487"/>
                    <a:gd name="connsiteX5" fmla="*/ 927392 w 927392"/>
                    <a:gd name="connsiteY5" fmla="*/ 84049 h 924487"/>
                    <a:gd name="connsiteX6" fmla="*/ 834657 w 927392"/>
                    <a:gd name="connsiteY6" fmla="*/ 0 h 924487"/>
                    <a:gd name="connsiteX7" fmla="*/ 92735 w 927392"/>
                    <a:gd name="connsiteY7" fmla="*/ 0 h 924487"/>
                    <a:gd name="connsiteX8" fmla="*/ 92735 w 927392"/>
                    <a:gd name="connsiteY8" fmla="*/ 0 h 92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7392" h="924487">
                      <a:moveTo>
                        <a:pt x="92735" y="0"/>
                      </a:moveTo>
                      <a:cubicBezTo>
                        <a:pt x="41519" y="0"/>
                        <a:pt x="0" y="37624"/>
                        <a:pt x="0" y="84049"/>
                      </a:cubicBezTo>
                      <a:lnTo>
                        <a:pt x="0" y="630336"/>
                      </a:lnTo>
                      <a:cubicBezTo>
                        <a:pt x="0" y="732453"/>
                        <a:pt x="105166" y="924487"/>
                        <a:pt x="463696" y="924487"/>
                      </a:cubicBezTo>
                      <a:cubicBezTo>
                        <a:pt x="822227" y="924487"/>
                        <a:pt x="927392" y="732444"/>
                        <a:pt x="927392" y="630336"/>
                      </a:cubicBezTo>
                      <a:lnTo>
                        <a:pt x="927392" y="84049"/>
                      </a:lnTo>
                      <a:cubicBezTo>
                        <a:pt x="927392" y="37633"/>
                        <a:pt x="885873" y="0"/>
                        <a:pt x="834657" y="0"/>
                      </a:cubicBezTo>
                      <a:lnTo>
                        <a:pt x="92735" y="0"/>
                      </a:lnTo>
                      <a:lnTo>
                        <a:pt x="92735" y="0"/>
                      </a:ln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6" name="Graphic 3959">
                  <a:extLst>
                    <a:ext uri="{FF2B5EF4-FFF2-40B4-BE49-F238E27FC236}">
                      <a16:creationId xmlns:a16="http://schemas.microsoft.com/office/drawing/2014/main" id="{991CA601-AFE0-A1FF-FA20-3AC633A7A14F}"/>
                    </a:ext>
                  </a:extLst>
                </p:cNvPr>
                <p:cNvGrpSpPr/>
                <p:nvPr/>
              </p:nvGrpSpPr>
              <p:grpSpPr>
                <a:xfrm>
                  <a:off x="4623311" y="3180787"/>
                  <a:ext cx="927392" cy="840448"/>
                  <a:chOff x="4623311" y="3180787"/>
                  <a:chExt cx="927392" cy="840448"/>
                </a:xfrm>
                <a:solidFill>
                  <a:srgbClr val="C8414B"/>
                </a:solidFill>
              </p:grpSpPr>
              <p:sp>
                <p:nvSpPr>
                  <p:cNvPr id="161" name="Free-form: Shape 3972">
                    <a:extLst>
                      <a:ext uri="{FF2B5EF4-FFF2-40B4-BE49-F238E27FC236}">
                        <a16:creationId xmlns:a16="http://schemas.microsoft.com/office/drawing/2014/main" id="{121090E9-A238-705B-99C1-516ED2DEB34C}"/>
                      </a:ext>
                    </a:extLst>
                  </p:cNvPr>
                  <p:cNvSpPr/>
                  <p:nvPr/>
                </p:nvSpPr>
                <p:spPr>
                  <a:xfrm>
                    <a:off x="4623311" y="3180787"/>
                    <a:ext cx="463696" cy="420223"/>
                  </a:xfrm>
                  <a:custGeom>
                    <a:avLst/>
                    <a:gdLst>
                      <a:gd name="connsiteX0" fmla="*/ 463696 w 463696"/>
                      <a:gd name="connsiteY0" fmla="*/ 420224 h 420223"/>
                      <a:gd name="connsiteX1" fmla="*/ 0 w 463696"/>
                      <a:gd name="connsiteY1" fmla="*/ 420224 h 420223"/>
                      <a:gd name="connsiteX2" fmla="*/ 0 w 463696"/>
                      <a:gd name="connsiteY2" fmla="*/ 88287 h 420223"/>
                      <a:gd name="connsiteX3" fmla="*/ 88287 w 463696"/>
                      <a:gd name="connsiteY3" fmla="*/ 0 h 420223"/>
                      <a:gd name="connsiteX4" fmla="*/ 463696 w 463696"/>
                      <a:gd name="connsiteY4" fmla="*/ 0 h 420223"/>
                      <a:gd name="connsiteX5" fmla="*/ 463696 w 463696"/>
                      <a:gd name="connsiteY5" fmla="*/ 420224 h 4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696" h="420223">
                        <a:moveTo>
                          <a:pt x="463696" y="420224"/>
                        </a:moveTo>
                        <a:lnTo>
                          <a:pt x="0" y="420224"/>
                        </a:lnTo>
                        <a:lnTo>
                          <a:pt x="0" y="88287"/>
                        </a:lnTo>
                        <a:cubicBezTo>
                          <a:pt x="0" y="39529"/>
                          <a:pt x="39529" y="0"/>
                          <a:pt x="88287" y="0"/>
                        </a:cubicBezTo>
                        <a:lnTo>
                          <a:pt x="463696" y="0"/>
                        </a:lnTo>
                        <a:lnTo>
                          <a:pt x="463696" y="420224"/>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Shape 3973">
                    <a:extLst>
                      <a:ext uri="{FF2B5EF4-FFF2-40B4-BE49-F238E27FC236}">
                        <a16:creationId xmlns:a16="http://schemas.microsoft.com/office/drawing/2014/main" id="{C0424AD0-A820-3292-C7A6-C4A62130EF5C}"/>
                      </a:ext>
                    </a:extLst>
                  </p:cNvPr>
                  <p:cNvSpPr/>
                  <p:nvPr/>
                </p:nvSpPr>
                <p:spPr>
                  <a:xfrm>
                    <a:off x="5087007" y="3601011"/>
                    <a:ext cx="463696" cy="420224"/>
                  </a:xfrm>
                  <a:custGeom>
                    <a:avLst/>
                    <a:gdLst>
                      <a:gd name="connsiteX0" fmla="*/ 0 w 463696"/>
                      <a:gd name="connsiteY0" fmla="*/ 0 h 420224"/>
                      <a:gd name="connsiteX1" fmla="*/ 463696 w 463696"/>
                      <a:gd name="connsiteY1" fmla="*/ 0 h 420224"/>
                      <a:gd name="connsiteX2" fmla="*/ 463696 w 463696"/>
                      <a:gd name="connsiteY2" fmla="*/ 199511 h 420224"/>
                      <a:gd name="connsiteX3" fmla="*/ 242983 w 463696"/>
                      <a:gd name="connsiteY3" fmla="*/ 420224 h 420224"/>
                      <a:gd name="connsiteX4" fmla="*/ 220713 w 463696"/>
                      <a:gd name="connsiteY4" fmla="*/ 420224 h 420224"/>
                      <a:gd name="connsiteX5" fmla="*/ 0 w 463696"/>
                      <a:gd name="connsiteY5" fmla="*/ 199511 h 420224"/>
                      <a:gd name="connsiteX6" fmla="*/ 0 w 463696"/>
                      <a:gd name="connsiteY6" fmla="*/ 0 h 420224"/>
                      <a:gd name="connsiteX7" fmla="*/ 0 w 463696"/>
                      <a:gd name="connsiteY7" fmla="*/ 0 h 42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696" h="420224">
                        <a:moveTo>
                          <a:pt x="0" y="0"/>
                        </a:moveTo>
                        <a:lnTo>
                          <a:pt x="463696" y="0"/>
                        </a:lnTo>
                        <a:lnTo>
                          <a:pt x="463696" y="199511"/>
                        </a:lnTo>
                        <a:cubicBezTo>
                          <a:pt x="463696" y="321402"/>
                          <a:pt x="364884" y="420224"/>
                          <a:pt x="242983" y="420224"/>
                        </a:cubicBezTo>
                        <a:lnTo>
                          <a:pt x="220713" y="420224"/>
                        </a:lnTo>
                        <a:cubicBezTo>
                          <a:pt x="98822" y="420224"/>
                          <a:pt x="0" y="321412"/>
                          <a:pt x="0" y="199511"/>
                        </a:cubicBezTo>
                        <a:lnTo>
                          <a:pt x="0" y="0"/>
                        </a:lnTo>
                        <a:lnTo>
                          <a:pt x="0" y="0"/>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7" name="Free-form: Shape 3974">
                  <a:extLst>
                    <a:ext uri="{FF2B5EF4-FFF2-40B4-BE49-F238E27FC236}">
                      <a16:creationId xmlns:a16="http://schemas.microsoft.com/office/drawing/2014/main" id="{D90ED882-BAD8-8865-CBF6-37E21B7A79D9}"/>
                    </a:ext>
                  </a:extLst>
                </p:cNvPr>
                <p:cNvSpPr/>
                <p:nvPr/>
              </p:nvSpPr>
              <p:spPr>
                <a:xfrm>
                  <a:off x="4623311" y="3601011"/>
                  <a:ext cx="463696" cy="420224"/>
                </a:xfrm>
                <a:custGeom>
                  <a:avLst/>
                  <a:gdLst>
                    <a:gd name="connsiteX0" fmla="*/ 0 w 463696"/>
                    <a:gd name="connsiteY0" fmla="*/ 0 h 420224"/>
                    <a:gd name="connsiteX1" fmla="*/ 463696 w 463696"/>
                    <a:gd name="connsiteY1" fmla="*/ 0 h 420224"/>
                    <a:gd name="connsiteX2" fmla="*/ 463696 w 463696"/>
                    <a:gd name="connsiteY2" fmla="*/ 199511 h 420224"/>
                    <a:gd name="connsiteX3" fmla="*/ 242983 w 463696"/>
                    <a:gd name="connsiteY3" fmla="*/ 420224 h 420224"/>
                    <a:gd name="connsiteX4" fmla="*/ 220713 w 463696"/>
                    <a:gd name="connsiteY4" fmla="*/ 420224 h 420224"/>
                    <a:gd name="connsiteX5" fmla="*/ 0 w 463696"/>
                    <a:gd name="connsiteY5" fmla="*/ 199511 h 420224"/>
                    <a:gd name="connsiteX6" fmla="*/ 0 w 463696"/>
                    <a:gd name="connsiteY6" fmla="*/ 0 h 42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96" h="420224">
                      <a:moveTo>
                        <a:pt x="0" y="0"/>
                      </a:moveTo>
                      <a:lnTo>
                        <a:pt x="463696" y="0"/>
                      </a:lnTo>
                      <a:lnTo>
                        <a:pt x="463696" y="199511"/>
                      </a:lnTo>
                      <a:cubicBezTo>
                        <a:pt x="463696" y="321402"/>
                        <a:pt x="364884" y="420224"/>
                        <a:pt x="242983" y="420224"/>
                      </a:cubicBezTo>
                      <a:lnTo>
                        <a:pt x="220713" y="420224"/>
                      </a:lnTo>
                      <a:cubicBezTo>
                        <a:pt x="98822" y="420224"/>
                        <a:pt x="0" y="321412"/>
                        <a:pt x="0" y="199511"/>
                      </a:cubicBezTo>
                      <a:cubicBezTo>
                        <a:pt x="0" y="199511"/>
                        <a:pt x="0" y="0"/>
                        <a:pt x="0" y="0"/>
                      </a:cubicBez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28" name="Graphic 3959">
                  <a:extLst>
                    <a:ext uri="{FF2B5EF4-FFF2-40B4-BE49-F238E27FC236}">
                      <a16:creationId xmlns:a16="http://schemas.microsoft.com/office/drawing/2014/main" id="{E9CFBE0A-17B7-7221-7559-922A0D969C13}"/>
                    </a:ext>
                  </a:extLst>
                </p:cNvPr>
                <p:cNvGrpSpPr/>
                <p:nvPr/>
              </p:nvGrpSpPr>
              <p:grpSpPr>
                <a:xfrm>
                  <a:off x="4716056" y="3601011"/>
                  <a:ext cx="278215" cy="415985"/>
                  <a:chOff x="4716056" y="3601011"/>
                  <a:chExt cx="278215" cy="415985"/>
                </a:xfrm>
                <a:solidFill>
                  <a:srgbClr val="C8414B"/>
                </a:solidFill>
              </p:grpSpPr>
              <p:sp>
                <p:nvSpPr>
                  <p:cNvPr id="159" name="Free-form: Shape 3976">
                    <a:extLst>
                      <a:ext uri="{FF2B5EF4-FFF2-40B4-BE49-F238E27FC236}">
                        <a16:creationId xmlns:a16="http://schemas.microsoft.com/office/drawing/2014/main" id="{CA825F81-9E98-DBB2-C105-05E50782B1FF}"/>
                      </a:ext>
                    </a:extLst>
                  </p:cNvPr>
                  <p:cNvSpPr/>
                  <p:nvPr/>
                </p:nvSpPr>
                <p:spPr>
                  <a:xfrm>
                    <a:off x="4901536" y="3601011"/>
                    <a:ext cx="92735" cy="415985"/>
                  </a:xfrm>
                  <a:custGeom>
                    <a:avLst/>
                    <a:gdLst>
                      <a:gd name="connsiteX0" fmla="*/ 92735 w 92735"/>
                      <a:gd name="connsiteY0" fmla="*/ 377247 h 415985"/>
                      <a:gd name="connsiteX1" fmla="*/ 92735 w 92735"/>
                      <a:gd name="connsiteY1" fmla="*/ 0 h 415985"/>
                      <a:gd name="connsiteX2" fmla="*/ 0 w 92735"/>
                      <a:gd name="connsiteY2" fmla="*/ 0 h 415985"/>
                      <a:gd name="connsiteX3" fmla="*/ 0 w 92735"/>
                      <a:gd name="connsiteY3" fmla="*/ 415985 h 415985"/>
                      <a:gd name="connsiteX4" fmla="*/ 92735 w 92735"/>
                      <a:gd name="connsiteY4" fmla="*/ 377247 h 415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5" h="415985">
                        <a:moveTo>
                          <a:pt x="92735" y="377247"/>
                        </a:moveTo>
                        <a:lnTo>
                          <a:pt x="92735" y="0"/>
                        </a:lnTo>
                        <a:lnTo>
                          <a:pt x="0" y="0"/>
                        </a:lnTo>
                        <a:lnTo>
                          <a:pt x="0" y="415985"/>
                        </a:lnTo>
                        <a:cubicBezTo>
                          <a:pt x="34480" y="409632"/>
                          <a:pt x="65656" y="395792"/>
                          <a:pt x="92735" y="377247"/>
                        </a:cubicBez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Shape 3977">
                    <a:extLst>
                      <a:ext uri="{FF2B5EF4-FFF2-40B4-BE49-F238E27FC236}">
                        <a16:creationId xmlns:a16="http://schemas.microsoft.com/office/drawing/2014/main" id="{35272BFE-F89B-3CDB-0EB4-3FD91F6F3AEB}"/>
                      </a:ext>
                    </a:extLst>
                  </p:cNvPr>
                  <p:cNvSpPr/>
                  <p:nvPr/>
                </p:nvSpPr>
                <p:spPr>
                  <a:xfrm>
                    <a:off x="4716056" y="3601011"/>
                    <a:ext cx="92735" cy="415985"/>
                  </a:xfrm>
                  <a:custGeom>
                    <a:avLst/>
                    <a:gdLst>
                      <a:gd name="connsiteX0" fmla="*/ 92735 w 92735"/>
                      <a:gd name="connsiteY0" fmla="*/ 415985 h 415985"/>
                      <a:gd name="connsiteX1" fmla="*/ 92735 w 92735"/>
                      <a:gd name="connsiteY1" fmla="*/ 0 h 415985"/>
                      <a:gd name="connsiteX2" fmla="*/ 0 w 92735"/>
                      <a:gd name="connsiteY2" fmla="*/ 0 h 415985"/>
                      <a:gd name="connsiteX3" fmla="*/ 0 w 92735"/>
                      <a:gd name="connsiteY3" fmla="*/ 377247 h 415985"/>
                      <a:gd name="connsiteX4" fmla="*/ 92735 w 92735"/>
                      <a:gd name="connsiteY4" fmla="*/ 415985 h 415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5" h="415985">
                        <a:moveTo>
                          <a:pt x="92735" y="415985"/>
                        </a:moveTo>
                        <a:lnTo>
                          <a:pt x="92735" y="0"/>
                        </a:lnTo>
                        <a:lnTo>
                          <a:pt x="0" y="0"/>
                        </a:lnTo>
                        <a:lnTo>
                          <a:pt x="0" y="377247"/>
                        </a:lnTo>
                        <a:cubicBezTo>
                          <a:pt x="27080" y="395792"/>
                          <a:pt x="58245" y="409632"/>
                          <a:pt x="92735" y="415985"/>
                        </a:cubicBez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9" name="Free-form: Shape 3978">
                  <a:extLst>
                    <a:ext uri="{FF2B5EF4-FFF2-40B4-BE49-F238E27FC236}">
                      <a16:creationId xmlns:a16="http://schemas.microsoft.com/office/drawing/2014/main" id="{F150CABE-ADBA-9E9E-3E56-9FE135B29858}"/>
                    </a:ext>
                  </a:extLst>
                </p:cNvPr>
                <p:cNvSpPr/>
                <p:nvPr/>
              </p:nvSpPr>
              <p:spPr>
                <a:xfrm>
                  <a:off x="4716018" y="3432905"/>
                  <a:ext cx="278225" cy="84039"/>
                </a:xfrm>
                <a:custGeom>
                  <a:avLst/>
                  <a:gdLst>
                    <a:gd name="connsiteX0" fmla="*/ 0 w 278225"/>
                    <a:gd name="connsiteY0" fmla="*/ 0 h 84039"/>
                    <a:gd name="connsiteX1" fmla="*/ 278225 w 278225"/>
                    <a:gd name="connsiteY1" fmla="*/ 0 h 84039"/>
                    <a:gd name="connsiteX2" fmla="*/ 278225 w 278225"/>
                    <a:gd name="connsiteY2" fmla="*/ 84039 h 84039"/>
                    <a:gd name="connsiteX3" fmla="*/ 0 w 278225"/>
                    <a:gd name="connsiteY3" fmla="*/ 84039 h 84039"/>
                  </a:gdLst>
                  <a:ahLst/>
                  <a:cxnLst>
                    <a:cxn ang="0">
                      <a:pos x="connsiteX0" y="connsiteY0"/>
                    </a:cxn>
                    <a:cxn ang="0">
                      <a:pos x="connsiteX1" y="connsiteY1"/>
                    </a:cxn>
                    <a:cxn ang="0">
                      <a:pos x="connsiteX2" y="connsiteY2"/>
                    </a:cxn>
                    <a:cxn ang="0">
                      <a:pos x="connsiteX3" y="connsiteY3"/>
                    </a:cxn>
                  </a:cxnLst>
                  <a:rect l="l" t="t" r="r" b="b"/>
                  <a:pathLst>
                    <a:path w="278225" h="84039">
                      <a:moveTo>
                        <a:pt x="0" y="0"/>
                      </a:moveTo>
                      <a:lnTo>
                        <a:pt x="278225" y="0"/>
                      </a:lnTo>
                      <a:lnTo>
                        <a:pt x="278225" y="84039"/>
                      </a:lnTo>
                      <a:lnTo>
                        <a:pt x="0" y="84039"/>
                      </a:lnTo>
                      <a:close/>
                    </a:path>
                  </a:pathLst>
                </a:custGeom>
                <a:solidFill>
                  <a:srgbClr val="FFB44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0" name="Graphic 3959">
                  <a:extLst>
                    <a:ext uri="{FF2B5EF4-FFF2-40B4-BE49-F238E27FC236}">
                      <a16:creationId xmlns:a16="http://schemas.microsoft.com/office/drawing/2014/main" id="{0A258D72-901C-8967-A06D-0C665F93276B}"/>
                    </a:ext>
                  </a:extLst>
                </p:cNvPr>
                <p:cNvGrpSpPr/>
                <p:nvPr/>
              </p:nvGrpSpPr>
              <p:grpSpPr>
                <a:xfrm>
                  <a:off x="4716018" y="3264789"/>
                  <a:ext cx="278225" cy="202263"/>
                  <a:chOff x="4716018" y="3264789"/>
                  <a:chExt cx="278225" cy="202263"/>
                </a:xfrm>
                <a:solidFill>
                  <a:srgbClr val="FAB446"/>
                </a:solidFill>
              </p:grpSpPr>
              <p:sp>
                <p:nvSpPr>
                  <p:cNvPr id="157" name="Free-form: Shape 3980">
                    <a:extLst>
                      <a:ext uri="{FF2B5EF4-FFF2-40B4-BE49-F238E27FC236}">
                        <a16:creationId xmlns:a16="http://schemas.microsoft.com/office/drawing/2014/main" id="{4D286F6D-F774-06AD-218A-188D084752DA}"/>
                      </a:ext>
                    </a:extLst>
                  </p:cNvPr>
                  <p:cNvSpPr/>
                  <p:nvPr/>
                </p:nvSpPr>
                <p:spPr>
                  <a:xfrm>
                    <a:off x="4716018" y="3264789"/>
                    <a:ext cx="278225" cy="84048"/>
                  </a:xfrm>
                  <a:custGeom>
                    <a:avLst/>
                    <a:gdLst>
                      <a:gd name="connsiteX0" fmla="*/ 0 w 278225"/>
                      <a:gd name="connsiteY0" fmla="*/ 0 h 84048"/>
                      <a:gd name="connsiteX1" fmla="*/ 278225 w 278225"/>
                      <a:gd name="connsiteY1" fmla="*/ 0 h 84048"/>
                      <a:gd name="connsiteX2" fmla="*/ 278225 w 278225"/>
                      <a:gd name="connsiteY2" fmla="*/ 84049 h 84048"/>
                      <a:gd name="connsiteX3" fmla="*/ 0 w 278225"/>
                      <a:gd name="connsiteY3" fmla="*/ 84049 h 84048"/>
                    </a:gdLst>
                    <a:ahLst/>
                    <a:cxnLst>
                      <a:cxn ang="0">
                        <a:pos x="connsiteX0" y="connsiteY0"/>
                      </a:cxn>
                      <a:cxn ang="0">
                        <a:pos x="connsiteX1" y="connsiteY1"/>
                      </a:cxn>
                      <a:cxn ang="0">
                        <a:pos x="connsiteX2" y="connsiteY2"/>
                      </a:cxn>
                      <a:cxn ang="0">
                        <a:pos x="connsiteX3" y="connsiteY3"/>
                      </a:cxn>
                    </a:cxnLst>
                    <a:rect l="l" t="t" r="r" b="b"/>
                    <a:pathLst>
                      <a:path w="278225" h="84048">
                        <a:moveTo>
                          <a:pt x="0" y="0"/>
                        </a:moveTo>
                        <a:lnTo>
                          <a:pt x="278225" y="0"/>
                        </a:lnTo>
                        <a:lnTo>
                          <a:pt x="278225" y="84049"/>
                        </a:lnTo>
                        <a:lnTo>
                          <a:pt x="0" y="8404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Shape 3981">
                    <a:extLst>
                      <a:ext uri="{FF2B5EF4-FFF2-40B4-BE49-F238E27FC236}">
                        <a16:creationId xmlns:a16="http://schemas.microsoft.com/office/drawing/2014/main" id="{9B8D665A-35D5-9D17-90CE-2CFE472C3D1A}"/>
                      </a:ext>
                    </a:extLst>
                  </p:cNvPr>
                  <p:cNvSpPr/>
                  <p:nvPr/>
                </p:nvSpPr>
                <p:spPr>
                  <a:xfrm>
                    <a:off x="4762404" y="3314795"/>
                    <a:ext cx="185480" cy="152257"/>
                  </a:xfrm>
                  <a:custGeom>
                    <a:avLst/>
                    <a:gdLst>
                      <a:gd name="connsiteX0" fmla="*/ 0 w 185480"/>
                      <a:gd name="connsiteY0" fmla="*/ 0 h 152257"/>
                      <a:gd name="connsiteX1" fmla="*/ 185480 w 185480"/>
                      <a:gd name="connsiteY1" fmla="*/ 0 h 152257"/>
                      <a:gd name="connsiteX2" fmla="*/ 185480 w 185480"/>
                      <a:gd name="connsiteY2" fmla="*/ 152257 h 152257"/>
                      <a:gd name="connsiteX3" fmla="*/ 0 w 185480"/>
                      <a:gd name="connsiteY3" fmla="*/ 152257 h 152257"/>
                    </a:gdLst>
                    <a:ahLst/>
                    <a:cxnLst>
                      <a:cxn ang="0">
                        <a:pos x="connsiteX0" y="connsiteY0"/>
                      </a:cxn>
                      <a:cxn ang="0">
                        <a:pos x="connsiteX1" y="connsiteY1"/>
                      </a:cxn>
                      <a:cxn ang="0">
                        <a:pos x="connsiteX2" y="connsiteY2"/>
                      </a:cxn>
                      <a:cxn ang="0">
                        <a:pos x="connsiteX3" y="connsiteY3"/>
                      </a:cxn>
                    </a:cxnLst>
                    <a:rect l="l" t="t" r="r" b="b"/>
                    <a:pathLst>
                      <a:path w="185480" h="152257">
                        <a:moveTo>
                          <a:pt x="0" y="0"/>
                        </a:moveTo>
                        <a:lnTo>
                          <a:pt x="185480" y="0"/>
                        </a:lnTo>
                        <a:lnTo>
                          <a:pt x="185480" y="152257"/>
                        </a:lnTo>
                        <a:lnTo>
                          <a:pt x="0" y="152257"/>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1" name="Free-form: Shape 3982">
                  <a:extLst>
                    <a:ext uri="{FF2B5EF4-FFF2-40B4-BE49-F238E27FC236}">
                      <a16:creationId xmlns:a16="http://schemas.microsoft.com/office/drawing/2014/main" id="{7339D221-DB77-B9F7-111F-C648FF47B768}"/>
                    </a:ext>
                  </a:extLst>
                </p:cNvPr>
                <p:cNvSpPr/>
                <p:nvPr/>
              </p:nvSpPr>
              <p:spPr>
                <a:xfrm>
                  <a:off x="4298727" y="3264789"/>
                  <a:ext cx="185480" cy="714375"/>
                </a:xfrm>
                <a:custGeom>
                  <a:avLst/>
                  <a:gdLst>
                    <a:gd name="connsiteX0" fmla="*/ 0 w 185480"/>
                    <a:gd name="connsiteY0" fmla="*/ 0 h 714375"/>
                    <a:gd name="connsiteX1" fmla="*/ 185480 w 185480"/>
                    <a:gd name="connsiteY1" fmla="*/ 0 h 714375"/>
                    <a:gd name="connsiteX2" fmla="*/ 185480 w 185480"/>
                    <a:gd name="connsiteY2" fmla="*/ 714375 h 714375"/>
                    <a:gd name="connsiteX3" fmla="*/ 0 w 185480"/>
                    <a:gd name="connsiteY3" fmla="*/ 714375 h 714375"/>
                  </a:gdLst>
                  <a:ahLst/>
                  <a:cxnLst>
                    <a:cxn ang="0">
                      <a:pos x="connsiteX0" y="connsiteY0"/>
                    </a:cxn>
                    <a:cxn ang="0">
                      <a:pos x="connsiteX1" y="connsiteY1"/>
                    </a:cxn>
                    <a:cxn ang="0">
                      <a:pos x="connsiteX2" y="connsiteY2"/>
                    </a:cxn>
                    <a:cxn ang="0">
                      <a:pos x="connsiteX3" y="connsiteY3"/>
                    </a:cxn>
                  </a:cxnLst>
                  <a:rect l="l" t="t" r="r" b="b"/>
                  <a:pathLst>
                    <a:path w="185480" h="714375">
                      <a:moveTo>
                        <a:pt x="0" y="0"/>
                      </a:moveTo>
                      <a:lnTo>
                        <a:pt x="185480" y="0"/>
                      </a:lnTo>
                      <a:lnTo>
                        <a:pt x="185480" y="714375"/>
                      </a:lnTo>
                      <a:lnTo>
                        <a:pt x="0" y="714375"/>
                      </a:ln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2" name="Graphic 3959">
                  <a:extLst>
                    <a:ext uri="{FF2B5EF4-FFF2-40B4-BE49-F238E27FC236}">
                      <a16:creationId xmlns:a16="http://schemas.microsoft.com/office/drawing/2014/main" id="{987CF494-30E5-57F3-729B-FA6501E1436F}"/>
                    </a:ext>
                  </a:extLst>
                </p:cNvPr>
                <p:cNvGrpSpPr/>
                <p:nvPr/>
              </p:nvGrpSpPr>
              <p:grpSpPr>
                <a:xfrm>
                  <a:off x="4252341" y="3180778"/>
                  <a:ext cx="278225" cy="840419"/>
                  <a:chOff x="4252341" y="3180778"/>
                  <a:chExt cx="278225" cy="840419"/>
                </a:xfrm>
                <a:solidFill>
                  <a:srgbClr val="FAB446"/>
                </a:solidFill>
              </p:grpSpPr>
              <p:sp>
                <p:nvSpPr>
                  <p:cNvPr id="155" name="Free-form: Shape 3984">
                    <a:extLst>
                      <a:ext uri="{FF2B5EF4-FFF2-40B4-BE49-F238E27FC236}">
                        <a16:creationId xmlns:a16="http://schemas.microsoft.com/office/drawing/2014/main" id="{80751894-CD1E-C280-B321-E6200FD9DF3A}"/>
                      </a:ext>
                    </a:extLst>
                  </p:cNvPr>
                  <p:cNvSpPr/>
                  <p:nvPr/>
                </p:nvSpPr>
                <p:spPr>
                  <a:xfrm>
                    <a:off x="4252341" y="3937158"/>
                    <a:ext cx="278225" cy="84039"/>
                  </a:xfrm>
                  <a:custGeom>
                    <a:avLst/>
                    <a:gdLst>
                      <a:gd name="connsiteX0" fmla="*/ 0 w 278225"/>
                      <a:gd name="connsiteY0" fmla="*/ 0 h 84039"/>
                      <a:gd name="connsiteX1" fmla="*/ 278225 w 278225"/>
                      <a:gd name="connsiteY1" fmla="*/ 0 h 84039"/>
                      <a:gd name="connsiteX2" fmla="*/ 278225 w 278225"/>
                      <a:gd name="connsiteY2" fmla="*/ 84039 h 84039"/>
                      <a:gd name="connsiteX3" fmla="*/ 0 w 278225"/>
                      <a:gd name="connsiteY3" fmla="*/ 84039 h 84039"/>
                    </a:gdLst>
                    <a:ahLst/>
                    <a:cxnLst>
                      <a:cxn ang="0">
                        <a:pos x="connsiteX0" y="connsiteY0"/>
                      </a:cxn>
                      <a:cxn ang="0">
                        <a:pos x="connsiteX1" y="connsiteY1"/>
                      </a:cxn>
                      <a:cxn ang="0">
                        <a:pos x="connsiteX2" y="connsiteY2"/>
                      </a:cxn>
                      <a:cxn ang="0">
                        <a:pos x="connsiteX3" y="connsiteY3"/>
                      </a:cxn>
                    </a:cxnLst>
                    <a:rect l="l" t="t" r="r" b="b"/>
                    <a:pathLst>
                      <a:path w="278225" h="84039">
                        <a:moveTo>
                          <a:pt x="0" y="0"/>
                        </a:moveTo>
                        <a:lnTo>
                          <a:pt x="278225" y="0"/>
                        </a:lnTo>
                        <a:lnTo>
                          <a:pt x="278225" y="84039"/>
                        </a:lnTo>
                        <a:lnTo>
                          <a:pt x="0" y="8403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Shape 3985">
                    <a:extLst>
                      <a:ext uri="{FF2B5EF4-FFF2-40B4-BE49-F238E27FC236}">
                        <a16:creationId xmlns:a16="http://schemas.microsoft.com/office/drawing/2014/main" id="{1A75A0DD-5F17-F63A-B415-AC9D0CF21E16}"/>
                      </a:ext>
                    </a:extLst>
                  </p:cNvPr>
                  <p:cNvSpPr/>
                  <p:nvPr/>
                </p:nvSpPr>
                <p:spPr>
                  <a:xfrm>
                    <a:off x="4252341" y="3180778"/>
                    <a:ext cx="278225" cy="84039"/>
                  </a:xfrm>
                  <a:custGeom>
                    <a:avLst/>
                    <a:gdLst>
                      <a:gd name="connsiteX0" fmla="*/ 0 w 278225"/>
                      <a:gd name="connsiteY0" fmla="*/ 0 h 84039"/>
                      <a:gd name="connsiteX1" fmla="*/ 278225 w 278225"/>
                      <a:gd name="connsiteY1" fmla="*/ 0 h 84039"/>
                      <a:gd name="connsiteX2" fmla="*/ 278225 w 278225"/>
                      <a:gd name="connsiteY2" fmla="*/ 84039 h 84039"/>
                      <a:gd name="connsiteX3" fmla="*/ 0 w 278225"/>
                      <a:gd name="connsiteY3" fmla="*/ 84039 h 84039"/>
                    </a:gdLst>
                    <a:ahLst/>
                    <a:cxnLst>
                      <a:cxn ang="0">
                        <a:pos x="connsiteX0" y="connsiteY0"/>
                      </a:cxn>
                      <a:cxn ang="0">
                        <a:pos x="connsiteX1" y="connsiteY1"/>
                      </a:cxn>
                      <a:cxn ang="0">
                        <a:pos x="connsiteX2" y="connsiteY2"/>
                      </a:cxn>
                      <a:cxn ang="0">
                        <a:pos x="connsiteX3" y="connsiteY3"/>
                      </a:cxn>
                    </a:cxnLst>
                    <a:rect l="l" t="t" r="r" b="b"/>
                    <a:pathLst>
                      <a:path w="278225" h="84039">
                        <a:moveTo>
                          <a:pt x="0" y="0"/>
                        </a:moveTo>
                        <a:lnTo>
                          <a:pt x="278225" y="0"/>
                        </a:lnTo>
                        <a:lnTo>
                          <a:pt x="278225" y="84039"/>
                        </a:lnTo>
                        <a:lnTo>
                          <a:pt x="0" y="8403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3" name="Free-form: Shape 3986">
                  <a:extLst>
                    <a:ext uri="{FF2B5EF4-FFF2-40B4-BE49-F238E27FC236}">
                      <a16:creationId xmlns:a16="http://schemas.microsoft.com/office/drawing/2014/main" id="{36813D46-4447-BC49-2F61-407DE2287B61}"/>
                    </a:ext>
                  </a:extLst>
                </p:cNvPr>
                <p:cNvSpPr/>
                <p:nvPr/>
              </p:nvSpPr>
              <p:spPr>
                <a:xfrm>
                  <a:off x="4205954" y="4021264"/>
                  <a:ext cx="370951" cy="84039"/>
                </a:xfrm>
                <a:custGeom>
                  <a:avLst/>
                  <a:gdLst>
                    <a:gd name="connsiteX0" fmla="*/ 0 w 370951"/>
                    <a:gd name="connsiteY0" fmla="*/ 0 h 84039"/>
                    <a:gd name="connsiteX1" fmla="*/ 370951 w 370951"/>
                    <a:gd name="connsiteY1" fmla="*/ 0 h 84039"/>
                    <a:gd name="connsiteX2" fmla="*/ 370951 w 370951"/>
                    <a:gd name="connsiteY2" fmla="*/ 84039 h 84039"/>
                    <a:gd name="connsiteX3" fmla="*/ 0 w 370951"/>
                    <a:gd name="connsiteY3" fmla="*/ 84039 h 84039"/>
                  </a:gdLst>
                  <a:ahLst/>
                  <a:cxnLst>
                    <a:cxn ang="0">
                      <a:pos x="connsiteX0" y="connsiteY0"/>
                    </a:cxn>
                    <a:cxn ang="0">
                      <a:pos x="connsiteX1" y="connsiteY1"/>
                    </a:cxn>
                    <a:cxn ang="0">
                      <a:pos x="connsiteX2" y="connsiteY2"/>
                    </a:cxn>
                    <a:cxn ang="0">
                      <a:pos x="connsiteX3" y="connsiteY3"/>
                    </a:cxn>
                  </a:cxnLst>
                  <a:rect l="l" t="t" r="r" b="b"/>
                  <a:pathLst>
                    <a:path w="370951" h="84039">
                      <a:moveTo>
                        <a:pt x="0" y="0"/>
                      </a:moveTo>
                      <a:lnTo>
                        <a:pt x="370951" y="0"/>
                      </a:lnTo>
                      <a:lnTo>
                        <a:pt x="370951" y="84039"/>
                      </a:lnTo>
                      <a:lnTo>
                        <a:pt x="0" y="84039"/>
                      </a:lnTo>
                      <a:close/>
                    </a:path>
                  </a:pathLst>
                </a:custGeom>
                <a:solidFill>
                  <a:srgbClr val="5064A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Shape 3987">
                  <a:extLst>
                    <a:ext uri="{FF2B5EF4-FFF2-40B4-BE49-F238E27FC236}">
                      <a16:creationId xmlns:a16="http://schemas.microsoft.com/office/drawing/2014/main" id="{23711D11-4517-E322-A0E2-A4287F7ED25E}"/>
                    </a:ext>
                  </a:extLst>
                </p:cNvPr>
                <p:cNvSpPr/>
                <p:nvPr/>
              </p:nvSpPr>
              <p:spPr>
                <a:xfrm>
                  <a:off x="5689758" y="3937158"/>
                  <a:ext cx="278225" cy="84039"/>
                </a:xfrm>
                <a:custGeom>
                  <a:avLst/>
                  <a:gdLst>
                    <a:gd name="connsiteX0" fmla="*/ 0 w 278225"/>
                    <a:gd name="connsiteY0" fmla="*/ 0 h 84039"/>
                    <a:gd name="connsiteX1" fmla="*/ 278225 w 278225"/>
                    <a:gd name="connsiteY1" fmla="*/ 0 h 84039"/>
                    <a:gd name="connsiteX2" fmla="*/ 278225 w 278225"/>
                    <a:gd name="connsiteY2" fmla="*/ 84039 h 84039"/>
                    <a:gd name="connsiteX3" fmla="*/ 0 w 278225"/>
                    <a:gd name="connsiteY3" fmla="*/ 84039 h 84039"/>
                  </a:gdLst>
                  <a:ahLst/>
                  <a:cxnLst>
                    <a:cxn ang="0">
                      <a:pos x="connsiteX0" y="connsiteY0"/>
                    </a:cxn>
                    <a:cxn ang="0">
                      <a:pos x="connsiteX1" y="connsiteY1"/>
                    </a:cxn>
                    <a:cxn ang="0">
                      <a:pos x="connsiteX2" y="connsiteY2"/>
                    </a:cxn>
                    <a:cxn ang="0">
                      <a:pos x="connsiteX3" y="connsiteY3"/>
                    </a:cxn>
                  </a:cxnLst>
                  <a:rect l="l" t="t" r="r" b="b"/>
                  <a:pathLst>
                    <a:path w="278225" h="84039">
                      <a:moveTo>
                        <a:pt x="0" y="0"/>
                      </a:moveTo>
                      <a:lnTo>
                        <a:pt x="278225" y="0"/>
                      </a:lnTo>
                      <a:lnTo>
                        <a:pt x="278225" y="84039"/>
                      </a:lnTo>
                      <a:lnTo>
                        <a:pt x="0" y="8403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Free-form: Shape 3988">
                  <a:extLst>
                    <a:ext uri="{FF2B5EF4-FFF2-40B4-BE49-F238E27FC236}">
                      <a16:creationId xmlns:a16="http://schemas.microsoft.com/office/drawing/2014/main" id="{B64D6787-2F92-E136-7BD3-8B1546FEF48D}"/>
                    </a:ext>
                  </a:extLst>
                </p:cNvPr>
                <p:cNvSpPr/>
                <p:nvPr/>
              </p:nvSpPr>
              <p:spPr>
                <a:xfrm>
                  <a:off x="5597080" y="4021264"/>
                  <a:ext cx="370951" cy="84039"/>
                </a:xfrm>
                <a:custGeom>
                  <a:avLst/>
                  <a:gdLst>
                    <a:gd name="connsiteX0" fmla="*/ 0 w 370951"/>
                    <a:gd name="connsiteY0" fmla="*/ 0 h 84039"/>
                    <a:gd name="connsiteX1" fmla="*/ 370951 w 370951"/>
                    <a:gd name="connsiteY1" fmla="*/ 0 h 84039"/>
                    <a:gd name="connsiteX2" fmla="*/ 370951 w 370951"/>
                    <a:gd name="connsiteY2" fmla="*/ 84039 h 84039"/>
                    <a:gd name="connsiteX3" fmla="*/ 0 w 370951"/>
                    <a:gd name="connsiteY3" fmla="*/ 84039 h 84039"/>
                  </a:gdLst>
                  <a:ahLst/>
                  <a:cxnLst>
                    <a:cxn ang="0">
                      <a:pos x="connsiteX0" y="connsiteY0"/>
                    </a:cxn>
                    <a:cxn ang="0">
                      <a:pos x="connsiteX1" y="connsiteY1"/>
                    </a:cxn>
                    <a:cxn ang="0">
                      <a:pos x="connsiteX2" y="connsiteY2"/>
                    </a:cxn>
                    <a:cxn ang="0">
                      <a:pos x="connsiteX3" y="connsiteY3"/>
                    </a:cxn>
                  </a:cxnLst>
                  <a:rect l="l" t="t" r="r" b="b"/>
                  <a:pathLst>
                    <a:path w="370951" h="84039">
                      <a:moveTo>
                        <a:pt x="0" y="0"/>
                      </a:moveTo>
                      <a:lnTo>
                        <a:pt x="370951" y="0"/>
                      </a:lnTo>
                      <a:lnTo>
                        <a:pt x="370951" y="84039"/>
                      </a:lnTo>
                      <a:lnTo>
                        <a:pt x="0" y="84039"/>
                      </a:lnTo>
                      <a:close/>
                    </a:path>
                  </a:pathLst>
                </a:custGeom>
                <a:solidFill>
                  <a:srgbClr val="5064A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Shape 3989">
                  <a:extLst>
                    <a:ext uri="{FF2B5EF4-FFF2-40B4-BE49-F238E27FC236}">
                      <a16:creationId xmlns:a16="http://schemas.microsoft.com/office/drawing/2014/main" id="{234F9FE7-CD66-4FAD-C9C0-9D677BA43F50}"/>
                    </a:ext>
                  </a:extLst>
                </p:cNvPr>
                <p:cNvSpPr/>
                <p:nvPr/>
              </p:nvSpPr>
              <p:spPr>
                <a:xfrm>
                  <a:off x="4808791" y="3096768"/>
                  <a:ext cx="556450" cy="84039"/>
                </a:xfrm>
                <a:custGeom>
                  <a:avLst/>
                  <a:gdLst>
                    <a:gd name="connsiteX0" fmla="*/ 0 w 556450"/>
                    <a:gd name="connsiteY0" fmla="*/ 0 h 84039"/>
                    <a:gd name="connsiteX1" fmla="*/ 556451 w 556450"/>
                    <a:gd name="connsiteY1" fmla="*/ 0 h 84039"/>
                    <a:gd name="connsiteX2" fmla="*/ 556451 w 556450"/>
                    <a:gd name="connsiteY2" fmla="*/ 84039 h 84039"/>
                    <a:gd name="connsiteX3" fmla="*/ 0 w 556450"/>
                    <a:gd name="connsiteY3" fmla="*/ 84039 h 84039"/>
                  </a:gdLst>
                  <a:ahLst/>
                  <a:cxnLst>
                    <a:cxn ang="0">
                      <a:pos x="connsiteX0" y="connsiteY0"/>
                    </a:cxn>
                    <a:cxn ang="0">
                      <a:pos x="connsiteX1" y="connsiteY1"/>
                    </a:cxn>
                    <a:cxn ang="0">
                      <a:pos x="connsiteX2" y="connsiteY2"/>
                    </a:cxn>
                    <a:cxn ang="0">
                      <a:pos x="connsiteX3" y="connsiteY3"/>
                    </a:cxn>
                  </a:cxnLst>
                  <a:rect l="l" t="t" r="r" b="b"/>
                  <a:pathLst>
                    <a:path w="556450" h="84039">
                      <a:moveTo>
                        <a:pt x="0" y="0"/>
                      </a:moveTo>
                      <a:lnTo>
                        <a:pt x="556451" y="0"/>
                      </a:lnTo>
                      <a:lnTo>
                        <a:pt x="556451" y="84039"/>
                      </a:lnTo>
                      <a:lnTo>
                        <a:pt x="0" y="84039"/>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Shape 3990">
                  <a:extLst>
                    <a:ext uri="{FF2B5EF4-FFF2-40B4-BE49-F238E27FC236}">
                      <a16:creationId xmlns:a16="http://schemas.microsoft.com/office/drawing/2014/main" id="{CCD5F339-875A-8921-65A0-0B93F4D1C458}"/>
                    </a:ext>
                  </a:extLst>
                </p:cNvPr>
                <p:cNvSpPr/>
                <p:nvPr/>
              </p:nvSpPr>
              <p:spPr>
                <a:xfrm>
                  <a:off x="5040630" y="2844641"/>
                  <a:ext cx="92735" cy="252136"/>
                </a:xfrm>
                <a:custGeom>
                  <a:avLst/>
                  <a:gdLst>
                    <a:gd name="connsiteX0" fmla="*/ 0 w 92735"/>
                    <a:gd name="connsiteY0" fmla="*/ 0 h 252136"/>
                    <a:gd name="connsiteX1" fmla="*/ 92735 w 92735"/>
                    <a:gd name="connsiteY1" fmla="*/ 0 h 252136"/>
                    <a:gd name="connsiteX2" fmla="*/ 92735 w 92735"/>
                    <a:gd name="connsiteY2" fmla="*/ 252136 h 252136"/>
                    <a:gd name="connsiteX3" fmla="*/ 0 w 92735"/>
                    <a:gd name="connsiteY3" fmla="*/ 252136 h 252136"/>
                  </a:gdLst>
                  <a:ahLst/>
                  <a:cxnLst>
                    <a:cxn ang="0">
                      <a:pos x="connsiteX0" y="connsiteY0"/>
                    </a:cxn>
                    <a:cxn ang="0">
                      <a:pos x="connsiteX1" y="connsiteY1"/>
                    </a:cxn>
                    <a:cxn ang="0">
                      <a:pos x="connsiteX2" y="connsiteY2"/>
                    </a:cxn>
                    <a:cxn ang="0">
                      <a:pos x="connsiteX3" y="connsiteY3"/>
                    </a:cxn>
                  </a:cxnLst>
                  <a:rect l="l" t="t" r="r" b="b"/>
                  <a:pathLst>
                    <a:path w="92735" h="252136">
                      <a:moveTo>
                        <a:pt x="0" y="0"/>
                      </a:moveTo>
                      <a:lnTo>
                        <a:pt x="92735" y="0"/>
                      </a:lnTo>
                      <a:lnTo>
                        <a:pt x="92735" y="252136"/>
                      </a:lnTo>
                      <a:lnTo>
                        <a:pt x="0" y="252136"/>
                      </a:lnTo>
                      <a:close/>
                    </a:path>
                  </a:pathLst>
                </a:custGeom>
                <a:solidFill>
                  <a:srgbClr val="FFB44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8" name="Graphic 3959">
                  <a:extLst>
                    <a:ext uri="{FF2B5EF4-FFF2-40B4-BE49-F238E27FC236}">
                      <a16:creationId xmlns:a16="http://schemas.microsoft.com/office/drawing/2014/main" id="{B6090C1C-D7A0-BFBA-E2B7-57A4EA64E298}"/>
                    </a:ext>
                  </a:extLst>
                </p:cNvPr>
                <p:cNvGrpSpPr/>
                <p:nvPr/>
              </p:nvGrpSpPr>
              <p:grpSpPr>
                <a:xfrm>
                  <a:off x="4669688" y="2718549"/>
                  <a:ext cx="834646" cy="336174"/>
                  <a:chOff x="4669688" y="2718549"/>
                  <a:chExt cx="834646" cy="336174"/>
                </a:xfrm>
                <a:solidFill>
                  <a:srgbClr val="F5F5F5"/>
                </a:solidFill>
              </p:grpSpPr>
              <p:sp>
                <p:nvSpPr>
                  <p:cNvPr id="151" name="Free-form: Shape 3992">
                    <a:extLst>
                      <a:ext uri="{FF2B5EF4-FFF2-40B4-BE49-F238E27FC236}">
                        <a16:creationId xmlns:a16="http://schemas.microsoft.com/office/drawing/2014/main" id="{F6E8CEE5-B253-0CA2-A69C-8D5A4A58486E}"/>
                      </a:ext>
                    </a:extLst>
                  </p:cNvPr>
                  <p:cNvSpPr/>
                  <p:nvPr/>
                </p:nvSpPr>
                <p:spPr>
                  <a:xfrm>
                    <a:off x="4855168" y="2718549"/>
                    <a:ext cx="278206" cy="252126"/>
                  </a:xfrm>
                  <a:custGeom>
                    <a:avLst/>
                    <a:gdLst>
                      <a:gd name="connsiteX0" fmla="*/ 139103 w 278206"/>
                      <a:gd name="connsiteY0" fmla="*/ 252127 h 252126"/>
                      <a:gd name="connsiteX1" fmla="*/ 0 w 278206"/>
                      <a:gd name="connsiteY1" fmla="*/ 126063 h 252126"/>
                      <a:gd name="connsiteX2" fmla="*/ 139103 w 278206"/>
                      <a:gd name="connsiteY2" fmla="*/ 0 h 252126"/>
                      <a:gd name="connsiteX3" fmla="*/ 278206 w 278206"/>
                      <a:gd name="connsiteY3" fmla="*/ 126063 h 252126"/>
                      <a:gd name="connsiteX4" fmla="*/ 139103 w 278206"/>
                      <a:gd name="connsiteY4" fmla="*/ 252127 h 252126"/>
                      <a:gd name="connsiteX5" fmla="*/ 139103 w 278206"/>
                      <a:gd name="connsiteY5" fmla="*/ 84039 h 252126"/>
                      <a:gd name="connsiteX6" fmla="*/ 92735 w 278206"/>
                      <a:gd name="connsiteY6" fmla="*/ 126063 h 252126"/>
                      <a:gd name="connsiteX7" fmla="*/ 139103 w 278206"/>
                      <a:gd name="connsiteY7" fmla="*/ 168088 h 252126"/>
                      <a:gd name="connsiteX8" fmla="*/ 185471 w 278206"/>
                      <a:gd name="connsiteY8" fmla="*/ 126063 h 252126"/>
                      <a:gd name="connsiteX9" fmla="*/ 139103 w 278206"/>
                      <a:gd name="connsiteY9" fmla="*/ 84039 h 25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206" h="252126">
                        <a:moveTo>
                          <a:pt x="139103" y="252127"/>
                        </a:moveTo>
                        <a:cubicBezTo>
                          <a:pt x="62398" y="252127"/>
                          <a:pt x="0" y="195577"/>
                          <a:pt x="0" y="126063"/>
                        </a:cubicBezTo>
                        <a:cubicBezTo>
                          <a:pt x="0" y="56550"/>
                          <a:pt x="62398" y="0"/>
                          <a:pt x="139103" y="0"/>
                        </a:cubicBezTo>
                        <a:cubicBezTo>
                          <a:pt x="215808" y="0"/>
                          <a:pt x="278206" y="56550"/>
                          <a:pt x="278206" y="126063"/>
                        </a:cubicBezTo>
                        <a:cubicBezTo>
                          <a:pt x="278206" y="195577"/>
                          <a:pt x="215808" y="252127"/>
                          <a:pt x="139103" y="252127"/>
                        </a:cubicBezTo>
                        <a:close/>
                        <a:moveTo>
                          <a:pt x="139103" y="84039"/>
                        </a:moveTo>
                        <a:cubicBezTo>
                          <a:pt x="113519" y="84039"/>
                          <a:pt x="92735" y="102879"/>
                          <a:pt x="92735" y="126063"/>
                        </a:cubicBezTo>
                        <a:cubicBezTo>
                          <a:pt x="92735" y="149247"/>
                          <a:pt x="113519" y="168088"/>
                          <a:pt x="139103" y="168088"/>
                        </a:cubicBezTo>
                        <a:cubicBezTo>
                          <a:pt x="164687" y="168088"/>
                          <a:pt x="185471" y="149247"/>
                          <a:pt x="185471" y="126063"/>
                        </a:cubicBezTo>
                        <a:cubicBezTo>
                          <a:pt x="185471" y="102879"/>
                          <a:pt x="164687" y="84039"/>
                          <a:pt x="139103" y="84039"/>
                        </a:cubicBez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Shape 3993">
                    <a:extLst>
                      <a:ext uri="{FF2B5EF4-FFF2-40B4-BE49-F238E27FC236}">
                        <a16:creationId xmlns:a16="http://schemas.microsoft.com/office/drawing/2014/main" id="{4FA46804-DEBF-6652-921F-BDB605591F73}"/>
                      </a:ext>
                    </a:extLst>
                  </p:cNvPr>
                  <p:cNvSpPr/>
                  <p:nvPr/>
                </p:nvSpPr>
                <p:spPr>
                  <a:xfrm>
                    <a:off x="5040639" y="2718549"/>
                    <a:ext cx="278206" cy="252126"/>
                  </a:xfrm>
                  <a:custGeom>
                    <a:avLst/>
                    <a:gdLst>
                      <a:gd name="connsiteX0" fmla="*/ 139103 w 278206"/>
                      <a:gd name="connsiteY0" fmla="*/ 252127 h 252126"/>
                      <a:gd name="connsiteX1" fmla="*/ 0 w 278206"/>
                      <a:gd name="connsiteY1" fmla="*/ 126063 h 252126"/>
                      <a:gd name="connsiteX2" fmla="*/ 139103 w 278206"/>
                      <a:gd name="connsiteY2" fmla="*/ 0 h 252126"/>
                      <a:gd name="connsiteX3" fmla="*/ 278206 w 278206"/>
                      <a:gd name="connsiteY3" fmla="*/ 126063 h 252126"/>
                      <a:gd name="connsiteX4" fmla="*/ 139103 w 278206"/>
                      <a:gd name="connsiteY4" fmla="*/ 252127 h 252126"/>
                      <a:gd name="connsiteX5" fmla="*/ 139103 w 278206"/>
                      <a:gd name="connsiteY5" fmla="*/ 84039 h 252126"/>
                      <a:gd name="connsiteX6" fmla="*/ 92735 w 278206"/>
                      <a:gd name="connsiteY6" fmla="*/ 126063 h 252126"/>
                      <a:gd name="connsiteX7" fmla="*/ 139103 w 278206"/>
                      <a:gd name="connsiteY7" fmla="*/ 168088 h 252126"/>
                      <a:gd name="connsiteX8" fmla="*/ 185471 w 278206"/>
                      <a:gd name="connsiteY8" fmla="*/ 126063 h 252126"/>
                      <a:gd name="connsiteX9" fmla="*/ 139103 w 278206"/>
                      <a:gd name="connsiteY9" fmla="*/ 84039 h 25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206" h="252126">
                        <a:moveTo>
                          <a:pt x="139103" y="252127"/>
                        </a:moveTo>
                        <a:cubicBezTo>
                          <a:pt x="62398" y="252127"/>
                          <a:pt x="0" y="195577"/>
                          <a:pt x="0" y="126063"/>
                        </a:cubicBezTo>
                        <a:cubicBezTo>
                          <a:pt x="0" y="56550"/>
                          <a:pt x="62398" y="0"/>
                          <a:pt x="139103" y="0"/>
                        </a:cubicBezTo>
                        <a:cubicBezTo>
                          <a:pt x="215808" y="0"/>
                          <a:pt x="278206" y="56550"/>
                          <a:pt x="278206" y="126063"/>
                        </a:cubicBezTo>
                        <a:cubicBezTo>
                          <a:pt x="278206" y="195577"/>
                          <a:pt x="215817" y="252127"/>
                          <a:pt x="139103" y="252127"/>
                        </a:cubicBezTo>
                        <a:close/>
                        <a:moveTo>
                          <a:pt x="139103" y="84039"/>
                        </a:moveTo>
                        <a:cubicBezTo>
                          <a:pt x="113519" y="84039"/>
                          <a:pt x="92735" y="102879"/>
                          <a:pt x="92735" y="126063"/>
                        </a:cubicBezTo>
                        <a:cubicBezTo>
                          <a:pt x="92735" y="149247"/>
                          <a:pt x="113519" y="168088"/>
                          <a:pt x="139103" y="168088"/>
                        </a:cubicBezTo>
                        <a:cubicBezTo>
                          <a:pt x="164687" y="168088"/>
                          <a:pt x="185471" y="149247"/>
                          <a:pt x="185471" y="126063"/>
                        </a:cubicBezTo>
                        <a:cubicBezTo>
                          <a:pt x="185471" y="102879"/>
                          <a:pt x="164687" y="84039"/>
                          <a:pt x="139103" y="84039"/>
                        </a:cubicBez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Shape 3994">
                    <a:extLst>
                      <a:ext uri="{FF2B5EF4-FFF2-40B4-BE49-F238E27FC236}">
                        <a16:creationId xmlns:a16="http://schemas.microsoft.com/office/drawing/2014/main" id="{589FFAC9-E01A-7A9D-ABE9-F1F2C4F2C871}"/>
                      </a:ext>
                    </a:extLst>
                  </p:cNvPr>
                  <p:cNvSpPr/>
                  <p:nvPr/>
                </p:nvSpPr>
                <p:spPr>
                  <a:xfrm>
                    <a:off x="5226119" y="2802597"/>
                    <a:ext cx="278215" cy="252126"/>
                  </a:xfrm>
                  <a:custGeom>
                    <a:avLst/>
                    <a:gdLst>
                      <a:gd name="connsiteX0" fmla="*/ 139103 w 278215"/>
                      <a:gd name="connsiteY0" fmla="*/ 252127 h 252126"/>
                      <a:gd name="connsiteX1" fmla="*/ 0 w 278215"/>
                      <a:gd name="connsiteY1" fmla="*/ 126063 h 252126"/>
                      <a:gd name="connsiteX2" fmla="*/ 139103 w 278215"/>
                      <a:gd name="connsiteY2" fmla="*/ 0 h 252126"/>
                      <a:gd name="connsiteX3" fmla="*/ 278216 w 278215"/>
                      <a:gd name="connsiteY3" fmla="*/ 126063 h 252126"/>
                      <a:gd name="connsiteX4" fmla="*/ 139103 w 278215"/>
                      <a:gd name="connsiteY4" fmla="*/ 252127 h 252126"/>
                      <a:gd name="connsiteX5" fmla="*/ 139103 w 278215"/>
                      <a:gd name="connsiteY5" fmla="*/ 84039 h 252126"/>
                      <a:gd name="connsiteX6" fmla="*/ 92735 w 278215"/>
                      <a:gd name="connsiteY6" fmla="*/ 126063 h 252126"/>
                      <a:gd name="connsiteX7" fmla="*/ 139103 w 278215"/>
                      <a:gd name="connsiteY7" fmla="*/ 168088 h 252126"/>
                      <a:gd name="connsiteX8" fmla="*/ 185471 w 278215"/>
                      <a:gd name="connsiteY8" fmla="*/ 126063 h 252126"/>
                      <a:gd name="connsiteX9" fmla="*/ 139103 w 278215"/>
                      <a:gd name="connsiteY9" fmla="*/ 84039 h 25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215" h="252126">
                        <a:moveTo>
                          <a:pt x="139103" y="252127"/>
                        </a:moveTo>
                        <a:cubicBezTo>
                          <a:pt x="62398" y="252127"/>
                          <a:pt x="0" y="195577"/>
                          <a:pt x="0" y="126063"/>
                        </a:cubicBezTo>
                        <a:cubicBezTo>
                          <a:pt x="0" y="56550"/>
                          <a:pt x="62398" y="0"/>
                          <a:pt x="139103" y="0"/>
                        </a:cubicBezTo>
                        <a:cubicBezTo>
                          <a:pt x="215808" y="0"/>
                          <a:pt x="278216" y="56550"/>
                          <a:pt x="278216" y="126063"/>
                        </a:cubicBezTo>
                        <a:cubicBezTo>
                          <a:pt x="278216" y="195577"/>
                          <a:pt x="215808" y="252127"/>
                          <a:pt x="139103" y="252127"/>
                        </a:cubicBezTo>
                        <a:close/>
                        <a:moveTo>
                          <a:pt x="139103" y="84039"/>
                        </a:moveTo>
                        <a:cubicBezTo>
                          <a:pt x="113519" y="84039"/>
                          <a:pt x="92735" y="102880"/>
                          <a:pt x="92735" y="126063"/>
                        </a:cubicBezTo>
                        <a:cubicBezTo>
                          <a:pt x="92735" y="149247"/>
                          <a:pt x="113519" y="168088"/>
                          <a:pt x="139103" y="168088"/>
                        </a:cubicBezTo>
                        <a:cubicBezTo>
                          <a:pt x="164687" y="168088"/>
                          <a:pt x="185471" y="149247"/>
                          <a:pt x="185471" y="126063"/>
                        </a:cubicBezTo>
                        <a:cubicBezTo>
                          <a:pt x="185471" y="102870"/>
                          <a:pt x="164687" y="84039"/>
                          <a:pt x="139103" y="84039"/>
                        </a:cubicBez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Shape 3995">
                    <a:extLst>
                      <a:ext uri="{FF2B5EF4-FFF2-40B4-BE49-F238E27FC236}">
                        <a16:creationId xmlns:a16="http://schemas.microsoft.com/office/drawing/2014/main" id="{BD2C3571-1D2F-C67F-ADAF-7150602C0B31}"/>
                      </a:ext>
                    </a:extLst>
                  </p:cNvPr>
                  <p:cNvSpPr/>
                  <p:nvPr/>
                </p:nvSpPr>
                <p:spPr>
                  <a:xfrm>
                    <a:off x="4669688" y="2802597"/>
                    <a:ext cx="278206" cy="252126"/>
                  </a:xfrm>
                  <a:custGeom>
                    <a:avLst/>
                    <a:gdLst>
                      <a:gd name="connsiteX0" fmla="*/ 139103 w 278206"/>
                      <a:gd name="connsiteY0" fmla="*/ 252127 h 252126"/>
                      <a:gd name="connsiteX1" fmla="*/ 0 w 278206"/>
                      <a:gd name="connsiteY1" fmla="*/ 126063 h 252126"/>
                      <a:gd name="connsiteX2" fmla="*/ 139103 w 278206"/>
                      <a:gd name="connsiteY2" fmla="*/ 0 h 252126"/>
                      <a:gd name="connsiteX3" fmla="*/ 278206 w 278206"/>
                      <a:gd name="connsiteY3" fmla="*/ 126063 h 252126"/>
                      <a:gd name="connsiteX4" fmla="*/ 139103 w 278206"/>
                      <a:gd name="connsiteY4" fmla="*/ 252127 h 252126"/>
                      <a:gd name="connsiteX5" fmla="*/ 139103 w 278206"/>
                      <a:gd name="connsiteY5" fmla="*/ 84039 h 252126"/>
                      <a:gd name="connsiteX6" fmla="*/ 92735 w 278206"/>
                      <a:gd name="connsiteY6" fmla="*/ 126063 h 252126"/>
                      <a:gd name="connsiteX7" fmla="*/ 139103 w 278206"/>
                      <a:gd name="connsiteY7" fmla="*/ 168088 h 252126"/>
                      <a:gd name="connsiteX8" fmla="*/ 185471 w 278206"/>
                      <a:gd name="connsiteY8" fmla="*/ 126063 h 252126"/>
                      <a:gd name="connsiteX9" fmla="*/ 139103 w 278206"/>
                      <a:gd name="connsiteY9" fmla="*/ 84039 h 25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206" h="252126">
                        <a:moveTo>
                          <a:pt x="139103" y="252127"/>
                        </a:moveTo>
                        <a:cubicBezTo>
                          <a:pt x="62398" y="252127"/>
                          <a:pt x="0" y="195577"/>
                          <a:pt x="0" y="126063"/>
                        </a:cubicBezTo>
                        <a:cubicBezTo>
                          <a:pt x="0" y="56550"/>
                          <a:pt x="62398" y="0"/>
                          <a:pt x="139103" y="0"/>
                        </a:cubicBezTo>
                        <a:cubicBezTo>
                          <a:pt x="215808" y="0"/>
                          <a:pt x="278206" y="56550"/>
                          <a:pt x="278206" y="126063"/>
                        </a:cubicBezTo>
                        <a:cubicBezTo>
                          <a:pt x="278206" y="195577"/>
                          <a:pt x="215808" y="252127"/>
                          <a:pt x="139103" y="252127"/>
                        </a:cubicBezTo>
                        <a:close/>
                        <a:moveTo>
                          <a:pt x="139103" y="84039"/>
                        </a:moveTo>
                        <a:cubicBezTo>
                          <a:pt x="113519" y="84039"/>
                          <a:pt x="92735" y="102880"/>
                          <a:pt x="92735" y="126063"/>
                        </a:cubicBezTo>
                        <a:cubicBezTo>
                          <a:pt x="92735" y="149247"/>
                          <a:pt x="113519" y="168088"/>
                          <a:pt x="139103" y="168088"/>
                        </a:cubicBezTo>
                        <a:cubicBezTo>
                          <a:pt x="164687" y="168088"/>
                          <a:pt x="185471" y="149247"/>
                          <a:pt x="185471" y="126063"/>
                        </a:cubicBezTo>
                        <a:cubicBezTo>
                          <a:pt x="185471" y="102870"/>
                          <a:pt x="164687" y="84039"/>
                          <a:pt x="139103" y="84039"/>
                        </a:cubicBezTo>
                        <a:close/>
                      </a:path>
                    </a:pathLst>
                  </a:custGeom>
                  <a:solidFill>
                    <a:srgbClr val="F5F5F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9" name="Free-form: Shape 3996">
                  <a:extLst>
                    <a:ext uri="{FF2B5EF4-FFF2-40B4-BE49-F238E27FC236}">
                      <a16:creationId xmlns:a16="http://schemas.microsoft.com/office/drawing/2014/main" id="{F6F82045-7AE9-2CC1-8601-B679AEC93EC1}"/>
                    </a:ext>
                  </a:extLst>
                </p:cNvPr>
                <p:cNvSpPr/>
                <p:nvPr/>
              </p:nvSpPr>
              <p:spPr>
                <a:xfrm>
                  <a:off x="5179742" y="3685050"/>
                  <a:ext cx="278215" cy="252126"/>
                </a:xfrm>
                <a:custGeom>
                  <a:avLst/>
                  <a:gdLst>
                    <a:gd name="connsiteX0" fmla="*/ 185480 w 278215"/>
                    <a:gd name="connsiteY0" fmla="*/ 84049 h 252126"/>
                    <a:gd name="connsiteX1" fmla="*/ 185480 w 278215"/>
                    <a:gd name="connsiteY1" fmla="*/ 126073 h 252126"/>
                    <a:gd name="connsiteX2" fmla="*/ 139113 w 278215"/>
                    <a:gd name="connsiteY2" fmla="*/ 168097 h 252126"/>
                    <a:gd name="connsiteX3" fmla="*/ 92745 w 278215"/>
                    <a:gd name="connsiteY3" fmla="*/ 126073 h 252126"/>
                    <a:gd name="connsiteX4" fmla="*/ 92745 w 278215"/>
                    <a:gd name="connsiteY4" fmla="*/ 84049 h 252126"/>
                    <a:gd name="connsiteX5" fmla="*/ 185480 w 278215"/>
                    <a:gd name="connsiteY5" fmla="*/ 84049 h 252126"/>
                    <a:gd name="connsiteX6" fmla="*/ 278216 w 278215"/>
                    <a:gd name="connsiteY6" fmla="*/ 0 h 252126"/>
                    <a:gd name="connsiteX7" fmla="*/ 0 w 278215"/>
                    <a:gd name="connsiteY7" fmla="*/ 0 h 252126"/>
                    <a:gd name="connsiteX8" fmla="*/ 0 w 278215"/>
                    <a:gd name="connsiteY8" fmla="*/ 126064 h 252126"/>
                    <a:gd name="connsiteX9" fmla="*/ 139103 w 278215"/>
                    <a:gd name="connsiteY9" fmla="*/ 252127 h 252126"/>
                    <a:gd name="connsiteX10" fmla="*/ 278216 w 278215"/>
                    <a:gd name="connsiteY10" fmla="*/ 126064 h 252126"/>
                    <a:gd name="connsiteX11" fmla="*/ 278216 w 278215"/>
                    <a:gd name="connsiteY11" fmla="*/ 0 h 252126"/>
                    <a:gd name="connsiteX12" fmla="*/ 278216 w 278215"/>
                    <a:gd name="connsiteY12" fmla="*/ 0 h 25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215" h="252126">
                      <a:moveTo>
                        <a:pt x="185480" y="84049"/>
                      </a:moveTo>
                      <a:lnTo>
                        <a:pt x="185480" y="126073"/>
                      </a:lnTo>
                      <a:cubicBezTo>
                        <a:pt x="185480" y="149247"/>
                        <a:pt x="164678" y="168097"/>
                        <a:pt x="139113" y="168097"/>
                      </a:cubicBezTo>
                      <a:cubicBezTo>
                        <a:pt x="113548" y="168097"/>
                        <a:pt x="92745" y="149247"/>
                        <a:pt x="92745" y="126073"/>
                      </a:cubicBezTo>
                      <a:lnTo>
                        <a:pt x="92745" y="84049"/>
                      </a:lnTo>
                      <a:lnTo>
                        <a:pt x="185480" y="84049"/>
                      </a:lnTo>
                      <a:moveTo>
                        <a:pt x="278216" y="0"/>
                      </a:moveTo>
                      <a:lnTo>
                        <a:pt x="0" y="0"/>
                      </a:lnTo>
                      <a:lnTo>
                        <a:pt x="0" y="126064"/>
                      </a:lnTo>
                      <a:cubicBezTo>
                        <a:pt x="0" y="195577"/>
                        <a:pt x="62408" y="252127"/>
                        <a:pt x="139103" y="252127"/>
                      </a:cubicBezTo>
                      <a:cubicBezTo>
                        <a:pt x="215808" y="252127"/>
                        <a:pt x="278216" y="195567"/>
                        <a:pt x="278216" y="126064"/>
                      </a:cubicBezTo>
                      <a:lnTo>
                        <a:pt x="278216" y="0"/>
                      </a:lnTo>
                      <a:lnTo>
                        <a:pt x="278216" y="0"/>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Shape 3997">
                  <a:extLst>
                    <a:ext uri="{FF2B5EF4-FFF2-40B4-BE49-F238E27FC236}">
                      <a16:creationId xmlns:a16="http://schemas.microsoft.com/office/drawing/2014/main" id="{DC0EC8EE-F7FB-F682-0273-812E98A1EAF3}"/>
                    </a:ext>
                  </a:extLst>
                </p:cNvPr>
                <p:cNvSpPr/>
                <p:nvPr/>
              </p:nvSpPr>
              <p:spPr>
                <a:xfrm>
                  <a:off x="5226110" y="3264827"/>
                  <a:ext cx="185480" cy="252136"/>
                </a:xfrm>
                <a:custGeom>
                  <a:avLst/>
                  <a:gdLst>
                    <a:gd name="connsiteX0" fmla="*/ 97193 w 185480"/>
                    <a:gd name="connsiteY0" fmla="*/ 252136 h 252136"/>
                    <a:gd name="connsiteX1" fmla="*/ 88287 w 185480"/>
                    <a:gd name="connsiteY1" fmla="*/ 252136 h 252136"/>
                    <a:gd name="connsiteX2" fmla="*/ 0 w 185480"/>
                    <a:gd name="connsiteY2" fmla="*/ 163849 h 252136"/>
                    <a:gd name="connsiteX3" fmla="*/ 0 w 185480"/>
                    <a:gd name="connsiteY3" fmla="*/ 88287 h 252136"/>
                    <a:gd name="connsiteX4" fmla="*/ 88287 w 185480"/>
                    <a:gd name="connsiteY4" fmla="*/ 0 h 252136"/>
                    <a:gd name="connsiteX5" fmla="*/ 97193 w 185480"/>
                    <a:gd name="connsiteY5" fmla="*/ 0 h 252136"/>
                    <a:gd name="connsiteX6" fmla="*/ 185480 w 185480"/>
                    <a:gd name="connsiteY6" fmla="*/ 88287 h 252136"/>
                    <a:gd name="connsiteX7" fmla="*/ 185480 w 185480"/>
                    <a:gd name="connsiteY7" fmla="*/ 163849 h 252136"/>
                    <a:gd name="connsiteX8" fmla="*/ 97193 w 185480"/>
                    <a:gd name="connsiteY8" fmla="*/ 252136 h 25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80" h="252136">
                      <a:moveTo>
                        <a:pt x="97193" y="252136"/>
                      </a:moveTo>
                      <a:lnTo>
                        <a:pt x="88287" y="252136"/>
                      </a:lnTo>
                      <a:cubicBezTo>
                        <a:pt x="39529" y="252136"/>
                        <a:pt x="0" y="212607"/>
                        <a:pt x="0" y="163849"/>
                      </a:cubicBezTo>
                      <a:lnTo>
                        <a:pt x="0" y="88287"/>
                      </a:lnTo>
                      <a:cubicBezTo>
                        <a:pt x="0" y="39529"/>
                        <a:pt x="39529" y="0"/>
                        <a:pt x="88287" y="0"/>
                      </a:cubicBezTo>
                      <a:lnTo>
                        <a:pt x="97193" y="0"/>
                      </a:lnTo>
                      <a:cubicBezTo>
                        <a:pt x="145952" y="0"/>
                        <a:pt x="185480" y="39529"/>
                        <a:pt x="185480" y="88287"/>
                      </a:cubicBezTo>
                      <a:lnTo>
                        <a:pt x="185480" y="163849"/>
                      </a:lnTo>
                      <a:cubicBezTo>
                        <a:pt x="185480" y="212617"/>
                        <a:pt x="145952" y="252136"/>
                        <a:pt x="97193" y="252136"/>
                      </a:cubicBezTo>
                      <a:close/>
                    </a:path>
                  </a:pathLst>
                </a:custGeom>
                <a:solidFill>
                  <a:srgbClr val="FFA0D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Shape 3998">
                  <a:extLst>
                    <a:ext uri="{FF2B5EF4-FFF2-40B4-BE49-F238E27FC236}">
                      <a16:creationId xmlns:a16="http://schemas.microsoft.com/office/drawing/2014/main" id="{189C28B2-DD3D-53E1-031A-F4C25F004780}"/>
                    </a:ext>
                  </a:extLst>
                </p:cNvPr>
                <p:cNvSpPr/>
                <p:nvPr/>
              </p:nvSpPr>
              <p:spPr>
                <a:xfrm>
                  <a:off x="4947913" y="3474958"/>
                  <a:ext cx="278206" cy="252126"/>
                </a:xfrm>
                <a:custGeom>
                  <a:avLst/>
                  <a:gdLst>
                    <a:gd name="connsiteX0" fmla="*/ 278206 w 278206"/>
                    <a:gd name="connsiteY0" fmla="*/ 126063 h 252126"/>
                    <a:gd name="connsiteX1" fmla="*/ 139103 w 278206"/>
                    <a:gd name="connsiteY1" fmla="*/ 252127 h 252126"/>
                    <a:gd name="connsiteX2" fmla="*/ 0 w 278206"/>
                    <a:gd name="connsiteY2" fmla="*/ 126063 h 252126"/>
                    <a:gd name="connsiteX3" fmla="*/ 139103 w 278206"/>
                    <a:gd name="connsiteY3" fmla="*/ 0 h 252126"/>
                    <a:gd name="connsiteX4" fmla="*/ 278206 w 278206"/>
                    <a:gd name="connsiteY4" fmla="*/ 126063 h 25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206" h="252126">
                      <a:moveTo>
                        <a:pt x="278206" y="126063"/>
                      </a:moveTo>
                      <a:cubicBezTo>
                        <a:pt x="278206" y="195686"/>
                        <a:pt x="215928" y="252127"/>
                        <a:pt x="139103" y="252127"/>
                      </a:cubicBezTo>
                      <a:cubicBezTo>
                        <a:pt x="62279" y="252127"/>
                        <a:pt x="0" y="195686"/>
                        <a:pt x="0" y="126063"/>
                      </a:cubicBezTo>
                      <a:cubicBezTo>
                        <a:pt x="0" y="56441"/>
                        <a:pt x="62279" y="0"/>
                        <a:pt x="139103" y="0"/>
                      </a:cubicBezTo>
                      <a:cubicBezTo>
                        <a:pt x="215928" y="0"/>
                        <a:pt x="278206" y="56441"/>
                        <a:pt x="278206" y="126063"/>
                      </a:cubicBezTo>
                      <a:close/>
                    </a:path>
                  </a:pathLst>
                </a:custGeom>
                <a:solidFill>
                  <a:srgbClr val="5064AA"/>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Shape 3999">
                  <a:extLst>
                    <a:ext uri="{FF2B5EF4-FFF2-40B4-BE49-F238E27FC236}">
                      <a16:creationId xmlns:a16="http://schemas.microsoft.com/office/drawing/2014/main" id="{FEBEB36B-F9ED-ED8E-0E5A-C75EC320133A}"/>
                    </a:ext>
                  </a:extLst>
                </p:cNvPr>
                <p:cNvSpPr/>
                <p:nvPr/>
              </p:nvSpPr>
              <p:spPr>
                <a:xfrm>
                  <a:off x="5040630" y="2676525"/>
                  <a:ext cx="92735" cy="252136"/>
                </a:xfrm>
                <a:custGeom>
                  <a:avLst/>
                  <a:gdLst>
                    <a:gd name="connsiteX0" fmla="*/ 0 w 92735"/>
                    <a:gd name="connsiteY0" fmla="*/ 0 h 252136"/>
                    <a:gd name="connsiteX1" fmla="*/ 92735 w 92735"/>
                    <a:gd name="connsiteY1" fmla="*/ 0 h 252136"/>
                    <a:gd name="connsiteX2" fmla="*/ 92735 w 92735"/>
                    <a:gd name="connsiteY2" fmla="*/ 252136 h 252136"/>
                    <a:gd name="connsiteX3" fmla="*/ 0 w 92735"/>
                    <a:gd name="connsiteY3" fmla="*/ 252136 h 252136"/>
                  </a:gdLst>
                  <a:ahLst/>
                  <a:cxnLst>
                    <a:cxn ang="0">
                      <a:pos x="connsiteX0" y="connsiteY0"/>
                    </a:cxn>
                    <a:cxn ang="0">
                      <a:pos x="connsiteX1" y="connsiteY1"/>
                    </a:cxn>
                    <a:cxn ang="0">
                      <a:pos x="connsiteX2" y="connsiteY2"/>
                    </a:cxn>
                    <a:cxn ang="0">
                      <a:pos x="connsiteX3" y="connsiteY3"/>
                    </a:cxn>
                  </a:cxnLst>
                  <a:rect l="l" t="t" r="r" b="b"/>
                  <a:pathLst>
                    <a:path w="92735" h="252136">
                      <a:moveTo>
                        <a:pt x="0" y="0"/>
                      </a:moveTo>
                      <a:lnTo>
                        <a:pt x="92735" y="0"/>
                      </a:lnTo>
                      <a:lnTo>
                        <a:pt x="92735" y="252136"/>
                      </a:lnTo>
                      <a:lnTo>
                        <a:pt x="0" y="252136"/>
                      </a:lnTo>
                      <a:close/>
                    </a:path>
                  </a:pathLst>
                </a:custGeom>
                <a:solidFill>
                  <a:srgbClr val="FAB44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Shape 4000">
                  <a:extLst>
                    <a:ext uri="{FF2B5EF4-FFF2-40B4-BE49-F238E27FC236}">
                      <a16:creationId xmlns:a16="http://schemas.microsoft.com/office/drawing/2014/main" id="{C4132E3D-D097-DF6A-1B3B-35DA097D0AC8}"/>
                    </a:ext>
                  </a:extLst>
                </p:cNvPr>
                <p:cNvSpPr/>
                <p:nvPr/>
              </p:nvSpPr>
              <p:spPr>
                <a:xfrm>
                  <a:off x="4716056" y="2844612"/>
                  <a:ext cx="741902" cy="252136"/>
                </a:xfrm>
                <a:custGeom>
                  <a:avLst/>
                  <a:gdLst>
                    <a:gd name="connsiteX0" fmla="*/ 92735 w 741902"/>
                    <a:gd name="connsiteY0" fmla="*/ 252136 h 252136"/>
                    <a:gd name="connsiteX1" fmla="*/ 0 w 741902"/>
                    <a:gd name="connsiteY1" fmla="*/ 168088 h 252136"/>
                    <a:gd name="connsiteX2" fmla="*/ 54321 w 741902"/>
                    <a:gd name="connsiteY2" fmla="*/ 118853 h 252136"/>
                    <a:gd name="connsiteX3" fmla="*/ 370951 w 741902"/>
                    <a:gd name="connsiteY3" fmla="*/ 0 h 252136"/>
                    <a:gd name="connsiteX4" fmla="*/ 370951 w 741902"/>
                    <a:gd name="connsiteY4" fmla="*/ 0 h 252136"/>
                    <a:gd name="connsiteX5" fmla="*/ 687581 w 741902"/>
                    <a:gd name="connsiteY5" fmla="*/ 118853 h 252136"/>
                    <a:gd name="connsiteX6" fmla="*/ 741902 w 741902"/>
                    <a:gd name="connsiteY6" fmla="*/ 168088 h 252136"/>
                    <a:gd name="connsiteX7" fmla="*/ 649167 w 741902"/>
                    <a:gd name="connsiteY7" fmla="*/ 252136 h 252136"/>
                    <a:gd name="connsiteX8" fmla="*/ 92735 w 741902"/>
                    <a:gd name="connsiteY8" fmla="*/ 252136 h 25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1902" h="252136">
                      <a:moveTo>
                        <a:pt x="92735" y="252136"/>
                      </a:moveTo>
                      <a:lnTo>
                        <a:pt x="0" y="168088"/>
                      </a:lnTo>
                      <a:lnTo>
                        <a:pt x="54321" y="118853"/>
                      </a:lnTo>
                      <a:cubicBezTo>
                        <a:pt x="138293" y="42748"/>
                        <a:pt x="252193" y="0"/>
                        <a:pt x="370951" y="0"/>
                      </a:cubicBezTo>
                      <a:lnTo>
                        <a:pt x="370951" y="0"/>
                      </a:lnTo>
                      <a:cubicBezTo>
                        <a:pt x="489709" y="0"/>
                        <a:pt x="603609" y="42758"/>
                        <a:pt x="687581" y="118853"/>
                      </a:cubicBezTo>
                      <a:lnTo>
                        <a:pt x="741902" y="168088"/>
                      </a:lnTo>
                      <a:lnTo>
                        <a:pt x="649167" y="252136"/>
                      </a:lnTo>
                      <a:lnTo>
                        <a:pt x="92735" y="252136"/>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44" name="Graphic 3959">
                  <a:extLst>
                    <a:ext uri="{FF2B5EF4-FFF2-40B4-BE49-F238E27FC236}">
                      <a16:creationId xmlns:a16="http://schemas.microsoft.com/office/drawing/2014/main" id="{C16994A6-BE8F-769E-FB72-594FCDC394C0}"/>
                    </a:ext>
                  </a:extLst>
                </p:cNvPr>
                <p:cNvGrpSpPr/>
                <p:nvPr/>
              </p:nvGrpSpPr>
              <p:grpSpPr>
                <a:xfrm>
                  <a:off x="4855197" y="2970637"/>
                  <a:ext cx="463638" cy="84048"/>
                  <a:chOff x="4855197" y="2970637"/>
                  <a:chExt cx="463638" cy="84048"/>
                </a:xfrm>
                <a:solidFill>
                  <a:srgbClr val="FFD250"/>
                </a:solidFill>
              </p:grpSpPr>
              <p:sp>
                <p:nvSpPr>
                  <p:cNvPr id="148" name="Free-form: Shape 4002">
                    <a:extLst>
                      <a:ext uri="{FF2B5EF4-FFF2-40B4-BE49-F238E27FC236}">
                        <a16:creationId xmlns:a16="http://schemas.microsoft.com/office/drawing/2014/main" id="{6D01B463-DD45-FB1D-3AD1-633E6912470E}"/>
                      </a:ext>
                    </a:extLst>
                  </p:cNvPr>
                  <p:cNvSpPr/>
                  <p:nvPr/>
                </p:nvSpPr>
                <p:spPr>
                  <a:xfrm>
                    <a:off x="5040649" y="2970637"/>
                    <a:ext cx="92735" cy="84048"/>
                  </a:xfrm>
                  <a:custGeom>
                    <a:avLst/>
                    <a:gdLst>
                      <a:gd name="connsiteX0" fmla="*/ 92735 w 92735"/>
                      <a:gd name="connsiteY0" fmla="*/ 42024 h 84048"/>
                      <a:gd name="connsiteX1" fmla="*/ 46368 w 92735"/>
                      <a:gd name="connsiteY1" fmla="*/ 84049 h 84048"/>
                      <a:gd name="connsiteX2" fmla="*/ 0 w 92735"/>
                      <a:gd name="connsiteY2" fmla="*/ 42024 h 84048"/>
                      <a:gd name="connsiteX3" fmla="*/ 46368 w 92735"/>
                      <a:gd name="connsiteY3" fmla="*/ 0 h 84048"/>
                      <a:gd name="connsiteX4" fmla="*/ 92735 w 92735"/>
                      <a:gd name="connsiteY4" fmla="*/ 42024 h 84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5" h="84048">
                        <a:moveTo>
                          <a:pt x="92735" y="42024"/>
                        </a:moveTo>
                        <a:cubicBezTo>
                          <a:pt x="92735" y="65234"/>
                          <a:pt x="71976" y="84049"/>
                          <a:pt x="46368" y="84049"/>
                        </a:cubicBezTo>
                        <a:cubicBezTo>
                          <a:pt x="20760" y="84049"/>
                          <a:pt x="0" y="65234"/>
                          <a:pt x="0" y="42024"/>
                        </a:cubicBezTo>
                        <a:cubicBezTo>
                          <a:pt x="0" y="18815"/>
                          <a:pt x="20760" y="0"/>
                          <a:pt x="46368" y="0"/>
                        </a:cubicBezTo>
                        <a:cubicBezTo>
                          <a:pt x="71976" y="0"/>
                          <a:pt x="92735" y="18815"/>
                          <a:pt x="92735" y="42024"/>
                        </a:cubicBezTo>
                        <a:close/>
                      </a:path>
                    </a:pathLst>
                  </a:custGeom>
                  <a:solidFill>
                    <a:srgbClr val="FFD2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Shape 4003">
                    <a:extLst>
                      <a:ext uri="{FF2B5EF4-FFF2-40B4-BE49-F238E27FC236}">
                        <a16:creationId xmlns:a16="http://schemas.microsoft.com/office/drawing/2014/main" id="{B174BDF1-5419-2D33-93B8-9376508E83B3}"/>
                      </a:ext>
                    </a:extLst>
                  </p:cNvPr>
                  <p:cNvSpPr/>
                  <p:nvPr/>
                </p:nvSpPr>
                <p:spPr>
                  <a:xfrm>
                    <a:off x="4855197" y="2970637"/>
                    <a:ext cx="92735" cy="84048"/>
                  </a:xfrm>
                  <a:custGeom>
                    <a:avLst/>
                    <a:gdLst>
                      <a:gd name="connsiteX0" fmla="*/ 92735 w 92735"/>
                      <a:gd name="connsiteY0" fmla="*/ 42024 h 84048"/>
                      <a:gd name="connsiteX1" fmla="*/ 46368 w 92735"/>
                      <a:gd name="connsiteY1" fmla="*/ 84049 h 84048"/>
                      <a:gd name="connsiteX2" fmla="*/ 0 w 92735"/>
                      <a:gd name="connsiteY2" fmla="*/ 42024 h 84048"/>
                      <a:gd name="connsiteX3" fmla="*/ 46368 w 92735"/>
                      <a:gd name="connsiteY3" fmla="*/ 0 h 84048"/>
                      <a:gd name="connsiteX4" fmla="*/ 92735 w 92735"/>
                      <a:gd name="connsiteY4" fmla="*/ 42024 h 84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5" h="84048">
                        <a:moveTo>
                          <a:pt x="92735" y="42024"/>
                        </a:moveTo>
                        <a:cubicBezTo>
                          <a:pt x="92735" y="65234"/>
                          <a:pt x="71976" y="84049"/>
                          <a:pt x="46368" y="84049"/>
                        </a:cubicBezTo>
                        <a:cubicBezTo>
                          <a:pt x="20760" y="84049"/>
                          <a:pt x="0" y="65234"/>
                          <a:pt x="0" y="42024"/>
                        </a:cubicBezTo>
                        <a:cubicBezTo>
                          <a:pt x="0" y="18815"/>
                          <a:pt x="20760" y="0"/>
                          <a:pt x="46368" y="0"/>
                        </a:cubicBezTo>
                        <a:cubicBezTo>
                          <a:pt x="71976" y="0"/>
                          <a:pt x="92735" y="18815"/>
                          <a:pt x="92735" y="42024"/>
                        </a:cubicBezTo>
                        <a:close/>
                      </a:path>
                    </a:pathLst>
                  </a:custGeom>
                  <a:solidFill>
                    <a:srgbClr val="FFD2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Shape 4004">
                    <a:extLst>
                      <a:ext uri="{FF2B5EF4-FFF2-40B4-BE49-F238E27FC236}">
                        <a16:creationId xmlns:a16="http://schemas.microsoft.com/office/drawing/2014/main" id="{10F2237A-2B7D-6ED0-14DC-59ADBEAB6B4B}"/>
                      </a:ext>
                    </a:extLst>
                  </p:cNvPr>
                  <p:cNvSpPr/>
                  <p:nvPr/>
                </p:nvSpPr>
                <p:spPr>
                  <a:xfrm>
                    <a:off x="5226100" y="2970637"/>
                    <a:ext cx="92735" cy="84048"/>
                  </a:xfrm>
                  <a:custGeom>
                    <a:avLst/>
                    <a:gdLst>
                      <a:gd name="connsiteX0" fmla="*/ 92735 w 92735"/>
                      <a:gd name="connsiteY0" fmla="*/ 42024 h 84048"/>
                      <a:gd name="connsiteX1" fmla="*/ 46368 w 92735"/>
                      <a:gd name="connsiteY1" fmla="*/ 84049 h 84048"/>
                      <a:gd name="connsiteX2" fmla="*/ 0 w 92735"/>
                      <a:gd name="connsiteY2" fmla="*/ 42024 h 84048"/>
                      <a:gd name="connsiteX3" fmla="*/ 46368 w 92735"/>
                      <a:gd name="connsiteY3" fmla="*/ 0 h 84048"/>
                      <a:gd name="connsiteX4" fmla="*/ 92735 w 92735"/>
                      <a:gd name="connsiteY4" fmla="*/ 42024 h 84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5" h="84048">
                        <a:moveTo>
                          <a:pt x="92735" y="42024"/>
                        </a:moveTo>
                        <a:cubicBezTo>
                          <a:pt x="92735" y="65234"/>
                          <a:pt x="71976" y="84049"/>
                          <a:pt x="46368" y="84049"/>
                        </a:cubicBezTo>
                        <a:cubicBezTo>
                          <a:pt x="20760" y="84049"/>
                          <a:pt x="0" y="65234"/>
                          <a:pt x="0" y="42024"/>
                        </a:cubicBezTo>
                        <a:cubicBezTo>
                          <a:pt x="0" y="18815"/>
                          <a:pt x="20760" y="0"/>
                          <a:pt x="46368" y="0"/>
                        </a:cubicBezTo>
                        <a:cubicBezTo>
                          <a:pt x="71976" y="0"/>
                          <a:pt x="92735" y="18815"/>
                          <a:pt x="92735" y="42024"/>
                        </a:cubicBezTo>
                        <a:close/>
                      </a:path>
                    </a:pathLst>
                  </a:custGeom>
                  <a:solidFill>
                    <a:srgbClr val="FFD2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45" name="Graphic 3959">
                  <a:extLst>
                    <a:ext uri="{FF2B5EF4-FFF2-40B4-BE49-F238E27FC236}">
                      <a16:creationId xmlns:a16="http://schemas.microsoft.com/office/drawing/2014/main" id="{4D385BDA-52DD-2489-04EE-6C448E8BE3CD}"/>
                    </a:ext>
                  </a:extLst>
                </p:cNvPr>
                <p:cNvGrpSpPr/>
                <p:nvPr/>
              </p:nvGrpSpPr>
              <p:grpSpPr>
                <a:xfrm>
                  <a:off x="4252341" y="3432905"/>
                  <a:ext cx="463686" cy="336193"/>
                  <a:chOff x="4252341" y="3432905"/>
                  <a:chExt cx="463686" cy="336193"/>
                </a:xfrm>
                <a:solidFill>
                  <a:srgbClr val="C8414B"/>
                </a:solidFill>
              </p:grpSpPr>
              <p:sp>
                <p:nvSpPr>
                  <p:cNvPr id="146" name="Free-form: Shape 4006">
                    <a:extLst>
                      <a:ext uri="{FF2B5EF4-FFF2-40B4-BE49-F238E27FC236}">
                        <a16:creationId xmlns:a16="http://schemas.microsoft.com/office/drawing/2014/main" id="{EAB6F71E-E362-F050-CD16-E0A0CD761009}"/>
                      </a:ext>
                    </a:extLst>
                  </p:cNvPr>
                  <p:cNvSpPr/>
                  <p:nvPr/>
                </p:nvSpPr>
                <p:spPr>
                  <a:xfrm>
                    <a:off x="4252341" y="3432905"/>
                    <a:ext cx="463686" cy="84039"/>
                  </a:xfrm>
                  <a:custGeom>
                    <a:avLst/>
                    <a:gdLst>
                      <a:gd name="connsiteX0" fmla="*/ 0 w 463686"/>
                      <a:gd name="connsiteY0" fmla="*/ 0 h 84039"/>
                      <a:gd name="connsiteX1" fmla="*/ 463687 w 463686"/>
                      <a:gd name="connsiteY1" fmla="*/ 0 h 84039"/>
                      <a:gd name="connsiteX2" fmla="*/ 463687 w 463686"/>
                      <a:gd name="connsiteY2" fmla="*/ 84039 h 84039"/>
                      <a:gd name="connsiteX3" fmla="*/ 0 w 463686"/>
                      <a:gd name="connsiteY3" fmla="*/ 84039 h 84039"/>
                    </a:gdLst>
                    <a:ahLst/>
                    <a:cxnLst>
                      <a:cxn ang="0">
                        <a:pos x="connsiteX0" y="connsiteY0"/>
                      </a:cxn>
                      <a:cxn ang="0">
                        <a:pos x="connsiteX1" y="connsiteY1"/>
                      </a:cxn>
                      <a:cxn ang="0">
                        <a:pos x="connsiteX2" y="connsiteY2"/>
                      </a:cxn>
                      <a:cxn ang="0">
                        <a:pos x="connsiteX3" y="connsiteY3"/>
                      </a:cxn>
                    </a:cxnLst>
                    <a:rect l="l" t="t" r="r" b="b"/>
                    <a:pathLst>
                      <a:path w="463686" h="84039">
                        <a:moveTo>
                          <a:pt x="0" y="0"/>
                        </a:moveTo>
                        <a:lnTo>
                          <a:pt x="463687" y="0"/>
                        </a:lnTo>
                        <a:lnTo>
                          <a:pt x="463687" y="84039"/>
                        </a:lnTo>
                        <a:lnTo>
                          <a:pt x="0" y="84039"/>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Shape 4007">
                    <a:extLst>
                      <a:ext uri="{FF2B5EF4-FFF2-40B4-BE49-F238E27FC236}">
                        <a16:creationId xmlns:a16="http://schemas.microsoft.com/office/drawing/2014/main" id="{419F8B1D-C71B-EAC2-392B-E49FCCB72DF0}"/>
                      </a:ext>
                    </a:extLst>
                  </p:cNvPr>
                  <p:cNvSpPr/>
                  <p:nvPr/>
                </p:nvSpPr>
                <p:spPr>
                  <a:xfrm>
                    <a:off x="4252360" y="3601011"/>
                    <a:ext cx="278215" cy="168087"/>
                  </a:xfrm>
                  <a:custGeom>
                    <a:avLst/>
                    <a:gdLst>
                      <a:gd name="connsiteX0" fmla="*/ 0 w 278215"/>
                      <a:gd name="connsiteY0" fmla="*/ 168088 h 168087"/>
                      <a:gd name="connsiteX1" fmla="*/ 278216 w 278215"/>
                      <a:gd name="connsiteY1" fmla="*/ 84039 h 168087"/>
                      <a:gd name="connsiteX2" fmla="*/ 278216 w 278215"/>
                      <a:gd name="connsiteY2" fmla="*/ 0 h 168087"/>
                      <a:gd name="connsiteX3" fmla="*/ 0 w 278215"/>
                      <a:gd name="connsiteY3" fmla="*/ 84039 h 168087"/>
                    </a:gdLst>
                    <a:ahLst/>
                    <a:cxnLst>
                      <a:cxn ang="0">
                        <a:pos x="connsiteX0" y="connsiteY0"/>
                      </a:cxn>
                      <a:cxn ang="0">
                        <a:pos x="connsiteX1" y="connsiteY1"/>
                      </a:cxn>
                      <a:cxn ang="0">
                        <a:pos x="connsiteX2" y="connsiteY2"/>
                      </a:cxn>
                      <a:cxn ang="0">
                        <a:pos x="connsiteX3" y="connsiteY3"/>
                      </a:cxn>
                    </a:cxnLst>
                    <a:rect l="l" t="t" r="r" b="b"/>
                    <a:pathLst>
                      <a:path w="278215" h="168087">
                        <a:moveTo>
                          <a:pt x="0" y="168088"/>
                        </a:moveTo>
                        <a:lnTo>
                          <a:pt x="278216" y="84039"/>
                        </a:lnTo>
                        <a:lnTo>
                          <a:pt x="278216" y="0"/>
                        </a:lnTo>
                        <a:lnTo>
                          <a:pt x="0" y="84039"/>
                        </a:lnTo>
                        <a:close/>
                      </a:path>
                    </a:pathLst>
                  </a:custGeom>
                  <a:solidFill>
                    <a:srgbClr val="C8414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grpSp>
      <p:sp>
        <p:nvSpPr>
          <p:cNvPr id="5" name="Rectangle 4">
            <a:extLst>
              <a:ext uri="{FF2B5EF4-FFF2-40B4-BE49-F238E27FC236}">
                <a16:creationId xmlns:a16="http://schemas.microsoft.com/office/drawing/2014/main" id="{81F5176F-94A1-7853-09C9-6D4FE17E9C66}"/>
              </a:ext>
            </a:extLst>
          </p:cNvPr>
          <p:cNvSpPr/>
          <p:nvPr/>
        </p:nvSpPr>
        <p:spPr>
          <a:xfrm>
            <a:off x="9639300" y="-2146"/>
            <a:ext cx="2552701"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PATIENT IMPACT</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sp>
        <p:nvSpPr>
          <p:cNvPr id="6" name="Rectangle 5">
            <a:extLst>
              <a:ext uri="{FF2B5EF4-FFF2-40B4-BE49-F238E27FC236}">
                <a16:creationId xmlns:a16="http://schemas.microsoft.com/office/drawing/2014/main" id="{498D2FD2-A092-BE65-4516-66B23F45030C}"/>
              </a:ext>
            </a:extLst>
          </p:cNvPr>
          <p:cNvSpPr/>
          <p:nvPr/>
        </p:nvSpPr>
        <p:spPr>
          <a:xfrm>
            <a:off x="122897" y="1276992"/>
            <a:ext cx="11889713" cy="410611"/>
          </a:xfrm>
          <a:prstGeom prst="rect">
            <a:avLst/>
          </a:prstGeom>
          <a:solidFill>
            <a:schemeClr val="bg1">
              <a:lumMod val="95000"/>
            </a:schemeClr>
          </a:solidFill>
          <a:ln w="6350" cap="flat" cmpd="sng" algn="ctr">
            <a:noFill/>
            <a:prstDash val="solid"/>
            <a:miter lim="800000"/>
          </a:ln>
          <a:effectLst/>
        </p:spPr>
        <p:txBody>
          <a:bodyPr lIns="180000" rIns="180000" rtlCol="0" anchor="ctr"/>
          <a:lstStyle/>
          <a:p>
            <a:pPr marL="19050" marR="0" lvl="0" indent="0" algn="ctr" defTabSz="13716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sym typeface="Arial"/>
              </a:rPr>
              <a:t>Patient survey (N=857, total patients from Brazil, China, France, Spain, UK and USA)</a:t>
            </a:r>
          </a:p>
        </p:txBody>
      </p:sp>
      <p:sp>
        <p:nvSpPr>
          <p:cNvPr id="12" name="TextBox 11">
            <a:extLst>
              <a:ext uri="{FF2B5EF4-FFF2-40B4-BE49-F238E27FC236}">
                <a16:creationId xmlns:a16="http://schemas.microsoft.com/office/drawing/2014/main" id="{E47C101B-93AD-C820-BC77-414FE68EE158}"/>
              </a:ext>
            </a:extLst>
          </p:cNvPr>
          <p:cNvSpPr txBox="1"/>
          <p:nvPr/>
        </p:nvSpPr>
        <p:spPr>
          <a:xfrm>
            <a:off x="5959737" y="1690545"/>
            <a:ext cx="6052874" cy="461665"/>
          </a:xfrm>
          <a:prstGeom prst="rect">
            <a:avLst/>
          </a:prstGeom>
          <a:solidFill>
            <a:schemeClr val="accent2">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Top reasons for contacting an HCP for advice during a COPD exacerbation (n=671)</a:t>
            </a:r>
          </a:p>
        </p:txBody>
      </p:sp>
      <p:sp>
        <p:nvSpPr>
          <p:cNvPr id="102" name="TextBox 101">
            <a:extLst>
              <a:ext uri="{FF2B5EF4-FFF2-40B4-BE49-F238E27FC236}">
                <a16:creationId xmlns:a16="http://schemas.microsoft.com/office/drawing/2014/main" id="{6489354C-5018-8A02-C5B1-6FB23BA30557}"/>
              </a:ext>
            </a:extLst>
          </p:cNvPr>
          <p:cNvSpPr txBox="1"/>
          <p:nvPr/>
        </p:nvSpPr>
        <p:spPr>
          <a:xfrm>
            <a:off x="122897" y="1682620"/>
            <a:ext cx="5670681" cy="461665"/>
          </a:xfrm>
          <a:prstGeom prst="rect">
            <a:avLst/>
          </a:prstGeom>
          <a:solidFill>
            <a:schemeClr val="bg2">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How soon after you first notice that you are starting a COPD exacerbation would you contact a healthcare provider for advice? (n=671)</a:t>
            </a:r>
          </a:p>
        </p:txBody>
      </p:sp>
      <p:grpSp>
        <p:nvGrpSpPr>
          <p:cNvPr id="54" name="Group 53">
            <a:extLst>
              <a:ext uri="{FF2B5EF4-FFF2-40B4-BE49-F238E27FC236}">
                <a16:creationId xmlns:a16="http://schemas.microsoft.com/office/drawing/2014/main" id="{172B9855-1316-48BD-018A-DF8132EB31BD}"/>
              </a:ext>
            </a:extLst>
          </p:cNvPr>
          <p:cNvGrpSpPr/>
          <p:nvPr/>
        </p:nvGrpSpPr>
        <p:grpSpPr>
          <a:xfrm>
            <a:off x="13495" y="2041910"/>
            <a:ext cx="5391812" cy="4183773"/>
            <a:chOff x="13495" y="2221035"/>
            <a:chExt cx="5391812" cy="4006711"/>
          </a:xfrm>
        </p:grpSpPr>
        <p:graphicFrame>
          <p:nvGraphicFramePr>
            <p:cNvPr id="24" name="Chart 23">
              <a:extLst>
                <a:ext uri="{FF2B5EF4-FFF2-40B4-BE49-F238E27FC236}">
                  <a16:creationId xmlns:a16="http://schemas.microsoft.com/office/drawing/2014/main" id="{6B782CFC-3866-EB28-7E6E-8FA7BB84C640}"/>
                </a:ext>
              </a:extLst>
            </p:cNvPr>
            <p:cNvGraphicFramePr/>
            <p:nvPr/>
          </p:nvGraphicFramePr>
          <p:xfrm>
            <a:off x="179654" y="2221035"/>
            <a:ext cx="5225653" cy="3848506"/>
          </p:xfrm>
          <a:graphic>
            <a:graphicData uri="http://schemas.openxmlformats.org/drawingml/2006/chart">
              <c:chart xmlns:c="http://schemas.openxmlformats.org/drawingml/2006/chart" xmlns:r="http://schemas.openxmlformats.org/officeDocument/2006/relationships" r:id="rId3"/>
            </a:graphicData>
          </a:graphic>
        </p:graphicFrame>
        <p:sp>
          <p:nvSpPr>
            <p:cNvPr id="47" name="Rectangle 46">
              <a:extLst>
                <a:ext uri="{FF2B5EF4-FFF2-40B4-BE49-F238E27FC236}">
                  <a16:creationId xmlns:a16="http://schemas.microsoft.com/office/drawing/2014/main" id="{1D32031F-87DF-FB3D-798F-5F8A15234A11}"/>
                </a:ext>
              </a:extLst>
            </p:cNvPr>
            <p:cNvSpPr/>
            <p:nvPr/>
          </p:nvSpPr>
          <p:spPr>
            <a:xfrm>
              <a:off x="2219325" y="6010984"/>
              <a:ext cx="2410618" cy="21676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Percentage of participants</a:t>
              </a:r>
            </a:p>
          </p:txBody>
        </p:sp>
        <p:sp>
          <p:nvSpPr>
            <p:cNvPr id="49" name="TextBox 48">
              <a:extLst>
                <a:ext uri="{FF2B5EF4-FFF2-40B4-BE49-F238E27FC236}">
                  <a16:creationId xmlns:a16="http://schemas.microsoft.com/office/drawing/2014/main" id="{4E2901FF-3786-933A-F24D-185D95445FB1}"/>
                </a:ext>
              </a:extLst>
            </p:cNvPr>
            <p:cNvSpPr txBox="1"/>
            <p:nvPr/>
          </p:nvSpPr>
          <p:spPr>
            <a:xfrm>
              <a:off x="13495" y="2471822"/>
              <a:ext cx="1724026" cy="412651"/>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73A36"/>
                  </a:solidFill>
                  <a:effectLst/>
                  <a:uLnTx/>
                  <a:uFillTx/>
                  <a:latin typeface="Arial" panose="020B0604020202020204"/>
                  <a:ea typeface="Calibri" panose="020F0502020204030204" pitchFamily="34" charset="0"/>
                  <a:cs typeface="Calibri" panose="020F0502020204030204" pitchFamily="34" charset="0"/>
                </a:rPr>
                <a:t>I would not contact my healthcare provider</a:t>
              </a:r>
            </a:p>
          </p:txBody>
        </p:sp>
        <p:sp>
          <p:nvSpPr>
            <p:cNvPr id="50" name="TextBox 49">
              <a:extLst>
                <a:ext uri="{FF2B5EF4-FFF2-40B4-BE49-F238E27FC236}">
                  <a16:creationId xmlns:a16="http://schemas.microsoft.com/office/drawing/2014/main" id="{1D31C686-1D78-7041-8A17-7109E3BAF518}"/>
                </a:ext>
              </a:extLst>
            </p:cNvPr>
            <p:cNvSpPr txBox="1"/>
            <p:nvPr/>
          </p:nvSpPr>
          <p:spPr>
            <a:xfrm>
              <a:off x="13495" y="3229117"/>
              <a:ext cx="1724026" cy="250538"/>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73A36"/>
                  </a:solidFill>
                  <a:effectLst/>
                  <a:uLnTx/>
                  <a:uFillTx/>
                  <a:latin typeface="Arial" panose="020B0604020202020204"/>
                  <a:ea typeface="Calibri" panose="020F0502020204030204" pitchFamily="34" charset="0"/>
                  <a:cs typeface="Calibri" panose="020F0502020204030204" pitchFamily="34" charset="0"/>
                </a:rPr>
                <a:t>After 5 days or more</a:t>
              </a:r>
            </a:p>
          </p:txBody>
        </p:sp>
        <p:sp>
          <p:nvSpPr>
            <p:cNvPr id="51" name="TextBox 50">
              <a:extLst>
                <a:ext uri="{FF2B5EF4-FFF2-40B4-BE49-F238E27FC236}">
                  <a16:creationId xmlns:a16="http://schemas.microsoft.com/office/drawing/2014/main" id="{C7290BFD-8DA1-53CD-95D9-AA53D7B53958}"/>
                </a:ext>
              </a:extLst>
            </p:cNvPr>
            <p:cNvSpPr txBox="1"/>
            <p:nvPr/>
          </p:nvSpPr>
          <p:spPr>
            <a:xfrm>
              <a:off x="13495" y="3908503"/>
              <a:ext cx="1724026" cy="250538"/>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73A36"/>
                  </a:solidFill>
                  <a:effectLst/>
                  <a:uLnTx/>
                  <a:uFillTx/>
                  <a:latin typeface="Arial" panose="020B0604020202020204"/>
                  <a:ea typeface="Calibri" panose="020F0502020204030204" pitchFamily="34" charset="0"/>
                  <a:cs typeface="Calibri" panose="020F0502020204030204" pitchFamily="34" charset="0"/>
                </a:rPr>
                <a:t>Within 3–4 days</a:t>
              </a:r>
            </a:p>
          </p:txBody>
        </p:sp>
        <p:sp>
          <p:nvSpPr>
            <p:cNvPr id="52" name="TextBox 51">
              <a:extLst>
                <a:ext uri="{FF2B5EF4-FFF2-40B4-BE49-F238E27FC236}">
                  <a16:creationId xmlns:a16="http://schemas.microsoft.com/office/drawing/2014/main" id="{60899B2F-3440-3080-6080-CBFFE422C878}"/>
                </a:ext>
              </a:extLst>
            </p:cNvPr>
            <p:cNvSpPr txBox="1"/>
            <p:nvPr/>
          </p:nvSpPr>
          <p:spPr>
            <a:xfrm>
              <a:off x="13495" y="4587889"/>
              <a:ext cx="1724026" cy="250538"/>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73A36"/>
                  </a:solidFill>
                  <a:effectLst/>
                  <a:uLnTx/>
                  <a:uFillTx/>
                  <a:latin typeface="Arial" panose="020B0604020202020204"/>
                  <a:ea typeface="Calibri" panose="020F0502020204030204" pitchFamily="34" charset="0"/>
                  <a:cs typeface="Calibri" panose="020F0502020204030204" pitchFamily="34" charset="0"/>
                </a:rPr>
                <a:t>Within 1–2 days</a:t>
              </a:r>
            </a:p>
          </p:txBody>
        </p:sp>
        <p:sp>
          <p:nvSpPr>
            <p:cNvPr id="53" name="TextBox 52">
              <a:extLst>
                <a:ext uri="{FF2B5EF4-FFF2-40B4-BE49-F238E27FC236}">
                  <a16:creationId xmlns:a16="http://schemas.microsoft.com/office/drawing/2014/main" id="{A86779BE-6AAE-896C-C51E-C12625CA4B9C}"/>
                </a:ext>
              </a:extLst>
            </p:cNvPr>
            <p:cNvSpPr txBox="1"/>
            <p:nvPr/>
          </p:nvSpPr>
          <p:spPr>
            <a:xfrm>
              <a:off x="13495" y="5276797"/>
              <a:ext cx="1724026" cy="250538"/>
            </a:xfrm>
            <a:prstGeom prst="rect">
              <a:avLst/>
            </a:prstGeom>
            <a:solidFill>
              <a:schemeClr val="bg1"/>
            </a:solid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373A36"/>
                  </a:solidFill>
                  <a:effectLst/>
                  <a:uLnTx/>
                  <a:uFillTx/>
                  <a:latin typeface="Arial" panose="020B0604020202020204"/>
                  <a:ea typeface="Calibri" panose="020F0502020204030204" pitchFamily="34" charset="0"/>
                  <a:cs typeface="Calibri" panose="020F0502020204030204" pitchFamily="34" charset="0"/>
                </a:rPr>
                <a:t>Within 24 hours</a:t>
              </a:r>
            </a:p>
          </p:txBody>
        </p:sp>
      </p:grpSp>
      <p:grpSp>
        <p:nvGrpSpPr>
          <p:cNvPr id="20" name="Group 19">
            <a:extLst>
              <a:ext uri="{FF2B5EF4-FFF2-40B4-BE49-F238E27FC236}">
                <a16:creationId xmlns:a16="http://schemas.microsoft.com/office/drawing/2014/main" id="{26D03A21-0E68-2F04-5122-04424EBCA5B4}"/>
              </a:ext>
            </a:extLst>
          </p:cNvPr>
          <p:cNvGrpSpPr/>
          <p:nvPr/>
        </p:nvGrpSpPr>
        <p:grpSpPr>
          <a:xfrm>
            <a:off x="5974069" y="3568218"/>
            <a:ext cx="1159204" cy="1159204"/>
            <a:chOff x="529078" y="3535114"/>
            <a:chExt cx="869403" cy="869403"/>
          </a:xfrm>
        </p:grpSpPr>
        <p:grpSp>
          <p:nvGrpSpPr>
            <p:cNvPr id="21" name="Group 20">
              <a:extLst>
                <a:ext uri="{FF2B5EF4-FFF2-40B4-BE49-F238E27FC236}">
                  <a16:creationId xmlns:a16="http://schemas.microsoft.com/office/drawing/2014/main" id="{7318CBA6-6778-2B59-4A5F-F76FBB758F9D}"/>
                </a:ext>
              </a:extLst>
            </p:cNvPr>
            <p:cNvGrpSpPr/>
            <p:nvPr/>
          </p:nvGrpSpPr>
          <p:grpSpPr>
            <a:xfrm>
              <a:off x="529078" y="3535114"/>
              <a:ext cx="869403" cy="869403"/>
              <a:chOff x="6577052" y="2442851"/>
              <a:chExt cx="2384499" cy="2384500"/>
            </a:xfrm>
          </p:grpSpPr>
          <p:graphicFrame>
            <p:nvGraphicFramePr>
              <p:cNvPr id="23" name="Chart 22">
                <a:extLst>
                  <a:ext uri="{FF2B5EF4-FFF2-40B4-BE49-F238E27FC236}">
                    <a16:creationId xmlns:a16="http://schemas.microsoft.com/office/drawing/2014/main" id="{8EC045F5-7755-13AB-038F-BCF0DCEBA2D2}"/>
                  </a:ext>
                </a:extLst>
              </p:cNvPr>
              <p:cNvGraphicFramePr/>
              <p:nvPr/>
            </p:nvGraphicFramePr>
            <p:xfrm>
              <a:off x="6577052" y="2442851"/>
              <a:ext cx="2384499" cy="2384500"/>
            </p:xfrm>
            <a:graphic>
              <a:graphicData uri="http://schemas.openxmlformats.org/drawingml/2006/chart">
                <c:chart xmlns:c="http://schemas.openxmlformats.org/drawingml/2006/chart" xmlns:r="http://schemas.openxmlformats.org/officeDocument/2006/relationships" r:id="rId4"/>
              </a:graphicData>
            </a:graphic>
          </p:graphicFrame>
          <p:sp>
            <p:nvSpPr>
              <p:cNvPr id="25" name="Oval 24">
                <a:extLst>
                  <a:ext uri="{FF2B5EF4-FFF2-40B4-BE49-F238E27FC236}">
                    <a16:creationId xmlns:a16="http://schemas.microsoft.com/office/drawing/2014/main" id="{5C89CE84-3D0E-334A-65E3-EA6541DA4ECD}"/>
                  </a:ext>
                </a:extLst>
              </p:cNvPr>
              <p:cNvSpPr/>
              <p:nvPr/>
            </p:nvSpPr>
            <p:spPr>
              <a:xfrm>
                <a:off x="6634054" y="2492896"/>
                <a:ext cx="2270496" cy="2260606"/>
              </a:xfrm>
              <a:prstGeom prst="ellipse">
                <a:avLst/>
              </a:prstGeom>
              <a:noFill/>
              <a:ln w="12700" cap="flat" cmpd="sng" algn="ctr">
                <a:noFill/>
                <a:prstDash val="solid"/>
                <a:miter lim="800000"/>
              </a:ln>
              <a:effectLst/>
            </p:spPr>
            <p:txBody>
              <a:bodyPr wrap="none" lIns="36000" tIns="72000" rIns="36000" bIns="72000" rtlCol="0" anchor="ctr"/>
              <a:lstStyle/>
              <a:p>
                <a:pPr marL="0" marR="0" lvl="0" indent="0" algn="ctr" defTabSz="609585" rtl="0" eaLnBrk="1" fontAlgn="auto" latinLnBrk="0" hangingPunct="1">
                  <a:lnSpc>
                    <a:spcPct val="87000"/>
                  </a:lnSpc>
                  <a:spcBef>
                    <a:spcPts val="0"/>
                  </a:spcBef>
                  <a:spcAft>
                    <a:spcPts val="0"/>
                  </a:spcAft>
                  <a:buClrTx/>
                  <a:buSzTx/>
                  <a:buFontTx/>
                  <a:buNone/>
                  <a:tabLst/>
                  <a:defRPr/>
                </a:pPr>
                <a:endParaRPr kumimoji="0" lang="en-GB" sz="1400" b="0" i="0" u="none" strike="noStrike" kern="0" cap="none" spc="300" normalizeH="0" baseline="0" noProof="0">
                  <a:ln>
                    <a:noFill/>
                  </a:ln>
                  <a:solidFill>
                    <a:srgbClr val="F0AB00"/>
                  </a:solidFill>
                  <a:effectLst/>
                  <a:uLnTx/>
                  <a:uFillTx/>
                  <a:latin typeface="Arial"/>
                  <a:ea typeface="+mn-ea"/>
                  <a:cs typeface="+mn-cs"/>
                </a:endParaRPr>
              </a:p>
            </p:txBody>
          </p:sp>
          <p:sp>
            <p:nvSpPr>
              <p:cNvPr id="26" name="Freeform 16">
                <a:extLst>
                  <a:ext uri="{FF2B5EF4-FFF2-40B4-BE49-F238E27FC236}">
                    <a16:creationId xmlns:a16="http://schemas.microsoft.com/office/drawing/2014/main" id="{33B82FC1-C986-BC79-0F11-09C7F727E932}"/>
                  </a:ext>
                </a:extLst>
              </p:cNvPr>
              <p:cNvSpPr>
                <a:spLocks noChangeAspect="1" noEditPoints="1"/>
              </p:cNvSpPr>
              <p:nvPr/>
            </p:nvSpPr>
            <p:spPr bwMode="auto">
              <a:xfrm>
                <a:off x="6768294" y="2634093"/>
                <a:ext cx="2002015" cy="2002015"/>
              </a:xfrm>
              <a:custGeom>
                <a:avLst/>
                <a:gdLst>
                  <a:gd name="T0" fmla="*/ 1054 w 2108"/>
                  <a:gd name="T1" fmla="*/ 2108 h 2108"/>
                  <a:gd name="T2" fmla="*/ 309 w 2108"/>
                  <a:gd name="T3" fmla="*/ 1800 h 2108"/>
                  <a:gd name="T4" fmla="*/ 0 w 2108"/>
                  <a:gd name="T5" fmla="*/ 1054 h 2108"/>
                  <a:gd name="T6" fmla="*/ 309 w 2108"/>
                  <a:gd name="T7" fmla="*/ 309 h 2108"/>
                  <a:gd name="T8" fmla="*/ 1054 w 2108"/>
                  <a:gd name="T9" fmla="*/ 0 h 2108"/>
                  <a:gd name="T10" fmla="*/ 1800 w 2108"/>
                  <a:gd name="T11" fmla="*/ 309 h 2108"/>
                  <a:gd name="T12" fmla="*/ 2108 w 2108"/>
                  <a:gd name="T13" fmla="*/ 1054 h 2108"/>
                  <a:gd name="T14" fmla="*/ 1800 w 2108"/>
                  <a:gd name="T15" fmla="*/ 1800 h 2108"/>
                  <a:gd name="T16" fmla="*/ 1054 w 2108"/>
                  <a:gd name="T17" fmla="*/ 2108 h 2108"/>
                  <a:gd name="T18" fmla="*/ 1054 w 2108"/>
                  <a:gd name="T19" fmla="*/ 8 h 2108"/>
                  <a:gd name="T20" fmla="*/ 8 w 2108"/>
                  <a:gd name="T21" fmla="*/ 1054 h 2108"/>
                  <a:gd name="T22" fmla="*/ 1054 w 2108"/>
                  <a:gd name="T23" fmla="*/ 2100 h 2108"/>
                  <a:gd name="T24" fmla="*/ 2100 w 2108"/>
                  <a:gd name="T25" fmla="*/ 1054 h 2108"/>
                  <a:gd name="T26" fmla="*/ 1054 w 2108"/>
                  <a:gd name="T27" fmla="*/ 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8" h="2108">
                    <a:moveTo>
                      <a:pt x="1054" y="2108"/>
                    </a:moveTo>
                    <a:cubicBezTo>
                      <a:pt x="773" y="2108"/>
                      <a:pt x="508" y="1999"/>
                      <a:pt x="309" y="1800"/>
                    </a:cubicBezTo>
                    <a:cubicBezTo>
                      <a:pt x="110" y="1601"/>
                      <a:pt x="0" y="1336"/>
                      <a:pt x="0" y="1054"/>
                    </a:cubicBezTo>
                    <a:cubicBezTo>
                      <a:pt x="0" y="773"/>
                      <a:pt x="110" y="508"/>
                      <a:pt x="309" y="309"/>
                    </a:cubicBezTo>
                    <a:cubicBezTo>
                      <a:pt x="508" y="110"/>
                      <a:pt x="773" y="0"/>
                      <a:pt x="1054" y="0"/>
                    </a:cubicBezTo>
                    <a:cubicBezTo>
                      <a:pt x="1336" y="0"/>
                      <a:pt x="1601" y="110"/>
                      <a:pt x="1800" y="309"/>
                    </a:cubicBezTo>
                    <a:cubicBezTo>
                      <a:pt x="1999" y="508"/>
                      <a:pt x="2108" y="773"/>
                      <a:pt x="2108" y="1054"/>
                    </a:cubicBezTo>
                    <a:cubicBezTo>
                      <a:pt x="2108" y="1336"/>
                      <a:pt x="1999" y="1601"/>
                      <a:pt x="1800" y="1800"/>
                    </a:cubicBezTo>
                    <a:cubicBezTo>
                      <a:pt x="1601" y="1999"/>
                      <a:pt x="1336" y="2108"/>
                      <a:pt x="1054" y="2108"/>
                    </a:cubicBezTo>
                    <a:close/>
                    <a:moveTo>
                      <a:pt x="1054" y="8"/>
                    </a:moveTo>
                    <a:cubicBezTo>
                      <a:pt x="478" y="8"/>
                      <a:pt x="8" y="478"/>
                      <a:pt x="8" y="1054"/>
                    </a:cubicBezTo>
                    <a:cubicBezTo>
                      <a:pt x="8" y="1631"/>
                      <a:pt x="478" y="2100"/>
                      <a:pt x="1054" y="2100"/>
                    </a:cubicBezTo>
                    <a:cubicBezTo>
                      <a:pt x="1631" y="2100"/>
                      <a:pt x="2100" y="1631"/>
                      <a:pt x="2100" y="1054"/>
                    </a:cubicBezTo>
                    <a:cubicBezTo>
                      <a:pt x="2100" y="478"/>
                      <a:pt x="1631" y="8"/>
                      <a:pt x="1054" y="8"/>
                    </a:cubicBezTo>
                    <a:close/>
                  </a:path>
                </a:pathLst>
              </a:custGeom>
              <a:solidFill>
                <a:srgbClr val="A5A5A5">
                  <a:lumMod val="50000"/>
                </a:srgbClr>
              </a:solidFill>
              <a:ln w="38100">
                <a:solidFill>
                  <a:srgbClr val="A5A5A5">
                    <a:lumMod val="5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22" name="Rectangle 21">
              <a:extLst>
                <a:ext uri="{FF2B5EF4-FFF2-40B4-BE49-F238E27FC236}">
                  <a16:creationId xmlns:a16="http://schemas.microsoft.com/office/drawing/2014/main" id="{6A9B2676-A485-0BAB-6CB6-EA87FD288264}"/>
                </a:ext>
              </a:extLst>
            </p:cNvPr>
            <p:cNvSpPr/>
            <p:nvPr/>
          </p:nvSpPr>
          <p:spPr>
            <a:xfrm>
              <a:off x="665902" y="3792351"/>
              <a:ext cx="601367" cy="346249"/>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A5A5A5">
                      <a:lumMod val="50000"/>
                    </a:srgbClr>
                  </a:solidFill>
                  <a:effectLst/>
                  <a:uLnTx/>
                  <a:uFillTx/>
                  <a:latin typeface="Arial" panose="020B0604020202020204"/>
                  <a:ea typeface="+mn-ea"/>
                  <a:cs typeface="+mn-cs"/>
                </a:rPr>
                <a:t>46%</a:t>
              </a:r>
              <a:endParaRPr kumimoji="0" lang="en-GB" sz="2400" b="0" i="0" u="none" strike="noStrike" kern="0" cap="none" spc="0" normalizeH="0" baseline="0" noProof="0">
                <a:ln>
                  <a:noFill/>
                </a:ln>
                <a:solidFill>
                  <a:srgbClr val="A5A5A5">
                    <a:lumMod val="50000"/>
                  </a:srgbClr>
                </a:solidFill>
                <a:effectLst/>
                <a:uLnTx/>
                <a:uFillTx/>
                <a:latin typeface="Arial" panose="020B0604020202020204"/>
                <a:ea typeface="+mn-ea"/>
                <a:cs typeface="+mn-cs"/>
              </a:endParaRPr>
            </a:p>
          </p:txBody>
        </p:sp>
      </p:grpSp>
      <p:sp>
        <p:nvSpPr>
          <p:cNvPr id="28" name="Freeform: Shape 22">
            <a:extLst>
              <a:ext uri="{FF2B5EF4-FFF2-40B4-BE49-F238E27FC236}">
                <a16:creationId xmlns:a16="http://schemas.microsoft.com/office/drawing/2014/main" id="{60595E7C-8492-1D07-87A6-C1D34C9B33AA}"/>
              </a:ext>
            </a:extLst>
          </p:cNvPr>
          <p:cNvSpPr/>
          <p:nvPr/>
        </p:nvSpPr>
        <p:spPr bwMode="gray">
          <a:xfrm>
            <a:off x="6786715" y="3653827"/>
            <a:ext cx="4961497" cy="1005840"/>
          </a:xfrm>
          <a:custGeom>
            <a:avLst/>
            <a:gdLst>
              <a:gd name="connsiteX0" fmla="*/ 4 w 4961497"/>
              <a:gd name="connsiteY0" fmla="*/ 0 h 1005840"/>
              <a:gd name="connsiteX1" fmla="*/ 2045693 w 4961497"/>
              <a:gd name="connsiteY1" fmla="*/ 0 h 1005840"/>
              <a:gd name="connsiteX2" fmla="*/ 4961497 w 4961497"/>
              <a:gd name="connsiteY2" fmla="*/ 0 h 1005840"/>
              <a:gd name="connsiteX3" fmla="*/ 4961497 w 4961497"/>
              <a:gd name="connsiteY3" fmla="*/ 1005840 h 1005840"/>
              <a:gd name="connsiteX4" fmla="*/ 2045689 w 4961497"/>
              <a:gd name="connsiteY4" fmla="*/ 1005840 h 1005840"/>
              <a:gd name="connsiteX5" fmla="*/ 0 w 4961497"/>
              <a:gd name="connsiteY5" fmla="*/ 1005840 h 1005840"/>
              <a:gd name="connsiteX6" fmla="*/ 18212 w 4961497"/>
              <a:gd name="connsiteY6" fmla="*/ 999998 h 1005840"/>
              <a:gd name="connsiteX7" fmla="*/ 337026 w 4961497"/>
              <a:gd name="connsiteY7" fmla="*/ 502920 h 1005840"/>
              <a:gd name="connsiteX8" fmla="*/ 18212 w 4961497"/>
              <a:gd name="connsiteY8" fmla="*/ 5841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1497" h="1005840">
                <a:moveTo>
                  <a:pt x="4" y="0"/>
                </a:moveTo>
                <a:lnTo>
                  <a:pt x="2045693" y="0"/>
                </a:lnTo>
                <a:lnTo>
                  <a:pt x="4961497" y="0"/>
                </a:lnTo>
                <a:lnTo>
                  <a:pt x="4961497" y="1005840"/>
                </a:lnTo>
                <a:lnTo>
                  <a:pt x="2045689" y="1005840"/>
                </a:lnTo>
                <a:lnTo>
                  <a:pt x="0" y="1005840"/>
                </a:lnTo>
                <a:lnTo>
                  <a:pt x="18212" y="999998"/>
                </a:lnTo>
                <a:cubicBezTo>
                  <a:pt x="205566" y="918102"/>
                  <a:pt x="337026" y="726377"/>
                  <a:pt x="337026" y="502920"/>
                </a:cubicBezTo>
                <a:cubicBezTo>
                  <a:pt x="337026" y="279462"/>
                  <a:pt x="205566" y="87738"/>
                  <a:pt x="18212" y="5841"/>
                </a:cubicBezTo>
                <a:close/>
              </a:path>
            </a:pathLst>
          </a:custGeom>
          <a:solidFill>
            <a:srgbClr val="A5A5A5">
              <a:lumMod val="50000"/>
            </a:srgbClr>
          </a:solidFill>
          <a:ln w="12700" cap="flat" cmpd="sng" algn="ctr">
            <a:solidFill>
              <a:srgbClr val="A5A5A5">
                <a:lumMod val="50000"/>
              </a:srgbClr>
            </a:solidFill>
            <a:prstDash val="solid"/>
            <a:miter lim="800000"/>
          </a:ln>
          <a:effectLst/>
        </p:spPr>
        <p:txBody>
          <a:bodyPr wrap="square" lIns="504000" rtlCol="0" anchor="ctr">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GB" sz="1600" b="0" i="0" u="none" strike="noStrike" kern="0" cap="none" spc="0" normalizeH="0" baseline="30000" noProof="0">
              <a:ln>
                <a:noFill/>
              </a:ln>
              <a:solidFill>
                <a:prstClr val="white"/>
              </a:solidFill>
              <a:effectLst/>
              <a:uLnTx/>
              <a:uFillTx/>
              <a:latin typeface="Arial" panose="020B0604020202020204"/>
              <a:ea typeface="+mn-ea"/>
              <a:cs typeface="+mn-cs"/>
            </a:endParaRPr>
          </a:p>
        </p:txBody>
      </p:sp>
      <p:sp>
        <p:nvSpPr>
          <p:cNvPr id="29" name="Freeform: Shape 38">
            <a:extLst>
              <a:ext uri="{FF2B5EF4-FFF2-40B4-BE49-F238E27FC236}">
                <a16:creationId xmlns:a16="http://schemas.microsoft.com/office/drawing/2014/main" id="{313822B8-493A-BA1A-9652-BD8180813FDB}"/>
              </a:ext>
            </a:extLst>
          </p:cNvPr>
          <p:cNvSpPr/>
          <p:nvPr/>
        </p:nvSpPr>
        <p:spPr bwMode="gray">
          <a:xfrm>
            <a:off x="6786714" y="2317774"/>
            <a:ext cx="4961497" cy="1005840"/>
          </a:xfrm>
          <a:custGeom>
            <a:avLst/>
            <a:gdLst>
              <a:gd name="connsiteX0" fmla="*/ 4 w 4961497"/>
              <a:gd name="connsiteY0" fmla="*/ 0 h 1005840"/>
              <a:gd name="connsiteX1" fmla="*/ 2045693 w 4961497"/>
              <a:gd name="connsiteY1" fmla="*/ 0 h 1005840"/>
              <a:gd name="connsiteX2" fmla="*/ 4961497 w 4961497"/>
              <a:gd name="connsiteY2" fmla="*/ 0 h 1005840"/>
              <a:gd name="connsiteX3" fmla="*/ 4961497 w 4961497"/>
              <a:gd name="connsiteY3" fmla="*/ 1005840 h 1005840"/>
              <a:gd name="connsiteX4" fmla="*/ 2045689 w 4961497"/>
              <a:gd name="connsiteY4" fmla="*/ 1005840 h 1005840"/>
              <a:gd name="connsiteX5" fmla="*/ 0 w 4961497"/>
              <a:gd name="connsiteY5" fmla="*/ 1005840 h 1005840"/>
              <a:gd name="connsiteX6" fmla="*/ 18212 w 4961497"/>
              <a:gd name="connsiteY6" fmla="*/ 999998 h 1005840"/>
              <a:gd name="connsiteX7" fmla="*/ 337026 w 4961497"/>
              <a:gd name="connsiteY7" fmla="*/ 502920 h 1005840"/>
              <a:gd name="connsiteX8" fmla="*/ 18212 w 4961497"/>
              <a:gd name="connsiteY8" fmla="*/ 5841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1497" h="1005840">
                <a:moveTo>
                  <a:pt x="4" y="0"/>
                </a:moveTo>
                <a:lnTo>
                  <a:pt x="2045693" y="0"/>
                </a:lnTo>
                <a:lnTo>
                  <a:pt x="4961497" y="0"/>
                </a:lnTo>
                <a:lnTo>
                  <a:pt x="4961497" y="1005840"/>
                </a:lnTo>
                <a:lnTo>
                  <a:pt x="2045689" y="1005840"/>
                </a:lnTo>
                <a:lnTo>
                  <a:pt x="0" y="1005840"/>
                </a:lnTo>
                <a:lnTo>
                  <a:pt x="18212" y="999998"/>
                </a:lnTo>
                <a:cubicBezTo>
                  <a:pt x="205566" y="918101"/>
                  <a:pt x="337026" y="726377"/>
                  <a:pt x="337026" y="502920"/>
                </a:cubicBezTo>
                <a:cubicBezTo>
                  <a:pt x="337026" y="279462"/>
                  <a:pt x="205566" y="87738"/>
                  <a:pt x="18212" y="5841"/>
                </a:cubicBezTo>
                <a:close/>
              </a:path>
            </a:pathLst>
          </a:custGeom>
          <a:solidFill>
            <a:schemeClr val="accent3"/>
          </a:solidFill>
          <a:ln w="12700" cap="flat" cmpd="sng" algn="ctr">
            <a:solidFill>
              <a:schemeClr val="accent3"/>
            </a:solidFill>
            <a:prstDash val="solid"/>
            <a:miter lim="800000"/>
          </a:ln>
          <a:effectLst/>
        </p:spPr>
        <p:txBody>
          <a:bodyPr wrap="square" lIns="504000" rtlCol="0" anchor="ctr">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GB" sz="1600" b="0" i="0" u="none" strike="noStrike" kern="0" cap="none" spc="0" normalizeH="0" baseline="30000" noProof="0">
              <a:ln>
                <a:noFill/>
              </a:ln>
              <a:solidFill>
                <a:prstClr val="white"/>
              </a:solidFill>
              <a:effectLst/>
              <a:uLnTx/>
              <a:uFillTx/>
              <a:latin typeface="Arial"/>
              <a:ea typeface="+mn-ea"/>
              <a:cs typeface="+mn-cs"/>
            </a:endParaRPr>
          </a:p>
        </p:txBody>
      </p:sp>
      <p:grpSp>
        <p:nvGrpSpPr>
          <p:cNvPr id="30" name="Group 29">
            <a:extLst>
              <a:ext uri="{FF2B5EF4-FFF2-40B4-BE49-F238E27FC236}">
                <a16:creationId xmlns:a16="http://schemas.microsoft.com/office/drawing/2014/main" id="{F01B2169-BA2F-4ED2-AF40-CE4AC71176C7}"/>
              </a:ext>
            </a:extLst>
          </p:cNvPr>
          <p:cNvGrpSpPr/>
          <p:nvPr/>
        </p:nvGrpSpPr>
        <p:grpSpPr>
          <a:xfrm>
            <a:off x="5974070" y="2239940"/>
            <a:ext cx="1159204" cy="1159204"/>
            <a:chOff x="529079" y="3535113"/>
            <a:chExt cx="869403" cy="869403"/>
          </a:xfrm>
        </p:grpSpPr>
        <p:grpSp>
          <p:nvGrpSpPr>
            <p:cNvPr id="31" name="Group 30">
              <a:extLst>
                <a:ext uri="{FF2B5EF4-FFF2-40B4-BE49-F238E27FC236}">
                  <a16:creationId xmlns:a16="http://schemas.microsoft.com/office/drawing/2014/main" id="{8D268F3B-8474-F42F-D726-DF8DD5B72C63}"/>
                </a:ext>
              </a:extLst>
            </p:cNvPr>
            <p:cNvGrpSpPr/>
            <p:nvPr/>
          </p:nvGrpSpPr>
          <p:grpSpPr>
            <a:xfrm>
              <a:off x="529079" y="3535113"/>
              <a:ext cx="869403" cy="869403"/>
              <a:chOff x="6577054" y="2442849"/>
              <a:chExt cx="2384499" cy="2384499"/>
            </a:xfrm>
          </p:grpSpPr>
          <p:graphicFrame>
            <p:nvGraphicFramePr>
              <p:cNvPr id="44" name="Chart 43">
                <a:extLst>
                  <a:ext uri="{FF2B5EF4-FFF2-40B4-BE49-F238E27FC236}">
                    <a16:creationId xmlns:a16="http://schemas.microsoft.com/office/drawing/2014/main" id="{5712D92E-07BD-A8F4-D9FE-2B77847C0E42}"/>
                  </a:ext>
                </a:extLst>
              </p:cNvPr>
              <p:cNvGraphicFramePr/>
              <p:nvPr/>
            </p:nvGraphicFramePr>
            <p:xfrm>
              <a:off x="6577054" y="2442849"/>
              <a:ext cx="2384499" cy="2384499"/>
            </p:xfrm>
            <a:graphic>
              <a:graphicData uri="http://schemas.openxmlformats.org/drawingml/2006/chart">
                <c:chart xmlns:c="http://schemas.openxmlformats.org/drawingml/2006/chart" xmlns:r="http://schemas.openxmlformats.org/officeDocument/2006/relationships" r:id="rId5"/>
              </a:graphicData>
            </a:graphic>
          </p:graphicFrame>
          <p:sp>
            <p:nvSpPr>
              <p:cNvPr id="48" name="Oval 47">
                <a:extLst>
                  <a:ext uri="{FF2B5EF4-FFF2-40B4-BE49-F238E27FC236}">
                    <a16:creationId xmlns:a16="http://schemas.microsoft.com/office/drawing/2014/main" id="{FE935D56-77B3-BF06-9D0B-24C9A24E629B}"/>
                  </a:ext>
                </a:extLst>
              </p:cNvPr>
              <p:cNvSpPr/>
              <p:nvPr/>
            </p:nvSpPr>
            <p:spPr>
              <a:xfrm>
                <a:off x="6634054" y="2492896"/>
                <a:ext cx="2270496" cy="2260606"/>
              </a:xfrm>
              <a:prstGeom prst="ellipse">
                <a:avLst/>
              </a:prstGeom>
              <a:noFill/>
              <a:ln w="12700" cap="flat" cmpd="sng" algn="ctr">
                <a:noFill/>
                <a:prstDash val="solid"/>
                <a:miter lim="800000"/>
              </a:ln>
              <a:effectLst/>
            </p:spPr>
            <p:txBody>
              <a:bodyPr wrap="none" lIns="36000" tIns="72000" rIns="36000" bIns="72000" rtlCol="0" anchor="ctr"/>
              <a:lstStyle/>
              <a:p>
                <a:pPr marL="0" marR="0" lvl="0" indent="0" algn="ctr" defTabSz="609585" rtl="0" eaLnBrk="1" fontAlgn="auto" latinLnBrk="0" hangingPunct="1">
                  <a:lnSpc>
                    <a:spcPct val="87000"/>
                  </a:lnSpc>
                  <a:spcBef>
                    <a:spcPts val="0"/>
                  </a:spcBef>
                  <a:spcAft>
                    <a:spcPts val="0"/>
                  </a:spcAft>
                  <a:buClrTx/>
                  <a:buSzTx/>
                  <a:buFontTx/>
                  <a:buNone/>
                  <a:tabLst/>
                  <a:defRPr/>
                </a:pPr>
                <a:endParaRPr kumimoji="0" lang="en-GB" sz="1400" b="0" i="0" u="none" strike="noStrike" kern="0" cap="none" spc="300" normalizeH="0" baseline="0" noProof="0">
                  <a:ln>
                    <a:noFill/>
                  </a:ln>
                  <a:solidFill>
                    <a:srgbClr val="F0AB00"/>
                  </a:solidFill>
                  <a:effectLst/>
                  <a:uLnTx/>
                  <a:uFillTx/>
                  <a:latin typeface="Arial"/>
                  <a:ea typeface="+mn-ea"/>
                  <a:cs typeface="+mn-cs"/>
                </a:endParaRPr>
              </a:p>
            </p:txBody>
          </p:sp>
          <p:sp>
            <p:nvSpPr>
              <p:cNvPr id="55" name="Freeform 16">
                <a:extLst>
                  <a:ext uri="{FF2B5EF4-FFF2-40B4-BE49-F238E27FC236}">
                    <a16:creationId xmlns:a16="http://schemas.microsoft.com/office/drawing/2014/main" id="{90DBB912-11CA-95B6-54EA-F4C92AF13F90}"/>
                  </a:ext>
                </a:extLst>
              </p:cNvPr>
              <p:cNvSpPr>
                <a:spLocks noChangeAspect="1" noEditPoints="1"/>
              </p:cNvSpPr>
              <p:nvPr/>
            </p:nvSpPr>
            <p:spPr bwMode="auto">
              <a:xfrm>
                <a:off x="6768294" y="2634093"/>
                <a:ext cx="2002015" cy="2002015"/>
              </a:xfrm>
              <a:custGeom>
                <a:avLst/>
                <a:gdLst>
                  <a:gd name="T0" fmla="*/ 1054 w 2108"/>
                  <a:gd name="T1" fmla="*/ 2108 h 2108"/>
                  <a:gd name="T2" fmla="*/ 309 w 2108"/>
                  <a:gd name="T3" fmla="*/ 1800 h 2108"/>
                  <a:gd name="T4" fmla="*/ 0 w 2108"/>
                  <a:gd name="T5" fmla="*/ 1054 h 2108"/>
                  <a:gd name="T6" fmla="*/ 309 w 2108"/>
                  <a:gd name="T7" fmla="*/ 309 h 2108"/>
                  <a:gd name="T8" fmla="*/ 1054 w 2108"/>
                  <a:gd name="T9" fmla="*/ 0 h 2108"/>
                  <a:gd name="T10" fmla="*/ 1800 w 2108"/>
                  <a:gd name="T11" fmla="*/ 309 h 2108"/>
                  <a:gd name="T12" fmla="*/ 2108 w 2108"/>
                  <a:gd name="T13" fmla="*/ 1054 h 2108"/>
                  <a:gd name="T14" fmla="*/ 1800 w 2108"/>
                  <a:gd name="T15" fmla="*/ 1800 h 2108"/>
                  <a:gd name="T16" fmla="*/ 1054 w 2108"/>
                  <a:gd name="T17" fmla="*/ 2108 h 2108"/>
                  <a:gd name="T18" fmla="*/ 1054 w 2108"/>
                  <a:gd name="T19" fmla="*/ 8 h 2108"/>
                  <a:gd name="T20" fmla="*/ 8 w 2108"/>
                  <a:gd name="T21" fmla="*/ 1054 h 2108"/>
                  <a:gd name="T22" fmla="*/ 1054 w 2108"/>
                  <a:gd name="T23" fmla="*/ 2100 h 2108"/>
                  <a:gd name="T24" fmla="*/ 2100 w 2108"/>
                  <a:gd name="T25" fmla="*/ 1054 h 2108"/>
                  <a:gd name="T26" fmla="*/ 1054 w 2108"/>
                  <a:gd name="T27" fmla="*/ 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8" h="2108">
                    <a:moveTo>
                      <a:pt x="1054" y="2108"/>
                    </a:moveTo>
                    <a:cubicBezTo>
                      <a:pt x="773" y="2108"/>
                      <a:pt x="508" y="1999"/>
                      <a:pt x="309" y="1800"/>
                    </a:cubicBezTo>
                    <a:cubicBezTo>
                      <a:pt x="110" y="1601"/>
                      <a:pt x="0" y="1336"/>
                      <a:pt x="0" y="1054"/>
                    </a:cubicBezTo>
                    <a:cubicBezTo>
                      <a:pt x="0" y="773"/>
                      <a:pt x="110" y="508"/>
                      <a:pt x="309" y="309"/>
                    </a:cubicBezTo>
                    <a:cubicBezTo>
                      <a:pt x="508" y="110"/>
                      <a:pt x="773" y="0"/>
                      <a:pt x="1054" y="0"/>
                    </a:cubicBezTo>
                    <a:cubicBezTo>
                      <a:pt x="1336" y="0"/>
                      <a:pt x="1601" y="110"/>
                      <a:pt x="1800" y="309"/>
                    </a:cubicBezTo>
                    <a:cubicBezTo>
                      <a:pt x="1999" y="508"/>
                      <a:pt x="2108" y="773"/>
                      <a:pt x="2108" y="1054"/>
                    </a:cubicBezTo>
                    <a:cubicBezTo>
                      <a:pt x="2108" y="1336"/>
                      <a:pt x="1999" y="1601"/>
                      <a:pt x="1800" y="1800"/>
                    </a:cubicBezTo>
                    <a:cubicBezTo>
                      <a:pt x="1601" y="1999"/>
                      <a:pt x="1336" y="2108"/>
                      <a:pt x="1054" y="2108"/>
                    </a:cubicBezTo>
                    <a:close/>
                    <a:moveTo>
                      <a:pt x="1054" y="8"/>
                    </a:moveTo>
                    <a:cubicBezTo>
                      <a:pt x="478" y="8"/>
                      <a:pt x="8" y="478"/>
                      <a:pt x="8" y="1054"/>
                    </a:cubicBezTo>
                    <a:cubicBezTo>
                      <a:pt x="8" y="1631"/>
                      <a:pt x="478" y="2100"/>
                      <a:pt x="1054" y="2100"/>
                    </a:cubicBezTo>
                    <a:cubicBezTo>
                      <a:pt x="1631" y="2100"/>
                      <a:pt x="2100" y="1631"/>
                      <a:pt x="2100" y="1054"/>
                    </a:cubicBezTo>
                    <a:cubicBezTo>
                      <a:pt x="2100" y="478"/>
                      <a:pt x="1631" y="8"/>
                      <a:pt x="1054" y="8"/>
                    </a:cubicBezTo>
                    <a:close/>
                  </a:path>
                </a:pathLst>
              </a:custGeom>
              <a:solidFill>
                <a:srgbClr val="2CD5C4"/>
              </a:solidFill>
              <a:ln w="38100">
                <a:solidFill>
                  <a:schemeClr val="accent3"/>
                </a:solidFill>
                <a:round/>
                <a:headEnd/>
                <a:tailEnd/>
              </a:ln>
            </p:spPr>
            <p:txBody>
              <a:bodyPr vert="horz" wrap="square" lIns="91440" tIns="45720" rIns="91440" bIns="4572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32" name="Rectangle 31">
              <a:extLst>
                <a:ext uri="{FF2B5EF4-FFF2-40B4-BE49-F238E27FC236}">
                  <a16:creationId xmlns:a16="http://schemas.microsoft.com/office/drawing/2014/main" id="{04269383-893B-79C6-821C-EFC3D4BC4718}"/>
                </a:ext>
              </a:extLst>
            </p:cNvPr>
            <p:cNvSpPr/>
            <p:nvPr/>
          </p:nvSpPr>
          <p:spPr>
            <a:xfrm>
              <a:off x="662666" y="3805401"/>
              <a:ext cx="601367" cy="346249"/>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347785"/>
                  </a:solidFill>
                  <a:effectLst/>
                  <a:uLnTx/>
                  <a:uFillTx/>
                  <a:latin typeface="Arial" panose="020B0604020202020204"/>
                  <a:ea typeface="+mn-ea"/>
                  <a:cs typeface="+mn-cs"/>
                </a:rPr>
                <a:t>51%</a:t>
              </a:r>
              <a:endParaRPr kumimoji="0" lang="en-GB" sz="2400" b="0" i="0" u="none" strike="noStrike" kern="0" cap="none" spc="0" normalizeH="0" baseline="0" noProof="0">
                <a:ln>
                  <a:noFill/>
                </a:ln>
                <a:solidFill>
                  <a:srgbClr val="347785"/>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10F1F571-9448-9C93-0707-015E462204D7}"/>
              </a:ext>
            </a:extLst>
          </p:cNvPr>
          <p:cNvSpPr txBox="1"/>
          <p:nvPr/>
        </p:nvSpPr>
        <p:spPr>
          <a:xfrm>
            <a:off x="7314785" y="3970067"/>
            <a:ext cx="42241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Calibri" panose="020F0502020204030204" pitchFamily="34" charset="0"/>
                <a:cs typeface="Calibri" panose="020F0502020204030204" pitchFamily="34" charset="0"/>
              </a:rPr>
              <a:t>Having symptoms for longer than usual</a:t>
            </a:r>
          </a:p>
        </p:txBody>
      </p:sp>
      <p:sp>
        <p:nvSpPr>
          <p:cNvPr id="8" name="TextBox 7">
            <a:extLst>
              <a:ext uri="{FF2B5EF4-FFF2-40B4-BE49-F238E27FC236}">
                <a16:creationId xmlns:a16="http://schemas.microsoft.com/office/drawing/2014/main" id="{95C8FB5C-CD70-7EC5-301C-422D3D8D508B}"/>
              </a:ext>
            </a:extLst>
          </p:cNvPr>
          <p:cNvSpPr txBox="1"/>
          <p:nvPr/>
        </p:nvSpPr>
        <p:spPr>
          <a:xfrm>
            <a:off x="7247641" y="2645104"/>
            <a:ext cx="429125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Calibri" panose="020F0502020204030204" pitchFamily="34" charset="0"/>
                <a:cs typeface="Calibri" panose="020F0502020204030204" pitchFamily="34" charset="0"/>
              </a:rPr>
              <a:t>Having worse symptoms than usual</a:t>
            </a:r>
          </a:p>
        </p:txBody>
      </p:sp>
      <p:grpSp>
        <p:nvGrpSpPr>
          <p:cNvPr id="3" name="Group 2">
            <a:extLst>
              <a:ext uri="{FF2B5EF4-FFF2-40B4-BE49-F238E27FC236}">
                <a16:creationId xmlns:a16="http://schemas.microsoft.com/office/drawing/2014/main" id="{44EEAEC8-4DDA-4ECB-7887-70E4BE96EA5F}"/>
              </a:ext>
            </a:extLst>
          </p:cNvPr>
          <p:cNvGrpSpPr/>
          <p:nvPr/>
        </p:nvGrpSpPr>
        <p:grpSpPr>
          <a:xfrm>
            <a:off x="5962260" y="4916097"/>
            <a:ext cx="1159204" cy="1159204"/>
            <a:chOff x="529078" y="3535114"/>
            <a:chExt cx="869403" cy="869403"/>
          </a:xfrm>
        </p:grpSpPr>
        <p:grpSp>
          <p:nvGrpSpPr>
            <p:cNvPr id="9" name="Group 8">
              <a:extLst>
                <a:ext uri="{FF2B5EF4-FFF2-40B4-BE49-F238E27FC236}">
                  <a16:creationId xmlns:a16="http://schemas.microsoft.com/office/drawing/2014/main" id="{1449AD75-8E5C-D76C-DD5D-A6C3383D3A7C}"/>
                </a:ext>
              </a:extLst>
            </p:cNvPr>
            <p:cNvGrpSpPr/>
            <p:nvPr/>
          </p:nvGrpSpPr>
          <p:grpSpPr>
            <a:xfrm>
              <a:off x="529078" y="3535114"/>
              <a:ext cx="869403" cy="869403"/>
              <a:chOff x="6577052" y="2442851"/>
              <a:chExt cx="2384499" cy="2384499"/>
            </a:xfrm>
          </p:grpSpPr>
          <p:graphicFrame>
            <p:nvGraphicFramePr>
              <p:cNvPr id="13" name="Chart 12">
                <a:extLst>
                  <a:ext uri="{FF2B5EF4-FFF2-40B4-BE49-F238E27FC236}">
                    <a16:creationId xmlns:a16="http://schemas.microsoft.com/office/drawing/2014/main" id="{174C2DD0-5B1D-07B0-A489-3849BA8829F5}"/>
                  </a:ext>
                </a:extLst>
              </p:cNvPr>
              <p:cNvGraphicFramePr/>
              <p:nvPr/>
            </p:nvGraphicFramePr>
            <p:xfrm>
              <a:off x="6577052" y="2442851"/>
              <a:ext cx="2384499" cy="2384499"/>
            </p:xfrm>
            <a:graphic>
              <a:graphicData uri="http://schemas.openxmlformats.org/drawingml/2006/chart">
                <c:chart xmlns:c="http://schemas.openxmlformats.org/drawingml/2006/chart" xmlns:r="http://schemas.openxmlformats.org/officeDocument/2006/relationships" r:id="rId6"/>
              </a:graphicData>
            </a:graphic>
          </p:graphicFrame>
          <p:sp>
            <p:nvSpPr>
              <p:cNvPr id="33" name="Oval 32">
                <a:extLst>
                  <a:ext uri="{FF2B5EF4-FFF2-40B4-BE49-F238E27FC236}">
                    <a16:creationId xmlns:a16="http://schemas.microsoft.com/office/drawing/2014/main" id="{72BD758C-B8AF-D29C-FD8B-6B40CA668840}"/>
                  </a:ext>
                </a:extLst>
              </p:cNvPr>
              <p:cNvSpPr/>
              <p:nvPr/>
            </p:nvSpPr>
            <p:spPr>
              <a:xfrm>
                <a:off x="6634054" y="2492896"/>
                <a:ext cx="2270496" cy="2260606"/>
              </a:xfrm>
              <a:prstGeom prst="ellipse">
                <a:avLst/>
              </a:prstGeom>
              <a:noFill/>
              <a:ln w="12700" cap="flat" cmpd="sng" algn="ctr">
                <a:noFill/>
                <a:prstDash val="solid"/>
                <a:miter lim="800000"/>
              </a:ln>
              <a:effectLst/>
            </p:spPr>
            <p:txBody>
              <a:bodyPr wrap="none" lIns="36000" tIns="72000" rIns="36000" bIns="72000" rtlCol="0" anchor="ctr"/>
              <a:lstStyle/>
              <a:p>
                <a:pPr marL="0" marR="0" lvl="0" indent="0" algn="ctr" defTabSz="609585" rtl="0" eaLnBrk="1" fontAlgn="auto" latinLnBrk="0" hangingPunct="1">
                  <a:lnSpc>
                    <a:spcPct val="87000"/>
                  </a:lnSpc>
                  <a:spcBef>
                    <a:spcPts val="0"/>
                  </a:spcBef>
                  <a:spcAft>
                    <a:spcPts val="0"/>
                  </a:spcAft>
                  <a:buClrTx/>
                  <a:buSzTx/>
                  <a:buFontTx/>
                  <a:buNone/>
                  <a:tabLst/>
                  <a:defRPr/>
                </a:pPr>
                <a:endParaRPr kumimoji="0" lang="en-GB" sz="1400" b="0" i="0" u="none" strike="noStrike" kern="0" cap="none" spc="300" normalizeH="0" baseline="0" noProof="0">
                  <a:ln>
                    <a:noFill/>
                  </a:ln>
                  <a:solidFill>
                    <a:srgbClr val="F0AB00"/>
                  </a:solidFill>
                  <a:effectLst/>
                  <a:uLnTx/>
                  <a:uFillTx/>
                  <a:latin typeface="Arial"/>
                  <a:ea typeface="+mn-ea"/>
                  <a:cs typeface="+mn-cs"/>
                </a:endParaRPr>
              </a:p>
            </p:txBody>
          </p:sp>
          <p:sp>
            <p:nvSpPr>
              <p:cNvPr id="34" name="Freeform 16">
                <a:extLst>
                  <a:ext uri="{FF2B5EF4-FFF2-40B4-BE49-F238E27FC236}">
                    <a16:creationId xmlns:a16="http://schemas.microsoft.com/office/drawing/2014/main" id="{CFCC63F2-39A3-187C-ECA8-FF9CF059F3C8}"/>
                  </a:ext>
                </a:extLst>
              </p:cNvPr>
              <p:cNvSpPr>
                <a:spLocks noChangeAspect="1" noEditPoints="1"/>
              </p:cNvSpPr>
              <p:nvPr/>
            </p:nvSpPr>
            <p:spPr bwMode="auto">
              <a:xfrm>
                <a:off x="6768294" y="2634093"/>
                <a:ext cx="2002015" cy="2002015"/>
              </a:xfrm>
              <a:custGeom>
                <a:avLst/>
                <a:gdLst>
                  <a:gd name="T0" fmla="*/ 1054 w 2108"/>
                  <a:gd name="T1" fmla="*/ 2108 h 2108"/>
                  <a:gd name="T2" fmla="*/ 309 w 2108"/>
                  <a:gd name="T3" fmla="*/ 1800 h 2108"/>
                  <a:gd name="T4" fmla="*/ 0 w 2108"/>
                  <a:gd name="T5" fmla="*/ 1054 h 2108"/>
                  <a:gd name="T6" fmla="*/ 309 w 2108"/>
                  <a:gd name="T7" fmla="*/ 309 h 2108"/>
                  <a:gd name="T8" fmla="*/ 1054 w 2108"/>
                  <a:gd name="T9" fmla="*/ 0 h 2108"/>
                  <a:gd name="T10" fmla="*/ 1800 w 2108"/>
                  <a:gd name="T11" fmla="*/ 309 h 2108"/>
                  <a:gd name="T12" fmla="*/ 2108 w 2108"/>
                  <a:gd name="T13" fmla="*/ 1054 h 2108"/>
                  <a:gd name="T14" fmla="*/ 1800 w 2108"/>
                  <a:gd name="T15" fmla="*/ 1800 h 2108"/>
                  <a:gd name="T16" fmla="*/ 1054 w 2108"/>
                  <a:gd name="T17" fmla="*/ 2108 h 2108"/>
                  <a:gd name="T18" fmla="*/ 1054 w 2108"/>
                  <a:gd name="T19" fmla="*/ 8 h 2108"/>
                  <a:gd name="T20" fmla="*/ 8 w 2108"/>
                  <a:gd name="T21" fmla="*/ 1054 h 2108"/>
                  <a:gd name="T22" fmla="*/ 1054 w 2108"/>
                  <a:gd name="T23" fmla="*/ 2100 h 2108"/>
                  <a:gd name="T24" fmla="*/ 2100 w 2108"/>
                  <a:gd name="T25" fmla="*/ 1054 h 2108"/>
                  <a:gd name="T26" fmla="*/ 1054 w 2108"/>
                  <a:gd name="T27" fmla="*/ 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8" h="2108">
                    <a:moveTo>
                      <a:pt x="1054" y="2108"/>
                    </a:moveTo>
                    <a:cubicBezTo>
                      <a:pt x="773" y="2108"/>
                      <a:pt x="508" y="1999"/>
                      <a:pt x="309" y="1800"/>
                    </a:cubicBezTo>
                    <a:cubicBezTo>
                      <a:pt x="110" y="1601"/>
                      <a:pt x="0" y="1336"/>
                      <a:pt x="0" y="1054"/>
                    </a:cubicBezTo>
                    <a:cubicBezTo>
                      <a:pt x="0" y="773"/>
                      <a:pt x="110" y="508"/>
                      <a:pt x="309" y="309"/>
                    </a:cubicBezTo>
                    <a:cubicBezTo>
                      <a:pt x="508" y="110"/>
                      <a:pt x="773" y="0"/>
                      <a:pt x="1054" y="0"/>
                    </a:cubicBezTo>
                    <a:cubicBezTo>
                      <a:pt x="1336" y="0"/>
                      <a:pt x="1601" y="110"/>
                      <a:pt x="1800" y="309"/>
                    </a:cubicBezTo>
                    <a:cubicBezTo>
                      <a:pt x="1999" y="508"/>
                      <a:pt x="2108" y="773"/>
                      <a:pt x="2108" y="1054"/>
                    </a:cubicBezTo>
                    <a:cubicBezTo>
                      <a:pt x="2108" y="1336"/>
                      <a:pt x="1999" y="1601"/>
                      <a:pt x="1800" y="1800"/>
                    </a:cubicBezTo>
                    <a:cubicBezTo>
                      <a:pt x="1601" y="1999"/>
                      <a:pt x="1336" y="2108"/>
                      <a:pt x="1054" y="2108"/>
                    </a:cubicBezTo>
                    <a:close/>
                    <a:moveTo>
                      <a:pt x="1054" y="8"/>
                    </a:moveTo>
                    <a:cubicBezTo>
                      <a:pt x="478" y="8"/>
                      <a:pt x="8" y="478"/>
                      <a:pt x="8" y="1054"/>
                    </a:cubicBezTo>
                    <a:cubicBezTo>
                      <a:pt x="8" y="1631"/>
                      <a:pt x="478" y="2100"/>
                      <a:pt x="1054" y="2100"/>
                    </a:cubicBezTo>
                    <a:cubicBezTo>
                      <a:pt x="1631" y="2100"/>
                      <a:pt x="2100" y="1631"/>
                      <a:pt x="2100" y="1054"/>
                    </a:cubicBezTo>
                    <a:cubicBezTo>
                      <a:pt x="2100" y="478"/>
                      <a:pt x="1631" y="8"/>
                      <a:pt x="1054" y="8"/>
                    </a:cubicBezTo>
                    <a:close/>
                  </a:path>
                </a:pathLst>
              </a:custGeom>
              <a:solidFill>
                <a:srgbClr val="2CD5C4"/>
              </a:solidFill>
              <a:ln w="38100">
                <a:solidFill>
                  <a:schemeClr val="bg2">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 name="Rectangle 10">
              <a:extLst>
                <a:ext uri="{FF2B5EF4-FFF2-40B4-BE49-F238E27FC236}">
                  <a16:creationId xmlns:a16="http://schemas.microsoft.com/office/drawing/2014/main" id="{B6154F0A-792C-668D-21A5-BBF1EB2167A7}"/>
                </a:ext>
              </a:extLst>
            </p:cNvPr>
            <p:cNvSpPr/>
            <p:nvPr/>
          </p:nvSpPr>
          <p:spPr>
            <a:xfrm>
              <a:off x="650139" y="3813724"/>
              <a:ext cx="138548" cy="346249"/>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2CD5C4"/>
                </a:solidFill>
                <a:effectLst/>
                <a:uLnTx/>
                <a:uFillTx/>
                <a:latin typeface="Arial" panose="020B0604020202020204"/>
                <a:ea typeface="+mn-ea"/>
                <a:cs typeface="+mn-cs"/>
              </a:endParaRPr>
            </a:p>
          </p:txBody>
        </p:sp>
      </p:grpSp>
      <p:sp>
        <p:nvSpPr>
          <p:cNvPr id="35" name="Freeform: Shape 21">
            <a:extLst>
              <a:ext uri="{FF2B5EF4-FFF2-40B4-BE49-F238E27FC236}">
                <a16:creationId xmlns:a16="http://schemas.microsoft.com/office/drawing/2014/main" id="{73C043BE-962D-4EB9-2653-3C33E7E69390}"/>
              </a:ext>
            </a:extLst>
          </p:cNvPr>
          <p:cNvSpPr/>
          <p:nvPr/>
        </p:nvSpPr>
        <p:spPr bwMode="gray">
          <a:xfrm>
            <a:off x="6774906" y="4998597"/>
            <a:ext cx="4961497" cy="1005840"/>
          </a:xfrm>
          <a:custGeom>
            <a:avLst/>
            <a:gdLst>
              <a:gd name="connsiteX0" fmla="*/ 4 w 4961497"/>
              <a:gd name="connsiteY0" fmla="*/ 0 h 1005840"/>
              <a:gd name="connsiteX1" fmla="*/ 2045693 w 4961497"/>
              <a:gd name="connsiteY1" fmla="*/ 0 h 1005840"/>
              <a:gd name="connsiteX2" fmla="*/ 4961497 w 4961497"/>
              <a:gd name="connsiteY2" fmla="*/ 0 h 1005840"/>
              <a:gd name="connsiteX3" fmla="*/ 4961497 w 4961497"/>
              <a:gd name="connsiteY3" fmla="*/ 1005840 h 1005840"/>
              <a:gd name="connsiteX4" fmla="*/ 2045689 w 4961497"/>
              <a:gd name="connsiteY4" fmla="*/ 1005840 h 1005840"/>
              <a:gd name="connsiteX5" fmla="*/ 0 w 4961497"/>
              <a:gd name="connsiteY5" fmla="*/ 1005840 h 1005840"/>
              <a:gd name="connsiteX6" fmla="*/ 18212 w 4961497"/>
              <a:gd name="connsiteY6" fmla="*/ 999998 h 1005840"/>
              <a:gd name="connsiteX7" fmla="*/ 337026 w 4961497"/>
              <a:gd name="connsiteY7" fmla="*/ 502920 h 1005840"/>
              <a:gd name="connsiteX8" fmla="*/ 18212 w 4961497"/>
              <a:gd name="connsiteY8" fmla="*/ 5841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1497" h="1005840">
                <a:moveTo>
                  <a:pt x="4" y="0"/>
                </a:moveTo>
                <a:lnTo>
                  <a:pt x="2045693" y="0"/>
                </a:lnTo>
                <a:lnTo>
                  <a:pt x="4961497" y="0"/>
                </a:lnTo>
                <a:lnTo>
                  <a:pt x="4961497" y="1005840"/>
                </a:lnTo>
                <a:lnTo>
                  <a:pt x="2045689" y="1005840"/>
                </a:lnTo>
                <a:lnTo>
                  <a:pt x="0" y="1005840"/>
                </a:lnTo>
                <a:lnTo>
                  <a:pt x="18212" y="999998"/>
                </a:lnTo>
                <a:cubicBezTo>
                  <a:pt x="205566" y="918101"/>
                  <a:pt x="337026" y="726377"/>
                  <a:pt x="337026" y="502920"/>
                </a:cubicBezTo>
                <a:cubicBezTo>
                  <a:pt x="337026" y="279462"/>
                  <a:pt x="205566" y="87738"/>
                  <a:pt x="18212" y="5841"/>
                </a:cubicBezTo>
                <a:close/>
              </a:path>
            </a:pathLst>
          </a:custGeom>
          <a:solidFill>
            <a:schemeClr val="bg2">
              <a:lumMod val="75000"/>
            </a:schemeClr>
          </a:solidFill>
          <a:ln w="12700" cap="flat" cmpd="sng" algn="ctr">
            <a:solidFill>
              <a:schemeClr val="bg2">
                <a:lumMod val="75000"/>
              </a:schemeClr>
            </a:solidFill>
            <a:prstDash val="solid"/>
            <a:miter lim="800000"/>
          </a:ln>
          <a:effectLst/>
        </p:spPr>
        <p:txBody>
          <a:bodyPr wrap="square" lIns="504000" rtlCol="0" anchor="ctr">
            <a:noAutofit/>
          </a:bodyP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Calibri" panose="020F0502020204030204" pitchFamily="34" charset="0"/>
                <a:cs typeface="Calibri" panose="020F0502020204030204" pitchFamily="34" charset="0"/>
              </a:rPr>
              <a:t>Having different symptoms than usual / feeling I need help immediately</a:t>
            </a:r>
          </a:p>
        </p:txBody>
      </p:sp>
      <p:sp>
        <p:nvSpPr>
          <p:cNvPr id="36" name="Rectangle 35">
            <a:extLst>
              <a:ext uri="{FF2B5EF4-FFF2-40B4-BE49-F238E27FC236}">
                <a16:creationId xmlns:a16="http://schemas.microsoft.com/office/drawing/2014/main" id="{232377FF-6B5D-21CD-82BD-E1A4A5AB457D}"/>
              </a:ext>
            </a:extLst>
          </p:cNvPr>
          <p:cNvSpPr/>
          <p:nvPr/>
        </p:nvSpPr>
        <p:spPr>
          <a:xfrm>
            <a:off x="6151980" y="5273278"/>
            <a:ext cx="801823" cy="461665"/>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2CD5C4">
                    <a:lumMod val="75000"/>
                  </a:srgbClr>
                </a:solidFill>
                <a:effectLst/>
                <a:uLnTx/>
                <a:uFillTx/>
                <a:latin typeface="Arial" panose="020B0604020202020204"/>
                <a:ea typeface="+mn-ea"/>
                <a:cs typeface="+mn-cs"/>
              </a:rPr>
              <a:t>45%</a:t>
            </a:r>
            <a:endParaRPr kumimoji="0" lang="en-GB" sz="2400" b="0" i="0" u="none" strike="noStrike" kern="0" cap="none" spc="0" normalizeH="0" baseline="0" noProof="0">
              <a:ln>
                <a:noFill/>
              </a:ln>
              <a:solidFill>
                <a:srgbClr val="2CD5C4">
                  <a:lumMod val="75000"/>
                </a:srgb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582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3AD882F-191B-4A0A-A9FF-EC2B5B5D2132}"/>
              </a:ext>
            </a:extLst>
          </p:cNvPr>
          <p:cNvSpPr>
            <a:spLocks noGrp="1"/>
          </p:cNvSpPr>
          <p:nvPr>
            <p:ph type="title" idx="4294967295"/>
          </p:nvPr>
        </p:nvSpPr>
        <p:spPr>
          <a:xfrm>
            <a:off x="340936" y="213414"/>
            <a:ext cx="11516102" cy="935774"/>
          </a:xfrm>
        </p:spPr>
        <p:txBody>
          <a:bodyPr/>
          <a:lstStyle/>
          <a:p>
            <a:r>
              <a:rPr lang="en-GB"/>
              <a:t>Frequency of exacerbations or death increases after the first </a:t>
            </a:r>
            <a:br>
              <a:rPr lang="en-GB"/>
            </a:br>
            <a:r>
              <a:rPr lang="en-GB"/>
              <a:t>severe event</a:t>
            </a:r>
            <a:endParaRPr lang="en-GB" baseline="30000"/>
          </a:p>
        </p:txBody>
      </p:sp>
      <p:sp>
        <p:nvSpPr>
          <p:cNvPr id="2" name="Footer Placeholder 1">
            <a:extLst>
              <a:ext uri="{FF2B5EF4-FFF2-40B4-BE49-F238E27FC236}">
                <a16:creationId xmlns:a16="http://schemas.microsoft.com/office/drawing/2014/main" id="{DA784CE8-6ED6-4483-85A9-4D0B50D0A496}"/>
              </a:ext>
            </a:extLst>
          </p:cNvPr>
          <p:cNvSpPr>
            <a:spLocks noGrp="1"/>
          </p:cNvSpPr>
          <p:nvPr>
            <p:ph type="ftr" sz="quarter" idx="4294967295"/>
          </p:nvPr>
        </p:nvSpPr>
        <p:spPr>
          <a:xfrm>
            <a:off x="270954" y="5854574"/>
            <a:ext cx="10284912" cy="766496"/>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Reproduced from Thorax,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Suissa</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S,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Dell'Aniello</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S, Ernst P, 67, 957–63, 2012 with permission from BMJ Publishing Group Ltd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Note: although the definition and classification of exacerbations have been updated in the 2023 GOLD Report, exacerbation severity refers to an earlier definition and classification to align with the published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Cohort study that evaluated severe COPD exacerbations and their association with mortality in 73106 patients requiring hospitalisation for their first severe COPD exacerbation in the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Régie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de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l’assurance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maladie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du Québec (RAMQ) from the health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insurance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p</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rogramme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of the Province of Québec, Canada</a:t>
            </a: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GOLD, Global Initiative for Chronic Obstructive Lung Disease</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Suissa</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S, et al. Thorax 2012;67:957–963</a:t>
            </a:r>
          </a:p>
        </p:txBody>
      </p:sp>
      <p:sp>
        <p:nvSpPr>
          <p:cNvPr id="96" name="Rectangle: Rounded Corners 95">
            <a:extLst>
              <a:ext uri="{FF2B5EF4-FFF2-40B4-BE49-F238E27FC236}">
                <a16:creationId xmlns:a16="http://schemas.microsoft.com/office/drawing/2014/main" id="{E3A2A143-FBA4-454A-B698-626F49D0223B}"/>
              </a:ext>
            </a:extLst>
          </p:cNvPr>
          <p:cNvSpPr/>
          <p:nvPr/>
        </p:nvSpPr>
        <p:spPr>
          <a:xfrm>
            <a:off x="4032252" y="1760866"/>
            <a:ext cx="7680323" cy="994798"/>
          </a:xfrm>
          <a:prstGeom prst="roundRect">
            <a:avLst>
              <a:gd name="adj" fmla="val 11880"/>
            </a:avLst>
          </a:prstGeom>
          <a:gradFill>
            <a:gsLst>
              <a:gs pos="0">
                <a:schemeClr val="accent2"/>
              </a:gs>
              <a:gs pos="100000">
                <a:srgbClr val="FFFFFF">
                  <a:lumMod val="100000"/>
                  <a:alpha val="30000"/>
                </a:srgbClr>
              </a:gs>
            </a:gsLst>
            <a:lin ang="108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E4444"/>
              </a:solidFill>
              <a:effectLst/>
              <a:uLnTx/>
              <a:uFillTx/>
              <a:latin typeface="Arial" panose="020B0604020202020204"/>
              <a:ea typeface="+mn-ea"/>
              <a:cs typeface="+mn-cs"/>
            </a:endParaRPr>
          </a:p>
        </p:txBody>
      </p:sp>
      <p:sp>
        <p:nvSpPr>
          <p:cNvPr id="97" name="Rectangle: Rounded Corners 96">
            <a:extLst>
              <a:ext uri="{FF2B5EF4-FFF2-40B4-BE49-F238E27FC236}">
                <a16:creationId xmlns:a16="http://schemas.microsoft.com/office/drawing/2014/main" id="{F736B8A4-142A-4322-A34F-7DC397B84795}"/>
              </a:ext>
            </a:extLst>
          </p:cNvPr>
          <p:cNvSpPr/>
          <p:nvPr/>
        </p:nvSpPr>
        <p:spPr>
          <a:xfrm>
            <a:off x="1395139" y="3698083"/>
            <a:ext cx="10317435" cy="896741"/>
          </a:xfrm>
          <a:prstGeom prst="roundRect">
            <a:avLst>
              <a:gd name="adj" fmla="val 10294"/>
            </a:avLst>
          </a:prstGeom>
          <a:gradFill>
            <a:gsLst>
              <a:gs pos="7000">
                <a:schemeClr val="bg2"/>
              </a:gs>
              <a:gs pos="100000">
                <a:srgbClr val="FFFFFF">
                  <a:lumMod val="100000"/>
                  <a:alpha val="30000"/>
                </a:srgbClr>
              </a:gs>
            </a:gsLst>
            <a:lin ang="108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E4444"/>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6320EC40-CC3B-4F8B-A88F-23D7EA094C93}"/>
              </a:ext>
            </a:extLst>
          </p:cNvPr>
          <p:cNvSpPr txBox="1"/>
          <p:nvPr/>
        </p:nvSpPr>
        <p:spPr>
          <a:xfrm>
            <a:off x="1401097" y="5340462"/>
            <a:ext cx="460149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Time after first severe exacerbation (years)</a:t>
            </a:r>
          </a:p>
        </p:txBody>
      </p:sp>
      <p:sp>
        <p:nvSpPr>
          <p:cNvPr id="99" name="TextBox 98">
            <a:extLst>
              <a:ext uri="{FF2B5EF4-FFF2-40B4-BE49-F238E27FC236}">
                <a16:creationId xmlns:a16="http://schemas.microsoft.com/office/drawing/2014/main" id="{7C5B5C70-54E9-43D4-962C-9AB4D4764BD1}"/>
              </a:ext>
            </a:extLst>
          </p:cNvPr>
          <p:cNvSpPr txBox="1"/>
          <p:nvPr/>
        </p:nvSpPr>
        <p:spPr>
          <a:xfrm>
            <a:off x="5863640"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6</a:t>
            </a:r>
          </a:p>
        </p:txBody>
      </p:sp>
      <p:sp>
        <p:nvSpPr>
          <p:cNvPr id="100" name="TextBox 99">
            <a:extLst>
              <a:ext uri="{FF2B5EF4-FFF2-40B4-BE49-F238E27FC236}">
                <a16:creationId xmlns:a16="http://schemas.microsoft.com/office/drawing/2014/main" id="{D8B9B587-4439-42FD-8164-D6A2612C423C}"/>
              </a:ext>
            </a:extLst>
          </p:cNvPr>
          <p:cNvSpPr txBox="1"/>
          <p:nvPr/>
        </p:nvSpPr>
        <p:spPr>
          <a:xfrm rot="16200000">
            <a:off x="-1143131" y="3176574"/>
            <a:ext cx="3781805"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Rate of next severe exacerbation or death </a:t>
            </a:r>
            <a:b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per 10000 patients per day</a:t>
            </a:r>
          </a:p>
        </p:txBody>
      </p:sp>
      <p:sp>
        <p:nvSpPr>
          <p:cNvPr id="101" name="TextBox 100">
            <a:extLst>
              <a:ext uri="{FF2B5EF4-FFF2-40B4-BE49-F238E27FC236}">
                <a16:creationId xmlns:a16="http://schemas.microsoft.com/office/drawing/2014/main" id="{AC9D7EA9-8D63-425D-A791-8985BF017D49}"/>
              </a:ext>
            </a:extLst>
          </p:cNvPr>
          <p:cNvSpPr txBox="1"/>
          <p:nvPr/>
        </p:nvSpPr>
        <p:spPr>
          <a:xfrm>
            <a:off x="919618" y="1640278"/>
            <a:ext cx="439544"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100</a:t>
            </a:r>
          </a:p>
        </p:txBody>
      </p:sp>
      <p:sp>
        <p:nvSpPr>
          <p:cNvPr id="102" name="TextBox 101">
            <a:extLst>
              <a:ext uri="{FF2B5EF4-FFF2-40B4-BE49-F238E27FC236}">
                <a16:creationId xmlns:a16="http://schemas.microsoft.com/office/drawing/2014/main" id="{92832DCE-5E06-4CB8-979F-85D392F1BD6E}"/>
              </a:ext>
            </a:extLst>
          </p:cNvPr>
          <p:cNvSpPr txBox="1"/>
          <p:nvPr/>
        </p:nvSpPr>
        <p:spPr>
          <a:xfrm>
            <a:off x="5094564"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5</a:t>
            </a:r>
          </a:p>
        </p:txBody>
      </p:sp>
      <p:sp>
        <p:nvSpPr>
          <p:cNvPr id="103" name="TextBox 102">
            <a:extLst>
              <a:ext uri="{FF2B5EF4-FFF2-40B4-BE49-F238E27FC236}">
                <a16:creationId xmlns:a16="http://schemas.microsoft.com/office/drawing/2014/main" id="{018FCF61-0804-4A5C-91DA-BDE92C139045}"/>
              </a:ext>
            </a:extLst>
          </p:cNvPr>
          <p:cNvSpPr txBox="1"/>
          <p:nvPr/>
        </p:nvSpPr>
        <p:spPr>
          <a:xfrm>
            <a:off x="4325488"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4</a:t>
            </a:r>
          </a:p>
        </p:txBody>
      </p:sp>
      <p:sp>
        <p:nvSpPr>
          <p:cNvPr id="104" name="TextBox 103">
            <a:extLst>
              <a:ext uri="{FF2B5EF4-FFF2-40B4-BE49-F238E27FC236}">
                <a16:creationId xmlns:a16="http://schemas.microsoft.com/office/drawing/2014/main" id="{AEB92AC9-963E-4A76-9A6A-1AC643F787F1}"/>
              </a:ext>
            </a:extLst>
          </p:cNvPr>
          <p:cNvSpPr txBox="1"/>
          <p:nvPr/>
        </p:nvSpPr>
        <p:spPr>
          <a:xfrm>
            <a:off x="3556412"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3</a:t>
            </a:r>
          </a:p>
        </p:txBody>
      </p:sp>
      <p:sp>
        <p:nvSpPr>
          <p:cNvPr id="105" name="TextBox 104">
            <a:extLst>
              <a:ext uri="{FF2B5EF4-FFF2-40B4-BE49-F238E27FC236}">
                <a16:creationId xmlns:a16="http://schemas.microsoft.com/office/drawing/2014/main" id="{CA3748A4-D30D-48F6-964B-7082B5F1E93E}"/>
              </a:ext>
            </a:extLst>
          </p:cNvPr>
          <p:cNvSpPr txBox="1"/>
          <p:nvPr/>
        </p:nvSpPr>
        <p:spPr>
          <a:xfrm>
            <a:off x="2787336"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2</a:t>
            </a:r>
          </a:p>
        </p:txBody>
      </p:sp>
      <p:sp>
        <p:nvSpPr>
          <p:cNvPr id="106" name="TextBox 105">
            <a:extLst>
              <a:ext uri="{FF2B5EF4-FFF2-40B4-BE49-F238E27FC236}">
                <a16:creationId xmlns:a16="http://schemas.microsoft.com/office/drawing/2014/main" id="{34BD736A-A942-4767-9A67-AFCD7D2E647A}"/>
              </a:ext>
            </a:extLst>
          </p:cNvPr>
          <p:cNvSpPr txBox="1"/>
          <p:nvPr/>
        </p:nvSpPr>
        <p:spPr>
          <a:xfrm>
            <a:off x="2018260"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1</a:t>
            </a:r>
          </a:p>
        </p:txBody>
      </p:sp>
      <p:sp>
        <p:nvSpPr>
          <p:cNvPr id="107" name="TextBox 106">
            <a:extLst>
              <a:ext uri="{FF2B5EF4-FFF2-40B4-BE49-F238E27FC236}">
                <a16:creationId xmlns:a16="http://schemas.microsoft.com/office/drawing/2014/main" id="{2E8E863B-FB27-4838-8499-E9A0CE33FD61}"/>
              </a:ext>
            </a:extLst>
          </p:cNvPr>
          <p:cNvSpPr txBox="1"/>
          <p:nvPr/>
        </p:nvSpPr>
        <p:spPr>
          <a:xfrm>
            <a:off x="1249184" y="5111045"/>
            <a:ext cx="269625" cy="276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0</a:t>
            </a:r>
          </a:p>
        </p:txBody>
      </p:sp>
      <p:sp>
        <p:nvSpPr>
          <p:cNvPr id="108" name="TextBox 107">
            <a:extLst>
              <a:ext uri="{FF2B5EF4-FFF2-40B4-BE49-F238E27FC236}">
                <a16:creationId xmlns:a16="http://schemas.microsoft.com/office/drawing/2014/main" id="{63CFCA4B-DC44-4C09-936B-6DD5D09F82F9}"/>
              </a:ext>
            </a:extLst>
          </p:cNvPr>
          <p:cNvSpPr txBox="1"/>
          <p:nvPr/>
        </p:nvSpPr>
        <p:spPr>
          <a:xfrm>
            <a:off x="1004578" y="2302670"/>
            <a:ext cx="354584" cy="276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80</a:t>
            </a:r>
          </a:p>
        </p:txBody>
      </p:sp>
      <p:sp>
        <p:nvSpPr>
          <p:cNvPr id="109" name="TextBox 108">
            <a:extLst>
              <a:ext uri="{FF2B5EF4-FFF2-40B4-BE49-F238E27FC236}">
                <a16:creationId xmlns:a16="http://schemas.microsoft.com/office/drawing/2014/main" id="{B7A322E2-334E-4F97-96E7-EA9B7A6727A7}"/>
              </a:ext>
            </a:extLst>
          </p:cNvPr>
          <p:cNvSpPr txBox="1"/>
          <p:nvPr/>
        </p:nvSpPr>
        <p:spPr>
          <a:xfrm>
            <a:off x="1004578" y="2965061"/>
            <a:ext cx="354584" cy="276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60</a:t>
            </a:r>
          </a:p>
        </p:txBody>
      </p:sp>
      <p:sp>
        <p:nvSpPr>
          <p:cNvPr id="110" name="TextBox 109">
            <a:extLst>
              <a:ext uri="{FF2B5EF4-FFF2-40B4-BE49-F238E27FC236}">
                <a16:creationId xmlns:a16="http://schemas.microsoft.com/office/drawing/2014/main" id="{42E77E25-257F-4B87-92C8-FD208CA6F826}"/>
              </a:ext>
            </a:extLst>
          </p:cNvPr>
          <p:cNvSpPr txBox="1"/>
          <p:nvPr/>
        </p:nvSpPr>
        <p:spPr>
          <a:xfrm>
            <a:off x="1004578" y="3627452"/>
            <a:ext cx="354584" cy="276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40</a:t>
            </a:r>
          </a:p>
        </p:txBody>
      </p:sp>
      <p:sp>
        <p:nvSpPr>
          <p:cNvPr id="111" name="TextBox 110">
            <a:extLst>
              <a:ext uri="{FF2B5EF4-FFF2-40B4-BE49-F238E27FC236}">
                <a16:creationId xmlns:a16="http://schemas.microsoft.com/office/drawing/2014/main" id="{C77D65A7-7CF6-456E-B72D-0391A3D36EC0}"/>
              </a:ext>
            </a:extLst>
          </p:cNvPr>
          <p:cNvSpPr txBox="1"/>
          <p:nvPr/>
        </p:nvSpPr>
        <p:spPr>
          <a:xfrm>
            <a:off x="1004578" y="4289843"/>
            <a:ext cx="354584" cy="276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20</a:t>
            </a:r>
          </a:p>
        </p:txBody>
      </p:sp>
      <p:sp>
        <p:nvSpPr>
          <p:cNvPr id="112" name="TextBox 111">
            <a:extLst>
              <a:ext uri="{FF2B5EF4-FFF2-40B4-BE49-F238E27FC236}">
                <a16:creationId xmlns:a16="http://schemas.microsoft.com/office/drawing/2014/main" id="{9EB296A1-C837-4275-AEFD-2C05FEF26AD9}"/>
              </a:ext>
            </a:extLst>
          </p:cNvPr>
          <p:cNvSpPr txBox="1"/>
          <p:nvPr/>
        </p:nvSpPr>
        <p:spPr>
          <a:xfrm>
            <a:off x="1089537" y="4952236"/>
            <a:ext cx="269625" cy="276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E4444"/>
                </a:solidFill>
                <a:effectLst/>
                <a:uLnTx/>
                <a:uFillTx/>
                <a:latin typeface="Arial" panose="020B0604020202020204"/>
                <a:ea typeface="+mn-ea"/>
                <a:cs typeface="+mn-cs"/>
              </a:rPr>
              <a:t>0</a:t>
            </a:r>
          </a:p>
        </p:txBody>
      </p:sp>
      <p:cxnSp>
        <p:nvCxnSpPr>
          <p:cNvPr id="113" name="Straight Connector 112">
            <a:extLst>
              <a:ext uri="{FF2B5EF4-FFF2-40B4-BE49-F238E27FC236}">
                <a16:creationId xmlns:a16="http://schemas.microsoft.com/office/drawing/2014/main" id="{7B732DC4-9E19-476E-BA17-84B23E60B94C}"/>
              </a:ext>
            </a:extLst>
          </p:cNvPr>
          <p:cNvCxnSpPr>
            <a:cxnSpLocks/>
          </p:cNvCxnSpPr>
          <p:nvPr/>
        </p:nvCxnSpPr>
        <p:spPr>
          <a:xfrm rot="5400000">
            <a:off x="5960582" y="5124844"/>
            <a:ext cx="72000" cy="0"/>
          </a:xfrm>
          <a:prstGeom prst="line">
            <a:avLst/>
          </a:prstGeom>
          <a:noFill/>
          <a:ln w="12700" cap="flat" cmpd="sng" algn="ctr">
            <a:solidFill>
              <a:schemeClr val="tx2"/>
            </a:solidFill>
            <a:prstDash val="solid"/>
            <a:miter lim="800000"/>
          </a:ln>
          <a:effectLst/>
        </p:spPr>
      </p:cxnSp>
      <p:cxnSp>
        <p:nvCxnSpPr>
          <p:cNvPr id="114" name="Straight Connector 113">
            <a:extLst>
              <a:ext uri="{FF2B5EF4-FFF2-40B4-BE49-F238E27FC236}">
                <a16:creationId xmlns:a16="http://schemas.microsoft.com/office/drawing/2014/main" id="{55B84ACF-C4C9-4A60-AC61-AA48AE112406}"/>
              </a:ext>
            </a:extLst>
          </p:cNvPr>
          <p:cNvCxnSpPr>
            <a:cxnSpLocks/>
          </p:cNvCxnSpPr>
          <p:nvPr/>
        </p:nvCxnSpPr>
        <p:spPr>
          <a:xfrm rot="5400000">
            <a:off x="5191097" y="5124844"/>
            <a:ext cx="72000" cy="0"/>
          </a:xfrm>
          <a:prstGeom prst="line">
            <a:avLst/>
          </a:prstGeom>
          <a:noFill/>
          <a:ln w="12700" cap="flat" cmpd="sng" algn="ctr">
            <a:solidFill>
              <a:schemeClr val="tx2"/>
            </a:solidFill>
            <a:prstDash val="solid"/>
            <a:miter lim="800000"/>
          </a:ln>
          <a:effectLst/>
        </p:spPr>
      </p:cxnSp>
      <p:cxnSp>
        <p:nvCxnSpPr>
          <p:cNvPr id="115" name="Straight Connector 114">
            <a:extLst>
              <a:ext uri="{FF2B5EF4-FFF2-40B4-BE49-F238E27FC236}">
                <a16:creationId xmlns:a16="http://schemas.microsoft.com/office/drawing/2014/main" id="{A00599EF-3461-415B-8138-9AC41FFB1CA8}"/>
              </a:ext>
            </a:extLst>
          </p:cNvPr>
          <p:cNvCxnSpPr>
            <a:cxnSpLocks/>
          </p:cNvCxnSpPr>
          <p:nvPr/>
        </p:nvCxnSpPr>
        <p:spPr>
          <a:xfrm rot="5400000">
            <a:off x="4421621" y="5124844"/>
            <a:ext cx="72000" cy="0"/>
          </a:xfrm>
          <a:prstGeom prst="line">
            <a:avLst/>
          </a:prstGeom>
          <a:noFill/>
          <a:ln w="12700" cap="flat" cmpd="sng" algn="ctr">
            <a:solidFill>
              <a:schemeClr val="tx2"/>
            </a:solidFill>
            <a:prstDash val="solid"/>
            <a:miter lim="800000"/>
          </a:ln>
          <a:effectLst/>
        </p:spPr>
      </p:cxnSp>
      <p:cxnSp>
        <p:nvCxnSpPr>
          <p:cNvPr id="116" name="Straight Connector 115">
            <a:extLst>
              <a:ext uri="{FF2B5EF4-FFF2-40B4-BE49-F238E27FC236}">
                <a16:creationId xmlns:a16="http://schemas.microsoft.com/office/drawing/2014/main" id="{4A0E82D2-3110-4BD2-A21D-87DBA368C7CC}"/>
              </a:ext>
            </a:extLst>
          </p:cNvPr>
          <p:cNvCxnSpPr>
            <a:cxnSpLocks/>
          </p:cNvCxnSpPr>
          <p:nvPr/>
        </p:nvCxnSpPr>
        <p:spPr>
          <a:xfrm rot="5400000">
            <a:off x="3652143" y="5124844"/>
            <a:ext cx="72000" cy="0"/>
          </a:xfrm>
          <a:prstGeom prst="line">
            <a:avLst/>
          </a:prstGeom>
          <a:noFill/>
          <a:ln w="12700" cap="flat" cmpd="sng" algn="ctr">
            <a:solidFill>
              <a:schemeClr val="tx2"/>
            </a:solidFill>
            <a:prstDash val="solid"/>
            <a:miter lim="800000"/>
          </a:ln>
          <a:effectLst/>
        </p:spPr>
      </p:cxnSp>
      <p:cxnSp>
        <p:nvCxnSpPr>
          <p:cNvPr id="117" name="Straight Connector 116">
            <a:extLst>
              <a:ext uri="{FF2B5EF4-FFF2-40B4-BE49-F238E27FC236}">
                <a16:creationId xmlns:a16="http://schemas.microsoft.com/office/drawing/2014/main" id="{700AE663-72A8-4A01-B6FB-2199798E33FF}"/>
              </a:ext>
            </a:extLst>
          </p:cNvPr>
          <p:cNvCxnSpPr>
            <a:cxnSpLocks/>
          </p:cNvCxnSpPr>
          <p:nvPr/>
        </p:nvCxnSpPr>
        <p:spPr>
          <a:xfrm rot="5400000">
            <a:off x="2882666" y="5124844"/>
            <a:ext cx="72000" cy="0"/>
          </a:xfrm>
          <a:prstGeom prst="line">
            <a:avLst/>
          </a:prstGeom>
          <a:noFill/>
          <a:ln w="12700" cap="flat" cmpd="sng" algn="ctr">
            <a:solidFill>
              <a:schemeClr val="tx2"/>
            </a:solidFill>
            <a:prstDash val="solid"/>
            <a:miter lim="800000"/>
          </a:ln>
          <a:effectLst/>
        </p:spPr>
      </p:cxnSp>
      <p:cxnSp>
        <p:nvCxnSpPr>
          <p:cNvPr id="118" name="Straight Connector 117">
            <a:extLst>
              <a:ext uri="{FF2B5EF4-FFF2-40B4-BE49-F238E27FC236}">
                <a16:creationId xmlns:a16="http://schemas.microsoft.com/office/drawing/2014/main" id="{92BF31F9-68C7-4CE2-A44D-4304EBD35F75}"/>
              </a:ext>
            </a:extLst>
          </p:cNvPr>
          <p:cNvCxnSpPr>
            <a:cxnSpLocks/>
          </p:cNvCxnSpPr>
          <p:nvPr/>
        </p:nvCxnSpPr>
        <p:spPr>
          <a:xfrm rot="5400000">
            <a:off x="2113186" y="5124844"/>
            <a:ext cx="72000" cy="0"/>
          </a:xfrm>
          <a:prstGeom prst="line">
            <a:avLst/>
          </a:prstGeom>
          <a:noFill/>
          <a:ln w="12700" cap="flat" cmpd="sng" algn="ctr">
            <a:solidFill>
              <a:schemeClr val="tx2"/>
            </a:solidFill>
            <a:prstDash val="solid"/>
            <a:miter lim="800000"/>
          </a:ln>
          <a:effectLst/>
        </p:spPr>
      </p:cxnSp>
      <p:cxnSp>
        <p:nvCxnSpPr>
          <p:cNvPr id="119" name="Straight Connector 118">
            <a:extLst>
              <a:ext uri="{FF2B5EF4-FFF2-40B4-BE49-F238E27FC236}">
                <a16:creationId xmlns:a16="http://schemas.microsoft.com/office/drawing/2014/main" id="{B87AE655-F5F6-4A76-B391-CB4B5C978852}"/>
              </a:ext>
            </a:extLst>
          </p:cNvPr>
          <p:cNvCxnSpPr>
            <a:cxnSpLocks/>
          </p:cNvCxnSpPr>
          <p:nvPr/>
        </p:nvCxnSpPr>
        <p:spPr>
          <a:xfrm rot="5400000">
            <a:off x="1346303" y="5124844"/>
            <a:ext cx="72000" cy="0"/>
          </a:xfrm>
          <a:prstGeom prst="line">
            <a:avLst/>
          </a:prstGeom>
          <a:noFill/>
          <a:ln w="12700" cap="flat" cmpd="sng" algn="ctr">
            <a:solidFill>
              <a:schemeClr val="tx2"/>
            </a:solidFill>
            <a:prstDash val="solid"/>
            <a:miter lim="800000"/>
          </a:ln>
          <a:effectLst/>
        </p:spPr>
      </p:cxnSp>
      <p:cxnSp>
        <p:nvCxnSpPr>
          <p:cNvPr id="120" name="Straight Connector 119">
            <a:extLst>
              <a:ext uri="{FF2B5EF4-FFF2-40B4-BE49-F238E27FC236}">
                <a16:creationId xmlns:a16="http://schemas.microsoft.com/office/drawing/2014/main" id="{4538F6B9-F010-488B-96BC-2936A83E52E7}"/>
              </a:ext>
            </a:extLst>
          </p:cNvPr>
          <p:cNvCxnSpPr>
            <a:cxnSpLocks/>
          </p:cNvCxnSpPr>
          <p:nvPr/>
        </p:nvCxnSpPr>
        <p:spPr>
          <a:xfrm>
            <a:off x="1312174" y="1773560"/>
            <a:ext cx="72000" cy="0"/>
          </a:xfrm>
          <a:prstGeom prst="line">
            <a:avLst/>
          </a:prstGeom>
          <a:noFill/>
          <a:ln w="12700" cap="flat" cmpd="sng" algn="ctr">
            <a:solidFill>
              <a:schemeClr val="tx2"/>
            </a:solidFill>
            <a:prstDash val="solid"/>
            <a:miter lim="800000"/>
          </a:ln>
          <a:effectLst/>
        </p:spPr>
      </p:cxnSp>
      <p:cxnSp>
        <p:nvCxnSpPr>
          <p:cNvPr id="121" name="Straight Connector 120">
            <a:extLst>
              <a:ext uri="{FF2B5EF4-FFF2-40B4-BE49-F238E27FC236}">
                <a16:creationId xmlns:a16="http://schemas.microsoft.com/office/drawing/2014/main" id="{4D11DC12-A1F6-4418-AFE6-2B462A9696F4}"/>
              </a:ext>
            </a:extLst>
          </p:cNvPr>
          <p:cNvCxnSpPr>
            <a:cxnSpLocks/>
          </p:cNvCxnSpPr>
          <p:nvPr/>
        </p:nvCxnSpPr>
        <p:spPr>
          <a:xfrm>
            <a:off x="1312174" y="2436928"/>
            <a:ext cx="72000" cy="0"/>
          </a:xfrm>
          <a:prstGeom prst="line">
            <a:avLst/>
          </a:prstGeom>
          <a:noFill/>
          <a:ln w="12700" cap="flat" cmpd="sng" algn="ctr">
            <a:solidFill>
              <a:schemeClr val="tx2"/>
            </a:solidFill>
            <a:prstDash val="solid"/>
            <a:miter lim="800000"/>
          </a:ln>
          <a:effectLst/>
        </p:spPr>
      </p:cxnSp>
      <p:cxnSp>
        <p:nvCxnSpPr>
          <p:cNvPr id="122" name="Straight Connector 121">
            <a:extLst>
              <a:ext uri="{FF2B5EF4-FFF2-40B4-BE49-F238E27FC236}">
                <a16:creationId xmlns:a16="http://schemas.microsoft.com/office/drawing/2014/main" id="{8E788423-948A-4BE0-ADC8-37D8ACAA4A1E}"/>
              </a:ext>
            </a:extLst>
          </p:cNvPr>
          <p:cNvCxnSpPr>
            <a:cxnSpLocks/>
          </p:cNvCxnSpPr>
          <p:nvPr/>
        </p:nvCxnSpPr>
        <p:spPr>
          <a:xfrm>
            <a:off x="1312174" y="3099608"/>
            <a:ext cx="72000" cy="0"/>
          </a:xfrm>
          <a:prstGeom prst="line">
            <a:avLst/>
          </a:prstGeom>
          <a:noFill/>
          <a:ln w="12700" cap="flat" cmpd="sng" algn="ctr">
            <a:solidFill>
              <a:schemeClr val="tx2"/>
            </a:solidFill>
            <a:prstDash val="solid"/>
            <a:miter lim="800000"/>
          </a:ln>
          <a:effectLst/>
        </p:spPr>
      </p:cxnSp>
      <p:cxnSp>
        <p:nvCxnSpPr>
          <p:cNvPr id="123" name="Straight Connector 122">
            <a:extLst>
              <a:ext uri="{FF2B5EF4-FFF2-40B4-BE49-F238E27FC236}">
                <a16:creationId xmlns:a16="http://schemas.microsoft.com/office/drawing/2014/main" id="{D06C05BA-2E61-4F45-A2D3-AF6E0845648C}"/>
              </a:ext>
            </a:extLst>
          </p:cNvPr>
          <p:cNvCxnSpPr>
            <a:cxnSpLocks/>
          </p:cNvCxnSpPr>
          <p:nvPr/>
        </p:nvCxnSpPr>
        <p:spPr>
          <a:xfrm>
            <a:off x="1312174" y="3762288"/>
            <a:ext cx="72000" cy="0"/>
          </a:xfrm>
          <a:prstGeom prst="line">
            <a:avLst/>
          </a:prstGeom>
          <a:noFill/>
          <a:ln w="12700" cap="flat" cmpd="sng" algn="ctr">
            <a:solidFill>
              <a:schemeClr val="tx2"/>
            </a:solidFill>
            <a:prstDash val="solid"/>
            <a:miter lim="800000"/>
          </a:ln>
          <a:effectLst/>
        </p:spPr>
      </p:cxnSp>
      <p:cxnSp>
        <p:nvCxnSpPr>
          <p:cNvPr id="124" name="Straight Connector 123">
            <a:extLst>
              <a:ext uri="{FF2B5EF4-FFF2-40B4-BE49-F238E27FC236}">
                <a16:creationId xmlns:a16="http://schemas.microsoft.com/office/drawing/2014/main" id="{1A4FB4BC-C228-424E-962E-187FB43D6D2F}"/>
              </a:ext>
            </a:extLst>
          </p:cNvPr>
          <p:cNvCxnSpPr>
            <a:cxnSpLocks/>
          </p:cNvCxnSpPr>
          <p:nvPr/>
        </p:nvCxnSpPr>
        <p:spPr>
          <a:xfrm>
            <a:off x="1312174" y="4424968"/>
            <a:ext cx="72000" cy="0"/>
          </a:xfrm>
          <a:prstGeom prst="line">
            <a:avLst/>
          </a:prstGeom>
          <a:noFill/>
          <a:ln w="12700" cap="flat" cmpd="sng" algn="ctr">
            <a:solidFill>
              <a:schemeClr val="tx2"/>
            </a:solidFill>
            <a:prstDash val="solid"/>
            <a:miter lim="800000"/>
          </a:ln>
          <a:effectLst/>
        </p:spPr>
      </p:cxnSp>
      <p:cxnSp>
        <p:nvCxnSpPr>
          <p:cNvPr id="125" name="Straight Connector 124">
            <a:extLst>
              <a:ext uri="{FF2B5EF4-FFF2-40B4-BE49-F238E27FC236}">
                <a16:creationId xmlns:a16="http://schemas.microsoft.com/office/drawing/2014/main" id="{35C3A17E-758C-408E-A3AB-FEE202561DDF}"/>
              </a:ext>
            </a:extLst>
          </p:cNvPr>
          <p:cNvCxnSpPr>
            <a:cxnSpLocks/>
          </p:cNvCxnSpPr>
          <p:nvPr/>
        </p:nvCxnSpPr>
        <p:spPr>
          <a:xfrm>
            <a:off x="1312174" y="5087647"/>
            <a:ext cx="72000" cy="0"/>
          </a:xfrm>
          <a:prstGeom prst="line">
            <a:avLst/>
          </a:prstGeom>
          <a:noFill/>
          <a:ln w="12700" cap="flat" cmpd="sng" algn="ctr">
            <a:solidFill>
              <a:schemeClr val="tx2"/>
            </a:solidFill>
            <a:prstDash val="solid"/>
            <a:miter lim="800000"/>
          </a:ln>
          <a:effectLst/>
        </p:spPr>
      </p:cxnSp>
      <p:sp>
        <p:nvSpPr>
          <p:cNvPr id="126" name="Freeform: Shape 125">
            <a:extLst>
              <a:ext uri="{FF2B5EF4-FFF2-40B4-BE49-F238E27FC236}">
                <a16:creationId xmlns:a16="http://schemas.microsoft.com/office/drawing/2014/main" id="{E3C10E92-5B7C-42A5-8EAA-22BD134808AE}"/>
              </a:ext>
            </a:extLst>
          </p:cNvPr>
          <p:cNvSpPr/>
          <p:nvPr/>
        </p:nvSpPr>
        <p:spPr>
          <a:xfrm>
            <a:off x="1382896" y="1774422"/>
            <a:ext cx="4613686" cy="3315217"/>
          </a:xfrm>
          <a:custGeom>
            <a:avLst/>
            <a:gdLst>
              <a:gd name="connsiteX0" fmla="*/ 0 w 2998619"/>
              <a:gd name="connsiteY0" fmla="*/ 0 h 2196603"/>
              <a:gd name="connsiteX1" fmla="*/ 0 w 2998619"/>
              <a:gd name="connsiteY1" fmla="*/ 2196603 h 2196603"/>
              <a:gd name="connsiteX2" fmla="*/ 2998619 w 2998619"/>
              <a:gd name="connsiteY2" fmla="*/ 2196603 h 2196603"/>
            </a:gdLst>
            <a:ahLst/>
            <a:cxnLst>
              <a:cxn ang="0">
                <a:pos x="connsiteX0" y="connsiteY0"/>
              </a:cxn>
              <a:cxn ang="0">
                <a:pos x="connsiteX1" y="connsiteY1"/>
              </a:cxn>
              <a:cxn ang="0">
                <a:pos x="connsiteX2" y="connsiteY2"/>
              </a:cxn>
            </a:cxnLst>
            <a:rect l="l" t="t" r="r" b="b"/>
            <a:pathLst>
              <a:path w="2998619" h="2196603">
                <a:moveTo>
                  <a:pt x="0" y="0"/>
                </a:moveTo>
                <a:lnTo>
                  <a:pt x="0" y="2196603"/>
                </a:lnTo>
                <a:lnTo>
                  <a:pt x="2998619" y="2196603"/>
                </a:lnTo>
              </a:path>
            </a:pathLst>
          </a:custGeom>
          <a:noFill/>
          <a:ln w="12700" cap="sq" cmpd="sng" algn="ctr">
            <a:solidFill>
              <a:schemeClr val="tx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E4444"/>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0EED82FF-5DED-4AD3-AAD0-91AC576740EE}"/>
              </a:ext>
            </a:extLst>
          </p:cNvPr>
          <p:cNvSpPr/>
          <p:nvPr/>
        </p:nvSpPr>
        <p:spPr>
          <a:xfrm>
            <a:off x="1386828" y="1755372"/>
            <a:ext cx="3858484" cy="3193187"/>
          </a:xfrm>
          <a:custGeom>
            <a:avLst/>
            <a:gdLst>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3276 w 2505660"/>
              <a:gd name="connsiteY112" fmla="*/ 107276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03493 w 2505660"/>
              <a:gd name="connsiteY112" fmla="*/ 1067652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00939 w 2505660"/>
              <a:gd name="connsiteY112" fmla="*/ 1044664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398385 w 2505660"/>
              <a:gd name="connsiteY112" fmla="*/ 104211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36698 w 2505660"/>
              <a:gd name="connsiteY112" fmla="*/ 1042110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03493 w 2505660"/>
              <a:gd name="connsiteY112" fmla="*/ 1031893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03493 w 2505660"/>
              <a:gd name="connsiteY112" fmla="*/ 1031893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09374 w 2505660"/>
              <a:gd name="connsiteY102" fmla="*/ 117493 h 2116081"/>
              <a:gd name="connsiteX103" fmla="*/ 2227254 w 2505660"/>
              <a:gd name="connsiteY103" fmla="*/ 375466 h 2116081"/>
              <a:gd name="connsiteX104" fmla="*/ 2255350 w 2505660"/>
              <a:gd name="connsiteY104" fmla="*/ 827558 h 2116081"/>
              <a:gd name="connsiteX105" fmla="*/ 2286000 w 2505660"/>
              <a:gd name="connsiteY105" fmla="*/ 1008905 h 2116081"/>
              <a:gd name="connsiteX106" fmla="*/ 2306434 w 2505660"/>
              <a:gd name="connsiteY106" fmla="*/ 715173 h 2116081"/>
              <a:gd name="connsiteX107" fmla="*/ 2308988 w 2505660"/>
              <a:gd name="connsiteY107" fmla="*/ 84288 h 2116081"/>
              <a:gd name="connsiteX108" fmla="*/ 2316650 w 2505660"/>
              <a:gd name="connsiteY108" fmla="*/ 22988 h 2116081"/>
              <a:gd name="connsiteX109" fmla="*/ 2334530 w 2505660"/>
              <a:gd name="connsiteY109" fmla="*/ 38313 h 2116081"/>
              <a:gd name="connsiteX110" fmla="*/ 2349855 w 2505660"/>
              <a:gd name="connsiteY110" fmla="*/ 385683 h 2116081"/>
              <a:gd name="connsiteX111" fmla="*/ 2383059 w 2505660"/>
              <a:gd name="connsiteY111" fmla="*/ 952713 h 2116081"/>
              <a:gd name="connsiteX112" fmla="*/ 2403493 w 2505660"/>
              <a:gd name="connsiteY112" fmla="*/ 1031893 h 2116081"/>
              <a:gd name="connsiteX113" fmla="*/ 2416264 w 2505660"/>
              <a:gd name="connsiteY113" fmla="*/ 518501 h 2116081"/>
              <a:gd name="connsiteX114" fmla="*/ 2421372 w 2505660"/>
              <a:gd name="connsiteY114" fmla="*/ 0 h 2116081"/>
              <a:gd name="connsiteX115" fmla="*/ 2436697 w 2505660"/>
              <a:gd name="connsiteY115" fmla="*/ 17879 h 2116081"/>
              <a:gd name="connsiteX116" fmla="*/ 2505660 w 2505660"/>
              <a:gd name="connsiteY116"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67500 w 2505660"/>
              <a:gd name="connsiteY78" fmla="*/ 669198 h 2116081"/>
              <a:gd name="connsiteX79" fmla="*/ 1785379 w 2505660"/>
              <a:gd name="connsiteY79" fmla="*/ 781582 h 2116081"/>
              <a:gd name="connsiteX80" fmla="*/ 1800704 w 2505660"/>
              <a:gd name="connsiteY80" fmla="*/ 1047218 h 2116081"/>
              <a:gd name="connsiteX81" fmla="*/ 1808367 w 2505660"/>
              <a:gd name="connsiteY81" fmla="*/ 1139169 h 2116081"/>
              <a:gd name="connsiteX82" fmla="*/ 1846679 w 2505660"/>
              <a:gd name="connsiteY82" fmla="*/ 1277095 h 2116081"/>
              <a:gd name="connsiteX83" fmla="*/ 1877330 w 2505660"/>
              <a:gd name="connsiteY83" fmla="*/ 1458442 h 2116081"/>
              <a:gd name="connsiteX84" fmla="*/ 1923305 w 2505660"/>
              <a:gd name="connsiteY84" fmla="*/ 1593815 h 2116081"/>
              <a:gd name="connsiteX85" fmla="*/ 1941185 w 2505660"/>
              <a:gd name="connsiteY85" fmla="*/ 1575935 h 2116081"/>
              <a:gd name="connsiteX86" fmla="*/ 1930968 w 2505660"/>
              <a:gd name="connsiteY86" fmla="*/ 444429 h 2116081"/>
              <a:gd name="connsiteX87" fmla="*/ 1943739 w 2505660"/>
              <a:gd name="connsiteY87" fmla="*/ 421441 h 2116081"/>
              <a:gd name="connsiteX88" fmla="*/ 1959064 w 2505660"/>
              <a:gd name="connsiteY88" fmla="*/ 546597 h 2116081"/>
              <a:gd name="connsiteX89" fmla="*/ 1999931 w 2505660"/>
              <a:gd name="connsiteY89" fmla="*/ 988472 h 2116081"/>
              <a:gd name="connsiteX90" fmla="*/ 2040798 w 2505660"/>
              <a:gd name="connsiteY90" fmla="*/ 1397142 h 2116081"/>
              <a:gd name="connsiteX91" fmla="*/ 2056123 w 2505660"/>
              <a:gd name="connsiteY91" fmla="*/ 1432901 h 2116081"/>
              <a:gd name="connsiteX92" fmla="*/ 2066340 w 2505660"/>
              <a:gd name="connsiteY92" fmla="*/ 1325625 h 2116081"/>
              <a:gd name="connsiteX93" fmla="*/ 2074002 w 2505660"/>
              <a:gd name="connsiteY93" fmla="*/ 444429 h 2116081"/>
              <a:gd name="connsiteX94" fmla="*/ 2076557 w 2505660"/>
              <a:gd name="connsiteY94" fmla="*/ 342261 h 2116081"/>
              <a:gd name="connsiteX95" fmla="*/ 2096990 w 2505660"/>
              <a:gd name="connsiteY95" fmla="*/ 416333 h 2116081"/>
              <a:gd name="connsiteX96" fmla="*/ 2125086 w 2505660"/>
              <a:gd name="connsiteY96" fmla="*/ 837774 h 2116081"/>
              <a:gd name="connsiteX97" fmla="*/ 2160845 w 2505660"/>
              <a:gd name="connsiteY97" fmla="*/ 1077868 h 2116081"/>
              <a:gd name="connsiteX98" fmla="*/ 2186387 w 2505660"/>
              <a:gd name="connsiteY98" fmla="*/ 1394588 h 2116081"/>
              <a:gd name="connsiteX99" fmla="*/ 2199158 w 2505660"/>
              <a:gd name="connsiteY99" fmla="*/ 1420130 h 2116081"/>
              <a:gd name="connsiteX100" fmla="*/ 2204266 w 2505660"/>
              <a:gd name="connsiteY100" fmla="*/ 1021676 h 2116081"/>
              <a:gd name="connsiteX101" fmla="*/ 2204266 w 2505660"/>
              <a:gd name="connsiteY101" fmla="*/ 137926 h 2116081"/>
              <a:gd name="connsiteX102" fmla="*/ 2227254 w 2505660"/>
              <a:gd name="connsiteY102" fmla="*/ 375466 h 2116081"/>
              <a:gd name="connsiteX103" fmla="*/ 2255350 w 2505660"/>
              <a:gd name="connsiteY103" fmla="*/ 827558 h 2116081"/>
              <a:gd name="connsiteX104" fmla="*/ 2286000 w 2505660"/>
              <a:gd name="connsiteY104" fmla="*/ 1008905 h 2116081"/>
              <a:gd name="connsiteX105" fmla="*/ 2306434 w 2505660"/>
              <a:gd name="connsiteY105" fmla="*/ 715173 h 2116081"/>
              <a:gd name="connsiteX106" fmla="*/ 2308988 w 2505660"/>
              <a:gd name="connsiteY106" fmla="*/ 84288 h 2116081"/>
              <a:gd name="connsiteX107" fmla="*/ 2316650 w 2505660"/>
              <a:gd name="connsiteY107" fmla="*/ 22988 h 2116081"/>
              <a:gd name="connsiteX108" fmla="*/ 2334530 w 2505660"/>
              <a:gd name="connsiteY108" fmla="*/ 38313 h 2116081"/>
              <a:gd name="connsiteX109" fmla="*/ 2349855 w 2505660"/>
              <a:gd name="connsiteY109" fmla="*/ 385683 h 2116081"/>
              <a:gd name="connsiteX110" fmla="*/ 2383059 w 2505660"/>
              <a:gd name="connsiteY110" fmla="*/ 952713 h 2116081"/>
              <a:gd name="connsiteX111" fmla="*/ 2403493 w 2505660"/>
              <a:gd name="connsiteY111" fmla="*/ 1031893 h 2116081"/>
              <a:gd name="connsiteX112" fmla="*/ 2416264 w 2505660"/>
              <a:gd name="connsiteY112" fmla="*/ 518501 h 2116081"/>
              <a:gd name="connsiteX113" fmla="*/ 2421372 w 2505660"/>
              <a:gd name="connsiteY113" fmla="*/ 0 h 2116081"/>
              <a:gd name="connsiteX114" fmla="*/ 2436697 w 2505660"/>
              <a:gd name="connsiteY114" fmla="*/ 17879 h 2116081"/>
              <a:gd name="connsiteX115" fmla="*/ 2505660 w 2505660"/>
              <a:gd name="connsiteY115"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62391 w 2505660"/>
              <a:gd name="connsiteY77" fmla="*/ 699848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764945 h 2116081"/>
              <a:gd name="connsiteX1" fmla="*/ 40867 w 2505660"/>
              <a:gd name="connsiteY1" fmla="*/ 1951401 h 2116081"/>
              <a:gd name="connsiteX2" fmla="*/ 140481 w 2505660"/>
              <a:gd name="connsiteY2" fmla="*/ 2033135 h 2116081"/>
              <a:gd name="connsiteX3" fmla="*/ 194119 w 2505660"/>
              <a:gd name="connsiteY3" fmla="*/ 2063786 h 2116081"/>
              <a:gd name="connsiteX4" fmla="*/ 222215 w 2505660"/>
              <a:gd name="connsiteY4" fmla="*/ 2061231 h 2116081"/>
              <a:gd name="connsiteX5" fmla="*/ 227323 w 2505660"/>
              <a:gd name="connsiteY5" fmla="*/ 2053569 h 2116081"/>
              <a:gd name="connsiteX6" fmla="*/ 298840 w 2505660"/>
              <a:gd name="connsiteY6" fmla="*/ 2053569 h 2116081"/>
              <a:gd name="connsiteX7" fmla="*/ 306503 w 2505660"/>
              <a:gd name="connsiteY7" fmla="*/ 2051015 h 2116081"/>
              <a:gd name="connsiteX8" fmla="*/ 314166 w 2505660"/>
              <a:gd name="connsiteY8" fmla="*/ 2045906 h 2116081"/>
              <a:gd name="connsiteX9" fmla="*/ 332045 w 2505660"/>
              <a:gd name="connsiteY9" fmla="*/ 2051015 h 2116081"/>
              <a:gd name="connsiteX10" fmla="*/ 342262 w 2505660"/>
              <a:gd name="connsiteY10" fmla="*/ 2053569 h 2116081"/>
              <a:gd name="connsiteX11" fmla="*/ 357587 w 2505660"/>
              <a:gd name="connsiteY11" fmla="*/ 2058677 h 2116081"/>
              <a:gd name="connsiteX12" fmla="*/ 365249 w 2505660"/>
              <a:gd name="connsiteY12" fmla="*/ 2061231 h 2116081"/>
              <a:gd name="connsiteX13" fmla="*/ 375466 w 2505660"/>
              <a:gd name="connsiteY13" fmla="*/ 2063786 h 2116081"/>
              <a:gd name="connsiteX14" fmla="*/ 390791 w 2505660"/>
              <a:gd name="connsiteY14" fmla="*/ 2068894 h 2116081"/>
              <a:gd name="connsiteX15" fmla="*/ 418887 w 2505660"/>
              <a:gd name="connsiteY15" fmla="*/ 2066340 h 2116081"/>
              <a:gd name="connsiteX16" fmla="*/ 429104 w 2505660"/>
              <a:gd name="connsiteY16" fmla="*/ 2063786 h 2116081"/>
              <a:gd name="connsiteX17" fmla="*/ 436767 w 2505660"/>
              <a:gd name="connsiteY17" fmla="*/ 2061231 h 2116081"/>
              <a:gd name="connsiteX18" fmla="*/ 464863 w 2505660"/>
              <a:gd name="connsiteY18" fmla="*/ 2058677 h 2116081"/>
              <a:gd name="connsiteX19" fmla="*/ 475079 w 2505660"/>
              <a:gd name="connsiteY19" fmla="*/ 2061231 h 2116081"/>
              <a:gd name="connsiteX20" fmla="*/ 480188 w 2505660"/>
              <a:gd name="connsiteY20" fmla="*/ 2066340 h 2116081"/>
              <a:gd name="connsiteX21" fmla="*/ 487850 w 2505660"/>
              <a:gd name="connsiteY21" fmla="*/ 2068894 h 2116081"/>
              <a:gd name="connsiteX22" fmla="*/ 536380 w 2505660"/>
              <a:gd name="connsiteY22" fmla="*/ 2066340 h 2116081"/>
              <a:gd name="connsiteX23" fmla="*/ 546597 w 2505660"/>
              <a:gd name="connsiteY23" fmla="*/ 2063786 h 2116081"/>
              <a:gd name="connsiteX24" fmla="*/ 564476 w 2505660"/>
              <a:gd name="connsiteY24" fmla="*/ 2066340 h 2116081"/>
              <a:gd name="connsiteX25" fmla="*/ 569585 w 2505660"/>
              <a:gd name="connsiteY25" fmla="*/ 2071448 h 2116081"/>
              <a:gd name="connsiteX26" fmla="*/ 582355 w 2505660"/>
              <a:gd name="connsiteY26" fmla="*/ 2081665 h 2116081"/>
              <a:gd name="connsiteX27" fmla="*/ 587464 w 2505660"/>
              <a:gd name="connsiteY27" fmla="*/ 2089327 h 2116081"/>
              <a:gd name="connsiteX28" fmla="*/ 602789 w 2505660"/>
              <a:gd name="connsiteY28" fmla="*/ 2094436 h 2116081"/>
              <a:gd name="connsiteX29" fmla="*/ 610452 w 2505660"/>
              <a:gd name="connsiteY29" fmla="*/ 2096990 h 2116081"/>
              <a:gd name="connsiteX30" fmla="*/ 618114 w 2505660"/>
              <a:gd name="connsiteY30" fmla="*/ 2102098 h 2116081"/>
              <a:gd name="connsiteX31" fmla="*/ 625777 w 2505660"/>
              <a:gd name="connsiteY31" fmla="*/ 2096990 h 2116081"/>
              <a:gd name="connsiteX32" fmla="*/ 630885 w 2505660"/>
              <a:gd name="connsiteY32" fmla="*/ 2091882 h 2116081"/>
              <a:gd name="connsiteX33" fmla="*/ 699848 w 2505660"/>
              <a:gd name="connsiteY33" fmla="*/ 2096990 h 2116081"/>
              <a:gd name="connsiteX34" fmla="*/ 740715 w 2505660"/>
              <a:gd name="connsiteY34" fmla="*/ 2104653 h 2116081"/>
              <a:gd name="connsiteX35" fmla="*/ 766257 w 2505660"/>
              <a:gd name="connsiteY35" fmla="*/ 2109761 h 2116081"/>
              <a:gd name="connsiteX36" fmla="*/ 784136 w 2505660"/>
              <a:gd name="connsiteY36" fmla="*/ 2112315 h 2116081"/>
              <a:gd name="connsiteX37" fmla="*/ 789245 w 2505660"/>
              <a:gd name="connsiteY37" fmla="*/ 2107207 h 2116081"/>
              <a:gd name="connsiteX38" fmla="*/ 812233 w 2505660"/>
              <a:gd name="connsiteY38" fmla="*/ 2102098 h 2116081"/>
              <a:gd name="connsiteX39" fmla="*/ 819895 w 2505660"/>
              <a:gd name="connsiteY39" fmla="*/ 2089327 h 2116081"/>
              <a:gd name="connsiteX40" fmla="*/ 822449 w 2505660"/>
              <a:gd name="connsiteY40" fmla="*/ 2081665 h 2116081"/>
              <a:gd name="connsiteX41" fmla="*/ 819895 w 2505660"/>
              <a:gd name="connsiteY41" fmla="*/ 2074002 h 2116081"/>
              <a:gd name="connsiteX42" fmla="*/ 847991 w 2505660"/>
              <a:gd name="connsiteY42" fmla="*/ 1371600 h 2116081"/>
              <a:gd name="connsiteX43" fmla="*/ 870979 w 2505660"/>
              <a:gd name="connsiteY43" fmla="*/ 1489093 h 2116081"/>
              <a:gd name="connsiteX44" fmla="*/ 878642 w 2505660"/>
              <a:gd name="connsiteY44" fmla="*/ 1660223 h 2116081"/>
              <a:gd name="connsiteX45" fmla="*/ 914400 w 2505660"/>
              <a:gd name="connsiteY45" fmla="*/ 1762391 h 2116081"/>
              <a:gd name="connsiteX46" fmla="*/ 1006351 w 2505660"/>
              <a:gd name="connsiteY46" fmla="*/ 1882438 h 2116081"/>
              <a:gd name="connsiteX47" fmla="*/ 1059989 w 2505660"/>
              <a:gd name="connsiteY47" fmla="*/ 1925859 h 2116081"/>
              <a:gd name="connsiteX48" fmla="*/ 1082977 w 2505660"/>
              <a:gd name="connsiteY48" fmla="*/ 1923305 h 2116081"/>
              <a:gd name="connsiteX49" fmla="*/ 1098302 w 2505660"/>
              <a:gd name="connsiteY49" fmla="*/ 1918197 h 2116081"/>
              <a:gd name="connsiteX50" fmla="*/ 1113627 w 2505660"/>
              <a:gd name="connsiteY50" fmla="*/ 1928413 h 2116081"/>
              <a:gd name="connsiteX51" fmla="*/ 1121290 w 2505660"/>
              <a:gd name="connsiteY51" fmla="*/ 1933522 h 2116081"/>
              <a:gd name="connsiteX52" fmla="*/ 1141723 w 2505660"/>
              <a:gd name="connsiteY52" fmla="*/ 1930968 h 2116081"/>
              <a:gd name="connsiteX53" fmla="*/ 1151940 w 2505660"/>
              <a:gd name="connsiteY53" fmla="*/ 1920751 h 2116081"/>
              <a:gd name="connsiteX54" fmla="*/ 1159602 w 2505660"/>
              <a:gd name="connsiteY54" fmla="*/ 1918197 h 2116081"/>
              <a:gd name="connsiteX55" fmla="*/ 1200469 w 2505660"/>
              <a:gd name="connsiteY55" fmla="*/ 1925859 h 2116081"/>
              <a:gd name="connsiteX56" fmla="*/ 1208132 w 2505660"/>
              <a:gd name="connsiteY56" fmla="*/ 1928413 h 2116081"/>
              <a:gd name="connsiteX57" fmla="*/ 1215795 w 2505660"/>
              <a:gd name="connsiteY57" fmla="*/ 1930968 h 2116081"/>
              <a:gd name="connsiteX58" fmla="*/ 1231120 w 2505660"/>
              <a:gd name="connsiteY58" fmla="*/ 1928413 h 2116081"/>
              <a:gd name="connsiteX59" fmla="*/ 1254107 w 2505660"/>
              <a:gd name="connsiteY59" fmla="*/ 1925859 h 2116081"/>
              <a:gd name="connsiteX60" fmla="*/ 1256662 w 2505660"/>
              <a:gd name="connsiteY60" fmla="*/ 1918197 h 2116081"/>
              <a:gd name="connsiteX61" fmla="*/ 1254107 w 2505660"/>
              <a:gd name="connsiteY61" fmla="*/ 1862004 h 2116081"/>
              <a:gd name="connsiteX62" fmla="*/ 1264324 w 2505660"/>
              <a:gd name="connsiteY62" fmla="*/ 1113627 h 2116081"/>
              <a:gd name="connsiteX63" fmla="*/ 1279649 w 2505660"/>
              <a:gd name="connsiteY63" fmla="*/ 1113627 h 2116081"/>
              <a:gd name="connsiteX64" fmla="*/ 1297529 w 2505660"/>
              <a:gd name="connsiteY64" fmla="*/ 1356275 h 2116081"/>
              <a:gd name="connsiteX65" fmla="*/ 1346058 w 2505660"/>
              <a:gd name="connsiteY65" fmla="*/ 1657669 h 2116081"/>
              <a:gd name="connsiteX66" fmla="*/ 1392034 w 2505660"/>
              <a:gd name="connsiteY66" fmla="*/ 1744512 h 2116081"/>
              <a:gd name="connsiteX67" fmla="*/ 1466105 w 2505660"/>
              <a:gd name="connsiteY67" fmla="*/ 1770054 h 2116081"/>
              <a:gd name="connsiteX68" fmla="*/ 1509526 w 2505660"/>
              <a:gd name="connsiteY68" fmla="*/ 1836463 h 2116081"/>
              <a:gd name="connsiteX69" fmla="*/ 1517189 w 2505660"/>
              <a:gd name="connsiteY69" fmla="*/ 1752174 h 2116081"/>
              <a:gd name="connsiteX70" fmla="*/ 1545285 w 2505660"/>
              <a:gd name="connsiteY70" fmla="*/ 911846 h 2116081"/>
              <a:gd name="connsiteX71" fmla="*/ 1573381 w 2505660"/>
              <a:gd name="connsiteY71" fmla="*/ 1006351 h 2116081"/>
              <a:gd name="connsiteX72" fmla="*/ 1583598 w 2505660"/>
              <a:gd name="connsiteY72" fmla="*/ 1287312 h 2116081"/>
              <a:gd name="connsiteX73" fmla="*/ 1614248 w 2505660"/>
              <a:gd name="connsiteY73" fmla="*/ 1440563 h 2116081"/>
              <a:gd name="connsiteX74" fmla="*/ 1665332 w 2505660"/>
              <a:gd name="connsiteY74" fmla="*/ 1593815 h 2116081"/>
              <a:gd name="connsiteX75" fmla="*/ 1741958 w 2505660"/>
              <a:gd name="connsiteY75" fmla="*/ 1711307 h 2116081"/>
              <a:gd name="connsiteX76" fmla="*/ 1754729 w 2505660"/>
              <a:gd name="connsiteY76" fmla="*/ 1624465 h 2116081"/>
              <a:gd name="connsiteX77" fmla="*/ 1757283 w 2505660"/>
              <a:gd name="connsiteY77" fmla="*/ 735607 h 2116081"/>
              <a:gd name="connsiteX78" fmla="*/ 1785379 w 2505660"/>
              <a:gd name="connsiteY78" fmla="*/ 781582 h 2116081"/>
              <a:gd name="connsiteX79" fmla="*/ 1800704 w 2505660"/>
              <a:gd name="connsiteY79" fmla="*/ 1047218 h 2116081"/>
              <a:gd name="connsiteX80" fmla="*/ 1808367 w 2505660"/>
              <a:gd name="connsiteY80" fmla="*/ 1139169 h 2116081"/>
              <a:gd name="connsiteX81" fmla="*/ 1846679 w 2505660"/>
              <a:gd name="connsiteY81" fmla="*/ 1277095 h 2116081"/>
              <a:gd name="connsiteX82" fmla="*/ 1877330 w 2505660"/>
              <a:gd name="connsiteY82" fmla="*/ 1458442 h 2116081"/>
              <a:gd name="connsiteX83" fmla="*/ 1923305 w 2505660"/>
              <a:gd name="connsiteY83" fmla="*/ 1593815 h 2116081"/>
              <a:gd name="connsiteX84" fmla="*/ 1941185 w 2505660"/>
              <a:gd name="connsiteY84" fmla="*/ 1575935 h 2116081"/>
              <a:gd name="connsiteX85" fmla="*/ 1930968 w 2505660"/>
              <a:gd name="connsiteY85" fmla="*/ 444429 h 2116081"/>
              <a:gd name="connsiteX86" fmla="*/ 1943739 w 2505660"/>
              <a:gd name="connsiteY86" fmla="*/ 421441 h 2116081"/>
              <a:gd name="connsiteX87" fmla="*/ 1959064 w 2505660"/>
              <a:gd name="connsiteY87" fmla="*/ 546597 h 2116081"/>
              <a:gd name="connsiteX88" fmla="*/ 1999931 w 2505660"/>
              <a:gd name="connsiteY88" fmla="*/ 988472 h 2116081"/>
              <a:gd name="connsiteX89" fmla="*/ 2040798 w 2505660"/>
              <a:gd name="connsiteY89" fmla="*/ 1397142 h 2116081"/>
              <a:gd name="connsiteX90" fmla="*/ 2056123 w 2505660"/>
              <a:gd name="connsiteY90" fmla="*/ 1432901 h 2116081"/>
              <a:gd name="connsiteX91" fmla="*/ 2066340 w 2505660"/>
              <a:gd name="connsiteY91" fmla="*/ 1325625 h 2116081"/>
              <a:gd name="connsiteX92" fmla="*/ 2074002 w 2505660"/>
              <a:gd name="connsiteY92" fmla="*/ 444429 h 2116081"/>
              <a:gd name="connsiteX93" fmla="*/ 2076557 w 2505660"/>
              <a:gd name="connsiteY93" fmla="*/ 342261 h 2116081"/>
              <a:gd name="connsiteX94" fmla="*/ 2096990 w 2505660"/>
              <a:gd name="connsiteY94" fmla="*/ 416333 h 2116081"/>
              <a:gd name="connsiteX95" fmla="*/ 2125086 w 2505660"/>
              <a:gd name="connsiteY95" fmla="*/ 837774 h 2116081"/>
              <a:gd name="connsiteX96" fmla="*/ 2160845 w 2505660"/>
              <a:gd name="connsiteY96" fmla="*/ 1077868 h 2116081"/>
              <a:gd name="connsiteX97" fmla="*/ 2186387 w 2505660"/>
              <a:gd name="connsiteY97" fmla="*/ 1394588 h 2116081"/>
              <a:gd name="connsiteX98" fmla="*/ 2199158 w 2505660"/>
              <a:gd name="connsiteY98" fmla="*/ 1420130 h 2116081"/>
              <a:gd name="connsiteX99" fmla="*/ 2204266 w 2505660"/>
              <a:gd name="connsiteY99" fmla="*/ 1021676 h 2116081"/>
              <a:gd name="connsiteX100" fmla="*/ 2204266 w 2505660"/>
              <a:gd name="connsiteY100" fmla="*/ 137926 h 2116081"/>
              <a:gd name="connsiteX101" fmla="*/ 2227254 w 2505660"/>
              <a:gd name="connsiteY101" fmla="*/ 375466 h 2116081"/>
              <a:gd name="connsiteX102" fmla="*/ 2255350 w 2505660"/>
              <a:gd name="connsiteY102" fmla="*/ 827558 h 2116081"/>
              <a:gd name="connsiteX103" fmla="*/ 2286000 w 2505660"/>
              <a:gd name="connsiteY103" fmla="*/ 1008905 h 2116081"/>
              <a:gd name="connsiteX104" fmla="*/ 2306434 w 2505660"/>
              <a:gd name="connsiteY104" fmla="*/ 715173 h 2116081"/>
              <a:gd name="connsiteX105" fmla="*/ 2308988 w 2505660"/>
              <a:gd name="connsiteY105" fmla="*/ 84288 h 2116081"/>
              <a:gd name="connsiteX106" fmla="*/ 2316650 w 2505660"/>
              <a:gd name="connsiteY106" fmla="*/ 22988 h 2116081"/>
              <a:gd name="connsiteX107" fmla="*/ 2334530 w 2505660"/>
              <a:gd name="connsiteY107" fmla="*/ 38313 h 2116081"/>
              <a:gd name="connsiteX108" fmla="*/ 2349855 w 2505660"/>
              <a:gd name="connsiteY108" fmla="*/ 385683 h 2116081"/>
              <a:gd name="connsiteX109" fmla="*/ 2383059 w 2505660"/>
              <a:gd name="connsiteY109" fmla="*/ 952713 h 2116081"/>
              <a:gd name="connsiteX110" fmla="*/ 2403493 w 2505660"/>
              <a:gd name="connsiteY110" fmla="*/ 1031893 h 2116081"/>
              <a:gd name="connsiteX111" fmla="*/ 2416264 w 2505660"/>
              <a:gd name="connsiteY111" fmla="*/ 518501 h 2116081"/>
              <a:gd name="connsiteX112" fmla="*/ 2421372 w 2505660"/>
              <a:gd name="connsiteY112" fmla="*/ 0 h 2116081"/>
              <a:gd name="connsiteX113" fmla="*/ 2436697 w 2505660"/>
              <a:gd name="connsiteY113" fmla="*/ 17879 h 2116081"/>
              <a:gd name="connsiteX114" fmla="*/ 2505660 w 2505660"/>
              <a:gd name="connsiteY114" fmla="*/ 934834 h 2116081"/>
              <a:gd name="connsiteX0" fmla="*/ 0 w 2505660"/>
              <a:gd name="connsiteY0" fmla="*/ 1819805 h 2170941"/>
              <a:gd name="connsiteX1" fmla="*/ 40867 w 2505660"/>
              <a:gd name="connsiteY1" fmla="*/ 2006261 h 2170941"/>
              <a:gd name="connsiteX2" fmla="*/ 140481 w 2505660"/>
              <a:gd name="connsiteY2" fmla="*/ 2087995 h 2170941"/>
              <a:gd name="connsiteX3" fmla="*/ 194119 w 2505660"/>
              <a:gd name="connsiteY3" fmla="*/ 2118646 h 2170941"/>
              <a:gd name="connsiteX4" fmla="*/ 222215 w 2505660"/>
              <a:gd name="connsiteY4" fmla="*/ 2116091 h 2170941"/>
              <a:gd name="connsiteX5" fmla="*/ 227323 w 2505660"/>
              <a:gd name="connsiteY5" fmla="*/ 2108429 h 2170941"/>
              <a:gd name="connsiteX6" fmla="*/ 298840 w 2505660"/>
              <a:gd name="connsiteY6" fmla="*/ 2108429 h 2170941"/>
              <a:gd name="connsiteX7" fmla="*/ 306503 w 2505660"/>
              <a:gd name="connsiteY7" fmla="*/ 2105875 h 2170941"/>
              <a:gd name="connsiteX8" fmla="*/ 314166 w 2505660"/>
              <a:gd name="connsiteY8" fmla="*/ 2100766 h 2170941"/>
              <a:gd name="connsiteX9" fmla="*/ 332045 w 2505660"/>
              <a:gd name="connsiteY9" fmla="*/ 2105875 h 2170941"/>
              <a:gd name="connsiteX10" fmla="*/ 342262 w 2505660"/>
              <a:gd name="connsiteY10" fmla="*/ 2108429 h 2170941"/>
              <a:gd name="connsiteX11" fmla="*/ 357587 w 2505660"/>
              <a:gd name="connsiteY11" fmla="*/ 2113537 h 2170941"/>
              <a:gd name="connsiteX12" fmla="*/ 365249 w 2505660"/>
              <a:gd name="connsiteY12" fmla="*/ 2116091 h 2170941"/>
              <a:gd name="connsiteX13" fmla="*/ 375466 w 2505660"/>
              <a:gd name="connsiteY13" fmla="*/ 2118646 h 2170941"/>
              <a:gd name="connsiteX14" fmla="*/ 390791 w 2505660"/>
              <a:gd name="connsiteY14" fmla="*/ 2123754 h 2170941"/>
              <a:gd name="connsiteX15" fmla="*/ 418887 w 2505660"/>
              <a:gd name="connsiteY15" fmla="*/ 2121200 h 2170941"/>
              <a:gd name="connsiteX16" fmla="*/ 429104 w 2505660"/>
              <a:gd name="connsiteY16" fmla="*/ 2118646 h 2170941"/>
              <a:gd name="connsiteX17" fmla="*/ 436767 w 2505660"/>
              <a:gd name="connsiteY17" fmla="*/ 2116091 h 2170941"/>
              <a:gd name="connsiteX18" fmla="*/ 464863 w 2505660"/>
              <a:gd name="connsiteY18" fmla="*/ 2113537 h 2170941"/>
              <a:gd name="connsiteX19" fmla="*/ 475079 w 2505660"/>
              <a:gd name="connsiteY19" fmla="*/ 2116091 h 2170941"/>
              <a:gd name="connsiteX20" fmla="*/ 480188 w 2505660"/>
              <a:gd name="connsiteY20" fmla="*/ 2121200 h 2170941"/>
              <a:gd name="connsiteX21" fmla="*/ 487850 w 2505660"/>
              <a:gd name="connsiteY21" fmla="*/ 2123754 h 2170941"/>
              <a:gd name="connsiteX22" fmla="*/ 536380 w 2505660"/>
              <a:gd name="connsiteY22" fmla="*/ 2121200 h 2170941"/>
              <a:gd name="connsiteX23" fmla="*/ 546597 w 2505660"/>
              <a:gd name="connsiteY23" fmla="*/ 2118646 h 2170941"/>
              <a:gd name="connsiteX24" fmla="*/ 564476 w 2505660"/>
              <a:gd name="connsiteY24" fmla="*/ 2121200 h 2170941"/>
              <a:gd name="connsiteX25" fmla="*/ 569585 w 2505660"/>
              <a:gd name="connsiteY25" fmla="*/ 2126308 h 2170941"/>
              <a:gd name="connsiteX26" fmla="*/ 582355 w 2505660"/>
              <a:gd name="connsiteY26" fmla="*/ 2136525 h 2170941"/>
              <a:gd name="connsiteX27" fmla="*/ 587464 w 2505660"/>
              <a:gd name="connsiteY27" fmla="*/ 2144187 h 2170941"/>
              <a:gd name="connsiteX28" fmla="*/ 602789 w 2505660"/>
              <a:gd name="connsiteY28" fmla="*/ 2149296 h 2170941"/>
              <a:gd name="connsiteX29" fmla="*/ 610452 w 2505660"/>
              <a:gd name="connsiteY29" fmla="*/ 2151850 h 2170941"/>
              <a:gd name="connsiteX30" fmla="*/ 618114 w 2505660"/>
              <a:gd name="connsiteY30" fmla="*/ 2156958 h 2170941"/>
              <a:gd name="connsiteX31" fmla="*/ 625777 w 2505660"/>
              <a:gd name="connsiteY31" fmla="*/ 2151850 h 2170941"/>
              <a:gd name="connsiteX32" fmla="*/ 630885 w 2505660"/>
              <a:gd name="connsiteY32" fmla="*/ 2146742 h 2170941"/>
              <a:gd name="connsiteX33" fmla="*/ 699848 w 2505660"/>
              <a:gd name="connsiteY33" fmla="*/ 2151850 h 2170941"/>
              <a:gd name="connsiteX34" fmla="*/ 740715 w 2505660"/>
              <a:gd name="connsiteY34" fmla="*/ 2159513 h 2170941"/>
              <a:gd name="connsiteX35" fmla="*/ 766257 w 2505660"/>
              <a:gd name="connsiteY35" fmla="*/ 2164621 h 2170941"/>
              <a:gd name="connsiteX36" fmla="*/ 784136 w 2505660"/>
              <a:gd name="connsiteY36" fmla="*/ 2167175 h 2170941"/>
              <a:gd name="connsiteX37" fmla="*/ 789245 w 2505660"/>
              <a:gd name="connsiteY37" fmla="*/ 2162067 h 2170941"/>
              <a:gd name="connsiteX38" fmla="*/ 812233 w 2505660"/>
              <a:gd name="connsiteY38" fmla="*/ 2156958 h 2170941"/>
              <a:gd name="connsiteX39" fmla="*/ 819895 w 2505660"/>
              <a:gd name="connsiteY39" fmla="*/ 2144187 h 2170941"/>
              <a:gd name="connsiteX40" fmla="*/ 822449 w 2505660"/>
              <a:gd name="connsiteY40" fmla="*/ 2136525 h 2170941"/>
              <a:gd name="connsiteX41" fmla="*/ 819895 w 2505660"/>
              <a:gd name="connsiteY41" fmla="*/ 2128862 h 2170941"/>
              <a:gd name="connsiteX42" fmla="*/ 847991 w 2505660"/>
              <a:gd name="connsiteY42" fmla="*/ 1426460 h 2170941"/>
              <a:gd name="connsiteX43" fmla="*/ 870979 w 2505660"/>
              <a:gd name="connsiteY43" fmla="*/ 1543953 h 2170941"/>
              <a:gd name="connsiteX44" fmla="*/ 878642 w 2505660"/>
              <a:gd name="connsiteY44" fmla="*/ 1715083 h 2170941"/>
              <a:gd name="connsiteX45" fmla="*/ 914400 w 2505660"/>
              <a:gd name="connsiteY45" fmla="*/ 1817251 h 2170941"/>
              <a:gd name="connsiteX46" fmla="*/ 1006351 w 2505660"/>
              <a:gd name="connsiteY46" fmla="*/ 1937298 h 2170941"/>
              <a:gd name="connsiteX47" fmla="*/ 1059989 w 2505660"/>
              <a:gd name="connsiteY47" fmla="*/ 1980719 h 2170941"/>
              <a:gd name="connsiteX48" fmla="*/ 1082977 w 2505660"/>
              <a:gd name="connsiteY48" fmla="*/ 1978165 h 2170941"/>
              <a:gd name="connsiteX49" fmla="*/ 1098302 w 2505660"/>
              <a:gd name="connsiteY49" fmla="*/ 1973057 h 2170941"/>
              <a:gd name="connsiteX50" fmla="*/ 1113627 w 2505660"/>
              <a:gd name="connsiteY50" fmla="*/ 1983273 h 2170941"/>
              <a:gd name="connsiteX51" fmla="*/ 1121290 w 2505660"/>
              <a:gd name="connsiteY51" fmla="*/ 1988382 h 2170941"/>
              <a:gd name="connsiteX52" fmla="*/ 1141723 w 2505660"/>
              <a:gd name="connsiteY52" fmla="*/ 1985828 h 2170941"/>
              <a:gd name="connsiteX53" fmla="*/ 1151940 w 2505660"/>
              <a:gd name="connsiteY53" fmla="*/ 1975611 h 2170941"/>
              <a:gd name="connsiteX54" fmla="*/ 1159602 w 2505660"/>
              <a:gd name="connsiteY54" fmla="*/ 1973057 h 2170941"/>
              <a:gd name="connsiteX55" fmla="*/ 1200469 w 2505660"/>
              <a:gd name="connsiteY55" fmla="*/ 1980719 h 2170941"/>
              <a:gd name="connsiteX56" fmla="*/ 1208132 w 2505660"/>
              <a:gd name="connsiteY56" fmla="*/ 1983273 h 2170941"/>
              <a:gd name="connsiteX57" fmla="*/ 1215795 w 2505660"/>
              <a:gd name="connsiteY57" fmla="*/ 1985828 h 2170941"/>
              <a:gd name="connsiteX58" fmla="*/ 1231120 w 2505660"/>
              <a:gd name="connsiteY58" fmla="*/ 1983273 h 2170941"/>
              <a:gd name="connsiteX59" fmla="*/ 1254107 w 2505660"/>
              <a:gd name="connsiteY59" fmla="*/ 1980719 h 2170941"/>
              <a:gd name="connsiteX60" fmla="*/ 1256662 w 2505660"/>
              <a:gd name="connsiteY60" fmla="*/ 1973057 h 2170941"/>
              <a:gd name="connsiteX61" fmla="*/ 1254107 w 2505660"/>
              <a:gd name="connsiteY61" fmla="*/ 1916864 h 2170941"/>
              <a:gd name="connsiteX62" fmla="*/ 1264324 w 2505660"/>
              <a:gd name="connsiteY62" fmla="*/ 1168487 h 2170941"/>
              <a:gd name="connsiteX63" fmla="*/ 1279649 w 2505660"/>
              <a:gd name="connsiteY63" fmla="*/ 1168487 h 2170941"/>
              <a:gd name="connsiteX64" fmla="*/ 1297529 w 2505660"/>
              <a:gd name="connsiteY64" fmla="*/ 1411135 h 2170941"/>
              <a:gd name="connsiteX65" fmla="*/ 1346058 w 2505660"/>
              <a:gd name="connsiteY65" fmla="*/ 1712529 h 2170941"/>
              <a:gd name="connsiteX66" fmla="*/ 1392034 w 2505660"/>
              <a:gd name="connsiteY66" fmla="*/ 1799372 h 2170941"/>
              <a:gd name="connsiteX67" fmla="*/ 1466105 w 2505660"/>
              <a:gd name="connsiteY67" fmla="*/ 1824914 h 2170941"/>
              <a:gd name="connsiteX68" fmla="*/ 1509526 w 2505660"/>
              <a:gd name="connsiteY68" fmla="*/ 1891323 h 2170941"/>
              <a:gd name="connsiteX69" fmla="*/ 1517189 w 2505660"/>
              <a:gd name="connsiteY69" fmla="*/ 1807034 h 2170941"/>
              <a:gd name="connsiteX70" fmla="*/ 1545285 w 2505660"/>
              <a:gd name="connsiteY70" fmla="*/ 966706 h 2170941"/>
              <a:gd name="connsiteX71" fmla="*/ 1573381 w 2505660"/>
              <a:gd name="connsiteY71" fmla="*/ 1061211 h 2170941"/>
              <a:gd name="connsiteX72" fmla="*/ 1583598 w 2505660"/>
              <a:gd name="connsiteY72" fmla="*/ 1342172 h 2170941"/>
              <a:gd name="connsiteX73" fmla="*/ 1614248 w 2505660"/>
              <a:gd name="connsiteY73" fmla="*/ 1495423 h 2170941"/>
              <a:gd name="connsiteX74" fmla="*/ 1665332 w 2505660"/>
              <a:gd name="connsiteY74" fmla="*/ 1648675 h 2170941"/>
              <a:gd name="connsiteX75" fmla="*/ 1741958 w 2505660"/>
              <a:gd name="connsiteY75" fmla="*/ 1766167 h 2170941"/>
              <a:gd name="connsiteX76" fmla="*/ 1754729 w 2505660"/>
              <a:gd name="connsiteY76" fmla="*/ 1679325 h 2170941"/>
              <a:gd name="connsiteX77" fmla="*/ 1757283 w 2505660"/>
              <a:gd name="connsiteY77" fmla="*/ 790467 h 2170941"/>
              <a:gd name="connsiteX78" fmla="*/ 1785379 w 2505660"/>
              <a:gd name="connsiteY78" fmla="*/ 836442 h 2170941"/>
              <a:gd name="connsiteX79" fmla="*/ 1800704 w 2505660"/>
              <a:gd name="connsiteY79" fmla="*/ 1102078 h 2170941"/>
              <a:gd name="connsiteX80" fmla="*/ 1808367 w 2505660"/>
              <a:gd name="connsiteY80" fmla="*/ 1194029 h 2170941"/>
              <a:gd name="connsiteX81" fmla="*/ 1846679 w 2505660"/>
              <a:gd name="connsiteY81" fmla="*/ 1331955 h 2170941"/>
              <a:gd name="connsiteX82" fmla="*/ 1877330 w 2505660"/>
              <a:gd name="connsiteY82" fmla="*/ 1513302 h 2170941"/>
              <a:gd name="connsiteX83" fmla="*/ 1923305 w 2505660"/>
              <a:gd name="connsiteY83" fmla="*/ 1648675 h 2170941"/>
              <a:gd name="connsiteX84" fmla="*/ 1941185 w 2505660"/>
              <a:gd name="connsiteY84" fmla="*/ 1630795 h 2170941"/>
              <a:gd name="connsiteX85" fmla="*/ 1930968 w 2505660"/>
              <a:gd name="connsiteY85" fmla="*/ 499289 h 2170941"/>
              <a:gd name="connsiteX86" fmla="*/ 1943739 w 2505660"/>
              <a:gd name="connsiteY86" fmla="*/ 476301 h 2170941"/>
              <a:gd name="connsiteX87" fmla="*/ 1959064 w 2505660"/>
              <a:gd name="connsiteY87" fmla="*/ 601457 h 2170941"/>
              <a:gd name="connsiteX88" fmla="*/ 1999931 w 2505660"/>
              <a:gd name="connsiteY88" fmla="*/ 1043332 h 2170941"/>
              <a:gd name="connsiteX89" fmla="*/ 2040798 w 2505660"/>
              <a:gd name="connsiteY89" fmla="*/ 1452002 h 2170941"/>
              <a:gd name="connsiteX90" fmla="*/ 2056123 w 2505660"/>
              <a:gd name="connsiteY90" fmla="*/ 1487761 h 2170941"/>
              <a:gd name="connsiteX91" fmla="*/ 2066340 w 2505660"/>
              <a:gd name="connsiteY91" fmla="*/ 1380485 h 2170941"/>
              <a:gd name="connsiteX92" fmla="*/ 2074002 w 2505660"/>
              <a:gd name="connsiteY92" fmla="*/ 499289 h 2170941"/>
              <a:gd name="connsiteX93" fmla="*/ 2076557 w 2505660"/>
              <a:gd name="connsiteY93" fmla="*/ 397121 h 2170941"/>
              <a:gd name="connsiteX94" fmla="*/ 2096990 w 2505660"/>
              <a:gd name="connsiteY94" fmla="*/ 471193 h 2170941"/>
              <a:gd name="connsiteX95" fmla="*/ 2125086 w 2505660"/>
              <a:gd name="connsiteY95" fmla="*/ 892634 h 2170941"/>
              <a:gd name="connsiteX96" fmla="*/ 2160845 w 2505660"/>
              <a:gd name="connsiteY96" fmla="*/ 1132728 h 2170941"/>
              <a:gd name="connsiteX97" fmla="*/ 2186387 w 2505660"/>
              <a:gd name="connsiteY97" fmla="*/ 1449448 h 2170941"/>
              <a:gd name="connsiteX98" fmla="*/ 2199158 w 2505660"/>
              <a:gd name="connsiteY98" fmla="*/ 1474990 h 2170941"/>
              <a:gd name="connsiteX99" fmla="*/ 2204266 w 2505660"/>
              <a:gd name="connsiteY99" fmla="*/ 1076536 h 2170941"/>
              <a:gd name="connsiteX100" fmla="*/ 2204266 w 2505660"/>
              <a:gd name="connsiteY100" fmla="*/ 192786 h 2170941"/>
              <a:gd name="connsiteX101" fmla="*/ 2227254 w 2505660"/>
              <a:gd name="connsiteY101" fmla="*/ 430326 h 2170941"/>
              <a:gd name="connsiteX102" fmla="*/ 2255350 w 2505660"/>
              <a:gd name="connsiteY102" fmla="*/ 882418 h 2170941"/>
              <a:gd name="connsiteX103" fmla="*/ 2286000 w 2505660"/>
              <a:gd name="connsiteY103" fmla="*/ 1063765 h 2170941"/>
              <a:gd name="connsiteX104" fmla="*/ 2306434 w 2505660"/>
              <a:gd name="connsiteY104" fmla="*/ 770033 h 2170941"/>
              <a:gd name="connsiteX105" fmla="*/ 2308988 w 2505660"/>
              <a:gd name="connsiteY105" fmla="*/ 139148 h 2170941"/>
              <a:gd name="connsiteX106" fmla="*/ 2316650 w 2505660"/>
              <a:gd name="connsiteY106" fmla="*/ 77848 h 2170941"/>
              <a:gd name="connsiteX107" fmla="*/ 2334530 w 2505660"/>
              <a:gd name="connsiteY107" fmla="*/ 93173 h 2170941"/>
              <a:gd name="connsiteX108" fmla="*/ 2349855 w 2505660"/>
              <a:gd name="connsiteY108" fmla="*/ 440543 h 2170941"/>
              <a:gd name="connsiteX109" fmla="*/ 2383059 w 2505660"/>
              <a:gd name="connsiteY109" fmla="*/ 1007573 h 2170941"/>
              <a:gd name="connsiteX110" fmla="*/ 2403493 w 2505660"/>
              <a:gd name="connsiteY110" fmla="*/ 1086753 h 2170941"/>
              <a:gd name="connsiteX111" fmla="*/ 2416264 w 2505660"/>
              <a:gd name="connsiteY111" fmla="*/ 573361 h 2170941"/>
              <a:gd name="connsiteX112" fmla="*/ 2421372 w 2505660"/>
              <a:gd name="connsiteY112" fmla="*/ 54860 h 2170941"/>
              <a:gd name="connsiteX113" fmla="*/ 2436697 w 2505660"/>
              <a:gd name="connsiteY113" fmla="*/ 72739 h 2170941"/>
              <a:gd name="connsiteX114" fmla="*/ 2505660 w 2505660"/>
              <a:gd name="connsiteY114" fmla="*/ 989694 h 2170941"/>
              <a:gd name="connsiteX0" fmla="*/ 0 w 2505660"/>
              <a:gd name="connsiteY0" fmla="*/ 1819805 h 2170941"/>
              <a:gd name="connsiteX1" fmla="*/ 40867 w 2505660"/>
              <a:gd name="connsiteY1" fmla="*/ 2006261 h 2170941"/>
              <a:gd name="connsiteX2" fmla="*/ 140481 w 2505660"/>
              <a:gd name="connsiteY2" fmla="*/ 2087995 h 2170941"/>
              <a:gd name="connsiteX3" fmla="*/ 194119 w 2505660"/>
              <a:gd name="connsiteY3" fmla="*/ 2118646 h 2170941"/>
              <a:gd name="connsiteX4" fmla="*/ 222215 w 2505660"/>
              <a:gd name="connsiteY4" fmla="*/ 2116091 h 2170941"/>
              <a:gd name="connsiteX5" fmla="*/ 227323 w 2505660"/>
              <a:gd name="connsiteY5" fmla="*/ 2108429 h 2170941"/>
              <a:gd name="connsiteX6" fmla="*/ 298840 w 2505660"/>
              <a:gd name="connsiteY6" fmla="*/ 2108429 h 2170941"/>
              <a:gd name="connsiteX7" fmla="*/ 306503 w 2505660"/>
              <a:gd name="connsiteY7" fmla="*/ 2105875 h 2170941"/>
              <a:gd name="connsiteX8" fmla="*/ 314166 w 2505660"/>
              <a:gd name="connsiteY8" fmla="*/ 2100766 h 2170941"/>
              <a:gd name="connsiteX9" fmla="*/ 332045 w 2505660"/>
              <a:gd name="connsiteY9" fmla="*/ 2105875 h 2170941"/>
              <a:gd name="connsiteX10" fmla="*/ 342262 w 2505660"/>
              <a:gd name="connsiteY10" fmla="*/ 2108429 h 2170941"/>
              <a:gd name="connsiteX11" fmla="*/ 357587 w 2505660"/>
              <a:gd name="connsiteY11" fmla="*/ 2113537 h 2170941"/>
              <a:gd name="connsiteX12" fmla="*/ 365249 w 2505660"/>
              <a:gd name="connsiteY12" fmla="*/ 2116091 h 2170941"/>
              <a:gd name="connsiteX13" fmla="*/ 375466 w 2505660"/>
              <a:gd name="connsiteY13" fmla="*/ 2118646 h 2170941"/>
              <a:gd name="connsiteX14" fmla="*/ 390791 w 2505660"/>
              <a:gd name="connsiteY14" fmla="*/ 2123754 h 2170941"/>
              <a:gd name="connsiteX15" fmla="*/ 418887 w 2505660"/>
              <a:gd name="connsiteY15" fmla="*/ 2121200 h 2170941"/>
              <a:gd name="connsiteX16" fmla="*/ 429104 w 2505660"/>
              <a:gd name="connsiteY16" fmla="*/ 2118646 h 2170941"/>
              <a:gd name="connsiteX17" fmla="*/ 436767 w 2505660"/>
              <a:gd name="connsiteY17" fmla="*/ 2116091 h 2170941"/>
              <a:gd name="connsiteX18" fmla="*/ 464863 w 2505660"/>
              <a:gd name="connsiteY18" fmla="*/ 2113537 h 2170941"/>
              <a:gd name="connsiteX19" fmla="*/ 475079 w 2505660"/>
              <a:gd name="connsiteY19" fmla="*/ 2116091 h 2170941"/>
              <a:gd name="connsiteX20" fmla="*/ 480188 w 2505660"/>
              <a:gd name="connsiteY20" fmla="*/ 2121200 h 2170941"/>
              <a:gd name="connsiteX21" fmla="*/ 487850 w 2505660"/>
              <a:gd name="connsiteY21" fmla="*/ 2123754 h 2170941"/>
              <a:gd name="connsiteX22" fmla="*/ 536380 w 2505660"/>
              <a:gd name="connsiteY22" fmla="*/ 2121200 h 2170941"/>
              <a:gd name="connsiteX23" fmla="*/ 546597 w 2505660"/>
              <a:gd name="connsiteY23" fmla="*/ 2118646 h 2170941"/>
              <a:gd name="connsiteX24" fmla="*/ 564476 w 2505660"/>
              <a:gd name="connsiteY24" fmla="*/ 2121200 h 2170941"/>
              <a:gd name="connsiteX25" fmla="*/ 569585 w 2505660"/>
              <a:gd name="connsiteY25" fmla="*/ 2126308 h 2170941"/>
              <a:gd name="connsiteX26" fmla="*/ 582355 w 2505660"/>
              <a:gd name="connsiteY26" fmla="*/ 2136525 h 2170941"/>
              <a:gd name="connsiteX27" fmla="*/ 587464 w 2505660"/>
              <a:gd name="connsiteY27" fmla="*/ 2144187 h 2170941"/>
              <a:gd name="connsiteX28" fmla="*/ 602789 w 2505660"/>
              <a:gd name="connsiteY28" fmla="*/ 2149296 h 2170941"/>
              <a:gd name="connsiteX29" fmla="*/ 610452 w 2505660"/>
              <a:gd name="connsiteY29" fmla="*/ 2151850 h 2170941"/>
              <a:gd name="connsiteX30" fmla="*/ 618114 w 2505660"/>
              <a:gd name="connsiteY30" fmla="*/ 2156958 h 2170941"/>
              <a:gd name="connsiteX31" fmla="*/ 625777 w 2505660"/>
              <a:gd name="connsiteY31" fmla="*/ 2151850 h 2170941"/>
              <a:gd name="connsiteX32" fmla="*/ 630885 w 2505660"/>
              <a:gd name="connsiteY32" fmla="*/ 2146742 h 2170941"/>
              <a:gd name="connsiteX33" fmla="*/ 699848 w 2505660"/>
              <a:gd name="connsiteY33" fmla="*/ 2151850 h 2170941"/>
              <a:gd name="connsiteX34" fmla="*/ 740715 w 2505660"/>
              <a:gd name="connsiteY34" fmla="*/ 2159513 h 2170941"/>
              <a:gd name="connsiteX35" fmla="*/ 766257 w 2505660"/>
              <a:gd name="connsiteY35" fmla="*/ 2164621 h 2170941"/>
              <a:gd name="connsiteX36" fmla="*/ 784136 w 2505660"/>
              <a:gd name="connsiteY36" fmla="*/ 2167175 h 2170941"/>
              <a:gd name="connsiteX37" fmla="*/ 789245 w 2505660"/>
              <a:gd name="connsiteY37" fmla="*/ 2162067 h 2170941"/>
              <a:gd name="connsiteX38" fmla="*/ 812233 w 2505660"/>
              <a:gd name="connsiteY38" fmla="*/ 2156958 h 2170941"/>
              <a:gd name="connsiteX39" fmla="*/ 819895 w 2505660"/>
              <a:gd name="connsiteY39" fmla="*/ 2144187 h 2170941"/>
              <a:gd name="connsiteX40" fmla="*/ 822449 w 2505660"/>
              <a:gd name="connsiteY40" fmla="*/ 2136525 h 2170941"/>
              <a:gd name="connsiteX41" fmla="*/ 819895 w 2505660"/>
              <a:gd name="connsiteY41" fmla="*/ 2128862 h 2170941"/>
              <a:gd name="connsiteX42" fmla="*/ 847991 w 2505660"/>
              <a:gd name="connsiteY42" fmla="*/ 1426460 h 2170941"/>
              <a:gd name="connsiteX43" fmla="*/ 870979 w 2505660"/>
              <a:gd name="connsiteY43" fmla="*/ 1543953 h 2170941"/>
              <a:gd name="connsiteX44" fmla="*/ 878642 w 2505660"/>
              <a:gd name="connsiteY44" fmla="*/ 1715083 h 2170941"/>
              <a:gd name="connsiteX45" fmla="*/ 914400 w 2505660"/>
              <a:gd name="connsiteY45" fmla="*/ 1817251 h 2170941"/>
              <a:gd name="connsiteX46" fmla="*/ 1006351 w 2505660"/>
              <a:gd name="connsiteY46" fmla="*/ 1937298 h 2170941"/>
              <a:gd name="connsiteX47" fmla="*/ 1059989 w 2505660"/>
              <a:gd name="connsiteY47" fmla="*/ 1980719 h 2170941"/>
              <a:gd name="connsiteX48" fmla="*/ 1082977 w 2505660"/>
              <a:gd name="connsiteY48" fmla="*/ 1978165 h 2170941"/>
              <a:gd name="connsiteX49" fmla="*/ 1098302 w 2505660"/>
              <a:gd name="connsiteY49" fmla="*/ 1973057 h 2170941"/>
              <a:gd name="connsiteX50" fmla="*/ 1113627 w 2505660"/>
              <a:gd name="connsiteY50" fmla="*/ 1983273 h 2170941"/>
              <a:gd name="connsiteX51" fmla="*/ 1121290 w 2505660"/>
              <a:gd name="connsiteY51" fmla="*/ 1988382 h 2170941"/>
              <a:gd name="connsiteX52" fmla="*/ 1141723 w 2505660"/>
              <a:gd name="connsiteY52" fmla="*/ 1985828 h 2170941"/>
              <a:gd name="connsiteX53" fmla="*/ 1151940 w 2505660"/>
              <a:gd name="connsiteY53" fmla="*/ 1975611 h 2170941"/>
              <a:gd name="connsiteX54" fmla="*/ 1159602 w 2505660"/>
              <a:gd name="connsiteY54" fmla="*/ 1973057 h 2170941"/>
              <a:gd name="connsiteX55" fmla="*/ 1200469 w 2505660"/>
              <a:gd name="connsiteY55" fmla="*/ 1980719 h 2170941"/>
              <a:gd name="connsiteX56" fmla="*/ 1208132 w 2505660"/>
              <a:gd name="connsiteY56" fmla="*/ 1983273 h 2170941"/>
              <a:gd name="connsiteX57" fmla="*/ 1215795 w 2505660"/>
              <a:gd name="connsiteY57" fmla="*/ 1985828 h 2170941"/>
              <a:gd name="connsiteX58" fmla="*/ 1231120 w 2505660"/>
              <a:gd name="connsiteY58" fmla="*/ 1983273 h 2170941"/>
              <a:gd name="connsiteX59" fmla="*/ 1254107 w 2505660"/>
              <a:gd name="connsiteY59" fmla="*/ 1980719 h 2170941"/>
              <a:gd name="connsiteX60" fmla="*/ 1256662 w 2505660"/>
              <a:gd name="connsiteY60" fmla="*/ 1973057 h 2170941"/>
              <a:gd name="connsiteX61" fmla="*/ 1254107 w 2505660"/>
              <a:gd name="connsiteY61" fmla="*/ 1916864 h 2170941"/>
              <a:gd name="connsiteX62" fmla="*/ 1264324 w 2505660"/>
              <a:gd name="connsiteY62" fmla="*/ 1168487 h 2170941"/>
              <a:gd name="connsiteX63" fmla="*/ 1279649 w 2505660"/>
              <a:gd name="connsiteY63" fmla="*/ 1168487 h 2170941"/>
              <a:gd name="connsiteX64" fmla="*/ 1297529 w 2505660"/>
              <a:gd name="connsiteY64" fmla="*/ 1411135 h 2170941"/>
              <a:gd name="connsiteX65" fmla="*/ 1346058 w 2505660"/>
              <a:gd name="connsiteY65" fmla="*/ 1712529 h 2170941"/>
              <a:gd name="connsiteX66" fmla="*/ 1392034 w 2505660"/>
              <a:gd name="connsiteY66" fmla="*/ 1799372 h 2170941"/>
              <a:gd name="connsiteX67" fmla="*/ 1466105 w 2505660"/>
              <a:gd name="connsiteY67" fmla="*/ 1824914 h 2170941"/>
              <a:gd name="connsiteX68" fmla="*/ 1509526 w 2505660"/>
              <a:gd name="connsiteY68" fmla="*/ 1891323 h 2170941"/>
              <a:gd name="connsiteX69" fmla="*/ 1517189 w 2505660"/>
              <a:gd name="connsiteY69" fmla="*/ 1807034 h 2170941"/>
              <a:gd name="connsiteX70" fmla="*/ 1545285 w 2505660"/>
              <a:gd name="connsiteY70" fmla="*/ 966706 h 2170941"/>
              <a:gd name="connsiteX71" fmla="*/ 1573381 w 2505660"/>
              <a:gd name="connsiteY71" fmla="*/ 1061211 h 2170941"/>
              <a:gd name="connsiteX72" fmla="*/ 1583598 w 2505660"/>
              <a:gd name="connsiteY72" fmla="*/ 1342172 h 2170941"/>
              <a:gd name="connsiteX73" fmla="*/ 1614248 w 2505660"/>
              <a:gd name="connsiteY73" fmla="*/ 1495423 h 2170941"/>
              <a:gd name="connsiteX74" fmla="*/ 1665332 w 2505660"/>
              <a:gd name="connsiteY74" fmla="*/ 1648675 h 2170941"/>
              <a:gd name="connsiteX75" fmla="*/ 1741958 w 2505660"/>
              <a:gd name="connsiteY75" fmla="*/ 1766167 h 2170941"/>
              <a:gd name="connsiteX76" fmla="*/ 1754729 w 2505660"/>
              <a:gd name="connsiteY76" fmla="*/ 1679325 h 2170941"/>
              <a:gd name="connsiteX77" fmla="*/ 1757283 w 2505660"/>
              <a:gd name="connsiteY77" fmla="*/ 790467 h 2170941"/>
              <a:gd name="connsiteX78" fmla="*/ 1785379 w 2505660"/>
              <a:gd name="connsiteY78" fmla="*/ 836442 h 2170941"/>
              <a:gd name="connsiteX79" fmla="*/ 1800704 w 2505660"/>
              <a:gd name="connsiteY79" fmla="*/ 1102078 h 2170941"/>
              <a:gd name="connsiteX80" fmla="*/ 1808367 w 2505660"/>
              <a:gd name="connsiteY80" fmla="*/ 1194029 h 2170941"/>
              <a:gd name="connsiteX81" fmla="*/ 1846679 w 2505660"/>
              <a:gd name="connsiteY81" fmla="*/ 1331955 h 2170941"/>
              <a:gd name="connsiteX82" fmla="*/ 1877330 w 2505660"/>
              <a:gd name="connsiteY82" fmla="*/ 1513302 h 2170941"/>
              <a:gd name="connsiteX83" fmla="*/ 1923305 w 2505660"/>
              <a:gd name="connsiteY83" fmla="*/ 1648675 h 2170941"/>
              <a:gd name="connsiteX84" fmla="*/ 1941185 w 2505660"/>
              <a:gd name="connsiteY84" fmla="*/ 1630795 h 2170941"/>
              <a:gd name="connsiteX85" fmla="*/ 1930968 w 2505660"/>
              <a:gd name="connsiteY85" fmla="*/ 499289 h 2170941"/>
              <a:gd name="connsiteX86" fmla="*/ 1943739 w 2505660"/>
              <a:gd name="connsiteY86" fmla="*/ 476301 h 2170941"/>
              <a:gd name="connsiteX87" fmla="*/ 1959064 w 2505660"/>
              <a:gd name="connsiteY87" fmla="*/ 601457 h 2170941"/>
              <a:gd name="connsiteX88" fmla="*/ 1999931 w 2505660"/>
              <a:gd name="connsiteY88" fmla="*/ 1043332 h 2170941"/>
              <a:gd name="connsiteX89" fmla="*/ 2040798 w 2505660"/>
              <a:gd name="connsiteY89" fmla="*/ 1452002 h 2170941"/>
              <a:gd name="connsiteX90" fmla="*/ 2056123 w 2505660"/>
              <a:gd name="connsiteY90" fmla="*/ 1487761 h 2170941"/>
              <a:gd name="connsiteX91" fmla="*/ 2066340 w 2505660"/>
              <a:gd name="connsiteY91" fmla="*/ 1380485 h 2170941"/>
              <a:gd name="connsiteX92" fmla="*/ 2074002 w 2505660"/>
              <a:gd name="connsiteY92" fmla="*/ 499289 h 2170941"/>
              <a:gd name="connsiteX93" fmla="*/ 2076557 w 2505660"/>
              <a:gd name="connsiteY93" fmla="*/ 397121 h 2170941"/>
              <a:gd name="connsiteX94" fmla="*/ 2096990 w 2505660"/>
              <a:gd name="connsiteY94" fmla="*/ 471193 h 2170941"/>
              <a:gd name="connsiteX95" fmla="*/ 2125086 w 2505660"/>
              <a:gd name="connsiteY95" fmla="*/ 892634 h 2170941"/>
              <a:gd name="connsiteX96" fmla="*/ 2160845 w 2505660"/>
              <a:gd name="connsiteY96" fmla="*/ 1132728 h 2170941"/>
              <a:gd name="connsiteX97" fmla="*/ 2186387 w 2505660"/>
              <a:gd name="connsiteY97" fmla="*/ 1449448 h 2170941"/>
              <a:gd name="connsiteX98" fmla="*/ 2199158 w 2505660"/>
              <a:gd name="connsiteY98" fmla="*/ 1474990 h 2170941"/>
              <a:gd name="connsiteX99" fmla="*/ 2204266 w 2505660"/>
              <a:gd name="connsiteY99" fmla="*/ 1076536 h 2170941"/>
              <a:gd name="connsiteX100" fmla="*/ 2204266 w 2505660"/>
              <a:gd name="connsiteY100" fmla="*/ 192786 h 2170941"/>
              <a:gd name="connsiteX101" fmla="*/ 2227254 w 2505660"/>
              <a:gd name="connsiteY101" fmla="*/ 430326 h 2170941"/>
              <a:gd name="connsiteX102" fmla="*/ 2255350 w 2505660"/>
              <a:gd name="connsiteY102" fmla="*/ 882418 h 2170941"/>
              <a:gd name="connsiteX103" fmla="*/ 2286000 w 2505660"/>
              <a:gd name="connsiteY103" fmla="*/ 1063765 h 2170941"/>
              <a:gd name="connsiteX104" fmla="*/ 2306434 w 2505660"/>
              <a:gd name="connsiteY104" fmla="*/ 770033 h 2170941"/>
              <a:gd name="connsiteX105" fmla="*/ 2308988 w 2505660"/>
              <a:gd name="connsiteY105" fmla="*/ 139148 h 2170941"/>
              <a:gd name="connsiteX106" fmla="*/ 2316650 w 2505660"/>
              <a:gd name="connsiteY106" fmla="*/ 77848 h 2170941"/>
              <a:gd name="connsiteX107" fmla="*/ 2334530 w 2505660"/>
              <a:gd name="connsiteY107" fmla="*/ 93173 h 2170941"/>
              <a:gd name="connsiteX108" fmla="*/ 2349855 w 2505660"/>
              <a:gd name="connsiteY108" fmla="*/ 440543 h 2170941"/>
              <a:gd name="connsiteX109" fmla="*/ 2383059 w 2505660"/>
              <a:gd name="connsiteY109" fmla="*/ 1007573 h 2170941"/>
              <a:gd name="connsiteX110" fmla="*/ 2403493 w 2505660"/>
              <a:gd name="connsiteY110" fmla="*/ 1086753 h 2170941"/>
              <a:gd name="connsiteX111" fmla="*/ 2416264 w 2505660"/>
              <a:gd name="connsiteY111" fmla="*/ 573361 h 2170941"/>
              <a:gd name="connsiteX112" fmla="*/ 2421372 w 2505660"/>
              <a:gd name="connsiteY112" fmla="*/ 54860 h 2170941"/>
              <a:gd name="connsiteX113" fmla="*/ 2436697 w 2505660"/>
              <a:gd name="connsiteY113" fmla="*/ 72739 h 2170941"/>
              <a:gd name="connsiteX114" fmla="*/ 2505660 w 2505660"/>
              <a:gd name="connsiteY114" fmla="*/ 989694 h 2170941"/>
              <a:gd name="connsiteX0" fmla="*/ 0 w 2505660"/>
              <a:gd name="connsiteY0" fmla="*/ 1832803 h 2183939"/>
              <a:gd name="connsiteX1" fmla="*/ 40867 w 2505660"/>
              <a:gd name="connsiteY1" fmla="*/ 2019259 h 2183939"/>
              <a:gd name="connsiteX2" fmla="*/ 140481 w 2505660"/>
              <a:gd name="connsiteY2" fmla="*/ 2100993 h 2183939"/>
              <a:gd name="connsiteX3" fmla="*/ 194119 w 2505660"/>
              <a:gd name="connsiteY3" fmla="*/ 2131644 h 2183939"/>
              <a:gd name="connsiteX4" fmla="*/ 222215 w 2505660"/>
              <a:gd name="connsiteY4" fmla="*/ 2129089 h 2183939"/>
              <a:gd name="connsiteX5" fmla="*/ 227323 w 2505660"/>
              <a:gd name="connsiteY5" fmla="*/ 2121427 h 2183939"/>
              <a:gd name="connsiteX6" fmla="*/ 298840 w 2505660"/>
              <a:gd name="connsiteY6" fmla="*/ 2121427 h 2183939"/>
              <a:gd name="connsiteX7" fmla="*/ 306503 w 2505660"/>
              <a:gd name="connsiteY7" fmla="*/ 2118873 h 2183939"/>
              <a:gd name="connsiteX8" fmla="*/ 314166 w 2505660"/>
              <a:gd name="connsiteY8" fmla="*/ 2113764 h 2183939"/>
              <a:gd name="connsiteX9" fmla="*/ 332045 w 2505660"/>
              <a:gd name="connsiteY9" fmla="*/ 2118873 h 2183939"/>
              <a:gd name="connsiteX10" fmla="*/ 342262 w 2505660"/>
              <a:gd name="connsiteY10" fmla="*/ 2121427 h 2183939"/>
              <a:gd name="connsiteX11" fmla="*/ 357587 w 2505660"/>
              <a:gd name="connsiteY11" fmla="*/ 2126535 h 2183939"/>
              <a:gd name="connsiteX12" fmla="*/ 365249 w 2505660"/>
              <a:gd name="connsiteY12" fmla="*/ 2129089 h 2183939"/>
              <a:gd name="connsiteX13" fmla="*/ 375466 w 2505660"/>
              <a:gd name="connsiteY13" fmla="*/ 2131644 h 2183939"/>
              <a:gd name="connsiteX14" fmla="*/ 390791 w 2505660"/>
              <a:gd name="connsiteY14" fmla="*/ 2136752 h 2183939"/>
              <a:gd name="connsiteX15" fmla="*/ 418887 w 2505660"/>
              <a:gd name="connsiteY15" fmla="*/ 2134198 h 2183939"/>
              <a:gd name="connsiteX16" fmla="*/ 429104 w 2505660"/>
              <a:gd name="connsiteY16" fmla="*/ 2131644 h 2183939"/>
              <a:gd name="connsiteX17" fmla="*/ 436767 w 2505660"/>
              <a:gd name="connsiteY17" fmla="*/ 2129089 h 2183939"/>
              <a:gd name="connsiteX18" fmla="*/ 464863 w 2505660"/>
              <a:gd name="connsiteY18" fmla="*/ 2126535 h 2183939"/>
              <a:gd name="connsiteX19" fmla="*/ 475079 w 2505660"/>
              <a:gd name="connsiteY19" fmla="*/ 2129089 h 2183939"/>
              <a:gd name="connsiteX20" fmla="*/ 480188 w 2505660"/>
              <a:gd name="connsiteY20" fmla="*/ 2134198 h 2183939"/>
              <a:gd name="connsiteX21" fmla="*/ 487850 w 2505660"/>
              <a:gd name="connsiteY21" fmla="*/ 2136752 h 2183939"/>
              <a:gd name="connsiteX22" fmla="*/ 536380 w 2505660"/>
              <a:gd name="connsiteY22" fmla="*/ 2134198 h 2183939"/>
              <a:gd name="connsiteX23" fmla="*/ 546597 w 2505660"/>
              <a:gd name="connsiteY23" fmla="*/ 2131644 h 2183939"/>
              <a:gd name="connsiteX24" fmla="*/ 564476 w 2505660"/>
              <a:gd name="connsiteY24" fmla="*/ 2134198 h 2183939"/>
              <a:gd name="connsiteX25" fmla="*/ 569585 w 2505660"/>
              <a:gd name="connsiteY25" fmla="*/ 2139306 h 2183939"/>
              <a:gd name="connsiteX26" fmla="*/ 582355 w 2505660"/>
              <a:gd name="connsiteY26" fmla="*/ 2149523 h 2183939"/>
              <a:gd name="connsiteX27" fmla="*/ 587464 w 2505660"/>
              <a:gd name="connsiteY27" fmla="*/ 2157185 h 2183939"/>
              <a:gd name="connsiteX28" fmla="*/ 602789 w 2505660"/>
              <a:gd name="connsiteY28" fmla="*/ 2162294 h 2183939"/>
              <a:gd name="connsiteX29" fmla="*/ 610452 w 2505660"/>
              <a:gd name="connsiteY29" fmla="*/ 2164848 h 2183939"/>
              <a:gd name="connsiteX30" fmla="*/ 618114 w 2505660"/>
              <a:gd name="connsiteY30" fmla="*/ 2169956 h 2183939"/>
              <a:gd name="connsiteX31" fmla="*/ 625777 w 2505660"/>
              <a:gd name="connsiteY31" fmla="*/ 2164848 h 2183939"/>
              <a:gd name="connsiteX32" fmla="*/ 630885 w 2505660"/>
              <a:gd name="connsiteY32" fmla="*/ 2159740 h 2183939"/>
              <a:gd name="connsiteX33" fmla="*/ 699848 w 2505660"/>
              <a:gd name="connsiteY33" fmla="*/ 2164848 h 2183939"/>
              <a:gd name="connsiteX34" fmla="*/ 740715 w 2505660"/>
              <a:gd name="connsiteY34" fmla="*/ 2172511 h 2183939"/>
              <a:gd name="connsiteX35" fmla="*/ 766257 w 2505660"/>
              <a:gd name="connsiteY35" fmla="*/ 2177619 h 2183939"/>
              <a:gd name="connsiteX36" fmla="*/ 784136 w 2505660"/>
              <a:gd name="connsiteY36" fmla="*/ 2180173 h 2183939"/>
              <a:gd name="connsiteX37" fmla="*/ 789245 w 2505660"/>
              <a:gd name="connsiteY37" fmla="*/ 2175065 h 2183939"/>
              <a:gd name="connsiteX38" fmla="*/ 812233 w 2505660"/>
              <a:gd name="connsiteY38" fmla="*/ 2169956 h 2183939"/>
              <a:gd name="connsiteX39" fmla="*/ 819895 w 2505660"/>
              <a:gd name="connsiteY39" fmla="*/ 2157185 h 2183939"/>
              <a:gd name="connsiteX40" fmla="*/ 822449 w 2505660"/>
              <a:gd name="connsiteY40" fmla="*/ 2149523 h 2183939"/>
              <a:gd name="connsiteX41" fmla="*/ 819895 w 2505660"/>
              <a:gd name="connsiteY41" fmla="*/ 2141860 h 2183939"/>
              <a:gd name="connsiteX42" fmla="*/ 847991 w 2505660"/>
              <a:gd name="connsiteY42" fmla="*/ 1439458 h 2183939"/>
              <a:gd name="connsiteX43" fmla="*/ 870979 w 2505660"/>
              <a:gd name="connsiteY43" fmla="*/ 1556951 h 2183939"/>
              <a:gd name="connsiteX44" fmla="*/ 878642 w 2505660"/>
              <a:gd name="connsiteY44" fmla="*/ 1728081 h 2183939"/>
              <a:gd name="connsiteX45" fmla="*/ 914400 w 2505660"/>
              <a:gd name="connsiteY45" fmla="*/ 1830249 h 2183939"/>
              <a:gd name="connsiteX46" fmla="*/ 1006351 w 2505660"/>
              <a:gd name="connsiteY46" fmla="*/ 1950296 h 2183939"/>
              <a:gd name="connsiteX47" fmla="*/ 1059989 w 2505660"/>
              <a:gd name="connsiteY47" fmla="*/ 1993717 h 2183939"/>
              <a:gd name="connsiteX48" fmla="*/ 1082977 w 2505660"/>
              <a:gd name="connsiteY48" fmla="*/ 1991163 h 2183939"/>
              <a:gd name="connsiteX49" fmla="*/ 1098302 w 2505660"/>
              <a:gd name="connsiteY49" fmla="*/ 1986055 h 2183939"/>
              <a:gd name="connsiteX50" fmla="*/ 1113627 w 2505660"/>
              <a:gd name="connsiteY50" fmla="*/ 1996271 h 2183939"/>
              <a:gd name="connsiteX51" fmla="*/ 1121290 w 2505660"/>
              <a:gd name="connsiteY51" fmla="*/ 2001380 h 2183939"/>
              <a:gd name="connsiteX52" fmla="*/ 1141723 w 2505660"/>
              <a:gd name="connsiteY52" fmla="*/ 1998826 h 2183939"/>
              <a:gd name="connsiteX53" fmla="*/ 1151940 w 2505660"/>
              <a:gd name="connsiteY53" fmla="*/ 1988609 h 2183939"/>
              <a:gd name="connsiteX54" fmla="*/ 1159602 w 2505660"/>
              <a:gd name="connsiteY54" fmla="*/ 1986055 h 2183939"/>
              <a:gd name="connsiteX55" fmla="*/ 1200469 w 2505660"/>
              <a:gd name="connsiteY55" fmla="*/ 1993717 h 2183939"/>
              <a:gd name="connsiteX56" fmla="*/ 1208132 w 2505660"/>
              <a:gd name="connsiteY56" fmla="*/ 1996271 h 2183939"/>
              <a:gd name="connsiteX57" fmla="*/ 1215795 w 2505660"/>
              <a:gd name="connsiteY57" fmla="*/ 1998826 h 2183939"/>
              <a:gd name="connsiteX58" fmla="*/ 1231120 w 2505660"/>
              <a:gd name="connsiteY58" fmla="*/ 1996271 h 2183939"/>
              <a:gd name="connsiteX59" fmla="*/ 1254107 w 2505660"/>
              <a:gd name="connsiteY59" fmla="*/ 1993717 h 2183939"/>
              <a:gd name="connsiteX60" fmla="*/ 1256662 w 2505660"/>
              <a:gd name="connsiteY60" fmla="*/ 1986055 h 2183939"/>
              <a:gd name="connsiteX61" fmla="*/ 1254107 w 2505660"/>
              <a:gd name="connsiteY61" fmla="*/ 1929862 h 2183939"/>
              <a:gd name="connsiteX62" fmla="*/ 1264324 w 2505660"/>
              <a:gd name="connsiteY62" fmla="*/ 1181485 h 2183939"/>
              <a:gd name="connsiteX63" fmla="*/ 1279649 w 2505660"/>
              <a:gd name="connsiteY63" fmla="*/ 1181485 h 2183939"/>
              <a:gd name="connsiteX64" fmla="*/ 1297529 w 2505660"/>
              <a:gd name="connsiteY64" fmla="*/ 1424133 h 2183939"/>
              <a:gd name="connsiteX65" fmla="*/ 1346058 w 2505660"/>
              <a:gd name="connsiteY65" fmla="*/ 1725527 h 2183939"/>
              <a:gd name="connsiteX66" fmla="*/ 1392034 w 2505660"/>
              <a:gd name="connsiteY66" fmla="*/ 1812370 h 2183939"/>
              <a:gd name="connsiteX67" fmla="*/ 1466105 w 2505660"/>
              <a:gd name="connsiteY67" fmla="*/ 1837912 h 2183939"/>
              <a:gd name="connsiteX68" fmla="*/ 1509526 w 2505660"/>
              <a:gd name="connsiteY68" fmla="*/ 1904321 h 2183939"/>
              <a:gd name="connsiteX69" fmla="*/ 1517189 w 2505660"/>
              <a:gd name="connsiteY69" fmla="*/ 1820032 h 2183939"/>
              <a:gd name="connsiteX70" fmla="*/ 1545285 w 2505660"/>
              <a:gd name="connsiteY70" fmla="*/ 979704 h 2183939"/>
              <a:gd name="connsiteX71" fmla="*/ 1573381 w 2505660"/>
              <a:gd name="connsiteY71" fmla="*/ 1074209 h 2183939"/>
              <a:gd name="connsiteX72" fmla="*/ 1583598 w 2505660"/>
              <a:gd name="connsiteY72" fmla="*/ 1355170 h 2183939"/>
              <a:gd name="connsiteX73" fmla="*/ 1614248 w 2505660"/>
              <a:gd name="connsiteY73" fmla="*/ 1508421 h 2183939"/>
              <a:gd name="connsiteX74" fmla="*/ 1665332 w 2505660"/>
              <a:gd name="connsiteY74" fmla="*/ 1661673 h 2183939"/>
              <a:gd name="connsiteX75" fmla="*/ 1741958 w 2505660"/>
              <a:gd name="connsiteY75" fmla="*/ 1779165 h 2183939"/>
              <a:gd name="connsiteX76" fmla="*/ 1754729 w 2505660"/>
              <a:gd name="connsiteY76" fmla="*/ 1692323 h 2183939"/>
              <a:gd name="connsiteX77" fmla="*/ 1757283 w 2505660"/>
              <a:gd name="connsiteY77" fmla="*/ 803465 h 2183939"/>
              <a:gd name="connsiteX78" fmla="*/ 1785379 w 2505660"/>
              <a:gd name="connsiteY78" fmla="*/ 849440 h 2183939"/>
              <a:gd name="connsiteX79" fmla="*/ 1800704 w 2505660"/>
              <a:gd name="connsiteY79" fmla="*/ 1115076 h 2183939"/>
              <a:gd name="connsiteX80" fmla="*/ 1808367 w 2505660"/>
              <a:gd name="connsiteY80" fmla="*/ 1207027 h 2183939"/>
              <a:gd name="connsiteX81" fmla="*/ 1846679 w 2505660"/>
              <a:gd name="connsiteY81" fmla="*/ 1344953 h 2183939"/>
              <a:gd name="connsiteX82" fmla="*/ 1877330 w 2505660"/>
              <a:gd name="connsiteY82" fmla="*/ 1526300 h 2183939"/>
              <a:gd name="connsiteX83" fmla="*/ 1923305 w 2505660"/>
              <a:gd name="connsiteY83" fmla="*/ 1661673 h 2183939"/>
              <a:gd name="connsiteX84" fmla="*/ 1941185 w 2505660"/>
              <a:gd name="connsiteY84" fmla="*/ 1643793 h 2183939"/>
              <a:gd name="connsiteX85" fmla="*/ 1930968 w 2505660"/>
              <a:gd name="connsiteY85" fmla="*/ 512287 h 2183939"/>
              <a:gd name="connsiteX86" fmla="*/ 1943739 w 2505660"/>
              <a:gd name="connsiteY86" fmla="*/ 489299 h 2183939"/>
              <a:gd name="connsiteX87" fmla="*/ 1959064 w 2505660"/>
              <a:gd name="connsiteY87" fmla="*/ 614455 h 2183939"/>
              <a:gd name="connsiteX88" fmla="*/ 1999931 w 2505660"/>
              <a:gd name="connsiteY88" fmla="*/ 1056330 h 2183939"/>
              <a:gd name="connsiteX89" fmla="*/ 2040798 w 2505660"/>
              <a:gd name="connsiteY89" fmla="*/ 1465000 h 2183939"/>
              <a:gd name="connsiteX90" fmla="*/ 2056123 w 2505660"/>
              <a:gd name="connsiteY90" fmla="*/ 1500759 h 2183939"/>
              <a:gd name="connsiteX91" fmla="*/ 2066340 w 2505660"/>
              <a:gd name="connsiteY91" fmla="*/ 1393483 h 2183939"/>
              <a:gd name="connsiteX92" fmla="*/ 2074002 w 2505660"/>
              <a:gd name="connsiteY92" fmla="*/ 512287 h 2183939"/>
              <a:gd name="connsiteX93" fmla="*/ 2076557 w 2505660"/>
              <a:gd name="connsiteY93" fmla="*/ 410119 h 2183939"/>
              <a:gd name="connsiteX94" fmla="*/ 2096990 w 2505660"/>
              <a:gd name="connsiteY94" fmla="*/ 484191 h 2183939"/>
              <a:gd name="connsiteX95" fmla="*/ 2125086 w 2505660"/>
              <a:gd name="connsiteY95" fmla="*/ 905632 h 2183939"/>
              <a:gd name="connsiteX96" fmla="*/ 2160845 w 2505660"/>
              <a:gd name="connsiteY96" fmla="*/ 1145726 h 2183939"/>
              <a:gd name="connsiteX97" fmla="*/ 2186387 w 2505660"/>
              <a:gd name="connsiteY97" fmla="*/ 1462446 h 2183939"/>
              <a:gd name="connsiteX98" fmla="*/ 2199158 w 2505660"/>
              <a:gd name="connsiteY98" fmla="*/ 1487988 h 2183939"/>
              <a:gd name="connsiteX99" fmla="*/ 2204266 w 2505660"/>
              <a:gd name="connsiteY99" fmla="*/ 1089534 h 2183939"/>
              <a:gd name="connsiteX100" fmla="*/ 2204266 w 2505660"/>
              <a:gd name="connsiteY100" fmla="*/ 205784 h 2183939"/>
              <a:gd name="connsiteX101" fmla="*/ 2227254 w 2505660"/>
              <a:gd name="connsiteY101" fmla="*/ 443324 h 2183939"/>
              <a:gd name="connsiteX102" fmla="*/ 2255350 w 2505660"/>
              <a:gd name="connsiteY102" fmla="*/ 895416 h 2183939"/>
              <a:gd name="connsiteX103" fmla="*/ 2286000 w 2505660"/>
              <a:gd name="connsiteY103" fmla="*/ 1076763 h 2183939"/>
              <a:gd name="connsiteX104" fmla="*/ 2306434 w 2505660"/>
              <a:gd name="connsiteY104" fmla="*/ 783031 h 2183939"/>
              <a:gd name="connsiteX105" fmla="*/ 2308988 w 2505660"/>
              <a:gd name="connsiteY105" fmla="*/ 152146 h 2183939"/>
              <a:gd name="connsiteX106" fmla="*/ 2316650 w 2505660"/>
              <a:gd name="connsiteY106" fmla="*/ 90846 h 2183939"/>
              <a:gd name="connsiteX107" fmla="*/ 2334530 w 2505660"/>
              <a:gd name="connsiteY107" fmla="*/ 106171 h 2183939"/>
              <a:gd name="connsiteX108" fmla="*/ 2349855 w 2505660"/>
              <a:gd name="connsiteY108" fmla="*/ 453541 h 2183939"/>
              <a:gd name="connsiteX109" fmla="*/ 2383059 w 2505660"/>
              <a:gd name="connsiteY109" fmla="*/ 1020571 h 2183939"/>
              <a:gd name="connsiteX110" fmla="*/ 2403493 w 2505660"/>
              <a:gd name="connsiteY110" fmla="*/ 1099751 h 2183939"/>
              <a:gd name="connsiteX111" fmla="*/ 2416264 w 2505660"/>
              <a:gd name="connsiteY111" fmla="*/ 586359 h 2183939"/>
              <a:gd name="connsiteX112" fmla="*/ 2421372 w 2505660"/>
              <a:gd name="connsiteY112" fmla="*/ 67858 h 2183939"/>
              <a:gd name="connsiteX113" fmla="*/ 2434143 w 2505660"/>
              <a:gd name="connsiteY113" fmla="*/ 108725 h 2183939"/>
              <a:gd name="connsiteX114" fmla="*/ 2505660 w 2505660"/>
              <a:gd name="connsiteY114" fmla="*/ 1002692 h 2183939"/>
              <a:gd name="connsiteX0" fmla="*/ 0 w 2505660"/>
              <a:gd name="connsiteY0" fmla="*/ 1832803 h 2183939"/>
              <a:gd name="connsiteX1" fmla="*/ 40867 w 2505660"/>
              <a:gd name="connsiteY1" fmla="*/ 2019259 h 2183939"/>
              <a:gd name="connsiteX2" fmla="*/ 140481 w 2505660"/>
              <a:gd name="connsiteY2" fmla="*/ 2100993 h 2183939"/>
              <a:gd name="connsiteX3" fmla="*/ 194119 w 2505660"/>
              <a:gd name="connsiteY3" fmla="*/ 2131644 h 2183939"/>
              <a:gd name="connsiteX4" fmla="*/ 222215 w 2505660"/>
              <a:gd name="connsiteY4" fmla="*/ 2129089 h 2183939"/>
              <a:gd name="connsiteX5" fmla="*/ 227323 w 2505660"/>
              <a:gd name="connsiteY5" fmla="*/ 2121427 h 2183939"/>
              <a:gd name="connsiteX6" fmla="*/ 298840 w 2505660"/>
              <a:gd name="connsiteY6" fmla="*/ 2121427 h 2183939"/>
              <a:gd name="connsiteX7" fmla="*/ 306503 w 2505660"/>
              <a:gd name="connsiteY7" fmla="*/ 2118873 h 2183939"/>
              <a:gd name="connsiteX8" fmla="*/ 314166 w 2505660"/>
              <a:gd name="connsiteY8" fmla="*/ 2113764 h 2183939"/>
              <a:gd name="connsiteX9" fmla="*/ 332045 w 2505660"/>
              <a:gd name="connsiteY9" fmla="*/ 2118873 h 2183939"/>
              <a:gd name="connsiteX10" fmla="*/ 342262 w 2505660"/>
              <a:gd name="connsiteY10" fmla="*/ 2121427 h 2183939"/>
              <a:gd name="connsiteX11" fmla="*/ 357587 w 2505660"/>
              <a:gd name="connsiteY11" fmla="*/ 2126535 h 2183939"/>
              <a:gd name="connsiteX12" fmla="*/ 365249 w 2505660"/>
              <a:gd name="connsiteY12" fmla="*/ 2129089 h 2183939"/>
              <a:gd name="connsiteX13" fmla="*/ 375466 w 2505660"/>
              <a:gd name="connsiteY13" fmla="*/ 2131644 h 2183939"/>
              <a:gd name="connsiteX14" fmla="*/ 390791 w 2505660"/>
              <a:gd name="connsiteY14" fmla="*/ 2136752 h 2183939"/>
              <a:gd name="connsiteX15" fmla="*/ 418887 w 2505660"/>
              <a:gd name="connsiteY15" fmla="*/ 2134198 h 2183939"/>
              <a:gd name="connsiteX16" fmla="*/ 429104 w 2505660"/>
              <a:gd name="connsiteY16" fmla="*/ 2131644 h 2183939"/>
              <a:gd name="connsiteX17" fmla="*/ 436767 w 2505660"/>
              <a:gd name="connsiteY17" fmla="*/ 2129089 h 2183939"/>
              <a:gd name="connsiteX18" fmla="*/ 464863 w 2505660"/>
              <a:gd name="connsiteY18" fmla="*/ 2126535 h 2183939"/>
              <a:gd name="connsiteX19" fmla="*/ 475079 w 2505660"/>
              <a:gd name="connsiteY19" fmla="*/ 2129089 h 2183939"/>
              <a:gd name="connsiteX20" fmla="*/ 480188 w 2505660"/>
              <a:gd name="connsiteY20" fmla="*/ 2134198 h 2183939"/>
              <a:gd name="connsiteX21" fmla="*/ 487850 w 2505660"/>
              <a:gd name="connsiteY21" fmla="*/ 2136752 h 2183939"/>
              <a:gd name="connsiteX22" fmla="*/ 536380 w 2505660"/>
              <a:gd name="connsiteY22" fmla="*/ 2134198 h 2183939"/>
              <a:gd name="connsiteX23" fmla="*/ 546597 w 2505660"/>
              <a:gd name="connsiteY23" fmla="*/ 2131644 h 2183939"/>
              <a:gd name="connsiteX24" fmla="*/ 564476 w 2505660"/>
              <a:gd name="connsiteY24" fmla="*/ 2134198 h 2183939"/>
              <a:gd name="connsiteX25" fmla="*/ 569585 w 2505660"/>
              <a:gd name="connsiteY25" fmla="*/ 2139306 h 2183939"/>
              <a:gd name="connsiteX26" fmla="*/ 582355 w 2505660"/>
              <a:gd name="connsiteY26" fmla="*/ 2149523 h 2183939"/>
              <a:gd name="connsiteX27" fmla="*/ 587464 w 2505660"/>
              <a:gd name="connsiteY27" fmla="*/ 2157185 h 2183939"/>
              <a:gd name="connsiteX28" fmla="*/ 602789 w 2505660"/>
              <a:gd name="connsiteY28" fmla="*/ 2162294 h 2183939"/>
              <a:gd name="connsiteX29" fmla="*/ 610452 w 2505660"/>
              <a:gd name="connsiteY29" fmla="*/ 2164848 h 2183939"/>
              <a:gd name="connsiteX30" fmla="*/ 618114 w 2505660"/>
              <a:gd name="connsiteY30" fmla="*/ 2169956 h 2183939"/>
              <a:gd name="connsiteX31" fmla="*/ 625777 w 2505660"/>
              <a:gd name="connsiteY31" fmla="*/ 2164848 h 2183939"/>
              <a:gd name="connsiteX32" fmla="*/ 630885 w 2505660"/>
              <a:gd name="connsiteY32" fmla="*/ 2159740 h 2183939"/>
              <a:gd name="connsiteX33" fmla="*/ 699848 w 2505660"/>
              <a:gd name="connsiteY33" fmla="*/ 2164848 h 2183939"/>
              <a:gd name="connsiteX34" fmla="*/ 740715 w 2505660"/>
              <a:gd name="connsiteY34" fmla="*/ 2172511 h 2183939"/>
              <a:gd name="connsiteX35" fmla="*/ 766257 w 2505660"/>
              <a:gd name="connsiteY35" fmla="*/ 2177619 h 2183939"/>
              <a:gd name="connsiteX36" fmla="*/ 784136 w 2505660"/>
              <a:gd name="connsiteY36" fmla="*/ 2180173 h 2183939"/>
              <a:gd name="connsiteX37" fmla="*/ 789245 w 2505660"/>
              <a:gd name="connsiteY37" fmla="*/ 2175065 h 2183939"/>
              <a:gd name="connsiteX38" fmla="*/ 812233 w 2505660"/>
              <a:gd name="connsiteY38" fmla="*/ 2169956 h 2183939"/>
              <a:gd name="connsiteX39" fmla="*/ 819895 w 2505660"/>
              <a:gd name="connsiteY39" fmla="*/ 2157185 h 2183939"/>
              <a:gd name="connsiteX40" fmla="*/ 822449 w 2505660"/>
              <a:gd name="connsiteY40" fmla="*/ 2149523 h 2183939"/>
              <a:gd name="connsiteX41" fmla="*/ 819895 w 2505660"/>
              <a:gd name="connsiteY41" fmla="*/ 2141860 h 2183939"/>
              <a:gd name="connsiteX42" fmla="*/ 847991 w 2505660"/>
              <a:gd name="connsiteY42" fmla="*/ 1439458 h 2183939"/>
              <a:gd name="connsiteX43" fmla="*/ 870979 w 2505660"/>
              <a:gd name="connsiteY43" fmla="*/ 1556951 h 2183939"/>
              <a:gd name="connsiteX44" fmla="*/ 878642 w 2505660"/>
              <a:gd name="connsiteY44" fmla="*/ 1728081 h 2183939"/>
              <a:gd name="connsiteX45" fmla="*/ 914400 w 2505660"/>
              <a:gd name="connsiteY45" fmla="*/ 1830249 h 2183939"/>
              <a:gd name="connsiteX46" fmla="*/ 1006351 w 2505660"/>
              <a:gd name="connsiteY46" fmla="*/ 1950296 h 2183939"/>
              <a:gd name="connsiteX47" fmla="*/ 1059989 w 2505660"/>
              <a:gd name="connsiteY47" fmla="*/ 1993717 h 2183939"/>
              <a:gd name="connsiteX48" fmla="*/ 1082977 w 2505660"/>
              <a:gd name="connsiteY48" fmla="*/ 1991163 h 2183939"/>
              <a:gd name="connsiteX49" fmla="*/ 1098302 w 2505660"/>
              <a:gd name="connsiteY49" fmla="*/ 1986055 h 2183939"/>
              <a:gd name="connsiteX50" fmla="*/ 1113627 w 2505660"/>
              <a:gd name="connsiteY50" fmla="*/ 1996271 h 2183939"/>
              <a:gd name="connsiteX51" fmla="*/ 1121290 w 2505660"/>
              <a:gd name="connsiteY51" fmla="*/ 2001380 h 2183939"/>
              <a:gd name="connsiteX52" fmla="*/ 1141723 w 2505660"/>
              <a:gd name="connsiteY52" fmla="*/ 1998826 h 2183939"/>
              <a:gd name="connsiteX53" fmla="*/ 1151940 w 2505660"/>
              <a:gd name="connsiteY53" fmla="*/ 1988609 h 2183939"/>
              <a:gd name="connsiteX54" fmla="*/ 1159602 w 2505660"/>
              <a:gd name="connsiteY54" fmla="*/ 1986055 h 2183939"/>
              <a:gd name="connsiteX55" fmla="*/ 1200469 w 2505660"/>
              <a:gd name="connsiteY55" fmla="*/ 1993717 h 2183939"/>
              <a:gd name="connsiteX56" fmla="*/ 1208132 w 2505660"/>
              <a:gd name="connsiteY56" fmla="*/ 1996271 h 2183939"/>
              <a:gd name="connsiteX57" fmla="*/ 1215795 w 2505660"/>
              <a:gd name="connsiteY57" fmla="*/ 1998826 h 2183939"/>
              <a:gd name="connsiteX58" fmla="*/ 1231120 w 2505660"/>
              <a:gd name="connsiteY58" fmla="*/ 1996271 h 2183939"/>
              <a:gd name="connsiteX59" fmla="*/ 1254107 w 2505660"/>
              <a:gd name="connsiteY59" fmla="*/ 1993717 h 2183939"/>
              <a:gd name="connsiteX60" fmla="*/ 1256662 w 2505660"/>
              <a:gd name="connsiteY60" fmla="*/ 1986055 h 2183939"/>
              <a:gd name="connsiteX61" fmla="*/ 1254107 w 2505660"/>
              <a:gd name="connsiteY61" fmla="*/ 1929862 h 2183939"/>
              <a:gd name="connsiteX62" fmla="*/ 1264324 w 2505660"/>
              <a:gd name="connsiteY62" fmla="*/ 1181485 h 2183939"/>
              <a:gd name="connsiteX63" fmla="*/ 1279649 w 2505660"/>
              <a:gd name="connsiteY63" fmla="*/ 1181485 h 2183939"/>
              <a:gd name="connsiteX64" fmla="*/ 1297529 w 2505660"/>
              <a:gd name="connsiteY64" fmla="*/ 1424133 h 2183939"/>
              <a:gd name="connsiteX65" fmla="*/ 1346058 w 2505660"/>
              <a:gd name="connsiteY65" fmla="*/ 1725527 h 2183939"/>
              <a:gd name="connsiteX66" fmla="*/ 1392034 w 2505660"/>
              <a:gd name="connsiteY66" fmla="*/ 1812370 h 2183939"/>
              <a:gd name="connsiteX67" fmla="*/ 1466105 w 2505660"/>
              <a:gd name="connsiteY67" fmla="*/ 1837912 h 2183939"/>
              <a:gd name="connsiteX68" fmla="*/ 1509526 w 2505660"/>
              <a:gd name="connsiteY68" fmla="*/ 1904321 h 2183939"/>
              <a:gd name="connsiteX69" fmla="*/ 1517189 w 2505660"/>
              <a:gd name="connsiteY69" fmla="*/ 1820032 h 2183939"/>
              <a:gd name="connsiteX70" fmla="*/ 1545285 w 2505660"/>
              <a:gd name="connsiteY70" fmla="*/ 979704 h 2183939"/>
              <a:gd name="connsiteX71" fmla="*/ 1573381 w 2505660"/>
              <a:gd name="connsiteY71" fmla="*/ 1074209 h 2183939"/>
              <a:gd name="connsiteX72" fmla="*/ 1583598 w 2505660"/>
              <a:gd name="connsiteY72" fmla="*/ 1355170 h 2183939"/>
              <a:gd name="connsiteX73" fmla="*/ 1614248 w 2505660"/>
              <a:gd name="connsiteY73" fmla="*/ 1508421 h 2183939"/>
              <a:gd name="connsiteX74" fmla="*/ 1665332 w 2505660"/>
              <a:gd name="connsiteY74" fmla="*/ 1661673 h 2183939"/>
              <a:gd name="connsiteX75" fmla="*/ 1741958 w 2505660"/>
              <a:gd name="connsiteY75" fmla="*/ 1779165 h 2183939"/>
              <a:gd name="connsiteX76" fmla="*/ 1754729 w 2505660"/>
              <a:gd name="connsiteY76" fmla="*/ 1692323 h 2183939"/>
              <a:gd name="connsiteX77" fmla="*/ 1757283 w 2505660"/>
              <a:gd name="connsiteY77" fmla="*/ 803465 h 2183939"/>
              <a:gd name="connsiteX78" fmla="*/ 1785379 w 2505660"/>
              <a:gd name="connsiteY78" fmla="*/ 849440 h 2183939"/>
              <a:gd name="connsiteX79" fmla="*/ 1800704 w 2505660"/>
              <a:gd name="connsiteY79" fmla="*/ 1115076 h 2183939"/>
              <a:gd name="connsiteX80" fmla="*/ 1808367 w 2505660"/>
              <a:gd name="connsiteY80" fmla="*/ 1207027 h 2183939"/>
              <a:gd name="connsiteX81" fmla="*/ 1846679 w 2505660"/>
              <a:gd name="connsiteY81" fmla="*/ 1344953 h 2183939"/>
              <a:gd name="connsiteX82" fmla="*/ 1877330 w 2505660"/>
              <a:gd name="connsiteY82" fmla="*/ 1526300 h 2183939"/>
              <a:gd name="connsiteX83" fmla="*/ 1923305 w 2505660"/>
              <a:gd name="connsiteY83" fmla="*/ 1661673 h 2183939"/>
              <a:gd name="connsiteX84" fmla="*/ 1941185 w 2505660"/>
              <a:gd name="connsiteY84" fmla="*/ 1643793 h 2183939"/>
              <a:gd name="connsiteX85" fmla="*/ 1930968 w 2505660"/>
              <a:gd name="connsiteY85" fmla="*/ 512287 h 2183939"/>
              <a:gd name="connsiteX86" fmla="*/ 1943739 w 2505660"/>
              <a:gd name="connsiteY86" fmla="*/ 489299 h 2183939"/>
              <a:gd name="connsiteX87" fmla="*/ 1959064 w 2505660"/>
              <a:gd name="connsiteY87" fmla="*/ 614455 h 2183939"/>
              <a:gd name="connsiteX88" fmla="*/ 1999931 w 2505660"/>
              <a:gd name="connsiteY88" fmla="*/ 1056330 h 2183939"/>
              <a:gd name="connsiteX89" fmla="*/ 2040798 w 2505660"/>
              <a:gd name="connsiteY89" fmla="*/ 1465000 h 2183939"/>
              <a:gd name="connsiteX90" fmla="*/ 2056123 w 2505660"/>
              <a:gd name="connsiteY90" fmla="*/ 1500759 h 2183939"/>
              <a:gd name="connsiteX91" fmla="*/ 2066340 w 2505660"/>
              <a:gd name="connsiteY91" fmla="*/ 1393483 h 2183939"/>
              <a:gd name="connsiteX92" fmla="*/ 2074002 w 2505660"/>
              <a:gd name="connsiteY92" fmla="*/ 512287 h 2183939"/>
              <a:gd name="connsiteX93" fmla="*/ 2076557 w 2505660"/>
              <a:gd name="connsiteY93" fmla="*/ 410119 h 2183939"/>
              <a:gd name="connsiteX94" fmla="*/ 2096990 w 2505660"/>
              <a:gd name="connsiteY94" fmla="*/ 484191 h 2183939"/>
              <a:gd name="connsiteX95" fmla="*/ 2125086 w 2505660"/>
              <a:gd name="connsiteY95" fmla="*/ 905632 h 2183939"/>
              <a:gd name="connsiteX96" fmla="*/ 2160845 w 2505660"/>
              <a:gd name="connsiteY96" fmla="*/ 1145726 h 2183939"/>
              <a:gd name="connsiteX97" fmla="*/ 2186387 w 2505660"/>
              <a:gd name="connsiteY97" fmla="*/ 1462446 h 2183939"/>
              <a:gd name="connsiteX98" fmla="*/ 2199158 w 2505660"/>
              <a:gd name="connsiteY98" fmla="*/ 1487988 h 2183939"/>
              <a:gd name="connsiteX99" fmla="*/ 2204266 w 2505660"/>
              <a:gd name="connsiteY99" fmla="*/ 1089534 h 2183939"/>
              <a:gd name="connsiteX100" fmla="*/ 2204266 w 2505660"/>
              <a:gd name="connsiteY100" fmla="*/ 205784 h 2183939"/>
              <a:gd name="connsiteX101" fmla="*/ 2227254 w 2505660"/>
              <a:gd name="connsiteY101" fmla="*/ 443324 h 2183939"/>
              <a:gd name="connsiteX102" fmla="*/ 2255350 w 2505660"/>
              <a:gd name="connsiteY102" fmla="*/ 895416 h 2183939"/>
              <a:gd name="connsiteX103" fmla="*/ 2286000 w 2505660"/>
              <a:gd name="connsiteY103" fmla="*/ 1076763 h 2183939"/>
              <a:gd name="connsiteX104" fmla="*/ 2306434 w 2505660"/>
              <a:gd name="connsiteY104" fmla="*/ 783031 h 2183939"/>
              <a:gd name="connsiteX105" fmla="*/ 2308988 w 2505660"/>
              <a:gd name="connsiteY105" fmla="*/ 152146 h 2183939"/>
              <a:gd name="connsiteX106" fmla="*/ 2316650 w 2505660"/>
              <a:gd name="connsiteY106" fmla="*/ 90846 h 2183939"/>
              <a:gd name="connsiteX107" fmla="*/ 2334530 w 2505660"/>
              <a:gd name="connsiteY107" fmla="*/ 106171 h 2183939"/>
              <a:gd name="connsiteX108" fmla="*/ 2349855 w 2505660"/>
              <a:gd name="connsiteY108" fmla="*/ 453541 h 2183939"/>
              <a:gd name="connsiteX109" fmla="*/ 2383059 w 2505660"/>
              <a:gd name="connsiteY109" fmla="*/ 1020571 h 2183939"/>
              <a:gd name="connsiteX110" fmla="*/ 2403493 w 2505660"/>
              <a:gd name="connsiteY110" fmla="*/ 1099751 h 2183939"/>
              <a:gd name="connsiteX111" fmla="*/ 2416264 w 2505660"/>
              <a:gd name="connsiteY111" fmla="*/ 586359 h 2183939"/>
              <a:gd name="connsiteX112" fmla="*/ 2421372 w 2505660"/>
              <a:gd name="connsiteY112" fmla="*/ 67858 h 2183939"/>
              <a:gd name="connsiteX113" fmla="*/ 2434143 w 2505660"/>
              <a:gd name="connsiteY113" fmla="*/ 108725 h 2183939"/>
              <a:gd name="connsiteX114" fmla="*/ 2505660 w 2505660"/>
              <a:gd name="connsiteY114" fmla="*/ 1002692 h 2183939"/>
              <a:gd name="connsiteX0" fmla="*/ 0 w 2505660"/>
              <a:gd name="connsiteY0" fmla="*/ 1760455 h 2111591"/>
              <a:gd name="connsiteX1" fmla="*/ 40867 w 2505660"/>
              <a:gd name="connsiteY1" fmla="*/ 1946911 h 2111591"/>
              <a:gd name="connsiteX2" fmla="*/ 140481 w 2505660"/>
              <a:gd name="connsiteY2" fmla="*/ 2028645 h 2111591"/>
              <a:gd name="connsiteX3" fmla="*/ 194119 w 2505660"/>
              <a:gd name="connsiteY3" fmla="*/ 2059296 h 2111591"/>
              <a:gd name="connsiteX4" fmla="*/ 222215 w 2505660"/>
              <a:gd name="connsiteY4" fmla="*/ 2056741 h 2111591"/>
              <a:gd name="connsiteX5" fmla="*/ 227323 w 2505660"/>
              <a:gd name="connsiteY5" fmla="*/ 2049079 h 2111591"/>
              <a:gd name="connsiteX6" fmla="*/ 298840 w 2505660"/>
              <a:gd name="connsiteY6" fmla="*/ 2049079 h 2111591"/>
              <a:gd name="connsiteX7" fmla="*/ 306503 w 2505660"/>
              <a:gd name="connsiteY7" fmla="*/ 2046525 h 2111591"/>
              <a:gd name="connsiteX8" fmla="*/ 314166 w 2505660"/>
              <a:gd name="connsiteY8" fmla="*/ 2041416 h 2111591"/>
              <a:gd name="connsiteX9" fmla="*/ 332045 w 2505660"/>
              <a:gd name="connsiteY9" fmla="*/ 2046525 h 2111591"/>
              <a:gd name="connsiteX10" fmla="*/ 342262 w 2505660"/>
              <a:gd name="connsiteY10" fmla="*/ 2049079 h 2111591"/>
              <a:gd name="connsiteX11" fmla="*/ 357587 w 2505660"/>
              <a:gd name="connsiteY11" fmla="*/ 2054187 h 2111591"/>
              <a:gd name="connsiteX12" fmla="*/ 365249 w 2505660"/>
              <a:gd name="connsiteY12" fmla="*/ 2056741 h 2111591"/>
              <a:gd name="connsiteX13" fmla="*/ 375466 w 2505660"/>
              <a:gd name="connsiteY13" fmla="*/ 2059296 h 2111591"/>
              <a:gd name="connsiteX14" fmla="*/ 390791 w 2505660"/>
              <a:gd name="connsiteY14" fmla="*/ 2064404 h 2111591"/>
              <a:gd name="connsiteX15" fmla="*/ 418887 w 2505660"/>
              <a:gd name="connsiteY15" fmla="*/ 2061850 h 2111591"/>
              <a:gd name="connsiteX16" fmla="*/ 429104 w 2505660"/>
              <a:gd name="connsiteY16" fmla="*/ 2059296 h 2111591"/>
              <a:gd name="connsiteX17" fmla="*/ 436767 w 2505660"/>
              <a:gd name="connsiteY17" fmla="*/ 2056741 h 2111591"/>
              <a:gd name="connsiteX18" fmla="*/ 464863 w 2505660"/>
              <a:gd name="connsiteY18" fmla="*/ 2054187 h 2111591"/>
              <a:gd name="connsiteX19" fmla="*/ 475079 w 2505660"/>
              <a:gd name="connsiteY19" fmla="*/ 2056741 h 2111591"/>
              <a:gd name="connsiteX20" fmla="*/ 480188 w 2505660"/>
              <a:gd name="connsiteY20" fmla="*/ 2061850 h 2111591"/>
              <a:gd name="connsiteX21" fmla="*/ 487850 w 2505660"/>
              <a:gd name="connsiteY21" fmla="*/ 2064404 h 2111591"/>
              <a:gd name="connsiteX22" fmla="*/ 536380 w 2505660"/>
              <a:gd name="connsiteY22" fmla="*/ 2061850 h 2111591"/>
              <a:gd name="connsiteX23" fmla="*/ 546597 w 2505660"/>
              <a:gd name="connsiteY23" fmla="*/ 2059296 h 2111591"/>
              <a:gd name="connsiteX24" fmla="*/ 564476 w 2505660"/>
              <a:gd name="connsiteY24" fmla="*/ 2061850 h 2111591"/>
              <a:gd name="connsiteX25" fmla="*/ 569585 w 2505660"/>
              <a:gd name="connsiteY25" fmla="*/ 2066958 h 2111591"/>
              <a:gd name="connsiteX26" fmla="*/ 582355 w 2505660"/>
              <a:gd name="connsiteY26" fmla="*/ 2077175 h 2111591"/>
              <a:gd name="connsiteX27" fmla="*/ 587464 w 2505660"/>
              <a:gd name="connsiteY27" fmla="*/ 2084837 h 2111591"/>
              <a:gd name="connsiteX28" fmla="*/ 602789 w 2505660"/>
              <a:gd name="connsiteY28" fmla="*/ 2089946 h 2111591"/>
              <a:gd name="connsiteX29" fmla="*/ 610452 w 2505660"/>
              <a:gd name="connsiteY29" fmla="*/ 2092500 h 2111591"/>
              <a:gd name="connsiteX30" fmla="*/ 618114 w 2505660"/>
              <a:gd name="connsiteY30" fmla="*/ 2097608 h 2111591"/>
              <a:gd name="connsiteX31" fmla="*/ 625777 w 2505660"/>
              <a:gd name="connsiteY31" fmla="*/ 2092500 h 2111591"/>
              <a:gd name="connsiteX32" fmla="*/ 630885 w 2505660"/>
              <a:gd name="connsiteY32" fmla="*/ 2087392 h 2111591"/>
              <a:gd name="connsiteX33" fmla="*/ 699848 w 2505660"/>
              <a:gd name="connsiteY33" fmla="*/ 2092500 h 2111591"/>
              <a:gd name="connsiteX34" fmla="*/ 740715 w 2505660"/>
              <a:gd name="connsiteY34" fmla="*/ 2100163 h 2111591"/>
              <a:gd name="connsiteX35" fmla="*/ 766257 w 2505660"/>
              <a:gd name="connsiteY35" fmla="*/ 2105271 h 2111591"/>
              <a:gd name="connsiteX36" fmla="*/ 784136 w 2505660"/>
              <a:gd name="connsiteY36" fmla="*/ 2107825 h 2111591"/>
              <a:gd name="connsiteX37" fmla="*/ 789245 w 2505660"/>
              <a:gd name="connsiteY37" fmla="*/ 2102717 h 2111591"/>
              <a:gd name="connsiteX38" fmla="*/ 812233 w 2505660"/>
              <a:gd name="connsiteY38" fmla="*/ 2097608 h 2111591"/>
              <a:gd name="connsiteX39" fmla="*/ 819895 w 2505660"/>
              <a:gd name="connsiteY39" fmla="*/ 2084837 h 2111591"/>
              <a:gd name="connsiteX40" fmla="*/ 822449 w 2505660"/>
              <a:gd name="connsiteY40" fmla="*/ 2077175 h 2111591"/>
              <a:gd name="connsiteX41" fmla="*/ 819895 w 2505660"/>
              <a:gd name="connsiteY41" fmla="*/ 2069512 h 2111591"/>
              <a:gd name="connsiteX42" fmla="*/ 847991 w 2505660"/>
              <a:gd name="connsiteY42" fmla="*/ 1367110 h 2111591"/>
              <a:gd name="connsiteX43" fmla="*/ 870979 w 2505660"/>
              <a:gd name="connsiteY43" fmla="*/ 1484603 h 2111591"/>
              <a:gd name="connsiteX44" fmla="*/ 878642 w 2505660"/>
              <a:gd name="connsiteY44" fmla="*/ 1655733 h 2111591"/>
              <a:gd name="connsiteX45" fmla="*/ 914400 w 2505660"/>
              <a:gd name="connsiteY45" fmla="*/ 1757901 h 2111591"/>
              <a:gd name="connsiteX46" fmla="*/ 1006351 w 2505660"/>
              <a:gd name="connsiteY46" fmla="*/ 1877948 h 2111591"/>
              <a:gd name="connsiteX47" fmla="*/ 1059989 w 2505660"/>
              <a:gd name="connsiteY47" fmla="*/ 1921369 h 2111591"/>
              <a:gd name="connsiteX48" fmla="*/ 1082977 w 2505660"/>
              <a:gd name="connsiteY48" fmla="*/ 1918815 h 2111591"/>
              <a:gd name="connsiteX49" fmla="*/ 1098302 w 2505660"/>
              <a:gd name="connsiteY49" fmla="*/ 1913707 h 2111591"/>
              <a:gd name="connsiteX50" fmla="*/ 1113627 w 2505660"/>
              <a:gd name="connsiteY50" fmla="*/ 1923923 h 2111591"/>
              <a:gd name="connsiteX51" fmla="*/ 1121290 w 2505660"/>
              <a:gd name="connsiteY51" fmla="*/ 1929032 h 2111591"/>
              <a:gd name="connsiteX52" fmla="*/ 1141723 w 2505660"/>
              <a:gd name="connsiteY52" fmla="*/ 1926478 h 2111591"/>
              <a:gd name="connsiteX53" fmla="*/ 1151940 w 2505660"/>
              <a:gd name="connsiteY53" fmla="*/ 1916261 h 2111591"/>
              <a:gd name="connsiteX54" fmla="*/ 1159602 w 2505660"/>
              <a:gd name="connsiteY54" fmla="*/ 1913707 h 2111591"/>
              <a:gd name="connsiteX55" fmla="*/ 1200469 w 2505660"/>
              <a:gd name="connsiteY55" fmla="*/ 1921369 h 2111591"/>
              <a:gd name="connsiteX56" fmla="*/ 1208132 w 2505660"/>
              <a:gd name="connsiteY56" fmla="*/ 1923923 h 2111591"/>
              <a:gd name="connsiteX57" fmla="*/ 1215795 w 2505660"/>
              <a:gd name="connsiteY57" fmla="*/ 1926478 h 2111591"/>
              <a:gd name="connsiteX58" fmla="*/ 1231120 w 2505660"/>
              <a:gd name="connsiteY58" fmla="*/ 1923923 h 2111591"/>
              <a:gd name="connsiteX59" fmla="*/ 1254107 w 2505660"/>
              <a:gd name="connsiteY59" fmla="*/ 1921369 h 2111591"/>
              <a:gd name="connsiteX60" fmla="*/ 1256662 w 2505660"/>
              <a:gd name="connsiteY60" fmla="*/ 1913707 h 2111591"/>
              <a:gd name="connsiteX61" fmla="*/ 1254107 w 2505660"/>
              <a:gd name="connsiteY61" fmla="*/ 1857514 h 2111591"/>
              <a:gd name="connsiteX62" fmla="*/ 1264324 w 2505660"/>
              <a:gd name="connsiteY62" fmla="*/ 1109137 h 2111591"/>
              <a:gd name="connsiteX63" fmla="*/ 1279649 w 2505660"/>
              <a:gd name="connsiteY63" fmla="*/ 1109137 h 2111591"/>
              <a:gd name="connsiteX64" fmla="*/ 1297529 w 2505660"/>
              <a:gd name="connsiteY64" fmla="*/ 1351785 h 2111591"/>
              <a:gd name="connsiteX65" fmla="*/ 1346058 w 2505660"/>
              <a:gd name="connsiteY65" fmla="*/ 1653179 h 2111591"/>
              <a:gd name="connsiteX66" fmla="*/ 1392034 w 2505660"/>
              <a:gd name="connsiteY66" fmla="*/ 1740022 h 2111591"/>
              <a:gd name="connsiteX67" fmla="*/ 1466105 w 2505660"/>
              <a:gd name="connsiteY67" fmla="*/ 1765564 h 2111591"/>
              <a:gd name="connsiteX68" fmla="*/ 1509526 w 2505660"/>
              <a:gd name="connsiteY68" fmla="*/ 1831973 h 2111591"/>
              <a:gd name="connsiteX69" fmla="*/ 1517189 w 2505660"/>
              <a:gd name="connsiteY69" fmla="*/ 1747684 h 2111591"/>
              <a:gd name="connsiteX70" fmla="*/ 1545285 w 2505660"/>
              <a:gd name="connsiteY70" fmla="*/ 907356 h 2111591"/>
              <a:gd name="connsiteX71" fmla="*/ 1573381 w 2505660"/>
              <a:gd name="connsiteY71" fmla="*/ 1001861 h 2111591"/>
              <a:gd name="connsiteX72" fmla="*/ 1583598 w 2505660"/>
              <a:gd name="connsiteY72" fmla="*/ 1282822 h 2111591"/>
              <a:gd name="connsiteX73" fmla="*/ 1614248 w 2505660"/>
              <a:gd name="connsiteY73" fmla="*/ 1436073 h 2111591"/>
              <a:gd name="connsiteX74" fmla="*/ 1665332 w 2505660"/>
              <a:gd name="connsiteY74" fmla="*/ 1589325 h 2111591"/>
              <a:gd name="connsiteX75" fmla="*/ 1741958 w 2505660"/>
              <a:gd name="connsiteY75" fmla="*/ 1706817 h 2111591"/>
              <a:gd name="connsiteX76" fmla="*/ 1754729 w 2505660"/>
              <a:gd name="connsiteY76" fmla="*/ 1619975 h 2111591"/>
              <a:gd name="connsiteX77" fmla="*/ 1757283 w 2505660"/>
              <a:gd name="connsiteY77" fmla="*/ 731117 h 2111591"/>
              <a:gd name="connsiteX78" fmla="*/ 1785379 w 2505660"/>
              <a:gd name="connsiteY78" fmla="*/ 777092 h 2111591"/>
              <a:gd name="connsiteX79" fmla="*/ 1800704 w 2505660"/>
              <a:gd name="connsiteY79" fmla="*/ 1042728 h 2111591"/>
              <a:gd name="connsiteX80" fmla="*/ 1808367 w 2505660"/>
              <a:gd name="connsiteY80" fmla="*/ 1134679 h 2111591"/>
              <a:gd name="connsiteX81" fmla="*/ 1846679 w 2505660"/>
              <a:gd name="connsiteY81" fmla="*/ 1272605 h 2111591"/>
              <a:gd name="connsiteX82" fmla="*/ 1877330 w 2505660"/>
              <a:gd name="connsiteY82" fmla="*/ 1453952 h 2111591"/>
              <a:gd name="connsiteX83" fmla="*/ 1923305 w 2505660"/>
              <a:gd name="connsiteY83" fmla="*/ 1589325 h 2111591"/>
              <a:gd name="connsiteX84" fmla="*/ 1941185 w 2505660"/>
              <a:gd name="connsiteY84" fmla="*/ 1571445 h 2111591"/>
              <a:gd name="connsiteX85" fmla="*/ 1930968 w 2505660"/>
              <a:gd name="connsiteY85" fmla="*/ 439939 h 2111591"/>
              <a:gd name="connsiteX86" fmla="*/ 1943739 w 2505660"/>
              <a:gd name="connsiteY86" fmla="*/ 416951 h 2111591"/>
              <a:gd name="connsiteX87" fmla="*/ 1959064 w 2505660"/>
              <a:gd name="connsiteY87" fmla="*/ 542107 h 2111591"/>
              <a:gd name="connsiteX88" fmla="*/ 1999931 w 2505660"/>
              <a:gd name="connsiteY88" fmla="*/ 983982 h 2111591"/>
              <a:gd name="connsiteX89" fmla="*/ 2040798 w 2505660"/>
              <a:gd name="connsiteY89" fmla="*/ 1392652 h 2111591"/>
              <a:gd name="connsiteX90" fmla="*/ 2056123 w 2505660"/>
              <a:gd name="connsiteY90" fmla="*/ 1428411 h 2111591"/>
              <a:gd name="connsiteX91" fmla="*/ 2066340 w 2505660"/>
              <a:gd name="connsiteY91" fmla="*/ 1321135 h 2111591"/>
              <a:gd name="connsiteX92" fmla="*/ 2074002 w 2505660"/>
              <a:gd name="connsiteY92" fmla="*/ 439939 h 2111591"/>
              <a:gd name="connsiteX93" fmla="*/ 2076557 w 2505660"/>
              <a:gd name="connsiteY93" fmla="*/ 337771 h 2111591"/>
              <a:gd name="connsiteX94" fmla="*/ 2096990 w 2505660"/>
              <a:gd name="connsiteY94" fmla="*/ 411843 h 2111591"/>
              <a:gd name="connsiteX95" fmla="*/ 2125086 w 2505660"/>
              <a:gd name="connsiteY95" fmla="*/ 833284 h 2111591"/>
              <a:gd name="connsiteX96" fmla="*/ 2160845 w 2505660"/>
              <a:gd name="connsiteY96" fmla="*/ 1073378 h 2111591"/>
              <a:gd name="connsiteX97" fmla="*/ 2186387 w 2505660"/>
              <a:gd name="connsiteY97" fmla="*/ 1390098 h 2111591"/>
              <a:gd name="connsiteX98" fmla="*/ 2199158 w 2505660"/>
              <a:gd name="connsiteY98" fmla="*/ 1415640 h 2111591"/>
              <a:gd name="connsiteX99" fmla="*/ 2204266 w 2505660"/>
              <a:gd name="connsiteY99" fmla="*/ 1017186 h 2111591"/>
              <a:gd name="connsiteX100" fmla="*/ 2204266 w 2505660"/>
              <a:gd name="connsiteY100" fmla="*/ 133436 h 2111591"/>
              <a:gd name="connsiteX101" fmla="*/ 2227254 w 2505660"/>
              <a:gd name="connsiteY101" fmla="*/ 370976 h 2111591"/>
              <a:gd name="connsiteX102" fmla="*/ 2255350 w 2505660"/>
              <a:gd name="connsiteY102" fmla="*/ 823068 h 2111591"/>
              <a:gd name="connsiteX103" fmla="*/ 2286000 w 2505660"/>
              <a:gd name="connsiteY103" fmla="*/ 1004415 h 2111591"/>
              <a:gd name="connsiteX104" fmla="*/ 2306434 w 2505660"/>
              <a:gd name="connsiteY104" fmla="*/ 710683 h 2111591"/>
              <a:gd name="connsiteX105" fmla="*/ 2308988 w 2505660"/>
              <a:gd name="connsiteY105" fmla="*/ 79798 h 2111591"/>
              <a:gd name="connsiteX106" fmla="*/ 2316650 w 2505660"/>
              <a:gd name="connsiteY106" fmla="*/ 18498 h 2111591"/>
              <a:gd name="connsiteX107" fmla="*/ 2334530 w 2505660"/>
              <a:gd name="connsiteY107" fmla="*/ 33823 h 2111591"/>
              <a:gd name="connsiteX108" fmla="*/ 2349855 w 2505660"/>
              <a:gd name="connsiteY108" fmla="*/ 381193 h 2111591"/>
              <a:gd name="connsiteX109" fmla="*/ 2383059 w 2505660"/>
              <a:gd name="connsiteY109" fmla="*/ 948223 h 2111591"/>
              <a:gd name="connsiteX110" fmla="*/ 2403493 w 2505660"/>
              <a:gd name="connsiteY110" fmla="*/ 1027403 h 2111591"/>
              <a:gd name="connsiteX111" fmla="*/ 2416264 w 2505660"/>
              <a:gd name="connsiteY111" fmla="*/ 514011 h 2111591"/>
              <a:gd name="connsiteX112" fmla="*/ 2434143 w 2505660"/>
              <a:gd name="connsiteY112" fmla="*/ 36377 h 2111591"/>
              <a:gd name="connsiteX113" fmla="*/ 2505660 w 2505660"/>
              <a:gd name="connsiteY113" fmla="*/ 930344 h 2111591"/>
              <a:gd name="connsiteX0" fmla="*/ 0 w 2505660"/>
              <a:gd name="connsiteY0" fmla="*/ 1760455 h 2111591"/>
              <a:gd name="connsiteX1" fmla="*/ 40867 w 2505660"/>
              <a:gd name="connsiteY1" fmla="*/ 1946911 h 2111591"/>
              <a:gd name="connsiteX2" fmla="*/ 140481 w 2505660"/>
              <a:gd name="connsiteY2" fmla="*/ 2028645 h 2111591"/>
              <a:gd name="connsiteX3" fmla="*/ 194119 w 2505660"/>
              <a:gd name="connsiteY3" fmla="*/ 2059296 h 2111591"/>
              <a:gd name="connsiteX4" fmla="*/ 222215 w 2505660"/>
              <a:gd name="connsiteY4" fmla="*/ 2056741 h 2111591"/>
              <a:gd name="connsiteX5" fmla="*/ 227323 w 2505660"/>
              <a:gd name="connsiteY5" fmla="*/ 2049079 h 2111591"/>
              <a:gd name="connsiteX6" fmla="*/ 298840 w 2505660"/>
              <a:gd name="connsiteY6" fmla="*/ 2049079 h 2111591"/>
              <a:gd name="connsiteX7" fmla="*/ 306503 w 2505660"/>
              <a:gd name="connsiteY7" fmla="*/ 2046525 h 2111591"/>
              <a:gd name="connsiteX8" fmla="*/ 314166 w 2505660"/>
              <a:gd name="connsiteY8" fmla="*/ 2041416 h 2111591"/>
              <a:gd name="connsiteX9" fmla="*/ 332045 w 2505660"/>
              <a:gd name="connsiteY9" fmla="*/ 2046525 h 2111591"/>
              <a:gd name="connsiteX10" fmla="*/ 342262 w 2505660"/>
              <a:gd name="connsiteY10" fmla="*/ 2049079 h 2111591"/>
              <a:gd name="connsiteX11" fmla="*/ 357587 w 2505660"/>
              <a:gd name="connsiteY11" fmla="*/ 2054187 h 2111591"/>
              <a:gd name="connsiteX12" fmla="*/ 365249 w 2505660"/>
              <a:gd name="connsiteY12" fmla="*/ 2056741 h 2111591"/>
              <a:gd name="connsiteX13" fmla="*/ 375466 w 2505660"/>
              <a:gd name="connsiteY13" fmla="*/ 2059296 h 2111591"/>
              <a:gd name="connsiteX14" fmla="*/ 390791 w 2505660"/>
              <a:gd name="connsiteY14" fmla="*/ 2064404 h 2111591"/>
              <a:gd name="connsiteX15" fmla="*/ 418887 w 2505660"/>
              <a:gd name="connsiteY15" fmla="*/ 2061850 h 2111591"/>
              <a:gd name="connsiteX16" fmla="*/ 429104 w 2505660"/>
              <a:gd name="connsiteY16" fmla="*/ 2059296 h 2111591"/>
              <a:gd name="connsiteX17" fmla="*/ 436767 w 2505660"/>
              <a:gd name="connsiteY17" fmla="*/ 2056741 h 2111591"/>
              <a:gd name="connsiteX18" fmla="*/ 464863 w 2505660"/>
              <a:gd name="connsiteY18" fmla="*/ 2054187 h 2111591"/>
              <a:gd name="connsiteX19" fmla="*/ 475079 w 2505660"/>
              <a:gd name="connsiteY19" fmla="*/ 2056741 h 2111591"/>
              <a:gd name="connsiteX20" fmla="*/ 480188 w 2505660"/>
              <a:gd name="connsiteY20" fmla="*/ 2061850 h 2111591"/>
              <a:gd name="connsiteX21" fmla="*/ 487850 w 2505660"/>
              <a:gd name="connsiteY21" fmla="*/ 2064404 h 2111591"/>
              <a:gd name="connsiteX22" fmla="*/ 536380 w 2505660"/>
              <a:gd name="connsiteY22" fmla="*/ 2061850 h 2111591"/>
              <a:gd name="connsiteX23" fmla="*/ 546597 w 2505660"/>
              <a:gd name="connsiteY23" fmla="*/ 2059296 h 2111591"/>
              <a:gd name="connsiteX24" fmla="*/ 564476 w 2505660"/>
              <a:gd name="connsiteY24" fmla="*/ 2061850 h 2111591"/>
              <a:gd name="connsiteX25" fmla="*/ 569585 w 2505660"/>
              <a:gd name="connsiteY25" fmla="*/ 2066958 h 2111591"/>
              <a:gd name="connsiteX26" fmla="*/ 582355 w 2505660"/>
              <a:gd name="connsiteY26" fmla="*/ 2077175 h 2111591"/>
              <a:gd name="connsiteX27" fmla="*/ 587464 w 2505660"/>
              <a:gd name="connsiteY27" fmla="*/ 2084837 h 2111591"/>
              <a:gd name="connsiteX28" fmla="*/ 602789 w 2505660"/>
              <a:gd name="connsiteY28" fmla="*/ 2089946 h 2111591"/>
              <a:gd name="connsiteX29" fmla="*/ 610452 w 2505660"/>
              <a:gd name="connsiteY29" fmla="*/ 2092500 h 2111591"/>
              <a:gd name="connsiteX30" fmla="*/ 618114 w 2505660"/>
              <a:gd name="connsiteY30" fmla="*/ 2097608 h 2111591"/>
              <a:gd name="connsiteX31" fmla="*/ 625777 w 2505660"/>
              <a:gd name="connsiteY31" fmla="*/ 2092500 h 2111591"/>
              <a:gd name="connsiteX32" fmla="*/ 630885 w 2505660"/>
              <a:gd name="connsiteY32" fmla="*/ 2087392 h 2111591"/>
              <a:gd name="connsiteX33" fmla="*/ 699848 w 2505660"/>
              <a:gd name="connsiteY33" fmla="*/ 2092500 h 2111591"/>
              <a:gd name="connsiteX34" fmla="*/ 740715 w 2505660"/>
              <a:gd name="connsiteY34" fmla="*/ 2100163 h 2111591"/>
              <a:gd name="connsiteX35" fmla="*/ 766257 w 2505660"/>
              <a:gd name="connsiteY35" fmla="*/ 2105271 h 2111591"/>
              <a:gd name="connsiteX36" fmla="*/ 784136 w 2505660"/>
              <a:gd name="connsiteY36" fmla="*/ 2107825 h 2111591"/>
              <a:gd name="connsiteX37" fmla="*/ 789245 w 2505660"/>
              <a:gd name="connsiteY37" fmla="*/ 2102717 h 2111591"/>
              <a:gd name="connsiteX38" fmla="*/ 812233 w 2505660"/>
              <a:gd name="connsiteY38" fmla="*/ 2097608 h 2111591"/>
              <a:gd name="connsiteX39" fmla="*/ 819895 w 2505660"/>
              <a:gd name="connsiteY39" fmla="*/ 2084837 h 2111591"/>
              <a:gd name="connsiteX40" fmla="*/ 822449 w 2505660"/>
              <a:gd name="connsiteY40" fmla="*/ 2077175 h 2111591"/>
              <a:gd name="connsiteX41" fmla="*/ 819895 w 2505660"/>
              <a:gd name="connsiteY41" fmla="*/ 2069512 h 2111591"/>
              <a:gd name="connsiteX42" fmla="*/ 847991 w 2505660"/>
              <a:gd name="connsiteY42" fmla="*/ 1367110 h 2111591"/>
              <a:gd name="connsiteX43" fmla="*/ 870979 w 2505660"/>
              <a:gd name="connsiteY43" fmla="*/ 1484603 h 2111591"/>
              <a:gd name="connsiteX44" fmla="*/ 878642 w 2505660"/>
              <a:gd name="connsiteY44" fmla="*/ 1655733 h 2111591"/>
              <a:gd name="connsiteX45" fmla="*/ 914400 w 2505660"/>
              <a:gd name="connsiteY45" fmla="*/ 1757901 h 2111591"/>
              <a:gd name="connsiteX46" fmla="*/ 1006351 w 2505660"/>
              <a:gd name="connsiteY46" fmla="*/ 1877948 h 2111591"/>
              <a:gd name="connsiteX47" fmla="*/ 1059989 w 2505660"/>
              <a:gd name="connsiteY47" fmla="*/ 1921369 h 2111591"/>
              <a:gd name="connsiteX48" fmla="*/ 1082977 w 2505660"/>
              <a:gd name="connsiteY48" fmla="*/ 1918815 h 2111591"/>
              <a:gd name="connsiteX49" fmla="*/ 1098302 w 2505660"/>
              <a:gd name="connsiteY49" fmla="*/ 1913707 h 2111591"/>
              <a:gd name="connsiteX50" fmla="*/ 1113627 w 2505660"/>
              <a:gd name="connsiteY50" fmla="*/ 1923923 h 2111591"/>
              <a:gd name="connsiteX51" fmla="*/ 1121290 w 2505660"/>
              <a:gd name="connsiteY51" fmla="*/ 1929032 h 2111591"/>
              <a:gd name="connsiteX52" fmla="*/ 1141723 w 2505660"/>
              <a:gd name="connsiteY52" fmla="*/ 1926478 h 2111591"/>
              <a:gd name="connsiteX53" fmla="*/ 1151940 w 2505660"/>
              <a:gd name="connsiteY53" fmla="*/ 1916261 h 2111591"/>
              <a:gd name="connsiteX54" fmla="*/ 1159602 w 2505660"/>
              <a:gd name="connsiteY54" fmla="*/ 1913707 h 2111591"/>
              <a:gd name="connsiteX55" fmla="*/ 1200469 w 2505660"/>
              <a:gd name="connsiteY55" fmla="*/ 1921369 h 2111591"/>
              <a:gd name="connsiteX56" fmla="*/ 1208132 w 2505660"/>
              <a:gd name="connsiteY56" fmla="*/ 1923923 h 2111591"/>
              <a:gd name="connsiteX57" fmla="*/ 1215795 w 2505660"/>
              <a:gd name="connsiteY57" fmla="*/ 1926478 h 2111591"/>
              <a:gd name="connsiteX58" fmla="*/ 1231120 w 2505660"/>
              <a:gd name="connsiteY58" fmla="*/ 1923923 h 2111591"/>
              <a:gd name="connsiteX59" fmla="*/ 1254107 w 2505660"/>
              <a:gd name="connsiteY59" fmla="*/ 1921369 h 2111591"/>
              <a:gd name="connsiteX60" fmla="*/ 1256662 w 2505660"/>
              <a:gd name="connsiteY60" fmla="*/ 1913707 h 2111591"/>
              <a:gd name="connsiteX61" fmla="*/ 1254107 w 2505660"/>
              <a:gd name="connsiteY61" fmla="*/ 1857514 h 2111591"/>
              <a:gd name="connsiteX62" fmla="*/ 1264324 w 2505660"/>
              <a:gd name="connsiteY62" fmla="*/ 1109137 h 2111591"/>
              <a:gd name="connsiteX63" fmla="*/ 1279649 w 2505660"/>
              <a:gd name="connsiteY63" fmla="*/ 1109137 h 2111591"/>
              <a:gd name="connsiteX64" fmla="*/ 1297529 w 2505660"/>
              <a:gd name="connsiteY64" fmla="*/ 1351785 h 2111591"/>
              <a:gd name="connsiteX65" fmla="*/ 1346058 w 2505660"/>
              <a:gd name="connsiteY65" fmla="*/ 1653179 h 2111591"/>
              <a:gd name="connsiteX66" fmla="*/ 1392034 w 2505660"/>
              <a:gd name="connsiteY66" fmla="*/ 1740022 h 2111591"/>
              <a:gd name="connsiteX67" fmla="*/ 1466105 w 2505660"/>
              <a:gd name="connsiteY67" fmla="*/ 1765564 h 2111591"/>
              <a:gd name="connsiteX68" fmla="*/ 1509526 w 2505660"/>
              <a:gd name="connsiteY68" fmla="*/ 1831973 h 2111591"/>
              <a:gd name="connsiteX69" fmla="*/ 1517189 w 2505660"/>
              <a:gd name="connsiteY69" fmla="*/ 1747684 h 2111591"/>
              <a:gd name="connsiteX70" fmla="*/ 1545285 w 2505660"/>
              <a:gd name="connsiteY70" fmla="*/ 907356 h 2111591"/>
              <a:gd name="connsiteX71" fmla="*/ 1573381 w 2505660"/>
              <a:gd name="connsiteY71" fmla="*/ 1001861 h 2111591"/>
              <a:gd name="connsiteX72" fmla="*/ 1583598 w 2505660"/>
              <a:gd name="connsiteY72" fmla="*/ 1282822 h 2111591"/>
              <a:gd name="connsiteX73" fmla="*/ 1614248 w 2505660"/>
              <a:gd name="connsiteY73" fmla="*/ 1436073 h 2111591"/>
              <a:gd name="connsiteX74" fmla="*/ 1665332 w 2505660"/>
              <a:gd name="connsiteY74" fmla="*/ 1589325 h 2111591"/>
              <a:gd name="connsiteX75" fmla="*/ 1741958 w 2505660"/>
              <a:gd name="connsiteY75" fmla="*/ 1706817 h 2111591"/>
              <a:gd name="connsiteX76" fmla="*/ 1754729 w 2505660"/>
              <a:gd name="connsiteY76" fmla="*/ 1619975 h 2111591"/>
              <a:gd name="connsiteX77" fmla="*/ 1757283 w 2505660"/>
              <a:gd name="connsiteY77" fmla="*/ 731117 h 2111591"/>
              <a:gd name="connsiteX78" fmla="*/ 1785379 w 2505660"/>
              <a:gd name="connsiteY78" fmla="*/ 777092 h 2111591"/>
              <a:gd name="connsiteX79" fmla="*/ 1800704 w 2505660"/>
              <a:gd name="connsiteY79" fmla="*/ 1042728 h 2111591"/>
              <a:gd name="connsiteX80" fmla="*/ 1808367 w 2505660"/>
              <a:gd name="connsiteY80" fmla="*/ 1134679 h 2111591"/>
              <a:gd name="connsiteX81" fmla="*/ 1846679 w 2505660"/>
              <a:gd name="connsiteY81" fmla="*/ 1272605 h 2111591"/>
              <a:gd name="connsiteX82" fmla="*/ 1877330 w 2505660"/>
              <a:gd name="connsiteY82" fmla="*/ 1453952 h 2111591"/>
              <a:gd name="connsiteX83" fmla="*/ 1923305 w 2505660"/>
              <a:gd name="connsiteY83" fmla="*/ 1589325 h 2111591"/>
              <a:gd name="connsiteX84" fmla="*/ 1941185 w 2505660"/>
              <a:gd name="connsiteY84" fmla="*/ 1571445 h 2111591"/>
              <a:gd name="connsiteX85" fmla="*/ 1930968 w 2505660"/>
              <a:gd name="connsiteY85" fmla="*/ 439939 h 2111591"/>
              <a:gd name="connsiteX86" fmla="*/ 1943739 w 2505660"/>
              <a:gd name="connsiteY86" fmla="*/ 416951 h 2111591"/>
              <a:gd name="connsiteX87" fmla="*/ 1959064 w 2505660"/>
              <a:gd name="connsiteY87" fmla="*/ 542107 h 2111591"/>
              <a:gd name="connsiteX88" fmla="*/ 1999931 w 2505660"/>
              <a:gd name="connsiteY88" fmla="*/ 983982 h 2111591"/>
              <a:gd name="connsiteX89" fmla="*/ 2040798 w 2505660"/>
              <a:gd name="connsiteY89" fmla="*/ 1392652 h 2111591"/>
              <a:gd name="connsiteX90" fmla="*/ 2056123 w 2505660"/>
              <a:gd name="connsiteY90" fmla="*/ 1428411 h 2111591"/>
              <a:gd name="connsiteX91" fmla="*/ 2066340 w 2505660"/>
              <a:gd name="connsiteY91" fmla="*/ 1321135 h 2111591"/>
              <a:gd name="connsiteX92" fmla="*/ 2074002 w 2505660"/>
              <a:gd name="connsiteY92" fmla="*/ 439939 h 2111591"/>
              <a:gd name="connsiteX93" fmla="*/ 2076557 w 2505660"/>
              <a:gd name="connsiteY93" fmla="*/ 337771 h 2111591"/>
              <a:gd name="connsiteX94" fmla="*/ 2096990 w 2505660"/>
              <a:gd name="connsiteY94" fmla="*/ 411843 h 2111591"/>
              <a:gd name="connsiteX95" fmla="*/ 2125086 w 2505660"/>
              <a:gd name="connsiteY95" fmla="*/ 833284 h 2111591"/>
              <a:gd name="connsiteX96" fmla="*/ 2160845 w 2505660"/>
              <a:gd name="connsiteY96" fmla="*/ 1073378 h 2111591"/>
              <a:gd name="connsiteX97" fmla="*/ 2186387 w 2505660"/>
              <a:gd name="connsiteY97" fmla="*/ 1390098 h 2111591"/>
              <a:gd name="connsiteX98" fmla="*/ 2199158 w 2505660"/>
              <a:gd name="connsiteY98" fmla="*/ 1415640 h 2111591"/>
              <a:gd name="connsiteX99" fmla="*/ 2204266 w 2505660"/>
              <a:gd name="connsiteY99" fmla="*/ 1017186 h 2111591"/>
              <a:gd name="connsiteX100" fmla="*/ 2204266 w 2505660"/>
              <a:gd name="connsiteY100" fmla="*/ 133436 h 2111591"/>
              <a:gd name="connsiteX101" fmla="*/ 2227254 w 2505660"/>
              <a:gd name="connsiteY101" fmla="*/ 370976 h 2111591"/>
              <a:gd name="connsiteX102" fmla="*/ 2255350 w 2505660"/>
              <a:gd name="connsiteY102" fmla="*/ 823068 h 2111591"/>
              <a:gd name="connsiteX103" fmla="*/ 2286000 w 2505660"/>
              <a:gd name="connsiteY103" fmla="*/ 1004415 h 2111591"/>
              <a:gd name="connsiteX104" fmla="*/ 2306434 w 2505660"/>
              <a:gd name="connsiteY104" fmla="*/ 710683 h 2111591"/>
              <a:gd name="connsiteX105" fmla="*/ 2308988 w 2505660"/>
              <a:gd name="connsiteY105" fmla="*/ 79798 h 2111591"/>
              <a:gd name="connsiteX106" fmla="*/ 2316650 w 2505660"/>
              <a:gd name="connsiteY106" fmla="*/ 18498 h 2111591"/>
              <a:gd name="connsiteX107" fmla="*/ 2334530 w 2505660"/>
              <a:gd name="connsiteY107" fmla="*/ 33823 h 2111591"/>
              <a:gd name="connsiteX108" fmla="*/ 2349855 w 2505660"/>
              <a:gd name="connsiteY108" fmla="*/ 381193 h 2111591"/>
              <a:gd name="connsiteX109" fmla="*/ 2383059 w 2505660"/>
              <a:gd name="connsiteY109" fmla="*/ 948223 h 2111591"/>
              <a:gd name="connsiteX110" fmla="*/ 2403493 w 2505660"/>
              <a:gd name="connsiteY110" fmla="*/ 1027403 h 2111591"/>
              <a:gd name="connsiteX111" fmla="*/ 2416264 w 2505660"/>
              <a:gd name="connsiteY111" fmla="*/ 514011 h 2111591"/>
              <a:gd name="connsiteX112" fmla="*/ 2452022 w 2505660"/>
              <a:gd name="connsiteY112" fmla="*/ 31268 h 2111591"/>
              <a:gd name="connsiteX113" fmla="*/ 2505660 w 2505660"/>
              <a:gd name="connsiteY113" fmla="*/ 930344 h 2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505660" h="2111591">
                <a:moveTo>
                  <a:pt x="0" y="1760455"/>
                </a:moveTo>
                <a:lnTo>
                  <a:pt x="40867" y="1946911"/>
                </a:lnTo>
                <a:lnTo>
                  <a:pt x="140481" y="2028645"/>
                </a:lnTo>
                <a:lnTo>
                  <a:pt x="194119" y="2059296"/>
                </a:lnTo>
                <a:cubicBezTo>
                  <a:pt x="213291" y="2061426"/>
                  <a:pt x="213594" y="2067517"/>
                  <a:pt x="222215" y="2056741"/>
                </a:cubicBezTo>
                <a:cubicBezTo>
                  <a:pt x="224133" y="2054344"/>
                  <a:pt x="225620" y="2051633"/>
                  <a:pt x="227323" y="2049079"/>
                </a:cubicBezTo>
                <a:cubicBezTo>
                  <a:pt x="263241" y="2051192"/>
                  <a:pt x="267261" y="2053590"/>
                  <a:pt x="298840" y="2049079"/>
                </a:cubicBezTo>
                <a:cubicBezTo>
                  <a:pt x="301505" y="2048698"/>
                  <a:pt x="303949" y="2047376"/>
                  <a:pt x="306503" y="2046525"/>
                </a:cubicBezTo>
                <a:cubicBezTo>
                  <a:pt x="309057" y="2044822"/>
                  <a:pt x="311127" y="2041850"/>
                  <a:pt x="314166" y="2041416"/>
                </a:cubicBezTo>
                <a:cubicBezTo>
                  <a:pt x="316830" y="2041035"/>
                  <a:pt x="328849" y="2045612"/>
                  <a:pt x="332045" y="2046525"/>
                </a:cubicBezTo>
                <a:cubicBezTo>
                  <a:pt x="335420" y="2047489"/>
                  <a:pt x="338900" y="2048070"/>
                  <a:pt x="342262" y="2049079"/>
                </a:cubicBezTo>
                <a:cubicBezTo>
                  <a:pt x="347420" y="2050626"/>
                  <a:pt x="352479" y="2052484"/>
                  <a:pt x="357587" y="2054187"/>
                </a:cubicBezTo>
                <a:cubicBezTo>
                  <a:pt x="360141" y="2055038"/>
                  <a:pt x="362637" y="2056088"/>
                  <a:pt x="365249" y="2056741"/>
                </a:cubicBezTo>
                <a:cubicBezTo>
                  <a:pt x="368655" y="2057593"/>
                  <a:pt x="372104" y="2058287"/>
                  <a:pt x="375466" y="2059296"/>
                </a:cubicBezTo>
                <a:cubicBezTo>
                  <a:pt x="380624" y="2060843"/>
                  <a:pt x="390791" y="2064404"/>
                  <a:pt x="390791" y="2064404"/>
                </a:cubicBezTo>
                <a:cubicBezTo>
                  <a:pt x="400156" y="2063553"/>
                  <a:pt x="409566" y="2063093"/>
                  <a:pt x="418887" y="2061850"/>
                </a:cubicBezTo>
                <a:cubicBezTo>
                  <a:pt x="422367" y="2061386"/>
                  <a:pt x="425729" y="2060260"/>
                  <a:pt x="429104" y="2059296"/>
                </a:cubicBezTo>
                <a:cubicBezTo>
                  <a:pt x="431693" y="2058556"/>
                  <a:pt x="434101" y="2057122"/>
                  <a:pt x="436767" y="2056741"/>
                </a:cubicBezTo>
                <a:cubicBezTo>
                  <a:pt x="446076" y="2055411"/>
                  <a:pt x="455498" y="2055038"/>
                  <a:pt x="464863" y="2054187"/>
                </a:cubicBezTo>
                <a:cubicBezTo>
                  <a:pt x="468268" y="2055038"/>
                  <a:pt x="471939" y="2055171"/>
                  <a:pt x="475079" y="2056741"/>
                </a:cubicBezTo>
                <a:cubicBezTo>
                  <a:pt x="477233" y="2057818"/>
                  <a:pt x="478123" y="2060611"/>
                  <a:pt x="480188" y="2061850"/>
                </a:cubicBezTo>
                <a:cubicBezTo>
                  <a:pt x="482496" y="2063235"/>
                  <a:pt x="485296" y="2063553"/>
                  <a:pt x="487850" y="2064404"/>
                </a:cubicBezTo>
                <a:cubicBezTo>
                  <a:pt x="504027" y="2063553"/>
                  <a:pt x="520242" y="2063253"/>
                  <a:pt x="536380" y="2061850"/>
                </a:cubicBezTo>
                <a:cubicBezTo>
                  <a:pt x="539877" y="2061546"/>
                  <a:pt x="543087" y="2059296"/>
                  <a:pt x="546597" y="2059296"/>
                </a:cubicBezTo>
                <a:cubicBezTo>
                  <a:pt x="552617" y="2059296"/>
                  <a:pt x="558516" y="2060999"/>
                  <a:pt x="564476" y="2061850"/>
                </a:cubicBezTo>
                <a:cubicBezTo>
                  <a:pt x="566179" y="2063553"/>
                  <a:pt x="567704" y="2065454"/>
                  <a:pt x="569585" y="2066958"/>
                </a:cubicBezTo>
                <a:cubicBezTo>
                  <a:pt x="576964" y="2072861"/>
                  <a:pt x="576871" y="2070320"/>
                  <a:pt x="582355" y="2077175"/>
                </a:cubicBezTo>
                <a:cubicBezTo>
                  <a:pt x="584273" y="2079572"/>
                  <a:pt x="584861" y="2083210"/>
                  <a:pt x="587464" y="2084837"/>
                </a:cubicBezTo>
                <a:cubicBezTo>
                  <a:pt x="592030" y="2087691"/>
                  <a:pt x="597681" y="2088243"/>
                  <a:pt x="602789" y="2089946"/>
                </a:cubicBezTo>
                <a:lnTo>
                  <a:pt x="610452" y="2092500"/>
                </a:lnTo>
                <a:cubicBezTo>
                  <a:pt x="613006" y="2094203"/>
                  <a:pt x="615044" y="2097608"/>
                  <a:pt x="618114" y="2097608"/>
                </a:cubicBezTo>
                <a:cubicBezTo>
                  <a:pt x="621184" y="2097608"/>
                  <a:pt x="623031" y="2093873"/>
                  <a:pt x="625777" y="2092500"/>
                </a:cubicBezTo>
                <a:cubicBezTo>
                  <a:pt x="633603" y="2088587"/>
                  <a:pt x="635780" y="2092287"/>
                  <a:pt x="630885" y="2087392"/>
                </a:cubicBezTo>
                <a:lnTo>
                  <a:pt x="699848" y="2092500"/>
                </a:lnTo>
                <a:lnTo>
                  <a:pt x="740715" y="2100163"/>
                </a:lnTo>
                <a:cubicBezTo>
                  <a:pt x="749229" y="2101866"/>
                  <a:pt x="758020" y="2102526"/>
                  <a:pt x="766257" y="2105271"/>
                </a:cubicBezTo>
                <a:cubicBezTo>
                  <a:pt x="784657" y="2111404"/>
                  <a:pt x="750579" y="2114536"/>
                  <a:pt x="784136" y="2107825"/>
                </a:cubicBezTo>
                <a:cubicBezTo>
                  <a:pt x="785839" y="2106122"/>
                  <a:pt x="787180" y="2103956"/>
                  <a:pt x="789245" y="2102717"/>
                </a:cubicBezTo>
                <a:cubicBezTo>
                  <a:pt x="794081" y="2099815"/>
                  <a:pt x="809140" y="2098124"/>
                  <a:pt x="812233" y="2097608"/>
                </a:cubicBezTo>
                <a:cubicBezTo>
                  <a:pt x="819468" y="2075904"/>
                  <a:pt x="809378" y="2102367"/>
                  <a:pt x="819895" y="2084837"/>
                </a:cubicBezTo>
                <a:cubicBezTo>
                  <a:pt x="821280" y="2082528"/>
                  <a:pt x="821598" y="2079729"/>
                  <a:pt x="822449" y="2077175"/>
                </a:cubicBezTo>
                <a:lnTo>
                  <a:pt x="819895" y="2069512"/>
                </a:lnTo>
                <a:cubicBezTo>
                  <a:pt x="824152" y="1951168"/>
                  <a:pt x="839477" y="1464595"/>
                  <a:pt x="847991" y="1367110"/>
                </a:cubicBezTo>
                <a:cubicBezTo>
                  <a:pt x="856505" y="1269625"/>
                  <a:pt x="865871" y="1436499"/>
                  <a:pt x="870979" y="1484603"/>
                </a:cubicBezTo>
                <a:lnTo>
                  <a:pt x="878642" y="1655733"/>
                </a:lnTo>
                <a:lnTo>
                  <a:pt x="914400" y="1757901"/>
                </a:lnTo>
                <a:lnTo>
                  <a:pt x="1006351" y="1877948"/>
                </a:lnTo>
                <a:lnTo>
                  <a:pt x="1059989" y="1921369"/>
                </a:lnTo>
                <a:cubicBezTo>
                  <a:pt x="1067652" y="1920518"/>
                  <a:pt x="1075417" y="1920327"/>
                  <a:pt x="1082977" y="1918815"/>
                </a:cubicBezTo>
                <a:cubicBezTo>
                  <a:pt x="1088257" y="1917759"/>
                  <a:pt x="1098302" y="1913707"/>
                  <a:pt x="1098302" y="1913707"/>
                </a:cubicBezTo>
                <a:lnTo>
                  <a:pt x="1113627" y="1923923"/>
                </a:lnTo>
                <a:lnTo>
                  <a:pt x="1121290" y="1929032"/>
                </a:lnTo>
                <a:cubicBezTo>
                  <a:pt x="1128101" y="1928181"/>
                  <a:pt x="1135387" y="1929118"/>
                  <a:pt x="1141723" y="1926478"/>
                </a:cubicBezTo>
                <a:cubicBezTo>
                  <a:pt x="1146169" y="1924626"/>
                  <a:pt x="1147371" y="1917784"/>
                  <a:pt x="1151940" y="1916261"/>
                </a:cubicBezTo>
                <a:lnTo>
                  <a:pt x="1159602" y="1913707"/>
                </a:lnTo>
                <a:cubicBezTo>
                  <a:pt x="1190503" y="1916797"/>
                  <a:pt x="1177026" y="1913555"/>
                  <a:pt x="1200469" y="1921369"/>
                </a:cubicBezTo>
                <a:lnTo>
                  <a:pt x="1208132" y="1923923"/>
                </a:lnTo>
                <a:lnTo>
                  <a:pt x="1215795" y="1926478"/>
                </a:lnTo>
                <a:cubicBezTo>
                  <a:pt x="1220903" y="1925626"/>
                  <a:pt x="1225987" y="1924608"/>
                  <a:pt x="1231120" y="1923923"/>
                </a:cubicBezTo>
                <a:cubicBezTo>
                  <a:pt x="1238762" y="1922904"/>
                  <a:pt x="1246949" y="1924232"/>
                  <a:pt x="1254107" y="1921369"/>
                </a:cubicBezTo>
                <a:cubicBezTo>
                  <a:pt x="1256607" y="1920369"/>
                  <a:pt x="1255810" y="1916261"/>
                  <a:pt x="1256662" y="1913707"/>
                </a:cubicBezTo>
                <a:lnTo>
                  <a:pt x="1254107" y="1857514"/>
                </a:lnTo>
                <a:lnTo>
                  <a:pt x="1264324" y="1109137"/>
                </a:lnTo>
                <a:lnTo>
                  <a:pt x="1279649" y="1109137"/>
                </a:lnTo>
                <a:lnTo>
                  <a:pt x="1297529" y="1351785"/>
                </a:lnTo>
                <a:lnTo>
                  <a:pt x="1346058" y="1653179"/>
                </a:lnTo>
                <a:lnTo>
                  <a:pt x="1392034" y="1740022"/>
                </a:lnTo>
                <a:lnTo>
                  <a:pt x="1466105" y="1765564"/>
                </a:lnTo>
                <a:cubicBezTo>
                  <a:pt x="1485687" y="1780889"/>
                  <a:pt x="1501012" y="1834953"/>
                  <a:pt x="1509526" y="1831973"/>
                </a:cubicBezTo>
                <a:cubicBezTo>
                  <a:pt x="1518040" y="1828993"/>
                  <a:pt x="1511229" y="1901787"/>
                  <a:pt x="1517189" y="1747684"/>
                </a:cubicBezTo>
                <a:cubicBezTo>
                  <a:pt x="1523149" y="1593581"/>
                  <a:pt x="1535920" y="1031660"/>
                  <a:pt x="1545285" y="907356"/>
                </a:cubicBezTo>
                <a:cubicBezTo>
                  <a:pt x="1554650" y="783052"/>
                  <a:pt x="1566996" y="939283"/>
                  <a:pt x="1573381" y="1001861"/>
                </a:cubicBezTo>
                <a:lnTo>
                  <a:pt x="1583598" y="1282822"/>
                </a:lnTo>
                <a:lnTo>
                  <a:pt x="1614248" y="1436073"/>
                </a:lnTo>
                <a:lnTo>
                  <a:pt x="1665332" y="1589325"/>
                </a:lnTo>
                <a:cubicBezTo>
                  <a:pt x="1686617" y="1634449"/>
                  <a:pt x="1727059" y="1701709"/>
                  <a:pt x="1741958" y="1706817"/>
                </a:cubicBezTo>
                <a:cubicBezTo>
                  <a:pt x="1756858" y="1711925"/>
                  <a:pt x="1751324" y="1788551"/>
                  <a:pt x="1754729" y="1619975"/>
                </a:cubicBezTo>
                <a:cubicBezTo>
                  <a:pt x="1755580" y="1323689"/>
                  <a:pt x="1756432" y="1027403"/>
                  <a:pt x="1757283" y="731117"/>
                </a:cubicBezTo>
                <a:cubicBezTo>
                  <a:pt x="1762391" y="590637"/>
                  <a:pt x="1778994" y="719197"/>
                  <a:pt x="1785379" y="777092"/>
                </a:cubicBezTo>
                <a:lnTo>
                  <a:pt x="1800704" y="1042728"/>
                </a:lnTo>
                <a:lnTo>
                  <a:pt x="1808367" y="1134679"/>
                </a:lnTo>
                <a:lnTo>
                  <a:pt x="1846679" y="1272605"/>
                </a:lnTo>
                <a:lnTo>
                  <a:pt x="1877330" y="1453952"/>
                </a:lnTo>
                <a:lnTo>
                  <a:pt x="1923305" y="1589325"/>
                </a:lnTo>
                <a:lnTo>
                  <a:pt x="1941185" y="1571445"/>
                </a:lnTo>
                <a:cubicBezTo>
                  <a:pt x="1937779" y="1194276"/>
                  <a:pt x="1934374" y="817108"/>
                  <a:pt x="1930968" y="439939"/>
                </a:cubicBezTo>
                <a:lnTo>
                  <a:pt x="1943739" y="416951"/>
                </a:lnTo>
                <a:cubicBezTo>
                  <a:pt x="1947996" y="409288"/>
                  <a:pt x="1949699" y="447602"/>
                  <a:pt x="1959064" y="542107"/>
                </a:cubicBezTo>
                <a:lnTo>
                  <a:pt x="1999931" y="983982"/>
                </a:lnTo>
                <a:lnTo>
                  <a:pt x="2040798" y="1392652"/>
                </a:lnTo>
                <a:cubicBezTo>
                  <a:pt x="2050163" y="1466724"/>
                  <a:pt x="2051866" y="1440330"/>
                  <a:pt x="2056123" y="1428411"/>
                </a:cubicBezTo>
                <a:cubicBezTo>
                  <a:pt x="2060380" y="1416492"/>
                  <a:pt x="2063360" y="1485880"/>
                  <a:pt x="2066340" y="1321135"/>
                </a:cubicBezTo>
                <a:lnTo>
                  <a:pt x="2074002" y="439939"/>
                </a:lnTo>
                <a:cubicBezTo>
                  <a:pt x="2075705" y="276045"/>
                  <a:pt x="2069746" y="313080"/>
                  <a:pt x="2076557" y="337771"/>
                </a:cubicBezTo>
                <a:lnTo>
                  <a:pt x="2096990" y="411843"/>
                </a:lnTo>
                <a:lnTo>
                  <a:pt x="2125086" y="833284"/>
                </a:lnTo>
                <a:lnTo>
                  <a:pt x="2160845" y="1073378"/>
                </a:lnTo>
                <a:lnTo>
                  <a:pt x="2186387" y="1390098"/>
                </a:lnTo>
                <a:cubicBezTo>
                  <a:pt x="2192772" y="1447142"/>
                  <a:pt x="2196178" y="1477792"/>
                  <a:pt x="2199158" y="1415640"/>
                </a:cubicBezTo>
                <a:cubicBezTo>
                  <a:pt x="2202138" y="1353488"/>
                  <a:pt x="2203415" y="1230887"/>
                  <a:pt x="2204266" y="1017186"/>
                </a:cubicBezTo>
                <a:cubicBezTo>
                  <a:pt x="2204266" y="722603"/>
                  <a:pt x="2209374" y="231346"/>
                  <a:pt x="2204266" y="133436"/>
                </a:cubicBezTo>
                <a:cubicBezTo>
                  <a:pt x="2199158" y="35526"/>
                  <a:pt x="2218740" y="256037"/>
                  <a:pt x="2227254" y="370976"/>
                </a:cubicBezTo>
                <a:lnTo>
                  <a:pt x="2255350" y="823068"/>
                </a:lnTo>
                <a:cubicBezTo>
                  <a:pt x="2265141" y="928641"/>
                  <a:pt x="2277486" y="1023146"/>
                  <a:pt x="2286000" y="1004415"/>
                </a:cubicBezTo>
                <a:cubicBezTo>
                  <a:pt x="2294514" y="985684"/>
                  <a:pt x="2302603" y="864786"/>
                  <a:pt x="2306434" y="710683"/>
                </a:cubicBezTo>
                <a:cubicBezTo>
                  <a:pt x="2307285" y="500388"/>
                  <a:pt x="2308137" y="290093"/>
                  <a:pt x="2308988" y="79798"/>
                </a:cubicBezTo>
                <a:lnTo>
                  <a:pt x="2316650" y="18498"/>
                </a:lnTo>
                <a:cubicBezTo>
                  <a:pt x="2320907" y="10836"/>
                  <a:pt x="2328996" y="-26626"/>
                  <a:pt x="2334530" y="33823"/>
                </a:cubicBezTo>
                <a:cubicBezTo>
                  <a:pt x="2340064" y="94272"/>
                  <a:pt x="2341767" y="228793"/>
                  <a:pt x="2349855" y="381193"/>
                </a:cubicBezTo>
                <a:lnTo>
                  <a:pt x="2383059" y="948223"/>
                </a:lnTo>
                <a:cubicBezTo>
                  <a:pt x="2390296" y="1062736"/>
                  <a:pt x="2397959" y="1099772"/>
                  <a:pt x="2403493" y="1027403"/>
                </a:cubicBezTo>
                <a:cubicBezTo>
                  <a:pt x="2409027" y="955034"/>
                  <a:pt x="2411581" y="692804"/>
                  <a:pt x="2416264" y="514011"/>
                </a:cubicBezTo>
                <a:cubicBezTo>
                  <a:pt x="2421372" y="348840"/>
                  <a:pt x="2437123" y="-38121"/>
                  <a:pt x="2452022" y="31268"/>
                </a:cubicBezTo>
                <a:cubicBezTo>
                  <a:pt x="2466070" y="187074"/>
                  <a:pt x="2482672" y="624692"/>
                  <a:pt x="2505660" y="930344"/>
                </a:cubicBezTo>
              </a:path>
            </a:pathLst>
          </a:custGeom>
          <a:noFill/>
          <a:ln w="28575" cap="flat" cmpd="sng" algn="ctr">
            <a:solidFill>
              <a:schemeClr val="accent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E4444"/>
              </a:solidFill>
              <a:effectLst/>
              <a:uLnTx/>
              <a:uFillTx/>
              <a:latin typeface="Arial" panose="020B0604020202020204"/>
              <a:ea typeface="+mn-ea"/>
              <a:cs typeface="+mn-cs"/>
            </a:endParaRPr>
          </a:p>
        </p:txBody>
      </p:sp>
      <p:cxnSp>
        <p:nvCxnSpPr>
          <p:cNvPr id="128" name="Straight Connector 127">
            <a:extLst>
              <a:ext uri="{FF2B5EF4-FFF2-40B4-BE49-F238E27FC236}">
                <a16:creationId xmlns:a16="http://schemas.microsoft.com/office/drawing/2014/main" id="{7698132E-9FF1-4A3C-8E6B-0B727EC4BE36}"/>
              </a:ext>
            </a:extLst>
          </p:cNvPr>
          <p:cNvCxnSpPr>
            <a:cxnSpLocks/>
          </p:cNvCxnSpPr>
          <p:nvPr/>
        </p:nvCxnSpPr>
        <p:spPr>
          <a:xfrm flipH="1">
            <a:off x="4079878" y="2760119"/>
            <a:ext cx="7473947" cy="0"/>
          </a:xfrm>
          <a:prstGeom prst="line">
            <a:avLst/>
          </a:prstGeom>
          <a:noFill/>
          <a:ln w="6350" cap="flat" cmpd="sng" algn="ctr">
            <a:solidFill>
              <a:schemeClr val="tx2"/>
            </a:solidFill>
            <a:prstDash val="dash"/>
            <a:miter lim="800000"/>
          </a:ln>
          <a:effectLst/>
        </p:spPr>
      </p:cxnSp>
      <p:cxnSp>
        <p:nvCxnSpPr>
          <p:cNvPr id="129" name="Straight Connector 128">
            <a:extLst>
              <a:ext uri="{FF2B5EF4-FFF2-40B4-BE49-F238E27FC236}">
                <a16:creationId xmlns:a16="http://schemas.microsoft.com/office/drawing/2014/main" id="{8ADF5D90-B389-4567-91D9-AAC5A1A59834}"/>
              </a:ext>
            </a:extLst>
          </p:cNvPr>
          <p:cNvCxnSpPr>
            <a:cxnSpLocks/>
          </p:cNvCxnSpPr>
          <p:nvPr/>
        </p:nvCxnSpPr>
        <p:spPr>
          <a:xfrm flipH="1">
            <a:off x="1382896" y="1765940"/>
            <a:ext cx="4627379" cy="0"/>
          </a:xfrm>
          <a:prstGeom prst="line">
            <a:avLst/>
          </a:prstGeom>
          <a:noFill/>
          <a:ln w="6350" cap="flat" cmpd="sng" algn="ctr">
            <a:solidFill>
              <a:schemeClr val="tx2"/>
            </a:solidFill>
            <a:prstDash val="dash"/>
            <a:miter lim="800000"/>
          </a:ln>
          <a:effectLst/>
        </p:spPr>
      </p:cxnSp>
      <p:sp>
        <p:nvSpPr>
          <p:cNvPr id="130" name="Rectangle: Rounded Corners 129">
            <a:extLst>
              <a:ext uri="{FF2B5EF4-FFF2-40B4-BE49-F238E27FC236}">
                <a16:creationId xmlns:a16="http://schemas.microsoft.com/office/drawing/2014/main" id="{532FDA2F-40F9-4EC1-BC6E-F982DD4C52AE}"/>
              </a:ext>
            </a:extLst>
          </p:cNvPr>
          <p:cNvSpPr/>
          <p:nvPr/>
        </p:nvSpPr>
        <p:spPr>
          <a:xfrm>
            <a:off x="7763432" y="1942707"/>
            <a:ext cx="3899044" cy="648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noAutofit/>
          </a:bodyPr>
          <a:lstStyle/>
          <a:p>
            <a:pPr marL="85725" marR="0" lvl="0" indent="0" algn="l" defTabSz="914400" rtl="0" eaLnBrk="1" fontAlgn="auto" latinLnBrk="0" hangingPunct="1">
              <a:lnSpc>
                <a:spcPct val="100000"/>
              </a:lnSpc>
              <a:spcBef>
                <a:spcPts val="0"/>
              </a:spcBef>
              <a:spcAft>
                <a:spcPts val="60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 The rate of exacerbations increases</a:t>
            </a:r>
          </a:p>
        </p:txBody>
      </p:sp>
      <p:sp>
        <p:nvSpPr>
          <p:cNvPr id="131" name="Rectangle: Rounded Corners 130">
            <a:extLst>
              <a:ext uri="{FF2B5EF4-FFF2-40B4-BE49-F238E27FC236}">
                <a16:creationId xmlns:a16="http://schemas.microsoft.com/office/drawing/2014/main" id="{5A993760-85DC-4434-8FFF-1258D29A8581}"/>
              </a:ext>
            </a:extLst>
          </p:cNvPr>
          <p:cNvSpPr/>
          <p:nvPr/>
        </p:nvSpPr>
        <p:spPr>
          <a:xfrm>
            <a:off x="7763432" y="3818252"/>
            <a:ext cx="3961840" cy="648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noAutofit/>
          </a:bodyPr>
          <a:lstStyle/>
          <a:p>
            <a:pPr marL="85725" marR="0" lvl="0" indent="0" algn="l" defTabSz="914400" rtl="0" eaLnBrk="1" fontAlgn="auto" latinLnBrk="0" hangingPunct="1">
              <a:lnSpc>
                <a:spcPct val="100000"/>
              </a:lnSpc>
              <a:spcBef>
                <a:spcPts val="0"/>
              </a:spcBef>
              <a:spcAft>
                <a:spcPts val="60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The time between subsequent </a:t>
            </a:r>
            <a:b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exacerbations or mortality decreases</a:t>
            </a:r>
          </a:p>
        </p:txBody>
      </p:sp>
      <p:grpSp>
        <p:nvGrpSpPr>
          <p:cNvPr id="132" name="Group 131">
            <a:extLst>
              <a:ext uri="{FF2B5EF4-FFF2-40B4-BE49-F238E27FC236}">
                <a16:creationId xmlns:a16="http://schemas.microsoft.com/office/drawing/2014/main" id="{D242CCE8-253F-4237-B9AA-886991B78B88}"/>
              </a:ext>
            </a:extLst>
          </p:cNvPr>
          <p:cNvGrpSpPr/>
          <p:nvPr/>
        </p:nvGrpSpPr>
        <p:grpSpPr>
          <a:xfrm>
            <a:off x="6676323" y="1726920"/>
            <a:ext cx="1114888" cy="1114888"/>
            <a:chOff x="6653257" y="1567699"/>
            <a:chExt cx="951511" cy="951511"/>
          </a:xfrm>
        </p:grpSpPr>
        <p:sp>
          <p:nvSpPr>
            <p:cNvPr id="133" name="Oval 132">
              <a:extLst>
                <a:ext uri="{FF2B5EF4-FFF2-40B4-BE49-F238E27FC236}">
                  <a16:creationId xmlns:a16="http://schemas.microsoft.com/office/drawing/2014/main" id="{0815CD00-B521-4863-B0B7-B87D36065A42}"/>
                </a:ext>
              </a:extLst>
            </p:cNvPr>
            <p:cNvSpPr/>
            <p:nvPr/>
          </p:nvSpPr>
          <p:spPr>
            <a:xfrm>
              <a:off x="6653257" y="1567699"/>
              <a:ext cx="951511" cy="9515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4" name="Oval 133">
              <a:extLst>
                <a:ext uri="{FF2B5EF4-FFF2-40B4-BE49-F238E27FC236}">
                  <a16:creationId xmlns:a16="http://schemas.microsoft.com/office/drawing/2014/main" id="{1914CD02-5006-4D9A-B15A-14EF33375B7D}"/>
                </a:ext>
              </a:extLst>
            </p:cNvPr>
            <p:cNvSpPr/>
            <p:nvPr/>
          </p:nvSpPr>
          <p:spPr>
            <a:xfrm>
              <a:off x="6715371" y="1629550"/>
              <a:ext cx="832572" cy="8325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108000" rIns="0" bIns="0" rtlCol="0" anchor="ctr">
              <a:no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endParaRPr kumimoji="0" lang="en-GB" sz="2400" b="1" i="0" u="none" strike="noStrike" kern="1200" cap="none" spc="0" normalizeH="0" baseline="30000" noProof="0">
                <a:ln>
                  <a:noFill/>
                </a:ln>
                <a:solidFill>
                  <a:srgbClr val="FFFFFF"/>
                </a:solidFill>
                <a:effectLst/>
                <a:uLnTx/>
                <a:uFillTx/>
                <a:latin typeface="Calibri"/>
                <a:ea typeface="+mn-ea"/>
                <a:cs typeface="+mn-cs"/>
              </a:endParaRPr>
            </a:p>
          </p:txBody>
        </p:sp>
      </p:grpSp>
      <p:cxnSp>
        <p:nvCxnSpPr>
          <p:cNvPr id="139" name="Straight Arrow Connector 138">
            <a:extLst>
              <a:ext uri="{FF2B5EF4-FFF2-40B4-BE49-F238E27FC236}">
                <a16:creationId xmlns:a16="http://schemas.microsoft.com/office/drawing/2014/main" id="{F5898D4C-7BE3-42D7-90E7-8F5F51325A8D}"/>
              </a:ext>
            </a:extLst>
          </p:cNvPr>
          <p:cNvCxnSpPr>
            <a:cxnSpLocks/>
          </p:cNvCxnSpPr>
          <p:nvPr/>
        </p:nvCxnSpPr>
        <p:spPr>
          <a:xfrm>
            <a:off x="1397793" y="4099701"/>
            <a:ext cx="1257301" cy="0"/>
          </a:xfrm>
          <a:prstGeom prst="straightConnector1">
            <a:avLst/>
          </a:prstGeom>
          <a:ln w="28575" cap="rnd">
            <a:solidFill>
              <a:schemeClr val="accent4"/>
            </a:solidFill>
            <a:round/>
            <a:headEnd type="arrow" w="lg" len="sm"/>
            <a:tailEnd type="arrow" w="lg" len="sm"/>
          </a:ln>
        </p:spPr>
        <p:style>
          <a:lnRef idx="1">
            <a:schemeClr val="accent1"/>
          </a:lnRef>
          <a:fillRef idx="0">
            <a:schemeClr val="accent1"/>
          </a:fillRef>
          <a:effectRef idx="0">
            <a:schemeClr val="accent1"/>
          </a:effectRef>
          <a:fontRef idx="minor">
            <a:schemeClr val="tx1"/>
          </a:fontRef>
        </p:style>
      </p:cxnSp>
      <p:grpSp>
        <p:nvGrpSpPr>
          <p:cNvPr id="140" name="Group 139">
            <a:extLst>
              <a:ext uri="{FF2B5EF4-FFF2-40B4-BE49-F238E27FC236}">
                <a16:creationId xmlns:a16="http://schemas.microsoft.com/office/drawing/2014/main" id="{2F45C2FB-3CFF-49B4-A537-7ED96FBD4EAF}"/>
              </a:ext>
            </a:extLst>
          </p:cNvPr>
          <p:cNvGrpSpPr/>
          <p:nvPr/>
        </p:nvGrpSpPr>
        <p:grpSpPr>
          <a:xfrm>
            <a:off x="6681491" y="3634298"/>
            <a:ext cx="1114888" cy="1114887"/>
            <a:chOff x="6658219" y="922505"/>
            <a:chExt cx="951511" cy="951511"/>
          </a:xfrm>
        </p:grpSpPr>
        <p:sp>
          <p:nvSpPr>
            <p:cNvPr id="141" name="Oval 140">
              <a:extLst>
                <a:ext uri="{FF2B5EF4-FFF2-40B4-BE49-F238E27FC236}">
                  <a16:creationId xmlns:a16="http://schemas.microsoft.com/office/drawing/2014/main" id="{10003834-3786-4018-8D50-FED9B7192D8D}"/>
                </a:ext>
              </a:extLst>
            </p:cNvPr>
            <p:cNvSpPr/>
            <p:nvPr/>
          </p:nvSpPr>
          <p:spPr>
            <a:xfrm>
              <a:off x="6658219" y="922505"/>
              <a:ext cx="951511" cy="9515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2" name="Oval 141">
              <a:extLst>
                <a:ext uri="{FF2B5EF4-FFF2-40B4-BE49-F238E27FC236}">
                  <a16:creationId xmlns:a16="http://schemas.microsoft.com/office/drawing/2014/main" id="{DF27A8A6-DC9C-477C-B39F-957409C2E27A}"/>
                </a:ext>
              </a:extLst>
            </p:cNvPr>
            <p:cNvSpPr/>
            <p:nvPr/>
          </p:nvSpPr>
          <p:spPr>
            <a:xfrm>
              <a:off x="6715572" y="972436"/>
              <a:ext cx="832572" cy="8325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108000" rIns="0" bIns="0" rtlCol="0" anchor="ctr">
              <a:no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endParaRPr kumimoji="0" lang="en-GB" sz="2400" b="1" i="0" u="none" strike="noStrike" kern="1200" cap="none" spc="0" normalizeH="0" baseline="30000" noProof="0">
                <a:ln>
                  <a:noFill/>
                </a:ln>
                <a:solidFill>
                  <a:srgbClr val="FFFFFF"/>
                </a:solidFill>
                <a:effectLst/>
                <a:uLnTx/>
                <a:uFillTx/>
                <a:latin typeface="Calibri"/>
                <a:ea typeface="+mn-ea"/>
                <a:cs typeface="+mn-cs"/>
              </a:endParaRPr>
            </a:p>
          </p:txBody>
        </p:sp>
      </p:grpSp>
      <p:cxnSp>
        <p:nvCxnSpPr>
          <p:cNvPr id="147" name="Straight Arrow Connector 146">
            <a:extLst>
              <a:ext uri="{FF2B5EF4-FFF2-40B4-BE49-F238E27FC236}">
                <a16:creationId xmlns:a16="http://schemas.microsoft.com/office/drawing/2014/main" id="{C22B6B6E-FAB5-4EFA-8433-BA02523206A9}"/>
              </a:ext>
            </a:extLst>
          </p:cNvPr>
          <p:cNvCxnSpPr>
            <a:cxnSpLocks/>
          </p:cNvCxnSpPr>
          <p:nvPr/>
        </p:nvCxnSpPr>
        <p:spPr>
          <a:xfrm>
            <a:off x="2769393" y="4099701"/>
            <a:ext cx="535782" cy="0"/>
          </a:xfrm>
          <a:prstGeom prst="straightConnector1">
            <a:avLst/>
          </a:prstGeom>
          <a:ln w="28575" cap="rnd">
            <a:solidFill>
              <a:schemeClr val="accent4"/>
            </a:solidFill>
            <a:round/>
            <a:headEnd type="arrow" w="lg" len="sm"/>
            <a:tailEnd type="arrow" w="lg" len="sm"/>
          </a:ln>
        </p:spPr>
        <p:style>
          <a:lnRef idx="1">
            <a:schemeClr val="accent1"/>
          </a:lnRef>
          <a:fillRef idx="0">
            <a:schemeClr val="accent1"/>
          </a:fillRef>
          <a:effectRef idx="0">
            <a:schemeClr val="accent1"/>
          </a:effectRef>
          <a:fontRef idx="minor">
            <a:schemeClr val="tx1"/>
          </a:fontRef>
        </p:style>
      </p:cxnSp>
      <p:sp>
        <p:nvSpPr>
          <p:cNvPr id="148" name="Freeform: Shape 147">
            <a:extLst>
              <a:ext uri="{FF2B5EF4-FFF2-40B4-BE49-F238E27FC236}">
                <a16:creationId xmlns:a16="http://schemas.microsoft.com/office/drawing/2014/main" id="{96778058-B379-4289-94AE-FD37D675BE55}"/>
              </a:ext>
            </a:extLst>
          </p:cNvPr>
          <p:cNvSpPr/>
          <p:nvPr/>
        </p:nvSpPr>
        <p:spPr>
          <a:xfrm>
            <a:off x="3013074" y="4101697"/>
            <a:ext cx="3763963" cy="202565"/>
          </a:xfrm>
          <a:custGeom>
            <a:avLst/>
            <a:gdLst>
              <a:gd name="connsiteX0" fmla="*/ 0 w 3665220"/>
              <a:gd name="connsiteY0" fmla="*/ 0 h 190500"/>
              <a:gd name="connsiteX1" fmla="*/ 0 w 3665220"/>
              <a:gd name="connsiteY1" fmla="*/ 190500 h 190500"/>
              <a:gd name="connsiteX2" fmla="*/ 3665220 w 3665220"/>
              <a:gd name="connsiteY2" fmla="*/ 190500 h 190500"/>
            </a:gdLst>
            <a:ahLst/>
            <a:cxnLst>
              <a:cxn ang="0">
                <a:pos x="connsiteX0" y="connsiteY0"/>
              </a:cxn>
              <a:cxn ang="0">
                <a:pos x="connsiteX1" y="connsiteY1"/>
              </a:cxn>
              <a:cxn ang="0">
                <a:pos x="connsiteX2" y="connsiteY2"/>
              </a:cxn>
            </a:cxnLst>
            <a:rect l="l" t="t" r="r" b="b"/>
            <a:pathLst>
              <a:path w="3665220" h="190500">
                <a:moveTo>
                  <a:pt x="0" y="0"/>
                </a:moveTo>
                <a:lnTo>
                  <a:pt x="0" y="190500"/>
                </a:lnTo>
                <a:lnTo>
                  <a:pt x="3665220" y="190500"/>
                </a:lnTo>
              </a:path>
            </a:pathLst>
          </a:custGeom>
          <a:noFill/>
          <a:ln w="1905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49" name="Straight Arrow Connector 148">
            <a:extLst>
              <a:ext uri="{FF2B5EF4-FFF2-40B4-BE49-F238E27FC236}">
                <a16:creationId xmlns:a16="http://schemas.microsoft.com/office/drawing/2014/main" id="{F664BFCD-BC5B-4A58-89B0-5729F1918382}"/>
              </a:ext>
            </a:extLst>
          </p:cNvPr>
          <p:cNvCxnSpPr>
            <a:cxnSpLocks/>
          </p:cNvCxnSpPr>
          <p:nvPr/>
        </p:nvCxnSpPr>
        <p:spPr>
          <a:xfrm flipV="1">
            <a:off x="5953778" y="1764897"/>
            <a:ext cx="0" cy="984656"/>
          </a:xfrm>
          <a:prstGeom prst="straightConnector1">
            <a:avLst/>
          </a:prstGeom>
          <a:ln w="28575" cap="rnd">
            <a:solidFill>
              <a:schemeClr val="bg2"/>
            </a:solidFill>
            <a:round/>
            <a:headEnd type="none" w="lg" len="sm"/>
            <a:tailEnd type="arrow" w="lg" len="sm"/>
          </a:ln>
        </p:spPr>
        <p:style>
          <a:lnRef idx="1">
            <a:schemeClr val="accent1"/>
          </a:lnRef>
          <a:fillRef idx="0">
            <a:schemeClr val="accent1"/>
          </a:fillRef>
          <a:effectRef idx="0">
            <a:schemeClr val="accent1"/>
          </a:effectRef>
          <a:fontRef idx="minor">
            <a:schemeClr val="tx1"/>
          </a:fontRef>
        </p:style>
      </p:cxnSp>
      <p:grpSp>
        <p:nvGrpSpPr>
          <p:cNvPr id="150" name="Graphic 18">
            <a:extLst>
              <a:ext uri="{FF2B5EF4-FFF2-40B4-BE49-F238E27FC236}">
                <a16:creationId xmlns:a16="http://schemas.microsoft.com/office/drawing/2014/main" id="{F2B81406-F4E3-4507-A920-750B36446657}"/>
              </a:ext>
            </a:extLst>
          </p:cNvPr>
          <p:cNvGrpSpPr/>
          <p:nvPr/>
        </p:nvGrpSpPr>
        <p:grpSpPr>
          <a:xfrm>
            <a:off x="6969511" y="3840011"/>
            <a:ext cx="552858" cy="661590"/>
            <a:chOff x="4057442" y="990600"/>
            <a:chExt cx="4076707" cy="4878491"/>
          </a:xfrm>
          <a:solidFill>
            <a:schemeClr val="bg1"/>
          </a:solidFill>
        </p:grpSpPr>
        <p:sp>
          <p:nvSpPr>
            <p:cNvPr id="151" name="Freeform: Shape 150">
              <a:extLst>
                <a:ext uri="{FF2B5EF4-FFF2-40B4-BE49-F238E27FC236}">
                  <a16:creationId xmlns:a16="http://schemas.microsoft.com/office/drawing/2014/main" id="{FDD9FE90-B550-4FBE-AD30-EA0587E73FBA}"/>
                </a:ext>
              </a:extLst>
            </p:cNvPr>
            <p:cNvSpPr/>
            <p:nvPr/>
          </p:nvSpPr>
          <p:spPr>
            <a:xfrm>
              <a:off x="4057442" y="990600"/>
              <a:ext cx="4076707" cy="4878491"/>
            </a:xfrm>
            <a:custGeom>
              <a:avLst/>
              <a:gdLst>
                <a:gd name="connsiteX0" fmla="*/ 3553109 w 4076707"/>
                <a:gd name="connsiteY0" fmla="*/ 1475994 h 4878491"/>
                <a:gd name="connsiteX1" fmla="*/ 3649921 w 4076707"/>
                <a:gd name="connsiteY1" fmla="*/ 1379220 h 4878491"/>
                <a:gd name="connsiteX2" fmla="*/ 3649921 w 4076707"/>
                <a:gd name="connsiteY2" fmla="*/ 1069391 h 4878491"/>
                <a:gd name="connsiteX3" fmla="*/ 3407453 w 4076707"/>
                <a:gd name="connsiteY3" fmla="*/ 826770 h 4878491"/>
                <a:gd name="connsiteX4" fmla="*/ 3097688 w 4076707"/>
                <a:gd name="connsiteY4" fmla="*/ 826743 h 4878491"/>
                <a:gd name="connsiteX5" fmla="*/ 3097661 w 4076707"/>
                <a:gd name="connsiteY5" fmla="*/ 826770 h 4878491"/>
                <a:gd name="connsiteX6" fmla="*/ 2922478 w 4076707"/>
                <a:gd name="connsiteY6" fmla="*/ 1002030 h 4878491"/>
                <a:gd name="connsiteX7" fmla="*/ 2342062 w 4076707"/>
                <a:gd name="connsiteY7" fmla="*/ 822960 h 4878491"/>
                <a:gd name="connsiteX8" fmla="*/ 2342062 w 4076707"/>
                <a:gd name="connsiteY8" fmla="*/ 514350 h 4878491"/>
                <a:gd name="connsiteX9" fmla="*/ 2402641 w 4076707"/>
                <a:gd name="connsiteY9" fmla="*/ 514350 h 4878491"/>
                <a:gd name="connsiteX10" fmla="*/ 2659816 w 4076707"/>
                <a:gd name="connsiteY10" fmla="*/ 257175 h 4878491"/>
                <a:gd name="connsiteX11" fmla="*/ 2402641 w 4076707"/>
                <a:gd name="connsiteY11" fmla="*/ 0 h 4878491"/>
                <a:gd name="connsiteX12" fmla="*/ 1674398 w 4076707"/>
                <a:gd name="connsiteY12" fmla="*/ 0 h 4878491"/>
                <a:gd name="connsiteX13" fmla="*/ 1417223 w 4076707"/>
                <a:gd name="connsiteY13" fmla="*/ 257175 h 4878491"/>
                <a:gd name="connsiteX14" fmla="*/ 1674398 w 4076707"/>
                <a:gd name="connsiteY14" fmla="*/ 514350 h 4878491"/>
                <a:gd name="connsiteX15" fmla="*/ 1734939 w 4076707"/>
                <a:gd name="connsiteY15" fmla="*/ 514350 h 4878491"/>
                <a:gd name="connsiteX16" fmla="*/ 1734939 w 4076707"/>
                <a:gd name="connsiteY16" fmla="*/ 822960 h 4878491"/>
                <a:gd name="connsiteX17" fmla="*/ 1154638 w 4076707"/>
                <a:gd name="connsiteY17" fmla="*/ 1002030 h 4878491"/>
                <a:gd name="connsiteX18" fmla="*/ 979378 w 4076707"/>
                <a:gd name="connsiteY18" fmla="*/ 826770 h 4878491"/>
                <a:gd name="connsiteX19" fmla="*/ 669548 w 4076707"/>
                <a:gd name="connsiteY19" fmla="*/ 826770 h 4878491"/>
                <a:gd name="connsiteX20" fmla="*/ 427080 w 4076707"/>
                <a:gd name="connsiteY20" fmla="*/ 1069238 h 4878491"/>
                <a:gd name="connsiteX21" fmla="*/ 427080 w 4076707"/>
                <a:gd name="connsiteY21" fmla="*/ 1379068 h 4878491"/>
                <a:gd name="connsiteX22" fmla="*/ 523892 w 4076707"/>
                <a:gd name="connsiteY22" fmla="*/ 1475842 h 4878491"/>
                <a:gd name="connsiteX23" fmla="*/ 674098 w 4076707"/>
                <a:gd name="connsiteY23" fmla="*/ 4354602 h 4878491"/>
                <a:gd name="connsiteX24" fmla="*/ 3552842 w 4076707"/>
                <a:gd name="connsiteY24" fmla="*/ 4204373 h 4878491"/>
                <a:gd name="connsiteX25" fmla="*/ 3552842 w 4076707"/>
                <a:gd name="connsiteY25" fmla="*/ 1475842 h 4878491"/>
                <a:gd name="connsiteX26" fmla="*/ 3191921 w 4076707"/>
                <a:gd name="connsiteY26" fmla="*/ 921220 h 4878491"/>
                <a:gd name="connsiteX27" fmla="*/ 3313155 w 4076707"/>
                <a:gd name="connsiteY27" fmla="*/ 921220 h 4878491"/>
                <a:gd name="connsiteX28" fmla="*/ 3555623 w 4076707"/>
                <a:gd name="connsiteY28" fmla="*/ 1163688 h 4878491"/>
                <a:gd name="connsiteX29" fmla="*/ 3555623 w 4076707"/>
                <a:gd name="connsiteY29" fmla="*/ 1284923 h 4878491"/>
                <a:gd name="connsiteX30" fmla="*/ 3460373 w 4076707"/>
                <a:gd name="connsiteY30" fmla="*/ 1380173 h 4878491"/>
                <a:gd name="connsiteX31" fmla="*/ 3045541 w 4076707"/>
                <a:gd name="connsiteY31" fmla="*/ 1067753 h 4878491"/>
                <a:gd name="connsiteX32" fmla="*/ 1550573 w 4076707"/>
                <a:gd name="connsiteY32" fmla="*/ 257061 h 4878491"/>
                <a:gd name="connsiteX33" fmla="*/ 1674398 w 4076707"/>
                <a:gd name="connsiteY33" fmla="*/ 133236 h 4878491"/>
                <a:gd name="connsiteX34" fmla="*/ 2402755 w 4076707"/>
                <a:gd name="connsiteY34" fmla="*/ 133236 h 4878491"/>
                <a:gd name="connsiteX35" fmla="*/ 2526580 w 4076707"/>
                <a:gd name="connsiteY35" fmla="*/ 257061 h 4878491"/>
                <a:gd name="connsiteX36" fmla="*/ 2402755 w 4076707"/>
                <a:gd name="connsiteY36" fmla="*/ 380886 h 4878491"/>
                <a:gd name="connsiteX37" fmla="*/ 1674398 w 4076707"/>
                <a:gd name="connsiteY37" fmla="*/ 380886 h 4878491"/>
                <a:gd name="connsiteX38" fmla="*/ 1550573 w 4076707"/>
                <a:gd name="connsiteY38" fmla="*/ 257061 h 4878491"/>
                <a:gd name="connsiteX39" fmla="*/ 1868289 w 4076707"/>
                <a:gd name="connsiteY39" fmla="*/ 514236 h 4878491"/>
                <a:gd name="connsiteX40" fmla="*/ 2208827 w 4076707"/>
                <a:gd name="connsiteY40" fmla="*/ 514236 h 4878491"/>
                <a:gd name="connsiteX41" fmla="*/ 2208827 w 4076707"/>
                <a:gd name="connsiteY41" fmla="*/ 807606 h 4878491"/>
                <a:gd name="connsiteX42" fmla="*/ 2038558 w 4076707"/>
                <a:gd name="connsiteY42" fmla="*/ 800100 h 4878491"/>
                <a:gd name="connsiteX43" fmla="*/ 1868289 w 4076707"/>
                <a:gd name="connsiteY43" fmla="*/ 807720 h 4878491"/>
                <a:gd name="connsiteX44" fmla="*/ 521492 w 4076707"/>
                <a:gd name="connsiteY44" fmla="*/ 1163688 h 4878491"/>
                <a:gd name="connsiteX45" fmla="*/ 763960 w 4076707"/>
                <a:gd name="connsiteY45" fmla="*/ 921220 h 4878491"/>
                <a:gd name="connsiteX46" fmla="*/ 885194 w 4076707"/>
                <a:gd name="connsiteY46" fmla="*/ 921220 h 4878491"/>
                <a:gd name="connsiteX47" fmla="*/ 1031384 w 4076707"/>
                <a:gd name="connsiteY47" fmla="*/ 1067410 h 4878491"/>
                <a:gd name="connsiteX48" fmla="*/ 616551 w 4076707"/>
                <a:gd name="connsiteY48" fmla="*/ 1379830 h 4878491"/>
                <a:gd name="connsiteX49" fmla="*/ 521301 w 4076707"/>
                <a:gd name="connsiteY49" fmla="*/ 1284580 h 4878491"/>
                <a:gd name="connsiteX50" fmla="*/ 521492 w 4076707"/>
                <a:gd name="connsiteY50" fmla="*/ 1163688 h 4878491"/>
                <a:gd name="connsiteX51" fmla="*/ 2038558 w 4076707"/>
                <a:gd name="connsiteY51" fmla="*/ 4743450 h 4878491"/>
                <a:gd name="connsiteX52" fmla="*/ 133558 w 4076707"/>
                <a:gd name="connsiteY52" fmla="*/ 2838450 h 4878491"/>
                <a:gd name="connsiteX53" fmla="*/ 2038558 w 4076707"/>
                <a:gd name="connsiteY53" fmla="*/ 933450 h 4878491"/>
                <a:gd name="connsiteX54" fmla="*/ 3943558 w 4076707"/>
                <a:gd name="connsiteY54" fmla="*/ 2838450 h 4878491"/>
                <a:gd name="connsiteX55" fmla="*/ 2038558 w 4076707"/>
                <a:gd name="connsiteY55" fmla="*/ 4743450 h 487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076707" h="4878491">
                  <a:moveTo>
                    <a:pt x="3553109" y="1475994"/>
                  </a:moveTo>
                  <a:lnTo>
                    <a:pt x="3649921" y="1379220"/>
                  </a:lnTo>
                  <a:cubicBezTo>
                    <a:pt x="3735303" y="1293587"/>
                    <a:pt x="3735303" y="1155024"/>
                    <a:pt x="3649921" y="1069391"/>
                  </a:cubicBezTo>
                  <a:lnTo>
                    <a:pt x="3407453" y="826770"/>
                  </a:lnTo>
                  <a:cubicBezTo>
                    <a:pt x="3321922" y="741224"/>
                    <a:pt x="3183234" y="741213"/>
                    <a:pt x="3097688" y="826743"/>
                  </a:cubicBezTo>
                  <a:cubicBezTo>
                    <a:pt x="3097681" y="826751"/>
                    <a:pt x="3097669" y="826762"/>
                    <a:pt x="3097661" y="826770"/>
                  </a:cubicBezTo>
                  <a:lnTo>
                    <a:pt x="2922478" y="1002030"/>
                  </a:lnTo>
                  <a:cubicBezTo>
                    <a:pt x="2739125" y="913459"/>
                    <a:pt x="2543447" y="853086"/>
                    <a:pt x="2342062" y="822960"/>
                  </a:cubicBezTo>
                  <a:lnTo>
                    <a:pt x="2342062" y="514350"/>
                  </a:lnTo>
                  <a:lnTo>
                    <a:pt x="2402641" y="514350"/>
                  </a:lnTo>
                  <a:cubicBezTo>
                    <a:pt x="2544674" y="514350"/>
                    <a:pt x="2659816" y="399208"/>
                    <a:pt x="2659816" y="257175"/>
                  </a:cubicBezTo>
                  <a:cubicBezTo>
                    <a:pt x="2659816" y="115141"/>
                    <a:pt x="2544674" y="0"/>
                    <a:pt x="2402641" y="0"/>
                  </a:cubicBezTo>
                  <a:lnTo>
                    <a:pt x="1674398" y="0"/>
                  </a:lnTo>
                  <a:cubicBezTo>
                    <a:pt x="1532365" y="0"/>
                    <a:pt x="1417223" y="115141"/>
                    <a:pt x="1417223" y="257175"/>
                  </a:cubicBezTo>
                  <a:cubicBezTo>
                    <a:pt x="1417223" y="399208"/>
                    <a:pt x="1532365" y="514350"/>
                    <a:pt x="1674398" y="514350"/>
                  </a:cubicBezTo>
                  <a:lnTo>
                    <a:pt x="1734939" y="514350"/>
                  </a:lnTo>
                  <a:lnTo>
                    <a:pt x="1734939" y="822960"/>
                  </a:lnTo>
                  <a:cubicBezTo>
                    <a:pt x="1533595" y="853097"/>
                    <a:pt x="1337956" y="913470"/>
                    <a:pt x="1154638" y="1002030"/>
                  </a:cubicBezTo>
                  <a:lnTo>
                    <a:pt x="979378" y="826770"/>
                  </a:lnTo>
                  <a:cubicBezTo>
                    <a:pt x="893813" y="741232"/>
                    <a:pt x="755113" y="741232"/>
                    <a:pt x="669548" y="826770"/>
                  </a:cubicBezTo>
                  <a:lnTo>
                    <a:pt x="427080" y="1069238"/>
                  </a:lnTo>
                  <a:cubicBezTo>
                    <a:pt x="341667" y="1154853"/>
                    <a:pt x="341667" y="1293453"/>
                    <a:pt x="427080" y="1379068"/>
                  </a:cubicBezTo>
                  <a:lnTo>
                    <a:pt x="523892" y="1475842"/>
                  </a:lnTo>
                  <a:cubicBezTo>
                    <a:pt x="-229574" y="2312262"/>
                    <a:pt x="-162326" y="3601121"/>
                    <a:pt x="674098" y="4354602"/>
                  </a:cubicBezTo>
                  <a:cubicBezTo>
                    <a:pt x="1510518" y="5108068"/>
                    <a:pt x="2799377" y="5040820"/>
                    <a:pt x="3552842" y="4204373"/>
                  </a:cubicBezTo>
                  <a:cubicBezTo>
                    <a:pt x="4251330" y="3428981"/>
                    <a:pt x="4251330" y="2251245"/>
                    <a:pt x="3552842" y="1475842"/>
                  </a:cubicBezTo>
                  <a:close/>
                  <a:moveTo>
                    <a:pt x="3191921" y="921220"/>
                  </a:moveTo>
                  <a:cubicBezTo>
                    <a:pt x="3225811" y="888755"/>
                    <a:pt x="3279265" y="888755"/>
                    <a:pt x="3313155" y="921220"/>
                  </a:cubicBezTo>
                  <a:lnTo>
                    <a:pt x="3555623" y="1163688"/>
                  </a:lnTo>
                  <a:cubicBezTo>
                    <a:pt x="3589037" y="1197193"/>
                    <a:pt x="3589037" y="1251417"/>
                    <a:pt x="3555623" y="1284923"/>
                  </a:cubicBezTo>
                  <a:lnTo>
                    <a:pt x="3460373" y="1380173"/>
                  </a:lnTo>
                  <a:cubicBezTo>
                    <a:pt x="3335901" y="1258866"/>
                    <a:pt x="3196504" y="1153885"/>
                    <a:pt x="3045541" y="1067753"/>
                  </a:cubicBezTo>
                  <a:close/>
                  <a:moveTo>
                    <a:pt x="1550573" y="257061"/>
                  </a:moveTo>
                  <a:cubicBezTo>
                    <a:pt x="1550657" y="188709"/>
                    <a:pt x="1606046" y="133320"/>
                    <a:pt x="1674398" y="133236"/>
                  </a:cubicBezTo>
                  <a:lnTo>
                    <a:pt x="2402755" y="133236"/>
                  </a:lnTo>
                  <a:cubicBezTo>
                    <a:pt x="2471141" y="133236"/>
                    <a:pt x="2526580" y="188674"/>
                    <a:pt x="2526580" y="257061"/>
                  </a:cubicBezTo>
                  <a:cubicBezTo>
                    <a:pt x="2526580" y="325448"/>
                    <a:pt x="2471141" y="380886"/>
                    <a:pt x="2402755" y="380886"/>
                  </a:cubicBezTo>
                  <a:lnTo>
                    <a:pt x="1674398" y="380886"/>
                  </a:lnTo>
                  <a:cubicBezTo>
                    <a:pt x="1606046" y="380802"/>
                    <a:pt x="1550657" y="325412"/>
                    <a:pt x="1550573" y="257061"/>
                  </a:cubicBezTo>
                  <a:close/>
                  <a:moveTo>
                    <a:pt x="1868289" y="514236"/>
                  </a:moveTo>
                  <a:lnTo>
                    <a:pt x="2208827" y="514236"/>
                  </a:lnTo>
                  <a:lnTo>
                    <a:pt x="2208827" y="807606"/>
                  </a:lnTo>
                  <a:cubicBezTo>
                    <a:pt x="2152629" y="803072"/>
                    <a:pt x="2095936" y="800100"/>
                    <a:pt x="2038558" y="800100"/>
                  </a:cubicBezTo>
                  <a:cubicBezTo>
                    <a:pt x="1981179" y="800100"/>
                    <a:pt x="1924486" y="803110"/>
                    <a:pt x="1868289" y="807720"/>
                  </a:cubicBezTo>
                  <a:close/>
                  <a:moveTo>
                    <a:pt x="521492" y="1163688"/>
                  </a:moveTo>
                  <a:lnTo>
                    <a:pt x="763960" y="921220"/>
                  </a:lnTo>
                  <a:cubicBezTo>
                    <a:pt x="797850" y="888755"/>
                    <a:pt x="851304" y="888755"/>
                    <a:pt x="885194" y="921220"/>
                  </a:cubicBezTo>
                  <a:lnTo>
                    <a:pt x="1031384" y="1067410"/>
                  </a:lnTo>
                  <a:cubicBezTo>
                    <a:pt x="880420" y="1153542"/>
                    <a:pt x="741024" y="1258523"/>
                    <a:pt x="616551" y="1379830"/>
                  </a:cubicBezTo>
                  <a:lnTo>
                    <a:pt x="521301" y="1284580"/>
                  </a:lnTo>
                  <a:cubicBezTo>
                    <a:pt x="488166" y="1251063"/>
                    <a:pt x="488249" y="1197098"/>
                    <a:pt x="521492" y="1163688"/>
                  </a:cubicBezTo>
                  <a:close/>
                  <a:moveTo>
                    <a:pt x="2038558" y="4743450"/>
                  </a:moveTo>
                  <a:cubicBezTo>
                    <a:pt x="986457" y="4743450"/>
                    <a:pt x="133558" y="3890543"/>
                    <a:pt x="133558" y="2838450"/>
                  </a:cubicBezTo>
                  <a:cubicBezTo>
                    <a:pt x="133558" y="1786349"/>
                    <a:pt x="986457" y="933450"/>
                    <a:pt x="2038558" y="933450"/>
                  </a:cubicBezTo>
                  <a:cubicBezTo>
                    <a:pt x="3090659" y="933450"/>
                    <a:pt x="3943558" y="1786349"/>
                    <a:pt x="3943558" y="2838450"/>
                  </a:cubicBezTo>
                  <a:cubicBezTo>
                    <a:pt x="3942377" y="3890048"/>
                    <a:pt x="3090171" y="4742269"/>
                    <a:pt x="2038558" y="4743450"/>
                  </a:cubicBezTo>
                  <a:close/>
                </a:path>
              </a:pathLst>
            </a:custGeom>
            <a:grp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Shape 151">
              <a:extLst>
                <a:ext uri="{FF2B5EF4-FFF2-40B4-BE49-F238E27FC236}">
                  <a16:creationId xmlns:a16="http://schemas.microsoft.com/office/drawing/2014/main" id="{7FEFE458-5732-40B7-8CBF-4C21FBB32F10}"/>
                </a:ext>
              </a:extLst>
            </p:cNvPr>
            <p:cNvSpPr/>
            <p:nvPr/>
          </p:nvSpPr>
          <p:spPr>
            <a:xfrm>
              <a:off x="4362449" y="2095391"/>
              <a:ext cx="3467014" cy="3467189"/>
            </a:xfrm>
            <a:custGeom>
              <a:avLst/>
              <a:gdLst>
                <a:gd name="connsiteX0" fmla="*/ 2966085 w 3467014"/>
                <a:gd name="connsiteY0" fmla="*/ 516097 h 3467189"/>
                <a:gd name="connsiteX1" fmla="*/ 2951074 w 3467014"/>
                <a:gd name="connsiteY1" fmla="*/ 501085 h 3467189"/>
                <a:gd name="connsiteX2" fmla="*/ 515988 w 3467014"/>
                <a:gd name="connsiteY2" fmla="*/ 501085 h 3467189"/>
                <a:gd name="connsiteX3" fmla="*/ 507759 w 3467014"/>
                <a:gd name="connsiteY3" fmla="*/ 507791 h 3467189"/>
                <a:gd name="connsiteX4" fmla="*/ 501015 w 3467014"/>
                <a:gd name="connsiteY4" fmla="*/ 516059 h 3467189"/>
                <a:gd name="connsiteX5" fmla="*/ 0 w 3467014"/>
                <a:gd name="connsiteY5" fmla="*/ 1733354 h 3467189"/>
                <a:gd name="connsiteX6" fmla="*/ 0 w 3467014"/>
                <a:gd name="connsiteY6" fmla="*/ 1733849 h 3467189"/>
                <a:gd name="connsiteX7" fmla="*/ 501053 w 3467014"/>
                <a:gd name="connsiteY7" fmla="*/ 2951220 h 3467189"/>
                <a:gd name="connsiteX8" fmla="*/ 507721 w 3467014"/>
                <a:gd name="connsiteY8" fmla="*/ 2959374 h 3467189"/>
                <a:gd name="connsiteX9" fmla="*/ 515874 w 3467014"/>
                <a:gd name="connsiteY9" fmla="*/ 2966041 h 3467189"/>
                <a:gd name="connsiteX10" fmla="*/ 2951074 w 3467014"/>
                <a:gd name="connsiteY10" fmla="*/ 2966041 h 3467189"/>
                <a:gd name="connsiteX11" fmla="*/ 2959303 w 3467014"/>
                <a:gd name="connsiteY11" fmla="*/ 2959336 h 3467189"/>
                <a:gd name="connsiteX12" fmla="*/ 2966009 w 3467014"/>
                <a:gd name="connsiteY12" fmla="*/ 2951144 h 3467189"/>
                <a:gd name="connsiteX13" fmla="*/ 2966009 w 3467014"/>
                <a:gd name="connsiteY13" fmla="*/ 516059 h 3467189"/>
                <a:gd name="connsiteX14" fmla="*/ 2990850 w 3467014"/>
                <a:gd name="connsiteY14" fmla="*/ 1800296 h 3467189"/>
                <a:gd name="connsiteX15" fmla="*/ 3332074 w 3467014"/>
                <a:gd name="connsiteY15" fmla="*/ 1800296 h 3467189"/>
                <a:gd name="connsiteX16" fmla="*/ 2910573 w 3467014"/>
                <a:gd name="connsiteY16" fmla="*/ 2816308 h 3467189"/>
                <a:gd name="connsiteX17" fmla="*/ 2783205 w 3467014"/>
                <a:gd name="connsiteY17" fmla="*/ 2688940 h 3467189"/>
                <a:gd name="connsiteX18" fmla="*/ 2688908 w 3467014"/>
                <a:gd name="connsiteY18" fmla="*/ 2688940 h 3467189"/>
                <a:gd name="connsiteX19" fmla="*/ 2688908 w 3467014"/>
                <a:gd name="connsiteY19" fmla="*/ 2783237 h 3467189"/>
                <a:gd name="connsiteX20" fmla="*/ 2816276 w 3467014"/>
                <a:gd name="connsiteY20" fmla="*/ 2910606 h 3467189"/>
                <a:gd name="connsiteX21" fmla="*/ 1800225 w 3467014"/>
                <a:gd name="connsiteY21" fmla="*/ 3332106 h 3467189"/>
                <a:gd name="connsiteX22" fmla="*/ 1800225 w 3467014"/>
                <a:gd name="connsiteY22" fmla="*/ 2990959 h 3467189"/>
                <a:gd name="connsiteX23" fmla="*/ 1733550 w 3467014"/>
                <a:gd name="connsiteY23" fmla="*/ 2924284 h 3467189"/>
                <a:gd name="connsiteX24" fmla="*/ 1666875 w 3467014"/>
                <a:gd name="connsiteY24" fmla="*/ 2990959 h 3467189"/>
                <a:gd name="connsiteX25" fmla="*/ 1666875 w 3467014"/>
                <a:gd name="connsiteY25" fmla="*/ 3332182 h 3467189"/>
                <a:gd name="connsiteX26" fmla="*/ 650862 w 3467014"/>
                <a:gd name="connsiteY26" fmla="*/ 2910568 h 3467189"/>
                <a:gd name="connsiteX27" fmla="*/ 778193 w 3467014"/>
                <a:gd name="connsiteY27" fmla="*/ 2783237 h 3467189"/>
                <a:gd name="connsiteX28" fmla="*/ 779850 w 3467014"/>
                <a:gd name="connsiteY28" fmla="*/ 2688959 h 3467189"/>
                <a:gd name="connsiteX29" fmla="*/ 685572 w 3467014"/>
                <a:gd name="connsiteY29" fmla="*/ 2687302 h 3467189"/>
                <a:gd name="connsiteX30" fmla="*/ 683933 w 3467014"/>
                <a:gd name="connsiteY30" fmla="*/ 2688940 h 3467189"/>
                <a:gd name="connsiteX31" fmla="*/ 556565 w 3467014"/>
                <a:gd name="connsiteY31" fmla="*/ 2816308 h 3467189"/>
                <a:gd name="connsiteX32" fmla="*/ 135065 w 3467014"/>
                <a:gd name="connsiteY32" fmla="*/ 1800296 h 3467189"/>
                <a:gd name="connsiteX33" fmla="*/ 476250 w 3467014"/>
                <a:gd name="connsiteY33" fmla="*/ 1800296 h 3467189"/>
                <a:gd name="connsiteX34" fmla="*/ 542925 w 3467014"/>
                <a:gd name="connsiteY34" fmla="*/ 1733621 h 3467189"/>
                <a:gd name="connsiteX35" fmla="*/ 476250 w 3467014"/>
                <a:gd name="connsiteY35" fmla="*/ 1666946 h 3467189"/>
                <a:gd name="connsiteX36" fmla="*/ 135065 w 3467014"/>
                <a:gd name="connsiteY36" fmla="*/ 1666946 h 3467189"/>
                <a:gd name="connsiteX37" fmla="*/ 556565 w 3467014"/>
                <a:gd name="connsiteY37" fmla="*/ 650933 h 3467189"/>
                <a:gd name="connsiteX38" fmla="*/ 683933 w 3467014"/>
                <a:gd name="connsiteY38" fmla="*/ 778263 h 3467189"/>
                <a:gd name="connsiteX39" fmla="*/ 778193 w 3467014"/>
                <a:gd name="connsiteY39" fmla="*/ 778263 h 3467189"/>
                <a:gd name="connsiteX40" fmla="*/ 778193 w 3467014"/>
                <a:gd name="connsiteY40" fmla="*/ 684004 h 3467189"/>
                <a:gd name="connsiteX41" fmla="*/ 650862 w 3467014"/>
                <a:gd name="connsiteY41" fmla="*/ 556635 h 3467189"/>
                <a:gd name="connsiteX42" fmla="*/ 1666875 w 3467014"/>
                <a:gd name="connsiteY42" fmla="*/ 135135 h 3467189"/>
                <a:gd name="connsiteX43" fmla="*/ 1666875 w 3467014"/>
                <a:gd name="connsiteY43" fmla="*/ 476359 h 3467189"/>
                <a:gd name="connsiteX44" fmla="*/ 1733550 w 3467014"/>
                <a:gd name="connsiteY44" fmla="*/ 543034 h 3467189"/>
                <a:gd name="connsiteX45" fmla="*/ 1800225 w 3467014"/>
                <a:gd name="connsiteY45" fmla="*/ 476359 h 3467189"/>
                <a:gd name="connsiteX46" fmla="*/ 1800225 w 3467014"/>
                <a:gd name="connsiteY46" fmla="*/ 135135 h 3467189"/>
                <a:gd name="connsiteX47" fmla="*/ 2816238 w 3467014"/>
                <a:gd name="connsiteY47" fmla="*/ 556635 h 3467189"/>
                <a:gd name="connsiteX48" fmla="*/ 2688870 w 3467014"/>
                <a:gd name="connsiteY48" fmla="*/ 684004 h 3467189"/>
                <a:gd name="connsiteX49" fmla="*/ 2687250 w 3467014"/>
                <a:gd name="connsiteY49" fmla="*/ 778282 h 3467189"/>
                <a:gd name="connsiteX50" fmla="*/ 2781529 w 3467014"/>
                <a:gd name="connsiteY50" fmla="*/ 779901 h 3467189"/>
                <a:gd name="connsiteX51" fmla="*/ 2783167 w 3467014"/>
                <a:gd name="connsiteY51" fmla="*/ 778263 h 3467189"/>
                <a:gd name="connsiteX52" fmla="*/ 2910535 w 3467014"/>
                <a:gd name="connsiteY52" fmla="*/ 650933 h 3467189"/>
                <a:gd name="connsiteX53" fmla="*/ 3332036 w 3467014"/>
                <a:gd name="connsiteY53" fmla="*/ 1666946 h 3467189"/>
                <a:gd name="connsiteX54" fmla="*/ 2990850 w 3467014"/>
                <a:gd name="connsiteY54" fmla="*/ 1666946 h 3467189"/>
                <a:gd name="connsiteX55" fmla="*/ 2924175 w 3467014"/>
                <a:gd name="connsiteY55" fmla="*/ 1733621 h 3467189"/>
                <a:gd name="connsiteX56" fmla="*/ 2990850 w 3467014"/>
                <a:gd name="connsiteY56" fmla="*/ 1800296 h 346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67014" h="3467189">
                  <a:moveTo>
                    <a:pt x="2966085" y="516097"/>
                  </a:moveTo>
                  <a:cubicBezTo>
                    <a:pt x="2962149" y="510127"/>
                    <a:pt x="2957040" y="505021"/>
                    <a:pt x="2951074" y="501085"/>
                  </a:cubicBezTo>
                  <a:cubicBezTo>
                    <a:pt x="2276860" y="-167028"/>
                    <a:pt x="1190202" y="-167028"/>
                    <a:pt x="515988" y="501085"/>
                  </a:cubicBezTo>
                  <a:cubicBezTo>
                    <a:pt x="513066" y="503093"/>
                    <a:pt x="510315" y="505338"/>
                    <a:pt x="507759" y="507791"/>
                  </a:cubicBezTo>
                  <a:cubicBezTo>
                    <a:pt x="505301" y="510367"/>
                    <a:pt x="503046" y="513133"/>
                    <a:pt x="501015" y="516059"/>
                  </a:cubicBezTo>
                  <a:cubicBezTo>
                    <a:pt x="179916" y="839810"/>
                    <a:pt x="-175" y="1277373"/>
                    <a:pt x="0" y="1733354"/>
                  </a:cubicBezTo>
                  <a:lnTo>
                    <a:pt x="0" y="1733849"/>
                  </a:lnTo>
                  <a:cubicBezTo>
                    <a:pt x="-171" y="2189861"/>
                    <a:pt x="179935" y="2627447"/>
                    <a:pt x="501053" y="2951220"/>
                  </a:cubicBezTo>
                  <a:cubicBezTo>
                    <a:pt x="503034" y="2954116"/>
                    <a:pt x="505267" y="2956859"/>
                    <a:pt x="507721" y="2959374"/>
                  </a:cubicBezTo>
                  <a:cubicBezTo>
                    <a:pt x="510251" y="2961812"/>
                    <a:pt x="512979" y="2964060"/>
                    <a:pt x="515874" y="2966041"/>
                  </a:cubicBezTo>
                  <a:cubicBezTo>
                    <a:pt x="1190099" y="3634239"/>
                    <a:pt x="2276849" y="3634239"/>
                    <a:pt x="2951074" y="2966041"/>
                  </a:cubicBezTo>
                  <a:cubicBezTo>
                    <a:pt x="2954011" y="2964060"/>
                    <a:pt x="2956766" y="2961812"/>
                    <a:pt x="2959303" y="2959336"/>
                  </a:cubicBezTo>
                  <a:cubicBezTo>
                    <a:pt x="2961749" y="2956783"/>
                    <a:pt x="2963990" y="2954040"/>
                    <a:pt x="2966009" y="2951144"/>
                  </a:cubicBezTo>
                  <a:cubicBezTo>
                    <a:pt x="3634016" y="2276881"/>
                    <a:pt x="3634016" y="1190322"/>
                    <a:pt x="2966009" y="516059"/>
                  </a:cubicBezTo>
                  <a:close/>
                  <a:moveTo>
                    <a:pt x="2990850" y="1800296"/>
                  </a:moveTo>
                  <a:lnTo>
                    <a:pt x="3332074" y="1800296"/>
                  </a:lnTo>
                  <a:cubicBezTo>
                    <a:pt x="3316567" y="2178251"/>
                    <a:pt x="3167177" y="2538380"/>
                    <a:pt x="2910573" y="2816308"/>
                  </a:cubicBezTo>
                  <a:lnTo>
                    <a:pt x="2783205" y="2688940"/>
                  </a:lnTo>
                  <a:cubicBezTo>
                    <a:pt x="2757168" y="2662899"/>
                    <a:pt x="2714949" y="2662899"/>
                    <a:pt x="2688908" y="2688940"/>
                  </a:cubicBezTo>
                  <a:cubicBezTo>
                    <a:pt x="2662870" y="2714962"/>
                    <a:pt x="2662870" y="2757215"/>
                    <a:pt x="2688908" y="2783237"/>
                  </a:cubicBezTo>
                  <a:lnTo>
                    <a:pt x="2816276" y="2910606"/>
                  </a:lnTo>
                  <a:cubicBezTo>
                    <a:pt x="2538337" y="3167209"/>
                    <a:pt x="2178193" y="3316637"/>
                    <a:pt x="1800225" y="3332106"/>
                  </a:cubicBezTo>
                  <a:lnTo>
                    <a:pt x="1800225" y="2990959"/>
                  </a:lnTo>
                  <a:cubicBezTo>
                    <a:pt x="1800225" y="2954154"/>
                    <a:pt x="1770374" y="2924284"/>
                    <a:pt x="1733550" y="2924284"/>
                  </a:cubicBezTo>
                  <a:cubicBezTo>
                    <a:pt x="1696727" y="2924284"/>
                    <a:pt x="1666875" y="2954154"/>
                    <a:pt x="1666875" y="2990959"/>
                  </a:cubicBezTo>
                  <a:lnTo>
                    <a:pt x="1666875" y="3332182"/>
                  </a:lnTo>
                  <a:cubicBezTo>
                    <a:pt x="1288900" y="3316676"/>
                    <a:pt x="928768" y="3167209"/>
                    <a:pt x="650862" y="2910568"/>
                  </a:cubicBezTo>
                  <a:lnTo>
                    <a:pt x="778193" y="2783237"/>
                  </a:lnTo>
                  <a:cubicBezTo>
                    <a:pt x="804684" y="2757672"/>
                    <a:pt x="805427" y="2715458"/>
                    <a:pt x="779850" y="2688959"/>
                  </a:cubicBezTo>
                  <a:cubicBezTo>
                    <a:pt x="754273" y="2662468"/>
                    <a:pt x="712063" y="2661725"/>
                    <a:pt x="685572" y="2687302"/>
                  </a:cubicBezTo>
                  <a:cubicBezTo>
                    <a:pt x="685015" y="2687839"/>
                    <a:pt x="684470" y="2688384"/>
                    <a:pt x="683933" y="2688940"/>
                  </a:cubicBezTo>
                  <a:lnTo>
                    <a:pt x="556565" y="2816308"/>
                  </a:lnTo>
                  <a:cubicBezTo>
                    <a:pt x="299946" y="2538388"/>
                    <a:pt x="150541" y="2178255"/>
                    <a:pt x="135065" y="1800296"/>
                  </a:cubicBezTo>
                  <a:lnTo>
                    <a:pt x="476250" y="1800296"/>
                  </a:lnTo>
                  <a:cubicBezTo>
                    <a:pt x="513074" y="1800296"/>
                    <a:pt x="542925" y="1770444"/>
                    <a:pt x="542925" y="1733621"/>
                  </a:cubicBezTo>
                  <a:cubicBezTo>
                    <a:pt x="542925" y="1696797"/>
                    <a:pt x="513074" y="1666946"/>
                    <a:pt x="476250" y="1666946"/>
                  </a:cubicBezTo>
                  <a:lnTo>
                    <a:pt x="135065" y="1666946"/>
                  </a:lnTo>
                  <a:cubicBezTo>
                    <a:pt x="150556" y="1288990"/>
                    <a:pt x="299958" y="928861"/>
                    <a:pt x="556565" y="650933"/>
                  </a:cubicBezTo>
                  <a:lnTo>
                    <a:pt x="683933" y="778263"/>
                  </a:lnTo>
                  <a:cubicBezTo>
                    <a:pt x="709963" y="804293"/>
                    <a:pt x="752163" y="804293"/>
                    <a:pt x="778193" y="778263"/>
                  </a:cubicBezTo>
                  <a:cubicBezTo>
                    <a:pt x="804223" y="752233"/>
                    <a:pt x="804223" y="710034"/>
                    <a:pt x="778193" y="684004"/>
                  </a:cubicBezTo>
                  <a:lnTo>
                    <a:pt x="650862" y="556635"/>
                  </a:lnTo>
                  <a:cubicBezTo>
                    <a:pt x="928783" y="300017"/>
                    <a:pt x="1288916" y="150611"/>
                    <a:pt x="1666875" y="135135"/>
                  </a:cubicBezTo>
                  <a:lnTo>
                    <a:pt x="1666875" y="476359"/>
                  </a:lnTo>
                  <a:cubicBezTo>
                    <a:pt x="1666875" y="513182"/>
                    <a:pt x="1696727" y="543034"/>
                    <a:pt x="1733550" y="543034"/>
                  </a:cubicBezTo>
                  <a:cubicBezTo>
                    <a:pt x="1770374" y="543034"/>
                    <a:pt x="1800225" y="513182"/>
                    <a:pt x="1800225" y="476359"/>
                  </a:cubicBezTo>
                  <a:lnTo>
                    <a:pt x="1800225" y="135135"/>
                  </a:lnTo>
                  <a:cubicBezTo>
                    <a:pt x="2178185" y="150611"/>
                    <a:pt x="2538317" y="300017"/>
                    <a:pt x="2816238" y="556635"/>
                  </a:cubicBezTo>
                  <a:lnTo>
                    <a:pt x="2688870" y="684004"/>
                  </a:lnTo>
                  <a:cubicBezTo>
                    <a:pt x="2662386" y="709592"/>
                    <a:pt x="2661662" y="751803"/>
                    <a:pt x="2687250" y="778282"/>
                  </a:cubicBezTo>
                  <a:cubicBezTo>
                    <a:pt x="2712838" y="804765"/>
                    <a:pt x="2755049" y="805489"/>
                    <a:pt x="2781529" y="779901"/>
                  </a:cubicBezTo>
                  <a:cubicBezTo>
                    <a:pt x="2782085" y="779364"/>
                    <a:pt x="2782630" y="778819"/>
                    <a:pt x="2783167" y="778263"/>
                  </a:cubicBezTo>
                  <a:lnTo>
                    <a:pt x="2910535" y="650933"/>
                  </a:lnTo>
                  <a:cubicBezTo>
                    <a:pt x="3167139" y="928861"/>
                    <a:pt x="3316529" y="1288990"/>
                    <a:pt x="3332036" y="1666946"/>
                  </a:cubicBezTo>
                  <a:lnTo>
                    <a:pt x="2990850" y="1666946"/>
                  </a:lnTo>
                  <a:cubicBezTo>
                    <a:pt x="2954027" y="1666946"/>
                    <a:pt x="2924175" y="1696797"/>
                    <a:pt x="2924175" y="1733621"/>
                  </a:cubicBezTo>
                  <a:cubicBezTo>
                    <a:pt x="2924175" y="1770444"/>
                    <a:pt x="2954027" y="1800296"/>
                    <a:pt x="2990850" y="1800296"/>
                  </a:cubicBezTo>
                  <a:close/>
                </a:path>
              </a:pathLst>
            </a:custGeom>
            <a:grp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Shape 152">
              <a:extLst>
                <a:ext uri="{FF2B5EF4-FFF2-40B4-BE49-F238E27FC236}">
                  <a16:creationId xmlns:a16="http://schemas.microsoft.com/office/drawing/2014/main" id="{4A12DF3A-BE61-4953-A8B1-3794B993D8B8}"/>
                </a:ext>
              </a:extLst>
            </p:cNvPr>
            <p:cNvSpPr/>
            <p:nvPr/>
          </p:nvSpPr>
          <p:spPr>
            <a:xfrm>
              <a:off x="5718270" y="3033379"/>
              <a:ext cx="1173554" cy="1173209"/>
            </a:xfrm>
            <a:custGeom>
              <a:avLst/>
              <a:gdLst>
                <a:gd name="connsiteX0" fmla="*/ 1099458 w 1173554"/>
                <a:gd name="connsiteY0" fmla="*/ 219 h 1173209"/>
                <a:gd name="connsiteX1" fmla="*/ 644430 w 1173554"/>
                <a:gd name="connsiteY1" fmla="*/ 218989 h 1173209"/>
                <a:gd name="connsiteX2" fmla="*/ 434385 w 1173554"/>
                <a:gd name="connsiteY2" fmla="*/ 428996 h 1173209"/>
                <a:gd name="connsiteX3" fmla="*/ 4868 w 1173554"/>
                <a:gd name="connsiteY3" fmla="*/ 738825 h 1173209"/>
                <a:gd name="connsiteX4" fmla="*/ 314697 w 1173554"/>
                <a:gd name="connsiteY4" fmla="*/ 1168342 h 1173209"/>
                <a:gd name="connsiteX5" fmla="*/ 744214 w 1173554"/>
                <a:gd name="connsiteY5" fmla="*/ 858512 h 1173209"/>
                <a:gd name="connsiteX6" fmla="*/ 744214 w 1173554"/>
                <a:gd name="connsiteY6" fmla="*/ 738825 h 1173209"/>
                <a:gd name="connsiteX7" fmla="*/ 954374 w 1173554"/>
                <a:gd name="connsiteY7" fmla="*/ 528970 h 1173209"/>
                <a:gd name="connsiteX8" fmla="*/ 1173144 w 1173554"/>
                <a:gd name="connsiteY8" fmla="*/ 74056 h 1173209"/>
                <a:gd name="connsiteX9" fmla="*/ 1114180 w 1173554"/>
                <a:gd name="connsiteY9" fmla="*/ 405 h 1173209"/>
                <a:gd name="connsiteX10" fmla="*/ 1099458 w 1173554"/>
                <a:gd name="connsiteY10" fmla="*/ 409 h 1173209"/>
                <a:gd name="connsiteX11" fmla="*/ 377730 w 1173554"/>
                <a:gd name="connsiteY11" fmla="*/ 1033719 h 1173209"/>
                <a:gd name="connsiteX12" fmla="*/ 139643 w 1173554"/>
                <a:gd name="connsiteY12" fmla="*/ 795632 h 1173209"/>
                <a:gd name="connsiteX13" fmla="*/ 377730 w 1173554"/>
                <a:gd name="connsiteY13" fmla="*/ 557545 h 1173209"/>
                <a:gd name="connsiteX14" fmla="*/ 615817 w 1173554"/>
                <a:gd name="connsiteY14" fmla="*/ 795632 h 1173209"/>
                <a:gd name="connsiteX15" fmla="*/ 615817 w 1173554"/>
                <a:gd name="connsiteY15" fmla="*/ 795670 h 1173209"/>
                <a:gd name="connsiteX16" fmla="*/ 377730 w 1173554"/>
                <a:gd name="connsiteY16" fmla="*/ 1033719 h 1173209"/>
                <a:gd name="connsiteX17" fmla="*/ 860076 w 1173554"/>
                <a:gd name="connsiteY17" fmla="*/ 434521 h 1173209"/>
                <a:gd name="connsiteX18" fmla="*/ 693541 w 1173554"/>
                <a:gd name="connsiteY18" fmla="*/ 601056 h 1173209"/>
                <a:gd name="connsiteX19" fmla="*/ 572269 w 1173554"/>
                <a:gd name="connsiteY19" fmla="*/ 479821 h 1173209"/>
                <a:gd name="connsiteX20" fmla="*/ 738842 w 1173554"/>
                <a:gd name="connsiteY20" fmla="*/ 313248 h 1173209"/>
                <a:gd name="connsiteX21" fmla="*/ 1023639 w 1173554"/>
                <a:gd name="connsiteY21" fmla="*/ 149685 h 1173209"/>
                <a:gd name="connsiteX22" fmla="*/ 860076 w 1173554"/>
                <a:gd name="connsiteY22" fmla="*/ 434521 h 117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73554" h="1173209">
                  <a:moveTo>
                    <a:pt x="1099458" y="219"/>
                  </a:moveTo>
                  <a:cubicBezTo>
                    <a:pt x="927399" y="19566"/>
                    <a:pt x="766990" y="96688"/>
                    <a:pt x="644430" y="218989"/>
                  </a:cubicBezTo>
                  <a:lnTo>
                    <a:pt x="434385" y="428996"/>
                  </a:lnTo>
                  <a:cubicBezTo>
                    <a:pt x="230222" y="395944"/>
                    <a:pt x="37920" y="534662"/>
                    <a:pt x="4868" y="738825"/>
                  </a:cubicBezTo>
                  <a:cubicBezTo>
                    <a:pt x="-28180" y="942992"/>
                    <a:pt x="110535" y="1135290"/>
                    <a:pt x="314697" y="1168342"/>
                  </a:cubicBezTo>
                  <a:cubicBezTo>
                    <a:pt x="518864" y="1201390"/>
                    <a:pt x="711162" y="1062675"/>
                    <a:pt x="744214" y="858512"/>
                  </a:cubicBezTo>
                  <a:cubicBezTo>
                    <a:pt x="750630" y="818873"/>
                    <a:pt x="750630" y="778464"/>
                    <a:pt x="744214" y="738825"/>
                  </a:cubicBezTo>
                  <a:lnTo>
                    <a:pt x="954374" y="528970"/>
                  </a:lnTo>
                  <a:cubicBezTo>
                    <a:pt x="1076633" y="406426"/>
                    <a:pt x="1153751" y="246066"/>
                    <a:pt x="1173144" y="74056"/>
                  </a:cubicBezTo>
                  <a:cubicBezTo>
                    <a:pt x="1177197" y="37435"/>
                    <a:pt x="1150802" y="4459"/>
                    <a:pt x="1114180" y="405"/>
                  </a:cubicBezTo>
                  <a:cubicBezTo>
                    <a:pt x="1109288" y="-136"/>
                    <a:pt x="1104350" y="-136"/>
                    <a:pt x="1099458" y="409"/>
                  </a:cubicBezTo>
                  <a:close/>
                  <a:moveTo>
                    <a:pt x="377730" y="1033719"/>
                  </a:moveTo>
                  <a:cubicBezTo>
                    <a:pt x="246239" y="1033719"/>
                    <a:pt x="139643" y="927123"/>
                    <a:pt x="139643" y="795632"/>
                  </a:cubicBezTo>
                  <a:cubicBezTo>
                    <a:pt x="139643" y="664142"/>
                    <a:pt x="246239" y="557545"/>
                    <a:pt x="377730" y="557545"/>
                  </a:cubicBezTo>
                  <a:cubicBezTo>
                    <a:pt x="509221" y="557545"/>
                    <a:pt x="615817" y="664142"/>
                    <a:pt x="615817" y="795632"/>
                  </a:cubicBezTo>
                  <a:cubicBezTo>
                    <a:pt x="615817" y="795644"/>
                    <a:pt x="615817" y="795659"/>
                    <a:pt x="615817" y="795670"/>
                  </a:cubicBezTo>
                  <a:cubicBezTo>
                    <a:pt x="615626" y="927077"/>
                    <a:pt x="509137" y="1033552"/>
                    <a:pt x="377730" y="1033719"/>
                  </a:cubicBezTo>
                  <a:close/>
                  <a:moveTo>
                    <a:pt x="860076" y="434521"/>
                  </a:moveTo>
                  <a:lnTo>
                    <a:pt x="693541" y="601056"/>
                  </a:lnTo>
                  <a:cubicBezTo>
                    <a:pt x="663042" y="551804"/>
                    <a:pt x="621528" y="510305"/>
                    <a:pt x="572269" y="479821"/>
                  </a:cubicBezTo>
                  <a:lnTo>
                    <a:pt x="738842" y="313248"/>
                  </a:lnTo>
                  <a:cubicBezTo>
                    <a:pt x="817716" y="234598"/>
                    <a:pt x="915961" y="178176"/>
                    <a:pt x="1023639" y="149685"/>
                  </a:cubicBezTo>
                  <a:cubicBezTo>
                    <a:pt x="995152" y="257378"/>
                    <a:pt x="938730" y="355638"/>
                    <a:pt x="860076" y="434521"/>
                  </a:cubicBezTo>
                  <a:close/>
                </a:path>
              </a:pathLst>
            </a:custGeom>
            <a:grp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4" name="Group 153">
            <a:extLst>
              <a:ext uri="{FF2B5EF4-FFF2-40B4-BE49-F238E27FC236}">
                <a16:creationId xmlns:a16="http://schemas.microsoft.com/office/drawing/2014/main" id="{13095AA0-9A9C-470F-A7A8-3AE84088F04A}"/>
              </a:ext>
            </a:extLst>
          </p:cNvPr>
          <p:cNvGrpSpPr/>
          <p:nvPr/>
        </p:nvGrpSpPr>
        <p:grpSpPr>
          <a:xfrm>
            <a:off x="6982361" y="2001952"/>
            <a:ext cx="490118" cy="517618"/>
            <a:chOff x="3787149" y="990600"/>
            <a:chExt cx="4617700" cy="4876799"/>
          </a:xfrm>
          <a:solidFill>
            <a:schemeClr val="bg1"/>
          </a:solidFill>
        </p:grpSpPr>
        <p:sp>
          <p:nvSpPr>
            <p:cNvPr id="155" name="Freeform: Shape 154">
              <a:extLst>
                <a:ext uri="{FF2B5EF4-FFF2-40B4-BE49-F238E27FC236}">
                  <a16:creationId xmlns:a16="http://schemas.microsoft.com/office/drawing/2014/main" id="{A306323B-006D-42C0-88EC-A4E055F8AAF3}"/>
                </a:ext>
              </a:extLst>
            </p:cNvPr>
            <p:cNvSpPr/>
            <p:nvPr/>
          </p:nvSpPr>
          <p:spPr>
            <a:xfrm>
              <a:off x="3787149" y="2387479"/>
              <a:ext cx="4617700" cy="3479920"/>
            </a:xfrm>
            <a:custGeom>
              <a:avLst/>
              <a:gdLst>
                <a:gd name="connsiteX0" fmla="*/ 4522451 w 4617700"/>
                <a:gd name="connsiteY0" fmla="*/ 3289421 h 3479920"/>
                <a:gd name="connsiteX1" fmla="*/ 4313539 w 4617700"/>
                <a:gd name="connsiteY1" fmla="*/ 3289421 h 3479920"/>
                <a:gd name="connsiteX2" fmla="*/ 4313539 w 4617700"/>
                <a:gd name="connsiteY2" fmla="*/ 256051 h 3479920"/>
                <a:gd name="connsiteX3" fmla="*/ 4057488 w 4617700"/>
                <a:gd name="connsiteY3" fmla="*/ 0 h 3479920"/>
                <a:gd name="connsiteX4" fmla="*/ 3590535 w 4617700"/>
                <a:gd name="connsiteY4" fmla="*/ 0 h 3479920"/>
                <a:gd name="connsiteX5" fmla="*/ 3334484 w 4617700"/>
                <a:gd name="connsiteY5" fmla="*/ 256051 h 3479920"/>
                <a:gd name="connsiteX6" fmla="*/ 3334484 w 4617700"/>
                <a:gd name="connsiteY6" fmla="*/ 3289421 h 3479920"/>
                <a:gd name="connsiteX7" fmla="*/ 2804017 w 4617700"/>
                <a:gd name="connsiteY7" fmla="*/ 3289421 h 3479920"/>
                <a:gd name="connsiteX8" fmla="*/ 2804017 w 4617700"/>
                <a:gd name="connsiteY8" fmla="*/ 1630404 h 3479920"/>
                <a:gd name="connsiteX9" fmla="*/ 2547966 w 4617700"/>
                <a:gd name="connsiteY9" fmla="*/ 1374353 h 3479920"/>
                <a:gd name="connsiteX10" fmla="*/ 2081013 w 4617700"/>
                <a:gd name="connsiteY10" fmla="*/ 1374353 h 3479920"/>
                <a:gd name="connsiteX11" fmla="*/ 1824961 w 4617700"/>
                <a:gd name="connsiteY11" fmla="*/ 1630404 h 3479920"/>
                <a:gd name="connsiteX12" fmla="*/ 1824961 w 4617700"/>
                <a:gd name="connsiteY12" fmla="*/ 3289421 h 3479920"/>
                <a:gd name="connsiteX13" fmla="*/ 1294495 w 4617700"/>
                <a:gd name="connsiteY13" fmla="*/ 3289421 h 3479920"/>
                <a:gd name="connsiteX14" fmla="*/ 1294495 w 4617700"/>
                <a:gd name="connsiteY14" fmla="*/ 2430228 h 3479920"/>
                <a:gd name="connsiteX15" fmla="*/ 1038444 w 4617700"/>
                <a:gd name="connsiteY15" fmla="*/ 2174177 h 3479920"/>
                <a:gd name="connsiteX16" fmla="*/ 571481 w 4617700"/>
                <a:gd name="connsiteY16" fmla="*/ 2174177 h 3479920"/>
                <a:gd name="connsiteX17" fmla="*/ 315430 w 4617700"/>
                <a:gd name="connsiteY17" fmla="*/ 2430228 h 3479920"/>
                <a:gd name="connsiteX18" fmla="*/ 315430 w 4617700"/>
                <a:gd name="connsiteY18" fmla="*/ 3289421 h 3479920"/>
                <a:gd name="connsiteX19" fmla="*/ 95250 w 4617700"/>
                <a:gd name="connsiteY19" fmla="*/ 3289421 h 3479920"/>
                <a:gd name="connsiteX20" fmla="*/ 0 w 4617700"/>
                <a:gd name="connsiteY20" fmla="*/ 3384671 h 3479920"/>
                <a:gd name="connsiteX21" fmla="*/ 95250 w 4617700"/>
                <a:gd name="connsiteY21" fmla="*/ 3479921 h 3479920"/>
                <a:gd name="connsiteX22" fmla="*/ 4522451 w 4617700"/>
                <a:gd name="connsiteY22" fmla="*/ 3479921 h 3479920"/>
                <a:gd name="connsiteX23" fmla="*/ 4617701 w 4617700"/>
                <a:gd name="connsiteY23" fmla="*/ 3384671 h 3479920"/>
                <a:gd name="connsiteX24" fmla="*/ 4522451 w 4617700"/>
                <a:gd name="connsiteY24" fmla="*/ 3289421 h 3479920"/>
                <a:gd name="connsiteX25" fmla="*/ 1103976 w 4617700"/>
                <a:gd name="connsiteY25" fmla="*/ 3289421 h 3479920"/>
                <a:gd name="connsiteX26" fmla="*/ 505920 w 4617700"/>
                <a:gd name="connsiteY26" fmla="*/ 3289421 h 3479920"/>
                <a:gd name="connsiteX27" fmla="*/ 505920 w 4617700"/>
                <a:gd name="connsiteY27" fmla="*/ 2430228 h 3479920"/>
                <a:gd name="connsiteX28" fmla="*/ 571471 w 4617700"/>
                <a:gd name="connsiteY28" fmla="*/ 2364677 h 3479920"/>
                <a:gd name="connsiteX29" fmla="*/ 1038425 w 4617700"/>
                <a:gd name="connsiteY29" fmla="*/ 2364677 h 3479920"/>
                <a:gd name="connsiteX30" fmla="*/ 1103976 w 4617700"/>
                <a:gd name="connsiteY30" fmla="*/ 2430228 h 3479920"/>
                <a:gd name="connsiteX31" fmla="*/ 1103976 w 4617700"/>
                <a:gd name="connsiteY31" fmla="*/ 3289421 h 3479920"/>
                <a:gd name="connsiteX32" fmla="*/ 2613508 w 4617700"/>
                <a:gd name="connsiteY32" fmla="*/ 3289421 h 3479920"/>
                <a:gd name="connsiteX33" fmla="*/ 2015452 w 4617700"/>
                <a:gd name="connsiteY33" fmla="*/ 3289421 h 3479920"/>
                <a:gd name="connsiteX34" fmla="*/ 2015452 w 4617700"/>
                <a:gd name="connsiteY34" fmla="*/ 1630404 h 3479920"/>
                <a:gd name="connsiteX35" fmla="*/ 2081003 w 4617700"/>
                <a:gd name="connsiteY35" fmla="*/ 1564853 h 3479920"/>
                <a:gd name="connsiteX36" fmla="*/ 2547957 w 4617700"/>
                <a:gd name="connsiteY36" fmla="*/ 1564853 h 3479920"/>
                <a:gd name="connsiteX37" fmla="*/ 2613508 w 4617700"/>
                <a:gd name="connsiteY37" fmla="*/ 1630404 h 3479920"/>
                <a:gd name="connsiteX38" fmla="*/ 2613508 w 4617700"/>
                <a:gd name="connsiteY38" fmla="*/ 3289421 h 3479920"/>
                <a:gd name="connsiteX39" fmla="*/ 4123039 w 4617700"/>
                <a:gd name="connsiteY39" fmla="*/ 3289421 h 3479920"/>
                <a:gd name="connsiteX40" fmla="*/ 3524984 w 4617700"/>
                <a:gd name="connsiteY40" fmla="*/ 3289421 h 3479920"/>
                <a:gd name="connsiteX41" fmla="*/ 3524984 w 4617700"/>
                <a:gd name="connsiteY41" fmla="*/ 256051 h 3479920"/>
                <a:gd name="connsiteX42" fmla="*/ 3590535 w 4617700"/>
                <a:gd name="connsiteY42" fmla="*/ 190500 h 3479920"/>
                <a:gd name="connsiteX43" fmla="*/ 4057488 w 4617700"/>
                <a:gd name="connsiteY43" fmla="*/ 190500 h 3479920"/>
                <a:gd name="connsiteX44" fmla="*/ 4123039 w 4617700"/>
                <a:gd name="connsiteY44" fmla="*/ 256051 h 3479920"/>
                <a:gd name="connsiteX45" fmla="*/ 4123039 w 4617700"/>
                <a:gd name="connsiteY45" fmla="*/ 3289421 h 34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17700" h="3479920">
                  <a:moveTo>
                    <a:pt x="4522451" y="3289421"/>
                  </a:moveTo>
                  <a:lnTo>
                    <a:pt x="4313539" y="3289421"/>
                  </a:lnTo>
                  <a:lnTo>
                    <a:pt x="4313539" y="256051"/>
                  </a:lnTo>
                  <a:cubicBezTo>
                    <a:pt x="4313539" y="114862"/>
                    <a:pt x="4198668" y="0"/>
                    <a:pt x="4057488" y="0"/>
                  </a:cubicBezTo>
                  <a:lnTo>
                    <a:pt x="3590535" y="0"/>
                  </a:lnTo>
                  <a:cubicBezTo>
                    <a:pt x="3449346" y="0"/>
                    <a:pt x="3334484" y="114871"/>
                    <a:pt x="3334484" y="256051"/>
                  </a:cubicBezTo>
                  <a:lnTo>
                    <a:pt x="3334484" y="3289421"/>
                  </a:lnTo>
                  <a:lnTo>
                    <a:pt x="2804017" y="3289421"/>
                  </a:lnTo>
                  <a:lnTo>
                    <a:pt x="2804017" y="1630404"/>
                  </a:lnTo>
                  <a:cubicBezTo>
                    <a:pt x="2804017" y="1489215"/>
                    <a:pt x="2689155" y="1374353"/>
                    <a:pt x="2547966" y="1374353"/>
                  </a:cubicBezTo>
                  <a:lnTo>
                    <a:pt x="2081013" y="1374353"/>
                  </a:lnTo>
                  <a:cubicBezTo>
                    <a:pt x="1939824" y="1374353"/>
                    <a:pt x="1824961" y="1489224"/>
                    <a:pt x="1824961" y="1630404"/>
                  </a:cubicBezTo>
                  <a:lnTo>
                    <a:pt x="1824961" y="3289421"/>
                  </a:lnTo>
                  <a:lnTo>
                    <a:pt x="1294495" y="3289421"/>
                  </a:lnTo>
                  <a:lnTo>
                    <a:pt x="1294495" y="2430228"/>
                  </a:lnTo>
                  <a:cubicBezTo>
                    <a:pt x="1294495" y="2289038"/>
                    <a:pt x="1179624" y="2174177"/>
                    <a:pt x="1038444" y="2174177"/>
                  </a:cubicBezTo>
                  <a:lnTo>
                    <a:pt x="571481" y="2174177"/>
                  </a:lnTo>
                  <a:cubicBezTo>
                    <a:pt x="430292" y="2174177"/>
                    <a:pt x="315430" y="2289048"/>
                    <a:pt x="315430" y="2430228"/>
                  </a:cubicBezTo>
                  <a:lnTo>
                    <a:pt x="315430" y="3289421"/>
                  </a:lnTo>
                  <a:lnTo>
                    <a:pt x="95250" y="3289421"/>
                  </a:lnTo>
                  <a:cubicBezTo>
                    <a:pt x="42643" y="3289421"/>
                    <a:pt x="0" y="3332064"/>
                    <a:pt x="0" y="3384671"/>
                  </a:cubicBezTo>
                  <a:cubicBezTo>
                    <a:pt x="0" y="3437277"/>
                    <a:pt x="42643" y="3479921"/>
                    <a:pt x="95250" y="3479921"/>
                  </a:cubicBezTo>
                  <a:lnTo>
                    <a:pt x="4522451" y="3479921"/>
                  </a:lnTo>
                  <a:cubicBezTo>
                    <a:pt x="4575058" y="3479921"/>
                    <a:pt x="4617701" y="3437277"/>
                    <a:pt x="4617701" y="3384671"/>
                  </a:cubicBezTo>
                  <a:cubicBezTo>
                    <a:pt x="4617701" y="3332064"/>
                    <a:pt x="4575058" y="3289421"/>
                    <a:pt x="4522451" y="3289421"/>
                  </a:cubicBezTo>
                  <a:close/>
                  <a:moveTo>
                    <a:pt x="1103976" y="3289421"/>
                  </a:moveTo>
                  <a:lnTo>
                    <a:pt x="505920" y="3289421"/>
                  </a:lnTo>
                  <a:lnTo>
                    <a:pt x="505920" y="2430228"/>
                  </a:lnTo>
                  <a:cubicBezTo>
                    <a:pt x="505920" y="2394080"/>
                    <a:pt x="535324" y="2364677"/>
                    <a:pt x="571471" y="2364677"/>
                  </a:cubicBezTo>
                  <a:lnTo>
                    <a:pt x="1038425" y="2364677"/>
                  </a:lnTo>
                  <a:cubicBezTo>
                    <a:pt x="1074572" y="2364677"/>
                    <a:pt x="1103976" y="2394080"/>
                    <a:pt x="1103976" y="2430228"/>
                  </a:cubicBezTo>
                  <a:lnTo>
                    <a:pt x="1103976" y="3289421"/>
                  </a:lnTo>
                  <a:close/>
                  <a:moveTo>
                    <a:pt x="2613508" y="3289421"/>
                  </a:moveTo>
                  <a:lnTo>
                    <a:pt x="2015452" y="3289421"/>
                  </a:lnTo>
                  <a:lnTo>
                    <a:pt x="2015452" y="1630404"/>
                  </a:lnTo>
                  <a:cubicBezTo>
                    <a:pt x="2015452" y="1594256"/>
                    <a:pt x="2044856" y="1564853"/>
                    <a:pt x="2081003" y="1564853"/>
                  </a:cubicBezTo>
                  <a:lnTo>
                    <a:pt x="2547957" y="1564853"/>
                  </a:lnTo>
                  <a:cubicBezTo>
                    <a:pt x="2584095" y="1564853"/>
                    <a:pt x="2613508" y="1594256"/>
                    <a:pt x="2613508" y="1630404"/>
                  </a:cubicBezTo>
                  <a:lnTo>
                    <a:pt x="2613508" y="3289421"/>
                  </a:lnTo>
                  <a:close/>
                  <a:moveTo>
                    <a:pt x="4123039" y="3289421"/>
                  </a:moveTo>
                  <a:lnTo>
                    <a:pt x="3524984" y="3289421"/>
                  </a:lnTo>
                  <a:lnTo>
                    <a:pt x="3524984" y="256051"/>
                  </a:lnTo>
                  <a:cubicBezTo>
                    <a:pt x="3524984" y="219904"/>
                    <a:pt x="3554387" y="190500"/>
                    <a:pt x="3590535" y="190500"/>
                  </a:cubicBezTo>
                  <a:lnTo>
                    <a:pt x="4057488" y="190500"/>
                  </a:lnTo>
                  <a:cubicBezTo>
                    <a:pt x="4093636" y="190500"/>
                    <a:pt x="4123039" y="219904"/>
                    <a:pt x="4123039" y="256051"/>
                  </a:cubicBezTo>
                  <a:lnTo>
                    <a:pt x="4123039" y="32894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Shape 155">
              <a:extLst>
                <a:ext uri="{FF2B5EF4-FFF2-40B4-BE49-F238E27FC236}">
                  <a16:creationId xmlns:a16="http://schemas.microsoft.com/office/drawing/2014/main" id="{5EDD4AEE-B813-4836-ABBE-8D1F5CAB593D}"/>
                </a:ext>
              </a:extLst>
            </p:cNvPr>
            <p:cNvSpPr/>
            <p:nvPr/>
          </p:nvSpPr>
          <p:spPr>
            <a:xfrm>
              <a:off x="4603873" y="990600"/>
              <a:ext cx="3496815" cy="2651931"/>
            </a:xfrm>
            <a:custGeom>
              <a:avLst/>
              <a:gdLst>
                <a:gd name="connsiteX0" fmla="*/ 3496587 w 3496815"/>
                <a:gd name="connsiteY0" fmla="*/ 100165 h 2651931"/>
                <a:gd name="connsiteX1" fmla="*/ 3468926 w 3496815"/>
                <a:gd name="connsiteY1" fmla="*/ 27889 h 2651931"/>
                <a:gd name="connsiteX2" fmla="*/ 3396651 w 3496815"/>
                <a:gd name="connsiteY2" fmla="*/ 229 h 2651931"/>
                <a:gd name="connsiteX3" fmla="*/ 3392041 w 3496815"/>
                <a:gd name="connsiteY3" fmla="*/ 0 h 2651931"/>
                <a:gd name="connsiteX4" fmla="*/ 2815778 w 3496815"/>
                <a:gd name="connsiteY4" fmla="*/ 0 h 2651931"/>
                <a:gd name="connsiteX5" fmla="*/ 2720528 w 3496815"/>
                <a:gd name="connsiteY5" fmla="*/ 95250 h 2651931"/>
                <a:gd name="connsiteX6" fmla="*/ 2815778 w 3496815"/>
                <a:gd name="connsiteY6" fmla="*/ 190500 h 2651931"/>
                <a:gd name="connsiteX7" fmla="*/ 3171604 w 3496815"/>
                <a:gd name="connsiteY7" fmla="*/ 190500 h 2651931"/>
                <a:gd name="connsiteX8" fmla="*/ 2229991 w 3496815"/>
                <a:gd name="connsiteY8" fmla="*/ 1132123 h 2651931"/>
                <a:gd name="connsiteX9" fmla="*/ 1874899 w 3496815"/>
                <a:gd name="connsiteY9" fmla="*/ 777031 h 2651931"/>
                <a:gd name="connsiteX10" fmla="*/ 1807547 w 3496815"/>
                <a:gd name="connsiteY10" fmla="*/ 749132 h 2651931"/>
                <a:gd name="connsiteX11" fmla="*/ 1740196 w 3496815"/>
                <a:gd name="connsiteY11" fmla="*/ 777031 h 2651931"/>
                <a:gd name="connsiteX12" fmla="*/ 27896 w 3496815"/>
                <a:gd name="connsiteY12" fmla="*/ 2489340 h 2651931"/>
                <a:gd name="connsiteX13" fmla="*/ 27896 w 3496815"/>
                <a:gd name="connsiteY13" fmla="*/ 2624052 h 2651931"/>
                <a:gd name="connsiteX14" fmla="*/ 95248 w 3496815"/>
                <a:gd name="connsiteY14" fmla="*/ 2651932 h 2651931"/>
                <a:gd name="connsiteX15" fmla="*/ 162599 w 3496815"/>
                <a:gd name="connsiteY15" fmla="*/ 2624033 h 2651931"/>
                <a:gd name="connsiteX16" fmla="*/ 1807547 w 3496815"/>
                <a:gd name="connsiteY16" fmla="*/ 979075 h 2651931"/>
                <a:gd name="connsiteX17" fmla="*/ 2162639 w 3496815"/>
                <a:gd name="connsiteY17" fmla="*/ 1334167 h 2651931"/>
                <a:gd name="connsiteX18" fmla="*/ 2297351 w 3496815"/>
                <a:gd name="connsiteY18" fmla="*/ 1334167 h 2651931"/>
                <a:gd name="connsiteX19" fmla="*/ 3306316 w 3496815"/>
                <a:gd name="connsiteY19" fmla="*/ 325212 h 2651931"/>
                <a:gd name="connsiteX20" fmla="*/ 3306316 w 3496815"/>
                <a:gd name="connsiteY20" fmla="*/ 647252 h 2651931"/>
                <a:gd name="connsiteX21" fmla="*/ 3401566 w 3496815"/>
                <a:gd name="connsiteY21" fmla="*/ 742502 h 2651931"/>
                <a:gd name="connsiteX22" fmla="*/ 3496816 w 3496815"/>
                <a:gd name="connsiteY22" fmla="*/ 647252 h 2651931"/>
                <a:gd name="connsiteX23" fmla="*/ 3496816 w 3496815"/>
                <a:gd name="connsiteY23" fmla="*/ 104775 h 2651931"/>
                <a:gd name="connsiteX24" fmla="*/ 3496587 w 3496815"/>
                <a:gd name="connsiteY24" fmla="*/ 100165 h 265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96815" h="2651931">
                  <a:moveTo>
                    <a:pt x="3496587" y="100165"/>
                  </a:moveTo>
                  <a:cubicBezTo>
                    <a:pt x="3497921" y="74171"/>
                    <a:pt x="3488777" y="47739"/>
                    <a:pt x="3468926" y="27889"/>
                  </a:cubicBezTo>
                  <a:cubicBezTo>
                    <a:pt x="3449077" y="8039"/>
                    <a:pt x="3422644" y="-1114"/>
                    <a:pt x="3396651" y="229"/>
                  </a:cubicBezTo>
                  <a:cubicBezTo>
                    <a:pt x="3395117" y="162"/>
                    <a:pt x="3393603" y="0"/>
                    <a:pt x="3392041" y="0"/>
                  </a:cubicBezTo>
                  <a:lnTo>
                    <a:pt x="2815778" y="0"/>
                  </a:lnTo>
                  <a:cubicBezTo>
                    <a:pt x="2763172" y="0"/>
                    <a:pt x="2720528" y="42643"/>
                    <a:pt x="2720528" y="95250"/>
                  </a:cubicBezTo>
                  <a:cubicBezTo>
                    <a:pt x="2720528" y="147857"/>
                    <a:pt x="2763172" y="190500"/>
                    <a:pt x="2815778" y="190500"/>
                  </a:cubicBezTo>
                  <a:lnTo>
                    <a:pt x="3171604" y="190500"/>
                  </a:lnTo>
                  <a:lnTo>
                    <a:pt x="2229991" y="1132123"/>
                  </a:lnTo>
                  <a:lnTo>
                    <a:pt x="1874899" y="777031"/>
                  </a:lnTo>
                  <a:cubicBezTo>
                    <a:pt x="1857039" y="759171"/>
                    <a:pt x="1832808" y="749132"/>
                    <a:pt x="1807547" y="749132"/>
                  </a:cubicBezTo>
                  <a:cubicBezTo>
                    <a:pt x="1782287" y="749132"/>
                    <a:pt x="1758056" y="759171"/>
                    <a:pt x="1740196" y="777031"/>
                  </a:cubicBezTo>
                  <a:lnTo>
                    <a:pt x="27896" y="2489340"/>
                  </a:lnTo>
                  <a:cubicBezTo>
                    <a:pt x="-9299" y="2526535"/>
                    <a:pt x="-9299" y="2586847"/>
                    <a:pt x="27896" y="2624052"/>
                  </a:cubicBezTo>
                  <a:cubicBezTo>
                    <a:pt x="46499" y="2642635"/>
                    <a:pt x="70873" y="2651932"/>
                    <a:pt x="95248" y="2651932"/>
                  </a:cubicBezTo>
                  <a:cubicBezTo>
                    <a:pt x="119622" y="2651932"/>
                    <a:pt x="144006" y="2642635"/>
                    <a:pt x="162599" y="2624033"/>
                  </a:cubicBezTo>
                  <a:lnTo>
                    <a:pt x="1807547" y="979075"/>
                  </a:lnTo>
                  <a:lnTo>
                    <a:pt x="2162639" y="1334167"/>
                  </a:lnTo>
                  <a:cubicBezTo>
                    <a:pt x="2199834" y="1371362"/>
                    <a:pt x="2260147" y="1371362"/>
                    <a:pt x="2297351" y="1334167"/>
                  </a:cubicBezTo>
                  <a:lnTo>
                    <a:pt x="3306316" y="325212"/>
                  </a:lnTo>
                  <a:lnTo>
                    <a:pt x="3306316" y="647252"/>
                  </a:lnTo>
                  <a:cubicBezTo>
                    <a:pt x="3306316" y="699859"/>
                    <a:pt x="3348959" y="742502"/>
                    <a:pt x="3401566" y="742502"/>
                  </a:cubicBezTo>
                  <a:cubicBezTo>
                    <a:pt x="3454172" y="742502"/>
                    <a:pt x="3496816" y="699859"/>
                    <a:pt x="3496816" y="647252"/>
                  </a:cubicBezTo>
                  <a:lnTo>
                    <a:pt x="3496816" y="104775"/>
                  </a:lnTo>
                  <a:cubicBezTo>
                    <a:pt x="3496816" y="103222"/>
                    <a:pt x="3496654" y="101708"/>
                    <a:pt x="3496587" y="10016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Shape 156">
              <a:extLst>
                <a:ext uri="{FF2B5EF4-FFF2-40B4-BE49-F238E27FC236}">
                  <a16:creationId xmlns:a16="http://schemas.microsoft.com/office/drawing/2014/main" id="{F098E946-89A7-4B77-B1EA-F983D7CA00C1}"/>
                </a:ext>
              </a:extLst>
            </p:cNvPr>
            <p:cNvSpPr/>
            <p:nvPr/>
          </p:nvSpPr>
          <p:spPr>
            <a:xfrm>
              <a:off x="4282821" y="3784377"/>
              <a:ext cx="190500" cy="190500"/>
            </a:xfrm>
            <a:custGeom>
              <a:avLst/>
              <a:gdLst>
                <a:gd name="connsiteX0" fmla="*/ 190500 w 190500"/>
                <a:gd name="connsiteY0" fmla="*/ 95250 h 190500"/>
                <a:gd name="connsiteX1" fmla="*/ 95250 w 190500"/>
                <a:gd name="connsiteY1" fmla="*/ 190500 h 190500"/>
                <a:gd name="connsiteX2" fmla="*/ 0 w 190500"/>
                <a:gd name="connsiteY2" fmla="*/ 95250 h 190500"/>
                <a:gd name="connsiteX3" fmla="*/ 95250 w 190500"/>
                <a:gd name="connsiteY3" fmla="*/ 0 h 190500"/>
                <a:gd name="connsiteX4" fmla="*/ 190500 w 190500"/>
                <a:gd name="connsiteY4" fmla="*/ 9525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500">
                  <a:moveTo>
                    <a:pt x="190500" y="95250"/>
                  </a:moveTo>
                  <a:cubicBezTo>
                    <a:pt x="190500" y="147855"/>
                    <a:pt x="147855" y="190500"/>
                    <a:pt x="95250" y="190500"/>
                  </a:cubicBezTo>
                  <a:cubicBezTo>
                    <a:pt x="42645" y="190500"/>
                    <a:pt x="0" y="147855"/>
                    <a:pt x="0" y="95250"/>
                  </a:cubicBezTo>
                  <a:cubicBezTo>
                    <a:pt x="0" y="42645"/>
                    <a:pt x="42645" y="0"/>
                    <a:pt x="95250" y="0"/>
                  </a:cubicBezTo>
                  <a:cubicBezTo>
                    <a:pt x="147855" y="0"/>
                    <a:pt x="190500" y="42645"/>
                    <a:pt x="190500" y="9525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013077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35683D4-66D6-098D-9719-F53EC51EF13F}"/>
              </a:ext>
            </a:extLst>
          </p:cNvPr>
          <p:cNvSpPr txBox="1"/>
          <p:nvPr/>
        </p:nvSpPr>
        <p:spPr>
          <a:xfrm>
            <a:off x="228600" y="5757063"/>
            <a:ext cx="11390243"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Trixeo</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is not indicated for the initial treatment of COPD.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Indication: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Trixeo</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Aerosphere is indicated as a maintenance treatment in adult patients with moderate to severe chronic obstructive pulmonary disease (COPD) who are not adequately treated by a  combination of an inhaled corticosteroid and a long-acting beta2-agonist or combination of a long-acting beta2-agonist and a long-acting muscarinic antagonist © 2025 Global Strategy for Diagnosis, Management and Prevention of COPD all rights reserved. Use is by express license from the owner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*Single-inhaler therapy may be more convenient and more effective than multiple inhalers. Singe inhaler improves adherence to treatment. Exacerbation refers to the number of exacerbation per year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CAT, COPD Assessment Test; EOS, eosinophils; GOLD, Global Initiative for Chronic Obstructive Lung Disease;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mMRC</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modified Medical Research Council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Ref: Global Initiative for Chronic Obstructive Lung Disease (GOLD). Global strategy for prevention, diagnosis and management of COPD. 2025. Available from: https://goldcopd.org/2025-gold-report/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(Accessed 25 November 2024) TRIXEO latest approved Prescribing Information by MoH.</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6951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4D95889-E7E7-87E3-6A71-AB9E3F6A5488}"/>
              </a:ext>
            </a:extLst>
          </p:cNvPr>
          <p:cNvSpPr txBox="1"/>
          <p:nvPr/>
        </p:nvSpPr>
        <p:spPr>
          <a:xfrm>
            <a:off x="0" y="5690058"/>
            <a:ext cx="12036287" cy="12003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Trixeo</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is not indicated for the initial treatment of COPD or patients treated with monotherapy of either LABA, LAMA or ICS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Indication: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Trixeo</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Aerosphere is indicated as a maintenance treatment in adult patients with moderate to severe chronic obstructive pulmonary disease (COPD) who are not adequately treated by a  combination of an inhaled corticosteroid and a long-acting beta2-agonist or combination of a long-acting beta2-agonist and a long-acting muscarinic antagonist.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 2025 Global Strategy for Diagnosis, Management and Prevention of COPD all rights reserved. Use is by express license from the owner. Extracted from Figure 3.9, depicting treatment pathways.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Information related to use of pathways is not included. Further information on use of pathways can be found in the complete figure in the reference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*Except if EOS &lt;300 cells/</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μL</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†except if EOS &lt;100 cells/</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μL</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‡single-inhaler therapy may be more convenient and effective than multiple inhalers; single inhalers improve adherence to treatment.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Exacerbation refers to the number of exacerbation per year. consider de-escalation of ICS if pneumonia or other considerable side effects; in case of blood EOS ≥300 cells/µL, de-escalation is more likely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to be associated with the development of </a:t>
            </a:r>
            <a:r>
              <a:rPr kumimoji="0" lang="en-US" sz="800" b="0" i="0" u="none" strike="noStrike" kern="1200" cap="none" spc="0" normalizeH="0" baseline="0" noProof="0" err="1">
                <a:ln>
                  <a:noFill/>
                </a:ln>
                <a:solidFill>
                  <a:prstClr val="black"/>
                </a:solidFill>
                <a:effectLst/>
                <a:uLnTx/>
                <a:uFillTx/>
                <a:latin typeface="IBMPlexSansHebrew-Medium"/>
                <a:ea typeface="+mn-ea"/>
                <a:cs typeface="+mn-cs"/>
              </a:rPr>
              <a:t>exacerbations.EOS</a:t>
            </a:r>
            <a:r>
              <a:rPr kumimoji="0" lang="en-US" sz="800" b="0" i="0" u="none" strike="noStrike" kern="1200" cap="none" spc="0" normalizeH="0" baseline="0" noProof="0">
                <a:ln>
                  <a:noFill/>
                </a:ln>
                <a:solidFill>
                  <a:prstClr val="black"/>
                </a:solidFill>
                <a:effectLst/>
                <a:uLnTx/>
                <a:uFillTx/>
                <a:latin typeface="IBMPlexSansHebrew-Medium"/>
                <a:ea typeface="+mn-ea"/>
                <a:cs typeface="+mn-cs"/>
              </a:rPr>
              <a:t>, eosinophils; FEV1, forced expiratory volume in 1 second; GOLD, Global Initiative for Chronic Obstructive Lung Disease; ICS, inhaled corticosteroid(s); LABA, long-acting beta2-agonist; LAMA, long acting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muscarinic antagonist Ref: Global Initiative for Chronic Obstructive Lung Disease (GOLD). Global strategy for prevention, diagnosis and management of COPD. 2025. Available from: https://goldcopd.org/2025-gold-report/(Accessed 25 November 2024)</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38129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device for asthma inhalers&#10;&#10;Description automatically generated">
            <a:extLst>
              <a:ext uri="{FF2B5EF4-FFF2-40B4-BE49-F238E27FC236}">
                <a16:creationId xmlns:a16="http://schemas.microsoft.com/office/drawing/2014/main" id="{F5A6B802-E03D-953D-01C6-2DA6D876510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43334" y="4141340"/>
            <a:ext cx="6013704" cy="2148791"/>
          </a:xfrm>
          <a:prstGeom prst="rect">
            <a:avLst/>
          </a:prstGeom>
        </p:spPr>
      </p:pic>
      <p:sp>
        <p:nvSpPr>
          <p:cNvPr id="2" name="Title 1">
            <a:extLst>
              <a:ext uri="{FF2B5EF4-FFF2-40B4-BE49-F238E27FC236}">
                <a16:creationId xmlns:a16="http://schemas.microsoft.com/office/drawing/2014/main" id="{D7DE9997-CEC2-4B6B-AEAB-FA1770BD9AFB}"/>
              </a:ext>
            </a:extLst>
          </p:cNvPr>
          <p:cNvSpPr>
            <a:spLocks noGrp="1"/>
          </p:cNvSpPr>
          <p:nvPr>
            <p:ph type="title" idx="4294967295"/>
          </p:nvPr>
        </p:nvSpPr>
        <p:spPr>
          <a:xfrm>
            <a:off x="340936" y="213414"/>
            <a:ext cx="11516102" cy="935774"/>
          </a:xfrm>
        </p:spPr>
        <p:txBody>
          <a:bodyPr>
            <a:normAutofit/>
          </a:bodyPr>
          <a:lstStyle/>
          <a:p>
            <a:r>
              <a:rPr lang="en-GB"/>
              <a:t>TRIXEO is a fixed-dose triple therapy for the treatment of COPD</a:t>
            </a:r>
            <a:r>
              <a:rPr lang="en-US"/>
              <a:t> in an </a:t>
            </a:r>
            <a:r>
              <a:rPr lang="en-GB"/>
              <a:t>AEROSPHERE</a:t>
            </a:r>
            <a:r>
              <a:rPr lang="en-GB" baseline="30000"/>
              <a:t>®</a:t>
            </a:r>
            <a:r>
              <a:rPr lang="en-GB"/>
              <a:t> inhaler</a:t>
            </a:r>
            <a:r>
              <a:rPr lang="en-GB" baseline="30000"/>
              <a:t>1</a:t>
            </a:r>
            <a:endParaRPr lang="en-US" baseline="30000"/>
          </a:p>
        </p:txBody>
      </p:sp>
      <p:sp>
        <p:nvSpPr>
          <p:cNvPr id="13" name="Rectangle 12">
            <a:extLst>
              <a:ext uri="{FF2B5EF4-FFF2-40B4-BE49-F238E27FC236}">
                <a16:creationId xmlns:a16="http://schemas.microsoft.com/office/drawing/2014/main" id="{113FBF24-F71A-FC75-2496-665D8CFE6BB8}"/>
              </a:ext>
            </a:extLst>
          </p:cNvPr>
          <p:cNvSpPr/>
          <p:nvPr/>
        </p:nvSpPr>
        <p:spPr>
          <a:xfrm>
            <a:off x="-1" y="1318101"/>
            <a:ext cx="12192000" cy="598012"/>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Combining the power of three agents in one device,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TRIXEO gives patients the benefits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of:</a:t>
            </a:r>
          </a:p>
        </p:txBody>
      </p:sp>
      <p:sp>
        <p:nvSpPr>
          <p:cNvPr id="17" name="TextBox 16">
            <a:extLst>
              <a:ext uri="{FF2B5EF4-FFF2-40B4-BE49-F238E27FC236}">
                <a16:creationId xmlns:a16="http://schemas.microsoft.com/office/drawing/2014/main" id="{04785790-DB45-5CBA-A074-583136A31644}"/>
              </a:ext>
            </a:extLst>
          </p:cNvPr>
          <p:cNvSpPr txBox="1"/>
          <p:nvPr/>
        </p:nvSpPr>
        <p:spPr>
          <a:xfrm>
            <a:off x="334962" y="2387291"/>
            <a:ext cx="6945543" cy="69762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347785"/>
                </a:solidFill>
                <a:effectLst/>
                <a:uLnTx/>
                <a:uFillTx/>
                <a:latin typeface="Arial"/>
                <a:ea typeface="+mn-ea"/>
                <a:cs typeface="+mn-cs"/>
              </a:rPr>
              <a:t>BUDESONIDE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Anti-inflammatory action throughout the large and small airways</a:t>
            </a:r>
            <a:r>
              <a:rPr kumimoji="0" lang="en-GB" sz="1800" b="0" i="0" u="none" strike="noStrike" kern="0" cap="none" spc="0" normalizeH="0" baseline="30000" noProof="0">
                <a:ln>
                  <a:noFill/>
                </a:ln>
                <a:solidFill>
                  <a:srgbClr val="373A36"/>
                </a:solidFill>
                <a:effectLst/>
                <a:uLnTx/>
                <a:uFillTx/>
                <a:latin typeface="Arial"/>
                <a:ea typeface="+mn-ea"/>
                <a:cs typeface="+mn-cs"/>
              </a:rPr>
              <a:t>2</a:t>
            </a:r>
            <a:endParaRPr kumimoji="0" lang="en-GB" sz="1800" b="1" i="0" u="none" strike="noStrike" kern="0" cap="none" spc="0" normalizeH="0" baseline="30000" noProof="0">
              <a:ln>
                <a:noFill/>
              </a:ln>
              <a:solidFill>
                <a:srgbClr val="525252"/>
              </a:solidFill>
              <a:effectLst/>
              <a:uLnTx/>
              <a:uFillTx/>
              <a:latin typeface="Arial"/>
              <a:ea typeface="+mn-ea"/>
              <a:cs typeface="+mn-cs"/>
            </a:endParaRPr>
          </a:p>
        </p:txBody>
      </p:sp>
      <p:cxnSp>
        <p:nvCxnSpPr>
          <p:cNvPr id="21" name="Straight Connector 20">
            <a:extLst>
              <a:ext uri="{FF2B5EF4-FFF2-40B4-BE49-F238E27FC236}">
                <a16:creationId xmlns:a16="http://schemas.microsoft.com/office/drawing/2014/main" id="{E1D359FF-5787-6464-1ACC-EC0A5DC047DE}"/>
              </a:ext>
            </a:extLst>
          </p:cNvPr>
          <p:cNvCxnSpPr>
            <a:cxnSpLocks/>
          </p:cNvCxnSpPr>
          <p:nvPr/>
        </p:nvCxnSpPr>
        <p:spPr>
          <a:xfrm>
            <a:off x="422801" y="3211806"/>
            <a:ext cx="6656400" cy="0"/>
          </a:xfrm>
          <a:prstGeom prst="line">
            <a:avLst/>
          </a:prstGeom>
          <a:noFill/>
          <a:ln w="57150" cap="flat" cmpd="sng" algn="ctr">
            <a:solidFill>
              <a:srgbClr val="FFC000"/>
            </a:solidFill>
            <a:prstDash val="solid"/>
            <a:miter lim="800000"/>
          </a:ln>
          <a:effectLst/>
        </p:spPr>
      </p:cxnSp>
      <p:cxnSp>
        <p:nvCxnSpPr>
          <p:cNvPr id="26" name="Straight Connector 25">
            <a:extLst>
              <a:ext uri="{FF2B5EF4-FFF2-40B4-BE49-F238E27FC236}">
                <a16:creationId xmlns:a16="http://schemas.microsoft.com/office/drawing/2014/main" id="{6E0FA84E-8E11-AF50-73A2-967AEE744B2D}"/>
              </a:ext>
            </a:extLst>
          </p:cNvPr>
          <p:cNvCxnSpPr>
            <a:cxnSpLocks/>
          </p:cNvCxnSpPr>
          <p:nvPr/>
        </p:nvCxnSpPr>
        <p:spPr>
          <a:xfrm>
            <a:off x="422802" y="2278235"/>
            <a:ext cx="6656400" cy="0"/>
          </a:xfrm>
          <a:prstGeom prst="line">
            <a:avLst/>
          </a:prstGeom>
          <a:noFill/>
          <a:ln w="57150" cap="flat" cmpd="sng" algn="ctr">
            <a:solidFill>
              <a:schemeClr val="accent3"/>
            </a:solidFill>
            <a:prstDash val="solid"/>
            <a:miter lim="800000"/>
          </a:ln>
          <a:effectLst/>
        </p:spPr>
      </p:cxnSp>
      <p:cxnSp>
        <p:nvCxnSpPr>
          <p:cNvPr id="27" name="Straight Connector 26">
            <a:extLst>
              <a:ext uri="{FF2B5EF4-FFF2-40B4-BE49-F238E27FC236}">
                <a16:creationId xmlns:a16="http://schemas.microsoft.com/office/drawing/2014/main" id="{0B5D4BE1-A284-EAEB-4089-9050158C96A4}"/>
              </a:ext>
            </a:extLst>
          </p:cNvPr>
          <p:cNvCxnSpPr>
            <a:cxnSpLocks/>
          </p:cNvCxnSpPr>
          <p:nvPr/>
        </p:nvCxnSpPr>
        <p:spPr>
          <a:xfrm>
            <a:off x="422802" y="4141340"/>
            <a:ext cx="6657067" cy="0"/>
          </a:xfrm>
          <a:prstGeom prst="line">
            <a:avLst/>
          </a:prstGeom>
          <a:noFill/>
          <a:ln w="57150" cap="flat" cmpd="sng" algn="ctr">
            <a:solidFill>
              <a:schemeClr val="tx2"/>
            </a:solidFill>
            <a:prstDash val="solid"/>
            <a:miter lim="800000"/>
          </a:ln>
          <a:effectLst/>
        </p:spPr>
      </p:cxnSp>
      <p:sp>
        <p:nvSpPr>
          <p:cNvPr id="30" name="TextBox 29">
            <a:extLst>
              <a:ext uri="{FF2B5EF4-FFF2-40B4-BE49-F238E27FC236}">
                <a16:creationId xmlns:a16="http://schemas.microsoft.com/office/drawing/2014/main" id="{A31AB0C1-9EBD-432E-164B-FB163DD46589}"/>
              </a:ext>
            </a:extLst>
          </p:cNvPr>
          <p:cNvSpPr txBox="1"/>
          <p:nvPr/>
        </p:nvSpPr>
        <p:spPr>
          <a:xfrm>
            <a:off x="334962" y="3314727"/>
            <a:ext cx="7152422" cy="69762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F0B323"/>
                </a:solidFill>
                <a:effectLst/>
                <a:uLnTx/>
                <a:uFillTx/>
                <a:latin typeface="Arial"/>
                <a:ea typeface="+mn-ea"/>
                <a:cs typeface="+mn-cs"/>
              </a:rPr>
              <a:t>FORMOTEROL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Rapidly and effectively relaxes the central and peripheral airways</a:t>
            </a:r>
            <a:r>
              <a:rPr kumimoji="0" lang="en-GB" sz="1800" b="0" i="0" u="none" strike="noStrike" kern="0" cap="none" spc="0" normalizeH="0" baseline="30000" noProof="0">
                <a:ln>
                  <a:noFill/>
                </a:ln>
                <a:solidFill>
                  <a:srgbClr val="373A36"/>
                </a:solidFill>
                <a:effectLst/>
                <a:uLnTx/>
                <a:uFillTx/>
                <a:latin typeface="Arial"/>
                <a:ea typeface="+mn-ea"/>
                <a:cs typeface="+mn-cs"/>
              </a:rPr>
              <a:t>2</a:t>
            </a:r>
            <a:r>
              <a:rPr kumimoji="0" lang="en-GB" sz="1800" b="0" i="0" u="none" strike="noStrike" kern="0" cap="none" spc="0" normalizeH="0" baseline="0" noProof="0">
                <a:ln>
                  <a:noFill/>
                </a:ln>
                <a:solidFill>
                  <a:srgbClr val="373A36"/>
                </a:solidFill>
                <a:effectLst/>
                <a:uLnTx/>
                <a:uFillTx/>
                <a:latin typeface="Arial"/>
                <a:ea typeface="+mn-ea"/>
                <a:cs typeface="+mn-cs"/>
              </a:rPr>
              <a:t>*</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51779F94-6EF8-73FC-51F7-A28A61198708}"/>
              </a:ext>
            </a:extLst>
          </p:cNvPr>
          <p:cNvSpPr txBox="1"/>
          <p:nvPr/>
        </p:nvSpPr>
        <p:spPr>
          <a:xfrm>
            <a:off x="334962" y="4244261"/>
            <a:ext cx="8724900" cy="102592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525252"/>
                </a:solidFill>
                <a:effectLst/>
                <a:uLnTx/>
                <a:uFillTx/>
                <a:latin typeface="Arial"/>
                <a:ea typeface="+mn-ea"/>
                <a:cs typeface="+mn-cs"/>
              </a:rPr>
              <a:t>GLYCOPYRRONIUM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Induces bronchodilation through inhibition of the M3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receptor at the smooth muscle</a:t>
            </a:r>
            <a:r>
              <a:rPr kumimoji="0" lang="en-GB" sz="1800" b="0" i="0" u="none" strike="noStrike" kern="0" cap="none" spc="0" normalizeH="0" baseline="30000" noProof="0">
                <a:ln>
                  <a:noFill/>
                </a:ln>
                <a:solidFill>
                  <a:srgbClr val="373A36"/>
                </a:solidFill>
                <a:effectLst/>
                <a:uLnTx/>
                <a:uFillTx/>
                <a:latin typeface="Arial"/>
                <a:ea typeface="+mn-ea"/>
                <a:cs typeface="+mn-cs"/>
              </a:rPr>
              <a:t>2</a:t>
            </a:r>
          </a:p>
        </p:txBody>
      </p:sp>
      <p:sp>
        <p:nvSpPr>
          <p:cNvPr id="7" name="Text Placeholder 2">
            <a:extLst>
              <a:ext uri="{FF2B5EF4-FFF2-40B4-BE49-F238E27FC236}">
                <a16:creationId xmlns:a16="http://schemas.microsoft.com/office/drawing/2014/main" id="{689873DC-5ED5-6D6B-B9D4-D231D19A9CE4}"/>
              </a:ext>
            </a:extLst>
          </p:cNvPr>
          <p:cNvSpPr txBox="1">
            <a:spLocks/>
          </p:cNvSpPr>
          <p:nvPr/>
        </p:nvSpPr>
        <p:spPr>
          <a:xfrm>
            <a:off x="180361" y="6340502"/>
            <a:ext cx="10348855" cy="511364"/>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Indication: </a:t>
            </a:r>
            <a:r>
              <a:rPr kumimoji="0" lang="en-US"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Trixeo</a:t>
            </a:r>
            <a:r>
              <a:rPr kumimoji="0" lang="en-US"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Aerosphere is indicated as a maintenance treatment in adult patients with moderate to severe chronic obstructive pulmonary disease (COPD) who are not adequately treated by a combination of an inhaled corticosteroid and a long-acting beta2-agonist or combination of a long-acting beta2-agonist and a long-acting muscarinic antagonist .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*TRIXEO is NOT a rescue medication and does NOT replace fast-acting inhalers to treat acute symptoms</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2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M, muscarinic1. Rabe KF, et al. N Engl J Med</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2020;383:35–48; 2. </a:t>
            </a:r>
            <a:r>
              <a:rPr kumimoji="0" lang="en-US"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TRIXEO latest approved Prescribing Information by MoH</a:t>
            </a:r>
            <a:endPar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018361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B1A574-54D5-4D79-8D21-862D539DBE5D}"/>
              </a:ext>
            </a:extLst>
          </p:cNvPr>
          <p:cNvSpPr>
            <a:spLocks noGrp="1"/>
          </p:cNvSpPr>
          <p:nvPr>
            <p:ph type="title" idx="4294967295"/>
          </p:nvPr>
        </p:nvSpPr>
        <p:spPr>
          <a:xfrm>
            <a:off x="340936" y="47235"/>
            <a:ext cx="10965342" cy="1101953"/>
          </a:xfrm>
        </p:spPr>
        <p:txBody>
          <a:bodyPr/>
          <a:lstStyle/>
          <a:p>
            <a:r>
              <a:rPr lang="en-GB" sz="2400"/>
              <a:t>KRONOS: TRIXEO prevents moderate or severe exacerbations versus LAMA/LABA in a study where the majority of patients did not have a history of exacerbations in the last year</a:t>
            </a:r>
            <a:r>
              <a:rPr lang="en-GB" sz="2400" baseline="30000"/>
              <a:t>1</a:t>
            </a:r>
          </a:p>
        </p:txBody>
      </p:sp>
      <p:sp>
        <p:nvSpPr>
          <p:cNvPr id="4" name="Text Placeholder 3">
            <a:extLst>
              <a:ext uri="{FF2B5EF4-FFF2-40B4-BE49-F238E27FC236}">
                <a16:creationId xmlns:a16="http://schemas.microsoft.com/office/drawing/2014/main" id="{4C254F2E-8861-79B3-C163-F1C899231588}"/>
              </a:ext>
            </a:extLst>
          </p:cNvPr>
          <p:cNvSpPr>
            <a:spLocks noGrp="1"/>
          </p:cNvSpPr>
          <p:nvPr>
            <p:ph type="body" sz="quarter" idx="10"/>
          </p:nvPr>
        </p:nvSpPr>
        <p:spPr>
          <a:xfrm>
            <a:off x="341312" y="6100305"/>
            <a:ext cx="10348855" cy="59000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ICS/LABA, budesonide / formoterol fumarate dihydrate; LAMA/LABA, glycopyrronium / formoterol fumarate dihydrate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Note: although the definition and classification of exacerbations have been updated in the 2023 GOLD Report, exacerbation severity refers to an earlier definition and classification to align with the published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KRONOS co-primary endpoints: change from baseline in morning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predose</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trough FEV</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1</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over 24 weeks versus LAMA/LABA MDI (22 mL; P=0.0139); FEV</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1</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AUC</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0–4</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versus ICS/LABA MDI (104 mL; P&lt;0.0001) and ICS/LABA DPI (91 mL; P&lt;0.0001)</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1</a:t>
            </a:r>
          </a:p>
          <a:p>
            <a:pPr>
              <a:buClrTx/>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AUC</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0–4</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area under the curve from 0 to 4 h; DPI, dry powder inhaler;</a:t>
            </a:r>
            <a:r>
              <a:rPr lang="en-GB" b="0"/>
              <a:t> FEV</a:t>
            </a:r>
            <a:r>
              <a:rPr lang="en-GB" b="0" baseline="-25000"/>
              <a:t>1</a:t>
            </a:r>
            <a:r>
              <a:rPr lang="en-GB" b="0"/>
              <a:t>, forced expiratory volume in 1 second; </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GOLD, Global Initiative for Chronic Obstructive Lung Disease; </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MDI, metered-dose inhaler; </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NNT, number needed to treat</a:t>
            </a:r>
            <a:br>
              <a:rPr lang="en-GB">
                <a:solidFill>
                  <a:srgbClr val="373A36"/>
                </a:solidFill>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Ferguson GT, et al. Lancet Respir Med 2018;6:747–758; 2. Martinez FJ, et al. Int J Chron Obstruct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Pulmon</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Dis 2021;16:179–189</a:t>
            </a:r>
            <a:endParaRPr lang="en-GB"/>
          </a:p>
        </p:txBody>
      </p:sp>
      <p:sp>
        <p:nvSpPr>
          <p:cNvPr id="10" name="Rectangle 9">
            <a:extLst>
              <a:ext uri="{FF2B5EF4-FFF2-40B4-BE49-F238E27FC236}">
                <a16:creationId xmlns:a16="http://schemas.microsoft.com/office/drawing/2014/main" id="{815516E4-D7B4-49B6-8C16-FD5CC1AD3276}"/>
              </a:ext>
            </a:extLst>
          </p:cNvPr>
          <p:cNvSpPr/>
          <p:nvPr/>
        </p:nvSpPr>
        <p:spPr>
          <a:xfrm>
            <a:off x="9737379" y="1593040"/>
            <a:ext cx="2296550" cy="350666"/>
          </a:xfrm>
          <a:prstGeom prst="rect">
            <a:avLst/>
          </a:prstGeom>
          <a:solidFill>
            <a:schemeClr val="tx2"/>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Arial" panose="020B0604020202020204"/>
                <a:ea typeface="+mn-ea"/>
                <a:cs typeface="+mn-cs"/>
              </a:rPr>
              <a:t>SECONDARY ENDPOINT</a:t>
            </a:r>
            <a:endParaRPr kumimoji="0" lang="en-GB" sz="2000" b="1" i="0" u="none" strike="noStrike" kern="1200" cap="none" spc="0" normalizeH="0" baseline="0" noProof="0">
              <a:ln>
                <a:noFill/>
              </a:ln>
              <a:solidFill>
                <a:srgbClr val="FFFFFF"/>
              </a:solidFill>
              <a:effectLst/>
              <a:uLnTx/>
              <a:uFillTx/>
              <a:latin typeface="Arial" panose="020B0604020202020204"/>
              <a:ea typeface="+mn-ea"/>
              <a:cs typeface="+mn-cs"/>
            </a:endParaRPr>
          </a:p>
        </p:txBody>
      </p:sp>
      <p:graphicFrame>
        <p:nvGraphicFramePr>
          <p:cNvPr id="13" name="Chart 12">
            <a:extLst>
              <a:ext uri="{FF2B5EF4-FFF2-40B4-BE49-F238E27FC236}">
                <a16:creationId xmlns:a16="http://schemas.microsoft.com/office/drawing/2014/main" id="{09AD8652-18FF-405C-BD58-FE45845ADDB4}"/>
              </a:ext>
            </a:extLst>
          </p:cNvPr>
          <p:cNvGraphicFramePr/>
          <p:nvPr>
            <p:extLst>
              <p:ext uri="{D42A27DB-BD31-4B8C-83A1-F6EECF244321}">
                <p14:modId xmlns:p14="http://schemas.microsoft.com/office/powerpoint/2010/main" val="1464957616"/>
              </p:ext>
            </p:extLst>
          </p:nvPr>
        </p:nvGraphicFramePr>
        <p:xfrm>
          <a:off x="2147929" y="2115195"/>
          <a:ext cx="6978884" cy="32728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2DFC5532-0C8E-4CCB-BD54-0BFA81363E9C}"/>
              </a:ext>
            </a:extLst>
          </p:cNvPr>
          <p:cNvSpPr txBox="1"/>
          <p:nvPr/>
        </p:nvSpPr>
        <p:spPr>
          <a:xfrm>
            <a:off x="5414206" y="1820983"/>
            <a:ext cx="17140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52% reduction </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LAMA/LABA</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(P&lt;0.0001)</a:t>
            </a:r>
            <a:r>
              <a:rPr kumimoji="0" lang="en-GB" sz="1200" b="0" i="0" u="none" strike="noStrike" kern="1200" cap="none" spc="0" normalizeH="0" baseline="30000" noProof="0">
                <a:ln>
                  <a:noFill/>
                </a:ln>
                <a:solidFill>
                  <a:srgbClr val="373A36"/>
                </a:solidFill>
                <a:effectLst/>
                <a:uLnTx/>
                <a:uFillTx/>
                <a:latin typeface="Arial" panose="020B0604020202020204"/>
                <a:ea typeface="+mn-ea"/>
                <a:cs typeface="+mn-cs"/>
              </a:rPr>
              <a:t>1</a:t>
            </a:r>
          </a:p>
        </p:txBody>
      </p:sp>
      <p:sp>
        <p:nvSpPr>
          <p:cNvPr id="19" name="Oval 18">
            <a:extLst>
              <a:ext uri="{FF2B5EF4-FFF2-40B4-BE49-F238E27FC236}">
                <a16:creationId xmlns:a16="http://schemas.microsoft.com/office/drawing/2014/main" id="{00EB05B0-BAFD-4961-A3B0-73D902340E33}"/>
              </a:ext>
            </a:extLst>
          </p:cNvPr>
          <p:cNvSpPr/>
          <p:nvPr/>
        </p:nvSpPr>
        <p:spPr>
          <a:xfrm>
            <a:off x="9205877" y="2528869"/>
            <a:ext cx="1840478" cy="1840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white"/>
                </a:solidFill>
                <a:effectLst/>
                <a:uLnTx/>
                <a:uFillTx/>
                <a:latin typeface="Arial" panose="020B0604020202020204"/>
                <a:ea typeface="+mn-ea"/>
                <a:cs typeface="+mn-cs"/>
              </a:rPr>
              <a:t>NNT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moderate/ severe exacerbation for every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3</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patients treated for 1 year with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TRIXEO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versus LAMA/LABA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(95% CI 2, 4)</a:t>
            </a:r>
            <a:r>
              <a:rPr kumimoji="0" lang="en-GB" sz="1050" b="0" i="0" u="none" strike="noStrike" kern="1200" cap="none" spc="0" normalizeH="0" baseline="30000" noProof="0">
                <a:ln>
                  <a:noFill/>
                </a:ln>
                <a:solidFill>
                  <a:prstClr val="white"/>
                </a:solidFill>
                <a:effectLst/>
                <a:uLnTx/>
                <a:uFillTx/>
                <a:latin typeface="Arial" panose="020B0604020202020204"/>
                <a:ea typeface="+mn-ea"/>
                <a:cs typeface="+mn-cs"/>
              </a:rPr>
              <a:t>1,2</a:t>
            </a:r>
          </a:p>
        </p:txBody>
      </p:sp>
      <p:sp>
        <p:nvSpPr>
          <p:cNvPr id="11" name="Isosceles Triangle 10">
            <a:extLst>
              <a:ext uri="{FF2B5EF4-FFF2-40B4-BE49-F238E27FC236}">
                <a16:creationId xmlns:a16="http://schemas.microsoft.com/office/drawing/2014/main" id="{DAB471CC-45B2-4F4A-9D60-BB2AC046E178}"/>
              </a:ext>
            </a:extLst>
          </p:cNvPr>
          <p:cNvSpPr/>
          <p:nvPr/>
        </p:nvSpPr>
        <p:spPr>
          <a:xfrm rot="10800000">
            <a:off x="5877259" y="2528869"/>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EEA28A55-506D-B026-829B-4A62A5C51221}"/>
              </a:ext>
            </a:extLst>
          </p:cNvPr>
          <p:cNvSpPr/>
          <p:nvPr/>
        </p:nvSpPr>
        <p:spPr>
          <a:xfrm>
            <a:off x="11271308" y="0"/>
            <a:ext cx="913868" cy="35066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7" name="Picture 2" descr="image">
            <a:extLst>
              <a:ext uri="{FF2B5EF4-FFF2-40B4-BE49-F238E27FC236}">
                <a16:creationId xmlns:a16="http://schemas.microsoft.com/office/drawing/2014/main" id="{308ACC9D-E123-53C4-00C3-338112FCB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332447" y="35480"/>
            <a:ext cx="826560" cy="25156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2251364F-BF9F-55D1-2D8E-C4A4922BCF9F}"/>
              </a:ext>
            </a:extLst>
          </p:cNvPr>
          <p:cNvPicPr>
            <a:picLocks noChangeAspect="1"/>
          </p:cNvPicPr>
          <p:nvPr/>
        </p:nvPicPr>
        <p:blipFill>
          <a:blip r:embed="rId6"/>
          <a:stretch>
            <a:fillRect/>
          </a:stretch>
        </p:blipFill>
        <p:spPr>
          <a:xfrm>
            <a:off x="11046355" y="417350"/>
            <a:ext cx="768154" cy="977769"/>
          </a:xfrm>
          <a:prstGeom prst="rect">
            <a:avLst/>
          </a:prstGeom>
        </p:spPr>
      </p:pic>
    </p:spTree>
    <p:custDataLst>
      <p:tags r:id="rId1"/>
    </p:custDataLst>
    <p:extLst>
      <p:ext uri="{BB962C8B-B14F-4D97-AF65-F5344CB8AC3E}">
        <p14:creationId xmlns:p14="http://schemas.microsoft.com/office/powerpoint/2010/main" val="10889646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8CEF60-6EBC-1465-DA00-5B43FF6FF3C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068EF39-F9DE-1E47-3C53-29A3005A518B}"/>
              </a:ext>
            </a:extLst>
          </p:cNvPr>
          <p:cNvSpPr>
            <a:spLocks noGrp="1"/>
          </p:cNvSpPr>
          <p:nvPr>
            <p:ph type="title" idx="4294967295"/>
          </p:nvPr>
        </p:nvSpPr>
        <p:spPr>
          <a:xfrm>
            <a:off x="340936" y="213414"/>
            <a:ext cx="11516102" cy="935774"/>
          </a:xfrm>
        </p:spPr>
        <p:txBody>
          <a:bodyPr/>
          <a:lstStyle/>
          <a:p>
            <a:r>
              <a:rPr lang="en-GB"/>
              <a:t>ETHOS: TRIXEO significantly prevents moderate or severe exacerbations versus LAMA/LABA and ICS/LABA</a:t>
            </a:r>
          </a:p>
        </p:txBody>
      </p:sp>
      <p:sp>
        <p:nvSpPr>
          <p:cNvPr id="3" name="Text Placeholder 2">
            <a:extLst>
              <a:ext uri="{FF2B5EF4-FFF2-40B4-BE49-F238E27FC236}">
                <a16:creationId xmlns:a16="http://schemas.microsoft.com/office/drawing/2014/main" id="{FBA837EE-ACB9-C6CA-18B2-AB5B3CC33734}"/>
              </a:ext>
            </a:extLst>
          </p:cNvPr>
          <p:cNvSpPr>
            <a:spLocks noGrp="1"/>
          </p:cNvSpPr>
          <p:nvPr>
            <p:ph type="body" sz="quarter" idx="10"/>
          </p:nvPr>
        </p:nvSpPr>
        <p:spPr>
          <a:xfrm>
            <a:off x="341312" y="6094212"/>
            <a:ext cx="10348855" cy="590001"/>
          </a:xfrm>
        </p:spPr>
        <p:txBody>
          <a:bodyPr/>
          <a:lstStyle/>
          <a:p>
            <a:pPr marL="0" marR="0" lvl="0" indent="0" algn="l" defTabSz="914400" rtl="0" eaLnBrk="1" fontAlgn="auto" latinLnBrk="0" hangingPunct="1">
              <a:lnSpc>
                <a:spcPct val="100000"/>
              </a:lnSpc>
              <a:spcBef>
                <a:spcPts val="0"/>
              </a:spcBef>
              <a:spcAft>
                <a:spcPts val="300"/>
              </a:spcAft>
              <a:buClrTx/>
              <a:buSzTx/>
              <a:buFontTx/>
              <a:buNone/>
              <a:tabLst/>
              <a:defRPr/>
            </a:pP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ICS/LABA, budesonide / formoterol fumarate dihydrate; LAMA/LABA,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glycopyrronium</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 formoterol fumarate dihydrate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Note: although the definition and classification of exacerbations have been updated in the 2023 GOLD Report, exacerbation severity refers to an earlier definition and classification to align with the published data </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*TRIXEO versus LAMA/LABA: annual rates 1.08 versus 1.42 (RR 0.76, 95% CI 0.69, 0.83; P&lt;0.001); </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TRIXEO versus ICS/LABA: annual rates 1.08 versus 1.24 (RR 0.87, 95% CI 0.79, 0.95; P=0.003);</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 </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BUD/FORM AEROSPHERE</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is not currently licenced in any market; </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NNT = 1/ARR</a:t>
            </a:r>
            <a:b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GOLD, Global Initiative for Chronic Obstructive Lung Disease</a:t>
            </a:r>
            <a:r>
              <a:rPr lang="en-GB">
                <a:solidFill>
                  <a:srgbClr val="373A36"/>
                </a:solidFill>
                <a:latin typeface="Arial" panose="020B0604020202020204"/>
                <a:cs typeface="+mn-cs"/>
              </a:rPr>
              <a: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NNT, number needed to treat</a:t>
            </a:r>
            <a:br>
              <a:rPr lang="en-GB" noProof="0">
                <a:solidFill>
                  <a:srgbClr val="373A36"/>
                </a:solidFill>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Rabe KF, et al. N Engl J Med 2020;383:35–48; 2. </a:t>
            </a:r>
            <a:r>
              <a:rPr kumimoji="0" lang="fr-FR" sz="800" b="0" i="0" u="none" strike="noStrike" kern="1200" cap="none" spc="0" normalizeH="0" baseline="0" noProof="0">
                <a:ln>
                  <a:noFill/>
                </a:ln>
                <a:solidFill>
                  <a:srgbClr val="373A36"/>
                </a:solidFill>
                <a:effectLst/>
                <a:uLnTx/>
                <a:uFillTx/>
                <a:latin typeface="Arial"/>
                <a:ea typeface="+mn-ea"/>
                <a:cs typeface="+mn-cs"/>
              </a:rPr>
              <a:t>Rabe KF, et al. </a:t>
            </a:r>
            <a:r>
              <a:rPr kumimoji="0" lang="fr-FR" sz="800" b="0" i="0" u="none" strike="noStrike" kern="1200" cap="none" spc="0" normalizeH="0" baseline="0" noProof="0" err="1">
                <a:ln>
                  <a:noFill/>
                </a:ln>
                <a:solidFill>
                  <a:srgbClr val="373A36"/>
                </a:solidFill>
                <a:effectLst/>
                <a:uLnTx/>
                <a:uFillTx/>
                <a:latin typeface="Arial"/>
                <a:ea typeface="+mn-ea"/>
                <a:cs typeface="+mn-cs"/>
              </a:rPr>
              <a:t>Eur</a:t>
            </a:r>
            <a:r>
              <a:rPr kumimoji="0" lang="fr-FR" sz="800" b="0" i="0" u="none" strike="noStrike" kern="1200" cap="none" spc="0" normalizeH="0" baseline="0" noProof="0">
                <a:ln>
                  <a:noFill/>
                </a:ln>
                <a:solidFill>
                  <a:srgbClr val="373A36"/>
                </a:solidFill>
                <a:effectLst/>
                <a:uLnTx/>
                <a:uFillTx/>
                <a:latin typeface="Arial"/>
                <a:ea typeface="+mn-ea"/>
                <a:cs typeface="+mn-cs"/>
              </a:rPr>
              <a:t> </a:t>
            </a:r>
            <a:r>
              <a:rPr kumimoji="0" lang="fr-FR" sz="800" b="0" i="0" u="none" strike="noStrike" kern="1200" cap="none" spc="0" normalizeH="0" baseline="0" noProof="0" err="1">
                <a:ln>
                  <a:noFill/>
                </a:ln>
                <a:solidFill>
                  <a:srgbClr val="373A36"/>
                </a:solidFill>
                <a:effectLst/>
                <a:uLnTx/>
                <a:uFillTx/>
                <a:latin typeface="Arial"/>
                <a:ea typeface="+mn-ea"/>
                <a:cs typeface="+mn-cs"/>
              </a:rPr>
              <a:t>Resp</a:t>
            </a:r>
            <a:r>
              <a:rPr kumimoji="0" lang="fr-FR" sz="800" b="0" i="0" u="none" strike="noStrike" kern="1200" cap="none" spc="0" normalizeH="0" baseline="0" noProof="0">
                <a:ln>
                  <a:noFill/>
                </a:ln>
                <a:solidFill>
                  <a:srgbClr val="373A36"/>
                </a:solidFill>
                <a:effectLst/>
                <a:uLnTx/>
                <a:uFillTx/>
                <a:latin typeface="Arial"/>
                <a:ea typeface="+mn-ea"/>
                <a:cs typeface="+mn-cs"/>
              </a:rPr>
              <a:t> J 2020;56(Suppl. 64):5230 (Abstract)</a:t>
            </a:r>
            <a:endParaRPr lang="en-GB"/>
          </a:p>
        </p:txBody>
      </p:sp>
      <p:sp>
        <p:nvSpPr>
          <p:cNvPr id="13" name="Rectangle 12">
            <a:extLst>
              <a:ext uri="{FF2B5EF4-FFF2-40B4-BE49-F238E27FC236}">
                <a16:creationId xmlns:a16="http://schemas.microsoft.com/office/drawing/2014/main" id="{E16D4A2C-CBBE-A6AA-AC6B-509EA8EC42F7}"/>
              </a:ext>
            </a:extLst>
          </p:cNvPr>
          <p:cNvSpPr/>
          <p:nvPr/>
        </p:nvSpPr>
        <p:spPr>
          <a:xfrm>
            <a:off x="8769095" y="3691"/>
            <a:ext cx="3411827" cy="351997"/>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PRIMARY ENDPOINT</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grpSp>
        <p:nvGrpSpPr>
          <p:cNvPr id="6" name="Group 5">
            <a:extLst>
              <a:ext uri="{FF2B5EF4-FFF2-40B4-BE49-F238E27FC236}">
                <a16:creationId xmlns:a16="http://schemas.microsoft.com/office/drawing/2014/main" id="{0C2143CB-CC3E-147D-282C-A7325B99E7D5}"/>
              </a:ext>
            </a:extLst>
          </p:cNvPr>
          <p:cNvGrpSpPr/>
          <p:nvPr/>
        </p:nvGrpSpPr>
        <p:grpSpPr>
          <a:xfrm>
            <a:off x="2538170" y="1649594"/>
            <a:ext cx="7115659" cy="3747697"/>
            <a:chOff x="2538170" y="1906769"/>
            <a:chExt cx="7115659" cy="3747697"/>
          </a:xfrm>
        </p:grpSpPr>
        <p:graphicFrame>
          <p:nvGraphicFramePr>
            <p:cNvPr id="18" name="Chart 17">
              <a:extLst>
                <a:ext uri="{FF2B5EF4-FFF2-40B4-BE49-F238E27FC236}">
                  <a16:creationId xmlns:a16="http://schemas.microsoft.com/office/drawing/2014/main" id="{506CF7DC-6E89-7BD1-C0B0-DF6AC300C17B}"/>
                </a:ext>
              </a:extLst>
            </p:cNvPr>
            <p:cNvGraphicFramePr/>
            <p:nvPr>
              <p:extLst>
                <p:ext uri="{D42A27DB-BD31-4B8C-83A1-F6EECF244321}">
                  <p14:modId xmlns:p14="http://schemas.microsoft.com/office/powerpoint/2010/main" val="869881777"/>
                </p:ext>
              </p:extLst>
            </p:nvPr>
          </p:nvGraphicFramePr>
          <p:xfrm>
            <a:off x="2538170" y="2658469"/>
            <a:ext cx="7115659" cy="2995997"/>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16">
              <a:extLst>
                <a:ext uri="{FF2B5EF4-FFF2-40B4-BE49-F238E27FC236}">
                  <a16:creationId xmlns:a16="http://schemas.microsoft.com/office/drawing/2014/main" id="{F8C37AD8-9441-C94A-0586-70C29DFB7292}"/>
                </a:ext>
              </a:extLst>
            </p:cNvPr>
            <p:cNvSpPr txBox="1"/>
            <p:nvPr/>
          </p:nvSpPr>
          <p:spPr>
            <a:xfrm>
              <a:off x="4210188" y="1906769"/>
              <a:ext cx="4928231"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Annual rate of moderate/severe exacerbations</a:t>
              </a:r>
              <a:r>
                <a:rPr kumimoji="0" lang="en-GB" sz="1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1</a:t>
              </a:r>
            </a:p>
          </p:txBody>
        </p:sp>
        <p:sp>
          <p:nvSpPr>
            <p:cNvPr id="24" name="TextBox 23">
              <a:extLst>
                <a:ext uri="{FF2B5EF4-FFF2-40B4-BE49-F238E27FC236}">
                  <a16:creationId xmlns:a16="http://schemas.microsoft.com/office/drawing/2014/main" id="{3E4F9948-D199-B843-5302-4D14F1D2D97F}"/>
                </a:ext>
              </a:extLst>
            </p:cNvPr>
            <p:cNvSpPr txBox="1"/>
            <p:nvPr/>
          </p:nvSpPr>
          <p:spPr>
            <a:xfrm>
              <a:off x="6749182" y="2151452"/>
              <a:ext cx="1716463"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13% reduction </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ICS/LABA</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(P</a:t>
              </a:r>
              <a:r>
                <a:rPr kumimoji="0" lang="en-GB" sz="1200" b="0" i="1" u="none" strike="noStrike" kern="1200" cap="none" spc="0" normalizeH="0" baseline="0" noProof="0">
                  <a:ln>
                    <a:noFill/>
                  </a:ln>
                  <a:solidFill>
                    <a:srgbClr val="373A36"/>
                  </a:solidFill>
                  <a:effectLst/>
                  <a:uLnTx/>
                  <a:uFillTx/>
                  <a:latin typeface="Arial" panose="020B0604020202020204"/>
                  <a:ea typeface="+mn-ea"/>
                  <a:cs typeface="+mn-cs"/>
                </a:rPr>
                <a:t>=</a:t>
              </a: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0.003)</a:t>
              </a:r>
              <a:r>
                <a:rPr kumimoji="0" lang="en-GB" sz="1200" b="0" i="0" u="none" strike="noStrike" kern="1200" cap="none" spc="0" normalizeH="0" baseline="30000" noProof="0">
                  <a:ln>
                    <a:noFill/>
                  </a:ln>
                  <a:solidFill>
                    <a:srgbClr val="373A36"/>
                  </a:solidFill>
                  <a:effectLst/>
                  <a:uLnTx/>
                  <a:uFillTx/>
                  <a:latin typeface="Arial" panose="020B0604020202020204"/>
                  <a:ea typeface="+mn-ea"/>
                  <a:cs typeface="+mn-cs"/>
                </a:rPr>
                <a:t>†</a:t>
              </a:r>
              <a:endParaRPr kumimoji="0" lang="en-GB" sz="12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15DD0012-CAC5-E5F8-7650-10B80C74530C}"/>
                </a:ext>
              </a:extLst>
            </p:cNvPr>
            <p:cNvSpPr txBox="1"/>
            <p:nvPr/>
          </p:nvSpPr>
          <p:spPr>
            <a:xfrm>
              <a:off x="4814975" y="2140369"/>
              <a:ext cx="1629408"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24% reduction </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LAMA/LABA</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(P&lt;0.001)*</a:t>
              </a:r>
            </a:p>
          </p:txBody>
        </p:sp>
        <p:sp>
          <p:nvSpPr>
            <p:cNvPr id="14" name="Isosceles Triangle 13">
              <a:extLst>
                <a:ext uri="{FF2B5EF4-FFF2-40B4-BE49-F238E27FC236}">
                  <a16:creationId xmlns:a16="http://schemas.microsoft.com/office/drawing/2014/main" id="{48845804-DAA3-C37E-1E32-8FAF937F7655}"/>
                </a:ext>
              </a:extLst>
            </p:cNvPr>
            <p:cNvSpPr/>
            <p:nvPr/>
          </p:nvSpPr>
          <p:spPr>
            <a:xfrm rot="10800000">
              <a:off x="5235732" y="2848255"/>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9" name="Isosceles Triangle 18">
              <a:extLst>
                <a:ext uri="{FF2B5EF4-FFF2-40B4-BE49-F238E27FC236}">
                  <a16:creationId xmlns:a16="http://schemas.microsoft.com/office/drawing/2014/main" id="{780AE941-7D3F-CA02-6146-56903ACB2E12}"/>
                </a:ext>
              </a:extLst>
            </p:cNvPr>
            <p:cNvSpPr/>
            <p:nvPr/>
          </p:nvSpPr>
          <p:spPr>
            <a:xfrm rot="10800000">
              <a:off x="7213466" y="2843408"/>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215DC83F-9C54-E688-657A-DFC09E5712A9}"/>
                </a:ext>
              </a:extLst>
            </p:cNvPr>
            <p:cNvSpPr txBox="1"/>
            <p:nvPr/>
          </p:nvSpPr>
          <p:spPr>
            <a:xfrm>
              <a:off x="8836000" y="5126095"/>
              <a:ext cx="302419"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25000" noProof="0">
                  <a:ln>
                    <a:noFill/>
                  </a:ln>
                  <a:solidFill>
                    <a:srgbClr val="373A36"/>
                  </a:solidFill>
                  <a:effectLst/>
                  <a:uLnTx/>
                  <a:uFillTx/>
                  <a:latin typeface="Arial" panose="020B0604020202020204"/>
                  <a:ea typeface="+mn-ea"/>
                  <a:cs typeface="+mn-cs"/>
                </a:rPr>
                <a:t> </a:t>
              </a:r>
              <a:r>
                <a:rPr kumimoji="0" lang="en-GB" sz="1100" b="0" i="0" u="none" strike="noStrike" kern="1200" cap="none" spc="0" normalizeH="0" baseline="30000" noProof="0">
                  <a:ln>
                    <a:noFill/>
                  </a:ln>
                  <a:solidFill>
                    <a:srgbClr val="373A36"/>
                  </a:solidFill>
                  <a:effectLst/>
                  <a:uLnTx/>
                  <a:uFillTx/>
                  <a:latin typeface="Arial" panose="020B0604020202020204"/>
                  <a:ea typeface="+mn-ea"/>
                  <a:cs typeface="+mn-cs"/>
                </a:rPr>
                <a:t>‡</a:t>
              </a:r>
              <a:endParaRPr kumimoji="0" lang="en-GB" sz="11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Oval 1">
            <a:extLst>
              <a:ext uri="{FF2B5EF4-FFF2-40B4-BE49-F238E27FC236}">
                <a16:creationId xmlns:a16="http://schemas.microsoft.com/office/drawing/2014/main" id="{4DF4708E-03D7-F9DC-16FD-EB661F6420E5}"/>
              </a:ext>
            </a:extLst>
          </p:cNvPr>
          <p:cNvSpPr/>
          <p:nvPr/>
        </p:nvSpPr>
        <p:spPr>
          <a:xfrm>
            <a:off x="340936" y="2675200"/>
            <a:ext cx="1840478" cy="1840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white"/>
                </a:solidFill>
                <a:effectLst/>
                <a:uLnTx/>
                <a:uFillTx/>
                <a:latin typeface="Arial" panose="020B0604020202020204"/>
                <a:ea typeface="+mn-ea"/>
                <a:cs typeface="+mn-cs"/>
              </a:rPr>
              <a:t>NNT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moderate/ severe exacerbation for every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3</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patients treated for 1 year with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TRIXEO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versus LAMA/LABA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(95% CI 3, </a:t>
            </a:r>
            <a:r>
              <a:rPr lang="en-GB" sz="1050">
                <a:solidFill>
                  <a:prstClr val="white"/>
                </a:solidFill>
                <a:latin typeface="Arial" panose="020B0604020202020204"/>
              </a:rPr>
              <a:t>5</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a:t>
            </a:r>
            <a:r>
              <a:rPr kumimoji="0" lang="en-GB" sz="1050" b="0" i="0" u="none" strike="noStrike" kern="1200" cap="none" spc="0" normalizeH="0" baseline="30000" noProof="0">
                <a:ln>
                  <a:noFill/>
                </a:ln>
                <a:solidFill>
                  <a:prstClr val="white"/>
                </a:solidFill>
                <a:effectLst/>
                <a:uLnTx/>
                <a:uFillTx/>
                <a:latin typeface="Arial" panose="020B0604020202020204"/>
                <a:ea typeface="+mn-ea"/>
                <a:cs typeface="+mn-cs"/>
              </a:rPr>
              <a:t>2§</a:t>
            </a:r>
          </a:p>
        </p:txBody>
      </p:sp>
      <p:sp>
        <p:nvSpPr>
          <p:cNvPr id="7" name="Oval 6">
            <a:extLst>
              <a:ext uri="{FF2B5EF4-FFF2-40B4-BE49-F238E27FC236}">
                <a16:creationId xmlns:a16="http://schemas.microsoft.com/office/drawing/2014/main" id="{AA7B0C97-1075-A8C6-3020-6D4E4CBD6BE7}"/>
              </a:ext>
            </a:extLst>
          </p:cNvPr>
          <p:cNvSpPr/>
          <p:nvPr/>
        </p:nvSpPr>
        <p:spPr>
          <a:xfrm>
            <a:off x="10010586" y="2675200"/>
            <a:ext cx="1840478" cy="18404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white"/>
                </a:solidFill>
                <a:effectLst/>
                <a:uLnTx/>
                <a:uFillTx/>
                <a:latin typeface="Arial" panose="020B0604020202020204"/>
                <a:ea typeface="+mn-ea"/>
                <a:cs typeface="+mn-cs"/>
              </a:rPr>
              <a:t>NNT 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moderate/ severe exacerbation for every </a:t>
            </a:r>
            <a:r>
              <a:rPr lang="en-GB" sz="1050" b="1">
                <a:solidFill>
                  <a:prstClr val="white"/>
                </a:solidFill>
                <a:latin typeface="Arial" panose="020B0604020202020204"/>
              </a:rPr>
              <a:t>7</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patients treated for 1 year with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TRIXEO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versus ICS/LABA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(95% CI 4, </a:t>
            </a:r>
            <a:r>
              <a:rPr lang="en-GB" sz="1050">
                <a:solidFill>
                  <a:prstClr val="white"/>
                </a:solidFill>
                <a:latin typeface="Arial" panose="020B0604020202020204"/>
              </a:rPr>
              <a:t>18</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a:t>
            </a:r>
            <a:r>
              <a:rPr kumimoji="0" lang="en-GB" sz="1050" b="0" i="0" u="none" strike="noStrike" kern="1200" cap="none" spc="0" normalizeH="0" baseline="30000" noProof="0">
                <a:ln>
                  <a:noFill/>
                </a:ln>
                <a:solidFill>
                  <a:prstClr val="white"/>
                </a:solidFill>
                <a:effectLst/>
                <a:uLnTx/>
                <a:uFillTx/>
                <a:latin typeface="Arial" panose="020B0604020202020204"/>
                <a:ea typeface="+mn-ea"/>
                <a:cs typeface="+mn-cs"/>
              </a:rPr>
              <a:t>2§</a:t>
            </a:r>
          </a:p>
        </p:txBody>
      </p:sp>
      <p:sp>
        <p:nvSpPr>
          <p:cNvPr id="16" name="Rectangle 15">
            <a:extLst>
              <a:ext uri="{FF2B5EF4-FFF2-40B4-BE49-F238E27FC236}">
                <a16:creationId xmlns:a16="http://schemas.microsoft.com/office/drawing/2014/main" id="{28DFB811-DDFA-18D0-0445-12C6C0C3BF4A}"/>
              </a:ext>
            </a:extLst>
          </p:cNvPr>
          <p:cNvSpPr/>
          <p:nvPr/>
        </p:nvSpPr>
        <p:spPr>
          <a:xfrm>
            <a:off x="10963275" y="9525"/>
            <a:ext cx="1219200" cy="35066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0" name="Picture 19">
            <a:extLst>
              <a:ext uri="{FF2B5EF4-FFF2-40B4-BE49-F238E27FC236}">
                <a16:creationId xmlns:a16="http://schemas.microsoft.com/office/drawing/2014/main" id="{EA9C09C5-E0D3-2002-6663-83D2C47229EC}"/>
              </a:ext>
            </a:extLst>
          </p:cNvPr>
          <p:cNvPicPr>
            <a:picLocks noChangeAspect="1"/>
          </p:cNvPicPr>
          <p:nvPr/>
        </p:nvPicPr>
        <p:blipFill>
          <a:blip r:embed="rId5"/>
          <a:stretch>
            <a:fillRect/>
          </a:stretch>
        </p:blipFill>
        <p:spPr>
          <a:xfrm>
            <a:off x="11103189" y="53117"/>
            <a:ext cx="743372" cy="265240"/>
          </a:xfrm>
          <a:prstGeom prst="rect">
            <a:avLst/>
          </a:prstGeom>
        </p:spPr>
      </p:pic>
      <p:pic>
        <p:nvPicPr>
          <p:cNvPr id="4" name="Picture 3">
            <a:extLst>
              <a:ext uri="{FF2B5EF4-FFF2-40B4-BE49-F238E27FC236}">
                <a16:creationId xmlns:a16="http://schemas.microsoft.com/office/drawing/2014/main" id="{7B1BAB8D-6BC1-78F8-7758-7C6E19844D0D}"/>
              </a:ext>
            </a:extLst>
          </p:cNvPr>
          <p:cNvPicPr>
            <a:picLocks noChangeAspect="1"/>
          </p:cNvPicPr>
          <p:nvPr/>
        </p:nvPicPr>
        <p:blipFill>
          <a:blip r:embed="rId6"/>
          <a:stretch>
            <a:fillRect/>
          </a:stretch>
        </p:blipFill>
        <p:spPr>
          <a:xfrm>
            <a:off x="11046355" y="417350"/>
            <a:ext cx="768154" cy="977769"/>
          </a:xfrm>
          <a:prstGeom prst="rect">
            <a:avLst/>
          </a:prstGeom>
        </p:spPr>
      </p:pic>
    </p:spTree>
    <p:custDataLst>
      <p:tags r:id="rId1"/>
    </p:custDataLst>
    <p:extLst>
      <p:ext uri="{BB962C8B-B14F-4D97-AF65-F5344CB8AC3E}">
        <p14:creationId xmlns:p14="http://schemas.microsoft.com/office/powerpoint/2010/main" val="1276891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4C2CF44-5126-F84B-3067-7F3BFA68C0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EC1EA-E5F7-9C7C-9732-03057863E078}"/>
              </a:ext>
            </a:extLst>
          </p:cNvPr>
          <p:cNvSpPr>
            <a:spLocks noGrp="1"/>
          </p:cNvSpPr>
          <p:nvPr>
            <p:ph type="title" idx="4294967295"/>
          </p:nvPr>
        </p:nvSpPr>
        <p:spPr>
          <a:xfrm>
            <a:off x="343601" y="186459"/>
            <a:ext cx="11516102" cy="935774"/>
          </a:xfrm>
        </p:spPr>
        <p:txBody>
          <a:bodyPr/>
          <a:lstStyle/>
          <a:p>
            <a:r>
              <a:rPr lang="en-GB"/>
              <a:t>T</a:t>
            </a:r>
            <a:r>
              <a:rPr lang="en-US"/>
              <a:t>able of content </a:t>
            </a:r>
            <a:endParaRPr lang="en-GB" baseline="30000"/>
          </a:p>
        </p:txBody>
      </p:sp>
      <p:sp>
        <p:nvSpPr>
          <p:cNvPr id="1354" name="Rectangle 1353">
            <a:extLst>
              <a:ext uri="{FF2B5EF4-FFF2-40B4-BE49-F238E27FC236}">
                <a16:creationId xmlns:a16="http://schemas.microsoft.com/office/drawing/2014/main" id="{F392119D-4C47-2D6F-8C8C-146207FB0B58}"/>
              </a:ext>
            </a:extLst>
          </p:cNvPr>
          <p:cNvSpPr/>
          <p:nvPr/>
        </p:nvSpPr>
        <p:spPr>
          <a:xfrm>
            <a:off x="340936" y="4403104"/>
            <a:ext cx="2827960" cy="1748046"/>
          </a:xfrm>
          <a:prstGeom prst="rect">
            <a:avLst/>
          </a:prstGeom>
          <a:solidFill>
            <a:schemeClr val="bg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685" name="Group 684">
            <a:extLst>
              <a:ext uri="{FF2B5EF4-FFF2-40B4-BE49-F238E27FC236}">
                <a16:creationId xmlns:a16="http://schemas.microsoft.com/office/drawing/2014/main" id="{D6AEDB01-76CE-2ACF-9C9D-D6ADF5A60137}"/>
              </a:ext>
            </a:extLst>
          </p:cNvPr>
          <p:cNvGrpSpPr/>
          <p:nvPr/>
        </p:nvGrpSpPr>
        <p:grpSpPr>
          <a:xfrm>
            <a:off x="2033199" y="1279706"/>
            <a:ext cx="7840768" cy="4757942"/>
            <a:chOff x="1586516" y="1003589"/>
            <a:chExt cx="8915465" cy="5405453"/>
          </a:xfrm>
        </p:grpSpPr>
        <p:sp>
          <p:nvSpPr>
            <p:cNvPr id="686" name="TextBox 685">
              <a:extLst>
                <a:ext uri="{FF2B5EF4-FFF2-40B4-BE49-F238E27FC236}">
                  <a16:creationId xmlns:a16="http://schemas.microsoft.com/office/drawing/2014/main" id="{B299CF54-213B-8EBD-7052-B02DB5BD4376}"/>
                </a:ext>
              </a:extLst>
            </p:cNvPr>
            <p:cNvSpPr txBox="1"/>
            <p:nvPr/>
          </p:nvSpPr>
          <p:spPr>
            <a:xfrm>
              <a:off x="1586516" y="3479150"/>
              <a:ext cx="2001919"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COPD</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EXACERBATION(S)</a:t>
              </a:r>
            </a:p>
          </p:txBody>
        </p:sp>
        <p:sp>
          <p:nvSpPr>
            <p:cNvPr id="687" name="TextBox 686">
              <a:extLst>
                <a:ext uri="{FF2B5EF4-FFF2-40B4-BE49-F238E27FC236}">
                  <a16:creationId xmlns:a16="http://schemas.microsoft.com/office/drawing/2014/main" id="{4ECF9A46-65B2-F1F9-7BD2-9F2D11C75738}"/>
                </a:ext>
              </a:extLst>
            </p:cNvPr>
            <p:cNvSpPr txBox="1"/>
            <p:nvPr/>
          </p:nvSpPr>
          <p:spPr>
            <a:xfrm>
              <a:off x="8500062" y="3479150"/>
              <a:ext cx="200191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CARDIOVASCULAR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EVENT(S)</a:t>
              </a:r>
            </a:p>
          </p:txBody>
        </p:sp>
        <p:sp>
          <p:nvSpPr>
            <p:cNvPr id="688" name="TextBox 687">
              <a:extLst>
                <a:ext uri="{FF2B5EF4-FFF2-40B4-BE49-F238E27FC236}">
                  <a16:creationId xmlns:a16="http://schemas.microsoft.com/office/drawing/2014/main" id="{942717D4-736D-0287-FCA7-3D95AD3EBD1F}"/>
                </a:ext>
              </a:extLst>
            </p:cNvPr>
            <p:cNvSpPr txBox="1"/>
            <p:nvPr/>
          </p:nvSpPr>
          <p:spPr>
            <a:xfrm>
              <a:off x="5303904" y="4602669"/>
              <a:ext cx="1613825" cy="317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EARLY DEATH</a:t>
              </a:r>
            </a:p>
          </p:txBody>
        </p:sp>
        <p:sp>
          <p:nvSpPr>
            <p:cNvPr id="689" name="TextBox 688">
              <a:extLst>
                <a:ext uri="{FF2B5EF4-FFF2-40B4-BE49-F238E27FC236}">
                  <a16:creationId xmlns:a16="http://schemas.microsoft.com/office/drawing/2014/main" id="{7E2B8BC0-B7A6-43F5-7B98-5669B5703128}"/>
                </a:ext>
              </a:extLst>
            </p:cNvPr>
            <p:cNvSpPr txBox="1"/>
            <p:nvPr/>
          </p:nvSpPr>
          <p:spPr>
            <a:xfrm>
              <a:off x="5162008" y="2457389"/>
              <a:ext cx="1897619" cy="317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latin typeface="Arial" panose="020B0604020202020204"/>
                  <a:ea typeface="+mn-ea"/>
                  <a:cs typeface="+mn-cs"/>
                </a:rPr>
                <a:t>SYMPTOMS</a:t>
              </a:r>
            </a:p>
          </p:txBody>
        </p:sp>
        <p:grpSp>
          <p:nvGrpSpPr>
            <p:cNvPr id="690" name="Group 689">
              <a:extLst>
                <a:ext uri="{FF2B5EF4-FFF2-40B4-BE49-F238E27FC236}">
                  <a16:creationId xmlns:a16="http://schemas.microsoft.com/office/drawing/2014/main" id="{DA768506-057B-80B8-D988-57364FDD866B}"/>
                </a:ext>
              </a:extLst>
            </p:cNvPr>
            <p:cNvGrpSpPr/>
            <p:nvPr/>
          </p:nvGrpSpPr>
          <p:grpSpPr>
            <a:xfrm>
              <a:off x="3897516" y="3034859"/>
              <a:ext cx="1429983" cy="1494563"/>
              <a:chOff x="734040" y="3165335"/>
              <a:chExt cx="1148435" cy="1198589"/>
            </a:xfrm>
          </p:grpSpPr>
          <p:sp>
            <p:nvSpPr>
              <p:cNvPr id="1093" name="Freeform: Shape 11">
                <a:extLst>
                  <a:ext uri="{FF2B5EF4-FFF2-40B4-BE49-F238E27FC236}">
                    <a16:creationId xmlns:a16="http://schemas.microsoft.com/office/drawing/2014/main" id="{B7DFD186-F27C-4910-AFF0-467EED2776C4}"/>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4" name="Freeform: Shape 12">
                <a:extLst>
                  <a:ext uri="{FF2B5EF4-FFF2-40B4-BE49-F238E27FC236}">
                    <a16:creationId xmlns:a16="http://schemas.microsoft.com/office/drawing/2014/main" id="{5899FCE2-73EF-0A74-4DEA-BCFB63082335}"/>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5" name="Freeform: Shape 23">
                <a:extLst>
                  <a:ext uri="{FF2B5EF4-FFF2-40B4-BE49-F238E27FC236}">
                    <a16:creationId xmlns:a16="http://schemas.microsoft.com/office/drawing/2014/main" id="{F51F4DEB-E4D3-6AD0-4E92-EB282B43EBF9}"/>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096" name="Graphic 3">
                <a:extLst>
                  <a:ext uri="{FF2B5EF4-FFF2-40B4-BE49-F238E27FC236}">
                    <a16:creationId xmlns:a16="http://schemas.microsoft.com/office/drawing/2014/main" id="{B0AE9728-934A-8A53-4D95-46FB28F1250B}"/>
                  </a:ext>
                </a:extLst>
              </p:cNvPr>
              <p:cNvGrpSpPr/>
              <p:nvPr/>
            </p:nvGrpSpPr>
            <p:grpSpPr>
              <a:xfrm>
                <a:off x="796838" y="3220161"/>
                <a:ext cx="217226" cy="189001"/>
                <a:chOff x="1285578" y="3220161"/>
                <a:chExt cx="217226" cy="189001"/>
              </a:xfrm>
            </p:grpSpPr>
            <p:sp>
              <p:nvSpPr>
                <p:cNvPr id="1350" name="Freeform: Shape 25">
                  <a:extLst>
                    <a:ext uri="{FF2B5EF4-FFF2-40B4-BE49-F238E27FC236}">
                      <a16:creationId xmlns:a16="http://schemas.microsoft.com/office/drawing/2014/main" id="{1E32653B-AF6C-7DD1-A626-D84CBDA688BF}"/>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51" name="Graphic 3">
                  <a:extLst>
                    <a:ext uri="{FF2B5EF4-FFF2-40B4-BE49-F238E27FC236}">
                      <a16:creationId xmlns:a16="http://schemas.microsoft.com/office/drawing/2014/main" id="{D1E25434-0B52-5095-E623-EE74CFAB7C36}"/>
                    </a:ext>
                  </a:extLst>
                </p:cNvPr>
                <p:cNvGrpSpPr/>
                <p:nvPr/>
              </p:nvGrpSpPr>
              <p:grpSpPr>
                <a:xfrm>
                  <a:off x="1380365" y="3282479"/>
                  <a:ext cx="27641" cy="96109"/>
                  <a:chOff x="1380365" y="3282479"/>
                  <a:chExt cx="27641" cy="96109"/>
                </a:xfrm>
                <a:solidFill>
                  <a:srgbClr val="F0AB00"/>
                </a:solidFill>
              </p:grpSpPr>
              <p:sp>
                <p:nvSpPr>
                  <p:cNvPr id="1352" name="Freeform: Shape 27">
                    <a:extLst>
                      <a:ext uri="{FF2B5EF4-FFF2-40B4-BE49-F238E27FC236}">
                        <a16:creationId xmlns:a16="http://schemas.microsoft.com/office/drawing/2014/main" id="{35646586-0E39-7E37-FD29-D57B073590DB}"/>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3" name="Freeform: Shape 28">
                    <a:extLst>
                      <a:ext uri="{FF2B5EF4-FFF2-40B4-BE49-F238E27FC236}">
                        <a16:creationId xmlns:a16="http://schemas.microsoft.com/office/drawing/2014/main" id="{9AECAEDC-86DB-B0DE-A39B-57646DB6C07B}"/>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097" name="Graphic 3">
                <a:extLst>
                  <a:ext uri="{FF2B5EF4-FFF2-40B4-BE49-F238E27FC236}">
                    <a16:creationId xmlns:a16="http://schemas.microsoft.com/office/drawing/2014/main" id="{2A95B5BE-AE2E-C769-A847-3AA402169A82}"/>
                  </a:ext>
                </a:extLst>
              </p:cNvPr>
              <p:cNvGrpSpPr/>
              <p:nvPr/>
            </p:nvGrpSpPr>
            <p:grpSpPr>
              <a:xfrm>
                <a:off x="734064" y="4021640"/>
                <a:ext cx="342791" cy="342284"/>
                <a:chOff x="1222804" y="4021640"/>
                <a:chExt cx="342791" cy="342284"/>
              </a:xfrm>
            </p:grpSpPr>
            <p:sp>
              <p:nvSpPr>
                <p:cNvPr id="1340" name="Freeform: Shape 30">
                  <a:extLst>
                    <a:ext uri="{FF2B5EF4-FFF2-40B4-BE49-F238E27FC236}">
                      <a16:creationId xmlns:a16="http://schemas.microsoft.com/office/drawing/2014/main" id="{CA73D297-F362-06C3-4782-EBC3E8640412}"/>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41" name="Graphic 3">
                  <a:extLst>
                    <a:ext uri="{FF2B5EF4-FFF2-40B4-BE49-F238E27FC236}">
                      <a16:creationId xmlns:a16="http://schemas.microsoft.com/office/drawing/2014/main" id="{46AA0BD0-1A07-B579-C444-4B506FA091F5}"/>
                    </a:ext>
                  </a:extLst>
                </p:cNvPr>
                <p:cNvGrpSpPr/>
                <p:nvPr/>
              </p:nvGrpSpPr>
              <p:grpSpPr>
                <a:xfrm>
                  <a:off x="1287856" y="4092913"/>
                  <a:ext cx="212669" cy="199748"/>
                  <a:chOff x="1287856" y="4092913"/>
                  <a:chExt cx="212669" cy="199748"/>
                </a:xfrm>
                <a:noFill/>
              </p:grpSpPr>
              <p:grpSp>
                <p:nvGrpSpPr>
                  <p:cNvPr id="1342" name="Graphic 3">
                    <a:extLst>
                      <a:ext uri="{FF2B5EF4-FFF2-40B4-BE49-F238E27FC236}">
                        <a16:creationId xmlns:a16="http://schemas.microsoft.com/office/drawing/2014/main" id="{3D5F2ACB-ED77-54A2-66E9-D82AC26C1F45}"/>
                      </a:ext>
                    </a:extLst>
                  </p:cNvPr>
                  <p:cNvGrpSpPr/>
                  <p:nvPr/>
                </p:nvGrpSpPr>
                <p:grpSpPr>
                  <a:xfrm>
                    <a:off x="1287856" y="4092913"/>
                    <a:ext cx="85433" cy="181632"/>
                    <a:chOff x="1287856" y="4092913"/>
                    <a:chExt cx="85433" cy="181632"/>
                  </a:xfrm>
                  <a:noFill/>
                </p:grpSpPr>
                <p:sp>
                  <p:nvSpPr>
                    <p:cNvPr id="1347" name="Freeform: Shape 66">
                      <a:extLst>
                        <a:ext uri="{FF2B5EF4-FFF2-40B4-BE49-F238E27FC236}">
                          <a16:creationId xmlns:a16="http://schemas.microsoft.com/office/drawing/2014/main" id="{D610D2AD-A390-2056-5E69-240981126F37}"/>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8" name="Freeform: Shape 67">
                      <a:extLst>
                        <a:ext uri="{FF2B5EF4-FFF2-40B4-BE49-F238E27FC236}">
                          <a16:creationId xmlns:a16="http://schemas.microsoft.com/office/drawing/2014/main" id="{4F800260-B60F-5560-1731-6DB45B97253F}"/>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9" name="Freeform: Shape 68">
                      <a:extLst>
                        <a:ext uri="{FF2B5EF4-FFF2-40B4-BE49-F238E27FC236}">
                          <a16:creationId xmlns:a16="http://schemas.microsoft.com/office/drawing/2014/main" id="{F18FFDDF-23F6-3460-2D6F-B5B72E367532}"/>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43" name="Graphic 3">
                    <a:extLst>
                      <a:ext uri="{FF2B5EF4-FFF2-40B4-BE49-F238E27FC236}">
                        <a16:creationId xmlns:a16="http://schemas.microsoft.com/office/drawing/2014/main" id="{70AFDBE3-C383-5F7E-45D1-CE03E9B7F93A}"/>
                      </a:ext>
                    </a:extLst>
                  </p:cNvPr>
                  <p:cNvGrpSpPr/>
                  <p:nvPr/>
                </p:nvGrpSpPr>
                <p:grpSpPr>
                  <a:xfrm>
                    <a:off x="1415092" y="4111028"/>
                    <a:ext cx="85433" cy="181633"/>
                    <a:chOff x="1415092" y="4111028"/>
                    <a:chExt cx="85433" cy="181633"/>
                  </a:xfrm>
                  <a:noFill/>
                </p:grpSpPr>
                <p:sp>
                  <p:nvSpPr>
                    <p:cNvPr id="1344" name="Freeform: Shape 70">
                      <a:extLst>
                        <a:ext uri="{FF2B5EF4-FFF2-40B4-BE49-F238E27FC236}">
                          <a16:creationId xmlns:a16="http://schemas.microsoft.com/office/drawing/2014/main" id="{5D5A4073-61BB-0EBB-F699-82A5E70D661E}"/>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5" name="Freeform: Shape 72">
                      <a:extLst>
                        <a:ext uri="{FF2B5EF4-FFF2-40B4-BE49-F238E27FC236}">
                          <a16:creationId xmlns:a16="http://schemas.microsoft.com/office/drawing/2014/main" id="{F00AA2E0-5346-F91D-3BC2-BAB5FA387717}"/>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6" name="Freeform: Shape 73">
                      <a:extLst>
                        <a:ext uri="{FF2B5EF4-FFF2-40B4-BE49-F238E27FC236}">
                          <a16:creationId xmlns:a16="http://schemas.microsoft.com/office/drawing/2014/main" id="{A29EF262-7586-31E5-3B89-1F446BCBBE7E}"/>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098" name="Graphic 3">
                <a:extLst>
                  <a:ext uri="{FF2B5EF4-FFF2-40B4-BE49-F238E27FC236}">
                    <a16:creationId xmlns:a16="http://schemas.microsoft.com/office/drawing/2014/main" id="{E0A9A9CB-D4DF-A173-9AC8-81A96F9F6F42}"/>
                  </a:ext>
                </a:extLst>
              </p:cNvPr>
              <p:cNvGrpSpPr/>
              <p:nvPr/>
            </p:nvGrpSpPr>
            <p:grpSpPr>
              <a:xfrm>
                <a:off x="1353815" y="3397666"/>
                <a:ext cx="385388" cy="694697"/>
                <a:chOff x="1842555" y="3397666"/>
                <a:chExt cx="385388" cy="694697"/>
              </a:xfrm>
            </p:grpSpPr>
            <p:grpSp>
              <p:nvGrpSpPr>
                <p:cNvPr id="1325" name="Graphic 3">
                  <a:extLst>
                    <a:ext uri="{FF2B5EF4-FFF2-40B4-BE49-F238E27FC236}">
                      <a16:creationId xmlns:a16="http://schemas.microsoft.com/office/drawing/2014/main" id="{93087D2D-2B0B-E698-ECF7-F2FF8853343E}"/>
                    </a:ext>
                  </a:extLst>
                </p:cNvPr>
                <p:cNvGrpSpPr/>
                <p:nvPr/>
              </p:nvGrpSpPr>
              <p:grpSpPr>
                <a:xfrm>
                  <a:off x="1851203" y="3885287"/>
                  <a:ext cx="342068" cy="203137"/>
                  <a:chOff x="1851203" y="3885287"/>
                  <a:chExt cx="342068" cy="203137"/>
                </a:xfrm>
              </p:grpSpPr>
              <p:sp>
                <p:nvSpPr>
                  <p:cNvPr id="1338" name="Freeform: Shape 77">
                    <a:extLst>
                      <a:ext uri="{FF2B5EF4-FFF2-40B4-BE49-F238E27FC236}">
                        <a16:creationId xmlns:a16="http://schemas.microsoft.com/office/drawing/2014/main" id="{ACE94C90-2909-250D-29D2-13BFF16E12B9}"/>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9" name="Freeform: Shape 78">
                    <a:extLst>
                      <a:ext uri="{FF2B5EF4-FFF2-40B4-BE49-F238E27FC236}">
                        <a16:creationId xmlns:a16="http://schemas.microsoft.com/office/drawing/2014/main" id="{8AFE71BB-C51A-9A59-7436-A0CDE19F689A}"/>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326" name="Freeform: Shape 79">
                  <a:extLst>
                    <a:ext uri="{FF2B5EF4-FFF2-40B4-BE49-F238E27FC236}">
                      <a16:creationId xmlns:a16="http://schemas.microsoft.com/office/drawing/2014/main" id="{2F3CDA2C-0E15-4A21-34B9-2B3342F5CA9A}"/>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27" name="Graphic 3">
                  <a:extLst>
                    <a:ext uri="{FF2B5EF4-FFF2-40B4-BE49-F238E27FC236}">
                      <a16:creationId xmlns:a16="http://schemas.microsoft.com/office/drawing/2014/main" id="{9E53633C-100B-632C-CC22-9142C78BC725}"/>
                    </a:ext>
                  </a:extLst>
                </p:cNvPr>
                <p:cNvGrpSpPr/>
                <p:nvPr/>
              </p:nvGrpSpPr>
              <p:grpSpPr>
                <a:xfrm>
                  <a:off x="1842555" y="3397666"/>
                  <a:ext cx="385388" cy="694697"/>
                  <a:chOff x="1842555" y="3397666"/>
                  <a:chExt cx="385388" cy="694697"/>
                </a:xfrm>
              </p:grpSpPr>
              <p:grpSp>
                <p:nvGrpSpPr>
                  <p:cNvPr id="1328" name="Graphic 3">
                    <a:extLst>
                      <a:ext uri="{FF2B5EF4-FFF2-40B4-BE49-F238E27FC236}">
                        <a16:creationId xmlns:a16="http://schemas.microsoft.com/office/drawing/2014/main" id="{EBBFD0B6-4527-EFBB-DA01-B75A1A387EBE}"/>
                      </a:ext>
                    </a:extLst>
                  </p:cNvPr>
                  <p:cNvGrpSpPr/>
                  <p:nvPr/>
                </p:nvGrpSpPr>
                <p:grpSpPr>
                  <a:xfrm>
                    <a:off x="1842555" y="3695845"/>
                    <a:ext cx="285869" cy="396518"/>
                    <a:chOff x="1842555" y="3695845"/>
                    <a:chExt cx="285869" cy="396518"/>
                  </a:xfrm>
                </p:grpSpPr>
                <p:sp>
                  <p:nvSpPr>
                    <p:cNvPr id="1336" name="Freeform: Shape 82">
                      <a:extLst>
                        <a:ext uri="{FF2B5EF4-FFF2-40B4-BE49-F238E27FC236}">
                          <a16:creationId xmlns:a16="http://schemas.microsoft.com/office/drawing/2014/main" id="{C6A66A5F-9F46-94EF-4A75-5AAFBA311BF9}"/>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7" name="Freeform: Shape 83">
                      <a:extLst>
                        <a:ext uri="{FF2B5EF4-FFF2-40B4-BE49-F238E27FC236}">
                          <a16:creationId xmlns:a16="http://schemas.microsoft.com/office/drawing/2014/main" id="{1D35E93D-9670-5B40-D445-77DE183006EF}"/>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29" name="Graphic 3">
                    <a:extLst>
                      <a:ext uri="{FF2B5EF4-FFF2-40B4-BE49-F238E27FC236}">
                        <a16:creationId xmlns:a16="http://schemas.microsoft.com/office/drawing/2014/main" id="{D3FF94E6-9770-66F8-9EE7-69424658B89B}"/>
                      </a:ext>
                    </a:extLst>
                  </p:cNvPr>
                  <p:cNvGrpSpPr/>
                  <p:nvPr/>
                </p:nvGrpSpPr>
                <p:grpSpPr>
                  <a:xfrm>
                    <a:off x="2062788" y="3729693"/>
                    <a:ext cx="165155" cy="331775"/>
                    <a:chOff x="2062788" y="3729693"/>
                    <a:chExt cx="165155" cy="331775"/>
                  </a:xfrm>
                </p:grpSpPr>
                <p:sp>
                  <p:nvSpPr>
                    <p:cNvPr id="1334" name="Freeform: Shape 85">
                      <a:extLst>
                        <a:ext uri="{FF2B5EF4-FFF2-40B4-BE49-F238E27FC236}">
                          <a16:creationId xmlns:a16="http://schemas.microsoft.com/office/drawing/2014/main" id="{C8474207-75A6-7FA1-4B80-3BE189937F43}"/>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5" name="Freeform: Shape 86">
                      <a:extLst>
                        <a:ext uri="{FF2B5EF4-FFF2-40B4-BE49-F238E27FC236}">
                          <a16:creationId xmlns:a16="http://schemas.microsoft.com/office/drawing/2014/main" id="{18398AFF-3937-FC60-6DBD-2A3DE30DA034}"/>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30" name="Graphic 3">
                    <a:extLst>
                      <a:ext uri="{FF2B5EF4-FFF2-40B4-BE49-F238E27FC236}">
                        <a16:creationId xmlns:a16="http://schemas.microsoft.com/office/drawing/2014/main" id="{9500BAB2-B0C5-6975-180A-506D7C7B38B0}"/>
                      </a:ext>
                    </a:extLst>
                  </p:cNvPr>
                  <p:cNvGrpSpPr/>
                  <p:nvPr/>
                </p:nvGrpSpPr>
                <p:grpSpPr>
                  <a:xfrm>
                    <a:off x="1843768" y="3397666"/>
                    <a:ext cx="382967" cy="693470"/>
                    <a:chOff x="1843768" y="3397666"/>
                    <a:chExt cx="382967" cy="693470"/>
                  </a:xfrm>
                </p:grpSpPr>
                <p:sp>
                  <p:nvSpPr>
                    <p:cNvPr id="1331" name="Freeform: Shape 88">
                      <a:extLst>
                        <a:ext uri="{FF2B5EF4-FFF2-40B4-BE49-F238E27FC236}">
                          <a16:creationId xmlns:a16="http://schemas.microsoft.com/office/drawing/2014/main" id="{9CF16F8B-77AF-02E7-B368-C6D2E8732EBB}"/>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2" name="Freeform: Shape 89">
                      <a:extLst>
                        <a:ext uri="{FF2B5EF4-FFF2-40B4-BE49-F238E27FC236}">
                          <a16:creationId xmlns:a16="http://schemas.microsoft.com/office/drawing/2014/main" id="{F5B16520-9594-802A-1707-0799BE31F5D8}"/>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3" name="Freeform: Shape 91">
                      <a:extLst>
                        <a:ext uri="{FF2B5EF4-FFF2-40B4-BE49-F238E27FC236}">
                          <a16:creationId xmlns:a16="http://schemas.microsoft.com/office/drawing/2014/main" id="{E805924B-6655-2247-8B6D-F6ECF53896E3}"/>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099" name="Graphic 3">
                <a:extLst>
                  <a:ext uri="{FF2B5EF4-FFF2-40B4-BE49-F238E27FC236}">
                    <a16:creationId xmlns:a16="http://schemas.microsoft.com/office/drawing/2014/main" id="{F2373355-2436-191C-34D4-901829E4F696}"/>
                  </a:ext>
                </a:extLst>
              </p:cNvPr>
              <p:cNvGrpSpPr/>
              <p:nvPr/>
            </p:nvGrpSpPr>
            <p:grpSpPr>
              <a:xfrm>
                <a:off x="922232" y="3397620"/>
                <a:ext cx="385411" cy="694766"/>
                <a:chOff x="1410972" y="3397620"/>
                <a:chExt cx="385411" cy="694766"/>
              </a:xfrm>
            </p:grpSpPr>
            <p:grpSp>
              <p:nvGrpSpPr>
                <p:cNvPr id="1295" name="Graphic 3">
                  <a:extLst>
                    <a:ext uri="{FF2B5EF4-FFF2-40B4-BE49-F238E27FC236}">
                      <a16:creationId xmlns:a16="http://schemas.microsoft.com/office/drawing/2014/main" id="{B670A914-B2A1-2E73-9BA2-A8542E4AC7D0}"/>
                    </a:ext>
                  </a:extLst>
                </p:cNvPr>
                <p:cNvGrpSpPr/>
                <p:nvPr/>
              </p:nvGrpSpPr>
              <p:grpSpPr>
                <a:xfrm>
                  <a:off x="1410972" y="3397620"/>
                  <a:ext cx="385411" cy="694766"/>
                  <a:chOff x="1410972" y="3397620"/>
                  <a:chExt cx="385411" cy="694766"/>
                </a:xfrm>
              </p:grpSpPr>
              <p:grpSp>
                <p:nvGrpSpPr>
                  <p:cNvPr id="1307" name="Graphic 3">
                    <a:extLst>
                      <a:ext uri="{FF2B5EF4-FFF2-40B4-BE49-F238E27FC236}">
                        <a16:creationId xmlns:a16="http://schemas.microsoft.com/office/drawing/2014/main" id="{4B97821A-FEF1-4E9F-BE35-404F7FED43B9}"/>
                      </a:ext>
                    </a:extLst>
                  </p:cNvPr>
                  <p:cNvGrpSpPr/>
                  <p:nvPr/>
                </p:nvGrpSpPr>
                <p:grpSpPr>
                  <a:xfrm>
                    <a:off x="1439690" y="3397620"/>
                    <a:ext cx="356693" cy="686383"/>
                    <a:chOff x="1439690" y="3397620"/>
                    <a:chExt cx="356693" cy="686383"/>
                  </a:xfrm>
                </p:grpSpPr>
                <p:grpSp>
                  <p:nvGrpSpPr>
                    <p:cNvPr id="1315" name="Graphic 3">
                      <a:extLst>
                        <a:ext uri="{FF2B5EF4-FFF2-40B4-BE49-F238E27FC236}">
                          <a16:creationId xmlns:a16="http://schemas.microsoft.com/office/drawing/2014/main" id="{97FCCBD8-FFC3-3623-3F7D-6C3236C4FBE6}"/>
                        </a:ext>
                      </a:extLst>
                    </p:cNvPr>
                    <p:cNvGrpSpPr/>
                    <p:nvPr/>
                  </p:nvGrpSpPr>
                  <p:grpSpPr>
                    <a:xfrm>
                      <a:off x="1444572" y="3725053"/>
                      <a:ext cx="2442" cy="2762"/>
                      <a:chOff x="1444572" y="3725053"/>
                      <a:chExt cx="2442" cy="2762"/>
                    </a:xfrm>
                  </p:grpSpPr>
                  <p:sp>
                    <p:nvSpPr>
                      <p:cNvPr id="1323" name="Freeform: Shape 1696">
                        <a:extLst>
                          <a:ext uri="{FF2B5EF4-FFF2-40B4-BE49-F238E27FC236}">
                            <a16:creationId xmlns:a16="http://schemas.microsoft.com/office/drawing/2014/main" id="{DF760F71-8B7B-E9A1-5486-20F84F4FB066}"/>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4" name="Freeform: Shape 1697">
                        <a:extLst>
                          <a:ext uri="{FF2B5EF4-FFF2-40B4-BE49-F238E27FC236}">
                            <a16:creationId xmlns:a16="http://schemas.microsoft.com/office/drawing/2014/main" id="{85D7690E-A005-D174-9D96-60D5E30013B7}"/>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16" name="Graphic 3">
                      <a:extLst>
                        <a:ext uri="{FF2B5EF4-FFF2-40B4-BE49-F238E27FC236}">
                          <a16:creationId xmlns:a16="http://schemas.microsoft.com/office/drawing/2014/main" id="{FCFF585A-5441-26B5-A7C4-08741436A8EB}"/>
                        </a:ext>
                      </a:extLst>
                    </p:cNvPr>
                    <p:cNvGrpSpPr/>
                    <p:nvPr/>
                  </p:nvGrpSpPr>
                  <p:grpSpPr>
                    <a:xfrm>
                      <a:off x="1444591" y="3397620"/>
                      <a:ext cx="340670" cy="383189"/>
                      <a:chOff x="1444591" y="3397620"/>
                      <a:chExt cx="340670" cy="383189"/>
                    </a:xfrm>
                  </p:grpSpPr>
                  <p:sp>
                    <p:nvSpPr>
                      <p:cNvPr id="1321" name="Freeform: Shape 1699">
                        <a:extLst>
                          <a:ext uri="{FF2B5EF4-FFF2-40B4-BE49-F238E27FC236}">
                            <a16:creationId xmlns:a16="http://schemas.microsoft.com/office/drawing/2014/main" id="{3F4ED963-5886-8C45-11FD-A3E656B5BE20}"/>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2" name="Freeform: Shape 1700">
                        <a:extLst>
                          <a:ext uri="{FF2B5EF4-FFF2-40B4-BE49-F238E27FC236}">
                            <a16:creationId xmlns:a16="http://schemas.microsoft.com/office/drawing/2014/main" id="{0197402B-7645-259C-FC85-9BB98C551000}"/>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17" name="Graphic 3">
                      <a:extLst>
                        <a:ext uri="{FF2B5EF4-FFF2-40B4-BE49-F238E27FC236}">
                          <a16:creationId xmlns:a16="http://schemas.microsoft.com/office/drawing/2014/main" id="{8DDFFCAF-FC21-D9D3-764C-071F71AF83A1}"/>
                        </a:ext>
                      </a:extLst>
                    </p:cNvPr>
                    <p:cNvGrpSpPr/>
                    <p:nvPr/>
                  </p:nvGrpSpPr>
                  <p:grpSpPr>
                    <a:xfrm>
                      <a:off x="1439690" y="3862473"/>
                      <a:ext cx="356693" cy="221530"/>
                      <a:chOff x="1439690" y="3862473"/>
                      <a:chExt cx="356693" cy="221530"/>
                    </a:xfrm>
                    <a:solidFill>
                      <a:srgbClr val="420029"/>
                    </a:solidFill>
                  </p:grpSpPr>
                  <p:sp>
                    <p:nvSpPr>
                      <p:cNvPr id="1319" name="Freeform: Shape 1702">
                        <a:extLst>
                          <a:ext uri="{FF2B5EF4-FFF2-40B4-BE49-F238E27FC236}">
                            <a16:creationId xmlns:a16="http://schemas.microsoft.com/office/drawing/2014/main" id="{6A06C567-A84B-FE98-C421-A7079EB46A00}"/>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0" name="Freeform: Shape 1703">
                        <a:extLst>
                          <a:ext uri="{FF2B5EF4-FFF2-40B4-BE49-F238E27FC236}">
                            <a16:creationId xmlns:a16="http://schemas.microsoft.com/office/drawing/2014/main" id="{184E0B64-87E6-6C19-C387-A954290ED370}"/>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318" name="Freeform: Shape 1704">
                      <a:extLst>
                        <a:ext uri="{FF2B5EF4-FFF2-40B4-BE49-F238E27FC236}">
                          <a16:creationId xmlns:a16="http://schemas.microsoft.com/office/drawing/2014/main" id="{50B6C44C-A2AE-6A8E-7BBF-D8B4110151C1}"/>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08" name="Graphic 3">
                    <a:extLst>
                      <a:ext uri="{FF2B5EF4-FFF2-40B4-BE49-F238E27FC236}">
                        <a16:creationId xmlns:a16="http://schemas.microsoft.com/office/drawing/2014/main" id="{16F67D1F-EACC-DDCA-CDC8-FDDF490E1E90}"/>
                      </a:ext>
                    </a:extLst>
                  </p:cNvPr>
                  <p:cNvGrpSpPr/>
                  <p:nvPr/>
                </p:nvGrpSpPr>
                <p:grpSpPr>
                  <a:xfrm>
                    <a:off x="1410972" y="3725382"/>
                    <a:ext cx="385348" cy="367004"/>
                    <a:chOff x="1410972" y="3725382"/>
                    <a:chExt cx="385348" cy="367004"/>
                  </a:xfrm>
                </p:grpSpPr>
                <p:grpSp>
                  <p:nvGrpSpPr>
                    <p:cNvPr id="1309" name="Graphic 3">
                      <a:extLst>
                        <a:ext uri="{FF2B5EF4-FFF2-40B4-BE49-F238E27FC236}">
                          <a16:creationId xmlns:a16="http://schemas.microsoft.com/office/drawing/2014/main" id="{6BC8F6EE-8F39-0BE9-9D6D-BACA6B0CF486}"/>
                        </a:ext>
                      </a:extLst>
                    </p:cNvPr>
                    <p:cNvGrpSpPr/>
                    <p:nvPr/>
                  </p:nvGrpSpPr>
                  <p:grpSpPr>
                    <a:xfrm>
                      <a:off x="1429244" y="3725382"/>
                      <a:ext cx="367076" cy="271069"/>
                      <a:chOff x="1429244" y="3725382"/>
                      <a:chExt cx="367076" cy="271069"/>
                    </a:xfrm>
                  </p:grpSpPr>
                  <p:sp>
                    <p:nvSpPr>
                      <p:cNvPr id="1313" name="Freeform: Shape 1707">
                        <a:extLst>
                          <a:ext uri="{FF2B5EF4-FFF2-40B4-BE49-F238E27FC236}">
                            <a16:creationId xmlns:a16="http://schemas.microsoft.com/office/drawing/2014/main" id="{AC39A3C8-E5E9-B095-91F9-59B427D53A98}"/>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4" name="Freeform: Shape 1708">
                        <a:extLst>
                          <a:ext uri="{FF2B5EF4-FFF2-40B4-BE49-F238E27FC236}">
                            <a16:creationId xmlns:a16="http://schemas.microsoft.com/office/drawing/2014/main" id="{97CE7652-B227-6331-10CA-52F91DC4CB72}"/>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10" name="Graphic 3">
                      <a:extLst>
                        <a:ext uri="{FF2B5EF4-FFF2-40B4-BE49-F238E27FC236}">
                          <a16:creationId xmlns:a16="http://schemas.microsoft.com/office/drawing/2014/main" id="{3FCF1969-F4DF-AC99-0797-844D627B92EA}"/>
                        </a:ext>
                      </a:extLst>
                    </p:cNvPr>
                    <p:cNvGrpSpPr/>
                    <p:nvPr/>
                  </p:nvGrpSpPr>
                  <p:grpSpPr>
                    <a:xfrm>
                      <a:off x="1410972" y="3782485"/>
                      <a:ext cx="381632" cy="309901"/>
                      <a:chOff x="1410972" y="3782485"/>
                      <a:chExt cx="381632" cy="309901"/>
                    </a:xfrm>
                  </p:grpSpPr>
                  <p:sp>
                    <p:nvSpPr>
                      <p:cNvPr id="1311" name="Freeform: Shape 1710">
                        <a:extLst>
                          <a:ext uri="{FF2B5EF4-FFF2-40B4-BE49-F238E27FC236}">
                            <a16:creationId xmlns:a16="http://schemas.microsoft.com/office/drawing/2014/main" id="{C5463D6F-A628-12C8-5D10-9A294BEE1DF0}"/>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2" name="Freeform: Shape 1711">
                        <a:extLst>
                          <a:ext uri="{FF2B5EF4-FFF2-40B4-BE49-F238E27FC236}">
                            <a16:creationId xmlns:a16="http://schemas.microsoft.com/office/drawing/2014/main" id="{5BFF0ECF-2982-BB75-F3BA-AB7E39893DF4}"/>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296" name="Freeform: Shape 1712">
                  <a:extLst>
                    <a:ext uri="{FF2B5EF4-FFF2-40B4-BE49-F238E27FC236}">
                      <a16:creationId xmlns:a16="http://schemas.microsoft.com/office/drawing/2014/main" id="{FC1BF80B-192B-3CE3-70E9-42D63248CAE7}"/>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7" name="Freeform: Shape 1713">
                  <a:extLst>
                    <a:ext uri="{FF2B5EF4-FFF2-40B4-BE49-F238E27FC236}">
                      <a16:creationId xmlns:a16="http://schemas.microsoft.com/office/drawing/2014/main" id="{D8C7D3FB-BFDD-E211-B299-938922416D57}"/>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8" name="Freeform: Shape 1714">
                  <a:extLst>
                    <a:ext uri="{FF2B5EF4-FFF2-40B4-BE49-F238E27FC236}">
                      <a16:creationId xmlns:a16="http://schemas.microsoft.com/office/drawing/2014/main" id="{EC541C85-8525-5A47-78C2-BAA657B370B9}"/>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9" name="Freeform: Shape 1715">
                  <a:extLst>
                    <a:ext uri="{FF2B5EF4-FFF2-40B4-BE49-F238E27FC236}">
                      <a16:creationId xmlns:a16="http://schemas.microsoft.com/office/drawing/2014/main" id="{7B13B71C-5722-EB10-D0FE-AF2D1C607471}"/>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0" name="Freeform: Shape 1716">
                  <a:extLst>
                    <a:ext uri="{FF2B5EF4-FFF2-40B4-BE49-F238E27FC236}">
                      <a16:creationId xmlns:a16="http://schemas.microsoft.com/office/drawing/2014/main" id="{A572FA2C-116E-DB0D-FE32-D99FC4227572}"/>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1" name="Freeform: Shape 1717">
                  <a:extLst>
                    <a:ext uri="{FF2B5EF4-FFF2-40B4-BE49-F238E27FC236}">
                      <a16:creationId xmlns:a16="http://schemas.microsoft.com/office/drawing/2014/main" id="{F5EAD2D7-ADE4-43DD-83D9-002AA7D58319}"/>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02" name="Graphic 3">
                  <a:extLst>
                    <a:ext uri="{FF2B5EF4-FFF2-40B4-BE49-F238E27FC236}">
                      <a16:creationId xmlns:a16="http://schemas.microsoft.com/office/drawing/2014/main" id="{29724954-5254-C810-8C5F-946433732A88}"/>
                    </a:ext>
                  </a:extLst>
                </p:cNvPr>
                <p:cNvGrpSpPr/>
                <p:nvPr/>
              </p:nvGrpSpPr>
              <p:grpSpPr>
                <a:xfrm>
                  <a:off x="1475348" y="3482264"/>
                  <a:ext cx="283332" cy="463391"/>
                  <a:chOff x="1475348" y="3482264"/>
                  <a:chExt cx="283332" cy="463391"/>
                </a:xfrm>
              </p:grpSpPr>
              <p:sp>
                <p:nvSpPr>
                  <p:cNvPr id="1303" name="Freeform: Shape 1719">
                    <a:extLst>
                      <a:ext uri="{FF2B5EF4-FFF2-40B4-BE49-F238E27FC236}">
                        <a16:creationId xmlns:a16="http://schemas.microsoft.com/office/drawing/2014/main" id="{093E83C9-4061-A59B-98CF-790FFCA3B4DD}"/>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4" name="Freeform: Shape 1720">
                    <a:extLst>
                      <a:ext uri="{FF2B5EF4-FFF2-40B4-BE49-F238E27FC236}">
                        <a16:creationId xmlns:a16="http://schemas.microsoft.com/office/drawing/2014/main" id="{42FE9C35-9897-F723-39AD-8A539DEF231F}"/>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5" name="Freeform: Shape 1721">
                    <a:extLst>
                      <a:ext uri="{FF2B5EF4-FFF2-40B4-BE49-F238E27FC236}">
                        <a16:creationId xmlns:a16="http://schemas.microsoft.com/office/drawing/2014/main" id="{DDE0566C-0CB2-9237-8579-60485539FBF1}"/>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6" name="Freeform: Shape 1722">
                    <a:extLst>
                      <a:ext uri="{FF2B5EF4-FFF2-40B4-BE49-F238E27FC236}">
                        <a16:creationId xmlns:a16="http://schemas.microsoft.com/office/drawing/2014/main" id="{1153E8C6-1250-8436-1D2B-975668417ACD}"/>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sp>
            <p:nvSpPr>
              <p:cNvPr id="1100" name="Freeform: Shape 1723">
                <a:extLst>
                  <a:ext uri="{FF2B5EF4-FFF2-40B4-BE49-F238E27FC236}">
                    <a16:creationId xmlns:a16="http://schemas.microsoft.com/office/drawing/2014/main" id="{F34311D9-F42B-72FC-4126-F550B6A96E88}"/>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1" name="Freeform: Shape 1724">
                <a:extLst>
                  <a:ext uri="{FF2B5EF4-FFF2-40B4-BE49-F238E27FC236}">
                    <a16:creationId xmlns:a16="http://schemas.microsoft.com/office/drawing/2014/main" id="{82638566-DF97-EC6D-08C8-884FF6CCE6C8}"/>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2" name="Freeform: Shape 1729">
                <a:extLst>
                  <a:ext uri="{FF2B5EF4-FFF2-40B4-BE49-F238E27FC236}">
                    <a16:creationId xmlns:a16="http://schemas.microsoft.com/office/drawing/2014/main" id="{6F12B64F-B98A-B182-807C-BB448FECF048}"/>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3" name="Freeform: Shape 1730">
                <a:extLst>
                  <a:ext uri="{FF2B5EF4-FFF2-40B4-BE49-F238E27FC236}">
                    <a16:creationId xmlns:a16="http://schemas.microsoft.com/office/drawing/2014/main" id="{087C2696-B7A2-D680-FDAC-8161087407D3}"/>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4" name="Freeform: Shape 1731">
                <a:extLst>
                  <a:ext uri="{FF2B5EF4-FFF2-40B4-BE49-F238E27FC236}">
                    <a16:creationId xmlns:a16="http://schemas.microsoft.com/office/drawing/2014/main" id="{39E5B430-AFC4-8023-23C4-281E2B26351C}"/>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5" name="Freeform: Shape 1732">
                <a:extLst>
                  <a:ext uri="{FF2B5EF4-FFF2-40B4-BE49-F238E27FC236}">
                    <a16:creationId xmlns:a16="http://schemas.microsoft.com/office/drawing/2014/main" id="{DAD2C005-2422-EA02-3BB8-08CEF4D6EE9A}"/>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06" name="Graphic 3">
                <a:extLst>
                  <a:ext uri="{FF2B5EF4-FFF2-40B4-BE49-F238E27FC236}">
                    <a16:creationId xmlns:a16="http://schemas.microsoft.com/office/drawing/2014/main" id="{1C4880F1-0EAD-D70D-3A9A-45C11BCA3468}"/>
                  </a:ext>
                </a:extLst>
              </p:cNvPr>
              <p:cNvGrpSpPr/>
              <p:nvPr/>
            </p:nvGrpSpPr>
            <p:grpSpPr>
              <a:xfrm>
                <a:off x="1142533" y="3208498"/>
                <a:ext cx="377494" cy="497033"/>
                <a:chOff x="1631273" y="3208498"/>
                <a:chExt cx="377494" cy="497033"/>
              </a:xfrm>
            </p:grpSpPr>
            <p:sp>
              <p:nvSpPr>
                <p:cNvPr id="1293" name="Freeform: Shape 1734">
                  <a:extLst>
                    <a:ext uri="{FF2B5EF4-FFF2-40B4-BE49-F238E27FC236}">
                      <a16:creationId xmlns:a16="http://schemas.microsoft.com/office/drawing/2014/main" id="{810A8CF9-FD3D-432D-B0F7-0ED01CECFBB1}"/>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4" name="Freeform: Shape 1735">
                  <a:extLst>
                    <a:ext uri="{FF2B5EF4-FFF2-40B4-BE49-F238E27FC236}">
                      <a16:creationId xmlns:a16="http://schemas.microsoft.com/office/drawing/2014/main" id="{68A295EC-FB49-6436-D1CE-EC537A6A99B4}"/>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07" name="Graphic 3">
                <a:extLst>
                  <a:ext uri="{FF2B5EF4-FFF2-40B4-BE49-F238E27FC236}">
                    <a16:creationId xmlns:a16="http://schemas.microsoft.com/office/drawing/2014/main" id="{60536860-9C9D-ED5D-05E4-03B878C00673}"/>
                  </a:ext>
                </a:extLst>
              </p:cNvPr>
              <p:cNvGrpSpPr/>
              <p:nvPr/>
            </p:nvGrpSpPr>
            <p:grpSpPr>
              <a:xfrm>
                <a:off x="1143771" y="3209712"/>
                <a:ext cx="375020" cy="494609"/>
                <a:chOff x="1632511" y="3209712"/>
                <a:chExt cx="375020" cy="494609"/>
              </a:xfrm>
              <a:solidFill>
                <a:srgbClr val="F0AB00">
                  <a:alpha val="50000"/>
                </a:srgbClr>
              </a:solidFill>
            </p:grpSpPr>
            <p:sp>
              <p:nvSpPr>
                <p:cNvPr id="1289" name="Freeform: Shape 1737">
                  <a:extLst>
                    <a:ext uri="{FF2B5EF4-FFF2-40B4-BE49-F238E27FC236}">
                      <a16:creationId xmlns:a16="http://schemas.microsoft.com/office/drawing/2014/main" id="{44D35425-133A-47BB-DC8F-AEAC2332A57C}"/>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0" name="Freeform: Shape 1738">
                  <a:extLst>
                    <a:ext uri="{FF2B5EF4-FFF2-40B4-BE49-F238E27FC236}">
                      <a16:creationId xmlns:a16="http://schemas.microsoft.com/office/drawing/2014/main" id="{98CF2A9C-3A48-D935-6022-D267B7CD517B}"/>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1" name="Freeform: Shape 1739">
                  <a:extLst>
                    <a:ext uri="{FF2B5EF4-FFF2-40B4-BE49-F238E27FC236}">
                      <a16:creationId xmlns:a16="http://schemas.microsoft.com/office/drawing/2014/main" id="{57EAF564-4575-40C7-B320-CAD0C542F58F}"/>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2" name="Freeform: Shape 1740">
                  <a:extLst>
                    <a:ext uri="{FF2B5EF4-FFF2-40B4-BE49-F238E27FC236}">
                      <a16:creationId xmlns:a16="http://schemas.microsoft.com/office/drawing/2014/main" id="{A0D43183-AEEE-B175-632A-691A2D6B7592}"/>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08" name="Graphic 3">
                <a:extLst>
                  <a:ext uri="{FF2B5EF4-FFF2-40B4-BE49-F238E27FC236}">
                    <a16:creationId xmlns:a16="http://schemas.microsoft.com/office/drawing/2014/main" id="{5D4F7695-F6FD-8F4C-2FD3-A5AAFDFAF1C4}"/>
                  </a:ext>
                </a:extLst>
              </p:cNvPr>
              <p:cNvGrpSpPr/>
              <p:nvPr/>
            </p:nvGrpSpPr>
            <p:grpSpPr>
              <a:xfrm>
                <a:off x="1295986" y="3430484"/>
                <a:ext cx="70569" cy="25970"/>
                <a:chOff x="1784726" y="3430484"/>
                <a:chExt cx="70569" cy="25970"/>
              </a:xfrm>
            </p:grpSpPr>
            <p:grpSp>
              <p:nvGrpSpPr>
                <p:cNvPr id="1284" name="Graphic 3">
                  <a:extLst>
                    <a:ext uri="{FF2B5EF4-FFF2-40B4-BE49-F238E27FC236}">
                      <a16:creationId xmlns:a16="http://schemas.microsoft.com/office/drawing/2014/main" id="{E0790AA2-39E7-0BA4-A648-F1097CCBBC53}"/>
                    </a:ext>
                  </a:extLst>
                </p:cNvPr>
                <p:cNvGrpSpPr/>
                <p:nvPr/>
              </p:nvGrpSpPr>
              <p:grpSpPr>
                <a:xfrm>
                  <a:off x="1784726" y="3430484"/>
                  <a:ext cx="70569" cy="25970"/>
                  <a:chOff x="1784726" y="3430484"/>
                  <a:chExt cx="70569" cy="25970"/>
                </a:xfrm>
              </p:grpSpPr>
              <p:sp>
                <p:nvSpPr>
                  <p:cNvPr id="1287" name="Freeform: Shape 1743">
                    <a:extLst>
                      <a:ext uri="{FF2B5EF4-FFF2-40B4-BE49-F238E27FC236}">
                        <a16:creationId xmlns:a16="http://schemas.microsoft.com/office/drawing/2014/main" id="{D1DA32D3-F7B7-4124-F816-FD2AA9DE3DE2}"/>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8" name="Freeform: Shape 1744">
                    <a:extLst>
                      <a:ext uri="{FF2B5EF4-FFF2-40B4-BE49-F238E27FC236}">
                        <a16:creationId xmlns:a16="http://schemas.microsoft.com/office/drawing/2014/main" id="{5698CF8B-AB02-6149-C829-E37CDF07E045}"/>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85" name="Freeform: Shape 1745">
                  <a:extLst>
                    <a:ext uri="{FF2B5EF4-FFF2-40B4-BE49-F238E27FC236}">
                      <a16:creationId xmlns:a16="http://schemas.microsoft.com/office/drawing/2014/main" id="{00ED78DE-A041-8D5F-DE9D-3BD2FAA1C9E9}"/>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6" name="Freeform: Shape 1746">
                  <a:extLst>
                    <a:ext uri="{FF2B5EF4-FFF2-40B4-BE49-F238E27FC236}">
                      <a16:creationId xmlns:a16="http://schemas.microsoft.com/office/drawing/2014/main" id="{1B2BDB74-11FC-478B-C4F6-33FFE9843D48}"/>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09" name="Graphic 3">
                <a:extLst>
                  <a:ext uri="{FF2B5EF4-FFF2-40B4-BE49-F238E27FC236}">
                    <a16:creationId xmlns:a16="http://schemas.microsoft.com/office/drawing/2014/main" id="{2F4DB51E-CFB9-676D-8345-A55C13BA8D7B}"/>
                  </a:ext>
                </a:extLst>
              </p:cNvPr>
              <p:cNvGrpSpPr/>
              <p:nvPr/>
            </p:nvGrpSpPr>
            <p:grpSpPr>
              <a:xfrm>
                <a:off x="1295986" y="3461172"/>
                <a:ext cx="70569" cy="25993"/>
                <a:chOff x="1784726" y="3461172"/>
                <a:chExt cx="70569" cy="25993"/>
              </a:xfrm>
            </p:grpSpPr>
            <p:grpSp>
              <p:nvGrpSpPr>
                <p:cNvPr id="1279" name="Graphic 3">
                  <a:extLst>
                    <a:ext uri="{FF2B5EF4-FFF2-40B4-BE49-F238E27FC236}">
                      <a16:creationId xmlns:a16="http://schemas.microsoft.com/office/drawing/2014/main" id="{50B770D8-3589-D3A9-01F9-2B7A4CC43445}"/>
                    </a:ext>
                  </a:extLst>
                </p:cNvPr>
                <p:cNvGrpSpPr/>
                <p:nvPr/>
              </p:nvGrpSpPr>
              <p:grpSpPr>
                <a:xfrm>
                  <a:off x="1784726" y="3461172"/>
                  <a:ext cx="70569" cy="25993"/>
                  <a:chOff x="1784726" y="3461172"/>
                  <a:chExt cx="70569" cy="25993"/>
                </a:xfrm>
              </p:grpSpPr>
              <p:sp>
                <p:nvSpPr>
                  <p:cNvPr id="1282" name="Freeform: Shape 1749">
                    <a:extLst>
                      <a:ext uri="{FF2B5EF4-FFF2-40B4-BE49-F238E27FC236}">
                        <a16:creationId xmlns:a16="http://schemas.microsoft.com/office/drawing/2014/main" id="{E070117C-3066-212C-89F3-1D03114134FC}"/>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3" name="Freeform: Shape 1750">
                    <a:extLst>
                      <a:ext uri="{FF2B5EF4-FFF2-40B4-BE49-F238E27FC236}">
                        <a16:creationId xmlns:a16="http://schemas.microsoft.com/office/drawing/2014/main" id="{B9E17434-404D-F6F2-152A-21A8BA1E8E0F}"/>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80" name="Freeform: Shape 1751">
                  <a:extLst>
                    <a:ext uri="{FF2B5EF4-FFF2-40B4-BE49-F238E27FC236}">
                      <a16:creationId xmlns:a16="http://schemas.microsoft.com/office/drawing/2014/main" id="{7AD1A059-2370-1366-28E4-E25A61C2606F}"/>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1" name="Freeform: Shape 1752">
                  <a:extLst>
                    <a:ext uri="{FF2B5EF4-FFF2-40B4-BE49-F238E27FC236}">
                      <a16:creationId xmlns:a16="http://schemas.microsoft.com/office/drawing/2014/main" id="{C7573F2B-189D-E5AE-AC0D-E27ED3B4A872}"/>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10" name="Graphic 3">
                <a:extLst>
                  <a:ext uri="{FF2B5EF4-FFF2-40B4-BE49-F238E27FC236}">
                    <a16:creationId xmlns:a16="http://schemas.microsoft.com/office/drawing/2014/main" id="{365AA4B0-A617-2DBB-1A28-DC59A7F27C2D}"/>
                  </a:ext>
                </a:extLst>
              </p:cNvPr>
              <p:cNvGrpSpPr/>
              <p:nvPr/>
            </p:nvGrpSpPr>
            <p:grpSpPr>
              <a:xfrm>
                <a:off x="1295986" y="3342564"/>
                <a:ext cx="70569" cy="26016"/>
                <a:chOff x="1784726" y="3342564"/>
                <a:chExt cx="70569" cy="26016"/>
              </a:xfrm>
            </p:grpSpPr>
            <p:grpSp>
              <p:nvGrpSpPr>
                <p:cNvPr id="1274" name="Graphic 3">
                  <a:extLst>
                    <a:ext uri="{FF2B5EF4-FFF2-40B4-BE49-F238E27FC236}">
                      <a16:creationId xmlns:a16="http://schemas.microsoft.com/office/drawing/2014/main" id="{985E9C89-0029-B5B5-2FCD-F9F8BB0D9DF3}"/>
                    </a:ext>
                  </a:extLst>
                </p:cNvPr>
                <p:cNvGrpSpPr/>
                <p:nvPr/>
              </p:nvGrpSpPr>
              <p:grpSpPr>
                <a:xfrm>
                  <a:off x="1784726" y="3342564"/>
                  <a:ext cx="70569" cy="26016"/>
                  <a:chOff x="1784726" y="3342564"/>
                  <a:chExt cx="70569" cy="26016"/>
                </a:xfrm>
              </p:grpSpPr>
              <p:sp>
                <p:nvSpPr>
                  <p:cNvPr id="1277" name="Freeform: Shape 1755">
                    <a:extLst>
                      <a:ext uri="{FF2B5EF4-FFF2-40B4-BE49-F238E27FC236}">
                        <a16:creationId xmlns:a16="http://schemas.microsoft.com/office/drawing/2014/main" id="{B2FC6337-F349-D69E-999A-C830128675BE}"/>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8" name="Freeform: Shape 1756">
                    <a:extLst>
                      <a:ext uri="{FF2B5EF4-FFF2-40B4-BE49-F238E27FC236}">
                        <a16:creationId xmlns:a16="http://schemas.microsoft.com/office/drawing/2014/main" id="{3D9DBDDC-ECCD-FDE4-D5B4-15D31FECB31A}"/>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75" name="Freeform: Shape 1757">
                  <a:extLst>
                    <a:ext uri="{FF2B5EF4-FFF2-40B4-BE49-F238E27FC236}">
                      <a16:creationId xmlns:a16="http://schemas.microsoft.com/office/drawing/2014/main" id="{C7B0E7E0-47FD-0CDE-F507-455162B4D52E}"/>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6" name="Freeform: Shape 1758">
                  <a:extLst>
                    <a:ext uri="{FF2B5EF4-FFF2-40B4-BE49-F238E27FC236}">
                      <a16:creationId xmlns:a16="http://schemas.microsoft.com/office/drawing/2014/main" id="{2DD56990-1C3D-AFC7-7006-B80807CEF8B7}"/>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11" name="Graphic 3">
                <a:extLst>
                  <a:ext uri="{FF2B5EF4-FFF2-40B4-BE49-F238E27FC236}">
                    <a16:creationId xmlns:a16="http://schemas.microsoft.com/office/drawing/2014/main" id="{16F34EBE-72D4-436F-5803-FBE1595E31C2}"/>
                  </a:ext>
                </a:extLst>
              </p:cNvPr>
              <p:cNvGrpSpPr/>
              <p:nvPr/>
            </p:nvGrpSpPr>
            <p:grpSpPr>
              <a:xfrm>
                <a:off x="1295986" y="3373321"/>
                <a:ext cx="70569" cy="25970"/>
                <a:chOff x="1784726" y="3373321"/>
                <a:chExt cx="70569" cy="25970"/>
              </a:xfrm>
            </p:grpSpPr>
            <p:grpSp>
              <p:nvGrpSpPr>
                <p:cNvPr id="1269" name="Graphic 3">
                  <a:extLst>
                    <a:ext uri="{FF2B5EF4-FFF2-40B4-BE49-F238E27FC236}">
                      <a16:creationId xmlns:a16="http://schemas.microsoft.com/office/drawing/2014/main" id="{911B1356-C860-223B-5E11-9BB423540666}"/>
                    </a:ext>
                  </a:extLst>
                </p:cNvPr>
                <p:cNvGrpSpPr/>
                <p:nvPr/>
              </p:nvGrpSpPr>
              <p:grpSpPr>
                <a:xfrm>
                  <a:off x="1784726" y="3373321"/>
                  <a:ext cx="70569" cy="25970"/>
                  <a:chOff x="1784726" y="3373321"/>
                  <a:chExt cx="70569" cy="25970"/>
                </a:xfrm>
              </p:grpSpPr>
              <p:sp>
                <p:nvSpPr>
                  <p:cNvPr id="1272" name="Freeform: Shape 1761">
                    <a:extLst>
                      <a:ext uri="{FF2B5EF4-FFF2-40B4-BE49-F238E27FC236}">
                        <a16:creationId xmlns:a16="http://schemas.microsoft.com/office/drawing/2014/main" id="{CED5D216-3180-B70A-1FC0-2020BD42EFB3}"/>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3" name="Freeform: Shape 1762">
                    <a:extLst>
                      <a:ext uri="{FF2B5EF4-FFF2-40B4-BE49-F238E27FC236}">
                        <a16:creationId xmlns:a16="http://schemas.microsoft.com/office/drawing/2014/main" id="{E8941337-312D-5153-20DA-0B8FA22C92BB}"/>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70" name="Freeform: Shape 1763">
                  <a:extLst>
                    <a:ext uri="{FF2B5EF4-FFF2-40B4-BE49-F238E27FC236}">
                      <a16:creationId xmlns:a16="http://schemas.microsoft.com/office/drawing/2014/main" id="{39E4B866-7F57-DC36-93B4-FE682BC190E1}"/>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1" name="Freeform: Shape 1764">
                  <a:extLst>
                    <a:ext uri="{FF2B5EF4-FFF2-40B4-BE49-F238E27FC236}">
                      <a16:creationId xmlns:a16="http://schemas.microsoft.com/office/drawing/2014/main" id="{23C65638-9C8F-CCC7-7A18-B64F6FBEDDB4}"/>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12" name="Graphic 3">
                <a:extLst>
                  <a:ext uri="{FF2B5EF4-FFF2-40B4-BE49-F238E27FC236}">
                    <a16:creationId xmlns:a16="http://schemas.microsoft.com/office/drawing/2014/main" id="{8B69AD9B-A500-F10C-EBA2-9E12CA7FEC01}"/>
                  </a:ext>
                </a:extLst>
              </p:cNvPr>
              <p:cNvGrpSpPr/>
              <p:nvPr/>
            </p:nvGrpSpPr>
            <p:grpSpPr>
              <a:xfrm>
                <a:off x="1295986" y="3403986"/>
                <a:ext cx="70569" cy="26016"/>
                <a:chOff x="1784726" y="3403986"/>
                <a:chExt cx="70569" cy="26016"/>
              </a:xfrm>
            </p:grpSpPr>
            <p:grpSp>
              <p:nvGrpSpPr>
                <p:cNvPr id="1264" name="Graphic 3">
                  <a:extLst>
                    <a:ext uri="{FF2B5EF4-FFF2-40B4-BE49-F238E27FC236}">
                      <a16:creationId xmlns:a16="http://schemas.microsoft.com/office/drawing/2014/main" id="{31BD397A-0ECE-ED14-FB8B-487380E48530}"/>
                    </a:ext>
                  </a:extLst>
                </p:cNvPr>
                <p:cNvGrpSpPr/>
                <p:nvPr/>
              </p:nvGrpSpPr>
              <p:grpSpPr>
                <a:xfrm>
                  <a:off x="1784726" y="3403986"/>
                  <a:ext cx="70569" cy="26016"/>
                  <a:chOff x="1784726" y="3403986"/>
                  <a:chExt cx="70569" cy="26016"/>
                </a:xfrm>
              </p:grpSpPr>
              <p:sp>
                <p:nvSpPr>
                  <p:cNvPr id="1267" name="Freeform: Shape 1767">
                    <a:extLst>
                      <a:ext uri="{FF2B5EF4-FFF2-40B4-BE49-F238E27FC236}">
                        <a16:creationId xmlns:a16="http://schemas.microsoft.com/office/drawing/2014/main" id="{98073BD3-1034-6014-4F88-87133AACED39}"/>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8" name="Freeform: Shape 1768">
                    <a:extLst>
                      <a:ext uri="{FF2B5EF4-FFF2-40B4-BE49-F238E27FC236}">
                        <a16:creationId xmlns:a16="http://schemas.microsoft.com/office/drawing/2014/main" id="{8D322C0A-DE5F-D3EC-560E-0F6059F6DC4A}"/>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65" name="Freeform: Shape 1769">
                  <a:extLst>
                    <a:ext uri="{FF2B5EF4-FFF2-40B4-BE49-F238E27FC236}">
                      <a16:creationId xmlns:a16="http://schemas.microsoft.com/office/drawing/2014/main" id="{5CD64CB3-5B92-EF62-A1F6-6E0E4D67D882}"/>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6" name="Freeform: Shape 1770">
                  <a:extLst>
                    <a:ext uri="{FF2B5EF4-FFF2-40B4-BE49-F238E27FC236}">
                      <a16:creationId xmlns:a16="http://schemas.microsoft.com/office/drawing/2014/main" id="{C22A18E8-61AF-4A54-A16C-09BA2F655947}"/>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13" name="Freeform: Shape 1771">
                <a:extLst>
                  <a:ext uri="{FF2B5EF4-FFF2-40B4-BE49-F238E27FC236}">
                    <a16:creationId xmlns:a16="http://schemas.microsoft.com/office/drawing/2014/main" id="{8EC9055E-C6AE-84F6-3634-413A99F6A97E}"/>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4" name="Freeform: Shape 1772">
                <a:extLst>
                  <a:ext uri="{FF2B5EF4-FFF2-40B4-BE49-F238E27FC236}">
                    <a16:creationId xmlns:a16="http://schemas.microsoft.com/office/drawing/2014/main" id="{7E8FB2C0-4C15-F587-1316-AEBABDB4820D}"/>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5" name="Freeform: Shape 1773">
                <a:extLst>
                  <a:ext uri="{FF2B5EF4-FFF2-40B4-BE49-F238E27FC236}">
                    <a16:creationId xmlns:a16="http://schemas.microsoft.com/office/drawing/2014/main" id="{4D684877-A9AB-1A98-925E-20E29695525A}"/>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6" name="Freeform: Shape 1774">
                <a:extLst>
                  <a:ext uri="{FF2B5EF4-FFF2-40B4-BE49-F238E27FC236}">
                    <a16:creationId xmlns:a16="http://schemas.microsoft.com/office/drawing/2014/main" id="{0F401B13-3994-0B08-F79D-6A9AB98311F2}"/>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17" name="Graphic 3">
                <a:extLst>
                  <a:ext uri="{FF2B5EF4-FFF2-40B4-BE49-F238E27FC236}">
                    <a16:creationId xmlns:a16="http://schemas.microsoft.com/office/drawing/2014/main" id="{6CC8C9C4-6824-5C27-6552-AA776D72C119}"/>
                  </a:ext>
                </a:extLst>
              </p:cNvPr>
              <p:cNvGrpSpPr/>
              <p:nvPr/>
            </p:nvGrpSpPr>
            <p:grpSpPr>
              <a:xfrm>
                <a:off x="1149919" y="3490005"/>
                <a:ext cx="172274" cy="209687"/>
                <a:chOff x="1638659" y="3490005"/>
                <a:chExt cx="172274" cy="209687"/>
              </a:xfrm>
            </p:grpSpPr>
            <p:grpSp>
              <p:nvGrpSpPr>
                <p:cNvPr id="1233" name="Graphic 3">
                  <a:extLst>
                    <a:ext uri="{FF2B5EF4-FFF2-40B4-BE49-F238E27FC236}">
                      <a16:creationId xmlns:a16="http://schemas.microsoft.com/office/drawing/2014/main" id="{2E9E65A7-D38B-29FF-845F-B6EBAA0CA3D3}"/>
                    </a:ext>
                  </a:extLst>
                </p:cNvPr>
                <p:cNvGrpSpPr/>
                <p:nvPr/>
              </p:nvGrpSpPr>
              <p:grpSpPr>
                <a:xfrm>
                  <a:off x="1662155" y="3575510"/>
                  <a:ext cx="24724" cy="38324"/>
                  <a:chOff x="1662155" y="3575510"/>
                  <a:chExt cx="24724" cy="38324"/>
                </a:xfrm>
              </p:grpSpPr>
              <p:sp>
                <p:nvSpPr>
                  <p:cNvPr id="1262" name="Freeform: Shape 1777">
                    <a:extLst>
                      <a:ext uri="{FF2B5EF4-FFF2-40B4-BE49-F238E27FC236}">
                        <a16:creationId xmlns:a16="http://schemas.microsoft.com/office/drawing/2014/main" id="{CCF10CB6-6F87-8BE3-0C83-94B6335830EE}"/>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3" name="Freeform: Shape 1778">
                    <a:extLst>
                      <a:ext uri="{FF2B5EF4-FFF2-40B4-BE49-F238E27FC236}">
                        <a16:creationId xmlns:a16="http://schemas.microsoft.com/office/drawing/2014/main" id="{1A84C96D-5233-56EA-96A8-DE597B041F52}"/>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34" name="Graphic 3">
                  <a:extLst>
                    <a:ext uri="{FF2B5EF4-FFF2-40B4-BE49-F238E27FC236}">
                      <a16:creationId xmlns:a16="http://schemas.microsoft.com/office/drawing/2014/main" id="{AEE24A2C-9202-51C7-EF30-F04255458055}"/>
                    </a:ext>
                  </a:extLst>
                </p:cNvPr>
                <p:cNvGrpSpPr/>
                <p:nvPr/>
              </p:nvGrpSpPr>
              <p:grpSpPr>
                <a:xfrm>
                  <a:off x="1639173" y="3574423"/>
                  <a:ext cx="21648" cy="33342"/>
                  <a:chOff x="1639173" y="3574423"/>
                  <a:chExt cx="21648" cy="33342"/>
                </a:xfrm>
              </p:grpSpPr>
              <p:sp>
                <p:nvSpPr>
                  <p:cNvPr id="1260" name="Freeform: Shape 1780">
                    <a:extLst>
                      <a:ext uri="{FF2B5EF4-FFF2-40B4-BE49-F238E27FC236}">
                        <a16:creationId xmlns:a16="http://schemas.microsoft.com/office/drawing/2014/main" id="{87D30748-8689-B9A4-46C3-FD27B014CFF8}"/>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1" name="Freeform: Shape 1781">
                    <a:extLst>
                      <a:ext uri="{FF2B5EF4-FFF2-40B4-BE49-F238E27FC236}">
                        <a16:creationId xmlns:a16="http://schemas.microsoft.com/office/drawing/2014/main" id="{FE97C0A5-F8D3-51B7-84E7-D14B81384A98}"/>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35" name="Graphic 3">
                  <a:extLst>
                    <a:ext uri="{FF2B5EF4-FFF2-40B4-BE49-F238E27FC236}">
                      <a16:creationId xmlns:a16="http://schemas.microsoft.com/office/drawing/2014/main" id="{77841954-6672-6861-5046-A3D136B533F1}"/>
                    </a:ext>
                  </a:extLst>
                </p:cNvPr>
                <p:cNvGrpSpPr/>
                <p:nvPr/>
              </p:nvGrpSpPr>
              <p:grpSpPr>
                <a:xfrm>
                  <a:off x="1765454" y="3490005"/>
                  <a:ext cx="45479" cy="65475"/>
                  <a:chOff x="1765454" y="3490005"/>
                  <a:chExt cx="45479" cy="65475"/>
                </a:xfrm>
              </p:grpSpPr>
              <p:sp>
                <p:nvSpPr>
                  <p:cNvPr id="1258" name="Freeform: Shape 1783">
                    <a:extLst>
                      <a:ext uri="{FF2B5EF4-FFF2-40B4-BE49-F238E27FC236}">
                        <a16:creationId xmlns:a16="http://schemas.microsoft.com/office/drawing/2014/main" id="{A3D96055-341A-DE5A-CCB2-D4D3FCE7419E}"/>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9" name="Freeform: Shape 1784">
                    <a:extLst>
                      <a:ext uri="{FF2B5EF4-FFF2-40B4-BE49-F238E27FC236}">
                        <a16:creationId xmlns:a16="http://schemas.microsoft.com/office/drawing/2014/main" id="{60040C5D-FD39-B7B9-C631-822BAD48D077}"/>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36" name="Freeform: Shape 1785">
                  <a:extLst>
                    <a:ext uri="{FF2B5EF4-FFF2-40B4-BE49-F238E27FC236}">
                      <a16:creationId xmlns:a16="http://schemas.microsoft.com/office/drawing/2014/main" id="{C2BEB4E7-9E83-1900-0BA9-2CB703D9C3CD}"/>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237" name="Graphic 3">
                  <a:extLst>
                    <a:ext uri="{FF2B5EF4-FFF2-40B4-BE49-F238E27FC236}">
                      <a16:creationId xmlns:a16="http://schemas.microsoft.com/office/drawing/2014/main" id="{1F5AE228-25EA-17C9-F868-FF91E5039E5D}"/>
                    </a:ext>
                  </a:extLst>
                </p:cNvPr>
                <p:cNvGrpSpPr/>
                <p:nvPr/>
              </p:nvGrpSpPr>
              <p:grpSpPr>
                <a:xfrm>
                  <a:off x="1739948" y="3514441"/>
                  <a:ext cx="46454" cy="56681"/>
                  <a:chOff x="1739948" y="3514441"/>
                  <a:chExt cx="46454" cy="56681"/>
                </a:xfrm>
              </p:grpSpPr>
              <p:sp>
                <p:nvSpPr>
                  <p:cNvPr id="1256" name="Freeform: Shape 1787">
                    <a:extLst>
                      <a:ext uri="{FF2B5EF4-FFF2-40B4-BE49-F238E27FC236}">
                        <a16:creationId xmlns:a16="http://schemas.microsoft.com/office/drawing/2014/main" id="{2F74C8B5-154D-26D3-3B65-8FB2BBDCDA35}"/>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7" name="Freeform: Shape 1788">
                    <a:extLst>
                      <a:ext uri="{FF2B5EF4-FFF2-40B4-BE49-F238E27FC236}">
                        <a16:creationId xmlns:a16="http://schemas.microsoft.com/office/drawing/2014/main" id="{84288802-1B7F-BF7B-5CD0-7B1FD6DF4A94}"/>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38" name="Graphic 3">
                  <a:extLst>
                    <a:ext uri="{FF2B5EF4-FFF2-40B4-BE49-F238E27FC236}">
                      <a16:creationId xmlns:a16="http://schemas.microsoft.com/office/drawing/2014/main" id="{C70CEB97-C398-0CE7-2190-500B0E700442}"/>
                    </a:ext>
                  </a:extLst>
                </p:cNvPr>
                <p:cNvGrpSpPr/>
                <p:nvPr/>
              </p:nvGrpSpPr>
              <p:grpSpPr>
                <a:xfrm>
                  <a:off x="1715308" y="3539083"/>
                  <a:ext cx="49278" cy="53177"/>
                  <a:chOff x="1715308" y="3539083"/>
                  <a:chExt cx="49278" cy="53177"/>
                </a:xfrm>
              </p:grpSpPr>
              <p:sp>
                <p:nvSpPr>
                  <p:cNvPr id="1254" name="Freeform: Shape 1790">
                    <a:extLst>
                      <a:ext uri="{FF2B5EF4-FFF2-40B4-BE49-F238E27FC236}">
                        <a16:creationId xmlns:a16="http://schemas.microsoft.com/office/drawing/2014/main" id="{EFFBB10D-C043-1260-0023-1F41AE84591C}"/>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5" name="Freeform: Shape 1791">
                    <a:extLst>
                      <a:ext uri="{FF2B5EF4-FFF2-40B4-BE49-F238E27FC236}">
                        <a16:creationId xmlns:a16="http://schemas.microsoft.com/office/drawing/2014/main" id="{0C612151-5AEC-24E6-DEDA-3D8872A4507D}"/>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39" name="Graphic 3">
                  <a:extLst>
                    <a:ext uri="{FF2B5EF4-FFF2-40B4-BE49-F238E27FC236}">
                      <a16:creationId xmlns:a16="http://schemas.microsoft.com/office/drawing/2014/main" id="{BCD34098-1BEB-0BD0-5769-74AE34E3E5DA}"/>
                    </a:ext>
                  </a:extLst>
                </p:cNvPr>
                <p:cNvGrpSpPr/>
                <p:nvPr/>
              </p:nvGrpSpPr>
              <p:grpSpPr>
                <a:xfrm>
                  <a:off x="1697234" y="3567556"/>
                  <a:ext cx="47173" cy="46392"/>
                  <a:chOff x="1697234" y="3567556"/>
                  <a:chExt cx="47173" cy="46392"/>
                </a:xfrm>
              </p:grpSpPr>
              <p:sp>
                <p:nvSpPr>
                  <p:cNvPr id="1252" name="Freeform: Shape 1793">
                    <a:extLst>
                      <a:ext uri="{FF2B5EF4-FFF2-40B4-BE49-F238E27FC236}">
                        <a16:creationId xmlns:a16="http://schemas.microsoft.com/office/drawing/2014/main" id="{51CF41A9-81ED-DBA5-85D5-24CFE56407B4}"/>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3" name="Freeform: Shape 1794">
                    <a:extLst>
                      <a:ext uri="{FF2B5EF4-FFF2-40B4-BE49-F238E27FC236}">
                        <a16:creationId xmlns:a16="http://schemas.microsoft.com/office/drawing/2014/main" id="{98CD80ED-58D7-9C60-B6E6-C978AB31A8A8}"/>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40" name="Graphic 3">
                  <a:extLst>
                    <a:ext uri="{FF2B5EF4-FFF2-40B4-BE49-F238E27FC236}">
                      <a16:creationId xmlns:a16="http://schemas.microsoft.com/office/drawing/2014/main" id="{E2CA68A9-10CE-FDFF-BA47-825DDDCA1177}"/>
                    </a:ext>
                  </a:extLst>
                </p:cNvPr>
                <p:cNvGrpSpPr/>
                <p:nvPr/>
              </p:nvGrpSpPr>
              <p:grpSpPr>
                <a:xfrm>
                  <a:off x="1676955" y="3594121"/>
                  <a:ext cx="46899" cy="42522"/>
                  <a:chOff x="1676955" y="3594121"/>
                  <a:chExt cx="46899" cy="42522"/>
                </a:xfrm>
              </p:grpSpPr>
              <p:sp>
                <p:nvSpPr>
                  <p:cNvPr id="1250" name="Freeform: Shape 1796">
                    <a:extLst>
                      <a:ext uri="{FF2B5EF4-FFF2-40B4-BE49-F238E27FC236}">
                        <a16:creationId xmlns:a16="http://schemas.microsoft.com/office/drawing/2014/main" id="{9F315AEE-F7BA-77DD-1F33-1F06F02EB973}"/>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1" name="Freeform: Shape 1797">
                    <a:extLst>
                      <a:ext uri="{FF2B5EF4-FFF2-40B4-BE49-F238E27FC236}">
                        <a16:creationId xmlns:a16="http://schemas.microsoft.com/office/drawing/2014/main" id="{F49DE79A-271A-3211-91D1-B6C2F559B280}"/>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41" name="Graphic 3">
                  <a:extLst>
                    <a:ext uri="{FF2B5EF4-FFF2-40B4-BE49-F238E27FC236}">
                      <a16:creationId xmlns:a16="http://schemas.microsoft.com/office/drawing/2014/main" id="{585DC203-36FD-7390-E10C-9013BE4D4A5D}"/>
                    </a:ext>
                  </a:extLst>
                </p:cNvPr>
                <p:cNvGrpSpPr/>
                <p:nvPr/>
              </p:nvGrpSpPr>
              <p:grpSpPr>
                <a:xfrm>
                  <a:off x="1663152" y="3622949"/>
                  <a:ext cx="42061" cy="35680"/>
                  <a:chOff x="1663152" y="3622949"/>
                  <a:chExt cx="42061" cy="35680"/>
                </a:xfrm>
              </p:grpSpPr>
              <p:sp>
                <p:nvSpPr>
                  <p:cNvPr id="1248" name="Freeform: Shape 1799">
                    <a:extLst>
                      <a:ext uri="{FF2B5EF4-FFF2-40B4-BE49-F238E27FC236}">
                        <a16:creationId xmlns:a16="http://schemas.microsoft.com/office/drawing/2014/main" id="{27171C2D-62D1-9501-14AF-6BC4039A847C}"/>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9" name="Freeform: Shape 1800">
                    <a:extLst>
                      <a:ext uri="{FF2B5EF4-FFF2-40B4-BE49-F238E27FC236}">
                        <a16:creationId xmlns:a16="http://schemas.microsoft.com/office/drawing/2014/main" id="{75FE8950-0D75-588D-2C5D-6A7D39746CD1}"/>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42" name="Graphic 3">
                  <a:extLst>
                    <a:ext uri="{FF2B5EF4-FFF2-40B4-BE49-F238E27FC236}">
                      <a16:creationId xmlns:a16="http://schemas.microsoft.com/office/drawing/2014/main" id="{2F7A40FE-26EA-EFD2-D6B4-62E393257E7E}"/>
                    </a:ext>
                  </a:extLst>
                </p:cNvPr>
                <p:cNvGrpSpPr/>
                <p:nvPr/>
              </p:nvGrpSpPr>
              <p:grpSpPr>
                <a:xfrm>
                  <a:off x="1649116" y="3647729"/>
                  <a:ext cx="40239" cy="34146"/>
                  <a:chOff x="1649116" y="3647729"/>
                  <a:chExt cx="40239" cy="34146"/>
                </a:xfrm>
              </p:grpSpPr>
              <p:sp>
                <p:nvSpPr>
                  <p:cNvPr id="1246" name="Freeform: Shape 1802">
                    <a:extLst>
                      <a:ext uri="{FF2B5EF4-FFF2-40B4-BE49-F238E27FC236}">
                        <a16:creationId xmlns:a16="http://schemas.microsoft.com/office/drawing/2014/main" id="{BF0390C1-5AAB-B38E-56AE-6561A7D6FB4F}"/>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7" name="Freeform: Shape 1803">
                    <a:extLst>
                      <a:ext uri="{FF2B5EF4-FFF2-40B4-BE49-F238E27FC236}">
                        <a16:creationId xmlns:a16="http://schemas.microsoft.com/office/drawing/2014/main" id="{B7347533-1FC1-616C-795E-90B8C8948DBE}"/>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43" name="Graphic 3">
                  <a:extLst>
                    <a:ext uri="{FF2B5EF4-FFF2-40B4-BE49-F238E27FC236}">
                      <a16:creationId xmlns:a16="http://schemas.microsoft.com/office/drawing/2014/main" id="{04A63D09-7EBC-B2FE-A460-61895634D7EC}"/>
                    </a:ext>
                  </a:extLst>
                </p:cNvPr>
                <p:cNvGrpSpPr/>
                <p:nvPr/>
              </p:nvGrpSpPr>
              <p:grpSpPr>
                <a:xfrm>
                  <a:off x="1638659" y="3672829"/>
                  <a:ext cx="31540" cy="26863"/>
                  <a:chOff x="1638659" y="3672829"/>
                  <a:chExt cx="31540" cy="26863"/>
                </a:xfrm>
              </p:grpSpPr>
              <p:sp>
                <p:nvSpPr>
                  <p:cNvPr id="1244" name="Freeform: Shape 1805">
                    <a:extLst>
                      <a:ext uri="{FF2B5EF4-FFF2-40B4-BE49-F238E27FC236}">
                        <a16:creationId xmlns:a16="http://schemas.microsoft.com/office/drawing/2014/main" id="{3E5F335D-A652-5516-06B3-9C4ADBF01084}"/>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5" name="Freeform: Shape 1806">
                    <a:extLst>
                      <a:ext uri="{FF2B5EF4-FFF2-40B4-BE49-F238E27FC236}">
                        <a16:creationId xmlns:a16="http://schemas.microsoft.com/office/drawing/2014/main" id="{C7F20519-CEF9-3BD3-4C7A-024BEF3B44DF}"/>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118" name="Graphic 3">
                <a:extLst>
                  <a:ext uri="{FF2B5EF4-FFF2-40B4-BE49-F238E27FC236}">
                    <a16:creationId xmlns:a16="http://schemas.microsoft.com/office/drawing/2014/main" id="{CB36D3F2-15DE-D8B6-8123-4EAB5E3379CA}"/>
                  </a:ext>
                </a:extLst>
              </p:cNvPr>
              <p:cNvGrpSpPr/>
              <p:nvPr/>
            </p:nvGrpSpPr>
            <p:grpSpPr>
              <a:xfrm>
                <a:off x="1341744" y="3490005"/>
                <a:ext cx="172348" cy="209687"/>
                <a:chOff x="1830484" y="3490005"/>
                <a:chExt cx="172348" cy="209687"/>
              </a:xfrm>
            </p:grpSpPr>
            <p:grpSp>
              <p:nvGrpSpPr>
                <p:cNvPr id="1203" name="Graphic 3">
                  <a:extLst>
                    <a:ext uri="{FF2B5EF4-FFF2-40B4-BE49-F238E27FC236}">
                      <a16:creationId xmlns:a16="http://schemas.microsoft.com/office/drawing/2014/main" id="{BA3ADC8F-F4F2-4ED5-9414-76027DF73A08}"/>
                    </a:ext>
                  </a:extLst>
                </p:cNvPr>
                <p:cNvGrpSpPr/>
                <p:nvPr/>
              </p:nvGrpSpPr>
              <p:grpSpPr>
                <a:xfrm>
                  <a:off x="1954538" y="3575521"/>
                  <a:ext cx="24746" cy="38313"/>
                  <a:chOff x="1954538" y="3575521"/>
                  <a:chExt cx="24746" cy="38313"/>
                </a:xfrm>
              </p:grpSpPr>
              <p:sp>
                <p:nvSpPr>
                  <p:cNvPr id="1231" name="Freeform: Shape 1809">
                    <a:extLst>
                      <a:ext uri="{FF2B5EF4-FFF2-40B4-BE49-F238E27FC236}">
                        <a16:creationId xmlns:a16="http://schemas.microsoft.com/office/drawing/2014/main" id="{F45C1157-2707-F888-ACFD-FED749465E12}"/>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2" name="Freeform: Shape 1810">
                    <a:extLst>
                      <a:ext uri="{FF2B5EF4-FFF2-40B4-BE49-F238E27FC236}">
                        <a16:creationId xmlns:a16="http://schemas.microsoft.com/office/drawing/2014/main" id="{36860147-8C9C-1728-CE1D-E3133FCE23CE}"/>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4" name="Graphic 3">
                  <a:extLst>
                    <a:ext uri="{FF2B5EF4-FFF2-40B4-BE49-F238E27FC236}">
                      <a16:creationId xmlns:a16="http://schemas.microsoft.com/office/drawing/2014/main" id="{32FE393D-E945-25A2-7EC4-2E385B39D6AF}"/>
                    </a:ext>
                  </a:extLst>
                </p:cNvPr>
                <p:cNvGrpSpPr/>
                <p:nvPr/>
              </p:nvGrpSpPr>
              <p:grpSpPr>
                <a:xfrm>
                  <a:off x="1980594" y="3574423"/>
                  <a:ext cx="21627" cy="33365"/>
                  <a:chOff x="1980594" y="3574423"/>
                  <a:chExt cx="21627" cy="33365"/>
                </a:xfrm>
              </p:grpSpPr>
              <p:sp>
                <p:nvSpPr>
                  <p:cNvPr id="1229" name="Freeform: Shape 1812">
                    <a:extLst>
                      <a:ext uri="{FF2B5EF4-FFF2-40B4-BE49-F238E27FC236}">
                        <a16:creationId xmlns:a16="http://schemas.microsoft.com/office/drawing/2014/main" id="{8AF6E9F4-A6EB-D48D-BA90-F26D88106E47}"/>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0" name="Freeform: Shape 1813">
                    <a:extLst>
                      <a:ext uri="{FF2B5EF4-FFF2-40B4-BE49-F238E27FC236}">
                        <a16:creationId xmlns:a16="http://schemas.microsoft.com/office/drawing/2014/main" id="{DEF21EDD-3C28-3B37-9989-E4AA581401D3}"/>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5" name="Graphic 3">
                  <a:extLst>
                    <a:ext uri="{FF2B5EF4-FFF2-40B4-BE49-F238E27FC236}">
                      <a16:creationId xmlns:a16="http://schemas.microsoft.com/office/drawing/2014/main" id="{0B720098-BD07-F26B-FB52-A7EA3E3412AC}"/>
                    </a:ext>
                  </a:extLst>
                </p:cNvPr>
                <p:cNvGrpSpPr/>
                <p:nvPr/>
              </p:nvGrpSpPr>
              <p:grpSpPr>
                <a:xfrm>
                  <a:off x="1830484" y="3490005"/>
                  <a:ext cx="45623" cy="65475"/>
                  <a:chOff x="1830484" y="3490005"/>
                  <a:chExt cx="45623" cy="65475"/>
                </a:xfrm>
              </p:grpSpPr>
              <p:sp>
                <p:nvSpPr>
                  <p:cNvPr id="1227" name="Freeform: Shape 1815">
                    <a:extLst>
                      <a:ext uri="{FF2B5EF4-FFF2-40B4-BE49-F238E27FC236}">
                        <a16:creationId xmlns:a16="http://schemas.microsoft.com/office/drawing/2014/main" id="{75193F80-125A-1E74-70F2-0D971AB9E060}"/>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8" name="Freeform: Shape 1816">
                    <a:extLst>
                      <a:ext uri="{FF2B5EF4-FFF2-40B4-BE49-F238E27FC236}">
                        <a16:creationId xmlns:a16="http://schemas.microsoft.com/office/drawing/2014/main" id="{FACF54BF-EF90-5B84-2A31-D6479B2C72FF}"/>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6" name="Graphic 3">
                  <a:extLst>
                    <a:ext uri="{FF2B5EF4-FFF2-40B4-BE49-F238E27FC236}">
                      <a16:creationId xmlns:a16="http://schemas.microsoft.com/office/drawing/2014/main" id="{A6A82157-4729-6BF0-BA5A-0561A1184F5C}"/>
                    </a:ext>
                  </a:extLst>
                </p:cNvPr>
                <p:cNvGrpSpPr/>
                <p:nvPr/>
              </p:nvGrpSpPr>
              <p:grpSpPr>
                <a:xfrm>
                  <a:off x="1855048" y="3514441"/>
                  <a:ext cx="46444" cy="56681"/>
                  <a:chOff x="1855048" y="3514441"/>
                  <a:chExt cx="46444" cy="56681"/>
                </a:xfrm>
              </p:grpSpPr>
              <p:sp>
                <p:nvSpPr>
                  <p:cNvPr id="1225" name="Freeform: Shape 1818">
                    <a:extLst>
                      <a:ext uri="{FF2B5EF4-FFF2-40B4-BE49-F238E27FC236}">
                        <a16:creationId xmlns:a16="http://schemas.microsoft.com/office/drawing/2014/main" id="{D748E65A-C9E3-46BB-23E0-84F426AADB01}"/>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6" name="Freeform: Shape 1819">
                    <a:extLst>
                      <a:ext uri="{FF2B5EF4-FFF2-40B4-BE49-F238E27FC236}">
                        <a16:creationId xmlns:a16="http://schemas.microsoft.com/office/drawing/2014/main" id="{FAFFD105-37D8-25FB-F2F8-3559116B235A}"/>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7" name="Graphic 3">
                  <a:extLst>
                    <a:ext uri="{FF2B5EF4-FFF2-40B4-BE49-F238E27FC236}">
                      <a16:creationId xmlns:a16="http://schemas.microsoft.com/office/drawing/2014/main" id="{8EE6AF91-3D1B-D476-782A-62ED0F6AAECD}"/>
                    </a:ext>
                  </a:extLst>
                </p:cNvPr>
                <p:cNvGrpSpPr/>
                <p:nvPr/>
              </p:nvGrpSpPr>
              <p:grpSpPr>
                <a:xfrm>
                  <a:off x="1876898" y="3539106"/>
                  <a:ext cx="49254" cy="53177"/>
                  <a:chOff x="1876898" y="3539106"/>
                  <a:chExt cx="49254" cy="53177"/>
                </a:xfrm>
              </p:grpSpPr>
              <p:sp>
                <p:nvSpPr>
                  <p:cNvPr id="1223" name="Freeform: Shape 1821">
                    <a:extLst>
                      <a:ext uri="{FF2B5EF4-FFF2-40B4-BE49-F238E27FC236}">
                        <a16:creationId xmlns:a16="http://schemas.microsoft.com/office/drawing/2014/main" id="{CDD7FD50-647F-3AB2-1071-38D9F5EB3D3D}"/>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4" name="Freeform: Shape 1822">
                    <a:extLst>
                      <a:ext uri="{FF2B5EF4-FFF2-40B4-BE49-F238E27FC236}">
                        <a16:creationId xmlns:a16="http://schemas.microsoft.com/office/drawing/2014/main" id="{9C8DE25F-7838-1ACA-3D0E-1E4CFAE2E9EA}"/>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8" name="Graphic 3">
                  <a:extLst>
                    <a:ext uri="{FF2B5EF4-FFF2-40B4-BE49-F238E27FC236}">
                      <a16:creationId xmlns:a16="http://schemas.microsoft.com/office/drawing/2014/main" id="{7F217BC5-16CF-6926-9BCF-72B230A58278}"/>
                    </a:ext>
                  </a:extLst>
                </p:cNvPr>
                <p:cNvGrpSpPr/>
                <p:nvPr/>
              </p:nvGrpSpPr>
              <p:grpSpPr>
                <a:xfrm>
                  <a:off x="1897042" y="3567537"/>
                  <a:ext cx="47164" cy="46388"/>
                  <a:chOff x="1897042" y="3567537"/>
                  <a:chExt cx="47164" cy="46388"/>
                </a:xfrm>
              </p:grpSpPr>
              <p:sp>
                <p:nvSpPr>
                  <p:cNvPr id="1221" name="Freeform: Shape 1824">
                    <a:extLst>
                      <a:ext uri="{FF2B5EF4-FFF2-40B4-BE49-F238E27FC236}">
                        <a16:creationId xmlns:a16="http://schemas.microsoft.com/office/drawing/2014/main" id="{747B85F4-0C97-20AB-BBD2-116FE033B7CF}"/>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2" name="Freeform: Shape 1825">
                    <a:extLst>
                      <a:ext uri="{FF2B5EF4-FFF2-40B4-BE49-F238E27FC236}">
                        <a16:creationId xmlns:a16="http://schemas.microsoft.com/office/drawing/2014/main" id="{D159B7D0-AAF3-5452-52F1-C6A768338F1C}"/>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09" name="Graphic 3">
                  <a:extLst>
                    <a:ext uri="{FF2B5EF4-FFF2-40B4-BE49-F238E27FC236}">
                      <a16:creationId xmlns:a16="http://schemas.microsoft.com/office/drawing/2014/main" id="{7A2A718F-A968-92AA-0FD6-1A0EA5B68A75}"/>
                    </a:ext>
                  </a:extLst>
                </p:cNvPr>
                <p:cNvGrpSpPr/>
                <p:nvPr/>
              </p:nvGrpSpPr>
              <p:grpSpPr>
                <a:xfrm>
                  <a:off x="1917559" y="3594118"/>
                  <a:ext cx="46922" cy="42549"/>
                  <a:chOff x="1917559" y="3594118"/>
                  <a:chExt cx="46922" cy="42549"/>
                </a:xfrm>
              </p:grpSpPr>
              <p:sp>
                <p:nvSpPr>
                  <p:cNvPr id="1219" name="Freeform: Shape 1827">
                    <a:extLst>
                      <a:ext uri="{FF2B5EF4-FFF2-40B4-BE49-F238E27FC236}">
                        <a16:creationId xmlns:a16="http://schemas.microsoft.com/office/drawing/2014/main" id="{C831A61F-4991-CA57-3692-FC3B9C9FAC85}"/>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0" name="Freeform: Shape 1828">
                    <a:extLst>
                      <a:ext uri="{FF2B5EF4-FFF2-40B4-BE49-F238E27FC236}">
                        <a16:creationId xmlns:a16="http://schemas.microsoft.com/office/drawing/2014/main" id="{F7D5307D-2785-9BA8-DF5C-E4D3CBB7F5F1}"/>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10" name="Graphic 3">
                  <a:extLst>
                    <a:ext uri="{FF2B5EF4-FFF2-40B4-BE49-F238E27FC236}">
                      <a16:creationId xmlns:a16="http://schemas.microsoft.com/office/drawing/2014/main" id="{AD75D225-0861-7DAB-D5B1-037466C88132}"/>
                    </a:ext>
                  </a:extLst>
                </p:cNvPr>
                <p:cNvGrpSpPr/>
                <p:nvPr/>
              </p:nvGrpSpPr>
              <p:grpSpPr>
                <a:xfrm>
                  <a:off x="1936181" y="3622949"/>
                  <a:ext cx="42067" cy="35680"/>
                  <a:chOff x="1936181" y="3622949"/>
                  <a:chExt cx="42067" cy="35680"/>
                </a:xfrm>
              </p:grpSpPr>
              <p:sp>
                <p:nvSpPr>
                  <p:cNvPr id="1217" name="Freeform: Shape 1830">
                    <a:extLst>
                      <a:ext uri="{FF2B5EF4-FFF2-40B4-BE49-F238E27FC236}">
                        <a16:creationId xmlns:a16="http://schemas.microsoft.com/office/drawing/2014/main" id="{D4333542-79E5-1557-BC26-CC5A8EA404FD}"/>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8" name="Freeform: Shape 1831">
                    <a:extLst>
                      <a:ext uri="{FF2B5EF4-FFF2-40B4-BE49-F238E27FC236}">
                        <a16:creationId xmlns:a16="http://schemas.microsoft.com/office/drawing/2014/main" id="{AC4ED535-50D0-23C2-6963-9D3BB2190095}"/>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11" name="Graphic 3">
                  <a:extLst>
                    <a:ext uri="{FF2B5EF4-FFF2-40B4-BE49-F238E27FC236}">
                      <a16:creationId xmlns:a16="http://schemas.microsoft.com/office/drawing/2014/main" id="{FDBE3691-B9D7-91EB-73CD-ACDEEE47B670}"/>
                    </a:ext>
                  </a:extLst>
                </p:cNvPr>
                <p:cNvGrpSpPr/>
                <p:nvPr/>
              </p:nvGrpSpPr>
              <p:grpSpPr>
                <a:xfrm>
                  <a:off x="1952084" y="3647729"/>
                  <a:ext cx="40262" cy="34123"/>
                  <a:chOff x="1952084" y="3647729"/>
                  <a:chExt cx="40262" cy="34123"/>
                </a:xfrm>
              </p:grpSpPr>
              <p:sp>
                <p:nvSpPr>
                  <p:cNvPr id="1215" name="Freeform: Shape 1833">
                    <a:extLst>
                      <a:ext uri="{FF2B5EF4-FFF2-40B4-BE49-F238E27FC236}">
                        <a16:creationId xmlns:a16="http://schemas.microsoft.com/office/drawing/2014/main" id="{002D7407-2FD0-7D40-56C8-D7A8DA9D6522}"/>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6" name="Freeform: Shape 1834">
                    <a:extLst>
                      <a:ext uri="{FF2B5EF4-FFF2-40B4-BE49-F238E27FC236}">
                        <a16:creationId xmlns:a16="http://schemas.microsoft.com/office/drawing/2014/main" id="{DE13519B-7908-23CC-8C85-EE2A6DCEB084}"/>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12" name="Graphic 3">
                  <a:extLst>
                    <a:ext uri="{FF2B5EF4-FFF2-40B4-BE49-F238E27FC236}">
                      <a16:creationId xmlns:a16="http://schemas.microsoft.com/office/drawing/2014/main" id="{E6A19BD3-2069-DB8B-2406-106978B29C8E}"/>
                    </a:ext>
                  </a:extLst>
                </p:cNvPr>
                <p:cNvGrpSpPr/>
                <p:nvPr/>
              </p:nvGrpSpPr>
              <p:grpSpPr>
                <a:xfrm>
                  <a:off x="1971275" y="3672829"/>
                  <a:ext cx="31557" cy="26863"/>
                  <a:chOff x="1971275" y="3672829"/>
                  <a:chExt cx="31557" cy="26863"/>
                </a:xfrm>
              </p:grpSpPr>
              <p:sp>
                <p:nvSpPr>
                  <p:cNvPr id="1213" name="Freeform: Shape 1836">
                    <a:extLst>
                      <a:ext uri="{FF2B5EF4-FFF2-40B4-BE49-F238E27FC236}">
                        <a16:creationId xmlns:a16="http://schemas.microsoft.com/office/drawing/2014/main" id="{9D170980-647F-B385-7E24-BC867264331E}"/>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4" name="Freeform: Shape 1837">
                    <a:extLst>
                      <a:ext uri="{FF2B5EF4-FFF2-40B4-BE49-F238E27FC236}">
                        <a16:creationId xmlns:a16="http://schemas.microsoft.com/office/drawing/2014/main" id="{7ED391C1-9886-B499-32EB-36A42DE109DF}"/>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119" name="Graphic 3">
                <a:extLst>
                  <a:ext uri="{FF2B5EF4-FFF2-40B4-BE49-F238E27FC236}">
                    <a16:creationId xmlns:a16="http://schemas.microsoft.com/office/drawing/2014/main" id="{0EA65D55-C5BC-C145-C466-396A9A056D80}"/>
                  </a:ext>
                </a:extLst>
              </p:cNvPr>
              <p:cNvGrpSpPr/>
              <p:nvPr/>
            </p:nvGrpSpPr>
            <p:grpSpPr>
              <a:xfrm>
                <a:off x="1358049" y="3491202"/>
                <a:ext cx="154776" cy="200955"/>
                <a:chOff x="1846789" y="3491202"/>
                <a:chExt cx="154776" cy="200955"/>
              </a:xfrm>
              <a:solidFill>
                <a:srgbClr val="F9DD99"/>
              </a:solidFill>
            </p:grpSpPr>
            <p:sp>
              <p:nvSpPr>
                <p:cNvPr id="1193" name="Freeform: Shape 1839">
                  <a:extLst>
                    <a:ext uri="{FF2B5EF4-FFF2-40B4-BE49-F238E27FC236}">
                      <a16:creationId xmlns:a16="http://schemas.microsoft.com/office/drawing/2014/main" id="{31E88991-2889-FB6C-D051-FB30F97DDBF3}"/>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4" name="Freeform: Shape 1840">
                  <a:extLst>
                    <a:ext uri="{FF2B5EF4-FFF2-40B4-BE49-F238E27FC236}">
                      <a16:creationId xmlns:a16="http://schemas.microsoft.com/office/drawing/2014/main" id="{39B94912-D0FA-4CFE-140B-6D4CD36BDD75}"/>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5" name="Freeform: Shape 1841">
                  <a:extLst>
                    <a:ext uri="{FF2B5EF4-FFF2-40B4-BE49-F238E27FC236}">
                      <a16:creationId xmlns:a16="http://schemas.microsoft.com/office/drawing/2014/main" id="{D71F700E-8402-B123-C6F5-E669F7E32476}"/>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6" name="Freeform: Shape 1842">
                  <a:extLst>
                    <a:ext uri="{FF2B5EF4-FFF2-40B4-BE49-F238E27FC236}">
                      <a16:creationId xmlns:a16="http://schemas.microsoft.com/office/drawing/2014/main" id="{BDEB636B-0886-74A3-CF83-3091370F0871}"/>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7" name="Freeform: Shape 1843">
                  <a:extLst>
                    <a:ext uri="{FF2B5EF4-FFF2-40B4-BE49-F238E27FC236}">
                      <a16:creationId xmlns:a16="http://schemas.microsoft.com/office/drawing/2014/main" id="{6E6EF190-29DC-AB34-371C-EC9B72077CD0}"/>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8" name="Freeform: Shape 1844">
                  <a:extLst>
                    <a:ext uri="{FF2B5EF4-FFF2-40B4-BE49-F238E27FC236}">
                      <a16:creationId xmlns:a16="http://schemas.microsoft.com/office/drawing/2014/main" id="{1A4FCAB8-2CBD-C5F1-7123-EC703C11352F}"/>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9" name="Freeform: Shape 1845">
                  <a:extLst>
                    <a:ext uri="{FF2B5EF4-FFF2-40B4-BE49-F238E27FC236}">
                      <a16:creationId xmlns:a16="http://schemas.microsoft.com/office/drawing/2014/main" id="{228092EF-3B14-1A6A-9A8E-4EA231FEF9DC}"/>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0" name="Freeform: Shape 1846">
                  <a:extLst>
                    <a:ext uri="{FF2B5EF4-FFF2-40B4-BE49-F238E27FC236}">
                      <a16:creationId xmlns:a16="http://schemas.microsoft.com/office/drawing/2014/main" id="{85874A26-E1F3-A50C-A9DA-155008CD07A2}"/>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1" name="Freeform: Shape 1847">
                  <a:extLst>
                    <a:ext uri="{FF2B5EF4-FFF2-40B4-BE49-F238E27FC236}">
                      <a16:creationId xmlns:a16="http://schemas.microsoft.com/office/drawing/2014/main" id="{35B3B3F3-F0E4-4855-B25B-70A842C2A807}"/>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2" name="Freeform: Shape 1848">
                  <a:extLst>
                    <a:ext uri="{FF2B5EF4-FFF2-40B4-BE49-F238E27FC236}">
                      <a16:creationId xmlns:a16="http://schemas.microsoft.com/office/drawing/2014/main" id="{06281580-C18A-63C3-12D2-250A34F32158}"/>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20" name="Graphic 3">
                <a:extLst>
                  <a:ext uri="{FF2B5EF4-FFF2-40B4-BE49-F238E27FC236}">
                    <a16:creationId xmlns:a16="http://schemas.microsoft.com/office/drawing/2014/main" id="{796320D6-5295-8D3E-BA6D-37B23992917C}"/>
                  </a:ext>
                </a:extLst>
              </p:cNvPr>
              <p:cNvGrpSpPr/>
              <p:nvPr/>
            </p:nvGrpSpPr>
            <p:grpSpPr>
              <a:xfrm>
                <a:off x="1151668" y="3536495"/>
                <a:ext cx="144779" cy="161976"/>
                <a:chOff x="1640408" y="3536495"/>
                <a:chExt cx="144779" cy="161976"/>
              </a:xfrm>
              <a:solidFill>
                <a:srgbClr val="F9DD99">
                  <a:alpha val="30000"/>
                </a:srgbClr>
              </a:solidFill>
            </p:grpSpPr>
            <p:sp>
              <p:nvSpPr>
                <p:cNvPr id="1184" name="Freeform: Shape 1850">
                  <a:extLst>
                    <a:ext uri="{FF2B5EF4-FFF2-40B4-BE49-F238E27FC236}">
                      <a16:creationId xmlns:a16="http://schemas.microsoft.com/office/drawing/2014/main" id="{B0F378C8-D497-175F-6AA3-00901EBC72A1}"/>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5" name="Freeform: Shape 1851">
                  <a:extLst>
                    <a:ext uri="{FF2B5EF4-FFF2-40B4-BE49-F238E27FC236}">
                      <a16:creationId xmlns:a16="http://schemas.microsoft.com/office/drawing/2014/main" id="{622AC0C2-A71C-8354-C9AE-0AC30E6F761B}"/>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6" name="Freeform: Shape 1852">
                  <a:extLst>
                    <a:ext uri="{FF2B5EF4-FFF2-40B4-BE49-F238E27FC236}">
                      <a16:creationId xmlns:a16="http://schemas.microsoft.com/office/drawing/2014/main" id="{9806D53C-434D-E0ED-862D-497CF6F56345}"/>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7" name="Freeform: Shape 1853">
                  <a:extLst>
                    <a:ext uri="{FF2B5EF4-FFF2-40B4-BE49-F238E27FC236}">
                      <a16:creationId xmlns:a16="http://schemas.microsoft.com/office/drawing/2014/main" id="{CED2DCE1-37A7-96B8-8FCA-5CDD163E9B32}"/>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8" name="Freeform: Shape 1854">
                  <a:extLst>
                    <a:ext uri="{FF2B5EF4-FFF2-40B4-BE49-F238E27FC236}">
                      <a16:creationId xmlns:a16="http://schemas.microsoft.com/office/drawing/2014/main" id="{8710029D-2103-01AA-84D8-DD7F88B48FBC}"/>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9" name="Freeform: Shape 1855">
                  <a:extLst>
                    <a:ext uri="{FF2B5EF4-FFF2-40B4-BE49-F238E27FC236}">
                      <a16:creationId xmlns:a16="http://schemas.microsoft.com/office/drawing/2014/main" id="{676A1D7E-79E4-0B8F-BB55-CED33A1AF0E9}"/>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0" name="Freeform: Shape 1856">
                  <a:extLst>
                    <a:ext uri="{FF2B5EF4-FFF2-40B4-BE49-F238E27FC236}">
                      <a16:creationId xmlns:a16="http://schemas.microsoft.com/office/drawing/2014/main" id="{E5EEB88F-2374-2DB5-9868-A70C51E5CA46}"/>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1" name="Freeform: Shape 1857">
                  <a:extLst>
                    <a:ext uri="{FF2B5EF4-FFF2-40B4-BE49-F238E27FC236}">
                      <a16:creationId xmlns:a16="http://schemas.microsoft.com/office/drawing/2014/main" id="{E9043E27-770E-4EF4-ECC6-F94C921EC2DF}"/>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2" name="Freeform: Shape 1858">
                  <a:extLst>
                    <a:ext uri="{FF2B5EF4-FFF2-40B4-BE49-F238E27FC236}">
                      <a16:creationId xmlns:a16="http://schemas.microsoft.com/office/drawing/2014/main" id="{B65A565A-AAD5-612E-0C1C-7A4AF13F81D2}"/>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21" name="Freeform: Shape 1859">
                <a:extLst>
                  <a:ext uri="{FF2B5EF4-FFF2-40B4-BE49-F238E27FC236}">
                    <a16:creationId xmlns:a16="http://schemas.microsoft.com/office/drawing/2014/main" id="{095EA447-1B81-0DD1-3D2C-37635E5EF586}"/>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2" name="Freeform: Shape 1860">
                <a:extLst>
                  <a:ext uri="{FF2B5EF4-FFF2-40B4-BE49-F238E27FC236}">
                    <a16:creationId xmlns:a16="http://schemas.microsoft.com/office/drawing/2014/main" id="{5ECE810C-F414-0849-66E8-4D397CEF8EAD}"/>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3" name="Freeform: Shape 1861">
                <a:extLst>
                  <a:ext uri="{FF2B5EF4-FFF2-40B4-BE49-F238E27FC236}">
                    <a16:creationId xmlns:a16="http://schemas.microsoft.com/office/drawing/2014/main" id="{5BBB1392-2E7B-9730-485B-E3A981CE63B8}"/>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4" name="Freeform: Shape 1862">
                <a:extLst>
                  <a:ext uri="{FF2B5EF4-FFF2-40B4-BE49-F238E27FC236}">
                    <a16:creationId xmlns:a16="http://schemas.microsoft.com/office/drawing/2014/main" id="{E8ACBD97-E2F8-0F90-F6F4-C61859E1A0C3}"/>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5" name="Freeform: Shape 1863">
                <a:extLst>
                  <a:ext uri="{FF2B5EF4-FFF2-40B4-BE49-F238E27FC236}">
                    <a16:creationId xmlns:a16="http://schemas.microsoft.com/office/drawing/2014/main" id="{F03F32AC-D13F-8B92-7BB8-ACF00BAE8418}"/>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6" name="Freeform: Shape 1864">
                <a:extLst>
                  <a:ext uri="{FF2B5EF4-FFF2-40B4-BE49-F238E27FC236}">
                    <a16:creationId xmlns:a16="http://schemas.microsoft.com/office/drawing/2014/main" id="{8A95B1F0-9484-388F-1AC7-0ECBB7BEDC79}"/>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7" name="Freeform: Shape 1865">
                <a:extLst>
                  <a:ext uri="{FF2B5EF4-FFF2-40B4-BE49-F238E27FC236}">
                    <a16:creationId xmlns:a16="http://schemas.microsoft.com/office/drawing/2014/main" id="{B042BD44-B855-63DB-7679-1C54EC10675D}"/>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8" name="Freeform: Shape 1866">
                <a:extLst>
                  <a:ext uri="{FF2B5EF4-FFF2-40B4-BE49-F238E27FC236}">
                    <a16:creationId xmlns:a16="http://schemas.microsoft.com/office/drawing/2014/main" id="{9E1C2797-71A1-CEEB-FF05-03B9A22B50A6}"/>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9" name="Freeform: Shape 1867">
                <a:extLst>
                  <a:ext uri="{FF2B5EF4-FFF2-40B4-BE49-F238E27FC236}">
                    <a16:creationId xmlns:a16="http://schemas.microsoft.com/office/drawing/2014/main" id="{4CD55667-1B8F-8E28-D463-8538D66170CF}"/>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0" name="Freeform: Shape 1868">
                <a:extLst>
                  <a:ext uri="{FF2B5EF4-FFF2-40B4-BE49-F238E27FC236}">
                    <a16:creationId xmlns:a16="http://schemas.microsoft.com/office/drawing/2014/main" id="{1C737A80-60BD-240A-B24E-B373893B8213}"/>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1" name="Freeform: Shape 1869">
                <a:extLst>
                  <a:ext uri="{FF2B5EF4-FFF2-40B4-BE49-F238E27FC236}">
                    <a16:creationId xmlns:a16="http://schemas.microsoft.com/office/drawing/2014/main" id="{A6E0EDDD-0B99-9D18-95CC-92A4557BEA66}"/>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2" name="Freeform: Shape 1870">
                <a:extLst>
                  <a:ext uri="{FF2B5EF4-FFF2-40B4-BE49-F238E27FC236}">
                    <a16:creationId xmlns:a16="http://schemas.microsoft.com/office/drawing/2014/main" id="{91B0815B-A9E4-870B-74DE-FE979DAF8890}"/>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3" name="Freeform: Shape 1871">
                <a:extLst>
                  <a:ext uri="{FF2B5EF4-FFF2-40B4-BE49-F238E27FC236}">
                    <a16:creationId xmlns:a16="http://schemas.microsoft.com/office/drawing/2014/main" id="{3BFE440F-0915-C16A-93A4-AA9812169044}"/>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4" name="Freeform: Shape 1872">
                <a:extLst>
                  <a:ext uri="{FF2B5EF4-FFF2-40B4-BE49-F238E27FC236}">
                    <a16:creationId xmlns:a16="http://schemas.microsoft.com/office/drawing/2014/main" id="{EBFA0075-E3E9-2554-418B-D6B3FE88D036}"/>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5" name="Freeform: Shape 1873">
                <a:extLst>
                  <a:ext uri="{FF2B5EF4-FFF2-40B4-BE49-F238E27FC236}">
                    <a16:creationId xmlns:a16="http://schemas.microsoft.com/office/drawing/2014/main" id="{41E6E36F-63FB-059A-61CC-48FEBB7BBA0E}"/>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6" name="Freeform: Shape 1874">
                <a:extLst>
                  <a:ext uri="{FF2B5EF4-FFF2-40B4-BE49-F238E27FC236}">
                    <a16:creationId xmlns:a16="http://schemas.microsoft.com/office/drawing/2014/main" id="{7837E3A7-2E92-0237-A775-D5F30F243042}"/>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7" name="Freeform: Shape 1875">
                <a:extLst>
                  <a:ext uri="{FF2B5EF4-FFF2-40B4-BE49-F238E27FC236}">
                    <a16:creationId xmlns:a16="http://schemas.microsoft.com/office/drawing/2014/main" id="{91256BE2-7280-72DA-F86A-1565A1AA02D3}"/>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8" name="Freeform: Shape 1876">
                <a:extLst>
                  <a:ext uri="{FF2B5EF4-FFF2-40B4-BE49-F238E27FC236}">
                    <a16:creationId xmlns:a16="http://schemas.microsoft.com/office/drawing/2014/main" id="{9A323689-95DD-BCE7-921F-DE76D844024E}"/>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9" name="Freeform: Shape 1877">
                <a:extLst>
                  <a:ext uri="{FF2B5EF4-FFF2-40B4-BE49-F238E27FC236}">
                    <a16:creationId xmlns:a16="http://schemas.microsoft.com/office/drawing/2014/main" id="{F075581D-9308-C7EE-8A61-BBC74B1CE3A8}"/>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0" name="Freeform: Shape 1878">
                <a:extLst>
                  <a:ext uri="{FF2B5EF4-FFF2-40B4-BE49-F238E27FC236}">
                    <a16:creationId xmlns:a16="http://schemas.microsoft.com/office/drawing/2014/main" id="{72DF3AB9-1797-1CA6-6700-1E939FBE2117}"/>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1" name="Freeform: Shape 1879">
                <a:extLst>
                  <a:ext uri="{FF2B5EF4-FFF2-40B4-BE49-F238E27FC236}">
                    <a16:creationId xmlns:a16="http://schemas.microsoft.com/office/drawing/2014/main" id="{990DEDC6-A26E-D61B-445C-0B37939CE032}"/>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2" name="Freeform: Shape 1880">
                <a:extLst>
                  <a:ext uri="{FF2B5EF4-FFF2-40B4-BE49-F238E27FC236}">
                    <a16:creationId xmlns:a16="http://schemas.microsoft.com/office/drawing/2014/main" id="{51D2D691-B780-7238-AADD-31E77F4469A2}"/>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3" name="Freeform: Shape 1881">
                <a:extLst>
                  <a:ext uri="{FF2B5EF4-FFF2-40B4-BE49-F238E27FC236}">
                    <a16:creationId xmlns:a16="http://schemas.microsoft.com/office/drawing/2014/main" id="{8CFB7ECD-EBA6-28E4-CE6D-E83A5767606A}"/>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4" name="Freeform: Shape 1882">
                <a:extLst>
                  <a:ext uri="{FF2B5EF4-FFF2-40B4-BE49-F238E27FC236}">
                    <a16:creationId xmlns:a16="http://schemas.microsoft.com/office/drawing/2014/main" id="{060CB0FD-0FA8-EDCD-99ED-8BB33822F326}"/>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5" name="Freeform: Shape 1883">
                <a:extLst>
                  <a:ext uri="{FF2B5EF4-FFF2-40B4-BE49-F238E27FC236}">
                    <a16:creationId xmlns:a16="http://schemas.microsoft.com/office/drawing/2014/main" id="{82D8B19A-6CFA-56F8-5E55-359CC04C6F06}"/>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46" name="Graphic 3">
                <a:extLst>
                  <a:ext uri="{FF2B5EF4-FFF2-40B4-BE49-F238E27FC236}">
                    <a16:creationId xmlns:a16="http://schemas.microsoft.com/office/drawing/2014/main" id="{736FF622-76AA-2F8C-04AE-F6C956DD679E}"/>
                  </a:ext>
                </a:extLst>
              </p:cNvPr>
              <p:cNvGrpSpPr/>
              <p:nvPr/>
            </p:nvGrpSpPr>
            <p:grpSpPr>
              <a:xfrm>
                <a:off x="1225165" y="3407765"/>
                <a:ext cx="34785" cy="304614"/>
                <a:chOff x="1713905" y="3407765"/>
                <a:chExt cx="34785" cy="304614"/>
              </a:xfrm>
            </p:grpSpPr>
            <p:sp>
              <p:nvSpPr>
                <p:cNvPr id="1182" name="Freeform: Shape 1885">
                  <a:extLst>
                    <a:ext uri="{FF2B5EF4-FFF2-40B4-BE49-F238E27FC236}">
                      <a16:creationId xmlns:a16="http://schemas.microsoft.com/office/drawing/2014/main" id="{6FCBCF91-C162-35BD-A1EE-1D24387BFF86}"/>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3" name="Freeform: Shape 1886">
                  <a:extLst>
                    <a:ext uri="{FF2B5EF4-FFF2-40B4-BE49-F238E27FC236}">
                      <a16:creationId xmlns:a16="http://schemas.microsoft.com/office/drawing/2014/main" id="{D0A76510-3452-1ABC-584B-5802F2111A19}"/>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47" name="Freeform: Shape 1887">
                <a:extLst>
                  <a:ext uri="{FF2B5EF4-FFF2-40B4-BE49-F238E27FC236}">
                    <a16:creationId xmlns:a16="http://schemas.microsoft.com/office/drawing/2014/main" id="{23E74CAC-C52C-3A7B-938F-D6102934F05A}"/>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48" name="Graphic 3">
                <a:extLst>
                  <a:ext uri="{FF2B5EF4-FFF2-40B4-BE49-F238E27FC236}">
                    <a16:creationId xmlns:a16="http://schemas.microsoft.com/office/drawing/2014/main" id="{1EB44C96-415E-EB4F-8645-75C78C9492BF}"/>
                  </a:ext>
                </a:extLst>
              </p:cNvPr>
              <p:cNvGrpSpPr/>
              <p:nvPr/>
            </p:nvGrpSpPr>
            <p:grpSpPr>
              <a:xfrm>
                <a:off x="1295986" y="3308739"/>
                <a:ext cx="70569" cy="26016"/>
                <a:chOff x="1784726" y="3308739"/>
                <a:chExt cx="70569" cy="26016"/>
              </a:xfrm>
            </p:grpSpPr>
            <p:grpSp>
              <p:nvGrpSpPr>
                <p:cNvPr id="1177" name="Graphic 3">
                  <a:extLst>
                    <a:ext uri="{FF2B5EF4-FFF2-40B4-BE49-F238E27FC236}">
                      <a16:creationId xmlns:a16="http://schemas.microsoft.com/office/drawing/2014/main" id="{344BB3C1-9244-06EA-4C62-AF5A10DB1CA8}"/>
                    </a:ext>
                  </a:extLst>
                </p:cNvPr>
                <p:cNvGrpSpPr/>
                <p:nvPr/>
              </p:nvGrpSpPr>
              <p:grpSpPr>
                <a:xfrm>
                  <a:off x="1784726" y="3308739"/>
                  <a:ext cx="70569" cy="26016"/>
                  <a:chOff x="1784726" y="3308739"/>
                  <a:chExt cx="70569" cy="26016"/>
                </a:xfrm>
              </p:grpSpPr>
              <p:sp>
                <p:nvSpPr>
                  <p:cNvPr id="1180" name="Freeform: Shape 2217">
                    <a:extLst>
                      <a:ext uri="{FF2B5EF4-FFF2-40B4-BE49-F238E27FC236}">
                        <a16:creationId xmlns:a16="http://schemas.microsoft.com/office/drawing/2014/main" id="{A92688D2-1C67-AA66-5B50-0205B95F77D9}"/>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1" name="Freeform: Shape 2218">
                    <a:extLst>
                      <a:ext uri="{FF2B5EF4-FFF2-40B4-BE49-F238E27FC236}">
                        <a16:creationId xmlns:a16="http://schemas.microsoft.com/office/drawing/2014/main" id="{D098F7AE-F79F-3259-D05A-7B02C520B152}"/>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78" name="Freeform: Shape 2219">
                  <a:extLst>
                    <a:ext uri="{FF2B5EF4-FFF2-40B4-BE49-F238E27FC236}">
                      <a16:creationId xmlns:a16="http://schemas.microsoft.com/office/drawing/2014/main" id="{0D14E732-C096-4267-202D-3EDC146AB71F}"/>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9" name="Freeform: Shape 2220">
                  <a:extLst>
                    <a:ext uri="{FF2B5EF4-FFF2-40B4-BE49-F238E27FC236}">
                      <a16:creationId xmlns:a16="http://schemas.microsoft.com/office/drawing/2014/main" id="{7E6E3428-6F63-4FD2-061C-C601E876C434}"/>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49" name="Graphic 3">
                <a:extLst>
                  <a:ext uri="{FF2B5EF4-FFF2-40B4-BE49-F238E27FC236}">
                    <a16:creationId xmlns:a16="http://schemas.microsoft.com/office/drawing/2014/main" id="{545B69F5-9586-140D-E4EA-1EC2ADCEC220}"/>
                  </a:ext>
                </a:extLst>
              </p:cNvPr>
              <p:cNvGrpSpPr/>
              <p:nvPr/>
            </p:nvGrpSpPr>
            <p:grpSpPr>
              <a:xfrm>
                <a:off x="1295986" y="3274798"/>
                <a:ext cx="70569" cy="26016"/>
                <a:chOff x="1784726" y="3274798"/>
                <a:chExt cx="70569" cy="26016"/>
              </a:xfrm>
            </p:grpSpPr>
            <p:grpSp>
              <p:nvGrpSpPr>
                <p:cNvPr id="1172" name="Graphic 3">
                  <a:extLst>
                    <a:ext uri="{FF2B5EF4-FFF2-40B4-BE49-F238E27FC236}">
                      <a16:creationId xmlns:a16="http://schemas.microsoft.com/office/drawing/2014/main" id="{572ED49A-E171-9D4E-608A-871D01B5E912}"/>
                    </a:ext>
                  </a:extLst>
                </p:cNvPr>
                <p:cNvGrpSpPr/>
                <p:nvPr/>
              </p:nvGrpSpPr>
              <p:grpSpPr>
                <a:xfrm>
                  <a:off x="1784726" y="3274798"/>
                  <a:ext cx="70569" cy="26016"/>
                  <a:chOff x="1784726" y="3274798"/>
                  <a:chExt cx="70569" cy="26016"/>
                </a:xfrm>
              </p:grpSpPr>
              <p:sp>
                <p:nvSpPr>
                  <p:cNvPr id="1175" name="Freeform: Shape 2223">
                    <a:extLst>
                      <a:ext uri="{FF2B5EF4-FFF2-40B4-BE49-F238E27FC236}">
                        <a16:creationId xmlns:a16="http://schemas.microsoft.com/office/drawing/2014/main" id="{78513158-4760-BE99-13DF-C9ED063E01ED}"/>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6" name="Freeform: Shape 2224">
                    <a:extLst>
                      <a:ext uri="{FF2B5EF4-FFF2-40B4-BE49-F238E27FC236}">
                        <a16:creationId xmlns:a16="http://schemas.microsoft.com/office/drawing/2014/main" id="{9FCEEB0A-7D07-D48A-96CB-B3935BDB6B8B}"/>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73" name="Freeform: Shape 2225">
                  <a:extLst>
                    <a:ext uri="{FF2B5EF4-FFF2-40B4-BE49-F238E27FC236}">
                      <a16:creationId xmlns:a16="http://schemas.microsoft.com/office/drawing/2014/main" id="{B9E1B0C7-576E-CAC6-CF15-710A9EDBC774}"/>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4" name="Freeform: Shape 2226">
                  <a:extLst>
                    <a:ext uri="{FF2B5EF4-FFF2-40B4-BE49-F238E27FC236}">
                      <a16:creationId xmlns:a16="http://schemas.microsoft.com/office/drawing/2014/main" id="{4C9DB73B-B572-0AA7-B595-27B3A1CB3C35}"/>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50" name="Graphic 3">
                <a:extLst>
                  <a:ext uri="{FF2B5EF4-FFF2-40B4-BE49-F238E27FC236}">
                    <a16:creationId xmlns:a16="http://schemas.microsoft.com/office/drawing/2014/main" id="{52D4C418-6B7E-B476-2CD8-EF3CCA7F37D7}"/>
                  </a:ext>
                </a:extLst>
              </p:cNvPr>
              <p:cNvGrpSpPr/>
              <p:nvPr/>
            </p:nvGrpSpPr>
            <p:grpSpPr>
              <a:xfrm>
                <a:off x="1295986" y="3240950"/>
                <a:ext cx="70569" cy="26016"/>
                <a:chOff x="1784726" y="3240950"/>
                <a:chExt cx="70569" cy="26016"/>
              </a:xfrm>
            </p:grpSpPr>
            <p:grpSp>
              <p:nvGrpSpPr>
                <p:cNvPr id="1167" name="Graphic 3">
                  <a:extLst>
                    <a:ext uri="{FF2B5EF4-FFF2-40B4-BE49-F238E27FC236}">
                      <a16:creationId xmlns:a16="http://schemas.microsoft.com/office/drawing/2014/main" id="{7D13A66E-722D-89CF-0FAB-2525A289846A}"/>
                    </a:ext>
                  </a:extLst>
                </p:cNvPr>
                <p:cNvGrpSpPr/>
                <p:nvPr/>
              </p:nvGrpSpPr>
              <p:grpSpPr>
                <a:xfrm>
                  <a:off x="1784726" y="3240950"/>
                  <a:ext cx="70569" cy="26016"/>
                  <a:chOff x="1784726" y="3240950"/>
                  <a:chExt cx="70569" cy="26016"/>
                </a:xfrm>
              </p:grpSpPr>
              <p:sp>
                <p:nvSpPr>
                  <p:cNvPr id="1170" name="Freeform: Shape 2229">
                    <a:extLst>
                      <a:ext uri="{FF2B5EF4-FFF2-40B4-BE49-F238E27FC236}">
                        <a16:creationId xmlns:a16="http://schemas.microsoft.com/office/drawing/2014/main" id="{E096F9E6-CDE2-B689-4AA0-4C612DCCB4B3}"/>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1" name="Freeform: Shape 2230">
                    <a:extLst>
                      <a:ext uri="{FF2B5EF4-FFF2-40B4-BE49-F238E27FC236}">
                        <a16:creationId xmlns:a16="http://schemas.microsoft.com/office/drawing/2014/main" id="{EA8AA43F-D527-BAE1-59CF-85691714777A}"/>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68" name="Freeform: Shape 2231">
                  <a:extLst>
                    <a:ext uri="{FF2B5EF4-FFF2-40B4-BE49-F238E27FC236}">
                      <a16:creationId xmlns:a16="http://schemas.microsoft.com/office/drawing/2014/main" id="{DB89D344-BE4C-7718-F266-6074713D95CA}"/>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9" name="Freeform: Shape 2232">
                  <a:extLst>
                    <a:ext uri="{FF2B5EF4-FFF2-40B4-BE49-F238E27FC236}">
                      <a16:creationId xmlns:a16="http://schemas.microsoft.com/office/drawing/2014/main" id="{B2491D5B-67DD-C2B3-01F2-F202BF4672B3}"/>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51" name="Graphic 3">
                <a:extLst>
                  <a:ext uri="{FF2B5EF4-FFF2-40B4-BE49-F238E27FC236}">
                    <a16:creationId xmlns:a16="http://schemas.microsoft.com/office/drawing/2014/main" id="{00D692E0-1A63-436F-8E9B-75345A46E930}"/>
                  </a:ext>
                </a:extLst>
              </p:cNvPr>
              <p:cNvGrpSpPr/>
              <p:nvPr/>
            </p:nvGrpSpPr>
            <p:grpSpPr>
              <a:xfrm>
                <a:off x="1295986" y="3240858"/>
                <a:ext cx="70569" cy="26016"/>
                <a:chOff x="1784726" y="3240858"/>
                <a:chExt cx="70569" cy="26016"/>
              </a:xfrm>
            </p:grpSpPr>
            <p:grpSp>
              <p:nvGrpSpPr>
                <p:cNvPr id="1162" name="Graphic 3">
                  <a:extLst>
                    <a:ext uri="{FF2B5EF4-FFF2-40B4-BE49-F238E27FC236}">
                      <a16:creationId xmlns:a16="http://schemas.microsoft.com/office/drawing/2014/main" id="{CD5AD903-C89D-006B-1DC4-B7D79969591D}"/>
                    </a:ext>
                  </a:extLst>
                </p:cNvPr>
                <p:cNvGrpSpPr/>
                <p:nvPr/>
              </p:nvGrpSpPr>
              <p:grpSpPr>
                <a:xfrm>
                  <a:off x="1784726" y="3240858"/>
                  <a:ext cx="70569" cy="26016"/>
                  <a:chOff x="1784726" y="3240858"/>
                  <a:chExt cx="70569" cy="26016"/>
                </a:xfrm>
              </p:grpSpPr>
              <p:sp>
                <p:nvSpPr>
                  <p:cNvPr id="1165" name="Freeform: Shape 2235">
                    <a:extLst>
                      <a:ext uri="{FF2B5EF4-FFF2-40B4-BE49-F238E27FC236}">
                        <a16:creationId xmlns:a16="http://schemas.microsoft.com/office/drawing/2014/main" id="{38E5D359-87AD-EEC2-A948-CBBF21B7F815}"/>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6" name="Freeform: Shape 2236">
                    <a:extLst>
                      <a:ext uri="{FF2B5EF4-FFF2-40B4-BE49-F238E27FC236}">
                        <a16:creationId xmlns:a16="http://schemas.microsoft.com/office/drawing/2014/main" id="{9AB002C9-98D3-ABEC-86B1-C25D78379A9E}"/>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63" name="Freeform: Shape 2237">
                  <a:extLst>
                    <a:ext uri="{FF2B5EF4-FFF2-40B4-BE49-F238E27FC236}">
                      <a16:creationId xmlns:a16="http://schemas.microsoft.com/office/drawing/2014/main" id="{DB50594D-CCE5-B4DE-38F4-6D40C72077FC}"/>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4" name="Freeform: Shape 2238">
                  <a:extLst>
                    <a:ext uri="{FF2B5EF4-FFF2-40B4-BE49-F238E27FC236}">
                      <a16:creationId xmlns:a16="http://schemas.microsoft.com/office/drawing/2014/main" id="{D3B7A86D-D277-89A0-D8CA-BC51778E29E4}"/>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52" name="Graphic 3">
                <a:extLst>
                  <a:ext uri="{FF2B5EF4-FFF2-40B4-BE49-F238E27FC236}">
                    <a16:creationId xmlns:a16="http://schemas.microsoft.com/office/drawing/2014/main" id="{18E1EE04-BF75-6804-DC97-0114F0414161}"/>
                  </a:ext>
                </a:extLst>
              </p:cNvPr>
              <p:cNvGrpSpPr/>
              <p:nvPr/>
            </p:nvGrpSpPr>
            <p:grpSpPr>
              <a:xfrm>
                <a:off x="1295986" y="3207010"/>
                <a:ext cx="70569" cy="26016"/>
                <a:chOff x="1784726" y="3207010"/>
                <a:chExt cx="70569" cy="26016"/>
              </a:xfrm>
            </p:grpSpPr>
            <p:grpSp>
              <p:nvGrpSpPr>
                <p:cNvPr id="1157" name="Graphic 3">
                  <a:extLst>
                    <a:ext uri="{FF2B5EF4-FFF2-40B4-BE49-F238E27FC236}">
                      <a16:creationId xmlns:a16="http://schemas.microsoft.com/office/drawing/2014/main" id="{B96C9A2A-D2A2-F3B5-9AF1-9373E5281421}"/>
                    </a:ext>
                  </a:extLst>
                </p:cNvPr>
                <p:cNvGrpSpPr/>
                <p:nvPr/>
              </p:nvGrpSpPr>
              <p:grpSpPr>
                <a:xfrm>
                  <a:off x="1784726" y="3207010"/>
                  <a:ext cx="70569" cy="26016"/>
                  <a:chOff x="1784726" y="3207010"/>
                  <a:chExt cx="70569" cy="26016"/>
                </a:xfrm>
              </p:grpSpPr>
              <p:sp>
                <p:nvSpPr>
                  <p:cNvPr id="1160" name="Freeform: Shape 2241">
                    <a:extLst>
                      <a:ext uri="{FF2B5EF4-FFF2-40B4-BE49-F238E27FC236}">
                        <a16:creationId xmlns:a16="http://schemas.microsoft.com/office/drawing/2014/main" id="{DC67F4D0-FABB-0194-80C5-0C85E465D9BC}"/>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1" name="Freeform: Shape 2242">
                    <a:extLst>
                      <a:ext uri="{FF2B5EF4-FFF2-40B4-BE49-F238E27FC236}">
                        <a16:creationId xmlns:a16="http://schemas.microsoft.com/office/drawing/2014/main" id="{4CCD5EF5-4CA8-830B-F044-DA1948729475}"/>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58" name="Freeform: Shape 2243">
                  <a:extLst>
                    <a:ext uri="{FF2B5EF4-FFF2-40B4-BE49-F238E27FC236}">
                      <a16:creationId xmlns:a16="http://schemas.microsoft.com/office/drawing/2014/main" id="{031F21D4-B534-BA00-7958-2BBEB1FF856B}"/>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9" name="Freeform: Shape 2244">
                  <a:extLst>
                    <a:ext uri="{FF2B5EF4-FFF2-40B4-BE49-F238E27FC236}">
                      <a16:creationId xmlns:a16="http://schemas.microsoft.com/office/drawing/2014/main" id="{11DC7FF6-CAC0-34CA-A154-9508D677DDEF}"/>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53" name="Freeform: Shape 2248">
                <a:extLst>
                  <a:ext uri="{FF2B5EF4-FFF2-40B4-BE49-F238E27FC236}">
                    <a16:creationId xmlns:a16="http://schemas.microsoft.com/office/drawing/2014/main" id="{50D5238C-041D-C919-5A62-251BFEB5F5FF}"/>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4" name="Freeform: Shape 2249">
                <a:extLst>
                  <a:ext uri="{FF2B5EF4-FFF2-40B4-BE49-F238E27FC236}">
                    <a16:creationId xmlns:a16="http://schemas.microsoft.com/office/drawing/2014/main" id="{FC927974-5609-3E36-E922-B30E1449D00F}"/>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5" name="Freeform: Shape 2250">
                <a:extLst>
                  <a:ext uri="{FF2B5EF4-FFF2-40B4-BE49-F238E27FC236}">
                    <a16:creationId xmlns:a16="http://schemas.microsoft.com/office/drawing/2014/main" id="{B2D8AA1A-D3C3-1B96-7FBF-E37E415449FE}"/>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6" name="Freeform: Shape 2251">
                <a:extLst>
                  <a:ext uri="{FF2B5EF4-FFF2-40B4-BE49-F238E27FC236}">
                    <a16:creationId xmlns:a16="http://schemas.microsoft.com/office/drawing/2014/main" id="{8E5824C5-2FEF-180E-2BEF-B0B521A783B2}"/>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91" name="Group 690">
              <a:extLst>
                <a:ext uri="{FF2B5EF4-FFF2-40B4-BE49-F238E27FC236}">
                  <a16:creationId xmlns:a16="http://schemas.microsoft.com/office/drawing/2014/main" id="{332592CE-93A6-2811-B6C4-926851EA91EB}"/>
                </a:ext>
              </a:extLst>
            </p:cNvPr>
            <p:cNvGrpSpPr/>
            <p:nvPr/>
          </p:nvGrpSpPr>
          <p:grpSpPr>
            <a:xfrm>
              <a:off x="6892722" y="3028861"/>
              <a:ext cx="1371940" cy="1355044"/>
              <a:chOff x="4880385" y="3165310"/>
              <a:chExt cx="1101823" cy="1086700"/>
            </a:xfrm>
          </p:grpSpPr>
          <p:sp>
            <p:nvSpPr>
              <p:cNvPr id="774" name="Freeform: Shape 13">
                <a:extLst>
                  <a:ext uri="{FF2B5EF4-FFF2-40B4-BE49-F238E27FC236}">
                    <a16:creationId xmlns:a16="http://schemas.microsoft.com/office/drawing/2014/main" id="{62028413-53F7-2943-60AE-EF198CE0B7C4}"/>
                  </a:ext>
                </a:extLst>
              </p:cNvPr>
              <p:cNvSpPr/>
              <p:nvPr/>
            </p:nvSpPr>
            <p:spPr>
              <a:xfrm rot="16833421">
                <a:off x="4985865" y="327223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5" name="Freeform: Shape 14">
                <a:extLst>
                  <a:ext uri="{FF2B5EF4-FFF2-40B4-BE49-F238E27FC236}">
                    <a16:creationId xmlns:a16="http://schemas.microsoft.com/office/drawing/2014/main" id="{86CB38D1-6911-508B-519D-077E9BAC27AF}"/>
                  </a:ext>
                </a:extLst>
              </p:cNvPr>
              <p:cNvSpPr/>
              <p:nvPr/>
            </p:nvSpPr>
            <p:spPr>
              <a:xfrm>
                <a:off x="4880385" y="3166611"/>
                <a:ext cx="1083794" cy="1085399"/>
              </a:xfrm>
              <a:custGeom>
                <a:avLst/>
                <a:gdLst>
                  <a:gd name="connsiteX0" fmla="*/ 541897 w 1083794"/>
                  <a:gd name="connsiteY0" fmla="*/ 0 h 1085399"/>
                  <a:gd name="connsiteX1" fmla="*/ 0 w 1083794"/>
                  <a:gd name="connsiteY1" fmla="*/ 542700 h 1085399"/>
                  <a:gd name="connsiteX2" fmla="*/ 541897 w 1083794"/>
                  <a:gd name="connsiteY2" fmla="*/ 1085399 h 1085399"/>
                  <a:gd name="connsiteX3" fmla="*/ 1083794 w 1083794"/>
                  <a:gd name="connsiteY3" fmla="*/ 542700 h 1085399"/>
                  <a:gd name="connsiteX4" fmla="*/ 541897 w 1083794"/>
                  <a:gd name="connsiteY4" fmla="*/ 0 h 108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4" h="1085399">
                    <a:moveTo>
                      <a:pt x="541897" y="0"/>
                    </a:moveTo>
                    <a:cubicBezTo>
                      <a:pt x="243107" y="0"/>
                      <a:pt x="0" y="243444"/>
                      <a:pt x="0" y="542700"/>
                    </a:cubicBezTo>
                    <a:cubicBezTo>
                      <a:pt x="0" y="841955"/>
                      <a:pt x="243084" y="1085399"/>
                      <a:pt x="541897" y="1085399"/>
                    </a:cubicBezTo>
                    <a:cubicBezTo>
                      <a:pt x="840710" y="1085399"/>
                      <a:pt x="1083794" y="841955"/>
                      <a:pt x="1083794" y="542700"/>
                    </a:cubicBezTo>
                    <a:cubicBezTo>
                      <a:pt x="1083794" y="243444"/>
                      <a:pt x="840710" y="0"/>
                      <a:pt x="541897" y="0"/>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6" name="Freeform: Shape 15">
                <a:extLst>
                  <a:ext uri="{FF2B5EF4-FFF2-40B4-BE49-F238E27FC236}">
                    <a16:creationId xmlns:a16="http://schemas.microsoft.com/office/drawing/2014/main" id="{FBD6F9AD-5B54-E808-8A18-1E1AAE85FA51}"/>
                  </a:ext>
                </a:extLst>
              </p:cNvPr>
              <p:cNvSpPr/>
              <p:nvPr/>
            </p:nvSpPr>
            <p:spPr>
              <a:xfrm rot="16833421">
                <a:off x="5639671" y="3165056"/>
                <a:ext cx="342284" cy="342791"/>
              </a:xfrm>
              <a:custGeom>
                <a:avLst/>
                <a:gdLst>
                  <a:gd name="connsiteX0" fmla="*/ 342284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4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4" y="171396"/>
                    </a:moveTo>
                    <a:cubicBezTo>
                      <a:pt x="342284" y="266055"/>
                      <a:pt x="265661" y="342791"/>
                      <a:pt x="171142" y="342791"/>
                    </a:cubicBezTo>
                    <a:cubicBezTo>
                      <a:pt x="76623" y="342791"/>
                      <a:pt x="0" y="266055"/>
                      <a:pt x="0" y="171396"/>
                    </a:cubicBezTo>
                    <a:cubicBezTo>
                      <a:pt x="0" y="76737"/>
                      <a:pt x="76623" y="0"/>
                      <a:pt x="171142" y="0"/>
                    </a:cubicBezTo>
                    <a:cubicBezTo>
                      <a:pt x="265662" y="0"/>
                      <a:pt x="342284" y="76737"/>
                      <a:pt x="342284" y="171396"/>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7" name="Freeform: Shape 18">
                <a:extLst>
                  <a:ext uri="{FF2B5EF4-FFF2-40B4-BE49-F238E27FC236}">
                    <a16:creationId xmlns:a16="http://schemas.microsoft.com/office/drawing/2014/main" id="{25F6327D-E58C-E413-C85E-2C662289768C}"/>
                  </a:ext>
                </a:extLst>
              </p:cNvPr>
              <p:cNvSpPr/>
              <p:nvPr/>
            </p:nvSpPr>
            <p:spPr>
              <a:xfrm>
                <a:off x="5702215"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78" name="Graphic 3">
                <a:extLst>
                  <a:ext uri="{FF2B5EF4-FFF2-40B4-BE49-F238E27FC236}">
                    <a16:creationId xmlns:a16="http://schemas.microsoft.com/office/drawing/2014/main" id="{138D6712-B74A-A03B-0A2F-110E58161DFA}"/>
                  </a:ext>
                </a:extLst>
              </p:cNvPr>
              <p:cNvGrpSpPr/>
              <p:nvPr/>
            </p:nvGrpSpPr>
            <p:grpSpPr>
              <a:xfrm>
                <a:off x="5797025" y="3282479"/>
                <a:ext cx="27641" cy="96109"/>
                <a:chOff x="4896762" y="3282479"/>
                <a:chExt cx="27641" cy="96109"/>
              </a:xfrm>
              <a:solidFill>
                <a:srgbClr val="F0AB00"/>
              </a:solidFill>
            </p:grpSpPr>
            <p:sp>
              <p:nvSpPr>
                <p:cNvPr id="1091" name="Freeform: Shape 20">
                  <a:extLst>
                    <a:ext uri="{FF2B5EF4-FFF2-40B4-BE49-F238E27FC236}">
                      <a16:creationId xmlns:a16="http://schemas.microsoft.com/office/drawing/2014/main" id="{CB5A36E4-FF83-B50A-AA78-9720926037DE}"/>
                    </a:ext>
                  </a:extLst>
                </p:cNvPr>
                <p:cNvSpPr/>
                <p:nvPr/>
              </p:nvSpPr>
              <p:spPr>
                <a:xfrm>
                  <a:off x="4899497"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2" name="Freeform: Shape 21">
                  <a:extLst>
                    <a:ext uri="{FF2B5EF4-FFF2-40B4-BE49-F238E27FC236}">
                      <a16:creationId xmlns:a16="http://schemas.microsoft.com/office/drawing/2014/main" id="{3E301CC5-5B61-06A2-5D19-29993467D589}"/>
                    </a:ext>
                  </a:extLst>
                </p:cNvPr>
                <p:cNvSpPr/>
                <p:nvPr/>
              </p:nvSpPr>
              <p:spPr>
                <a:xfrm>
                  <a:off x="4896762" y="3282479"/>
                  <a:ext cx="27641" cy="68810"/>
                </a:xfrm>
                <a:custGeom>
                  <a:avLst/>
                  <a:gdLst>
                    <a:gd name="connsiteX0" fmla="*/ 27410 w 27641"/>
                    <a:gd name="connsiteY0" fmla="*/ 16411 h 68810"/>
                    <a:gd name="connsiteX1" fmla="*/ 17577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7"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5"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779" name="Freeform: Shape 1888">
                <a:extLst>
                  <a:ext uri="{FF2B5EF4-FFF2-40B4-BE49-F238E27FC236}">
                    <a16:creationId xmlns:a16="http://schemas.microsoft.com/office/drawing/2014/main" id="{E238FCE5-78BC-15A6-A4A2-FE41BADABD97}"/>
                  </a:ext>
                </a:extLst>
              </p:cNvPr>
              <p:cNvSpPr/>
              <p:nvPr/>
            </p:nvSpPr>
            <p:spPr>
              <a:xfrm>
                <a:off x="5646005" y="3592315"/>
                <a:ext cx="10401" cy="25262"/>
              </a:xfrm>
              <a:custGeom>
                <a:avLst/>
                <a:gdLst>
                  <a:gd name="connsiteX0" fmla="*/ 8087 w 10401"/>
                  <a:gd name="connsiteY0" fmla="*/ 12381 h 25262"/>
                  <a:gd name="connsiteX1" fmla="*/ 2919 w 10401"/>
                  <a:gd name="connsiteY1" fmla="*/ 953 h 25262"/>
                  <a:gd name="connsiteX2" fmla="*/ 1570 w 10401"/>
                  <a:gd name="connsiteY2" fmla="*/ 106 h 25262"/>
                  <a:gd name="connsiteX3" fmla="*/ 1981 w 10401"/>
                  <a:gd name="connsiteY3" fmla="*/ 9220 h 25262"/>
                  <a:gd name="connsiteX4" fmla="*/ 5572 w 10401"/>
                  <a:gd name="connsiteY4" fmla="*/ 22687 h 25262"/>
                  <a:gd name="connsiteX5" fmla="*/ 10168 w 10401"/>
                  <a:gd name="connsiteY5" fmla="*/ 23328 h 25262"/>
                  <a:gd name="connsiteX6" fmla="*/ 8087 w 10401"/>
                  <a:gd name="connsiteY6" fmla="*/ 12381 h 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1" h="25262">
                    <a:moveTo>
                      <a:pt x="8087" y="12381"/>
                    </a:moveTo>
                    <a:cubicBezTo>
                      <a:pt x="6509" y="9060"/>
                      <a:pt x="2896" y="4777"/>
                      <a:pt x="2919" y="953"/>
                    </a:cubicBezTo>
                    <a:cubicBezTo>
                      <a:pt x="2919" y="312"/>
                      <a:pt x="2165" y="-238"/>
                      <a:pt x="1570" y="106"/>
                    </a:cubicBezTo>
                    <a:cubicBezTo>
                      <a:pt x="-1700" y="1823"/>
                      <a:pt x="998" y="6839"/>
                      <a:pt x="1981" y="9220"/>
                    </a:cubicBezTo>
                    <a:cubicBezTo>
                      <a:pt x="3582" y="13068"/>
                      <a:pt x="6784" y="18358"/>
                      <a:pt x="5572" y="22687"/>
                    </a:cubicBezTo>
                    <a:cubicBezTo>
                      <a:pt x="4703" y="25710"/>
                      <a:pt x="9482" y="26259"/>
                      <a:pt x="10168" y="23328"/>
                    </a:cubicBezTo>
                    <a:cubicBezTo>
                      <a:pt x="10969" y="19870"/>
                      <a:pt x="9573" y="15519"/>
                      <a:pt x="8087" y="12381"/>
                    </a:cubicBezTo>
                    <a:close/>
                  </a:path>
                </a:pathLst>
              </a:custGeom>
              <a:solidFill>
                <a:srgbClr val="00A8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0" name="Freeform: Shape 1890">
                <a:extLst>
                  <a:ext uri="{FF2B5EF4-FFF2-40B4-BE49-F238E27FC236}">
                    <a16:creationId xmlns:a16="http://schemas.microsoft.com/office/drawing/2014/main" id="{21D38089-C82E-BB57-E3E7-1459CF793E8F}"/>
                  </a:ext>
                </a:extLst>
              </p:cNvPr>
              <p:cNvSpPr/>
              <p:nvPr/>
            </p:nvSpPr>
            <p:spPr>
              <a:xfrm>
                <a:off x="5161095" y="3864263"/>
                <a:ext cx="97704" cy="220540"/>
              </a:xfrm>
              <a:custGeom>
                <a:avLst/>
                <a:gdLst>
                  <a:gd name="connsiteX0" fmla="*/ 59 w 97704"/>
                  <a:gd name="connsiteY0" fmla="*/ 0 h 220540"/>
                  <a:gd name="connsiteX1" fmla="*/ 59 w 97704"/>
                  <a:gd name="connsiteY1" fmla="*/ 201397 h 220540"/>
                  <a:gd name="connsiteX2" fmla="*/ 54759 w 97704"/>
                  <a:gd name="connsiteY2" fmla="*/ 219627 h 220540"/>
                  <a:gd name="connsiteX3" fmla="*/ 97705 w 97704"/>
                  <a:gd name="connsiteY3" fmla="*/ 201397 h 220540"/>
                  <a:gd name="connsiteX4" fmla="*/ 97705 w 97704"/>
                  <a:gd name="connsiteY4" fmla="*/ 62567 h 220540"/>
                  <a:gd name="connsiteX5" fmla="*/ 59 w 97704"/>
                  <a:gd name="connsiteY5" fmla="*/ 0 h 2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04" h="220540">
                    <a:moveTo>
                      <a:pt x="59" y="0"/>
                    </a:moveTo>
                    <a:cubicBezTo>
                      <a:pt x="1180" y="2565"/>
                      <a:pt x="-306" y="181450"/>
                      <a:pt x="59" y="201397"/>
                    </a:cubicBezTo>
                    <a:cubicBezTo>
                      <a:pt x="448" y="221321"/>
                      <a:pt x="34704" y="221894"/>
                      <a:pt x="54759" y="219627"/>
                    </a:cubicBezTo>
                    <a:cubicBezTo>
                      <a:pt x="74814" y="217336"/>
                      <a:pt x="97705" y="212642"/>
                      <a:pt x="97705" y="201397"/>
                    </a:cubicBezTo>
                    <a:lnTo>
                      <a:pt x="97705" y="62567"/>
                    </a:lnTo>
                    <a:lnTo>
                      <a:pt x="59"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1" name="Freeform: Shape 1891">
                <a:extLst>
                  <a:ext uri="{FF2B5EF4-FFF2-40B4-BE49-F238E27FC236}">
                    <a16:creationId xmlns:a16="http://schemas.microsoft.com/office/drawing/2014/main" id="{E5476C29-FD64-7997-A991-00D9D04C0CE0}"/>
                  </a:ext>
                </a:extLst>
              </p:cNvPr>
              <p:cNvSpPr/>
              <p:nvPr/>
            </p:nvSpPr>
            <p:spPr>
              <a:xfrm>
                <a:off x="5160173" y="3863255"/>
                <a:ext cx="99587" cy="222489"/>
              </a:xfrm>
              <a:custGeom>
                <a:avLst/>
                <a:gdLst>
                  <a:gd name="connsiteX0" fmla="*/ 39674 w 99587"/>
                  <a:gd name="connsiteY0" fmla="*/ 222489 h 222489"/>
                  <a:gd name="connsiteX1" fmla="*/ 39674 w 99587"/>
                  <a:gd name="connsiteY1" fmla="*/ 222489 h 222489"/>
                  <a:gd name="connsiteX2" fmla="*/ 67 w 99587"/>
                  <a:gd name="connsiteY2" fmla="*/ 202404 h 222489"/>
                  <a:gd name="connsiteX3" fmla="*/ 204 w 99587"/>
                  <a:gd name="connsiteY3" fmla="*/ 127104 h 222489"/>
                  <a:gd name="connsiteX4" fmla="*/ 90 w 99587"/>
                  <a:gd name="connsiteY4" fmla="*/ 1259 h 222489"/>
                  <a:gd name="connsiteX5" fmla="*/ 364 w 99587"/>
                  <a:gd name="connsiteY5" fmla="*/ 183 h 222489"/>
                  <a:gd name="connsiteX6" fmla="*/ 1508 w 99587"/>
                  <a:gd name="connsiteY6" fmla="*/ 160 h 222489"/>
                  <a:gd name="connsiteX7" fmla="*/ 99153 w 99587"/>
                  <a:gd name="connsiteY7" fmla="*/ 62728 h 222489"/>
                  <a:gd name="connsiteX8" fmla="*/ 99588 w 99587"/>
                  <a:gd name="connsiteY8" fmla="*/ 63529 h 222489"/>
                  <a:gd name="connsiteX9" fmla="*/ 99588 w 99587"/>
                  <a:gd name="connsiteY9" fmla="*/ 202359 h 222489"/>
                  <a:gd name="connsiteX10" fmla="*/ 55796 w 99587"/>
                  <a:gd name="connsiteY10" fmla="*/ 221527 h 222489"/>
                  <a:gd name="connsiteX11" fmla="*/ 39651 w 99587"/>
                  <a:gd name="connsiteY11" fmla="*/ 222466 h 222489"/>
                  <a:gd name="connsiteX12" fmla="*/ 2079 w 99587"/>
                  <a:gd name="connsiteY12" fmla="*/ 2840 h 222489"/>
                  <a:gd name="connsiteX13" fmla="*/ 2102 w 99587"/>
                  <a:gd name="connsiteY13" fmla="*/ 127127 h 222489"/>
                  <a:gd name="connsiteX14" fmla="*/ 1942 w 99587"/>
                  <a:gd name="connsiteY14" fmla="*/ 202381 h 222489"/>
                  <a:gd name="connsiteX15" fmla="*/ 39651 w 99587"/>
                  <a:gd name="connsiteY15" fmla="*/ 220589 h 222489"/>
                  <a:gd name="connsiteX16" fmla="*/ 39651 w 99587"/>
                  <a:gd name="connsiteY16" fmla="*/ 220589 h 222489"/>
                  <a:gd name="connsiteX17" fmla="*/ 55590 w 99587"/>
                  <a:gd name="connsiteY17" fmla="*/ 219672 h 222489"/>
                  <a:gd name="connsiteX18" fmla="*/ 97689 w 99587"/>
                  <a:gd name="connsiteY18" fmla="*/ 202404 h 222489"/>
                  <a:gd name="connsiteX19" fmla="*/ 97689 w 99587"/>
                  <a:gd name="connsiteY19" fmla="*/ 64102 h 222489"/>
                  <a:gd name="connsiteX20" fmla="*/ 2079 w 99587"/>
                  <a:gd name="connsiteY20" fmla="*/ 2840 h 2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87" h="222489">
                    <a:moveTo>
                      <a:pt x="39674" y="222489"/>
                    </a:moveTo>
                    <a:lnTo>
                      <a:pt x="39674" y="222489"/>
                    </a:lnTo>
                    <a:cubicBezTo>
                      <a:pt x="14382" y="222489"/>
                      <a:pt x="319" y="215367"/>
                      <a:pt x="67" y="202404"/>
                    </a:cubicBezTo>
                    <a:cubicBezTo>
                      <a:pt x="-93" y="194664"/>
                      <a:pt x="67" y="163357"/>
                      <a:pt x="204" y="127104"/>
                    </a:cubicBezTo>
                    <a:cubicBezTo>
                      <a:pt x="433" y="72323"/>
                      <a:pt x="730" y="4145"/>
                      <a:pt x="90" y="1259"/>
                    </a:cubicBezTo>
                    <a:cubicBezTo>
                      <a:pt x="-93" y="870"/>
                      <a:pt x="44" y="481"/>
                      <a:pt x="364" y="183"/>
                    </a:cubicBezTo>
                    <a:cubicBezTo>
                      <a:pt x="684" y="-69"/>
                      <a:pt x="1165" y="-46"/>
                      <a:pt x="1508" y="160"/>
                    </a:cubicBezTo>
                    <a:lnTo>
                      <a:pt x="99153" y="62728"/>
                    </a:lnTo>
                    <a:cubicBezTo>
                      <a:pt x="99427" y="62911"/>
                      <a:pt x="99588" y="63208"/>
                      <a:pt x="99588" y="63529"/>
                    </a:cubicBezTo>
                    <a:lnTo>
                      <a:pt x="99588" y="202359"/>
                    </a:lnTo>
                    <a:cubicBezTo>
                      <a:pt x="99588" y="211909"/>
                      <a:pt x="85272" y="218184"/>
                      <a:pt x="55796" y="221527"/>
                    </a:cubicBezTo>
                    <a:cubicBezTo>
                      <a:pt x="50467" y="222146"/>
                      <a:pt x="44865" y="222466"/>
                      <a:pt x="39651" y="222466"/>
                    </a:cubicBezTo>
                    <a:close/>
                    <a:moveTo>
                      <a:pt x="2079" y="2840"/>
                    </a:moveTo>
                    <a:cubicBezTo>
                      <a:pt x="2514" y="12069"/>
                      <a:pt x="2422" y="50040"/>
                      <a:pt x="2102" y="127127"/>
                    </a:cubicBezTo>
                    <a:cubicBezTo>
                      <a:pt x="1942" y="163357"/>
                      <a:pt x="1805" y="194664"/>
                      <a:pt x="1942" y="202381"/>
                    </a:cubicBezTo>
                    <a:cubicBezTo>
                      <a:pt x="2239" y="218229"/>
                      <a:pt x="25702" y="220589"/>
                      <a:pt x="39651" y="220589"/>
                    </a:cubicBezTo>
                    <a:lnTo>
                      <a:pt x="39651" y="220589"/>
                    </a:lnTo>
                    <a:cubicBezTo>
                      <a:pt x="44796" y="220589"/>
                      <a:pt x="50308" y="220268"/>
                      <a:pt x="55590" y="219672"/>
                    </a:cubicBezTo>
                    <a:cubicBezTo>
                      <a:pt x="83511" y="216512"/>
                      <a:pt x="97689" y="210695"/>
                      <a:pt x="97689" y="202404"/>
                    </a:cubicBezTo>
                    <a:lnTo>
                      <a:pt x="97689" y="64102"/>
                    </a:lnTo>
                    <a:lnTo>
                      <a:pt x="2079" y="2840"/>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2" name="Freeform: Shape 1892">
                <a:extLst>
                  <a:ext uri="{FF2B5EF4-FFF2-40B4-BE49-F238E27FC236}">
                    <a16:creationId xmlns:a16="http://schemas.microsoft.com/office/drawing/2014/main" id="{911C8491-B29F-7767-B43C-FC22F117AE6E}"/>
                  </a:ext>
                </a:extLst>
              </p:cNvPr>
              <p:cNvSpPr/>
              <p:nvPr/>
            </p:nvSpPr>
            <p:spPr>
              <a:xfrm>
                <a:off x="5161155" y="3864263"/>
                <a:ext cx="97668" cy="219283"/>
              </a:xfrm>
              <a:custGeom>
                <a:avLst/>
                <a:gdLst>
                  <a:gd name="connsiteX0" fmla="*/ 0 w 97668"/>
                  <a:gd name="connsiteY0" fmla="*/ 0 h 219283"/>
                  <a:gd name="connsiteX1" fmla="*/ 297 w 97668"/>
                  <a:gd name="connsiteY1" fmla="*/ 93301 h 219283"/>
                  <a:gd name="connsiteX2" fmla="*/ 22045 w 97668"/>
                  <a:gd name="connsiteY2" fmla="*/ 124241 h 219283"/>
                  <a:gd name="connsiteX3" fmla="*/ 44044 w 97668"/>
                  <a:gd name="connsiteY3" fmla="*/ 148288 h 219283"/>
                  <a:gd name="connsiteX4" fmla="*/ 54654 w 97668"/>
                  <a:gd name="connsiteY4" fmla="*/ 163403 h 219283"/>
                  <a:gd name="connsiteX5" fmla="*/ 57558 w 97668"/>
                  <a:gd name="connsiteY5" fmla="*/ 218482 h 219283"/>
                  <a:gd name="connsiteX6" fmla="*/ 57558 w 97668"/>
                  <a:gd name="connsiteY6" fmla="*/ 219283 h 219283"/>
                  <a:gd name="connsiteX7" fmla="*/ 97668 w 97668"/>
                  <a:gd name="connsiteY7" fmla="*/ 201397 h 219283"/>
                  <a:gd name="connsiteX8" fmla="*/ 97668 w 97668"/>
                  <a:gd name="connsiteY8" fmla="*/ 62567 h 219283"/>
                  <a:gd name="connsiteX9" fmla="*/ 23 w 97668"/>
                  <a:gd name="connsiteY9" fmla="*/ 0 h 2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8" h="219283">
                    <a:moveTo>
                      <a:pt x="0" y="0"/>
                    </a:moveTo>
                    <a:cubicBezTo>
                      <a:pt x="572" y="1260"/>
                      <a:pt x="480" y="46078"/>
                      <a:pt x="297" y="93301"/>
                    </a:cubicBezTo>
                    <a:cubicBezTo>
                      <a:pt x="6792" y="104111"/>
                      <a:pt x="13995" y="114508"/>
                      <a:pt x="22045" y="124241"/>
                    </a:cubicBezTo>
                    <a:cubicBezTo>
                      <a:pt x="28996" y="132669"/>
                      <a:pt x="36451" y="140456"/>
                      <a:pt x="44044" y="148288"/>
                    </a:cubicBezTo>
                    <a:cubicBezTo>
                      <a:pt x="48274" y="152662"/>
                      <a:pt x="52687" y="157449"/>
                      <a:pt x="54654" y="163403"/>
                    </a:cubicBezTo>
                    <a:cubicBezTo>
                      <a:pt x="58199" y="174236"/>
                      <a:pt x="57558" y="218482"/>
                      <a:pt x="57558" y="218482"/>
                    </a:cubicBezTo>
                    <a:cubicBezTo>
                      <a:pt x="57558" y="218734"/>
                      <a:pt x="57558" y="219008"/>
                      <a:pt x="57558" y="219283"/>
                    </a:cubicBezTo>
                    <a:cubicBezTo>
                      <a:pt x="76881" y="216878"/>
                      <a:pt x="97668" y="212115"/>
                      <a:pt x="97668" y="201397"/>
                    </a:cubicBezTo>
                    <a:lnTo>
                      <a:pt x="97668" y="62567"/>
                    </a:lnTo>
                    <a:lnTo>
                      <a:pt x="23"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3" name="Freeform: Shape 1894">
                <a:extLst>
                  <a:ext uri="{FF2B5EF4-FFF2-40B4-BE49-F238E27FC236}">
                    <a16:creationId xmlns:a16="http://schemas.microsoft.com/office/drawing/2014/main" id="{5D4A209C-6A52-17CF-B707-AE3E29C0BA47}"/>
                  </a:ext>
                </a:extLst>
              </p:cNvPr>
              <p:cNvSpPr/>
              <p:nvPr/>
            </p:nvSpPr>
            <p:spPr>
              <a:xfrm>
                <a:off x="5374125" y="3926853"/>
                <a:ext cx="97710" cy="220553"/>
              </a:xfrm>
              <a:custGeom>
                <a:avLst/>
                <a:gdLst>
                  <a:gd name="connsiteX0" fmla="*/ 43 w 97710"/>
                  <a:gd name="connsiteY0" fmla="*/ 0 h 220553"/>
                  <a:gd name="connsiteX1" fmla="*/ 66 w 97710"/>
                  <a:gd name="connsiteY1" fmla="*/ 201420 h 220553"/>
                  <a:gd name="connsiteX2" fmla="*/ 54765 w 97710"/>
                  <a:gd name="connsiteY2" fmla="*/ 219627 h 220553"/>
                  <a:gd name="connsiteX3" fmla="*/ 97711 w 97710"/>
                  <a:gd name="connsiteY3" fmla="*/ 201420 h 220553"/>
                  <a:gd name="connsiteX4" fmla="*/ 97711 w 97710"/>
                  <a:gd name="connsiteY4" fmla="*/ 62567 h 220553"/>
                  <a:gd name="connsiteX5" fmla="*/ 43 w 97710"/>
                  <a:gd name="connsiteY5" fmla="*/ 0 h 2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10" h="220553">
                    <a:moveTo>
                      <a:pt x="43" y="0"/>
                    </a:moveTo>
                    <a:cubicBezTo>
                      <a:pt x="1186" y="2565"/>
                      <a:pt x="-323" y="181473"/>
                      <a:pt x="66" y="201420"/>
                    </a:cubicBezTo>
                    <a:cubicBezTo>
                      <a:pt x="431" y="221344"/>
                      <a:pt x="34687" y="221917"/>
                      <a:pt x="54765" y="219627"/>
                    </a:cubicBezTo>
                    <a:cubicBezTo>
                      <a:pt x="74820" y="217336"/>
                      <a:pt x="97711" y="212642"/>
                      <a:pt x="97711" y="201420"/>
                    </a:cubicBezTo>
                    <a:lnTo>
                      <a:pt x="97711" y="62567"/>
                    </a:lnTo>
                    <a:lnTo>
                      <a:pt x="43"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4" name="Freeform: Shape 1895">
                <a:extLst>
                  <a:ext uri="{FF2B5EF4-FFF2-40B4-BE49-F238E27FC236}">
                    <a16:creationId xmlns:a16="http://schemas.microsoft.com/office/drawing/2014/main" id="{98E9A717-BF32-08E4-4645-3A029481387B}"/>
                  </a:ext>
                </a:extLst>
              </p:cNvPr>
              <p:cNvSpPr/>
              <p:nvPr/>
            </p:nvSpPr>
            <p:spPr>
              <a:xfrm>
                <a:off x="5373174" y="3925894"/>
                <a:ext cx="99600" cy="222463"/>
              </a:xfrm>
              <a:custGeom>
                <a:avLst/>
                <a:gdLst>
                  <a:gd name="connsiteX0" fmla="*/ 39687 w 99600"/>
                  <a:gd name="connsiteY0" fmla="*/ 222464 h 222463"/>
                  <a:gd name="connsiteX1" fmla="*/ 39687 w 99600"/>
                  <a:gd name="connsiteY1" fmla="*/ 222464 h 222463"/>
                  <a:gd name="connsiteX2" fmla="*/ 57 w 99600"/>
                  <a:gd name="connsiteY2" fmla="*/ 202402 h 222463"/>
                  <a:gd name="connsiteX3" fmla="*/ 194 w 99600"/>
                  <a:gd name="connsiteY3" fmla="*/ 126918 h 222463"/>
                  <a:gd name="connsiteX4" fmla="*/ 80 w 99600"/>
                  <a:gd name="connsiteY4" fmla="*/ 1257 h 222463"/>
                  <a:gd name="connsiteX5" fmla="*/ 354 w 99600"/>
                  <a:gd name="connsiteY5" fmla="*/ 203 h 222463"/>
                  <a:gd name="connsiteX6" fmla="*/ 1498 w 99600"/>
                  <a:gd name="connsiteY6" fmla="*/ 158 h 222463"/>
                  <a:gd name="connsiteX7" fmla="*/ 99143 w 99600"/>
                  <a:gd name="connsiteY7" fmla="*/ 62725 h 222463"/>
                  <a:gd name="connsiteX8" fmla="*/ 99600 w 99600"/>
                  <a:gd name="connsiteY8" fmla="*/ 63526 h 222463"/>
                  <a:gd name="connsiteX9" fmla="*/ 99600 w 99600"/>
                  <a:gd name="connsiteY9" fmla="*/ 202379 h 222463"/>
                  <a:gd name="connsiteX10" fmla="*/ 55808 w 99600"/>
                  <a:gd name="connsiteY10" fmla="*/ 221525 h 222463"/>
                  <a:gd name="connsiteX11" fmla="*/ 39687 w 99600"/>
                  <a:gd name="connsiteY11" fmla="*/ 222464 h 222463"/>
                  <a:gd name="connsiteX12" fmla="*/ 2092 w 99600"/>
                  <a:gd name="connsiteY12" fmla="*/ 2768 h 222463"/>
                  <a:gd name="connsiteX13" fmla="*/ 2115 w 99600"/>
                  <a:gd name="connsiteY13" fmla="*/ 126918 h 222463"/>
                  <a:gd name="connsiteX14" fmla="*/ 1978 w 99600"/>
                  <a:gd name="connsiteY14" fmla="*/ 202333 h 222463"/>
                  <a:gd name="connsiteX15" fmla="*/ 39687 w 99600"/>
                  <a:gd name="connsiteY15" fmla="*/ 220563 h 222463"/>
                  <a:gd name="connsiteX16" fmla="*/ 39687 w 99600"/>
                  <a:gd name="connsiteY16" fmla="*/ 220563 h 222463"/>
                  <a:gd name="connsiteX17" fmla="*/ 55603 w 99600"/>
                  <a:gd name="connsiteY17" fmla="*/ 219624 h 222463"/>
                  <a:gd name="connsiteX18" fmla="*/ 97725 w 99600"/>
                  <a:gd name="connsiteY18" fmla="*/ 202379 h 222463"/>
                  <a:gd name="connsiteX19" fmla="*/ 97725 w 99600"/>
                  <a:gd name="connsiteY19" fmla="*/ 64053 h 222463"/>
                  <a:gd name="connsiteX20" fmla="*/ 2092 w 99600"/>
                  <a:gd name="connsiteY20" fmla="*/ 2791 h 22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600" h="222463">
                    <a:moveTo>
                      <a:pt x="39687" y="222464"/>
                    </a:moveTo>
                    <a:lnTo>
                      <a:pt x="39687" y="222464"/>
                    </a:lnTo>
                    <a:cubicBezTo>
                      <a:pt x="14372" y="222464"/>
                      <a:pt x="308" y="215341"/>
                      <a:pt x="57" y="202402"/>
                    </a:cubicBezTo>
                    <a:cubicBezTo>
                      <a:pt x="-80" y="194638"/>
                      <a:pt x="57" y="163263"/>
                      <a:pt x="194" y="126918"/>
                    </a:cubicBezTo>
                    <a:cubicBezTo>
                      <a:pt x="423" y="72229"/>
                      <a:pt x="720" y="4142"/>
                      <a:pt x="80" y="1257"/>
                    </a:cubicBezTo>
                    <a:cubicBezTo>
                      <a:pt x="-80" y="867"/>
                      <a:pt x="34" y="478"/>
                      <a:pt x="354" y="203"/>
                    </a:cubicBezTo>
                    <a:cubicBezTo>
                      <a:pt x="674" y="-72"/>
                      <a:pt x="1155" y="-49"/>
                      <a:pt x="1498" y="158"/>
                    </a:cubicBezTo>
                    <a:lnTo>
                      <a:pt x="99143" y="62725"/>
                    </a:lnTo>
                    <a:cubicBezTo>
                      <a:pt x="99417" y="62908"/>
                      <a:pt x="99600" y="63206"/>
                      <a:pt x="99600" y="63526"/>
                    </a:cubicBezTo>
                    <a:lnTo>
                      <a:pt x="99600" y="202379"/>
                    </a:lnTo>
                    <a:cubicBezTo>
                      <a:pt x="99600" y="211906"/>
                      <a:pt x="85262" y="218204"/>
                      <a:pt x="55808" y="221525"/>
                    </a:cubicBezTo>
                    <a:cubicBezTo>
                      <a:pt x="50480" y="222143"/>
                      <a:pt x="44900" y="222464"/>
                      <a:pt x="39687" y="222464"/>
                    </a:cubicBezTo>
                    <a:close/>
                    <a:moveTo>
                      <a:pt x="2092" y="2768"/>
                    </a:moveTo>
                    <a:cubicBezTo>
                      <a:pt x="2527" y="11998"/>
                      <a:pt x="2458" y="49923"/>
                      <a:pt x="2115" y="126918"/>
                    </a:cubicBezTo>
                    <a:cubicBezTo>
                      <a:pt x="1955" y="163263"/>
                      <a:pt x="1818" y="194615"/>
                      <a:pt x="1978" y="202333"/>
                    </a:cubicBezTo>
                    <a:cubicBezTo>
                      <a:pt x="2252" y="218181"/>
                      <a:pt x="25715" y="220563"/>
                      <a:pt x="39687" y="220563"/>
                    </a:cubicBezTo>
                    <a:lnTo>
                      <a:pt x="39687" y="220563"/>
                    </a:lnTo>
                    <a:cubicBezTo>
                      <a:pt x="44832" y="220563"/>
                      <a:pt x="50320" y="220219"/>
                      <a:pt x="55603" y="219624"/>
                    </a:cubicBezTo>
                    <a:cubicBezTo>
                      <a:pt x="83547" y="216441"/>
                      <a:pt x="97725" y="210646"/>
                      <a:pt x="97725" y="202379"/>
                    </a:cubicBezTo>
                    <a:lnTo>
                      <a:pt x="97725" y="64053"/>
                    </a:lnTo>
                    <a:lnTo>
                      <a:pt x="2092" y="2791"/>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5" name="Freeform: Shape 1896">
                <a:extLst>
                  <a:ext uri="{FF2B5EF4-FFF2-40B4-BE49-F238E27FC236}">
                    <a16:creationId xmlns:a16="http://schemas.microsoft.com/office/drawing/2014/main" id="{BB7801A1-7966-DCB6-476C-DE85C02EF7A6}"/>
                  </a:ext>
                </a:extLst>
              </p:cNvPr>
              <p:cNvSpPr/>
              <p:nvPr/>
            </p:nvSpPr>
            <p:spPr>
              <a:xfrm>
                <a:off x="5374168" y="3926830"/>
                <a:ext cx="97668" cy="218618"/>
              </a:xfrm>
              <a:custGeom>
                <a:avLst/>
                <a:gdLst>
                  <a:gd name="connsiteX0" fmla="*/ 0 w 97668"/>
                  <a:gd name="connsiteY0" fmla="*/ 23 h 218618"/>
                  <a:gd name="connsiteX1" fmla="*/ 0 w 97668"/>
                  <a:gd name="connsiteY1" fmla="*/ 166311 h 218618"/>
                  <a:gd name="connsiteX2" fmla="*/ 57581 w 97668"/>
                  <a:gd name="connsiteY2" fmla="*/ 190931 h 218618"/>
                  <a:gd name="connsiteX3" fmla="*/ 62566 w 97668"/>
                  <a:gd name="connsiteY3" fmla="*/ 218619 h 218618"/>
                  <a:gd name="connsiteX4" fmla="*/ 97668 w 97668"/>
                  <a:gd name="connsiteY4" fmla="*/ 201420 h 218618"/>
                  <a:gd name="connsiteX5" fmla="*/ 97668 w 97668"/>
                  <a:gd name="connsiteY5" fmla="*/ 62567 h 218618"/>
                  <a:gd name="connsiteX6" fmla="*/ 0 w 97668"/>
                  <a:gd name="connsiteY6" fmla="*/ 0 h 21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8" h="218618">
                    <a:moveTo>
                      <a:pt x="0" y="23"/>
                    </a:moveTo>
                    <a:cubicBezTo>
                      <a:pt x="869" y="2015"/>
                      <a:pt x="206" y="108279"/>
                      <a:pt x="0" y="166311"/>
                    </a:cubicBezTo>
                    <a:cubicBezTo>
                      <a:pt x="12646" y="181930"/>
                      <a:pt x="50263" y="183488"/>
                      <a:pt x="57581" y="190931"/>
                    </a:cubicBezTo>
                    <a:cubicBezTo>
                      <a:pt x="63504" y="196954"/>
                      <a:pt x="62429" y="209779"/>
                      <a:pt x="62566" y="218619"/>
                    </a:cubicBezTo>
                    <a:cubicBezTo>
                      <a:pt x="80289" y="216031"/>
                      <a:pt x="97668" y="211199"/>
                      <a:pt x="97668" y="201420"/>
                    </a:cubicBezTo>
                    <a:lnTo>
                      <a:pt x="97668" y="62567"/>
                    </a:lnTo>
                    <a:lnTo>
                      <a:pt x="0"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6" name="Freeform: Shape 1898">
                <a:extLst>
                  <a:ext uri="{FF2B5EF4-FFF2-40B4-BE49-F238E27FC236}">
                    <a16:creationId xmlns:a16="http://schemas.microsoft.com/office/drawing/2014/main" id="{9ABDDDB3-8FCF-688B-AA1C-75956C22D8B1}"/>
                  </a:ext>
                </a:extLst>
              </p:cNvPr>
              <p:cNvSpPr/>
              <p:nvPr/>
            </p:nvSpPr>
            <p:spPr>
              <a:xfrm>
                <a:off x="5099206" y="3726579"/>
                <a:ext cx="61971" cy="52971"/>
              </a:xfrm>
              <a:custGeom>
                <a:avLst/>
                <a:gdLst>
                  <a:gd name="connsiteX0" fmla="*/ 61972 w 61971"/>
                  <a:gd name="connsiteY0" fmla="*/ 0 h 52971"/>
                  <a:gd name="connsiteX1" fmla="*/ 869 w 61971"/>
                  <a:gd name="connsiteY1" fmla="*/ 1306 h 52971"/>
                  <a:gd name="connsiteX2" fmla="*/ 0 w 61971"/>
                  <a:gd name="connsiteY2" fmla="*/ 52972 h 52971"/>
                  <a:gd name="connsiteX3" fmla="*/ 59708 w 61971"/>
                  <a:gd name="connsiteY3" fmla="*/ 47063 h 52971"/>
                  <a:gd name="connsiteX4" fmla="*/ 61972 w 61971"/>
                  <a:gd name="connsiteY4" fmla="*/ 0 h 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71" h="52971">
                    <a:moveTo>
                      <a:pt x="61972" y="0"/>
                    </a:moveTo>
                    <a:cubicBezTo>
                      <a:pt x="61972" y="0"/>
                      <a:pt x="5946" y="1031"/>
                      <a:pt x="869" y="1306"/>
                    </a:cubicBezTo>
                    <a:lnTo>
                      <a:pt x="0" y="52972"/>
                    </a:lnTo>
                    <a:cubicBezTo>
                      <a:pt x="0" y="52972"/>
                      <a:pt x="46033" y="46421"/>
                      <a:pt x="59708" y="47063"/>
                    </a:cubicBezTo>
                    <a:lnTo>
                      <a:pt x="61972"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7" name="Freeform: Shape 1899">
                <a:extLst>
                  <a:ext uri="{FF2B5EF4-FFF2-40B4-BE49-F238E27FC236}">
                    <a16:creationId xmlns:a16="http://schemas.microsoft.com/office/drawing/2014/main" id="{F08B7335-7B45-DCF0-C607-2BD0AAFDDDE8}"/>
                  </a:ext>
                </a:extLst>
              </p:cNvPr>
              <p:cNvSpPr/>
              <p:nvPr/>
            </p:nvSpPr>
            <p:spPr>
              <a:xfrm>
                <a:off x="5098223" y="3725640"/>
                <a:ext cx="63869" cy="54849"/>
              </a:xfrm>
              <a:custGeom>
                <a:avLst/>
                <a:gdLst>
                  <a:gd name="connsiteX0" fmla="*/ 961 w 63869"/>
                  <a:gd name="connsiteY0" fmla="*/ 54849 h 54849"/>
                  <a:gd name="connsiteX1" fmla="*/ 320 w 63869"/>
                  <a:gd name="connsiteY1" fmla="*/ 54620 h 54849"/>
                  <a:gd name="connsiteX2" fmla="*/ 0 w 63869"/>
                  <a:gd name="connsiteY2" fmla="*/ 53887 h 54849"/>
                  <a:gd name="connsiteX3" fmla="*/ 869 w 63869"/>
                  <a:gd name="connsiteY3" fmla="*/ 2245 h 54849"/>
                  <a:gd name="connsiteX4" fmla="*/ 1761 w 63869"/>
                  <a:gd name="connsiteY4" fmla="*/ 1306 h 54849"/>
                  <a:gd name="connsiteX5" fmla="*/ 62909 w 63869"/>
                  <a:gd name="connsiteY5" fmla="*/ 0 h 54849"/>
                  <a:gd name="connsiteX6" fmla="*/ 63595 w 63869"/>
                  <a:gd name="connsiteY6" fmla="*/ 275 h 54849"/>
                  <a:gd name="connsiteX7" fmla="*/ 63870 w 63869"/>
                  <a:gd name="connsiteY7" fmla="*/ 1008 h 54849"/>
                  <a:gd name="connsiteX8" fmla="*/ 61583 w 63869"/>
                  <a:gd name="connsiteY8" fmla="*/ 48048 h 54849"/>
                  <a:gd name="connsiteX9" fmla="*/ 60577 w 63869"/>
                  <a:gd name="connsiteY9" fmla="*/ 48964 h 54849"/>
                  <a:gd name="connsiteX10" fmla="*/ 1052 w 63869"/>
                  <a:gd name="connsiteY10" fmla="*/ 54849 h 54849"/>
                  <a:gd name="connsiteX11" fmla="*/ 915 w 63869"/>
                  <a:gd name="connsiteY11" fmla="*/ 54849 h 54849"/>
                  <a:gd name="connsiteX12" fmla="*/ 2767 w 63869"/>
                  <a:gd name="connsiteY12" fmla="*/ 3160 h 54849"/>
                  <a:gd name="connsiteX13" fmla="*/ 1944 w 63869"/>
                  <a:gd name="connsiteY13" fmla="*/ 52765 h 54849"/>
                  <a:gd name="connsiteX14" fmla="*/ 59776 w 63869"/>
                  <a:gd name="connsiteY14" fmla="*/ 46994 h 54849"/>
                  <a:gd name="connsiteX15" fmla="*/ 61972 w 63869"/>
                  <a:gd name="connsiteY15" fmla="*/ 1901 h 54849"/>
                  <a:gd name="connsiteX16" fmla="*/ 2790 w 63869"/>
                  <a:gd name="connsiteY16" fmla="*/ 3160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69" h="54849">
                    <a:moveTo>
                      <a:pt x="961" y="54849"/>
                    </a:moveTo>
                    <a:cubicBezTo>
                      <a:pt x="732" y="54849"/>
                      <a:pt x="503" y="54758"/>
                      <a:pt x="320" y="54620"/>
                    </a:cubicBezTo>
                    <a:cubicBezTo>
                      <a:pt x="114" y="54437"/>
                      <a:pt x="0" y="54162"/>
                      <a:pt x="0" y="53887"/>
                    </a:cubicBezTo>
                    <a:lnTo>
                      <a:pt x="869" y="2245"/>
                    </a:lnTo>
                    <a:cubicBezTo>
                      <a:pt x="869" y="1741"/>
                      <a:pt x="1258" y="1328"/>
                      <a:pt x="1761" y="1306"/>
                    </a:cubicBezTo>
                    <a:cubicBezTo>
                      <a:pt x="6792" y="1031"/>
                      <a:pt x="60622" y="46"/>
                      <a:pt x="62909" y="0"/>
                    </a:cubicBezTo>
                    <a:cubicBezTo>
                      <a:pt x="63161" y="0"/>
                      <a:pt x="63413" y="92"/>
                      <a:pt x="63595" y="275"/>
                    </a:cubicBezTo>
                    <a:cubicBezTo>
                      <a:pt x="63778" y="481"/>
                      <a:pt x="63870" y="733"/>
                      <a:pt x="63870" y="1008"/>
                    </a:cubicBezTo>
                    <a:lnTo>
                      <a:pt x="61583" y="48048"/>
                    </a:lnTo>
                    <a:cubicBezTo>
                      <a:pt x="61560" y="48574"/>
                      <a:pt x="61126" y="49055"/>
                      <a:pt x="60577" y="48964"/>
                    </a:cubicBezTo>
                    <a:cubicBezTo>
                      <a:pt x="47085" y="48322"/>
                      <a:pt x="1509" y="54758"/>
                      <a:pt x="1052" y="54849"/>
                    </a:cubicBezTo>
                    <a:lnTo>
                      <a:pt x="915" y="54849"/>
                    </a:lnTo>
                    <a:close/>
                    <a:moveTo>
                      <a:pt x="2767" y="3160"/>
                    </a:moveTo>
                    <a:lnTo>
                      <a:pt x="1944" y="52765"/>
                    </a:lnTo>
                    <a:cubicBezTo>
                      <a:pt x="8873" y="51803"/>
                      <a:pt x="46467" y="46673"/>
                      <a:pt x="59776" y="46994"/>
                    </a:cubicBezTo>
                    <a:lnTo>
                      <a:pt x="61972" y="1901"/>
                    </a:lnTo>
                    <a:cubicBezTo>
                      <a:pt x="54700" y="2038"/>
                      <a:pt x="10771" y="2840"/>
                      <a:pt x="2790" y="3160"/>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8" name="Freeform: Shape 1900">
                <a:extLst>
                  <a:ext uri="{FF2B5EF4-FFF2-40B4-BE49-F238E27FC236}">
                    <a16:creationId xmlns:a16="http://schemas.microsoft.com/office/drawing/2014/main" id="{B7FA71CF-20D5-4EE8-C743-CFD37BC0B7B0}"/>
                  </a:ext>
                </a:extLst>
              </p:cNvPr>
              <p:cNvSpPr/>
              <p:nvPr/>
            </p:nvSpPr>
            <p:spPr>
              <a:xfrm>
                <a:off x="5099206" y="3726602"/>
                <a:ext cx="61971" cy="52971"/>
              </a:xfrm>
              <a:custGeom>
                <a:avLst/>
                <a:gdLst>
                  <a:gd name="connsiteX0" fmla="*/ 46605 w 61971"/>
                  <a:gd name="connsiteY0" fmla="*/ 298 h 52971"/>
                  <a:gd name="connsiteX1" fmla="*/ 32449 w 61971"/>
                  <a:gd name="connsiteY1" fmla="*/ 22993 h 52971"/>
                  <a:gd name="connsiteX2" fmla="*/ 435 w 61971"/>
                  <a:gd name="connsiteY2" fmla="*/ 26749 h 52971"/>
                  <a:gd name="connsiteX3" fmla="*/ 0 w 61971"/>
                  <a:gd name="connsiteY3" fmla="*/ 52971 h 52971"/>
                  <a:gd name="connsiteX4" fmla="*/ 59708 w 61971"/>
                  <a:gd name="connsiteY4" fmla="*/ 47063 h 52971"/>
                  <a:gd name="connsiteX5" fmla="*/ 61972 w 61971"/>
                  <a:gd name="connsiteY5" fmla="*/ 0 h 52971"/>
                  <a:gd name="connsiteX6" fmla="*/ 46605 w 61971"/>
                  <a:gd name="connsiteY6" fmla="*/ 320 h 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1" h="52971">
                    <a:moveTo>
                      <a:pt x="46605" y="298"/>
                    </a:moveTo>
                    <a:cubicBezTo>
                      <a:pt x="44455" y="9367"/>
                      <a:pt x="40430" y="18504"/>
                      <a:pt x="32449" y="22993"/>
                    </a:cubicBezTo>
                    <a:cubicBezTo>
                      <a:pt x="22936" y="28352"/>
                      <a:pt x="11388" y="28398"/>
                      <a:pt x="435" y="26749"/>
                    </a:cubicBezTo>
                    <a:lnTo>
                      <a:pt x="0" y="52971"/>
                    </a:lnTo>
                    <a:cubicBezTo>
                      <a:pt x="0" y="52971"/>
                      <a:pt x="46033" y="46421"/>
                      <a:pt x="59708" y="47063"/>
                    </a:cubicBezTo>
                    <a:lnTo>
                      <a:pt x="61972" y="0"/>
                    </a:lnTo>
                    <a:cubicBezTo>
                      <a:pt x="61972" y="0"/>
                      <a:pt x="55432" y="137"/>
                      <a:pt x="46605" y="32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9" name="Freeform: Shape 1901">
                <a:extLst>
                  <a:ext uri="{FF2B5EF4-FFF2-40B4-BE49-F238E27FC236}">
                    <a16:creationId xmlns:a16="http://schemas.microsoft.com/office/drawing/2014/main" id="{6D616905-41F4-E325-59FC-C5A2E50ABDAE}"/>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0" name="Freeform: Shape 1903">
                <a:extLst>
                  <a:ext uri="{FF2B5EF4-FFF2-40B4-BE49-F238E27FC236}">
                    <a16:creationId xmlns:a16="http://schemas.microsoft.com/office/drawing/2014/main" id="{DAA4E4F8-1792-18ED-230B-86B697D1B6E8}"/>
                  </a:ext>
                </a:extLst>
              </p:cNvPr>
              <p:cNvSpPr/>
              <p:nvPr/>
            </p:nvSpPr>
            <p:spPr>
              <a:xfrm>
                <a:off x="5088001" y="3640423"/>
                <a:ext cx="88521" cy="63185"/>
              </a:xfrm>
              <a:custGeom>
                <a:avLst/>
                <a:gdLst>
                  <a:gd name="connsiteX0" fmla="*/ 88521 w 88521"/>
                  <a:gd name="connsiteY0" fmla="*/ 14130 h 63185"/>
                  <a:gd name="connsiteX1" fmla="*/ 13012 w 88521"/>
                  <a:gd name="connsiteY1" fmla="*/ 0 h 63185"/>
                  <a:gd name="connsiteX2" fmla="*/ 0 w 88521"/>
                  <a:gd name="connsiteY2" fmla="*/ 49971 h 63185"/>
                  <a:gd name="connsiteX3" fmla="*/ 72697 w 88521"/>
                  <a:gd name="connsiteY3" fmla="*/ 63185 h 63185"/>
                  <a:gd name="connsiteX4" fmla="*/ 88498 w 88521"/>
                  <a:gd name="connsiteY4" fmla="*/ 14107 h 6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21" h="63185">
                    <a:moveTo>
                      <a:pt x="88521" y="14130"/>
                    </a:moveTo>
                    <a:cubicBezTo>
                      <a:pt x="88521" y="14130"/>
                      <a:pt x="18020" y="939"/>
                      <a:pt x="13012" y="0"/>
                    </a:cubicBezTo>
                    <a:lnTo>
                      <a:pt x="0" y="49971"/>
                    </a:lnTo>
                    <a:cubicBezTo>
                      <a:pt x="0" y="49971"/>
                      <a:pt x="59570" y="59315"/>
                      <a:pt x="72697" y="63185"/>
                    </a:cubicBezTo>
                    <a:lnTo>
                      <a:pt x="88498" y="14107"/>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1" name="Freeform: Shape 1904">
                <a:extLst>
                  <a:ext uri="{FF2B5EF4-FFF2-40B4-BE49-F238E27FC236}">
                    <a16:creationId xmlns:a16="http://schemas.microsoft.com/office/drawing/2014/main" id="{DA986AA0-AD80-0855-15FE-703E882BB3E5}"/>
                  </a:ext>
                </a:extLst>
              </p:cNvPr>
              <p:cNvSpPr/>
              <p:nvPr/>
            </p:nvSpPr>
            <p:spPr>
              <a:xfrm>
                <a:off x="5087073" y="3639491"/>
                <a:ext cx="90417" cy="65124"/>
              </a:xfrm>
              <a:custGeom>
                <a:avLst/>
                <a:gdLst>
                  <a:gd name="connsiteX0" fmla="*/ 73648 w 90417"/>
                  <a:gd name="connsiteY0" fmla="*/ 65125 h 65124"/>
                  <a:gd name="connsiteX1" fmla="*/ 73373 w 90417"/>
                  <a:gd name="connsiteY1" fmla="*/ 65079 h 65124"/>
                  <a:gd name="connsiteX2" fmla="*/ 791 w 90417"/>
                  <a:gd name="connsiteY2" fmla="*/ 51865 h 65124"/>
                  <a:gd name="connsiteX3" fmla="*/ 151 w 90417"/>
                  <a:gd name="connsiteY3" fmla="*/ 51453 h 65124"/>
                  <a:gd name="connsiteX4" fmla="*/ 37 w 90417"/>
                  <a:gd name="connsiteY4" fmla="*/ 50697 h 65124"/>
                  <a:gd name="connsiteX5" fmla="*/ 13048 w 90417"/>
                  <a:gd name="connsiteY5" fmla="*/ 726 h 65124"/>
                  <a:gd name="connsiteX6" fmla="*/ 14146 w 90417"/>
                  <a:gd name="connsiteY6" fmla="*/ 16 h 65124"/>
                  <a:gd name="connsiteX7" fmla="*/ 89632 w 90417"/>
                  <a:gd name="connsiteY7" fmla="*/ 14169 h 65124"/>
                  <a:gd name="connsiteX8" fmla="*/ 90273 w 90417"/>
                  <a:gd name="connsiteY8" fmla="*/ 14604 h 65124"/>
                  <a:gd name="connsiteX9" fmla="*/ 90364 w 90417"/>
                  <a:gd name="connsiteY9" fmla="*/ 15383 h 65124"/>
                  <a:gd name="connsiteX10" fmla="*/ 74585 w 90417"/>
                  <a:gd name="connsiteY10" fmla="*/ 64461 h 65124"/>
                  <a:gd name="connsiteX11" fmla="*/ 73693 w 90417"/>
                  <a:gd name="connsiteY11" fmla="*/ 65125 h 65124"/>
                  <a:gd name="connsiteX12" fmla="*/ 2118 w 90417"/>
                  <a:gd name="connsiteY12" fmla="*/ 50147 h 65124"/>
                  <a:gd name="connsiteX13" fmla="*/ 73007 w 90417"/>
                  <a:gd name="connsiteY13" fmla="*/ 62972 h 65124"/>
                  <a:gd name="connsiteX14" fmla="*/ 88192 w 90417"/>
                  <a:gd name="connsiteY14" fmla="*/ 15818 h 65124"/>
                  <a:gd name="connsiteX15" fmla="*/ 14649 w 90417"/>
                  <a:gd name="connsiteY15" fmla="*/ 2054 h 65124"/>
                  <a:gd name="connsiteX16" fmla="*/ 2118 w 90417"/>
                  <a:gd name="connsiteY16" fmla="*/ 50147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417" h="65124">
                    <a:moveTo>
                      <a:pt x="73648" y="65125"/>
                    </a:moveTo>
                    <a:cubicBezTo>
                      <a:pt x="73648" y="65125"/>
                      <a:pt x="73465" y="65102"/>
                      <a:pt x="73373" y="65079"/>
                    </a:cubicBezTo>
                    <a:cubicBezTo>
                      <a:pt x="60453" y="61278"/>
                      <a:pt x="1386" y="51979"/>
                      <a:pt x="791" y="51865"/>
                    </a:cubicBezTo>
                    <a:cubicBezTo>
                      <a:pt x="540" y="51819"/>
                      <a:pt x="288" y="51682"/>
                      <a:pt x="151" y="51453"/>
                    </a:cubicBezTo>
                    <a:cubicBezTo>
                      <a:pt x="-9" y="51247"/>
                      <a:pt x="-32" y="50949"/>
                      <a:pt x="37" y="50697"/>
                    </a:cubicBezTo>
                    <a:lnTo>
                      <a:pt x="13048" y="726"/>
                    </a:lnTo>
                    <a:cubicBezTo>
                      <a:pt x="13162" y="245"/>
                      <a:pt x="13666" y="-76"/>
                      <a:pt x="14146" y="16"/>
                    </a:cubicBezTo>
                    <a:cubicBezTo>
                      <a:pt x="19131" y="955"/>
                      <a:pt x="89632" y="14169"/>
                      <a:pt x="89632" y="14169"/>
                    </a:cubicBezTo>
                    <a:cubicBezTo>
                      <a:pt x="89884" y="14215"/>
                      <a:pt x="90136" y="14375"/>
                      <a:pt x="90273" y="14604"/>
                    </a:cubicBezTo>
                    <a:cubicBezTo>
                      <a:pt x="90433" y="14856"/>
                      <a:pt x="90456" y="15131"/>
                      <a:pt x="90364" y="15383"/>
                    </a:cubicBezTo>
                    <a:lnTo>
                      <a:pt x="74585" y="64461"/>
                    </a:lnTo>
                    <a:cubicBezTo>
                      <a:pt x="74471" y="64873"/>
                      <a:pt x="74082" y="65125"/>
                      <a:pt x="73693" y="65125"/>
                    </a:cubicBezTo>
                    <a:close/>
                    <a:moveTo>
                      <a:pt x="2118" y="50147"/>
                    </a:moveTo>
                    <a:cubicBezTo>
                      <a:pt x="10190" y="51407"/>
                      <a:pt x="59355" y="59262"/>
                      <a:pt x="73007" y="62972"/>
                    </a:cubicBezTo>
                    <a:lnTo>
                      <a:pt x="88192" y="15818"/>
                    </a:lnTo>
                    <a:cubicBezTo>
                      <a:pt x="79731" y="14238"/>
                      <a:pt x="23407" y="3680"/>
                      <a:pt x="14649" y="2054"/>
                    </a:cubicBezTo>
                    <a:lnTo>
                      <a:pt x="2118" y="50147"/>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2" name="Freeform: Shape 1905">
                <a:extLst>
                  <a:ext uri="{FF2B5EF4-FFF2-40B4-BE49-F238E27FC236}">
                    <a16:creationId xmlns:a16="http://schemas.microsoft.com/office/drawing/2014/main" id="{AEFF84C9-DB78-FFE7-F478-570A2870D715}"/>
                  </a:ext>
                </a:extLst>
              </p:cNvPr>
              <p:cNvSpPr/>
              <p:nvPr/>
            </p:nvSpPr>
            <p:spPr>
              <a:xfrm>
                <a:off x="5088024" y="3651026"/>
                <a:ext cx="88498" cy="52604"/>
              </a:xfrm>
              <a:custGeom>
                <a:avLst/>
                <a:gdLst>
                  <a:gd name="connsiteX0" fmla="*/ 69678 w 88498"/>
                  <a:gd name="connsiteY0" fmla="*/ 0 h 52604"/>
                  <a:gd name="connsiteX1" fmla="*/ 52802 w 88498"/>
                  <a:gd name="connsiteY1" fmla="*/ 17474 h 52604"/>
                  <a:gd name="connsiteX2" fmla="*/ 6266 w 88498"/>
                  <a:gd name="connsiteY2" fmla="*/ 15298 h 52604"/>
                  <a:gd name="connsiteX3" fmla="*/ 0 w 88498"/>
                  <a:gd name="connsiteY3" fmla="*/ 39391 h 52604"/>
                  <a:gd name="connsiteX4" fmla="*/ 72697 w 88498"/>
                  <a:gd name="connsiteY4" fmla="*/ 52605 h 52604"/>
                  <a:gd name="connsiteX5" fmla="*/ 88498 w 88498"/>
                  <a:gd name="connsiteY5" fmla="*/ 3527 h 52604"/>
                  <a:gd name="connsiteX6" fmla="*/ 69678 w 88498"/>
                  <a:gd name="connsiteY6" fmla="*/ 0 h 5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8" h="52604">
                    <a:moveTo>
                      <a:pt x="69678" y="0"/>
                    </a:moveTo>
                    <a:cubicBezTo>
                      <a:pt x="65768" y="7603"/>
                      <a:pt x="60211" y="14107"/>
                      <a:pt x="52802" y="17474"/>
                    </a:cubicBezTo>
                    <a:cubicBezTo>
                      <a:pt x="37892" y="24253"/>
                      <a:pt x="21862" y="19604"/>
                      <a:pt x="6266" y="15298"/>
                    </a:cubicBezTo>
                    <a:lnTo>
                      <a:pt x="0" y="39391"/>
                    </a:lnTo>
                    <a:cubicBezTo>
                      <a:pt x="0" y="39391"/>
                      <a:pt x="59571" y="48734"/>
                      <a:pt x="72697" y="52605"/>
                    </a:cubicBezTo>
                    <a:lnTo>
                      <a:pt x="88498" y="3527"/>
                    </a:lnTo>
                    <a:cubicBezTo>
                      <a:pt x="88498" y="3527"/>
                      <a:pt x="80472" y="2038"/>
                      <a:pt x="69678"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3" name="Freeform: Shape 1906">
                <a:extLst>
                  <a:ext uri="{FF2B5EF4-FFF2-40B4-BE49-F238E27FC236}">
                    <a16:creationId xmlns:a16="http://schemas.microsoft.com/office/drawing/2014/main" id="{4494DF44-417C-3400-FABA-4D78ADBA4E0B}"/>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4" name="Freeform: Shape 1908">
                <a:extLst>
                  <a:ext uri="{FF2B5EF4-FFF2-40B4-BE49-F238E27FC236}">
                    <a16:creationId xmlns:a16="http://schemas.microsoft.com/office/drawing/2014/main" id="{0CF91E2A-007E-3266-5FAE-BED51164EF69}"/>
                  </a:ext>
                </a:extLst>
              </p:cNvPr>
              <p:cNvSpPr/>
              <p:nvPr/>
            </p:nvSpPr>
            <p:spPr>
              <a:xfrm>
                <a:off x="5636049" y="3517395"/>
                <a:ext cx="83970" cy="67445"/>
              </a:xfrm>
              <a:custGeom>
                <a:avLst/>
                <a:gdLst>
                  <a:gd name="connsiteX0" fmla="*/ 19552 w 83970"/>
                  <a:gd name="connsiteY0" fmla="*/ 67445 h 67445"/>
                  <a:gd name="connsiteX1" fmla="*/ 83971 w 83970"/>
                  <a:gd name="connsiteY1" fmla="*/ 44338 h 67445"/>
                  <a:gd name="connsiteX2" fmla="*/ 71668 w 83970"/>
                  <a:gd name="connsiteY2" fmla="*/ 0 h 67445"/>
                  <a:gd name="connsiteX3" fmla="*/ 0 w 83970"/>
                  <a:gd name="connsiteY3" fmla="*/ 22054 h 67445"/>
                  <a:gd name="connsiteX4" fmla="*/ 19552 w 83970"/>
                  <a:gd name="connsiteY4" fmla="*/ 67422 h 6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0" h="67445">
                    <a:moveTo>
                      <a:pt x="19552" y="67445"/>
                    </a:moveTo>
                    <a:cubicBezTo>
                      <a:pt x="19552" y="67445"/>
                      <a:pt x="79694" y="45872"/>
                      <a:pt x="83971" y="44338"/>
                    </a:cubicBezTo>
                    <a:lnTo>
                      <a:pt x="71668" y="0"/>
                    </a:lnTo>
                    <a:cubicBezTo>
                      <a:pt x="71668" y="0"/>
                      <a:pt x="11823" y="19146"/>
                      <a:pt x="0" y="22054"/>
                    </a:cubicBezTo>
                    <a:lnTo>
                      <a:pt x="19552" y="67422"/>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5" name="Freeform: Shape 1909">
                <a:extLst>
                  <a:ext uri="{FF2B5EF4-FFF2-40B4-BE49-F238E27FC236}">
                    <a16:creationId xmlns:a16="http://schemas.microsoft.com/office/drawing/2014/main" id="{57CAF65E-2988-911B-64B8-4DCAC036783B}"/>
                  </a:ext>
                </a:extLst>
              </p:cNvPr>
              <p:cNvSpPr/>
              <p:nvPr/>
            </p:nvSpPr>
            <p:spPr>
              <a:xfrm>
                <a:off x="5635255" y="3515554"/>
                <a:ext cx="85844" cy="69332"/>
              </a:xfrm>
              <a:custGeom>
                <a:avLst/>
                <a:gdLst>
                  <a:gd name="connsiteX0" fmla="*/ 20530 w 85844"/>
                  <a:gd name="connsiteY0" fmla="*/ 69332 h 69332"/>
                  <a:gd name="connsiteX1" fmla="*/ 19661 w 85844"/>
                  <a:gd name="connsiteY1" fmla="*/ 68760 h 69332"/>
                  <a:gd name="connsiteX2" fmla="*/ 86 w 85844"/>
                  <a:gd name="connsiteY2" fmla="*/ 23392 h 69332"/>
                  <a:gd name="connsiteX3" fmla="*/ 86 w 85844"/>
                  <a:gd name="connsiteY3" fmla="*/ 22590 h 69332"/>
                  <a:gd name="connsiteX4" fmla="*/ 703 w 85844"/>
                  <a:gd name="connsiteY4" fmla="*/ 22086 h 69332"/>
                  <a:gd name="connsiteX5" fmla="*/ 72325 w 85844"/>
                  <a:gd name="connsiteY5" fmla="*/ 55 h 69332"/>
                  <a:gd name="connsiteX6" fmla="*/ 73057 w 85844"/>
                  <a:gd name="connsiteY6" fmla="*/ 124 h 69332"/>
                  <a:gd name="connsiteX7" fmla="*/ 73514 w 85844"/>
                  <a:gd name="connsiteY7" fmla="*/ 719 h 69332"/>
                  <a:gd name="connsiteX8" fmla="*/ 85817 w 85844"/>
                  <a:gd name="connsiteY8" fmla="*/ 45011 h 69332"/>
                  <a:gd name="connsiteX9" fmla="*/ 85222 w 85844"/>
                  <a:gd name="connsiteY9" fmla="*/ 46156 h 69332"/>
                  <a:gd name="connsiteX10" fmla="*/ 20804 w 85844"/>
                  <a:gd name="connsiteY10" fmla="*/ 69287 h 69332"/>
                  <a:gd name="connsiteX11" fmla="*/ 20484 w 85844"/>
                  <a:gd name="connsiteY11" fmla="*/ 69332 h 69332"/>
                  <a:gd name="connsiteX12" fmla="*/ 2281 w 85844"/>
                  <a:gd name="connsiteY12" fmla="*/ 23667 h 69332"/>
                  <a:gd name="connsiteX13" fmla="*/ 21033 w 85844"/>
                  <a:gd name="connsiteY13" fmla="*/ 67203 h 69332"/>
                  <a:gd name="connsiteX14" fmla="*/ 83782 w 85844"/>
                  <a:gd name="connsiteY14" fmla="*/ 44668 h 69332"/>
                  <a:gd name="connsiteX15" fmla="*/ 71982 w 85844"/>
                  <a:gd name="connsiteY15" fmla="*/ 2185 h 69332"/>
                  <a:gd name="connsiteX16" fmla="*/ 2281 w 85844"/>
                  <a:gd name="connsiteY16" fmla="*/ 23690 h 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44" h="69332">
                    <a:moveTo>
                      <a:pt x="20530" y="69332"/>
                    </a:moveTo>
                    <a:cubicBezTo>
                      <a:pt x="20164" y="69332"/>
                      <a:pt x="19821" y="69126"/>
                      <a:pt x="19661" y="68760"/>
                    </a:cubicBezTo>
                    <a:lnTo>
                      <a:pt x="86" y="23392"/>
                    </a:lnTo>
                    <a:cubicBezTo>
                      <a:pt x="-29" y="23140"/>
                      <a:pt x="-29" y="22819"/>
                      <a:pt x="86" y="22590"/>
                    </a:cubicBezTo>
                    <a:cubicBezTo>
                      <a:pt x="200" y="22338"/>
                      <a:pt x="452" y="22155"/>
                      <a:pt x="703" y="22086"/>
                    </a:cubicBezTo>
                    <a:cubicBezTo>
                      <a:pt x="12366" y="19201"/>
                      <a:pt x="71730" y="238"/>
                      <a:pt x="72325" y="55"/>
                    </a:cubicBezTo>
                    <a:cubicBezTo>
                      <a:pt x="72577" y="-37"/>
                      <a:pt x="72851" y="-14"/>
                      <a:pt x="73057" y="124"/>
                    </a:cubicBezTo>
                    <a:cubicBezTo>
                      <a:pt x="73286" y="238"/>
                      <a:pt x="73468" y="467"/>
                      <a:pt x="73514" y="719"/>
                    </a:cubicBezTo>
                    <a:lnTo>
                      <a:pt x="85817" y="45011"/>
                    </a:lnTo>
                    <a:cubicBezTo>
                      <a:pt x="85931" y="45492"/>
                      <a:pt x="85680" y="45996"/>
                      <a:pt x="85222" y="46156"/>
                    </a:cubicBezTo>
                    <a:cubicBezTo>
                      <a:pt x="80969" y="47690"/>
                      <a:pt x="20804" y="69287"/>
                      <a:pt x="20804" y="69287"/>
                    </a:cubicBezTo>
                    <a:cubicBezTo>
                      <a:pt x="20712" y="69332"/>
                      <a:pt x="20598" y="69332"/>
                      <a:pt x="20484" y="69332"/>
                    </a:cubicBezTo>
                    <a:close/>
                    <a:moveTo>
                      <a:pt x="2281" y="23667"/>
                    </a:moveTo>
                    <a:lnTo>
                      <a:pt x="21033" y="67203"/>
                    </a:lnTo>
                    <a:cubicBezTo>
                      <a:pt x="27985" y="64683"/>
                      <a:pt x="75984" y="47461"/>
                      <a:pt x="83782" y="44668"/>
                    </a:cubicBezTo>
                    <a:lnTo>
                      <a:pt x="71982" y="2185"/>
                    </a:lnTo>
                    <a:cubicBezTo>
                      <a:pt x="64527" y="4567"/>
                      <a:pt x="15179" y="20254"/>
                      <a:pt x="2281" y="23690"/>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6" name="Freeform: Shape 1910">
                <a:extLst>
                  <a:ext uri="{FF2B5EF4-FFF2-40B4-BE49-F238E27FC236}">
                    <a16:creationId xmlns:a16="http://schemas.microsoft.com/office/drawing/2014/main" id="{77A78FD7-9C04-5C76-B5E4-B27E3A6542FA}"/>
                  </a:ext>
                </a:extLst>
              </p:cNvPr>
              <p:cNvSpPr/>
              <p:nvPr/>
            </p:nvSpPr>
            <p:spPr>
              <a:xfrm>
                <a:off x="5636210" y="3531778"/>
                <a:ext cx="83970" cy="52124"/>
              </a:xfrm>
              <a:custGeom>
                <a:avLst/>
                <a:gdLst>
                  <a:gd name="connsiteX0" fmla="*/ 53351 w 83970"/>
                  <a:gd name="connsiteY0" fmla="*/ 12275 h 52124"/>
                  <a:gd name="connsiteX1" fmla="*/ 31969 w 83970"/>
                  <a:gd name="connsiteY1" fmla="*/ 10649 h 52124"/>
                  <a:gd name="connsiteX2" fmla="*/ 23005 w 83970"/>
                  <a:gd name="connsiteY2" fmla="*/ 0 h 52124"/>
                  <a:gd name="connsiteX3" fmla="*/ 0 w 83970"/>
                  <a:gd name="connsiteY3" fmla="*/ 6756 h 52124"/>
                  <a:gd name="connsiteX4" fmla="*/ 19552 w 83970"/>
                  <a:gd name="connsiteY4" fmla="*/ 52124 h 52124"/>
                  <a:gd name="connsiteX5" fmla="*/ 83970 w 83970"/>
                  <a:gd name="connsiteY5" fmla="*/ 29016 h 52124"/>
                  <a:gd name="connsiteX6" fmla="*/ 77522 w 83970"/>
                  <a:gd name="connsiteY6" fmla="*/ 5748 h 52124"/>
                  <a:gd name="connsiteX7" fmla="*/ 53351 w 83970"/>
                  <a:gd name="connsiteY7" fmla="*/ 12252 h 5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70" h="52124">
                    <a:moveTo>
                      <a:pt x="53351" y="12275"/>
                    </a:moveTo>
                    <a:cubicBezTo>
                      <a:pt x="45507" y="13718"/>
                      <a:pt x="38555" y="15390"/>
                      <a:pt x="31969" y="10649"/>
                    </a:cubicBezTo>
                    <a:cubicBezTo>
                      <a:pt x="28379" y="8084"/>
                      <a:pt x="23005" y="0"/>
                      <a:pt x="23005" y="0"/>
                    </a:cubicBezTo>
                    <a:cubicBezTo>
                      <a:pt x="12737" y="3160"/>
                      <a:pt x="3819" y="5817"/>
                      <a:pt x="0" y="6756"/>
                    </a:cubicBezTo>
                    <a:lnTo>
                      <a:pt x="19552" y="52124"/>
                    </a:lnTo>
                    <a:cubicBezTo>
                      <a:pt x="19552" y="52124"/>
                      <a:pt x="79694" y="30551"/>
                      <a:pt x="83970" y="29016"/>
                    </a:cubicBezTo>
                    <a:lnTo>
                      <a:pt x="77522" y="5748"/>
                    </a:lnTo>
                    <a:cubicBezTo>
                      <a:pt x="69564" y="8451"/>
                      <a:pt x="61537" y="10741"/>
                      <a:pt x="53351" y="1225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7" name="Freeform: Shape 1911">
                <a:extLst>
                  <a:ext uri="{FF2B5EF4-FFF2-40B4-BE49-F238E27FC236}">
                    <a16:creationId xmlns:a16="http://schemas.microsoft.com/office/drawing/2014/main" id="{65F8C84D-47B4-81E6-679B-ECC9A89D3F99}"/>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8" name="Freeform: Shape 1912">
                <a:extLst>
                  <a:ext uri="{FF2B5EF4-FFF2-40B4-BE49-F238E27FC236}">
                    <a16:creationId xmlns:a16="http://schemas.microsoft.com/office/drawing/2014/main" id="{6DF3C829-F1F1-F9E1-FC8E-32040181C7FE}"/>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9" name="Freeform: Shape 1913">
                <a:extLst>
                  <a:ext uri="{FF2B5EF4-FFF2-40B4-BE49-F238E27FC236}">
                    <a16:creationId xmlns:a16="http://schemas.microsoft.com/office/drawing/2014/main" id="{6BE7F91A-F961-F420-9E8E-881D62F57B4A}"/>
                  </a:ext>
                </a:extLst>
              </p:cNvPr>
              <p:cNvSpPr/>
              <p:nvPr/>
            </p:nvSpPr>
            <p:spPr>
              <a:xfrm>
                <a:off x="5701517" y="3515334"/>
                <a:ext cx="25807" cy="46421"/>
              </a:xfrm>
              <a:custGeom>
                <a:avLst/>
                <a:gdLst>
                  <a:gd name="connsiteX0" fmla="*/ 18000 w 25807"/>
                  <a:gd name="connsiteY0" fmla="*/ 46421 h 46421"/>
                  <a:gd name="connsiteX1" fmla="*/ 1970 w 25807"/>
                  <a:gd name="connsiteY1" fmla="*/ 26474 h 46421"/>
                  <a:gd name="connsiteX2" fmla="*/ 277 w 25807"/>
                  <a:gd name="connsiteY2" fmla="*/ 9596 h 46421"/>
                  <a:gd name="connsiteX3" fmla="*/ 6109 w 25807"/>
                  <a:gd name="connsiteY3" fmla="*/ 252 h 46421"/>
                  <a:gd name="connsiteX4" fmla="*/ 7801 w 25807"/>
                  <a:gd name="connsiteY4" fmla="*/ 0 h 46421"/>
                  <a:gd name="connsiteX5" fmla="*/ 23808 w 25807"/>
                  <a:gd name="connsiteY5" fmla="*/ 19947 h 46421"/>
                  <a:gd name="connsiteX6" fmla="*/ 19692 w 25807"/>
                  <a:gd name="connsiteY6" fmla="*/ 46170 h 46421"/>
                  <a:gd name="connsiteX7" fmla="*/ 18000 w 25807"/>
                  <a:gd name="connsiteY7" fmla="*/ 46399 h 46421"/>
                  <a:gd name="connsiteX8" fmla="*/ 7778 w 25807"/>
                  <a:gd name="connsiteY8" fmla="*/ 1924 h 46421"/>
                  <a:gd name="connsiteX9" fmla="*/ 6635 w 25807"/>
                  <a:gd name="connsiteY9" fmla="*/ 2084 h 46421"/>
                  <a:gd name="connsiteX10" fmla="*/ 2130 w 25807"/>
                  <a:gd name="connsiteY10" fmla="*/ 9871 h 46421"/>
                  <a:gd name="connsiteX11" fmla="*/ 3777 w 25807"/>
                  <a:gd name="connsiteY11" fmla="*/ 25925 h 46421"/>
                  <a:gd name="connsiteX12" fmla="*/ 19121 w 25807"/>
                  <a:gd name="connsiteY12" fmla="*/ 44338 h 46421"/>
                  <a:gd name="connsiteX13" fmla="*/ 21956 w 25807"/>
                  <a:gd name="connsiteY13" fmla="*/ 20497 h 46421"/>
                  <a:gd name="connsiteX14" fmla="*/ 7778 w 25807"/>
                  <a:gd name="connsiteY14" fmla="*/ 1924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07" h="46421">
                    <a:moveTo>
                      <a:pt x="18000" y="46421"/>
                    </a:moveTo>
                    <a:cubicBezTo>
                      <a:pt x="12123" y="46421"/>
                      <a:pt x="5400" y="38039"/>
                      <a:pt x="1970" y="26474"/>
                    </a:cubicBezTo>
                    <a:cubicBezTo>
                      <a:pt x="186" y="20451"/>
                      <a:pt x="-409" y="14451"/>
                      <a:pt x="277" y="9596"/>
                    </a:cubicBezTo>
                    <a:cubicBezTo>
                      <a:pt x="986" y="4466"/>
                      <a:pt x="3067" y="1145"/>
                      <a:pt x="6109" y="252"/>
                    </a:cubicBezTo>
                    <a:cubicBezTo>
                      <a:pt x="6635" y="92"/>
                      <a:pt x="7207" y="0"/>
                      <a:pt x="7801" y="0"/>
                    </a:cubicBezTo>
                    <a:cubicBezTo>
                      <a:pt x="13655" y="0"/>
                      <a:pt x="20401" y="8382"/>
                      <a:pt x="23808" y="19947"/>
                    </a:cubicBezTo>
                    <a:cubicBezTo>
                      <a:pt x="27628" y="32841"/>
                      <a:pt x="25821" y="44338"/>
                      <a:pt x="19692" y="46170"/>
                    </a:cubicBezTo>
                    <a:cubicBezTo>
                      <a:pt x="19144" y="46330"/>
                      <a:pt x="18572" y="46399"/>
                      <a:pt x="18000" y="46399"/>
                    </a:cubicBezTo>
                    <a:close/>
                    <a:moveTo>
                      <a:pt x="7778" y="1924"/>
                    </a:moveTo>
                    <a:cubicBezTo>
                      <a:pt x="7389" y="1924"/>
                      <a:pt x="7001" y="1970"/>
                      <a:pt x="6635" y="2084"/>
                    </a:cubicBezTo>
                    <a:cubicBezTo>
                      <a:pt x="4371" y="2748"/>
                      <a:pt x="2724" y="5588"/>
                      <a:pt x="2130" y="9871"/>
                    </a:cubicBezTo>
                    <a:cubicBezTo>
                      <a:pt x="1490" y="14451"/>
                      <a:pt x="2084" y="20154"/>
                      <a:pt x="3777" y="25925"/>
                    </a:cubicBezTo>
                    <a:cubicBezTo>
                      <a:pt x="7115" y="37169"/>
                      <a:pt x="14204" y="45803"/>
                      <a:pt x="19121" y="44338"/>
                    </a:cubicBezTo>
                    <a:cubicBezTo>
                      <a:pt x="24037" y="42872"/>
                      <a:pt x="25341" y="31971"/>
                      <a:pt x="21956" y="20497"/>
                    </a:cubicBezTo>
                    <a:cubicBezTo>
                      <a:pt x="18892" y="10077"/>
                      <a:pt x="12649" y="1924"/>
                      <a:pt x="7778" y="19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0" name="Freeform: Shape 1915">
                <a:extLst>
                  <a:ext uri="{FF2B5EF4-FFF2-40B4-BE49-F238E27FC236}">
                    <a16:creationId xmlns:a16="http://schemas.microsoft.com/office/drawing/2014/main" id="{885A3EB5-4B58-F9AA-D7E6-5EB5560FF03B}"/>
                  </a:ext>
                </a:extLst>
              </p:cNvPr>
              <p:cNvSpPr/>
              <p:nvPr/>
            </p:nvSpPr>
            <p:spPr>
              <a:xfrm>
                <a:off x="5659169" y="3601628"/>
                <a:ext cx="85411" cy="51642"/>
              </a:xfrm>
              <a:custGeom>
                <a:avLst/>
                <a:gdLst>
                  <a:gd name="connsiteX0" fmla="*/ 0 w 85411"/>
                  <a:gd name="connsiteY0" fmla="*/ 51620 h 51642"/>
                  <a:gd name="connsiteX1" fmla="*/ 84130 w 85411"/>
                  <a:gd name="connsiteY1" fmla="*/ 46169 h 51642"/>
                  <a:gd name="connsiteX2" fmla="*/ 85411 w 85411"/>
                  <a:gd name="connsiteY2" fmla="*/ 183 h 51642"/>
                  <a:gd name="connsiteX3" fmla="*/ 10451 w 85411"/>
                  <a:gd name="connsiteY3" fmla="*/ 0 h 51642"/>
                  <a:gd name="connsiteX4" fmla="*/ 0 w 85411"/>
                  <a:gd name="connsiteY4" fmla="*/ 51643 h 5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11" h="51642">
                    <a:moveTo>
                      <a:pt x="0" y="51620"/>
                    </a:moveTo>
                    <a:cubicBezTo>
                      <a:pt x="0" y="51620"/>
                      <a:pt x="79603" y="46376"/>
                      <a:pt x="84130" y="46169"/>
                    </a:cubicBezTo>
                    <a:lnTo>
                      <a:pt x="85411" y="183"/>
                    </a:lnTo>
                    <a:cubicBezTo>
                      <a:pt x="85411" y="183"/>
                      <a:pt x="22616" y="687"/>
                      <a:pt x="10451" y="0"/>
                    </a:cubicBezTo>
                    <a:lnTo>
                      <a:pt x="0" y="51643"/>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1" name="Freeform: Shape 1916">
                <a:extLst>
                  <a:ext uri="{FF2B5EF4-FFF2-40B4-BE49-F238E27FC236}">
                    <a16:creationId xmlns:a16="http://schemas.microsoft.com/office/drawing/2014/main" id="{0BDAB6B4-77DB-67DF-F2BD-5CD1BD80C482}"/>
                  </a:ext>
                </a:extLst>
              </p:cNvPr>
              <p:cNvSpPr/>
              <p:nvPr/>
            </p:nvSpPr>
            <p:spPr>
              <a:xfrm>
                <a:off x="5658231" y="3600666"/>
                <a:ext cx="87309" cy="53543"/>
              </a:xfrm>
              <a:custGeom>
                <a:avLst/>
                <a:gdLst>
                  <a:gd name="connsiteX0" fmla="*/ 937 w 87309"/>
                  <a:gd name="connsiteY0" fmla="*/ 53544 h 53543"/>
                  <a:gd name="connsiteX1" fmla="*/ 229 w 87309"/>
                  <a:gd name="connsiteY1" fmla="*/ 53223 h 53543"/>
                  <a:gd name="connsiteX2" fmla="*/ 23 w 87309"/>
                  <a:gd name="connsiteY2" fmla="*/ 52399 h 53543"/>
                  <a:gd name="connsiteX3" fmla="*/ 10473 w 87309"/>
                  <a:gd name="connsiteY3" fmla="*/ 756 h 53543"/>
                  <a:gd name="connsiteX4" fmla="*/ 11457 w 87309"/>
                  <a:gd name="connsiteY4" fmla="*/ 0 h 53543"/>
                  <a:gd name="connsiteX5" fmla="*/ 44089 w 87309"/>
                  <a:gd name="connsiteY5" fmla="*/ 389 h 53543"/>
                  <a:gd name="connsiteX6" fmla="*/ 86348 w 87309"/>
                  <a:gd name="connsiteY6" fmla="*/ 206 h 53543"/>
                  <a:gd name="connsiteX7" fmla="*/ 86348 w 87309"/>
                  <a:gd name="connsiteY7" fmla="*/ 206 h 53543"/>
                  <a:gd name="connsiteX8" fmla="*/ 87034 w 87309"/>
                  <a:gd name="connsiteY8" fmla="*/ 481 h 53543"/>
                  <a:gd name="connsiteX9" fmla="*/ 87309 w 87309"/>
                  <a:gd name="connsiteY9" fmla="*/ 1168 h 53543"/>
                  <a:gd name="connsiteX10" fmla="*/ 86029 w 87309"/>
                  <a:gd name="connsiteY10" fmla="*/ 47131 h 53543"/>
                  <a:gd name="connsiteX11" fmla="*/ 85137 w 87309"/>
                  <a:gd name="connsiteY11" fmla="*/ 48094 h 53543"/>
                  <a:gd name="connsiteX12" fmla="*/ 1029 w 87309"/>
                  <a:gd name="connsiteY12" fmla="*/ 53521 h 53543"/>
                  <a:gd name="connsiteX13" fmla="*/ 960 w 87309"/>
                  <a:gd name="connsiteY13" fmla="*/ 53521 h 53543"/>
                  <a:gd name="connsiteX14" fmla="*/ 12166 w 87309"/>
                  <a:gd name="connsiteY14" fmla="*/ 1947 h 53543"/>
                  <a:gd name="connsiteX15" fmla="*/ 2127 w 87309"/>
                  <a:gd name="connsiteY15" fmla="*/ 51574 h 53543"/>
                  <a:gd name="connsiteX16" fmla="*/ 84153 w 87309"/>
                  <a:gd name="connsiteY16" fmla="*/ 46238 h 53543"/>
                  <a:gd name="connsiteX17" fmla="*/ 85388 w 87309"/>
                  <a:gd name="connsiteY17" fmla="*/ 2107 h 53543"/>
                  <a:gd name="connsiteX18" fmla="*/ 44089 w 87309"/>
                  <a:gd name="connsiteY18" fmla="*/ 2290 h 53543"/>
                  <a:gd name="connsiteX19" fmla="*/ 12188 w 87309"/>
                  <a:gd name="connsiteY19" fmla="*/ 1947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09" h="53543">
                    <a:moveTo>
                      <a:pt x="937" y="53544"/>
                    </a:moveTo>
                    <a:cubicBezTo>
                      <a:pt x="663" y="53544"/>
                      <a:pt x="412" y="53430"/>
                      <a:pt x="229" y="53223"/>
                    </a:cubicBezTo>
                    <a:cubicBezTo>
                      <a:pt x="46" y="52972"/>
                      <a:pt x="-46" y="52697"/>
                      <a:pt x="23" y="52399"/>
                    </a:cubicBezTo>
                    <a:lnTo>
                      <a:pt x="10473" y="756"/>
                    </a:lnTo>
                    <a:cubicBezTo>
                      <a:pt x="10565" y="298"/>
                      <a:pt x="10999" y="0"/>
                      <a:pt x="11457" y="0"/>
                    </a:cubicBezTo>
                    <a:cubicBezTo>
                      <a:pt x="15733" y="252"/>
                      <a:pt x="26687" y="389"/>
                      <a:pt x="44089" y="389"/>
                    </a:cubicBezTo>
                    <a:cubicBezTo>
                      <a:pt x="64259" y="389"/>
                      <a:pt x="86143" y="206"/>
                      <a:pt x="86348" y="206"/>
                    </a:cubicBezTo>
                    <a:lnTo>
                      <a:pt x="86348" y="206"/>
                    </a:lnTo>
                    <a:cubicBezTo>
                      <a:pt x="86600" y="206"/>
                      <a:pt x="86852" y="321"/>
                      <a:pt x="87034" y="481"/>
                    </a:cubicBezTo>
                    <a:cubicBezTo>
                      <a:pt x="87218" y="664"/>
                      <a:pt x="87309" y="916"/>
                      <a:pt x="87309" y="1168"/>
                    </a:cubicBezTo>
                    <a:lnTo>
                      <a:pt x="86029" y="47131"/>
                    </a:lnTo>
                    <a:cubicBezTo>
                      <a:pt x="86029" y="47635"/>
                      <a:pt x="85617" y="48070"/>
                      <a:pt x="85137" y="48094"/>
                    </a:cubicBezTo>
                    <a:cubicBezTo>
                      <a:pt x="80677" y="48254"/>
                      <a:pt x="1829" y="53475"/>
                      <a:pt x="1029" y="53521"/>
                    </a:cubicBezTo>
                    <a:lnTo>
                      <a:pt x="960" y="53521"/>
                    </a:lnTo>
                    <a:close/>
                    <a:moveTo>
                      <a:pt x="12166" y="1947"/>
                    </a:moveTo>
                    <a:lnTo>
                      <a:pt x="2127" y="51574"/>
                    </a:lnTo>
                    <a:cubicBezTo>
                      <a:pt x="11823" y="50910"/>
                      <a:pt x="75075" y="46742"/>
                      <a:pt x="84153" y="46238"/>
                    </a:cubicBezTo>
                    <a:lnTo>
                      <a:pt x="85388" y="2107"/>
                    </a:lnTo>
                    <a:cubicBezTo>
                      <a:pt x="80883" y="2130"/>
                      <a:pt x="61834" y="2290"/>
                      <a:pt x="44089" y="2290"/>
                    </a:cubicBezTo>
                    <a:cubicBezTo>
                      <a:pt x="27693" y="2290"/>
                      <a:pt x="16968" y="2176"/>
                      <a:pt x="12188" y="1947"/>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2" name="Freeform: Shape 1917">
                <a:extLst>
                  <a:ext uri="{FF2B5EF4-FFF2-40B4-BE49-F238E27FC236}">
                    <a16:creationId xmlns:a16="http://schemas.microsoft.com/office/drawing/2014/main" id="{CFEC7E4F-C82F-3D52-17ED-B3902DDEC00C}"/>
                  </a:ext>
                </a:extLst>
              </p:cNvPr>
              <p:cNvSpPr/>
              <p:nvPr/>
            </p:nvSpPr>
            <p:spPr>
              <a:xfrm>
                <a:off x="5659146" y="3601628"/>
                <a:ext cx="84747" cy="51642"/>
              </a:xfrm>
              <a:custGeom>
                <a:avLst/>
                <a:gdLst>
                  <a:gd name="connsiteX0" fmla="*/ 39012 w 84747"/>
                  <a:gd name="connsiteY0" fmla="*/ 22352 h 51642"/>
                  <a:gd name="connsiteX1" fmla="*/ 29659 w 84747"/>
                  <a:gd name="connsiteY1" fmla="*/ 344 h 51642"/>
                  <a:gd name="connsiteX2" fmla="*/ 10451 w 84747"/>
                  <a:gd name="connsiteY2" fmla="*/ 0 h 51642"/>
                  <a:gd name="connsiteX3" fmla="*/ 0 w 84747"/>
                  <a:gd name="connsiteY3" fmla="*/ 51643 h 51642"/>
                  <a:gd name="connsiteX4" fmla="*/ 84130 w 84747"/>
                  <a:gd name="connsiteY4" fmla="*/ 46193 h 51642"/>
                  <a:gd name="connsiteX5" fmla="*/ 84748 w 84747"/>
                  <a:gd name="connsiteY5" fmla="*/ 24253 h 51642"/>
                  <a:gd name="connsiteX6" fmla="*/ 39012 w 84747"/>
                  <a:gd name="connsiteY6" fmla="*/ 22375 h 5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47" h="51642">
                    <a:moveTo>
                      <a:pt x="39012" y="22352"/>
                    </a:moveTo>
                    <a:cubicBezTo>
                      <a:pt x="33410" y="19398"/>
                      <a:pt x="29659" y="9962"/>
                      <a:pt x="29659" y="344"/>
                    </a:cubicBezTo>
                    <a:cubicBezTo>
                      <a:pt x="20993" y="275"/>
                      <a:pt x="13812" y="183"/>
                      <a:pt x="10451" y="0"/>
                    </a:cubicBezTo>
                    <a:lnTo>
                      <a:pt x="0" y="51643"/>
                    </a:lnTo>
                    <a:cubicBezTo>
                      <a:pt x="0" y="51643"/>
                      <a:pt x="79603" y="46399"/>
                      <a:pt x="84130" y="46193"/>
                    </a:cubicBezTo>
                    <a:lnTo>
                      <a:pt x="84748" y="24253"/>
                    </a:lnTo>
                    <a:cubicBezTo>
                      <a:pt x="78436" y="24528"/>
                      <a:pt x="46582" y="26406"/>
                      <a:pt x="39012" y="2237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3" name="Freeform: Shape 1918">
                <a:extLst>
                  <a:ext uri="{FF2B5EF4-FFF2-40B4-BE49-F238E27FC236}">
                    <a16:creationId xmlns:a16="http://schemas.microsoft.com/office/drawing/2014/main" id="{A9A19507-12A2-8B4B-9761-406124CF7EFE}"/>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4" name="Freeform: Shape 1920">
                <a:extLst>
                  <a:ext uri="{FF2B5EF4-FFF2-40B4-BE49-F238E27FC236}">
                    <a16:creationId xmlns:a16="http://schemas.microsoft.com/office/drawing/2014/main" id="{EA5B269D-062B-B047-348C-5C7125B74CD3}"/>
                  </a:ext>
                </a:extLst>
              </p:cNvPr>
              <p:cNvSpPr/>
              <p:nvPr/>
            </p:nvSpPr>
            <p:spPr>
              <a:xfrm>
                <a:off x="5174235" y="3436461"/>
                <a:ext cx="78230" cy="51322"/>
              </a:xfrm>
              <a:custGeom>
                <a:avLst/>
                <a:gdLst>
                  <a:gd name="connsiteX0" fmla="*/ 72788 w 78230"/>
                  <a:gd name="connsiteY0" fmla="*/ 0 h 51322"/>
                  <a:gd name="connsiteX1" fmla="*/ 1486 w 78230"/>
                  <a:gd name="connsiteY1" fmla="*/ 2863 h 51322"/>
                  <a:gd name="connsiteX2" fmla="*/ 0 w 78230"/>
                  <a:gd name="connsiteY2" fmla="*/ 50842 h 51322"/>
                  <a:gd name="connsiteX3" fmla="*/ 78231 w 78230"/>
                  <a:gd name="connsiteY3" fmla="*/ 51322 h 51322"/>
                  <a:gd name="connsiteX4" fmla="*/ 72811 w 78230"/>
                  <a:gd name="connsiteY4" fmla="*/ 0 h 51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0" h="51322">
                    <a:moveTo>
                      <a:pt x="72788" y="0"/>
                    </a:moveTo>
                    <a:cubicBezTo>
                      <a:pt x="72788" y="0"/>
                      <a:pt x="6197" y="2680"/>
                      <a:pt x="1486" y="2863"/>
                    </a:cubicBezTo>
                    <a:lnTo>
                      <a:pt x="0" y="50842"/>
                    </a:lnTo>
                    <a:cubicBezTo>
                      <a:pt x="0" y="50842"/>
                      <a:pt x="65516" y="50498"/>
                      <a:pt x="78231" y="51322"/>
                    </a:cubicBezTo>
                    <a:lnTo>
                      <a:pt x="72811"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5" name="Freeform: Shape 1921">
                <a:extLst>
                  <a:ext uri="{FF2B5EF4-FFF2-40B4-BE49-F238E27FC236}">
                    <a16:creationId xmlns:a16="http://schemas.microsoft.com/office/drawing/2014/main" id="{9345F35B-9EDE-8389-7C8B-9E6FF65D647F}"/>
                  </a:ext>
                </a:extLst>
              </p:cNvPr>
              <p:cNvSpPr/>
              <p:nvPr/>
            </p:nvSpPr>
            <p:spPr>
              <a:xfrm>
                <a:off x="5173252" y="3435522"/>
                <a:ext cx="80132" cy="53223"/>
              </a:xfrm>
              <a:custGeom>
                <a:avLst/>
                <a:gdLst>
                  <a:gd name="connsiteX0" fmla="*/ 79191 w 80132"/>
                  <a:gd name="connsiteY0" fmla="*/ 53200 h 53223"/>
                  <a:gd name="connsiteX1" fmla="*/ 79122 w 80132"/>
                  <a:gd name="connsiteY1" fmla="*/ 53200 h 53223"/>
                  <a:gd name="connsiteX2" fmla="*/ 30277 w 80132"/>
                  <a:gd name="connsiteY2" fmla="*/ 52674 h 53223"/>
                  <a:gd name="connsiteX3" fmla="*/ 960 w 80132"/>
                  <a:gd name="connsiteY3" fmla="*/ 52742 h 53223"/>
                  <a:gd name="connsiteX4" fmla="*/ 274 w 80132"/>
                  <a:gd name="connsiteY4" fmla="*/ 52468 h 53223"/>
                  <a:gd name="connsiteX5" fmla="*/ 0 w 80132"/>
                  <a:gd name="connsiteY5" fmla="*/ 51781 h 53223"/>
                  <a:gd name="connsiteX6" fmla="*/ 1486 w 80132"/>
                  <a:gd name="connsiteY6" fmla="*/ 3802 h 53223"/>
                  <a:gd name="connsiteX7" fmla="*/ 2401 w 80132"/>
                  <a:gd name="connsiteY7" fmla="*/ 2886 h 53223"/>
                  <a:gd name="connsiteX8" fmla="*/ 73726 w 80132"/>
                  <a:gd name="connsiteY8" fmla="*/ 0 h 53223"/>
                  <a:gd name="connsiteX9" fmla="*/ 74709 w 80132"/>
                  <a:gd name="connsiteY9" fmla="*/ 847 h 53223"/>
                  <a:gd name="connsiteX10" fmla="*/ 80129 w 80132"/>
                  <a:gd name="connsiteY10" fmla="*/ 52170 h 53223"/>
                  <a:gd name="connsiteX11" fmla="*/ 79877 w 80132"/>
                  <a:gd name="connsiteY11" fmla="*/ 52926 h 53223"/>
                  <a:gd name="connsiteX12" fmla="*/ 79191 w 80132"/>
                  <a:gd name="connsiteY12" fmla="*/ 53223 h 53223"/>
                  <a:gd name="connsiteX13" fmla="*/ 30300 w 80132"/>
                  <a:gd name="connsiteY13" fmla="*/ 50750 h 53223"/>
                  <a:gd name="connsiteX14" fmla="*/ 78139 w 80132"/>
                  <a:gd name="connsiteY14" fmla="*/ 51231 h 53223"/>
                  <a:gd name="connsiteX15" fmla="*/ 72925 w 80132"/>
                  <a:gd name="connsiteY15" fmla="*/ 1924 h 53223"/>
                  <a:gd name="connsiteX16" fmla="*/ 3384 w 80132"/>
                  <a:gd name="connsiteY16" fmla="*/ 4718 h 53223"/>
                  <a:gd name="connsiteX17" fmla="*/ 1944 w 80132"/>
                  <a:gd name="connsiteY17" fmla="*/ 50819 h 53223"/>
                  <a:gd name="connsiteX18" fmla="*/ 30277 w 80132"/>
                  <a:gd name="connsiteY18" fmla="*/ 50750 h 5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32" h="53223">
                    <a:moveTo>
                      <a:pt x="79191" y="53200"/>
                    </a:moveTo>
                    <a:lnTo>
                      <a:pt x="79122" y="53200"/>
                    </a:lnTo>
                    <a:cubicBezTo>
                      <a:pt x="72102" y="52765"/>
                      <a:pt x="48685" y="52674"/>
                      <a:pt x="30277" y="52674"/>
                    </a:cubicBezTo>
                    <a:cubicBezTo>
                      <a:pt x="14407" y="52674"/>
                      <a:pt x="960" y="52742"/>
                      <a:pt x="960" y="52742"/>
                    </a:cubicBezTo>
                    <a:cubicBezTo>
                      <a:pt x="640" y="52697"/>
                      <a:pt x="457" y="52651"/>
                      <a:pt x="274" y="52468"/>
                    </a:cubicBezTo>
                    <a:cubicBezTo>
                      <a:pt x="91" y="52285"/>
                      <a:pt x="0" y="52033"/>
                      <a:pt x="0" y="51781"/>
                    </a:cubicBezTo>
                    <a:lnTo>
                      <a:pt x="1486" y="3802"/>
                    </a:lnTo>
                    <a:cubicBezTo>
                      <a:pt x="1486" y="3321"/>
                      <a:pt x="1898" y="2908"/>
                      <a:pt x="2401" y="2886"/>
                    </a:cubicBezTo>
                    <a:cubicBezTo>
                      <a:pt x="7135" y="2702"/>
                      <a:pt x="73726" y="0"/>
                      <a:pt x="73726" y="0"/>
                    </a:cubicBezTo>
                    <a:cubicBezTo>
                      <a:pt x="74206" y="0"/>
                      <a:pt x="74663" y="367"/>
                      <a:pt x="74709" y="847"/>
                    </a:cubicBezTo>
                    <a:lnTo>
                      <a:pt x="80129" y="52170"/>
                    </a:lnTo>
                    <a:cubicBezTo>
                      <a:pt x="80152" y="52445"/>
                      <a:pt x="80060" y="52742"/>
                      <a:pt x="79877" y="52926"/>
                    </a:cubicBezTo>
                    <a:cubicBezTo>
                      <a:pt x="79694" y="53109"/>
                      <a:pt x="79443" y="53223"/>
                      <a:pt x="79191" y="53223"/>
                    </a:cubicBezTo>
                    <a:close/>
                    <a:moveTo>
                      <a:pt x="30300" y="50750"/>
                    </a:moveTo>
                    <a:cubicBezTo>
                      <a:pt x="47862" y="50750"/>
                      <a:pt x="69953" y="50842"/>
                      <a:pt x="78139" y="51231"/>
                    </a:cubicBezTo>
                    <a:lnTo>
                      <a:pt x="72925" y="1924"/>
                    </a:lnTo>
                    <a:cubicBezTo>
                      <a:pt x="65356" y="2221"/>
                      <a:pt x="11937" y="4374"/>
                      <a:pt x="3384" y="4718"/>
                    </a:cubicBezTo>
                    <a:lnTo>
                      <a:pt x="1944" y="50819"/>
                    </a:lnTo>
                    <a:cubicBezTo>
                      <a:pt x="5328" y="50819"/>
                      <a:pt x="16922" y="50750"/>
                      <a:pt x="30277" y="50750"/>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6" name="Freeform: Shape 1923">
                <a:extLst>
                  <a:ext uri="{FF2B5EF4-FFF2-40B4-BE49-F238E27FC236}">
                    <a16:creationId xmlns:a16="http://schemas.microsoft.com/office/drawing/2014/main" id="{96131370-225E-D123-E9F8-ADEC92545923}"/>
                  </a:ext>
                </a:extLst>
              </p:cNvPr>
              <p:cNvSpPr/>
              <p:nvPr/>
            </p:nvSpPr>
            <p:spPr>
              <a:xfrm>
                <a:off x="5178557" y="3382688"/>
                <a:ext cx="171805" cy="74865"/>
              </a:xfrm>
              <a:custGeom>
                <a:avLst/>
                <a:gdLst>
                  <a:gd name="connsiteX0" fmla="*/ 171783 w 171805"/>
                  <a:gd name="connsiteY0" fmla="*/ 45437 h 74865"/>
                  <a:gd name="connsiteX1" fmla="*/ 19483 w 171805"/>
                  <a:gd name="connsiteY1" fmla="*/ 0 h 74865"/>
                  <a:gd name="connsiteX2" fmla="*/ 0 w 171805"/>
                  <a:gd name="connsiteY2" fmla="*/ 41635 h 74865"/>
                  <a:gd name="connsiteX3" fmla="*/ 68260 w 171805"/>
                  <a:gd name="connsiteY3" fmla="*/ 74866 h 74865"/>
                  <a:gd name="connsiteX4" fmla="*/ 171805 w 171805"/>
                  <a:gd name="connsiteY4" fmla="*/ 45437 h 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5" h="74865">
                    <a:moveTo>
                      <a:pt x="171783" y="45437"/>
                    </a:moveTo>
                    <a:cubicBezTo>
                      <a:pt x="171783" y="45437"/>
                      <a:pt x="23714" y="1626"/>
                      <a:pt x="19483" y="0"/>
                    </a:cubicBezTo>
                    <a:lnTo>
                      <a:pt x="0" y="41635"/>
                    </a:lnTo>
                    <a:cubicBezTo>
                      <a:pt x="0" y="41635"/>
                      <a:pt x="57398" y="69323"/>
                      <a:pt x="68260" y="74866"/>
                    </a:cubicBezTo>
                    <a:lnTo>
                      <a:pt x="171805" y="45437"/>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7" name="Freeform: Shape 1924">
                <a:extLst>
                  <a:ext uri="{FF2B5EF4-FFF2-40B4-BE49-F238E27FC236}">
                    <a16:creationId xmlns:a16="http://schemas.microsoft.com/office/drawing/2014/main" id="{58CBE5A0-D822-001C-8BBA-A364E4F1D1BA}"/>
                  </a:ext>
                </a:extLst>
              </p:cNvPr>
              <p:cNvSpPr/>
              <p:nvPr/>
            </p:nvSpPr>
            <p:spPr>
              <a:xfrm>
                <a:off x="5177605" y="3381754"/>
                <a:ext cx="173718" cy="76761"/>
              </a:xfrm>
              <a:custGeom>
                <a:avLst/>
                <a:gdLst>
                  <a:gd name="connsiteX0" fmla="*/ 69190 w 173718"/>
                  <a:gd name="connsiteY0" fmla="*/ 76761 h 76761"/>
                  <a:gd name="connsiteX1" fmla="*/ 68778 w 173718"/>
                  <a:gd name="connsiteY1" fmla="*/ 76669 h 76761"/>
                  <a:gd name="connsiteX2" fmla="*/ 541 w 173718"/>
                  <a:gd name="connsiteY2" fmla="*/ 43439 h 76761"/>
                  <a:gd name="connsiteX3" fmla="*/ 84 w 173718"/>
                  <a:gd name="connsiteY3" fmla="*/ 42180 h 76761"/>
                  <a:gd name="connsiteX4" fmla="*/ 19590 w 173718"/>
                  <a:gd name="connsiteY4" fmla="*/ 544 h 76761"/>
                  <a:gd name="connsiteX5" fmla="*/ 20802 w 173718"/>
                  <a:gd name="connsiteY5" fmla="*/ 64 h 76761"/>
                  <a:gd name="connsiteX6" fmla="*/ 173032 w 173718"/>
                  <a:gd name="connsiteY6" fmla="*/ 45454 h 76761"/>
                  <a:gd name="connsiteX7" fmla="*/ 173718 w 173718"/>
                  <a:gd name="connsiteY7" fmla="*/ 46393 h 76761"/>
                  <a:gd name="connsiteX8" fmla="*/ 173009 w 173718"/>
                  <a:gd name="connsiteY8" fmla="*/ 47287 h 76761"/>
                  <a:gd name="connsiteX9" fmla="*/ 69464 w 173718"/>
                  <a:gd name="connsiteY9" fmla="*/ 76715 h 76761"/>
                  <a:gd name="connsiteX10" fmla="*/ 69190 w 173718"/>
                  <a:gd name="connsiteY10" fmla="*/ 76738 h 76761"/>
                  <a:gd name="connsiteX11" fmla="*/ 2210 w 173718"/>
                  <a:gd name="connsiteY11" fmla="*/ 42134 h 76761"/>
                  <a:gd name="connsiteX12" fmla="*/ 69304 w 173718"/>
                  <a:gd name="connsiteY12" fmla="*/ 74792 h 76761"/>
                  <a:gd name="connsiteX13" fmla="*/ 169305 w 173718"/>
                  <a:gd name="connsiteY13" fmla="*/ 46371 h 76761"/>
                  <a:gd name="connsiteX14" fmla="*/ 20939 w 173718"/>
                  <a:gd name="connsiteY14" fmla="*/ 2125 h 76761"/>
                  <a:gd name="connsiteX15" fmla="*/ 2210 w 173718"/>
                  <a:gd name="connsiteY15" fmla="*/ 42134 h 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18" h="76761">
                    <a:moveTo>
                      <a:pt x="69190" y="76761"/>
                    </a:moveTo>
                    <a:cubicBezTo>
                      <a:pt x="69052" y="76761"/>
                      <a:pt x="68893" y="76738"/>
                      <a:pt x="68778" y="76669"/>
                    </a:cubicBezTo>
                    <a:cubicBezTo>
                      <a:pt x="58053" y="71173"/>
                      <a:pt x="1113" y="43714"/>
                      <a:pt x="541" y="43439"/>
                    </a:cubicBezTo>
                    <a:cubicBezTo>
                      <a:pt x="61" y="43210"/>
                      <a:pt x="-122" y="42661"/>
                      <a:pt x="84" y="42180"/>
                    </a:cubicBezTo>
                    <a:lnTo>
                      <a:pt x="19590" y="544"/>
                    </a:lnTo>
                    <a:cubicBezTo>
                      <a:pt x="19796" y="109"/>
                      <a:pt x="20321" y="-120"/>
                      <a:pt x="20802" y="64"/>
                    </a:cubicBezTo>
                    <a:cubicBezTo>
                      <a:pt x="24941" y="1667"/>
                      <a:pt x="171546" y="45019"/>
                      <a:pt x="173032" y="45454"/>
                    </a:cubicBezTo>
                    <a:cubicBezTo>
                      <a:pt x="173421" y="45569"/>
                      <a:pt x="173718" y="45958"/>
                      <a:pt x="173718" y="46393"/>
                    </a:cubicBezTo>
                    <a:cubicBezTo>
                      <a:pt x="173718" y="46806"/>
                      <a:pt x="173421" y="47195"/>
                      <a:pt x="173009" y="47287"/>
                    </a:cubicBezTo>
                    <a:lnTo>
                      <a:pt x="69464" y="76715"/>
                    </a:lnTo>
                    <a:cubicBezTo>
                      <a:pt x="69464" y="76715"/>
                      <a:pt x="69281" y="76738"/>
                      <a:pt x="69190" y="76738"/>
                    </a:cubicBezTo>
                    <a:close/>
                    <a:moveTo>
                      <a:pt x="2210" y="42134"/>
                    </a:moveTo>
                    <a:cubicBezTo>
                      <a:pt x="9322" y="45546"/>
                      <a:pt x="58556" y="69318"/>
                      <a:pt x="69304" y="74792"/>
                    </a:cubicBezTo>
                    <a:lnTo>
                      <a:pt x="169305" y="46371"/>
                    </a:lnTo>
                    <a:cubicBezTo>
                      <a:pt x="148038" y="40072"/>
                      <a:pt x="32533" y="5880"/>
                      <a:pt x="20939" y="2125"/>
                    </a:cubicBezTo>
                    <a:lnTo>
                      <a:pt x="2210" y="42134"/>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8" name="Freeform: Shape 1925">
                <a:extLst>
                  <a:ext uri="{FF2B5EF4-FFF2-40B4-BE49-F238E27FC236}">
                    <a16:creationId xmlns:a16="http://schemas.microsoft.com/office/drawing/2014/main" id="{2492ECA2-F4D0-9BD7-3A54-0E369D693CD8}"/>
                  </a:ext>
                </a:extLst>
              </p:cNvPr>
              <p:cNvSpPr/>
              <p:nvPr/>
            </p:nvSpPr>
            <p:spPr>
              <a:xfrm>
                <a:off x="5275608" y="3408933"/>
                <a:ext cx="74731" cy="40444"/>
              </a:xfrm>
              <a:custGeom>
                <a:avLst/>
                <a:gdLst>
                  <a:gd name="connsiteX0" fmla="*/ 74732 w 74731"/>
                  <a:gd name="connsiteY0" fmla="*/ 19191 h 40444"/>
                  <a:gd name="connsiteX1" fmla="*/ 9947 w 74731"/>
                  <a:gd name="connsiteY1" fmla="*/ 0 h 40444"/>
                  <a:gd name="connsiteX2" fmla="*/ 0 w 74731"/>
                  <a:gd name="connsiteY2" fmla="*/ 40444 h 40444"/>
                  <a:gd name="connsiteX3" fmla="*/ 74732 w 74731"/>
                  <a:gd name="connsiteY3" fmla="*/ 19214 h 40444"/>
                </a:gdLst>
                <a:ahLst/>
                <a:cxnLst>
                  <a:cxn ang="0">
                    <a:pos x="connsiteX0" y="connsiteY0"/>
                  </a:cxn>
                  <a:cxn ang="0">
                    <a:pos x="connsiteX1" y="connsiteY1"/>
                  </a:cxn>
                  <a:cxn ang="0">
                    <a:pos x="connsiteX2" y="connsiteY2"/>
                  </a:cxn>
                  <a:cxn ang="0">
                    <a:pos x="connsiteX3" y="connsiteY3"/>
                  </a:cxn>
                </a:cxnLst>
                <a:rect l="l" t="t" r="r" b="b"/>
                <a:pathLst>
                  <a:path w="74731" h="40444">
                    <a:moveTo>
                      <a:pt x="74732" y="19191"/>
                    </a:moveTo>
                    <a:cubicBezTo>
                      <a:pt x="74732" y="19191"/>
                      <a:pt x="43883" y="10077"/>
                      <a:pt x="9947" y="0"/>
                    </a:cubicBezTo>
                    <a:cubicBezTo>
                      <a:pt x="4619" y="12848"/>
                      <a:pt x="1784" y="26520"/>
                      <a:pt x="0" y="40444"/>
                    </a:cubicBezTo>
                    <a:lnTo>
                      <a:pt x="74732" y="1921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9" name="Freeform: Shape 1927">
                <a:extLst>
                  <a:ext uri="{FF2B5EF4-FFF2-40B4-BE49-F238E27FC236}">
                    <a16:creationId xmlns:a16="http://schemas.microsoft.com/office/drawing/2014/main" id="{C2AF558D-CD17-B9B3-2BC2-2E7859926F32}"/>
                  </a:ext>
                </a:extLst>
              </p:cNvPr>
              <p:cNvSpPr/>
              <p:nvPr/>
            </p:nvSpPr>
            <p:spPr>
              <a:xfrm>
                <a:off x="5282557" y="3260120"/>
                <a:ext cx="262702" cy="326077"/>
              </a:xfrm>
              <a:custGeom>
                <a:avLst/>
                <a:gdLst>
                  <a:gd name="connsiteX0" fmla="*/ 262228 w 262702"/>
                  <a:gd name="connsiteY0" fmla="*/ 150760 h 326077"/>
                  <a:gd name="connsiteX1" fmla="*/ 246380 w 262702"/>
                  <a:gd name="connsiteY1" fmla="*/ 126186 h 326077"/>
                  <a:gd name="connsiteX2" fmla="*/ 226714 w 262702"/>
                  <a:gd name="connsiteY2" fmla="*/ 85742 h 326077"/>
                  <a:gd name="connsiteX3" fmla="*/ 236867 w 262702"/>
                  <a:gd name="connsiteY3" fmla="*/ 38908 h 326077"/>
                  <a:gd name="connsiteX4" fmla="*/ 241624 w 262702"/>
                  <a:gd name="connsiteY4" fmla="*/ 20770 h 326077"/>
                  <a:gd name="connsiteX5" fmla="*/ 221638 w 262702"/>
                  <a:gd name="connsiteY5" fmla="*/ 5472 h 326077"/>
                  <a:gd name="connsiteX6" fmla="*/ 205447 w 262702"/>
                  <a:gd name="connsiteY6" fmla="*/ 9296 h 326077"/>
                  <a:gd name="connsiteX7" fmla="*/ 192115 w 262702"/>
                  <a:gd name="connsiteY7" fmla="*/ 57092 h 326077"/>
                  <a:gd name="connsiteX8" fmla="*/ 182122 w 262702"/>
                  <a:gd name="connsiteY8" fmla="*/ 69825 h 326077"/>
                  <a:gd name="connsiteX9" fmla="*/ 183220 w 262702"/>
                  <a:gd name="connsiteY9" fmla="*/ 24114 h 326077"/>
                  <a:gd name="connsiteX10" fmla="*/ 183060 w 262702"/>
                  <a:gd name="connsiteY10" fmla="*/ 4831 h 326077"/>
                  <a:gd name="connsiteX11" fmla="*/ 165154 w 262702"/>
                  <a:gd name="connsiteY11" fmla="*/ 67 h 326077"/>
                  <a:gd name="connsiteX12" fmla="*/ 146105 w 262702"/>
                  <a:gd name="connsiteY12" fmla="*/ 6915 h 326077"/>
                  <a:gd name="connsiteX13" fmla="*/ 143407 w 262702"/>
                  <a:gd name="connsiteY13" fmla="*/ 55833 h 326077"/>
                  <a:gd name="connsiteX14" fmla="*/ 133254 w 262702"/>
                  <a:gd name="connsiteY14" fmla="*/ 76536 h 326077"/>
                  <a:gd name="connsiteX15" fmla="*/ 124838 w 262702"/>
                  <a:gd name="connsiteY15" fmla="*/ 41336 h 326077"/>
                  <a:gd name="connsiteX16" fmla="*/ 124838 w 262702"/>
                  <a:gd name="connsiteY16" fmla="*/ 8518 h 326077"/>
                  <a:gd name="connsiteX17" fmla="*/ 103891 w 262702"/>
                  <a:gd name="connsiteY17" fmla="*/ 5014 h 326077"/>
                  <a:gd name="connsiteX18" fmla="*/ 80109 w 262702"/>
                  <a:gd name="connsiteY18" fmla="*/ 18068 h 326077"/>
                  <a:gd name="connsiteX19" fmla="*/ 83127 w 262702"/>
                  <a:gd name="connsiteY19" fmla="*/ 70947 h 326077"/>
                  <a:gd name="connsiteX20" fmla="*/ 69956 w 262702"/>
                  <a:gd name="connsiteY20" fmla="*/ 116659 h 326077"/>
                  <a:gd name="connsiteX21" fmla="*/ 5651 w 262702"/>
                  <a:gd name="connsiteY21" fmla="*/ 187150 h 326077"/>
                  <a:gd name="connsiteX22" fmla="*/ 60283 w 262702"/>
                  <a:gd name="connsiteY22" fmla="*/ 325384 h 326077"/>
                  <a:gd name="connsiteX23" fmla="*/ 201331 w 262702"/>
                  <a:gd name="connsiteY23" fmla="*/ 207922 h 326077"/>
                  <a:gd name="connsiteX24" fmla="*/ 262205 w 262702"/>
                  <a:gd name="connsiteY24" fmla="*/ 150783 h 32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702" h="326077">
                    <a:moveTo>
                      <a:pt x="262228" y="150760"/>
                    </a:moveTo>
                    <a:cubicBezTo>
                      <a:pt x="262228" y="150760"/>
                      <a:pt x="266984" y="151996"/>
                      <a:pt x="246380" y="126186"/>
                    </a:cubicBezTo>
                    <a:cubicBezTo>
                      <a:pt x="225754" y="100399"/>
                      <a:pt x="225754" y="99437"/>
                      <a:pt x="226714" y="85742"/>
                    </a:cubicBezTo>
                    <a:cubicBezTo>
                      <a:pt x="227674" y="72024"/>
                      <a:pt x="234329" y="46557"/>
                      <a:pt x="236867" y="38908"/>
                    </a:cubicBezTo>
                    <a:cubicBezTo>
                      <a:pt x="239406" y="31259"/>
                      <a:pt x="243202" y="24892"/>
                      <a:pt x="241624" y="20770"/>
                    </a:cubicBezTo>
                    <a:cubicBezTo>
                      <a:pt x="240046" y="16625"/>
                      <a:pt x="234009" y="9296"/>
                      <a:pt x="221638" y="5472"/>
                    </a:cubicBezTo>
                    <a:cubicBezTo>
                      <a:pt x="209266" y="1647"/>
                      <a:pt x="206728" y="7052"/>
                      <a:pt x="205447" y="9296"/>
                    </a:cubicBezTo>
                    <a:cubicBezTo>
                      <a:pt x="204166" y="11518"/>
                      <a:pt x="195134" y="32084"/>
                      <a:pt x="192115" y="57092"/>
                    </a:cubicBezTo>
                    <a:cubicBezTo>
                      <a:pt x="189097" y="82101"/>
                      <a:pt x="183403" y="80017"/>
                      <a:pt x="182122" y="69825"/>
                    </a:cubicBezTo>
                    <a:cubicBezTo>
                      <a:pt x="180842" y="59634"/>
                      <a:pt x="181642" y="37488"/>
                      <a:pt x="183220" y="24114"/>
                    </a:cubicBezTo>
                    <a:cubicBezTo>
                      <a:pt x="184820" y="10716"/>
                      <a:pt x="184660" y="6113"/>
                      <a:pt x="183060" y="4831"/>
                    </a:cubicBezTo>
                    <a:cubicBezTo>
                      <a:pt x="181482" y="3571"/>
                      <a:pt x="176245" y="-574"/>
                      <a:pt x="165154" y="67"/>
                    </a:cubicBezTo>
                    <a:cubicBezTo>
                      <a:pt x="154041" y="708"/>
                      <a:pt x="146105" y="4373"/>
                      <a:pt x="146105" y="6915"/>
                    </a:cubicBezTo>
                    <a:cubicBezTo>
                      <a:pt x="146105" y="9457"/>
                      <a:pt x="144367" y="47222"/>
                      <a:pt x="143407" y="55833"/>
                    </a:cubicBezTo>
                    <a:cubicBezTo>
                      <a:pt x="142469" y="64421"/>
                      <a:pt x="137233" y="84024"/>
                      <a:pt x="133254" y="76536"/>
                    </a:cubicBezTo>
                    <a:cubicBezTo>
                      <a:pt x="129298" y="69047"/>
                      <a:pt x="126119" y="60596"/>
                      <a:pt x="124838" y="41336"/>
                    </a:cubicBezTo>
                    <a:cubicBezTo>
                      <a:pt x="123581" y="22053"/>
                      <a:pt x="126279" y="10098"/>
                      <a:pt x="124838" y="8518"/>
                    </a:cubicBezTo>
                    <a:cubicBezTo>
                      <a:pt x="123421" y="6915"/>
                      <a:pt x="113908" y="3731"/>
                      <a:pt x="103891" y="5014"/>
                    </a:cubicBezTo>
                    <a:cubicBezTo>
                      <a:pt x="93898" y="6296"/>
                      <a:pt x="79949" y="12640"/>
                      <a:pt x="80109" y="18068"/>
                    </a:cubicBezTo>
                    <a:cubicBezTo>
                      <a:pt x="80269" y="23496"/>
                      <a:pt x="82807" y="52329"/>
                      <a:pt x="83127" y="70947"/>
                    </a:cubicBezTo>
                    <a:cubicBezTo>
                      <a:pt x="83448" y="89590"/>
                      <a:pt x="84568" y="103765"/>
                      <a:pt x="69956" y="116659"/>
                    </a:cubicBezTo>
                    <a:cubicBezTo>
                      <a:pt x="55366" y="129576"/>
                      <a:pt x="16102" y="154424"/>
                      <a:pt x="5651" y="187150"/>
                    </a:cubicBezTo>
                    <a:cubicBezTo>
                      <a:pt x="-4822" y="219900"/>
                      <a:pt x="-7612" y="315720"/>
                      <a:pt x="60283" y="325384"/>
                    </a:cubicBezTo>
                    <a:cubicBezTo>
                      <a:pt x="128177" y="335049"/>
                      <a:pt x="169316" y="240923"/>
                      <a:pt x="201331" y="207922"/>
                    </a:cubicBezTo>
                    <a:cubicBezTo>
                      <a:pt x="233346" y="174967"/>
                      <a:pt x="262205" y="150783"/>
                      <a:pt x="262205" y="15078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0" name="Freeform: Shape 1928">
                <a:extLst>
                  <a:ext uri="{FF2B5EF4-FFF2-40B4-BE49-F238E27FC236}">
                    <a16:creationId xmlns:a16="http://schemas.microsoft.com/office/drawing/2014/main" id="{8C9C4486-029E-6634-F0ED-9B624FD7D62C}"/>
                  </a:ext>
                </a:extLst>
              </p:cNvPr>
              <p:cNvSpPr/>
              <p:nvPr/>
            </p:nvSpPr>
            <p:spPr>
              <a:xfrm>
                <a:off x="5281588" y="3259134"/>
                <a:ext cx="264639" cy="328019"/>
              </a:xfrm>
              <a:custGeom>
                <a:avLst/>
                <a:gdLst>
                  <a:gd name="connsiteX0" fmla="*/ 70970 w 264639"/>
                  <a:gd name="connsiteY0" fmla="*/ 327997 h 328019"/>
                  <a:gd name="connsiteX1" fmla="*/ 70970 w 264639"/>
                  <a:gd name="connsiteY1" fmla="*/ 327997 h 328019"/>
                  <a:gd name="connsiteX2" fmla="*/ 61160 w 264639"/>
                  <a:gd name="connsiteY2" fmla="*/ 327287 h 328019"/>
                  <a:gd name="connsiteX3" fmla="*/ 16019 w 264639"/>
                  <a:gd name="connsiteY3" fmla="*/ 297721 h 328019"/>
                  <a:gd name="connsiteX4" fmla="*/ 5751 w 264639"/>
                  <a:gd name="connsiteY4" fmla="*/ 187816 h 328019"/>
                  <a:gd name="connsiteX5" fmla="*/ 59399 w 264639"/>
                  <a:gd name="connsiteY5" fmla="*/ 125775 h 328019"/>
                  <a:gd name="connsiteX6" fmla="*/ 70353 w 264639"/>
                  <a:gd name="connsiteY6" fmla="*/ 116913 h 328019"/>
                  <a:gd name="connsiteX7" fmla="*/ 83250 w 264639"/>
                  <a:gd name="connsiteY7" fmla="*/ 74865 h 328019"/>
                  <a:gd name="connsiteX8" fmla="*/ 83204 w 264639"/>
                  <a:gd name="connsiteY8" fmla="*/ 71934 h 328019"/>
                  <a:gd name="connsiteX9" fmla="*/ 80918 w 264639"/>
                  <a:gd name="connsiteY9" fmla="*/ 30459 h 328019"/>
                  <a:gd name="connsiteX10" fmla="*/ 80186 w 264639"/>
                  <a:gd name="connsiteY10" fmla="*/ 19054 h 328019"/>
                  <a:gd name="connsiteX11" fmla="*/ 104815 w 264639"/>
                  <a:gd name="connsiteY11" fmla="*/ 5015 h 328019"/>
                  <a:gd name="connsiteX12" fmla="*/ 109663 w 264639"/>
                  <a:gd name="connsiteY12" fmla="*/ 4718 h 328019"/>
                  <a:gd name="connsiteX13" fmla="*/ 126562 w 264639"/>
                  <a:gd name="connsiteY13" fmla="*/ 8840 h 328019"/>
                  <a:gd name="connsiteX14" fmla="*/ 126973 w 264639"/>
                  <a:gd name="connsiteY14" fmla="*/ 17382 h 328019"/>
                  <a:gd name="connsiteX15" fmla="*/ 126790 w 264639"/>
                  <a:gd name="connsiteY15" fmla="*/ 42230 h 328019"/>
                  <a:gd name="connsiteX16" fmla="*/ 135092 w 264639"/>
                  <a:gd name="connsiteY16" fmla="*/ 77041 h 328019"/>
                  <a:gd name="connsiteX17" fmla="*/ 136166 w 264639"/>
                  <a:gd name="connsiteY17" fmla="*/ 78209 h 328019"/>
                  <a:gd name="connsiteX18" fmla="*/ 143461 w 264639"/>
                  <a:gd name="connsiteY18" fmla="*/ 56681 h 328019"/>
                  <a:gd name="connsiteX19" fmla="*/ 146159 w 264639"/>
                  <a:gd name="connsiteY19" fmla="*/ 7878 h 328019"/>
                  <a:gd name="connsiteX20" fmla="*/ 166077 w 264639"/>
                  <a:gd name="connsiteY20" fmla="*/ 68 h 328019"/>
                  <a:gd name="connsiteX21" fmla="*/ 168410 w 264639"/>
                  <a:gd name="connsiteY21" fmla="*/ 0 h 328019"/>
                  <a:gd name="connsiteX22" fmla="*/ 184646 w 264639"/>
                  <a:gd name="connsiteY22" fmla="*/ 5061 h 328019"/>
                  <a:gd name="connsiteX23" fmla="*/ 185149 w 264639"/>
                  <a:gd name="connsiteY23" fmla="*/ 25215 h 328019"/>
                  <a:gd name="connsiteX24" fmla="*/ 184051 w 264639"/>
                  <a:gd name="connsiteY24" fmla="*/ 70697 h 328019"/>
                  <a:gd name="connsiteX25" fmla="*/ 186521 w 264639"/>
                  <a:gd name="connsiteY25" fmla="*/ 77018 h 328019"/>
                  <a:gd name="connsiteX26" fmla="*/ 192146 w 264639"/>
                  <a:gd name="connsiteY26" fmla="*/ 57964 h 328019"/>
                  <a:gd name="connsiteX27" fmla="*/ 205593 w 264639"/>
                  <a:gd name="connsiteY27" fmla="*/ 9802 h 328019"/>
                  <a:gd name="connsiteX28" fmla="*/ 205730 w 264639"/>
                  <a:gd name="connsiteY28" fmla="*/ 9573 h 328019"/>
                  <a:gd name="connsiteX29" fmla="*/ 215060 w 264639"/>
                  <a:gd name="connsiteY29" fmla="*/ 4191 h 328019"/>
                  <a:gd name="connsiteX30" fmla="*/ 222881 w 264639"/>
                  <a:gd name="connsiteY30" fmla="*/ 5565 h 328019"/>
                  <a:gd name="connsiteX31" fmla="*/ 243484 w 264639"/>
                  <a:gd name="connsiteY31" fmla="*/ 21436 h 328019"/>
                  <a:gd name="connsiteX32" fmla="*/ 241015 w 264639"/>
                  <a:gd name="connsiteY32" fmla="*/ 34123 h 328019"/>
                  <a:gd name="connsiteX33" fmla="*/ 238728 w 264639"/>
                  <a:gd name="connsiteY33" fmla="*/ 40215 h 328019"/>
                  <a:gd name="connsiteX34" fmla="*/ 228621 w 264639"/>
                  <a:gd name="connsiteY34" fmla="*/ 86820 h 328019"/>
                  <a:gd name="connsiteX35" fmla="*/ 248081 w 264639"/>
                  <a:gd name="connsiteY35" fmla="*/ 126623 h 328019"/>
                  <a:gd name="connsiteX36" fmla="*/ 264477 w 264639"/>
                  <a:gd name="connsiteY36" fmla="*/ 151998 h 328019"/>
                  <a:gd name="connsiteX37" fmla="*/ 263585 w 264639"/>
                  <a:gd name="connsiteY37" fmla="*/ 152708 h 328019"/>
                  <a:gd name="connsiteX38" fmla="*/ 203009 w 264639"/>
                  <a:gd name="connsiteY38" fmla="*/ 209595 h 328019"/>
                  <a:gd name="connsiteX39" fmla="*/ 176665 w 264639"/>
                  <a:gd name="connsiteY39" fmla="*/ 243742 h 328019"/>
                  <a:gd name="connsiteX40" fmla="*/ 70970 w 264639"/>
                  <a:gd name="connsiteY40" fmla="*/ 328020 h 328019"/>
                  <a:gd name="connsiteX41" fmla="*/ 109640 w 264639"/>
                  <a:gd name="connsiteY41" fmla="*/ 6619 h 328019"/>
                  <a:gd name="connsiteX42" fmla="*/ 105020 w 264639"/>
                  <a:gd name="connsiteY42" fmla="*/ 6893 h 328019"/>
                  <a:gd name="connsiteX43" fmla="*/ 82061 w 264639"/>
                  <a:gd name="connsiteY43" fmla="*/ 18985 h 328019"/>
                  <a:gd name="connsiteX44" fmla="*/ 82793 w 264639"/>
                  <a:gd name="connsiteY44" fmla="*/ 30322 h 328019"/>
                  <a:gd name="connsiteX45" fmla="*/ 85057 w 264639"/>
                  <a:gd name="connsiteY45" fmla="*/ 71888 h 328019"/>
                  <a:gd name="connsiteX46" fmla="*/ 85103 w 264639"/>
                  <a:gd name="connsiteY46" fmla="*/ 74820 h 328019"/>
                  <a:gd name="connsiteX47" fmla="*/ 71565 w 264639"/>
                  <a:gd name="connsiteY47" fmla="*/ 118332 h 328019"/>
                  <a:gd name="connsiteX48" fmla="*/ 60542 w 264639"/>
                  <a:gd name="connsiteY48" fmla="*/ 127287 h 328019"/>
                  <a:gd name="connsiteX49" fmla="*/ 7535 w 264639"/>
                  <a:gd name="connsiteY49" fmla="*/ 188411 h 328019"/>
                  <a:gd name="connsiteX50" fmla="*/ 17597 w 264639"/>
                  <a:gd name="connsiteY50" fmla="*/ 296736 h 328019"/>
                  <a:gd name="connsiteX51" fmla="*/ 61389 w 264639"/>
                  <a:gd name="connsiteY51" fmla="*/ 325386 h 328019"/>
                  <a:gd name="connsiteX52" fmla="*/ 70925 w 264639"/>
                  <a:gd name="connsiteY52" fmla="*/ 326096 h 328019"/>
                  <a:gd name="connsiteX53" fmla="*/ 175064 w 264639"/>
                  <a:gd name="connsiteY53" fmla="*/ 242620 h 328019"/>
                  <a:gd name="connsiteX54" fmla="*/ 201614 w 264639"/>
                  <a:gd name="connsiteY54" fmla="*/ 208221 h 328019"/>
                  <a:gd name="connsiteX55" fmla="*/ 262556 w 264639"/>
                  <a:gd name="connsiteY55" fmla="*/ 151013 h 328019"/>
                  <a:gd name="connsiteX56" fmla="*/ 262648 w 264639"/>
                  <a:gd name="connsiteY56" fmla="*/ 150944 h 328019"/>
                  <a:gd name="connsiteX57" fmla="*/ 246549 w 264639"/>
                  <a:gd name="connsiteY57" fmla="*/ 127791 h 328019"/>
                  <a:gd name="connsiteX58" fmla="*/ 226654 w 264639"/>
                  <a:gd name="connsiteY58" fmla="*/ 86660 h 328019"/>
                  <a:gd name="connsiteX59" fmla="*/ 236853 w 264639"/>
                  <a:gd name="connsiteY59" fmla="*/ 39597 h 328019"/>
                  <a:gd name="connsiteX60" fmla="*/ 239186 w 264639"/>
                  <a:gd name="connsiteY60" fmla="*/ 33390 h 328019"/>
                  <a:gd name="connsiteX61" fmla="*/ 241632 w 264639"/>
                  <a:gd name="connsiteY61" fmla="*/ 22077 h 328019"/>
                  <a:gd name="connsiteX62" fmla="*/ 222263 w 264639"/>
                  <a:gd name="connsiteY62" fmla="*/ 7351 h 328019"/>
                  <a:gd name="connsiteX63" fmla="*/ 215014 w 264639"/>
                  <a:gd name="connsiteY63" fmla="*/ 6069 h 328019"/>
                  <a:gd name="connsiteX64" fmla="*/ 207331 w 264639"/>
                  <a:gd name="connsiteY64" fmla="*/ 10512 h 328019"/>
                  <a:gd name="connsiteX65" fmla="*/ 207194 w 264639"/>
                  <a:gd name="connsiteY65" fmla="*/ 10741 h 328019"/>
                  <a:gd name="connsiteX66" fmla="*/ 193999 w 264639"/>
                  <a:gd name="connsiteY66" fmla="*/ 58170 h 328019"/>
                  <a:gd name="connsiteX67" fmla="*/ 186498 w 264639"/>
                  <a:gd name="connsiteY67" fmla="*/ 78896 h 328019"/>
                  <a:gd name="connsiteX68" fmla="*/ 186498 w 264639"/>
                  <a:gd name="connsiteY68" fmla="*/ 78896 h 328019"/>
                  <a:gd name="connsiteX69" fmla="*/ 182130 w 264639"/>
                  <a:gd name="connsiteY69" fmla="*/ 70903 h 328019"/>
                  <a:gd name="connsiteX70" fmla="*/ 183251 w 264639"/>
                  <a:gd name="connsiteY70" fmla="*/ 24963 h 328019"/>
                  <a:gd name="connsiteX71" fmla="*/ 183434 w 264639"/>
                  <a:gd name="connsiteY71" fmla="*/ 6550 h 328019"/>
                  <a:gd name="connsiteX72" fmla="*/ 166169 w 264639"/>
                  <a:gd name="connsiteY72" fmla="*/ 1970 h 328019"/>
                  <a:gd name="connsiteX73" fmla="*/ 148035 w 264639"/>
                  <a:gd name="connsiteY73" fmla="*/ 7855 h 328019"/>
                  <a:gd name="connsiteX74" fmla="*/ 145313 w 264639"/>
                  <a:gd name="connsiteY74" fmla="*/ 56865 h 328019"/>
                  <a:gd name="connsiteX75" fmla="*/ 136143 w 264639"/>
                  <a:gd name="connsiteY75" fmla="*/ 80087 h 328019"/>
                  <a:gd name="connsiteX76" fmla="*/ 136143 w 264639"/>
                  <a:gd name="connsiteY76" fmla="*/ 80087 h 328019"/>
                  <a:gd name="connsiteX77" fmla="*/ 133399 w 264639"/>
                  <a:gd name="connsiteY77" fmla="*/ 77911 h 328019"/>
                  <a:gd name="connsiteX78" fmla="*/ 124870 w 264639"/>
                  <a:gd name="connsiteY78" fmla="*/ 42322 h 328019"/>
                  <a:gd name="connsiteX79" fmla="*/ 125052 w 264639"/>
                  <a:gd name="connsiteY79" fmla="*/ 17222 h 328019"/>
                  <a:gd name="connsiteX80" fmla="*/ 125098 w 264639"/>
                  <a:gd name="connsiteY80" fmla="*/ 10054 h 328019"/>
                  <a:gd name="connsiteX81" fmla="*/ 109617 w 264639"/>
                  <a:gd name="connsiteY81" fmla="*/ 6596 h 32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64639" h="328019">
                    <a:moveTo>
                      <a:pt x="70970" y="327997"/>
                    </a:moveTo>
                    <a:lnTo>
                      <a:pt x="70970" y="327997"/>
                    </a:lnTo>
                    <a:cubicBezTo>
                      <a:pt x="67746" y="327997"/>
                      <a:pt x="64430" y="327745"/>
                      <a:pt x="61160" y="327287"/>
                    </a:cubicBezTo>
                    <a:cubicBezTo>
                      <a:pt x="41722" y="324493"/>
                      <a:pt x="26515" y="314554"/>
                      <a:pt x="16019" y="297721"/>
                    </a:cubicBezTo>
                    <a:cubicBezTo>
                      <a:pt x="-4471" y="264903"/>
                      <a:pt x="-2206" y="212733"/>
                      <a:pt x="5751" y="187816"/>
                    </a:cubicBezTo>
                    <a:cubicBezTo>
                      <a:pt x="14258" y="161205"/>
                      <a:pt x="41425" y="139883"/>
                      <a:pt x="59399" y="125775"/>
                    </a:cubicBezTo>
                    <a:cubicBezTo>
                      <a:pt x="63744" y="122363"/>
                      <a:pt x="67517" y="119409"/>
                      <a:pt x="70353" y="116913"/>
                    </a:cubicBezTo>
                    <a:cubicBezTo>
                      <a:pt x="83822" y="104981"/>
                      <a:pt x="83570" y="91698"/>
                      <a:pt x="83250" y="74865"/>
                    </a:cubicBezTo>
                    <a:lnTo>
                      <a:pt x="83204" y="71934"/>
                    </a:lnTo>
                    <a:cubicBezTo>
                      <a:pt x="82976" y="59315"/>
                      <a:pt x="81741" y="41956"/>
                      <a:pt x="80918" y="30459"/>
                    </a:cubicBezTo>
                    <a:cubicBezTo>
                      <a:pt x="80506" y="24871"/>
                      <a:pt x="80232" y="20817"/>
                      <a:pt x="80186" y="19054"/>
                    </a:cubicBezTo>
                    <a:cubicBezTo>
                      <a:pt x="80003" y="12756"/>
                      <a:pt x="94753" y="6298"/>
                      <a:pt x="104815" y="5015"/>
                    </a:cubicBezTo>
                    <a:cubicBezTo>
                      <a:pt x="106392" y="4809"/>
                      <a:pt x="108016" y="4718"/>
                      <a:pt x="109663" y="4718"/>
                    </a:cubicBezTo>
                    <a:cubicBezTo>
                      <a:pt x="117735" y="4718"/>
                      <a:pt x="125075" y="7145"/>
                      <a:pt x="126562" y="8840"/>
                    </a:cubicBezTo>
                    <a:cubicBezTo>
                      <a:pt x="127408" y="9779"/>
                      <a:pt x="127339" y="11771"/>
                      <a:pt x="126973" y="17382"/>
                    </a:cubicBezTo>
                    <a:cubicBezTo>
                      <a:pt x="126630" y="22993"/>
                      <a:pt x="126081" y="31490"/>
                      <a:pt x="126790" y="42230"/>
                    </a:cubicBezTo>
                    <a:cubicBezTo>
                      <a:pt x="127980" y="60437"/>
                      <a:pt x="130861" y="69048"/>
                      <a:pt x="135092" y="77041"/>
                    </a:cubicBezTo>
                    <a:cubicBezTo>
                      <a:pt x="135526" y="77911"/>
                      <a:pt x="135937" y="78209"/>
                      <a:pt x="136166" y="78209"/>
                    </a:cubicBezTo>
                    <a:cubicBezTo>
                      <a:pt x="138499" y="78209"/>
                      <a:pt x="142500" y="65361"/>
                      <a:pt x="143461" y="56681"/>
                    </a:cubicBezTo>
                    <a:cubicBezTo>
                      <a:pt x="144421" y="48002"/>
                      <a:pt x="146159" y="10260"/>
                      <a:pt x="146159" y="7878"/>
                    </a:cubicBezTo>
                    <a:cubicBezTo>
                      <a:pt x="146159" y="4259"/>
                      <a:pt x="155284" y="710"/>
                      <a:pt x="166077" y="68"/>
                    </a:cubicBezTo>
                    <a:cubicBezTo>
                      <a:pt x="166878" y="46"/>
                      <a:pt x="167655" y="0"/>
                      <a:pt x="168410" y="0"/>
                    </a:cubicBezTo>
                    <a:cubicBezTo>
                      <a:pt x="175019" y="0"/>
                      <a:pt x="180484" y="1694"/>
                      <a:pt x="184646" y="5061"/>
                    </a:cubicBezTo>
                    <a:cubicBezTo>
                      <a:pt x="186430" y="6504"/>
                      <a:pt x="186955" y="9871"/>
                      <a:pt x="185149" y="25215"/>
                    </a:cubicBezTo>
                    <a:cubicBezTo>
                      <a:pt x="183571" y="38360"/>
                      <a:pt x="182794" y="60621"/>
                      <a:pt x="184051" y="70697"/>
                    </a:cubicBezTo>
                    <a:cubicBezTo>
                      <a:pt x="184577" y="75003"/>
                      <a:pt x="185835" y="77018"/>
                      <a:pt x="186521" y="77018"/>
                    </a:cubicBezTo>
                    <a:cubicBezTo>
                      <a:pt x="186567" y="77018"/>
                      <a:pt x="189883" y="76789"/>
                      <a:pt x="192146" y="57964"/>
                    </a:cubicBezTo>
                    <a:cubicBezTo>
                      <a:pt x="195188" y="32681"/>
                      <a:pt x="204312" y="12046"/>
                      <a:pt x="205593" y="9802"/>
                    </a:cubicBezTo>
                    <a:lnTo>
                      <a:pt x="205730" y="9573"/>
                    </a:lnTo>
                    <a:cubicBezTo>
                      <a:pt x="206713" y="7832"/>
                      <a:pt x="208748" y="4191"/>
                      <a:pt x="215060" y="4191"/>
                    </a:cubicBezTo>
                    <a:cubicBezTo>
                      <a:pt x="217301" y="4191"/>
                      <a:pt x="219931" y="4649"/>
                      <a:pt x="222881" y="5565"/>
                    </a:cubicBezTo>
                    <a:cubicBezTo>
                      <a:pt x="235870" y="9573"/>
                      <a:pt x="241952" y="17428"/>
                      <a:pt x="243484" y="21436"/>
                    </a:cubicBezTo>
                    <a:cubicBezTo>
                      <a:pt x="244765" y="24757"/>
                      <a:pt x="243027" y="29085"/>
                      <a:pt x="241015" y="34123"/>
                    </a:cubicBezTo>
                    <a:cubicBezTo>
                      <a:pt x="240237" y="36070"/>
                      <a:pt x="239437" y="38085"/>
                      <a:pt x="238728" y="40215"/>
                    </a:cubicBezTo>
                    <a:cubicBezTo>
                      <a:pt x="236121" y="48047"/>
                      <a:pt x="229558" y="73354"/>
                      <a:pt x="228621" y="86820"/>
                    </a:cubicBezTo>
                    <a:cubicBezTo>
                      <a:pt x="227683" y="100217"/>
                      <a:pt x="227637" y="101019"/>
                      <a:pt x="248081" y="126623"/>
                    </a:cubicBezTo>
                    <a:cubicBezTo>
                      <a:pt x="265941" y="148975"/>
                      <a:pt x="264866" y="151174"/>
                      <a:pt x="264477" y="151998"/>
                    </a:cubicBezTo>
                    <a:cubicBezTo>
                      <a:pt x="264294" y="152387"/>
                      <a:pt x="263974" y="152639"/>
                      <a:pt x="263585" y="152708"/>
                    </a:cubicBezTo>
                    <a:cubicBezTo>
                      <a:pt x="260727" y="155113"/>
                      <a:pt x="233103" y="178587"/>
                      <a:pt x="203009" y="209595"/>
                    </a:cubicBezTo>
                    <a:cubicBezTo>
                      <a:pt x="194936" y="217909"/>
                      <a:pt x="186064" y="230482"/>
                      <a:pt x="176665" y="243742"/>
                    </a:cubicBezTo>
                    <a:cubicBezTo>
                      <a:pt x="150116" y="281278"/>
                      <a:pt x="117049" y="328020"/>
                      <a:pt x="70970" y="328020"/>
                    </a:cubicBezTo>
                    <a:close/>
                    <a:moveTo>
                      <a:pt x="109640" y="6619"/>
                    </a:moveTo>
                    <a:cubicBezTo>
                      <a:pt x="108062" y="6619"/>
                      <a:pt x="106507" y="6710"/>
                      <a:pt x="105020" y="6893"/>
                    </a:cubicBezTo>
                    <a:cubicBezTo>
                      <a:pt x="95096" y="8153"/>
                      <a:pt x="81947" y="14359"/>
                      <a:pt x="82061" y="18985"/>
                    </a:cubicBezTo>
                    <a:cubicBezTo>
                      <a:pt x="82107" y="20703"/>
                      <a:pt x="82427" y="24940"/>
                      <a:pt x="82793" y="30322"/>
                    </a:cubicBezTo>
                    <a:cubicBezTo>
                      <a:pt x="83593" y="41818"/>
                      <a:pt x="84851" y="59224"/>
                      <a:pt x="85057" y="71888"/>
                    </a:cubicBezTo>
                    <a:lnTo>
                      <a:pt x="85103" y="74820"/>
                    </a:lnTo>
                    <a:cubicBezTo>
                      <a:pt x="85446" y="92156"/>
                      <a:pt x="85720" y="105828"/>
                      <a:pt x="71565" y="118332"/>
                    </a:cubicBezTo>
                    <a:cubicBezTo>
                      <a:pt x="68706" y="120875"/>
                      <a:pt x="64910" y="123852"/>
                      <a:pt x="60542" y="127287"/>
                    </a:cubicBezTo>
                    <a:cubicBezTo>
                      <a:pt x="42751" y="141234"/>
                      <a:pt x="15859" y="162349"/>
                      <a:pt x="7535" y="188411"/>
                    </a:cubicBezTo>
                    <a:cubicBezTo>
                      <a:pt x="-332" y="212985"/>
                      <a:pt x="-2550" y="264422"/>
                      <a:pt x="17597" y="296736"/>
                    </a:cubicBezTo>
                    <a:cubicBezTo>
                      <a:pt x="27796" y="313065"/>
                      <a:pt x="42523" y="322729"/>
                      <a:pt x="61389" y="325386"/>
                    </a:cubicBezTo>
                    <a:cubicBezTo>
                      <a:pt x="64567" y="325867"/>
                      <a:pt x="67792" y="326096"/>
                      <a:pt x="70925" y="326096"/>
                    </a:cubicBezTo>
                    <a:cubicBezTo>
                      <a:pt x="116020" y="326096"/>
                      <a:pt x="148766" y="279812"/>
                      <a:pt x="175064" y="242620"/>
                    </a:cubicBezTo>
                    <a:cubicBezTo>
                      <a:pt x="184509" y="229268"/>
                      <a:pt x="193427" y="216649"/>
                      <a:pt x="201614" y="208221"/>
                    </a:cubicBezTo>
                    <a:cubicBezTo>
                      <a:pt x="233285" y="175587"/>
                      <a:pt x="262282" y="151242"/>
                      <a:pt x="262556" y="151013"/>
                    </a:cubicBezTo>
                    <a:cubicBezTo>
                      <a:pt x="262579" y="150990"/>
                      <a:pt x="262625" y="150967"/>
                      <a:pt x="262648" y="150944"/>
                    </a:cubicBezTo>
                    <a:cubicBezTo>
                      <a:pt x="262419" y="149776"/>
                      <a:pt x="260384" y="145105"/>
                      <a:pt x="246549" y="127791"/>
                    </a:cubicBezTo>
                    <a:cubicBezTo>
                      <a:pt x="225625" y="101614"/>
                      <a:pt x="225716" y="100492"/>
                      <a:pt x="226654" y="86660"/>
                    </a:cubicBezTo>
                    <a:cubicBezTo>
                      <a:pt x="227614" y="73033"/>
                      <a:pt x="234246" y="47475"/>
                      <a:pt x="236853" y="39597"/>
                    </a:cubicBezTo>
                    <a:cubicBezTo>
                      <a:pt x="237585" y="37398"/>
                      <a:pt x="238385" y="35360"/>
                      <a:pt x="239186" y="33390"/>
                    </a:cubicBezTo>
                    <a:cubicBezTo>
                      <a:pt x="241038" y="28719"/>
                      <a:pt x="242638" y="24688"/>
                      <a:pt x="241632" y="22077"/>
                    </a:cubicBezTo>
                    <a:cubicBezTo>
                      <a:pt x="240215" y="18390"/>
                      <a:pt x="234566" y="11153"/>
                      <a:pt x="222263" y="7351"/>
                    </a:cubicBezTo>
                    <a:cubicBezTo>
                      <a:pt x="219496" y="6504"/>
                      <a:pt x="217072" y="6069"/>
                      <a:pt x="215014" y="6069"/>
                    </a:cubicBezTo>
                    <a:cubicBezTo>
                      <a:pt x="209823" y="6069"/>
                      <a:pt x="208268" y="8840"/>
                      <a:pt x="207331" y="10512"/>
                    </a:cubicBezTo>
                    <a:lnTo>
                      <a:pt x="207194" y="10741"/>
                    </a:lnTo>
                    <a:cubicBezTo>
                      <a:pt x="205959" y="12939"/>
                      <a:pt x="196995" y="33184"/>
                      <a:pt x="193999" y="58170"/>
                    </a:cubicBezTo>
                    <a:cubicBezTo>
                      <a:pt x="192856" y="67629"/>
                      <a:pt x="190637" y="78896"/>
                      <a:pt x="186498" y="78896"/>
                    </a:cubicBezTo>
                    <a:lnTo>
                      <a:pt x="186498" y="78896"/>
                    </a:lnTo>
                    <a:cubicBezTo>
                      <a:pt x="184349" y="78896"/>
                      <a:pt x="182771" y="75987"/>
                      <a:pt x="182130" y="70903"/>
                    </a:cubicBezTo>
                    <a:cubicBezTo>
                      <a:pt x="180804" y="60391"/>
                      <a:pt x="181650" y="38246"/>
                      <a:pt x="183251" y="24963"/>
                    </a:cubicBezTo>
                    <a:cubicBezTo>
                      <a:pt x="184257" y="16581"/>
                      <a:pt x="185035" y="7832"/>
                      <a:pt x="183434" y="6550"/>
                    </a:cubicBezTo>
                    <a:cubicBezTo>
                      <a:pt x="181902" y="5313"/>
                      <a:pt x="176940" y="1351"/>
                      <a:pt x="166169" y="1970"/>
                    </a:cubicBezTo>
                    <a:cubicBezTo>
                      <a:pt x="154392" y="2657"/>
                      <a:pt x="148035" y="6458"/>
                      <a:pt x="148035" y="7855"/>
                    </a:cubicBezTo>
                    <a:cubicBezTo>
                      <a:pt x="148035" y="10237"/>
                      <a:pt x="146297" y="48162"/>
                      <a:pt x="145313" y="56865"/>
                    </a:cubicBezTo>
                    <a:cubicBezTo>
                      <a:pt x="144787" y="61765"/>
                      <a:pt x="141083" y="80087"/>
                      <a:pt x="136143" y="80087"/>
                    </a:cubicBezTo>
                    <a:lnTo>
                      <a:pt x="136143" y="80087"/>
                    </a:lnTo>
                    <a:cubicBezTo>
                      <a:pt x="135092" y="80087"/>
                      <a:pt x="134154" y="79354"/>
                      <a:pt x="133399" y="77911"/>
                    </a:cubicBezTo>
                    <a:cubicBezTo>
                      <a:pt x="129054" y="69690"/>
                      <a:pt x="126104" y="60872"/>
                      <a:pt x="124870" y="42322"/>
                    </a:cubicBezTo>
                    <a:cubicBezTo>
                      <a:pt x="124160" y="31444"/>
                      <a:pt x="124687" y="22902"/>
                      <a:pt x="125052" y="17222"/>
                    </a:cubicBezTo>
                    <a:cubicBezTo>
                      <a:pt x="125281" y="13832"/>
                      <a:pt x="125464" y="10626"/>
                      <a:pt x="125098" y="10054"/>
                    </a:cubicBezTo>
                    <a:cubicBezTo>
                      <a:pt x="124207" y="9046"/>
                      <a:pt x="117666" y="6596"/>
                      <a:pt x="109617" y="6596"/>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1" name="Freeform: Shape 1930">
                <a:extLst>
                  <a:ext uri="{FF2B5EF4-FFF2-40B4-BE49-F238E27FC236}">
                    <a16:creationId xmlns:a16="http://schemas.microsoft.com/office/drawing/2014/main" id="{D4060704-0A2A-2E53-F78B-93AD6725F541}"/>
                  </a:ext>
                </a:extLst>
              </p:cNvPr>
              <p:cNvSpPr/>
              <p:nvPr/>
            </p:nvSpPr>
            <p:spPr>
              <a:xfrm>
                <a:off x="5387111" y="3264804"/>
                <a:ext cx="30230" cy="76514"/>
              </a:xfrm>
              <a:custGeom>
                <a:avLst/>
                <a:gdLst>
                  <a:gd name="connsiteX0" fmla="*/ 6700 w 30230"/>
                  <a:gd name="connsiteY0" fmla="*/ 62943 h 76514"/>
                  <a:gd name="connsiteX1" fmla="*/ 24583 w 30230"/>
                  <a:gd name="connsiteY1" fmla="*/ 76455 h 76514"/>
                  <a:gd name="connsiteX2" fmla="*/ 30231 w 30230"/>
                  <a:gd name="connsiteY2" fmla="*/ 73409 h 76514"/>
                  <a:gd name="connsiteX3" fmla="*/ 28722 w 30230"/>
                  <a:gd name="connsiteY3" fmla="*/ 71806 h 76514"/>
                  <a:gd name="connsiteX4" fmla="*/ 20307 w 30230"/>
                  <a:gd name="connsiteY4" fmla="*/ 36606 h 76514"/>
                  <a:gd name="connsiteX5" fmla="*/ 20307 w 30230"/>
                  <a:gd name="connsiteY5" fmla="*/ 3788 h 76514"/>
                  <a:gd name="connsiteX6" fmla="*/ 0 w 30230"/>
                  <a:gd name="connsiteY6" fmla="*/ 215 h 76514"/>
                  <a:gd name="connsiteX7" fmla="*/ 6677 w 30230"/>
                  <a:gd name="connsiteY7" fmla="*/ 62943 h 7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76514">
                    <a:moveTo>
                      <a:pt x="6700" y="62943"/>
                    </a:moveTo>
                    <a:cubicBezTo>
                      <a:pt x="8370" y="68852"/>
                      <a:pt x="16556" y="77303"/>
                      <a:pt x="24583" y="76455"/>
                    </a:cubicBezTo>
                    <a:cubicBezTo>
                      <a:pt x="26801" y="76226"/>
                      <a:pt x="28676" y="75058"/>
                      <a:pt x="30231" y="73409"/>
                    </a:cubicBezTo>
                    <a:cubicBezTo>
                      <a:pt x="29728" y="73226"/>
                      <a:pt x="29225" y="72722"/>
                      <a:pt x="28722" y="71806"/>
                    </a:cubicBezTo>
                    <a:cubicBezTo>
                      <a:pt x="24766" y="64317"/>
                      <a:pt x="21587" y="55867"/>
                      <a:pt x="20307" y="36606"/>
                    </a:cubicBezTo>
                    <a:cubicBezTo>
                      <a:pt x="19049" y="17323"/>
                      <a:pt x="21747" y="5368"/>
                      <a:pt x="20307" y="3788"/>
                    </a:cubicBezTo>
                    <a:cubicBezTo>
                      <a:pt x="18912" y="2231"/>
                      <a:pt x="9764" y="-838"/>
                      <a:pt x="0" y="215"/>
                    </a:cubicBezTo>
                    <a:cubicBezTo>
                      <a:pt x="137" y="19842"/>
                      <a:pt x="1898" y="45927"/>
                      <a:pt x="6677" y="6294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2" name="Freeform: Shape 1931">
                <a:extLst>
                  <a:ext uri="{FF2B5EF4-FFF2-40B4-BE49-F238E27FC236}">
                    <a16:creationId xmlns:a16="http://schemas.microsoft.com/office/drawing/2014/main" id="{6119B05E-C2CA-B1B3-2E47-FFE93BCE995D}"/>
                  </a:ext>
                </a:extLst>
              </p:cNvPr>
              <p:cNvSpPr/>
              <p:nvPr/>
            </p:nvSpPr>
            <p:spPr>
              <a:xfrm>
                <a:off x="5397905" y="3265546"/>
                <a:ext cx="17676" cy="70513"/>
              </a:xfrm>
              <a:custGeom>
                <a:avLst/>
                <a:gdLst>
                  <a:gd name="connsiteX0" fmla="*/ 0 w 17676"/>
                  <a:gd name="connsiteY0" fmla="*/ 20978 h 70513"/>
                  <a:gd name="connsiteX1" fmla="*/ 3087 w 17676"/>
                  <a:gd name="connsiteY1" fmla="*/ 46582 h 70513"/>
                  <a:gd name="connsiteX2" fmla="*/ 17677 w 17676"/>
                  <a:gd name="connsiteY2" fmla="*/ 70514 h 70513"/>
                  <a:gd name="connsiteX3" fmla="*/ 9536 w 17676"/>
                  <a:gd name="connsiteY3" fmla="*/ 35841 h 70513"/>
                  <a:gd name="connsiteX4" fmla="*/ 9536 w 17676"/>
                  <a:gd name="connsiteY4" fmla="*/ 3023 h 70513"/>
                  <a:gd name="connsiteX5" fmla="*/ 1303 w 17676"/>
                  <a:gd name="connsiteY5" fmla="*/ 0 h 70513"/>
                  <a:gd name="connsiteX6" fmla="*/ 0 w 17676"/>
                  <a:gd name="connsiteY6" fmla="*/ 20955 h 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6" h="70513">
                    <a:moveTo>
                      <a:pt x="0" y="20978"/>
                    </a:moveTo>
                    <a:cubicBezTo>
                      <a:pt x="0" y="29634"/>
                      <a:pt x="457" y="38291"/>
                      <a:pt x="3087" y="46582"/>
                    </a:cubicBezTo>
                    <a:cubicBezTo>
                      <a:pt x="5579" y="54414"/>
                      <a:pt x="10267" y="65682"/>
                      <a:pt x="17677" y="70514"/>
                    </a:cubicBezTo>
                    <a:cubicBezTo>
                      <a:pt x="13835" y="63163"/>
                      <a:pt x="10771" y="54666"/>
                      <a:pt x="9536" y="35841"/>
                    </a:cubicBezTo>
                    <a:cubicBezTo>
                      <a:pt x="8278" y="16558"/>
                      <a:pt x="10976" y="4603"/>
                      <a:pt x="9536" y="3023"/>
                    </a:cubicBezTo>
                    <a:cubicBezTo>
                      <a:pt x="8758" y="2153"/>
                      <a:pt x="5625" y="824"/>
                      <a:pt x="1303" y="0"/>
                    </a:cubicBezTo>
                    <a:cubicBezTo>
                      <a:pt x="1120" y="6962"/>
                      <a:pt x="46" y="14084"/>
                      <a:pt x="0" y="2095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3" name="Freeform: Shape 1932">
                <a:extLst>
                  <a:ext uri="{FF2B5EF4-FFF2-40B4-BE49-F238E27FC236}">
                    <a16:creationId xmlns:a16="http://schemas.microsoft.com/office/drawing/2014/main" id="{6DDF7C4E-B0FF-2C10-410A-2EAAC8DDF611}"/>
                  </a:ext>
                </a:extLst>
              </p:cNvPr>
              <p:cNvSpPr/>
              <p:nvPr/>
            </p:nvSpPr>
            <p:spPr>
              <a:xfrm>
                <a:off x="5446904" y="3260141"/>
                <a:ext cx="21456" cy="78324"/>
              </a:xfrm>
              <a:custGeom>
                <a:avLst/>
                <a:gdLst>
                  <a:gd name="connsiteX0" fmla="*/ 21434 w 21456"/>
                  <a:gd name="connsiteY0" fmla="*/ 78072 h 78324"/>
                  <a:gd name="connsiteX1" fmla="*/ 21274 w 21456"/>
                  <a:gd name="connsiteY1" fmla="*/ 76904 h 78324"/>
                  <a:gd name="connsiteX2" fmla="*/ 17569 w 21456"/>
                  <a:gd name="connsiteY2" fmla="*/ 69804 h 78324"/>
                  <a:gd name="connsiteX3" fmla="*/ 18690 w 21456"/>
                  <a:gd name="connsiteY3" fmla="*/ 24093 h 78324"/>
                  <a:gd name="connsiteX4" fmla="*/ 18530 w 21456"/>
                  <a:gd name="connsiteY4" fmla="*/ 4809 h 78324"/>
                  <a:gd name="connsiteX5" fmla="*/ 4214 w 21456"/>
                  <a:gd name="connsiteY5" fmla="*/ 0 h 78324"/>
                  <a:gd name="connsiteX6" fmla="*/ 30 w 21456"/>
                  <a:gd name="connsiteY6" fmla="*/ 53704 h 78324"/>
                  <a:gd name="connsiteX7" fmla="*/ 21457 w 21456"/>
                  <a:gd name="connsiteY7" fmla="*/ 78095 h 7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6" h="78324">
                    <a:moveTo>
                      <a:pt x="21434" y="78072"/>
                    </a:moveTo>
                    <a:cubicBezTo>
                      <a:pt x="21365" y="77682"/>
                      <a:pt x="21320" y="77293"/>
                      <a:pt x="21274" y="76904"/>
                    </a:cubicBezTo>
                    <a:cubicBezTo>
                      <a:pt x="19582" y="77224"/>
                      <a:pt x="18141" y="74316"/>
                      <a:pt x="17569" y="69804"/>
                    </a:cubicBezTo>
                    <a:cubicBezTo>
                      <a:pt x="16311" y="59613"/>
                      <a:pt x="17112" y="37467"/>
                      <a:pt x="18690" y="24093"/>
                    </a:cubicBezTo>
                    <a:cubicBezTo>
                      <a:pt x="20268" y="10695"/>
                      <a:pt x="20107" y="6092"/>
                      <a:pt x="18530" y="4809"/>
                    </a:cubicBezTo>
                    <a:cubicBezTo>
                      <a:pt x="17135" y="3687"/>
                      <a:pt x="12858" y="321"/>
                      <a:pt x="4214" y="0"/>
                    </a:cubicBezTo>
                    <a:cubicBezTo>
                      <a:pt x="3391" y="24596"/>
                      <a:pt x="784" y="37376"/>
                      <a:pt x="30" y="53704"/>
                    </a:cubicBezTo>
                    <a:cubicBezTo>
                      <a:pt x="-565" y="66598"/>
                      <a:pt x="7805" y="80270"/>
                      <a:pt x="21457" y="7809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4" name="Freeform: Shape 1933">
                <a:extLst>
                  <a:ext uri="{FF2B5EF4-FFF2-40B4-BE49-F238E27FC236}">
                    <a16:creationId xmlns:a16="http://schemas.microsoft.com/office/drawing/2014/main" id="{D69AAE07-022B-CDB5-1515-00F7700C852D}"/>
                  </a:ext>
                </a:extLst>
              </p:cNvPr>
              <p:cNvSpPr/>
              <p:nvPr/>
            </p:nvSpPr>
            <p:spPr>
              <a:xfrm>
                <a:off x="5455166" y="3261997"/>
                <a:ext cx="13125" cy="75918"/>
              </a:xfrm>
              <a:custGeom>
                <a:avLst/>
                <a:gdLst>
                  <a:gd name="connsiteX0" fmla="*/ 13125 w 13125"/>
                  <a:gd name="connsiteY0" fmla="*/ 75896 h 75918"/>
                  <a:gd name="connsiteX1" fmla="*/ 13011 w 13125"/>
                  <a:gd name="connsiteY1" fmla="*/ 75048 h 75918"/>
                  <a:gd name="connsiteX2" fmla="*/ 9307 w 13125"/>
                  <a:gd name="connsiteY2" fmla="*/ 67949 h 75918"/>
                  <a:gd name="connsiteX3" fmla="*/ 10427 w 13125"/>
                  <a:gd name="connsiteY3" fmla="*/ 22237 h 75918"/>
                  <a:gd name="connsiteX4" fmla="*/ 10267 w 13125"/>
                  <a:gd name="connsiteY4" fmla="*/ 2954 h 75918"/>
                  <a:gd name="connsiteX5" fmla="*/ 5190 w 13125"/>
                  <a:gd name="connsiteY5" fmla="*/ 0 h 75918"/>
                  <a:gd name="connsiteX6" fmla="*/ 13125 w 13125"/>
                  <a:gd name="connsiteY6" fmla="*/ 75919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5" h="75918">
                    <a:moveTo>
                      <a:pt x="13125" y="75896"/>
                    </a:moveTo>
                    <a:cubicBezTo>
                      <a:pt x="13080" y="75621"/>
                      <a:pt x="13057" y="75323"/>
                      <a:pt x="13011" y="75048"/>
                    </a:cubicBezTo>
                    <a:cubicBezTo>
                      <a:pt x="11319" y="75369"/>
                      <a:pt x="9878" y="72461"/>
                      <a:pt x="9307" y="67949"/>
                    </a:cubicBezTo>
                    <a:cubicBezTo>
                      <a:pt x="8049" y="57758"/>
                      <a:pt x="8849" y="35612"/>
                      <a:pt x="10427" y="22237"/>
                    </a:cubicBezTo>
                    <a:cubicBezTo>
                      <a:pt x="12005" y="8840"/>
                      <a:pt x="11845" y="4237"/>
                      <a:pt x="10267" y="2954"/>
                    </a:cubicBezTo>
                    <a:cubicBezTo>
                      <a:pt x="9512" y="2336"/>
                      <a:pt x="7866" y="1099"/>
                      <a:pt x="5190" y="0"/>
                    </a:cubicBezTo>
                    <a:cubicBezTo>
                      <a:pt x="3155" y="23841"/>
                      <a:pt x="-9079" y="62956"/>
                      <a:pt x="13125" y="7591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5" name="Freeform: Shape 1934">
                <a:extLst>
                  <a:ext uri="{FF2B5EF4-FFF2-40B4-BE49-F238E27FC236}">
                    <a16:creationId xmlns:a16="http://schemas.microsoft.com/office/drawing/2014/main" id="{D0330DC6-D0E0-02B9-A60A-D762076F4A60}"/>
                  </a:ext>
                </a:extLst>
              </p:cNvPr>
              <p:cNvSpPr/>
              <p:nvPr/>
            </p:nvSpPr>
            <p:spPr>
              <a:xfrm>
                <a:off x="5282602" y="3270103"/>
                <a:ext cx="262679" cy="316116"/>
              </a:xfrm>
              <a:custGeom>
                <a:avLst/>
                <a:gdLst>
                  <a:gd name="connsiteX0" fmla="*/ 246335 w 262679"/>
                  <a:gd name="connsiteY0" fmla="*/ 116203 h 316116"/>
                  <a:gd name="connsiteX1" fmla="*/ 226668 w 262679"/>
                  <a:gd name="connsiteY1" fmla="*/ 75759 h 316116"/>
                  <a:gd name="connsiteX2" fmla="*/ 236822 w 262679"/>
                  <a:gd name="connsiteY2" fmla="*/ 28925 h 316116"/>
                  <a:gd name="connsiteX3" fmla="*/ 241578 w 262679"/>
                  <a:gd name="connsiteY3" fmla="*/ 10787 h 316116"/>
                  <a:gd name="connsiteX4" fmla="*/ 231562 w 262679"/>
                  <a:gd name="connsiteY4" fmla="*/ 0 h 316116"/>
                  <a:gd name="connsiteX5" fmla="*/ 210089 w 262679"/>
                  <a:gd name="connsiteY5" fmla="*/ 68361 h 316116"/>
                  <a:gd name="connsiteX6" fmla="*/ 185346 w 262679"/>
                  <a:gd name="connsiteY6" fmla="*/ 114944 h 316116"/>
                  <a:gd name="connsiteX7" fmla="*/ 150588 w 262679"/>
                  <a:gd name="connsiteY7" fmla="*/ 122295 h 316116"/>
                  <a:gd name="connsiteX8" fmla="*/ 115051 w 262679"/>
                  <a:gd name="connsiteY8" fmla="*/ 135853 h 316116"/>
                  <a:gd name="connsiteX9" fmla="*/ 80155 w 262679"/>
                  <a:gd name="connsiteY9" fmla="*/ 190908 h 316116"/>
                  <a:gd name="connsiteX10" fmla="*/ 32293 w 262679"/>
                  <a:gd name="connsiteY10" fmla="*/ 212642 h 316116"/>
                  <a:gd name="connsiteX11" fmla="*/ 13472 w 262679"/>
                  <a:gd name="connsiteY11" fmla="*/ 164915 h 316116"/>
                  <a:gd name="connsiteX12" fmla="*/ 19418 w 262679"/>
                  <a:gd name="connsiteY12" fmla="*/ 152433 h 316116"/>
                  <a:gd name="connsiteX13" fmla="*/ 5651 w 262679"/>
                  <a:gd name="connsiteY13" fmla="*/ 177190 h 316116"/>
                  <a:gd name="connsiteX14" fmla="*/ 60283 w 262679"/>
                  <a:gd name="connsiteY14" fmla="*/ 315424 h 316116"/>
                  <a:gd name="connsiteX15" fmla="*/ 201331 w 262679"/>
                  <a:gd name="connsiteY15" fmla="*/ 197962 h 316116"/>
                  <a:gd name="connsiteX16" fmla="*/ 262205 w 262679"/>
                  <a:gd name="connsiteY16" fmla="*/ 140822 h 316116"/>
                  <a:gd name="connsiteX17" fmla="*/ 246357 w 262679"/>
                  <a:gd name="connsiteY17" fmla="*/ 116249 h 3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679" h="316116">
                    <a:moveTo>
                      <a:pt x="246335" y="116203"/>
                    </a:moveTo>
                    <a:cubicBezTo>
                      <a:pt x="225708" y="90416"/>
                      <a:pt x="225708" y="89454"/>
                      <a:pt x="226668" y="75759"/>
                    </a:cubicBezTo>
                    <a:cubicBezTo>
                      <a:pt x="227629" y="62040"/>
                      <a:pt x="234283" y="36574"/>
                      <a:pt x="236822" y="28925"/>
                    </a:cubicBezTo>
                    <a:cubicBezTo>
                      <a:pt x="239360" y="21276"/>
                      <a:pt x="243156" y="14909"/>
                      <a:pt x="241578" y="10787"/>
                    </a:cubicBezTo>
                    <a:cubicBezTo>
                      <a:pt x="240503" y="7970"/>
                      <a:pt x="237348" y="3664"/>
                      <a:pt x="231562" y="0"/>
                    </a:cubicBezTo>
                    <a:cubicBezTo>
                      <a:pt x="220334" y="19306"/>
                      <a:pt x="213863" y="52262"/>
                      <a:pt x="210089" y="68361"/>
                    </a:cubicBezTo>
                    <a:cubicBezTo>
                      <a:pt x="205699" y="87118"/>
                      <a:pt x="203915" y="105691"/>
                      <a:pt x="185346" y="114944"/>
                    </a:cubicBezTo>
                    <a:cubicBezTo>
                      <a:pt x="174598" y="120302"/>
                      <a:pt x="162250" y="120737"/>
                      <a:pt x="150588" y="122295"/>
                    </a:cubicBezTo>
                    <a:cubicBezTo>
                      <a:pt x="137919" y="123989"/>
                      <a:pt x="125341" y="127997"/>
                      <a:pt x="115051" y="135853"/>
                    </a:cubicBezTo>
                    <a:cubicBezTo>
                      <a:pt x="96459" y="150075"/>
                      <a:pt x="92572" y="172403"/>
                      <a:pt x="80155" y="190908"/>
                    </a:cubicBezTo>
                    <a:cubicBezTo>
                      <a:pt x="70390" y="205473"/>
                      <a:pt x="50793" y="219192"/>
                      <a:pt x="32293" y="212642"/>
                    </a:cubicBezTo>
                    <a:cubicBezTo>
                      <a:pt x="13267" y="205909"/>
                      <a:pt x="6818" y="182961"/>
                      <a:pt x="13472" y="164915"/>
                    </a:cubicBezTo>
                    <a:cubicBezTo>
                      <a:pt x="15096" y="160518"/>
                      <a:pt x="17131" y="156395"/>
                      <a:pt x="19418" y="152433"/>
                    </a:cubicBezTo>
                    <a:cubicBezTo>
                      <a:pt x="13427" y="160060"/>
                      <a:pt x="8487" y="168327"/>
                      <a:pt x="5651" y="177190"/>
                    </a:cubicBezTo>
                    <a:cubicBezTo>
                      <a:pt x="-4822" y="209939"/>
                      <a:pt x="-7612" y="305760"/>
                      <a:pt x="60283" y="315424"/>
                    </a:cubicBezTo>
                    <a:cubicBezTo>
                      <a:pt x="128177" y="325089"/>
                      <a:pt x="169316" y="230963"/>
                      <a:pt x="201331" y="197962"/>
                    </a:cubicBezTo>
                    <a:cubicBezTo>
                      <a:pt x="233346" y="165006"/>
                      <a:pt x="262205" y="140822"/>
                      <a:pt x="262205" y="140822"/>
                    </a:cubicBezTo>
                    <a:cubicBezTo>
                      <a:pt x="262205" y="140822"/>
                      <a:pt x="266961" y="142059"/>
                      <a:pt x="246357" y="11624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6" name="Freeform: Shape 1935">
                <a:extLst>
                  <a:ext uri="{FF2B5EF4-FFF2-40B4-BE49-F238E27FC236}">
                    <a16:creationId xmlns:a16="http://schemas.microsoft.com/office/drawing/2014/main" id="{19F43325-8D6D-D8DC-D4BA-A18F0471D675}"/>
                  </a:ext>
                </a:extLst>
              </p:cNvPr>
              <p:cNvSpPr/>
              <p:nvPr/>
            </p:nvSpPr>
            <p:spPr>
              <a:xfrm>
                <a:off x="5505521" y="3274455"/>
                <a:ext cx="19031" cy="80430"/>
              </a:xfrm>
              <a:custGeom>
                <a:avLst/>
                <a:gdLst>
                  <a:gd name="connsiteX0" fmla="*/ 3179 w 19031"/>
                  <a:gd name="connsiteY0" fmla="*/ 45529 h 80430"/>
                  <a:gd name="connsiteX1" fmla="*/ 2973 w 19031"/>
                  <a:gd name="connsiteY1" fmla="*/ 79423 h 80430"/>
                  <a:gd name="connsiteX2" fmla="*/ 3590 w 19031"/>
                  <a:gd name="connsiteY2" fmla="*/ 80431 h 80430"/>
                  <a:gd name="connsiteX3" fmla="*/ 3750 w 19031"/>
                  <a:gd name="connsiteY3" fmla="*/ 71408 h 80430"/>
                  <a:gd name="connsiteX4" fmla="*/ 13904 w 19031"/>
                  <a:gd name="connsiteY4" fmla="*/ 24573 h 80430"/>
                  <a:gd name="connsiteX5" fmla="*/ 18660 w 19031"/>
                  <a:gd name="connsiteY5" fmla="*/ 6435 h 80430"/>
                  <a:gd name="connsiteX6" fmla="*/ 14132 w 19031"/>
                  <a:gd name="connsiteY6" fmla="*/ 0 h 80430"/>
                  <a:gd name="connsiteX7" fmla="*/ 3179 w 19031"/>
                  <a:gd name="connsiteY7" fmla="*/ 45551 h 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 h="80430">
                    <a:moveTo>
                      <a:pt x="3179" y="45529"/>
                    </a:moveTo>
                    <a:cubicBezTo>
                      <a:pt x="503" y="55445"/>
                      <a:pt x="-2287" y="69781"/>
                      <a:pt x="2973" y="79423"/>
                    </a:cubicBezTo>
                    <a:cubicBezTo>
                      <a:pt x="3156" y="79766"/>
                      <a:pt x="3384" y="80087"/>
                      <a:pt x="3590" y="80431"/>
                    </a:cubicBezTo>
                    <a:cubicBezTo>
                      <a:pt x="3316" y="77866"/>
                      <a:pt x="3499" y="75095"/>
                      <a:pt x="3750" y="71408"/>
                    </a:cubicBezTo>
                    <a:cubicBezTo>
                      <a:pt x="4711" y="57689"/>
                      <a:pt x="11365" y="32223"/>
                      <a:pt x="13904" y="24573"/>
                    </a:cubicBezTo>
                    <a:cubicBezTo>
                      <a:pt x="16442" y="16924"/>
                      <a:pt x="20238" y="10558"/>
                      <a:pt x="18660" y="6435"/>
                    </a:cubicBezTo>
                    <a:cubicBezTo>
                      <a:pt x="17997" y="4695"/>
                      <a:pt x="16534" y="2382"/>
                      <a:pt x="14132" y="0"/>
                    </a:cubicBezTo>
                    <a:cubicBezTo>
                      <a:pt x="11548" y="15436"/>
                      <a:pt x="7272" y="30322"/>
                      <a:pt x="3179" y="4555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7" name="Freeform: Shape 1937">
                <a:extLst>
                  <a:ext uri="{FF2B5EF4-FFF2-40B4-BE49-F238E27FC236}">
                    <a16:creationId xmlns:a16="http://schemas.microsoft.com/office/drawing/2014/main" id="{4D26B4D2-C88C-9D84-CF6F-C3737653155B}"/>
                  </a:ext>
                </a:extLst>
              </p:cNvPr>
              <p:cNvSpPr/>
              <p:nvPr/>
            </p:nvSpPr>
            <p:spPr>
              <a:xfrm>
                <a:off x="5183671" y="3308281"/>
                <a:ext cx="182201" cy="325072"/>
              </a:xfrm>
              <a:custGeom>
                <a:avLst/>
                <a:gdLst>
                  <a:gd name="connsiteX0" fmla="*/ 182196 w 182201"/>
                  <a:gd name="connsiteY0" fmla="*/ 32177 h 325072"/>
                  <a:gd name="connsiteX1" fmla="*/ 139685 w 182201"/>
                  <a:gd name="connsiteY1" fmla="*/ 36001 h 325072"/>
                  <a:gd name="connsiteX2" fmla="*/ 94955 w 182201"/>
                  <a:gd name="connsiteY2" fmla="*/ 24848 h 325072"/>
                  <a:gd name="connsiteX3" fmla="*/ 79725 w 182201"/>
                  <a:gd name="connsiteY3" fmla="*/ 0 h 325072"/>
                  <a:gd name="connsiteX4" fmla="*/ 33418 w 182201"/>
                  <a:gd name="connsiteY4" fmla="*/ 40147 h 325072"/>
                  <a:gd name="connsiteX5" fmla="*/ 34996 w 182201"/>
                  <a:gd name="connsiteY5" fmla="*/ 85079 h 325072"/>
                  <a:gd name="connsiteX6" fmla="*/ 19766 w 182201"/>
                  <a:gd name="connsiteY6" fmla="*/ 190221 h 325072"/>
                  <a:gd name="connsiteX7" fmla="*/ 5062 w 182201"/>
                  <a:gd name="connsiteY7" fmla="*/ 299118 h 325072"/>
                  <a:gd name="connsiteX8" fmla="*/ 36894 w 182201"/>
                  <a:gd name="connsiteY8" fmla="*/ 323394 h 325072"/>
                  <a:gd name="connsiteX9" fmla="*/ 143778 w 182201"/>
                  <a:gd name="connsiteY9" fmla="*/ 245345 h 325072"/>
                  <a:gd name="connsiteX10" fmla="*/ 103805 w 182201"/>
                  <a:gd name="connsiteY10" fmla="*/ 150715 h 325072"/>
                  <a:gd name="connsiteX11" fmla="*/ 152079 w 182201"/>
                  <a:gd name="connsiteY11" fmla="*/ 81965 h 325072"/>
                  <a:gd name="connsiteX12" fmla="*/ 175015 w 182201"/>
                  <a:gd name="connsiteY12" fmla="*/ 61193 h 325072"/>
                  <a:gd name="connsiteX13" fmla="*/ 182150 w 182201"/>
                  <a:gd name="connsiteY13" fmla="*/ 32200 h 3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201" h="325072">
                    <a:moveTo>
                      <a:pt x="182196" y="32177"/>
                    </a:moveTo>
                    <a:cubicBezTo>
                      <a:pt x="182196" y="32177"/>
                      <a:pt x="166966" y="34398"/>
                      <a:pt x="139685" y="36001"/>
                    </a:cubicBezTo>
                    <a:cubicBezTo>
                      <a:pt x="112403" y="37582"/>
                      <a:pt x="105109" y="40444"/>
                      <a:pt x="94955" y="24848"/>
                    </a:cubicBezTo>
                    <a:cubicBezTo>
                      <a:pt x="84802" y="9229"/>
                      <a:pt x="79725" y="0"/>
                      <a:pt x="79725" y="0"/>
                    </a:cubicBezTo>
                    <a:lnTo>
                      <a:pt x="33418" y="40147"/>
                    </a:lnTo>
                    <a:cubicBezTo>
                      <a:pt x="33418" y="40147"/>
                      <a:pt x="46430" y="59590"/>
                      <a:pt x="34996" y="85079"/>
                    </a:cubicBezTo>
                    <a:cubicBezTo>
                      <a:pt x="23585" y="110569"/>
                      <a:pt x="8355" y="139883"/>
                      <a:pt x="19766" y="190221"/>
                    </a:cubicBezTo>
                    <a:cubicBezTo>
                      <a:pt x="31177" y="240559"/>
                      <a:pt x="26238" y="262613"/>
                      <a:pt x="5062" y="299118"/>
                    </a:cubicBezTo>
                    <a:cubicBezTo>
                      <a:pt x="-16114" y="335577"/>
                      <a:pt x="35933" y="322753"/>
                      <a:pt x="36894" y="323394"/>
                    </a:cubicBezTo>
                    <a:cubicBezTo>
                      <a:pt x="37832" y="324035"/>
                      <a:pt x="143778" y="245345"/>
                      <a:pt x="143778" y="245345"/>
                    </a:cubicBezTo>
                    <a:cubicBezTo>
                      <a:pt x="143778" y="245345"/>
                      <a:pt x="107944" y="222718"/>
                      <a:pt x="103805" y="150715"/>
                    </a:cubicBezTo>
                    <a:cubicBezTo>
                      <a:pt x="99689" y="78713"/>
                      <a:pt x="152079" y="81965"/>
                      <a:pt x="152079" y="81965"/>
                    </a:cubicBezTo>
                    <a:cubicBezTo>
                      <a:pt x="152079" y="81965"/>
                      <a:pt x="166714" y="71430"/>
                      <a:pt x="175015" y="61193"/>
                    </a:cubicBezTo>
                    <a:cubicBezTo>
                      <a:pt x="183271" y="50979"/>
                      <a:pt x="182150" y="32200"/>
                      <a:pt x="182150" y="3220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8" name="Freeform: Shape 1938">
                <a:extLst>
                  <a:ext uri="{FF2B5EF4-FFF2-40B4-BE49-F238E27FC236}">
                    <a16:creationId xmlns:a16="http://schemas.microsoft.com/office/drawing/2014/main" id="{DBD0840A-C3F3-A275-20F8-F7A42D29026A}"/>
                  </a:ext>
                </a:extLst>
              </p:cNvPr>
              <p:cNvSpPr/>
              <p:nvPr/>
            </p:nvSpPr>
            <p:spPr>
              <a:xfrm>
                <a:off x="5182756" y="3307282"/>
                <a:ext cx="184085" cy="327002"/>
              </a:xfrm>
              <a:custGeom>
                <a:avLst/>
                <a:gdLst>
                  <a:gd name="connsiteX0" fmla="*/ 19858 w 184085"/>
                  <a:gd name="connsiteY0" fmla="*/ 327003 h 327002"/>
                  <a:gd name="connsiteX1" fmla="*/ 1358 w 184085"/>
                  <a:gd name="connsiteY1" fmla="*/ 320155 h 327002"/>
                  <a:gd name="connsiteX2" fmla="*/ 5177 w 184085"/>
                  <a:gd name="connsiteY2" fmla="*/ 299589 h 327002"/>
                  <a:gd name="connsiteX3" fmla="*/ 19766 w 184085"/>
                  <a:gd name="connsiteY3" fmla="*/ 191402 h 327002"/>
                  <a:gd name="connsiteX4" fmla="*/ 33167 w 184085"/>
                  <a:gd name="connsiteY4" fmla="*/ 89834 h 327002"/>
                  <a:gd name="connsiteX5" fmla="*/ 35042 w 184085"/>
                  <a:gd name="connsiteY5" fmla="*/ 85643 h 327002"/>
                  <a:gd name="connsiteX6" fmla="*/ 33533 w 184085"/>
                  <a:gd name="connsiteY6" fmla="*/ 41649 h 327002"/>
                  <a:gd name="connsiteX7" fmla="*/ 33693 w 184085"/>
                  <a:gd name="connsiteY7" fmla="*/ 40389 h 327002"/>
                  <a:gd name="connsiteX8" fmla="*/ 80000 w 184085"/>
                  <a:gd name="connsiteY8" fmla="*/ 242 h 327002"/>
                  <a:gd name="connsiteX9" fmla="*/ 80801 w 184085"/>
                  <a:gd name="connsiteY9" fmla="*/ 14 h 327002"/>
                  <a:gd name="connsiteX10" fmla="*/ 81464 w 184085"/>
                  <a:gd name="connsiteY10" fmla="*/ 494 h 327002"/>
                  <a:gd name="connsiteX11" fmla="*/ 96648 w 184085"/>
                  <a:gd name="connsiteY11" fmla="*/ 25274 h 327002"/>
                  <a:gd name="connsiteX12" fmla="*/ 118029 w 184085"/>
                  <a:gd name="connsiteY12" fmla="*/ 37298 h 327002"/>
                  <a:gd name="connsiteX13" fmla="*/ 131132 w 184085"/>
                  <a:gd name="connsiteY13" fmla="*/ 36633 h 327002"/>
                  <a:gd name="connsiteX14" fmla="*/ 140531 w 184085"/>
                  <a:gd name="connsiteY14" fmla="*/ 36015 h 327002"/>
                  <a:gd name="connsiteX15" fmla="*/ 182951 w 184085"/>
                  <a:gd name="connsiteY15" fmla="*/ 32190 h 327002"/>
                  <a:gd name="connsiteX16" fmla="*/ 183682 w 184085"/>
                  <a:gd name="connsiteY16" fmla="*/ 32396 h 327002"/>
                  <a:gd name="connsiteX17" fmla="*/ 184025 w 184085"/>
                  <a:gd name="connsiteY17" fmla="*/ 33084 h 327002"/>
                  <a:gd name="connsiteX18" fmla="*/ 176685 w 184085"/>
                  <a:gd name="connsiteY18" fmla="*/ 62741 h 327002"/>
                  <a:gd name="connsiteX19" fmla="*/ 153566 w 184085"/>
                  <a:gd name="connsiteY19" fmla="*/ 83696 h 327002"/>
                  <a:gd name="connsiteX20" fmla="*/ 152948 w 184085"/>
                  <a:gd name="connsiteY20" fmla="*/ 83879 h 327002"/>
                  <a:gd name="connsiteX21" fmla="*/ 151988 w 184085"/>
                  <a:gd name="connsiteY21" fmla="*/ 83879 h 327002"/>
                  <a:gd name="connsiteX22" fmla="*/ 120133 w 184085"/>
                  <a:gd name="connsiteY22" fmla="*/ 97552 h 327002"/>
                  <a:gd name="connsiteX23" fmla="*/ 105681 w 184085"/>
                  <a:gd name="connsiteY23" fmla="*/ 151622 h 327002"/>
                  <a:gd name="connsiteX24" fmla="*/ 145219 w 184085"/>
                  <a:gd name="connsiteY24" fmla="*/ 245496 h 327002"/>
                  <a:gd name="connsiteX25" fmla="*/ 145654 w 184085"/>
                  <a:gd name="connsiteY25" fmla="*/ 246252 h 327002"/>
                  <a:gd name="connsiteX26" fmla="*/ 145287 w 184085"/>
                  <a:gd name="connsiteY26" fmla="*/ 247076 h 327002"/>
                  <a:gd name="connsiteX27" fmla="*/ 37832 w 184085"/>
                  <a:gd name="connsiteY27" fmla="*/ 325308 h 327002"/>
                  <a:gd name="connsiteX28" fmla="*/ 37603 w 184085"/>
                  <a:gd name="connsiteY28" fmla="*/ 325285 h 327002"/>
                  <a:gd name="connsiteX29" fmla="*/ 35157 w 184085"/>
                  <a:gd name="connsiteY29" fmla="*/ 325606 h 327002"/>
                  <a:gd name="connsiteX30" fmla="*/ 19835 w 184085"/>
                  <a:gd name="connsiteY30" fmla="*/ 326980 h 327002"/>
                  <a:gd name="connsiteX31" fmla="*/ 35591 w 184085"/>
                  <a:gd name="connsiteY31" fmla="*/ 41328 h 327002"/>
                  <a:gd name="connsiteX32" fmla="*/ 36803 w 184085"/>
                  <a:gd name="connsiteY32" fmla="*/ 86444 h 327002"/>
                  <a:gd name="connsiteX33" fmla="*/ 34905 w 184085"/>
                  <a:gd name="connsiteY33" fmla="*/ 90658 h 327002"/>
                  <a:gd name="connsiteX34" fmla="*/ 21619 w 184085"/>
                  <a:gd name="connsiteY34" fmla="*/ 190990 h 327002"/>
                  <a:gd name="connsiteX35" fmla="*/ 6823 w 184085"/>
                  <a:gd name="connsiteY35" fmla="*/ 300574 h 327002"/>
                  <a:gd name="connsiteX36" fmla="*/ 3004 w 184085"/>
                  <a:gd name="connsiteY36" fmla="*/ 319216 h 327002"/>
                  <a:gd name="connsiteX37" fmla="*/ 19858 w 184085"/>
                  <a:gd name="connsiteY37" fmla="*/ 325079 h 327002"/>
                  <a:gd name="connsiteX38" fmla="*/ 34905 w 184085"/>
                  <a:gd name="connsiteY38" fmla="*/ 323728 h 327002"/>
                  <a:gd name="connsiteX39" fmla="*/ 37718 w 184085"/>
                  <a:gd name="connsiteY39" fmla="*/ 323407 h 327002"/>
                  <a:gd name="connsiteX40" fmla="*/ 143115 w 184085"/>
                  <a:gd name="connsiteY40" fmla="*/ 246343 h 327002"/>
                  <a:gd name="connsiteX41" fmla="*/ 103805 w 184085"/>
                  <a:gd name="connsiteY41" fmla="*/ 151737 h 327002"/>
                  <a:gd name="connsiteX42" fmla="*/ 118784 w 184085"/>
                  <a:gd name="connsiteY42" fmla="*/ 96246 h 327002"/>
                  <a:gd name="connsiteX43" fmla="*/ 152011 w 184085"/>
                  <a:gd name="connsiteY43" fmla="*/ 81978 h 327002"/>
                  <a:gd name="connsiteX44" fmla="*/ 152742 w 184085"/>
                  <a:gd name="connsiteY44" fmla="*/ 81978 h 327002"/>
                  <a:gd name="connsiteX45" fmla="*/ 175244 w 184085"/>
                  <a:gd name="connsiteY45" fmla="*/ 61550 h 327002"/>
                  <a:gd name="connsiteX46" fmla="*/ 182196 w 184085"/>
                  <a:gd name="connsiteY46" fmla="*/ 34251 h 327002"/>
                  <a:gd name="connsiteX47" fmla="*/ 140668 w 184085"/>
                  <a:gd name="connsiteY47" fmla="*/ 37939 h 327002"/>
                  <a:gd name="connsiteX48" fmla="*/ 131292 w 184085"/>
                  <a:gd name="connsiteY48" fmla="*/ 38557 h 327002"/>
                  <a:gd name="connsiteX49" fmla="*/ 118052 w 184085"/>
                  <a:gd name="connsiteY49" fmla="*/ 39221 h 327002"/>
                  <a:gd name="connsiteX50" fmla="*/ 95070 w 184085"/>
                  <a:gd name="connsiteY50" fmla="*/ 26328 h 327002"/>
                  <a:gd name="connsiteX51" fmla="*/ 80389 w 184085"/>
                  <a:gd name="connsiteY51" fmla="*/ 2441 h 327002"/>
                  <a:gd name="connsiteX52" fmla="*/ 35568 w 184085"/>
                  <a:gd name="connsiteY52" fmla="*/ 41305 h 3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4085" h="327002">
                    <a:moveTo>
                      <a:pt x="19858" y="327003"/>
                    </a:moveTo>
                    <a:cubicBezTo>
                      <a:pt x="10185" y="327003"/>
                      <a:pt x="3965" y="324690"/>
                      <a:pt x="1358" y="320155"/>
                    </a:cubicBezTo>
                    <a:cubicBezTo>
                      <a:pt x="-1318" y="315483"/>
                      <a:pt x="-37" y="308567"/>
                      <a:pt x="5177" y="299589"/>
                    </a:cubicBezTo>
                    <a:cubicBezTo>
                      <a:pt x="25941" y="263817"/>
                      <a:pt x="31269" y="242083"/>
                      <a:pt x="19766" y="191402"/>
                    </a:cubicBezTo>
                    <a:cubicBezTo>
                      <a:pt x="8904" y="143469"/>
                      <a:pt x="21779" y="114980"/>
                      <a:pt x="33167" y="89834"/>
                    </a:cubicBezTo>
                    <a:lnTo>
                      <a:pt x="35042" y="85643"/>
                    </a:lnTo>
                    <a:cubicBezTo>
                      <a:pt x="46133" y="60932"/>
                      <a:pt x="33670" y="41832"/>
                      <a:pt x="33533" y="41649"/>
                    </a:cubicBezTo>
                    <a:cubicBezTo>
                      <a:pt x="33281" y="41259"/>
                      <a:pt x="33350" y="40710"/>
                      <a:pt x="33693" y="40389"/>
                    </a:cubicBezTo>
                    <a:lnTo>
                      <a:pt x="80000" y="242"/>
                    </a:lnTo>
                    <a:cubicBezTo>
                      <a:pt x="80229" y="36"/>
                      <a:pt x="80526" y="-32"/>
                      <a:pt x="80801" y="14"/>
                    </a:cubicBezTo>
                    <a:cubicBezTo>
                      <a:pt x="81075" y="59"/>
                      <a:pt x="81326" y="242"/>
                      <a:pt x="81464" y="494"/>
                    </a:cubicBezTo>
                    <a:cubicBezTo>
                      <a:pt x="81509" y="586"/>
                      <a:pt x="86655" y="9884"/>
                      <a:pt x="96648" y="25274"/>
                    </a:cubicBezTo>
                    <a:cubicBezTo>
                      <a:pt x="102708" y="34595"/>
                      <a:pt x="107510" y="37298"/>
                      <a:pt x="118029" y="37298"/>
                    </a:cubicBezTo>
                    <a:cubicBezTo>
                      <a:pt x="121665" y="37298"/>
                      <a:pt x="125850" y="37000"/>
                      <a:pt x="131132" y="36633"/>
                    </a:cubicBezTo>
                    <a:cubicBezTo>
                      <a:pt x="133968" y="36427"/>
                      <a:pt x="137101" y="36198"/>
                      <a:pt x="140531" y="36015"/>
                    </a:cubicBezTo>
                    <a:cubicBezTo>
                      <a:pt x="167469" y="34435"/>
                      <a:pt x="182791" y="32213"/>
                      <a:pt x="182951" y="32190"/>
                    </a:cubicBezTo>
                    <a:cubicBezTo>
                      <a:pt x="183225" y="32167"/>
                      <a:pt x="183477" y="32213"/>
                      <a:pt x="183682" y="32396"/>
                    </a:cubicBezTo>
                    <a:cubicBezTo>
                      <a:pt x="183888" y="32557"/>
                      <a:pt x="184025" y="32808"/>
                      <a:pt x="184025" y="33084"/>
                    </a:cubicBezTo>
                    <a:cubicBezTo>
                      <a:pt x="184071" y="33862"/>
                      <a:pt x="185078" y="52367"/>
                      <a:pt x="176685" y="62741"/>
                    </a:cubicBezTo>
                    <a:cubicBezTo>
                      <a:pt x="168407" y="72978"/>
                      <a:pt x="153703" y="83604"/>
                      <a:pt x="153566" y="83696"/>
                    </a:cubicBezTo>
                    <a:cubicBezTo>
                      <a:pt x="153383" y="83811"/>
                      <a:pt x="153154" y="83879"/>
                      <a:pt x="152948" y="83879"/>
                    </a:cubicBezTo>
                    <a:cubicBezTo>
                      <a:pt x="152948" y="83879"/>
                      <a:pt x="152582" y="83879"/>
                      <a:pt x="151988" y="83879"/>
                    </a:cubicBezTo>
                    <a:cubicBezTo>
                      <a:pt x="147551" y="83879"/>
                      <a:pt x="132070" y="84864"/>
                      <a:pt x="120133" y="97552"/>
                    </a:cubicBezTo>
                    <a:cubicBezTo>
                      <a:pt x="109156" y="109231"/>
                      <a:pt x="104286" y="127415"/>
                      <a:pt x="105681" y="151622"/>
                    </a:cubicBezTo>
                    <a:cubicBezTo>
                      <a:pt x="109728" y="222297"/>
                      <a:pt x="144853" y="245244"/>
                      <a:pt x="145219" y="245496"/>
                    </a:cubicBezTo>
                    <a:cubicBezTo>
                      <a:pt x="145493" y="245656"/>
                      <a:pt x="145654" y="245954"/>
                      <a:pt x="145654" y="246252"/>
                    </a:cubicBezTo>
                    <a:cubicBezTo>
                      <a:pt x="145676" y="246573"/>
                      <a:pt x="145516" y="246870"/>
                      <a:pt x="145287" y="247076"/>
                    </a:cubicBezTo>
                    <a:cubicBezTo>
                      <a:pt x="97219" y="282780"/>
                      <a:pt x="39570" y="325308"/>
                      <a:pt x="37832" y="325308"/>
                    </a:cubicBezTo>
                    <a:cubicBezTo>
                      <a:pt x="37763" y="325308"/>
                      <a:pt x="37672" y="325308"/>
                      <a:pt x="37603" y="325285"/>
                    </a:cubicBezTo>
                    <a:cubicBezTo>
                      <a:pt x="37238" y="325285"/>
                      <a:pt x="36277" y="325423"/>
                      <a:pt x="35157" y="325606"/>
                    </a:cubicBezTo>
                    <a:cubicBezTo>
                      <a:pt x="31909" y="326087"/>
                      <a:pt x="25849" y="326980"/>
                      <a:pt x="19835" y="326980"/>
                    </a:cubicBezTo>
                    <a:close/>
                    <a:moveTo>
                      <a:pt x="35591" y="41328"/>
                    </a:moveTo>
                    <a:cubicBezTo>
                      <a:pt x="37809" y="45153"/>
                      <a:pt x="47071" y="63520"/>
                      <a:pt x="36803" y="86444"/>
                    </a:cubicBezTo>
                    <a:lnTo>
                      <a:pt x="34905" y="90658"/>
                    </a:lnTo>
                    <a:cubicBezTo>
                      <a:pt x="23654" y="115529"/>
                      <a:pt x="10894" y="143698"/>
                      <a:pt x="21619" y="190990"/>
                    </a:cubicBezTo>
                    <a:cubicBezTo>
                      <a:pt x="33258" y="242313"/>
                      <a:pt x="27862" y="264321"/>
                      <a:pt x="6823" y="300574"/>
                    </a:cubicBezTo>
                    <a:cubicBezTo>
                      <a:pt x="1975" y="308910"/>
                      <a:pt x="695" y="315209"/>
                      <a:pt x="3004" y="319216"/>
                    </a:cubicBezTo>
                    <a:cubicBezTo>
                      <a:pt x="5246" y="323110"/>
                      <a:pt x="10917" y="325079"/>
                      <a:pt x="19858" y="325079"/>
                    </a:cubicBezTo>
                    <a:cubicBezTo>
                      <a:pt x="25735" y="325079"/>
                      <a:pt x="31475" y="324232"/>
                      <a:pt x="34905" y="323728"/>
                    </a:cubicBezTo>
                    <a:cubicBezTo>
                      <a:pt x="36551" y="323476"/>
                      <a:pt x="37238" y="323362"/>
                      <a:pt x="37718" y="323407"/>
                    </a:cubicBezTo>
                    <a:cubicBezTo>
                      <a:pt x="42497" y="320819"/>
                      <a:pt x="114165" y="267825"/>
                      <a:pt x="143115" y="246343"/>
                    </a:cubicBezTo>
                    <a:cubicBezTo>
                      <a:pt x="136964" y="241694"/>
                      <a:pt x="107510" y="216228"/>
                      <a:pt x="103805" y="151737"/>
                    </a:cubicBezTo>
                    <a:cubicBezTo>
                      <a:pt x="102388" y="126980"/>
                      <a:pt x="107441" y="108315"/>
                      <a:pt x="118784" y="96246"/>
                    </a:cubicBezTo>
                    <a:cubicBezTo>
                      <a:pt x="131247" y="82986"/>
                      <a:pt x="147369" y="81978"/>
                      <a:pt x="152011" y="81978"/>
                    </a:cubicBezTo>
                    <a:cubicBezTo>
                      <a:pt x="152331" y="81978"/>
                      <a:pt x="152582" y="81978"/>
                      <a:pt x="152742" y="81978"/>
                    </a:cubicBezTo>
                    <a:cubicBezTo>
                      <a:pt x="154755" y="80513"/>
                      <a:pt x="167721" y="70848"/>
                      <a:pt x="175244" y="61550"/>
                    </a:cubicBezTo>
                    <a:cubicBezTo>
                      <a:pt x="182082" y="53099"/>
                      <a:pt x="182287" y="38282"/>
                      <a:pt x="182196" y="34251"/>
                    </a:cubicBezTo>
                    <a:cubicBezTo>
                      <a:pt x="178309" y="34778"/>
                      <a:pt x="163696" y="36587"/>
                      <a:pt x="140668" y="37939"/>
                    </a:cubicBezTo>
                    <a:cubicBezTo>
                      <a:pt x="137238" y="38145"/>
                      <a:pt x="134128" y="38351"/>
                      <a:pt x="131292" y="38557"/>
                    </a:cubicBezTo>
                    <a:cubicBezTo>
                      <a:pt x="126193" y="38924"/>
                      <a:pt x="121757" y="39221"/>
                      <a:pt x="118052" y="39221"/>
                    </a:cubicBezTo>
                    <a:cubicBezTo>
                      <a:pt x="106870" y="39221"/>
                      <a:pt x="101496" y="36198"/>
                      <a:pt x="95070" y="26328"/>
                    </a:cubicBezTo>
                    <a:cubicBezTo>
                      <a:pt x="86906" y="13800"/>
                      <a:pt x="81989" y="5258"/>
                      <a:pt x="80389" y="2441"/>
                    </a:cubicBezTo>
                    <a:lnTo>
                      <a:pt x="35568" y="41305"/>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9" name="Freeform: Shape 1939">
                <a:extLst>
                  <a:ext uri="{FF2B5EF4-FFF2-40B4-BE49-F238E27FC236}">
                    <a16:creationId xmlns:a16="http://schemas.microsoft.com/office/drawing/2014/main" id="{9A1413BB-4511-496F-2175-59C5A1080651}"/>
                  </a:ext>
                </a:extLst>
              </p:cNvPr>
              <p:cNvSpPr/>
              <p:nvPr/>
            </p:nvSpPr>
            <p:spPr>
              <a:xfrm>
                <a:off x="5242907" y="3308876"/>
                <a:ext cx="48410" cy="36470"/>
              </a:xfrm>
              <a:custGeom>
                <a:avLst/>
                <a:gdLst>
                  <a:gd name="connsiteX0" fmla="*/ 34530 w 48410"/>
                  <a:gd name="connsiteY0" fmla="*/ 36162 h 36470"/>
                  <a:gd name="connsiteX1" fmla="*/ 48411 w 48410"/>
                  <a:gd name="connsiteY1" fmla="*/ 36322 h 36470"/>
                  <a:gd name="connsiteX2" fmla="*/ 35033 w 48410"/>
                  <a:gd name="connsiteY2" fmla="*/ 24848 h 36470"/>
                  <a:gd name="connsiteX3" fmla="*/ 19803 w 48410"/>
                  <a:gd name="connsiteY3" fmla="*/ 0 h 36470"/>
                  <a:gd name="connsiteX4" fmla="*/ 0 w 48410"/>
                  <a:gd name="connsiteY4" fmla="*/ 17176 h 36470"/>
                  <a:gd name="connsiteX5" fmla="*/ 34507 w 48410"/>
                  <a:gd name="connsiteY5" fmla="*/ 36162 h 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10" h="36470">
                    <a:moveTo>
                      <a:pt x="34530" y="36162"/>
                    </a:moveTo>
                    <a:cubicBezTo>
                      <a:pt x="39172" y="36528"/>
                      <a:pt x="43815" y="36551"/>
                      <a:pt x="48411" y="36322"/>
                    </a:cubicBezTo>
                    <a:cubicBezTo>
                      <a:pt x="43266" y="34879"/>
                      <a:pt x="39424" y="31581"/>
                      <a:pt x="35033" y="24848"/>
                    </a:cubicBezTo>
                    <a:cubicBezTo>
                      <a:pt x="24880" y="9229"/>
                      <a:pt x="19803" y="0"/>
                      <a:pt x="19803" y="0"/>
                    </a:cubicBezTo>
                    <a:lnTo>
                      <a:pt x="0" y="17176"/>
                    </a:lnTo>
                    <a:cubicBezTo>
                      <a:pt x="8873" y="27413"/>
                      <a:pt x="20101" y="35063"/>
                      <a:pt x="34507" y="3616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0" name="Freeform: Shape 1940">
                <a:extLst>
                  <a:ext uri="{FF2B5EF4-FFF2-40B4-BE49-F238E27FC236}">
                    <a16:creationId xmlns:a16="http://schemas.microsoft.com/office/drawing/2014/main" id="{BF8F7E6E-D266-4844-A6CB-52061A733644}"/>
                  </a:ext>
                </a:extLst>
              </p:cNvPr>
              <p:cNvSpPr/>
              <p:nvPr/>
            </p:nvSpPr>
            <p:spPr>
              <a:xfrm>
                <a:off x="5189626" y="3366474"/>
                <a:ext cx="171142" cy="266800"/>
              </a:xfrm>
              <a:custGeom>
                <a:avLst/>
                <a:gdLst>
                  <a:gd name="connsiteX0" fmla="*/ 100961 w 171142"/>
                  <a:gd name="connsiteY0" fmla="*/ 14772 h 266800"/>
                  <a:gd name="connsiteX1" fmla="*/ 65310 w 171142"/>
                  <a:gd name="connsiteY1" fmla="*/ 58674 h 266800"/>
                  <a:gd name="connsiteX2" fmla="*/ 61423 w 171142"/>
                  <a:gd name="connsiteY2" fmla="*/ 114875 h 266800"/>
                  <a:gd name="connsiteX3" fmla="*/ 49486 w 171142"/>
                  <a:gd name="connsiteY3" fmla="*/ 183144 h 266800"/>
                  <a:gd name="connsiteX4" fmla="*/ 23462 w 171142"/>
                  <a:gd name="connsiteY4" fmla="*/ 241314 h 266800"/>
                  <a:gd name="connsiteX5" fmla="*/ 0 w 171142"/>
                  <a:gd name="connsiteY5" fmla="*/ 264536 h 266800"/>
                  <a:gd name="connsiteX6" fmla="*/ 31009 w 171142"/>
                  <a:gd name="connsiteY6" fmla="*/ 265132 h 266800"/>
                  <a:gd name="connsiteX7" fmla="*/ 137893 w 171142"/>
                  <a:gd name="connsiteY7" fmla="*/ 187083 h 266800"/>
                  <a:gd name="connsiteX8" fmla="*/ 97920 w 171142"/>
                  <a:gd name="connsiteY8" fmla="*/ 92454 h 266800"/>
                  <a:gd name="connsiteX9" fmla="*/ 146193 w 171142"/>
                  <a:gd name="connsiteY9" fmla="*/ 23703 h 266800"/>
                  <a:gd name="connsiteX10" fmla="*/ 169130 w 171142"/>
                  <a:gd name="connsiteY10" fmla="*/ 2932 h 266800"/>
                  <a:gd name="connsiteX11" fmla="*/ 171142 w 171142"/>
                  <a:gd name="connsiteY11" fmla="*/ 0 h 266800"/>
                  <a:gd name="connsiteX12" fmla="*/ 100961 w 171142"/>
                  <a:gd name="connsiteY12" fmla="*/ 14749 h 2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142" h="266800">
                    <a:moveTo>
                      <a:pt x="100961" y="14772"/>
                    </a:moveTo>
                    <a:cubicBezTo>
                      <a:pt x="82804" y="23612"/>
                      <a:pt x="69838" y="38658"/>
                      <a:pt x="65310" y="58674"/>
                    </a:cubicBezTo>
                    <a:cubicBezTo>
                      <a:pt x="61103" y="77178"/>
                      <a:pt x="62177" y="96049"/>
                      <a:pt x="61423" y="114875"/>
                    </a:cubicBezTo>
                    <a:cubicBezTo>
                      <a:pt x="60462" y="138005"/>
                      <a:pt x="56803" y="161136"/>
                      <a:pt x="49486" y="183144"/>
                    </a:cubicBezTo>
                    <a:cubicBezTo>
                      <a:pt x="42968" y="202702"/>
                      <a:pt x="35742" y="224550"/>
                      <a:pt x="23462" y="241314"/>
                    </a:cubicBezTo>
                    <a:cubicBezTo>
                      <a:pt x="16670" y="250544"/>
                      <a:pt x="8758" y="258170"/>
                      <a:pt x="0" y="264536"/>
                    </a:cubicBezTo>
                    <a:cubicBezTo>
                      <a:pt x="10245" y="269483"/>
                      <a:pt x="30414" y="264720"/>
                      <a:pt x="31009" y="265132"/>
                    </a:cubicBezTo>
                    <a:cubicBezTo>
                      <a:pt x="31946" y="265773"/>
                      <a:pt x="137893" y="187083"/>
                      <a:pt x="137893" y="187083"/>
                    </a:cubicBezTo>
                    <a:cubicBezTo>
                      <a:pt x="137893" y="187083"/>
                      <a:pt x="102059" y="164457"/>
                      <a:pt x="97920" y="92454"/>
                    </a:cubicBezTo>
                    <a:cubicBezTo>
                      <a:pt x="93803" y="20451"/>
                      <a:pt x="146193" y="23703"/>
                      <a:pt x="146193" y="23703"/>
                    </a:cubicBezTo>
                    <a:cubicBezTo>
                      <a:pt x="146193" y="23703"/>
                      <a:pt x="160829" y="13168"/>
                      <a:pt x="169130" y="2932"/>
                    </a:cubicBezTo>
                    <a:cubicBezTo>
                      <a:pt x="169862" y="2015"/>
                      <a:pt x="170525" y="1031"/>
                      <a:pt x="171142" y="0"/>
                    </a:cubicBezTo>
                    <a:cubicBezTo>
                      <a:pt x="146948" y="2015"/>
                      <a:pt x="122457" y="4283"/>
                      <a:pt x="100961" y="1474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1" name="Freeform: Shape 1941">
                <a:extLst>
                  <a:ext uri="{FF2B5EF4-FFF2-40B4-BE49-F238E27FC236}">
                    <a16:creationId xmlns:a16="http://schemas.microsoft.com/office/drawing/2014/main" id="{ECFF4470-FFE2-AF5B-B49F-428EB604C6CE}"/>
                  </a:ext>
                </a:extLst>
              </p:cNvPr>
              <p:cNvSpPr/>
              <p:nvPr/>
            </p:nvSpPr>
            <p:spPr>
              <a:xfrm>
                <a:off x="5214009" y="3305644"/>
                <a:ext cx="51235" cy="44677"/>
              </a:xfrm>
              <a:custGeom>
                <a:avLst/>
                <a:gdLst>
                  <a:gd name="connsiteX0" fmla="*/ 34432 w 51235"/>
                  <a:gd name="connsiteY0" fmla="*/ 33348 h 44677"/>
                  <a:gd name="connsiteX1" fmla="*/ 1571 w 51235"/>
                  <a:gd name="connsiteY1" fmla="*/ 41776 h 44677"/>
                  <a:gd name="connsiteX2" fmla="*/ 16801 w 51235"/>
                  <a:gd name="connsiteY2" fmla="*/ 11340 h 44677"/>
                  <a:gd name="connsiteX3" fmla="*/ 49662 w 51235"/>
                  <a:gd name="connsiteY3" fmla="*/ 2912 h 44677"/>
                  <a:gd name="connsiteX4" fmla="*/ 34432 w 51235"/>
                  <a:gd name="connsiteY4" fmla="*/ 33348 h 4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35" h="44677">
                    <a:moveTo>
                      <a:pt x="34432" y="33348"/>
                    </a:moveTo>
                    <a:cubicBezTo>
                      <a:pt x="21146" y="44089"/>
                      <a:pt x="6442" y="47845"/>
                      <a:pt x="1571" y="41776"/>
                    </a:cubicBezTo>
                    <a:cubicBezTo>
                      <a:pt x="-3300" y="35707"/>
                      <a:pt x="3538" y="22080"/>
                      <a:pt x="16801" y="11340"/>
                    </a:cubicBezTo>
                    <a:cubicBezTo>
                      <a:pt x="30087" y="599"/>
                      <a:pt x="44814" y="-3180"/>
                      <a:pt x="49662" y="2912"/>
                    </a:cubicBezTo>
                    <a:cubicBezTo>
                      <a:pt x="54533" y="8980"/>
                      <a:pt x="47718" y="22607"/>
                      <a:pt x="34432" y="333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2" name="Freeform: Shape 1942">
                <a:extLst>
                  <a:ext uri="{FF2B5EF4-FFF2-40B4-BE49-F238E27FC236}">
                    <a16:creationId xmlns:a16="http://schemas.microsoft.com/office/drawing/2014/main" id="{C60EAD80-1978-2061-2EDD-82C2A8D3CFC1}"/>
                  </a:ext>
                </a:extLst>
              </p:cNvPr>
              <p:cNvSpPr/>
              <p:nvPr/>
            </p:nvSpPr>
            <p:spPr>
              <a:xfrm>
                <a:off x="5163665" y="3439346"/>
                <a:ext cx="21780" cy="47979"/>
              </a:xfrm>
              <a:custGeom>
                <a:avLst/>
                <a:gdLst>
                  <a:gd name="connsiteX0" fmla="*/ 21776 w 21780"/>
                  <a:gd name="connsiteY0" fmla="*/ 24139 h 47979"/>
                  <a:gd name="connsiteX1" fmla="*/ 10547 w 21780"/>
                  <a:gd name="connsiteY1" fmla="*/ 47979 h 47979"/>
                  <a:gd name="connsiteX2" fmla="*/ 5 w 21780"/>
                  <a:gd name="connsiteY2" fmla="*/ 23841 h 47979"/>
                  <a:gd name="connsiteX3" fmla="*/ 11234 w 21780"/>
                  <a:gd name="connsiteY3" fmla="*/ 1 h 47979"/>
                  <a:gd name="connsiteX4" fmla="*/ 21776 w 21780"/>
                  <a:gd name="connsiteY4" fmla="*/ 24162 h 4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 h="47979">
                    <a:moveTo>
                      <a:pt x="21776" y="24139"/>
                    </a:moveTo>
                    <a:cubicBezTo>
                      <a:pt x="21592" y="37376"/>
                      <a:pt x="16561" y="48048"/>
                      <a:pt x="10547" y="47979"/>
                    </a:cubicBezTo>
                    <a:cubicBezTo>
                      <a:pt x="4533" y="47888"/>
                      <a:pt x="-178" y="37101"/>
                      <a:pt x="5" y="23841"/>
                    </a:cubicBezTo>
                    <a:cubicBezTo>
                      <a:pt x="211" y="10581"/>
                      <a:pt x="5219" y="-91"/>
                      <a:pt x="11234" y="1"/>
                    </a:cubicBezTo>
                    <a:cubicBezTo>
                      <a:pt x="17247" y="92"/>
                      <a:pt x="21958" y="10902"/>
                      <a:pt x="21776" y="2416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3" name="Freeform: Shape 1943">
                <a:extLst>
                  <a:ext uri="{FF2B5EF4-FFF2-40B4-BE49-F238E27FC236}">
                    <a16:creationId xmlns:a16="http://schemas.microsoft.com/office/drawing/2014/main" id="{B3ED2FF2-41BD-12B1-7F3A-981D4FD9258E}"/>
                  </a:ext>
                </a:extLst>
              </p:cNvPr>
              <p:cNvSpPr/>
              <p:nvPr/>
            </p:nvSpPr>
            <p:spPr>
              <a:xfrm>
                <a:off x="5174567" y="3381926"/>
                <a:ext cx="26741" cy="42832"/>
              </a:xfrm>
              <a:custGeom>
                <a:avLst/>
                <a:gdLst>
                  <a:gd name="connsiteX0" fmla="*/ 22880 w 26741"/>
                  <a:gd name="connsiteY0" fmla="*/ 25725 h 42832"/>
                  <a:gd name="connsiteX1" fmla="*/ 3968 w 26741"/>
                  <a:gd name="connsiteY1" fmla="*/ 42398 h 42832"/>
                  <a:gd name="connsiteX2" fmla="*/ 3854 w 26741"/>
                  <a:gd name="connsiteY2" fmla="*/ 17114 h 42832"/>
                  <a:gd name="connsiteX3" fmla="*/ 22765 w 26741"/>
                  <a:gd name="connsiteY3" fmla="*/ 442 h 42832"/>
                  <a:gd name="connsiteX4" fmla="*/ 22880 w 26741"/>
                  <a:gd name="connsiteY4" fmla="*/ 25725 h 4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1" h="42832">
                    <a:moveTo>
                      <a:pt x="22880" y="25725"/>
                    </a:moveTo>
                    <a:cubicBezTo>
                      <a:pt x="17688" y="37290"/>
                      <a:pt x="9227" y="44756"/>
                      <a:pt x="3968" y="42398"/>
                    </a:cubicBezTo>
                    <a:cubicBezTo>
                      <a:pt x="-1269" y="40016"/>
                      <a:pt x="-1338" y="28702"/>
                      <a:pt x="3854" y="17114"/>
                    </a:cubicBezTo>
                    <a:cubicBezTo>
                      <a:pt x="9045" y="5549"/>
                      <a:pt x="17506" y="-1940"/>
                      <a:pt x="22765" y="442"/>
                    </a:cubicBezTo>
                    <a:cubicBezTo>
                      <a:pt x="28025" y="2801"/>
                      <a:pt x="28071" y="14137"/>
                      <a:pt x="22880" y="2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4" name="Freeform: Shape 1944">
                <a:extLst>
                  <a:ext uri="{FF2B5EF4-FFF2-40B4-BE49-F238E27FC236}">
                    <a16:creationId xmlns:a16="http://schemas.microsoft.com/office/drawing/2014/main" id="{6B8EE160-FD70-D0B4-C45D-4CD7D1B4A75C}"/>
                  </a:ext>
                </a:extLst>
              </p:cNvPr>
              <p:cNvSpPr/>
              <p:nvPr/>
            </p:nvSpPr>
            <p:spPr>
              <a:xfrm>
                <a:off x="5221780" y="3312180"/>
                <a:ext cx="36376" cy="31134"/>
              </a:xfrm>
              <a:custGeom>
                <a:avLst/>
                <a:gdLst>
                  <a:gd name="connsiteX0" fmla="*/ 23574 w 36376"/>
                  <a:gd name="connsiteY0" fmla="*/ 22277 h 31134"/>
                  <a:gd name="connsiteX1" fmla="*/ 821 w 36376"/>
                  <a:gd name="connsiteY1" fmla="*/ 29606 h 31134"/>
                  <a:gd name="connsiteX2" fmla="*/ 12804 w 36376"/>
                  <a:gd name="connsiteY2" fmla="*/ 8857 h 31134"/>
                  <a:gd name="connsiteX3" fmla="*/ 35557 w 36376"/>
                  <a:gd name="connsiteY3" fmla="*/ 1528 h 31134"/>
                  <a:gd name="connsiteX4" fmla="*/ 23574 w 36376"/>
                  <a:gd name="connsiteY4" fmla="*/ 22277 h 31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6" h="31134">
                    <a:moveTo>
                      <a:pt x="23574" y="22277"/>
                    </a:moveTo>
                    <a:cubicBezTo>
                      <a:pt x="13993" y="30041"/>
                      <a:pt x="3794" y="33316"/>
                      <a:pt x="821" y="29606"/>
                    </a:cubicBezTo>
                    <a:cubicBezTo>
                      <a:pt x="-2152" y="25896"/>
                      <a:pt x="3199" y="16598"/>
                      <a:pt x="12804" y="8857"/>
                    </a:cubicBezTo>
                    <a:cubicBezTo>
                      <a:pt x="22385" y="1093"/>
                      <a:pt x="32584" y="-2182"/>
                      <a:pt x="35557" y="1528"/>
                    </a:cubicBezTo>
                    <a:cubicBezTo>
                      <a:pt x="38530" y="5239"/>
                      <a:pt x="33156" y="14536"/>
                      <a:pt x="23574" y="22277"/>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5" name="Freeform: Shape 1945">
                <a:extLst>
                  <a:ext uri="{FF2B5EF4-FFF2-40B4-BE49-F238E27FC236}">
                    <a16:creationId xmlns:a16="http://schemas.microsoft.com/office/drawing/2014/main" id="{C43666B4-3011-6355-FAA8-EDEA37399679}"/>
                  </a:ext>
                </a:extLst>
              </p:cNvPr>
              <p:cNvSpPr/>
              <p:nvPr/>
            </p:nvSpPr>
            <p:spPr>
              <a:xfrm>
                <a:off x="5379313" y="3426492"/>
                <a:ext cx="28999" cy="50087"/>
              </a:xfrm>
              <a:custGeom>
                <a:avLst/>
                <a:gdLst>
                  <a:gd name="connsiteX0" fmla="*/ 28333 w 28999"/>
                  <a:gd name="connsiteY0" fmla="*/ 53 h 50087"/>
                  <a:gd name="connsiteX1" fmla="*/ 0 w 28999"/>
                  <a:gd name="connsiteY1" fmla="*/ 49932 h 50087"/>
                  <a:gd name="connsiteX2" fmla="*/ 343 w 28999"/>
                  <a:gd name="connsiteY2" fmla="*/ 49932 h 50087"/>
                  <a:gd name="connsiteX3" fmla="*/ 9376 w 28999"/>
                  <a:gd name="connsiteY3" fmla="*/ 22931 h 50087"/>
                  <a:gd name="connsiteX4" fmla="*/ 28768 w 28999"/>
                  <a:gd name="connsiteY4" fmla="*/ 1015 h 50087"/>
                  <a:gd name="connsiteX5" fmla="*/ 28310 w 28999"/>
                  <a:gd name="connsiteY5" fmla="*/ 53 h 5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 h="50087">
                    <a:moveTo>
                      <a:pt x="28333" y="53"/>
                    </a:moveTo>
                    <a:cubicBezTo>
                      <a:pt x="10451" y="8320"/>
                      <a:pt x="1143" y="31382"/>
                      <a:pt x="0" y="49932"/>
                    </a:cubicBezTo>
                    <a:cubicBezTo>
                      <a:pt x="0" y="50162"/>
                      <a:pt x="297" y="50116"/>
                      <a:pt x="343" y="49932"/>
                    </a:cubicBezTo>
                    <a:cubicBezTo>
                      <a:pt x="2676" y="40497"/>
                      <a:pt x="5214" y="31795"/>
                      <a:pt x="9376" y="22931"/>
                    </a:cubicBezTo>
                    <a:cubicBezTo>
                      <a:pt x="13675" y="13748"/>
                      <a:pt x="20650" y="6832"/>
                      <a:pt x="28768" y="1015"/>
                    </a:cubicBezTo>
                    <a:cubicBezTo>
                      <a:pt x="29248" y="648"/>
                      <a:pt x="28928" y="-222"/>
                      <a:pt x="28310" y="5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6" name="Freeform: Shape 1947">
                <a:extLst>
                  <a:ext uri="{FF2B5EF4-FFF2-40B4-BE49-F238E27FC236}">
                    <a16:creationId xmlns:a16="http://schemas.microsoft.com/office/drawing/2014/main" id="{A4815940-CFE1-3B19-F4AF-D89D860BF8EF}"/>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00A5D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7" name="Freeform: Shape 1948">
                <a:extLst>
                  <a:ext uri="{FF2B5EF4-FFF2-40B4-BE49-F238E27FC236}">
                    <a16:creationId xmlns:a16="http://schemas.microsoft.com/office/drawing/2014/main" id="{A2EC68D6-A260-EC7F-CF7E-478046962E1F}"/>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83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8" name="Freeform: Shape 1950">
                <a:extLst>
                  <a:ext uri="{FF2B5EF4-FFF2-40B4-BE49-F238E27FC236}">
                    <a16:creationId xmlns:a16="http://schemas.microsoft.com/office/drawing/2014/main" id="{5FC65763-3EB6-35B4-D92C-11F53660D88A}"/>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9" name="Freeform: Shape 1951">
                <a:extLst>
                  <a:ext uri="{FF2B5EF4-FFF2-40B4-BE49-F238E27FC236}">
                    <a16:creationId xmlns:a16="http://schemas.microsoft.com/office/drawing/2014/main" id="{C2A1F8B6-2CB4-977B-0B0E-121D8E7D1B97}"/>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0" name="Freeform: Shape 1952">
                <a:extLst>
                  <a:ext uri="{FF2B5EF4-FFF2-40B4-BE49-F238E27FC236}">
                    <a16:creationId xmlns:a16="http://schemas.microsoft.com/office/drawing/2014/main" id="{71FC93D6-B9E9-3428-8848-2E4C8AF88F44}"/>
                  </a:ext>
                </a:extLst>
              </p:cNvPr>
              <p:cNvSpPr/>
              <p:nvPr/>
            </p:nvSpPr>
            <p:spPr>
              <a:xfrm>
                <a:off x="5396845" y="3415506"/>
                <a:ext cx="74259" cy="60139"/>
              </a:xfrm>
              <a:custGeom>
                <a:avLst/>
                <a:gdLst>
                  <a:gd name="connsiteX0" fmla="*/ 26351 w 74259"/>
                  <a:gd name="connsiteY0" fmla="*/ 60139 h 60139"/>
                  <a:gd name="connsiteX1" fmla="*/ 74259 w 74259"/>
                  <a:gd name="connsiteY1" fmla="*/ 0 h 60139"/>
                  <a:gd name="connsiteX2" fmla="*/ 33738 w 74259"/>
                  <a:gd name="connsiteY2" fmla="*/ 2954 h 60139"/>
                  <a:gd name="connsiteX3" fmla="*/ 3918 w 74259"/>
                  <a:gd name="connsiteY3" fmla="*/ 58445 h 60139"/>
                  <a:gd name="connsiteX4" fmla="*/ 26351 w 74259"/>
                  <a:gd name="connsiteY4" fmla="*/ 6013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9" h="60139">
                    <a:moveTo>
                      <a:pt x="26351" y="60139"/>
                    </a:moveTo>
                    <a:cubicBezTo>
                      <a:pt x="22921" y="31627"/>
                      <a:pt x="37145" y="4603"/>
                      <a:pt x="74259" y="0"/>
                    </a:cubicBezTo>
                    <a:cubicBezTo>
                      <a:pt x="54365" y="1305"/>
                      <a:pt x="38746" y="2405"/>
                      <a:pt x="33738" y="2954"/>
                    </a:cubicBezTo>
                    <a:cubicBezTo>
                      <a:pt x="16427" y="4809"/>
                      <a:pt x="-10031" y="15206"/>
                      <a:pt x="3918" y="58445"/>
                    </a:cubicBezTo>
                    <a:cubicBezTo>
                      <a:pt x="3918" y="58445"/>
                      <a:pt x="25277" y="59773"/>
                      <a:pt x="26351" y="6013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1" name="Freeform: Shape 1953">
                <a:extLst>
                  <a:ext uri="{FF2B5EF4-FFF2-40B4-BE49-F238E27FC236}">
                    <a16:creationId xmlns:a16="http://schemas.microsoft.com/office/drawing/2014/main" id="{5C6AEE03-BD71-C88A-51AD-22B8B2BCC6A4}"/>
                  </a:ext>
                </a:extLst>
              </p:cNvPr>
              <p:cNvSpPr/>
              <p:nvPr/>
            </p:nvSpPr>
            <p:spPr>
              <a:xfrm>
                <a:off x="5465525" y="3438454"/>
                <a:ext cx="156781" cy="35634"/>
              </a:xfrm>
              <a:custGeom>
                <a:avLst/>
                <a:gdLst>
                  <a:gd name="connsiteX0" fmla="*/ 110726 w 156781"/>
                  <a:gd name="connsiteY0" fmla="*/ 824 h 35634"/>
                  <a:gd name="connsiteX1" fmla="*/ 66659 w 156781"/>
                  <a:gd name="connsiteY1" fmla="*/ 2977 h 35634"/>
                  <a:gd name="connsiteX2" fmla="*/ 20558 w 156781"/>
                  <a:gd name="connsiteY2" fmla="*/ 19123 h 35634"/>
                  <a:gd name="connsiteX3" fmla="*/ 0 w 156781"/>
                  <a:gd name="connsiteY3" fmla="*/ 35635 h 35634"/>
                  <a:gd name="connsiteX4" fmla="*/ 13355 w 156781"/>
                  <a:gd name="connsiteY4" fmla="*/ 30093 h 35634"/>
                  <a:gd name="connsiteX5" fmla="*/ 62657 w 156781"/>
                  <a:gd name="connsiteY5" fmla="*/ 21276 h 35634"/>
                  <a:gd name="connsiteX6" fmla="*/ 62177 w 156781"/>
                  <a:gd name="connsiteY6" fmla="*/ 21229 h 35634"/>
                  <a:gd name="connsiteX7" fmla="*/ 127899 w 156781"/>
                  <a:gd name="connsiteY7" fmla="*/ 19833 h 35634"/>
                  <a:gd name="connsiteX8" fmla="*/ 154083 w 156781"/>
                  <a:gd name="connsiteY8" fmla="*/ 8428 h 35634"/>
                  <a:gd name="connsiteX9" fmla="*/ 156781 w 156781"/>
                  <a:gd name="connsiteY9" fmla="*/ 0 h 35634"/>
                  <a:gd name="connsiteX10" fmla="*/ 110748 w 156781"/>
                  <a:gd name="connsiteY10" fmla="*/ 847 h 3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781" h="35634">
                    <a:moveTo>
                      <a:pt x="110726" y="824"/>
                    </a:moveTo>
                    <a:cubicBezTo>
                      <a:pt x="96021" y="1374"/>
                      <a:pt x="81340" y="2130"/>
                      <a:pt x="66659" y="2977"/>
                    </a:cubicBezTo>
                    <a:cubicBezTo>
                      <a:pt x="50446" y="5680"/>
                      <a:pt x="34804" y="9802"/>
                      <a:pt x="20558" y="19123"/>
                    </a:cubicBezTo>
                    <a:cubicBezTo>
                      <a:pt x="13126" y="23978"/>
                      <a:pt x="6357" y="29566"/>
                      <a:pt x="0" y="35635"/>
                    </a:cubicBezTo>
                    <a:cubicBezTo>
                      <a:pt x="4322" y="33528"/>
                      <a:pt x="8781" y="31650"/>
                      <a:pt x="13355" y="30093"/>
                    </a:cubicBezTo>
                    <a:cubicBezTo>
                      <a:pt x="28973" y="24688"/>
                      <a:pt x="45895" y="21046"/>
                      <a:pt x="62657" y="21276"/>
                    </a:cubicBezTo>
                    <a:cubicBezTo>
                      <a:pt x="62497" y="21253"/>
                      <a:pt x="62314" y="21253"/>
                      <a:pt x="62177" y="21229"/>
                    </a:cubicBezTo>
                    <a:cubicBezTo>
                      <a:pt x="62177" y="21229"/>
                      <a:pt x="107524" y="20542"/>
                      <a:pt x="127899" y="19833"/>
                    </a:cubicBezTo>
                    <a:cubicBezTo>
                      <a:pt x="148274" y="19123"/>
                      <a:pt x="150355" y="17268"/>
                      <a:pt x="154083" y="8428"/>
                    </a:cubicBezTo>
                    <a:cubicBezTo>
                      <a:pt x="155226" y="5725"/>
                      <a:pt x="156141" y="2908"/>
                      <a:pt x="156781" y="0"/>
                    </a:cubicBezTo>
                    <a:cubicBezTo>
                      <a:pt x="141460" y="801"/>
                      <a:pt x="126116" y="275"/>
                      <a:pt x="110748" y="84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2" name="Freeform: Shape 1954">
                <a:extLst>
                  <a:ext uri="{FF2B5EF4-FFF2-40B4-BE49-F238E27FC236}">
                    <a16:creationId xmlns:a16="http://schemas.microsoft.com/office/drawing/2014/main" id="{E30895BB-2309-753B-FD3A-D5451C8CA1E8}"/>
                  </a:ext>
                </a:extLst>
              </p:cNvPr>
              <p:cNvSpPr/>
              <p:nvPr/>
            </p:nvSpPr>
            <p:spPr>
              <a:xfrm>
                <a:off x="5343045" y="3474775"/>
                <a:ext cx="274916" cy="152649"/>
              </a:xfrm>
              <a:custGeom>
                <a:avLst/>
                <a:gdLst>
                  <a:gd name="connsiteX0" fmla="*/ 166889 w 274916"/>
                  <a:gd name="connsiteY0" fmla="*/ 870 h 152649"/>
                  <a:gd name="connsiteX1" fmla="*/ 0 w 274916"/>
                  <a:gd name="connsiteY1" fmla="*/ 144716 h 152649"/>
                  <a:gd name="connsiteX2" fmla="*/ 118638 w 274916"/>
                  <a:gd name="connsiteY2" fmla="*/ 152639 h 152649"/>
                  <a:gd name="connsiteX3" fmla="*/ 234097 w 274916"/>
                  <a:gd name="connsiteY3" fmla="*/ 71156 h 152649"/>
                  <a:gd name="connsiteX4" fmla="*/ 267964 w 274916"/>
                  <a:gd name="connsiteY4" fmla="*/ 37444 h 152649"/>
                  <a:gd name="connsiteX5" fmla="*/ 274916 w 274916"/>
                  <a:gd name="connsiteY5" fmla="*/ 19283 h 152649"/>
                  <a:gd name="connsiteX6" fmla="*/ 166889 w 274916"/>
                  <a:gd name="connsiteY6" fmla="*/ 870 h 1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16" h="152649">
                    <a:moveTo>
                      <a:pt x="166889" y="870"/>
                    </a:moveTo>
                    <a:cubicBezTo>
                      <a:pt x="79854" y="11130"/>
                      <a:pt x="5328" y="78255"/>
                      <a:pt x="0" y="144716"/>
                    </a:cubicBezTo>
                    <a:cubicBezTo>
                      <a:pt x="31443" y="153258"/>
                      <a:pt x="118638" y="152639"/>
                      <a:pt x="118638" y="152639"/>
                    </a:cubicBezTo>
                    <a:cubicBezTo>
                      <a:pt x="118638" y="152639"/>
                      <a:pt x="230918" y="72415"/>
                      <a:pt x="234097" y="71156"/>
                    </a:cubicBezTo>
                    <a:cubicBezTo>
                      <a:pt x="237276" y="69873"/>
                      <a:pt x="267964" y="37444"/>
                      <a:pt x="267964" y="37444"/>
                    </a:cubicBezTo>
                    <a:cubicBezTo>
                      <a:pt x="267964" y="37444"/>
                      <a:pt x="274207" y="31147"/>
                      <a:pt x="274916" y="19283"/>
                    </a:cubicBezTo>
                    <a:cubicBezTo>
                      <a:pt x="275145" y="15642"/>
                      <a:pt x="211367" y="-4374"/>
                      <a:pt x="166889" y="8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3" name="Freeform: Shape 1955">
                <a:extLst>
                  <a:ext uri="{FF2B5EF4-FFF2-40B4-BE49-F238E27FC236}">
                    <a16:creationId xmlns:a16="http://schemas.microsoft.com/office/drawing/2014/main" id="{771762CE-F46B-59CC-A183-148A7F9A556D}"/>
                  </a:ext>
                </a:extLst>
              </p:cNvPr>
              <p:cNvSpPr/>
              <p:nvPr/>
            </p:nvSpPr>
            <p:spPr>
              <a:xfrm>
                <a:off x="5429933" y="3372994"/>
                <a:ext cx="57057" cy="73133"/>
              </a:xfrm>
              <a:custGeom>
                <a:avLst/>
                <a:gdLst>
                  <a:gd name="connsiteX0" fmla="*/ 42636 w 57057"/>
                  <a:gd name="connsiteY0" fmla="*/ 38802 h 73133"/>
                  <a:gd name="connsiteX1" fmla="*/ 41584 w 57057"/>
                  <a:gd name="connsiteY1" fmla="*/ 17527 h 73133"/>
                  <a:gd name="connsiteX2" fmla="*/ 43573 w 57057"/>
                  <a:gd name="connsiteY2" fmla="*/ 12351 h 73133"/>
                  <a:gd name="connsiteX3" fmla="*/ 45014 w 57057"/>
                  <a:gd name="connsiteY3" fmla="*/ 6534 h 73133"/>
                  <a:gd name="connsiteX4" fmla="*/ 40280 w 57057"/>
                  <a:gd name="connsiteY4" fmla="*/ 7450 h 73133"/>
                  <a:gd name="connsiteX5" fmla="*/ 32939 w 57057"/>
                  <a:gd name="connsiteY5" fmla="*/ 25748 h 73133"/>
                  <a:gd name="connsiteX6" fmla="*/ 33694 w 57057"/>
                  <a:gd name="connsiteY6" fmla="*/ 2961 h 73133"/>
                  <a:gd name="connsiteX7" fmla="*/ 33694 w 57057"/>
                  <a:gd name="connsiteY7" fmla="*/ 2847 h 73133"/>
                  <a:gd name="connsiteX8" fmla="*/ 33763 w 57057"/>
                  <a:gd name="connsiteY8" fmla="*/ 1564 h 73133"/>
                  <a:gd name="connsiteX9" fmla="*/ 26948 w 57057"/>
                  <a:gd name="connsiteY9" fmla="*/ 2457 h 73133"/>
                  <a:gd name="connsiteX10" fmla="*/ 26285 w 57057"/>
                  <a:gd name="connsiteY10" fmla="*/ 21283 h 73133"/>
                  <a:gd name="connsiteX11" fmla="*/ 22466 w 57057"/>
                  <a:gd name="connsiteY11" fmla="*/ 14046 h 73133"/>
                  <a:gd name="connsiteX12" fmla="*/ 19585 w 57057"/>
                  <a:gd name="connsiteY12" fmla="*/ 8641 h 73133"/>
                  <a:gd name="connsiteX13" fmla="*/ 17778 w 57057"/>
                  <a:gd name="connsiteY13" fmla="*/ 12603 h 73133"/>
                  <a:gd name="connsiteX14" fmla="*/ 21300 w 57057"/>
                  <a:gd name="connsiteY14" fmla="*/ 23573 h 73133"/>
                  <a:gd name="connsiteX15" fmla="*/ 22077 w 57057"/>
                  <a:gd name="connsiteY15" fmla="*/ 27054 h 73133"/>
                  <a:gd name="connsiteX16" fmla="*/ 22718 w 57057"/>
                  <a:gd name="connsiteY16" fmla="*/ 30421 h 73133"/>
                  <a:gd name="connsiteX17" fmla="*/ 14783 w 57057"/>
                  <a:gd name="connsiteY17" fmla="*/ 20183 h 73133"/>
                  <a:gd name="connsiteX18" fmla="*/ 10301 w 57057"/>
                  <a:gd name="connsiteY18" fmla="*/ 15878 h 73133"/>
                  <a:gd name="connsiteX19" fmla="*/ 5018 w 57057"/>
                  <a:gd name="connsiteY19" fmla="*/ 12924 h 73133"/>
                  <a:gd name="connsiteX20" fmla="*/ 422 w 57057"/>
                  <a:gd name="connsiteY20" fmla="*/ 13817 h 73133"/>
                  <a:gd name="connsiteX21" fmla="*/ 5109 w 57057"/>
                  <a:gd name="connsiteY21" fmla="*/ 16908 h 73133"/>
                  <a:gd name="connsiteX22" fmla="*/ 8929 w 57057"/>
                  <a:gd name="connsiteY22" fmla="*/ 19244 h 73133"/>
                  <a:gd name="connsiteX23" fmla="*/ 12541 w 57057"/>
                  <a:gd name="connsiteY23" fmla="*/ 23298 h 73133"/>
                  <a:gd name="connsiteX24" fmla="*/ 17366 w 57057"/>
                  <a:gd name="connsiteY24" fmla="*/ 35344 h 73133"/>
                  <a:gd name="connsiteX25" fmla="*/ 19928 w 57057"/>
                  <a:gd name="connsiteY25" fmla="*/ 51467 h 73133"/>
                  <a:gd name="connsiteX26" fmla="*/ 20111 w 57057"/>
                  <a:gd name="connsiteY26" fmla="*/ 59551 h 73133"/>
                  <a:gd name="connsiteX27" fmla="*/ 19493 w 57057"/>
                  <a:gd name="connsiteY27" fmla="*/ 66330 h 73133"/>
                  <a:gd name="connsiteX28" fmla="*/ 26582 w 57057"/>
                  <a:gd name="connsiteY28" fmla="*/ 68849 h 73133"/>
                  <a:gd name="connsiteX29" fmla="*/ 27771 w 57057"/>
                  <a:gd name="connsiteY29" fmla="*/ 63902 h 73133"/>
                  <a:gd name="connsiteX30" fmla="*/ 28160 w 57057"/>
                  <a:gd name="connsiteY30" fmla="*/ 58521 h 73133"/>
                  <a:gd name="connsiteX31" fmla="*/ 27840 w 57057"/>
                  <a:gd name="connsiteY31" fmla="*/ 53024 h 73133"/>
                  <a:gd name="connsiteX32" fmla="*/ 29670 w 57057"/>
                  <a:gd name="connsiteY32" fmla="*/ 52497 h 73133"/>
                  <a:gd name="connsiteX33" fmla="*/ 29670 w 57057"/>
                  <a:gd name="connsiteY33" fmla="*/ 52635 h 73133"/>
                  <a:gd name="connsiteX34" fmla="*/ 30081 w 57057"/>
                  <a:gd name="connsiteY34" fmla="*/ 53024 h 73133"/>
                  <a:gd name="connsiteX35" fmla="*/ 33671 w 57057"/>
                  <a:gd name="connsiteY35" fmla="*/ 60948 h 73133"/>
                  <a:gd name="connsiteX36" fmla="*/ 35775 w 57057"/>
                  <a:gd name="connsiteY36" fmla="*/ 65872 h 73133"/>
                  <a:gd name="connsiteX37" fmla="*/ 37078 w 57057"/>
                  <a:gd name="connsiteY37" fmla="*/ 68277 h 73133"/>
                  <a:gd name="connsiteX38" fmla="*/ 45562 w 57057"/>
                  <a:gd name="connsiteY38" fmla="*/ 73132 h 73133"/>
                  <a:gd name="connsiteX39" fmla="*/ 46957 w 57057"/>
                  <a:gd name="connsiteY39" fmla="*/ 72399 h 73133"/>
                  <a:gd name="connsiteX40" fmla="*/ 38405 w 57057"/>
                  <a:gd name="connsiteY40" fmla="*/ 55177 h 73133"/>
                  <a:gd name="connsiteX41" fmla="*/ 38336 w 57057"/>
                  <a:gd name="connsiteY41" fmla="*/ 55062 h 73133"/>
                  <a:gd name="connsiteX42" fmla="*/ 38245 w 57057"/>
                  <a:gd name="connsiteY42" fmla="*/ 54261 h 73133"/>
                  <a:gd name="connsiteX43" fmla="*/ 40074 w 57057"/>
                  <a:gd name="connsiteY43" fmla="*/ 53871 h 73133"/>
                  <a:gd name="connsiteX44" fmla="*/ 40212 w 57057"/>
                  <a:gd name="connsiteY44" fmla="*/ 54421 h 73133"/>
                  <a:gd name="connsiteX45" fmla="*/ 52697 w 57057"/>
                  <a:gd name="connsiteY45" fmla="*/ 67246 h 73133"/>
                  <a:gd name="connsiteX46" fmla="*/ 56836 w 57057"/>
                  <a:gd name="connsiteY46" fmla="*/ 65070 h 73133"/>
                  <a:gd name="connsiteX47" fmla="*/ 56631 w 57057"/>
                  <a:gd name="connsiteY47" fmla="*/ 62116 h 73133"/>
                  <a:gd name="connsiteX48" fmla="*/ 42590 w 57057"/>
                  <a:gd name="connsiteY48" fmla="*/ 38848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057" h="73133">
                    <a:moveTo>
                      <a:pt x="42636" y="38802"/>
                    </a:moveTo>
                    <a:cubicBezTo>
                      <a:pt x="40898" y="32069"/>
                      <a:pt x="39845" y="24191"/>
                      <a:pt x="41584" y="17527"/>
                    </a:cubicBezTo>
                    <a:cubicBezTo>
                      <a:pt x="42087" y="15580"/>
                      <a:pt x="42658" y="14160"/>
                      <a:pt x="43573" y="12351"/>
                    </a:cubicBezTo>
                    <a:cubicBezTo>
                      <a:pt x="45014" y="9488"/>
                      <a:pt x="47415" y="7748"/>
                      <a:pt x="45014" y="6534"/>
                    </a:cubicBezTo>
                    <a:cubicBezTo>
                      <a:pt x="44053" y="6030"/>
                      <a:pt x="41835" y="6145"/>
                      <a:pt x="40280" y="7450"/>
                    </a:cubicBezTo>
                    <a:cubicBezTo>
                      <a:pt x="36210" y="11870"/>
                      <a:pt x="34037" y="19977"/>
                      <a:pt x="32939" y="25748"/>
                    </a:cubicBezTo>
                    <a:cubicBezTo>
                      <a:pt x="31019" y="16977"/>
                      <a:pt x="32025"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4" y="18351"/>
                      <a:pt x="26285" y="21283"/>
                    </a:cubicBezTo>
                    <a:cubicBezTo>
                      <a:pt x="24959" y="18901"/>
                      <a:pt x="23724" y="16473"/>
                      <a:pt x="22466" y="14046"/>
                    </a:cubicBezTo>
                    <a:cubicBezTo>
                      <a:pt x="21551" y="12282"/>
                      <a:pt x="20797" y="10198"/>
                      <a:pt x="19585" y="8641"/>
                    </a:cubicBezTo>
                    <a:cubicBezTo>
                      <a:pt x="18739" y="7542"/>
                      <a:pt x="15994" y="8389"/>
                      <a:pt x="17778" y="12603"/>
                    </a:cubicBezTo>
                    <a:cubicBezTo>
                      <a:pt x="19196" y="15901"/>
                      <a:pt x="20431" y="20092"/>
                      <a:pt x="21300" y="23573"/>
                    </a:cubicBezTo>
                    <a:cubicBezTo>
                      <a:pt x="21597" y="24741"/>
                      <a:pt x="21849" y="25886"/>
                      <a:pt x="22077" y="27054"/>
                    </a:cubicBezTo>
                    <a:cubicBezTo>
                      <a:pt x="22260" y="27970"/>
                      <a:pt x="22238" y="29642"/>
                      <a:pt x="22718" y="30421"/>
                    </a:cubicBezTo>
                    <a:cubicBezTo>
                      <a:pt x="20454" y="26756"/>
                      <a:pt x="17709" y="23321"/>
                      <a:pt x="14783" y="20183"/>
                    </a:cubicBezTo>
                    <a:cubicBezTo>
                      <a:pt x="13365" y="18649"/>
                      <a:pt x="11855" y="17252"/>
                      <a:pt x="10301" y="15878"/>
                    </a:cubicBezTo>
                    <a:cubicBezTo>
                      <a:pt x="9020" y="14756"/>
                      <a:pt x="6596" y="13611"/>
                      <a:pt x="5018" y="12924"/>
                    </a:cubicBezTo>
                    <a:cubicBezTo>
                      <a:pt x="3989" y="12465"/>
                      <a:pt x="1291" y="13061"/>
                      <a:pt x="422" y="13817"/>
                    </a:cubicBezTo>
                    <a:cubicBezTo>
                      <a:pt x="-1545" y="15557"/>
                      <a:pt x="3943" y="16359"/>
                      <a:pt x="5109" y="16908"/>
                    </a:cubicBezTo>
                    <a:cubicBezTo>
                      <a:pt x="6481" y="17550"/>
                      <a:pt x="7808" y="18214"/>
                      <a:pt x="8929" y="19244"/>
                    </a:cubicBezTo>
                    <a:cubicBezTo>
                      <a:pt x="10186" y="20412"/>
                      <a:pt x="11581" y="21855"/>
                      <a:pt x="12541" y="23298"/>
                    </a:cubicBezTo>
                    <a:cubicBezTo>
                      <a:pt x="14965" y="26825"/>
                      <a:pt x="16269" y="31245"/>
                      <a:pt x="17366" y="35344"/>
                    </a:cubicBezTo>
                    <a:cubicBezTo>
                      <a:pt x="18830" y="40612"/>
                      <a:pt x="19608" y="45993"/>
                      <a:pt x="19928" y="51467"/>
                    </a:cubicBezTo>
                    <a:cubicBezTo>
                      <a:pt x="20088" y="54146"/>
                      <a:pt x="20225" y="56849"/>
                      <a:pt x="20111" y="59551"/>
                    </a:cubicBezTo>
                    <a:cubicBezTo>
                      <a:pt x="20042" y="61818"/>
                      <a:pt x="19882" y="64109"/>
                      <a:pt x="19493" y="66330"/>
                    </a:cubicBezTo>
                    <a:cubicBezTo>
                      <a:pt x="18099" y="74369"/>
                      <a:pt x="25485"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70" y="52497"/>
                    </a:cubicBezTo>
                    <a:cubicBezTo>
                      <a:pt x="29670" y="52543"/>
                      <a:pt x="29670" y="52589"/>
                      <a:pt x="29670" y="52635"/>
                    </a:cubicBezTo>
                    <a:cubicBezTo>
                      <a:pt x="29829" y="52704"/>
                      <a:pt x="29967" y="52818"/>
                      <a:pt x="30081" y="53024"/>
                    </a:cubicBezTo>
                    <a:cubicBezTo>
                      <a:pt x="31453" y="55612"/>
                      <a:pt x="32551" y="58269"/>
                      <a:pt x="33671" y="60948"/>
                    </a:cubicBezTo>
                    <a:cubicBezTo>
                      <a:pt x="34334" y="62551"/>
                      <a:pt x="35158" y="64177"/>
                      <a:pt x="35775" y="65872"/>
                    </a:cubicBezTo>
                    <a:cubicBezTo>
                      <a:pt x="36210" y="66674"/>
                      <a:pt x="36644" y="67475"/>
                      <a:pt x="37078" y="68277"/>
                    </a:cubicBezTo>
                    <a:cubicBezTo>
                      <a:pt x="38725" y="71140"/>
                      <a:pt x="42452" y="72605"/>
                      <a:pt x="45562" y="73132"/>
                    </a:cubicBezTo>
                    <a:cubicBezTo>
                      <a:pt x="45700" y="73155"/>
                      <a:pt x="47506" y="72994"/>
                      <a:pt x="46957" y="72399"/>
                    </a:cubicBezTo>
                    <a:cubicBezTo>
                      <a:pt x="42681" y="67865"/>
                      <a:pt x="39663" y="61086"/>
                      <a:pt x="38405" y="55177"/>
                    </a:cubicBezTo>
                    <a:cubicBezTo>
                      <a:pt x="38405" y="55131"/>
                      <a:pt x="38359" y="55085"/>
                      <a:pt x="38336" y="55062"/>
                    </a:cubicBezTo>
                    <a:cubicBezTo>
                      <a:pt x="38130" y="54765"/>
                      <a:pt x="38130" y="54490"/>
                      <a:pt x="38245" y="54261"/>
                    </a:cubicBezTo>
                    <a:cubicBezTo>
                      <a:pt x="38176" y="53162"/>
                      <a:pt x="39869" y="52727"/>
                      <a:pt x="40074" y="53871"/>
                    </a:cubicBezTo>
                    <a:cubicBezTo>
                      <a:pt x="40120" y="54055"/>
                      <a:pt x="40166" y="54238"/>
                      <a:pt x="40212" y="54421"/>
                    </a:cubicBezTo>
                    <a:cubicBezTo>
                      <a:pt x="43550" y="58956"/>
                      <a:pt x="47598" y="64383"/>
                      <a:pt x="52697" y="67246"/>
                    </a:cubicBezTo>
                    <a:cubicBezTo>
                      <a:pt x="54344" y="67704"/>
                      <a:pt x="56242" y="66971"/>
                      <a:pt x="56836" y="65070"/>
                    </a:cubicBezTo>
                    <a:cubicBezTo>
                      <a:pt x="57179" y="63994"/>
                      <a:pt x="57133" y="63032"/>
                      <a:pt x="56631" y="62116"/>
                    </a:cubicBezTo>
                    <a:cubicBezTo>
                      <a:pt x="50044" y="56162"/>
                      <a:pt x="44694" y="46978"/>
                      <a:pt x="42590" y="38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4" name="Freeform: Shape 1956">
                <a:extLst>
                  <a:ext uri="{FF2B5EF4-FFF2-40B4-BE49-F238E27FC236}">
                    <a16:creationId xmlns:a16="http://schemas.microsoft.com/office/drawing/2014/main" id="{77A20323-E0A2-8DD9-0EE9-03BB080B09E7}"/>
                  </a:ext>
                </a:extLst>
              </p:cNvPr>
              <p:cNvSpPr/>
              <p:nvPr/>
            </p:nvSpPr>
            <p:spPr>
              <a:xfrm>
                <a:off x="5429910" y="3372994"/>
                <a:ext cx="57057" cy="73133"/>
              </a:xfrm>
              <a:custGeom>
                <a:avLst/>
                <a:gdLst>
                  <a:gd name="connsiteX0" fmla="*/ 56676 w 57057"/>
                  <a:gd name="connsiteY0" fmla="*/ 62070 h 73133"/>
                  <a:gd name="connsiteX1" fmla="*/ 42635 w 57057"/>
                  <a:gd name="connsiteY1" fmla="*/ 38802 h 73133"/>
                  <a:gd name="connsiteX2" fmla="*/ 41583 w 57057"/>
                  <a:gd name="connsiteY2" fmla="*/ 17527 h 73133"/>
                  <a:gd name="connsiteX3" fmla="*/ 43573 w 57057"/>
                  <a:gd name="connsiteY3" fmla="*/ 12351 h 73133"/>
                  <a:gd name="connsiteX4" fmla="*/ 45014 w 57057"/>
                  <a:gd name="connsiteY4" fmla="*/ 6534 h 73133"/>
                  <a:gd name="connsiteX5" fmla="*/ 40280 w 57057"/>
                  <a:gd name="connsiteY5" fmla="*/ 7450 h 73133"/>
                  <a:gd name="connsiteX6" fmla="*/ 32939 w 57057"/>
                  <a:gd name="connsiteY6" fmla="*/ 25748 h 73133"/>
                  <a:gd name="connsiteX7" fmla="*/ 33694 w 57057"/>
                  <a:gd name="connsiteY7" fmla="*/ 2961 h 73133"/>
                  <a:gd name="connsiteX8" fmla="*/ 33694 w 57057"/>
                  <a:gd name="connsiteY8" fmla="*/ 2847 h 73133"/>
                  <a:gd name="connsiteX9" fmla="*/ 33763 w 57057"/>
                  <a:gd name="connsiteY9" fmla="*/ 1564 h 73133"/>
                  <a:gd name="connsiteX10" fmla="*/ 26948 w 57057"/>
                  <a:gd name="connsiteY10" fmla="*/ 2457 h 73133"/>
                  <a:gd name="connsiteX11" fmla="*/ 26285 w 57057"/>
                  <a:gd name="connsiteY11" fmla="*/ 21283 h 73133"/>
                  <a:gd name="connsiteX12" fmla="*/ 22466 w 57057"/>
                  <a:gd name="connsiteY12" fmla="*/ 14046 h 73133"/>
                  <a:gd name="connsiteX13" fmla="*/ 19585 w 57057"/>
                  <a:gd name="connsiteY13" fmla="*/ 8641 h 73133"/>
                  <a:gd name="connsiteX14" fmla="*/ 17778 w 57057"/>
                  <a:gd name="connsiteY14" fmla="*/ 12603 h 73133"/>
                  <a:gd name="connsiteX15" fmla="*/ 21300 w 57057"/>
                  <a:gd name="connsiteY15" fmla="*/ 23573 h 73133"/>
                  <a:gd name="connsiteX16" fmla="*/ 22077 w 57057"/>
                  <a:gd name="connsiteY16" fmla="*/ 27054 h 73133"/>
                  <a:gd name="connsiteX17" fmla="*/ 22717 w 57057"/>
                  <a:gd name="connsiteY17" fmla="*/ 30421 h 73133"/>
                  <a:gd name="connsiteX18" fmla="*/ 14782 w 57057"/>
                  <a:gd name="connsiteY18" fmla="*/ 20183 h 73133"/>
                  <a:gd name="connsiteX19" fmla="*/ 10300 w 57057"/>
                  <a:gd name="connsiteY19" fmla="*/ 15878 h 73133"/>
                  <a:gd name="connsiteX20" fmla="*/ 5018 w 57057"/>
                  <a:gd name="connsiteY20" fmla="*/ 12924 h 73133"/>
                  <a:gd name="connsiteX21" fmla="*/ 422 w 57057"/>
                  <a:gd name="connsiteY21" fmla="*/ 13817 h 73133"/>
                  <a:gd name="connsiteX22" fmla="*/ 5109 w 57057"/>
                  <a:gd name="connsiteY22" fmla="*/ 16908 h 73133"/>
                  <a:gd name="connsiteX23" fmla="*/ 8928 w 57057"/>
                  <a:gd name="connsiteY23" fmla="*/ 19244 h 73133"/>
                  <a:gd name="connsiteX24" fmla="*/ 12541 w 57057"/>
                  <a:gd name="connsiteY24" fmla="*/ 23298 h 73133"/>
                  <a:gd name="connsiteX25" fmla="*/ 17366 w 57057"/>
                  <a:gd name="connsiteY25" fmla="*/ 35344 h 73133"/>
                  <a:gd name="connsiteX26" fmla="*/ 19928 w 57057"/>
                  <a:gd name="connsiteY26" fmla="*/ 51467 h 73133"/>
                  <a:gd name="connsiteX27" fmla="*/ 20110 w 57057"/>
                  <a:gd name="connsiteY27" fmla="*/ 59551 h 73133"/>
                  <a:gd name="connsiteX28" fmla="*/ 19493 w 57057"/>
                  <a:gd name="connsiteY28" fmla="*/ 66330 h 73133"/>
                  <a:gd name="connsiteX29" fmla="*/ 26582 w 57057"/>
                  <a:gd name="connsiteY29" fmla="*/ 68849 h 73133"/>
                  <a:gd name="connsiteX30" fmla="*/ 27771 w 57057"/>
                  <a:gd name="connsiteY30" fmla="*/ 63902 h 73133"/>
                  <a:gd name="connsiteX31" fmla="*/ 28160 w 57057"/>
                  <a:gd name="connsiteY31" fmla="*/ 58521 h 73133"/>
                  <a:gd name="connsiteX32" fmla="*/ 27840 w 57057"/>
                  <a:gd name="connsiteY32" fmla="*/ 53024 h 73133"/>
                  <a:gd name="connsiteX33" fmla="*/ 29669 w 57057"/>
                  <a:gd name="connsiteY33" fmla="*/ 52497 h 73133"/>
                  <a:gd name="connsiteX34" fmla="*/ 29669 w 57057"/>
                  <a:gd name="connsiteY34" fmla="*/ 52635 h 73133"/>
                  <a:gd name="connsiteX35" fmla="*/ 30081 w 57057"/>
                  <a:gd name="connsiteY35" fmla="*/ 53024 h 73133"/>
                  <a:gd name="connsiteX36" fmla="*/ 33671 w 57057"/>
                  <a:gd name="connsiteY36" fmla="*/ 60948 h 73133"/>
                  <a:gd name="connsiteX37" fmla="*/ 35775 w 57057"/>
                  <a:gd name="connsiteY37" fmla="*/ 65872 h 73133"/>
                  <a:gd name="connsiteX38" fmla="*/ 37078 w 57057"/>
                  <a:gd name="connsiteY38" fmla="*/ 68277 h 73133"/>
                  <a:gd name="connsiteX39" fmla="*/ 45562 w 57057"/>
                  <a:gd name="connsiteY39" fmla="*/ 73132 h 73133"/>
                  <a:gd name="connsiteX40" fmla="*/ 46957 w 57057"/>
                  <a:gd name="connsiteY40" fmla="*/ 72399 h 73133"/>
                  <a:gd name="connsiteX41" fmla="*/ 38405 w 57057"/>
                  <a:gd name="connsiteY41" fmla="*/ 55177 h 73133"/>
                  <a:gd name="connsiteX42" fmla="*/ 38336 w 57057"/>
                  <a:gd name="connsiteY42" fmla="*/ 55062 h 73133"/>
                  <a:gd name="connsiteX43" fmla="*/ 38245 w 57057"/>
                  <a:gd name="connsiteY43" fmla="*/ 54261 h 73133"/>
                  <a:gd name="connsiteX44" fmla="*/ 40074 w 57057"/>
                  <a:gd name="connsiteY44" fmla="*/ 53871 h 73133"/>
                  <a:gd name="connsiteX45" fmla="*/ 40211 w 57057"/>
                  <a:gd name="connsiteY45" fmla="*/ 54421 h 73133"/>
                  <a:gd name="connsiteX46" fmla="*/ 52697 w 57057"/>
                  <a:gd name="connsiteY46" fmla="*/ 67246 h 73133"/>
                  <a:gd name="connsiteX47" fmla="*/ 56836 w 57057"/>
                  <a:gd name="connsiteY47" fmla="*/ 65070 h 73133"/>
                  <a:gd name="connsiteX48" fmla="*/ 56630 w 57057"/>
                  <a:gd name="connsiteY48" fmla="*/ 62116 h 73133"/>
                  <a:gd name="connsiteX49" fmla="*/ 40303 w 57057"/>
                  <a:gd name="connsiteY49" fmla="*/ 49223 h 73133"/>
                  <a:gd name="connsiteX50" fmla="*/ 34723 w 57057"/>
                  <a:gd name="connsiteY50" fmla="*/ 41551 h 73133"/>
                  <a:gd name="connsiteX51" fmla="*/ 34906 w 57057"/>
                  <a:gd name="connsiteY51" fmla="*/ 49978 h 73133"/>
                  <a:gd name="connsiteX52" fmla="*/ 33168 w 57057"/>
                  <a:gd name="connsiteY52" fmla="*/ 50734 h 73133"/>
                  <a:gd name="connsiteX53" fmla="*/ 29052 w 57057"/>
                  <a:gd name="connsiteY53" fmla="*/ 41848 h 73133"/>
                  <a:gd name="connsiteX54" fmla="*/ 27908 w 57057"/>
                  <a:gd name="connsiteY54" fmla="*/ 44390 h 73133"/>
                  <a:gd name="connsiteX55" fmla="*/ 24981 w 57057"/>
                  <a:gd name="connsiteY55" fmla="*/ 50917 h 73133"/>
                  <a:gd name="connsiteX56" fmla="*/ 23221 w 57057"/>
                  <a:gd name="connsiteY56" fmla="*/ 50436 h 73133"/>
                  <a:gd name="connsiteX57" fmla="*/ 20705 w 57057"/>
                  <a:gd name="connsiteY57" fmla="*/ 37314 h 73133"/>
                  <a:gd name="connsiteX58" fmla="*/ 19402 w 57057"/>
                  <a:gd name="connsiteY58" fmla="*/ 32596 h 73133"/>
                  <a:gd name="connsiteX59" fmla="*/ 21025 w 57057"/>
                  <a:gd name="connsiteY59" fmla="*/ 31932 h 73133"/>
                  <a:gd name="connsiteX60" fmla="*/ 24455 w 57057"/>
                  <a:gd name="connsiteY60" fmla="*/ 34588 h 73133"/>
                  <a:gd name="connsiteX61" fmla="*/ 25324 w 57057"/>
                  <a:gd name="connsiteY61" fmla="*/ 30718 h 73133"/>
                  <a:gd name="connsiteX62" fmla="*/ 25690 w 57057"/>
                  <a:gd name="connsiteY62" fmla="*/ 27008 h 73133"/>
                  <a:gd name="connsiteX63" fmla="*/ 27428 w 57057"/>
                  <a:gd name="connsiteY63" fmla="*/ 26779 h 73133"/>
                  <a:gd name="connsiteX64" fmla="*/ 32299 w 57057"/>
                  <a:gd name="connsiteY64" fmla="*/ 35962 h 73133"/>
                  <a:gd name="connsiteX65" fmla="*/ 36026 w 57057"/>
                  <a:gd name="connsiteY65" fmla="*/ 24787 h 73133"/>
                  <a:gd name="connsiteX66" fmla="*/ 36964 w 57057"/>
                  <a:gd name="connsiteY66" fmla="*/ 24329 h 73133"/>
                  <a:gd name="connsiteX67" fmla="*/ 38153 w 57057"/>
                  <a:gd name="connsiteY67" fmla="*/ 25519 h 73133"/>
                  <a:gd name="connsiteX68" fmla="*/ 41789 w 57057"/>
                  <a:gd name="connsiteY68" fmla="*/ 48123 h 73133"/>
                  <a:gd name="connsiteX69" fmla="*/ 40303 w 57057"/>
                  <a:gd name="connsiteY69" fmla="*/ 49269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57" h="73133">
                    <a:moveTo>
                      <a:pt x="56676" y="62070"/>
                    </a:moveTo>
                    <a:cubicBezTo>
                      <a:pt x="50090" y="56116"/>
                      <a:pt x="44739" y="46932"/>
                      <a:pt x="42635" y="38802"/>
                    </a:cubicBezTo>
                    <a:cubicBezTo>
                      <a:pt x="40897" y="32069"/>
                      <a:pt x="39846" y="24191"/>
                      <a:pt x="41583" y="17527"/>
                    </a:cubicBezTo>
                    <a:cubicBezTo>
                      <a:pt x="42086" y="15580"/>
                      <a:pt x="42658" y="14160"/>
                      <a:pt x="43573" y="12351"/>
                    </a:cubicBezTo>
                    <a:cubicBezTo>
                      <a:pt x="45014" y="9488"/>
                      <a:pt x="47415" y="7748"/>
                      <a:pt x="45014" y="6534"/>
                    </a:cubicBezTo>
                    <a:cubicBezTo>
                      <a:pt x="44053" y="6030"/>
                      <a:pt x="41835" y="6145"/>
                      <a:pt x="40280" y="7450"/>
                    </a:cubicBezTo>
                    <a:cubicBezTo>
                      <a:pt x="36209" y="11870"/>
                      <a:pt x="34037" y="19977"/>
                      <a:pt x="32939" y="25748"/>
                    </a:cubicBezTo>
                    <a:cubicBezTo>
                      <a:pt x="31019" y="16977"/>
                      <a:pt x="32024"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3" y="18351"/>
                      <a:pt x="26285" y="21283"/>
                    </a:cubicBezTo>
                    <a:cubicBezTo>
                      <a:pt x="24959" y="18901"/>
                      <a:pt x="23724" y="16473"/>
                      <a:pt x="22466" y="14046"/>
                    </a:cubicBezTo>
                    <a:cubicBezTo>
                      <a:pt x="21551" y="12282"/>
                      <a:pt x="20796" y="10198"/>
                      <a:pt x="19585" y="8641"/>
                    </a:cubicBezTo>
                    <a:cubicBezTo>
                      <a:pt x="18738" y="7542"/>
                      <a:pt x="15994" y="8389"/>
                      <a:pt x="17778" y="12603"/>
                    </a:cubicBezTo>
                    <a:cubicBezTo>
                      <a:pt x="19196" y="15901"/>
                      <a:pt x="20431" y="20092"/>
                      <a:pt x="21300" y="23573"/>
                    </a:cubicBezTo>
                    <a:cubicBezTo>
                      <a:pt x="21597" y="24741"/>
                      <a:pt x="21849" y="25886"/>
                      <a:pt x="22077" y="27054"/>
                    </a:cubicBezTo>
                    <a:cubicBezTo>
                      <a:pt x="22260" y="27970"/>
                      <a:pt x="22237" y="29642"/>
                      <a:pt x="22717" y="30421"/>
                    </a:cubicBezTo>
                    <a:cubicBezTo>
                      <a:pt x="20453" y="26756"/>
                      <a:pt x="17709" y="23321"/>
                      <a:pt x="14782" y="20183"/>
                    </a:cubicBezTo>
                    <a:cubicBezTo>
                      <a:pt x="13365" y="18649"/>
                      <a:pt x="11855" y="17252"/>
                      <a:pt x="10300" y="15878"/>
                    </a:cubicBezTo>
                    <a:cubicBezTo>
                      <a:pt x="9020" y="14756"/>
                      <a:pt x="6596" y="13611"/>
                      <a:pt x="5018" y="12924"/>
                    </a:cubicBezTo>
                    <a:cubicBezTo>
                      <a:pt x="3989" y="12465"/>
                      <a:pt x="1290" y="13061"/>
                      <a:pt x="422" y="13817"/>
                    </a:cubicBezTo>
                    <a:cubicBezTo>
                      <a:pt x="-1545" y="15557"/>
                      <a:pt x="3943" y="16359"/>
                      <a:pt x="5109" y="16908"/>
                    </a:cubicBezTo>
                    <a:cubicBezTo>
                      <a:pt x="6481" y="17550"/>
                      <a:pt x="7808" y="18214"/>
                      <a:pt x="8928" y="19244"/>
                    </a:cubicBezTo>
                    <a:cubicBezTo>
                      <a:pt x="10186" y="20412"/>
                      <a:pt x="11581" y="21855"/>
                      <a:pt x="12541" y="23298"/>
                    </a:cubicBezTo>
                    <a:cubicBezTo>
                      <a:pt x="14965" y="26825"/>
                      <a:pt x="16269" y="31245"/>
                      <a:pt x="17366" y="35344"/>
                    </a:cubicBezTo>
                    <a:cubicBezTo>
                      <a:pt x="18830" y="40612"/>
                      <a:pt x="19607" y="45993"/>
                      <a:pt x="19928" y="51467"/>
                    </a:cubicBezTo>
                    <a:cubicBezTo>
                      <a:pt x="20088" y="54146"/>
                      <a:pt x="20225" y="56849"/>
                      <a:pt x="20110" y="59551"/>
                    </a:cubicBezTo>
                    <a:cubicBezTo>
                      <a:pt x="20042" y="61818"/>
                      <a:pt x="19882" y="64109"/>
                      <a:pt x="19493" y="66330"/>
                    </a:cubicBezTo>
                    <a:cubicBezTo>
                      <a:pt x="18098" y="74369"/>
                      <a:pt x="25484"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69" y="52497"/>
                    </a:cubicBezTo>
                    <a:cubicBezTo>
                      <a:pt x="29669" y="52543"/>
                      <a:pt x="29669" y="52589"/>
                      <a:pt x="29669" y="52635"/>
                    </a:cubicBezTo>
                    <a:cubicBezTo>
                      <a:pt x="29829" y="52704"/>
                      <a:pt x="29966" y="52818"/>
                      <a:pt x="30081" y="53024"/>
                    </a:cubicBezTo>
                    <a:cubicBezTo>
                      <a:pt x="31453" y="55612"/>
                      <a:pt x="32551" y="58269"/>
                      <a:pt x="33671" y="60948"/>
                    </a:cubicBezTo>
                    <a:cubicBezTo>
                      <a:pt x="34334" y="62551"/>
                      <a:pt x="35158" y="64177"/>
                      <a:pt x="35775" y="65872"/>
                    </a:cubicBezTo>
                    <a:cubicBezTo>
                      <a:pt x="36209" y="66674"/>
                      <a:pt x="36644" y="67475"/>
                      <a:pt x="37078" y="68277"/>
                    </a:cubicBezTo>
                    <a:cubicBezTo>
                      <a:pt x="38725" y="71140"/>
                      <a:pt x="42452" y="72605"/>
                      <a:pt x="45562" y="73132"/>
                    </a:cubicBezTo>
                    <a:cubicBezTo>
                      <a:pt x="45700" y="73155"/>
                      <a:pt x="47506" y="72994"/>
                      <a:pt x="46957" y="72399"/>
                    </a:cubicBezTo>
                    <a:cubicBezTo>
                      <a:pt x="42681" y="67865"/>
                      <a:pt x="39662" y="61086"/>
                      <a:pt x="38405" y="55177"/>
                    </a:cubicBezTo>
                    <a:cubicBezTo>
                      <a:pt x="38405" y="55131"/>
                      <a:pt x="38359" y="55085"/>
                      <a:pt x="38336" y="55062"/>
                    </a:cubicBezTo>
                    <a:cubicBezTo>
                      <a:pt x="38130" y="54765"/>
                      <a:pt x="38130" y="54490"/>
                      <a:pt x="38245" y="54261"/>
                    </a:cubicBezTo>
                    <a:cubicBezTo>
                      <a:pt x="38176" y="53162"/>
                      <a:pt x="39868" y="52727"/>
                      <a:pt x="40074" y="53871"/>
                    </a:cubicBezTo>
                    <a:cubicBezTo>
                      <a:pt x="40120" y="54055"/>
                      <a:pt x="40165" y="54238"/>
                      <a:pt x="40211" y="54421"/>
                    </a:cubicBezTo>
                    <a:cubicBezTo>
                      <a:pt x="43550" y="58956"/>
                      <a:pt x="47597" y="64383"/>
                      <a:pt x="52697" y="67246"/>
                    </a:cubicBezTo>
                    <a:cubicBezTo>
                      <a:pt x="54344" y="67704"/>
                      <a:pt x="56242" y="66971"/>
                      <a:pt x="56836" y="65070"/>
                    </a:cubicBezTo>
                    <a:cubicBezTo>
                      <a:pt x="57179" y="63994"/>
                      <a:pt x="57133" y="63032"/>
                      <a:pt x="56630" y="62116"/>
                    </a:cubicBezTo>
                    <a:close/>
                    <a:moveTo>
                      <a:pt x="40303" y="49223"/>
                    </a:moveTo>
                    <a:cubicBezTo>
                      <a:pt x="38084" y="46864"/>
                      <a:pt x="36255" y="44322"/>
                      <a:pt x="34723" y="41551"/>
                    </a:cubicBezTo>
                    <a:cubicBezTo>
                      <a:pt x="34243" y="44344"/>
                      <a:pt x="34174" y="47161"/>
                      <a:pt x="34906" y="49978"/>
                    </a:cubicBezTo>
                    <a:cubicBezTo>
                      <a:pt x="35180" y="51032"/>
                      <a:pt x="33717" y="51673"/>
                      <a:pt x="33168" y="50734"/>
                    </a:cubicBezTo>
                    <a:cubicBezTo>
                      <a:pt x="31522" y="47871"/>
                      <a:pt x="30104" y="44940"/>
                      <a:pt x="29052" y="41848"/>
                    </a:cubicBezTo>
                    <a:cubicBezTo>
                      <a:pt x="28686" y="42696"/>
                      <a:pt x="28297" y="43543"/>
                      <a:pt x="27908" y="44390"/>
                    </a:cubicBezTo>
                    <a:cubicBezTo>
                      <a:pt x="26925" y="46543"/>
                      <a:pt x="26193" y="48879"/>
                      <a:pt x="24981" y="50917"/>
                    </a:cubicBezTo>
                    <a:cubicBezTo>
                      <a:pt x="24455" y="51788"/>
                      <a:pt x="23335" y="51330"/>
                      <a:pt x="23221" y="50436"/>
                    </a:cubicBezTo>
                    <a:cubicBezTo>
                      <a:pt x="22672" y="45925"/>
                      <a:pt x="21963" y="41688"/>
                      <a:pt x="20705" y="37314"/>
                    </a:cubicBezTo>
                    <a:cubicBezTo>
                      <a:pt x="20019" y="35802"/>
                      <a:pt x="19516" y="34245"/>
                      <a:pt x="19402" y="32596"/>
                    </a:cubicBezTo>
                    <a:cubicBezTo>
                      <a:pt x="19333" y="31657"/>
                      <a:pt x="20431" y="31451"/>
                      <a:pt x="21025" y="31932"/>
                    </a:cubicBezTo>
                    <a:cubicBezTo>
                      <a:pt x="22146" y="32825"/>
                      <a:pt x="23266" y="33741"/>
                      <a:pt x="24455" y="34588"/>
                    </a:cubicBezTo>
                    <a:cubicBezTo>
                      <a:pt x="24821" y="33306"/>
                      <a:pt x="25164" y="32023"/>
                      <a:pt x="25324" y="30718"/>
                    </a:cubicBezTo>
                    <a:cubicBezTo>
                      <a:pt x="25484" y="29458"/>
                      <a:pt x="25416" y="28245"/>
                      <a:pt x="25690" y="27008"/>
                    </a:cubicBezTo>
                    <a:cubicBezTo>
                      <a:pt x="25873" y="26252"/>
                      <a:pt x="27085" y="26000"/>
                      <a:pt x="27428" y="26779"/>
                    </a:cubicBezTo>
                    <a:cubicBezTo>
                      <a:pt x="28823" y="29962"/>
                      <a:pt x="30447" y="33031"/>
                      <a:pt x="32299" y="35962"/>
                    </a:cubicBezTo>
                    <a:cubicBezTo>
                      <a:pt x="32985" y="32069"/>
                      <a:pt x="34426" y="28382"/>
                      <a:pt x="36026" y="24787"/>
                    </a:cubicBezTo>
                    <a:cubicBezTo>
                      <a:pt x="36209" y="24397"/>
                      <a:pt x="36598" y="24283"/>
                      <a:pt x="36964" y="24329"/>
                    </a:cubicBezTo>
                    <a:cubicBezTo>
                      <a:pt x="37536" y="24237"/>
                      <a:pt x="38290" y="24718"/>
                      <a:pt x="38153" y="25519"/>
                    </a:cubicBezTo>
                    <a:cubicBezTo>
                      <a:pt x="36987" y="33375"/>
                      <a:pt x="38176" y="41024"/>
                      <a:pt x="41789" y="48123"/>
                    </a:cubicBezTo>
                    <a:cubicBezTo>
                      <a:pt x="42270" y="49062"/>
                      <a:pt x="41057" y="50093"/>
                      <a:pt x="40303" y="4926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5" name="Freeform: Shape 1957">
                <a:extLst>
                  <a:ext uri="{FF2B5EF4-FFF2-40B4-BE49-F238E27FC236}">
                    <a16:creationId xmlns:a16="http://schemas.microsoft.com/office/drawing/2014/main" id="{3E4DC78C-3852-2EBE-E40D-90B0EF653B86}"/>
                  </a:ext>
                </a:extLst>
              </p:cNvPr>
              <p:cNvSpPr/>
              <p:nvPr/>
            </p:nvSpPr>
            <p:spPr>
              <a:xfrm>
                <a:off x="5429933" y="3385734"/>
                <a:ext cx="21551" cy="19076"/>
              </a:xfrm>
              <a:custGeom>
                <a:avLst/>
                <a:gdLst>
                  <a:gd name="connsiteX0" fmla="*/ 21551 w 21551"/>
                  <a:gd name="connsiteY0" fmla="*/ 15939 h 19076"/>
                  <a:gd name="connsiteX1" fmla="*/ 14783 w 21551"/>
                  <a:gd name="connsiteY1" fmla="*/ 7420 h 19076"/>
                  <a:gd name="connsiteX2" fmla="*/ 10301 w 21551"/>
                  <a:gd name="connsiteY2" fmla="*/ 3115 h 19076"/>
                  <a:gd name="connsiteX3" fmla="*/ 5018 w 21551"/>
                  <a:gd name="connsiteY3" fmla="*/ 160 h 19076"/>
                  <a:gd name="connsiteX4" fmla="*/ 422 w 21551"/>
                  <a:gd name="connsiteY4" fmla="*/ 1053 h 19076"/>
                  <a:gd name="connsiteX5" fmla="*/ 5109 w 21551"/>
                  <a:gd name="connsiteY5" fmla="*/ 4145 h 19076"/>
                  <a:gd name="connsiteX6" fmla="*/ 8929 w 21551"/>
                  <a:gd name="connsiteY6" fmla="*/ 6481 h 19076"/>
                  <a:gd name="connsiteX7" fmla="*/ 12541 w 21551"/>
                  <a:gd name="connsiteY7" fmla="*/ 10534 h 19076"/>
                  <a:gd name="connsiteX8" fmla="*/ 16360 w 21551"/>
                  <a:gd name="connsiteY8" fmla="*/ 19077 h 19076"/>
                  <a:gd name="connsiteX9" fmla="*/ 15903 w 21551"/>
                  <a:gd name="connsiteY9" fmla="*/ 14313 h 19076"/>
                  <a:gd name="connsiteX10" fmla="*/ 17527 w 21551"/>
                  <a:gd name="connsiteY10" fmla="*/ 13649 h 19076"/>
                  <a:gd name="connsiteX11" fmla="*/ 20797 w 21551"/>
                  <a:gd name="connsiteY11" fmla="*/ 16466 h 19076"/>
                  <a:gd name="connsiteX12" fmla="*/ 21551 w 21551"/>
                  <a:gd name="connsiteY12" fmla="*/ 15962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1" h="19076">
                    <a:moveTo>
                      <a:pt x="21551" y="15939"/>
                    </a:moveTo>
                    <a:cubicBezTo>
                      <a:pt x="19539" y="12916"/>
                      <a:pt x="17229" y="10054"/>
                      <a:pt x="14783" y="7420"/>
                    </a:cubicBezTo>
                    <a:cubicBezTo>
                      <a:pt x="13365" y="5885"/>
                      <a:pt x="11855" y="4489"/>
                      <a:pt x="10301" y="3115"/>
                    </a:cubicBezTo>
                    <a:cubicBezTo>
                      <a:pt x="9020" y="1992"/>
                      <a:pt x="6596" y="847"/>
                      <a:pt x="5018" y="160"/>
                    </a:cubicBezTo>
                    <a:cubicBezTo>
                      <a:pt x="3989" y="-298"/>
                      <a:pt x="1291" y="298"/>
                      <a:pt x="422" y="1053"/>
                    </a:cubicBezTo>
                    <a:cubicBezTo>
                      <a:pt x="-1545" y="2794"/>
                      <a:pt x="3943" y="3595"/>
                      <a:pt x="5109" y="4145"/>
                    </a:cubicBezTo>
                    <a:cubicBezTo>
                      <a:pt x="6481" y="4786"/>
                      <a:pt x="7808" y="5450"/>
                      <a:pt x="8929" y="6481"/>
                    </a:cubicBezTo>
                    <a:cubicBezTo>
                      <a:pt x="10186" y="7649"/>
                      <a:pt x="11581" y="9092"/>
                      <a:pt x="12541" y="10534"/>
                    </a:cubicBezTo>
                    <a:cubicBezTo>
                      <a:pt x="14279" y="13054"/>
                      <a:pt x="15423" y="16054"/>
                      <a:pt x="16360" y="19077"/>
                    </a:cubicBezTo>
                    <a:cubicBezTo>
                      <a:pt x="16177" y="17497"/>
                      <a:pt x="15994" y="15894"/>
                      <a:pt x="15903" y="14313"/>
                    </a:cubicBezTo>
                    <a:cubicBezTo>
                      <a:pt x="15857" y="13397"/>
                      <a:pt x="16932" y="13168"/>
                      <a:pt x="17527" y="13649"/>
                    </a:cubicBezTo>
                    <a:cubicBezTo>
                      <a:pt x="18647" y="14542"/>
                      <a:pt x="19745" y="15504"/>
                      <a:pt x="20797" y="16466"/>
                    </a:cubicBezTo>
                    <a:cubicBezTo>
                      <a:pt x="20957" y="16168"/>
                      <a:pt x="21231" y="16008"/>
                      <a:pt x="21551" y="1596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6" name="Freeform: Shape 1958">
                <a:extLst>
                  <a:ext uri="{FF2B5EF4-FFF2-40B4-BE49-F238E27FC236}">
                    <a16:creationId xmlns:a16="http://schemas.microsoft.com/office/drawing/2014/main" id="{DE84E383-A619-750F-A344-12D489126943}"/>
                  </a:ext>
                </a:extLst>
              </p:cNvPr>
              <p:cNvSpPr/>
              <p:nvPr/>
            </p:nvSpPr>
            <p:spPr>
              <a:xfrm>
                <a:off x="5456263" y="3373017"/>
                <a:ext cx="7566" cy="21603"/>
              </a:xfrm>
              <a:custGeom>
                <a:avLst/>
                <a:gdLst>
                  <a:gd name="connsiteX0" fmla="*/ 2081 w 7566"/>
                  <a:gd name="connsiteY0" fmla="*/ 11870 h 21603"/>
                  <a:gd name="connsiteX1" fmla="*/ 3865 w 7566"/>
                  <a:gd name="connsiteY1" fmla="*/ 12351 h 21603"/>
                  <a:gd name="connsiteX2" fmla="*/ 5923 w 7566"/>
                  <a:gd name="connsiteY2" fmla="*/ 21603 h 21603"/>
                  <a:gd name="connsiteX3" fmla="*/ 7364 w 7566"/>
                  <a:gd name="connsiteY3" fmla="*/ 2961 h 21603"/>
                  <a:gd name="connsiteX4" fmla="*/ 7364 w 7566"/>
                  <a:gd name="connsiteY4" fmla="*/ 2847 h 21603"/>
                  <a:gd name="connsiteX5" fmla="*/ 7432 w 7566"/>
                  <a:gd name="connsiteY5" fmla="*/ 1564 h 21603"/>
                  <a:gd name="connsiteX6" fmla="*/ 618 w 7566"/>
                  <a:gd name="connsiteY6" fmla="*/ 2457 h 21603"/>
                  <a:gd name="connsiteX7" fmla="*/ 0 w 7566"/>
                  <a:gd name="connsiteY7" fmla="*/ 18145 h 21603"/>
                  <a:gd name="connsiteX8" fmla="*/ 2127 w 7566"/>
                  <a:gd name="connsiteY8" fmla="*/ 11870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 h="21603">
                    <a:moveTo>
                      <a:pt x="2081" y="11870"/>
                    </a:moveTo>
                    <a:cubicBezTo>
                      <a:pt x="2515" y="10931"/>
                      <a:pt x="3796" y="11503"/>
                      <a:pt x="3865" y="12351"/>
                    </a:cubicBezTo>
                    <a:cubicBezTo>
                      <a:pt x="4093" y="15580"/>
                      <a:pt x="4917" y="18603"/>
                      <a:pt x="5923" y="21603"/>
                    </a:cubicBezTo>
                    <a:cubicBezTo>
                      <a:pt x="5054" y="14595"/>
                      <a:pt x="5969" y="8412"/>
                      <a:pt x="7364" y="2961"/>
                    </a:cubicBezTo>
                    <a:cubicBezTo>
                      <a:pt x="7364" y="2915"/>
                      <a:pt x="7364" y="2893"/>
                      <a:pt x="7364" y="2847"/>
                    </a:cubicBezTo>
                    <a:cubicBezTo>
                      <a:pt x="7569" y="2457"/>
                      <a:pt x="7661" y="1999"/>
                      <a:pt x="7432" y="1564"/>
                    </a:cubicBezTo>
                    <a:cubicBezTo>
                      <a:pt x="6220" y="-955"/>
                      <a:pt x="1235" y="-268"/>
                      <a:pt x="618" y="2457"/>
                    </a:cubicBezTo>
                    <a:cubicBezTo>
                      <a:pt x="114" y="4633"/>
                      <a:pt x="23" y="13152"/>
                      <a:pt x="0" y="18145"/>
                    </a:cubicBezTo>
                    <a:cubicBezTo>
                      <a:pt x="549" y="16015"/>
                      <a:pt x="1212" y="13908"/>
                      <a:pt x="2127" y="1187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7" name="Freeform: Shape 1959">
                <a:extLst>
                  <a:ext uri="{FF2B5EF4-FFF2-40B4-BE49-F238E27FC236}">
                    <a16:creationId xmlns:a16="http://schemas.microsoft.com/office/drawing/2014/main" id="{DCA60837-D9F1-BBBC-E3E3-58EE7009328D}"/>
                  </a:ext>
                </a:extLst>
              </p:cNvPr>
              <p:cNvSpPr/>
              <p:nvPr/>
            </p:nvSpPr>
            <p:spPr>
              <a:xfrm>
                <a:off x="5447074" y="3381197"/>
                <a:ext cx="8617" cy="20751"/>
              </a:xfrm>
              <a:custGeom>
                <a:avLst/>
                <a:gdLst>
                  <a:gd name="connsiteX0" fmla="*/ 4913 w 8617"/>
                  <a:gd name="connsiteY0" fmla="*/ 18851 h 20751"/>
                  <a:gd name="connsiteX1" fmla="*/ 5164 w 8617"/>
                  <a:gd name="connsiteY1" fmla="*/ 20706 h 20751"/>
                  <a:gd name="connsiteX2" fmla="*/ 5210 w 8617"/>
                  <a:gd name="connsiteY2" fmla="*/ 20751 h 20751"/>
                  <a:gd name="connsiteX3" fmla="*/ 4958 w 8617"/>
                  <a:gd name="connsiteY3" fmla="*/ 13423 h 20751"/>
                  <a:gd name="connsiteX4" fmla="*/ 6582 w 8617"/>
                  <a:gd name="connsiteY4" fmla="*/ 12736 h 20751"/>
                  <a:gd name="connsiteX5" fmla="*/ 8160 w 8617"/>
                  <a:gd name="connsiteY5" fmla="*/ 14362 h 20751"/>
                  <a:gd name="connsiteX6" fmla="*/ 8617 w 8617"/>
                  <a:gd name="connsiteY6" fmla="*/ 12163 h 20751"/>
                  <a:gd name="connsiteX7" fmla="*/ 5279 w 8617"/>
                  <a:gd name="connsiteY7" fmla="*/ 5842 h 20751"/>
                  <a:gd name="connsiteX8" fmla="*/ 2397 w 8617"/>
                  <a:gd name="connsiteY8" fmla="*/ 438 h 20751"/>
                  <a:gd name="connsiteX9" fmla="*/ 591 w 8617"/>
                  <a:gd name="connsiteY9" fmla="*/ 4400 h 20751"/>
                  <a:gd name="connsiteX10" fmla="*/ 4112 w 8617"/>
                  <a:gd name="connsiteY10" fmla="*/ 15369 h 20751"/>
                  <a:gd name="connsiteX11" fmla="*/ 4890 w 8617"/>
                  <a:gd name="connsiteY11" fmla="*/ 1885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17" h="20751">
                    <a:moveTo>
                      <a:pt x="4913" y="18851"/>
                    </a:moveTo>
                    <a:cubicBezTo>
                      <a:pt x="5004" y="19332"/>
                      <a:pt x="5073" y="20042"/>
                      <a:pt x="5164" y="20706"/>
                    </a:cubicBezTo>
                    <a:cubicBezTo>
                      <a:pt x="5164" y="20706"/>
                      <a:pt x="5187" y="20729"/>
                      <a:pt x="5210" y="20751"/>
                    </a:cubicBezTo>
                    <a:cubicBezTo>
                      <a:pt x="5187" y="18301"/>
                      <a:pt x="5073" y="15851"/>
                      <a:pt x="4958" y="13423"/>
                    </a:cubicBezTo>
                    <a:cubicBezTo>
                      <a:pt x="4913" y="12576"/>
                      <a:pt x="6010" y="12186"/>
                      <a:pt x="6582" y="12736"/>
                    </a:cubicBezTo>
                    <a:cubicBezTo>
                      <a:pt x="7131" y="13263"/>
                      <a:pt x="7634" y="13812"/>
                      <a:pt x="8160" y="14362"/>
                    </a:cubicBezTo>
                    <a:cubicBezTo>
                      <a:pt x="8320" y="13629"/>
                      <a:pt x="8457" y="12896"/>
                      <a:pt x="8617" y="12163"/>
                    </a:cubicBezTo>
                    <a:cubicBezTo>
                      <a:pt x="7474" y="10079"/>
                      <a:pt x="6399" y="7950"/>
                      <a:pt x="5279" y="5842"/>
                    </a:cubicBezTo>
                    <a:cubicBezTo>
                      <a:pt x="4364" y="4079"/>
                      <a:pt x="3609" y="1995"/>
                      <a:pt x="2397" y="438"/>
                    </a:cubicBezTo>
                    <a:cubicBezTo>
                      <a:pt x="1551" y="-662"/>
                      <a:pt x="-1193" y="186"/>
                      <a:pt x="591" y="4400"/>
                    </a:cubicBezTo>
                    <a:cubicBezTo>
                      <a:pt x="2009" y="7698"/>
                      <a:pt x="3243" y="11889"/>
                      <a:pt x="4112" y="15369"/>
                    </a:cubicBezTo>
                    <a:cubicBezTo>
                      <a:pt x="4410" y="16538"/>
                      <a:pt x="4661" y="17682"/>
                      <a:pt x="4890" y="1885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8" name="Freeform: Shape 1960">
                <a:extLst>
                  <a:ext uri="{FF2B5EF4-FFF2-40B4-BE49-F238E27FC236}">
                    <a16:creationId xmlns:a16="http://schemas.microsoft.com/office/drawing/2014/main" id="{8F29C4C4-37DD-A379-5BAB-98B4ACE38DA8}"/>
                  </a:ext>
                </a:extLst>
              </p:cNvPr>
              <p:cNvSpPr/>
              <p:nvPr/>
            </p:nvSpPr>
            <p:spPr>
              <a:xfrm>
                <a:off x="5463467" y="3379250"/>
                <a:ext cx="12500" cy="18667"/>
              </a:xfrm>
              <a:custGeom>
                <a:avLst/>
                <a:gdLst>
                  <a:gd name="connsiteX0" fmla="*/ 183 w 12500"/>
                  <a:gd name="connsiteY0" fmla="*/ 16789 h 18667"/>
                  <a:gd name="connsiteX1" fmla="*/ 252 w 12500"/>
                  <a:gd name="connsiteY1" fmla="*/ 16469 h 18667"/>
                  <a:gd name="connsiteX2" fmla="*/ 4551 w 12500"/>
                  <a:gd name="connsiteY2" fmla="*/ 8659 h 18667"/>
                  <a:gd name="connsiteX3" fmla="*/ 6312 w 12500"/>
                  <a:gd name="connsiteY3" fmla="*/ 9140 h 18667"/>
                  <a:gd name="connsiteX4" fmla="*/ 7158 w 12500"/>
                  <a:gd name="connsiteY4" fmla="*/ 18667 h 18667"/>
                  <a:gd name="connsiteX5" fmla="*/ 8050 w 12500"/>
                  <a:gd name="connsiteY5" fmla="*/ 11270 h 18667"/>
                  <a:gd name="connsiteX6" fmla="*/ 10039 w 12500"/>
                  <a:gd name="connsiteY6" fmla="*/ 6094 h 18667"/>
                  <a:gd name="connsiteX7" fmla="*/ 11480 w 12500"/>
                  <a:gd name="connsiteY7" fmla="*/ 277 h 18667"/>
                  <a:gd name="connsiteX8" fmla="*/ 6746 w 12500"/>
                  <a:gd name="connsiteY8" fmla="*/ 1193 h 18667"/>
                  <a:gd name="connsiteX9" fmla="*/ 0 w 12500"/>
                  <a:gd name="connsiteY9" fmla="*/ 16721 h 18667"/>
                  <a:gd name="connsiteX10" fmla="*/ 206 w 12500"/>
                  <a:gd name="connsiteY10" fmla="*/ 16789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00" h="18667">
                    <a:moveTo>
                      <a:pt x="183" y="16789"/>
                    </a:moveTo>
                    <a:cubicBezTo>
                      <a:pt x="183" y="16789"/>
                      <a:pt x="206" y="16583"/>
                      <a:pt x="252" y="16469"/>
                    </a:cubicBezTo>
                    <a:cubicBezTo>
                      <a:pt x="1441" y="13698"/>
                      <a:pt x="2790" y="11133"/>
                      <a:pt x="4551" y="8659"/>
                    </a:cubicBezTo>
                    <a:cubicBezTo>
                      <a:pt x="5100" y="7904"/>
                      <a:pt x="6266" y="8178"/>
                      <a:pt x="6312" y="9140"/>
                    </a:cubicBezTo>
                    <a:cubicBezTo>
                      <a:pt x="6495" y="12346"/>
                      <a:pt x="6792" y="15507"/>
                      <a:pt x="7158" y="18667"/>
                    </a:cubicBezTo>
                    <a:cubicBezTo>
                      <a:pt x="7158" y="16102"/>
                      <a:pt x="7432" y="13606"/>
                      <a:pt x="8050" y="11270"/>
                    </a:cubicBezTo>
                    <a:cubicBezTo>
                      <a:pt x="8553" y="9323"/>
                      <a:pt x="9124" y="7904"/>
                      <a:pt x="10039" y="6094"/>
                    </a:cubicBezTo>
                    <a:cubicBezTo>
                      <a:pt x="11480" y="3232"/>
                      <a:pt x="13881" y="1491"/>
                      <a:pt x="11480" y="277"/>
                    </a:cubicBezTo>
                    <a:cubicBezTo>
                      <a:pt x="10519" y="-226"/>
                      <a:pt x="8301" y="-112"/>
                      <a:pt x="6746" y="1193"/>
                    </a:cubicBezTo>
                    <a:cubicBezTo>
                      <a:pt x="3293" y="4949"/>
                      <a:pt x="1212" y="11339"/>
                      <a:pt x="0" y="16721"/>
                    </a:cubicBezTo>
                    <a:cubicBezTo>
                      <a:pt x="69" y="16744"/>
                      <a:pt x="137" y="16766"/>
                      <a:pt x="206" y="1678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9" name="Freeform: Shape 1961">
                <a:extLst>
                  <a:ext uri="{FF2B5EF4-FFF2-40B4-BE49-F238E27FC236}">
                    <a16:creationId xmlns:a16="http://schemas.microsoft.com/office/drawing/2014/main" id="{9B6FF757-3C2D-96EE-F8FF-A63D7BBC53A0}"/>
                  </a:ext>
                </a:extLst>
              </p:cNvPr>
              <p:cNvSpPr/>
              <p:nvPr/>
            </p:nvSpPr>
            <p:spPr>
              <a:xfrm>
                <a:off x="5449014" y="3416491"/>
                <a:ext cx="9082" cy="27930"/>
              </a:xfrm>
              <a:custGeom>
                <a:avLst/>
                <a:gdLst>
                  <a:gd name="connsiteX0" fmla="*/ 6220 w 9082"/>
                  <a:gd name="connsiteY0" fmla="*/ 18138 h 27930"/>
                  <a:gd name="connsiteX1" fmla="*/ 4711 w 9082"/>
                  <a:gd name="connsiteY1" fmla="*/ 17955 h 27930"/>
                  <a:gd name="connsiteX2" fmla="*/ 0 w 9082"/>
                  <a:gd name="connsiteY2" fmla="*/ 0 h 27930"/>
                  <a:gd name="connsiteX3" fmla="*/ 846 w 9082"/>
                  <a:gd name="connsiteY3" fmla="*/ 7947 h 27930"/>
                  <a:gd name="connsiteX4" fmla="*/ 1029 w 9082"/>
                  <a:gd name="connsiteY4" fmla="*/ 16031 h 27930"/>
                  <a:gd name="connsiteX5" fmla="*/ 411 w 9082"/>
                  <a:gd name="connsiteY5" fmla="*/ 22810 h 27930"/>
                  <a:gd name="connsiteX6" fmla="*/ 7500 w 9082"/>
                  <a:gd name="connsiteY6" fmla="*/ 25329 h 27930"/>
                  <a:gd name="connsiteX7" fmla="*/ 8690 w 9082"/>
                  <a:gd name="connsiteY7" fmla="*/ 20382 h 27930"/>
                  <a:gd name="connsiteX8" fmla="*/ 9078 w 9082"/>
                  <a:gd name="connsiteY8" fmla="*/ 15001 h 27930"/>
                  <a:gd name="connsiteX9" fmla="*/ 8804 w 9082"/>
                  <a:gd name="connsiteY9" fmla="*/ 9916 h 27930"/>
                  <a:gd name="connsiteX10" fmla="*/ 6197 w 9082"/>
                  <a:gd name="connsiteY10" fmla="*/ 18161 h 2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27930">
                    <a:moveTo>
                      <a:pt x="6220" y="18138"/>
                    </a:moveTo>
                    <a:cubicBezTo>
                      <a:pt x="5831" y="18619"/>
                      <a:pt x="4985" y="18481"/>
                      <a:pt x="4711" y="17955"/>
                    </a:cubicBezTo>
                    <a:cubicBezTo>
                      <a:pt x="2172" y="12710"/>
                      <a:pt x="2035" y="5702"/>
                      <a:pt x="0" y="0"/>
                    </a:cubicBezTo>
                    <a:cubicBezTo>
                      <a:pt x="411" y="2611"/>
                      <a:pt x="686" y="5267"/>
                      <a:pt x="846" y="7947"/>
                    </a:cubicBezTo>
                    <a:cubicBezTo>
                      <a:pt x="1006" y="10626"/>
                      <a:pt x="1143" y="13329"/>
                      <a:pt x="1029" y="16031"/>
                    </a:cubicBezTo>
                    <a:cubicBezTo>
                      <a:pt x="960" y="18298"/>
                      <a:pt x="800" y="20588"/>
                      <a:pt x="411" y="22810"/>
                    </a:cubicBezTo>
                    <a:cubicBezTo>
                      <a:pt x="-983" y="30848"/>
                      <a:pt x="6403" y="27573"/>
                      <a:pt x="7500" y="25329"/>
                    </a:cubicBezTo>
                    <a:cubicBezTo>
                      <a:pt x="8507" y="23337"/>
                      <a:pt x="8598" y="21481"/>
                      <a:pt x="8690" y="20382"/>
                    </a:cubicBezTo>
                    <a:cubicBezTo>
                      <a:pt x="8850" y="18596"/>
                      <a:pt x="9056" y="16787"/>
                      <a:pt x="9078" y="15001"/>
                    </a:cubicBezTo>
                    <a:cubicBezTo>
                      <a:pt x="9101" y="13306"/>
                      <a:pt x="9033" y="11588"/>
                      <a:pt x="8804" y="9916"/>
                    </a:cubicBezTo>
                    <a:cubicBezTo>
                      <a:pt x="8438" y="12848"/>
                      <a:pt x="8095" y="15848"/>
                      <a:pt x="6197" y="1816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0" name="Freeform: Shape 1962">
                <a:extLst>
                  <a:ext uri="{FF2B5EF4-FFF2-40B4-BE49-F238E27FC236}">
                    <a16:creationId xmlns:a16="http://schemas.microsoft.com/office/drawing/2014/main" id="{8C5F34AB-5011-7F8B-1352-7AE9DC9136FC}"/>
                  </a:ext>
                </a:extLst>
              </p:cNvPr>
              <p:cNvSpPr/>
              <p:nvPr/>
            </p:nvSpPr>
            <p:spPr>
              <a:xfrm>
                <a:off x="5460700" y="3421987"/>
                <a:ext cx="26336" cy="24117"/>
              </a:xfrm>
              <a:custGeom>
                <a:avLst/>
                <a:gdLst>
                  <a:gd name="connsiteX0" fmla="*/ 25886 w 26336"/>
                  <a:gd name="connsiteY0" fmla="*/ 13077 h 24117"/>
                  <a:gd name="connsiteX1" fmla="*/ 19598 w 26336"/>
                  <a:gd name="connsiteY1" fmla="*/ 5909 h 24117"/>
                  <a:gd name="connsiteX2" fmla="*/ 20490 w 26336"/>
                  <a:gd name="connsiteY2" fmla="*/ 9894 h 24117"/>
                  <a:gd name="connsiteX3" fmla="*/ 19049 w 26336"/>
                  <a:gd name="connsiteY3" fmla="*/ 10718 h 24117"/>
                  <a:gd name="connsiteX4" fmla="*/ 6495 w 26336"/>
                  <a:gd name="connsiteY4" fmla="*/ 0 h 24117"/>
                  <a:gd name="connsiteX5" fmla="*/ 7318 w 26336"/>
                  <a:gd name="connsiteY5" fmla="*/ 11817 h 24117"/>
                  <a:gd name="connsiteX6" fmla="*/ 5694 w 26336"/>
                  <a:gd name="connsiteY6" fmla="*/ 12481 h 24117"/>
                  <a:gd name="connsiteX7" fmla="*/ 0 w 26336"/>
                  <a:gd name="connsiteY7" fmla="*/ 5359 h 24117"/>
                  <a:gd name="connsiteX8" fmla="*/ 2950 w 26336"/>
                  <a:gd name="connsiteY8" fmla="*/ 11932 h 24117"/>
                  <a:gd name="connsiteX9" fmla="*/ 5054 w 26336"/>
                  <a:gd name="connsiteY9" fmla="*/ 16856 h 24117"/>
                  <a:gd name="connsiteX10" fmla="*/ 6357 w 26336"/>
                  <a:gd name="connsiteY10" fmla="*/ 19260 h 24117"/>
                  <a:gd name="connsiteX11" fmla="*/ 14841 w 26336"/>
                  <a:gd name="connsiteY11" fmla="*/ 24116 h 24117"/>
                  <a:gd name="connsiteX12" fmla="*/ 16236 w 26336"/>
                  <a:gd name="connsiteY12" fmla="*/ 23382 h 24117"/>
                  <a:gd name="connsiteX13" fmla="*/ 7684 w 26336"/>
                  <a:gd name="connsiteY13" fmla="*/ 6160 h 24117"/>
                  <a:gd name="connsiteX14" fmla="*/ 7615 w 26336"/>
                  <a:gd name="connsiteY14" fmla="*/ 6046 h 24117"/>
                  <a:gd name="connsiteX15" fmla="*/ 7524 w 26336"/>
                  <a:gd name="connsiteY15" fmla="*/ 5245 h 24117"/>
                  <a:gd name="connsiteX16" fmla="*/ 9353 w 26336"/>
                  <a:gd name="connsiteY16" fmla="*/ 4855 h 24117"/>
                  <a:gd name="connsiteX17" fmla="*/ 9490 w 26336"/>
                  <a:gd name="connsiteY17" fmla="*/ 5405 h 24117"/>
                  <a:gd name="connsiteX18" fmla="*/ 21976 w 26336"/>
                  <a:gd name="connsiteY18" fmla="*/ 18230 h 24117"/>
                  <a:gd name="connsiteX19" fmla="*/ 26115 w 26336"/>
                  <a:gd name="connsiteY19" fmla="*/ 16054 h 24117"/>
                  <a:gd name="connsiteX20" fmla="*/ 25909 w 26336"/>
                  <a:gd name="connsiteY20" fmla="*/ 13100 h 2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36" h="24117">
                    <a:moveTo>
                      <a:pt x="25886" y="13077"/>
                    </a:moveTo>
                    <a:cubicBezTo>
                      <a:pt x="23622" y="11016"/>
                      <a:pt x="21496" y="8565"/>
                      <a:pt x="19598" y="5909"/>
                    </a:cubicBezTo>
                    <a:cubicBezTo>
                      <a:pt x="20078" y="7168"/>
                      <a:pt x="20421" y="8497"/>
                      <a:pt x="20490" y="9894"/>
                    </a:cubicBezTo>
                    <a:cubicBezTo>
                      <a:pt x="20535" y="10649"/>
                      <a:pt x="19666" y="11039"/>
                      <a:pt x="19049" y="10718"/>
                    </a:cubicBezTo>
                    <a:cubicBezTo>
                      <a:pt x="14018" y="8038"/>
                      <a:pt x="9833" y="4374"/>
                      <a:pt x="6495" y="0"/>
                    </a:cubicBezTo>
                    <a:cubicBezTo>
                      <a:pt x="6106" y="3962"/>
                      <a:pt x="7044" y="7855"/>
                      <a:pt x="7318" y="11817"/>
                    </a:cubicBezTo>
                    <a:cubicBezTo>
                      <a:pt x="7387" y="12711"/>
                      <a:pt x="6266" y="12985"/>
                      <a:pt x="5694" y="12481"/>
                    </a:cubicBezTo>
                    <a:cubicBezTo>
                      <a:pt x="3385" y="10512"/>
                      <a:pt x="1555" y="8016"/>
                      <a:pt x="0" y="5359"/>
                    </a:cubicBezTo>
                    <a:cubicBezTo>
                      <a:pt x="1075" y="7512"/>
                      <a:pt x="2013" y="9710"/>
                      <a:pt x="2950" y="11932"/>
                    </a:cubicBezTo>
                    <a:cubicBezTo>
                      <a:pt x="3613" y="13535"/>
                      <a:pt x="4436" y="15161"/>
                      <a:pt x="5054" y="16856"/>
                    </a:cubicBezTo>
                    <a:cubicBezTo>
                      <a:pt x="5488" y="17657"/>
                      <a:pt x="5923" y="18459"/>
                      <a:pt x="6357" y="19260"/>
                    </a:cubicBezTo>
                    <a:cubicBezTo>
                      <a:pt x="8004" y="22123"/>
                      <a:pt x="11731" y="23589"/>
                      <a:pt x="14841" y="24116"/>
                    </a:cubicBezTo>
                    <a:cubicBezTo>
                      <a:pt x="14979" y="24138"/>
                      <a:pt x="16785" y="23978"/>
                      <a:pt x="16236" y="23382"/>
                    </a:cubicBezTo>
                    <a:cubicBezTo>
                      <a:pt x="11960" y="18848"/>
                      <a:pt x="8941" y="12069"/>
                      <a:pt x="7684" y="6160"/>
                    </a:cubicBezTo>
                    <a:cubicBezTo>
                      <a:pt x="7684" y="6115"/>
                      <a:pt x="7638" y="6069"/>
                      <a:pt x="7615" y="6046"/>
                    </a:cubicBezTo>
                    <a:cubicBezTo>
                      <a:pt x="7409" y="5748"/>
                      <a:pt x="7409" y="5473"/>
                      <a:pt x="7524" y="5245"/>
                    </a:cubicBezTo>
                    <a:cubicBezTo>
                      <a:pt x="7455" y="4145"/>
                      <a:pt x="9147" y="3710"/>
                      <a:pt x="9353" y="4855"/>
                    </a:cubicBezTo>
                    <a:cubicBezTo>
                      <a:pt x="9399" y="5038"/>
                      <a:pt x="9445" y="5221"/>
                      <a:pt x="9490" y="5405"/>
                    </a:cubicBezTo>
                    <a:cubicBezTo>
                      <a:pt x="12829" y="9939"/>
                      <a:pt x="16877" y="15367"/>
                      <a:pt x="21976" y="18230"/>
                    </a:cubicBezTo>
                    <a:cubicBezTo>
                      <a:pt x="23622" y="18688"/>
                      <a:pt x="25521" y="17955"/>
                      <a:pt x="26115" y="16054"/>
                    </a:cubicBezTo>
                    <a:cubicBezTo>
                      <a:pt x="26458" y="14978"/>
                      <a:pt x="26413" y="14016"/>
                      <a:pt x="25909" y="1310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1" name="Freeform: Shape 1964">
                <a:extLst>
                  <a:ext uri="{FF2B5EF4-FFF2-40B4-BE49-F238E27FC236}">
                    <a16:creationId xmlns:a16="http://schemas.microsoft.com/office/drawing/2014/main" id="{CB9D1A57-1675-E953-723E-A763C280FC25}"/>
                  </a:ext>
                </a:extLst>
              </p:cNvPr>
              <p:cNvSpPr/>
              <p:nvPr/>
            </p:nvSpPr>
            <p:spPr>
              <a:xfrm>
                <a:off x="5430343" y="3387975"/>
                <a:ext cx="21327" cy="54451"/>
              </a:xfrm>
              <a:custGeom>
                <a:avLst/>
                <a:gdLst>
                  <a:gd name="connsiteX0" fmla="*/ 18145 w 21327"/>
                  <a:gd name="connsiteY0" fmla="*/ 18485 h 54451"/>
                  <a:gd name="connsiteX1" fmla="*/ 308 w 21327"/>
                  <a:gd name="connsiteY1" fmla="*/ 4 h 54451"/>
                  <a:gd name="connsiteX2" fmla="*/ 126 w 21327"/>
                  <a:gd name="connsiteY2" fmla="*/ 507 h 54451"/>
                  <a:gd name="connsiteX3" fmla="*/ 11399 w 21327"/>
                  <a:gd name="connsiteY3" fmla="*/ 8706 h 54451"/>
                  <a:gd name="connsiteX4" fmla="*/ 16385 w 21327"/>
                  <a:gd name="connsiteY4" fmla="*/ 20753 h 54451"/>
                  <a:gd name="connsiteX5" fmla="*/ 18466 w 21327"/>
                  <a:gd name="connsiteY5" fmla="*/ 54051 h 54451"/>
                  <a:gd name="connsiteX6" fmla="*/ 19174 w 21327"/>
                  <a:gd name="connsiteY6" fmla="*/ 54143 h 54451"/>
                  <a:gd name="connsiteX7" fmla="*/ 18168 w 21327"/>
                  <a:gd name="connsiteY7" fmla="*/ 18485 h 5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27" h="54451">
                    <a:moveTo>
                      <a:pt x="18145" y="18485"/>
                    </a:moveTo>
                    <a:cubicBezTo>
                      <a:pt x="15607" y="9943"/>
                      <a:pt x="9593" y="1492"/>
                      <a:pt x="308" y="4"/>
                    </a:cubicBezTo>
                    <a:cubicBezTo>
                      <a:pt x="34" y="-42"/>
                      <a:pt x="-126" y="370"/>
                      <a:pt x="126" y="507"/>
                    </a:cubicBezTo>
                    <a:cubicBezTo>
                      <a:pt x="4745" y="2637"/>
                      <a:pt x="8312" y="4378"/>
                      <a:pt x="11399" y="8706"/>
                    </a:cubicBezTo>
                    <a:cubicBezTo>
                      <a:pt x="13892" y="12233"/>
                      <a:pt x="15218" y="16653"/>
                      <a:pt x="16385" y="20753"/>
                    </a:cubicBezTo>
                    <a:cubicBezTo>
                      <a:pt x="19449" y="31585"/>
                      <a:pt x="19815" y="42921"/>
                      <a:pt x="18466" y="54051"/>
                    </a:cubicBezTo>
                    <a:cubicBezTo>
                      <a:pt x="18420" y="54532"/>
                      <a:pt x="19060" y="54601"/>
                      <a:pt x="19174" y="54143"/>
                    </a:cubicBezTo>
                    <a:cubicBezTo>
                      <a:pt x="22605" y="42165"/>
                      <a:pt x="21690" y="30325"/>
                      <a:pt x="18168" y="1848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2" name="Freeform: Shape 1965">
                <a:extLst>
                  <a:ext uri="{FF2B5EF4-FFF2-40B4-BE49-F238E27FC236}">
                    <a16:creationId xmlns:a16="http://schemas.microsoft.com/office/drawing/2014/main" id="{E27BE6ED-942A-2116-06DE-06BF6FBF4147}"/>
                  </a:ext>
                </a:extLst>
              </p:cNvPr>
              <p:cNvSpPr/>
              <p:nvPr/>
            </p:nvSpPr>
            <p:spPr>
              <a:xfrm>
                <a:off x="5469737" y="3383438"/>
                <a:ext cx="17464" cy="52287"/>
              </a:xfrm>
              <a:custGeom>
                <a:avLst/>
                <a:gdLst>
                  <a:gd name="connsiteX0" fmla="*/ 17397 w 17464"/>
                  <a:gd name="connsiteY0" fmla="*/ 51672 h 52287"/>
                  <a:gd name="connsiteX1" fmla="*/ 4797 w 17464"/>
                  <a:gd name="connsiteY1" fmla="*/ 235 h 52287"/>
                  <a:gd name="connsiteX2" fmla="*/ 4477 w 17464"/>
                  <a:gd name="connsiteY2" fmla="*/ 97 h 52287"/>
                  <a:gd name="connsiteX3" fmla="*/ 16917 w 17464"/>
                  <a:gd name="connsiteY3" fmla="*/ 52199 h 52287"/>
                  <a:gd name="connsiteX4" fmla="*/ 17375 w 17464"/>
                  <a:gd name="connsiteY4" fmla="*/ 51672 h 5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4" h="52287">
                    <a:moveTo>
                      <a:pt x="17397" y="51672"/>
                    </a:moveTo>
                    <a:cubicBezTo>
                      <a:pt x="5895" y="39053"/>
                      <a:pt x="-2589" y="16701"/>
                      <a:pt x="4797" y="235"/>
                    </a:cubicBezTo>
                    <a:cubicBezTo>
                      <a:pt x="4889" y="6"/>
                      <a:pt x="4592" y="-86"/>
                      <a:pt x="4477" y="97"/>
                    </a:cubicBezTo>
                    <a:cubicBezTo>
                      <a:pt x="-6339" y="16976"/>
                      <a:pt x="4271" y="39855"/>
                      <a:pt x="16917" y="52199"/>
                    </a:cubicBezTo>
                    <a:cubicBezTo>
                      <a:pt x="17237" y="52497"/>
                      <a:pt x="17649" y="51970"/>
                      <a:pt x="17375" y="5167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3" name="Freeform: Shape 1966">
                <a:extLst>
                  <a:ext uri="{FF2B5EF4-FFF2-40B4-BE49-F238E27FC236}">
                    <a16:creationId xmlns:a16="http://schemas.microsoft.com/office/drawing/2014/main" id="{E37F8C96-0B4D-50D5-186E-DFA2DEE2CE5B}"/>
                  </a:ext>
                </a:extLst>
              </p:cNvPr>
              <p:cNvSpPr/>
              <p:nvPr/>
            </p:nvSpPr>
            <p:spPr>
              <a:xfrm>
                <a:off x="5460243" y="3376032"/>
                <a:ext cx="9830" cy="26602"/>
              </a:xfrm>
              <a:custGeom>
                <a:avLst/>
                <a:gdLst>
                  <a:gd name="connsiteX0" fmla="*/ 9558 w 9830"/>
                  <a:gd name="connsiteY0" fmla="*/ 4915 h 26602"/>
                  <a:gd name="connsiteX1" fmla="*/ 2674 w 9830"/>
                  <a:gd name="connsiteY1" fmla="*/ 20809 h 26602"/>
                  <a:gd name="connsiteX2" fmla="*/ 3246 w 9830"/>
                  <a:gd name="connsiteY2" fmla="*/ 358 h 26602"/>
                  <a:gd name="connsiteX3" fmla="*/ 2652 w 9830"/>
                  <a:gd name="connsiteY3" fmla="*/ 198 h 26602"/>
                  <a:gd name="connsiteX4" fmla="*/ 1783 w 9830"/>
                  <a:gd name="connsiteY4" fmla="*/ 26053 h 26602"/>
                  <a:gd name="connsiteX5" fmla="*/ 3475 w 9830"/>
                  <a:gd name="connsiteY5" fmla="*/ 25618 h 26602"/>
                  <a:gd name="connsiteX6" fmla="*/ 9809 w 9830"/>
                  <a:gd name="connsiteY6" fmla="*/ 5075 h 26602"/>
                  <a:gd name="connsiteX7" fmla="*/ 9535 w 9830"/>
                  <a:gd name="connsiteY7" fmla="*/ 4915 h 2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30" h="26602">
                    <a:moveTo>
                      <a:pt x="9558" y="4915"/>
                    </a:moveTo>
                    <a:cubicBezTo>
                      <a:pt x="5350" y="9335"/>
                      <a:pt x="3795" y="15038"/>
                      <a:pt x="2674" y="20809"/>
                    </a:cubicBezTo>
                    <a:cubicBezTo>
                      <a:pt x="1691" y="14030"/>
                      <a:pt x="1531" y="6862"/>
                      <a:pt x="3246" y="358"/>
                    </a:cubicBezTo>
                    <a:cubicBezTo>
                      <a:pt x="3338" y="-9"/>
                      <a:pt x="2789" y="-146"/>
                      <a:pt x="2652" y="198"/>
                    </a:cubicBezTo>
                    <a:cubicBezTo>
                      <a:pt x="-893" y="8213"/>
                      <a:pt x="-573" y="17717"/>
                      <a:pt x="1783" y="26053"/>
                    </a:cubicBezTo>
                    <a:cubicBezTo>
                      <a:pt x="2080" y="27107"/>
                      <a:pt x="3407" y="26466"/>
                      <a:pt x="3475" y="25618"/>
                    </a:cubicBezTo>
                    <a:cubicBezTo>
                      <a:pt x="4093" y="17946"/>
                      <a:pt x="5853" y="11740"/>
                      <a:pt x="9809" y="5075"/>
                    </a:cubicBezTo>
                    <a:cubicBezTo>
                      <a:pt x="9901" y="4892"/>
                      <a:pt x="9672" y="4778"/>
                      <a:pt x="9535" y="491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4" name="Freeform: Shape 1967">
                <a:extLst>
                  <a:ext uri="{FF2B5EF4-FFF2-40B4-BE49-F238E27FC236}">
                    <a16:creationId xmlns:a16="http://schemas.microsoft.com/office/drawing/2014/main" id="{D567922D-7405-9E64-F59A-D7311D8DCFE2}"/>
                  </a:ext>
                </a:extLst>
              </p:cNvPr>
              <p:cNvSpPr/>
              <p:nvPr/>
            </p:nvSpPr>
            <p:spPr>
              <a:xfrm>
                <a:off x="5450309" y="3375505"/>
                <a:ext cx="7330" cy="20171"/>
              </a:xfrm>
              <a:custGeom>
                <a:avLst/>
                <a:gdLst>
                  <a:gd name="connsiteX0" fmla="*/ 7167 w 7330"/>
                  <a:gd name="connsiteY0" fmla="*/ 404 h 20171"/>
                  <a:gd name="connsiteX1" fmla="*/ 6252 w 7330"/>
                  <a:gd name="connsiteY1" fmla="*/ 404 h 20171"/>
                  <a:gd name="connsiteX2" fmla="*/ 5383 w 7330"/>
                  <a:gd name="connsiteY2" fmla="*/ 8855 h 20171"/>
                  <a:gd name="connsiteX3" fmla="*/ 5589 w 7330"/>
                  <a:gd name="connsiteY3" fmla="*/ 17741 h 20171"/>
                  <a:gd name="connsiteX4" fmla="*/ 4080 w 7330"/>
                  <a:gd name="connsiteY4" fmla="*/ 14649 h 20171"/>
                  <a:gd name="connsiteX5" fmla="*/ 398 w 7330"/>
                  <a:gd name="connsiteY5" fmla="*/ 7893 h 20171"/>
                  <a:gd name="connsiteX6" fmla="*/ 9 w 7330"/>
                  <a:gd name="connsiteY6" fmla="*/ 8099 h 20171"/>
                  <a:gd name="connsiteX7" fmla="*/ 5680 w 7330"/>
                  <a:gd name="connsiteY7" fmla="*/ 20031 h 20171"/>
                  <a:gd name="connsiteX8" fmla="*/ 6664 w 7330"/>
                  <a:gd name="connsiteY8" fmla="*/ 19641 h 20171"/>
                  <a:gd name="connsiteX9" fmla="*/ 7075 w 7330"/>
                  <a:gd name="connsiteY9" fmla="*/ 11374 h 20171"/>
                  <a:gd name="connsiteX10" fmla="*/ 7167 w 7330"/>
                  <a:gd name="connsiteY10" fmla="*/ 381 h 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0" h="20171">
                    <a:moveTo>
                      <a:pt x="7167" y="404"/>
                    </a:moveTo>
                    <a:cubicBezTo>
                      <a:pt x="7121" y="-169"/>
                      <a:pt x="6366" y="-100"/>
                      <a:pt x="6252" y="404"/>
                    </a:cubicBezTo>
                    <a:cubicBezTo>
                      <a:pt x="5566" y="3198"/>
                      <a:pt x="5497" y="5992"/>
                      <a:pt x="5383" y="8855"/>
                    </a:cubicBezTo>
                    <a:cubicBezTo>
                      <a:pt x="5268" y="11740"/>
                      <a:pt x="5657" y="14832"/>
                      <a:pt x="5589" y="17741"/>
                    </a:cubicBezTo>
                    <a:cubicBezTo>
                      <a:pt x="5017" y="16756"/>
                      <a:pt x="4582" y="15702"/>
                      <a:pt x="4080" y="14649"/>
                    </a:cubicBezTo>
                    <a:cubicBezTo>
                      <a:pt x="3005" y="12336"/>
                      <a:pt x="1518" y="10206"/>
                      <a:pt x="398" y="7893"/>
                    </a:cubicBezTo>
                    <a:cubicBezTo>
                      <a:pt x="284" y="7664"/>
                      <a:pt x="-60" y="7893"/>
                      <a:pt x="9" y="8099"/>
                    </a:cubicBezTo>
                    <a:cubicBezTo>
                      <a:pt x="1129" y="11947"/>
                      <a:pt x="2776" y="17191"/>
                      <a:pt x="5680" y="20031"/>
                    </a:cubicBezTo>
                    <a:cubicBezTo>
                      <a:pt x="6023" y="20374"/>
                      <a:pt x="6572" y="20031"/>
                      <a:pt x="6664" y="19641"/>
                    </a:cubicBezTo>
                    <a:cubicBezTo>
                      <a:pt x="7258" y="16962"/>
                      <a:pt x="7007" y="14099"/>
                      <a:pt x="7075" y="11374"/>
                    </a:cubicBezTo>
                    <a:cubicBezTo>
                      <a:pt x="7189" y="7732"/>
                      <a:pt x="7532" y="4022"/>
                      <a:pt x="7167" y="38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5" name="Freeform: Shape 1968">
                <a:extLst>
                  <a:ext uri="{FF2B5EF4-FFF2-40B4-BE49-F238E27FC236}">
                    <a16:creationId xmlns:a16="http://schemas.microsoft.com/office/drawing/2014/main" id="{D1F4E6BF-76ED-1B33-86E2-39E0AFF31B35}"/>
                  </a:ext>
                </a:extLst>
              </p:cNvPr>
              <p:cNvSpPr/>
              <p:nvPr/>
            </p:nvSpPr>
            <p:spPr>
              <a:xfrm>
                <a:off x="5433703" y="3384314"/>
                <a:ext cx="19636" cy="20518"/>
              </a:xfrm>
              <a:custGeom>
                <a:avLst/>
                <a:gdLst>
                  <a:gd name="connsiteX0" fmla="*/ 13391 w 19636"/>
                  <a:gd name="connsiteY0" fmla="*/ 23 h 20518"/>
                  <a:gd name="connsiteX1" fmla="*/ 13208 w 19636"/>
                  <a:gd name="connsiteY1" fmla="*/ 138 h 20518"/>
                  <a:gd name="connsiteX2" fmla="*/ 18399 w 19636"/>
                  <a:gd name="connsiteY2" fmla="*/ 17955 h 20518"/>
                  <a:gd name="connsiteX3" fmla="*/ 562 w 19636"/>
                  <a:gd name="connsiteY3" fmla="*/ 1374 h 20518"/>
                  <a:gd name="connsiteX4" fmla="*/ 150 w 19636"/>
                  <a:gd name="connsiteY4" fmla="*/ 2176 h 20518"/>
                  <a:gd name="connsiteX5" fmla="*/ 18788 w 19636"/>
                  <a:gd name="connsiteY5" fmla="*/ 20337 h 20518"/>
                  <a:gd name="connsiteX6" fmla="*/ 19634 w 19636"/>
                  <a:gd name="connsiteY6" fmla="*/ 20016 h 20518"/>
                  <a:gd name="connsiteX7" fmla="*/ 13391 w 19636"/>
                  <a:gd name="connsiteY7" fmla="*/ 0 h 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36" h="20518">
                    <a:moveTo>
                      <a:pt x="13391" y="23"/>
                    </a:moveTo>
                    <a:cubicBezTo>
                      <a:pt x="13391" y="23"/>
                      <a:pt x="13162" y="23"/>
                      <a:pt x="13208" y="138"/>
                    </a:cubicBezTo>
                    <a:cubicBezTo>
                      <a:pt x="15106" y="6115"/>
                      <a:pt x="17393" y="11795"/>
                      <a:pt x="18399" y="17955"/>
                    </a:cubicBezTo>
                    <a:cubicBezTo>
                      <a:pt x="14008" y="11039"/>
                      <a:pt x="8909" y="3481"/>
                      <a:pt x="562" y="1374"/>
                    </a:cubicBezTo>
                    <a:cubicBezTo>
                      <a:pt x="150" y="1283"/>
                      <a:pt x="-215" y="1947"/>
                      <a:pt x="150" y="2176"/>
                    </a:cubicBezTo>
                    <a:cubicBezTo>
                      <a:pt x="7605" y="7146"/>
                      <a:pt x="13322" y="13306"/>
                      <a:pt x="18788" y="20337"/>
                    </a:cubicBezTo>
                    <a:cubicBezTo>
                      <a:pt x="19062" y="20703"/>
                      <a:pt x="19679" y="20474"/>
                      <a:pt x="19634" y="20016"/>
                    </a:cubicBezTo>
                    <a:cubicBezTo>
                      <a:pt x="19176" y="12779"/>
                      <a:pt x="16455" y="6413"/>
                      <a:pt x="13391" y="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6" name="Freeform: Shape 1969">
                <a:extLst>
                  <a:ext uri="{FF2B5EF4-FFF2-40B4-BE49-F238E27FC236}">
                    <a16:creationId xmlns:a16="http://schemas.microsoft.com/office/drawing/2014/main" id="{FAFBC833-006C-5D34-1DC5-527EC1FCB544}"/>
                  </a:ext>
                </a:extLst>
              </p:cNvPr>
              <p:cNvSpPr/>
              <p:nvPr/>
            </p:nvSpPr>
            <p:spPr>
              <a:xfrm>
                <a:off x="5467009" y="3424036"/>
                <a:ext cx="15859" cy="21784"/>
              </a:xfrm>
              <a:custGeom>
                <a:avLst/>
                <a:gdLst>
                  <a:gd name="connsiteX0" fmla="*/ 15735 w 15859"/>
                  <a:gd name="connsiteY0" fmla="*/ 15562 h 21784"/>
                  <a:gd name="connsiteX1" fmla="*/ 1305 w 15859"/>
                  <a:gd name="connsiteY1" fmla="*/ 195 h 21784"/>
                  <a:gd name="connsiteX2" fmla="*/ 2 w 15859"/>
                  <a:gd name="connsiteY2" fmla="*/ 905 h 21784"/>
                  <a:gd name="connsiteX3" fmla="*/ 10018 w 15859"/>
                  <a:gd name="connsiteY3" fmla="*/ 21746 h 21784"/>
                  <a:gd name="connsiteX4" fmla="*/ 10293 w 15859"/>
                  <a:gd name="connsiteY4" fmla="*/ 21540 h 21784"/>
                  <a:gd name="connsiteX5" fmla="*/ 5262 w 15859"/>
                  <a:gd name="connsiteY5" fmla="*/ 13112 h 21784"/>
                  <a:gd name="connsiteX6" fmla="*/ 1900 w 15859"/>
                  <a:gd name="connsiteY6" fmla="*/ 3608 h 21784"/>
                  <a:gd name="connsiteX7" fmla="*/ 15255 w 15859"/>
                  <a:gd name="connsiteY7" fmla="*/ 16249 h 21784"/>
                  <a:gd name="connsiteX8" fmla="*/ 15735 w 15859"/>
                  <a:gd name="connsiteY8" fmla="*/ 15540 h 2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9" h="21784">
                    <a:moveTo>
                      <a:pt x="15735" y="15562"/>
                    </a:moveTo>
                    <a:cubicBezTo>
                      <a:pt x="10041" y="11074"/>
                      <a:pt x="6176" y="5440"/>
                      <a:pt x="1305" y="195"/>
                    </a:cubicBezTo>
                    <a:cubicBezTo>
                      <a:pt x="825" y="-332"/>
                      <a:pt x="-44" y="310"/>
                      <a:pt x="2" y="905"/>
                    </a:cubicBezTo>
                    <a:cubicBezTo>
                      <a:pt x="619" y="7936"/>
                      <a:pt x="4461" y="17234"/>
                      <a:pt x="10018" y="21746"/>
                    </a:cubicBezTo>
                    <a:cubicBezTo>
                      <a:pt x="10155" y="21860"/>
                      <a:pt x="10384" y="21700"/>
                      <a:pt x="10293" y="21540"/>
                    </a:cubicBezTo>
                    <a:cubicBezTo>
                      <a:pt x="8966" y="18563"/>
                      <a:pt x="6816" y="15998"/>
                      <a:pt x="5262" y="13112"/>
                    </a:cubicBezTo>
                    <a:cubicBezTo>
                      <a:pt x="3775" y="10341"/>
                      <a:pt x="2517" y="6906"/>
                      <a:pt x="1900" y="3608"/>
                    </a:cubicBezTo>
                    <a:cubicBezTo>
                      <a:pt x="5696" y="8532"/>
                      <a:pt x="9492" y="13547"/>
                      <a:pt x="15255" y="16249"/>
                    </a:cubicBezTo>
                    <a:cubicBezTo>
                      <a:pt x="15643" y="16433"/>
                      <a:pt x="16078" y="15814"/>
                      <a:pt x="15735" y="1554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7" name="Freeform: Shape 1970">
                <a:extLst>
                  <a:ext uri="{FF2B5EF4-FFF2-40B4-BE49-F238E27FC236}">
                    <a16:creationId xmlns:a16="http://schemas.microsoft.com/office/drawing/2014/main" id="{14D9C9E4-2367-70AA-EC8E-3880CA7F90D2}"/>
                  </a:ext>
                </a:extLst>
              </p:cNvPr>
              <p:cNvSpPr/>
              <p:nvPr/>
            </p:nvSpPr>
            <p:spPr>
              <a:xfrm>
                <a:off x="5456903" y="3422949"/>
                <a:ext cx="10877" cy="18872"/>
              </a:xfrm>
              <a:custGeom>
                <a:avLst/>
                <a:gdLst>
                  <a:gd name="connsiteX0" fmla="*/ 6472 w 10877"/>
                  <a:gd name="connsiteY0" fmla="*/ 7145 h 18872"/>
                  <a:gd name="connsiteX1" fmla="*/ 1624 w 10877"/>
                  <a:gd name="connsiteY1" fmla="*/ 183 h 18872"/>
                  <a:gd name="connsiteX2" fmla="*/ 0 w 10877"/>
                  <a:gd name="connsiteY2" fmla="*/ 1076 h 18872"/>
                  <a:gd name="connsiteX3" fmla="*/ 69 w 10877"/>
                  <a:gd name="connsiteY3" fmla="*/ 17863 h 18872"/>
                  <a:gd name="connsiteX4" fmla="*/ 252 w 10877"/>
                  <a:gd name="connsiteY4" fmla="*/ 17886 h 18872"/>
                  <a:gd name="connsiteX5" fmla="*/ 1853 w 10877"/>
                  <a:gd name="connsiteY5" fmla="*/ 3343 h 18872"/>
                  <a:gd name="connsiteX6" fmla="*/ 5534 w 10877"/>
                  <a:gd name="connsiteY6" fmla="*/ 9985 h 18872"/>
                  <a:gd name="connsiteX7" fmla="*/ 10177 w 10877"/>
                  <a:gd name="connsiteY7" fmla="*/ 18710 h 18872"/>
                  <a:gd name="connsiteX8" fmla="*/ 10863 w 10877"/>
                  <a:gd name="connsiteY8" fmla="*/ 18344 h 18872"/>
                  <a:gd name="connsiteX9" fmla="*/ 6495 w 10877"/>
                  <a:gd name="connsiteY9" fmla="*/ 7145 h 1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 h="18872">
                    <a:moveTo>
                      <a:pt x="6472" y="7145"/>
                    </a:moveTo>
                    <a:cubicBezTo>
                      <a:pt x="5397" y="4603"/>
                      <a:pt x="3911" y="1809"/>
                      <a:pt x="1624" y="183"/>
                    </a:cubicBezTo>
                    <a:cubicBezTo>
                      <a:pt x="938" y="-298"/>
                      <a:pt x="-22" y="229"/>
                      <a:pt x="0" y="1076"/>
                    </a:cubicBezTo>
                    <a:cubicBezTo>
                      <a:pt x="138" y="6687"/>
                      <a:pt x="412" y="12229"/>
                      <a:pt x="69" y="17863"/>
                    </a:cubicBezTo>
                    <a:cubicBezTo>
                      <a:pt x="69" y="17977"/>
                      <a:pt x="206" y="17977"/>
                      <a:pt x="252" y="17886"/>
                    </a:cubicBezTo>
                    <a:cubicBezTo>
                      <a:pt x="2013" y="13626"/>
                      <a:pt x="1784" y="8175"/>
                      <a:pt x="1853" y="3343"/>
                    </a:cubicBezTo>
                    <a:cubicBezTo>
                      <a:pt x="3431" y="5313"/>
                      <a:pt x="4505" y="7740"/>
                      <a:pt x="5534" y="9985"/>
                    </a:cubicBezTo>
                    <a:cubicBezTo>
                      <a:pt x="6884" y="12962"/>
                      <a:pt x="8530" y="15870"/>
                      <a:pt x="10177" y="18710"/>
                    </a:cubicBezTo>
                    <a:cubicBezTo>
                      <a:pt x="10405" y="19100"/>
                      <a:pt x="10977" y="18710"/>
                      <a:pt x="10863" y="18344"/>
                    </a:cubicBezTo>
                    <a:cubicBezTo>
                      <a:pt x="9719" y="14519"/>
                      <a:pt x="8050" y="10832"/>
                      <a:pt x="6495" y="714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8" name="Freeform: Shape 1971">
                <a:hlinkClick r:id="rId4" action="ppaction://hlinksldjump"/>
                <a:extLst>
                  <a:ext uri="{FF2B5EF4-FFF2-40B4-BE49-F238E27FC236}">
                    <a16:creationId xmlns:a16="http://schemas.microsoft.com/office/drawing/2014/main" id="{513D4218-632A-BA50-D04D-160B7D843CE5}"/>
                  </a:ext>
                </a:extLst>
              </p:cNvPr>
              <p:cNvSpPr/>
              <p:nvPr/>
            </p:nvSpPr>
            <p:spPr>
              <a:xfrm>
                <a:off x="5140364" y="3486443"/>
                <a:ext cx="630811" cy="658740"/>
              </a:xfrm>
              <a:custGeom>
                <a:avLst/>
                <a:gdLst>
                  <a:gd name="connsiteX0" fmla="*/ 629714 w 630811"/>
                  <a:gd name="connsiteY0" fmla="*/ 486741 h 658740"/>
                  <a:gd name="connsiteX1" fmla="*/ 617457 w 630811"/>
                  <a:gd name="connsiteY1" fmla="*/ 424448 h 658740"/>
                  <a:gd name="connsiteX2" fmla="*/ 606938 w 630811"/>
                  <a:gd name="connsiteY2" fmla="*/ 395798 h 658740"/>
                  <a:gd name="connsiteX3" fmla="*/ 598271 w 630811"/>
                  <a:gd name="connsiteY3" fmla="*/ 381462 h 658740"/>
                  <a:gd name="connsiteX4" fmla="*/ 598316 w 630811"/>
                  <a:gd name="connsiteY4" fmla="*/ 366988 h 658740"/>
                  <a:gd name="connsiteX5" fmla="*/ 593903 w 630811"/>
                  <a:gd name="connsiteY5" fmla="*/ 312047 h 658740"/>
                  <a:gd name="connsiteX6" fmla="*/ 578101 w 630811"/>
                  <a:gd name="connsiteY6" fmla="*/ 261412 h 658740"/>
                  <a:gd name="connsiteX7" fmla="*/ 563992 w 630811"/>
                  <a:gd name="connsiteY7" fmla="*/ 242541 h 658740"/>
                  <a:gd name="connsiteX8" fmla="*/ 564609 w 630811"/>
                  <a:gd name="connsiteY8" fmla="*/ 237754 h 658740"/>
                  <a:gd name="connsiteX9" fmla="*/ 550729 w 630811"/>
                  <a:gd name="connsiteY9" fmla="*/ 218242 h 658740"/>
                  <a:gd name="connsiteX10" fmla="*/ 551643 w 630811"/>
                  <a:gd name="connsiteY10" fmla="*/ 212517 h 658740"/>
                  <a:gd name="connsiteX11" fmla="*/ 541353 w 630811"/>
                  <a:gd name="connsiteY11" fmla="*/ 199738 h 658740"/>
                  <a:gd name="connsiteX12" fmla="*/ 528707 w 630811"/>
                  <a:gd name="connsiteY12" fmla="*/ 173607 h 658740"/>
                  <a:gd name="connsiteX13" fmla="*/ 534493 w 630811"/>
                  <a:gd name="connsiteY13" fmla="*/ 160667 h 658740"/>
                  <a:gd name="connsiteX14" fmla="*/ 535499 w 630811"/>
                  <a:gd name="connsiteY14" fmla="*/ 105612 h 658740"/>
                  <a:gd name="connsiteX15" fmla="*/ 496829 w 630811"/>
                  <a:gd name="connsiteY15" fmla="*/ 35281 h 658740"/>
                  <a:gd name="connsiteX16" fmla="*/ 454844 w 630811"/>
                  <a:gd name="connsiteY16" fmla="*/ 9585 h 658740"/>
                  <a:gd name="connsiteX17" fmla="*/ 432342 w 630811"/>
                  <a:gd name="connsiteY17" fmla="*/ 3196 h 658740"/>
                  <a:gd name="connsiteX18" fmla="*/ 358982 w 630811"/>
                  <a:gd name="connsiteY18" fmla="*/ 10685 h 658740"/>
                  <a:gd name="connsiteX19" fmla="*/ 317683 w 630811"/>
                  <a:gd name="connsiteY19" fmla="*/ 73733 h 658740"/>
                  <a:gd name="connsiteX20" fmla="*/ 311875 w 630811"/>
                  <a:gd name="connsiteY20" fmla="*/ 86100 h 658740"/>
                  <a:gd name="connsiteX21" fmla="*/ 301218 w 630811"/>
                  <a:gd name="connsiteY21" fmla="*/ 93772 h 658740"/>
                  <a:gd name="connsiteX22" fmla="*/ 291637 w 630811"/>
                  <a:gd name="connsiteY22" fmla="*/ 86718 h 658740"/>
                  <a:gd name="connsiteX23" fmla="*/ 278076 w 630811"/>
                  <a:gd name="connsiteY23" fmla="*/ 85962 h 658740"/>
                  <a:gd name="connsiteX24" fmla="*/ 258479 w 630811"/>
                  <a:gd name="connsiteY24" fmla="*/ 83420 h 658740"/>
                  <a:gd name="connsiteX25" fmla="*/ 247960 w 630811"/>
                  <a:gd name="connsiteY25" fmla="*/ 76779 h 658740"/>
                  <a:gd name="connsiteX26" fmla="*/ 211234 w 630811"/>
                  <a:gd name="connsiteY26" fmla="*/ 68030 h 658740"/>
                  <a:gd name="connsiteX27" fmla="*/ 147067 w 630811"/>
                  <a:gd name="connsiteY27" fmla="*/ 55297 h 658740"/>
                  <a:gd name="connsiteX28" fmla="*/ 78967 w 630811"/>
                  <a:gd name="connsiteY28" fmla="*/ 89169 h 658740"/>
                  <a:gd name="connsiteX29" fmla="*/ 32294 w 630811"/>
                  <a:gd name="connsiteY29" fmla="*/ 146812 h 658740"/>
                  <a:gd name="connsiteX30" fmla="*/ 9998 w 630811"/>
                  <a:gd name="connsiteY30" fmla="*/ 223761 h 658740"/>
                  <a:gd name="connsiteX31" fmla="*/ 8191 w 630811"/>
                  <a:gd name="connsiteY31" fmla="*/ 264732 h 658740"/>
                  <a:gd name="connsiteX32" fmla="*/ 2223 w 630811"/>
                  <a:gd name="connsiteY32" fmla="*/ 308474 h 658740"/>
                  <a:gd name="connsiteX33" fmla="*/ 4281 w 630811"/>
                  <a:gd name="connsiteY33" fmla="*/ 328674 h 658740"/>
                  <a:gd name="connsiteX34" fmla="*/ 73 w 630811"/>
                  <a:gd name="connsiteY34" fmla="*/ 345300 h 658740"/>
                  <a:gd name="connsiteX35" fmla="*/ 4395 w 630811"/>
                  <a:gd name="connsiteY35" fmla="*/ 363118 h 658740"/>
                  <a:gd name="connsiteX36" fmla="*/ 988 w 630811"/>
                  <a:gd name="connsiteY36" fmla="*/ 372370 h 658740"/>
                  <a:gd name="connsiteX37" fmla="*/ 5264 w 630811"/>
                  <a:gd name="connsiteY37" fmla="*/ 383363 h 658740"/>
                  <a:gd name="connsiteX38" fmla="*/ 11576 w 630811"/>
                  <a:gd name="connsiteY38" fmla="*/ 421311 h 658740"/>
                  <a:gd name="connsiteX39" fmla="*/ 19877 w 630811"/>
                  <a:gd name="connsiteY39" fmla="*/ 424425 h 658740"/>
                  <a:gd name="connsiteX40" fmla="*/ 20517 w 630811"/>
                  <a:gd name="connsiteY40" fmla="*/ 431891 h 658740"/>
                  <a:gd name="connsiteX41" fmla="*/ 30510 w 630811"/>
                  <a:gd name="connsiteY41" fmla="*/ 449296 h 658740"/>
                  <a:gd name="connsiteX42" fmla="*/ 48370 w 630811"/>
                  <a:gd name="connsiteY42" fmla="*/ 473023 h 658740"/>
                  <a:gd name="connsiteX43" fmla="*/ 192871 w 630811"/>
                  <a:gd name="connsiteY43" fmla="*/ 578141 h 658740"/>
                  <a:gd name="connsiteX44" fmla="*/ 241739 w 630811"/>
                  <a:gd name="connsiteY44" fmla="*/ 600081 h 658740"/>
                  <a:gd name="connsiteX45" fmla="*/ 299183 w 630811"/>
                  <a:gd name="connsiteY45" fmla="*/ 619020 h 658740"/>
                  <a:gd name="connsiteX46" fmla="*/ 340620 w 630811"/>
                  <a:gd name="connsiteY46" fmla="*/ 630426 h 658740"/>
                  <a:gd name="connsiteX47" fmla="*/ 437533 w 630811"/>
                  <a:gd name="connsiteY47" fmla="*/ 657243 h 658740"/>
                  <a:gd name="connsiteX48" fmla="*/ 498110 w 630811"/>
                  <a:gd name="connsiteY48" fmla="*/ 657289 h 658740"/>
                  <a:gd name="connsiteX49" fmla="*/ 544280 w 630811"/>
                  <a:gd name="connsiteY49" fmla="*/ 644716 h 658740"/>
                  <a:gd name="connsiteX50" fmla="*/ 582881 w 630811"/>
                  <a:gd name="connsiteY50" fmla="*/ 619547 h 658740"/>
                  <a:gd name="connsiteX51" fmla="*/ 618806 w 630811"/>
                  <a:gd name="connsiteY51" fmla="*/ 569576 h 658740"/>
                  <a:gd name="connsiteX52" fmla="*/ 625964 w 630811"/>
                  <a:gd name="connsiteY52" fmla="*/ 550064 h 658740"/>
                  <a:gd name="connsiteX53" fmla="*/ 629737 w 630811"/>
                  <a:gd name="connsiteY53" fmla="*/ 486832 h 6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0811" h="658740">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214" y="631479"/>
                      <a:pt x="400579" y="653396"/>
                      <a:pt x="437533" y="657243"/>
                    </a:cubicBezTo>
                    <a:cubicBezTo>
                      <a:pt x="454455" y="659006"/>
                      <a:pt x="479061" y="659442"/>
                      <a:pt x="498110" y="657289"/>
                    </a:cubicBezTo>
                    <a:cubicBezTo>
                      <a:pt x="517982" y="655022"/>
                      <a:pt x="524614" y="653533"/>
                      <a:pt x="544280" y="644716"/>
                    </a:cubicBezTo>
                    <a:cubicBezTo>
                      <a:pt x="555279" y="639792"/>
                      <a:pt x="576409" y="626463"/>
                      <a:pt x="582881" y="619547"/>
                    </a:cubicBezTo>
                    <a:cubicBezTo>
                      <a:pt x="608630" y="591974"/>
                      <a:pt x="619012" y="570080"/>
                      <a:pt x="618806" y="569576"/>
                    </a:cubicBezTo>
                    <a:cubicBezTo>
                      <a:pt x="622602" y="563667"/>
                      <a:pt x="624568" y="555560"/>
                      <a:pt x="625964" y="550064"/>
                    </a:cubicBezTo>
                    <a:cubicBezTo>
                      <a:pt x="631132" y="529727"/>
                      <a:pt x="631772" y="508199"/>
                      <a:pt x="629737" y="48683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9" name="Freeform: Shape 1973">
                <a:extLst>
                  <a:ext uri="{FF2B5EF4-FFF2-40B4-BE49-F238E27FC236}">
                    <a16:creationId xmlns:a16="http://schemas.microsoft.com/office/drawing/2014/main" id="{69B367EA-6AB0-3EA1-2F88-2A56CEEED69D}"/>
                  </a:ext>
                </a:extLst>
              </p:cNvPr>
              <p:cNvSpPr/>
              <p:nvPr/>
            </p:nvSpPr>
            <p:spPr>
              <a:xfrm>
                <a:off x="5428484" y="3689886"/>
                <a:ext cx="11326" cy="6002"/>
              </a:xfrm>
              <a:custGeom>
                <a:avLst/>
                <a:gdLst>
                  <a:gd name="connsiteX0" fmla="*/ 10652 w 11326"/>
                  <a:gd name="connsiteY0" fmla="*/ 5 h 6002"/>
                  <a:gd name="connsiteX1" fmla="*/ 133 w 11326"/>
                  <a:gd name="connsiteY1" fmla="*/ 5158 h 6002"/>
                  <a:gd name="connsiteX2" fmla="*/ 910 w 11326"/>
                  <a:gd name="connsiteY2" fmla="*/ 5799 h 6002"/>
                  <a:gd name="connsiteX3" fmla="*/ 10698 w 11326"/>
                  <a:gd name="connsiteY3" fmla="*/ 1402 h 6002"/>
                  <a:gd name="connsiteX4" fmla="*/ 10652 w 11326"/>
                  <a:gd name="connsiteY4" fmla="*/ 5 h 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6" h="6002">
                    <a:moveTo>
                      <a:pt x="10652" y="5"/>
                    </a:moveTo>
                    <a:cubicBezTo>
                      <a:pt x="6536" y="440"/>
                      <a:pt x="2694" y="1722"/>
                      <a:pt x="133" y="5158"/>
                    </a:cubicBezTo>
                    <a:cubicBezTo>
                      <a:pt x="-302" y="5730"/>
                      <a:pt x="430" y="6325"/>
                      <a:pt x="910" y="5799"/>
                    </a:cubicBezTo>
                    <a:cubicBezTo>
                      <a:pt x="3540" y="3097"/>
                      <a:pt x="7153" y="2249"/>
                      <a:pt x="10698" y="1402"/>
                    </a:cubicBezTo>
                    <a:cubicBezTo>
                      <a:pt x="11498" y="1219"/>
                      <a:pt x="11589" y="-87"/>
                      <a:pt x="10652" y="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0" name="Freeform: Shape 1974">
                <a:extLst>
                  <a:ext uri="{FF2B5EF4-FFF2-40B4-BE49-F238E27FC236}">
                    <a16:creationId xmlns:a16="http://schemas.microsoft.com/office/drawing/2014/main" id="{BBC2C78C-42B0-3277-C5AA-65034535C19C}"/>
                  </a:ext>
                </a:extLst>
              </p:cNvPr>
              <p:cNvSpPr/>
              <p:nvPr/>
            </p:nvSpPr>
            <p:spPr>
              <a:xfrm>
                <a:off x="5424071" y="3702348"/>
                <a:ext cx="21030" cy="7225"/>
              </a:xfrm>
              <a:custGeom>
                <a:avLst/>
                <a:gdLst>
                  <a:gd name="connsiteX0" fmla="*/ 20599 w 21030"/>
                  <a:gd name="connsiteY0" fmla="*/ 92 h 7225"/>
                  <a:gd name="connsiteX1" fmla="*/ 155 w 21030"/>
                  <a:gd name="connsiteY1" fmla="*/ 6596 h 7225"/>
                  <a:gd name="connsiteX2" fmla="*/ 521 w 21030"/>
                  <a:gd name="connsiteY2" fmla="*/ 7169 h 7225"/>
                  <a:gd name="connsiteX3" fmla="*/ 20507 w 21030"/>
                  <a:gd name="connsiteY3" fmla="*/ 1214 h 7225"/>
                  <a:gd name="connsiteX4" fmla="*/ 20599 w 21030"/>
                  <a:gd name="connsiteY4" fmla="*/ 69 h 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30" h="7225">
                    <a:moveTo>
                      <a:pt x="20599" y="92"/>
                    </a:moveTo>
                    <a:cubicBezTo>
                      <a:pt x="13326" y="-480"/>
                      <a:pt x="5574" y="1604"/>
                      <a:pt x="155" y="6596"/>
                    </a:cubicBezTo>
                    <a:cubicBezTo>
                      <a:pt x="-189" y="6871"/>
                      <a:pt x="86" y="7398"/>
                      <a:pt x="521" y="7169"/>
                    </a:cubicBezTo>
                    <a:cubicBezTo>
                      <a:pt x="6923" y="3321"/>
                      <a:pt x="13235" y="2268"/>
                      <a:pt x="20507" y="1214"/>
                    </a:cubicBezTo>
                    <a:cubicBezTo>
                      <a:pt x="21079" y="1123"/>
                      <a:pt x="21285" y="138"/>
                      <a:pt x="20599" y="6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1" name="Freeform: Shape 1975">
                <a:extLst>
                  <a:ext uri="{FF2B5EF4-FFF2-40B4-BE49-F238E27FC236}">
                    <a16:creationId xmlns:a16="http://schemas.microsoft.com/office/drawing/2014/main" id="{E3435AC3-F4FB-2914-A324-105FC2760B61}"/>
                  </a:ext>
                </a:extLst>
              </p:cNvPr>
              <p:cNvSpPr/>
              <p:nvPr/>
            </p:nvSpPr>
            <p:spPr>
              <a:xfrm>
                <a:off x="5413307" y="3715206"/>
                <a:ext cx="37225" cy="13898"/>
              </a:xfrm>
              <a:custGeom>
                <a:avLst/>
                <a:gdLst>
                  <a:gd name="connsiteX0" fmla="*/ 37011 w 37225"/>
                  <a:gd name="connsiteY0" fmla="*/ 82 h 13898"/>
                  <a:gd name="connsiteX1" fmla="*/ 148 w 37225"/>
                  <a:gd name="connsiteY1" fmla="*/ 13342 h 13898"/>
                  <a:gd name="connsiteX2" fmla="*/ 400 w 37225"/>
                  <a:gd name="connsiteY2" fmla="*/ 13869 h 13898"/>
                  <a:gd name="connsiteX3" fmla="*/ 16819 w 37225"/>
                  <a:gd name="connsiteY3" fmla="*/ 5716 h 13898"/>
                  <a:gd name="connsiteX4" fmla="*/ 36942 w 37225"/>
                  <a:gd name="connsiteY4" fmla="*/ 654 h 13898"/>
                  <a:gd name="connsiteX5" fmla="*/ 36988 w 37225"/>
                  <a:gd name="connsiteY5" fmla="*/ 3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5" h="13898">
                    <a:moveTo>
                      <a:pt x="37011" y="82"/>
                    </a:moveTo>
                    <a:cubicBezTo>
                      <a:pt x="23496" y="-903"/>
                      <a:pt x="11513" y="7181"/>
                      <a:pt x="148" y="13342"/>
                    </a:cubicBezTo>
                    <a:cubicBezTo>
                      <a:pt x="-172" y="13502"/>
                      <a:pt x="79" y="14029"/>
                      <a:pt x="400" y="13869"/>
                    </a:cubicBezTo>
                    <a:cubicBezTo>
                      <a:pt x="5957" y="11304"/>
                      <a:pt x="11148" y="8052"/>
                      <a:pt x="16819" y="5716"/>
                    </a:cubicBezTo>
                    <a:cubicBezTo>
                      <a:pt x="23313" y="3036"/>
                      <a:pt x="30013" y="1525"/>
                      <a:pt x="36942" y="654"/>
                    </a:cubicBezTo>
                    <a:cubicBezTo>
                      <a:pt x="37263" y="609"/>
                      <a:pt x="37354" y="59"/>
                      <a:pt x="36988" y="3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2" name="Freeform: Shape 1976">
                <a:extLst>
                  <a:ext uri="{FF2B5EF4-FFF2-40B4-BE49-F238E27FC236}">
                    <a16:creationId xmlns:a16="http://schemas.microsoft.com/office/drawing/2014/main" id="{EB6DB0BB-6332-A19F-CB79-F1E532CF8FFC}"/>
                  </a:ext>
                </a:extLst>
              </p:cNvPr>
              <p:cNvSpPr/>
              <p:nvPr/>
            </p:nvSpPr>
            <p:spPr>
              <a:xfrm>
                <a:off x="5376529" y="3719459"/>
                <a:ext cx="130287" cy="53529"/>
              </a:xfrm>
              <a:custGeom>
                <a:avLst/>
                <a:gdLst>
                  <a:gd name="connsiteX0" fmla="*/ 130158 w 130287"/>
                  <a:gd name="connsiteY0" fmla="*/ 21 h 53529"/>
                  <a:gd name="connsiteX1" fmla="*/ 61669 w 130287"/>
                  <a:gd name="connsiteY1" fmla="*/ 12502 h 53529"/>
                  <a:gd name="connsiteX2" fmla="*/ 292 w 130287"/>
                  <a:gd name="connsiteY2" fmla="*/ 52167 h 53529"/>
                  <a:gd name="connsiteX3" fmla="*/ 1070 w 130287"/>
                  <a:gd name="connsiteY3" fmla="*/ 53358 h 53529"/>
                  <a:gd name="connsiteX4" fmla="*/ 60709 w 130287"/>
                  <a:gd name="connsiteY4" fmla="*/ 15227 h 53529"/>
                  <a:gd name="connsiteX5" fmla="*/ 94713 w 130287"/>
                  <a:gd name="connsiteY5" fmla="*/ 5861 h 53529"/>
                  <a:gd name="connsiteX6" fmla="*/ 130112 w 130287"/>
                  <a:gd name="connsiteY6" fmla="*/ 410 h 53529"/>
                  <a:gd name="connsiteX7" fmla="*/ 130135 w 130287"/>
                  <a:gd name="connsiteY7" fmla="*/ 43 h 5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87" h="53529">
                    <a:moveTo>
                      <a:pt x="130158" y="21"/>
                    </a:moveTo>
                    <a:cubicBezTo>
                      <a:pt x="107153" y="-369"/>
                      <a:pt x="83302" y="4784"/>
                      <a:pt x="61669" y="12502"/>
                    </a:cubicBezTo>
                    <a:cubicBezTo>
                      <a:pt x="38070" y="20907"/>
                      <a:pt x="19387" y="36388"/>
                      <a:pt x="292" y="52167"/>
                    </a:cubicBezTo>
                    <a:cubicBezTo>
                      <a:pt x="-417" y="52763"/>
                      <a:pt x="292" y="53977"/>
                      <a:pt x="1070" y="53358"/>
                    </a:cubicBezTo>
                    <a:cubicBezTo>
                      <a:pt x="19798" y="38404"/>
                      <a:pt x="38070" y="23747"/>
                      <a:pt x="60709" y="15227"/>
                    </a:cubicBezTo>
                    <a:cubicBezTo>
                      <a:pt x="71777" y="11082"/>
                      <a:pt x="83233" y="8494"/>
                      <a:pt x="94713" y="5861"/>
                    </a:cubicBezTo>
                    <a:cubicBezTo>
                      <a:pt x="106330" y="3204"/>
                      <a:pt x="118244" y="1280"/>
                      <a:pt x="130112" y="410"/>
                    </a:cubicBezTo>
                    <a:cubicBezTo>
                      <a:pt x="130318" y="387"/>
                      <a:pt x="130364" y="43"/>
                      <a:pt x="130135" y="4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3" name="Freeform: Shape 1977">
                <a:extLst>
                  <a:ext uri="{FF2B5EF4-FFF2-40B4-BE49-F238E27FC236}">
                    <a16:creationId xmlns:a16="http://schemas.microsoft.com/office/drawing/2014/main" id="{EF5864AE-0327-60F7-DEF2-E34C050EC268}"/>
                  </a:ext>
                </a:extLst>
              </p:cNvPr>
              <p:cNvSpPr/>
              <p:nvPr/>
            </p:nvSpPr>
            <p:spPr>
              <a:xfrm>
                <a:off x="5561395" y="3756107"/>
                <a:ext cx="109074" cy="59926"/>
              </a:xfrm>
              <a:custGeom>
                <a:avLst/>
                <a:gdLst>
                  <a:gd name="connsiteX0" fmla="*/ 108019 w 109074"/>
                  <a:gd name="connsiteY0" fmla="*/ 175 h 59926"/>
                  <a:gd name="connsiteX1" fmla="*/ 61003 w 109074"/>
                  <a:gd name="connsiteY1" fmla="*/ 35169 h 59926"/>
                  <a:gd name="connsiteX2" fmla="*/ 31709 w 109074"/>
                  <a:gd name="connsiteY2" fmla="*/ 49597 h 59926"/>
                  <a:gd name="connsiteX3" fmla="*/ 518 w 109074"/>
                  <a:gd name="connsiteY3" fmla="*/ 58826 h 59926"/>
                  <a:gd name="connsiteX4" fmla="*/ 563 w 109074"/>
                  <a:gd name="connsiteY4" fmla="*/ 59926 h 59926"/>
                  <a:gd name="connsiteX5" fmla="*/ 30772 w 109074"/>
                  <a:gd name="connsiteY5" fmla="*/ 52528 h 59926"/>
                  <a:gd name="connsiteX6" fmla="*/ 59631 w 109074"/>
                  <a:gd name="connsiteY6" fmla="*/ 39154 h 59926"/>
                  <a:gd name="connsiteX7" fmla="*/ 108911 w 109074"/>
                  <a:gd name="connsiteY7" fmla="*/ 1183 h 59926"/>
                  <a:gd name="connsiteX8" fmla="*/ 108019 w 109074"/>
                  <a:gd name="connsiteY8" fmla="*/ 175 h 5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74" h="59926">
                    <a:moveTo>
                      <a:pt x="108019" y="175"/>
                    </a:moveTo>
                    <a:cubicBezTo>
                      <a:pt x="93201" y="13252"/>
                      <a:pt x="77925" y="24886"/>
                      <a:pt x="61003" y="35169"/>
                    </a:cubicBezTo>
                    <a:cubicBezTo>
                      <a:pt x="51627" y="40894"/>
                      <a:pt x="41840" y="45429"/>
                      <a:pt x="31709" y="49597"/>
                    </a:cubicBezTo>
                    <a:cubicBezTo>
                      <a:pt x="21556" y="53788"/>
                      <a:pt x="11654" y="58300"/>
                      <a:pt x="518" y="58826"/>
                    </a:cubicBezTo>
                    <a:cubicBezTo>
                      <a:pt x="-191" y="58849"/>
                      <a:pt x="-168" y="59926"/>
                      <a:pt x="563" y="59926"/>
                    </a:cubicBezTo>
                    <a:cubicBezTo>
                      <a:pt x="11334" y="59971"/>
                      <a:pt x="20893" y="56353"/>
                      <a:pt x="30772" y="52528"/>
                    </a:cubicBezTo>
                    <a:cubicBezTo>
                      <a:pt x="40696" y="48704"/>
                      <a:pt x="50484" y="44582"/>
                      <a:pt x="59631" y="39154"/>
                    </a:cubicBezTo>
                    <a:cubicBezTo>
                      <a:pt x="77239" y="28756"/>
                      <a:pt x="95762" y="17191"/>
                      <a:pt x="108911" y="1183"/>
                    </a:cubicBezTo>
                    <a:cubicBezTo>
                      <a:pt x="109414" y="564"/>
                      <a:pt x="108659" y="-397"/>
                      <a:pt x="108019" y="17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4" name="Freeform: Shape 1978">
                <a:extLst>
                  <a:ext uri="{FF2B5EF4-FFF2-40B4-BE49-F238E27FC236}">
                    <a16:creationId xmlns:a16="http://schemas.microsoft.com/office/drawing/2014/main" id="{7346A7FC-502E-DD05-0D8F-4F5EA39F95CA}"/>
                  </a:ext>
                </a:extLst>
              </p:cNvPr>
              <p:cNvSpPr/>
              <p:nvPr/>
            </p:nvSpPr>
            <p:spPr>
              <a:xfrm>
                <a:off x="5609212" y="3753556"/>
                <a:ext cx="98172" cy="145372"/>
              </a:xfrm>
              <a:custGeom>
                <a:avLst/>
                <a:gdLst>
                  <a:gd name="connsiteX0" fmla="*/ 98116 w 98172"/>
                  <a:gd name="connsiteY0" fmla="*/ 390 h 145372"/>
                  <a:gd name="connsiteX1" fmla="*/ 97247 w 98172"/>
                  <a:gd name="connsiteY1" fmla="*/ 481 h 145372"/>
                  <a:gd name="connsiteX2" fmla="*/ 83664 w 98172"/>
                  <a:gd name="connsiteY2" fmla="*/ 45300 h 145372"/>
                  <a:gd name="connsiteX3" fmla="*/ 61116 w 98172"/>
                  <a:gd name="connsiteY3" fmla="*/ 84920 h 145372"/>
                  <a:gd name="connsiteX4" fmla="*/ 128 w 98172"/>
                  <a:gd name="connsiteY4" fmla="*/ 144830 h 145372"/>
                  <a:gd name="connsiteX5" fmla="*/ 379 w 98172"/>
                  <a:gd name="connsiteY5" fmla="*/ 145334 h 145372"/>
                  <a:gd name="connsiteX6" fmla="*/ 64181 w 98172"/>
                  <a:gd name="connsiteY6" fmla="*/ 85492 h 145372"/>
                  <a:gd name="connsiteX7" fmla="*/ 86819 w 98172"/>
                  <a:gd name="connsiteY7" fmla="*/ 44864 h 145372"/>
                  <a:gd name="connsiteX8" fmla="*/ 98116 w 98172"/>
                  <a:gd name="connsiteY8" fmla="*/ 390 h 1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172" h="145372">
                    <a:moveTo>
                      <a:pt x="98116" y="390"/>
                    </a:moveTo>
                    <a:cubicBezTo>
                      <a:pt x="98094" y="-229"/>
                      <a:pt x="97270" y="-46"/>
                      <a:pt x="97247" y="481"/>
                    </a:cubicBezTo>
                    <a:cubicBezTo>
                      <a:pt x="96104" y="16284"/>
                      <a:pt x="89930" y="30963"/>
                      <a:pt x="83664" y="45300"/>
                    </a:cubicBezTo>
                    <a:cubicBezTo>
                      <a:pt x="77558" y="59361"/>
                      <a:pt x="69989" y="72438"/>
                      <a:pt x="61116" y="84920"/>
                    </a:cubicBezTo>
                    <a:cubicBezTo>
                      <a:pt x="44651" y="108096"/>
                      <a:pt x="24916" y="130448"/>
                      <a:pt x="128" y="144830"/>
                    </a:cubicBezTo>
                    <a:cubicBezTo>
                      <a:pt x="-146" y="144991"/>
                      <a:pt x="59" y="145517"/>
                      <a:pt x="379" y="145334"/>
                    </a:cubicBezTo>
                    <a:cubicBezTo>
                      <a:pt x="26746" y="131089"/>
                      <a:pt x="46893" y="109722"/>
                      <a:pt x="64181" y="85492"/>
                    </a:cubicBezTo>
                    <a:cubicBezTo>
                      <a:pt x="73236" y="72759"/>
                      <a:pt x="80760" y="59270"/>
                      <a:pt x="86819" y="44864"/>
                    </a:cubicBezTo>
                    <a:cubicBezTo>
                      <a:pt x="92765" y="30711"/>
                      <a:pt x="98825" y="16032"/>
                      <a:pt x="98116" y="39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5" name="Freeform: Shape 1979">
                <a:extLst>
                  <a:ext uri="{FF2B5EF4-FFF2-40B4-BE49-F238E27FC236}">
                    <a16:creationId xmlns:a16="http://schemas.microsoft.com/office/drawing/2014/main" id="{62BD02B7-CD54-40D0-84D7-7192532CFB5A}"/>
                  </a:ext>
                </a:extLst>
              </p:cNvPr>
              <p:cNvSpPr/>
              <p:nvPr/>
            </p:nvSpPr>
            <p:spPr>
              <a:xfrm>
                <a:off x="5654545" y="3826389"/>
                <a:ext cx="69696" cy="113380"/>
              </a:xfrm>
              <a:custGeom>
                <a:avLst/>
                <a:gdLst>
                  <a:gd name="connsiteX0" fmla="*/ 68608 w 69696"/>
                  <a:gd name="connsiteY0" fmla="*/ 613 h 113380"/>
                  <a:gd name="connsiteX1" fmla="*/ 46221 w 69696"/>
                  <a:gd name="connsiteY1" fmla="*/ 63593 h 113380"/>
                  <a:gd name="connsiteX2" fmla="*/ 280 w 69696"/>
                  <a:gd name="connsiteY2" fmla="*/ 112167 h 113380"/>
                  <a:gd name="connsiteX3" fmla="*/ 828 w 69696"/>
                  <a:gd name="connsiteY3" fmla="*/ 113312 h 113380"/>
                  <a:gd name="connsiteX4" fmla="*/ 25777 w 69696"/>
                  <a:gd name="connsiteY4" fmla="*/ 93480 h 113380"/>
                  <a:gd name="connsiteX5" fmla="*/ 47707 w 69696"/>
                  <a:gd name="connsiteY5" fmla="*/ 66020 h 113380"/>
                  <a:gd name="connsiteX6" fmla="*/ 69683 w 69696"/>
                  <a:gd name="connsiteY6" fmla="*/ 499 h 113380"/>
                  <a:gd name="connsiteX7" fmla="*/ 68586 w 69696"/>
                  <a:gd name="connsiteY7" fmla="*/ 613 h 1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696" h="113380">
                    <a:moveTo>
                      <a:pt x="68608" y="613"/>
                    </a:moveTo>
                    <a:cubicBezTo>
                      <a:pt x="67694" y="23630"/>
                      <a:pt x="57472" y="44058"/>
                      <a:pt x="46221" y="63593"/>
                    </a:cubicBezTo>
                    <a:cubicBezTo>
                      <a:pt x="34970" y="83082"/>
                      <a:pt x="17911" y="98678"/>
                      <a:pt x="280" y="112167"/>
                    </a:cubicBezTo>
                    <a:cubicBezTo>
                      <a:pt x="-292" y="112602"/>
                      <a:pt x="74" y="113656"/>
                      <a:pt x="828" y="113312"/>
                    </a:cubicBezTo>
                    <a:cubicBezTo>
                      <a:pt x="10524" y="109213"/>
                      <a:pt x="18505" y="100900"/>
                      <a:pt x="25777" y="93480"/>
                    </a:cubicBezTo>
                    <a:cubicBezTo>
                      <a:pt x="34078" y="85098"/>
                      <a:pt x="41533" y="76097"/>
                      <a:pt x="47707" y="66020"/>
                    </a:cubicBezTo>
                    <a:cubicBezTo>
                      <a:pt x="59759" y="46371"/>
                      <a:pt x="70117" y="23996"/>
                      <a:pt x="69683" y="499"/>
                    </a:cubicBezTo>
                    <a:cubicBezTo>
                      <a:pt x="69683" y="-280"/>
                      <a:pt x="68608" y="-74"/>
                      <a:pt x="68586" y="6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6" name="Freeform: Shape 1980">
                <a:extLst>
                  <a:ext uri="{FF2B5EF4-FFF2-40B4-BE49-F238E27FC236}">
                    <a16:creationId xmlns:a16="http://schemas.microsoft.com/office/drawing/2014/main" id="{A0A80FD1-8914-5A70-2242-00DD680C1D2A}"/>
                  </a:ext>
                </a:extLst>
              </p:cNvPr>
              <p:cNvSpPr/>
              <p:nvPr/>
            </p:nvSpPr>
            <p:spPr>
              <a:xfrm>
                <a:off x="5687823" y="3890475"/>
                <a:ext cx="25114" cy="32398"/>
              </a:xfrm>
              <a:custGeom>
                <a:avLst/>
                <a:gdLst>
                  <a:gd name="connsiteX0" fmla="*/ 24193 w 25114"/>
                  <a:gd name="connsiteY0" fmla="*/ 308 h 32398"/>
                  <a:gd name="connsiteX1" fmla="*/ 90 w 25114"/>
                  <a:gd name="connsiteY1" fmla="*/ 31798 h 32398"/>
                  <a:gd name="connsiteX2" fmla="*/ 639 w 25114"/>
                  <a:gd name="connsiteY2" fmla="*/ 32256 h 32398"/>
                  <a:gd name="connsiteX3" fmla="*/ 25062 w 25114"/>
                  <a:gd name="connsiteY3" fmla="*/ 698 h 32398"/>
                  <a:gd name="connsiteX4" fmla="*/ 24193 w 25114"/>
                  <a:gd name="connsiteY4" fmla="*/ 286 h 3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4" h="32398">
                    <a:moveTo>
                      <a:pt x="24193" y="308"/>
                    </a:moveTo>
                    <a:cubicBezTo>
                      <a:pt x="18156" y="12446"/>
                      <a:pt x="8277" y="21332"/>
                      <a:pt x="90" y="31798"/>
                    </a:cubicBezTo>
                    <a:cubicBezTo>
                      <a:pt x="-207" y="32210"/>
                      <a:pt x="296" y="32622"/>
                      <a:pt x="639" y="32256"/>
                    </a:cubicBezTo>
                    <a:cubicBezTo>
                      <a:pt x="10015" y="22935"/>
                      <a:pt x="19711" y="13019"/>
                      <a:pt x="25062" y="698"/>
                    </a:cubicBezTo>
                    <a:cubicBezTo>
                      <a:pt x="25336" y="79"/>
                      <a:pt x="24468" y="-287"/>
                      <a:pt x="24193" y="28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7" name="Freeform: Shape 1981">
                <a:extLst>
                  <a:ext uri="{FF2B5EF4-FFF2-40B4-BE49-F238E27FC236}">
                    <a16:creationId xmlns:a16="http://schemas.microsoft.com/office/drawing/2014/main" id="{623BF47B-4D2A-0371-1106-43D315A4A427}"/>
                  </a:ext>
                </a:extLst>
              </p:cNvPr>
              <p:cNvSpPr/>
              <p:nvPr/>
            </p:nvSpPr>
            <p:spPr>
              <a:xfrm>
                <a:off x="5687103" y="3906125"/>
                <a:ext cx="32162" cy="41867"/>
              </a:xfrm>
              <a:custGeom>
                <a:avLst/>
                <a:gdLst>
                  <a:gd name="connsiteX0" fmla="*/ 31430 w 32162"/>
                  <a:gd name="connsiteY0" fmla="*/ 231 h 41867"/>
                  <a:gd name="connsiteX1" fmla="*/ 17870 w 32162"/>
                  <a:gd name="connsiteY1" fmla="*/ 21598 h 41867"/>
                  <a:gd name="connsiteX2" fmla="*/ 376 w 32162"/>
                  <a:gd name="connsiteY2" fmla="*/ 40309 h 41867"/>
                  <a:gd name="connsiteX3" fmla="*/ 1290 w 32162"/>
                  <a:gd name="connsiteY3" fmla="*/ 41706 h 41867"/>
                  <a:gd name="connsiteX4" fmla="*/ 19310 w 32162"/>
                  <a:gd name="connsiteY4" fmla="*/ 22789 h 41867"/>
                  <a:gd name="connsiteX5" fmla="*/ 32139 w 32162"/>
                  <a:gd name="connsiteY5" fmla="*/ 437 h 41867"/>
                  <a:gd name="connsiteX6" fmla="*/ 31430 w 32162"/>
                  <a:gd name="connsiteY6" fmla="*/ 231 h 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62" h="41867">
                    <a:moveTo>
                      <a:pt x="31430" y="231"/>
                    </a:moveTo>
                    <a:cubicBezTo>
                      <a:pt x="28435" y="7811"/>
                      <a:pt x="22809" y="15163"/>
                      <a:pt x="17870" y="21598"/>
                    </a:cubicBezTo>
                    <a:cubicBezTo>
                      <a:pt x="12610" y="28446"/>
                      <a:pt x="7007" y="34767"/>
                      <a:pt x="376" y="40309"/>
                    </a:cubicBezTo>
                    <a:cubicBezTo>
                      <a:pt x="-493" y="41019"/>
                      <a:pt x="284" y="42324"/>
                      <a:pt x="1290" y="41706"/>
                    </a:cubicBezTo>
                    <a:cubicBezTo>
                      <a:pt x="8723" y="37194"/>
                      <a:pt x="13982" y="29522"/>
                      <a:pt x="19310" y="22789"/>
                    </a:cubicBezTo>
                    <a:cubicBezTo>
                      <a:pt x="24364" y="16423"/>
                      <a:pt x="29624" y="8201"/>
                      <a:pt x="32139" y="437"/>
                    </a:cubicBezTo>
                    <a:cubicBezTo>
                      <a:pt x="32299" y="2"/>
                      <a:pt x="31590" y="-181"/>
                      <a:pt x="31430" y="23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8" name="Freeform: Shape 1982">
                <a:extLst>
                  <a:ext uri="{FF2B5EF4-FFF2-40B4-BE49-F238E27FC236}">
                    <a16:creationId xmlns:a16="http://schemas.microsoft.com/office/drawing/2014/main" id="{E73EC4A3-3D24-6692-BC9F-27B35CC158B7}"/>
                  </a:ext>
                </a:extLst>
              </p:cNvPr>
              <p:cNvSpPr/>
              <p:nvPr/>
            </p:nvSpPr>
            <p:spPr>
              <a:xfrm>
                <a:off x="5701995" y="3929460"/>
                <a:ext cx="15171" cy="25028"/>
              </a:xfrm>
              <a:custGeom>
                <a:avLst/>
                <a:gdLst>
                  <a:gd name="connsiteX0" fmla="*/ 14755 w 15171"/>
                  <a:gd name="connsiteY0" fmla="*/ 142 h 25028"/>
                  <a:gd name="connsiteX1" fmla="*/ 97 w 15171"/>
                  <a:gd name="connsiteY1" fmla="*/ 24120 h 25028"/>
                  <a:gd name="connsiteX2" fmla="*/ 1149 w 15171"/>
                  <a:gd name="connsiteY2" fmla="*/ 24784 h 25028"/>
                  <a:gd name="connsiteX3" fmla="*/ 15144 w 15171"/>
                  <a:gd name="connsiteY3" fmla="*/ 325 h 25028"/>
                  <a:gd name="connsiteX4" fmla="*/ 14732 w 15171"/>
                  <a:gd name="connsiteY4" fmla="*/ 142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1" h="25028">
                    <a:moveTo>
                      <a:pt x="14755" y="142"/>
                    </a:moveTo>
                    <a:cubicBezTo>
                      <a:pt x="10730" y="8661"/>
                      <a:pt x="5014" y="16127"/>
                      <a:pt x="97" y="24120"/>
                    </a:cubicBezTo>
                    <a:cubicBezTo>
                      <a:pt x="-315" y="24784"/>
                      <a:pt x="691" y="25379"/>
                      <a:pt x="1149" y="24784"/>
                    </a:cubicBezTo>
                    <a:cubicBezTo>
                      <a:pt x="6820" y="17272"/>
                      <a:pt x="11371" y="8959"/>
                      <a:pt x="15144" y="325"/>
                    </a:cubicBezTo>
                    <a:cubicBezTo>
                      <a:pt x="15281" y="27"/>
                      <a:pt x="14870" y="-133"/>
                      <a:pt x="14732" y="14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9" name="Freeform: Shape 1983">
                <a:extLst>
                  <a:ext uri="{FF2B5EF4-FFF2-40B4-BE49-F238E27FC236}">
                    <a16:creationId xmlns:a16="http://schemas.microsoft.com/office/drawing/2014/main" id="{81B6D08F-BA80-8C85-6118-BE923B5FE380}"/>
                  </a:ext>
                </a:extLst>
              </p:cNvPr>
              <p:cNvSpPr/>
              <p:nvPr/>
            </p:nvSpPr>
            <p:spPr>
              <a:xfrm>
                <a:off x="5713036" y="3945318"/>
                <a:ext cx="11661" cy="20309"/>
              </a:xfrm>
              <a:custGeom>
                <a:avLst/>
                <a:gdLst>
                  <a:gd name="connsiteX0" fmla="*/ 10918 w 11661"/>
                  <a:gd name="connsiteY0" fmla="*/ 337 h 20309"/>
                  <a:gd name="connsiteX1" fmla="*/ 79 w 11661"/>
                  <a:gd name="connsiteY1" fmla="*/ 19506 h 20309"/>
                  <a:gd name="connsiteX2" fmla="*/ 993 w 11661"/>
                  <a:gd name="connsiteY2" fmla="*/ 20078 h 20309"/>
                  <a:gd name="connsiteX3" fmla="*/ 11650 w 11661"/>
                  <a:gd name="connsiteY3" fmla="*/ 429 h 20309"/>
                  <a:gd name="connsiteX4" fmla="*/ 10895 w 11661"/>
                  <a:gd name="connsiteY4" fmla="*/ 315 h 20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1" h="20309">
                    <a:moveTo>
                      <a:pt x="10918" y="337"/>
                    </a:moveTo>
                    <a:cubicBezTo>
                      <a:pt x="9020" y="7391"/>
                      <a:pt x="3669" y="13277"/>
                      <a:pt x="79" y="19506"/>
                    </a:cubicBezTo>
                    <a:cubicBezTo>
                      <a:pt x="-264" y="20102"/>
                      <a:pt x="604" y="20628"/>
                      <a:pt x="993" y="20078"/>
                    </a:cubicBezTo>
                    <a:cubicBezTo>
                      <a:pt x="5224" y="14330"/>
                      <a:pt x="10140" y="7529"/>
                      <a:pt x="11650" y="429"/>
                    </a:cubicBezTo>
                    <a:cubicBezTo>
                      <a:pt x="11764" y="-98"/>
                      <a:pt x="11032" y="-144"/>
                      <a:pt x="10895" y="31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0" name="Freeform: Shape 1984">
                <a:extLst>
                  <a:ext uri="{FF2B5EF4-FFF2-40B4-BE49-F238E27FC236}">
                    <a16:creationId xmlns:a16="http://schemas.microsoft.com/office/drawing/2014/main" id="{0E1ECD92-3D73-76B3-247D-4E3AE4B151CE}"/>
                  </a:ext>
                </a:extLst>
              </p:cNvPr>
              <p:cNvSpPr/>
              <p:nvPr/>
            </p:nvSpPr>
            <p:spPr>
              <a:xfrm>
                <a:off x="5718719" y="3964845"/>
                <a:ext cx="4445" cy="10826"/>
              </a:xfrm>
              <a:custGeom>
                <a:avLst/>
                <a:gdLst>
                  <a:gd name="connsiteX0" fmla="*/ 4434 w 4445"/>
                  <a:gd name="connsiteY0" fmla="*/ 277 h 10826"/>
                  <a:gd name="connsiteX1" fmla="*/ 3771 w 4445"/>
                  <a:gd name="connsiteY1" fmla="*/ 368 h 10826"/>
                  <a:gd name="connsiteX2" fmla="*/ 66 w 4445"/>
                  <a:gd name="connsiteY2" fmla="*/ 10101 h 10826"/>
                  <a:gd name="connsiteX3" fmla="*/ 890 w 4445"/>
                  <a:gd name="connsiteY3" fmla="*/ 10628 h 10826"/>
                  <a:gd name="connsiteX4" fmla="*/ 4411 w 4445"/>
                  <a:gd name="connsiteY4" fmla="*/ 277 h 1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26">
                    <a:moveTo>
                      <a:pt x="4434" y="277"/>
                    </a:moveTo>
                    <a:cubicBezTo>
                      <a:pt x="4411" y="-158"/>
                      <a:pt x="3794" y="-44"/>
                      <a:pt x="3771" y="368"/>
                    </a:cubicBezTo>
                    <a:cubicBezTo>
                      <a:pt x="3657" y="3964"/>
                      <a:pt x="1736" y="7056"/>
                      <a:pt x="66" y="10101"/>
                    </a:cubicBezTo>
                    <a:cubicBezTo>
                      <a:pt x="-231" y="10628"/>
                      <a:pt x="547" y="11109"/>
                      <a:pt x="890" y="10628"/>
                    </a:cubicBezTo>
                    <a:cubicBezTo>
                      <a:pt x="3039" y="7674"/>
                      <a:pt x="4709" y="4033"/>
                      <a:pt x="4411" y="27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1" name="Freeform: Shape 1985">
                <a:extLst>
                  <a:ext uri="{FF2B5EF4-FFF2-40B4-BE49-F238E27FC236}">
                    <a16:creationId xmlns:a16="http://schemas.microsoft.com/office/drawing/2014/main" id="{6B0048CC-7907-846C-8F20-9F6B0BE24FC7}"/>
                  </a:ext>
                </a:extLst>
              </p:cNvPr>
              <p:cNvSpPr/>
              <p:nvPr/>
            </p:nvSpPr>
            <p:spPr>
              <a:xfrm>
                <a:off x="5176844" y="3918829"/>
                <a:ext cx="114739" cy="25479"/>
              </a:xfrm>
              <a:custGeom>
                <a:avLst/>
                <a:gdLst>
                  <a:gd name="connsiteX0" fmla="*/ 113994 w 114739"/>
                  <a:gd name="connsiteY0" fmla="*/ 15857 h 25479"/>
                  <a:gd name="connsiteX1" fmla="*/ 83992 w 114739"/>
                  <a:gd name="connsiteY1" fmla="*/ 21857 h 25479"/>
                  <a:gd name="connsiteX2" fmla="*/ 50582 w 114739"/>
                  <a:gd name="connsiteY2" fmla="*/ 21994 h 25479"/>
                  <a:gd name="connsiteX3" fmla="*/ 525 w 114739"/>
                  <a:gd name="connsiteY3" fmla="*/ 77 h 25479"/>
                  <a:gd name="connsiteX4" fmla="*/ 90 w 114739"/>
                  <a:gd name="connsiteY4" fmla="*/ 604 h 25479"/>
                  <a:gd name="connsiteX5" fmla="*/ 114246 w 114739"/>
                  <a:gd name="connsiteY5" fmla="*/ 17276 h 25479"/>
                  <a:gd name="connsiteX6" fmla="*/ 114018 w 114739"/>
                  <a:gd name="connsiteY6" fmla="*/ 15879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39" h="25479">
                    <a:moveTo>
                      <a:pt x="113994" y="15857"/>
                    </a:moveTo>
                    <a:cubicBezTo>
                      <a:pt x="103978" y="17895"/>
                      <a:pt x="94145" y="20505"/>
                      <a:pt x="83992" y="21857"/>
                    </a:cubicBezTo>
                    <a:cubicBezTo>
                      <a:pt x="72901" y="23345"/>
                      <a:pt x="61696" y="23345"/>
                      <a:pt x="50582" y="21994"/>
                    </a:cubicBezTo>
                    <a:cubicBezTo>
                      <a:pt x="32471" y="19818"/>
                      <a:pt x="13811" y="12971"/>
                      <a:pt x="525" y="77"/>
                    </a:cubicBezTo>
                    <a:cubicBezTo>
                      <a:pt x="227" y="-198"/>
                      <a:pt x="-184" y="329"/>
                      <a:pt x="90" y="604"/>
                    </a:cubicBezTo>
                    <a:cubicBezTo>
                      <a:pt x="27829" y="30468"/>
                      <a:pt x="78618" y="29941"/>
                      <a:pt x="114246" y="17276"/>
                    </a:cubicBezTo>
                    <a:cubicBezTo>
                      <a:pt x="115001" y="17024"/>
                      <a:pt x="114863" y="15696"/>
                      <a:pt x="114018" y="1587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2" name="Freeform: Shape 1986">
                <a:extLst>
                  <a:ext uri="{FF2B5EF4-FFF2-40B4-BE49-F238E27FC236}">
                    <a16:creationId xmlns:a16="http://schemas.microsoft.com/office/drawing/2014/main" id="{C9446A59-98F7-C5BD-329D-BC11041B81A6}"/>
                  </a:ext>
                </a:extLst>
              </p:cNvPr>
              <p:cNvSpPr/>
              <p:nvPr/>
            </p:nvSpPr>
            <p:spPr>
              <a:xfrm>
                <a:off x="5211075" y="3954992"/>
                <a:ext cx="60052" cy="12732"/>
              </a:xfrm>
              <a:custGeom>
                <a:avLst/>
                <a:gdLst>
                  <a:gd name="connsiteX0" fmla="*/ 59479 w 60052"/>
                  <a:gd name="connsiteY0" fmla="*/ 10725 h 12732"/>
                  <a:gd name="connsiteX1" fmla="*/ 457 w 60052"/>
                  <a:gd name="connsiteY1" fmla="*/ 30 h 12732"/>
                  <a:gd name="connsiteX2" fmla="*/ 114 w 60052"/>
                  <a:gd name="connsiteY2" fmla="*/ 557 h 12732"/>
                  <a:gd name="connsiteX3" fmla="*/ 59342 w 60052"/>
                  <a:gd name="connsiteY3" fmla="*/ 12236 h 12732"/>
                  <a:gd name="connsiteX4" fmla="*/ 59479 w 60052"/>
                  <a:gd name="connsiteY4" fmla="*/ 10702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2" h="12732">
                    <a:moveTo>
                      <a:pt x="59479" y="10725"/>
                    </a:moveTo>
                    <a:cubicBezTo>
                      <a:pt x="39218" y="9626"/>
                      <a:pt x="18729" y="10610"/>
                      <a:pt x="457" y="30"/>
                    </a:cubicBezTo>
                    <a:cubicBezTo>
                      <a:pt x="160" y="-130"/>
                      <a:pt x="-183" y="396"/>
                      <a:pt x="114" y="557"/>
                    </a:cubicBezTo>
                    <a:cubicBezTo>
                      <a:pt x="16945" y="11870"/>
                      <a:pt x="39607" y="13862"/>
                      <a:pt x="59342" y="12236"/>
                    </a:cubicBezTo>
                    <a:cubicBezTo>
                      <a:pt x="60142" y="12168"/>
                      <a:pt x="60371" y="10748"/>
                      <a:pt x="59479" y="1070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3" name="Freeform: Shape 1987">
                <a:extLst>
                  <a:ext uri="{FF2B5EF4-FFF2-40B4-BE49-F238E27FC236}">
                    <a16:creationId xmlns:a16="http://schemas.microsoft.com/office/drawing/2014/main" id="{49F9D66B-1C2E-EA5E-5025-CAAF5D0AE0B6}"/>
                  </a:ext>
                </a:extLst>
              </p:cNvPr>
              <p:cNvSpPr/>
              <p:nvPr/>
            </p:nvSpPr>
            <p:spPr>
              <a:xfrm>
                <a:off x="5241912" y="3977705"/>
                <a:ext cx="39965" cy="7756"/>
              </a:xfrm>
              <a:custGeom>
                <a:avLst/>
                <a:gdLst>
                  <a:gd name="connsiteX0" fmla="*/ 39436 w 39965"/>
                  <a:gd name="connsiteY0" fmla="*/ 6242 h 7756"/>
                  <a:gd name="connsiteX1" fmla="*/ 378 w 39965"/>
                  <a:gd name="connsiteY1" fmla="*/ 13 h 7756"/>
                  <a:gd name="connsiteX2" fmla="*/ 149 w 39965"/>
                  <a:gd name="connsiteY2" fmla="*/ 493 h 7756"/>
                  <a:gd name="connsiteX3" fmla="*/ 39299 w 39965"/>
                  <a:gd name="connsiteY3" fmla="*/ 7639 h 7756"/>
                  <a:gd name="connsiteX4" fmla="*/ 39436 w 39965"/>
                  <a:gd name="connsiteY4" fmla="*/ 6242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5" h="7756">
                    <a:moveTo>
                      <a:pt x="39436" y="6242"/>
                    </a:moveTo>
                    <a:cubicBezTo>
                      <a:pt x="26081" y="5303"/>
                      <a:pt x="13207" y="4204"/>
                      <a:pt x="378" y="13"/>
                    </a:cubicBezTo>
                    <a:cubicBezTo>
                      <a:pt x="80" y="-79"/>
                      <a:pt x="-171" y="356"/>
                      <a:pt x="149" y="493"/>
                    </a:cubicBezTo>
                    <a:cubicBezTo>
                      <a:pt x="12337" y="5646"/>
                      <a:pt x="26036" y="8371"/>
                      <a:pt x="39299" y="7639"/>
                    </a:cubicBezTo>
                    <a:cubicBezTo>
                      <a:pt x="40053" y="7616"/>
                      <a:pt x="40259" y="6265"/>
                      <a:pt x="39436" y="624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4" name="Freeform: Shape 1988">
                <a:extLst>
                  <a:ext uri="{FF2B5EF4-FFF2-40B4-BE49-F238E27FC236}">
                    <a16:creationId xmlns:a16="http://schemas.microsoft.com/office/drawing/2014/main" id="{B92A7243-8B73-68D4-DDA3-04FBDBDCB24B}"/>
                  </a:ext>
                </a:extLst>
              </p:cNvPr>
              <p:cNvSpPr/>
              <p:nvPr/>
            </p:nvSpPr>
            <p:spPr>
              <a:xfrm>
                <a:off x="5268743" y="3993181"/>
                <a:ext cx="52460" cy="8709"/>
              </a:xfrm>
              <a:custGeom>
                <a:avLst/>
                <a:gdLst>
                  <a:gd name="connsiteX0" fmla="*/ 51754 w 52460"/>
                  <a:gd name="connsiteY0" fmla="*/ 6041 h 8709"/>
                  <a:gd name="connsiteX1" fmla="*/ 576 w 52460"/>
                  <a:gd name="connsiteY1" fmla="*/ 18 h 8709"/>
                  <a:gd name="connsiteX2" fmla="*/ 210 w 52460"/>
                  <a:gd name="connsiteY2" fmla="*/ 751 h 8709"/>
                  <a:gd name="connsiteX3" fmla="*/ 51800 w 52460"/>
                  <a:gd name="connsiteY3" fmla="*/ 7484 h 8709"/>
                  <a:gd name="connsiteX4" fmla="*/ 51731 w 52460"/>
                  <a:gd name="connsiteY4" fmla="*/ 6041 h 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0" h="8709">
                    <a:moveTo>
                      <a:pt x="51754" y="6041"/>
                    </a:moveTo>
                    <a:cubicBezTo>
                      <a:pt x="34077" y="7392"/>
                      <a:pt x="17475" y="5606"/>
                      <a:pt x="576" y="18"/>
                    </a:cubicBezTo>
                    <a:cubicBezTo>
                      <a:pt x="119" y="-119"/>
                      <a:pt x="-247" y="568"/>
                      <a:pt x="210" y="751"/>
                    </a:cubicBezTo>
                    <a:cubicBezTo>
                      <a:pt x="16332" y="6637"/>
                      <a:pt x="34695" y="10919"/>
                      <a:pt x="51800" y="7484"/>
                    </a:cubicBezTo>
                    <a:cubicBezTo>
                      <a:pt x="52669" y="7324"/>
                      <a:pt x="52715" y="5972"/>
                      <a:pt x="51731" y="604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5" name="Freeform: Shape 1989">
                <a:extLst>
                  <a:ext uri="{FF2B5EF4-FFF2-40B4-BE49-F238E27FC236}">
                    <a16:creationId xmlns:a16="http://schemas.microsoft.com/office/drawing/2014/main" id="{5CDC2970-372A-31B3-BD1D-88B2F24628D5}"/>
                  </a:ext>
                </a:extLst>
              </p:cNvPr>
              <p:cNvSpPr/>
              <p:nvPr/>
            </p:nvSpPr>
            <p:spPr>
              <a:xfrm>
                <a:off x="5277916" y="4011000"/>
                <a:ext cx="129633" cy="15060"/>
              </a:xfrm>
              <a:custGeom>
                <a:avLst/>
                <a:gdLst>
                  <a:gd name="connsiteX0" fmla="*/ 129045 w 129633"/>
                  <a:gd name="connsiteY0" fmla="*/ 10483 h 15060"/>
                  <a:gd name="connsiteX1" fmla="*/ 65770 w 129633"/>
                  <a:gd name="connsiteY1" fmla="*/ 11811 h 15060"/>
                  <a:gd name="connsiteX2" fmla="*/ 596 w 129633"/>
                  <a:gd name="connsiteY2" fmla="*/ 17 h 15060"/>
                  <a:gd name="connsiteX3" fmla="*/ 231 w 129633"/>
                  <a:gd name="connsiteY3" fmla="*/ 773 h 15060"/>
                  <a:gd name="connsiteX4" fmla="*/ 63506 w 129633"/>
                  <a:gd name="connsiteY4" fmla="*/ 14262 h 15060"/>
                  <a:gd name="connsiteX5" fmla="*/ 128930 w 129633"/>
                  <a:gd name="connsiteY5" fmla="*/ 11994 h 15060"/>
                  <a:gd name="connsiteX6" fmla="*/ 129067 w 129633"/>
                  <a:gd name="connsiteY6" fmla="*/ 10483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33" h="15060">
                    <a:moveTo>
                      <a:pt x="129045" y="10483"/>
                    </a:moveTo>
                    <a:cubicBezTo>
                      <a:pt x="107892" y="10002"/>
                      <a:pt x="86968" y="13208"/>
                      <a:pt x="65770" y="11811"/>
                    </a:cubicBezTo>
                    <a:cubicBezTo>
                      <a:pt x="43473" y="10368"/>
                      <a:pt x="22023" y="6407"/>
                      <a:pt x="596" y="17"/>
                    </a:cubicBezTo>
                    <a:cubicBezTo>
                      <a:pt x="139" y="-120"/>
                      <a:pt x="-273" y="613"/>
                      <a:pt x="231" y="773"/>
                    </a:cubicBezTo>
                    <a:cubicBezTo>
                      <a:pt x="21017" y="7918"/>
                      <a:pt x="41621" y="12338"/>
                      <a:pt x="63506" y="14262"/>
                    </a:cubicBezTo>
                    <a:cubicBezTo>
                      <a:pt x="85207" y="16163"/>
                      <a:pt x="107320" y="14376"/>
                      <a:pt x="128930" y="11994"/>
                    </a:cubicBezTo>
                    <a:cubicBezTo>
                      <a:pt x="129708" y="11903"/>
                      <a:pt x="129959" y="10483"/>
                      <a:pt x="129067" y="1048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6" name="Freeform: Shape 1990">
                <a:extLst>
                  <a:ext uri="{FF2B5EF4-FFF2-40B4-BE49-F238E27FC236}">
                    <a16:creationId xmlns:a16="http://schemas.microsoft.com/office/drawing/2014/main" id="{E517C8AE-ED69-72E1-0CFD-C56DDD2415D1}"/>
                  </a:ext>
                </a:extLst>
              </p:cNvPr>
              <p:cNvSpPr/>
              <p:nvPr/>
            </p:nvSpPr>
            <p:spPr>
              <a:xfrm>
                <a:off x="5329263" y="4032283"/>
                <a:ext cx="32116" cy="4506"/>
              </a:xfrm>
              <a:custGeom>
                <a:avLst/>
                <a:gdLst>
                  <a:gd name="connsiteX0" fmla="*/ 31528 w 32116"/>
                  <a:gd name="connsiteY0" fmla="*/ 2758 h 4506"/>
                  <a:gd name="connsiteX1" fmla="*/ 565 w 32116"/>
                  <a:gd name="connsiteY1" fmla="*/ 9 h 4506"/>
                  <a:gd name="connsiteX2" fmla="*/ 359 w 32116"/>
                  <a:gd name="connsiteY2" fmla="*/ 972 h 4506"/>
                  <a:gd name="connsiteX3" fmla="*/ 31574 w 32116"/>
                  <a:gd name="connsiteY3" fmla="*/ 3948 h 4506"/>
                  <a:gd name="connsiteX4" fmla="*/ 31528 w 32116"/>
                  <a:gd name="connsiteY4" fmla="*/ 2758 h 4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6" h="4506">
                    <a:moveTo>
                      <a:pt x="31528" y="2758"/>
                    </a:moveTo>
                    <a:cubicBezTo>
                      <a:pt x="20940" y="3285"/>
                      <a:pt x="10947" y="2025"/>
                      <a:pt x="565" y="9"/>
                    </a:cubicBezTo>
                    <a:cubicBezTo>
                      <a:pt x="-7" y="-105"/>
                      <a:pt x="-258" y="857"/>
                      <a:pt x="359" y="972"/>
                    </a:cubicBezTo>
                    <a:cubicBezTo>
                      <a:pt x="10535" y="3285"/>
                      <a:pt x="21123" y="5598"/>
                      <a:pt x="31574" y="3948"/>
                    </a:cubicBezTo>
                    <a:cubicBezTo>
                      <a:pt x="32282" y="3811"/>
                      <a:pt x="32328" y="2712"/>
                      <a:pt x="31528" y="275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7" name="Freeform: Shape 1991">
                <a:extLst>
                  <a:ext uri="{FF2B5EF4-FFF2-40B4-BE49-F238E27FC236}">
                    <a16:creationId xmlns:a16="http://schemas.microsoft.com/office/drawing/2014/main" id="{70E63697-15B8-1198-7557-A062895FFA7B}"/>
                  </a:ext>
                </a:extLst>
              </p:cNvPr>
              <p:cNvSpPr/>
              <p:nvPr/>
            </p:nvSpPr>
            <p:spPr>
              <a:xfrm>
                <a:off x="5351467" y="4046304"/>
                <a:ext cx="75678" cy="7043"/>
              </a:xfrm>
              <a:custGeom>
                <a:avLst/>
                <a:gdLst>
                  <a:gd name="connsiteX0" fmla="*/ 75160 w 75678"/>
                  <a:gd name="connsiteY0" fmla="*/ 4538 h 7043"/>
                  <a:gd name="connsiteX1" fmla="*/ 39371 w 75678"/>
                  <a:gd name="connsiteY1" fmla="*/ 4240 h 7043"/>
                  <a:gd name="connsiteX2" fmla="*/ 565 w 75678"/>
                  <a:gd name="connsiteY2" fmla="*/ 4 h 7043"/>
                  <a:gd name="connsiteX3" fmla="*/ 359 w 75678"/>
                  <a:gd name="connsiteY3" fmla="*/ 943 h 7043"/>
                  <a:gd name="connsiteX4" fmla="*/ 38937 w 75678"/>
                  <a:gd name="connsiteY4" fmla="*/ 6256 h 7043"/>
                  <a:gd name="connsiteX5" fmla="*/ 75022 w 75678"/>
                  <a:gd name="connsiteY5" fmla="*/ 5935 h 7043"/>
                  <a:gd name="connsiteX6" fmla="*/ 75136 w 75678"/>
                  <a:gd name="connsiteY6" fmla="*/ 4538 h 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78" h="7043">
                    <a:moveTo>
                      <a:pt x="75160" y="4538"/>
                    </a:moveTo>
                    <a:cubicBezTo>
                      <a:pt x="63246" y="3783"/>
                      <a:pt x="51308" y="4973"/>
                      <a:pt x="39371" y="4240"/>
                    </a:cubicBezTo>
                    <a:cubicBezTo>
                      <a:pt x="26383" y="3439"/>
                      <a:pt x="13531" y="1149"/>
                      <a:pt x="565" y="4"/>
                    </a:cubicBezTo>
                    <a:cubicBezTo>
                      <a:pt x="-7" y="-65"/>
                      <a:pt x="-258" y="874"/>
                      <a:pt x="359" y="943"/>
                    </a:cubicBezTo>
                    <a:cubicBezTo>
                      <a:pt x="13256" y="2454"/>
                      <a:pt x="25994" y="5088"/>
                      <a:pt x="38937" y="6256"/>
                    </a:cubicBezTo>
                    <a:cubicBezTo>
                      <a:pt x="50782" y="7332"/>
                      <a:pt x="63222" y="7378"/>
                      <a:pt x="75022" y="5935"/>
                    </a:cubicBezTo>
                    <a:cubicBezTo>
                      <a:pt x="75754" y="5866"/>
                      <a:pt x="75983" y="4584"/>
                      <a:pt x="75136" y="453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8" name="Freeform: Shape 1992">
                <a:extLst>
                  <a:ext uri="{FF2B5EF4-FFF2-40B4-BE49-F238E27FC236}">
                    <a16:creationId xmlns:a16="http://schemas.microsoft.com/office/drawing/2014/main" id="{24B10817-026F-EDE1-FAA5-04DEA2C4B0F6}"/>
                  </a:ext>
                </a:extLst>
              </p:cNvPr>
              <p:cNvSpPr/>
              <p:nvPr/>
            </p:nvSpPr>
            <p:spPr>
              <a:xfrm>
                <a:off x="5374066" y="4061422"/>
                <a:ext cx="49853" cy="3333"/>
              </a:xfrm>
              <a:custGeom>
                <a:avLst/>
                <a:gdLst>
                  <a:gd name="connsiteX0" fmla="*/ 49222 w 49853"/>
                  <a:gd name="connsiteY0" fmla="*/ 1 h 3333"/>
                  <a:gd name="connsiteX1" fmla="*/ 491 w 49853"/>
                  <a:gd name="connsiteY1" fmla="*/ 230 h 3333"/>
                  <a:gd name="connsiteX2" fmla="*/ 308 w 49853"/>
                  <a:gd name="connsiteY2" fmla="*/ 1055 h 3333"/>
                  <a:gd name="connsiteX3" fmla="*/ 49268 w 49853"/>
                  <a:gd name="connsiteY3" fmla="*/ 1284 h 3333"/>
                  <a:gd name="connsiteX4" fmla="*/ 49222 w 49853"/>
                  <a:gd name="connsiteY4" fmla="*/ 1 h 3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53" h="3333">
                    <a:moveTo>
                      <a:pt x="49222" y="1"/>
                    </a:moveTo>
                    <a:cubicBezTo>
                      <a:pt x="32871" y="1169"/>
                      <a:pt x="16796" y="2612"/>
                      <a:pt x="491" y="230"/>
                    </a:cubicBezTo>
                    <a:cubicBezTo>
                      <a:pt x="-12" y="162"/>
                      <a:pt x="-218" y="963"/>
                      <a:pt x="308" y="1055"/>
                    </a:cubicBezTo>
                    <a:cubicBezTo>
                      <a:pt x="16338" y="4146"/>
                      <a:pt x="33192" y="3963"/>
                      <a:pt x="49268" y="1284"/>
                    </a:cubicBezTo>
                    <a:cubicBezTo>
                      <a:pt x="50045" y="1169"/>
                      <a:pt x="50068" y="-45"/>
                      <a:pt x="49222" y="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9" name="Freeform: Shape 1993">
                <a:extLst>
                  <a:ext uri="{FF2B5EF4-FFF2-40B4-BE49-F238E27FC236}">
                    <a16:creationId xmlns:a16="http://schemas.microsoft.com/office/drawing/2014/main" id="{0A7284E4-60C8-07C2-BB2B-F5C675421C78}"/>
                  </a:ext>
                </a:extLst>
              </p:cNvPr>
              <p:cNvSpPr/>
              <p:nvPr/>
            </p:nvSpPr>
            <p:spPr>
              <a:xfrm>
                <a:off x="5409195" y="4069391"/>
                <a:ext cx="23290" cy="5029"/>
              </a:xfrm>
              <a:custGeom>
                <a:avLst/>
                <a:gdLst>
                  <a:gd name="connsiteX0" fmla="*/ 22463 w 23290"/>
                  <a:gd name="connsiteY0" fmla="*/ 25 h 5029"/>
                  <a:gd name="connsiteX1" fmla="*/ 555 w 23290"/>
                  <a:gd name="connsiteY1" fmla="*/ 3689 h 5029"/>
                  <a:gd name="connsiteX2" fmla="*/ 349 w 23290"/>
                  <a:gd name="connsiteY2" fmla="*/ 4628 h 5029"/>
                  <a:gd name="connsiteX3" fmla="*/ 22851 w 23290"/>
                  <a:gd name="connsiteY3" fmla="*/ 1284 h 5029"/>
                  <a:gd name="connsiteX4" fmla="*/ 22463 w 23290"/>
                  <a:gd name="connsiteY4" fmla="*/ 47 h 5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0" h="5029">
                    <a:moveTo>
                      <a:pt x="22463" y="25"/>
                    </a:moveTo>
                    <a:cubicBezTo>
                      <a:pt x="15190" y="2292"/>
                      <a:pt x="8262" y="4239"/>
                      <a:pt x="555" y="3689"/>
                    </a:cubicBezTo>
                    <a:cubicBezTo>
                      <a:pt x="-16" y="3666"/>
                      <a:pt x="-245" y="4536"/>
                      <a:pt x="349" y="4628"/>
                    </a:cubicBezTo>
                    <a:cubicBezTo>
                      <a:pt x="7941" y="5704"/>
                      <a:pt x="15922" y="4628"/>
                      <a:pt x="22851" y="1284"/>
                    </a:cubicBezTo>
                    <a:cubicBezTo>
                      <a:pt x="23606" y="940"/>
                      <a:pt x="23331" y="-250"/>
                      <a:pt x="22463" y="4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0" name="Freeform: Shape 1994">
                <a:extLst>
                  <a:ext uri="{FF2B5EF4-FFF2-40B4-BE49-F238E27FC236}">
                    <a16:creationId xmlns:a16="http://schemas.microsoft.com/office/drawing/2014/main" id="{7192FC22-9A04-D1EA-6CEB-D0BE673095B7}"/>
                  </a:ext>
                </a:extLst>
              </p:cNvPr>
              <p:cNvSpPr/>
              <p:nvPr/>
            </p:nvSpPr>
            <p:spPr>
              <a:xfrm>
                <a:off x="5140364" y="3486443"/>
                <a:ext cx="630811" cy="659636"/>
              </a:xfrm>
              <a:custGeom>
                <a:avLst/>
                <a:gdLst>
                  <a:gd name="connsiteX0" fmla="*/ 629714 w 630811"/>
                  <a:gd name="connsiteY0" fmla="*/ 486741 h 659636"/>
                  <a:gd name="connsiteX1" fmla="*/ 617457 w 630811"/>
                  <a:gd name="connsiteY1" fmla="*/ 424448 h 659636"/>
                  <a:gd name="connsiteX2" fmla="*/ 606938 w 630811"/>
                  <a:gd name="connsiteY2" fmla="*/ 395798 h 659636"/>
                  <a:gd name="connsiteX3" fmla="*/ 598271 w 630811"/>
                  <a:gd name="connsiteY3" fmla="*/ 381462 h 659636"/>
                  <a:gd name="connsiteX4" fmla="*/ 598316 w 630811"/>
                  <a:gd name="connsiteY4" fmla="*/ 366988 h 659636"/>
                  <a:gd name="connsiteX5" fmla="*/ 593903 w 630811"/>
                  <a:gd name="connsiteY5" fmla="*/ 312047 h 659636"/>
                  <a:gd name="connsiteX6" fmla="*/ 578101 w 630811"/>
                  <a:gd name="connsiteY6" fmla="*/ 261412 h 659636"/>
                  <a:gd name="connsiteX7" fmla="*/ 563992 w 630811"/>
                  <a:gd name="connsiteY7" fmla="*/ 242541 h 659636"/>
                  <a:gd name="connsiteX8" fmla="*/ 564609 w 630811"/>
                  <a:gd name="connsiteY8" fmla="*/ 237754 h 659636"/>
                  <a:gd name="connsiteX9" fmla="*/ 550729 w 630811"/>
                  <a:gd name="connsiteY9" fmla="*/ 218242 h 659636"/>
                  <a:gd name="connsiteX10" fmla="*/ 551643 w 630811"/>
                  <a:gd name="connsiteY10" fmla="*/ 212517 h 659636"/>
                  <a:gd name="connsiteX11" fmla="*/ 541353 w 630811"/>
                  <a:gd name="connsiteY11" fmla="*/ 199738 h 659636"/>
                  <a:gd name="connsiteX12" fmla="*/ 528707 w 630811"/>
                  <a:gd name="connsiteY12" fmla="*/ 173607 h 659636"/>
                  <a:gd name="connsiteX13" fmla="*/ 534493 w 630811"/>
                  <a:gd name="connsiteY13" fmla="*/ 160667 h 659636"/>
                  <a:gd name="connsiteX14" fmla="*/ 535499 w 630811"/>
                  <a:gd name="connsiteY14" fmla="*/ 105612 h 659636"/>
                  <a:gd name="connsiteX15" fmla="*/ 496829 w 630811"/>
                  <a:gd name="connsiteY15" fmla="*/ 35281 h 659636"/>
                  <a:gd name="connsiteX16" fmla="*/ 454844 w 630811"/>
                  <a:gd name="connsiteY16" fmla="*/ 9585 h 659636"/>
                  <a:gd name="connsiteX17" fmla="*/ 432342 w 630811"/>
                  <a:gd name="connsiteY17" fmla="*/ 3196 h 659636"/>
                  <a:gd name="connsiteX18" fmla="*/ 358982 w 630811"/>
                  <a:gd name="connsiteY18" fmla="*/ 10685 h 659636"/>
                  <a:gd name="connsiteX19" fmla="*/ 317683 w 630811"/>
                  <a:gd name="connsiteY19" fmla="*/ 73733 h 659636"/>
                  <a:gd name="connsiteX20" fmla="*/ 311875 w 630811"/>
                  <a:gd name="connsiteY20" fmla="*/ 86100 h 659636"/>
                  <a:gd name="connsiteX21" fmla="*/ 301218 w 630811"/>
                  <a:gd name="connsiteY21" fmla="*/ 93772 h 659636"/>
                  <a:gd name="connsiteX22" fmla="*/ 291637 w 630811"/>
                  <a:gd name="connsiteY22" fmla="*/ 86718 h 659636"/>
                  <a:gd name="connsiteX23" fmla="*/ 278076 w 630811"/>
                  <a:gd name="connsiteY23" fmla="*/ 85962 h 659636"/>
                  <a:gd name="connsiteX24" fmla="*/ 258479 w 630811"/>
                  <a:gd name="connsiteY24" fmla="*/ 83420 h 659636"/>
                  <a:gd name="connsiteX25" fmla="*/ 247960 w 630811"/>
                  <a:gd name="connsiteY25" fmla="*/ 76779 h 659636"/>
                  <a:gd name="connsiteX26" fmla="*/ 211234 w 630811"/>
                  <a:gd name="connsiteY26" fmla="*/ 68030 h 659636"/>
                  <a:gd name="connsiteX27" fmla="*/ 147067 w 630811"/>
                  <a:gd name="connsiteY27" fmla="*/ 55297 h 659636"/>
                  <a:gd name="connsiteX28" fmla="*/ 78967 w 630811"/>
                  <a:gd name="connsiteY28" fmla="*/ 89169 h 659636"/>
                  <a:gd name="connsiteX29" fmla="*/ 32294 w 630811"/>
                  <a:gd name="connsiteY29" fmla="*/ 146812 h 659636"/>
                  <a:gd name="connsiteX30" fmla="*/ 9998 w 630811"/>
                  <a:gd name="connsiteY30" fmla="*/ 223761 h 659636"/>
                  <a:gd name="connsiteX31" fmla="*/ 8191 w 630811"/>
                  <a:gd name="connsiteY31" fmla="*/ 264732 h 659636"/>
                  <a:gd name="connsiteX32" fmla="*/ 2223 w 630811"/>
                  <a:gd name="connsiteY32" fmla="*/ 308474 h 659636"/>
                  <a:gd name="connsiteX33" fmla="*/ 4281 w 630811"/>
                  <a:gd name="connsiteY33" fmla="*/ 328674 h 659636"/>
                  <a:gd name="connsiteX34" fmla="*/ 73 w 630811"/>
                  <a:gd name="connsiteY34" fmla="*/ 345300 h 659636"/>
                  <a:gd name="connsiteX35" fmla="*/ 4395 w 630811"/>
                  <a:gd name="connsiteY35" fmla="*/ 363118 h 659636"/>
                  <a:gd name="connsiteX36" fmla="*/ 988 w 630811"/>
                  <a:gd name="connsiteY36" fmla="*/ 372370 h 659636"/>
                  <a:gd name="connsiteX37" fmla="*/ 5264 w 630811"/>
                  <a:gd name="connsiteY37" fmla="*/ 383363 h 659636"/>
                  <a:gd name="connsiteX38" fmla="*/ 11576 w 630811"/>
                  <a:gd name="connsiteY38" fmla="*/ 421311 h 659636"/>
                  <a:gd name="connsiteX39" fmla="*/ 19877 w 630811"/>
                  <a:gd name="connsiteY39" fmla="*/ 424425 h 659636"/>
                  <a:gd name="connsiteX40" fmla="*/ 20517 w 630811"/>
                  <a:gd name="connsiteY40" fmla="*/ 431891 h 659636"/>
                  <a:gd name="connsiteX41" fmla="*/ 30510 w 630811"/>
                  <a:gd name="connsiteY41" fmla="*/ 449296 h 659636"/>
                  <a:gd name="connsiteX42" fmla="*/ 48370 w 630811"/>
                  <a:gd name="connsiteY42" fmla="*/ 473023 h 659636"/>
                  <a:gd name="connsiteX43" fmla="*/ 192871 w 630811"/>
                  <a:gd name="connsiteY43" fmla="*/ 578141 h 659636"/>
                  <a:gd name="connsiteX44" fmla="*/ 241739 w 630811"/>
                  <a:gd name="connsiteY44" fmla="*/ 600081 h 659636"/>
                  <a:gd name="connsiteX45" fmla="*/ 299183 w 630811"/>
                  <a:gd name="connsiteY45" fmla="*/ 619020 h 659636"/>
                  <a:gd name="connsiteX46" fmla="*/ 340620 w 630811"/>
                  <a:gd name="connsiteY46" fmla="*/ 630426 h 659636"/>
                  <a:gd name="connsiteX47" fmla="*/ 390037 w 630811"/>
                  <a:gd name="connsiteY47" fmla="*/ 647991 h 659636"/>
                  <a:gd name="connsiteX48" fmla="*/ 466964 w 630811"/>
                  <a:gd name="connsiteY48" fmla="*/ 659373 h 659636"/>
                  <a:gd name="connsiteX49" fmla="*/ 542473 w 630811"/>
                  <a:gd name="connsiteY49" fmla="*/ 645288 h 659636"/>
                  <a:gd name="connsiteX50" fmla="*/ 599757 w 630811"/>
                  <a:gd name="connsiteY50" fmla="*/ 601226 h 659636"/>
                  <a:gd name="connsiteX51" fmla="*/ 625964 w 630811"/>
                  <a:gd name="connsiteY51" fmla="*/ 550064 h 659636"/>
                  <a:gd name="connsiteX52" fmla="*/ 629737 w 630811"/>
                  <a:gd name="connsiteY52" fmla="*/ 486832 h 659636"/>
                  <a:gd name="connsiteX53" fmla="*/ 610916 w 630811"/>
                  <a:gd name="connsiteY53" fmla="*/ 517978 h 659636"/>
                  <a:gd name="connsiteX54" fmla="*/ 577301 w 630811"/>
                  <a:gd name="connsiteY54" fmla="*/ 559888 h 659636"/>
                  <a:gd name="connsiteX55" fmla="*/ 456948 w 630811"/>
                  <a:gd name="connsiteY55" fmla="*/ 597104 h 659636"/>
                  <a:gd name="connsiteX56" fmla="*/ 389214 w 630811"/>
                  <a:gd name="connsiteY56" fmla="*/ 591057 h 659636"/>
                  <a:gd name="connsiteX57" fmla="*/ 317775 w 630811"/>
                  <a:gd name="connsiteY57" fmla="*/ 572736 h 659636"/>
                  <a:gd name="connsiteX58" fmla="*/ 258822 w 630811"/>
                  <a:gd name="connsiteY58" fmla="*/ 569072 h 659636"/>
                  <a:gd name="connsiteX59" fmla="*/ 123102 w 630811"/>
                  <a:gd name="connsiteY59" fmla="*/ 428593 h 659636"/>
                  <a:gd name="connsiteX60" fmla="*/ 113246 w 630811"/>
                  <a:gd name="connsiteY60" fmla="*/ 375439 h 659636"/>
                  <a:gd name="connsiteX61" fmla="*/ 168403 w 630811"/>
                  <a:gd name="connsiteY61" fmla="*/ 305497 h 659636"/>
                  <a:gd name="connsiteX62" fmla="*/ 198428 w 630811"/>
                  <a:gd name="connsiteY62" fmla="*/ 234387 h 659636"/>
                  <a:gd name="connsiteX63" fmla="*/ 246793 w 630811"/>
                  <a:gd name="connsiteY63" fmla="*/ 208692 h 659636"/>
                  <a:gd name="connsiteX64" fmla="*/ 271445 w 630811"/>
                  <a:gd name="connsiteY64" fmla="*/ 175989 h 659636"/>
                  <a:gd name="connsiteX65" fmla="*/ 276338 w 630811"/>
                  <a:gd name="connsiteY65" fmla="*/ 156614 h 659636"/>
                  <a:gd name="connsiteX66" fmla="*/ 271993 w 630811"/>
                  <a:gd name="connsiteY66" fmla="*/ 144018 h 659636"/>
                  <a:gd name="connsiteX67" fmla="*/ 272542 w 630811"/>
                  <a:gd name="connsiteY67" fmla="*/ 129246 h 659636"/>
                  <a:gd name="connsiteX68" fmla="*/ 275012 w 630811"/>
                  <a:gd name="connsiteY68" fmla="*/ 120864 h 659636"/>
                  <a:gd name="connsiteX69" fmla="*/ 289830 w 630811"/>
                  <a:gd name="connsiteY69" fmla="*/ 134124 h 659636"/>
                  <a:gd name="connsiteX70" fmla="*/ 331381 w 630811"/>
                  <a:gd name="connsiteY70" fmla="*/ 155354 h 659636"/>
                  <a:gd name="connsiteX71" fmla="*/ 347572 w 630811"/>
                  <a:gd name="connsiteY71" fmla="*/ 174431 h 659636"/>
                  <a:gd name="connsiteX72" fmla="*/ 362984 w 630811"/>
                  <a:gd name="connsiteY72" fmla="*/ 194791 h 659636"/>
                  <a:gd name="connsiteX73" fmla="*/ 392255 w 630811"/>
                  <a:gd name="connsiteY73" fmla="*/ 211303 h 659636"/>
                  <a:gd name="connsiteX74" fmla="*/ 416038 w 630811"/>
                  <a:gd name="connsiteY74" fmla="*/ 234525 h 659636"/>
                  <a:gd name="connsiteX75" fmla="*/ 460721 w 630811"/>
                  <a:gd name="connsiteY75" fmla="*/ 244029 h 659636"/>
                  <a:gd name="connsiteX76" fmla="*/ 476934 w 630811"/>
                  <a:gd name="connsiteY76" fmla="*/ 258251 h 659636"/>
                  <a:gd name="connsiteX77" fmla="*/ 490861 w 630811"/>
                  <a:gd name="connsiteY77" fmla="*/ 264320 h 659636"/>
                  <a:gd name="connsiteX78" fmla="*/ 504879 w 630811"/>
                  <a:gd name="connsiteY78" fmla="*/ 262351 h 659636"/>
                  <a:gd name="connsiteX79" fmla="*/ 527335 w 630811"/>
                  <a:gd name="connsiteY79" fmla="*/ 259351 h 659636"/>
                  <a:gd name="connsiteX80" fmla="*/ 529667 w 630811"/>
                  <a:gd name="connsiteY80" fmla="*/ 265282 h 659636"/>
                  <a:gd name="connsiteX81" fmla="*/ 512997 w 630811"/>
                  <a:gd name="connsiteY81" fmla="*/ 288917 h 659636"/>
                  <a:gd name="connsiteX82" fmla="*/ 535590 w 630811"/>
                  <a:gd name="connsiteY82" fmla="*/ 291848 h 659636"/>
                  <a:gd name="connsiteX83" fmla="*/ 545058 w 630811"/>
                  <a:gd name="connsiteY83" fmla="*/ 311452 h 659636"/>
                  <a:gd name="connsiteX84" fmla="*/ 543068 w 630811"/>
                  <a:gd name="connsiteY84" fmla="*/ 334697 h 659636"/>
                  <a:gd name="connsiteX85" fmla="*/ 549700 w 630811"/>
                  <a:gd name="connsiteY85" fmla="*/ 332636 h 659636"/>
                  <a:gd name="connsiteX86" fmla="*/ 569366 w 630811"/>
                  <a:gd name="connsiteY86" fmla="*/ 358148 h 659636"/>
                  <a:gd name="connsiteX87" fmla="*/ 556811 w 630811"/>
                  <a:gd name="connsiteY87" fmla="*/ 404432 h 659636"/>
                  <a:gd name="connsiteX88" fmla="*/ 565456 w 630811"/>
                  <a:gd name="connsiteY88" fmla="*/ 412722 h 659636"/>
                  <a:gd name="connsiteX89" fmla="*/ 561362 w 630811"/>
                  <a:gd name="connsiteY89" fmla="*/ 421563 h 659636"/>
                  <a:gd name="connsiteX90" fmla="*/ 564541 w 630811"/>
                  <a:gd name="connsiteY90" fmla="*/ 421402 h 659636"/>
                  <a:gd name="connsiteX91" fmla="*/ 569297 w 630811"/>
                  <a:gd name="connsiteY91" fmla="*/ 434067 h 659636"/>
                  <a:gd name="connsiteX92" fmla="*/ 565273 w 630811"/>
                  <a:gd name="connsiteY92" fmla="*/ 445540 h 659636"/>
                  <a:gd name="connsiteX93" fmla="*/ 568703 w 630811"/>
                  <a:gd name="connsiteY93" fmla="*/ 445243 h 659636"/>
                  <a:gd name="connsiteX94" fmla="*/ 574763 w 630811"/>
                  <a:gd name="connsiteY94" fmla="*/ 452526 h 659636"/>
                  <a:gd name="connsiteX95" fmla="*/ 573894 w 630811"/>
                  <a:gd name="connsiteY95" fmla="*/ 457472 h 659636"/>
                  <a:gd name="connsiteX96" fmla="*/ 580594 w 630811"/>
                  <a:gd name="connsiteY96" fmla="*/ 457678 h 659636"/>
                  <a:gd name="connsiteX97" fmla="*/ 583704 w 630811"/>
                  <a:gd name="connsiteY97" fmla="*/ 467778 h 659636"/>
                  <a:gd name="connsiteX98" fmla="*/ 580228 w 630811"/>
                  <a:gd name="connsiteY98" fmla="*/ 477809 h 659636"/>
                  <a:gd name="connsiteX99" fmla="*/ 583338 w 630811"/>
                  <a:gd name="connsiteY99" fmla="*/ 477763 h 659636"/>
                  <a:gd name="connsiteX100" fmla="*/ 584482 w 630811"/>
                  <a:gd name="connsiteY100" fmla="*/ 485252 h 659636"/>
                  <a:gd name="connsiteX101" fmla="*/ 582400 w 630811"/>
                  <a:gd name="connsiteY101" fmla="*/ 495878 h 659636"/>
                  <a:gd name="connsiteX102" fmla="*/ 595710 w 630811"/>
                  <a:gd name="connsiteY102" fmla="*/ 489031 h 659636"/>
                  <a:gd name="connsiteX103" fmla="*/ 608310 w 630811"/>
                  <a:gd name="connsiteY103" fmla="*/ 500001 h 659636"/>
                  <a:gd name="connsiteX104" fmla="*/ 610962 w 630811"/>
                  <a:gd name="connsiteY104" fmla="*/ 517887 h 65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30811" h="659636">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146" y="631387"/>
                      <a:pt x="366460" y="641853"/>
                      <a:pt x="390037" y="647991"/>
                    </a:cubicBezTo>
                    <a:cubicBezTo>
                      <a:pt x="419010" y="655502"/>
                      <a:pt x="437419" y="657426"/>
                      <a:pt x="466964" y="659373"/>
                    </a:cubicBezTo>
                    <a:cubicBezTo>
                      <a:pt x="504399" y="661846"/>
                      <a:pt x="539958" y="646136"/>
                      <a:pt x="542473" y="645288"/>
                    </a:cubicBezTo>
                    <a:cubicBezTo>
                      <a:pt x="544852" y="644487"/>
                      <a:pt x="580159" y="627723"/>
                      <a:pt x="599757" y="601226"/>
                    </a:cubicBezTo>
                    <a:cubicBezTo>
                      <a:pt x="616976" y="577935"/>
                      <a:pt x="625278" y="552697"/>
                      <a:pt x="625964" y="550064"/>
                    </a:cubicBezTo>
                    <a:cubicBezTo>
                      <a:pt x="631132" y="529727"/>
                      <a:pt x="631772" y="508199"/>
                      <a:pt x="629737" y="486832"/>
                    </a:cubicBezTo>
                    <a:close/>
                    <a:moveTo>
                      <a:pt x="610916" y="517978"/>
                    </a:moveTo>
                    <a:cubicBezTo>
                      <a:pt x="609339" y="523085"/>
                      <a:pt x="609041" y="534559"/>
                      <a:pt x="577301" y="559888"/>
                    </a:cubicBezTo>
                    <a:cubicBezTo>
                      <a:pt x="547253" y="583866"/>
                      <a:pt x="493628" y="585744"/>
                      <a:pt x="456948" y="597104"/>
                    </a:cubicBezTo>
                    <a:cubicBezTo>
                      <a:pt x="439088" y="602646"/>
                      <a:pt x="407028" y="596783"/>
                      <a:pt x="389214" y="591057"/>
                    </a:cubicBezTo>
                    <a:cubicBezTo>
                      <a:pt x="353951" y="579744"/>
                      <a:pt x="336001" y="568934"/>
                      <a:pt x="317775" y="572736"/>
                    </a:cubicBezTo>
                    <a:cubicBezTo>
                      <a:pt x="298040" y="576859"/>
                      <a:pt x="277230" y="577271"/>
                      <a:pt x="258822" y="569072"/>
                    </a:cubicBezTo>
                    <a:cubicBezTo>
                      <a:pt x="201675" y="543628"/>
                      <a:pt x="145535" y="485229"/>
                      <a:pt x="123102" y="428593"/>
                    </a:cubicBezTo>
                    <a:cubicBezTo>
                      <a:pt x="119695" y="420028"/>
                      <a:pt x="105745" y="415379"/>
                      <a:pt x="113246" y="375439"/>
                    </a:cubicBezTo>
                    <a:cubicBezTo>
                      <a:pt x="120243" y="338178"/>
                      <a:pt x="136868" y="335956"/>
                      <a:pt x="168403" y="305497"/>
                    </a:cubicBezTo>
                    <a:cubicBezTo>
                      <a:pt x="197536" y="259763"/>
                      <a:pt x="168243" y="258434"/>
                      <a:pt x="198428" y="234387"/>
                    </a:cubicBezTo>
                    <a:cubicBezTo>
                      <a:pt x="231678" y="207890"/>
                      <a:pt x="241420" y="212791"/>
                      <a:pt x="246793" y="208692"/>
                    </a:cubicBezTo>
                    <a:cubicBezTo>
                      <a:pt x="270278" y="190852"/>
                      <a:pt x="270004" y="181347"/>
                      <a:pt x="271445" y="175989"/>
                    </a:cubicBezTo>
                    <a:cubicBezTo>
                      <a:pt x="273160" y="169622"/>
                      <a:pt x="276659" y="163370"/>
                      <a:pt x="276338" y="156614"/>
                    </a:cubicBezTo>
                    <a:cubicBezTo>
                      <a:pt x="276087" y="151278"/>
                      <a:pt x="274212" y="148598"/>
                      <a:pt x="271993" y="144018"/>
                    </a:cubicBezTo>
                    <a:cubicBezTo>
                      <a:pt x="269981" y="139896"/>
                      <a:pt x="271262" y="133712"/>
                      <a:pt x="272542" y="129246"/>
                    </a:cubicBezTo>
                    <a:cubicBezTo>
                      <a:pt x="273206" y="126979"/>
                      <a:pt x="272177" y="121437"/>
                      <a:pt x="275012" y="120864"/>
                    </a:cubicBezTo>
                    <a:cubicBezTo>
                      <a:pt x="281255" y="119651"/>
                      <a:pt x="284319" y="134079"/>
                      <a:pt x="289830" y="134124"/>
                    </a:cubicBezTo>
                    <a:cubicBezTo>
                      <a:pt x="311006" y="134353"/>
                      <a:pt x="327837" y="149881"/>
                      <a:pt x="331381" y="155354"/>
                    </a:cubicBezTo>
                    <a:cubicBezTo>
                      <a:pt x="337350" y="164606"/>
                      <a:pt x="338745" y="169690"/>
                      <a:pt x="347572" y="174431"/>
                    </a:cubicBezTo>
                    <a:cubicBezTo>
                      <a:pt x="363145" y="182790"/>
                      <a:pt x="352031" y="182836"/>
                      <a:pt x="362984" y="194791"/>
                    </a:cubicBezTo>
                    <a:cubicBezTo>
                      <a:pt x="367741" y="199967"/>
                      <a:pt x="385761" y="209791"/>
                      <a:pt x="392255" y="211303"/>
                    </a:cubicBezTo>
                    <a:cubicBezTo>
                      <a:pt x="396371" y="212265"/>
                      <a:pt x="402980" y="232739"/>
                      <a:pt x="416038" y="234525"/>
                    </a:cubicBezTo>
                    <a:cubicBezTo>
                      <a:pt x="426099" y="235899"/>
                      <a:pt x="450911" y="240205"/>
                      <a:pt x="460721" y="244029"/>
                    </a:cubicBezTo>
                    <a:cubicBezTo>
                      <a:pt x="467559" y="246686"/>
                      <a:pt x="471537" y="253648"/>
                      <a:pt x="476934" y="258251"/>
                    </a:cubicBezTo>
                    <a:cubicBezTo>
                      <a:pt x="481028" y="261732"/>
                      <a:pt x="485327" y="264457"/>
                      <a:pt x="490861" y="264320"/>
                    </a:cubicBezTo>
                    <a:cubicBezTo>
                      <a:pt x="495594" y="264183"/>
                      <a:pt x="500237" y="263290"/>
                      <a:pt x="504879" y="262351"/>
                    </a:cubicBezTo>
                    <a:cubicBezTo>
                      <a:pt x="509887" y="261366"/>
                      <a:pt x="522967" y="255045"/>
                      <a:pt x="527335" y="259351"/>
                    </a:cubicBezTo>
                    <a:cubicBezTo>
                      <a:pt x="529050" y="261045"/>
                      <a:pt x="529690" y="263106"/>
                      <a:pt x="529667" y="265282"/>
                    </a:cubicBezTo>
                    <a:cubicBezTo>
                      <a:pt x="533509" y="263106"/>
                      <a:pt x="508766" y="290107"/>
                      <a:pt x="512997" y="288917"/>
                    </a:cubicBezTo>
                    <a:cubicBezTo>
                      <a:pt x="520635" y="286764"/>
                      <a:pt x="529073" y="286809"/>
                      <a:pt x="535590" y="291848"/>
                    </a:cubicBezTo>
                    <a:cubicBezTo>
                      <a:pt x="541513" y="296428"/>
                      <a:pt x="543983" y="304329"/>
                      <a:pt x="545058" y="311452"/>
                    </a:cubicBezTo>
                    <a:cubicBezTo>
                      <a:pt x="546292" y="319719"/>
                      <a:pt x="545423" y="327460"/>
                      <a:pt x="543068" y="334697"/>
                    </a:cubicBezTo>
                    <a:cubicBezTo>
                      <a:pt x="545240" y="333781"/>
                      <a:pt x="547459" y="333071"/>
                      <a:pt x="549700" y="332636"/>
                    </a:cubicBezTo>
                    <a:cubicBezTo>
                      <a:pt x="565273" y="329750"/>
                      <a:pt x="569091" y="345735"/>
                      <a:pt x="569366" y="358148"/>
                    </a:cubicBezTo>
                    <a:cubicBezTo>
                      <a:pt x="569732" y="375347"/>
                      <a:pt x="564930" y="390760"/>
                      <a:pt x="556811" y="404432"/>
                    </a:cubicBezTo>
                    <a:cubicBezTo>
                      <a:pt x="561522" y="404341"/>
                      <a:pt x="566256" y="407272"/>
                      <a:pt x="565456" y="412722"/>
                    </a:cubicBezTo>
                    <a:cubicBezTo>
                      <a:pt x="564998" y="415883"/>
                      <a:pt x="563398" y="418837"/>
                      <a:pt x="561362" y="421563"/>
                    </a:cubicBezTo>
                    <a:cubicBezTo>
                      <a:pt x="562414" y="421334"/>
                      <a:pt x="563466" y="421242"/>
                      <a:pt x="564541" y="421402"/>
                    </a:cubicBezTo>
                    <a:cubicBezTo>
                      <a:pt x="569869" y="422089"/>
                      <a:pt x="569823" y="430219"/>
                      <a:pt x="569297" y="434067"/>
                    </a:cubicBezTo>
                    <a:cubicBezTo>
                      <a:pt x="568771" y="438029"/>
                      <a:pt x="567308" y="441853"/>
                      <a:pt x="565273" y="445540"/>
                    </a:cubicBezTo>
                    <a:cubicBezTo>
                      <a:pt x="566393" y="445151"/>
                      <a:pt x="567537" y="445014"/>
                      <a:pt x="568703" y="445243"/>
                    </a:cubicBezTo>
                    <a:cubicBezTo>
                      <a:pt x="572110" y="445884"/>
                      <a:pt x="574808" y="448930"/>
                      <a:pt x="574763" y="452526"/>
                    </a:cubicBezTo>
                    <a:cubicBezTo>
                      <a:pt x="574740" y="454174"/>
                      <a:pt x="574420" y="455823"/>
                      <a:pt x="573894" y="457472"/>
                    </a:cubicBezTo>
                    <a:cubicBezTo>
                      <a:pt x="576020" y="456488"/>
                      <a:pt x="578307" y="456282"/>
                      <a:pt x="580594" y="457678"/>
                    </a:cubicBezTo>
                    <a:cubicBezTo>
                      <a:pt x="583635" y="459533"/>
                      <a:pt x="584298" y="464618"/>
                      <a:pt x="583704" y="467778"/>
                    </a:cubicBezTo>
                    <a:cubicBezTo>
                      <a:pt x="583064" y="471259"/>
                      <a:pt x="581829" y="474580"/>
                      <a:pt x="580228" y="477809"/>
                    </a:cubicBezTo>
                    <a:cubicBezTo>
                      <a:pt x="581257" y="477214"/>
                      <a:pt x="582355" y="476984"/>
                      <a:pt x="583338" y="477763"/>
                    </a:cubicBezTo>
                    <a:cubicBezTo>
                      <a:pt x="585328" y="479366"/>
                      <a:pt x="584733" y="483099"/>
                      <a:pt x="584482" y="485252"/>
                    </a:cubicBezTo>
                    <a:cubicBezTo>
                      <a:pt x="584115" y="488435"/>
                      <a:pt x="583453" y="492214"/>
                      <a:pt x="582400" y="495878"/>
                    </a:cubicBezTo>
                    <a:cubicBezTo>
                      <a:pt x="585602" y="491619"/>
                      <a:pt x="590107" y="487885"/>
                      <a:pt x="595710" y="489031"/>
                    </a:cubicBezTo>
                    <a:cubicBezTo>
                      <a:pt x="601403" y="490153"/>
                      <a:pt x="605794" y="494985"/>
                      <a:pt x="608310" y="500001"/>
                    </a:cubicBezTo>
                    <a:cubicBezTo>
                      <a:pt x="610962" y="505314"/>
                      <a:pt x="612769" y="512024"/>
                      <a:pt x="610962" y="51788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1" name="Freeform: Shape 1995">
                <a:extLst>
                  <a:ext uri="{FF2B5EF4-FFF2-40B4-BE49-F238E27FC236}">
                    <a16:creationId xmlns:a16="http://schemas.microsoft.com/office/drawing/2014/main" id="{7E96666F-80C8-8831-6DF8-7DC1BA5F61B8}"/>
                  </a:ext>
                </a:extLst>
              </p:cNvPr>
              <p:cNvSpPr/>
              <p:nvPr/>
            </p:nvSpPr>
            <p:spPr>
              <a:xfrm>
                <a:off x="5722097" y="3818414"/>
                <a:ext cx="44938" cy="132646"/>
              </a:xfrm>
              <a:custGeom>
                <a:avLst/>
                <a:gdLst>
                  <a:gd name="connsiteX0" fmla="*/ 2931 w 44938"/>
                  <a:gd name="connsiteY0" fmla="*/ 62338 h 132646"/>
                  <a:gd name="connsiteX1" fmla="*/ 32865 w 44938"/>
                  <a:gd name="connsiteY1" fmla="*/ 95706 h 132646"/>
                  <a:gd name="connsiteX2" fmla="*/ 44939 w 44938"/>
                  <a:gd name="connsiteY2" fmla="*/ 132646 h 132646"/>
                  <a:gd name="connsiteX3" fmla="*/ 35723 w 44938"/>
                  <a:gd name="connsiteY3" fmla="*/ 92500 h 132646"/>
                  <a:gd name="connsiteX4" fmla="*/ 25204 w 44938"/>
                  <a:gd name="connsiteY4" fmla="*/ 63850 h 132646"/>
                  <a:gd name="connsiteX5" fmla="*/ 16537 w 44938"/>
                  <a:gd name="connsiteY5" fmla="*/ 49513 h 132646"/>
                  <a:gd name="connsiteX6" fmla="*/ 16583 w 44938"/>
                  <a:gd name="connsiteY6" fmla="*/ 35039 h 132646"/>
                  <a:gd name="connsiteX7" fmla="*/ 14913 w 44938"/>
                  <a:gd name="connsiteY7" fmla="*/ 138 h 132646"/>
                  <a:gd name="connsiteX8" fmla="*/ 14639 w 44938"/>
                  <a:gd name="connsiteY8" fmla="*/ 0 h 132646"/>
                  <a:gd name="connsiteX9" fmla="*/ 12535 w 44938"/>
                  <a:gd name="connsiteY9" fmla="*/ 13718 h 132646"/>
                  <a:gd name="connsiteX10" fmla="*/ 3640 w 44938"/>
                  <a:gd name="connsiteY10" fmla="*/ 46216 h 132646"/>
                  <a:gd name="connsiteX11" fmla="*/ 438 w 44938"/>
                  <a:gd name="connsiteY11" fmla="*/ 60369 h 132646"/>
                  <a:gd name="connsiteX12" fmla="*/ 2954 w 44938"/>
                  <a:gd name="connsiteY12" fmla="*/ 62361 h 13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8" h="132646">
                    <a:moveTo>
                      <a:pt x="2931" y="62338"/>
                    </a:moveTo>
                    <a:cubicBezTo>
                      <a:pt x="14936" y="71682"/>
                      <a:pt x="26393" y="81530"/>
                      <a:pt x="32865" y="95706"/>
                    </a:cubicBezTo>
                    <a:cubicBezTo>
                      <a:pt x="38284" y="107569"/>
                      <a:pt x="42355" y="119936"/>
                      <a:pt x="44939" y="132646"/>
                    </a:cubicBezTo>
                    <a:cubicBezTo>
                      <a:pt x="42561" y="118905"/>
                      <a:pt x="39313" y="105416"/>
                      <a:pt x="35723" y="92500"/>
                    </a:cubicBezTo>
                    <a:cubicBezTo>
                      <a:pt x="32979" y="82698"/>
                      <a:pt x="29046" y="73262"/>
                      <a:pt x="25204" y="63850"/>
                    </a:cubicBezTo>
                    <a:cubicBezTo>
                      <a:pt x="22963" y="58399"/>
                      <a:pt x="19921" y="53888"/>
                      <a:pt x="16537" y="49513"/>
                    </a:cubicBezTo>
                    <a:cubicBezTo>
                      <a:pt x="16652" y="44658"/>
                      <a:pt x="16652" y="39826"/>
                      <a:pt x="16583" y="35039"/>
                    </a:cubicBezTo>
                    <a:cubicBezTo>
                      <a:pt x="16446" y="23429"/>
                      <a:pt x="16034" y="11749"/>
                      <a:pt x="14913" y="138"/>
                    </a:cubicBezTo>
                    <a:cubicBezTo>
                      <a:pt x="14822" y="115"/>
                      <a:pt x="14731" y="46"/>
                      <a:pt x="14639" y="0"/>
                    </a:cubicBezTo>
                    <a:cubicBezTo>
                      <a:pt x="14227" y="4535"/>
                      <a:pt x="13679" y="9046"/>
                      <a:pt x="12535" y="13718"/>
                    </a:cubicBezTo>
                    <a:cubicBezTo>
                      <a:pt x="9883" y="24596"/>
                      <a:pt x="7093" y="35543"/>
                      <a:pt x="3640" y="46216"/>
                    </a:cubicBezTo>
                    <a:cubicBezTo>
                      <a:pt x="2839" y="48643"/>
                      <a:pt x="-1345" y="57186"/>
                      <a:pt x="438" y="60369"/>
                    </a:cubicBezTo>
                    <a:cubicBezTo>
                      <a:pt x="1147" y="60987"/>
                      <a:pt x="1993" y="61605"/>
                      <a:pt x="2954" y="62361"/>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2" name="Freeform: Shape 1996">
                <a:extLst>
                  <a:ext uri="{FF2B5EF4-FFF2-40B4-BE49-F238E27FC236}">
                    <a16:creationId xmlns:a16="http://schemas.microsoft.com/office/drawing/2014/main" id="{40CB8D01-C6EA-B1E4-8082-AD01EB7B4C10}"/>
                  </a:ext>
                </a:extLst>
              </p:cNvPr>
              <p:cNvSpPr/>
              <p:nvPr/>
            </p:nvSpPr>
            <p:spPr>
              <a:xfrm>
                <a:off x="5140341" y="3486443"/>
                <a:ext cx="630559" cy="659311"/>
              </a:xfrm>
              <a:custGeom>
                <a:avLst/>
                <a:gdLst>
                  <a:gd name="connsiteX0" fmla="*/ 630560 w 630559"/>
                  <a:gd name="connsiteY0" fmla="*/ 518207 h 659311"/>
                  <a:gd name="connsiteX1" fmla="*/ 458778 w 630559"/>
                  <a:gd name="connsiteY1" fmla="*/ 621745 h 659311"/>
                  <a:gd name="connsiteX2" fmla="*/ 325161 w 630559"/>
                  <a:gd name="connsiteY2" fmla="*/ 589477 h 659311"/>
                  <a:gd name="connsiteX3" fmla="*/ 280500 w 630559"/>
                  <a:gd name="connsiteY3" fmla="*/ 593302 h 659311"/>
                  <a:gd name="connsiteX4" fmla="*/ 85964 w 630559"/>
                  <a:gd name="connsiteY4" fmla="*/ 338201 h 659311"/>
                  <a:gd name="connsiteX5" fmla="*/ 178556 w 630559"/>
                  <a:gd name="connsiteY5" fmla="*/ 219502 h 659311"/>
                  <a:gd name="connsiteX6" fmla="*/ 256627 w 630559"/>
                  <a:gd name="connsiteY6" fmla="*/ 164584 h 659311"/>
                  <a:gd name="connsiteX7" fmla="*/ 263464 w 630559"/>
                  <a:gd name="connsiteY7" fmla="*/ 110146 h 659311"/>
                  <a:gd name="connsiteX8" fmla="*/ 281758 w 630559"/>
                  <a:gd name="connsiteY8" fmla="*/ 111795 h 659311"/>
                  <a:gd name="connsiteX9" fmla="*/ 288802 w 630559"/>
                  <a:gd name="connsiteY9" fmla="*/ 118551 h 659311"/>
                  <a:gd name="connsiteX10" fmla="*/ 309085 w 630559"/>
                  <a:gd name="connsiteY10" fmla="*/ 122101 h 659311"/>
                  <a:gd name="connsiteX11" fmla="*/ 340163 w 630559"/>
                  <a:gd name="connsiteY11" fmla="*/ 140033 h 659311"/>
                  <a:gd name="connsiteX12" fmla="*/ 380753 w 630559"/>
                  <a:gd name="connsiteY12" fmla="*/ 175714 h 659311"/>
                  <a:gd name="connsiteX13" fmla="*/ 418850 w 630559"/>
                  <a:gd name="connsiteY13" fmla="*/ 195089 h 659311"/>
                  <a:gd name="connsiteX14" fmla="*/ 436344 w 630559"/>
                  <a:gd name="connsiteY14" fmla="*/ 211807 h 659311"/>
                  <a:gd name="connsiteX15" fmla="*/ 474762 w 630559"/>
                  <a:gd name="connsiteY15" fmla="*/ 218128 h 659311"/>
                  <a:gd name="connsiteX16" fmla="*/ 498864 w 630559"/>
                  <a:gd name="connsiteY16" fmla="*/ 236243 h 659311"/>
                  <a:gd name="connsiteX17" fmla="*/ 521595 w 630559"/>
                  <a:gd name="connsiteY17" fmla="*/ 236151 h 659311"/>
                  <a:gd name="connsiteX18" fmla="*/ 565090 w 630559"/>
                  <a:gd name="connsiteY18" fmla="*/ 259144 h 659311"/>
                  <a:gd name="connsiteX19" fmla="*/ 581646 w 630559"/>
                  <a:gd name="connsiteY19" fmla="*/ 269244 h 659311"/>
                  <a:gd name="connsiteX20" fmla="*/ 578102 w 630559"/>
                  <a:gd name="connsiteY20" fmla="*/ 261412 h 659311"/>
                  <a:gd name="connsiteX21" fmla="*/ 563992 w 630559"/>
                  <a:gd name="connsiteY21" fmla="*/ 242541 h 659311"/>
                  <a:gd name="connsiteX22" fmla="*/ 564609 w 630559"/>
                  <a:gd name="connsiteY22" fmla="*/ 237754 h 659311"/>
                  <a:gd name="connsiteX23" fmla="*/ 550729 w 630559"/>
                  <a:gd name="connsiteY23" fmla="*/ 218242 h 659311"/>
                  <a:gd name="connsiteX24" fmla="*/ 551644 w 630559"/>
                  <a:gd name="connsiteY24" fmla="*/ 212517 h 659311"/>
                  <a:gd name="connsiteX25" fmla="*/ 541353 w 630559"/>
                  <a:gd name="connsiteY25" fmla="*/ 199738 h 659311"/>
                  <a:gd name="connsiteX26" fmla="*/ 528707 w 630559"/>
                  <a:gd name="connsiteY26" fmla="*/ 173607 h 659311"/>
                  <a:gd name="connsiteX27" fmla="*/ 534493 w 630559"/>
                  <a:gd name="connsiteY27" fmla="*/ 160667 h 659311"/>
                  <a:gd name="connsiteX28" fmla="*/ 535499 w 630559"/>
                  <a:gd name="connsiteY28" fmla="*/ 105612 h 659311"/>
                  <a:gd name="connsiteX29" fmla="*/ 496829 w 630559"/>
                  <a:gd name="connsiteY29" fmla="*/ 35281 h 659311"/>
                  <a:gd name="connsiteX30" fmla="*/ 454844 w 630559"/>
                  <a:gd name="connsiteY30" fmla="*/ 9585 h 659311"/>
                  <a:gd name="connsiteX31" fmla="*/ 432342 w 630559"/>
                  <a:gd name="connsiteY31" fmla="*/ 3196 h 659311"/>
                  <a:gd name="connsiteX32" fmla="*/ 358983 w 630559"/>
                  <a:gd name="connsiteY32" fmla="*/ 10685 h 659311"/>
                  <a:gd name="connsiteX33" fmla="*/ 317684 w 630559"/>
                  <a:gd name="connsiteY33" fmla="*/ 73733 h 659311"/>
                  <a:gd name="connsiteX34" fmla="*/ 311875 w 630559"/>
                  <a:gd name="connsiteY34" fmla="*/ 86100 h 659311"/>
                  <a:gd name="connsiteX35" fmla="*/ 301219 w 630559"/>
                  <a:gd name="connsiteY35" fmla="*/ 93772 h 659311"/>
                  <a:gd name="connsiteX36" fmla="*/ 291637 w 630559"/>
                  <a:gd name="connsiteY36" fmla="*/ 86718 h 659311"/>
                  <a:gd name="connsiteX37" fmla="*/ 278076 w 630559"/>
                  <a:gd name="connsiteY37" fmla="*/ 85962 h 659311"/>
                  <a:gd name="connsiteX38" fmla="*/ 258479 w 630559"/>
                  <a:gd name="connsiteY38" fmla="*/ 83420 h 659311"/>
                  <a:gd name="connsiteX39" fmla="*/ 247959 w 630559"/>
                  <a:gd name="connsiteY39" fmla="*/ 76779 h 659311"/>
                  <a:gd name="connsiteX40" fmla="*/ 211234 w 630559"/>
                  <a:gd name="connsiteY40" fmla="*/ 68030 h 659311"/>
                  <a:gd name="connsiteX41" fmla="*/ 147067 w 630559"/>
                  <a:gd name="connsiteY41" fmla="*/ 55297 h 659311"/>
                  <a:gd name="connsiteX42" fmla="*/ 78967 w 630559"/>
                  <a:gd name="connsiteY42" fmla="*/ 89169 h 659311"/>
                  <a:gd name="connsiteX43" fmla="*/ 32294 w 630559"/>
                  <a:gd name="connsiteY43" fmla="*/ 146812 h 659311"/>
                  <a:gd name="connsiteX44" fmla="*/ 9998 w 630559"/>
                  <a:gd name="connsiteY44" fmla="*/ 223761 h 659311"/>
                  <a:gd name="connsiteX45" fmla="*/ 8191 w 630559"/>
                  <a:gd name="connsiteY45" fmla="*/ 264732 h 659311"/>
                  <a:gd name="connsiteX46" fmla="*/ 2223 w 630559"/>
                  <a:gd name="connsiteY46" fmla="*/ 308474 h 659311"/>
                  <a:gd name="connsiteX47" fmla="*/ 4281 w 630559"/>
                  <a:gd name="connsiteY47" fmla="*/ 328674 h 659311"/>
                  <a:gd name="connsiteX48" fmla="*/ 73 w 630559"/>
                  <a:gd name="connsiteY48" fmla="*/ 345300 h 659311"/>
                  <a:gd name="connsiteX49" fmla="*/ 4395 w 630559"/>
                  <a:gd name="connsiteY49" fmla="*/ 363118 h 659311"/>
                  <a:gd name="connsiteX50" fmla="*/ 988 w 630559"/>
                  <a:gd name="connsiteY50" fmla="*/ 372370 h 659311"/>
                  <a:gd name="connsiteX51" fmla="*/ 5264 w 630559"/>
                  <a:gd name="connsiteY51" fmla="*/ 383363 h 659311"/>
                  <a:gd name="connsiteX52" fmla="*/ 11576 w 630559"/>
                  <a:gd name="connsiteY52" fmla="*/ 421311 h 659311"/>
                  <a:gd name="connsiteX53" fmla="*/ 19877 w 630559"/>
                  <a:gd name="connsiteY53" fmla="*/ 424425 h 659311"/>
                  <a:gd name="connsiteX54" fmla="*/ 20517 w 630559"/>
                  <a:gd name="connsiteY54" fmla="*/ 431891 h 659311"/>
                  <a:gd name="connsiteX55" fmla="*/ 30510 w 630559"/>
                  <a:gd name="connsiteY55" fmla="*/ 449296 h 659311"/>
                  <a:gd name="connsiteX56" fmla="*/ 48370 w 630559"/>
                  <a:gd name="connsiteY56" fmla="*/ 473023 h 659311"/>
                  <a:gd name="connsiteX57" fmla="*/ 192871 w 630559"/>
                  <a:gd name="connsiteY57" fmla="*/ 578141 h 659311"/>
                  <a:gd name="connsiteX58" fmla="*/ 241740 w 630559"/>
                  <a:gd name="connsiteY58" fmla="*/ 600081 h 659311"/>
                  <a:gd name="connsiteX59" fmla="*/ 299183 w 630559"/>
                  <a:gd name="connsiteY59" fmla="*/ 619020 h 659311"/>
                  <a:gd name="connsiteX60" fmla="*/ 340025 w 630559"/>
                  <a:gd name="connsiteY60" fmla="*/ 630654 h 659311"/>
                  <a:gd name="connsiteX61" fmla="*/ 427860 w 630559"/>
                  <a:gd name="connsiteY61" fmla="*/ 655961 h 659311"/>
                  <a:gd name="connsiteX62" fmla="*/ 509453 w 630559"/>
                  <a:gd name="connsiteY62" fmla="*/ 655869 h 659311"/>
                  <a:gd name="connsiteX63" fmla="*/ 567331 w 630559"/>
                  <a:gd name="connsiteY63" fmla="*/ 631525 h 659311"/>
                  <a:gd name="connsiteX64" fmla="*/ 600740 w 630559"/>
                  <a:gd name="connsiteY64" fmla="*/ 599829 h 659311"/>
                  <a:gd name="connsiteX65" fmla="*/ 621985 w 630559"/>
                  <a:gd name="connsiteY65" fmla="*/ 563552 h 659311"/>
                  <a:gd name="connsiteX66" fmla="*/ 630514 w 630559"/>
                  <a:gd name="connsiteY66" fmla="*/ 518276 h 6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0559" h="659311">
                    <a:moveTo>
                      <a:pt x="630560" y="518207"/>
                    </a:moveTo>
                    <a:cubicBezTo>
                      <a:pt x="629806" y="523452"/>
                      <a:pt x="593080" y="611509"/>
                      <a:pt x="458778" y="621745"/>
                    </a:cubicBezTo>
                    <a:cubicBezTo>
                      <a:pt x="399687" y="626257"/>
                      <a:pt x="413591" y="600241"/>
                      <a:pt x="325161" y="589477"/>
                    </a:cubicBezTo>
                    <a:cubicBezTo>
                      <a:pt x="294244" y="590897"/>
                      <a:pt x="287521" y="595271"/>
                      <a:pt x="280500" y="593302"/>
                    </a:cubicBezTo>
                    <a:cubicBezTo>
                      <a:pt x="162960" y="559820"/>
                      <a:pt x="3709" y="398959"/>
                      <a:pt x="85964" y="338201"/>
                    </a:cubicBezTo>
                    <a:cubicBezTo>
                      <a:pt x="102063" y="326315"/>
                      <a:pt x="140984" y="291275"/>
                      <a:pt x="178556" y="219502"/>
                    </a:cubicBezTo>
                    <a:cubicBezTo>
                      <a:pt x="185005" y="207158"/>
                      <a:pt x="228705" y="217876"/>
                      <a:pt x="256627" y="164584"/>
                    </a:cubicBezTo>
                    <a:cubicBezTo>
                      <a:pt x="271193" y="136758"/>
                      <a:pt x="258525" y="113009"/>
                      <a:pt x="263464" y="110146"/>
                    </a:cubicBezTo>
                    <a:cubicBezTo>
                      <a:pt x="269707" y="106528"/>
                      <a:pt x="277642" y="107192"/>
                      <a:pt x="281758" y="111795"/>
                    </a:cubicBezTo>
                    <a:cubicBezTo>
                      <a:pt x="283931" y="114177"/>
                      <a:pt x="286057" y="116765"/>
                      <a:pt x="288802" y="118551"/>
                    </a:cubicBezTo>
                    <a:cubicBezTo>
                      <a:pt x="292689" y="121070"/>
                      <a:pt x="305952" y="118483"/>
                      <a:pt x="309085" y="122101"/>
                    </a:cubicBezTo>
                    <a:cubicBezTo>
                      <a:pt x="314116" y="127895"/>
                      <a:pt x="335383" y="134651"/>
                      <a:pt x="340163" y="140033"/>
                    </a:cubicBezTo>
                    <a:cubicBezTo>
                      <a:pt x="356033" y="157850"/>
                      <a:pt x="374418" y="172164"/>
                      <a:pt x="380753" y="175714"/>
                    </a:cubicBezTo>
                    <a:cubicBezTo>
                      <a:pt x="387338" y="179424"/>
                      <a:pt x="414231" y="189317"/>
                      <a:pt x="418850" y="195089"/>
                    </a:cubicBezTo>
                    <a:cubicBezTo>
                      <a:pt x="423927" y="201409"/>
                      <a:pt x="429324" y="207638"/>
                      <a:pt x="436344" y="211807"/>
                    </a:cubicBezTo>
                    <a:cubicBezTo>
                      <a:pt x="445788" y="217441"/>
                      <a:pt x="467581" y="209104"/>
                      <a:pt x="474762" y="218128"/>
                    </a:cubicBezTo>
                    <a:cubicBezTo>
                      <a:pt x="481211" y="226166"/>
                      <a:pt x="487499" y="235739"/>
                      <a:pt x="498864" y="236243"/>
                    </a:cubicBezTo>
                    <a:cubicBezTo>
                      <a:pt x="505679" y="236540"/>
                      <a:pt x="514918" y="237182"/>
                      <a:pt x="521595" y="236151"/>
                    </a:cubicBezTo>
                    <a:cubicBezTo>
                      <a:pt x="527861" y="235189"/>
                      <a:pt x="559670" y="257427"/>
                      <a:pt x="565090" y="259144"/>
                    </a:cubicBezTo>
                    <a:cubicBezTo>
                      <a:pt x="571447" y="261137"/>
                      <a:pt x="577072" y="264526"/>
                      <a:pt x="581646" y="269244"/>
                    </a:cubicBezTo>
                    <a:cubicBezTo>
                      <a:pt x="580526" y="266587"/>
                      <a:pt x="579359" y="263953"/>
                      <a:pt x="578102"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4" y="212517"/>
                    </a:cubicBezTo>
                    <a:cubicBezTo>
                      <a:pt x="551895" y="205371"/>
                      <a:pt x="547070" y="201593"/>
                      <a:pt x="541353" y="199738"/>
                    </a:cubicBezTo>
                    <a:cubicBezTo>
                      <a:pt x="543525" y="188012"/>
                      <a:pt x="540621" y="175370"/>
                      <a:pt x="528707" y="173607"/>
                    </a:cubicBezTo>
                    <a:cubicBezTo>
                      <a:pt x="531040"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2" y="5005"/>
                      <a:pt x="432342" y="3196"/>
                    </a:cubicBezTo>
                    <a:cubicBezTo>
                      <a:pt x="407531" y="-2667"/>
                      <a:pt x="381942" y="-629"/>
                      <a:pt x="358983" y="10685"/>
                    </a:cubicBezTo>
                    <a:cubicBezTo>
                      <a:pt x="335475" y="22273"/>
                      <a:pt x="322874" y="47121"/>
                      <a:pt x="317684" y="73733"/>
                    </a:cubicBezTo>
                    <a:cubicBezTo>
                      <a:pt x="315831" y="77901"/>
                      <a:pt x="314070" y="82046"/>
                      <a:pt x="311875" y="86100"/>
                    </a:cubicBezTo>
                    <a:cubicBezTo>
                      <a:pt x="309886" y="90565"/>
                      <a:pt x="306341" y="93130"/>
                      <a:pt x="301219" y="93772"/>
                    </a:cubicBezTo>
                    <a:cubicBezTo>
                      <a:pt x="298223" y="92856"/>
                      <a:pt x="294313" y="88665"/>
                      <a:pt x="291637" y="86718"/>
                    </a:cubicBezTo>
                    <a:cubicBezTo>
                      <a:pt x="287407" y="83626"/>
                      <a:pt x="282696" y="84496"/>
                      <a:pt x="278076" y="85962"/>
                    </a:cubicBezTo>
                    <a:cubicBezTo>
                      <a:pt x="270119" y="88436"/>
                      <a:pt x="265728" y="88321"/>
                      <a:pt x="258479" y="83420"/>
                    </a:cubicBezTo>
                    <a:cubicBezTo>
                      <a:pt x="255003" y="81061"/>
                      <a:pt x="251641" y="78863"/>
                      <a:pt x="247959" y="76779"/>
                    </a:cubicBezTo>
                    <a:cubicBezTo>
                      <a:pt x="238561" y="71465"/>
                      <a:pt x="222416" y="61893"/>
                      <a:pt x="211234" y="68030"/>
                    </a:cubicBezTo>
                    <a:cubicBezTo>
                      <a:pt x="192597" y="56488"/>
                      <a:pt x="167785" y="52045"/>
                      <a:pt x="147067" y="55297"/>
                    </a:cubicBezTo>
                    <a:cubicBezTo>
                      <a:pt x="122256" y="59144"/>
                      <a:pt x="98428"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7"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40" y="600081"/>
                    </a:cubicBezTo>
                    <a:cubicBezTo>
                      <a:pt x="260537" y="607386"/>
                      <a:pt x="279746" y="613616"/>
                      <a:pt x="299183" y="619020"/>
                    </a:cubicBezTo>
                    <a:cubicBezTo>
                      <a:pt x="301630" y="619707"/>
                      <a:pt x="318027" y="623234"/>
                      <a:pt x="340025" y="630654"/>
                    </a:cubicBezTo>
                    <a:cubicBezTo>
                      <a:pt x="363785" y="638670"/>
                      <a:pt x="394313" y="650808"/>
                      <a:pt x="427860" y="655961"/>
                    </a:cubicBezTo>
                    <a:cubicBezTo>
                      <a:pt x="454707" y="660083"/>
                      <a:pt x="485190" y="660793"/>
                      <a:pt x="509453" y="655869"/>
                    </a:cubicBezTo>
                    <a:cubicBezTo>
                      <a:pt x="523562" y="653006"/>
                      <a:pt x="549059" y="644189"/>
                      <a:pt x="567331" y="631525"/>
                    </a:cubicBezTo>
                    <a:cubicBezTo>
                      <a:pt x="587226" y="617715"/>
                      <a:pt x="600695" y="600058"/>
                      <a:pt x="600740" y="599829"/>
                    </a:cubicBezTo>
                    <a:cubicBezTo>
                      <a:pt x="601884" y="595317"/>
                      <a:pt x="615559" y="578897"/>
                      <a:pt x="621985" y="563552"/>
                    </a:cubicBezTo>
                    <a:cubicBezTo>
                      <a:pt x="630263" y="543811"/>
                      <a:pt x="630217" y="524345"/>
                      <a:pt x="630514" y="51827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3" name="Freeform: Shape 1998">
                <a:extLst>
                  <a:ext uri="{FF2B5EF4-FFF2-40B4-BE49-F238E27FC236}">
                    <a16:creationId xmlns:a16="http://schemas.microsoft.com/office/drawing/2014/main" id="{A0A93965-560A-0F2E-73B7-42528F1882B0}"/>
                  </a:ext>
                </a:extLst>
              </p:cNvPr>
              <p:cNvSpPr/>
              <p:nvPr/>
            </p:nvSpPr>
            <p:spPr>
              <a:xfrm>
                <a:off x="5526122" y="3642605"/>
                <a:ext cx="151913" cy="418680"/>
              </a:xfrm>
              <a:custGeom>
                <a:avLst/>
                <a:gdLst>
                  <a:gd name="connsiteX0" fmla="*/ 151913 w 151913"/>
                  <a:gd name="connsiteY0" fmla="*/ 21818 h 418680"/>
                  <a:gd name="connsiteX1" fmla="*/ 151616 w 151913"/>
                  <a:gd name="connsiteY1" fmla="*/ 23628 h 418680"/>
                  <a:gd name="connsiteX2" fmla="*/ 150267 w 151913"/>
                  <a:gd name="connsiteY2" fmla="*/ 28780 h 418680"/>
                  <a:gd name="connsiteX3" fmla="*/ 146494 w 151913"/>
                  <a:gd name="connsiteY3" fmla="*/ 36544 h 418680"/>
                  <a:gd name="connsiteX4" fmla="*/ 138078 w 151913"/>
                  <a:gd name="connsiteY4" fmla="*/ 44835 h 418680"/>
                  <a:gd name="connsiteX5" fmla="*/ 135060 w 151913"/>
                  <a:gd name="connsiteY5" fmla="*/ 46484 h 418680"/>
                  <a:gd name="connsiteX6" fmla="*/ 131675 w 151913"/>
                  <a:gd name="connsiteY6" fmla="*/ 47835 h 418680"/>
                  <a:gd name="connsiteX7" fmla="*/ 127970 w 151913"/>
                  <a:gd name="connsiteY7" fmla="*/ 48705 h 418680"/>
                  <a:gd name="connsiteX8" fmla="*/ 126049 w 151913"/>
                  <a:gd name="connsiteY8" fmla="*/ 49026 h 418680"/>
                  <a:gd name="connsiteX9" fmla="*/ 124060 w 151913"/>
                  <a:gd name="connsiteY9" fmla="*/ 49186 h 418680"/>
                  <a:gd name="connsiteX10" fmla="*/ 122002 w 151913"/>
                  <a:gd name="connsiteY10" fmla="*/ 49369 h 418680"/>
                  <a:gd name="connsiteX11" fmla="*/ 119921 w 151913"/>
                  <a:gd name="connsiteY11" fmla="*/ 49301 h 418680"/>
                  <a:gd name="connsiteX12" fmla="*/ 115599 w 151913"/>
                  <a:gd name="connsiteY12" fmla="*/ 49049 h 418680"/>
                  <a:gd name="connsiteX13" fmla="*/ 106772 w 151913"/>
                  <a:gd name="connsiteY13" fmla="*/ 46850 h 418680"/>
                  <a:gd name="connsiteX14" fmla="*/ 90445 w 151913"/>
                  <a:gd name="connsiteY14" fmla="*/ 35536 h 418680"/>
                  <a:gd name="connsiteX15" fmla="*/ 75764 w 151913"/>
                  <a:gd name="connsiteY15" fmla="*/ 20192 h 418680"/>
                  <a:gd name="connsiteX16" fmla="*/ 57515 w 151913"/>
                  <a:gd name="connsiteY16" fmla="*/ 8719 h 418680"/>
                  <a:gd name="connsiteX17" fmla="*/ 34602 w 151913"/>
                  <a:gd name="connsiteY17" fmla="*/ 7871 h 418680"/>
                  <a:gd name="connsiteX18" fmla="*/ 14112 w 151913"/>
                  <a:gd name="connsiteY18" fmla="*/ 18337 h 418680"/>
                  <a:gd name="connsiteX19" fmla="*/ 8647 w 151913"/>
                  <a:gd name="connsiteY19" fmla="*/ 40964 h 418680"/>
                  <a:gd name="connsiteX20" fmla="*/ 18068 w 151913"/>
                  <a:gd name="connsiteY20" fmla="*/ 65446 h 418680"/>
                  <a:gd name="connsiteX21" fmla="*/ 18983 w 151913"/>
                  <a:gd name="connsiteY21" fmla="*/ 66889 h 418680"/>
                  <a:gd name="connsiteX22" fmla="*/ 19943 w 151913"/>
                  <a:gd name="connsiteY22" fmla="*/ 68263 h 418680"/>
                  <a:gd name="connsiteX23" fmla="*/ 22002 w 151913"/>
                  <a:gd name="connsiteY23" fmla="*/ 71217 h 418680"/>
                  <a:gd name="connsiteX24" fmla="*/ 26163 w 151913"/>
                  <a:gd name="connsiteY24" fmla="*/ 76874 h 418680"/>
                  <a:gd name="connsiteX25" fmla="*/ 35082 w 151913"/>
                  <a:gd name="connsiteY25" fmla="*/ 88256 h 418680"/>
                  <a:gd name="connsiteX26" fmla="*/ 43977 w 151913"/>
                  <a:gd name="connsiteY26" fmla="*/ 100417 h 418680"/>
                  <a:gd name="connsiteX27" fmla="*/ 51089 w 151913"/>
                  <a:gd name="connsiteY27" fmla="*/ 114547 h 418680"/>
                  <a:gd name="connsiteX28" fmla="*/ 54336 w 151913"/>
                  <a:gd name="connsiteY28" fmla="*/ 145899 h 418680"/>
                  <a:gd name="connsiteX29" fmla="*/ 48963 w 151913"/>
                  <a:gd name="connsiteY29" fmla="*/ 175694 h 418680"/>
                  <a:gd name="connsiteX30" fmla="*/ 42239 w 151913"/>
                  <a:gd name="connsiteY30" fmla="*/ 204322 h 418680"/>
                  <a:gd name="connsiteX31" fmla="*/ 37437 w 151913"/>
                  <a:gd name="connsiteY31" fmla="*/ 232330 h 418680"/>
                  <a:gd name="connsiteX32" fmla="*/ 38718 w 151913"/>
                  <a:gd name="connsiteY32" fmla="*/ 258919 h 418680"/>
                  <a:gd name="connsiteX33" fmla="*/ 66708 w 151913"/>
                  <a:gd name="connsiteY33" fmla="*/ 300462 h 418680"/>
                  <a:gd name="connsiteX34" fmla="*/ 86511 w 151913"/>
                  <a:gd name="connsiteY34" fmla="*/ 315898 h 418680"/>
                  <a:gd name="connsiteX35" fmla="*/ 99820 w 151913"/>
                  <a:gd name="connsiteY35" fmla="*/ 336074 h 418680"/>
                  <a:gd name="connsiteX36" fmla="*/ 100118 w 151913"/>
                  <a:gd name="connsiteY36" fmla="*/ 336761 h 418680"/>
                  <a:gd name="connsiteX37" fmla="*/ 100301 w 151913"/>
                  <a:gd name="connsiteY37" fmla="*/ 337174 h 418680"/>
                  <a:gd name="connsiteX38" fmla="*/ 100438 w 151913"/>
                  <a:gd name="connsiteY38" fmla="*/ 337494 h 418680"/>
                  <a:gd name="connsiteX39" fmla="*/ 100895 w 151913"/>
                  <a:gd name="connsiteY39" fmla="*/ 338800 h 418680"/>
                  <a:gd name="connsiteX40" fmla="*/ 101787 w 151913"/>
                  <a:gd name="connsiteY40" fmla="*/ 341388 h 418680"/>
                  <a:gd name="connsiteX41" fmla="*/ 103342 w 151913"/>
                  <a:gd name="connsiteY41" fmla="*/ 346838 h 418680"/>
                  <a:gd name="connsiteX42" fmla="*/ 105354 w 151913"/>
                  <a:gd name="connsiteY42" fmla="*/ 357167 h 418680"/>
                  <a:gd name="connsiteX43" fmla="*/ 106475 w 151913"/>
                  <a:gd name="connsiteY43" fmla="*/ 361793 h 418680"/>
                  <a:gd name="connsiteX44" fmla="*/ 108258 w 151913"/>
                  <a:gd name="connsiteY44" fmla="*/ 365938 h 418680"/>
                  <a:gd name="connsiteX45" fmla="*/ 109333 w 151913"/>
                  <a:gd name="connsiteY45" fmla="*/ 367862 h 418680"/>
                  <a:gd name="connsiteX46" fmla="*/ 109402 w 151913"/>
                  <a:gd name="connsiteY46" fmla="*/ 368022 h 418680"/>
                  <a:gd name="connsiteX47" fmla="*/ 109585 w 151913"/>
                  <a:gd name="connsiteY47" fmla="*/ 368251 h 418680"/>
                  <a:gd name="connsiteX48" fmla="*/ 109928 w 151913"/>
                  <a:gd name="connsiteY48" fmla="*/ 368709 h 418680"/>
                  <a:gd name="connsiteX49" fmla="*/ 110614 w 151913"/>
                  <a:gd name="connsiteY49" fmla="*/ 369648 h 418680"/>
                  <a:gd name="connsiteX50" fmla="*/ 111986 w 151913"/>
                  <a:gd name="connsiteY50" fmla="*/ 371457 h 418680"/>
                  <a:gd name="connsiteX51" fmla="*/ 113404 w 151913"/>
                  <a:gd name="connsiteY51" fmla="*/ 373015 h 418680"/>
                  <a:gd name="connsiteX52" fmla="*/ 126347 w 151913"/>
                  <a:gd name="connsiteY52" fmla="*/ 383275 h 418680"/>
                  <a:gd name="connsiteX53" fmla="*/ 132270 w 151913"/>
                  <a:gd name="connsiteY53" fmla="*/ 388130 h 418680"/>
                  <a:gd name="connsiteX54" fmla="*/ 136797 w 151913"/>
                  <a:gd name="connsiteY54" fmla="*/ 393466 h 418680"/>
                  <a:gd name="connsiteX55" fmla="*/ 142423 w 151913"/>
                  <a:gd name="connsiteY55" fmla="*/ 403749 h 418680"/>
                  <a:gd name="connsiteX56" fmla="*/ 145396 w 151913"/>
                  <a:gd name="connsiteY56" fmla="*/ 411810 h 418680"/>
                  <a:gd name="connsiteX57" fmla="*/ 147248 w 151913"/>
                  <a:gd name="connsiteY57" fmla="*/ 418681 h 418680"/>
                  <a:gd name="connsiteX58" fmla="*/ 144916 w 151913"/>
                  <a:gd name="connsiteY58" fmla="*/ 411971 h 418680"/>
                  <a:gd name="connsiteX59" fmla="*/ 135311 w 151913"/>
                  <a:gd name="connsiteY59" fmla="*/ 394588 h 418680"/>
                  <a:gd name="connsiteX60" fmla="*/ 130692 w 151913"/>
                  <a:gd name="connsiteY60" fmla="*/ 389824 h 418680"/>
                  <a:gd name="connsiteX61" fmla="*/ 124769 w 151913"/>
                  <a:gd name="connsiteY61" fmla="*/ 385496 h 418680"/>
                  <a:gd name="connsiteX62" fmla="*/ 110797 w 151913"/>
                  <a:gd name="connsiteY62" fmla="*/ 375534 h 418680"/>
                  <a:gd name="connsiteX63" fmla="*/ 109059 w 151913"/>
                  <a:gd name="connsiteY63" fmla="*/ 373793 h 418680"/>
                  <a:gd name="connsiteX64" fmla="*/ 107550 w 151913"/>
                  <a:gd name="connsiteY64" fmla="*/ 371984 h 418680"/>
                  <a:gd name="connsiteX65" fmla="*/ 106795 w 151913"/>
                  <a:gd name="connsiteY65" fmla="*/ 371068 h 418680"/>
                  <a:gd name="connsiteX66" fmla="*/ 106429 w 151913"/>
                  <a:gd name="connsiteY66" fmla="*/ 370610 h 418680"/>
                  <a:gd name="connsiteX67" fmla="*/ 106246 w 151913"/>
                  <a:gd name="connsiteY67" fmla="*/ 370358 h 418680"/>
                  <a:gd name="connsiteX68" fmla="*/ 105995 w 151913"/>
                  <a:gd name="connsiteY68" fmla="*/ 370015 h 418680"/>
                  <a:gd name="connsiteX69" fmla="*/ 104646 w 151913"/>
                  <a:gd name="connsiteY69" fmla="*/ 367839 h 418680"/>
                  <a:gd name="connsiteX70" fmla="*/ 102359 w 151913"/>
                  <a:gd name="connsiteY70" fmla="*/ 363121 h 418680"/>
                  <a:gd name="connsiteX71" fmla="*/ 100872 w 151913"/>
                  <a:gd name="connsiteY71" fmla="*/ 358060 h 418680"/>
                  <a:gd name="connsiteX72" fmla="*/ 98471 w 151913"/>
                  <a:gd name="connsiteY72" fmla="*/ 348029 h 418680"/>
                  <a:gd name="connsiteX73" fmla="*/ 96893 w 151913"/>
                  <a:gd name="connsiteY73" fmla="*/ 343151 h 418680"/>
                  <a:gd name="connsiteX74" fmla="*/ 95864 w 151913"/>
                  <a:gd name="connsiteY74" fmla="*/ 340609 h 418680"/>
                  <a:gd name="connsiteX75" fmla="*/ 95361 w 151913"/>
                  <a:gd name="connsiteY75" fmla="*/ 339304 h 418680"/>
                  <a:gd name="connsiteX76" fmla="*/ 95247 w 151913"/>
                  <a:gd name="connsiteY76" fmla="*/ 338983 h 418680"/>
                  <a:gd name="connsiteX77" fmla="*/ 95133 w 151913"/>
                  <a:gd name="connsiteY77" fmla="*/ 338777 h 418680"/>
                  <a:gd name="connsiteX78" fmla="*/ 94835 w 151913"/>
                  <a:gd name="connsiteY78" fmla="*/ 338204 h 418680"/>
                  <a:gd name="connsiteX79" fmla="*/ 82143 w 151913"/>
                  <a:gd name="connsiteY79" fmla="*/ 320433 h 418680"/>
                  <a:gd name="connsiteX80" fmla="*/ 62477 w 151913"/>
                  <a:gd name="connsiteY80" fmla="*/ 306073 h 418680"/>
                  <a:gd name="connsiteX81" fmla="*/ 43337 w 151913"/>
                  <a:gd name="connsiteY81" fmla="*/ 286653 h 418680"/>
                  <a:gd name="connsiteX82" fmla="*/ 36111 w 151913"/>
                  <a:gd name="connsiteY82" fmla="*/ 274423 h 418680"/>
                  <a:gd name="connsiteX83" fmla="*/ 33275 w 151913"/>
                  <a:gd name="connsiteY83" fmla="*/ 268148 h 418680"/>
                  <a:gd name="connsiteX84" fmla="*/ 32909 w 151913"/>
                  <a:gd name="connsiteY84" fmla="*/ 267369 h 418680"/>
                  <a:gd name="connsiteX85" fmla="*/ 32726 w 151913"/>
                  <a:gd name="connsiteY85" fmla="*/ 266980 h 418680"/>
                  <a:gd name="connsiteX86" fmla="*/ 32566 w 151913"/>
                  <a:gd name="connsiteY86" fmla="*/ 266637 h 418680"/>
                  <a:gd name="connsiteX87" fmla="*/ 32498 w 151913"/>
                  <a:gd name="connsiteY87" fmla="*/ 266408 h 418680"/>
                  <a:gd name="connsiteX88" fmla="*/ 31834 w 151913"/>
                  <a:gd name="connsiteY88" fmla="*/ 264644 h 418680"/>
                  <a:gd name="connsiteX89" fmla="*/ 30691 w 151913"/>
                  <a:gd name="connsiteY89" fmla="*/ 261049 h 418680"/>
                  <a:gd name="connsiteX90" fmla="*/ 28656 w 151913"/>
                  <a:gd name="connsiteY90" fmla="*/ 231414 h 418680"/>
                  <a:gd name="connsiteX91" fmla="*/ 33298 w 151913"/>
                  <a:gd name="connsiteY91" fmla="*/ 202237 h 418680"/>
                  <a:gd name="connsiteX92" fmla="*/ 39884 w 151913"/>
                  <a:gd name="connsiteY92" fmla="*/ 173496 h 418680"/>
                  <a:gd name="connsiteX93" fmla="*/ 44915 w 151913"/>
                  <a:gd name="connsiteY93" fmla="*/ 144823 h 418680"/>
                  <a:gd name="connsiteX94" fmla="*/ 42308 w 151913"/>
                  <a:gd name="connsiteY94" fmla="*/ 117593 h 418680"/>
                  <a:gd name="connsiteX95" fmla="*/ 27856 w 151913"/>
                  <a:gd name="connsiteY95" fmla="*/ 93821 h 418680"/>
                  <a:gd name="connsiteX96" fmla="*/ 18891 w 151913"/>
                  <a:gd name="connsiteY96" fmla="*/ 82233 h 418680"/>
                  <a:gd name="connsiteX97" fmla="*/ 14592 w 151913"/>
                  <a:gd name="connsiteY97" fmla="*/ 76187 h 418680"/>
                  <a:gd name="connsiteX98" fmla="*/ 12580 w 151913"/>
                  <a:gd name="connsiteY98" fmla="*/ 73210 h 418680"/>
                  <a:gd name="connsiteX99" fmla="*/ 11551 w 151913"/>
                  <a:gd name="connsiteY99" fmla="*/ 71629 h 418680"/>
                  <a:gd name="connsiteX100" fmla="*/ 10545 w 151913"/>
                  <a:gd name="connsiteY100" fmla="*/ 70003 h 418680"/>
                  <a:gd name="connsiteX101" fmla="*/ 3936 w 151913"/>
                  <a:gd name="connsiteY101" fmla="*/ 56492 h 418680"/>
                  <a:gd name="connsiteX102" fmla="*/ 323 w 151913"/>
                  <a:gd name="connsiteY102" fmla="*/ 41857 h 418680"/>
                  <a:gd name="connsiteX103" fmla="*/ 1146 w 151913"/>
                  <a:gd name="connsiteY103" fmla="*/ 26674 h 418680"/>
                  <a:gd name="connsiteX104" fmla="*/ 8189 w 151913"/>
                  <a:gd name="connsiteY104" fmla="*/ 13116 h 418680"/>
                  <a:gd name="connsiteX105" fmla="*/ 20149 w 151913"/>
                  <a:gd name="connsiteY105" fmla="*/ 4505 h 418680"/>
                  <a:gd name="connsiteX106" fmla="*/ 33504 w 151913"/>
                  <a:gd name="connsiteY106" fmla="*/ 749 h 418680"/>
                  <a:gd name="connsiteX107" fmla="*/ 59482 w 151913"/>
                  <a:gd name="connsiteY107" fmla="*/ 2581 h 418680"/>
                  <a:gd name="connsiteX108" fmla="*/ 79560 w 151913"/>
                  <a:gd name="connsiteY108" fmla="*/ 16184 h 418680"/>
                  <a:gd name="connsiteX109" fmla="*/ 93669 w 151913"/>
                  <a:gd name="connsiteY109" fmla="*/ 32216 h 418680"/>
                  <a:gd name="connsiteX110" fmla="*/ 108144 w 151913"/>
                  <a:gd name="connsiteY110" fmla="*/ 43369 h 418680"/>
                  <a:gd name="connsiteX111" fmla="*/ 110111 w 151913"/>
                  <a:gd name="connsiteY111" fmla="*/ 44193 h 418680"/>
                  <a:gd name="connsiteX112" fmla="*/ 112054 w 151913"/>
                  <a:gd name="connsiteY112" fmla="*/ 44835 h 418680"/>
                  <a:gd name="connsiteX113" fmla="*/ 114021 w 151913"/>
                  <a:gd name="connsiteY113" fmla="*/ 45361 h 418680"/>
                  <a:gd name="connsiteX114" fmla="*/ 116102 w 151913"/>
                  <a:gd name="connsiteY114" fmla="*/ 45774 h 418680"/>
                  <a:gd name="connsiteX115" fmla="*/ 120035 w 151913"/>
                  <a:gd name="connsiteY115" fmla="*/ 46209 h 418680"/>
                  <a:gd name="connsiteX116" fmla="*/ 121979 w 151913"/>
                  <a:gd name="connsiteY116" fmla="*/ 46392 h 418680"/>
                  <a:gd name="connsiteX117" fmla="*/ 123877 w 151913"/>
                  <a:gd name="connsiteY117" fmla="*/ 46323 h 418680"/>
                  <a:gd name="connsiteX118" fmla="*/ 127559 w 151913"/>
                  <a:gd name="connsiteY118" fmla="*/ 46094 h 418680"/>
                  <a:gd name="connsiteX119" fmla="*/ 131035 w 151913"/>
                  <a:gd name="connsiteY119" fmla="*/ 45453 h 418680"/>
                  <a:gd name="connsiteX120" fmla="*/ 134214 w 151913"/>
                  <a:gd name="connsiteY120" fmla="*/ 44399 h 418680"/>
                  <a:gd name="connsiteX121" fmla="*/ 137095 w 151913"/>
                  <a:gd name="connsiteY121" fmla="*/ 43025 h 418680"/>
                  <a:gd name="connsiteX122" fmla="*/ 145533 w 151913"/>
                  <a:gd name="connsiteY122" fmla="*/ 35743 h 418680"/>
                  <a:gd name="connsiteX123" fmla="*/ 149718 w 151913"/>
                  <a:gd name="connsiteY123" fmla="*/ 28414 h 418680"/>
                  <a:gd name="connsiteX124" fmla="*/ 151433 w 151913"/>
                  <a:gd name="connsiteY124" fmla="*/ 23422 h 418680"/>
                  <a:gd name="connsiteX125" fmla="*/ 151844 w 151913"/>
                  <a:gd name="connsiteY125" fmla="*/ 21635 h 41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1913" h="418680">
                    <a:moveTo>
                      <a:pt x="151913" y="21818"/>
                    </a:moveTo>
                    <a:cubicBezTo>
                      <a:pt x="151913" y="21818"/>
                      <a:pt x="151844" y="22460"/>
                      <a:pt x="151616" y="23628"/>
                    </a:cubicBezTo>
                    <a:cubicBezTo>
                      <a:pt x="151410" y="24819"/>
                      <a:pt x="150976" y="26559"/>
                      <a:pt x="150267" y="28780"/>
                    </a:cubicBezTo>
                    <a:cubicBezTo>
                      <a:pt x="149489" y="31002"/>
                      <a:pt x="148346" y="33658"/>
                      <a:pt x="146494" y="36544"/>
                    </a:cubicBezTo>
                    <a:cubicBezTo>
                      <a:pt x="144595" y="39407"/>
                      <a:pt x="141897" y="42407"/>
                      <a:pt x="138078" y="44835"/>
                    </a:cubicBezTo>
                    <a:cubicBezTo>
                      <a:pt x="137095" y="45361"/>
                      <a:pt x="136157" y="46071"/>
                      <a:pt x="135060" y="46484"/>
                    </a:cubicBezTo>
                    <a:cubicBezTo>
                      <a:pt x="133962" y="46919"/>
                      <a:pt x="132842" y="47376"/>
                      <a:pt x="131675" y="47835"/>
                    </a:cubicBezTo>
                    <a:cubicBezTo>
                      <a:pt x="130463" y="48110"/>
                      <a:pt x="129228" y="48407"/>
                      <a:pt x="127970" y="48705"/>
                    </a:cubicBezTo>
                    <a:cubicBezTo>
                      <a:pt x="127330" y="48888"/>
                      <a:pt x="126690" y="48980"/>
                      <a:pt x="126049" y="49026"/>
                    </a:cubicBezTo>
                    <a:cubicBezTo>
                      <a:pt x="125387" y="49071"/>
                      <a:pt x="124723" y="49140"/>
                      <a:pt x="124060" y="49186"/>
                    </a:cubicBezTo>
                    <a:cubicBezTo>
                      <a:pt x="123374" y="49254"/>
                      <a:pt x="122711" y="49323"/>
                      <a:pt x="122002" y="49369"/>
                    </a:cubicBezTo>
                    <a:cubicBezTo>
                      <a:pt x="121316" y="49369"/>
                      <a:pt x="120630" y="49323"/>
                      <a:pt x="119921" y="49301"/>
                    </a:cubicBezTo>
                    <a:cubicBezTo>
                      <a:pt x="118503" y="49209"/>
                      <a:pt x="117154" y="49209"/>
                      <a:pt x="115599" y="49049"/>
                    </a:cubicBezTo>
                    <a:cubicBezTo>
                      <a:pt x="112901" y="48774"/>
                      <a:pt x="109653" y="47972"/>
                      <a:pt x="106772" y="46850"/>
                    </a:cubicBezTo>
                    <a:cubicBezTo>
                      <a:pt x="100804" y="44583"/>
                      <a:pt x="95361" y="40369"/>
                      <a:pt x="90445" y="35536"/>
                    </a:cubicBezTo>
                    <a:cubicBezTo>
                      <a:pt x="85482" y="30704"/>
                      <a:pt x="80977" y="25185"/>
                      <a:pt x="75764" y="20192"/>
                    </a:cubicBezTo>
                    <a:cubicBezTo>
                      <a:pt x="70595" y="15200"/>
                      <a:pt x="64581" y="10849"/>
                      <a:pt x="57515" y="8719"/>
                    </a:cubicBezTo>
                    <a:cubicBezTo>
                      <a:pt x="50449" y="6589"/>
                      <a:pt x="42605" y="6428"/>
                      <a:pt x="34602" y="7871"/>
                    </a:cubicBezTo>
                    <a:cubicBezTo>
                      <a:pt x="26872" y="9245"/>
                      <a:pt x="18983" y="12360"/>
                      <a:pt x="14112" y="18337"/>
                    </a:cubicBezTo>
                    <a:cubicBezTo>
                      <a:pt x="9173" y="24200"/>
                      <a:pt x="7435" y="32582"/>
                      <a:pt x="8647" y="40964"/>
                    </a:cubicBezTo>
                    <a:cubicBezTo>
                      <a:pt x="9767" y="49392"/>
                      <a:pt x="13243" y="57820"/>
                      <a:pt x="18068" y="65446"/>
                    </a:cubicBezTo>
                    <a:lnTo>
                      <a:pt x="18983" y="66889"/>
                    </a:lnTo>
                    <a:cubicBezTo>
                      <a:pt x="19189" y="67232"/>
                      <a:pt x="19623" y="67828"/>
                      <a:pt x="19943" y="68263"/>
                    </a:cubicBezTo>
                    <a:lnTo>
                      <a:pt x="22002" y="71217"/>
                    </a:lnTo>
                    <a:cubicBezTo>
                      <a:pt x="23374" y="73187"/>
                      <a:pt x="24768" y="74973"/>
                      <a:pt x="26163" y="76874"/>
                    </a:cubicBezTo>
                    <a:cubicBezTo>
                      <a:pt x="29045" y="80630"/>
                      <a:pt x="32017" y="84408"/>
                      <a:pt x="35082" y="88256"/>
                    </a:cubicBezTo>
                    <a:cubicBezTo>
                      <a:pt x="38100" y="92149"/>
                      <a:pt x="41210" y="96065"/>
                      <a:pt x="43977" y="100417"/>
                    </a:cubicBezTo>
                    <a:cubicBezTo>
                      <a:pt x="46744" y="104768"/>
                      <a:pt x="49283" y="109486"/>
                      <a:pt x="51089" y="114547"/>
                    </a:cubicBezTo>
                    <a:cubicBezTo>
                      <a:pt x="54680" y="124716"/>
                      <a:pt x="55388" y="135594"/>
                      <a:pt x="54336" y="145899"/>
                    </a:cubicBezTo>
                    <a:cubicBezTo>
                      <a:pt x="53330" y="156113"/>
                      <a:pt x="51181" y="166030"/>
                      <a:pt x="48963" y="175694"/>
                    </a:cubicBezTo>
                    <a:cubicBezTo>
                      <a:pt x="46721" y="185382"/>
                      <a:pt x="44320" y="194909"/>
                      <a:pt x="42239" y="204322"/>
                    </a:cubicBezTo>
                    <a:cubicBezTo>
                      <a:pt x="40181" y="213780"/>
                      <a:pt x="38375" y="223124"/>
                      <a:pt x="37437" y="232330"/>
                    </a:cubicBezTo>
                    <a:cubicBezTo>
                      <a:pt x="36545" y="241514"/>
                      <a:pt x="36545" y="250651"/>
                      <a:pt x="38718" y="258919"/>
                    </a:cubicBezTo>
                    <a:cubicBezTo>
                      <a:pt x="44091" y="275820"/>
                      <a:pt x="53536" y="290638"/>
                      <a:pt x="66708" y="300462"/>
                    </a:cubicBezTo>
                    <a:cubicBezTo>
                      <a:pt x="73225" y="305501"/>
                      <a:pt x="80451" y="309966"/>
                      <a:pt x="86511" y="315898"/>
                    </a:cubicBezTo>
                    <a:cubicBezTo>
                      <a:pt x="92571" y="321830"/>
                      <a:pt x="96985" y="328952"/>
                      <a:pt x="99820" y="336074"/>
                    </a:cubicBezTo>
                    <a:lnTo>
                      <a:pt x="100118" y="336761"/>
                    </a:lnTo>
                    <a:lnTo>
                      <a:pt x="100301" y="337174"/>
                    </a:lnTo>
                    <a:lnTo>
                      <a:pt x="100438" y="337494"/>
                    </a:lnTo>
                    <a:lnTo>
                      <a:pt x="100895" y="338800"/>
                    </a:lnTo>
                    <a:cubicBezTo>
                      <a:pt x="101192" y="339670"/>
                      <a:pt x="101512" y="340540"/>
                      <a:pt x="101787" y="341388"/>
                    </a:cubicBezTo>
                    <a:cubicBezTo>
                      <a:pt x="102404" y="343105"/>
                      <a:pt x="102839" y="345075"/>
                      <a:pt x="103342" y="346838"/>
                    </a:cubicBezTo>
                    <a:cubicBezTo>
                      <a:pt x="104165" y="350434"/>
                      <a:pt x="104737" y="353961"/>
                      <a:pt x="105354" y="357167"/>
                    </a:cubicBezTo>
                    <a:cubicBezTo>
                      <a:pt x="105606" y="358839"/>
                      <a:pt x="106086" y="360281"/>
                      <a:pt x="106475" y="361793"/>
                    </a:cubicBezTo>
                    <a:cubicBezTo>
                      <a:pt x="107069" y="363190"/>
                      <a:pt x="107435" y="364701"/>
                      <a:pt x="108258" y="365938"/>
                    </a:cubicBezTo>
                    <a:cubicBezTo>
                      <a:pt x="108624" y="366602"/>
                      <a:pt x="108967" y="367244"/>
                      <a:pt x="109333" y="367862"/>
                    </a:cubicBezTo>
                    <a:cubicBezTo>
                      <a:pt x="109333" y="367885"/>
                      <a:pt x="109471" y="368137"/>
                      <a:pt x="109402" y="368022"/>
                    </a:cubicBezTo>
                    <a:lnTo>
                      <a:pt x="109585" y="368251"/>
                    </a:lnTo>
                    <a:lnTo>
                      <a:pt x="109928" y="368709"/>
                    </a:lnTo>
                    <a:lnTo>
                      <a:pt x="110614" y="369648"/>
                    </a:lnTo>
                    <a:cubicBezTo>
                      <a:pt x="111071" y="370267"/>
                      <a:pt x="111506" y="370954"/>
                      <a:pt x="111986" y="371457"/>
                    </a:cubicBezTo>
                    <a:cubicBezTo>
                      <a:pt x="112466" y="371984"/>
                      <a:pt x="112946" y="372511"/>
                      <a:pt x="113404" y="373015"/>
                    </a:cubicBezTo>
                    <a:cubicBezTo>
                      <a:pt x="117269" y="377160"/>
                      <a:pt x="122185" y="380068"/>
                      <a:pt x="126347" y="383275"/>
                    </a:cubicBezTo>
                    <a:cubicBezTo>
                      <a:pt x="128497" y="384855"/>
                      <a:pt x="130372" y="386458"/>
                      <a:pt x="132270" y="388130"/>
                    </a:cubicBezTo>
                    <a:cubicBezTo>
                      <a:pt x="133916" y="389756"/>
                      <a:pt x="135586" y="391634"/>
                      <a:pt x="136797" y="393466"/>
                    </a:cubicBezTo>
                    <a:cubicBezTo>
                      <a:pt x="139359" y="397084"/>
                      <a:pt x="141097" y="400611"/>
                      <a:pt x="142423" y="403749"/>
                    </a:cubicBezTo>
                    <a:cubicBezTo>
                      <a:pt x="143749" y="406863"/>
                      <a:pt x="144687" y="409589"/>
                      <a:pt x="145396" y="411810"/>
                    </a:cubicBezTo>
                    <a:cubicBezTo>
                      <a:pt x="146768" y="416253"/>
                      <a:pt x="147248" y="418681"/>
                      <a:pt x="147248" y="418681"/>
                    </a:cubicBezTo>
                    <a:cubicBezTo>
                      <a:pt x="147248" y="418681"/>
                      <a:pt x="146585" y="416276"/>
                      <a:pt x="144916" y="411971"/>
                    </a:cubicBezTo>
                    <a:cubicBezTo>
                      <a:pt x="143178" y="407733"/>
                      <a:pt x="140502" y="401321"/>
                      <a:pt x="135311" y="394588"/>
                    </a:cubicBezTo>
                    <a:cubicBezTo>
                      <a:pt x="133985" y="392893"/>
                      <a:pt x="132544" y="391405"/>
                      <a:pt x="130692" y="389824"/>
                    </a:cubicBezTo>
                    <a:cubicBezTo>
                      <a:pt x="128908" y="388405"/>
                      <a:pt x="126896" y="386893"/>
                      <a:pt x="124769" y="385496"/>
                    </a:cubicBezTo>
                    <a:cubicBezTo>
                      <a:pt x="120493" y="382633"/>
                      <a:pt x="115439" y="379954"/>
                      <a:pt x="110797" y="375534"/>
                    </a:cubicBezTo>
                    <a:cubicBezTo>
                      <a:pt x="110202" y="374961"/>
                      <a:pt x="109631" y="374389"/>
                      <a:pt x="109059" y="373793"/>
                    </a:cubicBezTo>
                    <a:cubicBezTo>
                      <a:pt x="108464" y="373198"/>
                      <a:pt x="108053" y="372602"/>
                      <a:pt x="107550" y="371984"/>
                    </a:cubicBezTo>
                    <a:lnTo>
                      <a:pt x="106795" y="371068"/>
                    </a:lnTo>
                    <a:lnTo>
                      <a:pt x="106429" y="370610"/>
                    </a:lnTo>
                    <a:lnTo>
                      <a:pt x="106246" y="370358"/>
                    </a:lnTo>
                    <a:cubicBezTo>
                      <a:pt x="106040" y="370106"/>
                      <a:pt x="106086" y="370152"/>
                      <a:pt x="105995" y="370015"/>
                    </a:cubicBezTo>
                    <a:cubicBezTo>
                      <a:pt x="105560" y="369282"/>
                      <a:pt x="105103" y="368572"/>
                      <a:pt x="104646" y="367839"/>
                    </a:cubicBezTo>
                    <a:cubicBezTo>
                      <a:pt x="103639" y="366442"/>
                      <a:pt x="103113" y="364724"/>
                      <a:pt x="102359" y="363121"/>
                    </a:cubicBezTo>
                    <a:cubicBezTo>
                      <a:pt x="101833" y="361472"/>
                      <a:pt x="101215" y="359755"/>
                      <a:pt x="100872" y="358060"/>
                    </a:cubicBezTo>
                    <a:cubicBezTo>
                      <a:pt x="100026" y="354648"/>
                      <a:pt x="99386" y="351350"/>
                      <a:pt x="98471" y="348029"/>
                    </a:cubicBezTo>
                    <a:cubicBezTo>
                      <a:pt x="97922" y="346403"/>
                      <a:pt x="97557" y="344823"/>
                      <a:pt x="96893" y="343151"/>
                    </a:cubicBezTo>
                    <a:cubicBezTo>
                      <a:pt x="96573" y="342304"/>
                      <a:pt x="96207" y="341456"/>
                      <a:pt x="95864" y="340609"/>
                    </a:cubicBezTo>
                    <a:lnTo>
                      <a:pt x="95361" y="339304"/>
                    </a:lnTo>
                    <a:lnTo>
                      <a:pt x="95247" y="338983"/>
                    </a:lnTo>
                    <a:cubicBezTo>
                      <a:pt x="95247" y="338983"/>
                      <a:pt x="95178" y="338845"/>
                      <a:pt x="95133" y="338777"/>
                    </a:cubicBezTo>
                    <a:lnTo>
                      <a:pt x="94835" y="338204"/>
                    </a:lnTo>
                    <a:cubicBezTo>
                      <a:pt x="91908" y="331631"/>
                      <a:pt x="87746" y="325517"/>
                      <a:pt x="82143" y="320433"/>
                    </a:cubicBezTo>
                    <a:cubicBezTo>
                      <a:pt x="76541" y="315326"/>
                      <a:pt x="69566" y="311180"/>
                      <a:pt x="62477" y="306073"/>
                    </a:cubicBezTo>
                    <a:cubicBezTo>
                      <a:pt x="55388" y="300943"/>
                      <a:pt x="48619" y="294394"/>
                      <a:pt x="43337" y="286653"/>
                    </a:cubicBezTo>
                    <a:cubicBezTo>
                      <a:pt x="40593" y="282920"/>
                      <a:pt x="38306" y="278614"/>
                      <a:pt x="36111" y="274423"/>
                    </a:cubicBezTo>
                    <a:cubicBezTo>
                      <a:pt x="35173" y="272339"/>
                      <a:pt x="34213" y="270255"/>
                      <a:pt x="33275" y="268148"/>
                    </a:cubicBezTo>
                    <a:lnTo>
                      <a:pt x="32909" y="267369"/>
                    </a:lnTo>
                    <a:lnTo>
                      <a:pt x="32726" y="266980"/>
                    </a:lnTo>
                    <a:lnTo>
                      <a:pt x="32566" y="266637"/>
                    </a:lnTo>
                    <a:lnTo>
                      <a:pt x="32498" y="266408"/>
                    </a:lnTo>
                    <a:lnTo>
                      <a:pt x="31834" y="264644"/>
                    </a:lnTo>
                    <a:cubicBezTo>
                      <a:pt x="31377" y="263454"/>
                      <a:pt x="31034" y="262263"/>
                      <a:pt x="30691" y="261049"/>
                    </a:cubicBezTo>
                    <a:cubicBezTo>
                      <a:pt x="27970" y="251316"/>
                      <a:pt x="27878" y="241216"/>
                      <a:pt x="28656" y="231414"/>
                    </a:cubicBezTo>
                    <a:cubicBezTo>
                      <a:pt x="29456" y="221566"/>
                      <a:pt x="31217" y="211833"/>
                      <a:pt x="33298" y="202237"/>
                    </a:cubicBezTo>
                    <a:cubicBezTo>
                      <a:pt x="35379" y="192596"/>
                      <a:pt x="37712" y="183046"/>
                      <a:pt x="39884" y="173496"/>
                    </a:cubicBezTo>
                    <a:cubicBezTo>
                      <a:pt x="42033" y="163900"/>
                      <a:pt x="44000" y="154373"/>
                      <a:pt x="44915" y="144823"/>
                    </a:cubicBezTo>
                    <a:cubicBezTo>
                      <a:pt x="45898" y="135456"/>
                      <a:pt x="45258" y="126090"/>
                      <a:pt x="42308" y="117593"/>
                    </a:cubicBezTo>
                    <a:cubicBezTo>
                      <a:pt x="39312" y="109051"/>
                      <a:pt x="33824" y="101424"/>
                      <a:pt x="27856" y="93821"/>
                    </a:cubicBezTo>
                    <a:cubicBezTo>
                      <a:pt x="24883" y="90020"/>
                      <a:pt x="21841" y="86149"/>
                      <a:pt x="18891" y="82233"/>
                    </a:cubicBezTo>
                    <a:cubicBezTo>
                      <a:pt x="17451" y="80217"/>
                      <a:pt x="15942" y="78179"/>
                      <a:pt x="14592" y="76187"/>
                    </a:cubicBezTo>
                    <a:lnTo>
                      <a:pt x="12580" y="73210"/>
                    </a:lnTo>
                    <a:cubicBezTo>
                      <a:pt x="12214" y="72683"/>
                      <a:pt x="11962" y="72294"/>
                      <a:pt x="11551" y="71629"/>
                    </a:cubicBezTo>
                    <a:lnTo>
                      <a:pt x="10545" y="70003"/>
                    </a:lnTo>
                    <a:cubicBezTo>
                      <a:pt x="7915" y="65721"/>
                      <a:pt x="5674" y="61209"/>
                      <a:pt x="3936" y="56492"/>
                    </a:cubicBezTo>
                    <a:cubicBezTo>
                      <a:pt x="2198" y="51797"/>
                      <a:pt x="871" y="46919"/>
                      <a:pt x="323" y="41857"/>
                    </a:cubicBezTo>
                    <a:cubicBezTo>
                      <a:pt x="-249" y="36865"/>
                      <a:pt x="-112" y="31689"/>
                      <a:pt x="1146" y="26674"/>
                    </a:cubicBezTo>
                    <a:cubicBezTo>
                      <a:pt x="2358" y="21681"/>
                      <a:pt x="4759" y="16895"/>
                      <a:pt x="8189" y="13116"/>
                    </a:cubicBezTo>
                    <a:cubicBezTo>
                      <a:pt x="11574" y="9268"/>
                      <a:pt x="15781" y="6406"/>
                      <a:pt x="20149" y="4505"/>
                    </a:cubicBezTo>
                    <a:cubicBezTo>
                      <a:pt x="24540" y="2558"/>
                      <a:pt x="29022" y="1459"/>
                      <a:pt x="33504" y="749"/>
                    </a:cubicBezTo>
                    <a:cubicBezTo>
                      <a:pt x="42194" y="-556"/>
                      <a:pt x="51318" y="-282"/>
                      <a:pt x="59482" y="2581"/>
                    </a:cubicBezTo>
                    <a:cubicBezTo>
                      <a:pt x="67691" y="5421"/>
                      <a:pt x="74323" y="10711"/>
                      <a:pt x="79560" y="16184"/>
                    </a:cubicBezTo>
                    <a:cubicBezTo>
                      <a:pt x="84865" y="21681"/>
                      <a:pt x="89187" y="27361"/>
                      <a:pt x="93669" y="32216"/>
                    </a:cubicBezTo>
                    <a:cubicBezTo>
                      <a:pt x="98151" y="37071"/>
                      <a:pt x="102884" y="41102"/>
                      <a:pt x="108144" y="43369"/>
                    </a:cubicBezTo>
                    <a:cubicBezTo>
                      <a:pt x="108785" y="43712"/>
                      <a:pt x="109448" y="43919"/>
                      <a:pt x="110111" y="44193"/>
                    </a:cubicBezTo>
                    <a:cubicBezTo>
                      <a:pt x="110774" y="44422"/>
                      <a:pt x="111414" y="44674"/>
                      <a:pt x="112054" y="44835"/>
                    </a:cubicBezTo>
                    <a:cubicBezTo>
                      <a:pt x="112718" y="44995"/>
                      <a:pt x="113335" y="45224"/>
                      <a:pt x="114021" y="45361"/>
                    </a:cubicBezTo>
                    <a:cubicBezTo>
                      <a:pt x="114730" y="45499"/>
                      <a:pt x="115416" y="45636"/>
                      <a:pt x="116102" y="45774"/>
                    </a:cubicBezTo>
                    <a:cubicBezTo>
                      <a:pt x="117337" y="45957"/>
                      <a:pt x="118755" y="46025"/>
                      <a:pt x="120035" y="46209"/>
                    </a:cubicBezTo>
                    <a:cubicBezTo>
                      <a:pt x="120699" y="46277"/>
                      <a:pt x="121339" y="46323"/>
                      <a:pt x="121979" y="46392"/>
                    </a:cubicBezTo>
                    <a:cubicBezTo>
                      <a:pt x="122619" y="46369"/>
                      <a:pt x="123260" y="46346"/>
                      <a:pt x="123877" y="46323"/>
                    </a:cubicBezTo>
                    <a:cubicBezTo>
                      <a:pt x="125112" y="46232"/>
                      <a:pt x="126370" y="46346"/>
                      <a:pt x="127559" y="46094"/>
                    </a:cubicBezTo>
                    <a:cubicBezTo>
                      <a:pt x="128748" y="45865"/>
                      <a:pt x="129891" y="45659"/>
                      <a:pt x="131035" y="45453"/>
                    </a:cubicBezTo>
                    <a:cubicBezTo>
                      <a:pt x="132132" y="45086"/>
                      <a:pt x="133185" y="44743"/>
                      <a:pt x="134214" y="44399"/>
                    </a:cubicBezTo>
                    <a:cubicBezTo>
                      <a:pt x="135265" y="44056"/>
                      <a:pt x="136157" y="43460"/>
                      <a:pt x="137095" y="43025"/>
                    </a:cubicBezTo>
                    <a:cubicBezTo>
                      <a:pt x="140754" y="40987"/>
                      <a:pt x="143498" y="38307"/>
                      <a:pt x="145533" y="35743"/>
                    </a:cubicBezTo>
                    <a:cubicBezTo>
                      <a:pt x="147500" y="33063"/>
                      <a:pt x="148803" y="30544"/>
                      <a:pt x="149718" y="28414"/>
                    </a:cubicBezTo>
                    <a:cubicBezTo>
                      <a:pt x="150587" y="26284"/>
                      <a:pt x="151158" y="24589"/>
                      <a:pt x="151433" y="23422"/>
                    </a:cubicBezTo>
                    <a:cubicBezTo>
                      <a:pt x="151753" y="22276"/>
                      <a:pt x="151844" y="21635"/>
                      <a:pt x="151844" y="216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4" name="Freeform: Shape 1999">
                <a:extLst>
                  <a:ext uri="{FF2B5EF4-FFF2-40B4-BE49-F238E27FC236}">
                    <a16:creationId xmlns:a16="http://schemas.microsoft.com/office/drawing/2014/main" id="{EBB4CAA3-8C57-4257-AB3C-D2064D9FCD52}"/>
                  </a:ext>
                </a:extLst>
              </p:cNvPr>
              <p:cNvSpPr/>
              <p:nvPr/>
            </p:nvSpPr>
            <p:spPr>
              <a:xfrm>
                <a:off x="5632368" y="4009345"/>
                <a:ext cx="44615" cy="23359"/>
              </a:xfrm>
              <a:custGeom>
                <a:avLst/>
                <a:gdLst>
                  <a:gd name="connsiteX0" fmla="*/ 44615 w 44615"/>
                  <a:gd name="connsiteY0" fmla="*/ 23337 h 23359"/>
                  <a:gd name="connsiteX1" fmla="*/ 43472 w 44615"/>
                  <a:gd name="connsiteY1" fmla="*/ 21413 h 23359"/>
                  <a:gd name="connsiteX2" fmla="*/ 41802 w 44615"/>
                  <a:gd name="connsiteY2" fmla="*/ 19581 h 23359"/>
                  <a:gd name="connsiteX3" fmla="*/ 39287 w 44615"/>
                  <a:gd name="connsiteY3" fmla="*/ 17657 h 23359"/>
                  <a:gd name="connsiteX4" fmla="*/ 35994 w 44615"/>
                  <a:gd name="connsiteY4" fmla="*/ 15871 h 23359"/>
                  <a:gd name="connsiteX5" fmla="*/ 32083 w 44615"/>
                  <a:gd name="connsiteY5" fmla="*/ 14382 h 23359"/>
                  <a:gd name="connsiteX6" fmla="*/ 29957 w 44615"/>
                  <a:gd name="connsiteY6" fmla="*/ 13764 h 23359"/>
                  <a:gd name="connsiteX7" fmla="*/ 27739 w 44615"/>
                  <a:gd name="connsiteY7" fmla="*/ 13237 h 23359"/>
                  <a:gd name="connsiteX8" fmla="*/ 25452 w 44615"/>
                  <a:gd name="connsiteY8" fmla="*/ 12802 h 23359"/>
                  <a:gd name="connsiteX9" fmla="*/ 23028 w 44615"/>
                  <a:gd name="connsiteY9" fmla="*/ 12321 h 23359"/>
                  <a:gd name="connsiteX10" fmla="*/ 18294 w 44615"/>
                  <a:gd name="connsiteY10" fmla="*/ 11268 h 23359"/>
                  <a:gd name="connsiteX11" fmla="*/ 13652 w 44615"/>
                  <a:gd name="connsiteY11" fmla="*/ 9710 h 23359"/>
                  <a:gd name="connsiteX12" fmla="*/ 9490 w 44615"/>
                  <a:gd name="connsiteY12" fmla="*/ 7878 h 23359"/>
                  <a:gd name="connsiteX13" fmla="*/ 7615 w 44615"/>
                  <a:gd name="connsiteY13" fmla="*/ 6893 h 23359"/>
                  <a:gd name="connsiteX14" fmla="*/ 5969 w 44615"/>
                  <a:gd name="connsiteY14" fmla="*/ 5817 h 23359"/>
                  <a:gd name="connsiteX15" fmla="*/ 3225 w 44615"/>
                  <a:gd name="connsiteY15" fmla="*/ 3710 h 23359"/>
                  <a:gd name="connsiteX16" fmla="*/ 1349 w 44615"/>
                  <a:gd name="connsiteY16" fmla="*/ 1855 h 23359"/>
                  <a:gd name="connsiteX17" fmla="*/ 320 w 44615"/>
                  <a:gd name="connsiteY17" fmla="*/ 504 h 23359"/>
                  <a:gd name="connsiteX18" fmla="*/ 0 w 44615"/>
                  <a:gd name="connsiteY18" fmla="*/ 0 h 23359"/>
                  <a:gd name="connsiteX19" fmla="*/ 1852 w 44615"/>
                  <a:gd name="connsiteY19" fmla="*/ 1259 h 23359"/>
                  <a:gd name="connsiteX20" fmla="*/ 4071 w 44615"/>
                  <a:gd name="connsiteY20" fmla="*/ 2519 h 23359"/>
                  <a:gd name="connsiteX21" fmla="*/ 7021 w 44615"/>
                  <a:gd name="connsiteY21" fmla="*/ 3916 h 23359"/>
                  <a:gd name="connsiteX22" fmla="*/ 10611 w 44615"/>
                  <a:gd name="connsiteY22" fmla="*/ 5267 h 23359"/>
                  <a:gd name="connsiteX23" fmla="*/ 14681 w 44615"/>
                  <a:gd name="connsiteY23" fmla="*/ 6527 h 23359"/>
                  <a:gd name="connsiteX24" fmla="*/ 19072 w 44615"/>
                  <a:gd name="connsiteY24" fmla="*/ 7649 h 23359"/>
                  <a:gd name="connsiteX25" fmla="*/ 23828 w 44615"/>
                  <a:gd name="connsiteY25" fmla="*/ 8611 h 23359"/>
                  <a:gd name="connsiteX26" fmla="*/ 26161 w 44615"/>
                  <a:gd name="connsiteY26" fmla="*/ 9115 h 23359"/>
                  <a:gd name="connsiteX27" fmla="*/ 28608 w 44615"/>
                  <a:gd name="connsiteY27" fmla="*/ 9664 h 23359"/>
                  <a:gd name="connsiteX28" fmla="*/ 33250 w 44615"/>
                  <a:gd name="connsiteY28" fmla="*/ 11268 h 23359"/>
                  <a:gd name="connsiteX29" fmla="*/ 37343 w 44615"/>
                  <a:gd name="connsiteY29" fmla="*/ 13375 h 23359"/>
                  <a:gd name="connsiteX30" fmla="*/ 40636 w 44615"/>
                  <a:gd name="connsiteY30" fmla="*/ 15963 h 23359"/>
                  <a:gd name="connsiteX31" fmla="*/ 44135 w 44615"/>
                  <a:gd name="connsiteY31" fmla="*/ 21069 h 23359"/>
                  <a:gd name="connsiteX32" fmla="*/ 44615 w 44615"/>
                  <a:gd name="connsiteY32" fmla="*/ 23360 h 2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615" h="23359">
                    <a:moveTo>
                      <a:pt x="44615" y="23337"/>
                    </a:moveTo>
                    <a:cubicBezTo>
                      <a:pt x="44615" y="23337"/>
                      <a:pt x="44318" y="22535"/>
                      <a:pt x="43472" y="21413"/>
                    </a:cubicBezTo>
                    <a:cubicBezTo>
                      <a:pt x="43060" y="20841"/>
                      <a:pt x="42488" y="20245"/>
                      <a:pt x="41802" y="19581"/>
                    </a:cubicBezTo>
                    <a:cubicBezTo>
                      <a:pt x="41093" y="18940"/>
                      <a:pt x="40247" y="18298"/>
                      <a:pt x="39287" y="17657"/>
                    </a:cubicBezTo>
                    <a:cubicBezTo>
                      <a:pt x="38304" y="17016"/>
                      <a:pt x="37206" y="16443"/>
                      <a:pt x="35994" y="15871"/>
                    </a:cubicBezTo>
                    <a:cubicBezTo>
                      <a:pt x="34805" y="15321"/>
                      <a:pt x="33455" y="14863"/>
                      <a:pt x="32083" y="14382"/>
                    </a:cubicBezTo>
                    <a:cubicBezTo>
                      <a:pt x="31397" y="14176"/>
                      <a:pt x="30689" y="13970"/>
                      <a:pt x="29957" y="13764"/>
                    </a:cubicBezTo>
                    <a:cubicBezTo>
                      <a:pt x="29225" y="13603"/>
                      <a:pt x="28471" y="13420"/>
                      <a:pt x="27739" y="13237"/>
                    </a:cubicBezTo>
                    <a:cubicBezTo>
                      <a:pt x="27007" y="13054"/>
                      <a:pt x="26206" y="12939"/>
                      <a:pt x="25452" y="12802"/>
                    </a:cubicBezTo>
                    <a:lnTo>
                      <a:pt x="23028" y="12321"/>
                    </a:lnTo>
                    <a:cubicBezTo>
                      <a:pt x="21450" y="11955"/>
                      <a:pt x="19849" y="11611"/>
                      <a:pt x="18294" y="11268"/>
                    </a:cubicBezTo>
                    <a:cubicBezTo>
                      <a:pt x="16716" y="10901"/>
                      <a:pt x="15162" y="10214"/>
                      <a:pt x="13652" y="9710"/>
                    </a:cubicBezTo>
                    <a:cubicBezTo>
                      <a:pt x="12120" y="9252"/>
                      <a:pt x="10794" y="8497"/>
                      <a:pt x="9490" y="7878"/>
                    </a:cubicBezTo>
                    <a:cubicBezTo>
                      <a:pt x="8850" y="7535"/>
                      <a:pt x="8210" y="7283"/>
                      <a:pt x="7615" y="6893"/>
                    </a:cubicBezTo>
                    <a:cubicBezTo>
                      <a:pt x="7043" y="6527"/>
                      <a:pt x="6494" y="6160"/>
                      <a:pt x="5969" y="5817"/>
                    </a:cubicBezTo>
                    <a:cubicBezTo>
                      <a:pt x="4894" y="5176"/>
                      <a:pt x="4002" y="4420"/>
                      <a:pt x="3225" y="3710"/>
                    </a:cubicBezTo>
                    <a:cubicBezTo>
                      <a:pt x="2424" y="3069"/>
                      <a:pt x="1852" y="2405"/>
                      <a:pt x="1349" y="1855"/>
                    </a:cubicBezTo>
                    <a:cubicBezTo>
                      <a:pt x="823" y="1351"/>
                      <a:pt x="549" y="802"/>
                      <a:pt x="320" y="504"/>
                    </a:cubicBezTo>
                    <a:cubicBezTo>
                      <a:pt x="91" y="160"/>
                      <a:pt x="0" y="0"/>
                      <a:pt x="0" y="0"/>
                    </a:cubicBezTo>
                    <a:cubicBezTo>
                      <a:pt x="0" y="0"/>
                      <a:pt x="640" y="550"/>
                      <a:pt x="1852" y="1259"/>
                    </a:cubicBezTo>
                    <a:cubicBezTo>
                      <a:pt x="2470" y="1649"/>
                      <a:pt x="3179" y="2107"/>
                      <a:pt x="4071" y="2519"/>
                    </a:cubicBezTo>
                    <a:cubicBezTo>
                      <a:pt x="4940" y="2954"/>
                      <a:pt x="5900" y="3481"/>
                      <a:pt x="7021" y="3916"/>
                    </a:cubicBezTo>
                    <a:cubicBezTo>
                      <a:pt x="8118" y="4351"/>
                      <a:pt x="9284" y="4855"/>
                      <a:pt x="10611" y="5267"/>
                    </a:cubicBezTo>
                    <a:cubicBezTo>
                      <a:pt x="11914" y="5680"/>
                      <a:pt x="13241" y="6206"/>
                      <a:pt x="14681" y="6527"/>
                    </a:cubicBezTo>
                    <a:cubicBezTo>
                      <a:pt x="16122" y="6893"/>
                      <a:pt x="17517" y="7306"/>
                      <a:pt x="19072" y="7649"/>
                    </a:cubicBezTo>
                    <a:cubicBezTo>
                      <a:pt x="20627" y="7993"/>
                      <a:pt x="22227" y="8290"/>
                      <a:pt x="23828" y="8611"/>
                    </a:cubicBezTo>
                    <a:lnTo>
                      <a:pt x="26161" y="9115"/>
                    </a:lnTo>
                    <a:cubicBezTo>
                      <a:pt x="26984" y="9298"/>
                      <a:pt x="27807" y="9436"/>
                      <a:pt x="28608" y="9664"/>
                    </a:cubicBezTo>
                    <a:cubicBezTo>
                      <a:pt x="30231" y="10077"/>
                      <a:pt x="31763" y="10649"/>
                      <a:pt x="33250" y="11268"/>
                    </a:cubicBezTo>
                    <a:cubicBezTo>
                      <a:pt x="34736" y="11863"/>
                      <a:pt x="36108" y="12573"/>
                      <a:pt x="37343" y="13375"/>
                    </a:cubicBezTo>
                    <a:cubicBezTo>
                      <a:pt x="38624" y="14153"/>
                      <a:pt x="39699" y="15069"/>
                      <a:pt x="40636" y="15963"/>
                    </a:cubicBezTo>
                    <a:cubicBezTo>
                      <a:pt x="42534" y="17749"/>
                      <a:pt x="43654" y="19672"/>
                      <a:pt x="44135" y="21069"/>
                    </a:cubicBezTo>
                    <a:cubicBezTo>
                      <a:pt x="44638" y="22512"/>
                      <a:pt x="44615" y="23360"/>
                      <a:pt x="44615" y="2336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5" name="Freeform: Shape 2000">
                <a:extLst>
                  <a:ext uri="{FF2B5EF4-FFF2-40B4-BE49-F238E27FC236}">
                    <a16:creationId xmlns:a16="http://schemas.microsoft.com/office/drawing/2014/main" id="{B62BB110-6938-9E9C-346A-689B2173D495}"/>
                  </a:ext>
                </a:extLst>
              </p:cNvPr>
              <p:cNvSpPr/>
              <p:nvPr/>
            </p:nvSpPr>
            <p:spPr>
              <a:xfrm>
                <a:off x="5623975" y="3963967"/>
                <a:ext cx="81386" cy="35163"/>
              </a:xfrm>
              <a:custGeom>
                <a:avLst/>
                <a:gdLst>
                  <a:gd name="connsiteX0" fmla="*/ 81318 w 81386"/>
                  <a:gd name="connsiteY0" fmla="*/ 4201 h 35163"/>
                  <a:gd name="connsiteX1" fmla="*/ 77430 w 81386"/>
                  <a:gd name="connsiteY1" fmla="*/ 2666 h 35163"/>
                  <a:gd name="connsiteX2" fmla="*/ 72834 w 81386"/>
                  <a:gd name="connsiteY2" fmla="*/ 2369 h 35163"/>
                  <a:gd name="connsiteX3" fmla="*/ 67186 w 81386"/>
                  <a:gd name="connsiteY3" fmla="*/ 3811 h 35163"/>
                  <a:gd name="connsiteX4" fmla="*/ 61194 w 81386"/>
                  <a:gd name="connsiteY4" fmla="*/ 7338 h 35163"/>
                  <a:gd name="connsiteX5" fmla="*/ 58267 w 81386"/>
                  <a:gd name="connsiteY5" fmla="*/ 9835 h 35163"/>
                  <a:gd name="connsiteX6" fmla="*/ 55111 w 81386"/>
                  <a:gd name="connsiteY6" fmla="*/ 12720 h 35163"/>
                  <a:gd name="connsiteX7" fmla="*/ 48846 w 81386"/>
                  <a:gd name="connsiteY7" fmla="*/ 18835 h 35163"/>
                  <a:gd name="connsiteX8" fmla="*/ 45576 w 81386"/>
                  <a:gd name="connsiteY8" fmla="*/ 22064 h 35163"/>
                  <a:gd name="connsiteX9" fmla="*/ 42100 w 81386"/>
                  <a:gd name="connsiteY9" fmla="*/ 25339 h 35163"/>
                  <a:gd name="connsiteX10" fmla="*/ 34096 w 81386"/>
                  <a:gd name="connsiteY10" fmla="*/ 30927 h 35163"/>
                  <a:gd name="connsiteX11" fmla="*/ 29843 w 81386"/>
                  <a:gd name="connsiteY11" fmla="*/ 32942 h 35163"/>
                  <a:gd name="connsiteX12" fmla="*/ 28791 w 81386"/>
                  <a:gd name="connsiteY12" fmla="*/ 33400 h 35163"/>
                  <a:gd name="connsiteX13" fmla="*/ 28265 w 81386"/>
                  <a:gd name="connsiteY13" fmla="*/ 33652 h 35163"/>
                  <a:gd name="connsiteX14" fmla="*/ 27990 w 81386"/>
                  <a:gd name="connsiteY14" fmla="*/ 33767 h 35163"/>
                  <a:gd name="connsiteX15" fmla="*/ 27944 w 81386"/>
                  <a:gd name="connsiteY15" fmla="*/ 33767 h 35163"/>
                  <a:gd name="connsiteX16" fmla="*/ 27647 w 81386"/>
                  <a:gd name="connsiteY16" fmla="*/ 33904 h 35163"/>
                  <a:gd name="connsiteX17" fmla="*/ 27533 w 81386"/>
                  <a:gd name="connsiteY17" fmla="*/ 33950 h 35163"/>
                  <a:gd name="connsiteX18" fmla="*/ 25429 w 81386"/>
                  <a:gd name="connsiteY18" fmla="*/ 34591 h 35163"/>
                  <a:gd name="connsiteX19" fmla="*/ 24903 w 81386"/>
                  <a:gd name="connsiteY19" fmla="*/ 34729 h 35163"/>
                  <a:gd name="connsiteX20" fmla="*/ 24240 w 81386"/>
                  <a:gd name="connsiteY20" fmla="*/ 34843 h 35163"/>
                  <a:gd name="connsiteX21" fmla="*/ 22914 w 81386"/>
                  <a:gd name="connsiteY21" fmla="*/ 35026 h 35163"/>
                  <a:gd name="connsiteX22" fmla="*/ 21610 w 81386"/>
                  <a:gd name="connsiteY22" fmla="*/ 35164 h 35163"/>
                  <a:gd name="connsiteX23" fmla="*/ 20398 w 81386"/>
                  <a:gd name="connsiteY23" fmla="*/ 35072 h 35163"/>
                  <a:gd name="connsiteX24" fmla="*/ 15825 w 81386"/>
                  <a:gd name="connsiteY24" fmla="*/ 34156 h 35163"/>
                  <a:gd name="connsiteX25" fmla="*/ 8873 w 81386"/>
                  <a:gd name="connsiteY25" fmla="*/ 29919 h 35163"/>
                  <a:gd name="connsiteX26" fmla="*/ 4459 w 81386"/>
                  <a:gd name="connsiteY26" fmla="*/ 25019 h 35163"/>
                  <a:gd name="connsiteX27" fmla="*/ 1761 w 81386"/>
                  <a:gd name="connsiteY27" fmla="*/ 20781 h 35163"/>
                  <a:gd name="connsiteX28" fmla="*/ 0 w 81386"/>
                  <a:gd name="connsiteY28" fmla="*/ 16842 h 35163"/>
                  <a:gd name="connsiteX29" fmla="*/ 2699 w 81386"/>
                  <a:gd name="connsiteY29" fmla="*/ 20118 h 35163"/>
                  <a:gd name="connsiteX30" fmla="*/ 6083 w 81386"/>
                  <a:gd name="connsiteY30" fmla="*/ 23530 h 35163"/>
                  <a:gd name="connsiteX31" fmla="*/ 10862 w 81386"/>
                  <a:gd name="connsiteY31" fmla="*/ 27263 h 35163"/>
                  <a:gd name="connsiteX32" fmla="*/ 17059 w 81386"/>
                  <a:gd name="connsiteY32" fmla="*/ 30034 h 35163"/>
                  <a:gd name="connsiteX33" fmla="*/ 20512 w 81386"/>
                  <a:gd name="connsiteY33" fmla="*/ 30309 h 35163"/>
                  <a:gd name="connsiteX34" fmla="*/ 21404 w 81386"/>
                  <a:gd name="connsiteY34" fmla="*/ 30309 h 35163"/>
                  <a:gd name="connsiteX35" fmla="*/ 22182 w 81386"/>
                  <a:gd name="connsiteY35" fmla="*/ 30149 h 35163"/>
                  <a:gd name="connsiteX36" fmla="*/ 22960 w 81386"/>
                  <a:gd name="connsiteY36" fmla="*/ 30011 h 35163"/>
                  <a:gd name="connsiteX37" fmla="*/ 23348 w 81386"/>
                  <a:gd name="connsiteY37" fmla="*/ 29942 h 35163"/>
                  <a:gd name="connsiteX38" fmla="*/ 23851 w 81386"/>
                  <a:gd name="connsiteY38" fmla="*/ 29736 h 35163"/>
                  <a:gd name="connsiteX39" fmla="*/ 25909 w 81386"/>
                  <a:gd name="connsiteY39" fmla="*/ 28980 h 35163"/>
                  <a:gd name="connsiteX40" fmla="*/ 27601 w 81386"/>
                  <a:gd name="connsiteY40" fmla="*/ 28087 h 35163"/>
                  <a:gd name="connsiteX41" fmla="*/ 29500 w 81386"/>
                  <a:gd name="connsiteY41" fmla="*/ 27080 h 35163"/>
                  <a:gd name="connsiteX42" fmla="*/ 31375 w 81386"/>
                  <a:gd name="connsiteY42" fmla="*/ 26026 h 35163"/>
                  <a:gd name="connsiteX43" fmla="*/ 38395 w 81386"/>
                  <a:gd name="connsiteY43" fmla="*/ 20965 h 35163"/>
                  <a:gd name="connsiteX44" fmla="*/ 41734 w 81386"/>
                  <a:gd name="connsiteY44" fmla="*/ 17965 h 35163"/>
                  <a:gd name="connsiteX45" fmla="*/ 45050 w 81386"/>
                  <a:gd name="connsiteY45" fmla="*/ 14804 h 35163"/>
                  <a:gd name="connsiteX46" fmla="*/ 48480 w 81386"/>
                  <a:gd name="connsiteY46" fmla="*/ 11736 h 35163"/>
                  <a:gd name="connsiteX47" fmla="*/ 51933 w 81386"/>
                  <a:gd name="connsiteY47" fmla="*/ 8827 h 35163"/>
                  <a:gd name="connsiteX48" fmla="*/ 55295 w 81386"/>
                  <a:gd name="connsiteY48" fmla="*/ 6193 h 35163"/>
                  <a:gd name="connsiteX49" fmla="*/ 58885 w 81386"/>
                  <a:gd name="connsiteY49" fmla="*/ 3766 h 35163"/>
                  <a:gd name="connsiteX50" fmla="*/ 66225 w 81386"/>
                  <a:gd name="connsiteY50" fmla="*/ 651 h 35163"/>
                  <a:gd name="connsiteX51" fmla="*/ 72948 w 81386"/>
                  <a:gd name="connsiteY51" fmla="*/ 124 h 35163"/>
                  <a:gd name="connsiteX52" fmla="*/ 77888 w 81386"/>
                  <a:gd name="connsiteY52" fmla="*/ 1567 h 35163"/>
                  <a:gd name="connsiteX53" fmla="*/ 81386 w 81386"/>
                  <a:gd name="connsiteY53" fmla="*/ 4155 h 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1386" h="35163">
                    <a:moveTo>
                      <a:pt x="81318" y="4201"/>
                    </a:moveTo>
                    <a:cubicBezTo>
                      <a:pt x="81318" y="4201"/>
                      <a:pt x="79991" y="3285"/>
                      <a:pt x="77430" y="2666"/>
                    </a:cubicBezTo>
                    <a:cubicBezTo>
                      <a:pt x="76150" y="2392"/>
                      <a:pt x="74595" y="2254"/>
                      <a:pt x="72834" y="2369"/>
                    </a:cubicBezTo>
                    <a:cubicBezTo>
                      <a:pt x="71073" y="2460"/>
                      <a:pt x="69152" y="3033"/>
                      <a:pt x="67186" y="3811"/>
                    </a:cubicBezTo>
                    <a:cubicBezTo>
                      <a:pt x="65173" y="4590"/>
                      <a:pt x="63230" y="5964"/>
                      <a:pt x="61194" y="7338"/>
                    </a:cubicBezTo>
                    <a:cubicBezTo>
                      <a:pt x="60234" y="8186"/>
                      <a:pt x="59205" y="8941"/>
                      <a:pt x="58267" y="9835"/>
                    </a:cubicBezTo>
                    <a:cubicBezTo>
                      <a:pt x="57261" y="10819"/>
                      <a:pt x="56186" y="11758"/>
                      <a:pt x="55111" y="12720"/>
                    </a:cubicBezTo>
                    <a:cubicBezTo>
                      <a:pt x="52939" y="14667"/>
                      <a:pt x="51041" y="16705"/>
                      <a:pt x="48846" y="18835"/>
                    </a:cubicBezTo>
                    <a:cubicBezTo>
                      <a:pt x="47771" y="19911"/>
                      <a:pt x="46673" y="20988"/>
                      <a:pt x="45576" y="22064"/>
                    </a:cubicBezTo>
                    <a:cubicBezTo>
                      <a:pt x="44478" y="23163"/>
                      <a:pt x="43312" y="24240"/>
                      <a:pt x="42100" y="25339"/>
                    </a:cubicBezTo>
                    <a:cubicBezTo>
                      <a:pt x="39653" y="27469"/>
                      <a:pt x="36909" y="29370"/>
                      <a:pt x="34096" y="30927"/>
                    </a:cubicBezTo>
                    <a:cubicBezTo>
                      <a:pt x="32724" y="31774"/>
                      <a:pt x="31260" y="32278"/>
                      <a:pt x="29843" y="32942"/>
                    </a:cubicBezTo>
                    <a:lnTo>
                      <a:pt x="28791" y="33400"/>
                    </a:lnTo>
                    <a:lnTo>
                      <a:pt x="28265" y="33652"/>
                    </a:lnTo>
                    <a:lnTo>
                      <a:pt x="27990" y="33767"/>
                    </a:lnTo>
                    <a:lnTo>
                      <a:pt x="27944" y="33767"/>
                    </a:lnTo>
                    <a:cubicBezTo>
                      <a:pt x="27944" y="33767"/>
                      <a:pt x="27647" y="33904"/>
                      <a:pt x="27647" y="33904"/>
                    </a:cubicBezTo>
                    <a:lnTo>
                      <a:pt x="27533" y="33950"/>
                    </a:lnTo>
                    <a:cubicBezTo>
                      <a:pt x="26824" y="34179"/>
                      <a:pt x="26138" y="34385"/>
                      <a:pt x="25429" y="34591"/>
                    </a:cubicBezTo>
                    <a:lnTo>
                      <a:pt x="24903" y="34729"/>
                    </a:lnTo>
                    <a:lnTo>
                      <a:pt x="24240" y="34843"/>
                    </a:lnTo>
                    <a:lnTo>
                      <a:pt x="22914" y="35026"/>
                    </a:lnTo>
                    <a:lnTo>
                      <a:pt x="21610" y="35164"/>
                    </a:lnTo>
                    <a:lnTo>
                      <a:pt x="20398" y="35072"/>
                    </a:lnTo>
                    <a:cubicBezTo>
                      <a:pt x="18752" y="35026"/>
                      <a:pt x="17265" y="34568"/>
                      <a:pt x="15825" y="34156"/>
                    </a:cubicBezTo>
                    <a:cubicBezTo>
                      <a:pt x="12989" y="33125"/>
                      <a:pt x="10748" y="31523"/>
                      <a:pt x="8873" y="29919"/>
                    </a:cubicBezTo>
                    <a:cubicBezTo>
                      <a:pt x="7044" y="28271"/>
                      <a:pt x="5603" y="26598"/>
                      <a:pt x="4459" y="25019"/>
                    </a:cubicBezTo>
                    <a:cubicBezTo>
                      <a:pt x="3293" y="23484"/>
                      <a:pt x="2424" y="21995"/>
                      <a:pt x="1761" y="20781"/>
                    </a:cubicBezTo>
                    <a:cubicBezTo>
                      <a:pt x="435" y="18354"/>
                      <a:pt x="0" y="16842"/>
                      <a:pt x="0" y="16842"/>
                    </a:cubicBezTo>
                    <a:cubicBezTo>
                      <a:pt x="0" y="16842"/>
                      <a:pt x="892" y="18102"/>
                      <a:pt x="2699" y="20118"/>
                    </a:cubicBezTo>
                    <a:cubicBezTo>
                      <a:pt x="3591" y="21102"/>
                      <a:pt x="4734" y="22247"/>
                      <a:pt x="6083" y="23530"/>
                    </a:cubicBezTo>
                    <a:cubicBezTo>
                      <a:pt x="7455" y="24767"/>
                      <a:pt x="9056" y="26049"/>
                      <a:pt x="10862" y="27263"/>
                    </a:cubicBezTo>
                    <a:cubicBezTo>
                      <a:pt x="12737" y="28408"/>
                      <a:pt x="14819" y="29438"/>
                      <a:pt x="17059" y="30034"/>
                    </a:cubicBezTo>
                    <a:cubicBezTo>
                      <a:pt x="18203" y="30194"/>
                      <a:pt x="19346" y="30423"/>
                      <a:pt x="20512" y="30309"/>
                    </a:cubicBezTo>
                    <a:lnTo>
                      <a:pt x="21404" y="30309"/>
                    </a:lnTo>
                    <a:cubicBezTo>
                      <a:pt x="21404" y="30309"/>
                      <a:pt x="22182" y="30149"/>
                      <a:pt x="22182" y="30149"/>
                    </a:cubicBezTo>
                    <a:lnTo>
                      <a:pt x="22960" y="30011"/>
                    </a:lnTo>
                    <a:lnTo>
                      <a:pt x="23348" y="29942"/>
                    </a:lnTo>
                    <a:lnTo>
                      <a:pt x="23851" y="29736"/>
                    </a:lnTo>
                    <a:cubicBezTo>
                      <a:pt x="24514" y="29507"/>
                      <a:pt x="25200" y="29232"/>
                      <a:pt x="25909" y="28980"/>
                    </a:cubicBezTo>
                    <a:cubicBezTo>
                      <a:pt x="26458" y="28660"/>
                      <a:pt x="27030" y="28385"/>
                      <a:pt x="27601" y="28087"/>
                    </a:cubicBezTo>
                    <a:cubicBezTo>
                      <a:pt x="28242" y="27744"/>
                      <a:pt x="28882" y="27423"/>
                      <a:pt x="29500" y="27080"/>
                    </a:cubicBezTo>
                    <a:cubicBezTo>
                      <a:pt x="30163" y="26759"/>
                      <a:pt x="30780" y="26415"/>
                      <a:pt x="31375" y="26026"/>
                    </a:cubicBezTo>
                    <a:cubicBezTo>
                      <a:pt x="33845" y="24537"/>
                      <a:pt x="36200" y="22934"/>
                      <a:pt x="38395" y="20965"/>
                    </a:cubicBezTo>
                    <a:cubicBezTo>
                      <a:pt x="39516" y="20026"/>
                      <a:pt x="40613" y="19041"/>
                      <a:pt x="41734" y="17965"/>
                    </a:cubicBezTo>
                    <a:cubicBezTo>
                      <a:pt x="42831" y="16911"/>
                      <a:pt x="43952" y="15858"/>
                      <a:pt x="45050" y="14804"/>
                    </a:cubicBezTo>
                    <a:cubicBezTo>
                      <a:pt x="46125" y="13751"/>
                      <a:pt x="47291" y="12720"/>
                      <a:pt x="48480" y="11736"/>
                    </a:cubicBezTo>
                    <a:cubicBezTo>
                      <a:pt x="49646" y="10728"/>
                      <a:pt x="50789" y="9720"/>
                      <a:pt x="51933" y="8827"/>
                    </a:cubicBezTo>
                    <a:cubicBezTo>
                      <a:pt x="53076" y="7934"/>
                      <a:pt x="54174" y="7041"/>
                      <a:pt x="55295" y="6193"/>
                    </a:cubicBezTo>
                    <a:cubicBezTo>
                      <a:pt x="56483" y="5277"/>
                      <a:pt x="57718" y="4567"/>
                      <a:pt x="58885" y="3766"/>
                    </a:cubicBezTo>
                    <a:cubicBezTo>
                      <a:pt x="61354" y="2392"/>
                      <a:pt x="63756" y="1201"/>
                      <a:pt x="66225" y="651"/>
                    </a:cubicBezTo>
                    <a:cubicBezTo>
                      <a:pt x="68626" y="33"/>
                      <a:pt x="70959" y="-151"/>
                      <a:pt x="72948" y="124"/>
                    </a:cubicBezTo>
                    <a:cubicBezTo>
                      <a:pt x="74960" y="376"/>
                      <a:pt x="76607" y="972"/>
                      <a:pt x="77888" y="1567"/>
                    </a:cubicBezTo>
                    <a:cubicBezTo>
                      <a:pt x="80426" y="2872"/>
                      <a:pt x="81386" y="4155"/>
                      <a:pt x="81386" y="415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6" name="Freeform: Shape 2001">
                <a:extLst>
                  <a:ext uri="{FF2B5EF4-FFF2-40B4-BE49-F238E27FC236}">
                    <a16:creationId xmlns:a16="http://schemas.microsoft.com/office/drawing/2014/main" id="{99243F6A-9548-5136-E4D2-8CBD0E6F0645}"/>
                  </a:ext>
                </a:extLst>
              </p:cNvPr>
              <p:cNvSpPr/>
              <p:nvPr/>
            </p:nvSpPr>
            <p:spPr>
              <a:xfrm>
                <a:off x="5513999" y="3955572"/>
                <a:ext cx="97768" cy="145448"/>
              </a:xfrm>
              <a:custGeom>
                <a:avLst/>
                <a:gdLst>
                  <a:gd name="connsiteX0" fmla="*/ 9290 w 97768"/>
                  <a:gd name="connsiteY0" fmla="*/ 145448 h 145448"/>
                  <a:gd name="connsiteX1" fmla="*/ 8078 w 97768"/>
                  <a:gd name="connsiteY1" fmla="*/ 143616 h 145448"/>
                  <a:gd name="connsiteX2" fmla="*/ 5105 w 97768"/>
                  <a:gd name="connsiteY2" fmla="*/ 138166 h 145448"/>
                  <a:gd name="connsiteX3" fmla="*/ 1812 w 97768"/>
                  <a:gd name="connsiteY3" fmla="*/ 129028 h 145448"/>
                  <a:gd name="connsiteX4" fmla="*/ 5 w 97768"/>
                  <a:gd name="connsiteY4" fmla="*/ 116363 h 145448"/>
                  <a:gd name="connsiteX5" fmla="*/ 2063 w 97768"/>
                  <a:gd name="connsiteY5" fmla="*/ 101157 h 145448"/>
                  <a:gd name="connsiteX6" fmla="*/ 3367 w 97768"/>
                  <a:gd name="connsiteY6" fmla="*/ 97195 h 145448"/>
                  <a:gd name="connsiteX7" fmla="*/ 3459 w 97768"/>
                  <a:gd name="connsiteY7" fmla="*/ 96943 h 145448"/>
                  <a:gd name="connsiteX8" fmla="*/ 3619 w 97768"/>
                  <a:gd name="connsiteY8" fmla="*/ 96599 h 145448"/>
                  <a:gd name="connsiteX9" fmla="*/ 3824 w 97768"/>
                  <a:gd name="connsiteY9" fmla="*/ 96118 h 145448"/>
                  <a:gd name="connsiteX10" fmla="*/ 4236 w 97768"/>
                  <a:gd name="connsiteY10" fmla="*/ 95202 h 145448"/>
                  <a:gd name="connsiteX11" fmla="*/ 5036 w 97768"/>
                  <a:gd name="connsiteY11" fmla="*/ 93347 h 145448"/>
                  <a:gd name="connsiteX12" fmla="*/ 7094 w 97768"/>
                  <a:gd name="connsiteY12" fmla="*/ 89454 h 145448"/>
                  <a:gd name="connsiteX13" fmla="*/ 9541 w 97768"/>
                  <a:gd name="connsiteY13" fmla="*/ 85652 h 145448"/>
                  <a:gd name="connsiteX14" fmla="*/ 22828 w 97768"/>
                  <a:gd name="connsiteY14" fmla="*/ 72690 h 145448"/>
                  <a:gd name="connsiteX15" fmla="*/ 39247 w 97768"/>
                  <a:gd name="connsiteY15" fmla="*/ 63918 h 145448"/>
                  <a:gd name="connsiteX16" fmla="*/ 55277 w 97768"/>
                  <a:gd name="connsiteY16" fmla="*/ 56544 h 145448"/>
                  <a:gd name="connsiteX17" fmla="*/ 69729 w 97768"/>
                  <a:gd name="connsiteY17" fmla="*/ 47658 h 145448"/>
                  <a:gd name="connsiteX18" fmla="*/ 81986 w 97768"/>
                  <a:gd name="connsiteY18" fmla="*/ 37742 h 145448"/>
                  <a:gd name="connsiteX19" fmla="*/ 90882 w 97768"/>
                  <a:gd name="connsiteY19" fmla="*/ 27047 h 145448"/>
                  <a:gd name="connsiteX20" fmla="*/ 94838 w 97768"/>
                  <a:gd name="connsiteY20" fmla="*/ 16283 h 145448"/>
                  <a:gd name="connsiteX21" fmla="*/ 93878 w 97768"/>
                  <a:gd name="connsiteY21" fmla="*/ 7329 h 145448"/>
                  <a:gd name="connsiteX22" fmla="*/ 91339 w 97768"/>
                  <a:gd name="connsiteY22" fmla="*/ 1855 h 145448"/>
                  <a:gd name="connsiteX23" fmla="*/ 90196 w 97768"/>
                  <a:gd name="connsiteY23" fmla="*/ 0 h 145448"/>
                  <a:gd name="connsiteX24" fmla="*/ 91682 w 97768"/>
                  <a:gd name="connsiteY24" fmla="*/ 1603 h 145448"/>
                  <a:gd name="connsiteX25" fmla="*/ 95273 w 97768"/>
                  <a:gd name="connsiteY25" fmla="*/ 6733 h 145448"/>
                  <a:gd name="connsiteX26" fmla="*/ 97765 w 97768"/>
                  <a:gd name="connsiteY26" fmla="*/ 16398 h 145448"/>
                  <a:gd name="connsiteX27" fmla="*/ 94747 w 97768"/>
                  <a:gd name="connsiteY27" fmla="*/ 29131 h 145448"/>
                  <a:gd name="connsiteX28" fmla="*/ 91019 w 97768"/>
                  <a:gd name="connsiteY28" fmla="*/ 35589 h 145448"/>
                  <a:gd name="connsiteX29" fmla="*/ 86080 w 97768"/>
                  <a:gd name="connsiteY29" fmla="*/ 41704 h 145448"/>
                  <a:gd name="connsiteX30" fmla="*/ 73685 w 97768"/>
                  <a:gd name="connsiteY30" fmla="*/ 53063 h 145448"/>
                  <a:gd name="connsiteX31" fmla="*/ 58844 w 97768"/>
                  <a:gd name="connsiteY31" fmla="*/ 63003 h 145448"/>
                  <a:gd name="connsiteX32" fmla="*/ 42311 w 97768"/>
                  <a:gd name="connsiteY32" fmla="*/ 70904 h 145448"/>
                  <a:gd name="connsiteX33" fmla="*/ 26898 w 97768"/>
                  <a:gd name="connsiteY33" fmla="*/ 78782 h 145448"/>
                  <a:gd name="connsiteX34" fmla="*/ 14915 w 97768"/>
                  <a:gd name="connsiteY34" fmla="*/ 89614 h 145448"/>
                  <a:gd name="connsiteX35" fmla="*/ 12674 w 97768"/>
                  <a:gd name="connsiteY35" fmla="*/ 92797 h 145448"/>
                  <a:gd name="connsiteX36" fmla="*/ 10662 w 97768"/>
                  <a:gd name="connsiteY36" fmla="*/ 96072 h 145448"/>
                  <a:gd name="connsiteX37" fmla="*/ 9724 w 97768"/>
                  <a:gd name="connsiteY37" fmla="*/ 97882 h 145448"/>
                  <a:gd name="connsiteX38" fmla="*/ 9267 w 97768"/>
                  <a:gd name="connsiteY38" fmla="*/ 98775 h 145448"/>
                  <a:gd name="connsiteX39" fmla="*/ 9038 w 97768"/>
                  <a:gd name="connsiteY39" fmla="*/ 99210 h 145448"/>
                  <a:gd name="connsiteX40" fmla="*/ 8970 w 97768"/>
                  <a:gd name="connsiteY40" fmla="*/ 99324 h 145448"/>
                  <a:gd name="connsiteX41" fmla="*/ 8970 w 97768"/>
                  <a:gd name="connsiteY41" fmla="*/ 99393 h 145448"/>
                  <a:gd name="connsiteX42" fmla="*/ 8970 w 97768"/>
                  <a:gd name="connsiteY42" fmla="*/ 99324 h 145448"/>
                  <a:gd name="connsiteX43" fmla="*/ 8878 w 97768"/>
                  <a:gd name="connsiteY43" fmla="*/ 99531 h 145448"/>
                  <a:gd name="connsiteX44" fmla="*/ 7437 w 97768"/>
                  <a:gd name="connsiteY44" fmla="*/ 102966 h 145448"/>
                  <a:gd name="connsiteX45" fmla="*/ 4350 w 97768"/>
                  <a:gd name="connsiteY45" fmla="*/ 116478 h 145448"/>
                  <a:gd name="connsiteX46" fmla="*/ 6523 w 97768"/>
                  <a:gd name="connsiteY46" fmla="*/ 137616 h 145448"/>
                  <a:gd name="connsiteX47" fmla="*/ 9290 w 97768"/>
                  <a:gd name="connsiteY47" fmla="*/ 145425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7768" h="145448">
                    <a:moveTo>
                      <a:pt x="9290" y="145448"/>
                    </a:moveTo>
                    <a:cubicBezTo>
                      <a:pt x="9290" y="145448"/>
                      <a:pt x="8832" y="144830"/>
                      <a:pt x="8078" y="143616"/>
                    </a:cubicBezTo>
                    <a:cubicBezTo>
                      <a:pt x="7346" y="142402"/>
                      <a:pt x="6203" y="140639"/>
                      <a:pt x="5105" y="138166"/>
                    </a:cubicBezTo>
                    <a:cubicBezTo>
                      <a:pt x="4007" y="135738"/>
                      <a:pt x="2704" y="132692"/>
                      <a:pt x="1812" y="129028"/>
                    </a:cubicBezTo>
                    <a:cubicBezTo>
                      <a:pt x="874" y="125386"/>
                      <a:pt x="74" y="121127"/>
                      <a:pt x="5" y="116363"/>
                    </a:cubicBezTo>
                    <a:cubicBezTo>
                      <a:pt x="-63" y="111645"/>
                      <a:pt x="509" y="106447"/>
                      <a:pt x="2063" y="101157"/>
                    </a:cubicBezTo>
                    <a:cubicBezTo>
                      <a:pt x="2498" y="99874"/>
                      <a:pt x="2932" y="98546"/>
                      <a:pt x="3367" y="97195"/>
                    </a:cubicBezTo>
                    <a:lnTo>
                      <a:pt x="3459" y="96943"/>
                    </a:lnTo>
                    <a:lnTo>
                      <a:pt x="3619" y="96599"/>
                    </a:lnTo>
                    <a:lnTo>
                      <a:pt x="3824" y="96118"/>
                    </a:lnTo>
                    <a:lnTo>
                      <a:pt x="4236" y="95202"/>
                    </a:lnTo>
                    <a:cubicBezTo>
                      <a:pt x="4510" y="94584"/>
                      <a:pt x="4785" y="93966"/>
                      <a:pt x="5036" y="93347"/>
                    </a:cubicBezTo>
                    <a:cubicBezTo>
                      <a:pt x="5494" y="92133"/>
                      <a:pt x="6363" y="90759"/>
                      <a:pt x="7094" y="89454"/>
                    </a:cubicBezTo>
                    <a:cubicBezTo>
                      <a:pt x="7803" y="88080"/>
                      <a:pt x="8672" y="86889"/>
                      <a:pt x="9541" y="85652"/>
                    </a:cubicBezTo>
                    <a:cubicBezTo>
                      <a:pt x="13040" y="80705"/>
                      <a:pt x="17591" y="76217"/>
                      <a:pt x="22828" y="72690"/>
                    </a:cubicBezTo>
                    <a:cubicBezTo>
                      <a:pt x="28018" y="69117"/>
                      <a:pt x="33713" y="66438"/>
                      <a:pt x="39247" y="63918"/>
                    </a:cubicBezTo>
                    <a:cubicBezTo>
                      <a:pt x="44826" y="61491"/>
                      <a:pt x="50314" y="59315"/>
                      <a:pt x="55277" y="56544"/>
                    </a:cubicBezTo>
                    <a:cubicBezTo>
                      <a:pt x="60308" y="53773"/>
                      <a:pt x="65224" y="50842"/>
                      <a:pt x="69729" y="47658"/>
                    </a:cubicBezTo>
                    <a:cubicBezTo>
                      <a:pt x="74189" y="44475"/>
                      <a:pt x="78396" y="41177"/>
                      <a:pt x="81986" y="37742"/>
                    </a:cubicBezTo>
                    <a:cubicBezTo>
                      <a:pt x="85577" y="34284"/>
                      <a:pt x="88641" y="30711"/>
                      <a:pt x="90882" y="27047"/>
                    </a:cubicBezTo>
                    <a:cubicBezTo>
                      <a:pt x="93100" y="23429"/>
                      <a:pt x="94426" y="19695"/>
                      <a:pt x="94838" y="16283"/>
                    </a:cubicBezTo>
                    <a:cubicBezTo>
                      <a:pt x="95181" y="12871"/>
                      <a:pt x="94655" y="9802"/>
                      <a:pt x="93878" y="7329"/>
                    </a:cubicBezTo>
                    <a:cubicBezTo>
                      <a:pt x="92986" y="4947"/>
                      <a:pt x="92071" y="3046"/>
                      <a:pt x="91339" y="1855"/>
                    </a:cubicBezTo>
                    <a:cubicBezTo>
                      <a:pt x="90585" y="664"/>
                      <a:pt x="90196" y="0"/>
                      <a:pt x="90196" y="0"/>
                    </a:cubicBezTo>
                    <a:cubicBezTo>
                      <a:pt x="90196" y="0"/>
                      <a:pt x="90722" y="573"/>
                      <a:pt x="91682" y="1603"/>
                    </a:cubicBezTo>
                    <a:cubicBezTo>
                      <a:pt x="92643" y="2657"/>
                      <a:pt x="93946" y="4329"/>
                      <a:pt x="95273" y="6733"/>
                    </a:cubicBezTo>
                    <a:cubicBezTo>
                      <a:pt x="96507" y="9161"/>
                      <a:pt x="97674" y="12436"/>
                      <a:pt x="97765" y="16398"/>
                    </a:cubicBezTo>
                    <a:cubicBezTo>
                      <a:pt x="97834" y="20337"/>
                      <a:pt x="96873" y="24826"/>
                      <a:pt x="94747" y="29131"/>
                    </a:cubicBezTo>
                    <a:cubicBezTo>
                      <a:pt x="93740" y="31330"/>
                      <a:pt x="92437" y="33414"/>
                      <a:pt x="91019" y="35589"/>
                    </a:cubicBezTo>
                    <a:cubicBezTo>
                      <a:pt x="89556" y="37673"/>
                      <a:pt x="87886" y="39712"/>
                      <a:pt x="86080" y="41704"/>
                    </a:cubicBezTo>
                    <a:cubicBezTo>
                      <a:pt x="82467" y="45712"/>
                      <a:pt x="78305" y="49559"/>
                      <a:pt x="73685" y="53063"/>
                    </a:cubicBezTo>
                    <a:cubicBezTo>
                      <a:pt x="69066" y="56590"/>
                      <a:pt x="64172" y="60025"/>
                      <a:pt x="58844" y="63003"/>
                    </a:cubicBezTo>
                    <a:cubicBezTo>
                      <a:pt x="53447" y="66094"/>
                      <a:pt x="47753" y="68476"/>
                      <a:pt x="42311" y="70904"/>
                    </a:cubicBezTo>
                    <a:cubicBezTo>
                      <a:pt x="36845" y="73262"/>
                      <a:pt x="31540" y="75713"/>
                      <a:pt x="26898" y="78782"/>
                    </a:cubicBezTo>
                    <a:cubicBezTo>
                      <a:pt x="22256" y="81874"/>
                      <a:pt x="18117" y="85446"/>
                      <a:pt x="14915" y="89614"/>
                    </a:cubicBezTo>
                    <a:cubicBezTo>
                      <a:pt x="14092" y="90645"/>
                      <a:pt x="13291" y="91698"/>
                      <a:pt x="12674" y="92797"/>
                    </a:cubicBezTo>
                    <a:cubicBezTo>
                      <a:pt x="12034" y="93874"/>
                      <a:pt x="11279" y="94790"/>
                      <a:pt x="10662" y="96072"/>
                    </a:cubicBezTo>
                    <a:cubicBezTo>
                      <a:pt x="10342" y="96668"/>
                      <a:pt x="10022" y="97263"/>
                      <a:pt x="9724" y="97882"/>
                    </a:cubicBezTo>
                    <a:lnTo>
                      <a:pt x="9267" y="98775"/>
                    </a:lnTo>
                    <a:lnTo>
                      <a:pt x="9038" y="99210"/>
                    </a:lnTo>
                    <a:lnTo>
                      <a:pt x="8970" y="99324"/>
                    </a:lnTo>
                    <a:lnTo>
                      <a:pt x="8970" y="99393"/>
                    </a:lnTo>
                    <a:cubicBezTo>
                      <a:pt x="8878" y="99531"/>
                      <a:pt x="8970" y="99279"/>
                      <a:pt x="8970" y="99324"/>
                    </a:cubicBezTo>
                    <a:lnTo>
                      <a:pt x="8878" y="99531"/>
                    </a:lnTo>
                    <a:cubicBezTo>
                      <a:pt x="8398" y="100698"/>
                      <a:pt x="7918" y="101844"/>
                      <a:pt x="7437" y="102966"/>
                    </a:cubicBezTo>
                    <a:cubicBezTo>
                      <a:pt x="5768" y="107569"/>
                      <a:pt x="4762" y="112172"/>
                      <a:pt x="4350" y="116478"/>
                    </a:cubicBezTo>
                    <a:cubicBezTo>
                      <a:pt x="3687" y="125180"/>
                      <a:pt x="5105" y="132601"/>
                      <a:pt x="6523" y="137616"/>
                    </a:cubicBezTo>
                    <a:cubicBezTo>
                      <a:pt x="7941" y="142700"/>
                      <a:pt x="9290" y="145425"/>
                      <a:pt x="9290" y="14542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7" name="Freeform: Shape 2002">
                <a:extLst>
                  <a:ext uri="{FF2B5EF4-FFF2-40B4-BE49-F238E27FC236}">
                    <a16:creationId xmlns:a16="http://schemas.microsoft.com/office/drawing/2014/main" id="{084F850C-369C-CE49-701D-3E139DA025A9}"/>
                  </a:ext>
                </a:extLst>
              </p:cNvPr>
              <p:cNvSpPr/>
              <p:nvPr/>
            </p:nvSpPr>
            <p:spPr>
              <a:xfrm>
                <a:off x="5563041" y="4014475"/>
                <a:ext cx="12591" cy="84873"/>
              </a:xfrm>
              <a:custGeom>
                <a:avLst/>
                <a:gdLst>
                  <a:gd name="connsiteX0" fmla="*/ 12592 w 12591"/>
                  <a:gd name="connsiteY0" fmla="*/ 84873 h 84873"/>
                  <a:gd name="connsiteX1" fmla="*/ 11997 w 12591"/>
                  <a:gd name="connsiteY1" fmla="*/ 84072 h 84873"/>
                  <a:gd name="connsiteX2" fmla="*/ 11380 w 12591"/>
                  <a:gd name="connsiteY2" fmla="*/ 83018 h 84873"/>
                  <a:gd name="connsiteX3" fmla="*/ 10671 w 12591"/>
                  <a:gd name="connsiteY3" fmla="*/ 81530 h 84873"/>
                  <a:gd name="connsiteX4" fmla="*/ 9253 w 12591"/>
                  <a:gd name="connsiteY4" fmla="*/ 77316 h 84873"/>
                  <a:gd name="connsiteX5" fmla="*/ 8727 w 12591"/>
                  <a:gd name="connsiteY5" fmla="*/ 74613 h 84873"/>
                  <a:gd name="connsiteX6" fmla="*/ 8339 w 12591"/>
                  <a:gd name="connsiteY6" fmla="*/ 71591 h 84873"/>
                  <a:gd name="connsiteX7" fmla="*/ 8064 w 12591"/>
                  <a:gd name="connsiteY7" fmla="*/ 68270 h 84873"/>
                  <a:gd name="connsiteX8" fmla="*/ 8110 w 12591"/>
                  <a:gd name="connsiteY8" fmla="*/ 64743 h 84873"/>
                  <a:gd name="connsiteX9" fmla="*/ 8155 w 12591"/>
                  <a:gd name="connsiteY9" fmla="*/ 61079 h 84873"/>
                  <a:gd name="connsiteX10" fmla="*/ 7812 w 12591"/>
                  <a:gd name="connsiteY10" fmla="*/ 57575 h 84873"/>
                  <a:gd name="connsiteX11" fmla="*/ 6097 w 12591"/>
                  <a:gd name="connsiteY11" fmla="*/ 49971 h 84873"/>
                  <a:gd name="connsiteX12" fmla="*/ 3833 w 12591"/>
                  <a:gd name="connsiteY12" fmla="*/ 42070 h 84873"/>
                  <a:gd name="connsiteX13" fmla="*/ 1730 w 12591"/>
                  <a:gd name="connsiteY13" fmla="*/ 33986 h 84873"/>
                  <a:gd name="connsiteX14" fmla="*/ 312 w 12591"/>
                  <a:gd name="connsiteY14" fmla="*/ 25925 h 84873"/>
                  <a:gd name="connsiteX15" fmla="*/ 83 w 12591"/>
                  <a:gd name="connsiteY15" fmla="*/ 18161 h 84873"/>
                  <a:gd name="connsiteX16" fmla="*/ 1387 w 12591"/>
                  <a:gd name="connsiteY16" fmla="*/ 11290 h 84873"/>
                  <a:gd name="connsiteX17" fmla="*/ 2507 w 12591"/>
                  <a:gd name="connsiteY17" fmla="*/ 8382 h 84873"/>
                  <a:gd name="connsiteX18" fmla="*/ 3879 w 12591"/>
                  <a:gd name="connsiteY18" fmla="*/ 5977 h 84873"/>
                  <a:gd name="connsiteX19" fmla="*/ 6692 w 12591"/>
                  <a:gd name="connsiteY19" fmla="*/ 2496 h 84873"/>
                  <a:gd name="connsiteX20" fmla="*/ 8841 w 12591"/>
                  <a:gd name="connsiteY20" fmla="*/ 619 h 84873"/>
                  <a:gd name="connsiteX21" fmla="*/ 9619 w 12591"/>
                  <a:gd name="connsiteY21" fmla="*/ 0 h 84873"/>
                  <a:gd name="connsiteX22" fmla="*/ 8979 w 12591"/>
                  <a:gd name="connsiteY22" fmla="*/ 756 h 84873"/>
                  <a:gd name="connsiteX23" fmla="*/ 7263 w 12591"/>
                  <a:gd name="connsiteY23" fmla="*/ 2977 h 84873"/>
                  <a:gd name="connsiteX24" fmla="*/ 6212 w 12591"/>
                  <a:gd name="connsiteY24" fmla="*/ 4626 h 84873"/>
                  <a:gd name="connsiteX25" fmla="*/ 5137 w 12591"/>
                  <a:gd name="connsiteY25" fmla="*/ 6687 h 84873"/>
                  <a:gd name="connsiteX26" fmla="*/ 3445 w 12591"/>
                  <a:gd name="connsiteY26" fmla="*/ 11863 h 84873"/>
                  <a:gd name="connsiteX27" fmla="*/ 3559 w 12591"/>
                  <a:gd name="connsiteY27" fmla="*/ 25444 h 84873"/>
                  <a:gd name="connsiteX28" fmla="*/ 5228 w 12591"/>
                  <a:gd name="connsiteY28" fmla="*/ 33093 h 84873"/>
                  <a:gd name="connsiteX29" fmla="*/ 7424 w 12591"/>
                  <a:gd name="connsiteY29" fmla="*/ 41017 h 84873"/>
                  <a:gd name="connsiteX30" fmla="*/ 9573 w 12591"/>
                  <a:gd name="connsiteY30" fmla="*/ 49033 h 84873"/>
                  <a:gd name="connsiteX31" fmla="*/ 11060 w 12591"/>
                  <a:gd name="connsiteY31" fmla="*/ 57139 h 84873"/>
                  <a:gd name="connsiteX32" fmla="*/ 11197 w 12591"/>
                  <a:gd name="connsiteY32" fmla="*/ 61239 h 84873"/>
                  <a:gd name="connsiteX33" fmla="*/ 10854 w 12591"/>
                  <a:gd name="connsiteY33" fmla="*/ 64903 h 84873"/>
                  <a:gd name="connsiteX34" fmla="*/ 10511 w 12591"/>
                  <a:gd name="connsiteY34" fmla="*/ 68316 h 84873"/>
                  <a:gd name="connsiteX35" fmla="*/ 10419 w 12591"/>
                  <a:gd name="connsiteY35" fmla="*/ 71476 h 84873"/>
                  <a:gd name="connsiteX36" fmla="*/ 10374 w 12591"/>
                  <a:gd name="connsiteY36" fmla="*/ 72987 h 84873"/>
                  <a:gd name="connsiteX37" fmla="*/ 10465 w 12591"/>
                  <a:gd name="connsiteY37" fmla="*/ 74408 h 84873"/>
                  <a:gd name="connsiteX38" fmla="*/ 10602 w 12591"/>
                  <a:gd name="connsiteY38" fmla="*/ 77041 h 84873"/>
                  <a:gd name="connsiteX39" fmla="*/ 11288 w 12591"/>
                  <a:gd name="connsiteY39" fmla="*/ 81301 h 84873"/>
                  <a:gd name="connsiteX40" fmla="*/ 12089 w 12591"/>
                  <a:gd name="connsiteY40" fmla="*/ 83957 h 84873"/>
                  <a:gd name="connsiteX41" fmla="*/ 12500 w 12591"/>
                  <a:gd name="connsiteY41" fmla="*/ 84873 h 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91" h="84873">
                    <a:moveTo>
                      <a:pt x="12592" y="84873"/>
                    </a:moveTo>
                    <a:cubicBezTo>
                      <a:pt x="12592" y="84873"/>
                      <a:pt x="12363" y="84622"/>
                      <a:pt x="11997" y="84072"/>
                    </a:cubicBezTo>
                    <a:cubicBezTo>
                      <a:pt x="11792" y="83820"/>
                      <a:pt x="11608" y="83431"/>
                      <a:pt x="11380" y="83018"/>
                    </a:cubicBezTo>
                    <a:cubicBezTo>
                      <a:pt x="11128" y="82606"/>
                      <a:pt x="10877" y="82125"/>
                      <a:pt x="10671" y="81530"/>
                    </a:cubicBezTo>
                    <a:cubicBezTo>
                      <a:pt x="10145" y="80408"/>
                      <a:pt x="9711" y="78965"/>
                      <a:pt x="9253" y="77316"/>
                    </a:cubicBezTo>
                    <a:cubicBezTo>
                      <a:pt x="9025" y="76469"/>
                      <a:pt x="8910" y="75552"/>
                      <a:pt x="8727" y="74613"/>
                    </a:cubicBezTo>
                    <a:cubicBezTo>
                      <a:pt x="8521" y="73674"/>
                      <a:pt x="8384" y="72667"/>
                      <a:pt x="8339" y="71591"/>
                    </a:cubicBezTo>
                    <a:cubicBezTo>
                      <a:pt x="8247" y="70537"/>
                      <a:pt x="8155" y="69415"/>
                      <a:pt x="8064" y="68270"/>
                    </a:cubicBezTo>
                    <a:cubicBezTo>
                      <a:pt x="8064" y="67125"/>
                      <a:pt x="8087" y="65957"/>
                      <a:pt x="8110" y="64743"/>
                    </a:cubicBezTo>
                    <a:cubicBezTo>
                      <a:pt x="8133" y="63552"/>
                      <a:pt x="8133" y="62338"/>
                      <a:pt x="8155" y="61079"/>
                    </a:cubicBezTo>
                    <a:cubicBezTo>
                      <a:pt x="8087" y="59979"/>
                      <a:pt x="8018" y="58788"/>
                      <a:pt x="7812" y="57575"/>
                    </a:cubicBezTo>
                    <a:cubicBezTo>
                      <a:pt x="7469" y="55101"/>
                      <a:pt x="6783" y="52559"/>
                      <a:pt x="6097" y="49971"/>
                    </a:cubicBezTo>
                    <a:cubicBezTo>
                      <a:pt x="5411" y="47383"/>
                      <a:pt x="4611" y="44750"/>
                      <a:pt x="3833" y="42070"/>
                    </a:cubicBezTo>
                    <a:cubicBezTo>
                      <a:pt x="3079" y="39391"/>
                      <a:pt x="2347" y="36689"/>
                      <a:pt x="1730" y="33986"/>
                    </a:cubicBezTo>
                    <a:cubicBezTo>
                      <a:pt x="1066" y="31284"/>
                      <a:pt x="632" y="28581"/>
                      <a:pt x="312" y="25925"/>
                    </a:cubicBezTo>
                    <a:cubicBezTo>
                      <a:pt x="-8" y="23268"/>
                      <a:pt x="-77" y="20657"/>
                      <a:pt x="83" y="18161"/>
                    </a:cubicBezTo>
                    <a:cubicBezTo>
                      <a:pt x="220" y="15688"/>
                      <a:pt x="701" y="13352"/>
                      <a:pt x="1387" y="11290"/>
                    </a:cubicBezTo>
                    <a:cubicBezTo>
                      <a:pt x="1684" y="10237"/>
                      <a:pt x="2141" y="9298"/>
                      <a:pt x="2507" y="8382"/>
                    </a:cubicBezTo>
                    <a:cubicBezTo>
                      <a:pt x="3010" y="7535"/>
                      <a:pt x="3376" y="6664"/>
                      <a:pt x="3879" y="5977"/>
                    </a:cubicBezTo>
                    <a:cubicBezTo>
                      <a:pt x="4817" y="4489"/>
                      <a:pt x="5823" y="3367"/>
                      <a:pt x="6692" y="2496"/>
                    </a:cubicBezTo>
                    <a:cubicBezTo>
                      <a:pt x="7538" y="1580"/>
                      <a:pt x="8316" y="1008"/>
                      <a:pt x="8841" y="619"/>
                    </a:cubicBezTo>
                    <a:cubicBezTo>
                      <a:pt x="9345" y="206"/>
                      <a:pt x="9619" y="0"/>
                      <a:pt x="9619" y="0"/>
                    </a:cubicBezTo>
                    <a:cubicBezTo>
                      <a:pt x="9619" y="0"/>
                      <a:pt x="9390" y="252"/>
                      <a:pt x="8979" y="756"/>
                    </a:cubicBezTo>
                    <a:cubicBezTo>
                      <a:pt x="8544" y="1237"/>
                      <a:pt x="7950" y="1993"/>
                      <a:pt x="7263" y="2977"/>
                    </a:cubicBezTo>
                    <a:cubicBezTo>
                      <a:pt x="6898" y="3435"/>
                      <a:pt x="6555" y="4008"/>
                      <a:pt x="6212" y="4626"/>
                    </a:cubicBezTo>
                    <a:cubicBezTo>
                      <a:pt x="5823" y="5245"/>
                      <a:pt x="5480" y="5954"/>
                      <a:pt x="5137" y="6687"/>
                    </a:cubicBezTo>
                    <a:cubicBezTo>
                      <a:pt x="4428" y="8176"/>
                      <a:pt x="3833" y="9916"/>
                      <a:pt x="3445" y="11863"/>
                    </a:cubicBezTo>
                    <a:cubicBezTo>
                      <a:pt x="2599" y="15779"/>
                      <a:pt x="2759" y="20497"/>
                      <a:pt x="3559" y="25444"/>
                    </a:cubicBezTo>
                    <a:cubicBezTo>
                      <a:pt x="3971" y="27963"/>
                      <a:pt x="4588" y="30505"/>
                      <a:pt x="5228" y="33093"/>
                    </a:cubicBezTo>
                    <a:cubicBezTo>
                      <a:pt x="5891" y="35704"/>
                      <a:pt x="6646" y="38337"/>
                      <a:pt x="7424" y="41017"/>
                    </a:cubicBezTo>
                    <a:cubicBezTo>
                      <a:pt x="8155" y="43673"/>
                      <a:pt x="8910" y="46353"/>
                      <a:pt x="9573" y="49033"/>
                    </a:cubicBezTo>
                    <a:cubicBezTo>
                      <a:pt x="10259" y="51712"/>
                      <a:pt x="10763" y="54437"/>
                      <a:pt x="11060" y="57139"/>
                    </a:cubicBezTo>
                    <a:cubicBezTo>
                      <a:pt x="11197" y="58491"/>
                      <a:pt x="11265" y="59865"/>
                      <a:pt x="11197" y="61239"/>
                    </a:cubicBezTo>
                    <a:cubicBezTo>
                      <a:pt x="11083" y="62521"/>
                      <a:pt x="10968" y="63735"/>
                      <a:pt x="10854" y="64903"/>
                    </a:cubicBezTo>
                    <a:cubicBezTo>
                      <a:pt x="10740" y="66071"/>
                      <a:pt x="10625" y="67216"/>
                      <a:pt x="10511" y="68316"/>
                    </a:cubicBezTo>
                    <a:cubicBezTo>
                      <a:pt x="10488" y="69415"/>
                      <a:pt x="10442" y="70468"/>
                      <a:pt x="10419" y="71476"/>
                    </a:cubicBezTo>
                    <a:cubicBezTo>
                      <a:pt x="10419" y="71980"/>
                      <a:pt x="10397" y="72484"/>
                      <a:pt x="10374" y="72987"/>
                    </a:cubicBezTo>
                    <a:cubicBezTo>
                      <a:pt x="10397" y="73491"/>
                      <a:pt x="10419" y="73949"/>
                      <a:pt x="10465" y="74408"/>
                    </a:cubicBezTo>
                    <a:cubicBezTo>
                      <a:pt x="10511" y="75347"/>
                      <a:pt x="10511" y="76217"/>
                      <a:pt x="10602" y="77041"/>
                    </a:cubicBezTo>
                    <a:cubicBezTo>
                      <a:pt x="10808" y="78690"/>
                      <a:pt x="10991" y="80156"/>
                      <a:pt x="11288" y="81301"/>
                    </a:cubicBezTo>
                    <a:cubicBezTo>
                      <a:pt x="11540" y="82469"/>
                      <a:pt x="11860" y="83362"/>
                      <a:pt x="12089" y="83957"/>
                    </a:cubicBezTo>
                    <a:cubicBezTo>
                      <a:pt x="12317" y="84576"/>
                      <a:pt x="12500" y="84873"/>
                      <a:pt x="12500" y="8487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8" name="Freeform: Shape 2003">
                <a:extLst>
                  <a:ext uri="{FF2B5EF4-FFF2-40B4-BE49-F238E27FC236}">
                    <a16:creationId xmlns:a16="http://schemas.microsoft.com/office/drawing/2014/main" id="{FC281E1B-43B2-6B1E-79F3-73513AB374FC}"/>
                  </a:ext>
                </a:extLst>
              </p:cNvPr>
              <p:cNvSpPr/>
              <p:nvPr/>
            </p:nvSpPr>
            <p:spPr>
              <a:xfrm>
                <a:off x="5571357" y="4065660"/>
                <a:ext cx="16899" cy="20588"/>
              </a:xfrm>
              <a:custGeom>
                <a:avLst/>
                <a:gdLst>
                  <a:gd name="connsiteX0" fmla="*/ 16899 w 16899"/>
                  <a:gd name="connsiteY0" fmla="*/ 20543 h 20588"/>
                  <a:gd name="connsiteX1" fmla="*/ 13995 w 16899"/>
                  <a:gd name="connsiteY1" fmla="*/ 17405 h 20588"/>
                  <a:gd name="connsiteX2" fmla="*/ 12646 w 16899"/>
                  <a:gd name="connsiteY2" fmla="*/ 15917 h 20588"/>
                  <a:gd name="connsiteX3" fmla="*/ 11160 w 16899"/>
                  <a:gd name="connsiteY3" fmla="*/ 14290 h 20588"/>
                  <a:gd name="connsiteX4" fmla="*/ 8004 w 16899"/>
                  <a:gd name="connsiteY4" fmla="*/ 10695 h 20588"/>
                  <a:gd name="connsiteX5" fmla="*/ 4916 w 16899"/>
                  <a:gd name="connsiteY5" fmla="*/ 7008 h 20588"/>
                  <a:gd name="connsiteX6" fmla="*/ 3544 w 16899"/>
                  <a:gd name="connsiteY6" fmla="*/ 5221 h 20588"/>
                  <a:gd name="connsiteX7" fmla="*/ 2310 w 16899"/>
                  <a:gd name="connsiteY7" fmla="*/ 3641 h 20588"/>
                  <a:gd name="connsiteX8" fmla="*/ 0 w 16899"/>
                  <a:gd name="connsiteY8" fmla="*/ 0 h 20588"/>
                  <a:gd name="connsiteX9" fmla="*/ 3819 w 16899"/>
                  <a:gd name="connsiteY9" fmla="*/ 2038 h 20588"/>
                  <a:gd name="connsiteX10" fmla="*/ 5580 w 16899"/>
                  <a:gd name="connsiteY10" fmla="*/ 3206 h 20588"/>
                  <a:gd name="connsiteX11" fmla="*/ 7341 w 16899"/>
                  <a:gd name="connsiteY11" fmla="*/ 4672 h 20588"/>
                  <a:gd name="connsiteX12" fmla="*/ 9170 w 16899"/>
                  <a:gd name="connsiteY12" fmla="*/ 6344 h 20588"/>
                  <a:gd name="connsiteX13" fmla="*/ 10908 w 16899"/>
                  <a:gd name="connsiteY13" fmla="*/ 8222 h 20588"/>
                  <a:gd name="connsiteX14" fmla="*/ 12509 w 16899"/>
                  <a:gd name="connsiteY14" fmla="*/ 10237 h 20588"/>
                  <a:gd name="connsiteX15" fmla="*/ 13881 w 16899"/>
                  <a:gd name="connsiteY15" fmla="*/ 12321 h 20588"/>
                  <a:gd name="connsiteX16" fmla="*/ 15024 w 16899"/>
                  <a:gd name="connsiteY16" fmla="*/ 14359 h 20588"/>
                  <a:gd name="connsiteX17" fmla="*/ 15870 w 16899"/>
                  <a:gd name="connsiteY17" fmla="*/ 16283 h 20588"/>
                  <a:gd name="connsiteX18" fmla="*/ 16442 w 16899"/>
                  <a:gd name="connsiteY18" fmla="*/ 18024 h 20588"/>
                  <a:gd name="connsiteX19" fmla="*/ 16762 w 16899"/>
                  <a:gd name="connsiteY19" fmla="*/ 19375 h 20588"/>
                  <a:gd name="connsiteX20" fmla="*/ 16899 w 16899"/>
                  <a:gd name="connsiteY20" fmla="*/ 20589 h 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99" h="20588">
                    <a:moveTo>
                      <a:pt x="16899" y="20543"/>
                    </a:moveTo>
                    <a:cubicBezTo>
                      <a:pt x="16899" y="20543"/>
                      <a:pt x="15733" y="19283"/>
                      <a:pt x="13995" y="17405"/>
                    </a:cubicBezTo>
                    <a:cubicBezTo>
                      <a:pt x="13561" y="16947"/>
                      <a:pt x="13103" y="16443"/>
                      <a:pt x="12646" y="15917"/>
                    </a:cubicBezTo>
                    <a:cubicBezTo>
                      <a:pt x="12211" y="15390"/>
                      <a:pt x="11640" y="14863"/>
                      <a:pt x="11160" y="14290"/>
                    </a:cubicBezTo>
                    <a:cubicBezTo>
                      <a:pt x="10153" y="13123"/>
                      <a:pt x="9079" y="11909"/>
                      <a:pt x="8004" y="10695"/>
                    </a:cubicBezTo>
                    <a:cubicBezTo>
                      <a:pt x="6998" y="9412"/>
                      <a:pt x="5877" y="8199"/>
                      <a:pt x="4916" y="7008"/>
                    </a:cubicBezTo>
                    <a:cubicBezTo>
                      <a:pt x="4414" y="6390"/>
                      <a:pt x="3979" y="5794"/>
                      <a:pt x="3544" y="5221"/>
                    </a:cubicBezTo>
                    <a:cubicBezTo>
                      <a:pt x="3087" y="4672"/>
                      <a:pt x="2698" y="4145"/>
                      <a:pt x="2310" y="3641"/>
                    </a:cubicBezTo>
                    <a:cubicBezTo>
                      <a:pt x="800" y="1626"/>
                      <a:pt x="0" y="0"/>
                      <a:pt x="0" y="0"/>
                    </a:cubicBezTo>
                    <a:cubicBezTo>
                      <a:pt x="0" y="0"/>
                      <a:pt x="1647" y="641"/>
                      <a:pt x="3819" y="2038"/>
                    </a:cubicBezTo>
                    <a:cubicBezTo>
                      <a:pt x="4368" y="2382"/>
                      <a:pt x="4962" y="2748"/>
                      <a:pt x="5580" y="3206"/>
                    </a:cubicBezTo>
                    <a:cubicBezTo>
                      <a:pt x="6151" y="3641"/>
                      <a:pt x="6746" y="4145"/>
                      <a:pt x="7341" y="4672"/>
                    </a:cubicBezTo>
                    <a:cubicBezTo>
                      <a:pt x="7935" y="5199"/>
                      <a:pt x="8553" y="5748"/>
                      <a:pt x="9170" y="6344"/>
                    </a:cubicBezTo>
                    <a:cubicBezTo>
                      <a:pt x="9810" y="6916"/>
                      <a:pt x="10336" y="7580"/>
                      <a:pt x="10908" y="8222"/>
                    </a:cubicBezTo>
                    <a:cubicBezTo>
                      <a:pt x="11457" y="8886"/>
                      <a:pt x="12006" y="9550"/>
                      <a:pt x="12509" y="10237"/>
                    </a:cubicBezTo>
                    <a:cubicBezTo>
                      <a:pt x="13012" y="10901"/>
                      <a:pt x="13446" y="11634"/>
                      <a:pt x="13881" y="12321"/>
                    </a:cubicBezTo>
                    <a:cubicBezTo>
                      <a:pt x="14292" y="13008"/>
                      <a:pt x="14704" y="13672"/>
                      <a:pt x="15024" y="14359"/>
                    </a:cubicBezTo>
                    <a:cubicBezTo>
                      <a:pt x="15344" y="15046"/>
                      <a:pt x="15619" y="15688"/>
                      <a:pt x="15870" y="16283"/>
                    </a:cubicBezTo>
                    <a:cubicBezTo>
                      <a:pt x="16145" y="16878"/>
                      <a:pt x="16282" y="17497"/>
                      <a:pt x="16442" y="18024"/>
                    </a:cubicBezTo>
                    <a:cubicBezTo>
                      <a:pt x="16602" y="18528"/>
                      <a:pt x="16693" y="18963"/>
                      <a:pt x="16762" y="19375"/>
                    </a:cubicBezTo>
                    <a:cubicBezTo>
                      <a:pt x="16899" y="20130"/>
                      <a:pt x="16899" y="20589"/>
                      <a:pt x="16899" y="2058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9" name="Freeform: Shape 2004">
                <a:extLst>
                  <a:ext uri="{FF2B5EF4-FFF2-40B4-BE49-F238E27FC236}">
                    <a16:creationId xmlns:a16="http://schemas.microsoft.com/office/drawing/2014/main" id="{C18E3EB7-EE21-2C1F-C09D-6D6A223129BE}"/>
                  </a:ext>
                </a:extLst>
              </p:cNvPr>
              <p:cNvSpPr/>
              <p:nvPr/>
            </p:nvSpPr>
            <p:spPr>
              <a:xfrm>
                <a:off x="5471732" y="3723624"/>
                <a:ext cx="85611" cy="130172"/>
              </a:xfrm>
              <a:custGeom>
                <a:avLst/>
                <a:gdLst>
                  <a:gd name="connsiteX0" fmla="*/ 104 w 85611"/>
                  <a:gd name="connsiteY0" fmla="*/ 130173 h 130172"/>
                  <a:gd name="connsiteX1" fmla="*/ 13 w 85611"/>
                  <a:gd name="connsiteY1" fmla="*/ 128272 h 130172"/>
                  <a:gd name="connsiteX2" fmla="*/ 127 w 85611"/>
                  <a:gd name="connsiteY2" fmla="*/ 122867 h 130172"/>
                  <a:gd name="connsiteX3" fmla="*/ 1179 w 85611"/>
                  <a:gd name="connsiteY3" fmla="*/ 114485 h 130172"/>
                  <a:gd name="connsiteX4" fmla="*/ 2276 w 85611"/>
                  <a:gd name="connsiteY4" fmla="*/ 109378 h 130172"/>
                  <a:gd name="connsiteX5" fmla="*/ 4014 w 85611"/>
                  <a:gd name="connsiteY5" fmla="*/ 103813 h 130172"/>
                  <a:gd name="connsiteX6" fmla="*/ 6461 w 85611"/>
                  <a:gd name="connsiteY6" fmla="*/ 97927 h 130172"/>
                  <a:gd name="connsiteX7" fmla="*/ 7948 w 85611"/>
                  <a:gd name="connsiteY7" fmla="*/ 94904 h 130172"/>
                  <a:gd name="connsiteX8" fmla="*/ 9754 w 85611"/>
                  <a:gd name="connsiteY8" fmla="*/ 91927 h 130172"/>
                  <a:gd name="connsiteX9" fmla="*/ 10669 w 85611"/>
                  <a:gd name="connsiteY9" fmla="*/ 90416 h 130172"/>
                  <a:gd name="connsiteX10" fmla="*/ 11744 w 85611"/>
                  <a:gd name="connsiteY10" fmla="*/ 88950 h 130172"/>
                  <a:gd name="connsiteX11" fmla="*/ 13939 w 85611"/>
                  <a:gd name="connsiteY11" fmla="*/ 85996 h 130172"/>
                  <a:gd name="connsiteX12" fmla="*/ 16500 w 85611"/>
                  <a:gd name="connsiteY12" fmla="*/ 83225 h 130172"/>
                  <a:gd name="connsiteX13" fmla="*/ 19267 w 85611"/>
                  <a:gd name="connsiteY13" fmla="*/ 80545 h 130172"/>
                  <a:gd name="connsiteX14" fmla="*/ 22263 w 85611"/>
                  <a:gd name="connsiteY14" fmla="*/ 78003 h 130172"/>
                  <a:gd name="connsiteX15" fmla="*/ 25533 w 85611"/>
                  <a:gd name="connsiteY15" fmla="*/ 75735 h 130172"/>
                  <a:gd name="connsiteX16" fmla="*/ 28918 w 85611"/>
                  <a:gd name="connsiteY16" fmla="*/ 73560 h 130172"/>
                  <a:gd name="connsiteX17" fmla="*/ 32325 w 85611"/>
                  <a:gd name="connsiteY17" fmla="*/ 71659 h 130172"/>
                  <a:gd name="connsiteX18" fmla="*/ 46274 w 85611"/>
                  <a:gd name="connsiteY18" fmla="*/ 64330 h 130172"/>
                  <a:gd name="connsiteX19" fmla="*/ 59789 w 85611"/>
                  <a:gd name="connsiteY19" fmla="*/ 56750 h 130172"/>
                  <a:gd name="connsiteX20" fmla="*/ 71452 w 85611"/>
                  <a:gd name="connsiteY20" fmla="*/ 47910 h 130172"/>
                  <a:gd name="connsiteX21" fmla="*/ 79364 w 85611"/>
                  <a:gd name="connsiteY21" fmla="*/ 37169 h 130172"/>
                  <a:gd name="connsiteX22" fmla="*/ 82337 w 85611"/>
                  <a:gd name="connsiteY22" fmla="*/ 25512 h 130172"/>
                  <a:gd name="connsiteX23" fmla="*/ 81833 w 85611"/>
                  <a:gd name="connsiteY23" fmla="*/ 15023 h 130172"/>
                  <a:gd name="connsiteX24" fmla="*/ 81468 w 85611"/>
                  <a:gd name="connsiteY24" fmla="*/ 12756 h 130172"/>
                  <a:gd name="connsiteX25" fmla="*/ 81010 w 85611"/>
                  <a:gd name="connsiteY25" fmla="*/ 10649 h 130172"/>
                  <a:gd name="connsiteX26" fmla="*/ 80095 w 85611"/>
                  <a:gd name="connsiteY26" fmla="*/ 6962 h 130172"/>
                  <a:gd name="connsiteX27" fmla="*/ 78563 w 85611"/>
                  <a:gd name="connsiteY27" fmla="*/ 1809 h 130172"/>
                  <a:gd name="connsiteX28" fmla="*/ 77969 w 85611"/>
                  <a:gd name="connsiteY28" fmla="*/ 0 h 130172"/>
                  <a:gd name="connsiteX29" fmla="*/ 78838 w 85611"/>
                  <a:gd name="connsiteY29" fmla="*/ 1695 h 130172"/>
                  <a:gd name="connsiteX30" fmla="*/ 81170 w 85611"/>
                  <a:gd name="connsiteY30" fmla="*/ 6596 h 130172"/>
                  <a:gd name="connsiteX31" fmla="*/ 82588 w 85611"/>
                  <a:gd name="connsiteY31" fmla="*/ 10191 h 130172"/>
                  <a:gd name="connsiteX32" fmla="*/ 83343 w 85611"/>
                  <a:gd name="connsiteY32" fmla="*/ 12275 h 130172"/>
                  <a:gd name="connsiteX33" fmla="*/ 83960 w 85611"/>
                  <a:gd name="connsiteY33" fmla="*/ 14565 h 130172"/>
                  <a:gd name="connsiteX34" fmla="*/ 85126 w 85611"/>
                  <a:gd name="connsiteY34" fmla="*/ 19695 h 130172"/>
                  <a:gd name="connsiteX35" fmla="*/ 85607 w 85611"/>
                  <a:gd name="connsiteY35" fmla="*/ 25581 h 130172"/>
                  <a:gd name="connsiteX36" fmla="*/ 83251 w 85611"/>
                  <a:gd name="connsiteY36" fmla="*/ 38818 h 130172"/>
                  <a:gd name="connsiteX37" fmla="*/ 74996 w 85611"/>
                  <a:gd name="connsiteY37" fmla="*/ 51437 h 130172"/>
                  <a:gd name="connsiteX38" fmla="*/ 62716 w 85611"/>
                  <a:gd name="connsiteY38" fmla="*/ 61376 h 130172"/>
                  <a:gd name="connsiteX39" fmla="*/ 48881 w 85611"/>
                  <a:gd name="connsiteY39" fmla="*/ 69369 h 130172"/>
                  <a:gd name="connsiteX40" fmla="*/ 34886 w 85611"/>
                  <a:gd name="connsiteY40" fmla="*/ 76514 h 130172"/>
                  <a:gd name="connsiteX41" fmla="*/ 31479 w 85611"/>
                  <a:gd name="connsiteY41" fmla="*/ 78323 h 130172"/>
                  <a:gd name="connsiteX42" fmla="*/ 28346 w 85611"/>
                  <a:gd name="connsiteY42" fmla="*/ 80201 h 130172"/>
                  <a:gd name="connsiteX43" fmla="*/ 25304 w 85611"/>
                  <a:gd name="connsiteY43" fmla="*/ 82125 h 130172"/>
                  <a:gd name="connsiteX44" fmla="*/ 22515 w 85611"/>
                  <a:gd name="connsiteY44" fmla="*/ 84301 h 130172"/>
                  <a:gd name="connsiteX45" fmla="*/ 19908 w 85611"/>
                  <a:gd name="connsiteY45" fmla="*/ 86637 h 130172"/>
                  <a:gd name="connsiteX46" fmla="*/ 17461 w 85611"/>
                  <a:gd name="connsiteY46" fmla="*/ 89064 h 130172"/>
                  <a:gd name="connsiteX47" fmla="*/ 15265 w 85611"/>
                  <a:gd name="connsiteY47" fmla="*/ 91629 h 130172"/>
                  <a:gd name="connsiteX48" fmla="*/ 14191 w 85611"/>
                  <a:gd name="connsiteY48" fmla="*/ 92912 h 130172"/>
                  <a:gd name="connsiteX49" fmla="*/ 13253 w 85611"/>
                  <a:gd name="connsiteY49" fmla="*/ 94286 h 130172"/>
                  <a:gd name="connsiteX50" fmla="*/ 11401 w 85611"/>
                  <a:gd name="connsiteY50" fmla="*/ 96943 h 130172"/>
                  <a:gd name="connsiteX51" fmla="*/ 9800 w 85611"/>
                  <a:gd name="connsiteY51" fmla="*/ 99668 h 130172"/>
                  <a:gd name="connsiteX52" fmla="*/ 7033 w 85611"/>
                  <a:gd name="connsiteY52" fmla="*/ 105027 h 130172"/>
                  <a:gd name="connsiteX53" fmla="*/ 4906 w 85611"/>
                  <a:gd name="connsiteY53" fmla="*/ 110157 h 130172"/>
                  <a:gd name="connsiteX54" fmla="*/ 3283 w 85611"/>
                  <a:gd name="connsiteY54" fmla="*/ 114966 h 130172"/>
                  <a:gd name="connsiteX55" fmla="*/ 1247 w 85611"/>
                  <a:gd name="connsiteY55" fmla="*/ 122982 h 130172"/>
                  <a:gd name="connsiteX56" fmla="*/ 104 w 85611"/>
                  <a:gd name="connsiteY56" fmla="*/ 130150 h 13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5611" h="130172">
                    <a:moveTo>
                      <a:pt x="104" y="130173"/>
                    </a:moveTo>
                    <a:cubicBezTo>
                      <a:pt x="104" y="130173"/>
                      <a:pt x="36" y="129531"/>
                      <a:pt x="13" y="128272"/>
                    </a:cubicBezTo>
                    <a:cubicBezTo>
                      <a:pt x="13" y="127035"/>
                      <a:pt x="-56" y="125203"/>
                      <a:pt x="127" y="122867"/>
                    </a:cubicBezTo>
                    <a:cubicBezTo>
                      <a:pt x="264" y="120531"/>
                      <a:pt x="561" y="117691"/>
                      <a:pt x="1179" y="114485"/>
                    </a:cubicBezTo>
                    <a:cubicBezTo>
                      <a:pt x="1408" y="112859"/>
                      <a:pt x="1888" y="111165"/>
                      <a:pt x="2276" y="109378"/>
                    </a:cubicBezTo>
                    <a:cubicBezTo>
                      <a:pt x="2780" y="107592"/>
                      <a:pt x="3328" y="105714"/>
                      <a:pt x="4014" y="103813"/>
                    </a:cubicBezTo>
                    <a:cubicBezTo>
                      <a:pt x="4769" y="101935"/>
                      <a:pt x="5432" y="99897"/>
                      <a:pt x="6461" y="97927"/>
                    </a:cubicBezTo>
                    <a:cubicBezTo>
                      <a:pt x="6919" y="96920"/>
                      <a:pt x="7422" y="95912"/>
                      <a:pt x="7948" y="94904"/>
                    </a:cubicBezTo>
                    <a:cubicBezTo>
                      <a:pt x="8542" y="93919"/>
                      <a:pt x="9137" y="92912"/>
                      <a:pt x="9754" y="91927"/>
                    </a:cubicBezTo>
                    <a:cubicBezTo>
                      <a:pt x="10052" y="91423"/>
                      <a:pt x="10372" y="90919"/>
                      <a:pt x="10669" y="90416"/>
                    </a:cubicBezTo>
                    <a:lnTo>
                      <a:pt x="11744" y="88950"/>
                    </a:lnTo>
                    <a:cubicBezTo>
                      <a:pt x="12475" y="87965"/>
                      <a:pt x="13207" y="87003"/>
                      <a:pt x="13939" y="85996"/>
                    </a:cubicBezTo>
                    <a:cubicBezTo>
                      <a:pt x="14740" y="85057"/>
                      <a:pt x="15631" y="84140"/>
                      <a:pt x="16500" y="83225"/>
                    </a:cubicBezTo>
                    <a:cubicBezTo>
                      <a:pt x="17369" y="82286"/>
                      <a:pt x="18238" y="81347"/>
                      <a:pt x="19267" y="80545"/>
                    </a:cubicBezTo>
                    <a:cubicBezTo>
                      <a:pt x="20251" y="79721"/>
                      <a:pt x="21257" y="78873"/>
                      <a:pt x="22263" y="78003"/>
                    </a:cubicBezTo>
                    <a:cubicBezTo>
                      <a:pt x="23246" y="77133"/>
                      <a:pt x="24435" y="76514"/>
                      <a:pt x="25533" y="75735"/>
                    </a:cubicBezTo>
                    <a:cubicBezTo>
                      <a:pt x="26654" y="75026"/>
                      <a:pt x="27751" y="74201"/>
                      <a:pt x="28918" y="73560"/>
                    </a:cubicBezTo>
                    <a:cubicBezTo>
                      <a:pt x="30038" y="72919"/>
                      <a:pt x="31181" y="72300"/>
                      <a:pt x="32325" y="71659"/>
                    </a:cubicBezTo>
                    <a:cubicBezTo>
                      <a:pt x="36921" y="69255"/>
                      <a:pt x="41609" y="66781"/>
                      <a:pt x="46274" y="64330"/>
                    </a:cubicBezTo>
                    <a:cubicBezTo>
                      <a:pt x="50939" y="61903"/>
                      <a:pt x="55513" y="59452"/>
                      <a:pt x="59789" y="56750"/>
                    </a:cubicBezTo>
                    <a:cubicBezTo>
                      <a:pt x="64020" y="54025"/>
                      <a:pt x="68090" y="51208"/>
                      <a:pt x="71452" y="47910"/>
                    </a:cubicBezTo>
                    <a:cubicBezTo>
                      <a:pt x="74767" y="44612"/>
                      <a:pt x="77580" y="41017"/>
                      <a:pt x="79364" y="37169"/>
                    </a:cubicBezTo>
                    <a:cubicBezTo>
                      <a:pt x="81147" y="33299"/>
                      <a:pt x="82062" y="29291"/>
                      <a:pt x="82337" y="25512"/>
                    </a:cubicBezTo>
                    <a:cubicBezTo>
                      <a:pt x="82611" y="21711"/>
                      <a:pt x="82337" y="18138"/>
                      <a:pt x="81833" y="15023"/>
                    </a:cubicBezTo>
                    <a:cubicBezTo>
                      <a:pt x="81696" y="14268"/>
                      <a:pt x="81582" y="13489"/>
                      <a:pt x="81468" y="12756"/>
                    </a:cubicBezTo>
                    <a:cubicBezTo>
                      <a:pt x="81308" y="12023"/>
                      <a:pt x="81147" y="11336"/>
                      <a:pt x="81010" y="10649"/>
                    </a:cubicBezTo>
                    <a:cubicBezTo>
                      <a:pt x="80759" y="9275"/>
                      <a:pt x="80438" y="8061"/>
                      <a:pt x="80095" y="6962"/>
                    </a:cubicBezTo>
                    <a:cubicBezTo>
                      <a:pt x="79501" y="4718"/>
                      <a:pt x="78929" y="3000"/>
                      <a:pt x="78563" y="1809"/>
                    </a:cubicBezTo>
                    <a:cubicBezTo>
                      <a:pt x="78174" y="618"/>
                      <a:pt x="77969" y="0"/>
                      <a:pt x="77969" y="0"/>
                    </a:cubicBezTo>
                    <a:cubicBezTo>
                      <a:pt x="77969" y="0"/>
                      <a:pt x="78266" y="595"/>
                      <a:pt x="78838" y="1695"/>
                    </a:cubicBezTo>
                    <a:cubicBezTo>
                      <a:pt x="79387" y="2817"/>
                      <a:pt x="80301" y="4397"/>
                      <a:pt x="81170" y="6596"/>
                    </a:cubicBezTo>
                    <a:cubicBezTo>
                      <a:pt x="81651" y="7649"/>
                      <a:pt x="82131" y="8840"/>
                      <a:pt x="82588" y="10191"/>
                    </a:cubicBezTo>
                    <a:cubicBezTo>
                      <a:pt x="82817" y="10832"/>
                      <a:pt x="83091" y="11542"/>
                      <a:pt x="83343" y="12275"/>
                    </a:cubicBezTo>
                    <a:cubicBezTo>
                      <a:pt x="83548" y="13008"/>
                      <a:pt x="83754" y="13787"/>
                      <a:pt x="83960" y="14565"/>
                    </a:cubicBezTo>
                    <a:cubicBezTo>
                      <a:pt x="84463" y="16146"/>
                      <a:pt x="84738" y="17886"/>
                      <a:pt x="85126" y="19695"/>
                    </a:cubicBezTo>
                    <a:cubicBezTo>
                      <a:pt x="85355" y="21550"/>
                      <a:pt x="85607" y="23497"/>
                      <a:pt x="85607" y="25581"/>
                    </a:cubicBezTo>
                    <a:cubicBezTo>
                      <a:pt x="85675" y="29703"/>
                      <a:pt x="85058" y="34307"/>
                      <a:pt x="83251" y="38818"/>
                    </a:cubicBezTo>
                    <a:cubicBezTo>
                      <a:pt x="81490" y="43330"/>
                      <a:pt x="78586" y="47658"/>
                      <a:pt x="74996" y="51437"/>
                    </a:cubicBezTo>
                    <a:cubicBezTo>
                      <a:pt x="71383" y="55170"/>
                      <a:pt x="67198" y="58513"/>
                      <a:pt x="62716" y="61376"/>
                    </a:cubicBezTo>
                    <a:cubicBezTo>
                      <a:pt x="58257" y="64285"/>
                      <a:pt x="53569" y="66873"/>
                      <a:pt x="48881" y="69369"/>
                    </a:cubicBezTo>
                    <a:cubicBezTo>
                      <a:pt x="44193" y="71774"/>
                      <a:pt x="39505" y="74155"/>
                      <a:pt x="34886" y="76514"/>
                    </a:cubicBezTo>
                    <a:cubicBezTo>
                      <a:pt x="33743" y="77110"/>
                      <a:pt x="32622" y="77728"/>
                      <a:pt x="31479" y="78323"/>
                    </a:cubicBezTo>
                    <a:cubicBezTo>
                      <a:pt x="30358" y="78919"/>
                      <a:pt x="29398" y="79560"/>
                      <a:pt x="28346" y="80201"/>
                    </a:cubicBezTo>
                    <a:cubicBezTo>
                      <a:pt x="27340" y="80865"/>
                      <a:pt x="26219" y="81392"/>
                      <a:pt x="25304" y="82125"/>
                    </a:cubicBezTo>
                    <a:cubicBezTo>
                      <a:pt x="24367" y="82835"/>
                      <a:pt x="23429" y="83591"/>
                      <a:pt x="22515" y="84301"/>
                    </a:cubicBezTo>
                    <a:cubicBezTo>
                      <a:pt x="21554" y="84988"/>
                      <a:pt x="20731" y="85835"/>
                      <a:pt x="19908" y="86637"/>
                    </a:cubicBezTo>
                    <a:cubicBezTo>
                      <a:pt x="19084" y="87438"/>
                      <a:pt x="18261" y="88263"/>
                      <a:pt x="17461" y="89064"/>
                    </a:cubicBezTo>
                    <a:cubicBezTo>
                      <a:pt x="16706" y="89912"/>
                      <a:pt x="15997" y="90782"/>
                      <a:pt x="15265" y="91629"/>
                    </a:cubicBezTo>
                    <a:lnTo>
                      <a:pt x="14191" y="92912"/>
                    </a:lnTo>
                    <a:lnTo>
                      <a:pt x="13253" y="94286"/>
                    </a:lnTo>
                    <a:cubicBezTo>
                      <a:pt x="12636" y="95179"/>
                      <a:pt x="12018" y="96072"/>
                      <a:pt x="11401" y="96943"/>
                    </a:cubicBezTo>
                    <a:cubicBezTo>
                      <a:pt x="10875" y="97882"/>
                      <a:pt x="10349" y="98775"/>
                      <a:pt x="9800" y="99668"/>
                    </a:cubicBezTo>
                    <a:cubicBezTo>
                      <a:pt x="8679" y="101431"/>
                      <a:pt x="7902" y="103286"/>
                      <a:pt x="7033" y="105027"/>
                    </a:cubicBezTo>
                    <a:cubicBezTo>
                      <a:pt x="6210" y="106790"/>
                      <a:pt x="5570" y="108531"/>
                      <a:pt x="4906" y="110157"/>
                    </a:cubicBezTo>
                    <a:cubicBezTo>
                      <a:pt x="4335" y="111852"/>
                      <a:pt x="3694" y="113409"/>
                      <a:pt x="3283" y="114966"/>
                    </a:cubicBezTo>
                    <a:cubicBezTo>
                      <a:pt x="2368" y="118035"/>
                      <a:pt x="1682" y="120714"/>
                      <a:pt x="1247" y="122982"/>
                    </a:cubicBezTo>
                    <a:cubicBezTo>
                      <a:pt x="310" y="127493"/>
                      <a:pt x="104" y="130150"/>
                      <a:pt x="104" y="1301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0" name="Freeform: Shape 2005">
                <a:extLst>
                  <a:ext uri="{FF2B5EF4-FFF2-40B4-BE49-F238E27FC236}">
                    <a16:creationId xmlns:a16="http://schemas.microsoft.com/office/drawing/2014/main" id="{83859736-3739-2592-9FFD-7B2BA3A35731}"/>
                  </a:ext>
                </a:extLst>
              </p:cNvPr>
              <p:cNvSpPr/>
              <p:nvPr/>
            </p:nvSpPr>
            <p:spPr>
              <a:xfrm>
                <a:off x="5525051" y="3736403"/>
                <a:ext cx="36591" cy="120508"/>
              </a:xfrm>
              <a:custGeom>
                <a:avLst/>
                <a:gdLst>
                  <a:gd name="connsiteX0" fmla="*/ 7522 w 36591"/>
                  <a:gd name="connsiteY0" fmla="*/ 120417 h 120508"/>
                  <a:gd name="connsiteX1" fmla="*/ 6333 w 36591"/>
                  <a:gd name="connsiteY1" fmla="*/ 119523 h 120508"/>
                  <a:gd name="connsiteX2" fmla="*/ 3520 w 36591"/>
                  <a:gd name="connsiteY2" fmla="*/ 116317 h 120508"/>
                  <a:gd name="connsiteX3" fmla="*/ 2033 w 36591"/>
                  <a:gd name="connsiteY3" fmla="*/ 113592 h 120508"/>
                  <a:gd name="connsiteX4" fmla="*/ 1370 w 36591"/>
                  <a:gd name="connsiteY4" fmla="*/ 111943 h 120508"/>
                  <a:gd name="connsiteX5" fmla="*/ 845 w 36591"/>
                  <a:gd name="connsiteY5" fmla="*/ 110111 h 120508"/>
                  <a:gd name="connsiteX6" fmla="*/ 90 w 36591"/>
                  <a:gd name="connsiteY6" fmla="*/ 105966 h 120508"/>
                  <a:gd name="connsiteX7" fmla="*/ 44 w 36591"/>
                  <a:gd name="connsiteY7" fmla="*/ 101317 h 120508"/>
                  <a:gd name="connsiteX8" fmla="*/ 1965 w 36591"/>
                  <a:gd name="connsiteY8" fmla="*/ 91103 h 120508"/>
                  <a:gd name="connsiteX9" fmla="*/ 6264 w 36591"/>
                  <a:gd name="connsiteY9" fmla="*/ 80476 h 120508"/>
                  <a:gd name="connsiteX10" fmla="*/ 9168 w 36591"/>
                  <a:gd name="connsiteY10" fmla="*/ 75209 h 120508"/>
                  <a:gd name="connsiteX11" fmla="*/ 12507 w 36591"/>
                  <a:gd name="connsiteY11" fmla="*/ 70079 h 120508"/>
                  <a:gd name="connsiteX12" fmla="*/ 15823 w 36591"/>
                  <a:gd name="connsiteY12" fmla="*/ 65109 h 120508"/>
                  <a:gd name="connsiteX13" fmla="*/ 17538 w 36591"/>
                  <a:gd name="connsiteY13" fmla="*/ 62590 h 120508"/>
                  <a:gd name="connsiteX14" fmla="*/ 19138 w 36591"/>
                  <a:gd name="connsiteY14" fmla="*/ 60071 h 120508"/>
                  <a:gd name="connsiteX15" fmla="*/ 22043 w 36591"/>
                  <a:gd name="connsiteY15" fmla="*/ 55124 h 120508"/>
                  <a:gd name="connsiteX16" fmla="*/ 24627 w 36591"/>
                  <a:gd name="connsiteY16" fmla="*/ 49971 h 120508"/>
                  <a:gd name="connsiteX17" fmla="*/ 26845 w 36591"/>
                  <a:gd name="connsiteY17" fmla="*/ 44773 h 120508"/>
                  <a:gd name="connsiteX18" fmla="*/ 28651 w 36591"/>
                  <a:gd name="connsiteY18" fmla="*/ 39551 h 120508"/>
                  <a:gd name="connsiteX19" fmla="*/ 30001 w 36591"/>
                  <a:gd name="connsiteY19" fmla="*/ 34421 h 120508"/>
                  <a:gd name="connsiteX20" fmla="*/ 30915 w 36591"/>
                  <a:gd name="connsiteY20" fmla="*/ 29406 h 120508"/>
                  <a:gd name="connsiteX21" fmla="*/ 31373 w 36591"/>
                  <a:gd name="connsiteY21" fmla="*/ 24573 h 120508"/>
                  <a:gd name="connsiteX22" fmla="*/ 31464 w 36591"/>
                  <a:gd name="connsiteY22" fmla="*/ 19993 h 120508"/>
                  <a:gd name="connsiteX23" fmla="*/ 30847 w 36591"/>
                  <a:gd name="connsiteY23" fmla="*/ 11909 h 120508"/>
                  <a:gd name="connsiteX24" fmla="*/ 29886 w 36591"/>
                  <a:gd name="connsiteY24" fmla="*/ 5611 h 120508"/>
                  <a:gd name="connsiteX25" fmla="*/ 29155 w 36591"/>
                  <a:gd name="connsiteY25" fmla="*/ 0 h 120508"/>
                  <a:gd name="connsiteX26" fmla="*/ 29704 w 36591"/>
                  <a:gd name="connsiteY26" fmla="*/ 1351 h 120508"/>
                  <a:gd name="connsiteX27" fmla="*/ 31350 w 36591"/>
                  <a:gd name="connsiteY27" fmla="*/ 5176 h 120508"/>
                  <a:gd name="connsiteX28" fmla="*/ 33705 w 36591"/>
                  <a:gd name="connsiteY28" fmla="*/ 11245 h 120508"/>
                  <a:gd name="connsiteX29" fmla="*/ 35832 w 36591"/>
                  <a:gd name="connsiteY29" fmla="*/ 19581 h 120508"/>
                  <a:gd name="connsiteX30" fmla="*/ 36472 w 36591"/>
                  <a:gd name="connsiteY30" fmla="*/ 24505 h 120508"/>
                  <a:gd name="connsiteX31" fmla="*/ 36587 w 36591"/>
                  <a:gd name="connsiteY31" fmla="*/ 29841 h 120508"/>
                  <a:gd name="connsiteX32" fmla="*/ 36175 w 36591"/>
                  <a:gd name="connsiteY32" fmla="*/ 35498 h 120508"/>
                  <a:gd name="connsiteX33" fmla="*/ 35741 w 36591"/>
                  <a:gd name="connsiteY33" fmla="*/ 38383 h 120508"/>
                  <a:gd name="connsiteX34" fmla="*/ 35169 w 36591"/>
                  <a:gd name="connsiteY34" fmla="*/ 41315 h 120508"/>
                  <a:gd name="connsiteX35" fmla="*/ 31373 w 36591"/>
                  <a:gd name="connsiteY35" fmla="*/ 53063 h 120508"/>
                  <a:gd name="connsiteX36" fmla="*/ 28697 w 36591"/>
                  <a:gd name="connsiteY36" fmla="*/ 58743 h 120508"/>
                  <a:gd name="connsiteX37" fmla="*/ 25496 w 36591"/>
                  <a:gd name="connsiteY37" fmla="*/ 64331 h 120508"/>
                  <a:gd name="connsiteX38" fmla="*/ 18544 w 36591"/>
                  <a:gd name="connsiteY38" fmla="*/ 74407 h 120508"/>
                  <a:gd name="connsiteX39" fmla="*/ 15205 w 36591"/>
                  <a:gd name="connsiteY39" fmla="*/ 79102 h 120508"/>
                  <a:gd name="connsiteX40" fmla="*/ 12210 w 36591"/>
                  <a:gd name="connsiteY40" fmla="*/ 83820 h 120508"/>
                  <a:gd name="connsiteX41" fmla="*/ 7339 w 36591"/>
                  <a:gd name="connsiteY41" fmla="*/ 93118 h 120508"/>
                  <a:gd name="connsiteX42" fmla="*/ 4412 w 36591"/>
                  <a:gd name="connsiteY42" fmla="*/ 101958 h 120508"/>
                  <a:gd name="connsiteX43" fmla="*/ 3794 w 36591"/>
                  <a:gd name="connsiteY43" fmla="*/ 106012 h 120508"/>
                  <a:gd name="connsiteX44" fmla="*/ 3749 w 36591"/>
                  <a:gd name="connsiteY44" fmla="*/ 109722 h 120508"/>
                  <a:gd name="connsiteX45" fmla="*/ 3886 w 36591"/>
                  <a:gd name="connsiteY45" fmla="*/ 111416 h 120508"/>
                  <a:gd name="connsiteX46" fmla="*/ 4183 w 36591"/>
                  <a:gd name="connsiteY46" fmla="*/ 112974 h 120508"/>
                  <a:gd name="connsiteX47" fmla="*/ 4915 w 36591"/>
                  <a:gd name="connsiteY47" fmla="*/ 115699 h 120508"/>
                  <a:gd name="connsiteX48" fmla="*/ 6699 w 36591"/>
                  <a:gd name="connsiteY48" fmla="*/ 119318 h 120508"/>
                  <a:gd name="connsiteX49" fmla="*/ 7567 w 36591"/>
                  <a:gd name="connsiteY49" fmla="*/ 120508 h 1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591" h="120508">
                    <a:moveTo>
                      <a:pt x="7522" y="120417"/>
                    </a:moveTo>
                    <a:cubicBezTo>
                      <a:pt x="7522" y="120417"/>
                      <a:pt x="7064" y="120188"/>
                      <a:pt x="6333" y="119523"/>
                    </a:cubicBezTo>
                    <a:cubicBezTo>
                      <a:pt x="5578" y="118882"/>
                      <a:pt x="4572" y="117829"/>
                      <a:pt x="3520" y="116317"/>
                    </a:cubicBezTo>
                    <a:cubicBezTo>
                      <a:pt x="3063" y="115516"/>
                      <a:pt x="2468" y="114623"/>
                      <a:pt x="2033" y="113592"/>
                    </a:cubicBezTo>
                    <a:cubicBezTo>
                      <a:pt x="1805" y="113088"/>
                      <a:pt x="1553" y="112539"/>
                      <a:pt x="1370" y="111943"/>
                    </a:cubicBezTo>
                    <a:cubicBezTo>
                      <a:pt x="1188" y="111348"/>
                      <a:pt x="1027" y="110729"/>
                      <a:pt x="845" y="110111"/>
                    </a:cubicBezTo>
                    <a:cubicBezTo>
                      <a:pt x="433" y="108852"/>
                      <a:pt x="364" y="107431"/>
                      <a:pt x="90" y="105966"/>
                    </a:cubicBezTo>
                    <a:cubicBezTo>
                      <a:pt x="21" y="104477"/>
                      <a:pt x="-47" y="102920"/>
                      <a:pt x="44" y="101317"/>
                    </a:cubicBezTo>
                    <a:cubicBezTo>
                      <a:pt x="273" y="98088"/>
                      <a:pt x="845" y="94584"/>
                      <a:pt x="1965" y="91103"/>
                    </a:cubicBezTo>
                    <a:cubicBezTo>
                      <a:pt x="3017" y="87576"/>
                      <a:pt x="4526" y="84026"/>
                      <a:pt x="6264" y="80476"/>
                    </a:cubicBezTo>
                    <a:cubicBezTo>
                      <a:pt x="7224" y="78736"/>
                      <a:pt x="8185" y="76972"/>
                      <a:pt x="9168" y="75209"/>
                    </a:cubicBezTo>
                    <a:cubicBezTo>
                      <a:pt x="10197" y="73468"/>
                      <a:pt x="11364" y="71796"/>
                      <a:pt x="12507" y="70079"/>
                    </a:cubicBezTo>
                    <a:cubicBezTo>
                      <a:pt x="13605" y="68430"/>
                      <a:pt x="14702" y="66781"/>
                      <a:pt x="15823" y="65109"/>
                    </a:cubicBezTo>
                    <a:lnTo>
                      <a:pt x="17538" y="62590"/>
                    </a:lnTo>
                    <a:cubicBezTo>
                      <a:pt x="18109" y="61766"/>
                      <a:pt x="18681" y="60895"/>
                      <a:pt x="19138" y="60071"/>
                    </a:cubicBezTo>
                    <a:cubicBezTo>
                      <a:pt x="20099" y="58422"/>
                      <a:pt x="21082" y="56773"/>
                      <a:pt x="22043" y="55124"/>
                    </a:cubicBezTo>
                    <a:cubicBezTo>
                      <a:pt x="22912" y="53407"/>
                      <a:pt x="23781" y="51666"/>
                      <a:pt x="24627" y="49971"/>
                    </a:cubicBezTo>
                    <a:cubicBezTo>
                      <a:pt x="25473" y="48254"/>
                      <a:pt x="26090" y="46490"/>
                      <a:pt x="26845" y="44773"/>
                    </a:cubicBezTo>
                    <a:cubicBezTo>
                      <a:pt x="27600" y="43055"/>
                      <a:pt x="28011" y="41269"/>
                      <a:pt x="28651" y="39551"/>
                    </a:cubicBezTo>
                    <a:cubicBezTo>
                      <a:pt x="29269" y="37833"/>
                      <a:pt x="29521" y="36093"/>
                      <a:pt x="30001" y="34421"/>
                    </a:cubicBezTo>
                    <a:cubicBezTo>
                      <a:pt x="30435" y="32726"/>
                      <a:pt x="30618" y="31032"/>
                      <a:pt x="30915" y="29406"/>
                    </a:cubicBezTo>
                    <a:cubicBezTo>
                      <a:pt x="31121" y="27757"/>
                      <a:pt x="31213" y="26131"/>
                      <a:pt x="31373" y="24573"/>
                    </a:cubicBezTo>
                    <a:cubicBezTo>
                      <a:pt x="31396" y="22993"/>
                      <a:pt x="31510" y="21459"/>
                      <a:pt x="31464" y="19993"/>
                    </a:cubicBezTo>
                    <a:cubicBezTo>
                      <a:pt x="31350" y="17062"/>
                      <a:pt x="31190" y="14336"/>
                      <a:pt x="30847" y="11909"/>
                    </a:cubicBezTo>
                    <a:cubicBezTo>
                      <a:pt x="30527" y="9481"/>
                      <a:pt x="30184" y="7374"/>
                      <a:pt x="29886" y="5611"/>
                    </a:cubicBezTo>
                    <a:cubicBezTo>
                      <a:pt x="29269" y="2084"/>
                      <a:pt x="29155" y="0"/>
                      <a:pt x="29155" y="0"/>
                    </a:cubicBezTo>
                    <a:cubicBezTo>
                      <a:pt x="29155" y="0"/>
                      <a:pt x="29337" y="481"/>
                      <a:pt x="29704" y="1351"/>
                    </a:cubicBezTo>
                    <a:cubicBezTo>
                      <a:pt x="30047" y="2267"/>
                      <a:pt x="30664" y="3504"/>
                      <a:pt x="31350" y="5176"/>
                    </a:cubicBezTo>
                    <a:cubicBezTo>
                      <a:pt x="32059" y="6825"/>
                      <a:pt x="32928" y="8863"/>
                      <a:pt x="33705" y="11245"/>
                    </a:cubicBezTo>
                    <a:cubicBezTo>
                      <a:pt x="34529" y="13649"/>
                      <a:pt x="35283" y="16443"/>
                      <a:pt x="35832" y="19581"/>
                    </a:cubicBezTo>
                    <a:cubicBezTo>
                      <a:pt x="36106" y="21138"/>
                      <a:pt x="36244" y="22787"/>
                      <a:pt x="36472" y="24505"/>
                    </a:cubicBezTo>
                    <a:cubicBezTo>
                      <a:pt x="36541" y="26222"/>
                      <a:pt x="36610" y="28032"/>
                      <a:pt x="36587" y="29841"/>
                    </a:cubicBezTo>
                    <a:cubicBezTo>
                      <a:pt x="36449" y="31696"/>
                      <a:pt x="36449" y="33574"/>
                      <a:pt x="36175" y="35498"/>
                    </a:cubicBezTo>
                    <a:cubicBezTo>
                      <a:pt x="36038" y="36437"/>
                      <a:pt x="35901" y="37421"/>
                      <a:pt x="35741" y="38383"/>
                    </a:cubicBezTo>
                    <a:cubicBezTo>
                      <a:pt x="35581" y="39368"/>
                      <a:pt x="35443" y="40353"/>
                      <a:pt x="35169" y="41315"/>
                    </a:cubicBezTo>
                    <a:cubicBezTo>
                      <a:pt x="34277" y="45254"/>
                      <a:pt x="32996" y="49170"/>
                      <a:pt x="31373" y="53063"/>
                    </a:cubicBezTo>
                    <a:cubicBezTo>
                      <a:pt x="30481" y="54941"/>
                      <a:pt x="29635" y="56865"/>
                      <a:pt x="28697" y="58743"/>
                    </a:cubicBezTo>
                    <a:cubicBezTo>
                      <a:pt x="27645" y="60598"/>
                      <a:pt x="26571" y="62476"/>
                      <a:pt x="25496" y="64331"/>
                    </a:cubicBezTo>
                    <a:cubicBezTo>
                      <a:pt x="23232" y="67903"/>
                      <a:pt x="20945" y="71018"/>
                      <a:pt x="18544" y="74407"/>
                    </a:cubicBezTo>
                    <a:cubicBezTo>
                      <a:pt x="17447" y="75987"/>
                      <a:pt x="16257" y="77522"/>
                      <a:pt x="15205" y="79102"/>
                    </a:cubicBezTo>
                    <a:cubicBezTo>
                      <a:pt x="14176" y="80682"/>
                      <a:pt x="13170" y="82263"/>
                      <a:pt x="12210" y="83820"/>
                    </a:cubicBezTo>
                    <a:cubicBezTo>
                      <a:pt x="10380" y="86980"/>
                      <a:pt x="8620" y="90049"/>
                      <a:pt x="7339" y="93118"/>
                    </a:cubicBezTo>
                    <a:cubicBezTo>
                      <a:pt x="6013" y="96187"/>
                      <a:pt x="5052" y="99141"/>
                      <a:pt x="4412" y="101958"/>
                    </a:cubicBezTo>
                    <a:cubicBezTo>
                      <a:pt x="4092" y="103355"/>
                      <a:pt x="4000" y="104706"/>
                      <a:pt x="3794" y="106012"/>
                    </a:cubicBezTo>
                    <a:cubicBezTo>
                      <a:pt x="3794" y="107294"/>
                      <a:pt x="3589" y="108554"/>
                      <a:pt x="3749" y="109722"/>
                    </a:cubicBezTo>
                    <a:cubicBezTo>
                      <a:pt x="3794" y="110294"/>
                      <a:pt x="3840" y="110867"/>
                      <a:pt x="3886" y="111416"/>
                    </a:cubicBezTo>
                    <a:cubicBezTo>
                      <a:pt x="3977" y="111966"/>
                      <a:pt x="4092" y="112493"/>
                      <a:pt x="4183" y="112974"/>
                    </a:cubicBezTo>
                    <a:cubicBezTo>
                      <a:pt x="4320" y="114004"/>
                      <a:pt x="4686" y="114852"/>
                      <a:pt x="4915" y="115699"/>
                    </a:cubicBezTo>
                    <a:cubicBezTo>
                      <a:pt x="5532" y="117302"/>
                      <a:pt x="6150" y="118562"/>
                      <a:pt x="6699" y="119318"/>
                    </a:cubicBezTo>
                    <a:cubicBezTo>
                      <a:pt x="7224" y="120142"/>
                      <a:pt x="7567" y="120508"/>
                      <a:pt x="7567" y="120508"/>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1" name="Freeform: Shape 2006">
                <a:extLst>
                  <a:ext uri="{FF2B5EF4-FFF2-40B4-BE49-F238E27FC236}">
                    <a16:creationId xmlns:a16="http://schemas.microsoft.com/office/drawing/2014/main" id="{87BCF16E-A0A2-3C93-8D4E-EFF80B81F3A3}"/>
                  </a:ext>
                </a:extLst>
              </p:cNvPr>
              <p:cNvSpPr/>
              <p:nvPr/>
            </p:nvSpPr>
            <p:spPr>
              <a:xfrm>
                <a:off x="5636393" y="3688310"/>
                <a:ext cx="39467" cy="147692"/>
              </a:xfrm>
              <a:custGeom>
                <a:avLst/>
                <a:gdLst>
                  <a:gd name="connsiteX0" fmla="*/ 23 w 39467"/>
                  <a:gd name="connsiteY0" fmla="*/ 0 h 147692"/>
                  <a:gd name="connsiteX1" fmla="*/ 1852 w 39467"/>
                  <a:gd name="connsiteY1" fmla="*/ 275 h 147692"/>
                  <a:gd name="connsiteX2" fmla="*/ 6998 w 39467"/>
                  <a:gd name="connsiteY2" fmla="*/ 1626 h 147692"/>
                  <a:gd name="connsiteX3" fmla="*/ 14544 w 39467"/>
                  <a:gd name="connsiteY3" fmla="*/ 5268 h 147692"/>
                  <a:gd name="connsiteX4" fmla="*/ 22570 w 39467"/>
                  <a:gd name="connsiteY4" fmla="*/ 13031 h 147692"/>
                  <a:gd name="connsiteX5" fmla="*/ 25703 w 39467"/>
                  <a:gd name="connsiteY5" fmla="*/ 18802 h 147692"/>
                  <a:gd name="connsiteX6" fmla="*/ 26732 w 39467"/>
                  <a:gd name="connsiteY6" fmla="*/ 22146 h 147692"/>
                  <a:gd name="connsiteX7" fmla="*/ 27372 w 39467"/>
                  <a:gd name="connsiteY7" fmla="*/ 25650 h 147692"/>
                  <a:gd name="connsiteX8" fmla="*/ 27647 w 39467"/>
                  <a:gd name="connsiteY8" fmla="*/ 27459 h 147692"/>
                  <a:gd name="connsiteX9" fmla="*/ 27693 w 39467"/>
                  <a:gd name="connsiteY9" fmla="*/ 29291 h 147692"/>
                  <a:gd name="connsiteX10" fmla="*/ 27715 w 39467"/>
                  <a:gd name="connsiteY10" fmla="*/ 33093 h 147692"/>
                  <a:gd name="connsiteX11" fmla="*/ 27007 w 39467"/>
                  <a:gd name="connsiteY11" fmla="*/ 40353 h 147692"/>
                  <a:gd name="connsiteX12" fmla="*/ 26389 w 39467"/>
                  <a:gd name="connsiteY12" fmla="*/ 44131 h 147692"/>
                  <a:gd name="connsiteX13" fmla="*/ 25566 w 39467"/>
                  <a:gd name="connsiteY13" fmla="*/ 47910 h 147692"/>
                  <a:gd name="connsiteX14" fmla="*/ 23439 w 39467"/>
                  <a:gd name="connsiteY14" fmla="*/ 55330 h 147692"/>
                  <a:gd name="connsiteX15" fmla="*/ 22113 w 39467"/>
                  <a:gd name="connsiteY15" fmla="*/ 61766 h 147692"/>
                  <a:gd name="connsiteX16" fmla="*/ 23485 w 39467"/>
                  <a:gd name="connsiteY16" fmla="*/ 67858 h 147692"/>
                  <a:gd name="connsiteX17" fmla="*/ 24903 w 39467"/>
                  <a:gd name="connsiteY17" fmla="*/ 71087 h 147692"/>
                  <a:gd name="connsiteX18" fmla="*/ 26549 w 39467"/>
                  <a:gd name="connsiteY18" fmla="*/ 74339 h 147692"/>
                  <a:gd name="connsiteX19" fmla="*/ 30231 w 39467"/>
                  <a:gd name="connsiteY19" fmla="*/ 81072 h 147692"/>
                  <a:gd name="connsiteX20" fmla="*/ 35948 w 39467"/>
                  <a:gd name="connsiteY20" fmla="*/ 95546 h 147692"/>
                  <a:gd name="connsiteX21" fmla="*/ 38898 w 39467"/>
                  <a:gd name="connsiteY21" fmla="*/ 109676 h 147692"/>
                  <a:gd name="connsiteX22" fmla="*/ 39378 w 39467"/>
                  <a:gd name="connsiteY22" fmla="*/ 122547 h 147692"/>
                  <a:gd name="connsiteX23" fmla="*/ 38852 w 39467"/>
                  <a:gd name="connsiteY23" fmla="*/ 128249 h 147692"/>
                  <a:gd name="connsiteX24" fmla="*/ 37914 w 39467"/>
                  <a:gd name="connsiteY24" fmla="*/ 133333 h 147692"/>
                  <a:gd name="connsiteX25" fmla="*/ 35445 w 39467"/>
                  <a:gd name="connsiteY25" fmla="*/ 141280 h 147692"/>
                  <a:gd name="connsiteX26" fmla="*/ 34233 w 39467"/>
                  <a:gd name="connsiteY26" fmla="*/ 144074 h 147692"/>
                  <a:gd name="connsiteX27" fmla="*/ 33135 w 39467"/>
                  <a:gd name="connsiteY27" fmla="*/ 146067 h 147692"/>
                  <a:gd name="connsiteX28" fmla="*/ 32243 w 39467"/>
                  <a:gd name="connsiteY28" fmla="*/ 147693 h 147692"/>
                  <a:gd name="connsiteX29" fmla="*/ 32746 w 39467"/>
                  <a:gd name="connsiteY29" fmla="*/ 145906 h 147692"/>
                  <a:gd name="connsiteX30" fmla="*/ 33364 w 39467"/>
                  <a:gd name="connsiteY30" fmla="*/ 143776 h 147692"/>
                  <a:gd name="connsiteX31" fmla="*/ 33981 w 39467"/>
                  <a:gd name="connsiteY31" fmla="*/ 140845 h 147692"/>
                  <a:gd name="connsiteX32" fmla="*/ 34576 w 39467"/>
                  <a:gd name="connsiteY32" fmla="*/ 137204 h 147692"/>
                  <a:gd name="connsiteX33" fmla="*/ 35010 w 39467"/>
                  <a:gd name="connsiteY33" fmla="*/ 132898 h 147692"/>
                  <a:gd name="connsiteX34" fmla="*/ 35010 w 39467"/>
                  <a:gd name="connsiteY34" fmla="*/ 122593 h 147692"/>
                  <a:gd name="connsiteX35" fmla="*/ 34347 w 39467"/>
                  <a:gd name="connsiteY35" fmla="*/ 116775 h 147692"/>
                  <a:gd name="connsiteX36" fmla="*/ 33295 w 39467"/>
                  <a:gd name="connsiteY36" fmla="*/ 110615 h 147692"/>
                  <a:gd name="connsiteX37" fmla="*/ 29591 w 39467"/>
                  <a:gd name="connsiteY37" fmla="*/ 97675 h 147692"/>
                  <a:gd name="connsiteX38" fmla="*/ 23805 w 39467"/>
                  <a:gd name="connsiteY38" fmla="*/ 84667 h 147692"/>
                  <a:gd name="connsiteX39" fmla="*/ 20032 w 39467"/>
                  <a:gd name="connsiteY39" fmla="*/ 78026 h 147692"/>
                  <a:gd name="connsiteX40" fmla="*/ 18111 w 39467"/>
                  <a:gd name="connsiteY40" fmla="*/ 74408 h 147692"/>
                  <a:gd name="connsiteX41" fmla="*/ 16396 w 39467"/>
                  <a:gd name="connsiteY41" fmla="*/ 70606 h 147692"/>
                  <a:gd name="connsiteX42" fmla="*/ 14635 w 39467"/>
                  <a:gd name="connsiteY42" fmla="*/ 61651 h 147692"/>
                  <a:gd name="connsiteX43" fmla="*/ 16419 w 39467"/>
                  <a:gd name="connsiteY43" fmla="*/ 53109 h 147692"/>
                  <a:gd name="connsiteX44" fmla="*/ 18729 w 39467"/>
                  <a:gd name="connsiteY44" fmla="*/ 46101 h 147692"/>
                  <a:gd name="connsiteX45" fmla="*/ 19643 w 39467"/>
                  <a:gd name="connsiteY45" fmla="*/ 42666 h 147692"/>
                  <a:gd name="connsiteX46" fmla="*/ 20398 w 39467"/>
                  <a:gd name="connsiteY46" fmla="*/ 39277 h 147692"/>
                  <a:gd name="connsiteX47" fmla="*/ 21518 w 39467"/>
                  <a:gd name="connsiteY47" fmla="*/ 32383 h 147692"/>
                  <a:gd name="connsiteX48" fmla="*/ 21747 w 39467"/>
                  <a:gd name="connsiteY48" fmla="*/ 29291 h 147692"/>
                  <a:gd name="connsiteX49" fmla="*/ 21861 w 39467"/>
                  <a:gd name="connsiteY49" fmla="*/ 27734 h 147692"/>
                  <a:gd name="connsiteX50" fmla="*/ 21747 w 39467"/>
                  <a:gd name="connsiteY50" fmla="*/ 26222 h 147692"/>
                  <a:gd name="connsiteX51" fmla="*/ 18866 w 39467"/>
                  <a:gd name="connsiteY51" fmla="*/ 15321 h 147692"/>
                  <a:gd name="connsiteX52" fmla="*/ 12783 w 39467"/>
                  <a:gd name="connsiteY52" fmla="*/ 7581 h 147692"/>
                  <a:gd name="connsiteX53" fmla="*/ 6380 w 39467"/>
                  <a:gd name="connsiteY53" fmla="*/ 3000 h 147692"/>
                  <a:gd name="connsiteX54" fmla="*/ 1738 w 39467"/>
                  <a:gd name="connsiteY54" fmla="*/ 710 h 147692"/>
                  <a:gd name="connsiteX55" fmla="*/ 0 w 39467"/>
                  <a:gd name="connsiteY55" fmla="*/ 23 h 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467" h="147692">
                    <a:moveTo>
                      <a:pt x="23" y="0"/>
                    </a:moveTo>
                    <a:cubicBezTo>
                      <a:pt x="23" y="0"/>
                      <a:pt x="663" y="46"/>
                      <a:pt x="1852" y="275"/>
                    </a:cubicBezTo>
                    <a:cubicBezTo>
                      <a:pt x="3064" y="481"/>
                      <a:pt x="4825" y="870"/>
                      <a:pt x="6998" y="1626"/>
                    </a:cubicBezTo>
                    <a:cubicBezTo>
                      <a:pt x="9170" y="2336"/>
                      <a:pt x="11777" y="3481"/>
                      <a:pt x="14544" y="5268"/>
                    </a:cubicBezTo>
                    <a:cubicBezTo>
                      <a:pt x="17334" y="7008"/>
                      <a:pt x="20192" y="9573"/>
                      <a:pt x="22570" y="13031"/>
                    </a:cubicBezTo>
                    <a:cubicBezTo>
                      <a:pt x="23851" y="14726"/>
                      <a:pt x="24743" y="16741"/>
                      <a:pt x="25703" y="18802"/>
                    </a:cubicBezTo>
                    <a:cubicBezTo>
                      <a:pt x="26069" y="19902"/>
                      <a:pt x="26389" y="21024"/>
                      <a:pt x="26732" y="22146"/>
                    </a:cubicBezTo>
                    <a:cubicBezTo>
                      <a:pt x="27098" y="23268"/>
                      <a:pt x="27144" y="24459"/>
                      <a:pt x="27372" y="25650"/>
                    </a:cubicBezTo>
                    <a:cubicBezTo>
                      <a:pt x="27464" y="26246"/>
                      <a:pt x="27555" y="26864"/>
                      <a:pt x="27647" y="27459"/>
                    </a:cubicBezTo>
                    <a:cubicBezTo>
                      <a:pt x="27693" y="28055"/>
                      <a:pt x="27693" y="28696"/>
                      <a:pt x="27693" y="29291"/>
                    </a:cubicBezTo>
                    <a:cubicBezTo>
                      <a:pt x="27693" y="30551"/>
                      <a:pt x="27761" y="31719"/>
                      <a:pt x="27715" y="33093"/>
                    </a:cubicBezTo>
                    <a:cubicBezTo>
                      <a:pt x="27555" y="35429"/>
                      <a:pt x="27396" y="37742"/>
                      <a:pt x="27007" y="40353"/>
                    </a:cubicBezTo>
                    <a:cubicBezTo>
                      <a:pt x="26847" y="41612"/>
                      <a:pt x="26641" y="42895"/>
                      <a:pt x="26389" y="44131"/>
                    </a:cubicBezTo>
                    <a:cubicBezTo>
                      <a:pt x="26161" y="45391"/>
                      <a:pt x="25886" y="46651"/>
                      <a:pt x="25566" y="47910"/>
                    </a:cubicBezTo>
                    <a:cubicBezTo>
                      <a:pt x="24971" y="50452"/>
                      <a:pt x="24194" y="52995"/>
                      <a:pt x="23439" y="55330"/>
                    </a:cubicBezTo>
                    <a:cubicBezTo>
                      <a:pt x="22685" y="57712"/>
                      <a:pt x="22113" y="59842"/>
                      <a:pt x="22113" y="61766"/>
                    </a:cubicBezTo>
                    <a:cubicBezTo>
                      <a:pt x="22090" y="63666"/>
                      <a:pt x="22685" y="65728"/>
                      <a:pt x="23485" y="67858"/>
                    </a:cubicBezTo>
                    <a:cubicBezTo>
                      <a:pt x="23942" y="68911"/>
                      <a:pt x="24331" y="70010"/>
                      <a:pt x="24903" y="71087"/>
                    </a:cubicBezTo>
                    <a:cubicBezTo>
                      <a:pt x="25429" y="72163"/>
                      <a:pt x="25932" y="73262"/>
                      <a:pt x="26549" y="74339"/>
                    </a:cubicBezTo>
                    <a:cubicBezTo>
                      <a:pt x="27784" y="76606"/>
                      <a:pt x="28996" y="78850"/>
                      <a:pt x="30231" y="81072"/>
                    </a:cubicBezTo>
                    <a:cubicBezTo>
                      <a:pt x="32724" y="85904"/>
                      <a:pt x="34439" y="90759"/>
                      <a:pt x="35948" y="95546"/>
                    </a:cubicBezTo>
                    <a:cubicBezTo>
                      <a:pt x="37480" y="100332"/>
                      <a:pt x="38303" y="105141"/>
                      <a:pt x="38898" y="109676"/>
                    </a:cubicBezTo>
                    <a:cubicBezTo>
                      <a:pt x="39492" y="114233"/>
                      <a:pt x="39561" y="118585"/>
                      <a:pt x="39378" y="122547"/>
                    </a:cubicBezTo>
                    <a:cubicBezTo>
                      <a:pt x="39218" y="124562"/>
                      <a:pt x="39127" y="126463"/>
                      <a:pt x="38852" y="128249"/>
                    </a:cubicBezTo>
                    <a:cubicBezTo>
                      <a:pt x="38532" y="130058"/>
                      <a:pt x="38326" y="131753"/>
                      <a:pt x="37914" y="133333"/>
                    </a:cubicBezTo>
                    <a:cubicBezTo>
                      <a:pt x="37228" y="136494"/>
                      <a:pt x="36291" y="139173"/>
                      <a:pt x="35445" y="141280"/>
                    </a:cubicBezTo>
                    <a:cubicBezTo>
                      <a:pt x="34988" y="142334"/>
                      <a:pt x="34599" y="143296"/>
                      <a:pt x="34233" y="144074"/>
                    </a:cubicBezTo>
                    <a:cubicBezTo>
                      <a:pt x="33798" y="144853"/>
                      <a:pt x="33455" y="145540"/>
                      <a:pt x="33135" y="146067"/>
                    </a:cubicBezTo>
                    <a:cubicBezTo>
                      <a:pt x="32541" y="147120"/>
                      <a:pt x="32243" y="147693"/>
                      <a:pt x="32243" y="147693"/>
                    </a:cubicBezTo>
                    <a:cubicBezTo>
                      <a:pt x="32243" y="147693"/>
                      <a:pt x="32403" y="147051"/>
                      <a:pt x="32746" y="145906"/>
                    </a:cubicBezTo>
                    <a:cubicBezTo>
                      <a:pt x="32907" y="145311"/>
                      <a:pt x="33112" y="144601"/>
                      <a:pt x="33364" y="143776"/>
                    </a:cubicBezTo>
                    <a:cubicBezTo>
                      <a:pt x="33547" y="142929"/>
                      <a:pt x="33753" y="141944"/>
                      <a:pt x="33981" y="140845"/>
                    </a:cubicBezTo>
                    <a:cubicBezTo>
                      <a:pt x="34256" y="139769"/>
                      <a:pt x="34370" y="138509"/>
                      <a:pt x="34576" y="137204"/>
                    </a:cubicBezTo>
                    <a:cubicBezTo>
                      <a:pt x="34782" y="135875"/>
                      <a:pt x="34896" y="134433"/>
                      <a:pt x="35010" y="132898"/>
                    </a:cubicBezTo>
                    <a:cubicBezTo>
                      <a:pt x="35262" y="129806"/>
                      <a:pt x="35193" y="126348"/>
                      <a:pt x="35010" y="122593"/>
                    </a:cubicBezTo>
                    <a:cubicBezTo>
                      <a:pt x="34827" y="120715"/>
                      <a:pt x="34713" y="118768"/>
                      <a:pt x="34347" y="116775"/>
                    </a:cubicBezTo>
                    <a:cubicBezTo>
                      <a:pt x="34096" y="114760"/>
                      <a:pt x="33707" y="112722"/>
                      <a:pt x="33295" y="110615"/>
                    </a:cubicBezTo>
                    <a:cubicBezTo>
                      <a:pt x="32358" y="106401"/>
                      <a:pt x="31146" y="102050"/>
                      <a:pt x="29591" y="97675"/>
                    </a:cubicBezTo>
                    <a:cubicBezTo>
                      <a:pt x="28036" y="93301"/>
                      <a:pt x="25955" y="88858"/>
                      <a:pt x="23805" y="84667"/>
                    </a:cubicBezTo>
                    <a:cubicBezTo>
                      <a:pt x="22570" y="82446"/>
                      <a:pt x="21313" y="80248"/>
                      <a:pt x="20032" y="78026"/>
                    </a:cubicBezTo>
                    <a:cubicBezTo>
                      <a:pt x="19369" y="76858"/>
                      <a:pt x="18729" y="75667"/>
                      <a:pt x="18111" y="74408"/>
                    </a:cubicBezTo>
                    <a:cubicBezTo>
                      <a:pt x="17471" y="73239"/>
                      <a:pt x="16922" y="71934"/>
                      <a:pt x="16396" y="70606"/>
                    </a:cubicBezTo>
                    <a:cubicBezTo>
                      <a:pt x="15413" y="67926"/>
                      <a:pt x="14567" y="64926"/>
                      <a:pt x="14635" y="61651"/>
                    </a:cubicBezTo>
                    <a:cubicBezTo>
                      <a:pt x="14704" y="58399"/>
                      <a:pt x="15641" y="55536"/>
                      <a:pt x="16419" y="53109"/>
                    </a:cubicBezTo>
                    <a:cubicBezTo>
                      <a:pt x="17219" y="50613"/>
                      <a:pt x="18065" y="48345"/>
                      <a:pt x="18729" y="46101"/>
                    </a:cubicBezTo>
                    <a:cubicBezTo>
                      <a:pt x="19072" y="44956"/>
                      <a:pt x="19392" y="43834"/>
                      <a:pt x="19643" y="42666"/>
                    </a:cubicBezTo>
                    <a:cubicBezTo>
                      <a:pt x="19941" y="41544"/>
                      <a:pt x="20192" y="40399"/>
                      <a:pt x="20398" y="39277"/>
                    </a:cubicBezTo>
                    <a:cubicBezTo>
                      <a:pt x="20878" y="37101"/>
                      <a:pt x="21130" y="34673"/>
                      <a:pt x="21518" y="32383"/>
                    </a:cubicBezTo>
                    <a:cubicBezTo>
                      <a:pt x="21587" y="31352"/>
                      <a:pt x="21679" y="30322"/>
                      <a:pt x="21747" y="29291"/>
                    </a:cubicBezTo>
                    <a:cubicBezTo>
                      <a:pt x="21770" y="28765"/>
                      <a:pt x="21838" y="28238"/>
                      <a:pt x="21861" y="27734"/>
                    </a:cubicBezTo>
                    <a:cubicBezTo>
                      <a:pt x="21816" y="27230"/>
                      <a:pt x="21793" y="26726"/>
                      <a:pt x="21747" y="26222"/>
                    </a:cubicBezTo>
                    <a:cubicBezTo>
                      <a:pt x="21633" y="22169"/>
                      <a:pt x="20558" y="18436"/>
                      <a:pt x="18866" y="15321"/>
                    </a:cubicBezTo>
                    <a:cubicBezTo>
                      <a:pt x="17173" y="12207"/>
                      <a:pt x="15070" y="9573"/>
                      <a:pt x="12783" y="7581"/>
                    </a:cubicBezTo>
                    <a:cubicBezTo>
                      <a:pt x="10519" y="5634"/>
                      <a:pt x="8324" y="4077"/>
                      <a:pt x="6380" y="3000"/>
                    </a:cubicBezTo>
                    <a:cubicBezTo>
                      <a:pt x="4436" y="1924"/>
                      <a:pt x="2858" y="1145"/>
                      <a:pt x="1738" y="710"/>
                    </a:cubicBezTo>
                    <a:cubicBezTo>
                      <a:pt x="617" y="229"/>
                      <a:pt x="0" y="23"/>
                      <a:pt x="0" y="2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2" name="Freeform: Shape 2007">
                <a:extLst>
                  <a:ext uri="{FF2B5EF4-FFF2-40B4-BE49-F238E27FC236}">
                    <a16:creationId xmlns:a16="http://schemas.microsoft.com/office/drawing/2014/main" id="{D5983414-2771-C51D-F0B2-64C146D3FF22}"/>
                  </a:ext>
                </a:extLst>
              </p:cNvPr>
              <p:cNvSpPr/>
              <p:nvPr/>
            </p:nvSpPr>
            <p:spPr>
              <a:xfrm>
                <a:off x="5627197" y="3727815"/>
                <a:ext cx="32978" cy="78575"/>
              </a:xfrm>
              <a:custGeom>
                <a:avLst/>
                <a:gdLst>
                  <a:gd name="connsiteX0" fmla="*/ 11506 w 32978"/>
                  <a:gd name="connsiteY0" fmla="*/ 78575 h 78575"/>
                  <a:gd name="connsiteX1" fmla="*/ 9082 w 32978"/>
                  <a:gd name="connsiteY1" fmla="*/ 75392 h 78575"/>
                  <a:gd name="connsiteX2" fmla="*/ 6657 w 32978"/>
                  <a:gd name="connsiteY2" fmla="*/ 71499 h 78575"/>
                  <a:gd name="connsiteX3" fmla="*/ 4028 w 32978"/>
                  <a:gd name="connsiteY3" fmla="*/ 66117 h 78575"/>
                  <a:gd name="connsiteX4" fmla="*/ 1672 w 32978"/>
                  <a:gd name="connsiteY4" fmla="*/ 59384 h 78575"/>
                  <a:gd name="connsiteX5" fmla="*/ 209 w 32978"/>
                  <a:gd name="connsiteY5" fmla="*/ 51437 h 78575"/>
                  <a:gd name="connsiteX6" fmla="*/ 255 w 32978"/>
                  <a:gd name="connsiteY6" fmla="*/ 42666 h 78575"/>
                  <a:gd name="connsiteX7" fmla="*/ 1055 w 32978"/>
                  <a:gd name="connsiteY7" fmla="*/ 38177 h 78575"/>
                  <a:gd name="connsiteX8" fmla="*/ 2381 w 32978"/>
                  <a:gd name="connsiteY8" fmla="*/ 33780 h 78575"/>
                  <a:gd name="connsiteX9" fmla="*/ 2473 w 32978"/>
                  <a:gd name="connsiteY9" fmla="*/ 33505 h 78575"/>
                  <a:gd name="connsiteX10" fmla="*/ 2518 w 32978"/>
                  <a:gd name="connsiteY10" fmla="*/ 33345 h 78575"/>
                  <a:gd name="connsiteX11" fmla="*/ 2518 w 32978"/>
                  <a:gd name="connsiteY11" fmla="*/ 33276 h 78575"/>
                  <a:gd name="connsiteX12" fmla="*/ 2633 w 32978"/>
                  <a:gd name="connsiteY12" fmla="*/ 33070 h 78575"/>
                  <a:gd name="connsiteX13" fmla="*/ 2839 w 32978"/>
                  <a:gd name="connsiteY13" fmla="*/ 32589 h 78575"/>
                  <a:gd name="connsiteX14" fmla="*/ 3296 w 32978"/>
                  <a:gd name="connsiteY14" fmla="*/ 31627 h 78575"/>
                  <a:gd name="connsiteX15" fmla="*/ 4211 w 32978"/>
                  <a:gd name="connsiteY15" fmla="*/ 29681 h 78575"/>
                  <a:gd name="connsiteX16" fmla="*/ 6726 w 32978"/>
                  <a:gd name="connsiteY16" fmla="*/ 25673 h 78575"/>
                  <a:gd name="connsiteX17" fmla="*/ 8098 w 32978"/>
                  <a:gd name="connsiteY17" fmla="*/ 23863 h 78575"/>
                  <a:gd name="connsiteX18" fmla="*/ 9607 w 32978"/>
                  <a:gd name="connsiteY18" fmla="*/ 22215 h 78575"/>
                  <a:gd name="connsiteX19" fmla="*/ 12763 w 32978"/>
                  <a:gd name="connsiteY19" fmla="*/ 19237 h 78575"/>
                  <a:gd name="connsiteX20" fmla="*/ 19212 w 32978"/>
                  <a:gd name="connsiteY20" fmla="*/ 14634 h 78575"/>
                  <a:gd name="connsiteX21" fmla="*/ 24815 w 32978"/>
                  <a:gd name="connsiteY21" fmla="*/ 10855 h 78575"/>
                  <a:gd name="connsiteX22" fmla="*/ 28931 w 32978"/>
                  <a:gd name="connsiteY22" fmla="*/ 7168 h 78575"/>
                  <a:gd name="connsiteX23" fmla="*/ 31377 w 32978"/>
                  <a:gd name="connsiteY23" fmla="*/ 3573 h 78575"/>
                  <a:gd name="connsiteX24" fmla="*/ 32567 w 32978"/>
                  <a:gd name="connsiteY24" fmla="*/ 962 h 78575"/>
                  <a:gd name="connsiteX25" fmla="*/ 32978 w 32978"/>
                  <a:gd name="connsiteY25" fmla="*/ 0 h 78575"/>
                  <a:gd name="connsiteX26" fmla="*/ 32887 w 32978"/>
                  <a:gd name="connsiteY26" fmla="*/ 1031 h 78575"/>
                  <a:gd name="connsiteX27" fmla="*/ 32429 w 32978"/>
                  <a:gd name="connsiteY27" fmla="*/ 3985 h 78575"/>
                  <a:gd name="connsiteX28" fmla="*/ 31812 w 32978"/>
                  <a:gd name="connsiteY28" fmla="*/ 6046 h 78575"/>
                  <a:gd name="connsiteX29" fmla="*/ 30714 w 32978"/>
                  <a:gd name="connsiteY29" fmla="*/ 8405 h 78575"/>
                  <a:gd name="connsiteX30" fmla="*/ 26987 w 32978"/>
                  <a:gd name="connsiteY30" fmla="*/ 13283 h 78575"/>
                  <a:gd name="connsiteX31" fmla="*/ 21750 w 32978"/>
                  <a:gd name="connsiteY31" fmla="*/ 18024 h 78575"/>
                  <a:gd name="connsiteX32" fmla="*/ 16125 w 32978"/>
                  <a:gd name="connsiteY32" fmla="*/ 22970 h 78575"/>
                  <a:gd name="connsiteX33" fmla="*/ 11254 w 32978"/>
                  <a:gd name="connsiteY33" fmla="*/ 28810 h 78575"/>
                  <a:gd name="connsiteX34" fmla="*/ 9333 w 32978"/>
                  <a:gd name="connsiteY34" fmla="*/ 32016 h 78575"/>
                  <a:gd name="connsiteX35" fmla="*/ 8464 w 32978"/>
                  <a:gd name="connsiteY35" fmla="*/ 33940 h 78575"/>
                  <a:gd name="connsiteX36" fmla="*/ 8029 w 32978"/>
                  <a:gd name="connsiteY36" fmla="*/ 34925 h 78575"/>
                  <a:gd name="connsiteX37" fmla="*/ 7801 w 32978"/>
                  <a:gd name="connsiteY37" fmla="*/ 35429 h 78575"/>
                  <a:gd name="connsiteX38" fmla="*/ 7801 w 32978"/>
                  <a:gd name="connsiteY38" fmla="*/ 35429 h 78575"/>
                  <a:gd name="connsiteX39" fmla="*/ 7847 w 32978"/>
                  <a:gd name="connsiteY39" fmla="*/ 35314 h 78575"/>
                  <a:gd name="connsiteX40" fmla="*/ 7847 w 32978"/>
                  <a:gd name="connsiteY40" fmla="*/ 35406 h 78575"/>
                  <a:gd name="connsiteX41" fmla="*/ 7801 w 32978"/>
                  <a:gd name="connsiteY41" fmla="*/ 35498 h 78575"/>
                  <a:gd name="connsiteX42" fmla="*/ 7732 w 32978"/>
                  <a:gd name="connsiteY42" fmla="*/ 35750 h 78575"/>
                  <a:gd name="connsiteX43" fmla="*/ 6520 w 32978"/>
                  <a:gd name="connsiteY43" fmla="*/ 39482 h 78575"/>
                  <a:gd name="connsiteX44" fmla="*/ 5743 w 32978"/>
                  <a:gd name="connsiteY44" fmla="*/ 43353 h 78575"/>
                  <a:gd name="connsiteX45" fmla="*/ 5240 w 32978"/>
                  <a:gd name="connsiteY45" fmla="*/ 51048 h 78575"/>
                  <a:gd name="connsiteX46" fmla="*/ 5857 w 32978"/>
                  <a:gd name="connsiteY46" fmla="*/ 58399 h 78575"/>
                  <a:gd name="connsiteX47" fmla="*/ 7138 w 32978"/>
                  <a:gd name="connsiteY47" fmla="*/ 64995 h 78575"/>
                  <a:gd name="connsiteX48" fmla="*/ 8670 w 32978"/>
                  <a:gd name="connsiteY48" fmla="*/ 70537 h 78575"/>
                  <a:gd name="connsiteX49" fmla="*/ 10111 w 32978"/>
                  <a:gd name="connsiteY49" fmla="*/ 74774 h 78575"/>
                  <a:gd name="connsiteX50" fmla="*/ 11528 w 32978"/>
                  <a:gd name="connsiteY50" fmla="*/ 78461 h 7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978" h="78575">
                    <a:moveTo>
                      <a:pt x="11506" y="78575"/>
                    </a:moveTo>
                    <a:cubicBezTo>
                      <a:pt x="11506" y="78575"/>
                      <a:pt x="10522" y="77522"/>
                      <a:pt x="9082" y="75392"/>
                    </a:cubicBezTo>
                    <a:cubicBezTo>
                      <a:pt x="8372" y="74361"/>
                      <a:pt x="7504" y="73056"/>
                      <a:pt x="6657" y="71499"/>
                    </a:cubicBezTo>
                    <a:cubicBezTo>
                      <a:pt x="5789" y="69942"/>
                      <a:pt x="4851" y="68155"/>
                      <a:pt x="4028" y="66117"/>
                    </a:cubicBezTo>
                    <a:cubicBezTo>
                      <a:pt x="3159" y="64102"/>
                      <a:pt x="2313" y="61834"/>
                      <a:pt x="1672" y="59384"/>
                    </a:cubicBezTo>
                    <a:cubicBezTo>
                      <a:pt x="1009" y="56911"/>
                      <a:pt x="437" y="54277"/>
                      <a:pt x="209" y="51437"/>
                    </a:cubicBezTo>
                    <a:cubicBezTo>
                      <a:pt x="-43" y="48620"/>
                      <a:pt x="-111" y="45666"/>
                      <a:pt x="255" y="42666"/>
                    </a:cubicBezTo>
                    <a:cubicBezTo>
                      <a:pt x="392" y="41177"/>
                      <a:pt x="780" y="39689"/>
                      <a:pt x="1055" y="38177"/>
                    </a:cubicBezTo>
                    <a:cubicBezTo>
                      <a:pt x="1398" y="36711"/>
                      <a:pt x="1947" y="35246"/>
                      <a:pt x="2381" y="33780"/>
                    </a:cubicBezTo>
                    <a:lnTo>
                      <a:pt x="2473" y="33505"/>
                    </a:lnTo>
                    <a:lnTo>
                      <a:pt x="2518" y="33345"/>
                    </a:lnTo>
                    <a:lnTo>
                      <a:pt x="2518" y="33276"/>
                    </a:lnTo>
                    <a:cubicBezTo>
                      <a:pt x="2518" y="33276"/>
                      <a:pt x="2633" y="33070"/>
                      <a:pt x="2633" y="33070"/>
                    </a:cubicBezTo>
                    <a:lnTo>
                      <a:pt x="2839" y="32589"/>
                    </a:lnTo>
                    <a:lnTo>
                      <a:pt x="3296" y="31627"/>
                    </a:lnTo>
                    <a:lnTo>
                      <a:pt x="4211" y="29681"/>
                    </a:lnTo>
                    <a:cubicBezTo>
                      <a:pt x="5034" y="28352"/>
                      <a:pt x="5789" y="26841"/>
                      <a:pt x="6726" y="25673"/>
                    </a:cubicBezTo>
                    <a:lnTo>
                      <a:pt x="8098" y="23863"/>
                    </a:lnTo>
                    <a:cubicBezTo>
                      <a:pt x="8601" y="23291"/>
                      <a:pt x="9127" y="22764"/>
                      <a:pt x="9607" y="22215"/>
                    </a:cubicBezTo>
                    <a:cubicBezTo>
                      <a:pt x="10591" y="21115"/>
                      <a:pt x="11734" y="20199"/>
                      <a:pt x="12763" y="19237"/>
                    </a:cubicBezTo>
                    <a:cubicBezTo>
                      <a:pt x="14936" y="17451"/>
                      <a:pt x="17154" y="15963"/>
                      <a:pt x="19212" y="14634"/>
                    </a:cubicBezTo>
                    <a:cubicBezTo>
                      <a:pt x="21247" y="13283"/>
                      <a:pt x="23191" y="12092"/>
                      <a:pt x="24815" y="10855"/>
                    </a:cubicBezTo>
                    <a:cubicBezTo>
                      <a:pt x="26484" y="9664"/>
                      <a:pt x="27810" y="8382"/>
                      <a:pt x="28931" y="7168"/>
                    </a:cubicBezTo>
                    <a:cubicBezTo>
                      <a:pt x="29960" y="5909"/>
                      <a:pt x="30829" y="4672"/>
                      <a:pt x="31377" y="3573"/>
                    </a:cubicBezTo>
                    <a:cubicBezTo>
                      <a:pt x="32041" y="2542"/>
                      <a:pt x="32292" y="1580"/>
                      <a:pt x="32567" y="962"/>
                    </a:cubicBezTo>
                    <a:cubicBezTo>
                      <a:pt x="32841" y="344"/>
                      <a:pt x="32978" y="0"/>
                      <a:pt x="32978" y="0"/>
                    </a:cubicBezTo>
                    <a:cubicBezTo>
                      <a:pt x="32978" y="0"/>
                      <a:pt x="32955" y="367"/>
                      <a:pt x="32887" y="1031"/>
                    </a:cubicBezTo>
                    <a:cubicBezTo>
                      <a:pt x="32772" y="1695"/>
                      <a:pt x="32841" y="2748"/>
                      <a:pt x="32429" y="3985"/>
                    </a:cubicBezTo>
                    <a:cubicBezTo>
                      <a:pt x="32247" y="4603"/>
                      <a:pt x="32109" y="5313"/>
                      <a:pt x="31812" y="6046"/>
                    </a:cubicBezTo>
                    <a:cubicBezTo>
                      <a:pt x="31515" y="6756"/>
                      <a:pt x="31172" y="7580"/>
                      <a:pt x="30714" y="8405"/>
                    </a:cubicBezTo>
                    <a:cubicBezTo>
                      <a:pt x="29799" y="9985"/>
                      <a:pt x="28565" y="11725"/>
                      <a:pt x="26987" y="13283"/>
                    </a:cubicBezTo>
                    <a:cubicBezTo>
                      <a:pt x="25455" y="14932"/>
                      <a:pt x="23625" y="16466"/>
                      <a:pt x="21750" y="18024"/>
                    </a:cubicBezTo>
                    <a:cubicBezTo>
                      <a:pt x="19852" y="19581"/>
                      <a:pt x="17977" y="21253"/>
                      <a:pt x="16125" y="22970"/>
                    </a:cubicBezTo>
                    <a:cubicBezTo>
                      <a:pt x="14341" y="24757"/>
                      <a:pt x="12649" y="26658"/>
                      <a:pt x="11254" y="28810"/>
                    </a:cubicBezTo>
                    <a:cubicBezTo>
                      <a:pt x="10454" y="29864"/>
                      <a:pt x="10019" y="30963"/>
                      <a:pt x="9333" y="32016"/>
                    </a:cubicBezTo>
                    <a:lnTo>
                      <a:pt x="8464" y="33940"/>
                    </a:lnTo>
                    <a:lnTo>
                      <a:pt x="8029" y="34925"/>
                    </a:lnTo>
                    <a:lnTo>
                      <a:pt x="7801" y="35429"/>
                    </a:lnTo>
                    <a:lnTo>
                      <a:pt x="7801" y="35429"/>
                    </a:lnTo>
                    <a:cubicBezTo>
                      <a:pt x="7915" y="35177"/>
                      <a:pt x="7824" y="35406"/>
                      <a:pt x="7847" y="35314"/>
                    </a:cubicBezTo>
                    <a:lnTo>
                      <a:pt x="7847" y="35406"/>
                    </a:lnTo>
                    <a:cubicBezTo>
                      <a:pt x="7847" y="35406"/>
                      <a:pt x="7801" y="35498"/>
                      <a:pt x="7801" y="35498"/>
                    </a:cubicBezTo>
                    <a:lnTo>
                      <a:pt x="7732" y="35750"/>
                    </a:lnTo>
                    <a:cubicBezTo>
                      <a:pt x="7343" y="37009"/>
                      <a:pt x="6818" y="38223"/>
                      <a:pt x="6520" y="39482"/>
                    </a:cubicBezTo>
                    <a:cubicBezTo>
                      <a:pt x="6269" y="40765"/>
                      <a:pt x="5880" y="42047"/>
                      <a:pt x="5743" y="43353"/>
                    </a:cubicBezTo>
                    <a:cubicBezTo>
                      <a:pt x="5423" y="45918"/>
                      <a:pt x="5148" y="48506"/>
                      <a:pt x="5240" y="51048"/>
                    </a:cubicBezTo>
                    <a:cubicBezTo>
                      <a:pt x="5331" y="53590"/>
                      <a:pt x="5491" y="56063"/>
                      <a:pt x="5857" y="58399"/>
                    </a:cubicBezTo>
                    <a:cubicBezTo>
                      <a:pt x="6223" y="60735"/>
                      <a:pt x="6657" y="62956"/>
                      <a:pt x="7138" y="64995"/>
                    </a:cubicBezTo>
                    <a:cubicBezTo>
                      <a:pt x="7641" y="67010"/>
                      <a:pt x="8167" y="68888"/>
                      <a:pt x="8670" y="70537"/>
                    </a:cubicBezTo>
                    <a:cubicBezTo>
                      <a:pt x="9196" y="72163"/>
                      <a:pt x="9676" y="73606"/>
                      <a:pt x="10111" y="74774"/>
                    </a:cubicBezTo>
                    <a:cubicBezTo>
                      <a:pt x="10957" y="77133"/>
                      <a:pt x="11528" y="78461"/>
                      <a:pt x="11528" y="7846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3" name="Freeform: Shape 2009">
                <a:extLst>
                  <a:ext uri="{FF2B5EF4-FFF2-40B4-BE49-F238E27FC236}">
                    <a16:creationId xmlns:a16="http://schemas.microsoft.com/office/drawing/2014/main" id="{9CA5A252-0410-B098-B5B7-0AAD3882F196}"/>
                  </a:ext>
                </a:extLst>
              </p:cNvPr>
              <p:cNvSpPr/>
              <p:nvPr/>
            </p:nvSpPr>
            <p:spPr>
              <a:xfrm>
                <a:off x="5471006" y="3639314"/>
                <a:ext cx="234859" cy="462259"/>
              </a:xfrm>
              <a:custGeom>
                <a:avLst/>
                <a:gdLst>
                  <a:gd name="connsiteX0" fmla="*/ 234859 w 234859"/>
                  <a:gd name="connsiteY0" fmla="*/ 328694 h 462259"/>
                  <a:gd name="connsiteX1" fmla="*/ 234745 w 234859"/>
                  <a:gd name="connsiteY1" fmla="*/ 328511 h 462259"/>
                  <a:gd name="connsiteX2" fmla="*/ 233716 w 234859"/>
                  <a:gd name="connsiteY2" fmla="*/ 327114 h 462259"/>
                  <a:gd name="connsiteX3" fmla="*/ 232527 w 234859"/>
                  <a:gd name="connsiteY3" fmla="*/ 325923 h 462259"/>
                  <a:gd name="connsiteX4" fmla="*/ 231932 w 234859"/>
                  <a:gd name="connsiteY4" fmla="*/ 325442 h 462259"/>
                  <a:gd name="connsiteX5" fmla="*/ 231658 w 234859"/>
                  <a:gd name="connsiteY5" fmla="*/ 325213 h 462259"/>
                  <a:gd name="connsiteX6" fmla="*/ 231498 w 234859"/>
                  <a:gd name="connsiteY6" fmla="*/ 325076 h 462259"/>
                  <a:gd name="connsiteX7" fmla="*/ 231224 w 234859"/>
                  <a:gd name="connsiteY7" fmla="*/ 324915 h 462259"/>
                  <a:gd name="connsiteX8" fmla="*/ 229668 w 234859"/>
                  <a:gd name="connsiteY8" fmla="*/ 324045 h 462259"/>
                  <a:gd name="connsiteX9" fmla="*/ 228159 w 234859"/>
                  <a:gd name="connsiteY9" fmla="*/ 323358 h 462259"/>
                  <a:gd name="connsiteX10" fmla="*/ 226718 w 234859"/>
                  <a:gd name="connsiteY10" fmla="*/ 322854 h 462259"/>
                  <a:gd name="connsiteX11" fmla="*/ 226353 w 234859"/>
                  <a:gd name="connsiteY11" fmla="*/ 322717 h 462259"/>
                  <a:gd name="connsiteX12" fmla="*/ 225781 w 234859"/>
                  <a:gd name="connsiteY12" fmla="*/ 322602 h 462259"/>
                  <a:gd name="connsiteX13" fmla="*/ 224889 w 234859"/>
                  <a:gd name="connsiteY13" fmla="*/ 322419 h 462259"/>
                  <a:gd name="connsiteX14" fmla="*/ 223128 w 234859"/>
                  <a:gd name="connsiteY14" fmla="*/ 322190 h 462259"/>
                  <a:gd name="connsiteX15" fmla="*/ 221322 w 234859"/>
                  <a:gd name="connsiteY15" fmla="*/ 322144 h 462259"/>
                  <a:gd name="connsiteX16" fmla="*/ 220407 w 234859"/>
                  <a:gd name="connsiteY16" fmla="*/ 322190 h 462259"/>
                  <a:gd name="connsiteX17" fmla="*/ 219630 w 234859"/>
                  <a:gd name="connsiteY17" fmla="*/ 322259 h 462259"/>
                  <a:gd name="connsiteX18" fmla="*/ 218006 w 234859"/>
                  <a:gd name="connsiteY18" fmla="*/ 322419 h 462259"/>
                  <a:gd name="connsiteX19" fmla="*/ 216222 w 234859"/>
                  <a:gd name="connsiteY19" fmla="*/ 322740 h 462259"/>
                  <a:gd name="connsiteX20" fmla="*/ 214530 w 234859"/>
                  <a:gd name="connsiteY20" fmla="*/ 323198 h 462259"/>
                  <a:gd name="connsiteX21" fmla="*/ 212906 w 234859"/>
                  <a:gd name="connsiteY21" fmla="*/ 323770 h 462259"/>
                  <a:gd name="connsiteX22" fmla="*/ 209842 w 234859"/>
                  <a:gd name="connsiteY22" fmla="*/ 325030 h 462259"/>
                  <a:gd name="connsiteX23" fmla="*/ 209476 w 234859"/>
                  <a:gd name="connsiteY23" fmla="*/ 325282 h 462259"/>
                  <a:gd name="connsiteX24" fmla="*/ 207167 w 234859"/>
                  <a:gd name="connsiteY24" fmla="*/ 326518 h 462259"/>
                  <a:gd name="connsiteX25" fmla="*/ 206023 w 234859"/>
                  <a:gd name="connsiteY25" fmla="*/ 327160 h 462259"/>
                  <a:gd name="connsiteX26" fmla="*/ 205726 w 234859"/>
                  <a:gd name="connsiteY26" fmla="*/ 327343 h 462259"/>
                  <a:gd name="connsiteX27" fmla="*/ 205657 w 234859"/>
                  <a:gd name="connsiteY27" fmla="*/ 327343 h 462259"/>
                  <a:gd name="connsiteX28" fmla="*/ 205497 w 234859"/>
                  <a:gd name="connsiteY28" fmla="*/ 327480 h 462259"/>
                  <a:gd name="connsiteX29" fmla="*/ 205360 w 234859"/>
                  <a:gd name="connsiteY29" fmla="*/ 327549 h 462259"/>
                  <a:gd name="connsiteX30" fmla="*/ 204834 w 234859"/>
                  <a:gd name="connsiteY30" fmla="*/ 327915 h 462259"/>
                  <a:gd name="connsiteX31" fmla="*/ 202662 w 234859"/>
                  <a:gd name="connsiteY31" fmla="*/ 329358 h 462259"/>
                  <a:gd name="connsiteX32" fmla="*/ 202113 w 234859"/>
                  <a:gd name="connsiteY32" fmla="*/ 329725 h 462259"/>
                  <a:gd name="connsiteX33" fmla="*/ 201495 w 234859"/>
                  <a:gd name="connsiteY33" fmla="*/ 330182 h 462259"/>
                  <a:gd name="connsiteX34" fmla="*/ 200421 w 234859"/>
                  <a:gd name="connsiteY34" fmla="*/ 330938 h 462259"/>
                  <a:gd name="connsiteX35" fmla="*/ 198294 w 234859"/>
                  <a:gd name="connsiteY35" fmla="*/ 332473 h 462259"/>
                  <a:gd name="connsiteX36" fmla="*/ 196007 w 234859"/>
                  <a:gd name="connsiteY36" fmla="*/ 334282 h 462259"/>
                  <a:gd name="connsiteX37" fmla="*/ 193926 w 234859"/>
                  <a:gd name="connsiteY37" fmla="*/ 336000 h 462259"/>
                  <a:gd name="connsiteX38" fmla="*/ 191937 w 234859"/>
                  <a:gd name="connsiteY38" fmla="*/ 337694 h 462259"/>
                  <a:gd name="connsiteX39" fmla="*/ 190953 w 234859"/>
                  <a:gd name="connsiteY39" fmla="*/ 338542 h 462259"/>
                  <a:gd name="connsiteX40" fmla="*/ 190038 w 234859"/>
                  <a:gd name="connsiteY40" fmla="*/ 339274 h 462259"/>
                  <a:gd name="connsiteX41" fmla="*/ 188026 w 234859"/>
                  <a:gd name="connsiteY41" fmla="*/ 340969 h 462259"/>
                  <a:gd name="connsiteX42" fmla="*/ 187523 w 234859"/>
                  <a:gd name="connsiteY42" fmla="*/ 341381 h 462259"/>
                  <a:gd name="connsiteX43" fmla="*/ 187112 w 234859"/>
                  <a:gd name="connsiteY43" fmla="*/ 341656 h 462259"/>
                  <a:gd name="connsiteX44" fmla="*/ 186265 w 234859"/>
                  <a:gd name="connsiteY44" fmla="*/ 342275 h 462259"/>
                  <a:gd name="connsiteX45" fmla="*/ 184573 w 234859"/>
                  <a:gd name="connsiteY45" fmla="*/ 343534 h 462259"/>
                  <a:gd name="connsiteX46" fmla="*/ 182378 w 234859"/>
                  <a:gd name="connsiteY46" fmla="*/ 344931 h 462259"/>
                  <a:gd name="connsiteX47" fmla="*/ 181280 w 234859"/>
                  <a:gd name="connsiteY47" fmla="*/ 345618 h 462259"/>
                  <a:gd name="connsiteX48" fmla="*/ 181258 w 234859"/>
                  <a:gd name="connsiteY48" fmla="*/ 345618 h 462259"/>
                  <a:gd name="connsiteX49" fmla="*/ 181029 w 234859"/>
                  <a:gd name="connsiteY49" fmla="*/ 345733 h 462259"/>
                  <a:gd name="connsiteX50" fmla="*/ 180457 w 234859"/>
                  <a:gd name="connsiteY50" fmla="*/ 346076 h 462259"/>
                  <a:gd name="connsiteX51" fmla="*/ 176295 w 234859"/>
                  <a:gd name="connsiteY51" fmla="*/ 348343 h 462259"/>
                  <a:gd name="connsiteX52" fmla="*/ 174649 w 234859"/>
                  <a:gd name="connsiteY52" fmla="*/ 349008 h 462259"/>
                  <a:gd name="connsiteX53" fmla="*/ 174328 w 234859"/>
                  <a:gd name="connsiteY53" fmla="*/ 349077 h 462259"/>
                  <a:gd name="connsiteX54" fmla="*/ 173894 w 234859"/>
                  <a:gd name="connsiteY54" fmla="*/ 349168 h 462259"/>
                  <a:gd name="connsiteX55" fmla="*/ 173665 w 234859"/>
                  <a:gd name="connsiteY55" fmla="*/ 349214 h 462259"/>
                  <a:gd name="connsiteX56" fmla="*/ 173505 w 234859"/>
                  <a:gd name="connsiteY56" fmla="*/ 349214 h 462259"/>
                  <a:gd name="connsiteX57" fmla="*/ 173368 w 234859"/>
                  <a:gd name="connsiteY57" fmla="*/ 349237 h 462259"/>
                  <a:gd name="connsiteX58" fmla="*/ 172865 w 234859"/>
                  <a:gd name="connsiteY58" fmla="*/ 349282 h 462259"/>
                  <a:gd name="connsiteX59" fmla="*/ 172362 w 234859"/>
                  <a:gd name="connsiteY59" fmla="*/ 349328 h 462259"/>
                  <a:gd name="connsiteX60" fmla="*/ 171058 w 234859"/>
                  <a:gd name="connsiteY60" fmla="*/ 349191 h 462259"/>
                  <a:gd name="connsiteX61" fmla="*/ 169732 w 234859"/>
                  <a:gd name="connsiteY61" fmla="*/ 348825 h 462259"/>
                  <a:gd name="connsiteX62" fmla="*/ 169297 w 234859"/>
                  <a:gd name="connsiteY62" fmla="*/ 348733 h 462259"/>
                  <a:gd name="connsiteX63" fmla="*/ 168680 w 234859"/>
                  <a:gd name="connsiteY63" fmla="*/ 348458 h 462259"/>
                  <a:gd name="connsiteX64" fmla="*/ 167445 w 234859"/>
                  <a:gd name="connsiteY64" fmla="*/ 347863 h 462259"/>
                  <a:gd name="connsiteX65" fmla="*/ 166828 w 234859"/>
                  <a:gd name="connsiteY65" fmla="*/ 347588 h 462259"/>
                  <a:gd name="connsiteX66" fmla="*/ 166530 w 234859"/>
                  <a:gd name="connsiteY66" fmla="*/ 347451 h 462259"/>
                  <a:gd name="connsiteX67" fmla="*/ 166393 w 234859"/>
                  <a:gd name="connsiteY67" fmla="*/ 347382 h 462259"/>
                  <a:gd name="connsiteX68" fmla="*/ 165753 w 234859"/>
                  <a:gd name="connsiteY68" fmla="*/ 346969 h 462259"/>
                  <a:gd name="connsiteX69" fmla="*/ 164815 w 234859"/>
                  <a:gd name="connsiteY69" fmla="*/ 346374 h 462259"/>
                  <a:gd name="connsiteX70" fmla="*/ 163763 w 234859"/>
                  <a:gd name="connsiteY70" fmla="*/ 345618 h 462259"/>
                  <a:gd name="connsiteX71" fmla="*/ 162666 w 234859"/>
                  <a:gd name="connsiteY71" fmla="*/ 344771 h 462259"/>
                  <a:gd name="connsiteX72" fmla="*/ 162391 w 234859"/>
                  <a:gd name="connsiteY72" fmla="*/ 344565 h 462259"/>
                  <a:gd name="connsiteX73" fmla="*/ 162254 w 234859"/>
                  <a:gd name="connsiteY73" fmla="*/ 344473 h 462259"/>
                  <a:gd name="connsiteX74" fmla="*/ 162254 w 234859"/>
                  <a:gd name="connsiteY74" fmla="*/ 344473 h 462259"/>
                  <a:gd name="connsiteX75" fmla="*/ 162254 w 234859"/>
                  <a:gd name="connsiteY75" fmla="*/ 344473 h 462259"/>
                  <a:gd name="connsiteX76" fmla="*/ 162552 w 234859"/>
                  <a:gd name="connsiteY76" fmla="*/ 344725 h 462259"/>
                  <a:gd name="connsiteX77" fmla="*/ 162506 w 234859"/>
                  <a:gd name="connsiteY77" fmla="*/ 344656 h 462259"/>
                  <a:gd name="connsiteX78" fmla="*/ 162003 w 234859"/>
                  <a:gd name="connsiteY78" fmla="*/ 344198 h 462259"/>
                  <a:gd name="connsiteX79" fmla="*/ 160539 w 234859"/>
                  <a:gd name="connsiteY79" fmla="*/ 342847 h 462259"/>
                  <a:gd name="connsiteX80" fmla="*/ 160333 w 234859"/>
                  <a:gd name="connsiteY80" fmla="*/ 342275 h 462259"/>
                  <a:gd name="connsiteX81" fmla="*/ 159259 w 234859"/>
                  <a:gd name="connsiteY81" fmla="*/ 339274 h 462259"/>
                  <a:gd name="connsiteX82" fmla="*/ 159259 w 234859"/>
                  <a:gd name="connsiteY82" fmla="*/ 339183 h 462259"/>
                  <a:gd name="connsiteX83" fmla="*/ 159167 w 234859"/>
                  <a:gd name="connsiteY83" fmla="*/ 339000 h 462259"/>
                  <a:gd name="connsiteX84" fmla="*/ 157566 w 234859"/>
                  <a:gd name="connsiteY84" fmla="*/ 335519 h 462259"/>
                  <a:gd name="connsiteX85" fmla="*/ 155828 w 234859"/>
                  <a:gd name="connsiteY85" fmla="*/ 331877 h 462259"/>
                  <a:gd name="connsiteX86" fmla="*/ 153793 w 234859"/>
                  <a:gd name="connsiteY86" fmla="*/ 328396 h 462259"/>
                  <a:gd name="connsiteX87" fmla="*/ 152764 w 234859"/>
                  <a:gd name="connsiteY87" fmla="*/ 326679 h 462259"/>
                  <a:gd name="connsiteX88" fmla="*/ 151529 w 234859"/>
                  <a:gd name="connsiteY88" fmla="*/ 325007 h 462259"/>
                  <a:gd name="connsiteX89" fmla="*/ 149037 w 234859"/>
                  <a:gd name="connsiteY89" fmla="*/ 321663 h 462259"/>
                  <a:gd name="connsiteX90" fmla="*/ 146498 w 234859"/>
                  <a:gd name="connsiteY90" fmla="*/ 318824 h 462259"/>
                  <a:gd name="connsiteX91" fmla="*/ 145218 w 234859"/>
                  <a:gd name="connsiteY91" fmla="*/ 317449 h 462259"/>
                  <a:gd name="connsiteX92" fmla="*/ 144578 w 234859"/>
                  <a:gd name="connsiteY92" fmla="*/ 316739 h 462259"/>
                  <a:gd name="connsiteX93" fmla="*/ 144349 w 234859"/>
                  <a:gd name="connsiteY93" fmla="*/ 316510 h 462259"/>
                  <a:gd name="connsiteX94" fmla="*/ 144257 w 234859"/>
                  <a:gd name="connsiteY94" fmla="*/ 316419 h 462259"/>
                  <a:gd name="connsiteX95" fmla="*/ 144074 w 234859"/>
                  <a:gd name="connsiteY95" fmla="*/ 316236 h 462259"/>
                  <a:gd name="connsiteX96" fmla="*/ 143708 w 234859"/>
                  <a:gd name="connsiteY96" fmla="*/ 315915 h 462259"/>
                  <a:gd name="connsiteX97" fmla="*/ 140736 w 234859"/>
                  <a:gd name="connsiteY97" fmla="*/ 313258 h 462259"/>
                  <a:gd name="connsiteX98" fmla="*/ 137694 w 234859"/>
                  <a:gd name="connsiteY98" fmla="*/ 310808 h 462259"/>
                  <a:gd name="connsiteX99" fmla="*/ 134607 w 234859"/>
                  <a:gd name="connsiteY99" fmla="*/ 308449 h 462259"/>
                  <a:gd name="connsiteX100" fmla="*/ 128501 w 234859"/>
                  <a:gd name="connsiteY100" fmla="*/ 304029 h 462259"/>
                  <a:gd name="connsiteX101" fmla="*/ 122579 w 234859"/>
                  <a:gd name="connsiteY101" fmla="*/ 299586 h 462259"/>
                  <a:gd name="connsiteX102" fmla="*/ 119812 w 234859"/>
                  <a:gd name="connsiteY102" fmla="*/ 297342 h 462259"/>
                  <a:gd name="connsiteX103" fmla="*/ 117250 w 234859"/>
                  <a:gd name="connsiteY103" fmla="*/ 294845 h 462259"/>
                  <a:gd name="connsiteX104" fmla="*/ 108058 w 234859"/>
                  <a:gd name="connsiteY104" fmla="*/ 283830 h 462259"/>
                  <a:gd name="connsiteX105" fmla="*/ 104307 w 234859"/>
                  <a:gd name="connsiteY105" fmla="*/ 277646 h 462259"/>
                  <a:gd name="connsiteX106" fmla="*/ 101106 w 234859"/>
                  <a:gd name="connsiteY106" fmla="*/ 271188 h 462259"/>
                  <a:gd name="connsiteX107" fmla="*/ 99665 w 234859"/>
                  <a:gd name="connsiteY107" fmla="*/ 267890 h 462259"/>
                  <a:gd name="connsiteX108" fmla="*/ 98362 w 234859"/>
                  <a:gd name="connsiteY108" fmla="*/ 264386 h 462259"/>
                  <a:gd name="connsiteX109" fmla="*/ 97722 w 234859"/>
                  <a:gd name="connsiteY109" fmla="*/ 262623 h 462259"/>
                  <a:gd name="connsiteX110" fmla="*/ 97401 w 234859"/>
                  <a:gd name="connsiteY110" fmla="*/ 261730 h 462259"/>
                  <a:gd name="connsiteX111" fmla="*/ 97264 w 234859"/>
                  <a:gd name="connsiteY111" fmla="*/ 261294 h 462259"/>
                  <a:gd name="connsiteX112" fmla="*/ 97264 w 234859"/>
                  <a:gd name="connsiteY112" fmla="*/ 261111 h 462259"/>
                  <a:gd name="connsiteX113" fmla="*/ 96532 w 234859"/>
                  <a:gd name="connsiteY113" fmla="*/ 257653 h 462259"/>
                  <a:gd name="connsiteX114" fmla="*/ 95526 w 234859"/>
                  <a:gd name="connsiteY114" fmla="*/ 243431 h 462259"/>
                  <a:gd name="connsiteX115" fmla="*/ 95961 w 234859"/>
                  <a:gd name="connsiteY115" fmla="*/ 236034 h 462259"/>
                  <a:gd name="connsiteX116" fmla="*/ 96967 w 234859"/>
                  <a:gd name="connsiteY116" fmla="*/ 228705 h 462259"/>
                  <a:gd name="connsiteX117" fmla="*/ 98019 w 234859"/>
                  <a:gd name="connsiteY117" fmla="*/ 221377 h 462259"/>
                  <a:gd name="connsiteX118" fmla="*/ 99482 w 234859"/>
                  <a:gd name="connsiteY118" fmla="*/ 213957 h 462259"/>
                  <a:gd name="connsiteX119" fmla="*/ 100969 w 234859"/>
                  <a:gd name="connsiteY119" fmla="*/ 206628 h 462259"/>
                  <a:gd name="connsiteX120" fmla="*/ 102661 w 234859"/>
                  <a:gd name="connsiteY120" fmla="*/ 199254 h 462259"/>
                  <a:gd name="connsiteX121" fmla="*/ 106045 w 234859"/>
                  <a:gd name="connsiteY121" fmla="*/ 184528 h 462259"/>
                  <a:gd name="connsiteX122" fmla="*/ 111808 w 234859"/>
                  <a:gd name="connsiteY122" fmla="*/ 154596 h 462259"/>
                  <a:gd name="connsiteX123" fmla="*/ 110710 w 234859"/>
                  <a:gd name="connsiteY123" fmla="*/ 123541 h 462259"/>
                  <a:gd name="connsiteX124" fmla="*/ 105085 w 234859"/>
                  <a:gd name="connsiteY124" fmla="*/ 108884 h 462259"/>
                  <a:gd name="connsiteX125" fmla="*/ 103164 w 234859"/>
                  <a:gd name="connsiteY125" fmla="*/ 105472 h 462259"/>
                  <a:gd name="connsiteX126" fmla="*/ 101129 w 234859"/>
                  <a:gd name="connsiteY126" fmla="*/ 102220 h 462259"/>
                  <a:gd name="connsiteX127" fmla="*/ 96647 w 234859"/>
                  <a:gd name="connsiteY127" fmla="*/ 95876 h 462259"/>
                  <a:gd name="connsiteX128" fmla="*/ 87271 w 234859"/>
                  <a:gd name="connsiteY128" fmla="*/ 83990 h 462259"/>
                  <a:gd name="connsiteX129" fmla="*/ 82652 w 234859"/>
                  <a:gd name="connsiteY129" fmla="*/ 78127 h 462259"/>
                  <a:gd name="connsiteX130" fmla="*/ 78193 w 234859"/>
                  <a:gd name="connsiteY130" fmla="*/ 72104 h 462259"/>
                  <a:gd name="connsiteX131" fmla="*/ 76066 w 234859"/>
                  <a:gd name="connsiteY131" fmla="*/ 69058 h 462259"/>
                  <a:gd name="connsiteX132" fmla="*/ 74122 w 234859"/>
                  <a:gd name="connsiteY132" fmla="*/ 65921 h 462259"/>
                  <a:gd name="connsiteX133" fmla="*/ 70669 w 234859"/>
                  <a:gd name="connsiteY133" fmla="*/ 59462 h 462259"/>
                  <a:gd name="connsiteX134" fmla="*/ 69137 w 234859"/>
                  <a:gd name="connsiteY134" fmla="*/ 56119 h 462259"/>
                  <a:gd name="connsiteX135" fmla="*/ 67994 w 234859"/>
                  <a:gd name="connsiteY135" fmla="*/ 52752 h 462259"/>
                  <a:gd name="connsiteX136" fmla="*/ 67399 w 234859"/>
                  <a:gd name="connsiteY136" fmla="*/ 51058 h 462259"/>
                  <a:gd name="connsiteX137" fmla="*/ 67124 w 234859"/>
                  <a:gd name="connsiteY137" fmla="*/ 50210 h 462259"/>
                  <a:gd name="connsiteX138" fmla="*/ 66919 w 234859"/>
                  <a:gd name="connsiteY138" fmla="*/ 49271 h 462259"/>
                  <a:gd name="connsiteX139" fmla="*/ 66164 w 234859"/>
                  <a:gd name="connsiteY139" fmla="*/ 45561 h 462259"/>
                  <a:gd name="connsiteX140" fmla="*/ 66416 w 234859"/>
                  <a:gd name="connsiteY140" fmla="*/ 31477 h 462259"/>
                  <a:gd name="connsiteX141" fmla="*/ 66896 w 234859"/>
                  <a:gd name="connsiteY141" fmla="*/ 29782 h 462259"/>
                  <a:gd name="connsiteX142" fmla="*/ 67559 w 234859"/>
                  <a:gd name="connsiteY142" fmla="*/ 28179 h 462259"/>
                  <a:gd name="connsiteX143" fmla="*/ 69068 w 234859"/>
                  <a:gd name="connsiteY143" fmla="*/ 25156 h 462259"/>
                  <a:gd name="connsiteX144" fmla="*/ 70166 w 234859"/>
                  <a:gd name="connsiteY144" fmla="*/ 23644 h 462259"/>
                  <a:gd name="connsiteX145" fmla="*/ 70715 w 234859"/>
                  <a:gd name="connsiteY145" fmla="*/ 22866 h 462259"/>
                  <a:gd name="connsiteX146" fmla="*/ 71263 w 234859"/>
                  <a:gd name="connsiteY146" fmla="*/ 22293 h 462259"/>
                  <a:gd name="connsiteX147" fmla="*/ 72430 w 234859"/>
                  <a:gd name="connsiteY147" fmla="*/ 21011 h 462259"/>
                  <a:gd name="connsiteX148" fmla="*/ 73733 w 234859"/>
                  <a:gd name="connsiteY148" fmla="*/ 19866 h 462259"/>
                  <a:gd name="connsiteX149" fmla="*/ 100992 w 234859"/>
                  <a:gd name="connsiteY149" fmla="*/ 11873 h 462259"/>
                  <a:gd name="connsiteX150" fmla="*/ 104559 w 234859"/>
                  <a:gd name="connsiteY150" fmla="*/ 12079 h 462259"/>
                  <a:gd name="connsiteX151" fmla="*/ 108149 w 234859"/>
                  <a:gd name="connsiteY151" fmla="*/ 12537 h 462259"/>
                  <a:gd name="connsiteX152" fmla="*/ 111831 w 234859"/>
                  <a:gd name="connsiteY152" fmla="*/ 13339 h 462259"/>
                  <a:gd name="connsiteX153" fmla="*/ 115192 w 234859"/>
                  <a:gd name="connsiteY153" fmla="*/ 14415 h 462259"/>
                  <a:gd name="connsiteX154" fmla="*/ 127541 w 234859"/>
                  <a:gd name="connsiteY154" fmla="*/ 22110 h 462259"/>
                  <a:gd name="connsiteX155" fmla="*/ 130308 w 234859"/>
                  <a:gd name="connsiteY155" fmla="*/ 24606 h 462259"/>
                  <a:gd name="connsiteX156" fmla="*/ 132915 w 234859"/>
                  <a:gd name="connsiteY156" fmla="*/ 27309 h 462259"/>
                  <a:gd name="connsiteX157" fmla="*/ 138175 w 234859"/>
                  <a:gd name="connsiteY157" fmla="*/ 32668 h 462259"/>
                  <a:gd name="connsiteX158" fmla="*/ 148968 w 234859"/>
                  <a:gd name="connsiteY158" fmla="*/ 43340 h 462259"/>
                  <a:gd name="connsiteX159" fmla="*/ 155257 w 234859"/>
                  <a:gd name="connsiteY159" fmla="*/ 47852 h 462259"/>
                  <a:gd name="connsiteX160" fmla="*/ 158618 w 234859"/>
                  <a:gd name="connsiteY160" fmla="*/ 49730 h 462259"/>
                  <a:gd name="connsiteX161" fmla="*/ 162140 w 234859"/>
                  <a:gd name="connsiteY161" fmla="*/ 51264 h 462259"/>
                  <a:gd name="connsiteX162" fmla="*/ 165890 w 234859"/>
                  <a:gd name="connsiteY162" fmla="*/ 52386 h 462259"/>
                  <a:gd name="connsiteX163" fmla="*/ 169618 w 234859"/>
                  <a:gd name="connsiteY163" fmla="*/ 53119 h 462259"/>
                  <a:gd name="connsiteX164" fmla="*/ 170532 w 234859"/>
                  <a:gd name="connsiteY164" fmla="*/ 53279 h 462259"/>
                  <a:gd name="connsiteX165" fmla="*/ 171447 w 234859"/>
                  <a:gd name="connsiteY165" fmla="*/ 53371 h 462259"/>
                  <a:gd name="connsiteX166" fmla="*/ 172979 w 234859"/>
                  <a:gd name="connsiteY166" fmla="*/ 54562 h 462259"/>
                  <a:gd name="connsiteX167" fmla="*/ 174671 w 234859"/>
                  <a:gd name="connsiteY167" fmla="*/ 56050 h 462259"/>
                  <a:gd name="connsiteX168" fmla="*/ 176386 w 234859"/>
                  <a:gd name="connsiteY168" fmla="*/ 57676 h 462259"/>
                  <a:gd name="connsiteX169" fmla="*/ 176821 w 234859"/>
                  <a:gd name="connsiteY169" fmla="*/ 58088 h 462259"/>
                  <a:gd name="connsiteX170" fmla="*/ 176958 w 234859"/>
                  <a:gd name="connsiteY170" fmla="*/ 58226 h 462259"/>
                  <a:gd name="connsiteX171" fmla="*/ 177119 w 234859"/>
                  <a:gd name="connsiteY171" fmla="*/ 58432 h 462259"/>
                  <a:gd name="connsiteX172" fmla="*/ 177827 w 234859"/>
                  <a:gd name="connsiteY172" fmla="*/ 59234 h 462259"/>
                  <a:gd name="connsiteX173" fmla="*/ 179108 w 234859"/>
                  <a:gd name="connsiteY173" fmla="*/ 60951 h 462259"/>
                  <a:gd name="connsiteX174" fmla="*/ 180206 w 234859"/>
                  <a:gd name="connsiteY174" fmla="*/ 62714 h 462259"/>
                  <a:gd name="connsiteX175" fmla="*/ 180731 w 234859"/>
                  <a:gd name="connsiteY175" fmla="*/ 63608 h 462259"/>
                  <a:gd name="connsiteX176" fmla="*/ 181258 w 234859"/>
                  <a:gd name="connsiteY176" fmla="*/ 64661 h 462259"/>
                  <a:gd name="connsiteX177" fmla="*/ 181783 w 234859"/>
                  <a:gd name="connsiteY177" fmla="*/ 65715 h 462259"/>
                  <a:gd name="connsiteX178" fmla="*/ 181783 w 234859"/>
                  <a:gd name="connsiteY178" fmla="*/ 65783 h 462259"/>
                  <a:gd name="connsiteX179" fmla="*/ 181829 w 234859"/>
                  <a:gd name="connsiteY179" fmla="*/ 65783 h 462259"/>
                  <a:gd name="connsiteX180" fmla="*/ 181760 w 234859"/>
                  <a:gd name="connsiteY180" fmla="*/ 65692 h 462259"/>
                  <a:gd name="connsiteX181" fmla="*/ 181760 w 234859"/>
                  <a:gd name="connsiteY181" fmla="*/ 65692 h 462259"/>
                  <a:gd name="connsiteX182" fmla="*/ 181760 w 234859"/>
                  <a:gd name="connsiteY182" fmla="*/ 65715 h 462259"/>
                  <a:gd name="connsiteX183" fmla="*/ 181806 w 234859"/>
                  <a:gd name="connsiteY183" fmla="*/ 65829 h 462259"/>
                  <a:gd name="connsiteX184" fmla="*/ 181898 w 234859"/>
                  <a:gd name="connsiteY184" fmla="*/ 66058 h 462259"/>
                  <a:gd name="connsiteX185" fmla="*/ 182081 w 234859"/>
                  <a:gd name="connsiteY185" fmla="*/ 66539 h 462259"/>
                  <a:gd name="connsiteX186" fmla="*/ 182721 w 234859"/>
                  <a:gd name="connsiteY186" fmla="*/ 68509 h 462259"/>
                  <a:gd name="connsiteX187" fmla="*/ 183155 w 234859"/>
                  <a:gd name="connsiteY187" fmla="*/ 70478 h 462259"/>
                  <a:gd name="connsiteX188" fmla="*/ 183384 w 234859"/>
                  <a:gd name="connsiteY188" fmla="*/ 72333 h 462259"/>
                  <a:gd name="connsiteX189" fmla="*/ 183498 w 234859"/>
                  <a:gd name="connsiteY189" fmla="*/ 74669 h 462259"/>
                  <a:gd name="connsiteX190" fmla="*/ 183498 w 234859"/>
                  <a:gd name="connsiteY190" fmla="*/ 75745 h 462259"/>
                  <a:gd name="connsiteX191" fmla="*/ 183521 w 234859"/>
                  <a:gd name="connsiteY191" fmla="*/ 76936 h 462259"/>
                  <a:gd name="connsiteX192" fmla="*/ 183521 w 234859"/>
                  <a:gd name="connsiteY192" fmla="*/ 76501 h 462259"/>
                  <a:gd name="connsiteX193" fmla="*/ 182904 w 234859"/>
                  <a:gd name="connsiteY193" fmla="*/ 81036 h 462259"/>
                  <a:gd name="connsiteX194" fmla="*/ 182973 w 234859"/>
                  <a:gd name="connsiteY194" fmla="*/ 80555 h 462259"/>
                  <a:gd name="connsiteX195" fmla="*/ 181417 w 234859"/>
                  <a:gd name="connsiteY195" fmla="*/ 87586 h 462259"/>
                  <a:gd name="connsiteX196" fmla="*/ 180937 w 234859"/>
                  <a:gd name="connsiteY196" fmla="*/ 89326 h 462259"/>
                  <a:gd name="connsiteX197" fmla="*/ 180709 w 234859"/>
                  <a:gd name="connsiteY197" fmla="*/ 90197 h 462259"/>
                  <a:gd name="connsiteX198" fmla="*/ 180640 w 234859"/>
                  <a:gd name="connsiteY198" fmla="*/ 90426 h 462259"/>
                  <a:gd name="connsiteX199" fmla="*/ 180640 w 234859"/>
                  <a:gd name="connsiteY199" fmla="*/ 90540 h 462259"/>
                  <a:gd name="connsiteX200" fmla="*/ 180594 w 234859"/>
                  <a:gd name="connsiteY200" fmla="*/ 90586 h 462259"/>
                  <a:gd name="connsiteX201" fmla="*/ 180594 w 234859"/>
                  <a:gd name="connsiteY201" fmla="*/ 90586 h 462259"/>
                  <a:gd name="connsiteX202" fmla="*/ 180640 w 234859"/>
                  <a:gd name="connsiteY202" fmla="*/ 90449 h 462259"/>
                  <a:gd name="connsiteX203" fmla="*/ 180503 w 234859"/>
                  <a:gd name="connsiteY203" fmla="*/ 90884 h 462259"/>
                  <a:gd name="connsiteX204" fmla="*/ 179954 w 234859"/>
                  <a:gd name="connsiteY204" fmla="*/ 92624 h 462259"/>
                  <a:gd name="connsiteX205" fmla="*/ 179680 w 234859"/>
                  <a:gd name="connsiteY205" fmla="*/ 93494 h 462259"/>
                  <a:gd name="connsiteX206" fmla="*/ 179611 w 234859"/>
                  <a:gd name="connsiteY206" fmla="*/ 93701 h 462259"/>
                  <a:gd name="connsiteX207" fmla="*/ 179565 w 234859"/>
                  <a:gd name="connsiteY207" fmla="*/ 93815 h 462259"/>
                  <a:gd name="connsiteX208" fmla="*/ 179611 w 234859"/>
                  <a:gd name="connsiteY208" fmla="*/ 93655 h 462259"/>
                  <a:gd name="connsiteX209" fmla="*/ 179611 w 234859"/>
                  <a:gd name="connsiteY209" fmla="*/ 93701 h 462259"/>
                  <a:gd name="connsiteX210" fmla="*/ 179588 w 234859"/>
                  <a:gd name="connsiteY210" fmla="*/ 93746 h 462259"/>
                  <a:gd name="connsiteX211" fmla="*/ 179428 w 234859"/>
                  <a:gd name="connsiteY211" fmla="*/ 94181 h 462259"/>
                  <a:gd name="connsiteX212" fmla="*/ 178810 w 234859"/>
                  <a:gd name="connsiteY212" fmla="*/ 95784 h 462259"/>
                  <a:gd name="connsiteX213" fmla="*/ 178673 w 234859"/>
                  <a:gd name="connsiteY213" fmla="*/ 95899 h 462259"/>
                  <a:gd name="connsiteX214" fmla="*/ 178491 w 234859"/>
                  <a:gd name="connsiteY214" fmla="*/ 96059 h 462259"/>
                  <a:gd name="connsiteX215" fmla="*/ 178422 w 234859"/>
                  <a:gd name="connsiteY215" fmla="*/ 96128 h 462259"/>
                  <a:gd name="connsiteX216" fmla="*/ 177942 w 234859"/>
                  <a:gd name="connsiteY216" fmla="*/ 96494 h 462259"/>
                  <a:gd name="connsiteX217" fmla="*/ 176981 w 234859"/>
                  <a:gd name="connsiteY217" fmla="*/ 97181 h 462259"/>
                  <a:gd name="connsiteX218" fmla="*/ 175060 w 234859"/>
                  <a:gd name="connsiteY218" fmla="*/ 98579 h 462259"/>
                  <a:gd name="connsiteX219" fmla="*/ 171173 w 234859"/>
                  <a:gd name="connsiteY219" fmla="*/ 101350 h 462259"/>
                  <a:gd name="connsiteX220" fmla="*/ 169183 w 234859"/>
                  <a:gd name="connsiteY220" fmla="*/ 102884 h 462259"/>
                  <a:gd name="connsiteX221" fmla="*/ 167354 w 234859"/>
                  <a:gd name="connsiteY221" fmla="*/ 104396 h 462259"/>
                  <a:gd name="connsiteX222" fmla="*/ 166896 w 234859"/>
                  <a:gd name="connsiteY222" fmla="*/ 104785 h 462259"/>
                  <a:gd name="connsiteX223" fmla="*/ 166530 w 234859"/>
                  <a:gd name="connsiteY223" fmla="*/ 105128 h 462259"/>
                  <a:gd name="connsiteX224" fmla="*/ 166416 w 234859"/>
                  <a:gd name="connsiteY224" fmla="*/ 105243 h 462259"/>
                  <a:gd name="connsiteX225" fmla="*/ 166187 w 234859"/>
                  <a:gd name="connsiteY225" fmla="*/ 105449 h 462259"/>
                  <a:gd name="connsiteX226" fmla="*/ 165273 w 234859"/>
                  <a:gd name="connsiteY226" fmla="*/ 106342 h 462259"/>
                  <a:gd name="connsiteX227" fmla="*/ 163604 w 234859"/>
                  <a:gd name="connsiteY227" fmla="*/ 108106 h 462259"/>
                  <a:gd name="connsiteX228" fmla="*/ 163283 w 234859"/>
                  <a:gd name="connsiteY228" fmla="*/ 108449 h 462259"/>
                  <a:gd name="connsiteX229" fmla="*/ 163077 w 234859"/>
                  <a:gd name="connsiteY229" fmla="*/ 108655 h 462259"/>
                  <a:gd name="connsiteX230" fmla="*/ 162712 w 234859"/>
                  <a:gd name="connsiteY230" fmla="*/ 109136 h 462259"/>
                  <a:gd name="connsiteX231" fmla="*/ 161934 w 234859"/>
                  <a:gd name="connsiteY231" fmla="*/ 110052 h 462259"/>
                  <a:gd name="connsiteX232" fmla="*/ 161660 w 234859"/>
                  <a:gd name="connsiteY232" fmla="*/ 110396 h 462259"/>
                  <a:gd name="connsiteX233" fmla="*/ 161568 w 234859"/>
                  <a:gd name="connsiteY233" fmla="*/ 110510 h 462259"/>
                  <a:gd name="connsiteX234" fmla="*/ 161408 w 234859"/>
                  <a:gd name="connsiteY234" fmla="*/ 110762 h 462259"/>
                  <a:gd name="connsiteX235" fmla="*/ 161065 w 234859"/>
                  <a:gd name="connsiteY235" fmla="*/ 111266 h 462259"/>
                  <a:gd name="connsiteX236" fmla="*/ 160379 w 234859"/>
                  <a:gd name="connsiteY236" fmla="*/ 112251 h 462259"/>
                  <a:gd name="connsiteX237" fmla="*/ 158916 w 234859"/>
                  <a:gd name="connsiteY237" fmla="*/ 114587 h 462259"/>
                  <a:gd name="connsiteX238" fmla="*/ 157795 w 234859"/>
                  <a:gd name="connsiteY238" fmla="*/ 116694 h 462259"/>
                  <a:gd name="connsiteX239" fmla="*/ 157635 w 234859"/>
                  <a:gd name="connsiteY239" fmla="*/ 116992 h 462259"/>
                  <a:gd name="connsiteX240" fmla="*/ 156377 w 234859"/>
                  <a:gd name="connsiteY240" fmla="*/ 119992 h 462259"/>
                  <a:gd name="connsiteX241" fmla="*/ 155966 w 234859"/>
                  <a:gd name="connsiteY241" fmla="*/ 121045 h 462259"/>
                  <a:gd name="connsiteX242" fmla="*/ 155783 w 234859"/>
                  <a:gd name="connsiteY242" fmla="*/ 121641 h 462259"/>
                  <a:gd name="connsiteX243" fmla="*/ 155691 w 234859"/>
                  <a:gd name="connsiteY243" fmla="*/ 122030 h 462259"/>
                  <a:gd name="connsiteX244" fmla="*/ 155280 w 234859"/>
                  <a:gd name="connsiteY244" fmla="*/ 123610 h 462259"/>
                  <a:gd name="connsiteX245" fmla="*/ 154891 w 234859"/>
                  <a:gd name="connsiteY245" fmla="*/ 125190 h 462259"/>
                  <a:gd name="connsiteX246" fmla="*/ 154685 w 234859"/>
                  <a:gd name="connsiteY246" fmla="*/ 125969 h 462259"/>
                  <a:gd name="connsiteX247" fmla="*/ 154685 w 234859"/>
                  <a:gd name="connsiteY247" fmla="*/ 126084 h 462259"/>
                  <a:gd name="connsiteX248" fmla="*/ 154616 w 234859"/>
                  <a:gd name="connsiteY248" fmla="*/ 126335 h 462259"/>
                  <a:gd name="connsiteX249" fmla="*/ 154616 w 234859"/>
                  <a:gd name="connsiteY249" fmla="*/ 126404 h 462259"/>
                  <a:gd name="connsiteX250" fmla="*/ 154571 w 234859"/>
                  <a:gd name="connsiteY250" fmla="*/ 126610 h 462259"/>
                  <a:gd name="connsiteX251" fmla="*/ 154502 w 234859"/>
                  <a:gd name="connsiteY251" fmla="*/ 127023 h 462259"/>
                  <a:gd name="connsiteX252" fmla="*/ 154091 w 234859"/>
                  <a:gd name="connsiteY252" fmla="*/ 130320 h 462259"/>
                  <a:gd name="connsiteX253" fmla="*/ 153976 w 234859"/>
                  <a:gd name="connsiteY253" fmla="*/ 133870 h 462259"/>
                  <a:gd name="connsiteX254" fmla="*/ 153976 w 234859"/>
                  <a:gd name="connsiteY254" fmla="*/ 135656 h 462259"/>
                  <a:gd name="connsiteX255" fmla="*/ 154113 w 234859"/>
                  <a:gd name="connsiteY255" fmla="*/ 137305 h 462259"/>
                  <a:gd name="connsiteX256" fmla="*/ 154251 w 234859"/>
                  <a:gd name="connsiteY256" fmla="*/ 138931 h 462259"/>
                  <a:gd name="connsiteX257" fmla="*/ 154319 w 234859"/>
                  <a:gd name="connsiteY257" fmla="*/ 139733 h 462259"/>
                  <a:gd name="connsiteX258" fmla="*/ 154365 w 234859"/>
                  <a:gd name="connsiteY258" fmla="*/ 140214 h 462259"/>
                  <a:gd name="connsiteX259" fmla="*/ 154434 w 234859"/>
                  <a:gd name="connsiteY259" fmla="*/ 140649 h 462259"/>
                  <a:gd name="connsiteX260" fmla="*/ 155074 w 234859"/>
                  <a:gd name="connsiteY260" fmla="*/ 144107 h 462259"/>
                  <a:gd name="connsiteX261" fmla="*/ 155943 w 234859"/>
                  <a:gd name="connsiteY261" fmla="*/ 147267 h 462259"/>
                  <a:gd name="connsiteX262" fmla="*/ 156446 w 234859"/>
                  <a:gd name="connsiteY262" fmla="*/ 148893 h 462259"/>
                  <a:gd name="connsiteX263" fmla="*/ 157017 w 234859"/>
                  <a:gd name="connsiteY263" fmla="*/ 150519 h 462259"/>
                  <a:gd name="connsiteX264" fmla="*/ 157612 w 234859"/>
                  <a:gd name="connsiteY264" fmla="*/ 152123 h 462259"/>
                  <a:gd name="connsiteX265" fmla="*/ 158275 w 234859"/>
                  <a:gd name="connsiteY265" fmla="*/ 153611 h 462259"/>
                  <a:gd name="connsiteX266" fmla="*/ 158938 w 234859"/>
                  <a:gd name="connsiteY266" fmla="*/ 155100 h 462259"/>
                  <a:gd name="connsiteX267" fmla="*/ 159762 w 234859"/>
                  <a:gd name="connsiteY267" fmla="*/ 156634 h 462259"/>
                  <a:gd name="connsiteX268" fmla="*/ 161362 w 234859"/>
                  <a:gd name="connsiteY268" fmla="*/ 159474 h 462259"/>
                  <a:gd name="connsiteX269" fmla="*/ 161751 w 234859"/>
                  <a:gd name="connsiteY269" fmla="*/ 160184 h 462259"/>
                  <a:gd name="connsiteX270" fmla="*/ 162003 w 234859"/>
                  <a:gd name="connsiteY270" fmla="*/ 160619 h 462259"/>
                  <a:gd name="connsiteX271" fmla="*/ 162232 w 234859"/>
                  <a:gd name="connsiteY271" fmla="*/ 160963 h 462259"/>
                  <a:gd name="connsiteX272" fmla="*/ 163169 w 234859"/>
                  <a:gd name="connsiteY272" fmla="*/ 162337 h 462259"/>
                  <a:gd name="connsiteX273" fmla="*/ 165136 w 234859"/>
                  <a:gd name="connsiteY273" fmla="*/ 165016 h 462259"/>
                  <a:gd name="connsiteX274" fmla="*/ 167308 w 234859"/>
                  <a:gd name="connsiteY274" fmla="*/ 167535 h 462259"/>
                  <a:gd name="connsiteX275" fmla="*/ 167788 w 234859"/>
                  <a:gd name="connsiteY275" fmla="*/ 167673 h 462259"/>
                  <a:gd name="connsiteX276" fmla="*/ 168268 w 234859"/>
                  <a:gd name="connsiteY276" fmla="*/ 167031 h 462259"/>
                  <a:gd name="connsiteX277" fmla="*/ 168268 w 234859"/>
                  <a:gd name="connsiteY277" fmla="*/ 166940 h 462259"/>
                  <a:gd name="connsiteX278" fmla="*/ 167811 w 234859"/>
                  <a:gd name="connsiteY278" fmla="*/ 164123 h 462259"/>
                  <a:gd name="connsiteX279" fmla="*/ 167582 w 234859"/>
                  <a:gd name="connsiteY279" fmla="*/ 162841 h 462259"/>
                  <a:gd name="connsiteX280" fmla="*/ 167377 w 234859"/>
                  <a:gd name="connsiteY280" fmla="*/ 161443 h 462259"/>
                  <a:gd name="connsiteX281" fmla="*/ 166919 w 234859"/>
                  <a:gd name="connsiteY281" fmla="*/ 158695 h 462259"/>
                  <a:gd name="connsiteX282" fmla="*/ 166919 w 234859"/>
                  <a:gd name="connsiteY282" fmla="*/ 158581 h 462259"/>
                  <a:gd name="connsiteX283" fmla="*/ 166919 w 234859"/>
                  <a:gd name="connsiteY283" fmla="*/ 158581 h 462259"/>
                  <a:gd name="connsiteX284" fmla="*/ 166919 w 234859"/>
                  <a:gd name="connsiteY284" fmla="*/ 158581 h 462259"/>
                  <a:gd name="connsiteX285" fmla="*/ 166942 w 234859"/>
                  <a:gd name="connsiteY285" fmla="*/ 158695 h 462259"/>
                  <a:gd name="connsiteX286" fmla="*/ 166942 w 234859"/>
                  <a:gd name="connsiteY286" fmla="*/ 158466 h 462259"/>
                  <a:gd name="connsiteX287" fmla="*/ 166873 w 234859"/>
                  <a:gd name="connsiteY287" fmla="*/ 158123 h 462259"/>
                  <a:gd name="connsiteX288" fmla="*/ 166782 w 234859"/>
                  <a:gd name="connsiteY288" fmla="*/ 157413 h 462259"/>
                  <a:gd name="connsiteX289" fmla="*/ 166622 w 234859"/>
                  <a:gd name="connsiteY289" fmla="*/ 156016 h 462259"/>
                  <a:gd name="connsiteX290" fmla="*/ 166256 w 234859"/>
                  <a:gd name="connsiteY290" fmla="*/ 153268 h 462259"/>
                  <a:gd name="connsiteX291" fmla="*/ 166256 w 234859"/>
                  <a:gd name="connsiteY291" fmla="*/ 153084 h 462259"/>
                  <a:gd name="connsiteX292" fmla="*/ 166233 w 234859"/>
                  <a:gd name="connsiteY292" fmla="*/ 152993 h 462259"/>
                  <a:gd name="connsiteX293" fmla="*/ 166233 w 234859"/>
                  <a:gd name="connsiteY293" fmla="*/ 152947 h 462259"/>
                  <a:gd name="connsiteX294" fmla="*/ 166233 w 234859"/>
                  <a:gd name="connsiteY294" fmla="*/ 152924 h 462259"/>
                  <a:gd name="connsiteX295" fmla="*/ 166279 w 234859"/>
                  <a:gd name="connsiteY295" fmla="*/ 153153 h 462259"/>
                  <a:gd name="connsiteX296" fmla="*/ 166279 w 234859"/>
                  <a:gd name="connsiteY296" fmla="*/ 153153 h 462259"/>
                  <a:gd name="connsiteX297" fmla="*/ 166279 w 234859"/>
                  <a:gd name="connsiteY297" fmla="*/ 152764 h 462259"/>
                  <a:gd name="connsiteX298" fmla="*/ 166233 w 234859"/>
                  <a:gd name="connsiteY298" fmla="*/ 152077 h 462259"/>
                  <a:gd name="connsiteX299" fmla="*/ 166142 w 234859"/>
                  <a:gd name="connsiteY299" fmla="*/ 150703 h 462259"/>
                  <a:gd name="connsiteX300" fmla="*/ 165936 w 234859"/>
                  <a:gd name="connsiteY300" fmla="*/ 147886 h 462259"/>
                  <a:gd name="connsiteX301" fmla="*/ 165822 w 234859"/>
                  <a:gd name="connsiteY301" fmla="*/ 146512 h 462259"/>
                  <a:gd name="connsiteX302" fmla="*/ 165822 w 234859"/>
                  <a:gd name="connsiteY302" fmla="*/ 146420 h 462259"/>
                  <a:gd name="connsiteX303" fmla="*/ 165822 w 234859"/>
                  <a:gd name="connsiteY303" fmla="*/ 146397 h 462259"/>
                  <a:gd name="connsiteX304" fmla="*/ 165822 w 234859"/>
                  <a:gd name="connsiteY304" fmla="*/ 146397 h 462259"/>
                  <a:gd name="connsiteX305" fmla="*/ 165844 w 234859"/>
                  <a:gd name="connsiteY305" fmla="*/ 146534 h 462259"/>
                  <a:gd name="connsiteX306" fmla="*/ 165844 w 234859"/>
                  <a:gd name="connsiteY306" fmla="*/ 146534 h 462259"/>
                  <a:gd name="connsiteX307" fmla="*/ 165844 w 234859"/>
                  <a:gd name="connsiteY307" fmla="*/ 145389 h 462259"/>
                  <a:gd name="connsiteX308" fmla="*/ 165867 w 234859"/>
                  <a:gd name="connsiteY308" fmla="*/ 142893 h 462259"/>
                  <a:gd name="connsiteX309" fmla="*/ 165982 w 234859"/>
                  <a:gd name="connsiteY309" fmla="*/ 140099 h 462259"/>
                  <a:gd name="connsiteX310" fmla="*/ 166233 w 234859"/>
                  <a:gd name="connsiteY310" fmla="*/ 137763 h 462259"/>
                  <a:gd name="connsiteX311" fmla="*/ 166599 w 234859"/>
                  <a:gd name="connsiteY311" fmla="*/ 135336 h 462259"/>
                  <a:gd name="connsiteX312" fmla="*/ 167102 w 234859"/>
                  <a:gd name="connsiteY312" fmla="*/ 132588 h 462259"/>
                  <a:gd name="connsiteX313" fmla="*/ 167377 w 234859"/>
                  <a:gd name="connsiteY313" fmla="*/ 131649 h 462259"/>
                  <a:gd name="connsiteX314" fmla="*/ 167720 w 234859"/>
                  <a:gd name="connsiteY314" fmla="*/ 130435 h 462259"/>
                  <a:gd name="connsiteX315" fmla="*/ 167925 w 234859"/>
                  <a:gd name="connsiteY315" fmla="*/ 129771 h 462259"/>
                  <a:gd name="connsiteX316" fmla="*/ 168040 w 234859"/>
                  <a:gd name="connsiteY316" fmla="*/ 129427 h 462259"/>
                  <a:gd name="connsiteX317" fmla="*/ 168040 w 234859"/>
                  <a:gd name="connsiteY317" fmla="*/ 129358 h 462259"/>
                  <a:gd name="connsiteX318" fmla="*/ 168040 w 234859"/>
                  <a:gd name="connsiteY318" fmla="*/ 129358 h 462259"/>
                  <a:gd name="connsiteX319" fmla="*/ 168040 w 234859"/>
                  <a:gd name="connsiteY319" fmla="*/ 129358 h 462259"/>
                  <a:gd name="connsiteX320" fmla="*/ 167949 w 234859"/>
                  <a:gd name="connsiteY320" fmla="*/ 129679 h 462259"/>
                  <a:gd name="connsiteX321" fmla="*/ 167949 w 234859"/>
                  <a:gd name="connsiteY321" fmla="*/ 129679 h 462259"/>
                  <a:gd name="connsiteX322" fmla="*/ 168017 w 234859"/>
                  <a:gd name="connsiteY322" fmla="*/ 129473 h 462259"/>
                  <a:gd name="connsiteX323" fmla="*/ 168520 w 234859"/>
                  <a:gd name="connsiteY323" fmla="*/ 128190 h 462259"/>
                  <a:gd name="connsiteX324" fmla="*/ 169023 w 234859"/>
                  <a:gd name="connsiteY324" fmla="*/ 126885 h 462259"/>
                  <a:gd name="connsiteX325" fmla="*/ 169137 w 234859"/>
                  <a:gd name="connsiteY325" fmla="*/ 126633 h 462259"/>
                  <a:gd name="connsiteX326" fmla="*/ 169229 w 234859"/>
                  <a:gd name="connsiteY326" fmla="*/ 126450 h 462259"/>
                  <a:gd name="connsiteX327" fmla="*/ 170052 w 234859"/>
                  <a:gd name="connsiteY327" fmla="*/ 124824 h 462259"/>
                  <a:gd name="connsiteX328" fmla="*/ 170669 w 234859"/>
                  <a:gd name="connsiteY328" fmla="*/ 123541 h 462259"/>
                  <a:gd name="connsiteX329" fmla="*/ 171676 w 234859"/>
                  <a:gd name="connsiteY329" fmla="*/ 121938 h 462259"/>
                  <a:gd name="connsiteX330" fmla="*/ 172247 w 234859"/>
                  <a:gd name="connsiteY330" fmla="*/ 121114 h 462259"/>
                  <a:gd name="connsiteX331" fmla="*/ 172247 w 234859"/>
                  <a:gd name="connsiteY331" fmla="*/ 121068 h 462259"/>
                  <a:gd name="connsiteX332" fmla="*/ 172499 w 234859"/>
                  <a:gd name="connsiteY332" fmla="*/ 120747 h 462259"/>
                  <a:gd name="connsiteX333" fmla="*/ 173528 w 234859"/>
                  <a:gd name="connsiteY333" fmla="*/ 119442 h 462259"/>
                  <a:gd name="connsiteX334" fmla="*/ 174694 w 234859"/>
                  <a:gd name="connsiteY334" fmla="*/ 117999 h 462259"/>
                  <a:gd name="connsiteX335" fmla="*/ 175380 w 234859"/>
                  <a:gd name="connsiteY335" fmla="*/ 117243 h 462259"/>
                  <a:gd name="connsiteX336" fmla="*/ 175655 w 234859"/>
                  <a:gd name="connsiteY336" fmla="*/ 118480 h 462259"/>
                  <a:gd name="connsiteX337" fmla="*/ 176181 w 234859"/>
                  <a:gd name="connsiteY337" fmla="*/ 120404 h 462259"/>
                  <a:gd name="connsiteX338" fmla="*/ 176432 w 234859"/>
                  <a:gd name="connsiteY338" fmla="*/ 121274 h 462259"/>
                  <a:gd name="connsiteX339" fmla="*/ 176432 w 234859"/>
                  <a:gd name="connsiteY339" fmla="*/ 121389 h 462259"/>
                  <a:gd name="connsiteX340" fmla="*/ 176478 w 234859"/>
                  <a:gd name="connsiteY340" fmla="*/ 121434 h 462259"/>
                  <a:gd name="connsiteX341" fmla="*/ 176478 w 234859"/>
                  <a:gd name="connsiteY341" fmla="*/ 121434 h 462259"/>
                  <a:gd name="connsiteX342" fmla="*/ 176752 w 234859"/>
                  <a:gd name="connsiteY342" fmla="*/ 122121 h 462259"/>
                  <a:gd name="connsiteX343" fmla="*/ 176821 w 234859"/>
                  <a:gd name="connsiteY343" fmla="*/ 122328 h 462259"/>
                  <a:gd name="connsiteX344" fmla="*/ 177004 w 234859"/>
                  <a:gd name="connsiteY344" fmla="*/ 122763 h 462259"/>
                  <a:gd name="connsiteX345" fmla="*/ 177713 w 234859"/>
                  <a:gd name="connsiteY345" fmla="*/ 124434 h 462259"/>
                  <a:gd name="connsiteX346" fmla="*/ 178079 w 234859"/>
                  <a:gd name="connsiteY346" fmla="*/ 125259 h 462259"/>
                  <a:gd name="connsiteX347" fmla="*/ 178262 w 234859"/>
                  <a:gd name="connsiteY347" fmla="*/ 125694 h 462259"/>
                  <a:gd name="connsiteX348" fmla="*/ 178353 w 234859"/>
                  <a:gd name="connsiteY348" fmla="*/ 125900 h 462259"/>
                  <a:gd name="connsiteX349" fmla="*/ 178353 w 234859"/>
                  <a:gd name="connsiteY349" fmla="*/ 125946 h 462259"/>
                  <a:gd name="connsiteX350" fmla="*/ 178559 w 234859"/>
                  <a:gd name="connsiteY350" fmla="*/ 126312 h 462259"/>
                  <a:gd name="connsiteX351" fmla="*/ 178605 w 234859"/>
                  <a:gd name="connsiteY351" fmla="*/ 126427 h 462259"/>
                  <a:gd name="connsiteX352" fmla="*/ 180251 w 234859"/>
                  <a:gd name="connsiteY352" fmla="*/ 129656 h 462259"/>
                  <a:gd name="connsiteX353" fmla="*/ 182012 w 234859"/>
                  <a:gd name="connsiteY353" fmla="*/ 132931 h 462259"/>
                  <a:gd name="connsiteX354" fmla="*/ 183796 w 234859"/>
                  <a:gd name="connsiteY354" fmla="*/ 136114 h 462259"/>
                  <a:gd name="connsiteX355" fmla="*/ 184024 w 234859"/>
                  <a:gd name="connsiteY355" fmla="*/ 136503 h 462259"/>
                  <a:gd name="connsiteX356" fmla="*/ 184024 w 234859"/>
                  <a:gd name="connsiteY356" fmla="*/ 136503 h 462259"/>
                  <a:gd name="connsiteX357" fmla="*/ 184093 w 234859"/>
                  <a:gd name="connsiteY357" fmla="*/ 136664 h 462259"/>
                  <a:gd name="connsiteX358" fmla="*/ 184459 w 234859"/>
                  <a:gd name="connsiteY358" fmla="*/ 137420 h 462259"/>
                  <a:gd name="connsiteX359" fmla="*/ 185191 w 234859"/>
                  <a:gd name="connsiteY359" fmla="*/ 138931 h 462259"/>
                  <a:gd name="connsiteX360" fmla="*/ 186654 w 234859"/>
                  <a:gd name="connsiteY360" fmla="*/ 141954 h 462259"/>
                  <a:gd name="connsiteX361" fmla="*/ 188072 w 234859"/>
                  <a:gd name="connsiteY361" fmla="*/ 145252 h 462259"/>
                  <a:gd name="connsiteX362" fmla="*/ 189467 w 234859"/>
                  <a:gd name="connsiteY362" fmla="*/ 148619 h 462259"/>
                  <a:gd name="connsiteX363" fmla="*/ 189558 w 234859"/>
                  <a:gd name="connsiteY363" fmla="*/ 148802 h 462259"/>
                  <a:gd name="connsiteX364" fmla="*/ 189558 w 234859"/>
                  <a:gd name="connsiteY364" fmla="*/ 148847 h 462259"/>
                  <a:gd name="connsiteX365" fmla="*/ 189695 w 234859"/>
                  <a:gd name="connsiteY365" fmla="*/ 149214 h 462259"/>
                  <a:gd name="connsiteX366" fmla="*/ 189947 w 234859"/>
                  <a:gd name="connsiteY366" fmla="*/ 150016 h 462259"/>
                  <a:gd name="connsiteX367" fmla="*/ 190473 w 234859"/>
                  <a:gd name="connsiteY367" fmla="*/ 151596 h 462259"/>
                  <a:gd name="connsiteX368" fmla="*/ 191571 w 234859"/>
                  <a:gd name="connsiteY368" fmla="*/ 154733 h 462259"/>
                  <a:gd name="connsiteX369" fmla="*/ 192531 w 234859"/>
                  <a:gd name="connsiteY369" fmla="*/ 158260 h 462259"/>
                  <a:gd name="connsiteX370" fmla="*/ 193011 w 234859"/>
                  <a:gd name="connsiteY370" fmla="*/ 160001 h 462259"/>
                  <a:gd name="connsiteX371" fmla="*/ 193263 w 234859"/>
                  <a:gd name="connsiteY371" fmla="*/ 160894 h 462259"/>
                  <a:gd name="connsiteX372" fmla="*/ 193263 w 234859"/>
                  <a:gd name="connsiteY372" fmla="*/ 161008 h 462259"/>
                  <a:gd name="connsiteX373" fmla="*/ 193309 w 234859"/>
                  <a:gd name="connsiteY373" fmla="*/ 161054 h 462259"/>
                  <a:gd name="connsiteX374" fmla="*/ 193309 w 234859"/>
                  <a:gd name="connsiteY374" fmla="*/ 161054 h 462259"/>
                  <a:gd name="connsiteX375" fmla="*/ 193354 w 234859"/>
                  <a:gd name="connsiteY375" fmla="*/ 161306 h 462259"/>
                  <a:gd name="connsiteX376" fmla="*/ 194063 w 234859"/>
                  <a:gd name="connsiteY376" fmla="*/ 164856 h 462259"/>
                  <a:gd name="connsiteX377" fmla="*/ 194429 w 234859"/>
                  <a:gd name="connsiteY377" fmla="*/ 166642 h 462259"/>
                  <a:gd name="connsiteX378" fmla="*/ 194681 w 234859"/>
                  <a:gd name="connsiteY378" fmla="*/ 168337 h 462259"/>
                  <a:gd name="connsiteX379" fmla="*/ 195184 w 234859"/>
                  <a:gd name="connsiteY379" fmla="*/ 171955 h 462259"/>
                  <a:gd name="connsiteX380" fmla="*/ 195230 w 234859"/>
                  <a:gd name="connsiteY380" fmla="*/ 172253 h 462259"/>
                  <a:gd name="connsiteX381" fmla="*/ 195230 w 234859"/>
                  <a:gd name="connsiteY381" fmla="*/ 172345 h 462259"/>
                  <a:gd name="connsiteX382" fmla="*/ 195298 w 234859"/>
                  <a:gd name="connsiteY382" fmla="*/ 173192 h 462259"/>
                  <a:gd name="connsiteX383" fmla="*/ 195390 w 234859"/>
                  <a:gd name="connsiteY383" fmla="*/ 174841 h 462259"/>
                  <a:gd name="connsiteX384" fmla="*/ 195527 w 234859"/>
                  <a:gd name="connsiteY384" fmla="*/ 178299 h 462259"/>
                  <a:gd name="connsiteX385" fmla="*/ 195527 w 234859"/>
                  <a:gd name="connsiteY385" fmla="*/ 180131 h 462259"/>
                  <a:gd name="connsiteX386" fmla="*/ 195504 w 234859"/>
                  <a:gd name="connsiteY386" fmla="*/ 181024 h 462259"/>
                  <a:gd name="connsiteX387" fmla="*/ 195504 w 234859"/>
                  <a:gd name="connsiteY387" fmla="*/ 181482 h 462259"/>
                  <a:gd name="connsiteX388" fmla="*/ 195504 w 234859"/>
                  <a:gd name="connsiteY388" fmla="*/ 181711 h 462259"/>
                  <a:gd name="connsiteX389" fmla="*/ 195504 w 234859"/>
                  <a:gd name="connsiteY389" fmla="*/ 181826 h 462259"/>
                  <a:gd name="connsiteX390" fmla="*/ 195504 w 234859"/>
                  <a:gd name="connsiteY390" fmla="*/ 181849 h 462259"/>
                  <a:gd name="connsiteX391" fmla="*/ 195253 w 234859"/>
                  <a:gd name="connsiteY391" fmla="*/ 185147 h 462259"/>
                  <a:gd name="connsiteX392" fmla="*/ 195253 w 234859"/>
                  <a:gd name="connsiteY392" fmla="*/ 185582 h 462259"/>
                  <a:gd name="connsiteX393" fmla="*/ 195207 w 234859"/>
                  <a:gd name="connsiteY393" fmla="*/ 185719 h 462259"/>
                  <a:gd name="connsiteX394" fmla="*/ 195275 w 234859"/>
                  <a:gd name="connsiteY394" fmla="*/ 185353 h 462259"/>
                  <a:gd name="connsiteX395" fmla="*/ 195275 w 234859"/>
                  <a:gd name="connsiteY395" fmla="*/ 185353 h 462259"/>
                  <a:gd name="connsiteX396" fmla="*/ 195275 w 234859"/>
                  <a:gd name="connsiteY396" fmla="*/ 185444 h 462259"/>
                  <a:gd name="connsiteX397" fmla="*/ 195275 w 234859"/>
                  <a:gd name="connsiteY397" fmla="*/ 185673 h 462259"/>
                  <a:gd name="connsiteX398" fmla="*/ 195115 w 234859"/>
                  <a:gd name="connsiteY398" fmla="*/ 186567 h 462259"/>
                  <a:gd name="connsiteX399" fmla="*/ 194864 w 234859"/>
                  <a:gd name="connsiteY399" fmla="*/ 188376 h 462259"/>
                  <a:gd name="connsiteX400" fmla="*/ 194246 w 234859"/>
                  <a:gd name="connsiteY400" fmla="*/ 191880 h 462259"/>
                  <a:gd name="connsiteX401" fmla="*/ 193286 w 234859"/>
                  <a:gd name="connsiteY401" fmla="*/ 195590 h 462259"/>
                  <a:gd name="connsiteX402" fmla="*/ 193217 w 234859"/>
                  <a:gd name="connsiteY402" fmla="*/ 195773 h 462259"/>
                  <a:gd name="connsiteX403" fmla="*/ 195550 w 234859"/>
                  <a:gd name="connsiteY403" fmla="*/ 201040 h 462259"/>
                  <a:gd name="connsiteX404" fmla="*/ 201770 w 234859"/>
                  <a:gd name="connsiteY404" fmla="*/ 199071 h 462259"/>
                  <a:gd name="connsiteX405" fmla="*/ 203691 w 234859"/>
                  <a:gd name="connsiteY405" fmla="*/ 195384 h 462259"/>
                  <a:gd name="connsiteX406" fmla="*/ 203759 w 234859"/>
                  <a:gd name="connsiteY406" fmla="*/ 195246 h 462259"/>
                  <a:gd name="connsiteX407" fmla="*/ 203874 w 234859"/>
                  <a:gd name="connsiteY407" fmla="*/ 194994 h 462259"/>
                  <a:gd name="connsiteX408" fmla="*/ 206618 w 234859"/>
                  <a:gd name="connsiteY408" fmla="*/ 187231 h 462259"/>
                  <a:gd name="connsiteX409" fmla="*/ 207532 w 234859"/>
                  <a:gd name="connsiteY409" fmla="*/ 183566 h 462259"/>
                  <a:gd name="connsiteX410" fmla="*/ 208196 w 234859"/>
                  <a:gd name="connsiteY410" fmla="*/ 179650 h 462259"/>
                  <a:gd name="connsiteX411" fmla="*/ 208356 w 234859"/>
                  <a:gd name="connsiteY411" fmla="*/ 178734 h 462259"/>
                  <a:gd name="connsiteX412" fmla="*/ 208516 w 234859"/>
                  <a:gd name="connsiteY412" fmla="*/ 177795 h 462259"/>
                  <a:gd name="connsiteX413" fmla="*/ 208516 w 234859"/>
                  <a:gd name="connsiteY413" fmla="*/ 177337 h 462259"/>
                  <a:gd name="connsiteX414" fmla="*/ 208699 w 234859"/>
                  <a:gd name="connsiteY414" fmla="*/ 175436 h 462259"/>
                  <a:gd name="connsiteX415" fmla="*/ 208836 w 234859"/>
                  <a:gd name="connsiteY415" fmla="*/ 173559 h 462259"/>
                  <a:gd name="connsiteX416" fmla="*/ 208905 w 234859"/>
                  <a:gd name="connsiteY416" fmla="*/ 172620 h 462259"/>
                  <a:gd name="connsiteX417" fmla="*/ 208973 w 234859"/>
                  <a:gd name="connsiteY417" fmla="*/ 171841 h 462259"/>
                  <a:gd name="connsiteX418" fmla="*/ 208973 w 234859"/>
                  <a:gd name="connsiteY418" fmla="*/ 171337 h 462259"/>
                  <a:gd name="connsiteX419" fmla="*/ 208905 w 234859"/>
                  <a:gd name="connsiteY419" fmla="*/ 167238 h 462259"/>
                  <a:gd name="connsiteX420" fmla="*/ 208905 w 234859"/>
                  <a:gd name="connsiteY420" fmla="*/ 165199 h 462259"/>
                  <a:gd name="connsiteX421" fmla="*/ 208699 w 234859"/>
                  <a:gd name="connsiteY421" fmla="*/ 163299 h 462259"/>
                  <a:gd name="connsiteX422" fmla="*/ 208310 w 234859"/>
                  <a:gd name="connsiteY422" fmla="*/ 159520 h 462259"/>
                  <a:gd name="connsiteX423" fmla="*/ 208218 w 234859"/>
                  <a:gd name="connsiteY423" fmla="*/ 158581 h 462259"/>
                  <a:gd name="connsiteX424" fmla="*/ 208218 w 234859"/>
                  <a:gd name="connsiteY424" fmla="*/ 158283 h 462259"/>
                  <a:gd name="connsiteX425" fmla="*/ 208173 w 234859"/>
                  <a:gd name="connsiteY425" fmla="*/ 158168 h 462259"/>
                  <a:gd name="connsiteX426" fmla="*/ 208127 w 234859"/>
                  <a:gd name="connsiteY426" fmla="*/ 157917 h 462259"/>
                  <a:gd name="connsiteX427" fmla="*/ 208035 w 234859"/>
                  <a:gd name="connsiteY427" fmla="*/ 157413 h 462259"/>
                  <a:gd name="connsiteX428" fmla="*/ 207670 w 234859"/>
                  <a:gd name="connsiteY428" fmla="*/ 155443 h 462259"/>
                  <a:gd name="connsiteX429" fmla="*/ 206938 w 234859"/>
                  <a:gd name="connsiteY429" fmla="*/ 151481 h 462259"/>
                  <a:gd name="connsiteX430" fmla="*/ 205954 w 234859"/>
                  <a:gd name="connsiteY430" fmla="*/ 147794 h 462259"/>
                  <a:gd name="connsiteX431" fmla="*/ 204948 w 234859"/>
                  <a:gd name="connsiteY431" fmla="*/ 144130 h 462259"/>
                  <a:gd name="connsiteX432" fmla="*/ 204880 w 234859"/>
                  <a:gd name="connsiteY432" fmla="*/ 143901 h 462259"/>
                  <a:gd name="connsiteX433" fmla="*/ 204811 w 234859"/>
                  <a:gd name="connsiteY433" fmla="*/ 143603 h 462259"/>
                  <a:gd name="connsiteX434" fmla="*/ 204766 w 234859"/>
                  <a:gd name="connsiteY434" fmla="*/ 143489 h 462259"/>
                  <a:gd name="connsiteX435" fmla="*/ 204605 w 234859"/>
                  <a:gd name="connsiteY435" fmla="*/ 143031 h 462259"/>
                  <a:gd name="connsiteX436" fmla="*/ 204239 w 234859"/>
                  <a:gd name="connsiteY436" fmla="*/ 142092 h 462259"/>
                  <a:gd name="connsiteX437" fmla="*/ 203553 w 234859"/>
                  <a:gd name="connsiteY437" fmla="*/ 140214 h 462259"/>
                  <a:gd name="connsiteX438" fmla="*/ 202158 w 234859"/>
                  <a:gd name="connsiteY438" fmla="*/ 136481 h 462259"/>
                  <a:gd name="connsiteX439" fmla="*/ 200580 w 234859"/>
                  <a:gd name="connsiteY439" fmla="*/ 133023 h 462259"/>
                  <a:gd name="connsiteX440" fmla="*/ 198980 w 234859"/>
                  <a:gd name="connsiteY440" fmla="*/ 129587 h 462259"/>
                  <a:gd name="connsiteX441" fmla="*/ 198774 w 234859"/>
                  <a:gd name="connsiteY441" fmla="*/ 129175 h 462259"/>
                  <a:gd name="connsiteX442" fmla="*/ 198660 w 234859"/>
                  <a:gd name="connsiteY442" fmla="*/ 128946 h 462259"/>
                  <a:gd name="connsiteX443" fmla="*/ 198500 w 234859"/>
                  <a:gd name="connsiteY443" fmla="*/ 128602 h 462259"/>
                  <a:gd name="connsiteX444" fmla="*/ 198431 w 234859"/>
                  <a:gd name="connsiteY444" fmla="*/ 128511 h 462259"/>
                  <a:gd name="connsiteX445" fmla="*/ 197974 w 234859"/>
                  <a:gd name="connsiteY445" fmla="*/ 127686 h 462259"/>
                  <a:gd name="connsiteX446" fmla="*/ 197036 w 234859"/>
                  <a:gd name="connsiteY446" fmla="*/ 126037 h 462259"/>
                  <a:gd name="connsiteX447" fmla="*/ 195161 w 234859"/>
                  <a:gd name="connsiteY447" fmla="*/ 122763 h 462259"/>
                  <a:gd name="connsiteX448" fmla="*/ 193377 w 234859"/>
                  <a:gd name="connsiteY448" fmla="*/ 119488 h 462259"/>
                  <a:gd name="connsiteX449" fmla="*/ 193149 w 234859"/>
                  <a:gd name="connsiteY449" fmla="*/ 119076 h 462259"/>
                  <a:gd name="connsiteX450" fmla="*/ 193057 w 234859"/>
                  <a:gd name="connsiteY450" fmla="*/ 118892 h 462259"/>
                  <a:gd name="connsiteX451" fmla="*/ 193057 w 234859"/>
                  <a:gd name="connsiteY451" fmla="*/ 118892 h 462259"/>
                  <a:gd name="connsiteX452" fmla="*/ 193011 w 234859"/>
                  <a:gd name="connsiteY452" fmla="*/ 118778 h 462259"/>
                  <a:gd name="connsiteX453" fmla="*/ 192623 w 234859"/>
                  <a:gd name="connsiteY453" fmla="*/ 117907 h 462259"/>
                  <a:gd name="connsiteX454" fmla="*/ 191845 w 234859"/>
                  <a:gd name="connsiteY454" fmla="*/ 116190 h 462259"/>
                  <a:gd name="connsiteX455" fmla="*/ 191754 w 234859"/>
                  <a:gd name="connsiteY455" fmla="*/ 115984 h 462259"/>
                  <a:gd name="connsiteX456" fmla="*/ 191708 w 234859"/>
                  <a:gd name="connsiteY456" fmla="*/ 115869 h 462259"/>
                  <a:gd name="connsiteX457" fmla="*/ 191594 w 234859"/>
                  <a:gd name="connsiteY457" fmla="*/ 115549 h 462259"/>
                  <a:gd name="connsiteX458" fmla="*/ 191273 w 234859"/>
                  <a:gd name="connsiteY458" fmla="*/ 114747 h 462259"/>
                  <a:gd name="connsiteX459" fmla="*/ 190748 w 234859"/>
                  <a:gd name="connsiteY459" fmla="*/ 113190 h 462259"/>
                  <a:gd name="connsiteX460" fmla="*/ 190587 w 234859"/>
                  <a:gd name="connsiteY460" fmla="*/ 112594 h 462259"/>
                  <a:gd name="connsiteX461" fmla="*/ 190450 w 234859"/>
                  <a:gd name="connsiteY461" fmla="*/ 111816 h 462259"/>
                  <a:gd name="connsiteX462" fmla="*/ 190381 w 234859"/>
                  <a:gd name="connsiteY462" fmla="*/ 110877 h 462259"/>
                  <a:gd name="connsiteX463" fmla="*/ 190381 w 234859"/>
                  <a:gd name="connsiteY463" fmla="*/ 110281 h 462259"/>
                  <a:gd name="connsiteX464" fmla="*/ 190885 w 234859"/>
                  <a:gd name="connsiteY464" fmla="*/ 107098 h 462259"/>
                  <a:gd name="connsiteX465" fmla="*/ 192806 w 234859"/>
                  <a:gd name="connsiteY465" fmla="*/ 99746 h 462259"/>
                  <a:gd name="connsiteX466" fmla="*/ 193286 w 234859"/>
                  <a:gd name="connsiteY466" fmla="*/ 97892 h 462259"/>
                  <a:gd name="connsiteX467" fmla="*/ 193377 w 234859"/>
                  <a:gd name="connsiteY467" fmla="*/ 97525 h 462259"/>
                  <a:gd name="connsiteX468" fmla="*/ 193423 w 234859"/>
                  <a:gd name="connsiteY468" fmla="*/ 97296 h 462259"/>
                  <a:gd name="connsiteX469" fmla="*/ 193492 w 234859"/>
                  <a:gd name="connsiteY469" fmla="*/ 96838 h 462259"/>
                  <a:gd name="connsiteX470" fmla="*/ 193675 w 234859"/>
                  <a:gd name="connsiteY470" fmla="*/ 95922 h 462259"/>
                  <a:gd name="connsiteX471" fmla="*/ 194018 w 234859"/>
                  <a:gd name="connsiteY471" fmla="*/ 94044 h 462259"/>
                  <a:gd name="connsiteX472" fmla="*/ 194315 w 234859"/>
                  <a:gd name="connsiteY472" fmla="*/ 92052 h 462259"/>
                  <a:gd name="connsiteX473" fmla="*/ 194566 w 234859"/>
                  <a:gd name="connsiteY473" fmla="*/ 90174 h 462259"/>
                  <a:gd name="connsiteX474" fmla="*/ 194749 w 234859"/>
                  <a:gd name="connsiteY474" fmla="*/ 88181 h 462259"/>
                  <a:gd name="connsiteX475" fmla="*/ 195024 w 234859"/>
                  <a:gd name="connsiteY475" fmla="*/ 84402 h 462259"/>
                  <a:gd name="connsiteX476" fmla="*/ 195161 w 234859"/>
                  <a:gd name="connsiteY476" fmla="*/ 82524 h 462259"/>
                  <a:gd name="connsiteX477" fmla="*/ 195161 w 234859"/>
                  <a:gd name="connsiteY477" fmla="*/ 82250 h 462259"/>
                  <a:gd name="connsiteX478" fmla="*/ 195161 w 234859"/>
                  <a:gd name="connsiteY478" fmla="*/ 82181 h 462259"/>
                  <a:gd name="connsiteX479" fmla="*/ 195161 w 234859"/>
                  <a:gd name="connsiteY479" fmla="*/ 82066 h 462259"/>
                  <a:gd name="connsiteX480" fmla="*/ 195161 w 234859"/>
                  <a:gd name="connsiteY480" fmla="*/ 81837 h 462259"/>
                  <a:gd name="connsiteX481" fmla="*/ 195161 w 234859"/>
                  <a:gd name="connsiteY481" fmla="*/ 81357 h 462259"/>
                  <a:gd name="connsiteX482" fmla="*/ 195092 w 234859"/>
                  <a:gd name="connsiteY482" fmla="*/ 80418 h 462259"/>
                  <a:gd name="connsiteX483" fmla="*/ 195047 w 234859"/>
                  <a:gd name="connsiteY483" fmla="*/ 78517 h 462259"/>
                  <a:gd name="connsiteX484" fmla="*/ 194932 w 234859"/>
                  <a:gd name="connsiteY484" fmla="*/ 76479 h 462259"/>
                  <a:gd name="connsiteX485" fmla="*/ 194932 w 234859"/>
                  <a:gd name="connsiteY485" fmla="*/ 76479 h 462259"/>
                  <a:gd name="connsiteX486" fmla="*/ 194932 w 234859"/>
                  <a:gd name="connsiteY486" fmla="*/ 76341 h 462259"/>
                  <a:gd name="connsiteX487" fmla="*/ 194521 w 234859"/>
                  <a:gd name="connsiteY487" fmla="*/ 74051 h 462259"/>
                  <a:gd name="connsiteX488" fmla="*/ 194063 w 234859"/>
                  <a:gd name="connsiteY488" fmla="*/ 71806 h 462259"/>
                  <a:gd name="connsiteX489" fmla="*/ 193949 w 234859"/>
                  <a:gd name="connsiteY489" fmla="*/ 71280 h 462259"/>
                  <a:gd name="connsiteX490" fmla="*/ 193880 w 234859"/>
                  <a:gd name="connsiteY490" fmla="*/ 71005 h 462259"/>
                  <a:gd name="connsiteX491" fmla="*/ 193812 w 234859"/>
                  <a:gd name="connsiteY491" fmla="*/ 70799 h 462259"/>
                  <a:gd name="connsiteX492" fmla="*/ 193766 w 234859"/>
                  <a:gd name="connsiteY492" fmla="*/ 70684 h 462259"/>
                  <a:gd name="connsiteX493" fmla="*/ 193400 w 234859"/>
                  <a:gd name="connsiteY493" fmla="*/ 69585 h 462259"/>
                  <a:gd name="connsiteX494" fmla="*/ 192668 w 234859"/>
                  <a:gd name="connsiteY494" fmla="*/ 67455 h 462259"/>
                  <a:gd name="connsiteX495" fmla="*/ 192668 w 234859"/>
                  <a:gd name="connsiteY495" fmla="*/ 67387 h 462259"/>
                  <a:gd name="connsiteX496" fmla="*/ 192623 w 234859"/>
                  <a:gd name="connsiteY496" fmla="*/ 67295 h 462259"/>
                  <a:gd name="connsiteX497" fmla="*/ 190542 w 234859"/>
                  <a:gd name="connsiteY497" fmla="*/ 63425 h 462259"/>
                  <a:gd name="connsiteX498" fmla="*/ 189398 w 234859"/>
                  <a:gd name="connsiteY498" fmla="*/ 61684 h 462259"/>
                  <a:gd name="connsiteX499" fmla="*/ 188004 w 234859"/>
                  <a:gd name="connsiteY499" fmla="*/ 59898 h 462259"/>
                  <a:gd name="connsiteX500" fmla="*/ 186563 w 234859"/>
                  <a:gd name="connsiteY500" fmla="*/ 58272 h 462259"/>
                  <a:gd name="connsiteX501" fmla="*/ 185008 w 234859"/>
                  <a:gd name="connsiteY501" fmla="*/ 56737 h 462259"/>
                  <a:gd name="connsiteX502" fmla="*/ 183270 w 234859"/>
                  <a:gd name="connsiteY502" fmla="*/ 55363 h 462259"/>
                  <a:gd name="connsiteX503" fmla="*/ 181532 w 234859"/>
                  <a:gd name="connsiteY503" fmla="*/ 54126 h 462259"/>
                  <a:gd name="connsiteX504" fmla="*/ 180663 w 234859"/>
                  <a:gd name="connsiteY504" fmla="*/ 53554 h 462259"/>
                  <a:gd name="connsiteX505" fmla="*/ 180434 w 234859"/>
                  <a:gd name="connsiteY505" fmla="*/ 53439 h 462259"/>
                  <a:gd name="connsiteX506" fmla="*/ 180983 w 234859"/>
                  <a:gd name="connsiteY506" fmla="*/ 53371 h 462259"/>
                  <a:gd name="connsiteX507" fmla="*/ 181280 w 234859"/>
                  <a:gd name="connsiteY507" fmla="*/ 53371 h 462259"/>
                  <a:gd name="connsiteX508" fmla="*/ 181646 w 234859"/>
                  <a:gd name="connsiteY508" fmla="*/ 53279 h 462259"/>
                  <a:gd name="connsiteX509" fmla="*/ 182264 w 234859"/>
                  <a:gd name="connsiteY509" fmla="*/ 53187 h 462259"/>
                  <a:gd name="connsiteX510" fmla="*/ 182881 w 234859"/>
                  <a:gd name="connsiteY510" fmla="*/ 53073 h 462259"/>
                  <a:gd name="connsiteX511" fmla="*/ 183544 w 234859"/>
                  <a:gd name="connsiteY511" fmla="*/ 52982 h 462259"/>
                  <a:gd name="connsiteX512" fmla="*/ 184733 w 234859"/>
                  <a:gd name="connsiteY512" fmla="*/ 52661 h 462259"/>
                  <a:gd name="connsiteX513" fmla="*/ 187112 w 234859"/>
                  <a:gd name="connsiteY513" fmla="*/ 52088 h 462259"/>
                  <a:gd name="connsiteX514" fmla="*/ 187112 w 234859"/>
                  <a:gd name="connsiteY514" fmla="*/ 52088 h 462259"/>
                  <a:gd name="connsiteX515" fmla="*/ 187203 w 234859"/>
                  <a:gd name="connsiteY515" fmla="*/ 52043 h 462259"/>
                  <a:gd name="connsiteX516" fmla="*/ 189193 w 234859"/>
                  <a:gd name="connsiteY516" fmla="*/ 51218 h 462259"/>
                  <a:gd name="connsiteX517" fmla="*/ 191205 w 234859"/>
                  <a:gd name="connsiteY517" fmla="*/ 50325 h 462259"/>
                  <a:gd name="connsiteX518" fmla="*/ 193172 w 234859"/>
                  <a:gd name="connsiteY518" fmla="*/ 49226 h 462259"/>
                  <a:gd name="connsiteX519" fmla="*/ 193652 w 234859"/>
                  <a:gd name="connsiteY519" fmla="*/ 48951 h 462259"/>
                  <a:gd name="connsiteX520" fmla="*/ 194132 w 234859"/>
                  <a:gd name="connsiteY520" fmla="*/ 48607 h 462259"/>
                  <a:gd name="connsiteX521" fmla="*/ 195024 w 234859"/>
                  <a:gd name="connsiteY521" fmla="*/ 47966 h 462259"/>
                  <a:gd name="connsiteX522" fmla="*/ 196784 w 234859"/>
                  <a:gd name="connsiteY522" fmla="*/ 46592 h 462259"/>
                  <a:gd name="connsiteX523" fmla="*/ 198431 w 234859"/>
                  <a:gd name="connsiteY523" fmla="*/ 45080 h 462259"/>
                  <a:gd name="connsiteX524" fmla="*/ 199940 w 234859"/>
                  <a:gd name="connsiteY524" fmla="*/ 43431 h 462259"/>
                  <a:gd name="connsiteX525" fmla="*/ 201313 w 234859"/>
                  <a:gd name="connsiteY525" fmla="*/ 41691 h 462259"/>
                  <a:gd name="connsiteX526" fmla="*/ 201953 w 234859"/>
                  <a:gd name="connsiteY526" fmla="*/ 40821 h 462259"/>
                  <a:gd name="connsiteX527" fmla="*/ 202296 w 234859"/>
                  <a:gd name="connsiteY527" fmla="*/ 40340 h 462259"/>
                  <a:gd name="connsiteX528" fmla="*/ 202547 w 234859"/>
                  <a:gd name="connsiteY528" fmla="*/ 39859 h 462259"/>
                  <a:gd name="connsiteX529" fmla="*/ 203599 w 234859"/>
                  <a:gd name="connsiteY529" fmla="*/ 37912 h 462259"/>
                  <a:gd name="connsiteX530" fmla="*/ 204628 w 234859"/>
                  <a:gd name="connsiteY530" fmla="*/ 35920 h 462259"/>
                  <a:gd name="connsiteX531" fmla="*/ 205429 w 234859"/>
                  <a:gd name="connsiteY531" fmla="*/ 33904 h 462259"/>
                  <a:gd name="connsiteX532" fmla="*/ 205840 w 234859"/>
                  <a:gd name="connsiteY532" fmla="*/ 32897 h 462259"/>
                  <a:gd name="connsiteX533" fmla="*/ 206069 w 234859"/>
                  <a:gd name="connsiteY533" fmla="*/ 32301 h 462259"/>
                  <a:gd name="connsiteX534" fmla="*/ 206206 w 234859"/>
                  <a:gd name="connsiteY534" fmla="*/ 31774 h 462259"/>
                  <a:gd name="connsiteX535" fmla="*/ 206755 w 234859"/>
                  <a:gd name="connsiteY535" fmla="*/ 29668 h 462259"/>
                  <a:gd name="connsiteX536" fmla="*/ 207281 w 234859"/>
                  <a:gd name="connsiteY536" fmla="*/ 27561 h 462259"/>
                  <a:gd name="connsiteX537" fmla="*/ 207647 w 234859"/>
                  <a:gd name="connsiteY537" fmla="*/ 25385 h 462259"/>
                  <a:gd name="connsiteX538" fmla="*/ 207235 w 234859"/>
                  <a:gd name="connsiteY538" fmla="*/ 24721 h 462259"/>
                  <a:gd name="connsiteX539" fmla="*/ 206526 w 234859"/>
                  <a:gd name="connsiteY539" fmla="*/ 25133 h 462259"/>
                  <a:gd name="connsiteX540" fmla="*/ 206526 w 234859"/>
                  <a:gd name="connsiteY540" fmla="*/ 25179 h 462259"/>
                  <a:gd name="connsiteX541" fmla="*/ 206092 w 234859"/>
                  <a:gd name="connsiteY541" fmla="*/ 26782 h 462259"/>
                  <a:gd name="connsiteX542" fmla="*/ 205543 w 234859"/>
                  <a:gd name="connsiteY542" fmla="*/ 28294 h 462259"/>
                  <a:gd name="connsiteX543" fmla="*/ 204354 w 234859"/>
                  <a:gd name="connsiteY543" fmla="*/ 31454 h 462259"/>
                  <a:gd name="connsiteX544" fmla="*/ 203668 w 234859"/>
                  <a:gd name="connsiteY544" fmla="*/ 32828 h 462259"/>
                  <a:gd name="connsiteX545" fmla="*/ 202913 w 234859"/>
                  <a:gd name="connsiteY545" fmla="*/ 34248 h 462259"/>
                  <a:gd name="connsiteX546" fmla="*/ 202067 w 234859"/>
                  <a:gd name="connsiteY546" fmla="*/ 35668 h 462259"/>
                  <a:gd name="connsiteX547" fmla="*/ 201107 w 234859"/>
                  <a:gd name="connsiteY547" fmla="*/ 37042 h 462259"/>
                  <a:gd name="connsiteX548" fmla="*/ 200169 w 234859"/>
                  <a:gd name="connsiteY548" fmla="*/ 38416 h 462259"/>
                  <a:gd name="connsiteX549" fmla="*/ 199918 w 234859"/>
                  <a:gd name="connsiteY549" fmla="*/ 38760 h 462259"/>
                  <a:gd name="connsiteX550" fmla="*/ 199712 w 234859"/>
                  <a:gd name="connsiteY550" fmla="*/ 38966 h 462259"/>
                  <a:gd name="connsiteX551" fmla="*/ 199163 w 234859"/>
                  <a:gd name="connsiteY551" fmla="*/ 39584 h 462259"/>
                  <a:gd name="connsiteX552" fmla="*/ 198042 w 234859"/>
                  <a:gd name="connsiteY552" fmla="*/ 40752 h 462259"/>
                  <a:gd name="connsiteX553" fmla="*/ 196853 w 234859"/>
                  <a:gd name="connsiteY553" fmla="*/ 41828 h 462259"/>
                  <a:gd name="connsiteX554" fmla="*/ 194361 w 234859"/>
                  <a:gd name="connsiteY554" fmla="*/ 43844 h 462259"/>
                  <a:gd name="connsiteX555" fmla="*/ 193011 w 234859"/>
                  <a:gd name="connsiteY555" fmla="*/ 44645 h 462259"/>
                  <a:gd name="connsiteX556" fmla="*/ 191662 w 234859"/>
                  <a:gd name="connsiteY556" fmla="*/ 45447 h 462259"/>
                  <a:gd name="connsiteX557" fmla="*/ 190313 w 234859"/>
                  <a:gd name="connsiteY557" fmla="*/ 46111 h 462259"/>
                  <a:gd name="connsiteX558" fmla="*/ 189558 w 234859"/>
                  <a:gd name="connsiteY558" fmla="*/ 46431 h 462259"/>
                  <a:gd name="connsiteX559" fmla="*/ 189170 w 234859"/>
                  <a:gd name="connsiteY559" fmla="*/ 46592 h 462259"/>
                  <a:gd name="connsiteX560" fmla="*/ 188895 w 234859"/>
                  <a:gd name="connsiteY560" fmla="*/ 46683 h 462259"/>
                  <a:gd name="connsiteX561" fmla="*/ 185899 w 234859"/>
                  <a:gd name="connsiteY561" fmla="*/ 47622 h 462259"/>
                  <a:gd name="connsiteX562" fmla="*/ 183704 w 234859"/>
                  <a:gd name="connsiteY562" fmla="*/ 47966 h 462259"/>
                  <a:gd name="connsiteX563" fmla="*/ 182584 w 234859"/>
                  <a:gd name="connsiteY563" fmla="*/ 48126 h 462259"/>
                  <a:gd name="connsiteX564" fmla="*/ 182012 w 234859"/>
                  <a:gd name="connsiteY564" fmla="*/ 48195 h 462259"/>
                  <a:gd name="connsiteX565" fmla="*/ 181532 w 234859"/>
                  <a:gd name="connsiteY565" fmla="*/ 48195 h 462259"/>
                  <a:gd name="connsiteX566" fmla="*/ 180525 w 234859"/>
                  <a:gd name="connsiteY566" fmla="*/ 48287 h 462259"/>
                  <a:gd name="connsiteX567" fmla="*/ 177233 w 234859"/>
                  <a:gd name="connsiteY567" fmla="*/ 48287 h 462259"/>
                  <a:gd name="connsiteX568" fmla="*/ 151644 w 234859"/>
                  <a:gd name="connsiteY568" fmla="*/ 35118 h 462259"/>
                  <a:gd name="connsiteX569" fmla="*/ 146636 w 234859"/>
                  <a:gd name="connsiteY569" fmla="*/ 29209 h 462259"/>
                  <a:gd name="connsiteX570" fmla="*/ 141582 w 234859"/>
                  <a:gd name="connsiteY570" fmla="*/ 23255 h 462259"/>
                  <a:gd name="connsiteX571" fmla="*/ 139021 w 234859"/>
                  <a:gd name="connsiteY571" fmla="*/ 20301 h 462259"/>
                  <a:gd name="connsiteX572" fmla="*/ 137740 w 234859"/>
                  <a:gd name="connsiteY572" fmla="*/ 18812 h 462259"/>
                  <a:gd name="connsiteX573" fmla="*/ 137100 w 234859"/>
                  <a:gd name="connsiteY573" fmla="*/ 18056 h 462259"/>
                  <a:gd name="connsiteX574" fmla="*/ 136940 w 234859"/>
                  <a:gd name="connsiteY574" fmla="*/ 17873 h 462259"/>
                  <a:gd name="connsiteX575" fmla="*/ 136711 w 234859"/>
                  <a:gd name="connsiteY575" fmla="*/ 17621 h 462259"/>
                  <a:gd name="connsiteX576" fmla="*/ 136345 w 234859"/>
                  <a:gd name="connsiteY576" fmla="*/ 17278 h 462259"/>
                  <a:gd name="connsiteX577" fmla="*/ 130399 w 234859"/>
                  <a:gd name="connsiteY577" fmla="*/ 11644 h 462259"/>
                  <a:gd name="connsiteX578" fmla="*/ 123653 w 234859"/>
                  <a:gd name="connsiteY578" fmla="*/ 6858 h 462259"/>
                  <a:gd name="connsiteX579" fmla="*/ 121847 w 234859"/>
                  <a:gd name="connsiteY579" fmla="*/ 5804 h 462259"/>
                  <a:gd name="connsiteX580" fmla="*/ 119880 w 234859"/>
                  <a:gd name="connsiteY580" fmla="*/ 4819 h 462259"/>
                  <a:gd name="connsiteX581" fmla="*/ 116199 w 234859"/>
                  <a:gd name="connsiteY581" fmla="*/ 3216 h 462259"/>
                  <a:gd name="connsiteX582" fmla="*/ 99780 w 234859"/>
                  <a:gd name="connsiteY582" fmla="*/ 56 h 462259"/>
                  <a:gd name="connsiteX583" fmla="*/ 91433 w 234859"/>
                  <a:gd name="connsiteY583" fmla="*/ 239 h 462259"/>
                  <a:gd name="connsiteX584" fmla="*/ 89489 w 234859"/>
                  <a:gd name="connsiteY584" fmla="*/ 445 h 462259"/>
                  <a:gd name="connsiteX585" fmla="*/ 88506 w 234859"/>
                  <a:gd name="connsiteY585" fmla="*/ 560 h 462259"/>
                  <a:gd name="connsiteX586" fmla="*/ 87934 w 234859"/>
                  <a:gd name="connsiteY586" fmla="*/ 628 h 462259"/>
                  <a:gd name="connsiteX587" fmla="*/ 87431 w 234859"/>
                  <a:gd name="connsiteY587" fmla="*/ 720 h 462259"/>
                  <a:gd name="connsiteX588" fmla="*/ 83361 w 234859"/>
                  <a:gd name="connsiteY588" fmla="*/ 1476 h 462259"/>
                  <a:gd name="connsiteX589" fmla="*/ 79222 w 234859"/>
                  <a:gd name="connsiteY589" fmla="*/ 2483 h 462259"/>
                  <a:gd name="connsiteX590" fmla="*/ 77118 w 234859"/>
                  <a:gd name="connsiteY590" fmla="*/ 3125 h 462259"/>
                  <a:gd name="connsiteX591" fmla="*/ 75288 w 234859"/>
                  <a:gd name="connsiteY591" fmla="*/ 3812 h 462259"/>
                  <a:gd name="connsiteX592" fmla="*/ 74373 w 234859"/>
                  <a:gd name="connsiteY592" fmla="*/ 4155 h 462259"/>
                  <a:gd name="connsiteX593" fmla="*/ 73916 w 234859"/>
                  <a:gd name="connsiteY593" fmla="*/ 4316 h 462259"/>
                  <a:gd name="connsiteX594" fmla="*/ 73665 w 234859"/>
                  <a:gd name="connsiteY594" fmla="*/ 4407 h 462259"/>
                  <a:gd name="connsiteX595" fmla="*/ 73527 w 234859"/>
                  <a:gd name="connsiteY595" fmla="*/ 4476 h 462259"/>
                  <a:gd name="connsiteX596" fmla="*/ 73276 w 234859"/>
                  <a:gd name="connsiteY596" fmla="*/ 4590 h 462259"/>
                  <a:gd name="connsiteX597" fmla="*/ 71332 w 234859"/>
                  <a:gd name="connsiteY597" fmla="*/ 5529 h 462259"/>
                  <a:gd name="connsiteX598" fmla="*/ 67536 w 234859"/>
                  <a:gd name="connsiteY598" fmla="*/ 7659 h 462259"/>
                  <a:gd name="connsiteX599" fmla="*/ 63831 w 234859"/>
                  <a:gd name="connsiteY599" fmla="*/ 10361 h 462259"/>
                  <a:gd name="connsiteX600" fmla="*/ 62940 w 234859"/>
                  <a:gd name="connsiteY600" fmla="*/ 11072 h 462259"/>
                  <a:gd name="connsiteX601" fmla="*/ 62231 w 234859"/>
                  <a:gd name="connsiteY601" fmla="*/ 11759 h 462259"/>
                  <a:gd name="connsiteX602" fmla="*/ 60836 w 234859"/>
                  <a:gd name="connsiteY602" fmla="*/ 13110 h 462259"/>
                  <a:gd name="connsiteX603" fmla="*/ 60493 w 234859"/>
                  <a:gd name="connsiteY603" fmla="*/ 13453 h 462259"/>
                  <a:gd name="connsiteX604" fmla="*/ 60310 w 234859"/>
                  <a:gd name="connsiteY604" fmla="*/ 13613 h 462259"/>
                  <a:gd name="connsiteX605" fmla="*/ 60081 w 234859"/>
                  <a:gd name="connsiteY605" fmla="*/ 13843 h 462259"/>
                  <a:gd name="connsiteX606" fmla="*/ 59990 w 234859"/>
                  <a:gd name="connsiteY606" fmla="*/ 13957 h 462259"/>
                  <a:gd name="connsiteX607" fmla="*/ 59281 w 234859"/>
                  <a:gd name="connsiteY607" fmla="*/ 14827 h 462259"/>
                  <a:gd name="connsiteX608" fmla="*/ 57863 w 234859"/>
                  <a:gd name="connsiteY608" fmla="*/ 16591 h 462259"/>
                  <a:gd name="connsiteX609" fmla="*/ 55439 w 234859"/>
                  <a:gd name="connsiteY609" fmla="*/ 20347 h 462259"/>
                  <a:gd name="connsiteX610" fmla="*/ 53450 w 234859"/>
                  <a:gd name="connsiteY610" fmla="*/ 24560 h 462259"/>
                  <a:gd name="connsiteX611" fmla="*/ 52741 w 234859"/>
                  <a:gd name="connsiteY611" fmla="*/ 26530 h 462259"/>
                  <a:gd name="connsiteX612" fmla="*/ 52146 w 234859"/>
                  <a:gd name="connsiteY612" fmla="*/ 28408 h 462259"/>
                  <a:gd name="connsiteX613" fmla="*/ 51986 w 234859"/>
                  <a:gd name="connsiteY613" fmla="*/ 28866 h 462259"/>
                  <a:gd name="connsiteX614" fmla="*/ 51894 w 234859"/>
                  <a:gd name="connsiteY614" fmla="*/ 29233 h 462259"/>
                  <a:gd name="connsiteX615" fmla="*/ 51894 w 234859"/>
                  <a:gd name="connsiteY615" fmla="*/ 29347 h 462259"/>
                  <a:gd name="connsiteX616" fmla="*/ 51803 w 234859"/>
                  <a:gd name="connsiteY616" fmla="*/ 29599 h 462259"/>
                  <a:gd name="connsiteX617" fmla="*/ 51574 w 234859"/>
                  <a:gd name="connsiteY617" fmla="*/ 30675 h 462259"/>
                  <a:gd name="connsiteX618" fmla="*/ 51140 w 234859"/>
                  <a:gd name="connsiteY618" fmla="*/ 32828 h 462259"/>
                  <a:gd name="connsiteX619" fmla="*/ 50614 w 234859"/>
                  <a:gd name="connsiteY619" fmla="*/ 37179 h 462259"/>
                  <a:gd name="connsiteX620" fmla="*/ 50522 w 234859"/>
                  <a:gd name="connsiteY620" fmla="*/ 41645 h 462259"/>
                  <a:gd name="connsiteX621" fmla="*/ 50751 w 234859"/>
                  <a:gd name="connsiteY621" fmla="*/ 45607 h 462259"/>
                  <a:gd name="connsiteX622" fmla="*/ 50751 w 234859"/>
                  <a:gd name="connsiteY622" fmla="*/ 46019 h 462259"/>
                  <a:gd name="connsiteX623" fmla="*/ 50797 w 234859"/>
                  <a:gd name="connsiteY623" fmla="*/ 46271 h 462259"/>
                  <a:gd name="connsiteX624" fmla="*/ 50865 w 234859"/>
                  <a:gd name="connsiteY624" fmla="*/ 46821 h 462259"/>
                  <a:gd name="connsiteX625" fmla="*/ 51026 w 234859"/>
                  <a:gd name="connsiteY625" fmla="*/ 47852 h 462259"/>
                  <a:gd name="connsiteX626" fmla="*/ 51300 w 234859"/>
                  <a:gd name="connsiteY626" fmla="*/ 49981 h 462259"/>
                  <a:gd name="connsiteX627" fmla="*/ 52169 w 234859"/>
                  <a:gd name="connsiteY627" fmla="*/ 54126 h 462259"/>
                  <a:gd name="connsiteX628" fmla="*/ 53312 w 234859"/>
                  <a:gd name="connsiteY628" fmla="*/ 58272 h 462259"/>
                  <a:gd name="connsiteX629" fmla="*/ 53930 w 234859"/>
                  <a:gd name="connsiteY629" fmla="*/ 60149 h 462259"/>
                  <a:gd name="connsiteX630" fmla="*/ 54250 w 234859"/>
                  <a:gd name="connsiteY630" fmla="*/ 61088 h 462259"/>
                  <a:gd name="connsiteX631" fmla="*/ 54410 w 234859"/>
                  <a:gd name="connsiteY631" fmla="*/ 61547 h 462259"/>
                  <a:gd name="connsiteX632" fmla="*/ 54524 w 234859"/>
                  <a:gd name="connsiteY632" fmla="*/ 61890 h 462259"/>
                  <a:gd name="connsiteX633" fmla="*/ 54639 w 234859"/>
                  <a:gd name="connsiteY633" fmla="*/ 62142 h 462259"/>
                  <a:gd name="connsiteX634" fmla="*/ 58000 w 234859"/>
                  <a:gd name="connsiteY634" fmla="*/ 69974 h 462259"/>
                  <a:gd name="connsiteX635" fmla="*/ 59829 w 234859"/>
                  <a:gd name="connsiteY635" fmla="*/ 73410 h 462259"/>
                  <a:gd name="connsiteX636" fmla="*/ 60767 w 234859"/>
                  <a:gd name="connsiteY636" fmla="*/ 75127 h 462259"/>
                  <a:gd name="connsiteX637" fmla="*/ 61225 w 234859"/>
                  <a:gd name="connsiteY637" fmla="*/ 76020 h 462259"/>
                  <a:gd name="connsiteX638" fmla="*/ 61865 w 234859"/>
                  <a:gd name="connsiteY638" fmla="*/ 77074 h 462259"/>
                  <a:gd name="connsiteX639" fmla="*/ 62414 w 234859"/>
                  <a:gd name="connsiteY639" fmla="*/ 77967 h 462259"/>
                  <a:gd name="connsiteX640" fmla="*/ 62940 w 234859"/>
                  <a:gd name="connsiteY640" fmla="*/ 78792 h 462259"/>
                  <a:gd name="connsiteX641" fmla="*/ 64060 w 234859"/>
                  <a:gd name="connsiteY641" fmla="*/ 80532 h 462259"/>
                  <a:gd name="connsiteX642" fmla="*/ 65135 w 234859"/>
                  <a:gd name="connsiteY642" fmla="*/ 82158 h 462259"/>
                  <a:gd name="connsiteX643" fmla="*/ 65730 w 234859"/>
                  <a:gd name="connsiteY643" fmla="*/ 83051 h 462259"/>
                  <a:gd name="connsiteX644" fmla="*/ 66301 w 234859"/>
                  <a:gd name="connsiteY644" fmla="*/ 83830 h 462259"/>
                  <a:gd name="connsiteX645" fmla="*/ 68542 w 234859"/>
                  <a:gd name="connsiteY645" fmla="*/ 87059 h 462259"/>
                  <a:gd name="connsiteX646" fmla="*/ 69663 w 234859"/>
                  <a:gd name="connsiteY646" fmla="*/ 88639 h 462259"/>
                  <a:gd name="connsiteX647" fmla="*/ 70966 w 234859"/>
                  <a:gd name="connsiteY647" fmla="*/ 90380 h 462259"/>
                  <a:gd name="connsiteX648" fmla="*/ 75700 w 234859"/>
                  <a:gd name="connsiteY648" fmla="*/ 96632 h 462259"/>
                  <a:gd name="connsiteX649" fmla="*/ 78330 w 234859"/>
                  <a:gd name="connsiteY649" fmla="*/ 100113 h 462259"/>
                  <a:gd name="connsiteX650" fmla="*/ 78375 w 234859"/>
                  <a:gd name="connsiteY650" fmla="*/ 100388 h 462259"/>
                  <a:gd name="connsiteX651" fmla="*/ 78833 w 234859"/>
                  <a:gd name="connsiteY651" fmla="*/ 103754 h 462259"/>
                  <a:gd name="connsiteX652" fmla="*/ 78947 w 234859"/>
                  <a:gd name="connsiteY652" fmla="*/ 105632 h 462259"/>
                  <a:gd name="connsiteX653" fmla="*/ 78947 w 234859"/>
                  <a:gd name="connsiteY653" fmla="*/ 107625 h 462259"/>
                  <a:gd name="connsiteX654" fmla="*/ 78993 w 234859"/>
                  <a:gd name="connsiteY654" fmla="*/ 109594 h 462259"/>
                  <a:gd name="connsiteX655" fmla="*/ 78993 w 234859"/>
                  <a:gd name="connsiteY655" fmla="*/ 109823 h 462259"/>
                  <a:gd name="connsiteX656" fmla="*/ 78947 w 234859"/>
                  <a:gd name="connsiteY656" fmla="*/ 110236 h 462259"/>
                  <a:gd name="connsiteX657" fmla="*/ 78879 w 234859"/>
                  <a:gd name="connsiteY657" fmla="*/ 111106 h 462259"/>
                  <a:gd name="connsiteX658" fmla="*/ 78353 w 234859"/>
                  <a:gd name="connsiteY658" fmla="*/ 114587 h 462259"/>
                  <a:gd name="connsiteX659" fmla="*/ 77941 w 234859"/>
                  <a:gd name="connsiteY659" fmla="*/ 116167 h 462259"/>
                  <a:gd name="connsiteX660" fmla="*/ 77438 w 234859"/>
                  <a:gd name="connsiteY660" fmla="*/ 117816 h 462259"/>
                  <a:gd name="connsiteX661" fmla="*/ 76729 w 234859"/>
                  <a:gd name="connsiteY661" fmla="*/ 119671 h 462259"/>
                  <a:gd name="connsiteX662" fmla="*/ 76592 w 234859"/>
                  <a:gd name="connsiteY662" fmla="*/ 120060 h 462259"/>
                  <a:gd name="connsiteX663" fmla="*/ 76592 w 234859"/>
                  <a:gd name="connsiteY663" fmla="*/ 120060 h 462259"/>
                  <a:gd name="connsiteX664" fmla="*/ 76546 w 234859"/>
                  <a:gd name="connsiteY664" fmla="*/ 120152 h 462259"/>
                  <a:gd name="connsiteX665" fmla="*/ 76454 w 234859"/>
                  <a:gd name="connsiteY665" fmla="*/ 120335 h 462259"/>
                  <a:gd name="connsiteX666" fmla="*/ 76066 w 234859"/>
                  <a:gd name="connsiteY666" fmla="*/ 121114 h 462259"/>
                  <a:gd name="connsiteX667" fmla="*/ 75265 w 234859"/>
                  <a:gd name="connsiteY667" fmla="*/ 122648 h 462259"/>
                  <a:gd name="connsiteX668" fmla="*/ 74305 w 234859"/>
                  <a:gd name="connsiteY668" fmla="*/ 124137 h 462259"/>
                  <a:gd name="connsiteX669" fmla="*/ 72247 w 234859"/>
                  <a:gd name="connsiteY669" fmla="*/ 126931 h 462259"/>
                  <a:gd name="connsiteX670" fmla="*/ 69663 w 234859"/>
                  <a:gd name="connsiteY670" fmla="*/ 129839 h 462259"/>
                  <a:gd name="connsiteX671" fmla="*/ 68428 w 234859"/>
                  <a:gd name="connsiteY671" fmla="*/ 131007 h 462259"/>
                  <a:gd name="connsiteX672" fmla="*/ 67079 w 234859"/>
                  <a:gd name="connsiteY672" fmla="*/ 132267 h 462259"/>
                  <a:gd name="connsiteX673" fmla="*/ 61110 w 234859"/>
                  <a:gd name="connsiteY673" fmla="*/ 136870 h 462259"/>
                  <a:gd name="connsiteX674" fmla="*/ 59486 w 234859"/>
                  <a:gd name="connsiteY674" fmla="*/ 137992 h 462259"/>
                  <a:gd name="connsiteX675" fmla="*/ 58732 w 234859"/>
                  <a:gd name="connsiteY675" fmla="*/ 138496 h 462259"/>
                  <a:gd name="connsiteX676" fmla="*/ 57909 w 234859"/>
                  <a:gd name="connsiteY676" fmla="*/ 139000 h 462259"/>
                  <a:gd name="connsiteX677" fmla="*/ 54639 w 234859"/>
                  <a:gd name="connsiteY677" fmla="*/ 141015 h 462259"/>
                  <a:gd name="connsiteX678" fmla="*/ 47870 w 234859"/>
                  <a:gd name="connsiteY678" fmla="*/ 144932 h 462259"/>
                  <a:gd name="connsiteX679" fmla="*/ 34126 w 234859"/>
                  <a:gd name="connsiteY679" fmla="*/ 152626 h 462259"/>
                  <a:gd name="connsiteX680" fmla="*/ 32411 w 234859"/>
                  <a:gd name="connsiteY680" fmla="*/ 153588 h 462259"/>
                  <a:gd name="connsiteX681" fmla="*/ 30650 w 234859"/>
                  <a:gd name="connsiteY681" fmla="*/ 154596 h 462259"/>
                  <a:gd name="connsiteX682" fmla="*/ 28935 w 234859"/>
                  <a:gd name="connsiteY682" fmla="*/ 155581 h 462259"/>
                  <a:gd name="connsiteX683" fmla="*/ 28524 w 234859"/>
                  <a:gd name="connsiteY683" fmla="*/ 155833 h 462259"/>
                  <a:gd name="connsiteX684" fmla="*/ 28021 w 234859"/>
                  <a:gd name="connsiteY684" fmla="*/ 156176 h 462259"/>
                  <a:gd name="connsiteX685" fmla="*/ 27220 w 234859"/>
                  <a:gd name="connsiteY685" fmla="*/ 156726 h 462259"/>
                  <a:gd name="connsiteX686" fmla="*/ 23790 w 234859"/>
                  <a:gd name="connsiteY686" fmla="*/ 159062 h 462259"/>
                  <a:gd name="connsiteX687" fmla="*/ 22189 w 234859"/>
                  <a:gd name="connsiteY687" fmla="*/ 160276 h 462259"/>
                  <a:gd name="connsiteX688" fmla="*/ 21801 w 234859"/>
                  <a:gd name="connsiteY688" fmla="*/ 160573 h 462259"/>
                  <a:gd name="connsiteX689" fmla="*/ 21526 w 234859"/>
                  <a:gd name="connsiteY689" fmla="*/ 160802 h 462259"/>
                  <a:gd name="connsiteX690" fmla="*/ 21343 w 234859"/>
                  <a:gd name="connsiteY690" fmla="*/ 160985 h 462259"/>
                  <a:gd name="connsiteX691" fmla="*/ 20611 w 234859"/>
                  <a:gd name="connsiteY691" fmla="*/ 161650 h 462259"/>
                  <a:gd name="connsiteX692" fmla="*/ 19125 w 234859"/>
                  <a:gd name="connsiteY692" fmla="*/ 162978 h 462259"/>
                  <a:gd name="connsiteX693" fmla="*/ 18439 w 234859"/>
                  <a:gd name="connsiteY693" fmla="*/ 163596 h 462259"/>
                  <a:gd name="connsiteX694" fmla="*/ 17593 w 234859"/>
                  <a:gd name="connsiteY694" fmla="*/ 164398 h 462259"/>
                  <a:gd name="connsiteX695" fmla="*/ 16175 w 234859"/>
                  <a:gd name="connsiteY695" fmla="*/ 165909 h 462259"/>
                  <a:gd name="connsiteX696" fmla="*/ 14803 w 234859"/>
                  <a:gd name="connsiteY696" fmla="*/ 167444 h 462259"/>
                  <a:gd name="connsiteX697" fmla="*/ 13499 w 234859"/>
                  <a:gd name="connsiteY697" fmla="*/ 168932 h 462259"/>
                  <a:gd name="connsiteX698" fmla="*/ 13340 w 234859"/>
                  <a:gd name="connsiteY698" fmla="*/ 169116 h 462259"/>
                  <a:gd name="connsiteX699" fmla="*/ 13248 w 234859"/>
                  <a:gd name="connsiteY699" fmla="*/ 169230 h 462259"/>
                  <a:gd name="connsiteX700" fmla="*/ 13065 w 234859"/>
                  <a:gd name="connsiteY700" fmla="*/ 169436 h 462259"/>
                  <a:gd name="connsiteX701" fmla="*/ 12768 w 234859"/>
                  <a:gd name="connsiteY701" fmla="*/ 169825 h 462259"/>
                  <a:gd name="connsiteX702" fmla="*/ 12196 w 234859"/>
                  <a:gd name="connsiteY702" fmla="*/ 170650 h 462259"/>
                  <a:gd name="connsiteX703" fmla="*/ 9932 w 234859"/>
                  <a:gd name="connsiteY703" fmla="*/ 173879 h 462259"/>
                  <a:gd name="connsiteX704" fmla="*/ 9887 w 234859"/>
                  <a:gd name="connsiteY704" fmla="*/ 173948 h 462259"/>
                  <a:gd name="connsiteX705" fmla="*/ 9841 w 234859"/>
                  <a:gd name="connsiteY705" fmla="*/ 174016 h 462259"/>
                  <a:gd name="connsiteX706" fmla="*/ 7257 w 234859"/>
                  <a:gd name="connsiteY706" fmla="*/ 178551 h 462259"/>
                  <a:gd name="connsiteX707" fmla="*/ 6090 w 234859"/>
                  <a:gd name="connsiteY707" fmla="*/ 181047 h 462259"/>
                  <a:gd name="connsiteX708" fmla="*/ 5038 w 234859"/>
                  <a:gd name="connsiteY708" fmla="*/ 183498 h 462259"/>
                  <a:gd name="connsiteX709" fmla="*/ 4078 w 234859"/>
                  <a:gd name="connsiteY709" fmla="*/ 185994 h 462259"/>
                  <a:gd name="connsiteX710" fmla="*/ 3643 w 234859"/>
                  <a:gd name="connsiteY710" fmla="*/ 187231 h 462259"/>
                  <a:gd name="connsiteX711" fmla="*/ 3392 w 234859"/>
                  <a:gd name="connsiteY711" fmla="*/ 187941 h 462259"/>
                  <a:gd name="connsiteX712" fmla="*/ 3209 w 234859"/>
                  <a:gd name="connsiteY712" fmla="*/ 188582 h 462259"/>
                  <a:gd name="connsiteX713" fmla="*/ 2500 w 234859"/>
                  <a:gd name="connsiteY713" fmla="*/ 191078 h 462259"/>
                  <a:gd name="connsiteX714" fmla="*/ 2157 w 234859"/>
                  <a:gd name="connsiteY714" fmla="*/ 192338 h 462259"/>
                  <a:gd name="connsiteX715" fmla="*/ 1974 w 234859"/>
                  <a:gd name="connsiteY715" fmla="*/ 192979 h 462259"/>
                  <a:gd name="connsiteX716" fmla="*/ 1883 w 234859"/>
                  <a:gd name="connsiteY716" fmla="*/ 193300 h 462259"/>
                  <a:gd name="connsiteX717" fmla="*/ 1837 w 234859"/>
                  <a:gd name="connsiteY717" fmla="*/ 193460 h 462259"/>
                  <a:gd name="connsiteX718" fmla="*/ 1768 w 234859"/>
                  <a:gd name="connsiteY718" fmla="*/ 193689 h 462259"/>
                  <a:gd name="connsiteX719" fmla="*/ 1768 w 234859"/>
                  <a:gd name="connsiteY719" fmla="*/ 193781 h 462259"/>
                  <a:gd name="connsiteX720" fmla="*/ 808 w 234859"/>
                  <a:gd name="connsiteY720" fmla="*/ 198911 h 462259"/>
                  <a:gd name="connsiteX721" fmla="*/ 465 w 234859"/>
                  <a:gd name="connsiteY721" fmla="*/ 201567 h 462259"/>
                  <a:gd name="connsiteX722" fmla="*/ 190 w 234859"/>
                  <a:gd name="connsiteY722" fmla="*/ 204224 h 462259"/>
                  <a:gd name="connsiteX723" fmla="*/ 31 w 234859"/>
                  <a:gd name="connsiteY723" fmla="*/ 206834 h 462259"/>
                  <a:gd name="connsiteX724" fmla="*/ 31 w 234859"/>
                  <a:gd name="connsiteY724" fmla="*/ 209491 h 462259"/>
                  <a:gd name="connsiteX725" fmla="*/ 31 w 234859"/>
                  <a:gd name="connsiteY725" fmla="*/ 212102 h 462259"/>
                  <a:gd name="connsiteX726" fmla="*/ 53 w 234859"/>
                  <a:gd name="connsiteY726" fmla="*/ 212766 h 462259"/>
                  <a:gd name="connsiteX727" fmla="*/ 99 w 234859"/>
                  <a:gd name="connsiteY727" fmla="*/ 213453 h 462259"/>
                  <a:gd name="connsiteX728" fmla="*/ 213 w 234859"/>
                  <a:gd name="connsiteY728" fmla="*/ 214758 h 462259"/>
                  <a:gd name="connsiteX729" fmla="*/ 671 w 234859"/>
                  <a:gd name="connsiteY729" fmla="*/ 215262 h 462259"/>
                  <a:gd name="connsiteX730" fmla="*/ 1334 w 234859"/>
                  <a:gd name="connsiteY730" fmla="*/ 214850 h 462259"/>
                  <a:gd name="connsiteX731" fmla="*/ 1334 w 234859"/>
                  <a:gd name="connsiteY731" fmla="*/ 214781 h 462259"/>
                  <a:gd name="connsiteX732" fmla="*/ 2477 w 234859"/>
                  <a:gd name="connsiteY732" fmla="*/ 210544 h 462259"/>
                  <a:gd name="connsiteX733" fmla="*/ 3095 w 234859"/>
                  <a:gd name="connsiteY733" fmla="*/ 208415 h 462259"/>
                  <a:gd name="connsiteX734" fmla="*/ 3255 w 234859"/>
                  <a:gd name="connsiteY734" fmla="*/ 207888 h 462259"/>
                  <a:gd name="connsiteX735" fmla="*/ 3415 w 234859"/>
                  <a:gd name="connsiteY735" fmla="*/ 207453 h 462259"/>
                  <a:gd name="connsiteX736" fmla="*/ 3781 w 234859"/>
                  <a:gd name="connsiteY736" fmla="*/ 206422 h 462259"/>
                  <a:gd name="connsiteX737" fmla="*/ 5267 w 234859"/>
                  <a:gd name="connsiteY737" fmla="*/ 202231 h 462259"/>
                  <a:gd name="connsiteX738" fmla="*/ 5999 w 234859"/>
                  <a:gd name="connsiteY738" fmla="*/ 200124 h 462259"/>
                  <a:gd name="connsiteX739" fmla="*/ 6845 w 234859"/>
                  <a:gd name="connsiteY739" fmla="*/ 198200 h 462259"/>
                  <a:gd name="connsiteX740" fmla="*/ 7737 w 234859"/>
                  <a:gd name="connsiteY740" fmla="*/ 196162 h 462259"/>
                  <a:gd name="connsiteX741" fmla="*/ 7966 w 234859"/>
                  <a:gd name="connsiteY741" fmla="*/ 195659 h 462259"/>
                  <a:gd name="connsiteX742" fmla="*/ 8011 w 234859"/>
                  <a:gd name="connsiteY742" fmla="*/ 195544 h 462259"/>
                  <a:gd name="connsiteX743" fmla="*/ 8011 w 234859"/>
                  <a:gd name="connsiteY743" fmla="*/ 195544 h 462259"/>
                  <a:gd name="connsiteX744" fmla="*/ 7920 w 234859"/>
                  <a:gd name="connsiteY744" fmla="*/ 195796 h 462259"/>
                  <a:gd name="connsiteX745" fmla="*/ 7920 w 234859"/>
                  <a:gd name="connsiteY745" fmla="*/ 195796 h 462259"/>
                  <a:gd name="connsiteX746" fmla="*/ 7920 w 234859"/>
                  <a:gd name="connsiteY746" fmla="*/ 195750 h 462259"/>
                  <a:gd name="connsiteX747" fmla="*/ 7966 w 234859"/>
                  <a:gd name="connsiteY747" fmla="*/ 195681 h 462259"/>
                  <a:gd name="connsiteX748" fmla="*/ 8080 w 234859"/>
                  <a:gd name="connsiteY748" fmla="*/ 195430 h 462259"/>
                  <a:gd name="connsiteX749" fmla="*/ 8583 w 234859"/>
                  <a:gd name="connsiteY749" fmla="*/ 194445 h 462259"/>
                  <a:gd name="connsiteX750" fmla="*/ 9566 w 234859"/>
                  <a:gd name="connsiteY750" fmla="*/ 192452 h 462259"/>
                  <a:gd name="connsiteX751" fmla="*/ 10069 w 234859"/>
                  <a:gd name="connsiteY751" fmla="*/ 191490 h 462259"/>
                  <a:gd name="connsiteX752" fmla="*/ 10321 w 234859"/>
                  <a:gd name="connsiteY752" fmla="*/ 190987 h 462259"/>
                  <a:gd name="connsiteX753" fmla="*/ 10390 w 234859"/>
                  <a:gd name="connsiteY753" fmla="*/ 190849 h 462259"/>
                  <a:gd name="connsiteX754" fmla="*/ 10390 w 234859"/>
                  <a:gd name="connsiteY754" fmla="*/ 190781 h 462259"/>
                  <a:gd name="connsiteX755" fmla="*/ 10344 w 234859"/>
                  <a:gd name="connsiteY755" fmla="*/ 190941 h 462259"/>
                  <a:gd name="connsiteX756" fmla="*/ 10344 w 234859"/>
                  <a:gd name="connsiteY756" fmla="*/ 190941 h 462259"/>
                  <a:gd name="connsiteX757" fmla="*/ 10344 w 234859"/>
                  <a:gd name="connsiteY757" fmla="*/ 190918 h 462259"/>
                  <a:gd name="connsiteX758" fmla="*/ 10344 w 234859"/>
                  <a:gd name="connsiteY758" fmla="*/ 190872 h 462259"/>
                  <a:gd name="connsiteX759" fmla="*/ 10504 w 234859"/>
                  <a:gd name="connsiteY759" fmla="*/ 190643 h 462259"/>
                  <a:gd name="connsiteX760" fmla="*/ 11556 w 234859"/>
                  <a:gd name="connsiteY760" fmla="*/ 188857 h 462259"/>
                  <a:gd name="connsiteX761" fmla="*/ 12745 w 234859"/>
                  <a:gd name="connsiteY761" fmla="*/ 187002 h 462259"/>
                  <a:gd name="connsiteX762" fmla="*/ 13362 w 234859"/>
                  <a:gd name="connsiteY762" fmla="*/ 186063 h 462259"/>
                  <a:gd name="connsiteX763" fmla="*/ 13957 w 234859"/>
                  <a:gd name="connsiteY763" fmla="*/ 185192 h 462259"/>
                  <a:gd name="connsiteX764" fmla="*/ 15192 w 234859"/>
                  <a:gd name="connsiteY764" fmla="*/ 183360 h 462259"/>
                  <a:gd name="connsiteX765" fmla="*/ 15032 w 234859"/>
                  <a:gd name="connsiteY765" fmla="*/ 183589 h 462259"/>
                  <a:gd name="connsiteX766" fmla="*/ 18050 w 234859"/>
                  <a:gd name="connsiteY766" fmla="*/ 179742 h 462259"/>
                  <a:gd name="connsiteX767" fmla="*/ 17822 w 234859"/>
                  <a:gd name="connsiteY767" fmla="*/ 180063 h 462259"/>
                  <a:gd name="connsiteX768" fmla="*/ 21320 w 234859"/>
                  <a:gd name="connsiteY768" fmla="*/ 176421 h 462259"/>
                  <a:gd name="connsiteX769" fmla="*/ 21046 w 234859"/>
                  <a:gd name="connsiteY769" fmla="*/ 176696 h 462259"/>
                  <a:gd name="connsiteX770" fmla="*/ 23493 w 234859"/>
                  <a:gd name="connsiteY770" fmla="*/ 174543 h 462259"/>
                  <a:gd name="connsiteX771" fmla="*/ 24453 w 234859"/>
                  <a:gd name="connsiteY771" fmla="*/ 173696 h 462259"/>
                  <a:gd name="connsiteX772" fmla="*/ 25665 w 234859"/>
                  <a:gd name="connsiteY772" fmla="*/ 172757 h 462259"/>
                  <a:gd name="connsiteX773" fmla="*/ 28227 w 234859"/>
                  <a:gd name="connsiteY773" fmla="*/ 170902 h 462259"/>
                  <a:gd name="connsiteX774" fmla="*/ 28981 w 234859"/>
                  <a:gd name="connsiteY774" fmla="*/ 170352 h 462259"/>
                  <a:gd name="connsiteX775" fmla="*/ 29438 w 234859"/>
                  <a:gd name="connsiteY775" fmla="*/ 170100 h 462259"/>
                  <a:gd name="connsiteX776" fmla="*/ 30559 w 234859"/>
                  <a:gd name="connsiteY776" fmla="*/ 169482 h 462259"/>
                  <a:gd name="connsiteX777" fmla="*/ 33189 w 234859"/>
                  <a:gd name="connsiteY777" fmla="*/ 168085 h 462259"/>
                  <a:gd name="connsiteX778" fmla="*/ 34538 w 234859"/>
                  <a:gd name="connsiteY778" fmla="*/ 167352 h 462259"/>
                  <a:gd name="connsiteX779" fmla="*/ 36001 w 234859"/>
                  <a:gd name="connsiteY779" fmla="*/ 166665 h 462259"/>
                  <a:gd name="connsiteX780" fmla="*/ 41787 w 234859"/>
                  <a:gd name="connsiteY780" fmla="*/ 163917 h 462259"/>
                  <a:gd name="connsiteX781" fmla="*/ 47641 w 234859"/>
                  <a:gd name="connsiteY781" fmla="*/ 161146 h 462259"/>
                  <a:gd name="connsiteX782" fmla="*/ 50568 w 234859"/>
                  <a:gd name="connsiteY782" fmla="*/ 159772 h 462259"/>
                  <a:gd name="connsiteX783" fmla="*/ 52032 w 234859"/>
                  <a:gd name="connsiteY783" fmla="*/ 159085 h 462259"/>
                  <a:gd name="connsiteX784" fmla="*/ 53610 w 234859"/>
                  <a:gd name="connsiteY784" fmla="*/ 158237 h 462259"/>
                  <a:gd name="connsiteX785" fmla="*/ 59578 w 234859"/>
                  <a:gd name="connsiteY785" fmla="*/ 155100 h 462259"/>
                  <a:gd name="connsiteX786" fmla="*/ 65181 w 234859"/>
                  <a:gd name="connsiteY786" fmla="*/ 151825 h 462259"/>
                  <a:gd name="connsiteX787" fmla="*/ 66713 w 234859"/>
                  <a:gd name="connsiteY787" fmla="*/ 150909 h 462259"/>
                  <a:gd name="connsiteX788" fmla="*/ 68153 w 234859"/>
                  <a:gd name="connsiteY788" fmla="*/ 149924 h 462259"/>
                  <a:gd name="connsiteX789" fmla="*/ 71012 w 234859"/>
                  <a:gd name="connsiteY789" fmla="*/ 147908 h 462259"/>
                  <a:gd name="connsiteX790" fmla="*/ 73825 w 234859"/>
                  <a:gd name="connsiteY790" fmla="*/ 145779 h 462259"/>
                  <a:gd name="connsiteX791" fmla="*/ 76592 w 234859"/>
                  <a:gd name="connsiteY791" fmla="*/ 143351 h 462259"/>
                  <a:gd name="connsiteX792" fmla="*/ 76706 w 234859"/>
                  <a:gd name="connsiteY792" fmla="*/ 143260 h 462259"/>
                  <a:gd name="connsiteX793" fmla="*/ 76203 w 234859"/>
                  <a:gd name="connsiteY793" fmla="*/ 144519 h 462259"/>
                  <a:gd name="connsiteX794" fmla="*/ 75700 w 234859"/>
                  <a:gd name="connsiteY794" fmla="*/ 145802 h 462259"/>
                  <a:gd name="connsiteX795" fmla="*/ 75174 w 234859"/>
                  <a:gd name="connsiteY795" fmla="*/ 146993 h 462259"/>
                  <a:gd name="connsiteX796" fmla="*/ 74008 w 234859"/>
                  <a:gd name="connsiteY796" fmla="*/ 149489 h 462259"/>
                  <a:gd name="connsiteX797" fmla="*/ 73413 w 234859"/>
                  <a:gd name="connsiteY797" fmla="*/ 150771 h 462259"/>
                  <a:gd name="connsiteX798" fmla="*/ 73253 w 234859"/>
                  <a:gd name="connsiteY798" fmla="*/ 151069 h 462259"/>
                  <a:gd name="connsiteX799" fmla="*/ 73184 w 234859"/>
                  <a:gd name="connsiteY799" fmla="*/ 151184 h 462259"/>
                  <a:gd name="connsiteX800" fmla="*/ 72864 w 234859"/>
                  <a:gd name="connsiteY800" fmla="*/ 151802 h 462259"/>
                  <a:gd name="connsiteX801" fmla="*/ 70189 w 234859"/>
                  <a:gd name="connsiteY801" fmla="*/ 156611 h 462259"/>
                  <a:gd name="connsiteX802" fmla="*/ 69480 w 234859"/>
                  <a:gd name="connsiteY802" fmla="*/ 157802 h 462259"/>
                  <a:gd name="connsiteX803" fmla="*/ 69137 w 234859"/>
                  <a:gd name="connsiteY803" fmla="*/ 158398 h 462259"/>
                  <a:gd name="connsiteX804" fmla="*/ 69137 w 234859"/>
                  <a:gd name="connsiteY804" fmla="*/ 158443 h 462259"/>
                  <a:gd name="connsiteX805" fmla="*/ 69114 w 234859"/>
                  <a:gd name="connsiteY805" fmla="*/ 158466 h 462259"/>
                  <a:gd name="connsiteX806" fmla="*/ 69160 w 234859"/>
                  <a:gd name="connsiteY806" fmla="*/ 158398 h 462259"/>
                  <a:gd name="connsiteX807" fmla="*/ 69137 w 234859"/>
                  <a:gd name="connsiteY807" fmla="*/ 158398 h 462259"/>
                  <a:gd name="connsiteX808" fmla="*/ 69045 w 234859"/>
                  <a:gd name="connsiteY808" fmla="*/ 158581 h 462259"/>
                  <a:gd name="connsiteX809" fmla="*/ 68862 w 234859"/>
                  <a:gd name="connsiteY809" fmla="*/ 158856 h 462259"/>
                  <a:gd name="connsiteX810" fmla="*/ 67376 w 234859"/>
                  <a:gd name="connsiteY810" fmla="*/ 161191 h 462259"/>
                  <a:gd name="connsiteX811" fmla="*/ 64449 w 234859"/>
                  <a:gd name="connsiteY811" fmla="*/ 165909 h 462259"/>
                  <a:gd name="connsiteX812" fmla="*/ 61545 w 234859"/>
                  <a:gd name="connsiteY812" fmla="*/ 170719 h 462259"/>
                  <a:gd name="connsiteX813" fmla="*/ 61110 w 234859"/>
                  <a:gd name="connsiteY813" fmla="*/ 171406 h 462259"/>
                  <a:gd name="connsiteX814" fmla="*/ 60790 w 234859"/>
                  <a:gd name="connsiteY814" fmla="*/ 172024 h 462259"/>
                  <a:gd name="connsiteX815" fmla="*/ 60173 w 234859"/>
                  <a:gd name="connsiteY815" fmla="*/ 173261 h 462259"/>
                  <a:gd name="connsiteX816" fmla="*/ 58915 w 234859"/>
                  <a:gd name="connsiteY816" fmla="*/ 175734 h 462259"/>
                  <a:gd name="connsiteX817" fmla="*/ 56605 w 234859"/>
                  <a:gd name="connsiteY817" fmla="*/ 181070 h 462259"/>
                  <a:gd name="connsiteX818" fmla="*/ 54776 w 234859"/>
                  <a:gd name="connsiteY818" fmla="*/ 186360 h 462259"/>
                  <a:gd name="connsiteX819" fmla="*/ 54341 w 234859"/>
                  <a:gd name="connsiteY819" fmla="*/ 187666 h 462259"/>
                  <a:gd name="connsiteX820" fmla="*/ 53998 w 234859"/>
                  <a:gd name="connsiteY820" fmla="*/ 189131 h 462259"/>
                  <a:gd name="connsiteX821" fmla="*/ 53381 w 234859"/>
                  <a:gd name="connsiteY821" fmla="*/ 192017 h 462259"/>
                  <a:gd name="connsiteX822" fmla="*/ 53084 w 234859"/>
                  <a:gd name="connsiteY822" fmla="*/ 193460 h 462259"/>
                  <a:gd name="connsiteX823" fmla="*/ 52969 w 234859"/>
                  <a:gd name="connsiteY823" fmla="*/ 194811 h 462259"/>
                  <a:gd name="connsiteX824" fmla="*/ 52718 w 234859"/>
                  <a:gd name="connsiteY824" fmla="*/ 197582 h 462259"/>
                  <a:gd name="connsiteX825" fmla="*/ 52649 w 234859"/>
                  <a:gd name="connsiteY825" fmla="*/ 198269 h 462259"/>
                  <a:gd name="connsiteX826" fmla="*/ 52649 w 234859"/>
                  <a:gd name="connsiteY826" fmla="*/ 198430 h 462259"/>
                  <a:gd name="connsiteX827" fmla="*/ 52626 w 234859"/>
                  <a:gd name="connsiteY827" fmla="*/ 198704 h 462259"/>
                  <a:gd name="connsiteX828" fmla="*/ 52626 w 234859"/>
                  <a:gd name="connsiteY828" fmla="*/ 199048 h 462259"/>
                  <a:gd name="connsiteX829" fmla="*/ 52695 w 234859"/>
                  <a:gd name="connsiteY829" fmla="*/ 200491 h 462259"/>
                  <a:gd name="connsiteX830" fmla="*/ 52809 w 234859"/>
                  <a:gd name="connsiteY830" fmla="*/ 203330 h 462259"/>
                  <a:gd name="connsiteX831" fmla="*/ 52809 w 234859"/>
                  <a:gd name="connsiteY831" fmla="*/ 203330 h 462259"/>
                  <a:gd name="connsiteX832" fmla="*/ 52809 w 234859"/>
                  <a:gd name="connsiteY832" fmla="*/ 203491 h 462259"/>
                  <a:gd name="connsiteX833" fmla="*/ 53381 w 234859"/>
                  <a:gd name="connsiteY833" fmla="*/ 206262 h 462259"/>
                  <a:gd name="connsiteX834" fmla="*/ 53724 w 234859"/>
                  <a:gd name="connsiteY834" fmla="*/ 207567 h 462259"/>
                  <a:gd name="connsiteX835" fmla="*/ 53953 w 234859"/>
                  <a:gd name="connsiteY835" fmla="*/ 208277 h 462259"/>
                  <a:gd name="connsiteX836" fmla="*/ 54158 w 234859"/>
                  <a:gd name="connsiteY836" fmla="*/ 208918 h 462259"/>
                  <a:gd name="connsiteX837" fmla="*/ 54410 w 234859"/>
                  <a:gd name="connsiteY837" fmla="*/ 209651 h 462259"/>
                  <a:gd name="connsiteX838" fmla="*/ 54707 w 234859"/>
                  <a:gd name="connsiteY838" fmla="*/ 210270 h 462259"/>
                  <a:gd name="connsiteX839" fmla="*/ 55325 w 234859"/>
                  <a:gd name="connsiteY839" fmla="*/ 211529 h 462259"/>
                  <a:gd name="connsiteX840" fmla="*/ 56033 w 234859"/>
                  <a:gd name="connsiteY840" fmla="*/ 212835 h 462259"/>
                  <a:gd name="connsiteX841" fmla="*/ 56766 w 234859"/>
                  <a:gd name="connsiteY841" fmla="*/ 213957 h 462259"/>
                  <a:gd name="connsiteX842" fmla="*/ 56811 w 234859"/>
                  <a:gd name="connsiteY842" fmla="*/ 214026 h 462259"/>
                  <a:gd name="connsiteX843" fmla="*/ 57795 w 234859"/>
                  <a:gd name="connsiteY843" fmla="*/ 215194 h 462259"/>
                  <a:gd name="connsiteX844" fmla="*/ 58800 w 234859"/>
                  <a:gd name="connsiteY844" fmla="*/ 216316 h 462259"/>
                  <a:gd name="connsiteX845" fmla="*/ 59898 w 234859"/>
                  <a:gd name="connsiteY845" fmla="*/ 217323 h 462259"/>
                  <a:gd name="connsiteX846" fmla="*/ 61179 w 234859"/>
                  <a:gd name="connsiteY846" fmla="*/ 218171 h 462259"/>
                  <a:gd name="connsiteX847" fmla="*/ 61705 w 234859"/>
                  <a:gd name="connsiteY847" fmla="*/ 218171 h 462259"/>
                  <a:gd name="connsiteX848" fmla="*/ 61956 w 234859"/>
                  <a:gd name="connsiteY848" fmla="*/ 217392 h 462259"/>
                  <a:gd name="connsiteX849" fmla="*/ 61956 w 234859"/>
                  <a:gd name="connsiteY849" fmla="*/ 217346 h 462259"/>
                  <a:gd name="connsiteX850" fmla="*/ 61270 w 234859"/>
                  <a:gd name="connsiteY850" fmla="*/ 216110 h 462259"/>
                  <a:gd name="connsiteX851" fmla="*/ 60813 w 234859"/>
                  <a:gd name="connsiteY851" fmla="*/ 214942 h 462259"/>
                  <a:gd name="connsiteX852" fmla="*/ 60447 w 234859"/>
                  <a:gd name="connsiteY852" fmla="*/ 213682 h 462259"/>
                  <a:gd name="connsiteX853" fmla="*/ 60081 w 234859"/>
                  <a:gd name="connsiteY853" fmla="*/ 212400 h 462259"/>
                  <a:gd name="connsiteX854" fmla="*/ 60127 w 234859"/>
                  <a:gd name="connsiteY854" fmla="*/ 212537 h 462259"/>
                  <a:gd name="connsiteX855" fmla="*/ 59784 w 234859"/>
                  <a:gd name="connsiteY855" fmla="*/ 210201 h 462259"/>
                  <a:gd name="connsiteX856" fmla="*/ 59784 w 234859"/>
                  <a:gd name="connsiteY856" fmla="*/ 209903 h 462259"/>
                  <a:gd name="connsiteX857" fmla="*/ 59761 w 234859"/>
                  <a:gd name="connsiteY857" fmla="*/ 209674 h 462259"/>
                  <a:gd name="connsiteX858" fmla="*/ 59715 w 234859"/>
                  <a:gd name="connsiteY858" fmla="*/ 209056 h 462259"/>
                  <a:gd name="connsiteX859" fmla="*/ 59715 w 234859"/>
                  <a:gd name="connsiteY859" fmla="*/ 208438 h 462259"/>
                  <a:gd name="connsiteX860" fmla="*/ 59670 w 234859"/>
                  <a:gd name="connsiteY860" fmla="*/ 208369 h 462259"/>
                  <a:gd name="connsiteX861" fmla="*/ 59670 w 234859"/>
                  <a:gd name="connsiteY861" fmla="*/ 208369 h 462259"/>
                  <a:gd name="connsiteX862" fmla="*/ 59670 w 234859"/>
                  <a:gd name="connsiteY862" fmla="*/ 208369 h 462259"/>
                  <a:gd name="connsiteX863" fmla="*/ 59670 w 234859"/>
                  <a:gd name="connsiteY863" fmla="*/ 208369 h 462259"/>
                  <a:gd name="connsiteX864" fmla="*/ 59670 w 234859"/>
                  <a:gd name="connsiteY864" fmla="*/ 208483 h 462259"/>
                  <a:gd name="connsiteX865" fmla="*/ 59670 w 234859"/>
                  <a:gd name="connsiteY865" fmla="*/ 208483 h 462259"/>
                  <a:gd name="connsiteX866" fmla="*/ 59670 w 234859"/>
                  <a:gd name="connsiteY866" fmla="*/ 208003 h 462259"/>
                  <a:gd name="connsiteX867" fmla="*/ 59692 w 234859"/>
                  <a:gd name="connsiteY867" fmla="*/ 207384 h 462259"/>
                  <a:gd name="connsiteX868" fmla="*/ 59692 w 234859"/>
                  <a:gd name="connsiteY868" fmla="*/ 207064 h 462259"/>
                  <a:gd name="connsiteX869" fmla="*/ 59692 w 234859"/>
                  <a:gd name="connsiteY869" fmla="*/ 206903 h 462259"/>
                  <a:gd name="connsiteX870" fmla="*/ 59692 w 234859"/>
                  <a:gd name="connsiteY870" fmla="*/ 206789 h 462259"/>
                  <a:gd name="connsiteX871" fmla="*/ 59692 w 234859"/>
                  <a:gd name="connsiteY871" fmla="*/ 206789 h 462259"/>
                  <a:gd name="connsiteX872" fmla="*/ 59692 w 234859"/>
                  <a:gd name="connsiteY872" fmla="*/ 206651 h 462259"/>
                  <a:gd name="connsiteX873" fmla="*/ 59692 w 234859"/>
                  <a:gd name="connsiteY873" fmla="*/ 206651 h 462259"/>
                  <a:gd name="connsiteX874" fmla="*/ 59829 w 234859"/>
                  <a:gd name="connsiteY874" fmla="*/ 205666 h 462259"/>
                  <a:gd name="connsiteX875" fmla="*/ 59875 w 234859"/>
                  <a:gd name="connsiteY875" fmla="*/ 205186 h 462259"/>
                  <a:gd name="connsiteX876" fmla="*/ 59967 w 234859"/>
                  <a:gd name="connsiteY876" fmla="*/ 204521 h 462259"/>
                  <a:gd name="connsiteX877" fmla="*/ 60150 w 234859"/>
                  <a:gd name="connsiteY877" fmla="*/ 203216 h 462259"/>
                  <a:gd name="connsiteX878" fmla="*/ 60150 w 234859"/>
                  <a:gd name="connsiteY878" fmla="*/ 203674 h 462259"/>
                  <a:gd name="connsiteX879" fmla="*/ 60790 w 234859"/>
                  <a:gd name="connsiteY879" fmla="*/ 200949 h 462259"/>
                  <a:gd name="connsiteX880" fmla="*/ 60950 w 234859"/>
                  <a:gd name="connsiteY880" fmla="*/ 200262 h 462259"/>
                  <a:gd name="connsiteX881" fmla="*/ 61042 w 234859"/>
                  <a:gd name="connsiteY881" fmla="*/ 199918 h 462259"/>
                  <a:gd name="connsiteX882" fmla="*/ 61087 w 234859"/>
                  <a:gd name="connsiteY882" fmla="*/ 199758 h 462259"/>
                  <a:gd name="connsiteX883" fmla="*/ 61087 w 234859"/>
                  <a:gd name="connsiteY883" fmla="*/ 199666 h 462259"/>
                  <a:gd name="connsiteX884" fmla="*/ 61087 w 234859"/>
                  <a:gd name="connsiteY884" fmla="*/ 199758 h 462259"/>
                  <a:gd name="connsiteX885" fmla="*/ 61087 w 234859"/>
                  <a:gd name="connsiteY885" fmla="*/ 199758 h 462259"/>
                  <a:gd name="connsiteX886" fmla="*/ 61087 w 234859"/>
                  <a:gd name="connsiteY886" fmla="*/ 199689 h 462259"/>
                  <a:gd name="connsiteX887" fmla="*/ 61568 w 234859"/>
                  <a:gd name="connsiteY887" fmla="*/ 198498 h 462259"/>
                  <a:gd name="connsiteX888" fmla="*/ 62482 w 234859"/>
                  <a:gd name="connsiteY888" fmla="*/ 196139 h 462259"/>
                  <a:gd name="connsiteX889" fmla="*/ 63694 w 234859"/>
                  <a:gd name="connsiteY889" fmla="*/ 193620 h 462259"/>
                  <a:gd name="connsiteX890" fmla="*/ 64289 w 234859"/>
                  <a:gd name="connsiteY890" fmla="*/ 192361 h 462259"/>
                  <a:gd name="connsiteX891" fmla="*/ 64586 w 234859"/>
                  <a:gd name="connsiteY891" fmla="*/ 191742 h 462259"/>
                  <a:gd name="connsiteX892" fmla="*/ 64883 w 234859"/>
                  <a:gd name="connsiteY892" fmla="*/ 191284 h 462259"/>
                  <a:gd name="connsiteX893" fmla="*/ 66187 w 234859"/>
                  <a:gd name="connsiteY893" fmla="*/ 189063 h 462259"/>
                  <a:gd name="connsiteX894" fmla="*/ 69114 w 234859"/>
                  <a:gd name="connsiteY894" fmla="*/ 184482 h 462259"/>
                  <a:gd name="connsiteX895" fmla="*/ 69869 w 234859"/>
                  <a:gd name="connsiteY895" fmla="*/ 183291 h 462259"/>
                  <a:gd name="connsiteX896" fmla="*/ 69914 w 234859"/>
                  <a:gd name="connsiteY896" fmla="*/ 183200 h 462259"/>
                  <a:gd name="connsiteX897" fmla="*/ 69960 w 234859"/>
                  <a:gd name="connsiteY897" fmla="*/ 183200 h 462259"/>
                  <a:gd name="connsiteX898" fmla="*/ 69823 w 234859"/>
                  <a:gd name="connsiteY898" fmla="*/ 183383 h 462259"/>
                  <a:gd name="connsiteX899" fmla="*/ 69823 w 234859"/>
                  <a:gd name="connsiteY899" fmla="*/ 183383 h 462259"/>
                  <a:gd name="connsiteX900" fmla="*/ 69937 w 234859"/>
                  <a:gd name="connsiteY900" fmla="*/ 183223 h 462259"/>
                  <a:gd name="connsiteX901" fmla="*/ 70143 w 234859"/>
                  <a:gd name="connsiteY901" fmla="*/ 182925 h 462259"/>
                  <a:gd name="connsiteX902" fmla="*/ 70555 w 234859"/>
                  <a:gd name="connsiteY902" fmla="*/ 182352 h 462259"/>
                  <a:gd name="connsiteX903" fmla="*/ 72201 w 234859"/>
                  <a:gd name="connsiteY903" fmla="*/ 180085 h 462259"/>
                  <a:gd name="connsiteX904" fmla="*/ 73024 w 234859"/>
                  <a:gd name="connsiteY904" fmla="*/ 178940 h 462259"/>
                  <a:gd name="connsiteX905" fmla="*/ 73070 w 234859"/>
                  <a:gd name="connsiteY905" fmla="*/ 178872 h 462259"/>
                  <a:gd name="connsiteX906" fmla="*/ 73070 w 234859"/>
                  <a:gd name="connsiteY906" fmla="*/ 178826 h 462259"/>
                  <a:gd name="connsiteX907" fmla="*/ 73024 w 234859"/>
                  <a:gd name="connsiteY907" fmla="*/ 178940 h 462259"/>
                  <a:gd name="connsiteX908" fmla="*/ 73024 w 234859"/>
                  <a:gd name="connsiteY908" fmla="*/ 178940 h 462259"/>
                  <a:gd name="connsiteX909" fmla="*/ 73139 w 234859"/>
                  <a:gd name="connsiteY909" fmla="*/ 178803 h 462259"/>
                  <a:gd name="connsiteX910" fmla="*/ 73367 w 234859"/>
                  <a:gd name="connsiteY910" fmla="*/ 178551 h 462259"/>
                  <a:gd name="connsiteX911" fmla="*/ 73802 w 234859"/>
                  <a:gd name="connsiteY911" fmla="*/ 177978 h 462259"/>
                  <a:gd name="connsiteX912" fmla="*/ 75563 w 234859"/>
                  <a:gd name="connsiteY912" fmla="*/ 175803 h 462259"/>
                  <a:gd name="connsiteX913" fmla="*/ 76431 w 234859"/>
                  <a:gd name="connsiteY913" fmla="*/ 174726 h 462259"/>
                  <a:gd name="connsiteX914" fmla="*/ 77323 w 234859"/>
                  <a:gd name="connsiteY914" fmla="*/ 173559 h 462259"/>
                  <a:gd name="connsiteX915" fmla="*/ 79016 w 234859"/>
                  <a:gd name="connsiteY915" fmla="*/ 171314 h 462259"/>
                  <a:gd name="connsiteX916" fmla="*/ 82377 w 234859"/>
                  <a:gd name="connsiteY916" fmla="*/ 166848 h 462259"/>
                  <a:gd name="connsiteX917" fmla="*/ 83223 w 234859"/>
                  <a:gd name="connsiteY917" fmla="*/ 165726 h 462259"/>
                  <a:gd name="connsiteX918" fmla="*/ 83635 w 234859"/>
                  <a:gd name="connsiteY918" fmla="*/ 165154 h 462259"/>
                  <a:gd name="connsiteX919" fmla="*/ 83841 w 234859"/>
                  <a:gd name="connsiteY919" fmla="*/ 164856 h 462259"/>
                  <a:gd name="connsiteX920" fmla="*/ 83955 w 234859"/>
                  <a:gd name="connsiteY920" fmla="*/ 164695 h 462259"/>
                  <a:gd name="connsiteX921" fmla="*/ 84001 w 234859"/>
                  <a:gd name="connsiteY921" fmla="*/ 164627 h 462259"/>
                  <a:gd name="connsiteX922" fmla="*/ 84001 w 234859"/>
                  <a:gd name="connsiteY922" fmla="*/ 164627 h 462259"/>
                  <a:gd name="connsiteX923" fmla="*/ 84229 w 234859"/>
                  <a:gd name="connsiteY923" fmla="*/ 164260 h 462259"/>
                  <a:gd name="connsiteX924" fmla="*/ 85716 w 234859"/>
                  <a:gd name="connsiteY924" fmla="*/ 161878 h 462259"/>
                  <a:gd name="connsiteX925" fmla="*/ 87157 w 234859"/>
                  <a:gd name="connsiteY925" fmla="*/ 159474 h 462259"/>
                  <a:gd name="connsiteX926" fmla="*/ 87522 w 234859"/>
                  <a:gd name="connsiteY926" fmla="*/ 158878 h 462259"/>
                  <a:gd name="connsiteX927" fmla="*/ 87568 w 234859"/>
                  <a:gd name="connsiteY927" fmla="*/ 158787 h 462259"/>
                  <a:gd name="connsiteX928" fmla="*/ 87820 w 234859"/>
                  <a:gd name="connsiteY928" fmla="*/ 158329 h 462259"/>
                  <a:gd name="connsiteX929" fmla="*/ 87888 w 234859"/>
                  <a:gd name="connsiteY929" fmla="*/ 158168 h 462259"/>
                  <a:gd name="connsiteX930" fmla="*/ 88049 w 234859"/>
                  <a:gd name="connsiteY930" fmla="*/ 157848 h 462259"/>
                  <a:gd name="connsiteX931" fmla="*/ 88666 w 234859"/>
                  <a:gd name="connsiteY931" fmla="*/ 156588 h 462259"/>
                  <a:gd name="connsiteX932" fmla="*/ 89901 w 234859"/>
                  <a:gd name="connsiteY932" fmla="*/ 154092 h 462259"/>
                  <a:gd name="connsiteX933" fmla="*/ 90495 w 234859"/>
                  <a:gd name="connsiteY933" fmla="*/ 152810 h 462259"/>
                  <a:gd name="connsiteX934" fmla="*/ 90701 w 234859"/>
                  <a:gd name="connsiteY934" fmla="*/ 152374 h 462259"/>
                  <a:gd name="connsiteX935" fmla="*/ 90770 w 234859"/>
                  <a:gd name="connsiteY935" fmla="*/ 152191 h 462259"/>
                  <a:gd name="connsiteX936" fmla="*/ 90907 w 234859"/>
                  <a:gd name="connsiteY936" fmla="*/ 151825 h 462259"/>
                  <a:gd name="connsiteX937" fmla="*/ 91181 w 234859"/>
                  <a:gd name="connsiteY937" fmla="*/ 151092 h 462259"/>
                  <a:gd name="connsiteX938" fmla="*/ 93308 w 234859"/>
                  <a:gd name="connsiteY938" fmla="*/ 145252 h 462259"/>
                  <a:gd name="connsiteX939" fmla="*/ 94589 w 234859"/>
                  <a:gd name="connsiteY939" fmla="*/ 140374 h 462259"/>
                  <a:gd name="connsiteX940" fmla="*/ 94543 w 234859"/>
                  <a:gd name="connsiteY940" fmla="*/ 142206 h 462259"/>
                  <a:gd name="connsiteX941" fmla="*/ 94291 w 234859"/>
                  <a:gd name="connsiteY941" fmla="*/ 146122 h 462259"/>
                  <a:gd name="connsiteX942" fmla="*/ 94177 w 234859"/>
                  <a:gd name="connsiteY942" fmla="*/ 147863 h 462259"/>
                  <a:gd name="connsiteX943" fmla="*/ 93903 w 234859"/>
                  <a:gd name="connsiteY943" fmla="*/ 149718 h 462259"/>
                  <a:gd name="connsiteX944" fmla="*/ 92805 w 234859"/>
                  <a:gd name="connsiteY944" fmla="*/ 157161 h 462259"/>
                  <a:gd name="connsiteX945" fmla="*/ 92279 w 234859"/>
                  <a:gd name="connsiteY945" fmla="*/ 160871 h 462259"/>
                  <a:gd name="connsiteX946" fmla="*/ 91524 w 234859"/>
                  <a:gd name="connsiteY946" fmla="*/ 164673 h 462259"/>
                  <a:gd name="connsiteX947" fmla="*/ 89901 w 234859"/>
                  <a:gd name="connsiteY947" fmla="*/ 172345 h 462259"/>
                  <a:gd name="connsiteX948" fmla="*/ 89123 w 234859"/>
                  <a:gd name="connsiteY948" fmla="*/ 176078 h 462259"/>
                  <a:gd name="connsiteX949" fmla="*/ 88231 w 234859"/>
                  <a:gd name="connsiteY949" fmla="*/ 179902 h 462259"/>
                  <a:gd name="connsiteX950" fmla="*/ 84687 w 234859"/>
                  <a:gd name="connsiteY950" fmla="*/ 195155 h 462259"/>
                  <a:gd name="connsiteX951" fmla="*/ 82903 w 234859"/>
                  <a:gd name="connsiteY951" fmla="*/ 202804 h 462259"/>
                  <a:gd name="connsiteX952" fmla="*/ 81280 w 234859"/>
                  <a:gd name="connsiteY952" fmla="*/ 210705 h 462259"/>
                  <a:gd name="connsiteX953" fmla="*/ 79725 w 234859"/>
                  <a:gd name="connsiteY953" fmla="*/ 218675 h 462259"/>
                  <a:gd name="connsiteX954" fmla="*/ 78673 w 234859"/>
                  <a:gd name="connsiteY954" fmla="*/ 226461 h 462259"/>
                  <a:gd name="connsiteX955" fmla="*/ 77735 w 234859"/>
                  <a:gd name="connsiteY955" fmla="*/ 234225 h 462259"/>
                  <a:gd name="connsiteX956" fmla="*/ 77507 w 234859"/>
                  <a:gd name="connsiteY956" fmla="*/ 238576 h 462259"/>
                  <a:gd name="connsiteX957" fmla="*/ 77346 w 234859"/>
                  <a:gd name="connsiteY957" fmla="*/ 242653 h 462259"/>
                  <a:gd name="connsiteX958" fmla="*/ 77575 w 234859"/>
                  <a:gd name="connsiteY958" fmla="*/ 251012 h 462259"/>
                  <a:gd name="connsiteX959" fmla="*/ 78032 w 234859"/>
                  <a:gd name="connsiteY959" fmla="*/ 255409 h 462259"/>
                  <a:gd name="connsiteX960" fmla="*/ 78627 w 234859"/>
                  <a:gd name="connsiteY960" fmla="*/ 259623 h 462259"/>
                  <a:gd name="connsiteX961" fmla="*/ 79450 w 234859"/>
                  <a:gd name="connsiteY961" fmla="*/ 263424 h 462259"/>
                  <a:gd name="connsiteX962" fmla="*/ 79884 w 234859"/>
                  <a:gd name="connsiteY962" fmla="*/ 265348 h 462259"/>
                  <a:gd name="connsiteX963" fmla="*/ 79931 w 234859"/>
                  <a:gd name="connsiteY963" fmla="*/ 265600 h 462259"/>
                  <a:gd name="connsiteX964" fmla="*/ 79931 w 234859"/>
                  <a:gd name="connsiteY964" fmla="*/ 265715 h 462259"/>
                  <a:gd name="connsiteX965" fmla="*/ 80182 w 234859"/>
                  <a:gd name="connsiteY965" fmla="*/ 266516 h 462259"/>
                  <a:gd name="connsiteX966" fmla="*/ 80342 w 234859"/>
                  <a:gd name="connsiteY966" fmla="*/ 266974 h 462259"/>
                  <a:gd name="connsiteX967" fmla="*/ 80639 w 234859"/>
                  <a:gd name="connsiteY967" fmla="*/ 267913 h 462259"/>
                  <a:gd name="connsiteX968" fmla="*/ 81257 w 234859"/>
                  <a:gd name="connsiteY968" fmla="*/ 269791 h 462259"/>
                  <a:gd name="connsiteX969" fmla="*/ 81462 w 234859"/>
                  <a:gd name="connsiteY969" fmla="*/ 270387 h 462259"/>
                  <a:gd name="connsiteX970" fmla="*/ 81646 w 234859"/>
                  <a:gd name="connsiteY970" fmla="*/ 270845 h 462259"/>
                  <a:gd name="connsiteX971" fmla="*/ 81989 w 234859"/>
                  <a:gd name="connsiteY971" fmla="*/ 271761 h 462259"/>
                  <a:gd name="connsiteX972" fmla="*/ 82171 w 234859"/>
                  <a:gd name="connsiteY972" fmla="*/ 272241 h 462259"/>
                  <a:gd name="connsiteX973" fmla="*/ 82514 w 234859"/>
                  <a:gd name="connsiteY973" fmla="*/ 273043 h 462259"/>
                  <a:gd name="connsiteX974" fmla="*/ 82926 w 234859"/>
                  <a:gd name="connsiteY974" fmla="*/ 273913 h 462259"/>
                  <a:gd name="connsiteX975" fmla="*/ 83749 w 234859"/>
                  <a:gd name="connsiteY975" fmla="*/ 275677 h 462259"/>
                  <a:gd name="connsiteX976" fmla="*/ 85373 w 234859"/>
                  <a:gd name="connsiteY976" fmla="*/ 279249 h 462259"/>
                  <a:gd name="connsiteX977" fmla="*/ 85785 w 234859"/>
                  <a:gd name="connsiteY977" fmla="*/ 280142 h 462259"/>
                  <a:gd name="connsiteX978" fmla="*/ 85876 w 234859"/>
                  <a:gd name="connsiteY978" fmla="*/ 280372 h 462259"/>
                  <a:gd name="connsiteX979" fmla="*/ 86082 w 234859"/>
                  <a:gd name="connsiteY979" fmla="*/ 280761 h 462259"/>
                  <a:gd name="connsiteX980" fmla="*/ 86150 w 234859"/>
                  <a:gd name="connsiteY980" fmla="*/ 280875 h 462259"/>
                  <a:gd name="connsiteX981" fmla="*/ 86402 w 234859"/>
                  <a:gd name="connsiteY981" fmla="*/ 281356 h 462259"/>
                  <a:gd name="connsiteX982" fmla="*/ 87431 w 234859"/>
                  <a:gd name="connsiteY982" fmla="*/ 283188 h 462259"/>
                  <a:gd name="connsiteX983" fmla="*/ 89443 w 234859"/>
                  <a:gd name="connsiteY983" fmla="*/ 286876 h 462259"/>
                  <a:gd name="connsiteX984" fmla="*/ 91570 w 234859"/>
                  <a:gd name="connsiteY984" fmla="*/ 290219 h 462259"/>
                  <a:gd name="connsiteX985" fmla="*/ 93788 w 234859"/>
                  <a:gd name="connsiteY985" fmla="*/ 293632 h 462259"/>
                  <a:gd name="connsiteX986" fmla="*/ 96349 w 234859"/>
                  <a:gd name="connsiteY986" fmla="*/ 296975 h 462259"/>
                  <a:gd name="connsiteX987" fmla="*/ 101838 w 234859"/>
                  <a:gd name="connsiteY987" fmla="*/ 303342 h 462259"/>
                  <a:gd name="connsiteX988" fmla="*/ 103255 w 234859"/>
                  <a:gd name="connsiteY988" fmla="*/ 304854 h 462259"/>
                  <a:gd name="connsiteX989" fmla="*/ 104833 w 234859"/>
                  <a:gd name="connsiteY989" fmla="*/ 306319 h 462259"/>
                  <a:gd name="connsiteX990" fmla="*/ 108012 w 234859"/>
                  <a:gd name="connsiteY990" fmla="*/ 309182 h 462259"/>
                  <a:gd name="connsiteX991" fmla="*/ 111122 w 234859"/>
                  <a:gd name="connsiteY991" fmla="*/ 311701 h 462259"/>
                  <a:gd name="connsiteX992" fmla="*/ 114415 w 234859"/>
                  <a:gd name="connsiteY992" fmla="*/ 314220 h 462259"/>
                  <a:gd name="connsiteX993" fmla="*/ 120955 w 234859"/>
                  <a:gd name="connsiteY993" fmla="*/ 318686 h 462259"/>
                  <a:gd name="connsiteX994" fmla="*/ 124180 w 234859"/>
                  <a:gd name="connsiteY994" fmla="*/ 320839 h 462259"/>
                  <a:gd name="connsiteX995" fmla="*/ 127152 w 234859"/>
                  <a:gd name="connsiteY995" fmla="*/ 322923 h 462259"/>
                  <a:gd name="connsiteX996" fmla="*/ 133144 w 234859"/>
                  <a:gd name="connsiteY996" fmla="*/ 327595 h 462259"/>
                  <a:gd name="connsiteX997" fmla="*/ 133189 w 234859"/>
                  <a:gd name="connsiteY997" fmla="*/ 327641 h 462259"/>
                  <a:gd name="connsiteX998" fmla="*/ 133304 w 234859"/>
                  <a:gd name="connsiteY998" fmla="*/ 328259 h 462259"/>
                  <a:gd name="connsiteX999" fmla="*/ 133372 w 234859"/>
                  <a:gd name="connsiteY999" fmla="*/ 329038 h 462259"/>
                  <a:gd name="connsiteX1000" fmla="*/ 133464 w 234859"/>
                  <a:gd name="connsiteY1000" fmla="*/ 329816 h 462259"/>
                  <a:gd name="connsiteX1001" fmla="*/ 133464 w 234859"/>
                  <a:gd name="connsiteY1001" fmla="*/ 330847 h 462259"/>
                  <a:gd name="connsiteX1002" fmla="*/ 133464 w 234859"/>
                  <a:gd name="connsiteY1002" fmla="*/ 331969 h 462259"/>
                  <a:gd name="connsiteX1003" fmla="*/ 133418 w 234859"/>
                  <a:gd name="connsiteY1003" fmla="*/ 332221 h 462259"/>
                  <a:gd name="connsiteX1004" fmla="*/ 133350 w 234859"/>
                  <a:gd name="connsiteY1004" fmla="*/ 332610 h 462259"/>
                  <a:gd name="connsiteX1005" fmla="*/ 133029 w 234859"/>
                  <a:gd name="connsiteY1005" fmla="*/ 334420 h 462259"/>
                  <a:gd name="connsiteX1006" fmla="*/ 132526 w 234859"/>
                  <a:gd name="connsiteY1006" fmla="*/ 336229 h 462259"/>
                  <a:gd name="connsiteX1007" fmla="*/ 131886 w 234859"/>
                  <a:gd name="connsiteY1007" fmla="*/ 337900 h 462259"/>
                  <a:gd name="connsiteX1008" fmla="*/ 131566 w 234859"/>
                  <a:gd name="connsiteY1008" fmla="*/ 338748 h 462259"/>
                  <a:gd name="connsiteX1009" fmla="*/ 131040 w 234859"/>
                  <a:gd name="connsiteY1009" fmla="*/ 339733 h 462259"/>
                  <a:gd name="connsiteX1010" fmla="*/ 126558 w 234859"/>
                  <a:gd name="connsiteY1010" fmla="*/ 346489 h 462259"/>
                  <a:gd name="connsiteX1011" fmla="*/ 123791 w 234859"/>
                  <a:gd name="connsiteY1011" fmla="*/ 349649 h 462259"/>
                  <a:gd name="connsiteX1012" fmla="*/ 122259 w 234859"/>
                  <a:gd name="connsiteY1012" fmla="*/ 351275 h 462259"/>
                  <a:gd name="connsiteX1013" fmla="*/ 120772 w 234859"/>
                  <a:gd name="connsiteY1013" fmla="*/ 352626 h 462259"/>
                  <a:gd name="connsiteX1014" fmla="*/ 114209 w 234859"/>
                  <a:gd name="connsiteY1014" fmla="*/ 358237 h 462259"/>
                  <a:gd name="connsiteX1015" fmla="*/ 110687 w 234859"/>
                  <a:gd name="connsiteY1015" fmla="*/ 360985 h 462259"/>
                  <a:gd name="connsiteX1016" fmla="*/ 107212 w 234859"/>
                  <a:gd name="connsiteY1016" fmla="*/ 363367 h 462259"/>
                  <a:gd name="connsiteX1017" fmla="*/ 103644 w 234859"/>
                  <a:gd name="connsiteY1017" fmla="*/ 365795 h 462259"/>
                  <a:gd name="connsiteX1018" fmla="*/ 99802 w 234859"/>
                  <a:gd name="connsiteY1018" fmla="*/ 368108 h 462259"/>
                  <a:gd name="connsiteX1019" fmla="*/ 96029 w 234859"/>
                  <a:gd name="connsiteY1019" fmla="*/ 370352 h 462259"/>
                  <a:gd name="connsiteX1020" fmla="*/ 92188 w 234859"/>
                  <a:gd name="connsiteY1020" fmla="*/ 372322 h 462259"/>
                  <a:gd name="connsiteX1021" fmla="*/ 84229 w 234859"/>
                  <a:gd name="connsiteY1021" fmla="*/ 376123 h 462259"/>
                  <a:gd name="connsiteX1022" fmla="*/ 76043 w 234859"/>
                  <a:gd name="connsiteY1022" fmla="*/ 379994 h 462259"/>
                  <a:gd name="connsiteX1023" fmla="*/ 71972 w 234859"/>
                  <a:gd name="connsiteY1023" fmla="*/ 382147 h 462259"/>
                  <a:gd name="connsiteX1024" fmla="*/ 67948 w 234859"/>
                  <a:gd name="connsiteY1024" fmla="*/ 384528 h 462259"/>
                  <a:gd name="connsiteX1025" fmla="*/ 64174 w 234859"/>
                  <a:gd name="connsiteY1025" fmla="*/ 387025 h 462259"/>
                  <a:gd name="connsiteX1026" fmla="*/ 60470 w 234859"/>
                  <a:gd name="connsiteY1026" fmla="*/ 389910 h 462259"/>
                  <a:gd name="connsiteX1027" fmla="*/ 57040 w 234859"/>
                  <a:gd name="connsiteY1027" fmla="*/ 393116 h 462259"/>
                  <a:gd name="connsiteX1028" fmla="*/ 53838 w 234859"/>
                  <a:gd name="connsiteY1028" fmla="*/ 396643 h 462259"/>
                  <a:gd name="connsiteX1029" fmla="*/ 51117 w 234859"/>
                  <a:gd name="connsiteY1029" fmla="*/ 400239 h 462259"/>
                  <a:gd name="connsiteX1030" fmla="*/ 50774 w 234859"/>
                  <a:gd name="connsiteY1030" fmla="*/ 400674 h 462259"/>
                  <a:gd name="connsiteX1031" fmla="*/ 50614 w 234859"/>
                  <a:gd name="connsiteY1031" fmla="*/ 400926 h 462259"/>
                  <a:gd name="connsiteX1032" fmla="*/ 50614 w 234859"/>
                  <a:gd name="connsiteY1032" fmla="*/ 400995 h 462259"/>
                  <a:gd name="connsiteX1033" fmla="*/ 50522 w 234859"/>
                  <a:gd name="connsiteY1033" fmla="*/ 401109 h 462259"/>
                  <a:gd name="connsiteX1034" fmla="*/ 50362 w 234859"/>
                  <a:gd name="connsiteY1034" fmla="*/ 401338 h 462259"/>
                  <a:gd name="connsiteX1035" fmla="*/ 49791 w 234859"/>
                  <a:gd name="connsiteY1035" fmla="*/ 402300 h 462259"/>
                  <a:gd name="connsiteX1036" fmla="*/ 48601 w 234859"/>
                  <a:gd name="connsiteY1036" fmla="*/ 404223 h 462259"/>
                  <a:gd name="connsiteX1037" fmla="*/ 46429 w 234859"/>
                  <a:gd name="connsiteY1037" fmla="*/ 408392 h 462259"/>
                  <a:gd name="connsiteX1038" fmla="*/ 44691 w 234859"/>
                  <a:gd name="connsiteY1038" fmla="*/ 412560 h 462259"/>
                  <a:gd name="connsiteX1039" fmla="*/ 44645 w 234859"/>
                  <a:gd name="connsiteY1039" fmla="*/ 412628 h 462259"/>
                  <a:gd name="connsiteX1040" fmla="*/ 44600 w 234859"/>
                  <a:gd name="connsiteY1040" fmla="*/ 412720 h 462259"/>
                  <a:gd name="connsiteX1041" fmla="*/ 43685 w 234859"/>
                  <a:gd name="connsiteY1041" fmla="*/ 415743 h 462259"/>
                  <a:gd name="connsiteX1042" fmla="*/ 43205 w 234859"/>
                  <a:gd name="connsiteY1042" fmla="*/ 417323 h 462259"/>
                  <a:gd name="connsiteX1043" fmla="*/ 42862 w 234859"/>
                  <a:gd name="connsiteY1043" fmla="*/ 418926 h 462259"/>
                  <a:gd name="connsiteX1044" fmla="*/ 42222 w 234859"/>
                  <a:gd name="connsiteY1044" fmla="*/ 422132 h 462259"/>
                  <a:gd name="connsiteX1045" fmla="*/ 41764 w 234859"/>
                  <a:gd name="connsiteY1045" fmla="*/ 425385 h 462259"/>
                  <a:gd name="connsiteX1046" fmla="*/ 41536 w 234859"/>
                  <a:gd name="connsiteY1046" fmla="*/ 428659 h 462259"/>
                  <a:gd name="connsiteX1047" fmla="*/ 41536 w 234859"/>
                  <a:gd name="connsiteY1047" fmla="*/ 431843 h 462259"/>
                  <a:gd name="connsiteX1048" fmla="*/ 41718 w 234859"/>
                  <a:gd name="connsiteY1048" fmla="*/ 435141 h 462259"/>
                  <a:gd name="connsiteX1049" fmla="*/ 42107 w 234859"/>
                  <a:gd name="connsiteY1049" fmla="*/ 438370 h 462259"/>
                  <a:gd name="connsiteX1050" fmla="*/ 43456 w 234859"/>
                  <a:gd name="connsiteY1050" fmla="*/ 444691 h 462259"/>
                  <a:gd name="connsiteX1051" fmla="*/ 44440 w 234859"/>
                  <a:gd name="connsiteY1051" fmla="*/ 447805 h 462259"/>
                  <a:gd name="connsiteX1052" fmla="*/ 45514 w 234859"/>
                  <a:gd name="connsiteY1052" fmla="*/ 450874 h 462259"/>
                  <a:gd name="connsiteX1053" fmla="*/ 46818 w 234859"/>
                  <a:gd name="connsiteY1053" fmla="*/ 453760 h 462259"/>
                  <a:gd name="connsiteX1054" fmla="*/ 48282 w 234859"/>
                  <a:gd name="connsiteY1054" fmla="*/ 456645 h 462259"/>
                  <a:gd name="connsiteX1055" fmla="*/ 49905 w 234859"/>
                  <a:gd name="connsiteY1055" fmla="*/ 459393 h 462259"/>
                  <a:gd name="connsiteX1056" fmla="*/ 50317 w 234859"/>
                  <a:gd name="connsiteY1056" fmla="*/ 460058 h 462259"/>
                  <a:gd name="connsiteX1057" fmla="*/ 50797 w 234859"/>
                  <a:gd name="connsiteY1057" fmla="*/ 460745 h 462259"/>
                  <a:gd name="connsiteX1058" fmla="*/ 51712 w 234859"/>
                  <a:gd name="connsiteY1058" fmla="*/ 462027 h 462259"/>
                  <a:gd name="connsiteX1059" fmla="*/ 52375 w 234859"/>
                  <a:gd name="connsiteY1059" fmla="*/ 462233 h 462259"/>
                  <a:gd name="connsiteX1060" fmla="*/ 52718 w 234859"/>
                  <a:gd name="connsiteY1060" fmla="*/ 461523 h 462259"/>
                  <a:gd name="connsiteX1061" fmla="*/ 52718 w 234859"/>
                  <a:gd name="connsiteY1061" fmla="*/ 461455 h 462259"/>
                  <a:gd name="connsiteX1062" fmla="*/ 51208 w 234859"/>
                  <a:gd name="connsiteY1062" fmla="*/ 455661 h 462259"/>
                  <a:gd name="connsiteX1063" fmla="*/ 50865 w 234859"/>
                  <a:gd name="connsiteY1063" fmla="*/ 454195 h 462259"/>
                  <a:gd name="connsiteX1064" fmla="*/ 50705 w 234859"/>
                  <a:gd name="connsiteY1064" fmla="*/ 453531 h 462259"/>
                  <a:gd name="connsiteX1065" fmla="*/ 50591 w 234859"/>
                  <a:gd name="connsiteY1065" fmla="*/ 452798 h 462259"/>
                  <a:gd name="connsiteX1066" fmla="*/ 50134 w 234859"/>
                  <a:gd name="connsiteY1066" fmla="*/ 449867 h 462259"/>
                  <a:gd name="connsiteX1067" fmla="*/ 49631 w 234859"/>
                  <a:gd name="connsiteY1067" fmla="*/ 444049 h 462259"/>
                  <a:gd name="connsiteX1068" fmla="*/ 49699 w 234859"/>
                  <a:gd name="connsiteY1068" fmla="*/ 438347 h 462259"/>
                  <a:gd name="connsiteX1069" fmla="*/ 49974 w 234859"/>
                  <a:gd name="connsiteY1069" fmla="*/ 435324 h 462259"/>
                  <a:gd name="connsiteX1070" fmla="*/ 50088 w 234859"/>
                  <a:gd name="connsiteY1070" fmla="*/ 433812 h 462259"/>
                  <a:gd name="connsiteX1071" fmla="*/ 50134 w 234859"/>
                  <a:gd name="connsiteY1071" fmla="*/ 433080 h 462259"/>
                  <a:gd name="connsiteX1072" fmla="*/ 50134 w 234859"/>
                  <a:gd name="connsiteY1072" fmla="*/ 432896 h 462259"/>
                  <a:gd name="connsiteX1073" fmla="*/ 50134 w 234859"/>
                  <a:gd name="connsiteY1073" fmla="*/ 433080 h 462259"/>
                  <a:gd name="connsiteX1074" fmla="*/ 50134 w 234859"/>
                  <a:gd name="connsiteY1074" fmla="*/ 433011 h 462259"/>
                  <a:gd name="connsiteX1075" fmla="*/ 50179 w 234859"/>
                  <a:gd name="connsiteY1075" fmla="*/ 432919 h 462259"/>
                  <a:gd name="connsiteX1076" fmla="*/ 50248 w 234859"/>
                  <a:gd name="connsiteY1076" fmla="*/ 432576 h 462259"/>
                  <a:gd name="connsiteX1077" fmla="*/ 51483 w 234859"/>
                  <a:gd name="connsiteY1077" fmla="*/ 427240 h 462259"/>
                  <a:gd name="connsiteX1078" fmla="*/ 53472 w 234859"/>
                  <a:gd name="connsiteY1078" fmla="*/ 421560 h 462259"/>
                  <a:gd name="connsiteX1079" fmla="*/ 53724 w 234859"/>
                  <a:gd name="connsiteY1079" fmla="*/ 420850 h 462259"/>
                  <a:gd name="connsiteX1080" fmla="*/ 53770 w 234859"/>
                  <a:gd name="connsiteY1080" fmla="*/ 420690 h 462259"/>
                  <a:gd name="connsiteX1081" fmla="*/ 53838 w 234859"/>
                  <a:gd name="connsiteY1081" fmla="*/ 420530 h 462259"/>
                  <a:gd name="connsiteX1082" fmla="*/ 54479 w 234859"/>
                  <a:gd name="connsiteY1082" fmla="*/ 419178 h 462259"/>
                  <a:gd name="connsiteX1083" fmla="*/ 55142 w 234859"/>
                  <a:gd name="connsiteY1083" fmla="*/ 417804 h 462259"/>
                  <a:gd name="connsiteX1084" fmla="*/ 55302 w 234859"/>
                  <a:gd name="connsiteY1084" fmla="*/ 417438 h 462259"/>
                  <a:gd name="connsiteX1085" fmla="*/ 55302 w 234859"/>
                  <a:gd name="connsiteY1085" fmla="*/ 417369 h 462259"/>
                  <a:gd name="connsiteX1086" fmla="*/ 55347 w 234859"/>
                  <a:gd name="connsiteY1086" fmla="*/ 417369 h 462259"/>
                  <a:gd name="connsiteX1087" fmla="*/ 55302 w 234859"/>
                  <a:gd name="connsiteY1087" fmla="*/ 417506 h 462259"/>
                  <a:gd name="connsiteX1088" fmla="*/ 55370 w 234859"/>
                  <a:gd name="connsiteY1088" fmla="*/ 417392 h 462259"/>
                  <a:gd name="connsiteX1089" fmla="*/ 55370 w 234859"/>
                  <a:gd name="connsiteY1089" fmla="*/ 417369 h 462259"/>
                  <a:gd name="connsiteX1090" fmla="*/ 55370 w 234859"/>
                  <a:gd name="connsiteY1090" fmla="*/ 417323 h 462259"/>
                  <a:gd name="connsiteX1091" fmla="*/ 55416 w 234859"/>
                  <a:gd name="connsiteY1091" fmla="*/ 417254 h 462259"/>
                  <a:gd name="connsiteX1092" fmla="*/ 55416 w 234859"/>
                  <a:gd name="connsiteY1092" fmla="*/ 417254 h 462259"/>
                  <a:gd name="connsiteX1093" fmla="*/ 55416 w 234859"/>
                  <a:gd name="connsiteY1093" fmla="*/ 417254 h 462259"/>
                  <a:gd name="connsiteX1094" fmla="*/ 55347 w 234859"/>
                  <a:gd name="connsiteY1094" fmla="*/ 417369 h 462259"/>
                  <a:gd name="connsiteX1095" fmla="*/ 55347 w 234859"/>
                  <a:gd name="connsiteY1095" fmla="*/ 417369 h 462259"/>
                  <a:gd name="connsiteX1096" fmla="*/ 55393 w 234859"/>
                  <a:gd name="connsiteY1096" fmla="*/ 417278 h 462259"/>
                  <a:gd name="connsiteX1097" fmla="*/ 55439 w 234859"/>
                  <a:gd name="connsiteY1097" fmla="*/ 417186 h 462259"/>
                  <a:gd name="connsiteX1098" fmla="*/ 55439 w 234859"/>
                  <a:gd name="connsiteY1098" fmla="*/ 417186 h 462259"/>
                  <a:gd name="connsiteX1099" fmla="*/ 55485 w 234859"/>
                  <a:gd name="connsiteY1099" fmla="*/ 417186 h 462259"/>
                  <a:gd name="connsiteX1100" fmla="*/ 55485 w 234859"/>
                  <a:gd name="connsiteY1100" fmla="*/ 417117 h 462259"/>
                  <a:gd name="connsiteX1101" fmla="*/ 55508 w 234859"/>
                  <a:gd name="connsiteY1101" fmla="*/ 417117 h 462259"/>
                  <a:gd name="connsiteX1102" fmla="*/ 55576 w 234859"/>
                  <a:gd name="connsiteY1102" fmla="*/ 417003 h 462259"/>
                  <a:gd name="connsiteX1103" fmla="*/ 57109 w 234859"/>
                  <a:gd name="connsiteY1103" fmla="*/ 414415 h 462259"/>
                  <a:gd name="connsiteX1104" fmla="*/ 57154 w 234859"/>
                  <a:gd name="connsiteY1104" fmla="*/ 414323 h 462259"/>
                  <a:gd name="connsiteX1105" fmla="*/ 57246 w 234859"/>
                  <a:gd name="connsiteY1105" fmla="*/ 414117 h 462259"/>
                  <a:gd name="connsiteX1106" fmla="*/ 57268 w 234859"/>
                  <a:gd name="connsiteY1106" fmla="*/ 414117 h 462259"/>
                  <a:gd name="connsiteX1107" fmla="*/ 57360 w 234859"/>
                  <a:gd name="connsiteY1107" fmla="*/ 413957 h 462259"/>
                  <a:gd name="connsiteX1108" fmla="*/ 57520 w 234859"/>
                  <a:gd name="connsiteY1108" fmla="*/ 413728 h 462259"/>
                  <a:gd name="connsiteX1109" fmla="*/ 57840 w 234859"/>
                  <a:gd name="connsiteY1109" fmla="*/ 413247 h 462259"/>
                  <a:gd name="connsiteX1110" fmla="*/ 58618 w 234859"/>
                  <a:gd name="connsiteY1110" fmla="*/ 412148 h 462259"/>
                  <a:gd name="connsiteX1111" fmla="*/ 59052 w 234859"/>
                  <a:gd name="connsiteY1111" fmla="*/ 411529 h 462259"/>
                  <a:gd name="connsiteX1112" fmla="*/ 59167 w 234859"/>
                  <a:gd name="connsiteY1112" fmla="*/ 411369 h 462259"/>
                  <a:gd name="connsiteX1113" fmla="*/ 59121 w 234859"/>
                  <a:gd name="connsiteY1113" fmla="*/ 411461 h 462259"/>
                  <a:gd name="connsiteX1114" fmla="*/ 59121 w 234859"/>
                  <a:gd name="connsiteY1114" fmla="*/ 411415 h 462259"/>
                  <a:gd name="connsiteX1115" fmla="*/ 59212 w 234859"/>
                  <a:gd name="connsiteY1115" fmla="*/ 411346 h 462259"/>
                  <a:gd name="connsiteX1116" fmla="*/ 59441 w 234859"/>
                  <a:gd name="connsiteY1116" fmla="*/ 411071 h 462259"/>
                  <a:gd name="connsiteX1117" fmla="*/ 60356 w 234859"/>
                  <a:gd name="connsiteY1117" fmla="*/ 409857 h 462259"/>
                  <a:gd name="connsiteX1118" fmla="*/ 61270 w 234859"/>
                  <a:gd name="connsiteY1118" fmla="*/ 408666 h 462259"/>
                  <a:gd name="connsiteX1119" fmla="*/ 61385 w 234859"/>
                  <a:gd name="connsiteY1119" fmla="*/ 408529 h 462259"/>
                  <a:gd name="connsiteX1120" fmla="*/ 61453 w 234859"/>
                  <a:gd name="connsiteY1120" fmla="*/ 408437 h 462259"/>
                  <a:gd name="connsiteX1121" fmla="*/ 61316 w 234859"/>
                  <a:gd name="connsiteY1121" fmla="*/ 408666 h 462259"/>
                  <a:gd name="connsiteX1122" fmla="*/ 61339 w 234859"/>
                  <a:gd name="connsiteY1122" fmla="*/ 408666 h 462259"/>
                  <a:gd name="connsiteX1123" fmla="*/ 61568 w 234859"/>
                  <a:gd name="connsiteY1123" fmla="*/ 408392 h 462259"/>
                  <a:gd name="connsiteX1124" fmla="*/ 62025 w 234859"/>
                  <a:gd name="connsiteY1124" fmla="*/ 407911 h 462259"/>
                  <a:gd name="connsiteX1125" fmla="*/ 63854 w 234859"/>
                  <a:gd name="connsiteY1125" fmla="*/ 405964 h 462259"/>
                  <a:gd name="connsiteX1126" fmla="*/ 65889 w 234859"/>
                  <a:gd name="connsiteY1126" fmla="*/ 404178 h 462259"/>
                  <a:gd name="connsiteX1127" fmla="*/ 67948 w 234859"/>
                  <a:gd name="connsiteY1127" fmla="*/ 402529 h 462259"/>
                  <a:gd name="connsiteX1128" fmla="*/ 70189 w 234859"/>
                  <a:gd name="connsiteY1128" fmla="*/ 400949 h 462259"/>
                  <a:gd name="connsiteX1129" fmla="*/ 72567 w 234859"/>
                  <a:gd name="connsiteY1129" fmla="*/ 399391 h 462259"/>
                  <a:gd name="connsiteX1130" fmla="*/ 74945 w 234859"/>
                  <a:gd name="connsiteY1130" fmla="*/ 398017 h 462259"/>
                  <a:gd name="connsiteX1131" fmla="*/ 79931 w 234859"/>
                  <a:gd name="connsiteY1131" fmla="*/ 395498 h 462259"/>
                  <a:gd name="connsiteX1132" fmla="*/ 88186 w 234859"/>
                  <a:gd name="connsiteY1132" fmla="*/ 392017 h 462259"/>
                  <a:gd name="connsiteX1133" fmla="*/ 88117 w 234859"/>
                  <a:gd name="connsiteY1133" fmla="*/ 392841 h 462259"/>
                  <a:gd name="connsiteX1134" fmla="*/ 88117 w 234859"/>
                  <a:gd name="connsiteY1134" fmla="*/ 393070 h 462259"/>
                  <a:gd name="connsiteX1135" fmla="*/ 88094 w 234859"/>
                  <a:gd name="connsiteY1135" fmla="*/ 393070 h 462259"/>
                  <a:gd name="connsiteX1136" fmla="*/ 88094 w 234859"/>
                  <a:gd name="connsiteY1136" fmla="*/ 393070 h 462259"/>
                  <a:gd name="connsiteX1137" fmla="*/ 88094 w 234859"/>
                  <a:gd name="connsiteY1137" fmla="*/ 393528 h 462259"/>
                  <a:gd name="connsiteX1138" fmla="*/ 88094 w 234859"/>
                  <a:gd name="connsiteY1138" fmla="*/ 394009 h 462259"/>
                  <a:gd name="connsiteX1139" fmla="*/ 88094 w 234859"/>
                  <a:gd name="connsiteY1139" fmla="*/ 394971 h 462259"/>
                  <a:gd name="connsiteX1140" fmla="*/ 88140 w 234859"/>
                  <a:gd name="connsiteY1140" fmla="*/ 396895 h 462259"/>
                  <a:gd name="connsiteX1141" fmla="*/ 88506 w 234859"/>
                  <a:gd name="connsiteY1141" fmla="*/ 400307 h 462259"/>
                  <a:gd name="connsiteX1142" fmla="*/ 88597 w 234859"/>
                  <a:gd name="connsiteY1142" fmla="*/ 401155 h 462259"/>
                  <a:gd name="connsiteX1143" fmla="*/ 88643 w 234859"/>
                  <a:gd name="connsiteY1143" fmla="*/ 401544 h 462259"/>
                  <a:gd name="connsiteX1144" fmla="*/ 88689 w 234859"/>
                  <a:gd name="connsiteY1144" fmla="*/ 401750 h 462259"/>
                  <a:gd name="connsiteX1145" fmla="*/ 88757 w 234859"/>
                  <a:gd name="connsiteY1145" fmla="*/ 402208 h 462259"/>
                  <a:gd name="connsiteX1146" fmla="*/ 89100 w 234859"/>
                  <a:gd name="connsiteY1146" fmla="*/ 403995 h 462259"/>
                  <a:gd name="connsiteX1147" fmla="*/ 89443 w 234859"/>
                  <a:gd name="connsiteY1147" fmla="*/ 405758 h 462259"/>
                  <a:gd name="connsiteX1148" fmla="*/ 89855 w 234859"/>
                  <a:gd name="connsiteY1148" fmla="*/ 407407 h 462259"/>
                  <a:gd name="connsiteX1149" fmla="*/ 90267 w 234859"/>
                  <a:gd name="connsiteY1149" fmla="*/ 409033 h 462259"/>
                  <a:gd name="connsiteX1150" fmla="*/ 90518 w 234859"/>
                  <a:gd name="connsiteY1150" fmla="*/ 409972 h 462259"/>
                  <a:gd name="connsiteX1151" fmla="*/ 90770 w 234859"/>
                  <a:gd name="connsiteY1151" fmla="*/ 410819 h 462259"/>
                  <a:gd name="connsiteX1152" fmla="*/ 92759 w 234859"/>
                  <a:gd name="connsiteY1152" fmla="*/ 417254 h 462259"/>
                  <a:gd name="connsiteX1153" fmla="*/ 93834 w 234859"/>
                  <a:gd name="connsiteY1153" fmla="*/ 420530 h 462259"/>
                  <a:gd name="connsiteX1154" fmla="*/ 94932 w 234859"/>
                  <a:gd name="connsiteY1154" fmla="*/ 423713 h 462259"/>
                  <a:gd name="connsiteX1155" fmla="*/ 95480 w 234859"/>
                  <a:gd name="connsiteY1155" fmla="*/ 425339 h 462259"/>
                  <a:gd name="connsiteX1156" fmla="*/ 95480 w 234859"/>
                  <a:gd name="connsiteY1156" fmla="*/ 425339 h 462259"/>
                  <a:gd name="connsiteX1157" fmla="*/ 96144 w 234859"/>
                  <a:gd name="connsiteY1157" fmla="*/ 428385 h 462259"/>
                  <a:gd name="connsiteX1158" fmla="*/ 96647 w 234859"/>
                  <a:gd name="connsiteY1158" fmla="*/ 429140 h 462259"/>
                  <a:gd name="connsiteX1159" fmla="*/ 96875 w 234859"/>
                  <a:gd name="connsiteY1159" fmla="*/ 429988 h 462259"/>
                  <a:gd name="connsiteX1160" fmla="*/ 97653 w 234859"/>
                  <a:gd name="connsiteY1160" fmla="*/ 433194 h 462259"/>
                  <a:gd name="connsiteX1161" fmla="*/ 98110 w 234859"/>
                  <a:gd name="connsiteY1161" fmla="*/ 436332 h 462259"/>
                  <a:gd name="connsiteX1162" fmla="*/ 98110 w 234859"/>
                  <a:gd name="connsiteY1162" fmla="*/ 436194 h 462259"/>
                  <a:gd name="connsiteX1163" fmla="*/ 98362 w 234859"/>
                  <a:gd name="connsiteY1163" fmla="*/ 443385 h 462259"/>
                  <a:gd name="connsiteX1164" fmla="*/ 98362 w 234859"/>
                  <a:gd name="connsiteY1164" fmla="*/ 443523 h 462259"/>
                  <a:gd name="connsiteX1165" fmla="*/ 98819 w 234859"/>
                  <a:gd name="connsiteY1165" fmla="*/ 446981 h 462259"/>
                  <a:gd name="connsiteX1166" fmla="*/ 99116 w 234859"/>
                  <a:gd name="connsiteY1166" fmla="*/ 448653 h 462259"/>
                  <a:gd name="connsiteX1167" fmla="*/ 99277 w 234859"/>
                  <a:gd name="connsiteY1167" fmla="*/ 449500 h 462259"/>
                  <a:gd name="connsiteX1168" fmla="*/ 99368 w 234859"/>
                  <a:gd name="connsiteY1168" fmla="*/ 450050 h 462259"/>
                  <a:gd name="connsiteX1169" fmla="*/ 99459 w 234859"/>
                  <a:gd name="connsiteY1169" fmla="*/ 450439 h 462259"/>
                  <a:gd name="connsiteX1170" fmla="*/ 99894 w 234859"/>
                  <a:gd name="connsiteY1170" fmla="*/ 452088 h 462259"/>
                  <a:gd name="connsiteX1171" fmla="*/ 100145 w 234859"/>
                  <a:gd name="connsiteY1171" fmla="*/ 452935 h 462259"/>
                  <a:gd name="connsiteX1172" fmla="*/ 100443 w 234859"/>
                  <a:gd name="connsiteY1172" fmla="*/ 453737 h 462259"/>
                  <a:gd name="connsiteX1173" fmla="*/ 101060 w 234859"/>
                  <a:gd name="connsiteY1173" fmla="*/ 455386 h 462259"/>
                  <a:gd name="connsiteX1174" fmla="*/ 101769 w 234859"/>
                  <a:gd name="connsiteY1174" fmla="*/ 457012 h 462259"/>
                  <a:gd name="connsiteX1175" fmla="*/ 101769 w 234859"/>
                  <a:gd name="connsiteY1175" fmla="*/ 457012 h 462259"/>
                  <a:gd name="connsiteX1176" fmla="*/ 102226 w 234859"/>
                  <a:gd name="connsiteY1176" fmla="*/ 457859 h 462259"/>
                  <a:gd name="connsiteX1177" fmla="*/ 102455 w 234859"/>
                  <a:gd name="connsiteY1177" fmla="*/ 458271 h 462259"/>
                  <a:gd name="connsiteX1178" fmla="*/ 102638 w 234859"/>
                  <a:gd name="connsiteY1178" fmla="*/ 458569 h 462259"/>
                  <a:gd name="connsiteX1179" fmla="*/ 102752 w 234859"/>
                  <a:gd name="connsiteY1179" fmla="*/ 458775 h 462259"/>
                  <a:gd name="connsiteX1180" fmla="*/ 103324 w 234859"/>
                  <a:gd name="connsiteY1180" fmla="*/ 459600 h 462259"/>
                  <a:gd name="connsiteX1181" fmla="*/ 103941 w 234859"/>
                  <a:gd name="connsiteY1181" fmla="*/ 460355 h 462259"/>
                  <a:gd name="connsiteX1182" fmla="*/ 104490 w 234859"/>
                  <a:gd name="connsiteY1182" fmla="*/ 460539 h 462259"/>
                  <a:gd name="connsiteX1183" fmla="*/ 104948 w 234859"/>
                  <a:gd name="connsiteY1183" fmla="*/ 459875 h 462259"/>
                  <a:gd name="connsiteX1184" fmla="*/ 104948 w 234859"/>
                  <a:gd name="connsiteY1184" fmla="*/ 459760 h 462259"/>
                  <a:gd name="connsiteX1185" fmla="*/ 104765 w 234859"/>
                  <a:gd name="connsiteY1185" fmla="*/ 458981 h 462259"/>
                  <a:gd name="connsiteX1186" fmla="*/ 104765 w 234859"/>
                  <a:gd name="connsiteY1186" fmla="*/ 458775 h 462259"/>
                  <a:gd name="connsiteX1187" fmla="*/ 104719 w 234859"/>
                  <a:gd name="connsiteY1187" fmla="*/ 458729 h 462259"/>
                  <a:gd name="connsiteX1188" fmla="*/ 104765 w 234859"/>
                  <a:gd name="connsiteY1188" fmla="*/ 458844 h 462259"/>
                  <a:gd name="connsiteX1189" fmla="*/ 104765 w 234859"/>
                  <a:gd name="connsiteY1189" fmla="*/ 458844 h 462259"/>
                  <a:gd name="connsiteX1190" fmla="*/ 104765 w 234859"/>
                  <a:gd name="connsiteY1190" fmla="*/ 458706 h 462259"/>
                  <a:gd name="connsiteX1191" fmla="*/ 104719 w 234859"/>
                  <a:gd name="connsiteY1191" fmla="*/ 458317 h 462259"/>
                  <a:gd name="connsiteX1192" fmla="*/ 104582 w 234859"/>
                  <a:gd name="connsiteY1192" fmla="*/ 456783 h 462259"/>
                  <a:gd name="connsiteX1193" fmla="*/ 104536 w 234859"/>
                  <a:gd name="connsiteY1193" fmla="*/ 456393 h 462259"/>
                  <a:gd name="connsiteX1194" fmla="*/ 104536 w 234859"/>
                  <a:gd name="connsiteY1194" fmla="*/ 456210 h 462259"/>
                  <a:gd name="connsiteX1195" fmla="*/ 104513 w 234859"/>
                  <a:gd name="connsiteY1195" fmla="*/ 456119 h 462259"/>
                  <a:gd name="connsiteX1196" fmla="*/ 104513 w 234859"/>
                  <a:gd name="connsiteY1196" fmla="*/ 456073 h 462259"/>
                  <a:gd name="connsiteX1197" fmla="*/ 104513 w 234859"/>
                  <a:gd name="connsiteY1197" fmla="*/ 456050 h 462259"/>
                  <a:gd name="connsiteX1198" fmla="*/ 104513 w 234859"/>
                  <a:gd name="connsiteY1198" fmla="*/ 456050 h 462259"/>
                  <a:gd name="connsiteX1199" fmla="*/ 104536 w 234859"/>
                  <a:gd name="connsiteY1199" fmla="*/ 456141 h 462259"/>
                  <a:gd name="connsiteX1200" fmla="*/ 104536 w 234859"/>
                  <a:gd name="connsiteY1200" fmla="*/ 456141 h 462259"/>
                  <a:gd name="connsiteX1201" fmla="*/ 104536 w 234859"/>
                  <a:gd name="connsiteY1201" fmla="*/ 455386 h 462259"/>
                  <a:gd name="connsiteX1202" fmla="*/ 104536 w 234859"/>
                  <a:gd name="connsiteY1202" fmla="*/ 453828 h 462259"/>
                  <a:gd name="connsiteX1203" fmla="*/ 104582 w 234859"/>
                  <a:gd name="connsiteY1203" fmla="*/ 452271 h 462259"/>
                  <a:gd name="connsiteX1204" fmla="*/ 104582 w 234859"/>
                  <a:gd name="connsiteY1204" fmla="*/ 451790 h 462259"/>
                  <a:gd name="connsiteX1205" fmla="*/ 104582 w 234859"/>
                  <a:gd name="connsiteY1205" fmla="*/ 451790 h 462259"/>
                  <a:gd name="connsiteX1206" fmla="*/ 104605 w 234859"/>
                  <a:gd name="connsiteY1206" fmla="*/ 451996 h 462259"/>
                  <a:gd name="connsiteX1207" fmla="*/ 104605 w 234859"/>
                  <a:gd name="connsiteY1207" fmla="*/ 451996 h 462259"/>
                  <a:gd name="connsiteX1208" fmla="*/ 104605 w 234859"/>
                  <a:gd name="connsiteY1208" fmla="*/ 451973 h 462259"/>
                  <a:gd name="connsiteX1209" fmla="*/ 104605 w 234859"/>
                  <a:gd name="connsiteY1209" fmla="*/ 451905 h 462259"/>
                  <a:gd name="connsiteX1210" fmla="*/ 104627 w 234859"/>
                  <a:gd name="connsiteY1210" fmla="*/ 451722 h 462259"/>
                  <a:gd name="connsiteX1211" fmla="*/ 104696 w 234859"/>
                  <a:gd name="connsiteY1211" fmla="*/ 450943 h 462259"/>
                  <a:gd name="connsiteX1212" fmla="*/ 104856 w 234859"/>
                  <a:gd name="connsiteY1212" fmla="*/ 449408 h 462259"/>
                  <a:gd name="connsiteX1213" fmla="*/ 104948 w 234859"/>
                  <a:gd name="connsiteY1213" fmla="*/ 448744 h 462259"/>
                  <a:gd name="connsiteX1214" fmla="*/ 104993 w 234859"/>
                  <a:gd name="connsiteY1214" fmla="*/ 447989 h 462259"/>
                  <a:gd name="connsiteX1215" fmla="*/ 104993 w 234859"/>
                  <a:gd name="connsiteY1215" fmla="*/ 448172 h 462259"/>
                  <a:gd name="connsiteX1216" fmla="*/ 105771 w 234859"/>
                  <a:gd name="connsiteY1216" fmla="*/ 443523 h 462259"/>
                  <a:gd name="connsiteX1217" fmla="*/ 105771 w 234859"/>
                  <a:gd name="connsiteY1217" fmla="*/ 443775 h 462259"/>
                  <a:gd name="connsiteX1218" fmla="*/ 106686 w 234859"/>
                  <a:gd name="connsiteY1218" fmla="*/ 439446 h 462259"/>
                  <a:gd name="connsiteX1219" fmla="*/ 107234 w 234859"/>
                  <a:gd name="connsiteY1219" fmla="*/ 439904 h 462259"/>
                  <a:gd name="connsiteX1220" fmla="*/ 108538 w 234859"/>
                  <a:gd name="connsiteY1220" fmla="*/ 440981 h 462259"/>
                  <a:gd name="connsiteX1221" fmla="*/ 109773 w 234859"/>
                  <a:gd name="connsiteY1221" fmla="*/ 442011 h 462259"/>
                  <a:gd name="connsiteX1222" fmla="*/ 111099 w 234859"/>
                  <a:gd name="connsiteY1222" fmla="*/ 443065 h 462259"/>
                  <a:gd name="connsiteX1223" fmla="*/ 112494 w 234859"/>
                  <a:gd name="connsiteY1223" fmla="*/ 444164 h 462259"/>
                  <a:gd name="connsiteX1224" fmla="*/ 113843 w 234859"/>
                  <a:gd name="connsiteY1224" fmla="*/ 445194 h 462259"/>
                  <a:gd name="connsiteX1225" fmla="*/ 116564 w 234859"/>
                  <a:gd name="connsiteY1225" fmla="*/ 447210 h 462259"/>
                  <a:gd name="connsiteX1226" fmla="*/ 116633 w 234859"/>
                  <a:gd name="connsiteY1226" fmla="*/ 447256 h 462259"/>
                  <a:gd name="connsiteX1227" fmla="*/ 117411 w 234859"/>
                  <a:gd name="connsiteY1227" fmla="*/ 447027 h 462259"/>
                  <a:gd name="connsiteX1228" fmla="*/ 117571 w 234859"/>
                  <a:gd name="connsiteY1228" fmla="*/ 446775 h 462259"/>
                  <a:gd name="connsiteX1229" fmla="*/ 118074 w 234859"/>
                  <a:gd name="connsiteY1229" fmla="*/ 445836 h 462259"/>
                  <a:gd name="connsiteX1230" fmla="*/ 118165 w 234859"/>
                  <a:gd name="connsiteY1230" fmla="*/ 445607 h 462259"/>
                  <a:gd name="connsiteX1231" fmla="*/ 118211 w 234859"/>
                  <a:gd name="connsiteY1231" fmla="*/ 445492 h 462259"/>
                  <a:gd name="connsiteX1232" fmla="*/ 118211 w 234859"/>
                  <a:gd name="connsiteY1232" fmla="*/ 445492 h 462259"/>
                  <a:gd name="connsiteX1233" fmla="*/ 118211 w 234859"/>
                  <a:gd name="connsiteY1233" fmla="*/ 445492 h 462259"/>
                  <a:gd name="connsiteX1234" fmla="*/ 118165 w 234859"/>
                  <a:gd name="connsiteY1234" fmla="*/ 445286 h 462259"/>
                  <a:gd name="connsiteX1235" fmla="*/ 118165 w 234859"/>
                  <a:gd name="connsiteY1235" fmla="*/ 445240 h 462259"/>
                  <a:gd name="connsiteX1236" fmla="*/ 118188 w 234859"/>
                  <a:gd name="connsiteY1236" fmla="*/ 445172 h 462259"/>
                  <a:gd name="connsiteX1237" fmla="*/ 118348 w 234859"/>
                  <a:gd name="connsiteY1237" fmla="*/ 444668 h 462259"/>
                  <a:gd name="connsiteX1238" fmla="*/ 118600 w 234859"/>
                  <a:gd name="connsiteY1238" fmla="*/ 443706 h 462259"/>
                  <a:gd name="connsiteX1239" fmla="*/ 118600 w 234859"/>
                  <a:gd name="connsiteY1239" fmla="*/ 443706 h 462259"/>
                  <a:gd name="connsiteX1240" fmla="*/ 118531 w 234859"/>
                  <a:gd name="connsiteY1240" fmla="*/ 443431 h 462259"/>
                  <a:gd name="connsiteX1241" fmla="*/ 118531 w 234859"/>
                  <a:gd name="connsiteY1241" fmla="*/ 443431 h 462259"/>
                  <a:gd name="connsiteX1242" fmla="*/ 118531 w 234859"/>
                  <a:gd name="connsiteY1242" fmla="*/ 443385 h 462259"/>
                  <a:gd name="connsiteX1243" fmla="*/ 118531 w 234859"/>
                  <a:gd name="connsiteY1243" fmla="*/ 443317 h 462259"/>
                  <a:gd name="connsiteX1244" fmla="*/ 118554 w 234859"/>
                  <a:gd name="connsiteY1244" fmla="*/ 443202 h 462259"/>
                  <a:gd name="connsiteX1245" fmla="*/ 118554 w 234859"/>
                  <a:gd name="connsiteY1245" fmla="*/ 442973 h 462259"/>
                  <a:gd name="connsiteX1246" fmla="*/ 118668 w 234859"/>
                  <a:gd name="connsiteY1246" fmla="*/ 442492 h 462259"/>
                  <a:gd name="connsiteX1247" fmla="*/ 118760 w 234859"/>
                  <a:gd name="connsiteY1247" fmla="*/ 441530 h 462259"/>
                  <a:gd name="connsiteX1248" fmla="*/ 118760 w 234859"/>
                  <a:gd name="connsiteY1248" fmla="*/ 441462 h 462259"/>
                  <a:gd name="connsiteX1249" fmla="*/ 118760 w 234859"/>
                  <a:gd name="connsiteY1249" fmla="*/ 441439 h 462259"/>
                  <a:gd name="connsiteX1250" fmla="*/ 118691 w 234859"/>
                  <a:gd name="connsiteY1250" fmla="*/ 441279 h 462259"/>
                  <a:gd name="connsiteX1251" fmla="*/ 118691 w 234859"/>
                  <a:gd name="connsiteY1251" fmla="*/ 441279 h 462259"/>
                  <a:gd name="connsiteX1252" fmla="*/ 118691 w 234859"/>
                  <a:gd name="connsiteY1252" fmla="*/ 440866 h 462259"/>
                  <a:gd name="connsiteX1253" fmla="*/ 118691 w 234859"/>
                  <a:gd name="connsiteY1253" fmla="*/ 440408 h 462259"/>
                  <a:gd name="connsiteX1254" fmla="*/ 118668 w 234859"/>
                  <a:gd name="connsiteY1254" fmla="*/ 439469 h 462259"/>
                  <a:gd name="connsiteX1255" fmla="*/ 118668 w 234859"/>
                  <a:gd name="connsiteY1255" fmla="*/ 439011 h 462259"/>
                  <a:gd name="connsiteX1256" fmla="*/ 118646 w 234859"/>
                  <a:gd name="connsiteY1256" fmla="*/ 438988 h 462259"/>
                  <a:gd name="connsiteX1257" fmla="*/ 118554 w 234859"/>
                  <a:gd name="connsiteY1257" fmla="*/ 438782 h 462259"/>
                  <a:gd name="connsiteX1258" fmla="*/ 118554 w 234859"/>
                  <a:gd name="connsiteY1258" fmla="*/ 438782 h 462259"/>
                  <a:gd name="connsiteX1259" fmla="*/ 118554 w 234859"/>
                  <a:gd name="connsiteY1259" fmla="*/ 438736 h 462259"/>
                  <a:gd name="connsiteX1260" fmla="*/ 118554 w 234859"/>
                  <a:gd name="connsiteY1260" fmla="*/ 438690 h 462259"/>
                  <a:gd name="connsiteX1261" fmla="*/ 118531 w 234859"/>
                  <a:gd name="connsiteY1261" fmla="*/ 438576 h 462259"/>
                  <a:gd name="connsiteX1262" fmla="*/ 118485 w 234859"/>
                  <a:gd name="connsiteY1262" fmla="*/ 438370 h 462259"/>
                  <a:gd name="connsiteX1263" fmla="*/ 118142 w 234859"/>
                  <a:gd name="connsiteY1263" fmla="*/ 436606 h 462259"/>
                  <a:gd name="connsiteX1264" fmla="*/ 118142 w 234859"/>
                  <a:gd name="connsiteY1264" fmla="*/ 436492 h 462259"/>
                  <a:gd name="connsiteX1265" fmla="*/ 118120 w 234859"/>
                  <a:gd name="connsiteY1265" fmla="*/ 436446 h 462259"/>
                  <a:gd name="connsiteX1266" fmla="*/ 118120 w 234859"/>
                  <a:gd name="connsiteY1266" fmla="*/ 436446 h 462259"/>
                  <a:gd name="connsiteX1267" fmla="*/ 117799 w 234859"/>
                  <a:gd name="connsiteY1267" fmla="*/ 435850 h 462259"/>
                  <a:gd name="connsiteX1268" fmla="*/ 117799 w 234859"/>
                  <a:gd name="connsiteY1268" fmla="*/ 435850 h 462259"/>
                  <a:gd name="connsiteX1269" fmla="*/ 117731 w 234859"/>
                  <a:gd name="connsiteY1269" fmla="*/ 435622 h 462259"/>
                  <a:gd name="connsiteX1270" fmla="*/ 117571 w 234859"/>
                  <a:gd name="connsiteY1270" fmla="*/ 435187 h 462259"/>
                  <a:gd name="connsiteX1271" fmla="*/ 117273 w 234859"/>
                  <a:gd name="connsiteY1271" fmla="*/ 434339 h 462259"/>
                  <a:gd name="connsiteX1272" fmla="*/ 116953 w 234859"/>
                  <a:gd name="connsiteY1272" fmla="*/ 433492 h 462259"/>
                  <a:gd name="connsiteX1273" fmla="*/ 116953 w 234859"/>
                  <a:gd name="connsiteY1273" fmla="*/ 433446 h 462259"/>
                  <a:gd name="connsiteX1274" fmla="*/ 116907 w 234859"/>
                  <a:gd name="connsiteY1274" fmla="*/ 433423 h 462259"/>
                  <a:gd name="connsiteX1275" fmla="*/ 116907 w 234859"/>
                  <a:gd name="connsiteY1275" fmla="*/ 433423 h 462259"/>
                  <a:gd name="connsiteX1276" fmla="*/ 116725 w 234859"/>
                  <a:gd name="connsiteY1276" fmla="*/ 433148 h 462259"/>
                  <a:gd name="connsiteX1277" fmla="*/ 116725 w 234859"/>
                  <a:gd name="connsiteY1277" fmla="*/ 433148 h 462259"/>
                  <a:gd name="connsiteX1278" fmla="*/ 116656 w 234859"/>
                  <a:gd name="connsiteY1278" fmla="*/ 433034 h 462259"/>
                  <a:gd name="connsiteX1279" fmla="*/ 116564 w 234859"/>
                  <a:gd name="connsiteY1279" fmla="*/ 432850 h 462259"/>
                  <a:gd name="connsiteX1280" fmla="*/ 116359 w 234859"/>
                  <a:gd name="connsiteY1280" fmla="*/ 432438 h 462259"/>
                  <a:gd name="connsiteX1281" fmla="*/ 115490 w 234859"/>
                  <a:gd name="connsiteY1281" fmla="*/ 430927 h 462259"/>
                  <a:gd name="connsiteX1282" fmla="*/ 115490 w 234859"/>
                  <a:gd name="connsiteY1282" fmla="*/ 430881 h 462259"/>
                  <a:gd name="connsiteX1283" fmla="*/ 115467 w 234859"/>
                  <a:gd name="connsiteY1283" fmla="*/ 430881 h 462259"/>
                  <a:gd name="connsiteX1284" fmla="*/ 115032 w 234859"/>
                  <a:gd name="connsiteY1284" fmla="*/ 430400 h 462259"/>
                  <a:gd name="connsiteX1285" fmla="*/ 115032 w 234859"/>
                  <a:gd name="connsiteY1285" fmla="*/ 430400 h 462259"/>
                  <a:gd name="connsiteX1286" fmla="*/ 115032 w 234859"/>
                  <a:gd name="connsiteY1286" fmla="*/ 430377 h 462259"/>
                  <a:gd name="connsiteX1287" fmla="*/ 114964 w 234859"/>
                  <a:gd name="connsiteY1287" fmla="*/ 430263 h 462259"/>
                  <a:gd name="connsiteX1288" fmla="*/ 114826 w 234859"/>
                  <a:gd name="connsiteY1288" fmla="*/ 430079 h 462259"/>
                  <a:gd name="connsiteX1289" fmla="*/ 114575 w 234859"/>
                  <a:gd name="connsiteY1289" fmla="*/ 429713 h 462259"/>
                  <a:gd name="connsiteX1290" fmla="*/ 114026 w 234859"/>
                  <a:gd name="connsiteY1290" fmla="*/ 429026 h 462259"/>
                  <a:gd name="connsiteX1291" fmla="*/ 113477 w 234859"/>
                  <a:gd name="connsiteY1291" fmla="*/ 428362 h 462259"/>
                  <a:gd name="connsiteX1292" fmla="*/ 112677 w 234859"/>
                  <a:gd name="connsiteY1292" fmla="*/ 427606 h 462259"/>
                  <a:gd name="connsiteX1293" fmla="*/ 111991 w 234859"/>
                  <a:gd name="connsiteY1293" fmla="*/ 427033 h 462259"/>
                  <a:gd name="connsiteX1294" fmla="*/ 111053 w 234859"/>
                  <a:gd name="connsiteY1294" fmla="*/ 426323 h 462259"/>
                  <a:gd name="connsiteX1295" fmla="*/ 109567 w 234859"/>
                  <a:gd name="connsiteY1295" fmla="*/ 425385 h 462259"/>
                  <a:gd name="connsiteX1296" fmla="*/ 109201 w 234859"/>
                  <a:gd name="connsiteY1296" fmla="*/ 425179 h 462259"/>
                  <a:gd name="connsiteX1297" fmla="*/ 109156 w 234859"/>
                  <a:gd name="connsiteY1297" fmla="*/ 425133 h 462259"/>
                  <a:gd name="connsiteX1298" fmla="*/ 108675 w 234859"/>
                  <a:gd name="connsiteY1298" fmla="*/ 424766 h 462259"/>
                  <a:gd name="connsiteX1299" fmla="*/ 108629 w 234859"/>
                  <a:gd name="connsiteY1299" fmla="*/ 424766 h 462259"/>
                  <a:gd name="connsiteX1300" fmla="*/ 108538 w 234859"/>
                  <a:gd name="connsiteY1300" fmla="*/ 424720 h 462259"/>
                  <a:gd name="connsiteX1301" fmla="*/ 108332 w 234859"/>
                  <a:gd name="connsiteY1301" fmla="*/ 424606 h 462259"/>
                  <a:gd name="connsiteX1302" fmla="*/ 107532 w 234859"/>
                  <a:gd name="connsiteY1302" fmla="*/ 424262 h 462259"/>
                  <a:gd name="connsiteX1303" fmla="*/ 106731 w 234859"/>
                  <a:gd name="connsiteY1303" fmla="*/ 423919 h 462259"/>
                  <a:gd name="connsiteX1304" fmla="*/ 106663 w 234859"/>
                  <a:gd name="connsiteY1304" fmla="*/ 423507 h 462259"/>
                  <a:gd name="connsiteX1305" fmla="*/ 106571 w 234859"/>
                  <a:gd name="connsiteY1305" fmla="*/ 422957 h 462259"/>
                  <a:gd name="connsiteX1306" fmla="*/ 106411 w 234859"/>
                  <a:gd name="connsiteY1306" fmla="*/ 422201 h 462259"/>
                  <a:gd name="connsiteX1307" fmla="*/ 105977 w 234859"/>
                  <a:gd name="connsiteY1307" fmla="*/ 420003 h 462259"/>
                  <a:gd name="connsiteX1308" fmla="*/ 105039 w 234859"/>
                  <a:gd name="connsiteY1308" fmla="*/ 415674 h 462259"/>
                  <a:gd name="connsiteX1309" fmla="*/ 104811 w 234859"/>
                  <a:gd name="connsiteY1309" fmla="*/ 414575 h 462259"/>
                  <a:gd name="connsiteX1310" fmla="*/ 104536 w 234859"/>
                  <a:gd name="connsiteY1310" fmla="*/ 413430 h 462259"/>
                  <a:gd name="connsiteX1311" fmla="*/ 104010 w 234859"/>
                  <a:gd name="connsiteY1311" fmla="*/ 411277 h 462259"/>
                  <a:gd name="connsiteX1312" fmla="*/ 102912 w 234859"/>
                  <a:gd name="connsiteY1312" fmla="*/ 406995 h 462259"/>
                  <a:gd name="connsiteX1313" fmla="*/ 102844 w 234859"/>
                  <a:gd name="connsiteY1313" fmla="*/ 406697 h 462259"/>
                  <a:gd name="connsiteX1314" fmla="*/ 102844 w 234859"/>
                  <a:gd name="connsiteY1314" fmla="*/ 406697 h 462259"/>
                  <a:gd name="connsiteX1315" fmla="*/ 102752 w 234859"/>
                  <a:gd name="connsiteY1315" fmla="*/ 406284 h 462259"/>
                  <a:gd name="connsiteX1316" fmla="*/ 102524 w 234859"/>
                  <a:gd name="connsiteY1316" fmla="*/ 405208 h 462259"/>
                  <a:gd name="connsiteX1317" fmla="*/ 102066 w 234859"/>
                  <a:gd name="connsiteY1317" fmla="*/ 403056 h 462259"/>
                  <a:gd name="connsiteX1318" fmla="*/ 101540 w 234859"/>
                  <a:gd name="connsiteY1318" fmla="*/ 400903 h 462259"/>
                  <a:gd name="connsiteX1319" fmla="*/ 101289 w 234859"/>
                  <a:gd name="connsiteY1319" fmla="*/ 399826 h 462259"/>
                  <a:gd name="connsiteX1320" fmla="*/ 101220 w 234859"/>
                  <a:gd name="connsiteY1320" fmla="*/ 399552 h 462259"/>
                  <a:gd name="connsiteX1321" fmla="*/ 101220 w 234859"/>
                  <a:gd name="connsiteY1321" fmla="*/ 399414 h 462259"/>
                  <a:gd name="connsiteX1322" fmla="*/ 101174 w 234859"/>
                  <a:gd name="connsiteY1322" fmla="*/ 399391 h 462259"/>
                  <a:gd name="connsiteX1323" fmla="*/ 101129 w 234859"/>
                  <a:gd name="connsiteY1323" fmla="*/ 399002 h 462259"/>
                  <a:gd name="connsiteX1324" fmla="*/ 100534 w 234859"/>
                  <a:gd name="connsiteY1324" fmla="*/ 395109 h 462259"/>
                  <a:gd name="connsiteX1325" fmla="*/ 100306 w 234859"/>
                  <a:gd name="connsiteY1325" fmla="*/ 393208 h 462259"/>
                  <a:gd name="connsiteX1326" fmla="*/ 100237 w 234859"/>
                  <a:gd name="connsiteY1326" fmla="*/ 391605 h 462259"/>
                  <a:gd name="connsiteX1327" fmla="*/ 100168 w 234859"/>
                  <a:gd name="connsiteY1327" fmla="*/ 390780 h 462259"/>
                  <a:gd name="connsiteX1328" fmla="*/ 100283 w 234859"/>
                  <a:gd name="connsiteY1328" fmla="*/ 389704 h 462259"/>
                  <a:gd name="connsiteX1329" fmla="*/ 100443 w 234859"/>
                  <a:gd name="connsiteY1329" fmla="*/ 387803 h 462259"/>
                  <a:gd name="connsiteX1330" fmla="*/ 100694 w 234859"/>
                  <a:gd name="connsiteY1330" fmla="*/ 386314 h 462259"/>
                  <a:gd name="connsiteX1331" fmla="*/ 100694 w 234859"/>
                  <a:gd name="connsiteY1331" fmla="*/ 386223 h 462259"/>
                  <a:gd name="connsiteX1332" fmla="*/ 101929 w 234859"/>
                  <a:gd name="connsiteY1332" fmla="*/ 385627 h 462259"/>
                  <a:gd name="connsiteX1333" fmla="*/ 103278 w 234859"/>
                  <a:gd name="connsiteY1333" fmla="*/ 384963 h 462259"/>
                  <a:gd name="connsiteX1334" fmla="*/ 103941 w 234859"/>
                  <a:gd name="connsiteY1334" fmla="*/ 384643 h 462259"/>
                  <a:gd name="connsiteX1335" fmla="*/ 104445 w 234859"/>
                  <a:gd name="connsiteY1335" fmla="*/ 384345 h 462259"/>
                  <a:gd name="connsiteX1336" fmla="*/ 104788 w 234859"/>
                  <a:gd name="connsiteY1336" fmla="*/ 384139 h 462259"/>
                  <a:gd name="connsiteX1337" fmla="*/ 107532 w 234859"/>
                  <a:gd name="connsiteY1337" fmla="*/ 382444 h 462259"/>
                  <a:gd name="connsiteX1338" fmla="*/ 112974 w 234859"/>
                  <a:gd name="connsiteY1338" fmla="*/ 379032 h 462259"/>
                  <a:gd name="connsiteX1339" fmla="*/ 117822 w 234859"/>
                  <a:gd name="connsiteY1339" fmla="*/ 375482 h 462259"/>
                  <a:gd name="connsiteX1340" fmla="*/ 119034 w 234859"/>
                  <a:gd name="connsiteY1340" fmla="*/ 374589 h 462259"/>
                  <a:gd name="connsiteX1341" fmla="*/ 119629 w 234859"/>
                  <a:gd name="connsiteY1341" fmla="*/ 374154 h 462259"/>
                  <a:gd name="connsiteX1342" fmla="*/ 119903 w 234859"/>
                  <a:gd name="connsiteY1342" fmla="*/ 373948 h 462259"/>
                  <a:gd name="connsiteX1343" fmla="*/ 120063 w 234859"/>
                  <a:gd name="connsiteY1343" fmla="*/ 373810 h 462259"/>
                  <a:gd name="connsiteX1344" fmla="*/ 120384 w 234859"/>
                  <a:gd name="connsiteY1344" fmla="*/ 373558 h 462259"/>
                  <a:gd name="connsiteX1345" fmla="*/ 122899 w 234859"/>
                  <a:gd name="connsiteY1345" fmla="*/ 371429 h 462259"/>
                  <a:gd name="connsiteX1346" fmla="*/ 125369 w 234859"/>
                  <a:gd name="connsiteY1346" fmla="*/ 369276 h 462259"/>
                  <a:gd name="connsiteX1347" fmla="*/ 127701 w 234859"/>
                  <a:gd name="connsiteY1347" fmla="*/ 367123 h 462259"/>
                  <a:gd name="connsiteX1348" fmla="*/ 131886 w 234859"/>
                  <a:gd name="connsiteY1348" fmla="*/ 362772 h 462259"/>
                  <a:gd name="connsiteX1349" fmla="*/ 132412 w 234859"/>
                  <a:gd name="connsiteY1349" fmla="*/ 362222 h 462259"/>
                  <a:gd name="connsiteX1350" fmla="*/ 132664 w 234859"/>
                  <a:gd name="connsiteY1350" fmla="*/ 361947 h 462259"/>
                  <a:gd name="connsiteX1351" fmla="*/ 133144 w 234859"/>
                  <a:gd name="connsiteY1351" fmla="*/ 361420 h 462259"/>
                  <a:gd name="connsiteX1352" fmla="*/ 133189 w 234859"/>
                  <a:gd name="connsiteY1352" fmla="*/ 361329 h 462259"/>
                  <a:gd name="connsiteX1353" fmla="*/ 133304 w 234859"/>
                  <a:gd name="connsiteY1353" fmla="*/ 361191 h 462259"/>
                  <a:gd name="connsiteX1354" fmla="*/ 134218 w 234859"/>
                  <a:gd name="connsiteY1354" fmla="*/ 359978 h 462259"/>
                  <a:gd name="connsiteX1355" fmla="*/ 136048 w 234859"/>
                  <a:gd name="connsiteY1355" fmla="*/ 357596 h 462259"/>
                  <a:gd name="connsiteX1356" fmla="*/ 137877 w 234859"/>
                  <a:gd name="connsiteY1356" fmla="*/ 355191 h 462259"/>
                  <a:gd name="connsiteX1357" fmla="*/ 138197 w 234859"/>
                  <a:gd name="connsiteY1357" fmla="*/ 354756 h 462259"/>
                  <a:gd name="connsiteX1358" fmla="*/ 138197 w 234859"/>
                  <a:gd name="connsiteY1358" fmla="*/ 354710 h 462259"/>
                  <a:gd name="connsiteX1359" fmla="*/ 138266 w 234859"/>
                  <a:gd name="connsiteY1359" fmla="*/ 354619 h 462259"/>
                  <a:gd name="connsiteX1360" fmla="*/ 138381 w 234859"/>
                  <a:gd name="connsiteY1360" fmla="*/ 354435 h 462259"/>
                  <a:gd name="connsiteX1361" fmla="*/ 138609 w 234859"/>
                  <a:gd name="connsiteY1361" fmla="*/ 354069 h 462259"/>
                  <a:gd name="connsiteX1362" fmla="*/ 139044 w 234859"/>
                  <a:gd name="connsiteY1362" fmla="*/ 353313 h 462259"/>
                  <a:gd name="connsiteX1363" fmla="*/ 139912 w 234859"/>
                  <a:gd name="connsiteY1363" fmla="*/ 351825 h 462259"/>
                  <a:gd name="connsiteX1364" fmla="*/ 141353 w 234859"/>
                  <a:gd name="connsiteY1364" fmla="*/ 349077 h 462259"/>
                  <a:gd name="connsiteX1365" fmla="*/ 142085 w 234859"/>
                  <a:gd name="connsiteY1365" fmla="*/ 347565 h 462259"/>
                  <a:gd name="connsiteX1366" fmla="*/ 142748 w 234859"/>
                  <a:gd name="connsiteY1366" fmla="*/ 345939 h 462259"/>
                  <a:gd name="connsiteX1367" fmla="*/ 143914 w 234859"/>
                  <a:gd name="connsiteY1367" fmla="*/ 342595 h 462259"/>
                  <a:gd name="connsiteX1368" fmla="*/ 144051 w 234859"/>
                  <a:gd name="connsiteY1368" fmla="*/ 342091 h 462259"/>
                  <a:gd name="connsiteX1369" fmla="*/ 145286 w 234859"/>
                  <a:gd name="connsiteY1369" fmla="*/ 344542 h 462259"/>
                  <a:gd name="connsiteX1370" fmla="*/ 145355 w 234859"/>
                  <a:gd name="connsiteY1370" fmla="*/ 344656 h 462259"/>
                  <a:gd name="connsiteX1371" fmla="*/ 146384 w 234859"/>
                  <a:gd name="connsiteY1371" fmla="*/ 347221 h 462259"/>
                  <a:gd name="connsiteX1372" fmla="*/ 146659 w 234859"/>
                  <a:gd name="connsiteY1372" fmla="*/ 347977 h 462259"/>
                  <a:gd name="connsiteX1373" fmla="*/ 146818 w 234859"/>
                  <a:gd name="connsiteY1373" fmla="*/ 348321 h 462259"/>
                  <a:gd name="connsiteX1374" fmla="*/ 146818 w 234859"/>
                  <a:gd name="connsiteY1374" fmla="*/ 348389 h 462259"/>
                  <a:gd name="connsiteX1375" fmla="*/ 146818 w 234859"/>
                  <a:gd name="connsiteY1375" fmla="*/ 348389 h 462259"/>
                  <a:gd name="connsiteX1376" fmla="*/ 146887 w 234859"/>
                  <a:gd name="connsiteY1376" fmla="*/ 348573 h 462259"/>
                  <a:gd name="connsiteX1377" fmla="*/ 147390 w 234859"/>
                  <a:gd name="connsiteY1377" fmla="*/ 350061 h 462259"/>
                  <a:gd name="connsiteX1378" fmla="*/ 148305 w 234859"/>
                  <a:gd name="connsiteY1378" fmla="*/ 352832 h 462259"/>
                  <a:gd name="connsiteX1379" fmla="*/ 148351 w 234859"/>
                  <a:gd name="connsiteY1379" fmla="*/ 352970 h 462259"/>
                  <a:gd name="connsiteX1380" fmla="*/ 148442 w 234859"/>
                  <a:gd name="connsiteY1380" fmla="*/ 353336 h 462259"/>
                  <a:gd name="connsiteX1381" fmla="*/ 148625 w 234859"/>
                  <a:gd name="connsiteY1381" fmla="*/ 354115 h 462259"/>
                  <a:gd name="connsiteX1382" fmla="*/ 148991 w 234859"/>
                  <a:gd name="connsiteY1382" fmla="*/ 355649 h 462259"/>
                  <a:gd name="connsiteX1383" fmla="*/ 150500 w 234859"/>
                  <a:gd name="connsiteY1383" fmla="*/ 361764 h 462259"/>
                  <a:gd name="connsiteX1384" fmla="*/ 150683 w 234859"/>
                  <a:gd name="connsiteY1384" fmla="*/ 362520 h 462259"/>
                  <a:gd name="connsiteX1385" fmla="*/ 150729 w 234859"/>
                  <a:gd name="connsiteY1385" fmla="*/ 362703 h 462259"/>
                  <a:gd name="connsiteX1386" fmla="*/ 150729 w 234859"/>
                  <a:gd name="connsiteY1386" fmla="*/ 362772 h 462259"/>
                  <a:gd name="connsiteX1387" fmla="*/ 150706 w 234859"/>
                  <a:gd name="connsiteY1387" fmla="*/ 362543 h 462259"/>
                  <a:gd name="connsiteX1388" fmla="*/ 150706 w 234859"/>
                  <a:gd name="connsiteY1388" fmla="*/ 362543 h 462259"/>
                  <a:gd name="connsiteX1389" fmla="*/ 150706 w 234859"/>
                  <a:gd name="connsiteY1389" fmla="*/ 362703 h 462259"/>
                  <a:gd name="connsiteX1390" fmla="*/ 150866 w 234859"/>
                  <a:gd name="connsiteY1390" fmla="*/ 363115 h 462259"/>
                  <a:gd name="connsiteX1391" fmla="*/ 151369 w 234859"/>
                  <a:gd name="connsiteY1391" fmla="*/ 364741 h 462259"/>
                  <a:gd name="connsiteX1392" fmla="*/ 152376 w 234859"/>
                  <a:gd name="connsiteY1392" fmla="*/ 368016 h 462259"/>
                  <a:gd name="connsiteX1393" fmla="*/ 152581 w 234859"/>
                  <a:gd name="connsiteY1393" fmla="*/ 368543 h 462259"/>
                  <a:gd name="connsiteX1394" fmla="*/ 152650 w 234859"/>
                  <a:gd name="connsiteY1394" fmla="*/ 368703 h 462259"/>
                  <a:gd name="connsiteX1395" fmla="*/ 153725 w 234859"/>
                  <a:gd name="connsiteY1395" fmla="*/ 371062 h 462259"/>
                  <a:gd name="connsiteX1396" fmla="*/ 154822 w 234859"/>
                  <a:gd name="connsiteY1396" fmla="*/ 373123 h 462259"/>
                  <a:gd name="connsiteX1397" fmla="*/ 155097 w 234859"/>
                  <a:gd name="connsiteY1397" fmla="*/ 373604 h 462259"/>
                  <a:gd name="connsiteX1398" fmla="*/ 155508 w 234859"/>
                  <a:gd name="connsiteY1398" fmla="*/ 374268 h 462259"/>
                  <a:gd name="connsiteX1399" fmla="*/ 156126 w 234859"/>
                  <a:gd name="connsiteY1399" fmla="*/ 375253 h 462259"/>
                  <a:gd name="connsiteX1400" fmla="*/ 156858 w 234859"/>
                  <a:gd name="connsiteY1400" fmla="*/ 376375 h 462259"/>
                  <a:gd name="connsiteX1401" fmla="*/ 157269 w 234859"/>
                  <a:gd name="connsiteY1401" fmla="*/ 376948 h 462259"/>
                  <a:gd name="connsiteX1402" fmla="*/ 157452 w 234859"/>
                  <a:gd name="connsiteY1402" fmla="*/ 377177 h 462259"/>
                  <a:gd name="connsiteX1403" fmla="*/ 157818 w 234859"/>
                  <a:gd name="connsiteY1403" fmla="*/ 377612 h 462259"/>
                  <a:gd name="connsiteX1404" fmla="*/ 159465 w 234859"/>
                  <a:gd name="connsiteY1404" fmla="*/ 379582 h 462259"/>
                  <a:gd name="connsiteX1405" fmla="*/ 160219 w 234859"/>
                  <a:gd name="connsiteY1405" fmla="*/ 380452 h 462259"/>
                  <a:gd name="connsiteX1406" fmla="*/ 161202 w 234859"/>
                  <a:gd name="connsiteY1406" fmla="*/ 381436 h 462259"/>
                  <a:gd name="connsiteX1407" fmla="*/ 162026 w 234859"/>
                  <a:gd name="connsiteY1407" fmla="*/ 382215 h 462259"/>
                  <a:gd name="connsiteX1408" fmla="*/ 163032 w 234859"/>
                  <a:gd name="connsiteY1408" fmla="*/ 383108 h 462259"/>
                  <a:gd name="connsiteX1409" fmla="*/ 164976 w 234859"/>
                  <a:gd name="connsiteY1409" fmla="*/ 384734 h 462259"/>
                  <a:gd name="connsiteX1410" fmla="*/ 168954 w 234859"/>
                  <a:gd name="connsiteY1410" fmla="*/ 387712 h 462259"/>
                  <a:gd name="connsiteX1411" fmla="*/ 172911 w 234859"/>
                  <a:gd name="connsiteY1411" fmla="*/ 390276 h 462259"/>
                  <a:gd name="connsiteX1412" fmla="*/ 176775 w 234859"/>
                  <a:gd name="connsiteY1412" fmla="*/ 392750 h 462259"/>
                  <a:gd name="connsiteX1413" fmla="*/ 180343 w 234859"/>
                  <a:gd name="connsiteY1413" fmla="*/ 395269 h 462259"/>
                  <a:gd name="connsiteX1414" fmla="*/ 182195 w 234859"/>
                  <a:gd name="connsiteY1414" fmla="*/ 396597 h 462259"/>
                  <a:gd name="connsiteX1415" fmla="*/ 182538 w 234859"/>
                  <a:gd name="connsiteY1415" fmla="*/ 396826 h 462259"/>
                  <a:gd name="connsiteX1416" fmla="*/ 182675 w 234859"/>
                  <a:gd name="connsiteY1416" fmla="*/ 396964 h 462259"/>
                  <a:gd name="connsiteX1417" fmla="*/ 183361 w 234859"/>
                  <a:gd name="connsiteY1417" fmla="*/ 397582 h 462259"/>
                  <a:gd name="connsiteX1418" fmla="*/ 184756 w 234859"/>
                  <a:gd name="connsiteY1418" fmla="*/ 398910 h 462259"/>
                  <a:gd name="connsiteX1419" fmla="*/ 186265 w 234859"/>
                  <a:gd name="connsiteY1419" fmla="*/ 400628 h 462259"/>
                  <a:gd name="connsiteX1420" fmla="*/ 186448 w 234859"/>
                  <a:gd name="connsiteY1420" fmla="*/ 400857 h 462259"/>
                  <a:gd name="connsiteX1421" fmla="*/ 186448 w 234859"/>
                  <a:gd name="connsiteY1421" fmla="*/ 400857 h 462259"/>
                  <a:gd name="connsiteX1422" fmla="*/ 186746 w 234859"/>
                  <a:gd name="connsiteY1422" fmla="*/ 401315 h 462259"/>
                  <a:gd name="connsiteX1423" fmla="*/ 187363 w 234859"/>
                  <a:gd name="connsiteY1423" fmla="*/ 402162 h 462259"/>
                  <a:gd name="connsiteX1424" fmla="*/ 188575 w 234859"/>
                  <a:gd name="connsiteY1424" fmla="*/ 403903 h 462259"/>
                  <a:gd name="connsiteX1425" fmla="*/ 190839 w 234859"/>
                  <a:gd name="connsiteY1425" fmla="*/ 407498 h 462259"/>
                  <a:gd name="connsiteX1426" fmla="*/ 192851 w 234859"/>
                  <a:gd name="connsiteY1426" fmla="*/ 411254 h 462259"/>
                  <a:gd name="connsiteX1427" fmla="*/ 194704 w 234859"/>
                  <a:gd name="connsiteY1427" fmla="*/ 415216 h 462259"/>
                  <a:gd name="connsiteX1428" fmla="*/ 195161 w 234859"/>
                  <a:gd name="connsiteY1428" fmla="*/ 416270 h 462259"/>
                  <a:gd name="connsiteX1429" fmla="*/ 195390 w 234859"/>
                  <a:gd name="connsiteY1429" fmla="*/ 416774 h 462259"/>
                  <a:gd name="connsiteX1430" fmla="*/ 195481 w 234859"/>
                  <a:gd name="connsiteY1430" fmla="*/ 416980 h 462259"/>
                  <a:gd name="connsiteX1431" fmla="*/ 195481 w 234859"/>
                  <a:gd name="connsiteY1431" fmla="*/ 417026 h 462259"/>
                  <a:gd name="connsiteX1432" fmla="*/ 195550 w 234859"/>
                  <a:gd name="connsiteY1432" fmla="*/ 417163 h 462259"/>
                  <a:gd name="connsiteX1433" fmla="*/ 196259 w 234859"/>
                  <a:gd name="connsiteY1433" fmla="*/ 419201 h 462259"/>
                  <a:gd name="connsiteX1434" fmla="*/ 197699 w 234859"/>
                  <a:gd name="connsiteY1434" fmla="*/ 423232 h 462259"/>
                  <a:gd name="connsiteX1435" fmla="*/ 197859 w 234859"/>
                  <a:gd name="connsiteY1435" fmla="*/ 423644 h 462259"/>
                  <a:gd name="connsiteX1436" fmla="*/ 203302 w 234859"/>
                  <a:gd name="connsiteY1436" fmla="*/ 426484 h 462259"/>
                  <a:gd name="connsiteX1437" fmla="*/ 206458 w 234859"/>
                  <a:gd name="connsiteY1437" fmla="*/ 420896 h 462259"/>
                  <a:gd name="connsiteX1438" fmla="*/ 206458 w 234859"/>
                  <a:gd name="connsiteY1438" fmla="*/ 420804 h 462259"/>
                  <a:gd name="connsiteX1439" fmla="*/ 206435 w 234859"/>
                  <a:gd name="connsiteY1439" fmla="*/ 420804 h 462259"/>
                  <a:gd name="connsiteX1440" fmla="*/ 205383 w 234859"/>
                  <a:gd name="connsiteY1440" fmla="*/ 416980 h 462259"/>
                  <a:gd name="connsiteX1441" fmla="*/ 204857 w 234859"/>
                  <a:gd name="connsiteY1441" fmla="*/ 415010 h 462259"/>
                  <a:gd name="connsiteX1442" fmla="*/ 204582 w 234859"/>
                  <a:gd name="connsiteY1442" fmla="*/ 414026 h 462259"/>
                  <a:gd name="connsiteX1443" fmla="*/ 204400 w 234859"/>
                  <a:gd name="connsiteY1443" fmla="*/ 413499 h 462259"/>
                  <a:gd name="connsiteX1444" fmla="*/ 204400 w 234859"/>
                  <a:gd name="connsiteY1444" fmla="*/ 413407 h 462259"/>
                  <a:gd name="connsiteX1445" fmla="*/ 204331 w 234859"/>
                  <a:gd name="connsiteY1445" fmla="*/ 413293 h 462259"/>
                  <a:gd name="connsiteX1446" fmla="*/ 204239 w 234859"/>
                  <a:gd name="connsiteY1446" fmla="*/ 413041 h 462259"/>
                  <a:gd name="connsiteX1447" fmla="*/ 204057 w 234859"/>
                  <a:gd name="connsiteY1447" fmla="*/ 412560 h 462259"/>
                  <a:gd name="connsiteX1448" fmla="*/ 202616 w 234859"/>
                  <a:gd name="connsiteY1448" fmla="*/ 408758 h 462259"/>
                  <a:gd name="connsiteX1449" fmla="*/ 201884 w 234859"/>
                  <a:gd name="connsiteY1449" fmla="*/ 406857 h 462259"/>
                  <a:gd name="connsiteX1450" fmla="*/ 201541 w 234859"/>
                  <a:gd name="connsiteY1450" fmla="*/ 405895 h 462259"/>
                  <a:gd name="connsiteX1451" fmla="*/ 201267 w 234859"/>
                  <a:gd name="connsiteY1451" fmla="*/ 405185 h 462259"/>
                  <a:gd name="connsiteX1452" fmla="*/ 201015 w 234859"/>
                  <a:gd name="connsiteY1452" fmla="*/ 404682 h 462259"/>
                  <a:gd name="connsiteX1453" fmla="*/ 199026 w 234859"/>
                  <a:gd name="connsiteY1453" fmla="*/ 400582 h 462259"/>
                  <a:gd name="connsiteX1454" fmla="*/ 197974 w 234859"/>
                  <a:gd name="connsiteY1454" fmla="*/ 398727 h 462259"/>
                  <a:gd name="connsiteX1455" fmla="*/ 196899 w 234859"/>
                  <a:gd name="connsiteY1455" fmla="*/ 396987 h 462259"/>
                  <a:gd name="connsiteX1456" fmla="*/ 195824 w 234859"/>
                  <a:gd name="connsiteY1456" fmla="*/ 395246 h 462259"/>
                  <a:gd name="connsiteX1457" fmla="*/ 195207 w 234859"/>
                  <a:gd name="connsiteY1457" fmla="*/ 394239 h 462259"/>
                  <a:gd name="connsiteX1458" fmla="*/ 194452 w 234859"/>
                  <a:gd name="connsiteY1458" fmla="*/ 393277 h 462259"/>
                  <a:gd name="connsiteX1459" fmla="*/ 192943 w 234859"/>
                  <a:gd name="connsiteY1459" fmla="*/ 391330 h 462259"/>
                  <a:gd name="connsiteX1460" fmla="*/ 191502 w 234859"/>
                  <a:gd name="connsiteY1460" fmla="*/ 389773 h 462259"/>
                  <a:gd name="connsiteX1461" fmla="*/ 190793 w 234859"/>
                  <a:gd name="connsiteY1461" fmla="*/ 389040 h 462259"/>
                  <a:gd name="connsiteX1462" fmla="*/ 190450 w 234859"/>
                  <a:gd name="connsiteY1462" fmla="*/ 388673 h 462259"/>
                  <a:gd name="connsiteX1463" fmla="*/ 190267 w 234859"/>
                  <a:gd name="connsiteY1463" fmla="*/ 388467 h 462259"/>
                  <a:gd name="connsiteX1464" fmla="*/ 190222 w 234859"/>
                  <a:gd name="connsiteY1464" fmla="*/ 388421 h 462259"/>
                  <a:gd name="connsiteX1465" fmla="*/ 189741 w 234859"/>
                  <a:gd name="connsiteY1465" fmla="*/ 388009 h 462259"/>
                  <a:gd name="connsiteX1466" fmla="*/ 189650 w 234859"/>
                  <a:gd name="connsiteY1466" fmla="*/ 387918 h 462259"/>
                  <a:gd name="connsiteX1467" fmla="*/ 188072 w 234859"/>
                  <a:gd name="connsiteY1467" fmla="*/ 386635 h 462259"/>
                  <a:gd name="connsiteX1468" fmla="*/ 186334 w 234859"/>
                  <a:gd name="connsiteY1468" fmla="*/ 385215 h 462259"/>
                  <a:gd name="connsiteX1469" fmla="*/ 188301 w 234859"/>
                  <a:gd name="connsiteY1469" fmla="*/ 385467 h 462259"/>
                  <a:gd name="connsiteX1470" fmla="*/ 190450 w 234859"/>
                  <a:gd name="connsiteY1470" fmla="*/ 385788 h 462259"/>
                  <a:gd name="connsiteX1471" fmla="*/ 190313 w 234859"/>
                  <a:gd name="connsiteY1471" fmla="*/ 385742 h 462259"/>
                  <a:gd name="connsiteX1472" fmla="*/ 191411 w 234859"/>
                  <a:gd name="connsiteY1472" fmla="*/ 385971 h 462259"/>
                  <a:gd name="connsiteX1473" fmla="*/ 191959 w 234859"/>
                  <a:gd name="connsiteY1473" fmla="*/ 386086 h 462259"/>
                  <a:gd name="connsiteX1474" fmla="*/ 192234 w 234859"/>
                  <a:gd name="connsiteY1474" fmla="*/ 386154 h 462259"/>
                  <a:gd name="connsiteX1475" fmla="*/ 192394 w 234859"/>
                  <a:gd name="connsiteY1475" fmla="*/ 386154 h 462259"/>
                  <a:gd name="connsiteX1476" fmla="*/ 192463 w 234859"/>
                  <a:gd name="connsiteY1476" fmla="*/ 386200 h 462259"/>
                  <a:gd name="connsiteX1477" fmla="*/ 192486 w 234859"/>
                  <a:gd name="connsiteY1477" fmla="*/ 386200 h 462259"/>
                  <a:gd name="connsiteX1478" fmla="*/ 192302 w 234859"/>
                  <a:gd name="connsiteY1478" fmla="*/ 386131 h 462259"/>
                  <a:gd name="connsiteX1479" fmla="*/ 192302 w 234859"/>
                  <a:gd name="connsiteY1479" fmla="*/ 386131 h 462259"/>
                  <a:gd name="connsiteX1480" fmla="*/ 194475 w 234859"/>
                  <a:gd name="connsiteY1480" fmla="*/ 386749 h 462259"/>
                  <a:gd name="connsiteX1481" fmla="*/ 195573 w 234859"/>
                  <a:gd name="connsiteY1481" fmla="*/ 387047 h 462259"/>
                  <a:gd name="connsiteX1482" fmla="*/ 196098 w 234859"/>
                  <a:gd name="connsiteY1482" fmla="*/ 387208 h 462259"/>
                  <a:gd name="connsiteX1483" fmla="*/ 196236 w 234859"/>
                  <a:gd name="connsiteY1483" fmla="*/ 387208 h 462259"/>
                  <a:gd name="connsiteX1484" fmla="*/ 196304 w 234859"/>
                  <a:gd name="connsiteY1484" fmla="*/ 387276 h 462259"/>
                  <a:gd name="connsiteX1485" fmla="*/ 196144 w 234859"/>
                  <a:gd name="connsiteY1485" fmla="*/ 387185 h 462259"/>
                  <a:gd name="connsiteX1486" fmla="*/ 196144 w 234859"/>
                  <a:gd name="connsiteY1486" fmla="*/ 387185 h 462259"/>
                  <a:gd name="connsiteX1487" fmla="*/ 196144 w 234859"/>
                  <a:gd name="connsiteY1487" fmla="*/ 387185 h 462259"/>
                  <a:gd name="connsiteX1488" fmla="*/ 196167 w 234859"/>
                  <a:gd name="connsiteY1488" fmla="*/ 387185 h 462259"/>
                  <a:gd name="connsiteX1489" fmla="*/ 196419 w 234859"/>
                  <a:gd name="connsiteY1489" fmla="*/ 387322 h 462259"/>
                  <a:gd name="connsiteX1490" fmla="*/ 198500 w 234859"/>
                  <a:gd name="connsiteY1490" fmla="*/ 388238 h 462259"/>
                  <a:gd name="connsiteX1491" fmla="*/ 199529 w 234859"/>
                  <a:gd name="connsiteY1491" fmla="*/ 388673 h 462259"/>
                  <a:gd name="connsiteX1492" fmla="*/ 200306 w 234859"/>
                  <a:gd name="connsiteY1492" fmla="*/ 389177 h 462259"/>
                  <a:gd name="connsiteX1493" fmla="*/ 201267 w 234859"/>
                  <a:gd name="connsiteY1493" fmla="*/ 389773 h 462259"/>
                  <a:gd name="connsiteX1494" fmla="*/ 201770 w 234859"/>
                  <a:gd name="connsiteY1494" fmla="*/ 390070 h 462259"/>
                  <a:gd name="connsiteX1495" fmla="*/ 201999 w 234859"/>
                  <a:gd name="connsiteY1495" fmla="*/ 390208 h 462259"/>
                  <a:gd name="connsiteX1496" fmla="*/ 202044 w 234859"/>
                  <a:gd name="connsiteY1496" fmla="*/ 390253 h 462259"/>
                  <a:gd name="connsiteX1497" fmla="*/ 202044 w 234859"/>
                  <a:gd name="connsiteY1497" fmla="*/ 390253 h 462259"/>
                  <a:gd name="connsiteX1498" fmla="*/ 201930 w 234859"/>
                  <a:gd name="connsiteY1498" fmla="*/ 390139 h 462259"/>
                  <a:gd name="connsiteX1499" fmla="*/ 201930 w 234859"/>
                  <a:gd name="connsiteY1499" fmla="*/ 390139 h 462259"/>
                  <a:gd name="connsiteX1500" fmla="*/ 202021 w 234859"/>
                  <a:gd name="connsiteY1500" fmla="*/ 390253 h 462259"/>
                  <a:gd name="connsiteX1501" fmla="*/ 203714 w 234859"/>
                  <a:gd name="connsiteY1501" fmla="*/ 391788 h 462259"/>
                  <a:gd name="connsiteX1502" fmla="*/ 204331 w 234859"/>
                  <a:gd name="connsiteY1502" fmla="*/ 392521 h 462259"/>
                  <a:gd name="connsiteX1503" fmla="*/ 204948 w 234859"/>
                  <a:gd name="connsiteY1503" fmla="*/ 393414 h 462259"/>
                  <a:gd name="connsiteX1504" fmla="*/ 205291 w 234859"/>
                  <a:gd name="connsiteY1504" fmla="*/ 393689 h 462259"/>
                  <a:gd name="connsiteX1505" fmla="*/ 206000 w 234859"/>
                  <a:gd name="connsiteY1505" fmla="*/ 393277 h 462259"/>
                  <a:gd name="connsiteX1506" fmla="*/ 206000 w 234859"/>
                  <a:gd name="connsiteY1506" fmla="*/ 393208 h 462259"/>
                  <a:gd name="connsiteX1507" fmla="*/ 206297 w 234859"/>
                  <a:gd name="connsiteY1507" fmla="*/ 391284 h 462259"/>
                  <a:gd name="connsiteX1508" fmla="*/ 206297 w 234859"/>
                  <a:gd name="connsiteY1508" fmla="*/ 390849 h 462259"/>
                  <a:gd name="connsiteX1509" fmla="*/ 206320 w 234859"/>
                  <a:gd name="connsiteY1509" fmla="*/ 390643 h 462259"/>
                  <a:gd name="connsiteX1510" fmla="*/ 206320 w 234859"/>
                  <a:gd name="connsiteY1510" fmla="*/ 390643 h 462259"/>
                  <a:gd name="connsiteX1511" fmla="*/ 206320 w 234859"/>
                  <a:gd name="connsiteY1511" fmla="*/ 390597 h 462259"/>
                  <a:gd name="connsiteX1512" fmla="*/ 206297 w 234859"/>
                  <a:gd name="connsiteY1512" fmla="*/ 390460 h 462259"/>
                  <a:gd name="connsiteX1513" fmla="*/ 206297 w 234859"/>
                  <a:gd name="connsiteY1513" fmla="*/ 390391 h 462259"/>
                  <a:gd name="connsiteX1514" fmla="*/ 206275 w 234859"/>
                  <a:gd name="connsiteY1514" fmla="*/ 390276 h 462259"/>
                  <a:gd name="connsiteX1515" fmla="*/ 206138 w 234859"/>
                  <a:gd name="connsiteY1515" fmla="*/ 389292 h 462259"/>
                  <a:gd name="connsiteX1516" fmla="*/ 205634 w 234859"/>
                  <a:gd name="connsiteY1516" fmla="*/ 387368 h 462259"/>
                  <a:gd name="connsiteX1517" fmla="*/ 204766 w 234859"/>
                  <a:gd name="connsiteY1517" fmla="*/ 385467 h 462259"/>
                  <a:gd name="connsiteX1518" fmla="*/ 203919 w 234859"/>
                  <a:gd name="connsiteY1518" fmla="*/ 383956 h 462259"/>
                  <a:gd name="connsiteX1519" fmla="*/ 202570 w 234859"/>
                  <a:gd name="connsiteY1519" fmla="*/ 382215 h 462259"/>
                  <a:gd name="connsiteX1520" fmla="*/ 201884 w 234859"/>
                  <a:gd name="connsiteY1520" fmla="*/ 381459 h 462259"/>
                  <a:gd name="connsiteX1521" fmla="*/ 201290 w 234859"/>
                  <a:gd name="connsiteY1521" fmla="*/ 380841 h 462259"/>
                  <a:gd name="connsiteX1522" fmla="*/ 200695 w 234859"/>
                  <a:gd name="connsiteY1522" fmla="*/ 380223 h 462259"/>
                  <a:gd name="connsiteX1523" fmla="*/ 200535 w 234859"/>
                  <a:gd name="connsiteY1523" fmla="*/ 380062 h 462259"/>
                  <a:gd name="connsiteX1524" fmla="*/ 200466 w 234859"/>
                  <a:gd name="connsiteY1524" fmla="*/ 379994 h 462259"/>
                  <a:gd name="connsiteX1525" fmla="*/ 200443 w 234859"/>
                  <a:gd name="connsiteY1525" fmla="*/ 379994 h 462259"/>
                  <a:gd name="connsiteX1526" fmla="*/ 200283 w 234859"/>
                  <a:gd name="connsiteY1526" fmla="*/ 379856 h 462259"/>
                  <a:gd name="connsiteX1527" fmla="*/ 199872 w 234859"/>
                  <a:gd name="connsiteY1527" fmla="*/ 379513 h 462259"/>
                  <a:gd name="connsiteX1528" fmla="*/ 198203 w 234859"/>
                  <a:gd name="connsiteY1528" fmla="*/ 378207 h 462259"/>
                  <a:gd name="connsiteX1529" fmla="*/ 196784 w 234859"/>
                  <a:gd name="connsiteY1529" fmla="*/ 377268 h 462259"/>
                  <a:gd name="connsiteX1530" fmla="*/ 196098 w 234859"/>
                  <a:gd name="connsiteY1530" fmla="*/ 376810 h 462259"/>
                  <a:gd name="connsiteX1531" fmla="*/ 196053 w 234859"/>
                  <a:gd name="connsiteY1531" fmla="*/ 376810 h 462259"/>
                  <a:gd name="connsiteX1532" fmla="*/ 195550 w 234859"/>
                  <a:gd name="connsiteY1532" fmla="*/ 376558 h 462259"/>
                  <a:gd name="connsiteX1533" fmla="*/ 195504 w 234859"/>
                  <a:gd name="connsiteY1533" fmla="*/ 376558 h 462259"/>
                  <a:gd name="connsiteX1534" fmla="*/ 195412 w 234859"/>
                  <a:gd name="connsiteY1534" fmla="*/ 376490 h 462259"/>
                  <a:gd name="connsiteX1535" fmla="*/ 195230 w 234859"/>
                  <a:gd name="connsiteY1535" fmla="*/ 376398 h 462259"/>
                  <a:gd name="connsiteX1536" fmla="*/ 194864 w 234859"/>
                  <a:gd name="connsiteY1536" fmla="*/ 376215 h 462259"/>
                  <a:gd name="connsiteX1537" fmla="*/ 193377 w 234859"/>
                  <a:gd name="connsiteY1537" fmla="*/ 375482 h 462259"/>
                  <a:gd name="connsiteX1538" fmla="*/ 191868 w 234859"/>
                  <a:gd name="connsiteY1538" fmla="*/ 374749 h 462259"/>
                  <a:gd name="connsiteX1539" fmla="*/ 191114 w 234859"/>
                  <a:gd name="connsiteY1539" fmla="*/ 374405 h 462259"/>
                  <a:gd name="connsiteX1540" fmla="*/ 189993 w 234859"/>
                  <a:gd name="connsiteY1540" fmla="*/ 374016 h 462259"/>
                  <a:gd name="connsiteX1541" fmla="*/ 188438 w 234859"/>
                  <a:gd name="connsiteY1541" fmla="*/ 373512 h 462259"/>
                  <a:gd name="connsiteX1542" fmla="*/ 186654 w 234859"/>
                  <a:gd name="connsiteY1542" fmla="*/ 372963 h 462259"/>
                  <a:gd name="connsiteX1543" fmla="*/ 185854 w 234859"/>
                  <a:gd name="connsiteY1543" fmla="*/ 372757 h 462259"/>
                  <a:gd name="connsiteX1544" fmla="*/ 184962 w 234859"/>
                  <a:gd name="connsiteY1544" fmla="*/ 372505 h 462259"/>
                  <a:gd name="connsiteX1545" fmla="*/ 183361 w 234859"/>
                  <a:gd name="connsiteY1545" fmla="*/ 372116 h 462259"/>
                  <a:gd name="connsiteX1546" fmla="*/ 181760 w 234859"/>
                  <a:gd name="connsiteY1546" fmla="*/ 371749 h 462259"/>
                  <a:gd name="connsiteX1547" fmla="*/ 181349 w 234859"/>
                  <a:gd name="connsiteY1547" fmla="*/ 371680 h 462259"/>
                  <a:gd name="connsiteX1548" fmla="*/ 181166 w 234859"/>
                  <a:gd name="connsiteY1548" fmla="*/ 371635 h 462259"/>
                  <a:gd name="connsiteX1549" fmla="*/ 181166 w 234859"/>
                  <a:gd name="connsiteY1549" fmla="*/ 371635 h 462259"/>
                  <a:gd name="connsiteX1550" fmla="*/ 180366 w 234859"/>
                  <a:gd name="connsiteY1550" fmla="*/ 371429 h 462259"/>
                  <a:gd name="connsiteX1551" fmla="*/ 177164 w 234859"/>
                  <a:gd name="connsiteY1551" fmla="*/ 370718 h 462259"/>
                  <a:gd name="connsiteX1552" fmla="*/ 176958 w 234859"/>
                  <a:gd name="connsiteY1552" fmla="*/ 370673 h 462259"/>
                  <a:gd name="connsiteX1553" fmla="*/ 176867 w 234859"/>
                  <a:gd name="connsiteY1553" fmla="*/ 370673 h 462259"/>
                  <a:gd name="connsiteX1554" fmla="*/ 176844 w 234859"/>
                  <a:gd name="connsiteY1554" fmla="*/ 370650 h 462259"/>
                  <a:gd name="connsiteX1555" fmla="*/ 177050 w 234859"/>
                  <a:gd name="connsiteY1555" fmla="*/ 370696 h 462259"/>
                  <a:gd name="connsiteX1556" fmla="*/ 176981 w 234859"/>
                  <a:gd name="connsiteY1556" fmla="*/ 370696 h 462259"/>
                  <a:gd name="connsiteX1557" fmla="*/ 176570 w 234859"/>
                  <a:gd name="connsiteY1557" fmla="*/ 370581 h 462259"/>
                  <a:gd name="connsiteX1558" fmla="*/ 175769 w 234859"/>
                  <a:gd name="connsiteY1558" fmla="*/ 370398 h 462259"/>
                  <a:gd name="connsiteX1559" fmla="*/ 174168 w 234859"/>
                  <a:gd name="connsiteY1559" fmla="*/ 370031 h 462259"/>
                  <a:gd name="connsiteX1560" fmla="*/ 173368 w 234859"/>
                  <a:gd name="connsiteY1560" fmla="*/ 369848 h 462259"/>
                  <a:gd name="connsiteX1561" fmla="*/ 172979 w 234859"/>
                  <a:gd name="connsiteY1561" fmla="*/ 369779 h 462259"/>
                  <a:gd name="connsiteX1562" fmla="*/ 172933 w 234859"/>
                  <a:gd name="connsiteY1562" fmla="*/ 369779 h 462259"/>
                  <a:gd name="connsiteX1563" fmla="*/ 173345 w 234859"/>
                  <a:gd name="connsiteY1563" fmla="*/ 369894 h 462259"/>
                  <a:gd name="connsiteX1564" fmla="*/ 173345 w 234859"/>
                  <a:gd name="connsiteY1564" fmla="*/ 369894 h 462259"/>
                  <a:gd name="connsiteX1565" fmla="*/ 173322 w 234859"/>
                  <a:gd name="connsiteY1565" fmla="*/ 369894 h 462259"/>
                  <a:gd name="connsiteX1566" fmla="*/ 173231 w 234859"/>
                  <a:gd name="connsiteY1566" fmla="*/ 369894 h 462259"/>
                  <a:gd name="connsiteX1567" fmla="*/ 173025 w 234859"/>
                  <a:gd name="connsiteY1567" fmla="*/ 369803 h 462259"/>
                  <a:gd name="connsiteX1568" fmla="*/ 171424 w 234859"/>
                  <a:gd name="connsiteY1568" fmla="*/ 369344 h 462259"/>
                  <a:gd name="connsiteX1569" fmla="*/ 169846 w 234859"/>
                  <a:gd name="connsiteY1569" fmla="*/ 368909 h 462259"/>
                  <a:gd name="connsiteX1570" fmla="*/ 169755 w 234859"/>
                  <a:gd name="connsiteY1570" fmla="*/ 368909 h 462259"/>
                  <a:gd name="connsiteX1571" fmla="*/ 169709 w 234859"/>
                  <a:gd name="connsiteY1571" fmla="*/ 368864 h 462259"/>
                  <a:gd name="connsiteX1572" fmla="*/ 169686 w 234859"/>
                  <a:gd name="connsiteY1572" fmla="*/ 368864 h 462259"/>
                  <a:gd name="connsiteX1573" fmla="*/ 169686 w 234859"/>
                  <a:gd name="connsiteY1573" fmla="*/ 368864 h 462259"/>
                  <a:gd name="connsiteX1574" fmla="*/ 170029 w 234859"/>
                  <a:gd name="connsiteY1574" fmla="*/ 369001 h 462259"/>
                  <a:gd name="connsiteX1575" fmla="*/ 169824 w 234859"/>
                  <a:gd name="connsiteY1575" fmla="*/ 368932 h 462259"/>
                  <a:gd name="connsiteX1576" fmla="*/ 169435 w 234859"/>
                  <a:gd name="connsiteY1576" fmla="*/ 368795 h 462259"/>
                  <a:gd name="connsiteX1577" fmla="*/ 168657 w 234859"/>
                  <a:gd name="connsiteY1577" fmla="*/ 368520 h 462259"/>
                  <a:gd name="connsiteX1578" fmla="*/ 167102 w 234859"/>
                  <a:gd name="connsiteY1578" fmla="*/ 367947 h 462259"/>
                  <a:gd name="connsiteX1579" fmla="*/ 167011 w 234859"/>
                  <a:gd name="connsiteY1579" fmla="*/ 367947 h 462259"/>
                  <a:gd name="connsiteX1580" fmla="*/ 167011 w 234859"/>
                  <a:gd name="connsiteY1580" fmla="*/ 367925 h 462259"/>
                  <a:gd name="connsiteX1581" fmla="*/ 166576 w 234859"/>
                  <a:gd name="connsiteY1581" fmla="*/ 367146 h 462259"/>
                  <a:gd name="connsiteX1582" fmla="*/ 166416 w 234859"/>
                  <a:gd name="connsiteY1582" fmla="*/ 366871 h 462259"/>
                  <a:gd name="connsiteX1583" fmla="*/ 166165 w 234859"/>
                  <a:gd name="connsiteY1583" fmla="*/ 366390 h 462259"/>
                  <a:gd name="connsiteX1584" fmla="*/ 165844 w 234859"/>
                  <a:gd name="connsiteY1584" fmla="*/ 365657 h 462259"/>
                  <a:gd name="connsiteX1585" fmla="*/ 165456 w 234859"/>
                  <a:gd name="connsiteY1585" fmla="*/ 364627 h 462259"/>
                  <a:gd name="connsiteX1586" fmla="*/ 165090 w 234859"/>
                  <a:gd name="connsiteY1586" fmla="*/ 363688 h 462259"/>
                  <a:gd name="connsiteX1587" fmla="*/ 164450 w 234859"/>
                  <a:gd name="connsiteY1587" fmla="*/ 361260 h 462259"/>
                  <a:gd name="connsiteX1588" fmla="*/ 165296 w 234859"/>
                  <a:gd name="connsiteY1588" fmla="*/ 361649 h 462259"/>
                  <a:gd name="connsiteX1589" fmla="*/ 166165 w 234859"/>
                  <a:gd name="connsiteY1589" fmla="*/ 361993 h 462259"/>
                  <a:gd name="connsiteX1590" fmla="*/ 166599 w 234859"/>
                  <a:gd name="connsiteY1590" fmla="*/ 362153 h 462259"/>
                  <a:gd name="connsiteX1591" fmla="*/ 166714 w 234859"/>
                  <a:gd name="connsiteY1591" fmla="*/ 362199 h 462259"/>
                  <a:gd name="connsiteX1592" fmla="*/ 166759 w 234859"/>
                  <a:gd name="connsiteY1592" fmla="*/ 362199 h 462259"/>
                  <a:gd name="connsiteX1593" fmla="*/ 167239 w 234859"/>
                  <a:gd name="connsiteY1593" fmla="*/ 362382 h 462259"/>
                  <a:gd name="connsiteX1594" fmla="*/ 167285 w 234859"/>
                  <a:gd name="connsiteY1594" fmla="*/ 362382 h 462259"/>
                  <a:gd name="connsiteX1595" fmla="*/ 167559 w 234859"/>
                  <a:gd name="connsiteY1595" fmla="*/ 362451 h 462259"/>
                  <a:gd name="connsiteX1596" fmla="*/ 169869 w 234859"/>
                  <a:gd name="connsiteY1596" fmla="*/ 362955 h 462259"/>
                  <a:gd name="connsiteX1597" fmla="*/ 171767 w 234859"/>
                  <a:gd name="connsiteY1597" fmla="*/ 363184 h 462259"/>
                  <a:gd name="connsiteX1598" fmla="*/ 172225 w 234859"/>
                  <a:gd name="connsiteY1598" fmla="*/ 363252 h 462259"/>
                  <a:gd name="connsiteX1599" fmla="*/ 172636 w 234859"/>
                  <a:gd name="connsiteY1599" fmla="*/ 363298 h 462259"/>
                  <a:gd name="connsiteX1600" fmla="*/ 172865 w 234859"/>
                  <a:gd name="connsiteY1600" fmla="*/ 363298 h 462259"/>
                  <a:gd name="connsiteX1601" fmla="*/ 173803 w 234859"/>
                  <a:gd name="connsiteY1601" fmla="*/ 363344 h 462259"/>
                  <a:gd name="connsiteX1602" fmla="*/ 174100 w 234859"/>
                  <a:gd name="connsiteY1602" fmla="*/ 363344 h 462259"/>
                  <a:gd name="connsiteX1603" fmla="*/ 174489 w 234859"/>
                  <a:gd name="connsiteY1603" fmla="*/ 363321 h 462259"/>
                  <a:gd name="connsiteX1604" fmla="*/ 176227 w 234859"/>
                  <a:gd name="connsiteY1604" fmla="*/ 363092 h 462259"/>
                  <a:gd name="connsiteX1605" fmla="*/ 177919 w 234859"/>
                  <a:gd name="connsiteY1605" fmla="*/ 362772 h 462259"/>
                  <a:gd name="connsiteX1606" fmla="*/ 178148 w 234859"/>
                  <a:gd name="connsiteY1606" fmla="*/ 362726 h 462259"/>
                  <a:gd name="connsiteX1607" fmla="*/ 178422 w 234859"/>
                  <a:gd name="connsiteY1607" fmla="*/ 362657 h 462259"/>
                  <a:gd name="connsiteX1608" fmla="*/ 181143 w 234859"/>
                  <a:gd name="connsiteY1608" fmla="*/ 361718 h 462259"/>
                  <a:gd name="connsiteX1609" fmla="*/ 181417 w 234859"/>
                  <a:gd name="connsiteY1609" fmla="*/ 361649 h 462259"/>
                  <a:gd name="connsiteX1610" fmla="*/ 181417 w 234859"/>
                  <a:gd name="connsiteY1610" fmla="*/ 361649 h 462259"/>
                  <a:gd name="connsiteX1611" fmla="*/ 184070 w 234859"/>
                  <a:gd name="connsiteY1611" fmla="*/ 360367 h 462259"/>
                  <a:gd name="connsiteX1612" fmla="*/ 186608 w 234859"/>
                  <a:gd name="connsiteY1612" fmla="*/ 359107 h 462259"/>
                  <a:gd name="connsiteX1613" fmla="*/ 189033 w 234859"/>
                  <a:gd name="connsiteY1613" fmla="*/ 357642 h 462259"/>
                  <a:gd name="connsiteX1614" fmla="*/ 191502 w 234859"/>
                  <a:gd name="connsiteY1614" fmla="*/ 356016 h 462259"/>
                  <a:gd name="connsiteX1615" fmla="*/ 192714 w 234859"/>
                  <a:gd name="connsiteY1615" fmla="*/ 355168 h 462259"/>
                  <a:gd name="connsiteX1616" fmla="*/ 193743 w 234859"/>
                  <a:gd name="connsiteY1616" fmla="*/ 354298 h 462259"/>
                  <a:gd name="connsiteX1617" fmla="*/ 195801 w 234859"/>
                  <a:gd name="connsiteY1617" fmla="*/ 352557 h 462259"/>
                  <a:gd name="connsiteX1618" fmla="*/ 196304 w 234859"/>
                  <a:gd name="connsiteY1618" fmla="*/ 352122 h 462259"/>
                  <a:gd name="connsiteX1619" fmla="*/ 196533 w 234859"/>
                  <a:gd name="connsiteY1619" fmla="*/ 351916 h 462259"/>
                  <a:gd name="connsiteX1620" fmla="*/ 196556 w 234859"/>
                  <a:gd name="connsiteY1620" fmla="*/ 351916 h 462259"/>
                  <a:gd name="connsiteX1621" fmla="*/ 196625 w 234859"/>
                  <a:gd name="connsiteY1621" fmla="*/ 351825 h 462259"/>
                  <a:gd name="connsiteX1622" fmla="*/ 196739 w 234859"/>
                  <a:gd name="connsiteY1622" fmla="*/ 351710 h 462259"/>
                  <a:gd name="connsiteX1623" fmla="*/ 196968 w 234859"/>
                  <a:gd name="connsiteY1623" fmla="*/ 351481 h 462259"/>
                  <a:gd name="connsiteX1624" fmla="*/ 197905 w 234859"/>
                  <a:gd name="connsiteY1624" fmla="*/ 350496 h 462259"/>
                  <a:gd name="connsiteX1625" fmla="*/ 199780 w 234859"/>
                  <a:gd name="connsiteY1625" fmla="*/ 348573 h 462259"/>
                  <a:gd name="connsiteX1626" fmla="*/ 207144 w 234859"/>
                  <a:gd name="connsiteY1626" fmla="*/ 340672 h 462259"/>
                  <a:gd name="connsiteX1627" fmla="*/ 210894 w 234859"/>
                  <a:gd name="connsiteY1627" fmla="*/ 336824 h 462259"/>
                  <a:gd name="connsiteX1628" fmla="*/ 214713 w 234859"/>
                  <a:gd name="connsiteY1628" fmla="*/ 333183 h 462259"/>
                  <a:gd name="connsiteX1629" fmla="*/ 216748 w 234859"/>
                  <a:gd name="connsiteY1629" fmla="*/ 331671 h 462259"/>
                  <a:gd name="connsiteX1630" fmla="*/ 218829 w 234859"/>
                  <a:gd name="connsiteY1630" fmla="*/ 330297 h 462259"/>
                  <a:gd name="connsiteX1631" fmla="*/ 220041 w 234859"/>
                  <a:gd name="connsiteY1631" fmla="*/ 329679 h 462259"/>
                  <a:gd name="connsiteX1632" fmla="*/ 221184 w 234859"/>
                  <a:gd name="connsiteY1632" fmla="*/ 329175 h 462259"/>
                  <a:gd name="connsiteX1633" fmla="*/ 223586 w 234859"/>
                  <a:gd name="connsiteY1633" fmla="*/ 328328 h 462259"/>
                  <a:gd name="connsiteX1634" fmla="*/ 224821 w 234859"/>
                  <a:gd name="connsiteY1634" fmla="*/ 328053 h 462259"/>
                  <a:gd name="connsiteX1635" fmla="*/ 225438 w 234859"/>
                  <a:gd name="connsiteY1635" fmla="*/ 327938 h 462259"/>
                  <a:gd name="connsiteX1636" fmla="*/ 226055 w 234859"/>
                  <a:gd name="connsiteY1636" fmla="*/ 327893 h 462259"/>
                  <a:gd name="connsiteX1637" fmla="*/ 227313 w 234859"/>
                  <a:gd name="connsiteY1637" fmla="*/ 327824 h 462259"/>
                  <a:gd name="connsiteX1638" fmla="*/ 228617 w 234859"/>
                  <a:gd name="connsiteY1638" fmla="*/ 327869 h 462259"/>
                  <a:gd name="connsiteX1639" fmla="*/ 229897 w 234859"/>
                  <a:gd name="connsiteY1639" fmla="*/ 328007 h 462259"/>
                  <a:gd name="connsiteX1640" fmla="*/ 231155 w 234859"/>
                  <a:gd name="connsiteY1640" fmla="*/ 328305 h 462259"/>
                  <a:gd name="connsiteX1641" fmla="*/ 232390 w 234859"/>
                  <a:gd name="connsiteY1641" fmla="*/ 328717 h 462259"/>
                  <a:gd name="connsiteX1642" fmla="*/ 233693 w 234859"/>
                  <a:gd name="connsiteY1642" fmla="*/ 329289 h 462259"/>
                  <a:gd name="connsiteX1643" fmla="*/ 234219 w 234859"/>
                  <a:gd name="connsiteY1643" fmla="*/ 329289 h 462259"/>
                  <a:gd name="connsiteX1644" fmla="*/ 234402 w 234859"/>
                  <a:gd name="connsiteY1644" fmla="*/ 328580 h 462259"/>
                  <a:gd name="connsiteX1645" fmla="*/ 176066 w 234859"/>
                  <a:gd name="connsiteY1645" fmla="*/ 360573 h 462259"/>
                  <a:gd name="connsiteX1646" fmla="*/ 176066 w 234859"/>
                  <a:gd name="connsiteY1646" fmla="*/ 360573 h 462259"/>
                  <a:gd name="connsiteX1647" fmla="*/ 176066 w 234859"/>
                  <a:gd name="connsiteY1647" fmla="*/ 360573 h 462259"/>
                  <a:gd name="connsiteX1648" fmla="*/ 166714 w 234859"/>
                  <a:gd name="connsiteY1648" fmla="*/ 347519 h 462259"/>
                  <a:gd name="connsiteX1649" fmla="*/ 166714 w 234859"/>
                  <a:gd name="connsiteY1649" fmla="*/ 347519 h 462259"/>
                  <a:gd name="connsiteX1650" fmla="*/ 166714 w 234859"/>
                  <a:gd name="connsiteY1650" fmla="*/ 347519 h 462259"/>
                  <a:gd name="connsiteX1651" fmla="*/ 166714 w 234859"/>
                  <a:gd name="connsiteY1651" fmla="*/ 347519 h 462259"/>
                  <a:gd name="connsiteX1652" fmla="*/ 166714 w 234859"/>
                  <a:gd name="connsiteY1652" fmla="*/ 347519 h 462259"/>
                  <a:gd name="connsiteX1653" fmla="*/ 166759 w 234859"/>
                  <a:gd name="connsiteY1653" fmla="*/ 347542 h 462259"/>
                  <a:gd name="connsiteX1654" fmla="*/ 166714 w 234859"/>
                  <a:gd name="connsiteY1654" fmla="*/ 347519 h 462259"/>
                  <a:gd name="connsiteX1655" fmla="*/ 169137 w 234859"/>
                  <a:gd name="connsiteY1655" fmla="*/ 126244 h 462259"/>
                  <a:gd name="connsiteX1656" fmla="*/ 169137 w 234859"/>
                  <a:gd name="connsiteY1656" fmla="*/ 126244 h 462259"/>
                  <a:gd name="connsiteX1657" fmla="*/ 169137 w 234859"/>
                  <a:gd name="connsiteY1657" fmla="*/ 126289 h 462259"/>
                  <a:gd name="connsiteX1658" fmla="*/ 169137 w 234859"/>
                  <a:gd name="connsiteY1658" fmla="*/ 126289 h 462259"/>
                  <a:gd name="connsiteX1659" fmla="*/ 169137 w 234859"/>
                  <a:gd name="connsiteY1659" fmla="*/ 126244 h 462259"/>
                  <a:gd name="connsiteX1660" fmla="*/ 162575 w 234859"/>
                  <a:gd name="connsiteY1660" fmla="*/ 344679 h 462259"/>
                  <a:gd name="connsiteX1661" fmla="*/ 162575 w 234859"/>
                  <a:gd name="connsiteY1661" fmla="*/ 344679 h 462259"/>
                  <a:gd name="connsiteX1662" fmla="*/ 162575 w 234859"/>
                  <a:gd name="connsiteY1662" fmla="*/ 344679 h 462259"/>
                  <a:gd name="connsiteX1663" fmla="*/ 162597 w 234859"/>
                  <a:gd name="connsiteY1663" fmla="*/ 344679 h 462259"/>
                  <a:gd name="connsiteX1664" fmla="*/ 162734 w 234859"/>
                  <a:gd name="connsiteY1664" fmla="*/ 113831 h 462259"/>
                  <a:gd name="connsiteX1665" fmla="*/ 162689 w 234859"/>
                  <a:gd name="connsiteY1665" fmla="*/ 113923 h 462259"/>
                  <a:gd name="connsiteX1666" fmla="*/ 162483 w 234859"/>
                  <a:gd name="connsiteY1666" fmla="*/ 114197 h 462259"/>
                  <a:gd name="connsiteX1667" fmla="*/ 162734 w 234859"/>
                  <a:gd name="connsiteY1667" fmla="*/ 113831 h 462259"/>
                  <a:gd name="connsiteX1668" fmla="*/ 169092 w 234859"/>
                  <a:gd name="connsiteY1668" fmla="*/ 126381 h 462259"/>
                  <a:gd name="connsiteX1669" fmla="*/ 169092 w 234859"/>
                  <a:gd name="connsiteY1669" fmla="*/ 126381 h 462259"/>
                  <a:gd name="connsiteX1670" fmla="*/ 169092 w 234859"/>
                  <a:gd name="connsiteY1670" fmla="*/ 126404 h 462259"/>
                  <a:gd name="connsiteX1671" fmla="*/ 169137 w 234859"/>
                  <a:gd name="connsiteY1671" fmla="*/ 126312 h 462259"/>
                  <a:gd name="connsiteX1672" fmla="*/ 169092 w 234859"/>
                  <a:gd name="connsiteY1672" fmla="*/ 126381 h 462259"/>
                  <a:gd name="connsiteX1673" fmla="*/ 169595 w 234859"/>
                  <a:gd name="connsiteY1673" fmla="*/ 124686 h 462259"/>
                  <a:gd name="connsiteX1674" fmla="*/ 169572 w 234859"/>
                  <a:gd name="connsiteY1674" fmla="*/ 124847 h 462259"/>
                  <a:gd name="connsiteX1675" fmla="*/ 164861 w 234859"/>
                  <a:gd name="connsiteY1675" fmla="*/ 122098 h 462259"/>
                  <a:gd name="connsiteX1676" fmla="*/ 165524 w 234859"/>
                  <a:gd name="connsiteY1676" fmla="*/ 120633 h 462259"/>
                  <a:gd name="connsiteX1677" fmla="*/ 166508 w 234859"/>
                  <a:gd name="connsiteY1677" fmla="*/ 118892 h 462259"/>
                  <a:gd name="connsiteX1678" fmla="*/ 168429 w 234859"/>
                  <a:gd name="connsiteY1678" fmla="*/ 120450 h 462259"/>
                  <a:gd name="connsiteX1679" fmla="*/ 169229 w 234859"/>
                  <a:gd name="connsiteY1679" fmla="*/ 121846 h 462259"/>
                  <a:gd name="connsiteX1680" fmla="*/ 169618 w 234859"/>
                  <a:gd name="connsiteY1680" fmla="*/ 123724 h 462259"/>
                  <a:gd name="connsiteX1681" fmla="*/ 169572 w 234859"/>
                  <a:gd name="connsiteY1681" fmla="*/ 124663 h 462259"/>
                  <a:gd name="connsiteX1682" fmla="*/ 195458 w 234859"/>
                  <a:gd name="connsiteY1682" fmla="*/ 181322 h 462259"/>
                  <a:gd name="connsiteX1683" fmla="*/ 195458 w 234859"/>
                  <a:gd name="connsiteY1683" fmla="*/ 181322 h 462259"/>
                  <a:gd name="connsiteX1684" fmla="*/ 195458 w 234859"/>
                  <a:gd name="connsiteY1684" fmla="*/ 181391 h 462259"/>
                  <a:gd name="connsiteX1685" fmla="*/ 195458 w 234859"/>
                  <a:gd name="connsiteY1685" fmla="*/ 181322 h 462259"/>
                  <a:gd name="connsiteX1686" fmla="*/ 73390 w 234859"/>
                  <a:gd name="connsiteY1686" fmla="*/ 150680 h 462259"/>
                  <a:gd name="connsiteX1687" fmla="*/ 73390 w 234859"/>
                  <a:gd name="connsiteY1687" fmla="*/ 150680 h 462259"/>
                  <a:gd name="connsiteX1688" fmla="*/ 73390 w 234859"/>
                  <a:gd name="connsiteY1688" fmla="*/ 150680 h 462259"/>
                  <a:gd name="connsiteX1689" fmla="*/ 73390 w 234859"/>
                  <a:gd name="connsiteY1689" fmla="*/ 150680 h 462259"/>
                  <a:gd name="connsiteX1690" fmla="*/ 54021 w 234859"/>
                  <a:gd name="connsiteY1690" fmla="*/ 420369 h 462259"/>
                  <a:gd name="connsiteX1691" fmla="*/ 54021 w 234859"/>
                  <a:gd name="connsiteY1691" fmla="*/ 420369 h 462259"/>
                  <a:gd name="connsiteX1692" fmla="*/ 54021 w 234859"/>
                  <a:gd name="connsiteY1692" fmla="*/ 420369 h 462259"/>
                  <a:gd name="connsiteX1693" fmla="*/ 101449 w 234859"/>
                  <a:gd name="connsiteY1693" fmla="*/ 399620 h 462259"/>
                  <a:gd name="connsiteX1694" fmla="*/ 101449 w 234859"/>
                  <a:gd name="connsiteY1694" fmla="*/ 399620 h 462259"/>
                  <a:gd name="connsiteX1695" fmla="*/ 101449 w 234859"/>
                  <a:gd name="connsiteY1695" fmla="*/ 399620 h 462259"/>
                  <a:gd name="connsiteX1696" fmla="*/ 145241 w 234859"/>
                  <a:gd name="connsiteY1696" fmla="*/ 342939 h 462259"/>
                  <a:gd name="connsiteX1697" fmla="*/ 145241 w 234859"/>
                  <a:gd name="connsiteY1697" fmla="*/ 342664 h 462259"/>
                  <a:gd name="connsiteX1698" fmla="*/ 145241 w 234859"/>
                  <a:gd name="connsiteY1698" fmla="*/ 342526 h 462259"/>
                  <a:gd name="connsiteX1699" fmla="*/ 145378 w 234859"/>
                  <a:gd name="connsiteY1699" fmla="*/ 341267 h 462259"/>
                  <a:gd name="connsiteX1700" fmla="*/ 146956 w 234859"/>
                  <a:gd name="connsiteY1700" fmla="*/ 338611 h 462259"/>
                  <a:gd name="connsiteX1701" fmla="*/ 148190 w 234859"/>
                  <a:gd name="connsiteY1701" fmla="*/ 338038 h 462259"/>
                  <a:gd name="connsiteX1702" fmla="*/ 148785 w 234859"/>
                  <a:gd name="connsiteY1702" fmla="*/ 339137 h 462259"/>
                  <a:gd name="connsiteX1703" fmla="*/ 148511 w 234859"/>
                  <a:gd name="connsiteY1703" fmla="*/ 342847 h 462259"/>
                  <a:gd name="connsiteX1704" fmla="*/ 148534 w 234859"/>
                  <a:gd name="connsiteY1704" fmla="*/ 342939 h 462259"/>
                  <a:gd name="connsiteX1705" fmla="*/ 145446 w 234859"/>
                  <a:gd name="connsiteY1705" fmla="*/ 344015 h 462259"/>
                  <a:gd name="connsiteX1706" fmla="*/ 145241 w 234859"/>
                  <a:gd name="connsiteY1706" fmla="*/ 342962 h 462259"/>
                  <a:gd name="connsiteX1707" fmla="*/ 183087 w 234859"/>
                  <a:gd name="connsiteY1707" fmla="*/ 397101 h 462259"/>
                  <a:gd name="connsiteX1708" fmla="*/ 183087 w 234859"/>
                  <a:gd name="connsiteY1708" fmla="*/ 397101 h 462259"/>
                  <a:gd name="connsiteX1709" fmla="*/ 183087 w 234859"/>
                  <a:gd name="connsiteY1709" fmla="*/ 397101 h 462259"/>
                  <a:gd name="connsiteX1710" fmla="*/ 192714 w 234859"/>
                  <a:gd name="connsiteY1710" fmla="*/ 386292 h 462259"/>
                  <a:gd name="connsiteX1711" fmla="*/ 192714 w 234859"/>
                  <a:gd name="connsiteY1711" fmla="*/ 386292 h 462259"/>
                  <a:gd name="connsiteX1712" fmla="*/ 192714 w 234859"/>
                  <a:gd name="connsiteY1712" fmla="*/ 386292 h 462259"/>
                  <a:gd name="connsiteX1713" fmla="*/ 202410 w 234859"/>
                  <a:gd name="connsiteY1713" fmla="*/ 390299 h 462259"/>
                  <a:gd name="connsiteX1714" fmla="*/ 202410 w 234859"/>
                  <a:gd name="connsiteY1714" fmla="*/ 390299 h 462259"/>
                  <a:gd name="connsiteX1715" fmla="*/ 202410 w 234859"/>
                  <a:gd name="connsiteY1715" fmla="*/ 390299 h 462259"/>
                  <a:gd name="connsiteX1716" fmla="*/ 202410 w 234859"/>
                  <a:gd name="connsiteY1716" fmla="*/ 390299 h 462259"/>
                  <a:gd name="connsiteX1717" fmla="*/ 167720 w 234859"/>
                  <a:gd name="connsiteY1717" fmla="*/ 368222 h 462259"/>
                  <a:gd name="connsiteX1718" fmla="*/ 167720 w 234859"/>
                  <a:gd name="connsiteY1718" fmla="*/ 368222 h 462259"/>
                  <a:gd name="connsiteX1719" fmla="*/ 167697 w 234859"/>
                  <a:gd name="connsiteY1719" fmla="*/ 368199 h 462259"/>
                  <a:gd name="connsiteX1720" fmla="*/ 167514 w 234859"/>
                  <a:gd name="connsiteY1720" fmla="*/ 368108 h 462259"/>
                  <a:gd name="connsiteX1721" fmla="*/ 167514 w 234859"/>
                  <a:gd name="connsiteY1721" fmla="*/ 368108 h 462259"/>
                  <a:gd name="connsiteX1722" fmla="*/ 167743 w 234859"/>
                  <a:gd name="connsiteY1722" fmla="*/ 368222 h 4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Lst>
                <a:rect l="l" t="t" r="r" b="b"/>
                <a:pathLst>
                  <a:path w="234859" h="462259">
                    <a:moveTo>
                      <a:pt x="234859" y="328694"/>
                    </a:moveTo>
                    <a:lnTo>
                      <a:pt x="234745" y="328511"/>
                    </a:lnTo>
                    <a:cubicBezTo>
                      <a:pt x="234425" y="327984"/>
                      <a:pt x="234128" y="327526"/>
                      <a:pt x="233716" y="327114"/>
                    </a:cubicBezTo>
                    <a:cubicBezTo>
                      <a:pt x="233327" y="326702"/>
                      <a:pt x="232893" y="326243"/>
                      <a:pt x="232527" y="325923"/>
                    </a:cubicBezTo>
                    <a:lnTo>
                      <a:pt x="231932" y="325442"/>
                    </a:lnTo>
                    <a:lnTo>
                      <a:pt x="231658" y="325213"/>
                    </a:lnTo>
                    <a:lnTo>
                      <a:pt x="231498" y="325076"/>
                    </a:lnTo>
                    <a:lnTo>
                      <a:pt x="231224" y="324915"/>
                    </a:lnTo>
                    <a:lnTo>
                      <a:pt x="229668" y="324045"/>
                    </a:lnTo>
                    <a:cubicBezTo>
                      <a:pt x="229119" y="323702"/>
                      <a:pt x="228639" y="323541"/>
                      <a:pt x="228159" y="323358"/>
                    </a:cubicBezTo>
                    <a:lnTo>
                      <a:pt x="226718" y="322854"/>
                    </a:lnTo>
                    <a:lnTo>
                      <a:pt x="226353" y="322717"/>
                    </a:lnTo>
                    <a:lnTo>
                      <a:pt x="225781" y="322602"/>
                    </a:lnTo>
                    <a:lnTo>
                      <a:pt x="224889" y="322419"/>
                    </a:lnTo>
                    <a:cubicBezTo>
                      <a:pt x="224294" y="322281"/>
                      <a:pt x="223723" y="322259"/>
                      <a:pt x="223128" y="322190"/>
                    </a:cubicBezTo>
                    <a:cubicBezTo>
                      <a:pt x="222557" y="322121"/>
                      <a:pt x="221939" y="322121"/>
                      <a:pt x="221322" y="322144"/>
                    </a:cubicBezTo>
                    <a:lnTo>
                      <a:pt x="220407" y="322190"/>
                    </a:lnTo>
                    <a:lnTo>
                      <a:pt x="219630" y="322259"/>
                    </a:lnTo>
                    <a:cubicBezTo>
                      <a:pt x="219126" y="322304"/>
                      <a:pt x="218623" y="322304"/>
                      <a:pt x="218006" y="322419"/>
                    </a:cubicBezTo>
                    <a:lnTo>
                      <a:pt x="216222" y="322740"/>
                    </a:lnTo>
                    <a:lnTo>
                      <a:pt x="214530" y="323198"/>
                    </a:lnTo>
                    <a:cubicBezTo>
                      <a:pt x="213958" y="323358"/>
                      <a:pt x="213455" y="323587"/>
                      <a:pt x="212906" y="323770"/>
                    </a:cubicBezTo>
                    <a:cubicBezTo>
                      <a:pt x="211832" y="324137"/>
                      <a:pt x="210871" y="324595"/>
                      <a:pt x="209842" y="325030"/>
                    </a:cubicBezTo>
                    <a:lnTo>
                      <a:pt x="209476" y="325282"/>
                    </a:lnTo>
                    <a:lnTo>
                      <a:pt x="207167" y="326518"/>
                    </a:lnTo>
                    <a:lnTo>
                      <a:pt x="206023" y="327160"/>
                    </a:lnTo>
                    <a:lnTo>
                      <a:pt x="205726" y="327343"/>
                    </a:lnTo>
                    <a:lnTo>
                      <a:pt x="205657" y="327343"/>
                    </a:lnTo>
                    <a:cubicBezTo>
                      <a:pt x="205657" y="327343"/>
                      <a:pt x="205497" y="327480"/>
                      <a:pt x="205497" y="327480"/>
                    </a:cubicBezTo>
                    <a:lnTo>
                      <a:pt x="205360" y="327549"/>
                    </a:lnTo>
                    <a:lnTo>
                      <a:pt x="204834" y="327915"/>
                    </a:lnTo>
                    <a:lnTo>
                      <a:pt x="202662" y="329358"/>
                    </a:lnTo>
                    <a:lnTo>
                      <a:pt x="202113" y="329725"/>
                    </a:lnTo>
                    <a:lnTo>
                      <a:pt x="201495" y="330182"/>
                    </a:lnTo>
                    <a:lnTo>
                      <a:pt x="200421" y="330938"/>
                    </a:lnTo>
                    <a:lnTo>
                      <a:pt x="198294" y="332473"/>
                    </a:lnTo>
                    <a:lnTo>
                      <a:pt x="196007" y="334282"/>
                    </a:lnTo>
                    <a:cubicBezTo>
                      <a:pt x="195298" y="334855"/>
                      <a:pt x="194704" y="335290"/>
                      <a:pt x="193926" y="336000"/>
                    </a:cubicBezTo>
                    <a:lnTo>
                      <a:pt x="191937" y="337694"/>
                    </a:lnTo>
                    <a:lnTo>
                      <a:pt x="190953" y="338542"/>
                    </a:lnTo>
                    <a:lnTo>
                      <a:pt x="190038" y="339274"/>
                    </a:lnTo>
                    <a:lnTo>
                      <a:pt x="188026" y="340969"/>
                    </a:lnTo>
                    <a:lnTo>
                      <a:pt x="187523" y="341381"/>
                    </a:lnTo>
                    <a:lnTo>
                      <a:pt x="187112" y="341656"/>
                    </a:lnTo>
                    <a:lnTo>
                      <a:pt x="186265" y="342275"/>
                    </a:lnTo>
                    <a:lnTo>
                      <a:pt x="184573" y="343534"/>
                    </a:lnTo>
                    <a:cubicBezTo>
                      <a:pt x="183819" y="343969"/>
                      <a:pt x="183110" y="344450"/>
                      <a:pt x="182378" y="344931"/>
                    </a:cubicBezTo>
                    <a:lnTo>
                      <a:pt x="181280" y="345618"/>
                    </a:lnTo>
                    <a:lnTo>
                      <a:pt x="181258" y="345618"/>
                    </a:lnTo>
                    <a:cubicBezTo>
                      <a:pt x="181258" y="345618"/>
                      <a:pt x="181029" y="345733"/>
                      <a:pt x="181029" y="345733"/>
                    </a:cubicBezTo>
                    <a:lnTo>
                      <a:pt x="180457" y="346076"/>
                    </a:lnTo>
                    <a:lnTo>
                      <a:pt x="176295" y="348343"/>
                    </a:lnTo>
                    <a:lnTo>
                      <a:pt x="174649" y="349008"/>
                    </a:lnTo>
                    <a:lnTo>
                      <a:pt x="174328" y="349077"/>
                    </a:lnTo>
                    <a:lnTo>
                      <a:pt x="173894" y="349168"/>
                    </a:lnTo>
                    <a:lnTo>
                      <a:pt x="173665" y="349214"/>
                    </a:lnTo>
                    <a:lnTo>
                      <a:pt x="173505" y="349214"/>
                    </a:lnTo>
                    <a:cubicBezTo>
                      <a:pt x="173505" y="349214"/>
                      <a:pt x="173368" y="349237"/>
                      <a:pt x="173368" y="349237"/>
                    </a:cubicBezTo>
                    <a:lnTo>
                      <a:pt x="172865" y="349282"/>
                    </a:lnTo>
                    <a:cubicBezTo>
                      <a:pt x="172682" y="349237"/>
                      <a:pt x="172545" y="349260"/>
                      <a:pt x="172362" y="349328"/>
                    </a:cubicBezTo>
                    <a:lnTo>
                      <a:pt x="171058" y="349191"/>
                    </a:lnTo>
                    <a:cubicBezTo>
                      <a:pt x="170624" y="349054"/>
                      <a:pt x="170189" y="348916"/>
                      <a:pt x="169732" y="348825"/>
                    </a:cubicBezTo>
                    <a:lnTo>
                      <a:pt x="169297" y="348733"/>
                    </a:lnTo>
                    <a:lnTo>
                      <a:pt x="168680" y="348458"/>
                    </a:lnTo>
                    <a:lnTo>
                      <a:pt x="167445" y="347863"/>
                    </a:lnTo>
                    <a:lnTo>
                      <a:pt x="166828" y="347588"/>
                    </a:lnTo>
                    <a:lnTo>
                      <a:pt x="166530" y="347451"/>
                    </a:lnTo>
                    <a:lnTo>
                      <a:pt x="166393" y="347382"/>
                    </a:lnTo>
                    <a:lnTo>
                      <a:pt x="165753" y="346969"/>
                    </a:lnTo>
                    <a:lnTo>
                      <a:pt x="164815" y="346374"/>
                    </a:lnTo>
                    <a:cubicBezTo>
                      <a:pt x="164518" y="346237"/>
                      <a:pt x="164107" y="345870"/>
                      <a:pt x="163763" y="345618"/>
                    </a:cubicBezTo>
                    <a:lnTo>
                      <a:pt x="162666" y="344771"/>
                    </a:lnTo>
                    <a:lnTo>
                      <a:pt x="162391" y="344565"/>
                    </a:lnTo>
                    <a:lnTo>
                      <a:pt x="162254" y="344473"/>
                    </a:lnTo>
                    <a:lnTo>
                      <a:pt x="162254" y="344473"/>
                    </a:lnTo>
                    <a:cubicBezTo>
                      <a:pt x="162254" y="344473"/>
                      <a:pt x="162254" y="344473"/>
                      <a:pt x="162254" y="344473"/>
                    </a:cubicBezTo>
                    <a:cubicBezTo>
                      <a:pt x="162003" y="344244"/>
                      <a:pt x="162414" y="344611"/>
                      <a:pt x="162552" y="344725"/>
                    </a:cubicBezTo>
                    <a:lnTo>
                      <a:pt x="162506" y="344656"/>
                    </a:lnTo>
                    <a:lnTo>
                      <a:pt x="162003" y="344198"/>
                    </a:lnTo>
                    <a:lnTo>
                      <a:pt x="160539" y="342847"/>
                    </a:lnTo>
                    <a:lnTo>
                      <a:pt x="160333" y="342275"/>
                    </a:lnTo>
                    <a:lnTo>
                      <a:pt x="159259" y="339274"/>
                    </a:lnTo>
                    <a:lnTo>
                      <a:pt x="159259" y="339183"/>
                    </a:lnTo>
                    <a:cubicBezTo>
                      <a:pt x="159259" y="339183"/>
                      <a:pt x="159167" y="339000"/>
                      <a:pt x="159167" y="339000"/>
                    </a:cubicBezTo>
                    <a:lnTo>
                      <a:pt x="157566" y="335519"/>
                    </a:lnTo>
                    <a:cubicBezTo>
                      <a:pt x="156995" y="334305"/>
                      <a:pt x="156492" y="333045"/>
                      <a:pt x="155828" y="331877"/>
                    </a:cubicBezTo>
                    <a:lnTo>
                      <a:pt x="153793" y="328396"/>
                    </a:lnTo>
                    <a:cubicBezTo>
                      <a:pt x="153450" y="327824"/>
                      <a:pt x="153107" y="327251"/>
                      <a:pt x="152764" y="326679"/>
                    </a:cubicBezTo>
                    <a:lnTo>
                      <a:pt x="151529" y="325007"/>
                    </a:lnTo>
                    <a:lnTo>
                      <a:pt x="149037" y="321663"/>
                    </a:lnTo>
                    <a:cubicBezTo>
                      <a:pt x="148190" y="320633"/>
                      <a:pt x="147345" y="319785"/>
                      <a:pt x="146498" y="318824"/>
                    </a:cubicBezTo>
                    <a:lnTo>
                      <a:pt x="145218" y="317449"/>
                    </a:lnTo>
                    <a:lnTo>
                      <a:pt x="144578" y="316739"/>
                    </a:lnTo>
                    <a:lnTo>
                      <a:pt x="144349" y="316510"/>
                    </a:lnTo>
                    <a:lnTo>
                      <a:pt x="144257" y="316419"/>
                    </a:lnTo>
                    <a:lnTo>
                      <a:pt x="144074" y="316236"/>
                    </a:lnTo>
                    <a:lnTo>
                      <a:pt x="143708" y="315915"/>
                    </a:lnTo>
                    <a:lnTo>
                      <a:pt x="140736" y="313258"/>
                    </a:lnTo>
                    <a:cubicBezTo>
                      <a:pt x="139753" y="312365"/>
                      <a:pt x="138724" y="311564"/>
                      <a:pt x="137694" y="310808"/>
                    </a:cubicBezTo>
                    <a:lnTo>
                      <a:pt x="134607" y="308449"/>
                    </a:lnTo>
                    <a:lnTo>
                      <a:pt x="128501" y="304029"/>
                    </a:lnTo>
                    <a:cubicBezTo>
                      <a:pt x="126512" y="302540"/>
                      <a:pt x="124339" y="301075"/>
                      <a:pt x="122579" y="299586"/>
                    </a:cubicBezTo>
                    <a:lnTo>
                      <a:pt x="119812" y="297342"/>
                    </a:lnTo>
                    <a:cubicBezTo>
                      <a:pt x="118943" y="296563"/>
                      <a:pt x="118097" y="295693"/>
                      <a:pt x="117250" y="294845"/>
                    </a:cubicBezTo>
                    <a:cubicBezTo>
                      <a:pt x="113797" y="291593"/>
                      <a:pt x="110848" y="287746"/>
                      <a:pt x="108058" y="283830"/>
                    </a:cubicBezTo>
                    <a:cubicBezTo>
                      <a:pt x="106800" y="281792"/>
                      <a:pt x="105451" y="279776"/>
                      <a:pt x="104307" y="277646"/>
                    </a:cubicBezTo>
                    <a:cubicBezTo>
                      <a:pt x="103233" y="275493"/>
                      <a:pt x="101952" y="273387"/>
                      <a:pt x="101106" y="271188"/>
                    </a:cubicBezTo>
                    <a:lnTo>
                      <a:pt x="99665" y="267890"/>
                    </a:lnTo>
                    <a:cubicBezTo>
                      <a:pt x="99185" y="266814"/>
                      <a:pt x="98796" y="265554"/>
                      <a:pt x="98362" y="264386"/>
                    </a:cubicBezTo>
                    <a:lnTo>
                      <a:pt x="97722" y="262623"/>
                    </a:lnTo>
                    <a:lnTo>
                      <a:pt x="97401" y="261730"/>
                    </a:lnTo>
                    <a:lnTo>
                      <a:pt x="97264" y="261294"/>
                    </a:lnTo>
                    <a:lnTo>
                      <a:pt x="97264" y="261111"/>
                    </a:lnTo>
                    <a:cubicBezTo>
                      <a:pt x="97264" y="261111"/>
                      <a:pt x="96532" y="257653"/>
                      <a:pt x="96532" y="257653"/>
                    </a:cubicBezTo>
                    <a:cubicBezTo>
                      <a:pt x="95595" y="253050"/>
                      <a:pt x="95480" y="248172"/>
                      <a:pt x="95526" y="243431"/>
                    </a:cubicBezTo>
                    <a:cubicBezTo>
                      <a:pt x="95595" y="241027"/>
                      <a:pt x="95823" y="238301"/>
                      <a:pt x="95961" y="236034"/>
                    </a:cubicBezTo>
                    <a:lnTo>
                      <a:pt x="96967" y="228705"/>
                    </a:lnTo>
                    <a:cubicBezTo>
                      <a:pt x="97333" y="226255"/>
                      <a:pt x="97562" y="223827"/>
                      <a:pt x="98019" y="221377"/>
                    </a:cubicBezTo>
                    <a:lnTo>
                      <a:pt x="99482" y="213957"/>
                    </a:lnTo>
                    <a:cubicBezTo>
                      <a:pt x="99986" y="211529"/>
                      <a:pt x="100397" y="208896"/>
                      <a:pt x="100969" y="206628"/>
                    </a:cubicBezTo>
                    <a:lnTo>
                      <a:pt x="102661" y="199254"/>
                    </a:lnTo>
                    <a:lnTo>
                      <a:pt x="106045" y="184528"/>
                    </a:lnTo>
                    <a:cubicBezTo>
                      <a:pt x="108286" y="174749"/>
                      <a:pt x="110528" y="164764"/>
                      <a:pt x="111808" y="154596"/>
                    </a:cubicBezTo>
                    <a:cubicBezTo>
                      <a:pt x="113226" y="144473"/>
                      <a:pt x="113226" y="133801"/>
                      <a:pt x="110710" y="123541"/>
                    </a:cubicBezTo>
                    <a:cubicBezTo>
                      <a:pt x="109499" y="118434"/>
                      <a:pt x="107578" y="113533"/>
                      <a:pt x="105085" y="108884"/>
                    </a:cubicBezTo>
                    <a:cubicBezTo>
                      <a:pt x="104445" y="107762"/>
                      <a:pt x="103804" y="106571"/>
                      <a:pt x="103164" y="105472"/>
                    </a:cubicBezTo>
                    <a:cubicBezTo>
                      <a:pt x="102478" y="104372"/>
                      <a:pt x="101883" y="103365"/>
                      <a:pt x="101129" y="102220"/>
                    </a:cubicBezTo>
                    <a:lnTo>
                      <a:pt x="96647" y="95876"/>
                    </a:lnTo>
                    <a:cubicBezTo>
                      <a:pt x="93560" y="91891"/>
                      <a:pt x="90404" y="87906"/>
                      <a:pt x="87271" y="83990"/>
                    </a:cubicBezTo>
                    <a:cubicBezTo>
                      <a:pt x="85739" y="82044"/>
                      <a:pt x="84070" y="80005"/>
                      <a:pt x="82652" y="78127"/>
                    </a:cubicBezTo>
                    <a:cubicBezTo>
                      <a:pt x="81165" y="76112"/>
                      <a:pt x="79587" y="74097"/>
                      <a:pt x="78193" y="72104"/>
                    </a:cubicBezTo>
                    <a:lnTo>
                      <a:pt x="76066" y="69058"/>
                    </a:lnTo>
                    <a:cubicBezTo>
                      <a:pt x="75357" y="68028"/>
                      <a:pt x="74739" y="66974"/>
                      <a:pt x="74122" y="65921"/>
                    </a:cubicBezTo>
                    <a:cubicBezTo>
                      <a:pt x="72887" y="63814"/>
                      <a:pt x="71606" y="61730"/>
                      <a:pt x="70669" y="59462"/>
                    </a:cubicBezTo>
                    <a:lnTo>
                      <a:pt x="69137" y="56119"/>
                    </a:lnTo>
                    <a:lnTo>
                      <a:pt x="67994" y="52752"/>
                    </a:lnTo>
                    <a:lnTo>
                      <a:pt x="67399" y="51058"/>
                    </a:lnTo>
                    <a:lnTo>
                      <a:pt x="67124" y="50210"/>
                    </a:lnTo>
                    <a:lnTo>
                      <a:pt x="66919" y="49271"/>
                    </a:lnTo>
                    <a:lnTo>
                      <a:pt x="66164" y="45561"/>
                    </a:lnTo>
                    <a:cubicBezTo>
                      <a:pt x="65203" y="40958"/>
                      <a:pt x="65158" y="36011"/>
                      <a:pt x="66416" y="31477"/>
                    </a:cubicBezTo>
                    <a:lnTo>
                      <a:pt x="66896" y="29782"/>
                    </a:lnTo>
                    <a:lnTo>
                      <a:pt x="67559" y="28179"/>
                    </a:lnTo>
                    <a:cubicBezTo>
                      <a:pt x="67948" y="27034"/>
                      <a:pt x="68565" y="26187"/>
                      <a:pt x="69068" y="25156"/>
                    </a:cubicBezTo>
                    <a:cubicBezTo>
                      <a:pt x="69388" y="24652"/>
                      <a:pt x="69800" y="24148"/>
                      <a:pt x="70166" y="23644"/>
                    </a:cubicBezTo>
                    <a:lnTo>
                      <a:pt x="70715" y="22866"/>
                    </a:lnTo>
                    <a:cubicBezTo>
                      <a:pt x="70715" y="22866"/>
                      <a:pt x="71081" y="22454"/>
                      <a:pt x="71263" y="22293"/>
                    </a:cubicBezTo>
                    <a:lnTo>
                      <a:pt x="72430" y="21011"/>
                    </a:lnTo>
                    <a:cubicBezTo>
                      <a:pt x="72841" y="20621"/>
                      <a:pt x="73299" y="20255"/>
                      <a:pt x="73733" y="19866"/>
                    </a:cubicBezTo>
                    <a:cubicBezTo>
                      <a:pt x="81005" y="13820"/>
                      <a:pt x="91364" y="12033"/>
                      <a:pt x="100992" y="11873"/>
                    </a:cubicBezTo>
                    <a:cubicBezTo>
                      <a:pt x="102204" y="11804"/>
                      <a:pt x="103370" y="12033"/>
                      <a:pt x="104559" y="12079"/>
                    </a:cubicBezTo>
                    <a:cubicBezTo>
                      <a:pt x="105748" y="12217"/>
                      <a:pt x="106914" y="12194"/>
                      <a:pt x="108149" y="12537"/>
                    </a:cubicBezTo>
                    <a:lnTo>
                      <a:pt x="111831" y="13339"/>
                    </a:lnTo>
                    <a:cubicBezTo>
                      <a:pt x="112883" y="13568"/>
                      <a:pt x="114095" y="14049"/>
                      <a:pt x="115192" y="14415"/>
                    </a:cubicBezTo>
                    <a:cubicBezTo>
                      <a:pt x="119675" y="16201"/>
                      <a:pt x="123814" y="18927"/>
                      <a:pt x="127541" y="22110"/>
                    </a:cubicBezTo>
                    <a:cubicBezTo>
                      <a:pt x="128456" y="22843"/>
                      <a:pt x="129416" y="23805"/>
                      <a:pt x="130308" y="24606"/>
                    </a:cubicBezTo>
                    <a:lnTo>
                      <a:pt x="132915" y="27309"/>
                    </a:lnTo>
                    <a:lnTo>
                      <a:pt x="138175" y="32668"/>
                    </a:lnTo>
                    <a:cubicBezTo>
                      <a:pt x="141650" y="36240"/>
                      <a:pt x="145058" y="40019"/>
                      <a:pt x="148968" y="43340"/>
                    </a:cubicBezTo>
                    <a:cubicBezTo>
                      <a:pt x="151003" y="44897"/>
                      <a:pt x="152947" y="46546"/>
                      <a:pt x="155257" y="47852"/>
                    </a:cubicBezTo>
                    <a:cubicBezTo>
                      <a:pt x="156354" y="48539"/>
                      <a:pt x="157475" y="49248"/>
                      <a:pt x="158618" y="49730"/>
                    </a:cubicBezTo>
                    <a:cubicBezTo>
                      <a:pt x="159808" y="50233"/>
                      <a:pt x="160814" y="50783"/>
                      <a:pt x="162140" y="51264"/>
                    </a:cubicBezTo>
                    <a:lnTo>
                      <a:pt x="165890" y="52386"/>
                    </a:lnTo>
                    <a:cubicBezTo>
                      <a:pt x="167125" y="52752"/>
                      <a:pt x="168360" y="52890"/>
                      <a:pt x="169618" y="53119"/>
                    </a:cubicBezTo>
                    <a:lnTo>
                      <a:pt x="170532" y="53279"/>
                    </a:lnTo>
                    <a:cubicBezTo>
                      <a:pt x="170967" y="53371"/>
                      <a:pt x="171173" y="53348"/>
                      <a:pt x="171447" y="53371"/>
                    </a:cubicBezTo>
                    <a:lnTo>
                      <a:pt x="172979" y="54562"/>
                    </a:lnTo>
                    <a:cubicBezTo>
                      <a:pt x="173551" y="54997"/>
                      <a:pt x="174123" y="55455"/>
                      <a:pt x="174671" y="56050"/>
                    </a:cubicBezTo>
                    <a:lnTo>
                      <a:pt x="176386" y="57676"/>
                    </a:lnTo>
                    <a:lnTo>
                      <a:pt x="176821" y="58088"/>
                    </a:lnTo>
                    <a:cubicBezTo>
                      <a:pt x="176821" y="58088"/>
                      <a:pt x="177050" y="58295"/>
                      <a:pt x="176958" y="58226"/>
                    </a:cubicBezTo>
                    <a:lnTo>
                      <a:pt x="177119" y="58432"/>
                    </a:lnTo>
                    <a:lnTo>
                      <a:pt x="177827" y="59234"/>
                    </a:lnTo>
                    <a:cubicBezTo>
                      <a:pt x="178307" y="59737"/>
                      <a:pt x="178696" y="60356"/>
                      <a:pt x="179108" y="60951"/>
                    </a:cubicBezTo>
                    <a:cubicBezTo>
                      <a:pt x="179565" y="61547"/>
                      <a:pt x="179863" y="62142"/>
                      <a:pt x="180206" y="62714"/>
                    </a:cubicBezTo>
                    <a:cubicBezTo>
                      <a:pt x="180388" y="63035"/>
                      <a:pt x="180571" y="63264"/>
                      <a:pt x="180731" y="63608"/>
                    </a:cubicBezTo>
                    <a:lnTo>
                      <a:pt x="181258" y="64661"/>
                    </a:lnTo>
                    <a:lnTo>
                      <a:pt x="181783" y="65715"/>
                    </a:lnTo>
                    <a:lnTo>
                      <a:pt x="181783" y="65783"/>
                    </a:lnTo>
                    <a:cubicBezTo>
                      <a:pt x="181783" y="65783"/>
                      <a:pt x="181829" y="65783"/>
                      <a:pt x="181829" y="65783"/>
                    </a:cubicBezTo>
                    <a:cubicBezTo>
                      <a:pt x="181715" y="65554"/>
                      <a:pt x="181783" y="65738"/>
                      <a:pt x="181760" y="65692"/>
                    </a:cubicBezTo>
                    <a:lnTo>
                      <a:pt x="181760" y="65692"/>
                    </a:lnTo>
                    <a:cubicBezTo>
                      <a:pt x="181760" y="65692"/>
                      <a:pt x="181760" y="65715"/>
                      <a:pt x="181760" y="65715"/>
                    </a:cubicBezTo>
                    <a:lnTo>
                      <a:pt x="181806" y="65829"/>
                    </a:lnTo>
                    <a:lnTo>
                      <a:pt x="181898" y="66058"/>
                    </a:lnTo>
                    <a:lnTo>
                      <a:pt x="182081" y="66539"/>
                    </a:lnTo>
                    <a:cubicBezTo>
                      <a:pt x="182309" y="67203"/>
                      <a:pt x="182584" y="67799"/>
                      <a:pt x="182721" y="68509"/>
                    </a:cubicBezTo>
                    <a:cubicBezTo>
                      <a:pt x="182858" y="69173"/>
                      <a:pt x="183087" y="69837"/>
                      <a:pt x="183155" y="70478"/>
                    </a:cubicBezTo>
                    <a:lnTo>
                      <a:pt x="183384" y="72333"/>
                    </a:lnTo>
                    <a:cubicBezTo>
                      <a:pt x="183453" y="73043"/>
                      <a:pt x="183453" y="73891"/>
                      <a:pt x="183498" y="74669"/>
                    </a:cubicBezTo>
                    <a:lnTo>
                      <a:pt x="183498" y="75745"/>
                    </a:lnTo>
                    <a:cubicBezTo>
                      <a:pt x="183498" y="75745"/>
                      <a:pt x="183521" y="76936"/>
                      <a:pt x="183521" y="76936"/>
                    </a:cubicBezTo>
                    <a:lnTo>
                      <a:pt x="183521" y="76501"/>
                    </a:lnTo>
                    <a:cubicBezTo>
                      <a:pt x="183521" y="76501"/>
                      <a:pt x="182904" y="81036"/>
                      <a:pt x="182904" y="81036"/>
                    </a:cubicBezTo>
                    <a:lnTo>
                      <a:pt x="182973" y="80555"/>
                    </a:lnTo>
                    <a:lnTo>
                      <a:pt x="181417" y="87586"/>
                    </a:lnTo>
                    <a:lnTo>
                      <a:pt x="180937" y="89326"/>
                    </a:lnTo>
                    <a:lnTo>
                      <a:pt x="180709" y="90197"/>
                    </a:lnTo>
                    <a:lnTo>
                      <a:pt x="180640" y="90426"/>
                    </a:lnTo>
                    <a:lnTo>
                      <a:pt x="180640" y="90540"/>
                    </a:lnTo>
                    <a:cubicBezTo>
                      <a:pt x="180640" y="90540"/>
                      <a:pt x="180594" y="90586"/>
                      <a:pt x="180594" y="90586"/>
                    </a:cubicBezTo>
                    <a:lnTo>
                      <a:pt x="180594" y="90586"/>
                    </a:lnTo>
                    <a:cubicBezTo>
                      <a:pt x="180549" y="90815"/>
                      <a:pt x="180663" y="90357"/>
                      <a:pt x="180640" y="90449"/>
                    </a:cubicBezTo>
                    <a:lnTo>
                      <a:pt x="180503" y="90884"/>
                    </a:lnTo>
                    <a:lnTo>
                      <a:pt x="179954" y="92624"/>
                    </a:lnTo>
                    <a:lnTo>
                      <a:pt x="179680" y="93494"/>
                    </a:lnTo>
                    <a:lnTo>
                      <a:pt x="179611" y="93701"/>
                    </a:lnTo>
                    <a:lnTo>
                      <a:pt x="179565" y="93815"/>
                    </a:lnTo>
                    <a:cubicBezTo>
                      <a:pt x="179680" y="93449"/>
                      <a:pt x="179588" y="93723"/>
                      <a:pt x="179611" y="93655"/>
                    </a:cubicBezTo>
                    <a:lnTo>
                      <a:pt x="179611" y="93701"/>
                    </a:lnTo>
                    <a:cubicBezTo>
                      <a:pt x="179611" y="93701"/>
                      <a:pt x="179588" y="93746"/>
                      <a:pt x="179588" y="93746"/>
                    </a:cubicBezTo>
                    <a:lnTo>
                      <a:pt x="179428" y="94181"/>
                    </a:lnTo>
                    <a:lnTo>
                      <a:pt x="178810" y="95784"/>
                    </a:lnTo>
                    <a:lnTo>
                      <a:pt x="178673" y="95899"/>
                    </a:lnTo>
                    <a:lnTo>
                      <a:pt x="178491" y="96059"/>
                    </a:lnTo>
                    <a:lnTo>
                      <a:pt x="178422" y="96128"/>
                    </a:lnTo>
                    <a:lnTo>
                      <a:pt x="177942" y="96494"/>
                    </a:lnTo>
                    <a:lnTo>
                      <a:pt x="176981" y="97181"/>
                    </a:lnTo>
                    <a:lnTo>
                      <a:pt x="175060" y="98579"/>
                    </a:lnTo>
                    <a:lnTo>
                      <a:pt x="171173" y="101350"/>
                    </a:lnTo>
                    <a:cubicBezTo>
                      <a:pt x="170464" y="101853"/>
                      <a:pt x="169778" y="102380"/>
                      <a:pt x="169183" y="102884"/>
                    </a:cubicBezTo>
                    <a:lnTo>
                      <a:pt x="167354" y="104396"/>
                    </a:lnTo>
                    <a:lnTo>
                      <a:pt x="166896" y="104785"/>
                    </a:lnTo>
                    <a:lnTo>
                      <a:pt x="166530" y="105128"/>
                    </a:lnTo>
                    <a:lnTo>
                      <a:pt x="166416" y="105243"/>
                    </a:lnTo>
                    <a:lnTo>
                      <a:pt x="166187" y="105449"/>
                    </a:lnTo>
                    <a:lnTo>
                      <a:pt x="165273" y="106342"/>
                    </a:lnTo>
                    <a:cubicBezTo>
                      <a:pt x="164655" y="106937"/>
                      <a:pt x="164175" y="107510"/>
                      <a:pt x="163604" y="108106"/>
                    </a:cubicBezTo>
                    <a:lnTo>
                      <a:pt x="163283" y="108449"/>
                    </a:lnTo>
                    <a:lnTo>
                      <a:pt x="163077" y="108655"/>
                    </a:lnTo>
                    <a:lnTo>
                      <a:pt x="162712" y="109136"/>
                    </a:lnTo>
                    <a:lnTo>
                      <a:pt x="161934" y="110052"/>
                    </a:lnTo>
                    <a:lnTo>
                      <a:pt x="161660" y="110396"/>
                    </a:lnTo>
                    <a:lnTo>
                      <a:pt x="161568" y="110510"/>
                    </a:lnTo>
                    <a:lnTo>
                      <a:pt x="161408" y="110762"/>
                    </a:lnTo>
                    <a:lnTo>
                      <a:pt x="161065" y="111266"/>
                    </a:lnTo>
                    <a:lnTo>
                      <a:pt x="160379" y="112251"/>
                    </a:lnTo>
                    <a:lnTo>
                      <a:pt x="158916" y="114587"/>
                    </a:lnTo>
                    <a:lnTo>
                      <a:pt x="157795" y="116694"/>
                    </a:lnTo>
                    <a:lnTo>
                      <a:pt x="157635" y="116992"/>
                    </a:lnTo>
                    <a:lnTo>
                      <a:pt x="156377" y="119992"/>
                    </a:lnTo>
                    <a:cubicBezTo>
                      <a:pt x="156286" y="120244"/>
                      <a:pt x="156194" y="120427"/>
                      <a:pt x="155966" y="121045"/>
                    </a:cubicBezTo>
                    <a:lnTo>
                      <a:pt x="155783" y="121641"/>
                    </a:lnTo>
                    <a:lnTo>
                      <a:pt x="155691" y="122030"/>
                    </a:lnTo>
                    <a:lnTo>
                      <a:pt x="155280" y="123610"/>
                    </a:lnTo>
                    <a:lnTo>
                      <a:pt x="154891" y="125190"/>
                    </a:lnTo>
                    <a:lnTo>
                      <a:pt x="154685" y="125969"/>
                    </a:lnTo>
                    <a:lnTo>
                      <a:pt x="154685" y="126084"/>
                    </a:lnTo>
                    <a:cubicBezTo>
                      <a:pt x="154685" y="126084"/>
                      <a:pt x="154616" y="126335"/>
                      <a:pt x="154616" y="126335"/>
                    </a:cubicBezTo>
                    <a:lnTo>
                      <a:pt x="154616" y="126404"/>
                    </a:lnTo>
                    <a:cubicBezTo>
                      <a:pt x="154616" y="126404"/>
                      <a:pt x="154571" y="126610"/>
                      <a:pt x="154571" y="126610"/>
                    </a:cubicBezTo>
                    <a:lnTo>
                      <a:pt x="154502" y="127023"/>
                    </a:lnTo>
                    <a:cubicBezTo>
                      <a:pt x="154319" y="128145"/>
                      <a:pt x="154182" y="129244"/>
                      <a:pt x="154091" y="130320"/>
                    </a:cubicBezTo>
                    <a:cubicBezTo>
                      <a:pt x="153930" y="131511"/>
                      <a:pt x="154022" y="132702"/>
                      <a:pt x="153976" y="133870"/>
                    </a:cubicBezTo>
                    <a:lnTo>
                      <a:pt x="153976" y="135656"/>
                    </a:lnTo>
                    <a:cubicBezTo>
                      <a:pt x="153976" y="136229"/>
                      <a:pt x="154068" y="136778"/>
                      <a:pt x="154113" y="137305"/>
                    </a:cubicBezTo>
                    <a:lnTo>
                      <a:pt x="154251" y="138931"/>
                    </a:lnTo>
                    <a:lnTo>
                      <a:pt x="154319" y="139733"/>
                    </a:lnTo>
                    <a:lnTo>
                      <a:pt x="154365" y="140214"/>
                    </a:lnTo>
                    <a:lnTo>
                      <a:pt x="154434" y="140649"/>
                    </a:lnTo>
                    <a:lnTo>
                      <a:pt x="155074" y="144107"/>
                    </a:lnTo>
                    <a:cubicBezTo>
                      <a:pt x="155302" y="145206"/>
                      <a:pt x="155668" y="146214"/>
                      <a:pt x="155943" y="147267"/>
                    </a:cubicBezTo>
                    <a:cubicBezTo>
                      <a:pt x="156103" y="147748"/>
                      <a:pt x="156240" y="148367"/>
                      <a:pt x="156446" y="148893"/>
                    </a:cubicBezTo>
                    <a:lnTo>
                      <a:pt x="157017" y="150519"/>
                    </a:lnTo>
                    <a:lnTo>
                      <a:pt x="157612" y="152123"/>
                    </a:lnTo>
                    <a:lnTo>
                      <a:pt x="158275" y="153611"/>
                    </a:lnTo>
                    <a:lnTo>
                      <a:pt x="158938" y="155100"/>
                    </a:lnTo>
                    <a:cubicBezTo>
                      <a:pt x="159259" y="155764"/>
                      <a:pt x="159465" y="156107"/>
                      <a:pt x="159762" y="156634"/>
                    </a:cubicBezTo>
                    <a:lnTo>
                      <a:pt x="161362" y="159474"/>
                    </a:lnTo>
                    <a:lnTo>
                      <a:pt x="161751" y="160184"/>
                    </a:lnTo>
                    <a:lnTo>
                      <a:pt x="162003" y="160619"/>
                    </a:lnTo>
                    <a:lnTo>
                      <a:pt x="162232" y="160963"/>
                    </a:lnTo>
                    <a:lnTo>
                      <a:pt x="163169" y="162337"/>
                    </a:lnTo>
                    <a:cubicBezTo>
                      <a:pt x="163832" y="163230"/>
                      <a:pt x="164335" y="164100"/>
                      <a:pt x="165136" y="165016"/>
                    </a:cubicBezTo>
                    <a:cubicBezTo>
                      <a:pt x="165844" y="165886"/>
                      <a:pt x="166530" y="166780"/>
                      <a:pt x="167308" y="167535"/>
                    </a:cubicBezTo>
                    <a:cubicBezTo>
                      <a:pt x="167422" y="167627"/>
                      <a:pt x="167606" y="167719"/>
                      <a:pt x="167788" y="167673"/>
                    </a:cubicBezTo>
                    <a:cubicBezTo>
                      <a:pt x="168108" y="167627"/>
                      <a:pt x="168314" y="167352"/>
                      <a:pt x="168268" y="167031"/>
                    </a:cubicBezTo>
                    <a:lnTo>
                      <a:pt x="168268" y="166940"/>
                    </a:lnTo>
                    <a:cubicBezTo>
                      <a:pt x="168131" y="166001"/>
                      <a:pt x="167949" y="165085"/>
                      <a:pt x="167811" y="164123"/>
                    </a:cubicBezTo>
                    <a:cubicBezTo>
                      <a:pt x="167743" y="163688"/>
                      <a:pt x="167606" y="163161"/>
                      <a:pt x="167582" y="162841"/>
                    </a:cubicBezTo>
                    <a:lnTo>
                      <a:pt x="167377" y="161443"/>
                    </a:lnTo>
                    <a:cubicBezTo>
                      <a:pt x="167239" y="160504"/>
                      <a:pt x="167079" y="159589"/>
                      <a:pt x="166919" y="158695"/>
                    </a:cubicBezTo>
                    <a:lnTo>
                      <a:pt x="166919" y="158581"/>
                    </a:lnTo>
                    <a:cubicBezTo>
                      <a:pt x="166919" y="158581"/>
                      <a:pt x="166919" y="158581"/>
                      <a:pt x="166919" y="158581"/>
                    </a:cubicBezTo>
                    <a:lnTo>
                      <a:pt x="166919" y="158581"/>
                    </a:lnTo>
                    <a:cubicBezTo>
                      <a:pt x="166988" y="158787"/>
                      <a:pt x="166919" y="158627"/>
                      <a:pt x="166942" y="158695"/>
                    </a:cubicBezTo>
                    <a:lnTo>
                      <a:pt x="166942" y="158466"/>
                    </a:lnTo>
                    <a:cubicBezTo>
                      <a:pt x="166942" y="158466"/>
                      <a:pt x="166873" y="158123"/>
                      <a:pt x="166873" y="158123"/>
                    </a:cubicBezTo>
                    <a:lnTo>
                      <a:pt x="166782" y="157413"/>
                    </a:lnTo>
                    <a:lnTo>
                      <a:pt x="166622" y="156016"/>
                    </a:lnTo>
                    <a:cubicBezTo>
                      <a:pt x="166530" y="155100"/>
                      <a:pt x="166371" y="154184"/>
                      <a:pt x="166256" y="153268"/>
                    </a:cubicBezTo>
                    <a:lnTo>
                      <a:pt x="166256" y="153084"/>
                    </a:lnTo>
                    <a:cubicBezTo>
                      <a:pt x="166256" y="153084"/>
                      <a:pt x="166233" y="152993"/>
                      <a:pt x="166233" y="152993"/>
                    </a:cubicBezTo>
                    <a:lnTo>
                      <a:pt x="166233" y="152947"/>
                    </a:lnTo>
                    <a:cubicBezTo>
                      <a:pt x="166233" y="152947"/>
                      <a:pt x="166233" y="152924"/>
                      <a:pt x="166233" y="152924"/>
                    </a:cubicBezTo>
                    <a:cubicBezTo>
                      <a:pt x="166165" y="152741"/>
                      <a:pt x="166279" y="153199"/>
                      <a:pt x="166279" y="153153"/>
                    </a:cubicBezTo>
                    <a:lnTo>
                      <a:pt x="166279" y="153153"/>
                    </a:lnTo>
                    <a:cubicBezTo>
                      <a:pt x="166279" y="153153"/>
                      <a:pt x="166279" y="152764"/>
                      <a:pt x="166279" y="152764"/>
                    </a:cubicBezTo>
                    <a:lnTo>
                      <a:pt x="166233" y="152077"/>
                    </a:lnTo>
                    <a:lnTo>
                      <a:pt x="166142" y="150703"/>
                    </a:lnTo>
                    <a:cubicBezTo>
                      <a:pt x="166096" y="149741"/>
                      <a:pt x="166028" y="148825"/>
                      <a:pt x="165936" y="147886"/>
                    </a:cubicBezTo>
                    <a:lnTo>
                      <a:pt x="165822" y="146512"/>
                    </a:lnTo>
                    <a:lnTo>
                      <a:pt x="165822" y="146420"/>
                    </a:lnTo>
                    <a:cubicBezTo>
                      <a:pt x="165822" y="146420"/>
                      <a:pt x="165822" y="146397"/>
                      <a:pt x="165822" y="146397"/>
                    </a:cubicBezTo>
                    <a:lnTo>
                      <a:pt x="165822" y="146397"/>
                    </a:lnTo>
                    <a:cubicBezTo>
                      <a:pt x="165822" y="146397"/>
                      <a:pt x="165867" y="146672"/>
                      <a:pt x="165844" y="146534"/>
                    </a:cubicBezTo>
                    <a:lnTo>
                      <a:pt x="165844" y="146534"/>
                    </a:lnTo>
                    <a:lnTo>
                      <a:pt x="165844" y="145389"/>
                    </a:lnTo>
                    <a:cubicBezTo>
                      <a:pt x="165844" y="144565"/>
                      <a:pt x="165844" y="143809"/>
                      <a:pt x="165867" y="142893"/>
                    </a:cubicBezTo>
                    <a:cubicBezTo>
                      <a:pt x="165936" y="141954"/>
                      <a:pt x="165959" y="141038"/>
                      <a:pt x="165982" y="140099"/>
                    </a:cubicBezTo>
                    <a:cubicBezTo>
                      <a:pt x="165982" y="139343"/>
                      <a:pt x="166165" y="138542"/>
                      <a:pt x="166233" y="137763"/>
                    </a:cubicBezTo>
                    <a:cubicBezTo>
                      <a:pt x="166325" y="137030"/>
                      <a:pt x="166393" y="136298"/>
                      <a:pt x="166599" y="135336"/>
                    </a:cubicBezTo>
                    <a:lnTo>
                      <a:pt x="167102" y="132588"/>
                    </a:lnTo>
                    <a:cubicBezTo>
                      <a:pt x="167171" y="132381"/>
                      <a:pt x="167285" y="131946"/>
                      <a:pt x="167377" y="131649"/>
                    </a:cubicBezTo>
                    <a:lnTo>
                      <a:pt x="167720" y="130435"/>
                    </a:lnTo>
                    <a:lnTo>
                      <a:pt x="167925" y="129771"/>
                    </a:lnTo>
                    <a:lnTo>
                      <a:pt x="168040" y="129427"/>
                    </a:lnTo>
                    <a:lnTo>
                      <a:pt x="168040" y="129358"/>
                    </a:lnTo>
                    <a:cubicBezTo>
                      <a:pt x="168040" y="129358"/>
                      <a:pt x="168040" y="129358"/>
                      <a:pt x="168040" y="129358"/>
                    </a:cubicBezTo>
                    <a:lnTo>
                      <a:pt x="168040" y="129358"/>
                    </a:lnTo>
                    <a:cubicBezTo>
                      <a:pt x="168017" y="129496"/>
                      <a:pt x="168131" y="128969"/>
                      <a:pt x="167949" y="129679"/>
                    </a:cubicBezTo>
                    <a:lnTo>
                      <a:pt x="167949" y="129679"/>
                    </a:lnTo>
                    <a:cubicBezTo>
                      <a:pt x="167949" y="129679"/>
                      <a:pt x="168017" y="129473"/>
                      <a:pt x="168017" y="129473"/>
                    </a:cubicBezTo>
                    <a:lnTo>
                      <a:pt x="168520" y="128190"/>
                    </a:lnTo>
                    <a:lnTo>
                      <a:pt x="169023" y="126885"/>
                    </a:lnTo>
                    <a:lnTo>
                      <a:pt x="169137" y="126633"/>
                    </a:lnTo>
                    <a:lnTo>
                      <a:pt x="169229" y="126450"/>
                    </a:lnTo>
                    <a:lnTo>
                      <a:pt x="170052" y="124824"/>
                    </a:lnTo>
                    <a:lnTo>
                      <a:pt x="170669" y="123541"/>
                    </a:lnTo>
                    <a:lnTo>
                      <a:pt x="171676" y="121938"/>
                    </a:lnTo>
                    <a:cubicBezTo>
                      <a:pt x="171882" y="121686"/>
                      <a:pt x="172065" y="121411"/>
                      <a:pt x="172247" y="121114"/>
                    </a:cubicBezTo>
                    <a:lnTo>
                      <a:pt x="172247" y="121068"/>
                    </a:lnTo>
                    <a:cubicBezTo>
                      <a:pt x="172339" y="120953"/>
                      <a:pt x="172408" y="120862"/>
                      <a:pt x="172499" y="120747"/>
                    </a:cubicBezTo>
                    <a:cubicBezTo>
                      <a:pt x="172865" y="120312"/>
                      <a:pt x="173185" y="119854"/>
                      <a:pt x="173528" y="119442"/>
                    </a:cubicBezTo>
                    <a:cubicBezTo>
                      <a:pt x="173894" y="118984"/>
                      <a:pt x="174100" y="118594"/>
                      <a:pt x="174694" y="117999"/>
                    </a:cubicBezTo>
                    <a:cubicBezTo>
                      <a:pt x="174923" y="117747"/>
                      <a:pt x="175152" y="117495"/>
                      <a:pt x="175380" y="117243"/>
                    </a:cubicBezTo>
                    <a:cubicBezTo>
                      <a:pt x="175472" y="117655"/>
                      <a:pt x="175518" y="118091"/>
                      <a:pt x="175655" y="118480"/>
                    </a:cubicBezTo>
                    <a:cubicBezTo>
                      <a:pt x="175838" y="119281"/>
                      <a:pt x="176021" y="119854"/>
                      <a:pt x="176181" y="120404"/>
                    </a:cubicBezTo>
                    <a:lnTo>
                      <a:pt x="176432" y="121274"/>
                    </a:lnTo>
                    <a:lnTo>
                      <a:pt x="176432" y="121389"/>
                    </a:lnTo>
                    <a:cubicBezTo>
                      <a:pt x="176432" y="121389"/>
                      <a:pt x="176478" y="121434"/>
                      <a:pt x="176478" y="121434"/>
                    </a:cubicBezTo>
                    <a:lnTo>
                      <a:pt x="176478" y="121434"/>
                    </a:lnTo>
                    <a:cubicBezTo>
                      <a:pt x="176478" y="121434"/>
                      <a:pt x="176752" y="122121"/>
                      <a:pt x="176752" y="122121"/>
                    </a:cubicBezTo>
                    <a:lnTo>
                      <a:pt x="176821" y="122328"/>
                    </a:lnTo>
                    <a:lnTo>
                      <a:pt x="177004" y="122763"/>
                    </a:lnTo>
                    <a:lnTo>
                      <a:pt x="177713" y="124434"/>
                    </a:lnTo>
                    <a:lnTo>
                      <a:pt x="178079" y="125259"/>
                    </a:lnTo>
                    <a:lnTo>
                      <a:pt x="178262" y="125694"/>
                    </a:lnTo>
                    <a:lnTo>
                      <a:pt x="178353" y="125900"/>
                    </a:lnTo>
                    <a:lnTo>
                      <a:pt x="178353" y="125946"/>
                    </a:lnTo>
                    <a:cubicBezTo>
                      <a:pt x="178353" y="125946"/>
                      <a:pt x="178559" y="126312"/>
                      <a:pt x="178559" y="126312"/>
                    </a:cubicBezTo>
                    <a:lnTo>
                      <a:pt x="178605" y="126427"/>
                    </a:lnTo>
                    <a:lnTo>
                      <a:pt x="180251" y="129656"/>
                    </a:lnTo>
                    <a:lnTo>
                      <a:pt x="182012" y="132931"/>
                    </a:lnTo>
                    <a:lnTo>
                      <a:pt x="183796" y="136114"/>
                    </a:lnTo>
                    <a:lnTo>
                      <a:pt x="184024" y="136503"/>
                    </a:lnTo>
                    <a:lnTo>
                      <a:pt x="184024" y="136503"/>
                    </a:lnTo>
                    <a:cubicBezTo>
                      <a:pt x="184024" y="136503"/>
                      <a:pt x="184093" y="136664"/>
                      <a:pt x="184093" y="136664"/>
                    </a:cubicBezTo>
                    <a:lnTo>
                      <a:pt x="184459" y="137420"/>
                    </a:lnTo>
                    <a:lnTo>
                      <a:pt x="185191" y="138931"/>
                    </a:lnTo>
                    <a:lnTo>
                      <a:pt x="186654" y="141954"/>
                    </a:lnTo>
                    <a:cubicBezTo>
                      <a:pt x="187134" y="142985"/>
                      <a:pt x="187592" y="144153"/>
                      <a:pt x="188072" y="145252"/>
                    </a:cubicBezTo>
                    <a:lnTo>
                      <a:pt x="189467" y="148619"/>
                    </a:lnTo>
                    <a:lnTo>
                      <a:pt x="189558" y="148802"/>
                    </a:lnTo>
                    <a:lnTo>
                      <a:pt x="189558" y="148847"/>
                    </a:lnTo>
                    <a:cubicBezTo>
                      <a:pt x="189558" y="148847"/>
                      <a:pt x="189695" y="149214"/>
                      <a:pt x="189695" y="149214"/>
                    </a:cubicBezTo>
                    <a:lnTo>
                      <a:pt x="189947" y="150016"/>
                    </a:lnTo>
                    <a:lnTo>
                      <a:pt x="190473" y="151596"/>
                    </a:lnTo>
                    <a:lnTo>
                      <a:pt x="191571" y="154733"/>
                    </a:lnTo>
                    <a:lnTo>
                      <a:pt x="192531" y="158260"/>
                    </a:lnTo>
                    <a:lnTo>
                      <a:pt x="193011" y="160001"/>
                    </a:lnTo>
                    <a:lnTo>
                      <a:pt x="193263" y="160894"/>
                    </a:lnTo>
                    <a:lnTo>
                      <a:pt x="193263" y="161008"/>
                    </a:lnTo>
                    <a:cubicBezTo>
                      <a:pt x="193263" y="161008"/>
                      <a:pt x="193309" y="161054"/>
                      <a:pt x="193309" y="161054"/>
                    </a:cubicBezTo>
                    <a:lnTo>
                      <a:pt x="193309" y="161054"/>
                    </a:lnTo>
                    <a:lnTo>
                      <a:pt x="193354" y="161306"/>
                    </a:lnTo>
                    <a:lnTo>
                      <a:pt x="194063" y="164856"/>
                    </a:lnTo>
                    <a:lnTo>
                      <a:pt x="194429" y="166642"/>
                    </a:lnTo>
                    <a:lnTo>
                      <a:pt x="194681" y="168337"/>
                    </a:lnTo>
                    <a:lnTo>
                      <a:pt x="195184" y="171955"/>
                    </a:lnTo>
                    <a:lnTo>
                      <a:pt x="195230" y="172253"/>
                    </a:lnTo>
                    <a:lnTo>
                      <a:pt x="195230" y="172345"/>
                    </a:lnTo>
                    <a:cubicBezTo>
                      <a:pt x="195230" y="172345"/>
                      <a:pt x="195298" y="173192"/>
                      <a:pt x="195298" y="173192"/>
                    </a:cubicBezTo>
                    <a:lnTo>
                      <a:pt x="195390" y="174841"/>
                    </a:lnTo>
                    <a:cubicBezTo>
                      <a:pt x="195458" y="175940"/>
                      <a:pt x="195573" y="177062"/>
                      <a:pt x="195527" y="178299"/>
                    </a:cubicBezTo>
                    <a:lnTo>
                      <a:pt x="195527" y="180131"/>
                    </a:lnTo>
                    <a:cubicBezTo>
                      <a:pt x="195527" y="180131"/>
                      <a:pt x="195504" y="181024"/>
                      <a:pt x="195504" y="181024"/>
                    </a:cubicBezTo>
                    <a:lnTo>
                      <a:pt x="195504" y="181482"/>
                    </a:lnTo>
                    <a:cubicBezTo>
                      <a:pt x="195504" y="181482"/>
                      <a:pt x="195504" y="181711"/>
                      <a:pt x="195504" y="181711"/>
                    </a:cubicBezTo>
                    <a:lnTo>
                      <a:pt x="195504" y="181826"/>
                    </a:lnTo>
                    <a:cubicBezTo>
                      <a:pt x="195504" y="181963"/>
                      <a:pt x="195504" y="181940"/>
                      <a:pt x="195504" y="181849"/>
                    </a:cubicBezTo>
                    <a:lnTo>
                      <a:pt x="195253" y="185147"/>
                    </a:lnTo>
                    <a:lnTo>
                      <a:pt x="195253" y="185582"/>
                    </a:lnTo>
                    <a:cubicBezTo>
                      <a:pt x="195253" y="185582"/>
                      <a:pt x="195207" y="185719"/>
                      <a:pt x="195207" y="185719"/>
                    </a:cubicBezTo>
                    <a:cubicBezTo>
                      <a:pt x="195161" y="186017"/>
                      <a:pt x="195253" y="185444"/>
                      <a:pt x="195275" y="185353"/>
                    </a:cubicBezTo>
                    <a:lnTo>
                      <a:pt x="195275" y="185353"/>
                    </a:lnTo>
                    <a:cubicBezTo>
                      <a:pt x="195275" y="185353"/>
                      <a:pt x="195275" y="185444"/>
                      <a:pt x="195275" y="185444"/>
                    </a:cubicBezTo>
                    <a:lnTo>
                      <a:pt x="195275" y="185673"/>
                    </a:lnTo>
                    <a:cubicBezTo>
                      <a:pt x="195275" y="185673"/>
                      <a:pt x="195115" y="186567"/>
                      <a:pt x="195115" y="186567"/>
                    </a:cubicBezTo>
                    <a:lnTo>
                      <a:pt x="194864" y="188376"/>
                    </a:lnTo>
                    <a:cubicBezTo>
                      <a:pt x="194726" y="189475"/>
                      <a:pt x="194429" y="190712"/>
                      <a:pt x="194246" y="191880"/>
                    </a:cubicBezTo>
                    <a:lnTo>
                      <a:pt x="193286" y="195590"/>
                    </a:lnTo>
                    <a:lnTo>
                      <a:pt x="193217" y="195773"/>
                    </a:lnTo>
                    <a:cubicBezTo>
                      <a:pt x="192691" y="197834"/>
                      <a:pt x="193606" y="200056"/>
                      <a:pt x="195550" y="201040"/>
                    </a:cubicBezTo>
                    <a:cubicBezTo>
                      <a:pt x="197814" y="202231"/>
                      <a:pt x="200604" y="201338"/>
                      <a:pt x="201770" y="199071"/>
                    </a:cubicBezTo>
                    <a:lnTo>
                      <a:pt x="203691" y="195384"/>
                    </a:lnTo>
                    <a:lnTo>
                      <a:pt x="203759" y="195246"/>
                    </a:lnTo>
                    <a:lnTo>
                      <a:pt x="203874" y="194994"/>
                    </a:lnTo>
                    <a:cubicBezTo>
                      <a:pt x="204766" y="192865"/>
                      <a:pt x="205932" y="189750"/>
                      <a:pt x="206618" y="187231"/>
                    </a:cubicBezTo>
                    <a:lnTo>
                      <a:pt x="207532" y="183566"/>
                    </a:lnTo>
                    <a:lnTo>
                      <a:pt x="208196" y="179650"/>
                    </a:lnTo>
                    <a:lnTo>
                      <a:pt x="208356" y="178734"/>
                    </a:lnTo>
                    <a:lnTo>
                      <a:pt x="208516" y="177795"/>
                    </a:lnTo>
                    <a:lnTo>
                      <a:pt x="208516" y="177337"/>
                    </a:lnTo>
                    <a:cubicBezTo>
                      <a:pt x="208516" y="177337"/>
                      <a:pt x="208699" y="175436"/>
                      <a:pt x="208699" y="175436"/>
                    </a:cubicBezTo>
                    <a:lnTo>
                      <a:pt x="208836" y="173559"/>
                    </a:lnTo>
                    <a:lnTo>
                      <a:pt x="208905" y="172620"/>
                    </a:lnTo>
                    <a:lnTo>
                      <a:pt x="208973" y="171841"/>
                    </a:lnTo>
                    <a:lnTo>
                      <a:pt x="208973" y="171337"/>
                    </a:lnTo>
                    <a:cubicBezTo>
                      <a:pt x="208973" y="171337"/>
                      <a:pt x="208905" y="167238"/>
                      <a:pt x="208905" y="167238"/>
                    </a:cubicBezTo>
                    <a:lnTo>
                      <a:pt x="208905" y="165199"/>
                    </a:lnTo>
                    <a:cubicBezTo>
                      <a:pt x="208905" y="165199"/>
                      <a:pt x="208699" y="163299"/>
                      <a:pt x="208699" y="163299"/>
                    </a:cubicBezTo>
                    <a:lnTo>
                      <a:pt x="208310" y="159520"/>
                    </a:lnTo>
                    <a:lnTo>
                      <a:pt x="208218" y="158581"/>
                    </a:lnTo>
                    <a:lnTo>
                      <a:pt x="208218" y="158283"/>
                    </a:lnTo>
                    <a:cubicBezTo>
                      <a:pt x="208218" y="158283"/>
                      <a:pt x="208173" y="158168"/>
                      <a:pt x="208173" y="158168"/>
                    </a:cubicBezTo>
                    <a:lnTo>
                      <a:pt x="208127" y="157917"/>
                    </a:lnTo>
                    <a:lnTo>
                      <a:pt x="208035" y="157413"/>
                    </a:lnTo>
                    <a:lnTo>
                      <a:pt x="207670" y="155443"/>
                    </a:lnTo>
                    <a:lnTo>
                      <a:pt x="206938" y="151481"/>
                    </a:lnTo>
                    <a:cubicBezTo>
                      <a:pt x="206663" y="150176"/>
                      <a:pt x="206275" y="149031"/>
                      <a:pt x="205954" y="147794"/>
                    </a:cubicBezTo>
                    <a:lnTo>
                      <a:pt x="204948" y="144130"/>
                    </a:lnTo>
                    <a:lnTo>
                      <a:pt x="204880" y="143901"/>
                    </a:lnTo>
                    <a:lnTo>
                      <a:pt x="204811" y="143603"/>
                    </a:lnTo>
                    <a:lnTo>
                      <a:pt x="204766" y="143489"/>
                    </a:lnTo>
                    <a:lnTo>
                      <a:pt x="204605" y="143031"/>
                    </a:lnTo>
                    <a:lnTo>
                      <a:pt x="204239" y="142092"/>
                    </a:lnTo>
                    <a:lnTo>
                      <a:pt x="203553" y="140214"/>
                    </a:lnTo>
                    <a:lnTo>
                      <a:pt x="202158" y="136481"/>
                    </a:lnTo>
                    <a:cubicBezTo>
                      <a:pt x="201656" y="135290"/>
                      <a:pt x="201084" y="134145"/>
                      <a:pt x="200580" y="133023"/>
                    </a:cubicBezTo>
                    <a:lnTo>
                      <a:pt x="198980" y="129587"/>
                    </a:lnTo>
                    <a:lnTo>
                      <a:pt x="198774" y="129175"/>
                    </a:lnTo>
                    <a:lnTo>
                      <a:pt x="198660" y="128946"/>
                    </a:lnTo>
                    <a:lnTo>
                      <a:pt x="198500" y="128602"/>
                    </a:lnTo>
                    <a:lnTo>
                      <a:pt x="198431" y="128511"/>
                    </a:lnTo>
                    <a:lnTo>
                      <a:pt x="197974" y="127686"/>
                    </a:lnTo>
                    <a:lnTo>
                      <a:pt x="197036" y="126037"/>
                    </a:lnTo>
                    <a:lnTo>
                      <a:pt x="195161" y="122763"/>
                    </a:lnTo>
                    <a:cubicBezTo>
                      <a:pt x="194566" y="121755"/>
                      <a:pt x="193972" y="120564"/>
                      <a:pt x="193377" y="119488"/>
                    </a:cubicBezTo>
                    <a:lnTo>
                      <a:pt x="193149" y="119076"/>
                    </a:lnTo>
                    <a:lnTo>
                      <a:pt x="193057" y="118892"/>
                    </a:lnTo>
                    <a:lnTo>
                      <a:pt x="193057" y="118892"/>
                    </a:lnTo>
                    <a:cubicBezTo>
                      <a:pt x="193057" y="118892"/>
                      <a:pt x="193011" y="118778"/>
                      <a:pt x="193011" y="118778"/>
                    </a:cubicBezTo>
                    <a:lnTo>
                      <a:pt x="192623" y="117907"/>
                    </a:lnTo>
                    <a:lnTo>
                      <a:pt x="191845" y="116190"/>
                    </a:lnTo>
                    <a:lnTo>
                      <a:pt x="191754" y="115984"/>
                    </a:lnTo>
                    <a:lnTo>
                      <a:pt x="191708" y="115869"/>
                    </a:lnTo>
                    <a:lnTo>
                      <a:pt x="191594" y="115549"/>
                    </a:lnTo>
                    <a:lnTo>
                      <a:pt x="191273" y="114747"/>
                    </a:lnTo>
                    <a:cubicBezTo>
                      <a:pt x="191067" y="114197"/>
                      <a:pt x="190930" y="113694"/>
                      <a:pt x="190748" y="113190"/>
                    </a:cubicBezTo>
                    <a:lnTo>
                      <a:pt x="190587" y="112594"/>
                    </a:lnTo>
                    <a:cubicBezTo>
                      <a:pt x="190542" y="112388"/>
                      <a:pt x="190473" y="112182"/>
                      <a:pt x="190450" y="111816"/>
                    </a:cubicBezTo>
                    <a:lnTo>
                      <a:pt x="190381" y="110877"/>
                    </a:lnTo>
                    <a:cubicBezTo>
                      <a:pt x="190381" y="110877"/>
                      <a:pt x="190381" y="110464"/>
                      <a:pt x="190381" y="110281"/>
                    </a:cubicBezTo>
                    <a:cubicBezTo>
                      <a:pt x="190381" y="109342"/>
                      <a:pt x="190633" y="108197"/>
                      <a:pt x="190885" y="107098"/>
                    </a:cubicBezTo>
                    <a:lnTo>
                      <a:pt x="192806" y="99746"/>
                    </a:lnTo>
                    <a:lnTo>
                      <a:pt x="193286" y="97892"/>
                    </a:lnTo>
                    <a:lnTo>
                      <a:pt x="193377" y="97525"/>
                    </a:lnTo>
                    <a:lnTo>
                      <a:pt x="193423" y="97296"/>
                    </a:lnTo>
                    <a:lnTo>
                      <a:pt x="193492" y="96838"/>
                    </a:lnTo>
                    <a:lnTo>
                      <a:pt x="193675" y="95922"/>
                    </a:lnTo>
                    <a:lnTo>
                      <a:pt x="194018" y="94044"/>
                    </a:lnTo>
                    <a:cubicBezTo>
                      <a:pt x="194178" y="93219"/>
                      <a:pt x="194223" y="92739"/>
                      <a:pt x="194315" y="92052"/>
                    </a:cubicBezTo>
                    <a:lnTo>
                      <a:pt x="194566" y="90174"/>
                    </a:lnTo>
                    <a:cubicBezTo>
                      <a:pt x="194681" y="89326"/>
                      <a:pt x="194681" y="88845"/>
                      <a:pt x="194749" y="88181"/>
                    </a:cubicBezTo>
                    <a:lnTo>
                      <a:pt x="195024" y="84402"/>
                    </a:lnTo>
                    <a:lnTo>
                      <a:pt x="195161" y="82524"/>
                    </a:lnTo>
                    <a:lnTo>
                      <a:pt x="195161" y="82250"/>
                    </a:lnTo>
                    <a:cubicBezTo>
                      <a:pt x="195161" y="82250"/>
                      <a:pt x="195161" y="82181"/>
                      <a:pt x="195161" y="82181"/>
                    </a:cubicBezTo>
                    <a:lnTo>
                      <a:pt x="195161" y="82066"/>
                    </a:lnTo>
                    <a:cubicBezTo>
                      <a:pt x="195161" y="82066"/>
                      <a:pt x="195161" y="81837"/>
                      <a:pt x="195161" y="81837"/>
                    </a:cubicBezTo>
                    <a:lnTo>
                      <a:pt x="195161" y="81357"/>
                    </a:lnTo>
                    <a:cubicBezTo>
                      <a:pt x="195161" y="81357"/>
                      <a:pt x="195092" y="80418"/>
                      <a:pt x="195092" y="80418"/>
                    </a:cubicBezTo>
                    <a:lnTo>
                      <a:pt x="195047" y="78517"/>
                    </a:lnTo>
                    <a:lnTo>
                      <a:pt x="194932" y="76479"/>
                    </a:lnTo>
                    <a:lnTo>
                      <a:pt x="194932" y="76479"/>
                    </a:lnTo>
                    <a:cubicBezTo>
                      <a:pt x="194932" y="76479"/>
                      <a:pt x="194932" y="76341"/>
                      <a:pt x="194932" y="76341"/>
                    </a:cubicBezTo>
                    <a:lnTo>
                      <a:pt x="194521" y="74051"/>
                    </a:lnTo>
                    <a:cubicBezTo>
                      <a:pt x="194383" y="73318"/>
                      <a:pt x="194269" y="72517"/>
                      <a:pt x="194063" y="71806"/>
                    </a:cubicBezTo>
                    <a:lnTo>
                      <a:pt x="193949" y="71280"/>
                    </a:lnTo>
                    <a:lnTo>
                      <a:pt x="193880" y="71005"/>
                    </a:lnTo>
                    <a:lnTo>
                      <a:pt x="193812" y="70799"/>
                    </a:lnTo>
                    <a:lnTo>
                      <a:pt x="193766" y="70684"/>
                    </a:lnTo>
                    <a:lnTo>
                      <a:pt x="193400" y="69585"/>
                    </a:lnTo>
                    <a:lnTo>
                      <a:pt x="192668" y="67455"/>
                    </a:lnTo>
                    <a:lnTo>
                      <a:pt x="192668" y="67387"/>
                    </a:lnTo>
                    <a:cubicBezTo>
                      <a:pt x="192668" y="67387"/>
                      <a:pt x="192623" y="67295"/>
                      <a:pt x="192623" y="67295"/>
                    </a:cubicBezTo>
                    <a:cubicBezTo>
                      <a:pt x="191937" y="66013"/>
                      <a:pt x="191319" y="64570"/>
                      <a:pt x="190542" y="63425"/>
                    </a:cubicBezTo>
                    <a:lnTo>
                      <a:pt x="189398" y="61684"/>
                    </a:lnTo>
                    <a:cubicBezTo>
                      <a:pt x="188941" y="60997"/>
                      <a:pt x="188461" y="60493"/>
                      <a:pt x="188004" y="59898"/>
                    </a:cubicBezTo>
                    <a:cubicBezTo>
                      <a:pt x="187546" y="59325"/>
                      <a:pt x="187089" y="58753"/>
                      <a:pt x="186563" y="58272"/>
                    </a:cubicBezTo>
                    <a:lnTo>
                      <a:pt x="185008" y="56737"/>
                    </a:lnTo>
                    <a:lnTo>
                      <a:pt x="183270" y="55363"/>
                    </a:lnTo>
                    <a:cubicBezTo>
                      <a:pt x="182698" y="54859"/>
                      <a:pt x="182103" y="54539"/>
                      <a:pt x="181532" y="54126"/>
                    </a:cubicBezTo>
                    <a:lnTo>
                      <a:pt x="180663" y="53554"/>
                    </a:lnTo>
                    <a:cubicBezTo>
                      <a:pt x="180663" y="53554"/>
                      <a:pt x="180503" y="53485"/>
                      <a:pt x="180434" y="53439"/>
                    </a:cubicBezTo>
                    <a:lnTo>
                      <a:pt x="180983" y="53371"/>
                    </a:lnTo>
                    <a:lnTo>
                      <a:pt x="181280" y="53371"/>
                    </a:lnTo>
                    <a:cubicBezTo>
                      <a:pt x="181280" y="53371"/>
                      <a:pt x="181646" y="53279"/>
                      <a:pt x="181646" y="53279"/>
                    </a:cubicBezTo>
                    <a:lnTo>
                      <a:pt x="182264" y="53187"/>
                    </a:lnTo>
                    <a:lnTo>
                      <a:pt x="182881" y="53073"/>
                    </a:lnTo>
                    <a:cubicBezTo>
                      <a:pt x="183110" y="53027"/>
                      <a:pt x="183247" y="53027"/>
                      <a:pt x="183544" y="52982"/>
                    </a:cubicBezTo>
                    <a:lnTo>
                      <a:pt x="184733" y="52661"/>
                    </a:lnTo>
                    <a:lnTo>
                      <a:pt x="187112" y="52088"/>
                    </a:lnTo>
                    <a:lnTo>
                      <a:pt x="187112" y="52088"/>
                    </a:lnTo>
                    <a:cubicBezTo>
                      <a:pt x="187112" y="52088"/>
                      <a:pt x="187203" y="52043"/>
                      <a:pt x="187203" y="52043"/>
                    </a:cubicBezTo>
                    <a:lnTo>
                      <a:pt x="189193" y="51218"/>
                    </a:lnTo>
                    <a:cubicBezTo>
                      <a:pt x="189879" y="50943"/>
                      <a:pt x="190519" y="50714"/>
                      <a:pt x="191205" y="50325"/>
                    </a:cubicBezTo>
                    <a:cubicBezTo>
                      <a:pt x="191937" y="49981"/>
                      <a:pt x="192577" y="49592"/>
                      <a:pt x="193172" y="49226"/>
                    </a:cubicBezTo>
                    <a:lnTo>
                      <a:pt x="193652" y="48951"/>
                    </a:lnTo>
                    <a:lnTo>
                      <a:pt x="194132" y="48607"/>
                    </a:lnTo>
                    <a:lnTo>
                      <a:pt x="195024" y="47966"/>
                    </a:lnTo>
                    <a:cubicBezTo>
                      <a:pt x="195596" y="47508"/>
                      <a:pt x="196259" y="47118"/>
                      <a:pt x="196784" y="46592"/>
                    </a:cubicBezTo>
                    <a:lnTo>
                      <a:pt x="198431" y="45080"/>
                    </a:lnTo>
                    <a:cubicBezTo>
                      <a:pt x="198980" y="44577"/>
                      <a:pt x="199437" y="43981"/>
                      <a:pt x="199940" y="43431"/>
                    </a:cubicBezTo>
                    <a:cubicBezTo>
                      <a:pt x="200466" y="42859"/>
                      <a:pt x="200901" y="42309"/>
                      <a:pt x="201313" y="41691"/>
                    </a:cubicBezTo>
                    <a:lnTo>
                      <a:pt x="201953" y="40821"/>
                    </a:lnTo>
                    <a:lnTo>
                      <a:pt x="202296" y="40340"/>
                    </a:lnTo>
                    <a:lnTo>
                      <a:pt x="202547" y="39859"/>
                    </a:lnTo>
                    <a:lnTo>
                      <a:pt x="203599" y="37912"/>
                    </a:lnTo>
                    <a:cubicBezTo>
                      <a:pt x="203942" y="37248"/>
                      <a:pt x="204331" y="36607"/>
                      <a:pt x="204628" y="35920"/>
                    </a:cubicBezTo>
                    <a:lnTo>
                      <a:pt x="205429" y="33904"/>
                    </a:lnTo>
                    <a:lnTo>
                      <a:pt x="205840" y="32897"/>
                    </a:lnTo>
                    <a:cubicBezTo>
                      <a:pt x="205909" y="32713"/>
                      <a:pt x="205954" y="32668"/>
                      <a:pt x="206069" y="32301"/>
                    </a:cubicBezTo>
                    <a:lnTo>
                      <a:pt x="206206" y="31774"/>
                    </a:lnTo>
                    <a:lnTo>
                      <a:pt x="206755" y="29668"/>
                    </a:lnTo>
                    <a:lnTo>
                      <a:pt x="207281" y="27561"/>
                    </a:lnTo>
                    <a:cubicBezTo>
                      <a:pt x="207487" y="26736"/>
                      <a:pt x="207532" y="26095"/>
                      <a:pt x="207647" y="25385"/>
                    </a:cubicBezTo>
                    <a:cubicBezTo>
                      <a:pt x="207692" y="25087"/>
                      <a:pt x="207510" y="24790"/>
                      <a:pt x="207235" y="24721"/>
                    </a:cubicBezTo>
                    <a:cubicBezTo>
                      <a:pt x="206938" y="24629"/>
                      <a:pt x="206618" y="24835"/>
                      <a:pt x="206526" y="25133"/>
                    </a:cubicBezTo>
                    <a:lnTo>
                      <a:pt x="206526" y="25179"/>
                    </a:lnTo>
                    <a:cubicBezTo>
                      <a:pt x="206526" y="25179"/>
                      <a:pt x="206092" y="26782"/>
                      <a:pt x="206092" y="26782"/>
                    </a:cubicBezTo>
                    <a:lnTo>
                      <a:pt x="205543" y="28294"/>
                    </a:lnTo>
                    <a:lnTo>
                      <a:pt x="204354" y="31454"/>
                    </a:lnTo>
                    <a:cubicBezTo>
                      <a:pt x="204239" y="31820"/>
                      <a:pt x="203896" y="32370"/>
                      <a:pt x="203668" y="32828"/>
                    </a:cubicBezTo>
                    <a:lnTo>
                      <a:pt x="202913" y="34248"/>
                    </a:lnTo>
                    <a:cubicBezTo>
                      <a:pt x="202685" y="34729"/>
                      <a:pt x="202410" y="35187"/>
                      <a:pt x="202067" y="35668"/>
                    </a:cubicBezTo>
                    <a:lnTo>
                      <a:pt x="201107" y="37042"/>
                    </a:lnTo>
                    <a:lnTo>
                      <a:pt x="200169" y="38416"/>
                    </a:lnTo>
                    <a:lnTo>
                      <a:pt x="199918" y="38760"/>
                    </a:lnTo>
                    <a:cubicBezTo>
                      <a:pt x="199918" y="38760"/>
                      <a:pt x="199757" y="38897"/>
                      <a:pt x="199712" y="38966"/>
                    </a:cubicBezTo>
                    <a:lnTo>
                      <a:pt x="199163" y="39584"/>
                    </a:lnTo>
                    <a:cubicBezTo>
                      <a:pt x="198774" y="39973"/>
                      <a:pt x="198454" y="40386"/>
                      <a:pt x="198042" y="40752"/>
                    </a:cubicBezTo>
                    <a:lnTo>
                      <a:pt x="196853" y="41828"/>
                    </a:lnTo>
                    <a:cubicBezTo>
                      <a:pt x="196098" y="42584"/>
                      <a:pt x="195184" y="43134"/>
                      <a:pt x="194361" y="43844"/>
                    </a:cubicBezTo>
                    <a:cubicBezTo>
                      <a:pt x="193926" y="44164"/>
                      <a:pt x="193469" y="44370"/>
                      <a:pt x="193011" y="44645"/>
                    </a:cubicBezTo>
                    <a:lnTo>
                      <a:pt x="191662" y="45447"/>
                    </a:lnTo>
                    <a:lnTo>
                      <a:pt x="190313" y="46111"/>
                    </a:lnTo>
                    <a:lnTo>
                      <a:pt x="189558" y="46431"/>
                    </a:lnTo>
                    <a:lnTo>
                      <a:pt x="189170" y="46592"/>
                    </a:lnTo>
                    <a:cubicBezTo>
                      <a:pt x="189170" y="46592"/>
                      <a:pt x="188827" y="46729"/>
                      <a:pt x="188895" y="46683"/>
                    </a:cubicBezTo>
                    <a:lnTo>
                      <a:pt x="185899" y="47622"/>
                    </a:lnTo>
                    <a:lnTo>
                      <a:pt x="183704" y="47966"/>
                    </a:lnTo>
                    <a:lnTo>
                      <a:pt x="182584" y="48126"/>
                    </a:lnTo>
                    <a:cubicBezTo>
                      <a:pt x="182241" y="48195"/>
                      <a:pt x="182218" y="48172"/>
                      <a:pt x="182012" y="48195"/>
                    </a:cubicBezTo>
                    <a:lnTo>
                      <a:pt x="181532" y="48195"/>
                    </a:lnTo>
                    <a:cubicBezTo>
                      <a:pt x="181211" y="48241"/>
                      <a:pt x="180937" y="48309"/>
                      <a:pt x="180525" y="48287"/>
                    </a:cubicBezTo>
                    <a:lnTo>
                      <a:pt x="177233" y="48287"/>
                    </a:lnTo>
                    <a:cubicBezTo>
                      <a:pt x="166714" y="47874"/>
                      <a:pt x="158390" y="42859"/>
                      <a:pt x="151644" y="35118"/>
                    </a:cubicBezTo>
                    <a:cubicBezTo>
                      <a:pt x="149952" y="33309"/>
                      <a:pt x="148305" y="31156"/>
                      <a:pt x="146636" y="29209"/>
                    </a:cubicBezTo>
                    <a:cubicBezTo>
                      <a:pt x="144989" y="27217"/>
                      <a:pt x="143297" y="25248"/>
                      <a:pt x="141582" y="23255"/>
                    </a:cubicBezTo>
                    <a:lnTo>
                      <a:pt x="139021" y="20301"/>
                    </a:lnTo>
                    <a:lnTo>
                      <a:pt x="137740" y="18812"/>
                    </a:lnTo>
                    <a:lnTo>
                      <a:pt x="137100" y="18056"/>
                    </a:lnTo>
                    <a:lnTo>
                      <a:pt x="136940" y="17873"/>
                    </a:lnTo>
                    <a:lnTo>
                      <a:pt x="136711" y="17621"/>
                    </a:lnTo>
                    <a:lnTo>
                      <a:pt x="136345" y="17278"/>
                    </a:lnTo>
                    <a:cubicBezTo>
                      <a:pt x="134493" y="15285"/>
                      <a:pt x="132503" y="13430"/>
                      <a:pt x="130399" y="11644"/>
                    </a:cubicBezTo>
                    <a:cubicBezTo>
                      <a:pt x="128273" y="9926"/>
                      <a:pt x="126055" y="8255"/>
                      <a:pt x="123653" y="6858"/>
                    </a:cubicBezTo>
                    <a:cubicBezTo>
                      <a:pt x="123059" y="6514"/>
                      <a:pt x="122464" y="6148"/>
                      <a:pt x="121847" y="5804"/>
                    </a:cubicBezTo>
                    <a:lnTo>
                      <a:pt x="119880" y="4819"/>
                    </a:lnTo>
                    <a:cubicBezTo>
                      <a:pt x="118531" y="4109"/>
                      <a:pt x="117434" y="3743"/>
                      <a:pt x="116199" y="3216"/>
                    </a:cubicBezTo>
                    <a:cubicBezTo>
                      <a:pt x="110779" y="1155"/>
                      <a:pt x="105313" y="285"/>
                      <a:pt x="99780" y="56"/>
                    </a:cubicBezTo>
                    <a:cubicBezTo>
                      <a:pt x="97035" y="-82"/>
                      <a:pt x="94269" y="56"/>
                      <a:pt x="91433" y="239"/>
                    </a:cubicBezTo>
                    <a:lnTo>
                      <a:pt x="89489" y="445"/>
                    </a:lnTo>
                    <a:lnTo>
                      <a:pt x="88506" y="560"/>
                    </a:lnTo>
                    <a:lnTo>
                      <a:pt x="87934" y="628"/>
                    </a:lnTo>
                    <a:lnTo>
                      <a:pt x="87431" y="720"/>
                    </a:lnTo>
                    <a:cubicBezTo>
                      <a:pt x="86082" y="972"/>
                      <a:pt x="84710" y="1109"/>
                      <a:pt x="83361" y="1476"/>
                    </a:cubicBezTo>
                    <a:cubicBezTo>
                      <a:pt x="82011" y="1728"/>
                      <a:pt x="80662" y="2025"/>
                      <a:pt x="79222" y="2483"/>
                    </a:cubicBezTo>
                    <a:lnTo>
                      <a:pt x="77118" y="3125"/>
                    </a:lnTo>
                    <a:lnTo>
                      <a:pt x="75288" y="3812"/>
                    </a:lnTo>
                    <a:lnTo>
                      <a:pt x="74373" y="4155"/>
                    </a:lnTo>
                    <a:lnTo>
                      <a:pt x="73916" y="4316"/>
                    </a:lnTo>
                    <a:lnTo>
                      <a:pt x="73665" y="4407"/>
                    </a:lnTo>
                    <a:lnTo>
                      <a:pt x="73527" y="4476"/>
                    </a:lnTo>
                    <a:lnTo>
                      <a:pt x="73276" y="4590"/>
                    </a:lnTo>
                    <a:lnTo>
                      <a:pt x="71332" y="5529"/>
                    </a:lnTo>
                    <a:cubicBezTo>
                      <a:pt x="70006" y="6102"/>
                      <a:pt x="68771" y="6903"/>
                      <a:pt x="67536" y="7659"/>
                    </a:cubicBezTo>
                    <a:cubicBezTo>
                      <a:pt x="66301" y="8323"/>
                      <a:pt x="65066" y="9446"/>
                      <a:pt x="63831" y="10361"/>
                    </a:cubicBezTo>
                    <a:lnTo>
                      <a:pt x="62940" y="11072"/>
                    </a:lnTo>
                    <a:lnTo>
                      <a:pt x="62231" y="11759"/>
                    </a:lnTo>
                    <a:lnTo>
                      <a:pt x="60836" y="13110"/>
                    </a:lnTo>
                    <a:lnTo>
                      <a:pt x="60493" y="13453"/>
                    </a:lnTo>
                    <a:lnTo>
                      <a:pt x="60310" y="13613"/>
                    </a:lnTo>
                    <a:lnTo>
                      <a:pt x="60081" y="13843"/>
                    </a:lnTo>
                    <a:lnTo>
                      <a:pt x="59990" y="13957"/>
                    </a:lnTo>
                    <a:lnTo>
                      <a:pt x="59281" y="14827"/>
                    </a:lnTo>
                    <a:lnTo>
                      <a:pt x="57863" y="16591"/>
                    </a:lnTo>
                    <a:cubicBezTo>
                      <a:pt x="56903" y="17759"/>
                      <a:pt x="56239" y="19087"/>
                      <a:pt x="55439" y="20347"/>
                    </a:cubicBezTo>
                    <a:cubicBezTo>
                      <a:pt x="54661" y="21606"/>
                      <a:pt x="54090" y="23141"/>
                      <a:pt x="53450" y="24560"/>
                    </a:cubicBezTo>
                    <a:cubicBezTo>
                      <a:pt x="53084" y="25339"/>
                      <a:pt x="52946" y="25889"/>
                      <a:pt x="52741" y="26530"/>
                    </a:cubicBezTo>
                    <a:lnTo>
                      <a:pt x="52146" y="28408"/>
                    </a:lnTo>
                    <a:lnTo>
                      <a:pt x="51986" y="28866"/>
                    </a:lnTo>
                    <a:lnTo>
                      <a:pt x="51894" y="29233"/>
                    </a:lnTo>
                    <a:lnTo>
                      <a:pt x="51894" y="29347"/>
                    </a:lnTo>
                    <a:cubicBezTo>
                      <a:pt x="51894" y="29347"/>
                      <a:pt x="51803" y="29599"/>
                      <a:pt x="51803" y="29599"/>
                    </a:cubicBezTo>
                    <a:lnTo>
                      <a:pt x="51574" y="30675"/>
                    </a:lnTo>
                    <a:lnTo>
                      <a:pt x="51140" y="32828"/>
                    </a:lnTo>
                    <a:cubicBezTo>
                      <a:pt x="50865" y="34271"/>
                      <a:pt x="50797" y="35713"/>
                      <a:pt x="50614" y="37179"/>
                    </a:cubicBezTo>
                    <a:cubicBezTo>
                      <a:pt x="50522" y="38645"/>
                      <a:pt x="50545" y="40156"/>
                      <a:pt x="50522" y="41645"/>
                    </a:cubicBezTo>
                    <a:cubicBezTo>
                      <a:pt x="50545" y="43065"/>
                      <a:pt x="50683" y="44279"/>
                      <a:pt x="50751" y="45607"/>
                    </a:cubicBezTo>
                    <a:lnTo>
                      <a:pt x="50751" y="46019"/>
                    </a:lnTo>
                    <a:cubicBezTo>
                      <a:pt x="50751" y="46019"/>
                      <a:pt x="50797" y="46271"/>
                      <a:pt x="50797" y="46271"/>
                    </a:cubicBezTo>
                    <a:lnTo>
                      <a:pt x="50865" y="46821"/>
                    </a:lnTo>
                    <a:lnTo>
                      <a:pt x="51026" y="47852"/>
                    </a:lnTo>
                    <a:lnTo>
                      <a:pt x="51300" y="49981"/>
                    </a:lnTo>
                    <a:lnTo>
                      <a:pt x="52169" y="54126"/>
                    </a:lnTo>
                    <a:lnTo>
                      <a:pt x="53312" y="58272"/>
                    </a:lnTo>
                    <a:lnTo>
                      <a:pt x="53930" y="60149"/>
                    </a:lnTo>
                    <a:lnTo>
                      <a:pt x="54250" y="61088"/>
                    </a:lnTo>
                    <a:lnTo>
                      <a:pt x="54410" y="61547"/>
                    </a:lnTo>
                    <a:lnTo>
                      <a:pt x="54524" y="61890"/>
                    </a:lnTo>
                    <a:lnTo>
                      <a:pt x="54639" y="62142"/>
                    </a:lnTo>
                    <a:cubicBezTo>
                      <a:pt x="55736" y="64753"/>
                      <a:pt x="56811" y="67501"/>
                      <a:pt x="58000" y="69974"/>
                    </a:cubicBezTo>
                    <a:lnTo>
                      <a:pt x="59829" y="73410"/>
                    </a:lnTo>
                    <a:lnTo>
                      <a:pt x="60767" y="75127"/>
                    </a:lnTo>
                    <a:lnTo>
                      <a:pt x="61225" y="76020"/>
                    </a:lnTo>
                    <a:lnTo>
                      <a:pt x="61865" y="77074"/>
                    </a:lnTo>
                    <a:lnTo>
                      <a:pt x="62414" y="77967"/>
                    </a:lnTo>
                    <a:lnTo>
                      <a:pt x="62940" y="78792"/>
                    </a:lnTo>
                    <a:lnTo>
                      <a:pt x="64060" y="80532"/>
                    </a:lnTo>
                    <a:lnTo>
                      <a:pt x="65135" y="82158"/>
                    </a:lnTo>
                    <a:lnTo>
                      <a:pt x="65730" y="83051"/>
                    </a:lnTo>
                    <a:lnTo>
                      <a:pt x="66301" y="83830"/>
                    </a:lnTo>
                    <a:lnTo>
                      <a:pt x="68542" y="87059"/>
                    </a:lnTo>
                    <a:lnTo>
                      <a:pt x="69663" y="88639"/>
                    </a:lnTo>
                    <a:lnTo>
                      <a:pt x="70966" y="90380"/>
                    </a:lnTo>
                    <a:lnTo>
                      <a:pt x="75700" y="96632"/>
                    </a:lnTo>
                    <a:lnTo>
                      <a:pt x="78330" y="100113"/>
                    </a:lnTo>
                    <a:cubicBezTo>
                      <a:pt x="78330" y="100113"/>
                      <a:pt x="78353" y="100296"/>
                      <a:pt x="78375" y="100388"/>
                    </a:cubicBezTo>
                    <a:lnTo>
                      <a:pt x="78833" y="103754"/>
                    </a:lnTo>
                    <a:cubicBezTo>
                      <a:pt x="78947" y="104281"/>
                      <a:pt x="78947" y="104968"/>
                      <a:pt x="78947" y="105632"/>
                    </a:cubicBezTo>
                    <a:lnTo>
                      <a:pt x="78947" y="107625"/>
                    </a:lnTo>
                    <a:cubicBezTo>
                      <a:pt x="78947" y="107625"/>
                      <a:pt x="78993" y="109594"/>
                      <a:pt x="78993" y="109594"/>
                    </a:cubicBezTo>
                    <a:lnTo>
                      <a:pt x="78993" y="109823"/>
                    </a:lnTo>
                    <a:lnTo>
                      <a:pt x="78947" y="110236"/>
                    </a:lnTo>
                    <a:lnTo>
                      <a:pt x="78879" y="111106"/>
                    </a:lnTo>
                    <a:cubicBezTo>
                      <a:pt x="78833" y="112274"/>
                      <a:pt x="78536" y="113442"/>
                      <a:pt x="78353" y="114587"/>
                    </a:cubicBezTo>
                    <a:cubicBezTo>
                      <a:pt x="78238" y="115136"/>
                      <a:pt x="78078" y="115640"/>
                      <a:pt x="77941" y="116167"/>
                    </a:cubicBezTo>
                    <a:cubicBezTo>
                      <a:pt x="77781" y="116694"/>
                      <a:pt x="77712" y="117175"/>
                      <a:pt x="77438" y="117816"/>
                    </a:cubicBezTo>
                    <a:lnTo>
                      <a:pt x="76729" y="119671"/>
                    </a:lnTo>
                    <a:lnTo>
                      <a:pt x="76592" y="120060"/>
                    </a:lnTo>
                    <a:lnTo>
                      <a:pt x="76592" y="120060"/>
                    </a:lnTo>
                    <a:lnTo>
                      <a:pt x="76546" y="120152"/>
                    </a:lnTo>
                    <a:lnTo>
                      <a:pt x="76454" y="120335"/>
                    </a:lnTo>
                    <a:lnTo>
                      <a:pt x="76066" y="121114"/>
                    </a:lnTo>
                    <a:cubicBezTo>
                      <a:pt x="75791" y="121618"/>
                      <a:pt x="75563" y="122144"/>
                      <a:pt x="75265" y="122648"/>
                    </a:cubicBezTo>
                    <a:lnTo>
                      <a:pt x="74305" y="124137"/>
                    </a:lnTo>
                    <a:cubicBezTo>
                      <a:pt x="73710" y="125167"/>
                      <a:pt x="72933" y="125992"/>
                      <a:pt x="72247" y="126931"/>
                    </a:cubicBezTo>
                    <a:cubicBezTo>
                      <a:pt x="71515" y="127870"/>
                      <a:pt x="70509" y="128900"/>
                      <a:pt x="69663" y="129839"/>
                    </a:cubicBezTo>
                    <a:lnTo>
                      <a:pt x="68428" y="131007"/>
                    </a:lnTo>
                    <a:cubicBezTo>
                      <a:pt x="67970" y="131419"/>
                      <a:pt x="67559" y="131855"/>
                      <a:pt x="67079" y="132267"/>
                    </a:cubicBezTo>
                    <a:cubicBezTo>
                      <a:pt x="65181" y="133870"/>
                      <a:pt x="63237" y="135381"/>
                      <a:pt x="61110" y="136870"/>
                    </a:cubicBezTo>
                    <a:lnTo>
                      <a:pt x="59486" y="137992"/>
                    </a:lnTo>
                    <a:lnTo>
                      <a:pt x="58732" y="138496"/>
                    </a:lnTo>
                    <a:lnTo>
                      <a:pt x="57909" y="139000"/>
                    </a:lnTo>
                    <a:lnTo>
                      <a:pt x="54639" y="141015"/>
                    </a:lnTo>
                    <a:cubicBezTo>
                      <a:pt x="52512" y="142367"/>
                      <a:pt x="50157" y="143649"/>
                      <a:pt x="47870" y="144932"/>
                    </a:cubicBezTo>
                    <a:lnTo>
                      <a:pt x="34126" y="152626"/>
                    </a:lnTo>
                    <a:lnTo>
                      <a:pt x="32411" y="153588"/>
                    </a:lnTo>
                    <a:lnTo>
                      <a:pt x="30650" y="154596"/>
                    </a:lnTo>
                    <a:lnTo>
                      <a:pt x="28935" y="155581"/>
                    </a:lnTo>
                    <a:lnTo>
                      <a:pt x="28524" y="155833"/>
                    </a:lnTo>
                    <a:cubicBezTo>
                      <a:pt x="28203" y="156016"/>
                      <a:pt x="28203" y="156016"/>
                      <a:pt x="28021" y="156176"/>
                    </a:cubicBezTo>
                    <a:lnTo>
                      <a:pt x="27220" y="156726"/>
                    </a:lnTo>
                    <a:lnTo>
                      <a:pt x="23790" y="159062"/>
                    </a:lnTo>
                    <a:cubicBezTo>
                      <a:pt x="23196" y="159474"/>
                      <a:pt x="22715" y="159863"/>
                      <a:pt x="22189" y="160276"/>
                    </a:cubicBezTo>
                    <a:lnTo>
                      <a:pt x="21801" y="160573"/>
                    </a:lnTo>
                    <a:lnTo>
                      <a:pt x="21526" y="160802"/>
                    </a:lnTo>
                    <a:lnTo>
                      <a:pt x="21343" y="160985"/>
                    </a:lnTo>
                    <a:lnTo>
                      <a:pt x="20611" y="161650"/>
                    </a:lnTo>
                    <a:lnTo>
                      <a:pt x="19125" y="162978"/>
                    </a:lnTo>
                    <a:lnTo>
                      <a:pt x="18439" y="163596"/>
                    </a:lnTo>
                    <a:lnTo>
                      <a:pt x="17593" y="164398"/>
                    </a:lnTo>
                    <a:cubicBezTo>
                      <a:pt x="16998" y="164925"/>
                      <a:pt x="16609" y="165406"/>
                      <a:pt x="16175" y="165909"/>
                    </a:cubicBezTo>
                    <a:lnTo>
                      <a:pt x="14803" y="167444"/>
                    </a:lnTo>
                    <a:lnTo>
                      <a:pt x="13499" y="168932"/>
                    </a:lnTo>
                    <a:lnTo>
                      <a:pt x="13340" y="169116"/>
                    </a:lnTo>
                    <a:lnTo>
                      <a:pt x="13248" y="169230"/>
                    </a:lnTo>
                    <a:lnTo>
                      <a:pt x="13065" y="169436"/>
                    </a:lnTo>
                    <a:lnTo>
                      <a:pt x="12768" y="169825"/>
                    </a:lnTo>
                    <a:lnTo>
                      <a:pt x="12196" y="170650"/>
                    </a:lnTo>
                    <a:lnTo>
                      <a:pt x="9932" y="173879"/>
                    </a:lnTo>
                    <a:lnTo>
                      <a:pt x="9887" y="173948"/>
                    </a:lnTo>
                    <a:lnTo>
                      <a:pt x="9841" y="174016"/>
                    </a:lnTo>
                    <a:lnTo>
                      <a:pt x="7257" y="178551"/>
                    </a:lnTo>
                    <a:lnTo>
                      <a:pt x="6090" y="181047"/>
                    </a:lnTo>
                    <a:cubicBezTo>
                      <a:pt x="5724" y="181803"/>
                      <a:pt x="5381" y="182650"/>
                      <a:pt x="5038" y="183498"/>
                    </a:cubicBezTo>
                    <a:cubicBezTo>
                      <a:pt x="4673" y="184368"/>
                      <a:pt x="4352" y="185192"/>
                      <a:pt x="4078" y="185994"/>
                    </a:cubicBezTo>
                    <a:lnTo>
                      <a:pt x="3643" y="187231"/>
                    </a:lnTo>
                    <a:lnTo>
                      <a:pt x="3392" y="187941"/>
                    </a:lnTo>
                    <a:lnTo>
                      <a:pt x="3209" y="188582"/>
                    </a:lnTo>
                    <a:lnTo>
                      <a:pt x="2500" y="191078"/>
                    </a:lnTo>
                    <a:lnTo>
                      <a:pt x="2157" y="192338"/>
                    </a:lnTo>
                    <a:lnTo>
                      <a:pt x="1974" y="192979"/>
                    </a:lnTo>
                    <a:lnTo>
                      <a:pt x="1883" y="193300"/>
                    </a:lnTo>
                    <a:lnTo>
                      <a:pt x="1837" y="193460"/>
                    </a:lnTo>
                    <a:lnTo>
                      <a:pt x="1768" y="193689"/>
                    </a:lnTo>
                    <a:lnTo>
                      <a:pt x="1768" y="193781"/>
                    </a:lnTo>
                    <a:cubicBezTo>
                      <a:pt x="1768" y="193781"/>
                      <a:pt x="808" y="198911"/>
                      <a:pt x="808" y="198911"/>
                    </a:cubicBezTo>
                    <a:lnTo>
                      <a:pt x="465" y="201567"/>
                    </a:lnTo>
                    <a:cubicBezTo>
                      <a:pt x="374" y="202460"/>
                      <a:pt x="213" y="203330"/>
                      <a:pt x="190" y="204224"/>
                    </a:cubicBezTo>
                    <a:lnTo>
                      <a:pt x="31" y="206834"/>
                    </a:lnTo>
                    <a:cubicBezTo>
                      <a:pt x="-38" y="207796"/>
                      <a:pt x="31" y="208598"/>
                      <a:pt x="31" y="209491"/>
                    </a:cubicBezTo>
                    <a:lnTo>
                      <a:pt x="31" y="212102"/>
                    </a:lnTo>
                    <a:cubicBezTo>
                      <a:pt x="31" y="212102"/>
                      <a:pt x="53" y="212766"/>
                      <a:pt x="53" y="212766"/>
                    </a:cubicBezTo>
                    <a:lnTo>
                      <a:pt x="99" y="213453"/>
                    </a:lnTo>
                    <a:lnTo>
                      <a:pt x="213" y="214758"/>
                    </a:lnTo>
                    <a:cubicBezTo>
                      <a:pt x="213" y="215010"/>
                      <a:pt x="419" y="215217"/>
                      <a:pt x="671" y="215262"/>
                    </a:cubicBezTo>
                    <a:cubicBezTo>
                      <a:pt x="968" y="215354"/>
                      <a:pt x="1288" y="215148"/>
                      <a:pt x="1334" y="214850"/>
                    </a:cubicBezTo>
                    <a:lnTo>
                      <a:pt x="1334" y="214781"/>
                    </a:lnTo>
                    <a:cubicBezTo>
                      <a:pt x="1654" y="213384"/>
                      <a:pt x="2043" y="211965"/>
                      <a:pt x="2477" y="210544"/>
                    </a:cubicBezTo>
                    <a:lnTo>
                      <a:pt x="3095" y="208415"/>
                    </a:lnTo>
                    <a:lnTo>
                      <a:pt x="3255" y="207888"/>
                    </a:lnTo>
                    <a:cubicBezTo>
                      <a:pt x="3255" y="207888"/>
                      <a:pt x="3369" y="207590"/>
                      <a:pt x="3415" y="207453"/>
                    </a:cubicBezTo>
                    <a:lnTo>
                      <a:pt x="3781" y="206422"/>
                    </a:lnTo>
                    <a:lnTo>
                      <a:pt x="5267" y="202231"/>
                    </a:lnTo>
                    <a:lnTo>
                      <a:pt x="5999" y="200124"/>
                    </a:lnTo>
                    <a:lnTo>
                      <a:pt x="6845" y="198200"/>
                    </a:lnTo>
                    <a:lnTo>
                      <a:pt x="7737" y="196162"/>
                    </a:lnTo>
                    <a:lnTo>
                      <a:pt x="7966" y="195659"/>
                    </a:lnTo>
                    <a:lnTo>
                      <a:pt x="8011" y="195544"/>
                    </a:lnTo>
                    <a:lnTo>
                      <a:pt x="8011" y="195544"/>
                    </a:lnTo>
                    <a:cubicBezTo>
                      <a:pt x="7806" y="196117"/>
                      <a:pt x="7966" y="195681"/>
                      <a:pt x="7920" y="195796"/>
                    </a:cubicBezTo>
                    <a:lnTo>
                      <a:pt x="7920" y="195796"/>
                    </a:lnTo>
                    <a:cubicBezTo>
                      <a:pt x="7920" y="195796"/>
                      <a:pt x="7920" y="195750"/>
                      <a:pt x="7920" y="195750"/>
                    </a:cubicBezTo>
                    <a:lnTo>
                      <a:pt x="7966" y="195681"/>
                    </a:lnTo>
                    <a:lnTo>
                      <a:pt x="8080" y="195430"/>
                    </a:lnTo>
                    <a:lnTo>
                      <a:pt x="8583" y="194445"/>
                    </a:lnTo>
                    <a:lnTo>
                      <a:pt x="9566" y="192452"/>
                    </a:lnTo>
                    <a:lnTo>
                      <a:pt x="10069" y="191490"/>
                    </a:lnTo>
                    <a:lnTo>
                      <a:pt x="10321" y="190987"/>
                    </a:lnTo>
                    <a:lnTo>
                      <a:pt x="10390" y="190849"/>
                    </a:lnTo>
                    <a:lnTo>
                      <a:pt x="10390" y="190781"/>
                    </a:lnTo>
                    <a:cubicBezTo>
                      <a:pt x="10275" y="191101"/>
                      <a:pt x="10390" y="190872"/>
                      <a:pt x="10344" y="190941"/>
                    </a:cubicBezTo>
                    <a:lnTo>
                      <a:pt x="10344" y="190941"/>
                    </a:lnTo>
                    <a:cubicBezTo>
                      <a:pt x="10344" y="190941"/>
                      <a:pt x="10344" y="190918"/>
                      <a:pt x="10344" y="190918"/>
                    </a:cubicBezTo>
                    <a:lnTo>
                      <a:pt x="10344" y="190872"/>
                    </a:lnTo>
                    <a:cubicBezTo>
                      <a:pt x="10344" y="190872"/>
                      <a:pt x="10504" y="190643"/>
                      <a:pt x="10504" y="190643"/>
                    </a:cubicBezTo>
                    <a:lnTo>
                      <a:pt x="11556" y="188857"/>
                    </a:lnTo>
                    <a:cubicBezTo>
                      <a:pt x="11899" y="188238"/>
                      <a:pt x="12356" y="187620"/>
                      <a:pt x="12745" y="187002"/>
                    </a:cubicBezTo>
                    <a:lnTo>
                      <a:pt x="13362" y="186063"/>
                    </a:lnTo>
                    <a:lnTo>
                      <a:pt x="13957" y="185192"/>
                    </a:lnTo>
                    <a:lnTo>
                      <a:pt x="15192" y="183360"/>
                    </a:lnTo>
                    <a:lnTo>
                      <a:pt x="15032" y="183589"/>
                    </a:lnTo>
                    <a:lnTo>
                      <a:pt x="18050" y="179742"/>
                    </a:lnTo>
                    <a:lnTo>
                      <a:pt x="17822" y="180063"/>
                    </a:lnTo>
                    <a:lnTo>
                      <a:pt x="21320" y="176421"/>
                    </a:lnTo>
                    <a:lnTo>
                      <a:pt x="21046" y="176696"/>
                    </a:lnTo>
                    <a:lnTo>
                      <a:pt x="23493" y="174543"/>
                    </a:lnTo>
                    <a:lnTo>
                      <a:pt x="24453" y="173696"/>
                    </a:lnTo>
                    <a:cubicBezTo>
                      <a:pt x="24728" y="173444"/>
                      <a:pt x="25276" y="173055"/>
                      <a:pt x="25665" y="172757"/>
                    </a:cubicBezTo>
                    <a:lnTo>
                      <a:pt x="28227" y="170902"/>
                    </a:lnTo>
                    <a:lnTo>
                      <a:pt x="28981" y="170352"/>
                    </a:lnTo>
                    <a:lnTo>
                      <a:pt x="29438" y="170100"/>
                    </a:lnTo>
                    <a:lnTo>
                      <a:pt x="30559" y="169482"/>
                    </a:lnTo>
                    <a:lnTo>
                      <a:pt x="33189" y="168085"/>
                    </a:lnTo>
                    <a:lnTo>
                      <a:pt x="34538" y="167352"/>
                    </a:lnTo>
                    <a:lnTo>
                      <a:pt x="36001" y="166665"/>
                    </a:lnTo>
                    <a:lnTo>
                      <a:pt x="41787" y="163917"/>
                    </a:lnTo>
                    <a:lnTo>
                      <a:pt x="47641" y="161146"/>
                    </a:lnTo>
                    <a:lnTo>
                      <a:pt x="50568" y="159772"/>
                    </a:lnTo>
                    <a:lnTo>
                      <a:pt x="52032" y="159085"/>
                    </a:lnTo>
                    <a:lnTo>
                      <a:pt x="53610" y="158237"/>
                    </a:lnTo>
                    <a:lnTo>
                      <a:pt x="59578" y="155100"/>
                    </a:lnTo>
                    <a:lnTo>
                      <a:pt x="65181" y="151825"/>
                    </a:lnTo>
                    <a:lnTo>
                      <a:pt x="66713" y="150909"/>
                    </a:lnTo>
                    <a:lnTo>
                      <a:pt x="68153" y="149924"/>
                    </a:lnTo>
                    <a:cubicBezTo>
                      <a:pt x="69114" y="149260"/>
                      <a:pt x="70097" y="148664"/>
                      <a:pt x="71012" y="147908"/>
                    </a:cubicBezTo>
                    <a:cubicBezTo>
                      <a:pt x="71949" y="147199"/>
                      <a:pt x="72887" y="146512"/>
                      <a:pt x="73825" y="145779"/>
                    </a:cubicBezTo>
                    <a:lnTo>
                      <a:pt x="76592" y="143351"/>
                    </a:lnTo>
                    <a:cubicBezTo>
                      <a:pt x="76592" y="143351"/>
                      <a:pt x="76660" y="143306"/>
                      <a:pt x="76706" y="143260"/>
                    </a:cubicBezTo>
                    <a:lnTo>
                      <a:pt x="76203" y="144519"/>
                    </a:lnTo>
                    <a:lnTo>
                      <a:pt x="75700" y="145802"/>
                    </a:lnTo>
                    <a:cubicBezTo>
                      <a:pt x="75608" y="146054"/>
                      <a:pt x="75334" y="146603"/>
                      <a:pt x="75174" y="146993"/>
                    </a:cubicBezTo>
                    <a:lnTo>
                      <a:pt x="74008" y="149489"/>
                    </a:lnTo>
                    <a:lnTo>
                      <a:pt x="73413" y="150771"/>
                    </a:lnTo>
                    <a:lnTo>
                      <a:pt x="73253" y="151069"/>
                    </a:lnTo>
                    <a:lnTo>
                      <a:pt x="73184" y="151184"/>
                    </a:lnTo>
                    <a:lnTo>
                      <a:pt x="72864" y="151802"/>
                    </a:lnTo>
                    <a:cubicBezTo>
                      <a:pt x="71972" y="153382"/>
                      <a:pt x="71081" y="155077"/>
                      <a:pt x="70189" y="156611"/>
                    </a:cubicBezTo>
                    <a:lnTo>
                      <a:pt x="69480" y="157802"/>
                    </a:lnTo>
                    <a:lnTo>
                      <a:pt x="69137" y="158398"/>
                    </a:lnTo>
                    <a:lnTo>
                      <a:pt x="69137" y="158443"/>
                    </a:lnTo>
                    <a:cubicBezTo>
                      <a:pt x="69137" y="158443"/>
                      <a:pt x="69114" y="158466"/>
                      <a:pt x="69114" y="158466"/>
                    </a:cubicBezTo>
                    <a:cubicBezTo>
                      <a:pt x="69114" y="158466"/>
                      <a:pt x="69137" y="158420"/>
                      <a:pt x="69160" y="158398"/>
                    </a:cubicBezTo>
                    <a:lnTo>
                      <a:pt x="69137" y="158398"/>
                    </a:lnTo>
                    <a:cubicBezTo>
                      <a:pt x="69137" y="158398"/>
                      <a:pt x="69045" y="158581"/>
                      <a:pt x="69045" y="158581"/>
                    </a:cubicBezTo>
                    <a:lnTo>
                      <a:pt x="68862" y="158856"/>
                    </a:lnTo>
                    <a:lnTo>
                      <a:pt x="67376" y="161191"/>
                    </a:lnTo>
                    <a:lnTo>
                      <a:pt x="64449" y="165909"/>
                    </a:lnTo>
                    <a:lnTo>
                      <a:pt x="61545" y="170719"/>
                    </a:lnTo>
                    <a:lnTo>
                      <a:pt x="61110" y="171406"/>
                    </a:lnTo>
                    <a:lnTo>
                      <a:pt x="60790" y="172024"/>
                    </a:lnTo>
                    <a:lnTo>
                      <a:pt x="60173" y="173261"/>
                    </a:lnTo>
                    <a:lnTo>
                      <a:pt x="58915" y="175734"/>
                    </a:lnTo>
                    <a:cubicBezTo>
                      <a:pt x="57954" y="177520"/>
                      <a:pt x="57383" y="179307"/>
                      <a:pt x="56605" y="181070"/>
                    </a:cubicBezTo>
                    <a:cubicBezTo>
                      <a:pt x="55782" y="182856"/>
                      <a:pt x="55393" y="184620"/>
                      <a:pt x="54776" y="186360"/>
                    </a:cubicBezTo>
                    <a:lnTo>
                      <a:pt x="54341" y="187666"/>
                    </a:lnTo>
                    <a:cubicBezTo>
                      <a:pt x="54181" y="188216"/>
                      <a:pt x="54113" y="188651"/>
                      <a:pt x="53998" y="189131"/>
                    </a:cubicBezTo>
                    <a:lnTo>
                      <a:pt x="53381" y="192017"/>
                    </a:lnTo>
                    <a:lnTo>
                      <a:pt x="53084" y="193460"/>
                    </a:lnTo>
                    <a:lnTo>
                      <a:pt x="52969" y="194811"/>
                    </a:lnTo>
                    <a:lnTo>
                      <a:pt x="52718" y="197582"/>
                    </a:lnTo>
                    <a:lnTo>
                      <a:pt x="52649" y="198269"/>
                    </a:lnTo>
                    <a:lnTo>
                      <a:pt x="52649" y="198430"/>
                    </a:lnTo>
                    <a:cubicBezTo>
                      <a:pt x="52603" y="198682"/>
                      <a:pt x="52649" y="198613"/>
                      <a:pt x="52626" y="198704"/>
                    </a:cubicBezTo>
                    <a:lnTo>
                      <a:pt x="52626" y="199048"/>
                    </a:lnTo>
                    <a:cubicBezTo>
                      <a:pt x="52626" y="199048"/>
                      <a:pt x="52695" y="200491"/>
                      <a:pt x="52695" y="200491"/>
                    </a:cubicBezTo>
                    <a:lnTo>
                      <a:pt x="52809" y="203330"/>
                    </a:lnTo>
                    <a:lnTo>
                      <a:pt x="52809" y="203330"/>
                    </a:lnTo>
                    <a:cubicBezTo>
                      <a:pt x="52809" y="203330"/>
                      <a:pt x="52809" y="203468"/>
                      <a:pt x="52809" y="203491"/>
                    </a:cubicBezTo>
                    <a:cubicBezTo>
                      <a:pt x="53015" y="204407"/>
                      <a:pt x="53129" y="205369"/>
                      <a:pt x="53381" y="206262"/>
                    </a:cubicBezTo>
                    <a:lnTo>
                      <a:pt x="53724" y="207567"/>
                    </a:lnTo>
                    <a:cubicBezTo>
                      <a:pt x="53815" y="207888"/>
                      <a:pt x="53861" y="208025"/>
                      <a:pt x="53953" y="208277"/>
                    </a:cubicBezTo>
                    <a:lnTo>
                      <a:pt x="54158" y="208918"/>
                    </a:lnTo>
                    <a:lnTo>
                      <a:pt x="54410" y="209651"/>
                    </a:lnTo>
                    <a:lnTo>
                      <a:pt x="54707" y="210270"/>
                    </a:lnTo>
                    <a:cubicBezTo>
                      <a:pt x="54913" y="210705"/>
                      <a:pt x="55073" y="211094"/>
                      <a:pt x="55325" y="211529"/>
                    </a:cubicBezTo>
                    <a:cubicBezTo>
                      <a:pt x="55553" y="211965"/>
                      <a:pt x="55782" y="212422"/>
                      <a:pt x="56033" y="212835"/>
                    </a:cubicBezTo>
                    <a:lnTo>
                      <a:pt x="56766" y="213957"/>
                    </a:lnTo>
                    <a:lnTo>
                      <a:pt x="56811" y="214026"/>
                    </a:lnTo>
                    <a:lnTo>
                      <a:pt x="57795" y="215194"/>
                    </a:lnTo>
                    <a:cubicBezTo>
                      <a:pt x="58138" y="215583"/>
                      <a:pt x="58435" y="216018"/>
                      <a:pt x="58800" y="216316"/>
                    </a:cubicBezTo>
                    <a:lnTo>
                      <a:pt x="59898" y="217323"/>
                    </a:lnTo>
                    <a:cubicBezTo>
                      <a:pt x="60333" y="217575"/>
                      <a:pt x="60767" y="217965"/>
                      <a:pt x="61179" y="218171"/>
                    </a:cubicBezTo>
                    <a:cubicBezTo>
                      <a:pt x="61339" y="218239"/>
                      <a:pt x="61522" y="218239"/>
                      <a:pt x="61705" y="218171"/>
                    </a:cubicBezTo>
                    <a:cubicBezTo>
                      <a:pt x="62002" y="218034"/>
                      <a:pt x="62093" y="217667"/>
                      <a:pt x="61956" y="217392"/>
                    </a:cubicBezTo>
                    <a:lnTo>
                      <a:pt x="61956" y="217346"/>
                    </a:lnTo>
                    <a:cubicBezTo>
                      <a:pt x="61956" y="217346"/>
                      <a:pt x="61270" y="216110"/>
                      <a:pt x="61270" y="216110"/>
                    </a:cubicBezTo>
                    <a:lnTo>
                      <a:pt x="60813" y="214942"/>
                    </a:lnTo>
                    <a:cubicBezTo>
                      <a:pt x="60653" y="214575"/>
                      <a:pt x="60562" y="214117"/>
                      <a:pt x="60447" y="213682"/>
                    </a:cubicBezTo>
                    <a:lnTo>
                      <a:pt x="60081" y="212400"/>
                    </a:lnTo>
                    <a:lnTo>
                      <a:pt x="60127" y="212537"/>
                    </a:lnTo>
                    <a:cubicBezTo>
                      <a:pt x="59967" y="211804"/>
                      <a:pt x="59875" y="211048"/>
                      <a:pt x="59784" y="210201"/>
                    </a:cubicBezTo>
                    <a:lnTo>
                      <a:pt x="59784" y="209903"/>
                    </a:lnTo>
                    <a:cubicBezTo>
                      <a:pt x="59784" y="209903"/>
                      <a:pt x="59738" y="209743"/>
                      <a:pt x="59761" y="209674"/>
                    </a:cubicBezTo>
                    <a:lnTo>
                      <a:pt x="59715" y="209056"/>
                    </a:lnTo>
                    <a:lnTo>
                      <a:pt x="59715" y="208438"/>
                    </a:lnTo>
                    <a:cubicBezTo>
                      <a:pt x="59715" y="208438"/>
                      <a:pt x="59670" y="208369"/>
                      <a:pt x="59670" y="208369"/>
                    </a:cubicBezTo>
                    <a:lnTo>
                      <a:pt x="59670" y="208369"/>
                    </a:lnTo>
                    <a:cubicBezTo>
                      <a:pt x="59670" y="208369"/>
                      <a:pt x="59670" y="208369"/>
                      <a:pt x="59670" y="208369"/>
                    </a:cubicBezTo>
                    <a:lnTo>
                      <a:pt x="59670" y="208369"/>
                    </a:lnTo>
                    <a:cubicBezTo>
                      <a:pt x="59670" y="208209"/>
                      <a:pt x="59670" y="208529"/>
                      <a:pt x="59670" y="208483"/>
                    </a:cubicBezTo>
                    <a:lnTo>
                      <a:pt x="59670" y="208483"/>
                    </a:lnTo>
                    <a:lnTo>
                      <a:pt x="59670" y="208003"/>
                    </a:lnTo>
                    <a:cubicBezTo>
                      <a:pt x="59670" y="208003"/>
                      <a:pt x="59692" y="207384"/>
                      <a:pt x="59692" y="207384"/>
                    </a:cubicBezTo>
                    <a:lnTo>
                      <a:pt x="59692" y="207064"/>
                    </a:lnTo>
                    <a:cubicBezTo>
                      <a:pt x="59692" y="207064"/>
                      <a:pt x="59692" y="206903"/>
                      <a:pt x="59692" y="206903"/>
                    </a:cubicBezTo>
                    <a:lnTo>
                      <a:pt x="59692" y="206789"/>
                    </a:lnTo>
                    <a:lnTo>
                      <a:pt x="59692" y="206789"/>
                    </a:lnTo>
                    <a:cubicBezTo>
                      <a:pt x="59692" y="206789"/>
                      <a:pt x="59692" y="206651"/>
                      <a:pt x="59692" y="206651"/>
                    </a:cubicBezTo>
                    <a:lnTo>
                      <a:pt x="59692" y="206651"/>
                    </a:lnTo>
                    <a:cubicBezTo>
                      <a:pt x="59692" y="206651"/>
                      <a:pt x="59829" y="205666"/>
                      <a:pt x="59829" y="205666"/>
                    </a:cubicBezTo>
                    <a:lnTo>
                      <a:pt x="59875" y="205186"/>
                    </a:lnTo>
                    <a:lnTo>
                      <a:pt x="59967" y="204521"/>
                    </a:lnTo>
                    <a:lnTo>
                      <a:pt x="60150" y="203216"/>
                    </a:lnTo>
                    <a:lnTo>
                      <a:pt x="60150" y="203674"/>
                    </a:lnTo>
                    <a:cubicBezTo>
                      <a:pt x="60356" y="202781"/>
                      <a:pt x="60584" y="201865"/>
                      <a:pt x="60790" y="200949"/>
                    </a:cubicBezTo>
                    <a:lnTo>
                      <a:pt x="60950" y="200262"/>
                    </a:lnTo>
                    <a:lnTo>
                      <a:pt x="61042" y="199918"/>
                    </a:lnTo>
                    <a:lnTo>
                      <a:pt x="61087" y="199758"/>
                    </a:lnTo>
                    <a:lnTo>
                      <a:pt x="61087" y="199666"/>
                    </a:lnTo>
                    <a:cubicBezTo>
                      <a:pt x="61064" y="199895"/>
                      <a:pt x="61087" y="199712"/>
                      <a:pt x="61087" y="199758"/>
                    </a:cubicBezTo>
                    <a:lnTo>
                      <a:pt x="61087" y="199758"/>
                    </a:lnTo>
                    <a:cubicBezTo>
                      <a:pt x="61087" y="199758"/>
                      <a:pt x="61087" y="199689"/>
                      <a:pt x="61087" y="199689"/>
                    </a:cubicBezTo>
                    <a:lnTo>
                      <a:pt x="61568" y="198498"/>
                    </a:lnTo>
                    <a:lnTo>
                      <a:pt x="62482" y="196139"/>
                    </a:lnTo>
                    <a:lnTo>
                      <a:pt x="63694" y="193620"/>
                    </a:lnTo>
                    <a:lnTo>
                      <a:pt x="64289" y="192361"/>
                    </a:lnTo>
                    <a:lnTo>
                      <a:pt x="64586" y="191742"/>
                    </a:lnTo>
                    <a:cubicBezTo>
                      <a:pt x="64586" y="191742"/>
                      <a:pt x="64792" y="191422"/>
                      <a:pt x="64883" y="191284"/>
                    </a:cubicBezTo>
                    <a:lnTo>
                      <a:pt x="66187" y="189063"/>
                    </a:lnTo>
                    <a:cubicBezTo>
                      <a:pt x="66965" y="187643"/>
                      <a:pt x="68131" y="186040"/>
                      <a:pt x="69114" y="184482"/>
                    </a:cubicBezTo>
                    <a:lnTo>
                      <a:pt x="69869" y="183291"/>
                    </a:lnTo>
                    <a:lnTo>
                      <a:pt x="69914" y="183200"/>
                    </a:lnTo>
                    <a:lnTo>
                      <a:pt x="69960" y="183200"/>
                    </a:lnTo>
                    <a:cubicBezTo>
                      <a:pt x="70074" y="182948"/>
                      <a:pt x="69777" y="183452"/>
                      <a:pt x="69823" y="183383"/>
                    </a:cubicBezTo>
                    <a:lnTo>
                      <a:pt x="69823" y="183383"/>
                    </a:lnTo>
                    <a:cubicBezTo>
                      <a:pt x="69823" y="183383"/>
                      <a:pt x="69937" y="183223"/>
                      <a:pt x="69937" y="183223"/>
                    </a:cubicBezTo>
                    <a:lnTo>
                      <a:pt x="70143" y="182925"/>
                    </a:lnTo>
                    <a:lnTo>
                      <a:pt x="70555" y="182352"/>
                    </a:lnTo>
                    <a:lnTo>
                      <a:pt x="72201" y="180085"/>
                    </a:lnTo>
                    <a:lnTo>
                      <a:pt x="73024" y="178940"/>
                    </a:lnTo>
                    <a:lnTo>
                      <a:pt x="73070" y="178872"/>
                    </a:lnTo>
                    <a:lnTo>
                      <a:pt x="73070" y="178826"/>
                    </a:lnTo>
                    <a:cubicBezTo>
                      <a:pt x="73070" y="178826"/>
                      <a:pt x="73001" y="178986"/>
                      <a:pt x="73024" y="178940"/>
                    </a:cubicBezTo>
                    <a:lnTo>
                      <a:pt x="73024" y="178940"/>
                    </a:lnTo>
                    <a:cubicBezTo>
                      <a:pt x="73024" y="178940"/>
                      <a:pt x="73139" y="178803"/>
                      <a:pt x="73139" y="178803"/>
                    </a:cubicBezTo>
                    <a:lnTo>
                      <a:pt x="73367" y="178551"/>
                    </a:lnTo>
                    <a:lnTo>
                      <a:pt x="73802" y="177978"/>
                    </a:lnTo>
                    <a:lnTo>
                      <a:pt x="75563" y="175803"/>
                    </a:lnTo>
                    <a:lnTo>
                      <a:pt x="76431" y="174726"/>
                    </a:lnTo>
                    <a:lnTo>
                      <a:pt x="77323" y="173559"/>
                    </a:lnTo>
                    <a:lnTo>
                      <a:pt x="79016" y="171314"/>
                    </a:lnTo>
                    <a:lnTo>
                      <a:pt x="82377" y="166848"/>
                    </a:lnTo>
                    <a:lnTo>
                      <a:pt x="83223" y="165726"/>
                    </a:lnTo>
                    <a:lnTo>
                      <a:pt x="83635" y="165154"/>
                    </a:lnTo>
                    <a:lnTo>
                      <a:pt x="83841" y="164856"/>
                    </a:lnTo>
                    <a:lnTo>
                      <a:pt x="83955" y="164695"/>
                    </a:lnTo>
                    <a:lnTo>
                      <a:pt x="84001" y="164627"/>
                    </a:lnTo>
                    <a:lnTo>
                      <a:pt x="84001" y="164627"/>
                    </a:lnTo>
                    <a:cubicBezTo>
                      <a:pt x="84001" y="164627"/>
                      <a:pt x="84229" y="164260"/>
                      <a:pt x="84229" y="164260"/>
                    </a:cubicBezTo>
                    <a:lnTo>
                      <a:pt x="85716" y="161878"/>
                    </a:lnTo>
                    <a:lnTo>
                      <a:pt x="87157" y="159474"/>
                    </a:lnTo>
                    <a:lnTo>
                      <a:pt x="87522" y="158878"/>
                    </a:lnTo>
                    <a:lnTo>
                      <a:pt x="87568" y="158787"/>
                    </a:lnTo>
                    <a:lnTo>
                      <a:pt x="87820" y="158329"/>
                    </a:lnTo>
                    <a:lnTo>
                      <a:pt x="87888" y="158168"/>
                    </a:lnTo>
                    <a:lnTo>
                      <a:pt x="88049" y="157848"/>
                    </a:lnTo>
                    <a:lnTo>
                      <a:pt x="88666" y="156588"/>
                    </a:lnTo>
                    <a:lnTo>
                      <a:pt x="89901" y="154092"/>
                    </a:lnTo>
                    <a:lnTo>
                      <a:pt x="90495" y="152810"/>
                    </a:lnTo>
                    <a:lnTo>
                      <a:pt x="90701" y="152374"/>
                    </a:lnTo>
                    <a:lnTo>
                      <a:pt x="90770" y="152191"/>
                    </a:lnTo>
                    <a:lnTo>
                      <a:pt x="90907" y="151825"/>
                    </a:lnTo>
                    <a:lnTo>
                      <a:pt x="91181" y="151092"/>
                    </a:lnTo>
                    <a:cubicBezTo>
                      <a:pt x="91890" y="149145"/>
                      <a:pt x="92736" y="147107"/>
                      <a:pt x="93308" y="145252"/>
                    </a:cubicBezTo>
                    <a:lnTo>
                      <a:pt x="94589" y="140374"/>
                    </a:lnTo>
                    <a:cubicBezTo>
                      <a:pt x="94589" y="140946"/>
                      <a:pt x="94589" y="141519"/>
                      <a:pt x="94543" y="142206"/>
                    </a:cubicBezTo>
                    <a:lnTo>
                      <a:pt x="94291" y="146122"/>
                    </a:lnTo>
                    <a:lnTo>
                      <a:pt x="94177" y="147863"/>
                    </a:lnTo>
                    <a:lnTo>
                      <a:pt x="93903" y="149718"/>
                    </a:lnTo>
                    <a:lnTo>
                      <a:pt x="92805" y="157161"/>
                    </a:lnTo>
                    <a:lnTo>
                      <a:pt x="92279" y="160871"/>
                    </a:lnTo>
                    <a:cubicBezTo>
                      <a:pt x="92096" y="162108"/>
                      <a:pt x="91776" y="163413"/>
                      <a:pt x="91524" y="164673"/>
                    </a:cubicBezTo>
                    <a:lnTo>
                      <a:pt x="89901" y="172345"/>
                    </a:lnTo>
                    <a:lnTo>
                      <a:pt x="89123" y="176078"/>
                    </a:lnTo>
                    <a:lnTo>
                      <a:pt x="88231" y="179902"/>
                    </a:lnTo>
                    <a:lnTo>
                      <a:pt x="84687" y="195155"/>
                    </a:lnTo>
                    <a:lnTo>
                      <a:pt x="82903" y="202804"/>
                    </a:lnTo>
                    <a:cubicBezTo>
                      <a:pt x="82286" y="205300"/>
                      <a:pt x="81828" y="208048"/>
                      <a:pt x="81280" y="210705"/>
                    </a:cubicBezTo>
                    <a:lnTo>
                      <a:pt x="79725" y="218675"/>
                    </a:lnTo>
                    <a:cubicBezTo>
                      <a:pt x="79267" y="221331"/>
                      <a:pt x="79016" y="223873"/>
                      <a:pt x="78673" y="226461"/>
                    </a:cubicBezTo>
                    <a:lnTo>
                      <a:pt x="77735" y="234225"/>
                    </a:lnTo>
                    <a:lnTo>
                      <a:pt x="77507" y="238576"/>
                    </a:lnTo>
                    <a:cubicBezTo>
                      <a:pt x="77461" y="239950"/>
                      <a:pt x="77346" y="241279"/>
                      <a:pt x="77346" y="242653"/>
                    </a:cubicBezTo>
                    <a:cubicBezTo>
                      <a:pt x="77415" y="245447"/>
                      <a:pt x="77346" y="248149"/>
                      <a:pt x="77575" y="251012"/>
                    </a:cubicBezTo>
                    <a:lnTo>
                      <a:pt x="78032" y="255409"/>
                    </a:lnTo>
                    <a:cubicBezTo>
                      <a:pt x="78215" y="256829"/>
                      <a:pt x="78307" y="258409"/>
                      <a:pt x="78627" y="259623"/>
                    </a:cubicBezTo>
                    <a:lnTo>
                      <a:pt x="79450" y="263424"/>
                    </a:lnTo>
                    <a:lnTo>
                      <a:pt x="79884" y="265348"/>
                    </a:lnTo>
                    <a:lnTo>
                      <a:pt x="79931" y="265600"/>
                    </a:lnTo>
                    <a:lnTo>
                      <a:pt x="79931" y="265715"/>
                    </a:lnTo>
                    <a:cubicBezTo>
                      <a:pt x="80045" y="266058"/>
                      <a:pt x="79770" y="265096"/>
                      <a:pt x="80182" y="266516"/>
                    </a:cubicBezTo>
                    <a:lnTo>
                      <a:pt x="80342" y="266974"/>
                    </a:lnTo>
                    <a:lnTo>
                      <a:pt x="80639" y="267913"/>
                    </a:lnTo>
                    <a:lnTo>
                      <a:pt x="81257" y="269791"/>
                    </a:lnTo>
                    <a:lnTo>
                      <a:pt x="81462" y="270387"/>
                    </a:lnTo>
                    <a:lnTo>
                      <a:pt x="81646" y="270845"/>
                    </a:lnTo>
                    <a:lnTo>
                      <a:pt x="81989" y="271761"/>
                    </a:lnTo>
                    <a:lnTo>
                      <a:pt x="82171" y="272241"/>
                    </a:lnTo>
                    <a:lnTo>
                      <a:pt x="82514" y="273043"/>
                    </a:lnTo>
                    <a:lnTo>
                      <a:pt x="82926" y="273913"/>
                    </a:lnTo>
                    <a:lnTo>
                      <a:pt x="83749" y="275677"/>
                    </a:lnTo>
                    <a:lnTo>
                      <a:pt x="85373" y="279249"/>
                    </a:lnTo>
                    <a:lnTo>
                      <a:pt x="85785" y="280142"/>
                    </a:lnTo>
                    <a:lnTo>
                      <a:pt x="85876" y="280372"/>
                    </a:lnTo>
                    <a:lnTo>
                      <a:pt x="86082" y="280761"/>
                    </a:lnTo>
                    <a:lnTo>
                      <a:pt x="86150" y="280875"/>
                    </a:lnTo>
                    <a:lnTo>
                      <a:pt x="86402" y="281356"/>
                    </a:lnTo>
                    <a:lnTo>
                      <a:pt x="87431" y="283188"/>
                    </a:lnTo>
                    <a:lnTo>
                      <a:pt x="89443" y="286876"/>
                    </a:lnTo>
                    <a:cubicBezTo>
                      <a:pt x="90130" y="288089"/>
                      <a:pt x="90838" y="289097"/>
                      <a:pt x="91570" y="290219"/>
                    </a:cubicBezTo>
                    <a:lnTo>
                      <a:pt x="93788" y="293632"/>
                    </a:lnTo>
                    <a:lnTo>
                      <a:pt x="96349" y="296975"/>
                    </a:lnTo>
                    <a:cubicBezTo>
                      <a:pt x="97973" y="299288"/>
                      <a:pt x="99940" y="301303"/>
                      <a:pt x="101838" y="303342"/>
                    </a:cubicBezTo>
                    <a:lnTo>
                      <a:pt x="103255" y="304854"/>
                    </a:lnTo>
                    <a:lnTo>
                      <a:pt x="104833" y="306319"/>
                    </a:lnTo>
                    <a:lnTo>
                      <a:pt x="108012" y="309182"/>
                    </a:lnTo>
                    <a:cubicBezTo>
                      <a:pt x="109109" y="310212"/>
                      <a:pt x="110093" y="310877"/>
                      <a:pt x="111122" y="311701"/>
                    </a:cubicBezTo>
                    <a:lnTo>
                      <a:pt x="114415" y="314220"/>
                    </a:lnTo>
                    <a:lnTo>
                      <a:pt x="120955" y="318686"/>
                    </a:lnTo>
                    <a:lnTo>
                      <a:pt x="124180" y="320839"/>
                    </a:lnTo>
                    <a:cubicBezTo>
                      <a:pt x="125277" y="321572"/>
                      <a:pt x="126146" y="322259"/>
                      <a:pt x="127152" y="322923"/>
                    </a:cubicBezTo>
                    <a:cubicBezTo>
                      <a:pt x="129073" y="324205"/>
                      <a:pt x="131131" y="325946"/>
                      <a:pt x="133144" y="327595"/>
                    </a:cubicBezTo>
                    <a:lnTo>
                      <a:pt x="133189" y="327641"/>
                    </a:lnTo>
                    <a:lnTo>
                      <a:pt x="133304" y="328259"/>
                    </a:lnTo>
                    <a:lnTo>
                      <a:pt x="133372" y="329038"/>
                    </a:lnTo>
                    <a:lnTo>
                      <a:pt x="133464" y="329816"/>
                    </a:lnTo>
                    <a:cubicBezTo>
                      <a:pt x="133487" y="330068"/>
                      <a:pt x="133464" y="330526"/>
                      <a:pt x="133464" y="330847"/>
                    </a:cubicBezTo>
                    <a:lnTo>
                      <a:pt x="133464" y="331969"/>
                    </a:lnTo>
                    <a:cubicBezTo>
                      <a:pt x="133464" y="331969"/>
                      <a:pt x="133418" y="332221"/>
                      <a:pt x="133418" y="332221"/>
                    </a:cubicBezTo>
                    <a:lnTo>
                      <a:pt x="133350" y="332610"/>
                    </a:lnTo>
                    <a:cubicBezTo>
                      <a:pt x="133235" y="333229"/>
                      <a:pt x="133166" y="333824"/>
                      <a:pt x="133029" y="334420"/>
                    </a:cubicBezTo>
                    <a:lnTo>
                      <a:pt x="132526" y="336229"/>
                    </a:lnTo>
                    <a:cubicBezTo>
                      <a:pt x="132343" y="336824"/>
                      <a:pt x="132092" y="337328"/>
                      <a:pt x="131886" y="337900"/>
                    </a:cubicBezTo>
                    <a:cubicBezTo>
                      <a:pt x="131772" y="338175"/>
                      <a:pt x="131703" y="338427"/>
                      <a:pt x="131566" y="338748"/>
                    </a:cubicBezTo>
                    <a:lnTo>
                      <a:pt x="131040" y="339733"/>
                    </a:lnTo>
                    <a:cubicBezTo>
                      <a:pt x="129897" y="342160"/>
                      <a:pt x="128250" y="344336"/>
                      <a:pt x="126558" y="346489"/>
                    </a:cubicBezTo>
                    <a:cubicBezTo>
                      <a:pt x="125643" y="347542"/>
                      <a:pt x="124866" y="348550"/>
                      <a:pt x="123791" y="349649"/>
                    </a:cubicBezTo>
                    <a:lnTo>
                      <a:pt x="122259" y="351275"/>
                    </a:lnTo>
                    <a:lnTo>
                      <a:pt x="120772" y="352626"/>
                    </a:lnTo>
                    <a:cubicBezTo>
                      <a:pt x="118691" y="354481"/>
                      <a:pt x="116679" y="356405"/>
                      <a:pt x="114209" y="358237"/>
                    </a:cubicBezTo>
                    <a:lnTo>
                      <a:pt x="110687" y="360985"/>
                    </a:lnTo>
                    <a:lnTo>
                      <a:pt x="107212" y="363367"/>
                    </a:lnTo>
                    <a:lnTo>
                      <a:pt x="103644" y="365795"/>
                    </a:lnTo>
                    <a:lnTo>
                      <a:pt x="99802" y="368108"/>
                    </a:lnTo>
                    <a:cubicBezTo>
                      <a:pt x="98545" y="368840"/>
                      <a:pt x="97195" y="369734"/>
                      <a:pt x="96029" y="370352"/>
                    </a:cubicBezTo>
                    <a:lnTo>
                      <a:pt x="92188" y="372322"/>
                    </a:lnTo>
                    <a:cubicBezTo>
                      <a:pt x="89672" y="373673"/>
                      <a:pt x="86928" y="374909"/>
                      <a:pt x="84229" y="376123"/>
                    </a:cubicBezTo>
                    <a:cubicBezTo>
                      <a:pt x="81508" y="377337"/>
                      <a:pt x="78741" y="378643"/>
                      <a:pt x="76043" y="379994"/>
                    </a:cubicBezTo>
                    <a:cubicBezTo>
                      <a:pt x="74694" y="380704"/>
                      <a:pt x="73344" y="381391"/>
                      <a:pt x="71972" y="382147"/>
                    </a:cubicBezTo>
                    <a:cubicBezTo>
                      <a:pt x="70623" y="382925"/>
                      <a:pt x="69228" y="383704"/>
                      <a:pt x="67948" y="384528"/>
                    </a:cubicBezTo>
                    <a:lnTo>
                      <a:pt x="64174" y="387025"/>
                    </a:lnTo>
                    <a:lnTo>
                      <a:pt x="60470" y="389910"/>
                    </a:lnTo>
                    <a:lnTo>
                      <a:pt x="57040" y="393116"/>
                    </a:lnTo>
                    <a:cubicBezTo>
                      <a:pt x="55942" y="394261"/>
                      <a:pt x="54913" y="395475"/>
                      <a:pt x="53838" y="396643"/>
                    </a:cubicBezTo>
                    <a:cubicBezTo>
                      <a:pt x="52855" y="397834"/>
                      <a:pt x="52032" y="399048"/>
                      <a:pt x="51117" y="400239"/>
                    </a:cubicBezTo>
                    <a:lnTo>
                      <a:pt x="50774" y="400674"/>
                    </a:lnTo>
                    <a:lnTo>
                      <a:pt x="50614" y="400926"/>
                    </a:lnTo>
                    <a:lnTo>
                      <a:pt x="50614" y="400995"/>
                    </a:lnTo>
                    <a:cubicBezTo>
                      <a:pt x="50614" y="400995"/>
                      <a:pt x="50522" y="401109"/>
                      <a:pt x="50522" y="401109"/>
                    </a:cubicBezTo>
                    <a:lnTo>
                      <a:pt x="50362" y="401338"/>
                    </a:lnTo>
                    <a:lnTo>
                      <a:pt x="49791" y="402300"/>
                    </a:lnTo>
                    <a:lnTo>
                      <a:pt x="48601" y="404223"/>
                    </a:lnTo>
                    <a:cubicBezTo>
                      <a:pt x="47755" y="405666"/>
                      <a:pt x="47024" y="407040"/>
                      <a:pt x="46429" y="408392"/>
                    </a:cubicBezTo>
                    <a:cubicBezTo>
                      <a:pt x="45789" y="409835"/>
                      <a:pt x="45263" y="411186"/>
                      <a:pt x="44691" y="412560"/>
                    </a:cubicBezTo>
                    <a:lnTo>
                      <a:pt x="44645" y="412628"/>
                    </a:lnTo>
                    <a:lnTo>
                      <a:pt x="44600" y="412720"/>
                    </a:lnTo>
                    <a:lnTo>
                      <a:pt x="43685" y="415743"/>
                    </a:lnTo>
                    <a:cubicBezTo>
                      <a:pt x="43525" y="416270"/>
                      <a:pt x="43365" y="416682"/>
                      <a:pt x="43205" y="417323"/>
                    </a:cubicBezTo>
                    <a:lnTo>
                      <a:pt x="42862" y="418926"/>
                    </a:lnTo>
                    <a:cubicBezTo>
                      <a:pt x="42633" y="420003"/>
                      <a:pt x="42336" y="421056"/>
                      <a:pt x="42222" y="422132"/>
                    </a:cubicBezTo>
                    <a:cubicBezTo>
                      <a:pt x="42061" y="423209"/>
                      <a:pt x="41879" y="424285"/>
                      <a:pt x="41764" y="425385"/>
                    </a:cubicBezTo>
                    <a:lnTo>
                      <a:pt x="41536" y="428659"/>
                    </a:lnTo>
                    <a:cubicBezTo>
                      <a:pt x="41490" y="429759"/>
                      <a:pt x="41536" y="430789"/>
                      <a:pt x="41536" y="431843"/>
                    </a:cubicBezTo>
                    <a:cubicBezTo>
                      <a:pt x="41490" y="433011"/>
                      <a:pt x="41650" y="434041"/>
                      <a:pt x="41718" y="435141"/>
                    </a:cubicBezTo>
                    <a:cubicBezTo>
                      <a:pt x="41764" y="436240"/>
                      <a:pt x="41947" y="437293"/>
                      <a:pt x="42107" y="438370"/>
                    </a:cubicBezTo>
                    <a:cubicBezTo>
                      <a:pt x="42404" y="440500"/>
                      <a:pt x="42908" y="442698"/>
                      <a:pt x="43456" y="444691"/>
                    </a:cubicBezTo>
                    <a:cubicBezTo>
                      <a:pt x="43685" y="445698"/>
                      <a:pt x="44097" y="446775"/>
                      <a:pt x="44440" y="447805"/>
                    </a:cubicBezTo>
                    <a:cubicBezTo>
                      <a:pt x="44783" y="448836"/>
                      <a:pt x="45126" y="449867"/>
                      <a:pt x="45514" y="450874"/>
                    </a:cubicBezTo>
                    <a:lnTo>
                      <a:pt x="46818" y="453760"/>
                    </a:lnTo>
                    <a:cubicBezTo>
                      <a:pt x="47229" y="454722"/>
                      <a:pt x="47778" y="455729"/>
                      <a:pt x="48282" y="456645"/>
                    </a:cubicBezTo>
                    <a:cubicBezTo>
                      <a:pt x="48784" y="457607"/>
                      <a:pt x="49333" y="458523"/>
                      <a:pt x="49905" y="459393"/>
                    </a:cubicBezTo>
                    <a:lnTo>
                      <a:pt x="50317" y="460058"/>
                    </a:lnTo>
                    <a:cubicBezTo>
                      <a:pt x="50500" y="460355"/>
                      <a:pt x="50637" y="460516"/>
                      <a:pt x="50797" y="460745"/>
                    </a:cubicBezTo>
                    <a:lnTo>
                      <a:pt x="51712" y="462027"/>
                    </a:lnTo>
                    <a:cubicBezTo>
                      <a:pt x="51872" y="462233"/>
                      <a:pt x="52123" y="462302"/>
                      <a:pt x="52375" y="462233"/>
                    </a:cubicBezTo>
                    <a:cubicBezTo>
                      <a:pt x="52672" y="462119"/>
                      <a:pt x="52832" y="461798"/>
                      <a:pt x="52718" y="461523"/>
                    </a:cubicBezTo>
                    <a:lnTo>
                      <a:pt x="52718" y="461455"/>
                    </a:lnTo>
                    <a:cubicBezTo>
                      <a:pt x="52078" y="459645"/>
                      <a:pt x="51666" y="457630"/>
                      <a:pt x="51208" y="455661"/>
                    </a:cubicBezTo>
                    <a:lnTo>
                      <a:pt x="50865" y="454195"/>
                    </a:lnTo>
                    <a:lnTo>
                      <a:pt x="50705" y="453531"/>
                    </a:lnTo>
                    <a:lnTo>
                      <a:pt x="50591" y="452798"/>
                    </a:lnTo>
                    <a:lnTo>
                      <a:pt x="50134" y="449867"/>
                    </a:lnTo>
                    <a:cubicBezTo>
                      <a:pt x="49928" y="447920"/>
                      <a:pt x="49745" y="445950"/>
                      <a:pt x="49631" y="444049"/>
                    </a:cubicBezTo>
                    <a:cubicBezTo>
                      <a:pt x="49676" y="442126"/>
                      <a:pt x="49562" y="440316"/>
                      <a:pt x="49699" y="438347"/>
                    </a:cubicBezTo>
                    <a:lnTo>
                      <a:pt x="49974" y="435324"/>
                    </a:lnTo>
                    <a:lnTo>
                      <a:pt x="50088" y="433812"/>
                    </a:lnTo>
                    <a:lnTo>
                      <a:pt x="50134" y="433080"/>
                    </a:lnTo>
                    <a:lnTo>
                      <a:pt x="50134" y="432896"/>
                    </a:lnTo>
                    <a:cubicBezTo>
                      <a:pt x="50134" y="432896"/>
                      <a:pt x="50157" y="432644"/>
                      <a:pt x="50134" y="433080"/>
                    </a:cubicBezTo>
                    <a:lnTo>
                      <a:pt x="50134" y="433011"/>
                    </a:lnTo>
                    <a:cubicBezTo>
                      <a:pt x="50134" y="433011"/>
                      <a:pt x="50179" y="432919"/>
                      <a:pt x="50179" y="432919"/>
                    </a:cubicBezTo>
                    <a:lnTo>
                      <a:pt x="50248" y="432576"/>
                    </a:lnTo>
                    <a:lnTo>
                      <a:pt x="51483" y="427240"/>
                    </a:lnTo>
                    <a:lnTo>
                      <a:pt x="53472" y="421560"/>
                    </a:lnTo>
                    <a:lnTo>
                      <a:pt x="53724" y="420850"/>
                    </a:lnTo>
                    <a:lnTo>
                      <a:pt x="53770" y="420690"/>
                    </a:lnTo>
                    <a:lnTo>
                      <a:pt x="53838" y="420530"/>
                    </a:lnTo>
                    <a:lnTo>
                      <a:pt x="54479" y="419178"/>
                    </a:lnTo>
                    <a:lnTo>
                      <a:pt x="55142" y="417804"/>
                    </a:lnTo>
                    <a:lnTo>
                      <a:pt x="55302" y="417438"/>
                    </a:lnTo>
                    <a:lnTo>
                      <a:pt x="55302" y="417369"/>
                    </a:lnTo>
                    <a:cubicBezTo>
                      <a:pt x="55302" y="417369"/>
                      <a:pt x="55325" y="417369"/>
                      <a:pt x="55347" y="417369"/>
                    </a:cubicBezTo>
                    <a:cubicBezTo>
                      <a:pt x="55325" y="417438"/>
                      <a:pt x="55210" y="417621"/>
                      <a:pt x="55302" y="417506"/>
                    </a:cubicBezTo>
                    <a:lnTo>
                      <a:pt x="55370" y="417392"/>
                    </a:lnTo>
                    <a:cubicBezTo>
                      <a:pt x="55508" y="417438"/>
                      <a:pt x="55531" y="417438"/>
                      <a:pt x="55370" y="417369"/>
                    </a:cubicBezTo>
                    <a:lnTo>
                      <a:pt x="55370" y="417323"/>
                    </a:lnTo>
                    <a:cubicBezTo>
                      <a:pt x="55370" y="417323"/>
                      <a:pt x="55416" y="417254"/>
                      <a:pt x="55416" y="417254"/>
                    </a:cubicBezTo>
                    <a:lnTo>
                      <a:pt x="55416" y="417254"/>
                    </a:lnTo>
                    <a:cubicBezTo>
                      <a:pt x="55416" y="417254"/>
                      <a:pt x="55416" y="417254"/>
                      <a:pt x="55416" y="417254"/>
                    </a:cubicBezTo>
                    <a:cubicBezTo>
                      <a:pt x="55416" y="417254"/>
                      <a:pt x="55462" y="417163"/>
                      <a:pt x="55347" y="417369"/>
                    </a:cubicBezTo>
                    <a:lnTo>
                      <a:pt x="55347" y="417369"/>
                    </a:lnTo>
                    <a:lnTo>
                      <a:pt x="55393" y="417278"/>
                    </a:lnTo>
                    <a:lnTo>
                      <a:pt x="55439" y="417186"/>
                    </a:lnTo>
                    <a:lnTo>
                      <a:pt x="55439" y="417186"/>
                    </a:lnTo>
                    <a:cubicBezTo>
                      <a:pt x="55439" y="417186"/>
                      <a:pt x="55439" y="417186"/>
                      <a:pt x="55485" y="417186"/>
                    </a:cubicBezTo>
                    <a:lnTo>
                      <a:pt x="55485" y="417117"/>
                    </a:lnTo>
                    <a:cubicBezTo>
                      <a:pt x="56056" y="417369"/>
                      <a:pt x="56582" y="417575"/>
                      <a:pt x="55508" y="417117"/>
                    </a:cubicBezTo>
                    <a:lnTo>
                      <a:pt x="55576" y="417003"/>
                    </a:lnTo>
                    <a:lnTo>
                      <a:pt x="57109" y="414415"/>
                    </a:lnTo>
                    <a:lnTo>
                      <a:pt x="57154" y="414323"/>
                    </a:lnTo>
                    <a:lnTo>
                      <a:pt x="57246" y="414117"/>
                    </a:lnTo>
                    <a:lnTo>
                      <a:pt x="57268" y="414117"/>
                    </a:lnTo>
                    <a:lnTo>
                      <a:pt x="57360" y="413957"/>
                    </a:lnTo>
                    <a:lnTo>
                      <a:pt x="57520" y="413728"/>
                    </a:lnTo>
                    <a:lnTo>
                      <a:pt x="57840" y="413247"/>
                    </a:lnTo>
                    <a:cubicBezTo>
                      <a:pt x="58023" y="412972"/>
                      <a:pt x="58320" y="412560"/>
                      <a:pt x="58618" y="412148"/>
                    </a:cubicBezTo>
                    <a:lnTo>
                      <a:pt x="59052" y="411529"/>
                    </a:lnTo>
                    <a:lnTo>
                      <a:pt x="59167" y="411369"/>
                    </a:lnTo>
                    <a:cubicBezTo>
                      <a:pt x="59258" y="411231"/>
                      <a:pt x="59075" y="411483"/>
                      <a:pt x="59121" y="411461"/>
                    </a:cubicBezTo>
                    <a:lnTo>
                      <a:pt x="59121" y="411415"/>
                    </a:lnTo>
                    <a:cubicBezTo>
                      <a:pt x="59121" y="411415"/>
                      <a:pt x="59212" y="411346"/>
                      <a:pt x="59212" y="411346"/>
                    </a:cubicBezTo>
                    <a:lnTo>
                      <a:pt x="59441" y="411071"/>
                    </a:lnTo>
                    <a:lnTo>
                      <a:pt x="60356" y="409857"/>
                    </a:lnTo>
                    <a:lnTo>
                      <a:pt x="61270" y="408666"/>
                    </a:lnTo>
                    <a:lnTo>
                      <a:pt x="61385" y="408529"/>
                    </a:lnTo>
                    <a:lnTo>
                      <a:pt x="61453" y="408437"/>
                    </a:lnTo>
                    <a:cubicBezTo>
                      <a:pt x="61613" y="408231"/>
                      <a:pt x="61270" y="408712"/>
                      <a:pt x="61316" y="408666"/>
                    </a:cubicBezTo>
                    <a:lnTo>
                      <a:pt x="61339" y="408666"/>
                    </a:lnTo>
                    <a:cubicBezTo>
                      <a:pt x="61339" y="408666"/>
                      <a:pt x="61568" y="408392"/>
                      <a:pt x="61568" y="408392"/>
                    </a:cubicBezTo>
                    <a:lnTo>
                      <a:pt x="62025" y="407911"/>
                    </a:lnTo>
                    <a:cubicBezTo>
                      <a:pt x="62642" y="407270"/>
                      <a:pt x="63214" y="406605"/>
                      <a:pt x="63854" y="405964"/>
                    </a:cubicBezTo>
                    <a:lnTo>
                      <a:pt x="65889" y="404178"/>
                    </a:lnTo>
                    <a:cubicBezTo>
                      <a:pt x="66530" y="403536"/>
                      <a:pt x="67284" y="403101"/>
                      <a:pt x="67948" y="402529"/>
                    </a:cubicBezTo>
                    <a:cubicBezTo>
                      <a:pt x="68634" y="402002"/>
                      <a:pt x="69297" y="401475"/>
                      <a:pt x="70189" y="400949"/>
                    </a:cubicBezTo>
                    <a:lnTo>
                      <a:pt x="72567" y="399391"/>
                    </a:lnTo>
                    <a:lnTo>
                      <a:pt x="74945" y="398017"/>
                    </a:lnTo>
                    <a:cubicBezTo>
                      <a:pt x="76523" y="397101"/>
                      <a:pt x="78261" y="396322"/>
                      <a:pt x="79931" y="395498"/>
                    </a:cubicBezTo>
                    <a:cubicBezTo>
                      <a:pt x="82469" y="394330"/>
                      <a:pt x="85304" y="393185"/>
                      <a:pt x="88186" y="392017"/>
                    </a:cubicBezTo>
                    <a:lnTo>
                      <a:pt x="88117" y="392841"/>
                    </a:lnTo>
                    <a:lnTo>
                      <a:pt x="88117" y="393070"/>
                    </a:lnTo>
                    <a:cubicBezTo>
                      <a:pt x="88117" y="393070"/>
                      <a:pt x="88094" y="393070"/>
                      <a:pt x="88094" y="393070"/>
                    </a:cubicBezTo>
                    <a:lnTo>
                      <a:pt x="88094" y="393070"/>
                    </a:lnTo>
                    <a:lnTo>
                      <a:pt x="88094" y="393528"/>
                    </a:lnTo>
                    <a:cubicBezTo>
                      <a:pt x="88094" y="393528"/>
                      <a:pt x="88094" y="394009"/>
                      <a:pt x="88094" y="394009"/>
                    </a:cubicBezTo>
                    <a:lnTo>
                      <a:pt x="88094" y="394971"/>
                    </a:lnTo>
                    <a:cubicBezTo>
                      <a:pt x="88094" y="394971"/>
                      <a:pt x="88140" y="396895"/>
                      <a:pt x="88140" y="396895"/>
                    </a:cubicBezTo>
                    <a:cubicBezTo>
                      <a:pt x="88209" y="398132"/>
                      <a:pt x="88368" y="399162"/>
                      <a:pt x="88506" y="400307"/>
                    </a:cubicBezTo>
                    <a:lnTo>
                      <a:pt x="88597" y="401155"/>
                    </a:lnTo>
                    <a:lnTo>
                      <a:pt x="88643" y="401544"/>
                    </a:lnTo>
                    <a:lnTo>
                      <a:pt x="88689" y="401750"/>
                    </a:lnTo>
                    <a:lnTo>
                      <a:pt x="88757" y="402208"/>
                    </a:lnTo>
                    <a:lnTo>
                      <a:pt x="89100" y="403995"/>
                    </a:lnTo>
                    <a:lnTo>
                      <a:pt x="89443" y="405758"/>
                    </a:lnTo>
                    <a:lnTo>
                      <a:pt x="89855" y="407407"/>
                    </a:lnTo>
                    <a:lnTo>
                      <a:pt x="90267" y="409033"/>
                    </a:lnTo>
                    <a:lnTo>
                      <a:pt x="90518" y="409972"/>
                    </a:lnTo>
                    <a:lnTo>
                      <a:pt x="90770" y="410819"/>
                    </a:lnTo>
                    <a:lnTo>
                      <a:pt x="92759" y="417254"/>
                    </a:lnTo>
                    <a:cubicBezTo>
                      <a:pt x="93125" y="418468"/>
                      <a:pt x="93468" y="419430"/>
                      <a:pt x="93834" y="420530"/>
                    </a:cubicBezTo>
                    <a:lnTo>
                      <a:pt x="94932" y="423713"/>
                    </a:lnTo>
                    <a:lnTo>
                      <a:pt x="95480" y="425339"/>
                    </a:lnTo>
                    <a:lnTo>
                      <a:pt x="95480" y="425339"/>
                    </a:lnTo>
                    <a:cubicBezTo>
                      <a:pt x="95343" y="426392"/>
                      <a:pt x="95526" y="427469"/>
                      <a:pt x="96144" y="428385"/>
                    </a:cubicBezTo>
                    <a:lnTo>
                      <a:pt x="96647" y="429140"/>
                    </a:lnTo>
                    <a:cubicBezTo>
                      <a:pt x="96715" y="429415"/>
                      <a:pt x="96807" y="429690"/>
                      <a:pt x="96875" y="429988"/>
                    </a:cubicBezTo>
                    <a:lnTo>
                      <a:pt x="97653" y="433194"/>
                    </a:lnTo>
                    <a:lnTo>
                      <a:pt x="98110" y="436332"/>
                    </a:lnTo>
                    <a:lnTo>
                      <a:pt x="98110" y="436194"/>
                    </a:lnTo>
                    <a:lnTo>
                      <a:pt x="98362" y="443385"/>
                    </a:lnTo>
                    <a:lnTo>
                      <a:pt x="98362" y="443523"/>
                    </a:lnTo>
                    <a:lnTo>
                      <a:pt x="98819" y="446981"/>
                    </a:lnTo>
                    <a:lnTo>
                      <a:pt x="99116" y="448653"/>
                    </a:lnTo>
                    <a:lnTo>
                      <a:pt x="99277" y="449500"/>
                    </a:lnTo>
                    <a:lnTo>
                      <a:pt x="99368" y="450050"/>
                    </a:lnTo>
                    <a:lnTo>
                      <a:pt x="99459" y="450439"/>
                    </a:lnTo>
                    <a:lnTo>
                      <a:pt x="99894" y="452088"/>
                    </a:lnTo>
                    <a:cubicBezTo>
                      <a:pt x="99963" y="452340"/>
                      <a:pt x="100031" y="452683"/>
                      <a:pt x="100145" y="452935"/>
                    </a:cubicBezTo>
                    <a:lnTo>
                      <a:pt x="100443" y="453737"/>
                    </a:lnTo>
                    <a:cubicBezTo>
                      <a:pt x="100649" y="454286"/>
                      <a:pt x="100809" y="454813"/>
                      <a:pt x="101060" y="455386"/>
                    </a:cubicBezTo>
                    <a:lnTo>
                      <a:pt x="101769" y="457012"/>
                    </a:lnTo>
                    <a:lnTo>
                      <a:pt x="101769" y="457012"/>
                    </a:lnTo>
                    <a:lnTo>
                      <a:pt x="102226" y="457859"/>
                    </a:lnTo>
                    <a:lnTo>
                      <a:pt x="102455" y="458271"/>
                    </a:lnTo>
                    <a:lnTo>
                      <a:pt x="102638" y="458569"/>
                    </a:lnTo>
                    <a:lnTo>
                      <a:pt x="102752" y="458775"/>
                    </a:lnTo>
                    <a:lnTo>
                      <a:pt x="103324" y="459600"/>
                    </a:lnTo>
                    <a:lnTo>
                      <a:pt x="103941" y="460355"/>
                    </a:lnTo>
                    <a:cubicBezTo>
                      <a:pt x="104079" y="460516"/>
                      <a:pt x="104284" y="460584"/>
                      <a:pt x="104490" y="460539"/>
                    </a:cubicBezTo>
                    <a:cubicBezTo>
                      <a:pt x="104811" y="460470"/>
                      <a:pt x="104993" y="460172"/>
                      <a:pt x="104948" y="459875"/>
                    </a:cubicBezTo>
                    <a:lnTo>
                      <a:pt x="104948" y="459760"/>
                    </a:lnTo>
                    <a:cubicBezTo>
                      <a:pt x="104948" y="459760"/>
                      <a:pt x="104765" y="458981"/>
                      <a:pt x="104765" y="458981"/>
                    </a:cubicBezTo>
                    <a:lnTo>
                      <a:pt x="104765" y="458775"/>
                    </a:lnTo>
                    <a:cubicBezTo>
                      <a:pt x="104765" y="458775"/>
                      <a:pt x="104719" y="458729"/>
                      <a:pt x="104719" y="458729"/>
                    </a:cubicBezTo>
                    <a:cubicBezTo>
                      <a:pt x="104719" y="458729"/>
                      <a:pt x="104811" y="458958"/>
                      <a:pt x="104765" y="458844"/>
                    </a:cubicBezTo>
                    <a:lnTo>
                      <a:pt x="104765" y="458844"/>
                    </a:lnTo>
                    <a:lnTo>
                      <a:pt x="104765" y="458706"/>
                    </a:lnTo>
                    <a:lnTo>
                      <a:pt x="104719" y="458317"/>
                    </a:lnTo>
                    <a:lnTo>
                      <a:pt x="104582" y="456783"/>
                    </a:lnTo>
                    <a:lnTo>
                      <a:pt x="104536" y="456393"/>
                    </a:lnTo>
                    <a:lnTo>
                      <a:pt x="104536" y="456210"/>
                    </a:lnTo>
                    <a:cubicBezTo>
                      <a:pt x="104536" y="456210"/>
                      <a:pt x="104513" y="456119"/>
                      <a:pt x="104513" y="456119"/>
                    </a:cubicBezTo>
                    <a:lnTo>
                      <a:pt x="104513" y="456073"/>
                    </a:lnTo>
                    <a:cubicBezTo>
                      <a:pt x="104513" y="456073"/>
                      <a:pt x="104513" y="456050"/>
                      <a:pt x="104513" y="456050"/>
                    </a:cubicBezTo>
                    <a:lnTo>
                      <a:pt x="104513" y="456050"/>
                    </a:lnTo>
                    <a:cubicBezTo>
                      <a:pt x="104513" y="456050"/>
                      <a:pt x="104513" y="456096"/>
                      <a:pt x="104536" y="456141"/>
                    </a:cubicBezTo>
                    <a:lnTo>
                      <a:pt x="104536" y="456141"/>
                    </a:lnTo>
                    <a:cubicBezTo>
                      <a:pt x="104536" y="456141"/>
                      <a:pt x="104536" y="455386"/>
                      <a:pt x="104536" y="455386"/>
                    </a:cubicBezTo>
                    <a:lnTo>
                      <a:pt x="104536" y="453828"/>
                    </a:lnTo>
                    <a:cubicBezTo>
                      <a:pt x="104536" y="453828"/>
                      <a:pt x="104582" y="452271"/>
                      <a:pt x="104582" y="452271"/>
                    </a:cubicBezTo>
                    <a:lnTo>
                      <a:pt x="104582" y="451790"/>
                    </a:lnTo>
                    <a:lnTo>
                      <a:pt x="104582" y="451790"/>
                    </a:lnTo>
                    <a:cubicBezTo>
                      <a:pt x="104650" y="452202"/>
                      <a:pt x="104582" y="451882"/>
                      <a:pt x="104605" y="451996"/>
                    </a:cubicBezTo>
                    <a:lnTo>
                      <a:pt x="104605" y="451996"/>
                    </a:lnTo>
                    <a:cubicBezTo>
                      <a:pt x="104605" y="451996"/>
                      <a:pt x="104605" y="451973"/>
                      <a:pt x="104605" y="451973"/>
                    </a:cubicBezTo>
                    <a:lnTo>
                      <a:pt x="104605" y="451905"/>
                    </a:lnTo>
                    <a:cubicBezTo>
                      <a:pt x="104605" y="451905"/>
                      <a:pt x="104627" y="451722"/>
                      <a:pt x="104627" y="451722"/>
                    </a:cubicBezTo>
                    <a:lnTo>
                      <a:pt x="104696" y="450943"/>
                    </a:lnTo>
                    <a:lnTo>
                      <a:pt x="104856" y="449408"/>
                    </a:lnTo>
                    <a:cubicBezTo>
                      <a:pt x="104856" y="449408"/>
                      <a:pt x="104902" y="448950"/>
                      <a:pt x="104948" y="448744"/>
                    </a:cubicBezTo>
                    <a:lnTo>
                      <a:pt x="104993" y="447989"/>
                    </a:lnTo>
                    <a:lnTo>
                      <a:pt x="104993" y="448172"/>
                    </a:lnTo>
                    <a:lnTo>
                      <a:pt x="105771" y="443523"/>
                    </a:lnTo>
                    <a:lnTo>
                      <a:pt x="105771" y="443775"/>
                    </a:lnTo>
                    <a:cubicBezTo>
                      <a:pt x="106114" y="442332"/>
                      <a:pt x="106388" y="440935"/>
                      <a:pt x="106686" y="439446"/>
                    </a:cubicBezTo>
                    <a:lnTo>
                      <a:pt x="107234" y="439904"/>
                    </a:lnTo>
                    <a:lnTo>
                      <a:pt x="108538" y="440981"/>
                    </a:lnTo>
                    <a:cubicBezTo>
                      <a:pt x="108950" y="441324"/>
                      <a:pt x="109430" y="441736"/>
                      <a:pt x="109773" y="442011"/>
                    </a:cubicBezTo>
                    <a:lnTo>
                      <a:pt x="111099" y="443065"/>
                    </a:lnTo>
                    <a:cubicBezTo>
                      <a:pt x="111648" y="443523"/>
                      <a:pt x="112014" y="443775"/>
                      <a:pt x="112494" y="444164"/>
                    </a:cubicBezTo>
                    <a:lnTo>
                      <a:pt x="113843" y="445194"/>
                    </a:lnTo>
                    <a:lnTo>
                      <a:pt x="116564" y="447210"/>
                    </a:lnTo>
                    <a:cubicBezTo>
                      <a:pt x="116564" y="447210"/>
                      <a:pt x="116610" y="447233"/>
                      <a:pt x="116633" y="447256"/>
                    </a:cubicBezTo>
                    <a:cubicBezTo>
                      <a:pt x="116907" y="447416"/>
                      <a:pt x="117273" y="447324"/>
                      <a:pt x="117411" y="447027"/>
                    </a:cubicBezTo>
                    <a:lnTo>
                      <a:pt x="117571" y="446775"/>
                    </a:lnTo>
                    <a:lnTo>
                      <a:pt x="118074" y="445836"/>
                    </a:lnTo>
                    <a:lnTo>
                      <a:pt x="118165" y="445607"/>
                    </a:lnTo>
                    <a:lnTo>
                      <a:pt x="118211" y="445492"/>
                    </a:lnTo>
                    <a:lnTo>
                      <a:pt x="118211" y="445492"/>
                    </a:lnTo>
                    <a:cubicBezTo>
                      <a:pt x="118211" y="445492"/>
                      <a:pt x="118211" y="445492"/>
                      <a:pt x="118211" y="445492"/>
                    </a:cubicBezTo>
                    <a:cubicBezTo>
                      <a:pt x="118211" y="445675"/>
                      <a:pt x="118165" y="445240"/>
                      <a:pt x="118165" y="445286"/>
                    </a:cubicBezTo>
                    <a:lnTo>
                      <a:pt x="118165" y="445240"/>
                    </a:lnTo>
                    <a:cubicBezTo>
                      <a:pt x="118165" y="445240"/>
                      <a:pt x="118188" y="445172"/>
                      <a:pt x="118188" y="445172"/>
                    </a:cubicBezTo>
                    <a:lnTo>
                      <a:pt x="118348" y="444668"/>
                    </a:lnTo>
                    <a:cubicBezTo>
                      <a:pt x="118463" y="444324"/>
                      <a:pt x="118531" y="444049"/>
                      <a:pt x="118600" y="443706"/>
                    </a:cubicBezTo>
                    <a:lnTo>
                      <a:pt x="118600" y="443706"/>
                    </a:lnTo>
                    <a:cubicBezTo>
                      <a:pt x="118668" y="443912"/>
                      <a:pt x="118508" y="443385"/>
                      <a:pt x="118531" y="443431"/>
                    </a:cubicBezTo>
                    <a:lnTo>
                      <a:pt x="118531" y="443431"/>
                    </a:lnTo>
                    <a:cubicBezTo>
                      <a:pt x="118531" y="443431"/>
                      <a:pt x="118531" y="443385"/>
                      <a:pt x="118531" y="443385"/>
                    </a:cubicBezTo>
                    <a:lnTo>
                      <a:pt x="118531" y="443317"/>
                    </a:lnTo>
                    <a:cubicBezTo>
                      <a:pt x="118531" y="443317"/>
                      <a:pt x="118554" y="443202"/>
                      <a:pt x="118554" y="443202"/>
                    </a:cubicBezTo>
                    <a:lnTo>
                      <a:pt x="118554" y="442973"/>
                    </a:lnTo>
                    <a:cubicBezTo>
                      <a:pt x="118554" y="442973"/>
                      <a:pt x="118668" y="442492"/>
                      <a:pt x="118668" y="442492"/>
                    </a:cubicBezTo>
                    <a:lnTo>
                      <a:pt x="118760" y="441530"/>
                    </a:lnTo>
                    <a:lnTo>
                      <a:pt x="118760" y="441462"/>
                    </a:lnTo>
                    <a:cubicBezTo>
                      <a:pt x="118760" y="441462"/>
                      <a:pt x="118760" y="441439"/>
                      <a:pt x="118760" y="441439"/>
                    </a:cubicBezTo>
                    <a:cubicBezTo>
                      <a:pt x="118714" y="441347"/>
                      <a:pt x="118828" y="441622"/>
                      <a:pt x="118691" y="441279"/>
                    </a:cubicBezTo>
                    <a:lnTo>
                      <a:pt x="118691" y="441279"/>
                    </a:lnTo>
                    <a:lnTo>
                      <a:pt x="118691" y="440866"/>
                    </a:lnTo>
                    <a:cubicBezTo>
                      <a:pt x="118691" y="440866"/>
                      <a:pt x="118691" y="440408"/>
                      <a:pt x="118691" y="440408"/>
                    </a:cubicBezTo>
                    <a:cubicBezTo>
                      <a:pt x="118691" y="440088"/>
                      <a:pt x="118691" y="439767"/>
                      <a:pt x="118668" y="439469"/>
                    </a:cubicBezTo>
                    <a:lnTo>
                      <a:pt x="118668" y="439011"/>
                    </a:lnTo>
                    <a:cubicBezTo>
                      <a:pt x="118668" y="439011"/>
                      <a:pt x="118646" y="438988"/>
                      <a:pt x="118646" y="438988"/>
                    </a:cubicBezTo>
                    <a:cubicBezTo>
                      <a:pt x="118737" y="439149"/>
                      <a:pt x="118531" y="438736"/>
                      <a:pt x="118554" y="438782"/>
                    </a:cubicBezTo>
                    <a:lnTo>
                      <a:pt x="118554" y="438782"/>
                    </a:lnTo>
                    <a:cubicBezTo>
                      <a:pt x="118554" y="438782"/>
                      <a:pt x="118554" y="438736"/>
                      <a:pt x="118554" y="438736"/>
                    </a:cubicBezTo>
                    <a:lnTo>
                      <a:pt x="118554" y="438690"/>
                    </a:lnTo>
                    <a:cubicBezTo>
                      <a:pt x="118554" y="438690"/>
                      <a:pt x="118531" y="438576"/>
                      <a:pt x="118531" y="438576"/>
                    </a:cubicBezTo>
                    <a:lnTo>
                      <a:pt x="118485" y="438370"/>
                    </a:lnTo>
                    <a:cubicBezTo>
                      <a:pt x="118394" y="437774"/>
                      <a:pt x="118257" y="437179"/>
                      <a:pt x="118142" y="436606"/>
                    </a:cubicBezTo>
                    <a:lnTo>
                      <a:pt x="118142" y="436492"/>
                    </a:lnTo>
                    <a:cubicBezTo>
                      <a:pt x="118142" y="436492"/>
                      <a:pt x="118120" y="436446"/>
                      <a:pt x="118120" y="436446"/>
                    </a:cubicBezTo>
                    <a:lnTo>
                      <a:pt x="118120" y="436446"/>
                    </a:lnTo>
                    <a:cubicBezTo>
                      <a:pt x="118394" y="436881"/>
                      <a:pt x="117731" y="435759"/>
                      <a:pt x="117799" y="435850"/>
                    </a:cubicBezTo>
                    <a:lnTo>
                      <a:pt x="117799" y="435850"/>
                    </a:lnTo>
                    <a:cubicBezTo>
                      <a:pt x="117799" y="435850"/>
                      <a:pt x="117731" y="435622"/>
                      <a:pt x="117731" y="435622"/>
                    </a:cubicBezTo>
                    <a:lnTo>
                      <a:pt x="117571" y="435187"/>
                    </a:lnTo>
                    <a:lnTo>
                      <a:pt x="117273" y="434339"/>
                    </a:lnTo>
                    <a:lnTo>
                      <a:pt x="116953" y="433492"/>
                    </a:lnTo>
                    <a:lnTo>
                      <a:pt x="116953" y="433446"/>
                    </a:lnTo>
                    <a:cubicBezTo>
                      <a:pt x="116953" y="433446"/>
                      <a:pt x="116907" y="433423"/>
                      <a:pt x="116907" y="433423"/>
                    </a:cubicBezTo>
                    <a:lnTo>
                      <a:pt x="116907" y="433423"/>
                    </a:lnTo>
                    <a:cubicBezTo>
                      <a:pt x="116907" y="433423"/>
                      <a:pt x="116725" y="433148"/>
                      <a:pt x="116725" y="433148"/>
                    </a:cubicBezTo>
                    <a:lnTo>
                      <a:pt x="116725" y="433148"/>
                    </a:lnTo>
                    <a:lnTo>
                      <a:pt x="116656" y="433034"/>
                    </a:lnTo>
                    <a:lnTo>
                      <a:pt x="116564" y="432850"/>
                    </a:lnTo>
                    <a:lnTo>
                      <a:pt x="116359" y="432438"/>
                    </a:lnTo>
                    <a:cubicBezTo>
                      <a:pt x="116061" y="431935"/>
                      <a:pt x="115787" y="431408"/>
                      <a:pt x="115490" y="430927"/>
                    </a:cubicBezTo>
                    <a:lnTo>
                      <a:pt x="115490" y="430881"/>
                    </a:lnTo>
                    <a:lnTo>
                      <a:pt x="115467" y="430881"/>
                    </a:lnTo>
                    <a:lnTo>
                      <a:pt x="115032" y="430400"/>
                    </a:lnTo>
                    <a:lnTo>
                      <a:pt x="115032" y="430400"/>
                    </a:lnTo>
                    <a:cubicBezTo>
                      <a:pt x="115032" y="430400"/>
                      <a:pt x="115032" y="430377"/>
                      <a:pt x="115032" y="430377"/>
                    </a:cubicBezTo>
                    <a:lnTo>
                      <a:pt x="114964" y="430263"/>
                    </a:lnTo>
                    <a:lnTo>
                      <a:pt x="114826" y="430079"/>
                    </a:lnTo>
                    <a:lnTo>
                      <a:pt x="114575" y="429713"/>
                    </a:lnTo>
                    <a:lnTo>
                      <a:pt x="114026" y="429026"/>
                    </a:lnTo>
                    <a:lnTo>
                      <a:pt x="113477" y="428362"/>
                    </a:lnTo>
                    <a:lnTo>
                      <a:pt x="112677" y="427606"/>
                    </a:lnTo>
                    <a:lnTo>
                      <a:pt x="111991" y="427033"/>
                    </a:lnTo>
                    <a:lnTo>
                      <a:pt x="111053" y="426323"/>
                    </a:lnTo>
                    <a:cubicBezTo>
                      <a:pt x="110550" y="426003"/>
                      <a:pt x="110093" y="425682"/>
                      <a:pt x="109567" y="425385"/>
                    </a:cubicBezTo>
                    <a:lnTo>
                      <a:pt x="109201" y="425179"/>
                    </a:lnTo>
                    <a:lnTo>
                      <a:pt x="109156" y="425133"/>
                    </a:lnTo>
                    <a:lnTo>
                      <a:pt x="108675" y="424766"/>
                    </a:lnTo>
                    <a:lnTo>
                      <a:pt x="108629" y="424766"/>
                    </a:lnTo>
                    <a:lnTo>
                      <a:pt x="108538" y="424720"/>
                    </a:lnTo>
                    <a:lnTo>
                      <a:pt x="108332" y="424606"/>
                    </a:lnTo>
                    <a:lnTo>
                      <a:pt x="107532" y="424262"/>
                    </a:lnTo>
                    <a:cubicBezTo>
                      <a:pt x="107257" y="424148"/>
                      <a:pt x="107074" y="424079"/>
                      <a:pt x="106731" y="423919"/>
                    </a:cubicBezTo>
                    <a:lnTo>
                      <a:pt x="106663" y="423507"/>
                    </a:lnTo>
                    <a:lnTo>
                      <a:pt x="106571" y="422957"/>
                    </a:lnTo>
                    <a:lnTo>
                      <a:pt x="106411" y="422201"/>
                    </a:lnTo>
                    <a:lnTo>
                      <a:pt x="105977" y="420003"/>
                    </a:lnTo>
                    <a:lnTo>
                      <a:pt x="105039" y="415674"/>
                    </a:lnTo>
                    <a:lnTo>
                      <a:pt x="104811" y="414575"/>
                    </a:lnTo>
                    <a:lnTo>
                      <a:pt x="104536" y="413430"/>
                    </a:lnTo>
                    <a:lnTo>
                      <a:pt x="104010" y="411277"/>
                    </a:lnTo>
                    <a:cubicBezTo>
                      <a:pt x="103667" y="409835"/>
                      <a:pt x="103324" y="408414"/>
                      <a:pt x="102912" y="406995"/>
                    </a:cubicBezTo>
                    <a:lnTo>
                      <a:pt x="102844" y="406697"/>
                    </a:lnTo>
                    <a:lnTo>
                      <a:pt x="102844" y="406697"/>
                    </a:lnTo>
                    <a:cubicBezTo>
                      <a:pt x="102844" y="406697"/>
                      <a:pt x="102752" y="406284"/>
                      <a:pt x="102752" y="406284"/>
                    </a:cubicBezTo>
                    <a:lnTo>
                      <a:pt x="102524" y="405208"/>
                    </a:lnTo>
                    <a:lnTo>
                      <a:pt x="102066" y="403056"/>
                    </a:lnTo>
                    <a:lnTo>
                      <a:pt x="101540" y="400903"/>
                    </a:lnTo>
                    <a:lnTo>
                      <a:pt x="101289" y="399826"/>
                    </a:lnTo>
                    <a:lnTo>
                      <a:pt x="101220" y="399552"/>
                    </a:lnTo>
                    <a:lnTo>
                      <a:pt x="101220" y="399414"/>
                    </a:lnTo>
                    <a:cubicBezTo>
                      <a:pt x="101220" y="399414"/>
                      <a:pt x="101174" y="399391"/>
                      <a:pt x="101174" y="399391"/>
                    </a:cubicBezTo>
                    <a:lnTo>
                      <a:pt x="101129" y="399002"/>
                    </a:lnTo>
                    <a:cubicBezTo>
                      <a:pt x="100923" y="397719"/>
                      <a:pt x="100603" y="396391"/>
                      <a:pt x="100534" y="395109"/>
                    </a:cubicBezTo>
                    <a:lnTo>
                      <a:pt x="100306" y="393208"/>
                    </a:lnTo>
                    <a:lnTo>
                      <a:pt x="100237" y="391605"/>
                    </a:lnTo>
                    <a:lnTo>
                      <a:pt x="100168" y="390780"/>
                    </a:lnTo>
                    <a:lnTo>
                      <a:pt x="100283" y="389704"/>
                    </a:lnTo>
                    <a:lnTo>
                      <a:pt x="100443" y="387803"/>
                    </a:lnTo>
                    <a:cubicBezTo>
                      <a:pt x="100534" y="387299"/>
                      <a:pt x="100626" y="386818"/>
                      <a:pt x="100694" y="386314"/>
                    </a:cubicBezTo>
                    <a:cubicBezTo>
                      <a:pt x="100694" y="386292"/>
                      <a:pt x="100694" y="386246"/>
                      <a:pt x="100694" y="386223"/>
                    </a:cubicBezTo>
                    <a:lnTo>
                      <a:pt x="101929" y="385627"/>
                    </a:lnTo>
                    <a:lnTo>
                      <a:pt x="103278" y="384963"/>
                    </a:lnTo>
                    <a:lnTo>
                      <a:pt x="103941" y="384643"/>
                    </a:lnTo>
                    <a:lnTo>
                      <a:pt x="104445" y="384345"/>
                    </a:lnTo>
                    <a:lnTo>
                      <a:pt x="104788" y="384139"/>
                    </a:lnTo>
                    <a:lnTo>
                      <a:pt x="107532" y="382444"/>
                    </a:lnTo>
                    <a:cubicBezTo>
                      <a:pt x="109338" y="381299"/>
                      <a:pt x="111236" y="380154"/>
                      <a:pt x="112974" y="379032"/>
                    </a:cubicBezTo>
                    <a:lnTo>
                      <a:pt x="117822" y="375482"/>
                    </a:lnTo>
                    <a:lnTo>
                      <a:pt x="119034" y="374589"/>
                    </a:lnTo>
                    <a:lnTo>
                      <a:pt x="119629" y="374154"/>
                    </a:lnTo>
                    <a:lnTo>
                      <a:pt x="119903" y="373948"/>
                    </a:lnTo>
                    <a:lnTo>
                      <a:pt x="120063" y="373810"/>
                    </a:lnTo>
                    <a:lnTo>
                      <a:pt x="120384" y="373558"/>
                    </a:lnTo>
                    <a:lnTo>
                      <a:pt x="122899" y="371429"/>
                    </a:lnTo>
                    <a:lnTo>
                      <a:pt x="125369" y="369276"/>
                    </a:lnTo>
                    <a:cubicBezTo>
                      <a:pt x="126192" y="368543"/>
                      <a:pt x="127084" y="367833"/>
                      <a:pt x="127701" y="367123"/>
                    </a:cubicBezTo>
                    <a:lnTo>
                      <a:pt x="131886" y="362772"/>
                    </a:lnTo>
                    <a:lnTo>
                      <a:pt x="132412" y="362222"/>
                    </a:lnTo>
                    <a:lnTo>
                      <a:pt x="132664" y="361947"/>
                    </a:lnTo>
                    <a:lnTo>
                      <a:pt x="133144" y="361420"/>
                    </a:lnTo>
                    <a:lnTo>
                      <a:pt x="133189" y="361329"/>
                    </a:lnTo>
                    <a:lnTo>
                      <a:pt x="133304" y="361191"/>
                    </a:lnTo>
                    <a:lnTo>
                      <a:pt x="134218" y="359978"/>
                    </a:lnTo>
                    <a:lnTo>
                      <a:pt x="136048" y="357596"/>
                    </a:lnTo>
                    <a:lnTo>
                      <a:pt x="137877" y="355191"/>
                    </a:lnTo>
                    <a:cubicBezTo>
                      <a:pt x="137877" y="355191"/>
                      <a:pt x="138426" y="354435"/>
                      <a:pt x="138197" y="354756"/>
                    </a:cubicBezTo>
                    <a:lnTo>
                      <a:pt x="138197" y="354710"/>
                    </a:lnTo>
                    <a:cubicBezTo>
                      <a:pt x="138197" y="354710"/>
                      <a:pt x="138266" y="354619"/>
                      <a:pt x="138266" y="354619"/>
                    </a:cubicBezTo>
                    <a:lnTo>
                      <a:pt x="138381" y="354435"/>
                    </a:lnTo>
                    <a:lnTo>
                      <a:pt x="138609" y="354069"/>
                    </a:lnTo>
                    <a:lnTo>
                      <a:pt x="139044" y="353313"/>
                    </a:lnTo>
                    <a:lnTo>
                      <a:pt x="139912" y="351825"/>
                    </a:lnTo>
                    <a:cubicBezTo>
                      <a:pt x="140553" y="350794"/>
                      <a:pt x="140873" y="349992"/>
                      <a:pt x="141353" y="349077"/>
                    </a:cubicBezTo>
                    <a:lnTo>
                      <a:pt x="142085" y="347565"/>
                    </a:lnTo>
                    <a:lnTo>
                      <a:pt x="142748" y="345939"/>
                    </a:lnTo>
                    <a:cubicBezTo>
                      <a:pt x="143160" y="344839"/>
                      <a:pt x="143640" y="343786"/>
                      <a:pt x="143914" y="342595"/>
                    </a:cubicBezTo>
                    <a:cubicBezTo>
                      <a:pt x="143960" y="342435"/>
                      <a:pt x="144006" y="342252"/>
                      <a:pt x="144051" y="342091"/>
                    </a:cubicBezTo>
                    <a:lnTo>
                      <a:pt x="145286" y="344542"/>
                    </a:lnTo>
                    <a:lnTo>
                      <a:pt x="145355" y="344656"/>
                    </a:lnTo>
                    <a:lnTo>
                      <a:pt x="146384" y="347221"/>
                    </a:lnTo>
                    <a:lnTo>
                      <a:pt x="146659" y="347977"/>
                    </a:lnTo>
                    <a:lnTo>
                      <a:pt x="146818" y="348321"/>
                    </a:lnTo>
                    <a:lnTo>
                      <a:pt x="146818" y="348389"/>
                    </a:lnTo>
                    <a:lnTo>
                      <a:pt x="146818" y="348389"/>
                    </a:lnTo>
                    <a:lnTo>
                      <a:pt x="146887" y="348573"/>
                    </a:lnTo>
                    <a:lnTo>
                      <a:pt x="147390" y="350061"/>
                    </a:lnTo>
                    <a:lnTo>
                      <a:pt x="148305" y="352832"/>
                    </a:lnTo>
                    <a:lnTo>
                      <a:pt x="148351" y="352970"/>
                    </a:lnTo>
                    <a:lnTo>
                      <a:pt x="148442" y="353336"/>
                    </a:lnTo>
                    <a:lnTo>
                      <a:pt x="148625" y="354115"/>
                    </a:lnTo>
                    <a:lnTo>
                      <a:pt x="148991" y="355649"/>
                    </a:lnTo>
                    <a:lnTo>
                      <a:pt x="150500" y="361764"/>
                    </a:lnTo>
                    <a:lnTo>
                      <a:pt x="150683" y="362520"/>
                    </a:lnTo>
                    <a:lnTo>
                      <a:pt x="150729" y="362703"/>
                    </a:lnTo>
                    <a:lnTo>
                      <a:pt x="150729" y="362772"/>
                    </a:lnTo>
                    <a:cubicBezTo>
                      <a:pt x="150729" y="362772"/>
                      <a:pt x="150798" y="363000"/>
                      <a:pt x="150706" y="362543"/>
                    </a:cubicBezTo>
                    <a:lnTo>
                      <a:pt x="150706" y="362543"/>
                    </a:lnTo>
                    <a:lnTo>
                      <a:pt x="150706" y="362703"/>
                    </a:lnTo>
                    <a:cubicBezTo>
                      <a:pt x="150706" y="362703"/>
                      <a:pt x="150866" y="363115"/>
                      <a:pt x="150866" y="363115"/>
                    </a:cubicBezTo>
                    <a:lnTo>
                      <a:pt x="151369" y="364741"/>
                    </a:lnTo>
                    <a:lnTo>
                      <a:pt x="152376" y="368016"/>
                    </a:lnTo>
                    <a:cubicBezTo>
                      <a:pt x="152421" y="368199"/>
                      <a:pt x="152490" y="368382"/>
                      <a:pt x="152581" y="368543"/>
                    </a:cubicBezTo>
                    <a:lnTo>
                      <a:pt x="152650" y="368703"/>
                    </a:lnTo>
                    <a:lnTo>
                      <a:pt x="153725" y="371062"/>
                    </a:lnTo>
                    <a:cubicBezTo>
                      <a:pt x="154091" y="371841"/>
                      <a:pt x="154456" y="372413"/>
                      <a:pt x="154822" y="373123"/>
                    </a:cubicBezTo>
                    <a:lnTo>
                      <a:pt x="155097" y="373604"/>
                    </a:lnTo>
                    <a:lnTo>
                      <a:pt x="155508" y="374268"/>
                    </a:lnTo>
                    <a:lnTo>
                      <a:pt x="156126" y="375253"/>
                    </a:lnTo>
                    <a:lnTo>
                      <a:pt x="156858" y="376375"/>
                    </a:lnTo>
                    <a:lnTo>
                      <a:pt x="157269" y="376948"/>
                    </a:lnTo>
                    <a:lnTo>
                      <a:pt x="157452" y="377177"/>
                    </a:lnTo>
                    <a:lnTo>
                      <a:pt x="157818" y="377612"/>
                    </a:lnTo>
                    <a:lnTo>
                      <a:pt x="159465" y="379582"/>
                    </a:lnTo>
                    <a:lnTo>
                      <a:pt x="160219" y="380452"/>
                    </a:lnTo>
                    <a:lnTo>
                      <a:pt x="161202" y="381436"/>
                    </a:lnTo>
                    <a:lnTo>
                      <a:pt x="162026" y="382215"/>
                    </a:lnTo>
                    <a:cubicBezTo>
                      <a:pt x="162437" y="382627"/>
                      <a:pt x="162689" y="382788"/>
                      <a:pt x="163032" y="383108"/>
                    </a:cubicBezTo>
                    <a:lnTo>
                      <a:pt x="164976" y="384734"/>
                    </a:lnTo>
                    <a:cubicBezTo>
                      <a:pt x="166256" y="385902"/>
                      <a:pt x="167628" y="386727"/>
                      <a:pt x="168954" y="387712"/>
                    </a:cubicBezTo>
                    <a:cubicBezTo>
                      <a:pt x="170326" y="388696"/>
                      <a:pt x="171584" y="389429"/>
                      <a:pt x="172911" y="390276"/>
                    </a:cubicBezTo>
                    <a:lnTo>
                      <a:pt x="176775" y="392750"/>
                    </a:lnTo>
                    <a:lnTo>
                      <a:pt x="180343" y="395269"/>
                    </a:lnTo>
                    <a:lnTo>
                      <a:pt x="182195" y="396597"/>
                    </a:lnTo>
                    <a:lnTo>
                      <a:pt x="182538" y="396826"/>
                    </a:lnTo>
                    <a:lnTo>
                      <a:pt x="182675" y="396964"/>
                    </a:lnTo>
                    <a:lnTo>
                      <a:pt x="183361" y="397582"/>
                    </a:lnTo>
                    <a:cubicBezTo>
                      <a:pt x="183819" y="398040"/>
                      <a:pt x="184253" y="398315"/>
                      <a:pt x="184756" y="398910"/>
                    </a:cubicBezTo>
                    <a:lnTo>
                      <a:pt x="186265" y="400628"/>
                    </a:lnTo>
                    <a:lnTo>
                      <a:pt x="186448" y="400857"/>
                    </a:lnTo>
                    <a:lnTo>
                      <a:pt x="186448" y="400857"/>
                    </a:lnTo>
                    <a:cubicBezTo>
                      <a:pt x="186448" y="400857"/>
                      <a:pt x="186746" y="401315"/>
                      <a:pt x="186746" y="401315"/>
                    </a:cubicBezTo>
                    <a:lnTo>
                      <a:pt x="187363" y="402162"/>
                    </a:lnTo>
                    <a:lnTo>
                      <a:pt x="188575" y="403903"/>
                    </a:lnTo>
                    <a:cubicBezTo>
                      <a:pt x="189444" y="405002"/>
                      <a:pt x="190153" y="406239"/>
                      <a:pt x="190839" y="407498"/>
                    </a:cubicBezTo>
                    <a:cubicBezTo>
                      <a:pt x="191548" y="408712"/>
                      <a:pt x="192280" y="409926"/>
                      <a:pt x="192851" y="411254"/>
                    </a:cubicBezTo>
                    <a:cubicBezTo>
                      <a:pt x="193469" y="412514"/>
                      <a:pt x="194109" y="413774"/>
                      <a:pt x="194704" y="415216"/>
                    </a:cubicBezTo>
                    <a:lnTo>
                      <a:pt x="195161" y="416270"/>
                    </a:lnTo>
                    <a:lnTo>
                      <a:pt x="195390" y="416774"/>
                    </a:lnTo>
                    <a:lnTo>
                      <a:pt x="195481" y="416980"/>
                    </a:lnTo>
                    <a:lnTo>
                      <a:pt x="195481" y="417026"/>
                    </a:lnTo>
                    <a:cubicBezTo>
                      <a:pt x="195481" y="417026"/>
                      <a:pt x="195550" y="417163"/>
                      <a:pt x="195550" y="417163"/>
                    </a:cubicBezTo>
                    <a:lnTo>
                      <a:pt x="196259" y="419201"/>
                    </a:lnTo>
                    <a:lnTo>
                      <a:pt x="197699" y="423232"/>
                    </a:lnTo>
                    <a:lnTo>
                      <a:pt x="197859" y="423644"/>
                    </a:lnTo>
                    <a:cubicBezTo>
                      <a:pt x="198660" y="425866"/>
                      <a:pt x="201015" y="427102"/>
                      <a:pt x="203302" y="426484"/>
                    </a:cubicBezTo>
                    <a:cubicBezTo>
                      <a:pt x="205703" y="425820"/>
                      <a:pt x="207098" y="423323"/>
                      <a:pt x="206458" y="420896"/>
                    </a:cubicBezTo>
                    <a:lnTo>
                      <a:pt x="206458" y="420804"/>
                    </a:lnTo>
                    <a:lnTo>
                      <a:pt x="206435" y="420804"/>
                    </a:lnTo>
                    <a:cubicBezTo>
                      <a:pt x="206435" y="420804"/>
                      <a:pt x="205383" y="416980"/>
                      <a:pt x="205383" y="416980"/>
                    </a:cubicBezTo>
                    <a:lnTo>
                      <a:pt x="204857" y="415010"/>
                    </a:lnTo>
                    <a:lnTo>
                      <a:pt x="204582" y="414026"/>
                    </a:lnTo>
                    <a:lnTo>
                      <a:pt x="204400" y="413499"/>
                    </a:lnTo>
                    <a:lnTo>
                      <a:pt x="204400" y="413407"/>
                    </a:lnTo>
                    <a:cubicBezTo>
                      <a:pt x="204400" y="413407"/>
                      <a:pt x="204331" y="413293"/>
                      <a:pt x="204331" y="413293"/>
                    </a:cubicBezTo>
                    <a:lnTo>
                      <a:pt x="204239" y="413041"/>
                    </a:lnTo>
                    <a:lnTo>
                      <a:pt x="204057" y="412560"/>
                    </a:lnTo>
                    <a:lnTo>
                      <a:pt x="202616" y="408758"/>
                    </a:lnTo>
                    <a:lnTo>
                      <a:pt x="201884" y="406857"/>
                    </a:lnTo>
                    <a:lnTo>
                      <a:pt x="201541" y="405895"/>
                    </a:lnTo>
                    <a:lnTo>
                      <a:pt x="201267" y="405185"/>
                    </a:lnTo>
                    <a:lnTo>
                      <a:pt x="201015" y="404682"/>
                    </a:lnTo>
                    <a:lnTo>
                      <a:pt x="199026" y="400582"/>
                    </a:lnTo>
                    <a:cubicBezTo>
                      <a:pt x="198705" y="399849"/>
                      <a:pt x="198340" y="399300"/>
                      <a:pt x="197974" y="398727"/>
                    </a:cubicBezTo>
                    <a:lnTo>
                      <a:pt x="196899" y="396987"/>
                    </a:lnTo>
                    <a:lnTo>
                      <a:pt x="195824" y="395246"/>
                    </a:lnTo>
                    <a:lnTo>
                      <a:pt x="195207" y="394239"/>
                    </a:lnTo>
                    <a:lnTo>
                      <a:pt x="194452" y="393277"/>
                    </a:lnTo>
                    <a:lnTo>
                      <a:pt x="192943" y="391330"/>
                    </a:lnTo>
                    <a:cubicBezTo>
                      <a:pt x="192417" y="390689"/>
                      <a:pt x="191982" y="390299"/>
                      <a:pt x="191502" y="389773"/>
                    </a:cubicBezTo>
                    <a:lnTo>
                      <a:pt x="190793" y="389040"/>
                    </a:lnTo>
                    <a:lnTo>
                      <a:pt x="190450" y="388673"/>
                    </a:lnTo>
                    <a:lnTo>
                      <a:pt x="190267" y="388467"/>
                    </a:lnTo>
                    <a:lnTo>
                      <a:pt x="190222" y="388421"/>
                    </a:lnTo>
                    <a:lnTo>
                      <a:pt x="189741" y="388009"/>
                    </a:lnTo>
                    <a:lnTo>
                      <a:pt x="189650" y="387918"/>
                    </a:lnTo>
                    <a:lnTo>
                      <a:pt x="188072" y="386635"/>
                    </a:lnTo>
                    <a:lnTo>
                      <a:pt x="186334" y="385215"/>
                    </a:lnTo>
                    <a:lnTo>
                      <a:pt x="188301" y="385467"/>
                    </a:lnTo>
                    <a:lnTo>
                      <a:pt x="190450" y="385788"/>
                    </a:lnTo>
                    <a:lnTo>
                      <a:pt x="190313" y="385742"/>
                    </a:lnTo>
                    <a:lnTo>
                      <a:pt x="191411" y="385971"/>
                    </a:lnTo>
                    <a:lnTo>
                      <a:pt x="191959" y="386086"/>
                    </a:lnTo>
                    <a:lnTo>
                      <a:pt x="192234" y="386154"/>
                    </a:lnTo>
                    <a:lnTo>
                      <a:pt x="192394" y="386154"/>
                    </a:lnTo>
                    <a:cubicBezTo>
                      <a:pt x="192394" y="386154"/>
                      <a:pt x="192463" y="386200"/>
                      <a:pt x="192463" y="386200"/>
                    </a:cubicBezTo>
                    <a:lnTo>
                      <a:pt x="192486" y="386200"/>
                    </a:lnTo>
                    <a:cubicBezTo>
                      <a:pt x="192486" y="386200"/>
                      <a:pt x="192325" y="386154"/>
                      <a:pt x="192302" y="386131"/>
                    </a:cubicBezTo>
                    <a:lnTo>
                      <a:pt x="192302" y="386131"/>
                    </a:lnTo>
                    <a:cubicBezTo>
                      <a:pt x="192302" y="386131"/>
                      <a:pt x="194475" y="386749"/>
                      <a:pt x="194475" y="386749"/>
                    </a:cubicBezTo>
                    <a:lnTo>
                      <a:pt x="195573" y="387047"/>
                    </a:lnTo>
                    <a:lnTo>
                      <a:pt x="196098" y="387208"/>
                    </a:lnTo>
                    <a:lnTo>
                      <a:pt x="196236" y="387208"/>
                    </a:lnTo>
                    <a:cubicBezTo>
                      <a:pt x="196236" y="387208"/>
                      <a:pt x="196304" y="387276"/>
                      <a:pt x="196304" y="387276"/>
                    </a:cubicBezTo>
                    <a:cubicBezTo>
                      <a:pt x="196327" y="387276"/>
                      <a:pt x="196213" y="387231"/>
                      <a:pt x="196144" y="387185"/>
                    </a:cubicBezTo>
                    <a:lnTo>
                      <a:pt x="196144" y="387185"/>
                    </a:lnTo>
                    <a:cubicBezTo>
                      <a:pt x="196144" y="387185"/>
                      <a:pt x="196144" y="387185"/>
                      <a:pt x="196144" y="387185"/>
                    </a:cubicBezTo>
                    <a:lnTo>
                      <a:pt x="196167" y="387185"/>
                    </a:lnTo>
                    <a:cubicBezTo>
                      <a:pt x="196167" y="387185"/>
                      <a:pt x="196419" y="387322"/>
                      <a:pt x="196419" y="387322"/>
                    </a:cubicBezTo>
                    <a:lnTo>
                      <a:pt x="198500" y="388238"/>
                    </a:lnTo>
                    <a:lnTo>
                      <a:pt x="199529" y="388673"/>
                    </a:lnTo>
                    <a:lnTo>
                      <a:pt x="200306" y="389177"/>
                    </a:lnTo>
                    <a:lnTo>
                      <a:pt x="201267" y="389773"/>
                    </a:lnTo>
                    <a:lnTo>
                      <a:pt x="201770" y="390070"/>
                    </a:lnTo>
                    <a:lnTo>
                      <a:pt x="201999" y="390208"/>
                    </a:lnTo>
                    <a:lnTo>
                      <a:pt x="202044" y="390253"/>
                    </a:lnTo>
                    <a:lnTo>
                      <a:pt x="202044" y="390253"/>
                    </a:lnTo>
                    <a:cubicBezTo>
                      <a:pt x="202158" y="390368"/>
                      <a:pt x="201976" y="390162"/>
                      <a:pt x="201930" y="390139"/>
                    </a:cubicBezTo>
                    <a:lnTo>
                      <a:pt x="201930" y="390139"/>
                    </a:lnTo>
                    <a:cubicBezTo>
                      <a:pt x="201930" y="390139"/>
                      <a:pt x="202021" y="390253"/>
                      <a:pt x="202021" y="390253"/>
                    </a:cubicBezTo>
                    <a:lnTo>
                      <a:pt x="203714" y="391788"/>
                    </a:lnTo>
                    <a:lnTo>
                      <a:pt x="204331" y="392521"/>
                    </a:lnTo>
                    <a:cubicBezTo>
                      <a:pt x="204560" y="392773"/>
                      <a:pt x="204766" y="393116"/>
                      <a:pt x="204948" y="393414"/>
                    </a:cubicBezTo>
                    <a:cubicBezTo>
                      <a:pt x="205017" y="393551"/>
                      <a:pt x="205131" y="393643"/>
                      <a:pt x="205291" y="393689"/>
                    </a:cubicBezTo>
                    <a:cubicBezTo>
                      <a:pt x="205589" y="393780"/>
                      <a:pt x="205932" y="393597"/>
                      <a:pt x="206000" y="393277"/>
                    </a:cubicBezTo>
                    <a:lnTo>
                      <a:pt x="206000" y="393208"/>
                    </a:lnTo>
                    <a:cubicBezTo>
                      <a:pt x="206229" y="392406"/>
                      <a:pt x="206206" y="391857"/>
                      <a:pt x="206297" y="391284"/>
                    </a:cubicBezTo>
                    <a:lnTo>
                      <a:pt x="206297" y="390849"/>
                    </a:lnTo>
                    <a:cubicBezTo>
                      <a:pt x="206297" y="390849"/>
                      <a:pt x="206320" y="390643"/>
                      <a:pt x="206320" y="390643"/>
                    </a:cubicBezTo>
                    <a:lnTo>
                      <a:pt x="206320" y="390643"/>
                    </a:lnTo>
                    <a:lnTo>
                      <a:pt x="206320" y="390597"/>
                    </a:lnTo>
                    <a:cubicBezTo>
                      <a:pt x="206320" y="390597"/>
                      <a:pt x="206343" y="390712"/>
                      <a:pt x="206297" y="390460"/>
                    </a:cubicBezTo>
                    <a:lnTo>
                      <a:pt x="206297" y="390391"/>
                    </a:lnTo>
                    <a:cubicBezTo>
                      <a:pt x="206297" y="390391"/>
                      <a:pt x="206275" y="390276"/>
                      <a:pt x="206275" y="390276"/>
                    </a:cubicBezTo>
                    <a:lnTo>
                      <a:pt x="206138" y="389292"/>
                    </a:lnTo>
                    <a:cubicBezTo>
                      <a:pt x="206046" y="388627"/>
                      <a:pt x="205817" y="388055"/>
                      <a:pt x="205634" y="387368"/>
                    </a:cubicBezTo>
                    <a:cubicBezTo>
                      <a:pt x="205383" y="386749"/>
                      <a:pt x="205086" y="386108"/>
                      <a:pt x="204766" y="385467"/>
                    </a:cubicBezTo>
                    <a:lnTo>
                      <a:pt x="203919" y="383956"/>
                    </a:lnTo>
                    <a:cubicBezTo>
                      <a:pt x="203462" y="383269"/>
                      <a:pt x="203050" y="382810"/>
                      <a:pt x="202570" y="382215"/>
                    </a:cubicBezTo>
                    <a:cubicBezTo>
                      <a:pt x="202342" y="381986"/>
                      <a:pt x="202090" y="381643"/>
                      <a:pt x="201884" y="381459"/>
                    </a:cubicBezTo>
                    <a:lnTo>
                      <a:pt x="201290" y="380841"/>
                    </a:lnTo>
                    <a:lnTo>
                      <a:pt x="200695" y="380223"/>
                    </a:lnTo>
                    <a:lnTo>
                      <a:pt x="200535" y="380062"/>
                    </a:lnTo>
                    <a:lnTo>
                      <a:pt x="200466" y="379994"/>
                    </a:lnTo>
                    <a:lnTo>
                      <a:pt x="200443" y="379994"/>
                    </a:lnTo>
                    <a:cubicBezTo>
                      <a:pt x="200443" y="379994"/>
                      <a:pt x="200283" y="379856"/>
                      <a:pt x="200283" y="379856"/>
                    </a:cubicBezTo>
                    <a:lnTo>
                      <a:pt x="199872" y="379513"/>
                    </a:lnTo>
                    <a:lnTo>
                      <a:pt x="198203" y="378207"/>
                    </a:lnTo>
                    <a:lnTo>
                      <a:pt x="196784" y="377268"/>
                    </a:lnTo>
                    <a:lnTo>
                      <a:pt x="196098" y="376810"/>
                    </a:lnTo>
                    <a:lnTo>
                      <a:pt x="196053" y="376810"/>
                    </a:lnTo>
                    <a:cubicBezTo>
                      <a:pt x="195824" y="376673"/>
                      <a:pt x="196556" y="376970"/>
                      <a:pt x="195550" y="376558"/>
                    </a:cubicBezTo>
                    <a:lnTo>
                      <a:pt x="195504" y="376558"/>
                    </a:lnTo>
                    <a:cubicBezTo>
                      <a:pt x="195504" y="376558"/>
                      <a:pt x="195412" y="376490"/>
                      <a:pt x="195412" y="376490"/>
                    </a:cubicBezTo>
                    <a:lnTo>
                      <a:pt x="195230" y="376398"/>
                    </a:lnTo>
                    <a:lnTo>
                      <a:pt x="194864" y="376215"/>
                    </a:lnTo>
                    <a:lnTo>
                      <a:pt x="193377" y="375482"/>
                    </a:lnTo>
                    <a:lnTo>
                      <a:pt x="191868" y="374749"/>
                    </a:lnTo>
                    <a:lnTo>
                      <a:pt x="191114" y="374405"/>
                    </a:lnTo>
                    <a:lnTo>
                      <a:pt x="189993" y="374016"/>
                    </a:lnTo>
                    <a:lnTo>
                      <a:pt x="188438" y="373512"/>
                    </a:lnTo>
                    <a:lnTo>
                      <a:pt x="186654" y="372963"/>
                    </a:lnTo>
                    <a:lnTo>
                      <a:pt x="185854" y="372757"/>
                    </a:lnTo>
                    <a:lnTo>
                      <a:pt x="184962" y="372505"/>
                    </a:lnTo>
                    <a:lnTo>
                      <a:pt x="183361" y="372116"/>
                    </a:lnTo>
                    <a:lnTo>
                      <a:pt x="181760" y="371749"/>
                    </a:lnTo>
                    <a:lnTo>
                      <a:pt x="181349" y="371680"/>
                    </a:lnTo>
                    <a:lnTo>
                      <a:pt x="181166" y="371635"/>
                    </a:lnTo>
                    <a:lnTo>
                      <a:pt x="181166" y="371635"/>
                    </a:lnTo>
                    <a:cubicBezTo>
                      <a:pt x="181166" y="371635"/>
                      <a:pt x="180366" y="371429"/>
                      <a:pt x="180366" y="371429"/>
                    </a:cubicBezTo>
                    <a:lnTo>
                      <a:pt x="177164" y="370718"/>
                    </a:lnTo>
                    <a:lnTo>
                      <a:pt x="176958" y="370673"/>
                    </a:lnTo>
                    <a:lnTo>
                      <a:pt x="176867" y="370673"/>
                    </a:lnTo>
                    <a:cubicBezTo>
                      <a:pt x="176867" y="370673"/>
                      <a:pt x="176844" y="370650"/>
                      <a:pt x="176844" y="370650"/>
                    </a:cubicBezTo>
                    <a:cubicBezTo>
                      <a:pt x="176798" y="370650"/>
                      <a:pt x="177233" y="370741"/>
                      <a:pt x="177050" y="370696"/>
                    </a:cubicBezTo>
                    <a:lnTo>
                      <a:pt x="176981" y="370696"/>
                    </a:lnTo>
                    <a:cubicBezTo>
                      <a:pt x="176981" y="370696"/>
                      <a:pt x="176570" y="370581"/>
                      <a:pt x="176570" y="370581"/>
                    </a:cubicBezTo>
                    <a:lnTo>
                      <a:pt x="175769" y="370398"/>
                    </a:lnTo>
                    <a:lnTo>
                      <a:pt x="174168" y="370031"/>
                    </a:lnTo>
                    <a:lnTo>
                      <a:pt x="173368" y="369848"/>
                    </a:lnTo>
                    <a:lnTo>
                      <a:pt x="172979" y="369779"/>
                    </a:lnTo>
                    <a:lnTo>
                      <a:pt x="172933" y="369779"/>
                    </a:lnTo>
                    <a:cubicBezTo>
                      <a:pt x="173117" y="369803"/>
                      <a:pt x="172499" y="369619"/>
                      <a:pt x="173345" y="369894"/>
                    </a:cubicBezTo>
                    <a:lnTo>
                      <a:pt x="173345" y="369894"/>
                    </a:lnTo>
                    <a:cubicBezTo>
                      <a:pt x="173345" y="369894"/>
                      <a:pt x="173322" y="369894"/>
                      <a:pt x="173322" y="369894"/>
                    </a:cubicBezTo>
                    <a:lnTo>
                      <a:pt x="173231" y="369894"/>
                    </a:lnTo>
                    <a:cubicBezTo>
                      <a:pt x="173231" y="369894"/>
                      <a:pt x="173025" y="369803"/>
                      <a:pt x="173025" y="369803"/>
                    </a:cubicBezTo>
                    <a:lnTo>
                      <a:pt x="171424" y="369344"/>
                    </a:lnTo>
                    <a:lnTo>
                      <a:pt x="169846" y="368909"/>
                    </a:lnTo>
                    <a:lnTo>
                      <a:pt x="169755" y="368909"/>
                    </a:lnTo>
                    <a:cubicBezTo>
                      <a:pt x="169755" y="368909"/>
                      <a:pt x="169709" y="368864"/>
                      <a:pt x="169709" y="368864"/>
                    </a:cubicBezTo>
                    <a:lnTo>
                      <a:pt x="169686" y="368864"/>
                    </a:lnTo>
                    <a:cubicBezTo>
                      <a:pt x="169686" y="368864"/>
                      <a:pt x="169686" y="368864"/>
                      <a:pt x="169686" y="368864"/>
                    </a:cubicBezTo>
                    <a:cubicBezTo>
                      <a:pt x="170372" y="369161"/>
                      <a:pt x="169869" y="368955"/>
                      <a:pt x="170029" y="369001"/>
                    </a:cubicBezTo>
                    <a:lnTo>
                      <a:pt x="169824" y="368932"/>
                    </a:lnTo>
                    <a:lnTo>
                      <a:pt x="169435" y="368795"/>
                    </a:lnTo>
                    <a:lnTo>
                      <a:pt x="168657" y="368520"/>
                    </a:lnTo>
                    <a:lnTo>
                      <a:pt x="167102" y="367947"/>
                    </a:lnTo>
                    <a:lnTo>
                      <a:pt x="167011" y="367947"/>
                    </a:lnTo>
                    <a:cubicBezTo>
                      <a:pt x="167011" y="367947"/>
                      <a:pt x="167011" y="367925"/>
                      <a:pt x="167011" y="367925"/>
                    </a:cubicBezTo>
                    <a:lnTo>
                      <a:pt x="166576" y="367146"/>
                    </a:lnTo>
                    <a:lnTo>
                      <a:pt x="166416" y="366871"/>
                    </a:lnTo>
                    <a:cubicBezTo>
                      <a:pt x="166348" y="366734"/>
                      <a:pt x="166256" y="366551"/>
                      <a:pt x="166165" y="366390"/>
                    </a:cubicBezTo>
                    <a:lnTo>
                      <a:pt x="165844" y="365657"/>
                    </a:lnTo>
                    <a:lnTo>
                      <a:pt x="165456" y="364627"/>
                    </a:lnTo>
                    <a:lnTo>
                      <a:pt x="165090" y="363688"/>
                    </a:lnTo>
                    <a:cubicBezTo>
                      <a:pt x="164884" y="362909"/>
                      <a:pt x="164633" y="362153"/>
                      <a:pt x="164450" y="361260"/>
                    </a:cubicBezTo>
                    <a:cubicBezTo>
                      <a:pt x="164770" y="361398"/>
                      <a:pt x="165067" y="361558"/>
                      <a:pt x="165296" y="361649"/>
                    </a:cubicBezTo>
                    <a:lnTo>
                      <a:pt x="166165" y="361993"/>
                    </a:lnTo>
                    <a:lnTo>
                      <a:pt x="166599" y="362153"/>
                    </a:lnTo>
                    <a:lnTo>
                      <a:pt x="166714" y="362199"/>
                    </a:lnTo>
                    <a:lnTo>
                      <a:pt x="166759" y="362199"/>
                    </a:lnTo>
                    <a:cubicBezTo>
                      <a:pt x="166759" y="362199"/>
                      <a:pt x="167239" y="362382"/>
                      <a:pt x="167239" y="362382"/>
                    </a:cubicBezTo>
                    <a:lnTo>
                      <a:pt x="167285" y="362382"/>
                    </a:lnTo>
                    <a:lnTo>
                      <a:pt x="167559" y="362451"/>
                    </a:lnTo>
                    <a:lnTo>
                      <a:pt x="169869" y="362955"/>
                    </a:lnTo>
                    <a:cubicBezTo>
                      <a:pt x="170555" y="363092"/>
                      <a:pt x="171127" y="363092"/>
                      <a:pt x="171767" y="363184"/>
                    </a:cubicBezTo>
                    <a:lnTo>
                      <a:pt x="172225" y="363252"/>
                    </a:lnTo>
                    <a:lnTo>
                      <a:pt x="172636" y="363298"/>
                    </a:lnTo>
                    <a:lnTo>
                      <a:pt x="172865" y="363298"/>
                    </a:lnTo>
                    <a:lnTo>
                      <a:pt x="173803" y="363344"/>
                    </a:lnTo>
                    <a:lnTo>
                      <a:pt x="174100" y="363344"/>
                    </a:lnTo>
                    <a:cubicBezTo>
                      <a:pt x="174214" y="363344"/>
                      <a:pt x="174351" y="363344"/>
                      <a:pt x="174489" y="363321"/>
                    </a:cubicBezTo>
                    <a:lnTo>
                      <a:pt x="176227" y="363092"/>
                    </a:lnTo>
                    <a:lnTo>
                      <a:pt x="177919" y="362772"/>
                    </a:lnTo>
                    <a:lnTo>
                      <a:pt x="178148" y="362726"/>
                    </a:lnTo>
                    <a:cubicBezTo>
                      <a:pt x="178148" y="362726"/>
                      <a:pt x="178330" y="362680"/>
                      <a:pt x="178422" y="362657"/>
                    </a:cubicBezTo>
                    <a:lnTo>
                      <a:pt x="181143" y="361718"/>
                    </a:lnTo>
                    <a:lnTo>
                      <a:pt x="181417" y="361649"/>
                    </a:lnTo>
                    <a:lnTo>
                      <a:pt x="181417" y="361649"/>
                    </a:lnTo>
                    <a:cubicBezTo>
                      <a:pt x="182561" y="361146"/>
                      <a:pt x="183018" y="360871"/>
                      <a:pt x="184070" y="360367"/>
                    </a:cubicBezTo>
                    <a:cubicBezTo>
                      <a:pt x="184916" y="359932"/>
                      <a:pt x="185854" y="359565"/>
                      <a:pt x="186608" y="359107"/>
                    </a:cubicBezTo>
                    <a:cubicBezTo>
                      <a:pt x="187386" y="358672"/>
                      <a:pt x="188163" y="358237"/>
                      <a:pt x="189033" y="357642"/>
                    </a:cubicBezTo>
                    <a:lnTo>
                      <a:pt x="191502" y="356016"/>
                    </a:lnTo>
                    <a:cubicBezTo>
                      <a:pt x="191914" y="355741"/>
                      <a:pt x="192348" y="355489"/>
                      <a:pt x="192714" y="355168"/>
                    </a:cubicBezTo>
                    <a:lnTo>
                      <a:pt x="193743" y="354298"/>
                    </a:lnTo>
                    <a:lnTo>
                      <a:pt x="195801" y="352557"/>
                    </a:lnTo>
                    <a:lnTo>
                      <a:pt x="196304" y="352122"/>
                    </a:lnTo>
                    <a:lnTo>
                      <a:pt x="196533" y="351916"/>
                    </a:lnTo>
                    <a:lnTo>
                      <a:pt x="196556" y="351916"/>
                    </a:lnTo>
                    <a:cubicBezTo>
                      <a:pt x="196556" y="351916"/>
                      <a:pt x="196625" y="351825"/>
                      <a:pt x="196625" y="351825"/>
                    </a:cubicBezTo>
                    <a:lnTo>
                      <a:pt x="196739" y="351710"/>
                    </a:lnTo>
                    <a:lnTo>
                      <a:pt x="196968" y="351481"/>
                    </a:lnTo>
                    <a:lnTo>
                      <a:pt x="197905" y="350496"/>
                    </a:lnTo>
                    <a:lnTo>
                      <a:pt x="199780" y="348573"/>
                    </a:lnTo>
                    <a:lnTo>
                      <a:pt x="207144" y="340672"/>
                    </a:lnTo>
                    <a:cubicBezTo>
                      <a:pt x="208356" y="339343"/>
                      <a:pt x="209613" y="338061"/>
                      <a:pt x="210894" y="336824"/>
                    </a:cubicBezTo>
                    <a:cubicBezTo>
                      <a:pt x="212152" y="335519"/>
                      <a:pt x="213455" y="334373"/>
                      <a:pt x="214713" y="333183"/>
                    </a:cubicBezTo>
                    <a:cubicBezTo>
                      <a:pt x="215399" y="332679"/>
                      <a:pt x="216062" y="332152"/>
                      <a:pt x="216748" y="331671"/>
                    </a:cubicBezTo>
                    <a:cubicBezTo>
                      <a:pt x="217480" y="331145"/>
                      <a:pt x="218120" y="330732"/>
                      <a:pt x="218829" y="330297"/>
                    </a:cubicBezTo>
                    <a:lnTo>
                      <a:pt x="220041" y="329679"/>
                    </a:lnTo>
                    <a:cubicBezTo>
                      <a:pt x="220339" y="329519"/>
                      <a:pt x="220819" y="329335"/>
                      <a:pt x="221184" y="329175"/>
                    </a:cubicBezTo>
                    <a:cubicBezTo>
                      <a:pt x="221985" y="328854"/>
                      <a:pt x="222808" y="328534"/>
                      <a:pt x="223586" y="328328"/>
                    </a:cubicBezTo>
                    <a:cubicBezTo>
                      <a:pt x="223929" y="328213"/>
                      <a:pt x="224363" y="328121"/>
                      <a:pt x="224821" y="328053"/>
                    </a:cubicBezTo>
                    <a:lnTo>
                      <a:pt x="225438" y="327938"/>
                    </a:lnTo>
                    <a:lnTo>
                      <a:pt x="226055" y="327893"/>
                    </a:lnTo>
                    <a:lnTo>
                      <a:pt x="227313" y="327824"/>
                    </a:lnTo>
                    <a:cubicBezTo>
                      <a:pt x="227702" y="327755"/>
                      <a:pt x="228182" y="327847"/>
                      <a:pt x="228617" y="327869"/>
                    </a:cubicBezTo>
                    <a:cubicBezTo>
                      <a:pt x="229028" y="327915"/>
                      <a:pt x="229600" y="327961"/>
                      <a:pt x="229897" y="328007"/>
                    </a:cubicBezTo>
                    <a:lnTo>
                      <a:pt x="231155" y="328305"/>
                    </a:lnTo>
                    <a:cubicBezTo>
                      <a:pt x="231567" y="328396"/>
                      <a:pt x="231978" y="328602"/>
                      <a:pt x="232390" y="328717"/>
                    </a:cubicBezTo>
                    <a:cubicBezTo>
                      <a:pt x="232778" y="328854"/>
                      <a:pt x="233327" y="329106"/>
                      <a:pt x="233693" y="329289"/>
                    </a:cubicBezTo>
                    <a:cubicBezTo>
                      <a:pt x="233853" y="329381"/>
                      <a:pt x="234059" y="329381"/>
                      <a:pt x="234219" y="329289"/>
                    </a:cubicBezTo>
                    <a:cubicBezTo>
                      <a:pt x="234471" y="329152"/>
                      <a:pt x="234539" y="328808"/>
                      <a:pt x="234402" y="328580"/>
                    </a:cubicBezTo>
                    <a:close/>
                    <a:moveTo>
                      <a:pt x="176066" y="360573"/>
                    </a:moveTo>
                    <a:lnTo>
                      <a:pt x="176066" y="360573"/>
                    </a:lnTo>
                    <a:lnTo>
                      <a:pt x="176066" y="360573"/>
                    </a:lnTo>
                    <a:close/>
                    <a:moveTo>
                      <a:pt x="166714" y="347519"/>
                    </a:moveTo>
                    <a:lnTo>
                      <a:pt x="166714" y="347519"/>
                    </a:lnTo>
                    <a:lnTo>
                      <a:pt x="166714" y="347519"/>
                    </a:lnTo>
                    <a:close/>
                    <a:moveTo>
                      <a:pt x="166714" y="347519"/>
                    </a:moveTo>
                    <a:lnTo>
                      <a:pt x="166714" y="347519"/>
                    </a:lnTo>
                    <a:cubicBezTo>
                      <a:pt x="166714" y="347519"/>
                      <a:pt x="166736" y="347542"/>
                      <a:pt x="166759" y="347542"/>
                    </a:cubicBezTo>
                    <a:cubicBezTo>
                      <a:pt x="166759" y="347542"/>
                      <a:pt x="166736" y="347542"/>
                      <a:pt x="166714" y="347519"/>
                    </a:cubicBezTo>
                    <a:close/>
                    <a:moveTo>
                      <a:pt x="169137" y="126244"/>
                    </a:moveTo>
                    <a:lnTo>
                      <a:pt x="169137" y="126244"/>
                    </a:lnTo>
                    <a:cubicBezTo>
                      <a:pt x="169137" y="126244"/>
                      <a:pt x="169137" y="126267"/>
                      <a:pt x="169137" y="126289"/>
                    </a:cubicBezTo>
                    <a:lnTo>
                      <a:pt x="169137" y="126289"/>
                    </a:lnTo>
                    <a:cubicBezTo>
                      <a:pt x="169137" y="126289"/>
                      <a:pt x="169137" y="126244"/>
                      <a:pt x="169137" y="126244"/>
                    </a:cubicBezTo>
                    <a:close/>
                    <a:moveTo>
                      <a:pt x="162575" y="344679"/>
                    </a:moveTo>
                    <a:lnTo>
                      <a:pt x="162575" y="344679"/>
                    </a:lnTo>
                    <a:cubicBezTo>
                      <a:pt x="162575" y="344679"/>
                      <a:pt x="162575" y="344679"/>
                      <a:pt x="162575" y="344679"/>
                    </a:cubicBezTo>
                    <a:cubicBezTo>
                      <a:pt x="162575" y="344679"/>
                      <a:pt x="162597" y="344702"/>
                      <a:pt x="162597" y="344679"/>
                    </a:cubicBezTo>
                    <a:close/>
                    <a:moveTo>
                      <a:pt x="162734" y="113831"/>
                    </a:moveTo>
                    <a:cubicBezTo>
                      <a:pt x="162734" y="113831"/>
                      <a:pt x="162734" y="113900"/>
                      <a:pt x="162689" y="113923"/>
                    </a:cubicBezTo>
                    <a:cubicBezTo>
                      <a:pt x="162620" y="114014"/>
                      <a:pt x="162529" y="114083"/>
                      <a:pt x="162483" y="114197"/>
                    </a:cubicBezTo>
                    <a:lnTo>
                      <a:pt x="162734" y="113831"/>
                    </a:lnTo>
                    <a:close/>
                    <a:moveTo>
                      <a:pt x="169092" y="126381"/>
                    </a:moveTo>
                    <a:lnTo>
                      <a:pt x="169092" y="126381"/>
                    </a:lnTo>
                    <a:cubicBezTo>
                      <a:pt x="169092" y="126381"/>
                      <a:pt x="169092" y="126404"/>
                      <a:pt x="169092" y="126404"/>
                    </a:cubicBezTo>
                    <a:cubicBezTo>
                      <a:pt x="169092" y="126358"/>
                      <a:pt x="169115" y="126335"/>
                      <a:pt x="169137" y="126312"/>
                    </a:cubicBezTo>
                    <a:cubicBezTo>
                      <a:pt x="169137" y="126335"/>
                      <a:pt x="169115" y="126358"/>
                      <a:pt x="169092" y="126381"/>
                    </a:cubicBezTo>
                    <a:close/>
                    <a:moveTo>
                      <a:pt x="169595" y="124686"/>
                    </a:moveTo>
                    <a:cubicBezTo>
                      <a:pt x="169595" y="124686"/>
                      <a:pt x="169572" y="124801"/>
                      <a:pt x="169572" y="124847"/>
                    </a:cubicBezTo>
                    <a:lnTo>
                      <a:pt x="164861" y="122098"/>
                    </a:lnTo>
                    <a:lnTo>
                      <a:pt x="165524" y="120633"/>
                    </a:lnTo>
                    <a:cubicBezTo>
                      <a:pt x="165890" y="120060"/>
                      <a:pt x="166210" y="119488"/>
                      <a:pt x="166508" y="118892"/>
                    </a:cubicBezTo>
                    <a:cubicBezTo>
                      <a:pt x="167422" y="119350"/>
                      <a:pt x="168063" y="119946"/>
                      <a:pt x="168429" y="120450"/>
                    </a:cubicBezTo>
                    <a:cubicBezTo>
                      <a:pt x="168886" y="121068"/>
                      <a:pt x="169092" y="121503"/>
                      <a:pt x="169229" y="121846"/>
                    </a:cubicBezTo>
                    <a:cubicBezTo>
                      <a:pt x="169709" y="123175"/>
                      <a:pt x="169572" y="123427"/>
                      <a:pt x="169618" y="123724"/>
                    </a:cubicBezTo>
                    <a:cubicBezTo>
                      <a:pt x="169618" y="124045"/>
                      <a:pt x="169618" y="124366"/>
                      <a:pt x="169572" y="124663"/>
                    </a:cubicBezTo>
                    <a:close/>
                    <a:moveTo>
                      <a:pt x="195458" y="181322"/>
                    </a:moveTo>
                    <a:lnTo>
                      <a:pt x="195458" y="181322"/>
                    </a:lnTo>
                    <a:lnTo>
                      <a:pt x="195458" y="181391"/>
                    </a:lnTo>
                    <a:lnTo>
                      <a:pt x="195458" y="181322"/>
                    </a:lnTo>
                    <a:close/>
                    <a:moveTo>
                      <a:pt x="73390" y="150680"/>
                    </a:moveTo>
                    <a:lnTo>
                      <a:pt x="73390" y="150680"/>
                    </a:lnTo>
                    <a:cubicBezTo>
                      <a:pt x="73390" y="150680"/>
                      <a:pt x="73390" y="150680"/>
                      <a:pt x="73390" y="150680"/>
                    </a:cubicBezTo>
                    <a:lnTo>
                      <a:pt x="73390" y="150680"/>
                    </a:lnTo>
                    <a:close/>
                    <a:moveTo>
                      <a:pt x="54021" y="420369"/>
                    </a:moveTo>
                    <a:lnTo>
                      <a:pt x="54021" y="420369"/>
                    </a:lnTo>
                    <a:lnTo>
                      <a:pt x="54021" y="420369"/>
                    </a:lnTo>
                    <a:close/>
                    <a:moveTo>
                      <a:pt x="101449" y="399620"/>
                    </a:moveTo>
                    <a:lnTo>
                      <a:pt x="101449" y="399620"/>
                    </a:lnTo>
                    <a:cubicBezTo>
                      <a:pt x="101449" y="399620"/>
                      <a:pt x="101449" y="399552"/>
                      <a:pt x="101449" y="399620"/>
                    </a:cubicBezTo>
                    <a:close/>
                    <a:moveTo>
                      <a:pt x="145241" y="342939"/>
                    </a:moveTo>
                    <a:lnTo>
                      <a:pt x="145241" y="342664"/>
                    </a:lnTo>
                    <a:cubicBezTo>
                      <a:pt x="145241" y="342664"/>
                      <a:pt x="145241" y="342526"/>
                      <a:pt x="145241" y="342526"/>
                    </a:cubicBezTo>
                    <a:cubicBezTo>
                      <a:pt x="145241" y="342572"/>
                      <a:pt x="145149" y="342298"/>
                      <a:pt x="145378" y="341267"/>
                    </a:cubicBezTo>
                    <a:cubicBezTo>
                      <a:pt x="145538" y="340763"/>
                      <a:pt x="145675" y="339870"/>
                      <a:pt x="146956" y="338611"/>
                    </a:cubicBezTo>
                    <a:lnTo>
                      <a:pt x="148190" y="338038"/>
                    </a:lnTo>
                    <a:cubicBezTo>
                      <a:pt x="148374" y="338427"/>
                      <a:pt x="148580" y="338748"/>
                      <a:pt x="148785" y="339137"/>
                    </a:cubicBezTo>
                    <a:cubicBezTo>
                      <a:pt x="148190" y="340259"/>
                      <a:pt x="148031" y="341587"/>
                      <a:pt x="148511" y="342847"/>
                    </a:cubicBezTo>
                    <a:cubicBezTo>
                      <a:pt x="148511" y="342893"/>
                      <a:pt x="148511" y="342916"/>
                      <a:pt x="148534" y="342939"/>
                    </a:cubicBezTo>
                    <a:lnTo>
                      <a:pt x="145446" y="344015"/>
                    </a:lnTo>
                    <a:cubicBezTo>
                      <a:pt x="145332" y="343672"/>
                      <a:pt x="145264" y="343305"/>
                      <a:pt x="145241" y="342962"/>
                    </a:cubicBezTo>
                    <a:close/>
                    <a:moveTo>
                      <a:pt x="183087" y="397101"/>
                    </a:moveTo>
                    <a:lnTo>
                      <a:pt x="183087" y="397101"/>
                    </a:lnTo>
                    <a:cubicBezTo>
                      <a:pt x="183201" y="397216"/>
                      <a:pt x="183178" y="397170"/>
                      <a:pt x="183087" y="397101"/>
                    </a:cubicBezTo>
                    <a:close/>
                    <a:moveTo>
                      <a:pt x="192714" y="386292"/>
                    </a:moveTo>
                    <a:lnTo>
                      <a:pt x="192714" y="386292"/>
                    </a:lnTo>
                    <a:cubicBezTo>
                      <a:pt x="192714" y="386292"/>
                      <a:pt x="192714" y="386292"/>
                      <a:pt x="192714" y="386292"/>
                    </a:cubicBezTo>
                    <a:close/>
                    <a:moveTo>
                      <a:pt x="202410" y="390299"/>
                    </a:moveTo>
                    <a:lnTo>
                      <a:pt x="202410" y="390299"/>
                    </a:lnTo>
                    <a:cubicBezTo>
                      <a:pt x="202410" y="390299"/>
                      <a:pt x="202410" y="390299"/>
                      <a:pt x="202410" y="390299"/>
                    </a:cubicBezTo>
                    <a:cubicBezTo>
                      <a:pt x="202410" y="390299"/>
                      <a:pt x="202410" y="390299"/>
                      <a:pt x="202410" y="390299"/>
                    </a:cubicBezTo>
                    <a:close/>
                    <a:moveTo>
                      <a:pt x="167720" y="368222"/>
                    </a:moveTo>
                    <a:lnTo>
                      <a:pt x="167720" y="368222"/>
                    </a:lnTo>
                    <a:cubicBezTo>
                      <a:pt x="167720" y="368222"/>
                      <a:pt x="167697" y="368199"/>
                      <a:pt x="167697" y="368199"/>
                    </a:cubicBezTo>
                    <a:lnTo>
                      <a:pt x="167514" y="368108"/>
                    </a:lnTo>
                    <a:lnTo>
                      <a:pt x="167514" y="368108"/>
                    </a:lnTo>
                    <a:cubicBezTo>
                      <a:pt x="167514" y="368108"/>
                      <a:pt x="167971" y="368337"/>
                      <a:pt x="167743" y="36822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4" name="Freeform: Shape 2010">
                <a:extLst>
                  <a:ext uri="{FF2B5EF4-FFF2-40B4-BE49-F238E27FC236}">
                    <a16:creationId xmlns:a16="http://schemas.microsoft.com/office/drawing/2014/main" id="{92A94CF3-E268-041D-16F4-F837B8930FBA}"/>
                  </a:ext>
                </a:extLst>
              </p:cNvPr>
              <p:cNvSpPr/>
              <p:nvPr/>
            </p:nvSpPr>
            <p:spPr>
              <a:xfrm>
                <a:off x="5526582" y="4056522"/>
                <a:ext cx="1601" cy="729"/>
              </a:xfrm>
              <a:custGeom>
                <a:avLst/>
                <a:gdLst>
                  <a:gd name="connsiteX0" fmla="*/ 46 w 1601"/>
                  <a:gd name="connsiteY0" fmla="*/ 0 h 729"/>
                  <a:gd name="connsiteX1" fmla="*/ 0 w 1601"/>
                  <a:gd name="connsiteY1" fmla="*/ 69 h 729"/>
                  <a:gd name="connsiteX2" fmla="*/ 46 w 1601"/>
                  <a:gd name="connsiteY2" fmla="*/ 0 h 729"/>
                </a:gdLst>
                <a:ahLst/>
                <a:cxnLst>
                  <a:cxn ang="0">
                    <a:pos x="connsiteX0" y="connsiteY0"/>
                  </a:cxn>
                  <a:cxn ang="0">
                    <a:pos x="connsiteX1" y="connsiteY1"/>
                  </a:cxn>
                  <a:cxn ang="0">
                    <a:pos x="connsiteX2" y="connsiteY2"/>
                  </a:cxn>
                </a:cxnLst>
                <a:rect l="l" t="t" r="r" b="b"/>
                <a:pathLst>
                  <a:path w="1601" h="729">
                    <a:moveTo>
                      <a:pt x="46" y="0"/>
                    </a:moveTo>
                    <a:lnTo>
                      <a:pt x="0" y="69"/>
                    </a:lnTo>
                    <a:cubicBezTo>
                      <a:pt x="2470" y="1122"/>
                      <a:pt x="1761" y="779"/>
                      <a:pt x="46"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885" name="Graphic 3">
                <a:extLst>
                  <a:ext uri="{FF2B5EF4-FFF2-40B4-BE49-F238E27FC236}">
                    <a16:creationId xmlns:a16="http://schemas.microsoft.com/office/drawing/2014/main" id="{B3B8D8F3-EAA1-E6F6-965A-91271EE786CF}"/>
                  </a:ext>
                </a:extLst>
              </p:cNvPr>
              <p:cNvGrpSpPr/>
              <p:nvPr/>
            </p:nvGrpSpPr>
            <p:grpSpPr>
              <a:xfrm>
                <a:off x="5141373" y="3539244"/>
                <a:ext cx="238247" cy="281139"/>
                <a:chOff x="4241110" y="3539244"/>
                <a:chExt cx="238247" cy="281139"/>
              </a:xfrm>
            </p:grpSpPr>
            <p:sp>
              <p:nvSpPr>
                <p:cNvPr id="1089" name="Freeform: Shape 2013">
                  <a:extLst>
                    <a:ext uri="{FF2B5EF4-FFF2-40B4-BE49-F238E27FC236}">
                      <a16:creationId xmlns:a16="http://schemas.microsoft.com/office/drawing/2014/main" id="{10678AD0-D5F1-3994-9E04-F748BB47195C}"/>
                    </a:ext>
                  </a:extLst>
                </p:cNvPr>
                <p:cNvSpPr/>
                <p:nvPr/>
              </p:nvSpPr>
              <p:spPr>
                <a:xfrm>
                  <a:off x="4242137" y="3540190"/>
                  <a:ext cx="236259" cy="279196"/>
                </a:xfrm>
                <a:custGeom>
                  <a:avLst/>
                  <a:gdLst>
                    <a:gd name="connsiteX0" fmla="*/ 36409 w 236259"/>
                    <a:gd name="connsiteY0" fmla="*/ 256467 h 279196"/>
                    <a:gd name="connsiteX1" fmla="*/ 59208 w 236259"/>
                    <a:gd name="connsiteY1" fmla="*/ 228481 h 279196"/>
                    <a:gd name="connsiteX2" fmla="*/ 88593 w 236259"/>
                    <a:gd name="connsiteY2" fmla="*/ 213160 h 279196"/>
                    <a:gd name="connsiteX3" fmla="*/ 122414 w 236259"/>
                    <a:gd name="connsiteY3" fmla="*/ 197908 h 279196"/>
                    <a:gd name="connsiteX4" fmla="*/ 148804 w 236259"/>
                    <a:gd name="connsiteY4" fmla="*/ 168548 h 279196"/>
                    <a:gd name="connsiteX5" fmla="*/ 166800 w 236259"/>
                    <a:gd name="connsiteY5" fmla="*/ 141799 h 279196"/>
                    <a:gd name="connsiteX6" fmla="*/ 194837 w 236259"/>
                    <a:gd name="connsiteY6" fmla="*/ 122951 h 279196"/>
                    <a:gd name="connsiteX7" fmla="*/ 224930 w 236259"/>
                    <a:gd name="connsiteY7" fmla="*/ 98790 h 279196"/>
                    <a:gd name="connsiteX8" fmla="*/ 235450 w 236259"/>
                    <a:gd name="connsiteY8" fmla="*/ 79186 h 279196"/>
                    <a:gd name="connsiteX9" fmla="*/ 235678 w 236259"/>
                    <a:gd name="connsiteY9" fmla="*/ 59513 h 279196"/>
                    <a:gd name="connsiteX10" fmla="*/ 222804 w 236259"/>
                    <a:gd name="connsiteY10" fmla="*/ 23901 h 279196"/>
                    <a:gd name="connsiteX11" fmla="*/ 211096 w 236259"/>
                    <a:gd name="connsiteY11" fmla="*/ 13046 h 279196"/>
                    <a:gd name="connsiteX12" fmla="*/ 209495 w 236259"/>
                    <a:gd name="connsiteY12" fmla="*/ 13779 h 279196"/>
                    <a:gd name="connsiteX13" fmla="*/ 145328 w 236259"/>
                    <a:gd name="connsiteY13" fmla="*/ 1045 h 279196"/>
                    <a:gd name="connsiteX14" fmla="*/ 77250 w 236259"/>
                    <a:gd name="connsiteY14" fmla="*/ 34917 h 279196"/>
                    <a:gd name="connsiteX15" fmla="*/ 30577 w 236259"/>
                    <a:gd name="connsiteY15" fmla="*/ 92560 h 279196"/>
                    <a:gd name="connsiteX16" fmla="*/ 8281 w 236259"/>
                    <a:gd name="connsiteY16" fmla="*/ 169510 h 279196"/>
                    <a:gd name="connsiteX17" fmla="*/ 6498 w 236259"/>
                    <a:gd name="connsiteY17" fmla="*/ 210481 h 279196"/>
                    <a:gd name="connsiteX18" fmla="*/ 529 w 236259"/>
                    <a:gd name="connsiteY18" fmla="*/ 254200 h 279196"/>
                    <a:gd name="connsiteX19" fmla="*/ 2587 w 236259"/>
                    <a:gd name="connsiteY19" fmla="*/ 274399 h 279196"/>
                    <a:gd name="connsiteX20" fmla="*/ 15782 w 236259"/>
                    <a:gd name="connsiteY20" fmla="*/ 277033 h 279196"/>
                    <a:gd name="connsiteX21" fmla="*/ 36454 w 236259"/>
                    <a:gd name="connsiteY21" fmla="*/ 256467 h 2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9" h="279196">
                      <a:moveTo>
                        <a:pt x="36409" y="256467"/>
                      </a:moveTo>
                      <a:cubicBezTo>
                        <a:pt x="42949" y="246138"/>
                        <a:pt x="49260" y="235924"/>
                        <a:pt x="59208" y="228481"/>
                      </a:cubicBezTo>
                      <a:cubicBezTo>
                        <a:pt x="68149" y="221794"/>
                        <a:pt x="78280" y="217260"/>
                        <a:pt x="88593" y="213160"/>
                      </a:cubicBezTo>
                      <a:cubicBezTo>
                        <a:pt x="99958" y="208649"/>
                        <a:pt x="112215" y="204778"/>
                        <a:pt x="122414" y="197908"/>
                      </a:cubicBezTo>
                      <a:cubicBezTo>
                        <a:pt x="133482" y="190442"/>
                        <a:pt x="142126" y="180067"/>
                        <a:pt x="148804" y="168548"/>
                      </a:cubicBezTo>
                      <a:cubicBezTo>
                        <a:pt x="154200" y="159250"/>
                        <a:pt x="159140" y="149540"/>
                        <a:pt x="166800" y="141799"/>
                      </a:cubicBezTo>
                      <a:cubicBezTo>
                        <a:pt x="174941" y="133600"/>
                        <a:pt x="185095" y="128860"/>
                        <a:pt x="194837" y="122951"/>
                      </a:cubicBezTo>
                      <a:cubicBezTo>
                        <a:pt x="205767" y="116286"/>
                        <a:pt x="216675" y="108752"/>
                        <a:pt x="224930" y="98790"/>
                      </a:cubicBezTo>
                      <a:cubicBezTo>
                        <a:pt x="229641" y="93110"/>
                        <a:pt x="234077" y="86606"/>
                        <a:pt x="235450" y="79186"/>
                      </a:cubicBezTo>
                      <a:cubicBezTo>
                        <a:pt x="236662" y="72636"/>
                        <a:pt x="236319" y="66086"/>
                        <a:pt x="235678" y="59513"/>
                      </a:cubicBezTo>
                      <a:cubicBezTo>
                        <a:pt x="234443" y="46780"/>
                        <a:pt x="231493" y="33749"/>
                        <a:pt x="222804" y="23901"/>
                      </a:cubicBezTo>
                      <a:cubicBezTo>
                        <a:pt x="219259" y="19893"/>
                        <a:pt x="214708" y="16916"/>
                        <a:pt x="211096" y="13046"/>
                      </a:cubicBezTo>
                      <a:cubicBezTo>
                        <a:pt x="210547" y="13252"/>
                        <a:pt x="209998" y="13481"/>
                        <a:pt x="209495" y="13779"/>
                      </a:cubicBezTo>
                      <a:cubicBezTo>
                        <a:pt x="190880" y="2236"/>
                        <a:pt x="166069" y="-2229"/>
                        <a:pt x="145328" y="1045"/>
                      </a:cubicBezTo>
                      <a:cubicBezTo>
                        <a:pt x="120516" y="4916"/>
                        <a:pt x="96711" y="19619"/>
                        <a:pt x="77250" y="34917"/>
                      </a:cubicBezTo>
                      <a:cubicBezTo>
                        <a:pt x="57516" y="50398"/>
                        <a:pt x="42308" y="70483"/>
                        <a:pt x="30577" y="92560"/>
                      </a:cubicBezTo>
                      <a:cubicBezTo>
                        <a:pt x="17931" y="116332"/>
                        <a:pt x="12260" y="143104"/>
                        <a:pt x="8281" y="169510"/>
                      </a:cubicBezTo>
                      <a:cubicBezTo>
                        <a:pt x="6246" y="183022"/>
                        <a:pt x="7161" y="196854"/>
                        <a:pt x="6498" y="210481"/>
                      </a:cubicBezTo>
                      <a:cubicBezTo>
                        <a:pt x="5720" y="225481"/>
                        <a:pt x="3022" y="239451"/>
                        <a:pt x="529" y="254200"/>
                      </a:cubicBezTo>
                      <a:cubicBezTo>
                        <a:pt x="-546" y="260635"/>
                        <a:pt x="-42" y="269590"/>
                        <a:pt x="2587" y="274399"/>
                      </a:cubicBezTo>
                      <a:cubicBezTo>
                        <a:pt x="4508" y="278567"/>
                        <a:pt x="8258" y="281338"/>
                        <a:pt x="15782" y="277033"/>
                      </a:cubicBezTo>
                      <a:cubicBezTo>
                        <a:pt x="24152" y="272201"/>
                        <a:pt x="33390" y="261322"/>
                        <a:pt x="36454" y="25646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0" name="Freeform: Shape 2014">
                  <a:extLst>
                    <a:ext uri="{FF2B5EF4-FFF2-40B4-BE49-F238E27FC236}">
                      <a16:creationId xmlns:a16="http://schemas.microsoft.com/office/drawing/2014/main" id="{B50CC08E-ACAC-8BD1-1C89-5D7F55A43224}"/>
                    </a:ext>
                  </a:extLst>
                </p:cNvPr>
                <p:cNvSpPr/>
                <p:nvPr/>
              </p:nvSpPr>
              <p:spPr>
                <a:xfrm>
                  <a:off x="4241110" y="3539244"/>
                  <a:ext cx="238247" cy="281139"/>
                </a:xfrm>
                <a:custGeom>
                  <a:avLst/>
                  <a:gdLst>
                    <a:gd name="connsiteX0" fmla="*/ 10064 w 238247"/>
                    <a:gd name="connsiteY0" fmla="*/ 281094 h 281139"/>
                    <a:gd name="connsiteX1" fmla="*/ 10064 w 238247"/>
                    <a:gd name="connsiteY1" fmla="*/ 281094 h 281139"/>
                    <a:gd name="connsiteX2" fmla="*/ 2700 w 238247"/>
                    <a:gd name="connsiteY2" fmla="*/ 275735 h 281139"/>
                    <a:gd name="connsiteX3" fmla="*/ 551 w 238247"/>
                    <a:gd name="connsiteY3" fmla="*/ 254964 h 281139"/>
                    <a:gd name="connsiteX4" fmla="*/ 1671 w 238247"/>
                    <a:gd name="connsiteY4" fmla="*/ 248460 h 281139"/>
                    <a:gd name="connsiteX5" fmla="*/ 6519 w 238247"/>
                    <a:gd name="connsiteY5" fmla="*/ 211359 h 281139"/>
                    <a:gd name="connsiteX6" fmla="*/ 6839 w 238247"/>
                    <a:gd name="connsiteY6" fmla="*/ 196908 h 281139"/>
                    <a:gd name="connsiteX7" fmla="*/ 8326 w 238247"/>
                    <a:gd name="connsiteY7" fmla="*/ 170296 h 281139"/>
                    <a:gd name="connsiteX8" fmla="*/ 30713 w 238247"/>
                    <a:gd name="connsiteY8" fmla="*/ 93026 h 281139"/>
                    <a:gd name="connsiteX9" fmla="*/ 77638 w 238247"/>
                    <a:gd name="connsiteY9" fmla="*/ 35085 h 281139"/>
                    <a:gd name="connsiteX10" fmla="*/ 146172 w 238247"/>
                    <a:gd name="connsiteY10" fmla="*/ 1031 h 281139"/>
                    <a:gd name="connsiteX11" fmla="*/ 160007 w 238247"/>
                    <a:gd name="connsiteY11" fmla="*/ 0 h 281139"/>
                    <a:gd name="connsiteX12" fmla="*/ 210522 w 238247"/>
                    <a:gd name="connsiteY12" fmla="*/ 13649 h 281139"/>
                    <a:gd name="connsiteX13" fmla="*/ 211734 w 238247"/>
                    <a:gd name="connsiteY13" fmla="*/ 13123 h 281139"/>
                    <a:gd name="connsiteX14" fmla="*/ 212329 w 238247"/>
                    <a:gd name="connsiteY14" fmla="*/ 12893 h 281139"/>
                    <a:gd name="connsiteX15" fmla="*/ 212786 w 238247"/>
                    <a:gd name="connsiteY15" fmla="*/ 13375 h 281139"/>
                    <a:gd name="connsiteX16" fmla="*/ 218274 w 238247"/>
                    <a:gd name="connsiteY16" fmla="*/ 18413 h 281139"/>
                    <a:gd name="connsiteX17" fmla="*/ 224540 w 238247"/>
                    <a:gd name="connsiteY17" fmla="*/ 24276 h 281139"/>
                    <a:gd name="connsiteX18" fmla="*/ 237666 w 238247"/>
                    <a:gd name="connsiteY18" fmla="*/ 60437 h 281139"/>
                    <a:gd name="connsiteX19" fmla="*/ 237438 w 238247"/>
                    <a:gd name="connsiteY19" fmla="*/ 80361 h 281139"/>
                    <a:gd name="connsiteX20" fmla="*/ 226713 w 238247"/>
                    <a:gd name="connsiteY20" fmla="*/ 100378 h 281139"/>
                    <a:gd name="connsiteX21" fmla="*/ 196390 w 238247"/>
                    <a:gd name="connsiteY21" fmla="*/ 124722 h 281139"/>
                    <a:gd name="connsiteX22" fmla="*/ 189392 w 238247"/>
                    <a:gd name="connsiteY22" fmla="*/ 128822 h 281139"/>
                    <a:gd name="connsiteX23" fmla="*/ 168537 w 238247"/>
                    <a:gd name="connsiteY23" fmla="*/ 143456 h 281139"/>
                    <a:gd name="connsiteX24" fmla="*/ 153170 w 238247"/>
                    <a:gd name="connsiteY24" fmla="*/ 165693 h 281139"/>
                    <a:gd name="connsiteX25" fmla="*/ 150677 w 238247"/>
                    <a:gd name="connsiteY25" fmla="*/ 170022 h 281139"/>
                    <a:gd name="connsiteX26" fmla="*/ 124013 w 238247"/>
                    <a:gd name="connsiteY26" fmla="*/ 199679 h 281139"/>
                    <a:gd name="connsiteX27" fmla="*/ 97053 w 238247"/>
                    <a:gd name="connsiteY27" fmla="*/ 212321 h 281139"/>
                    <a:gd name="connsiteX28" fmla="*/ 90009 w 238247"/>
                    <a:gd name="connsiteY28" fmla="*/ 215023 h 281139"/>
                    <a:gd name="connsiteX29" fmla="*/ 60853 w 238247"/>
                    <a:gd name="connsiteY29" fmla="*/ 230253 h 281139"/>
                    <a:gd name="connsiteX30" fmla="*/ 38854 w 238247"/>
                    <a:gd name="connsiteY30" fmla="*/ 257094 h 281139"/>
                    <a:gd name="connsiteX31" fmla="*/ 38305 w 238247"/>
                    <a:gd name="connsiteY31" fmla="*/ 257964 h 281139"/>
                    <a:gd name="connsiteX32" fmla="*/ 17290 w 238247"/>
                    <a:gd name="connsiteY32" fmla="*/ 278827 h 281139"/>
                    <a:gd name="connsiteX33" fmla="*/ 10132 w 238247"/>
                    <a:gd name="connsiteY33" fmla="*/ 281140 h 281139"/>
                    <a:gd name="connsiteX34" fmla="*/ 160007 w 238247"/>
                    <a:gd name="connsiteY34" fmla="*/ 1901 h 281139"/>
                    <a:gd name="connsiteX35" fmla="*/ 146470 w 238247"/>
                    <a:gd name="connsiteY35" fmla="*/ 2908 h 281139"/>
                    <a:gd name="connsiteX36" fmla="*/ 78804 w 238247"/>
                    <a:gd name="connsiteY36" fmla="*/ 36597 h 281139"/>
                    <a:gd name="connsiteX37" fmla="*/ 32383 w 238247"/>
                    <a:gd name="connsiteY37" fmla="*/ 93942 h 281139"/>
                    <a:gd name="connsiteX38" fmla="*/ 10178 w 238247"/>
                    <a:gd name="connsiteY38" fmla="*/ 170594 h 281139"/>
                    <a:gd name="connsiteX39" fmla="*/ 8737 w 238247"/>
                    <a:gd name="connsiteY39" fmla="*/ 196931 h 281139"/>
                    <a:gd name="connsiteX40" fmla="*/ 8394 w 238247"/>
                    <a:gd name="connsiteY40" fmla="*/ 211473 h 281139"/>
                    <a:gd name="connsiteX41" fmla="*/ 3546 w 238247"/>
                    <a:gd name="connsiteY41" fmla="*/ 248780 h 281139"/>
                    <a:gd name="connsiteX42" fmla="*/ 2426 w 238247"/>
                    <a:gd name="connsiteY42" fmla="*/ 255284 h 281139"/>
                    <a:gd name="connsiteX43" fmla="*/ 4369 w 238247"/>
                    <a:gd name="connsiteY43" fmla="*/ 274888 h 281139"/>
                    <a:gd name="connsiteX44" fmla="*/ 16261 w 238247"/>
                    <a:gd name="connsiteY44" fmla="*/ 277132 h 281139"/>
                    <a:gd name="connsiteX45" fmla="*/ 36613 w 238247"/>
                    <a:gd name="connsiteY45" fmla="*/ 256887 h 281139"/>
                    <a:gd name="connsiteX46" fmla="*/ 37162 w 238247"/>
                    <a:gd name="connsiteY46" fmla="*/ 256017 h 281139"/>
                    <a:gd name="connsiteX47" fmla="*/ 59641 w 238247"/>
                    <a:gd name="connsiteY47" fmla="*/ 228650 h 281139"/>
                    <a:gd name="connsiteX48" fmla="*/ 89255 w 238247"/>
                    <a:gd name="connsiteY48" fmla="*/ 213191 h 281139"/>
                    <a:gd name="connsiteX49" fmla="*/ 96321 w 238247"/>
                    <a:gd name="connsiteY49" fmla="*/ 210466 h 281139"/>
                    <a:gd name="connsiteX50" fmla="*/ 122893 w 238247"/>
                    <a:gd name="connsiteY50" fmla="*/ 198030 h 281139"/>
                    <a:gd name="connsiteX51" fmla="*/ 148985 w 238247"/>
                    <a:gd name="connsiteY51" fmla="*/ 169014 h 281139"/>
                    <a:gd name="connsiteX52" fmla="*/ 151455 w 238247"/>
                    <a:gd name="connsiteY52" fmla="*/ 164685 h 281139"/>
                    <a:gd name="connsiteX53" fmla="*/ 167119 w 238247"/>
                    <a:gd name="connsiteY53" fmla="*/ 142058 h 281139"/>
                    <a:gd name="connsiteX54" fmla="*/ 188386 w 238247"/>
                    <a:gd name="connsiteY54" fmla="*/ 127127 h 281139"/>
                    <a:gd name="connsiteX55" fmla="*/ 195338 w 238247"/>
                    <a:gd name="connsiteY55" fmla="*/ 123050 h 281139"/>
                    <a:gd name="connsiteX56" fmla="*/ 225181 w 238247"/>
                    <a:gd name="connsiteY56" fmla="*/ 99118 h 281139"/>
                    <a:gd name="connsiteX57" fmla="*/ 235494 w 238247"/>
                    <a:gd name="connsiteY57" fmla="*/ 79972 h 281139"/>
                    <a:gd name="connsiteX58" fmla="*/ 235700 w 238247"/>
                    <a:gd name="connsiteY58" fmla="*/ 60575 h 281139"/>
                    <a:gd name="connsiteX59" fmla="*/ 223054 w 238247"/>
                    <a:gd name="connsiteY59" fmla="*/ 25489 h 281139"/>
                    <a:gd name="connsiteX60" fmla="*/ 216994 w 238247"/>
                    <a:gd name="connsiteY60" fmla="*/ 19833 h 281139"/>
                    <a:gd name="connsiteX61" fmla="*/ 211803 w 238247"/>
                    <a:gd name="connsiteY61" fmla="*/ 15138 h 281139"/>
                    <a:gd name="connsiteX62" fmla="*/ 210888 w 238247"/>
                    <a:gd name="connsiteY62" fmla="*/ 15573 h 281139"/>
                    <a:gd name="connsiteX63" fmla="*/ 210408 w 238247"/>
                    <a:gd name="connsiteY63" fmla="*/ 15848 h 281139"/>
                    <a:gd name="connsiteX64" fmla="*/ 209951 w 238247"/>
                    <a:gd name="connsiteY64" fmla="*/ 15550 h 281139"/>
                    <a:gd name="connsiteX65" fmla="*/ 159962 w 238247"/>
                    <a:gd name="connsiteY65" fmla="*/ 1924 h 2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8247" h="281139">
                      <a:moveTo>
                        <a:pt x="10064" y="281094"/>
                      </a:moveTo>
                      <a:lnTo>
                        <a:pt x="10064" y="281094"/>
                      </a:lnTo>
                      <a:cubicBezTo>
                        <a:pt x="6839" y="281094"/>
                        <a:pt x="4301" y="279239"/>
                        <a:pt x="2700" y="275735"/>
                      </a:cubicBezTo>
                      <a:cubicBezTo>
                        <a:pt x="-135" y="270582"/>
                        <a:pt x="-524" y="261376"/>
                        <a:pt x="551" y="254964"/>
                      </a:cubicBezTo>
                      <a:cubicBezTo>
                        <a:pt x="939" y="252788"/>
                        <a:pt x="1305" y="250612"/>
                        <a:pt x="1671" y="248460"/>
                      </a:cubicBezTo>
                      <a:cubicBezTo>
                        <a:pt x="3821" y="235932"/>
                        <a:pt x="5856" y="224092"/>
                        <a:pt x="6519" y="211359"/>
                      </a:cubicBezTo>
                      <a:cubicBezTo>
                        <a:pt x="6770" y="206572"/>
                        <a:pt x="6793" y="201672"/>
                        <a:pt x="6839" y="196908"/>
                      </a:cubicBezTo>
                      <a:cubicBezTo>
                        <a:pt x="6908" y="188182"/>
                        <a:pt x="6999" y="179114"/>
                        <a:pt x="8326" y="170296"/>
                      </a:cubicBezTo>
                      <a:cubicBezTo>
                        <a:pt x="11985" y="146021"/>
                        <a:pt x="17518" y="117852"/>
                        <a:pt x="30713" y="93026"/>
                      </a:cubicBezTo>
                      <a:cubicBezTo>
                        <a:pt x="43496" y="68980"/>
                        <a:pt x="59298" y="49490"/>
                        <a:pt x="77638" y="35085"/>
                      </a:cubicBezTo>
                      <a:cubicBezTo>
                        <a:pt x="102266" y="15756"/>
                        <a:pt x="125317" y="4283"/>
                        <a:pt x="146172" y="1031"/>
                      </a:cubicBezTo>
                      <a:cubicBezTo>
                        <a:pt x="150609" y="344"/>
                        <a:pt x="155251" y="0"/>
                        <a:pt x="160007" y="0"/>
                      </a:cubicBezTo>
                      <a:cubicBezTo>
                        <a:pt x="177936" y="0"/>
                        <a:pt x="196321" y="4970"/>
                        <a:pt x="210522" y="13649"/>
                      </a:cubicBezTo>
                      <a:cubicBezTo>
                        <a:pt x="210911" y="13466"/>
                        <a:pt x="211323" y="13283"/>
                        <a:pt x="211734" y="13123"/>
                      </a:cubicBezTo>
                      <a:lnTo>
                        <a:pt x="212329" y="12893"/>
                      </a:lnTo>
                      <a:lnTo>
                        <a:pt x="212786" y="13375"/>
                      </a:lnTo>
                      <a:cubicBezTo>
                        <a:pt x="214455" y="15184"/>
                        <a:pt x="216399" y="16810"/>
                        <a:pt x="218274" y="18413"/>
                      </a:cubicBezTo>
                      <a:cubicBezTo>
                        <a:pt x="220401" y="20222"/>
                        <a:pt x="222619" y="22100"/>
                        <a:pt x="224540" y="24276"/>
                      </a:cubicBezTo>
                      <a:cubicBezTo>
                        <a:pt x="234122" y="35085"/>
                        <a:pt x="236591" y="49284"/>
                        <a:pt x="237666" y="60437"/>
                      </a:cubicBezTo>
                      <a:cubicBezTo>
                        <a:pt x="238284" y="66804"/>
                        <a:pt x="238672" y="73629"/>
                        <a:pt x="237438" y="80361"/>
                      </a:cubicBezTo>
                      <a:cubicBezTo>
                        <a:pt x="235928" y="88469"/>
                        <a:pt x="230920" y="95316"/>
                        <a:pt x="226713" y="100378"/>
                      </a:cubicBezTo>
                      <a:cubicBezTo>
                        <a:pt x="218069" y="110821"/>
                        <a:pt x="206543" y="118539"/>
                        <a:pt x="196390" y="124722"/>
                      </a:cubicBezTo>
                      <a:cubicBezTo>
                        <a:pt x="194080" y="126142"/>
                        <a:pt x="191725" y="127493"/>
                        <a:pt x="189392" y="128822"/>
                      </a:cubicBezTo>
                      <a:cubicBezTo>
                        <a:pt x="181823" y="133173"/>
                        <a:pt x="174666" y="137295"/>
                        <a:pt x="168537" y="143456"/>
                      </a:cubicBezTo>
                      <a:cubicBezTo>
                        <a:pt x="162157" y="149914"/>
                        <a:pt x="157583" y="157929"/>
                        <a:pt x="153170" y="165693"/>
                      </a:cubicBezTo>
                      <a:cubicBezTo>
                        <a:pt x="152347" y="167159"/>
                        <a:pt x="151523" y="168602"/>
                        <a:pt x="150677" y="170022"/>
                      </a:cubicBezTo>
                      <a:cubicBezTo>
                        <a:pt x="143291" y="182709"/>
                        <a:pt x="134327" y="192717"/>
                        <a:pt x="124013" y="199679"/>
                      </a:cubicBezTo>
                      <a:cubicBezTo>
                        <a:pt x="115804" y="205221"/>
                        <a:pt x="106268" y="208840"/>
                        <a:pt x="97053" y="212321"/>
                      </a:cubicBezTo>
                      <a:cubicBezTo>
                        <a:pt x="94697" y="213237"/>
                        <a:pt x="92342" y="214107"/>
                        <a:pt x="90009" y="215023"/>
                      </a:cubicBezTo>
                      <a:cubicBezTo>
                        <a:pt x="80222" y="218916"/>
                        <a:pt x="69908" y="223451"/>
                        <a:pt x="60853" y="230253"/>
                      </a:cubicBezTo>
                      <a:cubicBezTo>
                        <a:pt x="51340" y="237375"/>
                        <a:pt x="45257" y="246971"/>
                        <a:pt x="38854" y="257094"/>
                      </a:cubicBezTo>
                      <a:lnTo>
                        <a:pt x="38305" y="257964"/>
                      </a:lnTo>
                      <a:cubicBezTo>
                        <a:pt x="35264" y="262773"/>
                        <a:pt x="25957" y="273834"/>
                        <a:pt x="17290" y="278827"/>
                      </a:cubicBezTo>
                      <a:cubicBezTo>
                        <a:pt x="14637" y="280361"/>
                        <a:pt x="12236" y="281140"/>
                        <a:pt x="10132" y="281140"/>
                      </a:cubicBezTo>
                      <a:close/>
                      <a:moveTo>
                        <a:pt x="160007" y="1901"/>
                      </a:moveTo>
                      <a:cubicBezTo>
                        <a:pt x="155342" y="1901"/>
                        <a:pt x="150792" y="2244"/>
                        <a:pt x="146470" y="2908"/>
                      </a:cubicBezTo>
                      <a:cubicBezTo>
                        <a:pt x="125934" y="6137"/>
                        <a:pt x="103181" y="17474"/>
                        <a:pt x="78804" y="36597"/>
                      </a:cubicBezTo>
                      <a:cubicBezTo>
                        <a:pt x="60670" y="50841"/>
                        <a:pt x="45051" y="70125"/>
                        <a:pt x="32383" y="93942"/>
                      </a:cubicBezTo>
                      <a:cubicBezTo>
                        <a:pt x="19302" y="118539"/>
                        <a:pt x="13837" y="146501"/>
                        <a:pt x="10178" y="170594"/>
                      </a:cubicBezTo>
                      <a:cubicBezTo>
                        <a:pt x="8875" y="179297"/>
                        <a:pt x="8783" y="188251"/>
                        <a:pt x="8737" y="196931"/>
                      </a:cubicBezTo>
                      <a:cubicBezTo>
                        <a:pt x="8691" y="201717"/>
                        <a:pt x="8646" y="206618"/>
                        <a:pt x="8394" y="211473"/>
                      </a:cubicBezTo>
                      <a:cubicBezTo>
                        <a:pt x="7754" y="224321"/>
                        <a:pt x="5696" y="236184"/>
                        <a:pt x="3546" y="248780"/>
                      </a:cubicBezTo>
                      <a:cubicBezTo>
                        <a:pt x="3180" y="250933"/>
                        <a:pt x="2792" y="253108"/>
                        <a:pt x="2426" y="255284"/>
                      </a:cubicBezTo>
                      <a:cubicBezTo>
                        <a:pt x="1420" y="261239"/>
                        <a:pt x="1763" y="270125"/>
                        <a:pt x="4369" y="274888"/>
                      </a:cubicBezTo>
                      <a:cubicBezTo>
                        <a:pt x="6656" y="279835"/>
                        <a:pt x="10544" y="280430"/>
                        <a:pt x="16261" y="277132"/>
                      </a:cubicBezTo>
                      <a:cubicBezTo>
                        <a:pt x="24539" y="272369"/>
                        <a:pt x="33755" y="261422"/>
                        <a:pt x="36613" y="256887"/>
                      </a:cubicBezTo>
                      <a:lnTo>
                        <a:pt x="37162" y="256017"/>
                      </a:lnTo>
                      <a:cubicBezTo>
                        <a:pt x="43679" y="245711"/>
                        <a:pt x="49853" y="236001"/>
                        <a:pt x="59641" y="228650"/>
                      </a:cubicBezTo>
                      <a:cubicBezTo>
                        <a:pt x="68879" y="221711"/>
                        <a:pt x="79353" y="217130"/>
                        <a:pt x="89255" y="213191"/>
                      </a:cubicBezTo>
                      <a:cubicBezTo>
                        <a:pt x="91564" y="212252"/>
                        <a:pt x="93943" y="211359"/>
                        <a:pt x="96321" y="210466"/>
                      </a:cubicBezTo>
                      <a:cubicBezTo>
                        <a:pt x="105445" y="207007"/>
                        <a:pt x="114866" y="203435"/>
                        <a:pt x="122893" y="198030"/>
                      </a:cubicBezTo>
                      <a:cubicBezTo>
                        <a:pt x="132978" y="191206"/>
                        <a:pt x="141759" y="181449"/>
                        <a:pt x="148985" y="169014"/>
                      </a:cubicBezTo>
                      <a:cubicBezTo>
                        <a:pt x="149831" y="167571"/>
                        <a:pt x="150631" y="166128"/>
                        <a:pt x="151455" y="164685"/>
                      </a:cubicBezTo>
                      <a:cubicBezTo>
                        <a:pt x="155937" y="156807"/>
                        <a:pt x="160556" y="148677"/>
                        <a:pt x="167119" y="142058"/>
                      </a:cubicBezTo>
                      <a:cubicBezTo>
                        <a:pt x="173431" y="135738"/>
                        <a:pt x="181046" y="131364"/>
                        <a:pt x="188386" y="127127"/>
                      </a:cubicBezTo>
                      <a:cubicBezTo>
                        <a:pt x="190719" y="125821"/>
                        <a:pt x="193028" y="124470"/>
                        <a:pt x="195338" y="123050"/>
                      </a:cubicBezTo>
                      <a:cubicBezTo>
                        <a:pt x="205354" y="116958"/>
                        <a:pt x="216719" y="109332"/>
                        <a:pt x="225181" y="99118"/>
                      </a:cubicBezTo>
                      <a:cubicBezTo>
                        <a:pt x="229228" y="94240"/>
                        <a:pt x="234076" y="87644"/>
                        <a:pt x="235494" y="79972"/>
                      </a:cubicBezTo>
                      <a:cubicBezTo>
                        <a:pt x="236706" y="73468"/>
                        <a:pt x="236294" y="66827"/>
                        <a:pt x="235700" y="60575"/>
                      </a:cubicBezTo>
                      <a:cubicBezTo>
                        <a:pt x="234648" y="49719"/>
                        <a:pt x="232270" y="35887"/>
                        <a:pt x="223054" y="25489"/>
                      </a:cubicBezTo>
                      <a:cubicBezTo>
                        <a:pt x="221224" y="23451"/>
                        <a:pt x="219075" y="21619"/>
                        <a:pt x="216994" y="19833"/>
                      </a:cubicBezTo>
                      <a:cubicBezTo>
                        <a:pt x="215233" y="18344"/>
                        <a:pt x="213449" y="16810"/>
                        <a:pt x="211803" y="15138"/>
                      </a:cubicBezTo>
                      <a:cubicBezTo>
                        <a:pt x="211483" y="15252"/>
                        <a:pt x="211186" y="15413"/>
                        <a:pt x="210888" y="15573"/>
                      </a:cubicBezTo>
                      <a:lnTo>
                        <a:pt x="210408" y="15848"/>
                      </a:lnTo>
                      <a:lnTo>
                        <a:pt x="209951" y="15550"/>
                      </a:lnTo>
                      <a:cubicBezTo>
                        <a:pt x="195978" y="6893"/>
                        <a:pt x="177753" y="1924"/>
                        <a:pt x="159962" y="19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886" name="Freeform: Shape 2015">
                <a:extLst>
                  <a:ext uri="{FF2B5EF4-FFF2-40B4-BE49-F238E27FC236}">
                    <a16:creationId xmlns:a16="http://schemas.microsoft.com/office/drawing/2014/main" id="{C571953C-F5B1-4A60-1278-F2F81295A32F}"/>
                  </a:ext>
                </a:extLst>
              </p:cNvPr>
              <p:cNvSpPr/>
              <p:nvPr/>
            </p:nvSpPr>
            <p:spPr>
              <a:xfrm>
                <a:off x="5142309" y="3541236"/>
                <a:ext cx="236304" cy="278151"/>
              </a:xfrm>
              <a:custGeom>
                <a:avLst/>
                <a:gdLst>
                  <a:gd name="connsiteX0" fmla="*/ 235747 w 236304"/>
                  <a:gd name="connsiteY0" fmla="*/ 58468 h 278151"/>
                  <a:gd name="connsiteX1" fmla="*/ 222872 w 236304"/>
                  <a:gd name="connsiteY1" fmla="*/ 22856 h 278151"/>
                  <a:gd name="connsiteX2" fmla="*/ 211164 w 236304"/>
                  <a:gd name="connsiteY2" fmla="*/ 12000 h 278151"/>
                  <a:gd name="connsiteX3" fmla="*/ 209563 w 236304"/>
                  <a:gd name="connsiteY3" fmla="*/ 12733 h 278151"/>
                  <a:gd name="connsiteX4" fmla="*/ 173341 w 236304"/>
                  <a:gd name="connsiteY4" fmla="*/ 0 h 278151"/>
                  <a:gd name="connsiteX5" fmla="*/ 195545 w 236304"/>
                  <a:gd name="connsiteY5" fmla="*/ 31307 h 278151"/>
                  <a:gd name="connsiteX6" fmla="*/ 194699 w 236304"/>
                  <a:gd name="connsiteY6" fmla="*/ 62751 h 278151"/>
                  <a:gd name="connsiteX7" fmla="*/ 179652 w 236304"/>
                  <a:gd name="connsiteY7" fmla="*/ 73354 h 278151"/>
                  <a:gd name="connsiteX8" fmla="*/ 171397 w 236304"/>
                  <a:gd name="connsiteY8" fmla="*/ 65109 h 278151"/>
                  <a:gd name="connsiteX9" fmla="*/ 153789 w 236304"/>
                  <a:gd name="connsiteY9" fmla="*/ 109630 h 278151"/>
                  <a:gd name="connsiteX10" fmla="*/ 127262 w 236304"/>
                  <a:gd name="connsiteY10" fmla="*/ 133448 h 278151"/>
                  <a:gd name="connsiteX11" fmla="*/ 105081 w 236304"/>
                  <a:gd name="connsiteY11" fmla="*/ 140387 h 278151"/>
                  <a:gd name="connsiteX12" fmla="*/ 90719 w 236304"/>
                  <a:gd name="connsiteY12" fmla="*/ 132051 h 278151"/>
                  <a:gd name="connsiteX13" fmla="*/ 72951 w 236304"/>
                  <a:gd name="connsiteY13" fmla="*/ 146708 h 278151"/>
                  <a:gd name="connsiteX14" fmla="*/ 47454 w 236304"/>
                  <a:gd name="connsiteY14" fmla="*/ 138967 h 278151"/>
                  <a:gd name="connsiteX15" fmla="*/ 46996 w 236304"/>
                  <a:gd name="connsiteY15" fmla="*/ 137135 h 278151"/>
                  <a:gd name="connsiteX16" fmla="*/ 41714 w 236304"/>
                  <a:gd name="connsiteY16" fmla="*/ 142425 h 278151"/>
                  <a:gd name="connsiteX17" fmla="*/ 31950 w 236304"/>
                  <a:gd name="connsiteY17" fmla="*/ 134135 h 278151"/>
                  <a:gd name="connsiteX18" fmla="*/ 33962 w 236304"/>
                  <a:gd name="connsiteY18" fmla="*/ 123165 h 278151"/>
                  <a:gd name="connsiteX19" fmla="*/ 26804 w 236304"/>
                  <a:gd name="connsiteY19" fmla="*/ 134341 h 278151"/>
                  <a:gd name="connsiteX20" fmla="*/ 18069 w 236304"/>
                  <a:gd name="connsiteY20" fmla="*/ 143020 h 278151"/>
                  <a:gd name="connsiteX21" fmla="*/ 12740 w 236304"/>
                  <a:gd name="connsiteY21" fmla="*/ 143410 h 278151"/>
                  <a:gd name="connsiteX22" fmla="*/ 8281 w 236304"/>
                  <a:gd name="connsiteY22" fmla="*/ 168464 h 278151"/>
                  <a:gd name="connsiteX23" fmla="*/ 6498 w 236304"/>
                  <a:gd name="connsiteY23" fmla="*/ 209435 h 278151"/>
                  <a:gd name="connsiteX24" fmla="*/ 529 w 236304"/>
                  <a:gd name="connsiteY24" fmla="*/ 253155 h 278151"/>
                  <a:gd name="connsiteX25" fmla="*/ 2587 w 236304"/>
                  <a:gd name="connsiteY25" fmla="*/ 273354 h 278151"/>
                  <a:gd name="connsiteX26" fmla="*/ 15782 w 236304"/>
                  <a:gd name="connsiteY26" fmla="*/ 275988 h 278151"/>
                  <a:gd name="connsiteX27" fmla="*/ 36454 w 236304"/>
                  <a:gd name="connsiteY27" fmla="*/ 255422 h 278151"/>
                  <a:gd name="connsiteX28" fmla="*/ 59253 w 236304"/>
                  <a:gd name="connsiteY28" fmla="*/ 227436 h 278151"/>
                  <a:gd name="connsiteX29" fmla="*/ 88638 w 236304"/>
                  <a:gd name="connsiteY29" fmla="*/ 212115 h 278151"/>
                  <a:gd name="connsiteX30" fmla="*/ 122460 w 236304"/>
                  <a:gd name="connsiteY30" fmla="*/ 196863 h 278151"/>
                  <a:gd name="connsiteX31" fmla="*/ 148849 w 236304"/>
                  <a:gd name="connsiteY31" fmla="*/ 167502 h 278151"/>
                  <a:gd name="connsiteX32" fmla="*/ 166846 w 236304"/>
                  <a:gd name="connsiteY32" fmla="*/ 140753 h 278151"/>
                  <a:gd name="connsiteX33" fmla="*/ 194882 w 236304"/>
                  <a:gd name="connsiteY33" fmla="*/ 121905 h 278151"/>
                  <a:gd name="connsiteX34" fmla="*/ 224976 w 236304"/>
                  <a:gd name="connsiteY34" fmla="*/ 97744 h 278151"/>
                  <a:gd name="connsiteX35" fmla="*/ 235495 w 236304"/>
                  <a:gd name="connsiteY35" fmla="*/ 78140 h 278151"/>
                  <a:gd name="connsiteX36" fmla="*/ 235724 w 236304"/>
                  <a:gd name="connsiteY36" fmla="*/ 58468 h 2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304" h="278151">
                    <a:moveTo>
                      <a:pt x="235747" y="58468"/>
                    </a:moveTo>
                    <a:cubicBezTo>
                      <a:pt x="234512" y="45735"/>
                      <a:pt x="231562" y="32704"/>
                      <a:pt x="222872" y="22856"/>
                    </a:cubicBezTo>
                    <a:cubicBezTo>
                      <a:pt x="219328" y="18848"/>
                      <a:pt x="214777" y="15871"/>
                      <a:pt x="211164" y="12000"/>
                    </a:cubicBezTo>
                    <a:cubicBezTo>
                      <a:pt x="210615" y="12207"/>
                      <a:pt x="210066" y="12436"/>
                      <a:pt x="209563" y="12733"/>
                    </a:cubicBezTo>
                    <a:cubicBezTo>
                      <a:pt x="198884" y="6092"/>
                      <a:pt x="186147" y="1832"/>
                      <a:pt x="173341" y="0"/>
                    </a:cubicBezTo>
                    <a:cubicBezTo>
                      <a:pt x="184706" y="6573"/>
                      <a:pt x="192572" y="17428"/>
                      <a:pt x="195545" y="31307"/>
                    </a:cubicBezTo>
                    <a:cubicBezTo>
                      <a:pt x="197786" y="41818"/>
                      <a:pt x="197832" y="52422"/>
                      <a:pt x="194699" y="62751"/>
                    </a:cubicBezTo>
                    <a:cubicBezTo>
                      <a:pt x="192824" y="68957"/>
                      <a:pt x="187404" y="78255"/>
                      <a:pt x="179652" y="73354"/>
                    </a:cubicBezTo>
                    <a:cubicBezTo>
                      <a:pt x="176268" y="71201"/>
                      <a:pt x="173592" y="68361"/>
                      <a:pt x="171397" y="65109"/>
                    </a:cubicBezTo>
                    <a:cubicBezTo>
                      <a:pt x="170459" y="81186"/>
                      <a:pt x="163165" y="97378"/>
                      <a:pt x="153789" y="109630"/>
                    </a:cubicBezTo>
                    <a:cubicBezTo>
                      <a:pt x="146585" y="119043"/>
                      <a:pt x="137347" y="127264"/>
                      <a:pt x="127262" y="133448"/>
                    </a:cubicBezTo>
                    <a:cubicBezTo>
                      <a:pt x="120516" y="137593"/>
                      <a:pt x="113221" y="141234"/>
                      <a:pt x="105081" y="140387"/>
                    </a:cubicBezTo>
                    <a:cubicBezTo>
                      <a:pt x="99112" y="139769"/>
                      <a:pt x="94401" y="136494"/>
                      <a:pt x="90719" y="132051"/>
                    </a:cubicBezTo>
                    <a:cubicBezTo>
                      <a:pt x="86649" y="138646"/>
                      <a:pt x="80292" y="143822"/>
                      <a:pt x="72951" y="146708"/>
                    </a:cubicBezTo>
                    <a:cubicBezTo>
                      <a:pt x="63690" y="150326"/>
                      <a:pt x="50929" y="150532"/>
                      <a:pt x="47454" y="138967"/>
                    </a:cubicBezTo>
                    <a:cubicBezTo>
                      <a:pt x="47271" y="138349"/>
                      <a:pt x="47133" y="137753"/>
                      <a:pt x="46996" y="137135"/>
                    </a:cubicBezTo>
                    <a:cubicBezTo>
                      <a:pt x="45418" y="139173"/>
                      <a:pt x="43658" y="140982"/>
                      <a:pt x="41714" y="142425"/>
                    </a:cubicBezTo>
                    <a:cubicBezTo>
                      <a:pt x="35448" y="146983"/>
                      <a:pt x="31560" y="140112"/>
                      <a:pt x="31950" y="134135"/>
                    </a:cubicBezTo>
                    <a:cubicBezTo>
                      <a:pt x="32178" y="130402"/>
                      <a:pt x="32956" y="126761"/>
                      <a:pt x="33962" y="123165"/>
                    </a:cubicBezTo>
                    <a:cubicBezTo>
                      <a:pt x="31766" y="127012"/>
                      <a:pt x="29457" y="130814"/>
                      <a:pt x="26804" y="134341"/>
                    </a:cubicBezTo>
                    <a:cubicBezTo>
                      <a:pt x="24449" y="137501"/>
                      <a:pt x="21728" y="141303"/>
                      <a:pt x="18069" y="143020"/>
                    </a:cubicBezTo>
                    <a:cubicBezTo>
                      <a:pt x="15828" y="144097"/>
                      <a:pt x="14090" y="144097"/>
                      <a:pt x="12740" y="143410"/>
                    </a:cubicBezTo>
                    <a:cubicBezTo>
                      <a:pt x="10980" y="151723"/>
                      <a:pt x="9539" y="160105"/>
                      <a:pt x="8281" y="168464"/>
                    </a:cubicBezTo>
                    <a:cubicBezTo>
                      <a:pt x="6246" y="181976"/>
                      <a:pt x="7161" y="195809"/>
                      <a:pt x="6498" y="209435"/>
                    </a:cubicBezTo>
                    <a:cubicBezTo>
                      <a:pt x="5720" y="224436"/>
                      <a:pt x="3021" y="238406"/>
                      <a:pt x="529" y="253155"/>
                    </a:cubicBezTo>
                    <a:cubicBezTo>
                      <a:pt x="-546" y="259590"/>
                      <a:pt x="-42" y="268544"/>
                      <a:pt x="2587" y="273354"/>
                    </a:cubicBezTo>
                    <a:cubicBezTo>
                      <a:pt x="4508" y="277522"/>
                      <a:pt x="8258" y="280293"/>
                      <a:pt x="15782" y="275988"/>
                    </a:cubicBezTo>
                    <a:cubicBezTo>
                      <a:pt x="24152" y="271155"/>
                      <a:pt x="33390" y="260277"/>
                      <a:pt x="36454" y="255422"/>
                    </a:cubicBezTo>
                    <a:cubicBezTo>
                      <a:pt x="42994" y="245093"/>
                      <a:pt x="49306" y="234879"/>
                      <a:pt x="59253" y="227436"/>
                    </a:cubicBezTo>
                    <a:cubicBezTo>
                      <a:pt x="68195" y="220749"/>
                      <a:pt x="78325" y="216214"/>
                      <a:pt x="88638" y="212115"/>
                    </a:cubicBezTo>
                    <a:cubicBezTo>
                      <a:pt x="100004" y="207603"/>
                      <a:pt x="112261" y="203733"/>
                      <a:pt x="122460" y="196863"/>
                    </a:cubicBezTo>
                    <a:cubicBezTo>
                      <a:pt x="133528" y="189396"/>
                      <a:pt x="142172" y="179022"/>
                      <a:pt x="148849" y="167502"/>
                    </a:cubicBezTo>
                    <a:cubicBezTo>
                      <a:pt x="154246" y="158204"/>
                      <a:pt x="159186" y="148494"/>
                      <a:pt x="166846" y="140753"/>
                    </a:cubicBezTo>
                    <a:cubicBezTo>
                      <a:pt x="174987" y="132555"/>
                      <a:pt x="185140" y="127814"/>
                      <a:pt x="194882" y="121905"/>
                    </a:cubicBezTo>
                    <a:cubicBezTo>
                      <a:pt x="205813" y="115241"/>
                      <a:pt x="216721" y="107706"/>
                      <a:pt x="224976" y="97744"/>
                    </a:cubicBezTo>
                    <a:cubicBezTo>
                      <a:pt x="229687" y="92065"/>
                      <a:pt x="234123" y="85561"/>
                      <a:pt x="235495" y="78140"/>
                    </a:cubicBezTo>
                    <a:cubicBezTo>
                      <a:pt x="236707" y="71591"/>
                      <a:pt x="236364" y="65041"/>
                      <a:pt x="235724" y="5846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7" name="Freeform: Shape 2016">
                <a:extLst>
                  <a:ext uri="{FF2B5EF4-FFF2-40B4-BE49-F238E27FC236}">
                    <a16:creationId xmlns:a16="http://schemas.microsoft.com/office/drawing/2014/main" id="{A375F4AB-DAFB-401D-A537-69A2C897950F}"/>
                  </a:ext>
                </a:extLst>
              </p:cNvPr>
              <p:cNvSpPr/>
              <p:nvPr/>
            </p:nvSpPr>
            <p:spPr>
              <a:xfrm>
                <a:off x="5142377" y="3556191"/>
                <a:ext cx="236304" cy="263219"/>
              </a:xfrm>
              <a:custGeom>
                <a:avLst/>
                <a:gdLst>
                  <a:gd name="connsiteX0" fmla="*/ 235678 w 236304"/>
                  <a:gd name="connsiteY0" fmla="*/ 43513 h 263219"/>
                  <a:gd name="connsiteX1" fmla="*/ 222804 w 236304"/>
                  <a:gd name="connsiteY1" fmla="*/ 7901 h 263219"/>
                  <a:gd name="connsiteX2" fmla="*/ 214137 w 236304"/>
                  <a:gd name="connsiteY2" fmla="*/ 0 h 263219"/>
                  <a:gd name="connsiteX3" fmla="*/ 221112 w 236304"/>
                  <a:gd name="connsiteY3" fmla="*/ 17886 h 263219"/>
                  <a:gd name="connsiteX4" fmla="*/ 221203 w 236304"/>
                  <a:gd name="connsiteY4" fmla="*/ 44635 h 263219"/>
                  <a:gd name="connsiteX5" fmla="*/ 209678 w 236304"/>
                  <a:gd name="connsiteY5" fmla="*/ 58010 h 263219"/>
                  <a:gd name="connsiteX6" fmla="*/ 198015 w 236304"/>
                  <a:gd name="connsiteY6" fmla="*/ 41360 h 263219"/>
                  <a:gd name="connsiteX7" fmla="*/ 182534 w 236304"/>
                  <a:gd name="connsiteY7" fmla="*/ 83545 h 263219"/>
                  <a:gd name="connsiteX8" fmla="*/ 159163 w 236304"/>
                  <a:gd name="connsiteY8" fmla="*/ 98683 h 263219"/>
                  <a:gd name="connsiteX9" fmla="*/ 156784 w 236304"/>
                  <a:gd name="connsiteY9" fmla="*/ 95294 h 263219"/>
                  <a:gd name="connsiteX10" fmla="*/ 140754 w 236304"/>
                  <a:gd name="connsiteY10" fmla="*/ 118859 h 263219"/>
                  <a:gd name="connsiteX11" fmla="*/ 116698 w 236304"/>
                  <a:gd name="connsiteY11" fmla="*/ 142700 h 263219"/>
                  <a:gd name="connsiteX12" fmla="*/ 91703 w 236304"/>
                  <a:gd name="connsiteY12" fmla="*/ 148563 h 263219"/>
                  <a:gd name="connsiteX13" fmla="*/ 88387 w 236304"/>
                  <a:gd name="connsiteY13" fmla="*/ 146204 h 263219"/>
                  <a:gd name="connsiteX14" fmla="*/ 87678 w 236304"/>
                  <a:gd name="connsiteY14" fmla="*/ 148884 h 263219"/>
                  <a:gd name="connsiteX15" fmla="*/ 68538 w 236304"/>
                  <a:gd name="connsiteY15" fmla="*/ 183442 h 263219"/>
                  <a:gd name="connsiteX16" fmla="*/ 41623 w 236304"/>
                  <a:gd name="connsiteY16" fmla="*/ 171212 h 263219"/>
                  <a:gd name="connsiteX17" fmla="*/ 41097 w 236304"/>
                  <a:gd name="connsiteY17" fmla="*/ 168923 h 263219"/>
                  <a:gd name="connsiteX18" fmla="*/ 33573 w 236304"/>
                  <a:gd name="connsiteY18" fmla="*/ 177946 h 263219"/>
                  <a:gd name="connsiteX19" fmla="*/ 26118 w 236304"/>
                  <a:gd name="connsiteY19" fmla="*/ 175312 h 263219"/>
                  <a:gd name="connsiteX20" fmla="*/ 26118 w 236304"/>
                  <a:gd name="connsiteY20" fmla="*/ 177373 h 263219"/>
                  <a:gd name="connsiteX21" fmla="*/ 25478 w 236304"/>
                  <a:gd name="connsiteY21" fmla="*/ 192122 h 263219"/>
                  <a:gd name="connsiteX22" fmla="*/ 20904 w 236304"/>
                  <a:gd name="connsiteY22" fmla="*/ 201626 h 263219"/>
                  <a:gd name="connsiteX23" fmla="*/ 13266 w 236304"/>
                  <a:gd name="connsiteY23" fmla="*/ 186259 h 263219"/>
                  <a:gd name="connsiteX24" fmla="*/ 13198 w 236304"/>
                  <a:gd name="connsiteY24" fmla="*/ 186442 h 263219"/>
                  <a:gd name="connsiteX25" fmla="*/ 6201 w 236304"/>
                  <a:gd name="connsiteY25" fmla="*/ 199061 h 263219"/>
                  <a:gd name="connsiteX26" fmla="*/ 529 w 236304"/>
                  <a:gd name="connsiteY26" fmla="*/ 238223 h 263219"/>
                  <a:gd name="connsiteX27" fmla="*/ 2587 w 236304"/>
                  <a:gd name="connsiteY27" fmla="*/ 258422 h 263219"/>
                  <a:gd name="connsiteX28" fmla="*/ 15782 w 236304"/>
                  <a:gd name="connsiteY28" fmla="*/ 261056 h 263219"/>
                  <a:gd name="connsiteX29" fmla="*/ 36455 w 236304"/>
                  <a:gd name="connsiteY29" fmla="*/ 240490 h 263219"/>
                  <a:gd name="connsiteX30" fmla="*/ 59254 w 236304"/>
                  <a:gd name="connsiteY30" fmla="*/ 212504 h 263219"/>
                  <a:gd name="connsiteX31" fmla="*/ 88639 w 236304"/>
                  <a:gd name="connsiteY31" fmla="*/ 197183 h 263219"/>
                  <a:gd name="connsiteX32" fmla="*/ 122460 w 236304"/>
                  <a:gd name="connsiteY32" fmla="*/ 181930 h 263219"/>
                  <a:gd name="connsiteX33" fmla="*/ 148849 w 236304"/>
                  <a:gd name="connsiteY33" fmla="*/ 152571 h 263219"/>
                  <a:gd name="connsiteX34" fmla="*/ 166846 w 236304"/>
                  <a:gd name="connsiteY34" fmla="*/ 125822 h 263219"/>
                  <a:gd name="connsiteX35" fmla="*/ 194882 w 236304"/>
                  <a:gd name="connsiteY35" fmla="*/ 106974 h 263219"/>
                  <a:gd name="connsiteX36" fmla="*/ 224976 w 236304"/>
                  <a:gd name="connsiteY36" fmla="*/ 82812 h 263219"/>
                  <a:gd name="connsiteX37" fmla="*/ 235495 w 236304"/>
                  <a:gd name="connsiteY37" fmla="*/ 63209 h 263219"/>
                  <a:gd name="connsiteX38" fmla="*/ 235724 w 236304"/>
                  <a:gd name="connsiteY38" fmla="*/ 43536 h 2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304" h="263219">
                    <a:moveTo>
                      <a:pt x="235678" y="43513"/>
                    </a:moveTo>
                    <a:cubicBezTo>
                      <a:pt x="234443" y="30780"/>
                      <a:pt x="231493" y="17749"/>
                      <a:pt x="222804" y="7901"/>
                    </a:cubicBezTo>
                    <a:cubicBezTo>
                      <a:pt x="220197" y="4947"/>
                      <a:pt x="217041" y="2588"/>
                      <a:pt x="214137" y="0"/>
                    </a:cubicBezTo>
                    <a:cubicBezTo>
                      <a:pt x="217476" y="5405"/>
                      <a:pt x="219877" y="11497"/>
                      <a:pt x="221112" y="17886"/>
                    </a:cubicBezTo>
                    <a:cubicBezTo>
                      <a:pt x="222758" y="26406"/>
                      <a:pt x="223604" y="36162"/>
                      <a:pt x="221203" y="44635"/>
                    </a:cubicBezTo>
                    <a:cubicBezTo>
                      <a:pt x="219648" y="50086"/>
                      <a:pt x="215966" y="56979"/>
                      <a:pt x="209678" y="58010"/>
                    </a:cubicBezTo>
                    <a:cubicBezTo>
                      <a:pt x="201468" y="59338"/>
                      <a:pt x="199021" y="48460"/>
                      <a:pt x="198015" y="41360"/>
                    </a:cubicBezTo>
                    <a:cubicBezTo>
                      <a:pt x="195660" y="56178"/>
                      <a:pt x="190515" y="71247"/>
                      <a:pt x="182534" y="83545"/>
                    </a:cubicBezTo>
                    <a:cubicBezTo>
                      <a:pt x="178760" y="89362"/>
                      <a:pt x="167944" y="106241"/>
                      <a:pt x="159163" y="98683"/>
                    </a:cubicBezTo>
                    <a:cubicBezTo>
                      <a:pt x="158065" y="97744"/>
                      <a:pt x="157310" y="96599"/>
                      <a:pt x="156784" y="95294"/>
                    </a:cubicBezTo>
                    <a:cubicBezTo>
                      <a:pt x="152874" y="103996"/>
                      <a:pt x="146997" y="111760"/>
                      <a:pt x="140754" y="118859"/>
                    </a:cubicBezTo>
                    <a:cubicBezTo>
                      <a:pt x="133368" y="127264"/>
                      <a:pt x="125433" y="135692"/>
                      <a:pt x="116698" y="142700"/>
                    </a:cubicBezTo>
                    <a:cubicBezTo>
                      <a:pt x="110180" y="147922"/>
                      <a:pt x="99912" y="153487"/>
                      <a:pt x="91703" y="148563"/>
                    </a:cubicBezTo>
                    <a:cubicBezTo>
                      <a:pt x="90560" y="147853"/>
                      <a:pt x="89462" y="147051"/>
                      <a:pt x="88387" y="146204"/>
                    </a:cubicBezTo>
                    <a:cubicBezTo>
                      <a:pt x="88159" y="147074"/>
                      <a:pt x="87930" y="147990"/>
                      <a:pt x="87678" y="148884"/>
                    </a:cubicBezTo>
                    <a:cubicBezTo>
                      <a:pt x="84134" y="161365"/>
                      <a:pt x="78623" y="174808"/>
                      <a:pt x="68538" y="183442"/>
                    </a:cubicBezTo>
                    <a:cubicBezTo>
                      <a:pt x="56990" y="193290"/>
                      <a:pt x="45076" y="183808"/>
                      <a:pt x="41623" y="171212"/>
                    </a:cubicBezTo>
                    <a:cubicBezTo>
                      <a:pt x="41417" y="170457"/>
                      <a:pt x="41257" y="169701"/>
                      <a:pt x="41097" y="168923"/>
                    </a:cubicBezTo>
                    <a:cubicBezTo>
                      <a:pt x="39427" y="172907"/>
                      <a:pt x="37072" y="176572"/>
                      <a:pt x="33573" y="177946"/>
                    </a:cubicBezTo>
                    <a:cubicBezTo>
                      <a:pt x="29800" y="179434"/>
                      <a:pt x="27490" y="177968"/>
                      <a:pt x="26118" y="175312"/>
                    </a:cubicBezTo>
                    <a:cubicBezTo>
                      <a:pt x="26118" y="175999"/>
                      <a:pt x="26118" y="176686"/>
                      <a:pt x="26118" y="177373"/>
                    </a:cubicBezTo>
                    <a:cubicBezTo>
                      <a:pt x="26141" y="182274"/>
                      <a:pt x="26210" y="187267"/>
                      <a:pt x="25478" y="192122"/>
                    </a:cubicBezTo>
                    <a:cubicBezTo>
                      <a:pt x="24975" y="195259"/>
                      <a:pt x="24266" y="200114"/>
                      <a:pt x="20904" y="201626"/>
                    </a:cubicBezTo>
                    <a:cubicBezTo>
                      <a:pt x="15393" y="204122"/>
                      <a:pt x="13655" y="195397"/>
                      <a:pt x="13266" y="186259"/>
                    </a:cubicBezTo>
                    <a:cubicBezTo>
                      <a:pt x="13244" y="186328"/>
                      <a:pt x="13221" y="186396"/>
                      <a:pt x="13198" y="186442"/>
                    </a:cubicBezTo>
                    <a:cubicBezTo>
                      <a:pt x="11963" y="189373"/>
                      <a:pt x="9425" y="195832"/>
                      <a:pt x="6201" y="199061"/>
                    </a:cubicBezTo>
                    <a:cubicBezTo>
                      <a:pt x="5171" y="212367"/>
                      <a:pt x="2770" y="224963"/>
                      <a:pt x="529" y="238223"/>
                    </a:cubicBezTo>
                    <a:cubicBezTo>
                      <a:pt x="-546" y="244658"/>
                      <a:pt x="-43" y="253613"/>
                      <a:pt x="2587" y="258422"/>
                    </a:cubicBezTo>
                    <a:cubicBezTo>
                      <a:pt x="4508" y="262590"/>
                      <a:pt x="8259" y="265361"/>
                      <a:pt x="15782" y="261056"/>
                    </a:cubicBezTo>
                    <a:cubicBezTo>
                      <a:pt x="24151" y="256223"/>
                      <a:pt x="33390" y="245345"/>
                      <a:pt x="36455" y="240490"/>
                    </a:cubicBezTo>
                    <a:cubicBezTo>
                      <a:pt x="42995" y="230161"/>
                      <a:pt x="49306" y="219947"/>
                      <a:pt x="59254" y="212504"/>
                    </a:cubicBezTo>
                    <a:cubicBezTo>
                      <a:pt x="68195" y="205817"/>
                      <a:pt x="78325" y="201282"/>
                      <a:pt x="88639" y="197183"/>
                    </a:cubicBezTo>
                    <a:cubicBezTo>
                      <a:pt x="100004" y="192672"/>
                      <a:pt x="112261" y="188801"/>
                      <a:pt x="122460" y="181930"/>
                    </a:cubicBezTo>
                    <a:cubicBezTo>
                      <a:pt x="133528" y="174464"/>
                      <a:pt x="142172" y="164090"/>
                      <a:pt x="148849" y="152571"/>
                    </a:cubicBezTo>
                    <a:cubicBezTo>
                      <a:pt x="154246" y="143272"/>
                      <a:pt x="159185" y="133562"/>
                      <a:pt x="166846" y="125822"/>
                    </a:cubicBezTo>
                    <a:cubicBezTo>
                      <a:pt x="174987" y="117623"/>
                      <a:pt x="185141" y="112882"/>
                      <a:pt x="194882" y="106974"/>
                    </a:cubicBezTo>
                    <a:cubicBezTo>
                      <a:pt x="205813" y="100309"/>
                      <a:pt x="216721" y="92775"/>
                      <a:pt x="224976" y="82812"/>
                    </a:cubicBezTo>
                    <a:cubicBezTo>
                      <a:pt x="229687" y="77133"/>
                      <a:pt x="234123" y="70629"/>
                      <a:pt x="235495" y="63209"/>
                    </a:cubicBezTo>
                    <a:cubicBezTo>
                      <a:pt x="236707" y="56659"/>
                      <a:pt x="236364" y="50109"/>
                      <a:pt x="235724" y="4353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888" name="Graphic 3">
                <a:extLst>
                  <a:ext uri="{FF2B5EF4-FFF2-40B4-BE49-F238E27FC236}">
                    <a16:creationId xmlns:a16="http://schemas.microsoft.com/office/drawing/2014/main" id="{B009690A-D73C-FA92-2081-9F9844F8EBB8}"/>
                  </a:ext>
                </a:extLst>
              </p:cNvPr>
              <p:cNvGrpSpPr/>
              <p:nvPr/>
            </p:nvGrpSpPr>
            <p:grpSpPr>
              <a:xfrm>
                <a:off x="5154081" y="3560226"/>
                <a:ext cx="210837" cy="224856"/>
                <a:chOff x="4253818" y="3560226"/>
                <a:chExt cx="210837" cy="224856"/>
              </a:xfrm>
              <a:solidFill>
                <a:srgbClr val="830051"/>
              </a:solidFill>
            </p:grpSpPr>
            <p:sp>
              <p:nvSpPr>
                <p:cNvPr id="1080" name="Freeform: Shape 2018">
                  <a:extLst>
                    <a:ext uri="{FF2B5EF4-FFF2-40B4-BE49-F238E27FC236}">
                      <a16:creationId xmlns:a16="http://schemas.microsoft.com/office/drawing/2014/main" id="{8BCCC496-298F-1295-2408-CA0BAA69C94C}"/>
                    </a:ext>
                  </a:extLst>
                </p:cNvPr>
                <p:cNvSpPr/>
                <p:nvPr/>
              </p:nvSpPr>
              <p:spPr>
                <a:xfrm>
                  <a:off x="4447131" y="3586573"/>
                  <a:ext cx="17524" cy="43918"/>
                </a:xfrm>
                <a:custGeom>
                  <a:avLst/>
                  <a:gdLst>
                    <a:gd name="connsiteX0" fmla="*/ 16072 w 17524"/>
                    <a:gd name="connsiteY0" fmla="*/ 283 h 43918"/>
                    <a:gd name="connsiteX1" fmla="*/ 15227 w 17524"/>
                    <a:gd name="connsiteY1" fmla="*/ 627 h 43918"/>
                    <a:gd name="connsiteX2" fmla="*/ 111 w 17524"/>
                    <a:gd name="connsiteY2" fmla="*/ 43201 h 43918"/>
                    <a:gd name="connsiteX3" fmla="*/ 637 w 17524"/>
                    <a:gd name="connsiteY3" fmla="*/ 43842 h 43918"/>
                    <a:gd name="connsiteX4" fmla="*/ 16050 w 17524"/>
                    <a:gd name="connsiteY4" fmla="*/ 306 h 4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 h="43918">
                      <a:moveTo>
                        <a:pt x="16072" y="283"/>
                      </a:moveTo>
                      <a:cubicBezTo>
                        <a:pt x="15867" y="-290"/>
                        <a:pt x="15112" y="100"/>
                        <a:pt x="15227" y="627"/>
                      </a:cubicBezTo>
                      <a:cubicBezTo>
                        <a:pt x="18771" y="16727"/>
                        <a:pt x="10012" y="31384"/>
                        <a:pt x="111" y="43201"/>
                      </a:cubicBezTo>
                      <a:cubicBezTo>
                        <a:pt x="-209" y="43590"/>
                        <a:pt x="225" y="44117"/>
                        <a:pt x="637" y="43842"/>
                      </a:cubicBezTo>
                      <a:cubicBezTo>
                        <a:pt x="12665" y="34933"/>
                        <a:pt x="21058" y="14894"/>
                        <a:pt x="16050" y="30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1" name="Freeform: Shape 2019">
                  <a:extLst>
                    <a:ext uri="{FF2B5EF4-FFF2-40B4-BE49-F238E27FC236}">
                      <a16:creationId xmlns:a16="http://schemas.microsoft.com/office/drawing/2014/main" id="{E6F7FB26-760E-6CF5-6E49-7D40B26949A4}"/>
                    </a:ext>
                  </a:extLst>
                </p:cNvPr>
                <p:cNvSpPr/>
                <p:nvPr/>
              </p:nvSpPr>
              <p:spPr>
                <a:xfrm>
                  <a:off x="4418672" y="3560226"/>
                  <a:ext cx="23793" cy="87965"/>
                </a:xfrm>
                <a:custGeom>
                  <a:avLst/>
                  <a:gdLst>
                    <a:gd name="connsiteX0" fmla="*/ 23332 w 23793"/>
                    <a:gd name="connsiteY0" fmla="*/ 18294 h 87965"/>
                    <a:gd name="connsiteX1" fmla="*/ 16724 w 23793"/>
                    <a:gd name="connsiteY1" fmla="*/ 87 h 87965"/>
                    <a:gd name="connsiteX2" fmla="*/ 16220 w 23793"/>
                    <a:gd name="connsiteY2" fmla="*/ 545 h 87965"/>
                    <a:gd name="connsiteX3" fmla="*/ 21846 w 23793"/>
                    <a:gd name="connsiteY3" fmla="*/ 22004 h 87965"/>
                    <a:gd name="connsiteX4" fmla="*/ 19125 w 23793"/>
                    <a:gd name="connsiteY4" fmla="*/ 46326 h 87965"/>
                    <a:gd name="connsiteX5" fmla="*/ 11830 w 23793"/>
                    <a:gd name="connsiteY5" fmla="*/ 67830 h 87965"/>
                    <a:gd name="connsiteX6" fmla="*/ 99 w 23793"/>
                    <a:gd name="connsiteY6" fmla="*/ 87091 h 87965"/>
                    <a:gd name="connsiteX7" fmla="*/ 1105 w 23793"/>
                    <a:gd name="connsiteY7" fmla="*/ 87755 h 87965"/>
                    <a:gd name="connsiteX8" fmla="*/ 21892 w 23793"/>
                    <a:gd name="connsiteY8" fmla="*/ 43280 h 87965"/>
                    <a:gd name="connsiteX9" fmla="*/ 23355 w 23793"/>
                    <a:gd name="connsiteY9" fmla="*/ 18317 h 8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3" h="87965">
                      <a:moveTo>
                        <a:pt x="23332" y="18294"/>
                      </a:moveTo>
                      <a:cubicBezTo>
                        <a:pt x="22600" y="11721"/>
                        <a:pt x="21457" y="4988"/>
                        <a:pt x="16724" y="87"/>
                      </a:cubicBezTo>
                      <a:cubicBezTo>
                        <a:pt x="16449" y="-188"/>
                        <a:pt x="15992" y="247"/>
                        <a:pt x="16220" y="545"/>
                      </a:cubicBezTo>
                      <a:cubicBezTo>
                        <a:pt x="20725" y="6752"/>
                        <a:pt x="21297" y="14538"/>
                        <a:pt x="21846" y="22004"/>
                      </a:cubicBezTo>
                      <a:cubicBezTo>
                        <a:pt x="22441" y="30203"/>
                        <a:pt x="21091" y="38356"/>
                        <a:pt x="19125" y="46326"/>
                      </a:cubicBezTo>
                      <a:cubicBezTo>
                        <a:pt x="17318" y="53677"/>
                        <a:pt x="15077" y="60983"/>
                        <a:pt x="11830" y="67830"/>
                      </a:cubicBezTo>
                      <a:cubicBezTo>
                        <a:pt x="8560" y="74678"/>
                        <a:pt x="4215" y="80747"/>
                        <a:pt x="99" y="87091"/>
                      </a:cubicBezTo>
                      <a:cubicBezTo>
                        <a:pt x="-313" y="87732"/>
                        <a:pt x="670" y="88282"/>
                        <a:pt x="1105" y="87755"/>
                      </a:cubicBezTo>
                      <a:cubicBezTo>
                        <a:pt x="11967" y="74586"/>
                        <a:pt x="18096" y="59792"/>
                        <a:pt x="21892" y="43280"/>
                      </a:cubicBezTo>
                      <a:cubicBezTo>
                        <a:pt x="23790" y="35035"/>
                        <a:pt x="24247" y="26722"/>
                        <a:pt x="23355" y="1831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2" name="Freeform: Shape 2020">
                  <a:extLst>
                    <a:ext uri="{FF2B5EF4-FFF2-40B4-BE49-F238E27FC236}">
                      <a16:creationId xmlns:a16="http://schemas.microsoft.com/office/drawing/2014/main" id="{C1FF4D36-FD33-D71F-AC8E-8A14F92DE078}"/>
                    </a:ext>
                  </a:extLst>
                </p:cNvPr>
                <p:cNvSpPr/>
                <p:nvPr/>
              </p:nvSpPr>
              <p:spPr>
                <a:xfrm>
                  <a:off x="4360917" y="3603480"/>
                  <a:ext cx="58642" cy="100178"/>
                </a:xfrm>
                <a:custGeom>
                  <a:avLst/>
                  <a:gdLst>
                    <a:gd name="connsiteX0" fmla="*/ 58517 w 58642"/>
                    <a:gd name="connsiteY0" fmla="*/ 369 h 100178"/>
                    <a:gd name="connsiteX1" fmla="*/ 57672 w 58642"/>
                    <a:gd name="connsiteY1" fmla="*/ 369 h 100178"/>
                    <a:gd name="connsiteX2" fmla="*/ 50537 w 58642"/>
                    <a:gd name="connsiteY2" fmla="*/ 27691 h 100178"/>
                    <a:gd name="connsiteX3" fmla="*/ 35993 w 58642"/>
                    <a:gd name="connsiteY3" fmla="*/ 51967 h 100178"/>
                    <a:gd name="connsiteX4" fmla="*/ 18248 w 58642"/>
                    <a:gd name="connsiteY4" fmla="*/ 75395 h 100178"/>
                    <a:gd name="connsiteX5" fmla="*/ 91 w 58642"/>
                    <a:gd name="connsiteY5" fmla="*/ 99602 h 100178"/>
                    <a:gd name="connsiteX6" fmla="*/ 616 w 58642"/>
                    <a:gd name="connsiteY6" fmla="*/ 100060 h 100178"/>
                    <a:gd name="connsiteX7" fmla="*/ 21037 w 58642"/>
                    <a:gd name="connsiteY7" fmla="*/ 75533 h 100178"/>
                    <a:gd name="connsiteX8" fmla="*/ 39469 w 58642"/>
                    <a:gd name="connsiteY8" fmla="*/ 50753 h 100178"/>
                    <a:gd name="connsiteX9" fmla="*/ 58517 w 58642"/>
                    <a:gd name="connsiteY9" fmla="*/ 392 h 10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42" h="100178">
                      <a:moveTo>
                        <a:pt x="58517" y="369"/>
                      </a:moveTo>
                      <a:cubicBezTo>
                        <a:pt x="58472" y="-134"/>
                        <a:pt x="57717" y="-112"/>
                        <a:pt x="57672" y="369"/>
                      </a:cubicBezTo>
                      <a:cubicBezTo>
                        <a:pt x="56688" y="9919"/>
                        <a:pt x="54516" y="18942"/>
                        <a:pt x="50537" y="27691"/>
                      </a:cubicBezTo>
                      <a:cubicBezTo>
                        <a:pt x="46626" y="36256"/>
                        <a:pt x="41275" y="44180"/>
                        <a:pt x="35993" y="51967"/>
                      </a:cubicBezTo>
                      <a:cubicBezTo>
                        <a:pt x="30482" y="60051"/>
                        <a:pt x="24102" y="67540"/>
                        <a:pt x="18248" y="75395"/>
                      </a:cubicBezTo>
                      <a:cubicBezTo>
                        <a:pt x="12210" y="83502"/>
                        <a:pt x="6471" y="91747"/>
                        <a:pt x="91" y="99602"/>
                      </a:cubicBezTo>
                      <a:cubicBezTo>
                        <a:pt x="-207" y="99991"/>
                        <a:pt x="296" y="100381"/>
                        <a:pt x="616" y="100060"/>
                      </a:cubicBezTo>
                      <a:cubicBezTo>
                        <a:pt x="8071" y="92479"/>
                        <a:pt x="14703" y="84052"/>
                        <a:pt x="21037" y="75533"/>
                      </a:cubicBezTo>
                      <a:cubicBezTo>
                        <a:pt x="27189" y="67288"/>
                        <a:pt x="33752" y="59318"/>
                        <a:pt x="39469" y="50753"/>
                      </a:cubicBezTo>
                      <a:cubicBezTo>
                        <a:pt x="49371" y="35890"/>
                        <a:pt x="59913" y="19011"/>
                        <a:pt x="58517" y="39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3" name="Freeform: Shape 2021">
                  <a:extLst>
                    <a:ext uri="{FF2B5EF4-FFF2-40B4-BE49-F238E27FC236}">
                      <a16:creationId xmlns:a16="http://schemas.microsoft.com/office/drawing/2014/main" id="{138FFF81-C8FA-B617-AF66-15792A6CC9ED}"/>
                    </a:ext>
                  </a:extLst>
                </p:cNvPr>
                <p:cNvSpPr/>
                <p:nvPr/>
              </p:nvSpPr>
              <p:spPr>
                <a:xfrm>
                  <a:off x="4265671" y="3643298"/>
                  <a:ext cx="18916" cy="131649"/>
                </a:xfrm>
                <a:custGeom>
                  <a:avLst/>
                  <a:gdLst>
                    <a:gd name="connsiteX0" fmla="*/ 7867 w 18916"/>
                    <a:gd name="connsiteY0" fmla="*/ 33539 h 131649"/>
                    <a:gd name="connsiteX1" fmla="*/ 18866 w 18916"/>
                    <a:gd name="connsiteY1" fmla="*/ 1064 h 131649"/>
                    <a:gd name="connsiteX2" fmla="*/ 17540 w 18916"/>
                    <a:gd name="connsiteY2" fmla="*/ 469 h 131649"/>
                    <a:gd name="connsiteX3" fmla="*/ 6152 w 18916"/>
                    <a:gd name="connsiteY3" fmla="*/ 29554 h 131649"/>
                    <a:gd name="connsiteX4" fmla="*/ 1029 w 18916"/>
                    <a:gd name="connsiteY4" fmla="*/ 63586 h 131649"/>
                    <a:gd name="connsiteX5" fmla="*/ 6860 w 18916"/>
                    <a:gd name="connsiteY5" fmla="*/ 131283 h 131649"/>
                    <a:gd name="connsiteX6" fmla="*/ 7958 w 18916"/>
                    <a:gd name="connsiteY6" fmla="*/ 130848 h 131649"/>
                    <a:gd name="connsiteX7" fmla="*/ 3385 w 18916"/>
                    <a:gd name="connsiteY7" fmla="*/ 66769 h 131649"/>
                    <a:gd name="connsiteX8" fmla="*/ 7867 w 18916"/>
                    <a:gd name="connsiteY8" fmla="*/ 33539 h 13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6" h="131649">
                      <a:moveTo>
                        <a:pt x="7867" y="33539"/>
                      </a:moveTo>
                      <a:cubicBezTo>
                        <a:pt x="10176" y="22065"/>
                        <a:pt x="15024" y="11988"/>
                        <a:pt x="18866" y="1064"/>
                      </a:cubicBezTo>
                      <a:cubicBezTo>
                        <a:pt x="19186" y="102"/>
                        <a:pt x="17905" y="-447"/>
                        <a:pt x="17540" y="469"/>
                      </a:cubicBezTo>
                      <a:cubicBezTo>
                        <a:pt x="13652" y="10339"/>
                        <a:pt x="8644" y="19134"/>
                        <a:pt x="6152" y="29554"/>
                      </a:cubicBezTo>
                      <a:cubicBezTo>
                        <a:pt x="3453" y="40753"/>
                        <a:pt x="2013" y="52135"/>
                        <a:pt x="1029" y="63586"/>
                      </a:cubicBezTo>
                      <a:cubicBezTo>
                        <a:pt x="-846" y="85777"/>
                        <a:pt x="-823" y="110099"/>
                        <a:pt x="6860" y="131283"/>
                      </a:cubicBezTo>
                      <a:cubicBezTo>
                        <a:pt x="7112" y="132016"/>
                        <a:pt x="8095" y="131535"/>
                        <a:pt x="7958" y="130848"/>
                      </a:cubicBezTo>
                      <a:cubicBezTo>
                        <a:pt x="3339" y="109458"/>
                        <a:pt x="1761" y="88594"/>
                        <a:pt x="3385" y="66769"/>
                      </a:cubicBezTo>
                      <a:cubicBezTo>
                        <a:pt x="4208" y="55593"/>
                        <a:pt x="5625" y="44486"/>
                        <a:pt x="7867" y="3353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4" name="Freeform: Shape 2022">
                  <a:extLst>
                    <a:ext uri="{FF2B5EF4-FFF2-40B4-BE49-F238E27FC236}">
                      <a16:creationId xmlns:a16="http://schemas.microsoft.com/office/drawing/2014/main" id="{8851F948-4F96-6B39-0BE3-F33EE2D7DB59}"/>
                    </a:ext>
                  </a:extLst>
                </p:cNvPr>
                <p:cNvSpPr/>
                <p:nvPr/>
              </p:nvSpPr>
              <p:spPr>
                <a:xfrm>
                  <a:off x="4281804" y="3674287"/>
                  <a:ext cx="10023" cy="70393"/>
                </a:xfrm>
                <a:custGeom>
                  <a:avLst/>
                  <a:gdLst>
                    <a:gd name="connsiteX0" fmla="*/ 9320 w 10023"/>
                    <a:gd name="connsiteY0" fmla="*/ 213 h 70393"/>
                    <a:gd name="connsiteX1" fmla="*/ 1453 w 10023"/>
                    <a:gd name="connsiteY1" fmla="*/ 70177 h 70393"/>
                    <a:gd name="connsiteX2" fmla="*/ 1979 w 10023"/>
                    <a:gd name="connsiteY2" fmla="*/ 70086 h 70393"/>
                    <a:gd name="connsiteX3" fmla="*/ 9983 w 10023"/>
                    <a:gd name="connsiteY3" fmla="*/ 534 h 70393"/>
                    <a:gd name="connsiteX4" fmla="*/ 9320 w 10023"/>
                    <a:gd name="connsiteY4" fmla="*/ 213 h 7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70393">
                      <a:moveTo>
                        <a:pt x="9320" y="213"/>
                      </a:moveTo>
                      <a:cubicBezTo>
                        <a:pt x="-3212" y="21008"/>
                        <a:pt x="35" y="47138"/>
                        <a:pt x="1453" y="70177"/>
                      </a:cubicBezTo>
                      <a:cubicBezTo>
                        <a:pt x="1453" y="70521"/>
                        <a:pt x="1979" y="70429"/>
                        <a:pt x="1979" y="70086"/>
                      </a:cubicBezTo>
                      <a:cubicBezTo>
                        <a:pt x="2071" y="46268"/>
                        <a:pt x="470" y="22977"/>
                        <a:pt x="9983" y="534"/>
                      </a:cubicBezTo>
                      <a:cubicBezTo>
                        <a:pt x="10189" y="30"/>
                        <a:pt x="9548" y="-199"/>
                        <a:pt x="9320" y="2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5" name="Freeform: Shape 2023">
                  <a:extLst>
                    <a:ext uri="{FF2B5EF4-FFF2-40B4-BE49-F238E27FC236}">
                      <a16:creationId xmlns:a16="http://schemas.microsoft.com/office/drawing/2014/main" id="{D231537D-5702-4987-4DC7-81032A04B03B}"/>
                    </a:ext>
                  </a:extLst>
                </p:cNvPr>
                <p:cNvSpPr/>
                <p:nvPr/>
              </p:nvSpPr>
              <p:spPr>
                <a:xfrm>
                  <a:off x="4253818" y="3697573"/>
                  <a:ext cx="6580" cy="87509"/>
                </a:xfrm>
                <a:custGeom>
                  <a:avLst/>
                  <a:gdLst>
                    <a:gd name="connsiteX0" fmla="*/ 5931 w 6580"/>
                    <a:gd name="connsiteY0" fmla="*/ 287 h 87509"/>
                    <a:gd name="connsiteX1" fmla="*/ 1220 w 6580"/>
                    <a:gd name="connsiteY1" fmla="*/ 41441 h 87509"/>
                    <a:gd name="connsiteX2" fmla="*/ 1265 w 6580"/>
                    <a:gd name="connsiteY2" fmla="*/ 63061 h 87509"/>
                    <a:gd name="connsiteX3" fmla="*/ 8 w 6580"/>
                    <a:gd name="connsiteY3" fmla="*/ 87268 h 87509"/>
                    <a:gd name="connsiteX4" fmla="*/ 419 w 6580"/>
                    <a:gd name="connsiteY4" fmla="*/ 87336 h 87509"/>
                    <a:gd name="connsiteX5" fmla="*/ 2660 w 6580"/>
                    <a:gd name="connsiteY5" fmla="*/ 68282 h 87509"/>
                    <a:gd name="connsiteX6" fmla="*/ 3003 w 6580"/>
                    <a:gd name="connsiteY6" fmla="*/ 46617 h 87509"/>
                    <a:gd name="connsiteX7" fmla="*/ 6571 w 6580"/>
                    <a:gd name="connsiteY7" fmla="*/ 356 h 87509"/>
                    <a:gd name="connsiteX8" fmla="*/ 5931 w 6580"/>
                    <a:gd name="connsiteY8" fmla="*/ 264 h 8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0" h="87509">
                      <a:moveTo>
                        <a:pt x="5931" y="287"/>
                      </a:moveTo>
                      <a:cubicBezTo>
                        <a:pt x="1608" y="13501"/>
                        <a:pt x="1288" y="27678"/>
                        <a:pt x="1220" y="41441"/>
                      </a:cubicBezTo>
                      <a:cubicBezTo>
                        <a:pt x="1174" y="48632"/>
                        <a:pt x="1288" y="55870"/>
                        <a:pt x="1265" y="63061"/>
                      </a:cubicBezTo>
                      <a:cubicBezTo>
                        <a:pt x="1265" y="70962"/>
                        <a:pt x="1745" y="79550"/>
                        <a:pt x="8" y="87268"/>
                      </a:cubicBezTo>
                      <a:cubicBezTo>
                        <a:pt x="-61" y="87565"/>
                        <a:pt x="351" y="87588"/>
                        <a:pt x="419" y="87336"/>
                      </a:cubicBezTo>
                      <a:cubicBezTo>
                        <a:pt x="2386" y="81221"/>
                        <a:pt x="2386" y="74672"/>
                        <a:pt x="2660" y="68282"/>
                      </a:cubicBezTo>
                      <a:cubicBezTo>
                        <a:pt x="2980" y="61068"/>
                        <a:pt x="2980" y="53831"/>
                        <a:pt x="3003" y="46617"/>
                      </a:cubicBezTo>
                      <a:cubicBezTo>
                        <a:pt x="3049" y="30975"/>
                        <a:pt x="3644" y="15746"/>
                        <a:pt x="6571" y="356"/>
                      </a:cubicBezTo>
                      <a:cubicBezTo>
                        <a:pt x="6662" y="-102"/>
                        <a:pt x="6045" y="-102"/>
                        <a:pt x="5931" y="2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6" name="Freeform: Shape 2024">
                  <a:extLst>
                    <a:ext uri="{FF2B5EF4-FFF2-40B4-BE49-F238E27FC236}">
                      <a16:creationId xmlns:a16="http://schemas.microsoft.com/office/drawing/2014/main" id="{27605FA3-932F-DC94-0AB2-65991147F11C}"/>
                    </a:ext>
                  </a:extLst>
                </p:cNvPr>
                <p:cNvSpPr/>
                <p:nvPr/>
              </p:nvSpPr>
              <p:spPr>
                <a:xfrm>
                  <a:off x="4323122" y="3692445"/>
                  <a:ext cx="1691" cy="7140"/>
                </a:xfrm>
                <a:custGeom>
                  <a:avLst/>
                  <a:gdLst>
                    <a:gd name="connsiteX0" fmla="*/ 1023 w 1691"/>
                    <a:gd name="connsiteY0" fmla="*/ 239 h 7140"/>
                    <a:gd name="connsiteX1" fmla="*/ 131 w 1691"/>
                    <a:gd name="connsiteY1" fmla="*/ 6789 h 7140"/>
                    <a:gd name="connsiteX2" fmla="*/ 954 w 1691"/>
                    <a:gd name="connsiteY2" fmla="*/ 6789 h 7140"/>
                    <a:gd name="connsiteX3" fmla="*/ 1686 w 1691"/>
                    <a:gd name="connsiteY3" fmla="*/ 422 h 7140"/>
                    <a:gd name="connsiteX4" fmla="*/ 1023 w 1691"/>
                    <a:gd name="connsiteY4" fmla="*/ 239 h 7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 h="7140">
                      <a:moveTo>
                        <a:pt x="1023" y="239"/>
                      </a:moveTo>
                      <a:cubicBezTo>
                        <a:pt x="131" y="2323"/>
                        <a:pt x="-212" y="4522"/>
                        <a:pt x="131" y="6789"/>
                      </a:cubicBezTo>
                      <a:cubicBezTo>
                        <a:pt x="200" y="7247"/>
                        <a:pt x="863" y="7270"/>
                        <a:pt x="954" y="6789"/>
                      </a:cubicBezTo>
                      <a:cubicBezTo>
                        <a:pt x="1274" y="4682"/>
                        <a:pt x="1343" y="2506"/>
                        <a:pt x="1686" y="422"/>
                      </a:cubicBezTo>
                      <a:cubicBezTo>
                        <a:pt x="1754" y="-13"/>
                        <a:pt x="1183" y="-173"/>
                        <a:pt x="1023" y="23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7" name="Freeform: Shape 2025">
                  <a:extLst>
                    <a:ext uri="{FF2B5EF4-FFF2-40B4-BE49-F238E27FC236}">
                      <a16:creationId xmlns:a16="http://schemas.microsoft.com/office/drawing/2014/main" id="{64FEB4D6-6558-BE08-BF9A-9C4ED9EB8260}"/>
                    </a:ext>
                  </a:extLst>
                </p:cNvPr>
                <p:cNvSpPr/>
                <p:nvPr/>
              </p:nvSpPr>
              <p:spPr>
                <a:xfrm>
                  <a:off x="4314844" y="3692283"/>
                  <a:ext cx="2188" cy="11797"/>
                </a:xfrm>
                <a:custGeom>
                  <a:avLst/>
                  <a:gdLst>
                    <a:gd name="connsiteX0" fmla="*/ 1846 w 2188"/>
                    <a:gd name="connsiteY0" fmla="*/ 126 h 11797"/>
                    <a:gd name="connsiteX1" fmla="*/ 497 w 2188"/>
                    <a:gd name="connsiteY1" fmla="*/ 11531 h 11797"/>
                    <a:gd name="connsiteX2" fmla="*/ 1320 w 2188"/>
                    <a:gd name="connsiteY2" fmla="*/ 11302 h 11797"/>
                    <a:gd name="connsiteX3" fmla="*/ 2189 w 2188"/>
                    <a:gd name="connsiteY3" fmla="*/ 149 h 11797"/>
                    <a:gd name="connsiteX4" fmla="*/ 1846 w 2188"/>
                    <a:gd name="connsiteY4" fmla="*/ 126 h 11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 h="11797">
                      <a:moveTo>
                        <a:pt x="1846" y="126"/>
                      </a:moveTo>
                      <a:cubicBezTo>
                        <a:pt x="565" y="3699"/>
                        <a:pt x="-738" y="7753"/>
                        <a:pt x="497" y="11531"/>
                      </a:cubicBezTo>
                      <a:cubicBezTo>
                        <a:pt x="656" y="12012"/>
                        <a:pt x="1342" y="11783"/>
                        <a:pt x="1320" y="11302"/>
                      </a:cubicBezTo>
                      <a:cubicBezTo>
                        <a:pt x="1251" y="7501"/>
                        <a:pt x="1914" y="3928"/>
                        <a:pt x="2189" y="149"/>
                      </a:cubicBezTo>
                      <a:cubicBezTo>
                        <a:pt x="2189" y="-34"/>
                        <a:pt x="1914" y="-57"/>
                        <a:pt x="1846" y="12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8" name="Freeform: Shape 2026">
                  <a:extLst>
                    <a:ext uri="{FF2B5EF4-FFF2-40B4-BE49-F238E27FC236}">
                      <a16:creationId xmlns:a16="http://schemas.microsoft.com/office/drawing/2014/main" id="{D90CA51B-6E60-F642-11E1-E3A1D4162FE8}"/>
                    </a:ext>
                  </a:extLst>
                </p:cNvPr>
                <p:cNvSpPr/>
                <p:nvPr/>
              </p:nvSpPr>
              <p:spPr>
                <a:xfrm>
                  <a:off x="4306242" y="3692686"/>
                  <a:ext cx="2793" cy="18579"/>
                </a:xfrm>
                <a:custGeom>
                  <a:avLst/>
                  <a:gdLst>
                    <a:gd name="connsiteX0" fmla="*/ 2787 w 2793"/>
                    <a:gd name="connsiteY0" fmla="*/ 341 h 18579"/>
                    <a:gd name="connsiteX1" fmla="*/ 2261 w 2793"/>
                    <a:gd name="connsiteY1" fmla="*/ 181 h 18579"/>
                    <a:gd name="connsiteX2" fmla="*/ 1141 w 2793"/>
                    <a:gd name="connsiteY2" fmla="*/ 18296 h 18579"/>
                    <a:gd name="connsiteX3" fmla="*/ 2009 w 2793"/>
                    <a:gd name="connsiteY3" fmla="*/ 18090 h 18579"/>
                    <a:gd name="connsiteX4" fmla="*/ 2787 w 2793"/>
                    <a:gd name="connsiteY4" fmla="*/ 364 h 1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 h="18579">
                      <a:moveTo>
                        <a:pt x="2787" y="341"/>
                      </a:moveTo>
                      <a:cubicBezTo>
                        <a:pt x="2856" y="-2"/>
                        <a:pt x="2375" y="-139"/>
                        <a:pt x="2261" y="181"/>
                      </a:cubicBezTo>
                      <a:cubicBezTo>
                        <a:pt x="-49" y="5769"/>
                        <a:pt x="-872" y="12456"/>
                        <a:pt x="1141" y="18296"/>
                      </a:cubicBezTo>
                      <a:cubicBezTo>
                        <a:pt x="1301" y="18800"/>
                        <a:pt x="2078" y="18571"/>
                        <a:pt x="2009" y="18090"/>
                      </a:cubicBezTo>
                      <a:cubicBezTo>
                        <a:pt x="1118" y="11906"/>
                        <a:pt x="1461" y="6410"/>
                        <a:pt x="2787" y="3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89" name="Graphic 3">
                <a:extLst>
                  <a:ext uri="{FF2B5EF4-FFF2-40B4-BE49-F238E27FC236}">
                    <a16:creationId xmlns:a16="http://schemas.microsoft.com/office/drawing/2014/main" id="{B940E649-1EA9-AD26-FF4F-BFE9ECE9D109}"/>
                  </a:ext>
                </a:extLst>
              </p:cNvPr>
              <p:cNvGrpSpPr/>
              <p:nvPr/>
            </p:nvGrpSpPr>
            <p:grpSpPr>
              <a:xfrm>
                <a:off x="5458024" y="3484990"/>
                <a:ext cx="334315" cy="302261"/>
                <a:chOff x="4557761" y="3484990"/>
                <a:chExt cx="334315" cy="302261"/>
              </a:xfrm>
            </p:grpSpPr>
            <p:sp>
              <p:nvSpPr>
                <p:cNvPr id="1078" name="Freeform: Shape 2029">
                  <a:extLst>
                    <a:ext uri="{FF2B5EF4-FFF2-40B4-BE49-F238E27FC236}">
                      <a16:creationId xmlns:a16="http://schemas.microsoft.com/office/drawing/2014/main" id="{2B4A24FC-1429-C1C0-CC30-00EC2F414414}"/>
                    </a:ext>
                  </a:extLst>
                </p:cNvPr>
                <p:cNvSpPr/>
                <p:nvPr/>
              </p:nvSpPr>
              <p:spPr>
                <a:xfrm>
                  <a:off x="4671094" y="3585664"/>
                  <a:ext cx="220982" cy="201587"/>
                </a:xfrm>
                <a:custGeom>
                  <a:avLst/>
                  <a:gdLst>
                    <a:gd name="connsiteX0" fmla="*/ 14819 w 220982"/>
                    <a:gd name="connsiteY0" fmla="*/ 106904 h 201587"/>
                    <a:gd name="connsiteX1" fmla="*/ 44203 w 220982"/>
                    <a:gd name="connsiteY1" fmla="*/ 130859 h 201587"/>
                    <a:gd name="connsiteX2" fmla="*/ 73543 w 220982"/>
                    <a:gd name="connsiteY2" fmla="*/ 154494 h 201587"/>
                    <a:gd name="connsiteX3" fmla="*/ 118204 w 220982"/>
                    <a:gd name="connsiteY3" fmla="*/ 159326 h 201587"/>
                    <a:gd name="connsiteX4" fmla="*/ 142398 w 220982"/>
                    <a:gd name="connsiteY4" fmla="*/ 170456 h 201587"/>
                    <a:gd name="connsiteX5" fmla="*/ 173223 w 220982"/>
                    <a:gd name="connsiteY5" fmla="*/ 198900 h 201587"/>
                    <a:gd name="connsiteX6" fmla="*/ 213196 w 220982"/>
                    <a:gd name="connsiteY6" fmla="*/ 173273 h 201587"/>
                    <a:gd name="connsiteX7" fmla="*/ 217655 w 220982"/>
                    <a:gd name="connsiteY7" fmla="*/ 161868 h 201587"/>
                    <a:gd name="connsiteX8" fmla="*/ 217198 w 220982"/>
                    <a:gd name="connsiteY8" fmla="*/ 105599 h 201587"/>
                    <a:gd name="connsiteX9" fmla="*/ 178506 w 220982"/>
                    <a:gd name="connsiteY9" fmla="*/ 35268 h 201587"/>
                    <a:gd name="connsiteX10" fmla="*/ 136521 w 220982"/>
                    <a:gd name="connsiteY10" fmla="*/ 9572 h 201587"/>
                    <a:gd name="connsiteX11" fmla="*/ 113996 w 220982"/>
                    <a:gd name="connsiteY11" fmla="*/ 3206 h 201587"/>
                    <a:gd name="connsiteX12" fmla="*/ 40636 w 220982"/>
                    <a:gd name="connsiteY12" fmla="*/ 10695 h 201587"/>
                    <a:gd name="connsiteX13" fmla="*/ 0 w 220982"/>
                    <a:gd name="connsiteY13" fmla="*/ 70582 h 201587"/>
                    <a:gd name="connsiteX14" fmla="*/ 14841 w 220982"/>
                    <a:gd name="connsiteY14" fmla="*/ 106927 h 20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982" h="201587">
                      <a:moveTo>
                        <a:pt x="14819" y="106904"/>
                      </a:moveTo>
                      <a:cubicBezTo>
                        <a:pt x="23554" y="116179"/>
                        <a:pt x="34370" y="122890"/>
                        <a:pt x="44203" y="130859"/>
                      </a:cubicBezTo>
                      <a:cubicBezTo>
                        <a:pt x="53808" y="138623"/>
                        <a:pt x="62040" y="149410"/>
                        <a:pt x="73543" y="154494"/>
                      </a:cubicBezTo>
                      <a:cubicBezTo>
                        <a:pt x="87309" y="160609"/>
                        <a:pt x="103614" y="157609"/>
                        <a:pt x="118204" y="159326"/>
                      </a:cubicBezTo>
                      <a:cubicBezTo>
                        <a:pt x="127396" y="160402"/>
                        <a:pt x="135560" y="164158"/>
                        <a:pt x="142398" y="170456"/>
                      </a:cubicBezTo>
                      <a:cubicBezTo>
                        <a:pt x="151636" y="178953"/>
                        <a:pt x="162018" y="192488"/>
                        <a:pt x="173223" y="198900"/>
                      </a:cubicBezTo>
                      <a:cubicBezTo>
                        <a:pt x="187058" y="206847"/>
                        <a:pt x="219073" y="196839"/>
                        <a:pt x="213196" y="173273"/>
                      </a:cubicBezTo>
                      <a:cubicBezTo>
                        <a:pt x="214202" y="170892"/>
                        <a:pt x="216169" y="166197"/>
                        <a:pt x="217655" y="161868"/>
                      </a:cubicBezTo>
                      <a:cubicBezTo>
                        <a:pt x="223624" y="144463"/>
                        <a:pt x="220354" y="123462"/>
                        <a:pt x="217198" y="105599"/>
                      </a:cubicBezTo>
                      <a:cubicBezTo>
                        <a:pt x="212647" y="79720"/>
                        <a:pt x="197074" y="53612"/>
                        <a:pt x="178506" y="35268"/>
                      </a:cubicBezTo>
                      <a:cubicBezTo>
                        <a:pt x="166683" y="23588"/>
                        <a:pt x="152139" y="15046"/>
                        <a:pt x="136521" y="9572"/>
                      </a:cubicBezTo>
                      <a:cubicBezTo>
                        <a:pt x="129134" y="6985"/>
                        <a:pt x="121588" y="4992"/>
                        <a:pt x="113996" y="3206"/>
                      </a:cubicBezTo>
                      <a:cubicBezTo>
                        <a:pt x="89184" y="-2680"/>
                        <a:pt x="63618" y="-619"/>
                        <a:pt x="40636" y="10695"/>
                      </a:cubicBezTo>
                      <a:cubicBezTo>
                        <a:pt x="18066" y="21825"/>
                        <a:pt x="5557" y="45185"/>
                        <a:pt x="0" y="70582"/>
                      </a:cubicBezTo>
                      <a:cubicBezTo>
                        <a:pt x="755" y="84346"/>
                        <a:pt x="5191" y="96713"/>
                        <a:pt x="14841" y="10692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9" name="Freeform: Shape 2030">
                  <a:extLst>
                    <a:ext uri="{FF2B5EF4-FFF2-40B4-BE49-F238E27FC236}">
                      <a16:creationId xmlns:a16="http://schemas.microsoft.com/office/drawing/2014/main" id="{54D773DC-636E-3DD4-DE54-0D772511C6DE}"/>
                    </a:ext>
                  </a:extLst>
                </p:cNvPr>
                <p:cNvSpPr/>
                <p:nvPr/>
              </p:nvSpPr>
              <p:spPr>
                <a:xfrm>
                  <a:off x="4557761" y="3484990"/>
                  <a:ext cx="222831" cy="203503"/>
                </a:xfrm>
                <a:custGeom>
                  <a:avLst/>
                  <a:gdLst>
                    <a:gd name="connsiteX0" fmla="*/ 185777 w 222831"/>
                    <a:gd name="connsiteY0" fmla="*/ 203504 h 203503"/>
                    <a:gd name="connsiteX1" fmla="*/ 185777 w 222831"/>
                    <a:gd name="connsiteY1" fmla="*/ 203504 h 203503"/>
                    <a:gd name="connsiteX2" fmla="*/ 173703 w 222831"/>
                    <a:gd name="connsiteY2" fmla="*/ 200687 h 203503"/>
                    <a:gd name="connsiteX3" fmla="*/ 151956 w 222831"/>
                    <a:gd name="connsiteY3" fmla="*/ 181449 h 203503"/>
                    <a:gd name="connsiteX4" fmla="*/ 142718 w 222831"/>
                    <a:gd name="connsiteY4" fmla="*/ 172106 h 203503"/>
                    <a:gd name="connsiteX5" fmla="*/ 119049 w 222831"/>
                    <a:gd name="connsiteY5" fmla="*/ 161227 h 203503"/>
                    <a:gd name="connsiteX6" fmla="*/ 103797 w 222831"/>
                    <a:gd name="connsiteY6" fmla="*/ 160586 h 203503"/>
                    <a:gd name="connsiteX7" fmla="*/ 74091 w 222831"/>
                    <a:gd name="connsiteY7" fmla="*/ 156349 h 203503"/>
                    <a:gd name="connsiteX8" fmla="*/ 53716 w 222831"/>
                    <a:gd name="connsiteY8" fmla="*/ 140868 h 203503"/>
                    <a:gd name="connsiteX9" fmla="*/ 44569 w 222831"/>
                    <a:gd name="connsiteY9" fmla="*/ 132554 h 203503"/>
                    <a:gd name="connsiteX10" fmla="*/ 34827 w 222831"/>
                    <a:gd name="connsiteY10" fmla="*/ 125111 h 203503"/>
                    <a:gd name="connsiteX11" fmla="*/ 15092 w 222831"/>
                    <a:gd name="connsiteY11" fmla="*/ 108531 h 203503"/>
                    <a:gd name="connsiteX12" fmla="*/ 0 w 222831"/>
                    <a:gd name="connsiteY12" fmla="*/ 71568 h 203503"/>
                    <a:gd name="connsiteX13" fmla="*/ 0 w 222831"/>
                    <a:gd name="connsiteY13" fmla="*/ 71453 h 203503"/>
                    <a:gd name="connsiteX14" fmla="*/ 23 w 222831"/>
                    <a:gd name="connsiteY14" fmla="*/ 71338 h 203503"/>
                    <a:gd name="connsiteX15" fmla="*/ 41162 w 222831"/>
                    <a:gd name="connsiteY15" fmla="*/ 10787 h 203503"/>
                    <a:gd name="connsiteX16" fmla="*/ 88018 w 222831"/>
                    <a:gd name="connsiteY16" fmla="*/ 0 h 203503"/>
                    <a:gd name="connsiteX17" fmla="*/ 115162 w 222831"/>
                    <a:gd name="connsiteY17" fmla="*/ 3229 h 203503"/>
                    <a:gd name="connsiteX18" fmla="*/ 137778 w 222831"/>
                    <a:gd name="connsiteY18" fmla="*/ 9641 h 203503"/>
                    <a:gd name="connsiteX19" fmla="*/ 180106 w 222831"/>
                    <a:gd name="connsiteY19" fmla="*/ 35543 h 203503"/>
                    <a:gd name="connsiteX20" fmla="*/ 219073 w 222831"/>
                    <a:gd name="connsiteY20" fmla="*/ 106401 h 203503"/>
                    <a:gd name="connsiteX21" fmla="*/ 219462 w 222831"/>
                    <a:gd name="connsiteY21" fmla="*/ 163151 h 203503"/>
                    <a:gd name="connsiteX22" fmla="*/ 215117 w 222831"/>
                    <a:gd name="connsiteY22" fmla="*/ 174304 h 203503"/>
                    <a:gd name="connsiteX23" fmla="*/ 211504 w 222831"/>
                    <a:gd name="connsiteY23" fmla="*/ 192167 h 203503"/>
                    <a:gd name="connsiteX24" fmla="*/ 185755 w 222831"/>
                    <a:gd name="connsiteY24" fmla="*/ 203504 h 203503"/>
                    <a:gd name="connsiteX25" fmla="*/ 1898 w 222831"/>
                    <a:gd name="connsiteY25" fmla="*/ 71590 h 203503"/>
                    <a:gd name="connsiteX26" fmla="*/ 16465 w 222831"/>
                    <a:gd name="connsiteY26" fmla="*/ 107225 h 203503"/>
                    <a:gd name="connsiteX27" fmla="*/ 35948 w 222831"/>
                    <a:gd name="connsiteY27" fmla="*/ 123554 h 203503"/>
                    <a:gd name="connsiteX28" fmla="*/ 45758 w 222831"/>
                    <a:gd name="connsiteY28" fmla="*/ 131043 h 203503"/>
                    <a:gd name="connsiteX29" fmla="*/ 55020 w 222831"/>
                    <a:gd name="connsiteY29" fmla="*/ 139448 h 203503"/>
                    <a:gd name="connsiteX30" fmla="*/ 74869 w 222831"/>
                    <a:gd name="connsiteY30" fmla="*/ 154563 h 203503"/>
                    <a:gd name="connsiteX31" fmla="*/ 103819 w 222831"/>
                    <a:gd name="connsiteY31" fmla="*/ 158640 h 203503"/>
                    <a:gd name="connsiteX32" fmla="*/ 119278 w 222831"/>
                    <a:gd name="connsiteY32" fmla="*/ 159304 h 203503"/>
                    <a:gd name="connsiteX33" fmla="*/ 143998 w 222831"/>
                    <a:gd name="connsiteY33" fmla="*/ 170686 h 203503"/>
                    <a:gd name="connsiteX34" fmla="*/ 153328 w 222831"/>
                    <a:gd name="connsiteY34" fmla="*/ 180121 h 203503"/>
                    <a:gd name="connsiteX35" fmla="*/ 174618 w 222831"/>
                    <a:gd name="connsiteY35" fmla="*/ 199015 h 203503"/>
                    <a:gd name="connsiteX36" fmla="*/ 185755 w 222831"/>
                    <a:gd name="connsiteY36" fmla="*/ 201557 h 203503"/>
                    <a:gd name="connsiteX37" fmla="*/ 185755 w 222831"/>
                    <a:gd name="connsiteY37" fmla="*/ 201557 h 203503"/>
                    <a:gd name="connsiteX38" fmla="*/ 209995 w 222831"/>
                    <a:gd name="connsiteY38" fmla="*/ 190954 h 203503"/>
                    <a:gd name="connsiteX39" fmla="*/ 213173 w 222831"/>
                    <a:gd name="connsiteY39" fmla="*/ 174441 h 203503"/>
                    <a:gd name="connsiteX40" fmla="*/ 213105 w 222831"/>
                    <a:gd name="connsiteY40" fmla="*/ 174121 h 203503"/>
                    <a:gd name="connsiteX41" fmla="*/ 213219 w 222831"/>
                    <a:gd name="connsiteY41" fmla="*/ 173800 h 203503"/>
                    <a:gd name="connsiteX42" fmla="*/ 217632 w 222831"/>
                    <a:gd name="connsiteY42" fmla="*/ 162464 h 203503"/>
                    <a:gd name="connsiteX43" fmla="*/ 217152 w 222831"/>
                    <a:gd name="connsiteY43" fmla="*/ 106675 h 203503"/>
                    <a:gd name="connsiteX44" fmla="*/ 178734 w 222831"/>
                    <a:gd name="connsiteY44" fmla="*/ 36849 h 203503"/>
                    <a:gd name="connsiteX45" fmla="*/ 137115 w 222831"/>
                    <a:gd name="connsiteY45" fmla="*/ 11382 h 203503"/>
                    <a:gd name="connsiteX46" fmla="*/ 114682 w 222831"/>
                    <a:gd name="connsiteY46" fmla="*/ 5038 h 203503"/>
                    <a:gd name="connsiteX47" fmla="*/ 87972 w 222831"/>
                    <a:gd name="connsiteY47" fmla="*/ 1855 h 203503"/>
                    <a:gd name="connsiteX48" fmla="*/ 41962 w 222831"/>
                    <a:gd name="connsiteY48" fmla="*/ 12458 h 203503"/>
                    <a:gd name="connsiteX49" fmla="*/ 1875 w 222831"/>
                    <a:gd name="connsiteY49" fmla="*/ 71568 h 2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2831" h="203503">
                      <a:moveTo>
                        <a:pt x="185777" y="203504"/>
                      </a:moveTo>
                      <a:lnTo>
                        <a:pt x="185777" y="203504"/>
                      </a:lnTo>
                      <a:cubicBezTo>
                        <a:pt x="181090" y="203504"/>
                        <a:pt x="176905" y="202519"/>
                        <a:pt x="173703" y="200687"/>
                      </a:cubicBezTo>
                      <a:cubicBezTo>
                        <a:pt x="165997" y="196267"/>
                        <a:pt x="158862" y="188755"/>
                        <a:pt x="151956" y="181449"/>
                      </a:cubicBezTo>
                      <a:cubicBezTo>
                        <a:pt x="148709" y="178060"/>
                        <a:pt x="145667" y="174831"/>
                        <a:pt x="142718" y="172106"/>
                      </a:cubicBezTo>
                      <a:cubicBezTo>
                        <a:pt x="136017" y="165945"/>
                        <a:pt x="128059" y="162281"/>
                        <a:pt x="119049" y="161227"/>
                      </a:cubicBezTo>
                      <a:cubicBezTo>
                        <a:pt x="114133" y="160655"/>
                        <a:pt x="108873" y="160609"/>
                        <a:pt x="103797" y="160586"/>
                      </a:cubicBezTo>
                      <a:cubicBezTo>
                        <a:pt x="93758" y="160518"/>
                        <a:pt x="83376" y="160449"/>
                        <a:pt x="74091" y="156349"/>
                      </a:cubicBezTo>
                      <a:cubicBezTo>
                        <a:pt x="66225" y="152868"/>
                        <a:pt x="59868" y="146753"/>
                        <a:pt x="53716" y="140868"/>
                      </a:cubicBezTo>
                      <a:cubicBezTo>
                        <a:pt x="50766" y="138028"/>
                        <a:pt x="47702" y="135097"/>
                        <a:pt x="44569" y="132554"/>
                      </a:cubicBezTo>
                      <a:cubicBezTo>
                        <a:pt x="41391" y="130013"/>
                        <a:pt x="38052" y="127516"/>
                        <a:pt x="34827" y="125111"/>
                      </a:cubicBezTo>
                      <a:cubicBezTo>
                        <a:pt x="28058" y="120073"/>
                        <a:pt x="21061" y="114874"/>
                        <a:pt x="15092" y="108531"/>
                      </a:cubicBezTo>
                      <a:cubicBezTo>
                        <a:pt x="5877" y="98752"/>
                        <a:pt x="800" y="86339"/>
                        <a:pt x="0" y="71568"/>
                      </a:cubicBezTo>
                      <a:lnTo>
                        <a:pt x="0" y="71453"/>
                      </a:lnTo>
                      <a:cubicBezTo>
                        <a:pt x="0" y="71453"/>
                        <a:pt x="23" y="71338"/>
                        <a:pt x="23" y="71338"/>
                      </a:cubicBezTo>
                      <a:cubicBezTo>
                        <a:pt x="4528" y="50750"/>
                        <a:pt x="15298" y="23520"/>
                        <a:pt x="41162" y="10787"/>
                      </a:cubicBezTo>
                      <a:cubicBezTo>
                        <a:pt x="55683" y="3618"/>
                        <a:pt x="71462" y="0"/>
                        <a:pt x="88018" y="0"/>
                      </a:cubicBezTo>
                      <a:cubicBezTo>
                        <a:pt x="96982" y="0"/>
                        <a:pt x="106106" y="1076"/>
                        <a:pt x="115162" y="3229"/>
                      </a:cubicBezTo>
                      <a:cubicBezTo>
                        <a:pt x="124355" y="5405"/>
                        <a:pt x="131329" y="7374"/>
                        <a:pt x="137778" y="9641"/>
                      </a:cubicBezTo>
                      <a:cubicBezTo>
                        <a:pt x="154357" y="15436"/>
                        <a:pt x="168604" y="24161"/>
                        <a:pt x="180106" y="35543"/>
                      </a:cubicBezTo>
                      <a:cubicBezTo>
                        <a:pt x="200184" y="55399"/>
                        <a:pt x="214751" y="81873"/>
                        <a:pt x="219073" y="106401"/>
                      </a:cubicBezTo>
                      <a:cubicBezTo>
                        <a:pt x="222480" y="125775"/>
                        <a:pt x="225293" y="146112"/>
                        <a:pt x="219462" y="163151"/>
                      </a:cubicBezTo>
                      <a:cubicBezTo>
                        <a:pt x="217975" y="167525"/>
                        <a:pt x="215940" y="172380"/>
                        <a:pt x="215117" y="174304"/>
                      </a:cubicBezTo>
                      <a:cubicBezTo>
                        <a:pt x="216695" y="180923"/>
                        <a:pt x="215437" y="187106"/>
                        <a:pt x="211504" y="192167"/>
                      </a:cubicBezTo>
                      <a:cubicBezTo>
                        <a:pt x="206153" y="199061"/>
                        <a:pt x="196045" y="203504"/>
                        <a:pt x="185755" y="203504"/>
                      </a:cubicBezTo>
                      <a:close/>
                      <a:moveTo>
                        <a:pt x="1898" y="71590"/>
                      </a:moveTo>
                      <a:cubicBezTo>
                        <a:pt x="2698" y="85995"/>
                        <a:pt x="7455" y="97652"/>
                        <a:pt x="16465" y="107225"/>
                      </a:cubicBezTo>
                      <a:cubicBezTo>
                        <a:pt x="22319" y="113432"/>
                        <a:pt x="29248" y="118562"/>
                        <a:pt x="35948" y="123554"/>
                      </a:cubicBezTo>
                      <a:cubicBezTo>
                        <a:pt x="39195" y="125959"/>
                        <a:pt x="42557" y="128478"/>
                        <a:pt x="45758" y="131043"/>
                      </a:cubicBezTo>
                      <a:cubicBezTo>
                        <a:pt x="48960" y="133654"/>
                        <a:pt x="52047" y="136585"/>
                        <a:pt x="55020" y="139448"/>
                      </a:cubicBezTo>
                      <a:cubicBezTo>
                        <a:pt x="61057" y="145242"/>
                        <a:pt x="67300" y="151219"/>
                        <a:pt x="74869" y="154563"/>
                      </a:cubicBezTo>
                      <a:cubicBezTo>
                        <a:pt x="83764" y="158502"/>
                        <a:pt x="93941" y="158571"/>
                        <a:pt x="103819" y="158640"/>
                      </a:cubicBezTo>
                      <a:cubicBezTo>
                        <a:pt x="108942" y="158685"/>
                        <a:pt x="114247" y="158708"/>
                        <a:pt x="119278" y="159304"/>
                      </a:cubicBezTo>
                      <a:cubicBezTo>
                        <a:pt x="128699" y="160403"/>
                        <a:pt x="137001" y="164250"/>
                        <a:pt x="143998" y="170686"/>
                      </a:cubicBezTo>
                      <a:cubicBezTo>
                        <a:pt x="146994" y="173457"/>
                        <a:pt x="150081" y="176686"/>
                        <a:pt x="153328" y="180121"/>
                      </a:cubicBezTo>
                      <a:cubicBezTo>
                        <a:pt x="160143" y="187312"/>
                        <a:pt x="167163" y="194732"/>
                        <a:pt x="174618" y="199015"/>
                      </a:cubicBezTo>
                      <a:cubicBezTo>
                        <a:pt x="177545" y="200664"/>
                        <a:pt x="181387" y="201557"/>
                        <a:pt x="185755" y="201557"/>
                      </a:cubicBezTo>
                      <a:lnTo>
                        <a:pt x="185755" y="201557"/>
                      </a:lnTo>
                      <a:cubicBezTo>
                        <a:pt x="195313" y="201557"/>
                        <a:pt x="205055" y="197297"/>
                        <a:pt x="209995" y="190954"/>
                      </a:cubicBezTo>
                      <a:cubicBezTo>
                        <a:pt x="213676" y="186236"/>
                        <a:pt x="214751" y="180648"/>
                        <a:pt x="213173" y="174441"/>
                      </a:cubicBezTo>
                      <a:lnTo>
                        <a:pt x="213105" y="174121"/>
                      </a:lnTo>
                      <a:lnTo>
                        <a:pt x="213219" y="173800"/>
                      </a:lnTo>
                      <a:cubicBezTo>
                        <a:pt x="213928" y="172106"/>
                        <a:pt x="216077" y="167021"/>
                        <a:pt x="217632" y="162464"/>
                      </a:cubicBezTo>
                      <a:cubicBezTo>
                        <a:pt x="223304" y="145883"/>
                        <a:pt x="220514" y="125822"/>
                        <a:pt x="217152" y="106675"/>
                      </a:cubicBezTo>
                      <a:cubicBezTo>
                        <a:pt x="212899" y="82537"/>
                        <a:pt x="198538" y="56429"/>
                        <a:pt x="178734" y="36849"/>
                      </a:cubicBezTo>
                      <a:cubicBezTo>
                        <a:pt x="167437" y="25673"/>
                        <a:pt x="153420" y="17107"/>
                        <a:pt x="137115" y="11382"/>
                      </a:cubicBezTo>
                      <a:cubicBezTo>
                        <a:pt x="130735" y="9138"/>
                        <a:pt x="123829" y="7168"/>
                        <a:pt x="114682" y="5038"/>
                      </a:cubicBezTo>
                      <a:cubicBezTo>
                        <a:pt x="105786" y="2931"/>
                        <a:pt x="96799" y="1855"/>
                        <a:pt x="87972" y="1855"/>
                      </a:cubicBezTo>
                      <a:cubicBezTo>
                        <a:pt x="71713" y="1855"/>
                        <a:pt x="56209" y="5405"/>
                        <a:pt x="41962" y="12458"/>
                      </a:cubicBezTo>
                      <a:cubicBezTo>
                        <a:pt x="16854" y="24848"/>
                        <a:pt x="6288" y="51414"/>
                        <a:pt x="1875" y="71568"/>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0" name="Graphic 3">
                <a:extLst>
                  <a:ext uri="{FF2B5EF4-FFF2-40B4-BE49-F238E27FC236}">
                    <a16:creationId xmlns:a16="http://schemas.microsoft.com/office/drawing/2014/main" id="{C8A135B6-6B1D-5EF4-CC5D-C1738EB73678}"/>
                  </a:ext>
                </a:extLst>
              </p:cNvPr>
              <p:cNvGrpSpPr/>
              <p:nvPr/>
            </p:nvGrpSpPr>
            <p:grpSpPr>
              <a:xfrm>
                <a:off x="5479102" y="3508000"/>
                <a:ext cx="184700" cy="160679"/>
                <a:chOff x="4578839" y="3508000"/>
                <a:chExt cx="184700" cy="160679"/>
              </a:xfrm>
              <a:solidFill>
                <a:srgbClr val="830051"/>
              </a:solidFill>
            </p:grpSpPr>
            <p:sp>
              <p:nvSpPr>
                <p:cNvPr id="1071" name="Freeform: Shape 2032">
                  <a:extLst>
                    <a:ext uri="{FF2B5EF4-FFF2-40B4-BE49-F238E27FC236}">
                      <a16:creationId xmlns:a16="http://schemas.microsoft.com/office/drawing/2014/main" id="{73C2CD59-B9E6-7CB0-300E-606A92F3D212}"/>
                    </a:ext>
                  </a:extLst>
                </p:cNvPr>
                <p:cNvSpPr/>
                <p:nvPr/>
              </p:nvSpPr>
              <p:spPr>
                <a:xfrm>
                  <a:off x="4755126" y="3625799"/>
                  <a:ext cx="8413" cy="42880"/>
                </a:xfrm>
                <a:custGeom>
                  <a:avLst/>
                  <a:gdLst>
                    <a:gd name="connsiteX0" fmla="*/ 3437 w 8413"/>
                    <a:gd name="connsiteY0" fmla="*/ 81 h 42880"/>
                    <a:gd name="connsiteX1" fmla="*/ 3140 w 8413"/>
                    <a:gd name="connsiteY1" fmla="*/ 310 h 42880"/>
                    <a:gd name="connsiteX2" fmla="*/ 98 w 8413"/>
                    <a:gd name="connsiteY2" fmla="*/ 41991 h 42880"/>
                    <a:gd name="connsiteX3" fmla="*/ 1150 w 8413"/>
                    <a:gd name="connsiteY3" fmla="*/ 42655 h 42880"/>
                    <a:gd name="connsiteX4" fmla="*/ 3437 w 8413"/>
                    <a:gd name="connsiteY4" fmla="*/ 104 h 4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 h="42880">
                      <a:moveTo>
                        <a:pt x="3437" y="81"/>
                      </a:moveTo>
                      <a:cubicBezTo>
                        <a:pt x="3323" y="-125"/>
                        <a:pt x="3026" y="104"/>
                        <a:pt x="3140" y="310"/>
                      </a:cubicBezTo>
                      <a:cubicBezTo>
                        <a:pt x="10320" y="12631"/>
                        <a:pt x="7142" y="30380"/>
                        <a:pt x="98" y="41991"/>
                      </a:cubicBezTo>
                      <a:cubicBezTo>
                        <a:pt x="-313" y="42655"/>
                        <a:pt x="670" y="43205"/>
                        <a:pt x="1150" y="42655"/>
                      </a:cubicBezTo>
                      <a:cubicBezTo>
                        <a:pt x="10092" y="31868"/>
                        <a:pt x="10686" y="11852"/>
                        <a:pt x="3437" y="10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2" name="Freeform: Shape 2033">
                  <a:extLst>
                    <a:ext uri="{FF2B5EF4-FFF2-40B4-BE49-F238E27FC236}">
                      <a16:creationId xmlns:a16="http://schemas.microsoft.com/office/drawing/2014/main" id="{AFDB5927-6AF7-5144-6FED-B6A3D4B8C3DC}"/>
                    </a:ext>
                  </a:extLst>
                </p:cNvPr>
                <p:cNvSpPr/>
                <p:nvPr/>
              </p:nvSpPr>
              <p:spPr>
                <a:xfrm>
                  <a:off x="4726191" y="3635895"/>
                  <a:ext cx="11151" cy="26244"/>
                </a:xfrm>
                <a:custGeom>
                  <a:avLst/>
                  <a:gdLst>
                    <a:gd name="connsiteX0" fmla="*/ 586 w 11151"/>
                    <a:gd name="connsiteY0" fmla="*/ 85 h 26244"/>
                    <a:gd name="connsiteX1" fmla="*/ 60 w 11151"/>
                    <a:gd name="connsiteY1" fmla="*/ 565 h 26244"/>
                    <a:gd name="connsiteX2" fmla="*/ 10030 w 11151"/>
                    <a:gd name="connsiteY2" fmla="*/ 25757 h 26244"/>
                    <a:gd name="connsiteX3" fmla="*/ 11151 w 11151"/>
                    <a:gd name="connsiteY3" fmla="*/ 25620 h 26244"/>
                    <a:gd name="connsiteX4" fmla="*/ 609 w 11151"/>
                    <a:gd name="connsiteY4" fmla="*/ 85 h 2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 h="26244">
                      <a:moveTo>
                        <a:pt x="586" y="85"/>
                      </a:moveTo>
                      <a:cubicBezTo>
                        <a:pt x="311" y="-190"/>
                        <a:pt x="-169" y="268"/>
                        <a:pt x="60" y="565"/>
                      </a:cubicBezTo>
                      <a:cubicBezTo>
                        <a:pt x="5480" y="8215"/>
                        <a:pt x="8498" y="16551"/>
                        <a:pt x="10030" y="25757"/>
                      </a:cubicBezTo>
                      <a:cubicBezTo>
                        <a:pt x="10144" y="26513"/>
                        <a:pt x="11151" y="26330"/>
                        <a:pt x="11151" y="25620"/>
                      </a:cubicBezTo>
                      <a:cubicBezTo>
                        <a:pt x="11219" y="16505"/>
                        <a:pt x="6760" y="6657"/>
                        <a:pt x="609" y="8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3" name="Freeform: Shape 2034">
                  <a:extLst>
                    <a:ext uri="{FF2B5EF4-FFF2-40B4-BE49-F238E27FC236}">
                      <a16:creationId xmlns:a16="http://schemas.microsoft.com/office/drawing/2014/main" id="{24DA443F-D779-FFB8-EA80-92FB9D809CEC}"/>
                    </a:ext>
                  </a:extLst>
                </p:cNvPr>
                <p:cNvSpPr/>
                <p:nvPr/>
              </p:nvSpPr>
              <p:spPr>
                <a:xfrm>
                  <a:off x="4697047" y="3609015"/>
                  <a:ext cx="33090" cy="58358"/>
                </a:xfrm>
                <a:custGeom>
                  <a:avLst/>
                  <a:gdLst>
                    <a:gd name="connsiteX0" fmla="*/ 21383 w 33090"/>
                    <a:gd name="connsiteY0" fmla="*/ 28109 h 58358"/>
                    <a:gd name="connsiteX1" fmla="*/ 390 w 33090"/>
                    <a:gd name="connsiteY1" fmla="*/ 101 h 58358"/>
                    <a:gd name="connsiteX2" fmla="*/ 24 w 33090"/>
                    <a:gd name="connsiteY2" fmla="*/ 330 h 58358"/>
                    <a:gd name="connsiteX3" fmla="*/ 18730 w 33090"/>
                    <a:gd name="connsiteY3" fmla="*/ 26552 h 58358"/>
                    <a:gd name="connsiteX4" fmla="*/ 32062 w 33090"/>
                    <a:gd name="connsiteY4" fmla="*/ 58019 h 58358"/>
                    <a:gd name="connsiteX5" fmla="*/ 33091 w 33090"/>
                    <a:gd name="connsiteY5" fmla="*/ 57744 h 58358"/>
                    <a:gd name="connsiteX6" fmla="*/ 21360 w 33090"/>
                    <a:gd name="connsiteY6" fmla="*/ 28087 h 5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0" h="58358">
                      <a:moveTo>
                        <a:pt x="21383" y="28109"/>
                      </a:moveTo>
                      <a:cubicBezTo>
                        <a:pt x="14683" y="18537"/>
                        <a:pt x="6930" y="9788"/>
                        <a:pt x="390" y="101"/>
                      </a:cubicBezTo>
                      <a:cubicBezTo>
                        <a:pt x="230" y="-151"/>
                        <a:pt x="-90" y="124"/>
                        <a:pt x="24" y="330"/>
                      </a:cubicBezTo>
                      <a:cubicBezTo>
                        <a:pt x="5444" y="9674"/>
                        <a:pt x="12487" y="17827"/>
                        <a:pt x="18730" y="26552"/>
                      </a:cubicBezTo>
                      <a:cubicBezTo>
                        <a:pt x="25613" y="36148"/>
                        <a:pt x="29798" y="46477"/>
                        <a:pt x="32062" y="58019"/>
                      </a:cubicBezTo>
                      <a:cubicBezTo>
                        <a:pt x="32176" y="58660"/>
                        <a:pt x="33091" y="58294"/>
                        <a:pt x="33091" y="57744"/>
                      </a:cubicBezTo>
                      <a:cubicBezTo>
                        <a:pt x="33091" y="46728"/>
                        <a:pt x="27488" y="36812"/>
                        <a:pt x="21360" y="2808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4" name="Freeform: Shape 2035">
                  <a:extLst>
                    <a:ext uri="{FF2B5EF4-FFF2-40B4-BE49-F238E27FC236}">
                      <a16:creationId xmlns:a16="http://schemas.microsoft.com/office/drawing/2014/main" id="{8BC7848D-812F-B23C-C931-91B81B510C71}"/>
                    </a:ext>
                  </a:extLst>
                </p:cNvPr>
                <p:cNvSpPr/>
                <p:nvPr/>
              </p:nvSpPr>
              <p:spPr>
                <a:xfrm>
                  <a:off x="4662718" y="3571426"/>
                  <a:ext cx="40521" cy="67048"/>
                </a:xfrm>
                <a:custGeom>
                  <a:avLst/>
                  <a:gdLst>
                    <a:gd name="connsiteX0" fmla="*/ 16563 w 40521"/>
                    <a:gd name="connsiteY0" fmla="*/ 40164 h 67048"/>
                    <a:gd name="connsiteX1" fmla="*/ 4763 w 40521"/>
                    <a:gd name="connsiteY1" fmla="*/ 21247 h 67048"/>
                    <a:gd name="connsiteX2" fmla="*/ 555 w 40521"/>
                    <a:gd name="connsiteY2" fmla="*/ 154 h 67048"/>
                    <a:gd name="connsiteX3" fmla="*/ 212 w 40521"/>
                    <a:gd name="connsiteY3" fmla="*/ 154 h 67048"/>
                    <a:gd name="connsiteX4" fmla="*/ 10000 w 40521"/>
                    <a:gd name="connsiteY4" fmla="*/ 35102 h 67048"/>
                    <a:gd name="connsiteX5" fmla="*/ 39934 w 40521"/>
                    <a:gd name="connsiteY5" fmla="*/ 66935 h 67048"/>
                    <a:gd name="connsiteX6" fmla="*/ 40505 w 40521"/>
                    <a:gd name="connsiteY6" fmla="*/ 66638 h 67048"/>
                    <a:gd name="connsiteX7" fmla="*/ 16586 w 40521"/>
                    <a:gd name="connsiteY7" fmla="*/ 40164 h 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1" h="67048">
                      <a:moveTo>
                        <a:pt x="16563" y="40164"/>
                      </a:moveTo>
                      <a:cubicBezTo>
                        <a:pt x="11578" y="34644"/>
                        <a:pt x="7576" y="28117"/>
                        <a:pt x="4763" y="21247"/>
                      </a:cubicBezTo>
                      <a:cubicBezTo>
                        <a:pt x="1950" y="14376"/>
                        <a:pt x="1127" y="7460"/>
                        <a:pt x="555" y="154"/>
                      </a:cubicBezTo>
                      <a:cubicBezTo>
                        <a:pt x="555" y="-51"/>
                        <a:pt x="235" y="-51"/>
                        <a:pt x="212" y="154"/>
                      </a:cubicBezTo>
                      <a:cubicBezTo>
                        <a:pt x="-1000" y="12728"/>
                        <a:pt x="3071" y="24728"/>
                        <a:pt x="10000" y="35102"/>
                      </a:cubicBezTo>
                      <a:cubicBezTo>
                        <a:pt x="18255" y="47469"/>
                        <a:pt x="31541" y="54729"/>
                        <a:pt x="39934" y="66935"/>
                      </a:cubicBezTo>
                      <a:cubicBezTo>
                        <a:pt x="40117" y="67211"/>
                        <a:pt x="40620" y="66935"/>
                        <a:pt x="40505" y="66638"/>
                      </a:cubicBezTo>
                      <a:cubicBezTo>
                        <a:pt x="35795" y="55233"/>
                        <a:pt x="24589" y="48935"/>
                        <a:pt x="16586" y="401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5" name="Freeform: Shape 2036">
                  <a:extLst>
                    <a:ext uri="{FF2B5EF4-FFF2-40B4-BE49-F238E27FC236}">
                      <a16:creationId xmlns:a16="http://schemas.microsoft.com/office/drawing/2014/main" id="{BECC3F51-A08D-2B6E-FBD7-091CBD4CFA93}"/>
                    </a:ext>
                  </a:extLst>
                </p:cNvPr>
                <p:cNvSpPr/>
                <p:nvPr/>
              </p:nvSpPr>
              <p:spPr>
                <a:xfrm>
                  <a:off x="4596643" y="3508000"/>
                  <a:ext cx="33712" cy="109932"/>
                </a:xfrm>
                <a:custGeom>
                  <a:avLst/>
                  <a:gdLst>
                    <a:gd name="connsiteX0" fmla="*/ 33609 w 33712"/>
                    <a:gd name="connsiteY0" fmla="*/ 109109 h 109932"/>
                    <a:gd name="connsiteX1" fmla="*/ 5596 w 33712"/>
                    <a:gd name="connsiteY1" fmla="*/ 58588 h 109932"/>
                    <a:gd name="connsiteX2" fmla="*/ 2281 w 33712"/>
                    <a:gd name="connsiteY2" fmla="*/ 27076 h 109932"/>
                    <a:gd name="connsiteX3" fmla="*/ 6008 w 33712"/>
                    <a:gd name="connsiteY3" fmla="*/ 12533 h 109932"/>
                    <a:gd name="connsiteX4" fmla="*/ 12182 w 33712"/>
                    <a:gd name="connsiteY4" fmla="*/ 464 h 109932"/>
                    <a:gd name="connsiteX5" fmla="*/ 11565 w 33712"/>
                    <a:gd name="connsiteY5" fmla="*/ 189 h 109932"/>
                    <a:gd name="connsiteX6" fmla="*/ 680 w 33712"/>
                    <a:gd name="connsiteY6" fmla="*/ 26847 h 109932"/>
                    <a:gd name="connsiteX7" fmla="*/ 3287 w 33712"/>
                    <a:gd name="connsiteY7" fmla="*/ 57603 h 109932"/>
                    <a:gd name="connsiteX8" fmla="*/ 32969 w 33712"/>
                    <a:gd name="connsiteY8" fmla="*/ 109819 h 109932"/>
                    <a:gd name="connsiteX9" fmla="*/ 33586 w 33712"/>
                    <a:gd name="connsiteY9" fmla="*/ 109109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2" h="109932">
                      <a:moveTo>
                        <a:pt x="33609" y="109109"/>
                      </a:moveTo>
                      <a:cubicBezTo>
                        <a:pt x="20346" y="95529"/>
                        <a:pt x="10993" y="76681"/>
                        <a:pt x="5596" y="58588"/>
                      </a:cubicBezTo>
                      <a:cubicBezTo>
                        <a:pt x="2486" y="48122"/>
                        <a:pt x="1023" y="37954"/>
                        <a:pt x="2281" y="27076"/>
                      </a:cubicBezTo>
                      <a:cubicBezTo>
                        <a:pt x="2852" y="22060"/>
                        <a:pt x="4155" y="17228"/>
                        <a:pt x="6008" y="12533"/>
                      </a:cubicBezTo>
                      <a:cubicBezTo>
                        <a:pt x="7654" y="8296"/>
                        <a:pt x="10399" y="4586"/>
                        <a:pt x="12182" y="464"/>
                      </a:cubicBezTo>
                      <a:cubicBezTo>
                        <a:pt x="12365" y="29"/>
                        <a:pt x="11794" y="-177"/>
                        <a:pt x="11565" y="189"/>
                      </a:cubicBezTo>
                      <a:cubicBezTo>
                        <a:pt x="6374" y="8823"/>
                        <a:pt x="2281" y="16724"/>
                        <a:pt x="680" y="26847"/>
                      </a:cubicBezTo>
                      <a:cubicBezTo>
                        <a:pt x="-1013" y="37473"/>
                        <a:pt x="680" y="47275"/>
                        <a:pt x="3287" y="57603"/>
                      </a:cubicBezTo>
                      <a:cubicBezTo>
                        <a:pt x="8135" y="76635"/>
                        <a:pt x="18517" y="96445"/>
                        <a:pt x="32969" y="109819"/>
                      </a:cubicBezTo>
                      <a:cubicBezTo>
                        <a:pt x="33380" y="110209"/>
                        <a:pt x="33975" y="109499"/>
                        <a:pt x="33586" y="10910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6" name="Freeform: Shape 2037">
                  <a:extLst>
                    <a:ext uri="{FF2B5EF4-FFF2-40B4-BE49-F238E27FC236}">
                      <a16:creationId xmlns:a16="http://schemas.microsoft.com/office/drawing/2014/main" id="{E8FB8022-C6E2-E0EA-E44A-BF8BB8333B96}"/>
                    </a:ext>
                  </a:extLst>
                </p:cNvPr>
                <p:cNvSpPr/>
                <p:nvPr/>
              </p:nvSpPr>
              <p:spPr>
                <a:xfrm>
                  <a:off x="4614629" y="3566994"/>
                  <a:ext cx="17712" cy="42831"/>
                </a:xfrm>
                <a:custGeom>
                  <a:avLst/>
                  <a:gdLst>
                    <a:gd name="connsiteX0" fmla="*/ 17658 w 17712"/>
                    <a:gd name="connsiteY0" fmla="*/ 42305 h 42831"/>
                    <a:gd name="connsiteX1" fmla="*/ 6613 w 17712"/>
                    <a:gd name="connsiteY1" fmla="*/ 22449 h 42831"/>
                    <a:gd name="connsiteX2" fmla="*/ 1170 w 17712"/>
                    <a:gd name="connsiteY2" fmla="*/ 395 h 42831"/>
                    <a:gd name="connsiteX3" fmla="*/ 279 w 17712"/>
                    <a:gd name="connsiteY3" fmla="*/ 395 h 42831"/>
                    <a:gd name="connsiteX4" fmla="*/ 17064 w 17712"/>
                    <a:gd name="connsiteY4" fmla="*/ 42695 h 42831"/>
                    <a:gd name="connsiteX5" fmla="*/ 17658 w 17712"/>
                    <a:gd name="connsiteY5" fmla="*/ 42283 h 4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2" h="42831">
                      <a:moveTo>
                        <a:pt x="17658" y="42305"/>
                      </a:moveTo>
                      <a:cubicBezTo>
                        <a:pt x="13656" y="35801"/>
                        <a:pt x="9769" y="29435"/>
                        <a:pt x="6613" y="22449"/>
                      </a:cubicBezTo>
                      <a:cubicBezTo>
                        <a:pt x="3366" y="15327"/>
                        <a:pt x="2451" y="8044"/>
                        <a:pt x="1170" y="395"/>
                      </a:cubicBezTo>
                      <a:cubicBezTo>
                        <a:pt x="1079" y="-109"/>
                        <a:pt x="370" y="-154"/>
                        <a:pt x="279" y="395"/>
                      </a:cubicBezTo>
                      <a:cubicBezTo>
                        <a:pt x="-1779" y="15602"/>
                        <a:pt x="7939" y="31427"/>
                        <a:pt x="17064" y="42695"/>
                      </a:cubicBezTo>
                      <a:cubicBezTo>
                        <a:pt x="17338" y="43038"/>
                        <a:pt x="17887" y="42672"/>
                        <a:pt x="17658" y="4228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7" name="Freeform: Shape 2038">
                  <a:extLst>
                    <a:ext uri="{FF2B5EF4-FFF2-40B4-BE49-F238E27FC236}">
                      <a16:creationId xmlns:a16="http://schemas.microsoft.com/office/drawing/2014/main" id="{2E70EB46-924C-46B2-B206-7AA751A68975}"/>
                    </a:ext>
                  </a:extLst>
                </p:cNvPr>
                <p:cNvSpPr/>
                <p:nvPr/>
              </p:nvSpPr>
              <p:spPr>
                <a:xfrm>
                  <a:off x="4578839" y="3526816"/>
                  <a:ext cx="15865" cy="62861"/>
                </a:xfrm>
                <a:custGeom>
                  <a:avLst/>
                  <a:gdLst>
                    <a:gd name="connsiteX0" fmla="*/ 15785 w 15865"/>
                    <a:gd name="connsiteY0" fmla="*/ 62192 h 62861"/>
                    <a:gd name="connsiteX1" fmla="*/ 2499 w 15865"/>
                    <a:gd name="connsiteY1" fmla="*/ 34688 h 62861"/>
                    <a:gd name="connsiteX2" fmla="*/ 7462 w 15865"/>
                    <a:gd name="connsiteY2" fmla="*/ 450 h 62861"/>
                    <a:gd name="connsiteX3" fmla="*/ 6913 w 15865"/>
                    <a:gd name="connsiteY3" fmla="*/ 106 h 62861"/>
                    <a:gd name="connsiteX4" fmla="*/ 761 w 15865"/>
                    <a:gd name="connsiteY4" fmla="*/ 33565 h 62861"/>
                    <a:gd name="connsiteX5" fmla="*/ 15122 w 15865"/>
                    <a:gd name="connsiteY5" fmla="*/ 62765 h 62861"/>
                    <a:gd name="connsiteX6" fmla="*/ 15785 w 15865"/>
                    <a:gd name="connsiteY6" fmla="*/ 62170 h 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5" h="62861">
                      <a:moveTo>
                        <a:pt x="15785" y="62192"/>
                      </a:moveTo>
                      <a:cubicBezTo>
                        <a:pt x="9108" y="53834"/>
                        <a:pt x="4580" y="45291"/>
                        <a:pt x="2499" y="34688"/>
                      </a:cubicBezTo>
                      <a:cubicBezTo>
                        <a:pt x="281" y="23420"/>
                        <a:pt x="1196" y="10298"/>
                        <a:pt x="7462" y="450"/>
                      </a:cubicBezTo>
                      <a:cubicBezTo>
                        <a:pt x="7690" y="83"/>
                        <a:pt x="7164" y="-146"/>
                        <a:pt x="6913" y="106"/>
                      </a:cubicBezTo>
                      <a:cubicBezTo>
                        <a:pt x="-931" y="8168"/>
                        <a:pt x="-611" y="23214"/>
                        <a:pt x="761" y="33565"/>
                      </a:cubicBezTo>
                      <a:cubicBezTo>
                        <a:pt x="2202" y="44307"/>
                        <a:pt x="6776" y="55597"/>
                        <a:pt x="15122" y="62765"/>
                      </a:cubicBezTo>
                      <a:cubicBezTo>
                        <a:pt x="15488" y="63086"/>
                        <a:pt x="16083" y="62536"/>
                        <a:pt x="15785" y="6217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891" name="Freeform: Shape 2039">
                <a:extLst>
                  <a:ext uri="{FF2B5EF4-FFF2-40B4-BE49-F238E27FC236}">
                    <a16:creationId xmlns:a16="http://schemas.microsoft.com/office/drawing/2014/main" id="{89071542-87C7-C0F3-FD32-295F9EDC4762}"/>
                  </a:ext>
                </a:extLst>
              </p:cNvPr>
              <p:cNvSpPr/>
              <p:nvPr/>
            </p:nvSpPr>
            <p:spPr>
              <a:xfrm>
                <a:off x="5458939" y="3488425"/>
                <a:ext cx="218021" cy="199137"/>
              </a:xfrm>
              <a:custGeom>
                <a:avLst/>
                <a:gdLst>
                  <a:gd name="connsiteX0" fmla="*/ 205375 w 218021"/>
                  <a:gd name="connsiteY0" fmla="*/ 150922 h 199137"/>
                  <a:gd name="connsiteX1" fmla="*/ 201213 w 218021"/>
                  <a:gd name="connsiteY1" fmla="*/ 140959 h 199137"/>
                  <a:gd name="connsiteX2" fmla="*/ 198835 w 218021"/>
                  <a:gd name="connsiteY2" fmla="*/ 146914 h 199137"/>
                  <a:gd name="connsiteX3" fmla="*/ 176699 w 218021"/>
                  <a:gd name="connsiteY3" fmla="*/ 145998 h 199137"/>
                  <a:gd name="connsiteX4" fmla="*/ 166340 w 218021"/>
                  <a:gd name="connsiteY4" fmla="*/ 130493 h 199137"/>
                  <a:gd name="connsiteX5" fmla="*/ 162750 w 218021"/>
                  <a:gd name="connsiteY5" fmla="*/ 135028 h 199137"/>
                  <a:gd name="connsiteX6" fmla="*/ 143587 w 218021"/>
                  <a:gd name="connsiteY6" fmla="*/ 128799 h 199137"/>
                  <a:gd name="connsiteX7" fmla="*/ 132724 w 218021"/>
                  <a:gd name="connsiteY7" fmla="*/ 109515 h 199137"/>
                  <a:gd name="connsiteX8" fmla="*/ 107501 w 218021"/>
                  <a:gd name="connsiteY8" fmla="*/ 95591 h 199137"/>
                  <a:gd name="connsiteX9" fmla="*/ 102082 w 218021"/>
                  <a:gd name="connsiteY9" fmla="*/ 77110 h 199137"/>
                  <a:gd name="connsiteX10" fmla="*/ 83582 w 218021"/>
                  <a:gd name="connsiteY10" fmla="*/ 93416 h 199137"/>
                  <a:gd name="connsiteX11" fmla="*/ 51361 w 218021"/>
                  <a:gd name="connsiteY11" fmla="*/ 53544 h 199137"/>
                  <a:gd name="connsiteX12" fmla="*/ 64121 w 218021"/>
                  <a:gd name="connsiteY12" fmla="*/ 0 h 199137"/>
                  <a:gd name="connsiteX13" fmla="*/ 40636 w 218021"/>
                  <a:gd name="connsiteY13" fmla="*/ 8222 h 199137"/>
                  <a:gd name="connsiteX14" fmla="*/ 0 w 218021"/>
                  <a:gd name="connsiteY14" fmla="*/ 68109 h 199137"/>
                  <a:gd name="connsiteX15" fmla="*/ 14841 w 218021"/>
                  <a:gd name="connsiteY15" fmla="*/ 104454 h 199137"/>
                  <a:gd name="connsiteX16" fmla="*/ 44226 w 218021"/>
                  <a:gd name="connsiteY16" fmla="*/ 128410 h 199137"/>
                  <a:gd name="connsiteX17" fmla="*/ 73565 w 218021"/>
                  <a:gd name="connsiteY17" fmla="*/ 152044 h 199137"/>
                  <a:gd name="connsiteX18" fmla="*/ 118226 w 218021"/>
                  <a:gd name="connsiteY18" fmla="*/ 156876 h 199137"/>
                  <a:gd name="connsiteX19" fmla="*/ 142420 w 218021"/>
                  <a:gd name="connsiteY19" fmla="*/ 168006 h 199137"/>
                  <a:gd name="connsiteX20" fmla="*/ 173246 w 218021"/>
                  <a:gd name="connsiteY20" fmla="*/ 196450 h 199137"/>
                  <a:gd name="connsiteX21" fmla="*/ 213219 w 218021"/>
                  <a:gd name="connsiteY21" fmla="*/ 170823 h 199137"/>
                  <a:gd name="connsiteX22" fmla="*/ 217678 w 218021"/>
                  <a:gd name="connsiteY22" fmla="*/ 159418 h 199137"/>
                  <a:gd name="connsiteX23" fmla="*/ 218021 w 218021"/>
                  <a:gd name="connsiteY23" fmla="*/ 158319 h 199137"/>
                  <a:gd name="connsiteX24" fmla="*/ 217678 w 218021"/>
                  <a:gd name="connsiteY24" fmla="*/ 158319 h 199137"/>
                  <a:gd name="connsiteX25" fmla="*/ 205375 w 218021"/>
                  <a:gd name="connsiteY25" fmla="*/ 150967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021" h="199137">
                    <a:moveTo>
                      <a:pt x="205375" y="150922"/>
                    </a:moveTo>
                    <a:cubicBezTo>
                      <a:pt x="203774" y="147830"/>
                      <a:pt x="202586" y="144326"/>
                      <a:pt x="201213" y="140959"/>
                    </a:cubicBezTo>
                    <a:cubicBezTo>
                      <a:pt x="200687" y="143089"/>
                      <a:pt x="199933" y="145105"/>
                      <a:pt x="198835" y="146914"/>
                    </a:cubicBezTo>
                    <a:cubicBezTo>
                      <a:pt x="193278" y="156143"/>
                      <a:pt x="182896" y="152548"/>
                      <a:pt x="176699" y="145998"/>
                    </a:cubicBezTo>
                    <a:cubicBezTo>
                      <a:pt x="172720" y="141830"/>
                      <a:pt x="168856" y="136356"/>
                      <a:pt x="166340" y="130493"/>
                    </a:cubicBezTo>
                    <a:cubicBezTo>
                      <a:pt x="165380" y="132234"/>
                      <a:pt x="164236" y="133791"/>
                      <a:pt x="162750" y="135028"/>
                    </a:cubicBezTo>
                    <a:cubicBezTo>
                      <a:pt x="155958" y="140639"/>
                      <a:pt x="147909" y="134455"/>
                      <a:pt x="143587" y="128799"/>
                    </a:cubicBezTo>
                    <a:cubicBezTo>
                      <a:pt x="139768" y="123737"/>
                      <a:pt x="135560" y="116867"/>
                      <a:pt x="132724" y="109515"/>
                    </a:cubicBezTo>
                    <a:cubicBezTo>
                      <a:pt x="123097" y="121539"/>
                      <a:pt x="111755" y="104958"/>
                      <a:pt x="107501" y="95591"/>
                    </a:cubicBezTo>
                    <a:cubicBezTo>
                      <a:pt x="104803" y="89637"/>
                      <a:pt x="103019" y="83431"/>
                      <a:pt x="102082" y="77110"/>
                    </a:cubicBezTo>
                    <a:cubicBezTo>
                      <a:pt x="98651" y="85194"/>
                      <a:pt x="93003" y="93828"/>
                      <a:pt x="83582" y="93416"/>
                    </a:cubicBezTo>
                    <a:cubicBezTo>
                      <a:pt x="64213" y="92614"/>
                      <a:pt x="54974" y="69529"/>
                      <a:pt x="51361" y="53544"/>
                    </a:cubicBezTo>
                    <a:cubicBezTo>
                      <a:pt x="47016" y="34284"/>
                      <a:pt x="48045" y="12688"/>
                      <a:pt x="64121" y="0"/>
                    </a:cubicBezTo>
                    <a:cubicBezTo>
                      <a:pt x="56095" y="1763"/>
                      <a:pt x="48228" y="4466"/>
                      <a:pt x="40636" y="8222"/>
                    </a:cubicBezTo>
                    <a:cubicBezTo>
                      <a:pt x="18066" y="19352"/>
                      <a:pt x="5557" y="42712"/>
                      <a:pt x="0" y="68109"/>
                    </a:cubicBezTo>
                    <a:cubicBezTo>
                      <a:pt x="755" y="81873"/>
                      <a:pt x="5191" y="94240"/>
                      <a:pt x="14841" y="104454"/>
                    </a:cubicBezTo>
                    <a:cubicBezTo>
                      <a:pt x="23577" y="113730"/>
                      <a:pt x="34393" y="120440"/>
                      <a:pt x="44226" y="128410"/>
                    </a:cubicBezTo>
                    <a:cubicBezTo>
                      <a:pt x="53831" y="136173"/>
                      <a:pt x="62063" y="146960"/>
                      <a:pt x="73565" y="152044"/>
                    </a:cubicBezTo>
                    <a:cubicBezTo>
                      <a:pt x="87332" y="158159"/>
                      <a:pt x="103637" y="155159"/>
                      <a:pt x="118226" y="156876"/>
                    </a:cubicBezTo>
                    <a:cubicBezTo>
                      <a:pt x="127419" y="157953"/>
                      <a:pt x="135583" y="161708"/>
                      <a:pt x="142420" y="168006"/>
                    </a:cubicBezTo>
                    <a:cubicBezTo>
                      <a:pt x="151659" y="176503"/>
                      <a:pt x="162041" y="190038"/>
                      <a:pt x="173246" y="196450"/>
                    </a:cubicBezTo>
                    <a:cubicBezTo>
                      <a:pt x="187081" y="204397"/>
                      <a:pt x="219096" y="194389"/>
                      <a:pt x="213219" y="170823"/>
                    </a:cubicBezTo>
                    <a:cubicBezTo>
                      <a:pt x="214225" y="168441"/>
                      <a:pt x="216192" y="163747"/>
                      <a:pt x="217678" y="159418"/>
                    </a:cubicBezTo>
                    <a:cubicBezTo>
                      <a:pt x="217793" y="159052"/>
                      <a:pt x="217907" y="158685"/>
                      <a:pt x="218021" y="158319"/>
                    </a:cubicBezTo>
                    <a:cubicBezTo>
                      <a:pt x="217907" y="158319"/>
                      <a:pt x="217793" y="158319"/>
                      <a:pt x="217678" y="158319"/>
                    </a:cubicBezTo>
                    <a:cubicBezTo>
                      <a:pt x="212739" y="159670"/>
                      <a:pt x="208234" y="156487"/>
                      <a:pt x="205375" y="15096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2" name="Freeform: Shape 2040">
                <a:extLst>
                  <a:ext uri="{FF2B5EF4-FFF2-40B4-BE49-F238E27FC236}">
                    <a16:creationId xmlns:a16="http://schemas.microsoft.com/office/drawing/2014/main" id="{9FD5AB37-9CA9-3CB5-8EC8-30BB1846E016}"/>
                  </a:ext>
                </a:extLst>
              </p:cNvPr>
              <p:cNvSpPr/>
              <p:nvPr/>
            </p:nvSpPr>
            <p:spPr>
              <a:xfrm>
                <a:off x="5458939" y="3518471"/>
                <a:ext cx="216877" cy="169090"/>
              </a:xfrm>
              <a:custGeom>
                <a:avLst/>
                <a:gdLst>
                  <a:gd name="connsiteX0" fmla="*/ 216421 w 216877"/>
                  <a:gd name="connsiteY0" fmla="*/ 132074 h 169090"/>
                  <a:gd name="connsiteX1" fmla="*/ 209514 w 216877"/>
                  <a:gd name="connsiteY1" fmla="*/ 144578 h 169090"/>
                  <a:gd name="connsiteX2" fmla="*/ 203066 w 216877"/>
                  <a:gd name="connsiteY2" fmla="*/ 139563 h 169090"/>
                  <a:gd name="connsiteX3" fmla="*/ 205055 w 216877"/>
                  <a:gd name="connsiteY3" fmla="*/ 123761 h 169090"/>
                  <a:gd name="connsiteX4" fmla="*/ 205055 w 216877"/>
                  <a:gd name="connsiteY4" fmla="*/ 120279 h 169090"/>
                  <a:gd name="connsiteX5" fmla="*/ 204987 w 216877"/>
                  <a:gd name="connsiteY5" fmla="*/ 120119 h 169090"/>
                  <a:gd name="connsiteX6" fmla="*/ 196663 w 216877"/>
                  <a:gd name="connsiteY6" fmla="*/ 140570 h 169090"/>
                  <a:gd name="connsiteX7" fmla="*/ 182874 w 216877"/>
                  <a:gd name="connsiteY7" fmla="*/ 139585 h 169090"/>
                  <a:gd name="connsiteX8" fmla="*/ 178529 w 216877"/>
                  <a:gd name="connsiteY8" fmla="*/ 131364 h 169090"/>
                  <a:gd name="connsiteX9" fmla="*/ 171577 w 216877"/>
                  <a:gd name="connsiteY9" fmla="*/ 122203 h 169090"/>
                  <a:gd name="connsiteX10" fmla="*/ 172034 w 216877"/>
                  <a:gd name="connsiteY10" fmla="*/ 125043 h 169090"/>
                  <a:gd name="connsiteX11" fmla="*/ 166729 w 216877"/>
                  <a:gd name="connsiteY11" fmla="*/ 128341 h 169090"/>
                  <a:gd name="connsiteX12" fmla="*/ 158382 w 216877"/>
                  <a:gd name="connsiteY12" fmla="*/ 116982 h 169090"/>
                  <a:gd name="connsiteX13" fmla="*/ 148732 w 216877"/>
                  <a:gd name="connsiteY13" fmla="*/ 105989 h 169090"/>
                  <a:gd name="connsiteX14" fmla="*/ 149464 w 216877"/>
                  <a:gd name="connsiteY14" fmla="*/ 112584 h 169090"/>
                  <a:gd name="connsiteX15" fmla="*/ 143838 w 216877"/>
                  <a:gd name="connsiteY15" fmla="*/ 111875 h 169090"/>
                  <a:gd name="connsiteX16" fmla="*/ 132747 w 216877"/>
                  <a:gd name="connsiteY16" fmla="*/ 100538 h 169090"/>
                  <a:gd name="connsiteX17" fmla="*/ 118501 w 216877"/>
                  <a:gd name="connsiteY17" fmla="*/ 87324 h 169090"/>
                  <a:gd name="connsiteX18" fmla="*/ 106724 w 216877"/>
                  <a:gd name="connsiteY18" fmla="*/ 71270 h 169090"/>
                  <a:gd name="connsiteX19" fmla="*/ 105946 w 216877"/>
                  <a:gd name="connsiteY19" fmla="*/ 86431 h 169090"/>
                  <a:gd name="connsiteX20" fmla="*/ 88201 w 216877"/>
                  <a:gd name="connsiteY20" fmla="*/ 94378 h 169090"/>
                  <a:gd name="connsiteX21" fmla="*/ 57901 w 216877"/>
                  <a:gd name="connsiteY21" fmla="*/ 54437 h 169090"/>
                  <a:gd name="connsiteX22" fmla="*/ 51979 w 216877"/>
                  <a:gd name="connsiteY22" fmla="*/ 65178 h 169090"/>
                  <a:gd name="connsiteX23" fmla="*/ 46627 w 216877"/>
                  <a:gd name="connsiteY23" fmla="*/ 60460 h 169090"/>
                  <a:gd name="connsiteX24" fmla="*/ 41505 w 216877"/>
                  <a:gd name="connsiteY24" fmla="*/ 50063 h 169090"/>
                  <a:gd name="connsiteX25" fmla="*/ 40613 w 216877"/>
                  <a:gd name="connsiteY25" fmla="*/ 46788 h 169090"/>
                  <a:gd name="connsiteX26" fmla="*/ 29568 w 216877"/>
                  <a:gd name="connsiteY26" fmla="*/ 52239 h 169090"/>
                  <a:gd name="connsiteX27" fmla="*/ 20307 w 216877"/>
                  <a:gd name="connsiteY27" fmla="*/ 24253 h 169090"/>
                  <a:gd name="connsiteX28" fmla="*/ 13606 w 216877"/>
                  <a:gd name="connsiteY28" fmla="*/ 23681 h 169090"/>
                  <a:gd name="connsiteX29" fmla="*/ 13103 w 216877"/>
                  <a:gd name="connsiteY29" fmla="*/ 10100 h 169090"/>
                  <a:gd name="connsiteX30" fmla="*/ 15825 w 216877"/>
                  <a:gd name="connsiteY30" fmla="*/ 0 h 169090"/>
                  <a:gd name="connsiteX31" fmla="*/ 0 w 216877"/>
                  <a:gd name="connsiteY31" fmla="*/ 38063 h 169090"/>
                  <a:gd name="connsiteX32" fmla="*/ 14841 w 216877"/>
                  <a:gd name="connsiteY32" fmla="*/ 74408 h 169090"/>
                  <a:gd name="connsiteX33" fmla="*/ 44226 w 216877"/>
                  <a:gd name="connsiteY33" fmla="*/ 98363 h 169090"/>
                  <a:gd name="connsiteX34" fmla="*/ 73565 w 216877"/>
                  <a:gd name="connsiteY34" fmla="*/ 121997 h 169090"/>
                  <a:gd name="connsiteX35" fmla="*/ 118226 w 216877"/>
                  <a:gd name="connsiteY35" fmla="*/ 126829 h 169090"/>
                  <a:gd name="connsiteX36" fmla="*/ 142420 w 216877"/>
                  <a:gd name="connsiteY36" fmla="*/ 137959 h 169090"/>
                  <a:gd name="connsiteX37" fmla="*/ 173246 w 216877"/>
                  <a:gd name="connsiteY37" fmla="*/ 166403 h 169090"/>
                  <a:gd name="connsiteX38" fmla="*/ 213219 w 216877"/>
                  <a:gd name="connsiteY38" fmla="*/ 140776 h 169090"/>
                  <a:gd name="connsiteX39" fmla="*/ 216878 w 216877"/>
                  <a:gd name="connsiteY39" fmla="*/ 131593 h 169090"/>
                  <a:gd name="connsiteX40" fmla="*/ 216443 w 216877"/>
                  <a:gd name="connsiteY40" fmla="*/ 132097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6877" h="169090">
                    <a:moveTo>
                      <a:pt x="216421" y="132074"/>
                    </a:moveTo>
                    <a:cubicBezTo>
                      <a:pt x="214248" y="136311"/>
                      <a:pt x="213128" y="141234"/>
                      <a:pt x="209514" y="144578"/>
                    </a:cubicBezTo>
                    <a:cubicBezTo>
                      <a:pt x="206382" y="147486"/>
                      <a:pt x="203569" y="141990"/>
                      <a:pt x="203066" y="139563"/>
                    </a:cubicBezTo>
                    <a:cubicBezTo>
                      <a:pt x="202037" y="134410"/>
                      <a:pt x="203797" y="129028"/>
                      <a:pt x="205055" y="123761"/>
                    </a:cubicBezTo>
                    <a:cubicBezTo>
                      <a:pt x="205078" y="122638"/>
                      <a:pt x="205101" y="121424"/>
                      <a:pt x="205055" y="120279"/>
                    </a:cubicBezTo>
                    <a:cubicBezTo>
                      <a:pt x="205032" y="120211"/>
                      <a:pt x="205009" y="120165"/>
                      <a:pt x="204987" y="120119"/>
                    </a:cubicBezTo>
                    <a:cubicBezTo>
                      <a:pt x="204621" y="127883"/>
                      <a:pt x="202448" y="135211"/>
                      <a:pt x="196663" y="140570"/>
                    </a:cubicBezTo>
                    <a:cubicBezTo>
                      <a:pt x="192546" y="144395"/>
                      <a:pt x="186349" y="143822"/>
                      <a:pt x="182874" y="139585"/>
                    </a:cubicBezTo>
                    <a:cubicBezTo>
                      <a:pt x="180884" y="137181"/>
                      <a:pt x="180107" y="134043"/>
                      <a:pt x="178529" y="131364"/>
                    </a:cubicBezTo>
                    <a:cubicBezTo>
                      <a:pt x="176539" y="128043"/>
                      <a:pt x="174206" y="124997"/>
                      <a:pt x="171577" y="122203"/>
                    </a:cubicBezTo>
                    <a:cubicBezTo>
                      <a:pt x="171783" y="123142"/>
                      <a:pt x="171966" y="124081"/>
                      <a:pt x="172034" y="125043"/>
                    </a:cubicBezTo>
                    <a:cubicBezTo>
                      <a:pt x="172400" y="128616"/>
                      <a:pt x="169953" y="132005"/>
                      <a:pt x="166729" y="128341"/>
                    </a:cubicBezTo>
                    <a:cubicBezTo>
                      <a:pt x="163642" y="124814"/>
                      <a:pt x="161355" y="120646"/>
                      <a:pt x="158382" y="116982"/>
                    </a:cubicBezTo>
                    <a:cubicBezTo>
                      <a:pt x="155295" y="113226"/>
                      <a:pt x="152025" y="109584"/>
                      <a:pt x="148732" y="105989"/>
                    </a:cubicBezTo>
                    <a:cubicBezTo>
                      <a:pt x="149578" y="108004"/>
                      <a:pt x="150973" y="111188"/>
                      <a:pt x="149464" y="112584"/>
                    </a:cubicBezTo>
                    <a:cubicBezTo>
                      <a:pt x="147726" y="114188"/>
                      <a:pt x="145462" y="113226"/>
                      <a:pt x="143838" y="111875"/>
                    </a:cubicBezTo>
                    <a:cubicBezTo>
                      <a:pt x="139768" y="108508"/>
                      <a:pt x="136612" y="104111"/>
                      <a:pt x="132747" y="100538"/>
                    </a:cubicBezTo>
                    <a:cubicBezTo>
                      <a:pt x="127991" y="96118"/>
                      <a:pt x="122983" y="91996"/>
                      <a:pt x="118501" y="87324"/>
                    </a:cubicBezTo>
                    <a:cubicBezTo>
                      <a:pt x="113881" y="82469"/>
                      <a:pt x="109674" y="77179"/>
                      <a:pt x="106724" y="71270"/>
                    </a:cubicBezTo>
                    <a:cubicBezTo>
                      <a:pt x="107135" y="76423"/>
                      <a:pt x="107044" y="81576"/>
                      <a:pt x="105946" y="86431"/>
                    </a:cubicBezTo>
                    <a:cubicBezTo>
                      <a:pt x="103842" y="95821"/>
                      <a:pt x="96639" y="98248"/>
                      <a:pt x="88201" y="94378"/>
                    </a:cubicBezTo>
                    <a:cubicBezTo>
                      <a:pt x="71942" y="86889"/>
                      <a:pt x="60988" y="71682"/>
                      <a:pt x="57901" y="54437"/>
                    </a:cubicBezTo>
                    <a:cubicBezTo>
                      <a:pt x="57192" y="59201"/>
                      <a:pt x="55729" y="65064"/>
                      <a:pt x="51979" y="65178"/>
                    </a:cubicBezTo>
                    <a:cubicBezTo>
                      <a:pt x="49714" y="65247"/>
                      <a:pt x="47748" y="62018"/>
                      <a:pt x="46627" y="60460"/>
                    </a:cubicBezTo>
                    <a:cubicBezTo>
                      <a:pt x="44363" y="57323"/>
                      <a:pt x="42671" y="53796"/>
                      <a:pt x="41505" y="50063"/>
                    </a:cubicBezTo>
                    <a:cubicBezTo>
                      <a:pt x="41185" y="48964"/>
                      <a:pt x="40888" y="47887"/>
                      <a:pt x="40613" y="46788"/>
                    </a:cubicBezTo>
                    <a:cubicBezTo>
                      <a:pt x="38670" y="51689"/>
                      <a:pt x="35011" y="56292"/>
                      <a:pt x="29568" y="52239"/>
                    </a:cubicBezTo>
                    <a:cubicBezTo>
                      <a:pt x="21153" y="45964"/>
                      <a:pt x="19232" y="34811"/>
                      <a:pt x="20307" y="24253"/>
                    </a:cubicBezTo>
                    <a:cubicBezTo>
                      <a:pt x="17723" y="25719"/>
                      <a:pt x="15390" y="25810"/>
                      <a:pt x="13606" y="23681"/>
                    </a:cubicBezTo>
                    <a:cubicBezTo>
                      <a:pt x="10794" y="20337"/>
                      <a:pt x="12303" y="13878"/>
                      <a:pt x="13103" y="10100"/>
                    </a:cubicBezTo>
                    <a:cubicBezTo>
                      <a:pt x="13835" y="6733"/>
                      <a:pt x="14727" y="3321"/>
                      <a:pt x="15825" y="0"/>
                    </a:cubicBezTo>
                    <a:cubicBezTo>
                      <a:pt x="8164" y="10993"/>
                      <a:pt x="3041" y="24230"/>
                      <a:pt x="0" y="38063"/>
                    </a:cubicBezTo>
                    <a:cubicBezTo>
                      <a:pt x="755" y="51826"/>
                      <a:pt x="5191" y="64193"/>
                      <a:pt x="14841" y="74408"/>
                    </a:cubicBezTo>
                    <a:cubicBezTo>
                      <a:pt x="23577" y="83683"/>
                      <a:pt x="34393" y="90393"/>
                      <a:pt x="44226" y="98363"/>
                    </a:cubicBezTo>
                    <a:cubicBezTo>
                      <a:pt x="53831" y="106126"/>
                      <a:pt x="62063" y="116913"/>
                      <a:pt x="73565" y="121997"/>
                    </a:cubicBezTo>
                    <a:cubicBezTo>
                      <a:pt x="87332" y="128112"/>
                      <a:pt x="103637" y="125112"/>
                      <a:pt x="118226" y="126829"/>
                    </a:cubicBezTo>
                    <a:cubicBezTo>
                      <a:pt x="127419" y="127906"/>
                      <a:pt x="135583" y="131662"/>
                      <a:pt x="142420" y="137959"/>
                    </a:cubicBezTo>
                    <a:cubicBezTo>
                      <a:pt x="151659" y="146456"/>
                      <a:pt x="162041" y="159991"/>
                      <a:pt x="173246" y="166403"/>
                    </a:cubicBezTo>
                    <a:cubicBezTo>
                      <a:pt x="187081" y="174350"/>
                      <a:pt x="219096" y="164342"/>
                      <a:pt x="213219" y="140776"/>
                    </a:cubicBezTo>
                    <a:cubicBezTo>
                      <a:pt x="214042" y="138807"/>
                      <a:pt x="215552" y="135234"/>
                      <a:pt x="216878" y="131593"/>
                    </a:cubicBezTo>
                    <a:cubicBezTo>
                      <a:pt x="216718" y="131753"/>
                      <a:pt x="216603" y="131959"/>
                      <a:pt x="216443" y="13209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3" name="Freeform: Shape 2042">
                <a:extLst>
                  <a:ext uri="{FF2B5EF4-FFF2-40B4-BE49-F238E27FC236}">
                    <a16:creationId xmlns:a16="http://schemas.microsoft.com/office/drawing/2014/main" id="{568874DB-D6F2-E722-798A-52525FACEB66}"/>
                  </a:ext>
                </a:extLst>
              </p:cNvPr>
              <p:cNvSpPr/>
              <p:nvPr/>
            </p:nvSpPr>
            <p:spPr>
              <a:xfrm>
                <a:off x="5142792"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4" name="Freeform: Shape 2043">
                <a:extLst>
                  <a:ext uri="{FF2B5EF4-FFF2-40B4-BE49-F238E27FC236}">
                    <a16:creationId xmlns:a16="http://schemas.microsoft.com/office/drawing/2014/main" id="{920574C9-07E5-63AE-2D9A-4D94178D4738}"/>
                  </a:ext>
                </a:extLst>
              </p:cNvPr>
              <p:cNvSpPr/>
              <p:nvPr/>
            </p:nvSpPr>
            <p:spPr>
              <a:xfrm>
                <a:off x="5367056"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5" name="Freeform: Shape 2044">
                <a:extLst>
                  <a:ext uri="{FF2B5EF4-FFF2-40B4-BE49-F238E27FC236}">
                    <a16:creationId xmlns:a16="http://schemas.microsoft.com/office/drawing/2014/main" id="{32E6F254-6D4F-2C8E-D342-87481234516C}"/>
                  </a:ext>
                </a:extLst>
              </p:cNvPr>
              <p:cNvSpPr/>
              <p:nvPr/>
            </p:nvSpPr>
            <p:spPr>
              <a:xfrm>
                <a:off x="5255348"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6" name="Freeform: Shape 2045">
                <a:extLst>
                  <a:ext uri="{FF2B5EF4-FFF2-40B4-BE49-F238E27FC236}">
                    <a16:creationId xmlns:a16="http://schemas.microsoft.com/office/drawing/2014/main" id="{32718A51-951C-0CC4-C8E0-0896357A2691}"/>
                  </a:ext>
                </a:extLst>
              </p:cNvPr>
              <p:cNvSpPr/>
              <p:nvPr/>
            </p:nvSpPr>
            <p:spPr>
              <a:xfrm>
                <a:off x="5309384"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7" name="Freeform: Shape 2046">
                <a:extLst>
                  <a:ext uri="{FF2B5EF4-FFF2-40B4-BE49-F238E27FC236}">
                    <a16:creationId xmlns:a16="http://schemas.microsoft.com/office/drawing/2014/main" id="{98847466-DADA-FF3B-8377-1101FB9FD2BE}"/>
                  </a:ext>
                </a:extLst>
              </p:cNvPr>
              <p:cNvSpPr/>
              <p:nvPr/>
            </p:nvSpPr>
            <p:spPr>
              <a:xfrm>
                <a:off x="5346087"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8" name="Freeform: Shape 2047">
                <a:extLst>
                  <a:ext uri="{FF2B5EF4-FFF2-40B4-BE49-F238E27FC236}">
                    <a16:creationId xmlns:a16="http://schemas.microsoft.com/office/drawing/2014/main" id="{596825F7-D601-0D95-3D62-94B2EDF76867}"/>
                  </a:ext>
                </a:extLst>
              </p:cNvPr>
              <p:cNvSpPr/>
              <p:nvPr/>
            </p:nvSpPr>
            <p:spPr>
              <a:xfrm>
                <a:off x="5301357"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9" name="Freeform: Shape 2048">
                <a:extLst>
                  <a:ext uri="{FF2B5EF4-FFF2-40B4-BE49-F238E27FC236}">
                    <a16:creationId xmlns:a16="http://schemas.microsoft.com/office/drawing/2014/main" id="{3436A452-CE66-192C-6071-083B943FD9B1}"/>
                  </a:ext>
                </a:extLst>
              </p:cNvPr>
              <p:cNvSpPr/>
              <p:nvPr/>
            </p:nvSpPr>
            <p:spPr>
              <a:xfrm>
                <a:off x="5275517"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0" name="Freeform: Shape 2049">
                <a:extLst>
                  <a:ext uri="{FF2B5EF4-FFF2-40B4-BE49-F238E27FC236}">
                    <a16:creationId xmlns:a16="http://schemas.microsoft.com/office/drawing/2014/main" id="{B3426B31-41AA-CD0E-A56B-2CE01394E419}"/>
                  </a:ext>
                </a:extLst>
              </p:cNvPr>
              <p:cNvSpPr/>
              <p:nvPr/>
            </p:nvSpPr>
            <p:spPr>
              <a:xfrm>
                <a:off x="5401724"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1" name="Freeform: Shape 2050">
                <a:extLst>
                  <a:ext uri="{FF2B5EF4-FFF2-40B4-BE49-F238E27FC236}">
                    <a16:creationId xmlns:a16="http://schemas.microsoft.com/office/drawing/2014/main" id="{C73A7B36-11DC-8126-10D6-57FD9FC27490}"/>
                  </a:ext>
                </a:extLst>
              </p:cNvPr>
              <p:cNvSpPr/>
              <p:nvPr/>
            </p:nvSpPr>
            <p:spPr>
              <a:xfrm>
                <a:off x="5364358"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2" name="Freeform: Shape 2051">
                <a:extLst>
                  <a:ext uri="{FF2B5EF4-FFF2-40B4-BE49-F238E27FC236}">
                    <a16:creationId xmlns:a16="http://schemas.microsoft.com/office/drawing/2014/main" id="{047248B3-42E0-46F5-841C-D3B1CF2B9A7E}"/>
                  </a:ext>
                </a:extLst>
              </p:cNvPr>
              <p:cNvSpPr/>
              <p:nvPr/>
            </p:nvSpPr>
            <p:spPr>
              <a:xfrm>
                <a:off x="5337923"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3" name="Freeform: Shape 2052">
                <a:extLst>
                  <a:ext uri="{FF2B5EF4-FFF2-40B4-BE49-F238E27FC236}">
                    <a16:creationId xmlns:a16="http://schemas.microsoft.com/office/drawing/2014/main" id="{EB44D2C0-6C13-5355-6DAB-BA232B6C41E8}"/>
                  </a:ext>
                </a:extLst>
              </p:cNvPr>
              <p:cNvSpPr/>
              <p:nvPr/>
            </p:nvSpPr>
            <p:spPr>
              <a:xfrm>
                <a:off x="5180675"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4" name="Freeform: Shape 2053">
                <a:extLst>
                  <a:ext uri="{FF2B5EF4-FFF2-40B4-BE49-F238E27FC236}">
                    <a16:creationId xmlns:a16="http://schemas.microsoft.com/office/drawing/2014/main" id="{97A9FB9B-6309-AF0C-B28D-2E533F7052C3}"/>
                  </a:ext>
                </a:extLst>
              </p:cNvPr>
              <p:cNvSpPr/>
              <p:nvPr/>
            </p:nvSpPr>
            <p:spPr>
              <a:xfrm>
                <a:off x="5260607"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5" name="Freeform: Shape 2054">
                <a:extLst>
                  <a:ext uri="{FF2B5EF4-FFF2-40B4-BE49-F238E27FC236}">
                    <a16:creationId xmlns:a16="http://schemas.microsoft.com/office/drawing/2014/main" id="{5783C76F-1B99-FF98-7A35-22144C5406D3}"/>
                  </a:ext>
                </a:extLst>
              </p:cNvPr>
              <p:cNvSpPr/>
              <p:nvPr/>
            </p:nvSpPr>
            <p:spPr>
              <a:xfrm>
                <a:off x="5207198"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906" name="Graphic 3">
                <a:extLst>
                  <a:ext uri="{FF2B5EF4-FFF2-40B4-BE49-F238E27FC236}">
                    <a16:creationId xmlns:a16="http://schemas.microsoft.com/office/drawing/2014/main" id="{CEA0B39D-562B-F8E6-3C17-A584E9D1C1DE}"/>
                  </a:ext>
                </a:extLst>
              </p:cNvPr>
              <p:cNvGrpSpPr/>
              <p:nvPr/>
            </p:nvGrpSpPr>
            <p:grpSpPr>
              <a:xfrm>
                <a:off x="5138036" y="3585276"/>
                <a:ext cx="247880" cy="294047"/>
                <a:chOff x="4237773" y="3585276"/>
                <a:chExt cx="247880" cy="294047"/>
              </a:xfrm>
              <a:solidFill>
                <a:srgbClr val="EDA69A"/>
              </a:solidFill>
            </p:grpSpPr>
            <p:sp>
              <p:nvSpPr>
                <p:cNvPr id="1069" name="Freeform: Shape 2057">
                  <a:extLst>
                    <a:ext uri="{FF2B5EF4-FFF2-40B4-BE49-F238E27FC236}">
                      <a16:creationId xmlns:a16="http://schemas.microsoft.com/office/drawing/2014/main" id="{AA6E39BD-2B66-073A-B56B-6A55FEAEED32}"/>
                    </a:ext>
                  </a:extLst>
                </p:cNvPr>
                <p:cNvSpPr/>
                <p:nvPr/>
              </p:nvSpPr>
              <p:spPr>
                <a:xfrm>
                  <a:off x="4242529"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0" name="Freeform: Shape 2058">
                  <a:extLst>
                    <a:ext uri="{FF2B5EF4-FFF2-40B4-BE49-F238E27FC236}">
                      <a16:creationId xmlns:a16="http://schemas.microsoft.com/office/drawing/2014/main" id="{E14EEF95-C1ED-92AF-DEA8-8F681CD80AE0}"/>
                    </a:ext>
                  </a:extLst>
                </p:cNvPr>
                <p:cNvSpPr/>
                <p:nvPr/>
              </p:nvSpPr>
              <p:spPr>
                <a:xfrm>
                  <a:off x="4237773" y="3585276"/>
                  <a:ext cx="247880" cy="294047"/>
                </a:xfrm>
                <a:custGeom>
                  <a:avLst/>
                  <a:gdLst>
                    <a:gd name="connsiteX0" fmla="*/ 237985 w 247880"/>
                    <a:gd name="connsiteY0" fmla="*/ 0 h 294047"/>
                    <a:gd name="connsiteX1" fmla="*/ 240775 w 247880"/>
                    <a:gd name="connsiteY1" fmla="*/ 5588 h 294047"/>
                    <a:gd name="connsiteX2" fmla="*/ 242170 w 247880"/>
                    <a:gd name="connsiteY2" fmla="*/ 8405 h 294047"/>
                    <a:gd name="connsiteX3" fmla="*/ 243359 w 247880"/>
                    <a:gd name="connsiteY3" fmla="*/ 11336 h 294047"/>
                    <a:gd name="connsiteX4" fmla="*/ 244525 w 247880"/>
                    <a:gd name="connsiteY4" fmla="*/ 14314 h 294047"/>
                    <a:gd name="connsiteX5" fmla="*/ 245097 w 247880"/>
                    <a:gd name="connsiteY5" fmla="*/ 15802 h 294047"/>
                    <a:gd name="connsiteX6" fmla="*/ 245531 w 247880"/>
                    <a:gd name="connsiteY6" fmla="*/ 17337 h 294047"/>
                    <a:gd name="connsiteX7" fmla="*/ 246377 w 247880"/>
                    <a:gd name="connsiteY7" fmla="*/ 20359 h 294047"/>
                    <a:gd name="connsiteX8" fmla="*/ 247018 w 247880"/>
                    <a:gd name="connsiteY8" fmla="*/ 23520 h 294047"/>
                    <a:gd name="connsiteX9" fmla="*/ 247338 w 247880"/>
                    <a:gd name="connsiteY9" fmla="*/ 25077 h 294047"/>
                    <a:gd name="connsiteX10" fmla="*/ 247521 w 247880"/>
                    <a:gd name="connsiteY10" fmla="*/ 26680 h 294047"/>
                    <a:gd name="connsiteX11" fmla="*/ 247841 w 247880"/>
                    <a:gd name="connsiteY11" fmla="*/ 29864 h 294047"/>
                    <a:gd name="connsiteX12" fmla="*/ 247818 w 247880"/>
                    <a:gd name="connsiteY12" fmla="*/ 36299 h 294047"/>
                    <a:gd name="connsiteX13" fmla="*/ 247475 w 247880"/>
                    <a:gd name="connsiteY13" fmla="*/ 39437 h 294047"/>
                    <a:gd name="connsiteX14" fmla="*/ 246903 w 247880"/>
                    <a:gd name="connsiteY14" fmla="*/ 42666 h 294047"/>
                    <a:gd name="connsiteX15" fmla="*/ 246149 w 247880"/>
                    <a:gd name="connsiteY15" fmla="*/ 45780 h 294047"/>
                    <a:gd name="connsiteX16" fmla="*/ 245188 w 247880"/>
                    <a:gd name="connsiteY16" fmla="*/ 48872 h 294047"/>
                    <a:gd name="connsiteX17" fmla="*/ 239403 w 247880"/>
                    <a:gd name="connsiteY17" fmla="*/ 60323 h 294047"/>
                    <a:gd name="connsiteX18" fmla="*/ 238511 w 247880"/>
                    <a:gd name="connsiteY18" fmla="*/ 61651 h 294047"/>
                    <a:gd name="connsiteX19" fmla="*/ 237505 w 247880"/>
                    <a:gd name="connsiteY19" fmla="*/ 62956 h 294047"/>
                    <a:gd name="connsiteX20" fmla="*/ 235538 w 247880"/>
                    <a:gd name="connsiteY20" fmla="*/ 65407 h 294047"/>
                    <a:gd name="connsiteX21" fmla="*/ 233549 w 247880"/>
                    <a:gd name="connsiteY21" fmla="*/ 67881 h 294047"/>
                    <a:gd name="connsiteX22" fmla="*/ 231285 w 247880"/>
                    <a:gd name="connsiteY22" fmla="*/ 70170 h 294047"/>
                    <a:gd name="connsiteX23" fmla="*/ 229021 w 247880"/>
                    <a:gd name="connsiteY23" fmla="*/ 72461 h 294047"/>
                    <a:gd name="connsiteX24" fmla="*/ 227832 w 247880"/>
                    <a:gd name="connsiteY24" fmla="*/ 73652 h 294047"/>
                    <a:gd name="connsiteX25" fmla="*/ 226620 w 247880"/>
                    <a:gd name="connsiteY25" fmla="*/ 74636 h 294047"/>
                    <a:gd name="connsiteX26" fmla="*/ 221772 w 247880"/>
                    <a:gd name="connsiteY26" fmla="*/ 78598 h 294047"/>
                    <a:gd name="connsiteX27" fmla="*/ 211344 w 247880"/>
                    <a:gd name="connsiteY27" fmla="*/ 85835 h 294047"/>
                    <a:gd name="connsiteX28" fmla="*/ 208737 w 247880"/>
                    <a:gd name="connsiteY28" fmla="*/ 87576 h 294047"/>
                    <a:gd name="connsiteX29" fmla="*/ 206016 w 247880"/>
                    <a:gd name="connsiteY29" fmla="*/ 89270 h 294047"/>
                    <a:gd name="connsiteX30" fmla="*/ 200596 w 247880"/>
                    <a:gd name="connsiteY30" fmla="*/ 92591 h 294047"/>
                    <a:gd name="connsiteX31" fmla="*/ 189528 w 247880"/>
                    <a:gd name="connsiteY31" fmla="*/ 98523 h 294047"/>
                    <a:gd name="connsiteX32" fmla="*/ 168353 w 247880"/>
                    <a:gd name="connsiteY32" fmla="*/ 111073 h 294047"/>
                    <a:gd name="connsiteX33" fmla="*/ 159571 w 247880"/>
                    <a:gd name="connsiteY33" fmla="*/ 119546 h 294047"/>
                    <a:gd name="connsiteX34" fmla="*/ 158611 w 247880"/>
                    <a:gd name="connsiteY34" fmla="*/ 120577 h 294047"/>
                    <a:gd name="connsiteX35" fmla="*/ 157605 w 247880"/>
                    <a:gd name="connsiteY35" fmla="*/ 121791 h 294047"/>
                    <a:gd name="connsiteX36" fmla="*/ 155615 w 247880"/>
                    <a:gd name="connsiteY36" fmla="*/ 124218 h 294047"/>
                    <a:gd name="connsiteX37" fmla="*/ 151728 w 247880"/>
                    <a:gd name="connsiteY37" fmla="*/ 129074 h 294047"/>
                    <a:gd name="connsiteX38" fmla="*/ 137573 w 247880"/>
                    <a:gd name="connsiteY38" fmla="*/ 149502 h 294047"/>
                    <a:gd name="connsiteX39" fmla="*/ 129935 w 247880"/>
                    <a:gd name="connsiteY39" fmla="*/ 159922 h 294047"/>
                    <a:gd name="connsiteX40" fmla="*/ 127877 w 247880"/>
                    <a:gd name="connsiteY40" fmla="*/ 162304 h 294047"/>
                    <a:gd name="connsiteX41" fmla="*/ 125590 w 247880"/>
                    <a:gd name="connsiteY41" fmla="*/ 164663 h 294047"/>
                    <a:gd name="connsiteX42" fmla="*/ 125018 w 247880"/>
                    <a:gd name="connsiteY42" fmla="*/ 165258 h 294047"/>
                    <a:gd name="connsiteX43" fmla="*/ 124744 w 247880"/>
                    <a:gd name="connsiteY43" fmla="*/ 165533 h 294047"/>
                    <a:gd name="connsiteX44" fmla="*/ 124606 w 247880"/>
                    <a:gd name="connsiteY44" fmla="*/ 165693 h 294047"/>
                    <a:gd name="connsiteX45" fmla="*/ 124332 w 247880"/>
                    <a:gd name="connsiteY45" fmla="*/ 165968 h 294047"/>
                    <a:gd name="connsiteX46" fmla="*/ 123143 w 247880"/>
                    <a:gd name="connsiteY46" fmla="*/ 166998 h 294047"/>
                    <a:gd name="connsiteX47" fmla="*/ 120788 w 247880"/>
                    <a:gd name="connsiteY47" fmla="*/ 169060 h 294047"/>
                    <a:gd name="connsiteX48" fmla="*/ 115985 w 247880"/>
                    <a:gd name="connsiteY48" fmla="*/ 173159 h 294047"/>
                    <a:gd name="connsiteX49" fmla="*/ 110817 w 247880"/>
                    <a:gd name="connsiteY49" fmla="*/ 177075 h 294047"/>
                    <a:gd name="connsiteX50" fmla="*/ 109514 w 247880"/>
                    <a:gd name="connsiteY50" fmla="*/ 178037 h 294047"/>
                    <a:gd name="connsiteX51" fmla="*/ 109194 w 247880"/>
                    <a:gd name="connsiteY51" fmla="*/ 178289 h 294047"/>
                    <a:gd name="connsiteX52" fmla="*/ 108782 w 247880"/>
                    <a:gd name="connsiteY52" fmla="*/ 178564 h 294047"/>
                    <a:gd name="connsiteX53" fmla="*/ 108119 w 247880"/>
                    <a:gd name="connsiteY53" fmla="*/ 178976 h 294047"/>
                    <a:gd name="connsiteX54" fmla="*/ 105489 w 247880"/>
                    <a:gd name="connsiteY54" fmla="*/ 180694 h 294047"/>
                    <a:gd name="connsiteX55" fmla="*/ 100252 w 247880"/>
                    <a:gd name="connsiteY55" fmla="*/ 184129 h 294047"/>
                    <a:gd name="connsiteX56" fmla="*/ 79146 w 247880"/>
                    <a:gd name="connsiteY56" fmla="*/ 197618 h 294047"/>
                    <a:gd name="connsiteX57" fmla="*/ 74069 w 247880"/>
                    <a:gd name="connsiteY57" fmla="*/ 201168 h 294047"/>
                    <a:gd name="connsiteX58" fmla="*/ 71530 w 247880"/>
                    <a:gd name="connsiteY58" fmla="*/ 202977 h 294047"/>
                    <a:gd name="connsiteX59" fmla="*/ 69198 w 247880"/>
                    <a:gd name="connsiteY59" fmla="*/ 204855 h 294047"/>
                    <a:gd name="connsiteX60" fmla="*/ 64624 w 247880"/>
                    <a:gd name="connsiteY60" fmla="*/ 208656 h 294047"/>
                    <a:gd name="connsiteX61" fmla="*/ 62384 w 247880"/>
                    <a:gd name="connsiteY61" fmla="*/ 210764 h 294047"/>
                    <a:gd name="connsiteX62" fmla="*/ 60394 w 247880"/>
                    <a:gd name="connsiteY62" fmla="*/ 212825 h 294047"/>
                    <a:gd name="connsiteX63" fmla="*/ 53945 w 247880"/>
                    <a:gd name="connsiteY63" fmla="*/ 222375 h 294047"/>
                    <a:gd name="connsiteX64" fmla="*/ 51979 w 247880"/>
                    <a:gd name="connsiteY64" fmla="*/ 227528 h 294047"/>
                    <a:gd name="connsiteX65" fmla="*/ 51338 w 247880"/>
                    <a:gd name="connsiteY65" fmla="*/ 230253 h 294047"/>
                    <a:gd name="connsiteX66" fmla="*/ 50950 w 247880"/>
                    <a:gd name="connsiteY66" fmla="*/ 231902 h 294047"/>
                    <a:gd name="connsiteX67" fmla="*/ 50515 w 247880"/>
                    <a:gd name="connsiteY67" fmla="*/ 233596 h 294047"/>
                    <a:gd name="connsiteX68" fmla="*/ 50264 w 247880"/>
                    <a:gd name="connsiteY68" fmla="*/ 234490 h 294047"/>
                    <a:gd name="connsiteX69" fmla="*/ 50195 w 247880"/>
                    <a:gd name="connsiteY69" fmla="*/ 234719 h 294047"/>
                    <a:gd name="connsiteX70" fmla="*/ 50058 w 247880"/>
                    <a:gd name="connsiteY70" fmla="*/ 235108 h 294047"/>
                    <a:gd name="connsiteX71" fmla="*/ 49921 w 247880"/>
                    <a:gd name="connsiteY71" fmla="*/ 235474 h 294047"/>
                    <a:gd name="connsiteX72" fmla="*/ 49394 w 247880"/>
                    <a:gd name="connsiteY72" fmla="*/ 236963 h 294047"/>
                    <a:gd name="connsiteX73" fmla="*/ 48663 w 247880"/>
                    <a:gd name="connsiteY73" fmla="*/ 238589 h 294047"/>
                    <a:gd name="connsiteX74" fmla="*/ 48503 w 247880"/>
                    <a:gd name="connsiteY74" fmla="*/ 238956 h 294047"/>
                    <a:gd name="connsiteX75" fmla="*/ 48411 w 247880"/>
                    <a:gd name="connsiteY75" fmla="*/ 239139 h 294047"/>
                    <a:gd name="connsiteX76" fmla="*/ 48091 w 247880"/>
                    <a:gd name="connsiteY76" fmla="*/ 239688 h 294047"/>
                    <a:gd name="connsiteX77" fmla="*/ 48045 w 247880"/>
                    <a:gd name="connsiteY77" fmla="*/ 239780 h 294047"/>
                    <a:gd name="connsiteX78" fmla="*/ 47611 w 247880"/>
                    <a:gd name="connsiteY78" fmla="*/ 240421 h 294047"/>
                    <a:gd name="connsiteX79" fmla="*/ 45941 w 247880"/>
                    <a:gd name="connsiteY79" fmla="*/ 243078 h 294047"/>
                    <a:gd name="connsiteX80" fmla="*/ 43449 w 247880"/>
                    <a:gd name="connsiteY80" fmla="*/ 246009 h 294047"/>
                    <a:gd name="connsiteX81" fmla="*/ 42809 w 247880"/>
                    <a:gd name="connsiteY81" fmla="*/ 246719 h 294047"/>
                    <a:gd name="connsiteX82" fmla="*/ 42580 w 247880"/>
                    <a:gd name="connsiteY82" fmla="*/ 246948 h 294047"/>
                    <a:gd name="connsiteX83" fmla="*/ 42511 w 247880"/>
                    <a:gd name="connsiteY83" fmla="*/ 247017 h 294047"/>
                    <a:gd name="connsiteX84" fmla="*/ 42351 w 247880"/>
                    <a:gd name="connsiteY84" fmla="*/ 247131 h 294047"/>
                    <a:gd name="connsiteX85" fmla="*/ 42054 w 247880"/>
                    <a:gd name="connsiteY85" fmla="*/ 247383 h 294047"/>
                    <a:gd name="connsiteX86" fmla="*/ 40888 w 247880"/>
                    <a:gd name="connsiteY86" fmla="*/ 248414 h 294047"/>
                    <a:gd name="connsiteX87" fmla="*/ 39699 w 247880"/>
                    <a:gd name="connsiteY87" fmla="*/ 249467 h 294047"/>
                    <a:gd name="connsiteX88" fmla="*/ 38235 w 247880"/>
                    <a:gd name="connsiteY88" fmla="*/ 250521 h 294047"/>
                    <a:gd name="connsiteX89" fmla="*/ 36749 w 247880"/>
                    <a:gd name="connsiteY89" fmla="*/ 251551 h 294047"/>
                    <a:gd name="connsiteX90" fmla="*/ 36383 w 247880"/>
                    <a:gd name="connsiteY90" fmla="*/ 251826 h 294047"/>
                    <a:gd name="connsiteX91" fmla="*/ 35903 w 247880"/>
                    <a:gd name="connsiteY91" fmla="*/ 252101 h 294047"/>
                    <a:gd name="connsiteX92" fmla="*/ 35217 w 247880"/>
                    <a:gd name="connsiteY92" fmla="*/ 252513 h 294047"/>
                    <a:gd name="connsiteX93" fmla="*/ 32541 w 247880"/>
                    <a:gd name="connsiteY93" fmla="*/ 254116 h 294047"/>
                    <a:gd name="connsiteX94" fmla="*/ 31192 w 247880"/>
                    <a:gd name="connsiteY94" fmla="*/ 254941 h 294047"/>
                    <a:gd name="connsiteX95" fmla="*/ 30506 w 247880"/>
                    <a:gd name="connsiteY95" fmla="*/ 255330 h 294047"/>
                    <a:gd name="connsiteX96" fmla="*/ 29728 w 247880"/>
                    <a:gd name="connsiteY96" fmla="*/ 255765 h 294047"/>
                    <a:gd name="connsiteX97" fmla="*/ 26984 w 247880"/>
                    <a:gd name="connsiteY97" fmla="*/ 257300 h 294047"/>
                    <a:gd name="connsiteX98" fmla="*/ 21839 w 247880"/>
                    <a:gd name="connsiteY98" fmla="*/ 260391 h 294047"/>
                    <a:gd name="connsiteX99" fmla="*/ 20604 w 247880"/>
                    <a:gd name="connsiteY99" fmla="*/ 261170 h 294047"/>
                    <a:gd name="connsiteX100" fmla="*/ 20444 w 247880"/>
                    <a:gd name="connsiteY100" fmla="*/ 261262 h 294047"/>
                    <a:gd name="connsiteX101" fmla="*/ 20490 w 247880"/>
                    <a:gd name="connsiteY101" fmla="*/ 261216 h 294047"/>
                    <a:gd name="connsiteX102" fmla="*/ 20421 w 247880"/>
                    <a:gd name="connsiteY102" fmla="*/ 261262 h 294047"/>
                    <a:gd name="connsiteX103" fmla="*/ 20101 w 247880"/>
                    <a:gd name="connsiteY103" fmla="*/ 261513 h 294047"/>
                    <a:gd name="connsiteX104" fmla="*/ 19483 w 247880"/>
                    <a:gd name="connsiteY104" fmla="*/ 261972 h 294047"/>
                    <a:gd name="connsiteX105" fmla="*/ 18272 w 247880"/>
                    <a:gd name="connsiteY105" fmla="*/ 262910 h 294047"/>
                    <a:gd name="connsiteX106" fmla="*/ 17334 w 247880"/>
                    <a:gd name="connsiteY106" fmla="*/ 263758 h 294047"/>
                    <a:gd name="connsiteX107" fmla="*/ 15459 w 247880"/>
                    <a:gd name="connsiteY107" fmla="*/ 265613 h 294047"/>
                    <a:gd name="connsiteX108" fmla="*/ 14636 w 247880"/>
                    <a:gd name="connsiteY108" fmla="*/ 266621 h 294047"/>
                    <a:gd name="connsiteX109" fmla="*/ 14224 w 247880"/>
                    <a:gd name="connsiteY109" fmla="*/ 267125 h 294047"/>
                    <a:gd name="connsiteX110" fmla="*/ 14133 w 247880"/>
                    <a:gd name="connsiteY110" fmla="*/ 267239 h 294047"/>
                    <a:gd name="connsiteX111" fmla="*/ 14201 w 247880"/>
                    <a:gd name="connsiteY111" fmla="*/ 267125 h 294047"/>
                    <a:gd name="connsiteX112" fmla="*/ 14155 w 247880"/>
                    <a:gd name="connsiteY112" fmla="*/ 267216 h 294047"/>
                    <a:gd name="connsiteX113" fmla="*/ 13949 w 247880"/>
                    <a:gd name="connsiteY113" fmla="*/ 267537 h 294047"/>
                    <a:gd name="connsiteX114" fmla="*/ 10542 w 247880"/>
                    <a:gd name="connsiteY114" fmla="*/ 277568 h 294047"/>
                    <a:gd name="connsiteX115" fmla="*/ 10908 w 247880"/>
                    <a:gd name="connsiteY115" fmla="*/ 288858 h 294047"/>
                    <a:gd name="connsiteX116" fmla="*/ 6975 w 247880"/>
                    <a:gd name="connsiteY116" fmla="*/ 294011 h 294047"/>
                    <a:gd name="connsiteX117" fmla="*/ 1921 w 247880"/>
                    <a:gd name="connsiteY117" fmla="*/ 290484 h 294047"/>
                    <a:gd name="connsiteX118" fmla="*/ 1921 w 247880"/>
                    <a:gd name="connsiteY118" fmla="*/ 290370 h 294047"/>
                    <a:gd name="connsiteX119" fmla="*/ 1121 w 247880"/>
                    <a:gd name="connsiteY119" fmla="*/ 286866 h 294047"/>
                    <a:gd name="connsiteX120" fmla="*/ 938 w 247880"/>
                    <a:gd name="connsiteY120" fmla="*/ 286018 h 294047"/>
                    <a:gd name="connsiteX121" fmla="*/ 892 w 247880"/>
                    <a:gd name="connsiteY121" fmla="*/ 285835 h 294047"/>
                    <a:gd name="connsiteX122" fmla="*/ 892 w 247880"/>
                    <a:gd name="connsiteY122" fmla="*/ 285789 h 294047"/>
                    <a:gd name="connsiteX123" fmla="*/ 823 w 247880"/>
                    <a:gd name="connsiteY123" fmla="*/ 285423 h 294047"/>
                    <a:gd name="connsiteX124" fmla="*/ 823 w 247880"/>
                    <a:gd name="connsiteY124" fmla="*/ 285308 h 294047"/>
                    <a:gd name="connsiteX125" fmla="*/ 755 w 247880"/>
                    <a:gd name="connsiteY125" fmla="*/ 284896 h 294047"/>
                    <a:gd name="connsiteX126" fmla="*/ 526 w 247880"/>
                    <a:gd name="connsiteY126" fmla="*/ 283224 h 294047"/>
                    <a:gd name="connsiteX127" fmla="*/ 320 w 247880"/>
                    <a:gd name="connsiteY127" fmla="*/ 281530 h 294047"/>
                    <a:gd name="connsiteX128" fmla="*/ 206 w 247880"/>
                    <a:gd name="connsiteY128" fmla="*/ 280728 h 294047"/>
                    <a:gd name="connsiteX129" fmla="*/ 160 w 247880"/>
                    <a:gd name="connsiteY129" fmla="*/ 280293 h 294047"/>
                    <a:gd name="connsiteX130" fmla="*/ 160 w 247880"/>
                    <a:gd name="connsiteY130" fmla="*/ 280087 h 294047"/>
                    <a:gd name="connsiteX131" fmla="*/ 92 w 247880"/>
                    <a:gd name="connsiteY131" fmla="*/ 279766 h 294047"/>
                    <a:gd name="connsiteX132" fmla="*/ 92 w 247880"/>
                    <a:gd name="connsiteY132" fmla="*/ 279652 h 294047"/>
                    <a:gd name="connsiteX133" fmla="*/ 0 w 247880"/>
                    <a:gd name="connsiteY133" fmla="*/ 276285 h 294047"/>
                    <a:gd name="connsiteX134" fmla="*/ 0 w 247880"/>
                    <a:gd name="connsiteY134" fmla="*/ 276010 h 294047"/>
                    <a:gd name="connsiteX135" fmla="*/ 0 w 247880"/>
                    <a:gd name="connsiteY135" fmla="*/ 275598 h 294047"/>
                    <a:gd name="connsiteX136" fmla="*/ 869 w 247880"/>
                    <a:gd name="connsiteY136" fmla="*/ 269048 h 294047"/>
                    <a:gd name="connsiteX137" fmla="*/ 1944 w 247880"/>
                    <a:gd name="connsiteY137" fmla="*/ 265430 h 294047"/>
                    <a:gd name="connsiteX138" fmla="*/ 3407 w 247880"/>
                    <a:gd name="connsiteY138" fmla="*/ 262132 h 294047"/>
                    <a:gd name="connsiteX139" fmla="*/ 3819 w 247880"/>
                    <a:gd name="connsiteY139" fmla="*/ 261308 h 294047"/>
                    <a:gd name="connsiteX140" fmla="*/ 4025 w 247880"/>
                    <a:gd name="connsiteY140" fmla="*/ 260918 h 294047"/>
                    <a:gd name="connsiteX141" fmla="*/ 4139 w 247880"/>
                    <a:gd name="connsiteY141" fmla="*/ 260712 h 294047"/>
                    <a:gd name="connsiteX142" fmla="*/ 4185 w 247880"/>
                    <a:gd name="connsiteY142" fmla="*/ 260621 h 294047"/>
                    <a:gd name="connsiteX143" fmla="*/ 4368 w 247880"/>
                    <a:gd name="connsiteY143" fmla="*/ 260369 h 294047"/>
                    <a:gd name="connsiteX144" fmla="*/ 5191 w 247880"/>
                    <a:gd name="connsiteY144" fmla="*/ 259109 h 294047"/>
                    <a:gd name="connsiteX145" fmla="*/ 7318 w 247880"/>
                    <a:gd name="connsiteY145" fmla="*/ 256292 h 294047"/>
                    <a:gd name="connsiteX146" fmla="*/ 12212 w 247880"/>
                    <a:gd name="connsiteY146" fmla="*/ 251391 h 294047"/>
                    <a:gd name="connsiteX147" fmla="*/ 12532 w 247880"/>
                    <a:gd name="connsiteY147" fmla="*/ 251116 h 294047"/>
                    <a:gd name="connsiteX148" fmla="*/ 12692 w 247880"/>
                    <a:gd name="connsiteY148" fmla="*/ 250979 h 294047"/>
                    <a:gd name="connsiteX149" fmla="*/ 13035 w 247880"/>
                    <a:gd name="connsiteY149" fmla="*/ 250727 h 294047"/>
                    <a:gd name="connsiteX150" fmla="*/ 13629 w 247880"/>
                    <a:gd name="connsiteY150" fmla="*/ 250269 h 294047"/>
                    <a:gd name="connsiteX151" fmla="*/ 14841 w 247880"/>
                    <a:gd name="connsiteY151" fmla="*/ 249353 h 294047"/>
                    <a:gd name="connsiteX152" fmla="*/ 17243 w 247880"/>
                    <a:gd name="connsiteY152" fmla="*/ 247544 h 294047"/>
                    <a:gd name="connsiteX153" fmla="*/ 22456 w 247880"/>
                    <a:gd name="connsiteY153" fmla="*/ 244017 h 294047"/>
                    <a:gd name="connsiteX154" fmla="*/ 31238 w 247880"/>
                    <a:gd name="connsiteY154" fmla="*/ 237329 h 294047"/>
                    <a:gd name="connsiteX155" fmla="*/ 32083 w 247880"/>
                    <a:gd name="connsiteY155" fmla="*/ 236482 h 294047"/>
                    <a:gd name="connsiteX156" fmla="*/ 32130 w 247880"/>
                    <a:gd name="connsiteY156" fmla="*/ 236436 h 294047"/>
                    <a:gd name="connsiteX157" fmla="*/ 31946 w 247880"/>
                    <a:gd name="connsiteY157" fmla="*/ 236620 h 294047"/>
                    <a:gd name="connsiteX158" fmla="*/ 32061 w 247880"/>
                    <a:gd name="connsiteY158" fmla="*/ 236482 h 294047"/>
                    <a:gd name="connsiteX159" fmla="*/ 32289 w 247880"/>
                    <a:gd name="connsiteY159" fmla="*/ 236184 h 294047"/>
                    <a:gd name="connsiteX160" fmla="*/ 32747 w 247880"/>
                    <a:gd name="connsiteY160" fmla="*/ 235589 h 294047"/>
                    <a:gd name="connsiteX161" fmla="*/ 33661 w 247880"/>
                    <a:gd name="connsiteY161" fmla="*/ 234398 h 294047"/>
                    <a:gd name="connsiteX162" fmla="*/ 34142 w 247880"/>
                    <a:gd name="connsiteY162" fmla="*/ 233482 h 294047"/>
                    <a:gd name="connsiteX163" fmla="*/ 34576 w 247880"/>
                    <a:gd name="connsiteY163" fmla="*/ 232681 h 294047"/>
                    <a:gd name="connsiteX164" fmla="*/ 34622 w 247880"/>
                    <a:gd name="connsiteY164" fmla="*/ 232589 h 294047"/>
                    <a:gd name="connsiteX165" fmla="*/ 34622 w 247880"/>
                    <a:gd name="connsiteY165" fmla="*/ 232543 h 294047"/>
                    <a:gd name="connsiteX166" fmla="*/ 34576 w 247880"/>
                    <a:gd name="connsiteY166" fmla="*/ 232749 h 294047"/>
                    <a:gd name="connsiteX167" fmla="*/ 34713 w 247880"/>
                    <a:gd name="connsiteY167" fmla="*/ 232406 h 294047"/>
                    <a:gd name="connsiteX168" fmla="*/ 34965 w 247880"/>
                    <a:gd name="connsiteY168" fmla="*/ 231696 h 294047"/>
                    <a:gd name="connsiteX169" fmla="*/ 35102 w 247880"/>
                    <a:gd name="connsiteY169" fmla="*/ 231352 h 294047"/>
                    <a:gd name="connsiteX170" fmla="*/ 35056 w 247880"/>
                    <a:gd name="connsiteY170" fmla="*/ 231444 h 294047"/>
                    <a:gd name="connsiteX171" fmla="*/ 35056 w 247880"/>
                    <a:gd name="connsiteY171" fmla="*/ 231352 h 294047"/>
                    <a:gd name="connsiteX172" fmla="*/ 35125 w 247880"/>
                    <a:gd name="connsiteY172" fmla="*/ 231169 h 294047"/>
                    <a:gd name="connsiteX173" fmla="*/ 35331 w 247880"/>
                    <a:gd name="connsiteY173" fmla="*/ 230459 h 294047"/>
                    <a:gd name="connsiteX174" fmla="*/ 35422 w 247880"/>
                    <a:gd name="connsiteY174" fmla="*/ 230092 h 294047"/>
                    <a:gd name="connsiteX175" fmla="*/ 35308 w 247880"/>
                    <a:gd name="connsiteY175" fmla="*/ 230482 h 294047"/>
                    <a:gd name="connsiteX176" fmla="*/ 35308 w 247880"/>
                    <a:gd name="connsiteY176" fmla="*/ 230390 h 294047"/>
                    <a:gd name="connsiteX177" fmla="*/ 35377 w 247880"/>
                    <a:gd name="connsiteY177" fmla="*/ 230184 h 294047"/>
                    <a:gd name="connsiteX178" fmla="*/ 35537 w 247880"/>
                    <a:gd name="connsiteY178" fmla="*/ 229451 h 294047"/>
                    <a:gd name="connsiteX179" fmla="*/ 35971 w 247880"/>
                    <a:gd name="connsiteY179" fmla="*/ 226795 h 294047"/>
                    <a:gd name="connsiteX180" fmla="*/ 36520 w 247880"/>
                    <a:gd name="connsiteY180" fmla="*/ 223817 h 294047"/>
                    <a:gd name="connsiteX181" fmla="*/ 37435 w 247880"/>
                    <a:gd name="connsiteY181" fmla="*/ 220428 h 294047"/>
                    <a:gd name="connsiteX182" fmla="*/ 38555 w 247880"/>
                    <a:gd name="connsiteY182" fmla="*/ 217061 h 294047"/>
                    <a:gd name="connsiteX183" fmla="*/ 39836 w 247880"/>
                    <a:gd name="connsiteY183" fmla="*/ 213901 h 294047"/>
                    <a:gd name="connsiteX184" fmla="*/ 41368 w 247880"/>
                    <a:gd name="connsiteY184" fmla="*/ 210901 h 294047"/>
                    <a:gd name="connsiteX185" fmla="*/ 41757 w 247880"/>
                    <a:gd name="connsiteY185" fmla="*/ 210168 h 294047"/>
                    <a:gd name="connsiteX186" fmla="*/ 41940 w 247880"/>
                    <a:gd name="connsiteY186" fmla="*/ 209802 h 294047"/>
                    <a:gd name="connsiteX187" fmla="*/ 41986 w 247880"/>
                    <a:gd name="connsiteY187" fmla="*/ 209687 h 294047"/>
                    <a:gd name="connsiteX188" fmla="*/ 42145 w 247880"/>
                    <a:gd name="connsiteY188" fmla="*/ 209412 h 294047"/>
                    <a:gd name="connsiteX189" fmla="*/ 42237 w 247880"/>
                    <a:gd name="connsiteY189" fmla="*/ 209252 h 294047"/>
                    <a:gd name="connsiteX190" fmla="*/ 43037 w 247880"/>
                    <a:gd name="connsiteY190" fmla="*/ 207993 h 294047"/>
                    <a:gd name="connsiteX191" fmla="*/ 44706 w 247880"/>
                    <a:gd name="connsiteY191" fmla="*/ 205404 h 294047"/>
                    <a:gd name="connsiteX192" fmla="*/ 53465 w 247880"/>
                    <a:gd name="connsiteY192" fmla="*/ 195374 h 294047"/>
                    <a:gd name="connsiteX193" fmla="*/ 54037 w 247880"/>
                    <a:gd name="connsiteY193" fmla="*/ 194801 h 294047"/>
                    <a:gd name="connsiteX194" fmla="*/ 54791 w 247880"/>
                    <a:gd name="connsiteY194" fmla="*/ 194137 h 294047"/>
                    <a:gd name="connsiteX195" fmla="*/ 55935 w 247880"/>
                    <a:gd name="connsiteY195" fmla="*/ 193152 h 294047"/>
                    <a:gd name="connsiteX196" fmla="*/ 58221 w 247880"/>
                    <a:gd name="connsiteY196" fmla="*/ 191183 h 294047"/>
                    <a:gd name="connsiteX197" fmla="*/ 63024 w 247880"/>
                    <a:gd name="connsiteY197" fmla="*/ 187289 h 294047"/>
                    <a:gd name="connsiteX198" fmla="*/ 68192 w 247880"/>
                    <a:gd name="connsiteY198" fmla="*/ 183465 h 294047"/>
                    <a:gd name="connsiteX199" fmla="*/ 68512 w 247880"/>
                    <a:gd name="connsiteY199" fmla="*/ 183236 h 294047"/>
                    <a:gd name="connsiteX200" fmla="*/ 68924 w 247880"/>
                    <a:gd name="connsiteY200" fmla="*/ 182938 h 294047"/>
                    <a:gd name="connsiteX201" fmla="*/ 69564 w 247880"/>
                    <a:gd name="connsiteY201" fmla="*/ 182526 h 294047"/>
                    <a:gd name="connsiteX202" fmla="*/ 70821 w 247880"/>
                    <a:gd name="connsiteY202" fmla="*/ 181679 h 294047"/>
                    <a:gd name="connsiteX203" fmla="*/ 73314 w 247880"/>
                    <a:gd name="connsiteY203" fmla="*/ 180007 h 294047"/>
                    <a:gd name="connsiteX204" fmla="*/ 93300 w 247880"/>
                    <a:gd name="connsiteY204" fmla="*/ 166655 h 294047"/>
                    <a:gd name="connsiteX205" fmla="*/ 98286 w 247880"/>
                    <a:gd name="connsiteY205" fmla="*/ 163357 h 294047"/>
                    <a:gd name="connsiteX206" fmla="*/ 98606 w 247880"/>
                    <a:gd name="connsiteY206" fmla="*/ 163151 h 294047"/>
                    <a:gd name="connsiteX207" fmla="*/ 98515 w 247880"/>
                    <a:gd name="connsiteY207" fmla="*/ 163220 h 294047"/>
                    <a:gd name="connsiteX208" fmla="*/ 98583 w 247880"/>
                    <a:gd name="connsiteY208" fmla="*/ 163174 h 294047"/>
                    <a:gd name="connsiteX209" fmla="*/ 98743 w 247880"/>
                    <a:gd name="connsiteY209" fmla="*/ 163037 h 294047"/>
                    <a:gd name="connsiteX210" fmla="*/ 99338 w 247880"/>
                    <a:gd name="connsiteY210" fmla="*/ 162579 h 294047"/>
                    <a:gd name="connsiteX211" fmla="*/ 100550 w 247880"/>
                    <a:gd name="connsiteY211" fmla="*/ 161685 h 294047"/>
                    <a:gd name="connsiteX212" fmla="*/ 102951 w 247880"/>
                    <a:gd name="connsiteY212" fmla="*/ 159876 h 294047"/>
                    <a:gd name="connsiteX213" fmla="*/ 105352 w 247880"/>
                    <a:gd name="connsiteY213" fmla="*/ 158044 h 294047"/>
                    <a:gd name="connsiteX214" fmla="*/ 107479 w 247880"/>
                    <a:gd name="connsiteY214" fmla="*/ 156235 h 294047"/>
                    <a:gd name="connsiteX215" fmla="*/ 111663 w 247880"/>
                    <a:gd name="connsiteY215" fmla="*/ 152593 h 294047"/>
                    <a:gd name="connsiteX216" fmla="*/ 115528 w 247880"/>
                    <a:gd name="connsiteY216" fmla="*/ 148540 h 294047"/>
                    <a:gd name="connsiteX217" fmla="*/ 117220 w 247880"/>
                    <a:gd name="connsiteY217" fmla="*/ 146570 h 294047"/>
                    <a:gd name="connsiteX218" fmla="*/ 118158 w 247880"/>
                    <a:gd name="connsiteY218" fmla="*/ 145402 h 294047"/>
                    <a:gd name="connsiteX219" fmla="*/ 118386 w 247880"/>
                    <a:gd name="connsiteY219" fmla="*/ 145105 h 294047"/>
                    <a:gd name="connsiteX220" fmla="*/ 118295 w 247880"/>
                    <a:gd name="connsiteY220" fmla="*/ 145219 h 294047"/>
                    <a:gd name="connsiteX221" fmla="*/ 118364 w 247880"/>
                    <a:gd name="connsiteY221" fmla="*/ 145128 h 294047"/>
                    <a:gd name="connsiteX222" fmla="*/ 118478 w 247880"/>
                    <a:gd name="connsiteY222" fmla="*/ 144990 h 294047"/>
                    <a:gd name="connsiteX223" fmla="*/ 118935 w 247880"/>
                    <a:gd name="connsiteY223" fmla="*/ 144372 h 294047"/>
                    <a:gd name="connsiteX224" fmla="*/ 125819 w 247880"/>
                    <a:gd name="connsiteY224" fmla="*/ 134524 h 294047"/>
                    <a:gd name="connsiteX225" fmla="*/ 133067 w 247880"/>
                    <a:gd name="connsiteY225" fmla="*/ 124608 h 294047"/>
                    <a:gd name="connsiteX226" fmla="*/ 140820 w 247880"/>
                    <a:gd name="connsiteY226" fmla="*/ 115012 h 294047"/>
                    <a:gd name="connsiteX227" fmla="*/ 144936 w 247880"/>
                    <a:gd name="connsiteY227" fmla="*/ 110340 h 294047"/>
                    <a:gd name="connsiteX228" fmla="*/ 145965 w 247880"/>
                    <a:gd name="connsiteY228" fmla="*/ 109172 h 294047"/>
                    <a:gd name="connsiteX229" fmla="*/ 146217 w 247880"/>
                    <a:gd name="connsiteY229" fmla="*/ 108897 h 294047"/>
                    <a:gd name="connsiteX230" fmla="*/ 146354 w 247880"/>
                    <a:gd name="connsiteY230" fmla="*/ 108760 h 294047"/>
                    <a:gd name="connsiteX231" fmla="*/ 146605 w 247880"/>
                    <a:gd name="connsiteY231" fmla="*/ 108485 h 294047"/>
                    <a:gd name="connsiteX232" fmla="*/ 147131 w 247880"/>
                    <a:gd name="connsiteY232" fmla="*/ 107958 h 294047"/>
                    <a:gd name="connsiteX233" fmla="*/ 149258 w 247880"/>
                    <a:gd name="connsiteY233" fmla="*/ 105828 h 294047"/>
                    <a:gd name="connsiteX234" fmla="*/ 159114 w 247880"/>
                    <a:gd name="connsiteY234" fmla="*/ 97561 h 294047"/>
                    <a:gd name="connsiteX235" fmla="*/ 160440 w 247880"/>
                    <a:gd name="connsiteY235" fmla="*/ 96645 h 294047"/>
                    <a:gd name="connsiteX236" fmla="*/ 161081 w 247880"/>
                    <a:gd name="connsiteY236" fmla="*/ 96187 h 294047"/>
                    <a:gd name="connsiteX237" fmla="*/ 161424 w 247880"/>
                    <a:gd name="connsiteY237" fmla="*/ 95958 h 294047"/>
                    <a:gd name="connsiteX238" fmla="*/ 161584 w 247880"/>
                    <a:gd name="connsiteY238" fmla="*/ 95843 h 294047"/>
                    <a:gd name="connsiteX239" fmla="*/ 161881 w 247880"/>
                    <a:gd name="connsiteY239" fmla="*/ 95660 h 294047"/>
                    <a:gd name="connsiteX240" fmla="*/ 164465 w 247880"/>
                    <a:gd name="connsiteY240" fmla="*/ 94103 h 294047"/>
                    <a:gd name="connsiteX241" fmla="*/ 165769 w 247880"/>
                    <a:gd name="connsiteY241" fmla="*/ 93324 h 294047"/>
                    <a:gd name="connsiteX242" fmla="*/ 167209 w 247880"/>
                    <a:gd name="connsiteY242" fmla="*/ 92568 h 294047"/>
                    <a:gd name="connsiteX243" fmla="*/ 170113 w 247880"/>
                    <a:gd name="connsiteY243" fmla="*/ 91034 h 294047"/>
                    <a:gd name="connsiteX244" fmla="*/ 181227 w 247880"/>
                    <a:gd name="connsiteY244" fmla="*/ 85950 h 294047"/>
                    <a:gd name="connsiteX245" fmla="*/ 192204 w 247880"/>
                    <a:gd name="connsiteY245" fmla="*/ 80957 h 294047"/>
                    <a:gd name="connsiteX246" fmla="*/ 197509 w 247880"/>
                    <a:gd name="connsiteY246" fmla="*/ 78347 h 294047"/>
                    <a:gd name="connsiteX247" fmla="*/ 202700 w 247880"/>
                    <a:gd name="connsiteY247" fmla="*/ 75598 h 294047"/>
                    <a:gd name="connsiteX248" fmla="*/ 207914 w 247880"/>
                    <a:gd name="connsiteY248" fmla="*/ 72873 h 294047"/>
                    <a:gd name="connsiteX249" fmla="*/ 213059 w 247880"/>
                    <a:gd name="connsiteY249" fmla="*/ 69850 h 294047"/>
                    <a:gd name="connsiteX250" fmla="*/ 217953 w 247880"/>
                    <a:gd name="connsiteY250" fmla="*/ 66690 h 294047"/>
                    <a:gd name="connsiteX251" fmla="*/ 220354 w 247880"/>
                    <a:gd name="connsiteY251" fmla="*/ 65086 h 294047"/>
                    <a:gd name="connsiteX252" fmla="*/ 220651 w 247880"/>
                    <a:gd name="connsiteY252" fmla="*/ 64880 h 294047"/>
                    <a:gd name="connsiteX253" fmla="*/ 220811 w 247880"/>
                    <a:gd name="connsiteY253" fmla="*/ 64766 h 294047"/>
                    <a:gd name="connsiteX254" fmla="*/ 220880 w 247880"/>
                    <a:gd name="connsiteY254" fmla="*/ 64720 h 294047"/>
                    <a:gd name="connsiteX255" fmla="*/ 220834 w 247880"/>
                    <a:gd name="connsiteY255" fmla="*/ 64743 h 294047"/>
                    <a:gd name="connsiteX256" fmla="*/ 221406 w 247880"/>
                    <a:gd name="connsiteY256" fmla="*/ 64285 h 294047"/>
                    <a:gd name="connsiteX257" fmla="*/ 222572 w 247880"/>
                    <a:gd name="connsiteY257" fmla="*/ 63323 h 294047"/>
                    <a:gd name="connsiteX258" fmla="*/ 224904 w 247880"/>
                    <a:gd name="connsiteY258" fmla="*/ 61422 h 294047"/>
                    <a:gd name="connsiteX259" fmla="*/ 227077 w 247880"/>
                    <a:gd name="connsiteY259" fmla="*/ 59498 h 294047"/>
                    <a:gd name="connsiteX260" fmla="*/ 230942 w 247880"/>
                    <a:gd name="connsiteY260" fmla="*/ 55513 h 294047"/>
                    <a:gd name="connsiteX261" fmla="*/ 232840 w 247880"/>
                    <a:gd name="connsiteY261" fmla="*/ 53177 h 294047"/>
                    <a:gd name="connsiteX262" fmla="*/ 234441 w 247880"/>
                    <a:gd name="connsiteY262" fmla="*/ 50933 h 294047"/>
                    <a:gd name="connsiteX263" fmla="*/ 235950 w 247880"/>
                    <a:gd name="connsiteY263" fmla="*/ 48529 h 294047"/>
                    <a:gd name="connsiteX264" fmla="*/ 237345 w 247880"/>
                    <a:gd name="connsiteY264" fmla="*/ 46032 h 294047"/>
                    <a:gd name="connsiteX265" fmla="*/ 241118 w 247880"/>
                    <a:gd name="connsiteY265" fmla="*/ 35360 h 294047"/>
                    <a:gd name="connsiteX266" fmla="*/ 241872 w 247880"/>
                    <a:gd name="connsiteY266" fmla="*/ 29429 h 294047"/>
                    <a:gd name="connsiteX267" fmla="*/ 241918 w 247880"/>
                    <a:gd name="connsiteY267" fmla="*/ 23657 h 294047"/>
                    <a:gd name="connsiteX268" fmla="*/ 241735 w 247880"/>
                    <a:gd name="connsiteY268" fmla="*/ 20726 h 294047"/>
                    <a:gd name="connsiteX269" fmla="*/ 241346 w 247880"/>
                    <a:gd name="connsiteY269" fmla="*/ 17794 h 294047"/>
                    <a:gd name="connsiteX270" fmla="*/ 241232 w 247880"/>
                    <a:gd name="connsiteY270" fmla="*/ 17062 h 294047"/>
                    <a:gd name="connsiteX271" fmla="*/ 241232 w 247880"/>
                    <a:gd name="connsiteY271" fmla="*/ 16878 h 294047"/>
                    <a:gd name="connsiteX272" fmla="*/ 241186 w 247880"/>
                    <a:gd name="connsiteY272" fmla="*/ 16764 h 294047"/>
                    <a:gd name="connsiteX273" fmla="*/ 241095 w 247880"/>
                    <a:gd name="connsiteY273" fmla="*/ 16375 h 294047"/>
                    <a:gd name="connsiteX274" fmla="*/ 240775 w 247880"/>
                    <a:gd name="connsiteY274" fmla="*/ 14909 h 294047"/>
                    <a:gd name="connsiteX275" fmla="*/ 240111 w 247880"/>
                    <a:gd name="connsiteY275" fmla="*/ 11955 h 294047"/>
                    <a:gd name="connsiteX276" fmla="*/ 236842 w 247880"/>
                    <a:gd name="connsiteY276" fmla="*/ 366 h 294047"/>
                    <a:gd name="connsiteX277" fmla="*/ 237916 w 247880"/>
                    <a:gd name="connsiteY277" fmla="*/ 0 h 294047"/>
                    <a:gd name="connsiteX278" fmla="*/ 238008 w 247880"/>
                    <a:gd name="connsiteY278" fmla="*/ 69 h 294047"/>
                    <a:gd name="connsiteX279" fmla="*/ 245188 w 247880"/>
                    <a:gd name="connsiteY279" fmla="*/ 23382 h 294047"/>
                    <a:gd name="connsiteX280" fmla="*/ 245600 w 247880"/>
                    <a:gd name="connsiteY280" fmla="*/ 29703 h 294047"/>
                    <a:gd name="connsiteX281" fmla="*/ 245302 w 247880"/>
                    <a:gd name="connsiteY281" fmla="*/ 35772 h 294047"/>
                    <a:gd name="connsiteX282" fmla="*/ 242010 w 247880"/>
                    <a:gd name="connsiteY282" fmla="*/ 48185 h 294047"/>
                    <a:gd name="connsiteX283" fmla="*/ 240683 w 247880"/>
                    <a:gd name="connsiteY283" fmla="*/ 51071 h 294047"/>
                    <a:gd name="connsiteX284" fmla="*/ 239151 w 247880"/>
                    <a:gd name="connsiteY284" fmla="*/ 53887 h 294047"/>
                    <a:gd name="connsiteX285" fmla="*/ 237390 w 247880"/>
                    <a:gd name="connsiteY285" fmla="*/ 56659 h 294047"/>
                    <a:gd name="connsiteX286" fmla="*/ 235629 w 247880"/>
                    <a:gd name="connsiteY286" fmla="*/ 59109 h 294047"/>
                    <a:gd name="connsiteX287" fmla="*/ 231353 w 247880"/>
                    <a:gd name="connsiteY287" fmla="*/ 64056 h 294047"/>
                    <a:gd name="connsiteX288" fmla="*/ 229158 w 247880"/>
                    <a:gd name="connsiteY288" fmla="*/ 66277 h 294047"/>
                    <a:gd name="connsiteX289" fmla="*/ 226940 w 247880"/>
                    <a:gd name="connsiteY289" fmla="*/ 68338 h 294047"/>
                    <a:gd name="connsiteX290" fmla="*/ 225842 w 247880"/>
                    <a:gd name="connsiteY290" fmla="*/ 69346 h 294047"/>
                    <a:gd name="connsiteX291" fmla="*/ 225271 w 247880"/>
                    <a:gd name="connsiteY291" fmla="*/ 69850 h 294047"/>
                    <a:gd name="connsiteX292" fmla="*/ 225087 w 247880"/>
                    <a:gd name="connsiteY292" fmla="*/ 70010 h 294047"/>
                    <a:gd name="connsiteX293" fmla="*/ 225019 w 247880"/>
                    <a:gd name="connsiteY293" fmla="*/ 70102 h 294047"/>
                    <a:gd name="connsiteX294" fmla="*/ 224859 w 247880"/>
                    <a:gd name="connsiteY294" fmla="*/ 70216 h 294047"/>
                    <a:gd name="connsiteX295" fmla="*/ 224538 w 247880"/>
                    <a:gd name="connsiteY295" fmla="*/ 70468 h 294047"/>
                    <a:gd name="connsiteX296" fmla="*/ 222023 w 247880"/>
                    <a:gd name="connsiteY296" fmla="*/ 72369 h 294047"/>
                    <a:gd name="connsiteX297" fmla="*/ 216969 w 247880"/>
                    <a:gd name="connsiteY297" fmla="*/ 76010 h 294047"/>
                    <a:gd name="connsiteX298" fmla="*/ 211870 w 247880"/>
                    <a:gd name="connsiteY298" fmla="*/ 79354 h 294047"/>
                    <a:gd name="connsiteX299" fmla="*/ 206565 w 247880"/>
                    <a:gd name="connsiteY299" fmla="*/ 82492 h 294047"/>
                    <a:gd name="connsiteX300" fmla="*/ 201236 w 247880"/>
                    <a:gd name="connsiteY300" fmla="*/ 85629 h 294047"/>
                    <a:gd name="connsiteX301" fmla="*/ 195885 w 247880"/>
                    <a:gd name="connsiteY301" fmla="*/ 88606 h 294047"/>
                    <a:gd name="connsiteX302" fmla="*/ 185114 w 247880"/>
                    <a:gd name="connsiteY302" fmla="*/ 94057 h 294047"/>
                    <a:gd name="connsiteX303" fmla="*/ 174504 w 247880"/>
                    <a:gd name="connsiteY303" fmla="*/ 99416 h 294047"/>
                    <a:gd name="connsiteX304" fmla="*/ 172126 w 247880"/>
                    <a:gd name="connsiteY304" fmla="*/ 100790 h 294047"/>
                    <a:gd name="connsiteX305" fmla="*/ 170937 w 247880"/>
                    <a:gd name="connsiteY305" fmla="*/ 101477 h 294047"/>
                    <a:gd name="connsiteX306" fmla="*/ 169679 w 247880"/>
                    <a:gd name="connsiteY306" fmla="*/ 102301 h 294047"/>
                    <a:gd name="connsiteX307" fmla="*/ 167164 w 247880"/>
                    <a:gd name="connsiteY307" fmla="*/ 103973 h 294047"/>
                    <a:gd name="connsiteX308" fmla="*/ 165059 w 247880"/>
                    <a:gd name="connsiteY308" fmla="*/ 105576 h 294047"/>
                    <a:gd name="connsiteX309" fmla="*/ 160738 w 247880"/>
                    <a:gd name="connsiteY309" fmla="*/ 109218 h 294047"/>
                    <a:gd name="connsiteX310" fmla="*/ 156713 w 247880"/>
                    <a:gd name="connsiteY310" fmla="*/ 113111 h 294047"/>
                    <a:gd name="connsiteX311" fmla="*/ 154632 w 247880"/>
                    <a:gd name="connsiteY311" fmla="*/ 115287 h 294047"/>
                    <a:gd name="connsiteX312" fmla="*/ 154106 w 247880"/>
                    <a:gd name="connsiteY312" fmla="*/ 115836 h 294047"/>
                    <a:gd name="connsiteX313" fmla="*/ 153855 w 247880"/>
                    <a:gd name="connsiteY313" fmla="*/ 116111 h 294047"/>
                    <a:gd name="connsiteX314" fmla="*/ 153717 w 247880"/>
                    <a:gd name="connsiteY314" fmla="*/ 116226 h 294047"/>
                    <a:gd name="connsiteX315" fmla="*/ 153786 w 247880"/>
                    <a:gd name="connsiteY315" fmla="*/ 116157 h 294047"/>
                    <a:gd name="connsiteX316" fmla="*/ 153717 w 247880"/>
                    <a:gd name="connsiteY316" fmla="*/ 116226 h 294047"/>
                    <a:gd name="connsiteX317" fmla="*/ 152780 w 247880"/>
                    <a:gd name="connsiteY317" fmla="*/ 117348 h 294047"/>
                    <a:gd name="connsiteX318" fmla="*/ 149029 w 247880"/>
                    <a:gd name="connsiteY318" fmla="*/ 121859 h 294047"/>
                    <a:gd name="connsiteX319" fmla="*/ 141872 w 247880"/>
                    <a:gd name="connsiteY319" fmla="*/ 131226 h 294047"/>
                    <a:gd name="connsiteX320" fmla="*/ 135103 w 247880"/>
                    <a:gd name="connsiteY320" fmla="*/ 140982 h 294047"/>
                    <a:gd name="connsiteX321" fmla="*/ 131741 w 247880"/>
                    <a:gd name="connsiteY321" fmla="*/ 146021 h 294047"/>
                    <a:gd name="connsiteX322" fmla="*/ 130118 w 247880"/>
                    <a:gd name="connsiteY322" fmla="*/ 148471 h 294047"/>
                    <a:gd name="connsiteX323" fmla="*/ 128357 w 247880"/>
                    <a:gd name="connsiteY323" fmla="*/ 151059 h 294047"/>
                    <a:gd name="connsiteX324" fmla="*/ 127922 w 247880"/>
                    <a:gd name="connsiteY324" fmla="*/ 151677 h 294047"/>
                    <a:gd name="connsiteX325" fmla="*/ 127579 w 247880"/>
                    <a:gd name="connsiteY325" fmla="*/ 152181 h 294047"/>
                    <a:gd name="connsiteX326" fmla="*/ 127351 w 247880"/>
                    <a:gd name="connsiteY326" fmla="*/ 152479 h 294047"/>
                    <a:gd name="connsiteX327" fmla="*/ 126413 w 247880"/>
                    <a:gd name="connsiteY327" fmla="*/ 153670 h 294047"/>
                    <a:gd name="connsiteX328" fmla="*/ 124195 w 247880"/>
                    <a:gd name="connsiteY328" fmla="*/ 156349 h 294047"/>
                    <a:gd name="connsiteX329" fmla="*/ 123074 w 247880"/>
                    <a:gd name="connsiteY329" fmla="*/ 157632 h 294047"/>
                    <a:gd name="connsiteX330" fmla="*/ 122045 w 247880"/>
                    <a:gd name="connsiteY330" fmla="*/ 158731 h 294047"/>
                    <a:gd name="connsiteX331" fmla="*/ 121016 w 247880"/>
                    <a:gd name="connsiteY331" fmla="*/ 159830 h 294047"/>
                    <a:gd name="connsiteX332" fmla="*/ 120490 w 247880"/>
                    <a:gd name="connsiteY332" fmla="*/ 160380 h 294047"/>
                    <a:gd name="connsiteX333" fmla="*/ 120239 w 247880"/>
                    <a:gd name="connsiteY333" fmla="*/ 160655 h 294047"/>
                    <a:gd name="connsiteX334" fmla="*/ 120124 w 247880"/>
                    <a:gd name="connsiteY334" fmla="*/ 160769 h 294047"/>
                    <a:gd name="connsiteX335" fmla="*/ 119873 w 247880"/>
                    <a:gd name="connsiteY335" fmla="*/ 160998 h 294047"/>
                    <a:gd name="connsiteX336" fmla="*/ 119804 w 247880"/>
                    <a:gd name="connsiteY336" fmla="*/ 161067 h 294047"/>
                    <a:gd name="connsiteX337" fmla="*/ 114956 w 247880"/>
                    <a:gd name="connsiteY337" fmla="*/ 165418 h 294047"/>
                    <a:gd name="connsiteX338" fmla="*/ 112532 w 247880"/>
                    <a:gd name="connsiteY338" fmla="*/ 167525 h 294047"/>
                    <a:gd name="connsiteX339" fmla="*/ 110131 w 247880"/>
                    <a:gd name="connsiteY339" fmla="*/ 169358 h 294047"/>
                    <a:gd name="connsiteX340" fmla="*/ 107730 w 247880"/>
                    <a:gd name="connsiteY340" fmla="*/ 171167 h 294047"/>
                    <a:gd name="connsiteX341" fmla="*/ 106541 w 247880"/>
                    <a:gd name="connsiteY341" fmla="*/ 172106 h 294047"/>
                    <a:gd name="connsiteX342" fmla="*/ 105924 w 247880"/>
                    <a:gd name="connsiteY342" fmla="*/ 172564 h 294047"/>
                    <a:gd name="connsiteX343" fmla="*/ 105466 w 247880"/>
                    <a:gd name="connsiteY343" fmla="*/ 172907 h 294047"/>
                    <a:gd name="connsiteX344" fmla="*/ 105146 w 247880"/>
                    <a:gd name="connsiteY344" fmla="*/ 173113 h 294047"/>
                    <a:gd name="connsiteX345" fmla="*/ 100092 w 247880"/>
                    <a:gd name="connsiteY345" fmla="*/ 176503 h 294047"/>
                    <a:gd name="connsiteX346" fmla="*/ 89985 w 247880"/>
                    <a:gd name="connsiteY346" fmla="*/ 183282 h 294047"/>
                    <a:gd name="connsiteX347" fmla="*/ 79877 w 247880"/>
                    <a:gd name="connsiteY347" fmla="*/ 189854 h 294047"/>
                    <a:gd name="connsiteX348" fmla="*/ 77362 w 247880"/>
                    <a:gd name="connsiteY348" fmla="*/ 191480 h 294047"/>
                    <a:gd name="connsiteX349" fmla="*/ 76104 w 247880"/>
                    <a:gd name="connsiteY349" fmla="*/ 192305 h 294047"/>
                    <a:gd name="connsiteX350" fmla="*/ 75487 w 247880"/>
                    <a:gd name="connsiteY350" fmla="*/ 192717 h 294047"/>
                    <a:gd name="connsiteX351" fmla="*/ 75327 w 247880"/>
                    <a:gd name="connsiteY351" fmla="*/ 192832 h 294047"/>
                    <a:gd name="connsiteX352" fmla="*/ 75281 w 247880"/>
                    <a:gd name="connsiteY352" fmla="*/ 192855 h 294047"/>
                    <a:gd name="connsiteX353" fmla="*/ 74984 w 247880"/>
                    <a:gd name="connsiteY353" fmla="*/ 193060 h 294047"/>
                    <a:gd name="connsiteX354" fmla="*/ 70410 w 247880"/>
                    <a:gd name="connsiteY354" fmla="*/ 196336 h 294047"/>
                    <a:gd name="connsiteX355" fmla="*/ 65814 w 247880"/>
                    <a:gd name="connsiteY355" fmla="*/ 199977 h 294047"/>
                    <a:gd name="connsiteX356" fmla="*/ 63504 w 247880"/>
                    <a:gd name="connsiteY356" fmla="*/ 201924 h 294047"/>
                    <a:gd name="connsiteX357" fmla="*/ 62338 w 247880"/>
                    <a:gd name="connsiteY357" fmla="*/ 202908 h 294047"/>
                    <a:gd name="connsiteX358" fmla="*/ 62063 w 247880"/>
                    <a:gd name="connsiteY358" fmla="*/ 203137 h 294047"/>
                    <a:gd name="connsiteX359" fmla="*/ 61903 w 247880"/>
                    <a:gd name="connsiteY359" fmla="*/ 203275 h 294047"/>
                    <a:gd name="connsiteX360" fmla="*/ 61835 w 247880"/>
                    <a:gd name="connsiteY360" fmla="*/ 203321 h 294047"/>
                    <a:gd name="connsiteX361" fmla="*/ 61972 w 247880"/>
                    <a:gd name="connsiteY361" fmla="*/ 203206 h 294047"/>
                    <a:gd name="connsiteX362" fmla="*/ 61469 w 247880"/>
                    <a:gd name="connsiteY362" fmla="*/ 203710 h 294047"/>
                    <a:gd name="connsiteX363" fmla="*/ 54219 w 247880"/>
                    <a:gd name="connsiteY363" fmla="*/ 211725 h 294047"/>
                    <a:gd name="connsiteX364" fmla="*/ 52550 w 247880"/>
                    <a:gd name="connsiteY364" fmla="*/ 214153 h 294047"/>
                    <a:gd name="connsiteX365" fmla="*/ 51727 w 247880"/>
                    <a:gd name="connsiteY365" fmla="*/ 215413 h 294047"/>
                    <a:gd name="connsiteX366" fmla="*/ 51636 w 247880"/>
                    <a:gd name="connsiteY366" fmla="*/ 215573 h 294047"/>
                    <a:gd name="connsiteX367" fmla="*/ 51704 w 247880"/>
                    <a:gd name="connsiteY367" fmla="*/ 215459 h 294047"/>
                    <a:gd name="connsiteX368" fmla="*/ 51658 w 247880"/>
                    <a:gd name="connsiteY368" fmla="*/ 215527 h 294047"/>
                    <a:gd name="connsiteX369" fmla="*/ 51499 w 247880"/>
                    <a:gd name="connsiteY369" fmla="*/ 215802 h 294047"/>
                    <a:gd name="connsiteX370" fmla="*/ 51178 w 247880"/>
                    <a:gd name="connsiteY370" fmla="*/ 216398 h 294047"/>
                    <a:gd name="connsiteX371" fmla="*/ 49898 w 247880"/>
                    <a:gd name="connsiteY371" fmla="*/ 218733 h 294047"/>
                    <a:gd name="connsiteX372" fmla="*/ 48869 w 247880"/>
                    <a:gd name="connsiteY372" fmla="*/ 221138 h 294047"/>
                    <a:gd name="connsiteX373" fmla="*/ 48000 w 247880"/>
                    <a:gd name="connsiteY373" fmla="*/ 223520 h 294047"/>
                    <a:gd name="connsiteX374" fmla="*/ 47634 w 247880"/>
                    <a:gd name="connsiteY374" fmla="*/ 224665 h 294047"/>
                    <a:gd name="connsiteX375" fmla="*/ 47268 w 247880"/>
                    <a:gd name="connsiteY375" fmla="*/ 225925 h 294047"/>
                    <a:gd name="connsiteX376" fmla="*/ 46010 w 247880"/>
                    <a:gd name="connsiteY376" fmla="*/ 232131 h 294047"/>
                    <a:gd name="connsiteX377" fmla="*/ 45827 w 247880"/>
                    <a:gd name="connsiteY377" fmla="*/ 232864 h 294047"/>
                    <a:gd name="connsiteX378" fmla="*/ 45782 w 247880"/>
                    <a:gd name="connsiteY378" fmla="*/ 233047 h 294047"/>
                    <a:gd name="connsiteX379" fmla="*/ 45782 w 247880"/>
                    <a:gd name="connsiteY379" fmla="*/ 233138 h 294047"/>
                    <a:gd name="connsiteX380" fmla="*/ 45576 w 247880"/>
                    <a:gd name="connsiteY380" fmla="*/ 233711 h 294047"/>
                    <a:gd name="connsiteX381" fmla="*/ 45461 w 247880"/>
                    <a:gd name="connsiteY381" fmla="*/ 234077 h 294047"/>
                    <a:gd name="connsiteX382" fmla="*/ 45233 w 247880"/>
                    <a:gd name="connsiteY382" fmla="*/ 234787 h 294047"/>
                    <a:gd name="connsiteX383" fmla="*/ 45164 w 247880"/>
                    <a:gd name="connsiteY383" fmla="*/ 234970 h 294047"/>
                    <a:gd name="connsiteX384" fmla="*/ 45164 w 247880"/>
                    <a:gd name="connsiteY384" fmla="*/ 235062 h 294047"/>
                    <a:gd name="connsiteX385" fmla="*/ 45050 w 247880"/>
                    <a:gd name="connsiteY385" fmla="*/ 235314 h 294047"/>
                    <a:gd name="connsiteX386" fmla="*/ 44912 w 247880"/>
                    <a:gd name="connsiteY386" fmla="*/ 235681 h 294047"/>
                    <a:gd name="connsiteX387" fmla="*/ 44615 w 247880"/>
                    <a:gd name="connsiteY387" fmla="*/ 236368 h 294047"/>
                    <a:gd name="connsiteX388" fmla="*/ 44478 w 247880"/>
                    <a:gd name="connsiteY388" fmla="*/ 236711 h 294047"/>
                    <a:gd name="connsiteX389" fmla="*/ 44295 w 247880"/>
                    <a:gd name="connsiteY389" fmla="*/ 237123 h 294047"/>
                    <a:gd name="connsiteX390" fmla="*/ 44226 w 247880"/>
                    <a:gd name="connsiteY390" fmla="*/ 237215 h 294047"/>
                    <a:gd name="connsiteX391" fmla="*/ 44089 w 247880"/>
                    <a:gd name="connsiteY391" fmla="*/ 237467 h 294047"/>
                    <a:gd name="connsiteX392" fmla="*/ 43037 w 247880"/>
                    <a:gd name="connsiteY392" fmla="*/ 239299 h 294047"/>
                    <a:gd name="connsiteX393" fmla="*/ 41962 w 247880"/>
                    <a:gd name="connsiteY393" fmla="*/ 240971 h 294047"/>
                    <a:gd name="connsiteX394" fmla="*/ 41025 w 247880"/>
                    <a:gd name="connsiteY394" fmla="*/ 242162 h 294047"/>
                    <a:gd name="connsiteX395" fmla="*/ 40545 w 247880"/>
                    <a:gd name="connsiteY395" fmla="*/ 242734 h 294047"/>
                    <a:gd name="connsiteX396" fmla="*/ 40316 w 247880"/>
                    <a:gd name="connsiteY396" fmla="*/ 243032 h 294047"/>
                    <a:gd name="connsiteX397" fmla="*/ 40202 w 247880"/>
                    <a:gd name="connsiteY397" fmla="*/ 243192 h 294047"/>
                    <a:gd name="connsiteX398" fmla="*/ 39927 w 247880"/>
                    <a:gd name="connsiteY398" fmla="*/ 243536 h 294047"/>
                    <a:gd name="connsiteX399" fmla="*/ 39836 w 247880"/>
                    <a:gd name="connsiteY399" fmla="*/ 243604 h 294047"/>
                    <a:gd name="connsiteX400" fmla="*/ 38532 w 247880"/>
                    <a:gd name="connsiteY400" fmla="*/ 244864 h 294047"/>
                    <a:gd name="connsiteX401" fmla="*/ 28036 w 247880"/>
                    <a:gd name="connsiteY401" fmla="*/ 252605 h 294047"/>
                    <a:gd name="connsiteX402" fmla="*/ 23188 w 247880"/>
                    <a:gd name="connsiteY402" fmla="*/ 255742 h 294047"/>
                    <a:gd name="connsiteX403" fmla="*/ 20718 w 247880"/>
                    <a:gd name="connsiteY403" fmla="*/ 257506 h 294047"/>
                    <a:gd name="connsiteX404" fmla="*/ 19483 w 247880"/>
                    <a:gd name="connsiteY404" fmla="*/ 258376 h 294047"/>
                    <a:gd name="connsiteX405" fmla="*/ 18866 w 247880"/>
                    <a:gd name="connsiteY405" fmla="*/ 258811 h 294047"/>
                    <a:gd name="connsiteX406" fmla="*/ 18797 w 247880"/>
                    <a:gd name="connsiteY406" fmla="*/ 258880 h 294047"/>
                    <a:gd name="connsiteX407" fmla="*/ 18912 w 247880"/>
                    <a:gd name="connsiteY407" fmla="*/ 258788 h 294047"/>
                    <a:gd name="connsiteX408" fmla="*/ 18775 w 247880"/>
                    <a:gd name="connsiteY408" fmla="*/ 258903 h 294047"/>
                    <a:gd name="connsiteX409" fmla="*/ 18523 w 247880"/>
                    <a:gd name="connsiteY409" fmla="*/ 259132 h 294047"/>
                    <a:gd name="connsiteX410" fmla="*/ 14796 w 247880"/>
                    <a:gd name="connsiteY410" fmla="*/ 262682 h 294047"/>
                    <a:gd name="connsiteX411" fmla="*/ 13241 w 247880"/>
                    <a:gd name="connsiteY411" fmla="*/ 264651 h 294047"/>
                    <a:gd name="connsiteX412" fmla="*/ 12394 w 247880"/>
                    <a:gd name="connsiteY412" fmla="*/ 265888 h 294047"/>
                    <a:gd name="connsiteX413" fmla="*/ 12463 w 247880"/>
                    <a:gd name="connsiteY413" fmla="*/ 265773 h 294047"/>
                    <a:gd name="connsiteX414" fmla="*/ 12463 w 247880"/>
                    <a:gd name="connsiteY414" fmla="*/ 265865 h 294047"/>
                    <a:gd name="connsiteX415" fmla="*/ 12371 w 247880"/>
                    <a:gd name="connsiteY415" fmla="*/ 266002 h 294047"/>
                    <a:gd name="connsiteX416" fmla="*/ 12234 w 247880"/>
                    <a:gd name="connsiteY416" fmla="*/ 266254 h 294047"/>
                    <a:gd name="connsiteX417" fmla="*/ 11937 w 247880"/>
                    <a:gd name="connsiteY417" fmla="*/ 266781 h 294047"/>
                    <a:gd name="connsiteX418" fmla="*/ 10931 w 247880"/>
                    <a:gd name="connsiteY418" fmla="*/ 268979 h 294047"/>
                    <a:gd name="connsiteX419" fmla="*/ 10222 w 247880"/>
                    <a:gd name="connsiteY419" fmla="*/ 271132 h 294047"/>
                    <a:gd name="connsiteX420" fmla="*/ 9399 w 247880"/>
                    <a:gd name="connsiteY420" fmla="*/ 276537 h 294047"/>
                    <a:gd name="connsiteX421" fmla="*/ 9399 w 247880"/>
                    <a:gd name="connsiteY421" fmla="*/ 275873 h 294047"/>
                    <a:gd name="connsiteX422" fmla="*/ 9445 w 247880"/>
                    <a:gd name="connsiteY422" fmla="*/ 279239 h 294047"/>
                    <a:gd name="connsiteX423" fmla="*/ 9445 w 247880"/>
                    <a:gd name="connsiteY423" fmla="*/ 279354 h 294047"/>
                    <a:gd name="connsiteX424" fmla="*/ 9445 w 247880"/>
                    <a:gd name="connsiteY424" fmla="*/ 279354 h 294047"/>
                    <a:gd name="connsiteX425" fmla="*/ 9445 w 247880"/>
                    <a:gd name="connsiteY425" fmla="*/ 279148 h 294047"/>
                    <a:gd name="connsiteX426" fmla="*/ 9445 w 247880"/>
                    <a:gd name="connsiteY426" fmla="*/ 279148 h 294047"/>
                    <a:gd name="connsiteX427" fmla="*/ 9445 w 247880"/>
                    <a:gd name="connsiteY427" fmla="*/ 279239 h 294047"/>
                    <a:gd name="connsiteX428" fmla="*/ 9490 w 247880"/>
                    <a:gd name="connsiteY428" fmla="*/ 279469 h 294047"/>
                    <a:gd name="connsiteX429" fmla="*/ 9536 w 247880"/>
                    <a:gd name="connsiteY429" fmla="*/ 279881 h 294047"/>
                    <a:gd name="connsiteX430" fmla="*/ 9627 w 247880"/>
                    <a:gd name="connsiteY430" fmla="*/ 280705 h 294047"/>
                    <a:gd name="connsiteX431" fmla="*/ 9810 w 247880"/>
                    <a:gd name="connsiteY431" fmla="*/ 282400 h 294047"/>
                    <a:gd name="connsiteX432" fmla="*/ 9993 w 247880"/>
                    <a:gd name="connsiteY432" fmla="*/ 284071 h 294047"/>
                    <a:gd name="connsiteX433" fmla="*/ 10039 w 247880"/>
                    <a:gd name="connsiteY433" fmla="*/ 284484 h 294047"/>
                    <a:gd name="connsiteX434" fmla="*/ 10039 w 247880"/>
                    <a:gd name="connsiteY434" fmla="*/ 284598 h 294047"/>
                    <a:gd name="connsiteX435" fmla="*/ 10039 w 247880"/>
                    <a:gd name="connsiteY435" fmla="*/ 284598 h 294047"/>
                    <a:gd name="connsiteX436" fmla="*/ 9993 w 247880"/>
                    <a:gd name="connsiteY436" fmla="*/ 284278 h 294047"/>
                    <a:gd name="connsiteX437" fmla="*/ 9993 w 247880"/>
                    <a:gd name="connsiteY437" fmla="*/ 284278 h 294047"/>
                    <a:gd name="connsiteX438" fmla="*/ 9993 w 247880"/>
                    <a:gd name="connsiteY438" fmla="*/ 284301 h 294047"/>
                    <a:gd name="connsiteX439" fmla="*/ 9993 w 247880"/>
                    <a:gd name="connsiteY439" fmla="*/ 284301 h 294047"/>
                    <a:gd name="connsiteX440" fmla="*/ 9993 w 247880"/>
                    <a:gd name="connsiteY440" fmla="*/ 284369 h 294047"/>
                    <a:gd name="connsiteX441" fmla="*/ 10039 w 247880"/>
                    <a:gd name="connsiteY441" fmla="*/ 284575 h 294047"/>
                    <a:gd name="connsiteX442" fmla="*/ 10199 w 247880"/>
                    <a:gd name="connsiteY442" fmla="*/ 285377 h 294047"/>
                    <a:gd name="connsiteX443" fmla="*/ 10840 w 247880"/>
                    <a:gd name="connsiteY443" fmla="*/ 288492 h 294047"/>
                    <a:gd name="connsiteX444" fmla="*/ 1829 w 247880"/>
                    <a:gd name="connsiteY444" fmla="*/ 290003 h 294047"/>
                    <a:gd name="connsiteX445" fmla="*/ 1738 w 247880"/>
                    <a:gd name="connsiteY445" fmla="*/ 276193 h 294047"/>
                    <a:gd name="connsiteX446" fmla="*/ 2013 w 247880"/>
                    <a:gd name="connsiteY446" fmla="*/ 274522 h 294047"/>
                    <a:gd name="connsiteX447" fmla="*/ 2333 w 247880"/>
                    <a:gd name="connsiteY447" fmla="*/ 272987 h 294047"/>
                    <a:gd name="connsiteX448" fmla="*/ 2493 w 247880"/>
                    <a:gd name="connsiteY448" fmla="*/ 272231 h 294047"/>
                    <a:gd name="connsiteX449" fmla="*/ 2584 w 247880"/>
                    <a:gd name="connsiteY449" fmla="*/ 271842 h 294047"/>
                    <a:gd name="connsiteX450" fmla="*/ 2584 w 247880"/>
                    <a:gd name="connsiteY450" fmla="*/ 271751 h 294047"/>
                    <a:gd name="connsiteX451" fmla="*/ 2676 w 247880"/>
                    <a:gd name="connsiteY451" fmla="*/ 271430 h 294047"/>
                    <a:gd name="connsiteX452" fmla="*/ 2744 w 247880"/>
                    <a:gd name="connsiteY452" fmla="*/ 271201 h 294047"/>
                    <a:gd name="connsiteX453" fmla="*/ 3293 w 247880"/>
                    <a:gd name="connsiteY453" fmla="*/ 269414 h 294047"/>
                    <a:gd name="connsiteX454" fmla="*/ 3979 w 247880"/>
                    <a:gd name="connsiteY454" fmla="*/ 267697 h 294047"/>
                    <a:gd name="connsiteX455" fmla="*/ 4825 w 247880"/>
                    <a:gd name="connsiteY455" fmla="*/ 265911 h 294047"/>
                    <a:gd name="connsiteX456" fmla="*/ 5786 w 247880"/>
                    <a:gd name="connsiteY456" fmla="*/ 264170 h 294047"/>
                    <a:gd name="connsiteX457" fmla="*/ 6655 w 247880"/>
                    <a:gd name="connsiteY457" fmla="*/ 262865 h 294047"/>
                    <a:gd name="connsiteX458" fmla="*/ 11663 w 247880"/>
                    <a:gd name="connsiteY458" fmla="*/ 257368 h 294047"/>
                    <a:gd name="connsiteX459" fmla="*/ 13080 w 247880"/>
                    <a:gd name="connsiteY459" fmla="*/ 256155 h 294047"/>
                    <a:gd name="connsiteX460" fmla="*/ 14361 w 247880"/>
                    <a:gd name="connsiteY460" fmla="*/ 255216 h 294047"/>
                    <a:gd name="connsiteX461" fmla="*/ 15001 w 247880"/>
                    <a:gd name="connsiteY461" fmla="*/ 254757 h 294047"/>
                    <a:gd name="connsiteX462" fmla="*/ 15322 w 247880"/>
                    <a:gd name="connsiteY462" fmla="*/ 254529 h 294047"/>
                    <a:gd name="connsiteX463" fmla="*/ 15390 w 247880"/>
                    <a:gd name="connsiteY463" fmla="*/ 254460 h 294047"/>
                    <a:gd name="connsiteX464" fmla="*/ 15619 w 247880"/>
                    <a:gd name="connsiteY464" fmla="*/ 254300 h 294047"/>
                    <a:gd name="connsiteX465" fmla="*/ 15802 w 247880"/>
                    <a:gd name="connsiteY465" fmla="*/ 254208 h 294047"/>
                    <a:gd name="connsiteX466" fmla="*/ 17243 w 247880"/>
                    <a:gd name="connsiteY466" fmla="*/ 253338 h 294047"/>
                    <a:gd name="connsiteX467" fmla="*/ 22914 w 247880"/>
                    <a:gd name="connsiteY467" fmla="*/ 250086 h 294047"/>
                    <a:gd name="connsiteX468" fmla="*/ 25681 w 247880"/>
                    <a:gd name="connsiteY468" fmla="*/ 248597 h 294047"/>
                    <a:gd name="connsiteX469" fmla="*/ 26252 w 247880"/>
                    <a:gd name="connsiteY469" fmla="*/ 248277 h 294047"/>
                    <a:gd name="connsiteX470" fmla="*/ 26938 w 247880"/>
                    <a:gd name="connsiteY470" fmla="*/ 247910 h 294047"/>
                    <a:gd name="connsiteX471" fmla="*/ 28288 w 247880"/>
                    <a:gd name="connsiteY471" fmla="*/ 247131 h 294047"/>
                    <a:gd name="connsiteX472" fmla="*/ 31009 w 247880"/>
                    <a:gd name="connsiteY472" fmla="*/ 245551 h 294047"/>
                    <a:gd name="connsiteX473" fmla="*/ 31695 w 247880"/>
                    <a:gd name="connsiteY473" fmla="*/ 245162 h 294047"/>
                    <a:gd name="connsiteX474" fmla="*/ 31878 w 247880"/>
                    <a:gd name="connsiteY474" fmla="*/ 245047 h 294047"/>
                    <a:gd name="connsiteX475" fmla="*/ 31946 w 247880"/>
                    <a:gd name="connsiteY475" fmla="*/ 245001 h 294047"/>
                    <a:gd name="connsiteX476" fmla="*/ 31901 w 247880"/>
                    <a:gd name="connsiteY476" fmla="*/ 245047 h 294047"/>
                    <a:gd name="connsiteX477" fmla="*/ 32175 w 247880"/>
                    <a:gd name="connsiteY477" fmla="*/ 244864 h 294047"/>
                    <a:gd name="connsiteX478" fmla="*/ 33250 w 247880"/>
                    <a:gd name="connsiteY478" fmla="*/ 244131 h 294047"/>
                    <a:gd name="connsiteX479" fmla="*/ 34348 w 247880"/>
                    <a:gd name="connsiteY479" fmla="*/ 243399 h 294047"/>
                    <a:gd name="connsiteX480" fmla="*/ 35537 w 247880"/>
                    <a:gd name="connsiteY480" fmla="*/ 242413 h 294047"/>
                    <a:gd name="connsiteX481" fmla="*/ 36726 w 247880"/>
                    <a:gd name="connsiteY481" fmla="*/ 241406 h 294047"/>
                    <a:gd name="connsiteX482" fmla="*/ 37023 w 247880"/>
                    <a:gd name="connsiteY482" fmla="*/ 241108 h 294047"/>
                    <a:gd name="connsiteX483" fmla="*/ 37183 w 247880"/>
                    <a:gd name="connsiteY483" fmla="*/ 240994 h 294047"/>
                    <a:gd name="connsiteX484" fmla="*/ 37252 w 247880"/>
                    <a:gd name="connsiteY484" fmla="*/ 240925 h 294047"/>
                    <a:gd name="connsiteX485" fmla="*/ 37160 w 247880"/>
                    <a:gd name="connsiteY485" fmla="*/ 241017 h 294047"/>
                    <a:gd name="connsiteX486" fmla="*/ 37549 w 247880"/>
                    <a:gd name="connsiteY486" fmla="*/ 240559 h 294047"/>
                    <a:gd name="connsiteX487" fmla="*/ 39218 w 247880"/>
                    <a:gd name="connsiteY487" fmla="*/ 238795 h 294047"/>
                    <a:gd name="connsiteX488" fmla="*/ 40956 w 247880"/>
                    <a:gd name="connsiteY488" fmla="*/ 236184 h 294047"/>
                    <a:gd name="connsiteX489" fmla="*/ 41391 w 247880"/>
                    <a:gd name="connsiteY489" fmla="*/ 235543 h 294047"/>
                    <a:gd name="connsiteX490" fmla="*/ 41437 w 247880"/>
                    <a:gd name="connsiteY490" fmla="*/ 235452 h 294047"/>
                    <a:gd name="connsiteX491" fmla="*/ 41231 w 247880"/>
                    <a:gd name="connsiteY491" fmla="*/ 235841 h 294047"/>
                    <a:gd name="connsiteX492" fmla="*/ 41322 w 247880"/>
                    <a:gd name="connsiteY492" fmla="*/ 235657 h 294047"/>
                    <a:gd name="connsiteX493" fmla="*/ 41482 w 247880"/>
                    <a:gd name="connsiteY493" fmla="*/ 235314 h 294047"/>
                    <a:gd name="connsiteX494" fmla="*/ 42077 w 247880"/>
                    <a:gd name="connsiteY494" fmla="*/ 234100 h 294047"/>
                    <a:gd name="connsiteX495" fmla="*/ 42603 w 247880"/>
                    <a:gd name="connsiteY495" fmla="*/ 232612 h 294047"/>
                    <a:gd name="connsiteX496" fmla="*/ 42763 w 247880"/>
                    <a:gd name="connsiteY496" fmla="*/ 232245 h 294047"/>
                    <a:gd name="connsiteX497" fmla="*/ 42763 w 247880"/>
                    <a:gd name="connsiteY497" fmla="*/ 232154 h 294047"/>
                    <a:gd name="connsiteX498" fmla="*/ 42763 w 247880"/>
                    <a:gd name="connsiteY498" fmla="*/ 232268 h 294047"/>
                    <a:gd name="connsiteX499" fmla="*/ 42809 w 247880"/>
                    <a:gd name="connsiteY499" fmla="*/ 232108 h 294047"/>
                    <a:gd name="connsiteX500" fmla="*/ 42991 w 247880"/>
                    <a:gd name="connsiteY500" fmla="*/ 231490 h 294047"/>
                    <a:gd name="connsiteX501" fmla="*/ 43358 w 247880"/>
                    <a:gd name="connsiteY501" fmla="*/ 230138 h 294047"/>
                    <a:gd name="connsiteX502" fmla="*/ 43701 w 247880"/>
                    <a:gd name="connsiteY502" fmla="*/ 228741 h 294047"/>
                    <a:gd name="connsiteX503" fmla="*/ 44569 w 247880"/>
                    <a:gd name="connsiteY503" fmla="*/ 225352 h 294047"/>
                    <a:gd name="connsiteX504" fmla="*/ 47199 w 247880"/>
                    <a:gd name="connsiteY504" fmla="*/ 218848 h 294047"/>
                    <a:gd name="connsiteX505" fmla="*/ 54974 w 247880"/>
                    <a:gd name="connsiteY505" fmla="*/ 207786 h 294047"/>
                    <a:gd name="connsiteX506" fmla="*/ 57375 w 247880"/>
                    <a:gd name="connsiteY506" fmla="*/ 205382 h 294047"/>
                    <a:gd name="connsiteX507" fmla="*/ 59731 w 247880"/>
                    <a:gd name="connsiteY507" fmla="*/ 203229 h 294047"/>
                    <a:gd name="connsiteX508" fmla="*/ 64876 w 247880"/>
                    <a:gd name="connsiteY508" fmla="*/ 199107 h 294047"/>
                    <a:gd name="connsiteX509" fmla="*/ 67460 w 247880"/>
                    <a:gd name="connsiteY509" fmla="*/ 197114 h 294047"/>
                    <a:gd name="connsiteX510" fmla="*/ 70044 w 247880"/>
                    <a:gd name="connsiteY510" fmla="*/ 195328 h 294047"/>
                    <a:gd name="connsiteX511" fmla="*/ 75304 w 247880"/>
                    <a:gd name="connsiteY511" fmla="*/ 191778 h 294047"/>
                    <a:gd name="connsiteX512" fmla="*/ 96662 w 247880"/>
                    <a:gd name="connsiteY512" fmla="*/ 178655 h 294047"/>
                    <a:gd name="connsiteX513" fmla="*/ 116763 w 247880"/>
                    <a:gd name="connsiteY513" fmla="*/ 164411 h 294047"/>
                    <a:gd name="connsiteX514" fmla="*/ 119141 w 247880"/>
                    <a:gd name="connsiteY514" fmla="*/ 162372 h 294047"/>
                    <a:gd name="connsiteX515" fmla="*/ 120330 w 247880"/>
                    <a:gd name="connsiteY515" fmla="*/ 161342 h 294047"/>
                    <a:gd name="connsiteX516" fmla="*/ 121245 w 247880"/>
                    <a:gd name="connsiteY516" fmla="*/ 160426 h 294047"/>
                    <a:gd name="connsiteX517" fmla="*/ 123349 w 247880"/>
                    <a:gd name="connsiteY517" fmla="*/ 158319 h 294047"/>
                    <a:gd name="connsiteX518" fmla="*/ 125430 w 247880"/>
                    <a:gd name="connsiteY518" fmla="*/ 155983 h 294047"/>
                    <a:gd name="connsiteX519" fmla="*/ 132793 w 247880"/>
                    <a:gd name="connsiteY519" fmla="*/ 146272 h 294047"/>
                    <a:gd name="connsiteX520" fmla="*/ 147726 w 247880"/>
                    <a:gd name="connsiteY520" fmla="*/ 125753 h 294047"/>
                    <a:gd name="connsiteX521" fmla="*/ 151773 w 247880"/>
                    <a:gd name="connsiteY521" fmla="*/ 120897 h 294047"/>
                    <a:gd name="connsiteX522" fmla="*/ 153809 w 247880"/>
                    <a:gd name="connsiteY522" fmla="*/ 118539 h 294047"/>
                    <a:gd name="connsiteX523" fmla="*/ 154838 w 247880"/>
                    <a:gd name="connsiteY523" fmla="*/ 117325 h 294047"/>
                    <a:gd name="connsiteX524" fmla="*/ 156027 w 247880"/>
                    <a:gd name="connsiteY524" fmla="*/ 116111 h 294047"/>
                    <a:gd name="connsiteX525" fmla="*/ 165517 w 247880"/>
                    <a:gd name="connsiteY525" fmla="*/ 107386 h 294047"/>
                    <a:gd name="connsiteX526" fmla="*/ 168009 w 247880"/>
                    <a:gd name="connsiteY526" fmla="*/ 105485 h 294047"/>
                    <a:gd name="connsiteX527" fmla="*/ 170776 w 247880"/>
                    <a:gd name="connsiteY527" fmla="*/ 103653 h 294047"/>
                    <a:gd name="connsiteX528" fmla="*/ 176356 w 247880"/>
                    <a:gd name="connsiteY528" fmla="*/ 100447 h 294047"/>
                    <a:gd name="connsiteX529" fmla="*/ 187630 w 247880"/>
                    <a:gd name="connsiteY529" fmla="*/ 94882 h 294047"/>
                    <a:gd name="connsiteX530" fmla="*/ 198744 w 247880"/>
                    <a:gd name="connsiteY530" fmla="*/ 89225 h 294047"/>
                    <a:gd name="connsiteX531" fmla="*/ 204095 w 247880"/>
                    <a:gd name="connsiteY531" fmla="*/ 86110 h 294047"/>
                    <a:gd name="connsiteX532" fmla="*/ 206725 w 247880"/>
                    <a:gd name="connsiteY532" fmla="*/ 84553 h 294047"/>
                    <a:gd name="connsiteX533" fmla="*/ 209377 w 247880"/>
                    <a:gd name="connsiteY533" fmla="*/ 82904 h 294047"/>
                    <a:gd name="connsiteX534" fmla="*/ 219713 w 247880"/>
                    <a:gd name="connsiteY534" fmla="*/ 76102 h 294047"/>
                    <a:gd name="connsiteX535" fmla="*/ 224653 w 247880"/>
                    <a:gd name="connsiteY535" fmla="*/ 72255 h 294047"/>
                    <a:gd name="connsiteX536" fmla="*/ 225888 w 247880"/>
                    <a:gd name="connsiteY536" fmla="*/ 71293 h 294047"/>
                    <a:gd name="connsiteX537" fmla="*/ 226940 w 247880"/>
                    <a:gd name="connsiteY537" fmla="*/ 70308 h 294047"/>
                    <a:gd name="connsiteX538" fmla="*/ 229135 w 247880"/>
                    <a:gd name="connsiteY538" fmla="*/ 68178 h 294047"/>
                    <a:gd name="connsiteX539" fmla="*/ 231330 w 247880"/>
                    <a:gd name="connsiteY539" fmla="*/ 66048 h 294047"/>
                    <a:gd name="connsiteX540" fmla="*/ 233365 w 247880"/>
                    <a:gd name="connsiteY540" fmla="*/ 63666 h 294047"/>
                    <a:gd name="connsiteX541" fmla="*/ 235378 w 247880"/>
                    <a:gd name="connsiteY541" fmla="*/ 61262 h 294047"/>
                    <a:gd name="connsiteX542" fmla="*/ 236316 w 247880"/>
                    <a:gd name="connsiteY542" fmla="*/ 60094 h 294047"/>
                    <a:gd name="connsiteX543" fmla="*/ 237185 w 247880"/>
                    <a:gd name="connsiteY543" fmla="*/ 58834 h 294047"/>
                    <a:gd name="connsiteX544" fmla="*/ 242947 w 247880"/>
                    <a:gd name="connsiteY544" fmla="*/ 48070 h 294047"/>
                    <a:gd name="connsiteX545" fmla="*/ 243930 w 247880"/>
                    <a:gd name="connsiteY545" fmla="*/ 45162 h 294047"/>
                    <a:gd name="connsiteX546" fmla="*/ 244731 w 247880"/>
                    <a:gd name="connsiteY546" fmla="*/ 42185 h 294047"/>
                    <a:gd name="connsiteX547" fmla="*/ 245326 w 247880"/>
                    <a:gd name="connsiteY547" fmla="*/ 39208 h 294047"/>
                    <a:gd name="connsiteX548" fmla="*/ 245737 w 247880"/>
                    <a:gd name="connsiteY548" fmla="*/ 36093 h 294047"/>
                    <a:gd name="connsiteX549" fmla="*/ 245897 w 247880"/>
                    <a:gd name="connsiteY549" fmla="*/ 29978 h 294047"/>
                    <a:gd name="connsiteX550" fmla="*/ 245645 w 247880"/>
                    <a:gd name="connsiteY550" fmla="*/ 26886 h 294047"/>
                    <a:gd name="connsiteX551" fmla="*/ 245531 w 247880"/>
                    <a:gd name="connsiteY551" fmla="*/ 25352 h 294047"/>
                    <a:gd name="connsiteX552" fmla="*/ 245280 w 247880"/>
                    <a:gd name="connsiteY552" fmla="*/ 23841 h 294047"/>
                    <a:gd name="connsiteX553" fmla="*/ 236842 w 247880"/>
                    <a:gd name="connsiteY553" fmla="*/ 458 h 294047"/>
                    <a:gd name="connsiteX554" fmla="*/ 237916 w 247880"/>
                    <a:gd name="connsiteY554" fmla="*/ 92 h 29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247880" h="294047">
                      <a:moveTo>
                        <a:pt x="237985" y="0"/>
                      </a:moveTo>
                      <a:cubicBezTo>
                        <a:pt x="238739" y="1786"/>
                        <a:pt x="239929" y="3710"/>
                        <a:pt x="240775" y="5588"/>
                      </a:cubicBezTo>
                      <a:lnTo>
                        <a:pt x="242170" y="8405"/>
                      </a:lnTo>
                      <a:cubicBezTo>
                        <a:pt x="242627" y="9344"/>
                        <a:pt x="242970" y="10375"/>
                        <a:pt x="243359" y="11336"/>
                      </a:cubicBezTo>
                      <a:lnTo>
                        <a:pt x="244525" y="14314"/>
                      </a:lnTo>
                      <a:lnTo>
                        <a:pt x="245097" y="15802"/>
                      </a:lnTo>
                      <a:lnTo>
                        <a:pt x="245531" y="17337"/>
                      </a:lnTo>
                      <a:cubicBezTo>
                        <a:pt x="245806" y="18344"/>
                        <a:pt x="246126" y="19352"/>
                        <a:pt x="246377" y="20359"/>
                      </a:cubicBezTo>
                      <a:lnTo>
                        <a:pt x="247018" y="23520"/>
                      </a:lnTo>
                      <a:lnTo>
                        <a:pt x="247338" y="25077"/>
                      </a:lnTo>
                      <a:lnTo>
                        <a:pt x="247521" y="26680"/>
                      </a:lnTo>
                      <a:lnTo>
                        <a:pt x="247841" y="29864"/>
                      </a:lnTo>
                      <a:cubicBezTo>
                        <a:pt x="247932" y="32016"/>
                        <a:pt x="247841" y="34124"/>
                        <a:pt x="247818" y="36299"/>
                      </a:cubicBezTo>
                      <a:lnTo>
                        <a:pt x="247475" y="39437"/>
                      </a:lnTo>
                      <a:lnTo>
                        <a:pt x="246903" y="42666"/>
                      </a:lnTo>
                      <a:lnTo>
                        <a:pt x="246149" y="45780"/>
                      </a:lnTo>
                      <a:lnTo>
                        <a:pt x="245188" y="48872"/>
                      </a:lnTo>
                      <a:cubicBezTo>
                        <a:pt x="243793" y="52857"/>
                        <a:pt x="241735" y="56773"/>
                        <a:pt x="239403" y="60323"/>
                      </a:cubicBezTo>
                      <a:lnTo>
                        <a:pt x="238511" y="61651"/>
                      </a:lnTo>
                      <a:cubicBezTo>
                        <a:pt x="238122" y="62224"/>
                        <a:pt x="237848" y="62521"/>
                        <a:pt x="237505" y="62956"/>
                      </a:cubicBezTo>
                      <a:lnTo>
                        <a:pt x="235538" y="65407"/>
                      </a:lnTo>
                      <a:cubicBezTo>
                        <a:pt x="234875" y="66231"/>
                        <a:pt x="234235" y="67056"/>
                        <a:pt x="233549" y="67881"/>
                      </a:cubicBezTo>
                      <a:lnTo>
                        <a:pt x="231285" y="70170"/>
                      </a:lnTo>
                      <a:lnTo>
                        <a:pt x="229021" y="72461"/>
                      </a:lnTo>
                      <a:cubicBezTo>
                        <a:pt x="228609" y="72850"/>
                        <a:pt x="228335" y="73216"/>
                        <a:pt x="227832" y="73652"/>
                      </a:cubicBezTo>
                      <a:lnTo>
                        <a:pt x="226620" y="74636"/>
                      </a:lnTo>
                      <a:lnTo>
                        <a:pt x="221772" y="78598"/>
                      </a:lnTo>
                      <a:cubicBezTo>
                        <a:pt x="218341" y="81049"/>
                        <a:pt x="214820" y="83591"/>
                        <a:pt x="211344" y="85835"/>
                      </a:cubicBezTo>
                      <a:lnTo>
                        <a:pt x="208737" y="87576"/>
                      </a:lnTo>
                      <a:cubicBezTo>
                        <a:pt x="207731" y="88240"/>
                        <a:pt x="206931" y="88698"/>
                        <a:pt x="206016" y="89270"/>
                      </a:cubicBezTo>
                      <a:lnTo>
                        <a:pt x="200596" y="92591"/>
                      </a:lnTo>
                      <a:cubicBezTo>
                        <a:pt x="196937" y="94584"/>
                        <a:pt x="193347" y="96668"/>
                        <a:pt x="189528" y="98523"/>
                      </a:cubicBezTo>
                      <a:cubicBezTo>
                        <a:pt x="182005" y="102439"/>
                        <a:pt x="174572" y="105851"/>
                        <a:pt x="168353" y="111073"/>
                      </a:cubicBezTo>
                      <a:cubicBezTo>
                        <a:pt x="165243" y="113684"/>
                        <a:pt x="162384" y="116478"/>
                        <a:pt x="159571" y="119546"/>
                      </a:cubicBezTo>
                      <a:lnTo>
                        <a:pt x="158611" y="120577"/>
                      </a:lnTo>
                      <a:lnTo>
                        <a:pt x="157605" y="121791"/>
                      </a:lnTo>
                      <a:lnTo>
                        <a:pt x="155615" y="124218"/>
                      </a:lnTo>
                      <a:cubicBezTo>
                        <a:pt x="154312" y="125822"/>
                        <a:pt x="152917" y="127424"/>
                        <a:pt x="151728" y="129074"/>
                      </a:cubicBezTo>
                      <a:cubicBezTo>
                        <a:pt x="146743" y="135554"/>
                        <a:pt x="142100" y="142540"/>
                        <a:pt x="137573" y="149502"/>
                      </a:cubicBezTo>
                      <a:cubicBezTo>
                        <a:pt x="135240" y="153028"/>
                        <a:pt x="132885" y="156601"/>
                        <a:pt x="129935" y="159922"/>
                      </a:cubicBezTo>
                      <a:cubicBezTo>
                        <a:pt x="129249" y="160701"/>
                        <a:pt x="128608" y="161525"/>
                        <a:pt x="127877" y="162304"/>
                      </a:cubicBezTo>
                      <a:lnTo>
                        <a:pt x="125590" y="164663"/>
                      </a:lnTo>
                      <a:lnTo>
                        <a:pt x="125018" y="165258"/>
                      </a:lnTo>
                      <a:lnTo>
                        <a:pt x="124744" y="165533"/>
                      </a:lnTo>
                      <a:lnTo>
                        <a:pt x="124606" y="165693"/>
                      </a:lnTo>
                      <a:lnTo>
                        <a:pt x="124332" y="165968"/>
                      </a:lnTo>
                      <a:lnTo>
                        <a:pt x="123143" y="166998"/>
                      </a:lnTo>
                      <a:lnTo>
                        <a:pt x="120788" y="169060"/>
                      </a:lnTo>
                      <a:cubicBezTo>
                        <a:pt x="119187" y="170411"/>
                        <a:pt x="117746" y="171877"/>
                        <a:pt x="115985" y="173159"/>
                      </a:cubicBezTo>
                      <a:lnTo>
                        <a:pt x="110817" y="177075"/>
                      </a:lnTo>
                      <a:lnTo>
                        <a:pt x="109514" y="178037"/>
                      </a:lnTo>
                      <a:lnTo>
                        <a:pt x="109194" y="178289"/>
                      </a:lnTo>
                      <a:lnTo>
                        <a:pt x="108782" y="178564"/>
                      </a:lnTo>
                      <a:lnTo>
                        <a:pt x="108119" y="178976"/>
                      </a:lnTo>
                      <a:lnTo>
                        <a:pt x="105489" y="180694"/>
                      </a:lnTo>
                      <a:lnTo>
                        <a:pt x="100252" y="184129"/>
                      </a:lnTo>
                      <a:cubicBezTo>
                        <a:pt x="93278" y="188755"/>
                        <a:pt x="86189" y="193152"/>
                        <a:pt x="79146" y="197618"/>
                      </a:cubicBezTo>
                      <a:cubicBezTo>
                        <a:pt x="77545" y="198672"/>
                        <a:pt x="75761" y="200000"/>
                        <a:pt x="74069" y="201168"/>
                      </a:cubicBezTo>
                      <a:cubicBezTo>
                        <a:pt x="73223" y="201786"/>
                        <a:pt x="72331" y="202359"/>
                        <a:pt x="71530" y="202977"/>
                      </a:cubicBezTo>
                      <a:lnTo>
                        <a:pt x="69198" y="204855"/>
                      </a:lnTo>
                      <a:cubicBezTo>
                        <a:pt x="67689" y="206115"/>
                        <a:pt x="65974" y="207305"/>
                        <a:pt x="64624" y="208656"/>
                      </a:cubicBezTo>
                      <a:cubicBezTo>
                        <a:pt x="63870" y="209343"/>
                        <a:pt x="63024" y="210099"/>
                        <a:pt x="62384" y="210764"/>
                      </a:cubicBezTo>
                      <a:lnTo>
                        <a:pt x="60394" y="212825"/>
                      </a:lnTo>
                      <a:cubicBezTo>
                        <a:pt x="57787" y="215779"/>
                        <a:pt x="55706" y="218733"/>
                        <a:pt x="53945" y="222375"/>
                      </a:cubicBezTo>
                      <a:cubicBezTo>
                        <a:pt x="53190" y="223932"/>
                        <a:pt x="52573" y="225741"/>
                        <a:pt x="51979" y="227528"/>
                      </a:cubicBezTo>
                      <a:lnTo>
                        <a:pt x="51338" y="230253"/>
                      </a:lnTo>
                      <a:lnTo>
                        <a:pt x="50950" y="231902"/>
                      </a:lnTo>
                      <a:cubicBezTo>
                        <a:pt x="50858" y="232360"/>
                        <a:pt x="50675" y="233024"/>
                        <a:pt x="50515" y="233596"/>
                      </a:cubicBezTo>
                      <a:lnTo>
                        <a:pt x="50264" y="234490"/>
                      </a:lnTo>
                      <a:lnTo>
                        <a:pt x="50195" y="234719"/>
                      </a:lnTo>
                      <a:lnTo>
                        <a:pt x="50058" y="235108"/>
                      </a:lnTo>
                      <a:lnTo>
                        <a:pt x="49921" y="235474"/>
                      </a:lnTo>
                      <a:lnTo>
                        <a:pt x="49394" y="236963"/>
                      </a:lnTo>
                      <a:lnTo>
                        <a:pt x="48663" y="238589"/>
                      </a:lnTo>
                      <a:lnTo>
                        <a:pt x="48503" y="238956"/>
                      </a:lnTo>
                      <a:lnTo>
                        <a:pt x="48411" y="239139"/>
                      </a:lnTo>
                      <a:lnTo>
                        <a:pt x="48091" y="239688"/>
                      </a:lnTo>
                      <a:lnTo>
                        <a:pt x="48045" y="239780"/>
                      </a:lnTo>
                      <a:lnTo>
                        <a:pt x="47611" y="240421"/>
                      </a:lnTo>
                      <a:lnTo>
                        <a:pt x="45941" y="243078"/>
                      </a:lnTo>
                      <a:cubicBezTo>
                        <a:pt x="45141" y="244062"/>
                        <a:pt x="44295" y="245047"/>
                        <a:pt x="43449" y="246009"/>
                      </a:cubicBezTo>
                      <a:lnTo>
                        <a:pt x="42809" y="246719"/>
                      </a:lnTo>
                      <a:cubicBezTo>
                        <a:pt x="42923" y="246605"/>
                        <a:pt x="42557" y="246948"/>
                        <a:pt x="42580" y="246948"/>
                      </a:cubicBezTo>
                      <a:lnTo>
                        <a:pt x="42511" y="247017"/>
                      </a:lnTo>
                      <a:lnTo>
                        <a:pt x="42351" y="247131"/>
                      </a:lnTo>
                      <a:lnTo>
                        <a:pt x="42054" y="247383"/>
                      </a:lnTo>
                      <a:lnTo>
                        <a:pt x="40888" y="248414"/>
                      </a:lnTo>
                      <a:lnTo>
                        <a:pt x="39699" y="249467"/>
                      </a:lnTo>
                      <a:lnTo>
                        <a:pt x="38235" y="250521"/>
                      </a:lnTo>
                      <a:lnTo>
                        <a:pt x="36749" y="251551"/>
                      </a:lnTo>
                      <a:lnTo>
                        <a:pt x="36383" y="251826"/>
                      </a:lnTo>
                      <a:lnTo>
                        <a:pt x="35903" y="252101"/>
                      </a:lnTo>
                      <a:lnTo>
                        <a:pt x="35217" y="252513"/>
                      </a:lnTo>
                      <a:lnTo>
                        <a:pt x="32541" y="254116"/>
                      </a:lnTo>
                      <a:lnTo>
                        <a:pt x="31192" y="254941"/>
                      </a:lnTo>
                      <a:lnTo>
                        <a:pt x="30506" y="255330"/>
                      </a:lnTo>
                      <a:lnTo>
                        <a:pt x="29728" y="255765"/>
                      </a:lnTo>
                      <a:lnTo>
                        <a:pt x="26984" y="257300"/>
                      </a:lnTo>
                      <a:cubicBezTo>
                        <a:pt x="25086" y="258284"/>
                        <a:pt x="23485" y="259361"/>
                        <a:pt x="21839" y="260391"/>
                      </a:cubicBezTo>
                      <a:lnTo>
                        <a:pt x="20604" y="261170"/>
                      </a:lnTo>
                      <a:lnTo>
                        <a:pt x="20444" y="261262"/>
                      </a:lnTo>
                      <a:cubicBezTo>
                        <a:pt x="20444" y="261262"/>
                        <a:pt x="20261" y="261399"/>
                        <a:pt x="20490" y="261216"/>
                      </a:cubicBezTo>
                      <a:lnTo>
                        <a:pt x="20421" y="261262"/>
                      </a:lnTo>
                      <a:lnTo>
                        <a:pt x="20101" y="261513"/>
                      </a:lnTo>
                      <a:lnTo>
                        <a:pt x="19483" y="261972"/>
                      </a:lnTo>
                      <a:cubicBezTo>
                        <a:pt x="19072" y="262269"/>
                        <a:pt x="18615" y="262613"/>
                        <a:pt x="18272" y="262910"/>
                      </a:cubicBezTo>
                      <a:lnTo>
                        <a:pt x="17334" y="263758"/>
                      </a:lnTo>
                      <a:cubicBezTo>
                        <a:pt x="16694" y="264262"/>
                        <a:pt x="16099" y="264995"/>
                        <a:pt x="15459" y="265613"/>
                      </a:cubicBezTo>
                      <a:cubicBezTo>
                        <a:pt x="15162" y="265934"/>
                        <a:pt x="14910" y="266277"/>
                        <a:pt x="14636" y="266621"/>
                      </a:cubicBezTo>
                      <a:lnTo>
                        <a:pt x="14224" y="267125"/>
                      </a:lnTo>
                      <a:lnTo>
                        <a:pt x="14133" y="267239"/>
                      </a:lnTo>
                      <a:cubicBezTo>
                        <a:pt x="14133" y="267239"/>
                        <a:pt x="14361" y="266918"/>
                        <a:pt x="14201" y="267125"/>
                      </a:cubicBezTo>
                      <a:lnTo>
                        <a:pt x="14155" y="267216"/>
                      </a:lnTo>
                      <a:lnTo>
                        <a:pt x="13949" y="267537"/>
                      </a:lnTo>
                      <a:cubicBezTo>
                        <a:pt x="11754" y="270812"/>
                        <a:pt x="11183" y="273193"/>
                        <a:pt x="10542" y="277568"/>
                      </a:cubicBezTo>
                      <a:cubicBezTo>
                        <a:pt x="10131" y="280728"/>
                        <a:pt x="10428" y="285010"/>
                        <a:pt x="10908" y="288858"/>
                      </a:cubicBezTo>
                      <a:cubicBezTo>
                        <a:pt x="11251" y="291377"/>
                        <a:pt x="9467" y="293690"/>
                        <a:pt x="6975" y="294011"/>
                      </a:cubicBezTo>
                      <a:cubicBezTo>
                        <a:pt x="4620" y="294309"/>
                        <a:pt x="2447" y="292752"/>
                        <a:pt x="1921" y="290484"/>
                      </a:cubicBezTo>
                      <a:lnTo>
                        <a:pt x="1921" y="290370"/>
                      </a:lnTo>
                      <a:cubicBezTo>
                        <a:pt x="1921" y="290370"/>
                        <a:pt x="1121" y="286866"/>
                        <a:pt x="1121" y="286866"/>
                      </a:cubicBezTo>
                      <a:lnTo>
                        <a:pt x="938" y="286018"/>
                      </a:lnTo>
                      <a:lnTo>
                        <a:pt x="892" y="285835"/>
                      </a:lnTo>
                      <a:lnTo>
                        <a:pt x="892" y="285789"/>
                      </a:lnTo>
                      <a:cubicBezTo>
                        <a:pt x="892" y="285789"/>
                        <a:pt x="823" y="285423"/>
                        <a:pt x="823" y="285423"/>
                      </a:cubicBezTo>
                      <a:lnTo>
                        <a:pt x="823" y="285308"/>
                      </a:lnTo>
                      <a:cubicBezTo>
                        <a:pt x="823" y="285308"/>
                        <a:pt x="755" y="284896"/>
                        <a:pt x="755" y="284896"/>
                      </a:cubicBezTo>
                      <a:lnTo>
                        <a:pt x="526" y="283224"/>
                      </a:lnTo>
                      <a:lnTo>
                        <a:pt x="320" y="281530"/>
                      </a:lnTo>
                      <a:lnTo>
                        <a:pt x="206" y="280728"/>
                      </a:lnTo>
                      <a:lnTo>
                        <a:pt x="160" y="280293"/>
                      </a:lnTo>
                      <a:lnTo>
                        <a:pt x="160" y="280087"/>
                      </a:lnTo>
                      <a:cubicBezTo>
                        <a:pt x="160" y="280087"/>
                        <a:pt x="92" y="279766"/>
                        <a:pt x="92" y="279766"/>
                      </a:cubicBezTo>
                      <a:lnTo>
                        <a:pt x="92" y="279652"/>
                      </a:lnTo>
                      <a:lnTo>
                        <a:pt x="0" y="276285"/>
                      </a:lnTo>
                      <a:lnTo>
                        <a:pt x="0" y="276010"/>
                      </a:lnTo>
                      <a:cubicBezTo>
                        <a:pt x="0" y="275873"/>
                        <a:pt x="0" y="275735"/>
                        <a:pt x="0" y="275598"/>
                      </a:cubicBezTo>
                      <a:cubicBezTo>
                        <a:pt x="229" y="273354"/>
                        <a:pt x="412" y="270880"/>
                        <a:pt x="869" y="269048"/>
                      </a:cubicBezTo>
                      <a:cubicBezTo>
                        <a:pt x="1166" y="267903"/>
                        <a:pt x="1509" y="266529"/>
                        <a:pt x="1944" y="265430"/>
                      </a:cubicBezTo>
                      <a:cubicBezTo>
                        <a:pt x="2401" y="264330"/>
                        <a:pt x="2813" y="263162"/>
                        <a:pt x="3407" y="262132"/>
                      </a:cubicBezTo>
                      <a:lnTo>
                        <a:pt x="3819" y="261308"/>
                      </a:lnTo>
                      <a:lnTo>
                        <a:pt x="4025" y="260918"/>
                      </a:lnTo>
                      <a:lnTo>
                        <a:pt x="4139" y="260712"/>
                      </a:lnTo>
                      <a:lnTo>
                        <a:pt x="4185" y="260621"/>
                      </a:lnTo>
                      <a:lnTo>
                        <a:pt x="4368" y="260369"/>
                      </a:lnTo>
                      <a:lnTo>
                        <a:pt x="5191" y="259109"/>
                      </a:lnTo>
                      <a:cubicBezTo>
                        <a:pt x="5649" y="258330"/>
                        <a:pt x="6517" y="257254"/>
                        <a:pt x="7318" y="256292"/>
                      </a:cubicBezTo>
                      <a:cubicBezTo>
                        <a:pt x="8941" y="254368"/>
                        <a:pt x="10497" y="252879"/>
                        <a:pt x="12212" y="251391"/>
                      </a:cubicBezTo>
                      <a:lnTo>
                        <a:pt x="12532" y="251116"/>
                      </a:lnTo>
                      <a:lnTo>
                        <a:pt x="12692" y="250979"/>
                      </a:lnTo>
                      <a:lnTo>
                        <a:pt x="13035" y="250727"/>
                      </a:lnTo>
                      <a:lnTo>
                        <a:pt x="13629" y="250269"/>
                      </a:lnTo>
                      <a:lnTo>
                        <a:pt x="14841" y="249353"/>
                      </a:lnTo>
                      <a:lnTo>
                        <a:pt x="17243" y="247544"/>
                      </a:lnTo>
                      <a:cubicBezTo>
                        <a:pt x="18912" y="246353"/>
                        <a:pt x="20718" y="245208"/>
                        <a:pt x="22456" y="244017"/>
                      </a:cubicBezTo>
                      <a:cubicBezTo>
                        <a:pt x="25864" y="241749"/>
                        <a:pt x="28951" y="239665"/>
                        <a:pt x="31238" y="237329"/>
                      </a:cubicBezTo>
                      <a:lnTo>
                        <a:pt x="32083" y="236482"/>
                      </a:lnTo>
                      <a:lnTo>
                        <a:pt x="32130" y="236436"/>
                      </a:lnTo>
                      <a:cubicBezTo>
                        <a:pt x="31695" y="236963"/>
                        <a:pt x="32038" y="236551"/>
                        <a:pt x="31946" y="236620"/>
                      </a:cubicBezTo>
                      <a:lnTo>
                        <a:pt x="32061" y="236482"/>
                      </a:lnTo>
                      <a:lnTo>
                        <a:pt x="32289" y="236184"/>
                      </a:lnTo>
                      <a:lnTo>
                        <a:pt x="32747" y="235589"/>
                      </a:lnTo>
                      <a:lnTo>
                        <a:pt x="33661" y="234398"/>
                      </a:lnTo>
                      <a:cubicBezTo>
                        <a:pt x="33959" y="233986"/>
                        <a:pt x="33959" y="233780"/>
                        <a:pt x="34142" y="233482"/>
                      </a:cubicBezTo>
                      <a:cubicBezTo>
                        <a:pt x="34279" y="233207"/>
                        <a:pt x="34416" y="232955"/>
                        <a:pt x="34576" y="232681"/>
                      </a:cubicBezTo>
                      <a:lnTo>
                        <a:pt x="34622" y="232589"/>
                      </a:lnTo>
                      <a:lnTo>
                        <a:pt x="34622" y="232543"/>
                      </a:lnTo>
                      <a:cubicBezTo>
                        <a:pt x="34622" y="232543"/>
                        <a:pt x="34782" y="232222"/>
                        <a:pt x="34576" y="232749"/>
                      </a:cubicBezTo>
                      <a:lnTo>
                        <a:pt x="34713" y="232406"/>
                      </a:lnTo>
                      <a:lnTo>
                        <a:pt x="34965" y="231696"/>
                      </a:lnTo>
                      <a:lnTo>
                        <a:pt x="35102" y="231352"/>
                      </a:lnTo>
                      <a:cubicBezTo>
                        <a:pt x="35171" y="231169"/>
                        <a:pt x="35034" y="231512"/>
                        <a:pt x="35056" y="231444"/>
                      </a:cubicBezTo>
                      <a:lnTo>
                        <a:pt x="35056" y="231352"/>
                      </a:lnTo>
                      <a:cubicBezTo>
                        <a:pt x="35056" y="231352"/>
                        <a:pt x="35125" y="231169"/>
                        <a:pt x="35125" y="231169"/>
                      </a:cubicBezTo>
                      <a:lnTo>
                        <a:pt x="35331" y="230459"/>
                      </a:lnTo>
                      <a:lnTo>
                        <a:pt x="35422" y="230092"/>
                      </a:lnTo>
                      <a:cubicBezTo>
                        <a:pt x="35445" y="229932"/>
                        <a:pt x="35171" y="230940"/>
                        <a:pt x="35308" y="230482"/>
                      </a:cubicBezTo>
                      <a:lnTo>
                        <a:pt x="35308" y="230390"/>
                      </a:lnTo>
                      <a:cubicBezTo>
                        <a:pt x="35308" y="230390"/>
                        <a:pt x="35377" y="230184"/>
                        <a:pt x="35377" y="230184"/>
                      </a:cubicBezTo>
                      <a:lnTo>
                        <a:pt x="35537" y="229451"/>
                      </a:lnTo>
                      <a:cubicBezTo>
                        <a:pt x="35765" y="228398"/>
                        <a:pt x="35765" y="227825"/>
                        <a:pt x="35971" y="226795"/>
                      </a:cubicBezTo>
                      <a:lnTo>
                        <a:pt x="36520" y="223817"/>
                      </a:lnTo>
                      <a:cubicBezTo>
                        <a:pt x="36703" y="222833"/>
                        <a:pt x="37114" y="221527"/>
                        <a:pt x="37435" y="220428"/>
                      </a:cubicBezTo>
                      <a:cubicBezTo>
                        <a:pt x="37755" y="219260"/>
                        <a:pt x="38121" y="218069"/>
                        <a:pt x="38555" y="217061"/>
                      </a:cubicBezTo>
                      <a:lnTo>
                        <a:pt x="39836" y="213901"/>
                      </a:lnTo>
                      <a:lnTo>
                        <a:pt x="41368" y="210901"/>
                      </a:lnTo>
                      <a:lnTo>
                        <a:pt x="41757" y="210168"/>
                      </a:lnTo>
                      <a:lnTo>
                        <a:pt x="41940" y="209802"/>
                      </a:lnTo>
                      <a:lnTo>
                        <a:pt x="41986" y="209687"/>
                      </a:lnTo>
                      <a:cubicBezTo>
                        <a:pt x="41894" y="209847"/>
                        <a:pt x="42168" y="209390"/>
                        <a:pt x="42145" y="209412"/>
                      </a:cubicBezTo>
                      <a:lnTo>
                        <a:pt x="42237" y="209252"/>
                      </a:lnTo>
                      <a:lnTo>
                        <a:pt x="43037" y="207993"/>
                      </a:lnTo>
                      <a:cubicBezTo>
                        <a:pt x="43609" y="207099"/>
                        <a:pt x="44044" y="206298"/>
                        <a:pt x="44706" y="205404"/>
                      </a:cubicBezTo>
                      <a:cubicBezTo>
                        <a:pt x="47519" y="201511"/>
                        <a:pt x="50378" y="198351"/>
                        <a:pt x="53465" y="195374"/>
                      </a:cubicBezTo>
                      <a:lnTo>
                        <a:pt x="54037" y="194801"/>
                      </a:lnTo>
                      <a:lnTo>
                        <a:pt x="54791" y="194137"/>
                      </a:lnTo>
                      <a:lnTo>
                        <a:pt x="55935" y="193152"/>
                      </a:lnTo>
                      <a:lnTo>
                        <a:pt x="58221" y="191183"/>
                      </a:lnTo>
                      <a:cubicBezTo>
                        <a:pt x="59731" y="189854"/>
                        <a:pt x="61217" y="188526"/>
                        <a:pt x="63024" y="187289"/>
                      </a:cubicBezTo>
                      <a:lnTo>
                        <a:pt x="68192" y="183465"/>
                      </a:lnTo>
                      <a:lnTo>
                        <a:pt x="68512" y="183236"/>
                      </a:lnTo>
                      <a:lnTo>
                        <a:pt x="68924" y="182938"/>
                      </a:lnTo>
                      <a:lnTo>
                        <a:pt x="69564" y="182526"/>
                      </a:lnTo>
                      <a:lnTo>
                        <a:pt x="70821" y="181679"/>
                      </a:lnTo>
                      <a:lnTo>
                        <a:pt x="73314" y="180007"/>
                      </a:lnTo>
                      <a:lnTo>
                        <a:pt x="93300" y="166655"/>
                      </a:lnTo>
                      <a:lnTo>
                        <a:pt x="98286" y="163357"/>
                      </a:lnTo>
                      <a:lnTo>
                        <a:pt x="98606" y="163151"/>
                      </a:lnTo>
                      <a:cubicBezTo>
                        <a:pt x="98286" y="163380"/>
                        <a:pt x="98560" y="163197"/>
                        <a:pt x="98515" y="163220"/>
                      </a:cubicBezTo>
                      <a:lnTo>
                        <a:pt x="98583" y="163174"/>
                      </a:lnTo>
                      <a:lnTo>
                        <a:pt x="98743" y="163037"/>
                      </a:lnTo>
                      <a:lnTo>
                        <a:pt x="99338" y="162579"/>
                      </a:lnTo>
                      <a:lnTo>
                        <a:pt x="100550" y="161685"/>
                      </a:lnTo>
                      <a:lnTo>
                        <a:pt x="102951" y="159876"/>
                      </a:lnTo>
                      <a:lnTo>
                        <a:pt x="105352" y="158044"/>
                      </a:lnTo>
                      <a:cubicBezTo>
                        <a:pt x="106129" y="157449"/>
                        <a:pt x="106770" y="156830"/>
                        <a:pt x="107479" y="156235"/>
                      </a:cubicBezTo>
                      <a:lnTo>
                        <a:pt x="111663" y="152593"/>
                      </a:lnTo>
                      <a:cubicBezTo>
                        <a:pt x="112669" y="151540"/>
                        <a:pt x="114590" y="149731"/>
                        <a:pt x="115528" y="148540"/>
                      </a:cubicBezTo>
                      <a:lnTo>
                        <a:pt x="117220" y="146570"/>
                      </a:lnTo>
                      <a:lnTo>
                        <a:pt x="118158" y="145402"/>
                      </a:lnTo>
                      <a:lnTo>
                        <a:pt x="118386" y="145105"/>
                      </a:lnTo>
                      <a:cubicBezTo>
                        <a:pt x="118524" y="144922"/>
                        <a:pt x="118272" y="145288"/>
                        <a:pt x="118295" y="145219"/>
                      </a:cubicBezTo>
                      <a:lnTo>
                        <a:pt x="118364" y="145128"/>
                      </a:lnTo>
                      <a:lnTo>
                        <a:pt x="118478" y="144990"/>
                      </a:lnTo>
                      <a:lnTo>
                        <a:pt x="118935" y="144372"/>
                      </a:lnTo>
                      <a:lnTo>
                        <a:pt x="125819" y="134524"/>
                      </a:lnTo>
                      <a:cubicBezTo>
                        <a:pt x="128060" y="131249"/>
                        <a:pt x="130644" y="127905"/>
                        <a:pt x="133067" y="124608"/>
                      </a:cubicBezTo>
                      <a:cubicBezTo>
                        <a:pt x="135629" y="121379"/>
                        <a:pt x="138121" y="118127"/>
                        <a:pt x="140820" y="115012"/>
                      </a:cubicBezTo>
                      <a:lnTo>
                        <a:pt x="144936" y="110340"/>
                      </a:lnTo>
                      <a:lnTo>
                        <a:pt x="145965" y="109172"/>
                      </a:lnTo>
                      <a:lnTo>
                        <a:pt x="146217" y="108897"/>
                      </a:lnTo>
                      <a:lnTo>
                        <a:pt x="146354" y="108760"/>
                      </a:lnTo>
                      <a:lnTo>
                        <a:pt x="146605" y="108485"/>
                      </a:lnTo>
                      <a:lnTo>
                        <a:pt x="147131" y="107958"/>
                      </a:lnTo>
                      <a:lnTo>
                        <a:pt x="149258" y="105828"/>
                      </a:lnTo>
                      <a:cubicBezTo>
                        <a:pt x="152368" y="102874"/>
                        <a:pt x="155592" y="100034"/>
                        <a:pt x="159114" y="97561"/>
                      </a:cubicBezTo>
                      <a:lnTo>
                        <a:pt x="160440" y="96645"/>
                      </a:lnTo>
                      <a:lnTo>
                        <a:pt x="161081" y="96187"/>
                      </a:lnTo>
                      <a:lnTo>
                        <a:pt x="161424" y="95958"/>
                      </a:lnTo>
                      <a:lnTo>
                        <a:pt x="161584" y="95843"/>
                      </a:lnTo>
                      <a:lnTo>
                        <a:pt x="161881" y="95660"/>
                      </a:lnTo>
                      <a:lnTo>
                        <a:pt x="164465" y="94103"/>
                      </a:lnTo>
                      <a:lnTo>
                        <a:pt x="165769" y="93324"/>
                      </a:lnTo>
                      <a:lnTo>
                        <a:pt x="167209" y="92568"/>
                      </a:lnTo>
                      <a:lnTo>
                        <a:pt x="170113" y="91034"/>
                      </a:lnTo>
                      <a:cubicBezTo>
                        <a:pt x="173864" y="89202"/>
                        <a:pt x="177706" y="87553"/>
                        <a:pt x="181227" y="85950"/>
                      </a:cubicBezTo>
                      <a:lnTo>
                        <a:pt x="192204" y="80957"/>
                      </a:lnTo>
                      <a:cubicBezTo>
                        <a:pt x="194079" y="80178"/>
                        <a:pt x="195794" y="79262"/>
                        <a:pt x="197509" y="78347"/>
                      </a:cubicBezTo>
                      <a:lnTo>
                        <a:pt x="202700" y="75598"/>
                      </a:lnTo>
                      <a:lnTo>
                        <a:pt x="207914" y="72873"/>
                      </a:lnTo>
                      <a:cubicBezTo>
                        <a:pt x="209537" y="71957"/>
                        <a:pt x="211344" y="70835"/>
                        <a:pt x="213059" y="69850"/>
                      </a:cubicBezTo>
                      <a:cubicBezTo>
                        <a:pt x="214866" y="68842"/>
                        <a:pt x="216375" y="67743"/>
                        <a:pt x="217953" y="66690"/>
                      </a:cubicBezTo>
                      <a:lnTo>
                        <a:pt x="220354" y="65086"/>
                      </a:lnTo>
                      <a:lnTo>
                        <a:pt x="220651" y="64880"/>
                      </a:lnTo>
                      <a:lnTo>
                        <a:pt x="220811" y="64766"/>
                      </a:lnTo>
                      <a:lnTo>
                        <a:pt x="220880" y="64720"/>
                      </a:lnTo>
                      <a:cubicBezTo>
                        <a:pt x="220674" y="64903"/>
                        <a:pt x="220880" y="64720"/>
                        <a:pt x="220834" y="64743"/>
                      </a:cubicBezTo>
                      <a:lnTo>
                        <a:pt x="221406" y="64285"/>
                      </a:lnTo>
                      <a:lnTo>
                        <a:pt x="222572" y="63323"/>
                      </a:lnTo>
                      <a:lnTo>
                        <a:pt x="224904" y="61422"/>
                      </a:lnTo>
                      <a:cubicBezTo>
                        <a:pt x="225705" y="60781"/>
                        <a:pt x="226482" y="60163"/>
                        <a:pt x="227077" y="59498"/>
                      </a:cubicBezTo>
                      <a:cubicBezTo>
                        <a:pt x="228335" y="58147"/>
                        <a:pt x="229753" y="56796"/>
                        <a:pt x="230942" y="55513"/>
                      </a:cubicBezTo>
                      <a:lnTo>
                        <a:pt x="232840" y="53177"/>
                      </a:lnTo>
                      <a:lnTo>
                        <a:pt x="234441" y="50933"/>
                      </a:lnTo>
                      <a:lnTo>
                        <a:pt x="235950" y="48529"/>
                      </a:lnTo>
                      <a:cubicBezTo>
                        <a:pt x="236430" y="47681"/>
                        <a:pt x="236864" y="46857"/>
                        <a:pt x="237345" y="46032"/>
                      </a:cubicBezTo>
                      <a:cubicBezTo>
                        <a:pt x="239060" y="42666"/>
                        <a:pt x="240409" y="38910"/>
                        <a:pt x="241118" y="35360"/>
                      </a:cubicBezTo>
                      <a:cubicBezTo>
                        <a:pt x="241346" y="33390"/>
                        <a:pt x="241758" y="31329"/>
                        <a:pt x="241872" y="29429"/>
                      </a:cubicBezTo>
                      <a:cubicBezTo>
                        <a:pt x="241895" y="27528"/>
                        <a:pt x="242101" y="25627"/>
                        <a:pt x="241918" y="23657"/>
                      </a:cubicBezTo>
                      <a:cubicBezTo>
                        <a:pt x="241849" y="22695"/>
                        <a:pt x="241827" y="21688"/>
                        <a:pt x="241735" y="20726"/>
                      </a:cubicBezTo>
                      <a:lnTo>
                        <a:pt x="241346" y="17794"/>
                      </a:lnTo>
                      <a:lnTo>
                        <a:pt x="241232" y="17062"/>
                      </a:lnTo>
                      <a:lnTo>
                        <a:pt x="241232" y="16878"/>
                      </a:lnTo>
                      <a:cubicBezTo>
                        <a:pt x="241232" y="16878"/>
                        <a:pt x="241186" y="16787"/>
                        <a:pt x="241186" y="16764"/>
                      </a:cubicBezTo>
                      <a:lnTo>
                        <a:pt x="241095" y="16375"/>
                      </a:lnTo>
                      <a:lnTo>
                        <a:pt x="240775" y="14909"/>
                      </a:lnTo>
                      <a:lnTo>
                        <a:pt x="240111" y="11955"/>
                      </a:lnTo>
                      <a:cubicBezTo>
                        <a:pt x="239334" y="7970"/>
                        <a:pt x="237939" y="4443"/>
                        <a:pt x="236842" y="366"/>
                      </a:cubicBezTo>
                      <a:lnTo>
                        <a:pt x="237916" y="0"/>
                      </a:lnTo>
                      <a:close/>
                      <a:moveTo>
                        <a:pt x="238008" y="69"/>
                      </a:moveTo>
                      <a:cubicBezTo>
                        <a:pt x="241049" y="7397"/>
                        <a:pt x="244297" y="15115"/>
                        <a:pt x="245188" y="23382"/>
                      </a:cubicBezTo>
                      <a:cubicBezTo>
                        <a:pt x="245531" y="25421"/>
                        <a:pt x="245508" y="27551"/>
                        <a:pt x="245600" y="29703"/>
                      </a:cubicBezTo>
                      <a:cubicBezTo>
                        <a:pt x="245645" y="31787"/>
                        <a:pt x="245394" y="33757"/>
                        <a:pt x="245302" y="35772"/>
                      </a:cubicBezTo>
                      <a:cubicBezTo>
                        <a:pt x="244799" y="40215"/>
                        <a:pt x="243656" y="44223"/>
                        <a:pt x="242010" y="48185"/>
                      </a:cubicBezTo>
                      <a:cubicBezTo>
                        <a:pt x="241575" y="49124"/>
                        <a:pt x="241163" y="50109"/>
                        <a:pt x="240683" y="51071"/>
                      </a:cubicBezTo>
                      <a:lnTo>
                        <a:pt x="239151" y="53887"/>
                      </a:lnTo>
                      <a:lnTo>
                        <a:pt x="237390" y="56659"/>
                      </a:lnTo>
                      <a:lnTo>
                        <a:pt x="235629" y="59109"/>
                      </a:lnTo>
                      <a:cubicBezTo>
                        <a:pt x="234212" y="60895"/>
                        <a:pt x="232794" y="62407"/>
                        <a:pt x="231353" y="64056"/>
                      </a:cubicBezTo>
                      <a:cubicBezTo>
                        <a:pt x="230644" y="64926"/>
                        <a:pt x="229912" y="65590"/>
                        <a:pt x="229158" y="66277"/>
                      </a:cubicBezTo>
                      <a:lnTo>
                        <a:pt x="226940" y="68338"/>
                      </a:lnTo>
                      <a:lnTo>
                        <a:pt x="225842" y="69346"/>
                      </a:lnTo>
                      <a:lnTo>
                        <a:pt x="225271" y="69850"/>
                      </a:lnTo>
                      <a:lnTo>
                        <a:pt x="225087" y="70010"/>
                      </a:lnTo>
                      <a:lnTo>
                        <a:pt x="225019" y="70102"/>
                      </a:lnTo>
                      <a:lnTo>
                        <a:pt x="224859" y="70216"/>
                      </a:lnTo>
                      <a:lnTo>
                        <a:pt x="224538" y="70468"/>
                      </a:lnTo>
                      <a:lnTo>
                        <a:pt x="222023" y="72369"/>
                      </a:lnTo>
                      <a:cubicBezTo>
                        <a:pt x="220354" y="73674"/>
                        <a:pt x="218639" y="74957"/>
                        <a:pt x="216969" y="76010"/>
                      </a:cubicBezTo>
                      <a:cubicBezTo>
                        <a:pt x="215254" y="77110"/>
                        <a:pt x="213676" y="78232"/>
                        <a:pt x="211870" y="79354"/>
                      </a:cubicBezTo>
                      <a:lnTo>
                        <a:pt x="206565" y="82492"/>
                      </a:lnTo>
                      <a:lnTo>
                        <a:pt x="201236" y="85629"/>
                      </a:lnTo>
                      <a:cubicBezTo>
                        <a:pt x="199453" y="86683"/>
                        <a:pt x="197692" y="87759"/>
                        <a:pt x="195885" y="88606"/>
                      </a:cubicBezTo>
                      <a:lnTo>
                        <a:pt x="185114" y="94057"/>
                      </a:lnTo>
                      <a:cubicBezTo>
                        <a:pt x="181387" y="95912"/>
                        <a:pt x="177888" y="97584"/>
                        <a:pt x="174504" y="99416"/>
                      </a:cubicBezTo>
                      <a:lnTo>
                        <a:pt x="172126" y="100790"/>
                      </a:lnTo>
                      <a:lnTo>
                        <a:pt x="170937" y="101477"/>
                      </a:lnTo>
                      <a:lnTo>
                        <a:pt x="169679" y="102301"/>
                      </a:lnTo>
                      <a:lnTo>
                        <a:pt x="167164" y="103973"/>
                      </a:lnTo>
                      <a:lnTo>
                        <a:pt x="165059" y="105576"/>
                      </a:lnTo>
                      <a:cubicBezTo>
                        <a:pt x="163550" y="106676"/>
                        <a:pt x="162178" y="107981"/>
                        <a:pt x="160738" y="109218"/>
                      </a:cubicBezTo>
                      <a:cubicBezTo>
                        <a:pt x="159343" y="110500"/>
                        <a:pt x="158085" y="111783"/>
                        <a:pt x="156713" y="113111"/>
                      </a:cubicBezTo>
                      <a:lnTo>
                        <a:pt x="154632" y="115287"/>
                      </a:lnTo>
                      <a:lnTo>
                        <a:pt x="154106" y="115836"/>
                      </a:lnTo>
                      <a:lnTo>
                        <a:pt x="153855" y="116111"/>
                      </a:lnTo>
                      <a:lnTo>
                        <a:pt x="153717" y="116226"/>
                      </a:lnTo>
                      <a:cubicBezTo>
                        <a:pt x="153717" y="116226"/>
                        <a:pt x="153923" y="115997"/>
                        <a:pt x="153786" y="116157"/>
                      </a:cubicBezTo>
                      <a:lnTo>
                        <a:pt x="153717" y="116226"/>
                      </a:lnTo>
                      <a:lnTo>
                        <a:pt x="152780" y="117348"/>
                      </a:lnTo>
                      <a:lnTo>
                        <a:pt x="149029" y="121859"/>
                      </a:lnTo>
                      <a:cubicBezTo>
                        <a:pt x="146537" y="124860"/>
                        <a:pt x="144227" y="128089"/>
                        <a:pt x="141872" y="131226"/>
                      </a:cubicBezTo>
                      <a:cubicBezTo>
                        <a:pt x="139608" y="134478"/>
                        <a:pt x="137321" y="137570"/>
                        <a:pt x="135103" y="140982"/>
                      </a:cubicBezTo>
                      <a:lnTo>
                        <a:pt x="131741" y="146021"/>
                      </a:lnTo>
                      <a:lnTo>
                        <a:pt x="130118" y="148471"/>
                      </a:lnTo>
                      <a:lnTo>
                        <a:pt x="128357" y="151059"/>
                      </a:lnTo>
                      <a:lnTo>
                        <a:pt x="127922" y="151677"/>
                      </a:lnTo>
                      <a:lnTo>
                        <a:pt x="127579" y="152181"/>
                      </a:lnTo>
                      <a:lnTo>
                        <a:pt x="127351" y="152479"/>
                      </a:lnTo>
                      <a:lnTo>
                        <a:pt x="126413" y="153670"/>
                      </a:lnTo>
                      <a:lnTo>
                        <a:pt x="124195" y="156349"/>
                      </a:lnTo>
                      <a:lnTo>
                        <a:pt x="123074" y="157632"/>
                      </a:lnTo>
                      <a:lnTo>
                        <a:pt x="122045" y="158731"/>
                      </a:lnTo>
                      <a:lnTo>
                        <a:pt x="121016" y="159830"/>
                      </a:lnTo>
                      <a:lnTo>
                        <a:pt x="120490" y="160380"/>
                      </a:lnTo>
                      <a:lnTo>
                        <a:pt x="120239" y="160655"/>
                      </a:lnTo>
                      <a:lnTo>
                        <a:pt x="120124" y="160769"/>
                      </a:lnTo>
                      <a:lnTo>
                        <a:pt x="119873" y="160998"/>
                      </a:lnTo>
                      <a:lnTo>
                        <a:pt x="119804" y="161067"/>
                      </a:lnTo>
                      <a:lnTo>
                        <a:pt x="114956" y="165418"/>
                      </a:lnTo>
                      <a:cubicBezTo>
                        <a:pt x="114156" y="166106"/>
                        <a:pt x="113333" y="166884"/>
                        <a:pt x="112532" y="167525"/>
                      </a:cubicBezTo>
                      <a:lnTo>
                        <a:pt x="110131" y="169358"/>
                      </a:lnTo>
                      <a:lnTo>
                        <a:pt x="107730" y="171167"/>
                      </a:lnTo>
                      <a:lnTo>
                        <a:pt x="106541" y="172106"/>
                      </a:lnTo>
                      <a:lnTo>
                        <a:pt x="105924" y="172564"/>
                      </a:lnTo>
                      <a:lnTo>
                        <a:pt x="105466" y="172907"/>
                      </a:lnTo>
                      <a:lnTo>
                        <a:pt x="105146" y="173113"/>
                      </a:lnTo>
                      <a:lnTo>
                        <a:pt x="100092" y="176503"/>
                      </a:lnTo>
                      <a:lnTo>
                        <a:pt x="89985" y="183282"/>
                      </a:lnTo>
                      <a:lnTo>
                        <a:pt x="79877" y="189854"/>
                      </a:lnTo>
                      <a:lnTo>
                        <a:pt x="77362" y="191480"/>
                      </a:lnTo>
                      <a:lnTo>
                        <a:pt x="76104" y="192305"/>
                      </a:lnTo>
                      <a:lnTo>
                        <a:pt x="75487" y="192717"/>
                      </a:lnTo>
                      <a:lnTo>
                        <a:pt x="75327" y="192832"/>
                      </a:lnTo>
                      <a:cubicBezTo>
                        <a:pt x="75441" y="192717"/>
                        <a:pt x="75281" y="192855"/>
                        <a:pt x="75281" y="192855"/>
                      </a:cubicBezTo>
                      <a:lnTo>
                        <a:pt x="74984" y="193060"/>
                      </a:lnTo>
                      <a:lnTo>
                        <a:pt x="70410" y="196336"/>
                      </a:lnTo>
                      <a:cubicBezTo>
                        <a:pt x="68878" y="197366"/>
                        <a:pt x="67346" y="198672"/>
                        <a:pt x="65814" y="199977"/>
                      </a:cubicBezTo>
                      <a:lnTo>
                        <a:pt x="63504" y="201924"/>
                      </a:lnTo>
                      <a:lnTo>
                        <a:pt x="62338" y="202908"/>
                      </a:lnTo>
                      <a:lnTo>
                        <a:pt x="62063" y="203137"/>
                      </a:lnTo>
                      <a:lnTo>
                        <a:pt x="61903" y="203275"/>
                      </a:lnTo>
                      <a:lnTo>
                        <a:pt x="61835" y="203321"/>
                      </a:lnTo>
                      <a:cubicBezTo>
                        <a:pt x="61629" y="203527"/>
                        <a:pt x="62017" y="203183"/>
                        <a:pt x="61972" y="203206"/>
                      </a:cubicBezTo>
                      <a:lnTo>
                        <a:pt x="61469" y="203710"/>
                      </a:lnTo>
                      <a:cubicBezTo>
                        <a:pt x="58725" y="206275"/>
                        <a:pt x="56209" y="209138"/>
                        <a:pt x="54219" y="211725"/>
                      </a:cubicBezTo>
                      <a:cubicBezTo>
                        <a:pt x="53671" y="212412"/>
                        <a:pt x="53122" y="213351"/>
                        <a:pt x="52550" y="214153"/>
                      </a:cubicBezTo>
                      <a:lnTo>
                        <a:pt x="51727" y="215413"/>
                      </a:lnTo>
                      <a:lnTo>
                        <a:pt x="51636" y="215573"/>
                      </a:lnTo>
                      <a:cubicBezTo>
                        <a:pt x="51636" y="215573"/>
                        <a:pt x="51818" y="215275"/>
                        <a:pt x="51704" y="215459"/>
                      </a:cubicBezTo>
                      <a:lnTo>
                        <a:pt x="51658" y="215527"/>
                      </a:lnTo>
                      <a:lnTo>
                        <a:pt x="51499" y="215802"/>
                      </a:lnTo>
                      <a:lnTo>
                        <a:pt x="51178" y="216398"/>
                      </a:lnTo>
                      <a:lnTo>
                        <a:pt x="49898" y="218733"/>
                      </a:lnTo>
                      <a:lnTo>
                        <a:pt x="48869" y="221138"/>
                      </a:lnTo>
                      <a:cubicBezTo>
                        <a:pt x="48457" y="221985"/>
                        <a:pt x="48228" y="222764"/>
                        <a:pt x="48000" y="223520"/>
                      </a:cubicBezTo>
                      <a:lnTo>
                        <a:pt x="47634" y="224665"/>
                      </a:lnTo>
                      <a:cubicBezTo>
                        <a:pt x="47519" y="225054"/>
                        <a:pt x="47359" y="225375"/>
                        <a:pt x="47268" y="225925"/>
                      </a:cubicBezTo>
                      <a:lnTo>
                        <a:pt x="46010" y="232131"/>
                      </a:lnTo>
                      <a:lnTo>
                        <a:pt x="45827" y="232864"/>
                      </a:lnTo>
                      <a:lnTo>
                        <a:pt x="45782" y="233047"/>
                      </a:lnTo>
                      <a:lnTo>
                        <a:pt x="45782" y="233138"/>
                      </a:lnTo>
                      <a:cubicBezTo>
                        <a:pt x="45782" y="233138"/>
                        <a:pt x="45576" y="233711"/>
                        <a:pt x="45576" y="233711"/>
                      </a:cubicBezTo>
                      <a:lnTo>
                        <a:pt x="45461" y="234077"/>
                      </a:lnTo>
                      <a:lnTo>
                        <a:pt x="45233" y="234787"/>
                      </a:lnTo>
                      <a:lnTo>
                        <a:pt x="45164" y="234970"/>
                      </a:lnTo>
                      <a:lnTo>
                        <a:pt x="45164" y="235062"/>
                      </a:lnTo>
                      <a:cubicBezTo>
                        <a:pt x="45164" y="235062"/>
                        <a:pt x="45050" y="235314"/>
                        <a:pt x="45050" y="235314"/>
                      </a:cubicBezTo>
                      <a:lnTo>
                        <a:pt x="44912" y="235681"/>
                      </a:lnTo>
                      <a:lnTo>
                        <a:pt x="44615" y="236368"/>
                      </a:lnTo>
                      <a:lnTo>
                        <a:pt x="44478" y="236711"/>
                      </a:lnTo>
                      <a:cubicBezTo>
                        <a:pt x="44226" y="237307"/>
                        <a:pt x="44363" y="236940"/>
                        <a:pt x="44295" y="237123"/>
                      </a:cubicBezTo>
                      <a:lnTo>
                        <a:pt x="44226" y="237215"/>
                      </a:lnTo>
                      <a:lnTo>
                        <a:pt x="44089" y="237467"/>
                      </a:lnTo>
                      <a:lnTo>
                        <a:pt x="43037" y="239299"/>
                      </a:lnTo>
                      <a:cubicBezTo>
                        <a:pt x="42694" y="239848"/>
                        <a:pt x="42283" y="240604"/>
                        <a:pt x="41962" y="240971"/>
                      </a:cubicBezTo>
                      <a:lnTo>
                        <a:pt x="41025" y="242162"/>
                      </a:lnTo>
                      <a:lnTo>
                        <a:pt x="40545" y="242734"/>
                      </a:lnTo>
                      <a:lnTo>
                        <a:pt x="40316" y="243032"/>
                      </a:lnTo>
                      <a:lnTo>
                        <a:pt x="40202" y="243192"/>
                      </a:lnTo>
                      <a:lnTo>
                        <a:pt x="39927" y="243536"/>
                      </a:lnTo>
                      <a:lnTo>
                        <a:pt x="39836" y="243604"/>
                      </a:lnTo>
                      <a:lnTo>
                        <a:pt x="38532" y="244864"/>
                      </a:lnTo>
                      <a:cubicBezTo>
                        <a:pt x="35079" y="248208"/>
                        <a:pt x="31329" y="250475"/>
                        <a:pt x="28036" y="252605"/>
                      </a:cubicBezTo>
                      <a:cubicBezTo>
                        <a:pt x="26435" y="253658"/>
                        <a:pt x="24812" y="254620"/>
                        <a:pt x="23188" y="255742"/>
                      </a:cubicBezTo>
                      <a:lnTo>
                        <a:pt x="20718" y="257506"/>
                      </a:lnTo>
                      <a:lnTo>
                        <a:pt x="19483" y="258376"/>
                      </a:lnTo>
                      <a:lnTo>
                        <a:pt x="18866" y="258811"/>
                      </a:lnTo>
                      <a:lnTo>
                        <a:pt x="18797" y="258880"/>
                      </a:lnTo>
                      <a:cubicBezTo>
                        <a:pt x="18615" y="259040"/>
                        <a:pt x="18980" y="258743"/>
                        <a:pt x="18912" y="258788"/>
                      </a:cubicBezTo>
                      <a:lnTo>
                        <a:pt x="18775" y="258903"/>
                      </a:lnTo>
                      <a:lnTo>
                        <a:pt x="18523" y="259132"/>
                      </a:lnTo>
                      <a:cubicBezTo>
                        <a:pt x="17174" y="260254"/>
                        <a:pt x="15802" y="261536"/>
                        <a:pt x="14796" y="262682"/>
                      </a:cubicBezTo>
                      <a:cubicBezTo>
                        <a:pt x="14315" y="263254"/>
                        <a:pt x="13835" y="263689"/>
                        <a:pt x="13241" y="264651"/>
                      </a:cubicBezTo>
                      <a:lnTo>
                        <a:pt x="12394" y="265888"/>
                      </a:lnTo>
                      <a:cubicBezTo>
                        <a:pt x="12394" y="265888"/>
                        <a:pt x="12234" y="266140"/>
                        <a:pt x="12463" y="265773"/>
                      </a:cubicBezTo>
                      <a:lnTo>
                        <a:pt x="12463" y="265865"/>
                      </a:lnTo>
                      <a:cubicBezTo>
                        <a:pt x="12463" y="265865"/>
                        <a:pt x="12371" y="266002"/>
                        <a:pt x="12371" y="266002"/>
                      </a:cubicBezTo>
                      <a:lnTo>
                        <a:pt x="12234" y="266254"/>
                      </a:lnTo>
                      <a:lnTo>
                        <a:pt x="11937" y="266781"/>
                      </a:lnTo>
                      <a:cubicBezTo>
                        <a:pt x="11526" y="267468"/>
                        <a:pt x="11251" y="268247"/>
                        <a:pt x="10931" y="268979"/>
                      </a:cubicBezTo>
                      <a:cubicBezTo>
                        <a:pt x="10611" y="269735"/>
                        <a:pt x="10474" y="270353"/>
                        <a:pt x="10222" y="271132"/>
                      </a:cubicBezTo>
                      <a:cubicBezTo>
                        <a:pt x="9696" y="273216"/>
                        <a:pt x="9650" y="274774"/>
                        <a:pt x="9399" y="276537"/>
                      </a:cubicBezTo>
                      <a:lnTo>
                        <a:pt x="9399" y="275873"/>
                      </a:lnTo>
                      <a:cubicBezTo>
                        <a:pt x="9399" y="275873"/>
                        <a:pt x="9445" y="279239"/>
                        <a:pt x="9445" y="279239"/>
                      </a:cubicBezTo>
                      <a:lnTo>
                        <a:pt x="9445" y="279354"/>
                      </a:lnTo>
                      <a:lnTo>
                        <a:pt x="9445" y="279354"/>
                      </a:lnTo>
                      <a:cubicBezTo>
                        <a:pt x="9445" y="279354"/>
                        <a:pt x="9399" y="278919"/>
                        <a:pt x="9445" y="279148"/>
                      </a:cubicBezTo>
                      <a:lnTo>
                        <a:pt x="9445" y="279148"/>
                      </a:lnTo>
                      <a:lnTo>
                        <a:pt x="9445" y="279239"/>
                      </a:lnTo>
                      <a:lnTo>
                        <a:pt x="9490" y="279469"/>
                      </a:lnTo>
                      <a:lnTo>
                        <a:pt x="9536" y="279881"/>
                      </a:lnTo>
                      <a:lnTo>
                        <a:pt x="9627" y="280705"/>
                      </a:lnTo>
                      <a:lnTo>
                        <a:pt x="9810" y="282400"/>
                      </a:lnTo>
                      <a:lnTo>
                        <a:pt x="9993" y="284071"/>
                      </a:lnTo>
                      <a:lnTo>
                        <a:pt x="10039" y="284484"/>
                      </a:lnTo>
                      <a:lnTo>
                        <a:pt x="10039" y="284598"/>
                      </a:lnTo>
                      <a:cubicBezTo>
                        <a:pt x="10039" y="284598"/>
                        <a:pt x="10039" y="284598"/>
                        <a:pt x="10039" y="284598"/>
                      </a:cubicBezTo>
                      <a:cubicBezTo>
                        <a:pt x="10039" y="284461"/>
                        <a:pt x="10085" y="284896"/>
                        <a:pt x="9993" y="284278"/>
                      </a:cubicBezTo>
                      <a:lnTo>
                        <a:pt x="9993" y="284278"/>
                      </a:lnTo>
                      <a:cubicBezTo>
                        <a:pt x="9993" y="284278"/>
                        <a:pt x="9993" y="284301"/>
                        <a:pt x="9993" y="284301"/>
                      </a:cubicBezTo>
                      <a:lnTo>
                        <a:pt x="9993" y="284301"/>
                      </a:lnTo>
                      <a:cubicBezTo>
                        <a:pt x="9993" y="284301"/>
                        <a:pt x="9993" y="284369"/>
                        <a:pt x="9993" y="284369"/>
                      </a:cubicBezTo>
                      <a:lnTo>
                        <a:pt x="10039" y="284575"/>
                      </a:lnTo>
                      <a:lnTo>
                        <a:pt x="10199" y="285377"/>
                      </a:lnTo>
                      <a:lnTo>
                        <a:pt x="10840" y="288492"/>
                      </a:lnTo>
                      <a:lnTo>
                        <a:pt x="1829" y="290003"/>
                      </a:lnTo>
                      <a:cubicBezTo>
                        <a:pt x="1395" y="285514"/>
                        <a:pt x="1006" y="281415"/>
                        <a:pt x="1738" y="276193"/>
                      </a:cubicBezTo>
                      <a:cubicBezTo>
                        <a:pt x="1784" y="275530"/>
                        <a:pt x="1898" y="275026"/>
                        <a:pt x="2013" y="274522"/>
                      </a:cubicBezTo>
                      <a:lnTo>
                        <a:pt x="2333" y="272987"/>
                      </a:lnTo>
                      <a:lnTo>
                        <a:pt x="2493" y="272231"/>
                      </a:lnTo>
                      <a:lnTo>
                        <a:pt x="2584" y="271842"/>
                      </a:lnTo>
                      <a:lnTo>
                        <a:pt x="2584" y="271751"/>
                      </a:lnTo>
                      <a:cubicBezTo>
                        <a:pt x="2584" y="271751"/>
                        <a:pt x="2721" y="271247"/>
                        <a:pt x="2676" y="271430"/>
                      </a:cubicBezTo>
                      <a:lnTo>
                        <a:pt x="2744" y="271201"/>
                      </a:lnTo>
                      <a:lnTo>
                        <a:pt x="3293" y="269414"/>
                      </a:lnTo>
                      <a:cubicBezTo>
                        <a:pt x="3499" y="268842"/>
                        <a:pt x="3750" y="268270"/>
                        <a:pt x="3979" y="267697"/>
                      </a:cubicBezTo>
                      <a:cubicBezTo>
                        <a:pt x="4208" y="267101"/>
                        <a:pt x="4482" y="266506"/>
                        <a:pt x="4825" y="265911"/>
                      </a:cubicBezTo>
                      <a:cubicBezTo>
                        <a:pt x="5145" y="265315"/>
                        <a:pt x="5488" y="264674"/>
                        <a:pt x="5786" y="264170"/>
                      </a:cubicBezTo>
                      <a:lnTo>
                        <a:pt x="6655" y="262865"/>
                      </a:lnTo>
                      <a:cubicBezTo>
                        <a:pt x="8255" y="260621"/>
                        <a:pt x="9765" y="259040"/>
                        <a:pt x="11663" y="257368"/>
                      </a:cubicBezTo>
                      <a:lnTo>
                        <a:pt x="13080" y="256155"/>
                      </a:lnTo>
                      <a:cubicBezTo>
                        <a:pt x="13538" y="255788"/>
                        <a:pt x="13927" y="255536"/>
                        <a:pt x="14361" y="255216"/>
                      </a:cubicBezTo>
                      <a:lnTo>
                        <a:pt x="15001" y="254757"/>
                      </a:lnTo>
                      <a:lnTo>
                        <a:pt x="15322" y="254529"/>
                      </a:lnTo>
                      <a:lnTo>
                        <a:pt x="15390" y="254460"/>
                      </a:lnTo>
                      <a:cubicBezTo>
                        <a:pt x="15687" y="254254"/>
                        <a:pt x="15527" y="254368"/>
                        <a:pt x="15619" y="254300"/>
                      </a:cubicBezTo>
                      <a:lnTo>
                        <a:pt x="15802" y="254208"/>
                      </a:lnTo>
                      <a:lnTo>
                        <a:pt x="17243" y="253338"/>
                      </a:lnTo>
                      <a:cubicBezTo>
                        <a:pt x="19163" y="252170"/>
                        <a:pt x="21084" y="251002"/>
                        <a:pt x="22914" y="250086"/>
                      </a:cubicBezTo>
                      <a:lnTo>
                        <a:pt x="25681" y="248597"/>
                      </a:lnTo>
                      <a:lnTo>
                        <a:pt x="26252" y="248277"/>
                      </a:lnTo>
                      <a:lnTo>
                        <a:pt x="26938" y="247910"/>
                      </a:lnTo>
                      <a:lnTo>
                        <a:pt x="28288" y="247131"/>
                      </a:lnTo>
                      <a:lnTo>
                        <a:pt x="31009" y="245551"/>
                      </a:lnTo>
                      <a:lnTo>
                        <a:pt x="31695" y="245162"/>
                      </a:lnTo>
                      <a:lnTo>
                        <a:pt x="31878" y="245047"/>
                      </a:lnTo>
                      <a:lnTo>
                        <a:pt x="31946" y="245001"/>
                      </a:lnTo>
                      <a:cubicBezTo>
                        <a:pt x="31946" y="245001"/>
                        <a:pt x="32152" y="244887"/>
                        <a:pt x="31901" y="245047"/>
                      </a:cubicBezTo>
                      <a:lnTo>
                        <a:pt x="32175" y="244864"/>
                      </a:lnTo>
                      <a:lnTo>
                        <a:pt x="33250" y="244131"/>
                      </a:lnTo>
                      <a:lnTo>
                        <a:pt x="34348" y="243399"/>
                      </a:lnTo>
                      <a:lnTo>
                        <a:pt x="35537" y="242413"/>
                      </a:lnTo>
                      <a:lnTo>
                        <a:pt x="36726" y="241406"/>
                      </a:lnTo>
                      <a:lnTo>
                        <a:pt x="37023" y="241108"/>
                      </a:lnTo>
                      <a:lnTo>
                        <a:pt x="37183" y="240994"/>
                      </a:lnTo>
                      <a:lnTo>
                        <a:pt x="37252" y="240925"/>
                      </a:lnTo>
                      <a:cubicBezTo>
                        <a:pt x="37252" y="240925"/>
                        <a:pt x="37000" y="241154"/>
                        <a:pt x="37160" y="241017"/>
                      </a:cubicBezTo>
                      <a:lnTo>
                        <a:pt x="37549" y="240559"/>
                      </a:lnTo>
                      <a:cubicBezTo>
                        <a:pt x="38098" y="239940"/>
                        <a:pt x="38647" y="239368"/>
                        <a:pt x="39218" y="238795"/>
                      </a:cubicBezTo>
                      <a:lnTo>
                        <a:pt x="40956" y="236184"/>
                      </a:lnTo>
                      <a:lnTo>
                        <a:pt x="41391" y="235543"/>
                      </a:lnTo>
                      <a:lnTo>
                        <a:pt x="41437" y="235452"/>
                      </a:lnTo>
                      <a:cubicBezTo>
                        <a:pt x="41688" y="235016"/>
                        <a:pt x="41162" y="235978"/>
                        <a:pt x="41231" y="235841"/>
                      </a:cubicBezTo>
                      <a:lnTo>
                        <a:pt x="41322" y="235657"/>
                      </a:lnTo>
                      <a:lnTo>
                        <a:pt x="41482" y="235314"/>
                      </a:lnTo>
                      <a:lnTo>
                        <a:pt x="42077" y="234100"/>
                      </a:lnTo>
                      <a:lnTo>
                        <a:pt x="42603" y="232612"/>
                      </a:lnTo>
                      <a:lnTo>
                        <a:pt x="42763" y="232245"/>
                      </a:lnTo>
                      <a:lnTo>
                        <a:pt x="42763" y="232154"/>
                      </a:lnTo>
                      <a:cubicBezTo>
                        <a:pt x="42877" y="231925"/>
                        <a:pt x="42717" y="232337"/>
                        <a:pt x="42763" y="232268"/>
                      </a:cubicBezTo>
                      <a:lnTo>
                        <a:pt x="42809" y="232108"/>
                      </a:lnTo>
                      <a:lnTo>
                        <a:pt x="42991" y="231490"/>
                      </a:lnTo>
                      <a:cubicBezTo>
                        <a:pt x="43106" y="231077"/>
                        <a:pt x="43243" y="230688"/>
                        <a:pt x="43358" y="230138"/>
                      </a:cubicBezTo>
                      <a:lnTo>
                        <a:pt x="43701" y="228741"/>
                      </a:lnTo>
                      <a:lnTo>
                        <a:pt x="44569" y="225352"/>
                      </a:lnTo>
                      <a:cubicBezTo>
                        <a:pt x="45301" y="223176"/>
                        <a:pt x="46079" y="221024"/>
                        <a:pt x="47199" y="218848"/>
                      </a:cubicBezTo>
                      <a:cubicBezTo>
                        <a:pt x="49143" y="214955"/>
                        <a:pt x="51933" y="211038"/>
                        <a:pt x="54974" y="207786"/>
                      </a:cubicBezTo>
                      <a:lnTo>
                        <a:pt x="57375" y="205382"/>
                      </a:lnTo>
                      <a:cubicBezTo>
                        <a:pt x="58176" y="204580"/>
                        <a:pt x="58953" y="203939"/>
                        <a:pt x="59731" y="203229"/>
                      </a:cubicBezTo>
                      <a:cubicBezTo>
                        <a:pt x="61400" y="201649"/>
                        <a:pt x="63161" y="200504"/>
                        <a:pt x="64876" y="199107"/>
                      </a:cubicBezTo>
                      <a:lnTo>
                        <a:pt x="67460" y="197114"/>
                      </a:lnTo>
                      <a:cubicBezTo>
                        <a:pt x="68329" y="196473"/>
                        <a:pt x="69198" y="195923"/>
                        <a:pt x="70044" y="195328"/>
                      </a:cubicBezTo>
                      <a:cubicBezTo>
                        <a:pt x="71805" y="194137"/>
                        <a:pt x="73429" y="192992"/>
                        <a:pt x="75304" y="191778"/>
                      </a:cubicBezTo>
                      <a:cubicBezTo>
                        <a:pt x="82438" y="187427"/>
                        <a:pt x="89642" y="183167"/>
                        <a:pt x="96662" y="178655"/>
                      </a:cubicBezTo>
                      <a:cubicBezTo>
                        <a:pt x="103911" y="174098"/>
                        <a:pt x="110406" y="170045"/>
                        <a:pt x="116763" y="164411"/>
                      </a:cubicBezTo>
                      <a:lnTo>
                        <a:pt x="119141" y="162372"/>
                      </a:lnTo>
                      <a:lnTo>
                        <a:pt x="120330" y="161342"/>
                      </a:lnTo>
                      <a:lnTo>
                        <a:pt x="121245" y="160426"/>
                      </a:lnTo>
                      <a:lnTo>
                        <a:pt x="123349" y="158319"/>
                      </a:lnTo>
                      <a:cubicBezTo>
                        <a:pt x="124058" y="157563"/>
                        <a:pt x="124744" y="156762"/>
                        <a:pt x="125430" y="155983"/>
                      </a:cubicBezTo>
                      <a:cubicBezTo>
                        <a:pt x="128105" y="153097"/>
                        <a:pt x="130438" y="149685"/>
                        <a:pt x="132793" y="146272"/>
                      </a:cubicBezTo>
                      <a:cubicBezTo>
                        <a:pt x="137550" y="139310"/>
                        <a:pt x="142352" y="132440"/>
                        <a:pt x="147726" y="125753"/>
                      </a:cubicBezTo>
                      <a:cubicBezTo>
                        <a:pt x="149006" y="124035"/>
                        <a:pt x="150424" y="122501"/>
                        <a:pt x="151773" y="120897"/>
                      </a:cubicBezTo>
                      <a:lnTo>
                        <a:pt x="153809" y="118539"/>
                      </a:lnTo>
                      <a:lnTo>
                        <a:pt x="154838" y="117325"/>
                      </a:lnTo>
                      <a:lnTo>
                        <a:pt x="156027" y="116111"/>
                      </a:lnTo>
                      <a:cubicBezTo>
                        <a:pt x="158931" y="113065"/>
                        <a:pt x="162155" y="110088"/>
                        <a:pt x="165517" y="107386"/>
                      </a:cubicBezTo>
                      <a:lnTo>
                        <a:pt x="168009" y="105485"/>
                      </a:lnTo>
                      <a:lnTo>
                        <a:pt x="170776" y="103653"/>
                      </a:lnTo>
                      <a:cubicBezTo>
                        <a:pt x="172583" y="102462"/>
                        <a:pt x="174481" y="101477"/>
                        <a:pt x="176356" y="100447"/>
                      </a:cubicBezTo>
                      <a:cubicBezTo>
                        <a:pt x="180130" y="98454"/>
                        <a:pt x="183903" y="96713"/>
                        <a:pt x="187630" y="94882"/>
                      </a:cubicBezTo>
                      <a:cubicBezTo>
                        <a:pt x="191358" y="93164"/>
                        <a:pt x="195039" y="91148"/>
                        <a:pt x="198744" y="89225"/>
                      </a:cubicBezTo>
                      <a:lnTo>
                        <a:pt x="204095" y="86110"/>
                      </a:lnTo>
                      <a:cubicBezTo>
                        <a:pt x="204964" y="85606"/>
                        <a:pt x="205970" y="85057"/>
                        <a:pt x="206725" y="84553"/>
                      </a:cubicBezTo>
                      <a:lnTo>
                        <a:pt x="209377" y="82904"/>
                      </a:lnTo>
                      <a:cubicBezTo>
                        <a:pt x="212967" y="80682"/>
                        <a:pt x="216283" y="78415"/>
                        <a:pt x="219713" y="76102"/>
                      </a:cubicBezTo>
                      <a:lnTo>
                        <a:pt x="224653" y="72255"/>
                      </a:lnTo>
                      <a:lnTo>
                        <a:pt x="225888" y="71293"/>
                      </a:lnTo>
                      <a:cubicBezTo>
                        <a:pt x="226185" y="71064"/>
                        <a:pt x="226597" y="70629"/>
                        <a:pt x="226940" y="70308"/>
                      </a:cubicBezTo>
                      <a:lnTo>
                        <a:pt x="229135" y="68178"/>
                      </a:lnTo>
                      <a:lnTo>
                        <a:pt x="231330" y="66048"/>
                      </a:lnTo>
                      <a:cubicBezTo>
                        <a:pt x="232016" y="65292"/>
                        <a:pt x="232679" y="64468"/>
                        <a:pt x="233365" y="63666"/>
                      </a:cubicBezTo>
                      <a:lnTo>
                        <a:pt x="235378" y="61262"/>
                      </a:lnTo>
                      <a:cubicBezTo>
                        <a:pt x="235675" y="60850"/>
                        <a:pt x="236110" y="60391"/>
                        <a:pt x="236316" y="60094"/>
                      </a:cubicBezTo>
                      <a:lnTo>
                        <a:pt x="237185" y="58834"/>
                      </a:lnTo>
                      <a:cubicBezTo>
                        <a:pt x="239540" y="55468"/>
                        <a:pt x="241484" y="51964"/>
                        <a:pt x="242947" y="48070"/>
                      </a:cubicBezTo>
                      <a:lnTo>
                        <a:pt x="243930" y="45162"/>
                      </a:lnTo>
                      <a:lnTo>
                        <a:pt x="244731" y="42185"/>
                      </a:lnTo>
                      <a:lnTo>
                        <a:pt x="245326" y="39208"/>
                      </a:lnTo>
                      <a:lnTo>
                        <a:pt x="245737" y="36093"/>
                      </a:lnTo>
                      <a:cubicBezTo>
                        <a:pt x="245783" y="34100"/>
                        <a:pt x="245943" y="32016"/>
                        <a:pt x="245897" y="29978"/>
                      </a:cubicBezTo>
                      <a:lnTo>
                        <a:pt x="245645" y="26886"/>
                      </a:lnTo>
                      <a:lnTo>
                        <a:pt x="245531" y="25352"/>
                      </a:lnTo>
                      <a:lnTo>
                        <a:pt x="245280" y="23841"/>
                      </a:lnTo>
                      <a:cubicBezTo>
                        <a:pt x="244045" y="15573"/>
                        <a:pt x="240546" y="8084"/>
                        <a:pt x="236842" y="458"/>
                      </a:cubicBezTo>
                      <a:lnTo>
                        <a:pt x="237916" y="92"/>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7" name="Graphic 3">
                <a:extLst>
                  <a:ext uri="{FF2B5EF4-FFF2-40B4-BE49-F238E27FC236}">
                    <a16:creationId xmlns:a16="http://schemas.microsoft.com/office/drawing/2014/main" id="{1105D241-B744-FC0F-3F33-7369005A070D}"/>
                  </a:ext>
                </a:extLst>
              </p:cNvPr>
              <p:cNvGrpSpPr/>
              <p:nvPr/>
            </p:nvGrpSpPr>
            <p:grpSpPr>
              <a:xfrm>
                <a:off x="5363626" y="3637022"/>
                <a:ext cx="23988" cy="84277"/>
                <a:chOff x="4463363" y="3637022"/>
                <a:chExt cx="23988" cy="84277"/>
              </a:xfrm>
              <a:solidFill>
                <a:srgbClr val="EDA69A"/>
              </a:solidFill>
            </p:grpSpPr>
            <p:sp>
              <p:nvSpPr>
                <p:cNvPr id="1067" name="Freeform: Shape 2060">
                  <a:extLst>
                    <a:ext uri="{FF2B5EF4-FFF2-40B4-BE49-F238E27FC236}">
                      <a16:creationId xmlns:a16="http://schemas.microsoft.com/office/drawing/2014/main" id="{0D5C6C25-0E55-3FC4-21C5-8BE4C7B6DF87}"/>
                    </a:ext>
                  </a:extLst>
                </p:cNvPr>
                <p:cNvSpPr/>
                <p:nvPr/>
              </p:nvSpPr>
              <p:spPr>
                <a:xfrm>
                  <a:off x="4466793"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8" name="Freeform: Shape 2061">
                  <a:extLst>
                    <a:ext uri="{FF2B5EF4-FFF2-40B4-BE49-F238E27FC236}">
                      <a16:creationId xmlns:a16="http://schemas.microsoft.com/office/drawing/2014/main" id="{10C29C28-BA8D-8A93-884C-8467503661C7}"/>
                    </a:ext>
                  </a:extLst>
                </p:cNvPr>
                <p:cNvSpPr/>
                <p:nvPr/>
              </p:nvSpPr>
              <p:spPr>
                <a:xfrm>
                  <a:off x="4463363" y="3637022"/>
                  <a:ext cx="23988" cy="84277"/>
                </a:xfrm>
                <a:custGeom>
                  <a:avLst/>
                  <a:gdLst>
                    <a:gd name="connsiteX0" fmla="*/ 4779 w 23988"/>
                    <a:gd name="connsiteY0" fmla="*/ 83671 h 84277"/>
                    <a:gd name="connsiteX1" fmla="*/ 6220 w 23988"/>
                    <a:gd name="connsiteY1" fmla="*/ 76297 h 84277"/>
                    <a:gd name="connsiteX2" fmla="*/ 6815 w 23988"/>
                    <a:gd name="connsiteY2" fmla="*/ 72609 h 84277"/>
                    <a:gd name="connsiteX3" fmla="*/ 7112 w 23988"/>
                    <a:gd name="connsiteY3" fmla="*/ 70846 h 84277"/>
                    <a:gd name="connsiteX4" fmla="*/ 7341 w 23988"/>
                    <a:gd name="connsiteY4" fmla="*/ 68968 h 84277"/>
                    <a:gd name="connsiteX5" fmla="*/ 7798 w 23988"/>
                    <a:gd name="connsiteY5" fmla="*/ 65235 h 84277"/>
                    <a:gd name="connsiteX6" fmla="*/ 7889 w 23988"/>
                    <a:gd name="connsiteY6" fmla="*/ 61617 h 84277"/>
                    <a:gd name="connsiteX7" fmla="*/ 7935 w 23988"/>
                    <a:gd name="connsiteY7" fmla="*/ 59830 h 84277"/>
                    <a:gd name="connsiteX8" fmla="*/ 7935 w 23988"/>
                    <a:gd name="connsiteY8" fmla="*/ 58960 h 84277"/>
                    <a:gd name="connsiteX9" fmla="*/ 7889 w 23988"/>
                    <a:gd name="connsiteY9" fmla="*/ 58021 h 84277"/>
                    <a:gd name="connsiteX10" fmla="*/ 7729 w 23988"/>
                    <a:gd name="connsiteY10" fmla="*/ 56372 h 84277"/>
                    <a:gd name="connsiteX11" fmla="*/ 7478 w 23988"/>
                    <a:gd name="connsiteY11" fmla="*/ 54448 h 84277"/>
                    <a:gd name="connsiteX12" fmla="*/ 7478 w 23988"/>
                    <a:gd name="connsiteY12" fmla="*/ 54655 h 84277"/>
                    <a:gd name="connsiteX13" fmla="*/ 6975 w 23988"/>
                    <a:gd name="connsiteY13" fmla="*/ 52433 h 84277"/>
                    <a:gd name="connsiteX14" fmla="*/ 6883 w 23988"/>
                    <a:gd name="connsiteY14" fmla="*/ 52113 h 84277"/>
                    <a:gd name="connsiteX15" fmla="*/ 6883 w 23988"/>
                    <a:gd name="connsiteY15" fmla="*/ 52021 h 84277"/>
                    <a:gd name="connsiteX16" fmla="*/ 6815 w 23988"/>
                    <a:gd name="connsiteY16" fmla="*/ 51838 h 84277"/>
                    <a:gd name="connsiteX17" fmla="*/ 6723 w 23988"/>
                    <a:gd name="connsiteY17" fmla="*/ 51563 h 84277"/>
                    <a:gd name="connsiteX18" fmla="*/ 6312 w 23988"/>
                    <a:gd name="connsiteY18" fmla="*/ 50464 h 84277"/>
                    <a:gd name="connsiteX19" fmla="*/ 6243 w 23988"/>
                    <a:gd name="connsiteY19" fmla="*/ 50189 h 84277"/>
                    <a:gd name="connsiteX20" fmla="*/ 5100 w 23988"/>
                    <a:gd name="connsiteY20" fmla="*/ 47968 h 84277"/>
                    <a:gd name="connsiteX21" fmla="*/ 3750 w 23988"/>
                    <a:gd name="connsiteY21" fmla="*/ 45448 h 84277"/>
                    <a:gd name="connsiteX22" fmla="*/ 3407 w 23988"/>
                    <a:gd name="connsiteY22" fmla="*/ 44784 h 84277"/>
                    <a:gd name="connsiteX23" fmla="*/ 3316 w 23988"/>
                    <a:gd name="connsiteY23" fmla="*/ 44624 h 84277"/>
                    <a:gd name="connsiteX24" fmla="*/ 3270 w 23988"/>
                    <a:gd name="connsiteY24" fmla="*/ 44532 h 84277"/>
                    <a:gd name="connsiteX25" fmla="*/ 3133 w 23988"/>
                    <a:gd name="connsiteY25" fmla="*/ 44189 h 84277"/>
                    <a:gd name="connsiteX26" fmla="*/ 2996 w 23988"/>
                    <a:gd name="connsiteY26" fmla="*/ 43822 h 84277"/>
                    <a:gd name="connsiteX27" fmla="*/ 2470 w 23988"/>
                    <a:gd name="connsiteY27" fmla="*/ 42425 h 84277"/>
                    <a:gd name="connsiteX28" fmla="*/ 1944 w 23988"/>
                    <a:gd name="connsiteY28" fmla="*/ 41051 h 84277"/>
                    <a:gd name="connsiteX29" fmla="*/ 1692 w 23988"/>
                    <a:gd name="connsiteY29" fmla="*/ 40341 h 84277"/>
                    <a:gd name="connsiteX30" fmla="*/ 1555 w 23988"/>
                    <a:gd name="connsiteY30" fmla="*/ 39975 h 84277"/>
                    <a:gd name="connsiteX31" fmla="*/ 1555 w 23988"/>
                    <a:gd name="connsiteY31" fmla="*/ 39906 h 84277"/>
                    <a:gd name="connsiteX32" fmla="*/ 1509 w 23988"/>
                    <a:gd name="connsiteY32" fmla="*/ 39860 h 84277"/>
                    <a:gd name="connsiteX33" fmla="*/ 1372 w 23988"/>
                    <a:gd name="connsiteY33" fmla="*/ 39311 h 84277"/>
                    <a:gd name="connsiteX34" fmla="*/ 1326 w 23988"/>
                    <a:gd name="connsiteY34" fmla="*/ 39150 h 84277"/>
                    <a:gd name="connsiteX35" fmla="*/ 709 w 23988"/>
                    <a:gd name="connsiteY35" fmla="*/ 36242 h 84277"/>
                    <a:gd name="connsiteX36" fmla="*/ 229 w 23988"/>
                    <a:gd name="connsiteY36" fmla="*/ 33035 h 84277"/>
                    <a:gd name="connsiteX37" fmla="*/ 69 w 23988"/>
                    <a:gd name="connsiteY37" fmla="*/ 31341 h 84277"/>
                    <a:gd name="connsiteX38" fmla="*/ 23 w 23988"/>
                    <a:gd name="connsiteY38" fmla="*/ 30906 h 84277"/>
                    <a:gd name="connsiteX39" fmla="*/ 23 w 23988"/>
                    <a:gd name="connsiteY39" fmla="*/ 30722 h 84277"/>
                    <a:gd name="connsiteX40" fmla="*/ 0 w 23988"/>
                    <a:gd name="connsiteY40" fmla="*/ 30608 h 84277"/>
                    <a:gd name="connsiteX41" fmla="*/ 0 w 23988"/>
                    <a:gd name="connsiteY41" fmla="*/ 30356 h 84277"/>
                    <a:gd name="connsiteX42" fmla="*/ 0 w 23988"/>
                    <a:gd name="connsiteY42" fmla="*/ 29623 h 84277"/>
                    <a:gd name="connsiteX43" fmla="*/ 0 w 23988"/>
                    <a:gd name="connsiteY43" fmla="*/ 26623 h 84277"/>
                    <a:gd name="connsiteX44" fmla="*/ 275 w 23988"/>
                    <a:gd name="connsiteY44" fmla="*/ 23279 h 84277"/>
                    <a:gd name="connsiteX45" fmla="*/ 777 w 23988"/>
                    <a:gd name="connsiteY45" fmla="*/ 20050 h 84277"/>
                    <a:gd name="connsiteX46" fmla="*/ 1463 w 23988"/>
                    <a:gd name="connsiteY46" fmla="*/ 16890 h 84277"/>
                    <a:gd name="connsiteX47" fmla="*/ 1669 w 23988"/>
                    <a:gd name="connsiteY47" fmla="*/ 16111 h 84277"/>
                    <a:gd name="connsiteX48" fmla="*/ 1761 w 23988"/>
                    <a:gd name="connsiteY48" fmla="*/ 15722 h 84277"/>
                    <a:gd name="connsiteX49" fmla="*/ 1806 w 23988"/>
                    <a:gd name="connsiteY49" fmla="*/ 15516 h 84277"/>
                    <a:gd name="connsiteX50" fmla="*/ 1806 w 23988"/>
                    <a:gd name="connsiteY50" fmla="*/ 15424 h 84277"/>
                    <a:gd name="connsiteX51" fmla="*/ 1852 w 23988"/>
                    <a:gd name="connsiteY51" fmla="*/ 15401 h 84277"/>
                    <a:gd name="connsiteX52" fmla="*/ 1944 w 23988"/>
                    <a:gd name="connsiteY52" fmla="*/ 15150 h 84277"/>
                    <a:gd name="connsiteX53" fmla="*/ 1944 w 23988"/>
                    <a:gd name="connsiteY53" fmla="*/ 15103 h 84277"/>
                    <a:gd name="connsiteX54" fmla="*/ 2447 w 23988"/>
                    <a:gd name="connsiteY54" fmla="*/ 13707 h 84277"/>
                    <a:gd name="connsiteX55" fmla="*/ 3430 w 23988"/>
                    <a:gd name="connsiteY55" fmla="*/ 10912 h 84277"/>
                    <a:gd name="connsiteX56" fmla="*/ 4734 w 23988"/>
                    <a:gd name="connsiteY56" fmla="*/ 7890 h 84277"/>
                    <a:gd name="connsiteX57" fmla="*/ 6312 w 23988"/>
                    <a:gd name="connsiteY57" fmla="*/ 4752 h 84277"/>
                    <a:gd name="connsiteX58" fmla="*/ 8210 w 23988"/>
                    <a:gd name="connsiteY58" fmla="*/ 1775 h 84277"/>
                    <a:gd name="connsiteX59" fmla="*/ 14453 w 23988"/>
                    <a:gd name="connsiteY59" fmla="*/ 904 h 84277"/>
                    <a:gd name="connsiteX60" fmla="*/ 16236 w 23988"/>
                    <a:gd name="connsiteY60" fmla="*/ 4569 h 84277"/>
                    <a:gd name="connsiteX61" fmla="*/ 16236 w 23988"/>
                    <a:gd name="connsiteY61" fmla="*/ 5004 h 84277"/>
                    <a:gd name="connsiteX62" fmla="*/ 16145 w 23988"/>
                    <a:gd name="connsiteY62" fmla="*/ 8943 h 84277"/>
                    <a:gd name="connsiteX63" fmla="*/ 16145 w 23988"/>
                    <a:gd name="connsiteY63" fmla="*/ 10935 h 84277"/>
                    <a:gd name="connsiteX64" fmla="*/ 16145 w 23988"/>
                    <a:gd name="connsiteY64" fmla="*/ 11920 h 84277"/>
                    <a:gd name="connsiteX65" fmla="*/ 16145 w 23988"/>
                    <a:gd name="connsiteY65" fmla="*/ 12676 h 84277"/>
                    <a:gd name="connsiteX66" fmla="*/ 16145 w 23988"/>
                    <a:gd name="connsiteY66" fmla="*/ 12516 h 84277"/>
                    <a:gd name="connsiteX67" fmla="*/ 16145 w 23988"/>
                    <a:gd name="connsiteY67" fmla="*/ 12516 h 84277"/>
                    <a:gd name="connsiteX68" fmla="*/ 16145 w 23988"/>
                    <a:gd name="connsiteY68" fmla="*/ 12516 h 84277"/>
                    <a:gd name="connsiteX69" fmla="*/ 16145 w 23988"/>
                    <a:gd name="connsiteY69" fmla="*/ 12745 h 84277"/>
                    <a:gd name="connsiteX70" fmla="*/ 16259 w 23988"/>
                    <a:gd name="connsiteY70" fmla="*/ 16730 h 84277"/>
                    <a:gd name="connsiteX71" fmla="*/ 16259 w 23988"/>
                    <a:gd name="connsiteY71" fmla="*/ 17233 h 84277"/>
                    <a:gd name="connsiteX72" fmla="*/ 16282 w 23988"/>
                    <a:gd name="connsiteY72" fmla="*/ 17485 h 84277"/>
                    <a:gd name="connsiteX73" fmla="*/ 16282 w 23988"/>
                    <a:gd name="connsiteY73" fmla="*/ 17669 h 84277"/>
                    <a:gd name="connsiteX74" fmla="*/ 16282 w 23988"/>
                    <a:gd name="connsiteY74" fmla="*/ 17714 h 84277"/>
                    <a:gd name="connsiteX75" fmla="*/ 16282 w 23988"/>
                    <a:gd name="connsiteY75" fmla="*/ 17485 h 84277"/>
                    <a:gd name="connsiteX76" fmla="*/ 16282 w 23988"/>
                    <a:gd name="connsiteY76" fmla="*/ 17485 h 84277"/>
                    <a:gd name="connsiteX77" fmla="*/ 16282 w 23988"/>
                    <a:gd name="connsiteY77" fmla="*/ 17554 h 84277"/>
                    <a:gd name="connsiteX78" fmla="*/ 16350 w 23988"/>
                    <a:gd name="connsiteY78" fmla="*/ 18539 h 84277"/>
                    <a:gd name="connsiteX79" fmla="*/ 16511 w 23988"/>
                    <a:gd name="connsiteY79" fmla="*/ 20531 h 84277"/>
                    <a:gd name="connsiteX80" fmla="*/ 16671 w 23988"/>
                    <a:gd name="connsiteY80" fmla="*/ 22524 h 84277"/>
                    <a:gd name="connsiteX81" fmla="*/ 16671 w 23988"/>
                    <a:gd name="connsiteY81" fmla="*/ 23028 h 84277"/>
                    <a:gd name="connsiteX82" fmla="*/ 16716 w 23988"/>
                    <a:gd name="connsiteY82" fmla="*/ 23279 h 84277"/>
                    <a:gd name="connsiteX83" fmla="*/ 16716 w 23988"/>
                    <a:gd name="connsiteY83" fmla="*/ 23394 h 84277"/>
                    <a:gd name="connsiteX84" fmla="*/ 16716 w 23988"/>
                    <a:gd name="connsiteY84" fmla="*/ 23463 h 84277"/>
                    <a:gd name="connsiteX85" fmla="*/ 16693 w 23988"/>
                    <a:gd name="connsiteY85" fmla="*/ 23073 h 84277"/>
                    <a:gd name="connsiteX86" fmla="*/ 16693 w 23988"/>
                    <a:gd name="connsiteY86" fmla="*/ 23073 h 84277"/>
                    <a:gd name="connsiteX87" fmla="*/ 16693 w 23988"/>
                    <a:gd name="connsiteY87" fmla="*/ 23073 h 84277"/>
                    <a:gd name="connsiteX88" fmla="*/ 16693 w 23988"/>
                    <a:gd name="connsiteY88" fmla="*/ 23119 h 84277"/>
                    <a:gd name="connsiteX89" fmla="*/ 16854 w 23988"/>
                    <a:gd name="connsiteY89" fmla="*/ 24104 h 84277"/>
                    <a:gd name="connsiteX90" fmla="*/ 17448 w 23988"/>
                    <a:gd name="connsiteY90" fmla="*/ 28043 h 84277"/>
                    <a:gd name="connsiteX91" fmla="*/ 17585 w 23988"/>
                    <a:gd name="connsiteY91" fmla="*/ 29028 h 84277"/>
                    <a:gd name="connsiteX92" fmla="*/ 17631 w 23988"/>
                    <a:gd name="connsiteY92" fmla="*/ 29280 h 84277"/>
                    <a:gd name="connsiteX93" fmla="*/ 17631 w 23988"/>
                    <a:gd name="connsiteY93" fmla="*/ 29394 h 84277"/>
                    <a:gd name="connsiteX94" fmla="*/ 17631 w 23988"/>
                    <a:gd name="connsiteY94" fmla="*/ 29417 h 84277"/>
                    <a:gd name="connsiteX95" fmla="*/ 17631 w 23988"/>
                    <a:gd name="connsiteY95" fmla="*/ 29417 h 84277"/>
                    <a:gd name="connsiteX96" fmla="*/ 17608 w 23988"/>
                    <a:gd name="connsiteY96" fmla="*/ 29142 h 84277"/>
                    <a:gd name="connsiteX97" fmla="*/ 17608 w 23988"/>
                    <a:gd name="connsiteY97" fmla="*/ 29188 h 84277"/>
                    <a:gd name="connsiteX98" fmla="*/ 17608 w 23988"/>
                    <a:gd name="connsiteY98" fmla="*/ 29234 h 84277"/>
                    <a:gd name="connsiteX99" fmla="*/ 17723 w 23988"/>
                    <a:gd name="connsiteY99" fmla="*/ 29738 h 84277"/>
                    <a:gd name="connsiteX100" fmla="*/ 18134 w 23988"/>
                    <a:gd name="connsiteY100" fmla="*/ 31661 h 84277"/>
                    <a:gd name="connsiteX101" fmla="*/ 18226 w 23988"/>
                    <a:gd name="connsiteY101" fmla="*/ 32165 h 84277"/>
                    <a:gd name="connsiteX102" fmla="*/ 18226 w 23988"/>
                    <a:gd name="connsiteY102" fmla="*/ 32280 h 84277"/>
                    <a:gd name="connsiteX103" fmla="*/ 18271 w 23988"/>
                    <a:gd name="connsiteY103" fmla="*/ 32348 h 84277"/>
                    <a:gd name="connsiteX104" fmla="*/ 18271 w 23988"/>
                    <a:gd name="connsiteY104" fmla="*/ 32348 h 84277"/>
                    <a:gd name="connsiteX105" fmla="*/ 18180 w 23988"/>
                    <a:gd name="connsiteY105" fmla="*/ 31890 h 84277"/>
                    <a:gd name="connsiteX106" fmla="*/ 18180 w 23988"/>
                    <a:gd name="connsiteY106" fmla="*/ 31890 h 84277"/>
                    <a:gd name="connsiteX107" fmla="*/ 18180 w 23988"/>
                    <a:gd name="connsiteY107" fmla="*/ 31936 h 84277"/>
                    <a:gd name="connsiteX108" fmla="*/ 18249 w 23988"/>
                    <a:gd name="connsiteY108" fmla="*/ 32165 h 84277"/>
                    <a:gd name="connsiteX109" fmla="*/ 18523 w 23988"/>
                    <a:gd name="connsiteY109" fmla="*/ 33104 h 84277"/>
                    <a:gd name="connsiteX110" fmla="*/ 19072 w 23988"/>
                    <a:gd name="connsiteY110" fmla="*/ 35028 h 84277"/>
                    <a:gd name="connsiteX111" fmla="*/ 18843 w 23988"/>
                    <a:gd name="connsiteY111" fmla="*/ 34249 h 84277"/>
                    <a:gd name="connsiteX112" fmla="*/ 19872 w 23988"/>
                    <a:gd name="connsiteY112" fmla="*/ 37066 h 84277"/>
                    <a:gd name="connsiteX113" fmla="*/ 19644 w 23988"/>
                    <a:gd name="connsiteY113" fmla="*/ 36539 h 84277"/>
                    <a:gd name="connsiteX114" fmla="*/ 20101 w 23988"/>
                    <a:gd name="connsiteY114" fmla="*/ 37501 h 84277"/>
                    <a:gd name="connsiteX115" fmla="*/ 20330 w 23988"/>
                    <a:gd name="connsiteY115" fmla="*/ 37959 h 84277"/>
                    <a:gd name="connsiteX116" fmla="*/ 20558 w 23988"/>
                    <a:gd name="connsiteY116" fmla="*/ 38463 h 84277"/>
                    <a:gd name="connsiteX117" fmla="*/ 20993 w 23988"/>
                    <a:gd name="connsiteY117" fmla="*/ 39448 h 84277"/>
                    <a:gd name="connsiteX118" fmla="*/ 21198 w 23988"/>
                    <a:gd name="connsiteY118" fmla="*/ 39929 h 84277"/>
                    <a:gd name="connsiteX119" fmla="*/ 21496 w 23988"/>
                    <a:gd name="connsiteY119" fmla="*/ 40662 h 84277"/>
                    <a:gd name="connsiteX120" fmla="*/ 21907 w 23988"/>
                    <a:gd name="connsiteY120" fmla="*/ 41647 h 84277"/>
                    <a:gd name="connsiteX121" fmla="*/ 22113 w 23988"/>
                    <a:gd name="connsiteY121" fmla="*/ 42104 h 84277"/>
                    <a:gd name="connsiteX122" fmla="*/ 22319 w 23988"/>
                    <a:gd name="connsiteY122" fmla="*/ 42700 h 84277"/>
                    <a:gd name="connsiteX123" fmla="*/ 23211 w 23988"/>
                    <a:gd name="connsiteY123" fmla="*/ 45677 h 84277"/>
                    <a:gd name="connsiteX124" fmla="*/ 23096 w 23988"/>
                    <a:gd name="connsiteY124" fmla="*/ 45242 h 84277"/>
                    <a:gd name="connsiteX125" fmla="*/ 23508 w 23988"/>
                    <a:gd name="connsiteY125" fmla="*/ 47257 h 84277"/>
                    <a:gd name="connsiteX126" fmla="*/ 23805 w 23988"/>
                    <a:gd name="connsiteY126" fmla="*/ 49410 h 84277"/>
                    <a:gd name="connsiteX127" fmla="*/ 23920 w 23988"/>
                    <a:gd name="connsiteY127" fmla="*/ 50509 h 84277"/>
                    <a:gd name="connsiteX128" fmla="*/ 23920 w 23988"/>
                    <a:gd name="connsiteY128" fmla="*/ 50990 h 84277"/>
                    <a:gd name="connsiteX129" fmla="*/ 23920 w 23988"/>
                    <a:gd name="connsiteY129" fmla="*/ 51426 h 84277"/>
                    <a:gd name="connsiteX130" fmla="*/ 23988 w 23988"/>
                    <a:gd name="connsiteY130" fmla="*/ 53120 h 84277"/>
                    <a:gd name="connsiteX131" fmla="*/ 23988 w 23988"/>
                    <a:gd name="connsiteY131" fmla="*/ 53624 h 84277"/>
                    <a:gd name="connsiteX132" fmla="*/ 23988 w 23988"/>
                    <a:gd name="connsiteY132" fmla="*/ 53624 h 84277"/>
                    <a:gd name="connsiteX133" fmla="*/ 23783 w 23988"/>
                    <a:gd name="connsiteY133" fmla="*/ 55754 h 84277"/>
                    <a:gd name="connsiteX134" fmla="*/ 23783 w 23988"/>
                    <a:gd name="connsiteY134" fmla="*/ 55937 h 84277"/>
                    <a:gd name="connsiteX135" fmla="*/ 23783 w 23988"/>
                    <a:gd name="connsiteY135" fmla="*/ 55983 h 84277"/>
                    <a:gd name="connsiteX136" fmla="*/ 23783 w 23988"/>
                    <a:gd name="connsiteY136" fmla="*/ 56074 h 84277"/>
                    <a:gd name="connsiteX137" fmla="*/ 23760 w 23988"/>
                    <a:gd name="connsiteY137" fmla="*/ 56189 h 84277"/>
                    <a:gd name="connsiteX138" fmla="*/ 23760 w 23988"/>
                    <a:gd name="connsiteY138" fmla="*/ 56464 h 84277"/>
                    <a:gd name="connsiteX139" fmla="*/ 23645 w 23988"/>
                    <a:gd name="connsiteY139" fmla="*/ 56991 h 84277"/>
                    <a:gd name="connsiteX140" fmla="*/ 23485 w 23988"/>
                    <a:gd name="connsiteY140" fmla="*/ 58044 h 84277"/>
                    <a:gd name="connsiteX141" fmla="*/ 22913 w 23988"/>
                    <a:gd name="connsiteY141" fmla="*/ 60884 h 84277"/>
                    <a:gd name="connsiteX142" fmla="*/ 22250 w 23988"/>
                    <a:gd name="connsiteY142" fmla="*/ 62922 h 84277"/>
                    <a:gd name="connsiteX143" fmla="*/ 21541 w 23988"/>
                    <a:gd name="connsiteY143" fmla="*/ 65006 h 84277"/>
                    <a:gd name="connsiteX144" fmla="*/ 20558 w 23988"/>
                    <a:gd name="connsiteY144" fmla="*/ 67273 h 84277"/>
                    <a:gd name="connsiteX145" fmla="*/ 20055 w 23988"/>
                    <a:gd name="connsiteY145" fmla="*/ 68418 h 84277"/>
                    <a:gd name="connsiteX146" fmla="*/ 19941 w 23988"/>
                    <a:gd name="connsiteY146" fmla="*/ 68716 h 84277"/>
                    <a:gd name="connsiteX147" fmla="*/ 19872 w 23988"/>
                    <a:gd name="connsiteY147" fmla="*/ 68831 h 84277"/>
                    <a:gd name="connsiteX148" fmla="*/ 19735 w 23988"/>
                    <a:gd name="connsiteY148" fmla="*/ 69060 h 84277"/>
                    <a:gd name="connsiteX149" fmla="*/ 19483 w 23988"/>
                    <a:gd name="connsiteY149" fmla="*/ 69518 h 84277"/>
                    <a:gd name="connsiteX150" fmla="*/ 18409 w 23988"/>
                    <a:gd name="connsiteY150" fmla="*/ 71396 h 84277"/>
                    <a:gd name="connsiteX151" fmla="*/ 17128 w 23988"/>
                    <a:gd name="connsiteY151" fmla="*/ 73365 h 84277"/>
                    <a:gd name="connsiteX152" fmla="*/ 16442 w 23988"/>
                    <a:gd name="connsiteY152" fmla="*/ 74350 h 84277"/>
                    <a:gd name="connsiteX153" fmla="*/ 16282 w 23988"/>
                    <a:gd name="connsiteY153" fmla="*/ 74579 h 84277"/>
                    <a:gd name="connsiteX154" fmla="*/ 16236 w 23988"/>
                    <a:gd name="connsiteY154" fmla="*/ 74648 h 84277"/>
                    <a:gd name="connsiteX155" fmla="*/ 16122 w 23988"/>
                    <a:gd name="connsiteY155" fmla="*/ 74831 h 84277"/>
                    <a:gd name="connsiteX156" fmla="*/ 16122 w 23988"/>
                    <a:gd name="connsiteY156" fmla="*/ 74831 h 84277"/>
                    <a:gd name="connsiteX157" fmla="*/ 16030 w 23988"/>
                    <a:gd name="connsiteY157" fmla="*/ 74945 h 84277"/>
                    <a:gd name="connsiteX158" fmla="*/ 15687 w 23988"/>
                    <a:gd name="connsiteY158" fmla="*/ 75358 h 84277"/>
                    <a:gd name="connsiteX159" fmla="*/ 12829 w 23988"/>
                    <a:gd name="connsiteY159" fmla="*/ 78564 h 84277"/>
                    <a:gd name="connsiteX160" fmla="*/ 11160 w 23988"/>
                    <a:gd name="connsiteY160" fmla="*/ 80144 h 84277"/>
                    <a:gd name="connsiteX161" fmla="*/ 9422 w 23988"/>
                    <a:gd name="connsiteY161" fmla="*/ 81656 h 84277"/>
                    <a:gd name="connsiteX162" fmla="*/ 7638 w 23988"/>
                    <a:gd name="connsiteY162" fmla="*/ 82961 h 84277"/>
                    <a:gd name="connsiteX163" fmla="*/ 6746 w 23988"/>
                    <a:gd name="connsiteY163" fmla="*/ 83557 h 84277"/>
                    <a:gd name="connsiteX164" fmla="*/ 5740 w 23988"/>
                    <a:gd name="connsiteY164" fmla="*/ 84152 h 84277"/>
                    <a:gd name="connsiteX165" fmla="*/ 5671 w 23988"/>
                    <a:gd name="connsiteY165" fmla="*/ 84198 h 84277"/>
                    <a:gd name="connsiteX166" fmla="*/ 4894 w 23988"/>
                    <a:gd name="connsiteY166" fmla="*/ 84014 h 84277"/>
                    <a:gd name="connsiteX167" fmla="*/ 4825 w 23988"/>
                    <a:gd name="connsiteY167" fmla="*/ 83579 h 84277"/>
                    <a:gd name="connsiteX168" fmla="*/ 4962 w 23988"/>
                    <a:gd name="connsiteY168" fmla="*/ 83396 h 84277"/>
                    <a:gd name="connsiteX169" fmla="*/ 5511 w 23988"/>
                    <a:gd name="connsiteY169" fmla="*/ 82549 h 84277"/>
                    <a:gd name="connsiteX170" fmla="*/ 6060 w 23988"/>
                    <a:gd name="connsiteY170" fmla="*/ 81610 h 84277"/>
                    <a:gd name="connsiteX171" fmla="*/ 7135 w 23988"/>
                    <a:gd name="connsiteY171" fmla="*/ 79778 h 84277"/>
                    <a:gd name="connsiteX172" fmla="*/ 8050 w 23988"/>
                    <a:gd name="connsiteY172" fmla="*/ 77991 h 84277"/>
                    <a:gd name="connsiteX173" fmla="*/ 8964 w 23988"/>
                    <a:gd name="connsiteY173" fmla="*/ 76182 h 84277"/>
                    <a:gd name="connsiteX174" fmla="*/ 10679 w 23988"/>
                    <a:gd name="connsiteY174" fmla="*/ 72220 h 84277"/>
                    <a:gd name="connsiteX175" fmla="*/ 10908 w 23988"/>
                    <a:gd name="connsiteY175" fmla="*/ 71762 h 84277"/>
                    <a:gd name="connsiteX176" fmla="*/ 10976 w 23988"/>
                    <a:gd name="connsiteY176" fmla="*/ 71625 h 84277"/>
                    <a:gd name="connsiteX177" fmla="*/ 10976 w 23988"/>
                    <a:gd name="connsiteY177" fmla="*/ 71625 h 84277"/>
                    <a:gd name="connsiteX178" fmla="*/ 10885 w 23988"/>
                    <a:gd name="connsiteY178" fmla="*/ 71762 h 84277"/>
                    <a:gd name="connsiteX179" fmla="*/ 10885 w 23988"/>
                    <a:gd name="connsiteY179" fmla="*/ 71762 h 84277"/>
                    <a:gd name="connsiteX180" fmla="*/ 10885 w 23988"/>
                    <a:gd name="connsiteY180" fmla="*/ 71716 h 84277"/>
                    <a:gd name="connsiteX181" fmla="*/ 10908 w 23988"/>
                    <a:gd name="connsiteY181" fmla="*/ 71648 h 84277"/>
                    <a:gd name="connsiteX182" fmla="*/ 10976 w 23988"/>
                    <a:gd name="connsiteY182" fmla="*/ 71442 h 84277"/>
                    <a:gd name="connsiteX183" fmla="*/ 11274 w 23988"/>
                    <a:gd name="connsiteY183" fmla="*/ 70526 h 84277"/>
                    <a:gd name="connsiteX184" fmla="*/ 11868 w 23988"/>
                    <a:gd name="connsiteY184" fmla="*/ 68693 h 84277"/>
                    <a:gd name="connsiteX185" fmla="*/ 12463 w 23988"/>
                    <a:gd name="connsiteY185" fmla="*/ 66609 h 84277"/>
                    <a:gd name="connsiteX186" fmla="*/ 12600 w 23988"/>
                    <a:gd name="connsiteY186" fmla="*/ 66105 h 84277"/>
                    <a:gd name="connsiteX187" fmla="*/ 12669 w 23988"/>
                    <a:gd name="connsiteY187" fmla="*/ 65853 h 84277"/>
                    <a:gd name="connsiteX188" fmla="*/ 12669 w 23988"/>
                    <a:gd name="connsiteY188" fmla="*/ 65739 h 84277"/>
                    <a:gd name="connsiteX189" fmla="*/ 12692 w 23988"/>
                    <a:gd name="connsiteY189" fmla="*/ 65716 h 84277"/>
                    <a:gd name="connsiteX190" fmla="*/ 12692 w 23988"/>
                    <a:gd name="connsiteY190" fmla="*/ 65716 h 84277"/>
                    <a:gd name="connsiteX191" fmla="*/ 12623 w 23988"/>
                    <a:gd name="connsiteY191" fmla="*/ 65877 h 84277"/>
                    <a:gd name="connsiteX192" fmla="*/ 12623 w 23988"/>
                    <a:gd name="connsiteY192" fmla="*/ 65877 h 84277"/>
                    <a:gd name="connsiteX193" fmla="*/ 12623 w 23988"/>
                    <a:gd name="connsiteY193" fmla="*/ 65808 h 84277"/>
                    <a:gd name="connsiteX194" fmla="*/ 12783 w 23988"/>
                    <a:gd name="connsiteY194" fmla="*/ 64892 h 84277"/>
                    <a:gd name="connsiteX195" fmla="*/ 13103 w 23988"/>
                    <a:gd name="connsiteY195" fmla="*/ 63151 h 84277"/>
                    <a:gd name="connsiteX196" fmla="*/ 13355 w 23988"/>
                    <a:gd name="connsiteY196" fmla="*/ 61090 h 84277"/>
                    <a:gd name="connsiteX197" fmla="*/ 13606 w 23988"/>
                    <a:gd name="connsiteY197" fmla="*/ 58960 h 84277"/>
                    <a:gd name="connsiteX198" fmla="*/ 13606 w 23988"/>
                    <a:gd name="connsiteY198" fmla="*/ 58891 h 84277"/>
                    <a:gd name="connsiteX199" fmla="*/ 13561 w 23988"/>
                    <a:gd name="connsiteY199" fmla="*/ 59143 h 84277"/>
                    <a:gd name="connsiteX200" fmla="*/ 13561 w 23988"/>
                    <a:gd name="connsiteY200" fmla="*/ 59143 h 84277"/>
                    <a:gd name="connsiteX201" fmla="*/ 13561 w 23988"/>
                    <a:gd name="connsiteY201" fmla="*/ 58800 h 84277"/>
                    <a:gd name="connsiteX202" fmla="*/ 13584 w 23988"/>
                    <a:gd name="connsiteY202" fmla="*/ 58388 h 84277"/>
                    <a:gd name="connsiteX203" fmla="*/ 13629 w 23988"/>
                    <a:gd name="connsiteY203" fmla="*/ 57586 h 84277"/>
                    <a:gd name="connsiteX204" fmla="*/ 13629 w 23988"/>
                    <a:gd name="connsiteY204" fmla="*/ 56533 h 84277"/>
                    <a:gd name="connsiteX205" fmla="*/ 13584 w 23988"/>
                    <a:gd name="connsiteY205" fmla="*/ 56006 h 84277"/>
                    <a:gd name="connsiteX206" fmla="*/ 13584 w 23988"/>
                    <a:gd name="connsiteY206" fmla="*/ 55731 h 84277"/>
                    <a:gd name="connsiteX207" fmla="*/ 13584 w 23988"/>
                    <a:gd name="connsiteY207" fmla="*/ 55617 h 84277"/>
                    <a:gd name="connsiteX208" fmla="*/ 13584 w 23988"/>
                    <a:gd name="connsiteY208" fmla="*/ 55525 h 84277"/>
                    <a:gd name="connsiteX209" fmla="*/ 13584 w 23988"/>
                    <a:gd name="connsiteY209" fmla="*/ 55525 h 84277"/>
                    <a:gd name="connsiteX210" fmla="*/ 13584 w 23988"/>
                    <a:gd name="connsiteY210" fmla="*/ 55662 h 84277"/>
                    <a:gd name="connsiteX211" fmla="*/ 13584 w 23988"/>
                    <a:gd name="connsiteY211" fmla="*/ 55662 h 84277"/>
                    <a:gd name="connsiteX212" fmla="*/ 13584 w 23988"/>
                    <a:gd name="connsiteY212" fmla="*/ 55617 h 84277"/>
                    <a:gd name="connsiteX213" fmla="*/ 13492 w 23988"/>
                    <a:gd name="connsiteY213" fmla="*/ 53487 h 84277"/>
                    <a:gd name="connsiteX214" fmla="*/ 13492 w 23988"/>
                    <a:gd name="connsiteY214" fmla="*/ 54013 h 84277"/>
                    <a:gd name="connsiteX215" fmla="*/ 13218 w 23988"/>
                    <a:gd name="connsiteY215" fmla="*/ 52342 h 84277"/>
                    <a:gd name="connsiteX216" fmla="*/ 13149 w 23988"/>
                    <a:gd name="connsiteY216" fmla="*/ 51929 h 84277"/>
                    <a:gd name="connsiteX217" fmla="*/ 13080 w 23988"/>
                    <a:gd name="connsiteY217" fmla="*/ 51563 h 84277"/>
                    <a:gd name="connsiteX218" fmla="*/ 12943 w 23988"/>
                    <a:gd name="connsiteY218" fmla="*/ 50990 h 84277"/>
                    <a:gd name="connsiteX219" fmla="*/ 12646 w 23988"/>
                    <a:gd name="connsiteY219" fmla="*/ 49845 h 84277"/>
                    <a:gd name="connsiteX220" fmla="*/ 12234 w 23988"/>
                    <a:gd name="connsiteY220" fmla="*/ 48563 h 84277"/>
                    <a:gd name="connsiteX221" fmla="*/ 12120 w 23988"/>
                    <a:gd name="connsiteY221" fmla="*/ 48128 h 84277"/>
                    <a:gd name="connsiteX222" fmla="*/ 11662 w 23988"/>
                    <a:gd name="connsiteY222" fmla="*/ 47120 h 84277"/>
                    <a:gd name="connsiteX223" fmla="*/ 11503 w 23988"/>
                    <a:gd name="connsiteY223" fmla="*/ 46731 h 84277"/>
                    <a:gd name="connsiteX224" fmla="*/ 11274 w 23988"/>
                    <a:gd name="connsiteY224" fmla="*/ 46273 h 84277"/>
                    <a:gd name="connsiteX225" fmla="*/ 10817 w 23988"/>
                    <a:gd name="connsiteY225" fmla="*/ 45334 h 84277"/>
                    <a:gd name="connsiteX226" fmla="*/ 10702 w 23988"/>
                    <a:gd name="connsiteY226" fmla="*/ 45082 h 84277"/>
                    <a:gd name="connsiteX227" fmla="*/ 10633 w 23988"/>
                    <a:gd name="connsiteY227" fmla="*/ 44990 h 84277"/>
                    <a:gd name="connsiteX228" fmla="*/ 10588 w 23988"/>
                    <a:gd name="connsiteY228" fmla="*/ 44921 h 84277"/>
                    <a:gd name="connsiteX229" fmla="*/ 10588 w 23988"/>
                    <a:gd name="connsiteY229" fmla="*/ 44921 h 84277"/>
                    <a:gd name="connsiteX230" fmla="*/ 10702 w 23988"/>
                    <a:gd name="connsiteY230" fmla="*/ 45128 h 84277"/>
                    <a:gd name="connsiteX231" fmla="*/ 10702 w 23988"/>
                    <a:gd name="connsiteY231" fmla="*/ 45128 h 84277"/>
                    <a:gd name="connsiteX232" fmla="*/ 10702 w 23988"/>
                    <a:gd name="connsiteY232" fmla="*/ 45082 h 84277"/>
                    <a:gd name="connsiteX233" fmla="*/ 10451 w 23988"/>
                    <a:gd name="connsiteY233" fmla="*/ 44624 h 84277"/>
                    <a:gd name="connsiteX234" fmla="*/ 9970 w 23988"/>
                    <a:gd name="connsiteY234" fmla="*/ 43685 h 84277"/>
                    <a:gd name="connsiteX235" fmla="*/ 9513 w 23988"/>
                    <a:gd name="connsiteY235" fmla="*/ 42792 h 84277"/>
                    <a:gd name="connsiteX236" fmla="*/ 9033 w 23988"/>
                    <a:gd name="connsiteY236" fmla="*/ 41853 h 84277"/>
                    <a:gd name="connsiteX237" fmla="*/ 8850 w 23988"/>
                    <a:gd name="connsiteY237" fmla="*/ 41417 h 84277"/>
                    <a:gd name="connsiteX238" fmla="*/ 8850 w 23988"/>
                    <a:gd name="connsiteY238" fmla="*/ 41326 h 84277"/>
                    <a:gd name="connsiteX239" fmla="*/ 7752 w 23988"/>
                    <a:gd name="connsiteY239" fmla="*/ 38509 h 84277"/>
                    <a:gd name="connsiteX240" fmla="*/ 7684 w 23988"/>
                    <a:gd name="connsiteY240" fmla="*/ 38303 h 84277"/>
                    <a:gd name="connsiteX241" fmla="*/ 7523 w 23988"/>
                    <a:gd name="connsiteY241" fmla="*/ 37753 h 84277"/>
                    <a:gd name="connsiteX242" fmla="*/ 7043 w 23988"/>
                    <a:gd name="connsiteY242" fmla="*/ 35784 h 84277"/>
                    <a:gd name="connsiteX243" fmla="*/ 6792 w 23988"/>
                    <a:gd name="connsiteY243" fmla="*/ 34822 h 84277"/>
                    <a:gd name="connsiteX244" fmla="*/ 6746 w 23988"/>
                    <a:gd name="connsiteY244" fmla="*/ 34616 h 84277"/>
                    <a:gd name="connsiteX245" fmla="*/ 6609 w 23988"/>
                    <a:gd name="connsiteY245" fmla="*/ 33860 h 84277"/>
                    <a:gd name="connsiteX246" fmla="*/ 6540 w 23988"/>
                    <a:gd name="connsiteY246" fmla="*/ 33379 h 84277"/>
                    <a:gd name="connsiteX247" fmla="*/ 6220 w 23988"/>
                    <a:gd name="connsiteY247" fmla="*/ 31387 h 84277"/>
                    <a:gd name="connsiteX248" fmla="*/ 6151 w 23988"/>
                    <a:gd name="connsiteY248" fmla="*/ 30906 h 84277"/>
                    <a:gd name="connsiteX249" fmla="*/ 6106 w 23988"/>
                    <a:gd name="connsiteY249" fmla="*/ 30516 h 84277"/>
                    <a:gd name="connsiteX250" fmla="*/ 6106 w 23988"/>
                    <a:gd name="connsiteY250" fmla="*/ 30379 h 84277"/>
                    <a:gd name="connsiteX251" fmla="*/ 6083 w 23988"/>
                    <a:gd name="connsiteY251" fmla="*/ 30127 h 84277"/>
                    <a:gd name="connsiteX252" fmla="*/ 6037 w 23988"/>
                    <a:gd name="connsiteY252" fmla="*/ 29120 h 84277"/>
                    <a:gd name="connsiteX253" fmla="*/ 5831 w 23988"/>
                    <a:gd name="connsiteY253" fmla="*/ 25134 h 84277"/>
                    <a:gd name="connsiteX254" fmla="*/ 5831 w 23988"/>
                    <a:gd name="connsiteY254" fmla="*/ 24150 h 84277"/>
                    <a:gd name="connsiteX255" fmla="*/ 5786 w 23988"/>
                    <a:gd name="connsiteY255" fmla="*/ 23691 h 84277"/>
                    <a:gd name="connsiteX256" fmla="*/ 5786 w 23988"/>
                    <a:gd name="connsiteY256" fmla="*/ 23508 h 84277"/>
                    <a:gd name="connsiteX257" fmla="*/ 5786 w 23988"/>
                    <a:gd name="connsiteY257" fmla="*/ 23279 h 84277"/>
                    <a:gd name="connsiteX258" fmla="*/ 5786 w 23988"/>
                    <a:gd name="connsiteY258" fmla="*/ 22776 h 84277"/>
                    <a:gd name="connsiteX259" fmla="*/ 5877 w 23988"/>
                    <a:gd name="connsiteY259" fmla="*/ 20760 h 84277"/>
                    <a:gd name="connsiteX260" fmla="*/ 5945 w 23988"/>
                    <a:gd name="connsiteY260" fmla="*/ 18791 h 84277"/>
                    <a:gd name="connsiteX261" fmla="*/ 5992 w 23988"/>
                    <a:gd name="connsiteY261" fmla="*/ 17783 h 84277"/>
                    <a:gd name="connsiteX262" fmla="*/ 5992 w 23988"/>
                    <a:gd name="connsiteY262" fmla="*/ 17439 h 84277"/>
                    <a:gd name="connsiteX263" fmla="*/ 5992 w 23988"/>
                    <a:gd name="connsiteY263" fmla="*/ 17302 h 84277"/>
                    <a:gd name="connsiteX264" fmla="*/ 5992 w 23988"/>
                    <a:gd name="connsiteY264" fmla="*/ 17073 h 84277"/>
                    <a:gd name="connsiteX265" fmla="*/ 6037 w 23988"/>
                    <a:gd name="connsiteY265" fmla="*/ 16569 h 84277"/>
                    <a:gd name="connsiteX266" fmla="*/ 6357 w 23988"/>
                    <a:gd name="connsiteY266" fmla="*/ 12585 h 84277"/>
                    <a:gd name="connsiteX267" fmla="*/ 6723 w 23988"/>
                    <a:gd name="connsiteY267" fmla="*/ 8462 h 84277"/>
                    <a:gd name="connsiteX268" fmla="*/ 7135 w 23988"/>
                    <a:gd name="connsiteY268" fmla="*/ 4454 h 84277"/>
                    <a:gd name="connsiteX269" fmla="*/ 15139 w 23988"/>
                    <a:gd name="connsiteY269" fmla="*/ 7683 h 84277"/>
                    <a:gd name="connsiteX270" fmla="*/ 13721 w 23988"/>
                    <a:gd name="connsiteY270" fmla="*/ 9630 h 84277"/>
                    <a:gd name="connsiteX271" fmla="*/ 12463 w 23988"/>
                    <a:gd name="connsiteY271" fmla="*/ 11714 h 84277"/>
                    <a:gd name="connsiteX272" fmla="*/ 11205 w 23988"/>
                    <a:gd name="connsiteY272" fmla="*/ 14027 h 84277"/>
                    <a:gd name="connsiteX273" fmla="*/ 10039 w 23988"/>
                    <a:gd name="connsiteY273" fmla="*/ 16752 h 84277"/>
                    <a:gd name="connsiteX274" fmla="*/ 9444 w 23988"/>
                    <a:gd name="connsiteY274" fmla="*/ 18126 h 84277"/>
                    <a:gd name="connsiteX275" fmla="*/ 9101 w 23988"/>
                    <a:gd name="connsiteY275" fmla="*/ 19180 h 84277"/>
                    <a:gd name="connsiteX276" fmla="*/ 8324 w 23988"/>
                    <a:gd name="connsiteY276" fmla="*/ 21814 h 84277"/>
                    <a:gd name="connsiteX277" fmla="*/ 7707 w 23988"/>
                    <a:gd name="connsiteY277" fmla="*/ 24425 h 84277"/>
                    <a:gd name="connsiteX278" fmla="*/ 7226 w 23988"/>
                    <a:gd name="connsiteY278" fmla="*/ 26990 h 84277"/>
                    <a:gd name="connsiteX279" fmla="*/ 6975 w 23988"/>
                    <a:gd name="connsiteY279" fmla="*/ 29944 h 84277"/>
                    <a:gd name="connsiteX280" fmla="*/ 6906 w 23988"/>
                    <a:gd name="connsiteY280" fmla="*/ 30699 h 84277"/>
                    <a:gd name="connsiteX281" fmla="*/ 6906 w 23988"/>
                    <a:gd name="connsiteY281" fmla="*/ 30746 h 84277"/>
                    <a:gd name="connsiteX282" fmla="*/ 6906 w 23988"/>
                    <a:gd name="connsiteY282" fmla="*/ 30746 h 84277"/>
                    <a:gd name="connsiteX283" fmla="*/ 6906 w 23988"/>
                    <a:gd name="connsiteY283" fmla="*/ 30631 h 84277"/>
                    <a:gd name="connsiteX284" fmla="*/ 6906 w 23988"/>
                    <a:gd name="connsiteY284" fmla="*/ 30631 h 84277"/>
                    <a:gd name="connsiteX285" fmla="*/ 6906 w 23988"/>
                    <a:gd name="connsiteY285" fmla="*/ 31203 h 84277"/>
                    <a:gd name="connsiteX286" fmla="*/ 6906 w 23988"/>
                    <a:gd name="connsiteY286" fmla="*/ 32463 h 84277"/>
                    <a:gd name="connsiteX287" fmla="*/ 7043 w 23988"/>
                    <a:gd name="connsiteY287" fmla="*/ 35188 h 84277"/>
                    <a:gd name="connsiteX288" fmla="*/ 7409 w 23988"/>
                    <a:gd name="connsiteY288" fmla="*/ 38143 h 84277"/>
                    <a:gd name="connsiteX289" fmla="*/ 7409 w 23988"/>
                    <a:gd name="connsiteY289" fmla="*/ 38303 h 84277"/>
                    <a:gd name="connsiteX290" fmla="*/ 7432 w 23988"/>
                    <a:gd name="connsiteY290" fmla="*/ 38326 h 84277"/>
                    <a:gd name="connsiteX291" fmla="*/ 7432 w 23988"/>
                    <a:gd name="connsiteY291" fmla="*/ 38326 h 84277"/>
                    <a:gd name="connsiteX292" fmla="*/ 7318 w 23988"/>
                    <a:gd name="connsiteY292" fmla="*/ 37868 h 84277"/>
                    <a:gd name="connsiteX293" fmla="*/ 7318 w 23988"/>
                    <a:gd name="connsiteY293" fmla="*/ 37913 h 84277"/>
                    <a:gd name="connsiteX294" fmla="*/ 7364 w 23988"/>
                    <a:gd name="connsiteY294" fmla="*/ 38005 h 84277"/>
                    <a:gd name="connsiteX295" fmla="*/ 7455 w 23988"/>
                    <a:gd name="connsiteY295" fmla="*/ 38349 h 84277"/>
                    <a:gd name="connsiteX296" fmla="*/ 7661 w 23988"/>
                    <a:gd name="connsiteY296" fmla="*/ 39059 h 84277"/>
                    <a:gd name="connsiteX297" fmla="*/ 8050 w 23988"/>
                    <a:gd name="connsiteY297" fmla="*/ 40501 h 84277"/>
                    <a:gd name="connsiteX298" fmla="*/ 8461 w 23988"/>
                    <a:gd name="connsiteY298" fmla="*/ 41944 h 84277"/>
                    <a:gd name="connsiteX299" fmla="*/ 8553 w 23988"/>
                    <a:gd name="connsiteY299" fmla="*/ 42311 h 84277"/>
                    <a:gd name="connsiteX300" fmla="*/ 8553 w 23988"/>
                    <a:gd name="connsiteY300" fmla="*/ 42379 h 84277"/>
                    <a:gd name="connsiteX301" fmla="*/ 8461 w 23988"/>
                    <a:gd name="connsiteY301" fmla="*/ 42104 h 84277"/>
                    <a:gd name="connsiteX302" fmla="*/ 8461 w 23988"/>
                    <a:gd name="connsiteY302" fmla="*/ 42104 h 84277"/>
                    <a:gd name="connsiteX303" fmla="*/ 8461 w 23988"/>
                    <a:gd name="connsiteY303" fmla="*/ 42150 h 84277"/>
                    <a:gd name="connsiteX304" fmla="*/ 8461 w 23988"/>
                    <a:gd name="connsiteY304" fmla="*/ 42265 h 84277"/>
                    <a:gd name="connsiteX305" fmla="*/ 8575 w 23988"/>
                    <a:gd name="connsiteY305" fmla="*/ 42425 h 84277"/>
                    <a:gd name="connsiteX306" fmla="*/ 8850 w 23988"/>
                    <a:gd name="connsiteY306" fmla="*/ 43089 h 84277"/>
                    <a:gd name="connsiteX307" fmla="*/ 9993 w 23988"/>
                    <a:gd name="connsiteY307" fmla="*/ 45975 h 84277"/>
                    <a:gd name="connsiteX308" fmla="*/ 11114 w 23988"/>
                    <a:gd name="connsiteY308" fmla="*/ 49227 h 84277"/>
                    <a:gd name="connsiteX309" fmla="*/ 11045 w 23988"/>
                    <a:gd name="connsiteY309" fmla="*/ 48952 h 84277"/>
                    <a:gd name="connsiteX310" fmla="*/ 11342 w 23988"/>
                    <a:gd name="connsiteY310" fmla="*/ 50097 h 84277"/>
                    <a:gd name="connsiteX311" fmla="*/ 11411 w 23988"/>
                    <a:gd name="connsiteY311" fmla="*/ 50395 h 84277"/>
                    <a:gd name="connsiteX312" fmla="*/ 11411 w 23988"/>
                    <a:gd name="connsiteY312" fmla="*/ 50441 h 84277"/>
                    <a:gd name="connsiteX313" fmla="*/ 11434 w 23988"/>
                    <a:gd name="connsiteY313" fmla="*/ 50441 h 84277"/>
                    <a:gd name="connsiteX314" fmla="*/ 11480 w 23988"/>
                    <a:gd name="connsiteY314" fmla="*/ 50670 h 84277"/>
                    <a:gd name="connsiteX315" fmla="*/ 11640 w 23988"/>
                    <a:gd name="connsiteY315" fmla="*/ 51494 h 84277"/>
                    <a:gd name="connsiteX316" fmla="*/ 11937 w 23988"/>
                    <a:gd name="connsiteY316" fmla="*/ 53830 h 84277"/>
                    <a:gd name="connsiteX317" fmla="*/ 11937 w 23988"/>
                    <a:gd name="connsiteY317" fmla="*/ 54059 h 84277"/>
                    <a:gd name="connsiteX318" fmla="*/ 12006 w 23988"/>
                    <a:gd name="connsiteY318" fmla="*/ 55869 h 84277"/>
                    <a:gd name="connsiteX319" fmla="*/ 12006 w 23988"/>
                    <a:gd name="connsiteY319" fmla="*/ 57952 h 84277"/>
                    <a:gd name="connsiteX320" fmla="*/ 11960 w 23988"/>
                    <a:gd name="connsiteY320" fmla="*/ 58891 h 84277"/>
                    <a:gd name="connsiteX321" fmla="*/ 11846 w 23988"/>
                    <a:gd name="connsiteY321" fmla="*/ 59922 h 84277"/>
                    <a:gd name="connsiteX322" fmla="*/ 11594 w 23988"/>
                    <a:gd name="connsiteY322" fmla="*/ 61869 h 84277"/>
                    <a:gd name="connsiteX323" fmla="*/ 11068 w 23988"/>
                    <a:gd name="connsiteY323" fmla="*/ 65739 h 84277"/>
                    <a:gd name="connsiteX324" fmla="*/ 10245 w 23988"/>
                    <a:gd name="connsiteY324" fmla="*/ 69380 h 84277"/>
                    <a:gd name="connsiteX325" fmla="*/ 9810 w 23988"/>
                    <a:gd name="connsiteY325" fmla="*/ 71235 h 84277"/>
                    <a:gd name="connsiteX326" fmla="*/ 9284 w 23988"/>
                    <a:gd name="connsiteY326" fmla="*/ 73091 h 84277"/>
                    <a:gd name="connsiteX327" fmla="*/ 8232 w 23988"/>
                    <a:gd name="connsiteY327" fmla="*/ 76755 h 84277"/>
                    <a:gd name="connsiteX328" fmla="*/ 5900 w 23988"/>
                    <a:gd name="connsiteY328" fmla="*/ 83900 h 84277"/>
                    <a:gd name="connsiteX329" fmla="*/ 4962 w 23988"/>
                    <a:gd name="connsiteY329" fmla="*/ 83305 h 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23988" h="84277">
                      <a:moveTo>
                        <a:pt x="4779" y="83671"/>
                      </a:moveTo>
                      <a:cubicBezTo>
                        <a:pt x="5283" y="81221"/>
                        <a:pt x="5763" y="78770"/>
                        <a:pt x="6220" y="76297"/>
                      </a:cubicBezTo>
                      <a:lnTo>
                        <a:pt x="6815" y="72609"/>
                      </a:lnTo>
                      <a:cubicBezTo>
                        <a:pt x="6906" y="72037"/>
                        <a:pt x="7043" y="71327"/>
                        <a:pt x="7112" y="70846"/>
                      </a:cubicBezTo>
                      <a:lnTo>
                        <a:pt x="7341" y="68968"/>
                      </a:lnTo>
                      <a:lnTo>
                        <a:pt x="7798" y="65235"/>
                      </a:lnTo>
                      <a:lnTo>
                        <a:pt x="7889" y="61617"/>
                      </a:lnTo>
                      <a:lnTo>
                        <a:pt x="7935" y="59830"/>
                      </a:lnTo>
                      <a:cubicBezTo>
                        <a:pt x="7935" y="59556"/>
                        <a:pt x="7958" y="59166"/>
                        <a:pt x="7935" y="58960"/>
                      </a:cubicBezTo>
                      <a:lnTo>
                        <a:pt x="7889" y="58021"/>
                      </a:lnTo>
                      <a:cubicBezTo>
                        <a:pt x="7889" y="57357"/>
                        <a:pt x="7775" y="56899"/>
                        <a:pt x="7729" y="56372"/>
                      </a:cubicBezTo>
                      <a:lnTo>
                        <a:pt x="7478" y="54448"/>
                      </a:lnTo>
                      <a:lnTo>
                        <a:pt x="7478" y="54655"/>
                      </a:lnTo>
                      <a:cubicBezTo>
                        <a:pt x="7478" y="54655"/>
                        <a:pt x="6975" y="52433"/>
                        <a:pt x="6975" y="52433"/>
                      </a:cubicBezTo>
                      <a:lnTo>
                        <a:pt x="6883" y="52113"/>
                      </a:lnTo>
                      <a:lnTo>
                        <a:pt x="6883" y="52021"/>
                      </a:lnTo>
                      <a:cubicBezTo>
                        <a:pt x="6883" y="52021"/>
                        <a:pt x="6815" y="51838"/>
                        <a:pt x="6815" y="51838"/>
                      </a:cubicBezTo>
                      <a:lnTo>
                        <a:pt x="6723" y="51563"/>
                      </a:lnTo>
                      <a:lnTo>
                        <a:pt x="6312" y="50464"/>
                      </a:lnTo>
                      <a:lnTo>
                        <a:pt x="6243" y="50189"/>
                      </a:lnTo>
                      <a:cubicBezTo>
                        <a:pt x="6151" y="49868"/>
                        <a:pt x="5717" y="49227"/>
                        <a:pt x="5100" y="47968"/>
                      </a:cubicBezTo>
                      <a:lnTo>
                        <a:pt x="3750" y="45448"/>
                      </a:lnTo>
                      <a:lnTo>
                        <a:pt x="3407" y="44784"/>
                      </a:lnTo>
                      <a:lnTo>
                        <a:pt x="3316" y="44624"/>
                      </a:lnTo>
                      <a:lnTo>
                        <a:pt x="3270" y="44532"/>
                      </a:lnTo>
                      <a:lnTo>
                        <a:pt x="3133" y="44189"/>
                      </a:lnTo>
                      <a:lnTo>
                        <a:pt x="2996" y="43822"/>
                      </a:lnTo>
                      <a:lnTo>
                        <a:pt x="2470" y="42425"/>
                      </a:lnTo>
                      <a:lnTo>
                        <a:pt x="1944" y="41051"/>
                      </a:lnTo>
                      <a:lnTo>
                        <a:pt x="1692" y="40341"/>
                      </a:lnTo>
                      <a:lnTo>
                        <a:pt x="1555" y="39975"/>
                      </a:lnTo>
                      <a:lnTo>
                        <a:pt x="1555" y="39906"/>
                      </a:lnTo>
                      <a:cubicBezTo>
                        <a:pt x="1555" y="39906"/>
                        <a:pt x="1509" y="39860"/>
                        <a:pt x="1509" y="39860"/>
                      </a:cubicBezTo>
                      <a:lnTo>
                        <a:pt x="1372" y="39311"/>
                      </a:lnTo>
                      <a:lnTo>
                        <a:pt x="1326" y="39150"/>
                      </a:lnTo>
                      <a:lnTo>
                        <a:pt x="709" y="36242"/>
                      </a:lnTo>
                      <a:cubicBezTo>
                        <a:pt x="457" y="35326"/>
                        <a:pt x="366" y="34158"/>
                        <a:pt x="229" y="33035"/>
                      </a:cubicBezTo>
                      <a:lnTo>
                        <a:pt x="69" y="31341"/>
                      </a:lnTo>
                      <a:lnTo>
                        <a:pt x="23" y="30906"/>
                      </a:lnTo>
                      <a:lnTo>
                        <a:pt x="23" y="30722"/>
                      </a:lnTo>
                      <a:cubicBezTo>
                        <a:pt x="23" y="30722"/>
                        <a:pt x="0" y="30608"/>
                        <a:pt x="0" y="30608"/>
                      </a:cubicBezTo>
                      <a:lnTo>
                        <a:pt x="0" y="30356"/>
                      </a:lnTo>
                      <a:cubicBezTo>
                        <a:pt x="0" y="30356"/>
                        <a:pt x="0" y="29623"/>
                        <a:pt x="0" y="29623"/>
                      </a:cubicBezTo>
                      <a:lnTo>
                        <a:pt x="0" y="26623"/>
                      </a:lnTo>
                      <a:cubicBezTo>
                        <a:pt x="0" y="26623"/>
                        <a:pt x="275" y="23279"/>
                        <a:pt x="275" y="23279"/>
                      </a:cubicBezTo>
                      <a:cubicBezTo>
                        <a:pt x="343" y="22134"/>
                        <a:pt x="595" y="21127"/>
                        <a:pt x="777" y="20050"/>
                      </a:cubicBezTo>
                      <a:cubicBezTo>
                        <a:pt x="938" y="18974"/>
                        <a:pt x="1212" y="17920"/>
                        <a:pt x="1463" y="16890"/>
                      </a:cubicBezTo>
                      <a:lnTo>
                        <a:pt x="1669" y="16111"/>
                      </a:lnTo>
                      <a:lnTo>
                        <a:pt x="1761" y="15722"/>
                      </a:lnTo>
                      <a:lnTo>
                        <a:pt x="1806" y="15516"/>
                      </a:lnTo>
                      <a:lnTo>
                        <a:pt x="1806" y="15424"/>
                      </a:lnTo>
                      <a:cubicBezTo>
                        <a:pt x="1806" y="15424"/>
                        <a:pt x="1852" y="15401"/>
                        <a:pt x="1852" y="15401"/>
                      </a:cubicBezTo>
                      <a:lnTo>
                        <a:pt x="1944" y="15150"/>
                      </a:lnTo>
                      <a:lnTo>
                        <a:pt x="1944" y="15103"/>
                      </a:lnTo>
                      <a:cubicBezTo>
                        <a:pt x="1944" y="15103"/>
                        <a:pt x="2447" y="13707"/>
                        <a:pt x="2447" y="13707"/>
                      </a:cubicBezTo>
                      <a:lnTo>
                        <a:pt x="3430" y="10912"/>
                      </a:lnTo>
                      <a:cubicBezTo>
                        <a:pt x="3682" y="9997"/>
                        <a:pt x="4254" y="8897"/>
                        <a:pt x="4734" y="7890"/>
                      </a:cubicBezTo>
                      <a:cubicBezTo>
                        <a:pt x="5259" y="6836"/>
                        <a:pt x="5649" y="5806"/>
                        <a:pt x="6312" y="4752"/>
                      </a:cubicBezTo>
                      <a:cubicBezTo>
                        <a:pt x="6883" y="3859"/>
                        <a:pt x="7112" y="3218"/>
                        <a:pt x="8210" y="1775"/>
                      </a:cubicBezTo>
                      <a:cubicBezTo>
                        <a:pt x="9696" y="-195"/>
                        <a:pt x="12509" y="-584"/>
                        <a:pt x="14453" y="904"/>
                      </a:cubicBezTo>
                      <a:cubicBezTo>
                        <a:pt x="15642" y="1798"/>
                        <a:pt x="16259" y="3172"/>
                        <a:pt x="16236" y="4569"/>
                      </a:cubicBezTo>
                      <a:lnTo>
                        <a:pt x="16236" y="5004"/>
                      </a:lnTo>
                      <a:cubicBezTo>
                        <a:pt x="16236" y="5004"/>
                        <a:pt x="16145" y="8943"/>
                        <a:pt x="16145" y="8943"/>
                      </a:cubicBezTo>
                      <a:lnTo>
                        <a:pt x="16145" y="10935"/>
                      </a:lnTo>
                      <a:cubicBezTo>
                        <a:pt x="16145" y="10935"/>
                        <a:pt x="16145" y="11920"/>
                        <a:pt x="16145" y="11920"/>
                      </a:cubicBezTo>
                      <a:lnTo>
                        <a:pt x="16145" y="12676"/>
                      </a:lnTo>
                      <a:cubicBezTo>
                        <a:pt x="16145" y="12676"/>
                        <a:pt x="16145" y="12355"/>
                        <a:pt x="16145" y="12516"/>
                      </a:cubicBezTo>
                      <a:lnTo>
                        <a:pt x="16145" y="12516"/>
                      </a:lnTo>
                      <a:cubicBezTo>
                        <a:pt x="16145" y="12516"/>
                        <a:pt x="16145" y="12516"/>
                        <a:pt x="16145" y="12516"/>
                      </a:cubicBezTo>
                      <a:lnTo>
                        <a:pt x="16145" y="12745"/>
                      </a:lnTo>
                      <a:lnTo>
                        <a:pt x="16259" y="16730"/>
                      </a:lnTo>
                      <a:lnTo>
                        <a:pt x="16259" y="17233"/>
                      </a:lnTo>
                      <a:cubicBezTo>
                        <a:pt x="16259" y="17233"/>
                        <a:pt x="16282" y="17485"/>
                        <a:pt x="16282" y="17485"/>
                      </a:cubicBezTo>
                      <a:lnTo>
                        <a:pt x="16282" y="17669"/>
                      </a:lnTo>
                      <a:cubicBezTo>
                        <a:pt x="16282" y="17669"/>
                        <a:pt x="16282" y="17714"/>
                        <a:pt x="16282" y="17714"/>
                      </a:cubicBezTo>
                      <a:cubicBezTo>
                        <a:pt x="16282" y="17600"/>
                        <a:pt x="16282" y="17920"/>
                        <a:pt x="16282" y="17485"/>
                      </a:cubicBezTo>
                      <a:lnTo>
                        <a:pt x="16282" y="17485"/>
                      </a:lnTo>
                      <a:cubicBezTo>
                        <a:pt x="16282" y="17485"/>
                        <a:pt x="16282" y="17554"/>
                        <a:pt x="16282" y="17554"/>
                      </a:cubicBezTo>
                      <a:lnTo>
                        <a:pt x="16350" y="18539"/>
                      </a:lnTo>
                      <a:lnTo>
                        <a:pt x="16511" y="20531"/>
                      </a:lnTo>
                      <a:lnTo>
                        <a:pt x="16671" y="22524"/>
                      </a:lnTo>
                      <a:lnTo>
                        <a:pt x="16671" y="23028"/>
                      </a:lnTo>
                      <a:cubicBezTo>
                        <a:pt x="16671" y="23028"/>
                        <a:pt x="16716" y="23279"/>
                        <a:pt x="16716" y="23279"/>
                      </a:cubicBezTo>
                      <a:lnTo>
                        <a:pt x="16716" y="23394"/>
                      </a:lnTo>
                      <a:cubicBezTo>
                        <a:pt x="16716" y="23394"/>
                        <a:pt x="16716" y="23463"/>
                        <a:pt x="16716" y="23463"/>
                      </a:cubicBezTo>
                      <a:cubicBezTo>
                        <a:pt x="16716" y="23279"/>
                        <a:pt x="16739" y="23852"/>
                        <a:pt x="16693" y="23073"/>
                      </a:cubicBezTo>
                      <a:lnTo>
                        <a:pt x="16693" y="23073"/>
                      </a:lnTo>
                      <a:cubicBezTo>
                        <a:pt x="16693" y="23073"/>
                        <a:pt x="16693" y="23073"/>
                        <a:pt x="16693" y="23073"/>
                      </a:cubicBezTo>
                      <a:lnTo>
                        <a:pt x="16693" y="23119"/>
                      </a:lnTo>
                      <a:cubicBezTo>
                        <a:pt x="16693" y="23119"/>
                        <a:pt x="16854" y="24104"/>
                        <a:pt x="16854" y="24104"/>
                      </a:cubicBezTo>
                      <a:lnTo>
                        <a:pt x="17448" y="28043"/>
                      </a:lnTo>
                      <a:lnTo>
                        <a:pt x="17585" y="29028"/>
                      </a:lnTo>
                      <a:lnTo>
                        <a:pt x="17631" y="29280"/>
                      </a:lnTo>
                      <a:lnTo>
                        <a:pt x="17631" y="29394"/>
                      </a:lnTo>
                      <a:cubicBezTo>
                        <a:pt x="17631" y="29394"/>
                        <a:pt x="17631" y="29417"/>
                        <a:pt x="17631" y="29417"/>
                      </a:cubicBezTo>
                      <a:lnTo>
                        <a:pt x="17631" y="29417"/>
                      </a:lnTo>
                      <a:cubicBezTo>
                        <a:pt x="17654" y="29692"/>
                        <a:pt x="17608" y="29073"/>
                        <a:pt x="17608" y="29142"/>
                      </a:cubicBezTo>
                      <a:lnTo>
                        <a:pt x="17608" y="29188"/>
                      </a:lnTo>
                      <a:cubicBezTo>
                        <a:pt x="17608" y="29188"/>
                        <a:pt x="17608" y="29234"/>
                        <a:pt x="17608" y="29234"/>
                      </a:cubicBezTo>
                      <a:lnTo>
                        <a:pt x="17723" y="29738"/>
                      </a:lnTo>
                      <a:lnTo>
                        <a:pt x="18134" y="31661"/>
                      </a:lnTo>
                      <a:lnTo>
                        <a:pt x="18226" y="32165"/>
                      </a:lnTo>
                      <a:lnTo>
                        <a:pt x="18226" y="32280"/>
                      </a:lnTo>
                      <a:cubicBezTo>
                        <a:pt x="18226" y="32280"/>
                        <a:pt x="18271" y="32348"/>
                        <a:pt x="18271" y="32348"/>
                      </a:cubicBezTo>
                      <a:lnTo>
                        <a:pt x="18271" y="32348"/>
                      </a:lnTo>
                      <a:cubicBezTo>
                        <a:pt x="18271" y="32463"/>
                        <a:pt x="18111" y="31455"/>
                        <a:pt x="18180" y="31890"/>
                      </a:cubicBezTo>
                      <a:lnTo>
                        <a:pt x="18180" y="31890"/>
                      </a:lnTo>
                      <a:cubicBezTo>
                        <a:pt x="18180" y="31890"/>
                        <a:pt x="18180" y="31936"/>
                        <a:pt x="18180" y="31936"/>
                      </a:cubicBezTo>
                      <a:lnTo>
                        <a:pt x="18249" y="32165"/>
                      </a:lnTo>
                      <a:lnTo>
                        <a:pt x="18523" y="33104"/>
                      </a:lnTo>
                      <a:cubicBezTo>
                        <a:pt x="18706" y="33768"/>
                        <a:pt x="18912" y="34410"/>
                        <a:pt x="19072" y="35028"/>
                      </a:cubicBezTo>
                      <a:lnTo>
                        <a:pt x="18843" y="34249"/>
                      </a:lnTo>
                      <a:lnTo>
                        <a:pt x="19872" y="37066"/>
                      </a:lnTo>
                      <a:lnTo>
                        <a:pt x="19644" y="36539"/>
                      </a:lnTo>
                      <a:lnTo>
                        <a:pt x="20101" y="37501"/>
                      </a:lnTo>
                      <a:lnTo>
                        <a:pt x="20330" y="37959"/>
                      </a:lnTo>
                      <a:lnTo>
                        <a:pt x="20558" y="38463"/>
                      </a:lnTo>
                      <a:lnTo>
                        <a:pt x="20993" y="39448"/>
                      </a:lnTo>
                      <a:lnTo>
                        <a:pt x="21198" y="39929"/>
                      </a:lnTo>
                      <a:lnTo>
                        <a:pt x="21496" y="40662"/>
                      </a:lnTo>
                      <a:lnTo>
                        <a:pt x="21907" y="41647"/>
                      </a:lnTo>
                      <a:lnTo>
                        <a:pt x="22113" y="42104"/>
                      </a:lnTo>
                      <a:cubicBezTo>
                        <a:pt x="22159" y="42265"/>
                        <a:pt x="22227" y="42425"/>
                        <a:pt x="22319" y="42700"/>
                      </a:cubicBezTo>
                      <a:cubicBezTo>
                        <a:pt x="22662" y="43685"/>
                        <a:pt x="22959" y="44692"/>
                        <a:pt x="23211" y="45677"/>
                      </a:cubicBezTo>
                      <a:lnTo>
                        <a:pt x="23096" y="45242"/>
                      </a:lnTo>
                      <a:lnTo>
                        <a:pt x="23508" y="47257"/>
                      </a:lnTo>
                      <a:cubicBezTo>
                        <a:pt x="23668" y="47899"/>
                        <a:pt x="23737" y="48655"/>
                        <a:pt x="23805" y="49410"/>
                      </a:cubicBezTo>
                      <a:lnTo>
                        <a:pt x="23920" y="50509"/>
                      </a:lnTo>
                      <a:cubicBezTo>
                        <a:pt x="23920" y="50670"/>
                        <a:pt x="23942" y="50922"/>
                        <a:pt x="23920" y="50990"/>
                      </a:cubicBezTo>
                      <a:lnTo>
                        <a:pt x="23920" y="51426"/>
                      </a:lnTo>
                      <a:cubicBezTo>
                        <a:pt x="23920" y="51426"/>
                        <a:pt x="23988" y="53120"/>
                        <a:pt x="23988" y="53120"/>
                      </a:cubicBezTo>
                      <a:lnTo>
                        <a:pt x="23988" y="53624"/>
                      </a:lnTo>
                      <a:cubicBezTo>
                        <a:pt x="23988" y="53624"/>
                        <a:pt x="23988" y="53624"/>
                        <a:pt x="23988" y="53624"/>
                      </a:cubicBezTo>
                      <a:lnTo>
                        <a:pt x="23783" y="55754"/>
                      </a:lnTo>
                      <a:lnTo>
                        <a:pt x="23783" y="55937"/>
                      </a:lnTo>
                      <a:cubicBezTo>
                        <a:pt x="23783" y="55937"/>
                        <a:pt x="23783" y="55983"/>
                        <a:pt x="23783" y="55983"/>
                      </a:cubicBezTo>
                      <a:lnTo>
                        <a:pt x="23783" y="56074"/>
                      </a:lnTo>
                      <a:cubicBezTo>
                        <a:pt x="23783" y="56074"/>
                        <a:pt x="23760" y="56189"/>
                        <a:pt x="23760" y="56189"/>
                      </a:cubicBezTo>
                      <a:lnTo>
                        <a:pt x="23760" y="56464"/>
                      </a:lnTo>
                      <a:cubicBezTo>
                        <a:pt x="23760" y="56464"/>
                        <a:pt x="23645" y="56991"/>
                        <a:pt x="23645" y="56991"/>
                      </a:cubicBezTo>
                      <a:lnTo>
                        <a:pt x="23485" y="58044"/>
                      </a:lnTo>
                      <a:lnTo>
                        <a:pt x="22913" y="60884"/>
                      </a:lnTo>
                      <a:lnTo>
                        <a:pt x="22250" y="62922"/>
                      </a:lnTo>
                      <a:cubicBezTo>
                        <a:pt x="21999" y="63632"/>
                        <a:pt x="21884" y="64227"/>
                        <a:pt x="21541" y="65006"/>
                      </a:cubicBezTo>
                      <a:lnTo>
                        <a:pt x="20558" y="67273"/>
                      </a:lnTo>
                      <a:lnTo>
                        <a:pt x="20055" y="68418"/>
                      </a:lnTo>
                      <a:lnTo>
                        <a:pt x="19941" y="68716"/>
                      </a:lnTo>
                      <a:lnTo>
                        <a:pt x="19872" y="68831"/>
                      </a:lnTo>
                      <a:lnTo>
                        <a:pt x="19735" y="69060"/>
                      </a:lnTo>
                      <a:lnTo>
                        <a:pt x="19483" y="69518"/>
                      </a:lnTo>
                      <a:lnTo>
                        <a:pt x="18409" y="71396"/>
                      </a:lnTo>
                      <a:cubicBezTo>
                        <a:pt x="18066" y="72014"/>
                        <a:pt x="17540" y="72701"/>
                        <a:pt x="17128" y="73365"/>
                      </a:cubicBezTo>
                      <a:lnTo>
                        <a:pt x="16442" y="74350"/>
                      </a:lnTo>
                      <a:lnTo>
                        <a:pt x="16282" y="74579"/>
                      </a:lnTo>
                      <a:lnTo>
                        <a:pt x="16236" y="74648"/>
                      </a:lnTo>
                      <a:lnTo>
                        <a:pt x="16122" y="74831"/>
                      </a:lnTo>
                      <a:lnTo>
                        <a:pt x="16122" y="74831"/>
                      </a:lnTo>
                      <a:cubicBezTo>
                        <a:pt x="16122" y="74831"/>
                        <a:pt x="16030" y="74945"/>
                        <a:pt x="16030" y="74945"/>
                      </a:cubicBezTo>
                      <a:lnTo>
                        <a:pt x="15687" y="75358"/>
                      </a:lnTo>
                      <a:cubicBezTo>
                        <a:pt x="14772" y="76411"/>
                        <a:pt x="13812" y="77488"/>
                        <a:pt x="12829" y="78564"/>
                      </a:cubicBezTo>
                      <a:cubicBezTo>
                        <a:pt x="12394" y="79091"/>
                        <a:pt x="11731" y="79640"/>
                        <a:pt x="11160" y="80144"/>
                      </a:cubicBezTo>
                      <a:lnTo>
                        <a:pt x="9422" y="81656"/>
                      </a:lnTo>
                      <a:cubicBezTo>
                        <a:pt x="8850" y="82160"/>
                        <a:pt x="8232" y="82549"/>
                        <a:pt x="7638" y="82961"/>
                      </a:cubicBezTo>
                      <a:lnTo>
                        <a:pt x="6746" y="83557"/>
                      </a:lnTo>
                      <a:cubicBezTo>
                        <a:pt x="6312" y="83900"/>
                        <a:pt x="6083" y="83946"/>
                        <a:pt x="5740" y="84152"/>
                      </a:cubicBezTo>
                      <a:lnTo>
                        <a:pt x="5671" y="84198"/>
                      </a:lnTo>
                      <a:cubicBezTo>
                        <a:pt x="5397" y="84358"/>
                        <a:pt x="5054" y="84266"/>
                        <a:pt x="4894" y="84014"/>
                      </a:cubicBezTo>
                      <a:cubicBezTo>
                        <a:pt x="4802" y="83877"/>
                        <a:pt x="4802" y="83717"/>
                        <a:pt x="4825" y="83579"/>
                      </a:cubicBezTo>
                      <a:close/>
                      <a:moveTo>
                        <a:pt x="4962" y="83396"/>
                      </a:moveTo>
                      <a:cubicBezTo>
                        <a:pt x="5145" y="83121"/>
                        <a:pt x="5465" y="82732"/>
                        <a:pt x="5511" y="82549"/>
                      </a:cubicBezTo>
                      <a:lnTo>
                        <a:pt x="6060" y="81610"/>
                      </a:lnTo>
                      <a:cubicBezTo>
                        <a:pt x="6403" y="80969"/>
                        <a:pt x="6860" y="80396"/>
                        <a:pt x="7135" y="79778"/>
                      </a:cubicBezTo>
                      <a:lnTo>
                        <a:pt x="8050" y="77991"/>
                      </a:lnTo>
                      <a:cubicBezTo>
                        <a:pt x="8347" y="77373"/>
                        <a:pt x="8713" y="76892"/>
                        <a:pt x="8964" y="76182"/>
                      </a:cubicBezTo>
                      <a:cubicBezTo>
                        <a:pt x="9513" y="74854"/>
                        <a:pt x="10085" y="73548"/>
                        <a:pt x="10679" y="72220"/>
                      </a:cubicBezTo>
                      <a:lnTo>
                        <a:pt x="10908" y="71762"/>
                      </a:lnTo>
                      <a:lnTo>
                        <a:pt x="10976" y="71625"/>
                      </a:lnTo>
                      <a:lnTo>
                        <a:pt x="10976" y="71625"/>
                      </a:lnTo>
                      <a:cubicBezTo>
                        <a:pt x="10976" y="71625"/>
                        <a:pt x="10794" y="71900"/>
                        <a:pt x="10885" y="71762"/>
                      </a:cubicBezTo>
                      <a:lnTo>
                        <a:pt x="10885" y="71762"/>
                      </a:lnTo>
                      <a:lnTo>
                        <a:pt x="10885" y="71716"/>
                      </a:lnTo>
                      <a:cubicBezTo>
                        <a:pt x="10885" y="71716"/>
                        <a:pt x="10908" y="71648"/>
                        <a:pt x="10908" y="71648"/>
                      </a:cubicBezTo>
                      <a:lnTo>
                        <a:pt x="10976" y="71442"/>
                      </a:lnTo>
                      <a:lnTo>
                        <a:pt x="11274" y="70526"/>
                      </a:lnTo>
                      <a:lnTo>
                        <a:pt x="11868" y="68693"/>
                      </a:lnTo>
                      <a:lnTo>
                        <a:pt x="12463" y="66609"/>
                      </a:lnTo>
                      <a:lnTo>
                        <a:pt x="12600" y="66105"/>
                      </a:lnTo>
                      <a:lnTo>
                        <a:pt x="12669" y="65853"/>
                      </a:lnTo>
                      <a:lnTo>
                        <a:pt x="12669" y="65739"/>
                      </a:lnTo>
                      <a:cubicBezTo>
                        <a:pt x="12669" y="65739"/>
                        <a:pt x="12692" y="65716"/>
                        <a:pt x="12692" y="65716"/>
                      </a:cubicBezTo>
                      <a:lnTo>
                        <a:pt x="12692" y="65716"/>
                      </a:lnTo>
                      <a:cubicBezTo>
                        <a:pt x="12692" y="65716"/>
                        <a:pt x="12554" y="66037"/>
                        <a:pt x="12623" y="65877"/>
                      </a:cubicBezTo>
                      <a:lnTo>
                        <a:pt x="12623" y="65877"/>
                      </a:lnTo>
                      <a:cubicBezTo>
                        <a:pt x="12623" y="65877"/>
                        <a:pt x="12623" y="65808"/>
                        <a:pt x="12623" y="65808"/>
                      </a:cubicBezTo>
                      <a:lnTo>
                        <a:pt x="12783" y="64892"/>
                      </a:lnTo>
                      <a:lnTo>
                        <a:pt x="13103" y="63151"/>
                      </a:lnTo>
                      <a:cubicBezTo>
                        <a:pt x="13218" y="62579"/>
                        <a:pt x="13286" y="61777"/>
                        <a:pt x="13355" y="61090"/>
                      </a:cubicBezTo>
                      <a:lnTo>
                        <a:pt x="13606" y="58960"/>
                      </a:lnTo>
                      <a:lnTo>
                        <a:pt x="13606" y="58891"/>
                      </a:lnTo>
                      <a:cubicBezTo>
                        <a:pt x="13515" y="59418"/>
                        <a:pt x="13606" y="59029"/>
                        <a:pt x="13561" y="59143"/>
                      </a:cubicBezTo>
                      <a:lnTo>
                        <a:pt x="13561" y="59143"/>
                      </a:lnTo>
                      <a:lnTo>
                        <a:pt x="13561" y="58800"/>
                      </a:lnTo>
                      <a:cubicBezTo>
                        <a:pt x="13561" y="58800"/>
                        <a:pt x="13584" y="58388"/>
                        <a:pt x="13584" y="58388"/>
                      </a:cubicBezTo>
                      <a:lnTo>
                        <a:pt x="13629" y="57586"/>
                      </a:lnTo>
                      <a:lnTo>
                        <a:pt x="13629" y="56533"/>
                      </a:lnTo>
                      <a:cubicBezTo>
                        <a:pt x="13629" y="56533"/>
                        <a:pt x="13584" y="56006"/>
                        <a:pt x="13584" y="56006"/>
                      </a:cubicBezTo>
                      <a:lnTo>
                        <a:pt x="13584" y="55731"/>
                      </a:lnTo>
                      <a:cubicBezTo>
                        <a:pt x="13584" y="55731"/>
                        <a:pt x="13584" y="55617"/>
                        <a:pt x="13584" y="55617"/>
                      </a:cubicBezTo>
                      <a:lnTo>
                        <a:pt x="13584" y="55525"/>
                      </a:lnTo>
                      <a:lnTo>
                        <a:pt x="13584" y="55525"/>
                      </a:lnTo>
                      <a:cubicBezTo>
                        <a:pt x="13584" y="55525"/>
                        <a:pt x="13584" y="55777"/>
                        <a:pt x="13584" y="55662"/>
                      </a:cubicBezTo>
                      <a:lnTo>
                        <a:pt x="13584" y="55662"/>
                      </a:lnTo>
                      <a:lnTo>
                        <a:pt x="13584" y="55617"/>
                      </a:lnTo>
                      <a:lnTo>
                        <a:pt x="13492" y="53487"/>
                      </a:lnTo>
                      <a:lnTo>
                        <a:pt x="13492" y="54013"/>
                      </a:lnTo>
                      <a:cubicBezTo>
                        <a:pt x="13492" y="54013"/>
                        <a:pt x="13218" y="52342"/>
                        <a:pt x="13218" y="52342"/>
                      </a:cubicBezTo>
                      <a:lnTo>
                        <a:pt x="13149" y="51929"/>
                      </a:lnTo>
                      <a:cubicBezTo>
                        <a:pt x="13126" y="51700"/>
                        <a:pt x="13103" y="51700"/>
                        <a:pt x="13080" y="51563"/>
                      </a:cubicBezTo>
                      <a:lnTo>
                        <a:pt x="12943" y="50990"/>
                      </a:lnTo>
                      <a:cubicBezTo>
                        <a:pt x="12852" y="50624"/>
                        <a:pt x="12806" y="50257"/>
                        <a:pt x="12646" y="49845"/>
                      </a:cubicBezTo>
                      <a:lnTo>
                        <a:pt x="12234" y="48563"/>
                      </a:lnTo>
                      <a:lnTo>
                        <a:pt x="12120" y="48128"/>
                      </a:lnTo>
                      <a:cubicBezTo>
                        <a:pt x="11937" y="47784"/>
                        <a:pt x="11777" y="47486"/>
                        <a:pt x="11662" y="47120"/>
                      </a:cubicBezTo>
                      <a:cubicBezTo>
                        <a:pt x="11662" y="47051"/>
                        <a:pt x="11594" y="46937"/>
                        <a:pt x="11503" y="46731"/>
                      </a:cubicBezTo>
                      <a:lnTo>
                        <a:pt x="11274" y="46273"/>
                      </a:lnTo>
                      <a:lnTo>
                        <a:pt x="10817" y="45334"/>
                      </a:lnTo>
                      <a:lnTo>
                        <a:pt x="10702" y="45082"/>
                      </a:lnTo>
                      <a:lnTo>
                        <a:pt x="10633" y="44990"/>
                      </a:lnTo>
                      <a:lnTo>
                        <a:pt x="10588" y="44921"/>
                      </a:lnTo>
                      <a:lnTo>
                        <a:pt x="10588" y="44921"/>
                      </a:lnTo>
                      <a:cubicBezTo>
                        <a:pt x="10588" y="44921"/>
                        <a:pt x="10496" y="44692"/>
                        <a:pt x="10702" y="45128"/>
                      </a:cubicBezTo>
                      <a:lnTo>
                        <a:pt x="10702" y="45128"/>
                      </a:lnTo>
                      <a:lnTo>
                        <a:pt x="10702" y="45082"/>
                      </a:lnTo>
                      <a:cubicBezTo>
                        <a:pt x="10702" y="45082"/>
                        <a:pt x="10451" y="44624"/>
                        <a:pt x="10451" y="44624"/>
                      </a:cubicBezTo>
                      <a:lnTo>
                        <a:pt x="9970" y="43685"/>
                      </a:lnTo>
                      <a:lnTo>
                        <a:pt x="9513" y="42792"/>
                      </a:lnTo>
                      <a:lnTo>
                        <a:pt x="9033" y="41853"/>
                      </a:lnTo>
                      <a:cubicBezTo>
                        <a:pt x="8964" y="41715"/>
                        <a:pt x="8896" y="41555"/>
                        <a:pt x="8850" y="41417"/>
                      </a:cubicBezTo>
                      <a:lnTo>
                        <a:pt x="8850" y="41326"/>
                      </a:lnTo>
                      <a:cubicBezTo>
                        <a:pt x="8850" y="41326"/>
                        <a:pt x="7752" y="38509"/>
                        <a:pt x="7752" y="38509"/>
                      </a:cubicBezTo>
                      <a:lnTo>
                        <a:pt x="7684" y="38303"/>
                      </a:lnTo>
                      <a:lnTo>
                        <a:pt x="7523" y="37753"/>
                      </a:lnTo>
                      <a:cubicBezTo>
                        <a:pt x="7341" y="37089"/>
                        <a:pt x="7180" y="36448"/>
                        <a:pt x="7043" y="35784"/>
                      </a:cubicBezTo>
                      <a:lnTo>
                        <a:pt x="6792" y="34822"/>
                      </a:lnTo>
                      <a:lnTo>
                        <a:pt x="6746" y="34616"/>
                      </a:lnTo>
                      <a:lnTo>
                        <a:pt x="6609" y="33860"/>
                      </a:lnTo>
                      <a:lnTo>
                        <a:pt x="6540" y="33379"/>
                      </a:lnTo>
                      <a:lnTo>
                        <a:pt x="6220" y="31387"/>
                      </a:lnTo>
                      <a:lnTo>
                        <a:pt x="6151" y="30906"/>
                      </a:lnTo>
                      <a:lnTo>
                        <a:pt x="6106" y="30516"/>
                      </a:lnTo>
                      <a:lnTo>
                        <a:pt x="6106" y="30379"/>
                      </a:lnTo>
                      <a:cubicBezTo>
                        <a:pt x="6106" y="30379"/>
                        <a:pt x="6083" y="30127"/>
                        <a:pt x="6083" y="30127"/>
                      </a:cubicBezTo>
                      <a:lnTo>
                        <a:pt x="6037" y="29120"/>
                      </a:lnTo>
                      <a:lnTo>
                        <a:pt x="5831" y="25134"/>
                      </a:lnTo>
                      <a:lnTo>
                        <a:pt x="5831" y="24150"/>
                      </a:lnTo>
                      <a:cubicBezTo>
                        <a:pt x="5831" y="24150"/>
                        <a:pt x="5786" y="23691"/>
                        <a:pt x="5786" y="23691"/>
                      </a:cubicBezTo>
                      <a:lnTo>
                        <a:pt x="5786" y="23508"/>
                      </a:lnTo>
                      <a:cubicBezTo>
                        <a:pt x="5786" y="23508"/>
                        <a:pt x="5786" y="23279"/>
                        <a:pt x="5786" y="23279"/>
                      </a:cubicBezTo>
                      <a:lnTo>
                        <a:pt x="5786" y="22776"/>
                      </a:lnTo>
                      <a:cubicBezTo>
                        <a:pt x="5786" y="22776"/>
                        <a:pt x="5877" y="20760"/>
                        <a:pt x="5877" y="20760"/>
                      </a:cubicBezTo>
                      <a:lnTo>
                        <a:pt x="5945" y="18791"/>
                      </a:lnTo>
                      <a:lnTo>
                        <a:pt x="5992" y="17783"/>
                      </a:lnTo>
                      <a:lnTo>
                        <a:pt x="5992" y="17439"/>
                      </a:lnTo>
                      <a:cubicBezTo>
                        <a:pt x="5992" y="17439"/>
                        <a:pt x="5992" y="17302"/>
                        <a:pt x="5992" y="17302"/>
                      </a:cubicBezTo>
                      <a:lnTo>
                        <a:pt x="5992" y="17073"/>
                      </a:lnTo>
                      <a:cubicBezTo>
                        <a:pt x="5992" y="17073"/>
                        <a:pt x="6037" y="16569"/>
                        <a:pt x="6037" y="16569"/>
                      </a:cubicBezTo>
                      <a:lnTo>
                        <a:pt x="6357" y="12585"/>
                      </a:lnTo>
                      <a:lnTo>
                        <a:pt x="6723" y="8462"/>
                      </a:lnTo>
                      <a:lnTo>
                        <a:pt x="7135" y="4454"/>
                      </a:lnTo>
                      <a:lnTo>
                        <a:pt x="15139" y="7683"/>
                      </a:lnTo>
                      <a:cubicBezTo>
                        <a:pt x="14978" y="7752"/>
                        <a:pt x="14224" y="8874"/>
                        <a:pt x="13721" y="9630"/>
                      </a:cubicBezTo>
                      <a:cubicBezTo>
                        <a:pt x="13263" y="10203"/>
                        <a:pt x="12897" y="11004"/>
                        <a:pt x="12463" y="11714"/>
                      </a:cubicBezTo>
                      <a:cubicBezTo>
                        <a:pt x="12051" y="12424"/>
                        <a:pt x="11594" y="13020"/>
                        <a:pt x="11205" y="14027"/>
                      </a:cubicBezTo>
                      <a:lnTo>
                        <a:pt x="10039" y="16752"/>
                      </a:lnTo>
                      <a:lnTo>
                        <a:pt x="9444" y="18126"/>
                      </a:lnTo>
                      <a:lnTo>
                        <a:pt x="9101" y="19180"/>
                      </a:lnTo>
                      <a:cubicBezTo>
                        <a:pt x="8804" y="20050"/>
                        <a:pt x="8507" y="20921"/>
                        <a:pt x="8324" y="21814"/>
                      </a:cubicBezTo>
                      <a:cubicBezTo>
                        <a:pt x="8118" y="22684"/>
                        <a:pt x="7821" y="23600"/>
                        <a:pt x="7707" y="24425"/>
                      </a:cubicBezTo>
                      <a:lnTo>
                        <a:pt x="7226" y="26990"/>
                      </a:lnTo>
                      <a:lnTo>
                        <a:pt x="6975" y="29944"/>
                      </a:lnTo>
                      <a:lnTo>
                        <a:pt x="6906" y="30699"/>
                      </a:lnTo>
                      <a:lnTo>
                        <a:pt x="6906" y="30746"/>
                      </a:lnTo>
                      <a:lnTo>
                        <a:pt x="6906" y="30746"/>
                      </a:lnTo>
                      <a:cubicBezTo>
                        <a:pt x="6906" y="30746"/>
                        <a:pt x="6906" y="30906"/>
                        <a:pt x="6906" y="30631"/>
                      </a:cubicBezTo>
                      <a:lnTo>
                        <a:pt x="6906" y="30631"/>
                      </a:lnTo>
                      <a:lnTo>
                        <a:pt x="6906" y="31203"/>
                      </a:lnTo>
                      <a:cubicBezTo>
                        <a:pt x="6906" y="31203"/>
                        <a:pt x="6906" y="32463"/>
                        <a:pt x="6906" y="32463"/>
                      </a:cubicBezTo>
                      <a:cubicBezTo>
                        <a:pt x="6906" y="33333"/>
                        <a:pt x="6860" y="34158"/>
                        <a:pt x="7043" y="35188"/>
                      </a:cubicBezTo>
                      <a:lnTo>
                        <a:pt x="7409" y="38143"/>
                      </a:lnTo>
                      <a:lnTo>
                        <a:pt x="7409" y="38303"/>
                      </a:lnTo>
                      <a:cubicBezTo>
                        <a:pt x="7409" y="38303"/>
                        <a:pt x="7432" y="38326"/>
                        <a:pt x="7432" y="38326"/>
                      </a:cubicBezTo>
                      <a:lnTo>
                        <a:pt x="7432" y="38326"/>
                      </a:lnTo>
                      <a:cubicBezTo>
                        <a:pt x="7546" y="38784"/>
                        <a:pt x="7295" y="37753"/>
                        <a:pt x="7318" y="37868"/>
                      </a:cubicBezTo>
                      <a:lnTo>
                        <a:pt x="7318" y="37913"/>
                      </a:lnTo>
                      <a:cubicBezTo>
                        <a:pt x="7318" y="37913"/>
                        <a:pt x="7364" y="38005"/>
                        <a:pt x="7364" y="38005"/>
                      </a:cubicBezTo>
                      <a:lnTo>
                        <a:pt x="7455" y="38349"/>
                      </a:lnTo>
                      <a:lnTo>
                        <a:pt x="7661" y="39059"/>
                      </a:lnTo>
                      <a:lnTo>
                        <a:pt x="8050" y="40501"/>
                      </a:lnTo>
                      <a:lnTo>
                        <a:pt x="8461" y="41944"/>
                      </a:lnTo>
                      <a:lnTo>
                        <a:pt x="8553" y="42311"/>
                      </a:lnTo>
                      <a:lnTo>
                        <a:pt x="8553" y="42379"/>
                      </a:lnTo>
                      <a:cubicBezTo>
                        <a:pt x="8553" y="42379"/>
                        <a:pt x="8370" y="41899"/>
                        <a:pt x="8461" y="42104"/>
                      </a:cubicBezTo>
                      <a:lnTo>
                        <a:pt x="8461" y="42104"/>
                      </a:lnTo>
                      <a:cubicBezTo>
                        <a:pt x="8461" y="42104"/>
                        <a:pt x="8461" y="42150"/>
                        <a:pt x="8461" y="42150"/>
                      </a:cubicBezTo>
                      <a:lnTo>
                        <a:pt x="8461" y="42265"/>
                      </a:lnTo>
                      <a:cubicBezTo>
                        <a:pt x="8461" y="42265"/>
                        <a:pt x="8575" y="42425"/>
                        <a:pt x="8575" y="42425"/>
                      </a:cubicBezTo>
                      <a:lnTo>
                        <a:pt x="8850" y="43089"/>
                      </a:lnTo>
                      <a:lnTo>
                        <a:pt x="9993" y="45975"/>
                      </a:lnTo>
                      <a:cubicBezTo>
                        <a:pt x="10131" y="46525"/>
                        <a:pt x="10839" y="47601"/>
                        <a:pt x="11114" y="49227"/>
                      </a:cubicBezTo>
                      <a:lnTo>
                        <a:pt x="11045" y="48952"/>
                      </a:lnTo>
                      <a:lnTo>
                        <a:pt x="11342" y="50097"/>
                      </a:lnTo>
                      <a:lnTo>
                        <a:pt x="11411" y="50395"/>
                      </a:lnTo>
                      <a:lnTo>
                        <a:pt x="11411" y="50441"/>
                      </a:lnTo>
                      <a:cubicBezTo>
                        <a:pt x="11388" y="50303"/>
                        <a:pt x="11434" y="50441"/>
                        <a:pt x="11434" y="50441"/>
                      </a:cubicBezTo>
                      <a:lnTo>
                        <a:pt x="11480" y="50670"/>
                      </a:lnTo>
                      <a:lnTo>
                        <a:pt x="11640" y="51494"/>
                      </a:lnTo>
                      <a:lnTo>
                        <a:pt x="11937" y="53830"/>
                      </a:lnTo>
                      <a:lnTo>
                        <a:pt x="11937" y="54059"/>
                      </a:lnTo>
                      <a:cubicBezTo>
                        <a:pt x="11983" y="54632"/>
                        <a:pt x="12006" y="55365"/>
                        <a:pt x="12006" y="55869"/>
                      </a:cubicBezTo>
                      <a:cubicBezTo>
                        <a:pt x="12006" y="56578"/>
                        <a:pt x="12051" y="57357"/>
                        <a:pt x="12006" y="57952"/>
                      </a:cubicBezTo>
                      <a:lnTo>
                        <a:pt x="11960" y="58891"/>
                      </a:lnTo>
                      <a:cubicBezTo>
                        <a:pt x="11937" y="59326"/>
                        <a:pt x="11868" y="59601"/>
                        <a:pt x="11846" y="59922"/>
                      </a:cubicBezTo>
                      <a:lnTo>
                        <a:pt x="11594" y="61869"/>
                      </a:lnTo>
                      <a:lnTo>
                        <a:pt x="11068" y="65739"/>
                      </a:lnTo>
                      <a:lnTo>
                        <a:pt x="10245" y="69380"/>
                      </a:lnTo>
                      <a:lnTo>
                        <a:pt x="9810" y="71235"/>
                      </a:lnTo>
                      <a:cubicBezTo>
                        <a:pt x="9627" y="71968"/>
                        <a:pt x="9467" y="72472"/>
                        <a:pt x="9284" y="73091"/>
                      </a:cubicBezTo>
                      <a:lnTo>
                        <a:pt x="8232" y="76755"/>
                      </a:lnTo>
                      <a:cubicBezTo>
                        <a:pt x="7478" y="79136"/>
                        <a:pt x="6700" y="81495"/>
                        <a:pt x="5900" y="83900"/>
                      </a:cubicBezTo>
                      <a:lnTo>
                        <a:pt x="4962" y="8330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8" name="Graphic 3">
                <a:extLst>
                  <a:ext uri="{FF2B5EF4-FFF2-40B4-BE49-F238E27FC236}">
                    <a16:creationId xmlns:a16="http://schemas.microsoft.com/office/drawing/2014/main" id="{7FEAB5C8-9030-2A05-26C6-06D4B796121F}"/>
                  </a:ext>
                </a:extLst>
              </p:cNvPr>
              <p:cNvGrpSpPr/>
              <p:nvPr/>
            </p:nvGrpSpPr>
            <p:grpSpPr>
              <a:xfrm>
                <a:off x="5251780" y="3727329"/>
                <a:ext cx="87076" cy="190190"/>
                <a:chOff x="4351517" y="3727329"/>
                <a:chExt cx="87076" cy="190190"/>
              </a:xfrm>
              <a:solidFill>
                <a:srgbClr val="EDA69A"/>
              </a:solidFill>
            </p:grpSpPr>
            <p:sp>
              <p:nvSpPr>
                <p:cNvPr id="1065" name="Freeform: Shape 2063">
                  <a:extLst>
                    <a:ext uri="{FF2B5EF4-FFF2-40B4-BE49-F238E27FC236}">
                      <a16:creationId xmlns:a16="http://schemas.microsoft.com/office/drawing/2014/main" id="{FFBAFB4D-9560-1CC1-8A2A-DE7462EF95F1}"/>
                    </a:ext>
                  </a:extLst>
                </p:cNvPr>
                <p:cNvSpPr/>
                <p:nvPr/>
              </p:nvSpPr>
              <p:spPr>
                <a:xfrm>
                  <a:off x="4355085"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6" name="Freeform: Shape 2064">
                  <a:extLst>
                    <a:ext uri="{FF2B5EF4-FFF2-40B4-BE49-F238E27FC236}">
                      <a16:creationId xmlns:a16="http://schemas.microsoft.com/office/drawing/2014/main" id="{D4A39D11-3CFD-8146-C10B-4B39CBFE71BC}"/>
                    </a:ext>
                  </a:extLst>
                </p:cNvPr>
                <p:cNvSpPr/>
                <p:nvPr/>
              </p:nvSpPr>
              <p:spPr>
                <a:xfrm>
                  <a:off x="4351517" y="3727329"/>
                  <a:ext cx="87076" cy="190190"/>
                </a:xfrm>
                <a:custGeom>
                  <a:avLst/>
                  <a:gdLst>
                    <a:gd name="connsiteX0" fmla="*/ 19712 w 87076"/>
                    <a:gd name="connsiteY0" fmla="*/ 761 h 190190"/>
                    <a:gd name="connsiteX1" fmla="*/ 17951 w 87076"/>
                    <a:gd name="connsiteY1" fmla="*/ 6029 h 190190"/>
                    <a:gd name="connsiteX2" fmla="*/ 17059 w 87076"/>
                    <a:gd name="connsiteY2" fmla="*/ 8685 h 190190"/>
                    <a:gd name="connsiteX3" fmla="*/ 16830 w 87076"/>
                    <a:gd name="connsiteY3" fmla="*/ 9327 h 190190"/>
                    <a:gd name="connsiteX4" fmla="*/ 16670 w 87076"/>
                    <a:gd name="connsiteY4" fmla="*/ 9968 h 190190"/>
                    <a:gd name="connsiteX5" fmla="*/ 16327 w 87076"/>
                    <a:gd name="connsiteY5" fmla="*/ 11273 h 190190"/>
                    <a:gd name="connsiteX6" fmla="*/ 14933 w 87076"/>
                    <a:gd name="connsiteY6" fmla="*/ 16678 h 190190"/>
                    <a:gd name="connsiteX7" fmla="*/ 14246 w 87076"/>
                    <a:gd name="connsiteY7" fmla="*/ 19380 h 190190"/>
                    <a:gd name="connsiteX8" fmla="*/ 13766 w 87076"/>
                    <a:gd name="connsiteY8" fmla="*/ 22014 h 190190"/>
                    <a:gd name="connsiteX9" fmla="*/ 13263 w 87076"/>
                    <a:gd name="connsiteY9" fmla="*/ 24762 h 190190"/>
                    <a:gd name="connsiteX10" fmla="*/ 12852 w 87076"/>
                    <a:gd name="connsiteY10" fmla="*/ 27465 h 190190"/>
                    <a:gd name="connsiteX11" fmla="*/ 12486 w 87076"/>
                    <a:gd name="connsiteY11" fmla="*/ 30213 h 190190"/>
                    <a:gd name="connsiteX12" fmla="*/ 12166 w 87076"/>
                    <a:gd name="connsiteY12" fmla="*/ 32915 h 190190"/>
                    <a:gd name="connsiteX13" fmla="*/ 12005 w 87076"/>
                    <a:gd name="connsiteY13" fmla="*/ 35686 h 190190"/>
                    <a:gd name="connsiteX14" fmla="*/ 12005 w 87076"/>
                    <a:gd name="connsiteY14" fmla="*/ 36030 h 190190"/>
                    <a:gd name="connsiteX15" fmla="*/ 11982 w 87076"/>
                    <a:gd name="connsiteY15" fmla="*/ 36190 h 190190"/>
                    <a:gd name="connsiteX16" fmla="*/ 11982 w 87076"/>
                    <a:gd name="connsiteY16" fmla="*/ 36282 h 190190"/>
                    <a:gd name="connsiteX17" fmla="*/ 11982 w 87076"/>
                    <a:gd name="connsiteY17" fmla="*/ 36145 h 190190"/>
                    <a:gd name="connsiteX18" fmla="*/ 11982 w 87076"/>
                    <a:gd name="connsiteY18" fmla="*/ 36145 h 190190"/>
                    <a:gd name="connsiteX19" fmla="*/ 11982 w 87076"/>
                    <a:gd name="connsiteY19" fmla="*/ 36923 h 190190"/>
                    <a:gd name="connsiteX20" fmla="*/ 11960 w 87076"/>
                    <a:gd name="connsiteY20" fmla="*/ 38297 h 190190"/>
                    <a:gd name="connsiteX21" fmla="*/ 11960 w 87076"/>
                    <a:gd name="connsiteY21" fmla="*/ 41068 h 190190"/>
                    <a:gd name="connsiteX22" fmla="*/ 12005 w 87076"/>
                    <a:gd name="connsiteY22" fmla="*/ 43862 h 190190"/>
                    <a:gd name="connsiteX23" fmla="*/ 12005 w 87076"/>
                    <a:gd name="connsiteY23" fmla="*/ 43725 h 190190"/>
                    <a:gd name="connsiteX24" fmla="*/ 12280 w 87076"/>
                    <a:gd name="connsiteY24" fmla="*/ 46359 h 190190"/>
                    <a:gd name="connsiteX25" fmla="*/ 12417 w 87076"/>
                    <a:gd name="connsiteY25" fmla="*/ 47687 h 190190"/>
                    <a:gd name="connsiteX26" fmla="*/ 12623 w 87076"/>
                    <a:gd name="connsiteY26" fmla="*/ 48878 h 190190"/>
                    <a:gd name="connsiteX27" fmla="*/ 13080 w 87076"/>
                    <a:gd name="connsiteY27" fmla="*/ 51489 h 190190"/>
                    <a:gd name="connsiteX28" fmla="*/ 13698 w 87076"/>
                    <a:gd name="connsiteY28" fmla="*/ 53939 h 190190"/>
                    <a:gd name="connsiteX29" fmla="*/ 13995 w 87076"/>
                    <a:gd name="connsiteY29" fmla="*/ 55153 h 190190"/>
                    <a:gd name="connsiteX30" fmla="*/ 14384 w 87076"/>
                    <a:gd name="connsiteY30" fmla="*/ 56367 h 190190"/>
                    <a:gd name="connsiteX31" fmla="*/ 15230 w 87076"/>
                    <a:gd name="connsiteY31" fmla="*/ 58771 h 190190"/>
                    <a:gd name="connsiteX32" fmla="*/ 16236 w 87076"/>
                    <a:gd name="connsiteY32" fmla="*/ 61084 h 190190"/>
                    <a:gd name="connsiteX33" fmla="*/ 17334 w 87076"/>
                    <a:gd name="connsiteY33" fmla="*/ 63489 h 190190"/>
                    <a:gd name="connsiteX34" fmla="*/ 16350 w 87076"/>
                    <a:gd name="connsiteY34" fmla="*/ 66168 h 190190"/>
                    <a:gd name="connsiteX35" fmla="*/ 13766 w 87076"/>
                    <a:gd name="connsiteY35" fmla="*/ 65298 h 190190"/>
                    <a:gd name="connsiteX36" fmla="*/ 13720 w 87076"/>
                    <a:gd name="connsiteY36" fmla="*/ 65207 h 190190"/>
                    <a:gd name="connsiteX37" fmla="*/ 13652 w 87076"/>
                    <a:gd name="connsiteY37" fmla="*/ 65092 h 190190"/>
                    <a:gd name="connsiteX38" fmla="*/ 13652 w 87076"/>
                    <a:gd name="connsiteY38" fmla="*/ 65092 h 190190"/>
                    <a:gd name="connsiteX39" fmla="*/ 13583 w 87076"/>
                    <a:gd name="connsiteY39" fmla="*/ 64909 h 190190"/>
                    <a:gd name="connsiteX40" fmla="*/ 13583 w 87076"/>
                    <a:gd name="connsiteY40" fmla="*/ 64863 h 190190"/>
                    <a:gd name="connsiteX41" fmla="*/ 13492 w 87076"/>
                    <a:gd name="connsiteY41" fmla="*/ 64634 h 190190"/>
                    <a:gd name="connsiteX42" fmla="*/ 13423 w 87076"/>
                    <a:gd name="connsiteY42" fmla="*/ 63970 h 190190"/>
                    <a:gd name="connsiteX43" fmla="*/ 15161 w 87076"/>
                    <a:gd name="connsiteY43" fmla="*/ 62092 h 190190"/>
                    <a:gd name="connsiteX44" fmla="*/ 16785 w 87076"/>
                    <a:gd name="connsiteY44" fmla="*/ 62596 h 190190"/>
                    <a:gd name="connsiteX45" fmla="*/ 17173 w 87076"/>
                    <a:gd name="connsiteY45" fmla="*/ 63077 h 190190"/>
                    <a:gd name="connsiteX46" fmla="*/ 17173 w 87076"/>
                    <a:gd name="connsiteY46" fmla="*/ 63123 h 190190"/>
                    <a:gd name="connsiteX47" fmla="*/ 17219 w 87076"/>
                    <a:gd name="connsiteY47" fmla="*/ 63145 h 190190"/>
                    <a:gd name="connsiteX48" fmla="*/ 17173 w 87076"/>
                    <a:gd name="connsiteY48" fmla="*/ 63077 h 190190"/>
                    <a:gd name="connsiteX49" fmla="*/ 17105 w 87076"/>
                    <a:gd name="connsiteY49" fmla="*/ 62962 h 190190"/>
                    <a:gd name="connsiteX50" fmla="*/ 16991 w 87076"/>
                    <a:gd name="connsiteY50" fmla="*/ 62802 h 190190"/>
                    <a:gd name="connsiteX51" fmla="*/ 16648 w 87076"/>
                    <a:gd name="connsiteY51" fmla="*/ 62527 h 190190"/>
                    <a:gd name="connsiteX52" fmla="*/ 15847 w 87076"/>
                    <a:gd name="connsiteY52" fmla="*/ 62161 h 190190"/>
                    <a:gd name="connsiteX53" fmla="*/ 13720 w 87076"/>
                    <a:gd name="connsiteY53" fmla="*/ 63100 h 190190"/>
                    <a:gd name="connsiteX54" fmla="*/ 13446 w 87076"/>
                    <a:gd name="connsiteY54" fmla="*/ 64245 h 190190"/>
                    <a:gd name="connsiteX55" fmla="*/ 13515 w 87076"/>
                    <a:gd name="connsiteY55" fmla="*/ 64611 h 190190"/>
                    <a:gd name="connsiteX56" fmla="*/ 13583 w 87076"/>
                    <a:gd name="connsiteY56" fmla="*/ 64863 h 190190"/>
                    <a:gd name="connsiteX57" fmla="*/ 13652 w 87076"/>
                    <a:gd name="connsiteY57" fmla="*/ 65001 h 190190"/>
                    <a:gd name="connsiteX58" fmla="*/ 17197 w 87076"/>
                    <a:gd name="connsiteY58" fmla="*/ 63100 h 190190"/>
                    <a:gd name="connsiteX59" fmla="*/ 19163 w 87076"/>
                    <a:gd name="connsiteY59" fmla="*/ 66375 h 190190"/>
                    <a:gd name="connsiteX60" fmla="*/ 20146 w 87076"/>
                    <a:gd name="connsiteY60" fmla="*/ 67955 h 190190"/>
                    <a:gd name="connsiteX61" fmla="*/ 21198 w 87076"/>
                    <a:gd name="connsiteY61" fmla="*/ 69443 h 190190"/>
                    <a:gd name="connsiteX62" fmla="*/ 22250 w 87076"/>
                    <a:gd name="connsiteY62" fmla="*/ 70817 h 190190"/>
                    <a:gd name="connsiteX63" fmla="*/ 22822 w 87076"/>
                    <a:gd name="connsiteY63" fmla="*/ 71596 h 190190"/>
                    <a:gd name="connsiteX64" fmla="*/ 22890 w 87076"/>
                    <a:gd name="connsiteY64" fmla="*/ 71688 h 190190"/>
                    <a:gd name="connsiteX65" fmla="*/ 22890 w 87076"/>
                    <a:gd name="connsiteY65" fmla="*/ 71756 h 190190"/>
                    <a:gd name="connsiteX66" fmla="*/ 22936 w 87076"/>
                    <a:gd name="connsiteY66" fmla="*/ 71756 h 190190"/>
                    <a:gd name="connsiteX67" fmla="*/ 22936 w 87076"/>
                    <a:gd name="connsiteY67" fmla="*/ 71756 h 190190"/>
                    <a:gd name="connsiteX68" fmla="*/ 22868 w 87076"/>
                    <a:gd name="connsiteY68" fmla="*/ 71665 h 190190"/>
                    <a:gd name="connsiteX69" fmla="*/ 22868 w 87076"/>
                    <a:gd name="connsiteY69" fmla="*/ 71665 h 190190"/>
                    <a:gd name="connsiteX70" fmla="*/ 23028 w 87076"/>
                    <a:gd name="connsiteY70" fmla="*/ 71825 h 190190"/>
                    <a:gd name="connsiteX71" fmla="*/ 23348 w 87076"/>
                    <a:gd name="connsiteY71" fmla="*/ 72192 h 190190"/>
                    <a:gd name="connsiteX72" fmla="*/ 25863 w 87076"/>
                    <a:gd name="connsiteY72" fmla="*/ 75077 h 190190"/>
                    <a:gd name="connsiteX73" fmla="*/ 25726 w 87076"/>
                    <a:gd name="connsiteY73" fmla="*/ 74917 h 190190"/>
                    <a:gd name="connsiteX74" fmla="*/ 27075 w 87076"/>
                    <a:gd name="connsiteY74" fmla="*/ 76245 h 190190"/>
                    <a:gd name="connsiteX75" fmla="*/ 28425 w 87076"/>
                    <a:gd name="connsiteY75" fmla="*/ 77482 h 190190"/>
                    <a:gd name="connsiteX76" fmla="*/ 31214 w 87076"/>
                    <a:gd name="connsiteY76" fmla="*/ 79978 h 190190"/>
                    <a:gd name="connsiteX77" fmla="*/ 34027 w 87076"/>
                    <a:gd name="connsiteY77" fmla="*/ 82291 h 190190"/>
                    <a:gd name="connsiteX78" fmla="*/ 36977 w 87076"/>
                    <a:gd name="connsiteY78" fmla="*/ 84536 h 190190"/>
                    <a:gd name="connsiteX79" fmla="*/ 39996 w 87076"/>
                    <a:gd name="connsiteY79" fmla="*/ 86757 h 190190"/>
                    <a:gd name="connsiteX80" fmla="*/ 43083 w 87076"/>
                    <a:gd name="connsiteY80" fmla="*/ 89024 h 190190"/>
                    <a:gd name="connsiteX81" fmla="*/ 46101 w 87076"/>
                    <a:gd name="connsiteY81" fmla="*/ 91269 h 190190"/>
                    <a:gd name="connsiteX82" fmla="*/ 49142 w 87076"/>
                    <a:gd name="connsiteY82" fmla="*/ 93765 h 190190"/>
                    <a:gd name="connsiteX83" fmla="*/ 52070 w 87076"/>
                    <a:gd name="connsiteY83" fmla="*/ 96421 h 190190"/>
                    <a:gd name="connsiteX84" fmla="*/ 54882 w 87076"/>
                    <a:gd name="connsiteY84" fmla="*/ 99261 h 190190"/>
                    <a:gd name="connsiteX85" fmla="*/ 57489 w 87076"/>
                    <a:gd name="connsiteY85" fmla="*/ 102353 h 190190"/>
                    <a:gd name="connsiteX86" fmla="*/ 58130 w 87076"/>
                    <a:gd name="connsiteY86" fmla="*/ 103155 h 190190"/>
                    <a:gd name="connsiteX87" fmla="*/ 58724 w 87076"/>
                    <a:gd name="connsiteY87" fmla="*/ 103956 h 190190"/>
                    <a:gd name="connsiteX88" fmla="*/ 59822 w 87076"/>
                    <a:gd name="connsiteY88" fmla="*/ 105513 h 190190"/>
                    <a:gd name="connsiteX89" fmla="*/ 61903 w 87076"/>
                    <a:gd name="connsiteY89" fmla="*/ 109246 h 190190"/>
                    <a:gd name="connsiteX90" fmla="*/ 62795 w 87076"/>
                    <a:gd name="connsiteY90" fmla="*/ 111101 h 190190"/>
                    <a:gd name="connsiteX91" fmla="*/ 63549 w 87076"/>
                    <a:gd name="connsiteY91" fmla="*/ 112979 h 190190"/>
                    <a:gd name="connsiteX92" fmla="*/ 63938 w 87076"/>
                    <a:gd name="connsiteY92" fmla="*/ 114010 h 190190"/>
                    <a:gd name="connsiteX93" fmla="*/ 64213 w 87076"/>
                    <a:gd name="connsiteY93" fmla="*/ 114926 h 190190"/>
                    <a:gd name="connsiteX94" fmla="*/ 64510 w 87076"/>
                    <a:gd name="connsiteY94" fmla="*/ 115842 h 190190"/>
                    <a:gd name="connsiteX95" fmla="*/ 64647 w 87076"/>
                    <a:gd name="connsiteY95" fmla="*/ 116277 h 190190"/>
                    <a:gd name="connsiteX96" fmla="*/ 64784 w 87076"/>
                    <a:gd name="connsiteY96" fmla="*/ 116758 h 190190"/>
                    <a:gd name="connsiteX97" fmla="*/ 64853 w 87076"/>
                    <a:gd name="connsiteY97" fmla="*/ 116987 h 190190"/>
                    <a:gd name="connsiteX98" fmla="*/ 65790 w 87076"/>
                    <a:gd name="connsiteY98" fmla="*/ 120697 h 190190"/>
                    <a:gd name="connsiteX99" fmla="*/ 65790 w 87076"/>
                    <a:gd name="connsiteY99" fmla="*/ 120881 h 190190"/>
                    <a:gd name="connsiteX100" fmla="*/ 65836 w 87076"/>
                    <a:gd name="connsiteY100" fmla="*/ 120995 h 190190"/>
                    <a:gd name="connsiteX101" fmla="*/ 66339 w 87076"/>
                    <a:gd name="connsiteY101" fmla="*/ 124133 h 190190"/>
                    <a:gd name="connsiteX102" fmla="*/ 66431 w 87076"/>
                    <a:gd name="connsiteY102" fmla="*/ 124659 h 190190"/>
                    <a:gd name="connsiteX103" fmla="*/ 66477 w 87076"/>
                    <a:gd name="connsiteY103" fmla="*/ 125071 h 190190"/>
                    <a:gd name="connsiteX104" fmla="*/ 66568 w 87076"/>
                    <a:gd name="connsiteY104" fmla="*/ 125850 h 190190"/>
                    <a:gd name="connsiteX105" fmla="*/ 66751 w 87076"/>
                    <a:gd name="connsiteY105" fmla="*/ 127407 h 190190"/>
                    <a:gd name="connsiteX106" fmla="*/ 67482 w 87076"/>
                    <a:gd name="connsiteY106" fmla="*/ 133705 h 190190"/>
                    <a:gd name="connsiteX107" fmla="*/ 67940 w 87076"/>
                    <a:gd name="connsiteY107" fmla="*/ 140164 h 190190"/>
                    <a:gd name="connsiteX108" fmla="*/ 68420 w 87076"/>
                    <a:gd name="connsiteY108" fmla="*/ 146484 h 190190"/>
                    <a:gd name="connsiteX109" fmla="*/ 68649 w 87076"/>
                    <a:gd name="connsiteY109" fmla="*/ 149645 h 190190"/>
                    <a:gd name="connsiteX110" fmla="*/ 68969 w 87076"/>
                    <a:gd name="connsiteY110" fmla="*/ 152736 h 190190"/>
                    <a:gd name="connsiteX111" fmla="*/ 69358 w 87076"/>
                    <a:gd name="connsiteY111" fmla="*/ 155714 h 190190"/>
                    <a:gd name="connsiteX112" fmla="*/ 69564 w 87076"/>
                    <a:gd name="connsiteY112" fmla="*/ 157202 h 190190"/>
                    <a:gd name="connsiteX113" fmla="*/ 69655 w 87076"/>
                    <a:gd name="connsiteY113" fmla="*/ 157935 h 190190"/>
                    <a:gd name="connsiteX114" fmla="*/ 69701 w 87076"/>
                    <a:gd name="connsiteY114" fmla="*/ 158325 h 190190"/>
                    <a:gd name="connsiteX115" fmla="*/ 69701 w 87076"/>
                    <a:gd name="connsiteY115" fmla="*/ 158416 h 190190"/>
                    <a:gd name="connsiteX116" fmla="*/ 69701 w 87076"/>
                    <a:gd name="connsiteY116" fmla="*/ 158416 h 190190"/>
                    <a:gd name="connsiteX117" fmla="*/ 69678 w 87076"/>
                    <a:gd name="connsiteY117" fmla="*/ 158302 h 190190"/>
                    <a:gd name="connsiteX118" fmla="*/ 69678 w 87076"/>
                    <a:gd name="connsiteY118" fmla="*/ 158302 h 190190"/>
                    <a:gd name="connsiteX119" fmla="*/ 69678 w 87076"/>
                    <a:gd name="connsiteY119" fmla="*/ 158370 h 190190"/>
                    <a:gd name="connsiteX120" fmla="*/ 69724 w 87076"/>
                    <a:gd name="connsiteY120" fmla="*/ 158553 h 190190"/>
                    <a:gd name="connsiteX121" fmla="*/ 70410 w 87076"/>
                    <a:gd name="connsiteY121" fmla="*/ 161668 h 190190"/>
                    <a:gd name="connsiteX122" fmla="*/ 71187 w 87076"/>
                    <a:gd name="connsiteY122" fmla="*/ 164348 h 190190"/>
                    <a:gd name="connsiteX123" fmla="*/ 72170 w 87076"/>
                    <a:gd name="connsiteY123" fmla="*/ 166958 h 190190"/>
                    <a:gd name="connsiteX124" fmla="*/ 73360 w 87076"/>
                    <a:gd name="connsiteY124" fmla="*/ 169340 h 190190"/>
                    <a:gd name="connsiteX125" fmla="*/ 73542 w 87076"/>
                    <a:gd name="connsiteY125" fmla="*/ 169730 h 190190"/>
                    <a:gd name="connsiteX126" fmla="*/ 73794 w 87076"/>
                    <a:gd name="connsiteY126" fmla="*/ 170142 h 190190"/>
                    <a:gd name="connsiteX127" fmla="*/ 74114 w 87076"/>
                    <a:gd name="connsiteY127" fmla="*/ 170645 h 190190"/>
                    <a:gd name="connsiteX128" fmla="*/ 74914 w 87076"/>
                    <a:gd name="connsiteY128" fmla="*/ 171836 h 190190"/>
                    <a:gd name="connsiteX129" fmla="*/ 75898 w 87076"/>
                    <a:gd name="connsiteY129" fmla="*/ 173257 h 190190"/>
                    <a:gd name="connsiteX130" fmla="*/ 75966 w 87076"/>
                    <a:gd name="connsiteY130" fmla="*/ 173348 h 190190"/>
                    <a:gd name="connsiteX131" fmla="*/ 75966 w 87076"/>
                    <a:gd name="connsiteY131" fmla="*/ 173417 h 190190"/>
                    <a:gd name="connsiteX132" fmla="*/ 76012 w 87076"/>
                    <a:gd name="connsiteY132" fmla="*/ 173440 h 190190"/>
                    <a:gd name="connsiteX133" fmla="*/ 76012 w 87076"/>
                    <a:gd name="connsiteY133" fmla="*/ 173440 h 190190"/>
                    <a:gd name="connsiteX134" fmla="*/ 75875 w 87076"/>
                    <a:gd name="connsiteY134" fmla="*/ 173257 h 190190"/>
                    <a:gd name="connsiteX135" fmla="*/ 75875 w 87076"/>
                    <a:gd name="connsiteY135" fmla="*/ 173257 h 190190"/>
                    <a:gd name="connsiteX136" fmla="*/ 75875 w 87076"/>
                    <a:gd name="connsiteY136" fmla="*/ 173257 h 190190"/>
                    <a:gd name="connsiteX137" fmla="*/ 76035 w 87076"/>
                    <a:gd name="connsiteY137" fmla="*/ 173440 h 190190"/>
                    <a:gd name="connsiteX138" fmla="*/ 76309 w 87076"/>
                    <a:gd name="connsiteY138" fmla="*/ 173783 h 190190"/>
                    <a:gd name="connsiteX139" fmla="*/ 76881 w 87076"/>
                    <a:gd name="connsiteY139" fmla="*/ 174470 h 190190"/>
                    <a:gd name="connsiteX140" fmla="*/ 77453 w 87076"/>
                    <a:gd name="connsiteY140" fmla="*/ 175111 h 190190"/>
                    <a:gd name="connsiteX141" fmla="*/ 77910 w 87076"/>
                    <a:gd name="connsiteY141" fmla="*/ 175615 h 190190"/>
                    <a:gd name="connsiteX142" fmla="*/ 78367 w 87076"/>
                    <a:gd name="connsiteY142" fmla="*/ 176096 h 190190"/>
                    <a:gd name="connsiteX143" fmla="*/ 78596 w 87076"/>
                    <a:gd name="connsiteY143" fmla="*/ 176325 h 190190"/>
                    <a:gd name="connsiteX144" fmla="*/ 78962 w 87076"/>
                    <a:gd name="connsiteY144" fmla="*/ 176692 h 190190"/>
                    <a:gd name="connsiteX145" fmla="*/ 81501 w 87076"/>
                    <a:gd name="connsiteY145" fmla="*/ 179096 h 190190"/>
                    <a:gd name="connsiteX146" fmla="*/ 81180 w 87076"/>
                    <a:gd name="connsiteY146" fmla="*/ 178822 h 190190"/>
                    <a:gd name="connsiteX147" fmla="*/ 85342 w 87076"/>
                    <a:gd name="connsiteY147" fmla="*/ 182096 h 190190"/>
                    <a:gd name="connsiteX148" fmla="*/ 86120 w 87076"/>
                    <a:gd name="connsiteY148" fmla="*/ 188440 h 190190"/>
                    <a:gd name="connsiteX149" fmla="*/ 80609 w 87076"/>
                    <a:gd name="connsiteY149" fmla="*/ 189745 h 190190"/>
                    <a:gd name="connsiteX150" fmla="*/ 80472 w 87076"/>
                    <a:gd name="connsiteY150" fmla="*/ 189700 h 190190"/>
                    <a:gd name="connsiteX151" fmla="*/ 75623 w 87076"/>
                    <a:gd name="connsiteY151" fmla="*/ 187364 h 190190"/>
                    <a:gd name="connsiteX152" fmla="*/ 75326 w 87076"/>
                    <a:gd name="connsiteY152" fmla="*/ 187204 h 190190"/>
                    <a:gd name="connsiteX153" fmla="*/ 75235 w 87076"/>
                    <a:gd name="connsiteY153" fmla="*/ 187158 h 190190"/>
                    <a:gd name="connsiteX154" fmla="*/ 71988 w 87076"/>
                    <a:gd name="connsiteY154" fmla="*/ 185074 h 190190"/>
                    <a:gd name="connsiteX155" fmla="*/ 71782 w 87076"/>
                    <a:gd name="connsiteY155" fmla="*/ 184936 h 190190"/>
                    <a:gd name="connsiteX156" fmla="*/ 71393 w 87076"/>
                    <a:gd name="connsiteY156" fmla="*/ 184684 h 190190"/>
                    <a:gd name="connsiteX157" fmla="*/ 71027 w 87076"/>
                    <a:gd name="connsiteY157" fmla="*/ 184387 h 190190"/>
                    <a:gd name="connsiteX158" fmla="*/ 70273 w 87076"/>
                    <a:gd name="connsiteY158" fmla="*/ 183837 h 190190"/>
                    <a:gd name="connsiteX159" fmla="*/ 68740 w 87076"/>
                    <a:gd name="connsiteY159" fmla="*/ 182623 h 190190"/>
                    <a:gd name="connsiteX160" fmla="*/ 67963 w 87076"/>
                    <a:gd name="connsiteY160" fmla="*/ 181959 h 190190"/>
                    <a:gd name="connsiteX161" fmla="*/ 67574 w 87076"/>
                    <a:gd name="connsiteY161" fmla="*/ 181661 h 190190"/>
                    <a:gd name="connsiteX162" fmla="*/ 67185 w 87076"/>
                    <a:gd name="connsiteY162" fmla="*/ 181295 h 190190"/>
                    <a:gd name="connsiteX163" fmla="*/ 67094 w 87076"/>
                    <a:gd name="connsiteY163" fmla="*/ 181226 h 190190"/>
                    <a:gd name="connsiteX164" fmla="*/ 66934 w 87076"/>
                    <a:gd name="connsiteY164" fmla="*/ 181066 h 190190"/>
                    <a:gd name="connsiteX165" fmla="*/ 65630 w 87076"/>
                    <a:gd name="connsiteY165" fmla="*/ 179715 h 190190"/>
                    <a:gd name="connsiteX166" fmla="*/ 64693 w 87076"/>
                    <a:gd name="connsiteY166" fmla="*/ 178730 h 190190"/>
                    <a:gd name="connsiteX167" fmla="*/ 64075 w 87076"/>
                    <a:gd name="connsiteY167" fmla="*/ 178043 h 190190"/>
                    <a:gd name="connsiteX168" fmla="*/ 63298 w 87076"/>
                    <a:gd name="connsiteY168" fmla="*/ 177081 h 190190"/>
                    <a:gd name="connsiteX169" fmla="*/ 62475 w 87076"/>
                    <a:gd name="connsiteY169" fmla="*/ 176005 h 190190"/>
                    <a:gd name="connsiteX170" fmla="*/ 62749 w 87076"/>
                    <a:gd name="connsiteY170" fmla="*/ 176394 h 190190"/>
                    <a:gd name="connsiteX171" fmla="*/ 60531 w 87076"/>
                    <a:gd name="connsiteY171" fmla="*/ 173257 h 190190"/>
                    <a:gd name="connsiteX172" fmla="*/ 58701 w 87076"/>
                    <a:gd name="connsiteY172" fmla="*/ 170004 h 190190"/>
                    <a:gd name="connsiteX173" fmla="*/ 57192 w 87076"/>
                    <a:gd name="connsiteY173" fmla="*/ 166661 h 190190"/>
                    <a:gd name="connsiteX174" fmla="*/ 55935 w 87076"/>
                    <a:gd name="connsiteY174" fmla="*/ 163271 h 190190"/>
                    <a:gd name="connsiteX175" fmla="*/ 55637 w 87076"/>
                    <a:gd name="connsiteY175" fmla="*/ 162378 h 190190"/>
                    <a:gd name="connsiteX176" fmla="*/ 55500 w 87076"/>
                    <a:gd name="connsiteY176" fmla="*/ 161966 h 190190"/>
                    <a:gd name="connsiteX177" fmla="*/ 55454 w 87076"/>
                    <a:gd name="connsiteY177" fmla="*/ 161874 h 190190"/>
                    <a:gd name="connsiteX178" fmla="*/ 55363 w 87076"/>
                    <a:gd name="connsiteY178" fmla="*/ 161531 h 190190"/>
                    <a:gd name="connsiteX179" fmla="*/ 55317 w 87076"/>
                    <a:gd name="connsiteY179" fmla="*/ 161348 h 190190"/>
                    <a:gd name="connsiteX180" fmla="*/ 54905 w 87076"/>
                    <a:gd name="connsiteY180" fmla="*/ 159767 h 190190"/>
                    <a:gd name="connsiteX181" fmla="*/ 54105 w 87076"/>
                    <a:gd name="connsiteY181" fmla="*/ 156607 h 190190"/>
                    <a:gd name="connsiteX182" fmla="*/ 53328 w 87076"/>
                    <a:gd name="connsiteY182" fmla="*/ 153378 h 190190"/>
                    <a:gd name="connsiteX183" fmla="*/ 52710 w 87076"/>
                    <a:gd name="connsiteY183" fmla="*/ 149920 h 190190"/>
                    <a:gd name="connsiteX184" fmla="*/ 50469 w 87076"/>
                    <a:gd name="connsiteY184" fmla="*/ 136866 h 190190"/>
                    <a:gd name="connsiteX185" fmla="*/ 49371 w 87076"/>
                    <a:gd name="connsiteY185" fmla="*/ 130385 h 190190"/>
                    <a:gd name="connsiteX186" fmla="*/ 48868 w 87076"/>
                    <a:gd name="connsiteY186" fmla="*/ 127385 h 190190"/>
                    <a:gd name="connsiteX187" fmla="*/ 48205 w 87076"/>
                    <a:gd name="connsiteY187" fmla="*/ 124155 h 190190"/>
                    <a:gd name="connsiteX188" fmla="*/ 48525 w 87076"/>
                    <a:gd name="connsiteY188" fmla="*/ 125278 h 190190"/>
                    <a:gd name="connsiteX189" fmla="*/ 48228 w 87076"/>
                    <a:gd name="connsiteY189" fmla="*/ 124361 h 190190"/>
                    <a:gd name="connsiteX190" fmla="*/ 47976 w 87076"/>
                    <a:gd name="connsiteY190" fmla="*/ 123491 h 190190"/>
                    <a:gd name="connsiteX191" fmla="*/ 47633 w 87076"/>
                    <a:gd name="connsiteY191" fmla="*/ 122369 h 190190"/>
                    <a:gd name="connsiteX192" fmla="*/ 47313 w 87076"/>
                    <a:gd name="connsiteY192" fmla="*/ 121270 h 190190"/>
                    <a:gd name="connsiteX193" fmla="*/ 47153 w 87076"/>
                    <a:gd name="connsiteY193" fmla="*/ 120697 h 190190"/>
                    <a:gd name="connsiteX194" fmla="*/ 47130 w 87076"/>
                    <a:gd name="connsiteY194" fmla="*/ 120697 h 190190"/>
                    <a:gd name="connsiteX195" fmla="*/ 47130 w 87076"/>
                    <a:gd name="connsiteY195" fmla="*/ 120697 h 190190"/>
                    <a:gd name="connsiteX196" fmla="*/ 47130 w 87076"/>
                    <a:gd name="connsiteY196" fmla="*/ 120720 h 190190"/>
                    <a:gd name="connsiteX197" fmla="*/ 47130 w 87076"/>
                    <a:gd name="connsiteY197" fmla="*/ 120720 h 190190"/>
                    <a:gd name="connsiteX198" fmla="*/ 47016 w 87076"/>
                    <a:gd name="connsiteY198" fmla="*/ 120468 h 190190"/>
                    <a:gd name="connsiteX199" fmla="*/ 47016 w 87076"/>
                    <a:gd name="connsiteY199" fmla="*/ 120468 h 190190"/>
                    <a:gd name="connsiteX200" fmla="*/ 47016 w 87076"/>
                    <a:gd name="connsiteY200" fmla="*/ 120399 h 190190"/>
                    <a:gd name="connsiteX201" fmla="*/ 46765 w 87076"/>
                    <a:gd name="connsiteY201" fmla="*/ 119850 h 190190"/>
                    <a:gd name="connsiteX202" fmla="*/ 46284 w 87076"/>
                    <a:gd name="connsiteY202" fmla="*/ 118773 h 190190"/>
                    <a:gd name="connsiteX203" fmla="*/ 46101 w 87076"/>
                    <a:gd name="connsiteY203" fmla="*/ 118430 h 190190"/>
                    <a:gd name="connsiteX204" fmla="*/ 45964 w 87076"/>
                    <a:gd name="connsiteY204" fmla="*/ 118201 h 190190"/>
                    <a:gd name="connsiteX205" fmla="*/ 45758 w 87076"/>
                    <a:gd name="connsiteY205" fmla="*/ 117674 h 190190"/>
                    <a:gd name="connsiteX206" fmla="*/ 45484 w 87076"/>
                    <a:gd name="connsiteY206" fmla="*/ 117216 h 190190"/>
                    <a:gd name="connsiteX207" fmla="*/ 44752 w 87076"/>
                    <a:gd name="connsiteY207" fmla="*/ 115979 h 190190"/>
                    <a:gd name="connsiteX208" fmla="*/ 44569 w 87076"/>
                    <a:gd name="connsiteY208" fmla="*/ 115682 h 190190"/>
                    <a:gd name="connsiteX209" fmla="*/ 44478 w 87076"/>
                    <a:gd name="connsiteY209" fmla="*/ 115521 h 190190"/>
                    <a:gd name="connsiteX210" fmla="*/ 44432 w 87076"/>
                    <a:gd name="connsiteY210" fmla="*/ 115453 h 190190"/>
                    <a:gd name="connsiteX211" fmla="*/ 44432 w 87076"/>
                    <a:gd name="connsiteY211" fmla="*/ 115453 h 190190"/>
                    <a:gd name="connsiteX212" fmla="*/ 44569 w 87076"/>
                    <a:gd name="connsiteY212" fmla="*/ 115659 h 190190"/>
                    <a:gd name="connsiteX213" fmla="*/ 44569 w 87076"/>
                    <a:gd name="connsiteY213" fmla="*/ 115659 h 190190"/>
                    <a:gd name="connsiteX214" fmla="*/ 44569 w 87076"/>
                    <a:gd name="connsiteY214" fmla="*/ 115636 h 190190"/>
                    <a:gd name="connsiteX215" fmla="*/ 44180 w 87076"/>
                    <a:gd name="connsiteY215" fmla="*/ 115040 h 190190"/>
                    <a:gd name="connsiteX216" fmla="*/ 43792 w 87076"/>
                    <a:gd name="connsiteY216" fmla="*/ 114537 h 190190"/>
                    <a:gd name="connsiteX217" fmla="*/ 43609 w 87076"/>
                    <a:gd name="connsiteY217" fmla="*/ 114308 h 190190"/>
                    <a:gd name="connsiteX218" fmla="*/ 43517 w 87076"/>
                    <a:gd name="connsiteY218" fmla="*/ 114193 h 190190"/>
                    <a:gd name="connsiteX219" fmla="*/ 43471 w 87076"/>
                    <a:gd name="connsiteY219" fmla="*/ 114125 h 190190"/>
                    <a:gd name="connsiteX220" fmla="*/ 43471 w 87076"/>
                    <a:gd name="connsiteY220" fmla="*/ 114125 h 190190"/>
                    <a:gd name="connsiteX221" fmla="*/ 43792 w 87076"/>
                    <a:gd name="connsiteY221" fmla="*/ 114537 h 190190"/>
                    <a:gd name="connsiteX222" fmla="*/ 43769 w 87076"/>
                    <a:gd name="connsiteY222" fmla="*/ 114537 h 190190"/>
                    <a:gd name="connsiteX223" fmla="*/ 42831 w 87076"/>
                    <a:gd name="connsiteY223" fmla="*/ 113391 h 190190"/>
                    <a:gd name="connsiteX224" fmla="*/ 40979 w 87076"/>
                    <a:gd name="connsiteY224" fmla="*/ 111193 h 190190"/>
                    <a:gd name="connsiteX225" fmla="*/ 39264 w 87076"/>
                    <a:gd name="connsiteY225" fmla="*/ 109567 h 190190"/>
                    <a:gd name="connsiteX226" fmla="*/ 37434 w 87076"/>
                    <a:gd name="connsiteY226" fmla="*/ 107895 h 190190"/>
                    <a:gd name="connsiteX227" fmla="*/ 35399 w 87076"/>
                    <a:gd name="connsiteY227" fmla="*/ 106132 h 190190"/>
                    <a:gd name="connsiteX228" fmla="*/ 33250 w 87076"/>
                    <a:gd name="connsiteY228" fmla="*/ 104414 h 190190"/>
                    <a:gd name="connsiteX229" fmla="*/ 30986 w 87076"/>
                    <a:gd name="connsiteY229" fmla="*/ 102605 h 190190"/>
                    <a:gd name="connsiteX230" fmla="*/ 26458 w 87076"/>
                    <a:gd name="connsiteY230" fmla="*/ 98964 h 190190"/>
                    <a:gd name="connsiteX231" fmla="*/ 21907 w 87076"/>
                    <a:gd name="connsiteY231" fmla="*/ 95025 h 190190"/>
                    <a:gd name="connsiteX232" fmla="*/ 19666 w 87076"/>
                    <a:gd name="connsiteY232" fmla="*/ 92963 h 190190"/>
                    <a:gd name="connsiteX233" fmla="*/ 17494 w 87076"/>
                    <a:gd name="connsiteY233" fmla="*/ 90742 h 190190"/>
                    <a:gd name="connsiteX234" fmla="*/ 15344 w 87076"/>
                    <a:gd name="connsiteY234" fmla="*/ 88498 h 190190"/>
                    <a:gd name="connsiteX235" fmla="*/ 13446 w 87076"/>
                    <a:gd name="connsiteY235" fmla="*/ 86345 h 190190"/>
                    <a:gd name="connsiteX236" fmla="*/ 13286 w 87076"/>
                    <a:gd name="connsiteY236" fmla="*/ 86162 h 190190"/>
                    <a:gd name="connsiteX237" fmla="*/ 13172 w 87076"/>
                    <a:gd name="connsiteY237" fmla="*/ 86024 h 190190"/>
                    <a:gd name="connsiteX238" fmla="*/ 10519 w 87076"/>
                    <a:gd name="connsiteY238" fmla="*/ 82474 h 190190"/>
                    <a:gd name="connsiteX239" fmla="*/ 10199 w 87076"/>
                    <a:gd name="connsiteY239" fmla="*/ 82039 h 190190"/>
                    <a:gd name="connsiteX240" fmla="*/ 10039 w 87076"/>
                    <a:gd name="connsiteY240" fmla="*/ 81833 h 190190"/>
                    <a:gd name="connsiteX241" fmla="*/ 9787 w 87076"/>
                    <a:gd name="connsiteY241" fmla="*/ 81490 h 190190"/>
                    <a:gd name="connsiteX242" fmla="*/ 9719 w 87076"/>
                    <a:gd name="connsiteY242" fmla="*/ 81375 h 190190"/>
                    <a:gd name="connsiteX243" fmla="*/ 9147 w 87076"/>
                    <a:gd name="connsiteY243" fmla="*/ 80436 h 190190"/>
                    <a:gd name="connsiteX244" fmla="*/ 7912 w 87076"/>
                    <a:gd name="connsiteY244" fmla="*/ 78375 h 190190"/>
                    <a:gd name="connsiteX245" fmla="*/ 7363 w 87076"/>
                    <a:gd name="connsiteY245" fmla="*/ 77413 h 190190"/>
                    <a:gd name="connsiteX246" fmla="*/ 6792 w 87076"/>
                    <a:gd name="connsiteY246" fmla="*/ 76382 h 190190"/>
                    <a:gd name="connsiteX247" fmla="*/ 5534 w 87076"/>
                    <a:gd name="connsiteY247" fmla="*/ 73932 h 190190"/>
                    <a:gd name="connsiteX248" fmla="*/ 3796 w 87076"/>
                    <a:gd name="connsiteY248" fmla="*/ 70130 h 190190"/>
                    <a:gd name="connsiteX249" fmla="*/ 3659 w 87076"/>
                    <a:gd name="connsiteY249" fmla="*/ 69833 h 190190"/>
                    <a:gd name="connsiteX250" fmla="*/ 3590 w 87076"/>
                    <a:gd name="connsiteY250" fmla="*/ 69672 h 190190"/>
                    <a:gd name="connsiteX251" fmla="*/ 2195 w 87076"/>
                    <a:gd name="connsiteY251" fmla="*/ 65390 h 190190"/>
                    <a:gd name="connsiteX252" fmla="*/ 1029 w 87076"/>
                    <a:gd name="connsiteY252" fmla="*/ 60626 h 190190"/>
                    <a:gd name="connsiteX253" fmla="*/ 343 w 87076"/>
                    <a:gd name="connsiteY253" fmla="*/ 55748 h 190190"/>
                    <a:gd name="connsiteX254" fmla="*/ 114 w 87076"/>
                    <a:gd name="connsiteY254" fmla="*/ 53389 h 190190"/>
                    <a:gd name="connsiteX255" fmla="*/ 46 w 87076"/>
                    <a:gd name="connsiteY255" fmla="*/ 51031 h 190190"/>
                    <a:gd name="connsiteX256" fmla="*/ 0 w 87076"/>
                    <a:gd name="connsiteY256" fmla="*/ 48672 h 190190"/>
                    <a:gd name="connsiteX257" fmla="*/ 0 w 87076"/>
                    <a:gd name="connsiteY257" fmla="*/ 48282 h 190190"/>
                    <a:gd name="connsiteX258" fmla="*/ 0 w 87076"/>
                    <a:gd name="connsiteY258" fmla="*/ 48214 h 190190"/>
                    <a:gd name="connsiteX259" fmla="*/ 0 w 87076"/>
                    <a:gd name="connsiteY259" fmla="*/ 47939 h 190190"/>
                    <a:gd name="connsiteX260" fmla="*/ 46 w 87076"/>
                    <a:gd name="connsiteY260" fmla="*/ 47366 h 190190"/>
                    <a:gd name="connsiteX261" fmla="*/ 91 w 87076"/>
                    <a:gd name="connsiteY261" fmla="*/ 46244 h 190190"/>
                    <a:gd name="connsiteX262" fmla="*/ 206 w 87076"/>
                    <a:gd name="connsiteY262" fmla="*/ 44023 h 190190"/>
                    <a:gd name="connsiteX263" fmla="*/ 503 w 87076"/>
                    <a:gd name="connsiteY263" fmla="*/ 41595 h 190190"/>
                    <a:gd name="connsiteX264" fmla="*/ 823 w 87076"/>
                    <a:gd name="connsiteY264" fmla="*/ 39167 h 190190"/>
                    <a:gd name="connsiteX265" fmla="*/ 1303 w 87076"/>
                    <a:gd name="connsiteY265" fmla="*/ 36877 h 190190"/>
                    <a:gd name="connsiteX266" fmla="*/ 2355 w 87076"/>
                    <a:gd name="connsiteY266" fmla="*/ 32411 h 190190"/>
                    <a:gd name="connsiteX267" fmla="*/ 2653 w 87076"/>
                    <a:gd name="connsiteY267" fmla="*/ 31312 h 190190"/>
                    <a:gd name="connsiteX268" fmla="*/ 2835 w 87076"/>
                    <a:gd name="connsiteY268" fmla="*/ 30579 h 190190"/>
                    <a:gd name="connsiteX269" fmla="*/ 3018 w 87076"/>
                    <a:gd name="connsiteY269" fmla="*/ 30053 h 190190"/>
                    <a:gd name="connsiteX270" fmla="*/ 3727 w 87076"/>
                    <a:gd name="connsiteY270" fmla="*/ 27946 h 190190"/>
                    <a:gd name="connsiteX271" fmla="*/ 5168 w 87076"/>
                    <a:gd name="connsiteY271" fmla="*/ 23732 h 190190"/>
                    <a:gd name="connsiteX272" fmla="*/ 7043 w 87076"/>
                    <a:gd name="connsiteY272" fmla="*/ 19449 h 190190"/>
                    <a:gd name="connsiteX273" fmla="*/ 7981 w 87076"/>
                    <a:gd name="connsiteY273" fmla="*/ 17342 h 190190"/>
                    <a:gd name="connsiteX274" fmla="*/ 9033 w 87076"/>
                    <a:gd name="connsiteY274" fmla="*/ 15304 h 190190"/>
                    <a:gd name="connsiteX275" fmla="*/ 11159 w 87076"/>
                    <a:gd name="connsiteY275" fmla="*/ 11365 h 190190"/>
                    <a:gd name="connsiteX276" fmla="*/ 13583 w 87076"/>
                    <a:gd name="connsiteY276" fmla="*/ 7449 h 190190"/>
                    <a:gd name="connsiteX277" fmla="*/ 16168 w 87076"/>
                    <a:gd name="connsiteY277" fmla="*/ 3807 h 190190"/>
                    <a:gd name="connsiteX278" fmla="*/ 17516 w 87076"/>
                    <a:gd name="connsiteY278" fmla="*/ 1952 h 190190"/>
                    <a:gd name="connsiteX279" fmla="*/ 18934 w 87076"/>
                    <a:gd name="connsiteY279" fmla="*/ 212 h 190190"/>
                    <a:gd name="connsiteX280" fmla="*/ 18934 w 87076"/>
                    <a:gd name="connsiteY280" fmla="*/ 212 h 190190"/>
                    <a:gd name="connsiteX281" fmla="*/ 19735 w 87076"/>
                    <a:gd name="connsiteY281" fmla="*/ 120 h 190190"/>
                    <a:gd name="connsiteX282" fmla="*/ 19918 w 87076"/>
                    <a:gd name="connsiteY282" fmla="*/ 761 h 190190"/>
                    <a:gd name="connsiteX283" fmla="*/ 19643 w 87076"/>
                    <a:gd name="connsiteY283" fmla="*/ 876 h 190190"/>
                    <a:gd name="connsiteX284" fmla="*/ 18546 w 87076"/>
                    <a:gd name="connsiteY284" fmla="*/ 2845 h 190190"/>
                    <a:gd name="connsiteX285" fmla="*/ 17608 w 87076"/>
                    <a:gd name="connsiteY285" fmla="*/ 4792 h 190190"/>
                    <a:gd name="connsiteX286" fmla="*/ 15664 w 87076"/>
                    <a:gd name="connsiteY286" fmla="*/ 8800 h 190190"/>
                    <a:gd name="connsiteX287" fmla="*/ 13995 w 87076"/>
                    <a:gd name="connsiteY287" fmla="*/ 12785 h 190190"/>
                    <a:gd name="connsiteX288" fmla="*/ 12463 w 87076"/>
                    <a:gd name="connsiteY288" fmla="*/ 16953 h 190190"/>
                    <a:gd name="connsiteX289" fmla="*/ 11731 w 87076"/>
                    <a:gd name="connsiteY289" fmla="*/ 18991 h 190190"/>
                    <a:gd name="connsiteX290" fmla="*/ 11137 w 87076"/>
                    <a:gd name="connsiteY290" fmla="*/ 21052 h 190190"/>
                    <a:gd name="connsiteX291" fmla="*/ 9947 w 87076"/>
                    <a:gd name="connsiteY291" fmla="*/ 25152 h 190190"/>
                    <a:gd name="connsiteX292" fmla="*/ 9010 w 87076"/>
                    <a:gd name="connsiteY292" fmla="*/ 29503 h 190190"/>
                    <a:gd name="connsiteX293" fmla="*/ 8552 w 87076"/>
                    <a:gd name="connsiteY293" fmla="*/ 31679 h 190190"/>
                    <a:gd name="connsiteX294" fmla="*/ 8438 w 87076"/>
                    <a:gd name="connsiteY294" fmla="*/ 32251 h 190190"/>
                    <a:gd name="connsiteX295" fmla="*/ 8438 w 87076"/>
                    <a:gd name="connsiteY295" fmla="*/ 32320 h 190190"/>
                    <a:gd name="connsiteX296" fmla="*/ 8415 w 87076"/>
                    <a:gd name="connsiteY296" fmla="*/ 32343 h 190190"/>
                    <a:gd name="connsiteX297" fmla="*/ 8415 w 87076"/>
                    <a:gd name="connsiteY297" fmla="*/ 32389 h 190190"/>
                    <a:gd name="connsiteX298" fmla="*/ 8461 w 87076"/>
                    <a:gd name="connsiteY298" fmla="*/ 32205 h 190190"/>
                    <a:gd name="connsiteX299" fmla="*/ 8461 w 87076"/>
                    <a:gd name="connsiteY299" fmla="*/ 32343 h 190190"/>
                    <a:gd name="connsiteX300" fmla="*/ 8415 w 87076"/>
                    <a:gd name="connsiteY300" fmla="*/ 32618 h 190190"/>
                    <a:gd name="connsiteX301" fmla="*/ 8255 w 87076"/>
                    <a:gd name="connsiteY301" fmla="*/ 33671 h 190190"/>
                    <a:gd name="connsiteX302" fmla="*/ 7752 w 87076"/>
                    <a:gd name="connsiteY302" fmla="*/ 37954 h 190190"/>
                    <a:gd name="connsiteX303" fmla="*/ 7569 w 87076"/>
                    <a:gd name="connsiteY303" fmla="*/ 40084 h 190190"/>
                    <a:gd name="connsiteX304" fmla="*/ 7500 w 87076"/>
                    <a:gd name="connsiteY304" fmla="*/ 42076 h 190190"/>
                    <a:gd name="connsiteX305" fmla="*/ 7432 w 87076"/>
                    <a:gd name="connsiteY305" fmla="*/ 44091 h 190190"/>
                    <a:gd name="connsiteX306" fmla="*/ 7523 w 87076"/>
                    <a:gd name="connsiteY306" fmla="*/ 46313 h 190190"/>
                    <a:gd name="connsiteX307" fmla="*/ 7569 w 87076"/>
                    <a:gd name="connsiteY307" fmla="*/ 47435 h 190190"/>
                    <a:gd name="connsiteX308" fmla="*/ 7569 w 87076"/>
                    <a:gd name="connsiteY308" fmla="*/ 48007 h 190190"/>
                    <a:gd name="connsiteX309" fmla="*/ 7592 w 87076"/>
                    <a:gd name="connsiteY309" fmla="*/ 48282 h 190190"/>
                    <a:gd name="connsiteX310" fmla="*/ 7592 w 87076"/>
                    <a:gd name="connsiteY310" fmla="*/ 48351 h 190190"/>
                    <a:gd name="connsiteX311" fmla="*/ 7592 w 87076"/>
                    <a:gd name="connsiteY311" fmla="*/ 48351 h 190190"/>
                    <a:gd name="connsiteX312" fmla="*/ 7592 w 87076"/>
                    <a:gd name="connsiteY312" fmla="*/ 48420 h 190190"/>
                    <a:gd name="connsiteX313" fmla="*/ 7592 w 87076"/>
                    <a:gd name="connsiteY313" fmla="*/ 48282 h 190190"/>
                    <a:gd name="connsiteX314" fmla="*/ 7592 w 87076"/>
                    <a:gd name="connsiteY314" fmla="*/ 48397 h 190190"/>
                    <a:gd name="connsiteX315" fmla="*/ 7843 w 87076"/>
                    <a:gd name="connsiteY315" fmla="*/ 50481 h 190190"/>
                    <a:gd name="connsiteX316" fmla="*/ 8072 w 87076"/>
                    <a:gd name="connsiteY316" fmla="*/ 52565 h 190190"/>
                    <a:gd name="connsiteX317" fmla="*/ 8484 w 87076"/>
                    <a:gd name="connsiteY317" fmla="*/ 54580 h 190190"/>
                    <a:gd name="connsiteX318" fmla="*/ 8873 w 87076"/>
                    <a:gd name="connsiteY318" fmla="*/ 56619 h 190190"/>
                    <a:gd name="connsiteX319" fmla="*/ 9376 w 87076"/>
                    <a:gd name="connsiteY319" fmla="*/ 58497 h 190190"/>
                    <a:gd name="connsiteX320" fmla="*/ 10588 w 87076"/>
                    <a:gd name="connsiteY320" fmla="*/ 62275 h 190190"/>
                    <a:gd name="connsiteX321" fmla="*/ 12234 w 87076"/>
                    <a:gd name="connsiteY321" fmla="*/ 66351 h 190190"/>
                    <a:gd name="connsiteX322" fmla="*/ 12028 w 87076"/>
                    <a:gd name="connsiteY322" fmla="*/ 65894 h 190190"/>
                    <a:gd name="connsiteX323" fmla="*/ 14201 w 87076"/>
                    <a:gd name="connsiteY323" fmla="*/ 69902 h 190190"/>
                    <a:gd name="connsiteX324" fmla="*/ 15070 w 87076"/>
                    <a:gd name="connsiteY324" fmla="*/ 71276 h 190190"/>
                    <a:gd name="connsiteX325" fmla="*/ 15641 w 87076"/>
                    <a:gd name="connsiteY325" fmla="*/ 72123 h 190190"/>
                    <a:gd name="connsiteX326" fmla="*/ 16259 w 87076"/>
                    <a:gd name="connsiteY326" fmla="*/ 73016 h 190190"/>
                    <a:gd name="connsiteX327" fmla="*/ 17402 w 87076"/>
                    <a:gd name="connsiteY327" fmla="*/ 74619 h 190190"/>
                    <a:gd name="connsiteX328" fmla="*/ 18042 w 87076"/>
                    <a:gd name="connsiteY328" fmla="*/ 75535 h 190190"/>
                    <a:gd name="connsiteX329" fmla="*/ 18111 w 87076"/>
                    <a:gd name="connsiteY329" fmla="*/ 75650 h 190190"/>
                    <a:gd name="connsiteX330" fmla="*/ 18111 w 87076"/>
                    <a:gd name="connsiteY330" fmla="*/ 75695 h 190190"/>
                    <a:gd name="connsiteX331" fmla="*/ 18134 w 87076"/>
                    <a:gd name="connsiteY331" fmla="*/ 75695 h 190190"/>
                    <a:gd name="connsiteX332" fmla="*/ 18134 w 87076"/>
                    <a:gd name="connsiteY332" fmla="*/ 75695 h 190190"/>
                    <a:gd name="connsiteX333" fmla="*/ 18134 w 87076"/>
                    <a:gd name="connsiteY333" fmla="*/ 75695 h 190190"/>
                    <a:gd name="connsiteX334" fmla="*/ 17974 w 87076"/>
                    <a:gd name="connsiteY334" fmla="*/ 75444 h 190190"/>
                    <a:gd name="connsiteX335" fmla="*/ 18020 w 87076"/>
                    <a:gd name="connsiteY335" fmla="*/ 75512 h 190190"/>
                    <a:gd name="connsiteX336" fmla="*/ 18180 w 87076"/>
                    <a:gd name="connsiteY336" fmla="*/ 75695 h 190190"/>
                    <a:gd name="connsiteX337" fmla="*/ 18523 w 87076"/>
                    <a:gd name="connsiteY337" fmla="*/ 76108 h 190190"/>
                    <a:gd name="connsiteX338" fmla="*/ 21267 w 87076"/>
                    <a:gd name="connsiteY338" fmla="*/ 79474 h 190190"/>
                    <a:gd name="connsiteX339" fmla="*/ 21015 w 87076"/>
                    <a:gd name="connsiteY339" fmla="*/ 79154 h 190190"/>
                    <a:gd name="connsiteX340" fmla="*/ 23028 w 87076"/>
                    <a:gd name="connsiteY340" fmla="*/ 81238 h 190190"/>
                    <a:gd name="connsiteX341" fmla="*/ 24948 w 87076"/>
                    <a:gd name="connsiteY341" fmla="*/ 83070 h 190190"/>
                    <a:gd name="connsiteX342" fmla="*/ 26915 w 87076"/>
                    <a:gd name="connsiteY342" fmla="*/ 84902 h 190190"/>
                    <a:gd name="connsiteX343" fmla="*/ 28996 w 87076"/>
                    <a:gd name="connsiteY343" fmla="*/ 86642 h 190190"/>
                    <a:gd name="connsiteX344" fmla="*/ 33318 w 87076"/>
                    <a:gd name="connsiteY344" fmla="*/ 90032 h 190190"/>
                    <a:gd name="connsiteX345" fmla="*/ 37892 w 87076"/>
                    <a:gd name="connsiteY345" fmla="*/ 93467 h 190190"/>
                    <a:gd name="connsiteX346" fmla="*/ 40201 w 87076"/>
                    <a:gd name="connsiteY346" fmla="*/ 95208 h 190190"/>
                    <a:gd name="connsiteX347" fmla="*/ 42602 w 87076"/>
                    <a:gd name="connsiteY347" fmla="*/ 97040 h 190190"/>
                    <a:gd name="connsiteX348" fmla="*/ 44981 w 87076"/>
                    <a:gd name="connsiteY348" fmla="*/ 98964 h 190190"/>
                    <a:gd name="connsiteX349" fmla="*/ 47427 w 87076"/>
                    <a:gd name="connsiteY349" fmla="*/ 101162 h 190190"/>
                    <a:gd name="connsiteX350" fmla="*/ 49875 w 87076"/>
                    <a:gd name="connsiteY350" fmla="*/ 103544 h 190190"/>
                    <a:gd name="connsiteX351" fmla="*/ 51750 w 87076"/>
                    <a:gd name="connsiteY351" fmla="*/ 105720 h 190190"/>
                    <a:gd name="connsiteX352" fmla="*/ 52687 w 87076"/>
                    <a:gd name="connsiteY352" fmla="*/ 106842 h 190190"/>
                    <a:gd name="connsiteX353" fmla="*/ 53533 w 87076"/>
                    <a:gd name="connsiteY353" fmla="*/ 107941 h 190190"/>
                    <a:gd name="connsiteX354" fmla="*/ 54014 w 87076"/>
                    <a:gd name="connsiteY354" fmla="*/ 108605 h 190190"/>
                    <a:gd name="connsiteX355" fmla="*/ 54425 w 87076"/>
                    <a:gd name="connsiteY355" fmla="*/ 109178 h 190190"/>
                    <a:gd name="connsiteX356" fmla="*/ 54951 w 87076"/>
                    <a:gd name="connsiteY356" fmla="*/ 110071 h 190190"/>
                    <a:gd name="connsiteX357" fmla="*/ 55660 w 87076"/>
                    <a:gd name="connsiteY357" fmla="*/ 111308 h 190190"/>
                    <a:gd name="connsiteX358" fmla="*/ 55386 w 87076"/>
                    <a:gd name="connsiteY358" fmla="*/ 110872 h 190190"/>
                    <a:gd name="connsiteX359" fmla="*/ 56278 w 87076"/>
                    <a:gd name="connsiteY359" fmla="*/ 112430 h 190190"/>
                    <a:gd name="connsiteX360" fmla="*/ 56689 w 87076"/>
                    <a:gd name="connsiteY360" fmla="*/ 113231 h 190190"/>
                    <a:gd name="connsiteX361" fmla="*/ 57032 w 87076"/>
                    <a:gd name="connsiteY361" fmla="*/ 113918 h 190190"/>
                    <a:gd name="connsiteX362" fmla="*/ 58038 w 87076"/>
                    <a:gd name="connsiteY362" fmla="*/ 116323 h 190190"/>
                    <a:gd name="connsiteX363" fmla="*/ 58450 w 87076"/>
                    <a:gd name="connsiteY363" fmla="*/ 117422 h 190190"/>
                    <a:gd name="connsiteX364" fmla="*/ 58610 w 87076"/>
                    <a:gd name="connsiteY364" fmla="*/ 117995 h 190190"/>
                    <a:gd name="connsiteX365" fmla="*/ 58930 w 87076"/>
                    <a:gd name="connsiteY365" fmla="*/ 119163 h 190190"/>
                    <a:gd name="connsiteX366" fmla="*/ 59250 w 87076"/>
                    <a:gd name="connsiteY366" fmla="*/ 120285 h 190190"/>
                    <a:gd name="connsiteX367" fmla="*/ 59319 w 87076"/>
                    <a:gd name="connsiteY367" fmla="*/ 120560 h 190190"/>
                    <a:gd name="connsiteX368" fmla="*/ 59319 w 87076"/>
                    <a:gd name="connsiteY368" fmla="*/ 120766 h 190190"/>
                    <a:gd name="connsiteX369" fmla="*/ 59685 w 87076"/>
                    <a:gd name="connsiteY369" fmla="*/ 121888 h 190190"/>
                    <a:gd name="connsiteX370" fmla="*/ 60302 w 87076"/>
                    <a:gd name="connsiteY370" fmla="*/ 125094 h 190190"/>
                    <a:gd name="connsiteX371" fmla="*/ 60417 w 87076"/>
                    <a:gd name="connsiteY371" fmla="*/ 125735 h 190190"/>
                    <a:gd name="connsiteX372" fmla="*/ 60462 w 87076"/>
                    <a:gd name="connsiteY372" fmla="*/ 126148 h 190190"/>
                    <a:gd name="connsiteX373" fmla="*/ 60576 w 87076"/>
                    <a:gd name="connsiteY373" fmla="*/ 126949 h 190190"/>
                    <a:gd name="connsiteX374" fmla="*/ 60805 w 87076"/>
                    <a:gd name="connsiteY374" fmla="*/ 128552 h 190190"/>
                    <a:gd name="connsiteX375" fmla="*/ 61674 w 87076"/>
                    <a:gd name="connsiteY375" fmla="*/ 135079 h 190190"/>
                    <a:gd name="connsiteX376" fmla="*/ 63343 w 87076"/>
                    <a:gd name="connsiteY376" fmla="*/ 147927 h 190190"/>
                    <a:gd name="connsiteX377" fmla="*/ 63709 w 87076"/>
                    <a:gd name="connsiteY377" fmla="*/ 150950 h 190190"/>
                    <a:gd name="connsiteX378" fmla="*/ 64372 w 87076"/>
                    <a:gd name="connsiteY378" fmla="*/ 154157 h 190190"/>
                    <a:gd name="connsiteX379" fmla="*/ 65036 w 87076"/>
                    <a:gd name="connsiteY379" fmla="*/ 157340 h 190190"/>
                    <a:gd name="connsiteX380" fmla="*/ 65379 w 87076"/>
                    <a:gd name="connsiteY380" fmla="*/ 158943 h 190190"/>
                    <a:gd name="connsiteX381" fmla="*/ 65424 w 87076"/>
                    <a:gd name="connsiteY381" fmla="*/ 159172 h 190190"/>
                    <a:gd name="connsiteX382" fmla="*/ 65424 w 87076"/>
                    <a:gd name="connsiteY382" fmla="*/ 159172 h 190190"/>
                    <a:gd name="connsiteX383" fmla="*/ 65424 w 87076"/>
                    <a:gd name="connsiteY383" fmla="*/ 159218 h 190190"/>
                    <a:gd name="connsiteX384" fmla="*/ 65379 w 87076"/>
                    <a:gd name="connsiteY384" fmla="*/ 158989 h 190190"/>
                    <a:gd name="connsiteX385" fmla="*/ 65379 w 87076"/>
                    <a:gd name="connsiteY385" fmla="*/ 158989 h 190190"/>
                    <a:gd name="connsiteX386" fmla="*/ 65402 w 87076"/>
                    <a:gd name="connsiteY386" fmla="*/ 159103 h 190190"/>
                    <a:gd name="connsiteX387" fmla="*/ 65493 w 87076"/>
                    <a:gd name="connsiteY387" fmla="*/ 159447 h 190190"/>
                    <a:gd name="connsiteX388" fmla="*/ 65699 w 87076"/>
                    <a:gd name="connsiteY388" fmla="*/ 160157 h 190190"/>
                    <a:gd name="connsiteX389" fmla="*/ 66614 w 87076"/>
                    <a:gd name="connsiteY389" fmla="*/ 162928 h 190190"/>
                    <a:gd name="connsiteX390" fmla="*/ 67688 w 87076"/>
                    <a:gd name="connsiteY390" fmla="*/ 165584 h 190190"/>
                    <a:gd name="connsiteX391" fmla="*/ 68969 w 87076"/>
                    <a:gd name="connsiteY391" fmla="*/ 168104 h 190190"/>
                    <a:gd name="connsiteX392" fmla="*/ 70432 w 87076"/>
                    <a:gd name="connsiteY392" fmla="*/ 170394 h 190190"/>
                    <a:gd name="connsiteX393" fmla="*/ 70501 w 87076"/>
                    <a:gd name="connsiteY393" fmla="*/ 170531 h 190190"/>
                    <a:gd name="connsiteX394" fmla="*/ 70707 w 87076"/>
                    <a:gd name="connsiteY394" fmla="*/ 170783 h 190190"/>
                    <a:gd name="connsiteX395" fmla="*/ 70981 w 87076"/>
                    <a:gd name="connsiteY395" fmla="*/ 171195 h 190190"/>
                    <a:gd name="connsiteX396" fmla="*/ 71347 w 87076"/>
                    <a:gd name="connsiteY396" fmla="*/ 171699 h 190190"/>
                    <a:gd name="connsiteX397" fmla="*/ 71942 w 87076"/>
                    <a:gd name="connsiteY397" fmla="*/ 172409 h 190190"/>
                    <a:gd name="connsiteX398" fmla="*/ 72102 w 87076"/>
                    <a:gd name="connsiteY398" fmla="*/ 172592 h 190190"/>
                    <a:gd name="connsiteX399" fmla="*/ 72148 w 87076"/>
                    <a:gd name="connsiteY399" fmla="*/ 172592 h 190190"/>
                    <a:gd name="connsiteX400" fmla="*/ 72148 w 87076"/>
                    <a:gd name="connsiteY400" fmla="*/ 172638 h 190190"/>
                    <a:gd name="connsiteX401" fmla="*/ 71850 w 87076"/>
                    <a:gd name="connsiteY401" fmla="*/ 172318 h 190190"/>
                    <a:gd name="connsiteX402" fmla="*/ 71896 w 87076"/>
                    <a:gd name="connsiteY402" fmla="*/ 172318 h 190190"/>
                    <a:gd name="connsiteX403" fmla="*/ 71965 w 87076"/>
                    <a:gd name="connsiteY403" fmla="*/ 172455 h 190190"/>
                    <a:gd name="connsiteX404" fmla="*/ 72285 w 87076"/>
                    <a:gd name="connsiteY404" fmla="*/ 172798 h 190190"/>
                    <a:gd name="connsiteX405" fmla="*/ 73542 w 87076"/>
                    <a:gd name="connsiteY405" fmla="*/ 174172 h 190190"/>
                    <a:gd name="connsiteX406" fmla="*/ 73703 w 87076"/>
                    <a:gd name="connsiteY406" fmla="*/ 174333 h 190190"/>
                    <a:gd name="connsiteX407" fmla="*/ 73771 w 87076"/>
                    <a:gd name="connsiteY407" fmla="*/ 174447 h 190190"/>
                    <a:gd name="connsiteX408" fmla="*/ 73771 w 87076"/>
                    <a:gd name="connsiteY408" fmla="*/ 174447 h 190190"/>
                    <a:gd name="connsiteX409" fmla="*/ 73474 w 87076"/>
                    <a:gd name="connsiteY409" fmla="*/ 174172 h 190190"/>
                    <a:gd name="connsiteX410" fmla="*/ 73474 w 87076"/>
                    <a:gd name="connsiteY410" fmla="*/ 174172 h 190190"/>
                    <a:gd name="connsiteX411" fmla="*/ 73497 w 87076"/>
                    <a:gd name="connsiteY411" fmla="*/ 174218 h 190190"/>
                    <a:gd name="connsiteX412" fmla="*/ 73542 w 87076"/>
                    <a:gd name="connsiteY412" fmla="*/ 174218 h 190190"/>
                    <a:gd name="connsiteX413" fmla="*/ 73863 w 87076"/>
                    <a:gd name="connsiteY413" fmla="*/ 174562 h 190190"/>
                    <a:gd name="connsiteX414" fmla="*/ 74503 w 87076"/>
                    <a:gd name="connsiteY414" fmla="*/ 175134 h 190190"/>
                    <a:gd name="connsiteX415" fmla="*/ 75852 w 87076"/>
                    <a:gd name="connsiteY415" fmla="*/ 176302 h 190190"/>
                    <a:gd name="connsiteX416" fmla="*/ 76561 w 87076"/>
                    <a:gd name="connsiteY416" fmla="*/ 176875 h 190190"/>
                    <a:gd name="connsiteX417" fmla="*/ 76927 w 87076"/>
                    <a:gd name="connsiteY417" fmla="*/ 177173 h 190190"/>
                    <a:gd name="connsiteX418" fmla="*/ 77019 w 87076"/>
                    <a:gd name="connsiteY418" fmla="*/ 177264 h 190190"/>
                    <a:gd name="connsiteX419" fmla="*/ 77064 w 87076"/>
                    <a:gd name="connsiteY419" fmla="*/ 177310 h 190190"/>
                    <a:gd name="connsiteX420" fmla="*/ 77087 w 87076"/>
                    <a:gd name="connsiteY420" fmla="*/ 177310 h 190190"/>
                    <a:gd name="connsiteX421" fmla="*/ 77087 w 87076"/>
                    <a:gd name="connsiteY421" fmla="*/ 177310 h 190190"/>
                    <a:gd name="connsiteX422" fmla="*/ 76881 w 87076"/>
                    <a:gd name="connsiteY422" fmla="*/ 177173 h 190190"/>
                    <a:gd name="connsiteX423" fmla="*/ 76881 w 87076"/>
                    <a:gd name="connsiteY423" fmla="*/ 177173 h 190190"/>
                    <a:gd name="connsiteX424" fmla="*/ 77064 w 87076"/>
                    <a:gd name="connsiteY424" fmla="*/ 177310 h 190190"/>
                    <a:gd name="connsiteX425" fmla="*/ 80037 w 87076"/>
                    <a:gd name="connsiteY425" fmla="*/ 179371 h 190190"/>
                    <a:gd name="connsiteX426" fmla="*/ 79648 w 87076"/>
                    <a:gd name="connsiteY426" fmla="*/ 179165 h 190190"/>
                    <a:gd name="connsiteX427" fmla="*/ 82004 w 87076"/>
                    <a:gd name="connsiteY427" fmla="*/ 180402 h 190190"/>
                    <a:gd name="connsiteX428" fmla="*/ 84313 w 87076"/>
                    <a:gd name="connsiteY428" fmla="*/ 181615 h 190190"/>
                    <a:gd name="connsiteX429" fmla="*/ 79465 w 87076"/>
                    <a:gd name="connsiteY429" fmla="*/ 189219 h 190190"/>
                    <a:gd name="connsiteX430" fmla="*/ 75441 w 87076"/>
                    <a:gd name="connsiteY430" fmla="*/ 185829 h 190190"/>
                    <a:gd name="connsiteX431" fmla="*/ 75326 w 87076"/>
                    <a:gd name="connsiteY431" fmla="*/ 185738 h 190190"/>
                    <a:gd name="connsiteX432" fmla="*/ 75120 w 87076"/>
                    <a:gd name="connsiteY432" fmla="*/ 185554 h 190190"/>
                    <a:gd name="connsiteX433" fmla="*/ 72651 w 87076"/>
                    <a:gd name="connsiteY433" fmla="*/ 183058 h 190190"/>
                    <a:gd name="connsiteX434" fmla="*/ 72422 w 87076"/>
                    <a:gd name="connsiteY434" fmla="*/ 182806 h 190190"/>
                    <a:gd name="connsiteX435" fmla="*/ 72056 w 87076"/>
                    <a:gd name="connsiteY435" fmla="*/ 182394 h 190190"/>
                    <a:gd name="connsiteX436" fmla="*/ 71324 w 87076"/>
                    <a:gd name="connsiteY436" fmla="*/ 181593 h 190190"/>
                    <a:gd name="connsiteX437" fmla="*/ 70616 w 87076"/>
                    <a:gd name="connsiteY437" fmla="*/ 180768 h 190190"/>
                    <a:gd name="connsiteX438" fmla="*/ 70089 w 87076"/>
                    <a:gd name="connsiteY438" fmla="*/ 180081 h 190190"/>
                    <a:gd name="connsiteX439" fmla="*/ 69541 w 87076"/>
                    <a:gd name="connsiteY439" fmla="*/ 179394 h 190190"/>
                    <a:gd name="connsiteX440" fmla="*/ 69266 w 87076"/>
                    <a:gd name="connsiteY440" fmla="*/ 179050 h 190190"/>
                    <a:gd name="connsiteX441" fmla="*/ 69129 w 87076"/>
                    <a:gd name="connsiteY441" fmla="*/ 178890 h 190190"/>
                    <a:gd name="connsiteX442" fmla="*/ 68969 w 87076"/>
                    <a:gd name="connsiteY442" fmla="*/ 178684 h 190190"/>
                    <a:gd name="connsiteX443" fmla="*/ 68969 w 87076"/>
                    <a:gd name="connsiteY443" fmla="*/ 178684 h 190190"/>
                    <a:gd name="connsiteX444" fmla="*/ 68946 w 87076"/>
                    <a:gd name="connsiteY444" fmla="*/ 178592 h 190190"/>
                    <a:gd name="connsiteX445" fmla="*/ 68878 w 87076"/>
                    <a:gd name="connsiteY445" fmla="*/ 178524 h 190190"/>
                    <a:gd name="connsiteX446" fmla="*/ 67917 w 87076"/>
                    <a:gd name="connsiteY446" fmla="*/ 177035 h 190190"/>
                    <a:gd name="connsiteX447" fmla="*/ 66796 w 87076"/>
                    <a:gd name="connsiteY447" fmla="*/ 175272 h 190190"/>
                    <a:gd name="connsiteX448" fmla="*/ 66225 w 87076"/>
                    <a:gd name="connsiteY448" fmla="*/ 174287 h 190190"/>
                    <a:gd name="connsiteX449" fmla="*/ 65653 w 87076"/>
                    <a:gd name="connsiteY449" fmla="*/ 173142 h 190190"/>
                    <a:gd name="connsiteX450" fmla="*/ 65836 w 87076"/>
                    <a:gd name="connsiteY450" fmla="*/ 173531 h 190190"/>
                    <a:gd name="connsiteX451" fmla="*/ 64304 w 87076"/>
                    <a:gd name="connsiteY451" fmla="*/ 170210 h 190190"/>
                    <a:gd name="connsiteX452" fmla="*/ 63161 w 87076"/>
                    <a:gd name="connsiteY452" fmla="*/ 166844 h 190190"/>
                    <a:gd name="connsiteX453" fmla="*/ 62269 w 87076"/>
                    <a:gd name="connsiteY453" fmla="*/ 163409 h 190190"/>
                    <a:gd name="connsiteX454" fmla="*/ 61674 w 87076"/>
                    <a:gd name="connsiteY454" fmla="*/ 160271 h 190190"/>
                    <a:gd name="connsiteX455" fmla="*/ 61674 w 87076"/>
                    <a:gd name="connsiteY455" fmla="*/ 160065 h 190190"/>
                    <a:gd name="connsiteX456" fmla="*/ 61583 w 87076"/>
                    <a:gd name="connsiteY456" fmla="*/ 159836 h 190190"/>
                    <a:gd name="connsiteX457" fmla="*/ 61583 w 87076"/>
                    <a:gd name="connsiteY457" fmla="*/ 159744 h 190190"/>
                    <a:gd name="connsiteX458" fmla="*/ 61537 w 87076"/>
                    <a:gd name="connsiteY458" fmla="*/ 159309 h 190190"/>
                    <a:gd name="connsiteX459" fmla="*/ 61446 w 87076"/>
                    <a:gd name="connsiteY459" fmla="*/ 158485 h 190190"/>
                    <a:gd name="connsiteX460" fmla="*/ 61262 w 87076"/>
                    <a:gd name="connsiteY460" fmla="*/ 156836 h 190190"/>
                    <a:gd name="connsiteX461" fmla="*/ 60942 w 87076"/>
                    <a:gd name="connsiteY461" fmla="*/ 153492 h 190190"/>
                    <a:gd name="connsiteX462" fmla="*/ 60714 w 87076"/>
                    <a:gd name="connsiteY462" fmla="*/ 150263 h 190190"/>
                    <a:gd name="connsiteX463" fmla="*/ 60576 w 87076"/>
                    <a:gd name="connsiteY463" fmla="*/ 147103 h 190190"/>
                    <a:gd name="connsiteX464" fmla="*/ 60074 w 87076"/>
                    <a:gd name="connsiteY464" fmla="*/ 134553 h 190190"/>
                    <a:gd name="connsiteX465" fmla="*/ 59547 w 87076"/>
                    <a:gd name="connsiteY465" fmla="*/ 128232 h 190190"/>
                    <a:gd name="connsiteX466" fmla="*/ 59296 w 87076"/>
                    <a:gd name="connsiteY466" fmla="*/ 125209 h 190190"/>
                    <a:gd name="connsiteX467" fmla="*/ 58907 w 87076"/>
                    <a:gd name="connsiteY467" fmla="*/ 122071 h 190190"/>
                    <a:gd name="connsiteX468" fmla="*/ 58953 w 87076"/>
                    <a:gd name="connsiteY468" fmla="*/ 122346 h 190190"/>
                    <a:gd name="connsiteX469" fmla="*/ 58153 w 87076"/>
                    <a:gd name="connsiteY469" fmla="*/ 118659 h 190190"/>
                    <a:gd name="connsiteX470" fmla="*/ 58084 w 87076"/>
                    <a:gd name="connsiteY470" fmla="*/ 118453 h 190190"/>
                    <a:gd name="connsiteX471" fmla="*/ 58084 w 87076"/>
                    <a:gd name="connsiteY471" fmla="*/ 118384 h 190190"/>
                    <a:gd name="connsiteX472" fmla="*/ 58153 w 87076"/>
                    <a:gd name="connsiteY472" fmla="*/ 118613 h 190190"/>
                    <a:gd name="connsiteX473" fmla="*/ 58153 w 87076"/>
                    <a:gd name="connsiteY473" fmla="*/ 118613 h 190190"/>
                    <a:gd name="connsiteX474" fmla="*/ 58153 w 87076"/>
                    <a:gd name="connsiteY474" fmla="*/ 118568 h 190190"/>
                    <a:gd name="connsiteX475" fmla="*/ 58153 w 87076"/>
                    <a:gd name="connsiteY475" fmla="*/ 118453 h 190190"/>
                    <a:gd name="connsiteX476" fmla="*/ 57993 w 87076"/>
                    <a:gd name="connsiteY476" fmla="*/ 117995 h 190190"/>
                    <a:gd name="connsiteX477" fmla="*/ 57718 w 87076"/>
                    <a:gd name="connsiteY477" fmla="*/ 117056 h 190190"/>
                    <a:gd name="connsiteX478" fmla="*/ 57467 w 87076"/>
                    <a:gd name="connsiteY478" fmla="*/ 116163 h 190190"/>
                    <a:gd name="connsiteX479" fmla="*/ 57192 w 87076"/>
                    <a:gd name="connsiteY479" fmla="*/ 115407 h 190190"/>
                    <a:gd name="connsiteX480" fmla="*/ 56597 w 87076"/>
                    <a:gd name="connsiteY480" fmla="*/ 113735 h 190190"/>
                    <a:gd name="connsiteX481" fmla="*/ 55889 w 87076"/>
                    <a:gd name="connsiteY481" fmla="*/ 112155 h 190190"/>
                    <a:gd name="connsiteX482" fmla="*/ 54402 w 87076"/>
                    <a:gd name="connsiteY482" fmla="*/ 109200 h 190190"/>
                    <a:gd name="connsiteX483" fmla="*/ 53373 w 87076"/>
                    <a:gd name="connsiteY483" fmla="*/ 107620 h 190190"/>
                    <a:gd name="connsiteX484" fmla="*/ 52893 w 87076"/>
                    <a:gd name="connsiteY484" fmla="*/ 106911 h 190190"/>
                    <a:gd name="connsiteX485" fmla="*/ 52344 w 87076"/>
                    <a:gd name="connsiteY485" fmla="*/ 106223 h 190190"/>
                    <a:gd name="connsiteX486" fmla="*/ 50172 w 87076"/>
                    <a:gd name="connsiteY486" fmla="*/ 103452 h 190190"/>
                    <a:gd name="connsiteX487" fmla="*/ 47725 w 87076"/>
                    <a:gd name="connsiteY487" fmla="*/ 100842 h 190190"/>
                    <a:gd name="connsiteX488" fmla="*/ 45118 w 87076"/>
                    <a:gd name="connsiteY488" fmla="*/ 98322 h 190190"/>
                    <a:gd name="connsiteX489" fmla="*/ 42397 w 87076"/>
                    <a:gd name="connsiteY489" fmla="*/ 95917 h 190190"/>
                    <a:gd name="connsiteX490" fmla="*/ 39470 w 87076"/>
                    <a:gd name="connsiteY490" fmla="*/ 93536 h 190190"/>
                    <a:gd name="connsiteX491" fmla="*/ 36542 w 87076"/>
                    <a:gd name="connsiteY491" fmla="*/ 91177 h 190190"/>
                    <a:gd name="connsiteX492" fmla="*/ 33570 w 87076"/>
                    <a:gd name="connsiteY492" fmla="*/ 88795 h 190190"/>
                    <a:gd name="connsiteX493" fmla="*/ 30620 w 87076"/>
                    <a:gd name="connsiteY493" fmla="*/ 86368 h 190190"/>
                    <a:gd name="connsiteX494" fmla="*/ 27670 w 87076"/>
                    <a:gd name="connsiteY494" fmla="*/ 83734 h 190190"/>
                    <a:gd name="connsiteX495" fmla="*/ 24948 w 87076"/>
                    <a:gd name="connsiteY495" fmla="*/ 81077 h 190190"/>
                    <a:gd name="connsiteX496" fmla="*/ 23554 w 87076"/>
                    <a:gd name="connsiteY496" fmla="*/ 79680 h 190190"/>
                    <a:gd name="connsiteX497" fmla="*/ 22250 w 87076"/>
                    <a:gd name="connsiteY497" fmla="*/ 78306 h 190190"/>
                    <a:gd name="connsiteX498" fmla="*/ 22181 w 87076"/>
                    <a:gd name="connsiteY498" fmla="*/ 78238 h 190190"/>
                    <a:gd name="connsiteX499" fmla="*/ 22113 w 87076"/>
                    <a:gd name="connsiteY499" fmla="*/ 78146 h 190190"/>
                    <a:gd name="connsiteX500" fmla="*/ 19758 w 87076"/>
                    <a:gd name="connsiteY500" fmla="*/ 75215 h 190190"/>
                    <a:gd name="connsiteX501" fmla="*/ 19460 w 87076"/>
                    <a:gd name="connsiteY501" fmla="*/ 74825 h 190190"/>
                    <a:gd name="connsiteX502" fmla="*/ 19323 w 87076"/>
                    <a:gd name="connsiteY502" fmla="*/ 74665 h 190190"/>
                    <a:gd name="connsiteX503" fmla="*/ 19209 w 87076"/>
                    <a:gd name="connsiteY503" fmla="*/ 74505 h 190190"/>
                    <a:gd name="connsiteX504" fmla="*/ 19209 w 87076"/>
                    <a:gd name="connsiteY504" fmla="*/ 74459 h 190190"/>
                    <a:gd name="connsiteX505" fmla="*/ 19117 w 87076"/>
                    <a:gd name="connsiteY505" fmla="*/ 74344 h 190190"/>
                    <a:gd name="connsiteX506" fmla="*/ 18591 w 87076"/>
                    <a:gd name="connsiteY506" fmla="*/ 73566 h 190190"/>
                    <a:gd name="connsiteX507" fmla="*/ 17425 w 87076"/>
                    <a:gd name="connsiteY507" fmla="*/ 71848 h 190190"/>
                    <a:gd name="connsiteX508" fmla="*/ 16373 w 87076"/>
                    <a:gd name="connsiteY508" fmla="*/ 70222 h 190190"/>
                    <a:gd name="connsiteX509" fmla="*/ 15413 w 87076"/>
                    <a:gd name="connsiteY509" fmla="*/ 68527 h 190190"/>
                    <a:gd name="connsiteX510" fmla="*/ 13606 w 87076"/>
                    <a:gd name="connsiteY510" fmla="*/ 65184 h 190190"/>
                    <a:gd name="connsiteX511" fmla="*/ 17151 w 87076"/>
                    <a:gd name="connsiteY511" fmla="*/ 63306 h 190190"/>
                    <a:gd name="connsiteX512" fmla="*/ 17219 w 87076"/>
                    <a:gd name="connsiteY512" fmla="*/ 63443 h 190190"/>
                    <a:gd name="connsiteX513" fmla="*/ 17288 w 87076"/>
                    <a:gd name="connsiteY513" fmla="*/ 63672 h 190190"/>
                    <a:gd name="connsiteX514" fmla="*/ 17356 w 87076"/>
                    <a:gd name="connsiteY514" fmla="*/ 64038 h 190190"/>
                    <a:gd name="connsiteX515" fmla="*/ 17082 w 87076"/>
                    <a:gd name="connsiteY515" fmla="*/ 65207 h 190190"/>
                    <a:gd name="connsiteX516" fmla="*/ 14978 w 87076"/>
                    <a:gd name="connsiteY516" fmla="*/ 66168 h 190190"/>
                    <a:gd name="connsiteX517" fmla="*/ 14178 w 87076"/>
                    <a:gd name="connsiteY517" fmla="*/ 65825 h 190190"/>
                    <a:gd name="connsiteX518" fmla="*/ 13858 w 87076"/>
                    <a:gd name="connsiteY518" fmla="*/ 65504 h 190190"/>
                    <a:gd name="connsiteX519" fmla="*/ 13720 w 87076"/>
                    <a:gd name="connsiteY519" fmla="*/ 65344 h 190190"/>
                    <a:gd name="connsiteX520" fmla="*/ 13652 w 87076"/>
                    <a:gd name="connsiteY520" fmla="*/ 65229 h 190190"/>
                    <a:gd name="connsiteX521" fmla="*/ 13583 w 87076"/>
                    <a:gd name="connsiteY521" fmla="*/ 65138 h 190190"/>
                    <a:gd name="connsiteX522" fmla="*/ 13583 w 87076"/>
                    <a:gd name="connsiteY522" fmla="*/ 65138 h 190190"/>
                    <a:gd name="connsiteX523" fmla="*/ 13606 w 87076"/>
                    <a:gd name="connsiteY523" fmla="*/ 65138 h 190190"/>
                    <a:gd name="connsiteX524" fmla="*/ 13972 w 87076"/>
                    <a:gd name="connsiteY524" fmla="*/ 65596 h 190190"/>
                    <a:gd name="connsiteX525" fmla="*/ 15596 w 87076"/>
                    <a:gd name="connsiteY525" fmla="*/ 66100 h 190190"/>
                    <a:gd name="connsiteX526" fmla="*/ 17334 w 87076"/>
                    <a:gd name="connsiteY526" fmla="*/ 64245 h 190190"/>
                    <a:gd name="connsiteX527" fmla="*/ 17265 w 87076"/>
                    <a:gd name="connsiteY527" fmla="*/ 63558 h 190190"/>
                    <a:gd name="connsiteX528" fmla="*/ 17173 w 87076"/>
                    <a:gd name="connsiteY528" fmla="*/ 63306 h 190190"/>
                    <a:gd name="connsiteX529" fmla="*/ 17128 w 87076"/>
                    <a:gd name="connsiteY529" fmla="*/ 63191 h 190190"/>
                    <a:gd name="connsiteX530" fmla="*/ 17128 w 87076"/>
                    <a:gd name="connsiteY530" fmla="*/ 63191 h 190190"/>
                    <a:gd name="connsiteX531" fmla="*/ 17173 w 87076"/>
                    <a:gd name="connsiteY531" fmla="*/ 63329 h 190190"/>
                    <a:gd name="connsiteX532" fmla="*/ 13538 w 87076"/>
                    <a:gd name="connsiteY532" fmla="*/ 65069 h 190190"/>
                    <a:gd name="connsiteX533" fmla="*/ 12531 w 87076"/>
                    <a:gd name="connsiteY533" fmla="*/ 62619 h 190190"/>
                    <a:gd name="connsiteX534" fmla="*/ 11548 w 87076"/>
                    <a:gd name="connsiteY534" fmla="*/ 60054 h 190190"/>
                    <a:gd name="connsiteX535" fmla="*/ 10771 w 87076"/>
                    <a:gd name="connsiteY535" fmla="*/ 57397 h 190190"/>
                    <a:gd name="connsiteX536" fmla="*/ 10405 w 87076"/>
                    <a:gd name="connsiteY536" fmla="*/ 56069 h 190190"/>
                    <a:gd name="connsiteX537" fmla="*/ 10130 w 87076"/>
                    <a:gd name="connsiteY537" fmla="*/ 54718 h 190190"/>
                    <a:gd name="connsiteX538" fmla="*/ 9581 w 87076"/>
                    <a:gd name="connsiteY538" fmla="*/ 52015 h 190190"/>
                    <a:gd name="connsiteX539" fmla="*/ 9238 w 87076"/>
                    <a:gd name="connsiteY539" fmla="*/ 49405 h 190190"/>
                    <a:gd name="connsiteX540" fmla="*/ 9056 w 87076"/>
                    <a:gd name="connsiteY540" fmla="*/ 47962 h 190190"/>
                    <a:gd name="connsiteX541" fmla="*/ 8964 w 87076"/>
                    <a:gd name="connsiteY541" fmla="*/ 46633 h 190190"/>
                    <a:gd name="connsiteX542" fmla="*/ 8804 w 87076"/>
                    <a:gd name="connsiteY542" fmla="*/ 44000 h 190190"/>
                    <a:gd name="connsiteX543" fmla="*/ 8804 w 87076"/>
                    <a:gd name="connsiteY543" fmla="*/ 43931 h 190190"/>
                    <a:gd name="connsiteX544" fmla="*/ 8804 w 87076"/>
                    <a:gd name="connsiteY544" fmla="*/ 43862 h 190190"/>
                    <a:gd name="connsiteX545" fmla="*/ 8850 w 87076"/>
                    <a:gd name="connsiteY545" fmla="*/ 41068 h 190190"/>
                    <a:gd name="connsiteX546" fmla="*/ 8964 w 87076"/>
                    <a:gd name="connsiteY546" fmla="*/ 38274 h 190190"/>
                    <a:gd name="connsiteX547" fmla="*/ 9056 w 87076"/>
                    <a:gd name="connsiteY547" fmla="*/ 36900 h 190190"/>
                    <a:gd name="connsiteX548" fmla="*/ 9056 w 87076"/>
                    <a:gd name="connsiteY548" fmla="*/ 36213 h 190190"/>
                    <a:gd name="connsiteX549" fmla="*/ 9170 w 87076"/>
                    <a:gd name="connsiteY549" fmla="*/ 35343 h 190190"/>
                    <a:gd name="connsiteX550" fmla="*/ 9444 w 87076"/>
                    <a:gd name="connsiteY550" fmla="*/ 32595 h 190190"/>
                    <a:gd name="connsiteX551" fmla="*/ 9902 w 87076"/>
                    <a:gd name="connsiteY551" fmla="*/ 29801 h 190190"/>
                    <a:gd name="connsiteX552" fmla="*/ 10382 w 87076"/>
                    <a:gd name="connsiteY552" fmla="*/ 27053 h 190190"/>
                    <a:gd name="connsiteX553" fmla="*/ 10931 w 87076"/>
                    <a:gd name="connsiteY553" fmla="*/ 24281 h 190190"/>
                    <a:gd name="connsiteX554" fmla="*/ 11571 w 87076"/>
                    <a:gd name="connsiteY554" fmla="*/ 21579 h 190190"/>
                    <a:gd name="connsiteX555" fmla="*/ 12234 w 87076"/>
                    <a:gd name="connsiteY555" fmla="*/ 18762 h 190190"/>
                    <a:gd name="connsiteX556" fmla="*/ 13057 w 87076"/>
                    <a:gd name="connsiteY556" fmla="*/ 16106 h 190190"/>
                    <a:gd name="connsiteX557" fmla="*/ 14704 w 87076"/>
                    <a:gd name="connsiteY557" fmla="*/ 10792 h 190190"/>
                    <a:gd name="connsiteX558" fmla="*/ 15115 w 87076"/>
                    <a:gd name="connsiteY558" fmla="*/ 9464 h 190190"/>
                    <a:gd name="connsiteX559" fmla="*/ 15344 w 87076"/>
                    <a:gd name="connsiteY559" fmla="*/ 8731 h 190190"/>
                    <a:gd name="connsiteX560" fmla="*/ 15596 w 87076"/>
                    <a:gd name="connsiteY560" fmla="*/ 8090 h 190190"/>
                    <a:gd name="connsiteX561" fmla="*/ 16625 w 87076"/>
                    <a:gd name="connsiteY561" fmla="*/ 5502 h 190190"/>
                    <a:gd name="connsiteX562" fmla="*/ 18637 w 87076"/>
                    <a:gd name="connsiteY562" fmla="*/ 304 h 190190"/>
                    <a:gd name="connsiteX563" fmla="*/ 19643 w 87076"/>
                    <a:gd name="connsiteY563" fmla="*/ 830 h 19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87076" h="190190">
                      <a:moveTo>
                        <a:pt x="19712" y="761"/>
                      </a:moveTo>
                      <a:lnTo>
                        <a:pt x="17951" y="6029"/>
                      </a:lnTo>
                      <a:lnTo>
                        <a:pt x="17059" y="8685"/>
                      </a:lnTo>
                      <a:lnTo>
                        <a:pt x="16830" y="9327"/>
                      </a:lnTo>
                      <a:cubicBezTo>
                        <a:pt x="16785" y="9441"/>
                        <a:pt x="16716" y="9762"/>
                        <a:pt x="16670" y="9968"/>
                      </a:cubicBezTo>
                      <a:lnTo>
                        <a:pt x="16327" y="11273"/>
                      </a:lnTo>
                      <a:lnTo>
                        <a:pt x="14933" y="16678"/>
                      </a:lnTo>
                      <a:lnTo>
                        <a:pt x="14246" y="19380"/>
                      </a:lnTo>
                      <a:lnTo>
                        <a:pt x="13766" y="22014"/>
                      </a:lnTo>
                      <a:lnTo>
                        <a:pt x="13263" y="24762"/>
                      </a:lnTo>
                      <a:cubicBezTo>
                        <a:pt x="13080" y="25655"/>
                        <a:pt x="12989" y="26526"/>
                        <a:pt x="12852" y="27465"/>
                      </a:cubicBezTo>
                      <a:lnTo>
                        <a:pt x="12486" y="30213"/>
                      </a:lnTo>
                      <a:cubicBezTo>
                        <a:pt x="12394" y="31106"/>
                        <a:pt x="12211" y="32091"/>
                        <a:pt x="12166" y="32915"/>
                      </a:cubicBezTo>
                      <a:lnTo>
                        <a:pt x="12005" y="35686"/>
                      </a:lnTo>
                      <a:lnTo>
                        <a:pt x="12005" y="36030"/>
                      </a:lnTo>
                      <a:cubicBezTo>
                        <a:pt x="12005" y="36030"/>
                        <a:pt x="11982" y="36190"/>
                        <a:pt x="11982" y="36190"/>
                      </a:cubicBezTo>
                      <a:lnTo>
                        <a:pt x="11982" y="36282"/>
                      </a:lnTo>
                      <a:cubicBezTo>
                        <a:pt x="11982" y="36419"/>
                        <a:pt x="11982" y="36098"/>
                        <a:pt x="11982" y="36145"/>
                      </a:cubicBezTo>
                      <a:lnTo>
                        <a:pt x="11982" y="36145"/>
                      </a:lnTo>
                      <a:lnTo>
                        <a:pt x="11982" y="36923"/>
                      </a:lnTo>
                      <a:cubicBezTo>
                        <a:pt x="11982" y="36923"/>
                        <a:pt x="11960" y="38297"/>
                        <a:pt x="11960" y="38297"/>
                      </a:cubicBezTo>
                      <a:cubicBezTo>
                        <a:pt x="11960" y="39259"/>
                        <a:pt x="11914" y="40152"/>
                        <a:pt x="11960" y="41068"/>
                      </a:cubicBezTo>
                      <a:lnTo>
                        <a:pt x="12005" y="43862"/>
                      </a:lnTo>
                      <a:lnTo>
                        <a:pt x="12005" y="43725"/>
                      </a:lnTo>
                      <a:cubicBezTo>
                        <a:pt x="12005" y="43725"/>
                        <a:pt x="12280" y="46359"/>
                        <a:pt x="12280" y="46359"/>
                      </a:cubicBezTo>
                      <a:lnTo>
                        <a:pt x="12417" y="47687"/>
                      </a:lnTo>
                      <a:lnTo>
                        <a:pt x="12623" y="48878"/>
                      </a:lnTo>
                      <a:lnTo>
                        <a:pt x="13080" y="51489"/>
                      </a:lnTo>
                      <a:cubicBezTo>
                        <a:pt x="13263" y="52336"/>
                        <a:pt x="13492" y="53137"/>
                        <a:pt x="13698" y="53939"/>
                      </a:cubicBezTo>
                      <a:lnTo>
                        <a:pt x="13995" y="55153"/>
                      </a:lnTo>
                      <a:cubicBezTo>
                        <a:pt x="14086" y="55565"/>
                        <a:pt x="14246" y="55954"/>
                        <a:pt x="14384" y="56367"/>
                      </a:cubicBezTo>
                      <a:lnTo>
                        <a:pt x="15230" y="58771"/>
                      </a:lnTo>
                      <a:cubicBezTo>
                        <a:pt x="15481" y="59573"/>
                        <a:pt x="15893" y="60306"/>
                        <a:pt x="16236" y="61084"/>
                      </a:cubicBezTo>
                      <a:lnTo>
                        <a:pt x="17334" y="63489"/>
                      </a:lnTo>
                      <a:cubicBezTo>
                        <a:pt x="17791" y="64497"/>
                        <a:pt x="17334" y="65710"/>
                        <a:pt x="16350" y="66168"/>
                      </a:cubicBezTo>
                      <a:cubicBezTo>
                        <a:pt x="15390" y="66603"/>
                        <a:pt x="14246" y="66237"/>
                        <a:pt x="13766" y="65298"/>
                      </a:cubicBezTo>
                      <a:lnTo>
                        <a:pt x="13720" y="65207"/>
                      </a:lnTo>
                      <a:lnTo>
                        <a:pt x="13652" y="65092"/>
                      </a:lnTo>
                      <a:lnTo>
                        <a:pt x="13652" y="65092"/>
                      </a:lnTo>
                      <a:cubicBezTo>
                        <a:pt x="13652" y="65092"/>
                        <a:pt x="13583" y="64909"/>
                        <a:pt x="13583" y="64909"/>
                      </a:cubicBezTo>
                      <a:lnTo>
                        <a:pt x="13583" y="64863"/>
                      </a:lnTo>
                      <a:cubicBezTo>
                        <a:pt x="13583" y="64863"/>
                        <a:pt x="13492" y="64634"/>
                        <a:pt x="13492" y="64634"/>
                      </a:cubicBezTo>
                      <a:cubicBezTo>
                        <a:pt x="13492" y="64542"/>
                        <a:pt x="13400" y="64542"/>
                        <a:pt x="13423" y="63970"/>
                      </a:cubicBezTo>
                      <a:lnTo>
                        <a:pt x="15161" y="62092"/>
                      </a:lnTo>
                      <a:lnTo>
                        <a:pt x="16785" y="62596"/>
                      </a:lnTo>
                      <a:cubicBezTo>
                        <a:pt x="17219" y="63077"/>
                        <a:pt x="17105" y="62985"/>
                        <a:pt x="17173" y="63077"/>
                      </a:cubicBezTo>
                      <a:lnTo>
                        <a:pt x="17173" y="63123"/>
                      </a:lnTo>
                      <a:cubicBezTo>
                        <a:pt x="17173" y="63123"/>
                        <a:pt x="17219" y="63145"/>
                        <a:pt x="17219" y="63145"/>
                      </a:cubicBezTo>
                      <a:cubicBezTo>
                        <a:pt x="17219" y="63145"/>
                        <a:pt x="17242" y="63168"/>
                        <a:pt x="17173" y="63077"/>
                      </a:cubicBezTo>
                      <a:lnTo>
                        <a:pt x="17105" y="62962"/>
                      </a:lnTo>
                      <a:lnTo>
                        <a:pt x="16991" y="62802"/>
                      </a:lnTo>
                      <a:cubicBezTo>
                        <a:pt x="16991" y="62802"/>
                        <a:pt x="16876" y="62687"/>
                        <a:pt x="16648" y="62527"/>
                      </a:cubicBezTo>
                      <a:lnTo>
                        <a:pt x="15847" y="62161"/>
                      </a:lnTo>
                      <a:lnTo>
                        <a:pt x="13720" y="63100"/>
                      </a:lnTo>
                      <a:lnTo>
                        <a:pt x="13446" y="64245"/>
                      </a:lnTo>
                      <a:lnTo>
                        <a:pt x="13515" y="64611"/>
                      </a:lnTo>
                      <a:cubicBezTo>
                        <a:pt x="13538" y="64749"/>
                        <a:pt x="13560" y="64817"/>
                        <a:pt x="13583" y="64863"/>
                      </a:cubicBezTo>
                      <a:lnTo>
                        <a:pt x="13652" y="65001"/>
                      </a:lnTo>
                      <a:lnTo>
                        <a:pt x="17197" y="63100"/>
                      </a:lnTo>
                      <a:lnTo>
                        <a:pt x="19163" y="66375"/>
                      </a:lnTo>
                      <a:lnTo>
                        <a:pt x="20146" y="67955"/>
                      </a:lnTo>
                      <a:cubicBezTo>
                        <a:pt x="20466" y="68504"/>
                        <a:pt x="20832" y="68963"/>
                        <a:pt x="21198" y="69443"/>
                      </a:cubicBezTo>
                      <a:lnTo>
                        <a:pt x="22250" y="70817"/>
                      </a:lnTo>
                      <a:lnTo>
                        <a:pt x="22822" y="71596"/>
                      </a:lnTo>
                      <a:lnTo>
                        <a:pt x="22890" y="71688"/>
                      </a:lnTo>
                      <a:lnTo>
                        <a:pt x="22890" y="71756"/>
                      </a:lnTo>
                      <a:cubicBezTo>
                        <a:pt x="22890" y="71756"/>
                        <a:pt x="22936" y="71756"/>
                        <a:pt x="22936" y="71756"/>
                      </a:cubicBezTo>
                      <a:lnTo>
                        <a:pt x="22936" y="71756"/>
                      </a:lnTo>
                      <a:cubicBezTo>
                        <a:pt x="22776" y="71573"/>
                        <a:pt x="22890" y="71711"/>
                        <a:pt x="22868" y="71665"/>
                      </a:cubicBezTo>
                      <a:lnTo>
                        <a:pt x="22868" y="71665"/>
                      </a:lnTo>
                      <a:lnTo>
                        <a:pt x="23028" y="71825"/>
                      </a:lnTo>
                      <a:lnTo>
                        <a:pt x="23348" y="72192"/>
                      </a:lnTo>
                      <a:lnTo>
                        <a:pt x="25863" y="75077"/>
                      </a:lnTo>
                      <a:lnTo>
                        <a:pt x="25726" y="74917"/>
                      </a:lnTo>
                      <a:lnTo>
                        <a:pt x="27075" y="76245"/>
                      </a:lnTo>
                      <a:cubicBezTo>
                        <a:pt x="27418" y="76589"/>
                        <a:pt x="27967" y="77047"/>
                        <a:pt x="28425" y="77482"/>
                      </a:cubicBezTo>
                      <a:cubicBezTo>
                        <a:pt x="29362" y="78329"/>
                        <a:pt x="30277" y="79245"/>
                        <a:pt x="31214" y="79978"/>
                      </a:cubicBezTo>
                      <a:lnTo>
                        <a:pt x="34027" y="82291"/>
                      </a:lnTo>
                      <a:lnTo>
                        <a:pt x="36977" y="84536"/>
                      </a:lnTo>
                      <a:cubicBezTo>
                        <a:pt x="37960" y="85291"/>
                        <a:pt x="38989" y="86024"/>
                        <a:pt x="39996" y="86757"/>
                      </a:cubicBezTo>
                      <a:lnTo>
                        <a:pt x="43083" y="89024"/>
                      </a:lnTo>
                      <a:lnTo>
                        <a:pt x="46101" y="91269"/>
                      </a:lnTo>
                      <a:lnTo>
                        <a:pt x="49142" y="93765"/>
                      </a:lnTo>
                      <a:cubicBezTo>
                        <a:pt x="50195" y="94567"/>
                        <a:pt x="51132" y="95505"/>
                        <a:pt x="52070" y="96421"/>
                      </a:cubicBezTo>
                      <a:cubicBezTo>
                        <a:pt x="53007" y="97360"/>
                        <a:pt x="54036" y="98208"/>
                        <a:pt x="54882" y="99261"/>
                      </a:cubicBezTo>
                      <a:lnTo>
                        <a:pt x="57489" y="102353"/>
                      </a:lnTo>
                      <a:lnTo>
                        <a:pt x="58130" y="103155"/>
                      </a:lnTo>
                      <a:cubicBezTo>
                        <a:pt x="58404" y="103498"/>
                        <a:pt x="58541" y="103704"/>
                        <a:pt x="58724" y="103956"/>
                      </a:cubicBezTo>
                      <a:lnTo>
                        <a:pt x="59822" y="105513"/>
                      </a:lnTo>
                      <a:cubicBezTo>
                        <a:pt x="60508" y="106727"/>
                        <a:pt x="61377" y="108033"/>
                        <a:pt x="61903" y="109246"/>
                      </a:cubicBezTo>
                      <a:lnTo>
                        <a:pt x="62795" y="111101"/>
                      </a:lnTo>
                      <a:lnTo>
                        <a:pt x="63549" y="112979"/>
                      </a:lnTo>
                      <a:cubicBezTo>
                        <a:pt x="63686" y="113346"/>
                        <a:pt x="63778" y="113552"/>
                        <a:pt x="63938" y="114010"/>
                      </a:cubicBezTo>
                      <a:lnTo>
                        <a:pt x="64213" y="114926"/>
                      </a:lnTo>
                      <a:lnTo>
                        <a:pt x="64510" y="115842"/>
                      </a:lnTo>
                      <a:lnTo>
                        <a:pt x="64647" y="116277"/>
                      </a:lnTo>
                      <a:lnTo>
                        <a:pt x="64784" y="116758"/>
                      </a:lnTo>
                      <a:lnTo>
                        <a:pt x="64853" y="116987"/>
                      </a:lnTo>
                      <a:lnTo>
                        <a:pt x="65790" y="120697"/>
                      </a:lnTo>
                      <a:lnTo>
                        <a:pt x="65790" y="120881"/>
                      </a:lnTo>
                      <a:cubicBezTo>
                        <a:pt x="65790" y="120881"/>
                        <a:pt x="65836" y="120995"/>
                        <a:pt x="65836" y="120995"/>
                      </a:cubicBezTo>
                      <a:lnTo>
                        <a:pt x="66339" y="124133"/>
                      </a:lnTo>
                      <a:lnTo>
                        <a:pt x="66431" y="124659"/>
                      </a:lnTo>
                      <a:lnTo>
                        <a:pt x="66477" y="125071"/>
                      </a:lnTo>
                      <a:lnTo>
                        <a:pt x="66568" y="125850"/>
                      </a:lnTo>
                      <a:lnTo>
                        <a:pt x="66751" y="127407"/>
                      </a:lnTo>
                      <a:lnTo>
                        <a:pt x="67482" y="133705"/>
                      </a:lnTo>
                      <a:cubicBezTo>
                        <a:pt x="67666" y="135835"/>
                        <a:pt x="67803" y="138011"/>
                        <a:pt x="67940" y="140164"/>
                      </a:cubicBezTo>
                      <a:lnTo>
                        <a:pt x="68420" y="146484"/>
                      </a:lnTo>
                      <a:lnTo>
                        <a:pt x="68649" y="149645"/>
                      </a:lnTo>
                      <a:cubicBezTo>
                        <a:pt x="68717" y="150698"/>
                        <a:pt x="68809" y="151752"/>
                        <a:pt x="68969" y="152736"/>
                      </a:cubicBezTo>
                      <a:lnTo>
                        <a:pt x="69358" y="155714"/>
                      </a:lnTo>
                      <a:lnTo>
                        <a:pt x="69564" y="157202"/>
                      </a:lnTo>
                      <a:lnTo>
                        <a:pt x="69655" y="157935"/>
                      </a:lnTo>
                      <a:lnTo>
                        <a:pt x="69701" y="158325"/>
                      </a:lnTo>
                      <a:lnTo>
                        <a:pt x="69701" y="158416"/>
                      </a:lnTo>
                      <a:cubicBezTo>
                        <a:pt x="69701" y="158416"/>
                        <a:pt x="69701" y="158416"/>
                        <a:pt x="69701" y="158416"/>
                      </a:cubicBezTo>
                      <a:cubicBezTo>
                        <a:pt x="69701" y="158462"/>
                        <a:pt x="69655" y="158164"/>
                        <a:pt x="69678" y="158302"/>
                      </a:cubicBezTo>
                      <a:lnTo>
                        <a:pt x="69678" y="158302"/>
                      </a:lnTo>
                      <a:cubicBezTo>
                        <a:pt x="69678" y="158302"/>
                        <a:pt x="69678" y="158370"/>
                        <a:pt x="69678" y="158370"/>
                      </a:cubicBezTo>
                      <a:lnTo>
                        <a:pt x="69724" y="158553"/>
                      </a:lnTo>
                      <a:lnTo>
                        <a:pt x="70410" y="161668"/>
                      </a:lnTo>
                      <a:lnTo>
                        <a:pt x="71187" y="164348"/>
                      </a:lnTo>
                      <a:lnTo>
                        <a:pt x="72170" y="166958"/>
                      </a:lnTo>
                      <a:lnTo>
                        <a:pt x="73360" y="169340"/>
                      </a:lnTo>
                      <a:lnTo>
                        <a:pt x="73542" y="169730"/>
                      </a:lnTo>
                      <a:lnTo>
                        <a:pt x="73794" y="170142"/>
                      </a:lnTo>
                      <a:cubicBezTo>
                        <a:pt x="73863" y="170302"/>
                        <a:pt x="73908" y="170394"/>
                        <a:pt x="74114" y="170645"/>
                      </a:cubicBezTo>
                      <a:lnTo>
                        <a:pt x="74914" y="171836"/>
                      </a:lnTo>
                      <a:lnTo>
                        <a:pt x="75898" y="173257"/>
                      </a:lnTo>
                      <a:lnTo>
                        <a:pt x="75966" y="173348"/>
                      </a:lnTo>
                      <a:lnTo>
                        <a:pt x="75966" y="173417"/>
                      </a:lnTo>
                      <a:cubicBezTo>
                        <a:pt x="75966" y="173417"/>
                        <a:pt x="76012" y="173440"/>
                        <a:pt x="76012" y="173440"/>
                      </a:cubicBezTo>
                      <a:lnTo>
                        <a:pt x="76012" y="173440"/>
                      </a:lnTo>
                      <a:cubicBezTo>
                        <a:pt x="76012" y="173440"/>
                        <a:pt x="76172" y="173623"/>
                        <a:pt x="75875" y="173257"/>
                      </a:cubicBezTo>
                      <a:lnTo>
                        <a:pt x="75875" y="173257"/>
                      </a:lnTo>
                      <a:cubicBezTo>
                        <a:pt x="75875" y="173257"/>
                        <a:pt x="75875" y="173257"/>
                        <a:pt x="75875" y="173257"/>
                      </a:cubicBezTo>
                      <a:lnTo>
                        <a:pt x="76035" y="173440"/>
                      </a:lnTo>
                      <a:lnTo>
                        <a:pt x="76309" y="173783"/>
                      </a:lnTo>
                      <a:lnTo>
                        <a:pt x="76881" y="174470"/>
                      </a:lnTo>
                      <a:lnTo>
                        <a:pt x="77453" y="175111"/>
                      </a:lnTo>
                      <a:lnTo>
                        <a:pt x="77910" y="175615"/>
                      </a:lnTo>
                      <a:lnTo>
                        <a:pt x="78367" y="176096"/>
                      </a:lnTo>
                      <a:lnTo>
                        <a:pt x="78596" y="176325"/>
                      </a:lnTo>
                      <a:lnTo>
                        <a:pt x="78962" y="176692"/>
                      </a:lnTo>
                      <a:lnTo>
                        <a:pt x="81501" y="179096"/>
                      </a:lnTo>
                      <a:lnTo>
                        <a:pt x="81180" y="178822"/>
                      </a:lnTo>
                      <a:lnTo>
                        <a:pt x="85342" y="182096"/>
                      </a:lnTo>
                      <a:cubicBezTo>
                        <a:pt x="87309" y="183654"/>
                        <a:pt x="87652" y="186471"/>
                        <a:pt x="86120" y="188440"/>
                      </a:cubicBezTo>
                      <a:cubicBezTo>
                        <a:pt x="84793" y="190181"/>
                        <a:pt x="82484" y="190639"/>
                        <a:pt x="80609" y="189745"/>
                      </a:cubicBezTo>
                      <a:lnTo>
                        <a:pt x="80472" y="189700"/>
                      </a:lnTo>
                      <a:lnTo>
                        <a:pt x="75623" y="187364"/>
                      </a:lnTo>
                      <a:cubicBezTo>
                        <a:pt x="75623" y="187364"/>
                        <a:pt x="75418" y="187249"/>
                        <a:pt x="75326" y="187204"/>
                      </a:cubicBezTo>
                      <a:lnTo>
                        <a:pt x="75235" y="187158"/>
                      </a:lnTo>
                      <a:lnTo>
                        <a:pt x="71988" y="185074"/>
                      </a:lnTo>
                      <a:lnTo>
                        <a:pt x="71782" y="184936"/>
                      </a:lnTo>
                      <a:lnTo>
                        <a:pt x="71393" y="184684"/>
                      </a:lnTo>
                      <a:lnTo>
                        <a:pt x="71027" y="184387"/>
                      </a:lnTo>
                      <a:lnTo>
                        <a:pt x="70273" y="183837"/>
                      </a:lnTo>
                      <a:cubicBezTo>
                        <a:pt x="69769" y="183471"/>
                        <a:pt x="69266" y="183058"/>
                        <a:pt x="68740" y="182623"/>
                      </a:cubicBezTo>
                      <a:lnTo>
                        <a:pt x="67963" y="181959"/>
                      </a:lnTo>
                      <a:lnTo>
                        <a:pt x="67574" y="181661"/>
                      </a:lnTo>
                      <a:lnTo>
                        <a:pt x="67185" y="181295"/>
                      </a:lnTo>
                      <a:lnTo>
                        <a:pt x="67094" y="181226"/>
                      </a:lnTo>
                      <a:lnTo>
                        <a:pt x="66934" y="181066"/>
                      </a:lnTo>
                      <a:lnTo>
                        <a:pt x="65630" y="179715"/>
                      </a:lnTo>
                      <a:lnTo>
                        <a:pt x="64693" y="178730"/>
                      </a:lnTo>
                      <a:lnTo>
                        <a:pt x="64075" y="178043"/>
                      </a:lnTo>
                      <a:cubicBezTo>
                        <a:pt x="63892" y="177860"/>
                        <a:pt x="63549" y="177424"/>
                        <a:pt x="63298" y="177081"/>
                      </a:cubicBezTo>
                      <a:lnTo>
                        <a:pt x="62475" y="176005"/>
                      </a:lnTo>
                      <a:lnTo>
                        <a:pt x="62749" y="176394"/>
                      </a:lnTo>
                      <a:lnTo>
                        <a:pt x="60531" y="173257"/>
                      </a:lnTo>
                      <a:lnTo>
                        <a:pt x="58701" y="170004"/>
                      </a:lnTo>
                      <a:cubicBezTo>
                        <a:pt x="58130" y="168882"/>
                        <a:pt x="57695" y="167760"/>
                        <a:pt x="57192" y="166661"/>
                      </a:cubicBezTo>
                      <a:cubicBezTo>
                        <a:pt x="56666" y="165539"/>
                        <a:pt x="56369" y="164393"/>
                        <a:pt x="55935" y="163271"/>
                      </a:cubicBezTo>
                      <a:lnTo>
                        <a:pt x="55637" y="162378"/>
                      </a:lnTo>
                      <a:lnTo>
                        <a:pt x="55500" y="161966"/>
                      </a:lnTo>
                      <a:lnTo>
                        <a:pt x="55454" y="161874"/>
                      </a:lnTo>
                      <a:lnTo>
                        <a:pt x="55363" y="161531"/>
                      </a:lnTo>
                      <a:lnTo>
                        <a:pt x="55317" y="161348"/>
                      </a:lnTo>
                      <a:lnTo>
                        <a:pt x="54905" y="159767"/>
                      </a:lnTo>
                      <a:lnTo>
                        <a:pt x="54105" y="156607"/>
                      </a:lnTo>
                      <a:cubicBezTo>
                        <a:pt x="53853" y="155508"/>
                        <a:pt x="53533" y="154477"/>
                        <a:pt x="53328" y="153378"/>
                      </a:cubicBezTo>
                      <a:lnTo>
                        <a:pt x="52710" y="149920"/>
                      </a:lnTo>
                      <a:lnTo>
                        <a:pt x="50469" y="136866"/>
                      </a:lnTo>
                      <a:lnTo>
                        <a:pt x="49371" y="130385"/>
                      </a:lnTo>
                      <a:lnTo>
                        <a:pt x="48868" y="127385"/>
                      </a:lnTo>
                      <a:lnTo>
                        <a:pt x="48205" y="124155"/>
                      </a:lnTo>
                      <a:lnTo>
                        <a:pt x="48525" y="125278"/>
                      </a:lnTo>
                      <a:lnTo>
                        <a:pt x="48228" y="124361"/>
                      </a:lnTo>
                      <a:lnTo>
                        <a:pt x="47976" y="123491"/>
                      </a:lnTo>
                      <a:lnTo>
                        <a:pt x="47633" y="122369"/>
                      </a:lnTo>
                      <a:lnTo>
                        <a:pt x="47313" y="121270"/>
                      </a:lnTo>
                      <a:lnTo>
                        <a:pt x="47153" y="120697"/>
                      </a:lnTo>
                      <a:cubicBezTo>
                        <a:pt x="47153" y="120697"/>
                        <a:pt x="47130" y="120697"/>
                        <a:pt x="47130" y="120697"/>
                      </a:cubicBezTo>
                      <a:lnTo>
                        <a:pt x="47130" y="120697"/>
                      </a:lnTo>
                      <a:cubicBezTo>
                        <a:pt x="47130" y="120697"/>
                        <a:pt x="47130" y="120720"/>
                        <a:pt x="47130" y="120720"/>
                      </a:cubicBezTo>
                      <a:lnTo>
                        <a:pt x="47130" y="120720"/>
                      </a:lnTo>
                      <a:lnTo>
                        <a:pt x="47016" y="120468"/>
                      </a:lnTo>
                      <a:lnTo>
                        <a:pt x="47016" y="120468"/>
                      </a:lnTo>
                      <a:lnTo>
                        <a:pt x="47016" y="120399"/>
                      </a:lnTo>
                      <a:cubicBezTo>
                        <a:pt x="47016" y="120399"/>
                        <a:pt x="46765" y="119850"/>
                        <a:pt x="46765" y="119850"/>
                      </a:cubicBezTo>
                      <a:lnTo>
                        <a:pt x="46284" y="118773"/>
                      </a:lnTo>
                      <a:cubicBezTo>
                        <a:pt x="46193" y="118568"/>
                        <a:pt x="46147" y="118499"/>
                        <a:pt x="46101" y="118430"/>
                      </a:cubicBezTo>
                      <a:lnTo>
                        <a:pt x="45964" y="118201"/>
                      </a:lnTo>
                      <a:cubicBezTo>
                        <a:pt x="45895" y="118041"/>
                        <a:pt x="45827" y="117857"/>
                        <a:pt x="45758" y="117674"/>
                      </a:cubicBezTo>
                      <a:lnTo>
                        <a:pt x="45484" y="117216"/>
                      </a:lnTo>
                      <a:lnTo>
                        <a:pt x="44752" y="115979"/>
                      </a:lnTo>
                      <a:lnTo>
                        <a:pt x="44569" y="115682"/>
                      </a:lnTo>
                      <a:lnTo>
                        <a:pt x="44478" y="115521"/>
                      </a:lnTo>
                      <a:lnTo>
                        <a:pt x="44432" y="115453"/>
                      </a:lnTo>
                      <a:lnTo>
                        <a:pt x="44432" y="115453"/>
                      </a:lnTo>
                      <a:cubicBezTo>
                        <a:pt x="44752" y="115934"/>
                        <a:pt x="44523" y="115544"/>
                        <a:pt x="44569" y="115659"/>
                      </a:cubicBezTo>
                      <a:lnTo>
                        <a:pt x="44569" y="115659"/>
                      </a:lnTo>
                      <a:cubicBezTo>
                        <a:pt x="44569" y="115659"/>
                        <a:pt x="44569" y="115636"/>
                        <a:pt x="44569" y="115636"/>
                      </a:cubicBezTo>
                      <a:lnTo>
                        <a:pt x="44180" y="115040"/>
                      </a:lnTo>
                      <a:cubicBezTo>
                        <a:pt x="44020" y="114812"/>
                        <a:pt x="43929" y="114674"/>
                        <a:pt x="43792" y="114537"/>
                      </a:cubicBezTo>
                      <a:lnTo>
                        <a:pt x="43609" y="114308"/>
                      </a:lnTo>
                      <a:lnTo>
                        <a:pt x="43517" y="114193"/>
                      </a:lnTo>
                      <a:lnTo>
                        <a:pt x="43471" y="114125"/>
                      </a:lnTo>
                      <a:lnTo>
                        <a:pt x="43471" y="114125"/>
                      </a:lnTo>
                      <a:cubicBezTo>
                        <a:pt x="43609" y="114285"/>
                        <a:pt x="43151" y="113689"/>
                        <a:pt x="43792" y="114537"/>
                      </a:cubicBezTo>
                      <a:lnTo>
                        <a:pt x="43769" y="114537"/>
                      </a:lnTo>
                      <a:cubicBezTo>
                        <a:pt x="43769" y="114537"/>
                        <a:pt x="42831" y="113391"/>
                        <a:pt x="42831" y="113391"/>
                      </a:cubicBezTo>
                      <a:lnTo>
                        <a:pt x="40979" y="111193"/>
                      </a:lnTo>
                      <a:lnTo>
                        <a:pt x="39264" y="109567"/>
                      </a:lnTo>
                      <a:cubicBezTo>
                        <a:pt x="38715" y="109040"/>
                        <a:pt x="38166" y="108491"/>
                        <a:pt x="37434" y="107895"/>
                      </a:cubicBezTo>
                      <a:lnTo>
                        <a:pt x="35399" y="106132"/>
                      </a:lnTo>
                      <a:cubicBezTo>
                        <a:pt x="34736" y="105559"/>
                        <a:pt x="33959" y="104987"/>
                        <a:pt x="33250" y="104414"/>
                      </a:cubicBezTo>
                      <a:lnTo>
                        <a:pt x="30986" y="102605"/>
                      </a:lnTo>
                      <a:cubicBezTo>
                        <a:pt x="29476" y="101391"/>
                        <a:pt x="27990" y="100292"/>
                        <a:pt x="26458" y="98964"/>
                      </a:cubicBezTo>
                      <a:cubicBezTo>
                        <a:pt x="24926" y="97658"/>
                        <a:pt x="23371" y="96444"/>
                        <a:pt x="21907" y="95025"/>
                      </a:cubicBezTo>
                      <a:lnTo>
                        <a:pt x="19666" y="92963"/>
                      </a:lnTo>
                      <a:cubicBezTo>
                        <a:pt x="18912" y="92299"/>
                        <a:pt x="18203" y="91475"/>
                        <a:pt x="17494" y="90742"/>
                      </a:cubicBezTo>
                      <a:lnTo>
                        <a:pt x="15344" y="88498"/>
                      </a:lnTo>
                      <a:lnTo>
                        <a:pt x="13446" y="86345"/>
                      </a:lnTo>
                      <a:lnTo>
                        <a:pt x="13286" y="86162"/>
                      </a:lnTo>
                      <a:lnTo>
                        <a:pt x="13172" y="86024"/>
                      </a:lnTo>
                      <a:lnTo>
                        <a:pt x="10519" y="82474"/>
                      </a:lnTo>
                      <a:lnTo>
                        <a:pt x="10199" y="82039"/>
                      </a:lnTo>
                      <a:lnTo>
                        <a:pt x="10039" y="81833"/>
                      </a:lnTo>
                      <a:lnTo>
                        <a:pt x="9787" y="81490"/>
                      </a:lnTo>
                      <a:lnTo>
                        <a:pt x="9719" y="81375"/>
                      </a:lnTo>
                      <a:lnTo>
                        <a:pt x="9147" y="80436"/>
                      </a:lnTo>
                      <a:lnTo>
                        <a:pt x="7912" y="78375"/>
                      </a:lnTo>
                      <a:lnTo>
                        <a:pt x="7363" y="77413"/>
                      </a:lnTo>
                      <a:cubicBezTo>
                        <a:pt x="7180" y="77070"/>
                        <a:pt x="7020" y="76841"/>
                        <a:pt x="6792" y="76382"/>
                      </a:cubicBezTo>
                      <a:lnTo>
                        <a:pt x="5534" y="73932"/>
                      </a:lnTo>
                      <a:lnTo>
                        <a:pt x="3796" y="70130"/>
                      </a:lnTo>
                      <a:lnTo>
                        <a:pt x="3659" y="69833"/>
                      </a:lnTo>
                      <a:cubicBezTo>
                        <a:pt x="3659" y="69833"/>
                        <a:pt x="3613" y="69718"/>
                        <a:pt x="3590" y="69672"/>
                      </a:cubicBezTo>
                      <a:lnTo>
                        <a:pt x="2195" y="65390"/>
                      </a:lnTo>
                      <a:cubicBezTo>
                        <a:pt x="1692" y="64107"/>
                        <a:pt x="1395" y="62229"/>
                        <a:pt x="1029" y="60626"/>
                      </a:cubicBezTo>
                      <a:cubicBezTo>
                        <a:pt x="617" y="58932"/>
                        <a:pt x="480" y="57351"/>
                        <a:pt x="343" y="55748"/>
                      </a:cubicBezTo>
                      <a:lnTo>
                        <a:pt x="114" y="53389"/>
                      </a:lnTo>
                      <a:lnTo>
                        <a:pt x="46" y="51031"/>
                      </a:lnTo>
                      <a:lnTo>
                        <a:pt x="0" y="48672"/>
                      </a:lnTo>
                      <a:lnTo>
                        <a:pt x="0" y="48282"/>
                      </a:lnTo>
                      <a:cubicBezTo>
                        <a:pt x="0" y="48282"/>
                        <a:pt x="0" y="48214"/>
                        <a:pt x="0" y="48214"/>
                      </a:cubicBezTo>
                      <a:lnTo>
                        <a:pt x="0" y="47939"/>
                      </a:lnTo>
                      <a:cubicBezTo>
                        <a:pt x="0" y="47939"/>
                        <a:pt x="46" y="47366"/>
                        <a:pt x="46" y="47366"/>
                      </a:cubicBezTo>
                      <a:lnTo>
                        <a:pt x="91" y="46244"/>
                      </a:lnTo>
                      <a:lnTo>
                        <a:pt x="206" y="44023"/>
                      </a:lnTo>
                      <a:cubicBezTo>
                        <a:pt x="274" y="43244"/>
                        <a:pt x="411" y="42397"/>
                        <a:pt x="503" y="41595"/>
                      </a:cubicBezTo>
                      <a:lnTo>
                        <a:pt x="823" y="39167"/>
                      </a:lnTo>
                      <a:lnTo>
                        <a:pt x="1303" y="36877"/>
                      </a:lnTo>
                      <a:cubicBezTo>
                        <a:pt x="1601" y="35343"/>
                        <a:pt x="1967" y="33877"/>
                        <a:pt x="2355" y="32411"/>
                      </a:cubicBezTo>
                      <a:lnTo>
                        <a:pt x="2653" y="31312"/>
                      </a:lnTo>
                      <a:lnTo>
                        <a:pt x="2835" y="30579"/>
                      </a:lnTo>
                      <a:lnTo>
                        <a:pt x="3018" y="30053"/>
                      </a:lnTo>
                      <a:lnTo>
                        <a:pt x="3727" y="27946"/>
                      </a:lnTo>
                      <a:lnTo>
                        <a:pt x="5168" y="23732"/>
                      </a:lnTo>
                      <a:lnTo>
                        <a:pt x="7043" y="19449"/>
                      </a:lnTo>
                      <a:lnTo>
                        <a:pt x="7981" y="17342"/>
                      </a:lnTo>
                      <a:lnTo>
                        <a:pt x="9033" y="15304"/>
                      </a:lnTo>
                      <a:cubicBezTo>
                        <a:pt x="9742" y="13998"/>
                        <a:pt x="10359" y="12670"/>
                        <a:pt x="11159" y="11365"/>
                      </a:cubicBezTo>
                      <a:cubicBezTo>
                        <a:pt x="11960" y="10059"/>
                        <a:pt x="12714" y="8754"/>
                        <a:pt x="13583" y="7449"/>
                      </a:cubicBezTo>
                      <a:lnTo>
                        <a:pt x="16168" y="3807"/>
                      </a:lnTo>
                      <a:lnTo>
                        <a:pt x="17516" y="1952"/>
                      </a:lnTo>
                      <a:lnTo>
                        <a:pt x="18934" y="212"/>
                      </a:lnTo>
                      <a:lnTo>
                        <a:pt x="18934" y="212"/>
                      </a:lnTo>
                      <a:cubicBezTo>
                        <a:pt x="19140" y="-40"/>
                        <a:pt x="19506" y="-63"/>
                        <a:pt x="19735" y="120"/>
                      </a:cubicBezTo>
                      <a:cubicBezTo>
                        <a:pt x="19941" y="280"/>
                        <a:pt x="19986" y="532"/>
                        <a:pt x="19918" y="761"/>
                      </a:cubicBezTo>
                      <a:close/>
                      <a:moveTo>
                        <a:pt x="19643" y="876"/>
                      </a:moveTo>
                      <a:lnTo>
                        <a:pt x="18546" y="2845"/>
                      </a:lnTo>
                      <a:lnTo>
                        <a:pt x="17608" y="4792"/>
                      </a:lnTo>
                      <a:lnTo>
                        <a:pt x="15664" y="8800"/>
                      </a:lnTo>
                      <a:cubicBezTo>
                        <a:pt x="15092" y="10083"/>
                        <a:pt x="14544" y="11457"/>
                        <a:pt x="13995" y="12785"/>
                      </a:cubicBezTo>
                      <a:cubicBezTo>
                        <a:pt x="13446" y="14113"/>
                        <a:pt x="12989" y="15579"/>
                        <a:pt x="12463" y="16953"/>
                      </a:cubicBezTo>
                      <a:lnTo>
                        <a:pt x="11731" y="18991"/>
                      </a:lnTo>
                      <a:lnTo>
                        <a:pt x="11137" y="21052"/>
                      </a:lnTo>
                      <a:lnTo>
                        <a:pt x="9947" y="25152"/>
                      </a:lnTo>
                      <a:lnTo>
                        <a:pt x="9010" y="29503"/>
                      </a:lnTo>
                      <a:lnTo>
                        <a:pt x="8552" y="31679"/>
                      </a:lnTo>
                      <a:lnTo>
                        <a:pt x="8438" y="32251"/>
                      </a:lnTo>
                      <a:lnTo>
                        <a:pt x="8438" y="32320"/>
                      </a:lnTo>
                      <a:cubicBezTo>
                        <a:pt x="8438" y="32320"/>
                        <a:pt x="8415" y="32343"/>
                        <a:pt x="8415" y="32343"/>
                      </a:cubicBezTo>
                      <a:lnTo>
                        <a:pt x="8415" y="32389"/>
                      </a:lnTo>
                      <a:cubicBezTo>
                        <a:pt x="8415" y="32389"/>
                        <a:pt x="8507" y="32022"/>
                        <a:pt x="8461" y="32205"/>
                      </a:cubicBezTo>
                      <a:lnTo>
                        <a:pt x="8461" y="32343"/>
                      </a:lnTo>
                      <a:cubicBezTo>
                        <a:pt x="8461" y="32343"/>
                        <a:pt x="8415" y="32618"/>
                        <a:pt x="8415" y="32618"/>
                      </a:cubicBezTo>
                      <a:lnTo>
                        <a:pt x="8255" y="33671"/>
                      </a:lnTo>
                      <a:cubicBezTo>
                        <a:pt x="8049" y="35114"/>
                        <a:pt x="7866" y="36580"/>
                        <a:pt x="7752" y="37954"/>
                      </a:cubicBezTo>
                      <a:lnTo>
                        <a:pt x="7569" y="40084"/>
                      </a:lnTo>
                      <a:lnTo>
                        <a:pt x="7500" y="42076"/>
                      </a:lnTo>
                      <a:cubicBezTo>
                        <a:pt x="7500" y="42763"/>
                        <a:pt x="7432" y="43381"/>
                        <a:pt x="7432" y="44091"/>
                      </a:cubicBezTo>
                      <a:lnTo>
                        <a:pt x="7523" y="46313"/>
                      </a:lnTo>
                      <a:lnTo>
                        <a:pt x="7569" y="47435"/>
                      </a:lnTo>
                      <a:lnTo>
                        <a:pt x="7569" y="48007"/>
                      </a:lnTo>
                      <a:cubicBezTo>
                        <a:pt x="7569" y="48007"/>
                        <a:pt x="7592" y="48282"/>
                        <a:pt x="7592" y="48282"/>
                      </a:cubicBezTo>
                      <a:lnTo>
                        <a:pt x="7592" y="48351"/>
                      </a:lnTo>
                      <a:lnTo>
                        <a:pt x="7592" y="48351"/>
                      </a:lnTo>
                      <a:lnTo>
                        <a:pt x="7592" y="48420"/>
                      </a:lnTo>
                      <a:cubicBezTo>
                        <a:pt x="7592" y="48099"/>
                        <a:pt x="7592" y="48328"/>
                        <a:pt x="7592" y="48282"/>
                      </a:cubicBezTo>
                      <a:lnTo>
                        <a:pt x="7592" y="48397"/>
                      </a:lnTo>
                      <a:cubicBezTo>
                        <a:pt x="7592" y="48397"/>
                        <a:pt x="7843" y="50481"/>
                        <a:pt x="7843" y="50481"/>
                      </a:cubicBezTo>
                      <a:lnTo>
                        <a:pt x="8072" y="52565"/>
                      </a:lnTo>
                      <a:lnTo>
                        <a:pt x="8484" y="54580"/>
                      </a:lnTo>
                      <a:lnTo>
                        <a:pt x="8873" y="56619"/>
                      </a:lnTo>
                      <a:cubicBezTo>
                        <a:pt x="8987" y="57306"/>
                        <a:pt x="9216" y="57855"/>
                        <a:pt x="9376" y="58497"/>
                      </a:cubicBezTo>
                      <a:cubicBezTo>
                        <a:pt x="9787" y="59733"/>
                        <a:pt x="9902" y="60810"/>
                        <a:pt x="10588" y="62275"/>
                      </a:cubicBezTo>
                      <a:lnTo>
                        <a:pt x="12234" y="66351"/>
                      </a:lnTo>
                      <a:lnTo>
                        <a:pt x="12028" y="65894"/>
                      </a:lnTo>
                      <a:lnTo>
                        <a:pt x="14201" y="69902"/>
                      </a:lnTo>
                      <a:lnTo>
                        <a:pt x="15070" y="71276"/>
                      </a:lnTo>
                      <a:cubicBezTo>
                        <a:pt x="15184" y="71459"/>
                        <a:pt x="15458" y="71871"/>
                        <a:pt x="15641" y="72123"/>
                      </a:cubicBezTo>
                      <a:lnTo>
                        <a:pt x="16259" y="73016"/>
                      </a:lnTo>
                      <a:lnTo>
                        <a:pt x="17402" y="74619"/>
                      </a:lnTo>
                      <a:lnTo>
                        <a:pt x="18042" y="75535"/>
                      </a:lnTo>
                      <a:lnTo>
                        <a:pt x="18111" y="75650"/>
                      </a:lnTo>
                      <a:lnTo>
                        <a:pt x="18111" y="75695"/>
                      </a:lnTo>
                      <a:cubicBezTo>
                        <a:pt x="18111" y="75695"/>
                        <a:pt x="18134" y="75695"/>
                        <a:pt x="18134" y="75695"/>
                      </a:cubicBezTo>
                      <a:lnTo>
                        <a:pt x="18134" y="75695"/>
                      </a:lnTo>
                      <a:cubicBezTo>
                        <a:pt x="18134" y="75695"/>
                        <a:pt x="18134" y="75695"/>
                        <a:pt x="18134" y="75695"/>
                      </a:cubicBezTo>
                      <a:cubicBezTo>
                        <a:pt x="18294" y="75902"/>
                        <a:pt x="17928" y="75375"/>
                        <a:pt x="17974" y="75444"/>
                      </a:cubicBezTo>
                      <a:lnTo>
                        <a:pt x="18020" y="75512"/>
                      </a:lnTo>
                      <a:lnTo>
                        <a:pt x="18180" y="75695"/>
                      </a:lnTo>
                      <a:lnTo>
                        <a:pt x="18523" y="76108"/>
                      </a:lnTo>
                      <a:lnTo>
                        <a:pt x="21267" y="79474"/>
                      </a:lnTo>
                      <a:lnTo>
                        <a:pt x="21015" y="79154"/>
                      </a:lnTo>
                      <a:lnTo>
                        <a:pt x="23028" y="81238"/>
                      </a:lnTo>
                      <a:lnTo>
                        <a:pt x="24948" y="83070"/>
                      </a:lnTo>
                      <a:cubicBezTo>
                        <a:pt x="25612" y="83665"/>
                        <a:pt x="26183" y="84329"/>
                        <a:pt x="26915" y="84902"/>
                      </a:cubicBezTo>
                      <a:lnTo>
                        <a:pt x="28996" y="86642"/>
                      </a:lnTo>
                      <a:cubicBezTo>
                        <a:pt x="30345" y="87811"/>
                        <a:pt x="31878" y="88887"/>
                        <a:pt x="33318" y="90032"/>
                      </a:cubicBezTo>
                      <a:lnTo>
                        <a:pt x="37892" y="93467"/>
                      </a:lnTo>
                      <a:lnTo>
                        <a:pt x="40201" y="95208"/>
                      </a:lnTo>
                      <a:cubicBezTo>
                        <a:pt x="41002" y="95826"/>
                        <a:pt x="41802" y="96376"/>
                        <a:pt x="42602" y="97040"/>
                      </a:cubicBezTo>
                      <a:lnTo>
                        <a:pt x="44981" y="98964"/>
                      </a:lnTo>
                      <a:cubicBezTo>
                        <a:pt x="45758" y="99582"/>
                        <a:pt x="46604" y="100338"/>
                        <a:pt x="47427" y="101162"/>
                      </a:cubicBezTo>
                      <a:lnTo>
                        <a:pt x="49875" y="103544"/>
                      </a:lnTo>
                      <a:lnTo>
                        <a:pt x="51750" y="105720"/>
                      </a:lnTo>
                      <a:lnTo>
                        <a:pt x="52687" y="106842"/>
                      </a:lnTo>
                      <a:lnTo>
                        <a:pt x="53533" y="107941"/>
                      </a:lnTo>
                      <a:cubicBezTo>
                        <a:pt x="53716" y="108170"/>
                        <a:pt x="53876" y="108399"/>
                        <a:pt x="54014" y="108605"/>
                      </a:cubicBezTo>
                      <a:lnTo>
                        <a:pt x="54425" y="109178"/>
                      </a:lnTo>
                      <a:lnTo>
                        <a:pt x="54951" y="110071"/>
                      </a:lnTo>
                      <a:lnTo>
                        <a:pt x="55660" y="111308"/>
                      </a:lnTo>
                      <a:lnTo>
                        <a:pt x="55386" y="110872"/>
                      </a:lnTo>
                      <a:lnTo>
                        <a:pt x="56278" y="112430"/>
                      </a:lnTo>
                      <a:lnTo>
                        <a:pt x="56689" y="113231"/>
                      </a:lnTo>
                      <a:cubicBezTo>
                        <a:pt x="56849" y="113506"/>
                        <a:pt x="56964" y="113781"/>
                        <a:pt x="57032" y="113918"/>
                      </a:cubicBezTo>
                      <a:lnTo>
                        <a:pt x="58038" y="116323"/>
                      </a:lnTo>
                      <a:cubicBezTo>
                        <a:pt x="58198" y="116690"/>
                        <a:pt x="58336" y="117102"/>
                        <a:pt x="58450" y="117422"/>
                      </a:cubicBezTo>
                      <a:lnTo>
                        <a:pt x="58610" y="117995"/>
                      </a:lnTo>
                      <a:lnTo>
                        <a:pt x="58930" y="119163"/>
                      </a:lnTo>
                      <a:lnTo>
                        <a:pt x="59250" y="120285"/>
                      </a:lnTo>
                      <a:lnTo>
                        <a:pt x="59319" y="120560"/>
                      </a:lnTo>
                      <a:lnTo>
                        <a:pt x="59319" y="120766"/>
                      </a:lnTo>
                      <a:cubicBezTo>
                        <a:pt x="59319" y="120766"/>
                        <a:pt x="59685" y="121888"/>
                        <a:pt x="59685" y="121888"/>
                      </a:cubicBezTo>
                      <a:lnTo>
                        <a:pt x="60302" y="125094"/>
                      </a:lnTo>
                      <a:lnTo>
                        <a:pt x="60417" y="125735"/>
                      </a:lnTo>
                      <a:lnTo>
                        <a:pt x="60462" y="126148"/>
                      </a:lnTo>
                      <a:lnTo>
                        <a:pt x="60576" y="126949"/>
                      </a:lnTo>
                      <a:lnTo>
                        <a:pt x="60805" y="128552"/>
                      </a:lnTo>
                      <a:lnTo>
                        <a:pt x="61674" y="135079"/>
                      </a:lnTo>
                      <a:lnTo>
                        <a:pt x="63343" y="147927"/>
                      </a:lnTo>
                      <a:lnTo>
                        <a:pt x="63709" y="150950"/>
                      </a:lnTo>
                      <a:cubicBezTo>
                        <a:pt x="63870" y="152004"/>
                        <a:pt x="64144" y="153103"/>
                        <a:pt x="64372" y="154157"/>
                      </a:cubicBezTo>
                      <a:lnTo>
                        <a:pt x="65036" y="157340"/>
                      </a:lnTo>
                      <a:lnTo>
                        <a:pt x="65379" y="158943"/>
                      </a:lnTo>
                      <a:lnTo>
                        <a:pt x="65424" y="159172"/>
                      </a:lnTo>
                      <a:lnTo>
                        <a:pt x="65424" y="159172"/>
                      </a:lnTo>
                      <a:lnTo>
                        <a:pt x="65424" y="159218"/>
                      </a:lnTo>
                      <a:cubicBezTo>
                        <a:pt x="65310" y="158783"/>
                        <a:pt x="65402" y="159103"/>
                        <a:pt x="65379" y="158989"/>
                      </a:cubicBezTo>
                      <a:lnTo>
                        <a:pt x="65379" y="158989"/>
                      </a:lnTo>
                      <a:cubicBezTo>
                        <a:pt x="65379" y="158989"/>
                        <a:pt x="65402" y="159103"/>
                        <a:pt x="65402" y="159103"/>
                      </a:cubicBezTo>
                      <a:lnTo>
                        <a:pt x="65493" y="159447"/>
                      </a:lnTo>
                      <a:lnTo>
                        <a:pt x="65699" y="160157"/>
                      </a:lnTo>
                      <a:cubicBezTo>
                        <a:pt x="66019" y="161050"/>
                        <a:pt x="66202" y="162035"/>
                        <a:pt x="66614" y="162928"/>
                      </a:cubicBezTo>
                      <a:cubicBezTo>
                        <a:pt x="66979" y="163821"/>
                        <a:pt x="67300" y="164760"/>
                        <a:pt x="67688" y="165584"/>
                      </a:cubicBezTo>
                      <a:lnTo>
                        <a:pt x="68969" y="168104"/>
                      </a:lnTo>
                      <a:lnTo>
                        <a:pt x="70432" y="170394"/>
                      </a:lnTo>
                      <a:lnTo>
                        <a:pt x="70501" y="170531"/>
                      </a:lnTo>
                      <a:cubicBezTo>
                        <a:pt x="70501" y="170531"/>
                        <a:pt x="70616" y="170714"/>
                        <a:pt x="70707" y="170783"/>
                      </a:cubicBezTo>
                      <a:cubicBezTo>
                        <a:pt x="70798" y="170921"/>
                        <a:pt x="70890" y="171058"/>
                        <a:pt x="70981" y="171195"/>
                      </a:cubicBezTo>
                      <a:cubicBezTo>
                        <a:pt x="71096" y="171333"/>
                        <a:pt x="71096" y="171401"/>
                        <a:pt x="71347" y="171699"/>
                      </a:cubicBezTo>
                      <a:lnTo>
                        <a:pt x="71942" y="172409"/>
                      </a:lnTo>
                      <a:lnTo>
                        <a:pt x="72102" y="172592"/>
                      </a:lnTo>
                      <a:lnTo>
                        <a:pt x="72148" y="172592"/>
                      </a:lnTo>
                      <a:lnTo>
                        <a:pt x="72148" y="172638"/>
                      </a:lnTo>
                      <a:cubicBezTo>
                        <a:pt x="72148" y="172638"/>
                        <a:pt x="71576" y="172066"/>
                        <a:pt x="71850" y="172318"/>
                      </a:cubicBezTo>
                      <a:lnTo>
                        <a:pt x="71896" y="172318"/>
                      </a:lnTo>
                      <a:cubicBezTo>
                        <a:pt x="71896" y="172318"/>
                        <a:pt x="71965" y="172455"/>
                        <a:pt x="71965" y="172455"/>
                      </a:cubicBezTo>
                      <a:lnTo>
                        <a:pt x="72285" y="172798"/>
                      </a:lnTo>
                      <a:lnTo>
                        <a:pt x="73542" y="174172"/>
                      </a:lnTo>
                      <a:lnTo>
                        <a:pt x="73703" y="174333"/>
                      </a:lnTo>
                      <a:lnTo>
                        <a:pt x="73771" y="174447"/>
                      </a:lnTo>
                      <a:lnTo>
                        <a:pt x="73771" y="174447"/>
                      </a:lnTo>
                      <a:cubicBezTo>
                        <a:pt x="73634" y="174333"/>
                        <a:pt x="74069" y="174699"/>
                        <a:pt x="73474" y="174172"/>
                      </a:cubicBezTo>
                      <a:lnTo>
                        <a:pt x="73474" y="174172"/>
                      </a:lnTo>
                      <a:cubicBezTo>
                        <a:pt x="73474" y="174172"/>
                        <a:pt x="73497" y="174218"/>
                        <a:pt x="73497" y="174218"/>
                      </a:cubicBezTo>
                      <a:lnTo>
                        <a:pt x="73542" y="174218"/>
                      </a:lnTo>
                      <a:cubicBezTo>
                        <a:pt x="73542" y="174218"/>
                        <a:pt x="73863" y="174562"/>
                        <a:pt x="73863" y="174562"/>
                      </a:cubicBezTo>
                      <a:lnTo>
                        <a:pt x="74503" y="175134"/>
                      </a:lnTo>
                      <a:cubicBezTo>
                        <a:pt x="74937" y="175524"/>
                        <a:pt x="75349" y="175913"/>
                        <a:pt x="75852" y="176302"/>
                      </a:cubicBezTo>
                      <a:lnTo>
                        <a:pt x="76561" y="176875"/>
                      </a:lnTo>
                      <a:lnTo>
                        <a:pt x="76927" y="177173"/>
                      </a:lnTo>
                      <a:lnTo>
                        <a:pt x="77019" y="177264"/>
                      </a:lnTo>
                      <a:lnTo>
                        <a:pt x="77064" y="177310"/>
                      </a:lnTo>
                      <a:lnTo>
                        <a:pt x="77087" y="177310"/>
                      </a:lnTo>
                      <a:cubicBezTo>
                        <a:pt x="77087" y="177310"/>
                        <a:pt x="77087" y="177310"/>
                        <a:pt x="77087" y="177310"/>
                      </a:cubicBezTo>
                      <a:cubicBezTo>
                        <a:pt x="77247" y="177448"/>
                        <a:pt x="76858" y="177150"/>
                        <a:pt x="76881" y="177173"/>
                      </a:cubicBezTo>
                      <a:lnTo>
                        <a:pt x="76881" y="177173"/>
                      </a:lnTo>
                      <a:lnTo>
                        <a:pt x="77064" y="177310"/>
                      </a:lnTo>
                      <a:lnTo>
                        <a:pt x="80037" y="179371"/>
                      </a:lnTo>
                      <a:lnTo>
                        <a:pt x="79648" y="179165"/>
                      </a:lnTo>
                      <a:lnTo>
                        <a:pt x="82004" y="180402"/>
                      </a:lnTo>
                      <a:lnTo>
                        <a:pt x="84313" y="181615"/>
                      </a:lnTo>
                      <a:lnTo>
                        <a:pt x="79465" y="189219"/>
                      </a:lnTo>
                      <a:lnTo>
                        <a:pt x="75441" y="185829"/>
                      </a:lnTo>
                      <a:lnTo>
                        <a:pt x="75326" y="185738"/>
                      </a:lnTo>
                      <a:cubicBezTo>
                        <a:pt x="75326" y="185738"/>
                        <a:pt x="75189" y="185600"/>
                        <a:pt x="75120" y="185554"/>
                      </a:cubicBezTo>
                      <a:lnTo>
                        <a:pt x="72651" y="183058"/>
                      </a:lnTo>
                      <a:cubicBezTo>
                        <a:pt x="72651" y="183058"/>
                        <a:pt x="72376" y="182806"/>
                        <a:pt x="72422" y="182806"/>
                      </a:cubicBezTo>
                      <a:lnTo>
                        <a:pt x="72056" y="182394"/>
                      </a:lnTo>
                      <a:lnTo>
                        <a:pt x="71324" y="181593"/>
                      </a:lnTo>
                      <a:lnTo>
                        <a:pt x="70616" y="180768"/>
                      </a:lnTo>
                      <a:lnTo>
                        <a:pt x="70089" y="180081"/>
                      </a:lnTo>
                      <a:lnTo>
                        <a:pt x="69541" y="179394"/>
                      </a:lnTo>
                      <a:lnTo>
                        <a:pt x="69266" y="179050"/>
                      </a:lnTo>
                      <a:lnTo>
                        <a:pt x="69129" y="178890"/>
                      </a:lnTo>
                      <a:lnTo>
                        <a:pt x="68969" y="178684"/>
                      </a:lnTo>
                      <a:lnTo>
                        <a:pt x="68969" y="178684"/>
                      </a:lnTo>
                      <a:cubicBezTo>
                        <a:pt x="68969" y="178684"/>
                        <a:pt x="68946" y="178592"/>
                        <a:pt x="68946" y="178592"/>
                      </a:cubicBezTo>
                      <a:lnTo>
                        <a:pt x="68878" y="178524"/>
                      </a:lnTo>
                      <a:lnTo>
                        <a:pt x="67917" y="177035"/>
                      </a:lnTo>
                      <a:lnTo>
                        <a:pt x="66796" y="175272"/>
                      </a:lnTo>
                      <a:cubicBezTo>
                        <a:pt x="66636" y="175066"/>
                        <a:pt x="66431" y="174653"/>
                        <a:pt x="66225" y="174287"/>
                      </a:cubicBezTo>
                      <a:lnTo>
                        <a:pt x="65653" y="173142"/>
                      </a:lnTo>
                      <a:lnTo>
                        <a:pt x="65836" y="173531"/>
                      </a:lnTo>
                      <a:cubicBezTo>
                        <a:pt x="65310" y="172432"/>
                        <a:pt x="64784" y="171310"/>
                        <a:pt x="64304" y="170210"/>
                      </a:cubicBezTo>
                      <a:cubicBezTo>
                        <a:pt x="63915" y="169088"/>
                        <a:pt x="63504" y="167966"/>
                        <a:pt x="63161" y="166844"/>
                      </a:cubicBezTo>
                      <a:lnTo>
                        <a:pt x="62269" y="163409"/>
                      </a:lnTo>
                      <a:lnTo>
                        <a:pt x="61674" y="160271"/>
                      </a:lnTo>
                      <a:lnTo>
                        <a:pt x="61674" y="160065"/>
                      </a:lnTo>
                      <a:cubicBezTo>
                        <a:pt x="61674" y="160065"/>
                        <a:pt x="61583" y="159836"/>
                        <a:pt x="61583" y="159836"/>
                      </a:cubicBezTo>
                      <a:lnTo>
                        <a:pt x="61583" y="159744"/>
                      </a:lnTo>
                      <a:cubicBezTo>
                        <a:pt x="61583" y="159744"/>
                        <a:pt x="61537" y="159309"/>
                        <a:pt x="61537" y="159309"/>
                      </a:cubicBezTo>
                      <a:lnTo>
                        <a:pt x="61446" y="158485"/>
                      </a:lnTo>
                      <a:lnTo>
                        <a:pt x="61262" y="156836"/>
                      </a:lnTo>
                      <a:lnTo>
                        <a:pt x="60942" y="153492"/>
                      </a:lnTo>
                      <a:cubicBezTo>
                        <a:pt x="60805" y="152370"/>
                        <a:pt x="60760" y="151294"/>
                        <a:pt x="60714" y="150263"/>
                      </a:cubicBezTo>
                      <a:lnTo>
                        <a:pt x="60576" y="147103"/>
                      </a:lnTo>
                      <a:lnTo>
                        <a:pt x="60074" y="134553"/>
                      </a:lnTo>
                      <a:lnTo>
                        <a:pt x="59547" y="128232"/>
                      </a:lnTo>
                      <a:lnTo>
                        <a:pt x="59296" y="125209"/>
                      </a:lnTo>
                      <a:lnTo>
                        <a:pt x="58907" y="122071"/>
                      </a:lnTo>
                      <a:lnTo>
                        <a:pt x="58953" y="122346"/>
                      </a:lnTo>
                      <a:lnTo>
                        <a:pt x="58153" y="118659"/>
                      </a:lnTo>
                      <a:lnTo>
                        <a:pt x="58084" y="118453"/>
                      </a:lnTo>
                      <a:lnTo>
                        <a:pt x="58084" y="118384"/>
                      </a:lnTo>
                      <a:cubicBezTo>
                        <a:pt x="58198" y="118865"/>
                        <a:pt x="58107" y="118522"/>
                        <a:pt x="58153" y="118613"/>
                      </a:cubicBezTo>
                      <a:lnTo>
                        <a:pt x="58153" y="118613"/>
                      </a:lnTo>
                      <a:cubicBezTo>
                        <a:pt x="58153" y="118613"/>
                        <a:pt x="58153" y="118568"/>
                        <a:pt x="58153" y="118568"/>
                      </a:cubicBezTo>
                      <a:lnTo>
                        <a:pt x="58153" y="118453"/>
                      </a:lnTo>
                      <a:cubicBezTo>
                        <a:pt x="58153" y="118453"/>
                        <a:pt x="57993" y="117995"/>
                        <a:pt x="57993" y="117995"/>
                      </a:cubicBezTo>
                      <a:lnTo>
                        <a:pt x="57718" y="117056"/>
                      </a:lnTo>
                      <a:lnTo>
                        <a:pt x="57467" y="116163"/>
                      </a:lnTo>
                      <a:cubicBezTo>
                        <a:pt x="57444" y="116003"/>
                        <a:pt x="57283" y="115659"/>
                        <a:pt x="57192" y="115407"/>
                      </a:cubicBezTo>
                      <a:lnTo>
                        <a:pt x="56597" y="113735"/>
                      </a:lnTo>
                      <a:lnTo>
                        <a:pt x="55889" y="112155"/>
                      </a:lnTo>
                      <a:cubicBezTo>
                        <a:pt x="55431" y="111033"/>
                        <a:pt x="54905" y="110231"/>
                        <a:pt x="54402" y="109200"/>
                      </a:cubicBezTo>
                      <a:lnTo>
                        <a:pt x="53373" y="107620"/>
                      </a:lnTo>
                      <a:cubicBezTo>
                        <a:pt x="53213" y="107391"/>
                        <a:pt x="53007" y="107025"/>
                        <a:pt x="52893" y="106911"/>
                      </a:cubicBezTo>
                      <a:lnTo>
                        <a:pt x="52344" y="106223"/>
                      </a:lnTo>
                      <a:lnTo>
                        <a:pt x="50172" y="103452"/>
                      </a:lnTo>
                      <a:cubicBezTo>
                        <a:pt x="49463" y="102490"/>
                        <a:pt x="48548" y="101712"/>
                        <a:pt x="47725" y="100842"/>
                      </a:cubicBezTo>
                      <a:cubicBezTo>
                        <a:pt x="46902" y="99948"/>
                        <a:pt x="46079" y="99101"/>
                        <a:pt x="45118" y="98322"/>
                      </a:cubicBezTo>
                      <a:lnTo>
                        <a:pt x="42397" y="95917"/>
                      </a:lnTo>
                      <a:lnTo>
                        <a:pt x="39470" y="93536"/>
                      </a:lnTo>
                      <a:lnTo>
                        <a:pt x="36542" y="91177"/>
                      </a:lnTo>
                      <a:cubicBezTo>
                        <a:pt x="35536" y="90421"/>
                        <a:pt x="34553" y="89620"/>
                        <a:pt x="33570" y="88795"/>
                      </a:cubicBezTo>
                      <a:lnTo>
                        <a:pt x="30620" y="86368"/>
                      </a:lnTo>
                      <a:lnTo>
                        <a:pt x="27670" y="83734"/>
                      </a:lnTo>
                      <a:cubicBezTo>
                        <a:pt x="26686" y="82864"/>
                        <a:pt x="25863" y="81971"/>
                        <a:pt x="24948" y="81077"/>
                      </a:cubicBezTo>
                      <a:cubicBezTo>
                        <a:pt x="24468" y="80597"/>
                        <a:pt x="24080" y="80230"/>
                        <a:pt x="23554" y="79680"/>
                      </a:cubicBezTo>
                      <a:lnTo>
                        <a:pt x="22250" y="78306"/>
                      </a:lnTo>
                      <a:lnTo>
                        <a:pt x="22181" y="78238"/>
                      </a:lnTo>
                      <a:lnTo>
                        <a:pt x="22113" y="78146"/>
                      </a:lnTo>
                      <a:lnTo>
                        <a:pt x="19758" y="75215"/>
                      </a:lnTo>
                      <a:lnTo>
                        <a:pt x="19460" y="74825"/>
                      </a:lnTo>
                      <a:lnTo>
                        <a:pt x="19323" y="74665"/>
                      </a:lnTo>
                      <a:lnTo>
                        <a:pt x="19209" y="74505"/>
                      </a:lnTo>
                      <a:lnTo>
                        <a:pt x="19209" y="74459"/>
                      </a:lnTo>
                      <a:cubicBezTo>
                        <a:pt x="19209" y="74459"/>
                        <a:pt x="19117" y="74344"/>
                        <a:pt x="19117" y="74344"/>
                      </a:cubicBezTo>
                      <a:lnTo>
                        <a:pt x="18591" y="73566"/>
                      </a:lnTo>
                      <a:lnTo>
                        <a:pt x="17425" y="71848"/>
                      </a:lnTo>
                      <a:cubicBezTo>
                        <a:pt x="17036" y="71321"/>
                        <a:pt x="16648" y="70749"/>
                        <a:pt x="16373" y="70222"/>
                      </a:cubicBezTo>
                      <a:lnTo>
                        <a:pt x="15413" y="68527"/>
                      </a:lnTo>
                      <a:lnTo>
                        <a:pt x="13606" y="65184"/>
                      </a:lnTo>
                      <a:lnTo>
                        <a:pt x="17151" y="63306"/>
                      </a:lnTo>
                      <a:lnTo>
                        <a:pt x="17219" y="63443"/>
                      </a:lnTo>
                      <a:cubicBezTo>
                        <a:pt x="17219" y="63443"/>
                        <a:pt x="17242" y="63558"/>
                        <a:pt x="17288" y="63672"/>
                      </a:cubicBezTo>
                      <a:lnTo>
                        <a:pt x="17356" y="64038"/>
                      </a:lnTo>
                      <a:lnTo>
                        <a:pt x="17082" y="65207"/>
                      </a:lnTo>
                      <a:lnTo>
                        <a:pt x="14978" y="66168"/>
                      </a:lnTo>
                      <a:lnTo>
                        <a:pt x="14178" y="65825"/>
                      </a:lnTo>
                      <a:cubicBezTo>
                        <a:pt x="13949" y="65642"/>
                        <a:pt x="13903" y="65573"/>
                        <a:pt x="13858" y="65504"/>
                      </a:cubicBezTo>
                      <a:lnTo>
                        <a:pt x="13720" y="65344"/>
                      </a:lnTo>
                      <a:lnTo>
                        <a:pt x="13652" y="65229"/>
                      </a:lnTo>
                      <a:lnTo>
                        <a:pt x="13583" y="65138"/>
                      </a:lnTo>
                      <a:lnTo>
                        <a:pt x="13583" y="65138"/>
                      </a:lnTo>
                      <a:cubicBezTo>
                        <a:pt x="13583" y="65138"/>
                        <a:pt x="13560" y="65069"/>
                        <a:pt x="13606" y="65138"/>
                      </a:cubicBezTo>
                      <a:cubicBezTo>
                        <a:pt x="13675" y="65229"/>
                        <a:pt x="13538" y="65138"/>
                        <a:pt x="13972" y="65596"/>
                      </a:cubicBezTo>
                      <a:lnTo>
                        <a:pt x="15596" y="66100"/>
                      </a:lnTo>
                      <a:lnTo>
                        <a:pt x="17334" y="64245"/>
                      </a:lnTo>
                      <a:cubicBezTo>
                        <a:pt x="17334" y="63649"/>
                        <a:pt x="17288" y="63672"/>
                        <a:pt x="17265" y="63558"/>
                      </a:cubicBezTo>
                      <a:lnTo>
                        <a:pt x="17173" y="63306"/>
                      </a:lnTo>
                      <a:lnTo>
                        <a:pt x="17128" y="63191"/>
                      </a:lnTo>
                      <a:lnTo>
                        <a:pt x="17128" y="63191"/>
                      </a:lnTo>
                      <a:cubicBezTo>
                        <a:pt x="17128" y="63191"/>
                        <a:pt x="17173" y="63329"/>
                        <a:pt x="17173" y="63329"/>
                      </a:cubicBezTo>
                      <a:lnTo>
                        <a:pt x="13538" y="65069"/>
                      </a:lnTo>
                      <a:lnTo>
                        <a:pt x="12531" y="62619"/>
                      </a:lnTo>
                      <a:cubicBezTo>
                        <a:pt x="12211" y="61749"/>
                        <a:pt x="11777" y="60924"/>
                        <a:pt x="11548" y="60054"/>
                      </a:cubicBezTo>
                      <a:lnTo>
                        <a:pt x="10771" y="57397"/>
                      </a:lnTo>
                      <a:cubicBezTo>
                        <a:pt x="10656" y="56962"/>
                        <a:pt x="10473" y="56527"/>
                        <a:pt x="10405" y="56069"/>
                      </a:cubicBezTo>
                      <a:lnTo>
                        <a:pt x="10130" y="54718"/>
                      </a:lnTo>
                      <a:cubicBezTo>
                        <a:pt x="9947" y="53824"/>
                        <a:pt x="9742" y="52885"/>
                        <a:pt x="9581" y="52015"/>
                      </a:cubicBezTo>
                      <a:lnTo>
                        <a:pt x="9238" y="49405"/>
                      </a:lnTo>
                      <a:lnTo>
                        <a:pt x="9056" y="47962"/>
                      </a:lnTo>
                      <a:lnTo>
                        <a:pt x="8964" y="46633"/>
                      </a:lnTo>
                      <a:lnTo>
                        <a:pt x="8804" y="44000"/>
                      </a:lnTo>
                      <a:lnTo>
                        <a:pt x="8804" y="43931"/>
                      </a:lnTo>
                      <a:cubicBezTo>
                        <a:pt x="8804" y="43931"/>
                        <a:pt x="8804" y="43862"/>
                        <a:pt x="8804" y="43862"/>
                      </a:cubicBezTo>
                      <a:lnTo>
                        <a:pt x="8850" y="41068"/>
                      </a:lnTo>
                      <a:cubicBezTo>
                        <a:pt x="8850" y="40152"/>
                        <a:pt x="8895" y="39190"/>
                        <a:pt x="8964" y="38274"/>
                      </a:cubicBezTo>
                      <a:lnTo>
                        <a:pt x="9056" y="36900"/>
                      </a:lnTo>
                      <a:lnTo>
                        <a:pt x="9056" y="36213"/>
                      </a:lnTo>
                      <a:cubicBezTo>
                        <a:pt x="9056" y="36213"/>
                        <a:pt x="9170" y="35343"/>
                        <a:pt x="9170" y="35343"/>
                      </a:cubicBezTo>
                      <a:lnTo>
                        <a:pt x="9444" y="32595"/>
                      </a:lnTo>
                      <a:cubicBezTo>
                        <a:pt x="9581" y="31564"/>
                        <a:pt x="9764" y="30740"/>
                        <a:pt x="9902" y="29801"/>
                      </a:cubicBezTo>
                      <a:lnTo>
                        <a:pt x="10382" y="27053"/>
                      </a:lnTo>
                      <a:cubicBezTo>
                        <a:pt x="10542" y="26159"/>
                        <a:pt x="10702" y="25197"/>
                        <a:pt x="10931" y="24281"/>
                      </a:cubicBezTo>
                      <a:lnTo>
                        <a:pt x="11571" y="21579"/>
                      </a:lnTo>
                      <a:lnTo>
                        <a:pt x="12234" y="18762"/>
                      </a:lnTo>
                      <a:lnTo>
                        <a:pt x="13057" y="16106"/>
                      </a:lnTo>
                      <a:lnTo>
                        <a:pt x="14704" y="10792"/>
                      </a:lnTo>
                      <a:lnTo>
                        <a:pt x="15115" y="9464"/>
                      </a:lnTo>
                      <a:cubicBezTo>
                        <a:pt x="15207" y="9212"/>
                        <a:pt x="15230" y="9052"/>
                        <a:pt x="15344" y="8731"/>
                      </a:cubicBezTo>
                      <a:lnTo>
                        <a:pt x="15596" y="8090"/>
                      </a:lnTo>
                      <a:lnTo>
                        <a:pt x="16625" y="5502"/>
                      </a:lnTo>
                      <a:lnTo>
                        <a:pt x="18637" y="304"/>
                      </a:lnTo>
                      <a:lnTo>
                        <a:pt x="19643" y="83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9" name="Graphic 3">
                <a:extLst>
                  <a:ext uri="{FF2B5EF4-FFF2-40B4-BE49-F238E27FC236}">
                    <a16:creationId xmlns:a16="http://schemas.microsoft.com/office/drawing/2014/main" id="{351B8136-E68D-4508-D5B2-278A7F28E2A8}"/>
                  </a:ext>
                </a:extLst>
              </p:cNvPr>
              <p:cNvGrpSpPr/>
              <p:nvPr/>
            </p:nvGrpSpPr>
            <p:grpSpPr>
              <a:xfrm>
                <a:off x="5304790" y="3842846"/>
                <a:ext cx="54057" cy="27834"/>
                <a:chOff x="4404527" y="3842846"/>
                <a:chExt cx="54057" cy="27834"/>
              </a:xfrm>
              <a:solidFill>
                <a:srgbClr val="EDA69A"/>
              </a:solidFill>
            </p:grpSpPr>
            <p:sp>
              <p:nvSpPr>
                <p:cNvPr id="1063" name="Freeform: Shape 2066">
                  <a:extLst>
                    <a:ext uri="{FF2B5EF4-FFF2-40B4-BE49-F238E27FC236}">
                      <a16:creationId xmlns:a16="http://schemas.microsoft.com/office/drawing/2014/main" id="{106ED8B4-F251-47FF-7663-38924BA69897}"/>
                    </a:ext>
                  </a:extLst>
                </p:cNvPr>
                <p:cNvSpPr/>
                <p:nvPr/>
              </p:nvSpPr>
              <p:spPr>
                <a:xfrm>
                  <a:off x="4409121"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4" name="Freeform: Shape 2067">
                  <a:extLst>
                    <a:ext uri="{FF2B5EF4-FFF2-40B4-BE49-F238E27FC236}">
                      <a16:creationId xmlns:a16="http://schemas.microsoft.com/office/drawing/2014/main" id="{7172CC84-908D-7F40-6916-D7DD87CB8703}"/>
                    </a:ext>
                  </a:extLst>
                </p:cNvPr>
                <p:cNvSpPr/>
                <p:nvPr/>
              </p:nvSpPr>
              <p:spPr>
                <a:xfrm>
                  <a:off x="4404527" y="3842846"/>
                  <a:ext cx="54057" cy="27834"/>
                </a:xfrm>
                <a:custGeom>
                  <a:avLst/>
                  <a:gdLst>
                    <a:gd name="connsiteX0" fmla="*/ 53074 w 54057"/>
                    <a:gd name="connsiteY0" fmla="*/ 27646 h 27834"/>
                    <a:gd name="connsiteX1" fmla="*/ 51610 w 54057"/>
                    <a:gd name="connsiteY1" fmla="*/ 26387 h 27834"/>
                    <a:gd name="connsiteX2" fmla="*/ 50901 w 54057"/>
                    <a:gd name="connsiteY2" fmla="*/ 25814 h 27834"/>
                    <a:gd name="connsiteX3" fmla="*/ 50147 w 54057"/>
                    <a:gd name="connsiteY3" fmla="*/ 25219 h 27834"/>
                    <a:gd name="connsiteX4" fmla="*/ 47128 w 54057"/>
                    <a:gd name="connsiteY4" fmla="*/ 22837 h 27834"/>
                    <a:gd name="connsiteX5" fmla="*/ 46374 w 54057"/>
                    <a:gd name="connsiteY5" fmla="*/ 22264 h 27834"/>
                    <a:gd name="connsiteX6" fmla="*/ 46191 w 54057"/>
                    <a:gd name="connsiteY6" fmla="*/ 22104 h 27834"/>
                    <a:gd name="connsiteX7" fmla="*/ 46191 w 54057"/>
                    <a:gd name="connsiteY7" fmla="*/ 22104 h 27834"/>
                    <a:gd name="connsiteX8" fmla="*/ 46099 w 54057"/>
                    <a:gd name="connsiteY8" fmla="*/ 22035 h 27834"/>
                    <a:gd name="connsiteX9" fmla="*/ 45688 w 54057"/>
                    <a:gd name="connsiteY9" fmla="*/ 21806 h 27834"/>
                    <a:gd name="connsiteX10" fmla="*/ 44087 w 54057"/>
                    <a:gd name="connsiteY10" fmla="*/ 20707 h 27834"/>
                    <a:gd name="connsiteX11" fmla="*/ 43287 w 54057"/>
                    <a:gd name="connsiteY11" fmla="*/ 20180 h 27834"/>
                    <a:gd name="connsiteX12" fmla="*/ 42875 w 54057"/>
                    <a:gd name="connsiteY12" fmla="*/ 19929 h 27834"/>
                    <a:gd name="connsiteX13" fmla="*/ 42783 w 54057"/>
                    <a:gd name="connsiteY13" fmla="*/ 19860 h 27834"/>
                    <a:gd name="connsiteX14" fmla="*/ 42738 w 54057"/>
                    <a:gd name="connsiteY14" fmla="*/ 19860 h 27834"/>
                    <a:gd name="connsiteX15" fmla="*/ 42829 w 54057"/>
                    <a:gd name="connsiteY15" fmla="*/ 19905 h 27834"/>
                    <a:gd name="connsiteX16" fmla="*/ 42829 w 54057"/>
                    <a:gd name="connsiteY16" fmla="*/ 19905 h 27834"/>
                    <a:gd name="connsiteX17" fmla="*/ 42806 w 54057"/>
                    <a:gd name="connsiteY17" fmla="*/ 19883 h 27834"/>
                    <a:gd name="connsiteX18" fmla="*/ 42578 w 54057"/>
                    <a:gd name="connsiteY18" fmla="*/ 19768 h 27834"/>
                    <a:gd name="connsiteX19" fmla="*/ 40908 w 54057"/>
                    <a:gd name="connsiteY19" fmla="*/ 18829 h 27834"/>
                    <a:gd name="connsiteX20" fmla="*/ 41068 w 54057"/>
                    <a:gd name="connsiteY20" fmla="*/ 18921 h 27834"/>
                    <a:gd name="connsiteX21" fmla="*/ 39033 w 54057"/>
                    <a:gd name="connsiteY21" fmla="*/ 17959 h 27834"/>
                    <a:gd name="connsiteX22" fmla="*/ 39193 w 54057"/>
                    <a:gd name="connsiteY22" fmla="*/ 18028 h 27834"/>
                    <a:gd name="connsiteX23" fmla="*/ 37135 w 54057"/>
                    <a:gd name="connsiteY23" fmla="*/ 17295 h 27834"/>
                    <a:gd name="connsiteX24" fmla="*/ 37272 w 54057"/>
                    <a:gd name="connsiteY24" fmla="*/ 17340 h 27834"/>
                    <a:gd name="connsiteX25" fmla="*/ 35649 w 54057"/>
                    <a:gd name="connsiteY25" fmla="*/ 16905 h 27834"/>
                    <a:gd name="connsiteX26" fmla="*/ 34162 w 54057"/>
                    <a:gd name="connsiteY26" fmla="*/ 16699 h 27834"/>
                    <a:gd name="connsiteX27" fmla="*/ 32607 w 54057"/>
                    <a:gd name="connsiteY27" fmla="*/ 16630 h 27834"/>
                    <a:gd name="connsiteX28" fmla="*/ 31304 w 54057"/>
                    <a:gd name="connsiteY28" fmla="*/ 16699 h 27834"/>
                    <a:gd name="connsiteX29" fmla="*/ 30458 w 54057"/>
                    <a:gd name="connsiteY29" fmla="*/ 16814 h 27834"/>
                    <a:gd name="connsiteX30" fmla="*/ 30000 w 54057"/>
                    <a:gd name="connsiteY30" fmla="*/ 16860 h 27834"/>
                    <a:gd name="connsiteX31" fmla="*/ 29909 w 54057"/>
                    <a:gd name="connsiteY31" fmla="*/ 16860 h 27834"/>
                    <a:gd name="connsiteX32" fmla="*/ 29886 w 54057"/>
                    <a:gd name="connsiteY32" fmla="*/ 16860 h 27834"/>
                    <a:gd name="connsiteX33" fmla="*/ 29886 w 54057"/>
                    <a:gd name="connsiteY33" fmla="*/ 16860 h 27834"/>
                    <a:gd name="connsiteX34" fmla="*/ 30069 w 54057"/>
                    <a:gd name="connsiteY34" fmla="*/ 16860 h 27834"/>
                    <a:gd name="connsiteX35" fmla="*/ 30000 w 54057"/>
                    <a:gd name="connsiteY35" fmla="*/ 16860 h 27834"/>
                    <a:gd name="connsiteX36" fmla="*/ 29749 w 54057"/>
                    <a:gd name="connsiteY36" fmla="*/ 16905 h 27834"/>
                    <a:gd name="connsiteX37" fmla="*/ 28011 w 54057"/>
                    <a:gd name="connsiteY37" fmla="*/ 17157 h 27834"/>
                    <a:gd name="connsiteX38" fmla="*/ 26227 w 54057"/>
                    <a:gd name="connsiteY38" fmla="*/ 17409 h 27834"/>
                    <a:gd name="connsiteX39" fmla="*/ 24535 w 54057"/>
                    <a:gd name="connsiteY39" fmla="*/ 17569 h 27834"/>
                    <a:gd name="connsiteX40" fmla="*/ 20899 w 54057"/>
                    <a:gd name="connsiteY40" fmla="*/ 17730 h 27834"/>
                    <a:gd name="connsiteX41" fmla="*/ 20259 w 54057"/>
                    <a:gd name="connsiteY41" fmla="*/ 17730 h 27834"/>
                    <a:gd name="connsiteX42" fmla="*/ 19824 w 54057"/>
                    <a:gd name="connsiteY42" fmla="*/ 17684 h 27834"/>
                    <a:gd name="connsiteX43" fmla="*/ 18978 w 54057"/>
                    <a:gd name="connsiteY43" fmla="*/ 17638 h 27834"/>
                    <a:gd name="connsiteX44" fmla="*/ 18132 w 54057"/>
                    <a:gd name="connsiteY44" fmla="*/ 17592 h 27834"/>
                    <a:gd name="connsiteX45" fmla="*/ 17926 w 54057"/>
                    <a:gd name="connsiteY45" fmla="*/ 17592 h 27834"/>
                    <a:gd name="connsiteX46" fmla="*/ 17812 w 54057"/>
                    <a:gd name="connsiteY46" fmla="*/ 17569 h 27834"/>
                    <a:gd name="connsiteX47" fmla="*/ 17766 w 54057"/>
                    <a:gd name="connsiteY47" fmla="*/ 17569 h 27834"/>
                    <a:gd name="connsiteX48" fmla="*/ 17217 w 54057"/>
                    <a:gd name="connsiteY48" fmla="*/ 17478 h 27834"/>
                    <a:gd name="connsiteX49" fmla="*/ 17172 w 54057"/>
                    <a:gd name="connsiteY49" fmla="*/ 17478 h 27834"/>
                    <a:gd name="connsiteX50" fmla="*/ 16737 w 54057"/>
                    <a:gd name="connsiteY50" fmla="*/ 17409 h 27834"/>
                    <a:gd name="connsiteX51" fmla="*/ 15022 w 54057"/>
                    <a:gd name="connsiteY51" fmla="*/ 17180 h 27834"/>
                    <a:gd name="connsiteX52" fmla="*/ 14793 w 54057"/>
                    <a:gd name="connsiteY52" fmla="*/ 17180 h 27834"/>
                    <a:gd name="connsiteX53" fmla="*/ 14702 w 54057"/>
                    <a:gd name="connsiteY53" fmla="*/ 17157 h 27834"/>
                    <a:gd name="connsiteX54" fmla="*/ 14679 w 54057"/>
                    <a:gd name="connsiteY54" fmla="*/ 17157 h 27834"/>
                    <a:gd name="connsiteX55" fmla="*/ 14313 w 54057"/>
                    <a:gd name="connsiteY55" fmla="*/ 17043 h 27834"/>
                    <a:gd name="connsiteX56" fmla="*/ 14244 w 54057"/>
                    <a:gd name="connsiteY56" fmla="*/ 17043 h 27834"/>
                    <a:gd name="connsiteX57" fmla="*/ 13833 w 54057"/>
                    <a:gd name="connsiteY57" fmla="*/ 16928 h 27834"/>
                    <a:gd name="connsiteX58" fmla="*/ 13010 w 54057"/>
                    <a:gd name="connsiteY58" fmla="*/ 16699 h 27834"/>
                    <a:gd name="connsiteX59" fmla="*/ 11180 w 54057"/>
                    <a:gd name="connsiteY59" fmla="*/ 16104 h 27834"/>
                    <a:gd name="connsiteX60" fmla="*/ 9008 w 54057"/>
                    <a:gd name="connsiteY60" fmla="*/ 15142 h 27834"/>
                    <a:gd name="connsiteX61" fmla="*/ 9488 w 54057"/>
                    <a:gd name="connsiteY61" fmla="*/ 15417 h 27834"/>
                    <a:gd name="connsiteX62" fmla="*/ 8299 w 54057"/>
                    <a:gd name="connsiteY62" fmla="*/ 14821 h 27834"/>
                    <a:gd name="connsiteX63" fmla="*/ 7224 w 54057"/>
                    <a:gd name="connsiteY63" fmla="*/ 14203 h 27834"/>
                    <a:gd name="connsiteX64" fmla="*/ 6309 w 54057"/>
                    <a:gd name="connsiteY64" fmla="*/ 13539 h 27834"/>
                    <a:gd name="connsiteX65" fmla="*/ 5509 w 54057"/>
                    <a:gd name="connsiteY65" fmla="*/ 12921 h 27834"/>
                    <a:gd name="connsiteX66" fmla="*/ 5143 w 54057"/>
                    <a:gd name="connsiteY66" fmla="*/ 12669 h 27834"/>
                    <a:gd name="connsiteX67" fmla="*/ 4480 w 54057"/>
                    <a:gd name="connsiteY67" fmla="*/ 12004 h 27834"/>
                    <a:gd name="connsiteX68" fmla="*/ 3840 w 54057"/>
                    <a:gd name="connsiteY68" fmla="*/ 11386 h 27834"/>
                    <a:gd name="connsiteX69" fmla="*/ 2513 w 54057"/>
                    <a:gd name="connsiteY69" fmla="*/ 9898 h 27834"/>
                    <a:gd name="connsiteX70" fmla="*/ 2147 w 54057"/>
                    <a:gd name="connsiteY70" fmla="*/ 9394 h 27834"/>
                    <a:gd name="connsiteX71" fmla="*/ 2079 w 54057"/>
                    <a:gd name="connsiteY71" fmla="*/ 9233 h 27834"/>
                    <a:gd name="connsiteX72" fmla="*/ 569 w 54057"/>
                    <a:gd name="connsiteY72" fmla="*/ 6600 h 27834"/>
                    <a:gd name="connsiteX73" fmla="*/ 2216 w 54057"/>
                    <a:gd name="connsiteY73" fmla="*/ 577 h 27834"/>
                    <a:gd name="connsiteX74" fmla="*/ 6835 w 54057"/>
                    <a:gd name="connsiteY74" fmla="*/ 737 h 27834"/>
                    <a:gd name="connsiteX75" fmla="*/ 7338 w 54057"/>
                    <a:gd name="connsiteY75" fmla="*/ 1080 h 27834"/>
                    <a:gd name="connsiteX76" fmla="*/ 9580 w 54057"/>
                    <a:gd name="connsiteY76" fmla="*/ 2615 h 27834"/>
                    <a:gd name="connsiteX77" fmla="*/ 8871 w 54057"/>
                    <a:gd name="connsiteY77" fmla="*/ 2134 h 27834"/>
                    <a:gd name="connsiteX78" fmla="*/ 11157 w 54057"/>
                    <a:gd name="connsiteY78" fmla="*/ 3210 h 27834"/>
                    <a:gd name="connsiteX79" fmla="*/ 10814 w 54057"/>
                    <a:gd name="connsiteY79" fmla="*/ 3073 h 27834"/>
                    <a:gd name="connsiteX80" fmla="*/ 11615 w 54057"/>
                    <a:gd name="connsiteY80" fmla="*/ 3302 h 27834"/>
                    <a:gd name="connsiteX81" fmla="*/ 12003 w 54057"/>
                    <a:gd name="connsiteY81" fmla="*/ 3416 h 27834"/>
                    <a:gd name="connsiteX82" fmla="*/ 12369 w 54057"/>
                    <a:gd name="connsiteY82" fmla="*/ 3508 h 27834"/>
                    <a:gd name="connsiteX83" fmla="*/ 13261 w 54057"/>
                    <a:gd name="connsiteY83" fmla="*/ 3646 h 27834"/>
                    <a:gd name="connsiteX84" fmla="*/ 13924 w 54057"/>
                    <a:gd name="connsiteY84" fmla="*/ 3806 h 27834"/>
                    <a:gd name="connsiteX85" fmla="*/ 14656 w 54057"/>
                    <a:gd name="connsiteY85" fmla="*/ 3760 h 27834"/>
                    <a:gd name="connsiteX86" fmla="*/ 16142 w 54057"/>
                    <a:gd name="connsiteY86" fmla="*/ 3806 h 27834"/>
                    <a:gd name="connsiteX87" fmla="*/ 17011 w 54057"/>
                    <a:gd name="connsiteY87" fmla="*/ 3806 h 27834"/>
                    <a:gd name="connsiteX88" fmla="*/ 17057 w 54057"/>
                    <a:gd name="connsiteY88" fmla="*/ 3829 h 27834"/>
                    <a:gd name="connsiteX89" fmla="*/ 16600 w 54057"/>
                    <a:gd name="connsiteY89" fmla="*/ 3806 h 27834"/>
                    <a:gd name="connsiteX90" fmla="*/ 16737 w 54057"/>
                    <a:gd name="connsiteY90" fmla="*/ 3806 h 27834"/>
                    <a:gd name="connsiteX91" fmla="*/ 16943 w 54057"/>
                    <a:gd name="connsiteY91" fmla="*/ 3783 h 27834"/>
                    <a:gd name="connsiteX92" fmla="*/ 17331 w 54057"/>
                    <a:gd name="connsiteY92" fmla="*/ 3737 h 27834"/>
                    <a:gd name="connsiteX93" fmla="*/ 18132 w 54057"/>
                    <a:gd name="connsiteY93" fmla="*/ 3691 h 27834"/>
                    <a:gd name="connsiteX94" fmla="*/ 18521 w 54057"/>
                    <a:gd name="connsiteY94" fmla="*/ 3691 h 27834"/>
                    <a:gd name="connsiteX95" fmla="*/ 18727 w 54057"/>
                    <a:gd name="connsiteY95" fmla="*/ 3646 h 27834"/>
                    <a:gd name="connsiteX96" fmla="*/ 18818 w 54057"/>
                    <a:gd name="connsiteY96" fmla="*/ 3646 h 27834"/>
                    <a:gd name="connsiteX97" fmla="*/ 18521 w 54057"/>
                    <a:gd name="connsiteY97" fmla="*/ 3622 h 27834"/>
                    <a:gd name="connsiteX98" fmla="*/ 18612 w 54057"/>
                    <a:gd name="connsiteY98" fmla="*/ 3622 h 27834"/>
                    <a:gd name="connsiteX99" fmla="*/ 19824 w 54057"/>
                    <a:gd name="connsiteY99" fmla="*/ 3508 h 27834"/>
                    <a:gd name="connsiteX100" fmla="*/ 21288 w 54057"/>
                    <a:gd name="connsiteY100" fmla="*/ 3325 h 27834"/>
                    <a:gd name="connsiteX101" fmla="*/ 22820 w 54057"/>
                    <a:gd name="connsiteY101" fmla="*/ 3164 h 27834"/>
                    <a:gd name="connsiteX102" fmla="*/ 24123 w 54057"/>
                    <a:gd name="connsiteY102" fmla="*/ 3004 h 27834"/>
                    <a:gd name="connsiteX103" fmla="*/ 27325 w 54057"/>
                    <a:gd name="connsiteY103" fmla="*/ 2615 h 27834"/>
                    <a:gd name="connsiteX104" fmla="*/ 28171 w 54057"/>
                    <a:gd name="connsiteY104" fmla="*/ 2523 h 27834"/>
                    <a:gd name="connsiteX105" fmla="*/ 29177 w 54057"/>
                    <a:gd name="connsiteY105" fmla="*/ 2455 h 27834"/>
                    <a:gd name="connsiteX106" fmla="*/ 30824 w 54057"/>
                    <a:gd name="connsiteY106" fmla="*/ 2455 h 27834"/>
                    <a:gd name="connsiteX107" fmla="*/ 30915 w 54057"/>
                    <a:gd name="connsiteY107" fmla="*/ 2432 h 27834"/>
                    <a:gd name="connsiteX108" fmla="*/ 31715 w 54057"/>
                    <a:gd name="connsiteY108" fmla="*/ 2432 h 27834"/>
                    <a:gd name="connsiteX109" fmla="*/ 31898 w 54057"/>
                    <a:gd name="connsiteY109" fmla="*/ 2455 h 27834"/>
                    <a:gd name="connsiteX110" fmla="*/ 32287 w 54057"/>
                    <a:gd name="connsiteY110" fmla="*/ 2523 h 27834"/>
                    <a:gd name="connsiteX111" fmla="*/ 33065 w 54057"/>
                    <a:gd name="connsiteY111" fmla="*/ 2615 h 27834"/>
                    <a:gd name="connsiteX112" fmla="*/ 34620 w 54057"/>
                    <a:gd name="connsiteY112" fmla="*/ 2821 h 27834"/>
                    <a:gd name="connsiteX113" fmla="*/ 38964 w 54057"/>
                    <a:gd name="connsiteY113" fmla="*/ 4058 h 27834"/>
                    <a:gd name="connsiteX114" fmla="*/ 39033 w 54057"/>
                    <a:gd name="connsiteY114" fmla="*/ 4058 h 27834"/>
                    <a:gd name="connsiteX115" fmla="*/ 39445 w 54057"/>
                    <a:gd name="connsiteY115" fmla="*/ 4241 h 27834"/>
                    <a:gd name="connsiteX116" fmla="*/ 39491 w 54057"/>
                    <a:gd name="connsiteY116" fmla="*/ 4241 h 27834"/>
                    <a:gd name="connsiteX117" fmla="*/ 39559 w 54057"/>
                    <a:gd name="connsiteY117" fmla="*/ 4309 h 27834"/>
                    <a:gd name="connsiteX118" fmla="*/ 39742 w 54057"/>
                    <a:gd name="connsiteY118" fmla="*/ 4401 h 27834"/>
                    <a:gd name="connsiteX119" fmla="*/ 40085 w 54057"/>
                    <a:gd name="connsiteY119" fmla="*/ 4584 h 27834"/>
                    <a:gd name="connsiteX120" fmla="*/ 40771 w 54057"/>
                    <a:gd name="connsiteY120" fmla="*/ 4974 h 27834"/>
                    <a:gd name="connsiteX121" fmla="*/ 42166 w 54057"/>
                    <a:gd name="connsiteY121" fmla="*/ 5752 h 27834"/>
                    <a:gd name="connsiteX122" fmla="*/ 43927 w 54057"/>
                    <a:gd name="connsiteY122" fmla="*/ 6966 h 27834"/>
                    <a:gd name="connsiteX123" fmla="*/ 44773 w 54057"/>
                    <a:gd name="connsiteY123" fmla="*/ 7585 h 27834"/>
                    <a:gd name="connsiteX124" fmla="*/ 45207 w 54057"/>
                    <a:gd name="connsiteY124" fmla="*/ 7882 h 27834"/>
                    <a:gd name="connsiteX125" fmla="*/ 45207 w 54057"/>
                    <a:gd name="connsiteY125" fmla="*/ 7882 h 27834"/>
                    <a:gd name="connsiteX126" fmla="*/ 45459 w 54057"/>
                    <a:gd name="connsiteY126" fmla="*/ 8065 h 27834"/>
                    <a:gd name="connsiteX127" fmla="*/ 45459 w 54057"/>
                    <a:gd name="connsiteY127" fmla="*/ 8065 h 27834"/>
                    <a:gd name="connsiteX128" fmla="*/ 45482 w 54057"/>
                    <a:gd name="connsiteY128" fmla="*/ 8111 h 27834"/>
                    <a:gd name="connsiteX129" fmla="*/ 45550 w 54057"/>
                    <a:gd name="connsiteY129" fmla="*/ 8180 h 27834"/>
                    <a:gd name="connsiteX130" fmla="*/ 45688 w 54057"/>
                    <a:gd name="connsiteY130" fmla="*/ 8317 h 27834"/>
                    <a:gd name="connsiteX131" fmla="*/ 46808 w 54057"/>
                    <a:gd name="connsiteY131" fmla="*/ 9439 h 27834"/>
                    <a:gd name="connsiteX132" fmla="*/ 47357 w 54057"/>
                    <a:gd name="connsiteY132" fmla="*/ 10012 h 27834"/>
                    <a:gd name="connsiteX133" fmla="*/ 47746 w 54057"/>
                    <a:gd name="connsiteY133" fmla="*/ 10356 h 27834"/>
                    <a:gd name="connsiteX134" fmla="*/ 47769 w 54057"/>
                    <a:gd name="connsiteY134" fmla="*/ 10356 h 27834"/>
                    <a:gd name="connsiteX135" fmla="*/ 47791 w 54057"/>
                    <a:gd name="connsiteY135" fmla="*/ 10424 h 27834"/>
                    <a:gd name="connsiteX136" fmla="*/ 47860 w 54057"/>
                    <a:gd name="connsiteY136" fmla="*/ 10493 h 27834"/>
                    <a:gd name="connsiteX137" fmla="*/ 47975 w 54057"/>
                    <a:gd name="connsiteY137" fmla="*/ 10676 h 27834"/>
                    <a:gd name="connsiteX138" fmla="*/ 48226 w 54057"/>
                    <a:gd name="connsiteY138" fmla="*/ 10974 h 27834"/>
                    <a:gd name="connsiteX139" fmla="*/ 49186 w 54057"/>
                    <a:gd name="connsiteY139" fmla="*/ 12256 h 27834"/>
                    <a:gd name="connsiteX140" fmla="*/ 49301 w 54057"/>
                    <a:gd name="connsiteY140" fmla="*/ 12417 h 27834"/>
                    <a:gd name="connsiteX141" fmla="*/ 49575 w 54057"/>
                    <a:gd name="connsiteY141" fmla="*/ 12691 h 27834"/>
                    <a:gd name="connsiteX142" fmla="*/ 49575 w 54057"/>
                    <a:gd name="connsiteY142" fmla="*/ 12691 h 27834"/>
                    <a:gd name="connsiteX143" fmla="*/ 49575 w 54057"/>
                    <a:gd name="connsiteY143" fmla="*/ 12737 h 27834"/>
                    <a:gd name="connsiteX144" fmla="*/ 49575 w 54057"/>
                    <a:gd name="connsiteY144" fmla="*/ 12783 h 27834"/>
                    <a:gd name="connsiteX145" fmla="*/ 49644 w 54057"/>
                    <a:gd name="connsiteY145" fmla="*/ 12875 h 27834"/>
                    <a:gd name="connsiteX146" fmla="*/ 49849 w 54057"/>
                    <a:gd name="connsiteY146" fmla="*/ 13218 h 27834"/>
                    <a:gd name="connsiteX147" fmla="*/ 50261 w 54057"/>
                    <a:gd name="connsiteY147" fmla="*/ 13905 h 27834"/>
                    <a:gd name="connsiteX148" fmla="*/ 50673 w 54057"/>
                    <a:gd name="connsiteY148" fmla="*/ 14592 h 27834"/>
                    <a:gd name="connsiteX149" fmla="*/ 50764 w 54057"/>
                    <a:gd name="connsiteY149" fmla="*/ 14776 h 27834"/>
                    <a:gd name="connsiteX150" fmla="*/ 50764 w 54057"/>
                    <a:gd name="connsiteY150" fmla="*/ 14776 h 27834"/>
                    <a:gd name="connsiteX151" fmla="*/ 50947 w 54057"/>
                    <a:gd name="connsiteY151" fmla="*/ 15027 h 27834"/>
                    <a:gd name="connsiteX152" fmla="*/ 50947 w 54057"/>
                    <a:gd name="connsiteY152" fmla="*/ 15027 h 27834"/>
                    <a:gd name="connsiteX153" fmla="*/ 50947 w 54057"/>
                    <a:gd name="connsiteY153" fmla="*/ 15073 h 27834"/>
                    <a:gd name="connsiteX154" fmla="*/ 50993 w 54057"/>
                    <a:gd name="connsiteY154" fmla="*/ 15165 h 27834"/>
                    <a:gd name="connsiteX155" fmla="*/ 51176 w 54057"/>
                    <a:gd name="connsiteY155" fmla="*/ 15508 h 27834"/>
                    <a:gd name="connsiteX156" fmla="*/ 51839 w 54057"/>
                    <a:gd name="connsiteY156" fmla="*/ 16974 h 27834"/>
                    <a:gd name="connsiteX157" fmla="*/ 51885 w 54057"/>
                    <a:gd name="connsiteY157" fmla="*/ 17066 h 27834"/>
                    <a:gd name="connsiteX158" fmla="*/ 52068 w 54057"/>
                    <a:gd name="connsiteY158" fmla="*/ 17340 h 27834"/>
                    <a:gd name="connsiteX159" fmla="*/ 52068 w 54057"/>
                    <a:gd name="connsiteY159" fmla="*/ 17340 h 27834"/>
                    <a:gd name="connsiteX160" fmla="*/ 52068 w 54057"/>
                    <a:gd name="connsiteY160" fmla="*/ 17409 h 27834"/>
                    <a:gd name="connsiteX161" fmla="*/ 52136 w 54057"/>
                    <a:gd name="connsiteY161" fmla="*/ 17615 h 27834"/>
                    <a:gd name="connsiteX162" fmla="*/ 52273 w 54057"/>
                    <a:gd name="connsiteY162" fmla="*/ 17982 h 27834"/>
                    <a:gd name="connsiteX163" fmla="*/ 52525 w 54057"/>
                    <a:gd name="connsiteY163" fmla="*/ 18760 h 27834"/>
                    <a:gd name="connsiteX164" fmla="*/ 53005 w 54057"/>
                    <a:gd name="connsiteY164" fmla="*/ 20295 h 27834"/>
                    <a:gd name="connsiteX165" fmla="*/ 53257 w 54057"/>
                    <a:gd name="connsiteY165" fmla="*/ 21073 h 27834"/>
                    <a:gd name="connsiteX166" fmla="*/ 53463 w 54057"/>
                    <a:gd name="connsiteY166" fmla="*/ 21967 h 27834"/>
                    <a:gd name="connsiteX167" fmla="*/ 53806 w 54057"/>
                    <a:gd name="connsiteY167" fmla="*/ 23707 h 27834"/>
                    <a:gd name="connsiteX168" fmla="*/ 53988 w 54057"/>
                    <a:gd name="connsiteY168" fmla="*/ 27188 h 27834"/>
                    <a:gd name="connsiteX169" fmla="*/ 53988 w 54057"/>
                    <a:gd name="connsiteY169" fmla="*/ 27303 h 27834"/>
                    <a:gd name="connsiteX170" fmla="*/ 53371 w 54057"/>
                    <a:gd name="connsiteY170" fmla="*/ 27830 h 27834"/>
                    <a:gd name="connsiteX171" fmla="*/ 53028 w 54057"/>
                    <a:gd name="connsiteY171" fmla="*/ 27715 h 27834"/>
                    <a:gd name="connsiteX172" fmla="*/ 52937 w 54057"/>
                    <a:gd name="connsiteY172" fmla="*/ 27371 h 27834"/>
                    <a:gd name="connsiteX173" fmla="*/ 51016 w 54057"/>
                    <a:gd name="connsiteY173" fmla="*/ 24921 h 27834"/>
                    <a:gd name="connsiteX174" fmla="*/ 50033 w 54057"/>
                    <a:gd name="connsiteY174" fmla="*/ 23799 h 27834"/>
                    <a:gd name="connsiteX175" fmla="*/ 49575 w 54057"/>
                    <a:gd name="connsiteY175" fmla="*/ 23272 h 27834"/>
                    <a:gd name="connsiteX176" fmla="*/ 49004 w 54057"/>
                    <a:gd name="connsiteY176" fmla="*/ 22677 h 27834"/>
                    <a:gd name="connsiteX177" fmla="*/ 47860 w 54057"/>
                    <a:gd name="connsiteY177" fmla="*/ 21531 h 27834"/>
                    <a:gd name="connsiteX178" fmla="*/ 47311 w 54057"/>
                    <a:gd name="connsiteY178" fmla="*/ 20936 h 27834"/>
                    <a:gd name="connsiteX179" fmla="*/ 47037 w 54057"/>
                    <a:gd name="connsiteY179" fmla="*/ 20616 h 27834"/>
                    <a:gd name="connsiteX180" fmla="*/ 46899 w 54057"/>
                    <a:gd name="connsiteY180" fmla="*/ 20478 h 27834"/>
                    <a:gd name="connsiteX181" fmla="*/ 46877 w 54057"/>
                    <a:gd name="connsiteY181" fmla="*/ 20478 h 27834"/>
                    <a:gd name="connsiteX182" fmla="*/ 46877 w 54057"/>
                    <a:gd name="connsiteY182" fmla="*/ 20432 h 27834"/>
                    <a:gd name="connsiteX183" fmla="*/ 46877 w 54057"/>
                    <a:gd name="connsiteY183" fmla="*/ 20432 h 27834"/>
                    <a:gd name="connsiteX184" fmla="*/ 47037 w 54057"/>
                    <a:gd name="connsiteY184" fmla="*/ 20638 h 27834"/>
                    <a:gd name="connsiteX185" fmla="*/ 46945 w 54057"/>
                    <a:gd name="connsiteY185" fmla="*/ 20570 h 27834"/>
                    <a:gd name="connsiteX186" fmla="*/ 45756 w 54057"/>
                    <a:gd name="connsiteY186" fmla="*/ 19516 h 27834"/>
                    <a:gd name="connsiteX187" fmla="*/ 45459 w 54057"/>
                    <a:gd name="connsiteY187" fmla="*/ 19242 h 27834"/>
                    <a:gd name="connsiteX188" fmla="*/ 45390 w 54057"/>
                    <a:gd name="connsiteY188" fmla="*/ 19173 h 27834"/>
                    <a:gd name="connsiteX189" fmla="*/ 45390 w 54057"/>
                    <a:gd name="connsiteY189" fmla="*/ 19173 h 27834"/>
                    <a:gd name="connsiteX190" fmla="*/ 45390 w 54057"/>
                    <a:gd name="connsiteY190" fmla="*/ 19127 h 27834"/>
                    <a:gd name="connsiteX191" fmla="*/ 45573 w 54057"/>
                    <a:gd name="connsiteY191" fmla="*/ 19333 h 27834"/>
                    <a:gd name="connsiteX192" fmla="*/ 45505 w 54057"/>
                    <a:gd name="connsiteY192" fmla="*/ 19333 h 27834"/>
                    <a:gd name="connsiteX193" fmla="*/ 45367 w 54057"/>
                    <a:gd name="connsiteY193" fmla="*/ 19195 h 27834"/>
                    <a:gd name="connsiteX194" fmla="*/ 44727 w 54057"/>
                    <a:gd name="connsiteY194" fmla="*/ 18692 h 27834"/>
                    <a:gd name="connsiteX195" fmla="*/ 44110 w 54057"/>
                    <a:gd name="connsiteY195" fmla="*/ 18188 h 27834"/>
                    <a:gd name="connsiteX196" fmla="*/ 43789 w 54057"/>
                    <a:gd name="connsiteY196" fmla="*/ 17936 h 27834"/>
                    <a:gd name="connsiteX197" fmla="*/ 43721 w 54057"/>
                    <a:gd name="connsiteY197" fmla="*/ 17867 h 27834"/>
                    <a:gd name="connsiteX198" fmla="*/ 43675 w 54057"/>
                    <a:gd name="connsiteY198" fmla="*/ 17867 h 27834"/>
                    <a:gd name="connsiteX199" fmla="*/ 43652 w 54057"/>
                    <a:gd name="connsiteY199" fmla="*/ 17799 h 27834"/>
                    <a:gd name="connsiteX200" fmla="*/ 43652 w 54057"/>
                    <a:gd name="connsiteY200" fmla="*/ 17799 h 27834"/>
                    <a:gd name="connsiteX201" fmla="*/ 43904 w 54057"/>
                    <a:gd name="connsiteY201" fmla="*/ 18051 h 27834"/>
                    <a:gd name="connsiteX202" fmla="*/ 43744 w 54057"/>
                    <a:gd name="connsiteY202" fmla="*/ 17959 h 27834"/>
                    <a:gd name="connsiteX203" fmla="*/ 42440 w 54057"/>
                    <a:gd name="connsiteY203" fmla="*/ 17043 h 27834"/>
                    <a:gd name="connsiteX204" fmla="*/ 42120 w 54057"/>
                    <a:gd name="connsiteY204" fmla="*/ 16814 h 27834"/>
                    <a:gd name="connsiteX205" fmla="*/ 41960 w 54057"/>
                    <a:gd name="connsiteY205" fmla="*/ 16699 h 27834"/>
                    <a:gd name="connsiteX206" fmla="*/ 41892 w 54057"/>
                    <a:gd name="connsiteY206" fmla="*/ 16630 h 27834"/>
                    <a:gd name="connsiteX207" fmla="*/ 41846 w 54057"/>
                    <a:gd name="connsiteY207" fmla="*/ 16630 h 27834"/>
                    <a:gd name="connsiteX208" fmla="*/ 41823 w 54057"/>
                    <a:gd name="connsiteY208" fmla="*/ 16585 h 27834"/>
                    <a:gd name="connsiteX209" fmla="*/ 41823 w 54057"/>
                    <a:gd name="connsiteY209" fmla="*/ 16585 h 27834"/>
                    <a:gd name="connsiteX210" fmla="*/ 42189 w 54057"/>
                    <a:gd name="connsiteY210" fmla="*/ 16905 h 27834"/>
                    <a:gd name="connsiteX211" fmla="*/ 41503 w 54057"/>
                    <a:gd name="connsiteY211" fmla="*/ 16516 h 27834"/>
                    <a:gd name="connsiteX212" fmla="*/ 40131 w 54057"/>
                    <a:gd name="connsiteY212" fmla="*/ 15738 h 27834"/>
                    <a:gd name="connsiteX213" fmla="*/ 39948 w 54057"/>
                    <a:gd name="connsiteY213" fmla="*/ 15646 h 27834"/>
                    <a:gd name="connsiteX214" fmla="*/ 39856 w 54057"/>
                    <a:gd name="connsiteY214" fmla="*/ 15600 h 27834"/>
                    <a:gd name="connsiteX215" fmla="*/ 39811 w 54057"/>
                    <a:gd name="connsiteY215" fmla="*/ 15600 h 27834"/>
                    <a:gd name="connsiteX216" fmla="*/ 39811 w 54057"/>
                    <a:gd name="connsiteY216" fmla="*/ 15554 h 27834"/>
                    <a:gd name="connsiteX217" fmla="*/ 40039 w 54057"/>
                    <a:gd name="connsiteY217" fmla="*/ 15714 h 27834"/>
                    <a:gd name="connsiteX218" fmla="*/ 40039 w 54057"/>
                    <a:gd name="connsiteY218" fmla="*/ 15714 h 27834"/>
                    <a:gd name="connsiteX219" fmla="*/ 39765 w 54057"/>
                    <a:gd name="connsiteY219" fmla="*/ 15623 h 27834"/>
                    <a:gd name="connsiteX220" fmla="*/ 39262 w 54057"/>
                    <a:gd name="connsiteY220" fmla="*/ 15440 h 27834"/>
                    <a:gd name="connsiteX221" fmla="*/ 38301 w 54057"/>
                    <a:gd name="connsiteY221" fmla="*/ 15027 h 27834"/>
                    <a:gd name="connsiteX222" fmla="*/ 36815 w 54057"/>
                    <a:gd name="connsiteY222" fmla="*/ 14592 h 27834"/>
                    <a:gd name="connsiteX223" fmla="*/ 36060 w 54057"/>
                    <a:gd name="connsiteY223" fmla="*/ 14363 h 27834"/>
                    <a:gd name="connsiteX224" fmla="*/ 35694 w 54057"/>
                    <a:gd name="connsiteY224" fmla="*/ 14272 h 27834"/>
                    <a:gd name="connsiteX225" fmla="*/ 35511 w 54057"/>
                    <a:gd name="connsiteY225" fmla="*/ 14203 h 27834"/>
                    <a:gd name="connsiteX226" fmla="*/ 35420 w 54057"/>
                    <a:gd name="connsiteY226" fmla="*/ 14157 h 27834"/>
                    <a:gd name="connsiteX227" fmla="*/ 35420 w 54057"/>
                    <a:gd name="connsiteY227" fmla="*/ 14157 h 27834"/>
                    <a:gd name="connsiteX228" fmla="*/ 35786 w 54057"/>
                    <a:gd name="connsiteY228" fmla="*/ 14317 h 27834"/>
                    <a:gd name="connsiteX229" fmla="*/ 35763 w 54057"/>
                    <a:gd name="connsiteY229" fmla="*/ 14317 h 27834"/>
                    <a:gd name="connsiteX230" fmla="*/ 34002 w 54057"/>
                    <a:gd name="connsiteY230" fmla="*/ 14111 h 27834"/>
                    <a:gd name="connsiteX231" fmla="*/ 31052 w 54057"/>
                    <a:gd name="connsiteY231" fmla="*/ 14111 h 27834"/>
                    <a:gd name="connsiteX232" fmla="*/ 31007 w 54057"/>
                    <a:gd name="connsiteY232" fmla="*/ 14111 h 27834"/>
                    <a:gd name="connsiteX233" fmla="*/ 31007 w 54057"/>
                    <a:gd name="connsiteY233" fmla="*/ 14111 h 27834"/>
                    <a:gd name="connsiteX234" fmla="*/ 31693 w 54057"/>
                    <a:gd name="connsiteY234" fmla="*/ 14111 h 27834"/>
                    <a:gd name="connsiteX235" fmla="*/ 31578 w 54057"/>
                    <a:gd name="connsiteY235" fmla="*/ 14111 h 27834"/>
                    <a:gd name="connsiteX236" fmla="*/ 30092 w 54057"/>
                    <a:gd name="connsiteY236" fmla="*/ 14249 h 27834"/>
                    <a:gd name="connsiteX237" fmla="*/ 29703 w 54057"/>
                    <a:gd name="connsiteY237" fmla="*/ 14295 h 27834"/>
                    <a:gd name="connsiteX238" fmla="*/ 29612 w 54057"/>
                    <a:gd name="connsiteY238" fmla="*/ 14295 h 27834"/>
                    <a:gd name="connsiteX239" fmla="*/ 29589 w 54057"/>
                    <a:gd name="connsiteY239" fmla="*/ 14295 h 27834"/>
                    <a:gd name="connsiteX240" fmla="*/ 29589 w 54057"/>
                    <a:gd name="connsiteY240" fmla="*/ 14295 h 27834"/>
                    <a:gd name="connsiteX241" fmla="*/ 29772 w 54057"/>
                    <a:gd name="connsiteY241" fmla="*/ 14295 h 27834"/>
                    <a:gd name="connsiteX242" fmla="*/ 29726 w 54057"/>
                    <a:gd name="connsiteY242" fmla="*/ 14295 h 27834"/>
                    <a:gd name="connsiteX243" fmla="*/ 29520 w 54057"/>
                    <a:gd name="connsiteY243" fmla="*/ 14340 h 27834"/>
                    <a:gd name="connsiteX244" fmla="*/ 28811 w 54057"/>
                    <a:gd name="connsiteY244" fmla="*/ 14409 h 27834"/>
                    <a:gd name="connsiteX245" fmla="*/ 27256 w 54057"/>
                    <a:gd name="connsiteY245" fmla="*/ 14615 h 27834"/>
                    <a:gd name="connsiteX246" fmla="*/ 26867 w 54057"/>
                    <a:gd name="connsiteY246" fmla="*/ 14661 h 27834"/>
                    <a:gd name="connsiteX247" fmla="*/ 26662 w 54057"/>
                    <a:gd name="connsiteY247" fmla="*/ 14661 h 27834"/>
                    <a:gd name="connsiteX248" fmla="*/ 26570 w 54057"/>
                    <a:gd name="connsiteY248" fmla="*/ 14684 h 27834"/>
                    <a:gd name="connsiteX249" fmla="*/ 26547 w 54057"/>
                    <a:gd name="connsiteY249" fmla="*/ 14684 h 27834"/>
                    <a:gd name="connsiteX250" fmla="*/ 26753 w 54057"/>
                    <a:gd name="connsiteY250" fmla="*/ 14661 h 27834"/>
                    <a:gd name="connsiteX251" fmla="*/ 26707 w 54057"/>
                    <a:gd name="connsiteY251" fmla="*/ 14661 h 27834"/>
                    <a:gd name="connsiteX252" fmla="*/ 25793 w 54057"/>
                    <a:gd name="connsiteY252" fmla="*/ 14730 h 27834"/>
                    <a:gd name="connsiteX253" fmla="*/ 23963 w 54057"/>
                    <a:gd name="connsiteY253" fmla="*/ 14867 h 27834"/>
                    <a:gd name="connsiteX254" fmla="*/ 22362 w 54057"/>
                    <a:gd name="connsiteY254" fmla="*/ 14913 h 27834"/>
                    <a:gd name="connsiteX255" fmla="*/ 21425 w 54057"/>
                    <a:gd name="connsiteY255" fmla="*/ 14913 h 27834"/>
                    <a:gd name="connsiteX256" fmla="*/ 21745 w 54057"/>
                    <a:gd name="connsiteY256" fmla="*/ 14890 h 27834"/>
                    <a:gd name="connsiteX257" fmla="*/ 21356 w 54057"/>
                    <a:gd name="connsiteY257" fmla="*/ 14890 h 27834"/>
                    <a:gd name="connsiteX258" fmla="*/ 20693 w 54057"/>
                    <a:gd name="connsiteY258" fmla="*/ 14913 h 27834"/>
                    <a:gd name="connsiteX259" fmla="*/ 18772 w 54057"/>
                    <a:gd name="connsiteY259" fmla="*/ 14844 h 27834"/>
                    <a:gd name="connsiteX260" fmla="*/ 18727 w 54057"/>
                    <a:gd name="connsiteY260" fmla="*/ 14844 h 27834"/>
                    <a:gd name="connsiteX261" fmla="*/ 18360 w 54057"/>
                    <a:gd name="connsiteY261" fmla="*/ 14821 h 27834"/>
                    <a:gd name="connsiteX262" fmla="*/ 18269 w 54057"/>
                    <a:gd name="connsiteY262" fmla="*/ 14821 h 27834"/>
                    <a:gd name="connsiteX263" fmla="*/ 18063 w 54057"/>
                    <a:gd name="connsiteY263" fmla="*/ 14799 h 27834"/>
                    <a:gd name="connsiteX264" fmla="*/ 17674 w 54057"/>
                    <a:gd name="connsiteY264" fmla="*/ 14752 h 27834"/>
                    <a:gd name="connsiteX265" fmla="*/ 16897 w 54057"/>
                    <a:gd name="connsiteY265" fmla="*/ 14684 h 27834"/>
                    <a:gd name="connsiteX266" fmla="*/ 15662 w 54057"/>
                    <a:gd name="connsiteY266" fmla="*/ 14547 h 27834"/>
                    <a:gd name="connsiteX267" fmla="*/ 14953 w 54057"/>
                    <a:gd name="connsiteY267" fmla="*/ 14409 h 27834"/>
                    <a:gd name="connsiteX268" fmla="*/ 13307 w 54057"/>
                    <a:gd name="connsiteY268" fmla="*/ 14088 h 27834"/>
                    <a:gd name="connsiteX269" fmla="*/ 10974 w 54057"/>
                    <a:gd name="connsiteY269" fmla="*/ 13470 h 27834"/>
                    <a:gd name="connsiteX270" fmla="*/ 11615 w 54057"/>
                    <a:gd name="connsiteY270" fmla="*/ 13630 h 27834"/>
                    <a:gd name="connsiteX271" fmla="*/ 9237 w 54057"/>
                    <a:gd name="connsiteY271" fmla="*/ 12829 h 27834"/>
                    <a:gd name="connsiteX272" fmla="*/ 8802 w 54057"/>
                    <a:gd name="connsiteY272" fmla="*/ 12646 h 27834"/>
                    <a:gd name="connsiteX273" fmla="*/ 8390 w 54057"/>
                    <a:gd name="connsiteY273" fmla="*/ 12463 h 27834"/>
                    <a:gd name="connsiteX274" fmla="*/ 7590 w 54057"/>
                    <a:gd name="connsiteY274" fmla="*/ 12096 h 27834"/>
                    <a:gd name="connsiteX275" fmla="*/ 7270 w 54057"/>
                    <a:gd name="connsiteY275" fmla="*/ 11936 h 27834"/>
                    <a:gd name="connsiteX276" fmla="*/ 4754 w 54057"/>
                    <a:gd name="connsiteY276" fmla="*/ 10378 h 27834"/>
                    <a:gd name="connsiteX277" fmla="*/ 4183 w 54057"/>
                    <a:gd name="connsiteY277" fmla="*/ 10012 h 27834"/>
                    <a:gd name="connsiteX278" fmla="*/ 4045 w 54057"/>
                    <a:gd name="connsiteY278" fmla="*/ 9898 h 27834"/>
                    <a:gd name="connsiteX279" fmla="*/ 2307 w 54057"/>
                    <a:gd name="connsiteY279" fmla="*/ 8409 h 27834"/>
                    <a:gd name="connsiteX280" fmla="*/ 9053 w 54057"/>
                    <a:gd name="connsiteY280" fmla="*/ 2912 h 27834"/>
                    <a:gd name="connsiteX281" fmla="*/ 9900 w 54057"/>
                    <a:gd name="connsiteY281" fmla="*/ 4836 h 27834"/>
                    <a:gd name="connsiteX282" fmla="*/ 9442 w 54057"/>
                    <a:gd name="connsiteY282" fmla="*/ 4172 h 27834"/>
                    <a:gd name="connsiteX283" fmla="*/ 10311 w 54057"/>
                    <a:gd name="connsiteY283" fmla="*/ 5432 h 27834"/>
                    <a:gd name="connsiteX284" fmla="*/ 10883 w 54057"/>
                    <a:gd name="connsiteY284" fmla="*/ 6142 h 27834"/>
                    <a:gd name="connsiteX285" fmla="*/ 11020 w 54057"/>
                    <a:gd name="connsiteY285" fmla="*/ 6302 h 27834"/>
                    <a:gd name="connsiteX286" fmla="*/ 11089 w 54057"/>
                    <a:gd name="connsiteY286" fmla="*/ 6394 h 27834"/>
                    <a:gd name="connsiteX287" fmla="*/ 11089 w 54057"/>
                    <a:gd name="connsiteY287" fmla="*/ 6394 h 27834"/>
                    <a:gd name="connsiteX288" fmla="*/ 11089 w 54057"/>
                    <a:gd name="connsiteY288" fmla="*/ 6416 h 27834"/>
                    <a:gd name="connsiteX289" fmla="*/ 11089 w 54057"/>
                    <a:gd name="connsiteY289" fmla="*/ 6416 h 27834"/>
                    <a:gd name="connsiteX290" fmla="*/ 10746 w 54057"/>
                    <a:gd name="connsiteY290" fmla="*/ 6096 h 27834"/>
                    <a:gd name="connsiteX291" fmla="*/ 10791 w 54057"/>
                    <a:gd name="connsiteY291" fmla="*/ 6096 h 27834"/>
                    <a:gd name="connsiteX292" fmla="*/ 11111 w 54057"/>
                    <a:gd name="connsiteY292" fmla="*/ 6416 h 27834"/>
                    <a:gd name="connsiteX293" fmla="*/ 11683 w 54057"/>
                    <a:gd name="connsiteY293" fmla="*/ 6943 h 27834"/>
                    <a:gd name="connsiteX294" fmla="*/ 12163 w 54057"/>
                    <a:gd name="connsiteY294" fmla="*/ 7355 h 27834"/>
                    <a:gd name="connsiteX295" fmla="*/ 12575 w 54057"/>
                    <a:gd name="connsiteY295" fmla="*/ 7699 h 27834"/>
                    <a:gd name="connsiteX296" fmla="*/ 12941 w 54057"/>
                    <a:gd name="connsiteY296" fmla="*/ 7951 h 27834"/>
                    <a:gd name="connsiteX297" fmla="*/ 13101 w 54057"/>
                    <a:gd name="connsiteY297" fmla="*/ 8042 h 27834"/>
                    <a:gd name="connsiteX298" fmla="*/ 13421 w 54057"/>
                    <a:gd name="connsiteY298" fmla="*/ 8203 h 27834"/>
                    <a:gd name="connsiteX299" fmla="*/ 14336 w 54057"/>
                    <a:gd name="connsiteY299" fmla="*/ 8707 h 27834"/>
                    <a:gd name="connsiteX300" fmla="*/ 15685 w 54057"/>
                    <a:gd name="connsiteY300" fmla="*/ 9325 h 27834"/>
                    <a:gd name="connsiteX301" fmla="*/ 16485 w 54057"/>
                    <a:gd name="connsiteY301" fmla="*/ 9646 h 27834"/>
                    <a:gd name="connsiteX302" fmla="*/ 16874 w 54057"/>
                    <a:gd name="connsiteY302" fmla="*/ 9806 h 27834"/>
                    <a:gd name="connsiteX303" fmla="*/ 16920 w 54057"/>
                    <a:gd name="connsiteY303" fmla="*/ 9806 h 27834"/>
                    <a:gd name="connsiteX304" fmla="*/ 16920 w 54057"/>
                    <a:gd name="connsiteY304" fmla="*/ 9806 h 27834"/>
                    <a:gd name="connsiteX305" fmla="*/ 16600 w 54057"/>
                    <a:gd name="connsiteY305" fmla="*/ 9714 h 27834"/>
                    <a:gd name="connsiteX306" fmla="*/ 16623 w 54057"/>
                    <a:gd name="connsiteY306" fmla="*/ 9714 h 27834"/>
                    <a:gd name="connsiteX307" fmla="*/ 16714 w 54057"/>
                    <a:gd name="connsiteY307" fmla="*/ 9737 h 27834"/>
                    <a:gd name="connsiteX308" fmla="*/ 16920 w 54057"/>
                    <a:gd name="connsiteY308" fmla="*/ 9783 h 27834"/>
                    <a:gd name="connsiteX309" fmla="*/ 18566 w 54057"/>
                    <a:gd name="connsiteY309" fmla="*/ 10218 h 27834"/>
                    <a:gd name="connsiteX310" fmla="*/ 18978 w 54057"/>
                    <a:gd name="connsiteY310" fmla="*/ 10310 h 27834"/>
                    <a:gd name="connsiteX311" fmla="*/ 19046 w 54057"/>
                    <a:gd name="connsiteY311" fmla="*/ 10310 h 27834"/>
                    <a:gd name="connsiteX312" fmla="*/ 18498 w 54057"/>
                    <a:gd name="connsiteY312" fmla="*/ 10241 h 27834"/>
                    <a:gd name="connsiteX313" fmla="*/ 18521 w 54057"/>
                    <a:gd name="connsiteY313" fmla="*/ 10241 h 27834"/>
                    <a:gd name="connsiteX314" fmla="*/ 18544 w 54057"/>
                    <a:gd name="connsiteY314" fmla="*/ 10241 h 27834"/>
                    <a:gd name="connsiteX315" fmla="*/ 18635 w 54057"/>
                    <a:gd name="connsiteY315" fmla="*/ 10241 h 27834"/>
                    <a:gd name="connsiteX316" fmla="*/ 18841 w 54057"/>
                    <a:gd name="connsiteY316" fmla="*/ 10310 h 27834"/>
                    <a:gd name="connsiteX317" fmla="*/ 19687 w 54057"/>
                    <a:gd name="connsiteY317" fmla="*/ 10493 h 27834"/>
                    <a:gd name="connsiteX318" fmla="*/ 21173 w 54057"/>
                    <a:gd name="connsiteY318" fmla="*/ 10768 h 27834"/>
                    <a:gd name="connsiteX319" fmla="*/ 22728 w 54057"/>
                    <a:gd name="connsiteY319" fmla="*/ 10951 h 27834"/>
                    <a:gd name="connsiteX320" fmla="*/ 24375 w 54057"/>
                    <a:gd name="connsiteY320" fmla="*/ 11065 h 27834"/>
                    <a:gd name="connsiteX321" fmla="*/ 26090 w 54057"/>
                    <a:gd name="connsiteY321" fmla="*/ 11134 h 27834"/>
                    <a:gd name="connsiteX322" fmla="*/ 27714 w 54057"/>
                    <a:gd name="connsiteY322" fmla="*/ 11134 h 27834"/>
                    <a:gd name="connsiteX323" fmla="*/ 29383 w 54057"/>
                    <a:gd name="connsiteY323" fmla="*/ 11134 h 27834"/>
                    <a:gd name="connsiteX324" fmla="*/ 29840 w 54057"/>
                    <a:gd name="connsiteY324" fmla="*/ 11134 h 27834"/>
                    <a:gd name="connsiteX325" fmla="*/ 29863 w 54057"/>
                    <a:gd name="connsiteY325" fmla="*/ 11134 h 27834"/>
                    <a:gd name="connsiteX326" fmla="*/ 30366 w 54057"/>
                    <a:gd name="connsiteY326" fmla="*/ 11134 h 27834"/>
                    <a:gd name="connsiteX327" fmla="*/ 31235 w 54057"/>
                    <a:gd name="connsiteY327" fmla="*/ 11203 h 27834"/>
                    <a:gd name="connsiteX328" fmla="*/ 33339 w 54057"/>
                    <a:gd name="connsiteY328" fmla="*/ 11409 h 27834"/>
                    <a:gd name="connsiteX329" fmla="*/ 35168 w 54057"/>
                    <a:gd name="connsiteY329" fmla="*/ 11798 h 27834"/>
                    <a:gd name="connsiteX330" fmla="*/ 37021 w 54057"/>
                    <a:gd name="connsiteY330" fmla="*/ 12348 h 27834"/>
                    <a:gd name="connsiteX331" fmla="*/ 38621 w 54057"/>
                    <a:gd name="connsiteY331" fmla="*/ 13035 h 27834"/>
                    <a:gd name="connsiteX332" fmla="*/ 38759 w 54057"/>
                    <a:gd name="connsiteY332" fmla="*/ 13035 h 27834"/>
                    <a:gd name="connsiteX333" fmla="*/ 40863 w 54057"/>
                    <a:gd name="connsiteY333" fmla="*/ 14203 h 27834"/>
                    <a:gd name="connsiteX334" fmla="*/ 41000 w 54057"/>
                    <a:gd name="connsiteY334" fmla="*/ 14272 h 27834"/>
                    <a:gd name="connsiteX335" fmla="*/ 42898 w 54057"/>
                    <a:gd name="connsiteY335" fmla="*/ 15554 h 27834"/>
                    <a:gd name="connsiteX336" fmla="*/ 43058 w 54057"/>
                    <a:gd name="connsiteY336" fmla="*/ 15669 h 27834"/>
                    <a:gd name="connsiteX337" fmla="*/ 44567 w 54057"/>
                    <a:gd name="connsiteY337" fmla="*/ 16837 h 27834"/>
                    <a:gd name="connsiteX338" fmla="*/ 44773 w 54057"/>
                    <a:gd name="connsiteY338" fmla="*/ 16974 h 27834"/>
                    <a:gd name="connsiteX339" fmla="*/ 44933 w 54057"/>
                    <a:gd name="connsiteY339" fmla="*/ 17089 h 27834"/>
                    <a:gd name="connsiteX340" fmla="*/ 44979 w 54057"/>
                    <a:gd name="connsiteY340" fmla="*/ 17157 h 27834"/>
                    <a:gd name="connsiteX341" fmla="*/ 45070 w 54057"/>
                    <a:gd name="connsiteY341" fmla="*/ 17249 h 27834"/>
                    <a:gd name="connsiteX342" fmla="*/ 45413 w 54057"/>
                    <a:gd name="connsiteY342" fmla="*/ 17569 h 27834"/>
                    <a:gd name="connsiteX343" fmla="*/ 46122 w 54057"/>
                    <a:gd name="connsiteY343" fmla="*/ 18211 h 27834"/>
                    <a:gd name="connsiteX344" fmla="*/ 47563 w 54057"/>
                    <a:gd name="connsiteY344" fmla="*/ 19493 h 27834"/>
                    <a:gd name="connsiteX345" fmla="*/ 47906 w 54057"/>
                    <a:gd name="connsiteY345" fmla="*/ 19814 h 27834"/>
                    <a:gd name="connsiteX346" fmla="*/ 47997 w 54057"/>
                    <a:gd name="connsiteY346" fmla="*/ 19883 h 27834"/>
                    <a:gd name="connsiteX347" fmla="*/ 48180 w 54057"/>
                    <a:gd name="connsiteY347" fmla="*/ 20043 h 27834"/>
                    <a:gd name="connsiteX348" fmla="*/ 48340 w 54057"/>
                    <a:gd name="connsiteY348" fmla="*/ 20226 h 27834"/>
                    <a:gd name="connsiteX349" fmla="*/ 48980 w 54057"/>
                    <a:gd name="connsiteY349" fmla="*/ 20936 h 27834"/>
                    <a:gd name="connsiteX350" fmla="*/ 51542 w 54057"/>
                    <a:gd name="connsiteY350" fmla="*/ 23799 h 27834"/>
                    <a:gd name="connsiteX351" fmla="*/ 52182 w 54057"/>
                    <a:gd name="connsiteY351" fmla="*/ 24509 h 27834"/>
                    <a:gd name="connsiteX352" fmla="*/ 52845 w 54057"/>
                    <a:gd name="connsiteY352" fmla="*/ 25264 h 27834"/>
                    <a:gd name="connsiteX353" fmla="*/ 54057 w 54057"/>
                    <a:gd name="connsiteY353" fmla="*/ 26776 h 27834"/>
                    <a:gd name="connsiteX354" fmla="*/ 53097 w 54057"/>
                    <a:gd name="connsiteY354" fmla="*/ 27280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54057" h="27834">
                      <a:moveTo>
                        <a:pt x="53074" y="27646"/>
                      </a:moveTo>
                      <a:lnTo>
                        <a:pt x="51610" y="26387"/>
                      </a:lnTo>
                      <a:cubicBezTo>
                        <a:pt x="51336" y="26157"/>
                        <a:pt x="51153" y="25997"/>
                        <a:pt x="50901" y="25814"/>
                      </a:cubicBezTo>
                      <a:lnTo>
                        <a:pt x="50147" y="25219"/>
                      </a:lnTo>
                      <a:lnTo>
                        <a:pt x="47128" y="22837"/>
                      </a:lnTo>
                      <a:lnTo>
                        <a:pt x="46374" y="22264"/>
                      </a:lnTo>
                      <a:lnTo>
                        <a:pt x="46191" y="22104"/>
                      </a:lnTo>
                      <a:cubicBezTo>
                        <a:pt x="46191" y="22104"/>
                        <a:pt x="46054" y="21990"/>
                        <a:pt x="46191" y="22104"/>
                      </a:cubicBezTo>
                      <a:lnTo>
                        <a:pt x="46099" y="22035"/>
                      </a:lnTo>
                      <a:lnTo>
                        <a:pt x="45688" y="21806"/>
                      </a:lnTo>
                      <a:lnTo>
                        <a:pt x="44087" y="20707"/>
                      </a:lnTo>
                      <a:lnTo>
                        <a:pt x="43287" y="20180"/>
                      </a:lnTo>
                      <a:lnTo>
                        <a:pt x="42875" y="19929"/>
                      </a:lnTo>
                      <a:lnTo>
                        <a:pt x="42783" y="19860"/>
                      </a:lnTo>
                      <a:lnTo>
                        <a:pt x="42738" y="19860"/>
                      </a:lnTo>
                      <a:cubicBezTo>
                        <a:pt x="42944" y="19974"/>
                        <a:pt x="42806" y="19860"/>
                        <a:pt x="42829" y="19905"/>
                      </a:cubicBezTo>
                      <a:lnTo>
                        <a:pt x="42829" y="19905"/>
                      </a:lnTo>
                      <a:cubicBezTo>
                        <a:pt x="42829" y="19905"/>
                        <a:pt x="42806" y="19883"/>
                        <a:pt x="42806" y="19883"/>
                      </a:cubicBezTo>
                      <a:lnTo>
                        <a:pt x="42578" y="19768"/>
                      </a:lnTo>
                      <a:lnTo>
                        <a:pt x="40908" y="18829"/>
                      </a:lnTo>
                      <a:lnTo>
                        <a:pt x="41068" y="18921"/>
                      </a:lnTo>
                      <a:lnTo>
                        <a:pt x="39033" y="17959"/>
                      </a:lnTo>
                      <a:lnTo>
                        <a:pt x="39193" y="18028"/>
                      </a:lnTo>
                      <a:lnTo>
                        <a:pt x="37135" y="17295"/>
                      </a:lnTo>
                      <a:lnTo>
                        <a:pt x="37272" y="17340"/>
                      </a:lnTo>
                      <a:cubicBezTo>
                        <a:pt x="36678" y="17157"/>
                        <a:pt x="35923" y="16928"/>
                        <a:pt x="35649" y="16905"/>
                      </a:cubicBezTo>
                      <a:cubicBezTo>
                        <a:pt x="35351" y="16837"/>
                        <a:pt x="34711" y="16791"/>
                        <a:pt x="34162" y="16699"/>
                      </a:cubicBezTo>
                      <a:cubicBezTo>
                        <a:pt x="33590" y="16630"/>
                        <a:pt x="32973" y="16539"/>
                        <a:pt x="32607" y="16630"/>
                      </a:cubicBezTo>
                      <a:lnTo>
                        <a:pt x="31304" y="16699"/>
                      </a:lnTo>
                      <a:lnTo>
                        <a:pt x="30458" y="16814"/>
                      </a:lnTo>
                      <a:lnTo>
                        <a:pt x="30000" y="16860"/>
                      </a:lnTo>
                      <a:lnTo>
                        <a:pt x="29909" y="16860"/>
                      </a:lnTo>
                      <a:cubicBezTo>
                        <a:pt x="29909" y="16860"/>
                        <a:pt x="29886" y="16860"/>
                        <a:pt x="29886" y="16860"/>
                      </a:cubicBezTo>
                      <a:lnTo>
                        <a:pt x="29886" y="16860"/>
                      </a:lnTo>
                      <a:cubicBezTo>
                        <a:pt x="29886" y="16860"/>
                        <a:pt x="29703" y="16860"/>
                        <a:pt x="30069" y="16860"/>
                      </a:cubicBezTo>
                      <a:lnTo>
                        <a:pt x="30000" y="16860"/>
                      </a:lnTo>
                      <a:cubicBezTo>
                        <a:pt x="30000" y="16860"/>
                        <a:pt x="29749" y="16905"/>
                        <a:pt x="29749" y="16905"/>
                      </a:cubicBezTo>
                      <a:lnTo>
                        <a:pt x="28011" y="17157"/>
                      </a:lnTo>
                      <a:lnTo>
                        <a:pt x="26227" y="17409"/>
                      </a:lnTo>
                      <a:lnTo>
                        <a:pt x="24535" y="17569"/>
                      </a:lnTo>
                      <a:cubicBezTo>
                        <a:pt x="23437" y="17707"/>
                        <a:pt x="22111" y="17684"/>
                        <a:pt x="20899" y="17730"/>
                      </a:cubicBezTo>
                      <a:lnTo>
                        <a:pt x="20259" y="17730"/>
                      </a:lnTo>
                      <a:cubicBezTo>
                        <a:pt x="20259" y="17730"/>
                        <a:pt x="19824" y="17684"/>
                        <a:pt x="19824" y="17684"/>
                      </a:cubicBezTo>
                      <a:lnTo>
                        <a:pt x="18978" y="17638"/>
                      </a:lnTo>
                      <a:lnTo>
                        <a:pt x="18132" y="17592"/>
                      </a:lnTo>
                      <a:lnTo>
                        <a:pt x="17926" y="17592"/>
                      </a:lnTo>
                      <a:cubicBezTo>
                        <a:pt x="17926" y="17592"/>
                        <a:pt x="17812" y="17569"/>
                        <a:pt x="17812" y="17569"/>
                      </a:cubicBezTo>
                      <a:lnTo>
                        <a:pt x="17766" y="17569"/>
                      </a:lnTo>
                      <a:lnTo>
                        <a:pt x="17217" y="17478"/>
                      </a:lnTo>
                      <a:lnTo>
                        <a:pt x="17172" y="17478"/>
                      </a:lnTo>
                      <a:cubicBezTo>
                        <a:pt x="17172" y="17478"/>
                        <a:pt x="16737" y="17409"/>
                        <a:pt x="16737" y="17409"/>
                      </a:cubicBezTo>
                      <a:lnTo>
                        <a:pt x="15022" y="17180"/>
                      </a:lnTo>
                      <a:lnTo>
                        <a:pt x="14793" y="17180"/>
                      </a:lnTo>
                      <a:cubicBezTo>
                        <a:pt x="14793" y="17180"/>
                        <a:pt x="14702" y="17157"/>
                        <a:pt x="14702" y="17157"/>
                      </a:cubicBezTo>
                      <a:lnTo>
                        <a:pt x="14679" y="17157"/>
                      </a:lnTo>
                      <a:cubicBezTo>
                        <a:pt x="14679" y="17157"/>
                        <a:pt x="14313" y="17043"/>
                        <a:pt x="14313" y="17043"/>
                      </a:cubicBezTo>
                      <a:lnTo>
                        <a:pt x="14244" y="17043"/>
                      </a:lnTo>
                      <a:cubicBezTo>
                        <a:pt x="14244" y="17043"/>
                        <a:pt x="13833" y="16928"/>
                        <a:pt x="13833" y="16928"/>
                      </a:cubicBezTo>
                      <a:lnTo>
                        <a:pt x="13010" y="16699"/>
                      </a:lnTo>
                      <a:cubicBezTo>
                        <a:pt x="12438" y="16539"/>
                        <a:pt x="11981" y="16470"/>
                        <a:pt x="11180" y="16104"/>
                      </a:cubicBezTo>
                      <a:cubicBezTo>
                        <a:pt x="10448" y="15806"/>
                        <a:pt x="9717" y="15463"/>
                        <a:pt x="9008" y="15142"/>
                      </a:cubicBezTo>
                      <a:lnTo>
                        <a:pt x="9488" y="15417"/>
                      </a:lnTo>
                      <a:lnTo>
                        <a:pt x="8299" y="14821"/>
                      </a:lnTo>
                      <a:cubicBezTo>
                        <a:pt x="7887" y="14615"/>
                        <a:pt x="7590" y="14409"/>
                        <a:pt x="7224" y="14203"/>
                      </a:cubicBezTo>
                      <a:cubicBezTo>
                        <a:pt x="6881" y="13974"/>
                        <a:pt x="6584" y="13745"/>
                        <a:pt x="6309" y="13539"/>
                      </a:cubicBezTo>
                      <a:lnTo>
                        <a:pt x="5509" y="12921"/>
                      </a:lnTo>
                      <a:lnTo>
                        <a:pt x="5143" y="12669"/>
                      </a:lnTo>
                      <a:lnTo>
                        <a:pt x="4480" y="12004"/>
                      </a:lnTo>
                      <a:lnTo>
                        <a:pt x="3840" y="11386"/>
                      </a:lnTo>
                      <a:cubicBezTo>
                        <a:pt x="3428" y="10997"/>
                        <a:pt x="2971" y="10378"/>
                        <a:pt x="2513" y="9898"/>
                      </a:cubicBezTo>
                      <a:cubicBezTo>
                        <a:pt x="2353" y="9737"/>
                        <a:pt x="2239" y="9554"/>
                        <a:pt x="2147" y="9394"/>
                      </a:cubicBezTo>
                      <a:lnTo>
                        <a:pt x="2079" y="9233"/>
                      </a:lnTo>
                      <a:lnTo>
                        <a:pt x="569" y="6600"/>
                      </a:lnTo>
                      <a:cubicBezTo>
                        <a:pt x="-619" y="4493"/>
                        <a:pt x="112" y="1790"/>
                        <a:pt x="2216" y="577"/>
                      </a:cubicBezTo>
                      <a:cubicBezTo>
                        <a:pt x="3702" y="-271"/>
                        <a:pt x="5486" y="-156"/>
                        <a:pt x="6835" y="737"/>
                      </a:cubicBezTo>
                      <a:lnTo>
                        <a:pt x="7338" y="1080"/>
                      </a:lnTo>
                      <a:lnTo>
                        <a:pt x="9580" y="2615"/>
                      </a:lnTo>
                      <a:lnTo>
                        <a:pt x="8871" y="2134"/>
                      </a:lnTo>
                      <a:lnTo>
                        <a:pt x="11157" y="3210"/>
                      </a:lnTo>
                      <a:lnTo>
                        <a:pt x="10814" y="3073"/>
                      </a:lnTo>
                      <a:lnTo>
                        <a:pt x="11615" y="3302"/>
                      </a:lnTo>
                      <a:lnTo>
                        <a:pt x="12003" y="3416"/>
                      </a:lnTo>
                      <a:cubicBezTo>
                        <a:pt x="12003" y="3416"/>
                        <a:pt x="12278" y="3508"/>
                        <a:pt x="12369" y="3508"/>
                      </a:cubicBezTo>
                      <a:cubicBezTo>
                        <a:pt x="12667" y="3531"/>
                        <a:pt x="12987" y="3577"/>
                        <a:pt x="13261" y="3646"/>
                      </a:cubicBezTo>
                      <a:lnTo>
                        <a:pt x="13924" y="3806"/>
                      </a:lnTo>
                      <a:cubicBezTo>
                        <a:pt x="14176" y="3760"/>
                        <a:pt x="14427" y="3760"/>
                        <a:pt x="14656" y="3760"/>
                      </a:cubicBezTo>
                      <a:lnTo>
                        <a:pt x="16142" y="3806"/>
                      </a:lnTo>
                      <a:lnTo>
                        <a:pt x="17011" y="3806"/>
                      </a:lnTo>
                      <a:cubicBezTo>
                        <a:pt x="17011" y="3806"/>
                        <a:pt x="17057" y="3829"/>
                        <a:pt x="17057" y="3829"/>
                      </a:cubicBezTo>
                      <a:cubicBezTo>
                        <a:pt x="17149" y="3829"/>
                        <a:pt x="16188" y="3737"/>
                        <a:pt x="16600" y="3806"/>
                      </a:cubicBezTo>
                      <a:lnTo>
                        <a:pt x="16737" y="3806"/>
                      </a:lnTo>
                      <a:cubicBezTo>
                        <a:pt x="16737" y="3806"/>
                        <a:pt x="16943" y="3783"/>
                        <a:pt x="16943" y="3783"/>
                      </a:cubicBezTo>
                      <a:lnTo>
                        <a:pt x="17331" y="3737"/>
                      </a:lnTo>
                      <a:lnTo>
                        <a:pt x="18132" y="3691"/>
                      </a:lnTo>
                      <a:lnTo>
                        <a:pt x="18521" y="3691"/>
                      </a:lnTo>
                      <a:cubicBezTo>
                        <a:pt x="18521" y="3691"/>
                        <a:pt x="18727" y="3646"/>
                        <a:pt x="18727" y="3646"/>
                      </a:cubicBezTo>
                      <a:lnTo>
                        <a:pt x="18818" y="3646"/>
                      </a:lnTo>
                      <a:cubicBezTo>
                        <a:pt x="18818" y="3646"/>
                        <a:pt x="18246" y="3622"/>
                        <a:pt x="18521" y="3622"/>
                      </a:cubicBezTo>
                      <a:lnTo>
                        <a:pt x="18612" y="3622"/>
                      </a:lnTo>
                      <a:cubicBezTo>
                        <a:pt x="19093" y="3599"/>
                        <a:pt x="19801" y="3577"/>
                        <a:pt x="19824" y="3508"/>
                      </a:cubicBezTo>
                      <a:lnTo>
                        <a:pt x="21288" y="3325"/>
                      </a:lnTo>
                      <a:cubicBezTo>
                        <a:pt x="21791" y="3256"/>
                        <a:pt x="22340" y="3210"/>
                        <a:pt x="22820" y="3164"/>
                      </a:cubicBezTo>
                      <a:lnTo>
                        <a:pt x="24123" y="3004"/>
                      </a:lnTo>
                      <a:lnTo>
                        <a:pt x="27325" y="2615"/>
                      </a:lnTo>
                      <a:lnTo>
                        <a:pt x="28171" y="2523"/>
                      </a:lnTo>
                      <a:lnTo>
                        <a:pt x="29177" y="2455"/>
                      </a:lnTo>
                      <a:lnTo>
                        <a:pt x="30824" y="2455"/>
                      </a:lnTo>
                      <a:cubicBezTo>
                        <a:pt x="30824" y="2455"/>
                        <a:pt x="30915" y="2432"/>
                        <a:pt x="30915" y="2432"/>
                      </a:cubicBezTo>
                      <a:lnTo>
                        <a:pt x="31715" y="2432"/>
                      </a:lnTo>
                      <a:cubicBezTo>
                        <a:pt x="31715" y="2432"/>
                        <a:pt x="31898" y="2455"/>
                        <a:pt x="31898" y="2455"/>
                      </a:cubicBezTo>
                      <a:lnTo>
                        <a:pt x="32287" y="2523"/>
                      </a:lnTo>
                      <a:lnTo>
                        <a:pt x="33065" y="2615"/>
                      </a:lnTo>
                      <a:lnTo>
                        <a:pt x="34620" y="2821"/>
                      </a:lnTo>
                      <a:cubicBezTo>
                        <a:pt x="36014" y="3142"/>
                        <a:pt x="37570" y="3577"/>
                        <a:pt x="38964" y="4058"/>
                      </a:cubicBezTo>
                      <a:lnTo>
                        <a:pt x="39033" y="4058"/>
                      </a:lnTo>
                      <a:cubicBezTo>
                        <a:pt x="39033" y="4058"/>
                        <a:pt x="39445" y="4241"/>
                        <a:pt x="39445" y="4241"/>
                      </a:cubicBezTo>
                      <a:lnTo>
                        <a:pt x="39491" y="4241"/>
                      </a:lnTo>
                      <a:cubicBezTo>
                        <a:pt x="39491" y="4241"/>
                        <a:pt x="39559" y="4309"/>
                        <a:pt x="39559" y="4309"/>
                      </a:cubicBezTo>
                      <a:lnTo>
                        <a:pt x="39742" y="4401"/>
                      </a:lnTo>
                      <a:lnTo>
                        <a:pt x="40085" y="4584"/>
                      </a:lnTo>
                      <a:lnTo>
                        <a:pt x="40771" y="4974"/>
                      </a:lnTo>
                      <a:cubicBezTo>
                        <a:pt x="41251" y="5225"/>
                        <a:pt x="41663" y="5432"/>
                        <a:pt x="42166" y="5752"/>
                      </a:cubicBezTo>
                      <a:lnTo>
                        <a:pt x="43927" y="6966"/>
                      </a:lnTo>
                      <a:lnTo>
                        <a:pt x="44773" y="7585"/>
                      </a:lnTo>
                      <a:lnTo>
                        <a:pt x="45207" y="7882"/>
                      </a:lnTo>
                      <a:lnTo>
                        <a:pt x="45207" y="7882"/>
                      </a:lnTo>
                      <a:cubicBezTo>
                        <a:pt x="45207" y="7882"/>
                        <a:pt x="45459" y="8065"/>
                        <a:pt x="45459" y="8065"/>
                      </a:cubicBezTo>
                      <a:lnTo>
                        <a:pt x="45459" y="8065"/>
                      </a:lnTo>
                      <a:cubicBezTo>
                        <a:pt x="45459" y="8065"/>
                        <a:pt x="45482" y="8111"/>
                        <a:pt x="45482" y="8111"/>
                      </a:cubicBezTo>
                      <a:lnTo>
                        <a:pt x="45550" y="8180"/>
                      </a:lnTo>
                      <a:lnTo>
                        <a:pt x="45688" y="8317"/>
                      </a:lnTo>
                      <a:lnTo>
                        <a:pt x="46808" y="9439"/>
                      </a:lnTo>
                      <a:lnTo>
                        <a:pt x="47357" y="10012"/>
                      </a:lnTo>
                      <a:cubicBezTo>
                        <a:pt x="48134" y="10676"/>
                        <a:pt x="47585" y="10218"/>
                        <a:pt x="47746" y="10356"/>
                      </a:cubicBezTo>
                      <a:lnTo>
                        <a:pt x="47769" y="10356"/>
                      </a:lnTo>
                      <a:cubicBezTo>
                        <a:pt x="47769" y="10356"/>
                        <a:pt x="47791" y="10424"/>
                        <a:pt x="47791" y="10424"/>
                      </a:cubicBezTo>
                      <a:lnTo>
                        <a:pt x="47860" y="10493"/>
                      </a:lnTo>
                      <a:lnTo>
                        <a:pt x="47975" y="10676"/>
                      </a:lnTo>
                      <a:lnTo>
                        <a:pt x="48226" y="10974"/>
                      </a:lnTo>
                      <a:lnTo>
                        <a:pt x="49186" y="12256"/>
                      </a:lnTo>
                      <a:lnTo>
                        <a:pt x="49301" y="12417"/>
                      </a:lnTo>
                      <a:lnTo>
                        <a:pt x="49575" y="12691"/>
                      </a:lnTo>
                      <a:lnTo>
                        <a:pt x="49575" y="12691"/>
                      </a:lnTo>
                      <a:cubicBezTo>
                        <a:pt x="49575" y="12691"/>
                        <a:pt x="49575" y="12737"/>
                        <a:pt x="49575" y="12737"/>
                      </a:cubicBezTo>
                      <a:lnTo>
                        <a:pt x="49575" y="12783"/>
                      </a:lnTo>
                      <a:cubicBezTo>
                        <a:pt x="49575" y="12783"/>
                        <a:pt x="49644" y="12875"/>
                        <a:pt x="49644" y="12875"/>
                      </a:cubicBezTo>
                      <a:lnTo>
                        <a:pt x="49849" y="13218"/>
                      </a:lnTo>
                      <a:lnTo>
                        <a:pt x="50261" y="13905"/>
                      </a:lnTo>
                      <a:lnTo>
                        <a:pt x="50673" y="14592"/>
                      </a:lnTo>
                      <a:lnTo>
                        <a:pt x="50764" y="14776"/>
                      </a:lnTo>
                      <a:lnTo>
                        <a:pt x="50764" y="14776"/>
                      </a:lnTo>
                      <a:cubicBezTo>
                        <a:pt x="51107" y="15256"/>
                        <a:pt x="50856" y="14936"/>
                        <a:pt x="50947" y="15027"/>
                      </a:cubicBezTo>
                      <a:lnTo>
                        <a:pt x="50947" y="15027"/>
                      </a:lnTo>
                      <a:cubicBezTo>
                        <a:pt x="50947" y="15027"/>
                        <a:pt x="50947" y="15073"/>
                        <a:pt x="50947" y="15073"/>
                      </a:cubicBezTo>
                      <a:lnTo>
                        <a:pt x="50993" y="15165"/>
                      </a:lnTo>
                      <a:lnTo>
                        <a:pt x="51176" y="15508"/>
                      </a:lnTo>
                      <a:lnTo>
                        <a:pt x="51839" y="16974"/>
                      </a:lnTo>
                      <a:lnTo>
                        <a:pt x="51885" y="17066"/>
                      </a:lnTo>
                      <a:lnTo>
                        <a:pt x="52068" y="17340"/>
                      </a:lnTo>
                      <a:lnTo>
                        <a:pt x="52068" y="17340"/>
                      </a:lnTo>
                      <a:cubicBezTo>
                        <a:pt x="52068" y="17340"/>
                        <a:pt x="52068" y="17409"/>
                        <a:pt x="52068" y="17409"/>
                      </a:cubicBezTo>
                      <a:lnTo>
                        <a:pt x="52136" y="17615"/>
                      </a:lnTo>
                      <a:lnTo>
                        <a:pt x="52273" y="17982"/>
                      </a:lnTo>
                      <a:lnTo>
                        <a:pt x="52525" y="18760"/>
                      </a:lnTo>
                      <a:cubicBezTo>
                        <a:pt x="52708" y="19264"/>
                        <a:pt x="52868" y="19791"/>
                        <a:pt x="53005" y="20295"/>
                      </a:cubicBezTo>
                      <a:lnTo>
                        <a:pt x="53257" y="21073"/>
                      </a:lnTo>
                      <a:lnTo>
                        <a:pt x="53463" y="21967"/>
                      </a:lnTo>
                      <a:cubicBezTo>
                        <a:pt x="53623" y="22562"/>
                        <a:pt x="53714" y="23135"/>
                        <a:pt x="53806" y="23707"/>
                      </a:cubicBezTo>
                      <a:cubicBezTo>
                        <a:pt x="54011" y="24898"/>
                        <a:pt x="54057" y="26020"/>
                        <a:pt x="53988" y="27188"/>
                      </a:cubicBezTo>
                      <a:lnTo>
                        <a:pt x="53988" y="27303"/>
                      </a:lnTo>
                      <a:cubicBezTo>
                        <a:pt x="53988" y="27623"/>
                        <a:pt x="53691" y="27875"/>
                        <a:pt x="53371" y="27830"/>
                      </a:cubicBezTo>
                      <a:cubicBezTo>
                        <a:pt x="53234" y="27830"/>
                        <a:pt x="53120" y="27783"/>
                        <a:pt x="53028" y="27715"/>
                      </a:cubicBezTo>
                      <a:close/>
                      <a:moveTo>
                        <a:pt x="52937" y="27371"/>
                      </a:moveTo>
                      <a:cubicBezTo>
                        <a:pt x="52319" y="26524"/>
                        <a:pt x="51656" y="25631"/>
                        <a:pt x="51016" y="24921"/>
                      </a:cubicBezTo>
                      <a:cubicBezTo>
                        <a:pt x="50673" y="24531"/>
                        <a:pt x="50330" y="24165"/>
                        <a:pt x="50033" y="23799"/>
                      </a:cubicBezTo>
                      <a:lnTo>
                        <a:pt x="49575" y="23272"/>
                      </a:lnTo>
                      <a:lnTo>
                        <a:pt x="49004" y="22677"/>
                      </a:lnTo>
                      <a:cubicBezTo>
                        <a:pt x="48615" y="22310"/>
                        <a:pt x="48226" y="21921"/>
                        <a:pt x="47860" y="21531"/>
                      </a:cubicBezTo>
                      <a:lnTo>
                        <a:pt x="47311" y="20936"/>
                      </a:lnTo>
                      <a:lnTo>
                        <a:pt x="47037" y="20616"/>
                      </a:lnTo>
                      <a:lnTo>
                        <a:pt x="46899" y="20478"/>
                      </a:lnTo>
                      <a:lnTo>
                        <a:pt x="46877" y="20478"/>
                      </a:lnTo>
                      <a:cubicBezTo>
                        <a:pt x="46877" y="20478"/>
                        <a:pt x="46877" y="20432"/>
                        <a:pt x="46877" y="20432"/>
                      </a:cubicBezTo>
                      <a:lnTo>
                        <a:pt x="46877" y="20432"/>
                      </a:lnTo>
                      <a:cubicBezTo>
                        <a:pt x="46877" y="20432"/>
                        <a:pt x="47174" y="20867"/>
                        <a:pt x="47037" y="20638"/>
                      </a:cubicBezTo>
                      <a:lnTo>
                        <a:pt x="46945" y="20570"/>
                      </a:lnTo>
                      <a:lnTo>
                        <a:pt x="45756" y="19516"/>
                      </a:lnTo>
                      <a:lnTo>
                        <a:pt x="45459" y="19242"/>
                      </a:lnTo>
                      <a:lnTo>
                        <a:pt x="45390" y="19173"/>
                      </a:lnTo>
                      <a:lnTo>
                        <a:pt x="45390" y="19173"/>
                      </a:lnTo>
                      <a:cubicBezTo>
                        <a:pt x="45390" y="19173"/>
                        <a:pt x="45390" y="19127"/>
                        <a:pt x="45390" y="19127"/>
                      </a:cubicBezTo>
                      <a:cubicBezTo>
                        <a:pt x="45459" y="19242"/>
                        <a:pt x="45207" y="18921"/>
                        <a:pt x="45573" y="19333"/>
                      </a:cubicBezTo>
                      <a:lnTo>
                        <a:pt x="45505" y="19333"/>
                      </a:lnTo>
                      <a:cubicBezTo>
                        <a:pt x="45505" y="19333"/>
                        <a:pt x="45367" y="19195"/>
                        <a:pt x="45367" y="19195"/>
                      </a:cubicBezTo>
                      <a:lnTo>
                        <a:pt x="44727" y="18692"/>
                      </a:lnTo>
                      <a:lnTo>
                        <a:pt x="44110" y="18188"/>
                      </a:lnTo>
                      <a:lnTo>
                        <a:pt x="43789" y="17936"/>
                      </a:lnTo>
                      <a:lnTo>
                        <a:pt x="43721" y="17867"/>
                      </a:lnTo>
                      <a:lnTo>
                        <a:pt x="43675" y="17867"/>
                      </a:lnTo>
                      <a:cubicBezTo>
                        <a:pt x="43675" y="17867"/>
                        <a:pt x="43652" y="17799"/>
                        <a:pt x="43652" y="17799"/>
                      </a:cubicBezTo>
                      <a:lnTo>
                        <a:pt x="43652" y="17799"/>
                      </a:lnTo>
                      <a:cubicBezTo>
                        <a:pt x="44178" y="18348"/>
                        <a:pt x="43789" y="17959"/>
                        <a:pt x="43904" y="18051"/>
                      </a:cubicBezTo>
                      <a:lnTo>
                        <a:pt x="43744" y="17959"/>
                      </a:lnTo>
                      <a:lnTo>
                        <a:pt x="42440" y="17043"/>
                      </a:lnTo>
                      <a:lnTo>
                        <a:pt x="42120" y="16814"/>
                      </a:lnTo>
                      <a:lnTo>
                        <a:pt x="41960" y="16699"/>
                      </a:lnTo>
                      <a:lnTo>
                        <a:pt x="41892" y="16630"/>
                      </a:lnTo>
                      <a:lnTo>
                        <a:pt x="41846" y="16630"/>
                      </a:lnTo>
                      <a:cubicBezTo>
                        <a:pt x="41846" y="16630"/>
                        <a:pt x="41823" y="16585"/>
                        <a:pt x="41823" y="16585"/>
                      </a:cubicBezTo>
                      <a:lnTo>
                        <a:pt x="41823" y="16585"/>
                      </a:lnTo>
                      <a:cubicBezTo>
                        <a:pt x="41983" y="16722"/>
                        <a:pt x="41434" y="16264"/>
                        <a:pt x="42189" y="16905"/>
                      </a:cubicBezTo>
                      <a:lnTo>
                        <a:pt x="41503" y="16516"/>
                      </a:lnTo>
                      <a:lnTo>
                        <a:pt x="40131" y="15738"/>
                      </a:lnTo>
                      <a:lnTo>
                        <a:pt x="39948" y="15646"/>
                      </a:lnTo>
                      <a:lnTo>
                        <a:pt x="39856" y="15600"/>
                      </a:lnTo>
                      <a:lnTo>
                        <a:pt x="39811" y="15600"/>
                      </a:lnTo>
                      <a:cubicBezTo>
                        <a:pt x="39811" y="15600"/>
                        <a:pt x="39811" y="15554"/>
                        <a:pt x="39811" y="15554"/>
                      </a:cubicBezTo>
                      <a:cubicBezTo>
                        <a:pt x="39765" y="15554"/>
                        <a:pt x="40222" y="15875"/>
                        <a:pt x="40039" y="15714"/>
                      </a:cubicBezTo>
                      <a:lnTo>
                        <a:pt x="40039" y="15714"/>
                      </a:lnTo>
                      <a:cubicBezTo>
                        <a:pt x="40039" y="15714"/>
                        <a:pt x="39765" y="15623"/>
                        <a:pt x="39765" y="15623"/>
                      </a:cubicBezTo>
                      <a:lnTo>
                        <a:pt x="39262" y="15440"/>
                      </a:lnTo>
                      <a:lnTo>
                        <a:pt x="38301" y="15027"/>
                      </a:lnTo>
                      <a:lnTo>
                        <a:pt x="36815" y="14592"/>
                      </a:lnTo>
                      <a:lnTo>
                        <a:pt x="36060" y="14363"/>
                      </a:lnTo>
                      <a:lnTo>
                        <a:pt x="35694" y="14272"/>
                      </a:lnTo>
                      <a:lnTo>
                        <a:pt x="35511" y="14203"/>
                      </a:lnTo>
                      <a:lnTo>
                        <a:pt x="35420" y="14157"/>
                      </a:lnTo>
                      <a:lnTo>
                        <a:pt x="35420" y="14157"/>
                      </a:lnTo>
                      <a:cubicBezTo>
                        <a:pt x="35420" y="14157"/>
                        <a:pt x="36129" y="14409"/>
                        <a:pt x="35786" y="14317"/>
                      </a:cubicBezTo>
                      <a:lnTo>
                        <a:pt x="35763" y="14317"/>
                      </a:lnTo>
                      <a:cubicBezTo>
                        <a:pt x="35123" y="14317"/>
                        <a:pt x="34665" y="14180"/>
                        <a:pt x="34002" y="14111"/>
                      </a:cubicBezTo>
                      <a:lnTo>
                        <a:pt x="31052" y="14111"/>
                      </a:lnTo>
                      <a:cubicBezTo>
                        <a:pt x="31052" y="14111"/>
                        <a:pt x="31007" y="14111"/>
                        <a:pt x="31007" y="14111"/>
                      </a:cubicBezTo>
                      <a:lnTo>
                        <a:pt x="31007" y="14111"/>
                      </a:lnTo>
                      <a:cubicBezTo>
                        <a:pt x="31327" y="14111"/>
                        <a:pt x="30275" y="14111"/>
                        <a:pt x="31693" y="14111"/>
                      </a:cubicBezTo>
                      <a:lnTo>
                        <a:pt x="31578" y="14111"/>
                      </a:lnTo>
                      <a:cubicBezTo>
                        <a:pt x="31578" y="14111"/>
                        <a:pt x="30092" y="14249"/>
                        <a:pt x="30092" y="14249"/>
                      </a:cubicBezTo>
                      <a:lnTo>
                        <a:pt x="29703" y="14295"/>
                      </a:lnTo>
                      <a:lnTo>
                        <a:pt x="29612" y="14295"/>
                      </a:lnTo>
                      <a:cubicBezTo>
                        <a:pt x="29612" y="14295"/>
                        <a:pt x="29589" y="14295"/>
                        <a:pt x="29589" y="14295"/>
                      </a:cubicBezTo>
                      <a:lnTo>
                        <a:pt x="29589" y="14295"/>
                      </a:lnTo>
                      <a:cubicBezTo>
                        <a:pt x="29406" y="14317"/>
                        <a:pt x="29817" y="14272"/>
                        <a:pt x="29772" y="14295"/>
                      </a:cubicBezTo>
                      <a:lnTo>
                        <a:pt x="29726" y="14295"/>
                      </a:lnTo>
                      <a:lnTo>
                        <a:pt x="29520" y="14340"/>
                      </a:lnTo>
                      <a:lnTo>
                        <a:pt x="28811" y="14409"/>
                      </a:lnTo>
                      <a:lnTo>
                        <a:pt x="27256" y="14615"/>
                      </a:lnTo>
                      <a:lnTo>
                        <a:pt x="26867" y="14661"/>
                      </a:lnTo>
                      <a:lnTo>
                        <a:pt x="26662" y="14661"/>
                      </a:lnTo>
                      <a:cubicBezTo>
                        <a:pt x="26662" y="14661"/>
                        <a:pt x="26570" y="14684"/>
                        <a:pt x="26570" y="14684"/>
                      </a:cubicBezTo>
                      <a:lnTo>
                        <a:pt x="26547" y="14684"/>
                      </a:lnTo>
                      <a:cubicBezTo>
                        <a:pt x="26982" y="14638"/>
                        <a:pt x="26639" y="14684"/>
                        <a:pt x="26753" y="14661"/>
                      </a:cubicBezTo>
                      <a:lnTo>
                        <a:pt x="26707" y="14661"/>
                      </a:lnTo>
                      <a:cubicBezTo>
                        <a:pt x="26707" y="14661"/>
                        <a:pt x="25793" y="14730"/>
                        <a:pt x="25793" y="14730"/>
                      </a:cubicBezTo>
                      <a:lnTo>
                        <a:pt x="23963" y="14867"/>
                      </a:lnTo>
                      <a:cubicBezTo>
                        <a:pt x="23391" y="14890"/>
                        <a:pt x="22889" y="14913"/>
                        <a:pt x="22362" y="14913"/>
                      </a:cubicBezTo>
                      <a:lnTo>
                        <a:pt x="21425" y="14913"/>
                      </a:lnTo>
                      <a:cubicBezTo>
                        <a:pt x="21425" y="14913"/>
                        <a:pt x="22042" y="14867"/>
                        <a:pt x="21745" y="14890"/>
                      </a:cubicBezTo>
                      <a:lnTo>
                        <a:pt x="21356" y="14890"/>
                      </a:lnTo>
                      <a:cubicBezTo>
                        <a:pt x="21356" y="14890"/>
                        <a:pt x="20693" y="14913"/>
                        <a:pt x="20693" y="14913"/>
                      </a:cubicBezTo>
                      <a:cubicBezTo>
                        <a:pt x="19664" y="14936"/>
                        <a:pt x="19344" y="14867"/>
                        <a:pt x="18772" y="14844"/>
                      </a:cubicBezTo>
                      <a:lnTo>
                        <a:pt x="18727" y="14844"/>
                      </a:lnTo>
                      <a:cubicBezTo>
                        <a:pt x="18727" y="14844"/>
                        <a:pt x="18360" y="14821"/>
                        <a:pt x="18360" y="14821"/>
                      </a:cubicBezTo>
                      <a:lnTo>
                        <a:pt x="18269" y="14821"/>
                      </a:lnTo>
                      <a:cubicBezTo>
                        <a:pt x="18269" y="14821"/>
                        <a:pt x="18063" y="14799"/>
                        <a:pt x="18063" y="14799"/>
                      </a:cubicBezTo>
                      <a:lnTo>
                        <a:pt x="17674" y="14752"/>
                      </a:lnTo>
                      <a:lnTo>
                        <a:pt x="16897" y="14684"/>
                      </a:lnTo>
                      <a:lnTo>
                        <a:pt x="15662" y="14547"/>
                      </a:lnTo>
                      <a:lnTo>
                        <a:pt x="14953" y="14409"/>
                      </a:lnTo>
                      <a:lnTo>
                        <a:pt x="13307" y="14088"/>
                      </a:lnTo>
                      <a:cubicBezTo>
                        <a:pt x="12529" y="13905"/>
                        <a:pt x="11729" y="13699"/>
                        <a:pt x="10974" y="13470"/>
                      </a:cubicBezTo>
                      <a:lnTo>
                        <a:pt x="11615" y="13630"/>
                      </a:lnTo>
                      <a:cubicBezTo>
                        <a:pt x="10814" y="13356"/>
                        <a:pt x="10014" y="13126"/>
                        <a:pt x="9237" y="12829"/>
                      </a:cubicBezTo>
                      <a:cubicBezTo>
                        <a:pt x="9031" y="12760"/>
                        <a:pt x="8962" y="12714"/>
                        <a:pt x="8802" y="12646"/>
                      </a:cubicBezTo>
                      <a:lnTo>
                        <a:pt x="8390" y="12463"/>
                      </a:lnTo>
                      <a:lnTo>
                        <a:pt x="7590" y="12096"/>
                      </a:lnTo>
                      <a:lnTo>
                        <a:pt x="7270" y="11936"/>
                      </a:lnTo>
                      <a:lnTo>
                        <a:pt x="4754" y="10378"/>
                      </a:lnTo>
                      <a:lnTo>
                        <a:pt x="4183" y="10012"/>
                      </a:lnTo>
                      <a:cubicBezTo>
                        <a:pt x="4183" y="10012"/>
                        <a:pt x="4068" y="9943"/>
                        <a:pt x="4045" y="9898"/>
                      </a:cubicBezTo>
                      <a:lnTo>
                        <a:pt x="2307" y="8409"/>
                      </a:lnTo>
                      <a:lnTo>
                        <a:pt x="9053" y="2912"/>
                      </a:lnTo>
                      <a:lnTo>
                        <a:pt x="9900" y="4836"/>
                      </a:lnTo>
                      <a:lnTo>
                        <a:pt x="9442" y="4172"/>
                      </a:lnTo>
                      <a:cubicBezTo>
                        <a:pt x="9739" y="4607"/>
                        <a:pt x="9923" y="4974"/>
                        <a:pt x="10311" y="5432"/>
                      </a:cubicBezTo>
                      <a:lnTo>
                        <a:pt x="10883" y="6142"/>
                      </a:lnTo>
                      <a:lnTo>
                        <a:pt x="11020" y="6302"/>
                      </a:lnTo>
                      <a:lnTo>
                        <a:pt x="11089" y="6394"/>
                      </a:lnTo>
                      <a:lnTo>
                        <a:pt x="11089" y="6394"/>
                      </a:lnTo>
                      <a:cubicBezTo>
                        <a:pt x="11089" y="6394"/>
                        <a:pt x="11089" y="6416"/>
                        <a:pt x="11089" y="6416"/>
                      </a:cubicBezTo>
                      <a:lnTo>
                        <a:pt x="11089" y="6416"/>
                      </a:lnTo>
                      <a:cubicBezTo>
                        <a:pt x="10929" y="6279"/>
                        <a:pt x="11432" y="6760"/>
                        <a:pt x="10746" y="6096"/>
                      </a:cubicBezTo>
                      <a:lnTo>
                        <a:pt x="10791" y="6096"/>
                      </a:lnTo>
                      <a:cubicBezTo>
                        <a:pt x="10791" y="6096"/>
                        <a:pt x="11111" y="6416"/>
                        <a:pt x="11111" y="6416"/>
                      </a:cubicBezTo>
                      <a:lnTo>
                        <a:pt x="11683" y="6943"/>
                      </a:lnTo>
                      <a:cubicBezTo>
                        <a:pt x="11843" y="7103"/>
                        <a:pt x="12026" y="7264"/>
                        <a:pt x="12163" y="7355"/>
                      </a:cubicBezTo>
                      <a:cubicBezTo>
                        <a:pt x="12301" y="7470"/>
                        <a:pt x="12438" y="7630"/>
                        <a:pt x="12575" y="7699"/>
                      </a:cubicBezTo>
                      <a:cubicBezTo>
                        <a:pt x="12689" y="7768"/>
                        <a:pt x="12804" y="7859"/>
                        <a:pt x="12941" y="7951"/>
                      </a:cubicBezTo>
                      <a:cubicBezTo>
                        <a:pt x="12987" y="7997"/>
                        <a:pt x="13033" y="8042"/>
                        <a:pt x="13101" y="8042"/>
                      </a:cubicBezTo>
                      <a:lnTo>
                        <a:pt x="13421" y="8203"/>
                      </a:lnTo>
                      <a:cubicBezTo>
                        <a:pt x="13741" y="8340"/>
                        <a:pt x="14039" y="8523"/>
                        <a:pt x="14336" y="8707"/>
                      </a:cubicBezTo>
                      <a:cubicBezTo>
                        <a:pt x="14542" y="8890"/>
                        <a:pt x="15182" y="9096"/>
                        <a:pt x="15685" y="9325"/>
                      </a:cubicBezTo>
                      <a:lnTo>
                        <a:pt x="16485" y="9646"/>
                      </a:lnTo>
                      <a:lnTo>
                        <a:pt x="16874" y="9806"/>
                      </a:lnTo>
                      <a:lnTo>
                        <a:pt x="16920" y="9806"/>
                      </a:lnTo>
                      <a:cubicBezTo>
                        <a:pt x="16920" y="9806"/>
                        <a:pt x="16920" y="9806"/>
                        <a:pt x="16920" y="9806"/>
                      </a:cubicBezTo>
                      <a:cubicBezTo>
                        <a:pt x="16988" y="9829"/>
                        <a:pt x="16302" y="9623"/>
                        <a:pt x="16600" y="9714"/>
                      </a:cubicBezTo>
                      <a:lnTo>
                        <a:pt x="16623" y="9714"/>
                      </a:lnTo>
                      <a:cubicBezTo>
                        <a:pt x="16623" y="9714"/>
                        <a:pt x="16714" y="9737"/>
                        <a:pt x="16714" y="9737"/>
                      </a:cubicBezTo>
                      <a:lnTo>
                        <a:pt x="16920" y="9783"/>
                      </a:lnTo>
                      <a:lnTo>
                        <a:pt x="18566" y="10218"/>
                      </a:lnTo>
                      <a:lnTo>
                        <a:pt x="18978" y="10310"/>
                      </a:lnTo>
                      <a:lnTo>
                        <a:pt x="19046" y="10310"/>
                      </a:lnTo>
                      <a:cubicBezTo>
                        <a:pt x="19046" y="10310"/>
                        <a:pt x="18017" y="10172"/>
                        <a:pt x="18498" y="10241"/>
                      </a:cubicBezTo>
                      <a:lnTo>
                        <a:pt x="18521" y="10241"/>
                      </a:lnTo>
                      <a:cubicBezTo>
                        <a:pt x="18521" y="10241"/>
                        <a:pt x="18544" y="10241"/>
                        <a:pt x="18544" y="10241"/>
                      </a:cubicBezTo>
                      <a:lnTo>
                        <a:pt x="18635" y="10241"/>
                      </a:lnTo>
                      <a:cubicBezTo>
                        <a:pt x="18635" y="10241"/>
                        <a:pt x="18841" y="10310"/>
                        <a:pt x="18841" y="10310"/>
                      </a:cubicBezTo>
                      <a:lnTo>
                        <a:pt x="19687" y="10493"/>
                      </a:lnTo>
                      <a:lnTo>
                        <a:pt x="21173" y="10768"/>
                      </a:lnTo>
                      <a:lnTo>
                        <a:pt x="22728" y="10951"/>
                      </a:lnTo>
                      <a:cubicBezTo>
                        <a:pt x="23232" y="11020"/>
                        <a:pt x="23780" y="11065"/>
                        <a:pt x="24375" y="11065"/>
                      </a:cubicBezTo>
                      <a:lnTo>
                        <a:pt x="26090" y="11134"/>
                      </a:lnTo>
                      <a:lnTo>
                        <a:pt x="27714" y="11134"/>
                      </a:lnTo>
                      <a:cubicBezTo>
                        <a:pt x="27714" y="11134"/>
                        <a:pt x="29383" y="11134"/>
                        <a:pt x="29383" y="11134"/>
                      </a:cubicBezTo>
                      <a:lnTo>
                        <a:pt x="29840" y="11134"/>
                      </a:lnTo>
                      <a:cubicBezTo>
                        <a:pt x="29840" y="11134"/>
                        <a:pt x="29863" y="11134"/>
                        <a:pt x="29863" y="11134"/>
                      </a:cubicBezTo>
                      <a:lnTo>
                        <a:pt x="30366" y="11134"/>
                      </a:lnTo>
                      <a:cubicBezTo>
                        <a:pt x="30366" y="11134"/>
                        <a:pt x="31235" y="11203"/>
                        <a:pt x="31235" y="11203"/>
                      </a:cubicBezTo>
                      <a:cubicBezTo>
                        <a:pt x="31830" y="11226"/>
                        <a:pt x="32653" y="11317"/>
                        <a:pt x="33339" y="11409"/>
                      </a:cubicBezTo>
                      <a:cubicBezTo>
                        <a:pt x="34117" y="11500"/>
                        <a:pt x="34620" y="11661"/>
                        <a:pt x="35168" y="11798"/>
                      </a:cubicBezTo>
                      <a:cubicBezTo>
                        <a:pt x="35740" y="11959"/>
                        <a:pt x="36220" y="12073"/>
                        <a:pt x="37021" y="12348"/>
                      </a:cubicBezTo>
                      <a:cubicBezTo>
                        <a:pt x="37844" y="12623"/>
                        <a:pt x="38141" y="12806"/>
                        <a:pt x="38621" y="13035"/>
                      </a:cubicBezTo>
                      <a:lnTo>
                        <a:pt x="38759" y="13035"/>
                      </a:lnTo>
                      <a:cubicBezTo>
                        <a:pt x="38759" y="13035"/>
                        <a:pt x="40863" y="14203"/>
                        <a:pt x="40863" y="14203"/>
                      </a:cubicBezTo>
                      <a:lnTo>
                        <a:pt x="41000" y="14272"/>
                      </a:lnTo>
                      <a:lnTo>
                        <a:pt x="42898" y="15554"/>
                      </a:lnTo>
                      <a:lnTo>
                        <a:pt x="43058" y="15669"/>
                      </a:lnTo>
                      <a:lnTo>
                        <a:pt x="44567" y="16837"/>
                      </a:lnTo>
                      <a:lnTo>
                        <a:pt x="44773" y="16974"/>
                      </a:lnTo>
                      <a:lnTo>
                        <a:pt x="44933" y="17089"/>
                      </a:lnTo>
                      <a:lnTo>
                        <a:pt x="44979" y="17157"/>
                      </a:lnTo>
                      <a:lnTo>
                        <a:pt x="45070" y="17249"/>
                      </a:lnTo>
                      <a:lnTo>
                        <a:pt x="45413" y="17569"/>
                      </a:lnTo>
                      <a:lnTo>
                        <a:pt x="46122" y="18211"/>
                      </a:lnTo>
                      <a:lnTo>
                        <a:pt x="47563" y="19493"/>
                      </a:lnTo>
                      <a:lnTo>
                        <a:pt x="47906" y="19814"/>
                      </a:lnTo>
                      <a:lnTo>
                        <a:pt x="47997" y="19883"/>
                      </a:lnTo>
                      <a:cubicBezTo>
                        <a:pt x="48203" y="20043"/>
                        <a:pt x="48089" y="19997"/>
                        <a:pt x="48180" y="20043"/>
                      </a:cubicBezTo>
                      <a:lnTo>
                        <a:pt x="48340" y="20226"/>
                      </a:lnTo>
                      <a:lnTo>
                        <a:pt x="48980" y="20936"/>
                      </a:lnTo>
                      <a:lnTo>
                        <a:pt x="51542" y="23799"/>
                      </a:lnTo>
                      <a:lnTo>
                        <a:pt x="52182" y="24509"/>
                      </a:lnTo>
                      <a:cubicBezTo>
                        <a:pt x="52411" y="24738"/>
                        <a:pt x="52662" y="25035"/>
                        <a:pt x="52845" y="25264"/>
                      </a:cubicBezTo>
                      <a:lnTo>
                        <a:pt x="54057" y="26776"/>
                      </a:lnTo>
                      <a:lnTo>
                        <a:pt x="53097" y="2728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0" name="Graphic 3">
                <a:extLst>
                  <a:ext uri="{FF2B5EF4-FFF2-40B4-BE49-F238E27FC236}">
                    <a16:creationId xmlns:a16="http://schemas.microsoft.com/office/drawing/2014/main" id="{BD53ABEE-4EDF-A1CC-A93E-0A8DB7802BA2}"/>
                  </a:ext>
                </a:extLst>
              </p:cNvPr>
              <p:cNvGrpSpPr/>
              <p:nvPr/>
            </p:nvGrpSpPr>
            <p:grpSpPr>
              <a:xfrm>
                <a:off x="5341370" y="3851604"/>
                <a:ext cx="36280" cy="20629"/>
                <a:chOff x="4441107" y="3851604"/>
                <a:chExt cx="36280" cy="20629"/>
              </a:xfrm>
              <a:solidFill>
                <a:srgbClr val="EDA69A"/>
              </a:solidFill>
            </p:grpSpPr>
            <p:sp>
              <p:nvSpPr>
                <p:cNvPr id="1061" name="Freeform: Shape 2069">
                  <a:extLst>
                    <a:ext uri="{FF2B5EF4-FFF2-40B4-BE49-F238E27FC236}">
                      <a16:creationId xmlns:a16="http://schemas.microsoft.com/office/drawing/2014/main" id="{E4173AC3-10AB-D923-5FA3-8CE38EB3ABFA}"/>
                    </a:ext>
                  </a:extLst>
                </p:cNvPr>
                <p:cNvSpPr/>
                <p:nvPr/>
              </p:nvSpPr>
              <p:spPr>
                <a:xfrm>
                  <a:off x="4445824"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2" name="Freeform: Shape 2070">
                  <a:extLst>
                    <a:ext uri="{FF2B5EF4-FFF2-40B4-BE49-F238E27FC236}">
                      <a16:creationId xmlns:a16="http://schemas.microsoft.com/office/drawing/2014/main" id="{2A4EC664-43F3-FECB-8458-E347EB6DBCF5}"/>
                    </a:ext>
                  </a:extLst>
                </p:cNvPr>
                <p:cNvSpPr/>
                <p:nvPr/>
              </p:nvSpPr>
              <p:spPr>
                <a:xfrm>
                  <a:off x="4441107" y="3851604"/>
                  <a:ext cx="36280" cy="20629"/>
                </a:xfrm>
                <a:custGeom>
                  <a:avLst/>
                  <a:gdLst>
                    <a:gd name="connsiteX0" fmla="*/ 34971 w 36280"/>
                    <a:gd name="connsiteY0" fmla="*/ 20560 h 20629"/>
                    <a:gd name="connsiteX1" fmla="*/ 31518 w 36280"/>
                    <a:gd name="connsiteY1" fmla="*/ 18751 h 20629"/>
                    <a:gd name="connsiteX2" fmla="*/ 29871 w 36280"/>
                    <a:gd name="connsiteY2" fmla="*/ 17881 h 20629"/>
                    <a:gd name="connsiteX3" fmla="*/ 28088 w 36280"/>
                    <a:gd name="connsiteY3" fmla="*/ 17056 h 20629"/>
                    <a:gd name="connsiteX4" fmla="*/ 26327 w 36280"/>
                    <a:gd name="connsiteY4" fmla="*/ 16255 h 20629"/>
                    <a:gd name="connsiteX5" fmla="*/ 25435 w 36280"/>
                    <a:gd name="connsiteY5" fmla="*/ 15819 h 20629"/>
                    <a:gd name="connsiteX6" fmla="*/ 25321 w 36280"/>
                    <a:gd name="connsiteY6" fmla="*/ 15773 h 20629"/>
                    <a:gd name="connsiteX7" fmla="*/ 25275 w 36280"/>
                    <a:gd name="connsiteY7" fmla="*/ 15773 h 20629"/>
                    <a:gd name="connsiteX8" fmla="*/ 25275 w 36280"/>
                    <a:gd name="connsiteY8" fmla="*/ 15751 h 20629"/>
                    <a:gd name="connsiteX9" fmla="*/ 25458 w 36280"/>
                    <a:gd name="connsiteY9" fmla="*/ 15842 h 20629"/>
                    <a:gd name="connsiteX10" fmla="*/ 25435 w 36280"/>
                    <a:gd name="connsiteY10" fmla="*/ 15842 h 20629"/>
                    <a:gd name="connsiteX11" fmla="*/ 25206 w 36280"/>
                    <a:gd name="connsiteY11" fmla="*/ 15751 h 20629"/>
                    <a:gd name="connsiteX12" fmla="*/ 24726 w 36280"/>
                    <a:gd name="connsiteY12" fmla="*/ 15590 h 20629"/>
                    <a:gd name="connsiteX13" fmla="*/ 22874 w 36280"/>
                    <a:gd name="connsiteY13" fmla="*/ 14972 h 20629"/>
                    <a:gd name="connsiteX14" fmla="*/ 22851 w 36280"/>
                    <a:gd name="connsiteY14" fmla="*/ 14972 h 20629"/>
                    <a:gd name="connsiteX15" fmla="*/ 22851 w 36280"/>
                    <a:gd name="connsiteY15" fmla="*/ 14972 h 20629"/>
                    <a:gd name="connsiteX16" fmla="*/ 22851 w 36280"/>
                    <a:gd name="connsiteY16" fmla="*/ 14972 h 20629"/>
                    <a:gd name="connsiteX17" fmla="*/ 23171 w 36280"/>
                    <a:gd name="connsiteY17" fmla="*/ 15086 h 20629"/>
                    <a:gd name="connsiteX18" fmla="*/ 23102 w 36280"/>
                    <a:gd name="connsiteY18" fmla="*/ 15086 h 20629"/>
                    <a:gd name="connsiteX19" fmla="*/ 22988 w 36280"/>
                    <a:gd name="connsiteY19" fmla="*/ 15041 h 20629"/>
                    <a:gd name="connsiteX20" fmla="*/ 22736 w 36280"/>
                    <a:gd name="connsiteY20" fmla="*/ 15041 h 20629"/>
                    <a:gd name="connsiteX21" fmla="*/ 22256 w 36280"/>
                    <a:gd name="connsiteY21" fmla="*/ 14903 h 20629"/>
                    <a:gd name="connsiteX22" fmla="*/ 21296 w 36280"/>
                    <a:gd name="connsiteY22" fmla="*/ 14743 h 20629"/>
                    <a:gd name="connsiteX23" fmla="*/ 20816 w 36280"/>
                    <a:gd name="connsiteY23" fmla="*/ 14629 h 20629"/>
                    <a:gd name="connsiteX24" fmla="*/ 20564 w 36280"/>
                    <a:gd name="connsiteY24" fmla="*/ 14629 h 20629"/>
                    <a:gd name="connsiteX25" fmla="*/ 20496 w 36280"/>
                    <a:gd name="connsiteY25" fmla="*/ 14582 h 20629"/>
                    <a:gd name="connsiteX26" fmla="*/ 20496 w 36280"/>
                    <a:gd name="connsiteY26" fmla="*/ 14582 h 20629"/>
                    <a:gd name="connsiteX27" fmla="*/ 20724 w 36280"/>
                    <a:gd name="connsiteY27" fmla="*/ 14629 h 20629"/>
                    <a:gd name="connsiteX28" fmla="*/ 20701 w 36280"/>
                    <a:gd name="connsiteY28" fmla="*/ 14629 h 20629"/>
                    <a:gd name="connsiteX29" fmla="*/ 20587 w 36280"/>
                    <a:gd name="connsiteY29" fmla="*/ 14629 h 20629"/>
                    <a:gd name="connsiteX30" fmla="*/ 19604 w 36280"/>
                    <a:gd name="connsiteY30" fmla="*/ 14560 h 20629"/>
                    <a:gd name="connsiteX31" fmla="*/ 17660 w 36280"/>
                    <a:gd name="connsiteY31" fmla="*/ 14399 h 20629"/>
                    <a:gd name="connsiteX32" fmla="*/ 15693 w 36280"/>
                    <a:gd name="connsiteY32" fmla="*/ 14193 h 20629"/>
                    <a:gd name="connsiteX33" fmla="*/ 14733 w 36280"/>
                    <a:gd name="connsiteY33" fmla="*/ 14079 h 20629"/>
                    <a:gd name="connsiteX34" fmla="*/ 14481 w 36280"/>
                    <a:gd name="connsiteY34" fmla="*/ 14079 h 20629"/>
                    <a:gd name="connsiteX35" fmla="*/ 14413 w 36280"/>
                    <a:gd name="connsiteY35" fmla="*/ 14033 h 20629"/>
                    <a:gd name="connsiteX36" fmla="*/ 14138 w 36280"/>
                    <a:gd name="connsiteY36" fmla="*/ 13964 h 20629"/>
                    <a:gd name="connsiteX37" fmla="*/ 14024 w 36280"/>
                    <a:gd name="connsiteY37" fmla="*/ 13918 h 20629"/>
                    <a:gd name="connsiteX38" fmla="*/ 13544 w 36280"/>
                    <a:gd name="connsiteY38" fmla="*/ 13827 h 20629"/>
                    <a:gd name="connsiteX39" fmla="*/ 11646 w 36280"/>
                    <a:gd name="connsiteY39" fmla="*/ 13460 h 20629"/>
                    <a:gd name="connsiteX40" fmla="*/ 11165 w 36280"/>
                    <a:gd name="connsiteY40" fmla="*/ 13346 h 20629"/>
                    <a:gd name="connsiteX41" fmla="*/ 11120 w 36280"/>
                    <a:gd name="connsiteY41" fmla="*/ 13346 h 20629"/>
                    <a:gd name="connsiteX42" fmla="*/ 10548 w 36280"/>
                    <a:gd name="connsiteY42" fmla="*/ 13140 h 20629"/>
                    <a:gd name="connsiteX43" fmla="*/ 10479 w 36280"/>
                    <a:gd name="connsiteY43" fmla="*/ 13140 h 20629"/>
                    <a:gd name="connsiteX44" fmla="*/ 10365 w 36280"/>
                    <a:gd name="connsiteY44" fmla="*/ 13071 h 20629"/>
                    <a:gd name="connsiteX45" fmla="*/ 10136 w 36280"/>
                    <a:gd name="connsiteY45" fmla="*/ 13002 h 20629"/>
                    <a:gd name="connsiteX46" fmla="*/ 9199 w 36280"/>
                    <a:gd name="connsiteY46" fmla="*/ 12705 h 20629"/>
                    <a:gd name="connsiteX47" fmla="*/ 8261 w 36280"/>
                    <a:gd name="connsiteY47" fmla="*/ 12430 h 20629"/>
                    <a:gd name="connsiteX48" fmla="*/ 8033 w 36280"/>
                    <a:gd name="connsiteY48" fmla="*/ 12338 h 20629"/>
                    <a:gd name="connsiteX49" fmla="*/ 7918 w 36280"/>
                    <a:gd name="connsiteY49" fmla="*/ 12338 h 20629"/>
                    <a:gd name="connsiteX50" fmla="*/ 7872 w 36280"/>
                    <a:gd name="connsiteY50" fmla="*/ 12292 h 20629"/>
                    <a:gd name="connsiteX51" fmla="*/ 7827 w 36280"/>
                    <a:gd name="connsiteY51" fmla="*/ 12292 h 20629"/>
                    <a:gd name="connsiteX52" fmla="*/ 7506 w 36280"/>
                    <a:gd name="connsiteY52" fmla="*/ 12132 h 20629"/>
                    <a:gd name="connsiteX53" fmla="*/ 7072 w 36280"/>
                    <a:gd name="connsiteY53" fmla="*/ 11903 h 20629"/>
                    <a:gd name="connsiteX54" fmla="*/ 5311 w 36280"/>
                    <a:gd name="connsiteY54" fmla="*/ 11056 h 20629"/>
                    <a:gd name="connsiteX55" fmla="*/ 5448 w 36280"/>
                    <a:gd name="connsiteY55" fmla="*/ 11147 h 20629"/>
                    <a:gd name="connsiteX56" fmla="*/ 4008 w 36280"/>
                    <a:gd name="connsiteY56" fmla="*/ 10254 h 20629"/>
                    <a:gd name="connsiteX57" fmla="*/ 3299 w 36280"/>
                    <a:gd name="connsiteY57" fmla="*/ 9750 h 20629"/>
                    <a:gd name="connsiteX58" fmla="*/ 3230 w 36280"/>
                    <a:gd name="connsiteY58" fmla="*/ 9704 h 20629"/>
                    <a:gd name="connsiteX59" fmla="*/ 2773 w 36280"/>
                    <a:gd name="connsiteY59" fmla="*/ 9292 h 20629"/>
                    <a:gd name="connsiteX60" fmla="*/ 2590 w 36280"/>
                    <a:gd name="connsiteY60" fmla="*/ 9155 h 20629"/>
                    <a:gd name="connsiteX61" fmla="*/ 2247 w 36280"/>
                    <a:gd name="connsiteY61" fmla="*/ 8880 h 20629"/>
                    <a:gd name="connsiteX62" fmla="*/ 1561 w 36280"/>
                    <a:gd name="connsiteY62" fmla="*/ 8308 h 20629"/>
                    <a:gd name="connsiteX63" fmla="*/ 966 w 36280"/>
                    <a:gd name="connsiteY63" fmla="*/ 2285 h 20629"/>
                    <a:gd name="connsiteX64" fmla="*/ 4191 w 36280"/>
                    <a:gd name="connsiteY64" fmla="*/ 727 h 20629"/>
                    <a:gd name="connsiteX65" fmla="*/ 4740 w 36280"/>
                    <a:gd name="connsiteY65" fmla="*/ 727 h 20629"/>
                    <a:gd name="connsiteX66" fmla="*/ 6203 w 36280"/>
                    <a:gd name="connsiteY66" fmla="*/ 704 h 20629"/>
                    <a:gd name="connsiteX67" fmla="*/ 6752 w 36280"/>
                    <a:gd name="connsiteY67" fmla="*/ 704 h 20629"/>
                    <a:gd name="connsiteX68" fmla="*/ 6455 w 36280"/>
                    <a:gd name="connsiteY68" fmla="*/ 681 h 20629"/>
                    <a:gd name="connsiteX69" fmla="*/ 7186 w 36280"/>
                    <a:gd name="connsiteY69" fmla="*/ 681 h 20629"/>
                    <a:gd name="connsiteX70" fmla="*/ 8490 w 36280"/>
                    <a:gd name="connsiteY70" fmla="*/ 635 h 20629"/>
                    <a:gd name="connsiteX71" fmla="*/ 9656 w 36280"/>
                    <a:gd name="connsiteY71" fmla="*/ 544 h 20629"/>
                    <a:gd name="connsiteX72" fmla="*/ 10937 w 36280"/>
                    <a:gd name="connsiteY72" fmla="*/ 452 h 20629"/>
                    <a:gd name="connsiteX73" fmla="*/ 12126 w 36280"/>
                    <a:gd name="connsiteY73" fmla="*/ 338 h 20629"/>
                    <a:gd name="connsiteX74" fmla="*/ 12698 w 36280"/>
                    <a:gd name="connsiteY74" fmla="*/ 269 h 20629"/>
                    <a:gd name="connsiteX75" fmla="*/ 13018 w 36280"/>
                    <a:gd name="connsiteY75" fmla="*/ 269 h 20629"/>
                    <a:gd name="connsiteX76" fmla="*/ 13155 w 36280"/>
                    <a:gd name="connsiteY76" fmla="*/ 223 h 20629"/>
                    <a:gd name="connsiteX77" fmla="*/ 13269 w 36280"/>
                    <a:gd name="connsiteY77" fmla="*/ 223 h 20629"/>
                    <a:gd name="connsiteX78" fmla="*/ 13269 w 36280"/>
                    <a:gd name="connsiteY78" fmla="*/ 223 h 20629"/>
                    <a:gd name="connsiteX79" fmla="*/ 13269 w 36280"/>
                    <a:gd name="connsiteY79" fmla="*/ 223 h 20629"/>
                    <a:gd name="connsiteX80" fmla="*/ 13018 w 36280"/>
                    <a:gd name="connsiteY80" fmla="*/ 223 h 20629"/>
                    <a:gd name="connsiteX81" fmla="*/ 14184 w 36280"/>
                    <a:gd name="connsiteY81" fmla="*/ 109 h 20629"/>
                    <a:gd name="connsiteX82" fmla="*/ 15350 w 36280"/>
                    <a:gd name="connsiteY82" fmla="*/ 17 h 20629"/>
                    <a:gd name="connsiteX83" fmla="*/ 15785 w 36280"/>
                    <a:gd name="connsiteY83" fmla="*/ 17 h 20629"/>
                    <a:gd name="connsiteX84" fmla="*/ 15853 w 36280"/>
                    <a:gd name="connsiteY84" fmla="*/ 17 h 20629"/>
                    <a:gd name="connsiteX85" fmla="*/ 16196 w 36280"/>
                    <a:gd name="connsiteY85" fmla="*/ 17 h 20629"/>
                    <a:gd name="connsiteX86" fmla="*/ 16791 w 36280"/>
                    <a:gd name="connsiteY86" fmla="*/ 17 h 20629"/>
                    <a:gd name="connsiteX87" fmla="*/ 19146 w 36280"/>
                    <a:gd name="connsiteY87" fmla="*/ 17 h 20629"/>
                    <a:gd name="connsiteX88" fmla="*/ 19375 w 36280"/>
                    <a:gd name="connsiteY88" fmla="*/ 17 h 20629"/>
                    <a:gd name="connsiteX89" fmla="*/ 19810 w 36280"/>
                    <a:gd name="connsiteY89" fmla="*/ 63 h 20629"/>
                    <a:gd name="connsiteX90" fmla="*/ 20084 w 36280"/>
                    <a:gd name="connsiteY90" fmla="*/ 109 h 20629"/>
                    <a:gd name="connsiteX91" fmla="*/ 20678 w 36280"/>
                    <a:gd name="connsiteY91" fmla="*/ 177 h 20629"/>
                    <a:gd name="connsiteX92" fmla="*/ 21845 w 36280"/>
                    <a:gd name="connsiteY92" fmla="*/ 361 h 20629"/>
                    <a:gd name="connsiteX93" fmla="*/ 23011 w 36280"/>
                    <a:gd name="connsiteY93" fmla="*/ 567 h 20629"/>
                    <a:gd name="connsiteX94" fmla="*/ 24246 w 36280"/>
                    <a:gd name="connsiteY94" fmla="*/ 842 h 20629"/>
                    <a:gd name="connsiteX95" fmla="*/ 24520 w 36280"/>
                    <a:gd name="connsiteY95" fmla="*/ 933 h 20629"/>
                    <a:gd name="connsiteX96" fmla="*/ 25069 w 36280"/>
                    <a:gd name="connsiteY96" fmla="*/ 1185 h 20629"/>
                    <a:gd name="connsiteX97" fmla="*/ 26235 w 36280"/>
                    <a:gd name="connsiteY97" fmla="*/ 1666 h 20629"/>
                    <a:gd name="connsiteX98" fmla="*/ 27836 w 36280"/>
                    <a:gd name="connsiteY98" fmla="*/ 2513 h 20629"/>
                    <a:gd name="connsiteX99" fmla="*/ 28613 w 36280"/>
                    <a:gd name="connsiteY99" fmla="*/ 2948 h 20629"/>
                    <a:gd name="connsiteX100" fmla="*/ 28911 w 36280"/>
                    <a:gd name="connsiteY100" fmla="*/ 3132 h 20629"/>
                    <a:gd name="connsiteX101" fmla="*/ 28956 w 36280"/>
                    <a:gd name="connsiteY101" fmla="*/ 3132 h 20629"/>
                    <a:gd name="connsiteX102" fmla="*/ 29002 w 36280"/>
                    <a:gd name="connsiteY102" fmla="*/ 3200 h 20629"/>
                    <a:gd name="connsiteX103" fmla="*/ 29117 w 36280"/>
                    <a:gd name="connsiteY103" fmla="*/ 3292 h 20629"/>
                    <a:gd name="connsiteX104" fmla="*/ 29345 w 36280"/>
                    <a:gd name="connsiteY104" fmla="*/ 3498 h 20629"/>
                    <a:gd name="connsiteX105" fmla="*/ 30260 w 36280"/>
                    <a:gd name="connsiteY105" fmla="*/ 4254 h 20629"/>
                    <a:gd name="connsiteX106" fmla="*/ 31472 w 36280"/>
                    <a:gd name="connsiteY106" fmla="*/ 5399 h 20629"/>
                    <a:gd name="connsiteX107" fmla="*/ 32067 w 36280"/>
                    <a:gd name="connsiteY107" fmla="*/ 5994 h 20629"/>
                    <a:gd name="connsiteX108" fmla="*/ 32227 w 36280"/>
                    <a:gd name="connsiteY108" fmla="*/ 6132 h 20629"/>
                    <a:gd name="connsiteX109" fmla="*/ 32227 w 36280"/>
                    <a:gd name="connsiteY109" fmla="*/ 6132 h 20629"/>
                    <a:gd name="connsiteX110" fmla="*/ 32547 w 36280"/>
                    <a:gd name="connsiteY110" fmla="*/ 6476 h 20629"/>
                    <a:gd name="connsiteX111" fmla="*/ 32570 w 36280"/>
                    <a:gd name="connsiteY111" fmla="*/ 6476 h 20629"/>
                    <a:gd name="connsiteX112" fmla="*/ 32592 w 36280"/>
                    <a:gd name="connsiteY112" fmla="*/ 6567 h 20629"/>
                    <a:gd name="connsiteX113" fmla="*/ 32753 w 36280"/>
                    <a:gd name="connsiteY113" fmla="*/ 6819 h 20629"/>
                    <a:gd name="connsiteX114" fmla="*/ 34010 w 36280"/>
                    <a:gd name="connsiteY114" fmla="*/ 8880 h 20629"/>
                    <a:gd name="connsiteX115" fmla="*/ 34308 w 36280"/>
                    <a:gd name="connsiteY115" fmla="*/ 9407 h 20629"/>
                    <a:gd name="connsiteX116" fmla="*/ 34673 w 36280"/>
                    <a:gd name="connsiteY116" fmla="*/ 10139 h 20629"/>
                    <a:gd name="connsiteX117" fmla="*/ 35314 w 36280"/>
                    <a:gd name="connsiteY117" fmla="*/ 11605 h 20629"/>
                    <a:gd name="connsiteX118" fmla="*/ 35931 w 36280"/>
                    <a:gd name="connsiteY118" fmla="*/ 13231 h 20629"/>
                    <a:gd name="connsiteX119" fmla="*/ 36091 w 36280"/>
                    <a:gd name="connsiteY119" fmla="*/ 14445 h 20629"/>
                    <a:gd name="connsiteX120" fmla="*/ 36206 w 36280"/>
                    <a:gd name="connsiteY120" fmla="*/ 15728 h 20629"/>
                    <a:gd name="connsiteX121" fmla="*/ 36274 w 36280"/>
                    <a:gd name="connsiteY121" fmla="*/ 17239 h 20629"/>
                    <a:gd name="connsiteX122" fmla="*/ 36274 w 36280"/>
                    <a:gd name="connsiteY122" fmla="*/ 17949 h 20629"/>
                    <a:gd name="connsiteX123" fmla="*/ 36251 w 36280"/>
                    <a:gd name="connsiteY123" fmla="*/ 18064 h 20629"/>
                    <a:gd name="connsiteX124" fmla="*/ 36251 w 36280"/>
                    <a:gd name="connsiteY124" fmla="*/ 18109 h 20629"/>
                    <a:gd name="connsiteX125" fmla="*/ 36251 w 36280"/>
                    <a:gd name="connsiteY125" fmla="*/ 18109 h 20629"/>
                    <a:gd name="connsiteX126" fmla="*/ 36274 w 36280"/>
                    <a:gd name="connsiteY126" fmla="*/ 18247 h 20629"/>
                    <a:gd name="connsiteX127" fmla="*/ 36274 w 36280"/>
                    <a:gd name="connsiteY127" fmla="*/ 18247 h 20629"/>
                    <a:gd name="connsiteX128" fmla="*/ 36251 w 36280"/>
                    <a:gd name="connsiteY128" fmla="*/ 18407 h 20629"/>
                    <a:gd name="connsiteX129" fmla="*/ 36183 w 36280"/>
                    <a:gd name="connsiteY129" fmla="*/ 18728 h 20629"/>
                    <a:gd name="connsiteX130" fmla="*/ 35840 w 36280"/>
                    <a:gd name="connsiteY130" fmla="*/ 19987 h 20629"/>
                    <a:gd name="connsiteX131" fmla="*/ 35771 w 36280"/>
                    <a:gd name="connsiteY131" fmla="*/ 20239 h 20629"/>
                    <a:gd name="connsiteX132" fmla="*/ 35039 w 36280"/>
                    <a:gd name="connsiteY132" fmla="*/ 20606 h 20629"/>
                    <a:gd name="connsiteX133" fmla="*/ 34948 w 36280"/>
                    <a:gd name="connsiteY133" fmla="*/ 20537 h 20629"/>
                    <a:gd name="connsiteX134" fmla="*/ 34742 w 36280"/>
                    <a:gd name="connsiteY134" fmla="*/ 20216 h 20629"/>
                    <a:gd name="connsiteX135" fmla="*/ 33873 w 36280"/>
                    <a:gd name="connsiteY135" fmla="*/ 19186 h 20629"/>
                    <a:gd name="connsiteX136" fmla="*/ 33690 w 36280"/>
                    <a:gd name="connsiteY136" fmla="*/ 18934 h 20629"/>
                    <a:gd name="connsiteX137" fmla="*/ 33599 w 36280"/>
                    <a:gd name="connsiteY137" fmla="*/ 18796 h 20629"/>
                    <a:gd name="connsiteX138" fmla="*/ 33599 w 36280"/>
                    <a:gd name="connsiteY138" fmla="*/ 18796 h 20629"/>
                    <a:gd name="connsiteX139" fmla="*/ 33622 w 36280"/>
                    <a:gd name="connsiteY139" fmla="*/ 18911 h 20629"/>
                    <a:gd name="connsiteX140" fmla="*/ 33622 w 36280"/>
                    <a:gd name="connsiteY140" fmla="*/ 18911 h 20629"/>
                    <a:gd name="connsiteX141" fmla="*/ 33576 w 36280"/>
                    <a:gd name="connsiteY141" fmla="*/ 18865 h 20629"/>
                    <a:gd name="connsiteX142" fmla="*/ 33530 w 36280"/>
                    <a:gd name="connsiteY142" fmla="*/ 18820 h 20629"/>
                    <a:gd name="connsiteX143" fmla="*/ 33119 w 36280"/>
                    <a:gd name="connsiteY143" fmla="*/ 18453 h 20629"/>
                    <a:gd name="connsiteX144" fmla="*/ 32364 w 36280"/>
                    <a:gd name="connsiteY144" fmla="*/ 17766 h 20629"/>
                    <a:gd name="connsiteX145" fmla="*/ 31426 w 36280"/>
                    <a:gd name="connsiteY145" fmla="*/ 16918 h 20629"/>
                    <a:gd name="connsiteX146" fmla="*/ 30512 w 36280"/>
                    <a:gd name="connsiteY146" fmla="*/ 16048 h 20629"/>
                    <a:gd name="connsiteX147" fmla="*/ 30466 w 36280"/>
                    <a:gd name="connsiteY147" fmla="*/ 16048 h 20629"/>
                    <a:gd name="connsiteX148" fmla="*/ 30466 w 36280"/>
                    <a:gd name="connsiteY148" fmla="*/ 16025 h 20629"/>
                    <a:gd name="connsiteX149" fmla="*/ 30466 w 36280"/>
                    <a:gd name="connsiteY149" fmla="*/ 16025 h 20629"/>
                    <a:gd name="connsiteX150" fmla="*/ 30557 w 36280"/>
                    <a:gd name="connsiteY150" fmla="*/ 16209 h 20629"/>
                    <a:gd name="connsiteX151" fmla="*/ 30512 w 36280"/>
                    <a:gd name="connsiteY151" fmla="*/ 16163 h 20629"/>
                    <a:gd name="connsiteX152" fmla="*/ 30397 w 36280"/>
                    <a:gd name="connsiteY152" fmla="*/ 16094 h 20629"/>
                    <a:gd name="connsiteX153" fmla="*/ 30191 w 36280"/>
                    <a:gd name="connsiteY153" fmla="*/ 15980 h 20629"/>
                    <a:gd name="connsiteX154" fmla="*/ 29803 w 36280"/>
                    <a:gd name="connsiteY154" fmla="*/ 15751 h 20629"/>
                    <a:gd name="connsiteX155" fmla="*/ 29071 w 36280"/>
                    <a:gd name="connsiteY155" fmla="*/ 15292 h 20629"/>
                    <a:gd name="connsiteX156" fmla="*/ 28751 w 36280"/>
                    <a:gd name="connsiteY156" fmla="*/ 15064 h 20629"/>
                    <a:gd name="connsiteX157" fmla="*/ 28248 w 36280"/>
                    <a:gd name="connsiteY157" fmla="*/ 14766 h 20629"/>
                    <a:gd name="connsiteX158" fmla="*/ 26189 w 36280"/>
                    <a:gd name="connsiteY158" fmla="*/ 13483 h 20629"/>
                    <a:gd name="connsiteX159" fmla="*/ 25938 w 36280"/>
                    <a:gd name="connsiteY159" fmla="*/ 13323 h 20629"/>
                    <a:gd name="connsiteX160" fmla="*/ 25869 w 36280"/>
                    <a:gd name="connsiteY160" fmla="*/ 13277 h 20629"/>
                    <a:gd name="connsiteX161" fmla="*/ 25846 w 36280"/>
                    <a:gd name="connsiteY161" fmla="*/ 13277 h 20629"/>
                    <a:gd name="connsiteX162" fmla="*/ 25846 w 36280"/>
                    <a:gd name="connsiteY162" fmla="*/ 13254 h 20629"/>
                    <a:gd name="connsiteX163" fmla="*/ 26144 w 36280"/>
                    <a:gd name="connsiteY163" fmla="*/ 13552 h 20629"/>
                    <a:gd name="connsiteX164" fmla="*/ 26052 w 36280"/>
                    <a:gd name="connsiteY164" fmla="*/ 13552 h 20629"/>
                    <a:gd name="connsiteX165" fmla="*/ 25709 w 36280"/>
                    <a:gd name="connsiteY165" fmla="*/ 13415 h 20629"/>
                    <a:gd name="connsiteX166" fmla="*/ 25023 w 36280"/>
                    <a:gd name="connsiteY166" fmla="*/ 13163 h 20629"/>
                    <a:gd name="connsiteX167" fmla="*/ 23926 w 36280"/>
                    <a:gd name="connsiteY167" fmla="*/ 12728 h 20629"/>
                    <a:gd name="connsiteX168" fmla="*/ 23651 w 36280"/>
                    <a:gd name="connsiteY168" fmla="*/ 12613 h 20629"/>
                    <a:gd name="connsiteX169" fmla="*/ 23514 w 36280"/>
                    <a:gd name="connsiteY169" fmla="*/ 12567 h 20629"/>
                    <a:gd name="connsiteX170" fmla="*/ 23445 w 36280"/>
                    <a:gd name="connsiteY170" fmla="*/ 12567 h 20629"/>
                    <a:gd name="connsiteX171" fmla="*/ 23422 w 36280"/>
                    <a:gd name="connsiteY171" fmla="*/ 12521 h 20629"/>
                    <a:gd name="connsiteX172" fmla="*/ 23674 w 36280"/>
                    <a:gd name="connsiteY172" fmla="*/ 12659 h 20629"/>
                    <a:gd name="connsiteX173" fmla="*/ 23674 w 36280"/>
                    <a:gd name="connsiteY173" fmla="*/ 12659 h 20629"/>
                    <a:gd name="connsiteX174" fmla="*/ 23377 w 36280"/>
                    <a:gd name="connsiteY174" fmla="*/ 12613 h 20629"/>
                    <a:gd name="connsiteX175" fmla="*/ 22828 w 36280"/>
                    <a:gd name="connsiteY175" fmla="*/ 12521 h 20629"/>
                    <a:gd name="connsiteX176" fmla="*/ 21753 w 36280"/>
                    <a:gd name="connsiteY176" fmla="*/ 12292 h 20629"/>
                    <a:gd name="connsiteX177" fmla="*/ 21182 w 36280"/>
                    <a:gd name="connsiteY177" fmla="*/ 12178 h 20629"/>
                    <a:gd name="connsiteX178" fmla="*/ 20907 w 36280"/>
                    <a:gd name="connsiteY178" fmla="*/ 12086 h 20629"/>
                    <a:gd name="connsiteX179" fmla="*/ 20861 w 36280"/>
                    <a:gd name="connsiteY179" fmla="*/ 12086 h 20629"/>
                    <a:gd name="connsiteX180" fmla="*/ 21799 w 36280"/>
                    <a:gd name="connsiteY180" fmla="*/ 12292 h 20629"/>
                    <a:gd name="connsiteX181" fmla="*/ 21548 w 36280"/>
                    <a:gd name="connsiteY181" fmla="*/ 12292 h 20629"/>
                    <a:gd name="connsiteX182" fmla="*/ 20381 w 36280"/>
                    <a:gd name="connsiteY182" fmla="*/ 12178 h 20629"/>
                    <a:gd name="connsiteX183" fmla="*/ 19215 w 36280"/>
                    <a:gd name="connsiteY183" fmla="*/ 12041 h 20629"/>
                    <a:gd name="connsiteX184" fmla="*/ 18643 w 36280"/>
                    <a:gd name="connsiteY184" fmla="*/ 11949 h 20629"/>
                    <a:gd name="connsiteX185" fmla="*/ 18346 w 36280"/>
                    <a:gd name="connsiteY185" fmla="*/ 11880 h 20629"/>
                    <a:gd name="connsiteX186" fmla="*/ 18300 w 36280"/>
                    <a:gd name="connsiteY186" fmla="*/ 11880 h 20629"/>
                    <a:gd name="connsiteX187" fmla="*/ 18643 w 36280"/>
                    <a:gd name="connsiteY187" fmla="*/ 11903 h 20629"/>
                    <a:gd name="connsiteX188" fmla="*/ 18552 w 36280"/>
                    <a:gd name="connsiteY188" fmla="*/ 11903 h 20629"/>
                    <a:gd name="connsiteX189" fmla="*/ 18414 w 36280"/>
                    <a:gd name="connsiteY189" fmla="*/ 11880 h 20629"/>
                    <a:gd name="connsiteX190" fmla="*/ 16082 w 36280"/>
                    <a:gd name="connsiteY190" fmla="*/ 11582 h 20629"/>
                    <a:gd name="connsiteX191" fmla="*/ 15487 w 36280"/>
                    <a:gd name="connsiteY191" fmla="*/ 11491 h 20629"/>
                    <a:gd name="connsiteX192" fmla="*/ 15465 w 36280"/>
                    <a:gd name="connsiteY192" fmla="*/ 11491 h 20629"/>
                    <a:gd name="connsiteX193" fmla="*/ 15739 w 36280"/>
                    <a:gd name="connsiteY193" fmla="*/ 11491 h 20629"/>
                    <a:gd name="connsiteX194" fmla="*/ 15647 w 36280"/>
                    <a:gd name="connsiteY194" fmla="*/ 11491 h 20629"/>
                    <a:gd name="connsiteX195" fmla="*/ 15487 w 36280"/>
                    <a:gd name="connsiteY195" fmla="*/ 11468 h 20629"/>
                    <a:gd name="connsiteX196" fmla="*/ 15190 w 36280"/>
                    <a:gd name="connsiteY196" fmla="*/ 11399 h 20629"/>
                    <a:gd name="connsiteX197" fmla="*/ 14024 w 36280"/>
                    <a:gd name="connsiteY197" fmla="*/ 11193 h 20629"/>
                    <a:gd name="connsiteX198" fmla="*/ 12858 w 36280"/>
                    <a:gd name="connsiteY198" fmla="*/ 11010 h 20629"/>
                    <a:gd name="connsiteX199" fmla="*/ 12583 w 36280"/>
                    <a:gd name="connsiteY199" fmla="*/ 11010 h 20629"/>
                    <a:gd name="connsiteX200" fmla="*/ 12583 w 36280"/>
                    <a:gd name="connsiteY200" fmla="*/ 10987 h 20629"/>
                    <a:gd name="connsiteX201" fmla="*/ 12469 w 36280"/>
                    <a:gd name="connsiteY201" fmla="*/ 10987 h 20629"/>
                    <a:gd name="connsiteX202" fmla="*/ 12332 w 36280"/>
                    <a:gd name="connsiteY202" fmla="*/ 10964 h 20629"/>
                    <a:gd name="connsiteX203" fmla="*/ 12035 w 36280"/>
                    <a:gd name="connsiteY203" fmla="*/ 10895 h 20629"/>
                    <a:gd name="connsiteX204" fmla="*/ 11440 w 36280"/>
                    <a:gd name="connsiteY204" fmla="*/ 10804 h 20629"/>
                    <a:gd name="connsiteX205" fmla="*/ 10274 w 36280"/>
                    <a:gd name="connsiteY205" fmla="*/ 10621 h 20629"/>
                    <a:gd name="connsiteX206" fmla="*/ 9199 w 36280"/>
                    <a:gd name="connsiteY206" fmla="*/ 10437 h 20629"/>
                    <a:gd name="connsiteX207" fmla="*/ 8055 w 36280"/>
                    <a:gd name="connsiteY207" fmla="*/ 10254 h 20629"/>
                    <a:gd name="connsiteX208" fmla="*/ 7987 w 36280"/>
                    <a:gd name="connsiteY208" fmla="*/ 10254 h 20629"/>
                    <a:gd name="connsiteX209" fmla="*/ 7941 w 36280"/>
                    <a:gd name="connsiteY209" fmla="*/ 10231 h 20629"/>
                    <a:gd name="connsiteX210" fmla="*/ 7941 w 36280"/>
                    <a:gd name="connsiteY210" fmla="*/ 10231 h 20629"/>
                    <a:gd name="connsiteX211" fmla="*/ 8055 w 36280"/>
                    <a:gd name="connsiteY211" fmla="*/ 10231 h 20629"/>
                    <a:gd name="connsiteX212" fmla="*/ 8055 w 36280"/>
                    <a:gd name="connsiteY212" fmla="*/ 10231 h 20629"/>
                    <a:gd name="connsiteX213" fmla="*/ 7896 w 36280"/>
                    <a:gd name="connsiteY213" fmla="*/ 10186 h 20629"/>
                    <a:gd name="connsiteX214" fmla="*/ 7621 w 36280"/>
                    <a:gd name="connsiteY214" fmla="*/ 10117 h 20629"/>
                    <a:gd name="connsiteX215" fmla="*/ 7026 w 36280"/>
                    <a:gd name="connsiteY215" fmla="*/ 10025 h 20629"/>
                    <a:gd name="connsiteX216" fmla="*/ 6432 w 36280"/>
                    <a:gd name="connsiteY216" fmla="*/ 9911 h 20629"/>
                    <a:gd name="connsiteX217" fmla="*/ 6363 w 36280"/>
                    <a:gd name="connsiteY217" fmla="*/ 9911 h 20629"/>
                    <a:gd name="connsiteX218" fmla="*/ 6340 w 36280"/>
                    <a:gd name="connsiteY218" fmla="*/ 9911 h 20629"/>
                    <a:gd name="connsiteX219" fmla="*/ 6340 w 36280"/>
                    <a:gd name="connsiteY219" fmla="*/ 9911 h 20629"/>
                    <a:gd name="connsiteX220" fmla="*/ 6020 w 36280"/>
                    <a:gd name="connsiteY220" fmla="*/ 9865 h 20629"/>
                    <a:gd name="connsiteX221" fmla="*/ 5906 w 36280"/>
                    <a:gd name="connsiteY221" fmla="*/ 9865 h 20629"/>
                    <a:gd name="connsiteX222" fmla="*/ 5677 w 36280"/>
                    <a:gd name="connsiteY222" fmla="*/ 9819 h 20629"/>
                    <a:gd name="connsiteX223" fmla="*/ 4785 w 36280"/>
                    <a:gd name="connsiteY223" fmla="*/ 9659 h 20629"/>
                    <a:gd name="connsiteX224" fmla="*/ 7941 w 36280"/>
                    <a:gd name="connsiteY224" fmla="*/ 2055 h 20629"/>
                    <a:gd name="connsiteX225" fmla="*/ 8513 w 36280"/>
                    <a:gd name="connsiteY225" fmla="*/ 2720 h 20629"/>
                    <a:gd name="connsiteX226" fmla="*/ 8787 w 36280"/>
                    <a:gd name="connsiteY226" fmla="*/ 3063 h 20629"/>
                    <a:gd name="connsiteX227" fmla="*/ 8925 w 36280"/>
                    <a:gd name="connsiteY227" fmla="*/ 3224 h 20629"/>
                    <a:gd name="connsiteX228" fmla="*/ 8970 w 36280"/>
                    <a:gd name="connsiteY228" fmla="*/ 3224 h 20629"/>
                    <a:gd name="connsiteX229" fmla="*/ 8993 w 36280"/>
                    <a:gd name="connsiteY229" fmla="*/ 3292 h 20629"/>
                    <a:gd name="connsiteX230" fmla="*/ 8993 w 36280"/>
                    <a:gd name="connsiteY230" fmla="*/ 3292 h 20629"/>
                    <a:gd name="connsiteX231" fmla="*/ 8627 w 36280"/>
                    <a:gd name="connsiteY231" fmla="*/ 2972 h 20629"/>
                    <a:gd name="connsiteX232" fmla="*/ 8627 w 36280"/>
                    <a:gd name="connsiteY232" fmla="*/ 2972 h 20629"/>
                    <a:gd name="connsiteX233" fmla="*/ 8719 w 36280"/>
                    <a:gd name="connsiteY233" fmla="*/ 3086 h 20629"/>
                    <a:gd name="connsiteX234" fmla="*/ 9336 w 36280"/>
                    <a:gd name="connsiteY234" fmla="*/ 3704 h 20629"/>
                    <a:gd name="connsiteX235" fmla="*/ 9336 w 36280"/>
                    <a:gd name="connsiteY235" fmla="*/ 3842 h 20629"/>
                    <a:gd name="connsiteX236" fmla="*/ 9496 w 36280"/>
                    <a:gd name="connsiteY236" fmla="*/ 3911 h 20629"/>
                    <a:gd name="connsiteX237" fmla="*/ 11074 w 36280"/>
                    <a:gd name="connsiteY237" fmla="*/ 5033 h 20629"/>
                    <a:gd name="connsiteX238" fmla="*/ 11486 w 36280"/>
                    <a:gd name="connsiteY238" fmla="*/ 5330 h 20629"/>
                    <a:gd name="connsiteX239" fmla="*/ 11486 w 36280"/>
                    <a:gd name="connsiteY239" fmla="*/ 5330 h 20629"/>
                    <a:gd name="connsiteX240" fmla="*/ 11165 w 36280"/>
                    <a:gd name="connsiteY240" fmla="*/ 5170 h 20629"/>
                    <a:gd name="connsiteX241" fmla="*/ 11165 w 36280"/>
                    <a:gd name="connsiteY241" fmla="*/ 5170 h 20629"/>
                    <a:gd name="connsiteX242" fmla="*/ 11188 w 36280"/>
                    <a:gd name="connsiteY242" fmla="*/ 5193 h 20629"/>
                    <a:gd name="connsiteX243" fmla="*/ 11234 w 36280"/>
                    <a:gd name="connsiteY243" fmla="*/ 5193 h 20629"/>
                    <a:gd name="connsiteX244" fmla="*/ 11348 w 36280"/>
                    <a:gd name="connsiteY244" fmla="*/ 5285 h 20629"/>
                    <a:gd name="connsiteX245" fmla="*/ 11554 w 36280"/>
                    <a:gd name="connsiteY245" fmla="*/ 5399 h 20629"/>
                    <a:gd name="connsiteX246" fmla="*/ 12423 w 36280"/>
                    <a:gd name="connsiteY246" fmla="*/ 5857 h 20629"/>
                    <a:gd name="connsiteX247" fmla="*/ 13292 w 36280"/>
                    <a:gd name="connsiteY247" fmla="*/ 6292 h 20629"/>
                    <a:gd name="connsiteX248" fmla="*/ 13498 w 36280"/>
                    <a:gd name="connsiteY248" fmla="*/ 6430 h 20629"/>
                    <a:gd name="connsiteX249" fmla="*/ 13612 w 36280"/>
                    <a:gd name="connsiteY249" fmla="*/ 6476 h 20629"/>
                    <a:gd name="connsiteX250" fmla="*/ 13658 w 36280"/>
                    <a:gd name="connsiteY250" fmla="*/ 6476 h 20629"/>
                    <a:gd name="connsiteX251" fmla="*/ 13658 w 36280"/>
                    <a:gd name="connsiteY251" fmla="*/ 6521 h 20629"/>
                    <a:gd name="connsiteX252" fmla="*/ 13109 w 36280"/>
                    <a:gd name="connsiteY252" fmla="*/ 6315 h 20629"/>
                    <a:gd name="connsiteX253" fmla="*/ 13109 w 36280"/>
                    <a:gd name="connsiteY253" fmla="*/ 6315 h 20629"/>
                    <a:gd name="connsiteX254" fmla="*/ 13132 w 36280"/>
                    <a:gd name="connsiteY254" fmla="*/ 6315 h 20629"/>
                    <a:gd name="connsiteX255" fmla="*/ 13589 w 36280"/>
                    <a:gd name="connsiteY255" fmla="*/ 6521 h 20629"/>
                    <a:gd name="connsiteX256" fmla="*/ 15373 w 36280"/>
                    <a:gd name="connsiteY256" fmla="*/ 7277 h 20629"/>
                    <a:gd name="connsiteX257" fmla="*/ 15831 w 36280"/>
                    <a:gd name="connsiteY257" fmla="*/ 7483 h 20629"/>
                    <a:gd name="connsiteX258" fmla="*/ 15945 w 36280"/>
                    <a:gd name="connsiteY258" fmla="*/ 7529 h 20629"/>
                    <a:gd name="connsiteX259" fmla="*/ 15968 w 36280"/>
                    <a:gd name="connsiteY259" fmla="*/ 7529 h 20629"/>
                    <a:gd name="connsiteX260" fmla="*/ 15968 w 36280"/>
                    <a:gd name="connsiteY260" fmla="*/ 7529 h 20629"/>
                    <a:gd name="connsiteX261" fmla="*/ 15968 w 36280"/>
                    <a:gd name="connsiteY261" fmla="*/ 7529 h 20629"/>
                    <a:gd name="connsiteX262" fmla="*/ 15785 w 36280"/>
                    <a:gd name="connsiteY262" fmla="*/ 7483 h 20629"/>
                    <a:gd name="connsiteX263" fmla="*/ 15831 w 36280"/>
                    <a:gd name="connsiteY263" fmla="*/ 7483 h 20629"/>
                    <a:gd name="connsiteX264" fmla="*/ 16059 w 36280"/>
                    <a:gd name="connsiteY264" fmla="*/ 7575 h 20629"/>
                    <a:gd name="connsiteX265" fmla="*/ 16997 w 36280"/>
                    <a:gd name="connsiteY265" fmla="*/ 7895 h 20629"/>
                    <a:gd name="connsiteX266" fmla="*/ 18826 w 36280"/>
                    <a:gd name="connsiteY266" fmla="*/ 8513 h 20629"/>
                    <a:gd name="connsiteX267" fmla="*/ 20701 w 36280"/>
                    <a:gd name="connsiteY267" fmla="*/ 9063 h 20629"/>
                    <a:gd name="connsiteX268" fmla="*/ 21616 w 36280"/>
                    <a:gd name="connsiteY268" fmla="*/ 9338 h 20629"/>
                    <a:gd name="connsiteX269" fmla="*/ 21730 w 36280"/>
                    <a:gd name="connsiteY269" fmla="*/ 9384 h 20629"/>
                    <a:gd name="connsiteX270" fmla="*/ 21753 w 36280"/>
                    <a:gd name="connsiteY270" fmla="*/ 9384 h 20629"/>
                    <a:gd name="connsiteX271" fmla="*/ 21982 w 36280"/>
                    <a:gd name="connsiteY271" fmla="*/ 9452 h 20629"/>
                    <a:gd name="connsiteX272" fmla="*/ 22005 w 36280"/>
                    <a:gd name="connsiteY272" fmla="*/ 9452 h 20629"/>
                    <a:gd name="connsiteX273" fmla="*/ 22050 w 36280"/>
                    <a:gd name="connsiteY273" fmla="*/ 9498 h 20629"/>
                    <a:gd name="connsiteX274" fmla="*/ 22279 w 36280"/>
                    <a:gd name="connsiteY274" fmla="*/ 9590 h 20629"/>
                    <a:gd name="connsiteX275" fmla="*/ 22736 w 36280"/>
                    <a:gd name="connsiteY275" fmla="*/ 9796 h 20629"/>
                    <a:gd name="connsiteX276" fmla="*/ 24840 w 36280"/>
                    <a:gd name="connsiteY276" fmla="*/ 10712 h 20629"/>
                    <a:gd name="connsiteX277" fmla="*/ 26510 w 36280"/>
                    <a:gd name="connsiteY277" fmla="*/ 11743 h 20629"/>
                    <a:gd name="connsiteX278" fmla="*/ 27516 w 36280"/>
                    <a:gd name="connsiteY278" fmla="*/ 12384 h 20629"/>
                    <a:gd name="connsiteX279" fmla="*/ 28270 w 36280"/>
                    <a:gd name="connsiteY279" fmla="*/ 13025 h 20629"/>
                    <a:gd name="connsiteX280" fmla="*/ 29780 w 36280"/>
                    <a:gd name="connsiteY280" fmla="*/ 14262 h 20629"/>
                    <a:gd name="connsiteX281" fmla="*/ 31289 w 36280"/>
                    <a:gd name="connsiteY281" fmla="*/ 15499 h 20629"/>
                    <a:gd name="connsiteX282" fmla="*/ 32798 w 36280"/>
                    <a:gd name="connsiteY282" fmla="*/ 16896 h 20629"/>
                    <a:gd name="connsiteX283" fmla="*/ 35611 w 36280"/>
                    <a:gd name="connsiteY283" fmla="*/ 19644 h 20629"/>
                    <a:gd name="connsiteX284" fmla="*/ 34719 w 36280"/>
                    <a:gd name="connsiteY284" fmla="*/ 20216 h 2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36280" h="20629">
                      <a:moveTo>
                        <a:pt x="34971" y="20560"/>
                      </a:moveTo>
                      <a:lnTo>
                        <a:pt x="31518" y="18751"/>
                      </a:lnTo>
                      <a:cubicBezTo>
                        <a:pt x="30969" y="18476"/>
                        <a:pt x="30306" y="18064"/>
                        <a:pt x="29871" y="17881"/>
                      </a:cubicBezTo>
                      <a:lnTo>
                        <a:pt x="28088" y="17056"/>
                      </a:lnTo>
                      <a:lnTo>
                        <a:pt x="26327" y="16255"/>
                      </a:lnTo>
                      <a:lnTo>
                        <a:pt x="25435" y="15819"/>
                      </a:lnTo>
                      <a:lnTo>
                        <a:pt x="25321" y="15773"/>
                      </a:lnTo>
                      <a:lnTo>
                        <a:pt x="25275" y="15773"/>
                      </a:lnTo>
                      <a:cubicBezTo>
                        <a:pt x="25275" y="15773"/>
                        <a:pt x="25275" y="15751"/>
                        <a:pt x="25275" y="15751"/>
                      </a:cubicBezTo>
                      <a:cubicBezTo>
                        <a:pt x="25343" y="15796"/>
                        <a:pt x="25069" y="15636"/>
                        <a:pt x="25458" y="15842"/>
                      </a:cubicBezTo>
                      <a:lnTo>
                        <a:pt x="25435" y="15842"/>
                      </a:lnTo>
                      <a:lnTo>
                        <a:pt x="25206" y="15751"/>
                      </a:lnTo>
                      <a:lnTo>
                        <a:pt x="24726" y="15590"/>
                      </a:lnTo>
                      <a:lnTo>
                        <a:pt x="22874" y="14972"/>
                      </a:lnTo>
                      <a:lnTo>
                        <a:pt x="22851" y="14972"/>
                      </a:lnTo>
                      <a:cubicBezTo>
                        <a:pt x="22851" y="14972"/>
                        <a:pt x="22851" y="14972"/>
                        <a:pt x="22851" y="14972"/>
                      </a:cubicBezTo>
                      <a:lnTo>
                        <a:pt x="22851" y="14972"/>
                      </a:lnTo>
                      <a:cubicBezTo>
                        <a:pt x="23514" y="15224"/>
                        <a:pt x="23034" y="15041"/>
                        <a:pt x="23171" y="15086"/>
                      </a:cubicBezTo>
                      <a:lnTo>
                        <a:pt x="23102" y="15086"/>
                      </a:lnTo>
                      <a:cubicBezTo>
                        <a:pt x="23102" y="15086"/>
                        <a:pt x="22988" y="15041"/>
                        <a:pt x="22988" y="15041"/>
                      </a:cubicBezTo>
                      <a:lnTo>
                        <a:pt x="22736" y="15041"/>
                      </a:lnTo>
                      <a:cubicBezTo>
                        <a:pt x="22736" y="15041"/>
                        <a:pt x="22256" y="14903"/>
                        <a:pt x="22256" y="14903"/>
                      </a:cubicBezTo>
                      <a:lnTo>
                        <a:pt x="21296" y="14743"/>
                      </a:lnTo>
                      <a:lnTo>
                        <a:pt x="20816" y="14629"/>
                      </a:lnTo>
                      <a:lnTo>
                        <a:pt x="20564" y="14629"/>
                      </a:lnTo>
                      <a:cubicBezTo>
                        <a:pt x="20564" y="14629"/>
                        <a:pt x="20496" y="14582"/>
                        <a:pt x="20496" y="14582"/>
                      </a:cubicBezTo>
                      <a:lnTo>
                        <a:pt x="20496" y="14582"/>
                      </a:lnTo>
                      <a:cubicBezTo>
                        <a:pt x="20496" y="14582"/>
                        <a:pt x="20267" y="14514"/>
                        <a:pt x="20724" y="14629"/>
                      </a:cubicBezTo>
                      <a:lnTo>
                        <a:pt x="20701" y="14629"/>
                      </a:lnTo>
                      <a:cubicBezTo>
                        <a:pt x="20701" y="14629"/>
                        <a:pt x="20587" y="14629"/>
                        <a:pt x="20587" y="14629"/>
                      </a:cubicBezTo>
                      <a:lnTo>
                        <a:pt x="19604" y="14560"/>
                      </a:lnTo>
                      <a:lnTo>
                        <a:pt x="17660" y="14399"/>
                      </a:lnTo>
                      <a:lnTo>
                        <a:pt x="15693" y="14193"/>
                      </a:lnTo>
                      <a:lnTo>
                        <a:pt x="14733" y="14079"/>
                      </a:lnTo>
                      <a:lnTo>
                        <a:pt x="14481" y="14079"/>
                      </a:lnTo>
                      <a:cubicBezTo>
                        <a:pt x="14481" y="14079"/>
                        <a:pt x="14413" y="14033"/>
                        <a:pt x="14413" y="14033"/>
                      </a:cubicBezTo>
                      <a:lnTo>
                        <a:pt x="14138" y="13964"/>
                      </a:lnTo>
                      <a:lnTo>
                        <a:pt x="14024" y="13918"/>
                      </a:lnTo>
                      <a:lnTo>
                        <a:pt x="13544" y="13827"/>
                      </a:lnTo>
                      <a:lnTo>
                        <a:pt x="11646" y="13460"/>
                      </a:lnTo>
                      <a:lnTo>
                        <a:pt x="11165" y="13346"/>
                      </a:lnTo>
                      <a:lnTo>
                        <a:pt x="11120" y="13346"/>
                      </a:lnTo>
                      <a:cubicBezTo>
                        <a:pt x="11120" y="13346"/>
                        <a:pt x="10548" y="13140"/>
                        <a:pt x="10548" y="13140"/>
                      </a:cubicBezTo>
                      <a:lnTo>
                        <a:pt x="10479" y="13140"/>
                      </a:lnTo>
                      <a:cubicBezTo>
                        <a:pt x="10479" y="13140"/>
                        <a:pt x="10365" y="13071"/>
                        <a:pt x="10365" y="13071"/>
                      </a:cubicBezTo>
                      <a:lnTo>
                        <a:pt x="10136" y="13002"/>
                      </a:lnTo>
                      <a:lnTo>
                        <a:pt x="9199" y="12705"/>
                      </a:lnTo>
                      <a:lnTo>
                        <a:pt x="8261" y="12430"/>
                      </a:lnTo>
                      <a:lnTo>
                        <a:pt x="8033" y="12338"/>
                      </a:lnTo>
                      <a:lnTo>
                        <a:pt x="7918" y="12338"/>
                      </a:lnTo>
                      <a:cubicBezTo>
                        <a:pt x="7918" y="12338"/>
                        <a:pt x="7872" y="12292"/>
                        <a:pt x="7872" y="12292"/>
                      </a:cubicBezTo>
                      <a:lnTo>
                        <a:pt x="7827" y="12292"/>
                      </a:lnTo>
                      <a:cubicBezTo>
                        <a:pt x="7827" y="12292"/>
                        <a:pt x="7506" y="12132"/>
                        <a:pt x="7506" y="12132"/>
                      </a:cubicBezTo>
                      <a:lnTo>
                        <a:pt x="7072" y="11903"/>
                      </a:lnTo>
                      <a:lnTo>
                        <a:pt x="5311" y="11056"/>
                      </a:lnTo>
                      <a:lnTo>
                        <a:pt x="5448" y="11147"/>
                      </a:lnTo>
                      <a:cubicBezTo>
                        <a:pt x="4968" y="10895"/>
                        <a:pt x="4465" y="10575"/>
                        <a:pt x="4008" y="10254"/>
                      </a:cubicBezTo>
                      <a:lnTo>
                        <a:pt x="3299" y="9750"/>
                      </a:lnTo>
                      <a:lnTo>
                        <a:pt x="3230" y="9704"/>
                      </a:lnTo>
                      <a:lnTo>
                        <a:pt x="2773" y="9292"/>
                      </a:lnTo>
                      <a:lnTo>
                        <a:pt x="2590" y="9155"/>
                      </a:lnTo>
                      <a:lnTo>
                        <a:pt x="2247" y="8880"/>
                      </a:lnTo>
                      <a:lnTo>
                        <a:pt x="1561" y="8308"/>
                      </a:lnTo>
                      <a:cubicBezTo>
                        <a:pt x="-268" y="6819"/>
                        <a:pt x="-520" y="4094"/>
                        <a:pt x="966" y="2285"/>
                      </a:cubicBezTo>
                      <a:cubicBezTo>
                        <a:pt x="1790" y="1277"/>
                        <a:pt x="2979" y="727"/>
                        <a:pt x="4191" y="727"/>
                      </a:cubicBezTo>
                      <a:lnTo>
                        <a:pt x="4740" y="727"/>
                      </a:lnTo>
                      <a:cubicBezTo>
                        <a:pt x="4740" y="727"/>
                        <a:pt x="6203" y="704"/>
                        <a:pt x="6203" y="704"/>
                      </a:cubicBezTo>
                      <a:lnTo>
                        <a:pt x="6752" y="704"/>
                      </a:lnTo>
                      <a:cubicBezTo>
                        <a:pt x="7026" y="704"/>
                        <a:pt x="6386" y="681"/>
                        <a:pt x="6455" y="681"/>
                      </a:cubicBezTo>
                      <a:lnTo>
                        <a:pt x="7186" y="681"/>
                      </a:lnTo>
                      <a:cubicBezTo>
                        <a:pt x="7186" y="681"/>
                        <a:pt x="8490" y="635"/>
                        <a:pt x="8490" y="635"/>
                      </a:cubicBezTo>
                      <a:cubicBezTo>
                        <a:pt x="8879" y="635"/>
                        <a:pt x="9268" y="613"/>
                        <a:pt x="9656" y="544"/>
                      </a:cubicBezTo>
                      <a:lnTo>
                        <a:pt x="10937" y="452"/>
                      </a:lnTo>
                      <a:lnTo>
                        <a:pt x="12126" y="338"/>
                      </a:lnTo>
                      <a:lnTo>
                        <a:pt x="12698" y="269"/>
                      </a:lnTo>
                      <a:lnTo>
                        <a:pt x="13018" y="269"/>
                      </a:lnTo>
                      <a:cubicBezTo>
                        <a:pt x="13018" y="269"/>
                        <a:pt x="13155" y="223"/>
                        <a:pt x="13155" y="223"/>
                      </a:cubicBezTo>
                      <a:lnTo>
                        <a:pt x="13269" y="223"/>
                      </a:lnTo>
                      <a:cubicBezTo>
                        <a:pt x="13269" y="223"/>
                        <a:pt x="13269" y="223"/>
                        <a:pt x="13269" y="223"/>
                      </a:cubicBezTo>
                      <a:lnTo>
                        <a:pt x="13269" y="223"/>
                      </a:lnTo>
                      <a:cubicBezTo>
                        <a:pt x="13498" y="223"/>
                        <a:pt x="12949" y="223"/>
                        <a:pt x="13018" y="223"/>
                      </a:cubicBezTo>
                      <a:lnTo>
                        <a:pt x="14184" y="109"/>
                      </a:lnTo>
                      <a:lnTo>
                        <a:pt x="15350" y="17"/>
                      </a:lnTo>
                      <a:lnTo>
                        <a:pt x="15785" y="17"/>
                      </a:lnTo>
                      <a:cubicBezTo>
                        <a:pt x="15785" y="17"/>
                        <a:pt x="15853" y="17"/>
                        <a:pt x="15853" y="17"/>
                      </a:cubicBezTo>
                      <a:lnTo>
                        <a:pt x="16196" y="17"/>
                      </a:lnTo>
                      <a:cubicBezTo>
                        <a:pt x="16196" y="17"/>
                        <a:pt x="16791" y="17"/>
                        <a:pt x="16791" y="17"/>
                      </a:cubicBezTo>
                      <a:cubicBezTo>
                        <a:pt x="17568" y="-6"/>
                        <a:pt x="18369" y="-6"/>
                        <a:pt x="19146" y="17"/>
                      </a:cubicBezTo>
                      <a:lnTo>
                        <a:pt x="19375" y="17"/>
                      </a:lnTo>
                      <a:lnTo>
                        <a:pt x="19810" y="63"/>
                      </a:lnTo>
                      <a:lnTo>
                        <a:pt x="20084" y="109"/>
                      </a:lnTo>
                      <a:lnTo>
                        <a:pt x="20678" y="177"/>
                      </a:lnTo>
                      <a:cubicBezTo>
                        <a:pt x="21067" y="223"/>
                        <a:pt x="21456" y="292"/>
                        <a:pt x="21845" y="361"/>
                      </a:cubicBezTo>
                      <a:cubicBezTo>
                        <a:pt x="22234" y="407"/>
                        <a:pt x="22622" y="475"/>
                        <a:pt x="23011" y="567"/>
                      </a:cubicBezTo>
                      <a:lnTo>
                        <a:pt x="24246" y="842"/>
                      </a:lnTo>
                      <a:lnTo>
                        <a:pt x="24520" y="933"/>
                      </a:lnTo>
                      <a:lnTo>
                        <a:pt x="25069" y="1185"/>
                      </a:lnTo>
                      <a:cubicBezTo>
                        <a:pt x="25458" y="1368"/>
                        <a:pt x="25732" y="1437"/>
                        <a:pt x="26235" y="1666"/>
                      </a:cubicBezTo>
                      <a:lnTo>
                        <a:pt x="27836" y="2513"/>
                      </a:lnTo>
                      <a:lnTo>
                        <a:pt x="28613" y="2948"/>
                      </a:lnTo>
                      <a:lnTo>
                        <a:pt x="28911" y="3132"/>
                      </a:lnTo>
                      <a:lnTo>
                        <a:pt x="28956" y="3132"/>
                      </a:lnTo>
                      <a:cubicBezTo>
                        <a:pt x="28956" y="3132"/>
                        <a:pt x="29002" y="3200"/>
                        <a:pt x="29002" y="3200"/>
                      </a:cubicBezTo>
                      <a:lnTo>
                        <a:pt x="29117" y="3292"/>
                      </a:lnTo>
                      <a:lnTo>
                        <a:pt x="29345" y="3498"/>
                      </a:lnTo>
                      <a:lnTo>
                        <a:pt x="30260" y="4254"/>
                      </a:lnTo>
                      <a:cubicBezTo>
                        <a:pt x="30603" y="4552"/>
                        <a:pt x="31083" y="5033"/>
                        <a:pt x="31472" y="5399"/>
                      </a:cubicBezTo>
                      <a:lnTo>
                        <a:pt x="32067" y="5994"/>
                      </a:lnTo>
                      <a:lnTo>
                        <a:pt x="32227" y="6132"/>
                      </a:lnTo>
                      <a:lnTo>
                        <a:pt x="32227" y="6132"/>
                      </a:lnTo>
                      <a:cubicBezTo>
                        <a:pt x="32227" y="6132"/>
                        <a:pt x="32844" y="6727"/>
                        <a:pt x="32547" y="6476"/>
                      </a:cubicBezTo>
                      <a:lnTo>
                        <a:pt x="32570" y="6476"/>
                      </a:lnTo>
                      <a:cubicBezTo>
                        <a:pt x="32570" y="6476"/>
                        <a:pt x="32592" y="6567"/>
                        <a:pt x="32592" y="6567"/>
                      </a:cubicBezTo>
                      <a:lnTo>
                        <a:pt x="32753" y="6819"/>
                      </a:lnTo>
                      <a:cubicBezTo>
                        <a:pt x="33164" y="7506"/>
                        <a:pt x="33599" y="8170"/>
                        <a:pt x="34010" y="8880"/>
                      </a:cubicBezTo>
                      <a:lnTo>
                        <a:pt x="34308" y="9407"/>
                      </a:lnTo>
                      <a:lnTo>
                        <a:pt x="34673" y="10139"/>
                      </a:lnTo>
                      <a:cubicBezTo>
                        <a:pt x="34902" y="10621"/>
                        <a:pt x="35108" y="11125"/>
                        <a:pt x="35314" y="11605"/>
                      </a:cubicBezTo>
                      <a:lnTo>
                        <a:pt x="35931" y="13231"/>
                      </a:lnTo>
                      <a:lnTo>
                        <a:pt x="36091" y="14445"/>
                      </a:lnTo>
                      <a:lnTo>
                        <a:pt x="36206" y="15728"/>
                      </a:lnTo>
                      <a:cubicBezTo>
                        <a:pt x="36251" y="16231"/>
                        <a:pt x="36274" y="16735"/>
                        <a:pt x="36274" y="17239"/>
                      </a:cubicBezTo>
                      <a:lnTo>
                        <a:pt x="36274" y="17949"/>
                      </a:lnTo>
                      <a:cubicBezTo>
                        <a:pt x="36274" y="17949"/>
                        <a:pt x="36251" y="18064"/>
                        <a:pt x="36251" y="18064"/>
                      </a:cubicBezTo>
                      <a:lnTo>
                        <a:pt x="36251" y="18109"/>
                      </a:lnTo>
                      <a:cubicBezTo>
                        <a:pt x="36251" y="18109"/>
                        <a:pt x="36251" y="18109"/>
                        <a:pt x="36251" y="18109"/>
                      </a:cubicBezTo>
                      <a:cubicBezTo>
                        <a:pt x="36251" y="18086"/>
                        <a:pt x="36297" y="18361"/>
                        <a:pt x="36274" y="18247"/>
                      </a:cubicBezTo>
                      <a:lnTo>
                        <a:pt x="36274" y="18247"/>
                      </a:lnTo>
                      <a:cubicBezTo>
                        <a:pt x="36274" y="18247"/>
                        <a:pt x="36251" y="18407"/>
                        <a:pt x="36251" y="18407"/>
                      </a:cubicBezTo>
                      <a:lnTo>
                        <a:pt x="36183" y="18728"/>
                      </a:lnTo>
                      <a:cubicBezTo>
                        <a:pt x="36068" y="19140"/>
                        <a:pt x="35977" y="19552"/>
                        <a:pt x="35840" y="19987"/>
                      </a:cubicBezTo>
                      <a:lnTo>
                        <a:pt x="35771" y="20239"/>
                      </a:lnTo>
                      <a:cubicBezTo>
                        <a:pt x="35657" y="20514"/>
                        <a:pt x="35337" y="20697"/>
                        <a:pt x="35039" y="20606"/>
                      </a:cubicBezTo>
                      <a:cubicBezTo>
                        <a:pt x="34994" y="20583"/>
                        <a:pt x="34971" y="20583"/>
                        <a:pt x="34948" y="20537"/>
                      </a:cubicBezTo>
                      <a:close/>
                      <a:moveTo>
                        <a:pt x="34742" y="20216"/>
                      </a:moveTo>
                      <a:cubicBezTo>
                        <a:pt x="34422" y="19873"/>
                        <a:pt x="34148" y="19507"/>
                        <a:pt x="33873" y="19186"/>
                      </a:cubicBezTo>
                      <a:lnTo>
                        <a:pt x="33690" y="18934"/>
                      </a:lnTo>
                      <a:lnTo>
                        <a:pt x="33599" y="18796"/>
                      </a:lnTo>
                      <a:lnTo>
                        <a:pt x="33599" y="18796"/>
                      </a:lnTo>
                      <a:cubicBezTo>
                        <a:pt x="33576" y="18682"/>
                        <a:pt x="33622" y="18934"/>
                        <a:pt x="33622" y="18911"/>
                      </a:cubicBezTo>
                      <a:lnTo>
                        <a:pt x="33622" y="18911"/>
                      </a:lnTo>
                      <a:lnTo>
                        <a:pt x="33576" y="18865"/>
                      </a:lnTo>
                      <a:lnTo>
                        <a:pt x="33530" y="18820"/>
                      </a:lnTo>
                      <a:lnTo>
                        <a:pt x="33119" y="18453"/>
                      </a:lnTo>
                      <a:cubicBezTo>
                        <a:pt x="32821" y="18224"/>
                        <a:pt x="32615" y="17972"/>
                        <a:pt x="32364" y="17766"/>
                      </a:cubicBezTo>
                      <a:lnTo>
                        <a:pt x="31426" y="16918"/>
                      </a:lnTo>
                      <a:lnTo>
                        <a:pt x="30512" y="16048"/>
                      </a:lnTo>
                      <a:lnTo>
                        <a:pt x="30466" y="16048"/>
                      </a:lnTo>
                      <a:cubicBezTo>
                        <a:pt x="30466" y="16048"/>
                        <a:pt x="30466" y="16025"/>
                        <a:pt x="30466" y="16025"/>
                      </a:cubicBezTo>
                      <a:lnTo>
                        <a:pt x="30466" y="16025"/>
                      </a:lnTo>
                      <a:cubicBezTo>
                        <a:pt x="30374" y="15819"/>
                        <a:pt x="30580" y="16231"/>
                        <a:pt x="30557" y="16209"/>
                      </a:cubicBezTo>
                      <a:lnTo>
                        <a:pt x="30512" y="16163"/>
                      </a:lnTo>
                      <a:lnTo>
                        <a:pt x="30397" y="16094"/>
                      </a:lnTo>
                      <a:lnTo>
                        <a:pt x="30191" y="15980"/>
                      </a:lnTo>
                      <a:lnTo>
                        <a:pt x="29803" y="15751"/>
                      </a:lnTo>
                      <a:lnTo>
                        <a:pt x="29071" y="15292"/>
                      </a:lnTo>
                      <a:cubicBezTo>
                        <a:pt x="29071" y="15292"/>
                        <a:pt x="28842" y="15155"/>
                        <a:pt x="28751" y="15064"/>
                      </a:cubicBezTo>
                      <a:lnTo>
                        <a:pt x="28248" y="14766"/>
                      </a:lnTo>
                      <a:cubicBezTo>
                        <a:pt x="27539" y="14354"/>
                        <a:pt x="26875" y="13918"/>
                        <a:pt x="26189" y="13483"/>
                      </a:cubicBezTo>
                      <a:lnTo>
                        <a:pt x="25938" y="13323"/>
                      </a:lnTo>
                      <a:lnTo>
                        <a:pt x="25869" y="13277"/>
                      </a:lnTo>
                      <a:lnTo>
                        <a:pt x="25846" y="13277"/>
                      </a:lnTo>
                      <a:cubicBezTo>
                        <a:pt x="25846" y="13277"/>
                        <a:pt x="25846" y="13254"/>
                        <a:pt x="25846" y="13254"/>
                      </a:cubicBezTo>
                      <a:cubicBezTo>
                        <a:pt x="25549" y="13002"/>
                        <a:pt x="26235" y="13621"/>
                        <a:pt x="26144" y="13552"/>
                      </a:cubicBezTo>
                      <a:lnTo>
                        <a:pt x="26052" y="13552"/>
                      </a:lnTo>
                      <a:cubicBezTo>
                        <a:pt x="26052" y="13552"/>
                        <a:pt x="25709" y="13415"/>
                        <a:pt x="25709" y="13415"/>
                      </a:cubicBezTo>
                      <a:cubicBezTo>
                        <a:pt x="25481" y="13323"/>
                        <a:pt x="25343" y="13277"/>
                        <a:pt x="25023" y="13163"/>
                      </a:cubicBezTo>
                      <a:lnTo>
                        <a:pt x="23926" y="12728"/>
                      </a:lnTo>
                      <a:lnTo>
                        <a:pt x="23651" y="12613"/>
                      </a:lnTo>
                      <a:lnTo>
                        <a:pt x="23514" y="12567"/>
                      </a:lnTo>
                      <a:lnTo>
                        <a:pt x="23445" y="12567"/>
                      </a:lnTo>
                      <a:cubicBezTo>
                        <a:pt x="23445" y="12567"/>
                        <a:pt x="23422" y="12521"/>
                        <a:pt x="23422" y="12521"/>
                      </a:cubicBezTo>
                      <a:cubicBezTo>
                        <a:pt x="23354" y="12476"/>
                        <a:pt x="23903" y="12773"/>
                        <a:pt x="23674" y="12659"/>
                      </a:cubicBezTo>
                      <a:lnTo>
                        <a:pt x="23674" y="12659"/>
                      </a:lnTo>
                      <a:lnTo>
                        <a:pt x="23377" y="12613"/>
                      </a:lnTo>
                      <a:cubicBezTo>
                        <a:pt x="23194" y="12590"/>
                        <a:pt x="23011" y="12567"/>
                        <a:pt x="22828" y="12521"/>
                      </a:cubicBezTo>
                      <a:lnTo>
                        <a:pt x="21753" y="12292"/>
                      </a:lnTo>
                      <a:lnTo>
                        <a:pt x="21182" y="12178"/>
                      </a:lnTo>
                      <a:lnTo>
                        <a:pt x="20907" y="12086"/>
                      </a:lnTo>
                      <a:lnTo>
                        <a:pt x="20861" y="12086"/>
                      </a:lnTo>
                      <a:cubicBezTo>
                        <a:pt x="22782" y="12521"/>
                        <a:pt x="21387" y="12201"/>
                        <a:pt x="21799" y="12292"/>
                      </a:cubicBezTo>
                      <a:lnTo>
                        <a:pt x="21548" y="12292"/>
                      </a:lnTo>
                      <a:cubicBezTo>
                        <a:pt x="21159" y="12247"/>
                        <a:pt x="20770" y="12224"/>
                        <a:pt x="20381" y="12178"/>
                      </a:cubicBezTo>
                      <a:cubicBezTo>
                        <a:pt x="19992" y="12132"/>
                        <a:pt x="19604" y="12086"/>
                        <a:pt x="19215" y="12041"/>
                      </a:cubicBezTo>
                      <a:lnTo>
                        <a:pt x="18643" y="11949"/>
                      </a:lnTo>
                      <a:lnTo>
                        <a:pt x="18346" y="11880"/>
                      </a:lnTo>
                      <a:lnTo>
                        <a:pt x="18300" y="11880"/>
                      </a:lnTo>
                      <a:cubicBezTo>
                        <a:pt x="18460" y="11880"/>
                        <a:pt x="17934" y="11834"/>
                        <a:pt x="18643" y="11903"/>
                      </a:cubicBezTo>
                      <a:lnTo>
                        <a:pt x="18552" y="11903"/>
                      </a:lnTo>
                      <a:cubicBezTo>
                        <a:pt x="18552" y="11903"/>
                        <a:pt x="18414" y="11880"/>
                        <a:pt x="18414" y="11880"/>
                      </a:cubicBezTo>
                      <a:cubicBezTo>
                        <a:pt x="17637" y="11812"/>
                        <a:pt x="16860" y="11697"/>
                        <a:pt x="16082" y="11582"/>
                      </a:cubicBezTo>
                      <a:lnTo>
                        <a:pt x="15487" y="11491"/>
                      </a:lnTo>
                      <a:lnTo>
                        <a:pt x="15465" y="11491"/>
                      </a:lnTo>
                      <a:cubicBezTo>
                        <a:pt x="15213" y="11468"/>
                        <a:pt x="15785" y="11491"/>
                        <a:pt x="15739" y="11491"/>
                      </a:cubicBezTo>
                      <a:lnTo>
                        <a:pt x="15647" y="11491"/>
                      </a:lnTo>
                      <a:cubicBezTo>
                        <a:pt x="15647" y="11491"/>
                        <a:pt x="15487" y="11468"/>
                        <a:pt x="15487" y="11468"/>
                      </a:cubicBezTo>
                      <a:lnTo>
                        <a:pt x="15190" y="11399"/>
                      </a:lnTo>
                      <a:lnTo>
                        <a:pt x="14024" y="11193"/>
                      </a:lnTo>
                      <a:lnTo>
                        <a:pt x="12858" y="11010"/>
                      </a:lnTo>
                      <a:lnTo>
                        <a:pt x="12583" y="11010"/>
                      </a:lnTo>
                      <a:cubicBezTo>
                        <a:pt x="12583" y="11010"/>
                        <a:pt x="12583" y="10987"/>
                        <a:pt x="12583" y="10987"/>
                      </a:cubicBezTo>
                      <a:lnTo>
                        <a:pt x="12469" y="10987"/>
                      </a:lnTo>
                      <a:cubicBezTo>
                        <a:pt x="12469" y="10987"/>
                        <a:pt x="12332" y="10964"/>
                        <a:pt x="12332" y="10964"/>
                      </a:cubicBezTo>
                      <a:lnTo>
                        <a:pt x="12035" y="10895"/>
                      </a:lnTo>
                      <a:lnTo>
                        <a:pt x="11440" y="10804"/>
                      </a:lnTo>
                      <a:lnTo>
                        <a:pt x="10274" y="10621"/>
                      </a:lnTo>
                      <a:lnTo>
                        <a:pt x="9199" y="10437"/>
                      </a:lnTo>
                      <a:cubicBezTo>
                        <a:pt x="8810" y="10346"/>
                        <a:pt x="8421" y="10300"/>
                        <a:pt x="8055" y="10254"/>
                      </a:cubicBezTo>
                      <a:lnTo>
                        <a:pt x="7987" y="10254"/>
                      </a:lnTo>
                      <a:cubicBezTo>
                        <a:pt x="7987" y="10254"/>
                        <a:pt x="7941" y="10231"/>
                        <a:pt x="7941" y="10231"/>
                      </a:cubicBezTo>
                      <a:lnTo>
                        <a:pt x="7941" y="10231"/>
                      </a:lnTo>
                      <a:cubicBezTo>
                        <a:pt x="7941" y="10231"/>
                        <a:pt x="7804" y="10231"/>
                        <a:pt x="8055" y="10231"/>
                      </a:cubicBezTo>
                      <a:lnTo>
                        <a:pt x="8055" y="10231"/>
                      </a:lnTo>
                      <a:cubicBezTo>
                        <a:pt x="8055" y="10231"/>
                        <a:pt x="7896" y="10186"/>
                        <a:pt x="7896" y="10186"/>
                      </a:cubicBezTo>
                      <a:lnTo>
                        <a:pt x="7621" y="10117"/>
                      </a:lnTo>
                      <a:lnTo>
                        <a:pt x="7026" y="10025"/>
                      </a:lnTo>
                      <a:lnTo>
                        <a:pt x="6432" y="9911"/>
                      </a:lnTo>
                      <a:lnTo>
                        <a:pt x="6363" y="9911"/>
                      </a:lnTo>
                      <a:cubicBezTo>
                        <a:pt x="6363" y="9911"/>
                        <a:pt x="6340" y="9911"/>
                        <a:pt x="6340" y="9911"/>
                      </a:cubicBezTo>
                      <a:lnTo>
                        <a:pt x="6340" y="9911"/>
                      </a:lnTo>
                      <a:lnTo>
                        <a:pt x="6020" y="9865"/>
                      </a:lnTo>
                      <a:lnTo>
                        <a:pt x="5906" y="9865"/>
                      </a:lnTo>
                      <a:cubicBezTo>
                        <a:pt x="5906" y="9865"/>
                        <a:pt x="5677" y="9819"/>
                        <a:pt x="5677" y="9819"/>
                      </a:cubicBezTo>
                      <a:lnTo>
                        <a:pt x="4785" y="9659"/>
                      </a:lnTo>
                      <a:lnTo>
                        <a:pt x="7941" y="2055"/>
                      </a:lnTo>
                      <a:lnTo>
                        <a:pt x="8513" y="2720"/>
                      </a:lnTo>
                      <a:lnTo>
                        <a:pt x="8787" y="3063"/>
                      </a:lnTo>
                      <a:lnTo>
                        <a:pt x="8925" y="3224"/>
                      </a:lnTo>
                      <a:lnTo>
                        <a:pt x="8970" y="3224"/>
                      </a:lnTo>
                      <a:cubicBezTo>
                        <a:pt x="8970" y="3224"/>
                        <a:pt x="8993" y="3292"/>
                        <a:pt x="8993" y="3292"/>
                      </a:cubicBezTo>
                      <a:lnTo>
                        <a:pt x="8993" y="3292"/>
                      </a:lnTo>
                      <a:cubicBezTo>
                        <a:pt x="8993" y="3292"/>
                        <a:pt x="8307" y="2674"/>
                        <a:pt x="8627" y="2972"/>
                      </a:cubicBezTo>
                      <a:lnTo>
                        <a:pt x="8627" y="2972"/>
                      </a:lnTo>
                      <a:cubicBezTo>
                        <a:pt x="8627" y="2972"/>
                        <a:pt x="8719" y="3086"/>
                        <a:pt x="8719" y="3086"/>
                      </a:cubicBezTo>
                      <a:lnTo>
                        <a:pt x="9336" y="3704"/>
                      </a:lnTo>
                      <a:cubicBezTo>
                        <a:pt x="9336" y="3704"/>
                        <a:pt x="9336" y="3750"/>
                        <a:pt x="9336" y="3842"/>
                      </a:cubicBezTo>
                      <a:lnTo>
                        <a:pt x="9496" y="3911"/>
                      </a:lnTo>
                      <a:lnTo>
                        <a:pt x="11074" y="5033"/>
                      </a:lnTo>
                      <a:lnTo>
                        <a:pt x="11486" y="5330"/>
                      </a:lnTo>
                      <a:lnTo>
                        <a:pt x="11486" y="5330"/>
                      </a:lnTo>
                      <a:cubicBezTo>
                        <a:pt x="11348" y="5239"/>
                        <a:pt x="11806" y="5491"/>
                        <a:pt x="11165" y="5170"/>
                      </a:cubicBezTo>
                      <a:lnTo>
                        <a:pt x="11165" y="5170"/>
                      </a:lnTo>
                      <a:cubicBezTo>
                        <a:pt x="11165" y="5170"/>
                        <a:pt x="11188" y="5193"/>
                        <a:pt x="11188" y="5193"/>
                      </a:cubicBezTo>
                      <a:lnTo>
                        <a:pt x="11234" y="5193"/>
                      </a:lnTo>
                      <a:cubicBezTo>
                        <a:pt x="11234" y="5193"/>
                        <a:pt x="11348" y="5285"/>
                        <a:pt x="11348" y="5285"/>
                      </a:cubicBezTo>
                      <a:lnTo>
                        <a:pt x="11554" y="5399"/>
                      </a:lnTo>
                      <a:lnTo>
                        <a:pt x="12423" y="5857"/>
                      </a:lnTo>
                      <a:lnTo>
                        <a:pt x="13292" y="6292"/>
                      </a:lnTo>
                      <a:lnTo>
                        <a:pt x="13498" y="6430"/>
                      </a:lnTo>
                      <a:lnTo>
                        <a:pt x="13612" y="6476"/>
                      </a:lnTo>
                      <a:lnTo>
                        <a:pt x="13658" y="6476"/>
                      </a:lnTo>
                      <a:cubicBezTo>
                        <a:pt x="13658" y="6476"/>
                        <a:pt x="13658" y="6521"/>
                        <a:pt x="13658" y="6521"/>
                      </a:cubicBezTo>
                      <a:cubicBezTo>
                        <a:pt x="13407" y="6430"/>
                        <a:pt x="14230" y="6727"/>
                        <a:pt x="13109" y="6315"/>
                      </a:cubicBezTo>
                      <a:lnTo>
                        <a:pt x="13109" y="6315"/>
                      </a:lnTo>
                      <a:cubicBezTo>
                        <a:pt x="13109" y="6315"/>
                        <a:pt x="13132" y="6315"/>
                        <a:pt x="13132" y="6315"/>
                      </a:cubicBezTo>
                      <a:lnTo>
                        <a:pt x="13589" y="6521"/>
                      </a:lnTo>
                      <a:lnTo>
                        <a:pt x="15373" y="7277"/>
                      </a:lnTo>
                      <a:lnTo>
                        <a:pt x="15831" y="7483"/>
                      </a:lnTo>
                      <a:lnTo>
                        <a:pt x="15945" y="7529"/>
                      </a:lnTo>
                      <a:lnTo>
                        <a:pt x="15968" y="7529"/>
                      </a:lnTo>
                      <a:cubicBezTo>
                        <a:pt x="15968" y="7529"/>
                        <a:pt x="15968" y="7529"/>
                        <a:pt x="15968" y="7529"/>
                      </a:cubicBezTo>
                      <a:lnTo>
                        <a:pt x="15968" y="7529"/>
                      </a:lnTo>
                      <a:cubicBezTo>
                        <a:pt x="16151" y="7575"/>
                        <a:pt x="15716" y="7483"/>
                        <a:pt x="15785" y="7483"/>
                      </a:cubicBezTo>
                      <a:lnTo>
                        <a:pt x="15831" y="7483"/>
                      </a:lnTo>
                      <a:cubicBezTo>
                        <a:pt x="15831" y="7483"/>
                        <a:pt x="16059" y="7575"/>
                        <a:pt x="16059" y="7575"/>
                      </a:cubicBezTo>
                      <a:lnTo>
                        <a:pt x="16997" y="7895"/>
                      </a:lnTo>
                      <a:lnTo>
                        <a:pt x="18826" y="8513"/>
                      </a:lnTo>
                      <a:lnTo>
                        <a:pt x="20701" y="9063"/>
                      </a:lnTo>
                      <a:lnTo>
                        <a:pt x="21616" y="9338"/>
                      </a:lnTo>
                      <a:lnTo>
                        <a:pt x="21730" y="9384"/>
                      </a:lnTo>
                      <a:lnTo>
                        <a:pt x="21753" y="9384"/>
                      </a:lnTo>
                      <a:lnTo>
                        <a:pt x="21982" y="9452"/>
                      </a:lnTo>
                      <a:lnTo>
                        <a:pt x="22005" y="9452"/>
                      </a:lnTo>
                      <a:cubicBezTo>
                        <a:pt x="22005" y="9452"/>
                        <a:pt x="22050" y="9498"/>
                        <a:pt x="22050" y="9498"/>
                      </a:cubicBezTo>
                      <a:lnTo>
                        <a:pt x="22279" y="9590"/>
                      </a:lnTo>
                      <a:lnTo>
                        <a:pt x="22736" y="9796"/>
                      </a:lnTo>
                      <a:lnTo>
                        <a:pt x="24840" y="10712"/>
                      </a:lnTo>
                      <a:lnTo>
                        <a:pt x="26510" y="11743"/>
                      </a:lnTo>
                      <a:lnTo>
                        <a:pt x="27516" y="12384"/>
                      </a:lnTo>
                      <a:lnTo>
                        <a:pt x="28270" y="13025"/>
                      </a:lnTo>
                      <a:lnTo>
                        <a:pt x="29780" y="14262"/>
                      </a:lnTo>
                      <a:lnTo>
                        <a:pt x="31289" y="15499"/>
                      </a:lnTo>
                      <a:cubicBezTo>
                        <a:pt x="31952" y="16025"/>
                        <a:pt x="32295" y="16415"/>
                        <a:pt x="32798" y="16896"/>
                      </a:cubicBezTo>
                      <a:lnTo>
                        <a:pt x="35611" y="19644"/>
                      </a:lnTo>
                      <a:lnTo>
                        <a:pt x="34719" y="2021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1" name="Graphic 3">
                <a:extLst>
                  <a:ext uri="{FF2B5EF4-FFF2-40B4-BE49-F238E27FC236}">
                    <a16:creationId xmlns:a16="http://schemas.microsoft.com/office/drawing/2014/main" id="{55C5CCEE-2089-530D-E92D-2C60A2978CEA}"/>
                  </a:ext>
                </a:extLst>
              </p:cNvPr>
              <p:cNvGrpSpPr/>
              <p:nvPr/>
            </p:nvGrpSpPr>
            <p:grpSpPr>
              <a:xfrm>
                <a:off x="5299485" y="3872101"/>
                <a:ext cx="19708" cy="33614"/>
                <a:chOff x="4399222" y="3872101"/>
                <a:chExt cx="19708" cy="33614"/>
              </a:xfrm>
              <a:solidFill>
                <a:srgbClr val="EDA69A"/>
              </a:solidFill>
            </p:grpSpPr>
            <p:sp>
              <p:nvSpPr>
                <p:cNvPr id="1059" name="Freeform: Shape 2072">
                  <a:extLst>
                    <a:ext uri="{FF2B5EF4-FFF2-40B4-BE49-F238E27FC236}">
                      <a16:creationId xmlns:a16="http://schemas.microsoft.com/office/drawing/2014/main" id="{EE3D2A3A-139E-E21F-659C-D5C0CE406304}"/>
                    </a:ext>
                  </a:extLst>
                </p:cNvPr>
                <p:cNvSpPr/>
                <p:nvPr/>
              </p:nvSpPr>
              <p:spPr>
                <a:xfrm>
                  <a:off x="4401094"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0" name="Freeform: Shape 2073">
                  <a:extLst>
                    <a:ext uri="{FF2B5EF4-FFF2-40B4-BE49-F238E27FC236}">
                      <a16:creationId xmlns:a16="http://schemas.microsoft.com/office/drawing/2014/main" id="{44AAEBE3-6639-BC10-BF9E-FBACB498D91D}"/>
                    </a:ext>
                  </a:extLst>
                </p:cNvPr>
                <p:cNvSpPr/>
                <p:nvPr/>
              </p:nvSpPr>
              <p:spPr>
                <a:xfrm>
                  <a:off x="4399222" y="3872101"/>
                  <a:ext cx="19708" cy="33614"/>
                </a:xfrm>
                <a:custGeom>
                  <a:avLst/>
                  <a:gdLst>
                    <a:gd name="connsiteX0" fmla="*/ 3770 w 19708"/>
                    <a:gd name="connsiteY0" fmla="*/ 33431 h 33614"/>
                    <a:gd name="connsiteX1" fmla="*/ 3130 w 19708"/>
                    <a:gd name="connsiteY1" fmla="*/ 32744 h 33614"/>
                    <a:gd name="connsiteX2" fmla="*/ 2787 w 19708"/>
                    <a:gd name="connsiteY2" fmla="*/ 32355 h 33614"/>
                    <a:gd name="connsiteX3" fmla="*/ 2718 w 19708"/>
                    <a:gd name="connsiteY3" fmla="*/ 32263 h 33614"/>
                    <a:gd name="connsiteX4" fmla="*/ 2626 w 19708"/>
                    <a:gd name="connsiteY4" fmla="*/ 32103 h 33614"/>
                    <a:gd name="connsiteX5" fmla="*/ 2489 w 19708"/>
                    <a:gd name="connsiteY5" fmla="*/ 31942 h 33614"/>
                    <a:gd name="connsiteX6" fmla="*/ 1529 w 19708"/>
                    <a:gd name="connsiteY6" fmla="*/ 30385 h 33614"/>
                    <a:gd name="connsiteX7" fmla="*/ 751 w 19708"/>
                    <a:gd name="connsiteY7" fmla="*/ 28530 h 33614"/>
                    <a:gd name="connsiteX8" fmla="*/ 751 w 19708"/>
                    <a:gd name="connsiteY8" fmla="*/ 28530 h 33614"/>
                    <a:gd name="connsiteX9" fmla="*/ 729 w 19708"/>
                    <a:gd name="connsiteY9" fmla="*/ 28347 h 33614"/>
                    <a:gd name="connsiteX10" fmla="*/ 729 w 19708"/>
                    <a:gd name="connsiteY10" fmla="*/ 28347 h 33614"/>
                    <a:gd name="connsiteX11" fmla="*/ 729 w 19708"/>
                    <a:gd name="connsiteY11" fmla="*/ 28278 h 33614"/>
                    <a:gd name="connsiteX12" fmla="*/ 729 w 19708"/>
                    <a:gd name="connsiteY12" fmla="*/ 28164 h 33614"/>
                    <a:gd name="connsiteX13" fmla="*/ 660 w 19708"/>
                    <a:gd name="connsiteY13" fmla="*/ 27957 h 33614"/>
                    <a:gd name="connsiteX14" fmla="*/ 546 w 19708"/>
                    <a:gd name="connsiteY14" fmla="*/ 27522 h 33614"/>
                    <a:gd name="connsiteX15" fmla="*/ 317 w 19708"/>
                    <a:gd name="connsiteY15" fmla="*/ 26675 h 33614"/>
                    <a:gd name="connsiteX16" fmla="*/ 225 w 19708"/>
                    <a:gd name="connsiteY16" fmla="*/ 26263 h 33614"/>
                    <a:gd name="connsiteX17" fmla="*/ 180 w 19708"/>
                    <a:gd name="connsiteY17" fmla="*/ 26011 h 33614"/>
                    <a:gd name="connsiteX18" fmla="*/ 180 w 19708"/>
                    <a:gd name="connsiteY18" fmla="*/ 25919 h 33614"/>
                    <a:gd name="connsiteX19" fmla="*/ 134 w 19708"/>
                    <a:gd name="connsiteY19" fmla="*/ 25851 h 33614"/>
                    <a:gd name="connsiteX20" fmla="*/ 134 w 19708"/>
                    <a:gd name="connsiteY20" fmla="*/ 25851 h 33614"/>
                    <a:gd name="connsiteX21" fmla="*/ 134 w 19708"/>
                    <a:gd name="connsiteY21" fmla="*/ 25576 h 33614"/>
                    <a:gd name="connsiteX22" fmla="*/ 43 w 19708"/>
                    <a:gd name="connsiteY22" fmla="*/ 24683 h 33614"/>
                    <a:gd name="connsiteX23" fmla="*/ 20 w 19708"/>
                    <a:gd name="connsiteY23" fmla="*/ 23721 h 33614"/>
                    <a:gd name="connsiteX24" fmla="*/ 65 w 19708"/>
                    <a:gd name="connsiteY24" fmla="*/ 22621 h 33614"/>
                    <a:gd name="connsiteX25" fmla="*/ 65 w 19708"/>
                    <a:gd name="connsiteY25" fmla="*/ 22347 h 33614"/>
                    <a:gd name="connsiteX26" fmla="*/ 88 w 19708"/>
                    <a:gd name="connsiteY26" fmla="*/ 22278 h 33614"/>
                    <a:gd name="connsiteX27" fmla="*/ 88 w 19708"/>
                    <a:gd name="connsiteY27" fmla="*/ 22186 h 33614"/>
                    <a:gd name="connsiteX28" fmla="*/ 88 w 19708"/>
                    <a:gd name="connsiteY28" fmla="*/ 22026 h 33614"/>
                    <a:gd name="connsiteX29" fmla="*/ 157 w 19708"/>
                    <a:gd name="connsiteY29" fmla="*/ 21614 h 33614"/>
                    <a:gd name="connsiteX30" fmla="*/ 271 w 19708"/>
                    <a:gd name="connsiteY30" fmla="*/ 20698 h 33614"/>
                    <a:gd name="connsiteX31" fmla="*/ 568 w 19708"/>
                    <a:gd name="connsiteY31" fmla="*/ 19530 h 33614"/>
                    <a:gd name="connsiteX32" fmla="*/ 774 w 19708"/>
                    <a:gd name="connsiteY32" fmla="*/ 18660 h 33614"/>
                    <a:gd name="connsiteX33" fmla="*/ 774 w 19708"/>
                    <a:gd name="connsiteY33" fmla="*/ 18660 h 33614"/>
                    <a:gd name="connsiteX34" fmla="*/ 1529 w 19708"/>
                    <a:gd name="connsiteY34" fmla="*/ 16667 h 33614"/>
                    <a:gd name="connsiteX35" fmla="*/ 2421 w 19708"/>
                    <a:gd name="connsiteY35" fmla="*/ 14972 h 33614"/>
                    <a:gd name="connsiteX36" fmla="*/ 2535 w 19708"/>
                    <a:gd name="connsiteY36" fmla="*/ 14789 h 33614"/>
                    <a:gd name="connsiteX37" fmla="*/ 3907 w 19708"/>
                    <a:gd name="connsiteY37" fmla="*/ 12682 h 33614"/>
                    <a:gd name="connsiteX38" fmla="*/ 5256 w 19708"/>
                    <a:gd name="connsiteY38" fmla="*/ 10690 h 33614"/>
                    <a:gd name="connsiteX39" fmla="*/ 6034 w 19708"/>
                    <a:gd name="connsiteY39" fmla="*/ 9568 h 33614"/>
                    <a:gd name="connsiteX40" fmla="*/ 6354 w 19708"/>
                    <a:gd name="connsiteY40" fmla="*/ 9087 h 33614"/>
                    <a:gd name="connsiteX41" fmla="*/ 6537 w 19708"/>
                    <a:gd name="connsiteY41" fmla="*/ 8789 h 33614"/>
                    <a:gd name="connsiteX42" fmla="*/ 7772 w 19708"/>
                    <a:gd name="connsiteY42" fmla="*/ 6728 h 33614"/>
                    <a:gd name="connsiteX43" fmla="*/ 7886 w 19708"/>
                    <a:gd name="connsiteY43" fmla="*/ 6590 h 33614"/>
                    <a:gd name="connsiteX44" fmla="*/ 8686 w 19708"/>
                    <a:gd name="connsiteY44" fmla="*/ 4827 h 33614"/>
                    <a:gd name="connsiteX45" fmla="*/ 8892 w 19708"/>
                    <a:gd name="connsiteY45" fmla="*/ 4392 h 33614"/>
                    <a:gd name="connsiteX46" fmla="*/ 9007 w 19708"/>
                    <a:gd name="connsiteY46" fmla="*/ 4186 h 33614"/>
                    <a:gd name="connsiteX47" fmla="*/ 9007 w 19708"/>
                    <a:gd name="connsiteY47" fmla="*/ 4117 h 33614"/>
                    <a:gd name="connsiteX48" fmla="*/ 9029 w 19708"/>
                    <a:gd name="connsiteY48" fmla="*/ 4094 h 33614"/>
                    <a:gd name="connsiteX49" fmla="*/ 9029 w 19708"/>
                    <a:gd name="connsiteY49" fmla="*/ 4094 h 33614"/>
                    <a:gd name="connsiteX50" fmla="*/ 8938 w 19708"/>
                    <a:gd name="connsiteY50" fmla="*/ 4300 h 33614"/>
                    <a:gd name="connsiteX51" fmla="*/ 8938 w 19708"/>
                    <a:gd name="connsiteY51" fmla="*/ 4300 h 33614"/>
                    <a:gd name="connsiteX52" fmla="*/ 8938 w 19708"/>
                    <a:gd name="connsiteY52" fmla="*/ 4254 h 33614"/>
                    <a:gd name="connsiteX53" fmla="*/ 8984 w 19708"/>
                    <a:gd name="connsiteY53" fmla="*/ 4117 h 33614"/>
                    <a:gd name="connsiteX54" fmla="*/ 9372 w 19708"/>
                    <a:gd name="connsiteY54" fmla="*/ 2995 h 33614"/>
                    <a:gd name="connsiteX55" fmla="*/ 14998 w 19708"/>
                    <a:gd name="connsiteY55" fmla="*/ 247 h 33614"/>
                    <a:gd name="connsiteX56" fmla="*/ 17148 w 19708"/>
                    <a:gd name="connsiteY56" fmla="*/ 1827 h 33614"/>
                    <a:gd name="connsiteX57" fmla="*/ 17376 w 19708"/>
                    <a:gd name="connsiteY57" fmla="*/ 2147 h 33614"/>
                    <a:gd name="connsiteX58" fmla="*/ 18085 w 19708"/>
                    <a:gd name="connsiteY58" fmla="*/ 3293 h 33614"/>
                    <a:gd name="connsiteX59" fmla="*/ 18199 w 19708"/>
                    <a:gd name="connsiteY59" fmla="*/ 3567 h 33614"/>
                    <a:gd name="connsiteX60" fmla="*/ 18199 w 19708"/>
                    <a:gd name="connsiteY60" fmla="*/ 3567 h 33614"/>
                    <a:gd name="connsiteX61" fmla="*/ 18222 w 19708"/>
                    <a:gd name="connsiteY61" fmla="*/ 3636 h 33614"/>
                    <a:gd name="connsiteX62" fmla="*/ 18268 w 19708"/>
                    <a:gd name="connsiteY62" fmla="*/ 3728 h 33614"/>
                    <a:gd name="connsiteX63" fmla="*/ 18360 w 19708"/>
                    <a:gd name="connsiteY63" fmla="*/ 3888 h 33614"/>
                    <a:gd name="connsiteX64" fmla="*/ 18405 w 19708"/>
                    <a:gd name="connsiteY64" fmla="*/ 3956 h 33614"/>
                    <a:gd name="connsiteX65" fmla="*/ 18474 w 19708"/>
                    <a:gd name="connsiteY65" fmla="*/ 4117 h 33614"/>
                    <a:gd name="connsiteX66" fmla="*/ 18634 w 19708"/>
                    <a:gd name="connsiteY66" fmla="*/ 4552 h 33614"/>
                    <a:gd name="connsiteX67" fmla="*/ 18885 w 19708"/>
                    <a:gd name="connsiteY67" fmla="*/ 5399 h 33614"/>
                    <a:gd name="connsiteX68" fmla="*/ 18817 w 19708"/>
                    <a:gd name="connsiteY68" fmla="*/ 5033 h 33614"/>
                    <a:gd name="connsiteX69" fmla="*/ 19023 w 19708"/>
                    <a:gd name="connsiteY69" fmla="*/ 5651 h 33614"/>
                    <a:gd name="connsiteX70" fmla="*/ 19206 w 19708"/>
                    <a:gd name="connsiteY70" fmla="*/ 6316 h 33614"/>
                    <a:gd name="connsiteX71" fmla="*/ 19480 w 19708"/>
                    <a:gd name="connsiteY71" fmla="*/ 7896 h 33614"/>
                    <a:gd name="connsiteX72" fmla="*/ 19480 w 19708"/>
                    <a:gd name="connsiteY72" fmla="*/ 7415 h 33614"/>
                    <a:gd name="connsiteX73" fmla="*/ 19709 w 19708"/>
                    <a:gd name="connsiteY73" fmla="*/ 10117 h 33614"/>
                    <a:gd name="connsiteX74" fmla="*/ 19709 w 19708"/>
                    <a:gd name="connsiteY74" fmla="*/ 10735 h 33614"/>
                    <a:gd name="connsiteX75" fmla="*/ 19709 w 19708"/>
                    <a:gd name="connsiteY75" fmla="*/ 10827 h 33614"/>
                    <a:gd name="connsiteX76" fmla="*/ 19709 w 19708"/>
                    <a:gd name="connsiteY76" fmla="*/ 10987 h 33614"/>
                    <a:gd name="connsiteX77" fmla="*/ 19709 w 19708"/>
                    <a:gd name="connsiteY77" fmla="*/ 11010 h 33614"/>
                    <a:gd name="connsiteX78" fmla="*/ 19709 w 19708"/>
                    <a:gd name="connsiteY78" fmla="*/ 11010 h 33614"/>
                    <a:gd name="connsiteX79" fmla="*/ 19709 w 19708"/>
                    <a:gd name="connsiteY79" fmla="*/ 11377 h 33614"/>
                    <a:gd name="connsiteX80" fmla="*/ 19709 w 19708"/>
                    <a:gd name="connsiteY80" fmla="*/ 12247 h 33614"/>
                    <a:gd name="connsiteX81" fmla="*/ 19526 w 19708"/>
                    <a:gd name="connsiteY81" fmla="*/ 13507 h 33614"/>
                    <a:gd name="connsiteX82" fmla="*/ 19412 w 19708"/>
                    <a:gd name="connsiteY82" fmla="*/ 14171 h 33614"/>
                    <a:gd name="connsiteX83" fmla="*/ 19412 w 19708"/>
                    <a:gd name="connsiteY83" fmla="*/ 14239 h 33614"/>
                    <a:gd name="connsiteX84" fmla="*/ 19412 w 19708"/>
                    <a:gd name="connsiteY84" fmla="*/ 14285 h 33614"/>
                    <a:gd name="connsiteX85" fmla="*/ 19297 w 19708"/>
                    <a:gd name="connsiteY85" fmla="*/ 14629 h 33614"/>
                    <a:gd name="connsiteX86" fmla="*/ 19297 w 19708"/>
                    <a:gd name="connsiteY86" fmla="*/ 14720 h 33614"/>
                    <a:gd name="connsiteX87" fmla="*/ 19228 w 19708"/>
                    <a:gd name="connsiteY87" fmla="*/ 14949 h 33614"/>
                    <a:gd name="connsiteX88" fmla="*/ 18611 w 19708"/>
                    <a:gd name="connsiteY88" fmla="*/ 16873 h 33614"/>
                    <a:gd name="connsiteX89" fmla="*/ 18108 w 19708"/>
                    <a:gd name="connsiteY89" fmla="*/ 18041 h 33614"/>
                    <a:gd name="connsiteX90" fmla="*/ 17742 w 19708"/>
                    <a:gd name="connsiteY90" fmla="*/ 18705 h 33614"/>
                    <a:gd name="connsiteX91" fmla="*/ 17536 w 19708"/>
                    <a:gd name="connsiteY91" fmla="*/ 19095 h 33614"/>
                    <a:gd name="connsiteX92" fmla="*/ 17056 w 19708"/>
                    <a:gd name="connsiteY92" fmla="*/ 19873 h 33614"/>
                    <a:gd name="connsiteX93" fmla="*/ 16302 w 19708"/>
                    <a:gd name="connsiteY93" fmla="*/ 20904 h 33614"/>
                    <a:gd name="connsiteX94" fmla="*/ 15821 w 19708"/>
                    <a:gd name="connsiteY94" fmla="*/ 21568 h 33614"/>
                    <a:gd name="connsiteX95" fmla="*/ 15524 w 19708"/>
                    <a:gd name="connsiteY95" fmla="*/ 21866 h 33614"/>
                    <a:gd name="connsiteX96" fmla="*/ 14952 w 19708"/>
                    <a:gd name="connsiteY96" fmla="*/ 22484 h 33614"/>
                    <a:gd name="connsiteX97" fmla="*/ 14289 w 19708"/>
                    <a:gd name="connsiteY97" fmla="*/ 23148 h 33614"/>
                    <a:gd name="connsiteX98" fmla="*/ 13969 w 19708"/>
                    <a:gd name="connsiteY98" fmla="*/ 23446 h 33614"/>
                    <a:gd name="connsiteX99" fmla="*/ 13901 w 19708"/>
                    <a:gd name="connsiteY99" fmla="*/ 23515 h 33614"/>
                    <a:gd name="connsiteX100" fmla="*/ 13901 w 19708"/>
                    <a:gd name="connsiteY100" fmla="*/ 23560 h 33614"/>
                    <a:gd name="connsiteX101" fmla="*/ 13832 w 19708"/>
                    <a:gd name="connsiteY101" fmla="*/ 23560 h 33614"/>
                    <a:gd name="connsiteX102" fmla="*/ 14015 w 19708"/>
                    <a:gd name="connsiteY102" fmla="*/ 23308 h 33614"/>
                    <a:gd name="connsiteX103" fmla="*/ 14015 w 19708"/>
                    <a:gd name="connsiteY103" fmla="*/ 23308 h 33614"/>
                    <a:gd name="connsiteX104" fmla="*/ 14015 w 19708"/>
                    <a:gd name="connsiteY104" fmla="*/ 23308 h 33614"/>
                    <a:gd name="connsiteX105" fmla="*/ 13854 w 19708"/>
                    <a:gd name="connsiteY105" fmla="*/ 23469 h 33614"/>
                    <a:gd name="connsiteX106" fmla="*/ 12620 w 19708"/>
                    <a:gd name="connsiteY106" fmla="*/ 24729 h 33614"/>
                    <a:gd name="connsiteX107" fmla="*/ 11659 w 19708"/>
                    <a:gd name="connsiteY107" fmla="*/ 25668 h 33614"/>
                    <a:gd name="connsiteX108" fmla="*/ 10676 w 19708"/>
                    <a:gd name="connsiteY108" fmla="*/ 26652 h 33614"/>
                    <a:gd name="connsiteX109" fmla="*/ 9601 w 19708"/>
                    <a:gd name="connsiteY109" fmla="*/ 27797 h 33614"/>
                    <a:gd name="connsiteX110" fmla="*/ 8527 w 19708"/>
                    <a:gd name="connsiteY110" fmla="*/ 29057 h 33614"/>
                    <a:gd name="connsiteX111" fmla="*/ 7406 w 19708"/>
                    <a:gd name="connsiteY111" fmla="*/ 30408 h 33614"/>
                    <a:gd name="connsiteX112" fmla="*/ 6171 w 19708"/>
                    <a:gd name="connsiteY112" fmla="*/ 31851 h 33614"/>
                    <a:gd name="connsiteX113" fmla="*/ 4845 w 19708"/>
                    <a:gd name="connsiteY113" fmla="*/ 33248 h 33614"/>
                    <a:gd name="connsiteX114" fmla="*/ 4616 w 19708"/>
                    <a:gd name="connsiteY114" fmla="*/ 33454 h 33614"/>
                    <a:gd name="connsiteX115" fmla="*/ 3839 w 19708"/>
                    <a:gd name="connsiteY115" fmla="*/ 33500 h 33614"/>
                    <a:gd name="connsiteX116" fmla="*/ 3678 w 19708"/>
                    <a:gd name="connsiteY116" fmla="*/ 32950 h 33614"/>
                    <a:gd name="connsiteX117" fmla="*/ 3107 w 19708"/>
                    <a:gd name="connsiteY117" fmla="*/ 30957 h 33614"/>
                    <a:gd name="connsiteX118" fmla="*/ 2764 w 19708"/>
                    <a:gd name="connsiteY118" fmla="*/ 29057 h 33614"/>
                    <a:gd name="connsiteX119" fmla="*/ 2581 w 19708"/>
                    <a:gd name="connsiteY119" fmla="*/ 27133 h 33614"/>
                    <a:gd name="connsiteX120" fmla="*/ 2581 w 19708"/>
                    <a:gd name="connsiteY120" fmla="*/ 25118 h 33614"/>
                    <a:gd name="connsiteX121" fmla="*/ 2855 w 19708"/>
                    <a:gd name="connsiteY121" fmla="*/ 23103 h 33614"/>
                    <a:gd name="connsiteX122" fmla="*/ 3404 w 19708"/>
                    <a:gd name="connsiteY122" fmla="*/ 20973 h 33614"/>
                    <a:gd name="connsiteX123" fmla="*/ 3770 w 19708"/>
                    <a:gd name="connsiteY123" fmla="*/ 19873 h 33614"/>
                    <a:gd name="connsiteX124" fmla="*/ 4136 w 19708"/>
                    <a:gd name="connsiteY124" fmla="*/ 18911 h 33614"/>
                    <a:gd name="connsiteX125" fmla="*/ 4845 w 19708"/>
                    <a:gd name="connsiteY125" fmla="*/ 17308 h 33614"/>
                    <a:gd name="connsiteX126" fmla="*/ 4936 w 19708"/>
                    <a:gd name="connsiteY126" fmla="*/ 17102 h 33614"/>
                    <a:gd name="connsiteX127" fmla="*/ 4936 w 19708"/>
                    <a:gd name="connsiteY127" fmla="*/ 17102 h 33614"/>
                    <a:gd name="connsiteX128" fmla="*/ 5119 w 19708"/>
                    <a:gd name="connsiteY128" fmla="*/ 16804 h 33614"/>
                    <a:gd name="connsiteX129" fmla="*/ 5119 w 19708"/>
                    <a:gd name="connsiteY129" fmla="*/ 16804 h 33614"/>
                    <a:gd name="connsiteX130" fmla="*/ 5142 w 19708"/>
                    <a:gd name="connsiteY130" fmla="*/ 16736 h 33614"/>
                    <a:gd name="connsiteX131" fmla="*/ 5211 w 19708"/>
                    <a:gd name="connsiteY131" fmla="*/ 16644 h 33614"/>
                    <a:gd name="connsiteX132" fmla="*/ 5417 w 19708"/>
                    <a:gd name="connsiteY132" fmla="*/ 16255 h 33614"/>
                    <a:gd name="connsiteX133" fmla="*/ 5805 w 19708"/>
                    <a:gd name="connsiteY133" fmla="*/ 15545 h 33614"/>
                    <a:gd name="connsiteX134" fmla="*/ 6240 w 19708"/>
                    <a:gd name="connsiteY134" fmla="*/ 14789 h 33614"/>
                    <a:gd name="connsiteX135" fmla="*/ 6468 w 19708"/>
                    <a:gd name="connsiteY135" fmla="*/ 14423 h 33614"/>
                    <a:gd name="connsiteX136" fmla="*/ 6468 w 19708"/>
                    <a:gd name="connsiteY136" fmla="*/ 14423 h 33614"/>
                    <a:gd name="connsiteX137" fmla="*/ 6354 w 19708"/>
                    <a:gd name="connsiteY137" fmla="*/ 14560 h 33614"/>
                    <a:gd name="connsiteX138" fmla="*/ 6354 w 19708"/>
                    <a:gd name="connsiteY138" fmla="*/ 14560 h 33614"/>
                    <a:gd name="connsiteX139" fmla="*/ 6354 w 19708"/>
                    <a:gd name="connsiteY139" fmla="*/ 14514 h 33614"/>
                    <a:gd name="connsiteX140" fmla="*/ 6354 w 19708"/>
                    <a:gd name="connsiteY140" fmla="*/ 14469 h 33614"/>
                    <a:gd name="connsiteX141" fmla="*/ 6422 w 19708"/>
                    <a:gd name="connsiteY141" fmla="*/ 14354 h 33614"/>
                    <a:gd name="connsiteX142" fmla="*/ 6651 w 19708"/>
                    <a:gd name="connsiteY142" fmla="*/ 13965 h 33614"/>
                    <a:gd name="connsiteX143" fmla="*/ 7017 w 19708"/>
                    <a:gd name="connsiteY143" fmla="*/ 13255 h 33614"/>
                    <a:gd name="connsiteX144" fmla="*/ 7223 w 19708"/>
                    <a:gd name="connsiteY144" fmla="*/ 12888 h 33614"/>
                    <a:gd name="connsiteX145" fmla="*/ 7337 w 19708"/>
                    <a:gd name="connsiteY145" fmla="*/ 12682 h 33614"/>
                    <a:gd name="connsiteX146" fmla="*/ 7383 w 19708"/>
                    <a:gd name="connsiteY146" fmla="*/ 12591 h 33614"/>
                    <a:gd name="connsiteX147" fmla="*/ 7383 w 19708"/>
                    <a:gd name="connsiteY147" fmla="*/ 12545 h 33614"/>
                    <a:gd name="connsiteX148" fmla="*/ 7269 w 19708"/>
                    <a:gd name="connsiteY148" fmla="*/ 12820 h 33614"/>
                    <a:gd name="connsiteX149" fmla="*/ 7269 w 19708"/>
                    <a:gd name="connsiteY149" fmla="*/ 12820 h 33614"/>
                    <a:gd name="connsiteX150" fmla="*/ 7269 w 19708"/>
                    <a:gd name="connsiteY150" fmla="*/ 12797 h 33614"/>
                    <a:gd name="connsiteX151" fmla="*/ 7497 w 19708"/>
                    <a:gd name="connsiteY151" fmla="*/ 12407 h 33614"/>
                    <a:gd name="connsiteX152" fmla="*/ 8161 w 19708"/>
                    <a:gd name="connsiteY152" fmla="*/ 11148 h 33614"/>
                    <a:gd name="connsiteX153" fmla="*/ 8252 w 19708"/>
                    <a:gd name="connsiteY153" fmla="*/ 10965 h 33614"/>
                    <a:gd name="connsiteX154" fmla="*/ 8298 w 19708"/>
                    <a:gd name="connsiteY154" fmla="*/ 10873 h 33614"/>
                    <a:gd name="connsiteX155" fmla="*/ 8298 w 19708"/>
                    <a:gd name="connsiteY155" fmla="*/ 10873 h 33614"/>
                    <a:gd name="connsiteX156" fmla="*/ 8298 w 19708"/>
                    <a:gd name="connsiteY156" fmla="*/ 10850 h 33614"/>
                    <a:gd name="connsiteX157" fmla="*/ 8206 w 19708"/>
                    <a:gd name="connsiteY157" fmla="*/ 11148 h 33614"/>
                    <a:gd name="connsiteX158" fmla="*/ 8206 w 19708"/>
                    <a:gd name="connsiteY158" fmla="*/ 11148 h 33614"/>
                    <a:gd name="connsiteX159" fmla="*/ 8206 w 19708"/>
                    <a:gd name="connsiteY159" fmla="*/ 11102 h 33614"/>
                    <a:gd name="connsiteX160" fmla="*/ 8298 w 19708"/>
                    <a:gd name="connsiteY160" fmla="*/ 10919 h 33614"/>
                    <a:gd name="connsiteX161" fmla="*/ 8549 w 19708"/>
                    <a:gd name="connsiteY161" fmla="*/ 10529 h 33614"/>
                    <a:gd name="connsiteX162" fmla="*/ 8801 w 19708"/>
                    <a:gd name="connsiteY162" fmla="*/ 9682 h 33614"/>
                    <a:gd name="connsiteX163" fmla="*/ 8870 w 19708"/>
                    <a:gd name="connsiteY163" fmla="*/ 9453 h 33614"/>
                    <a:gd name="connsiteX164" fmla="*/ 8870 w 19708"/>
                    <a:gd name="connsiteY164" fmla="*/ 9361 h 33614"/>
                    <a:gd name="connsiteX165" fmla="*/ 8915 w 19708"/>
                    <a:gd name="connsiteY165" fmla="*/ 9316 h 33614"/>
                    <a:gd name="connsiteX166" fmla="*/ 8915 w 19708"/>
                    <a:gd name="connsiteY166" fmla="*/ 9316 h 33614"/>
                    <a:gd name="connsiteX167" fmla="*/ 8915 w 19708"/>
                    <a:gd name="connsiteY167" fmla="*/ 9430 h 33614"/>
                    <a:gd name="connsiteX168" fmla="*/ 8915 w 19708"/>
                    <a:gd name="connsiteY168" fmla="*/ 9430 h 33614"/>
                    <a:gd name="connsiteX169" fmla="*/ 8984 w 19708"/>
                    <a:gd name="connsiteY169" fmla="*/ 9178 h 33614"/>
                    <a:gd name="connsiteX170" fmla="*/ 9258 w 19708"/>
                    <a:gd name="connsiteY170" fmla="*/ 8468 h 33614"/>
                    <a:gd name="connsiteX171" fmla="*/ 9258 w 19708"/>
                    <a:gd name="connsiteY171" fmla="*/ 7987 h 33614"/>
                    <a:gd name="connsiteX172" fmla="*/ 9327 w 19708"/>
                    <a:gd name="connsiteY172" fmla="*/ 7873 h 33614"/>
                    <a:gd name="connsiteX173" fmla="*/ 9327 w 19708"/>
                    <a:gd name="connsiteY173" fmla="*/ 7690 h 33614"/>
                    <a:gd name="connsiteX174" fmla="*/ 9327 w 19708"/>
                    <a:gd name="connsiteY174" fmla="*/ 7483 h 33614"/>
                    <a:gd name="connsiteX175" fmla="*/ 9372 w 19708"/>
                    <a:gd name="connsiteY175" fmla="*/ 7117 h 33614"/>
                    <a:gd name="connsiteX176" fmla="*/ 9327 w 19708"/>
                    <a:gd name="connsiteY176" fmla="*/ 7048 h 33614"/>
                    <a:gd name="connsiteX177" fmla="*/ 9281 w 19708"/>
                    <a:gd name="connsiteY177" fmla="*/ 7094 h 33614"/>
                    <a:gd name="connsiteX178" fmla="*/ 9281 w 19708"/>
                    <a:gd name="connsiteY178" fmla="*/ 7094 h 33614"/>
                    <a:gd name="connsiteX179" fmla="*/ 9327 w 19708"/>
                    <a:gd name="connsiteY179" fmla="*/ 7255 h 33614"/>
                    <a:gd name="connsiteX180" fmla="*/ 9372 w 19708"/>
                    <a:gd name="connsiteY180" fmla="*/ 7300 h 33614"/>
                    <a:gd name="connsiteX181" fmla="*/ 9372 w 19708"/>
                    <a:gd name="connsiteY181" fmla="*/ 7300 h 33614"/>
                    <a:gd name="connsiteX182" fmla="*/ 9372 w 19708"/>
                    <a:gd name="connsiteY182" fmla="*/ 7232 h 33614"/>
                    <a:gd name="connsiteX183" fmla="*/ 9304 w 19708"/>
                    <a:gd name="connsiteY183" fmla="*/ 7048 h 33614"/>
                    <a:gd name="connsiteX184" fmla="*/ 9304 w 19708"/>
                    <a:gd name="connsiteY184" fmla="*/ 6957 h 33614"/>
                    <a:gd name="connsiteX185" fmla="*/ 9258 w 19708"/>
                    <a:gd name="connsiteY185" fmla="*/ 6934 h 33614"/>
                    <a:gd name="connsiteX186" fmla="*/ 9258 w 19708"/>
                    <a:gd name="connsiteY186" fmla="*/ 6934 h 33614"/>
                    <a:gd name="connsiteX187" fmla="*/ 9258 w 19708"/>
                    <a:gd name="connsiteY187" fmla="*/ 6888 h 33614"/>
                    <a:gd name="connsiteX188" fmla="*/ 9350 w 19708"/>
                    <a:gd name="connsiteY188" fmla="*/ 7117 h 33614"/>
                    <a:gd name="connsiteX189" fmla="*/ 9350 w 19708"/>
                    <a:gd name="connsiteY189" fmla="*/ 7117 h 33614"/>
                    <a:gd name="connsiteX190" fmla="*/ 9693 w 19708"/>
                    <a:gd name="connsiteY190" fmla="*/ 7621 h 33614"/>
                    <a:gd name="connsiteX191" fmla="*/ 17674 w 19708"/>
                    <a:gd name="connsiteY191" fmla="*/ 6773 h 33614"/>
                    <a:gd name="connsiteX192" fmla="*/ 17056 w 19708"/>
                    <a:gd name="connsiteY192" fmla="*/ 7804 h 33614"/>
                    <a:gd name="connsiteX193" fmla="*/ 16964 w 19708"/>
                    <a:gd name="connsiteY193" fmla="*/ 7919 h 33614"/>
                    <a:gd name="connsiteX194" fmla="*/ 16964 w 19708"/>
                    <a:gd name="connsiteY194" fmla="*/ 7964 h 33614"/>
                    <a:gd name="connsiteX195" fmla="*/ 16850 w 19708"/>
                    <a:gd name="connsiteY195" fmla="*/ 8170 h 33614"/>
                    <a:gd name="connsiteX196" fmla="*/ 16850 w 19708"/>
                    <a:gd name="connsiteY196" fmla="*/ 8170 h 33614"/>
                    <a:gd name="connsiteX197" fmla="*/ 16805 w 19708"/>
                    <a:gd name="connsiteY197" fmla="*/ 8262 h 33614"/>
                    <a:gd name="connsiteX198" fmla="*/ 16599 w 19708"/>
                    <a:gd name="connsiteY198" fmla="*/ 8560 h 33614"/>
                    <a:gd name="connsiteX199" fmla="*/ 16164 w 19708"/>
                    <a:gd name="connsiteY199" fmla="*/ 9155 h 33614"/>
                    <a:gd name="connsiteX200" fmla="*/ 14449 w 19708"/>
                    <a:gd name="connsiteY200" fmla="*/ 11468 h 33614"/>
                    <a:gd name="connsiteX201" fmla="*/ 14563 w 19708"/>
                    <a:gd name="connsiteY201" fmla="*/ 11308 h 33614"/>
                    <a:gd name="connsiteX202" fmla="*/ 12803 w 19708"/>
                    <a:gd name="connsiteY202" fmla="*/ 13255 h 33614"/>
                    <a:gd name="connsiteX203" fmla="*/ 12208 w 19708"/>
                    <a:gd name="connsiteY203" fmla="*/ 13919 h 33614"/>
                    <a:gd name="connsiteX204" fmla="*/ 11705 w 19708"/>
                    <a:gd name="connsiteY204" fmla="*/ 14400 h 33614"/>
                    <a:gd name="connsiteX205" fmla="*/ 11248 w 19708"/>
                    <a:gd name="connsiteY205" fmla="*/ 14835 h 33614"/>
                    <a:gd name="connsiteX206" fmla="*/ 10836 w 19708"/>
                    <a:gd name="connsiteY206" fmla="*/ 15156 h 33614"/>
                    <a:gd name="connsiteX207" fmla="*/ 9899 w 19708"/>
                    <a:gd name="connsiteY207" fmla="*/ 16003 h 33614"/>
                    <a:gd name="connsiteX208" fmla="*/ 9418 w 19708"/>
                    <a:gd name="connsiteY208" fmla="*/ 16415 h 33614"/>
                    <a:gd name="connsiteX209" fmla="*/ 8892 w 19708"/>
                    <a:gd name="connsiteY209" fmla="*/ 16919 h 33614"/>
                    <a:gd name="connsiteX210" fmla="*/ 7063 w 19708"/>
                    <a:gd name="connsiteY210" fmla="*/ 18637 h 33614"/>
                    <a:gd name="connsiteX211" fmla="*/ 7200 w 19708"/>
                    <a:gd name="connsiteY211" fmla="*/ 18476 h 33614"/>
                    <a:gd name="connsiteX212" fmla="*/ 6240 w 19708"/>
                    <a:gd name="connsiteY212" fmla="*/ 19576 h 33614"/>
                    <a:gd name="connsiteX213" fmla="*/ 5462 w 19708"/>
                    <a:gd name="connsiteY213" fmla="*/ 20606 h 33614"/>
                    <a:gd name="connsiteX214" fmla="*/ 5462 w 19708"/>
                    <a:gd name="connsiteY214" fmla="*/ 20606 h 33614"/>
                    <a:gd name="connsiteX215" fmla="*/ 5050 w 19708"/>
                    <a:gd name="connsiteY215" fmla="*/ 21362 h 33614"/>
                    <a:gd name="connsiteX216" fmla="*/ 4845 w 19708"/>
                    <a:gd name="connsiteY216" fmla="*/ 21774 h 33614"/>
                    <a:gd name="connsiteX217" fmla="*/ 4731 w 19708"/>
                    <a:gd name="connsiteY217" fmla="*/ 21957 h 33614"/>
                    <a:gd name="connsiteX218" fmla="*/ 4731 w 19708"/>
                    <a:gd name="connsiteY218" fmla="*/ 22026 h 33614"/>
                    <a:gd name="connsiteX219" fmla="*/ 4707 w 19708"/>
                    <a:gd name="connsiteY219" fmla="*/ 22049 h 33614"/>
                    <a:gd name="connsiteX220" fmla="*/ 4707 w 19708"/>
                    <a:gd name="connsiteY220" fmla="*/ 22049 h 33614"/>
                    <a:gd name="connsiteX221" fmla="*/ 4799 w 19708"/>
                    <a:gd name="connsiteY221" fmla="*/ 21751 h 33614"/>
                    <a:gd name="connsiteX222" fmla="*/ 4799 w 19708"/>
                    <a:gd name="connsiteY222" fmla="*/ 21751 h 33614"/>
                    <a:gd name="connsiteX223" fmla="*/ 4753 w 19708"/>
                    <a:gd name="connsiteY223" fmla="*/ 21866 h 33614"/>
                    <a:gd name="connsiteX224" fmla="*/ 4410 w 19708"/>
                    <a:gd name="connsiteY224" fmla="*/ 22690 h 33614"/>
                    <a:gd name="connsiteX225" fmla="*/ 4250 w 19708"/>
                    <a:gd name="connsiteY225" fmla="*/ 23103 h 33614"/>
                    <a:gd name="connsiteX226" fmla="*/ 4204 w 19708"/>
                    <a:gd name="connsiteY226" fmla="*/ 23217 h 33614"/>
                    <a:gd name="connsiteX227" fmla="*/ 4204 w 19708"/>
                    <a:gd name="connsiteY227" fmla="*/ 23217 h 33614"/>
                    <a:gd name="connsiteX228" fmla="*/ 4204 w 19708"/>
                    <a:gd name="connsiteY228" fmla="*/ 23217 h 33614"/>
                    <a:gd name="connsiteX229" fmla="*/ 4204 w 19708"/>
                    <a:gd name="connsiteY229" fmla="*/ 23217 h 33614"/>
                    <a:gd name="connsiteX230" fmla="*/ 4136 w 19708"/>
                    <a:gd name="connsiteY230" fmla="*/ 23400 h 33614"/>
                    <a:gd name="connsiteX231" fmla="*/ 3907 w 19708"/>
                    <a:gd name="connsiteY231" fmla="*/ 24042 h 33614"/>
                    <a:gd name="connsiteX232" fmla="*/ 3724 w 19708"/>
                    <a:gd name="connsiteY232" fmla="*/ 24820 h 33614"/>
                    <a:gd name="connsiteX233" fmla="*/ 3564 w 19708"/>
                    <a:gd name="connsiteY233" fmla="*/ 25713 h 33614"/>
                    <a:gd name="connsiteX234" fmla="*/ 3564 w 19708"/>
                    <a:gd name="connsiteY234" fmla="*/ 25713 h 33614"/>
                    <a:gd name="connsiteX235" fmla="*/ 3564 w 19708"/>
                    <a:gd name="connsiteY235" fmla="*/ 25484 h 33614"/>
                    <a:gd name="connsiteX236" fmla="*/ 3564 w 19708"/>
                    <a:gd name="connsiteY236" fmla="*/ 25484 h 33614"/>
                    <a:gd name="connsiteX237" fmla="*/ 3564 w 19708"/>
                    <a:gd name="connsiteY237" fmla="*/ 25576 h 33614"/>
                    <a:gd name="connsiteX238" fmla="*/ 3564 w 19708"/>
                    <a:gd name="connsiteY238" fmla="*/ 25690 h 33614"/>
                    <a:gd name="connsiteX239" fmla="*/ 3564 w 19708"/>
                    <a:gd name="connsiteY239" fmla="*/ 25896 h 33614"/>
                    <a:gd name="connsiteX240" fmla="*/ 3541 w 19708"/>
                    <a:gd name="connsiteY240" fmla="*/ 26331 h 33614"/>
                    <a:gd name="connsiteX241" fmla="*/ 3496 w 19708"/>
                    <a:gd name="connsiteY241" fmla="*/ 27248 h 33614"/>
                    <a:gd name="connsiteX242" fmla="*/ 3496 w 19708"/>
                    <a:gd name="connsiteY242" fmla="*/ 27683 h 33614"/>
                    <a:gd name="connsiteX243" fmla="*/ 3450 w 19708"/>
                    <a:gd name="connsiteY243" fmla="*/ 27912 h 33614"/>
                    <a:gd name="connsiteX244" fmla="*/ 3450 w 19708"/>
                    <a:gd name="connsiteY244" fmla="*/ 28072 h 33614"/>
                    <a:gd name="connsiteX245" fmla="*/ 3450 w 19708"/>
                    <a:gd name="connsiteY245" fmla="*/ 28072 h 33614"/>
                    <a:gd name="connsiteX246" fmla="*/ 3450 w 19708"/>
                    <a:gd name="connsiteY246" fmla="*/ 28118 h 33614"/>
                    <a:gd name="connsiteX247" fmla="*/ 3450 w 19708"/>
                    <a:gd name="connsiteY247" fmla="*/ 28118 h 33614"/>
                    <a:gd name="connsiteX248" fmla="*/ 3450 w 19708"/>
                    <a:gd name="connsiteY248" fmla="*/ 27981 h 33614"/>
                    <a:gd name="connsiteX249" fmla="*/ 3450 w 19708"/>
                    <a:gd name="connsiteY249" fmla="*/ 27981 h 33614"/>
                    <a:gd name="connsiteX250" fmla="*/ 3610 w 19708"/>
                    <a:gd name="connsiteY250" fmla="*/ 29538 h 33614"/>
                    <a:gd name="connsiteX251" fmla="*/ 3998 w 19708"/>
                    <a:gd name="connsiteY251" fmla="*/ 31255 h 33614"/>
                    <a:gd name="connsiteX252" fmla="*/ 4067 w 19708"/>
                    <a:gd name="connsiteY252" fmla="*/ 31461 h 33614"/>
                    <a:gd name="connsiteX253" fmla="*/ 4067 w 19708"/>
                    <a:gd name="connsiteY253" fmla="*/ 31507 h 33614"/>
                    <a:gd name="connsiteX254" fmla="*/ 4067 w 19708"/>
                    <a:gd name="connsiteY254" fmla="*/ 31599 h 33614"/>
                    <a:gd name="connsiteX255" fmla="*/ 4250 w 19708"/>
                    <a:gd name="connsiteY255" fmla="*/ 31988 h 33614"/>
                    <a:gd name="connsiteX256" fmla="*/ 4593 w 19708"/>
                    <a:gd name="connsiteY256" fmla="*/ 32744 h 33614"/>
                    <a:gd name="connsiteX257" fmla="*/ 3610 w 19708"/>
                    <a:gd name="connsiteY257" fmla="*/ 32996 h 3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9708" h="33614">
                      <a:moveTo>
                        <a:pt x="3770" y="33431"/>
                      </a:moveTo>
                      <a:cubicBezTo>
                        <a:pt x="3541" y="33248"/>
                        <a:pt x="3335" y="33019"/>
                        <a:pt x="3130" y="32744"/>
                      </a:cubicBezTo>
                      <a:lnTo>
                        <a:pt x="2787" y="32355"/>
                      </a:lnTo>
                      <a:lnTo>
                        <a:pt x="2718" y="32263"/>
                      </a:lnTo>
                      <a:lnTo>
                        <a:pt x="2626" y="32103"/>
                      </a:lnTo>
                      <a:lnTo>
                        <a:pt x="2489" y="31942"/>
                      </a:lnTo>
                      <a:cubicBezTo>
                        <a:pt x="2169" y="31416"/>
                        <a:pt x="1780" y="31004"/>
                        <a:pt x="1529" y="30385"/>
                      </a:cubicBezTo>
                      <a:cubicBezTo>
                        <a:pt x="1277" y="29790"/>
                        <a:pt x="1003" y="29171"/>
                        <a:pt x="751" y="28530"/>
                      </a:cubicBezTo>
                      <a:lnTo>
                        <a:pt x="751" y="28530"/>
                      </a:lnTo>
                      <a:cubicBezTo>
                        <a:pt x="751" y="28530"/>
                        <a:pt x="729" y="28347"/>
                        <a:pt x="729" y="28347"/>
                      </a:cubicBezTo>
                      <a:lnTo>
                        <a:pt x="729" y="28347"/>
                      </a:lnTo>
                      <a:cubicBezTo>
                        <a:pt x="729" y="28347"/>
                        <a:pt x="729" y="28278"/>
                        <a:pt x="729" y="28278"/>
                      </a:cubicBezTo>
                      <a:lnTo>
                        <a:pt x="729" y="28164"/>
                      </a:lnTo>
                      <a:cubicBezTo>
                        <a:pt x="729" y="28164"/>
                        <a:pt x="660" y="27957"/>
                        <a:pt x="660" y="27957"/>
                      </a:cubicBezTo>
                      <a:lnTo>
                        <a:pt x="546" y="27522"/>
                      </a:lnTo>
                      <a:lnTo>
                        <a:pt x="317" y="26675"/>
                      </a:lnTo>
                      <a:lnTo>
                        <a:pt x="225" y="26263"/>
                      </a:lnTo>
                      <a:lnTo>
                        <a:pt x="180" y="26011"/>
                      </a:lnTo>
                      <a:lnTo>
                        <a:pt x="180" y="25919"/>
                      </a:lnTo>
                      <a:cubicBezTo>
                        <a:pt x="180" y="25919"/>
                        <a:pt x="134" y="25851"/>
                        <a:pt x="134" y="25851"/>
                      </a:cubicBezTo>
                      <a:lnTo>
                        <a:pt x="134" y="25851"/>
                      </a:lnTo>
                      <a:cubicBezTo>
                        <a:pt x="134" y="25851"/>
                        <a:pt x="134" y="25576"/>
                        <a:pt x="134" y="25576"/>
                      </a:cubicBezTo>
                      <a:lnTo>
                        <a:pt x="43" y="24683"/>
                      </a:lnTo>
                      <a:cubicBezTo>
                        <a:pt x="20" y="24385"/>
                        <a:pt x="-26" y="24110"/>
                        <a:pt x="20" y="23721"/>
                      </a:cubicBezTo>
                      <a:lnTo>
                        <a:pt x="65" y="22621"/>
                      </a:lnTo>
                      <a:lnTo>
                        <a:pt x="65" y="22347"/>
                      </a:lnTo>
                      <a:cubicBezTo>
                        <a:pt x="65" y="22347"/>
                        <a:pt x="88" y="22278"/>
                        <a:pt x="88" y="22278"/>
                      </a:cubicBezTo>
                      <a:cubicBezTo>
                        <a:pt x="88" y="22232"/>
                        <a:pt x="88" y="22324"/>
                        <a:pt x="88" y="22186"/>
                      </a:cubicBezTo>
                      <a:lnTo>
                        <a:pt x="88" y="22026"/>
                      </a:lnTo>
                      <a:cubicBezTo>
                        <a:pt x="88" y="22026"/>
                        <a:pt x="157" y="21614"/>
                        <a:pt x="157" y="21614"/>
                      </a:cubicBezTo>
                      <a:lnTo>
                        <a:pt x="271" y="20698"/>
                      </a:lnTo>
                      <a:lnTo>
                        <a:pt x="568" y="19530"/>
                      </a:lnTo>
                      <a:lnTo>
                        <a:pt x="774" y="18660"/>
                      </a:lnTo>
                      <a:lnTo>
                        <a:pt x="774" y="18660"/>
                      </a:lnTo>
                      <a:cubicBezTo>
                        <a:pt x="774" y="18660"/>
                        <a:pt x="1529" y="16667"/>
                        <a:pt x="1529" y="16667"/>
                      </a:cubicBezTo>
                      <a:lnTo>
                        <a:pt x="2421" y="14972"/>
                      </a:lnTo>
                      <a:lnTo>
                        <a:pt x="2535" y="14789"/>
                      </a:lnTo>
                      <a:cubicBezTo>
                        <a:pt x="2969" y="14102"/>
                        <a:pt x="3450" y="13369"/>
                        <a:pt x="3907" y="12682"/>
                      </a:cubicBezTo>
                      <a:lnTo>
                        <a:pt x="5256" y="10690"/>
                      </a:lnTo>
                      <a:lnTo>
                        <a:pt x="6034" y="9568"/>
                      </a:lnTo>
                      <a:cubicBezTo>
                        <a:pt x="6125" y="9430"/>
                        <a:pt x="6308" y="9178"/>
                        <a:pt x="6354" y="9087"/>
                      </a:cubicBezTo>
                      <a:lnTo>
                        <a:pt x="6537" y="8789"/>
                      </a:lnTo>
                      <a:lnTo>
                        <a:pt x="7772" y="6728"/>
                      </a:lnTo>
                      <a:lnTo>
                        <a:pt x="7886" y="6590"/>
                      </a:lnTo>
                      <a:lnTo>
                        <a:pt x="8686" y="4827"/>
                      </a:lnTo>
                      <a:lnTo>
                        <a:pt x="8892" y="4392"/>
                      </a:lnTo>
                      <a:lnTo>
                        <a:pt x="9007" y="4186"/>
                      </a:lnTo>
                      <a:lnTo>
                        <a:pt x="9007" y="4117"/>
                      </a:lnTo>
                      <a:cubicBezTo>
                        <a:pt x="9007" y="4117"/>
                        <a:pt x="9029" y="4094"/>
                        <a:pt x="9029" y="4094"/>
                      </a:cubicBezTo>
                      <a:lnTo>
                        <a:pt x="9029" y="4094"/>
                      </a:lnTo>
                      <a:cubicBezTo>
                        <a:pt x="9098" y="3934"/>
                        <a:pt x="8915" y="4346"/>
                        <a:pt x="8938" y="4300"/>
                      </a:cubicBezTo>
                      <a:lnTo>
                        <a:pt x="8938" y="4300"/>
                      </a:lnTo>
                      <a:cubicBezTo>
                        <a:pt x="8938" y="4300"/>
                        <a:pt x="8938" y="4254"/>
                        <a:pt x="8938" y="4254"/>
                      </a:cubicBezTo>
                      <a:lnTo>
                        <a:pt x="8984" y="4117"/>
                      </a:lnTo>
                      <a:lnTo>
                        <a:pt x="9372" y="2995"/>
                      </a:lnTo>
                      <a:cubicBezTo>
                        <a:pt x="10173" y="659"/>
                        <a:pt x="12688" y="-555"/>
                        <a:pt x="14998" y="247"/>
                      </a:cubicBezTo>
                      <a:cubicBezTo>
                        <a:pt x="15890" y="544"/>
                        <a:pt x="16645" y="1117"/>
                        <a:pt x="17148" y="1827"/>
                      </a:cubicBezTo>
                      <a:lnTo>
                        <a:pt x="17376" y="2147"/>
                      </a:lnTo>
                      <a:cubicBezTo>
                        <a:pt x="17628" y="2514"/>
                        <a:pt x="17879" y="2903"/>
                        <a:pt x="18085" y="3293"/>
                      </a:cubicBezTo>
                      <a:lnTo>
                        <a:pt x="18199" y="3567"/>
                      </a:lnTo>
                      <a:lnTo>
                        <a:pt x="18199" y="3567"/>
                      </a:lnTo>
                      <a:cubicBezTo>
                        <a:pt x="18199" y="3567"/>
                        <a:pt x="18222" y="3636"/>
                        <a:pt x="18222" y="3636"/>
                      </a:cubicBezTo>
                      <a:lnTo>
                        <a:pt x="18268" y="3728"/>
                      </a:lnTo>
                      <a:lnTo>
                        <a:pt x="18360" y="3888"/>
                      </a:lnTo>
                      <a:lnTo>
                        <a:pt x="18405" y="3956"/>
                      </a:lnTo>
                      <a:cubicBezTo>
                        <a:pt x="18405" y="3956"/>
                        <a:pt x="18451" y="4071"/>
                        <a:pt x="18474" y="4117"/>
                      </a:cubicBezTo>
                      <a:lnTo>
                        <a:pt x="18634" y="4552"/>
                      </a:lnTo>
                      <a:cubicBezTo>
                        <a:pt x="18726" y="4827"/>
                        <a:pt x="18817" y="5125"/>
                        <a:pt x="18885" y="5399"/>
                      </a:cubicBezTo>
                      <a:lnTo>
                        <a:pt x="18817" y="5033"/>
                      </a:lnTo>
                      <a:lnTo>
                        <a:pt x="19023" y="5651"/>
                      </a:lnTo>
                      <a:cubicBezTo>
                        <a:pt x="19091" y="5881"/>
                        <a:pt x="19160" y="6041"/>
                        <a:pt x="19206" y="6316"/>
                      </a:cubicBezTo>
                      <a:cubicBezTo>
                        <a:pt x="19320" y="6842"/>
                        <a:pt x="19412" y="7369"/>
                        <a:pt x="19480" y="7896"/>
                      </a:cubicBezTo>
                      <a:lnTo>
                        <a:pt x="19480" y="7415"/>
                      </a:lnTo>
                      <a:cubicBezTo>
                        <a:pt x="19594" y="8354"/>
                        <a:pt x="19709" y="9338"/>
                        <a:pt x="19709" y="10117"/>
                      </a:cubicBezTo>
                      <a:lnTo>
                        <a:pt x="19709" y="10735"/>
                      </a:lnTo>
                      <a:cubicBezTo>
                        <a:pt x="19709" y="10735"/>
                        <a:pt x="19709" y="10827"/>
                        <a:pt x="19709" y="10827"/>
                      </a:cubicBezTo>
                      <a:lnTo>
                        <a:pt x="19709" y="10987"/>
                      </a:lnTo>
                      <a:cubicBezTo>
                        <a:pt x="19709" y="10987"/>
                        <a:pt x="19709" y="11010"/>
                        <a:pt x="19709" y="11010"/>
                      </a:cubicBezTo>
                      <a:lnTo>
                        <a:pt x="19709" y="11010"/>
                      </a:lnTo>
                      <a:lnTo>
                        <a:pt x="19709" y="11377"/>
                      </a:lnTo>
                      <a:cubicBezTo>
                        <a:pt x="19709" y="11377"/>
                        <a:pt x="19709" y="12247"/>
                        <a:pt x="19709" y="12247"/>
                      </a:cubicBezTo>
                      <a:cubicBezTo>
                        <a:pt x="19663" y="12636"/>
                        <a:pt x="19594" y="13117"/>
                        <a:pt x="19526" y="13507"/>
                      </a:cubicBezTo>
                      <a:lnTo>
                        <a:pt x="19412" y="14171"/>
                      </a:lnTo>
                      <a:lnTo>
                        <a:pt x="19412" y="14239"/>
                      </a:lnTo>
                      <a:cubicBezTo>
                        <a:pt x="19412" y="14239"/>
                        <a:pt x="19412" y="14285"/>
                        <a:pt x="19412" y="14285"/>
                      </a:cubicBezTo>
                      <a:lnTo>
                        <a:pt x="19297" y="14629"/>
                      </a:lnTo>
                      <a:lnTo>
                        <a:pt x="19297" y="14720"/>
                      </a:lnTo>
                      <a:cubicBezTo>
                        <a:pt x="19297" y="14720"/>
                        <a:pt x="19228" y="14949"/>
                        <a:pt x="19228" y="14949"/>
                      </a:cubicBezTo>
                      <a:cubicBezTo>
                        <a:pt x="19091" y="15522"/>
                        <a:pt x="19000" y="15980"/>
                        <a:pt x="18611" y="16873"/>
                      </a:cubicBezTo>
                      <a:cubicBezTo>
                        <a:pt x="18451" y="17263"/>
                        <a:pt x="18291" y="17652"/>
                        <a:pt x="18108" y="18041"/>
                      </a:cubicBezTo>
                      <a:lnTo>
                        <a:pt x="17742" y="18705"/>
                      </a:lnTo>
                      <a:lnTo>
                        <a:pt x="17536" y="19095"/>
                      </a:lnTo>
                      <a:cubicBezTo>
                        <a:pt x="17376" y="19347"/>
                        <a:pt x="17285" y="19530"/>
                        <a:pt x="17056" y="19873"/>
                      </a:cubicBezTo>
                      <a:lnTo>
                        <a:pt x="16302" y="20904"/>
                      </a:lnTo>
                      <a:lnTo>
                        <a:pt x="15821" y="21568"/>
                      </a:lnTo>
                      <a:lnTo>
                        <a:pt x="15524" y="21866"/>
                      </a:lnTo>
                      <a:cubicBezTo>
                        <a:pt x="15318" y="22072"/>
                        <a:pt x="15158" y="22301"/>
                        <a:pt x="14952" y="22484"/>
                      </a:cubicBezTo>
                      <a:cubicBezTo>
                        <a:pt x="14701" y="22759"/>
                        <a:pt x="14518" y="22919"/>
                        <a:pt x="14289" y="23148"/>
                      </a:cubicBezTo>
                      <a:lnTo>
                        <a:pt x="13969" y="23446"/>
                      </a:lnTo>
                      <a:lnTo>
                        <a:pt x="13901" y="23515"/>
                      </a:lnTo>
                      <a:lnTo>
                        <a:pt x="13901" y="23560"/>
                      </a:lnTo>
                      <a:cubicBezTo>
                        <a:pt x="13901" y="23560"/>
                        <a:pt x="13832" y="23560"/>
                        <a:pt x="13832" y="23560"/>
                      </a:cubicBezTo>
                      <a:cubicBezTo>
                        <a:pt x="13923" y="23423"/>
                        <a:pt x="13626" y="23835"/>
                        <a:pt x="14015" y="23308"/>
                      </a:cubicBezTo>
                      <a:lnTo>
                        <a:pt x="14015" y="23308"/>
                      </a:lnTo>
                      <a:cubicBezTo>
                        <a:pt x="14015" y="23308"/>
                        <a:pt x="14015" y="23308"/>
                        <a:pt x="14015" y="23308"/>
                      </a:cubicBezTo>
                      <a:lnTo>
                        <a:pt x="13854" y="23469"/>
                      </a:lnTo>
                      <a:lnTo>
                        <a:pt x="12620" y="24729"/>
                      </a:lnTo>
                      <a:lnTo>
                        <a:pt x="11659" y="25668"/>
                      </a:lnTo>
                      <a:cubicBezTo>
                        <a:pt x="11339" y="25942"/>
                        <a:pt x="11019" y="26217"/>
                        <a:pt x="10676" y="26652"/>
                      </a:cubicBezTo>
                      <a:lnTo>
                        <a:pt x="9601" y="27797"/>
                      </a:lnTo>
                      <a:cubicBezTo>
                        <a:pt x="9281" y="28209"/>
                        <a:pt x="8892" y="28599"/>
                        <a:pt x="8527" y="29057"/>
                      </a:cubicBezTo>
                      <a:cubicBezTo>
                        <a:pt x="8184" y="29331"/>
                        <a:pt x="7818" y="29996"/>
                        <a:pt x="7406" y="30408"/>
                      </a:cubicBezTo>
                      <a:cubicBezTo>
                        <a:pt x="6994" y="30889"/>
                        <a:pt x="6628" y="31393"/>
                        <a:pt x="6171" y="31851"/>
                      </a:cubicBezTo>
                      <a:cubicBezTo>
                        <a:pt x="5782" y="32194"/>
                        <a:pt x="5302" y="32813"/>
                        <a:pt x="4845" y="33248"/>
                      </a:cubicBezTo>
                      <a:lnTo>
                        <a:pt x="4616" y="33454"/>
                      </a:lnTo>
                      <a:cubicBezTo>
                        <a:pt x="4388" y="33660"/>
                        <a:pt x="4067" y="33660"/>
                        <a:pt x="3839" y="33500"/>
                      </a:cubicBezTo>
                      <a:close/>
                      <a:moveTo>
                        <a:pt x="3678" y="32950"/>
                      </a:moveTo>
                      <a:cubicBezTo>
                        <a:pt x="3473" y="32263"/>
                        <a:pt x="3198" y="31759"/>
                        <a:pt x="3107" y="30957"/>
                      </a:cubicBezTo>
                      <a:cubicBezTo>
                        <a:pt x="2947" y="30316"/>
                        <a:pt x="2878" y="29721"/>
                        <a:pt x="2764" y="29057"/>
                      </a:cubicBezTo>
                      <a:cubicBezTo>
                        <a:pt x="2672" y="28393"/>
                        <a:pt x="2535" y="27935"/>
                        <a:pt x="2581" y="27133"/>
                      </a:cubicBezTo>
                      <a:cubicBezTo>
                        <a:pt x="2581" y="26469"/>
                        <a:pt x="2558" y="25782"/>
                        <a:pt x="2581" y="25118"/>
                      </a:cubicBezTo>
                      <a:cubicBezTo>
                        <a:pt x="2649" y="24431"/>
                        <a:pt x="2741" y="23790"/>
                        <a:pt x="2855" y="23103"/>
                      </a:cubicBezTo>
                      <a:cubicBezTo>
                        <a:pt x="2924" y="22438"/>
                        <a:pt x="3175" y="21705"/>
                        <a:pt x="3404" y="20973"/>
                      </a:cubicBezTo>
                      <a:lnTo>
                        <a:pt x="3770" y="19873"/>
                      </a:lnTo>
                      <a:lnTo>
                        <a:pt x="4136" y="18911"/>
                      </a:lnTo>
                      <a:lnTo>
                        <a:pt x="4845" y="17308"/>
                      </a:lnTo>
                      <a:lnTo>
                        <a:pt x="4936" y="17102"/>
                      </a:lnTo>
                      <a:lnTo>
                        <a:pt x="4936" y="17102"/>
                      </a:lnTo>
                      <a:cubicBezTo>
                        <a:pt x="4936" y="17102"/>
                        <a:pt x="5119" y="16804"/>
                        <a:pt x="5119" y="16804"/>
                      </a:cubicBezTo>
                      <a:lnTo>
                        <a:pt x="5119" y="16804"/>
                      </a:lnTo>
                      <a:cubicBezTo>
                        <a:pt x="5119" y="16804"/>
                        <a:pt x="5142" y="16736"/>
                        <a:pt x="5142" y="16736"/>
                      </a:cubicBezTo>
                      <a:lnTo>
                        <a:pt x="5211" y="16644"/>
                      </a:lnTo>
                      <a:lnTo>
                        <a:pt x="5417" y="16255"/>
                      </a:lnTo>
                      <a:cubicBezTo>
                        <a:pt x="5531" y="16026"/>
                        <a:pt x="5714" y="15728"/>
                        <a:pt x="5805" y="15545"/>
                      </a:cubicBezTo>
                      <a:cubicBezTo>
                        <a:pt x="5942" y="15270"/>
                        <a:pt x="6079" y="15041"/>
                        <a:pt x="6240" y="14789"/>
                      </a:cubicBezTo>
                      <a:lnTo>
                        <a:pt x="6468" y="14423"/>
                      </a:lnTo>
                      <a:lnTo>
                        <a:pt x="6468" y="14423"/>
                      </a:lnTo>
                      <a:cubicBezTo>
                        <a:pt x="6468" y="14423"/>
                        <a:pt x="6583" y="14239"/>
                        <a:pt x="6354" y="14560"/>
                      </a:cubicBezTo>
                      <a:lnTo>
                        <a:pt x="6354" y="14560"/>
                      </a:lnTo>
                      <a:cubicBezTo>
                        <a:pt x="6354" y="14560"/>
                        <a:pt x="6354" y="14514"/>
                        <a:pt x="6354" y="14514"/>
                      </a:cubicBezTo>
                      <a:lnTo>
                        <a:pt x="6354" y="14469"/>
                      </a:lnTo>
                      <a:cubicBezTo>
                        <a:pt x="6354" y="14469"/>
                        <a:pt x="6422" y="14354"/>
                        <a:pt x="6422" y="14354"/>
                      </a:cubicBezTo>
                      <a:cubicBezTo>
                        <a:pt x="6491" y="14217"/>
                        <a:pt x="6560" y="14102"/>
                        <a:pt x="6651" y="13965"/>
                      </a:cubicBezTo>
                      <a:cubicBezTo>
                        <a:pt x="6743" y="13827"/>
                        <a:pt x="6903" y="13484"/>
                        <a:pt x="7017" y="13255"/>
                      </a:cubicBezTo>
                      <a:lnTo>
                        <a:pt x="7223" y="12888"/>
                      </a:lnTo>
                      <a:lnTo>
                        <a:pt x="7337" y="12682"/>
                      </a:lnTo>
                      <a:lnTo>
                        <a:pt x="7383" y="12591"/>
                      </a:lnTo>
                      <a:lnTo>
                        <a:pt x="7383" y="12545"/>
                      </a:lnTo>
                      <a:cubicBezTo>
                        <a:pt x="7543" y="12293"/>
                        <a:pt x="7223" y="12911"/>
                        <a:pt x="7269" y="12820"/>
                      </a:cubicBezTo>
                      <a:lnTo>
                        <a:pt x="7269" y="12820"/>
                      </a:lnTo>
                      <a:cubicBezTo>
                        <a:pt x="7269" y="12820"/>
                        <a:pt x="7269" y="12797"/>
                        <a:pt x="7269" y="12797"/>
                      </a:cubicBezTo>
                      <a:cubicBezTo>
                        <a:pt x="7337" y="12659"/>
                        <a:pt x="7429" y="12545"/>
                        <a:pt x="7497" y="12407"/>
                      </a:cubicBezTo>
                      <a:cubicBezTo>
                        <a:pt x="7657" y="12270"/>
                        <a:pt x="7909" y="11652"/>
                        <a:pt x="8161" y="11148"/>
                      </a:cubicBezTo>
                      <a:lnTo>
                        <a:pt x="8252" y="10965"/>
                      </a:lnTo>
                      <a:lnTo>
                        <a:pt x="8298" y="10873"/>
                      </a:lnTo>
                      <a:lnTo>
                        <a:pt x="8298" y="10873"/>
                      </a:lnTo>
                      <a:cubicBezTo>
                        <a:pt x="8298" y="10873"/>
                        <a:pt x="8298" y="10850"/>
                        <a:pt x="8298" y="10850"/>
                      </a:cubicBezTo>
                      <a:cubicBezTo>
                        <a:pt x="8389" y="10575"/>
                        <a:pt x="8184" y="11194"/>
                        <a:pt x="8206" y="11148"/>
                      </a:cubicBezTo>
                      <a:lnTo>
                        <a:pt x="8206" y="11148"/>
                      </a:lnTo>
                      <a:cubicBezTo>
                        <a:pt x="8206" y="11148"/>
                        <a:pt x="8206" y="11102"/>
                        <a:pt x="8206" y="11102"/>
                      </a:cubicBezTo>
                      <a:lnTo>
                        <a:pt x="8298" y="10919"/>
                      </a:lnTo>
                      <a:cubicBezTo>
                        <a:pt x="8389" y="10781"/>
                        <a:pt x="8458" y="10667"/>
                        <a:pt x="8549" y="10529"/>
                      </a:cubicBezTo>
                      <a:lnTo>
                        <a:pt x="8801" y="9682"/>
                      </a:lnTo>
                      <a:lnTo>
                        <a:pt x="8870" y="9453"/>
                      </a:lnTo>
                      <a:lnTo>
                        <a:pt x="8870" y="9361"/>
                      </a:lnTo>
                      <a:cubicBezTo>
                        <a:pt x="8870" y="9361"/>
                        <a:pt x="8915" y="9316"/>
                        <a:pt x="8915" y="9316"/>
                      </a:cubicBezTo>
                      <a:lnTo>
                        <a:pt x="8915" y="9316"/>
                      </a:lnTo>
                      <a:cubicBezTo>
                        <a:pt x="8892" y="9568"/>
                        <a:pt x="8915" y="9384"/>
                        <a:pt x="8915" y="9430"/>
                      </a:cubicBezTo>
                      <a:lnTo>
                        <a:pt x="8915" y="9430"/>
                      </a:lnTo>
                      <a:cubicBezTo>
                        <a:pt x="8915" y="9430"/>
                        <a:pt x="8984" y="9178"/>
                        <a:pt x="8984" y="9178"/>
                      </a:cubicBezTo>
                      <a:cubicBezTo>
                        <a:pt x="9121" y="8835"/>
                        <a:pt x="9167" y="8674"/>
                        <a:pt x="9258" y="8468"/>
                      </a:cubicBezTo>
                      <a:lnTo>
                        <a:pt x="9258" y="7987"/>
                      </a:lnTo>
                      <a:cubicBezTo>
                        <a:pt x="9258" y="7987"/>
                        <a:pt x="9281" y="7942"/>
                        <a:pt x="9327" y="7873"/>
                      </a:cubicBezTo>
                      <a:cubicBezTo>
                        <a:pt x="9350" y="7850"/>
                        <a:pt x="9327" y="7758"/>
                        <a:pt x="9327" y="7690"/>
                      </a:cubicBezTo>
                      <a:lnTo>
                        <a:pt x="9327" y="7483"/>
                      </a:lnTo>
                      <a:cubicBezTo>
                        <a:pt x="9327" y="7483"/>
                        <a:pt x="9372" y="7117"/>
                        <a:pt x="9372" y="7117"/>
                      </a:cubicBezTo>
                      <a:cubicBezTo>
                        <a:pt x="9372" y="7094"/>
                        <a:pt x="9372" y="7048"/>
                        <a:pt x="9327" y="7048"/>
                      </a:cubicBezTo>
                      <a:cubicBezTo>
                        <a:pt x="9304" y="7048"/>
                        <a:pt x="9281" y="7048"/>
                        <a:pt x="9281" y="7094"/>
                      </a:cubicBezTo>
                      <a:lnTo>
                        <a:pt x="9281" y="7094"/>
                      </a:lnTo>
                      <a:cubicBezTo>
                        <a:pt x="9281" y="7094"/>
                        <a:pt x="9304" y="7209"/>
                        <a:pt x="9327" y="7255"/>
                      </a:cubicBezTo>
                      <a:lnTo>
                        <a:pt x="9372" y="7300"/>
                      </a:lnTo>
                      <a:cubicBezTo>
                        <a:pt x="9372" y="7300"/>
                        <a:pt x="9395" y="7346"/>
                        <a:pt x="9372" y="7300"/>
                      </a:cubicBezTo>
                      <a:lnTo>
                        <a:pt x="9372" y="7232"/>
                      </a:lnTo>
                      <a:cubicBezTo>
                        <a:pt x="9372" y="7232"/>
                        <a:pt x="9304" y="7048"/>
                        <a:pt x="9304" y="7048"/>
                      </a:cubicBezTo>
                      <a:lnTo>
                        <a:pt x="9304" y="6957"/>
                      </a:lnTo>
                      <a:cubicBezTo>
                        <a:pt x="9304" y="6957"/>
                        <a:pt x="9258" y="6934"/>
                        <a:pt x="9258" y="6934"/>
                      </a:cubicBezTo>
                      <a:lnTo>
                        <a:pt x="9258" y="6934"/>
                      </a:lnTo>
                      <a:cubicBezTo>
                        <a:pt x="9258" y="6934"/>
                        <a:pt x="9258" y="6888"/>
                        <a:pt x="9258" y="6888"/>
                      </a:cubicBezTo>
                      <a:lnTo>
                        <a:pt x="9350" y="7117"/>
                      </a:lnTo>
                      <a:lnTo>
                        <a:pt x="9350" y="7117"/>
                      </a:lnTo>
                      <a:cubicBezTo>
                        <a:pt x="9441" y="7300"/>
                        <a:pt x="9556" y="7483"/>
                        <a:pt x="9693" y="7621"/>
                      </a:cubicBezTo>
                      <a:lnTo>
                        <a:pt x="17674" y="6773"/>
                      </a:lnTo>
                      <a:lnTo>
                        <a:pt x="17056" y="7804"/>
                      </a:lnTo>
                      <a:lnTo>
                        <a:pt x="16964" y="7919"/>
                      </a:lnTo>
                      <a:lnTo>
                        <a:pt x="16964" y="7964"/>
                      </a:lnTo>
                      <a:cubicBezTo>
                        <a:pt x="16964" y="7964"/>
                        <a:pt x="16850" y="8170"/>
                        <a:pt x="16850" y="8170"/>
                      </a:cubicBezTo>
                      <a:lnTo>
                        <a:pt x="16850" y="8170"/>
                      </a:lnTo>
                      <a:cubicBezTo>
                        <a:pt x="16850" y="8170"/>
                        <a:pt x="16805" y="8262"/>
                        <a:pt x="16805" y="8262"/>
                      </a:cubicBezTo>
                      <a:lnTo>
                        <a:pt x="16599" y="8560"/>
                      </a:lnTo>
                      <a:lnTo>
                        <a:pt x="16164" y="9155"/>
                      </a:lnTo>
                      <a:lnTo>
                        <a:pt x="14449" y="11468"/>
                      </a:lnTo>
                      <a:lnTo>
                        <a:pt x="14563" y="11308"/>
                      </a:lnTo>
                      <a:lnTo>
                        <a:pt x="12803" y="13255"/>
                      </a:lnTo>
                      <a:lnTo>
                        <a:pt x="12208" y="13919"/>
                      </a:lnTo>
                      <a:cubicBezTo>
                        <a:pt x="11980" y="14171"/>
                        <a:pt x="11888" y="14239"/>
                        <a:pt x="11705" y="14400"/>
                      </a:cubicBezTo>
                      <a:lnTo>
                        <a:pt x="11248" y="14835"/>
                      </a:lnTo>
                      <a:cubicBezTo>
                        <a:pt x="11248" y="14835"/>
                        <a:pt x="10973" y="15064"/>
                        <a:pt x="10836" y="15156"/>
                      </a:cubicBezTo>
                      <a:lnTo>
                        <a:pt x="9899" y="16003"/>
                      </a:lnTo>
                      <a:lnTo>
                        <a:pt x="9418" y="16415"/>
                      </a:lnTo>
                      <a:lnTo>
                        <a:pt x="8892" y="16919"/>
                      </a:lnTo>
                      <a:cubicBezTo>
                        <a:pt x="8252" y="17491"/>
                        <a:pt x="7680" y="18041"/>
                        <a:pt x="7063" y="18637"/>
                      </a:cubicBezTo>
                      <a:lnTo>
                        <a:pt x="7200" y="18476"/>
                      </a:lnTo>
                      <a:lnTo>
                        <a:pt x="6240" y="19576"/>
                      </a:lnTo>
                      <a:lnTo>
                        <a:pt x="5462" y="20606"/>
                      </a:lnTo>
                      <a:lnTo>
                        <a:pt x="5462" y="20606"/>
                      </a:lnTo>
                      <a:cubicBezTo>
                        <a:pt x="5462" y="20606"/>
                        <a:pt x="5050" y="21362"/>
                        <a:pt x="5050" y="21362"/>
                      </a:cubicBezTo>
                      <a:lnTo>
                        <a:pt x="4845" y="21774"/>
                      </a:lnTo>
                      <a:lnTo>
                        <a:pt x="4731" y="21957"/>
                      </a:lnTo>
                      <a:lnTo>
                        <a:pt x="4731" y="22026"/>
                      </a:lnTo>
                      <a:cubicBezTo>
                        <a:pt x="4731" y="22026"/>
                        <a:pt x="4707" y="22049"/>
                        <a:pt x="4707" y="22049"/>
                      </a:cubicBezTo>
                      <a:lnTo>
                        <a:pt x="4707" y="22049"/>
                      </a:lnTo>
                      <a:cubicBezTo>
                        <a:pt x="4707" y="22049"/>
                        <a:pt x="4890" y="21477"/>
                        <a:pt x="4799" y="21751"/>
                      </a:cubicBezTo>
                      <a:lnTo>
                        <a:pt x="4799" y="21751"/>
                      </a:lnTo>
                      <a:cubicBezTo>
                        <a:pt x="4799" y="21751"/>
                        <a:pt x="4753" y="21866"/>
                        <a:pt x="4753" y="21866"/>
                      </a:cubicBezTo>
                      <a:lnTo>
                        <a:pt x="4410" y="22690"/>
                      </a:lnTo>
                      <a:lnTo>
                        <a:pt x="4250" y="23103"/>
                      </a:lnTo>
                      <a:lnTo>
                        <a:pt x="4204" y="23217"/>
                      </a:lnTo>
                      <a:lnTo>
                        <a:pt x="4204" y="23217"/>
                      </a:lnTo>
                      <a:cubicBezTo>
                        <a:pt x="4204" y="23217"/>
                        <a:pt x="4204" y="23217"/>
                        <a:pt x="4204" y="23217"/>
                      </a:cubicBezTo>
                      <a:lnTo>
                        <a:pt x="4204" y="23217"/>
                      </a:lnTo>
                      <a:cubicBezTo>
                        <a:pt x="4204" y="23217"/>
                        <a:pt x="4136" y="23400"/>
                        <a:pt x="4136" y="23400"/>
                      </a:cubicBezTo>
                      <a:lnTo>
                        <a:pt x="3907" y="24042"/>
                      </a:lnTo>
                      <a:cubicBezTo>
                        <a:pt x="3816" y="24225"/>
                        <a:pt x="3770" y="24545"/>
                        <a:pt x="3724" y="24820"/>
                      </a:cubicBezTo>
                      <a:lnTo>
                        <a:pt x="3564" y="25713"/>
                      </a:lnTo>
                      <a:lnTo>
                        <a:pt x="3564" y="25713"/>
                      </a:lnTo>
                      <a:cubicBezTo>
                        <a:pt x="3564" y="25232"/>
                        <a:pt x="3564" y="25599"/>
                        <a:pt x="3564" y="25484"/>
                      </a:cubicBezTo>
                      <a:lnTo>
                        <a:pt x="3564" y="25484"/>
                      </a:lnTo>
                      <a:lnTo>
                        <a:pt x="3564" y="25576"/>
                      </a:lnTo>
                      <a:cubicBezTo>
                        <a:pt x="3564" y="25576"/>
                        <a:pt x="3564" y="25690"/>
                        <a:pt x="3564" y="25690"/>
                      </a:cubicBezTo>
                      <a:lnTo>
                        <a:pt x="3564" y="25896"/>
                      </a:lnTo>
                      <a:cubicBezTo>
                        <a:pt x="3564" y="25896"/>
                        <a:pt x="3541" y="26331"/>
                        <a:pt x="3541" y="26331"/>
                      </a:cubicBezTo>
                      <a:lnTo>
                        <a:pt x="3496" y="27248"/>
                      </a:lnTo>
                      <a:lnTo>
                        <a:pt x="3496" y="27683"/>
                      </a:lnTo>
                      <a:cubicBezTo>
                        <a:pt x="3496" y="27683"/>
                        <a:pt x="3450" y="27912"/>
                        <a:pt x="3450" y="27912"/>
                      </a:cubicBezTo>
                      <a:lnTo>
                        <a:pt x="3450" y="28072"/>
                      </a:lnTo>
                      <a:lnTo>
                        <a:pt x="3450" y="28072"/>
                      </a:lnTo>
                      <a:lnTo>
                        <a:pt x="3450" y="28118"/>
                      </a:lnTo>
                      <a:lnTo>
                        <a:pt x="3450" y="28118"/>
                      </a:lnTo>
                      <a:cubicBezTo>
                        <a:pt x="3450" y="28118"/>
                        <a:pt x="3427" y="27843"/>
                        <a:pt x="3450" y="27981"/>
                      </a:cubicBezTo>
                      <a:lnTo>
                        <a:pt x="3450" y="27981"/>
                      </a:lnTo>
                      <a:cubicBezTo>
                        <a:pt x="3450" y="27981"/>
                        <a:pt x="3610" y="29538"/>
                        <a:pt x="3610" y="29538"/>
                      </a:cubicBezTo>
                      <a:cubicBezTo>
                        <a:pt x="3610" y="30042"/>
                        <a:pt x="3884" y="30660"/>
                        <a:pt x="3998" y="31255"/>
                      </a:cubicBezTo>
                      <a:lnTo>
                        <a:pt x="4067" y="31461"/>
                      </a:lnTo>
                      <a:cubicBezTo>
                        <a:pt x="4067" y="31461"/>
                        <a:pt x="4113" y="31576"/>
                        <a:pt x="4067" y="31507"/>
                      </a:cubicBezTo>
                      <a:lnTo>
                        <a:pt x="4067" y="31599"/>
                      </a:lnTo>
                      <a:cubicBezTo>
                        <a:pt x="4067" y="31599"/>
                        <a:pt x="4250" y="31988"/>
                        <a:pt x="4250" y="31988"/>
                      </a:cubicBezTo>
                      <a:cubicBezTo>
                        <a:pt x="4341" y="32217"/>
                        <a:pt x="4433" y="32469"/>
                        <a:pt x="4593" y="32744"/>
                      </a:cubicBezTo>
                      <a:lnTo>
                        <a:pt x="3610" y="3299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2" name="Graphic 3">
                <a:extLst>
                  <a:ext uri="{FF2B5EF4-FFF2-40B4-BE49-F238E27FC236}">
                    <a16:creationId xmlns:a16="http://schemas.microsoft.com/office/drawing/2014/main" id="{DFB9A7B0-038D-B4C4-53E2-AD316E034380}"/>
                  </a:ext>
                </a:extLst>
              </p:cNvPr>
              <p:cNvGrpSpPr/>
              <p:nvPr/>
            </p:nvGrpSpPr>
            <p:grpSpPr>
              <a:xfrm>
                <a:off x="5274990" y="3772951"/>
                <a:ext cx="187019" cy="43493"/>
                <a:chOff x="4374727" y="3772951"/>
                <a:chExt cx="187019" cy="43493"/>
              </a:xfrm>
              <a:solidFill>
                <a:srgbClr val="EDA69A"/>
              </a:solidFill>
            </p:grpSpPr>
            <p:sp>
              <p:nvSpPr>
                <p:cNvPr id="1057" name="Freeform: Shape 2075">
                  <a:extLst>
                    <a:ext uri="{FF2B5EF4-FFF2-40B4-BE49-F238E27FC236}">
                      <a16:creationId xmlns:a16="http://schemas.microsoft.com/office/drawing/2014/main" id="{AA8F9126-B3D7-C334-C2BC-248C70D1A9AC}"/>
                    </a:ext>
                  </a:extLst>
                </p:cNvPr>
                <p:cNvSpPr/>
                <p:nvPr/>
              </p:nvSpPr>
              <p:spPr>
                <a:xfrm>
                  <a:off x="4375254"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8" name="Freeform: Shape 2076">
                  <a:extLst>
                    <a:ext uri="{FF2B5EF4-FFF2-40B4-BE49-F238E27FC236}">
                      <a16:creationId xmlns:a16="http://schemas.microsoft.com/office/drawing/2014/main" id="{872BACBD-6C70-0405-7D78-55CECF62EAF7}"/>
                    </a:ext>
                  </a:extLst>
                </p:cNvPr>
                <p:cNvSpPr/>
                <p:nvPr/>
              </p:nvSpPr>
              <p:spPr>
                <a:xfrm>
                  <a:off x="4374727" y="3772951"/>
                  <a:ext cx="187019" cy="43493"/>
                </a:xfrm>
                <a:custGeom>
                  <a:avLst/>
                  <a:gdLst>
                    <a:gd name="connsiteX0" fmla="*/ 801 w 187019"/>
                    <a:gd name="connsiteY0" fmla="*/ 36898 h 43493"/>
                    <a:gd name="connsiteX1" fmla="*/ 8393 w 187019"/>
                    <a:gd name="connsiteY1" fmla="*/ 38959 h 43493"/>
                    <a:gd name="connsiteX2" fmla="*/ 12532 w 187019"/>
                    <a:gd name="connsiteY2" fmla="*/ 38959 h 43493"/>
                    <a:gd name="connsiteX3" fmla="*/ 16465 w 187019"/>
                    <a:gd name="connsiteY3" fmla="*/ 38387 h 43493"/>
                    <a:gd name="connsiteX4" fmla="*/ 17403 w 187019"/>
                    <a:gd name="connsiteY4" fmla="*/ 38272 h 43493"/>
                    <a:gd name="connsiteX5" fmla="*/ 18409 w 187019"/>
                    <a:gd name="connsiteY5" fmla="*/ 38020 h 43493"/>
                    <a:gd name="connsiteX6" fmla="*/ 20399 w 187019"/>
                    <a:gd name="connsiteY6" fmla="*/ 37494 h 43493"/>
                    <a:gd name="connsiteX7" fmla="*/ 24149 w 187019"/>
                    <a:gd name="connsiteY7" fmla="*/ 36142 h 43493"/>
                    <a:gd name="connsiteX8" fmla="*/ 31489 w 187019"/>
                    <a:gd name="connsiteY8" fmla="*/ 32662 h 43493"/>
                    <a:gd name="connsiteX9" fmla="*/ 38304 w 187019"/>
                    <a:gd name="connsiteY9" fmla="*/ 28287 h 43493"/>
                    <a:gd name="connsiteX10" fmla="*/ 45027 w 187019"/>
                    <a:gd name="connsiteY10" fmla="*/ 23501 h 43493"/>
                    <a:gd name="connsiteX11" fmla="*/ 51750 w 187019"/>
                    <a:gd name="connsiteY11" fmla="*/ 18668 h 43493"/>
                    <a:gd name="connsiteX12" fmla="*/ 58679 w 187019"/>
                    <a:gd name="connsiteY12" fmla="*/ 13997 h 43493"/>
                    <a:gd name="connsiteX13" fmla="*/ 62269 w 187019"/>
                    <a:gd name="connsiteY13" fmla="*/ 11775 h 43493"/>
                    <a:gd name="connsiteX14" fmla="*/ 65997 w 187019"/>
                    <a:gd name="connsiteY14" fmla="*/ 9691 h 43493"/>
                    <a:gd name="connsiteX15" fmla="*/ 67918 w 187019"/>
                    <a:gd name="connsiteY15" fmla="*/ 8706 h 43493"/>
                    <a:gd name="connsiteX16" fmla="*/ 68878 w 187019"/>
                    <a:gd name="connsiteY16" fmla="*/ 8248 h 43493"/>
                    <a:gd name="connsiteX17" fmla="*/ 68992 w 187019"/>
                    <a:gd name="connsiteY17" fmla="*/ 8180 h 43493"/>
                    <a:gd name="connsiteX18" fmla="*/ 69221 w 187019"/>
                    <a:gd name="connsiteY18" fmla="*/ 8088 h 43493"/>
                    <a:gd name="connsiteX19" fmla="*/ 69450 w 187019"/>
                    <a:gd name="connsiteY19" fmla="*/ 7974 h 43493"/>
                    <a:gd name="connsiteX20" fmla="*/ 69930 w 187019"/>
                    <a:gd name="connsiteY20" fmla="*/ 7790 h 43493"/>
                    <a:gd name="connsiteX21" fmla="*/ 73818 w 187019"/>
                    <a:gd name="connsiteY21" fmla="*/ 6302 h 43493"/>
                    <a:gd name="connsiteX22" fmla="*/ 78208 w 187019"/>
                    <a:gd name="connsiteY22" fmla="*/ 5088 h 43493"/>
                    <a:gd name="connsiteX23" fmla="*/ 78482 w 187019"/>
                    <a:gd name="connsiteY23" fmla="*/ 5019 h 43493"/>
                    <a:gd name="connsiteX24" fmla="*/ 78734 w 187019"/>
                    <a:gd name="connsiteY24" fmla="*/ 4950 h 43493"/>
                    <a:gd name="connsiteX25" fmla="*/ 78848 w 187019"/>
                    <a:gd name="connsiteY25" fmla="*/ 4950 h 43493"/>
                    <a:gd name="connsiteX26" fmla="*/ 79352 w 187019"/>
                    <a:gd name="connsiteY26" fmla="*/ 4836 h 43493"/>
                    <a:gd name="connsiteX27" fmla="*/ 80381 w 187019"/>
                    <a:gd name="connsiteY27" fmla="*/ 4698 h 43493"/>
                    <a:gd name="connsiteX28" fmla="*/ 82416 w 187019"/>
                    <a:gd name="connsiteY28" fmla="*/ 4401 h 43493"/>
                    <a:gd name="connsiteX29" fmla="*/ 83445 w 187019"/>
                    <a:gd name="connsiteY29" fmla="*/ 4263 h 43493"/>
                    <a:gd name="connsiteX30" fmla="*/ 84565 w 187019"/>
                    <a:gd name="connsiteY30" fmla="*/ 4195 h 43493"/>
                    <a:gd name="connsiteX31" fmla="*/ 86829 w 187019"/>
                    <a:gd name="connsiteY31" fmla="*/ 4103 h 43493"/>
                    <a:gd name="connsiteX32" fmla="*/ 89139 w 187019"/>
                    <a:gd name="connsiteY32" fmla="*/ 4080 h 43493"/>
                    <a:gd name="connsiteX33" fmla="*/ 91197 w 187019"/>
                    <a:gd name="connsiteY33" fmla="*/ 4195 h 43493"/>
                    <a:gd name="connsiteX34" fmla="*/ 93255 w 187019"/>
                    <a:gd name="connsiteY34" fmla="*/ 4309 h 43493"/>
                    <a:gd name="connsiteX35" fmla="*/ 95473 w 187019"/>
                    <a:gd name="connsiteY35" fmla="*/ 4538 h 43493"/>
                    <a:gd name="connsiteX36" fmla="*/ 97531 w 187019"/>
                    <a:gd name="connsiteY36" fmla="*/ 4744 h 43493"/>
                    <a:gd name="connsiteX37" fmla="*/ 98446 w 187019"/>
                    <a:gd name="connsiteY37" fmla="*/ 4836 h 43493"/>
                    <a:gd name="connsiteX38" fmla="*/ 99475 w 187019"/>
                    <a:gd name="connsiteY38" fmla="*/ 4882 h 43493"/>
                    <a:gd name="connsiteX39" fmla="*/ 103591 w 187019"/>
                    <a:gd name="connsiteY39" fmla="*/ 5225 h 43493"/>
                    <a:gd name="connsiteX40" fmla="*/ 105649 w 187019"/>
                    <a:gd name="connsiteY40" fmla="*/ 5386 h 43493"/>
                    <a:gd name="connsiteX41" fmla="*/ 106678 w 187019"/>
                    <a:gd name="connsiteY41" fmla="*/ 5454 h 43493"/>
                    <a:gd name="connsiteX42" fmla="*/ 107570 w 187019"/>
                    <a:gd name="connsiteY42" fmla="*/ 5454 h 43493"/>
                    <a:gd name="connsiteX43" fmla="*/ 115780 w 187019"/>
                    <a:gd name="connsiteY43" fmla="*/ 5546 h 43493"/>
                    <a:gd name="connsiteX44" fmla="*/ 123761 w 187019"/>
                    <a:gd name="connsiteY44" fmla="*/ 4950 h 43493"/>
                    <a:gd name="connsiteX45" fmla="*/ 123463 w 187019"/>
                    <a:gd name="connsiteY45" fmla="*/ 4996 h 43493"/>
                    <a:gd name="connsiteX46" fmla="*/ 123532 w 187019"/>
                    <a:gd name="connsiteY46" fmla="*/ 4996 h 43493"/>
                    <a:gd name="connsiteX47" fmla="*/ 123555 w 187019"/>
                    <a:gd name="connsiteY47" fmla="*/ 4974 h 43493"/>
                    <a:gd name="connsiteX48" fmla="*/ 125110 w 187019"/>
                    <a:gd name="connsiteY48" fmla="*/ 11775 h 43493"/>
                    <a:gd name="connsiteX49" fmla="*/ 124813 w 187019"/>
                    <a:gd name="connsiteY49" fmla="*/ 11867 h 43493"/>
                    <a:gd name="connsiteX50" fmla="*/ 124675 w 187019"/>
                    <a:gd name="connsiteY50" fmla="*/ 11867 h 43493"/>
                    <a:gd name="connsiteX51" fmla="*/ 124515 w 187019"/>
                    <a:gd name="connsiteY51" fmla="*/ 11913 h 43493"/>
                    <a:gd name="connsiteX52" fmla="*/ 124470 w 187019"/>
                    <a:gd name="connsiteY52" fmla="*/ 11913 h 43493"/>
                    <a:gd name="connsiteX53" fmla="*/ 124401 w 187019"/>
                    <a:gd name="connsiteY53" fmla="*/ 11936 h 43493"/>
                    <a:gd name="connsiteX54" fmla="*/ 124332 w 187019"/>
                    <a:gd name="connsiteY54" fmla="*/ 11936 h 43493"/>
                    <a:gd name="connsiteX55" fmla="*/ 123052 w 187019"/>
                    <a:gd name="connsiteY55" fmla="*/ 5042 h 43493"/>
                    <a:gd name="connsiteX56" fmla="*/ 123303 w 187019"/>
                    <a:gd name="connsiteY56" fmla="*/ 4996 h 43493"/>
                    <a:gd name="connsiteX57" fmla="*/ 123486 w 187019"/>
                    <a:gd name="connsiteY57" fmla="*/ 4950 h 43493"/>
                    <a:gd name="connsiteX58" fmla="*/ 123921 w 187019"/>
                    <a:gd name="connsiteY58" fmla="*/ 4859 h 43493"/>
                    <a:gd name="connsiteX59" fmla="*/ 124744 w 187019"/>
                    <a:gd name="connsiteY59" fmla="*/ 4698 h 43493"/>
                    <a:gd name="connsiteX60" fmla="*/ 126413 w 187019"/>
                    <a:gd name="connsiteY60" fmla="*/ 4378 h 43493"/>
                    <a:gd name="connsiteX61" fmla="*/ 129569 w 187019"/>
                    <a:gd name="connsiteY61" fmla="*/ 3714 h 43493"/>
                    <a:gd name="connsiteX62" fmla="*/ 136155 w 187019"/>
                    <a:gd name="connsiteY62" fmla="*/ 2134 h 43493"/>
                    <a:gd name="connsiteX63" fmla="*/ 137802 w 187019"/>
                    <a:gd name="connsiteY63" fmla="*/ 1722 h 43493"/>
                    <a:gd name="connsiteX64" fmla="*/ 139539 w 187019"/>
                    <a:gd name="connsiteY64" fmla="*/ 1332 h 43493"/>
                    <a:gd name="connsiteX65" fmla="*/ 142947 w 187019"/>
                    <a:gd name="connsiteY65" fmla="*/ 668 h 43493"/>
                    <a:gd name="connsiteX66" fmla="*/ 146560 w 187019"/>
                    <a:gd name="connsiteY66" fmla="*/ 187 h 43493"/>
                    <a:gd name="connsiteX67" fmla="*/ 147406 w 187019"/>
                    <a:gd name="connsiteY67" fmla="*/ 72 h 43493"/>
                    <a:gd name="connsiteX68" fmla="*/ 148801 w 187019"/>
                    <a:gd name="connsiteY68" fmla="*/ 4 h 43493"/>
                    <a:gd name="connsiteX69" fmla="*/ 150493 w 187019"/>
                    <a:gd name="connsiteY69" fmla="*/ 4 h 43493"/>
                    <a:gd name="connsiteX70" fmla="*/ 150539 w 187019"/>
                    <a:gd name="connsiteY70" fmla="*/ 27 h 43493"/>
                    <a:gd name="connsiteX71" fmla="*/ 150859 w 187019"/>
                    <a:gd name="connsiteY71" fmla="*/ 49 h 43493"/>
                    <a:gd name="connsiteX72" fmla="*/ 154952 w 187019"/>
                    <a:gd name="connsiteY72" fmla="*/ 691 h 43493"/>
                    <a:gd name="connsiteX73" fmla="*/ 155067 w 187019"/>
                    <a:gd name="connsiteY73" fmla="*/ 691 h 43493"/>
                    <a:gd name="connsiteX74" fmla="*/ 155135 w 187019"/>
                    <a:gd name="connsiteY74" fmla="*/ 737 h 43493"/>
                    <a:gd name="connsiteX75" fmla="*/ 155318 w 187019"/>
                    <a:gd name="connsiteY75" fmla="*/ 737 h 43493"/>
                    <a:gd name="connsiteX76" fmla="*/ 155524 w 187019"/>
                    <a:gd name="connsiteY76" fmla="*/ 828 h 43493"/>
                    <a:gd name="connsiteX77" fmla="*/ 155958 w 187019"/>
                    <a:gd name="connsiteY77" fmla="*/ 966 h 43493"/>
                    <a:gd name="connsiteX78" fmla="*/ 156805 w 187019"/>
                    <a:gd name="connsiteY78" fmla="*/ 1218 h 43493"/>
                    <a:gd name="connsiteX79" fmla="*/ 158543 w 187019"/>
                    <a:gd name="connsiteY79" fmla="*/ 1744 h 43493"/>
                    <a:gd name="connsiteX80" fmla="*/ 161996 w 187019"/>
                    <a:gd name="connsiteY80" fmla="*/ 2798 h 43493"/>
                    <a:gd name="connsiteX81" fmla="*/ 165449 w 187019"/>
                    <a:gd name="connsiteY81" fmla="*/ 4035 h 43493"/>
                    <a:gd name="connsiteX82" fmla="*/ 167164 w 187019"/>
                    <a:gd name="connsiteY82" fmla="*/ 4653 h 43493"/>
                    <a:gd name="connsiteX83" fmla="*/ 168810 w 187019"/>
                    <a:gd name="connsiteY83" fmla="*/ 5157 h 43493"/>
                    <a:gd name="connsiteX84" fmla="*/ 169679 w 187019"/>
                    <a:gd name="connsiteY84" fmla="*/ 5409 h 43493"/>
                    <a:gd name="connsiteX85" fmla="*/ 170388 w 187019"/>
                    <a:gd name="connsiteY85" fmla="*/ 5546 h 43493"/>
                    <a:gd name="connsiteX86" fmla="*/ 171829 w 187019"/>
                    <a:gd name="connsiteY86" fmla="*/ 5844 h 43493"/>
                    <a:gd name="connsiteX87" fmla="*/ 173246 w 187019"/>
                    <a:gd name="connsiteY87" fmla="*/ 6050 h 43493"/>
                    <a:gd name="connsiteX88" fmla="*/ 174527 w 187019"/>
                    <a:gd name="connsiteY88" fmla="*/ 6050 h 43493"/>
                    <a:gd name="connsiteX89" fmla="*/ 174618 w 187019"/>
                    <a:gd name="connsiteY89" fmla="*/ 6050 h 43493"/>
                    <a:gd name="connsiteX90" fmla="*/ 174641 w 187019"/>
                    <a:gd name="connsiteY90" fmla="*/ 6050 h 43493"/>
                    <a:gd name="connsiteX91" fmla="*/ 174664 w 187019"/>
                    <a:gd name="connsiteY91" fmla="*/ 6050 h 43493"/>
                    <a:gd name="connsiteX92" fmla="*/ 174664 w 187019"/>
                    <a:gd name="connsiteY92" fmla="*/ 6050 h 43493"/>
                    <a:gd name="connsiteX93" fmla="*/ 174436 w 187019"/>
                    <a:gd name="connsiteY93" fmla="*/ 6050 h 43493"/>
                    <a:gd name="connsiteX94" fmla="*/ 174664 w 187019"/>
                    <a:gd name="connsiteY94" fmla="*/ 6050 h 43493"/>
                    <a:gd name="connsiteX95" fmla="*/ 175122 w 187019"/>
                    <a:gd name="connsiteY95" fmla="*/ 5981 h 43493"/>
                    <a:gd name="connsiteX96" fmla="*/ 176013 w 187019"/>
                    <a:gd name="connsiteY96" fmla="*/ 5889 h 43493"/>
                    <a:gd name="connsiteX97" fmla="*/ 177226 w 187019"/>
                    <a:gd name="connsiteY97" fmla="*/ 5615 h 43493"/>
                    <a:gd name="connsiteX98" fmla="*/ 176677 w 187019"/>
                    <a:gd name="connsiteY98" fmla="*/ 5752 h 43493"/>
                    <a:gd name="connsiteX99" fmla="*/ 178483 w 187019"/>
                    <a:gd name="connsiteY99" fmla="*/ 4996 h 43493"/>
                    <a:gd name="connsiteX100" fmla="*/ 178163 w 187019"/>
                    <a:gd name="connsiteY100" fmla="*/ 5225 h 43493"/>
                    <a:gd name="connsiteX101" fmla="*/ 179992 w 187019"/>
                    <a:gd name="connsiteY101" fmla="*/ 4035 h 43493"/>
                    <a:gd name="connsiteX102" fmla="*/ 186304 w 187019"/>
                    <a:gd name="connsiteY102" fmla="*/ 5477 h 43493"/>
                    <a:gd name="connsiteX103" fmla="*/ 185435 w 187019"/>
                    <a:gd name="connsiteY103" fmla="*/ 11409 h 43493"/>
                    <a:gd name="connsiteX104" fmla="*/ 185298 w 187019"/>
                    <a:gd name="connsiteY104" fmla="*/ 11500 h 43493"/>
                    <a:gd name="connsiteX105" fmla="*/ 183651 w 187019"/>
                    <a:gd name="connsiteY105" fmla="*/ 12943 h 43493"/>
                    <a:gd name="connsiteX106" fmla="*/ 183560 w 187019"/>
                    <a:gd name="connsiteY106" fmla="*/ 13012 h 43493"/>
                    <a:gd name="connsiteX107" fmla="*/ 183331 w 187019"/>
                    <a:gd name="connsiteY107" fmla="*/ 13172 h 43493"/>
                    <a:gd name="connsiteX108" fmla="*/ 180564 w 187019"/>
                    <a:gd name="connsiteY108" fmla="*/ 14844 h 43493"/>
                    <a:gd name="connsiteX109" fmla="*/ 180267 w 187019"/>
                    <a:gd name="connsiteY109" fmla="*/ 14981 h 43493"/>
                    <a:gd name="connsiteX110" fmla="*/ 179970 w 187019"/>
                    <a:gd name="connsiteY110" fmla="*/ 15119 h 43493"/>
                    <a:gd name="connsiteX111" fmla="*/ 179123 w 187019"/>
                    <a:gd name="connsiteY111" fmla="*/ 15417 h 43493"/>
                    <a:gd name="connsiteX112" fmla="*/ 178712 w 187019"/>
                    <a:gd name="connsiteY112" fmla="*/ 15577 h 43493"/>
                    <a:gd name="connsiteX113" fmla="*/ 178506 w 187019"/>
                    <a:gd name="connsiteY113" fmla="*/ 15646 h 43493"/>
                    <a:gd name="connsiteX114" fmla="*/ 178392 w 187019"/>
                    <a:gd name="connsiteY114" fmla="*/ 15646 h 43493"/>
                    <a:gd name="connsiteX115" fmla="*/ 177912 w 187019"/>
                    <a:gd name="connsiteY115" fmla="*/ 15829 h 43493"/>
                    <a:gd name="connsiteX116" fmla="*/ 177020 w 187019"/>
                    <a:gd name="connsiteY116" fmla="*/ 16035 h 43493"/>
                    <a:gd name="connsiteX117" fmla="*/ 175945 w 187019"/>
                    <a:gd name="connsiteY117" fmla="*/ 16287 h 43493"/>
                    <a:gd name="connsiteX118" fmla="*/ 175236 w 187019"/>
                    <a:gd name="connsiteY118" fmla="*/ 16379 h 43493"/>
                    <a:gd name="connsiteX119" fmla="*/ 175145 w 187019"/>
                    <a:gd name="connsiteY119" fmla="*/ 16379 h 43493"/>
                    <a:gd name="connsiteX120" fmla="*/ 174916 w 187019"/>
                    <a:gd name="connsiteY120" fmla="*/ 16424 h 43493"/>
                    <a:gd name="connsiteX121" fmla="*/ 174481 w 187019"/>
                    <a:gd name="connsiteY121" fmla="*/ 16470 h 43493"/>
                    <a:gd name="connsiteX122" fmla="*/ 173589 w 187019"/>
                    <a:gd name="connsiteY122" fmla="*/ 16539 h 43493"/>
                    <a:gd name="connsiteX123" fmla="*/ 173132 w 187019"/>
                    <a:gd name="connsiteY123" fmla="*/ 16607 h 43493"/>
                    <a:gd name="connsiteX124" fmla="*/ 171325 w 187019"/>
                    <a:gd name="connsiteY124" fmla="*/ 16607 h 43493"/>
                    <a:gd name="connsiteX125" fmla="*/ 170114 w 187019"/>
                    <a:gd name="connsiteY125" fmla="*/ 16539 h 43493"/>
                    <a:gd name="connsiteX126" fmla="*/ 169062 w 187019"/>
                    <a:gd name="connsiteY126" fmla="*/ 16447 h 43493"/>
                    <a:gd name="connsiteX127" fmla="*/ 167004 w 187019"/>
                    <a:gd name="connsiteY127" fmla="*/ 16172 h 43493"/>
                    <a:gd name="connsiteX128" fmla="*/ 165014 w 187019"/>
                    <a:gd name="connsiteY128" fmla="*/ 15806 h 43493"/>
                    <a:gd name="connsiteX129" fmla="*/ 164008 w 187019"/>
                    <a:gd name="connsiteY129" fmla="*/ 15600 h 43493"/>
                    <a:gd name="connsiteX130" fmla="*/ 163139 w 187019"/>
                    <a:gd name="connsiteY130" fmla="*/ 15371 h 43493"/>
                    <a:gd name="connsiteX131" fmla="*/ 159663 w 187019"/>
                    <a:gd name="connsiteY131" fmla="*/ 14501 h 43493"/>
                    <a:gd name="connsiteX132" fmla="*/ 157948 w 187019"/>
                    <a:gd name="connsiteY132" fmla="*/ 14088 h 43493"/>
                    <a:gd name="connsiteX133" fmla="*/ 156324 w 187019"/>
                    <a:gd name="connsiteY133" fmla="*/ 13745 h 43493"/>
                    <a:gd name="connsiteX134" fmla="*/ 153054 w 187019"/>
                    <a:gd name="connsiteY134" fmla="*/ 13080 h 43493"/>
                    <a:gd name="connsiteX135" fmla="*/ 152642 w 187019"/>
                    <a:gd name="connsiteY135" fmla="*/ 12989 h 43493"/>
                    <a:gd name="connsiteX136" fmla="*/ 152620 w 187019"/>
                    <a:gd name="connsiteY136" fmla="*/ 12989 h 43493"/>
                    <a:gd name="connsiteX137" fmla="*/ 152780 w 187019"/>
                    <a:gd name="connsiteY137" fmla="*/ 13012 h 43493"/>
                    <a:gd name="connsiteX138" fmla="*/ 152711 w 187019"/>
                    <a:gd name="connsiteY138" fmla="*/ 13012 h 43493"/>
                    <a:gd name="connsiteX139" fmla="*/ 152597 w 187019"/>
                    <a:gd name="connsiteY139" fmla="*/ 12989 h 43493"/>
                    <a:gd name="connsiteX140" fmla="*/ 152368 w 187019"/>
                    <a:gd name="connsiteY140" fmla="*/ 12989 h 43493"/>
                    <a:gd name="connsiteX141" fmla="*/ 151476 w 187019"/>
                    <a:gd name="connsiteY141" fmla="*/ 12897 h 43493"/>
                    <a:gd name="connsiteX142" fmla="*/ 149693 w 187019"/>
                    <a:gd name="connsiteY142" fmla="*/ 12783 h 43493"/>
                    <a:gd name="connsiteX143" fmla="*/ 150653 w 187019"/>
                    <a:gd name="connsiteY143" fmla="*/ 12829 h 43493"/>
                    <a:gd name="connsiteX144" fmla="*/ 149007 w 187019"/>
                    <a:gd name="connsiteY144" fmla="*/ 12920 h 43493"/>
                    <a:gd name="connsiteX145" fmla="*/ 148892 w 187019"/>
                    <a:gd name="connsiteY145" fmla="*/ 12920 h 43493"/>
                    <a:gd name="connsiteX146" fmla="*/ 149167 w 187019"/>
                    <a:gd name="connsiteY146" fmla="*/ 12920 h 43493"/>
                    <a:gd name="connsiteX147" fmla="*/ 149144 w 187019"/>
                    <a:gd name="connsiteY147" fmla="*/ 12920 h 43493"/>
                    <a:gd name="connsiteX148" fmla="*/ 149098 w 187019"/>
                    <a:gd name="connsiteY148" fmla="*/ 12920 h 43493"/>
                    <a:gd name="connsiteX149" fmla="*/ 148892 w 187019"/>
                    <a:gd name="connsiteY149" fmla="*/ 12966 h 43493"/>
                    <a:gd name="connsiteX150" fmla="*/ 148481 w 187019"/>
                    <a:gd name="connsiteY150" fmla="*/ 13058 h 43493"/>
                    <a:gd name="connsiteX151" fmla="*/ 147680 w 187019"/>
                    <a:gd name="connsiteY151" fmla="*/ 13218 h 43493"/>
                    <a:gd name="connsiteX152" fmla="*/ 147612 w 187019"/>
                    <a:gd name="connsiteY152" fmla="*/ 13218 h 43493"/>
                    <a:gd name="connsiteX153" fmla="*/ 147589 w 187019"/>
                    <a:gd name="connsiteY153" fmla="*/ 13218 h 43493"/>
                    <a:gd name="connsiteX154" fmla="*/ 147589 w 187019"/>
                    <a:gd name="connsiteY154" fmla="*/ 13218 h 43493"/>
                    <a:gd name="connsiteX155" fmla="*/ 148069 w 187019"/>
                    <a:gd name="connsiteY155" fmla="*/ 13149 h 43493"/>
                    <a:gd name="connsiteX156" fmla="*/ 147955 w 187019"/>
                    <a:gd name="connsiteY156" fmla="*/ 13149 h 43493"/>
                    <a:gd name="connsiteX157" fmla="*/ 147749 w 187019"/>
                    <a:gd name="connsiteY157" fmla="*/ 13218 h 43493"/>
                    <a:gd name="connsiteX158" fmla="*/ 147337 w 187019"/>
                    <a:gd name="connsiteY158" fmla="*/ 13310 h 43493"/>
                    <a:gd name="connsiteX159" fmla="*/ 146537 w 187019"/>
                    <a:gd name="connsiteY159" fmla="*/ 13470 h 43493"/>
                    <a:gd name="connsiteX160" fmla="*/ 144913 w 187019"/>
                    <a:gd name="connsiteY160" fmla="*/ 13814 h 43493"/>
                    <a:gd name="connsiteX161" fmla="*/ 143541 w 187019"/>
                    <a:gd name="connsiteY161" fmla="*/ 14203 h 43493"/>
                    <a:gd name="connsiteX162" fmla="*/ 142215 w 187019"/>
                    <a:gd name="connsiteY162" fmla="*/ 14569 h 43493"/>
                    <a:gd name="connsiteX163" fmla="*/ 141369 w 187019"/>
                    <a:gd name="connsiteY163" fmla="*/ 14798 h 43493"/>
                    <a:gd name="connsiteX164" fmla="*/ 140591 w 187019"/>
                    <a:gd name="connsiteY164" fmla="*/ 15050 h 43493"/>
                    <a:gd name="connsiteX165" fmla="*/ 139013 w 187019"/>
                    <a:gd name="connsiteY165" fmla="*/ 15531 h 43493"/>
                    <a:gd name="connsiteX166" fmla="*/ 135858 w 187019"/>
                    <a:gd name="connsiteY166" fmla="*/ 16516 h 43493"/>
                    <a:gd name="connsiteX167" fmla="*/ 134280 w 187019"/>
                    <a:gd name="connsiteY167" fmla="*/ 16997 h 43493"/>
                    <a:gd name="connsiteX168" fmla="*/ 133891 w 187019"/>
                    <a:gd name="connsiteY168" fmla="*/ 17134 h 43493"/>
                    <a:gd name="connsiteX169" fmla="*/ 133388 w 187019"/>
                    <a:gd name="connsiteY169" fmla="*/ 17249 h 43493"/>
                    <a:gd name="connsiteX170" fmla="*/ 132587 w 187019"/>
                    <a:gd name="connsiteY170" fmla="*/ 17455 h 43493"/>
                    <a:gd name="connsiteX171" fmla="*/ 130987 w 187019"/>
                    <a:gd name="connsiteY171" fmla="*/ 17867 h 43493"/>
                    <a:gd name="connsiteX172" fmla="*/ 130186 w 187019"/>
                    <a:gd name="connsiteY172" fmla="*/ 18096 h 43493"/>
                    <a:gd name="connsiteX173" fmla="*/ 129089 w 187019"/>
                    <a:gd name="connsiteY173" fmla="*/ 18348 h 43493"/>
                    <a:gd name="connsiteX174" fmla="*/ 127465 w 187019"/>
                    <a:gd name="connsiteY174" fmla="*/ 18737 h 43493"/>
                    <a:gd name="connsiteX175" fmla="*/ 126642 w 187019"/>
                    <a:gd name="connsiteY175" fmla="*/ 18898 h 43493"/>
                    <a:gd name="connsiteX176" fmla="*/ 125613 w 187019"/>
                    <a:gd name="connsiteY176" fmla="*/ 19127 h 43493"/>
                    <a:gd name="connsiteX177" fmla="*/ 125407 w 187019"/>
                    <a:gd name="connsiteY177" fmla="*/ 19127 h 43493"/>
                    <a:gd name="connsiteX178" fmla="*/ 125179 w 187019"/>
                    <a:gd name="connsiteY178" fmla="*/ 19172 h 43493"/>
                    <a:gd name="connsiteX179" fmla="*/ 117975 w 187019"/>
                    <a:gd name="connsiteY179" fmla="*/ 19974 h 43493"/>
                    <a:gd name="connsiteX180" fmla="*/ 117609 w 187019"/>
                    <a:gd name="connsiteY180" fmla="*/ 20020 h 43493"/>
                    <a:gd name="connsiteX181" fmla="*/ 117518 w 187019"/>
                    <a:gd name="connsiteY181" fmla="*/ 20020 h 43493"/>
                    <a:gd name="connsiteX182" fmla="*/ 113607 w 187019"/>
                    <a:gd name="connsiteY182" fmla="*/ 20134 h 43493"/>
                    <a:gd name="connsiteX183" fmla="*/ 111664 w 187019"/>
                    <a:gd name="connsiteY183" fmla="*/ 20180 h 43493"/>
                    <a:gd name="connsiteX184" fmla="*/ 110429 w 187019"/>
                    <a:gd name="connsiteY184" fmla="*/ 20180 h 43493"/>
                    <a:gd name="connsiteX185" fmla="*/ 109445 w 187019"/>
                    <a:gd name="connsiteY185" fmla="*/ 20134 h 43493"/>
                    <a:gd name="connsiteX186" fmla="*/ 105283 w 187019"/>
                    <a:gd name="connsiteY186" fmla="*/ 19951 h 43493"/>
                    <a:gd name="connsiteX187" fmla="*/ 101419 w 187019"/>
                    <a:gd name="connsiteY187" fmla="*/ 19562 h 43493"/>
                    <a:gd name="connsiteX188" fmla="*/ 97554 w 187019"/>
                    <a:gd name="connsiteY188" fmla="*/ 19195 h 43493"/>
                    <a:gd name="connsiteX189" fmla="*/ 96365 w 187019"/>
                    <a:gd name="connsiteY189" fmla="*/ 19058 h 43493"/>
                    <a:gd name="connsiteX190" fmla="*/ 95405 w 187019"/>
                    <a:gd name="connsiteY190" fmla="*/ 18944 h 43493"/>
                    <a:gd name="connsiteX191" fmla="*/ 93484 w 187019"/>
                    <a:gd name="connsiteY191" fmla="*/ 18714 h 43493"/>
                    <a:gd name="connsiteX192" fmla="*/ 92523 w 187019"/>
                    <a:gd name="connsiteY192" fmla="*/ 18600 h 43493"/>
                    <a:gd name="connsiteX193" fmla="*/ 92295 w 187019"/>
                    <a:gd name="connsiteY193" fmla="*/ 18600 h 43493"/>
                    <a:gd name="connsiteX194" fmla="*/ 92180 w 187019"/>
                    <a:gd name="connsiteY194" fmla="*/ 18577 h 43493"/>
                    <a:gd name="connsiteX195" fmla="*/ 92112 w 187019"/>
                    <a:gd name="connsiteY195" fmla="*/ 18577 h 43493"/>
                    <a:gd name="connsiteX196" fmla="*/ 92363 w 187019"/>
                    <a:gd name="connsiteY196" fmla="*/ 18577 h 43493"/>
                    <a:gd name="connsiteX197" fmla="*/ 91837 w 187019"/>
                    <a:gd name="connsiteY197" fmla="*/ 18577 h 43493"/>
                    <a:gd name="connsiteX198" fmla="*/ 89894 w 187019"/>
                    <a:gd name="connsiteY198" fmla="*/ 18394 h 43493"/>
                    <a:gd name="connsiteX199" fmla="*/ 88933 w 187019"/>
                    <a:gd name="connsiteY199" fmla="*/ 18302 h 43493"/>
                    <a:gd name="connsiteX200" fmla="*/ 88453 w 187019"/>
                    <a:gd name="connsiteY200" fmla="*/ 18256 h 43493"/>
                    <a:gd name="connsiteX201" fmla="*/ 88224 w 187019"/>
                    <a:gd name="connsiteY201" fmla="*/ 18256 h 43493"/>
                    <a:gd name="connsiteX202" fmla="*/ 88110 w 187019"/>
                    <a:gd name="connsiteY202" fmla="*/ 18233 h 43493"/>
                    <a:gd name="connsiteX203" fmla="*/ 88430 w 187019"/>
                    <a:gd name="connsiteY203" fmla="*/ 18233 h 43493"/>
                    <a:gd name="connsiteX204" fmla="*/ 86395 w 187019"/>
                    <a:gd name="connsiteY204" fmla="*/ 18233 h 43493"/>
                    <a:gd name="connsiteX205" fmla="*/ 84451 w 187019"/>
                    <a:gd name="connsiteY205" fmla="*/ 18142 h 43493"/>
                    <a:gd name="connsiteX206" fmla="*/ 82896 w 187019"/>
                    <a:gd name="connsiteY206" fmla="*/ 18279 h 43493"/>
                    <a:gd name="connsiteX207" fmla="*/ 79786 w 187019"/>
                    <a:gd name="connsiteY207" fmla="*/ 18668 h 43493"/>
                    <a:gd name="connsiteX208" fmla="*/ 73520 w 187019"/>
                    <a:gd name="connsiteY208" fmla="*/ 20501 h 43493"/>
                    <a:gd name="connsiteX209" fmla="*/ 66454 w 187019"/>
                    <a:gd name="connsiteY209" fmla="*/ 23684 h 43493"/>
                    <a:gd name="connsiteX210" fmla="*/ 59960 w 187019"/>
                    <a:gd name="connsiteY210" fmla="*/ 27119 h 43493"/>
                    <a:gd name="connsiteX211" fmla="*/ 53191 w 187019"/>
                    <a:gd name="connsiteY211" fmla="*/ 30921 h 43493"/>
                    <a:gd name="connsiteX212" fmla="*/ 46353 w 187019"/>
                    <a:gd name="connsiteY212" fmla="*/ 34677 h 43493"/>
                    <a:gd name="connsiteX213" fmla="*/ 45507 w 187019"/>
                    <a:gd name="connsiteY213" fmla="*/ 35158 h 43493"/>
                    <a:gd name="connsiteX214" fmla="*/ 44547 w 187019"/>
                    <a:gd name="connsiteY214" fmla="*/ 35662 h 43493"/>
                    <a:gd name="connsiteX215" fmla="*/ 42809 w 187019"/>
                    <a:gd name="connsiteY215" fmla="*/ 36555 h 43493"/>
                    <a:gd name="connsiteX216" fmla="*/ 39173 w 187019"/>
                    <a:gd name="connsiteY216" fmla="*/ 38318 h 43493"/>
                    <a:gd name="connsiteX217" fmla="*/ 31444 w 187019"/>
                    <a:gd name="connsiteY217" fmla="*/ 41227 h 43493"/>
                    <a:gd name="connsiteX218" fmla="*/ 27625 w 187019"/>
                    <a:gd name="connsiteY218" fmla="*/ 42257 h 43493"/>
                    <a:gd name="connsiteX219" fmla="*/ 23509 w 187019"/>
                    <a:gd name="connsiteY219" fmla="*/ 43059 h 43493"/>
                    <a:gd name="connsiteX220" fmla="*/ 19392 w 187019"/>
                    <a:gd name="connsiteY220" fmla="*/ 43425 h 43493"/>
                    <a:gd name="connsiteX221" fmla="*/ 18340 w 187019"/>
                    <a:gd name="connsiteY221" fmla="*/ 43471 h 43493"/>
                    <a:gd name="connsiteX222" fmla="*/ 17769 w 187019"/>
                    <a:gd name="connsiteY222" fmla="*/ 43494 h 43493"/>
                    <a:gd name="connsiteX223" fmla="*/ 17288 w 187019"/>
                    <a:gd name="connsiteY223" fmla="*/ 43494 h 43493"/>
                    <a:gd name="connsiteX224" fmla="*/ 15345 w 187019"/>
                    <a:gd name="connsiteY224" fmla="*/ 43402 h 43493"/>
                    <a:gd name="connsiteX225" fmla="*/ 7181 w 187019"/>
                    <a:gd name="connsiteY225" fmla="*/ 41822 h 43493"/>
                    <a:gd name="connsiteX226" fmla="*/ 183 w 187019"/>
                    <a:gd name="connsiteY226" fmla="*/ 37654 h 43493"/>
                    <a:gd name="connsiteX227" fmla="*/ 160 w 187019"/>
                    <a:gd name="connsiteY227" fmla="*/ 36829 h 43493"/>
                    <a:gd name="connsiteX228" fmla="*/ 869 w 187019"/>
                    <a:gd name="connsiteY228" fmla="*/ 36715 h 43493"/>
                    <a:gd name="connsiteX229" fmla="*/ 892 w 187019"/>
                    <a:gd name="connsiteY229" fmla="*/ 36967 h 43493"/>
                    <a:gd name="connsiteX230" fmla="*/ 7844 w 187019"/>
                    <a:gd name="connsiteY230" fmla="*/ 39440 h 43493"/>
                    <a:gd name="connsiteX231" fmla="*/ 15116 w 187019"/>
                    <a:gd name="connsiteY231" fmla="*/ 39624 h 43493"/>
                    <a:gd name="connsiteX232" fmla="*/ 17037 w 187019"/>
                    <a:gd name="connsiteY232" fmla="*/ 39394 h 43493"/>
                    <a:gd name="connsiteX233" fmla="*/ 17517 w 187019"/>
                    <a:gd name="connsiteY233" fmla="*/ 39326 h 43493"/>
                    <a:gd name="connsiteX234" fmla="*/ 17929 w 187019"/>
                    <a:gd name="connsiteY234" fmla="*/ 39257 h 43493"/>
                    <a:gd name="connsiteX235" fmla="*/ 18821 w 187019"/>
                    <a:gd name="connsiteY235" fmla="*/ 39074 h 43493"/>
                    <a:gd name="connsiteX236" fmla="*/ 22365 w 187019"/>
                    <a:gd name="connsiteY236" fmla="*/ 38181 h 43493"/>
                    <a:gd name="connsiteX237" fmla="*/ 25772 w 187019"/>
                    <a:gd name="connsiteY237" fmla="*/ 37036 h 43493"/>
                    <a:gd name="connsiteX238" fmla="*/ 29317 w 187019"/>
                    <a:gd name="connsiteY238" fmla="*/ 35570 h 43493"/>
                    <a:gd name="connsiteX239" fmla="*/ 35788 w 187019"/>
                    <a:gd name="connsiteY239" fmla="*/ 32135 h 43493"/>
                    <a:gd name="connsiteX240" fmla="*/ 38990 w 187019"/>
                    <a:gd name="connsiteY240" fmla="*/ 30142 h 43493"/>
                    <a:gd name="connsiteX241" fmla="*/ 40636 w 187019"/>
                    <a:gd name="connsiteY241" fmla="*/ 29112 h 43493"/>
                    <a:gd name="connsiteX242" fmla="*/ 41048 w 187019"/>
                    <a:gd name="connsiteY242" fmla="*/ 28837 h 43493"/>
                    <a:gd name="connsiteX243" fmla="*/ 41254 w 187019"/>
                    <a:gd name="connsiteY243" fmla="*/ 28699 h 43493"/>
                    <a:gd name="connsiteX244" fmla="*/ 41345 w 187019"/>
                    <a:gd name="connsiteY244" fmla="*/ 28608 h 43493"/>
                    <a:gd name="connsiteX245" fmla="*/ 41345 w 187019"/>
                    <a:gd name="connsiteY245" fmla="*/ 28608 h 43493"/>
                    <a:gd name="connsiteX246" fmla="*/ 41277 w 187019"/>
                    <a:gd name="connsiteY246" fmla="*/ 28654 h 43493"/>
                    <a:gd name="connsiteX247" fmla="*/ 41322 w 187019"/>
                    <a:gd name="connsiteY247" fmla="*/ 28608 h 43493"/>
                    <a:gd name="connsiteX248" fmla="*/ 42123 w 187019"/>
                    <a:gd name="connsiteY248" fmla="*/ 28058 h 43493"/>
                    <a:gd name="connsiteX249" fmla="*/ 48526 w 187019"/>
                    <a:gd name="connsiteY249" fmla="*/ 23615 h 43493"/>
                    <a:gd name="connsiteX250" fmla="*/ 55043 w 187019"/>
                    <a:gd name="connsiteY250" fmla="*/ 19241 h 43493"/>
                    <a:gd name="connsiteX251" fmla="*/ 62018 w 187019"/>
                    <a:gd name="connsiteY251" fmla="*/ 14867 h 43493"/>
                    <a:gd name="connsiteX252" fmla="*/ 68901 w 187019"/>
                    <a:gd name="connsiteY252" fmla="*/ 11203 h 43493"/>
                    <a:gd name="connsiteX253" fmla="*/ 77385 w 187019"/>
                    <a:gd name="connsiteY253" fmla="*/ 8157 h 43493"/>
                    <a:gd name="connsiteX254" fmla="*/ 81959 w 187019"/>
                    <a:gd name="connsiteY254" fmla="*/ 7355 h 43493"/>
                    <a:gd name="connsiteX255" fmla="*/ 84268 w 187019"/>
                    <a:gd name="connsiteY255" fmla="*/ 7103 h 43493"/>
                    <a:gd name="connsiteX256" fmla="*/ 86212 w 187019"/>
                    <a:gd name="connsiteY256" fmla="*/ 7035 h 43493"/>
                    <a:gd name="connsiteX257" fmla="*/ 88156 w 187019"/>
                    <a:gd name="connsiteY257" fmla="*/ 6966 h 43493"/>
                    <a:gd name="connsiteX258" fmla="*/ 89482 w 187019"/>
                    <a:gd name="connsiteY258" fmla="*/ 6966 h 43493"/>
                    <a:gd name="connsiteX259" fmla="*/ 90465 w 187019"/>
                    <a:gd name="connsiteY259" fmla="*/ 7058 h 43493"/>
                    <a:gd name="connsiteX260" fmla="*/ 92386 w 187019"/>
                    <a:gd name="connsiteY260" fmla="*/ 7172 h 43493"/>
                    <a:gd name="connsiteX261" fmla="*/ 92889 w 187019"/>
                    <a:gd name="connsiteY261" fmla="*/ 7172 h 43493"/>
                    <a:gd name="connsiteX262" fmla="*/ 93644 w 187019"/>
                    <a:gd name="connsiteY262" fmla="*/ 7263 h 43493"/>
                    <a:gd name="connsiteX263" fmla="*/ 94604 w 187019"/>
                    <a:gd name="connsiteY263" fmla="*/ 7355 h 43493"/>
                    <a:gd name="connsiteX264" fmla="*/ 96548 w 187019"/>
                    <a:gd name="connsiteY264" fmla="*/ 7538 h 43493"/>
                    <a:gd name="connsiteX265" fmla="*/ 97508 w 187019"/>
                    <a:gd name="connsiteY265" fmla="*/ 7630 h 43493"/>
                    <a:gd name="connsiteX266" fmla="*/ 98263 w 187019"/>
                    <a:gd name="connsiteY266" fmla="*/ 7630 h 43493"/>
                    <a:gd name="connsiteX267" fmla="*/ 102128 w 187019"/>
                    <a:gd name="connsiteY267" fmla="*/ 7950 h 43493"/>
                    <a:gd name="connsiteX268" fmla="*/ 106015 w 187019"/>
                    <a:gd name="connsiteY268" fmla="*/ 8271 h 43493"/>
                    <a:gd name="connsiteX269" fmla="*/ 106244 w 187019"/>
                    <a:gd name="connsiteY269" fmla="*/ 8271 h 43493"/>
                    <a:gd name="connsiteX270" fmla="*/ 106381 w 187019"/>
                    <a:gd name="connsiteY270" fmla="*/ 8294 h 43493"/>
                    <a:gd name="connsiteX271" fmla="*/ 106404 w 187019"/>
                    <a:gd name="connsiteY271" fmla="*/ 8294 h 43493"/>
                    <a:gd name="connsiteX272" fmla="*/ 106175 w 187019"/>
                    <a:gd name="connsiteY272" fmla="*/ 8294 h 43493"/>
                    <a:gd name="connsiteX273" fmla="*/ 106724 w 187019"/>
                    <a:gd name="connsiteY273" fmla="*/ 8294 h 43493"/>
                    <a:gd name="connsiteX274" fmla="*/ 107707 w 187019"/>
                    <a:gd name="connsiteY274" fmla="*/ 8363 h 43493"/>
                    <a:gd name="connsiteX275" fmla="*/ 109651 w 187019"/>
                    <a:gd name="connsiteY275" fmla="*/ 8432 h 43493"/>
                    <a:gd name="connsiteX276" fmla="*/ 110612 w 187019"/>
                    <a:gd name="connsiteY276" fmla="*/ 8500 h 43493"/>
                    <a:gd name="connsiteX277" fmla="*/ 110703 w 187019"/>
                    <a:gd name="connsiteY277" fmla="*/ 8500 h 43493"/>
                    <a:gd name="connsiteX278" fmla="*/ 110474 w 187019"/>
                    <a:gd name="connsiteY278" fmla="*/ 8500 h 43493"/>
                    <a:gd name="connsiteX279" fmla="*/ 110841 w 187019"/>
                    <a:gd name="connsiteY279" fmla="*/ 8500 h 43493"/>
                    <a:gd name="connsiteX280" fmla="*/ 111321 w 187019"/>
                    <a:gd name="connsiteY280" fmla="*/ 8477 h 43493"/>
                    <a:gd name="connsiteX281" fmla="*/ 113264 w 187019"/>
                    <a:gd name="connsiteY281" fmla="*/ 8409 h 43493"/>
                    <a:gd name="connsiteX282" fmla="*/ 117152 w 187019"/>
                    <a:gd name="connsiteY282" fmla="*/ 8340 h 43493"/>
                    <a:gd name="connsiteX283" fmla="*/ 116695 w 187019"/>
                    <a:gd name="connsiteY283" fmla="*/ 8340 h 43493"/>
                    <a:gd name="connsiteX284" fmla="*/ 123989 w 187019"/>
                    <a:gd name="connsiteY284" fmla="*/ 7653 h 43493"/>
                    <a:gd name="connsiteX285" fmla="*/ 123555 w 187019"/>
                    <a:gd name="connsiteY285" fmla="*/ 7722 h 43493"/>
                    <a:gd name="connsiteX286" fmla="*/ 123761 w 187019"/>
                    <a:gd name="connsiteY286" fmla="*/ 7676 h 43493"/>
                    <a:gd name="connsiteX287" fmla="*/ 123806 w 187019"/>
                    <a:gd name="connsiteY287" fmla="*/ 7676 h 43493"/>
                    <a:gd name="connsiteX288" fmla="*/ 123601 w 187019"/>
                    <a:gd name="connsiteY288" fmla="*/ 7722 h 43493"/>
                    <a:gd name="connsiteX289" fmla="*/ 123623 w 187019"/>
                    <a:gd name="connsiteY289" fmla="*/ 7722 h 43493"/>
                    <a:gd name="connsiteX290" fmla="*/ 123646 w 187019"/>
                    <a:gd name="connsiteY290" fmla="*/ 7699 h 43493"/>
                    <a:gd name="connsiteX291" fmla="*/ 123738 w 187019"/>
                    <a:gd name="connsiteY291" fmla="*/ 7699 h 43493"/>
                    <a:gd name="connsiteX292" fmla="*/ 124150 w 187019"/>
                    <a:gd name="connsiteY292" fmla="*/ 7607 h 43493"/>
                    <a:gd name="connsiteX293" fmla="*/ 124950 w 187019"/>
                    <a:gd name="connsiteY293" fmla="*/ 7447 h 43493"/>
                    <a:gd name="connsiteX294" fmla="*/ 126573 w 187019"/>
                    <a:gd name="connsiteY294" fmla="*/ 7149 h 43493"/>
                    <a:gd name="connsiteX295" fmla="*/ 126779 w 187019"/>
                    <a:gd name="connsiteY295" fmla="*/ 7103 h 43493"/>
                    <a:gd name="connsiteX296" fmla="*/ 126871 w 187019"/>
                    <a:gd name="connsiteY296" fmla="*/ 7103 h 43493"/>
                    <a:gd name="connsiteX297" fmla="*/ 126894 w 187019"/>
                    <a:gd name="connsiteY297" fmla="*/ 7080 h 43493"/>
                    <a:gd name="connsiteX298" fmla="*/ 126894 w 187019"/>
                    <a:gd name="connsiteY298" fmla="*/ 7080 h 43493"/>
                    <a:gd name="connsiteX299" fmla="*/ 126619 w 187019"/>
                    <a:gd name="connsiteY299" fmla="*/ 7149 h 43493"/>
                    <a:gd name="connsiteX300" fmla="*/ 126688 w 187019"/>
                    <a:gd name="connsiteY300" fmla="*/ 7149 h 43493"/>
                    <a:gd name="connsiteX301" fmla="*/ 127099 w 187019"/>
                    <a:gd name="connsiteY301" fmla="*/ 7035 h 43493"/>
                    <a:gd name="connsiteX302" fmla="*/ 127923 w 187019"/>
                    <a:gd name="connsiteY302" fmla="*/ 6851 h 43493"/>
                    <a:gd name="connsiteX303" fmla="*/ 129523 w 187019"/>
                    <a:gd name="connsiteY303" fmla="*/ 6485 h 43493"/>
                    <a:gd name="connsiteX304" fmla="*/ 130324 w 187019"/>
                    <a:gd name="connsiteY304" fmla="*/ 6302 h 43493"/>
                    <a:gd name="connsiteX305" fmla="*/ 130621 w 187019"/>
                    <a:gd name="connsiteY305" fmla="*/ 6256 h 43493"/>
                    <a:gd name="connsiteX306" fmla="*/ 131033 w 187019"/>
                    <a:gd name="connsiteY306" fmla="*/ 6141 h 43493"/>
                    <a:gd name="connsiteX307" fmla="*/ 132633 w 187019"/>
                    <a:gd name="connsiteY307" fmla="*/ 5706 h 43493"/>
                    <a:gd name="connsiteX308" fmla="*/ 135835 w 187019"/>
                    <a:gd name="connsiteY308" fmla="*/ 4859 h 43493"/>
                    <a:gd name="connsiteX309" fmla="*/ 137436 w 187019"/>
                    <a:gd name="connsiteY309" fmla="*/ 4424 h 43493"/>
                    <a:gd name="connsiteX310" fmla="*/ 138236 w 187019"/>
                    <a:gd name="connsiteY310" fmla="*/ 4218 h 43493"/>
                    <a:gd name="connsiteX311" fmla="*/ 138304 w 187019"/>
                    <a:gd name="connsiteY311" fmla="*/ 4218 h 43493"/>
                    <a:gd name="connsiteX312" fmla="*/ 138327 w 187019"/>
                    <a:gd name="connsiteY312" fmla="*/ 4195 h 43493"/>
                    <a:gd name="connsiteX313" fmla="*/ 138327 w 187019"/>
                    <a:gd name="connsiteY313" fmla="*/ 4195 h 43493"/>
                    <a:gd name="connsiteX314" fmla="*/ 138167 w 187019"/>
                    <a:gd name="connsiteY314" fmla="*/ 4241 h 43493"/>
                    <a:gd name="connsiteX315" fmla="*/ 138282 w 187019"/>
                    <a:gd name="connsiteY315" fmla="*/ 4241 h 43493"/>
                    <a:gd name="connsiteX316" fmla="*/ 138510 w 187019"/>
                    <a:gd name="connsiteY316" fmla="*/ 4172 h 43493"/>
                    <a:gd name="connsiteX317" fmla="*/ 138990 w 187019"/>
                    <a:gd name="connsiteY317" fmla="*/ 4057 h 43493"/>
                    <a:gd name="connsiteX318" fmla="*/ 140889 w 187019"/>
                    <a:gd name="connsiteY318" fmla="*/ 3622 h 43493"/>
                    <a:gd name="connsiteX319" fmla="*/ 142741 w 187019"/>
                    <a:gd name="connsiteY319" fmla="*/ 3233 h 43493"/>
                    <a:gd name="connsiteX320" fmla="*/ 146514 w 187019"/>
                    <a:gd name="connsiteY320" fmla="*/ 2615 h 43493"/>
                    <a:gd name="connsiteX321" fmla="*/ 147337 w 187019"/>
                    <a:gd name="connsiteY321" fmla="*/ 2500 h 43493"/>
                    <a:gd name="connsiteX322" fmla="*/ 147749 w 187019"/>
                    <a:gd name="connsiteY322" fmla="*/ 2431 h 43493"/>
                    <a:gd name="connsiteX323" fmla="*/ 147955 w 187019"/>
                    <a:gd name="connsiteY323" fmla="*/ 2385 h 43493"/>
                    <a:gd name="connsiteX324" fmla="*/ 148321 w 187019"/>
                    <a:gd name="connsiteY324" fmla="*/ 2385 h 43493"/>
                    <a:gd name="connsiteX325" fmla="*/ 148412 w 187019"/>
                    <a:gd name="connsiteY325" fmla="*/ 2363 h 43493"/>
                    <a:gd name="connsiteX326" fmla="*/ 150059 w 187019"/>
                    <a:gd name="connsiteY326" fmla="*/ 2363 h 43493"/>
                    <a:gd name="connsiteX327" fmla="*/ 150196 w 187019"/>
                    <a:gd name="connsiteY327" fmla="*/ 2340 h 43493"/>
                    <a:gd name="connsiteX328" fmla="*/ 151019 w 187019"/>
                    <a:gd name="connsiteY328" fmla="*/ 2363 h 43493"/>
                    <a:gd name="connsiteX329" fmla="*/ 152803 w 187019"/>
                    <a:gd name="connsiteY329" fmla="*/ 2592 h 43493"/>
                    <a:gd name="connsiteX330" fmla="*/ 153672 w 187019"/>
                    <a:gd name="connsiteY330" fmla="*/ 2706 h 43493"/>
                    <a:gd name="connsiteX331" fmla="*/ 153900 w 187019"/>
                    <a:gd name="connsiteY331" fmla="*/ 2752 h 43493"/>
                    <a:gd name="connsiteX332" fmla="*/ 154312 w 187019"/>
                    <a:gd name="connsiteY332" fmla="*/ 2821 h 43493"/>
                    <a:gd name="connsiteX333" fmla="*/ 154792 w 187019"/>
                    <a:gd name="connsiteY333" fmla="*/ 2935 h 43493"/>
                    <a:gd name="connsiteX334" fmla="*/ 158497 w 187019"/>
                    <a:gd name="connsiteY334" fmla="*/ 3897 h 43493"/>
                    <a:gd name="connsiteX335" fmla="*/ 160349 w 187019"/>
                    <a:gd name="connsiteY335" fmla="*/ 4355 h 43493"/>
                    <a:gd name="connsiteX336" fmla="*/ 162087 w 187019"/>
                    <a:gd name="connsiteY336" fmla="*/ 4859 h 43493"/>
                    <a:gd name="connsiteX337" fmla="*/ 165540 w 187019"/>
                    <a:gd name="connsiteY337" fmla="*/ 5844 h 43493"/>
                    <a:gd name="connsiteX338" fmla="*/ 166386 w 187019"/>
                    <a:gd name="connsiteY338" fmla="*/ 6096 h 43493"/>
                    <a:gd name="connsiteX339" fmla="*/ 167141 w 187019"/>
                    <a:gd name="connsiteY339" fmla="*/ 6279 h 43493"/>
                    <a:gd name="connsiteX340" fmla="*/ 168650 w 187019"/>
                    <a:gd name="connsiteY340" fmla="*/ 6645 h 43493"/>
                    <a:gd name="connsiteX341" fmla="*/ 170136 w 187019"/>
                    <a:gd name="connsiteY341" fmla="*/ 6874 h 43493"/>
                    <a:gd name="connsiteX342" fmla="*/ 170845 w 187019"/>
                    <a:gd name="connsiteY342" fmla="*/ 6989 h 43493"/>
                    <a:gd name="connsiteX343" fmla="*/ 171440 w 187019"/>
                    <a:gd name="connsiteY343" fmla="*/ 7035 h 43493"/>
                    <a:gd name="connsiteX344" fmla="*/ 172011 w 187019"/>
                    <a:gd name="connsiteY344" fmla="*/ 7080 h 43493"/>
                    <a:gd name="connsiteX345" fmla="*/ 172309 w 187019"/>
                    <a:gd name="connsiteY345" fmla="*/ 7126 h 43493"/>
                    <a:gd name="connsiteX346" fmla="*/ 172744 w 187019"/>
                    <a:gd name="connsiteY346" fmla="*/ 7126 h 43493"/>
                    <a:gd name="connsiteX347" fmla="*/ 173635 w 187019"/>
                    <a:gd name="connsiteY347" fmla="*/ 7058 h 43493"/>
                    <a:gd name="connsiteX348" fmla="*/ 174093 w 187019"/>
                    <a:gd name="connsiteY348" fmla="*/ 7058 h 43493"/>
                    <a:gd name="connsiteX349" fmla="*/ 174321 w 187019"/>
                    <a:gd name="connsiteY349" fmla="*/ 7012 h 43493"/>
                    <a:gd name="connsiteX350" fmla="*/ 174504 w 187019"/>
                    <a:gd name="connsiteY350" fmla="*/ 7012 h 43493"/>
                    <a:gd name="connsiteX351" fmla="*/ 173910 w 187019"/>
                    <a:gd name="connsiteY351" fmla="*/ 7103 h 43493"/>
                    <a:gd name="connsiteX352" fmla="*/ 173910 w 187019"/>
                    <a:gd name="connsiteY352" fmla="*/ 7103 h 43493"/>
                    <a:gd name="connsiteX353" fmla="*/ 173932 w 187019"/>
                    <a:gd name="connsiteY353" fmla="*/ 7103 h 43493"/>
                    <a:gd name="connsiteX354" fmla="*/ 174618 w 187019"/>
                    <a:gd name="connsiteY354" fmla="*/ 7012 h 43493"/>
                    <a:gd name="connsiteX355" fmla="*/ 175488 w 187019"/>
                    <a:gd name="connsiteY355" fmla="*/ 6828 h 43493"/>
                    <a:gd name="connsiteX356" fmla="*/ 176814 w 187019"/>
                    <a:gd name="connsiteY356" fmla="*/ 6393 h 43493"/>
                    <a:gd name="connsiteX357" fmla="*/ 176242 w 187019"/>
                    <a:gd name="connsiteY357" fmla="*/ 6645 h 43493"/>
                    <a:gd name="connsiteX358" fmla="*/ 178049 w 187019"/>
                    <a:gd name="connsiteY358" fmla="*/ 5706 h 43493"/>
                    <a:gd name="connsiteX359" fmla="*/ 177728 w 187019"/>
                    <a:gd name="connsiteY359" fmla="*/ 5912 h 43493"/>
                    <a:gd name="connsiteX360" fmla="*/ 179444 w 187019"/>
                    <a:gd name="connsiteY360" fmla="*/ 4561 h 43493"/>
                    <a:gd name="connsiteX361" fmla="*/ 184726 w 187019"/>
                    <a:gd name="connsiteY361" fmla="*/ 12050 h 43493"/>
                    <a:gd name="connsiteX362" fmla="*/ 182851 w 187019"/>
                    <a:gd name="connsiteY362" fmla="*/ 13127 h 43493"/>
                    <a:gd name="connsiteX363" fmla="*/ 182622 w 187019"/>
                    <a:gd name="connsiteY363" fmla="*/ 13287 h 43493"/>
                    <a:gd name="connsiteX364" fmla="*/ 182531 w 187019"/>
                    <a:gd name="connsiteY364" fmla="*/ 13332 h 43493"/>
                    <a:gd name="connsiteX365" fmla="*/ 179604 w 187019"/>
                    <a:gd name="connsiteY365" fmla="*/ 14432 h 43493"/>
                    <a:gd name="connsiteX366" fmla="*/ 179055 w 187019"/>
                    <a:gd name="connsiteY366" fmla="*/ 14592 h 43493"/>
                    <a:gd name="connsiteX367" fmla="*/ 176722 w 187019"/>
                    <a:gd name="connsiteY367" fmla="*/ 14981 h 43493"/>
                    <a:gd name="connsiteX368" fmla="*/ 175831 w 187019"/>
                    <a:gd name="connsiteY368" fmla="*/ 15050 h 43493"/>
                    <a:gd name="connsiteX369" fmla="*/ 175373 w 187019"/>
                    <a:gd name="connsiteY369" fmla="*/ 15050 h 43493"/>
                    <a:gd name="connsiteX370" fmla="*/ 175145 w 187019"/>
                    <a:gd name="connsiteY370" fmla="*/ 15073 h 43493"/>
                    <a:gd name="connsiteX371" fmla="*/ 174870 w 187019"/>
                    <a:gd name="connsiteY371" fmla="*/ 15073 h 43493"/>
                    <a:gd name="connsiteX372" fmla="*/ 174824 w 187019"/>
                    <a:gd name="connsiteY372" fmla="*/ 15096 h 43493"/>
                    <a:gd name="connsiteX373" fmla="*/ 174756 w 187019"/>
                    <a:gd name="connsiteY373" fmla="*/ 15096 h 43493"/>
                    <a:gd name="connsiteX374" fmla="*/ 174618 w 187019"/>
                    <a:gd name="connsiteY374" fmla="*/ 15073 h 43493"/>
                    <a:gd name="connsiteX375" fmla="*/ 172309 w 187019"/>
                    <a:gd name="connsiteY375" fmla="*/ 14958 h 43493"/>
                    <a:gd name="connsiteX376" fmla="*/ 170159 w 187019"/>
                    <a:gd name="connsiteY376" fmla="*/ 14592 h 43493"/>
                    <a:gd name="connsiteX377" fmla="*/ 168078 w 187019"/>
                    <a:gd name="connsiteY377" fmla="*/ 14066 h 43493"/>
                    <a:gd name="connsiteX378" fmla="*/ 167049 w 187019"/>
                    <a:gd name="connsiteY378" fmla="*/ 13791 h 43493"/>
                    <a:gd name="connsiteX379" fmla="*/ 166180 w 187019"/>
                    <a:gd name="connsiteY379" fmla="*/ 13493 h 43493"/>
                    <a:gd name="connsiteX380" fmla="*/ 164397 w 187019"/>
                    <a:gd name="connsiteY380" fmla="*/ 12875 h 43493"/>
                    <a:gd name="connsiteX381" fmla="*/ 162750 w 187019"/>
                    <a:gd name="connsiteY381" fmla="*/ 12210 h 43493"/>
                    <a:gd name="connsiteX382" fmla="*/ 159457 w 187019"/>
                    <a:gd name="connsiteY382" fmla="*/ 10905 h 43493"/>
                    <a:gd name="connsiteX383" fmla="*/ 156050 w 187019"/>
                    <a:gd name="connsiteY383" fmla="*/ 9737 h 43493"/>
                    <a:gd name="connsiteX384" fmla="*/ 154335 w 187019"/>
                    <a:gd name="connsiteY384" fmla="*/ 9164 h 43493"/>
                    <a:gd name="connsiteX385" fmla="*/ 153489 w 187019"/>
                    <a:gd name="connsiteY385" fmla="*/ 8844 h 43493"/>
                    <a:gd name="connsiteX386" fmla="*/ 153054 w 187019"/>
                    <a:gd name="connsiteY386" fmla="*/ 8706 h 43493"/>
                    <a:gd name="connsiteX387" fmla="*/ 152848 w 187019"/>
                    <a:gd name="connsiteY387" fmla="*/ 8638 h 43493"/>
                    <a:gd name="connsiteX388" fmla="*/ 152848 w 187019"/>
                    <a:gd name="connsiteY388" fmla="*/ 8638 h 43493"/>
                    <a:gd name="connsiteX389" fmla="*/ 152848 w 187019"/>
                    <a:gd name="connsiteY389" fmla="*/ 8638 h 43493"/>
                    <a:gd name="connsiteX390" fmla="*/ 152963 w 187019"/>
                    <a:gd name="connsiteY390" fmla="*/ 8684 h 43493"/>
                    <a:gd name="connsiteX391" fmla="*/ 152894 w 187019"/>
                    <a:gd name="connsiteY391" fmla="*/ 8684 h 43493"/>
                    <a:gd name="connsiteX392" fmla="*/ 152803 w 187019"/>
                    <a:gd name="connsiteY392" fmla="*/ 8661 h 43493"/>
                    <a:gd name="connsiteX393" fmla="*/ 149807 w 187019"/>
                    <a:gd name="connsiteY393" fmla="*/ 8088 h 43493"/>
                    <a:gd name="connsiteX394" fmla="*/ 150150 w 187019"/>
                    <a:gd name="connsiteY394" fmla="*/ 8088 h 43493"/>
                    <a:gd name="connsiteX395" fmla="*/ 148458 w 187019"/>
                    <a:gd name="connsiteY395" fmla="*/ 8019 h 43493"/>
                    <a:gd name="connsiteX396" fmla="*/ 148183 w 187019"/>
                    <a:gd name="connsiteY396" fmla="*/ 8019 h 43493"/>
                    <a:gd name="connsiteX397" fmla="*/ 147337 w 187019"/>
                    <a:gd name="connsiteY397" fmla="*/ 8111 h 43493"/>
                    <a:gd name="connsiteX398" fmla="*/ 144227 w 187019"/>
                    <a:gd name="connsiteY398" fmla="*/ 8409 h 43493"/>
                    <a:gd name="connsiteX399" fmla="*/ 140957 w 187019"/>
                    <a:gd name="connsiteY399" fmla="*/ 8913 h 43493"/>
                    <a:gd name="connsiteX400" fmla="*/ 139380 w 187019"/>
                    <a:gd name="connsiteY400" fmla="*/ 9210 h 43493"/>
                    <a:gd name="connsiteX401" fmla="*/ 137710 w 187019"/>
                    <a:gd name="connsiteY401" fmla="*/ 9554 h 43493"/>
                    <a:gd name="connsiteX402" fmla="*/ 131078 w 187019"/>
                    <a:gd name="connsiteY402" fmla="*/ 10905 h 43493"/>
                    <a:gd name="connsiteX403" fmla="*/ 127580 w 187019"/>
                    <a:gd name="connsiteY403" fmla="*/ 11523 h 43493"/>
                    <a:gd name="connsiteX404" fmla="*/ 124378 w 187019"/>
                    <a:gd name="connsiteY404" fmla="*/ 12027 h 43493"/>
                    <a:gd name="connsiteX405" fmla="*/ 124332 w 187019"/>
                    <a:gd name="connsiteY405" fmla="*/ 12027 h 43493"/>
                    <a:gd name="connsiteX406" fmla="*/ 124081 w 187019"/>
                    <a:gd name="connsiteY406" fmla="*/ 12050 h 43493"/>
                    <a:gd name="connsiteX407" fmla="*/ 115528 w 187019"/>
                    <a:gd name="connsiteY407" fmla="*/ 12325 h 43493"/>
                    <a:gd name="connsiteX408" fmla="*/ 107250 w 187019"/>
                    <a:gd name="connsiteY408" fmla="*/ 11958 h 43493"/>
                    <a:gd name="connsiteX409" fmla="*/ 106084 w 187019"/>
                    <a:gd name="connsiteY409" fmla="*/ 11890 h 43493"/>
                    <a:gd name="connsiteX410" fmla="*/ 105055 w 187019"/>
                    <a:gd name="connsiteY410" fmla="*/ 11775 h 43493"/>
                    <a:gd name="connsiteX411" fmla="*/ 102997 w 187019"/>
                    <a:gd name="connsiteY411" fmla="*/ 11546 h 43493"/>
                    <a:gd name="connsiteX412" fmla="*/ 98880 w 187019"/>
                    <a:gd name="connsiteY412" fmla="*/ 11065 h 43493"/>
                    <a:gd name="connsiteX413" fmla="*/ 97851 w 187019"/>
                    <a:gd name="connsiteY413" fmla="*/ 10951 h 43493"/>
                    <a:gd name="connsiteX414" fmla="*/ 96708 w 187019"/>
                    <a:gd name="connsiteY414" fmla="*/ 10813 h 43493"/>
                    <a:gd name="connsiteX415" fmla="*/ 94673 w 187019"/>
                    <a:gd name="connsiteY415" fmla="*/ 10515 h 43493"/>
                    <a:gd name="connsiteX416" fmla="*/ 92775 w 187019"/>
                    <a:gd name="connsiteY416" fmla="*/ 10264 h 43493"/>
                    <a:gd name="connsiteX417" fmla="*/ 90717 w 187019"/>
                    <a:gd name="connsiteY417" fmla="*/ 10080 h 43493"/>
                    <a:gd name="connsiteX418" fmla="*/ 88659 w 187019"/>
                    <a:gd name="connsiteY418" fmla="*/ 9897 h 43493"/>
                    <a:gd name="connsiteX419" fmla="*/ 86829 w 187019"/>
                    <a:gd name="connsiteY419" fmla="*/ 9851 h 43493"/>
                    <a:gd name="connsiteX420" fmla="*/ 84954 w 187019"/>
                    <a:gd name="connsiteY420" fmla="*/ 9851 h 43493"/>
                    <a:gd name="connsiteX421" fmla="*/ 84017 w 187019"/>
                    <a:gd name="connsiteY421" fmla="*/ 9828 h 43493"/>
                    <a:gd name="connsiteX422" fmla="*/ 82988 w 187019"/>
                    <a:gd name="connsiteY422" fmla="*/ 9920 h 43493"/>
                    <a:gd name="connsiteX423" fmla="*/ 80929 w 187019"/>
                    <a:gd name="connsiteY423" fmla="*/ 10103 h 43493"/>
                    <a:gd name="connsiteX424" fmla="*/ 79900 w 187019"/>
                    <a:gd name="connsiteY424" fmla="*/ 10241 h 43493"/>
                    <a:gd name="connsiteX425" fmla="*/ 79397 w 187019"/>
                    <a:gd name="connsiteY425" fmla="*/ 10241 h 43493"/>
                    <a:gd name="connsiteX426" fmla="*/ 79260 w 187019"/>
                    <a:gd name="connsiteY426" fmla="*/ 10287 h 43493"/>
                    <a:gd name="connsiteX427" fmla="*/ 79260 w 187019"/>
                    <a:gd name="connsiteY427" fmla="*/ 10287 h 43493"/>
                    <a:gd name="connsiteX428" fmla="*/ 79031 w 187019"/>
                    <a:gd name="connsiteY428" fmla="*/ 10332 h 43493"/>
                    <a:gd name="connsiteX429" fmla="*/ 75395 w 187019"/>
                    <a:gd name="connsiteY429" fmla="*/ 11134 h 43493"/>
                    <a:gd name="connsiteX430" fmla="*/ 71508 w 187019"/>
                    <a:gd name="connsiteY430" fmla="*/ 12439 h 43493"/>
                    <a:gd name="connsiteX431" fmla="*/ 71005 w 187019"/>
                    <a:gd name="connsiteY431" fmla="*/ 12600 h 43493"/>
                    <a:gd name="connsiteX432" fmla="*/ 70753 w 187019"/>
                    <a:gd name="connsiteY432" fmla="*/ 12691 h 43493"/>
                    <a:gd name="connsiteX433" fmla="*/ 70708 w 187019"/>
                    <a:gd name="connsiteY433" fmla="*/ 12691 h 43493"/>
                    <a:gd name="connsiteX434" fmla="*/ 70662 w 187019"/>
                    <a:gd name="connsiteY434" fmla="*/ 12737 h 43493"/>
                    <a:gd name="connsiteX435" fmla="*/ 70753 w 187019"/>
                    <a:gd name="connsiteY435" fmla="*/ 12691 h 43493"/>
                    <a:gd name="connsiteX436" fmla="*/ 70639 w 187019"/>
                    <a:gd name="connsiteY436" fmla="*/ 12737 h 43493"/>
                    <a:gd name="connsiteX437" fmla="*/ 69747 w 187019"/>
                    <a:gd name="connsiteY437" fmla="*/ 13149 h 43493"/>
                    <a:gd name="connsiteX438" fmla="*/ 67918 w 187019"/>
                    <a:gd name="connsiteY438" fmla="*/ 13951 h 43493"/>
                    <a:gd name="connsiteX439" fmla="*/ 64327 w 187019"/>
                    <a:gd name="connsiteY439" fmla="*/ 15737 h 43493"/>
                    <a:gd name="connsiteX440" fmla="*/ 60783 w 187019"/>
                    <a:gd name="connsiteY440" fmla="*/ 17707 h 43493"/>
                    <a:gd name="connsiteX441" fmla="*/ 53808 w 187019"/>
                    <a:gd name="connsiteY441" fmla="*/ 21989 h 43493"/>
                    <a:gd name="connsiteX442" fmla="*/ 46879 w 187019"/>
                    <a:gd name="connsiteY442" fmla="*/ 26501 h 43493"/>
                    <a:gd name="connsiteX443" fmla="*/ 39905 w 187019"/>
                    <a:gd name="connsiteY443" fmla="*/ 30990 h 43493"/>
                    <a:gd name="connsiteX444" fmla="*/ 32587 w 187019"/>
                    <a:gd name="connsiteY444" fmla="*/ 35227 h 43493"/>
                    <a:gd name="connsiteX445" fmla="*/ 24858 w 187019"/>
                    <a:gd name="connsiteY445" fmla="*/ 38455 h 43493"/>
                    <a:gd name="connsiteX446" fmla="*/ 20764 w 187019"/>
                    <a:gd name="connsiteY446" fmla="*/ 39692 h 43493"/>
                    <a:gd name="connsiteX447" fmla="*/ 18706 w 187019"/>
                    <a:gd name="connsiteY447" fmla="*/ 40105 h 43493"/>
                    <a:gd name="connsiteX448" fmla="*/ 17700 w 187019"/>
                    <a:gd name="connsiteY448" fmla="*/ 40333 h 43493"/>
                    <a:gd name="connsiteX449" fmla="*/ 16602 w 187019"/>
                    <a:gd name="connsiteY449" fmla="*/ 40448 h 43493"/>
                    <a:gd name="connsiteX450" fmla="*/ 12326 w 187019"/>
                    <a:gd name="connsiteY450" fmla="*/ 40815 h 43493"/>
                    <a:gd name="connsiteX451" fmla="*/ 8210 w 187019"/>
                    <a:gd name="connsiteY451" fmla="*/ 40585 h 43493"/>
                    <a:gd name="connsiteX452" fmla="*/ 92 w 187019"/>
                    <a:gd name="connsiteY452" fmla="*/ 37883 h 43493"/>
                    <a:gd name="connsiteX453" fmla="*/ 778 w 187019"/>
                    <a:gd name="connsiteY453" fmla="*/ 36990 h 4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187019" h="43493">
                      <a:moveTo>
                        <a:pt x="801" y="36898"/>
                      </a:moveTo>
                      <a:cubicBezTo>
                        <a:pt x="3042" y="38204"/>
                        <a:pt x="5946" y="38639"/>
                        <a:pt x="8393" y="38959"/>
                      </a:cubicBezTo>
                      <a:lnTo>
                        <a:pt x="12532" y="38959"/>
                      </a:lnTo>
                      <a:cubicBezTo>
                        <a:pt x="12532" y="38959"/>
                        <a:pt x="16465" y="38387"/>
                        <a:pt x="16465" y="38387"/>
                      </a:cubicBezTo>
                      <a:cubicBezTo>
                        <a:pt x="16785" y="38364"/>
                        <a:pt x="17151" y="38318"/>
                        <a:pt x="17403" y="38272"/>
                      </a:cubicBezTo>
                      <a:lnTo>
                        <a:pt x="18409" y="38020"/>
                      </a:lnTo>
                      <a:cubicBezTo>
                        <a:pt x="19072" y="37837"/>
                        <a:pt x="19781" y="37723"/>
                        <a:pt x="20399" y="37494"/>
                      </a:cubicBezTo>
                      <a:cubicBezTo>
                        <a:pt x="21633" y="37081"/>
                        <a:pt x="22891" y="36692"/>
                        <a:pt x="24149" y="36142"/>
                      </a:cubicBezTo>
                      <a:cubicBezTo>
                        <a:pt x="26664" y="35158"/>
                        <a:pt x="29088" y="33967"/>
                        <a:pt x="31489" y="32662"/>
                      </a:cubicBezTo>
                      <a:cubicBezTo>
                        <a:pt x="33753" y="31333"/>
                        <a:pt x="36040" y="29845"/>
                        <a:pt x="38304" y="28287"/>
                      </a:cubicBezTo>
                      <a:cubicBezTo>
                        <a:pt x="40591" y="26753"/>
                        <a:pt x="42763" y="25127"/>
                        <a:pt x="45027" y="23501"/>
                      </a:cubicBezTo>
                      <a:lnTo>
                        <a:pt x="51750" y="18668"/>
                      </a:lnTo>
                      <a:cubicBezTo>
                        <a:pt x="54083" y="16997"/>
                        <a:pt x="56278" y="15531"/>
                        <a:pt x="58679" y="13997"/>
                      </a:cubicBezTo>
                      <a:cubicBezTo>
                        <a:pt x="59868" y="13241"/>
                        <a:pt x="61034" y="12462"/>
                        <a:pt x="62269" y="11775"/>
                      </a:cubicBezTo>
                      <a:cubicBezTo>
                        <a:pt x="63504" y="11042"/>
                        <a:pt x="64693" y="10287"/>
                        <a:pt x="65997" y="9691"/>
                      </a:cubicBezTo>
                      <a:lnTo>
                        <a:pt x="67918" y="8706"/>
                      </a:lnTo>
                      <a:lnTo>
                        <a:pt x="68878" y="8248"/>
                      </a:lnTo>
                      <a:lnTo>
                        <a:pt x="68992" y="8180"/>
                      </a:lnTo>
                      <a:lnTo>
                        <a:pt x="69221" y="8088"/>
                      </a:lnTo>
                      <a:lnTo>
                        <a:pt x="69450" y="7974"/>
                      </a:lnTo>
                      <a:lnTo>
                        <a:pt x="69930" y="7790"/>
                      </a:lnTo>
                      <a:cubicBezTo>
                        <a:pt x="71233" y="7309"/>
                        <a:pt x="72446" y="6760"/>
                        <a:pt x="73818" y="6302"/>
                      </a:cubicBezTo>
                      <a:lnTo>
                        <a:pt x="78208" y="5088"/>
                      </a:lnTo>
                      <a:lnTo>
                        <a:pt x="78482" y="5019"/>
                      </a:lnTo>
                      <a:cubicBezTo>
                        <a:pt x="78482" y="5019"/>
                        <a:pt x="78460" y="5019"/>
                        <a:pt x="78734" y="4950"/>
                      </a:cubicBezTo>
                      <a:lnTo>
                        <a:pt x="78848" y="4950"/>
                      </a:lnTo>
                      <a:cubicBezTo>
                        <a:pt x="78848" y="4950"/>
                        <a:pt x="79352" y="4836"/>
                        <a:pt x="79352" y="4836"/>
                      </a:cubicBezTo>
                      <a:lnTo>
                        <a:pt x="80381" y="4698"/>
                      </a:lnTo>
                      <a:lnTo>
                        <a:pt x="82416" y="4401"/>
                      </a:lnTo>
                      <a:lnTo>
                        <a:pt x="83445" y="4263"/>
                      </a:lnTo>
                      <a:lnTo>
                        <a:pt x="84565" y="4195"/>
                      </a:lnTo>
                      <a:lnTo>
                        <a:pt x="86829" y="4103"/>
                      </a:lnTo>
                      <a:cubicBezTo>
                        <a:pt x="87607" y="4103"/>
                        <a:pt x="88316" y="4011"/>
                        <a:pt x="89139" y="4080"/>
                      </a:cubicBezTo>
                      <a:lnTo>
                        <a:pt x="91197" y="4195"/>
                      </a:lnTo>
                      <a:lnTo>
                        <a:pt x="93255" y="4309"/>
                      </a:lnTo>
                      <a:lnTo>
                        <a:pt x="95473" y="4538"/>
                      </a:lnTo>
                      <a:lnTo>
                        <a:pt x="97531" y="4744"/>
                      </a:lnTo>
                      <a:lnTo>
                        <a:pt x="98446" y="4836"/>
                      </a:lnTo>
                      <a:lnTo>
                        <a:pt x="99475" y="4882"/>
                      </a:lnTo>
                      <a:lnTo>
                        <a:pt x="103591" y="5225"/>
                      </a:lnTo>
                      <a:lnTo>
                        <a:pt x="105649" y="5386"/>
                      </a:lnTo>
                      <a:lnTo>
                        <a:pt x="106678" y="5454"/>
                      </a:lnTo>
                      <a:lnTo>
                        <a:pt x="107570" y="5454"/>
                      </a:lnTo>
                      <a:cubicBezTo>
                        <a:pt x="110314" y="5500"/>
                        <a:pt x="113104" y="5615"/>
                        <a:pt x="115780" y="5546"/>
                      </a:cubicBezTo>
                      <a:lnTo>
                        <a:pt x="123761" y="4950"/>
                      </a:lnTo>
                      <a:lnTo>
                        <a:pt x="123463" y="4996"/>
                      </a:lnTo>
                      <a:lnTo>
                        <a:pt x="123532" y="4996"/>
                      </a:lnTo>
                      <a:cubicBezTo>
                        <a:pt x="123532" y="4996"/>
                        <a:pt x="123555" y="4974"/>
                        <a:pt x="123555" y="4974"/>
                      </a:cubicBezTo>
                      <a:cubicBezTo>
                        <a:pt x="119393" y="1859"/>
                        <a:pt x="130529" y="8271"/>
                        <a:pt x="125110" y="11775"/>
                      </a:cubicBezTo>
                      <a:lnTo>
                        <a:pt x="124813" y="11867"/>
                      </a:lnTo>
                      <a:lnTo>
                        <a:pt x="124675" y="11867"/>
                      </a:lnTo>
                      <a:cubicBezTo>
                        <a:pt x="124675" y="11867"/>
                        <a:pt x="124515" y="11913"/>
                        <a:pt x="124515" y="11913"/>
                      </a:cubicBezTo>
                      <a:lnTo>
                        <a:pt x="124470" y="11913"/>
                      </a:lnTo>
                      <a:cubicBezTo>
                        <a:pt x="124470" y="11913"/>
                        <a:pt x="124401" y="11936"/>
                        <a:pt x="124401" y="11936"/>
                      </a:cubicBezTo>
                      <a:lnTo>
                        <a:pt x="124332" y="11936"/>
                      </a:lnTo>
                      <a:cubicBezTo>
                        <a:pt x="124264" y="8821"/>
                        <a:pt x="124652" y="18920"/>
                        <a:pt x="123052" y="5042"/>
                      </a:cubicBezTo>
                      <a:lnTo>
                        <a:pt x="123303" y="4996"/>
                      </a:lnTo>
                      <a:lnTo>
                        <a:pt x="123486" y="4950"/>
                      </a:lnTo>
                      <a:lnTo>
                        <a:pt x="123921" y="4859"/>
                      </a:lnTo>
                      <a:lnTo>
                        <a:pt x="124744" y="4698"/>
                      </a:lnTo>
                      <a:lnTo>
                        <a:pt x="126413" y="4378"/>
                      </a:lnTo>
                      <a:lnTo>
                        <a:pt x="129569" y="3714"/>
                      </a:lnTo>
                      <a:cubicBezTo>
                        <a:pt x="131764" y="3233"/>
                        <a:pt x="133960" y="2660"/>
                        <a:pt x="136155" y="2134"/>
                      </a:cubicBezTo>
                      <a:lnTo>
                        <a:pt x="137802" y="1722"/>
                      </a:lnTo>
                      <a:lnTo>
                        <a:pt x="139539" y="1332"/>
                      </a:lnTo>
                      <a:cubicBezTo>
                        <a:pt x="140683" y="1126"/>
                        <a:pt x="141666" y="805"/>
                        <a:pt x="142947" y="668"/>
                      </a:cubicBezTo>
                      <a:lnTo>
                        <a:pt x="146560" y="187"/>
                      </a:lnTo>
                      <a:lnTo>
                        <a:pt x="147406" y="72"/>
                      </a:lnTo>
                      <a:cubicBezTo>
                        <a:pt x="147406" y="72"/>
                        <a:pt x="148824" y="-19"/>
                        <a:pt x="148801" y="4"/>
                      </a:cubicBezTo>
                      <a:lnTo>
                        <a:pt x="150493" y="4"/>
                      </a:lnTo>
                      <a:cubicBezTo>
                        <a:pt x="150493" y="4"/>
                        <a:pt x="150539" y="27"/>
                        <a:pt x="150539" y="27"/>
                      </a:cubicBezTo>
                      <a:cubicBezTo>
                        <a:pt x="150630" y="27"/>
                        <a:pt x="150745" y="27"/>
                        <a:pt x="150859" y="49"/>
                      </a:cubicBezTo>
                      <a:lnTo>
                        <a:pt x="154952" y="691"/>
                      </a:lnTo>
                      <a:lnTo>
                        <a:pt x="155067" y="691"/>
                      </a:lnTo>
                      <a:cubicBezTo>
                        <a:pt x="155067" y="691"/>
                        <a:pt x="155135" y="737"/>
                        <a:pt x="155135" y="737"/>
                      </a:cubicBezTo>
                      <a:lnTo>
                        <a:pt x="155318" y="737"/>
                      </a:lnTo>
                      <a:cubicBezTo>
                        <a:pt x="155318" y="737"/>
                        <a:pt x="155524" y="828"/>
                        <a:pt x="155524" y="828"/>
                      </a:cubicBezTo>
                      <a:lnTo>
                        <a:pt x="155958" y="966"/>
                      </a:lnTo>
                      <a:lnTo>
                        <a:pt x="156805" y="1218"/>
                      </a:lnTo>
                      <a:lnTo>
                        <a:pt x="158543" y="1744"/>
                      </a:lnTo>
                      <a:cubicBezTo>
                        <a:pt x="159709" y="2111"/>
                        <a:pt x="160852" y="2431"/>
                        <a:pt x="161996" y="2798"/>
                      </a:cubicBezTo>
                      <a:lnTo>
                        <a:pt x="165449" y="4035"/>
                      </a:lnTo>
                      <a:lnTo>
                        <a:pt x="167164" y="4653"/>
                      </a:lnTo>
                      <a:lnTo>
                        <a:pt x="168810" y="5157"/>
                      </a:lnTo>
                      <a:lnTo>
                        <a:pt x="169679" y="5409"/>
                      </a:lnTo>
                      <a:lnTo>
                        <a:pt x="170388" y="5546"/>
                      </a:lnTo>
                      <a:cubicBezTo>
                        <a:pt x="170868" y="5637"/>
                        <a:pt x="171325" y="5775"/>
                        <a:pt x="171829" y="5844"/>
                      </a:cubicBezTo>
                      <a:lnTo>
                        <a:pt x="173246" y="6050"/>
                      </a:lnTo>
                      <a:lnTo>
                        <a:pt x="174527" y="6050"/>
                      </a:lnTo>
                      <a:cubicBezTo>
                        <a:pt x="174527" y="6050"/>
                        <a:pt x="174618" y="6050"/>
                        <a:pt x="174618" y="6050"/>
                      </a:cubicBezTo>
                      <a:lnTo>
                        <a:pt x="174641" y="6050"/>
                      </a:lnTo>
                      <a:cubicBezTo>
                        <a:pt x="174641" y="6050"/>
                        <a:pt x="174664" y="6050"/>
                        <a:pt x="174664" y="6050"/>
                      </a:cubicBezTo>
                      <a:lnTo>
                        <a:pt x="174664" y="6050"/>
                      </a:lnTo>
                      <a:cubicBezTo>
                        <a:pt x="174664" y="6050"/>
                        <a:pt x="174893" y="6050"/>
                        <a:pt x="174436" y="6050"/>
                      </a:cubicBezTo>
                      <a:lnTo>
                        <a:pt x="174664" y="6050"/>
                      </a:lnTo>
                      <a:cubicBezTo>
                        <a:pt x="174664" y="6050"/>
                        <a:pt x="175122" y="5981"/>
                        <a:pt x="175122" y="5981"/>
                      </a:cubicBezTo>
                      <a:lnTo>
                        <a:pt x="176013" y="5889"/>
                      </a:lnTo>
                      <a:cubicBezTo>
                        <a:pt x="176540" y="5798"/>
                        <a:pt x="176814" y="5683"/>
                        <a:pt x="177226" y="5615"/>
                      </a:cubicBezTo>
                      <a:lnTo>
                        <a:pt x="176677" y="5752"/>
                      </a:lnTo>
                      <a:lnTo>
                        <a:pt x="178483" y="4996"/>
                      </a:lnTo>
                      <a:lnTo>
                        <a:pt x="178163" y="5225"/>
                      </a:lnTo>
                      <a:lnTo>
                        <a:pt x="179992" y="4035"/>
                      </a:lnTo>
                      <a:cubicBezTo>
                        <a:pt x="182119" y="2683"/>
                        <a:pt x="184955" y="3324"/>
                        <a:pt x="186304" y="5477"/>
                      </a:cubicBezTo>
                      <a:cubicBezTo>
                        <a:pt x="187539" y="7424"/>
                        <a:pt x="187127" y="9943"/>
                        <a:pt x="185435" y="11409"/>
                      </a:cubicBezTo>
                      <a:lnTo>
                        <a:pt x="185298" y="11500"/>
                      </a:lnTo>
                      <a:lnTo>
                        <a:pt x="183651" y="12943"/>
                      </a:lnTo>
                      <a:lnTo>
                        <a:pt x="183560" y="13012"/>
                      </a:lnTo>
                      <a:cubicBezTo>
                        <a:pt x="183560" y="13012"/>
                        <a:pt x="183423" y="13149"/>
                        <a:pt x="183331" y="13172"/>
                      </a:cubicBezTo>
                      <a:lnTo>
                        <a:pt x="180564" y="14844"/>
                      </a:lnTo>
                      <a:cubicBezTo>
                        <a:pt x="180564" y="14844"/>
                        <a:pt x="180358" y="14936"/>
                        <a:pt x="180267" y="14981"/>
                      </a:cubicBezTo>
                      <a:lnTo>
                        <a:pt x="179970" y="15119"/>
                      </a:lnTo>
                      <a:lnTo>
                        <a:pt x="179123" y="15417"/>
                      </a:lnTo>
                      <a:lnTo>
                        <a:pt x="178712" y="15577"/>
                      </a:lnTo>
                      <a:lnTo>
                        <a:pt x="178506" y="15646"/>
                      </a:lnTo>
                      <a:lnTo>
                        <a:pt x="178392" y="15646"/>
                      </a:lnTo>
                      <a:cubicBezTo>
                        <a:pt x="178392" y="15646"/>
                        <a:pt x="177912" y="15829"/>
                        <a:pt x="177912" y="15829"/>
                      </a:cubicBezTo>
                      <a:lnTo>
                        <a:pt x="177020" y="16035"/>
                      </a:lnTo>
                      <a:lnTo>
                        <a:pt x="175945" y="16287"/>
                      </a:lnTo>
                      <a:lnTo>
                        <a:pt x="175236" y="16379"/>
                      </a:lnTo>
                      <a:lnTo>
                        <a:pt x="175145" y="16379"/>
                      </a:lnTo>
                      <a:cubicBezTo>
                        <a:pt x="175145" y="16379"/>
                        <a:pt x="174916" y="16424"/>
                        <a:pt x="174916" y="16424"/>
                      </a:cubicBezTo>
                      <a:lnTo>
                        <a:pt x="174481" y="16470"/>
                      </a:lnTo>
                      <a:lnTo>
                        <a:pt x="173589" y="16539"/>
                      </a:lnTo>
                      <a:lnTo>
                        <a:pt x="173132" y="16607"/>
                      </a:lnTo>
                      <a:lnTo>
                        <a:pt x="171325" y="16607"/>
                      </a:lnTo>
                      <a:cubicBezTo>
                        <a:pt x="171325" y="16607"/>
                        <a:pt x="170114" y="16539"/>
                        <a:pt x="170114" y="16539"/>
                      </a:cubicBezTo>
                      <a:cubicBezTo>
                        <a:pt x="169725" y="16516"/>
                        <a:pt x="169405" y="16470"/>
                        <a:pt x="169062" y="16447"/>
                      </a:cubicBezTo>
                      <a:lnTo>
                        <a:pt x="167004" y="16172"/>
                      </a:lnTo>
                      <a:lnTo>
                        <a:pt x="165014" y="15806"/>
                      </a:lnTo>
                      <a:lnTo>
                        <a:pt x="164008" y="15600"/>
                      </a:lnTo>
                      <a:lnTo>
                        <a:pt x="163139" y="15371"/>
                      </a:lnTo>
                      <a:lnTo>
                        <a:pt x="159663" y="14501"/>
                      </a:lnTo>
                      <a:cubicBezTo>
                        <a:pt x="159091" y="14363"/>
                        <a:pt x="158474" y="14180"/>
                        <a:pt x="157948" y="14088"/>
                      </a:cubicBezTo>
                      <a:lnTo>
                        <a:pt x="156324" y="13745"/>
                      </a:lnTo>
                      <a:lnTo>
                        <a:pt x="153054" y="13080"/>
                      </a:lnTo>
                      <a:lnTo>
                        <a:pt x="152642" y="12989"/>
                      </a:lnTo>
                      <a:lnTo>
                        <a:pt x="152620" y="12989"/>
                      </a:lnTo>
                      <a:cubicBezTo>
                        <a:pt x="152620" y="12989"/>
                        <a:pt x="152437" y="12943"/>
                        <a:pt x="152780" y="13012"/>
                      </a:cubicBezTo>
                      <a:lnTo>
                        <a:pt x="152711" y="13012"/>
                      </a:lnTo>
                      <a:cubicBezTo>
                        <a:pt x="152711" y="13012"/>
                        <a:pt x="152597" y="12989"/>
                        <a:pt x="152597" y="12989"/>
                      </a:cubicBezTo>
                      <a:lnTo>
                        <a:pt x="152368" y="12989"/>
                      </a:lnTo>
                      <a:cubicBezTo>
                        <a:pt x="152368" y="12989"/>
                        <a:pt x="151476" y="12897"/>
                        <a:pt x="151476" y="12897"/>
                      </a:cubicBezTo>
                      <a:lnTo>
                        <a:pt x="149693" y="12783"/>
                      </a:lnTo>
                      <a:lnTo>
                        <a:pt x="150653" y="12829"/>
                      </a:lnTo>
                      <a:lnTo>
                        <a:pt x="149007" y="12920"/>
                      </a:lnTo>
                      <a:lnTo>
                        <a:pt x="148892" y="12920"/>
                      </a:lnTo>
                      <a:cubicBezTo>
                        <a:pt x="149007" y="12920"/>
                        <a:pt x="148618" y="12943"/>
                        <a:pt x="149167" y="12920"/>
                      </a:cubicBezTo>
                      <a:lnTo>
                        <a:pt x="149144" y="12920"/>
                      </a:lnTo>
                      <a:cubicBezTo>
                        <a:pt x="149144" y="12920"/>
                        <a:pt x="149098" y="12920"/>
                        <a:pt x="149098" y="12920"/>
                      </a:cubicBezTo>
                      <a:lnTo>
                        <a:pt x="148892" y="12966"/>
                      </a:lnTo>
                      <a:lnTo>
                        <a:pt x="148481" y="13058"/>
                      </a:lnTo>
                      <a:lnTo>
                        <a:pt x="147680" y="13218"/>
                      </a:lnTo>
                      <a:lnTo>
                        <a:pt x="147612" y="13218"/>
                      </a:lnTo>
                      <a:cubicBezTo>
                        <a:pt x="147612" y="13218"/>
                        <a:pt x="147589" y="13218"/>
                        <a:pt x="147589" y="13218"/>
                      </a:cubicBezTo>
                      <a:lnTo>
                        <a:pt x="147589" y="13218"/>
                      </a:lnTo>
                      <a:cubicBezTo>
                        <a:pt x="147154" y="13287"/>
                        <a:pt x="148183" y="13127"/>
                        <a:pt x="148069" y="13149"/>
                      </a:cubicBezTo>
                      <a:lnTo>
                        <a:pt x="147955" y="13149"/>
                      </a:lnTo>
                      <a:cubicBezTo>
                        <a:pt x="147955" y="13149"/>
                        <a:pt x="147749" y="13218"/>
                        <a:pt x="147749" y="13218"/>
                      </a:cubicBezTo>
                      <a:lnTo>
                        <a:pt x="147337" y="13310"/>
                      </a:lnTo>
                      <a:lnTo>
                        <a:pt x="146537" y="13470"/>
                      </a:lnTo>
                      <a:lnTo>
                        <a:pt x="144913" y="13814"/>
                      </a:lnTo>
                      <a:cubicBezTo>
                        <a:pt x="144342" y="13928"/>
                        <a:pt x="143999" y="14066"/>
                        <a:pt x="143541" y="14203"/>
                      </a:cubicBezTo>
                      <a:lnTo>
                        <a:pt x="142215" y="14569"/>
                      </a:lnTo>
                      <a:lnTo>
                        <a:pt x="141369" y="14798"/>
                      </a:lnTo>
                      <a:lnTo>
                        <a:pt x="140591" y="15050"/>
                      </a:lnTo>
                      <a:lnTo>
                        <a:pt x="139013" y="15531"/>
                      </a:lnTo>
                      <a:lnTo>
                        <a:pt x="135858" y="16516"/>
                      </a:lnTo>
                      <a:lnTo>
                        <a:pt x="134280" y="16997"/>
                      </a:lnTo>
                      <a:lnTo>
                        <a:pt x="133891" y="17134"/>
                      </a:lnTo>
                      <a:lnTo>
                        <a:pt x="133388" y="17249"/>
                      </a:lnTo>
                      <a:lnTo>
                        <a:pt x="132587" y="17455"/>
                      </a:lnTo>
                      <a:lnTo>
                        <a:pt x="130987" y="17867"/>
                      </a:lnTo>
                      <a:lnTo>
                        <a:pt x="130186" y="18096"/>
                      </a:lnTo>
                      <a:lnTo>
                        <a:pt x="129089" y="18348"/>
                      </a:lnTo>
                      <a:lnTo>
                        <a:pt x="127465" y="18737"/>
                      </a:lnTo>
                      <a:lnTo>
                        <a:pt x="126642" y="18898"/>
                      </a:lnTo>
                      <a:lnTo>
                        <a:pt x="125613" y="19127"/>
                      </a:lnTo>
                      <a:lnTo>
                        <a:pt x="125407" y="19127"/>
                      </a:lnTo>
                      <a:cubicBezTo>
                        <a:pt x="125407" y="19127"/>
                        <a:pt x="125179" y="19172"/>
                        <a:pt x="125179" y="19172"/>
                      </a:cubicBezTo>
                      <a:lnTo>
                        <a:pt x="117975" y="19974"/>
                      </a:lnTo>
                      <a:cubicBezTo>
                        <a:pt x="117861" y="19997"/>
                        <a:pt x="117724" y="20020"/>
                        <a:pt x="117609" y="20020"/>
                      </a:cubicBezTo>
                      <a:lnTo>
                        <a:pt x="117518" y="20020"/>
                      </a:lnTo>
                      <a:lnTo>
                        <a:pt x="113607" y="20134"/>
                      </a:lnTo>
                      <a:lnTo>
                        <a:pt x="111664" y="20180"/>
                      </a:lnTo>
                      <a:lnTo>
                        <a:pt x="110429" y="20180"/>
                      </a:lnTo>
                      <a:lnTo>
                        <a:pt x="109445" y="20134"/>
                      </a:lnTo>
                      <a:lnTo>
                        <a:pt x="105283" y="19951"/>
                      </a:lnTo>
                      <a:lnTo>
                        <a:pt x="101419" y="19562"/>
                      </a:lnTo>
                      <a:lnTo>
                        <a:pt x="97554" y="19195"/>
                      </a:lnTo>
                      <a:lnTo>
                        <a:pt x="96365" y="19058"/>
                      </a:lnTo>
                      <a:lnTo>
                        <a:pt x="95405" y="18944"/>
                      </a:lnTo>
                      <a:lnTo>
                        <a:pt x="93484" y="18714"/>
                      </a:lnTo>
                      <a:lnTo>
                        <a:pt x="92523" y="18600"/>
                      </a:lnTo>
                      <a:lnTo>
                        <a:pt x="92295" y="18600"/>
                      </a:lnTo>
                      <a:cubicBezTo>
                        <a:pt x="92295" y="18600"/>
                        <a:pt x="92180" y="18577"/>
                        <a:pt x="92180" y="18577"/>
                      </a:cubicBezTo>
                      <a:lnTo>
                        <a:pt x="92112" y="18577"/>
                      </a:lnTo>
                      <a:cubicBezTo>
                        <a:pt x="92660" y="18577"/>
                        <a:pt x="92249" y="18577"/>
                        <a:pt x="92363" y="18577"/>
                      </a:cubicBezTo>
                      <a:lnTo>
                        <a:pt x="91837" y="18577"/>
                      </a:lnTo>
                      <a:cubicBezTo>
                        <a:pt x="91837" y="18577"/>
                        <a:pt x="89894" y="18394"/>
                        <a:pt x="89894" y="18394"/>
                      </a:cubicBezTo>
                      <a:lnTo>
                        <a:pt x="88933" y="18302"/>
                      </a:lnTo>
                      <a:lnTo>
                        <a:pt x="88453" y="18256"/>
                      </a:lnTo>
                      <a:lnTo>
                        <a:pt x="88224" y="18256"/>
                      </a:lnTo>
                      <a:cubicBezTo>
                        <a:pt x="88224" y="18256"/>
                        <a:pt x="88110" y="18233"/>
                        <a:pt x="88110" y="18233"/>
                      </a:cubicBezTo>
                      <a:cubicBezTo>
                        <a:pt x="88819" y="18233"/>
                        <a:pt x="88293" y="18233"/>
                        <a:pt x="88430" y="18233"/>
                      </a:cubicBezTo>
                      <a:lnTo>
                        <a:pt x="86395" y="18233"/>
                      </a:lnTo>
                      <a:cubicBezTo>
                        <a:pt x="86395" y="18233"/>
                        <a:pt x="84451" y="18142"/>
                        <a:pt x="84451" y="18142"/>
                      </a:cubicBezTo>
                      <a:cubicBezTo>
                        <a:pt x="83856" y="18142"/>
                        <a:pt x="83422" y="18233"/>
                        <a:pt x="82896" y="18279"/>
                      </a:cubicBezTo>
                      <a:cubicBezTo>
                        <a:pt x="81890" y="18371"/>
                        <a:pt x="80907" y="18394"/>
                        <a:pt x="79786" y="18668"/>
                      </a:cubicBezTo>
                      <a:cubicBezTo>
                        <a:pt x="77659" y="18989"/>
                        <a:pt x="75441" y="19745"/>
                        <a:pt x="73520" y="20501"/>
                      </a:cubicBezTo>
                      <a:lnTo>
                        <a:pt x="66454" y="23684"/>
                      </a:lnTo>
                      <a:lnTo>
                        <a:pt x="59960" y="27119"/>
                      </a:lnTo>
                      <a:lnTo>
                        <a:pt x="53191" y="30921"/>
                      </a:lnTo>
                      <a:lnTo>
                        <a:pt x="46353" y="34677"/>
                      </a:lnTo>
                      <a:lnTo>
                        <a:pt x="45507" y="35158"/>
                      </a:lnTo>
                      <a:lnTo>
                        <a:pt x="44547" y="35662"/>
                      </a:lnTo>
                      <a:lnTo>
                        <a:pt x="42809" y="36555"/>
                      </a:lnTo>
                      <a:cubicBezTo>
                        <a:pt x="41688" y="37150"/>
                        <a:pt x="40385" y="37700"/>
                        <a:pt x="39173" y="38318"/>
                      </a:cubicBezTo>
                      <a:cubicBezTo>
                        <a:pt x="36680" y="39440"/>
                        <a:pt x="34119" y="40425"/>
                        <a:pt x="31444" y="41227"/>
                      </a:cubicBezTo>
                      <a:cubicBezTo>
                        <a:pt x="30117" y="41639"/>
                        <a:pt x="28928" y="41914"/>
                        <a:pt x="27625" y="42257"/>
                      </a:cubicBezTo>
                      <a:cubicBezTo>
                        <a:pt x="26253" y="42532"/>
                        <a:pt x="24881" y="42898"/>
                        <a:pt x="23509" y="43059"/>
                      </a:cubicBezTo>
                      <a:cubicBezTo>
                        <a:pt x="22136" y="43242"/>
                        <a:pt x="20787" y="43402"/>
                        <a:pt x="19392" y="43425"/>
                      </a:cubicBezTo>
                      <a:lnTo>
                        <a:pt x="18340" y="43471"/>
                      </a:lnTo>
                      <a:cubicBezTo>
                        <a:pt x="18157" y="43471"/>
                        <a:pt x="18020" y="43494"/>
                        <a:pt x="17769" y="43494"/>
                      </a:cubicBezTo>
                      <a:lnTo>
                        <a:pt x="17288" y="43494"/>
                      </a:lnTo>
                      <a:cubicBezTo>
                        <a:pt x="17288" y="43494"/>
                        <a:pt x="15345" y="43402"/>
                        <a:pt x="15345" y="43402"/>
                      </a:cubicBezTo>
                      <a:cubicBezTo>
                        <a:pt x="12486" y="43242"/>
                        <a:pt x="9833" y="42715"/>
                        <a:pt x="7181" y="41822"/>
                      </a:cubicBezTo>
                      <a:cubicBezTo>
                        <a:pt x="4688" y="40929"/>
                        <a:pt x="2104" y="39486"/>
                        <a:pt x="183" y="37654"/>
                      </a:cubicBezTo>
                      <a:cubicBezTo>
                        <a:pt x="-45" y="37425"/>
                        <a:pt x="-68" y="37059"/>
                        <a:pt x="160" y="36829"/>
                      </a:cubicBezTo>
                      <a:cubicBezTo>
                        <a:pt x="344" y="36646"/>
                        <a:pt x="641" y="36601"/>
                        <a:pt x="869" y="36715"/>
                      </a:cubicBezTo>
                      <a:close/>
                      <a:moveTo>
                        <a:pt x="892" y="36967"/>
                      </a:moveTo>
                      <a:cubicBezTo>
                        <a:pt x="3065" y="38295"/>
                        <a:pt x="5306" y="38982"/>
                        <a:pt x="7844" y="39440"/>
                      </a:cubicBezTo>
                      <a:cubicBezTo>
                        <a:pt x="10245" y="39830"/>
                        <a:pt x="12783" y="39830"/>
                        <a:pt x="15116" y="39624"/>
                      </a:cubicBezTo>
                      <a:lnTo>
                        <a:pt x="17037" y="39394"/>
                      </a:lnTo>
                      <a:lnTo>
                        <a:pt x="17517" y="39326"/>
                      </a:lnTo>
                      <a:lnTo>
                        <a:pt x="17929" y="39257"/>
                      </a:lnTo>
                      <a:lnTo>
                        <a:pt x="18821" y="39074"/>
                      </a:lnTo>
                      <a:cubicBezTo>
                        <a:pt x="20010" y="38891"/>
                        <a:pt x="21176" y="38547"/>
                        <a:pt x="22365" y="38181"/>
                      </a:cubicBezTo>
                      <a:cubicBezTo>
                        <a:pt x="23531" y="37837"/>
                        <a:pt x="24652" y="37402"/>
                        <a:pt x="25772" y="37036"/>
                      </a:cubicBezTo>
                      <a:cubicBezTo>
                        <a:pt x="26939" y="36578"/>
                        <a:pt x="28242" y="36074"/>
                        <a:pt x="29317" y="35570"/>
                      </a:cubicBezTo>
                      <a:cubicBezTo>
                        <a:pt x="31512" y="34585"/>
                        <a:pt x="33685" y="33417"/>
                        <a:pt x="35788" y="32135"/>
                      </a:cubicBezTo>
                      <a:cubicBezTo>
                        <a:pt x="36863" y="31471"/>
                        <a:pt x="37892" y="30898"/>
                        <a:pt x="38990" y="30142"/>
                      </a:cubicBezTo>
                      <a:lnTo>
                        <a:pt x="40636" y="29112"/>
                      </a:lnTo>
                      <a:lnTo>
                        <a:pt x="41048" y="28837"/>
                      </a:lnTo>
                      <a:lnTo>
                        <a:pt x="41254" y="28699"/>
                      </a:lnTo>
                      <a:lnTo>
                        <a:pt x="41345" y="28608"/>
                      </a:lnTo>
                      <a:lnTo>
                        <a:pt x="41345" y="28608"/>
                      </a:lnTo>
                      <a:cubicBezTo>
                        <a:pt x="41345" y="28608"/>
                        <a:pt x="41459" y="28539"/>
                        <a:pt x="41277" y="28654"/>
                      </a:cubicBezTo>
                      <a:lnTo>
                        <a:pt x="41322" y="28608"/>
                      </a:lnTo>
                      <a:lnTo>
                        <a:pt x="42123" y="28058"/>
                      </a:lnTo>
                      <a:lnTo>
                        <a:pt x="48526" y="23615"/>
                      </a:lnTo>
                      <a:lnTo>
                        <a:pt x="55043" y="19241"/>
                      </a:lnTo>
                      <a:lnTo>
                        <a:pt x="62018" y="14867"/>
                      </a:lnTo>
                      <a:cubicBezTo>
                        <a:pt x="64305" y="13584"/>
                        <a:pt x="66614" y="12393"/>
                        <a:pt x="68901" y="11203"/>
                      </a:cubicBezTo>
                      <a:cubicBezTo>
                        <a:pt x="71737" y="9851"/>
                        <a:pt x="74435" y="8821"/>
                        <a:pt x="77385" y="8157"/>
                      </a:cubicBezTo>
                      <a:cubicBezTo>
                        <a:pt x="78803" y="7745"/>
                        <a:pt x="80381" y="7538"/>
                        <a:pt x="81959" y="7355"/>
                      </a:cubicBezTo>
                      <a:cubicBezTo>
                        <a:pt x="82713" y="7263"/>
                        <a:pt x="83582" y="7149"/>
                        <a:pt x="84268" y="7103"/>
                      </a:cubicBezTo>
                      <a:lnTo>
                        <a:pt x="86212" y="7035"/>
                      </a:lnTo>
                      <a:lnTo>
                        <a:pt x="88156" y="6966"/>
                      </a:lnTo>
                      <a:lnTo>
                        <a:pt x="89482" y="6966"/>
                      </a:lnTo>
                      <a:cubicBezTo>
                        <a:pt x="89482" y="6966"/>
                        <a:pt x="90465" y="7058"/>
                        <a:pt x="90465" y="7058"/>
                      </a:cubicBezTo>
                      <a:lnTo>
                        <a:pt x="92386" y="7172"/>
                      </a:lnTo>
                      <a:lnTo>
                        <a:pt x="92889" y="7172"/>
                      </a:lnTo>
                      <a:cubicBezTo>
                        <a:pt x="92889" y="7172"/>
                        <a:pt x="93644" y="7263"/>
                        <a:pt x="93644" y="7263"/>
                      </a:cubicBezTo>
                      <a:lnTo>
                        <a:pt x="94604" y="7355"/>
                      </a:lnTo>
                      <a:lnTo>
                        <a:pt x="96548" y="7538"/>
                      </a:lnTo>
                      <a:lnTo>
                        <a:pt x="97508" y="7630"/>
                      </a:lnTo>
                      <a:lnTo>
                        <a:pt x="98263" y="7630"/>
                      </a:lnTo>
                      <a:cubicBezTo>
                        <a:pt x="98263" y="7630"/>
                        <a:pt x="102128" y="7950"/>
                        <a:pt x="102128" y="7950"/>
                      </a:cubicBezTo>
                      <a:lnTo>
                        <a:pt x="106015" y="8271"/>
                      </a:lnTo>
                      <a:lnTo>
                        <a:pt x="106244" y="8271"/>
                      </a:lnTo>
                      <a:cubicBezTo>
                        <a:pt x="106244" y="8271"/>
                        <a:pt x="106381" y="8294"/>
                        <a:pt x="106381" y="8294"/>
                      </a:cubicBezTo>
                      <a:lnTo>
                        <a:pt x="106404" y="8294"/>
                      </a:lnTo>
                      <a:cubicBezTo>
                        <a:pt x="106655" y="8294"/>
                        <a:pt x="106084" y="8294"/>
                        <a:pt x="106175" y="8294"/>
                      </a:cubicBezTo>
                      <a:lnTo>
                        <a:pt x="106724" y="8294"/>
                      </a:lnTo>
                      <a:cubicBezTo>
                        <a:pt x="106724" y="8294"/>
                        <a:pt x="107707" y="8363"/>
                        <a:pt x="107707" y="8363"/>
                      </a:cubicBezTo>
                      <a:lnTo>
                        <a:pt x="109651" y="8432"/>
                      </a:lnTo>
                      <a:lnTo>
                        <a:pt x="110612" y="8500"/>
                      </a:lnTo>
                      <a:lnTo>
                        <a:pt x="110703" y="8500"/>
                      </a:lnTo>
                      <a:cubicBezTo>
                        <a:pt x="110177" y="8500"/>
                        <a:pt x="110566" y="8500"/>
                        <a:pt x="110474" y="8500"/>
                      </a:cubicBezTo>
                      <a:lnTo>
                        <a:pt x="110841" y="8500"/>
                      </a:lnTo>
                      <a:cubicBezTo>
                        <a:pt x="110841" y="8500"/>
                        <a:pt x="111321" y="8477"/>
                        <a:pt x="111321" y="8477"/>
                      </a:cubicBezTo>
                      <a:lnTo>
                        <a:pt x="113264" y="8409"/>
                      </a:lnTo>
                      <a:lnTo>
                        <a:pt x="117152" y="8340"/>
                      </a:lnTo>
                      <a:lnTo>
                        <a:pt x="116695" y="8340"/>
                      </a:lnTo>
                      <a:cubicBezTo>
                        <a:pt x="116695" y="8340"/>
                        <a:pt x="123989" y="7653"/>
                        <a:pt x="123989" y="7653"/>
                      </a:cubicBezTo>
                      <a:lnTo>
                        <a:pt x="123555" y="7722"/>
                      </a:lnTo>
                      <a:lnTo>
                        <a:pt x="123761" y="7676"/>
                      </a:lnTo>
                      <a:lnTo>
                        <a:pt x="123806" y="7676"/>
                      </a:lnTo>
                      <a:cubicBezTo>
                        <a:pt x="123806" y="7676"/>
                        <a:pt x="124012" y="7653"/>
                        <a:pt x="123601" y="7722"/>
                      </a:cubicBezTo>
                      <a:lnTo>
                        <a:pt x="123623" y="7722"/>
                      </a:lnTo>
                      <a:cubicBezTo>
                        <a:pt x="123623" y="7722"/>
                        <a:pt x="123646" y="7699"/>
                        <a:pt x="123646" y="7699"/>
                      </a:cubicBezTo>
                      <a:lnTo>
                        <a:pt x="123738" y="7699"/>
                      </a:lnTo>
                      <a:cubicBezTo>
                        <a:pt x="123738" y="7699"/>
                        <a:pt x="124150" y="7607"/>
                        <a:pt x="124150" y="7607"/>
                      </a:cubicBezTo>
                      <a:lnTo>
                        <a:pt x="124950" y="7447"/>
                      </a:lnTo>
                      <a:lnTo>
                        <a:pt x="126573" y="7149"/>
                      </a:lnTo>
                      <a:lnTo>
                        <a:pt x="126779" y="7103"/>
                      </a:lnTo>
                      <a:lnTo>
                        <a:pt x="126871" y="7103"/>
                      </a:lnTo>
                      <a:cubicBezTo>
                        <a:pt x="126871" y="7103"/>
                        <a:pt x="126894" y="7080"/>
                        <a:pt x="126894" y="7080"/>
                      </a:cubicBezTo>
                      <a:lnTo>
                        <a:pt x="126894" y="7080"/>
                      </a:lnTo>
                      <a:cubicBezTo>
                        <a:pt x="126779" y="7103"/>
                        <a:pt x="127191" y="7012"/>
                        <a:pt x="126619" y="7149"/>
                      </a:cubicBezTo>
                      <a:lnTo>
                        <a:pt x="126688" y="7149"/>
                      </a:lnTo>
                      <a:cubicBezTo>
                        <a:pt x="126688" y="7149"/>
                        <a:pt x="127099" y="7035"/>
                        <a:pt x="127099" y="7035"/>
                      </a:cubicBezTo>
                      <a:lnTo>
                        <a:pt x="127923" y="6851"/>
                      </a:lnTo>
                      <a:lnTo>
                        <a:pt x="129523" y="6485"/>
                      </a:lnTo>
                      <a:lnTo>
                        <a:pt x="130324" y="6302"/>
                      </a:lnTo>
                      <a:cubicBezTo>
                        <a:pt x="130324" y="6302"/>
                        <a:pt x="130690" y="6210"/>
                        <a:pt x="130621" y="6256"/>
                      </a:cubicBezTo>
                      <a:lnTo>
                        <a:pt x="131033" y="6141"/>
                      </a:lnTo>
                      <a:lnTo>
                        <a:pt x="132633" y="5706"/>
                      </a:lnTo>
                      <a:lnTo>
                        <a:pt x="135835" y="4859"/>
                      </a:lnTo>
                      <a:lnTo>
                        <a:pt x="137436" y="4424"/>
                      </a:lnTo>
                      <a:lnTo>
                        <a:pt x="138236" y="4218"/>
                      </a:lnTo>
                      <a:lnTo>
                        <a:pt x="138304" y="4218"/>
                      </a:lnTo>
                      <a:cubicBezTo>
                        <a:pt x="138304" y="4218"/>
                        <a:pt x="138327" y="4195"/>
                        <a:pt x="138327" y="4195"/>
                      </a:cubicBezTo>
                      <a:lnTo>
                        <a:pt x="138327" y="4195"/>
                      </a:lnTo>
                      <a:cubicBezTo>
                        <a:pt x="138327" y="4195"/>
                        <a:pt x="138007" y="4309"/>
                        <a:pt x="138167" y="4241"/>
                      </a:cubicBezTo>
                      <a:lnTo>
                        <a:pt x="138282" y="4241"/>
                      </a:lnTo>
                      <a:cubicBezTo>
                        <a:pt x="138282" y="4241"/>
                        <a:pt x="138510" y="4172"/>
                        <a:pt x="138510" y="4172"/>
                      </a:cubicBezTo>
                      <a:lnTo>
                        <a:pt x="138990" y="4057"/>
                      </a:lnTo>
                      <a:lnTo>
                        <a:pt x="140889" y="3622"/>
                      </a:lnTo>
                      <a:cubicBezTo>
                        <a:pt x="141506" y="3485"/>
                        <a:pt x="142192" y="3302"/>
                        <a:pt x="142741" y="3233"/>
                      </a:cubicBezTo>
                      <a:lnTo>
                        <a:pt x="146514" y="2615"/>
                      </a:lnTo>
                      <a:lnTo>
                        <a:pt x="147337" y="2500"/>
                      </a:lnTo>
                      <a:lnTo>
                        <a:pt x="147749" y="2431"/>
                      </a:lnTo>
                      <a:lnTo>
                        <a:pt x="147955" y="2385"/>
                      </a:lnTo>
                      <a:lnTo>
                        <a:pt x="148321" y="2385"/>
                      </a:lnTo>
                      <a:cubicBezTo>
                        <a:pt x="148321" y="2385"/>
                        <a:pt x="148412" y="2363"/>
                        <a:pt x="148412" y="2363"/>
                      </a:cubicBezTo>
                      <a:lnTo>
                        <a:pt x="150059" y="2363"/>
                      </a:lnTo>
                      <a:cubicBezTo>
                        <a:pt x="150059" y="2363"/>
                        <a:pt x="150196" y="2340"/>
                        <a:pt x="150196" y="2340"/>
                      </a:cubicBezTo>
                      <a:cubicBezTo>
                        <a:pt x="150470" y="2340"/>
                        <a:pt x="150767" y="2340"/>
                        <a:pt x="151019" y="2363"/>
                      </a:cubicBezTo>
                      <a:lnTo>
                        <a:pt x="152803" y="2592"/>
                      </a:lnTo>
                      <a:lnTo>
                        <a:pt x="153672" y="2706"/>
                      </a:lnTo>
                      <a:lnTo>
                        <a:pt x="153900" y="2752"/>
                      </a:lnTo>
                      <a:lnTo>
                        <a:pt x="154312" y="2821"/>
                      </a:lnTo>
                      <a:lnTo>
                        <a:pt x="154792" y="2935"/>
                      </a:lnTo>
                      <a:lnTo>
                        <a:pt x="158497" y="3897"/>
                      </a:lnTo>
                      <a:lnTo>
                        <a:pt x="160349" y="4355"/>
                      </a:lnTo>
                      <a:cubicBezTo>
                        <a:pt x="160966" y="4515"/>
                        <a:pt x="161515" y="4698"/>
                        <a:pt x="162087" y="4859"/>
                      </a:cubicBezTo>
                      <a:lnTo>
                        <a:pt x="165540" y="5844"/>
                      </a:lnTo>
                      <a:lnTo>
                        <a:pt x="166386" y="6096"/>
                      </a:lnTo>
                      <a:lnTo>
                        <a:pt x="167141" y="6279"/>
                      </a:lnTo>
                      <a:lnTo>
                        <a:pt x="168650" y="6645"/>
                      </a:lnTo>
                      <a:lnTo>
                        <a:pt x="170136" y="6874"/>
                      </a:lnTo>
                      <a:lnTo>
                        <a:pt x="170845" y="6989"/>
                      </a:lnTo>
                      <a:lnTo>
                        <a:pt x="171440" y="7035"/>
                      </a:lnTo>
                      <a:lnTo>
                        <a:pt x="172011" y="7080"/>
                      </a:lnTo>
                      <a:lnTo>
                        <a:pt x="172309" y="7126"/>
                      </a:lnTo>
                      <a:lnTo>
                        <a:pt x="172744" y="7126"/>
                      </a:lnTo>
                      <a:cubicBezTo>
                        <a:pt x="172744" y="7126"/>
                        <a:pt x="173635" y="7058"/>
                        <a:pt x="173635" y="7058"/>
                      </a:cubicBezTo>
                      <a:lnTo>
                        <a:pt x="174093" y="7058"/>
                      </a:lnTo>
                      <a:cubicBezTo>
                        <a:pt x="174093" y="7058"/>
                        <a:pt x="174321" y="7012"/>
                        <a:pt x="174321" y="7012"/>
                      </a:cubicBezTo>
                      <a:lnTo>
                        <a:pt x="174504" y="7012"/>
                      </a:lnTo>
                      <a:cubicBezTo>
                        <a:pt x="173338" y="7172"/>
                        <a:pt x="174161" y="7058"/>
                        <a:pt x="173910" y="7103"/>
                      </a:cubicBezTo>
                      <a:lnTo>
                        <a:pt x="173910" y="7103"/>
                      </a:lnTo>
                      <a:cubicBezTo>
                        <a:pt x="173910" y="7103"/>
                        <a:pt x="173932" y="7103"/>
                        <a:pt x="173932" y="7103"/>
                      </a:cubicBezTo>
                      <a:lnTo>
                        <a:pt x="174618" y="7012"/>
                      </a:lnTo>
                      <a:lnTo>
                        <a:pt x="175488" y="6828"/>
                      </a:lnTo>
                      <a:lnTo>
                        <a:pt x="176814" y="6393"/>
                      </a:lnTo>
                      <a:lnTo>
                        <a:pt x="176242" y="6645"/>
                      </a:lnTo>
                      <a:lnTo>
                        <a:pt x="178049" y="5706"/>
                      </a:lnTo>
                      <a:lnTo>
                        <a:pt x="177728" y="5912"/>
                      </a:lnTo>
                      <a:lnTo>
                        <a:pt x="179444" y="4561"/>
                      </a:lnTo>
                      <a:lnTo>
                        <a:pt x="184726" y="12050"/>
                      </a:lnTo>
                      <a:lnTo>
                        <a:pt x="182851" y="13127"/>
                      </a:lnTo>
                      <a:lnTo>
                        <a:pt x="182622" y="13287"/>
                      </a:lnTo>
                      <a:lnTo>
                        <a:pt x="182531" y="13332"/>
                      </a:lnTo>
                      <a:lnTo>
                        <a:pt x="179604" y="14432"/>
                      </a:lnTo>
                      <a:cubicBezTo>
                        <a:pt x="179421" y="14501"/>
                        <a:pt x="179238" y="14546"/>
                        <a:pt x="179055" y="14592"/>
                      </a:cubicBezTo>
                      <a:cubicBezTo>
                        <a:pt x="178277" y="14729"/>
                        <a:pt x="177385" y="14913"/>
                        <a:pt x="176722" y="14981"/>
                      </a:cubicBezTo>
                      <a:lnTo>
                        <a:pt x="175831" y="15050"/>
                      </a:lnTo>
                      <a:lnTo>
                        <a:pt x="175373" y="15050"/>
                      </a:lnTo>
                      <a:cubicBezTo>
                        <a:pt x="175373" y="15050"/>
                        <a:pt x="175145" y="15073"/>
                        <a:pt x="175145" y="15073"/>
                      </a:cubicBezTo>
                      <a:lnTo>
                        <a:pt x="174870" y="15073"/>
                      </a:lnTo>
                      <a:cubicBezTo>
                        <a:pt x="174870" y="15073"/>
                        <a:pt x="174824" y="15096"/>
                        <a:pt x="174824" y="15096"/>
                      </a:cubicBezTo>
                      <a:lnTo>
                        <a:pt x="174756" y="15096"/>
                      </a:lnTo>
                      <a:cubicBezTo>
                        <a:pt x="174756" y="15096"/>
                        <a:pt x="174618" y="15073"/>
                        <a:pt x="174618" y="15073"/>
                      </a:cubicBezTo>
                      <a:lnTo>
                        <a:pt x="172309" y="14958"/>
                      </a:lnTo>
                      <a:lnTo>
                        <a:pt x="170159" y="14592"/>
                      </a:lnTo>
                      <a:cubicBezTo>
                        <a:pt x="169450" y="14478"/>
                        <a:pt x="168787" y="14249"/>
                        <a:pt x="168078" y="14066"/>
                      </a:cubicBezTo>
                      <a:lnTo>
                        <a:pt x="167049" y="13791"/>
                      </a:lnTo>
                      <a:lnTo>
                        <a:pt x="166180" y="13493"/>
                      </a:lnTo>
                      <a:lnTo>
                        <a:pt x="164397" y="12875"/>
                      </a:lnTo>
                      <a:lnTo>
                        <a:pt x="162750" y="12210"/>
                      </a:lnTo>
                      <a:lnTo>
                        <a:pt x="159457" y="10905"/>
                      </a:lnTo>
                      <a:cubicBezTo>
                        <a:pt x="158337" y="10493"/>
                        <a:pt x="157193" y="10126"/>
                        <a:pt x="156050" y="9737"/>
                      </a:cubicBezTo>
                      <a:lnTo>
                        <a:pt x="154335" y="9164"/>
                      </a:lnTo>
                      <a:lnTo>
                        <a:pt x="153489" y="8844"/>
                      </a:lnTo>
                      <a:lnTo>
                        <a:pt x="153054" y="8706"/>
                      </a:lnTo>
                      <a:lnTo>
                        <a:pt x="152848" y="8638"/>
                      </a:lnTo>
                      <a:lnTo>
                        <a:pt x="152848" y="8638"/>
                      </a:lnTo>
                      <a:cubicBezTo>
                        <a:pt x="152848" y="8638"/>
                        <a:pt x="152848" y="8638"/>
                        <a:pt x="152848" y="8638"/>
                      </a:cubicBezTo>
                      <a:cubicBezTo>
                        <a:pt x="152803" y="8638"/>
                        <a:pt x="153077" y="8706"/>
                        <a:pt x="152963" y="8684"/>
                      </a:cubicBezTo>
                      <a:lnTo>
                        <a:pt x="152894" y="8684"/>
                      </a:lnTo>
                      <a:cubicBezTo>
                        <a:pt x="152894" y="8684"/>
                        <a:pt x="152803" y="8661"/>
                        <a:pt x="152803" y="8661"/>
                      </a:cubicBezTo>
                      <a:lnTo>
                        <a:pt x="149807" y="8088"/>
                      </a:lnTo>
                      <a:lnTo>
                        <a:pt x="150150" y="8088"/>
                      </a:lnTo>
                      <a:cubicBezTo>
                        <a:pt x="150150" y="8088"/>
                        <a:pt x="148458" y="8019"/>
                        <a:pt x="148458" y="8019"/>
                      </a:cubicBezTo>
                      <a:cubicBezTo>
                        <a:pt x="147840" y="8019"/>
                        <a:pt x="148824" y="7950"/>
                        <a:pt x="148183" y="8019"/>
                      </a:cubicBezTo>
                      <a:lnTo>
                        <a:pt x="147337" y="8111"/>
                      </a:lnTo>
                      <a:lnTo>
                        <a:pt x="144227" y="8409"/>
                      </a:lnTo>
                      <a:cubicBezTo>
                        <a:pt x="143244" y="8477"/>
                        <a:pt x="142032" y="8775"/>
                        <a:pt x="140957" y="8913"/>
                      </a:cubicBezTo>
                      <a:lnTo>
                        <a:pt x="139380" y="9210"/>
                      </a:lnTo>
                      <a:lnTo>
                        <a:pt x="137710" y="9554"/>
                      </a:lnTo>
                      <a:cubicBezTo>
                        <a:pt x="135492" y="9989"/>
                        <a:pt x="133319" y="10493"/>
                        <a:pt x="131078" y="10905"/>
                      </a:cubicBezTo>
                      <a:lnTo>
                        <a:pt x="127580" y="11523"/>
                      </a:lnTo>
                      <a:lnTo>
                        <a:pt x="124378" y="12027"/>
                      </a:lnTo>
                      <a:lnTo>
                        <a:pt x="124332" y="12027"/>
                      </a:lnTo>
                      <a:cubicBezTo>
                        <a:pt x="124332" y="12027"/>
                        <a:pt x="124150" y="12050"/>
                        <a:pt x="124081" y="12050"/>
                      </a:cubicBezTo>
                      <a:lnTo>
                        <a:pt x="115528" y="12325"/>
                      </a:lnTo>
                      <a:cubicBezTo>
                        <a:pt x="112716" y="12325"/>
                        <a:pt x="110017" y="12073"/>
                        <a:pt x="107250" y="11958"/>
                      </a:cubicBezTo>
                      <a:lnTo>
                        <a:pt x="106084" y="11890"/>
                      </a:lnTo>
                      <a:lnTo>
                        <a:pt x="105055" y="11775"/>
                      </a:lnTo>
                      <a:lnTo>
                        <a:pt x="102997" y="11546"/>
                      </a:lnTo>
                      <a:lnTo>
                        <a:pt x="98880" y="11065"/>
                      </a:lnTo>
                      <a:lnTo>
                        <a:pt x="97851" y="10951"/>
                      </a:lnTo>
                      <a:lnTo>
                        <a:pt x="96708" y="10813"/>
                      </a:lnTo>
                      <a:lnTo>
                        <a:pt x="94673" y="10515"/>
                      </a:lnTo>
                      <a:lnTo>
                        <a:pt x="92775" y="10264"/>
                      </a:lnTo>
                      <a:lnTo>
                        <a:pt x="90717" y="10080"/>
                      </a:lnTo>
                      <a:lnTo>
                        <a:pt x="88659" y="9897"/>
                      </a:lnTo>
                      <a:cubicBezTo>
                        <a:pt x="88110" y="9828"/>
                        <a:pt x="87447" y="9897"/>
                        <a:pt x="86829" y="9851"/>
                      </a:cubicBezTo>
                      <a:lnTo>
                        <a:pt x="84954" y="9851"/>
                      </a:lnTo>
                      <a:cubicBezTo>
                        <a:pt x="84954" y="9851"/>
                        <a:pt x="84017" y="9828"/>
                        <a:pt x="84017" y="9828"/>
                      </a:cubicBezTo>
                      <a:lnTo>
                        <a:pt x="82988" y="9920"/>
                      </a:lnTo>
                      <a:lnTo>
                        <a:pt x="80929" y="10103"/>
                      </a:lnTo>
                      <a:lnTo>
                        <a:pt x="79900" y="10241"/>
                      </a:lnTo>
                      <a:lnTo>
                        <a:pt x="79397" y="10241"/>
                      </a:lnTo>
                      <a:cubicBezTo>
                        <a:pt x="79397" y="10241"/>
                        <a:pt x="79260" y="10287"/>
                        <a:pt x="79260" y="10287"/>
                      </a:cubicBezTo>
                      <a:cubicBezTo>
                        <a:pt x="79443" y="10264"/>
                        <a:pt x="79260" y="10287"/>
                        <a:pt x="79260" y="10287"/>
                      </a:cubicBezTo>
                      <a:lnTo>
                        <a:pt x="79031" y="10332"/>
                      </a:lnTo>
                      <a:lnTo>
                        <a:pt x="75395" y="11134"/>
                      </a:lnTo>
                      <a:cubicBezTo>
                        <a:pt x="74115" y="11500"/>
                        <a:pt x="72811" y="12027"/>
                        <a:pt x="71508" y="12439"/>
                      </a:cubicBezTo>
                      <a:lnTo>
                        <a:pt x="71005" y="12600"/>
                      </a:lnTo>
                      <a:lnTo>
                        <a:pt x="70753" y="12691"/>
                      </a:lnTo>
                      <a:lnTo>
                        <a:pt x="70708" y="12691"/>
                      </a:lnTo>
                      <a:cubicBezTo>
                        <a:pt x="70708" y="12691"/>
                        <a:pt x="70662" y="12737"/>
                        <a:pt x="70662" y="12737"/>
                      </a:cubicBezTo>
                      <a:cubicBezTo>
                        <a:pt x="70708" y="12737"/>
                        <a:pt x="70525" y="12783"/>
                        <a:pt x="70753" y="12691"/>
                      </a:cubicBezTo>
                      <a:lnTo>
                        <a:pt x="70639" y="12737"/>
                      </a:lnTo>
                      <a:lnTo>
                        <a:pt x="69747" y="13149"/>
                      </a:lnTo>
                      <a:lnTo>
                        <a:pt x="67918" y="13951"/>
                      </a:lnTo>
                      <a:cubicBezTo>
                        <a:pt x="66683" y="14455"/>
                        <a:pt x="65516" y="15119"/>
                        <a:pt x="64327" y="15737"/>
                      </a:cubicBezTo>
                      <a:cubicBezTo>
                        <a:pt x="63138" y="16333"/>
                        <a:pt x="61972" y="16997"/>
                        <a:pt x="60783" y="17707"/>
                      </a:cubicBezTo>
                      <a:cubicBezTo>
                        <a:pt x="58473" y="19035"/>
                        <a:pt x="56003" y="20524"/>
                        <a:pt x="53808" y="21989"/>
                      </a:cubicBezTo>
                      <a:lnTo>
                        <a:pt x="46879" y="26501"/>
                      </a:lnTo>
                      <a:cubicBezTo>
                        <a:pt x="44570" y="27989"/>
                        <a:pt x="42283" y="29547"/>
                        <a:pt x="39905" y="30990"/>
                      </a:cubicBezTo>
                      <a:cubicBezTo>
                        <a:pt x="37549" y="32455"/>
                        <a:pt x="35148" y="33852"/>
                        <a:pt x="32587" y="35227"/>
                      </a:cubicBezTo>
                      <a:cubicBezTo>
                        <a:pt x="30117" y="36417"/>
                        <a:pt x="27510" y="37540"/>
                        <a:pt x="24858" y="38455"/>
                      </a:cubicBezTo>
                      <a:cubicBezTo>
                        <a:pt x="23554" y="38937"/>
                        <a:pt x="22159" y="39303"/>
                        <a:pt x="20764" y="39692"/>
                      </a:cubicBezTo>
                      <a:cubicBezTo>
                        <a:pt x="20056" y="39898"/>
                        <a:pt x="19392" y="39967"/>
                        <a:pt x="18706" y="40105"/>
                      </a:cubicBezTo>
                      <a:lnTo>
                        <a:pt x="17700" y="40333"/>
                      </a:lnTo>
                      <a:cubicBezTo>
                        <a:pt x="17288" y="40402"/>
                        <a:pt x="16968" y="40402"/>
                        <a:pt x="16602" y="40448"/>
                      </a:cubicBezTo>
                      <a:lnTo>
                        <a:pt x="12326" y="40815"/>
                      </a:lnTo>
                      <a:lnTo>
                        <a:pt x="8210" y="40585"/>
                      </a:lnTo>
                      <a:cubicBezTo>
                        <a:pt x="5237" y="40036"/>
                        <a:pt x="2584" y="39486"/>
                        <a:pt x="92" y="37883"/>
                      </a:cubicBezTo>
                      <a:lnTo>
                        <a:pt x="778" y="3699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3" name="Graphic 3">
                <a:extLst>
                  <a:ext uri="{FF2B5EF4-FFF2-40B4-BE49-F238E27FC236}">
                    <a16:creationId xmlns:a16="http://schemas.microsoft.com/office/drawing/2014/main" id="{AEC3B8C7-2F5A-56F5-1DD2-64D815DA5DF8}"/>
                  </a:ext>
                </a:extLst>
              </p:cNvPr>
              <p:cNvGrpSpPr/>
              <p:nvPr/>
            </p:nvGrpSpPr>
            <p:grpSpPr>
              <a:xfrm>
                <a:off x="5397063" y="3747007"/>
                <a:ext cx="50178" cy="41121"/>
                <a:chOff x="4496800" y="3747007"/>
                <a:chExt cx="50178" cy="41121"/>
              </a:xfrm>
              <a:solidFill>
                <a:srgbClr val="EDA69A"/>
              </a:solidFill>
            </p:grpSpPr>
            <p:sp>
              <p:nvSpPr>
                <p:cNvPr id="1055" name="Freeform: Shape 2078">
                  <a:extLst>
                    <a:ext uri="{FF2B5EF4-FFF2-40B4-BE49-F238E27FC236}">
                      <a16:creationId xmlns:a16="http://schemas.microsoft.com/office/drawing/2014/main" id="{2BAAA0F3-B965-4D07-1AE9-72D8E35CFA3B}"/>
                    </a:ext>
                  </a:extLst>
                </p:cNvPr>
                <p:cNvSpPr/>
                <p:nvPr/>
              </p:nvSpPr>
              <p:spPr>
                <a:xfrm>
                  <a:off x="4501461"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6" name="Freeform: Shape 2079">
                  <a:extLst>
                    <a:ext uri="{FF2B5EF4-FFF2-40B4-BE49-F238E27FC236}">
                      <a16:creationId xmlns:a16="http://schemas.microsoft.com/office/drawing/2014/main" id="{FADC380E-362A-EB4E-AEC2-BC20FCF729D8}"/>
                    </a:ext>
                  </a:extLst>
                </p:cNvPr>
                <p:cNvSpPr/>
                <p:nvPr/>
              </p:nvSpPr>
              <p:spPr>
                <a:xfrm>
                  <a:off x="4496800" y="3747007"/>
                  <a:ext cx="50178" cy="41121"/>
                </a:xfrm>
                <a:custGeom>
                  <a:avLst/>
                  <a:gdLst>
                    <a:gd name="connsiteX0" fmla="*/ 49756 w 50178"/>
                    <a:gd name="connsiteY0" fmla="*/ 3779 h 41121"/>
                    <a:gd name="connsiteX1" fmla="*/ 46921 w 50178"/>
                    <a:gd name="connsiteY1" fmla="*/ 4786 h 41121"/>
                    <a:gd name="connsiteX2" fmla="*/ 44154 w 50178"/>
                    <a:gd name="connsiteY2" fmla="*/ 6115 h 41121"/>
                    <a:gd name="connsiteX3" fmla="*/ 41661 w 50178"/>
                    <a:gd name="connsiteY3" fmla="*/ 7489 h 41121"/>
                    <a:gd name="connsiteX4" fmla="*/ 39123 w 50178"/>
                    <a:gd name="connsiteY4" fmla="*/ 9275 h 41121"/>
                    <a:gd name="connsiteX5" fmla="*/ 38803 w 50178"/>
                    <a:gd name="connsiteY5" fmla="*/ 9481 h 41121"/>
                    <a:gd name="connsiteX6" fmla="*/ 38643 w 50178"/>
                    <a:gd name="connsiteY6" fmla="*/ 9619 h 41121"/>
                    <a:gd name="connsiteX7" fmla="*/ 38574 w 50178"/>
                    <a:gd name="connsiteY7" fmla="*/ 9664 h 41121"/>
                    <a:gd name="connsiteX8" fmla="*/ 38528 w 50178"/>
                    <a:gd name="connsiteY8" fmla="*/ 9664 h 41121"/>
                    <a:gd name="connsiteX9" fmla="*/ 38505 w 50178"/>
                    <a:gd name="connsiteY9" fmla="*/ 9687 h 41121"/>
                    <a:gd name="connsiteX10" fmla="*/ 38688 w 50178"/>
                    <a:gd name="connsiteY10" fmla="*/ 9573 h 41121"/>
                    <a:gd name="connsiteX11" fmla="*/ 38688 w 50178"/>
                    <a:gd name="connsiteY11" fmla="*/ 9573 h 41121"/>
                    <a:gd name="connsiteX12" fmla="*/ 38117 w 50178"/>
                    <a:gd name="connsiteY12" fmla="*/ 10100 h 41121"/>
                    <a:gd name="connsiteX13" fmla="*/ 36973 w 50178"/>
                    <a:gd name="connsiteY13" fmla="*/ 11130 h 41121"/>
                    <a:gd name="connsiteX14" fmla="*/ 35830 w 50178"/>
                    <a:gd name="connsiteY14" fmla="*/ 12161 h 41121"/>
                    <a:gd name="connsiteX15" fmla="*/ 35533 w 50178"/>
                    <a:gd name="connsiteY15" fmla="*/ 12390 h 41121"/>
                    <a:gd name="connsiteX16" fmla="*/ 35395 w 50178"/>
                    <a:gd name="connsiteY16" fmla="*/ 12527 h 41121"/>
                    <a:gd name="connsiteX17" fmla="*/ 35327 w 50178"/>
                    <a:gd name="connsiteY17" fmla="*/ 12596 h 41121"/>
                    <a:gd name="connsiteX18" fmla="*/ 35510 w 50178"/>
                    <a:gd name="connsiteY18" fmla="*/ 12436 h 41121"/>
                    <a:gd name="connsiteX19" fmla="*/ 35510 w 50178"/>
                    <a:gd name="connsiteY19" fmla="*/ 12436 h 41121"/>
                    <a:gd name="connsiteX20" fmla="*/ 35510 w 50178"/>
                    <a:gd name="connsiteY20" fmla="*/ 12481 h 41121"/>
                    <a:gd name="connsiteX21" fmla="*/ 35510 w 50178"/>
                    <a:gd name="connsiteY21" fmla="*/ 12527 h 41121"/>
                    <a:gd name="connsiteX22" fmla="*/ 34984 w 50178"/>
                    <a:gd name="connsiteY22" fmla="*/ 13123 h 41121"/>
                    <a:gd name="connsiteX23" fmla="*/ 32994 w 50178"/>
                    <a:gd name="connsiteY23" fmla="*/ 15481 h 41121"/>
                    <a:gd name="connsiteX24" fmla="*/ 32491 w 50178"/>
                    <a:gd name="connsiteY24" fmla="*/ 16077 h 41121"/>
                    <a:gd name="connsiteX25" fmla="*/ 32423 w 50178"/>
                    <a:gd name="connsiteY25" fmla="*/ 16146 h 41121"/>
                    <a:gd name="connsiteX26" fmla="*/ 32423 w 50178"/>
                    <a:gd name="connsiteY26" fmla="*/ 16146 h 41121"/>
                    <a:gd name="connsiteX27" fmla="*/ 32606 w 50178"/>
                    <a:gd name="connsiteY27" fmla="*/ 15963 h 41121"/>
                    <a:gd name="connsiteX28" fmla="*/ 32606 w 50178"/>
                    <a:gd name="connsiteY28" fmla="*/ 15963 h 41121"/>
                    <a:gd name="connsiteX29" fmla="*/ 32583 w 50178"/>
                    <a:gd name="connsiteY29" fmla="*/ 16031 h 41121"/>
                    <a:gd name="connsiteX30" fmla="*/ 32468 w 50178"/>
                    <a:gd name="connsiteY30" fmla="*/ 16191 h 41121"/>
                    <a:gd name="connsiteX31" fmla="*/ 32240 w 50178"/>
                    <a:gd name="connsiteY31" fmla="*/ 16535 h 41121"/>
                    <a:gd name="connsiteX32" fmla="*/ 31371 w 50178"/>
                    <a:gd name="connsiteY32" fmla="*/ 17795 h 41121"/>
                    <a:gd name="connsiteX33" fmla="*/ 27941 w 50178"/>
                    <a:gd name="connsiteY33" fmla="*/ 22970 h 41121"/>
                    <a:gd name="connsiteX34" fmla="*/ 24488 w 50178"/>
                    <a:gd name="connsiteY34" fmla="*/ 28077 h 41121"/>
                    <a:gd name="connsiteX35" fmla="*/ 24053 w 50178"/>
                    <a:gd name="connsiteY35" fmla="*/ 28719 h 41121"/>
                    <a:gd name="connsiteX36" fmla="*/ 23824 w 50178"/>
                    <a:gd name="connsiteY36" fmla="*/ 29062 h 41121"/>
                    <a:gd name="connsiteX37" fmla="*/ 23779 w 50178"/>
                    <a:gd name="connsiteY37" fmla="*/ 29108 h 41121"/>
                    <a:gd name="connsiteX38" fmla="*/ 23596 w 50178"/>
                    <a:gd name="connsiteY38" fmla="*/ 29337 h 41121"/>
                    <a:gd name="connsiteX39" fmla="*/ 23481 w 50178"/>
                    <a:gd name="connsiteY39" fmla="*/ 29497 h 41121"/>
                    <a:gd name="connsiteX40" fmla="*/ 22567 w 50178"/>
                    <a:gd name="connsiteY40" fmla="*/ 30711 h 41121"/>
                    <a:gd name="connsiteX41" fmla="*/ 22087 w 50178"/>
                    <a:gd name="connsiteY41" fmla="*/ 31329 h 41121"/>
                    <a:gd name="connsiteX42" fmla="*/ 21492 w 50178"/>
                    <a:gd name="connsiteY42" fmla="*/ 32016 h 41121"/>
                    <a:gd name="connsiteX43" fmla="*/ 20257 w 50178"/>
                    <a:gd name="connsiteY43" fmla="*/ 33413 h 41121"/>
                    <a:gd name="connsiteX44" fmla="*/ 19022 w 50178"/>
                    <a:gd name="connsiteY44" fmla="*/ 34627 h 41121"/>
                    <a:gd name="connsiteX45" fmla="*/ 18473 w 50178"/>
                    <a:gd name="connsiteY45" fmla="*/ 35154 h 41121"/>
                    <a:gd name="connsiteX46" fmla="*/ 18199 w 50178"/>
                    <a:gd name="connsiteY46" fmla="*/ 35429 h 41121"/>
                    <a:gd name="connsiteX47" fmla="*/ 17581 w 50178"/>
                    <a:gd name="connsiteY47" fmla="*/ 35864 h 41121"/>
                    <a:gd name="connsiteX48" fmla="*/ 15066 w 50178"/>
                    <a:gd name="connsiteY48" fmla="*/ 37696 h 41121"/>
                    <a:gd name="connsiteX49" fmla="*/ 14792 w 50178"/>
                    <a:gd name="connsiteY49" fmla="*/ 37834 h 41121"/>
                    <a:gd name="connsiteX50" fmla="*/ 14540 w 50178"/>
                    <a:gd name="connsiteY50" fmla="*/ 37948 h 41121"/>
                    <a:gd name="connsiteX51" fmla="*/ 13397 w 50178"/>
                    <a:gd name="connsiteY51" fmla="*/ 38475 h 41121"/>
                    <a:gd name="connsiteX52" fmla="*/ 12436 w 50178"/>
                    <a:gd name="connsiteY52" fmla="*/ 38933 h 41121"/>
                    <a:gd name="connsiteX53" fmla="*/ 11956 w 50178"/>
                    <a:gd name="connsiteY53" fmla="*/ 39162 h 41121"/>
                    <a:gd name="connsiteX54" fmla="*/ 11841 w 50178"/>
                    <a:gd name="connsiteY54" fmla="*/ 39208 h 41121"/>
                    <a:gd name="connsiteX55" fmla="*/ 11773 w 50178"/>
                    <a:gd name="connsiteY55" fmla="*/ 39208 h 41121"/>
                    <a:gd name="connsiteX56" fmla="*/ 11750 w 50178"/>
                    <a:gd name="connsiteY56" fmla="*/ 39253 h 41121"/>
                    <a:gd name="connsiteX57" fmla="*/ 11522 w 50178"/>
                    <a:gd name="connsiteY57" fmla="*/ 39345 h 41121"/>
                    <a:gd name="connsiteX58" fmla="*/ 11270 w 50178"/>
                    <a:gd name="connsiteY58" fmla="*/ 39437 h 41121"/>
                    <a:gd name="connsiteX59" fmla="*/ 10287 w 50178"/>
                    <a:gd name="connsiteY59" fmla="*/ 39826 h 41121"/>
                    <a:gd name="connsiteX60" fmla="*/ 9052 w 50178"/>
                    <a:gd name="connsiteY60" fmla="*/ 40192 h 41121"/>
                    <a:gd name="connsiteX61" fmla="*/ 8366 w 50178"/>
                    <a:gd name="connsiteY61" fmla="*/ 40376 h 41121"/>
                    <a:gd name="connsiteX62" fmla="*/ 7497 w 50178"/>
                    <a:gd name="connsiteY62" fmla="*/ 40559 h 41121"/>
                    <a:gd name="connsiteX63" fmla="*/ 5416 w 50178"/>
                    <a:gd name="connsiteY63" fmla="*/ 41017 h 41121"/>
                    <a:gd name="connsiteX64" fmla="*/ 110 w 50178"/>
                    <a:gd name="connsiteY64" fmla="*/ 37627 h 41121"/>
                    <a:gd name="connsiteX65" fmla="*/ 1711 w 50178"/>
                    <a:gd name="connsiteY65" fmla="*/ 33139 h 41121"/>
                    <a:gd name="connsiteX66" fmla="*/ 1985 w 50178"/>
                    <a:gd name="connsiteY66" fmla="*/ 32933 h 41121"/>
                    <a:gd name="connsiteX67" fmla="*/ 3724 w 50178"/>
                    <a:gd name="connsiteY67" fmla="*/ 31559 h 41121"/>
                    <a:gd name="connsiteX68" fmla="*/ 4501 w 50178"/>
                    <a:gd name="connsiteY68" fmla="*/ 30940 h 41121"/>
                    <a:gd name="connsiteX69" fmla="*/ 4890 w 50178"/>
                    <a:gd name="connsiteY69" fmla="*/ 30620 h 41121"/>
                    <a:gd name="connsiteX70" fmla="*/ 5233 w 50178"/>
                    <a:gd name="connsiteY70" fmla="*/ 30345 h 41121"/>
                    <a:gd name="connsiteX71" fmla="*/ 5644 w 50178"/>
                    <a:gd name="connsiteY71" fmla="*/ 29978 h 41121"/>
                    <a:gd name="connsiteX72" fmla="*/ 6056 w 50178"/>
                    <a:gd name="connsiteY72" fmla="*/ 29589 h 41121"/>
                    <a:gd name="connsiteX73" fmla="*/ 6399 w 50178"/>
                    <a:gd name="connsiteY73" fmla="*/ 29246 h 41121"/>
                    <a:gd name="connsiteX74" fmla="*/ 7108 w 50178"/>
                    <a:gd name="connsiteY74" fmla="*/ 28535 h 41121"/>
                    <a:gd name="connsiteX75" fmla="*/ 7931 w 50178"/>
                    <a:gd name="connsiteY75" fmla="*/ 27780 h 41121"/>
                    <a:gd name="connsiteX76" fmla="*/ 7359 w 50178"/>
                    <a:gd name="connsiteY76" fmla="*/ 28307 h 41121"/>
                    <a:gd name="connsiteX77" fmla="*/ 8915 w 50178"/>
                    <a:gd name="connsiteY77" fmla="*/ 26314 h 41121"/>
                    <a:gd name="connsiteX78" fmla="*/ 9097 w 50178"/>
                    <a:gd name="connsiteY78" fmla="*/ 26062 h 41121"/>
                    <a:gd name="connsiteX79" fmla="*/ 9143 w 50178"/>
                    <a:gd name="connsiteY79" fmla="*/ 26016 h 41121"/>
                    <a:gd name="connsiteX80" fmla="*/ 9166 w 50178"/>
                    <a:gd name="connsiteY80" fmla="*/ 26016 h 41121"/>
                    <a:gd name="connsiteX81" fmla="*/ 8915 w 50178"/>
                    <a:gd name="connsiteY81" fmla="*/ 26291 h 41121"/>
                    <a:gd name="connsiteX82" fmla="*/ 8915 w 50178"/>
                    <a:gd name="connsiteY82" fmla="*/ 26291 h 41121"/>
                    <a:gd name="connsiteX83" fmla="*/ 8915 w 50178"/>
                    <a:gd name="connsiteY83" fmla="*/ 26268 h 41121"/>
                    <a:gd name="connsiteX84" fmla="*/ 9006 w 50178"/>
                    <a:gd name="connsiteY84" fmla="*/ 26131 h 41121"/>
                    <a:gd name="connsiteX85" fmla="*/ 9349 w 50178"/>
                    <a:gd name="connsiteY85" fmla="*/ 25604 h 41121"/>
                    <a:gd name="connsiteX86" fmla="*/ 10012 w 50178"/>
                    <a:gd name="connsiteY86" fmla="*/ 24573 h 41121"/>
                    <a:gd name="connsiteX87" fmla="*/ 10058 w 50178"/>
                    <a:gd name="connsiteY87" fmla="*/ 24505 h 41121"/>
                    <a:gd name="connsiteX88" fmla="*/ 9921 w 50178"/>
                    <a:gd name="connsiteY88" fmla="*/ 24665 h 41121"/>
                    <a:gd name="connsiteX89" fmla="*/ 9921 w 50178"/>
                    <a:gd name="connsiteY89" fmla="*/ 24665 h 41121"/>
                    <a:gd name="connsiteX90" fmla="*/ 9921 w 50178"/>
                    <a:gd name="connsiteY90" fmla="*/ 24665 h 41121"/>
                    <a:gd name="connsiteX91" fmla="*/ 9921 w 50178"/>
                    <a:gd name="connsiteY91" fmla="*/ 24619 h 41121"/>
                    <a:gd name="connsiteX92" fmla="*/ 10035 w 50178"/>
                    <a:gd name="connsiteY92" fmla="*/ 24482 h 41121"/>
                    <a:gd name="connsiteX93" fmla="*/ 10195 w 50178"/>
                    <a:gd name="connsiteY93" fmla="*/ 24207 h 41121"/>
                    <a:gd name="connsiteX94" fmla="*/ 10515 w 50178"/>
                    <a:gd name="connsiteY94" fmla="*/ 23657 h 41121"/>
                    <a:gd name="connsiteX95" fmla="*/ 11133 w 50178"/>
                    <a:gd name="connsiteY95" fmla="*/ 22581 h 41121"/>
                    <a:gd name="connsiteX96" fmla="*/ 11727 w 50178"/>
                    <a:gd name="connsiteY96" fmla="*/ 21551 h 41121"/>
                    <a:gd name="connsiteX97" fmla="*/ 12025 w 50178"/>
                    <a:gd name="connsiteY97" fmla="*/ 21047 h 41121"/>
                    <a:gd name="connsiteX98" fmla="*/ 12184 w 50178"/>
                    <a:gd name="connsiteY98" fmla="*/ 20772 h 41121"/>
                    <a:gd name="connsiteX99" fmla="*/ 12184 w 50178"/>
                    <a:gd name="connsiteY99" fmla="*/ 20703 h 41121"/>
                    <a:gd name="connsiteX100" fmla="*/ 12231 w 50178"/>
                    <a:gd name="connsiteY100" fmla="*/ 20703 h 41121"/>
                    <a:gd name="connsiteX101" fmla="*/ 12231 w 50178"/>
                    <a:gd name="connsiteY101" fmla="*/ 20703 h 41121"/>
                    <a:gd name="connsiteX102" fmla="*/ 12162 w 50178"/>
                    <a:gd name="connsiteY102" fmla="*/ 20817 h 41121"/>
                    <a:gd name="connsiteX103" fmla="*/ 12162 w 50178"/>
                    <a:gd name="connsiteY103" fmla="*/ 20749 h 41121"/>
                    <a:gd name="connsiteX104" fmla="*/ 12253 w 50178"/>
                    <a:gd name="connsiteY104" fmla="*/ 20612 h 41121"/>
                    <a:gd name="connsiteX105" fmla="*/ 14792 w 50178"/>
                    <a:gd name="connsiteY105" fmla="*/ 16352 h 41121"/>
                    <a:gd name="connsiteX106" fmla="*/ 15683 w 50178"/>
                    <a:gd name="connsiteY106" fmla="*/ 15092 h 41121"/>
                    <a:gd name="connsiteX107" fmla="*/ 16438 w 50178"/>
                    <a:gd name="connsiteY107" fmla="*/ 14107 h 41121"/>
                    <a:gd name="connsiteX108" fmla="*/ 17947 w 50178"/>
                    <a:gd name="connsiteY108" fmla="*/ 12138 h 41121"/>
                    <a:gd name="connsiteX109" fmla="*/ 18336 w 50178"/>
                    <a:gd name="connsiteY109" fmla="*/ 11657 h 41121"/>
                    <a:gd name="connsiteX110" fmla="*/ 18542 w 50178"/>
                    <a:gd name="connsiteY110" fmla="*/ 11382 h 41121"/>
                    <a:gd name="connsiteX111" fmla="*/ 18588 w 50178"/>
                    <a:gd name="connsiteY111" fmla="*/ 11336 h 41121"/>
                    <a:gd name="connsiteX112" fmla="*/ 18679 w 50178"/>
                    <a:gd name="connsiteY112" fmla="*/ 11222 h 41121"/>
                    <a:gd name="connsiteX113" fmla="*/ 18885 w 50178"/>
                    <a:gd name="connsiteY113" fmla="*/ 10993 h 41121"/>
                    <a:gd name="connsiteX114" fmla="*/ 19731 w 50178"/>
                    <a:gd name="connsiteY114" fmla="*/ 10100 h 41121"/>
                    <a:gd name="connsiteX115" fmla="*/ 20668 w 50178"/>
                    <a:gd name="connsiteY115" fmla="*/ 9115 h 41121"/>
                    <a:gd name="connsiteX116" fmla="*/ 21583 w 50178"/>
                    <a:gd name="connsiteY116" fmla="*/ 8245 h 41121"/>
                    <a:gd name="connsiteX117" fmla="*/ 22498 w 50178"/>
                    <a:gd name="connsiteY117" fmla="*/ 7397 h 41121"/>
                    <a:gd name="connsiteX118" fmla="*/ 22612 w 50178"/>
                    <a:gd name="connsiteY118" fmla="*/ 7283 h 41121"/>
                    <a:gd name="connsiteX119" fmla="*/ 23116 w 50178"/>
                    <a:gd name="connsiteY119" fmla="*/ 6756 h 41121"/>
                    <a:gd name="connsiteX120" fmla="*/ 23116 w 50178"/>
                    <a:gd name="connsiteY120" fmla="*/ 6756 h 41121"/>
                    <a:gd name="connsiteX121" fmla="*/ 23138 w 50178"/>
                    <a:gd name="connsiteY121" fmla="*/ 6710 h 41121"/>
                    <a:gd name="connsiteX122" fmla="*/ 23207 w 50178"/>
                    <a:gd name="connsiteY122" fmla="*/ 6664 h 41121"/>
                    <a:gd name="connsiteX123" fmla="*/ 23459 w 50178"/>
                    <a:gd name="connsiteY123" fmla="*/ 6481 h 41121"/>
                    <a:gd name="connsiteX124" fmla="*/ 23939 w 50178"/>
                    <a:gd name="connsiteY124" fmla="*/ 6115 h 41121"/>
                    <a:gd name="connsiteX125" fmla="*/ 24922 w 50178"/>
                    <a:gd name="connsiteY125" fmla="*/ 5359 h 41121"/>
                    <a:gd name="connsiteX126" fmla="*/ 25425 w 50178"/>
                    <a:gd name="connsiteY126" fmla="*/ 4947 h 41121"/>
                    <a:gd name="connsiteX127" fmla="*/ 26088 w 50178"/>
                    <a:gd name="connsiteY127" fmla="*/ 4534 h 41121"/>
                    <a:gd name="connsiteX128" fmla="*/ 27437 w 50178"/>
                    <a:gd name="connsiteY128" fmla="*/ 3687 h 41121"/>
                    <a:gd name="connsiteX129" fmla="*/ 28101 w 50178"/>
                    <a:gd name="connsiteY129" fmla="*/ 3275 h 41121"/>
                    <a:gd name="connsiteX130" fmla="*/ 28604 w 50178"/>
                    <a:gd name="connsiteY130" fmla="*/ 2954 h 41121"/>
                    <a:gd name="connsiteX131" fmla="*/ 28878 w 50178"/>
                    <a:gd name="connsiteY131" fmla="*/ 2817 h 41121"/>
                    <a:gd name="connsiteX132" fmla="*/ 31188 w 50178"/>
                    <a:gd name="connsiteY132" fmla="*/ 1809 h 41121"/>
                    <a:gd name="connsiteX133" fmla="*/ 34092 w 50178"/>
                    <a:gd name="connsiteY133" fmla="*/ 802 h 41121"/>
                    <a:gd name="connsiteX134" fmla="*/ 34115 w 50178"/>
                    <a:gd name="connsiteY134" fmla="*/ 802 h 41121"/>
                    <a:gd name="connsiteX135" fmla="*/ 34321 w 50178"/>
                    <a:gd name="connsiteY135" fmla="*/ 733 h 41121"/>
                    <a:gd name="connsiteX136" fmla="*/ 34458 w 50178"/>
                    <a:gd name="connsiteY136" fmla="*/ 733 h 41121"/>
                    <a:gd name="connsiteX137" fmla="*/ 34618 w 50178"/>
                    <a:gd name="connsiteY137" fmla="*/ 687 h 41121"/>
                    <a:gd name="connsiteX138" fmla="*/ 34938 w 50178"/>
                    <a:gd name="connsiteY138" fmla="*/ 619 h 41121"/>
                    <a:gd name="connsiteX139" fmla="*/ 35555 w 50178"/>
                    <a:gd name="connsiteY139" fmla="*/ 527 h 41121"/>
                    <a:gd name="connsiteX140" fmla="*/ 36790 w 50178"/>
                    <a:gd name="connsiteY140" fmla="*/ 275 h 41121"/>
                    <a:gd name="connsiteX141" fmla="*/ 37133 w 50178"/>
                    <a:gd name="connsiteY141" fmla="*/ 183 h 41121"/>
                    <a:gd name="connsiteX142" fmla="*/ 38734 w 50178"/>
                    <a:gd name="connsiteY142" fmla="*/ 69 h 41121"/>
                    <a:gd name="connsiteX143" fmla="*/ 39535 w 50178"/>
                    <a:gd name="connsiteY143" fmla="*/ 69 h 41121"/>
                    <a:gd name="connsiteX144" fmla="*/ 39580 w 50178"/>
                    <a:gd name="connsiteY144" fmla="*/ 23 h 41121"/>
                    <a:gd name="connsiteX145" fmla="*/ 39763 w 50178"/>
                    <a:gd name="connsiteY145" fmla="*/ 23 h 41121"/>
                    <a:gd name="connsiteX146" fmla="*/ 39786 w 50178"/>
                    <a:gd name="connsiteY146" fmla="*/ 0 h 41121"/>
                    <a:gd name="connsiteX147" fmla="*/ 40060 w 50178"/>
                    <a:gd name="connsiteY147" fmla="*/ 0 h 41121"/>
                    <a:gd name="connsiteX148" fmla="*/ 40426 w 50178"/>
                    <a:gd name="connsiteY148" fmla="*/ 23 h 41121"/>
                    <a:gd name="connsiteX149" fmla="*/ 41958 w 50178"/>
                    <a:gd name="connsiteY149" fmla="*/ 92 h 41121"/>
                    <a:gd name="connsiteX150" fmla="*/ 43742 w 50178"/>
                    <a:gd name="connsiteY150" fmla="*/ 298 h 41121"/>
                    <a:gd name="connsiteX151" fmla="*/ 44291 w 50178"/>
                    <a:gd name="connsiteY151" fmla="*/ 367 h 41121"/>
                    <a:gd name="connsiteX152" fmla="*/ 44657 w 50178"/>
                    <a:gd name="connsiteY152" fmla="*/ 481 h 41121"/>
                    <a:gd name="connsiteX153" fmla="*/ 45389 w 50178"/>
                    <a:gd name="connsiteY153" fmla="*/ 687 h 41121"/>
                    <a:gd name="connsiteX154" fmla="*/ 46852 w 50178"/>
                    <a:gd name="connsiteY154" fmla="*/ 1145 h 41121"/>
                    <a:gd name="connsiteX155" fmla="*/ 47035 w 50178"/>
                    <a:gd name="connsiteY155" fmla="*/ 1214 h 41121"/>
                    <a:gd name="connsiteX156" fmla="*/ 47126 w 50178"/>
                    <a:gd name="connsiteY156" fmla="*/ 1214 h 41121"/>
                    <a:gd name="connsiteX157" fmla="*/ 47172 w 50178"/>
                    <a:gd name="connsiteY157" fmla="*/ 1237 h 41121"/>
                    <a:gd name="connsiteX158" fmla="*/ 47195 w 50178"/>
                    <a:gd name="connsiteY158" fmla="*/ 1237 h 41121"/>
                    <a:gd name="connsiteX159" fmla="*/ 47195 w 50178"/>
                    <a:gd name="connsiteY159" fmla="*/ 1237 h 41121"/>
                    <a:gd name="connsiteX160" fmla="*/ 47401 w 50178"/>
                    <a:gd name="connsiteY160" fmla="*/ 1237 h 41121"/>
                    <a:gd name="connsiteX161" fmla="*/ 47401 w 50178"/>
                    <a:gd name="connsiteY161" fmla="*/ 1260 h 41121"/>
                    <a:gd name="connsiteX162" fmla="*/ 47744 w 50178"/>
                    <a:gd name="connsiteY162" fmla="*/ 1443 h 41121"/>
                    <a:gd name="connsiteX163" fmla="*/ 48430 w 50178"/>
                    <a:gd name="connsiteY163" fmla="*/ 1786 h 41121"/>
                    <a:gd name="connsiteX164" fmla="*/ 49116 w 50178"/>
                    <a:gd name="connsiteY164" fmla="*/ 2153 h 41121"/>
                    <a:gd name="connsiteX165" fmla="*/ 49871 w 50178"/>
                    <a:gd name="connsiteY165" fmla="*/ 2634 h 41121"/>
                    <a:gd name="connsiteX166" fmla="*/ 49916 w 50178"/>
                    <a:gd name="connsiteY166" fmla="*/ 2680 h 41121"/>
                    <a:gd name="connsiteX167" fmla="*/ 50077 w 50178"/>
                    <a:gd name="connsiteY167" fmla="*/ 3481 h 41121"/>
                    <a:gd name="connsiteX168" fmla="*/ 49779 w 50178"/>
                    <a:gd name="connsiteY168" fmla="*/ 3733 h 41121"/>
                    <a:gd name="connsiteX169" fmla="*/ 49436 w 50178"/>
                    <a:gd name="connsiteY169" fmla="*/ 3756 h 41121"/>
                    <a:gd name="connsiteX170" fmla="*/ 48773 w 50178"/>
                    <a:gd name="connsiteY170" fmla="*/ 3825 h 41121"/>
                    <a:gd name="connsiteX171" fmla="*/ 47996 w 50178"/>
                    <a:gd name="connsiteY171" fmla="*/ 3939 h 41121"/>
                    <a:gd name="connsiteX172" fmla="*/ 47218 w 50178"/>
                    <a:gd name="connsiteY172" fmla="*/ 4031 h 41121"/>
                    <a:gd name="connsiteX173" fmla="*/ 46829 w 50178"/>
                    <a:gd name="connsiteY173" fmla="*/ 4031 h 41121"/>
                    <a:gd name="connsiteX174" fmla="*/ 46829 w 50178"/>
                    <a:gd name="connsiteY174" fmla="*/ 4054 h 41121"/>
                    <a:gd name="connsiteX175" fmla="*/ 46829 w 50178"/>
                    <a:gd name="connsiteY175" fmla="*/ 4054 h 41121"/>
                    <a:gd name="connsiteX176" fmla="*/ 47035 w 50178"/>
                    <a:gd name="connsiteY176" fmla="*/ 4077 h 41121"/>
                    <a:gd name="connsiteX177" fmla="*/ 46967 w 50178"/>
                    <a:gd name="connsiteY177" fmla="*/ 4077 h 41121"/>
                    <a:gd name="connsiteX178" fmla="*/ 46875 w 50178"/>
                    <a:gd name="connsiteY178" fmla="*/ 4122 h 41121"/>
                    <a:gd name="connsiteX179" fmla="*/ 46692 w 50178"/>
                    <a:gd name="connsiteY179" fmla="*/ 4168 h 41121"/>
                    <a:gd name="connsiteX180" fmla="*/ 45206 w 50178"/>
                    <a:gd name="connsiteY180" fmla="*/ 4534 h 41121"/>
                    <a:gd name="connsiteX181" fmla="*/ 44451 w 50178"/>
                    <a:gd name="connsiteY181" fmla="*/ 4695 h 41121"/>
                    <a:gd name="connsiteX182" fmla="*/ 44085 w 50178"/>
                    <a:gd name="connsiteY182" fmla="*/ 4764 h 41121"/>
                    <a:gd name="connsiteX183" fmla="*/ 43879 w 50178"/>
                    <a:gd name="connsiteY183" fmla="*/ 4878 h 41121"/>
                    <a:gd name="connsiteX184" fmla="*/ 41318 w 50178"/>
                    <a:gd name="connsiteY184" fmla="*/ 5863 h 41121"/>
                    <a:gd name="connsiteX185" fmla="*/ 40952 w 50178"/>
                    <a:gd name="connsiteY185" fmla="*/ 5977 h 41121"/>
                    <a:gd name="connsiteX186" fmla="*/ 40769 w 50178"/>
                    <a:gd name="connsiteY186" fmla="*/ 6069 h 41121"/>
                    <a:gd name="connsiteX187" fmla="*/ 40678 w 50178"/>
                    <a:gd name="connsiteY187" fmla="*/ 6115 h 41121"/>
                    <a:gd name="connsiteX188" fmla="*/ 40655 w 50178"/>
                    <a:gd name="connsiteY188" fmla="*/ 6115 h 41121"/>
                    <a:gd name="connsiteX189" fmla="*/ 40655 w 50178"/>
                    <a:gd name="connsiteY189" fmla="*/ 6115 h 41121"/>
                    <a:gd name="connsiteX190" fmla="*/ 40792 w 50178"/>
                    <a:gd name="connsiteY190" fmla="*/ 6069 h 41121"/>
                    <a:gd name="connsiteX191" fmla="*/ 40792 w 50178"/>
                    <a:gd name="connsiteY191" fmla="*/ 6069 h 41121"/>
                    <a:gd name="connsiteX192" fmla="*/ 40769 w 50178"/>
                    <a:gd name="connsiteY192" fmla="*/ 6115 h 41121"/>
                    <a:gd name="connsiteX193" fmla="*/ 40129 w 50178"/>
                    <a:gd name="connsiteY193" fmla="*/ 6435 h 41121"/>
                    <a:gd name="connsiteX194" fmla="*/ 38848 w 50178"/>
                    <a:gd name="connsiteY194" fmla="*/ 7077 h 41121"/>
                    <a:gd name="connsiteX195" fmla="*/ 39214 w 50178"/>
                    <a:gd name="connsiteY195" fmla="*/ 6962 h 41121"/>
                    <a:gd name="connsiteX196" fmla="*/ 38117 w 50178"/>
                    <a:gd name="connsiteY196" fmla="*/ 7603 h 41121"/>
                    <a:gd name="connsiteX197" fmla="*/ 37591 w 50178"/>
                    <a:gd name="connsiteY197" fmla="*/ 7924 h 41121"/>
                    <a:gd name="connsiteX198" fmla="*/ 37316 w 50178"/>
                    <a:gd name="connsiteY198" fmla="*/ 8084 h 41121"/>
                    <a:gd name="connsiteX199" fmla="*/ 37179 w 50178"/>
                    <a:gd name="connsiteY199" fmla="*/ 8176 h 41121"/>
                    <a:gd name="connsiteX200" fmla="*/ 37111 w 50178"/>
                    <a:gd name="connsiteY200" fmla="*/ 8222 h 41121"/>
                    <a:gd name="connsiteX201" fmla="*/ 37065 w 50178"/>
                    <a:gd name="connsiteY201" fmla="*/ 8222 h 41121"/>
                    <a:gd name="connsiteX202" fmla="*/ 37065 w 50178"/>
                    <a:gd name="connsiteY202" fmla="*/ 8222 h 41121"/>
                    <a:gd name="connsiteX203" fmla="*/ 37248 w 50178"/>
                    <a:gd name="connsiteY203" fmla="*/ 8153 h 41121"/>
                    <a:gd name="connsiteX204" fmla="*/ 37248 w 50178"/>
                    <a:gd name="connsiteY204" fmla="*/ 8153 h 41121"/>
                    <a:gd name="connsiteX205" fmla="*/ 35693 w 50178"/>
                    <a:gd name="connsiteY205" fmla="*/ 9344 h 41121"/>
                    <a:gd name="connsiteX206" fmla="*/ 33772 w 50178"/>
                    <a:gd name="connsiteY206" fmla="*/ 10924 h 41121"/>
                    <a:gd name="connsiteX207" fmla="*/ 33520 w 50178"/>
                    <a:gd name="connsiteY207" fmla="*/ 11107 h 41121"/>
                    <a:gd name="connsiteX208" fmla="*/ 33520 w 50178"/>
                    <a:gd name="connsiteY208" fmla="*/ 11107 h 41121"/>
                    <a:gd name="connsiteX209" fmla="*/ 33703 w 50178"/>
                    <a:gd name="connsiteY209" fmla="*/ 10993 h 41121"/>
                    <a:gd name="connsiteX210" fmla="*/ 33703 w 50178"/>
                    <a:gd name="connsiteY210" fmla="*/ 10993 h 41121"/>
                    <a:gd name="connsiteX211" fmla="*/ 33703 w 50178"/>
                    <a:gd name="connsiteY211" fmla="*/ 11016 h 41121"/>
                    <a:gd name="connsiteX212" fmla="*/ 33703 w 50178"/>
                    <a:gd name="connsiteY212" fmla="*/ 11062 h 41121"/>
                    <a:gd name="connsiteX213" fmla="*/ 33589 w 50178"/>
                    <a:gd name="connsiteY213" fmla="*/ 11153 h 41121"/>
                    <a:gd name="connsiteX214" fmla="*/ 33269 w 50178"/>
                    <a:gd name="connsiteY214" fmla="*/ 11497 h 41121"/>
                    <a:gd name="connsiteX215" fmla="*/ 32629 w 50178"/>
                    <a:gd name="connsiteY215" fmla="*/ 12161 h 41121"/>
                    <a:gd name="connsiteX216" fmla="*/ 32308 w 50178"/>
                    <a:gd name="connsiteY216" fmla="*/ 12459 h 41121"/>
                    <a:gd name="connsiteX217" fmla="*/ 31896 w 50178"/>
                    <a:gd name="connsiteY217" fmla="*/ 12916 h 41121"/>
                    <a:gd name="connsiteX218" fmla="*/ 31073 w 50178"/>
                    <a:gd name="connsiteY218" fmla="*/ 13878 h 41121"/>
                    <a:gd name="connsiteX219" fmla="*/ 30662 w 50178"/>
                    <a:gd name="connsiteY219" fmla="*/ 14337 h 41121"/>
                    <a:gd name="connsiteX220" fmla="*/ 30456 w 50178"/>
                    <a:gd name="connsiteY220" fmla="*/ 14565 h 41121"/>
                    <a:gd name="connsiteX221" fmla="*/ 30410 w 50178"/>
                    <a:gd name="connsiteY221" fmla="*/ 14634 h 41121"/>
                    <a:gd name="connsiteX222" fmla="*/ 30387 w 50178"/>
                    <a:gd name="connsiteY222" fmla="*/ 14634 h 41121"/>
                    <a:gd name="connsiteX223" fmla="*/ 30387 w 50178"/>
                    <a:gd name="connsiteY223" fmla="*/ 14680 h 41121"/>
                    <a:gd name="connsiteX224" fmla="*/ 30867 w 50178"/>
                    <a:gd name="connsiteY224" fmla="*/ 14199 h 41121"/>
                    <a:gd name="connsiteX225" fmla="*/ 30867 w 50178"/>
                    <a:gd name="connsiteY225" fmla="*/ 14199 h 41121"/>
                    <a:gd name="connsiteX226" fmla="*/ 30776 w 50178"/>
                    <a:gd name="connsiteY226" fmla="*/ 14337 h 41121"/>
                    <a:gd name="connsiteX227" fmla="*/ 30022 w 50178"/>
                    <a:gd name="connsiteY227" fmla="*/ 15321 h 41121"/>
                    <a:gd name="connsiteX228" fmla="*/ 29267 w 50178"/>
                    <a:gd name="connsiteY228" fmla="*/ 16306 h 41121"/>
                    <a:gd name="connsiteX229" fmla="*/ 28627 w 50178"/>
                    <a:gd name="connsiteY229" fmla="*/ 17245 h 41121"/>
                    <a:gd name="connsiteX230" fmla="*/ 27918 w 50178"/>
                    <a:gd name="connsiteY230" fmla="*/ 18230 h 41121"/>
                    <a:gd name="connsiteX231" fmla="*/ 27735 w 50178"/>
                    <a:gd name="connsiteY231" fmla="*/ 18504 h 41121"/>
                    <a:gd name="connsiteX232" fmla="*/ 27643 w 50178"/>
                    <a:gd name="connsiteY232" fmla="*/ 18642 h 41121"/>
                    <a:gd name="connsiteX233" fmla="*/ 27598 w 50178"/>
                    <a:gd name="connsiteY233" fmla="*/ 18711 h 41121"/>
                    <a:gd name="connsiteX234" fmla="*/ 27735 w 50178"/>
                    <a:gd name="connsiteY234" fmla="*/ 18528 h 41121"/>
                    <a:gd name="connsiteX235" fmla="*/ 27735 w 50178"/>
                    <a:gd name="connsiteY235" fmla="*/ 18528 h 41121"/>
                    <a:gd name="connsiteX236" fmla="*/ 27735 w 50178"/>
                    <a:gd name="connsiteY236" fmla="*/ 18596 h 41121"/>
                    <a:gd name="connsiteX237" fmla="*/ 27392 w 50178"/>
                    <a:gd name="connsiteY237" fmla="*/ 19100 h 41121"/>
                    <a:gd name="connsiteX238" fmla="*/ 26020 w 50178"/>
                    <a:gd name="connsiteY238" fmla="*/ 21184 h 41121"/>
                    <a:gd name="connsiteX239" fmla="*/ 24762 w 50178"/>
                    <a:gd name="connsiteY239" fmla="*/ 22993 h 41121"/>
                    <a:gd name="connsiteX240" fmla="*/ 21949 w 50178"/>
                    <a:gd name="connsiteY240" fmla="*/ 27093 h 41121"/>
                    <a:gd name="connsiteX241" fmla="*/ 20348 w 50178"/>
                    <a:gd name="connsiteY241" fmla="*/ 29314 h 41121"/>
                    <a:gd name="connsiteX242" fmla="*/ 18633 w 50178"/>
                    <a:gd name="connsiteY242" fmla="*/ 31421 h 41121"/>
                    <a:gd name="connsiteX243" fmla="*/ 17810 w 50178"/>
                    <a:gd name="connsiteY243" fmla="*/ 32360 h 41121"/>
                    <a:gd name="connsiteX244" fmla="*/ 17399 w 50178"/>
                    <a:gd name="connsiteY244" fmla="*/ 32841 h 41121"/>
                    <a:gd name="connsiteX245" fmla="*/ 17307 w 50178"/>
                    <a:gd name="connsiteY245" fmla="*/ 32955 h 41121"/>
                    <a:gd name="connsiteX246" fmla="*/ 17010 w 50178"/>
                    <a:gd name="connsiteY246" fmla="*/ 33299 h 41121"/>
                    <a:gd name="connsiteX247" fmla="*/ 16987 w 50178"/>
                    <a:gd name="connsiteY247" fmla="*/ 33299 h 41121"/>
                    <a:gd name="connsiteX248" fmla="*/ 16918 w 50178"/>
                    <a:gd name="connsiteY248" fmla="*/ 33368 h 41121"/>
                    <a:gd name="connsiteX249" fmla="*/ 16690 w 50178"/>
                    <a:gd name="connsiteY249" fmla="*/ 33597 h 41121"/>
                    <a:gd name="connsiteX250" fmla="*/ 14883 w 50178"/>
                    <a:gd name="connsiteY250" fmla="*/ 35291 h 41121"/>
                    <a:gd name="connsiteX251" fmla="*/ 14311 w 50178"/>
                    <a:gd name="connsiteY251" fmla="*/ 35818 h 41121"/>
                    <a:gd name="connsiteX252" fmla="*/ 13900 w 50178"/>
                    <a:gd name="connsiteY252" fmla="*/ 36093 h 41121"/>
                    <a:gd name="connsiteX253" fmla="*/ 13694 w 50178"/>
                    <a:gd name="connsiteY253" fmla="*/ 36230 h 41121"/>
                    <a:gd name="connsiteX254" fmla="*/ 13580 w 50178"/>
                    <a:gd name="connsiteY254" fmla="*/ 36299 h 41121"/>
                    <a:gd name="connsiteX255" fmla="*/ 13580 w 50178"/>
                    <a:gd name="connsiteY255" fmla="*/ 36299 h 41121"/>
                    <a:gd name="connsiteX256" fmla="*/ 13580 w 50178"/>
                    <a:gd name="connsiteY256" fmla="*/ 36322 h 41121"/>
                    <a:gd name="connsiteX257" fmla="*/ 13671 w 50178"/>
                    <a:gd name="connsiteY257" fmla="*/ 36230 h 41121"/>
                    <a:gd name="connsiteX258" fmla="*/ 13671 w 50178"/>
                    <a:gd name="connsiteY258" fmla="*/ 36230 h 41121"/>
                    <a:gd name="connsiteX259" fmla="*/ 13625 w 50178"/>
                    <a:gd name="connsiteY259" fmla="*/ 36253 h 41121"/>
                    <a:gd name="connsiteX260" fmla="*/ 13580 w 50178"/>
                    <a:gd name="connsiteY260" fmla="*/ 36253 h 41121"/>
                    <a:gd name="connsiteX261" fmla="*/ 12756 w 50178"/>
                    <a:gd name="connsiteY261" fmla="*/ 36872 h 41121"/>
                    <a:gd name="connsiteX262" fmla="*/ 12345 w 50178"/>
                    <a:gd name="connsiteY262" fmla="*/ 37192 h 41121"/>
                    <a:gd name="connsiteX263" fmla="*/ 12299 w 50178"/>
                    <a:gd name="connsiteY263" fmla="*/ 37238 h 41121"/>
                    <a:gd name="connsiteX264" fmla="*/ 12276 w 50178"/>
                    <a:gd name="connsiteY264" fmla="*/ 37238 h 41121"/>
                    <a:gd name="connsiteX265" fmla="*/ 12276 w 50178"/>
                    <a:gd name="connsiteY265" fmla="*/ 37261 h 41121"/>
                    <a:gd name="connsiteX266" fmla="*/ 12276 w 50178"/>
                    <a:gd name="connsiteY266" fmla="*/ 37261 h 41121"/>
                    <a:gd name="connsiteX267" fmla="*/ 12436 w 50178"/>
                    <a:gd name="connsiteY267" fmla="*/ 37101 h 41121"/>
                    <a:gd name="connsiteX268" fmla="*/ 12413 w 50178"/>
                    <a:gd name="connsiteY268" fmla="*/ 37101 h 41121"/>
                    <a:gd name="connsiteX269" fmla="*/ 12276 w 50178"/>
                    <a:gd name="connsiteY269" fmla="*/ 37238 h 41121"/>
                    <a:gd name="connsiteX270" fmla="*/ 12002 w 50178"/>
                    <a:gd name="connsiteY270" fmla="*/ 37444 h 41121"/>
                    <a:gd name="connsiteX271" fmla="*/ 10812 w 50178"/>
                    <a:gd name="connsiteY271" fmla="*/ 38269 h 41121"/>
                    <a:gd name="connsiteX272" fmla="*/ 10355 w 50178"/>
                    <a:gd name="connsiteY272" fmla="*/ 38543 h 41121"/>
                    <a:gd name="connsiteX273" fmla="*/ 9921 w 50178"/>
                    <a:gd name="connsiteY273" fmla="*/ 38818 h 41121"/>
                    <a:gd name="connsiteX274" fmla="*/ 9052 w 50178"/>
                    <a:gd name="connsiteY274" fmla="*/ 39345 h 41121"/>
                    <a:gd name="connsiteX275" fmla="*/ 7543 w 50178"/>
                    <a:gd name="connsiteY275" fmla="*/ 40261 h 41121"/>
                    <a:gd name="connsiteX276" fmla="*/ 4112 w 50178"/>
                    <a:gd name="connsiteY276" fmla="*/ 32154 h 41121"/>
                    <a:gd name="connsiteX277" fmla="*/ 6216 w 50178"/>
                    <a:gd name="connsiteY277" fmla="*/ 31902 h 41121"/>
                    <a:gd name="connsiteX278" fmla="*/ 6468 w 50178"/>
                    <a:gd name="connsiteY278" fmla="*/ 31902 h 41121"/>
                    <a:gd name="connsiteX279" fmla="*/ 6605 w 50178"/>
                    <a:gd name="connsiteY279" fmla="*/ 31856 h 41121"/>
                    <a:gd name="connsiteX280" fmla="*/ 6651 w 50178"/>
                    <a:gd name="connsiteY280" fmla="*/ 31856 h 41121"/>
                    <a:gd name="connsiteX281" fmla="*/ 6330 w 50178"/>
                    <a:gd name="connsiteY281" fmla="*/ 31925 h 41121"/>
                    <a:gd name="connsiteX282" fmla="*/ 6742 w 50178"/>
                    <a:gd name="connsiteY282" fmla="*/ 31925 h 41121"/>
                    <a:gd name="connsiteX283" fmla="*/ 7565 w 50178"/>
                    <a:gd name="connsiteY283" fmla="*/ 31787 h 41121"/>
                    <a:gd name="connsiteX284" fmla="*/ 8594 w 50178"/>
                    <a:gd name="connsiteY284" fmla="*/ 31490 h 41121"/>
                    <a:gd name="connsiteX285" fmla="*/ 8846 w 50178"/>
                    <a:gd name="connsiteY285" fmla="*/ 31421 h 41121"/>
                    <a:gd name="connsiteX286" fmla="*/ 8846 w 50178"/>
                    <a:gd name="connsiteY286" fmla="*/ 31421 h 41121"/>
                    <a:gd name="connsiteX287" fmla="*/ 8663 w 50178"/>
                    <a:gd name="connsiteY287" fmla="*/ 31490 h 41121"/>
                    <a:gd name="connsiteX288" fmla="*/ 8686 w 50178"/>
                    <a:gd name="connsiteY288" fmla="*/ 31490 h 41121"/>
                    <a:gd name="connsiteX289" fmla="*/ 8709 w 50178"/>
                    <a:gd name="connsiteY289" fmla="*/ 31490 h 41121"/>
                    <a:gd name="connsiteX290" fmla="*/ 8777 w 50178"/>
                    <a:gd name="connsiteY290" fmla="*/ 31490 h 41121"/>
                    <a:gd name="connsiteX291" fmla="*/ 8892 w 50178"/>
                    <a:gd name="connsiteY291" fmla="*/ 31421 h 41121"/>
                    <a:gd name="connsiteX292" fmla="*/ 9395 w 50178"/>
                    <a:gd name="connsiteY292" fmla="*/ 31261 h 41121"/>
                    <a:gd name="connsiteX293" fmla="*/ 11224 w 50178"/>
                    <a:gd name="connsiteY293" fmla="*/ 30620 h 41121"/>
                    <a:gd name="connsiteX294" fmla="*/ 10721 w 50178"/>
                    <a:gd name="connsiteY294" fmla="*/ 30894 h 41121"/>
                    <a:gd name="connsiteX295" fmla="*/ 13374 w 50178"/>
                    <a:gd name="connsiteY295" fmla="*/ 29383 h 41121"/>
                    <a:gd name="connsiteX296" fmla="*/ 13557 w 50178"/>
                    <a:gd name="connsiteY296" fmla="*/ 29291 h 41121"/>
                    <a:gd name="connsiteX297" fmla="*/ 13625 w 50178"/>
                    <a:gd name="connsiteY297" fmla="*/ 29246 h 41121"/>
                    <a:gd name="connsiteX298" fmla="*/ 13648 w 50178"/>
                    <a:gd name="connsiteY298" fmla="*/ 29246 h 41121"/>
                    <a:gd name="connsiteX299" fmla="*/ 13351 w 50178"/>
                    <a:gd name="connsiteY299" fmla="*/ 29451 h 41121"/>
                    <a:gd name="connsiteX300" fmla="*/ 13351 w 50178"/>
                    <a:gd name="connsiteY300" fmla="*/ 29451 h 41121"/>
                    <a:gd name="connsiteX301" fmla="*/ 13374 w 50178"/>
                    <a:gd name="connsiteY301" fmla="*/ 29406 h 41121"/>
                    <a:gd name="connsiteX302" fmla="*/ 13694 w 50178"/>
                    <a:gd name="connsiteY302" fmla="*/ 29177 h 41121"/>
                    <a:gd name="connsiteX303" fmla="*/ 14289 w 50178"/>
                    <a:gd name="connsiteY303" fmla="*/ 28696 h 41121"/>
                    <a:gd name="connsiteX304" fmla="*/ 14883 w 50178"/>
                    <a:gd name="connsiteY304" fmla="*/ 28238 h 41121"/>
                    <a:gd name="connsiteX305" fmla="*/ 15203 w 50178"/>
                    <a:gd name="connsiteY305" fmla="*/ 27986 h 41121"/>
                    <a:gd name="connsiteX306" fmla="*/ 15340 w 50178"/>
                    <a:gd name="connsiteY306" fmla="*/ 27871 h 41121"/>
                    <a:gd name="connsiteX307" fmla="*/ 16278 w 50178"/>
                    <a:gd name="connsiteY307" fmla="*/ 27070 h 41121"/>
                    <a:gd name="connsiteX308" fmla="*/ 16758 w 50178"/>
                    <a:gd name="connsiteY308" fmla="*/ 26658 h 41121"/>
                    <a:gd name="connsiteX309" fmla="*/ 17307 w 50178"/>
                    <a:gd name="connsiteY309" fmla="*/ 26108 h 41121"/>
                    <a:gd name="connsiteX310" fmla="*/ 18382 w 50178"/>
                    <a:gd name="connsiteY310" fmla="*/ 24986 h 41121"/>
                    <a:gd name="connsiteX311" fmla="*/ 18519 w 50178"/>
                    <a:gd name="connsiteY311" fmla="*/ 24848 h 41121"/>
                    <a:gd name="connsiteX312" fmla="*/ 18565 w 50178"/>
                    <a:gd name="connsiteY312" fmla="*/ 24848 h 41121"/>
                    <a:gd name="connsiteX313" fmla="*/ 18565 w 50178"/>
                    <a:gd name="connsiteY313" fmla="*/ 24825 h 41121"/>
                    <a:gd name="connsiteX314" fmla="*/ 18450 w 50178"/>
                    <a:gd name="connsiteY314" fmla="*/ 24963 h 41121"/>
                    <a:gd name="connsiteX315" fmla="*/ 18450 w 50178"/>
                    <a:gd name="connsiteY315" fmla="*/ 24963 h 41121"/>
                    <a:gd name="connsiteX316" fmla="*/ 18519 w 50178"/>
                    <a:gd name="connsiteY316" fmla="*/ 24894 h 41121"/>
                    <a:gd name="connsiteX317" fmla="*/ 18771 w 50178"/>
                    <a:gd name="connsiteY317" fmla="*/ 24619 h 41121"/>
                    <a:gd name="connsiteX318" fmla="*/ 19296 w 50178"/>
                    <a:gd name="connsiteY318" fmla="*/ 24024 h 41121"/>
                    <a:gd name="connsiteX319" fmla="*/ 23390 w 50178"/>
                    <a:gd name="connsiteY319" fmla="*/ 19375 h 41121"/>
                    <a:gd name="connsiteX320" fmla="*/ 27460 w 50178"/>
                    <a:gd name="connsiteY320" fmla="*/ 14794 h 41121"/>
                    <a:gd name="connsiteX321" fmla="*/ 28512 w 50178"/>
                    <a:gd name="connsiteY321" fmla="*/ 13695 h 41121"/>
                    <a:gd name="connsiteX322" fmla="*/ 29244 w 50178"/>
                    <a:gd name="connsiteY322" fmla="*/ 12916 h 41121"/>
                    <a:gd name="connsiteX323" fmla="*/ 29816 w 50178"/>
                    <a:gd name="connsiteY323" fmla="*/ 12413 h 41121"/>
                    <a:gd name="connsiteX324" fmla="*/ 32148 w 50178"/>
                    <a:gd name="connsiteY324" fmla="*/ 10375 h 41121"/>
                    <a:gd name="connsiteX325" fmla="*/ 32743 w 50178"/>
                    <a:gd name="connsiteY325" fmla="*/ 9871 h 41121"/>
                    <a:gd name="connsiteX326" fmla="*/ 32994 w 50178"/>
                    <a:gd name="connsiteY326" fmla="*/ 9619 h 41121"/>
                    <a:gd name="connsiteX327" fmla="*/ 33063 w 50178"/>
                    <a:gd name="connsiteY327" fmla="*/ 9573 h 41121"/>
                    <a:gd name="connsiteX328" fmla="*/ 33223 w 50178"/>
                    <a:gd name="connsiteY328" fmla="*/ 9481 h 41121"/>
                    <a:gd name="connsiteX329" fmla="*/ 33543 w 50178"/>
                    <a:gd name="connsiteY329" fmla="*/ 9252 h 41121"/>
                    <a:gd name="connsiteX330" fmla="*/ 34847 w 50178"/>
                    <a:gd name="connsiteY330" fmla="*/ 8382 h 41121"/>
                    <a:gd name="connsiteX331" fmla="*/ 36127 w 50178"/>
                    <a:gd name="connsiteY331" fmla="*/ 7535 h 41121"/>
                    <a:gd name="connsiteX332" fmla="*/ 36768 w 50178"/>
                    <a:gd name="connsiteY332" fmla="*/ 7099 h 41121"/>
                    <a:gd name="connsiteX333" fmla="*/ 36996 w 50178"/>
                    <a:gd name="connsiteY333" fmla="*/ 6962 h 41121"/>
                    <a:gd name="connsiteX334" fmla="*/ 37042 w 50178"/>
                    <a:gd name="connsiteY334" fmla="*/ 6962 h 41121"/>
                    <a:gd name="connsiteX335" fmla="*/ 37133 w 50178"/>
                    <a:gd name="connsiteY335" fmla="*/ 6893 h 41121"/>
                    <a:gd name="connsiteX336" fmla="*/ 37316 w 50178"/>
                    <a:gd name="connsiteY336" fmla="*/ 6825 h 41121"/>
                    <a:gd name="connsiteX337" fmla="*/ 37659 w 50178"/>
                    <a:gd name="connsiteY337" fmla="*/ 6642 h 41121"/>
                    <a:gd name="connsiteX338" fmla="*/ 40426 w 50178"/>
                    <a:gd name="connsiteY338" fmla="*/ 5290 h 41121"/>
                    <a:gd name="connsiteX339" fmla="*/ 43514 w 50178"/>
                    <a:gd name="connsiteY339" fmla="*/ 4145 h 41121"/>
                    <a:gd name="connsiteX340" fmla="*/ 46509 w 50178"/>
                    <a:gd name="connsiteY340" fmla="*/ 3344 h 41121"/>
                    <a:gd name="connsiteX341" fmla="*/ 49619 w 50178"/>
                    <a:gd name="connsiteY341" fmla="*/ 2817 h 41121"/>
                    <a:gd name="connsiteX342" fmla="*/ 49550 w 50178"/>
                    <a:gd name="connsiteY342" fmla="*/ 3916 h 4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50178" h="41121">
                      <a:moveTo>
                        <a:pt x="49756" y="3779"/>
                      </a:moveTo>
                      <a:cubicBezTo>
                        <a:pt x="48819" y="4122"/>
                        <a:pt x="47721" y="4420"/>
                        <a:pt x="46921" y="4786"/>
                      </a:cubicBezTo>
                      <a:cubicBezTo>
                        <a:pt x="46006" y="5245"/>
                        <a:pt x="44977" y="5588"/>
                        <a:pt x="44154" y="6115"/>
                      </a:cubicBezTo>
                      <a:cubicBezTo>
                        <a:pt x="43308" y="6573"/>
                        <a:pt x="42347" y="7031"/>
                        <a:pt x="41661" y="7489"/>
                      </a:cubicBezTo>
                      <a:lnTo>
                        <a:pt x="39123" y="9275"/>
                      </a:lnTo>
                      <a:lnTo>
                        <a:pt x="38803" y="9481"/>
                      </a:lnTo>
                      <a:lnTo>
                        <a:pt x="38643" y="9619"/>
                      </a:lnTo>
                      <a:lnTo>
                        <a:pt x="38574" y="9664"/>
                      </a:lnTo>
                      <a:lnTo>
                        <a:pt x="38528" y="9664"/>
                      </a:lnTo>
                      <a:cubicBezTo>
                        <a:pt x="38528" y="9664"/>
                        <a:pt x="38505" y="9687"/>
                        <a:pt x="38505" y="9687"/>
                      </a:cubicBezTo>
                      <a:cubicBezTo>
                        <a:pt x="38574" y="9642"/>
                        <a:pt x="38300" y="9825"/>
                        <a:pt x="38688" y="9573"/>
                      </a:cubicBezTo>
                      <a:lnTo>
                        <a:pt x="38688" y="9573"/>
                      </a:lnTo>
                      <a:lnTo>
                        <a:pt x="38117" y="10100"/>
                      </a:lnTo>
                      <a:lnTo>
                        <a:pt x="36973" y="11130"/>
                      </a:lnTo>
                      <a:lnTo>
                        <a:pt x="35830" y="12161"/>
                      </a:lnTo>
                      <a:lnTo>
                        <a:pt x="35533" y="12390"/>
                      </a:lnTo>
                      <a:lnTo>
                        <a:pt x="35395" y="12527"/>
                      </a:lnTo>
                      <a:lnTo>
                        <a:pt x="35327" y="12596"/>
                      </a:lnTo>
                      <a:cubicBezTo>
                        <a:pt x="35327" y="12596"/>
                        <a:pt x="35670" y="12275"/>
                        <a:pt x="35510" y="12436"/>
                      </a:cubicBezTo>
                      <a:lnTo>
                        <a:pt x="35510" y="12436"/>
                      </a:lnTo>
                      <a:cubicBezTo>
                        <a:pt x="35510" y="12436"/>
                        <a:pt x="35510" y="12481"/>
                        <a:pt x="35510" y="12481"/>
                      </a:cubicBezTo>
                      <a:lnTo>
                        <a:pt x="35510" y="12527"/>
                      </a:lnTo>
                      <a:cubicBezTo>
                        <a:pt x="35510" y="12527"/>
                        <a:pt x="34984" y="13123"/>
                        <a:pt x="34984" y="13123"/>
                      </a:cubicBezTo>
                      <a:lnTo>
                        <a:pt x="32994" y="15481"/>
                      </a:lnTo>
                      <a:lnTo>
                        <a:pt x="32491" y="16077"/>
                      </a:lnTo>
                      <a:lnTo>
                        <a:pt x="32423" y="16146"/>
                      </a:lnTo>
                      <a:lnTo>
                        <a:pt x="32423" y="16146"/>
                      </a:lnTo>
                      <a:cubicBezTo>
                        <a:pt x="32423" y="16146"/>
                        <a:pt x="32240" y="16375"/>
                        <a:pt x="32606" y="15963"/>
                      </a:cubicBezTo>
                      <a:lnTo>
                        <a:pt x="32606" y="15963"/>
                      </a:lnTo>
                      <a:cubicBezTo>
                        <a:pt x="32606" y="15963"/>
                        <a:pt x="32583" y="16031"/>
                        <a:pt x="32583" y="16031"/>
                      </a:cubicBezTo>
                      <a:lnTo>
                        <a:pt x="32468" y="16191"/>
                      </a:lnTo>
                      <a:lnTo>
                        <a:pt x="32240" y="16535"/>
                      </a:lnTo>
                      <a:lnTo>
                        <a:pt x="31371" y="17795"/>
                      </a:lnTo>
                      <a:lnTo>
                        <a:pt x="27941" y="22970"/>
                      </a:lnTo>
                      <a:lnTo>
                        <a:pt x="24488" y="28077"/>
                      </a:lnTo>
                      <a:lnTo>
                        <a:pt x="24053" y="28719"/>
                      </a:lnTo>
                      <a:lnTo>
                        <a:pt x="23824" y="29062"/>
                      </a:lnTo>
                      <a:lnTo>
                        <a:pt x="23779" y="29108"/>
                      </a:lnTo>
                      <a:lnTo>
                        <a:pt x="23596" y="29337"/>
                      </a:lnTo>
                      <a:lnTo>
                        <a:pt x="23481" y="29497"/>
                      </a:lnTo>
                      <a:lnTo>
                        <a:pt x="22567" y="30711"/>
                      </a:lnTo>
                      <a:lnTo>
                        <a:pt x="22087" y="31329"/>
                      </a:lnTo>
                      <a:lnTo>
                        <a:pt x="21492" y="32016"/>
                      </a:lnTo>
                      <a:lnTo>
                        <a:pt x="20257" y="33413"/>
                      </a:lnTo>
                      <a:lnTo>
                        <a:pt x="19022" y="34627"/>
                      </a:lnTo>
                      <a:lnTo>
                        <a:pt x="18473" y="35154"/>
                      </a:lnTo>
                      <a:lnTo>
                        <a:pt x="18199" y="35429"/>
                      </a:lnTo>
                      <a:lnTo>
                        <a:pt x="17581" y="35864"/>
                      </a:lnTo>
                      <a:lnTo>
                        <a:pt x="15066" y="37696"/>
                      </a:lnTo>
                      <a:cubicBezTo>
                        <a:pt x="15066" y="37696"/>
                        <a:pt x="14906" y="37788"/>
                        <a:pt x="14792" y="37834"/>
                      </a:cubicBezTo>
                      <a:lnTo>
                        <a:pt x="14540" y="37948"/>
                      </a:lnTo>
                      <a:lnTo>
                        <a:pt x="13397" y="38475"/>
                      </a:lnTo>
                      <a:lnTo>
                        <a:pt x="12436" y="38933"/>
                      </a:lnTo>
                      <a:lnTo>
                        <a:pt x="11956" y="39162"/>
                      </a:lnTo>
                      <a:lnTo>
                        <a:pt x="11841" y="39208"/>
                      </a:lnTo>
                      <a:lnTo>
                        <a:pt x="11773" y="39208"/>
                      </a:lnTo>
                      <a:cubicBezTo>
                        <a:pt x="11773" y="39208"/>
                        <a:pt x="11750" y="39253"/>
                        <a:pt x="11750" y="39253"/>
                      </a:cubicBezTo>
                      <a:lnTo>
                        <a:pt x="11522" y="39345"/>
                      </a:lnTo>
                      <a:lnTo>
                        <a:pt x="11270" y="39437"/>
                      </a:lnTo>
                      <a:lnTo>
                        <a:pt x="10287" y="39826"/>
                      </a:lnTo>
                      <a:cubicBezTo>
                        <a:pt x="10012" y="39963"/>
                        <a:pt x="9463" y="40078"/>
                        <a:pt x="9052" y="40192"/>
                      </a:cubicBezTo>
                      <a:lnTo>
                        <a:pt x="8366" y="40376"/>
                      </a:lnTo>
                      <a:lnTo>
                        <a:pt x="7497" y="40559"/>
                      </a:lnTo>
                      <a:lnTo>
                        <a:pt x="5416" y="41017"/>
                      </a:lnTo>
                      <a:cubicBezTo>
                        <a:pt x="3015" y="41543"/>
                        <a:pt x="636" y="40032"/>
                        <a:pt x="110" y="37627"/>
                      </a:cubicBezTo>
                      <a:cubicBezTo>
                        <a:pt x="-278" y="35887"/>
                        <a:pt x="385" y="34169"/>
                        <a:pt x="1711" y="33139"/>
                      </a:cubicBezTo>
                      <a:lnTo>
                        <a:pt x="1985" y="32933"/>
                      </a:lnTo>
                      <a:lnTo>
                        <a:pt x="3724" y="31559"/>
                      </a:lnTo>
                      <a:lnTo>
                        <a:pt x="4501" y="30940"/>
                      </a:lnTo>
                      <a:lnTo>
                        <a:pt x="4890" y="30620"/>
                      </a:lnTo>
                      <a:cubicBezTo>
                        <a:pt x="4890" y="30620"/>
                        <a:pt x="5210" y="30413"/>
                        <a:pt x="5233" y="30345"/>
                      </a:cubicBezTo>
                      <a:lnTo>
                        <a:pt x="5644" y="29978"/>
                      </a:lnTo>
                      <a:lnTo>
                        <a:pt x="6056" y="29589"/>
                      </a:lnTo>
                      <a:lnTo>
                        <a:pt x="6399" y="29246"/>
                      </a:lnTo>
                      <a:lnTo>
                        <a:pt x="7108" y="28535"/>
                      </a:lnTo>
                      <a:lnTo>
                        <a:pt x="7931" y="27780"/>
                      </a:lnTo>
                      <a:lnTo>
                        <a:pt x="7359" y="28307"/>
                      </a:lnTo>
                      <a:lnTo>
                        <a:pt x="8915" y="26314"/>
                      </a:lnTo>
                      <a:lnTo>
                        <a:pt x="9097" y="26062"/>
                      </a:lnTo>
                      <a:lnTo>
                        <a:pt x="9143" y="26016"/>
                      </a:lnTo>
                      <a:lnTo>
                        <a:pt x="9166" y="26016"/>
                      </a:lnTo>
                      <a:cubicBezTo>
                        <a:pt x="9166" y="26016"/>
                        <a:pt x="9440" y="25673"/>
                        <a:pt x="8915" y="26291"/>
                      </a:cubicBezTo>
                      <a:lnTo>
                        <a:pt x="8915" y="26291"/>
                      </a:lnTo>
                      <a:cubicBezTo>
                        <a:pt x="8915" y="26291"/>
                        <a:pt x="8915" y="26268"/>
                        <a:pt x="8915" y="26268"/>
                      </a:cubicBezTo>
                      <a:lnTo>
                        <a:pt x="9006" y="26131"/>
                      </a:lnTo>
                      <a:lnTo>
                        <a:pt x="9349" y="25604"/>
                      </a:lnTo>
                      <a:lnTo>
                        <a:pt x="10012" y="24573"/>
                      </a:lnTo>
                      <a:lnTo>
                        <a:pt x="10058" y="24505"/>
                      </a:lnTo>
                      <a:cubicBezTo>
                        <a:pt x="10058" y="24505"/>
                        <a:pt x="9806" y="24825"/>
                        <a:pt x="9921" y="24665"/>
                      </a:cubicBezTo>
                      <a:lnTo>
                        <a:pt x="9921" y="24665"/>
                      </a:lnTo>
                      <a:cubicBezTo>
                        <a:pt x="9921" y="24665"/>
                        <a:pt x="9921" y="24665"/>
                        <a:pt x="9921" y="24665"/>
                      </a:cubicBezTo>
                      <a:lnTo>
                        <a:pt x="9921" y="24619"/>
                      </a:lnTo>
                      <a:cubicBezTo>
                        <a:pt x="9921" y="24619"/>
                        <a:pt x="10035" y="24482"/>
                        <a:pt x="10035" y="24482"/>
                      </a:cubicBezTo>
                      <a:lnTo>
                        <a:pt x="10195" y="24207"/>
                      </a:lnTo>
                      <a:lnTo>
                        <a:pt x="10515" y="23657"/>
                      </a:lnTo>
                      <a:lnTo>
                        <a:pt x="11133" y="22581"/>
                      </a:lnTo>
                      <a:lnTo>
                        <a:pt x="11727" y="21551"/>
                      </a:lnTo>
                      <a:lnTo>
                        <a:pt x="12025" y="21047"/>
                      </a:lnTo>
                      <a:lnTo>
                        <a:pt x="12184" y="20772"/>
                      </a:lnTo>
                      <a:lnTo>
                        <a:pt x="12184" y="20703"/>
                      </a:lnTo>
                      <a:cubicBezTo>
                        <a:pt x="12184" y="20703"/>
                        <a:pt x="12231" y="20703"/>
                        <a:pt x="12231" y="20703"/>
                      </a:cubicBezTo>
                      <a:lnTo>
                        <a:pt x="12231" y="20703"/>
                      </a:lnTo>
                      <a:cubicBezTo>
                        <a:pt x="12231" y="20703"/>
                        <a:pt x="12070" y="20909"/>
                        <a:pt x="12162" y="20817"/>
                      </a:cubicBezTo>
                      <a:lnTo>
                        <a:pt x="12162" y="20749"/>
                      </a:lnTo>
                      <a:cubicBezTo>
                        <a:pt x="12162" y="20749"/>
                        <a:pt x="12253" y="20612"/>
                        <a:pt x="12253" y="20612"/>
                      </a:cubicBezTo>
                      <a:cubicBezTo>
                        <a:pt x="13054" y="19146"/>
                        <a:pt x="13946" y="17772"/>
                        <a:pt x="14792" y="16352"/>
                      </a:cubicBezTo>
                      <a:lnTo>
                        <a:pt x="15683" y="15092"/>
                      </a:lnTo>
                      <a:lnTo>
                        <a:pt x="16438" y="14107"/>
                      </a:lnTo>
                      <a:lnTo>
                        <a:pt x="17947" y="12138"/>
                      </a:lnTo>
                      <a:lnTo>
                        <a:pt x="18336" y="11657"/>
                      </a:lnTo>
                      <a:lnTo>
                        <a:pt x="18542" y="11382"/>
                      </a:lnTo>
                      <a:lnTo>
                        <a:pt x="18588" y="11336"/>
                      </a:lnTo>
                      <a:lnTo>
                        <a:pt x="18679" y="11222"/>
                      </a:lnTo>
                      <a:lnTo>
                        <a:pt x="18885" y="10993"/>
                      </a:lnTo>
                      <a:lnTo>
                        <a:pt x="19731" y="10100"/>
                      </a:lnTo>
                      <a:cubicBezTo>
                        <a:pt x="20051" y="9756"/>
                        <a:pt x="20234" y="9550"/>
                        <a:pt x="20668" y="9115"/>
                      </a:cubicBezTo>
                      <a:lnTo>
                        <a:pt x="21583" y="8245"/>
                      </a:lnTo>
                      <a:lnTo>
                        <a:pt x="22498" y="7397"/>
                      </a:lnTo>
                      <a:lnTo>
                        <a:pt x="22612" y="7283"/>
                      </a:lnTo>
                      <a:lnTo>
                        <a:pt x="23116" y="6756"/>
                      </a:lnTo>
                      <a:lnTo>
                        <a:pt x="23116" y="6756"/>
                      </a:lnTo>
                      <a:cubicBezTo>
                        <a:pt x="23116" y="6756"/>
                        <a:pt x="23138" y="6710"/>
                        <a:pt x="23138" y="6710"/>
                      </a:cubicBezTo>
                      <a:lnTo>
                        <a:pt x="23207" y="6664"/>
                      </a:lnTo>
                      <a:lnTo>
                        <a:pt x="23459" y="6481"/>
                      </a:lnTo>
                      <a:lnTo>
                        <a:pt x="23939" y="6115"/>
                      </a:lnTo>
                      <a:lnTo>
                        <a:pt x="24922" y="5359"/>
                      </a:lnTo>
                      <a:cubicBezTo>
                        <a:pt x="25105" y="5221"/>
                        <a:pt x="25242" y="5107"/>
                        <a:pt x="25425" y="4947"/>
                      </a:cubicBezTo>
                      <a:lnTo>
                        <a:pt x="26088" y="4534"/>
                      </a:lnTo>
                      <a:lnTo>
                        <a:pt x="27437" y="3687"/>
                      </a:lnTo>
                      <a:lnTo>
                        <a:pt x="28101" y="3275"/>
                      </a:lnTo>
                      <a:lnTo>
                        <a:pt x="28604" y="2954"/>
                      </a:lnTo>
                      <a:lnTo>
                        <a:pt x="28878" y="2817"/>
                      </a:lnTo>
                      <a:lnTo>
                        <a:pt x="31188" y="1809"/>
                      </a:lnTo>
                      <a:cubicBezTo>
                        <a:pt x="32148" y="1466"/>
                        <a:pt x="33131" y="1122"/>
                        <a:pt x="34092" y="802"/>
                      </a:cubicBezTo>
                      <a:lnTo>
                        <a:pt x="34115" y="802"/>
                      </a:lnTo>
                      <a:lnTo>
                        <a:pt x="34321" y="733"/>
                      </a:lnTo>
                      <a:lnTo>
                        <a:pt x="34458" y="733"/>
                      </a:lnTo>
                      <a:cubicBezTo>
                        <a:pt x="34458" y="733"/>
                        <a:pt x="34618" y="687"/>
                        <a:pt x="34618" y="687"/>
                      </a:cubicBezTo>
                      <a:lnTo>
                        <a:pt x="34938" y="619"/>
                      </a:lnTo>
                      <a:lnTo>
                        <a:pt x="35555" y="527"/>
                      </a:lnTo>
                      <a:lnTo>
                        <a:pt x="36790" y="275"/>
                      </a:lnTo>
                      <a:lnTo>
                        <a:pt x="37133" y="183"/>
                      </a:lnTo>
                      <a:lnTo>
                        <a:pt x="38734" y="69"/>
                      </a:lnTo>
                      <a:lnTo>
                        <a:pt x="39535" y="69"/>
                      </a:lnTo>
                      <a:cubicBezTo>
                        <a:pt x="39535" y="69"/>
                        <a:pt x="39580" y="23"/>
                        <a:pt x="39580" y="23"/>
                      </a:cubicBezTo>
                      <a:lnTo>
                        <a:pt x="39763" y="23"/>
                      </a:lnTo>
                      <a:cubicBezTo>
                        <a:pt x="39763" y="23"/>
                        <a:pt x="39786" y="0"/>
                        <a:pt x="39786" y="0"/>
                      </a:cubicBezTo>
                      <a:lnTo>
                        <a:pt x="40060" y="0"/>
                      </a:lnTo>
                      <a:cubicBezTo>
                        <a:pt x="40060" y="0"/>
                        <a:pt x="40426" y="23"/>
                        <a:pt x="40426" y="23"/>
                      </a:cubicBezTo>
                      <a:cubicBezTo>
                        <a:pt x="40929" y="23"/>
                        <a:pt x="41409" y="46"/>
                        <a:pt x="41958" y="92"/>
                      </a:cubicBezTo>
                      <a:lnTo>
                        <a:pt x="43742" y="298"/>
                      </a:lnTo>
                      <a:lnTo>
                        <a:pt x="44291" y="367"/>
                      </a:lnTo>
                      <a:lnTo>
                        <a:pt x="44657" y="481"/>
                      </a:lnTo>
                      <a:lnTo>
                        <a:pt x="45389" y="687"/>
                      </a:lnTo>
                      <a:cubicBezTo>
                        <a:pt x="45892" y="824"/>
                        <a:pt x="46372" y="985"/>
                        <a:pt x="46852" y="1145"/>
                      </a:cubicBezTo>
                      <a:lnTo>
                        <a:pt x="47035" y="1214"/>
                      </a:lnTo>
                      <a:lnTo>
                        <a:pt x="47126" y="1214"/>
                      </a:lnTo>
                      <a:cubicBezTo>
                        <a:pt x="47126" y="1214"/>
                        <a:pt x="47172" y="1237"/>
                        <a:pt x="47172" y="1237"/>
                      </a:cubicBezTo>
                      <a:lnTo>
                        <a:pt x="47195" y="1237"/>
                      </a:lnTo>
                      <a:cubicBezTo>
                        <a:pt x="47195" y="1237"/>
                        <a:pt x="47195" y="1237"/>
                        <a:pt x="47195" y="1237"/>
                      </a:cubicBezTo>
                      <a:lnTo>
                        <a:pt x="47401" y="1237"/>
                      </a:lnTo>
                      <a:cubicBezTo>
                        <a:pt x="47401" y="1237"/>
                        <a:pt x="47401" y="1260"/>
                        <a:pt x="47401" y="1260"/>
                      </a:cubicBezTo>
                      <a:lnTo>
                        <a:pt x="47744" y="1443"/>
                      </a:lnTo>
                      <a:lnTo>
                        <a:pt x="48430" y="1786"/>
                      </a:lnTo>
                      <a:lnTo>
                        <a:pt x="49116" y="2153"/>
                      </a:lnTo>
                      <a:cubicBezTo>
                        <a:pt x="49368" y="2267"/>
                        <a:pt x="49642" y="2473"/>
                        <a:pt x="49871" y="2634"/>
                      </a:cubicBezTo>
                      <a:lnTo>
                        <a:pt x="49916" y="2680"/>
                      </a:lnTo>
                      <a:cubicBezTo>
                        <a:pt x="50191" y="2863"/>
                        <a:pt x="50259" y="3229"/>
                        <a:pt x="50077" y="3481"/>
                      </a:cubicBezTo>
                      <a:cubicBezTo>
                        <a:pt x="50008" y="3619"/>
                        <a:pt x="49893" y="3687"/>
                        <a:pt x="49779" y="3733"/>
                      </a:cubicBezTo>
                      <a:close/>
                      <a:moveTo>
                        <a:pt x="49436" y="3756"/>
                      </a:moveTo>
                      <a:lnTo>
                        <a:pt x="48773" y="3825"/>
                      </a:lnTo>
                      <a:lnTo>
                        <a:pt x="47996" y="3939"/>
                      </a:lnTo>
                      <a:lnTo>
                        <a:pt x="47218" y="4031"/>
                      </a:lnTo>
                      <a:lnTo>
                        <a:pt x="46829" y="4031"/>
                      </a:lnTo>
                      <a:cubicBezTo>
                        <a:pt x="46829" y="4031"/>
                        <a:pt x="46829" y="4054"/>
                        <a:pt x="46829" y="4054"/>
                      </a:cubicBezTo>
                      <a:lnTo>
                        <a:pt x="46829" y="4054"/>
                      </a:lnTo>
                      <a:cubicBezTo>
                        <a:pt x="46829" y="4054"/>
                        <a:pt x="47241" y="4099"/>
                        <a:pt x="47035" y="4077"/>
                      </a:cubicBezTo>
                      <a:lnTo>
                        <a:pt x="46967" y="4077"/>
                      </a:lnTo>
                      <a:cubicBezTo>
                        <a:pt x="46967" y="4077"/>
                        <a:pt x="46875" y="4122"/>
                        <a:pt x="46875" y="4122"/>
                      </a:cubicBezTo>
                      <a:lnTo>
                        <a:pt x="46692" y="4168"/>
                      </a:lnTo>
                      <a:cubicBezTo>
                        <a:pt x="46189" y="4260"/>
                        <a:pt x="45686" y="4397"/>
                        <a:pt x="45206" y="4534"/>
                      </a:cubicBezTo>
                      <a:lnTo>
                        <a:pt x="44451" y="4695"/>
                      </a:lnTo>
                      <a:lnTo>
                        <a:pt x="44085" y="4764"/>
                      </a:lnTo>
                      <a:cubicBezTo>
                        <a:pt x="44085" y="4764"/>
                        <a:pt x="43948" y="4832"/>
                        <a:pt x="43879" y="4878"/>
                      </a:cubicBezTo>
                      <a:lnTo>
                        <a:pt x="41318" y="5863"/>
                      </a:lnTo>
                      <a:lnTo>
                        <a:pt x="40952" y="5977"/>
                      </a:lnTo>
                      <a:lnTo>
                        <a:pt x="40769" y="6069"/>
                      </a:lnTo>
                      <a:lnTo>
                        <a:pt x="40678" y="6115"/>
                      </a:lnTo>
                      <a:lnTo>
                        <a:pt x="40655" y="6115"/>
                      </a:lnTo>
                      <a:cubicBezTo>
                        <a:pt x="40655" y="6115"/>
                        <a:pt x="40655" y="6115"/>
                        <a:pt x="40655" y="6115"/>
                      </a:cubicBezTo>
                      <a:cubicBezTo>
                        <a:pt x="40632" y="6115"/>
                        <a:pt x="40929" y="6046"/>
                        <a:pt x="40792" y="6069"/>
                      </a:cubicBezTo>
                      <a:lnTo>
                        <a:pt x="40792" y="6069"/>
                      </a:lnTo>
                      <a:cubicBezTo>
                        <a:pt x="40792" y="6069"/>
                        <a:pt x="40769" y="6115"/>
                        <a:pt x="40769" y="6115"/>
                      </a:cubicBezTo>
                      <a:lnTo>
                        <a:pt x="40129" y="6435"/>
                      </a:lnTo>
                      <a:lnTo>
                        <a:pt x="38848" y="7077"/>
                      </a:lnTo>
                      <a:lnTo>
                        <a:pt x="39214" y="6962"/>
                      </a:lnTo>
                      <a:lnTo>
                        <a:pt x="38117" y="7603"/>
                      </a:lnTo>
                      <a:lnTo>
                        <a:pt x="37591" y="7924"/>
                      </a:lnTo>
                      <a:lnTo>
                        <a:pt x="37316" y="8084"/>
                      </a:lnTo>
                      <a:lnTo>
                        <a:pt x="37179" y="8176"/>
                      </a:lnTo>
                      <a:lnTo>
                        <a:pt x="37111" y="8222"/>
                      </a:lnTo>
                      <a:lnTo>
                        <a:pt x="37065" y="8222"/>
                      </a:lnTo>
                      <a:cubicBezTo>
                        <a:pt x="37065" y="8222"/>
                        <a:pt x="37065" y="8222"/>
                        <a:pt x="37065" y="8222"/>
                      </a:cubicBezTo>
                      <a:cubicBezTo>
                        <a:pt x="37454" y="8061"/>
                        <a:pt x="37179" y="8199"/>
                        <a:pt x="37248" y="8153"/>
                      </a:cubicBezTo>
                      <a:lnTo>
                        <a:pt x="37248" y="8153"/>
                      </a:lnTo>
                      <a:cubicBezTo>
                        <a:pt x="37248" y="8153"/>
                        <a:pt x="35693" y="9344"/>
                        <a:pt x="35693" y="9344"/>
                      </a:cubicBezTo>
                      <a:lnTo>
                        <a:pt x="33772" y="10924"/>
                      </a:lnTo>
                      <a:lnTo>
                        <a:pt x="33520" y="11107"/>
                      </a:lnTo>
                      <a:lnTo>
                        <a:pt x="33520" y="11107"/>
                      </a:lnTo>
                      <a:cubicBezTo>
                        <a:pt x="33360" y="11222"/>
                        <a:pt x="33749" y="10993"/>
                        <a:pt x="33703" y="10993"/>
                      </a:cubicBezTo>
                      <a:lnTo>
                        <a:pt x="33703" y="10993"/>
                      </a:lnTo>
                      <a:cubicBezTo>
                        <a:pt x="33703" y="10993"/>
                        <a:pt x="33703" y="11016"/>
                        <a:pt x="33703" y="11016"/>
                      </a:cubicBezTo>
                      <a:lnTo>
                        <a:pt x="33703" y="11062"/>
                      </a:lnTo>
                      <a:cubicBezTo>
                        <a:pt x="33703" y="11062"/>
                        <a:pt x="33589" y="11153"/>
                        <a:pt x="33589" y="11153"/>
                      </a:cubicBezTo>
                      <a:lnTo>
                        <a:pt x="33269" y="11497"/>
                      </a:lnTo>
                      <a:lnTo>
                        <a:pt x="32629" y="12161"/>
                      </a:lnTo>
                      <a:lnTo>
                        <a:pt x="32308" y="12459"/>
                      </a:lnTo>
                      <a:lnTo>
                        <a:pt x="31896" y="12916"/>
                      </a:lnTo>
                      <a:lnTo>
                        <a:pt x="31073" y="13878"/>
                      </a:lnTo>
                      <a:lnTo>
                        <a:pt x="30662" y="14337"/>
                      </a:lnTo>
                      <a:lnTo>
                        <a:pt x="30456" y="14565"/>
                      </a:lnTo>
                      <a:lnTo>
                        <a:pt x="30410" y="14634"/>
                      </a:lnTo>
                      <a:lnTo>
                        <a:pt x="30387" y="14634"/>
                      </a:lnTo>
                      <a:cubicBezTo>
                        <a:pt x="30387" y="14634"/>
                        <a:pt x="30387" y="14680"/>
                        <a:pt x="30387" y="14680"/>
                      </a:cubicBezTo>
                      <a:cubicBezTo>
                        <a:pt x="30616" y="14474"/>
                        <a:pt x="29907" y="15207"/>
                        <a:pt x="30867" y="14199"/>
                      </a:cubicBezTo>
                      <a:lnTo>
                        <a:pt x="30867" y="14199"/>
                      </a:lnTo>
                      <a:lnTo>
                        <a:pt x="30776" y="14337"/>
                      </a:lnTo>
                      <a:lnTo>
                        <a:pt x="30022" y="15321"/>
                      </a:lnTo>
                      <a:lnTo>
                        <a:pt x="29267" y="16306"/>
                      </a:lnTo>
                      <a:cubicBezTo>
                        <a:pt x="29152" y="16443"/>
                        <a:pt x="28832" y="16924"/>
                        <a:pt x="28627" y="17245"/>
                      </a:cubicBezTo>
                      <a:lnTo>
                        <a:pt x="27918" y="18230"/>
                      </a:lnTo>
                      <a:lnTo>
                        <a:pt x="27735" y="18504"/>
                      </a:lnTo>
                      <a:lnTo>
                        <a:pt x="27643" y="18642"/>
                      </a:lnTo>
                      <a:lnTo>
                        <a:pt x="27598" y="18711"/>
                      </a:lnTo>
                      <a:cubicBezTo>
                        <a:pt x="27598" y="18711"/>
                        <a:pt x="27872" y="18344"/>
                        <a:pt x="27735" y="18528"/>
                      </a:cubicBezTo>
                      <a:lnTo>
                        <a:pt x="27735" y="18528"/>
                      </a:lnTo>
                      <a:cubicBezTo>
                        <a:pt x="27735" y="18528"/>
                        <a:pt x="27735" y="18596"/>
                        <a:pt x="27735" y="18596"/>
                      </a:cubicBezTo>
                      <a:lnTo>
                        <a:pt x="27392" y="19100"/>
                      </a:lnTo>
                      <a:lnTo>
                        <a:pt x="26020" y="21184"/>
                      </a:lnTo>
                      <a:lnTo>
                        <a:pt x="24762" y="22993"/>
                      </a:lnTo>
                      <a:cubicBezTo>
                        <a:pt x="23847" y="24390"/>
                        <a:pt x="22910" y="25742"/>
                        <a:pt x="21949" y="27093"/>
                      </a:cubicBezTo>
                      <a:lnTo>
                        <a:pt x="20348" y="29314"/>
                      </a:lnTo>
                      <a:lnTo>
                        <a:pt x="18633" y="31421"/>
                      </a:lnTo>
                      <a:lnTo>
                        <a:pt x="17810" y="32360"/>
                      </a:lnTo>
                      <a:lnTo>
                        <a:pt x="17399" y="32841"/>
                      </a:lnTo>
                      <a:lnTo>
                        <a:pt x="17307" y="32955"/>
                      </a:lnTo>
                      <a:lnTo>
                        <a:pt x="17010" y="33299"/>
                      </a:lnTo>
                      <a:lnTo>
                        <a:pt x="16987" y="33299"/>
                      </a:lnTo>
                      <a:cubicBezTo>
                        <a:pt x="16987" y="33299"/>
                        <a:pt x="16918" y="33368"/>
                        <a:pt x="16918" y="33368"/>
                      </a:cubicBezTo>
                      <a:lnTo>
                        <a:pt x="16690" y="33597"/>
                      </a:lnTo>
                      <a:lnTo>
                        <a:pt x="14883" y="35291"/>
                      </a:lnTo>
                      <a:lnTo>
                        <a:pt x="14311" y="35818"/>
                      </a:lnTo>
                      <a:lnTo>
                        <a:pt x="13900" y="36093"/>
                      </a:lnTo>
                      <a:lnTo>
                        <a:pt x="13694" y="36230"/>
                      </a:lnTo>
                      <a:lnTo>
                        <a:pt x="13580" y="36299"/>
                      </a:lnTo>
                      <a:lnTo>
                        <a:pt x="13580" y="36299"/>
                      </a:lnTo>
                      <a:cubicBezTo>
                        <a:pt x="13580" y="36299"/>
                        <a:pt x="13580" y="36322"/>
                        <a:pt x="13580" y="36322"/>
                      </a:cubicBezTo>
                      <a:cubicBezTo>
                        <a:pt x="13762" y="36162"/>
                        <a:pt x="13625" y="36276"/>
                        <a:pt x="13671" y="36230"/>
                      </a:cubicBezTo>
                      <a:lnTo>
                        <a:pt x="13671" y="36230"/>
                      </a:lnTo>
                      <a:cubicBezTo>
                        <a:pt x="13671" y="36230"/>
                        <a:pt x="13625" y="36253"/>
                        <a:pt x="13625" y="36253"/>
                      </a:cubicBezTo>
                      <a:lnTo>
                        <a:pt x="13580" y="36253"/>
                      </a:lnTo>
                      <a:cubicBezTo>
                        <a:pt x="13580" y="36253"/>
                        <a:pt x="12756" y="36872"/>
                        <a:pt x="12756" y="36872"/>
                      </a:cubicBezTo>
                      <a:lnTo>
                        <a:pt x="12345" y="37192"/>
                      </a:lnTo>
                      <a:lnTo>
                        <a:pt x="12299" y="37238"/>
                      </a:lnTo>
                      <a:lnTo>
                        <a:pt x="12276" y="37238"/>
                      </a:lnTo>
                      <a:cubicBezTo>
                        <a:pt x="12276" y="37238"/>
                        <a:pt x="12276" y="37261"/>
                        <a:pt x="12276" y="37261"/>
                      </a:cubicBezTo>
                      <a:lnTo>
                        <a:pt x="12276" y="37261"/>
                      </a:lnTo>
                      <a:cubicBezTo>
                        <a:pt x="12276" y="37261"/>
                        <a:pt x="12574" y="36986"/>
                        <a:pt x="12436" y="37101"/>
                      </a:cubicBezTo>
                      <a:lnTo>
                        <a:pt x="12413" y="37101"/>
                      </a:lnTo>
                      <a:cubicBezTo>
                        <a:pt x="12413" y="37101"/>
                        <a:pt x="12276" y="37238"/>
                        <a:pt x="12276" y="37238"/>
                      </a:cubicBezTo>
                      <a:lnTo>
                        <a:pt x="12002" y="37444"/>
                      </a:lnTo>
                      <a:lnTo>
                        <a:pt x="10812" y="38269"/>
                      </a:lnTo>
                      <a:cubicBezTo>
                        <a:pt x="10607" y="38406"/>
                        <a:pt x="10515" y="38452"/>
                        <a:pt x="10355" y="38543"/>
                      </a:cubicBezTo>
                      <a:lnTo>
                        <a:pt x="9921" y="38818"/>
                      </a:lnTo>
                      <a:lnTo>
                        <a:pt x="9052" y="39345"/>
                      </a:lnTo>
                      <a:lnTo>
                        <a:pt x="7543" y="40261"/>
                      </a:lnTo>
                      <a:lnTo>
                        <a:pt x="4112" y="32154"/>
                      </a:lnTo>
                      <a:lnTo>
                        <a:pt x="6216" y="31902"/>
                      </a:lnTo>
                      <a:lnTo>
                        <a:pt x="6468" y="31902"/>
                      </a:lnTo>
                      <a:cubicBezTo>
                        <a:pt x="6468" y="31902"/>
                        <a:pt x="6605" y="31856"/>
                        <a:pt x="6605" y="31856"/>
                      </a:cubicBezTo>
                      <a:lnTo>
                        <a:pt x="6651" y="31856"/>
                      </a:lnTo>
                      <a:cubicBezTo>
                        <a:pt x="5987" y="31994"/>
                        <a:pt x="6468" y="31902"/>
                        <a:pt x="6330" y="31925"/>
                      </a:cubicBezTo>
                      <a:lnTo>
                        <a:pt x="6742" y="31925"/>
                      </a:lnTo>
                      <a:cubicBezTo>
                        <a:pt x="7016" y="31856"/>
                        <a:pt x="7177" y="31902"/>
                        <a:pt x="7565" y="31787"/>
                      </a:cubicBezTo>
                      <a:lnTo>
                        <a:pt x="8594" y="31490"/>
                      </a:lnTo>
                      <a:lnTo>
                        <a:pt x="8846" y="31421"/>
                      </a:lnTo>
                      <a:lnTo>
                        <a:pt x="8846" y="31421"/>
                      </a:lnTo>
                      <a:cubicBezTo>
                        <a:pt x="8457" y="31581"/>
                        <a:pt x="8754" y="31444"/>
                        <a:pt x="8663" y="31490"/>
                      </a:cubicBezTo>
                      <a:lnTo>
                        <a:pt x="8686" y="31490"/>
                      </a:lnTo>
                      <a:cubicBezTo>
                        <a:pt x="8686" y="31490"/>
                        <a:pt x="8709" y="31490"/>
                        <a:pt x="8709" y="31490"/>
                      </a:cubicBezTo>
                      <a:lnTo>
                        <a:pt x="8777" y="31490"/>
                      </a:lnTo>
                      <a:cubicBezTo>
                        <a:pt x="8777" y="31490"/>
                        <a:pt x="8892" y="31421"/>
                        <a:pt x="8892" y="31421"/>
                      </a:cubicBezTo>
                      <a:lnTo>
                        <a:pt x="9395" y="31261"/>
                      </a:lnTo>
                      <a:lnTo>
                        <a:pt x="11224" y="30620"/>
                      </a:lnTo>
                      <a:lnTo>
                        <a:pt x="10721" y="30894"/>
                      </a:lnTo>
                      <a:lnTo>
                        <a:pt x="13374" y="29383"/>
                      </a:lnTo>
                      <a:lnTo>
                        <a:pt x="13557" y="29291"/>
                      </a:lnTo>
                      <a:lnTo>
                        <a:pt x="13625" y="29246"/>
                      </a:lnTo>
                      <a:lnTo>
                        <a:pt x="13648" y="29246"/>
                      </a:lnTo>
                      <a:cubicBezTo>
                        <a:pt x="13946" y="29016"/>
                        <a:pt x="13282" y="29497"/>
                        <a:pt x="13351" y="29451"/>
                      </a:cubicBezTo>
                      <a:lnTo>
                        <a:pt x="13351" y="29451"/>
                      </a:lnTo>
                      <a:cubicBezTo>
                        <a:pt x="13351" y="29451"/>
                        <a:pt x="13374" y="29406"/>
                        <a:pt x="13374" y="29406"/>
                      </a:cubicBezTo>
                      <a:lnTo>
                        <a:pt x="13694" y="29177"/>
                      </a:lnTo>
                      <a:lnTo>
                        <a:pt x="14289" y="28696"/>
                      </a:lnTo>
                      <a:lnTo>
                        <a:pt x="14883" y="28238"/>
                      </a:lnTo>
                      <a:lnTo>
                        <a:pt x="15203" y="27986"/>
                      </a:lnTo>
                      <a:cubicBezTo>
                        <a:pt x="15203" y="27986"/>
                        <a:pt x="15295" y="27894"/>
                        <a:pt x="15340" y="27871"/>
                      </a:cubicBezTo>
                      <a:lnTo>
                        <a:pt x="16278" y="27070"/>
                      </a:lnTo>
                      <a:lnTo>
                        <a:pt x="16758" y="26658"/>
                      </a:lnTo>
                      <a:lnTo>
                        <a:pt x="17307" y="26108"/>
                      </a:lnTo>
                      <a:lnTo>
                        <a:pt x="18382" y="24986"/>
                      </a:lnTo>
                      <a:lnTo>
                        <a:pt x="18519" y="24848"/>
                      </a:lnTo>
                      <a:lnTo>
                        <a:pt x="18565" y="24848"/>
                      </a:lnTo>
                      <a:cubicBezTo>
                        <a:pt x="18565" y="24848"/>
                        <a:pt x="18565" y="24825"/>
                        <a:pt x="18565" y="24825"/>
                      </a:cubicBezTo>
                      <a:cubicBezTo>
                        <a:pt x="18313" y="25146"/>
                        <a:pt x="18496" y="24894"/>
                        <a:pt x="18450" y="24963"/>
                      </a:cubicBezTo>
                      <a:lnTo>
                        <a:pt x="18450" y="24963"/>
                      </a:lnTo>
                      <a:cubicBezTo>
                        <a:pt x="18450" y="24963"/>
                        <a:pt x="18519" y="24894"/>
                        <a:pt x="18519" y="24894"/>
                      </a:cubicBezTo>
                      <a:lnTo>
                        <a:pt x="18771" y="24619"/>
                      </a:lnTo>
                      <a:lnTo>
                        <a:pt x="19296" y="24024"/>
                      </a:lnTo>
                      <a:lnTo>
                        <a:pt x="23390" y="19375"/>
                      </a:lnTo>
                      <a:lnTo>
                        <a:pt x="27460" y="14794"/>
                      </a:lnTo>
                      <a:lnTo>
                        <a:pt x="28512" y="13695"/>
                      </a:lnTo>
                      <a:lnTo>
                        <a:pt x="29244" y="12916"/>
                      </a:lnTo>
                      <a:lnTo>
                        <a:pt x="29816" y="12413"/>
                      </a:lnTo>
                      <a:lnTo>
                        <a:pt x="32148" y="10375"/>
                      </a:lnTo>
                      <a:lnTo>
                        <a:pt x="32743" y="9871"/>
                      </a:lnTo>
                      <a:lnTo>
                        <a:pt x="32994" y="9619"/>
                      </a:lnTo>
                      <a:lnTo>
                        <a:pt x="33063" y="9573"/>
                      </a:lnTo>
                      <a:lnTo>
                        <a:pt x="33223" y="9481"/>
                      </a:lnTo>
                      <a:lnTo>
                        <a:pt x="33543" y="9252"/>
                      </a:lnTo>
                      <a:lnTo>
                        <a:pt x="34847" y="8382"/>
                      </a:lnTo>
                      <a:lnTo>
                        <a:pt x="36127" y="7535"/>
                      </a:lnTo>
                      <a:lnTo>
                        <a:pt x="36768" y="7099"/>
                      </a:lnTo>
                      <a:lnTo>
                        <a:pt x="36996" y="6962"/>
                      </a:lnTo>
                      <a:lnTo>
                        <a:pt x="37042" y="6962"/>
                      </a:lnTo>
                      <a:cubicBezTo>
                        <a:pt x="37042" y="6962"/>
                        <a:pt x="37133" y="6893"/>
                        <a:pt x="37133" y="6893"/>
                      </a:cubicBezTo>
                      <a:lnTo>
                        <a:pt x="37316" y="6825"/>
                      </a:lnTo>
                      <a:lnTo>
                        <a:pt x="37659" y="6642"/>
                      </a:lnTo>
                      <a:lnTo>
                        <a:pt x="40426" y="5290"/>
                      </a:lnTo>
                      <a:cubicBezTo>
                        <a:pt x="41547" y="4786"/>
                        <a:pt x="42485" y="4512"/>
                        <a:pt x="43514" y="4145"/>
                      </a:cubicBezTo>
                      <a:cubicBezTo>
                        <a:pt x="44520" y="3756"/>
                        <a:pt x="45526" y="3619"/>
                        <a:pt x="46509" y="3344"/>
                      </a:cubicBezTo>
                      <a:cubicBezTo>
                        <a:pt x="47653" y="3069"/>
                        <a:pt x="48567" y="2977"/>
                        <a:pt x="49619" y="2817"/>
                      </a:cubicBezTo>
                      <a:lnTo>
                        <a:pt x="49550" y="391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4" name="Graphic 3">
                <a:extLst>
                  <a:ext uri="{FF2B5EF4-FFF2-40B4-BE49-F238E27FC236}">
                    <a16:creationId xmlns:a16="http://schemas.microsoft.com/office/drawing/2014/main" id="{D52D24F1-2E86-7673-7A9D-00DF04D25383}"/>
                  </a:ext>
                </a:extLst>
              </p:cNvPr>
              <p:cNvGrpSpPr/>
              <p:nvPr/>
            </p:nvGrpSpPr>
            <p:grpSpPr>
              <a:xfrm>
                <a:off x="5359610" y="3726258"/>
                <a:ext cx="47124" cy="61061"/>
                <a:chOff x="4459347" y="3726258"/>
                <a:chExt cx="47124" cy="61061"/>
              </a:xfrm>
              <a:solidFill>
                <a:srgbClr val="EDA69A"/>
              </a:solidFill>
            </p:grpSpPr>
            <p:sp>
              <p:nvSpPr>
                <p:cNvPr id="1053" name="Freeform: Shape 2081">
                  <a:extLst>
                    <a:ext uri="{FF2B5EF4-FFF2-40B4-BE49-F238E27FC236}">
                      <a16:creationId xmlns:a16="http://schemas.microsoft.com/office/drawing/2014/main" id="{66E13D35-F79C-3257-370C-922070845985}"/>
                    </a:ext>
                  </a:extLst>
                </p:cNvPr>
                <p:cNvSpPr/>
                <p:nvPr/>
              </p:nvSpPr>
              <p:spPr>
                <a:xfrm>
                  <a:off x="4464095"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4" name="Freeform: Shape 2082">
                  <a:extLst>
                    <a:ext uri="{FF2B5EF4-FFF2-40B4-BE49-F238E27FC236}">
                      <a16:creationId xmlns:a16="http://schemas.microsoft.com/office/drawing/2014/main" id="{012058D2-79DB-E5CE-55CB-8C955CEE9A5B}"/>
                    </a:ext>
                  </a:extLst>
                </p:cNvPr>
                <p:cNvSpPr/>
                <p:nvPr/>
              </p:nvSpPr>
              <p:spPr>
                <a:xfrm>
                  <a:off x="4459347" y="3726258"/>
                  <a:ext cx="47124" cy="61061"/>
                </a:xfrm>
                <a:custGeom>
                  <a:avLst/>
                  <a:gdLst>
                    <a:gd name="connsiteX0" fmla="*/ 46756 w 47124"/>
                    <a:gd name="connsiteY0" fmla="*/ 2175 h 61061"/>
                    <a:gd name="connsiteX1" fmla="*/ 44812 w 47124"/>
                    <a:gd name="connsiteY1" fmla="*/ 3046 h 61061"/>
                    <a:gd name="connsiteX2" fmla="*/ 43852 w 47124"/>
                    <a:gd name="connsiteY2" fmla="*/ 3481 h 61061"/>
                    <a:gd name="connsiteX3" fmla="*/ 42960 w 47124"/>
                    <a:gd name="connsiteY3" fmla="*/ 3939 h 61061"/>
                    <a:gd name="connsiteX4" fmla="*/ 41062 w 47124"/>
                    <a:gd name="connsiteY4" fmla="*/ 4946 h 61061"/>
                    <a:gd name="connsiteX5" fmla="*/ 40604 w 47124"/>
                    <a:gd name="connsiteY5" fmla="*/ 5176 h 61061"/>
                    <a:gd name="connsiteX6" fmla="*/ 40216 w 47124"/>
                    <a:gd name="connsiteY6" fmla="*/ 5428 h 61061"/>
                    <a:gd name="connsiteX7" fmla="*/ 39301 w 47124"/>
                    <a:gd name="connsiteY7" fmla="*/ 5977 h 61061"/>
                    <a:gd name="connsiteX8" fmla="*/ 38866 w 47124"/>
                    <a:gd name="connsiteY8" fmla="*/ 6252 h 61061"/>
                    <a:gd name="connsiteX9" fmla="*/ 38752 w 47124"/>
                    <a:gd name="connsiteY9" fmla="*/ 6321 h 61061"/>
                    <a:gd name="connsiteX10" fmla="*/ 38684 w 47124"/>
                    <a:gd name="connsiteY10" fmla="*/ 6367 h 61061"/>
                    <a:gd name="connsiteX11" fmla="*/ 38455 w 47124"/>
                    <a:gd name="connsiteY11" fmla="*/ 6527 h 61061"/>
                    <a:gd name="connsiteX12" fmla="*/ 37563 w 47124"/>
                    <a:gd name="connsiteY12" fmla="*/ 7122 h 61061"/>
                    <a:gd name="connsiteX13" fmla="*/ 36740 w 47124"/>
                    <a:gd name="connsiteY13" fmla="*/ 7649 h 61061"/>
                    <a:gd name="connsiteX14" fmla="*/ 35893 w 47124"/>
                    <a:gd name="connsiteY14" fmla="*/ 8313 h 61061"/>
                    <a:gd name="connsiteX15" fmla="*/ 34247 w 47124"/>
                    <a:gd name="connsiteY15" fmla="*/ 9619 h 61061"/>
                    <a:gd name="connsiteX16" fmla="*/ 32738 w 47124"/>
                    <a:gd name="connsiteY16" fmla="*/ 10970 h 61061"/>
                    <a:gd name="connsiteX17" fmla="*/ 32829 w 47124"/>
                    <a:gd name="connsiteY17" fmla="*/ 10878 h 61061"/>
                    <a:gd name="connsiteX18" fmla="*/ 31000 w 47124"/>
                    <a:gd name="connsiteY18" fmla="*/ 12939 h 61061"/>
                    <a:gd name="connsiteX19" fmla="*/ 29536 w 47124"/>
                    <a:gd name="connsiteY19" fmla="*/ 15069 h 61061"/>
                    <a:gd name="connsiteX20" fmla="*/ 29422 w 47124"/>
                    <a:gd name="connsiteY20" fmla="*/ 15206 h 61061"/>
                    <a:gd name="connsiteX21" fmla="*/ 28873 w 47124"/>
                    <a:gd name="connsiteY21" fmla="*/ 16214 h 61061"/>
                    <a:gd name="connsiteX22" fmla="*/ 28233 w 47124"/>
                    <a:gd name="connsiteY22" fmla="*/ 17520 h 61061"/>
                    <a:gd name="connsiteX23" fmla="*/ 28142 w 47124"/>
                    <a:gd name="connsiteY23" fmla="*/ 17794 h 61061"/>
                    <a:gd name="connsiteX24" fmla="*/ 28004 w 47124"/>
                    <a:gd name="connsiteY24" fmla="*/ 18115 h 61061"/>
                    <a:gd name="connsiteX25" fmla="*/ 27844 w 47124"/>
                    <a:gd name="connsiteY25" fmla="*/ 18710 h 61061"/>
                    <a:gd name="connsiteX26" fmla="*/ 27752 w 47124"/>
                    <a:gd name="connsiteY26" fmla="*/ 19031 h 61061"/>
                    <a:gd name="connsiteX27" fmla="*/ 27638 w 47124"/>
                    <a:gd name="connsiteY27" fmla="*/ 19375 h 61061"/>
                    <a:gd name="connsiteX28" fmla="*/ 27409 w 47124"/>
                    <a:gd name="connsiteY28" fmla="*/ 20062 h 61061"/>
                    <a:gd name="connsiteX29" fmla="*/ 27501 w 47124"/>
                    <a:gd name="connsiteY29" fmla="*/ 19787 h 61061"/>
                    <a:gd name="connsiteX30" fmla="*/ 26815 w 47124"/>
                    <a:gd name="connsiteY30" fmla="*/ 22993 h 61061"/>
                    <a:gd name="connsiteX31" fmla="*/ 26335 w 47124"/>
                    <a:gd name="connsiteY31" fmla="*/ 26337 h 61061"/>
                    <a:gd name="connsiteX32" fmla="*/ 25580 w 47124"/>
                    <a:gd name="connsiteY32" fmla="*/ 33184 h 61061"/>
                    <a:gd name="connsiteX33" fmla="*/ 24689 w 47124"/>
                    <a:gd name="connsiteY33" fmla="*/ 39986 h 61061"/>
                    <a:gd name="connsiteX34" fmla="*/ 23888 w 47124"/>
                    <a:gd name="connsiteY34" fmla="*/ 43628 h 61061"/>
                    <a:gd name="connsiteX35" fmla="*/ 22607 w 47124"/>
                    <a:gd name="connsiteY35" fmla="*/ 47429 h 61061"/>
                    <a:gd name="connsiteX36" fmla="*/ 22722 w 47124"/>
                    <a:gd name="connsiteY36" fmla="*/ 47200 h 61061"/>
                    <a:gd name="connsiteX37" fmla="*/ 21853 w 47124"/>
                    <a:gd name="connsiteY37" fmla="*/ 49147 h 61061"/>
                    <a:gd name="connsiteX38" fmla="*/ 21121 w 47124"/>
                    <a:gd name="connsiteY38" fmla="*/ 50544 h 61061"/>
                    <a:gd name="connsiteX39" fmla="*/ 21121 w 47124"/>
                    <a:gd name="connsiteY39" fmla="*/ 50590 h 61061"/>
                    <a:gd name="connsiteX40" fmla="*/ 21075 w 47124"/>
                    <a:gd name="connsiteY40" fmla="*/ 50612 h 61061"/>
                    <a:gd name="connsiteX41" fmla="*/ 20847 w 47124"/>
                    <a:gd name="connsiteY41" fmla="*/ 50979 h 61061"/>
                    <a:gd name="connsiteX42" fmla="*/ 20801 w 47124"/>
                    <a:gd name="connsiteY42" fmla="*/ 51071 h 61061"/>
                    <a:gd name="connsiteX43" fmla="*/ 20687 w 47124"/>
                    <a:gd name="connsiteY43" fmla="*/ 51231 h 61061"/>
                    <a:gd name="connsiteX44" fmla="*/ 20458 w 47124"/>
                    <a:gd name="connsiteY44" fmla="*/ 51574 h 61061"/>
                    <a:gd name="connsiteX45" fmla="*/ 20023 w 47124"/>
                    <a:gd name="connsiteY45" fmla="*/ 52238 h 61061"/>
                    <a:gd name="connsiteX46" fmla="*/ 18994 w 47124"/>
                    <a:gd name="connsiteY46" fmla="*/ 53612 h 61061"/>
                    <a:gd name="connsiteX47" fmla="*/ 18994 w 47124"/>
                    <a:gd name="connsiteY47" fmla="*/ 53612 h 61061"/>
                    <a:gd name="connsiteX48" fmla="*/ 18743 w 47124"/>
                    <a:gd name="connsiteY48" fmla="*/ 53933 h 61061"/>
                    <a:gd name="connsiteX49" fmla="*/ 16913 w 47124"/>
                    <a:gd name="connsiteY49" fmla="*/ 55765 h 61061"/>
                    <a:gd name="connsiteX50" fmla="*/ 16685 w 47124"/>
                    <a:gd name="connsiteY50" fmla="*/ 55971 h 61061"/>
                    <a:gd name="connsiteX51" fmla="*/ 16570 w 47124"/>
                    <a:gd name="connsiteY51" fmla="*/ 56109 h 61061"/>
                    <a:gd name="connsiteX52" fmla="*/ 16524 w 47124"/>
                    <a:gd name="connsiteY52" fmla="*/ 56109 h 61061"/>
                    <a:gd name="connsiteX53" fmla="*/ 16524 w 47124"/>
                    <a:gd name="connsiteY53" fmla="*/ 56132 h 61061"/>
                    <a:gd name="connsiteX54" fmla="*/ 16159 w 47124"/>
                    <a:gd name="connsiteY54" fmla="*/ 56452 h 61061"/>
                    <a:gd name="connsiteX55" fmla="*/ 16090 w 47124"/>
                    <a:gd name="connsiteY55" fmla="*/ 56452 h 61061"/>
                    <a:gd name="connsiteX56" fmla="*/ 15633 w 47124"/>
                    <a:gd name="connsiteY56" fmla="*/ 56796 h 61061"/>
                    <a:gd name="connsiteX57" fmla="*/ 14672 w 47124"/>
                    <a:gd name="connsiteY57" fmla="*/ 57460 h 61061"/>
                    <a:gd name="connsiteX58" fmla="*/ 14215 w 47124"/>
                    <a:gd name="connsiteY58" fmla="*/ 57781 h 61061"/>
                    <a:gd name="connsiteX59" fmla="*/ 14147 w 47124"/>
                    <a:gd name="connsiteY59" fmla="*/ 57826 h 61061"/>
                    <a:gd name="connsiteX60" fmla="*/ 13483 w 47124"/>
                    <a:gd name="connsiteY60" fmla="*/ 58216 h 61061"/>
                    <a:gd name="connsiteX61" fmla="*/ 13369 w 47124"/>
                    <a:gd name="connsiteY61" fmla="*/ 58285 h 61061"/>
                    <a:gd name="connsiteX62" fmla="*/ 13117 w 47124"/>
                    <a:gd name="connsiteY62" fmla="*/ 58422 h 61061"/>
                    <a:gd name="connsiteX63" fmla="*/ 12088 w 47124"/>
                    <a:gd name="connsiteY63" fmla="*/ 58949 h 61061"/>
                    <a:gd name="connsiteX64" fmla="*/ 9756 w 47124"/>
                    <a:gd name="connsiteY64" fmla="*/ 59956 h 61061"/>
                    <a:gd name="connsiteX65" fmla="*/ 9138 w 47124"/>
                    <a:gd name="connsiteY65" fmla="*/ 60139 h 61061"/>
                    <a:gd name="connsiteX66" fmla="*/ 8978 w 47124"/>
                    <a:gd name="connsiteY66" fmla="*/ 60185 h 61061"/>
                    <a:gd name="connsiteX67" fmla="*/ 5434 w 47124"/>
                    <a:gd name="connsiteY67" fmla="*/ 60964 h 61061"/>
                    <a:gd name="connsiteX68" fmla="*/ 105 w 47124"/>
                    <a:gd name="connsiteY68" fmla="*/ 57551 h 61061"/>
                    <a:gd name="connsiteX69" fmla="*/ 2049 w 47124"/>
                    <a:gd name="connsiteY69" fmla="*/ 52811 h 61061"/>
                    <a:gd name="connsiteX70" fmla="*/ 2415 w 47124"/>
                    <a:gd name="connsiteY70" fmla="*/ 52582 h 61061"/>
                    <a:gd name="connsiteX71" fmla="*/ 5320 w 47124"/>
                    <a:gd name="connsiteY71" fmla="*/ 50704 h 61061"/>
                    <a:gd name="connsiteX72" fmla="*/ 4771 w 47124"/>
                    <a:gd name="connsiteY72" fmla="*/ 51071 h 61061"/>
                    <a:gd name="connsiteX73" fmla="*/ 5868 w 47124"/>
                    <a:gd name="connsiteY73" fmla="*/ 50154 h 61061"/>
                    <a:gd name="connsiteX74" fmla="*/ 6371 w 47124"/>
                    <a:gd name="connsiteY74" fmla="*/ 49765 h 61061"/>
                    <a:gd name="connsiteX75" fmla="*/ 6646 w 47124"/>
                    <a:gd name="connsiteY75" fmla="*/ 49536 h 61061"/>
                    <a:gd name="connsiteX76" fmla="*/ 6714 w 47124"/>
                    <a:gd name="connsiteY76" fmla="*/ 49445 h 61061"/>
                    <a:gd name="connsiteX77" fmla="*/ 6714 w 47124"/>
                    <a:gd name="connsiteY77" fmla="*/ 49445 h 61061"/>
                    <a:gd name="connsiteX78" fmla="*/ 7172 w 47124"/>
                    <a:gd name="connsiteY78" fmla="*/ 48872 h 61061"/>
                    <a:gd name="connsiteX79" fmla="*/ 8087 w 47124"/>
                    <a:gd name="connsiteY79" fmla="*/ 47773 h 61061"/>
                    <a:gd name="connsiteX80" fmla="*/ 7743 w 47124"/>
                    <a:gd name="connsiteY80" fmla="*/ 48254 h 61061"/>
                    <a:gd name="connsiteX81" fmla="*/ 8818 w 47124"/>
                    <a:gd name="connsiteY81" fmla="*/ 46513 h 61061"/>
                    <a:gd name="connsiteX82" fmla="*/ 8887 w 47124"/>
                    <a:gd name="connsiteY82" fmla="*/ 46398 h 61061"/>
                    <a:gd name="connsiteX83" fmla="*/ 8658 w 47124"/>
                    <a:gd name="connsiteY83" fmla="*/ 46856 h 61061"/>
                    <a:gd name="connsiteX84" fmla="*/ 8658 w 47124"/>
                    <a:gd name="connsiteY84" fmla="*/ 46856 h 61061"/>
                    <a:gd name="connsiteX85" fmla="*/ 8658 w 47124"/>
                    <a:gd name="connsiteY85" fmla="*/ 46856 h 61061"/>
                    <a:gd name="connsiteX86" fmla="*/ 8658 w 47124"/>
                    <a:gd name="connsiteY86" fmla="*/ 46856 h 61061"/>
                    <a:gd name="connsiteX87" fmla="*/ 8658 w 47124"/>
                    <a:gd name="connsiteY87" fmla="*/ 46742 h 61061"/>
                    <a:gd name="connsiteX88" fmla="*/ 8773 w 47124"/>
                    <a:gd name="connsiteY88" fmla="*/ 46513 h 61061"/>
                    <a:gd name="connsiteX89" fmla="*/ 8978 w 47124"/>
                    <a:gd name="connsiteY89" fmla="*/ 46009 h 61061"/>
                    <a:gd name="connsiteX90" fmla="*/ 9390 w 47124"/>
                    <a:gd name="connsiteY90" fmla="*/ 45002 h 61061"/>
                    <a:gd name="connsiteX91" fmla="*/ 9573 w 47124"/>
                    <a:gd name="connsiteY91" fmla="*/ 44520 h 61061"/>
                    <a:gd name="connsiteX92" fmla="*/ 9641 w 47124"/>
                    <a:gd name="connsiteY92" fmla="*/ 44154 h 61061"/>
                    <a:gd name="connsiteX93" fmla="*/ 9802 w 47124"/>
                    <a:gd name="connsiteY93" fmla="*/ 43467 h 61061"/>
                    <a:gd name="connsiteX94" fmla="*/ 9893 w 47124"/>
                    <a:gd name="connsiteY94" fmla="*/ 43124 h 61061"/>
                    <a:gd name="connsiteX95" fmla="*/ 9939 w 47124"/>
                    <a:gd name="connsiteY95" fmla="*/ 42941 h 61061"/>
                    <a:gd name="connsiteX96" fmla="*/ 9939 w 47124"/>
                    <a:gd name="connsiteY96" fmla="*/ 42872 h 61061"/>
                    <a:gd name="connsiteX97" fmla="*/ 9961 w 47124"/>
                    <a:gd name="connsiteY97" fmla="*/ 42849 h 61061"/>
                    <a:gd name="connsiteX98" fmla="*/ 9870 w 47124"/>
                    <a:gd name="connsiteY98" fmla="*/ 43169 h 61061"/>
                    <a:gd name="connsiteX99" fmla="*/ 9870 w 47124"/>
                    <a:gd name="connsiteY99" fmla="*/ 43169 h 61061"/>
                    <a:gd name="connsiteX100" fmla="*/ 9870 w 47124"/>
                    <a:gd name="connsiteY100" fmla="*/ 43078 h 61061"/>
                    <a:gd name="connsiteX101" fmla="*/ 10053 w 47124"/>
                    <a:gd name="connsiteY101" fmla="*/ 42024 h 61061"/>
                    <a:gd name="connsiteX102" fmla="*/ 10236 w 47124"/>
                    <a:gd name="connsiteY102" fmla="*/ 40948 h 61061"/>
                    <a:gd name="connsiteX103" fmla="*/ 10327 w 47124"/>
                    <a:gd name="connsiteY103" fmla="*/ 40421 h 61061"/>
                    <a:gd name="connsiteX104" fmla="*/ 10327 w 47124"/>
                    <a:gd name="connsiteY104" fmla="*/ 40353 h 61061"/>
                    <a:gd name="connsiteX105" fmla="*/ 10327 w 47124"/>
                    <a:gd name="connsiteY105" fmla="*/ 40353 h 61061"/>
                    <a:gd name="connsiteX106" fmla="*/ 10282 w 47124"/>
                    <a:gd name="connsiteY106" fmla="*/ 40627 h 61061"/>
                    <a:gd name="connsiteX107" fmla="*/ 10282 w 47124"/>
                    <a:gd name="connsiteY107" fmla="*/ 40627 h 61061"/>
                    <a:gd name="connsiteX108" fmla="*/ 10282 w 47124"/>
                    <a:gd name="connsiteY108" fmla="*/ 40421 h 61061"/>
                    <a:gd name="connsiteX109" fmla="*/ 10327 w 47124"/>
                    <a:gd name="connsiteY109" fmla="*/ 40146 h 61061"/>
                    <a:gd name="connsiteX110" fmla="*/ 10556 w 47124"/>
                    <a:gd name="connsiteY110" fmla="*/ 37971 h 61061"/>
                    <a:gd name="connsiteX111" fmla="*/ 10693 w 47124"/>
                    <a:gd name="connsiteY111" fmla="*/ 36001 h 61061"/>
                    <a:gd name="connsiteX112" fmla="*/ 10876 w 47124"/>
                    <a:gd name="connsiteY112" fmla="*/ 33849 h 61061"/>
                    <a:gd name="connsiteX113" fmla="*/ 11082 w 47124"/>
                    <a:gd name="connsiteY113" fmla="*/ 31673 h 61061"/>
                    <a:gd name="connsiteX114" fmla="*/ 11151 w 47124"/>
                    <a:gd name="connsiteY114" fmla="*/ 31146 h 61061"/>
                    <a:gd name="connsiteX115" fmla="*/ 11242 w 47124"/>
                    <a:gd name="connsiteY115" fmla="*/ 30482 h 61061"/>
                    <a:gd name="connsiteX116" fmla="*/ 11402 w 47124"/>
                    <a:gd name="connsiteY116" fmla="*/ 29406 h 61061"/>
                    <a:gd name="connsiteX117" fmla="*/ 12065 w 47124"/>
                    <a:gd name="connsiteY117" fmla="*/ 25100 h 61061"/>
                    <a:gd name="connsiteX118" fmla="*/ 12248 w 47124"/>
                    <a:gd name="connsiteY118" fmla="*/ 24046 h 61061"/>
                    <a:gd name="connsiteX119" fmla="*/ 12363 w 47124"/>
                    <a:gd name="connsiteY119" fmla="*/ 23428 h 61061"/>
                    <a:gd name="connsiteX120" fmla="*/ 12431 w 47124"/>
                    <a:gd name="connsiteY120" fmla="*/ 23153 h 61061"/>
                    <a:gd name="connsiteX121" fmla="*/ 12569 w 47124"/>
                    <a:gd name="connsiteY121" fmla="*/ 22627 h 61061"/>
                    <a:gd name="connsiteX122" fmla="*/ 13140 w 47124"/>
                    <a:gd name="connsiteY122" fmla="*/ 20520 h 61061"/>
                    <a:gd name="connsiteX123" fmla="*/ 13300 w 47124"/>
                    <a:gd name="connsiteY123" fmla="*/ 19993 h 61061"/>
                    <a:gd name="connsiteX124" fmla="*/ 13483 w 47124"/>
                    <a:gd name="connsiteY124" fmla="*/ 19329 h 61061"/>
                    <a:gd name="connsiteX125" fmla="*/ 13575 w 47124"/>
                    <a:gd name="connsiteY125" fmla="*/ 19054 h 61061"/>
                    <a:gd name="connsiteX126" fmla="*/ 13941 w 47124"/>
                    <a:gd name="connsiteY126" fmla="*/ 18046 h 61061"/>
                    <a:gd name="connsiteX127" fmla="*/ 14809 w 47124"/>
                    <a:gd name="connsiteY127" fmla="*/ 15916 h 61061"/>
                    <a:gd name="connsiteX128" fmla="*/ 14924 w 47124"/>
                    <a:gd name="connsiteY128" fmla="*/ 15527 h 61061"/>
                    <a:gd name="connsiteX129" fmla="*/ 15953 w 47124"/>
                    <a:gd name="connsiteY129" fmla="*/ 13558 h 61061"/>
                    <a:gd name="connsiteX130" fmla="*/ 16113 w 47124"/>
                    <a:gd name="connsiteY130" fmla="*/ 13260 h 61061"/>
                    <a:gd name="connsiteX131" fmla="*/ 16181 w 47124"/>
                    <a:gd name="connsiteY131" fmla="*/ 13168 h 61061"/>
                    <a:gd name="connsiteX132" fmla="*/ 16296 w 47124"/>
                    <a:gd name="connsiteY132" fmla="*/ 12939 h 61061"/>
                    <a:gd name="connsiteX133" fmla="*/ 16548 w 47124"/>
                    <a:gd name="connsiteY133" fmla="*/ 12504 h 61061"/>
                    <a:gd name="connsiteX134" fmla="*/ 16982 w 47124"/>
                    <a:gd name="connsiteY134" fmla="*/ 11817 h 61061"/>
                    <a:gd name="connsiteX135" fmla="*/ 17485 w 47124"/>
                    <a:gd name="connsiteY135" fmla="*/ 11084 h 61061"/>
                    <a:gd name="connsiteX136" fmla="*/ 18651 w 47124"/>
                    <a:gd name="connsiteY136" fmla="*/ 9596 h 61061"/>
                    <a:gd name="connsiteX137" fmla="*/ 19566 w 47124"/>
                    <a:gd name="connsiteY137" fmla="*/ 8542 h 61061"/>
                    <a:gd name="connsiteX138" fmla="*/ 20526 w 47124"/>
                    <a:gd name="connsiteY138" fmla="*/ 7511 h 61061"/>
                    <a:gd name="connsiteX139" fmla="*/ 20229 w 47124"/>
                    <a:gd name="connsiteY139" fmla="*/ 7832 h 61061"/>
                    <a:gd name="connsiteX140" fmla="*/ 21739 w 47124"/>
                    <a:gd name="connsiteY140" fmla="*/ 6412 h 61061"/>
                    <a:gd name="connsiteX141" fmla="*/ 23270 w 47124"/>
                    <a:gd name="connsiteY141" fmla="*/ 5198 h 61061"/>
                    <a:gd name="connsiteX142" fmla="*/ 24826 w 47124"/>
                    <a:gd name="connsiteY142" fmla="*/ 4191 h 61061"/>
                    <a:gd name="connsiteX143" fmla="*/ 26335 w 47124"/>
                    <a:gd name="connsiteY143" fmla="*/ 3320 h 61061"/>
                    <a:gd name="connsiteX144" fmla="*/ 27409 w 47124"/>
                    <a:gd name="connsiteY144" fmla="*/ 2725 h 61061"/>
                    <a:gd name="connsiteX145" fmla="*/ 28164 w 47124"/>
                    <a:gd name="connsiteY145" fmla="*/ 2427 h 61061"/>
                    <a:gd name="connsiteX146" fmla="*/ 29651 w 47124"/>
                    <a:gd name="connsiteY146" fmla="*/ 1855 h 61061"/>
                    <a:gd name="connsiteX147" fmla="*/ 30405 w 47124"/>
                    <a:gd name="connsiteY147" fmla="*/ 1534 h 61061"/>
                    <a:gd name="connsiteX148" fmla="*/ 31320 w 47124"/>
                    <a:gd name="connsiteY148" fmla="*/ 1259 h 61061"/>
                    <a:gd name="connsiteX149" fmla="*/ 33149 w 47124"/>
                    <a:gd name="connsiteY149" fmla="*/ 756 h 61061"/>
                    <a:gd name="connsiteX150" fmla="*/ 33607 w 47124"/>
                    <a:gd name="connsiteY150" fmla="*/ 641 h 61061"/>
                    <a:gd name="connsiteX151" fmla="*/ 34064 w 47124"/>
                    <a:gd name="connsiteY151" fmla="*/ 549 h 61061"/>
                    <a:gd name="connsiteX152" fmla="*/ 34864 w 47124"/>
                    <a:gd name="connsiteY152" fmla="*/ 435 h 61061"/>
                    <a:gd name="connsiteX153" fmla="*/ 36442 w 47124"/>
                    <a:gd name="connsiteY153" fmla="*/ 183 h 61061"/>
                    <a:gd name="connsiteX154" fmla="*/ 38249 w 47124"/>
                    <a:gd name="connsiteY154" fmla="*/ 68 h 61061"/>
                    <a:gd name="connsiteX155" fmla="*/ 39232 w 47124"/>
                    <a:gd name="connsiteY155" fmla="*/ 0 h 61061"/>
                    <a:gd name="connsiteX156" fmla="*/ 40033 w 47124"/>
                    <a:gd name="connsiteY156" fmla="*/ 46 h 61061"/>
                    <a:gd name="connsiteX157" fmla="*/ 41633 w 47124"/>
                    <a:gd name="connsiteY157" fmla="*/ 160 h 61061"/>
                    <a:gd name="connsiteX158" fmla="*/ 43417 w 47124"/>
                    <a:gd name="connsiteY158" fmla="*/ 297 h 61061"/>
                    <a:gd name="connsiteX159" fmla="*/ 44995 w 47124"/>
                    <a:gd name="connsiteY159" fmla="*/ 618 h 61061"/>
                    <a:gd name="connsiteX160" fmla="*/ 46641 w 47124"/>
                    <a:gd name="connsiteY160" fmla="*/ 1053 h 61061"/>
                    <a:gd name="connsiteX161" fmla="*/ 46733 w 47124"/>
                    <a:gd name="connsiteY161" fmla="*/ 1099 h 61061"/>
                    <a:gd name="connsiteX162" fmla="*/ 47099 w 47124"/>
                    <a:gd name="connsiteY162" fmla="*/ 1832 h 61061"/>
                    <a:gd name="connsiteX163" fmla="*/ 46778 w 47124"/>
                    <a:gd name="connsiteY163" fmla="*/ 2175 h 61061"/>
                    <a:gd name="connsiteX164" fmla="*/ 46504 w 47124"/>
                    <a:gd name="connsiteY164" fmla="*/ 2198 h 61061"/>
                    <a:gd name="connsiteX165" fmla="*/ 45018 w 47124"/>
                    <a:gd name="connsiteY165" fmla="*/ 2588 h 61061"/>
                    <a:gd name="connsiteX166" fmla="*/ 43463 w 47124"/>
                    <a:gd name="connsiteY166" fmla="*/ 3000 h 61061"/>
                    <a:gd name="connsiteX167" fmla="*/ 43371 w 47124"/>
                    <a:gd name="connsiteY167" fmla="*/ 3000 h 61061"/>
                    <a:gd name="connsiteX168" fmla="*/ 43326 w 47124"/>
                    <a:gd name="connsiteY168" fmla="*/ 3046 h 61061"/>
                    <a:gd name="connsiteX169" fmla="*/ 43326 w 47124"/>
                    <a:gd name="connsiteY169" fmla="*/ 3046 h 61061"/>
                    <a:gd name="connsiteX170" fmla="*/ 43486 w 47124"/>
                    <a:gd name="connsiteY170" fmla="*/ 3046 h 61061"/>
                    <a:gd name="connsiteX171" fmla="*/ 43486 w 47124"/>
                    <a:gd name="connsiteY171" fmla="*/ 3046 h 61061"/>
                    <a:gd name="connsiteX172" fmla="*/ 43463 w 47124"/>
                    <a:gd name="connsiteY172" fmla="*/ 3046 h 61061"/>
                    <a:gd name="connsiteX173" fmla="*/ 43280 w 47124"/>
                    <a:gd name="connsiteY173" fmla="*/ 3114 h 61061"/>
                    <a:gd name="connsiteX174" fmla="*/ 42914 w 47124"/>
                    <a:gd name="connsiteY174" fmla="*/ 3252 h 61061"/>
                    <a:gd name="connsiteX175" fmla="*/ 42159 w 47124"/>
                    <a:gd name="connsiteY175" fmla="*/ 3550 h 61061"/>
                    <a:gd name="connsiteX176" fmla="*/ 40650 w 47124"/>
                    <a:gd name="connsiteY176" fmla="*/ 4076 h 61061"/>
                    <a:gd name="connsiteX177" fmla="*/ 39895 w 47124"/>
                    <a:gd name="connsiteY177" fmla="*/ 4328 h 61061"/>
                    <a:gd name="connsiteX178" fmla="*/ 39347 w 47124"/>
                    <a:gd name="connsiteY178" fmla="*/ 4649 h 61061"/>
                    <a:gd name="connsiteX179" fmla="*/ 38066 w 47124"/>
                    <a:gd name="connsiteY179" fmla="*/ 5221 h 61061"/>
                    <a:gd name="connsiteX180" fmla="*/ 36648 w 47124"/>
                    <a:gd name="connsiteY180" fmla="*/ 5977 h 61061"/>
                    <a:gd name="connsiteX181" fmla="*/ 35939 w 47124"/>
                    <a:gd name="connsiteY181" fmla="*/ 6344 h 61061"/>
                    <a:gd name="connsiteX182" fmla="*/ 35642 w 47124"/>
                    <a:gd name="connsiteY182" fmla="*/ 6504 h 61061"/>
                    <a:gd name="connsiteX183" fmla="*/ 35368 w 47124"/>
                    <a:gd name="connsiteY183" fmla="*/ 6687 h 61061"/>
                    <a:gd name="connsiteX184" fmla="*/ 34270 w 47124"/>
                    <a:gd name="connsiteY184" fmla="*/ 7420 h 61061"/>
                    <a:gd name="connsiteX185" fmla="*/ 33126 w 47124"/>
                    <a:gd name="connsiteY185" fmla="*/ 8222 h 61061"/>
                    <a:gd name="connsiteX186" fmla="*/ 31846 w 47124"/>
                    <a:gd name="connsiteY186" fmla="*/ 9183 h 61061"/>
                    <a:gd name="connsiteX187" fmla="*/ 31206 w 47124"/>
                    <a:gd name="connsiteY187" fmla="*/ 9641 h 61061"/>
                    <a:gd name="connsiteX188" fmla="*/ 31160 w 47124"/>
                    <a:gd name="connsiteY188" fmla="*/ 9641 h 61061"/>
                    <a:gd name="connsiteX189" fmla="*/ 31160 w 47124"/>
                    <a:gd name="connsiteY189" fmla="*/ 9687 h 61061"/>
                    <a:gd name="connsiteX190" fmla="*/ 31160 w 47124"/>
                    <a:gd name="connsiteY190" fmla="*/ 9687 h 61061"/>
                    <a:gd name="connsiteX191" fmla="*/ 31480 w 47124"/>
                    <a:gd name="connsiteY191" fmla="*/ 9481 h 61061"/>
                    <a:gd name="connsiteX192" fmla="*/ 31411 w 47124"/>
                    <a:gd name="connsiteY192" fmla="*/ 9550 h 61061"/>
                    <a:gd name="connsiteX193" fmla="*/ 31274 w 47124"/>
                    <a:gd name="connsiteY193" fmla="*/ 9687 h 61061"/>
                    <a:gd name="connsiteX194" fmla="*/ 31000 w 47124"/>
                    <a:gd name="connsiteY194" fmla="*/ 9939 h 61061"/>
                    <a:gd name="connsiteX195" fmla="*/ 29971 w 47124"/>
                    <a:gd name="connsiteY195" fmla="*/ 10947 h 61061"/>
                    <a:gd name="connsiteX196" fmla="*/ 29079 w 47124"/>
                    <a:gd name="connsiteY196" fmla="*/ 11932 h 61061"/>
                    <a:gd name="connsiteX197" fmla="*/ 28324 w 47124"/>
                    <a:gd name="connsiteY197" fmla="*/ 12871 h 61061"/>
                    <a:gd name="connsiteX198" fmla="*/ 27707 w 47124"/>
                    <a:gd name="connsiteY198" fmla="*/ 13832 h 61061"/>
                    <a:gd name="connsiteX199" fmla="*/ 27409 w 47124"/>
                    <a:gd name="connsiteY199" fmla="*/ 14176 h 61061"/>
                    <a:gd name="connsiteX200" fmla="*/ 27158 w 47124"/>
                    <a:gd name="connsiteY200" fmla="*/ 14657 h 61061"/>
                    <a:gd name="connsiteX201" fmla="*/ 26884 w 47124"/>
                    <a:gd name="connsiteY201" fmla="*/ 15115 h 61061"/>
                    <a:gd name="connsiteX202" fmla="*/ 25923 w 47124"/>
                    <a:gd name="connsiteY202" fmla="*/ 16947 h 61061"/>
                    <a:gd name="connsiteX203" fmla="*/ 25946 w 47124"/>
                    <a:gd name="connsiteY203" fmla="*/ 17016 h 61061"/>
                    <a:gd name="connsiteX204" fmla="*/ 25900 w 47124"/>
                    <a:gd name="connsiteY204" fmla="*/ 17176 h 61061"/>
                    <a:gd name="connsiteX205" fmla="*/ 25740 w 47124"/>
                    <a:gd name="connsiteY205" fmla="*/ 17611 h 61061"/>
                    <a:gd name="connsiteX206" fmla="*/ 25649 w 47124"/>
                    <a:gd name="connsiteY206" fmla="*/ 17840 h 61061"/>
                    <a:gd name="connsiteX207" fmla="*/ 25603 w 47124"/>
                    <a:gd name="connsiteY207" fmla="*/ 17955 h 61061"/>
                    <a:gd name="connsiteX208" fmla="*/ 25603 w 47124"/>
                    <a:gd name="connsiteY208" fmla="*/ 17955 h 61061"/>
                    <a:gd name="connsiteX209" fmla="*/ 25672 w 47124"/>
                    <a:gd name="connsiteY209" fmla="*/ 17817 h 61061"/>
                    <a:gd name="connsiteX210" fmla="*/ 25672 w 47124"/>
                    <a:gd name="connsiteY210" fmla="*/ 17817 h 61061"/>
                    <a:gd name="connsiteX211" fmla="*/ 25672 w 47124"/>
                    <a:gd name="connsiteY211" fmla="*/ 17863 h 61061"/>
                    <a:gd name="connsiteX212" fmla="*/ 25672 w 47124"/>
                    <a:gd name="connsiteY212" fmla="*/ 17863 h 61061"/>
                    <a:gd name="connsiteX213" fmla="*/ 25123 w 47124"/>
                    <a:gd name="connsiteY213" fmla="*/ 19512 h 61061"/>
                    <a:gd name="connsiteX214" fmla="*/ 25260 w 47124"/>
                    <a:gd name="connsiteY214" fmla="*/ 19123 h 61061"/>
                    <a:gd name="connsiteX215" fmla="*/ 24734 w 47124"/>
                    <a:gd name="connsiteY215" fmla="*/ 21115 h 61061"/>
                    <a:gd name="connsiteX216" fmla="*/ 24505 w 47124"/>
                    <a:gd name="connsiteY216" fmla="*/ 22192 h 61061"/>
                    <a:gd name="connsiteX217" fmla="*/ 24437 w 47124"/>
                    <a:gd name="connsiteY217" fmla="*/ 22443 h 61061"/>
                    <a:gd name="connsiteX218" fmla="*/ 24437 w 47124"/>
                    <a:gd name="connsiteY218" fmla="*/ 22489 h 61061"/>
                    <a:gd name="connsiteX219" fmla="*/ 24437 w 47124"/>
                    <a:gd name="connsiteY219" fmla="*/ 22489 h 61061"/>
                    <a:gd name="connsiteX220" fmla="*/ 24551 w 47124"/>
                    <a:gd name="connsiteY220" fmla="*/ 22077 h 61061"/>
                    <a:gd name="connsiteX221" fmla="*/ 24551 w 47124"/>
                    <a:gd name="connsiteY221" fmla="*/ 22077 h 61061"/>
                    <a:gd name="connsiteX222" fmla="*/ 24551 w 47124"/>
                    <a:gd name="connsiteY222" fmla="*/ 22192 h 61061"/>
                    <a:gd name="connsiteX223" fmla="*/ 24551 w 47124"/>
                    <a:gd name="connsiteY223" fmla="*/ 22329 h 61061"/>
                    <a:gd name="connsiteX224" fmla="*/ 24437 w 47124"/>
                    <a:gd name="connsiteY224" fmla="*/ 22855 h 61061"/>
                    <a:gd name="connsiteX225" fmla="*/ 24048 w 47124"/>
                    <a:gd name="connsiteY225" fmla="*/ 25008 h 61061"/>
                    <a:gd name="connsiteX226" fmla="*/ 23957 w 47124"/>
                    <a:gd name="connsiteY226" fmla="*/ 25535 h 61061"/>
                    <a:gd name="connsiteX227" fmla="*/ 23911 w 47124"/>
                    <a:gd name="connsiteY227" fmla="*/ 25787 h 61061"/>
                    <a:gd name="connsiteX228" fmla="*/ 23911 w 47124"/>
                    <a:gd name="connsiteY228" fmla="*/ 25856 h 61061"/>
                    <a:gd name="connsiteX229" fmla="*/ 23911 w 47124"/>
                    <a:gd name="connsiteY229" fmla="*/ 25856 h 61061"/>
                    <a:gd name="connsiteX230" fmla="*/ 23979 w 47124"/>
                    <a:gd name="connsiteY230" fmla="*/ 25512 h 61061"/>
                    <a:gd name="connsiteX231" fmla="*/ 23979 w 47124"/>
                    <a:gd name="connsiteY231" fmla="*/ 25512 h 61061"/>
                    <a:gd name="connsiteX232" fmla="*/ 23979 w 47124"/>
                    <a:gd name="connsiteY232" fmla="*/ 25581 h 61061"/>
                    <a:gd name="connsiteX233" fmla="*/ 23979 w 47124"/>
                    <a:gd name="connsiteY233" fmla="*/ 25718 h 61061"/>
                    <a:gd name="connsiteX234" fmla="*/ 23865 w 47124"/>
                    <a:gd name="connsiteY234" fmla="*/ 26818 h 61061"/>
                    <a:gd name="connsiteX235" fmla="*/ 23362 w 47124"/>
                    <a:gd name="connsiteY235" fmla="*/ 31146 h 61061"/>
                    <a:gd name="connsiteX236" fmla="*/ 22813 w 47124"/>
                    <a:gd name="connsiteY236" fmla="*/ 35337 h 61061"/>
                    <a:gd name="connsiteX237" fmla="*/ 22516 w 47124"/>
                    <a:gd name="connsiteY237" fmla="*/ 37490 h 61061"/>
                    <a:gd name="connsiteX238" fmla="*/ 22356 w 47124"/>
                    <a:gd name="connsiteY238" fmla="*/ 38589 h 61061"/>
                    <a:gd name="connsiteX239" fmla="*/ 22264 w 47124"/>
                    <a:gd name="connsiteY239" fmla="*/ 39116 h 61061"/>
                    <a:gd name="connsiteX240" fmla="*/ 22196 w 47124"/>
                    <a:gd name="connsiteY240" fmla="*/ 39459 h 61061"/>
                    <a:gd name="connsiteX241" fmla="*/ 22196 w 47124"/>
                    <a:gd name="connsiteY241" fmla="*/ 39620 h 61061"/>
                    <a:gd name="connsiteX242" fmla="*/ 22127 w 47124"/>
                    <a:gd name="connsiteY242" fmla="*/ 39872 h 61061"/>
                    <a:gd name="connsiteX243" fmla="*/ 21670 w 47124"/>
                    <a:gd name="connsiteY243" fmla="*/ 42002 h 61061"/>
                    <a:gd name="connsiteX244" fmla="*/ 21487 w 47124"/>
                    <a:gd name="connsiteY244" fmla="*/ 42803 h 61061"/>
                    <a:gd name="connsiteX245" fmla="*/ 21327 w 47124"/>
                    <a:gd name="connsiteY245" fmla="*/ 43330 h 61061"/>
                    <a:gd name="connsiteX246" fmla="*/ 21007 w 47124"/>
                    <a:gd name="connsiteY246" fmla="*/ 44383 h 61061"/>
                    <a:gd name="connsiteX247" fmla="*/ 20687 w 47124"/>
                    <a:gd name="connsiteY247" fmla="*/ 45437 h 61061"/>
                    <a:gd name="connsiteX248" fmla="*/ 20687 w 47124"/>
                    <a:gd name="connsiteY248" fmla="*/ 45506 h 61061"/>
                    <a:gd name="connsiteX249" fmla="*/ 20572 w 47124"/>
                    <a:gd name="connsiteY249" fmla="*/ 45895 h 61061"/>
                    <a:gd name="connsiteX250" fmla="*/ 20572 w 47124"/>
                    <a:gd name="connsiteY250" fmla="*/ 45895 h 61061"/>
                    <a:gd name="connsiteX251" fmla="*/ 20504 w 47124"/>
                    <a:gd name="connsiteY251" fmla="*/ 46101 h 61061"/>
                    <a:gd name="connsiteX252" fmla="*/ 20366 w 47124"/>
                    <a:gd name="connsiteY252" fmla="*/ 46444 h 61061"/>
                    <a:gd name="connsiteX253" fmla="*/ 20092 w 47124"/>
                    <a:gd name="connsiteY253" fmla="*/ 47154 h 61061"/>
                    <a:gd name="connsiteX254" fmla="*/ 19520 w 47124"/>
                    <a:gd name="connsiteY254" fmla="*/ 48528 h 61061"/>
                    <a:gd name="connsiteX255" fmla="*/ 19223 w 47124"/>
                    <a:gd name="connsiteY255" fmla="*/ 49193 h 61061"/>
                    <a:gd name="connsiteX256" fmla="*/ 18949 w 47124"/>
                    <a:gd name="connsiteY256" fmla="*/ 49673 h 61061"/>
                    <a:gd name="connsiteX257" fmla="*/ 17600 w 47124"/>
                    <a:gd name="connsiteY257" fmla="*/ 52032 h 61061"/>
                    <a:gd name="connsiteX258" fmla="*/ 16159 w 47124"/>
                    <a:gd name="connsiteY258" fmla="*/ 53842 h 61061"/>
                    <a:gd name="connsiteX259" fmla="*/ 15816 w 47124"/>
                    <a:gd name="connsiteY259" fmla="*/ 54323 h 61061"/>
                    <a:gd name="connsiteX260" fmla="*/ 14764 w 47124"/>
                    <a:gd name="connsiteY260" fmla="*/ 55307 h 61061"/>
                    <a:gd name="connsiteX261" fmla="*/ 14238 w 47124"/>
                    <a:gd name="connsiteY261" fmla="*/ 55811 h 61061"/>
                    <a:gd name="connsiteX262" fmla="*/ 13186 w 47124"/>
                    <a:gd name="connsiteY262" fmla="*/ 56773 h 61061"/>
                    <a:gd name="connsiteX263" fmla="*/ 12706 w 47124"/>
                    <a:gd name="connsiteY263" fmla="*/ 57162 h 61061"/>
                    <a:gd name="connsiteX264" fmla="*/ 12408 w 47124"/>
                    <a:gd name="connsiteY264" fmla="*/ 57368 h 61061"/>
                    <a:gd name="connsiteX265" fmla="*/ 11745 w 47124"/>
                    <a:gd name="connsiteY265" fmla="*/ 57826 h 61061"/>
                    <a:gd name="connsiteX266" fmla="*/ 10556 w 47124"/>
                    <a:gd name="connsiteY266" fmla="*/ 58628 h 61061"/>
                    <a:gd name="connsiteX267" fmla="*/ 10236 w 47124"/>
                    <a:gd name="connsiteY267" fmla="*/ 58857 h 61061"/>
                    <a:gd name="connsiteX268" fmla="*/ 10007 w 47124"/>
                    <a:gd name="connsiteY268" fmla="*/ 58994 h 61061"/>
                    <a:gd name="connsiteX269" fmla="*/ 7309 w 47124"/>
                    <a:gd name="connsiteY269" fmla="*/ 60414 h 61061"/>
                    <a:gd name="connsiteX270" fmla="*/ 4291 w 47124"/>
                    <a:gd name="connsiteY270" fmla="*/ 52078 h 61061"/>
                    <a:gd name="connsiteX271" fmla="*/ 7286 w 47124"/>
                    <a:gd name="connsiteY271" fmla="*/ 51666 h 61061"/>
                    <a:gd name="connsiteX272" fmla="*/ 6509 w 47124"/>
                    <a:gd name="connsiteY272" fmla="*/ 51895 h 61061"/>
                    <a:gd name="connsiteX273" fmla="*/ 8430 w 47124"/>
                    <a:gd name="connsiteY273" fmla="*/ 51254 h 61061"/>
                    <a:gd name="connsiteX274" fmla="*/ 9481 w 47124"/>
                    <a:gd name="connsiteY274" fmla="*/ 50819 h 61061"/>
                    <a:gd name="connsiteX275" fmla="*/ 9756 w 47124"/>
                    <a:gd name="connsiteY275" fmla="*/ 50681 h 61061"/>
                    <a:gd name="connsiteX276" fmla="*/ 9870 w 47124"/>
                    <a:gd name="connsiteY276" fmla="*/ 50635 h 61061"/>
                    <a:gd name="connsiteX277" fmla="*/ 9893 w 47124"/>
                    <a:gd name="connsiteY277" fmla="*/ 50635 h 61061"/>
                    <a:gd name="connsiteX278" fmla="*/ 9893 w 47124"/>
                    <a:gd name="connsiteY278" fmla="*/ 50635 h 61061"/>
                    <a:gd name="connsiteX279" fmla="*/ 9298 w 47124"/>
                    <a:gd name="connsiteY279" fmla="*/ 50979 h 61061"/>
                    <a:gd name="connsiteX280" fmla="*/ 9298 w 47124"/>
                    <a:gd name="connsiteY280" fmla="*/ 50979 h 61061"/>
                    <a:gd name="connsiteX281" fmla="*/ 9367 w 47124"/>
                    <a:gd name="connsiteY281" fmla="*/ 50933 h 61061"/>
                    <a:gd name="connsiteX282" fmla="*/ 9847 w 47124"/>
                    <a:gd name="connsiteY282" fmla="*/ 50635 h 61061"/>
                    <a:gd name="connsiteX283" fmla="*/ 10853 w 47124"/>
                    <a:gd name="connsiteY283" fmla="*/ 50063 h 61061"/>
                    <a:gd name="connsiteX284" fmla="*/ 11356 w 47124"/>
                    <a:gd name="connsiteY284" fmla="*/ 49788 h 61061"/>
                    <a:gd name="connsiteX285" fmla="*/ 11425 w 47124"/>
                    <a:gd name="connsiteY285" fmla="*/ 49742 h 61061"/>
                    <a:gd name="connsiteX286" fmla="*/ 11425 w 47124"/>
                    <a:gd name="connsiteY286" fmla="*/ 49742 h 61061"/>
                    <a:gd name="connsiteX287" fmla="*/ 11059 w 47124"/>
                    <a:gd name="connsiteY287" fmla="*/ 50017 h 61061"/>
                    <a:gd name="connsiteX288" fmla="*/ 11082 w 47124"/>
                    <a:gd name="connsiteY288" fmla="*/ 50017 h 61061"/>
                    <a:gd name="connsiteX289" fmla="*/ 11174 w 47124"/>
                    <a:gd name="connsiteY289" fmla="*/ 49925 h 61061"/>
                    <a:gd name="connsiteX290" fmla="*/ 11356 w 47124"/>
                    <a:gd name="connsiteY290" fmla="*/ 49742 h 61061"/>
                    <a:gd name="connsiteX291" fmla="*/ 12889 w 47124"/>
                    <a:gd name="connsiteY291" fmla="*/ 48460 h 61061"/>
                    <a:gd name="connsiteX292" fmla="*/ 12637 w 47124"/>
                    <a:gd name="connsiteY292" fmla="*/ 48757 h 61061"/>
                    <a:gd name="connsiteX293" fmla="*/ 13575 w 47124"/>
                    <a:gd name="connsiteY293" fmla="*/ 47704 h 61061"/>
                    <a:gd name="connsiteX294" fmla="*/ 14055 w 47124"/>
                    <a:gd name="connsiteY294" fmla="*/ 47086 h 61061"/>
                    <a:gd name="connsiteX295" fmla="*/ 14306 w 47124"/>
                    <a:gd name="connsiteY295" fmla="*/ 46765 h 61061"/>
                    <a:gd name="connsiteX296" fmla="*/ 14421 w 47124"/>
                    <a:gd name="connsiteY296" fmla="*/ 46628 h 61061"/>
                    <a:gd name="connsiteX297" fmla="*/ 14490 w 47124"/>
                    <a:gd name="connsiteY297" fmla="*/ 46559 h 61061"/>
                    <a:gd name="connsiteX298" fmla="*/ 14490 w 47124"/>
                    <a:gd name="connsiteY298" fmla="*/ 46559 h 61061"/>
                    <a:gd name="connsiteX299" fmla="*/ 14284 w 47124"/>
                    <a:gd name="connsiteY299" fmla="*/ 46902 h 61061"/>
                    <a:gd name="connsiteX300" fmla="*/ 14284 w 47124"/>
                    <a:gd name="connsiteY300" fmla="*/ 46902 h 61061"/>
                    <a:gd name="connsiteX301" fmla="*/ 14284 w 47124"/>
                    <a:gd name="connsiteY301" fmla="*/ 46880 h 61061"/>
                    <a:gd name="connsiteX302" fmla="*/ 14284 w 47124"/>
                    <a:gd name="connsiteY302" fmla="*/ 46880 h 61061"/>
                    <a:gd name="connsiteX303" fmla="*/ 14306 w 47124"/>
                    <a:gd name="connsiteY303" fmla="*/ 46811 h 61061"/>
                    <a:gd name="connsiteX304" fmla="*/ 15130 w 47124"/>
                    <a:gd name="connsiteY304" fmla="*/ 45506 h 61061"/>
                    <a:gd name="connsiteX305" fmla="*/ 15656 w 47124"/>
                    <a:gd name="connsiteY305" fmla="*/ 44612 h 61061"/>
                    <a:gd name="connsiteX306" fmla="*/ 15747 w 47124"/>
                    <a:gd name="connsiteY306" fmla="*/ 44360 h 61061"/>
                    <a:gd name="connsiteX307" fmla="*/ 16936 w 47124"/>
                    <a:gd name="connsiteY307" fmla="*/ 41795 h 61061"/>
                    <a:gd name="connsiteX308" fmla="*/ 17462 w 47124"/>
                    <a:gd name="connsiteY308" fmla="*/ 40169 h 61061"/>
                    <a:gd name="connsiteX309" fmla="*/ 17737 w 47124"/>
                    <a:gd name="connsiteY309" fmla="*/ 39345 h 61061"/>
                    <a:gd name="connsiteX310" fmla="*/ 17874 w 47124"/>
                    <a:gd name="connsiteY310" fmla="*/ 38955 h 61061"/>
                    <a:gd name="connsiteX311" fmla="*/ 17943 w 47124"/>
                    <a:gd name="connsiteY311" fmla="*/ 38772 h 61061"/>
                    <a:gd name="connsiteX312" fmla="*/ 17943 w 47124"/>
                    <a:gd name="connsiteY312" fmla="*/ 38658 h 61061"/>
                    <a:gd name="connsiteX313" fmla="*/ 17988 w 47124"/>
                    <a:gd name="connsiteY313" fmla="*/ 38589 h 61061"/>
                    <a:gd name="connsiteX314" fmla="*/ 17988 w 47124"/>
                    <a:gd name="connsiteY314" fmla="*/ 38589 h 61061"/>
                    <a:gd name="connsiteX315" fmla="*/ 17920 w 47124"/>
                    <a:gd name="connsiteY315" fmla="*/ 38818 h 61061"/>
                    <a:gd name="connsiteX316" fmla="*/ 17920 w 47124"/>
                    <a:gd name="connsiteY316" fmla="*/ 38818 h 61061"/>
                    <a:gd name="connsiteX317" fmla="*/ 19474 w 47124"/>
                    <a:gd name="connsiteY317" fmla="*/ 32108 h 61061"/>
                    <a:gd name="connsiteX318" fmla="*/ 20915 w 47124"/>
                    <a:gd name="connsiteY318" fmla="*/ 25444 h 61061"/>
                    <a:gd name="connsiteX319" fmla="*/ 21807 w 47124"/>
                    <a:gd name="connsiteY319" fmla="*/ 22054 h 61061"/>
                    <a:gd name="connsiteX320" fmla="*/ 22950 w 47124"/>
                    <a:gd name="connsiteY320" fmla="*/ 18665 h 61061"/>
                    <a:gd name="connsiteX321" fmla="*/ 23019 w 47124"/>
                    <a:gd name="connsiteY321" fmla="*/ 18413 h 61061"/>
                    <a:gd name="connsiteX322" fmla="*/ 23019 w 47124"/>
                    <a:gd name="connsiteY322" fmla="*/ 18413 h 61061"/>
                    <a:gd name="connsiteX323" fmla="*/ 23659 w 47124"/>
                    <a:gd name="connsiteY323" fmla="*/ 17016 h 61061"/>
                    <a:gd name="connsiteX324" fmla="*/ 24025 w 47124"/>
                    <a:gd name="connsiteY324" fmla="*/ 16214 h 61061"/>
                    <a:gd name="connsiteX325" fmla="*/ 24437 w 47124"/>
                    <a:gd name="connsiteY325" fmla="*/ 15504 h 61061"/>
                    <a:gd name="connsiteX326" fmla="*/ 25214 w 47124"/>
                    <a:gd name="connsiteY326" fmla="*/ 14267 h 61061"/>
                    <a:gd name="connsiteX327" fmla="*/ 26243 w 47124"/>
                    <a:gd name="connsiteY327" fmla="*/ 12825 h 61061"/>
                    <a:gd name="connsiteX328" fmla="*/ 26152 w 47124"/>
                    <a:gd name="connsiteY328" fmla="*/ 12962 h 61061"/>
                    <a:gd name="connsiteX329" fmla="*/ 28256 w 47124"/>
                    <a:gd name="connsiteY329" fmla="*/ 10558 h 61061"/>
                    <a:gd name="connsiteX330" fmla="*/ 30497 w 47124"/>
                    <a:gd name="connsiteY330" fmla="*/ 8565 h 61061"/>
                    <a:gd name="connsiteX331" fmla="*/ 30565 w 47124"/>
                    <a:gd name="connsiteY331" fmla="*/ 8496 h 61061"/>
                    <a:gd name="connsiteX332" fmla="*/ 30565 w 47124"/>
                    <a:gd name="connsiteY332" fmla="*/ 8496 h 61061"/>
                    <a:gd name="connsiteX333" fmla="*/ 32418 w 47124"/>
                    <a:gd name="connsiteY333" fmla="*/ 7191 h 61061"/>
                    <a:gd name="connsiteX334" fmla="*/ 34247 w 47124"/>
                    <a:gd name="connsiteY334" fmla="*/ 6069 h 61061"/>
                    <a:gd name="connsiteX335" fmla="*/ 35162 w 47124"/>
                    <a:gd name="connsiteY335" fmla="*/ 5519 h 61061"/>
                    <a:gd name="connsiteX336" fmla="*/ 36191 w 47124"/>
                    <a:gd name="connsiteY336" fmla="*/ 4992 h 61061"/>
                    <a:gd name="connsiteX337" fmla="*/ 37151 w 47124"/>
                    <a:gd name="connsiteY337" fmla="*/ 4534 h 61061"/>
                    <a:gd name="connsiteX338" fmla="*/ 37380 w 47124"/>
                    <a:gd name="connsiteY338" fmla="*/ 4397 h 61061"/>
                    <a:gd name="connsiteX339" fmla="*/ 37540 w 47124"/>
                    <a:gd name="connsiteY339" fmla="*/ 4328 h 61061"/>
                    <a:gd name="connsiteX340" fmla="*/ 37655 w 47124"/>
                    <a:gd name="connsiteY340" fmla="*/ 4259 h 61061"/>
                    <a:gd name="connsiteX341" fmla="*/ 38157 w 47124"/>
                    <a:gd name="connsiteY341" fmla="*/ 4076 h 61061"/>
                    <a:gd name="connsiteX342" fmla="*/ 39118 w 47124"/>
                    <a:gd name="connsiteY342" fmla="*/ 3641 h 61061"/>
                    <a:gd name="connsiteX343" fmla="*/ 39690 w 47124"/>
                    <a:gd name="connsiteY343" fmla="*/ 3366 h 61061"/>
                    <a:gd name="connsiteX344" fmla="*/ 40193 w 47124"/>
                    <a:gd name="connsiteY344" fmla="*/ 3183 h 61061"/>
                    <a:gd name="connsiteX345" fmla="*/ 42182 w 47124"/>
                    <a:gd name="connsiteY345" fmla="*/ 2473 h 61061"/>
                    <a:gd name="connsiteX346" fmla="*/ 43234 w 47124"/>
                    <a:gd name="connsiteY346" fmla="*/ 2084 h 61061"/>
                    <a:gd name="connsiteX347" fmla="*/ 44263 w 47124"/>
                    <a:gd name="connsiteY347" fmla="*/ 1763 h 61061"/>
                    <a:gd name="connsiteX348" fmla="*/ 46298 w 47124"/>
                    <a:gd name="connsiteY348" fmla="*/ 1168 h 61061"/>
                    <a:gd name="connsiteX349" fmla="*/ 46435 w 47124"/>
                    <a:gd name="connsiteY349" fmla="*/ 2267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7124" h="61061">
                      <a:moveTo>
                        <a:pt x="46756" y="2175"/>
                      </a:moveTo>
                      <a:lnTo>
                        <a:pt x="44812" y="3046"/>
                      </a:lnTo>
                      <a:lnTo>
                        <a:pt x="43852" y="3481"/>
                      </a:lnTo>
                      <a:lnTo>
                        <a:pt x="42960" y="3939"/>
                      </a:lnTo>
                      <a:lnTo>
                        <a:pt x="41062" y="4946"/>
                      </a:lnTo>
                      <a:lnTo>
                        <a:pt x="40604" y="5176"/>
                      </a:lnTo>
                      <a:cubicBezTo>
                        <a:pt x="40604" y="5176"/>
                        <a:pt x="40353" y="5336"/>
                        <a:pt x="40216" y="5428"/>
                      </a:cubicBezTo>
                      <a:lnTo>
                        <a:pt x="39301" y="5977"/>
                      </a:lnTo>
                      <a:lnTo>
                        <a:pt x="38866" y="6252"/>
                      </a:lnTo>
                      <a:lnTo>
                        <a:pt x="38752" y="6321"/>
                      </a:lnTo>
                      <a:cubicBezTo>
                        <a:pt x="38752" y="6321"/>
                        <a:pt x="38706" y="6367"/>
                        <a:pt x="38684" y="6367"/>
                      </a:cubicBezTo>
                      <a:lnTo>
                        <a:pt x="38455" y="6527"/>
                      </a:lnTo>
                      <a:lnTo>
                        <a:pt x="37563" y="7122"/>
                      </a:lnTo>
                      <a:lnTo>
                        <a:pt x="36740" y="7649"/>
                      </a:lnTo>
                      <a:lnTo>
                        <a:pt x="35893" y="8313"/>
                      </a:lnTo>
                      <a:cubicBezTo>
                        <a:pt x="35345" y="8748"/>
                        <a:pt x="34727" y="9161"/>
                        <a:pt x="34247" y="9619"/>
                      </a:cubicBezTo>
                      <a:lnTo>
                        <a:pt x="32738" y="10970"/>
                      </a:lnTo>
                      <a:lnTo>
                        <a:pt x="32829" y="10878"/>
                      </a:lnTo>
                      <a:lnTo>
                        <a:pt x="31000" y="12939"/>
                      </a:lnTo>
                      <a:lnTo>
                        <a:pt x="29536" y="15069"/>
                      </a:lnTo>
                      <a:lnTo>
                        <a:pt x="29422" y="15206"/>
                      </a:lnTo>
                      <a:lnTo>
                        <a:pt x="28873" y="16214"/>
                      </a:lnTo>
                      <a:lnTo>
                        <a:pt x="28233" y="17520"/>
                      </a:lnTo>
                      <a:cubicBezTo>
                        <a:pt x="28233" y="17520"/>
                        <a:pt x="28164" y="17703"/>
                        <a:pt x="28142" y="17794"/>
                      </a:cubicBezTo>
                      <a:lnTo>
                        <a:pt x="28004" y="18115"/>
                      </a:lnTo>
                      <a:cubicBezTo>
                        <a:pt x="27936" y="18321"/>
                        <a:pt x="27913" y="18504"/>
                        <a:pt x="27844" y="18710"/>
                      </a:cubicBezTo>
                      <a:cubicBezTo>
                        <a:pt x="27844" y="18756"/>
                        <a:pt x="27776" y="18916"/>
                        <a:pt x="27752" y="19031"/>
                      </a:cubicBezTo>
                      <a:lnTo>
                        <a:pt x="27638" y="19375"/>
                      </a:lnTo>
                      <a:lnTo>
                        <a:pt x="27409" y="20062"/>
                      </a:lnTo>
                      <a:lnTo>
                        <a:pt x="27501" y="19787"/>
                      </a:lnTo>
                      <a:lnTo>
                        <a:pt x="26815" y="22993"/>
                      </a:lnTo>
                      <a:lnTo>
                        <a:pt x="26335" y="26337"/>
                      </a:lnTo>
                      <a:lnTo>
                        <a:pt x="25580" y="33184"/>
                      </a:lnTo>
                      <a:lnTo>
                        <a:pt x="24689" y="39986"/>
                      </a:lnTo>
                      <a:lnTo>
                        <a:pt x="23888" y="43628"/>
                      </a:lnTo>
                      <a:cubicBezTo>
                        <a:pt x="23499" y="44864"/>
                        <a:pt x="23042" y="46169"/>
                        <a:pt x="22607" y="47429"/>
                      </a:cubicBezTo>
                      <a:lnTo>
                        <a:pt x="22722" y="47200"/>
                      </a:lnTo>
                      <a:cubicBezTo>
                        <a:pt x="22447" y="47841"/>
                        <a:pt x="22173" y="48506"/>
                        <a:pt x="21853" y="49147"/>
                      </a:cubicBezTo>
                      <a:lnTo>
                        <a:pt x="21121" y="50544"/>
                      </a:lnTo>
                      <a:lnTo>
                        <a:pt x="21121" y="50590"/>
                      </a:lnTo>
                      <a:cubicBezTo>
                        <a:pt x="21121" y="50590"/>
                        <a:pt x="21075" y="50612"/>
                        <a:pt x="21075" y="50612"/>
                      </a:cubicBezTo>
                      <a:lnTo>
                        <a:pt x="20847" y="50979"/>
                      </a:lnTo>
                      <a:lnTo>
                        <a:pt x="20801" y="51071"/>
                      </a:lnTo>
                      <a:lnTo>
                        <a:pt x="20687" y="51231"/>
                      </a:lnTo>
                      <a:lnTo>
                        <a:pt x="20458" y="51574"/>
                      </a:lnTo>
                      <a:lnTo>
                        <a:pt x="20023" y="52238"/>
                      </a:lnTo>
                      <a:lnTo>
                        <a:pt x="18994" y="53612"/>
                      </a:lnTo>
                      <a:lnTo>
                        <a:pt x="18994" y="53612"/>
                      </a:lnTo>
                      <a:cubicBezTo>
                        <a:pt x="18926" y="53750"/>
                        <a:pt x="18834" y="53842"/>
                        <a:pt x="18743" y="53933"/>
                      </a:cubicBezTo>
                      <a:lnTo>
                        <a:pt x="16913" y="55765"/>
                      </a:lnTo>
                      <a:lnTo>
                        <a:pt x="16685" y="55971"/>
                      </a:lnTo>
                      <a:lnTo>
                        <a:pt x="16570" y="56109"/>
                      </a:lnTo>
                      <a:lnTo>
                        <a:pt x="16524" y="56109"/>
                      </a:lnTo>
                      <a:cubicBezTo>
                        <a:pt x="16524" y="56109"/>
                        <a:pt x="16524" y="56132"/>
                        <a:pt x="16524" y="56132"/>
                      </a:cubicBezTo>
                      <a:lnTo>
                        <a:pt x="16159" y="56452"/>
                      </a:lnTo>
                      <a:lnTo>
                        <a:pt x="16090" y="56452"/>
                      </a:lnTo>
                      <a:cubicBezTo>
                        <a:pt x="16090" y="56452"/>
                        <a:pt x="15633" y="56796"/>
                        <a:pt x="15633" y="56796"/>
                      </a:cubicBezTo>
                      <a:lnTo>
                        <a:pt x="14672" y="57460"/>
                      </a:lnTo>
                      <a:lnTo>
                        <a:pt x="14215" y="57781"/>
                      </a:lnTo>
                      <a:lnTo>
                        <a:pt x="14147" y="57826"/>
                      </a:lnTo>
                      <a:lnTo>
                        <a:pt x="13483" y="58216"/>
                      </a:lnTo>
                      <a:lnTo>
                        <a:pt x="13369" y="58285"/>
                      </a:lnTo>
                      <a:lnTo>
                        <a:pt x="13117" y="58422"/>
                      </a:lnTo>
                      <a:lnTo>
                        <a:pt x="12088" y="58949"/>
                      </a:lnTo>
                      <a:cubicBezTo>
                        <a:pt x="11448" y="59292"/>
                        <a:pt x="10510" y="59636"/>
                        <a:pt x="9756" y="59956"/>
                      </a:cubicBezTo>
                      <a:cubicBezTo>
                        <a:pt x="9550" y="60048"/>
                        <a:pt x="9344" y="60094"/>
                        <a:pt x="9138" y="60139"/>
                      </a:cubicBezTo>
                      <a:lnTo>
                        <a:pt x="8978" y="60185"/>
                      </a:lnTo>
                      <a:lnTo>
                        <a:pt x="5434" y="60964"/>
                      </a:lnTo>
                      <a:cubicBezTo>
                        <a:pt x="3033" y="61468"/>
                        <a:pt x="654" y="59979"/>
                        <a:pt x="105" y="57551"/>
                      </a:cubicBezTo>
                      <a:cubicBezTo>
                        <a:pt x="-306" y="55697"/>
                        <a:pt x="517" y="53819"/>
                        <a:pt x="2049" y="52811"/>
                      </a:cubicBezTo>
                      <a:lnTo>
                        <a:pt x="2415" y="52582"/>
                      </a:lnTo>
                      <a:lnTo>
                        <a:pt x="5320" y="50704"/>
                      </a:lnTo>
                      <a:lnTo>
                        <a:pt x="4771" y="51071"/>
                      </a:lnTo>
                      <a:lnTo>
                        <a:pt x="5868" y="50154"/>
                      </a:lnTo>
                      <a:lnTo>
                        <a:pt x="6371" y="49765"/>
                      </a:lnTo>
                      <a:lnTo>
                        <a:pt x="6646" y="49536"/>
                      </a:lnTo>
                      <a:cubicBezTo>
                        <a:pt x="6783" y="49421"/>
                        <a:pt x="6692" y="49467"/>
                        <a:pt x="6714" y="49445"/>
                      </a:cubicBezTo>
                      <a:cubicBezTo>
                        <a:pt x="6714" y="49421"/>
                        <a:pt x="6714" y="49421"/>
                        <a:pt x="6714" y="49445"/>
                      </a:cubicBezTo>
                      <a:lnTo>
                        <a:pt x="7172" y="48872"/>
                      </a:lnTo>
                      <a:lnTo>
                        <a:pt x="8087" y="47773"/>
                      </a:lnTo>
                      <a:lnTo>
                        <a:pt x="7743" y="48254"/>
                      </a:lnTo>
                      <a:lnTo>
                        <a:pt x="8818" y="46513"/>
                      </a:lnTo>
                      <a:lnTo>
                        <a:pt x="8887" y="46398"/>
                      </a:lnTo>
                      <a:cubicBezTo>
                        <a:pt x="8795" y="46605"/>
                        <a:pt x="9138" y="45963"/>
                        <a:pt x="8658" y="46856"/>
                      </a:cubicBezTo>
                      <a:lnTo>
                        <a:pt x="8658" y="46856"/>
                      </a:lnTo>
                      <a:cubicBezTo>
                        <a:pt x="8658" y="46856"/>
                        <a:pt x="8658" y="46856"/>
                        <a:pt x="8658" y="46856"/>
                      </a:cubicBezTo>
                      <a:lnTo>
                        <a:pt x="8658" y="46856"/>
                      </a:lnTo>
                      <a:cubicBezTo>
                        <a:pt x="8658" y="46856"/>
                        <a:pt x="8658" y="46742"/>
                        <a:pt x="8658" y="46742"/>
                      </a:cubicBezTo>
                      <a:lnTo>
                        <a:pt x="8773" y="46513"/>
                      </a:lnTo>
                      <a:lnTo>
                        <a:pt x="8978" y="46009"/>
                      </a:lnTo>
                      <a:lnTo>
                        <a:pt x="9390" y="45002"/>
                      </a:lnTo>
                      <a:cubicBezTo>
                        <a:pt x="9459" y="44841"/>
                        <a:pt x="9550" y="44635"/>
                        <a:pt x="9573" y="44520"/>
                      </a:cubicBezTo>
                      <a:lnTo>
                        <a:pt x="9641" y="44154"/>
                      </a:lnTo>
                      <a:lnTo>
                        <a:pt x="9802" y="43467"/>
                      </a:lnTo>
                      <a:lnTo>
                        <a:pt x="9893" y="43124"/>
                      </a:lnTo>
                      <a:lnTo>
                        <a:pt x="9939" y="42941"/>
                      </a:lnTo>
                      <a:lnTo>
                        <a:pt x="9939" y="42872"/>
                      </a:lnTo>
                      <a:cubicBezTo>
                        <a:pt x="9939" y="42872"/>
                        <a:pt x="9961" y="42849"/>
                        <a:pt x="9961" y="42849"/>
                      </a:cubicBezTo>
                      <a:cubicBezTo>
                        <a:pt x="9802" y="43513"/>
                        <a:pt x="9916" y="43009"/>
                        <a:pt x="9870" y="43169"/>
                      </a:cubicBezTo>
                      <a:lnTo>
                        <a:pt x="9870" y="43169"/>
                      </a:lnTo>
                      <a:cubicBezTo>
                        <a:pt x="9870" y="43169"/>
                        <a:pt x="9870" y="43078"/>
                        <a:pt x="9870" y="43078"/>
                      </a:cubicBezTo>
                      <a:lnTo>
                        <a:pt x="10053" y="42024"/>
                      </a:lnTo>
                      <a:lnTo>
                        <a:pt x="10236" y="40948"/>
                      </a:lnTo>
                      <a:lnTo>
                        <a:pt x="10327" y="40421"/>
                      </a:lnTo>
                      <a:lnTo>
                        <a:pt x="10327" y="40353"/>
                      </a:lnTo>
                      <a:lnTo>
                        <a:pt x="10327" y="40353"/>
                      </a:lnTo>
                      <a:cubicBezTo>
                        <a:pt x="10236" y="40925"/>
                        <a:pt x="10305" y="40490"/>
                        <a:pt x="10282" y="40627"/>
                      </a:cubicBezTo>
                      <a:lnTo>
                        <a:pt x="10282" y="40627"/>
                      </a:lnTo>
                      <a:lnTo>
                        <a:pt x="10282" y="40421"/>
                      </a:lnTo>
                      <a:cubicBezTo>
                        <a:pt x="10282" y="40421"/>
                        <a:pt x="10327" y="40146"/>
                        <a:pt x="10327" y="40146"/>
                      </a:cubicBezTo>
                      <a:lnTo>
                        <a:pt x="10556" y="37971"/>
                      </a:lnTo>
                      <a:lnTo>
                        <a:pt x="10693" y="36001"/>
                      </a:lnTo>
                      <a:lnTo>
                        <a:pt x="10876" y="33849"/>
                      </a:lnTo>
                      <a:lnTo>
                        <a:pt x="11082" y="31673"/>
                      </a:lnTo>
                      <a:lnTo>
                        <a:pt x="11151" y="31146"/>
                      </a:lnTo>
                      <a:lnTo>
                        <a:pt x="11242" y="30482"/>
                      </a:lnTo>
                      <a:lnTo>
                        <a:pt x="11402" y="29406"/>
                      </a:lnTo>
                      <a:cubicBezTo>
                        <a:pt x="11608" y="27963"/>
                        <a:pt x="11791" y="26520"/>
                        <a:pt x="12065" y="25100"/>
                      </a:cubicBezTo>
                      <a:lnTo>
                        <a:pt x="12248" y="24046"/>
                      </a:lnTo>
                      <a:lnTo>
                        <a:pt x="12363" y="23428"/>
                      </a:lnTo>
                      <a:lnTo>
                        <a:pt x="12431" y="23153"/>
                      </a:lnTo>
                      <a:lnTo>
                        <a:pt x="12569" y="22627"/>
                      </a:lnTo>
                      <a:lnTo>
                        <a:pt x="13140" y="20520"/>
                      </a:lnTo>
                      <a:lnTo>
                        <a:pt x="13300" y="19993"/>
                      </a:lnTo>
                      <a:lnTo>
                        <a:pt x="13483" y="19329"/>
                      </a:lnTo>
                      <a:lnTo>
                        <a:pt x="13575" y="19054"/>
                      </a:lnTo>
                      <a:lnTo>
                        <a:pt x="13941" y="18046"/>
                      </a:lnTo>
                      <a:cubicBezTo>
                        <a:pt x="14192" y="17359"/>
                        <a:pt x="14512" y="16603"/>
                        <a:pt x="14809" y="15916"/>
                      </a:cubicBezTo>
                      <a:lnTo>
                        <a:pt x="14924" y="15527"/>
                      </a:lnTo>
                      <a:lnTo>
                        <a:pt x="15953" y="13558"/>
                      </a:lnTo>
                      <a:lnTo>
                        <a:pt x="16113" y="13260"/>
                      </a:lnTo>
                      <a:lnTo>
                        <a:pt x="16181" y="13168"/>
                      </a:lnTo>
                      <a:lnTo>
                        <a:pt x="16296" y="12939"/>
                      </a:lnTo>
                      <a:lnTo>
                        <a:pt x="16548" y="12504"/>
                      </a:lnTo>
                      <a:lnTo>
                        <a:pt x="16982" y="11817"/>
                      </a:lnTo>
                      <a:lnTo>
                        <a:pt x="17485" y="11084"/>
                      </a:lnTo>
                      <a:lnTo>
                        <a:pt x="18651" y="9596"/>
                      </a:lnTo>
                      <a:lnTo>
                        <a:pt x="19566" y="8542"/>
                      </a:lnTo>
                      <a:lnTo>
                        <a:pt x="20526" y="7511"/>
                      </a:lnTo>
                      <a:lnTo>
                        <a:pt x="20229" y="7832"/>
                      </a:lnTo>
                      <a:lnTo>
                        <a:pt x="21739" y="6412"/>
                      </a:lnTo>
                      <a:cubicBezTo>
                        <a:pt x="22241" y="5977"/>
                        <a:pt x="22768" y="5633"/>
                        <a:pt x="23270" y="5198"/>
                      </a:cubicBezTo>
                      <a:cubicBezTo>
                        <a:pt x="23797" y="4809"/>
                        <a:pt x="24300" y="4511"/>
                        <a:pt x="24826" y="4191"/>
                      </a:cubicBezTo>
                      <a:cubicBezTo>
                        <a:pt x="25351" y="3870"/>
                        <a:pt x="25855" y="3618"/>
                        <a:pt x="26335" y="3320"/>
                      </a:cubicBezTo>
                      <a:lnTo>
                        <a:pt x="27409" y="2725"/>
                      </a:lnTo>
                      <a:lnTo>
                        <a:pt x="28164" y="2427"/>
                      </a:lnTo>
                      <a:lnTo>
                        <a:pt x="29651" y="1855"/>
                      </a:lnTo>
                      <a:cubicBezTo>
                        <a:pt x="29902" y="1718"/>
                        <a:pt x="30108" y="1626"/>
                        <a:pt x="30405" y="1534"/>
                      </a:cubicBezTo>
                      <a:lnTo>
                        <a:pt x="31320" y="1259"/>
                      </a:lnTo>
                      <a:lnTo>
                        <a:pt x="33149" y="756"/>
                      </a:lnTo>
                      <a:lnTo>
                        <a:pt x="33607" y="641"/>
                      </a:lnTo>
                      <a:cubicBezTo>
                        <a:pt x="33858" y="572"/>
                        <a:pt x="33904" y="595"/>
                        <a:pt x="34064" y="549"/>
                      </a:cubicBezTo>
                      <a:lnTo>
                        <a:pt x="34864" y="435"/>
                      </a:lnTo>
                      <a:lnTo>
                        <a:pt x="36442" y="183"/>
                      </a:lnTo>
                      <a:lnTo>
                        <a:pt x="38249" y="68"/>
                      </a:lnTo>
                      <a:lnTo>
                        <a:pt x="39232" y="0"/>
                      </a:lnTo>
                      <a:lnTo>
                        <a:pt x="40033" y="46"/>
                      </a:lnTo>
                      <a:cubicBezTo>
                        <a:pt x="40559" y="68"/>
                        <a:pt x="41108" y="114"/>
                        <a:pt x="41633" y="160"/>
                      </a:cubicBezTo>
                      <a:lnTo>
                        <a:pt x="43417" y="297"/>
                      </a:lnTo>
                      <a:cubicBezTo>
                        <a:pt x="43943" y="389"/>
                        <a:pt x="44469" y="481"/>
                        <a:pt x="44995" y="618"/>
                      </a:cubicBezTo>
                      <a:cubicBezTo>
                        <a:pt x="45498" y="710"/>
                        <a:pt x="46092" y="870"/>
                        <a:pt x="46641" y="1053"/>
                      </a:cubicBezTo>
                      <a:lnTo>
                        <a:pt x="46733" y="1099"/>
                      </a:lnTo>
                      <a:cubicBezTo>
                        <a:pt x="47030" y="1191"/>
                        <a:pt x="47190" y="1534"/>
                        <a:pt x="47099" y="1832"/>
                      </a:cubicBezTo>
                      <a:cubicBezTo>
                        <a:pt x="47053" y="1992"/>
                        <a:pt x="46916" y="2107"/>
                        <a:pt x="46778" y="2175"/>
                      </a:cubicBezTo>
                      <a:close/>
                      <a:moveTo>
                        <a:pt x="46504" y="2198"/>
                      </a:moveTo>
                      <a:cubicBezTo>
                        <a:pt x="46024" y="2313"/>
                        <a:pt x="45567" y="2405"/>
                        <a:pt x="45018" y="2588"/>
                      </a:cubicBezTo>
                      <a:cubicBezTo>
                        <a:pt x="44492" y="2725"/>
                        <a:pt x="43989" y="2885"/>
                        <a:pt x="43463" y="3000"/>
                      </a:cubicBezTo>
                      <a:lnTo>
                        <a:pt x="43371" y="3000"/>
                      </a:lnTo>
                      <a:cubicBezTo>
                        <a:pt x="43371" y="3000"/>
                        <a:pt x="43326" y="3046"/>
                        <a:pt x="43326" y="3046"/>
                      </a:cubicBezTo>
                      <a:lnTo>
                        <a:pt x="43326" y="3046"/>
                      </a:lnTo>
                      <a:cubicBezTo>
                        <a:pt x="43326" y="3046"/>
                        <a:pt x="43646" y="3023"/>
                        <a:pt x="43486" y="3046"/>
                      </a:cubicBezTo>
                      <a:lnTo>
                        <a:pt x="43486" y="3046"/>
                      </a:lnTo>
                      <a:cubicBezTo>
                        <a:pt x="43486" y="3046"/>
                        <a:pt x="43463" y="3046"/>
                        <a:pt x="43463" y="3046"/>
                      </a:cubicBezTo>
                      <a:lnTo>
                        <a:pt x="43280" y="3114"/>
                      </a:lnTo>
                      <a:lnTo>
                        <a:pt x="42914" y="3252"/>
                      </a:lnTo>
                      <a:lnTo>
                        <a:pt x="42159" y="3550"/>
                      </a:lnTo>
                      <a:cubicBezTo>
                        <a:pt x="41656" y="3733"/>
                        <a:pt x="41153" y="3916"/>
                        <a:pt x="40650" y="4076"/>
                      </a:cubicBezTo>
                      <a:lnTo>
                        <a:pt x="39895" y="4328"/>
                      </a:lnTo>
                      <a:cubicBezTo>
                        <a:pt x="39895" y="4328"/>
                        <a:pt x="39507" y="4534"/>
                        <a:pt x="39347" y="4649"/>
                      </a:cubicBezTo>
                      <a:lnTo>
                        <a:pt x="38066" y="5221"/>
                      </a:lnTo>
                      <a:lnTo>
                        <a:pt x="36648" y="5977"/>
                      </a:lnTo>
                      <a:lnTo>
                        <a:pt x="35939" y="6344"/>
                      </a:lnTo>
                      <a:cubicBezTo>
                        <a:pt x="35939" y="6344"/>
                        <a:pt x="35642" y="6481"/>
                        <a:pt x="35642" y="6504"/>
                      </a:cubicBezTo>
                      <a:lnTo>
                        <a:pt x="35368" y="6687"/>
                      </a:lnTo>
                      <a:lnTo>
                        <a:pt x="34270" y="7420"/>
                      </a:lnTo>
                      <a:cubicBezTo>
                        <a:pt x="33927" y="7649"/>
                        <a:pt x="33584" y="7878"/>
                        <a:pt x="33126" y="8222"/>
                      </a:cubicBezTo>
                      <a:lnTo>
                        <a:pt x="31846" y="9183"/>
                      </a:lnTo>
                      <a:lnTo>
                        <a:pt x="31206" y="9641"/>
                      </a:lnTo>
                      <a:lnTo>
                        <a:pt x="31160" y="9641"/>
                      </a:lnTo>
                      <a:cubicBezTo>
                        <a:pt x="31160" y="9641"/>
                        <a:pt x="31160" y="9687"/>
                        <a:pt x="31160" y="9687"/>
                      </a:cubicBezTo>
                      <a:lnTo>
                        <a:pt x="31160" y="9687"/>
                      </a:lnTo>
                      <a:cubicBezTo>
                        <a:pt x="31297" y="9619"/>
                        <a:pt x="30817" y="9893"/>
                        <a:pt x="31480" y="9481"/>
                      </a:cubicBezTo>
                      <a:lnTo>
                        <a:pt x="31411" y="9550"/>
                      </a:lnTo>
                      <a:lnTo>
                        <a:pt x="31274" y="9687"/>
                      </a:lnTo>
                      <a:lnTo>
                        <a:pt x="31000" y="9939"/>
                      </a:lnTo>
                      <a:cubicBezTo>
                        <a:pt x="30634" y="10283"/>
                        <a:pt x="30268" y="10626"/>
                        <a:pt x="29971" y="10947"/>
                      </a:cubicBezTo>
                      <a:cubicBezTo>
                        <a:pt x="29674" y="11290"/>
                        <a:pt x="29308" y="11611"/>
                        <a:pt x="29079" y="11932"/>
                      </a:cubicBezTo>
                      <a:cubicBezTo>
                        <a:pt x="28828" y="12252"/>
                        <a:pt x="28530" y="12573"/>
                        <a:pt x="28324" y="12871"/>
                      </a:cubicBezTo>
                      <a:lnTo>
                        <a:pt x="27707" y="13832"/>
                      </a:lnTo>
                      <a:lnTo>
                        <a:pt x="27409" y="14176"/>
                      </a:lnTo>
                      <a:lnTo>
                        <a:pt x="27158" y="14657"/>
                      </a:lnTo>
                      <a:lnTo>
                        <a:pt x="26884" y="15115"/>
                      </a:lnTo>
                      <a:lnTo>
                        <a:pt x="25923" y="16947"/>
                      </a:lnTo>
                      <a:cubicBezTo>
                        <a:pt x="25923" y="16947"/>
                        <a:pt x="25923" y="17016"/>
                        <a:pt x="25946" y="17016"/>
                      </a:cubicBezTo>
                      <a:cubicBezTo>
                        <a:pt x="25946" y="17084"/>
                        <a:pt x="25969" y="16970"/>
                        <a:pt x="25900" y="17176"/>
                      </a:cubicBezTo>
                      <a:lnTo>
                        <a:pt x="25740" y="17611"/>
                      </a:lnTo>
                      <a:lnTo>
                        <a:pt x="25649" y="17840"/>
                      </a:lnTo>
                      <a:lnTo>
                        <a:pt x="25603" y="17955"/>
                      </a:lnTo>
                      <a:lnTo>
                        <a:pt x="25603" y="17955"/>
                      </a:lnTo>
                      <a:cubicBezTo>
                        <a:pt x="25603" y="17955"/>
                        <a:pt x="25763" y="17657"/>
                        <a:pt x="25672" y="17817"/>
                      </a:cubicBezTo>
                      <a:lnTo>
                        <a:pt x="25672" y="17817"/>
                      </a:lnTo>
                      <a:cubicBezTo>
                        <a:pt x="25672" y="17817"/>
                        <a:pt x="25672" y="17863"/>
                        <a:pt x="25672" y="17863"/>
                      </a:cubicBezTo>
                      <a:lnTo>
                        <a:pt x="25672" y="17863"/>
                      </a:lnTo>
                      <a:cubicBezTo>
                        <a:pt x="25672" y="17863"/>
                        <a:pt x="25123" y="19512"/>
                        <a:pt x="25123" y="19512"/>
                      </a:cubicBezTo>
                      <a:lnTo>
                        <a:pt x="25260" y="19123"/>
                      </a:lnTo>
                      <a:cubicBezTo>
                        <a:pt x="25100" y="19787"/>
                        <a:pt x="24894" y="20405"/>
                        <a:pt x="24734" y="21115"/>
                      </a:cubicBezTo>
                      <a:lnTo>
                        <a:pt x="24505" y="22192"/>
                      </a:lnTo>
                      <a:lnTo>
                        <a:pt x="24437" y="22443"/>
                      </a:lnTo>
                      <a:lnTo>
                        <a:pt x="24437" y="22489"/>
                      </a:lnTo>
                      <a:lnTo>
                        <a:pt x="24437" y="22489"/>
                      </a:lnTo>
                      <a:cubicBezTo>
                        <a:pt x="24483" y="22306"/>
                        <a:pt x="24346" y="22902"/>
                        <a:pt x="24551" y="22077"/>
                      </a:cubicBezTo>
                      <a:lnTo>
                        <a:pt x="24551" y="22077"/>
                      </a:lnTo>
                      <a:cubicBezTo>
                        <a:pt x="24551" y="22077"/>
                        <a:pt x="24551" y="22192"/>
                        <a:pt x="24551" y="22192"/>
                      </a:cubicBezTo>
                      <a:lnTo>
                        <a:pt x="24551" y="22329"/>
                      </a:lnTo>
                      <a:cubicBezTo>
                        <a:pt x="24551" y="22329"/>
                        <a:pt x="24437" y="22855"/>
                        <a:pt x="24437" y="22855"/>
                      </a:cubicBezTo>
                      <a:lnTo>
                        <a:pt x="24048" y="25008"/>
                      </a:lnTo>
                      <a:lnTo>
                        <a:pt x="23957" y="25535"/>
                      </a:lnTo>
                      <a:lnTo>
                        <a:pt x="23911" y="25787"/>
                      </a:lnTo>
                      <a:lnTo>
                        <a:pt x="23911" y="25856"/>
                      </a:lnTo>
                      <a:lnTo>
                        <a:pt x="23911" y="25856"/>
                      </a:lnTo>
                      <a:cubicBezTo>
                        <a:pt x="23934" y="25695"/>
                        <a:pt x="23842" y="26222"/>
                        <a:pt x="23979" y="25512"/>
                      </a:cubicBezTo>
                      <a:lnTo>
                        <a:pt x="23979" y="25512"/>
                      </a:lnTo>
                      <a:cubicBezTo>
                        <a:pt x="23979" y="25512"/>
                        <a:pt x="23979" y="25581"/>
                        <a:pt x="23979" y="25581"/>
                      </a:cubicBezTo>
                      <a:lnTo>
                        <a:pt x="23979" y="25718"/>
                      </a:lnTo>
                      <a:cubicBezTo>
                        <a:pt x="23979" y="25718"/>
                        <a:pt x="23865" y="26818"/>
                        <a:pt x="23865" y="26818"/>
                      </a:cubicBezTo>
                      <a:cubicBezTo>
                        <a:pt x="23751" y="28283"/>
                        <a:pt x="23522" y="29726"/>
                        <a:pt x="23362" y="31146"/>
                      </a:cubicBezTo>
                      <a:lnTo>
                        <a:pt x="22813" y="35337"/>
                      </a:lnTo>
                      <a:lnTo>
                        <a:pt x="22516" y="37490"/>
                      </a:lnTo>
                      <a:lnTo>
                        <a:pt x="22356" y="38589"/>
                      </a:lnTo>
                      <a:lnTo>
                        <a:pt x="22264" y="39116"/>
                      </a:lnTo>
                      <a:lnTo>
                        <a:pt x="22196" y="39459"/>
                      </a:lnTo>
                      <a:lnTo>
                        <a:pt x="22196" y="39620"/>
                      </a:lnTo>
                      <a:cubicBezTo>
                        <a:pt x="22196" y="39620"/>
                        <a:pt x="22127" y="39872"/>
                        <a:pt x="22127" y="39872"/>
                      </a:cubicBezTo>
                      <a:lnTo>
                        <a:pt x="21670" y="42002"/>
                      </a:lnTo>
                      <a:lnTo>
                        <a:pt x="21487" y="42803"/>
                      </a:lnTo>
                      <a:lnTo>
                        <a:pt x="21327" y="43330"/>
                      </a:lnTo>
                      <a:lnTo>
                        <a:pt x="21007" y="44383"/>
                      </a:lnTo>
                      <a:lnTo>
                        <a:pt x="20687" y="45437"/>
                      </a:lnTo>
                      <a:lnTo>
                        <a:pt x="20687" y="45506"/>
                      </a:lnTo>
                      <a:cubicBezTo>
                        <a:pt x="20687" y="45506"/>
                        <a:pt x="20572" y="45895"/>
                        <a:pt x="20572" y="45895"/>
                      </a:cubicBezTo>
                      <a:lnTo>
                        <a:pt x="20572" y="45895"/>
                      </a:lnTo>
                      <a:cubicBezTo>
                        <a:pt x="20572" y="45895"/>
                        <a:pt x="20504" y="46101"/>
                        <a:pt x="20504" y="46101"/>
                      </a:cubicBezTo>
                      <a:lnTo>
                        <a:pt x="20366" y="46444"/>
                      </a:lnTo>
                      <a:lnTo>
                        <a:pt x="20092" y="47154"/>
                      </a:lnTo>
                      <a:lnTo>
                        <a:pt x="19520" y="48528"/>
                      </a:lnTo>
                      <a:lnTo>
                        <a:pt x="19223" y="49193"/>
                      </a:lnTo>
                      <a:cubicBezTo>
                        <a:pt x="19131" y="49399"/>
                        <a:pt x="19040" y="49536"/>
                        <a:pt x="18949" y="49673"/>
                      </a:cubicBezTo>
                      <a:lnTo>
                        <a:pt x="17600" y="52032"/>
                      </a:lnTo>
                      <a:lnTo>
                        <a:pt x="16159" y="53842"/>
                      </a:lnTo>
                      <a:lnTo>
                        <a:pt x="15816" y="54323"/>
                      </a:lnTo>
                      <a:lnTo>
                        <a:pt x="14764" y="55307"/>
                      </a:lnTo>
                      <a:lnTo>
                        <a:pt x="14238" y="55811"/>
                      </a:lnTo>
                      <a:cubicBezTo>
                        <a:pt x="13895" y="56132"/>
                        <a:pt x="13552" y="56475"/>
                        <a:pt x="13186" y="56773"/>
                      </a:cubicBezTo>
                      <a:cubicBezTo>
                        <a:pt x="13026" y="56910"/>
                        <a:pt x="12774" y="57139"/>
                        <a:pt x="12706" y="57162"/>
                      </a:cubicBezTo>
                      <a:lnTo>
                        <a:pt x="12408" y="57368"/>
                      </a:lnTo>
                      <a:lnTo>
                        <a:pt x="11745" y="57826"/>
                      </a:lnTo>
                      <a:lnTo>
                        <a:pt x="10556" y="58628"/>
                      </a:lnTo>
                      <a:lnTo>
                        <a:pt x="10236" y="58857"/>
                      </a:lnTo>
                      <a:cubicBezTo>
                        <a:pt x="10236" y="58857"/>
                        <a:pt x="10076" y="58949"/>
                        <a:pt x="10007" y="58994"/>
                      </a:cubicBezTo>
                      <a:lnTo>
                        <a:pt x="7309" y="60414"/>
                      </a:lnTo>
                      <a:lnTo>
                        <a:pt x="4291" y="52078"/>
                      </a:lnTo>
                      <a:lnTo>
                        <a:pt x="7286" y="51666"/>
                      </a:lnTo>
                      <a:lnTo>
                        <a:pt x="6509" y="51895"/>
                      </a:lnTo>
                      <a:cubicBezTo>
                        <a:pt x="7149" y="51689"/>
                        <a:pt x="7697" y="51597"/>
                        <a:pt x="8430" y="51254"/>
                      </a:cubicBezTo>
                      <a:lnTo>
                        <a:pt x="9481" y="50819"/>
                      </a:lnTo>
                      <a:lnTo>
                        <a:pt x="9756" y="50681"/>
                      </a:lnTo>
                      <a:lnTo>
                        <a:pt x="9870" y="50635"/>
                      </a:lnTo>
                      <a:lnTo>
                        <a:pt x="9893" y="50635"/>
                      </a:lnTo>
                      <a:cubicBezTo>
                        <a:pt x="9893" y="50635"/>
                        <a:pt x="9893" y="50635"/>
                        <a:pt x="9893" y="50635"/>
                      </a:cubicBezTo>
                      <a:cubicBezTo>
                        <a:pt x="10419" y="50292"/>
                        <a:pt x="9161" y="51071"/>
                        <a:pt x="9298" y="50979"/>
                      </a:cubicBezTo>
                      <a:lnTo>
                        <a:pt x="9298" y="50979"/>
                      </a:lnTo>
                      <a:cubicBezTo>
                        <a:pt x="9298" y="50979"/>
                        <a:pt x="9367" y="50933"/>
                        <a:pt x="9367" y="50933"/>
                      </a:cubicBezTo>
                      <a:lnTo>
                        <a:pt x="9847" y="50635"/>
                      </a:lnTo>
                      <a:lnTo>
                        <a:pt x="10853" y="50063"/>
                      </a:lnTo>
                      <a:lnTo>
                        <a:pt x="11356" y="49788"/>
                      </a:lnTo>
                      <a:lnTo>
                        <a:pt x="11425" y="49742"/>
                      </a:lnTo>
                      <a:lnTo>
                        <a:pt x="11425" y="49742"/>
                      </a:lnTo>
                      <a:cubicBezTo>
                        <a:pt x="11745" y="49490"/>
                        <a:pt x="10968" y="50108"/>
                        <a:pt x="11059" y="50017"/>
                      </a:cubicBezTo>
                      <a:lnTo>
                        <a:pt x="11082" y="50017"/>
                      </a:lnTo>
                      <a:cubicBezTo>
                        <a:pt x="11082" y="50017"/>
                        <a:pt x="11174" y="49925"/>
                        <a:pt x="11174" y="49925"/>
                      </a:cubicBezTo>
                      <a:lnTo>
                        <a:pt x="11356" y="49742"/>
                      </a:lnTo>
                      <a:lnTo>
                        <a:pt x="12889" y="48460"/>
                      </a:lnTo>
                      <a:lnTo>
                        <a:pt x="12637" y="48757"/>
                      </a:lnTo>
                      <a:lnTo>
                        <a:pt x="13575" y="47704"/>
                      </a:lnTo>
                      <a:lnTo>
                        <a:pt x="14055" y="47086"/>
                      </a:lnTo>
                      <a:lnTo>
                        <a:pt x="14306" y="46765"/>
                      </a:lnTo>
                      <a:lnTo>
                        <a:pt x="14421" y="46628"/>
                      </a:lnTo>
                      <a:lnTo>
                        <a:pt x="14490" y="46559"/>
                      </a:lnTo>
                      <a:lnTo>
                        <a:pt x="14490" y="46559"/>
                      </a:lnTo>
                      <a:cubicBezTo>
                        <a:pt x="14672" y="46238"/>
                        <a:pt x="14238" y="46971"/>
                        <a:pt x="14284" y="46902"/>
                      </a:cubicBezTo>
                      <a:lnTo>
                        <a:pt x="14284" y="46902"/>
                      </a:lnTo>
                      <a:cubicBezTo>
                        <a:pt x="14284" y="46902"/>
                        <a:pt x="14284" y="46880"/>
                        <a:pt x="14284" y="46880"/>
                      </a:cubicBezTo>
                      <a:lnTo>
                        <a:pt x="14284" y="46880"/>
                      </a:lnTo>
                      <a:cubicBezTo>
                        <a:pt x="14284" y="46880"/>
                        <a:pt x="14306" y="46811"/>
                        <a:pt x="14306" y="46811"/>
                      </a:cubicBezTo>
                      <a:lnTo>
                        <a:pt x="15130" y="45506"/>
                      </a:lnTo>
                      <a:cubicBezTo>
                        <a:pt x="15290" y="45208"/>
                        <a:pt x="15473" y="44910"/>
                        <a:pt x="15656" y="44612"/>
                      </a:cubicBezTo>
                      <a:lnTo>
                        <a:pt x="15747" y="44360"/>
                      </a:lnTo>
                      <a:lnTo>
                        <a:pt x="16936" y="41795"/>
                      </a:lnTo>
                      <a:lnTo>
                        <a:pt x="17462" y="40169"/>
                      </a:lnTo>
                      <a:lnTo>
                        <a:pt x="17737" y="39345"/>
                      </a:lnTo>
                      <a:lnTo>
                        <a:pt x="17874" y="38955"/>
                      </a:lnTo>
                      <a:lnTo>
                        <a:pt x="17943" y="38772"/>
                      </a:lnTo>
                      <a:lnTo>
                        <a:pt x="17943" y="38658"/>
                      </a:lnTo>
                      <a:cubicBezTo>
                        <a:pt x="17943" y="38658"/>
                        <a:pt x="17988" y="38589"/>
                        <a:pt x="17988" y="38589"/>
                      </a:cubicBezTo>
                      <a:lnTo>
                        <a:pt x="17988" y="38589"/>
                      </a:lnTo>
                      <a:cubicBezTo>
                        <a:pt x="17874" y="39093"/>
                        <a:pt x="17965" y="38727"/>
                        <a:pt x="17920" y="38818"/>
                      </a:cubicBezTo>
                      <a:lnTo>
                        <a:pt x="17920" y="38818"/>
                      </a:lnTo>
                      <a:cubicBezTo>
                        <a:pt x="17920" y="38818"/>
                        <a:pt x="19474" y="32108"/>
                        <a:pt x="19474" y="32108"/>
                      </a:cubicBezTo>
                      <a:lnTo>
                        <a:pt x="20915" y="25444"/>
                      </a:lnTo>
                      <a:lnTo>
                        <a:pt x="21807" y="22054"/>
                      </a:lnTo>
                      <a:lnTo>
                        <a:pt x="22950" y="18665"/>
                      </a:lnTo>
                      <a:lnTo>
                        <a:pt x="23019" y="18413"/>
                      </a:lnTo>
                      <a:lnTo>
                        <a:pt x="23019" y="18413"/>
                      </a:lnTo>
                      <a:cubicBezTo>
                        <a:pt x="23019" y="18413"/>
                        <a:pt x="23659" y="17016"/>
                        <a:pt x="23659" y="17016"/>
                      </a:cubicBezTo>
                      <a:lnTo>
                        <a:pt x="24025" y="16214"/>
                      </a:lnTo>
                      <a:lnTo>
                        <a:pt x="24437" y="15504"/>
                      </a:lnTo>
                      <a:lnTo>
                        <a:pt x="25214" y="14267"/>
                      </a:lnTo>
                      <a:lnTo>
                        <a:pt x="26243" y="12825"/>
                      </a:lnTo>
                      <a:lnTo>
                        <a:pt x="26152" y="12962"/>
                      </a:lnTo>
                      <a:lnTo>
                        <a:pt x="28256" y="10558"/>
                      </a:lnTo>
                      <a:lnTo>
                        <a:pt x="30497" y="8565"/>
                      </a:lnTo>
                      <a:lnTo>
                        <a:pt x="30565" y="8496"/>
                      </a:lnTo>
                      <a:lnTo>
                        <a:pt x="30565" y="8496"/>
                      </a:lnTo>
                      <a:cubicBezTo>
                        <a:pt x="30565" y="8496"/>
                        <a:pt x="32418" y="7191"/>
                        <a:pt x="32418" y="7191"/>
                      </a:cubicBezTo>
                      <a:cubicBezTo>
                        <a:pt x="33012" y="6733"/>
                        <a:pt x="33630" y="6435"/>
                        <a:pt x="34247" y="6069"/>
                      </a:cubicBezTo>
                      <a:lnTo>
                        <a:pt x="35162" y="5519"/>
                      </a:lnTo>
                      <a:cubicBezTo>
                        <a:pt x="35596" y="5267"/>
                        <a:pt x="35848" y="5176"/>
                        <a:pt x="36191" y="4992"/>
                      </a:cubicBezTo>
                      <a:lnTo>
                        <a:pt x="37151" y="4534"/>
                      </a:lnTo>
                      <a:lnTo>
                        <a:pt x="37380" y="4397"/>
                      </a:lnTo>
                      <a:lnTo>
                        <a:pt x="37540" y="4328"/>
                      </a:lnTo>
                      <a:lnTo>
                        <a:pt x="37655" y="4259"/>
                      </a:lnTo>
                      <a:lnTo>
                        <a:pt x="38157" y="4076"/>
                      </a:lnTo>
                      <a:lnTo>
                        <a:pt x="39118" y="3641"/>
                      </a:lnTo>
                      <a:lnTo>
                        <a:pt x="39690" y="3366"/>
                      </a:lnTo>
                      <a:lnTo>
                        <a:pt x="40193" y="3183"/>
                      </a:lnTo>
                      <a:lnTo>
                        <a:pt x="42182" y="2473"/>
                      </a:lnTo>
                      <a:lnTo>
                        <a:pt x="43234" y="2084"/>
                      </a:lnTo>
                      <a:lnTo>
                        <a:pt x="44263" y="1763"/>
                      </a:lnTo>
                      <a:lnTo>
                        <a:pt x="46298" y="1168"/>
                      </a:lnTo>
                      <a:lnTo>
                        <a:pt x="46435" y="2267"/>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5" name="Graphic 3">
                <a:extLst>
                  <a:ext uri="{FF2B5EF4-FFF2-40B4-BE49-F238E27FC236}">
                    <a16:creationId xmlns:a16="http://schemas.microsoft.com/office/drawing/2014/main" id="{ED0108E9-2614-CF97-D79C-954AFB69A2DB}"/>
                  </a:ext>
                </a:extLst>
              </p:cNvPr>
              <p:cNvGrpSpPr/>
              <p:nvPr/>
            </p:nvGrpSpPr>
            <p:grpSpPr>
              <a:xfrm>
                <a:off x="5332987" y="3781497"/>
                <a:ext cx="58423" cy="22329"/>
                <a:chOff x="4432724" y="3781497"/>
                <a:chExt cx="58423" cy="22329"/>
              </a:xfrm>
              <a:solidFill>
                <a:srgbClr val="EDA69A"/>
              </a:solidFill>
            </p:grpSpPr>
            <p:sp>
              <p:nvSpPr>
                <p:cNvPr id="1051" name="Freeform: Shape 2084">
                  <a:extLst>
                    <a:ext uri="{FF2B5EF4-FFF2-40B4-BE49-F238E27FC236}">
                      <a16:creationId xmlns:a16="http://schemas.microsoft.com/office/drawing/2014/main" id="{96B52C83-88C0-0929-105A-756896600BFB}"/>
                    </a:ext>
                  </a:extLst>
                </p:cNvPr>
                <p:cNvSpPr/>
                <p:nvPr/>
              </p:nvSpPr>
              <p:spPr>
                <a:xfrm>
                  <a:off x="4437660"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2" name="Freeform: Shape 2085">
                  <a:extLst>
                    <a:ext uri="{FF2B5EF4-FFF2-40B4-BE49-F238E27FC236}">
                      <a16:creationId xmlns:a16="http://schemas.microsoft.com/office/drawing/2014/main" id="{5F3E34F7-0FED-6092-41DB-9E33B308D883}"/>
                    </a:ext>
                  </a:extLst>
                </p:cNvPr>
                <p:cNvSpPr/>
                <p:nvPr/>
              </p:nvSpPr>
              <p:spPr>
                <a:xfrm>
                  <a:off x="4432724" y="3781497"/>
                  <a:ext cx="58423" cy="22329"/>
                </a:xfrm>
                <a:custGeom>
                  <a:avLst/>
                  <a:gdLst>
                    <a:gd name="connsiteX0" fmla="*/ 58423 w 58423"/>
                    <a:gd name="connsiteY0" fmla="*/ 16489 h 22329"/>
                    <a:gd name="connsiteX1" fmla="*/ 56845 w 58423"/>
                    <a:gd name="connsiteY1" fmla="*/ 17909 h 22329"/>
                    <a:gd name="connsiteX2" fmla="*/ 56342 w 58423"/>
                    <a:gd name="connsiteY2" fmla="*/ 18276 h 22329"/>
                    <a:gd name="connsiteX3" fmla="*/ 55908 w 58423"/>
                    <a:gd name="connsiteY3" fmla="*/ 18551 h 22329"/>
                    <a:gd name="connsiteX4" fmla="*/ 55039 w 58423"/>
                    <a:gd name="connsiteY4" fmla="*/ 19100 h 22329"/>
                    <a:gd name="connsiteX5" fmla="*/ 54170 w 58423"/>
                    <a:gd name="connsiteY5" fmla="*/ 19627 h 22329"/>
                    <a:gd name="connsiteX6" fmla="*/ 53941 w 58423"/>
                    <a:gd name="connsiteY6" fmla="*/ 19764 h 22329"/>
                    <a:gd name="connsiteX7" fmla="*/ 53895 w 58423"/>
                    <a:gd name="connsiteY7" fmla="*/ 19764 h 22329"/>
                    <a:gd name="connsiteX8" fmla="*/ 53735 w 58423"/>
                    <a:gd name="connsiteY8" fmla="*/ 19879 h 22329"/>
                    <a:gd name="connsiteX9" fmla="*/ 53621 w 58423"/>
                    <a:gd name="connsiteY9" fmla="*/ 19925 h 22329"/>
                    <a:gd name="connsiteX10" fmla="*/ 53164 w 58423"/>
                    <a:gd name="connsiteY10" fmla="*/ 20130 h 22329"/>
                    <a:gd name="connsiteX11" fmla="*/ 51197 w 58423"/>
                    <a:gd name="connsiteY11" fmla="*/ 20909 h 22329"/>
                    <a:gd name="connsiteX12" fmla="*/ 50122 w 58423"/>
                    <a:gd name="connsiteY12" fmla="*/ 21276 h 22329"/>
                    <a:gd name="connsiteX13" fmla="*/ 49093 w 58423"/>
                    <a:gd name="connsiteY13" fmla="*/ 21528 h 22329"/>
                    <a:gd name="connsiteX14" fmla="*/ 48087 w 58423"/>
                    <a:gd name="connsiteY14" fmla="*/ 21757 h 22329"/>
                    <a:gd name="connsiteX15" fmla="*/ 47012 w 58423"/>
                    <a:gd name="connsiteY15" fmla="*/ 21940 h 22329"/>
                    <a:gd name="connsiteX16" fmla="*/ 45915 w 58423"/>
                    <a:gd name="connsiteY16" fmla="*/ 22100 h 22329"/>
                    <a:gd name="connsiteX17" fmla="*/ 45366 w 58423"/>
                    <a:gd name="connsiteY17" fmla="*/ 22192 h 22329"/>
                    <a:gd name="connsiteX18" fmla="*/ 44771 w 58423"/>
                    <a:gd name="connsiteY18" fmla="*/ 22192 h 22329"/>
                    <a:gd name="connsiteX19" fmla="*/ 42736 w 58423"/>
                    <a:gd name="connsiteY19" fmla="*/ 22329 h 22329"/>
                    <a:gd name="connsiteX20" fmla="*/ 42553 w 58423"/>
                    <a:gd name="connsiteY20" fmla="*/ 22329 h 22329"/>
                    <a:gd name="connsiteX21" fmla="*/ 40746 w 58423"/>
                    <a:gd name="connsiteY21" fmla="*/ 22215 h 22329"/>
                    <a:gd name="connsiteX22" fmla="*/ 40289 w 58423"/>
                    <a:gd name="connsiteY22" fmla="*/ 22215 h 22329"/>
                    <a:gd name="connsiteX23" fmla="*/ 40060 w 58423"/>
                    <a:gd name="connsiteY23" fmla="*/ 22192 h 22329"/>
                    <a:gd name="connsiteX24" fmla="*/ 39946 w 58423"/>
                    <a:gd name="connsiteY24" fmla="*/ 22192 h 22329"/>
                    <a:gd name="connsiteX25" fmla="*/ 39878 w 58423"/>
                    <a:gd name="connsiteY25" fmla="*/ 22192 h 22329"/>
                    <a:gd name="connsiteX26" fmla="*/ 39832 w 58423"/>
                    <a:gd name="connsiteY26" fmla="*/ 22192 h 22329"/>
                    <a:gd name="connsiteX27" fmla="*/ 39649 w 58423"/>
                    <a:gd name="connsiteY27" fmla="*/ 22146 h 22329"/>
                    <a:gd name="connsiteX28" fmla="*/ 38780 w 58423"/>
                    <a:gd name="connsiteY28" fmla="*/ 22031 h 22329"/>
                    <a:gd name="connsiteX29" fmla="*/ 37042 w 58423"/>
                    <a:gd name="connsiteY29" fmla="*/ 21757 h 22329"/>
                    <a:gd name="connsiteX30" fmla="*/ 35121 w 58423"/>
                    <a:gd name="connsiteY30" fmla="*/ 21299 h 22329"/>
                    <a:gd name="connsiteX31" fmla="*/ 34275 w 58423"/>
                    <a:gd name="connsiteY31" fmla="*/ 21093 h 22329"/>
                    <a:gd name="connsiteX32" fmla="*/ 33223 w 58423"/>
                    <a:gd name="connsiteY32" fmla="*/ 20726 h 22329"/>
                    <a:gd name="connsiteX33" fmla="*/ 31554 w 58423"/>
                    <a:gd name="connsiteY33" fmla="*/ 20154 h 22329"/>
                    <a:gd name="connsiteX34" fmla="*/ 29838 w 58423"/>
                    <a:gd name="connsiteY34" fmla="*/ 19512 h 22329"/>
                    <a:gd name="connsiteX35" fmla="*/ 29038 w 58423"/>
                    <a:gd name="connsiteY35" fmla="*/ 19169 h 22329"/>
                    <a:gd name="connsiteX36" fmla="*/ 28146 w 58423"/>
                    <a:gd name="connsiteY36" fmla="*/ 18779 h 22329"/>
                    <a:gd name="connsiteX37" fmla="*/ 24945 w 58423"/>
                    <a:gd name="connsiteY37" fmla="*/ 17360 h 22329"/>
                    <a:gd name="connsiteX38" fmla="*/ 21720 w 58423"/>
                    <a:gd name="connsiteY38" fmla="*/ 15917 h 22329"/>
                    <a:gd name="connsiteX39" fmla="*/ 18588 w 58423"/>
                    <a:gd name="connsiteY39" fmla="*/ 14611 h 22329"/>
                    <a:gd name="connsiteX40" fmla="*/ 15386 w 58423"/>
                    <a:gd name="connsiteY40" fmla="*/ 13398 h 22329"/>
                    <a:gd name="connsiteX41" fmla="*/ 15661 w 58423"/>
                    <a:gd name="connsiteY41" fmla="*/ 13512 h 22329"/>
                    <a:gd name="connsiteX42" fmla="*/ 14289 w 58423"/>
                    <a:gd name="connsiteY42" fmla="*/ 13146 h 22329"/>
                    <a:gd name="connsiteX43" fmla="*/ 13648 w 58423"/>
                    <a:gd name="connsiteY43" fmla="*/ 12985 h 22329"/>
                    <a:gd name="connsiteX44" fmla="*/ 12939 w 58423"/>
                    <a:gd name="connsiteY44" fmla="*/ 12802 h 22329"/>
                    <a:gd name="connsiteX45" fmla="*/ 13603 w 58423"/>
                    <a:gd name="connsiteY45" fmla="*/ 12939 h 22329"/>
                    <a:gd name="connsiteX46" fmla="*/ 10835 w 58423"/>
                    <a:gd name="connsiteY46" fmla="*/ 12619 h 22329"/>
                    <a:gd name="connsiteX47" fmla="*/ 11430 w 58423"/>
                    <a:gd name="connsiteY47" fmla="*/ 12688 h 22329"/>
                    <a:gd name="connsiteX48" fmla="*/ 8251 w 58423"/>
                    <a:gd name="connsiteY48" fmla="*/ 12756 h 22329"/>
                    <a:gd name="connsiteX49" fmla="*/ 8777 w 58423"/>
                    <a:gd name="connsiteY49" fmla="*/ 12756 h 22329"/>
                    <a:gd name="connsiteX50" fmla="*/ 7840 w 58423"/>
                    <a:gd name="connsiteY50" fmla="*/ 12871 h 22329"/>
                    <a:gd name="connsiteX51" fmla="*/ 6788 w 58423"/>
                    <a:gd name="connsiteY51" fmla="*/ 12963 h 22329"/>
                    <a:gd name="connsiteX52" fmla="*/ 4936 w 58423"/>
                    <a:gd name="connsiteY52" fmla="*/ 13123 h 22329"/>
                    <a:gd name="connsiteX53" fmla="*/ 19 w 58423"/>
                    <a:gd name="connsiteY53" fmla="*/ 9000 h 22329"/>
                    <a:gd name="connsiteX54" fmla="*/ 2146 w 58423"/>
                    <a:gd name="connsiteY54" fmla="*/ 4764 h 22329"/>
                    <a:gd name="connsiteX55" fmla="*/ 2397 w 58423"/>
                    <a:gd name="connsiteY55" fmla="*/ 4603 h 22329"/>
                    <a:gd name="connsiteX56" fmla="*/ 4272 w 58423"/>
                    <a:gd name="connsiteY56" fmla="*/ 3435 h 22329"/>
                    <a:gd name="connsiteX57" fmla="*/ 4730 w 58423"/>
                    <a:gd name="connsiteY57" fmla="*/ 3160 h 22329"/>
                    <a:gd name="connsiteX58" fmla="*/ 5210 w 58423"/>
                    <a:gd name="connsiteY58" fmla="*/ 2908 h 22329"/>
                    <a:gd name="connsiteX59" fmla="*/ 6033 w 58423"/>
                    <a:gd name="connsiteY59" fmla="*/ 2428 h 22329"/>
                    <a:gd name="connsiteX60" fmla="*/ 6148 w 58423"/>
                    <a:gd name="connsiteY60" fmla="*/ 2359 h 22329"/>
                    <a:gd name="connsiteX61" fmla="*/ 6422 w 58423"/>
                    <a:gd name="connsiteY61" fmla="*/ 2245 h 22329"/>
                    <a:gd name="connsiteX62" fmla="*/ 7337 w 58423"/>
                    <a:gd name="connsiteY62" fmla="*/ 1878 h 22329"/>
                    <a:gd name="connsiteX63" fmla="*/ 7794 w 58423"/>
                    <a:gd name="connsiteY63" fmla="*/ 1695 h 22329"/>
                    <a:gd name="connsiteX64" fmla="*/ 8000 w 58423"/>
                    <a:gd name="connsiteY64" fmla="*/ 1580 h 22329"/>
                    <a:gd name="connsiteX65" fmla="*/ 8366 w 58423"/>
                    <a:gd name="connsiteY65" fmla="*/ 1466 h 22329"/>
                    <a:gd name="connsiteX66" fmla="*/ 9944 w 58423"/>
                    <a:gd name="connsiteY66" fmla="*/ 847 h 22329"/>
                    <a:gd name="connsiteX67" fmla="*/ 10104 w 58423"/>
                    <a:gd name="connsiteY67" fmla="*/ 802 h 22329"/>
                    <a:gd name="connsiteX68" fmla="*/ 10584 w 58423"/>
                    <a:gd name="connsiteY68" fmla="*/ 710 h 22329"/>
                    <a:gd name="connsiteX69" fmla="*/ 13946 w 58423"/>
                    <a:gd name="connsiteY69" fmla="*/ 46 h 22329"/>
                    <a:gd name="connsiteX70" fmla="*/ 14723 w 58423"/>
                    <a:gd name="connsiteY70" fmla="*/ 46 h 22329"/>
                    <a:gd name="connsiteX71" fmla="*/ 15638 w 58423"/>
                    <a:gd name="connsiteY71" fmla="*/ 0 h 22329"/>
                    <a:gd name="connsiteX72" fmla="*/ 16232 w 58423"/>
                    <a:gd name="connsiteY72" fmla="*/ 0 h 22329"/>
                    <a:gd name="connsiteX73" fmla="*/ 16278 w 58423"/>
                    <a:gd name="connsiteY73" fmla="*/ 0 h 22329"/>
                    <a:gd name="connsiteX74" fmla="*/ 16827 w 58423"/>
                    <a:gd name="connsiteY74" fmla="*/ 0 h 22329"/>
                    <a:gd name="connsiteX75" fmla="*/ 18610 w 58423"/>
                    <a:gd name="connsiteY75" fmla="*/ 23 h 22329"/>
                    <a:gd name="connsiteX76" fmla="*/ 18610 w 58423"/>
                    <a:gd name="connsiteY76" fmla="*/ 23 h 22329"/>
                    <a:gd name="connsiteX77" fmla="*/ 19274 w 58423"/>
                    <a:gd name="connsiteY77" fmla="*/ 160 h 22329"/>
                    <a:gd name="connsiteX78" fmla="*/ 21903 w 58423"/>
                    <a:gd name="connsiteY78" fmla="*/ 595 h 22329"/>
                    <a:gd name="connsiteX79" fmla="*/ 25105 w 58423"/>
                    <a:gd name="connsiteY79" fmla="*/ 1558 h 22329"/>
                    <a:gd name="connsiteX80" fmla="*/ 29838 w 58423"/>
                    <a:gd name="connsiteY80" fmla="*/ 3458 h 22329"/>
                    <a:gd name="connsiteX81" fmla="*/ 30159 w 58423"/>
                    <a:gd name="connsiteY81" fmla="*/ 3596 h 22329"/>
                    <a:gd name="connsiteX82" fmla="*/ 30181 w 58423"/>
                    <a:gd name="connsiteY82" fmla="*/ 3596 h 22329"/>
                    <a:gd name="connsiteX83" fmla="*/ 30250 w 58423"/>
                    <a:gd name="connsiteY83" fmla="*/ 3642 h 22329"/>
                    <a:gd name="connsiteX84" fmla="*/ 30387 w 58423"/>
                    <a:gd name="connsiteY84" fmla="*/ 3733 h 22329"/>
                    <a:gd name="connsiteX85" fmla="*/ 30662 w 58423"/>
                    <a:gd name="connsiteY85" fmla="*/ 3871 h 22329"/>
                    <a:gd name="connsiteX86" fmla="*/ 31233 w 58423"/>
                    <a:gd name="connsiteY86" fmla="*/ 4191 h 22329"/>
                    <a:gd name="connsiteX87" fmla="*/ 32354 w 58423"/>
                    <a:gd name="connsiteY87" fmla="*/ 4809 h 22329"/>
                    <a:gd name="connsiteX88" fmla="*/ 34572 w 58423"/>
                    <a:gd name="connsiteY88" fmla="*/ 6069 h 22329"/>
                    <a:gd name="connsiteX89" fmla="*/ 34641 w 58423"/>
                    <a:gd name="connsiteY89" fmla="*/ 6069 h 22329"/>
                    <a:gd name="connsiteX90" fmla="*/ 34824 w 58423"/>
                    <a:gd name="connsiteY90" fmla="*/ 6229 h 22329"/>
                    <a:gd name="connsiteX91" fmla="*/ 34961 w 58423"/>
                    <a:gd name="connsiteY91" fmla="*/ 6298 h 22329"/>
                    <a:gd name="connsiteX92" fmla="*/ 35235 w 58423"/>
                    <a:gd name="connsiteY92" fmla="*/ 6458 h 22329"/>
                    <a:gd name="connsiteX93" fmla="*/ 35784 w 58423"/>
                    <a:gd name="connsiteY93" fmla="*/ 6802 h 22329"/>
                    <a:gd name="connsiteX94" fmla="*/ 36882 w 58423"/>
                    <a:gd name="connsiteY94" fmla="*/ 7489 h 22329"/>
                    <a:gd name="connsiteX95" fmla="*/ 39054 w 58423"/>
                    <a:gd name="connsiteY95" fmla="*/ 8863 h 22329"/>
                    <a:gd name="connsiteX96" fmla="*/ 38665 w 58423"/>
                    <a:gd name="connsiteY96" fmla="*/ 8680 h 22329"/>
                    <a:gd name="connsiteX97" fmla="*/ 40907 w 58423"/>
                    <a:gd name="connsiteY97" fmla="*/ 9939 h 22329"/>
                    <a:gd name="connsiteX98" fmla="*/ 40541 w 58423"/>
                    <a:gd name="connsiteY98" fmla="*/ 9802 h 22329"/>
                    <a:gd name="connsiteX99" fmla="*/ 41615 w 58423"/>
                    <a:gd name="connsiteY99" fmla="*/ 10352 h 22329"/>
                    <a:gd name="connsiteX100" fmla="*/ 42164 w 58423"/>
                    <a:gd name="connsiteY100" fmla="*/ 10626 h 22329"/>
                    <a:gd name="connsiteX101" fmla="*/ 42439 w 58423"/>
                    <a:gd name="connsiteY101" fmla="*/ 10764 h 22329"/>
                    <a:gd name="connsiteX102" fmla="*/ 42576 w 58423"/>
                    <a:gd name="connsiteY102" fmla="*/ 10833 h 22329"/>
                    <a:gd name="connsiteX103" fmla="*/ 42622 w 58423"/>
                    <a:gd name="connsiteY103" fmla="*/ 10833 h 22329"/>
                    <a:gd name="connsiteX104" fmla="*/ 42622 w 58423"/>
                    <a:gd name="connsiteY104" fmla="*/ 10855 h 22329"/>
                    <a:gd name="connsiteX105" fmla="*/ 42370 w 58423"/>
                    <a:gd name="connsiteY105" fmla="*/ 10764 h 22329"/>
                    <a:gd name="connsiteX106" fmla="*/ 42393 w 58423"/>
                    <a:gd name="connsiteY106" fmla="*/ 10764 h 22329"/>
                    <a:gd name="connsiteX107" fmla="*/ 42461 w 58423"/>
                    <a:gd name="connsiteY107" fmla="*/ 10810 h 22329"/>
                    <a:gd name="connsiteX108" fmla="*/ 43559 w 58423"/>
                    <a:gd name="connsiteY108" fmla="*/ 11313 h 22329"/>
                    <a:gd name="connsiteX109" fmla="*/ 44108 w 58423"/>
                    <a:gd name="connsiteY109" fmla="*/ 11565 h 22329"/>
                    <a:gd name="connsiteX110" fmla="*/ 44382 w 58423"/>
                    <a:gd name="connsiteY110" fmla="*/ 11680 h 22329"/>
                    <a:gd name="connsiteX111" fmla="*/ 44382 w 58423"/>
                    <a:gd name="connsiteY111" fmla="*/ 11680 h 22329"/>
                    <a:gd name="connsiteX112" fmla="*/ 44131 w 58423"/>
                    <a:gd name="connsiteY112" fmla="*/ 11634 h 22329"/>
                    <a:gd name="connsiteX113" fmla="*/ 44154 w 58423"/>
                    <a:gd name="connsiteY113" fmla="*/ 11634 h 22329"/>
                    <a:gd name="connsiteX114" fmla="*/ 44200 w 58423"/>
                    <a:gd name="connsiteY114" fmla="*/ 11657 h 22329"/>
                    <a:gd name="connsiteX115" fmla="*/ 44268 w 58423"/>
                    <a:gd name="connsiteY115" fmla="*/ 11657 h 22329"/>
                    <a:gd name="connsiteX116" fmla="*/ 44405 w 58423"/>
                    <a:gd name="connsiteY116" fmla="*/ 11726 h 22329"/>
                    <a:gd name="connsiteX117" fmla="*/ 45526 w 58423"/>
                    <a:gd name="connsiteY117" fmla="*/ 12184 h 22329"/>
                    <a:gd name="connsiteX118" fmla="*/ 46075 w 58423"/>
                    <a:gd name="connsiteY118" fmla="*/ 12413 h 22329"/>
                    <a:gd name="connsiteX119" fmla="*/ 46120 w 58423"/>
                    <a:gd name="connsiteY119" fmla="*/ 12413 h 22329"/>
                    <a:gd name="connsiteX120" fmla="*/ 46120 w 58423"/>
                    <a:gd name="connsiteY120" fmla="*/ 12436 h 22329"/>
                    <a:gd name="connsiteX121" fmla="*/ 45754 w 58423"/>
                    <a:gd name="connsiteY121" fmla="*/ 12390 h 22329"/>
                    <a:gd name="connsiteX122" fmla="*/ 45754 w 58423"/>
                    <a:gd name="connsiteY122" fmla="*/ 12390 h 22329"/>
                    <a:gd name="connsiteX123" fmla="*/ 45754 w 58423"/>
                    <a:gd name="connsiteY123" fmla="*/ 12390 h 22329"/>
                    <a:gd name="connsiteX124" fmla="*/ 45823 w 58423"/>
                    <a:gd name="connsiteY124" fmla="*/ 12390 h 22329"/>
                    <a:gd name="connsiteX125" fmla="*/ 45983 w 58423"/>
                    <a:gd name="connsiteY125" fmla="*/ 12436 h 22329"/>
                    <a:gd name="connsiteX126" fmla="*/ 46281 w 58423"/>
                    <a:gd name="connsiteY126" fmla="*/ 12527 h 22329"/>
                    <a:gd name="connsiteX127" fmla="*/ 48590 w 58423"/>
                    <a:gd name="connsiteY127" fmla="*/ 13306 h 22329"/>
                    <a:gd name="connsiteX128" fmla="*/ 49162 w 58423"/>
                    <a:gd name="connsiteY128" fmla="*/ 13489 h 22329"/>
                    <a:gd name="connsiteX129" fmla="*/ 49459 w 58423"/>
                    <a:gd name="connsiteY129" fmla="*/ 13604 h 22329"/>
                    <a:gd name="connsiteX130" fmla="*/ 49528 w 58423"/>
                    <a:gd name="connsiteY130" fmla="*/ 13604 h 22329"/>
                    <a:gd name="connsiteX131" fmla="*/ 49573 w 58423"/>
                    <a:gd name="connsiteY131" fmla="*/ 13604 h 22329"/>
                    <a:gd name="connsiteX132" fmla="*/ 49573 w 58423"/>
                    <a:gd name="connsiteY132" fmla="*/ 13604 h 22329"/>
                    <a:gd name="connsiteX133" fmla="*/ 49299 w 58423"/>
                    <a:gd name="connsiteY133" fmla="*/ 13604 h 22329"/>
                    <a:gd name="connsiteX134" fmla="*/ 49299 w 58423"/>
                    <a:gd name="connsiteY134" fmla="*/ 13604 h 22329"/>
                    <a:gd name="connsiteX135" fmla="*/ 49459 w 58423"/>
                    <a:gd name="connsiteY135" fmla="*/ 13650 h 22329"/>
                    <a:gd name="connsiteX136" fmla="*/ 50648 w 58423"/>
                    <a:gd name="connsiteY136" fmla="*/ 13947 h 22329"/>
                    <a:gd name="connsiteX137" fmla="*/ 51837 w 58423"/>
                    <a:gd name="connsiteY137" fmla="*/ 14268 h 22329"/>
                    <a:gd name="connsiteX138" fmla="*/ 52981 w 58423"/>
                    <a:gd name="connsiteY138" fmla="*/ 14543 h 22329"/>
                    <a:gd name="connsiteX139" fmla="*/ 55199 w 58423"/>
                    <a:gd name="connsiteY139" fmla="*/ 15046 h 22329"/>
                    <a:gd name="connsiteX140" fmla="*/ 57600 w 58423"/>
                    <a:gd name="connsiteY140" fmla="*/ 15459 h 22329"/>
                    <a:gd name="connsiteX141" fmla="*/ 57760 w 58423"/>
                    <a:gd name="connsiteY141" fmla="*/ 15459 h 22329"/>
                    <a:gd name="connsiteX142" fmla="*/ 58240 w 58423"/>
                    <a:gd name="connsiteY142" fmla="*/ 16146 h 22329"/>
                    <a:gd name="connsiteX143" fmla="*/ 58103 w 58423"/>
                    <a:gd name="connsiteY143" fmla="*/ 16421 h 22329"/>
                    <a:gd name="connsiteX144" fmla="*/ 58172 w 58423"/>
                    <a:gd name="connsiteY144" fmla="*/ 16627 h 22329"/>
                    <a:gd name="connsiteX145" fmla="*/ 55839 w 58423"/>
                    <a:gd name="connsiteY145" fmla="*/ 17817 h 22329"/>
                    <a:gd name="connsiteX146" fmla="*/ 53301 w 58423"/>
                    <a:gd name="connsiteY146" fmla="*/ 18711 h 22329"/>
                    <a:gd name="connsiteX147" fmla="*/ 52066 w 58423"/>
                    <a:gd name="connsiteY147" fmla="*/ 19054 h 22329"/>
                    <a:gd name="connsiteX148" fmla="*/ 50877 w 58423"/>
                    <a:gd name="connsiteY148" fmla="*/ 19329 h 22329"/>
                    <a:gd name="connsiteX149" fmla="*/ 49665 w 58423"/>
                    <a:gd name="connsiteY149" fmla="*/ 19581 h 22329"/>
                    <a:gd name="connsiteX150" fmla="*/ 49528 w 58423"/>
                    <a:gd name="connsiteY150" fmla="*/ 19581 h 22329"/>
                    <a:gd name="connsiteX151" fmla="*/ 49528 w 58423"/>
                    <a:gd name="connsiteY151" fmla="*/ 19604 h 22329"/>
                    <a:gd name="connsiteX152" fmla="*/ 49230 w 58423"/>
                    <a:gd name="connsiteY152" fmla="*/ 19604 h 22329"/>
                    <a:gd name="connsiteX153" fmla="*/ 49230 w 58423"/>
                    <a:gd name="connsiteY153" fmla="*/ 19604 h 22329"/>
                    <a:gd name="connsiteX154" fmla="*/ 49185 w 58423"/>
                    <a:gd name="connsiteY154" fmla="*/ 19604 h 22329"/>
                    <a:gd name="connsiteX155" fmla="*/ 49116 w 58423"/>
                    <a:gd name="connsiteY155" fmla="*/ 19604 h 22329"/>
                    <a:gd name="connsiteX156" fmla="*/ 48819 w 58423"/>
                    <a:gd name="connsiteY156" fmla="*/ 19604 h 22329"/>
                    <a:gd name="connsiteX157" fmla="*/ 48201 w 58423"/>
                    <a:gd name="connsiteY157" fmla="*/ 19695 h 22329"/>
                    <a:gd name="connsiteX158" fmla="*/ 45777 w 58423"/>
                    <a:gd name="connsiteY158" fmla="*/ 19879 h 22329"/>
                    <a:gd name="connsiteX159" fmla="*/ 45480 w 58423"/>
                    <a:gd name="connsiteY159" fmla="*/ 19879 h 22329"/>
                    <a:gd name="connsiteX160" fmla="*/ 45343 w 58423"/>
                    <a:gd name="connsiteY160" fmla="*/ 19902 h 22329"/>
                    <a:gd name="connsiteX161" fmla="*/ 45252 w 58423"/>
                    <a:gd name="connsiteY161" fmla="*/ 19902 h 22329"/>
                    <a:gd name="connsiteX162" fmla="*/ 44863 w 58423"/>
                    <a:gd name="connsiteY162" fmla="*/ 19856 h 22329"/>
                    <a:gd name="connsiteX163" fmla="*/ 44817 w 58423"/>
                    <a:gd name="connsiteY163" fmla="*/ 19856 h 22329"/>
                    <a:gd name="connsiteX164" fmla="*/ 44223 w 58423"/>
                    <a:gd name="connsiteY164" fmla="*/ 19833 h 22329"/>
                    <a:gd name="connsiteX165" fmla="*/ 43010 w 58423"/>
                    <a:gd name="connsiteY165" fmla="*/ 19764 h 22329"/>
                    <a:gd name="connsiteX166" fmla="*/ 42736 w 58423"/>
                    <a:gd name="connsiteY166" fmla="*/ 19764 h 22329"/>
                    <a:gd name="connsiteX167" fmla="*/ 42461 w 58423"/>
                    <a:gd name="connsiteY167" fmla="*/ 19695 h 22329"/>
                    <a:gd name="connsiteX168" fmla="*/ 42461 w 58423"/>
                    <a:gd name="connsiteY168" fmla="*/ 19695 h 22329"/>
                    <a:gd name="connsiteX169" fmla="*/ 42164 w 58423"/>
                    <a:gd name="connsiteY169" fmla="*/ 19650 h 22329"/>
                    <a:gd name="connsiteX170" fmla="*/ 41570 w 58423"/>
                    <a:gd name="connsiteY170" fmla="*/ 19581 h 22329"/>
                    <a:gd name="connsiteX171" fmla="*/ 40358 w 58423"/>
                    <a:gd name="connsiteY171" fmla="*/ 19421 h 22329"/>
                    <a:gd name="connsiteX172" fmla="*/ 40266 w 58423"/>
                    <a:gd name="connsiteY172" fmla="*/ 19421 h 22329"/>
                    <a:gd name="connsiteX173" fmla="*/ 39992 w 58423"/>
                    <a:gd name="connsiteY173" fmla="*/ 19329 h 22329"/>
                    <a:gd name="connsiteX174" fmla="*/ 39946 w 58423"/>
                    <a:gd name="connsiteY174" fmla="*/ 19329 h 22329"/>
                    <a:gd name="connsiteX175" fmla="*/ 39809 w 58423"/>
                    <a:gd name="connsiteY175" fmla="*/ 19283 h 22329"/>
                    <a:gd name="connsiteX176" fmla="*/ 39512 w 58423"/>
                    <a:gd name="connsiteY176" fmla="*/ 19238 h 22329"/>
                    <a:gd name="connsiteX177" fmla="*/ 38917 w 58423"/>
                    <a:gd name="connsiteY177" fmla="*/ 19123 h 22329"/>
                    <a:gd name="connsiteX178" fmla="*/ 37751 w 58423"/>
                    <a:gd name="connsiteY178" fmla="*/ 18894 h 22329"/>
                    <a:gd name="connsiteX179" fmla="*/ 37385 w 58423"/>
                    <a:gd name="connsiteY179" fmla="*/ 18734 h 22329"/>
                    <a:gd name="connsiteX180" fmla="*/ 35304 w 58423"/>
                    <a:gd name="connsiteY180" fmla="*/ 18161 h 22329"/>
                    <a:gd name="connsiteX181" fmla="*/ 34915 w 58423"/>
                    <a:gd name="connsiteY181" fmla="*/ 18001 h 22329"/>
                    <a:gd name="connsiteX182" fmla="*/ 32491 w 58423"/>
                    <a:gd name="connsiteY182" fmla="*/ 17130 h 22329"/>
                    <a:gd name="connsiteX183" fmla="*/ 31302 w 58423"/>
                    <a:gd name="connsiteY183" fmla="*/ 16627 h 22329"/>
                    <a:gd name="connsiteX184" fmla="*/ 30708 w 58423"/>
                    <a:gd name="connsiteY184" fmla="*/ 16375 h 22329"/>
                    <a:gd name="connsiteX185" fmla="*/ 30410 w 58423"/>
                    <a:gd name="connsiteY185" fmla="*/ 16237 h 22329"/>
                    <a:gd name="connsiteX186" fmla="*/ 30250 w 58423"/>
                    <a:gd name="connsiteY186" fmla="*/ 16169 h 22329"/>
                    <a:gd name="connsiteX187" fmla="*/ 30250 w 58423"/>
                    <a:gd name="connsiteY187" fmla="*/ 16169 h 22329"/>
                    <a:gd name="connsiteX188" fmla="*/ 30387 w 58423"/>
                    <a:gd name="connsiteY188" fmla="*/ 16237 h 22329"/>
                    <a:gd name="connsiteX189" fmla="*/ 30387 w 58423"/>
                    <a:gd name="connsiteY189" fmla="*/ 16237 h 22329"/>
                    <a:gd name="connsiteX190" fmla="*/ 30342 w 58423"/>
                    <a:gd name="connsiteY190" fmla="*/ 16215 h 22329"/>
                    <a:gd name="connsiteX191" fmla="*/ 30250 w 58423"/>
                    <a:gd name="connsiteY191" fmla="*/ 16169 h 22329"/>
                    <a:gd name="connsiteX192" fmla="*/ 27872 w 58423"/>
                    <a:gd name="connsiteY192" fmla="*/ 15230 h 22329"/>
                    <a:gd name="connsiteX193" fmla="*/ 26683 w 58423"/>
                    <a:gd name="connsiteY193" fmla="*/ 14726 h 22329"/>
                    <a:gd name="connsiteX194" fmla="*/ 25768 w 58423"/>
                    <a:gd name="connsiteY194" fmla="*/ 14337 h 22329"/>
                    <a:gd name="connsiteX195" fmla="*/ 21011 w 58423"/>
                    <a:gd name="connsiteY195" fmla="*/ 12459 h 22329"/>
                    <a:gd name="connsiteX196" fmla="*/ 19342 w 58423"/>
                    <a:gd name="connsiteY196" fmla="*/ 11863 h 22329"/>
                    <a:gd name="connsiteX197" fmla="*/ 16987 w 58423"/>
                    <a:gd name="connsiteY197" fmla="*/ 11130 h 22329"/>
                    <a:gd name="connsiteX198" fmla="*/ 17673 w 58423"/>
                    <a:gd name="connsiteY198" fmla="*/ 11245 h 22329"/>
                    <a:gd name="connsiteX199" fmla="*/ 15935 w 58423"/>
                    <a:gd name="connsiteY199" fmla="*/ 10924 h 22329"/>
                    <a:gd name="connsiteX200" fmla="*/ 15500 w 58423"/>
                    <a:gd name="connsiteY200" fmla="*/ 10855 h 22329"/>
                    <a:gd name="connsiteX201" fmla="*/ 15409 w 58423"/>
                    <a:gd name="connsiteY201" fmla="*/ 10855 h 22329"/>
                    <a:gd name="connsiteX202" fmla="*/ 15341 w 58423"/>
                    <a:gd name="connsiteY202" fmla="*/ 10855 h 22329"/>
                    <a:gd name="connsiteX203" fmla="*/ 15318 w 58423"/>
                    <a:gd name="connsiteY203" fmla="*/ 10855 h 22329"/>
                    <a:gd name="connsiteX204" fmla="*/ 15638 w 58423"/>
                    <a:gd name="connsiteY204" fmla="*/ 10855 h 22329"/>
                    <a:gd name="connsiteX205" fmla="*/ 15615 w 58423"/>
                    <a:gd name="connsiteY205" fmla="*/ 10855 h 22329"/>
                    <a:gd name="connsiteX206" fmla="*/ 15409 w 58423"/>
                    <a:gd name="connsiteY206" fmla="*/ 10810 h 22329"/>
                    <a:gd name="connsiteX207" fmla="*/ 14540 w 58423"/>
                    <a:gd name="connsiteY207" fmla="*/ 10695 h 22329"/>
                    <a:gd name="connsiteX208" fmla="*/ 15318 w 58423"/>
                    <a:gd name="connsiteY208" fmla="*/ 10650 h 22329"/>
                    <a:gd name="connsiteX209" fmla="*/ 12390 w 58423"/>
                    <a:gd name="connsiteY209" fmla="*/ 10718 h 22329"/>
                    <a:gd name="connsiteX210" fmla="*/ 13054 w 58423"/>
                    <a:gd name="connsiteY210" fmla="*/ 10558 h 22329"/>
                    <a:gd name="connsiteX211" fmla="*/ 10126 w 58423"/>
                    <a:gd name="connsiteY211" fmla="*/ 11199 h 22329"/>
                    <a:gd name="connsiteX212" fmla="*/ 10538 w 58423"/>
                    <a:gd name="connsiteY212" fmla="*/ 10993 h 22329"/>
                    <a:gd name="connsiteX213" fmla="*/ 9669 w 58423"/>
                    <a:gd name="connsiteY213" fmla="*/ 11359 h 22329"/>
                    <a:gd name="connsiteX214" fmla="*/ 9303 w 58423"/>
                    <a:gd name="connsiteY214" fmla="*/ 11520 h 22329"/>
                    <a:gd name="connsiteX215" fmla="*/ 8937 w 58423"/>
                    <a:gd name="connsiteY215" fmla="*/ 11680 h 22329"/>
                    <a:gd name="connsiteX216" fmla="*/ 7474 w 58423"/>
                    <a:gd name="connsiteY216" fmla="*/ 12344 h 22329"/>
                    <a:gd name="connsiteX217" fmla="*/ 4958 w 58423"/>
                    <a:gd name="connsiteY217" fmla="*/ 3802 h 22329"/>
                    <a:gd name="connsiteX218" fmla="*/ 6811 w 58423"/>
                    <a:gd name="connsiteY218" fmla="*/ 3847 h 22329"/>
                    <a:gd name="connsiteX219" fmla="*/ 7382 w 58423"/>
                    <a:gd name="connsiteY219" fmla="*/ 3847 h 22329"/>
                    <a:gd name="connsiteX220" fmla="*/ 7382 w 58423"/>
                    <a:gd name="connsiteY220" fmla="*/ 3847 h 22329"/>
                    <a:gd name="connsiteX221" fmla="*/ 7382 w 58423"/>
                    <a:gd name="connsiteY221" fmla="*/ 3847 h 22329"/>
                    <a:gd name="connsiteX222" fmla="*/ 7268 w 58423"/>
                    <a:gd name="connsiteY222" fmla="*/ 3847 h 22329"/>
                    <a:gd name="connsiteX223" fmla="*/ 9029 w 58423"/>
                    <a:gd name="connsiteY223" fmla="*/ 3847 h 22329"/>
                    <a:gd name="connsiteX224" fmla="*/ 12002 w 58423"/>
                    <a:gd name="connsiteY224" fmla="*/ 4145 h 22329"/>
                    <a:gd name="connsiteX225" fmla="*/ 12459 w 58423"/>
                    <a:gd name="connsiteY225" fmla="*/ 4191 h 22329"/>
                    <a:gd name="connsiteX226" fmla="*/ 12596 w 58423"/>
                    <a:gd name="connsiteY226" fmla="*/ 4191 h 22329"/>
                    <a:gd name="connsiteX227" fmla="*/ 15066 w 58423"/>
                    <a:gd name="connsiteY227" fmla="*/ 4786 h 22329"/>
                    <a:gd name="connsiteX228" fmla="*/ 15569 w 58423"/>
                    <a:gd name="connsiteY228" fmla="*/ 4901 h 22329"/>
                    <a:gd name="connsiteX229" fmla="*/ 15729 w 58423"/>
                    <a:gd name="connsiteY229" fmla="*/ 4947 h 22329"/>
                    <a:gd name="connsiteX230" fmla="*/ 18588 w 58423"/>
                    <a:gd name="connsiteY230" fmla="*/ 6069 h 22329"/>
                    <a:gd name="connsiteX231" fmla="*/ 18702 w 58423"/>
                    <a:gd name="connsiteY231" fmla="*/ 6115 h 22329"/>
                    <a:gd name="connsiteX232" fmla="*/ 18885 w 58423"/>
                    <a:gd name="connsiteY232" fmla="*/ 6184 h 22329"/>
                    <a:gd name="connsiteX233" fmla="*/ 22041 w 58423"/>
                    <a:gd name="connsiteY233" fmla="*/ 7855 h 22329"/>
                    <a:gd name="connsiteX234" fmla="*/ 25174 w 58423"/>
                    <a:gd name="connsiteY234" fmla="*/ 9665 h 22329"/>
                    <a:gd name="connsiteX235" fmla="*/ 28123 w 58423"/>
                    <a:gd name="connsiteY235" fmla="*/ 11497 h 22329"/>
                    <a:gd name="connsiteX236" fmla="*/ 31119 w 58423"/>
                    <a:gd name="connsiteY236" fmla="*/ 13329 h 22329"/>
                    <a:gd name="connsiteX237" fmla="*/ 31485 w 58423"/>
                    <a:gd name="connsiteY237" fmla="*/ 13558 h 22329"/>
                    <a:gd name="connsiteX238" fmla="*/ 31759 w 58423"/>
                    <a:gd name="connsiteY238" fmla="*/ 13741 h 22329"/>
                    <a:gd name="connsiteX239" fmla="*/ 32537 w 58423"/>
                    <a:gd name="connsiteY239" fmla="*/ 14153 h 22329"/>
                    <a:gd name="connsiteX240" fmla="*/ 33977 w 58423"/>
                    <a:gd name="connsiteY240" fmla="*/ 15001 h 22329"/>
                    <a:gd name="connsiteX241" fmla="*/ 35533 w 58423"/>
                    <a:gd name="connsiteY241" fmla="*/ 15848 h 22329"/>
                    <a:gd name="connsiteX242" fmla="*/ 35921 w 58423"/>
                    <a:gd name="connsiteY242" fmla="*/ 16054 h 22329"/>
                    <a:gd name="connsiteX243" fmla="*/ 36104 w 58423"/>
                    <a:gd name="connsiteY243" fmla="*/ 16146 h 22329"/>
                    <a:gd name="connsiteX244" fmla="*/ 36104 w 58423"/>
                    <a:gd name="connsiteY244" fmla="*/ 16146 h 22329"/>
                    <a:gd name="connsiteX245" fmla="*/ 35898 w 58423"/>
                    <a:gd name="connsiteY245" fmla="*/ 16077 h 22329"/>
                    <a:gd name="connsiteX246" fmla="*/ 35921 w 58423"/>
                    <a:gd name="connsiteY246" fmla="*/ 16077 h 22329"/>
                    <a:gd name="connsiteX247" fmla="*/ 35967 w 58423"/>
                    <a:gd name="connsiteY247" fmla="*/ 16100 h 22329"/>
                    <a:gd name="connsiteX248" fmla="*/ 36059 w 58423"/>
                    <a:gd name="connsiteY248" fmla="*/ 16146 h 22329"/>
                    <a:gd name="connsiteX249" fmla="*/ 36859 w 58423"/>
                    <a:gd name="connsiteY249" fmla="*/ 16489 h 22329"/>
                    <a:gd name="connsiteX250" fmla="*/ 37659 w 58423"/>
                    <a:gd name="connsiteY250" fmla="*/ 16833 h 22329"/>
                    <a:gd name="connsiteX251" fmla="*/ 38071 w 58423"/>
                    <a:gd name="connsiteY251" fmla="*/ 16993 h 22329"/>
                    <a:gd name="connsiteX252" fmla="*/ 38277 w 58423"/>
                    <a:gd name="connsiteY252" fmla="*/ 17085 h 22329"/>
                    <a:gd name="connsiteX253" fmla="*/ 38368 w 58423"/>
                    <a:gd name="connsiteY253" fmla="*/ 17085 h 22329"/>
                    <a:gd name="connsiteX254" fmla="*/ 38368 w 58423"/>
                    <a:gd name="connsiteY254" fmla="*/ 17108 h 22329"/>
                    <a:gd name="connsiteX255" fmla="*/ 38368 w 58423"/>
                    <a:gd name="connsiteY255" fmla="*/ 17108 h 22329"/>
                    <a:gd name="connsiteX256" fmla="*/ 38162 w 58423"/>
                    <a:gd name="connsiteY256" fmla="*/ 17085 h 22329"/>
                    <a:gd name="connsiteX257" fmla="*/ 38231 w 58423"/>
                    <a:gd name="connsiteY257" fmla="*/ 17085 h 22329"/>
                    <a:gd name="connsiteX258" fmla="*/ 39923 w 58423"/>
                    <a:gd name="connsiteY258" fmla="*/ 17612 h 22329"/>
                    <a:gd name="connsiteX259" fmla="*/ 40746 w 58423"/>
                    <a:gd name="connsiteY259" fmla="*/ 17863 h 22329"/>
                    <a:gd name="connsiteX260" fmla="*/ 40746 w 58423"/>
                    <a:gd name="connsiteY260" fmla="*/ 17863 h 22329"/>
                    <a:gd name="connsiteX261" fmla="*/ 40586 w 58423"/>
                    <a:gd name="connsiteY261" fmla="*/ 17863 h 22329"/>
                    <a:gd name="connsiteX262" fmla="*/ 40632 w 58423"/>
                    <a:gd name="connsiteY262" fmla="*/ 17863 h 22329"/>
                    <a:gd name="connsiteX263" fmla="*/ 40701 w 58423"/>
                    <a:gd name="connsiteY263" fmla="*/ 17863 h 22329"/>
                    <a:gd name="connsiteX264" fmla="*/ 40792 w 58423"/>
                    <a:gd name="connsiteY264" fmla="*/ 17863 h 22329"/>
                    <a:gd name="connsiteX265" fmla="*/ 41021 w 58423"/>
                    <a:gd name="connsiteY265" fmla="*/ 17932 h 22329"/>
                    <a:gd name="connsiteX266" fmla="*/ 41432 w 58423"/>
                    <a:gd name="connsiteY266" fmla="*/ 18024 h 22329"/>
                    <a:gd name="connsiteX267" fmla="*/ 43102 w 58423"/>
                    <a:gd name="connsiteY267" fmla="*/ 18367 h 22329"/>
                    <a:gd name="connsiteX268" fmla="*/ 42919 w 58423"/>
                    <a:gd name="connsiteY268" fmla="*/ 18367 h 22329"/>
                    <a:gd name="connsiteX269" fmla="*/ 44931 w 58423"/>
                    <a:gd name="connsiteY269" fmla="*/ 18573 h 22329"/>
                    <a:gd name="connsiteX270" fmla="*/ 45366 w 58423"/>
                    <a:gd name="connsiteY270" fmla="*/ 18619 h 22329"/>
                    <a:gd name="connsiteX271" fmla="*/ 46738 w 58423"/>
                    <a:gd name="connsiteY271" fmla="*/ 18619 h 22329"/>
                    <a:gd name="connsiteX272" fmla="*/ 47675 w 58423"/>
                    <a:gd name="connsiteY272" fmla="*/ 18642 h 22329"/>
                    <a:gd name="connsiteX273" fmla="*/ 48705 w 58423"/>
                    <a:gd name="connsiteY273" fmla="*/ 18551 h 22329"/>
                    <a:gd name="connsiteX274" fmla="*/ 49665 w 58423"/>
                    <a:gd name="connsiteY274" fmla="*/ 18459 h 22329"/>
                    <a:gd name="connsiteX275" fmla="*/ 50580 w 58423"/>
                    <a:gd name="connsiteY275" fmla="*/ 18299 h 22329"/>
                    <a:gd name="connsiteX276" fmla="*/ 52478 w 58423"/>
                    <a:gd name="connsiteY276" fmla="*/ 17886 h 22329"/>
                    <a:gd name="connsiteX277" fmla="*/ 52958 w 58423"/>
                    <a:gd name="connsiteY277" fmla="*/ 17749 h 22329"/>
                    <a:gd name="connsiteX278" fmla="*/ 53095 w 58423"/>
                    <a:gd name="connsiteY278" fmla="*/ 17749 h 22329"/>
                    <a:gd name="connsiteX279" fmla="*/ 53049 w 58423"/>
                    <a:gd name="connsiteY279" fmla="*/ 17749 h 22329"/>
                    <a:gd name="connsiteX280" fmla="*/ 53118 w 58423"/>
                    <a:gd name="connsiteY280" fmla="*/ 17749 h 22329"/>
                    <a:gd name="connsiteX281" fmla="*/ 53346 w 58423"/>
                    <a:gd name="connsiteY281" fmla="*/ 17634 h 22329"/>
                    <a:gd name="connsiteX282" fmla="*/ 54284 w 58423"/>
                    <a:gd name="connsiteY282" fmla="*/ 17268 h 22329"/>
                    <a:gd name="connsiteX283" fmla="*/ 55245 w 58423"/>
                    <a:gd name="connsiteY283" fmla="*/ 16902 h 22329"/>
                    <a:gd name="connsiteX284" fmla="*/ 55702 w 58423"/>
                    <a:gd name="connsiteY284" fmla="*/ 16718 h 22329"/>
                    <a:gd name="connsiteX285" fmla="*/ 56045 w 58423"/>
                    <a:gd name="connsiteY285" fmla="*/ 16558 h 22329"/>
                    <a:gd name="connsiteX286" fmla="*/ 57714 w 58423"/>
                    <a:gd name="connsiteY286" fmla="*/ 15550 h 22329"/>
                    <a:gd name="connsiteX287" fmla="*/ 58240 w 58423"/>
                    <a:gd name="connsiteY287" fmla="*/ 16535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8423" h="22329">
                      <a:moveTo>
                        <a:pt x="58423" y="16489"/>
                      </a:moveTo>
                      <a:cubicBezTo>
                        <a:pt x="57989" y="16993"/>
                        <a:pt x="57394" y="17451"/>
                        <a:pt x="56845" y="17909"/>
                      </a:cubicBezTo>
                      <a:cubicBezTo>
                        <a:pt x="56662" y="18047"/>
                        <a:pt x="56617" y="18115"/>
                        <a:pt x="56342" y="18276"/>
                      </a:cubicBezTo>
                      <a:lnTo>
                        <a:pt x="55908" y="18551"/>
                      </a:lnTo>
                      <a:lnTo>
                        <a:pt x="55039" y="19100"/>
                      </a:lnTo>
                      <a:lnTo>
                        <a:pt x="54170" y="19627"/>
                      </a:lnTo>
                      <a:lnTo>
                        <a:pt x="53941" y="19764"/>
                      </a:lnTo>
                      <a:lnTo>
                        <a:pt x="53895" y="19764"/>
                      </a:lnTo>
                      <a:cubicBezTo>
                        <a:pt x="53895" y="19764"/>
                        <a:pt x="53735" y="19879"/>
                        <a:pt x="53735" y="19879"/>
                      </a:cubicBezTo>
                      <a:lnTo>
                        <a:pt x="53621" y="19925"/>
                      </a:lnTo>
                      <a:lnTo>
                        <a:pt x="53164" y="20130"/>
                      </a:lnTo>
                      <a:cubicBezTo>
                        <a:pt x="52569" y="20428"/>
                        <a:pt x="51929" y="20726"/>
                        <a:pt x="51197" y="20909"/>
                      </a:cubicBezTo>
                      <a:lnTo>
                        <a:pt x="50122" y="21276"/>
                      </a:lnTo>
                      <a:lnTo>
                        <a:pt x="49093" y="21528"/>
                      </a:lnTo>
                      <a:lnTo>
                        <a:pt x="48087" y="21757"/>
                      </a:lnTo>
                      <a:cubicBezTo>
                        <a:pt x="47767" y="21871"/>
                        <a:pt x="47378" y="21871"/>
                        <a:pt x="47012" y="21940"/>
                      </a:cubicBezTo>
                      <a:lnTo>
                        <a:pt x="45915" y="22100"/>
                      </a:lnTo>
                      <a:lnTo>
                        <a:pt x="45366" y="22192"/>
                      </a:lnTo>
                      <a:lnTo>
                        <a:pt x="44771" y="22192"/>
                      </a:lnTo>
                      <a:cubicBezTo>
                        <a:pt x="44771" y="22192"/>
                        <a:pt x="42736" y="22329"/>
                        <a:pt x="42736" y="22329"/>
                      </a:cubicBezTo>
                      <a:lnTo>
                        <a:pt x="42553" y="22329"/>
                      </a:lnTo>
                      <a:cubicBezTo>
                        <a:pt x="42553" y="22329"/>
                        <a:pt x="40746" y="22215"/>
                        <a:pt x="40746" y="22215"/>
                      </a:cubicBezTo>
                      <a:lnTo>
                        <a:pt x="40289" y="22215"/>
                      </a:lnTo>
                      <a:cubicBezTo>
                        <a:pt x="40289" y="22215"/>
                        <a:pt x="40060" y="22192"/>
                        <a:pt x="40060" y="22192"/>
                      </a:cubicBezTo>
                      <a:lnTo>
                        <a:pt x="39946" y="22192"/>
                      </a:lnTo>
                      <a:cubicBezTo>
                        <a:pt x="39946" y="22192"/>
                        <a:pt x="39878" y="22192"/>
                        <a:pt x="39878" y="22192"/>
                      </a:cubicBezTo>
                      <a:lnTo>
                        <a:pt x="39832" y="22192"/>
                      </a:lnTo>
                      <a:lnTo>
                        <a:pt x="39649" y="22146"/>
                      </a:lnTo>
                      <a:lnTo>
                        <a:pt x="38780" y="22031"/>
                      </a:lnTo>
                      <a:lnTo>
                        <a:pt x="37042" y="21757"/>
                      </a:lnTo>
                      <a:lnTo>
                        <a:pt x="35121" y="21299"/>
                      </a:lnTo>
                      <a:lnTo>
                        <a:pt x="34275" y="21093"/>
                      </a:lnTo>
                      <a:lnTo>
                        <a:pt x="33223" y="20726"/>
                      </a:lnTo>
                      <a:lnTo>
                        <a:pt x="31554" y="20154"/>
                      </a:lnTo>
                      <a:cubicBezTo>
                        <a:pt x="30867" y="19902"/>
                        <a:pt x="30433" y="19718"/>
                        <a:pt x="29838" y="19512"/>
                      </a:cubicBezTo>
                      <a:lnTo>
                        <a:pt x="29038" y="19169"/>
                      </a:lnTo>
                      <a:lnTo>
                        <a:pt x="28146" y="18779"/>
                      </a:lnTo>
                      <a:lnTo>
                        <a:pt x="24945" y="17360"/>
                      </a:lnTo>
                      <a:lnTo>
                        <a:pt x="21720" y="15917"/>
                      </a:lnTo>
                      <a:lnTo>
                        <a:pt x="18588" y="14611"/>
                      </a:lnTo>
                      <a:cubicBezTo>
                        <a:pt x="17490" y="14176"/>
                        <a:pt x="16438" y="13764"/>
                        <a:pt x="15386" y="13398"/>
                      </a:cubicBezTo>
                      <a:lnTo>
                        <a:pt x="15661" y="13512"/>
                      </a:lnTo>
                      <a:lnTo>
                        <a:pt x="14289" y="13146"/>
                      </a:lnTo>
                      <a:lnTo>
                        <a:pt x="13648" y="12985"/>
                      </a:lnTo>
                      <a:lnTo>
                        <a:pt x="12939" y="12802"/>
                      </a:lnTo>
                      <a:lnTo>
                        <a:pt x="13603" y="12939"/>
                      </a:lnTo>
                      <a:lnTo>
                        <a:pt x="10835" y="12619"/>
                      </a:lnTo>
                      <a:lnTo>
                        <a:pt x="11430" y="12688"/>
                      </a:lnTo>
                      <a:lnTo>
                        <a:pt x="8251" y="12756"/>
                      </a:lnTo>
                      <a:lnTo>
                        <a:pt x="8777" y="12756"/>
                      </a:lnTo>
                      <a:lnTo>
                        <a:pt x="7840" y="12871"/>
                      </a:lnTo>
                      <a:lnTo>
                        <a:pt x="6788" y="12963"/>
                      </a:lnTo>
                      <a:lnTo>
                        <a:pt x="4936" y="13123"/>
                      </a:lnTo>
                      <a:cubicBezTo>
                        <a:pt x="2443" y="13352"/>
                        <a:pt x="270" y="11497"/>
                        <a:pt x="19" y="9000"/>
                      </a:cubicBezTo>
                      <a:cubicBezTo>
                        <a:pt x="-141" y="7237"/>
                        <a:pt x="728" y="5634"/>
                        <a:pt x="2146" y="4764"/>
                      </a:cubicBezTo>
                      <a:lnTo>
                        <a:pt x="2397" y="4603"/>
                      </a:lnTo>
                      <a:lnTo>
                        <a:pt x="4272" y="3435"/>
                      </a:lnTo>
                      <a:lnTo>
                        <a:pt x="4730" y="3160"/>
                      </a:lnTo>
                      <a:lnTo>
                        <a:pt x="5210" y="2908"/>
                      </a:lnTo>
                      <a:lnTo>
                        <a:pt x="6033" y="2428"/>
                      </a:lnTo>
                      <a:lnTo>
                        <a:pt x="6148" y="2359"/>
                      </a:lnTo>
                      <a:lnTo>
                        <a:pt x="6422" y="2245"/>
                      </a:lnTo>
                      <a:lnTo>
                        <a:pt x="7337" y="1878"/>
                      </a:lnTo>
                      <a:lnTo>
                        <a:pt x="7794" y="1695"/>
                      </a:lnTo>
                      <a:lnTo>
                        <a:pt x="8000" y="1580"/>
                      </a:lnTo>
                      <a:lnTo>
                        <a:pt x="8366" y="1466"/>
                      </a:lnTo>
                      <a:lnTo>
                        <a:pt x="9944" y="847"/>
                      </a:lnTo>
                      <a:cubicBezTo>
                        <a:pt x="9944" y="847"/>
                        <a:pt x="10058" y="825"/>
                        <a:pt x="10104" y="802"/>
                      </a:cubicBezTo>
                      <a:lnTo>
                        <a:pt x="10584" y="710"/>
                      </a:lnTo>
                      <a:lnTo>
                        <a:pt x="13946" y="46"/>
                      </a:lnTo>
                      <a:lnTo>
                        <a:pt x="14723" y="46"/>
                      </a:lnTo>
                      <a:cubicBezTo>
                        <a:pt x="14723" y="46"/>
                        <a:pt x="15638" y="0"/>
                        <a:pt x="15638" y="0"/>
                      </a:cubicBezTo>
                      <a:lnTo>
                        <a:pt x="16232" y="0"/>
                      </a:lnTo>
                      <a:cubicBezTo>
                        <a:pt x="16232" y="0"/>
                        <a:pt x="16278" y="0"/>
                        <a:pt x="16278" y="0"/>
                      </a:cubicBezTo>
                      <a:lnTo>
                        <a:pt x="16827" y="0"/>
                      </a:lnTo>
                      <a:cubicBezTo>
                        <a:pt x="16827" y="0"/>
                        <a:pt x="18610" y="23"/>
                        <a:pt x="18610" y="23"/>
                      </a:cubicBezTo>
                      <a:lnTo>
                        <a:pt x="18610" y="23"/>
                      </a:lnTo>
                      <a:lnTo>
                        <a:pt x="19274" y="160"/>
                      </a:lnTo>
                      <a:lnTo>
                        <a:pt x="21903" y="595"/>
                      </a:lnTo>
                      <a:cubicBezTo>
                        <a:pt x="22978" y="870"/>
                        <a:pt x="24076" y="1214"/>
                        <a:pt x="25105" y="1558"/>
                      </a:cubicBezTo>
                      <a:cubicBezTo>
                        <a:pt x="26706" y="2107"/>
                        <a:pt x="28284" y="2794"/>
                        <a:pt x="29838" y="3458"/>
                      </a:cubicBezTo>
                      <a:lnTo>
                        <a:pt x="30159" y="3596"/>
                      </a:lnTo>
                      <a:lnTo>
                        <a:pt x="30181" y="3596"/>
                      </a:lnTo>
                      <a:cubicBezTo>
                        <a:pt x="30181" y="3596"/>
                        <a:pt x="30250" y="3642"/>
                        <a:pt x="30250" y="3642"/>
                      </a:cubicBezTo>
                      <a:lnTo>
                        <a:pt x="30387" y="3733"/>
                      </a:lnTo>
                      <a:lnTo>
                        <a:pt x="30662" y="3871"/>
                      </a:lnTo>
                      <a:lnTo>
                        <a:pt x="31233" y="4191"/>
                      </a:lnTo>
                      <a:lnTo>
                        <a:pt x="32354" y="4809"/>
                      </a:lnTo>
                      <a:cubicBezTo>
                        <a:pt x="33109" y="5222"/>
                        <a:pt x="33840" y="5634"/>
                        <a:pt x="34572" y="6069"/>
                      </a:cubicBezTo>
                      <a:lnTo>
                        <a:pt x="34641" y="6069"/>
                      </a:lnTo>
                      <a:cubicBezTo>
                        <a:pt x="34641" y="6069"/>
                        <a:pt x="34824" y="6229"/>
                        <a:pt x="34824" y="6229"/>
                      </a:cubicBezTo>
                      <a:lnTo>
                        <a:pt x="34961" y="6298"/>
                      </a:lnTo>
                      <a:lnTo>
                        <a:pt x="35235" y="6458"/>
                      </a:lnTo>
                      <a:lnTo>
                        <a:pt x="35784" y="6802"/>
                      </a:lnTo>
                      <a:lnTo>
                        <a:pt x="36882" y="7489"/>
                      </a:lnTo>
                      <a:lnTo>
                        <a:pt x="39054" y="8863"/>
                      </a:lnTo>
                      <a:lnTo>
                        <a:pt x="38665" y="8680"/>
                      </a:lnTo>
                      <a:lnTo>
                        <a:pt x="40907" y="9939"/>
                      </a:lnTo>
                      <a:lnTo>
                        <a:pt x="40541" y="9802"/>
                      </a:lnTo>
                      <a:lnTo>
                        <a:pt x="41615" y="10352"/>
                      </a:lnTo>
                      <a:lnTo>
                        <a:pt x="42164" y="10626"/>
                      </a:lnTo>
                      <a:lnTo>
                        <a:pt x="42439" y="10764"/>
                      </a:lnTo>
                      <a:lnTo>
                        <a:pt x="42576" y="10833"/>
                      </a:lnTo>
                      <a:lnTo>
                        <a:pt x="42622" y="10833"/>
                      </a:lnTo>
                      <a:cubicBezTo>
                        <a:pt x="42622" y="10833"/>
                        <a:pt x="42622" y="10855"/>
                        <a:pt x="42622" y="10855"/>
                      </a:cubicBezTo>
                      <a:cubicBezTo>
                        <a:pt x="42850" y="10924"/>
                        <a:pt x="42301" y="10764"/>
                        <a:pt x="42370" y="10764"/>
                      </a:cubicBezTo>
                      <a:lnTo>
                        <a:pt x="42393" y="10764"/>
                      </a:lnTo>
                      <a:cubicBezTo>
                        <a:pt x="42393" y="10764"/>
                        <a:pt x="42461" y="10810"/>
                        <a:pt x="42461" y="10810"/>
                      </a:cubicBezTo>
                      <a:lnTo>
                        <a:pt x="43559" y="11313"/>
                      </a:lnTo>
                      <a:lnTo>
                        <a:pt x="44108" y="11565"/>
                      </a:lnTo>
                      <a:lnTo>
                        <a:pt x="44382" y="11680"/>
                      </a:lnTo>
                      <a:lnTo>
                        <a:pt x="44382" y="11680"/>
                      </a:lnTo>
                      <a:cubicBezTo>
                        <a:pt x="44382" y="11680"/>
                        <a:pt x="44657" y="11772"/>
                        <a:pt x="44131" y="11634"/>
                      </a:cubicBezTo>
                      <a:lnTo>
                        <a:pt x="44154" y="11634"/>
                      </a:lnTo>
                      <a:cubicBezTo>
                        <a:pt x="44154" y="11634"/>
                        <a:pt x="44200" y="11657"/>
                        <a:pt x="44200" y="11657"/>
                      </a:cubicBezTo>
                      <a:lnTo>
                        <a:pt x="44268" y="11657"/>
                      </a:lnTo>
                      <a:cubicBezTo>
                        <a:pt x="44268" y="11657"/>
                        <a:pt x="44405" y="11726"/>
                        <a:pt x="44405" y="11726"/>
                      </a:cubicBezTo>
                      <a:lnTo>
                        <a:pt x="45526" y="12184"/>
                      </a:lnTo>
                      <a:lnTo>
                        <a:pt x="46075" y="12413"/>
                      </a:lnTo>
                      <a:lnTo>
                        <a:pt x="46120" y="12413"/>
                      </a:lnTo>
                      <a:cubicBezTo>
                        <a:pt x="46120" y="12413"/>
                        <a:pt x="46120" y="12436"/>
                        <a:pt x="46120" y="12436"/>
                      </a:cubicBezTo>
                      <a:cubicBezTo>
                        <a:pt x="46212" y="12436"/>
                        <a:pt x="45411" y="12321"/>
                        <a:pt x="45754" y="12390"/>
                      </a:cubicBezTo>
                      <a:lnTo>
                        <a:pt x="45754" y="12390"/>
                      </a:lnTo>
                      <a:cubicBezTo>
                        <a:pt x="45754" y="12390"/>
                        <a:pt x="45754" y="12390"/>
                        <a:pt x="45754" y="12390"/>
                      </a:cubicBezTo>
                      <a:lnTo>
                        <a:pt x="45823" y="12390"/>
                      </a:lnTo>
                      <a:cubicBezTo>
                        <a:pt x="45823" y="12390"/>
                        <a:pt x="45983" y="12436"/>
                        <a:pt x="45983" y="12436"/>
                      </a:cubicBezTo>
                      <a:lnTo>
                        <a:pt x="46281" y="12527"/>
                      </a:lnTo>
                      <a:cubicBezTo>
                        <a:pt x="47058" y="12779"/>
                        <a:pt x="47813" y="13054"/>
                        <a:pt x="48590" y="13306"/>
                      </a:cubicBezTo>
                      <a:lnTo>
                        <a:pt x="49162" y="13489"/>
                      </a:lnTo>
                      <a:lnTo>
                        <a:pt x="49459" y="13604"/>
                      </a:lnTo>
                      <a:lnTo>
                        <a:pt x="49528" y="13604"/>
                      </a:lnTo>
                      <a:cubicBezTo>
                        <a:pt x="49528" y="13604"/>
                        <a:pt x="49573" y="13604"/>
                        <a:pt x="49573" y="13604"/>
                      </a:cubicBezTo>
                      <a:lnTo>
                        <a:pt x="49573" y="13604"/>
                      </a:lnTo>
                      <a:cubicBezTo>
                        <a:pt x="49002" y="13604"/>
                        <a:pt x="49413" y="13604"/>
                        <a:pt x="49299" y="13604"/>
                      </a:cubicBezTo>
                      <a:lnTo>
                        <a:pt x="49299" y="13604"/>
                      </a:lnTo>
                      <a:lnTo>
                        <a:pt x="49459" y="13650"/>
                      </a:lnTo>
                      <a:lnTo>
                        <a:pt x="50648" y="13947"/>
                      </a:lnTo>
                      <a:lnTo>
                        <a:pt x="51837" y="14268"/>
                      </a:lnTo>
                      <a:cubicBezTo>
                        <a:pt x="52226" y="14359"/>
                        <a:pt x="52660" y="14497"/>
                        <a:pt x="52981" y="14543"/>
                      </a:cubicBezTo>
                      <a:cubicBezTo>
                        <a:pt x="53689" y="14680"/>
                        <a:pt x="54444" y="14863"/>
                        <a:pt x="55199" y="15046"/>
                      </a:cubicBezTo>
                      <a:lnTo>
                        <a:pt x="57600" y="15459"/>
                      </a:lnTo>
                      <a:lnTo>
                        <a:pt x="57760" y="15459"/>
                      </a:lnTo>
                      <a:cubicBezTo>
                        <a:pt x="58080" y="15550"/>
                        <a:pt x="58286" y="15848"/>
                        <a:pt x="58240" y="16146"/>
                      </a:cubicBezTo>
                      <a:cubicBezTo>
                        <a:pt x="58218" y="16260"/>
                        <a:pt x="58172" y="16352"/>
                        <a:pt x="58103" y="16421"/>
                      </a:cubicBezTo>
                      <a:close/>
                      <a:moveTo>
                        <a:pt x="58172" y="16627"/>
                      </a:moveTo>
                      <a:cubicBezTo>
                        <a:pt x="57417" y="17108"/>
                        <a:pt x="56640" y="17428"/>
                        <a:pt x="55839" y="17817"/>
                      </a:cubicBezTo>
                      <a:cubicBezTo>
                        <a:pt x="55016" y="18115"/>
                        <a:pt x="54170" y="18436"/>
                        <a:pt x="53301" y="18711"/>
                      </a:cubicBezTo>
                      <a:cubicBezTo>
                        <a:pt x="52844" y="18871"/>
                        <a:pt x="52478" y="18940"/>
                        <a:pt x="52066" y="19054"/>
                      </a:cubicBezTo>
                      <a:lnTo>
                        <a:pt x="50877" y="19329"/>
                      </a:lnTo>
                      <a:lnTo>
                        <a:pt x="49665" y="19581"/>
                      </a:lnTo>
                      <a:lnTo>
                        <a:pt x="49528" y="19581"/>
                      </a:lnTo>
                      <a:cubicBezTo>
                        <a:pt x="49528" y="19581"/>
                        <a:pt x="49528" y="19604"/>
                        <a:pt x="49528" y="19604"/>
                      </a:cubicBezTo>
                      <a:lnTo>
                        <a:pt x="49230" y="19604"/>
                      </a:lnTo>
                      <a:cubicBezTo>
                        <a:pt x="49230" y="19604"/>
                        <a:pt x="49230" y="19604"/>
                        <a:pt x="49230" y="19604"/>
                      </a:cubicBezTo>
                      <a:lnTo>
                        <a:pt x="49185" y="19604"/>
                      </a:lnTo>
                      <a:cubicBezTo>
                        <a:pt x="49185" y="19604"/>
                        <a:pt x="49116" y="19604"/>
                        <a:pt x="49116" y="19604"/>
                      </a:cubicBezTo>
                      <a:lnTo>
                        <a:pt x="48819" y="19604"/>
                      </a:lnTo>
                      <a:cubicBezTo>
                        <a:pt x="48819" y="19604"/>
                        <a:pt x="48201" y="19695"/>
                        <a:pt x="48201" y="19695"/>
                      </a:cubicBezTo>
                      <a:cubicBezTo>
                        <a:pt x="47401" y="19764"/>
                        <a:pt x="46578" y="19856"/>
                        <a:pt x="45777" y="19879"/>
                      </a:cubicBezTo>
                      <a:lnTo>
                        <a:pt x="45480" y="19879"/>
                      </a:lnTo>
                      <a:cubicBezTo>
                        <a:pt x="45480" y="19879"/>
                        <a:pt x="45343" y="19902"/>
                        <a:pt x="45343" y="19902"/>
                      </a:cubicBezTo>
                      <a:lnTo>
                        <a:pt x="45252" y="19902"/>
                      </a:lnTo>
                      <a:lnTo>
                        <a:pt x="44863" y="19856"/>
                      </a:lnTo>
                      <a:lnTo>
                        <a:pt x="44817" y="19856"/>
                      </a:lnTo>
                      <a:cubicBezTo>
                        <a:pt x="44817" y="19856"/>
                        <a:pt x="44223" y="19833"/>
                        <a:pt x="44223" y="19833"/>
                      </a:cubicBezTo>
                      <a:lnTo>
                        <a:pt x="43010" y="19764"/>
                      </a:lnTo>
                      <a:lnTo>
                        <a:pt x="42736" y="19764"/>
                      </a:lnTo>
                      <a:lnTo>
                        <a:pt x="42461" y="19695"/>
                      </a:lnTo>
                      <a:lnTo>
                        <a:pt x="42461" y="19695"/>
                      </a:lnTo>
                      <a:cubicBezTo>
                        <a:pt x="42461" y="19695"/>
                        <a:pt x="42164" y="19650"/>
                        <a:pt x="42164" y="19650"/>
                      </a:cubicBezTo>
                      <a:lnTo>
                        <a:pt x="41570" y="19581"/>
                      </a:lnTo>
                      <a:lnTo>
                        <a:pt x="40358" y="19421"/>
                      </a:lnTo>
                      <a:lnTo>
                        <a:pt x="40266" y="19421"/>
                      </a:lnTo>
                      <a:cubicBezTo>
                        <a:pt x="40266" y="19421"/>
                        <a:pt x="39992" y="19329"/>
                        <a:pt x="39992" y="19329"/>
                      </a:cubicBezTo>
                      <a:lnTo>
                        <a:pt x="39946" y="19329"/>
                      </a:lnTo>
                      <a:cubicBezTo>
                        <a:pt x="39946" y="19329"/>
                        <a:pt x="39809" y="19283"/>
                        <a:pt x="39809" y="19283"/>
                      </a:cubicBezTo>
                      <a:lnTo>
                        <a:pt x="39512" y="19238"/>
                      </a:lnTo>
                      <a:lnTo>
                        <a:pt x="38917" y="19123"/>
                      </a:lnTo>
                      <a:lnTo>
                        <a:pt x="37751" y="18894"/>
                      </a:lnTo>
                      <a:lnTo>
                        <a:pt x="37385" y="18734"/>
                      </a:lnTo>
                      <a:lnTo>
                        <a:pt x="35304" y="18161"/>
                      </a:lnTo>
                      <a:lnTo>
                        <a:pt x="34915" y="18001"/>
                      </a:lnTo>
                      <a:lnTo>
                        <a:pt x="32491" y="17130"/>
                      </a:lnTo>
                      <a:lnTo>
                        <a:pt x="31302" y="16627"/>
                      </a:lnTo>
                      <a:lnTo>
                        <a:pt x="30708" y="16375"/>
                      </a:lnTo>
                      <a:lnTo>
                        <a:pt x="30410" y="16237"/>
                      </a:lnTo>
                      <a:lnTo>
                        <a:pt x="30250" y="16169"/>
                      </a:lnTo>
                      <a:lnTo>
                        <a:pt x="30250" y="16169"/>
                      </a:lnTo>
                      <a:cubicBezTo>
                        <a:pt x="30250" y="16169"/>
                        <a:pt x="30502" y="16283"/>
                        <a:pt x="30387" y="16237"/>
                      </a:cubicBezTo>
                      <a:lnTo>
                        <a:pt x="30387" y="16237"/>
                      </a:lnTo>
                      <a:cubicBezTo>
                        <a:pt x="30387" y="16237"/>
                        <a:pt x="30342" y="16215"/>
                        <a:pt x="30342" y="16215"/>
                      </a:cubicBezTo>
                      <a:lnTo>
                        <a:pt x="30250" y="16169"/>
                      </a:lnTo>
                      <a:cubicBezTo>
                        <a:pt x="29450" y="15894"/>
                        <a:pt x="28649" y="15573"/>
                        <a:pt x="27872" y="15230"/>
                      </a:cubicBezTo>
                      <a:lnTo>
                        <a:pt x="26683" y="14726"/>
                      </a:lnTo>
                      <a:lnTo>
                        <a:pt x="25768" y="14337"/>
                      </a:lnTo>
                      <a:cubicBezTo>
                        <a:pt x="24167" y="13764"/>
                        <a:pt x="22567" y="13146"/>
                        <a:pt x="21011" y="12459"/>
                      </a:cubicBezTo>
                      <a:cubicBezTo>
                        <a:pt x="20417" y="12252"/>
                        <a:pt x="19891" y="12092"/>
                        <a:pt x="19342" y="11863"/>
                      </a:cubicBezTo>
                      <a:lnTo>
                        <a:pt x="16987" y="11130"/>
                      </a:lnTo>
                      <a:lnTo>
                        <a:pt x="17673" y="11245"/>
                      </a:lnTo>
                      <a:lnTo>
                        <a:pt x="15935" y="10924"/>
                      </a:lnTo>
                      <a:lnTo>
                        <a:pt x="15500" y="10855"/>
                      </a:lnTo>
                      <a:lnTo>
                        <a:pt x="15409" y="10855"/>
                      </a:lnTo>
                      <a:cubicBezTo>
                        <a:pt x="15409" y="10855"/>
                        <a:pt x="15341" y="10855"/>
                        <a:pt x="15341" y="10855"/>
                      </a:cubicBezTo>
                      <a:lnTo>
                        <a:pt x="15318" y="10855"/>
                      </a:lnTo>
                      <a:cubicBezTo>
                        <a:pt x="15318" y="10855"/>
                        <a:pt x="15912" y="10878"/>
                        <a:pt x="15638" y="10855"/>
                      </a:cubicBezTo>
                      <a:lnTo>
                        <a:pt x="15615" y="10855"/>
                      </a:lnTo>
                      <a:lnTo>
                        <a:pt x="15409" y="10810"/>
                      </a:lnTo>
                      <a:lnTo>
                        <a:pt x="14540" y="10695"/>
                      </a:lnTo>
                      <a:lnTo>
                        <a:pt x="15318" y="10650"/>
                      </a:lnTo>
                      <a:lnTo>
                        <a:pt x="12390" y="10718"/>
                      </a:lnTo>
                      <a:lnTo>
                        <a:pt x="13054" y="10558"/>
                      </a:lnTo>
                      <a:lnTo>
                        <a:pt x="10126" y="11199"/>
                      </a:lnTo>
                      <a:lnTo>
                        <a:pt x="10538" y="10993"/>
                      </a:lnTo>
                      <a:lnTo>
                        <a:pt x="9669" y="11359"/>
                      </a:lnTo>
                      <a:lnTo>
                        <a:pt x="9303" y="11520"/>
                      </a:lnTo>
                      <a:lnTo>
                        <a:pt x="8937" y="11680"/>
                      </a:lnTo>
                      <a:lnTo>
                        <a:pt x="7474" y="12344"/>
                      </a:lnTo>
                      <a:lnTo>
                        <a:pt x="4958" y="3802"/>
                      </a:lnTo>
                      <a:lnTo>
                        <a:pt x="6811" y="3847"/>
                      </a:lnTo>
                      <a:lnTo>
                        <a:pt x="7382" y="3847"/>
                      </a:lnTo>
                      <a:cubicBezTo>
                        <a:pt x="7382" y="3847"/>
                        <a:pt x="7382" y="3847"/>
                        <a:pt x="7382" y="3847"/>
                      </a:cubicBezTo>
                      <a:lnTo>
                        <a:pt x="7382" y="3847"/>
                      </a:lnTo>
                      <a:cubicBezTo>
                        <a:pt x="7382" y="3847"/>
                        <a:pt x="7222" y="3847"/>
                        <a:pt x="7268" y="3847"/>
                      </a:cubicBezTo>
                      <a:lnTo>
                        <a:pt x="9029" y="3847"/>
                      </a:lnTo>
                      <a:lnTo>
                        <a:pt x="12002" y="4145"/>
                      </a:lnTo>
                      <a:lnTo>
                        <a:pt x="12459" y="4191"/>
                      </a:lnTo>
                      <a:lnTo>
                        <a:pt x="12596" y="4191"/>
                      </a:lnTo>
                      <a:cubicBezTo>
                        <a:pt x="12596" y="4191"/>
                        <a:pt x="15066" y="4786"/>
                        <a:pt x="15066" y="4786"/>
                      </a:cubicBezTo>
                      <a:lnTo>
                        <a:pt x="15569" y="4901"/>
                      </a:lnTo>
                      <a:cubicBezTo>
                        <a:pt x="15569" y="4901"/>
                        <a:pt x="15684" y="4924"/>
                        <a:pt x="15729" y="4947"/>
                      </a:cubicBezTo>
                      <a:lnTo>
                        <a:pt x="18588" y="6069"/>
                      </a:lnTo>
                      <a:lnTo>
                        <a:pt x="18702" y="6115"/>
                      </a:lnTo>
                      <a:lnTo>
                        <a:pt x="18885" y="6184"/>
                      </a:lnTo>
                      <a:cubicBezTo>
                        <a:pt x="19960" y="6710"/>
                        <a:pt x="21057" y="7260"/>
                        <a:pt x="22041" y="7855"/>
                      </a:cubicBezTo>
                      <a:lnTo>
                        <a:pt x="25174" y="9665"/>
                      </a:lnTo>
                      <a:lnTo>
                        <a:pt x="28123" y="11497"/>
                      </a:lnTo>
                      <a:lnTo>
                        <a:pt x="31119" y="13329"/>
                      </a:lnTo>
                      <a:lnTo>
                        <a:pt x="31485" y="13558"/>
                      </a:lnTo>
                      <a:cubicBezTo>
                        <a:pt x="31485" y="13558"/>
                        <a:pt x="31691" y="13672"/>
                        <a:pt x="31759" y="13741"/>
                      </a:cubicBezTo>
                      <a:lnTo>
                        <a:pt x="32537" y="14153"/>
                      </a:lnTo>
                      <a:lnTo>
                        <a:pt x="33977" y="15001"/>
                      </a:lnTo>
                      <a:lnTo>
                        <a:pt x="35533" y="15848"/>
                      </a:lnTo>
                      <a:lnTo>
                        <a:pt x="35921" y="16054"/>
                      </a:lnTo>
                      <a:lnTo>
                        <a:pt x="36104" y="16146"/>
                      </a:lnTo>
                      <a:lnTo>
                        <a:pt x="36104" y="16146"/>
                      </a:lnTo>
                      <a:cubicBezTo>
                        <a:pt x="35670" y="15985"/>
                        <a:pt x="35990" y="16100"/>
                        <a:pt x="35898" y="16077"/>
                      </a:cubicBezTo>
                      <a:lnTo>
                        <a:pt x="35921" y="16077"/>
                      </a:lnTo>
                      <a:cubicBezTo>
                        <a:pt x="35921" y="16077"/>
                        <a:pt x="35967" y="16100"/>
                        <a:pt x="35967" y="16100"/>
                      </a:cubicBezTo>
                      <a:lnTo>
                        <a:pt x="36059" y="16146"/>
                      </a:lnTo>
                      <a:lnTo>
                        <a:pt x="36859" y="16489"/>
                      </a:lnTo>
                      <a:lnTo>
                        <a:pt x="37659" y="16833"/>
                      </a:lnTo>
                      <a:lnTo>
                        <a:pt x="38071" y="16993"/>
                      </a:lnTo>
                      <a:lnTo>
                        <a:pt x="38277" y="17085"/>
                      </a:lnTo>
                      <a:lnTo>
                        <a:pt x="38368" y="17085"/>
                      </a:lnTo>
                      <a:cubicBezTo>
                        <a:pt x="38368" y="17085"/>
                        <a:pt x="38368" y="17108"/>
                        <a:pt x="38368" y="17108"/>
                      </a:cubicBezTo>
                      <a:lnTo>
                        <a:pt x="38368" y="17108"/>
                      </a:lnTo>
                      <a:cubicBezTo>
                        <a:pt x="38368" y="17108"/>
                        <a:pt x="37957" y="17016"/>
                        <a:pt x="38162" y="17085"/>
                      </a:cubicBezTo>
                      <a:lnTo>
                        <a:pt x="38231" y="17085"/>
                      </a:lnTo>
                      <a:lnTo>
                        <a:pt x="39923" y="17612"/>
                      </a:lnTo>
                      <a:lnTo>
                        <a:pt x="40746" y="17863"/>
                      </a:lnTo>
                      <a:lnTo>
                        <a:pt x="40746" y="17863"/>
                      </a:lnTo>
                      <a:cubicBezTo>
                        <a:pt x="40884" y="17909"/>
                        <a:pt x="40564" y="17863"/>
                        <a:pt x="40586" y="17863"/>
                      </a:cubicBezTo>
                      <a:lnTo>
                        <a:pt x="40632" y="17863"/>
                      </a:lnTo>
                      <a:cubicBezTo>
                        <a:pt x="40632" y="17863"/>
                        <a:pt x="40701" y="17863"/>
                        <a:pt x="40701" y="17863"/>
                      </a:cubicBezTo>
                      <a:lnTo>
                        <a:pt x="40792" y="17863"/>
                      </a:lnTo>
                      <a:cubicBezTo>
                        <a:pt x="40792" y="17863"/>
                        <a:pt x="41021" y="17932"/>
                        <a:pt x="41021" y="17932"/>
                      </a:cubicBezTo>
                      <a:lnTo>
                        <a:pt x="41432" y="18024"/>
                      </a:lnTo>
                      <a:lnTo>
                        <a:pt x="43102" y="18367"/>
                      </a:lnTo>
                      <a:lnTo>
                        <a:pt x="42919" y="18367"/>
                      </a:lnTo>
                      <a:lnTo>
                        <a:pt x="44931" y="18573"/>
                      </a:lnTo>
                      <a:cubicBezTo>
                        <a:pt x="45068" y="18573"/>
                        <a:pt x="45343" y="18619"/>
                        <a:pt x="45366" y="18619"/>
                      </a:cubicBezTo>
                      <a:lnTo>
                        <a:pt x="46738" y="18619"/>
                      </a:lnTo>
                      <a:cubicBezTo>
                        <a:pt x="47058" y="18642"/>
                        <a:pt x="47332" y="18665"/>
                        <a:pt x="47675" y="18642"/>
                      </a:cubicBezTo>
                      <a:lnTo>
                        <a:pt x="48705" y="18551"/>
                      </a:lnTo>
                      <a:lnTo>
                        <a:pt x="49665" y="18459"/>
                      </a:lnTo>
                      <a:lnTo>
                        <a:pt x="50580" y="18299"/>
                      </a:lnTo>
                      <a:cubicBezTo>
                        <a:pt x="51174" y="18230"/>
                        <a:pt x="51814" y="18069"/>
                        <a:pt x="52478" y="17886"/>
                      </a:cubicBezTo>
                      <a:lnTo>
                        <a:pt x="52958" y="17749"/>
                      </a:lnTo>
                      <a:lnTo>
                        <a:pt x="53095" y="17749"/>
                      </a:lnTo>
                      <a:cubicBezTo>
                        <a:pt x="53095" y="17749"/>
                        <a:pt x="53209" y="17680"/>
                        <a:pt x="53049" y="17749"/>
                      </a:cubicBezTo>
                      <a:lnTo>
                        <a:pt x="53118" y="17749"/>
                      </a:lnTo>
                      <a:cubicBezTo>
                        <a:pt x="53118" y="17749"/>
                        <a:pt x="53346" y="17634"/>
                        <a:pt x="53346" y="17634"/>
                      </a:cubicBezTo>
                      <a:lnTo>
                        <a:pt x="54284" y="17268"/>
                      </a:lnTo>
                      <a:lnTo>
                        <a:pt x="55245" y="16902"/>
                      </a:lnTo>
                      <a:lnTo>
                        <a:pt x="55702" y="16718"/>
                      </a:lnTo>
                      <a:cubicBezTo>
                        <a:pt x="55702" y="16718"/>
                        <a:pt x="55931" y="16581"/>
                        <a:pt x="56045" y="16558"/>
                      </a:cubicBezTo>
                      <a:cubicBezTo>
                        <a:pt x="56594" y="16215"/>
                        <a:pt x="57166" y="15985"/>
                        <a:pt x="57714" y="15550"/>
                      </a:cubicBezTo>
                      <a:lnTo>
                        <a:pt x="58240" y="1653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6" name="Graphic 3">
                <a:extLst>
                  <a:ext uri="{FF2B5EF4-FFF2-40B4-BE49-F238E27FC236}">
                    <a16:creationId xmlns:a16="http://schemas.microsoft.com/office/drawing/2014/main" id="{FD5EB311-AB93-F784-AD7C-133DC7836ED8}"/>
                  </a:ext>
                </a:extLst>
              </p:cNvPr>
              <p:cNvGrpSpPr/>
              <p:nvPr/>
            </p:nvGrpSpPr>
            <p:grpSpPr>
              <a:xfrm>
                <a:off x="5178517" y="3810404"/>
                <a:ext cx="141531" cy="169248"/>
                <a:chOff x="4278254" y="3810404"/>
                <a:chExt cx="141531" cy="169248"/>
              </a:xfrm>
              <a:solidFill>
                <a:srgbClr val="EDA69A"/>
              </a:solidFill>
            </p:grpSpPr>
            <p:sp>
              <p:nvSpPr>
                <p:cNvPr id="1049" name="Freeform: Shape 2087">
                  <a:extLst>
                    <a:ext uri="{FF2B5EF4-FFF2-40B4-BE49-F238E27FC236}">
                      <a16:creationId xmlns:a16="http://schemas.microsoft.com/office/drawing/2014/main" id="{D77F890D-AC87-ECCF-B1BA-D0175F0B9A4C}"/>
                    </a:ext>
                  </a:extLst>
                </p:cNvPr>
                <p:cNvSpPr/>
                <p:nvPr/>
              </p:nvSpPr>
              <p:spPr>
                <a:xfrm>
                  <a:off x="4280412"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0" name="Freeform: Shape 2088">
                  <a:extLst>
                    <a:ext uri="{FF2B5EF4-FFF2-40B4-BE49-F238E27FC236}">
                      <a16:creationId xmlns:a16="http://schemas.microsoft.com/office/drawing/2014/main" id="{1CB9AB0A-ED47-4B28-1A97-8B941A4F471D}"/>
                    </a:ext>
                  </a:extLst>
                </p:cNvPr>
                <p:cNvSpPr/>
                <p:nvPr/>
              </p:nvSpPr>
              <p:spPr>
                <a:xfrm>
                  <a:off x="4278254" y="3810404"/>
                  <a:ext cx="141531" cy="169248"/>
                </a:xfrm>
                <a:custGeom>
                  <a:avLst/>
                  <a:gdLst>
                    <a:gd name="connsiteX0" fmla="*/ 5162 w 141531"/>
                    <a:gd name="connsiteY0" fmla="*/ 521 h 169248"/>
                    <a:gd name="connsiteX1" fmla="*/ 5345 w 141531"/>
                    <a:gd name="connsiteY1" fmla="*/ 7644 h 169248"/>
                    <a:gd name="connsiteX2" fmla="*/ 5551 w 141531"/>
                    <a:gd name="connsiteY2" fmla="*/ 11147 h 169248"/>
                    <a:gd name="connsiteX3" fmla="*/ 5986 w 141531"/>
                    <a:gd name="connsiteY3" fmla="*/ 14697 h 169248"/>
                    <a:gd name="connsiteX4" fmla="*/ 6832 w 141531"/>
                    <a:gd name="connsiteY4" fmla="*/ 21728 h 169248"/>
                    <a:gd name="connsiteX5" fmla="*/ 8341 w 141531"/>
                    <a:gd name="connsiteY5" fmla="*/ 28713 h 169248"/>
                    <a:gd name="connsiteX6" fmla="*/ 10353 w 141531"/>
                    <a:gd name="connsiteY6" fmla="*/ 35354 h 169248"/>
                    <a:gd name="connsiteX7" fmla="*/ 11680 w 141531"/>
                    <a:gd name="connsiteY7" fmla="*/ 38652 h 169248"/>
                    <a:gd name="connsiteX8" fmla="*/ 13189 w 141531"/>
                    <a:gd name="connsiteY8" fmla="*/ 41744 h 169248"/>
                    <a:gd name="connsiteX9" fmla="*/ 20918 w 141531"/>
                    <a:gd name="connsiteY9" fmla="*/ 53561 h 169248"/>
                    <a:gd name="connsiteX10" fmla="*/ 29082 w 141531"/>
                    <a:gd name="connsiteY10" fmla="*/ 65310 h 169248"/>
                    <a:gd name="connsiteX11" fmla="*/ 32947 w 141531"/>
                    <a:gd name="connsiteY11" fmla="*/ 71447 h 169248"/>
                    <a:gd name="connsiteX12" fmla="*/ 36423 w 141531"/>
                    <a:gd name="connsiteY12" fmla="*/ 77906 h 169248"/>
                    <a:gd name="connsiteX13" fmla="*/ 42048 w 141531"/>
                    <a:gd name="connsiteY13" fmla="*/ 91120 h 169248"/>
                    <a:gd name="connsiteX14" fmla="*/ 43557 w 141531"/>
                    <a:gd name="connsiteY14" fmla="*/ 94372 h 169248"/>
                    <a:gd name="connsiteX15" fmla="*/ 43649 w 141531"/>
                    <a:gd name="connsiteY15" fmla="*/ 94555 h 169248"/>
                    <a:gd name="connsiteX16" fmla="*/ 43695 w 141531"/>
                    <a:gd name="connsiteY16" fmla="*/ 94670 h 169248"/>
                    <a:gd name="connsiteX17" fmla="*/ 43695 w 141531"/>
                    <a:gd name="connsiteY17" fmla="*/ 94716 h 169248"/>
                    <a:gd name="connsiteX18" fmla="*/ 43672 w 141531"/>
                    <a:gd name="connsiteY18" fmla="*/ 94578 h 169248"/>
                    <a:gd name="connsiteX19" fmla="*/ 43878 w 141531"/>
                    <a:gd name="connsiteY19" fmla="*/ 94967 h 169248"/>
                    <a:gd name="connsiteX20" fmla="*/ 44312 w 141531"/>
                    <a:gd name="connsiteY20" fmla="*/ 95723 h 169248"/>
                    <a:gd name="connsiteX21" fmla="*/ 45181 w 141531"/>
                    <a:gd name="connsiteY21" fmla="*/ 97189 h 169248"/>
                    <a:gd name="connsiteX22" fmla="*/ 49228 w 141531"/>
                    <a:gd name="connsiteY22" fmla="*/ 102181 h 169248"/>
                    <a:gd name="connsiteX23" fmla="*/ 50509 w 141531"/>
                    <a:gd name="connsiteY23" fmla="*/ 103349 h 169248"/>
                    <a:gd name="connsiteX24" fmla="*/ 51675 w 141531"/>
                    <a:gd name="connsiteY24" fmla="*/ 104288 h 169248"/>
                    <a:gd name="connsiteX25" fmla="*/ 54374 w 141531"/>
                    <a:gd name="connsiteY25" fmla="*/ 106006 h 169248"/>
                    <a:gd name="connsiteX26" fmla="*/ 55060 w 141531"/>
                    <a:gd name="connsiteY26" fmla="*/ 106395 h 169248"/>
                    <a:gd name="connsiteX27" fmla="*/ 55243 w 141531"/>
                    <a:gd name="connsiteY27" fmla="*/ 106487 h 169248"/>
                    <a:gd name="connsiteX28" fmla="*/ 55288 w 141531"/>
                    <a:gd name="connsiteY28" fmla="*/ 106487 h 169248"/>
                    <a:gd name="connsiteX29" fmla="*/ 55129 w 141531"/>
                    <a:gd name="connsiteY29" fmla="*/ 106441 h 169248"/>
                    <a:gd name="connsiteX30" fmla="*/ 55220 w 141531"/>
                    <a:gd name="connsiteY30" fmla="*/ 106487 h 169248"/>
                    <a:gd name="connsiteX31" fmla="*/ 55631 w 141531"/>
                    <a:gd name="connsiteY31" fmla="*/ 106670 h 169248"/>
                    <a:gd name="connsiteX32" fmla="*/ 57278 w 141531"/>
                    <a:gd name="connsiteY32" fmla="*/ 107334 h 169248"/>
                    <a:gd name="connsiteX33" fmla="*/ 60502 w 141531"/>
                    <a:gd name="connsiteY33" fmla="*/ 108479 h 169248"/>
                    <a:gd name="connsiteX34" fmla="*/ 63544 w 141531"/>
                    <a:gd name="connsiteY34" fmla="*/ 109327 h 169248"/>
                    <a:gd name="connsiteX35" fmla="*/ 65236 w 141531"/>
                    <a:gd name="connsiteY35" fmla="*/ 109647 h 169248"/>
                    <a:gd name="connsiteX36" fmla="*/ 65671 w 141531"/>
                    <a:gd name="connsiteY36" fmla="*/ 109739 h 169248"/>
                    <a:gd name="connsiteX37" fmla="*/ 65899 w 141531"/>
                    <a:gd name="connsiteY37" fmla="*/ 109785 h 169248"/>
                    <a:gd name="connsiteX38" fmla="*/ 65762 w 141531"/>
                    <a:gd name="connsiteY38" fmla="*/ 109762 h 169248"/>
                    <a:gd name="connsiteX39" fmla="*/ 65808 w 141531"/>
                    <a:gd name="connsiteY39" fmla="*/ 109762 h 169248"/>
                    <a:gd name="connsiteX40" fmla="*/ 65922 w 141531"/>
                    <a:gd name="connsiteY40" fmla="*/ 109785 h 169248"/>
                    <a:gd name="connsiteX41" fmla="*/ 66791 w 141531"/>
                    <a:gd name="connsiteY41" fmla="*/ 109899 h 169248"/>
                    <a:gd name="connsiteX42" fmla="*/ 73926 w 141531"/>
                    <a:gd name="connsiteY42" fmla="*/ 110747 h 169248"/>
                    <a:gd name="connsiteX43" fmla="*/ 80992 w 141531"/>
                    <a:gd name="connsiteY43" fmla="*/ 111662 h 169248"/>
                    <a:gd name="connsiteX44" fmla="*/ 82753 w 141531"/>
                    <a:gd name="connsiteY44" fmla="*/ 111892 h 169248"/>
                    <a:gd name="connsiteX45" fmla="*/ 83645 w 141531"/>
                    <a:gd name="connsiteY45" fmla="*/ 112006 h 169248"/>
                    <a:gd name="connsiteX46" fmla="*/ 83759 w 141531"/>
                    <a:gd name="connsiteY46" fmla="*/ 112006 h 169248"/>
                    <a:gd name="connsiteX47" fmla="*/ 84033 w 141531"/>
                    <a:gd name="connsiteY47" fmla="*/ 112075 h 169248"/>
                    <a:gd name="connsiteX48" fmla="*/ 84239 w 141531"/>
                    <a:gd name="connsiteY48" fmla="*/ 112121 h 169248"/>
                    <a:gd name="connsiteX49" fmla="*/ 84674 w 141531"/>
                    <a:gd name="connsiteY49" fmla="*/ 112189 h 169248"/>
                    <a:gd name="connsiteX50" fmla="*/ 88287 w 141531"/>
                    <a:gd name="connsiteY50" fmla="*/ 112968 h 169248"/>
                    <a:gd name="connsiteX51" fmla="*/ 95741 w 141531"/>
                    <a:gd name="connsiteY51" fmla="*/ 115418 h 169248"/>
                    <a:gd name="connsiteX52" fmla="*/ 102533 w 141531"/>
                    <a:gd name="connsiteY52" fmla="*/ 119312 h 169248"/>
                    <a:gd name="connsiteX53" fmla="*/ 104111 w 141531"/>
                    <a:gd name="connsiteY53" fmla="*/ 120571 h 169248"/>
                    <a:gd name="connsiteX54" fmla="*/ 104889 w 141531"/>
                    <a:gd name="connsiteY54" fmla="*/ 121213 h 169248"/>
                    <a:gd name="connsiteX55" fmla="*/ 105072 w 141531"/>
                    <a:gd name="connsiteY55" fmla="*/ 121373 h 169248"/>
                    <a:gd name="connsiteX56" fmla="*/ 105186 w 141531"/>
                    <a:gd name="connsiteY56" fmla="*/ 121465 h 169248"/>
                    <a:gd name="connsiteX57" fmla="*/ 105232 w 141531"/>
                    <a:gd name="connsiteY57" fmla="*/ 121510 h 169248"/>
                    <a:gd name="connsiteX58" fmla="*/ 105438 w 141531"/>
                    <a:gd name="connsiteY58" fmla="*/ 121693 h 169248"/>
                    <a:gd name="connsiteX59" fmla="*/ 105758 w 141531"/>
                    <a:gd name="connsiteY59" fmla="*/ 122014 h 169248"/>
                    <a:gd name="connsiteX60" fmla="*/ 108273 w 141531"/>
                    <a:gd name="connsiteY60" fmla="*/ 124533 h 169248"/>
                    <a:gd name="connsiteX61" fmla="*/ 110788 w 141531"/>
                    <a:gd name="connsiteY61" fmla="*/ 127465 h 169248"/>
                    <a:gd name="connsiteX62" fmla="*/ 113144 w 141531"/>
                    <a:gd name="connsiteY62" fmla="*/ 130579 h 169248"/>
                    <a:gd name="connsiteX63" fmla="*/ 117214 w 141531"/>
                    <a:gd name="connsiteY63" fmla="*/ 136809 h 169248"/>
                    <a:gd name="connsiteX64" fmla="*/ 120736 w 141531"/>
                    <a:gd name="connsiteY64" fmla="*/ 143198 h 169248"/>
                    <a:gd name="connsiteX65" fmla="*/ 124075 w 141531"/>
                    <a:gd name="connsiteY65" fmla="*/ 149198 h 169248"/>
                    <a:gd name="connsiteX66" fmla="*/ 124303 w 141531"/>
                    <a:gd name="connsiteY66" fmla="*/ 149565 h 169248"/>
                    <a:gd name="connsiteX67" fmla="*/ 124349 w 141531"/>
                    <a:gd name="connsiteY67" fmla="*/ 149657 h 169248"/>
                    <a:gd name="connsiteX68" fmla="*/ 124349 w 141531"/>
                    <a:gd name="connsiteY68" fmla="*/ 149702 h 169248"/>
                    <a:gd name="connsiteX69" fmla="*/ 124258 w 141531"/>
                    <a:gd name="connsiteY69" fmla="*/ 149542 h 169248"/>
                    <a:gd name="connsiteX70" fmla="*/ 124395 w 141531"/>
                    <a:gd name="connsiteY70" fmla="*/ 149702 h 169248"/>
                    <a:gd name="connsiteX71" fmla="*/ 124921 w 141531"/>
                    <a:gd name="connsiteY71" fmla="*/ 150435 h 169248"/>
                    <a:gd name="connsiteX72" fmla="*/ 125996 w 141531"/>
                    <a:gd name="connsiteY72" fmla="*/ 151832 h 169248"/>
                    <a:gd name="connsiteX73" fmla="*/ 127962 w 141531"/>
                    <a:gd name="connsiteY73" fmla="*/ 153802 h 169248"/>
                    <a:gd name="connsiteX74" fmla="*/ 130340 w 141531"/>
                    <a:gd name="connsiteY74" fmla="*/ 155702 h 169248"/>
                    <a:gd name="connsiteX75" fmla="*/ 130638 w 141531"/>
                    <a:gd name="connsiteY75" fmla="*/ 155909 h 169248"/>
                    <a:gd name="connsiteX76" fmla="*/ 130798 w 141531"/>
                    <a:gd name="connsiteY76" fmla="*/ 156023 h 169248"/>
                    <a:gd name="connsiteX77" fmla="*/ 130866 w 141531"/>
                    <a:gd name="connsiteY77" fmla="*/ 156069 h 169248"/>
                    <a:gd name="connsiteX78" fmla="*/ 130638 w 141531"/>
                    <a:gd name="connsiteY78" fmla="*/ 155931 h 169248"/>
                    <a:gd name="connsiteX79" fmla="*/ 130683 w 141531"/>
                    <a:gd name="connsiteY79" fmla="*/ 155931 h 169248"/>
                    <a:gd name="connsiteX80" fmla="*/ 131461 w 141531"/>
                    <a:gd name="connsiteY80" fmla="*/ 156389 h 169248"/>
                    <a:gd name="connsiteX81" fmla="*/ 133016 w 141531"/>
                    <a:gd name="connsiteY81" fmla="*/ 157283 h 169248"/>
                    <a:gd name="connsiteX82" fmla="*/ 136103 w 141531"/>
                    <a:gd name="connsiteY82" fmla="*/ 159115 h 169248"/>
                    <a:gd name="connsiteX83" fmla="*/ 136858 w 141531"/>
                    <a:gd name="connsiteY83" fmla="*/ 159550 h 169248"/>
                    <a:gd name="connsiteX84" fmla="*/ 137498 w 141531"/>
                    <a:gd name="connsiteY84" fmla="*/ 159871 h 169248"/>
                    <a:gd name="connsiteX85" fmla="*/ 139099 w 141531"/>
                    <a:gd name="connsiteY85" fmla="*/ 160695 h 169248"/>
                    <a:gd name="connsiteX86" fmla="*/ 141042 w 141531"/>
                    <a:gd name="connsiteY86" fmla="*/ 166787 h 169248"/>
                    <a:gd name="connsiteX87" fmla="*/ 135852 w 141531"/>
                    <a:gd name="connsiteY87" fmla="*/ 169100 h 169248"/>
                    <a:gd name="connsiteX88" fmla="*/ 135737 w 141531"/>
                    <a:gd name="connsiteY88" fmla="*/ 169100 h 169248"/>
                    <a:gd name="connsiteX89" fmla="*/ 133953 w 141531"/>
                    <a:gd name="connsiteY89" fmla="*/ 168573 h 169248"/>
                    <a:gd name="connsiteX90" fmla="*/ 133519 w 141531"/>
                    <a:gd name="connsiteY90" fmla="*/ 168459 h 169248"/>
                    <a:gd name="connsiteX91" fmla="*/ 132901 w 141531"/>
                    <a:gd name="connsiteY91" fmla="*/ 168275 h 169248"/>
                    <a:gd name="connsiteX92" fmla="*/ 132010 w 141531"/>
                    <a:gd name="connsiteY92" fmla="*/ 168001 h 169248"/>
                    <a:gd name="connsiteX93" fmla="*/ 130249 w 141531"/>
                    <a:gd name="connsiteY93" fmla="*/ 167451 h 169248"/>
                    <a:gd name="connsiteX94" fmla="*/ 128351 w 141531"/>
                    <a:gd name="connsiteY94" fmla="*/ 166741 h 169248"/>
                    <a:gd name="connsiteX95" fmla="*/ 126430 w 141531"/>
                    <a:gd name="connsiteY95" fmla="*/ 165985 h 169248"/>
                    <a:gd name="connsiteX96" fmla="*/ 125950 w 141531"/>
                    <a:gd name="connsiteY96" fmla="*/ 165802 h 169248"/>
                    <a:gd name="connsiteX97" fmla="*/ 125721 w 141531"/>
                    <a:gd name="connsiteY97" fmla="*/ 165710 h 169248"/>
                    <a:gd name="connsiteX98" fmla="*/ 125607 w 141531"/>
                    <a:gd name="connsiteY98" fmla="*/ 165642 h 169248"/>
                    <a:gd name="connsiteX99" fmla="*/ 125561 w 141531"/>
                    <a:gd name="connsiteY99" fmla="*/ 165642 h 169248"/>
                    <a:gd name="connsiteX100" fmla="*/ 125309 w 141531"/>
                    <a:gd name="connsiteY100" fmla="*/ 165504 h 169248"/>
                    <a:gd name="connsiteX101" fmla="*/ 124486 w 141531"/>
                    <a:gd name="connsiteY101" fmla="*/ 165092 h 169248"/>
                    <a:gd name="connsiteX102" fmla="*/ 123663 w 141531"/>
                    <a:gd name="connsiteY102" fmla="*/ 164680 h 169248"/>
                    <a:gd name="connsiteX103" fmla="*/ 123251 w 141531"/>
                    <a:gd name="connsiteY103" fmla="*/ 164474 h 169248"/>
                    <a:gd name="connsiteX104" fmla="*/ 123045 w 141531"/>
                    <a:gd name="connsiteY104" fmla="*/ 164382 h 169248"/>
                    <a:gd name="connsiteX105" fmla="*/ 122588 w 141531"/>
                    <a:gd name="connsiteY105" fmla="*/ 164107 h 169248"/>
                    <a:gd name="connsiteX106" fmla="*/ 121010 w 141531"/>
                    <a:gd name="connsiteY106" fmla="*/ 163168 h 169248"/>
                    <a:gd name="connsiteX107" fmla="*/ 120622 w 141531"/>
                    <a:gd name="connsiteY107" fmla="*/ 162916 h 169248"/>
                    <a:gd name="connsiteX108" fmla="*/ 120416 w 141531"/>
                    <a:gd name="connsiteY108" fmla="*/ 162802 h 169248"/>
                    <a:gd name="connsiteX109" fmla="*/ 120324 w 141531"/>
                    <a:gd name="connsiteY109" fmla="*/ 162733 h 169248"/>
                    <a:gd name="connsiteX110" fmla="*/ 119684 w 141531"/>
                    <a:gd name="connsiteY110" fmla="*/ 162275 h 169248"/>
                    <a:gd name="connsiteX111" fmla="*/ 118975 w 141531"/>
                    <a:gd name="connsiteY111" fmla="*/ 161702 h 169248"/>
                    <a:gd name="connsiteX112" fmla="*/ 117534 w 141531"/>
                    <a:gd name="connsiteY112" fmla="*/ 160558 h 169248"/>
                    <a:gd name="connsiteX113" fmla="*/ 114287 w 141531"/>
                    <a:gd name="connsiteY113" fmla="*/ 157374 h 169248"/>
                    <a:gd name="connsiteX114" fmla="*/ 109645 w 141531"/>
                    <a:gd name="connsiteY114" fmla="*/ 151283 h 169248"/>
                    <a:gd name="connsiteX115" fmla="*/ 105346 w 141531"/>
                    <a:gd name="connsiteY115" fmla="*/ 145214 h 169248"/>
                    <a:gd name="connsiteX116" fmla="*/ 103128 w 141531"/>
                    <a:gd name="connsiteY116" fmla="*/ 142442 h 169248"/>
                    <a:gd name="connsiteX117" fmla="*/ 100910 w 141531"/>
                    <a:gd name="connsiteY117" fmla="*/ 139854 h 169248"/>
                    <a:gd name="connsiteX118" fmla="*/ 98600 w 141531"/>
                    <a:gd name="connsiteY118" fmla="*/ 137427 h 169248"/>
                    <a:gd name="connsiteX119" fmla="*/ 97434 w 141531"/>
                    <a:gd name="connsiteY119" fmla="*/ 136236 h 169248"/>
                    <a:gd name="connsiteX120" fmla="*/ 96199 w 141531"/>
                    <a:gd name="connsiteY120" fmla="*/ 135183 h 169248"/>
                    <a:gd name="connsiteX121" fmla="*/ 94987 w 141531"/>
                    <a:gd name="connsiteY121" fmla="*/ 134129 h 169248"/>
                    <a:gd name="connsiteX122" fmla="*/ 94827 w 141531"/>
                    <a:gd name="connsiteY122" fmla="*/ 133992 h 169248"/>
                    <a:gd name="connsiteX123" fmla="*/ 94735 w 141531"/>
                    <a:gd name="connsiteY123" fmla="*/ 133923 h 169248"/>
                    <a:gd name="connsiteX124" fmla="*/ 94896 w 141531"/>
                    <a:gd name="connsiteY124" fmla="*/ 134061 h 169248"/>
                    <a:gd name="connsiteX125" fmla="*/ 94850 w 141531"/>
                    <a:gd name="connsiteY125" fmla="*/ 134061 h 169248"/>
                    <a:gd name="connsiteX126" fmla="*/ 94484 w 141531"/>
                    <a:gd name="connsiteY126" fmla="*/ 133786 h 169248"/>
                    <a:gd name="connsiteX127" fmla="*/ 93729 w 141531"/>
                    <a:gd name="connsiteY127" fmla="*/ 133259 h 169248"/>
                    <a:gd name="connsiteX128" fmla="*/ 92540 w 141531"/>
                    <a:gd name="connsiteY128" fmla="*/ 132549 h 169248"/>
                    <a:gd name="connsiteX129" fmla="*/ 92037 w 141531"/>
                    <a:gd name="connsiteY129" fmla="*/ 132274 h 169248"/>
                    <a:gd name="connsiteX130" fmla="*/ 91374 w 141531"/>
                    <a:gd name="connsiteY130" fmla="*/ 131999 h 169248"/>
                    <a:gd name="connsiteX131" fmla="*/ 79025 w 141531"/>
                    <a:gd name="connsiteY131" fmla="*/ 129320 h 169248"/>
                    <a:gd name="connsiteX132" fmla="*/ 64321 w 141531"/>
                    <a:gd name="connsiteY132" fmla="*/ 128014 h 169248"/>
                    <a:gd name="connsiteX133" fmla="*/ 63407 w 141531"/>
                    <a:gd name="connsiteY133" fmla="*/ 127900 h 169248"/>
                    <a:gd name="connsiteX134" fmla="*/ 63178 w 141531"/>
                    <a:gd name="connsiteY134" fmla="*/ 127900 h 169248"/>
                    <a:gd name="connsiteX135" fmla="*/ 62561 w 141531"/>
                    <a:gd name="connsiteY135" fmla="*/ 127762 h 169248"/>
                    <a:gd name="connsiteX136" fmla="*/ 62126 w 141531"/>
                    <a:gd name="connsiteY136" fmla="*/ 127694 h 169248"/>
                    <a:gd name="connsiteX137" fmla="*/ 60319 w 141531"/>
                    <a:gd name="connsiteY137" fmla="*/ 127327 h 169248"/>
                    <a:gd name="connsiteX138" fmla="*/ 59611 w 141531"/>
                    <a:gd name="connsiteY138" fmla="*/ 127190 h 169248"/>
                    <a:gd name="connsiteX139" fmla="*/ 59153 w 141531"/>
                    <a:gd name="connsiteY139" fmla="*/ 127075 h 169248"/>
                    <a:gd name="connsiteX140" fmla="*/ 58261 w 141531"/>
                    <a:gd name="connsiteY140" fmla="*/ 126892 h 169248"/>
                    <a:gd name="connsiteX141" fmla="*/ 56432 w 141531"/>
                    <a:gd name="connsiteY141" fmla="*/ 126434 h 169248"/>
                    <a:gd name="connsiteX142" fmla="*/ 48451 w 141531"/>
                    <a:gd name="connsiteY142" fmla="*/ 123548 h 169248"/>
                    <a:gd name="connsiteX143" fmla="*/ 47490 w 141531"/>
                    <a:gd name="connsiteY143" fmla="*/ 123091 h 169248"/>
                    <a:gd name="connsiteX144" fmla="*/ 46804 w 141531"/>
                    <a:gd name="connsiteY144" fmla="*/ 122747 h 169248"/>
                    <a:gd name="connsiteX145" fmla="*/ 46416 w 141531"/>
                    <a:gd name="connsiteY145" fmla="*/ 122518 h 169248"/>
                    <a:gd name="connsiteX146" fmla="*/ 44815 w 141531"/>
                    <a:gd name="connsiteY146" fmla="*/ 121579 h 169248"/>
                    <a:gd name="connsiteX147" fmla="*/ 44015 w 141531"/>
                    <a:gd name="connsiteY147" fmla="*/ 121098 h 169248"/>
                    <a:gd name="connsiteX148" fmla="*/ 43077 w 141531"/>
                    <a:gd name="connsiteY148" fmla="*/ 120457 h 169248"/>
                    <a:gd name="connsiteX149" fmla="*/ 41202 w 141531"/>
                    <a:gd name="connsiteY149" fmla="*/ 119152 h 169248"/>
                    <a:gd name="connsiteX150" fmla="*/ 37909 w 141531"/>
                    <a:gd name="connsiteY150" fmla="*/ 116403 h 169248"/>
                    <a:gd name="connsiteX151" fmla="*/ 36377 w 141531"/>
                    <a:gd name="connsiteY151" fmla="*/ 114892 h 169248"/>
                    <a:gd name="connsiteX152" fmla="*/ 35622 w 141531"/>
                    <a:gd name="connsiteY152" fmla="*/ 114136 h 169248"/>
                    <a:gd name="connsiteX153" fmla="*/ 35371 w 141531"/>
                    <a:gd name="connsiteY153" fmla="*/ 113861 h 169248"/>
                    <a:gd name="connsiteX154" fmla="*/ 35302 w 141531"/>
                    <a:gd name="connsiteY154" fmla="*/ 113792 h 169248"/>
                    <a:gd name="connsiteX155" fmla="*/ 35142 w 141531"/>
                    <a:gd name="connsiteY155" fmla="*/ 113609 h 169248"/>
                    <a:gd name="connsiteX156" fmla="*/ 34868 w 141531"/>
                    <a:gd name="connsiteY156" fmla="*/ 113266 h 169248"/>
                    <a:gd name="connsiteX157" fmla="*/ 30111 w 141531"/>
                    <a:gd name="connsiteY157" fmla="*/ 106464 h 169248"/>
                    <a:gd name="connsiteX158" fmla="*/ 28190 w 141531"/>
                    <a:gd name="connsiteY158" fmla="*/ 102822 h 169248"/>
                    <a:gd name="connsiteX159" fmla="*/ 28076 w 141531"/>
                    <a:gd name="connsiteY159" fmla="*/ 102594 h 169248"/>
                    <a:gd name="connsiteX160" fmla="*/ 27893 w 141531"/>
                    <a:gd name="connsiteY160" fmla="*/ 102227 h 169248"/>
                    <a:gd name="connsiteX161" fmla="*/ 27847 w 141531"/>
                    <a:gd name="connsiteY161" fmla="*/ 102113 h 169248"/>
                    <a:gd name="connsiteX162" fmla="*/ 27687 w 141531"/>
                    <a:gd name="connsiteY162" fmla="*/ 101700 h 169248"/>
                    <a:gd name="connsiteX163" fmla="*/ 27344 w 141531"/>
                    <a:gd name="connsiteY163" fmla="*/ 100830 h 169248"/>
                    <a:gd name="connsiteX164" fmla="*/ 26681 w 141531"/>
                    <a:gd name="connsiteY164" fmla="*/ 99113 h 169248"/>
                    <a:gd name="connsiteX165" fmla="*/ 25995 w 141531"/>
                    <a:gd name="connsiteY165" fmla="*/ 97395 h 169248"/>
                    <a:gd name="connsiteX166" fmla="*/ 25835 w 141531"/>
                    <a:gd name="connsiteY166" fmla="*/ 96983 h 169248"/>
                    <a:gd name="connsiteX167" fmla="*/ 25743 w 141531"/>
                    <a:gd name="connsiteY167" fmla="*/ 96754 h 169248"/>
                    <a:gd name="connsiteX168" fmla="*/ 25560 w 141531"/>
                    <a:gd name="connsiteY168" fmla="*/ 96296 h 169248"/>
                    <a:gd name="connsiteX169" fmla="*/ 25515 w 141531"/>
                    <a:gd name="connsiteY169" fmla="*/ 96181 h 169248"/>
                    <a:gd name="connsiteX170" fmla="*/ 25240 w 141531"/>
                    <a:gd name="connsiteY170" fmla="*/ 95288 h 169248"/>
                    <a:gd name="connsiteX171" fmla="*/ 24120 w 141531"/>
                    <a:gd name="connsiteY171" fmla="*/ 91807 h 169248"/>
                    <a:gd name="connsiteX172" fmla="*/ 21833 w 141531"/>
                    <a:gd name="connsiteY172" fmla="*/ 85234 h 169248"/>
                    <a:gd name="connsiteX173" fmla="*/ 20575 w 141531"/>
                    <a:gd name="connsiteY173" fmla="*/ 82005 h 169248"/>
                    <a:gd name="connsiteX174" fmla="*/ 19043 w 141531"/>
                    <a:gd name="connsiteY174" fmla="*/ 78661 h 169248"/>
                    <a:gd name="connsiteX175" fmla="*/ 15887 w 141531"/>
                    <a:gd name="connsiteY175" fmla="*/ 72341 h 169248"/>
                    <a:gd name="connsiteX176" fmla="*/ 9027 w 141531"/>
                    <a:gd name="connsiteY176" fmla="*/ 59309 h 169248"/>
                    <a:gd name="connsiteX177" fmla="*/ 7289 w 141531"/>
                    <a:gd name="connsiteY177" fmla="*/ 55989 h 169248"/>
                    <a:gd name="connsiteX178" fmla="*/ 5665 w 141531"/>
                    <a:gd name="connsiteY178" fmla="*/ 52691 h 169248"/>
                    <a:gd name="connsiteX179" fmla="*/ 4065 w 141531"/>
                    <a:gd name="connsiteY179" fmla="*/ 49027 h 169248"/>
                    <a:gd name="connsiteX180" fmla="*/ 3287 w 141531"/>
                    <a:gd name="connsiteY180" fmla="*/ 47172 h 169248"/>
                    <a:gd name="connsiteX181" fmla="*/ 3219 w 141531"/>
                    <a:gd name="connsiteY181" fmla="*/ 47011 h 169248"/>
                    <a:gd name="connsiteX182" fmla="*/ 3219 w 141531"/>
                    <a:gd name="connsiteY182" fmla="*/ 46943 h 169248"/>
                    <a:gd name="connsiteX183" fmla="*/ 3173 w 141531"/>
                    <a:gd name="connsiteY183" fmla="*/ 46828 h 169248"/>
                    <a:gd name="connsiteX184" fmla="*/ 3104 w 141531"/>
                    <a:gd name="connsiteY184" fmla="*/ 46622 h 169248"/>
                    <a:gd name="connsiteX185" fmla="*/ 2990 w 141531"/>
                    <a:gd name="connsiteY185" fmla="*/ 46187 h 169248"/>
                    <a:gd name="connsiteX186" fmla="*/ 2739 w 141531"/>
                    <a:gd name="connsiteY186" fmla="*/ 45294 h 169248"/>
                    <a:gd name="connsiteX187" fmla="*/ 932 w 141531"/>
                    <a:gd name="connsiteY187" fmla="*/ 37690 h 169248"/>
                    <a:gd name="connsiteX188" fmla="*/ 406 w 141531"/>
                    <a:gd name="connsiteY188" fmla="*/ 34026 h 169248"/>
                    <a:gd name="connsiteX189" fmla="*/ 86 w 141531"/>
                    <a:gd name="connsiteY189" fmla="*/ 30133 h 169248"/>
                    <a:gd name="connsiteX190" fmla="*/ 86 w 141531"/>
                    <a:gd name="connsiteY190" fmla="*/ 22507 h 169248"/>
                    <a:gd name="connsiteX191" fmla="*/ 772 w 141531"/>
                    <a:gd name="connsiteY191" fmla="*/ 15063 h 169248"/>
                    <a:gd name="connsiteX192" fmla="*/ 1366 w 141531"/>
                    <a:gd name="connsiteY192" fmla="*/ 11308 h 169248"/>
                    <a:gd name="connsiteX193" fmla="*/ 1526 w 141531"/>
                    <a:gd name="connsiteY193" fmla="*/ 10369 h 169248"/>
                    <a:gd name="connsiteX194" fmla="*/ 1732 w 141531"/>
                    <a:gd name="connsiteY194" fmla="*/ 9430 h 169248"/>
                    <a:gd name="connsiteX195" fmla="*/ 2167 w 141531"/>
                    <a:gd name="connsiteY195" fmla="*/ 7620 h 169248"/>
                    <a:gd name="connsiteX196" fmla="*/ 3058 w 141531"/>
                    <a:gd name="connsiteY196" fmla="*/ 4025 h 169248"/>
                    <a:gd name="connsiteX197" fmla="*/ 3287 w 141531"/>
                    <a:gd name="connsiteY197" fmla="*/ 3132 h 169248"/>
                    <a:gd name="connsiteX198" fmla="*/ 3562 w 141531"/>
                    <a:gd name="connsiteY198" fmla="*/ 2193 h 169248"/>
                    <a:gd name="connsiteX199" fmla="*/ 4133 w 141531"/>
                    <a:gd name="connsiteY199" fmla="*/ 429 h 169248"/>
                    <a:gd name="connsiteX200" fmla="*/ 4133 w 141531"/>
                    <a:gd name="connsiteY200" fmla="*/ 429 h 169248"/>
                    <a:gd name="connsiteX201" fmla="*/ 4842 w 141531"/>
                    <a:gd name="connsiteY201" fmla="*/ 17 h 169248"/>
                    <a:gd name="connsiteX202" fmla="*/ 5231 w 141531"/>
                    <a:gd name="connsiteY202" fmla="*/ 590 h 169248"/>
                    <a:gd name="connsiteX203" fmla="*/ 5140 w 141531"/>
                    <a:gd name="connsiteY203" fmla="*/ 636 h 169248"/>
                    <a:gd name="connsiteX204" fmla="*/ 4865 w 141531"/>
                    <a:gd name="connsiteY204" fmla="*/ 2491 h 169248"/>
                    <a:gd name="connsiteX205" fmla="*/ 4751 w 141531"/>
                    <a:gd name="connsiteY205" fmla="*/ 3338 h 169248"/>
                    <a:gd name="connsiteX206" fmla="*/ 4682 w 141531"/>
                    <a:gd name="connsiteY206" fmla="*/ 4254 h 169248"/>
                    <a:gd name="connsiteX207" fmla="*/ 4385 w 141531"/>
                    <a:gd name="connsiteY207" fmla="*/ 7941 h 169248"/>
                    <a:gd name="connsiteX208" fmla="*/ 4225 w 141531"/>
                    <a:gd name="connsiteY208" fmla="*/ 9773 h 169248"/>
                    <a:gd name="connsiteX209" fmla="*/ 4156 w 141531"/>
                    <a:gd name="connsiteY209" fmla="*/ 10644 h 169248"/>
                    <a:gd name="connsiteX210" fmla="*/ 4156 w 141531"/>
                    <a:gd name="connsiteY210" fmla="*/ 11559 h 169248"/>
                    <a:gd name="connsiteX211" fmla="*/ 4088 w 141531"/>
                    <a:gd name="connsiteY211" fmla="*/ 15155 h 169248"/>
                    <a:gd name="connsiteX212" fmla="*/ 4339 w 141531"/>
                    <a:gd name="connsiteY212" fmla="*/ 22438 h 169248"/>
                    <a:gd name="connsiteX213" fmla="*/ 5208 w 141531"/>
                    <a:gd name="connsiteY213" fmla="*/ 29515 h 169248"/>
                    <a:gd name="connsiteX214" fmla="*/ 5871 w 141531"/>
                    <a:gd name="connsiteY214" fmla="*/ 32950 h 169248"/>
                    <a:gd name="connsiteX215" fmla="*/ 6763 w 141531"/>
                    <a:gd name="connsiteY215" fmla="*/ 36522 h 169248"/>
                    <a:gd name="connsiteX216" fmla="*/ 9073 w 141531"/>
                    <a:gd name="connsiteY216" fmla="*/ 43026 h 169248"/>
                    <a:gd name="connsiteX217" fmla="*/ 9416 w 141531"/>
                    <a:gd name="connsiteY217" fmla="*/ 43897 h 169248"/>
                    <a:gd name="connsiteX218" fmla="*/ 9599 w 141531"/>
                    <a:gd name="connsiteY218" fmla="*/ 44309 h 169248"/>
                    <a:gd name="connsiteX219" fmla="*/ 9690 w 141531"/>
                    <a:gd name="connsiteY219" fmla="*/ 44515 h 169248"/>
                    <a:gd name="connsiteX220" fmla="*/ 9690 w 141531"/>
                    <a:gd name="connsiteY220" fmla="*/ 44629 h 169248"/>
                    <a:gd name="connsiteX221" fmla="*/ 9759 w 141531"/>
                    <a:gd name="connsiteY221" fmla="*/ 44676 h 169248"/>
                    <a:gd name="connsiteX222" fmla="*/ 9759 w 141531"/>
                    <a:gd name="connsiteY222" fmla="*/ 44629 h 169248"/>
                    <a:gd name="connsiteX223" fmla="*/ 10536 w 141531"/>
                    <a:gd name="connsiteY223" fmla="*/ 46118 h 169248"/>
                    <a:gd name="connsiteX224" fmla="*/ 12160 w 141531"/>
                    <a:gd name="connsiteY224" fmla="*/ 49072 h 169248"/>
                    <a:gd name="connsiteX225" fmla="*/ 14081 w 141531"/>
                    <a:gd name="connsiteY225" fmla="*/ 52233 h 169248"/>
                    <a:gd name="connsiteX226" fmla="*/ 16002 w 141531"/>
                    <a:gd name="connsiteY226" fmla="*/ 55279 h 169248"/>
                    <a:gd name="connsiteX227" fmla="*/ 23799 w 141531"/>
                    <a:gd name="connsiteY227" fmla="*/ 67737 h 169248"/>
                    <a:gd name="connsiteX228" fmla="*/ 27664 w 141531"/>
                    <a:gd name="connsiteY228" fmla="*/ 74379 h 169248"/>
                    <a:gd name="connsiteX229" fmla="*/ 29402 w 141531"/>
                    <a:gd name="connsiteY229" fmla="*/ 77608 h 169248"/>
                    <a:gd name="connsiteX230" fmla="*/ 29494 w 141531"/>
                    <a:gd name="connsiteY230" fmla="*/ 77814 h 169248"/>
                    <a:gd name="connsiteX231" fmla="*/ 29699 w 141531"/>
                    <a:gd name="connsiteY231" fmla="*/ 78226 h 169248"/>
                    <a:gd name="connsiteX232" fmla="*/ 29905 w 141531"/>
                    <a:gd name="connsiteY232" fmla="*/ 78638 h 169248"/>
                    <a:gd name="connsiteX233" fmla="*/ 30294 w 141531"/>
                    <a:gd name="connsiteY233" fmla="*/ 79486 h 169248"/>
                    <a:gd name="connsiteX234" fmla="*/ 31072 w 141531"/>
                    <a:gd name="connsiteY234" fmla="*/ 81135 h 169248"/>
                    <a:gd name="connsiteX235" fmla="*/ 31460 w 141531"/>
                    <a:gd name="connsiteY235" fmla="*/ 81959 h 169248"/>
                    <a:gd name="connsiteX236" fmla="*/ 31643 w 141531"/>
                    <a:gd name="connsiteY236" fmla="*/ 82372 h 169248"/>
                    <a:gd name="connsiteX237" fmla="*/ 31735 w 141531"/>
                    <a:gd name="connsiteY237" fmla="*/ 82578 h 169248"/>
                    <a:gd name="connsiteX238" fmla="*/ 31917 w 141531"/>
                    <a:gd name="connsiteY238" fmla="*/ 82990 h 169248"/>
                    <a:gd name="connsiteX239" fmla="*/ 32581 w 141531"/>
                    <a:gd name="connsiteY239" fmla="*/ 84730 h 169248"/>
                    <a:gd name="connsiteX240" fmla="*/ 33267 w 141531"/>
                    <a:gd name="connsiteY240" fmla="*/ 86425 h 169248"/>
                    <a:gd name="connsiteX241" fmla="*/ 33998 w 141531"/>
                    <a:gd name="connsiteY241" fmla="*/ 88326 h 169248"/>
                    <a:gd name="connsiteX242" fmla="*/ 35279 w 141531"/>
                    <a:gd name="connsiteY242" fmla="*/ 91784 h 169248"/>
                    <a:gd name="connsiteX243" fmla="*/ 35599 w 141531"/>
                    <a:gd name="connsiteY243" fmla="*/ 92654 h 169248"/>
                    <a:gd name="connsiteX244" fmla="*/ 35645 w 141531"/>
                    <a:gd name="connsiteY244" fmla="*/ 92769 h 169248"/>
                    <a:gd name="connsiteX245" fmla="*/ 35645 w 141531"/>
                    <a:gd name="connsiteY245" fmla="*/ 92814 h 169248"/>
                    <a:gd name="connsiteX246" fmla="*/ 35554 w 141531"/>
                    <a:gd name="connsiteY246" fmla="*/ 92494 h 169248"/>
                    <a:gd name="connsiteX247" fmla="*/ 35645 w 141531"/>
                    <a:gd name="connsiteY247" fmla="*/ 92723 h 169248"/>
                    <a:gd name="connsiteX248" fmla="*/ 35828 w 141531"/>
                    <a:gd name="connsiteY248" fmla="*/ 93135 h 169248"/>
                    <a:gd name="connsiteX249" fmla="*/ 36583 w 141531"/>
                    <a:gd name="connsiteY249" fmla="*/ 94807 h 169248"/>
                    <a:gd name="connsiteX250" fmla="*/ 37337 w 141531"/>
                    <a:gd name="connsiteY250" fmla="*/ 96502 h 169248"/>
                    <a:gd name="connsiteX251" fmla="*/ 37726 w 141531"/>
                    <a:gd name="connsiteY251" fmla="*/ 97349 h 169248"/>
                    <a:gd name="connsiteX252" fmla="*/ 37909 w 141531"/>
                    <a:gd name="connsiteY252" fmla="*/ 97761 h 169248"/>
                    <a:gd name="connsiteX253" fmla="*/ 37955 w 141531"/>
                    <a:gd name="connsiteY253" fmla="*/ 97876 h 169248"/>
                    <a:gd name="connsiteX254" fmla="*/ 37863 w 141531"/>
                    <a:gd name="connsiteY254" fmla="*/ 97670 h 169248"/>
                    <a:gd name="connsiteX255" fmla="*/ 37863 w 141531"/>
                    <a:gd name="connsiteY255" fmla="*/ 97716 h 169248"/>
                    <a:gd name="connsiteX256" fmla="*/ 38000 w 141531"/>
                    <a:gd name="connsiteY256" fmla="*/ 97876 h 169248"/>
                    <a:gd name="connsiteX257" fmla="*/ 39647 w 141531"/>
                    <a:gd name="connsiteY257" fmla="*/ 100670 h 169248"/>
                    <a:gd name="connsiteX258" fmla="*/ 40516 w 141531"/>
                    <a:gd name="connsiteY258" fmla="*/ 102021 h 169248"/>
                    <a:gd name="connsiteX259" fmla="*/ 41385 w 141531"/>
                    <a:gd name="connsiteY259" fmla="*/ 103166 h 169248"/>
                    <a:gd name="connsiteX260" fmla="*/ 42322 w 141531"/>
                    <a:gd name="connsiteY260" fmla="*/ 104357 h 169248"/>
                    <a:gd name="connsiteX261" fmla="*/ 43535 w 141531"/>
                    <a:gd name="connsiteY261" fmla="*/ 105754 h 169248"/>
                    <a:gd name="connsiteX262" fmla="*/ 43854 w 141531"/>
                    <a:gd name="connsiteY262" fmla="*/ 106121 h 169248"/>
                    <a:gd name="connsiteX263" fmla="*/ 44015 w 141531"/>
                    <a:gd name="connsiteY263" fmla="*/ 106281 h 169248"/>
                    <a:gd name="connsiteX264" fmla="*/ 44106 w 141531"/>
                    <a:gd name="connsiteY264" fmla="*/ 106372 h 169248"/>
                    <a:gd name="connsiteX265" fmla="*/ 43969 w 141531"/>
                    <a:gd name="connsiteY265" fmla="*/ 106235 h 169248"/>
                    <a:gd name="connsiteX266" fmla="*/ 44015 w 141531"/>
                    <a:gd name="connsiteY266" fmla="*/ 106235 h 169248"/>
                    <a:gd name="connsiteX267" fmla="*/ 44564 w 141531"/>
                    <a:gd name="connsiteY267" fmla="*/ 106762 h 169248"/>
                    <a:gd name="connsiteX268" fmla="*/ 45684 w 141531"/>
                    <a:gd name="connsiteY268" fmla="*/ 107815 h 169248"/>
                    <a:gd name="connsiteX269" fmla="*/ 48085 w 141531"/>
                    <a:gd name="connsiteY269" fmla="*/ 109716 h 169248"/>
                    <a:gd name="connsiteX270" fmla="*/ 49251 w 141531"/>
                    <a:gd name="connsiteY270" fmla="*/ 110495 h 169248"/>
                    <a:gd name="connsiteX271" fmla="*/ 49846 w 141531"/>
                    <a:gd name="connsiteY271" fmla="*/ 110884 h 169248"/>
                    <a:gd name="connsiteX272" fmla="*/ 50623 w 141531"/>
                    <a:gd name="connsiteY272" fmla="*/ 111319 h 169248"/>
                    <a:gd name="connsiteX273" fmla="*/ 52224 w 141531"/>
                    <a:gd name="connsiteY273" fmla="*/ 112212 h 169248"/>
                    <a:gd name="connsiteX274" fmla="*/ 52636 w 141531"/>
                    <a:gd name="connsiteY274" fmla="*/ 112418 h 169248"/>
                    <a:gd name="connsiteX275" fmla="*/ 52476 w 141531"/>
                    <a:gd name="connsiteY275" fmla="*/ 112327 h 169248"/>
                    <a:gd name="connsiteX276" fmla="*/ 52521 w 141531"/>
                    <a:gd name="connsiteY276" fmla="*/ 112327 h 169248"/>
                    <a:gd name="connsiteX277" fmla="*/ 52613 w 141531"/>
                    <a:gd name="connsiteY277" fmla="*/ 112395 h 169248"/>
                    <a:gd name="connsiteX278" fmla="*/ 52796 w 141531"/>
                    <a:gd name="connsiteY278" fmla="*/ 112464 h 169248"/>
                    <a:gd name="connsiteX279" fmla="*/ 53505 w 141531"/>
                    <a:gd name="connsiteY279" fmla="*/ 112785 h 169248"/>
                    <a:gd name="connsiteX280" fmla="*/ 59313 w 141531"/>
                    <a:gd name="connsiteY280" fmla="*/ 114846 h 169248"/>
                    <a:gd name="connsiteX281" fmla="*/ 61051 w 141531"/>
                    <a:gd name="connsiteY281" fmla="*/ 115281 h 169248"/>
                    <a:gd name="connsiteX282" fmla="*/ 61943 w 141531"/>
                    <a:gd name="connsiteY282" fmla="*/ 115464 h 169248"/>
                    <a:gd name="connsiteX283" fmla="*/ 62377 w 141531"/>
                    <a:gd name="connsiteY283" fmla="*/ 115579 h 169248"/>
                    <a:gd name="connsiteX284" fmla="*/ 62172 w 141531"/>
                    <a:gd name="connsiteY284" fmla="*/ 115556 h 169248"/>
                    <a:gd name="connsiteX285" fmla="*/ 62217 w 141531"/>
                    <a:gd name="connsiteY285" fmla="*/ 115556 h 169248"/>
                    <a:gd name="connsiteX286" fmla="*/ 62332 w 141531"/>
                    <a:gd name="connsiteY286" fmla="*/ 115579 h 169248"/>
                    <a:gd name="connsiteX287" fmla="*/ 62561 w 141531"/>
                    <a:gd name="connsiteY287" fmla="*/ 115579 h 169248"/>
                    <a:gd name="connsiteX288" fmla="*/ 64367 w 141531"/>
                    <a:gd name="connsiteY288" fmla="*/ 115945 h 169248"/>
                    <a:gd name="connsiteX289" fmla="*/ 64801 w 141531"/>
                    <a:gd name="connsiteY289" fmla="*/ 116037 h 169248"/>
                    <a:gd name="connsiteX290" fmla="*/ 64916 w 141531"/>
                    <a:gd name="connsiteY290" fmla="*/ 116037 h 169248"/>
                    <a:gd name="connsiteX291" fmla="*/ 64962 w 141531"/>
                    <a:gd name="connsiteY291" fmla="*/ 116083 h 169248"/>
                    <a:gd name="connsiteX292" fmla="*/ 64641 w 141531"/>
                    <a:gd name="connsiteY292" fmla="*/ 116014 h 169248"/>
                    <a:gd name="connsiteX293" fmla="*/ 64870 w 141531"/>
                    <a:gd name="connsiteY293" fmla="*/ 116060 h 169248"/>
                    <a:gd name="connsiteX294" fmla="*/ 65785 w 141531"/>
                    <a:gd name="connsiteY294" fmla="*/ 116151 h 169248"/>
                    <a:gd name="connsiteX295" fmla="*/ 80283 w 141531"/>
                    <a:gd name="connsiteY295" fmla="*/ 117709 h 169248"/>
                    <a:gd name="connsiteX296" fmla="*/ 96313 w 141531"/>
                    <a:gd name="connsiteY296" fmla="*/ 121922 h 169248"/>
                    <a:gd name="connsiteX297" fmla="*/ 97319 w 141531"/>
                    <a:gd name="connsiteY297" fmla="*/ 122426 h 169248"/>
                    <a:gd name="connsiteX298" fmla="*/ 98394 w 141531"/>
                    <a:gd name="connsiteY298" fmla="*/ 123091 h 169248"/>
                    <a:gd name="connsiteX299" fmla="*/ 100292 w 141531"/>
                    <a:gd name="connsiteY299" fmla="*/ 124373 h 169248"/>
                    <a:gd name="connsiteX300" fmla="*/ 101024 w 141531"/>
                    <a:gd name="connsiteY300" fmla="*/ 124945 h 169248"/>
                    <a:gd name="connsiteX301" fmla="*/ 101390 w 141531"/>
                    <a:gd name="connsiteY301" fmla="*/ 125220 h 169248"/>
                    <a:gd name="connsiteX302" fmla="*/ 101687 w 141531"/>
                    <a:gd name="connsiteY302" fmla="*/ 125449 h 169248"/>
                    <a:gd name="connsiteX303" fmla="*/ 101779 w 141531"/>
                    <a:gd name="connsiteY303" fmla="*/ 125541 h 169248"/>
                    <a:gd name="connsiteX304" fmla="*/ 101961 w 141531"/>
                    <a:gd name="connsiteY304" fmla="*/ 125724 h 169248"/>
                    <a:gd name="connsiteX305" fmla="*/ 103471 w 141531"/>
                    <a:gd name="connsiteY305" fmla="*/ 127121 h 169248"/>
                    <a:gd name="connsiteX306" fmla="*/ 104980 w 141531"/>
                    <a:gd name="connsiteY306" fmla="*/ 128541 h 169248"/>
                    <a:gd name="connsiteX307" fmla="*/ 106329 w 141531"/>
                    <a:gd name="connsiteY307" fmla="*/ 130030 h 169248"/>
                    <a:gd name="connsiteX308" fmla="*/ 108959 w 141531"/>
                    <a:gd name="connsiteY308" fmla="*/ 133030 h 169248"/>
                    <a:gd name="connsiteX309" fmla="*/ 111383 w 141531"/>
                    <a:gd name="connsiteY309" fmla="*/ 136144 h 169248"/>
                    <a:gd name="connsiteX310" fmla="*/ 113624 w 141531"/>
                    <a:gd name="connsiteY310" fmla="*/ 139213 h 169248"/>
                    <a:gd name="connsiteX311" fmla="*/ 117626 w 141531"/>
                    <a:gd name="connsiteY311" fmla="*/ 145305 h 169248"/>
                    <a:gd name="connsiteX312" fmla="*/ 121673 w 141531"/>
                    <a:gd name="connsiteY312" fmla="*/ 151076 h 169248"/>
                    <a:gd name="connsiteX313" fmla="*/ 123594 w 141531"/>
                    <a:gd name="connsiteY313" fmla="*/ 153114 h 169248"/>
                    <a:gd name="connsiteX314" fmla="*/ 124989 w 141531"/>
                    <a:gd name="connsiteY314" fmla="*/ 154305 h 169248"/>
                    <a:gd name="connsiteX315" fmla="*/ 125698 w 141531"/>
                    <a:gd name="connsiteY315" fmla="*/ 154901 h 169248"/>
                    <a:gd name="connsiteX316" fmla="*/ 125744 w 141531"/>
                    <a:gd name="connsiteY316" fmla="*/ 154901 h 169248"/>
                    <a:gd name="connsiteX317" fmla="*/ 125241 w 141531"/>
                    <a:gd name="connsiteY317" fmla="*/ 154603 h 169248"/>
                    <a:gd name="connsiteX318" fmla="*/ 125332 w 141531"/>
                    <a:gd name="connsiteY318" fmla="*/ 154672 h 169248"/>
                    <a:gd name="connsiteX319" fmla="*/ 125538 w 141531"/>
                    <a:gd name="connsiteY319" fmla="*/ 154786 h 169248"/>
                    <a:gd name="connsiteX320" fmla="*/ 125904 w 141531"/>
                    <a:gd name="connsiteY320" fmla="*/ 155061 h 169248"/>
                    <a:gd name="connsiteX321" fmla="*/ 127436 w 141531"/>
                    <a:gd name="connsiteY321" fmla="*/ 156046 h 169248"/>
                    <a:gd name="connsiteX322" fmla="*/ 127528 w 141531"/>
                    <a:gd name="connsiteY322" fmla="*/ 156115 h 169248"/>
                    <a:gd name="connsiteX323" fmla="*/ 127574 w 141531"/>
                    <a:gd name="connsiteY323" fmla="*/ 156161 h 169248"/>
                    <a:gd name="connsiteX324" fmla="*/ 127368 w 141531"/>
                    <a:gd name="connsiteY324" fmla="*/ 156023 h 169248"/>
                    <a:gd name="connsiteX325" fmla="*/ 127574 w 141531"/>
                    <a:gd name="connsiteY325" fmla="*/ 156137 h 169248"/>
                    <a:gd name="connsiteX326" fmla="*/ 127962 w 141531"/>
                    <a:gd name="connsiteY326" fmla="*/ 156344 h 169248"/>
                    <a:gd name="connsiteX327" fmla="*/ 128762 w 141531"/>
                    <a:gd name="connsiteY327" fmla="*/ 156779 h 169248"/>
                    <a:gd name="connsiteX328" fmla="*/ 129563 w 141531"/>
                    <a:gd name="connsiteY328" fmla="*/ 157237 h 169248"/>
                    <a:gd name="connsiteX329" fmla="*/ 129403 w 141531"/>
                    <a:gd name="connsiteY329" fmla="*/ 157145 h 169248"/>
                    <a:gd name="connsiteX330" fmla="*/ 129449 w 141531"/>
                    <a:gd name="connsiteY330" fmla="*/ 157145 h 169248"/>
                    <a:gd name="connsiteX331" fmla="*/ 129540 w 141531"/>
                    <a:gd name="connsiteY331" fmla="*/ 157214 h 169248"/>
                    <a:gd name="connsiteX332" fmla="*/ 129723 w 141531"/>
                    <a:gd name="connsiteY332" fmla="*/ 157283 h 169248"/>
                    <a:gd name="connsiteX333" fmla="*/ 130089 w 141531"/>
                    <a:gd name="connsiteY333" fmla="*/ 157443 h 169248"/>
                    <a:gd name="connsiteX334" fmla="*/ 131575 w 141531"/>
                    <a:gd name="connsiteY334" fmla="*/ 158084 h 169248"/>
                    <a:gd name="connsiteX335" fmla="*/ 133085 w 141531"/>
                    <a:gd name="connsiteY335" fmla="*/ 158748 h 169248"/>
                    <a:gd name="connsiteX336" fmla="*/ 134822 w 141531"/>
                    <a:gd name="connsiteY336" fmla="*/ 159344 h 169248"/>
                    <a:gd name="connsiteX337" fmla="*/ 135692 w 141531"/>
                    <a:gd name="connsiteY337" fmla="*/ 159641 h 169248"/>
                    <a:gd name="connsiteX338" fmla="*/ 135806 w 141531"/>
                    <a:gd name="connsiteY338" fmla="*/ 159641 h 169248"/>
                    <a:gd name="connsiteX339" fmla="*/ 135692 w 141531"/>
                    <a:gd name="connsiteY339" fmla="*/ 159641 h 169248"/>
                    <a:gd name="connsiteX340" fmla="*/ 135737 w 141531"/>
                    <a:gd name="connsiteY340" fmla="*/ 159641 h 169248"/>
                    <a:gd name="connsiteX341" fmla="*/ 135966 w 141531"/>
                    <a:gd name="connsiteY341" fmla="*/ 159733 h 169248"/>
                    <a:gd name="connsiteX342" fmla="*/ 136400 w 141531"/>
                    <a:gd name="connsiteY342" fmla="*/ 159871 h 169248"/>
                    <a:gd name="connsiteX343" fmla="*/ 138161 w 141531"/>
                    <a:gd name="connsiteY343" fmla="*/ 160397 h 169248"/>
                    <a:gd name="connsiteX344" fmla="*/ 134777 w 141531"/>
                    <a:gd name="connsiteY344" fmla="*/ 168756 h 169248"/>
                    <a:gd name="connsiteX345" fmla="*/ 133199 w 141531"/>
                    <a:gd name="connsiteY345" fmla="*/ 167909 h 169248"/>
                    <a:gd name="connsiteX346" fmla="*/ 132261 w 141531"/>
                    <a:gd name="connsiteY346" fmla="*/ 167382 h 169248"/>
                    <a:gd name="connsiteX347" fmla="*/ 131507 w 141531"/>
                    <a:gd name="connsiteY347" fmla="*/ 166901 h 169248"/>
                    <a:gd name="connsiteX348" fmla="*/ 128488 w 141531"/>
                    <a:gd name="connsiteY348" fmla="*/ 165001 h 169248"/>
                    <a:gd name="connsiteX349" fmla="*/ 126979 w 141531"/>
                    <a:gd name="connsiteY349" fmla="*/ 164062 h 169248"/>
                    <a:gd name="connsiteX350" fmla="*/ 126224 w 141531"/>
                    <a:gd name="connsiteY350" fmla="*/ 163580 h 169248"/>
                    <a:gd name="connsiteX351" fmla="*/ 125858 w 141531"/>
                    <a:gd name="connsiteY351" fmla="*/ 163375 h 169248"/>
                    <a:gd name="connsiteX352" fmla="*/ 125767 w 141531"/>
                    <a:gd name="connsiteY352" fmla="*/ 163283 h 169248"/>
                    <a:gd name="connsiteX353" fmla="*/ 125561 w 141531"/>
                    <a:gd name="connsiteY353" fmla="*/ 163123 h 169248"/>
                    <a:gd name="connsiteX354" fmla="*/ 125150 w 141531"/>
                    <a:gd name="connsiteY354" fmla="*/ 162825 h 169248"/>
                    <a:gd name="connsiteX355" fmla="*/ 122039 w 141531"/>
                    <a:gd name="connsiteY355" fmla="*/ 160145 h 169248"/>
                    <a:gd name="connsiteX356" fmla="*/ 119090 w 141531"/>
                    <a:gd name="connsiteY356" fmla="*/ 156916 h 169248"/>
                    <a:gd name="connsiteX357" fmla="*/ 118061 w 141531"/>
                    <a:gd name="connsiteY357" fmla="*/ 155450 h 169248"/>
                    <a:gd name="connsiteX358" fmla="*/ 117534 w 141531"/>
                    <a:gd name="connsiteY358" fmla="*/ 154741 h 169248"/>
                    <a:gd name="connsiteX359" fmla="*/ 117420 w 141531"/>
                    <a:gd name="connsiteY359" fmla="*/ 154557 h 169248"/>
                    <a:gd name="connsiteX360" fmla="*/ 117237 w 141531"/>
                    <a:gd name="connsiteY360" fmla="*/ 154305 h 169248"/>
                    <a:gd name="connsiteX361" fmla="*/ 117237 w 141531"/>
                    <a:gd name="connsiteY361" fmla="*/ 154237 h 169248"/>
                    <a:gd name="connsiteX362" fmla="*/ 117169 w 141531"/>
                    <a:gd name="connsiteY362" fmla="*/ 154145 h 169248"/>
                    <a:gd name="connsiteX363" fmla="*/ 116940 w 141531"/>
                    <a:gd name="connsiteY363" fmla="*/ 153710 h 169248"/>
                    <a:gd name="connsiteX364" fmla="*/ 113510 w 141531"/>
                    <a:gd name="connsiteY364" fmla="*/ 147137 h 169248"/>
                    <a:gd name="connsiteX365" fmla="*/ 110331 w 141531"/>
                    <a:gd name="connsiteY365" fmla="*/ 140908 h 169248"/>
                    <a:gd name="connsiteX366" fmla="*/ 106741 w 141531"/>
                    <a:gd name="connsiteY366" fmla="*/ 135022 h 169248"/>
                    <a:gd name="connsiteX367" fmla="*/ 104866 w 141531"/>
                    <a:gd name="connsiteY367" fmla="*/ 132366 h 169248"/>
                    <a:gd name="connsiteX368" fmla="*/ 102808 w 141531"/>
                    <a:gd name="connsiteY368" fmla="*/ 129801 h 169248"/>
                    <a:gd name="connsiteX369" fmla="*/ 100384 w 141531"/>
                    <a:gd name="connsiteY369" fmla="*/ 127190 h 169248"/>
                    <a:gd name="connsiteX370" fmla="*/ 100086 w 141531"/>
                    <a:gd name="connsiteY370" fmla="*/ 126846 h 169248"/>
                    <a:gd name="connsiteX371" fmla="*/ 100201 w 141531"/>
                    <a:gd name="connsiteY371" fmla="*/ 126984 h 169248"/>
                    <a:gd name="connsiteX372" fmla="*/ 100155 w 141531"/>
                    <a:gd name="connsiteY372" fmla="*/ 126938 h 169248"/>
                    <a:gd name="connsiteX373" fmla="*/ 100086 w 141531"/>
                    <a:gd name="connsiteY373" fmla="*/ 126892 h 169248"/>
                    <a:gd name="connsiteX374" fmla="*/ 99926 w 141531"/>
                    <a:gd name="connsiteY374" fmla="*/ 126755 h 169248"/>
                    <a:gd name="connsiteX375" fmla="*/ 99332 w 141531"/>
                    <a:gd name="connsiteY375" fmla="*/ 126251 h 169248"/>
                    <a:gd name="connsiteX376" fmla="*/ 98143 w 141531"/>
                    <a:gd name="connsiteY376" fmla="*/ 125243 h 169248"/>
                    <a:gd name="connsiteX377" fmla="*/ 95627 w 141531"/>
                    <a:gd name="connsiteY377" fmla="*/ 123480 h 169248"/>
                    <a:gd name="connsiteX378" fmla="*/ 92700 w 141531"/>
                    <a:gd name="connsiteY378" fmla="*/ 121900 h 169248"/>
                    <a:gd name="connsiteX379" fmla="*/ 86686 w 141531"/>
                    <a:gd name="connsiteY379" fmla="*/ 119747 h 169248"/>
                    <a:gd name="connsiteX380" fmla="*/ 83347 w 141531"/>
                    <a:gd name="connsiteY380" fmla="*/ 118945 h 169248"/>
                    <a:gd name="connsiteX381" fmla="*/ 82913 w 141531"/>
                    <a:gd name="connsiteY381" fmla="*/ 118831 h 169248"/>
                    <a:gd name="connsiteX382" fmla="*/ 82684 w 141531"/>
                    <a:gd name="connsiteY382" fmla="*/ 118785 h 169248"/>
                    <a:gd name="connsiteX383" fmla="*/ 82776 w 141531"/>
                    <a:gd name="connsiteY383" fmla="*/ 118808 h 169248"/>
                    <a:gd name="connsiteX384" fmla="*/ 82730 w 141531"/>
                    <a:gd name="connsiteY384" fmla="*/ 118808 h 169248"/>
                    <a:gd name="connsiteX385" fmla="*/ 82615 w 141531"/>
                    <a:gd name="connsiteY385" fmla="*/ 118762 h 169248"/>
                    <a:gd name="connsiteX386" fmla="*/ 81724 w 141531"/>
                    <a:gd name="connsiteY386" fmla="*/ 118625 h 169248"/>
                    <a:gd name="connsiteX387" fmla="*/ 79963 w 141531"/>
                    <a:gd name="connsiteY387" fmla="*/ 118327 h 169248"/>
                    <a:gd name="connsiteX388" fmla="*/ 72942 w 141531"/>
                    <a:gd name="connsiteY388" fmla="*/ 117205 h 169248"/>
                    <a:gd name="connsiteX389" fmla="*/ 65922 w 141531"/>
                    <a:gd name="connsiteY389" fmla="*/ 116174 h 169248"/>
                    <a:gd name="connsiteX390" fmla="*/ 65030 w 141531"/>
                    <a:gd name="connsiteY390" fmla="*/ 116037 h 169248"/>
                    <a:gd name="connsiteX391" fmla="*/ 64619 w 141531"/>
                    <a:gd name="connsiteY391" fmla="*/ 115968 h 169248"/>
                    <a:gd name="connsiteX392" fmla="*/ 64390 w 141531"/>
                    <a:gd name="connsiteY392" fmla="*/ 115922 h 169248"/>
                    <a:gd name="connsiteX393" fmla="*/ 63955 w 141531"/>
                    <a:gd name="connsiteY393" fmla="*/ 115831 h 169248"/>
                    <a:gd name="connsiteX394" fmla="*/ 62149 w 141531"/>
                    <a:gd name="connsiteY394" fmla="*/ 115418 h 169248"/>
                    <a:gd name="connsiteX395" fmla="*/ 58353 w 141531"/>
                    <a:gd name="connsiteY395" fmla="*/ 114273 h 169248"/>
                    <a:gd name="connsiteX396" fmla="*/ 54923 w 141531"/>
                    <a:gd name="connsiteY396" fmla="*/ 112899 h 169248"/>
                    <a:gd name="connsiteX397" fmla="*/ 53299 w 141531"/>
                    <a:gd name="connsiteY397" fmla="*/ 112166 h 169248"/>
                    <a:gd name="connsiteX398" fmla="*/ 52887 w 141531"/>
                    <a:gd name="connsiteY398" fmla="*/ 112006 h 169248"/>
                    <a:gd name="connsiteX399" fmla="*/ 52773 w 141531"/>
                    <a:gd name="connsiteY399" fmla="*/ 111937 h 169248"/>
                    <a:gd name="connsiteX400" fmla="*/ 52521 w 141531"/>
                    <a:gd name="connsiteY400" fmla="*/ 111823 h 169248"/>
                    <a:gd name="connsiteX401" fmla="*/ 52476 w 141531"/>
                    <a:gd name="connsiteY401" fmla="*/ 111823 h 169248"/>
                    <a:gd name="connsiteX402" fmla="*/ 52270 w 141531"/>
                    <a:gd name="connsiteY402" fmla="*/ 111662 h 169248"/>
                    <a:gd name="connsiteX403" fmla="*/ 51424 w 141531"/>
                    <a:gd name="connsiteY403" fmla="*/ 111159 h 169248"/>
                    <a:gd name="connsiteX404" fmla="*/ 48177 w 141531"/>
                    <a:gd name="connsiteY404" fmla="*/ 108914 h 169248"/>
                    <a:gd name="connsiteX405" fmla="*/ 46599 w 141531"/>
                    <a:gd name="connsiteY405" fmla="*/ 107586 h 169248"/>
                    <a:gd name="connsiteX406" fmla="*/ 45295 w 141531"/>
                    <a:gd name="connsiteY406" fmla="*/ 106304 h 169248"/>
                    <a:gd name="connsiteX407" fmla="*/ 37406 w 141531"/>
                    <a:gd name="connsiteY407" fmla="*/ 93295 h 169248"/>
                    <a:gd name="connsiteX408" fmla="*/ 32329 w 141531"/>
                    <a:gd name="connsiteY408" fmla="*/ 79990 h 169248"/>
                    <a:gd name="connsiteX409" fmla="*/ 29288 w 141531"/>
                    <a:gd name="connsiteY409" fmla="*/ 73738 h 169248"/>
                    <a:gd name="connsiteX410" fmla="*/ 25743 w 141531"/>
                    <a:gd name="connsiteY410" fmla="*/ 67623 h 169248"/>
                    <a:gd name="connsiteX411" fmla="*/ 18037 w 141531"/>
                    <a:gd name="connsiteY411" fmla="*/ 55577 h 169248"/>
                    <a:gd name="connsiteX412" fmla="*/ 10605 w 141531"/>
                    <a:gd name="connsiteY412" fmla="*/ 43187 h 169248"/>
                    <a:gd name="connsiteX413" fmla="*/ 9118 w 141531"/>
                    <a:gd name="connsiteY413" fmla="*/ 39774 h 169248"/>
                    <a:gd name="connsiteX414" fmla="*/ 7907 w 141531"/>
                    <a:gd name="connsiteY414" fmla="*/ 36408 h 169248"/>
                    <a:gd name="connsiteX415" fmla="*/ 6031 w 141531"/>
                    <a:gd name="connsiteY415" fmla="*/ 29285 h 169248"/>
                    <a:gd name="connsiteX416" fmla="*/ 4819 w 141531"/>
                    <a:gd name="connsiteY416" fmla="*/ 22232 h 169248"/>
                    <a:gd name="connsiteX417" fmla="*/ 4270 w 141531"/>
                    <a:gd name="connsiteY417" fmla="*/ 14972 h 169248"/>
                    <a:gd name="connsiteX418" fmla="*/ 3996 w 141531"/>
                    <a:gd name="connsiteY418" fmla="*/ 11422 h 169248"/>
                    <a:gd name="connsiteX419" fmla="*/ 3950 w 141531"/>
                    <a:gd name="connsiteY419" fmla="*/ 7781 h 169248"/>
                    <a:gd name="connsiteX420" fmla="*/ 4088 w 141531"/>
                    <a:gd name="connsiteY420" fmla="*/ 590 h 169248"/>
                    <a:gd name="connsiteX421" fmla="*/ 5208 w 141531"/>
                    <a:gd name="connsiteY421" fmla="*/ 750 h 1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141531" h="169248">
                      <a:moveTo>
                        <a:pt x="5162" y="521"/>
                      </a:moveTo>
                      <a:cubicBezTo>
                        <a:pt x="5094" y="2903"/>
                        <a:pt x="5254" y="5285"/>
                        <a:pt x="5345" y="7644"/>
                      </a:cubicBezTo>
                      <a:cubicBezTo>
                        <a:pt x="5414" y="8834"/>
                        <a:pt x="5391" y="10048"/>
                        <a:pt x="5551" y="11147"/>
                      </a:cubicBezTo>
                      <a:lnTo>
                        <a:pt x="5986" y="14697"/>
                      </a:lnTo>
                      <a:lnTo>
                        <a:pt x="6832" y="21728"/>
                      </a:lnTo>
                      <a:cubicBezTo>
                        <a:pt x="7335" y="24041"/>
                        <a:pt x="7769" y="26400"/>
                        <a:pt x="8341" y="28713"/>
                      </a:cubicBezTo>
                      <a:lnTo>
                        <a:pt x="10353" y="35354"/>
                      </a:lnTo>
                      <a:lnTo>
                        <a:pt x="11680" y="38652"/>
                      </a:lnTo>
                      <a:cubicBezTo>
                        <a:pt x="12137" y="39706"/>
                        <a:pt x="12686" y="40690"/>
                        <a:pt x="13189" y="41744"/>
                      </a:cubicBezTo>
                      <a:cubicBezTo>
                        <a:pt x="15361" y="45843"/>
                        <a:pt x="18197" y="49622"/>
                        <a:pt x="20918" y="53561"/>
                      </a:cubicBezTo>
                      <a:lnTo>
                        <a:pt x="29082" y="65310"/>
                      </a:lnTo>
                      <a:cubicBezTo>
                        <a:pt x="30431" y="67417"/>
                        <a:pt x="31712" y="69295"/>
                        <a:pt x="32947" y="71447"/>
                      </a:cubicBezTo>
                      <a:cubicBezTo>
                        <a:pt x="34182" y="73577"/>
                        <a:pt x="35394" y="75730"/>
                        <a:pt x="36423" y="77906"/>
                      </a:cubicBezTo>
                      <a:cubicBezTo>
                        <a:pt x="38641" y="82257"/>
                        <a:pt x="40310" y="87089"/>
                        <a:pt x="42048" y="91120"/>
                      </a:cubicBezTo>
                      <a:lnTo>
                        <a:pt x="43557" y="94372"/>
                      </a:lnTo>
                      <a:lnTo>
                        <a:pt x="43649" y="94555"/>
                      </a:lnTo>
                      <a:lnTo>
                        <a:pt x="43695" y="94670"/>
                      </a:lnTo>
                      <a:lnTo>
                        <a:pt x="43695" y="94716"/>
                      </a:lnTo>
                      <a:cubicBezTo>
                        <a:pt x="43557" y="94395"/>
                        <a:pt x="43695" y="94647"/>
                        <a:pt x="43672" y="94578"/>
                      </a:cubicBezTo>
                      <a:lnTo>
                        <a:pt x="43878" y="94967"/>
                      </a:lnTo>
                      <a:lnTo>
                        <a:pt x="44312" y="95723"/>
                      </a:lnTo>
                      <a:cubicBezTo>
                        <a:pt x="44609" y="96250"/>
                        <a:pt x="44907" y="96777"/>
                        <a:pt x="45181" y="97189"/>
                      </a:cubicBezTo>
                      <a:cubicBezTo>
                        <a:pt x="46279" y="98975"/>
                        <a:pt x="47719" y="100693"/>
                        <a:pt x="49228" y="102181"/>
                      </a:cubicBezTo>
                      <a:cubicBezTo>
                        <a:pt x="49640" y="102571"/>
                        <a:pt x="50098" y="103074"/>
                        <a:pt x="50509" y="103349"/>
                      </a:cubicBezTo>
                      <a:lnTo>
                        <a:pt x="51675" y="104288"/>
                      </a:lnTo>
                      <a:cubicBezTo>
                        <a:pt x="52544" y="104861"/>
                        <a:pt x="53413" y="105502"/>
                        <a:pt x="54374" y="106006"/>
                      </a:cubicBezTo>
                      <a:lnTo>
                        <a:pt x="55060" y="106395"/>
                      </a:lnTo>
                      <a:lnTo>
                        <a:pt x="55243" y="106487"/>
                      </a:lnTo>
                      <a:lnTo>
                        <a:pt x="55288" y="106487"/>
                      </a:lnTo>
                      <a:cubicBezTo>
                        <a:pt x="55288" y="106487"/>
                        <a:pt x="55517" y="106624"/>
                        <a:pt x="55129" y="106441"/>
                      </a:cubicBezTo>
                      <a:lnTo>
                        <a:pt x="55220" y="106487"/>
                      </a:lnTo>
                      <a:lnTo>
                        <a:pt x="55631" y="106670"/>
                      </a:lnTo>
                      <a:lnTo>
                        <a:pt x="57278" y="107334"/>
                      </a:lnTo>
                      <a:cubicBezTo>
                        <a:pt x="58376" y="107769"/>
                        <a:pt x="59519" y="108296"/>
                        <a:pt x="60502" y="108479"/>
                      </a:cubicBezTo>
                      <a:lnTo>
                        <a:pt x="63544" y="109327"/>
                      </a:lnTo>
                      <a:lnTo>
                        <a:pt x="65236" y="109647"/>
                      </a:lnTo>
                      <a:lnTo>
                        <a:pt x="65671" y="109739"/>
                      </a:lnTo>
                      <a:lnTo>
                        <a:pt x="65899" y="109785"/>
                      </a:lnTo>
                      <a:cubicBezTo>
                        <a:pt x="65510" y="109716"/>
                        <a:pt x="65830" y="109785"/>
                        <a:pt x="65762" y="109762"/>
                      </a:cubicBezTo>
                      <a:lnTo>
                        <a:pt x="65808" y="109762"/>
                      </a:lnTo>
                      <a:cubicBezTo>
                        <a:pt x="65808" y="109762"/>
                        <a:pt x="65922" y="109785"/>
                        <a:pt x="65922" y="109785"/>
                      </a:cubicBezTo>
                      <a:lnTo>
                        <a:pt x="66791" y="109899"/>
                      </a:lnTo>
                      <a:lnTo>
                        <a:pt x="73926" y="110747"/>
                      </a:lnTo>
                      <a:lnTo>
                        <a:pt x="80992" y="111662"/>
                      </a:lnTo>
                      <a:lnTo>
                        <a:pt x="82753" y="111892"/>
                      </a:lnTo>
                      <a:lnTo>
                        <a:pt x="83645" y="112006"/>
                      </a:lnTo>
                      <a:lnTo>
                        <a:pt x="83759" y="112006"/>
                      </a:lnTo>
                      <a:cubicBezTo>
                        <a:pt x="83759" y="112006"/>
                        <a:pt x="84033" y="112075"/>
                        <a:pt x="84033" y="112075"/>
                      </a:cubicBezTo>
                      <a:lnTo>
                        <a:pt x="84239" y="112121"/>
                      </a:lnTo>
                      <a:lnTo>
                        <a:pt x="84674" y="112189"/>
                      </a:lnTo>
                      <a:cubicBezTo>
                        <a:pt x="85817" y="112395"/>
                        <a:pt x="87006" y="112625"/>
                        <a:pt x="88287" y="112968"/>
                      </a:cubicBezTo>
                      <a:cubicBezTo>
                        <a:pt x="90802" y="113540"/>
                        <a:pt x="93203" y="114319"/>
                        <a:pt x="95741" y="115418"/>
                      </a:cubicBezTo>
                      <a:cubicBezTo>
                        <a:pt x="97731" y="116243"/>
                        <a:pt x="100521" y="117823"/>
                        <a:pt x="102533" y="119312"/>
                      </a:cubicBezTo>
                      <a:cubicBezTo>
                        <a:pt x="103105" y="119701"/>
                        <a:pt x="103585" y="120159"/>
                        <a:pt x="104111" y="120571"/>
                      </a:cubicBezTo>
                      <a:lnTo>
                        <a:pt x="104889" y="121213"/>
                      </a:lnTo>
                      <a:lnTo>
                        <a:pt x="105072" y="121373"/>
                      </a:lnTo>
                      <a:lnTo>
                        <a:pt x="105186" y="121465"/>
                      </a:lnTo>
                      <a:lnTo>
                        <a:pt x="105232" y="121510"/>
                      </a:lnTo>
                      <a:cubicBezTo>
                        <a:pt x="105232" y="121510"/>
                        <a:pt x="105117" y="121373"/>
                        <a:pt x="105438" y="121693"/>
                      </a:cubicBezTo>
                      <a:lnTo>
                        <a:pt x="105758" y="122014"/>
                      </a:lnTo>
                      <a:lnTo>
                        <a:pt x="108273" y="124533"/>
                      </a:lnTo>
                      <a:cubicBezTo>
                        <a:pt x="109096" y="125312"/>
                        <a:pt x="109942" y="126503"/>
                        <a:pt x="110788" y="127465"/>
                      </a:cubicBezTo>
                      <a:cubicBezTo>
                        <a:pt x="111635" y="128495"/>
                        <a:pt x="112481" y="129549"/>
                        <a:pt x="113144" y="130579"/>
                      </a:cubicBezTo>
                      <a:cubicBezTo>
                        <a:pt x="114630" y="132640"/>
                        <a:pt x="115934" y="134702"/>
                        <a:pt x="117214" y="136809"/>
                      </a:cubicBezTo>
                      <a:lnTo>
                        <a:pt x="120736" y="143198"/>
                      </a:lnTo>
                      <a:lnTo>
                        <a:pt x="124075" y="149198"/>
                      </a:lnTo>
                      <a:lnTo>
                        <a:pt x="124303" y="149565"/>
                      </a:lnTo>
                      <a:lnTo>
                        <a:pt x="124349" y="149657"/>
                      </a:lnTo>
                      <a:lnTo>
                        <a:pt x="124349" y="149702"/>
                      </a:lnTo>
                      <a:cubicBezTo>
                        <a:pt x="124349" y="149702"/>
                        <a:pt x="124121" y="149313"/>
                        <a:pt x="124258" y="149542"/>
                      </a:cubicBezTo>
                      <a:lnTo>
                        <a:pt x="124395" y="149702"/>
                      </a:lnTo>
                      <a:lnTo>
                        <a:pt x="124921" y="150435"/>
                      </a:lnTo>
                      <a:lnTo>
                        <a:pt x="125996" y="151832"/>
                      </a:lnTo>
                      <a:cubicBezTo>
                        <a:pt x="126682" y="152519"/>
                        <a:pt x="127162" y="153114"/>
                        <a:pt x="127962" y="153802"/>
                      </a:cubicBezTo>
                      <a:cubicBezTo>
                        <a:pt x="128717" y="154511"/>
                        <a:pt x="129471" y="155153"/>
                        <a:pt x="130340" y="155702"/>
                      </a:cubicBezTo>
                      <a:lnTo>
                        <a:pt x="130638" y="155909"/>
                      </a:lnTo>
                      <a:lnTo>
                        <a:pt x="130798" y="156023"/>
                      </a:lnTo>
                      <a:lnTo>
                        <a:pt x="130866" y="156069"/>
                      </a:lnTo>
                      <a:cubicBezTo>
                        <a:pt x="130866" y="156069"/>
                        <a:pt x="130386" y="155748"/>
                        <a:pt x="130638" y="155931"/>
                      </a:cubicBezTo>
                      <a:lnTo>
                        <a:pt x="130683" y="155931"/>
                      </a:lnTo>
                      <a:cubicBezTo>
                        <a:pt x="130683" y="155931"/>
                        <a:pt x="131461" y="156389"/>
                        <a:pt x="131461" y="156389"/>
                      </a:cubicBezTo>
                      <a:lnTo>
                        <a:pt x="133016" y="157283"/>
                      </a:lnTo>
                      <a:lnTo>
                        <a:pt x="136103" y="159115"/>
                      </a:lnTo>
                      <a:lnTo>
                        <a:pt x="136858" y="159550"/>
                      </a:lnTo>
                      <a:lnTo>
                        <a:pt x="137498" y="159871"/>
                      </a:lnTo>
                      <a:lnTo>
                        <a:pt x="139099" y="160695"/>
                      </a:lnTo>
                      <a:cubicBezTo>
                        <a:pt x="141294" y="161840"/>
                        <a:pt x="142163" y="164565"/>
                        <a:pt x="141042" y="166787"/>
                      </a:cubicBezTo>
                      <a:cubicBezTo>
                        <a:pt x="140059" y="168733"/>
                        <a:pt x="137864" y="169627"/>
                        <a:pt x="135852" y="169100"/>
                      </a:cubicBezTo>
                      <a:lnTo>
                        <a:pt x="135737" y="169100"/>
                      </a:lnTo>
                      <a:cubicBezTo>
                        <a:pt x="135737" y="169100"/>
                        <a:pt x="133953" y="168573"/>
                        <a:pt x="133953" y="168573"/>
                      </a:cubicBezTo>
                      <a:lnTo>
                        <a:pt x="133519" y="168459"/>
                      </a:lnTo>
                      <a:lnTo>
                        <a:pt x="132901" y="168275"/>
                      </a:lnTo>
                      <a:lnTo>
                        <a:pt x="132010" y="168001"/>
                      </a:lnTo>
                      <a:lnTo>
                        <a:pt x="130249" y="167451"/>
                      </a:lnTo>
                      <a:cubicBezTo>
                        <a:pt x="129654" y="167268"/>
                        <a:pt x="128991" y="166970"/>
                        <a:pt x="128351" y="166741"/>
                      </a:cubicBezTo>
                      <a:lnTo>
                        <a:pt x="126430" y="165985"/>
                      </a:lnTo>
                      <a:lnTo>
                        <a:pt x="125950" y="165802"/>
                      </a:lnTo>
                      <a:lnTo>
                        <a:pt x="125721" y="165710"/>
                      </a:lnTo>
                      <a:lnTo>
                        <a:pt x="125607" y="165642"/>
                      </a:lnTo>
                      <a:lnTo>
                        <a:pt x="125561" y="165642"/>
                      </a:lnTo>
                      <a:cubicBezTo>
                        <a:pt x="125561" y="165642"/>
                        <a:pt x="125309" y="165504"/>
                        <a:pt x="125309" y="165504"/>
                      </a:cubicBezTo>
                      <a:lnTo>
                        <a:pt x="124486" y="165092"/>
                      </a:lnTo>
                      <a:lnTo>
                        <a:pt x="123663" y="164680"/>
                      </a:lnTo>
                      <a:lnTo>
                        <a:pt x="123251" y="164474"/>
                      </a:lnTo>
                      <a:lnTo>
                        <a:pt x="123045" y="164382"/>
                      </a:lnTo>
                      <a:lnTo>
                        <a:pt x="122588" y="164107"/>
                      </a:lnTo>
                      <a:lnTo>
                        <a:pt x="121010" y="163168"/>
                      </a:lnTo>
                      <a:lnTo>
                        <a:pt x="120622" y="162916"/>
                      </a:lnTo>
                      <a:lnTo>
                        <a:pt x="120416" y="162802"/>
                      </a:lnTo>
                      <a:lnTo>
                        <a:pt x="120324" y="162733"/>
                      </a:lnTo>
                      <a:lnTo>
                        <a:pt x="119684" y="162275"/>
                      </a:lnTo>
                      <a:lnTo>
                        <a:pt x="118975" y="161702"/>
                      </a:lnTo>
                      <a:lnTo>
                        <a:pt x="117534" y="160558"/>
                      </a:lnTo>
                      <a:cubicBezTo>
                        <a:pt x="116505" y="159664"/>
                        <a:pt x="115362" y="158428"/>
                        <a:pt x="114287" y="157374"/>
                      </a:cubicBezTo>
                      <a:lnTo>
                        <a:pt x="109645" y="151283"/>
                      </a:lnTo>
                      <a:lnTo>
                        <a:pt x="105346" y="145214"/>
                      </a:lnTo>
                      <a:lnTo>
                        <a:pt x="103128" y="142442"/>
                      </a:lnTo>
                      <a:cubicBezTo>
                        <a:pt x="102373" y="141480"/>
                        <a:pt x="101641" y="140725"/>
                        <a:pt x="100910" y="139854"/>
                      </a:cubicBezTo>
                      <a:cubicBezTo>
                        <a:pt x="100201" y="138984"/>
                        <a:pt x="99378" y="138228"/>
                        <a:pt x="98600" y="137427"/>
                      </a:cubicBezTo>
                      <a:cubicBezTo>
                        <a:pt x="98211" y="137038"/>
                        <a:pt x="97822" y="136626"/>
                        <a:pt x="97434" y="136236"/>
                      </a:cubicBezTo>
                      <a:lnTo>
                        <a:pt x="96199" y="135183"/>
                      </a:lnTo>
                      <a:lnTo>
                        <a:pt x="94987" y="134129"/>
                      </a:lnTo>
                      <a:lnTo>
                        <a:pt x="94827" y="133992"/>
                      </a:lnTo>
                      <a:lnTo>
                        <a:pt x="94735" y="133923"/>
                      </a:lnTo>
                      <a:cubicBezTo>
                        <a:pt x="94735" y="133923"/>
                        <a:pt x="95101" y="134198"/>
                        <a:pt x="94896" y="134061"/>
                      </a:cubicBezTo>
                      <a:lnTo>
                        <a:pt x="94850" y="134061"/>
                      </a:lnTo>
                      <a:cubicBezTo>
                        <a:pt x="94850" y="134061"/>
                        <a:pt x="94484" y="133786"/>
                        <a:pt x="94484" y="133786"/>
                      </a:cubicBezTo>
                      <a:lnTo>
                        <a:pt x="93729" y="133259"/>
                      </a:lnTo>
                      <a:cubicBezTo>
                        <a:pt x="93157" y="132824"/>
                        <a:pt x="92883" y="132755"/>
                        <a:pt x="92540" y="132549"/>
                      </a:cubicBezTo>
                      <a:lnTo>
                        <a:pt x="92037" y="132274"/>
                      </a:lnTo>
                      <a:lnTo>
                        <a:pt x="91374" y="131999"/>
                      </a:lnTo>
                      <a:cubicBezTo>
                        <a:pt x="87966" y="130419"/>
                        <a:pt x="83645" y="129686"/>
                        <a:pt x="79025" y="129320"/>
                      </a:cubicBezTo>
                      <a:lnTo>
                        <a:pt x="64321" y="128014"/>
                      </a:lnTo>
                      <a:lnTo>
                        <a:pt x="63407" y="127900"/>
                      </a:lnTo>
                      <a:lnTo>
                        <a:pt x="63178" y="127900"/>
                      </a:lnTo>
                      <a:cubicBezTo>
                        <a:pt x="63178" y="127900"/>
                        <a:pt x="62561" y="127762"/>
                        <a:pt x="62561" y="127762"/>
                      </a:cubicBezTo>
                      <a:lnTo>
                        <a:pt x="62126" y="127694"/>
                      </a:lnTo>
                      <a:lnTo>
                        <a:pt x="60319" y="127327"/>
                      </a:lnTo>
                      <a:lnTo>
                        <a:pt x="59611" y="127190"/>
                      </a:lnTo>
                      <a:lnTo>
                        <a:pt x="59153" y="127075"/>
                      </a:lnTo>
                      <a:lnTo>
                        <a:pt x="58261" y="126892"/>
                      </a:lnTo>
                      <a:cubicBezTo>
                        <a:pt x="57644" y="126732"/>
                        <a:pt x="57118" y="126640"/>
                        <a:pt x="56432" y="126434"/>
                      </a:cubicBezTo>
                      <a:cubicBezTo>
                        <a:pt x="53665" y="125656"/>
                        <a:pt x="51058" y="124808"/>
                        <a:pt x="48451" y="123548"/>
                      </a:cubicBezTo>
                      <a:lnTo>
                        <a:pt x="47490" y="123091"/>
                      </a:lnTo>
                      <a:lnTo>
                        <a:pt x="46804" y="122747"/>
                      </a:lnTo>
                      <a:lnTo>
                        <a:pt x="46416" y="122518"/>
                      </a:lnTo>
                      <a:lnTo>
                        <a:pt x="44815" y="121579"/>
                      </a:lnTo>
                      <a:cubicBezTo>
                        <a:pt x="44540" y="121442"/>
                        <a:pt x="44312" y="121304"/>
                        <a:pt x="44015" y="121098"/>
                      </a:cubicBezTo>
                      <a:lnTo>
                        <a:pt x="43077" y="120457"/>
                      </a:lnTo>
                      <a:lnTo>
                        <a:pt x="41202" y="119152"/>
                      </a:lnTo>
                      <a:cubicBezTo>
                        <a:pt x="40058" y="118258"/>
                        <a:pt x="38984" y="117365"/>
                        <a:pt x="37909" y="116403"/>
                      </a:cubicBezTo>
                      <a:lnTo>
                        <a:pt x="36377" y="114892"/>
                      </a:lnTo>
                      <a:lnTo>
                        <a:pt x="35622" y="114136"/>
                      </a:lnTo>
                      <a:lnTo>
                        <a:pt x="35371" y="113861"/>
                      </a:lnTo>
                      <a:lnTo>
                        <a:pt x="35302" y="113792"/>
                      </a:lnTo>
                      <a:lnTo>
                        <a:pt x="35142" y="113609"/>
                      </a:lnTo>
                      <a:lnTo>
                        <a:pt x="34868" y="113266"/>
                      </a:lnTo>
                      <a:cubicBezTo>
                        <a:pt x="33450" y="111640"/>
                        <a:pt x="31323" y="108708"/>
                        <a:pt x="30111" y="106464"/>
                      </a:cubicBezTo>
                      <a:cubicBezTo>
                        <a:pt x="29379" y="105273"/>
                        <a:pt x="28830" y="104036"/>
                        <a:pt x="28190" y="102822"/>
                      </a:cubicBezTo>
                      <a:lnTo>
                        <a:pt x="28076" y="102594"/>
                      </a:lnTo>
                      <a:lnTo>
                        <a:pt x="27893" y="102227"/>
                      </a:lnTo>
                      <a:lnTo>
                        <a:pt x="27847" y="102113"/>
                      </a:lnTo>
                      <a:lnTo>
                        <a:pt x="27687" y="101700"/>
                      </a:lnTo>
                      <a:lnTo>
                        <a:pt x="27344" y="100830"/>
                      </a:lnTo>
                      <a:lnTo>
                        <a:pt x="26681" y="99113"/>
                      </a:lnTo>
                      <a:lnTo>
                        <a:pt x="25995" y="97395"/>
                      </a:lnTo>
                      <a:lnTo>
                        <a:pt x="25835" y="96983"/>
                      </a:lnTo>
                      <a:lnTo>
                        <a:pt x="25743" y="96754"/>
                      </a:lnTo>
                      <a:lnTo>
                        <a:pt x="25560" y="96296"/>
                      </a:lnTo>
                      <a:lnTo>
                        <a:pt x="25515" y="96181"/>
                      </a:lnTo>
                      <a:lnTo>
                        <a:pt x="25240" y="95288"/>
                      </a:lnTo>
                      <a:lnTo>
                        <a:pt x="24120" y="91807"/>
                      </a:lnTo>
                      <a:cubicBezTo>
                        <a:pt x="23480" y="89929"/>
                        <a:pt x="22542" y="87021"/>
                        <a:pt x="21833" y="85234"/>
                      </a:cubicBezTo>
                      <a:lnTo>
                        <a:pt x="20575" y="82005"/>
                      </a:lnTo>
                      <a:lnTo>
                        <a:pt x="19043" y="78661"/>
                      </a:lnTo>
                      <a:cubicBezTo>
                        <a:pt x="18197" y="76829"/>
                        <a:pt x="16871" y="74241"/>
                        <a:pt x="15887" y="72341"/>
                      </a:cubicBezTo>
                      <a:cubicBezTo>
                        <a:pt x="13578" y="68012"/>
                        <a:pt x="11291" y="63661"/>
                        <a:pt x="9027" y="59309"/>
                      </a:cubicBezTo>
                      <a:lnTo>
                        <a:pt x="7289" y="55989"/>
                      </a:lnTo>
                      <a:lnTo>
                        <a:pt x="5665" y="52691"/>
                      </a:lnTo>
                      <a:cubicBezTo>
                        <a:pt x="5117" y="51615"/>
                        <a:pt x="4591" y="50241"/>
                        <a:pt x="4065" y="49027"/>
                      </a:cubicBezTo>
                      <a:lnTo>
                        <a:pt x="3287" y="47172"/>
                      </a:lnTo>
                      <a:lnTo>
                        <a:pt x="3219" y="47011"/>
                      </a:lnTo>
                      <a:lnTo>
                        <a:pt x="3219" y="46943"/>
                      </a:lnTo>
                      <a:cubicBezTo>
                        <a:pt x="3219" y="46943"/>
                        <a:pt x="3173" y="46828"/>
                        <a:pt x="3173" y="46828"/>
                      </a:cubicBezTo>
                      <a:lnTo>
                        <a:pt x="3104" y="46622"/>
                      </a:lnTo>
                      <a:lnTo>
                        <a:pt x="2990" y="46187"/>
                      </a:lnTo>
                      <a:lnTo>
                        <a:pt x="2739" y="45294"/>
                      </a:lnTo>
                      <a:cubicBezTo>
                        <a:pt x="2006" y="43003"/>
                        <a:pt x="1458" y="40416"/>
                        <a:pt x="932" y="37690"/>
                      </a:cubicBezTo>
                      <a:lnTo>
                        <a:pt x="406" y="34026"/>
                      </a:lnTo>
                      <a:cubicBezTo>
                        <a:pt x="269" y="32767"/>
                        <a:pt x="177" y="31438"/>
                        <a:pt x="86" y="30133"/>
                      </a:cubicBezTo>
                      <a:cubicBezTo>
                        <a:pt x="-29" y="27568"/>
                        <a:pt x="-29" y="25026"/>
                        <a:pt x="86" y="22507"/>
                      </a:cubicBezTo>
                      <a:cubicBezTo>
                        <a:pt x="269" y="19896"/>
                        <a:pt x="452" y="17583"/>
                        <a:pt x="772" y="15063"/>
                      </a:cubicBezTo>
                      <a:lnTo>
                        <a:pt x="1366" y="11308"/>
                      </a:lnTo>
                      <a:lnTo>
                        <a:pt x="1526" y="10369"/>
                      </a:lnTo>
                      <a:cubicBezTo>
                        <a:pt x="1595" y="9957"/>
                        <a:pt x="1663" y="9750"/>
                        <a:pt x="1732" y="9430"/>
                      </a:cubicBezTo>
                      <a:lnTo>
                        <a:pt x="2167" y="7620"/>
                      </a:lnTo>
                      <a:lnTo>
                        <a:pt x="3058" y="4025"/>
                      </a:lnTo>
                      <a:lnTo>
                        <a:pt x="3287" y="3132"/>
                      </a:lnTo>
                      <a:cubicBezTo>
                        <a:pt x="3401" y="2697"/>
                        <a:pt x="3470" y="2491"/>
                        <a:pt x="3562" y="2193"/>
                      </a:cubicBezTo>
                      <a:lnTo>
                        <a:pt x="4133" y="429"/>
                      </a:lnTo>
                      <a:lnTo>
                        <a:pt x="4133" y="429"/>
                      </a:lnTo>
                      <a:cubicBezTo>
                        <a:pt x="4225" y="86"/>
                        <a:pt x="4545" y="-51"/>
                        <a:pt x="4842" y="17"/>
                      </a:cubicBezTo>
                      <a:cubicBezTo>
                        <a:pt x="5094" y="109"/>
                        <a:pt x="5254" y="338"/>
                        <a:pt x="5231" y="590"/>
                      </a:cubicBezTo>
                      <a:close/>
                      <a:moveTo>
                        <a:pt x="5140" y="636"/>
                      </a:moveTo>
                      <a:lnTo>
                        <a:pt x="4865" y="2491"/>
                      </a:lnTo>
                      <a:cubicBezTo>
                        <a:pt x="4842" y="2742"/>
                        <a:pt x="4751" y="3155"/>
                        <a:pt x="4751" y="3338"/>
                      </a:cubicBezTo>
                      <a:lnTo>
                        <a:pt x="4682" y="4254"/>
                      </a:lnTo>
                      <a:lnTo>
                        <a:pt x="4385" y="7941"/>
                      </a:lnTo>
                      <a:lnTo>
                        <a:pt x="4225" y="9773"/>
                      </a:lnTo>
                      <a:cubicBezTo>
                        <a:pt x="4202" y="10071"/>
                        <a:pt x="4156" y="10437"/>
                        <a:pt x="4156" y="10644"/>
                      </a:cubicBezTo>
                      <a:lnTo>
                        <a:pt x="4156" y="11559"/>
                      </a:lnTo>
                      <a:cubicBezTo>
                        <a:pt x="4156" y="11559"/>
                        <a:pt x="4088" y="15155"/>
                        <a:pt x="4088" y="15155"/>
                      </a:cubicBezTo>
                      <a:cubicBezTo>
                        <a:pt x="4133" y="17560"/>
                        <a:pt x="4248" y="20148"/>
                        <a:pt x="4339" y="22438"/>
                      </a:cubicBezTo>
                      <a:cubicBezTo>
                        <a:pt x="4545" y="24820"/>
                        <a:pt x="4819" y="27202"/>
                        <a:pt x="5208" y="29515"/>
                      </a:cubicBezTo>
                      <a:lnTo>
                        <a:pt x="5871" y="32950"/>
                      </a:lnTo>
                      <a:lnTo>
                        <a:pt x="6763" y="36522"/>
                      </a:lnTo>
                      <a:cubicBezTo>
                        <a:pt x="7426" y="38538"/>
                        <a:pt x="8044" y="40736"/>
                        <a:pt x="9073" y="43026"/>
                      </a:cubicBezTo>
                      <a:lnTo>
                        <a:pt x="9416" y="43897"/>
                      </a:lnTo>
                      <a:lnTo>
                        <a:pt x="9599" y="44309"/>
                      </a:lnTo>
                      <a:lnTo>
                        <a:pt x="9690" y="44515"/>
                      </a:lnTo>
                      <a:lnTo>
                        <a:pt x="9690" y="44629"/>
                      </a:lnTo>
                      <a:cubicBezTo>
                        <a:pt x="9690" y="44629"/>
                        <a:pt x="9759" y="44676"/>
                        <a:pt x="9759" y="44676"/>
                      </a:cubicBezTo>
                      <a:cubicBezTo>
                        <a:pt x="9690" y="44469"/>
                        <a:pt x="9759" y="44629"/>
                        <a:pt x="9759" y="44629"/>
                      </a:cubicBezTo>
                      <a:lnTo>
                        <a:pt x="10536" y="46118"/>
                      </a:lnTo>
                      <a:cubicBezTo>
                        <a:pt x="11108" y="47103"/>
                        <a:pt x="11474" y="48019"/>
                        <a:pt x="12160" y="49072"/>
                      </a:cubicBezTo>
                      <a:lnTo>
                        <a:pt x="14081" y="52233"/>
                      </a:lnTo>
                      <a:lnTo>
                        <a:pt x="16002" y="55279"/>
                      </a:lnTo>
                      <a:cubicBezTo>
                        <a:pt x="18631" y="59401"/>
                        <a:pt x="21238" y="63569"/>
                        <a:pt x="23799" y="67737"/>
                      </a:cubicBezTo>
                      <a:cubicBezTo>
                        <a:pt x="25240" y="70142"/>
                        <a:pt x="26292" y="71860"/>
                        <a:pt x="27664" y="74379"/>
                      </a:cubicBezTo>
                      <a:lnTo>
                        <a:pt x="29402" y="77608"/>
                      </a:lnTo>
                      <a:lnTo>
                        <a:pt x="29494" y="77814"/>
                      </a:lnTo>
                      <a:lnTo>
                        <a:pt x="29699" y="78226"/>
                      </a:lnTo>
                      <a:lnTo>
                        <a:pt x="29905" y="78638"/>
                      </a:lnTo>
                      <a:lnTo>
                        <a:pt x="30294" y="79486"/>
                      </a:lnTo>
                      <a:lnTo>
                        <a:pt x="31072" y="81135"/>
                      </a:lnTo>
                      <a:lnTo>
                        <a:pt x="31460" y="81959"/>
                      </a:lnTo>
                      <a:lnTo>
                        <a:pt x="31643" y="82372"/>
                      </a:lnTo>
                      <a:lnTo>
                        <a:pt x="31735" y="82578"/>
                      </a:lnTo>
                      <a:lnTo>
                        <a:pt x="31917" y="82990"/>
                      </a:lnTo>
                      <a:lnTo>
                        <a:pt x="32581" y="84730"/>
                      </a:lnTo>
                      <a:lnTo>
                        <a:pt x="33267" y="86425"/>
                      </a:lnTo>
                      <a:lnTo>
                        <a:pt x="33998" y="88326"/>
                      </a:lnTo>
                      <a:lnTo>
                        <a:pt x="35279" y="91784"/>
                      </a:lnTo>
                      <a:lnTo>
                        <a:pt x="35599" y="92654"/>
                      </a:lnTo>
                      <a:lnTo>
                        <a:pt x="35645" y="92769"/>
                      </a:lnTo>
                      <a:lnTo>
                        <a:pt x="35645" y="92814"/>
                      </a:lnTo>
                      <a:cubicBezTo>
                        <a:pt x="35394" y="92127"/>
                        <a:pt x="35599" y="92654"/>
                        <a:pt x="35554" y="92494"/>
                      </a:cubicBezTo>
                      <a:lnTo>
                        <a:pt x="35645" y="92723"/>
                      </a:lnTo>
                      <a:lnTo>
                        <a:pt x="35828" y="93135"/>
                      </a:lnTo>
                      <a:lnTo>
                        <a:pt x="36583" y="94807"/>
                      </a:lnTo>
                      <a:lnTo>
                        <a:pt x="37337" y="96502"/>
                      </a:lnTo>
                      <a:lnTo>
                        <a:pt x="37726" y="97349"/>
                      </a:lnTo>
                      <a:lnTo>
                        <a:pt x="37909" y="97761"/>
                      </a:lnTo>
                      <a:lnTo>
                        <a:pt x="37955" y="97876"/>
                      </a:lnTo>
                      <a:cubicBezTo>
                        <a:pt x="37726" y="97372"/>
                        <a:pt x="37909" y="97761"/>
                        <a:pt x="37863" y="97670"/>
                      </a:cubicBezTo>
                      <a:lnTo>
                        <a:pt x="37863" y="97716"/>
                      </a:lnTo>
                      <a:cubicBezTo>
                        <a:pt x="37863" y="97716"/>
                        <a:pt x="38000" y="97876"/>
                        <a:pt x="38000" y="97876"/>
                      </a:cubicBezTo>
                      <a:cubicBezTo>
                        <a:pt x="38549" y="98815"/>
                        <a:pt x="39029" y="99800"/>
                        <a:pt x="39647" y="100670"/>
                      </a:cubicBezTo>
                      <a:lnTo>
                        <a:pt x="40516" y="102021"/>
                      </a:lnTo>
                      <a:cubicBezTo>
                        <a:pt x="40813" y="102433"/>
                        <a:pt x="41087" y="102777"/>
                        <a:pt x="41385" y="103166"/>
                      </a:cubicBezTo>
                      <a:cubicBezTo>
                        <a:pt x="41705" y="103556"/>
                        <a:pt x="41865" y="103876"/>
                        <a:pt x="42322" y="104357"/>
                      </a:cubicBezTo>
                      <a:lnTo>
                        <a:pt x="43535" y="105754"/>
                      </a:lnTo>
                      <a:lnTo>
                        <a:pt x="43854" y="106121"/>
                      </a:lnTo>
                      <a:lnTo>
                        <a:pt x="44015" y="106281"/>
                      </a:lnTo>
                      <a:lnTo>
                        <a:pt x="44106" y="106372"/>
                      </a:lnTo>
                      <a:cubicBezTo>
                        <a:pt x="44106" y="106372"/>
                        <a:pt x="44289" y="106578"/>
                        <a:pt x="43969" y="106235"/>
                      </a:cubicBezTo>
                      <a:lnTo>
                        <a:pt x="44015" y="106235"/>
                      </a:lnTo>
                      <a:cubicBezTo>
                        <a:pt x="44015" y="106235"/>
                        <a:pt x="44564" y="106762"/>
                        <a:pt x="44564" y="106762"/>
                      </a:cubicBezTo>
                      <a:lnTo>
                        <a:pt x="45684" y="107815"/>
                      </a:lnTo>
                      <a:cubicBezTo>
                        <a:pt x="46461" y="108479"/>
                        <a:pt x="47285" y="109121"/>
                        <a:pt x="48085" y="109716"/>
                      </a:cubicBezTo>
                      <a:lnTo>
                        <a:pt x="49251" y="110495"/>
                      </a:lnTo>
                      <a:lnTo>
                        <a:pt x="49846" y="110884"/>
                      </a:lnTo>
                      <a:cubicBezTo>
                        <a:pt x="50052" y="111021"/>
                        <a:pt x="50349" y="111159"/>
                        <a:pt x="50623" y="111319"/>
                      </a:cubicBezTo>
                      <a:lnTo>
                        <a:pt x="52224" y="112212"/>
                      </a:lnTo>
                      <a:lnTo>
                        <a:pt x="52636" y="112418"/>
                      </a:lnTo>
                      <a:cubicBezTo>
                        <a:pt x="52247" y="112212"/>
                        <a:pt x="52567" y="112373"/>
                        <a:pt x="52476" y="112327"/>
                      </a:cubicBezTo>
                      <a:lnTo>
                        <a:pt x="52521" y="112327"/>
                      </a:lnTo>
                      <a:cubicBezTo>
                        <a:pt x="52521" y="112327"/>
                        <a:pt x="52613" y="112395"/>
                        <a:pt x="52613" y="112395"/>
                      </a:cubicBezTo>
                      <a:lnTo>
                        <a:pt x="52796" y="112464"/>
                      </a:lnTo>
                      <a:lnTo>
                        <a:pt x="53505" y="112785"/>
                      </a:lnTo>
                      <a:cubicBezTo>
                        <a:pt x="55311" y="113678"/>
                        <a:pt x="57392" y="114319"/>
                        <a:pt x="59313" y="114846"/>
                      </a:cubicBezTo>
                      <a:cubicBezTo>
                        <a:pt x="59793" y="115006"/>
                        <a:pt x="60479" y="115098"/>
                        <a:pt x="61051" y="115281"/>
                      </a:cubicBezTo>
                      <a:lnTo>
                        <a:pt x="61943" y="115464"/>
                      </a:lnTo>
                      <a:lnTo>
                        <a:pt x="62377" y="115579"/>
                      </a:lnTo>
                      <a:cubicBezTo>
                        <a:pt x="62629" y="115625"/>
                        <a:pt x="62080" y="115533"/>
                        <a:pt x="62172" y="115556"/>
                      </a:cubicBezTo>
                      <a:lnTo>
                        <a:pt x="62217" y="115556"/>
                      </a:lnTo>
                      <a:cubicBezTo>
                        <a:pt x="62217" y="115556"/>
                        <a:pt x="62332" y="115579"/>
                        <a:pt x="62332" y="115579"/>
                      </a:cubicBezTo>
                      <a:lnTo>
                        <a:pt x="62561" y="115579"/>
                      </a:lnTo>
                      <a:cubicBezTo>
                        <a:pt x="62561" y="115579"/>
                        <a:pt x="64367" y="115945"/>
                        <a:pt x="64367" y="115945"/>
                      </a:cubicBezTo>
                      <a:lnTo>
                        <a:pt x="64801" y="116037"/>
                      </a:lnTo>
                      <a:lnTo>
                        <a:pt x="64916" y="116037"/>
                      </a:lnTo>
                      <a:cubicBezTo>
                        <a:pt x="64916" y="116037"/>
                        <a:pt x="64962" y="116083"/>
                        <a:pt x="64962" y="116083"/>
                      </a:cubicBezTo>
                      <a:cubicBezTo>
                        <a:pt x="64230" y="115968"/>
                        <a:pt x="64779" y="116037"/>
                        <a:pt x="64641" y="116014"/>
                      </a:cubicBezTo>
                      <a:lnTo>
                        <a:pt x="64870" y="116060"/>
                      </a:lnTo>
                      <a:lnTo>
                        <a:pt x="65785" y="116151"/>
                      </a:lnTo>
                      <a:lnTo>
                        <a:pt x="80283" y="117709"/>
                      </a:lnTo>
                      <a:cubicBezTo>
                        <a:pt x="85360" y="118304"/>
                        <a:pt x="90894" y="119197"/>
                        <a:pt x="96313" y="121922"/>
                      </a:cubicBezTo>
                      <a:lnTo>
                        <a:pt x="97319" y="122426"/>
                      </a:lnTo>
                      <a:cubicBezTo>
                        <a:pt x="97662" y="122610"/>
                        <a:pt x="98028" y="122839"/>
                        <a:pt x="98394" y="123091"/>
                      </a:cubicBezTo>
                      <a:cubicBezTo>
                        <a:pt x="99080" y="123526"/>
                        <a:pt x="99903" y="124030"/>
                        <a:pt x="100292" y="124373"/>
                      </a:cubicBezTo>
                      <a:lnTo>
                        <a:pt x="101024" y="124945"/>
                      </a:lnTo>
                      <a:lnTo>
                        <a:pt x="101390" y="125220"/>
                      </a:lnTo>
                      <a:lnTo>
                        <a:pt x="101687" y="125449"/>
                      </a:lnTo>
                      <a:lnTo>
                        <a:pt x="101779" y="125541"/>
                      </a:lnTo>
                      <a:lnTo>
                        <a:pt x="101961" y="125724"/>
                      </a:lnTo>
                      <a:lnTo>
                        <a:pt x="103471" y="127121"/>
                      </a:lnTo>
                      <a:lnTo>
                        <a:pt x="104980" y="128541"/>
                      </a:lnTo>
                      <a:cubicBezTo>
                        <a:pt x="105438" y="129022"/>
                        <a:pt x="105872" y="129526"/>
                        <a:pt x="106329" y="130030"/>
                      </a:cubicBezTo>
                      <a:cubicBezTo>
                        <a:pt x="107221" y="131014"/>
                        <a:pt x="108159" y="131999"/>
                        <a:pt x="108959" y="133030"/>
                      </a:cubicBezTo>
                      <a:cubicBezTo>
                        <a:pt x="109759" y="134061"/>
                        <a:pt x="110674" y="135137"/>
                        <a:pt x="111383" y="136144"/>
                      </a:cubicBezTo>
                      <a:lnTo>
                        <a:pt x="113624" y="139213"/>
                      </a:lnTo>
                      <a:lnTo>
                        <a:pt x="117626" y="145305"/>
                      </a:lnTo>
                      <a:lnTo>
                        <a:pt x="121673" y="151076"/>
                      </a:lnTo>
                      <a:cubicBezTo>
                        <a:pt x="122337" y="151740"/>
                        <a:pt x="122817" y="152359"/>
                        <a:pt x="123594" y="153114"/>
                      </a:cubicBezTo>
                      <a:lnTo>
                        <a:pt x="124989" y="154305"/>
                      </a:lnTo>
                      <a:lnTo>
                        <a:pt x="125698" y="154901"/>
                      </a:lnTo>
                      <a:lnTo>
                        <a:pt x="125744" y="154901"/>
                      </a:lnTo>
                      <a:cubicBezTo>
                        <a:pt x="125881" y="155061"/>
                        <a:pt x="124761" y="154260"/>
                        <a:pt x="125241" y="154603"/>
                      </a:cubicBezTo>
                      <a:lnTo>
                        <a:pt x="125332" y="154672"/>
                      </a:lnTo>
                      <a:lnTo>
                        <a:pt x="125538" y="154786"/>
                      </a:lnTo>
                      <a:lnTo>
                        <a:pt x="125904" y="155061"/>
                      </a:lnTo>
                      <a:lnTo>
                        <a:pt x="127436" y="156046"/>
                      </a:lnTo>
                      <a:lnTo>
                        <a:pt x="127528" y="156115"/>
                      </a:lnTo>
                      <a:lnTo>
                        <a:pt x="127574" y="156161"/>
                      </a:lnTo>
                      <a:cubicBezTo>
                        <a:pt x="127574" y="156161"/>
                        <a:pt x="127116" y="155909"/>
                        <a:pt x="127368" y="156023"/>
                      </a:cubicBezTo>
                      <a:lnTo>
                        <a:pt x="127574" y="156137"/>
                      </a:lnTo>
                      <a:lnTo>
                        <a:pt x="127962" y="156344"/>
                      </a:lnTo>
                      <a:lnTo>
                        <a:pt x="128762" y="156779"/>
                      </a:lnTo>
                      <a:lnTo>
                        <a:pt x="129563" y="157237"/>
                      </a:lnTo>
                      <a:cubicBezTo>
                        <a:pt x="129563" y="157237"/>
                        <a:pt x="129220" y="157054"/>
                        <a:pt x="129403" y="157145"/>
                      </a:cubicBezTo>
                      <a:lnTo>
                        <a:pt x="129449" y="157145"/>
                      </a:lnTo>
                      <a:cubicBezTo>
                        <a:pt x="129449" y="157145"/>
                        <a:pt x="129540" y="157214"/>
                        <a:pt x="129540" y="157214"/>
                      </a:cubicBezTo>
                      <a:lnTo>
                        <a:pt x="129723" y="157283"/>
                      </a:lnTo>
                      <a:lnTo>
                        <a:pt x="130089" y="157443"/>
                      </a:lnTo>
                      <a:lnTo>
                        <a:pt x="131575" y="158084"/>
                      </a:lnTo>
                      <a:cubicBezTo>
                        <a:pt x="132078" y="158290"/>
                        <a:pt x="132513" y="158519"/>
                        <a:pt x="133085" y="158748"/>
                      </a:cubicBezTo>
                      <a:lnTo>
                        <a:pt x="134822" y="159344"/>
                      </a:lnTo>
                      <a:lnTo>
                        <a:pt x="135692" y="159641"/>
                      </a:lnTo>
                      <a:lnTo>
                        <a:pt x="135806" y="159641"/>
                      </a:lnTo>
                      <a:cubicBezTo>
                        <a:pt x="135806" y="159641"/>
                        <a:pt x="135509" y="159596"/>
                        <a:pt x="135692" y="159641"/>
                      </a:cubicBezTo>
                      <a:lnTo>
                        <a:pt x="135737" y="159641"/>
                      </a:lnTo>
                      <a:cubicBezTo>
                        <a:pt x="135737" y="159641"/>
                        <a:pt x="135966" y="159733"/>
                        <a:pt x="135966" y="159733"/>
                      </a:cubicBezTo>
                      <a:lnTo>
                        <a:pt x="136400" y="159871"/>
                      </a:lnTo>
                      <a:lnTo>
                        <a:pt x="138161" y="160397"/>
                      </a:lnTo>
                      <a:lnTo>
                        <a:pt x="134777" y="168756"/>
                      </a:lnTo>
                      <a:lnTo>
                        <a:pt x="133199" y="167909"/>
                      </a:lnTo>
                      <a:lnTo>
                        <a:pt x="132261" y="167382"/>
                      </a:lnTo>
                      <a:lnTo>
                        <a:pt x="131507" y="166901"/>
                      </a:lnTo>
                      <a:lnTo>
                        <a:pt x="128488" y="165001"/>
                      </a:lnTo>
                      <a:lnTo>
                        <a:pt x="126979" y="164062"/>
                      </a:lnTo>
                      <a:lnTo>
                        <a:pt x="126224" y="163580"/>
                      </a:lnTo>
                      <a:lnTo>
                        <a:pt x="125858" y="163375"/>
                      </a:lnTo>
                      <a:lnTo>
                        <a:pt x="125767" y="163283"/>
                      </a:lnTo>
                      <a:lnTo>
                        <a:pt x="125561" y="163123"/>
                      </a:lnTo>
                      <a:lnTo>
                        <a:pt x="125150" y="162825"/>
                      </a:lnTo>
                      <a:cubicBezTo>
                        <a:pt x="124052" y="162000"/>
                        <a:pt x="123023" y="161084"/>
                        <a:pt x="122039" y="160145"/>
                      </a:cubicBezTo>
                      <a:cubicBezTo>
                        <a:pt x="121033" y="159252"/>
                        <a:pt x="120027" y="157993"/>
                        <a:pt x="119090" y="156916"/>
                      </a:cubicBezTo>
                      <a:lnTo>
                        <a:pt x="118061" y="155450"/>
                      </a:lnTo>
                      <a:lnTo>
                        <a:pt x="117534" y="154741"/>
                      </a:lnTo>
                      <a:lnTo>
                        <a:pt x="117420" y="154557"/>
                      </a:lnTo>
                      <a:lnTo>
                        <a:pt x="117237" y="154305"/>
                      </a:lnTo>
                      <a:lnTo>
                        <a:pt x="117237" y="154237"/>
                      </a:lnTo>
                      <a:cubicBezTo>
                        <a:pt x="117237" y="154237"/>
                        <a:pt x="117169" y="154145"/>
                        <a:pt x="117169" y="154145"/>
                      </a:cubicBezTo>
                      <a:lnTo>
                        <a:pt x="116940" y="153710"/>
                      </a:lnTo>
                      <a:lnTo>
                        <a:pt x="113510" y="147137"/>
                      </a:lnTo>
                      <a:lnTo>
                        <a:pt x="110331" y="140908"/>
                      </a:lnTo>
                      <a:cubicBezTo>
                        <a:pt x="109165" y="138893"/>
                        <a:pt x="107999" y="136900"/>
                        <a:pt x="106741" y="135022"/>
                      </a:cubicBezTo>
                      <a:cubicBezTo>
                        <a:pt x="106146" y="134037"/>
                        <a:pt x="105483" y="133213"/>
                        <a:pt x="104866" y="132366"/>
                      </a:cubicBezTo>
                      <a:cubicBezTo>
                        <a:pt x="104180" y="131495"/>
                        <a:pt x="103723" y="130694"/>
                        <a:pt x="102808" y="129801"/>
                      </a:cubicBezTo>
                      <a:lnTo>
                        <a:pt x="100384" y="127190"/>
                      </a:lnTo>
                      <a:lnTo>
                        <a:pt x="100086" y="126846"/>
                      </a:lnTo>
                      <a:cubicBezTo>
                        <a:pt x="100361" y="127121"/>
                        <a:pt x="100132" y="126915"/>
                        <a:pt x="100201" y="126984"/>
                      </a:cubicBezTo>
                      <a:lnTo>
                        <a:pt x="100155" y="126938"/>
                      </a:lnTo>
                      <a:lnTo>
                        <a:pt x="100086" y="126892"/>
                      </a:lnTo>
                      <a:lnTo>
                        <a:pt x="99926" y="126755"/>
                      </a:lnTo>
                      <a:lnTo>
                        <a:pt x="99332" y="126251"/>
                      </a:lnTo>
                      <a:cubicBezTo>
                        <a:pt x="98943" y="125907"/>
                        <a:pt x="98577" y="125541"/>
                        <a:pt x="98143" y="125243"/>
                      </a:cubicBezTo>
                      <a:cubicBezTo>
                        <a:pt x="97297" y="124602"/>
                        <a:pt x="96450" y="123938"/>
                        <a:pt x="95627" y="123480"/>
                      </a:cubicBezTo>
                      <a:cubicBezTo>
                        <a:pt x="94896" y="122953"/>
                        <a:pt x="93775" y="122404"/>
                        <a:pt x="92700" y="121900"/>
                      </a:cubicBezTo>
                      <a:cubicBezTo>
                        <a:pt x="90916" y="121052"/>
                        <a:pt x="88767" y="120274"/>
                        <a:pt x="86686" y="119747"/>
                      </a:cubicBezTo>
                      <a:cubicBezTo>
                        <a:pt x="85680" y="119472"/>
                        <a:pt x="84536" y="119174"/>
                        <a:pt x="83347" y="118945"/>
                      </a:cubicBezTo>
                      <a:lnTo>
                        <a:pt x="82913" y="118831"/>
                      </a:lnTo>
                      <a:lnTo>
                        <a:pt x="82684" y="118785"/>
                      </a:lnTo>
                      <a:cubicBezTo>
                        <a:pt x="82684" y="118785"/>
                        <a:pt x="82501" y="118762"/>
                        <a:pt x="82776" y="118808"/>
                      </a:cubicBezTo>
                      <a:lnTo>
                        <a:pt x="82730" y="118808"/>
                      </a:lnTo>
                      <a:cubicBezTo>
                        <a:pt x="82730" y="118808"/>
                        <a:pt x="82615" y="118762"/>
                        <a:pt x="82615" y="118762"/>
                      </a:cubicBezTo>
                      <a:lnTo>
                        <a:pt x="81724" y="118625"/>
                      </a:lnTo>
                      <a:lnTo>
                        <a:pt x="79963" y="118327"/>
                      </a:lnTo>
                      <a:lnTo>
                        <a:pt x="72942" y="117205"/>
                      </a:lnTo>
                      <a:lnTo>
                        <a:pt x="65922" y="116174"/>
                      </a:lnTo>
                      <a:lnTo>
                        <a:pt x="65030" y="116037"/>
                      </a:lnTo>
                      <a:lnTo>
                        <a:pt x="64619" y="115968"/>
                      </a:lnTo>
                      <a:lnTo>
                        <a:pt x="64390" y="115922"/>
                      </a:lnTo>
                      <a:lnTo>
                        <a:pt x="63955" y="115831"/>
                      </a:lnTo>
                      <a:lnTo>
                        <a:pt x="62149" y="115418"/>
                      </a:lnTo>
                      <a:lnTo>
                        <a:pt x="58353" y="114273"/>
                      </a:lnTo>
                      <a:cubicBezTo>
                        <a:pt x="57003" y="113907"/>
                        <a:pt x="56020" y="113380"/>
                        <a:pt x="54923" y="112899"/>
                      </a:cubicBezTo>
                      <a:lnTo>
                        <a:pt x="53299" y="112166"/>
                      </a:lnTo>
                      <a:lnTo>
                        <a:pt x="52887" y="112006"/>
                      </a:lnTo>
                      <a:lnTo>
                        <a:pt x="52773" y="111937"/>
                      </a:lnTo>
                      <a:cubicBezTo>
                        <a:pt x="52362" y="111731"/>
                        <a:pt x="52613" y="111869"/>
                        <a:pt x="52521" y="111823"/>
                      </a:cubicBezTo>
                      <a:lnTo>
                        <a:pt x="52476" y="111823"/>
                      </a:lnTo>
                      <a:cubicBezTo>
                        <a:pt x="52476" y="111823"/>
                        <a:pt x="52270" y="111662"/>
                        <a:pt x="52270" y="111662"/>
                      </a:cubicBezTo>
                      <a:lnTo>
                        <a:pt x="51424" y="111159"/>
                      </a:lnTo>
                      <a:cubicBezTo>
                        <a:pt x="50280" y="110540"/>
                        <a:pt x="49228" y="109762"/>
                        <a:pt x="48177" y="108914"/>
                      </a:cubicBezTo>
                      <a:lnTo>
                        <a:pt x="46599" y="107586"/>
                      </a:lnTo>
                      <a:cubicBezTo>
                        <a:pt x="46073" y="107128"/>
                        <a:pt x="45730" y="106716"/>
                        <a:pt x="45295" y="106304"/>
                      </a:cubicBezTo>
                      <a:cubicBezTo>
                        <a:pt x="41636" y="102639"/>
                        <a:pt x="39007" y="97532"/>
                        <a:pt x="37406" y="93295"/>
                      </a:cubicBezTo>
                      <a:cubicBezTo>
                        <a:pt x="35554" y="88509"/>
                        <a:pt x="34296" y="84204"/>
                        <a:pt x="32329" y="79990"/>
                      </a:cubicBezTo>
                      <a:cubicBezTo>
                        <a:pt x="31415" y="77837"/>
                        <a:pt x="30363" y="75776"/>
                        <a:pt x="29288" y="73738"/>
                      </a:cubicBezTo>
                      <a:cubicBezTo>
                        <a:pt x="28236" y="71722"/>
                        <a:pt x="26910" y="69569"/>
                        <a:pt x="25743" y="67623"/>
                      </a:cubicBezTo>
                      <a:lnTo>
                        <a:pt x="18037" y="55577"/>
                      </a:lnTo>
                      <a:cubicBezTo>
                        <a:pt x="15521" y="51569"/>
                        <a:pt x="12754" y="47584"/>
                        <a:pt x="10605" y="43187"/>
                      </a:cubicBezTo>
                      <a:cubicBezTo>
                        <a:pt x="10102" y="42042"/>
                        <a:pt x="9553" y="40897"/>
                        <a:pt x="9118" y="39774"/>
                      </a:cubicBezTo>
                      <a:lnTo>
                        <a:pt x="7907" y="36408"/>
                      </a:lnTo>
                      <a:lnTo>
                        <a:pt x="6031" y="29285"/>
                      </a:lnTo>
                      <a:cubicBezTo>
                        <a:pt x="5574" y="26927"/>
                        <a:pt x="5231" y="24590"/>
                        <a:pt x="4819" y="22232"/>
                      </a:cubicBezTo>
                      <a:cubicBezTo>
                        <a:pt x="4591" y="19644"/>
                        <a:pt x="4454" y="17399"/>
                        <a:pt x="4270" y="14972"/>
                      </a:cubicBezTo>
                      <a:lnTo>
                        <a:pt x="3996" y="11422"/>
                      </a:lnTo>
                      <a:cubicBezTo>
                        <a:pt x="3882" y="10163"/>
                        <a:pt x="3973" y="8994"/>
                        <a:pt x="3950" y="7781"/>
                      </a:cubicBezTo>
                      <a:cubicBezTo>
                        <a:pt x="3950" y="5376"/>
                        <a:pt x="3927" y="2971"/>
                        <a:pt x="4088" y="590"/>
                      </a:cubicBezTo>
                      <a:lnTo>
                        <a:pt x="5208" y="75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7" name="Graphic 3">
                <a:extLst>
                  <a:ext uri="{FF2B5EF4-FFF2-40B4-BE49-F238E27FC236}">
                    <a16:creationId xmlns:a16="http://schemas.microsoft.com/office/drawing/2014/main" id="{A5616D8C-9B1A-07DF-13B1-BDC861D19BCC}"/>
                  </a:ext>
                </a:extLst>
              </p:cNvPr>
              <p:cNvGrpSpPr/>
              <p:nvPr/>
            </p:nvGrpSpPr>
            <p:grpSpPr>
              <a:xfrm>
                <a:off x="5259807" y="3929264"/>
                <a:ext cx="34670" cy="55179"/>
                <a:chOff x="4359544" y="3929264"/>
                <a:chExt cx="34670" cy="55179"/>
              </a:xfrm>
              <a:solidFill>
                <a:srgbClr val="EDA69A"/>
              </a:solidFill>
            </p:grpSpPr>
            <p:sp>
              <p:nvSpPr>
                <p:cNvPr id="1047" name="Freeform: Shape 2090">
                  <a:extLst>
                    <a:ext uri="{FF2B5EF4-FFF2-40B4-BE49-F238E27FC236}">
                      <a16:creationId xmlns:a16="http://schemas.microsoft.com/office/drawing/2014/main" id="{FCE586BE-4E1A-E24E-765C-7FC49B847983}"/>
                    </a:ext>
                  </a:extLst>
                </p:cNvPr>
                <p:cNvSpPr/>
                <p:nvPr/>
              </p:nvSpPr>
              <p:spPr>
                <a:xfrm>
                  <a:off x="4360344"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8" name="Freeform: Shape 2091">
                  <a:extLst>
                    <a:ext uri="{FF2B5EF4-FFF2-40B4-BE49-F238E27FC236}">
                      <a16:creationId xmlns:a16="http://schemas.microsoft.com/office/drawing/2014/main" id="{A1D0F8B8-7333-D09A-DB23-DADBE701E3C7}"/>
                    </a:ext>
                  </a:extLst>
                </p:cNvPr>
                <p:cNvSpPr/>
                <p:nvPr/>
              </p:nvSpPr>
              <p:spPr>
                <a:xfrm>
                  <a:off x="4359544" y="3929264"/>
                  <a:ext cx="34670" cy="55179"/>
                </a:xfrm>
                <a:custGeom>
                  <a:avLst/>
                  <a:gdLst>
                    <a:gd name="connsiteX0" fmla="*/ 1029 w 34670"/>
                    <a:gd name="connsiteY0" fmla="*/ 63 h 55179"/>
                    <a:gd name="connsiteX1" fmla="*/ 1669 w 34670"/>
                    <a:gd name="connsiteY1" fmla="*/ 292 h 55179"/>
                    <a:gd name="connsiteX2" fmla="*/ 2355 w 34670"/>
                    <a:gd name="connsiteY2" fmla="*/ 658 h 55179"/>
                    <a:gd name="connsiteX3" fmla="*/ 3590 w 34670"/>
                    <a:gd name="connsiteY3" fmla="*/ 1529 h 55179"/>
                    <a:gd name="connsiteX4" fmla="*/ 3636 w 34670"/>
                    <a:gd name="connsiteY4" fmla="*/ 1575 h 55179"/>
                    <a:gd name="connsiteX5" fmla="*/ 4230 w 34670"/>
                    <a:gd name="connsiteY5" fmla="*/ 2101 h 55179"/>
                    <a:gd name="connsiteX6" fmla="*/ 4825 w 34670"/>
                    <a:gd name="connsiteY6" fmla="*/ 2697 h 55179"/>
                    <a:gd name="connsiteX7" fmla="*/ 5945 w 34670"/>
                    <a:gd name="connsiteY7" fmla="*/ 4025 h 55179"/>
                    <a:gd name="connsiteX8" fmla="*/ 5900 w 34670"/>
                    <a:gd name="connsiteY8" fmla="*/ 3933 h 55179"/>
                    <a:gd name="connsiteX9" fmla="*/ 7386 w 34670"/>
                    <a:gd name="connsiteY9" fmla="*/ 6086 h 55179"/>
                    <a:gd name="connsiteX10" fmla="*/ 8004 w 34670"/>
                    <a:gd name="connsiteY10" fmla="*/ 7185 h 55179"/>
                    <a:gd name="connsiteX11" fmla="*/ 8301 w 34670"/>
                    <a:gd name="connsiteY11" fmla="*/ 7804 h 55179"/>
                    <a:gd name="connsiteX12" fmla="*/ 8552 w 34670"/>
                    <a:gd name="connsiteY12" fmla="*/ 8330 h 55179"/>
                    <a:gd name="connsiteX13" fmla="*/ 9559 w 34670"/>
                    <a:gd name="connsiteY13" fmla="*/ 10598 h 55179"/>
                    <a:gd name="connsiteX14" fmla="*/ 10016 w 34670"/>
                    <a:gd name="connsiteY14" fmla="*/ 11789 h 55179"/>
                    <a:gd name="connsiteX15" fmla="*/ 10130 w 34670"/>
                    <a:gd name="connsiteY15" fmla="*/ 12063 h 55179"/>
                    <a:gd name="connsiteX16" fmla="*/ 10130 w 34670"/>
                    <a:gd name="connsiteY16" fmla="*/ 12132 h 55179"/>
                    <a:gd name="connsiteX17" fmla="*/ 10176 w 34670"/>
                    <a:gd name="connsiteY17" fmla="*/ 12178 h 55179"/>
                    <a:gd name="connsiteX18" fmla="*/ 10245 w 34670"/>
                    <a:gd name="connsiteY18" fmla="*/ 12361 h 55179"/>
                    <a:gd name="connsiteX19" fmla="*/ 10290 w 34670"/>
                    <a:gd name="connsiteY19" fmla="*/ 12521 h 55179"/>
                    <a:gd name="connsiteX20" fmla="*/ 10473 w 34670"/>
                    <a:gd name="connsiteY20" fmla="*/ 13094 h 55179"/>
                    <a:gd name="connsiteX21" fmla="*/ 11823 w 34670"/>
                    <a:gd name="connsiteY21" fmla="*/ 17812 h 55179"/>
                    <a:gd name="connsiteX22" fmla="*/ 12463 w 34670"/>
                    <a:gd name="connsiteY22" fmla="*/ 20148 h 55179"/>
                    <a:gd name="connsiteX23" fmla="*/ 13126 w 34670"/>
                    <a:gd name="connsiteY23" fmla="*/ 22209 h 55179"/>
                    <a:gd name="connsiteX24" fmla="*/ 13217 w 34670"/>
                    <a:gd name="connsiteY24" fmla="*/ 22461 h 55179"/>
                    <a:gd name="connsiteX25" fmla="*/ 13926 w 34670"/>
                    <a:gd name="connsiteY25" fmla="*/ 24224 h 55179"/>
                    <a:gd name="connsiteX26" fmla="*/ 14018 w 34670"/>
                    <a:gd name="connsiteY26" fmla="*/ 24453 h 55179"/>
                    <a:gd name="connsiteX27" fmla="*/ 14041 w 34670"/>
                    <a:gd name="connsiteY27" fmla="*/ 24476 h 55179"/>
                    <a:gd name="connsiteX28" fmla="*/ 14086 w 34670"/>
                    <a:gd name="connsiteY28" fmla="*/ 24590 h 55179"/>
                    <a:gd name="connsiteX29" fmla="*/ 14315 w 34670"/>
                    <a:gd name="connsiteY29" fmla="*/ 25072 h 55179"/>
                    <a:gd name="connsiteX30" fmla="*/ 14772 w 34670"/>
                    <a:gd name="connsiteY30" fmla="*/ 26056 h 55179"/>
                    <a:gd name="connsiteX31" fmla="*/ 15001 w 34670"/>
                    <a:gd name="connsiteY31" fmla="*/ 26537 h 55179"/>
                    <a:gd name="connsiteX32" fmla="*/ 15115 w 34670"/>
                    <a:gd name="connsiteY32" fmla="*/ 26766 h 55179"/>
                    <a:gd name="connsiteX33" fmla="*/ 15115 w 34670"/>
                    <a:gd name="connsiteY33" fmla="*/ 26766 h 55179"/>
                    <a:gd name="connsiteX34" fmla="*/ 15070 w 34670"/>
                    <a:gd name="connsiteY34" fmla="*/ 26652 h 55179"/>
                    <a:gd name="connsiteX35" fmla="*/ 15070 w 34670"/>
                    <a:gd name="connsiteY35" fmla="*/ 26652 h 55179"/>
                    <a:gd name="connsiteX36" fmla="*/ 15070 w 34670"/>
                    <a:gd name="connsiteY36" fmla="*/ 26720 h 55179"/>
                    <a:gd name="connsiteX37" fmla="*/ 15184 w 34670"/>
                    <a:gd name="connsiteY37" fmla="*/ 26835 h 55179"/>
                    <a:gd name="connsiteX38" fmla="*/ 15687 w 34670"/>
                    <a:gd name="connsiteY38" fmla="*/ 27797 h 55179"/>
                    <a:gd name="connsiteX39" fmla="*/ 16190 w 34670"/>
                    <a:gd name="connsiteY39" fmla="*/ 28736 h 55179"/>
                    <a:gd name="connsiteX40" fmla="*/ 16259 w 34670"/>
                    <a:gd name="connsiteY40" fmla="*/ 28873 h 55179"/>
                    <a:gd name="connsiteX41" fmla="*/ 16259 w 34670"/>
                    <a:gd name="connsiteY41" fmla="*/ 28919 h 55179"/>
                    <a:gd name="connsiteX42" fmla="*/ 16305 w 34670"/>
                    <a:gd name="connsiteY42" fmla="*/ 28942 h 55179"/>
                    <a:gd name="connsiteX43" fmla="*/ 16305 w 34670"/>
                    <a:gd name="connsiteY43" fmla="*/ 28942 h 55179"/>
                    <a:gd name="connsiteX44" fmla="*/ 16213 w 34670"/>
                    <a:gd name="connsiteY44" fmla="*/ 28759 h 55179"/>
                    <a:gd name="connsiteX45" fmla="*/ 16213 w 34670"/>
                    <a:gd name="connsiteY45" fmla="*/ 28759 h 55179"/>
                    <a:gd name="connsiteX46" fmla="*/ 16350 w 34670"/>
                    <a:gd name="connsiteY46" fmla="*/ 29011 h 55179"/>
                    <a:gd name="connsiteX47" fmla="*/ 16625 w 34670"/>
                    <a:gd name="connsiteY47" fmla="*/ 29446 h 55179"/>
                    <a:gd name="connsiteX48" fmla="*/ 17197 w 34670"/>
                    <a:gd name="connsiteY48" fmla="*/ 30362 h 55179"/>
                    <a:gd name="connsiteX49" fmla="*/ 17471 w 34670"/>
                    <a:gd name="connsiteY49" fmla="*/ 30797 h 55179"/>
                    <a:gd name="connsiteX50" fmla="*/ 17540 w 34670"/>
                    <a:gd name="connsiteY50" fmla="*/ 30911 h 55179"/>
                    <a:gd name="connsiteX51" fmla="*/ 17562 w 34670"/>
                    <a:gd name="connsiteY51" fmla="*/ 30911 h 55179"/>
                    <a:gd name="connsiteX52" fmla="*/ 17425 w 34670"/>
                    <a:gd name="connsiteY52" fmla="*/ 30728 h 55179"/>
                    <a:gd name="connsiteX53" fmla="*/ 17425 w 34670"/>
                    <a:gd name="connsiteY53" fmla="*/ 30728 h 55179"/>
                    <a:gd name="connsiteX54" fmla="*/ 17471 w 34670"/>
                    <a:gd name="connsiteY54" fmla="*/ 30797 h 55179"/>
                    <a:gd name="connsiteX55" fmla="*/ 17631 w 34670"/>
                    <a:gd name="connsiteY55" fmla="*/ 31003 h 55179"/>
                    <a:gd name="connsiteX56" fmla="*/ 18889 w 34670"/>
                    <a:gd name="connsiteY56" fmla="*/ 32743 h 55179"/>
                    <a:gd name="connsiteX57" fmla="*/ 20169 w 34670"/>
                    <a:gd name="connsiteY57" fmla="*/ 34461 h 55179"/>
                    <a:gd name="connsiteX58" fmla="*/ 20329 w 34670"/>
                    <a:gd name="connsiteY58" fmla="*/ 34667 h 55179"/>
                    <a:gd name="connsiteX59" fmla="*/ 20398 w 34670"/>
                    <a:gd name="connsiteY59" fmla="*/ 34782 h 55179"/>
                    <a:gd name="connsiteX60" fmla="*/ 20444 w 34670"/>
                    <a:gd name="connsiteY60" fmla="*/ 34850 h 55179"/>
                    <a:gd name="connsiteX61" fmla="*/ 20444 w 34670"/>
                    <a:gd name="connsiteY61" fmla="*/ 34850 h 55179"/>
                    <a:gd name="connsiteX62" fmla="*/ 20284 w 34670"/>
                    <a:gd name="connsiteY62" fmla="*/ 34621 h 55179"/>
                    <a:gd name="connsiteX63" fmla="*/ 20284 w 34670"/>
                    <a:gd name="connsiteY63" fmla="*/ 34621 h 55179"/>
                    <a:gd name="connsiteX64" fmla="*/ 20627 w 34670"/>
                    <a:gd name="connsiteY64" fmla="*/ 35056 h 55179"/>
                    <a:gd name="connsiteX65" fmla="*/ 21336 w 34670"/>
                    <a:gd name="connsiteY65" fmla="*/ 35858 h 55179"/>
                    <a:gd name="connsiteX66" fmla="*/ 22730 w 34670"/>
                    <a:gd name="connsiteY66" fmla="*/ 37461 h 55179"/>
                    <a:gd name="connsiteX67" fmla="*/ 23439 w 34670"/>
                    <a:gd name="connsiteY67" fmla="*/ 38263 h 55179"/>
                    <a:gd name="connsiteX68" fmla="*/ 24103 w 34670"/>
                    <a:gd name="connsiteY68" fmla="*/ 38973 h 55179"/>
                    <a:gd name="connsiteX69" fmla="*/ 24834 w 34670"/>
                    <a:gd name="connsiteY69" fmla="*/ 39751 h 55179"/>
                    <a:gd name="connsiteX70" fmla="*/ 24926 w 34670"/>
                    <a:gd name="connsiteY70" fmla="*/ 39843 h 55179"/>
                    <a:gd name="connsiteX71" fmla="*/ 24926 w 34670"/>
                    <a:gd name="connsiteY71" fmla="*/ 39843 h 55179"/>
                    <a:gd name="connsiteX72" fmla="*/ 24834 w 34670"/>
                    <a:gd name="connsiteY72" fmla="*/ 39751 h 55179"/>
                    <a:gd name="connsiteX73" fmla="*/ 24857 w 34670"/>
                    <a:gd name="connsiteY73" fmla="*/ 39751 h 55179"/>
                    <a:gd name="connsiteX74" fmla="*/ 24903 w 34670"/>
                    <a:gd name="connsiteY74" fmla="*/ 39820 h 55179"/>
                    <a:gd name="connsiteX75" fmla="*/ 25086 w 34670"/>
                    <a:gd name="connsiteY75" fmla="*/ 40003 h 55179"/>
                    <a:gd name="connsiteX76" fmla="*/ 25452 w 34670"/>
                    <a:gd name="connsiteY76" fmla="*/ 40393 h 55179"/>
                    <a:gd name="connsiteX77" fmla="*/ 26206 w 34670"/>
                    <a:gd name="connsiteY77" fmla="*/ 41148 h 55179"/>
                    <a:gd name="connsiteX78" fmla="*/ 26892 w 34670"/>
                    <a:gd name="connsiteY78" fmla="*/ 41812 h 55179"/>
                    <a:gd name="connsiteX79" fmla="*/ 28447 w 34670"/>
                    <a:gd name="connsiteY79" fmla="*/ 43278 h 55179"/>
                    <a:gd name="connsiteX80" fmla="*/ 28836 w 34670"/>
                    <a:gd name="connsiteY80" fmla="*/ 43622 h 55179"/>
                    <a:gd name="connsiteX81" fmla="*/ 28928 w 34670"/>
                    <a:gd name="connsiteY81" fmla="*/ 43736 h 55179"/>
                    <a:gd name="connsiteX82" fmla="*/ 28996 w 34670"/>
                    <a:gd name="connsiteY82" fmla="*/ 43782 h 55179"/>
                    <a:gd name="connsiteX83" fmla="*/ 28996 w 34670"/>
                    <a:gd name="connsiteY83" fmla="*/ 43782 h 55179"/>
                    <a:gd name="connsiteX84" fmla="*/ 28996 w 34670"/>
                    <a:gd name="connsiteY84" fmla="*/ 43782 h 55179"/>
                    <a:gd name="connsiteX85" fmla="*/ 28905 w 34670"/>
                    <a:gd name="connsiteY85" fmla="*/ 43668 h 55179"/>
                    <a:gd name="connsiteX86" fmla="*/ 28905 w 34670"/>
                    <a:gd name="connsiteY86" fmla="*/ 43668 h 55179"/>
                    <a:gd name="connsiteX87" fmla="*/ 29111 w 34670"/>
                    <a:gd name="connsiteY87" fmla="*/ 43851 h 55179"/>
                    <a:gd name="connsiteX88" fmla="*/ 29911 w 34670"/>
                    <a:gd name="connsiteY88" fmla="*/ 44561 h 55179"/>
                    <a:gd name="connsiteX89" fmla="*/ 33089 w 34670"/>
                    <a:gd name="connsiteY89" fmla="*/ 47332 h 55179"/>
                    <a:gd name="connsiteX90" fmla="*/ 33135 w 34670"/>
                    <a:gd name="connsiteY90" fmla="*/ 47332 h 55179"/>
                    <a:gd name="connsiteX91" fmla="*/ 33593 w 34670"/>
                    <a:gd name="connsiteY91" fmla="*/ 53653 h 55179"/>
                    <a:gd name="connsiteX92" fmla="*/ 28928 w 34670"/>
                    <a:gd name="connsiteY92" fmla="*/ 54981 h 55179"/>
                    <a:gd name="connsiteX93" fmla="*/ 24766 w 34670"/>
                    <a:gd name="connsiteY93" fmla="*/ 53676 h 55179"/>
                    <a:gd name="connsiteX94" fmla="*/ 23119 w 34670"/>
                    <a:gd name="connsiteY94" fmla="*/ 53034 h 55179"/>
                    <a:gd name="connsiteX95" fmla="*/ 22913 w 34670"/>
                    <a:gd name="connsiteY95" fmla="*/ 52965 h 55179"/>
                    <a:gd name="connsiteX96" fmla="*/ 22799 w 34670"/>
                    <a:gd name="connsiteY96" fmla="*/ 52920 h 55179"/>
                    <a:gd name="connsiteX97" fmla="*/ 22753 w 34670"/>
                    <a:gd name="connsiteY97" fmla="*/ 52920 h 55179"/>
                    <a:gd name="connsiteX98" fmla="*/ 22730 w 34670"/>
                    <a:gd name="connsiteY98" fmla="*/ 52897 h 55179"/>
                    <a:gd name="connsiteX99" fmla="*/ 22204 w 34670"/>
                    <a:gd name="connsiteY99" fmla="*/ 52622 h 55179"/>
                    <a:gd name="connsiteX100" fmla="*/ 21793 w 34670"/>
                    <a:gd name="connsiteY100" fmla="*/ 52439 h 55179"/>
                    <a:gd name="connsiteX101" fmla="*/ 21015 w 34670"/>
                    <a:gd name="connsiteY101" fmla="*/ 52050 h 55179"/>
                    <a:gd name="connsiteX102" fmla="*/ 19415 w 34670"/>
                    <a:gd name="connsiteY102" fmla="*/ 51271 h 55179"/>
                    <a:gd name="connsiteX103" fmla="*/ 19003 w 34670"/>
                    <a:gd name="connsiteY103" fmla="*/ 51088 h 55179"/>
                    <a:gd name="connsiteX104" fmla="*/ 18797 w 34670"/>
                    <a:gd name="connsiteY104" fmla="*/ 50996 h 55179"/>
                    <a:gd name="connsiteX105" fmla="*/ 18706 w 34670"/>
                    <a:gd name="connsiteY105" fmla="*/ 50927 h 55179"/>
                    <a:gd name="connsiteX106" fmla="*/ 18660 w 34670"/>
                    <a:gd name="connsiteY106" fmla="*/ 50927 h 55179"/>
                    <a:gd name="connsiteX107" fmla="*/ 18637 w 34670"/>
                    <a:gd name="connsiteY107" fmla="*/ 50882 h 55179"/>
                    <a:gd name="connsiteX108" fmla="*/ 18637 w 34670"/>
                    <a:gd name="connsiteY108" fmla="*/ 50882 h 55179"/>
                    <a:gd name="connsiteX109" fmla="*/ 18248 w 34670"/>
                    <a:gd name="connsiteY109" fmla="*/ 50607 h 55179"/>
                    <a:gd name="connsiteX110" fmla="*/ 17494 w 34670"/>
                    <a:gd name="connsiteY110" fmla="*/ 50149 h 55179"/>
                    <a:gd name="connsiteX111" fmla="*/ 14475 w 34670"/>
                    <a:gd name="connsiteY111" fmla="*/ 48271 h 55179"/>
                    <a:gd name="connsiteX112" fmla="*/ 12646 w 34670"/>
                    <a:gd name="connsiteY112" fmla="*/ 46920 h 55179"/>
                    <a:gd name="connsiteX113" fmla="*/ 11182 w 34670"/>
                    <a:gd name="connsiteY113" fmla="*/ 45683 h 55179"/>
                    <a:gd name="connsiteX114" fmla="*/ 9581 w 34670"/>
                    <a:gd name="connsiteY114" fmla="*/ 44194 h 55179"/>
                    <a:gd name="connsiteX115" fmla="*/ 9376 w 34670"/>
                    <a:gd name="connsiteY115" fmla="*/ 44011 h 55179"/>
                    <a:gd name="connsiteX116" fmla="*/ 9284 w 34670"/>
                    <a:gd name="connsiteY116" fmla="*/ 43920 h 55179"/>
                    <a:gd name="connsiteX117" fmla="*/ 9238 w 34670"/>
                    <a:gd name="connsiteY117" fmla="*/ 43874 h 55179"/>
                    <a:gd name="connsiteX118" fmla="*/ 9010 w 34670"/>
                    <a:gd name="connsiteY118" fmla="*/ 43622 h 55179"/>
                    <a:gd name="connsiteX119" fmla="*/ 8735 w 34670"/>
                    <a:gd name="connsiteY119" fmla="*/ 43301 h 55179"/>
                    <a:gd name="connsiteX120" fmla="*/ 8141 w 34670"/>
                    <a:gd name="connsiteY120" fmla="*/ 42637 h 55179"/>
                    <a:gd name="connsiteX121" fmla="*/ 7546 w 34670"/>
                    <a:gd name="connsiteY121" fmla="*/ 41973 h 55179"/>
                    <a:gd name="connsiteX122" fmla="*/ 7249 w 34670"/>
                    <a:gd name="connsiteY122" fmla="*/ 41629 h 55179"/>
                    <a:gd name="connsiteX123" fmla="*/ 7180 w 34670"/>
                    <a:gd name="connsiteY123" fmla="*/ 41538 h 55179"/>
                    <a:gd name="connsiteX124" fmla="*/ 6814 w 34670"/>
                    <a:gd name="connsiteY124" fmla="*/ 41057 h 55179"/>
                    <a:gd name="connsiteX125" fmla="*/ 6677 w 34670"/>
                    <a:gd name="connsiteY125" fmla="*/ 40897 h 55179"/>
                    <a:gd name="connsiteX126" fmla="*/ 5626 w 34670"/>
                    <a:gd name="connsiteY126" fmla="*/ 39454 h 55179"/>
                    <a:gd name="connsiteX127" fmla="*/ 5374 w 34670"/>
                    <a:gd name="connsiteY127" fmla="*/ 39087 h 55179"/>
                    <a:gd name="connsiteX128" fmla="*/ 5236 w 34670"/>
                    <a:gd name="connsiteY128" fmla="*/ 38927 h 55179"/>
                    <a:gd name="connsiteX129" fmla="*/ 5168 w 34670"/>
                    <a:gd name="connsiteY129" fmla="*/ 38835 h 55179"/>
                    <a:gd name="connsiteX130" fmla="*/ 4825 w 34670"/>
                    <a:gd name="connsiteY130" fmla="*/ 38286 h 55179"/>
                    <a:gd name="connsiteX131" fmla="*/ 4391 w 34670"/>
                    <a:gd name="connsiteY131" fmla="*/ 37507 h 55179"/>
                    <a:gd name="connsiteX132" fmla="*/ 3521 w 34670"/>
                    <a:gd name="connsiteY132" fmla="*/ 35973 h 55179"/>
                    <a:gd name="connsiteX133" fmla="*/ 3407 w 34670"/>
                    <a:gd name="connsiteY133" fmla="*/ 35789 h 55179"/>
                    <a:gd name="connsiteX134" fmla="*/ 3361 w 34670"/>
                    <a:gd name="connsiteY134" fmla="*/ 35698 h 55179"/>
                    <a:gd name="connsiteX135" fmla="*/ 3133 w 34670"/>
                    <a:gd name="connsiteY135" fmla="*/ 35240 h 55179"/>
                    <a:gd name="connsiteX136" fmla="*/ 3133 w 34670"/>
                    <a:gd name="connsiteY136" fmla="*/ 35171 h 55179"/>
                    <a:gd name="connsiteX137" fmla="*/ 2927 w 34670"/>
                    <a:gd name="connsiteY137" fmla="*/ 34759 h 55179"/>
                    <a:gd name="connsiteX138" fmla="*/ 2584 w 34670"/>
                    <a:gd name="connsiteY138" fmla="*/ 33934 h 55179"/>
                    <a:gd name="connsiteX139" fmla="*/ 2241 w 34670"/>
                    <a:gd name="connsiteY139" fmla="*/ 33133 h 55179"/>
                    <a:gd name="connsiteX140" fmla="*/ 2058 w 34670"/>
                    <a:gd name="connsiteY140" fmla="*/ 32721 h 55179"/>
                    <a:gd name="connsiteX141" fmla="*/ 1967 w 34670"/>
                    <a:gd name="connsiteY141" fmla="*/ 32515 h 55179"/>
                    <a:gd name="connsiteX142" fmla="*/ 1967 w 34670"/>
                    <a:gd name="connsiteY142" fmla="*/ 32446 h 55179"/>
                    <a:gd name="connsiteX143" fmla="*/ 1738 w 34670"/>
                    <a:gd name="connsiteY143" fmla="*/ 31942 h 55179"/>
                    <a:gd name="connsiteX144" fmla="*/ 1738 w 34670"/>
                    <a:gd name="connsiteY144" fmla="*/ 31896 h 55179"/>
                    <a:gd name="connsiteX145" fmla="*/ 1692 w 34670"/>
                    <a:gd name="connsiteY145" fmla="*/ 31782 h 55179"/>
                    <a:gd name="connsiteX146" fmla="*/ 1212 w 34670"/>
                    <a:gd name="connsiteY146" fmla="*/ 30064 h 55179"/>
                    <a:gd name="connsiteX147" fmla="*/ 983 w 34670"/>
                    <a:gd name="connsiteY147" fmla="*/ 29194 h 55179"/>
                    <a:gd name="connsiteX148" fmla="*/ 915 w 34670"/>
                    <a:gd name="connsiteY148" fmla="*/ 28988 h 55179"/>
                    <a:gd name="connsiteX149" fmla="*/ 754 w 34670"/>
                    <a:gd name="connsiteY149" fmla="*/ 28484 h 55179"/>
                    <a:gd name="connsiteX150" fmla="*/ 754 w 34670"/>
                    <a:gd name="connsiteY150" fmla="*/ 28438 h 55179"/>
                    <a:gd name="connsiteX151" fmla="*/ 732 w 34670"/>
                    <a:gd name="connsiteY151" fmla="*/ 28324 h 55179"/>
                    <a:gd name="connsiteX152" fmla="*/ 640 w 34670"/>
                    <a:gd name="connsiteY152" fmla="*/ 27888 h 55179"/>
                    <a:gd name="connsiteX153" fmla="*/ 366 w 34670"/>
                    <a:gd name="connsiteY153" fmla="*/ 26125 h 55179"/>
                    <a:gd name="connsiteX154" fmla="*/ 137 w 34670"/>
                    <a:gd name="connsiteY154" fmla="*/ 24820 h 55179"/>
                    <a:gd name="connsiteX155" fmla="*/ 91 w 34670"/>
                    <a:gd name="connsiteY155" fmla="*/ 23949 h 55179"/>
                    <a:gd name="connsiteX156" fmla="*/ 0 w 34670"/>
                    <a:gd name="connsiteY156" fmla="*/ 22163 h 55179"/>
                    <a:gd name="connsiteX157" fmla="*/ 23 w 34670"/>
                    <a:gd name="connsiteY157" fmla="*/ 20148 h 55179"/>
                    <a:gd name="connsiteX158" fmla="*/ 252 w 34670"/>
                    <a:gd name="connsiteY158" fmla="*/ 16392 h 55179"/>
                    <a:gd name="connsiteX159" fmla="*/ 434 w 34670"/>
                    <a:gd name="connsiteY159" fmla="*/ 14583 h 55179"/>
                    <a:gd name="connsiteX160" fmla="*/ 480 w 34670"/>
                    <a:gd name="connsiteY160" fmla="*/ 14147 h 55179"/>
                    <a:gd name="connsiteX161" fmla="*/ 480 w 34670"/>
                    <a:gd name="connsiteY161" fmla="*/ 13919 h 55179"/>
                    <a:gd name="connsiteX162" fmla="*/ 503 w 34670"/>
                    <a:gd name="connsiteY162" fmla="*/ 13872 h 55179"/>
                    <a:gd name="connsiteX163" fmla="*/ 503 w 34670"/>
                    <a:gd name="connsiteY163" fmla="*/ 13827 h 55179"/>
                    <a:gd name="connsiteX164" fmla="*/ 503 w 34670"/>
                    <a:gd name="connsiteY164" fmla="*/ 13964 h 55179"/>
                    <a:gd name="connsiteX165" fmla="*/ 503 w 34670"/>
                    <a:gd name="connsiteY165" fmla="*/ 13964 h 55179"/>
                    <a:gd name="connsiteX166" fmla="*/ 503 w 34670"/>
                    <a:gd name="connsiteY166" fmla="*/ 13827 h 55179"/>
                    <a:gd name="connsiteX167" fmla="*/ 549 w 34670"/>
                    <a:gd name="connsiteY167" fmla="*/ 12933 h 55179"/>
                    <a:gd name="connsiteX168" fmla="*/ 823 w 34670"/>
                    <a:gd name="connsiteY168" fmla="*/ 9544 h 55179"/>
                    <a:gd name="connsiteX169" fmla="*/ 869 w 34670"/>
                    <a:gd name="connsiteY169" fmla="*/ 7735 h 55179"/>
                    <a:gd name="connsiteX170" fmla="*/ 938 w 34670"/>
                    <a:gd name="connsiteY170" fmla="*/ 6201 h 55179"/>
                    <a:gd name="connsiteX171" fmla="*/ 892 w 34670"/>
                    <a:gd name="connsiteY171" fmla="*/ 6017 h 55179"/>
                    <a:gd name="connsiteX172" fmla="*/ 754 w 34670"/>
                    <a:gd name="connsiteY172" fmla="*/ 3269 h 55179"/>
                    <a:gd name="connsiteX173" fmla="*/ 800 w 34670"/>
                    <a:gd name="connsiteY173" fmla="*/ 3384 h 55179"/>
                    <a:gd name="connsiteX174" fmla="*/ 640 w 34670"/>
                    <a:gd name="connsiteY174" fmla="*/ 2422 h 55179"/>
                    <a:gd name="connsiteX175" fmla="*/ 526 w 34670"/>
                    <a:gd name="connsiteY175" fmla="*/ 1666 h 55179"/>
                    <a:gd name="connsiteX176" fmla="*/ 457 w 34670"/>
                    <a:gd name="connsiteY176" fmla="*/ 1575 h 55179"/>
                    <a:gd name="connsiteX177" fmla="*/ 297 w 34670"/>
                    <a:gd name="connsiteY177" fmla="*/ 979 h 55179"/>
                    <a:gd name="connsiteX178" fmla="*/ 206 w 34670"/>
                    <a:gd name="connsiteY178" fmla="*/ 658 h 55179"/>
                    <a:gd name="connsiteX179" fmla="*/ 572 w 34670"/>
                    <a:gd name="connsiteY179" fmla="*/ 17 h 55179"/>
                    <a:gd name="connsiteX180" fmla="*/ 892 w 34670"/>
                    <a:gd name="connsiteY180" fmla="*/ 17 h 55179"/>
                    <a:gd name="connsiteX181" fmla="*/ 1212 w 34670"/>
                    <a:gd name="connsiteY181" fmla="*/ 177 h 55179"/>
                    <a:gd name="connsiteX182" fmla="*/ 1898 w 34670"/>
                    <a:gd name="connsiteY182" fmla="*/ 681 h 55179"/>
                    <a:gd name="connsiteX183" fmla="*/ 1852 w 34670"/>
                    <a:gd name="connsiteY183" fmla="*/ 613 h 55179"/>
                    <a:gd name="connsiteX184" fmla="*/ 2287 w 34670"/>
                    <a:gd name="connsiteY184" fmla="*/ 1002 h 55179"/>
                    <a:gd name="connsiteX185" fmla="*/ 2698 w 34670"/>
                    <a:gd name="connsiteY185" fmla="*/ 1414 h 55179"/>
                    <a:gd name="connsiteX186" fmla="*/ 3361 w 34670"/>
                    <a:gd name="connsiteY186" fmla="*/ 2147 h 55179"/>
                    <a:gd name="connsiteX187" fmla="*/ 3407 w 34670"/>
                    <a:gd name="connsiteY187" fmla="*/ 2262 h 55179"/>
                    <a:gd name="connsiteX188" fmla="*/ 5122 w 34670"/>
                    <a:gd name="connsiteY188" fmla="*/ 4987 h 55179"/>
                    <a:gd name="connsiteX189" fmla="*/ 5077 w 34670"/>
                    <a:gd name="connsiteY189" fmla="*/ 4827 h 55179"/>
                    <a:gd name="connsiteX190" fmla="*/ 5969 w 34670"/>
                    <a:gd name="connsiteY190" fmla="*/ 6727 h 55179"/>
                    <a:gd name="connsiteX191" fmla="*/ 6655 w 34670"/>
                    <a:gd name="connsiteY191" fmla="*/ 8399 h 55179"/>
                    <a:gd name="connsiteX192" fmla="*/ 7821 w 34670"/>
                    <a:gd name="connsiteY192" fmla="*/ 12041 h 55179"/>
                    <a:gd name="connsiteX193" fmla="*/ 8072 w 34670"/>
                    <a:gd name="connsiteY193" fmla="*/ 12933 h 55179"/>
                    <a:gd name="connsiteX194" fmla="*/ 8072 w 34670"/>
                    <a:gd name="connsiteY194" fmla="*/ 13025 h 55179"/>
                    <a:gd name="connsiteX195" fmla="*/ 8118 w 34670"/>
                    <a:gd name="connsiteY195" fmla="*/ 13025 h 55179"/>
                    <a:gd name="connsiteX196" fmla="*/ 8118 w 34670"/>
                    <a:gd name="connsiteY196" fmla="*/ 13185 h 55179"/>
                    <a:gd name="connsiteX197" fmla="*/ 8141 w 34670"/>
                    <a:gd name="connsiteY197" fmla="*/ 13208 h 55179"/>
                    <a:gd name="connsiteX198" fmla="*/ 8141 w 34670"/>
                    <a:gd name="connsiteY198" fmla="*/ 13254 h 55179"/>
                    <a:gd name="connsiteX199" fmla="*/ 8209 w 34670"/>
                    <a:gd name="connsiteY199" fmla="*/ 13483 h 55179"/>
                    <a:gd name="connsiteX200" fmla="*/ 8301 w 34670"/>
                    <a:gd name="connsiteY200" fmla="*/ 13919 h 55179"/>
                    <a:gd name="connsiteX201" fmla="*/ 8690 w 34670"/>
                    <a:gd name="connsiteY201" fmla="*/ 15659 h 55179"/>
                    <a:gd name="connsiteX202" fmla="*/ 9399 w 34670"/>
                    <a:gd name="connsiteY202" fmla="*/ 18980 h 55179"/>
                    <a:gd name="connsiteX203" fmla="*/ 9742 w 34670"/>
                    <a:gd name="connsiteY203" fmla="*/ 20514 h 55179"/>
                    <a:gd name="connsiteX204" fmla="*/ 10222 w 34670"/>
                    <a:gd name="connsiteY204" fmla="*/ 22232 h 55179"/>
                    <a:gd name="connsiteX205" fmla="*/ 10451 w 34670"/>
                    <a:gd name="connsiteY205" fmla="*/ 23102 h 55179"/>
                    <a:gd name="connsiteX206" fmla="*/ 10451 w 34670"/>
                    <a:gd name="connsiteY206" fmla="*/ 23194 h 55179"/>
                    <a:gd name="connsiteX207" fmla="*/ 10496 w 34670"/>
                    <a:gd name="connsiteY207" fmla="*/ 23262 h 55179"/>
                    <a:gd name="connsiteX208" fmla="*/ 10496 w 34670"/>
                    <a:gd name="connsiteY208" fmla="*/ 23262 h 55179"/>
                    <a:gd name="connsiteX209" fmla="*/ 10405 w 34670"/>
                    <a:gd name="connsiteY209" fmla="*/ 22896 h 55179"/>
                    <a:gd name="connsiteX210" fmla="*/ 10405 w 34670"/>
                    <a:gd name="connsiteY210" fmla="*/ 22896 h 55179"/>
                    <a:gd name="connsiteX211" fmla="*/ 10473 w 34670"/>
                    <a:gd name="connsiteY211" fmla="*/ 23102 h 55179"/>
                    <a:gd name="connsiteX212" fmla="*/ 10633 w 34670"/>
                    <a:gd name="connsiteY212" fmla="*/ 23514 h 55179"/>
                    <a:gd name="connsiteX213" fmla="*/ 11251 w 34670"/>
                    <a:gd name="connsiteY213" fmla="*/ 25186 h 55179"/>
                    <a:gd name="connsiteX214" fmla="*/ 12531 w 34670"/>
                    <a:gd name="connsiteY214" fmla="*/ 27980 h 55179"/>
                    <a:gd name="connsiteX215" fmla="*/ 13835 w 34670"/>
                    <a:gd name="connsiteY215" fmla="*/ 30202 h 55179"/>
                    <a:gd name="connsiteX216" fmla="*/ 14772 w 34670"/>
                    <a:gd name="connsiteY216" fmla="*/ 31690 h 55179"/>
                    <a:gd name="connsiteX217" fmla="*/ 15253 w 34670"/>
                    <a:gd name="connsiteY217" fmla="*/ 32446 h 55179"/>
                    <a:gd name="connsiteX218" fmla="*/ 14955 w 34670"/>
                    <a:gd name="connsiteY218" fmla="*/ 31988 h 55179"/>
                    <a:gd name="connsiteX219" fmla="*/ 14955 w 34670"/>
                    <a:gd name="connsiteY219" fmla="*/ 31988 h 55179"/>
                    <a:gd name="connsiteX220" fmla="*/ 14955 w 34670"/>
                    <a:gd name="connsiteY220" fmla="*/ 32033 h 55179"/>
                    <a:gd name="connsiteX221" fmla="*/ 14955 w 34670"/>
                    <a:gd name="connsiteY221" fmla="*/ 32080 h 55179"/>
                    <a:gd name="connsiteX222" fmla="*/ 15047 w 34670"/>
                    <a:gd name="connsiteY222" fmla="*/ 32148 h 55179"/>
                    <a:gd name="connsiteX223" fmla="*/ 15184 w 34670"/>
                    <a:gd name="connsiteY223" fmla="*/ 32331 h 55179"/>
                    <a:gd name="connsiteX224" fmla="*/ 15435 w 34670"/>
                    <a:gd name="connsiteY224" fmla="*/ 32675 h 55179"/>
                    <a:gd name="connsiteX225" fmla="*/ 16465 w 34670"/>
                    <a:gd name="connsiteY225" fmla="*/ 34141 h 55179"/>
                    <a:gd name="connsiteX226" fmla="*/ 16579 w 34670"/>
                    <a:gd name="connsiteY226" fmla="*/ 34324 h 55179"/>
                    <a:gd name="connsiteX227" fmla="*/ 16579 w 34670"/>
                    <a:gd name="connsiteY227" fmla="*/ 34369 h 55179"/>
                    <a:gd name="connsiteX228" fmla="*/ 16625 w 34670"/>
                    <a:gd name="connsiteY228" fmla="*/ 34369 h 55179"/>
                    <a:gd name="connsiteX229" fmla="*/ 16327 w 34670"/>
                    <a:gd name="connsiteY229" fmla="*/ 33980 h 55179"/>
                    <a:gd name="connsiteX230" fmla="*/ 16327 w 34670"/>
                    <a:gd name="connsiteY230" fmla="*/ 33980 h 55179"/>
                    <a:gd name="connsiteX231" fmla="*/ 16396 w 34670"/>
                    <a:gd name="connsiteY231" fmla="*/ 34095 h 55179"/>
                    <a:gd name="connsiteX232" fmla="*/ 16670 w 34670"/>
                    <a:gd name="connsiteY232" fmla="*/ 34415 h 55179"/>
                    <a:gd name="connsiteX233" fmla="*/ 17219 w 34670"/>
                    <a:gd name="connsiteY233" fmla="*/ 35125 h 55179"/>
                    <a:gd name="connsiteX234" fmla="*/ 18088 w 34670"/>
                    <a:gd name="connsiteY234" fmla="*/ 36225 h 55179"/>
                    <a:gd name="connsiteX235" fmla="*/ 18957 w 34670"/>
                    <a:gd name="connsiteY235" fmla="*/ 37278 h 55179"/>
                    <a:gd name="connsiteX236" fmla="*/ 20078 w 34670"/>
                    <a:gd name="connsiteY236" fmla="*/ 38469 h 55179"/>
                    <a:gd name="connsiteX237" fmla="*/ 20695 w 34670"/>
                    <a:gd name="connsiteY237" fmla="*/ 39110 h 55179"/>
                    <a:gd name="connsiteX238" fmla="*/ 20993 w 34670"/>
                    <a:gd name="connsiteY238" fmla="*/ 39431 h 55179"/>
                    <a:gd name="connsiteX239" fmla="*/ 21038 w 34670"/>
                    <a:gd name="connsiteY239" fmla="*/ 39477 h 55179"/>
                    <a:gd name="connsiteX240" fmla="*/ 21038 w 34670"/>
                    <a:gd name="connsiteY240" fmla="*/ 39477 h 55179"/>
                    <a:gd name="connsiteX241" fmla="*/ 21038 w 34670"/>
                    <a:gd name="connsiteY241" fmla="*/ 39522 h 55179"/>
                    <a:gd name="connsiteX242" fmla="*/ 20650 w 34670"/>
                    <a:gd name="connsiteY242" fmla="*/ 39202 h 55179"/>
                    <a:gd name="connsiteX243" fmla="*/ 20741 w 34670"/>
                    <a:gd name="connsiteY243" fmla="*/ 39271 h 55179"/>
                    <a:gd name="connsiteX244" fmla="*/ 20901 w 34670"/>
                    <a:gd name="connsiteY244" fmla="*/ 39408 h 55179"/>
                    <a:gd name="connsiteX245" fmla="*/ 23599 w 34670"/>
                    <a:gd name="connsiteY245" fmla="*/ 41744 h 55179"/>
                    <a:gd name="connsiteX246" fmla="*/ 24285 w 34670"/>
                    <a:gd name="connsiteY246" fmla="*/ 42316 h 55179"/>
                    <a:gd name="connsiteX247" fmla="*/ 23897 w 34670"/>
                    <a:gd name="connsiteY247" fmla="*/ 42064 h 55179"/>
                    <a:gd name="connsiteX248" fmla="*/ 23919 w 34670"/>
                    <a:gd name="connsiteY248" fmla="*/ 42064 h 55179"/>
                    <a:gd name="connsiteX249" fmla="*/ 23965 w 34670"/>
                    <a:gd name="connsiteY249" fmla="*/ 42110 h 55179"/>
                    <a:gd name="connsiteX250" fmla="*/ 24057 w 34670"/>
                    <a:gd name="connsiteY250" fmla="*/ 42202 h 55179"/>
                    <a:gd name="connsiteX251" fmla="*/ 24240 w 34670"/>
                    <a:gd name="connsiteY251" fmla="*/ 42339 h 55179"/>
                    <a:gd name="connsiteX252" fmla="*/ 24605 w 34670"/>
                    <a:gd name="connsiteY252" fmla="*/ 42568 h 55179"/>
                    <a:gd name="connsiteX253" fmla="*/ 26069 w 34670"/>
                    <a:gd name="connsiteY253" fmla="*/ 43576 h 55179"/>
                    <a:gd name="connsiteX254" fmla="*/ 26801 w 34670"/>
                    <a:gd name="connsiteY254" fmla="*/ 44080 h 55179"/>
                    <a:gd name="connsiteX255" fmla="*/ 27167 w 34670"/>
                    <a:gd name="connsiteY255" fmla="*/ 44309 h 55179"/>
                    <a:gd name="connsiteX256" fmla="*/ 27167 w 34670"/>
                    <a:gd name="connsiteY256" fmla="*/ 44309 h 55179"/>
                    <a:gd name="connsiteX257" fmla="*/ 26686 w 34670"/>
                    <a:gd name="connsiteY257" fmla="*/ 44080 h 55179"/>
                    <a:gd name="connsiteX258" fmla="*/ 26710 w 34670"/>
                    <a:gd name="connsiteY258" fmla="*/ 44080 h 55179"/>
                    <a:gd name="connsiteX259" fmla="*/ 26755 w 34670"/>
                    <a:gd name="connsiteY259" fmla="*/ 44103 h 55179"/>
                    <a:gd name="connsiteX260" fmla="*/ 26847 w 34670"/>
                    <a:gd name="connsiteY260" fmla="*/ 44148 h 55179"/>
                    <a:gd name="connsiteX261" fmla="*/ 27053 w 34670"/>
                    <a:gd name="connsiteY261" fmla="*/ 44263 h 55179"/>
                    <a:gd name="connsiteX262" fmla="*/ 28607 w 34670"/>
                    <a:gd name="connsiteY262" fmla="*/ 45064 h 55179"/>
                    <a:gd name="connsiteX263" fmla="*/ 31077 w 34670"/>
                    <a:gd name="connsiteY263" fmla="*/ 46187 h 55179"/>
                    <a:gd name="connsiteX264" fmla="*/ 26915 w 34670"/>
                    <a:gd name="connsiteY264" fmla="*/ 53859 h 55179"/>
                    <a:gd name="connsiteX265" fmla="*/ 23965 w 34670"/>
                    <a:gd name="connsiteY265" fmla="*/ 50698 h 55179"/>
                    <a:gd name="connsiteX266" fmla="*/ 23233 w 34670"/>
                    <a:gd name="connsiteY266" fmla="*/ 49943 h 55179"/>
                    <a:gd name="connsiteX267" fmla="*/ 22753 w 34670"/>
                    <a:gd name="connsiteY267" fmla="*/ 49416 h 55179"/>
                    <a:gd name="connsiteX268" fmla="*/ 22410 w 34670"/>
                    <a:gd name="connsiteY268" fmla="*/ 49004 h 55179"/>
                    <a:gd name="connsiteX269" fmla="*/ 21015 w 34670"/>
                    <a:gd name="connsiteY269" fmla="*/ 47378 h 55179"/>
                    <a:gd name="connsiteX270" fmla="*/ 20238 w 34670"/>
                    <a:gd name="connsiteY270" fmla="*/ 46485 h 55179"/>
                    <a:gd name="connsiteX271" fmla="*/ 19575 w 34670"/>
                    <a:gd name="connsiteY271" fmla="*/ 45637 h 55179"/>
                    <a:gd name="connsiteX272" fmla="*/ 18797 w 34670"/>
                    <a:gd name="connsiteY272" fmla="*/ 44675 h 55179"/>
                    <a:gd name="connsiteX273" fmla="*/ 18157 w 34670"/>
                    <a:gd name="connsiteY273" fmla="*/ 43828 h 55179"/>
                    <a:gd name="connsiteX274" fmla="*/ 17448 w 34670"/>
                    <a:gd name="connsiteY274" fmla="*/ 42912 h 55179"/>
                    <a:gd name="connsiteX275" fmla="*/ 16854 w 34670"/>
                    <a:gd name="connsiteY275" fmla="*/ 41996 h 55179"/>
                    <a:gd name="connsiteX276" fmla="*/ 15664 w 34670"/>
                    <a:gd name="connsiteY276" fmla="*/ 40255 h 55179"/>
                    <a:gd name="connsiteX277" fmla="*/ 15070 w 34670"/>
                    <a:gd name="connsiteY277" fmla="*/ 39339 h 55179"/>
                    <a:gd name="connsiteX278" fmla="*/ 14772 w 34670"/>
                    <a:gd name="connsiteY278" fmla="*/ 38904 h 55179"/>
                    <a:gd name="connsiteX279" fmla="*/ 14567 w 34670"/>
                    <a:gd name="connsiteY279" fmla="*/ 38606 h 55179"/>
                    <a:gd name="connsiteX280" fmla="*/ 14567 w 34670"/>
                    <a:gd name="connsiteY280" fmla="*/ 38538 h 55179"/>
                    <a:gd name="connsiteX281" fmla="*/ 14475 w 34670"/>
                    <a:gd name="connsiteY281" fmla="*/ 38423 h 55179"/>
                    <a:gd name="connsiteX282" fmla="*/ 14338 w 34670"/>
                    <a:gd name="connsiteY282" fmla="*/ 38194 h 55179"/>
                    <a:gd name="connsiteX283" fmla="*/ 13309 w 34670"/>
                    <a:gd name="connsiteY283" fmla="*/ 36339 h 55179"/>
                    <a:gd name="connsiteX284" fmla="*/ 12257 w 34670"/>
                    <a:gd name="connsiteY284" fmla="*/ 34461 h 55179"/>
                    <a:gd name="connsiteX285" fmla="*/ 12143 w 34670"/>
                    <a:gd name="connsiteY285" fmla="*/ 34232 h 55179"/>
                    <a:gd name="connsiteX286" fmla="*/ 12143 w 34670"/>
                    <a:gd name="connsiteY286" fmla="*/ 34163 h 55179"/>
                    <a:gd name="connsiteX287" fmla="*/ 11960 w 34670"/>
                    <a:gd name="connsiteY287" fmla="*/ 33911 h 55179"/>
                    <a:gd name="connsiteX288" fmla="*/ 11960 w 34670"/>
                    <a:gd name="connsiteY288" fmla="*/ 33911 h 55179"/>
                    <a:gd name="connsiteX289" fmla="*/ 11914 w 34670"/>
                    <a:gd name="connsiteY289" fmla="*/ 33751 h 55179"/>
                    <a:gd name="connsiteX290" fmla="*/ 11685 w 34670"/>
                    <a:gd name="connsiteY290" fmla="*/ 33270 h 55179"/>
                    <a:gd name="connsiteX291" fmla="*/ 11228 w 34670"/>
                    <a:gd name="connsiteY291" fmla="*/ 32308 h 55179"/>
                    <a:gd name="connsiteX292" fmla="*/ 10702 w 34670"/>
                    <a:gd name="connsiteY292" fmla="*/ 31141 h 55179"/>
                    <a:gd name="connsiteX293" fmla="*/ 10313 w 34670"/>
                    <a:gd name="connsiteY293" fmla="*/ 30156 h 55179"/>
                    <a:gd name="connsiteX294" fmla="*/ 9924 w 34670"/>
                    <a:gd name="connsiteY294" fmla="*/ 29171 h 55179"/>
                    <a:gd name="connsiteX295" fmla="*/ 9765 w 34670"/>
                    <a:gd name="connsiteY295" fmla="*/ 28759 h 55179"/>
                    <a:gd name="connsiteX296" fmla="*/ 9696 w 34670"/>
                    <a:gd name="connsiteY296" fmla="*/ 28507 h 55179"/>
                    <a:gd name="connsiteX297" fmla="*/ 9536 w 34670"/>
                    <a:gd name="connsiteY297" fmla="*/ 28003 h 55179"/>
                    <a:gd name="connsiteX298" fmla="*/ 9216 w 34670"/>
                    <a:gd name="connsiteY298" fmla="*/ 26972 h 55179"/>
                    <a:gd name="connsiteX299" fmla="*/ 9056 w 34670"/>
                    <a:gd name="connsiteY299" fmla="*/ 26446 h 55179"/>
                    <a:gd name="connsiteX300" fmla="*/ 8964 w 34670"/>
                    <a:gd name="connsiteY300" fmla="*/ 26102 h 55179"/>
                    <a:gd name="connsiteX301" fmla="*/ 8895 w 34670"/>
                    <a:gd name="connsiteY301" fmla="*/ 25827 h 55179"/>
                    <a:gd name="connsiteX302" fmla="*/ 8347 w 34670"/>
                    <a:gd name="connsiteY302" fmla="*/ 23491 h 55179"/>
                    <a:gd name="connsiteX303" fmla="*/ 8415 w 34670"/>
                    <a:gd name="connsiteY303" fmla="*/ 23766 h 55179"/>
                    <a:gd name="connsiteX304" fmla="*/ 7958 w 34670"/>
                    <a:gd name="connsiteY304" fmla="*/ 21086 h 55179"/>
                    <a:gd name="connsiteX305" fmla="*/ 7661 w 34670"/>
                    <a:gd name="connsiteY305" fmla="*/ 18659 h 55179"/>
                    <a:gd name="connsiteX306" fmla="*/ 7341 w 34670"/>
                    <a:gd name="connsiteY306" fmla="*/ 16323 h 55179"/>
                    <a:gd name="connsiteX307" fmla="*/ 6998 w 34670"/>
                    <a:gd name="connsiteY307" fmla="*/ 13895 h 55179"/>
                    <a:gd name="connsiteX308" fmla="*/ 6906 w 34670"/>
                    <a:gd name="connsiteY308" fmla="*/ 13300 h 55179"/>
                    <a:gd name="connsiteX309" fmla="*/ 6906 w 34670"/>
                    <a:gd name="connsiteY309" fmla="*/ 13140 h 55179"/>
                    <a:gd name="connsiteX310" fmla="*/ 6906 w 34670"/>
                    <a:gd name="connsiteY310" fmla="*/ 13140 h 55179"/>
                    <a:gd name="connsiteX311" fmla="*/ 6929 w 34670"/>
                    <a:gd name="connsiteY311" fmla="*/ 13300 h 55179"/>
                    <a:gd name="connsiteX312" fmla="*/ 6929 w 34670"/>
                    <a:gd name="connsiteY312" fmla="*/ 13300 h 55179"/>
                    <a:gd name="connsiteX313" fmla="*/ 6929 w 34670"/>
                    <a:gd name="connsiteY313" fmla="*/ 13254 h 55179"/>
                    <a:gd name="connsiteX314" fmla="*/ 6929 w 34670"/>
                    <a:gd name="connsiteY314" fmla="*/ 13163 h 55179"/>
                    <a:gd name="connsiteX315" fmla="*/ 6860 w 34670"/>
                    <a:gd name="connsiteY315" fmla="*/ 12888 h 55179"/>
                    <a:gd name="connsiteX316" fmla="*/ 6586 w 34670"/>
                    <a:gd name="connsiteY316" fmla="*/ 11743 h 55179"/>
                    <a:gd name="connsiteX317" fmla="*/ 5923 w 34670"/>
                    <a:gd name="connsiteY317" fmla="*/ 9429 h 55179"/>
                    <a:gd name="connsiteX318" fmla="*/ 5740 w 34670"/>
                    <a:gd name="connsiteY318" fmla="*/ 8857 h 55179"/>
                    <a:gd name="connsiteX319" fmla="*/ 5557 w 34670"/>
                    <a:gd name="connsiteY319" fmla="*/ 8330 h 55179"/>
                    <a:gd name="connsiteX320" fmla="*/ 5122 w 34670"/>
                    <a:gd name="connsiteY320" fmla="*/ 7254 h 55179"/>
                    <a:gd name="connsiteX321" fmla="*/ 4185 w 34670"/>
                    <a:gd name="connsiteY321" fmla="*/ 5216 h 55179"/>
                    <a:gd name="connsiteX322" fmla="*/ 4116 w 34670"/>
                    <a:gd name="connsiteY322" fmla="*/ 5124 h 55179"/>
                    <a:gd name="connsiteX323" fmla="*/ 3407 w 34670"/>
                    <a:gd name="connsiteY323" fmla="*/ 3888 h 55179"/>
                    <a:gd name="connsiteX324" fmla="*/ 2950 w 34670"/>
                    <a:gd name="connsiteY324" fmla="*/ 3292 h 55179"/>
                    <a:gd name="connsiteX325" fmla="*/ 2492 w 34670"/>
                    <a:gd name="connsiteY325" fmla="*/ 2674 h 55179"/>
                    <a:gd name="connsiteX326" fmla="*/ 2538 w 34670"/>
                    <a:gd name="connsiteY326" fmla="*/ 2719 h 55179"/>
                    <a:gd name="connsiteX327" fmla="*/ 1669 w 34670"/>
                    <a:gd name="connsiteY327" fmla="*/ 1849 h 55179"/>
                    <a:gd name="connsiteX328" fmla="*/ 1395 w 34670"/>
                    <a:gd name="connsiteY328" fmla="*/ 1620 h 55179"/>
                    <a:gd name="connsiteX329" fmla="*/ 1258 w 34670"/>
                    <a:gd name="connsiteY329" fmla="*/ 1529 h 55179"/>
                    <a:gd name="connsiteX330" fmla="*/ 1235 w 34670"/>
                    <a:gd name="connsiteY330" fmla="*/ 1460 h 55179"/>
                    <a:gd name="connsiteX331" fmla="*/ 640 w 34670"/>
                    <a:gd name="connsiteY331" fmla="*/ 1093 h 55179"/>
                    <a:gd name="connsiteX332" fmla="*/ 1258 w 34670"/>
                    <a:gd name="connsiteY332" fmla="*/ 154 h 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4670" h="55179">
                      <a:moveTo>
                        <a:pt x="1029" y="63"/>
                      </a:moveTo>
                      <a:lnTo>
                        <a:pt x="1669" y="292"/>
                      </a:lnTo>
                      <a:lnTo>
                        <a:pt x="2355" y="658"/>
                      </a:lnTo>
                      <a:cubicBezTo>
                        <a:pt x="2767" y="864"/>
                        <a:pt x="3178" y="1231"/>
                        <a:pt x="3590" y="1529"/>
                      </a:cubicBezTo>
                      <a:lnTo>
                        <a:pt x="3636" y="1575"/>
                      </a:lnTo>
                      <a:lnTo>
                        <a:pt x="4230" y="2101"/>
                      </a:lnTo>
                      <a:cubicBezTo>
                        <a:pt x="4413" y="2307"/>
                        <a:pt x="4642" y="2468"/>
                        <a:pt x="4825" y="2697"/>
                      </a:cubicBezTo>
                      <a:lnTo>
                        <a:pt x="5945" y="4025"/>
                      </a:lnTo>
                      <a:lnTo>
                        <a:pt x="5900" y="3933"/>
                      </a:lnTo>
                      <a:cubicBezTo>
                        <a:pt x="6380" y="4643"/>
                        <a:pt x="6998" y="5376"/>
                        <a:pt x="7386" y="6086"/>
                      </a:cubicBezTo>
                      <a:lnTo>
                        <a:pt x="8004" y="7185"/>
                      </a:lnTo>
                      <a:cubicBezTo>
                        <a:pt x="8095" y="7368"/>
                        <a:pt x="8187" y="7506"/>
                        <a:pt x="8301" y="7804"/>
                      </a:cubicBezTo>
                      <a:lnTo>
                        <a:pt x="8552" y="8330"/>
                      </a:lnTo>
                      <a:cubicBezTo>
                        <a:pt x="8895" y="9063"/>
                        <a:pt x="9261" y="9796"/>
                        <a:pt x="9559" y="10598"/>
                      </a:cubicBezTo>
                      <a:lnTo>
                        <a:pt x="10016" y="11789"/>
                      </a:lnTo>
                      <a:lnTo>
                        <a:pt x="10130" y="12063"/>
                      </a:lnTo>
                      <a:lnTo>
                        <a:pt x="10130" y="12132"/>
                      </a:lnTo>
                      <a:cubicBezTo>
                        <a:pt x="10130" y="12132"/>
                        <a:pt x="10176" y="12178"/>
                        <a:pt x="10176" y="12178"/>
                      </a:cubicBezTo>
                      <a:lnTo>
                        <a:pt x="10245" y="12361"/>
                      </a:lnTo>
                      <a:lnTo>
                        <a:pt x="10290" y="12521"/>
                      </a:lnTo>
                      <a:lnTo>
                        <a:pt x="10473" y="13094"/>
                      </a:lnTo>
                      <a:lnTo>
                        <a:pt x="11823" y="17812"/>
                      </a:lnTo>
                      <a:lnTo>
                        <a:pt x="12463" y="20148"/>
                      </a:lnTo>
                      <a:lnTo>
                        <a:pt x="13126" y="22209"/>
                      </a:lnTo>
                      <a:lnTo>
                        <a:pt x="13217" y="22461"/>
                      </a:lnTo>
                      <a:lnTo>
                        <a:pt x="13926" y="24224"/>
                      </a:lnTo>
                      <a:lnTo>
                        <a:pt x="14018" y="24453"/>
                      </a:lnTo>
                      <a:cubicBezTo>
                        <a:pt x="14018" y="24453"/>
                        <a:pt x="14086" y="24590"/>
                        <a:pt x="14041" y="24476"/>
                      </a:cubicBezTo>
                      <a:lnTo>
                        <a:pt x="14086" y="24590"/>
                      </a:lnTo>
                      <a:lnTo>
                        <a:pt x="14315" y="25072"/>
                      </a:lnTo>
                      <a:lnTo>
                        <a:pt x="14772" y="26056"/>
                      </a:lnTo>
                      <a:lnTo>
                        <a:pt x="15001" y="26537"/>
                      </a:lnTo>
                      <a:lnTo>
                        <a:pt x="15115" y="26766"/>
                      </a:lnTo>
                      <a:lnTo>
                        <a:pt x="15115" y="26766"/>
                      </a:lnTo>
                      <a:cubicBezTo>
                        <a:pt x="14978" y="26491"/>
                        <a:pt x="15092" y="26720"/>
                        <a:pt x="15070" y="26652"/>
                      </a:cubicBezTo>
                      <a:lnTo>
                        <a:pt x="15070" y="26652"/>
                      </a:lnTo>
                      <a:lnTo>
                        <a:pt x="15070" y="26720"/>
                      </a:lnTo>
                      <a:cubicBezTo>
                        <a:pt x="15070" y="26720"/>
                        <a:pt x="15184" y="26835"/>
                        <a:pt x="15184" y="26835"/>
                      </a:cubicBezTo>
                      <a:lnTo>
                        <a:pt x="15687" y="27797"/>
                      </a:lnTo>
                      <a:lnTo>
                        <a:pt x="16190" y="28736"/>
                      </a:lnTo>
                      <a:lnTo>
                        <a:pt x="16259" y="28873"/>
                      </a:lnTo>
                      <a:lnTo>
                        <a:pt x="16259" y="28919"/>
                      </a:lnTo>
                      <a:cubicBezTo>
                        <a:pt x="16259" y="28919"/>
                        <a:pt x="16305" y="28942"/>
                        <a:pt x="16305" y="28942"/>
                      </a:cubicBezTo>
                      <a:lnTo>
                        <a:pt x="16305" y="28942"/>
                      </a:lnTo>
                      <a:cubicBezTo>
                        <a:pt x="16305" y="28942"/>
                        <a:pt x="16122" y="28598"/>
                        <a:pt x="16213" y="28759"/>
                      </a:cubicBezTo>
                      <a:lnTo>
                        <a:pt x="16213" y="28759"/>
                      </a:lnTo>
                      <a:cubicBezTo>
                        <a:pt x="16213" y="28759"/>
                        <a:pt x="16350" y="29011"/>
                        <a:pt x="16350" y="29011"/>
                      </a:cubicBezTo>
                      <a:lnTo>
                        <a:pt x="16625" y="29446"/>
                      </a:lnTo>
                      <a:lnTo>
                        <a:pt x="17197" y="30362"/>
                      </a:lnTo>
                      <a:lnTo>
                        <a:pt x="17471" y="30797"/>
                      </a:lnTo>
                      <a:lnTo>
                        <a:pt x="17540" y="30911"/>
                      </a:lnTo>
                      <a:lnTo>
                        <a:pt x="17562" y="30911"/>
                      </a:lnTo>
                      <a:cubicBezTo>
                        <a:pt x="17288" y="30499"/>
                        <a:pt x="17494" y="30820"/>
                        <a:pt x="17425" y="30728"/>
                      </a:cubicBezTo>
                      <a:lnTo>
                        <a:pt x="17425" y="30728"/>
                      </a:lnTo>
                      <a:cubicBezTo>
                        <a:pt x="17425" y="30728"/>
                        <a:pt x="17471" y="30797"/>
                        <a:pt x="17471" y="30797"/>
                      </a:cubicBezTo>
                      <a:lnTo>
                        <a:pt x="17631" y="31003"/>
                      </a:lnTo>
                      <a:lnTo>
                        <a:pt x="18889" y="32743"/>
                      </a:lnTo>
                      <a:lnTo>
                        <a:pt x="20169" y="34461"/>
                      </a:lnTo>
                      <a:lnTo>
                        <a:pt x="20329" y="34667"/>
                      </a:lnTo>
                      <a:lnTo>
                        <a:pt x="20398" y="34782"/>
                      </a:lnTo>
                      <a:lnTo>
                        <a:pt x="20444" y="34850"/>
                      </a:lnTo>
                      <a:lnTo>
                        <a:pt x="20444" y="34850"/>
                      </a:lnTo>
                      <a:cubicBezTo>
                        <a:pt x="20604" y="35080"/>
                        <a:pt x="20238" y="34576"/>
                        <a:pt x="20284" y="34621"/>
                      </a:cubicBezTo>
                      <a:lnTo>
                        <a:pt x="20284" y="34621"/>
                      </a:lnTo>
                      <a:cubicBezTo>
                        <a:pt x="20284" y="34621"/>
                        <a:pt x="20627" y="35056"/>
                        <a:pt x="20627" y="35056"/>
                      </a:cubicBezTo>
                      <a:lnTo>
                        <a:pt x="21336" y="35858"/>
                      </a:lnTo>
                      <a:lnTo>
                        <a:pt x="22730" y="37461"/>
                      </a:lnTo>
                      <a:lnTo>
                        <a:pt x="23439" y="38263"/>
                      </a:lnTo>
                      <a:cubicBezTo>
                        <a:pt x="23554" y="38377"/>
                        <a:pt x="23897" y="38744"/>
                        <a:pt x="24103" y="38973"/>
                      </a:cubicBezTo>
                      <a:lnTo>
                        <a:pt x="24834" y="39751"/>
                      </a:lnTo>
                      <a:lnTo>
                        <a:pt x="24926" y="39843"/>
                      </a:lnTo>
                      <a:lnTo>
                        <a:pt x="24926" y="39843"/>
                      </a:lnTo>
                      <a:cubicBezTo>
                        <a:pt x="25017" y="39980"/>
                        <a:pt x="24811" y="39706"/>
                        <a:pt x="24834" y="39751"/>
                      </a:cubicBezTo>
                      <a:lnTo>
                        <a:pt x="24857" y="39751"/>
                      </a:lnTo>
                      <a:cubicBezTo>
                        <a:pt x="24857" y="39751"/>
                        <a:pt x="24903" y="39820"/>
                        <a:pt x="24903" y="39820"/>
                      </a:cubicBezTo>
                      <a:lnTo>
                        <a:pt x="25086" y="40003"/>
                      </a:lnTo>
                      <a:lnTo>
                        <a:pt x="25452" y="40393"/>
                      </a:lnTo>
                      <a:lnTo>
                        <a:pt x="26206" y="41148"/>
                      </a:lnTo>
                      <a:lnTo>
                        <a:pt x="26892" y="41812"/>
                      </a:lnTo>
                      <a:lnTo>
                        <a:pt x="28447" y="43278"/>
                      </a:lnTo>
                      <a:lnTo>
                        <a:pt x="28836" y="43622"/>
                      </a:lnTo>
                      <a:lnTo>
                        <a:pt x="28928" y="43736"/>
                      </a:lnTo>
                      <a:lnTo>
                        <a:pt x="28996" y="43782"/>
                      </a:lnTo>
                      <a:lnTo>
                        <a:pt x="28996" y="43782"/>
                      </a:lnTo>
                      <a:cubicBezTo>
                        <a:pt x="28996" y="43782"/>
                        <a:pt x="28996" y="43782"/>
                        <a:pt x="28996" y="43782"/>
                      </a:cubicBezTo>
                      <a:cubicBezTo>
                        <a:pt x="28768" y="43576"/>
                        <a:pt x="28950" y="43736"/>
                        <a:pt x="28905" y="43668"/>
                      </a:cubicBezTo>
                      <a:lnTo>
                        <a:pt x="28905" y="43668"/>
                      </a:lnTo>
                      <a:lnTo>
                        <a:pt x="29111" y="43851"/>
                      </a:lnTo>
                      <a:lnTo>
                        <a:pt x="29911" y="44561"/>
                      </a:lnTo>
                      <a:lnTo>
                        <a:pt x="33089" y="47332"/>
                      </a:lnTo>
                      <a:lnTo>
                        <a:pt x="33135" y="47332"/>
                      </a:lnTo>
                      <a:cubicBezTo>
                        <a:pt x="34988" y="48981"/>
                        <a:pt x="35194" y="51775"/>
                        <a:pt x="33593" y="53653"/>
                      </a:cubicBezTo>
                      <a:cubicBezTo>
                        <a:pt x="32403" y="55027"/>
                        <a:pt x="30574" y="55485"/>
                        <a:pt x="28928" y="54981"/>
                      </a:cubicBezTo>
                      <a:cubicBezTo>
                        <a:pt x="27556" y="54569"/>
                        <a:pt x="26115" y="54271"/>
                        <a:pt x="24766" y="53676"/>
                      </a:cubicBezTo>
                      <a:lnTo>
                        <a:pt x="23119" y="53034"/>
                      </a:lnTo>
                      <a:lnTo>
                        <a:pt x="22913" y="52965"/>
                      </a:lnTo>
                      <a:lnTo>
                        <a:pt x="22799" y="52920"/>
                      </a:lnTo>
                      <a:lnTo>
                        <a:pt x="22753" y="52920"/>
                      </a:lnTo>
                      <a:cubicBezTo>
                        <a:pt x="22753" y="52920"/>
                        <a:pt x="22730" y="52897"/>
                        <a:pt x="22730" y="52897"/>
                      </a:cubicBezTo>
                      <a:lnTo>
                        <a:pt x="22204" y="52622"/>
                      </a:lnTo>
                      <a:lnTo>
                        <a:pt x="21793" y="52439"/>
                      </a:lnTo>
                      <a:lnTo>
                        <a:pt x="21015" y="52050"/>
                      </a:lnTo>
                      <a:lnTo>
                        <a:pt x="19415" y="51271"/>
                      </a:lnTo>
                      <a:lnTo>
                        <a:pt x="19003" y="51088"/>
                      </a:lnTo>
                      <a:lnTo>
                        <a:pt x="18797" y="50996"/>
                      </a:lnTo>
                      <a:lnTo>
                        <a:pt x="18706" y="50927"/>
                      </a:lnTo>
                      <a:lnTo>
                        <a:pt x="18660" y="50927"/>
                      </a:lnTo>
                      <a:cubicBezTo>
                        <a:pt x="18660" y="50927"/>
                        <a:pt x="18637" y="50882"/>
                        <a:pt x="18637" y="50882"/>
                      </a:cubicBezTo>
                      <a:lnTo>
                        <a:pt x="18637" y="50882"/>
                      </a:lnTo>
                      <a:cubicBezTo>
                        <a:pt x="18454" y="50744"/>
                        <a:pt x="19026" y="51134"/>
                        <a:pt x="18248" y="50607"/>
                      </a:cubicBezTo>
                      <a:lnTo>
                        <a:pt x="17494" y="50149"/>
                      </a:lnTo>
                      <a:lnTo>
                        <a:pt x="14475" y="48271"/>
                      </a:lnTo>
                      <a:lnTo>
                        <a:pt x="12646" y="46920"/>
                      </a:lnTo>
                      <a:cubicBezTo>
                        <a:pt x="12166" y="46553"/>
                        <a:pt x="11754" y="46255"/>
                        <a:pt x="11182" y="45683"/>
                      </a:cubicBezTo>
                      <a:lnTo>
                        <a:pt x="9581" y="44194"/>
                      </a:lnTo>
                      <a:lnTo>
                        <a:pt x="9376" y="44011"/>
                      </a:lnTo>
                      <a:lnTo>
                        <a:pt x="9284" y="43920"/>
                      </a:lnTo>
                      <a:lnTo>
                        <a:pt x="9238" y="43874"/>
                      </a:lnTo>
                      <a:lnTo>
                        <a:pt x="9010" y="43622"/>
                      </a:lnTo>
                      <a:lnTo>
                        <a:pt x="8735" y="43301"/>
                      </a:lnTo>
                      <a:lnTo>
                        <a:pt x="8141" y="42637"/>
                      </a:lnTo>
                      <a:lnTo>
                        <a:pt x="7546" y="41973"/>
                      </a:lnTo>
                      <a:lnTo>
                        <a:pt x="7249" y="41629"/>
                      </a:lnTo>
                      <a:lnTo>
                        <a:pt x="7180" y="41538"/>
                      </a:lnTo>
                      <a:lnTo>
                        <a:pt x="6814" y="41057"/>
                      </a:lnTo>
                      <a:lnTo>
                        <a:pt x="6677" y="40897"/>
                      </a:lnTo>
                      <a:cubicBezTo>
                        <a:pt x="6312" y="40438"/>
                        <a:pt x="5991" y="39934"/>
                        <a:pt x="5626" y="39454"/>
                      </a:cubicBezTo>
                      <a:lnTo>
                        <a:pt x="5374" y="39087"/>
                      </a:lnTo>
                      <a:lnTo>
                        <a:pt x="5236" y="38927"/>
                      </a:lnTo>
                      <a:lnTo>
                        <a:pt x="5168" y="38835"/>
                      </a:lnTo>
                      <a:lnTo>
                        <a:pt x="4825" y="38286"/>
                      </a:lnTo>
                      <a:lnTo>
                        <a:pt x="4391" y="37507"/>
                      </a:lnTo>
                      <a:lnTo>
                        <a:pt x="3521" y="35973"/>
                      </a:lnTo>
                      <a:lnTo>
                        <a:pt x="3407" y="35789"/>
                      </a:lnTo>
                      <a:lnTo>
                        <a:pt x="3361" y="35698"/>
                      </a:lnTo>
                      <a:lnTo>
                        <a:pt x="3133" y="35240"/>
                      </a:lnTo>
                      <a:lnTo>
                        <a:pt x="3133" y="35171"/>
                      </a:lnTo>
                      <a:cubicBezTo>
                        <a:pt x="3133" y="35171"/>
                        <a:pt x="2927" y="34759"/>
                        <a:pt x="2927" y="34759"/>
                      </a:cubicBezTo>
                      <a:lnTo>
                        <a:pt x="2584" y="33934"/>
                      </a:lnTo>
                      <a:lnTo>
                        <a:pt x="2241" y="33133"/>
                      </a:lnTo>
                      <a:lnTo>
                        <a:pt x="2058" y="32721"/>
                      </a:lnTo>
                      <a:lnTo>
                        <a:pt x="1967" y="32515"/>
                      </a:lnTo>
                      <a:lnTo>
                        <a:pt x="1967" y="32446"/>
                      </a:lnTo>
                      <a:cubicBezTo>
                        <a:pt x="1967" y="32446"/>
                        <a:pt x="1738" y="31942"/>
                        <a:pt x="1738" y="31942"/>
                      </a:cubicBezTo>
                      <a:lnTo>
                        <a:pt x="1738" y="31896"/>
                      </a:lnTo>
                      <a:cubicBezTo>
                        <a:pt x="1738" y="31896"/>
                        <a:pt x="1692" y="31782"/>
                        <a:pt x="1692" y="31782"/>
                      </a:cubicBezTo>
                      <a:lnTo>
                        <a:pt x="1212" y="30064"/>
                      </a:lnTo>
                      <a:lnTo>
                        <a:pt x="983" y="29194"/>
                      </a:lnTo>
                      <a:lnTo>
                        <a:pt x="915" y="28988"/>
                      </a:lnTo>
                      <a:lnTo>
                        <a:pt x="754" y="28484"/>
                      </a:lnTo>
                      <a:lnTo>
                        <a:pt x="754" y="28438"/>
                      </a:lnTo>
                      <a:cubicBezTo>
                        <a:pt x="754" y="28438"/>
                        <a:pt x="732" y="28324"/>
                        <a:pt x="732" y="28324"/>
                      </a:cubicBezTo>
                      <a:lnTo>
                        <a:pt x="640" y="27888"/>
                      </a:lnTo>
                      <a:lnTo>
                        <a:pt x="366" y="26125"/>
                      </a:lnTo>
                      <a:lnTo>
                        <a:pt x="137" y="24820"/>
                      </a:lnTo>
                      <a:lnTo>
                        <a:pt x="91" y="23949"/>
                      </a:lnTo>
                      <a:lnTo>
                        <a:pt x="0" y="22163"/>
                      </a:lnTo>
                      <a:cubicBezTo>
                        <a:pt x="0" y="21522"/>
                        <a:pt x="0" y="20835"/>
                        <a:pt x="23" y="20148"/>
                      </a:cubicBezTo>
                      <a:cubicBezTo>
                        <a:pt x="23" y="18751"/>
                        <a:pt x="137" y="17583"/>
                        <a:pt x="252" y="16392"/>
                      </a:cubicBezTo>
                      <a:lnTo>
                        <a:pt x="434" y="14583"/>
                      </a:lnTo>
                      <a:lnTo>
                        <a:pt x="480" y="14147"/>
                      </a:lnTo>
                      <a:lnTo>
                        <a:pt x="480" y="13919"/>
                      </a:lnTo>
                      <a:cubicBezTo>
                        <a:pt x="480" y="13919"/>
                        <a:pt x="503" y="13872"/>
                        <a:pt x="503" y="13872"/>
                      </a:cubicBezTo>
                      <a:lnTo>
                        <a:pt x="503" y="13827"/>
                      </a:lnTo>
                      <a:cubicBezTo>
                        <a:pt x="503" y="13827"/>
                        <a:pt x="503" y="13689"/>
                        <a:pt x="503" y="13964"/>
                      </a:cubicBezTo>
                      <a:lnTo>
                        <a:pt x="503" y="13964"/>
                      </a:lnTo>
                      <a:cubicBezTo>
                        <a:pt x="503" y="13964"/>
                        <a:pt x="503" y="13827"/>
                        <a:pt x="503" y="13827"/>
                      </a:cubicBezTo>
                      <a:lnTo>
                        <a:pt x="549" y="12933"/>
                      </a:lnTo>
                      <a:lnTo>
                        <a:pt x="823" y="9544"/>
                      </a:lnTo>
                      <a:cubicBezTo>
                        <a:pt x="823" y="8926"/>
                        <a:pt x="823" y="8307"/>
                        <a:pt x="869" y="7735"/>
                      </a:cubicBezTo>
                      <a:lnTo>
                        <a:pt x="938" y="6201"/>
                      </a:lnTo>
                      <a:lnTo>
                        <a:pt x="892" y="6017"/>
                      </a:lnTo>
                      <a:cubicBezTo>
                        <a:pt x="823" y="5147"/>
                        <a:pt x="800" y="4231"/>
                        <a:pt x="754" y="3269"/>
                      </a:cubicBezTo>
                      <a:lnTo>
                        <a:pt x="800" y="3384"/>
                      </a:lnTo>
                      <a:cubicBezTo>
                        <a:pt x="732" y="3086"/>
                        <a:pt x="686" y="2765"/>
                        <a:pt x="640" y="2422"/>
                      </a:cubicBezTo>
                      <a:lnTo>
                        <a:pt x="526" y="1666"/>
                      </a:lnTo>
                      <a:lnTo>
                        <a:pt x="457" y="1575"/>
                      </a:lnTo>
                      <a:lnTo>
                        <a:pt x="297" y="979"/>
                      </a:lnTo>
                      <a:lnTo>
                        <a:pt x="206" y="658"/>
                      </a:lnTo>
                      <a:cubicBezTo>
                        <a:pt x="137" y="361"/>
                        <a:pt x="297" y="86"/>
                        <a:pt x="572" y="17"/>
                      </a:cubicBezTo>
                      <a:cubicBezTo>
                        <a:pt x="686" y="-6"/>
                        <a:pt x="800" y="-6"/>
                        <a:pt x="892" y="17"/>
                      </a:cubicBezTo>
                      <a:close/>
                      <a:moveTo>
                        <a:pt x="1212" y="177"/>
                      </a:moveTo>
                      <a:cubicBezTo>
                        <a:pt x="1440" y="338"/>
                        <a:pt x="1692" y="498"/>
                        <a:pt x="1898" y="681"/>
                      </a:cubicBezTo>
                      <a:lnTo>
                        <a:pt x="1852" y="613"/>
                      </a:lnTo>
                      <a:lnTo>
                        <a:pt x="2287" y="1002"/>
                      </a:lnTo>
                      <a:lnTo>
                        <a:pt x="2698" y="1414"/>
                      </a:lnTo>
                      <a:cubicBezTo>
                        <a:pt x="2927" y="1666"/>
                        <a:pt x="3133" y="1895"/>
                        <a:pt x="3361" y="2147"/>
                      </a:cubicBezTo>
                      <a:lnTo>
                        <a:pt x="3407" y="2262"/>
                      </a:lnTo>
                      <a:cubicBezTo>
                        <a:pt x="3979" y="3132"/>
                        <a:pt x="4573" y="4048"/>
                        <a:pt x="5122" y="4987"/>
                      </a:cubicBezTo>
                      <a:lnTo>
                        <a:pt x="5077" y="4827"/>
                      </a:lnTo>
                      <a:lnTo>
                        <a:pt x="5969" y="6727"/>
                      </a:lnTo>
                      <a:cubicBezTo>
                        <a:pt x="6220" y="7277"/>
                        <a:pt x="6426" y="7827"/>
                        <a:pt x="6655" y="8399"/>
                      </a:cubicBezTo>
                      <a:cubicBezTo>
                        <a:pt x="7066" y="9544"/>
                        <a:pt x="7500" y="10987"/>
                        <a:pt x="7821" y="12041"/>
                      </a:cubicBezTo>
                      <a:lnTo>
                        <a:pt x="8072" y="12933"/>
                      </a:lnTo>
                      <a:lnTo>
                        <a:pt x="8072" y="13025"/>
                      </a:lnTo>
                      <a:cubicBezTo>
                        <a:pt x="8072" y="13025"/>
                        <a:pt x="8118" y="13025"/>
                        <a:pt x="8118" y="13025"/>
                      </a:cubicBezTo>
                      <a:lnTo>
                        <a:pt x="8118" y="13185"/>
                      </a:lnTo>
                      <a:cubicBezTo>
                        <a:pt x="8118" y="13185"/>
                        <a:pt x="8141" y="13208"/>
                        <a:pt x="8141" y="13208"/>
                      </a:cubicBezTo>
                      <a:lnTo>
                        <a:pt x="8141" y="13254"/>
                      </a:lnTo>
                      <a:cubicBezTo>
                        <a:pt x="8141" y="13254"/>
                        <a:pt x="8209" y="13483"/>
                        <a:pt x="8209" y="13483"/>
                      </a:cubicBezTo>
                      <a:lnTo>
                        <a:pt x="8301" y="13919"/>
                      </a:lnTo>
                      <a:lnTo>
                        <a:pt x="8690" y="15659"/>
                      </a:lnTo>
                      <a:cubicBezTo>
                        <a:pt x="8964" y="16827"/>
                        <a:pt x="9170" y="18041"/>
                        <a:pt x="9399" y="18980"/>
                      </a:cubicBezTo>
                      <a:lnTo>
                        <a:pt x="9742" y="20514"/>
                      </a:lnTo>
                      <a:lnTo>
                        <a:pt x="10222" y="22232"/>
                      </a:lnTo>
                      <a:lnTo>
                        <a:pt x="10451" y="23102"/>
                      </a:lnTo>
                      <a:lnTo>
                        <a:pt x="10451" y="23194"/>
                      </a:lnTo>
                      <a:cubicBezTo>
                        <a:pt x="10451" y="23194"/>
                        <a:pt x="10496" y="23262"/>
                        <a:pt x="10496" y="23262"/>
                      </a:cubicBezTo>
                      <a:lnTo>
                        <a:pt x="10496" y="23262"/>
                      </a:lnTo>
                      <a:cubicBezTo>
                        <a:pt x="10496" y="23399"/>
                        <a:pt x="10313" y="22484"/>
                        <a:pt x="10405" y="22896"/>
                      </a:cubicBezTo>
                      <a:lnTo>
                        <a:pt x="10405" y="22896"/>
                      </a:lnTo>
                      <a:cubicBezTo>
                        <a:pt x="10405" y="22896"/>
                        <a:pt x="10473" y="23102"/>
                        <a:pt x="10473" y="23102"/>
                      </a:cubicBezTo>
                      <a:lnTo>
                        <a:pt x="10633" y="23514"/>
                      </a:lnTo>
                      <a:lnTo>
                        <a:pt x="11251" y="25186"/>
                      </a:lnTo>
                      <a:lnTo>
                        <a:pt x="12531" y="27980"/>
                      </a:lnTo>
                      <a:cubicBezTo>
                        <a:pt x="12600" y="27842"/>
                        <a:pt x="13743" y="30202"/>
                        <a:pt x="13835" y="30202"/>
                      </a:cubicBezTo>
                      <a:lnTo>
                        <a:pt x="14772" y="31690"/>
                      </a:lnTo>
                      <a:lnTo>
                        <a:pt x="15253" y="32446"/>
                      </a:lnTo>
                      <a:cubicBezTo>
                        <a:pt x="15504" y="32858"/>
                        <a:pt x="14910" y="31919"/>
                        <a:pt x="14955" y="31988"/>
                      </a:cubicBezTo>
                      <a:lnTo>
                        <a:pt x="14955" y="31988"/>
                      </a:lnTo>
                      <a:cubicBezTo>
                        <a:pt x="14955" y="31988"/>
                        <a:pt x="14955" y="32033"/>
                        <a:pt x="14955" y="32033"/>
                      </a:cubicBezTo>
                      <a:lnTo>
                        <a:pt x="14955" y="32080"/>
                      </a:lnTo>
                      <a:cubicBezTo>
                        <a:pt x="14955" y="32080"/>
                        <a:pt x="15047" y="32148"/>
                        <a:pt x="15047" y="32148"/>
                      </a:cubicBezTo>
                      <a:lnTo>
                        <a:pt x="15184" y="32331"/>
                      </a:lnTo>
                      <a:lnTo>
                        <a:pt x="15435" y="32675"/>
                      </a:lnTo>
                      <a:cubicBezTo>
                        <a:pt x="15779" y="33156"/>
                        <a:pt x="16122" y="33637"/>
                        <a:pt x="16465" y="34141"/>
                      </a:cubicBezTo>
                      <a:lnTo>
                        <a:pt x="16579" y="34324"/>
                      </a:lnTo>
                      <a:lnTo>
                        <a:pt x="16579" y="34369"/>
                      </a:lnTo>
                      <a:lnTo>
                        <a:pt x="16625" y="34369"/>
                      </a:lnTo>
                      <a:cubicBezTo>
                        <a:pt x="16625" y="34369"/>
                        <a:pt x="16053" y="33637"/>
                        <a:pt x="16327" y="33980"/>
                      </a:cubicBezTo>
                      <a:lnTo>
                        <a:pt x="16327" y="33980"/>
                      </a:lnTo>
                      <a:cubicBezTo>
                        <a:pt x="16327" y="33980"/>
                        <a:pt x="16396" y="34095"/>
                        <a:pt x="16396" y="34095"/>
                      </a:cubicBezTo>
                      <a:lnTo>
                        <a:pt x="16670" y="34415"/>
                      </a:lnTo>
                      <a:lnTo>
                        <a:pt x="17219" y="35125"/>
                      </a:lnTo>
                      <a:lnTo>
                        <a:pt x="18088" y="36225"/>
                      </a:lnTo>
                      <a:lnTo>
                        <a:pt x="18957" y="37278"/>
                      </a:lnTo>
                      <a:cubicBezTo>
                        <a:pt x="19186" y="37599"/>
                        <a:pt x="19689" y="38034"/>
                        <a:pt x="20078" y="38469"/>
                      </a:cubicBezTo>
                      <a:lnTo>
                        <a:pt x="20695" y="39110"/>
                      </a:lnTo>
                      <a:lnTo>
                        <a:pt x="20993" y="39431"/>
                      </a:lnTo>
                      <a:lnTo>
                        <a:pt x="21038" y="39477"/>
                      </a:lnTo>
                      <a:lnTo>
                        <a:pt x="21038" y="39477"/>
                      </a:lnTo>
                      <a:cubicBezTo>
                        <a:pt x="21038" y="39477"/>
                        <a:pt x="21038" y="39522"/>
                        <a:pt x="21038" y="39522"/>
                      </a:cubicBezTo>
                      <a:cubicBezTo>
                        <a:pt x="20855" y="39362"/>
                        <a:pt x="21450" y="39843"/>
                        <a:pt x="20650" y="39202"/>
                      </a:cubicBezTo>
                      <a:lnTo>
                        <a:pt x="20741" y="39271"/>
                      </a:lnTo>
                      <a:lnTo>
                        <a:pt x="20901" y="39408"/>
                      </a:lnTo>
                      <a:lnTo>
                        <a:pt x="23599" y="41744"/>
                      </a:lnTo>
                      <a:lnTo>
                        <a:pt x="24285" y="42316"/>
                      </a:lnTo>
                      <a:cubicBezTo>
                        <a:pt x="23485" y="41812"/>
                        <a:pt x="24080" y="42179"/>
                        <a:pt x="23897" y="42064"/>
                      </a:cubicBezTo>
                      <a:lnTo>
                        <a:pt x="23919" y="42064"/>
                      </a:lnTo>
                      <a:cubicBezTo>
                        <a:pt x="23919" y="42064"/>
                        <a:pt x="23965" y="42110"/>
                        <a:pt x="23965" y="42110"/>
                      </a:cubicBezTo>
                      <a:lnTo>
                        <a:pt x="24057" y="42202"/>
                      </a:lnTo>
                      <a:lnTo>
                        <a:pt x="24240" y="42339"/>
                      </a:lnTo>
                      <a:lnTo>
                        <a:pt x="24605" y="42568"/>
                      </a:lnTo>
                      <a:lnTo>
                        <a:pt x="26069" y="43576"/>
                      </a:lnTo>
                      <a:lnTo>
                        <a:pt x="26801" y="44080"/>
                      </a:lnTo>
                      <a:lnTo>
                        <a:pt x="27167" y="44309"/>
                      </a:lnTo>
                      <a:lnTo>
                        <a:pt x="27167" y="44309"/>
                      </a:lnTo>
                      <a:cubicBezTo>
                        <a:pt x="26183" y="43805"/>
                        <a:pt x="26892" y="44172"/>
                        <a:pt x="26686" y="44080"/>
                      </a:cubicBezTo>
                      <a:lnTo>
                        <a:pt x="26710" y="44080"/>
                      </a:lnTo>
                      <a:cubicBezTo>
                        <a:pt x="26710" y="44080"/>
                        <a:pt x="26755" y="44103"/>
                        <a:pt x="26755" y="44103"/>
                      </a:cubicBezTo>
                      <a:lnTo>
                        <a:pt x="26847" y="44148"/>
                      </a:lnTo>
                      <a:lnTo>
                        <a:pt x="27053" y="44263"/>
                      </a:lnTo>
                      <a:lnTo>
                        <a:pt x="28607" y="45064"/>
                      </a:lnTo>
                      <a:cubicBezTo>
                        <a:pt x="29362" y="45523"/>
                        <a:pt x="30231" y="45798"/>
                        <a:pt x="31077" y="46187"/>
                      </a:cubicBezTo>
                      <a:lnTo>
                        <a:pt x="26915" y="53859"/>
                      </a:lnTo>
                      <a:lnTo>
                        <a:pt x="23965" y="50698"/>
                      </a:lnTo>
                      <a:lnTo>
                        <a:pt x="23233" y="49943"/>
                      </a:lnTo>
                      <a:lnTo>
                        <a:pt x="22753" y="49416"/>
                      </a:lnTo>
                      <a:lnTo>
                        <a:pt x="22410" y="49004"/>
                      </a:lnTo>
                      <a:lnTo>
                        <a:pt x="21015" y="47378"/>
                      </a:lnTo>
                      <a:lnTo>
                        <a:pt x="20238" y="46485"/>
                      </a:lnTo>
                      <a:lnTo>
                        <a:pt x="19575" y="45637"/>
                      </a:lnTo>
                      <a:lnTo>
                        <a:pt x="18797" y="44675"/>
                      </a:lnTo>
                      <a:lnTo>
                        <a:pt x="18157" y="43828"/>
                      </a:lnTo>
                      <a:lnTo>
                        <a:pt x="17448" y="42912"/>
                      </a:lnTo>
                      <a:lnTo>
                        <a:pt x="16854" y="41996"/>
                      </a:lnTo>
                      <a:lnTo>
                        <a:pt x="15664" y="40255"/>
                      </a:lnTo>
                      <a:lnTo>
                        <a:pt x="15070" y="39339"/>
                      </a:lnTo>
                      <a:lnTo>
                        <a:pt x="14772" y="38904"/>
                      </a:lnTo>
                      <a:lnTo>
                        <a:pt x="14567" y="38606"/>
                      </a:lnTo>
                      <a:lnTo>
                        <a:pt x="14567" y="38538"/>
                      </a:lnTo>
                      <a:cubicBezTo>
                        <a:pt x="14567" y="38538"/>
                        <a:pt x="14475" y="38423"/>
                        <a:pt x="14475" y="38423"/>
                      </a:cubicBezTo>
                      <a:lnTo>
                        <a:pt x="14338" y="38194"/>
                      </a:lnTo>
                      <a:lnTo>
                        <a:pt x="13309" y="36339"/>
                      </a:lnTo>
                      <a:lnTo>
                        <a:pt x="12257" y="34461"/>
                      </a:lnTo>
                      <a:lnTo>
                        <a:pt x="12143" y="34232"/>
                      </a:lnTo>
                      <a:lnTo>
                        <a:pt x="12143" y="34163"/>
                      </a:lnTo>
                      <a:cubicBezTo>
                        <a:pt x="12143" y="34163"/>
                        <a:pt x="11960" y="33911"/>
                        <a:pt x="11960" y="33911"/>
                      </a:cubicBezTo>
                      <a:lnTo>
                        <a:pt x="11960" y="33911"/>
                      </a:lnTo>
                      <a:cubicBezTo>
                        <a:pt x="11960" y="33911"/>
                        <a:pt x="11914" y="33751"/>
                        <a:pt x="11914" y="33751"/>
                      </a:cubicBezTo>
                      <a:lnTo>
                        <a:pt x="11685" y="33270"/>
                      </a:lnTo>
                      <a:lnTo>
                        <a:pt x="11228" y="32308"/>
                      </a:lnTo>
                      <a:lnTo>
                        <a:pt x="10702" y="31141"/>
                      </a:lnTo>
                      <a:lnTo>
                        <a:pt x="10313" y="30156"/>
                      </a:lnTo>
                      <a:lnTo>
                        <a:pt x="9924" y="29171"/>
                      </a:lnTo>
                      <a:lnTo>
                        <a:pt x="9765" y="28759"/>
                      </a:lnTo>
                      <a:lnTo>
                        <a:pt x="9696" y="28507"/>
                      </a:lnTo>
                      <a:lnTo>
                        <a:pt x="9536" y="28003"/>
                      </a:lnTo>
                      <a:lnTo>
                        <a:pt x="9216" y="26972"/>
                      </a:lnTo>
                      <a:lnTo>
                        <a:pt x="9056" y="26446"/>
                      </a:lnTo>
                      <a:lnTo>
                        <a:pt x="8964" y="26102"/>
                      </a:lnTo>
                      <a:lnTo>
                        <a:pt x="8895" y="25827"/>
                      </a:lnTo>
                      <a:lnTo>
                        <a:pt x="8347" y="23491"/>
                      </a:lnTo>
                      <a:lnTo>
                        <a:pt x="8415" y="23766"/>
                      </a:lnTo>
                      <a:lnTo>
                        <a:pt x="7958" y="21086"/>
                      </a:lnTo>
                      <a:lnTo>
                        <a:pt x="7661" y="18659"/>
                      </a:lnTo>
                      <a:lnTo>
                        <a:pt x="7341" y="16323"/>
                      </a:lnTo>
                      <a:lnTo>
                        <a:pt x="6998" y="13895"/>
                      </a:lnTo>
                      <a:lnTo>
                        <a:pt x="6906" y="13300"/>
                      </a:lnTo>
                      <a:lnTo>
                        <a:pt x="6906" y="13140"/>
                      </a:lnTo>
                      <a:cubicBezTo>
                        <a:pt x="6906" y="13140"/>
                        <a:pt x="6906" y="13140"/>
                        <a:pt x="6906" y="13140"/>
                      </a:cubicBezTo>
                      <a:cubicBezTo>
                        <a:pt x="6906" y="13094"/>
                        <a:pt x="6974" y="13415"/>
                        <a:pt x="6929" y="13300"/>
                      </a:cubicBezTo>
                      <a:lnTo>
                        <a:pt x="6929" y="13300"/>
                      </a:lnTo>
                      <a:cubicBezTo>
                        <a:pt x="6929" y="13300"/>
                        <a:pt x="6929" y="13254"/>
                        <a:pt x="6929" y="13254"/>
                      </a:cubicBezTo>
                      <a:lnTo>
                        <a:pt x="6929" y="13163"/>
                      </a:lnTo>
                      <a:cubicBezTo>
                        <a:pt x="6929" y="13163"/>
                        <a:pt x="6860" y="12888"/>
                        <a:pt x="6860" y="12888"/>
                      </a:cubicBezTo>
                      <a:lnTo>
                        <a:pt x="6586" y="11743"/>
                      </a:lnTo>
                      <a:cubicBezTo>
                        <a:pt x="6426" y="10987"/>
                        <a:pt x="6174" y="10231"/>
                        <a:pt x="5923" y="9429"/>
                      </a:cubicBezTo>
                      <a:lnTo>
                        <a:pt x="5740" y="8857"/>
                      </a:lnTo>
                      <a:cubicBezTo>
                        <a:pt x="5740" y="8857"/>
                        <a:pt x="5626" y="8514"/>
                        <a:pt x="5557" y="8330"/>
                      </a:cubicBezTo>
                      <a:lnTo>
                        <a:pt x="5122" y="7254"/>
                      </a:lnTo>
                      <a:cubicBezTo>
                        <a:pt x="4848" y="6498"/>
                        <a:pt x="4482" y="5926"/>
                        <a:pt x="4185" y="5216"/>
                      </a:cubicBezTo>
                      <a:lnTo>
                        <a:pt x="4116" y="5124"/>
                      </a:lnTo>
                      <a:lnTo>
                        <a:pt x="3407" y="3888"/>
                      </a:lnTo>
                      <a:cubicBezTo>
                        <a:pt x="3293" y="3681"/>
                        <a:pt x="3110" y="3475"/>
                        <a:pt x="2950" y="3292"/>
                      </a:cubicBezTo>
                      <a:lnTo>
                        <a:pt x="2492" y="2674"/>
                      </a:lnTo>
                      <a:lnTo>
                        <a:pt x="2538" y="2719"/>
                      </a:lnTo>
                      <a:cubicBezTo>
                        <a:pt x="2241" y="2422"/>
                        <a:pt x="2012" y="2124"/>
                        <a:pt x="1669" y="1849"/>
                      </a:cubicBezTo>
                      <a:lnTo>
                        <a:pt x="1395" y="1620"/>
                      </a:lnTo>
                      <a:lnTo>
                        <a:pt x="1258" y="1529"/>
                      </a:lnTo>
                      <a:cubicBezTo>
                        <a:pt x="1258" y="1529"/>
                        <a:pt x="1075" y="1391"/>
                        <a:pt x="1235" y="1460"/>
                      </a:cubicBezTo>
                      <a:lnTo>
                        <a:pt x="640" y="1093"/>
                      </a:lnTo>
                      <a:lnTo>
                        <a:pt x="1258" y="154"/>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18" name="Graphic 3">
                <a:extLst>
                  <a:ext uri="{FF2B5EF4-FFF2-40B4-BE49-F238E27FC236}">
                    <a16:creationId xmlns:a16="http://schemas.microsoft.com/office/drawing/2014/main" id="{D8F550B2-92B2-AECB-3E54-2C74B726E8C7}"/>
                  </a:ext>
                </a:extLst>
              </p:cNvPr>
              <p:cNvGrpSpPr/>
              <p:nvPr/>
            </p:nvGrpSpPr>
            <p:grpSpPr>
              <a:xfrm>
                <a:off x="5201494" y="3902142"/>
                <a:ext cx="24787" cy="60943"/>
                <a:chOff x="4301231" y="3902142"/>
                <a:chExt cx="24787" cy="60943"/>
              </a:xfrm>
              <a:solidFill>
                <a:srgbClr val="EDA69A"/>
              </a:solidFill>
            </p:grpSpPr>
            <p:sp>
              <p:nvSpPr>
                <p:cNvPr id="1045" name="Freeform: Shape 2093">
                  <a:extLst>
                    <a:ext uri="{FF2B5EF4-FFF2-40B4-BE49-F238E27FC236}">
                      <a16:creationId xmlns:a16="http://schemas.microsoft.com/office/drawing/2014/main" id="{5E170016-581A-79EF-B53D-2048282FE136}"/>
                    </a:ext>
                  </a:extLst>
                </p:cNvPr>
                <p:cNvSpPr/>
                <p:nvPr/>
              </p:nvSpPr>
              <p:spPr>
                <a:xfrm>
                  <a:off x="4306935"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6" name="Freeform: Shape 2094">
                  <a:extLst>
                    <a:ext uri="{FF2B5EF4-FFF2-40B4-BE49-F238E27FC236}">
                      <a16:creationId xmlns:a16="http://schemas.microsoft.com/office/drawing/2014/main" id="{048792C2-F1FA-A91D-651A-B15177FEACE7}"/>
                    </a:ext>
                  </a:extLst>
                </p:cNvPr>
                <p:cNvSpPr/>
                <p:nvPr/>
              </p:nvSpPr>
              <p:spPr>
                <a:xfrm>
                  <a:off x="4301231" y="3902142"/>
                  <a:ext cx="24787" cy="60943"/>
                </a:xfrm>
                <a:custGeom>
                  <a:avLst/>
                  <a:gdLst>
                    <a:gd name="connsiteX0" fmla="*/ 12143 w 24787"/>
                    <a:gd name="connsiteY0" fmla="*/ 47 h 60943"/>
                    <a:gd name="connsiteX1" fmla="*/ 13492 w 24787"/>
                    <a:gd name="connsiteY1" fmla="*/ 2245 h 60943"/>
                    <a:gd name="connsiteX2" fmla="*/ 13561 w 24787"/>
                    <a:gd name="connsiteY2" fmla="*/ 2383 h 60943"/>
                    <a:gd name="connsiteX3" fmla="*/ 13606 w 24787"/>
                    <a:gd name="connsiteY3" fmla="*/ 2474 h 60943"/>
                    <a:gd name="connsiteX4" fmla="*/ 13606 w 24787"/>
                    <a:gd name="connsiteY4" fmla="*/ 2566 h 60943"/>
                    <a:gd name="connsiteX5" fmla="*/ 13767 w 24787"/>
                    <a:gd name="connsiteY5" fmla="*/ 2840 h 60943"/>
                    <a:gd name="connsiteX6" fmla="*/ 13995 w 24787"/>
                    <a:gd name="connsiteY6" fmla="*/ 3413 h 60943"/>
                    <a:gd name="connsiteX7" fmla="*/ 14475 w 24787"/>
                    <a:gd name="connsiteY7" fmla="*/ 4535 h 60943"/>
                    <a:gd name="connsiteX8" fmla="*/ 14727 w 24787"/>
                    <a:gd name="connsiteY8" fmla="*/ 5108 h 60943"/>
                    <a:gd name="connsiteX9" fmla="*/ 14864 w 24787"/>
                    <a:gd name="connsiteY9" fmla="*/ 5497 h 60943"/>
                    <a:gd name="connsiteX10" fmla="*/ 14955 w 24787"/>
                    <a:gd name="connsiteY10" fmla="*/ 5795 h 60943"/>
                    <a:gd name="connsiteX11" fmla="*/ 15321 w 24787"/>
                    <a:gd name="connsiteY11" fmla="*/ 6963 h 60943"/>
                    <a:gd name="connsiteX12" fmla="*/ 15916 w 24787"/>
                    <a:gd name="connsiteY12" fmla="*/ 9459 h 60943"/>
                    <a:gd name="connsiteX13" fmla="*/ 15916 w 24787"/>
                    <a:gd name="connsiteY13" fmla="*/ 9619 h 60943"/>
                    <a:gd name="connsiteX14" fmla="*/ 16144 w 24787"/>
                    <a:gd name="connsiteY14" fmla="*/ 11475 h 60943"/>
                    <a:gd name="connsiteX15" fmla="*/ 16236 w 24787"/>
                    <a:gd name="connsiteY15" fmla="*/ 12459 h 60943"/>
                    <a:gd name="connsiteX16" fmla="*/ 16282 w 24787"/>
                    <a:gd name="connsiteY16" fmla="*/ 13513 h 60943"/>
                    <a:gd name="connsiteX17" fmla="*/ 16236 w 24787"/>
                    <a:gd name="connsiteY17" fmla="*/ 14612 h 60943"/>
                    <a:gd name="connsiteX18" fmla="*/ 16168 w 24787"/>
                    <a:gd name="connsiteY18" fmla="*/ 15551 h 60943"/>
                    <a:gd name="connsiteX19" fmla="*/ 16053 w 24787"/>
                    <a:gd name="connsiteY19" fmla="*/ 17452 h 60943"/>
                    <a:gd name="connsiteX20" fmla="*/ 16053 w 24787"/>
                    <a:gd name="connsiteY20" fmla="*/ 17497 h 60943"/>
                    <a:gd name="connsiteX21" fmla="*/ 16007 w 24787"/>
                    <a:gd name="connsiteY21" fmla="*/ 17681 h 60943"/>
                    <a:gd name="connsiteX22" fmla="*/ 15550 w 24787"/>
                    <a:gd name="connsiteY22" fmla="*/ 19788 h 60943"/>
                    <a:gd name="connsiteX23" fmla="*/ 15321 w 24787"/>
                    <a:gd name="connsiteY23" fmla="*/ 20818 h 60943"/>
                    <a:gd name="connsiteX24" fmla="*/ 15070 w 24787"/>
                    <a:gd name="connsiteY24" fmla="*/ 21918 h 60943"/>
                    <a:gd name="connsiteX25" fmla="*/ 10931 w 24787"/>
                    <a:gd name="connsiteY25" fmla="*/ 20269 h 60943"/>
                    <a:gd name="connsiteX26" fmla="*/ 11548 w 24787"/>
                    <a:gd name="connsiteY26" fmla="*/ 19490 h 60943"/>
                    <a:gd name="connsiteX27" fmla="*/ 11983 w 24787"/>
                    <a:gd name="connsiteY27" fmla="*/ 19215 h 60943"/>
                    <a:gd name="connsiteX28" fmla="*/ 13149 w 24787"/>
                    <a:gd name="connsiteY28" fmla="*/ 18986 h 60943"/>
                    <a:gd name="connsiteX29" fmla="*/ 14887 w 24787"/>
                    <a:gd name="connsiteY29" fmla="*/ 20063 h 60943"/>
                    <a:gd name="connsiteX30" fmla="*/ 15161 w 24787"/>
                    <a:gd name="connsiteY30" fmla="*/ 21551 h 60943"/>
                    <a:gd name="connsiteX31" fmla="*/ 15024 w 24787"/>
                    <a:gd name="connsiteY31" fmla="*/ 22055 h 60943"/>
                    <a:gd name="connsiteX32" fmla="*/ 15024 w 24787"/>
                    <a:gd name="connsiteY32" fmla="*/ 22055 h 60943"/>
                    <a:gd name="connsiteX33" fmla="*/ 15024 w 24787"/>
                    <a:gd name="connsiteY33" fmla="*/ 22055 h 60943"/>
                    <a:gd name="connsiteX34" fmla="*/ 15024 w 24787"/>
                    <a:gd name="connsiteY34" fmla="*/ 22055 h 60943"/>
                    <a:gd name="connsiteX35" fmla="*/ 15024 w 24787"/>
                    <a:gd name="connsiteY35" fmla="*/ 21986 h 60943"/>
                    <a:gd name="connsiteX36" fmla="*/ 15184 w 24787"/>
                    <a:gd name="connsiteY36" fmla="*/ 21185 h 60943"/>
                    <a:gd name="connsiteX37" fmla="*/ 10976 w 24787"/>
                    <a:gd name="connsiteY37" fmla="*/ 20177 h 60943"/>
                    <a:gd name="connsiteX38" fmla="*/ 10931 w 24787"/>
                    <a:gd name="connsiteY38" fmla="*/ 20292 h 60943"/>
                    <a:gd name="connsiteX39" fmla="*/ 10931 w 24787"/>
                    <a:gd name="connsiteY39" fmla="*/ 20292 h 60943"/>
                    <a:gd name="connsiteX40" fmla="*/ 10931 w 24787"/>
                    <a:gd name="connsiteY40" fmla="*/ 20292 h 60943"/>
                    <a:gd name="connsiteX41" fmla="*/ 10931 w 24787"/>
                    <a:gd name="connsiteY41" fmla="*/ 20200 h 60943"/>
                    <a:gd name="connsiteX42" fmla="*/ 13789 w 24787"/>
                    <a:gd name="connsiteY42" fmla="*/ 18826 h 60943"/>
                    <a:gd name="connsiteX43" fmla="*/ 15230 w 24787"/>
                    <a:gd name="connsiteY43" fmla="*/ 21505 h 60943"/>
                    <a:gd name="connsiteX44" fmla="*/ 15139 w 24787"/>
                    <a:gd name="connsiteY44" fmla="*/ 21826 h 60943"/>
                    <a:gd name="connsiteX45" fmla="*/ 14612 w 24787"/>
                    <a:gd name="connsiteY45" fmla="*/ 23864 h 60943"/>
                    <a:gd name="connsiteX46" fmla="*/ 14704 w 24787"/>
                    <a:gd name="connsiteY46" fmla="*/ 23589 h 60943"/>
                    <a:gd name="connsiteX47" fmla="*/ 14475 w 24787"/>
                    <a:gd name="connsiteY47" fmla="*/ 25284 h 60943"/>
                    <a:gd name="connsiteX48" fmla="*/ 14361 w 24787"/>
                    <a:gd name="connsiteY48" fmla="*/ 27139 h 60943"/>
                    <a:gd name="connsiteX49" fmla="*/ 14361 w 24787"/>
                    <a:gd name="connsiteY49" fmla="*/ 28811 h 60943"/>
                    <a:gd name="connsiteX50" fmla="*/ 14361 w 24787"/>
                    <a:gd name="connsiteY50" fmla="*/ 29590 h 60943"/>
                    <a:gd name="connsiteX51" fmla="*/ 14429 w 24787"/>
                    <a:gd name="connsiteY51" fmla="*/ 30414 h 60943"/>
                    <a:gd name="connsiteX52" fmla="*/ 14567 w 24787"/>
                    <a:gd name="connsiteY52" fmla="*/ 32246 h 60943"/>
                    <a:gd name="connsiteX53" fmla="*/ 14567 w 24787"/>
                    <a:gd name="connsiteY53" fmla="*/ 32246 h 60943"/>
                    <a:gd name="connsiteX54" fmla="*/ 14567 w 24787"/>
                    <a:gd name="connsiteY54" fmla="*/ 32109 h 60943"/>
                    <a:gd name="connsiteX55" fmla="*/ 14567 w 24787"/>
                    <a:gd name="connsiteY55" fmla="*/ 32109 h 60943"/>
                    <a:gd name="connsiteX56" fmla="*/ 14567 w 24787"/>
                    <a:gd name="connsiteY56" fmla="*/ 32201 h 60943"/>
                    <a:gd name="connsiteX57" fmla="*/ 14567 w 24787"/>
                    <a:gd name="connsiteY57" fmla="*/ 32315 h 60943"/>
                    <a:gd name="connsiteX58" fmla="*/ 14612 w 24787"/>
                    <a:gd name="connsiteY58" fmla="*/ 32544 h 60943"/>
                    <a:gd name="connsiteX59" fmla="*/ 14681 w 24787"/>
                    <a:gd name="connsiteY59" fmla="*/ 33002 h 60943"/>
                    <a:gd name="connsiteX60" fmla="*/ 14796 w 24787"/>
                    <a:gd name="connsiteY60" fmla="*/ 33941 h 60943"/>
                    <a:gd name="connsiteX61" fmla="*/ 14841 w 24787"/>
                    <a:gd name="connsiteY61" fmla="*/ 34376 h 60943"/>
                    <a:gd name="connsiteX62" fmla="*/ 14887 w 24787"/>
                    <a:gd name="connsiteY62" fmla="*/ 34628 h 60943"/>
                    <a:gd name="connsiteX63" fmla="*/ 14887 w 24787"/>
                    <a:gd name="connsiteY63" fmla="*/ 34628 h 60943"/>
                    <a:gd name="connsiteX64" fmla="*/ 14864 w 24787"/>
                    <a:gd name="connsiteY64" fmla="*/ 34376 h 60943"/>
                    <a:gd name="connsiteX65" fmla="*/ 14864 w 24787"/>
                    <a:gd name="connsiteY65" fmla="*/ 34376 h 60943"/>
                    <a:gd name="connsiteX66" fmla="*/ 14864 w 24787"/>
                    <a:gd name="connsiteY66" fmla="*/ 34445 h 60943"/>
                    <a:gd name="connsiteX67" fmla="*/ 14864 w 24787"/>
                    <a:gd name="connsiteY67" fmla="*/ 34536 h 60943"/>
                    <a:gd name="connsiteX68" fmla="*/ 15093 w 24787"/>
                    <a:gd name="connsiteY68" fmla="*/ 35453 h 60943"/>
                    <a:gd name="connsiteX69" fmla="*/ 15504 w 24787"/>
                    <a:gd name="connsiteY69" fmla="*/ 37239 h 60943"/>
                    <a:gd name="connsiteX70" fmla="*/ 15916 w 24787"/>
                    <a:gd name="connsiteY70" fmla="*/ 39071 h 60943"/>
                    <a:gd name="connsiteX71" fmla="*/ 15916 w 24787"/>
                    <a:gd name="connsiteY71" fmla="*/ 39185 h 60943"/>
                    <a:gd name="connsiteX72" fmla="*/ 15939 w 24787"/>
                    <a:gd name="connsiteY72" fmla="*/ 39231 h 60943"/>
                    <a:gd name="connsiteX73" fmla="*/ 15939 w 24787"/>
                    <a:gd name="connsiteY73" fmla="*/ 39231 h 60943"/>
                    <a:gd name="connsiteX74" fmla="*/ 15847 w 24787"/>
                    <a:gd name="connsiteY74" fmla="*/ 38865 h 60943"/>
                    <a:gd name="connsiteX75" fmla="*/ 15847 w 24787"/>
                    <a:gd name="connsiteY75" fmla="*/ 38865 h 60943"/>
                    <a:gd name="connsiteX76" fmla="*/ 15916 w 24787"/>
                    <a:gd name="connsiteY76" fmla="*/ 39117 h 60943"/>
                    <a:gd name="connsiteX77" fmla="*/ 16076 w 24787"/>
                    <a:gd name="connsiteY77" fmla="*/ 39552 h 60943"/>
                    <a:gd name="connsiteX78" fmla="*/ 16373 w 24787"/>
                    <a:gd name="connsiteY78" fmla="*/ 40445 h 60943"/>
                    <a:gd name="connsiteX79" fmla="*/ 16991 w 24787"/>
                    <a:gd name="connsiteY79" fmla="*/ 42185 h 60943"/>
                    <a:gd name="connsiteX80" fmla="*/ 17288 w 24787"/>
                    <a:gd name="connsiteY80" fmla="*/ 43056 h 60943"/>
                    <a:gd name="connsiteX81" fmla="*/ 17379 w 24787"/>
                    <a:gd name="connsiteY81" fmla="*/ 43262 h 60943"/>
                    <a:gd name="connsiteX82" fmla="*/ 17379 w 24787"/>
                    <a:gd name="connsiteY82" fmla="*/ 43308 h 60943"/>
                    <a:gd name="connsiteX83" fmla="*/ 17379 w 24787"/>
                    <a:gd name="connsiteY83" fmla="*/ 43354 h 60943"/>
                    <a:gd name="connsiteX84" fmla="*/ 17357 w 24787"/>
                    <a:gd name="connsiteY84" fmla="*/ 43216 h 60943"/>
                    <a:gd name="connsiteX85" fmla="*/ 17357 w 24787"/>
                    <a:gd name="connsiteY85" fmla="*/ 43216 h 60943"/>
                    <a:gd name="connsiteX86" fmla="*/ 17357 w 24787"/>
                    <a:gd name="connsiteY86" fmla="*/ 43239 h 60943"/>
                    <a:gd name="connsiteX87" fmla="*/ 17357 w 24787"/>
                    <a:gd name="connsiteY87" fmla="*/ 43354 h 60943"/>
                    <a:gd name="connsiteX88" fmla="*/ 17585 w 24787"/>
                    <a:gd name="connsiteY88" fmla="*/ 43789 h 60943"/>
                    <a:gd name="connsiteX89" fmla="*/ 17951 w 24787"/>
                    <a:gd name="connsiteY89" fmla="*/ 44659 h 60943"/>
                    <a:gd name="connsiteX90" fmla="*/ 18134 w 24787"/>
                    <a:gd name="connsiteY90" fmla="*/ 45071 h 60943"/>
                    <a:gd name="connsiteX91" fmla="*/ 18180 w 24787"/>
                    <a:gd name="connsiteY91" fmla="*/ 45186 h 60943"/>
                    <a:gd name="connsiteX92" fmla="*/ 18180 w 24787"/>
                    <a:gd name="connsiteY92" fmla="*/ 45232 h 60943"/>
                    <a:gd name="connsiteX93" fmla="*/ 18226 w 24787"/>
                    <a:gd name="connsiteY93" fmla="*/ 45254 h 60943"/>
                    <a:gd name="connsiteX94" fmla="*/ 18226 w 24787"/>
                    <a:gd name="connsiteY94" fmla="*/ 45254 h 60943"/>
                    <a:gd name="connsiteX95" fmla="*/ 18111 w 24787"/>
                    <a:gd name="connsiteY95" fmla="*/ 44957 h 60943"/>
                    <a:gd name="connsiteX96" fmla="*/ 18203 w 24787"/>
                    <a:gd name="connsiteY96" fmla="*/ 45186 h 60943"/>
                    <a:gd name="connsiteX97" fmla="*/ 18912 w 24787"/>
                    <a:gd name="connsiteY97" fmla="*/ 46651 h 60943"/>
                    <a:gd name="connsiteX98" fmla="*/ 20764 w 24787"/>
                    <a:gd name="connsiteY98" fmla="*/ 49858 h 60943"/>
                    <a:gd name="connsiteX99" fmla="*/ 20558 w 24787"/>
                    <a:gd name="connsiteY99" fmla="*/ 49445 h 60943"/>
                    <a:gd name="connsiteX100" fmla="*/ 22227 w 24787"/>
                    <a:gd name="connsiteY100" fmla="*/ 51850 h 60943"/>
                    <a:gd name="connsiteX101" fmla="*/ 21999 w 24787"/>
                    <a:gd name="connsiteY101" fmla="*/ 51506 h 60943"/>
                    <a:gd name="connsiteX102" fmla="*/ 23805 w 24787"/>
                    <a:gd name="connsiteY102" fmla="*/ 53751 h 60943"/>
                    <a:gd name="connsiteX103" fmla="*/ 23165 w 24787"/>
                    <a:gd name="connsiteY103" fmla="*/ 59957 h 60943"/>
                    <a:gd name="connsiteX104" fmla="*/ 18477 w 24787"/>
                    <a:gd name="connsiteY104" fmla="*/ 60507 h 60943"/>
                    <a:gd name="connsiteX105" fmla="*/ 18157 w 24787"/>
                    <a:gd name="connsiteY105" fmla="*/ 60346 h 60943"/>
                    <a:gd name="connsiteX106" fmla="*/ 15436 w 24787"/>
                    <a:gd name="connsiteY106" fmla="*/ 59018 h 60943"/>
                    <a:gd name="connsiteX107" fmla="*/ 15321 w 24787"/>
                    <a:gd name="connsiteY107" fmla="*/ 58950 h 60943"/>
                    <a:gd name="connsiteX108" fmla="*/ 15024 w 24787"/>
                    <a:gd name="connsiteY108" fmla="*/ 58743 h 60943"/>
                    <a:gd name="connsiteX109" fmla="*/ 13355 w 24787"/>
                    <a:gd name="connsiteY109" fmla="*/ 57553 h 60943"/>
                    <a:gd name="connsiteX110" fmla="*/ 12532 w 24787"/>
                    <a:gd name="connsiteY110" fmla="*/ 56980 h 60943"/>
                    <a:gd name="connsiteX111" fmla="*/ 12326 w 24787"/>
                    <a:gd name="connsiteY111" fmla="*/ 56842 h 60943"/>
                    <a:gd name="connsiteX112" fmla="*/ 12234 w 24787"/>
                    <a:gd name="connsiteY112" fmla="*/ 56774 h 60943"/>
                    <a:gd name="connsiteX113" fmla="*/ 12189 w 24787"/>
                    <a:gd name="connsiteY113" fmla="*/ 56728 h 60943"/>
                    <a:gd name="connsiteX114" fmla="*/ 12189 w 24787"/>
                    <a:gd name="connsiteY114" fmla="*/ 56728 h 60943"/>
                    <a:gd name="connsiteX115" fmla="*/ 12028 w 24787"/>
                    <a:gd name="connsiteY115" fmla="*/ 56590 h 60943"/>
                    <a:gd name="connsiteX116" fmla="*/ 12005 w 24787"/>
                    <a:gd name="connsiteY116" fmla="*/ 56590 h 60943"/>
                    <a:gd name="connsiteX117" fmla="*/ 11662 w 24787"/>
                    <a:gd name="connsiteY117" fmla="*/ 56293 h 60943"/>
                    <a:gd name="connsiteX118" fmla="*/ 10976 w 24787"/>
                    <a:gd name="connsiteY118" fmla="*/ 55720 h 60943"/>
                    <a:gd name="connsiteX119" fmla="*/ 10611 w 24787"/>
                    <a:gd name="connsiteY119" fmla="*/ 55423 h 60943"/>
                    <a:gd name="connsiteX120" fmla="*/ 10199 w 24787"/>
                    <a:gd name="connsiteY120" fmla="*/ 55033 h 60943"/>
                    <a:gd name="connsiteX121" fmla="*/ 8484 w 24787"/>
                    <a:gd name="connsiteY121" fmla="*/ 53293 h 60943"/>
                    <a:gd name="connsiteX122" fmla="*/ 8736 w 24787"/>
                    <a:gd name="connsiteY122" fmla="*/ 53568 h 60943"/>
                    <a:gd name="connsiteX123" fmla="*/ 7112 w 24787"/>
                    <a:gd name="connsiteY123" fmla="*/ 51690 h 60943"/>
                    <a:gd name="connsiteX124" fmla="*/ 5740 w 24787"/>
                    <a:gd name="connsiteY124" fmla="*/ 49880 h 60943"/>
                    <a:gd name="connsiteX125" fmla="*/ 5168 w 24787"/>
                    <a:gd name="connsiteY125" fmla="*/ 49102 h 60943"/>
                    <a:gd name="connsiteX126" fmla="*/ 4482 w 24787"/>
                    <a:gd name="connsiteY126" fmla="*/ 47934 h 60943"/>
                    <a:gd name="connsiteX127" fmla="*/ 3476 w 24787"/>
                    <a:gd name="connsiteY127" fmla="*/ 46216 h 60943"/>
                    <a:gd name="connsiteX128" fmla="*/ 2447 w 24787"/>
                    <a:gd name="connsiteY128" fmla="*/ 44018 h 60943"/>
                    <a:gd name="connsiteX129" fmla="*/ 2195 w 24787"/>
                    <a:gd name="connsiteY129" fmla="*/ 43445 h 60943"/>
                    <a:gd name="connsiteX130" fmla="*/ 2127 w 24787"/>
                    <a:gd name="connsiteY130" fmla="*/ 43308 h 60943"/>
                    <a:gd name="connsiteX131" fmla="*/ 2127 w 24787"/>
                    <a:gd name="connsiteY131" fmla="*/ 43262 h 60943"/>
                    <a:gd name="connsiteX132" fmla="*/ 2035 w 24787"/>
                    <a:gd name="connsiteY132" fmla="*/ 43010 h 60943"/>
                    <a:gd name="connsiteX133" fmla="*/ 2035 w 24787"/>
                    <a:gd name="connsiteY133" fmla="*/ 42964 h 60943"/>
                    <a:gd name="connsiteX134" fmla="*/ 1921 w 24787"/>
                    <a:gd name="connsiteY134" fmla="*/ 42735 h 60943"/>
                    <a:gd name="connsiteX135" fmla="*/ 1624 w 24787"/>
                    <a:gd name="connsiteY135" fmla="*/ 41819 h 60943"/>
                    <a:gd name="connsiteX136" fmla="*/ 1029 w 24787"/>
                    <a:gd name="connsiteY136" fmla="*/ 39918 h 60943"/>
                    <a:gd name="connsiteX137" fmla="*/ 503 w 24787"/>
                    <a:gd name="connsiteY137" fmla="*/ 37491 h 60943"/>
                    <a:gd name="connsiteX138" fmla="*/ 389 w 24787"/>
                    <a:gd name="connsiteY138" fmla="*/ 36872 h 60943"/>
                    <a:gd name="connsiteX139" fmla="*/ 389 w 24787"/>
                    <a:gd name="connsiteY139" fmla="*/ 36735 h 60943"/>
                    <a:gd name="connsiteX140" fmla="*/ 343 w 24787"/>
                    <a:gd name="connsiteY140" fmla="*/ 36643 h 60943"/>
                    <a:gd name="connsiteX141" fmla="*/ 297 w 24787"/>
                    <a:gd name="connsiteY141" fmla="*/ 36254 h 60943"/>
                    <a:gd name="connsiteX142" fmla="*/ 297 w 24787"/>
                    <a:gd name="connsiteY142" fmla="*/ 36025 h 60943"/>
                    <a:gd name="connsiteX143" fmla="*/ 183 w 24787"/>
                    <a:gd name="connsiteY143" fmla="*/ 35063 h 60943"/>
                    <a:gd name="connsiteX144" fmla="*/ 91 w 24787"/>
                    <a:gd name="connsiteY144" fmla="*/ 34124 h 60943"/>
                    <a:gd name="connsiteX145" fmla="*/ 91 w 24787"/>
                    <a:gd name="connsiteY145" fmla="*/ 33643 h 60943"/>
                    <a:gd name="connsiteX146" fmla="*/ 46 w 24787"/>
                    <a:gd name="connsiteY146" fmla="*/ 33414 h 60943"/>
                    <a:gd name="connsiteX147" fmla="*/ 0 w 24787"/>
                    <a:gd name="connsiteY147" fmla="*/ 32910 h 60943"/>
                    <a:gd name="connsiteX148" fmla="*/ 0 w 24787"/>
                    <a:gd name="connsiteY148" fmla="*/ 32796 h 60943"/>
                    <a:gd name="connsiteX149" fmla="*/ 68 w 24787"/>
                    <a:gd name="connsiteY149" fmla="*/ 30872 h 60943"/>
                    <a:gd name="connsiteX150" fmla="*/ 114 w 24787"/>
                    <a:gd name="connsiteY150" fmla="*/ 29910 h 60943"/>
                    <a:gd name="connsiteX151" fmla="*/ 114 w 24787"/>
                    <a:gd name="connsiteY151" fmla="*/ 29223 h 60943"/>
                    <a:gd name="connsiteX152" fmla="*/ 114 w 24787"/>
                    <a:gd name="connsiteY152" fmla="*/ 29223 h 60943"/>
                    <a:gd name="connsiteX153" fmla="*/ 114 w 24787"/>
                    <a:gd name="connsiteY153" fmla="*/ 29154 h 60943"/>
                    <a:gd name="connsiteX154" fmla="*/ 137 w 24787"/>
                    <a:gd name="connsiteY154" fmla="*/ 29040 h 60943"/>
                    <a:gd name="connsiteX155" fmla="*/ 137 w 24787"/>
                    <a:gd name="connsiteY155" fmla="*/ 28834 h 60943"/>
                    <a:gd name="connsiteX156" fmla="*/ 252 w 24787"/>
                    <a:gd name="connsiteY156" fmla="*/ 28330 h 60943"/>
                    <a:gd name="connsiteX157" fmla="*/ 549 w 24787"/>
                    <a:gd name="connsiteY157" fmla="*/ 26429 h 60943"/>
                    <a:gd name="connsiteX158" fmla="*/ 1120 w 24787"/>
                    <a:gd name="connsiteY158" fmla="*/ 24093 h 60943"/>
                    <a:gd name="connsiteX159" fmla="*/ 1441 w 24787"/>
                    <a:gd name="connsiteY159" fmla="*/ 22925 h 60943"/>
                    <a:gd name="connsiteX160" fmla="*/ 1692 w 24787"/>
                    <a:gd name="connsiteY160" fmla="*/ 22055 h 60943"/>
                    <a:gd name="connsiteX161" fmla="*/ 1875 w 24787"/>
                    <a:gd name="connsiteY161" fmla="*/ 21620 h 60943"/>
                    <a:gd name="connsiteX162" fmla="*/ 2241 w 24787"/>
                    <a:gd name="connsiteY162" fmla="*/ 20727 h 60943"/>
                    <a:gd name="connsiteX163" fmla="*/ 2287 w 24787"/>
                    <a:gd name="connsiteY163" fmla="*/ 20612 h 60943"/>
                    <a:gd name="connsiteX164" fmla="*/ 2355 w 24787"/>
                    <a:gd name="connsiteY164" fmla="*/ 20429 h 60943"/>
                    <a:gd name="connsiteX165" fmla="*/ 2355 w 24787"/>
                    <a:gd name="connsiteY165" fmla="*/ 20360 h 60943"/>
                    <a:gd name="connsiteX166" fmla="*/ 2492 w 24787"/>
                    <a:gd name="connsiteY166" fmla="*/ 20154 h 60943"/>
                    <a:gd name="connsiteX167" fmla="*/ 2676 w 24787"/>
                    <a:gd name="connsiteY167" fmla="*/ 19719 h 60943"/>
                    <a:gd name="connsiteX168" fmla="*/ 2835 w 24787"/>
                    <a:gd name="connsiteY168" fmla="*/ 19284 h 60943"/>
                    <a:gd name="connsiteX169" fmla="*/ 4299 w 24787"/>
                    <a:gd name="connsiteY169" fmla="*/ 16810 h 60943"/>
                    <a:gd name="connsiteX170" fmla="*/ 4711 w 24787"/>
                    <a:gd name="connsiteY170" fmla="*/ 16101 h 60943"/>
                    <a:gd name="connsiteX171" fmla="*/ 5077 w 24787"/>
                    <a:gd name="connsiteY171" fmla="*/ 15482 h 60943"/>
                    <a:gd name="connsiteX172" fmla="*/ 5854 w 24787"/>
                    <a:gd name="connsiteY172" fmla="*/ 14268 h 60943"/>
                    <a:gd name="connsiteX173" fmla="*/ 5694 w 24787"/>
                    <a:gd name="connsiteY173" fmla="*/ 14635 h 60943"/>
                    <a:gd name="connsiteX174" fmla="*/ 6403 w 24787"/>
                    <a:gd name="connsiteY174" fmla="*/ 13192 h 60943"/>
                    <a:gd name="connsiteX175" fmla="*/ 6586 w 24787"/>
                    <a:gd name="connsiteY175" fmla="*/ 12826 h 60943"/>
                    <a:gd name="connsiteX176" fmla="*/ 6677 w 24787"/>
                    <a:gd name="connsiteY176" fmla="*/ 12665 h 60943"/>
                    <a:gd name="connsiteX177" fmla="*/ 6677 w 24787"/>
                    <a:gd name="connsiteY177" fmla="*/ 12665 h 60943"/>
                    <a:gd name="connsiteX178" fmla="*/ 6586 w 24787"/>
                    <a:gd name="connsiteY178" fmla="*/ 12940 h 60943"/>
                    <a:gd name="connsiteX179" fmla="*/ 6586 w 24787"/>
                    <a:gd name="connsiteY179" fmla="*/ 12940 h 60943"/>
                    <a:gd name="connsiteX180" fmla="*/ 6586 w 24787"/>
                    <a:gd name="connsiteY180" fmla="*/ 12917 h 60943"/>
                    <a:gd name="connsiteX181" fmla="*/ 6586 w 24787"/>
                    <a:gd name="connsiteY181" fmla="*/ 12917 h 60943"/>
                    <a:gd name="connsiteX182" fmla="*/ 6586 w 24787"/>
                    <a:gd name="connsiteY182" fmla="*/ 12917 h 60943"/>
                    <a:gd name="connsiteX183" fmla="*/ 6586 w 24787"/>
                    <a:gd name="connsiteY183" fmla="*/ 12871 h 60943"/>
                    <a:gd name="connsiteX184" fmla="*/ 6655 w 24787"/>
                    <a:gd name="connsiteY184" fmla="*/ 12780 h 60943"/>
                    <a:gd name="connsiteX185" fmla="*/ 6998 w 24787"/>
                    <a:gd name="connsiteY185" fmla="*/ 12024 h 60943"/>
                    <a:gd name="connsiteX186" fmla="*/ 7363 w 24787"/>
                    <a:gd name="connsiteY186" fmla="*/ 11291 h 60943"/>
                    <a:gd name="connsiteX187" fmla="*/ 7455 w 24787"/>
                    <a:gd name="connsiteY187" fmla="*/ 11108 h 60943"/>
                    <a:gd name="connsiteX188" fmla="*/ 7501 w 24787"/>
                    <a:gd name="connsiteY188" fmla="*/ 11016 h 60943"/>
                    <a:gd name="connsiteX189" fmla="*/ 7501 w 24787"/>
                    <a:gd name="connsiteY189" fmla="*/ 10971 h 60943"/>
                    <a:gd name="connsiteX190" fmla="*/ 7546 w 24787"/>
                    <a:gd name="connsiteY190" fmla="*/ 10971 h 60943"/>
                    <a:gd name="connsiteX191" fmla="*/ 7546 w 24787"/>
                    <a:gd name="connsiteY191" fmla="*/ 10971 h 60943"/>
                    <a:gd name="connsiteX192" fmla="*/ 7501 w 24787"/>
                    <a:gd name="connsiteY192" fmla="*/ 11108 h 60943"/>
                    <a:gd name="connsiteX193" fmla="*/ 7501 w 24787"/>
                    <a:gd name="connsiteY193" fmla="*/ 11108 h 60943"/>
                    <a:gd name="connsiteX194" fmla="*/ 7501 w 24787"/>
                    <a:gd name="connsiteY194" fmla="*/ 11085 h 60943"/>
                    <a:gd name="connsiteX195" fmla="*/ 7661 w 24787"/>
                    <a:gd name="connsiteY195" fmla="*/ 10696 h 60943"/>
                    <a:gd name="connsiteX196" fmla="*/ 8324 w 24787"/>
                    <a:gd name="connsiteY196" fmla="*/ 9161 h 60943"/>
                    <a:gd name="connsiteX197" fmla="*/ 8278 w 24787"/>
                    <a:gd name="connsiteY197" fmla="*/ 9528 h 60943"/>
                    <a:gd name="connsiteX198" fmla="*/ 8987 w 24787"/>
                    <a:gd name="connsiteY198" fmla="*/ 7352 h 60943"/>
                    <a:gd name="connsiteX199" fmla="*/ 9376 w 24787"/>
                    <a:gd name="connsiteY199" fmla="*/ 6276 h 60943"/>
                    <a:gd name="connsiteX200" fmla="*/ 9467 w 24787"/>
                    <a:gd name="connsiteY200" fmla="*/ 6047 h 60943"/>
                    <a:gd name="connsiteX201" fmla="*/ 9559 w 24787"/>
                    <a:gd name="connsiteY201" fmla="*/ 5749 h 60943"/>
                    <a:gd name="connsiteX202" fmla="*/ 9719 w 24787"/>
                    <a:gd name="connsiteY202" fmla="*/ 5154 h 60943"/>
                    <a:gd name="connsiteX203" fmla="*/ 10062 w 24787"/>
                    <a:gd name="connsiteY203" fmla="*/ 4031 h 60943"/>
                    <a:gd name="connsiteX204" fmla="*/ 10245 w 24787"/>
                    <a:gd name="connsiteY204" fmla="*/ 3436 h 60943"/>
                    <a:gd name="connsiteX205" fmla="*/ 10336 w 24787"/>
                    <a:gd name="connsiteY205" fmla="*/ 3184 h 60943"/>
                    <a:gd name="connsiteX206" fmla="*/ 10405 w 24787"/>
                    <a:gd name="connsiteY206" fmla="*/ 2909 h 60943"/>
                    <a:gd name="connsiteX207" fmla="*/ 11045 w 24787"/>
                    <a:gd name="connsiteY207" fmla="*/ 550 h 60943"/>
                    <a:gd name="connsiteX208" fmla="*/ 11045 w 24787"/>
                    <a:gd name="connsiteY208" fmla="*/ 413 h 60943"/>
                    <a:gd name="connsiteX209" fmla="*/ 11823 w 24787"/>
                    <a:gd name="connsiteY209" fmla="*/ 24 h 60943"/>
                    <a:gd name="connsiteX210" fmla="*/ 12097 w 24787"/>
                    <a:gd name="connsiteY210" fmla="*/ 207 h 60943"/>
                    <a:gd name="connsiteX211" fmla="*/ 12234 w 24787"/>
                    <a:gd name="connsiteY211" fmla="*/ 344 h 60943"/>
                    <a:gd name="connsiteX212" fmla="*/ 13012 w 24787"/>
                    <a:gd name="connsiteY212" fmla="*/ 2657 h 60943"/>
                    <a:gd name="connsiteX213" fmla="*/ 13103 w 24787"/>
                    <a:gd name="connsiteY213" fmla="*/ 2932 h 60943"/>
                    <a:gd name="connsiteX214" fmla="*/ 13172 w 24787"/>
                    <a:gd name="connsiteY214" fmla="*/ 3276 h 60943"/>
                    <a:gd name="connsiteX215" fmla="*/ 13309 w 24787"/>
                    <a:gd name="connsiteY215" fmla="*/ 3848 h 60943"/>
                    <a:gd name="connsiteX216" fmla="*/ 13583 w 24787"/>
                    <a:gd name="connsiteY216" fmla="*/ 4993 h 60943"/>
                    <a:gd name="connsiteX217" fmla="*/ 13698 w 24787"/>
                    <a:gd name="connsiteY217" fmla="*/ 5566 h 60943"/>
                    <a:gd name="connsiteX218" fmla="*/ 13767 w 24787"/>
                    <a:gd name="connsiteY218" fmla="*/ 5863 h 60943"/>
                    <a:gd name="connsiteX219" fmla="*/ 13812 w 24787"/>
                    <a:gd name="connsiteY219" fmla="*/ 6207 h 60943"/>
                    <a:gd name="connsiteX220" fmla="*/ 13972 w 24787"/>
                    <a:gd name="connsiteY220" fmla="*/ 7421 h 60943"/>
                    <a:gd name="connsiteX221" fmla="*/ 14224 w 24787"/>
                    <a:gd name="connsiteY221" fmla="*/ 9826 h 60943"/>
                    <a:gd name="connsiteX222" fmla="*/ 14178 w 24787"/>
                    <a:gd name="connsiteY222" fmla="*/ 10192 h 60943"/>
                    <a:gd name="connsiteX223" fmla="*/ 14178 w 24787"/>
                    <a:gd name="connsiteY223" fmla="*/ 11887 h 60943"/>
                    <a:gd name="connsiteX224" fmla="*/ 14178 w 24787"/>
                    <a:gd name="connsiteY224" fmla="*/ 12299 h 60943"/>
                    <a:gd name="connsiteX225" fmla="*/ 14178 w 24787"/>
                    <a:gd name="connsiteY225" fmla="*/ 12299 h 60943"/>
                    <a:gd name="connsiteX226" fmla="*/ 14178 w 24787"/>
                    <a:gd name="connsiteY226" fmla="*/ 12459 h 60943"/>
                    <a:gd name="connsiteX227" fmla="*/ 14155 w 24787"/>
                    <a:gd name="connsiteY227" fmla="*/ 12482 h 60943"/>
                    <a:gd name="connsiteX228" fmla="*/ 14155 w 24787"/>
                    <a:gd name="connsiteY228" fmla="*/ 12642 h 60943"/>
                    <a:gd name="connsiteX229" fmla="*/ 14155 w 24787"/>
                    <a:gd name="connsiteY229" fmla="*/ 12849 h 60943"/>
                    <a:gd name="connsiteX230" fmla="*/ 14086 w 24787"/>
                    <a:gd name="connsiteY230" fmla="*/ 13650 h 60943"/>
                    <a:gd name="connsiteX231" fmla="*/ 14018 w 24787"/>
                    <a:gd name="connsiteY231" fmla="*/ 14497 h 60943"/>
                    <a:gd name="connsiteX232" fmla="*/ 14018 w 24787"/>
                    <a:gd name="connsiteY232" fmla="*/ 14612 h 60943"/>
                    <a:gd name="connsiteX233" fmla="*/ 14018 w 24787"/>
                    <a:gd name="connsiteY233" fmla="*/ 14635 h 60943"/>
                    <a:gd name="connsiteX234" fmla="*/ 14018 w 24787"/>
                    <a:gd name="connsiteY234" fmla="*/ 14635 h 60943"/>
                    <a:gd name="connsiteX235" fmla="*/ 13926 w 24787"/>
                    <a:gd name="connsiteY235" fmla="*/ 14956 h 60943"/>
                    <a:gd name="connsiteX236" fmla="*/ 13926 w 24787"/>
                    <a:gd name="connsiteY236" fmla="*/ 14956 h 60943"/>
                    <a:gd name="connsiteX237" fmla="*/ 13926 w 24787"/>
                    <a:gd name="connsiteY237" fmla="*/ 15184 h 60943"/>
                    <a:gd name="connsiteX238" fmla="*/ 13858 w 24787"/>
                    <a:gd name="connsiteY238" fmla="*/ 15620 h 60943"/>
                    <a:gd name="connsiteX239" fmla="*/ 13606 w 24787"/>
                    <a:gd name="connsiteY239" fmla="*/ 17269 h 60943"/>
                    <a:gd name="connsiteX240" fmla="*/ 13446 w 24787"/>
                    <a:gd name="connsiteY240" fmla="*/ 17658 h 60943"/>
                    <a:gd name="connsiteX241" fmla="*/ 13057 w 24787"/>
                    <a:gd name="connsiteY241" fmla="*/ 19078 h 60943"/>
                    <a:gd name="connsiteX242" fmla="*/ 12852 w 24787"/>
                    <a:gd name="connsiteY242" fmla="*/ 19765 h 60943"/>
                    <a:gd name="connsiteX243" fmla="*/ 12783 w 24787"/>
                    <a:gd name="connsiteY243" fmla="*/ 19925 h 60943"/>
                    <a:gd name="connsiteX244" fmla="*/ 12783 w 24787"/>
                    <a:gd name="connsiteY244" fmla="*/ 20017 h 60943"/>
                    <a:gd name="connsiteX245" fmla="*/ 12691 w 24787"/>
                    <a:gd name="connsiteY245" fmla="*/ 20360 h 60943"/>
                    <a:gd name="connsiteX246" fmla="*/ 12303 w 24787"/>
                    <a:gd name="connsiteY246" fmla="*/ 21757 h 60943"/>
                    <a:gd name="connsiteX247" fmla="*/ 11868 w 24787"/>
                    <a:gd name="connsiteY247" fmla="*/ 23131 h 60943"/>
                    <a:gd name="connsiteX248" fmla="*/ 12051 w 24787"/>
                    <a:gd name="connsiteY248" fmla="*/ 22696 h 60943"/>
                    <a:gd name="connsiteX249" fmla="*/ 11960 w 24787"/>
                    <a:gd name="connsiteY249" fmla="*/ 23154 h 60943"/>
                    <a:gd name="connsiteX250" fmla="*/ 11914 w 24787"/>
                    <a:gd name="connsiteY250" fmla="*/ 23383 h 60943"/>
                    <a:gd name="connsiteX251" fmla="*/ 11914 w 24787"/>
                    <a:gd name="connsiteY251" fmla="*/ 23452 h 60943"/>
                    <a:gd name="connsiteX252" fmla="*/ 11914 w 24787"/>
                    <a:gd name="connsiteY252" fmla="*/ 23452 h 60943"/>
                    <a:gd name="connsiteX253" fmla="*/ 11914 w 24787"/>
                    <a:gd name="connsiteY253" fmla="*/ 23452 h 60943"/>
                    <a:gd name="connsiteX254" fmla="*/ 11960 w 24787"/>
                    <a:gd name="connsiteY254" fmla="*/ 23337 h 60943"/>
                    <a:gd name="connsiteX255" fmla="*/ 11960 w 24787"/>
                    <a:gd name="connsiteY255" fmla="*/ 23383 h 60943"/>
                    <a:gd name="connsiteX256" fmla="*/ 11937 w 24787"/>
                    <a:gd name="connsiteY256" fmla="*/ 23521 h 60943"/>
                    <a:gd name="connsiteX257" fmla="*/ 11754 w 24787"/>
                    <a:gd name="connsiteY257" fmla="*/ 24460 h 60943"/>
                    <a:gd name="connsiteX258" fmla="*/ 11662 w 24787"/>
                    <a:gd name="connsiteY258" fmla="*/ 24918 h 60943"/>
                    <a:gd name="connsiteX259" fmla="*/ 11662 w 24787"/>
                    <a:gd name="connsiteY259" fmla="*/ 24918 h 60943"/>
                    <a:gd name="connsiteX260" fmla="*/ 11662 w 24787"/>
                    <a:gd name="connsiteY260" fmla="*/ 24986 h 60943"/>
                    <a:gd name="connsiteX261" fmla="*/ 11731 w 24787"/>
                    <a:gd name="connsiteY261" fmla="*/ 24689 h 60943"/>
                    <a:gd name="connsiteX262" fmla="*/ 11731 w 24787"/>
                    <a:gd name="connsiteY262" fmla="*/ 24689 h 60943"/>
                    <a:gd name="connsiteX263" fmla="*/ 11731 w 24787"/>
                    <a:gd name="connsiteY263" fmla="*/ 24826 h 60943"/>
                    <a:gd name="connsiteX264" fmla="*/ 11731 w 24787"/>
                    <a:gd name="connsiteY264" fmla="*/ 25032 h 60943"/>
                    <a:gd name="connsiteX265" fmla="*/ 11685 w 24787"/>
                    <a:gd name="connsiteY265" fmla="*/ 25719 h 60943"/>
                    <a:gd name="connsiteX266" fmla="*/ 11594 w 24787"/>
                    <a:gd name="connsiteY266" fmla="*/ 27162 h 60943"/>
                    <a:gd name="connsiteX267" fmla="*/ 11594 w 24787"/>
                    <a:gd name="connsiteY267" fmla="*/ 29086 h 60943"/>
                    <a:gd name="connsiteX268" fmla="*/ 11594 w 24787"/>
                    <a:gd name="connsiteY268" fmla="*/ 29567 h 60943"/>
                    <a:gd name="connsiteX269" fmla="*/ 11594 w 24787"/>
                    <a:gd name="connsiteY269" fmla="*/ 29933 h 60943"/>
                    <a:gd name="connsiteX270" fmla="*/ 11594 w 24787"/>
                    <a:gd name="connsiteY270" fmla="*/ 30002 h 60943"/>
                    <a:gd name="connsiteX271" fmla="*/ 11594 w 24787"/>
                    <a:gd name="connsiteY271" fmla="*/ 30002 h 60943"/>
                    <a:gd name="connsiteX272" fmla="*/ 11594 w 24787"/>
                    <a:gd name="connsiteY272" fmla="*/ 29384 h 60943"/>
                    <a:gd name="connsiteX273" fmla="*/ 11594 w 24787"/>
                    <a:gd name="connsiteY273" fmla="*/ 29384 h 60943"/>
                    <a:gd name="connsiteX274" fmla="*/ 11662 w 24787"/>
                    <a:gd name="connsiteY274" fmla="*/ 30368 h 60943"/>
                    <a:gd name="connsiteX275" fmla="*/ 11800 w 24787"/>
                    <a:gd name="connsiteY275" fmla="*/ 32269 h 60943"/>
                    <a:gd name="connsiteX276" fmla="*/ 11800 w 24787"/>
                    <a:gd name="connsiteY276" fmla="*/ 32406 h 60943"/>
                    <a:gd name="connsiteX277" fmla="*/ 11800 w 24787"/>
                    <a:gd name="connsiteY277" fmla="*/ 32406 h 60943"/>
                    <a:gd name="connsiteX278" fmla="*/ 11800 w 24787"/>
                    <a:gd name="connsiteY278" fmla="*/ 32017 h 60943"/>
                    <a:gd name="connsiteX279" fmla="*/ 11800 w 24787"/>
                    <a:gd name="connsiteY279" fmla="*/ 32017 h 60943"/>
                    <a:gd name="connsiteX280" fmla="*/ 11800 w 24787"/>
                    <a:gd name="connsiteY280" fmla="*/ 32155 h 60943"/>
                    <a:gd name="connsiteX281" fmla="*/ 11846 w 24787"/>
                    <a:gd name="connsiteY281" fmla="*/ 32384 h 60943"/>
                    <a:gd name="connsiteX282" fmla="*/ 11914 w 24787"/>
                    <a:gd name="connsiteY282" fmla="*/ 32842 h 60943"/>
                    <a:gd name="connsiteX283" fmla="*/ 12051 w 24787"/>
                    <a:gd name="connsiteY283" fmla="*/ 33803 h 60943"/>
                    <a:gd name="connsiteX284" fmla="*/ 12166 w 24787"/>
                    <a:gd name="connsiteY284" fmla="*/ 34766 h 60943"/>
                    <a:gd name="connsiteX285" fmla="*/ 12211 w 24787"/>
                    <a:gd name="connsiteY285" fmla="*/ 34994 h 60943"/>
                    <a:gd name="connsiteX286" fmla="*/ 12211 w 24787"/>
                    <a:gd name="connsiteY286" fmla="*/ 34994 h 60943"/>
                    <a:gd name="connsiteX287" fmla="*/ 12166 w 24787"/>
                    <a:gd name="connsiteY287" fmla="*/ 34742 h 60943"/>
                    <a:gd name="connsiteX288" fmla="*/ 12166 w 24787"/>
                    <a:gd name="connsiteY288" fmla="*/ 34742 h 60943"/>
                    <a:gd name="connsiteX289" fmla="*/ 12166 w 24787"/>
                    <a:gd name="connsiteY289" fmla="*/ 34811 h 60943"/>
                    <a:gd name="connsiteX290" fmla="*/ 12166 w 24787"/>
                    <a:gd name="connsiteY290" fmla="*/ 34903 h 60943"/>
                    <a:gd name="connsiteX291" fmla="*/ 12280 w 24787"/>
                    <a:gd name="connsiteY291" fmla="*/ 35223 h 60943"/>
                    <a:gd name="connsiteX292" fmla="*/ 12532 w 24787"/>
                    <a:gd name="connsiteY292" fmla="*/ 36552 h 60943"/>
                    <a:gd name="connsiteX293" fmla="*/ 12966 w 24787"/>
                    <a:gd name="connsiteY293" fmla="*/ 38315 h 60943"/>
                    <a:gd name="connsiteX294" fmla="*/ 13240 w 24787"/>
                    <a:gd name="connsiteY294" fmla="*/ 39231 h 60943"/>
                    <a:gd name="connsiteX295" fmla="*/ 13309 w 24787"/>
                    <a:gd name="connsiteY295" fmla="*/ 39460 h 60943"/>
                    <a:gd name="connsiteX296" fmla="*/ 13309 w 24787"/>
                    <a:gd name="connsiteY296" fmla="*/ 39529 h 60943"/>
                    <a:gd name="connsiteX297" fmla="*/ 13332 w 24787"/>
                    <a:gd name="connsiteY297" fmla="*/ 39529 h 60943"/>
                    <a:gd name="connsiteX298" fmla="*/ 13240 w 24787"/>
                    <a:gd name="connsiteY298" fmla="*/ 39300 h 60943"/>
                    <a:gd name="connsiteX299" fmla="*/ 13240 w 24787"/>
                    <a:gd name="connsiteY299" fmla="*/ 39300 h 60943"/>
                    <a:gd name="connsiteX300" fmla="*/ 13240 w 24787"/>
                    <a:gd name="connsiteY300" fmla="*/ 39323 h 60943"/>
                    <a:gd name="connsiteX301" fmla="*/ 13240 w 24787"/>
                    <a:gd name="connsiteY301" fmla="*/ 39414 h 60943"/>
                    <a:gd name="connsiteX302" fmla="*/ 13377 w 24787"/>
                    <a:gd name="connsiteY302" fmla="*/ 39735 h 60943"/>
                    <a:gd name="connsiteX303" fmla="*/ 13767 w 24787"/>
                    <a:gd name="connsiteY303" fmla="*/ 41063 h 60943"/>
                    <a:gd name="connsiteX304" fmla="*/ 14475 w 24787"/>
                    <a:gd name="connsiteY304" fmla="*/ 42804 h 60943"/>
                    <a:gd name="connsiteX305" fmla="*/ 14658 w 24787"/>
                    <a:gd name="connsiteY305" fmla="*/ 43239 h 60943"/>
                    <a:gd name="connsiteX306" fmla="*/ 14750 w 24787"/>
                    <a:gd name="connsiteY306" fmla="*/ 43468 h 60943"/>
                    <a:gd name="connsiteX307" fmla="*/ 14796 w 24787"/>
                    <a:gd name="connsiteY307" fmla="*/ 43583 h 60943"/>
                    <a:gd name="connsiteX308" fmla="*/ 14796 w 24787"/>
                    <a:gd name="connsiteY308" fmla="*/ 43628 h 60943"/>
                    <a:gd name="connsiteX309" fmla="*/ 14818 w 24787"/>
                    <a:gd name="connsiteY309" fmla="*/ 43651 h 60943"/>
                    <a:gd name="connsiteX310" fmla="*/ 14635 w 24787"/>
                    <a:gd name="connsiteY310" fmla="*/ 43308 h 60943"/>
                    <a:gd name="connsiteX311" fmla="*/ 14635 w 24787"/>
                    <a:gd name="connsiteY311" fmla="*/ 43308 h 60943"/>
                    <a:gd name="connsiteX312" fmla="*/ 15093 w 24787"/>
                    <a:gd name="connsiteY312" fmla="*/ 44178 h 60943"/>
                    <a:gd name="connsiteX313" fmla="*/ 15801 w 24787"/>
                    <a:gd name="connsiteY313" fmla="*/ 45575 h 60943"/>
                    <a:gd name="connsiteX314" fmla="*/ 16487 w 24787"/>
                    <a:gd name="connsiteY314" fmla="*/ 46743 h 60943"/>
                    <a:gd name="connsiteX315" fmla="*/ 16716 w 24787"/>
                    <a:gd name="connsiteY315" fmla="*/ 47018 h 60943"/>
                    <a:gd name="connsiteX316" fmla="*/ 17379 w 24787"/>
                    <a:gd name="connsiteY316" fmla="*/ 47957 h 60943"/>
                    <a:gd name="connsiteX317" fmla="*/ 17563 w 24787"/>
                    <a:gd name="connsiteY317" fmla="*/ 48209 h 60943"/>
                    <a:gd name="connsiteX318" fmla="*/ 17860 w 24787"/>
                    <a:gd name="connsiteY318" fmla="*/ 48552 h 60943"/>
                    <a:gd name="connsiteX319" fmla="*/ 18454 w 24787"/>
                    <a:gd name="connsiteY319" fmla="*/ 49216 h 60943"/>
                    <a:gd name="connsiteX320" fmla="*/ 18751 w 24787"/>
                    <a:gd name="connsiteY320" fmla="*/ 49560 h 60943"/>
                    <a:gd name="connsiteX321" fmla="*/ 18774 w 24787"/>
                    <a:gd name="connsiteY321" fmla="*/ 49560 h 60943"/>
                    <a:gd name="connsiteX322" fmla="*/ 18637 w 24787"/>
                    <a:gd name="connsiteY322" fmla="*/ 49445 h 60943"/>
                    <a:gd name="connsiteX323" fmla="*/ 18637 w 24787"/>
                    <a:gd name="connsiteY323" fmla="*/ 49445 h 60943"/>
                    <a:gd name="connsiteX324" fmla="*/ 18683 w 24787"/>
                    <a:gd name="connsiteY324" fmla="*/ 49468 h 60943"/>
                    <a:gd name="connsiteX325" fmla="*/ 18751 w 24787"/>
                    <a:gd name="connsiteY325" fmla="*/ 49537 h 60943"/>
                    <a:gd name="connsiteX326" fmla="*/ 18912 w 24787"/>
                    <a:gd name="connsiteY326" fmla="*/ 49675 h 60943"/>
                    <a:gd name="connsiteX327" fmla="*/ 19483 w 24787"/>
                    <a:gd name="connsiteY327" fmla="*/ 50178 h 60943"/>
                    <a:gd name="connsiteX328" fmla="*/ 20627 w 24787"/>
                    <a:gd name="connsiteY328" fmla="*/ 51186 h 60943"/>
                    <a:gd name="connsiteX329" fmla="*/ 20215 w 24787"/>
                    <a:gd name="connsiteY329" fmla="*/ 50888 h 60943"/>
                    <a:gd name="connsiteX330" fmla="*/ 22159 w 24787"/>
                    <a:gd name="connsiteY330" fmla="*/ 52125 h 60943"/>
                    <a:gd name="connsiteX331" fmla="*/ 16511 w 24787"/>
                    <a:gd name="connsiteY331" fmla="*/ 58743 h 60943"/>
                    <a:gd name="connsiteX332" fmla="*/ 15230 w 24787"/>
                    <a:gd name="connsiteY332" fmla="*/ 56751 h 60943"/>
                    <a:gd name="connsiteX333" fmla="*/ 15001 w 24787"/>
                    <a:gd name="connsiteY333" fmla="*/ 56407 h 60943"/>
                    <a:gd name="connsiteX334" fmla="*/ 13583 w 24787"/>
                    <a:gd name="connsiteY334" fmla="*/ 53865 h 60943"/>
                    <a:gd name="connsiteX335" fmla="*/ 13377 w 24787"/>
                    <a:gd name="connsiteY335" fmla="*/ 53499 h 60943"/>
                    <a:gd name="connsiteX336" fmla="*/ 13377 w 24787"/>
                    <a:gd name="connsiteY336" fmla="*/ 53499 h 60943"/>
                    <a:gd name="connsiteX337" fmla="*/ 11868 w 24787"/>
                    <a:gd name="connsiteY337" fmla="*/ 50110 h 60943"/>
                    <a:gd name="connsiteX338" fmla="*/ 11777 w 24787"/>
                    <a:gd name="connsiteY338" fmla="*/ 49880 h 60943"/>
                    <a:gd name="connsiteX339" fmla="*/ 11777 w 24787"/>
                    <a:gd name="connsiteY339" fmla="*/ 49880 h 60943"/>
                    <a:gd name="connsiteX340" fmla="*/ 11777 w 24787"/>
                    <a:gd name="connsiteY340" fmla="*/ 49789 h 60943"/>
                    <a:gd name="connsiteX341" fmla="*/ 11777 w 24787"/>
                    <a:gd name="connsiteY341" fmla="*/ 49697 h 60943"/>
                    <a:gd name="connsiteX342" fmla="*/ 11662 w 24787"/>
                    <a:gd name="connsiteY342" fmla="*/ 49468 h 60943"/>
                    <a:gd name="connsiteX343" fmla="*/ 11502 w 24787"/>
                    <a:gd name="connsiteY343" fmla="*/ 49056 h 60943"/>
                    <a:gd name="connsiteX344" fmla="*/ 11182 w 24787"/>
                    <a:gd name="connsiteY344" fmla="*/ 48186 h 60943"/>
                    <a:gd name="connsiteX345" fmla="*/ 11114 w 24787"/>
                    <a:gd name="connsiteY345" fmla="*/ 47957 h 60943"/>
                    <a:gd name="connsiteX346" fmla="*/ 10976 w 24787"/>
                    <a:gd name="connsiteY346" fmla="*/ 47567 h 60943"/>
                    <a:gd name="connsiteX347" fmla="*/ 10976 w 24787"/>
                    <a:gd name="connsiteY347" fmla="*/ 47522 h 60943"/>
                    <a:gd name="connsiteX348" fmla="*/ 10908 w 24787"/>
                    <a:gd name="connsiteY348" fmla="*/ 47407 h 60943"/>
                    <a:gd name="connsiteX349" fmla="*/ 10771 w 24787"/>
                    <a:gd name="connsiteY349" fmla="*/ 46949 h 60943"/>
                    <a:gd name="connsiteX350" fmla="*/ 10496 w 24787"/>
                    <a:gd name="connsiteY350" fmla="*/ 46056 h 60943"/>
                    <a:gd name="connsiteX351" fmla="*/ 10382 w 24787"/>
                    <a:gd name="connsiteY351" fmla="*/ 45621 h 60943"/>
                    <a:gd name="connsiteX352" fmla="*/ 10336 w 24787"/>
                    <a:gd name="connsiteY352" fmla="*/ 45506 h 60943"/>
                    <a:gd name="connsiteX353" fmla="*/ 10290 w 24787"/>
                    <a:gd name="connsiteY353" fmla="*/ 45300 h 60943"/>
                    <a:gd name="connsiteX354" fmla="*/ 10290 w 24787"/>
                    <a:gd name="connsiteY354" fmla="*/ 45300 h 60943"/>
                    <a:gd name="connsiteX355" fmla="*/ 10245 w 24787"/>
                    <a:gd name="connsiteY355" fmla="*/ 45048 h 60943"/>
                    <a:gd name="connsiteX356" fmla="*/ 10039 w 24787"/>
                    <a:gd name="connsiteY356" fmla="*/ 44132 h 60943"/>
                    <a:gd name="connsiteX357" fmla="*/ 9650 w 24787"/>
                    <a:gd name="connsiteY357" fmla="*/ 42346 h 60943"/>
                    <a:gd name="connsiteX358" fmla="*/ 9444 w 24787"/>
                    <a:gd name="connsiteY358" fmla="*/ 41430 h 60943"/>
                    <a:gd name="connsiteX359" fmla="*/ 9353 w 24787"/>
                    <a:gd name="connsiteY359" fmla="*/ 40972 h 60943"/>
                    <a:gd name="connsiteX360" fmla="*/ 9307 w 24787"/>
                    <a:gd name="connsiteY360" fmla="*/ 40766 h 60943"/>
                    <a:gd name="connsiteX361" fmla="*/ 9216 w 24787"/>
                    <a:gd name="connsiteY361" fmla="*/ 40331 h 60943"/>
                    <a:gd name="connsiteX362" fmla="*/ 9216 w 24787"/>
                    <a:gd name="connsiteY362" fmla="*/ 40239 h 60943"/>
                    <a:gd name="connsiteX363" fmla="*/ 9216 w 24787"/>
                    <a:gd name="connsiteY363" fmla="*/ 40124 h 60943"/>
                    <a:gd name="connsiteX364" fmla="*/ 9033 w 24787"/>
                    <a:gd name="connsiteY364" fmla="*/ 38292 h 60943"/>
                    <a:gd name="connsiteX365" fmla="*/ 8850 w 24787"/>
                    <a:gd name="connsiteY365" fmla="*/ 36460 h 60943"/>
                    <a:gd name="connsiteX366" fmla="*/ 8758 w 24787"/>
                    <a:gd name="connsiteY366" fmla="*/ 35521 h 60943"/>
                    <a:gd name="connsiteX367" fmla="*/ 8690 w 24787"/>
                    <a:gd name="connsiteY367" fmla="*/ 35017 h 60943"/>
                    <a:gd name="connsiteX368" fmla="*/ 8690 w 24787"/>
                    <a:gd name="connsiteY368" fmla="*/ 34330 h 60943"/>
                    <a:gd name="connsiteX369" fmla="*/ 8690 w 24787"/>
                    <a:gd name="connsiteY369" fmla="*/ 32338 h 60943"/>
                    <a:gd name="connsiteX370" fmla="*/ 8781 w 24787"/>
                    <a:gd name="connsiteY370" fmla="*/ 30483 h 60943"/>
                    <a:gd name="connsiteX371" fmla="*/ 8850 w 24787"/>
                    <a:gd name="connsiteY371" fmla="*/ 29452 h 60943"/>
                    <a:gd name="connsiteX372" fmla="*/ 8964 w 24787"/>
                    <a:gd name="connsiteY372" fmla="*/ 28376 h 60943"/>
                    <a:gd name="connsiteX373" fmla="*/ 9261 w 24787"/>
                    <a:gd name="connsiteY373" fmla="*/ 26361 h 60943"/>
                    <a:gd name="connsiteX374" fmla="*/ 9650 w 24787"/>
                    <a:gd name="connsiteY374" fmla="*/ 24528 h 60943"/>
                    <a:gd name="connsiteX375" fmla="*/ 10199 w 24787"/>
                    <a:gd name="connsiteY375" fmla="*/ 22628 h 60943"/>
                    <a:gd name="connsiteX376" fmla="*/ 10245 w 24787"/>
                    <a:gd name="connsiteY376" fmla="*/ 22422 h 60943"/>
                    <a:gd name="connsiteX377" fmla="*/ 10245 w 24787"/>
                    <a:gd name="connsiteY377" fmla="*/ 22330 h 60943"/>
                    <a:gd name="connsiteX378" fmla="*/ 11091 w 24787"/>
                    <a:gd name="connsiteY378" fmla="*/ 20360 h 60943"/>
                    <a:gd name="connsiteX379" fmla="*/ 15276 w 24787"/>
                    <a:gd name="connsiteY379" fmla="*/ 21986 h 60943"/>
                    <a:gd name="connsiteX380" fmla="*/ 15276 w 24787"/>
                    <a:gd name="connsiteY380" fmla="*/ 22078 h 60943"/>
                    <a:gd name="connsiteX381" fmla="*/ 15207 w 24787"/>
                    <a:gd name="connsiteY381" fmla="*/ 22147 h 60943"/>
                    <a:gd name="connsiteX382" fmla="*/ 15207 w 24787"/>
                    <a:gd name="connsiteY382" fmla="*/ 22147 h 60943"/>
                    <a:gd name="connsiteX383" fmla="*/ 15161 w 24787"/>
                    <a:gd name="connsiteY383" fmla="*/ 22261 h 60943"/>
                    <a:gd name="connsiteX384" fmla="*/ 10954 w 24787"/>
                    <a:gd name="connsiteY384" fmla="*/ 21276 h 60943"/>
                    <a:gd name="connsiteX385" fmla="*/ 11091 w 24787"/>
                    <a:gd name="connsiteY385" fmla="*/ 20475 h 60943"/>
                    <a:gd name="connsiteX386" fmla="*/ 11091 w 24787"/>
                    <a:gd name="connsiteY386" fmla="*/ 20383 h 60943"/>
                    <a:gd name="connsiteX387" fmla="*/ 11114 w 24787"/>
                    <a:gd name="connsiteY387" fmla="*/ 20383 h 60943"/>
                    <a:gd name="connsiteX388" fmla="*/ 11114 w 24787"/>
                    <a:gd name="connsiteY388" fmla="*/ 20383 h 60943"/>
                    <a:gd name="connsiteX389" fmla="*/ 11114 w 24787"/>
                    <a:gd name="connsiteY389" fmla="*/ 20383 h 60943"/>
                    <a:gd name="connsiteX390" fmla="*/ 10976 w 24787"/>
                    <a:gd name="connsiteY390" fmla="*/ 20910 h 60943"/>
                    <a:gd name="connsiteX391" fmla="*/ 11274 w 24787"/>
                    <a:gd name="connsiteY391" fmla="*/ 22376 h 60943"/>
                    <a:gd name="connsiteX392" fmla="*/ 13012 w 24787"/>
                    <a:gd name="connsiteY392" fmla="*/ 23452 h 60943"/>
                    <a:gd name="connsiteX393" fmla="*/ 14178 w 24787"/>
                    <a:gd name="connsiteY393" fmla="*/ 23223 h 60943"/>
                    <a:gd name="connsiteX394" fmla="*/ 14590 w 24787"/>
                    <a:gd name="connsiteY394" fmla="*/ 22948 h 60943"/>
                    <a:gd name="connsiteX395" fmla="*/ 15207 w 24787"/>
                    <a:gd name="connsiteY395" fmla="*/ 22170 h 60943"/>
                    <a:gd name="connsiteX396" fmla="*/ 16305 w 24787"/>
                    <a:gd name="connsiteY396" fmla="*/ 19673 h 60943"/>
                    <a:gd name="connsiteX397" fmla="*/ 14727 w 24787"/>
                    <a:gd name="connsiteY397" fmla="*/ 15482 h 60943"/>
                    <a:gd name="connsiteX398" fmla="*/ 10519 w 24787"/>
                    <a:gd name="connsiteY398" fmla="*/ 17062 h 60943"/>
                    <a:gd name="connsiteX399" fmla="*/ 11045 w 24787"/>
                    <a:gd name="connsiteY399" fmla="*/ 20521 h 60943"/>
                    <a:gd name="connsiteX400" fmla="*/ 11137 w 24787"/>
                    <a:gd name="connsiteY400" fmla="*/ 20314 h 60943"/>
                    <a:gd name="connsiteX401" fmla="*/ 11228 w 24787"/>
                    <a:gd name="connsiteY401" fmla="*/ 20085 h 60943"/>
                    <a:gd name="connsiteX402" fmla="*/ 11411 w 24787"/>
                    <a:gd name="connsiteY402" fmla="*/ 19605 h 60943"/>
                    <a:gd name="connsiteX403" fmla="*/ 11777 w 24787"/>
                    <a:gd name="connsiteY403" fmla="*/ 18643 h 60943"/>
                    <a:gd name="connsiteX404" fmla="*/ 12509 w 24787"/>
                    <a:gd name="connsiteY404" fmla="*/ 16719 h 60943"/>
                    <a:gd name="connsiteX405" fmla="*/ 12463 w 24787"/>
                    <a:gd name="connsiteY405" fmla="*/ 16925 h 60943"/>
                    <a:gd name="connsiteX406" fmla="*/ 12852 w 24787"/>
                    <a:gd name="connsiteY406" fmla="*/ 15093 h 60943"/>
                    <a:gd name="connsiteX407" fmla="*/ 13195 w 24787"/>
                    <a:gd name="connsiteY407" fmla="*/ 13352 h 60943"/>
                    <a:gd name="connsiteX408" fmla="*/ 13263 w 24787"/>
                    <a:gd name="connsiteY408" fmla="*/ 12505 h 60943"/>
                    <a:gd name="connsiteX409" fmla="*/ 13309 w 24787"/>
                    <a:gd name="connsiteY409" fmla="*/ 11612 h 60943"/>
                    <a:gd name="connsiteX410" fmla="*/ 13355 w 24787"/>
                    <a:gd name="connsiteY410" fmla="*/ 9665 h 60943"/>
                    <a:gd name="connsiteX411" fmla="*/ 13355 w 24787"/>
                    <a:gd name="connsiteY411" fmla="*/ 9848 h 60943"/>
                    <a:gd name="connsiteX412" fmla="*/ 13195 w 24787"/>
                    <a:gd name="connsiteY412" fmla="*/ 7513 h 60943"/>
                    <a:gd name="connsiteX413" fmla="*/ 13034 w 24787"/>
                    <a:gd name="connsiteY413" fmla="*/ 6299 h 60943"/>
                    <a:gd name="connsiteX414" fmla="*/ 12989 w 24787"/>
                    <a:gd name="connsiteY414" fmla="*/ 5978 h 60943"/>
                    <a:gd name="connsiteX415" fmla="*/ 12943 w 24787"/>
                    <a:gd name="connsiteY415" fmla="*/ 5795 h 60943"/>
                    <a:gd name="connsiteX416" fmla="*/ 12806 w 24787"/>
                    <a:gd name="connsiteY416" fmla="*/ 5200 h 60943"/>
                    <a:gd name="connsiteX417" fmla="*/ 12509 w 24787"/>
                    <a:gd name="connsiteY417" fmla="*/ 4009 h 60943"/>
                    <a:gd name="connsiteX418" fmla="*/ 12371 w 24787"/>
                    <a:gd name="connsiteY418" fmla="*/ 3413 h 60943"/>
                    <a:gd name="connsiteX419" fmla="*/ 12303 w 24787"/>
                    <a:gd name="connsiteY419" fmla="*/ 3092 h 60943"/>
                    <a:gd name="connsiteX420" fmla="*/ 12303 w 24787"/>
                    <a:gd name="connsiteY420" fmla="*/ 3001 h 60943"/>
                    <a:gd name="connsiteX421" fmla="*/ 12280 w 24787"/>
                    <a:gd name="connsiteY421" fmla="*/ 2978 h 60943"/>
                    <a:gd name="connsiteX422" fmla="*/ 12234 w 24787"/>
                    <a:gd name="connsiteY422" fmla="*/ 2840 h 60943"/>
                    <a:gd name="connsiteX423" fmla="*/ 11365 w 24787"/>
                    <a:gd name="connsiteY423" fmla="*/ 665 h 60943"/>
                    <a:gd name="connsiteX424" fmla="*/ 12417 w 24787"/>
                    <a:gd name="connsiteY424" fmla="*/ 321 h 6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787" h="60943">
                      <a:moveTo>
                        <a:pt x="12143" y="47"/>
                      </a:moveTo>
                      <a:cubicBezTo>
                        <a:pt x="12646" y="688"/>
                        <a:pt x="13034" y="1489"/>
                        <a:pt x="13492" y="2245"/>
                      </a:cubicBezTo>
                      <a:lnTo>
                        <a:pt x="13561" y="2383"/>
                      </a:lnTo>
                      <a:cubicBezTo>
                        <a:pt x="13561" y="2383"/>
                        <a:pt x="13561" y="2383"/>
                        <a:pt x="13606" y="2474"/>
                      </a:cubicBezTo>
                      <a:lnTo>
                        <a:pt x="13606" y="2566"/>
                      </a:lnTo>
                      <a:cubicBezTo>
                        <a:pt x="13606" y="2566"/>
                        <a:pt x="13767" y="2840"/>
                        <a:pt x="13767" y="2840"/>
                      </a:cubicBezTo>
                      <a:lnTo>
                        <a:pt x="13995" y="3413"/>
                      </a:lnTo>
                      <a:lnTo>
                        <a:pt x="14475" y="4535"/>
                      </a:lnTo>
                      <a:lnTo>
                        <a:pt x="14727" y="5108"/>
                      </a:lnTo>
                      <a:cubicBezTo>
                        <a:pt x="14772" y="5245"/>
                        <a:pt x="14796" y="5200"/>
                        <a:pt x="14864" y="5497"/>
                      </a:cubicBezTo>
                      <a:lnTo>
                        <a:pt x="14955" y="5795"/>
                      </a:lnTo>
                      <a:lnTo>
                        <a:pt x="15321" y="6963"/>
                      </a:lnTo>
                      <a:cubicBezTo>
                        <a:pt x="15573" y="7765"/>
                        <a:pt x="15710" y="8635"/>
                        <a:pt x="15916" y="9459"/>
                      </a:cubicBezTo>
                      <a:lnTo>
                        <a:pt x="15916" y="9619"/>
                      </a:lnTo>
                      <a:cubicBezTo>
                        <a:pt x="15916" y="9619"/>
                        <a:pt x="16144" y="11475"/>
                        <a:pt x="16144" y="11475"/>
                      </a:cubicBezTo>
                      <a:cubicBezTo>
                        <a:pt x="16190" y="11795"/>
                        <a:pt x="16213" y="12116"/>
                        <a:pt x="16236" y="12459"/>
                      </a:cubicBezTo>
                      <a:cubicBezTo>
                        <a:pt x="16236" y="12826"/>
                        <a:pt x="16282" y="13146"/>
                        <a:pt x="16282" y="13513"/>
                      </a:cubicBezTo>
                      <a:lnTo>
                        <a:pt x="16236" y="14612"/>
                      </a:lnTo>
                      <a:lnTo>
                        <a:pt x="16168" y="15551"/>
                      </a:lnTo>
                      <a:lnTo>
                        <a:pt x="16053" y="17452"/>
                      </a:lnTo>
                      <a:lnTo>
                        <a:pt x="16053" y="17497"/>
                      </a:lnTo>
                      <a:cubicBezTo>
                        <a:pt x="16053" y="17497"/>
                        <a:pt x="16007" y="17681"/>
                        <a:pt x="16007" y="17681"/>
                      </a:cubicBezTo>
                      <a:lnTo>
                        <a:pt x="15550" y="19788"/>
                      </a:lnTo>
                      <a:lnTo>
                        <a:pt x="15321" y="20818"/>
                      </a:lnTo>
                      <a:lnTo>
                        <a:pt x="15070" y="21918"/>
                      </a:lnTo>
                      <a:lnTo>
                        <a:pt x="10931" y="20269"/>
                      </a:lnTo>
                      <a:cubicBezTo>
                        <a:pt x="11045" y="19994"/>
                        <a:pt x="11274" y="19673"/>
                        <a:pt x="11548" y="19490"/>
                      </a:cubicBezTo>
                      <a:cubicBezTo>
                        <a:pt x="11685" y="19353"/>
                        <a:pt x="11823" y="19261"/>
                        <a:pt x="11983" y="19215"/>
                      </a:cubicBezTo>
                      <a:cubicBezTo>
                        <a:pt x="12097" y="19192"/>
                        <a:pt x="12234" y="18986"/>
                        <a:pt x="13149" y="18986"/>
                      </a:cubicBezTo>
                      <a:cubicBezTo>
                        <a:pt x="13583" y="18986"/>
                        <a:pt x="14498" y="19330"/>
                        <a:pt x="14887" y="20063"/>
                      </a:cubicBezTo>
                      <a:cubicBezTo>
                        <a:pt x="15276" y="20750"/>
                        <a:pt x="15207" y="21276"/>
                        <a:pt x="15161" y="21551"/>
                      </a:cubicBezTo>
                      <a:cubicBezTo>
                        <a:pt x="15139" y="21803"/>
                        <a:pt x="15047" y="21986"/>
                        <a:pt x="15024" y="22055"/>
                      </a:cubicBezTo>
                      <a:lnTo>
                        <a:pt x="15024" y="22055"/>
                      </a:lnTo>
                      <a:cubicBezTo>
                        <a:pt x="15024" y="22055"/>
                        <a:pt x="15024" y="22078"/>
                        <a:pt x="15024" y="22055"/>
                      </a:cubicBezTo>
                      <a:lnTo>
                        <a:pt x="15024" y="22055"/>
                      </a:lnTo>
                      <a:lnTo>
                        <a:pt x="15024" y="21986"/>
                      </a:lnTo>
                      <a:cubicBezTo>
                        <a:pt x="15024" y="21986"/>
                        <a:pt x="15184" y="21185"/>
                        <a:pt x="15184" y="21185"/>
                      </a:cubicBezTo>
                      <a:lnTo>
                        <a:pt x="10976" y="20177"/>
                      </a:lnTo>
                      <a:lnTo>
                        <a:pt x="10931" y="20292"/>
                      </a:lnTo>
                      <a:lnTo>
                        <a:pt x="10931" y="20292"/>
                      </a:lnTo>
                      <a:cubicBezTo>
                        <a:pt x="10931" y="20292"/>
                        <a:pt x="10931" y="20292"/>
                        <a:pt x="10931" y="20292"/>
                      </a:cubicBezTo>
                      <a:lnTo>
                        <a:pt x="10931" y="20200"/>
                      </a:lnTo>
                      <a:cubicBezTo>
                        <a:pt x="11342" y="19055"/>
                        <a:pt x="12623" y="18414"/>
                        <a:pt x="13789" y="18826"/>
                      </a:cubicBezTo>
                      <a:cubicBezTo>
                        <a:pt x="14887" y="19192"/>
                        <a:pt x="15504" y="20360"/>
                        <a:pt x="15230" y="21505"/>
                      </a:cubicBezTo>
                      <a:lnTo>
                        <a:pt x="15139" y="21826"/>
                      </a:lnTo>
                      <a:lnTo>
                        <a:pt x="14612" y="23864"/>
                      </a:lnTo>
                      <a:lnTo>
                        <a:pt x="14704" y="23589"/>
                      </a:lnTo>
                      <a:cubicBezTo>
                        <a:pt x="14658" y="24070"/>
                        <a:pt x="14429" y="25215"/>
                        <a:pt x="14475" y="25284"/>
                      </a:cubicBezTo>
                      <a:lnTo>
                        <a:pt x="14361" y="27139"/>
                      </a:lnTo>
                      <a:cubicBezTo>
                        <a:pt x="14292" y="27803"/>
                        <a:pt x="14361" y="28238"/>
                        <a:pt x="14361" y="28811"/>
                      </a:cubicBezTo>
                      <a:lnTo>
                        <a:pt x="14361" y="29590"/>
                      </a:lnTo>
                      <a:cubicBezTo>
                        <a:pt x="14361" y="29590"/>
                        <a:pt x="14407" y="30139"/>
                        <a:pt x="14429" y="30414"/>
                      </a:cubicBezTo>
                      <a:lnTo>
                        <a:pt x="14567" y="32246"/>
                      </a:lnTo>
                      <a:lnTo>
                        <a:pt x="14567" y="32246"/>
                      </a:lnTo>
                      <a:cubicBezTo>
                        <a:pt x="14567" y="32246"/>
                        <a:pt x="14567" y="32429"/>
                        <a:pt x="14567" y="32109"/>
                      </a:cubicBezTo>
                      <a:lnTo>
                        <a:pt x="14567" y="32109"/>
                      </a:lnTo>
                      <a:lnTo>
                        <a:pt x="14567" y="32201"/>
                      </a:lnTo>
                      <a:cubicBezTo>
                        <a:pt x="14567" y="32201"/>
                        <a:pt x="14567" y="32315"/>
                        <a:pt x="14567" y="32315"/>
                      </a:cubicBezTo>
                      <a:lnTo>
                        <a:pt x="14612" y="32544"/>
                      </a:lnTo>
                      <a:lnTo>
                        <a:pt x="14681" y="33002"/>
                      </a:lnTo>
                      <a:lnTo>
                        <a:pt x="14796" y="33941"/>
                      </a:lnTo>
                      <a:lnTo>
                        <a:pt x="14841" y="34376"/>
                      </a:lnTo>
                      <a:lnTo>
                        <a:pt x="14887" y="34628"/>
                      </a:lnTo>
                      <a:lnTo>
                        <a:pt x="14887" y="34628"/>
                      </a:lnTo>
                      <a:cubicBezTo>
                        <a:pt x="14887" y="34628"/>
                        <a:pt x="14841" y="34147"/>
                        <a:pt x="14864" y="34376"/>
                      </a:cubicBezTo>
                      <a:lnTo>
                        <a:pt x="14864" y="34376"/>
                      </a:lnTo>
                      <a:cubicBezTo>
                        <a:pt x="14864" y="34376"/>
                        <a:pt x="14864" y="34445"/>
                        <a:pt x="14864" y="34445"/>
                      </a:cubicBezTo>
                      <a:lnTo>
                        <a:pt x="14864" y="34536"/>
                      </a:lnTo>
                      <a:cubicBezTo>
                        <a:pt x="14864" y="34536"/>
                        <a:pt x="15093" y="35453"/>
                        <a:pt x="15093" y="35453"/>
                      </a:cubicBezTo>
                      <a:lnTo>
                        <a:pt x="15504" y="37239"/>
                      </a:lnTo>
                      <a:lnTo>
                        <a:pt x="15916" y="39071"/>
                      </a:lnTo>
                      <a:lnTo>
                        <a:pt x="15916" y="39185"/>
                      </a:lnTo>
                      <a:cubicBezTo>
                        <a:pt x="15916" y="39185"/>
                        <a:pt x="15939" y="39231"/>
                        <a:pt x="15939" y="39231"/>
                      </a:cubicBezTo>
                      <a:lnTo>
                        <a:pt x="15939" y="39231"/>
                      </a:lnTo>
                      <a:cubicBezTo>
                        <a:pt x="16030" y="39644"/>
                        <a:pt x="15847" y="38773"/>
                        <a:pt x="15847" y="38865"/>
                      </a:cubicBezTo>
                      <a:lnTo>
                        <a:pt x="15847" y="38865"/>
                      </a:lnTo>
                      <a:cubicBezTo>
                        <a:pt x="15847" y="38865"/>
                        <a:pt x="15916" y="39117"/>
                        <a:pt x="15916" y="39117"/>
                      </a:cubicBezTo>
                      <a:lnTo>
                        <a:pt x="16076" y="39552"/>
                      </a:lnTo>
                      <a:lnTo>
                        <a:pt x="16373" y="40445"/>
                      </a:lnTo>
                      <a:lnTo>
                        <a:pt x="16991" y="42185"/>
                      </a:lnTo>
                      <a:lnTo>
                        <a:pt x="17288" y="43056"/>
                      </a:lnTo>
                      <a:lnTo>
                        <a:pt x="17379" y="43262"/>
                      </a:lnTo>
                      <a:lnTo>
                        <a:pt x="17379" y="43308"/>
                      </a:lnTo>
                      <a:cubicBezTo>
                        <a:pt x="17379" y="43308"/>
                        <a:pt x="17379" y="43354"/>
                        <a:pt x="17379" y="43354"/>
                      </a:cubicBezTo>
                      <a:cubicBezTo>
                        <a:pt x="17379" y="43285"/>
                        <a:pt x="17425" y="43491"/>
                        <a:pt x="17357" y="43216"/>
                      </a:cubicBezTo>
                      <a:lnTo>
                        <a:pt x="17357" y="43216"/>
                      </a:lnTo>
                      <a:cubicBezTo>
                        <a:pt x="17357" y="43216"/>
                        <a:pt x="17357" y="43239"/>
                        <a:pt x="17357" y="43239"/>
                      </a:cubicBezTo>
                      <a:lnTo>
                        <a:pt x="17357" y="43354"/>
                      </a:lnTo>
                      <a:cubicBezTo>
                        <a:pt x="17357" y="43354"/>
                        <a:pt x="17585" y="43789"/>
                        <a:pt x="17585" y="43789"/>
                      </a:cubicBezTo>
                      <a:lnTo>
                        <a:pt x="17951" y="44659"/>
                      </a:lnTo>
                      <a:lnTo>
                        <a:pt x="18134" y="45071"/>
                      </a:lnTo>
                      <a:lnTo>
                        <a:pt x="18180" y="45186"/>
                      </a:lnTo>
                      <a:lnTo>
                        <a:pt x="18180" y="45232"/>
                      </a:lnTo>
                      <a:cubicBezTo>
                        <a:pt x="18180" y="45232"/>
                        <a:pt x="18226" y="45254"/>
                        <a:pt x="18226" y="45254"/>
                      </a:cubicBezTo>
                      <a:lnTo>
                        <a:pt x="18226" y="45254"/>
                      </a:lnTo>
                      <a:cubicBezTo>
                        <a:pt x="18226" y="45254"/>
                        <a:pt x="17997" y="44659"/>
                        <a:pt x="18111" y="44957"/>
                      </a:cubicBezTo>
                      <a:lnTo>
                        <a:pt x="18203" y="45186"/>
                      </a:lnTo>
                      <a:lnTo>
                        <a:pt x="18912" y="46651"/>
                      </a:lnTo>
                      <a:lnTo>
                        <a:pt x="20764" y="49858"/>
                      </a:lnTo>
                      <a:lnTo>
                        <a:pt x="20558" y="49445"/>
                      </a:lnTo>
                      <a:lnTo>
                        <a:pt x="22227" y="51850"/>
                      </a:lnTo>
                      <a:lnTo>
                        <a:pt x="21999" y="51506"/>
                      </a:lnTo>
                      <a:lnTo>
                        <a:pt x="23805" y="53751"/>
                      </a:lnTo>
                      <a:cubicBezTo>
                        <a:pt x="25338" y="55652"/>
                        <a:pt x="25040" y="58423"/>
                        <a:pt x="23165" y="59957"/>
                      </a:cubicBezTo>
                      <a:cubicBezTo>
                        <a:pt x="21793" y="61080"/>
                        <a:pt x="19964" y="61217"/>
                        <a:pt x="18477" y="60507"/>
                      </a:cubicBezTo>
                      <a:lnTo>
                        <a:pt x="18157" y="60346"/>
                      </a:lnTo>
                      <a:lnTo>
                        <a:pt x="15436" y="59018"/>
                      </a:lnTo>
                      <a:lnTo>
                        <a:pt x="15321" y="58950"/>
                      </a:lnTo>
                      <a:lnTo>
                        <a:pt x="15024" y="58743"/>
                      </a:lnTo>
                      <a:lnTo>
                        <a:pt x="13355" y="57553"/>
                      </a:lnTo>
                      <a:lnTo>
                        <a:pt x="12532" y="56980"/>
                      </a:lnTo>
                      <a:lnTo>
                        <a:pt x="12326" y="56842"/>
                      </a:lnTo>
                      <a:lnTo>
                        <a:pt x="12234" y="56774"/>
                      </a:lnTo>
                      <a:lnTo>
                        <a:pt x="12189" y="56728"/>
                      </a:lnTo>
                      <a:lnTo>
                        <a:pt x="12189" y="56728"/>
                      </a:lnTo>
                      <a:lnTo>
                        <a:pt x="12028" y="56590"/>
                      </a:lnTo>
                      <a:lnTo>
                        <a:pt x="12005" y="56590"/>
                      </a:lnTo>
                      <a:cubicBezTo>
                        <a:pt x="12005" y="56590"/>
                        <a:pt x="11662" y="56293"/>
                        <a:pt x="11662" y="56293"/>
                      </a:cubicBezTo>
                      <a:lnTo>
                        <a:pt x="10976" y="55720"/>
                      </a:lnTo>
                      <a:lnTo>
                        <a:pt x="10611" y="55423"/>
                      </a:lnTo>
                      <a:cubicBezTo>
                        <a:pt x="10611" y="55423"/>
                        <a:pt x="10336" y="55171"/>
                        <a:pt x="10199" y="55033"/>
                      </a:cubicBezTo>
                      <a:lnTo>
                        <a:pt x="8484" y="53293"/>
                      </a:lnTo>
                      <a:lnTo>
                        <a:pt x="8736" y="53568"/>
                      </a:lnTo>
                      <a:lnTo>
                        <a:pt x="7112" y="51690"/>
                      </a:lnTo>
                      <a:lnTo>
                        <a:pt x="5740" y="49880"/>
                      </a:lnTo>
                      <a:lnTo>
                        <a:pt x="5168" y="49102"/>
                      </a:lnTo>
                      <a:lnTo>
                        <a:pt x="4482" y="47934"/>
                      </a:lnTo>
                      <a:cubicBezTo>
                        <a:pt x="4139" y="47361"/>
                        <a:pt x="3819" y="46880"/>
                        <a:pt x="3476" y="46216"/>
                      </a:cubicBezTo>
                      <a:lnTo>
                        <a:pt x="2447" y="44018"/>
                      </a:lnTo>
                      <a:lnTo>
                        <a:pt x="2195" y="43445"/>
                      </a:lnTo>
                      <a:lnTo>
                        <a:pt x="2127" y="43308"/>
                      </a:lnTo>
                      <a:lnTo>
                        <a:pt x="2127" y="43262"/>
                      </a:lnTo>
                      <a:cubicBezTo>
                        <a:pt x="2127" y="43262"/>
                        <a:pt x="2035" y="43010"/>
                        <a:pt x="2035" y="43010"/>
                      </a:cubicBezTo>
                      <a:lnTo>
                        <a:pt x="2035" y="42964"/>
                      </a:lnTo>
                      <a:cubicBezTo>
                        <a:pt x="2035" y="42964"/>
                        <a:pt x="1921" y="42735"/>
                        <a:pt x="1921" y="42735"/>
                      </a:cubicBezTo>
                      <a:lnTo>
                        <a:pt x="1624" y="41819"/>
                      </a:lnTo>
                      <a:cubicBezTo>
                        <a:pt x="1418" y="41178"/>
                        <a:pt x="1212" y="40720"/>
                        <a:pt x="1029" y="39918"/>
                      </a:cubicBezTo>
                      <a:cubicBezTo>
                        <a:pt x="823" y="39117"/>
                        <a:pt x="663" y="38292"/>
                        <a:pt x="503" y="37491"/>
                      </a:cubicBezTo>
                      <a:lnTo>
                        <a:pt x="389" y="36872"/>
                      </a:lnTo>
                      <a:lnTo>
                        <a:pt x="389" y="36735"/>
                      </a:lnTo>
                      <a:cubicBezTo>
                        <a:pt x="389" y="36735"/>
                        <a:pt x="343" y="36643"/>
                        <a:pt x="343" y="36643"/>
                      </a:cubicBezTo>
                      <a:lnTo>
                        <a:pt x="297" y="36254"/>
                      </a:lnTo>
                      <a:lnTo>
                        <a:pt x="297" y="36025"/>
                      </a:lnTo>
                      <a:cubicBezTo>
                        <a:pt x="297" y="36025"/>
                        <a:pt x="183" y="35063"/>
                        <a:pt x="183" y="35063"/>
                      </a:cubicBezTo>
                      <a:lnTo>
                        <a:pt x="91" y="34124"/>
                      </a:lnTo>
                      <a:lnTo>
                        <a:pt x="91" y="33643"/>
                      </a:lnTo>
                      <a:cubicBezTo>
                        <a:pt x="91" y="33643"/>
                        <a:pt x="46" y="33414"/>
                        <a:pt x="46" y="33414"/>
                      </a:cubicBezTo>
                      <a:lnTo>
                        <a:pt x="0" y="32910"/>
                      </a:lnTo>
                      <a:lnTo>
                        <a:pt x="0" y="32796"/>
                      </a:lnTo>
                      <a:lnTo>
                        <a:pt x="68" y="30872"/>
                      </a:lnTo>
                      <a:lnTo>
                        <a:pt x="114" y="29910"/>
                      </a:lnTo>
                      <a:lnTo>
                        <a:pt x="114" y="29223"/>
                      </a:lnTo>
                      <a:cubicBezTo>
                        <a:pt x="114" y="29223"/>
                        <a:pt x="114" y="29223"/>
                        <a:pt x="114" y="29223"/>
                      </a:cubicBezTo>
                      <a:lnTo>
                        <a:pt x="114" y="29154"/>
                      </a:lnTo>
                      <a:cubicBezTo>
                        <a:pt x="114" y="29154"/>
                        <a:pt x="137" y="29040"/>
                        <a:pt x="137" y="29040"/>
                      </a:cubicBezTo>
                      <a:lnTo>
                        <a:pt x="137" y="28834"/>
                      </a:lnTo>
                      <a:cubicBezTo>
                        <a:pt x="137" y="28834"/>
                        <a:pt x="252" y="28330"/>
                        <a:pt x="252" y="28330"/>
                      </a:cubicBezTo>
                      <a:lnTo>
                        <a:pt x="549" y="26429"/>
                      </a:lnTo>
                      <a:cubicBezTo>
                        <a:pt x="663" y="25765"/>
                        <a:pt x="915" y="24872"/>
                        <a:pt x="1120" y="24093"/>
                      </a:cubicBezTo>
                      <a:lnTo>
                        <a:pt x="1441" y="22925"/>
                      </a:lnTo>
                      <a:lnTo>
                        <a:pt x="1692" y="22055"/>
                      </a:lnTo>
                      <a:lnTo>
                        <a:pt x="1875" y="21620"/>
                      </a:lnTo>
                      <a:lnTo>
                        <a:pt x="2241" y="20727"/>
                      </a:lnTo>
                      <a:lnTo>
                        <a:pt x="2287" y="20612"/>
                      </a:lnTo>
                      <a:lnTo>
                        <a:pt x="2355" y="20429"/>
                      </a:lnTo>
                      <a:lnTo>
                        <a:pt x="2355" y="20360"/>
                      </a:lnTo>
                      <a:cubicBezTo>
                        <a:pt x="2355" y="20360"/>
                        <a:pt x="2492" y="20154"/>
                        <a:pt x="2492" y="20154"/>
                      </a:cubicBezTo>
                      <a:lnTo>
                        <a:pt x="2676" y="19719"/>
                      </a:lnTo>
                      <a:lnTo>
                        <a:pt x="2835" y="19284"/>
                      </a:lnTo>
                      <a:lnTo>
                        <a:pt x="4299" y="16810"/>
                      </a:lnTo>
                      <a:lnTo>
                        <a:pt x="4711" y="16101"/>
                      </a:lnTo>
                      <a:lnTo>
                        <a:pt x="5077" y="15482"/>
                      </a:lnTo>
                      <a:lnTo>
                        <a:pt x="5854" y="14268"/>
                      </a:lnTo>
                      <a:lnTo>
                        <a:pt x="5694" y="14635"/>
                      </a:lnTo>
                      <a:lnTo>
                        <a:pt x="6403" y="13192"/>
                      </a:lnTo>
                      <a:lnTo>
                        <a:pt x="6586" y="12826"/>
                      </a:lnTo>
                      <a:lnTo>
                        <a:pt x="6677" y="12665"/>
                      </a:lnTo>
                      <a:lnTo>
                        <a:pt x="6677" y="12665"/>
                      </a:lnTo>
                      <a:cubicBezTo>
                        <a:pt x="6746" y="12391"/>
                        <a:pt x="6586" y="13009"/>
                        <a:pt x="6586" y="12940"/>
                      </a:cubicBezTo>
                      <a:lnTo>
                        <a:pt x="6586" y="12940"/>
                      </a:lnTo>
                      <a:cubicBezTo>
                        <a:pt x="6586" y="12940"/>
                        <a:pt x="6586" y="12917"/>
                        <a:pt x="6586" y="12917"/>
                      </a:cubicBezTo>
                      <a:lnTo>
                        <a:pt x="6586" y="12917"/>
                      </a:lnTo>
                      <a:cubicBezTo>
                        <a:pt x="6586" y="12917"/>
                        <a:pt x="6586" y="12917"/>
                        <a:pt x="6586" y="12917"/>
                      </a:cubicBezTo>
                      <a:lnTo>
                        <a:pt x="6586" y="12871"/>
                      </a:lnTo>
                      <a:cubicBezTo>
                        <a:pt x="6586" y="12871"/>
                        <a:pt x="6655" y="12780"/>
                        <a:pt x="6655" y="12780"/>
                      </a:cubicBezTo>
                      <a:lnTo>
                        <a:pt x="6998" y="12024"/>
                      </a:lnTo>
                      <a:lnTo>
                        <a:pt x="7363" y="11291"/>
                      </a:lnTo>
                      <a:lnTo>
                        <a:pt x="7455" y="11108"/>
                      </a:lnTo>
                      <a:lnTo>
                        <a:pt x="7501" y="11016"/>
                      </a:lnTo>
                      <a:lnTo>
                        <a:pt x="7501" y="10971"/>
                      </a:lnTo>
                      <a:cubicBezTo>
                        <a:pt x="7501" y="10971"/>
                        <a:pt x="7546" y="10971"/>
                        <a:pt x="7546" y="10971"/>
                      </a:cubicBezTo>
                      <a:lnTo>
                        <a:pt x="7546" y="10971"/>
                      </a:lnTo>
                      <a:cubicBezTo>
                        <a:pt x="7546" y="10833"/>
                        <a:pt x="7501" y="11131"/>
                        <a:pt x="7501" y="11108"/>
                      </a:cubicBezTo>
                      <a:lnTo>
                        <a:pt x="7501" y="11108"/>
                      </a:lnTo>
                      <a:cubicBezTo>
                        <a:pt x="7501" y="11108"/>
                        <a:pt x="7501" y="11085"/>
                        <a:pt x="7501" y="11085"/>
                      </a:cubicBezTo>
                      <a:lnTo>
                        <a:pt x="7661" y="10696"/>
                      </a:lnTo>
                      <a:lnTo>
                        <a:pt x="8324" y="9161"/>
                      </a:lnTo>
                      <a:lnTo>
                        <a:pt x="8278" y="9528"/>
                      </a:lnTo>
                      <a:cubicBezTo>
                        <a:pt x="8507" y="8818"/>
                        <a:pt x="8713" y="8085"/>
                        <a:pt x="8987" y="7352"/>
                      </a:cubicBezTo>
                      <a:lnTo>
                        <a:pt x="9376" y="6276"/>
                      </a:lnTo>
                      <a:cubicBezTo>
                        <a:pt x="9376" y="6276"/>
                        <a:pt x="9444" y="6047"/>
                        <a:pt x="9467" y="6047"/>
                      </a:cubicBezTo>
                      <a:lnTo>
                        <a:pt x="9559" y="5749"/>
                      </a:lnTo>
                      <a:lnTo>
                        <a:pt x="9719" y="5154"/>
                      </a:lnTo>
                      <a:lnTo>
                        <a:pt x="10062" y="4031"/>
                      </a:lnTo>
                      <a:lnTo>
                        <a:pt x="10245" y="3436"/>
                      </a:lnTo>
                      <a:cubicBezTo>
                        <a:pt x="10245" y="3436"/>
                        <a:pt x="10290" y="3184"/>
                        <a:pt x="10336" y="3184"/>
                      </a:cubicBezTo>
                      <a:lnTo>
                        <a:pt x="10405" y="2909"/>
                      </a:lnTo>
                      <a:cubicBezTo>
                        <a:pt x="10611" y="2131"/>
                        <a:pt x="10794" y="1352"/>
                        <a:pt x="11045" y="550"/>
                      </a:cubicBezTo>
                      <a:lnTo>
                        <a:pt x="11045" y="413"/>
                      </a:lnTo>
                      <a:cubicBezTo>
                        <a:pt x="11182" y="115"/>
                        <a:pt x="11502" y="-68"/>
                        <a:pt x="11823" y="24"/>
                      </a:cubicBezTo>
                      <a:cubicBezTo>
                        <a:pt x="11937" y="47"/>
                        <a:pt x="12028" y="115"/>
                        <a:pt x="12097" y="207"/>
                      </a:cubicBezTo>
                      <a:close/>
                      <a:moveTo>
                        <a:pt x="12234" y="344"/>
                      </a:moveTo>
                      <a:cubicBezTo>
                        <a:pt x="12532" y="1100"/>
                        <a:pt x="12783" y="1856"/>
                        <a:pt x="13012" y="2657"/>
                      </a:cubicBezTo>
                      <a:lnTo>
                        <a:pt x="13103" y="2932"/>
                      </a:lnTo>
                      <a:cubicBezTo>
                        <a:pt x="13126" y="3138"/>
                        <a:pt x="13149" y="3161"/>
                        <a:pt x="13172" y="3276"/>
                      </a:cubicBezTo>
                      <a:lnTo>
                        <a:pt x="13309" y="3848"/>
                      </a:lnTo>
                      <a:lnTo>
                        <a:pt x="13583" y="4993"/>
                      </a:lnTo>
                      <a:lnTo>
                        <a:pt x="13698" y="5566"/>
                      </a:lnTo>
                      <a:lnTo>
                        <a:pt x="13767" y="5863"/>
                      </a:lnTo>
                      <a:lnTo>
                        <a:pt x="13812" y="6207"/>
                      </a:lnTo>
                      <a:lnTo>
                        <a:pt x="13972" y="7421"/>
                      </a:lnTo>
                      <a:cubicBezTo>
                        <a:pt x="14086" y="8200"/>
                        <a:pt x="14155" y="9024"/>
                        <a:pt x="14224" y="9826"/>
                      </a:cubicBezTo>
                      <a:lnTo>
                        <a:pt x="14178" y="10192"/>
                      </a:lnTo>
                      <a:lnTo>
                        <a:pt x="14178" y="11887"/>
                      </a:lnTo>
                      <a:cubicBezTo>
                        <a:pt x="14178" y="11887"/>
                        <a:pt x="14178" y="12299"/>
                        <a:pt x="14178" y="12299"/>
                      </a:cubicBezTo>
                      <a:lnTo>
                        <a:pt x="14178" y="12299"/>
                      </a:lnTo>
                      <a:lnTo>
                        <a:pt x="14178" y="12459"/>
                      </a:lnTo>
                      <a:cubicBezTo>
                        <a:pt x="14178" y="12459"/>
                        <a:pt x="14155" y="12482"/>
                        <a:pt x="14155" y="12482"/>
                      </a:cubicBezTo>
                      <a:lnTo>
                        <a:pt x="14155" y="12642"/>
                      </a:lnTo>
                      <a:cubicBezTo>
                        <a:pt x="14155" y="12642"/>
                        <a:pt x="14155" y="12849"/>
                        <a:pt x="14155" y="12849"/>
                      </a:cubicBezTo>
                      <a:lnTo>
                        <a:pt x="14086" y="13650"/>
                      </a:lnTo>
                      <a:lnTo>
                        <a:pt x="14018" y="14497"/>
                      </a:lnTo>
                      <a:lnTo>
                        <a:pt x="14018" y="14612"/>
                      </a:lnTo>
                      <a:cubicBezTo>
                        <a:pt x="14018" y="14612"/>
                        <a:pt x="14018" y="14635"/>
                        <a:pt x="14018" y="14635"/>
                      </a:cubicBezTo>
                      <a:lnTo>
                        <a:pt x="14018" y="14635"/>
                      </a:lnTo>
                      <a:cubicBezTo>
                        <a:pt x="14018" y="14635"/>
                        <a:pt x="13926" y="14956"/>
                        <a:pt x="13926" y="14956"/>
                      </a:cubicBezTo>
                      <a:lnTo>
                        <a:pt x="13926" y="14956"/>
                      </a:lnTo>
                      <a:cubicBezTo>
                        <a:pt x="13926" y="14956"/>
                        <a:pt x="13926" y="15184"/>
                        <a:pt x="13926" y="15184"/>
                      </a:cubicBezTo>
                      <a:lnTo>
                        <a:pt x="13858" y="15620"/>
                      </a:lnTo>
                      <a:lnTo>
                        <a:pt x="13606" y="17269"/>
                      </a:lnTo>
                      <a:lnTo>
                        <a:pt x="13446" y="17658"/>
                      </a:lnTo>
                      <a:lnTo>
                        <a:pt x="13057" y="19078"/>
                      </a:lnTo>
                      <a:lnTo>
                        <a:pt x="12852" y="19765"/>
                      </a:lnTo>
                      <a:lnTo>
                        <a:pt x="12783" y="19925"/>
                      </a:lnTo>
                      <a:cubicBezTo>
                        <a:pt x="12852" y="19788"/>
                        <a:pt x="12783" y="19994"/>
                        <a:pt x="12783" y="20017"/>
                      </a:cubicBezTo>
                      <a:lnTo>
                        <a:pt x="12691" y="20360"/>
                      </a:lnTo>
                      <a:lnTo>
                        <a:pt x="12303" y="21757"/>
                      </a:lnTo>
                      <a:lnTo>
                        <a:pt x="11868" y="23131"/>
                      </a:lnTo>
                      <a:lnTo>
                        <a:pt x="12051" y="22696"/>
                      </a:lnTo>
                      <a:lnTo>
                        <a:pt x="11960" y="23154"/>
                      </a:lnTo>
                      <a:lnTo>
                        <a:pt x="11914" y="23383"/>
                      </a:lnTo>
                      <a:lnTo>
                        <a:pt x="11914" y="23452"/>
                      </a:lnTo>
                      <a:cubicBezTo>
                        <a:pt x="11914" y="23452"/>
                        <a:pt x="11914" y="23452"/>
                        <a:pt x="11914" y="23452"/>
                      </a:cubicBezTo>
                      <a:lnTo>
                        <a:pt x="11914" y="23452"/>
                      </a:lnTo>
                      <a:cubicBezTo>
                        <a:pt x="11914" y="23452"/>
                        <a:pt x="11891" y="23589"/>
                        <a:pt x="11960" y="23337"/>
                      </a:cubicBezTo>
                      <a:lnTo>
                        <a:pt x="11960" y="23383"/>
                      </a:lnTo>
                      <a:cubicBezTo>
                        <a:pt x="11960" y="23383"/>
                        <a:pt x="11937" y="23521"/>
                        <a:pt x="11937" y="23521"/>
                      </a:cubicBezTo>
                      <a:lnTo>
                        <a:pt x="11754" y="24460"/>
                      </a:lnTo>
                      <a:lnTo>
                        <a:pt x="11662" y="24918"/>
                      </a:lnTo>
                      <a:lnTo>
                        <a:pt x="11662" y="24918"/>
                      </a:lnTo>
                      <a:lnTo>
                        <a:pt x="11662" y="24986"/>
                      </a:lnTo>
                      <a:cubicBezTo>
                        <a:pt x="11800" y="24414"/>
                        <a:pt x="11685" y="24826"/>
                        <a:pt x="11731" y="24689"/>
                      </a:cubicBezTo>
                      <a:lnTo>
                        <a:pt x="11731" y="24689"/>
                      </a:lnTo>
                      <a:lnTo>
                        <a:pt x="11731" y="24826"/>
                      </a:lnTo>
                      <a:cubicBezTo>
                        <a:pt x="11731" y="24826"/>
                        <a:pt x="11731" y="25032"/>
                        <a:pt x="11731" y="25032"/>
                      </a:cubicBezTo>
                      <a:lnTo>
                        <a:pt x="11685" y="25719"/>
                      </a:lnTo>
                      <a:lnTo>
                        <a:pt x="11594" y="27162"/>
                      </a:lnTo>
                      <a:lnTo>
                        <a:pt x="11594" y="29086"/>
                      </a:lnTo>
                      <a:cubicBezTo>
                        <a:pt x="11594" y="29086"/>
                        <a:pt x="11594" y="29567"/>
                        <a:pt x="11594" y="29567"/>
                      </a:cubicBezTo>
                      <a:lnTo>
                        <a:pt x="11594" y="29933"/>
                      </a:lnTo>
                      <a:cubicBezTo>
                        <a:pt x="11594" y="29933"/>
                        <a:pt x="11594" y="30002"/>
                        <a:pt x="11594" y="30002"/>
                      </a:cubicBezTo>
                      <a:lnTo>
                        <a:pt x="11594" y="30002"/>
                      </a:lnTo>
                      <a:cubicBezTo>
                        <a:pt x="11594" y="30185"/>
                        <a:pt x="11617" y="28811"/>
                        <a:pt x="11594" y="29384"/>
                      </a:cubicBezTo>
                      <a:lnTo>
                        <a:pt x="11594" y="29384"/>
                      </a:lnTo>
                      <a:cubicBezTo>
                        <a:pt x="11594" y="29384"/>
                        <a:pt x="11662" y="30368"/>
                        <a:pt x="11662" y="30368"/>
                      </a:cubicBezTo>
                      <a:lnTo>
                        <a:pt x="11800" y="32269"/>
                      </a:lnTo>
                      <a:lnTo>
                        <a:pt x="11800" y="32406"/>
                      </a:lnTo>
                      <a:cubicBezTo>
                        <a:pt x="11800" y="32406"/>
                        <a:pt x="11800" y="32406"/>
                        <a:pt x="11800" y="32406"/>
                      </a:cubicBezTo>
                      <a:cubicBezTo>
                        <a:pt x="11800" y="32498"/>
                        <a:pt x="11754" y="31697"/>
                        <a:pt x="11800" y="32017"/>
                      </a:cubicBezTo>
                      <a:lnTo>
                        <a:pt x="11800" y="32017"/>
                      </a:lnTo>
                      <a:lnTo>
                        <a:pt x="11800" y="32155"/>
                      </a:lnTo>
                      <a:cubicBezTo>
                        <a:pt x="11800" y="32155"/>
                        <a:pt x="11846" y="32384"/>
                        <a:pt x="11846" y="32384"/>
                      </a:cubicBezTo>
                      <a:lnTo>
                        <a:pt x="11914" y="32842"/>
                      </a:lnTo>
                      <a:lnTo>
                        <a:pt x="12051" y="33803"/>
                      </a:lnTo>
                      <a:lnTo>
                        <a:pt x="12166" y="34766"/>
                      </a:lnTo>
                      <a:lnTo>
                        <a:pt x="12211" y="34994"/>
                      </a:lnTo>
                      <a:lnTo>
                        <a:pt x="12211" y="34994"/>
                      </a:lnTo>
                      <a:cubicBezTo>
                        <a:pt x="12234" y="35292"/>
                        <a:pt x="12166" y="34651"/>
                        <a:pt x="12166" y="34742"/>
                      </a:cubicBezTo>
                      <a:lnTo>
                        <a:pt x="12166" y="34742"/>
                      </a:lnTo>
                      <a:cubicBezTo>
                        <a:pt x="12166" y="34742"/>
                        <a:pt x="12166" y="34811"/>
                        <a:pt x="12166" y="34811"/>
                      </a:cubicBezTo>
                      <a:lnTo>
                        <a:pt x="12166" y="34903"/>
                      </a:lnTo>
                      <a:cubicBezTo>
                        <a:pt x="12166" y="34903"/>
                        <a:pt x="12280" y="35223"/>
                        <a:pt x="12280" y="35223"/>
                      </a:cubicBezTo>
                      <a:cubicBezTo>
                        <a:pt x="12371" y="35659"/>
                        <a:pt x="12463" y="36117"/>
                        <a:pt x="12532" y="36552"/>
                      </a:cubicBezTo>
                      <a:cubicBezTo>
                        <a:pt x="12577" y="37010"/>
                        <a:pt x="12829" y="37743"/>
                        <a:pt x="12966" y="38315"/>
                      </a:cubicBezTo>
                      <a:lnTo>
                        <a:pt x="13240" y="39231"/>
                      </a:lnTo>
                      <a:lnTo>
                        <a:pt x="13309" y="39460"/>
                      </a:lnTo>
                      <a:lnTo>
                        <a:pt x="13309" y="39529"/>
                      </a:lnTo>
                      <a:cubicBezTo>
                        <a:pt x="13309" y="39529"/>
                        <a:pt x="13332" y="39529"/>
                        <a:pt x="13332" y="39529"/>
                      </a:cubicBezTo>
                      <a:cubicBezTo>
                        <a:pt x="13172" y="39048"/>
                        <a:pt x="13286" y="39414"/>
                        <a:pt x="13240" y="39300"/>
                      </a:cubicBezTo>
                      <a:lnTo>
                        <a:pt x="13240" y="39300"/>
                      </a:lnTo>
                      <a:cubicBezTo>
                        <a:pt x="13240" y="39300"/>
                        <a:pt x="13240" y="39323"/>
                        <a:pt x="13240" y="39323"/>
                      </a:cubicBezTo>
                      <a:lnTo>
                        <a:pt x="13240" y="39414"/>
                      </a:lnTo>
                      <a:cubicBezTo>
                        <a:pt x="13240" y="39414"/>
                        <a:pt x="13377" y="39735"/>
                        <a:pt x="13377" y="39735"/>
                      </a:cubicBezTo>
                      <a:lnTo>
                        <a:pt x="13767" y="41063"/>
                      </a:lnTo>
                      <a:cubicBezTo>
                        <a:pt x="13949" y="41567"/>
                        <a:pt x="14247" y="42231"/>
                        <a:pt x="14475" y="42804"/>
                      </a:cubicBezTo>
                      <a:lnTo>
                        <a:pt x="14658" y="43239"/>
                      </a:lnTo>
                      <a:lnTo>
                        <a:pt x="14750" y="43468"/>
                      </a:lnTo>
                      <a:lnTo>
                        <a:pt x="14796" y="43583"/>
                      </a:lnTo>
                      <a:lnTo>
                        <a:pt x="14796" y="43628"/>
                      </a:lnTo>
                      <a:cubicBezTo>
                        <a:pt x="14796" y="43628"/>
                        <a:pt x="14818" y="43651"/>
                        <a:pt x="14818" y="43651"/>
                      </a:cubicBezTo>
                      <a:cubicBezTo>
                        <a:pt x="14453" y="42964"/>
                        <a:pt x="14727" y="43468"/>
                        <a:pt x="14635" y="43308"/>
                      </a:cubicBezTo>
                      <a:lnTo>
                        <a:pt x="14635" y="43308"/>
                      </a:lnTo>
                      <a:cubicBezTo>
                        <a:pt x="14635" y="43308"/>
                        <a:pt x="15093" y="44178"/>
                        <a:pt x="15093" y="44178"/>
                      </a:cubicBezTo>
                      <a:lnTo>
                        <a:pt x="15801" y="45575"/>
                      </a:lnTo>
                      <a:lnTo>
                        <a:pt x="16487" y="46743"/>
                      </a:lnTo>
                      <a:lnTo>
                        <a:pt x="16716" y="47018"/>
                      </a:lnTo>
                      <a:cubicBezTo>
                        <a:pt x="16945" y="47338"/>
                        <a:pt x="17151" y="47636"/>
                        <a:pt x="17379" y="47957"/>
                      </a:cubicBezTo>
                      <a:cubicBezTo>
                        <a:pt x="17448" y="48049"/>
                        <a:pt x="17448" y="48117"/>
                        <a:pt x="17563" y="48209"/>
                      </a:cubicBezTo>
                      <a:lnTo>
                        <a:pt x="17860" y="48552"/>
                      </a:lnTo>
                      <a:lnTo>
                        <a:pt x="18454" y="49216"/>
                      </a:lnTo>
                      <a:lnTo>
                        <a:pt x="18751" y="49560"/>
                      </a:lnTo>
                      <a:lnTo>
                        <a:pt x="18774" y="49560"/>
                      </a:lnTo>
                      <a:cubicBezTo>
                        <a:pt x="18774" y="49560"/>
                        <a:pt x="18500" y="49331"/>
                        <a:pt x="18637" y="49445"/>
                      </a:cubicBezTo>
                      <a:lnTo>
                        <a:pt x="18637" y="49445"/>
                      </a:lnTo>
                      <a:cubicBezTo>
                        <a:pt x="18637" y="49445"/>
                        <a:pt x="18683" y="49468"/>
                        <a:pt x="18683" y="49468"/>
                      </a:cubicBezTo>
                      <a:lnTo>
                        <a:pt x="18751" y="49537"/>
                      </a:lnTo>
                      <a:lnTo>
                        <a:pt x="18912" y="49675"/>
                      </a:lnTo>
                      <a:lnTo>
                        <a:pt x="19483" y="50178"/>
                      </a:lnTo>
                      <a:lnTo>
                        <a:pt x="20627" y="51186"/>
                      </a:lnTo>
                      <a:lnTo>
                        <a:pt x="20215" y="50888"/>
                      </a:lnTo>
                      <a:lnTo>
                        <a:pt x="22159" y="52125"/>
                      </a:lnTo>
                      <a:lnTo>
                        <a:pt x="16511" y="58743"/>
                      </a:lnTo>
                      <a:lnTo>
                        <a:pt x="15230" y="56751"/>
                      </a:lnTo>
                      <a:lnTo>
                        <a:pt x="15001" y="56407"/>
                      </a:lnTo>
                      <a:lnTo>
                        <a:pt x="13583" y="53865"/>
                      </a:lnTo>
                      <a:lnTo>
                        <a:pt x="13377" y="53499"/>
                      </a:lnTo>
                      <a:lnTo>
                        <a:pt x="13377" y="53499"/>
                      </a:lnTo>
                      <a:cubicBezTo>
                        <a:pt x="13377" y="53499"/>
                        <a:pt x="11868" y="50110"/>
                        <a:pt x="11868" y="50110"/>
                      </a:cubicBezTo>
                      <a:lnTo>
                        <a:pt x="11777" y="49880"/>
                      </a:lnTo>
                      <a:lnTo>
                        <a:pt x="11777" y="49880"/>
                      </a:lnTo>
                      <a:cubicBezTo>
                        <a:pt x="11777" y="49880"/>
                        <a:pt x="11777" y="49789"/>
                        <a:pt x="11777" y="49789"/>
                      </a:cubicBezTo>
                      <a:lnTo>
                        <a:pt x="11777" y="49697"/>
                      </a:lnTo>
                      <a:cubicBezTo>
                        <a:pt x="11777" y="49697"/>
                        <a:pt x="11662" y="49468"/>
                        <a:pt x="11662" y="49468"/>
                      </a:cubicBezTo>
                      <a:lnTo>
                        <a:pt x="11502" y="49056"/>
                      </a:lnTo>
                      <a:lnTo>
                        <a:pt x="11182" y="48186"/>
                      </a:lnTo>
                      <a:lnTo>
                        <a:pt x="11114" y="47957"/>
                      </a:lnTo>
                      <a:lnTo>
                        <a:pt x="10976" y="47567"/>
                      </a:lnTo>
                      <a:lnTo>
                        <a:pt x="10976" y="47522"/>
                      </a:lnTo>
                      <a:cubicBezTo>
                        <a:pt x="10976" y="47522"/>
                        <a:pt x="10908" y="47407"/>
                        <a:pt x="10908" y="47407"/>
                      </a:cubicBezTo>
                      <a:lnTo>
                        <a:pt x="10771" y="46949"/>
                      </a:lnTo>
                      <a:lnTo>
                        <a:pt x="10496" y="46056"/>
                      </a:lnTo>
                      <a:lnTo>
                        <a:pt x="10382" y="45621"/>
                      </a:lnTo>
                      <a:lnTo>
                        <a:pt x="10336" y="45506"/>
                      </a:lnTo>
                      <a:lnTo>
                        <a:pt x="10290" y="45300"/>
                      </a:lnTo>
                      <a:lnTo>
                        <a:pt x="10290" y="45300"/>
                      </a:lnTo>
                      <a:cubicBezTo>
                        <a:pt x="10290" y="45300"/>
                        <a:pt x="10245" y="45048"/>
                        <a:pt x="10245" y="45048"/>
                      </a:cubicBezTo>
                      <a:lnTo>
                        <a:pt x="10039" y="44132"/>
                      </a:lnTo>
                      <a:lnTo>
                        <a:pt x="9650" y="42346"/>
                      </a:lnTo>
                      <a:lnTo>
                        <a:pt x="9444" y="41430"/>
                      </a:lnTo>
                      <a:lnTo>
                        <a:pt x="9353" y="40972"/>
                      </a:lnTo>
                      <a:lnTo>
                        <a:pt x="9307" y="40766"/>
                      </a:lnTo>
                      <a:lnTo>
                        <a:pt x="9216" y="40331"/>
                      </a:lnTo>
                      <a:lnTo>
                        <a:pt x="9216" y="40239"/>
                      </a:lnTo>
                      <a:cubicBezTo>
                        <a:pt x="9216" y="40239"/>
                        <a:pt x="9216" y="40124"/>
                        <a:pt x="9216" y="40124"/>
                      </a:cubicBezTo>
                      <a:lnTo>
                        <a:pt x="9033" y="38292"/>
                      </a:lnTo>
                      <a:lnTo>
                        <a:pt x="8850" y="36460"/>
                      </a:lnTo>
                      <a:lnTo>
                        <a:pt x="8758" y="35521"/>
                      </a:lnTo>
                      <a:lnTo>
                        <a:pt x="8690" y="35017"/>
                      </a:lnTo>
                      <a:lnTo>
                        <a:pt x="8690" y="34330"/>
                      </a:lnTo>
                      <a:cubicBezTo>
                        <a:pt x="8690" y="34330"/>
                        <a:pt x="8690" y="32338"/>
                        <a:pt x="8690" y="32338"/>
                      </a:cubicBezTo>
                      <a:lnTo>
                        <a:pt x="8781" y="30483"/>
                      </a:lnTo>
                      <a:lnTo>
                        <a:pt x="8850" y="29452"/>
                      </a:lnTo>
                      <a:lnTo>
                        <a:pt x="8964" y="28376"/>
                      </a:lnTo>
                      <a:cubicBezTo>
                        <a:pt x="9056" y="27712"/>
                        <a:pt x="9101" y="26910"/>
                        <a:pt x="9261" y="26361"/>
                      </a:cubicBezTo>
                      <a:lnTo>
                        <a:pt x="9650" y="24528"/>
                      </a:lnTo>
                      <a:cubicBezTo>
                        <a:pt x="9902" y="23406"/>
                        <a:pt x="10016" y="23315"/>
                        <a:pt x="10199" y="22628"/>
                      </a:cubicBezTo>
                      <a:lnTo>
                        <a:pt x="10245" y="22422"/>
                      </a:lnTo>
                      <a:lnTo>
                        <a:pt x="10245" y="22330"/>
                      </a:lnTo>
                      <a:cubicBezTo>
                        <a:pt x="10245" y="22330"/>
                        <a:pt x="11091" y="20360"/>
                        <a:pt x="11091" y="20360"/>
                      </a:cubicBezTo>
                      <a:lnTo>
                        <a:pt x="15276" y="21986"/>
                      </a:lnTo>
                      <a:lnTo>
                        <a:pt x="15276" y="22078"/>
                      </a:lnTo>
                      <a:cubicBezTo>
                        <a:pt x="15276" y="22078"/>
                        <a:pt x="15207" y="22147"/>
                        <a:pt x="15207" y="22147"/>
                      </a:cubicBezTo>
                      <a:lnTo>
                        <a:pt x="15207" y="22147"/>
                      </a:lnTo>
                      <a:cubicBezTo>
                        <a:pt x="15207" y="22147"/>
                        <a:pt x="15161" y="22261"/>
                        <a:pt x="15161" y="22261"/>
                      </a:cubicBezTo>
                      <a:lnTo>
                        <a:pt x="10954" y="21276"/>
                      </a:lnTo>
                      <a:lnTo>
                        <a:pt x="11091" y="20475"/>
                      </a:lnTo>
                      <a:lnTo>
                        <a:pt x="11091" y="20383"/>
                      </a:lnTo>
                      <a:cubicBezTo>
                        <a:pt x="11091" y="20383"/>
                        <a:pt x="11114" y="20383"/>
                        <a:pt x="11114" y="20383"/>
                      </a:cubicBezTo>
                      <a:cubicBezTo>
                        <a:pt x="11114" y="20383"/>
                        <a:pt x="11114" y="20383"/>
                        <a:pt x="11114" y="20383"/>
                      </a:cubicBezTo>
                      <a:lnTo>
                        <a:pt x="11114" y="20383"/>
                      </a:lnTo>
                      <a:cubicBezTo>
                        <a:pt x="11114" y="20383"/>
                        <a:pt x="11022" y="20635"/>
                        <a:pt x="10976" y="20910"/>
                      </a:cubicBezTo>
                      <a:cubicBezTo>
                        <a:pt x="10954" y="21185"/>
                        <a:pt x="10885" y="21689"/>
                        <a:pt x="11274" y="22376"/>
                      </a:cubicBezTo>
                      <a:cubicBezTo>
                        <a:pt x="11662" y="23085"/>
                        <a:pt x="12577" y="23452"/>
                        <a:pt x="13012" y="23452"/>
                      </a:cubicBezTo>
                      <a:cubicBezTo>
                        <a:pt x="13926" y="23452"/>
                        <a:pt x="14041" y="23246"/>
                        <a:pt x="14178" y="23223"/>
                      </a:cubicBezTo>
                      <a:cubicBezTo>
                        <a:pt x="14315" y="23154"/>
                        <a:pt x="14475" y="23063"/>
                        <a:pt x="14590" y="22948"/>
                      </a:cubicBezTo>
                      <a:cubicBezTo>
                        <a:pt x="14864" y="22742"/>
                        <a:pt x="15093" y="22444"/>
                        <a:pt x="15207" y="22170"/>
                      </a:cubicBezTo>
                      <a:lnTo>
                        <a:pt x="16305" y="19673"/>
                      </a:lnTo>
                      <a:cubicBezTo>
                        <a:pt x="17014" y="18116"/>
                        <a:pt x="16305" y="16192"/>
                        <a:pt x="14727" y="15482"/>
                      </a:cubicBezTo>
                      <a:cubicBezTo>
                        <a:pt x="13126" y="14749"/>
                        <a:pt x="11251" y="15482"/>
                        <a:pt x="10519" y="17062"/>
                      </a:cubicBezTo>
                      <a:cubicBezTo>
                        <a:pt x="9993" y="18276"/>
                        <a:pt x="10245" y="19582"/>
                        <a:pt x="11045" y="20521"/>
                      </a:cubicBezTo>
                      <a:cubicBezTo>
                        <a:pt x="11045" y="20521"/>
                        <a:pt x="11114" y="20360"/>
                        <a:pt x="11137" y="20314"/>
                      </a:cubicBezTo>
                      <a:lnTo>
                        <a:pt x="11228" y="20085"/>
                      </a:lnTo>
                      <a:lnTo>
                        <a:pt x="11411" y="19605"/>
                      </a:lnTo>
                      <a:lnTo>
                        <a:pt x="11777" y="18643"/>
                      </a:lnTo>
                      <a:lnTo>
                        <a:pt x="12509" y="16719"/>
                      </a:lnTo>
                      <a:lnTo>
                        <a:pt x="12463" y="16925"/>
                      </a:lnTo>
                      <a:lnTo>
                        <a:pt x="12852" y="15093"/>
                      </a:lnTo>
                      <a:lnTo>
                        <a:pt x="13195" y="13352"/>
                      </a:lnTo>
                      <a:cubicBezTo>
                        <a:pt x="13263" y="13101"/>
                        <a:pt x="13263" y="12780"/>
                        <a:pt x="13263" y="12505"/>
                      </a:cubicBezTo>
                      <a:cubicBezTo>
                        <a:pt x="13286" y="12230"/>
                        <a:pt x="13309" y="11932"/>
                        <a:pt x="13309" y="11612"/>
                      </a:cubicBezTo>
                      <a:lnTo>
                        <a:pt x="13355" y="9665"/>
                      </a:lnTo>
                      <a:lnTo>
                        <a:pt x="13355" y="9848"/>
                      </a:lnTo>
                      <a:cubicBezTo>
                        <a:pt x="13309" y="9093"/>
                        <a:pt x="13286" y="8337"/>
                        <a:pt x="13195" y="7513"/>
                      </a:cubicBezTo>
                      <a:lnTo>
                        <a:pt x="13034" y="6299"/>
                      </a:lnTo>
                      <a:lnTo>
                        <a:pt x="12989" y="5978"/>
                      </a:lnTo>
                      <a:cubicBezTo>
                        <a:pt x="12989" y="5978"/>
                        <a:pt x="12966" y="5841"/>
                        <a:pt x="12943" y="5795"/>
                      </a:cubicBezTo>
                      <a:lnTo>
                        <a:pt x="12806" y="5200"/>
                      </a:lnTo>
                      <a:lnTo>
                        <a:pt x="12509" y="4009"/>
                      </a:lnTo>
                      <a:lnTo>
                        <a:pt x="12371" y="3413"/>
                      </a:lnTo>
                      <a:lnTo>
                        <a:pt x="12303" y="3092"/>
                      </a:lnTo>
                      <a:lnTo>
                        <a:pt x="12303" y="3001"/>
                      </a:lnTo>
                      <a:cubicBezTo>
                        <a:pt x="12303" y="3001"/>
                        <a:pt x="12280" y="2978"/>
                        <a:pt x="12280" y="2978"/>
                      </a:cubicBezTo>
                      <a:lnTo>
                        <a:pt x="12234" y="2840"/>
                      </a:lnTo>
                      <a:cubicBezTo>
                        <a:pt x="11960" y="2131"/>
                        <a:pt x="11777" y="1398"/>
                        <a:pt x="11365" y="665"/>
                      </a:cubicBezTo>
                      <a:lnTo>
                        <a:pt x="12417" y="321"/>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919" name="Freeform: Shape 2096">
                <a:extLst>
                  <a:ext uri="{FF2B5EF4-FFF2-40B4-BE49-F238E27FC236}">
                    <a16:creationId xmlns:a16="http://schemas.microsoft.com/office/drawing/2014/main" id="{B19AF592-AC98-9731-0E6D-FEDEE0D121A8}"/>
                  </a:ext>
                </a:extLst>
              </p:cNvPr>
              <p:cNvSpPr/>
              <p:nvPr/>
            </p:nvSpPr>
            <p:spPr>
              <a:xfrm>
                <a:off x="5144846" y="3569497"/>
                <a:ext cx="290722" cy="426863"/>
              </a:xfrm>
              <a:custGeom>
                <a:avLst/>
                <a:gdLst>
                  <a:gd name="connsiteX0" fmla="*/ 266048 w 290722"/>
                  <a:gd name="connsiteY0" fmla="*/ 329279 h 426863"/>
                  <a:gd name="connsiteX1" fmla="*/ 265316 w 290722"/>
                  <a:gd name="connsiteY1" fmla="*/ 328295 h 426863"/>
                  <a:gd name="connsiteX2" fmla="*/ 264950 w 290722"/>
                  <a:gd name="connsiteY2" fmla="*/ 327791 h 426863"/>
                  <a:gd name="connsiteX3" fmla="*/ 264653 w 290722"/>
                  <a:gd name="connsiteY3" fmla="*/ 327127 h 426863"/>
                  <a:gd name="connsiteX4" fmla="*/ 264013 w 290722"/>
                  <a:gd name="connsiteY4" fmla="*/ 325844 h 426863"/>
                  <a:gd name="connsiteX5" fmla="*/ 263647 w 290722"/>
                  <a:gd name="connsiteY5" fmla="*/ 324699 h 426863"/>
                  <a:gd name="connsiteX6" fmla="*/ 263372 w 290722"/>
                  <a:gd name="connsiteY6" fmla="*/ 323440 h 426863"/>
                  <a:gd name="connsiteX7" fmla="*/ 263213 w 290722"/>
                  <a:gd name="connsiteY7" fmla="*/ 322226 h 426863"/>
                  <a:gd name="connsiteX8" fmla="*/ 263121 w 290722"/>
                  <a:gd name="connsiteY8" fmla="*/ 320920 h 426863"/>
                  <a:gd name="connsiteX9" fmla="*/ 263121 w 290722"/>
                  <a:gd name="connsiteY9" fmla="*/ 320187 h 426863"/>
                  <a:gd name="connsiteX10" fmla="*/ 263098 w 290722"/>
                  <a:gd name="connsiteY10" fmla="*/ 319844 h 426863"/>
                  <a:gd name="connsiteX11" fmla="*/ 263098 w 290722"/>
                  <a:gd name="connsiteY11" fmla="*/ 319684 h 426863"/>
                  <a:gd name="connsiteX12" fmla="*/ 263098 w 290722"/>
                  <a:gd name="connsiteY12" fmla="*/ 319638 h 426863"/>
                  <a:gd name="connsiteX13" fmla="*/ 263190 w 290722"/>
                  <a:gd name="connsiteY13" fmla="*/ 318401 h 426863"/>
                  <a:gd name="connsiteX14" fmla="*/ 263372 w 290722"/>
                  <a:gd name="connsiteY14" fmla="*/ 317050 h 426863"/>
                  <a:gd name="connsiteX15" fmla="*/ 263624 w 290722"/>
                  <a:gd name="connsiteY15" fmla="*/ 315699 h 426863"/>
                  <a:gd name="connsiteX16" fmla="*/ 264242 w 290722"/>
                  <a:gd name="connsiteY16" fmla="*/ 313042 h 426863"/>
                  <a:gd name="connsiteX17" fmla="*/ 264836 w 290722"/>
                  <a:gd name="connsiteY17" fmla="*/ 310225 h 426863"/>
                  <a:gd name="connsiteX18" fmla="*/ 264836 w 290722"/>
                  <a:gd name="connsiteY18" fmla="*/ 309950 h 426863"/>
                  <a:gd name="connsiteX19" fmla="*/ 265179 w 290722"/>
                  <a:gd name="connsiteY19" fmla="*/ 306927 h 426863"/>
                  <a:gd name="connsiteX20" fmla="*/ 265179 w 290722"/>
                  <a:gd name="connsiteY20" fmla="*/ 306584 h 426863"/>
                  <a:gd name="connsiteX21" fmla="*/ 265179 w 290722"/>
                  <a:gd name="connsiteY21" fmla="*/ 305301 h 426863"/>
                  <a:gd name="connsiteX22" fmla="*/ 265179 w 290722"/>
                  <a:gd name="connsiteY22" fmla="*/ 304889 h 426863"/>
                  <a:gd name="connsiteX23" fmla="*/ 265156 w 290722"/>
                  <a:gd name="connsiteY23" fmla="*/ 304866 h 426863"/>
                  <a:gd name="connsiteX24" fmla="*/ 265156 w 290722"/>
                  <a:gd name="connsiteY24" fmla="*/ 303858 h 426863"/>
                  <a:gd name="connsiteX25" fmla="*/ 265133 w 290722"/>
                  <a:gd name="connsiteY25" fmla="*/ 303446 h 426863"/>
                  <a:gd name="connsiteX26" fmla="*/ 265042 w 290722"/>
                  <a:gd name="connsiteY26" fmla="*/ 302759 h 426863"/>
                  <a:gd name="connsiteX27" fmla="*/ 264928 w 290722"/>
                  <a:gd name="connsiteY27" fmla="*/ 301912 h 426863"/>
                  <a:gd name="connsiteX28" fmla="*/ 264882 w 290722"/>
                  <a:gd name="connsiteY28" fmla="*/ 301729 h 426863"/>
                  <a:gd name="connsiteX29" fmla="*/ 264882 w 290722"/>
                  <a:gd name="connsiteY29" fmla="*/ 301660 h 426863"/>
                  <a:gd name="connsiteX30" fmla="*/ 264882 w 290722"/>
                  <a:gd name="connsiteY30" fmla="*/ 301614 h 426863"/>
                  <a:gd name="connsiteX31" fmla="*/ 264905 w 290722"/>
                  <a:gd name="connsiteY31" fmla="*/ 301752 h 426863"/>
                  <a:gd name="connsiteX32" fmla="*/ 264905 w 290722"/>
                  <a:gd name="connsiteY32" fmla="*/ 301591 h 426863"/>
                  <a:gd name="connsiteX33" fmla="*/ 264767 w 290722"/>
                  <a:gd name="connsiteY33" fmla="*/ 301042 h 426863"/>
                  <a:gd name="connsiteX34" fmla="*/ 264333 w 290722"/>
                  <a:gd name="connsiteY34" fmla="*/ 299049 h 426863"/>
                  <a:gd name="connsiteX35" fmla="*/ 264104 w 290722"/>
                  <a:gd name="connsiteY35" fmla="*/ 298248 h 426863"/>
                  <a:gd name="connsiteX36" fmla="*/ 263761 w 290722"/>
                  <a:gd name="connsiteY36" fmla="*/ 297194 h 426863"/>
                  <a:gd name="connsiteX37" fmla="*/ 263029 w 290722"/>
                  <a:gd name="connsiteY37" fmla="*/ 295248 h 426863"/>
                  <a:gd name="connsiteX38" fmla="*/ 262641 w 290722"/>
                  <a:gd name="connsiteY38" fmla="*/ 294263 h 426863"/>
                  <a:gd name="connsiteX39" fmla="*/ 262275 w 290722"/>
                  <a:gd name="connsiteY39" fmla="*/ 293484 h 426863"/>
                  <a:gd name="connsiteX40" fmla="*/ 261520 w 290722"/>
                  <a:gd name="connsiteY40" fmla="*/ 291950 h 426863"/>
                  <a:gd name="connsiteX41" fmla="*/ 256809 w 290722"/>
                  <a:gd name="connsiteY41" fmla="*/ 285606 h 426863"/>
                  <a:gd name="connsiteX42" fmla="*/ 256238 w 290722"/>
                  <a:gd name="connsiteY42" fmla="*/ 284965 h 426863"/>
                  <a:gd name="connsiteX43" fmla="*/ 255369 w 290722"/>
                  <a:gd name="connsiteY43" fmla="*/ 284117 h 426863"/>
                  <a:gd name="connsiteX44" fmla="*/ 253974 w 290722"/>
                  <a:gd name="connsiteY44" fmla="*/ 282835 h 426863"/>
                  <a:gd name="connsiteX45" fmla="*/ 251047 w 290722"/>
                  <a:gd name="connsiteY45" fmla="*/ 280430 h 426863"/>
                  <a:gd name="connsiteX46" fmla="*/ 244735 w 290722"/>
                  <a:gd name="connsiteY46" fmla="*/ 276422 h 426863"/>
                  <a:gd name="connsiteX47" fmla="*/ 243981 w 290722"/>
                  <a:gd name="connsiteY47" fmla="*/ 276010 h 426863"/>
                  <a:gd name="connsiteX48" fmla="*/ 243592 w 290722"/>
                  <a:gd name="connsiteY48" fmla="*/ 275804 h 426863"/>
                  <a:gd name="connsiteX49" fmla="*/ 242814 w 290722"/>
                  <a:gd name="connsiteY49" fmla="*/ 275438 h 426863"/>
                  <a:gd name="connsiteX50" fmla="*/ 241259 w 290722"/>
                  <a:gd name="connsiteY50" fmla="*/ 274751 h 426863"/>
                  <a:gd name="connsiteX51" fmla="*/ 238149 w 290722"/>
                  <a:gd name="connsiteY51" fmla="*/ 273399 h 426863"/>
                  <a:gd name="connsiteX52" fmla="*/ 237372 w 290722"/>
                  <a:gd name="connsiteY52" fmla="*/ 273056 h 426863"/>
                  <a:gd name="connsiteX53" fmla="*/ 236983 w 290722"/>
                  <a:gd name="connsiteY53" fmla="*/ 272896 h 426863"/>
                  <a:gd name="connsiteX54" fmla="*/ 236777 w 290722"/>
                  <a:gd name="connsiteY54" fmla="*/ 272804 h 426863"/>
                  <a:gd name="connsiteX55" fmla="*/ 236206 w 290722"/>
                  <a:gd name="connsiteY55" fmla="*/ 272598 h 426863"/>
                  <a:gd name="connsiteX56" fmla="*/ 234628 w 290722"/>
                  <a:gd name="connsiteY56" fmla="*/ 272025 h 426863"/>
                  <a:gd name="connsiteX57" fmla="*/ 231426 w 290722"/>
                  <a:gd name="connsiteY57" fmla="*/ 270880 h 426863"/>
                  <a:gd name="connsiteX58" fmla="*/ 225801 w 290722"/>
                  <a:gd name="connsiteY58" fmla="*/ 268613 h 426863"/>
                  <a:gd name="connsiteX59" fmla="*/ 219764 w 290722"/>
                  <a:gd name="connsiteY59" fmla="*/ 265727 h 426863"/>
                  <a:gd name="connsiteX60" fmla="*/ 214573 w 290722"/>
                  <a:gd name="connsiteY60" fmla="*/ 262819 h 426863"/>
                  <a:gd name="connsiteX61" fmla="*/ 211714 w 290722"/>
                  <a:gd name="connsiteY61" fmla="*/ 260987 h 426863"/>
                  <a:gd name="connsiteX62" fmla="*/ 210296 w 290722"/>
                  <a:gd name="connsiteY62" fmla="*/ 260048 h 426863"/>
                  <a:gd name="connsiteX63" fmla="*/ 209588 w 290722"/>
                  <a:gd name="connsiteY63" fmla="*/ 259590 h 426863"/>
                  <a:gd name="connsiteX64" fmla="*/ 209404 w 290722"/>
                  <a:gd name="connsiteY64" fmla="*/ 259475 h 426863"/>
                  <a:gd name="connsiteX65" fmla="*/ 209359 w 290722"/>
                  <a:gd name="connsiteY65" fmla="*/ 259429 h 426863"/>
                  <a:gd name="connsiteX66" fmla="*/ 209061 w 290722"/>
                  <a:gd name="connsiteY66" fmla="*/ 259200 h 426863"/>
                  <a:gd name="connsiteX67" fmla="*/ 206569 w 290722"/>
                  <a:gd name="connsiteY67" fmla="*/ 257414 h 426863"/>
                  <a:gd name="connsiteX68" fmla="*/ 204008 w 290722"/>
                  <a:gd name="connsiteY68" fmla="*/ 255444 h 426863"/>
                  <a:gd name="connsiteX69" fmla="*/ 201378 w 290722"/>
                  <a:gd name="connsiteY69" fmla="*/ 253315 h 426863"/>
                  <a:gd name="connsiteX70" fmla="*/ 201035 w 290722"/>
                  <a:gd name="connsiteY70" fmla="*/ 253040 h 426863"/>
                  <a:gd name="connsiteX71" fmla="*/ 200875 w 290722"/>
                  <a:gd name="connsiteY71" fmla="*/ 252903 h 426863"/>
                  <a:gd name="connsiteX72" fmla="*/ 200783 w 290722"/>
                  <a:gd name="connsiteY72" fmla="*/ 252857 h 426863"/>
                  <a:gd name="connsiteX73" fmla="*/ 200738 w 290722"/>
                  <a:gd name="connsiteY73" fmla="*/ 252811 h 426863"/>
                  <a:gd name="connsiteX74" fmla="*/ 200486 w 290722"/>
                  <a:gd name="connsiteY74" fmla="*/ 252582 h 426863"/>
                  <a:gd name="connsiteX75" fmla="*/ 199251 w 290722"/>
                  <a:gd name="connsiteY75" fmla="*/ 251391 h 426863"/>
                  <a:gd name="connsiteX76" fmla="*/ 197125 w 290722"/>
                  <a:gd name="connsiteY76" fmla="*/ 249307 h 426863"/>
                  <a:gd name="connsiteX77" fmla="*/ 194907 w 290722"/>
                  <a:gd name="connsiteY77" fmla="*/ 246856 h 426863"/>
                  <a:gd name="connsiteX78" fmla="*/ 194358 w 290722"/>
                  <a:gd name="connsiteY78" fmla="*/ 246215 h 426863"/>
                  <a:gd name="connsiteX79" fmla="*/ 193946 w 290722"/>
                  <a:gd name="connsiteY79" fmla="*/ 245688 h 426863"/>
                  <a:gd name="connsiteX80" fmla="*/ 193626 w 290722"/>
                  <a:gd name="connsiteY80" fmla="*/ 245253 h 426863"/>
                  <a:gd name="connsiteX81" fmla="*/ 193969 w 290722"/>
                  <a:gd name="connsiteY81" fmla="*/ 245368 h 426863"/>
                  <a:gd name="connsiteX82" fmla="*/ 194632 w 290722"/>
                  <a:gd name="connsiteY82" fmla="*/ 245528 h 426863"/>
                  <a:gd name="connsiteX83" fmla="*/ 195341 w 290722"/>
                  <a:gd name="connsiteY83" fmla="*/ 245665 h 426863"/>
                  <a:gd name="connsiteX84" fmla="*/ 195524 w 290722"/>
                  <a:gd name="connsiteY84" fmla="*/ 245711 h 426863"/>
                  <a:gd name="connsiteX85" fmla="*/ 195867 w 290722"/>
                  <a:gd name="connsiteY85" fmla="*/ 245757 h 426863"/>
                  <a:gd name="connsiteX86" fmla="*/ 197239 w 290722"/>
                  <a:gd name="connsiteY86" fmla="*/ 245963 h 426863"/>
                  <a:gd name="connsiteX87" fmla="*/ 202773 w 290722"/>
                  <a:gd name="connsiteY87" fmla="*/ 246902 h 426863"/>
                  <a:gd name="connsiteX88" fmla="*/ 203459 w 290722"/>
                  <a:gd name="connsiteY88" fmla="*/ 246994 h 426863"/>
                  <a:gd name="connsiteX89" fmla="*/ 203802 w 290722"/>
                  <a:gd name="connsiteY89" fmla="*/ 247063 h 426863"/>
                  <a:gd name="connsiteX90" fmla="*/ 204465 w 290722"/>
                  <a:gd name="connsiteY90" fmla="*/ 247131 h 426863"/>
                  <a:gd name="connsiteX91" fmla="*/ 205860 w 290722"/>
                  <a:gd name="connsiteY91" fmla="*/ 247246 h 426863"/>
                  <a:gd name="connsiteX92" fmla="*/ 207255 w 290722"/>
                  <a:gd name="connsiteY92" fmla="*/ 247383 h 426863"/>
                  <a:gd name="connsiteX93" fmla="*/ 207941 w 290722"/>
                  <a:gd name="connsiteY93" fmla="*/ 247452 h 426863"/>
                  <a:gd name="connsiteX94" fmla="*/ 208856 w 290722"/>
                  <a:gd name="connsiteY94" fmla="*/ 247498 h 426863"/>
                  <a:gd name="connsiteX95" fmla="*/ 211668 w 290722"/>
                  <a:gd name="connsiteY95" fmla="*/ 247635 h 426863"/>
                  <a:gd name="connsiteX96" fmla="*/ 213200 w 290722"/>
                  <a:gd name="connsiteY96" fmla="*/ 247681 h 426863"/>
                  <a:gd name="connsiteX97" fmla="*/ 214596 w 290722"/>
                  <a:gd name="connsiteY97" fmla="*/ 247681 h 426863"/>
                  <a:gd name="connsiteX98" fmla="*/ 225732 w 290722"/>
                  <a:gd name="connsiteY98" fmla="*/ 248002 h 426863"/>
                  <a:gd name="connsiteX99" fmla="*/ 231060 w 290722"/>
                  <a:gd name="connsiteY99" fmla="*/ 248276 h 426863"/>
                  <a:gd name="connsiteX100" fmla="*/ 236389 w 290722"/>
                  <a:gd name="connsiteY100" fmla="*/ 248757 h 426863"/>
                  <a:gd name="connsiteX101" fmla="*/ 239178 w 290722"/>
                  <a:gd name="connsiteY101" fmla="*/ 249147 h 426863"/>
                  <a:gd name="connsiteX102" fmla="*/ 240550 w 290722"/>
                  <a:gd name="connsiteY102" fmla="*/ 249330 h 426863"/>
                  <a:gd name="connsiteX103" fmla="*/ 240893 w 290722"/>
                  <a:gd name="connsiteY103" fmla="*/ 249399 h 426863"/>
                  <a:gd name="connsiteX104" fmla="*/ 240939 w 290722"/>
                  <a:gd name="connsiteY104" fmla="*/ 249399 h 426863"/>
                  <a:gd name="connsiteX105" fmla="*/ 240939 w 290722"/>
                  <a:gd name="connsiteY105" fmla="*/ 249399 h 426863"/>
                  <a:gd name="connsiteX106" fmla="*/ 241008 w 290722"/>
                  <a:gd name="connsiteY106" fmla="*/ 249399 h 426863"/>
                  <a:gd name="connsiteX107" fmla="*/ 241671 w 290722"/>
                  <a:gd name="connsiteY107" fmla="*/ 249559 h 426863"/>
                  <a:gd name="connsiteX108" fmla="*/ 246839 w 290722"/>
                  <a:gd name="connsiteY108" fmla="*/ 250727 h 426863"/>
                  <a:gd name="connsiteX109" fmla="*/ 252305 w 290722"/>
                  <a:gd name="connsiteY109" fmla="*/ 252467 h 426863"/>
                  <a:gd name="connsiteX110" fmla="*/ 252350 w 290722"/>
                  <a:gd name="connsiteY110" fmla="*/ 252467 h 426863"/>
                  <a:gd name="connsiteX111" fmla="*/ 252396 w 290722"/>
                  <a:gd name="connsiteY111" fmla="*/ 252513 h 426863"/>
                  <a:gd name="connsiteX112" fmla="*/ 252762 w 290722"/>
                  <a:gd name="connsiteY112" fmla="*/ 252651 h 426863"/>
                  <a:gd name="connsiteX113" fmla="*/ 253448 w 290722"/>
                  <a:gd name="connsiteY113" fmla="*/ 252925 h 426863"/>
                  <a:gd name="connsiteX114" fmla="*/ 254866 w 290722"/>
                  <a:gd name="connsiteY114" fmla="*/ 253498 h 426863"/>
                  <a:gd name="connsiteX115" fmla="*/ 257564 w 290722"/>
                  <a:gd name="connsiteY115" fmla="*/ 254574 h 426863"/>
                  <a:gd name="connsiteX116" fmla="*/ 259485 w 290722"/>
                  <a:gd name="connsiteY116" fmla="*/ 255513 h 426863"/>
                  <a:gd name="connsiteX117" fmla="*/ 290722 w 290722"/>
                  <a:gd name="connsiteY117" fmla="*/ 270926 h 426863"/>
                  <a:gd name="connsiteX118" fmla="*/ 281575 w 290722"/>
                  <a:gd name="connsiteY118" fmla="*/ 256842 h 426863"/>
                  <a:gd name="connsiteX119" fmla="*/ 274829 w 290722"/>
                  <a:gd name="connsiteY119" fmla="*/ 249559 h 426863"/>
                  <a:gd name="connsiteX120" fmla="*/ 274623 w 290722"/>
                  <a:gd name="connsiteY120" fmla="*/ 249399 h 426863"/>
                  <a:gd name="connsiteX121" fmla="*/ 269798 w 290722"/>
                  <a:gd name="connsiteY121" fmla="*/ 245803 h 426863"/>
                  <a:gd name="connsiteX122" fmla="*/ 269341 w 290722"/>
                  <a:gd name="connsiteY122" fmla="*/ 245459 h 426863"/>
                  <a:gd name="connsiteX123" fmla="*/ 269089 w 290722"/>
                  <a:gd name="connsiteY123" fmla="*/ 245299 h 426863"/>
                  <a:gd name="connsiteX124" fmla="*/ 269021 w 290722"/>
                  <a:gd name="connsiteY124" fmla="*/ 245253 h 426863"/>
                  <a:gd name="connsiteX125" fmla="*/ 268335 w 290722"/>
                  <a:gd name="connsiteY125" fmla="*/ 244841 h 426863"/>
                  <a:gd name="connsiteX126" fmla="*/ 266986 w 290722"/>
                  <a:gd name="connsiteY126" fmla="*/ 243994 h 426863"/>
                  <a:gd name="connsiteX127" fmla="*/ 264287 w 290722"/>
                  <a:gd name="connsiteY127" fmla="*/ 242345 h 426863"/>
                  <a:gd name="connsiteX128" fmla="*/ 258684 w 290722"/>
                  <a:gd name="connsiteY128" fmla="*/ 239413 h 426863"/>
                  <a:gd name="connsiteX129" fmla="*/ 252762 w 290722"/>
                  <a:gd name="connsiteY129" fmla="*/ 236871 h 426863"/>
                  <a:gd name="connsiteX130" fmla="*/ 251252 w 290722"/>
                  <a:gd name="connsiteY130" fmla="*/ 236276 h 426863"/>
                  <a:gd name="connsiteX131" fmla="*/ 249812 w 290722"/>
                  <a:gd name="connsiteY131" fmla="*/ 235818 h 426863"/>
                  <a:gd name="connsiteX132" fmla="*/ 246953 w 290722"/>
                  <a:gd name="connsiteY132" fmla="*/ 234947 h 426863"/>
                  <a:gd name="connsiteX133" fmla="*/ 245513 w 290722"/>
                  <a:gd name="connsiteY133" fmla="*/ 234490 h 426863"/>
                  <a:gd name="connsiteX134" fmla="*/ 244804 w 290722"/>
                  <a:gd name="connsiteY134" fmla="*/ 234283 h 426863"/>
                  <a:gd name="connsiteX135" fmla="*/ 244644 w 290722"/>
                  <a:gd name="connsiteY135" fmla="*/ 234215 h 426863"/>
                  <a:gd name="connsiteX136" fmla="*/ 244369 w 290722"/>
                  <a:gd name="connsiteY136" fmla="*/ 234146 h 426863"/>
                  <a:gd name="connsiteX137" fmla="*/ 244278 w 290722"/>
                  <a:gd name="connsiteY137" fmla="*/ 234146 h 426863"/>
                  <a:gd name="connsiteX138" fmla="*/ 243889 w 290722"/>
                  <a:gd name="connsiteY138" fmla="*/ 234032 h 426863"/>
                  <a:gd name="connsiteX139" fmla="*/ 240802 w 290722"/>
                  <a:gd name="connsiteY139" fmla="*/ 233321 h 426863"/>
                  <a:gd name="connsiteX140" fmla="*/ 234696 w 290722"/>
                  <a:gd name="connsiteY140" fmla="*/ 232130 h 426863"/>
                  <a:gd name="connsiteX141" fmla="*/ 231746 w 290722"/>
                  <a:gd name="connsiteY141" fmla="*/ 231695 h 426863"/>
                  <a:gd name="connsiteX142" fmla="*/ 230260 w 290722"/>
                  <a:gd name="connsiteY142" fmla="*/ 231467 h 426863"/>
                  <a:gd name="connsiteX143" fmla="*/ 229505 w 290722"/>
                  <a:gd name="connsiteY143" fmla="*/ 231329 h 426863"/>
                  <a:gd name="connsiteX144" fmla="*/ 229139 w 290722"/>
                  <a:gd name="connsiteY144" fmla="*/ 231329 h 426863"/>
                  <a:gd name="connsiteX145" fmla="*/ 228957 w 290722"/>
                  <a:gd name="connsiteY145" fmla="*/ 231283 h 426863"/>
                  <a:gd name="connsiteX146" fmla="*/ 228591 w 290722"/>
                  <a:gd name="connsiteY146" fmla="*/ 231283 h 426863"/>
                  <a:gd name="connsiteX147" fmla="*/ 222622 w 290722"/>
                  <a:gd name="connsiteY147" fmla="*/ 230711 h 426863"/>
                  <a:gd name="connsiteX148" fmla="*/ 210685 w 290722"/>
                  <a:gd name="connsiteY148" fmla="*/ 229612 h 426863"/>
                  <a:gd name="connsiteX149" fmla="*/ 210319 w 290722"/>
                  <a:gd name="connsiteY149" fmla="*/ 229612 h 426863"/>
                  <a:gd name="connsiteX150" fmla="*/ 210228 w 290722"/>
                  <a:gd name="connsiteY150" fmla="*/ 229566 h 426863"/>
                  <a:gd name="connsiteX151" fmla="*/ 210228 w 290722"/>
                  <a:gd name="connsiteY151" fmla="*/ 229566 h 426863"/>
                  <a:gd name="connsiteX152" fmla="*/ 210090 w 290722"/>
                  <a:gd name="connsiteY152" fmla="*/ 229566 h 426863"/>
                  <a:gd name="connsiteX153" fmla="*/ 209336 w 290722"/>
                  <a:gd name="connsiteY153" fmla="*/ 229428 h 426863"/>
                  <a:gd name="connsiteX154" fmla="*/ 207850 w 290722"/>
                  <a:gd name="connsiteY154" fmla="*/ 229222 h 426863"/>
                  <a:gd name="connsiteX155" fmla="*/ 206455 w 290722"/>
                  <a:gd name="connsiteY155" fmla="*/ 229016 h 426863"/>
                  <a:gd name="connsiteX156" fmla="*/ 206386 w 290722"/>
                  <a:gd name="connsiteY156" fmla="*/ 229016 h 426863"/>
                  <a:gd name="connsiteX157" fmla="*/ 206203 w 290722"/>
                  <a:gd name="connsiteY157" fmla="*/ 228947 h 426863"/>
                  <a:gd name="connsiteX158" fmla="*/ 205837 w 290722"/>
                  <a:gd name="connsiteY158" fmla="*/ 228856 h 426863"/>
                  <a:gd name="connsiteX159" fmla="*/ 205106 w 290722"/>
                  <a:gd name="connsiteY159" fmla="*/ 228695 h 426863"/>
                  <a:gd name="connsiteX160" fmla="*/ 199274 w 290722"/>
                  <a:gd name="connsiteY160" fmla="*/ 227367 h 426863"/>
                  <a:gd name="connsiteX161" fmla="*/ 196827 w 290722"/>
                  <a:gd name="connsiteY161" fmla="*/ 226611 h 426863"/>
                  <a:gd name="connsiteX162" fmla="*/ 193992 w 290722"/>
                  <a:gd name="connsiteY162" fmla="*/ 225627 h 426863"/>
                  <a:gd name="connsiteX163" fmla="*/ 188915 w 290722"/>
                  <a:gd name="connsiteY163" fmla="*/ 223565 h 426863"/>
                  <a:gd name="connsiteX164" fmla="*/ 184159 w 290722"/>
                  <a:gd name="connsiteY164" fmla="*/ 221069 h 426863"/>
                  <a:gd name="connsiteX165" fmla="*/ 179402 w 290722"/>
                  <a:gd name="connsiteY165" fmla="*/ 201007 h 426863"/>
                  <a:gd name="connsiteX166" fmla="*/ 181529 w 290722"/>
                  <a:gd name="connsiteY166" fmla="*/ 199816 h 426863"/>
                  <a:gd name="connsiteX167" fmla="*/ 183335 w 290722"/>
                  <a:gd name="connsiteY167" fmla="*/ 198786 h 426863"/>
                  <a:gd name="connsiteX168" fmla="*/ 183793 w 290722"/>
                  <a:gd name="connsiteY168" fmla="*/ 198511 h 426863"/>
                  <a:gd name="connsiteX169" fmla="*/ 184364 w 290722"/>
                  <a:gd name="connsiteY169" fmla="*/ 198168 h 426863"/>
                  <a:gd name="connsiteX170" fmla="*/ 185233 w 290722"/>
                  <a:gd name="connsiteY170" fmla="*/ 197618 h 426863"/>
                  <a:gd name="connsiteX171" fmla="*/ 188778 w 290722"/>
                  <a:gd name="connsiteY171" fmla="*/ 195397 h 426863"/>
                  <a:gd name="connsiteX172" fmla="*/ 192322 w 290722"/>
                  <a:gd name="connsiteY172" fmla="*/ 193175 h 426863"/>
                  <a:gd name="connsiteX173" fmla="*/ 194015 w 290722"/>
                  <a:gd name="connsiteY173" fmla="*/ 192122 h 426863"/>
                  <a:gd name="connsiteX174" fmla="*/ 195798 w 290722"/>
                  <a:gd name="connsiteY174" fmla="*/ 191068 h 426863"/>
                  <a:gd name="connsiteX175" fmla="*/ 202956 w 290722"/>
                  <a:gd name="connsiteY175" fmla="*/ 186785 h 426863"/>
                  <a:gd name="connsiteX176" fmla="*/ 203848 w 290722"/>
                  <a:gd name="connsiteY176" fmla="*/ 186259 h 426863"/>
                  <a:gd name="connsiteX177" fmla="*/ 204282 w 290722"/>
                  <a:gd name="connsiteY177" fmla="*/ 185961 h 426863"/>
                  <a:gd name="connsiteX178" fmla="*/ 204305 w 290722"/>
                  <a:gd name="connsiteY178" fmla="*/ 185961 h 426863"/>
                  <a:gd name="connsiteX179" fmla="*/ 204374 w 290722"/>
                  <a:gd name="connsiteY179" fmla="*/ 185915 h 426863"/>
                  <a:gd name="connsiteX180" fmla="*/ 204602 w 290722"/>
                  <a:gd name="connsiteY180" fmla="*/ 185801 h 426863"/>
                  <a:gd name="connsiteX181" fmla="*/ 206386 w 290722"/>
                  <a:gd name="connsiteY181" fmla="*/ 184862 h 426863"/>
                  <a:gd name="connsiteX182" fmla="*/ 209931 w 290722"/>
                  <a:gd name="connsiteY182" fmla="*/ 183259 h 426863"/>
                  <a:gd name="connsiteX183" fmla="*/ 211600 w 290722"/>
                  <a:gd name="connsiteY183" fmla="*/ 182617 h 426863"/>
                  <a:gd name="connsiteX184" fmla="*/ 213589 w 290722"/>
                  <a:gd name="connsiteY184" fmla="*/ 182022 h 426863"/>
                  <a:gd name="connsiteX185" fmla="*/ 214413 w 290722"/>
                  <a:gd name="connsiteY185" fmla="*/ 181793 h 426863"/>
                  <a:gd name="connsiteX186" fmla="*/ 215442 w 290722"/>
                  <a:gd name="connsiteY186" fmla="*/ 181587 h 426863"/>
                  <a:gd name="connsiteX187" fmla="*/ 217134 w 290722"/>
                  <a:gd name="connsiteY187" fmla="*/ 181381 h 426863"/>
                  <a:gd name="connsiteX188" fmla="*/ 217248 w 290722"/>
                  <a:gd name="connsiteY188" fmla="*/ 181381 h 426863"/>
                  <a:gd name="connsiteX189" fmla="*/ 217340 w 290722"/>
                  <a:gd name="connsiteY189" fmla="*/ 181381 h 426863"/>
                  <a:gd name="connsiteX190" fmla="*/ 217340 w 290722"/>
                  <a:gd name="connsiteY190" fmla="*/ 181381 h 426863"/>
                  <a:gd name="connsiteX191" fmla="*/ 217568 w 290722"/>
                  <a:gd name="connsiteY191" fmla="*/ 181381 h 426863"/>
                  <a:gd name="connsiteX192" fmla="*/ 218346 w 290722"/>
                  <a:gd name="connsiteY192" fmla="*/ 181403 h 426863"/>
                  <a:gd name="connsiteX193" fmla="*/ 218460 w 290722"/>
                  <a:gd name="connsiteY193" fmla="*/ 181403 h 426863"/>
                  <a:gd name="connsiteX194" fmla="*/ 218849 w 290722"/>
                  <a:gd name="connsiteY194" fmla="*/ 181495 h 426863"/>
                  <a:gd name="connsiteX195" fmla="*/ 219626 w 290722"/>
                  <a:gd name="connsiteY195" fmla="*/ 181633 h 426863"/>
                  <a:gd name="connsiteX196" fmla="*/ 219603 w 290722"/>
                  <a:gd name="connsiteY196" fmla="*/ 181610 h 426863"/>
                  <a:gd name="connsiteX197" fmla="*/ 219764 w 290722"/>
                  <a:gd name="connsiteY197" fmla="*/ 181610 h 426863"/>
                  <a:gd name="connsiteX198" fmla="*/ 219855 w 290722"/>
                  <a:gd name="connsiteY198" fmla="*/ 181633 h 426863"/>
                  <a:gd name="connsiteX199" fmla="*/ 219878 w 290722"/>
                  <a:gd name="connsiteY199" fmla="*/ 181633 h 426863"/>
                  <a:gd name="connsiteX200" fmla="*/ 219832 w 290722"/>
                  <a:gd name="connsiteY200" fmla="*/ 181655 h 426863"/>
                  <a:gd name="connsiteX201" fmla="*/ 219946 w 290722"/>
                  <a:gd name="connsiteY201" fmla="*/ 181655 h 426863"/>
                  <a:gd name="connsiteX202" fmla="*/ 219946 w 290722"/>
                  <a:gd name="connsiteY202" fmla="*/ 181679 h 426863"/>
                  <a:gd name="connsiteX203" fmla="*/ 220130 w 290722"/>
                  <a:gd name="connsiteY203" fmla="*/ 181724 h 426863"/>
                  <a:gd name="connsiteX204" fmla="*/ 220564 w 290722"/>
                  <a:gd name="connsiteY204" fmla="*/ 181862 h 426863"/>
                  <a:gd name="connsiteX205" fmla="*/ 221799 w 290722"/>
                  <a:gd name="connsiteY205" fmla="*/ 182274 h 426863"/>
                  <a:gd name="connsiteX206" fmla="*/ 222554 w 290722"/>
                  <a:gd name="connsiteY206" fmla="*/ 182549 h 426863"/>
                  <a:gd name="connsiteX207" fmla="*/ 222919 w 290722"/>
                  <a:gd name="connsiteY207" fmla="*/ 182663 h 426863"/>
                  <a:gd name="connsiteX208" fmla="*/ 222988 w 290722"/>
                  <a:gd name="connsiteY208" fmla="*/ 182663 h 426863"/>
                  <a:gd name="connsiteX209" fmla="*/ 223056 w 290722"/>
                  <a:gd name="connsiteY209" fmla="*/ 182709 h 426863"/>
                  <a:gd name="connsiteX210" fmla="*/ 224475 w 290722"/>
                  <a:gd name="connsiteY210" fmla="*/ 183350 h 426863"/>
                  <a:gd name="connsiteX211" fmla="*/ 227356 w 290722"/>
                  <a:gd name="connsiteY211" fmla="*/ 184679 h 426863"/>
                  <a:gd name="connsiteX212" fmla="*/ 233164 w 290722"/>
                  <a:gd name="connsiteY212" fmla="*/ 187312 h 426863"/>
                  <a:gd name="connsiteX213" fmla="*/ 236297 w 290722"/>
                  <a:gd name="connsiteY213" fmla="*/ 188549 h 426863"/>
                  <a:gd name="connsiteX214" fmla="*/ 236892 w 290722"/>
                  <a:gd name="connsiteY214" fmla="*/ 188732 h 426863"/>
                  <a:gd name="connsiteX215" fmla="*/ 236983 w 290722"/>
                  <a:gd name="connsiteY215" fmla="*/ 189144 h 426863"/>
                  <a:gd name="connsiteX216" fmla="*/ 237418 w 290722"/>
                  <a:gd name="connsiteY216" fmla="*/ 190976 h 426863"/>
                  <a:gd name="connsiteX217" fmla="*/ 237852 w 290722"/>
                  <a:gd name="connsiteY217" fmla="*/ 192167 h 426863"/>
                  <a:gd name="connsiteX218" fmla="*/ 238081 w 290722"/>
                  <a:gd name="connsiteY218" fmla="*/ 192763 h 426863"/>
                  <a:gd name="connsiteX219" fmla="*/ 238195 w 290722"/>
                  <a:gd name="connsiteY219" fmla="*/ 193038 h 426863"/>
                  <a:gd name="connsiteX220" fmla="*/ 238355 w 290722"/>
                  <a:gd name="connsiteY220" fmla="*/ 193496 h 426863"/>
                  <a:gd name="connsiteX221" fmla="*/ 238424 w 290722"/>
                  <a:gd name="connsiteY221" fmla="*/ 193656 h 426863"/>
                  <a:gd name="connsiteX222" fmla="*/ 239727 w 290722"/>
                  <a:gd name="connsiteY222" fmla="*/ 196106 h 426863"/>
                  <a:gd name="connsiteX223" fmla="*/ 239933 w 290722"/>
                  <a:gd name="connsiteY223" fmla="*/ 196473 h 426863"/>
                  <a:gd name="connsiteX224" fmla="*/ 240848 w 290722"/>
                  <a:gd name="connsiteY224" fmla="*/ 197687 h 426863"/>
                  <a:gd name="connsiteX225" fmla="*/ 241305 w 290722"/>
                  <a:gd name="connsiteY225" fmla="*/ 198259 h 426863"/>
                  <a:gd name="connsiteX226" fmla="*/ 241534 w 290722"/>
                  <a:gd name="connsiteY226" fmla="*/ 198580 h 426863"/>
                  <a:gd name="connsiteX227" fmla="*/ 241625 w 290722"/>
                  <a:gd name="connsiteY227" fmla="*/ 198740 h 426863"/>
                  <a:gd name="connsiteX228" fmla="*/ 241694 w 290722"/>
                  <a:gd name="connsiteY228" fmla="*/ 198809 h 426863"/>
                  <a:gd name="connsiteX229" fmla="*/ 241900 w 290722"/>
                  <a:gd name="connsiteY229" fmla="*/ 199129 h 426863"/>
                  <a:gd name="connsiteX230" fmla="*/ 241945 w 290722"/>
                  <a:gd name="connsiteY230" fmla="*/ 199129 h 426863"/>
                  <a:gd name="connsiteX231" fmla="*/ 244301 w 290722"/>
                  <a:gd name="connsiteY231" fmla="*/ 201465 h 426863"/>
                  <a:gd name="connsiteX232" fmla="*/ 244507 w 290722"/>
                  <a:gd name="connsiteY232" fmla="*/ 201694 h 426863"/>
                  <a:gd name="connsiteX233" fmla="*/ 246313 w 290722"/>
                  <a:gd name="connsiteY233" fmla="*/ 202977 h 426863"/>
                  <a:gd name="connsiteX234" fmla="*/ 246748 w 290722"/>
                  <a:gd name="connsiteY234" fmla="*/ 203229 h 426863"/>
                  <a:gd name="connsiteX235" fmla="*/ 246976 w 290722"/>
                  <a:gd name="connsiteY235" fmla="*/ 203366 h 426863"/>
                  <a:gd name="connsiteX236" fmla="*/ 247091 w 290722"/>
                  <a:gd name="connsiteY236" fmla="*/ 203458 h 426863"/>
                  <a:gd name="connsiteX237" fmla="*/ 247136 w 290722"/>
                  <a:gd name="connsiteY237" fmla="*/ 203458 h 426863"/>
                  <a:gd name="connsiteX238" fmla="*/ 247434 w 290722"/>
                  <a:gd name="connsiteY238" fmla="*/ 203687 h 426863"/>
                  <a:gd name="connsiteX239" fmla="*/ 248371 w 290722"/>
                  <a:gd name="connsiteY239" fmla="*/ 204122 h 426863"/>
                  <a:gd name="connsiteX240" fmla="*/ 250361 w 290722"/>
                  <a:gd name="connsiteY240" fmla="*/ 205061 h 426863"/>
                  <a:gd name="connsiteX241" fmla="*/ 252670 w 290722"/>
                  <a:gd name="connsiteY241" fmla="*/ 205771 h 426863"/>
                  <a:gd name="connsiteX242" fmla="*/ 253768 w 290722"/>
                  <a:gd name="connsiteY242" fmla="*/ 206000 h 426863"/>
                  <a:gd name="connsiteX243" fmla="*/ 254774 w 290722"/>
                  <a:gd name="connsiteY243" fmla="*/ 206115 h 426863"/>
                  <a:gd name="connsiteX244" fmla="*/ 255895 w 290722"/>
                  <a:gd name="connsiteY244" fmla="*/ 206252 h 426863"/>
                  <a:gd name="connsiteX245" fmla="*/ 257061 w 290722"/>
                  <a:gd name="connsiteY245" fmla="*/ 206252 h 426863"/>
                  <a:gd name="connsiteX246" fmla="*/ 258204 w 290722"/>
                  <a:gd name="connsiteY246" fmla="*/ 206183 h 426863"/>
                  <a:gd name="connsiteX247" fmla="*/ 259233 w 290722"/>
                  <a:gd name="connsiteY247" fmla="*/ 205977 h 426863"/>
                  <a:gd name="connsiteX248" fmla="*/ 259736 w 290722"/>
                  <a:gd name="connsiteY248" fmla="*/ 205885 h 426863"/>
                  <a:gd name="connsiteX249" fmla="*/ 260354 w 290722"/>
                  <a:gd name="connsiteY249" fmla="*/ 205725 h 426863"/>
                  <a:gd name="connsiteX250" fmla="*/ 261383 w 290722"/>
                  <a:gd name="connsiteY250" fmla="*/ 205313 h 426863"/>
                  <a:gd name="connsiteX251" fmla="*/ 261863 w 290722"/>
                  <a:gd name="connsiteY251" fmla="*/ 205084 h 426863"/>
                  <a:gd name="connsiteX252" fmla="*/ 261154 w 290722"/>
                  <a:gd name="connsiteY252" fmla="*/ 203183 h 426863"/>
                  <a:gd name="connsiteX253" fmla="*/ 261040 w 290722"/>
                  <a:gd name="connsiteY253" fmla="*/ 202908 h 426863"/>
                  <a:gd name="connsiteX254" fmla="*/ 261040 w 290722"/>
                  <a:gd name="connsiteY254" fmla="*/ 202816 h 426863"/>
                  <a:gd name="connsiteX255" fmla="*/ 261040 w 290722"/>
                  <a:gd name="connsiteY255" fmla="*/ 202794 h 426863"/>
                  <a:gd name="connsiteX256" fmla="*/ 260994 w 290722"/>
                  <a:gd name="connsiteY256" fmla="*/ 202656 h 426863"/>
                  <a:gd name="connsiteX257" fmla="*/ 260765 w 290722"/>
                  <a:gd name="connsiteY257" fmla="*/ 202129 h 426863"/>
                  <a:gd name="connsiteX258" fmla="*/ 259759 w 290722"/>
                  <a:gd name="connsiteY258" fmla="*/ 200068 h 426863"/>
                  <a:gd name="connsiteX259" fmla="*/ 259233 w 290722"/>
                  <a:gd name="connsiteY259" fmla="*/ 199084 h 426863"/>
                  <a:gd name="connsiteX260" fmla="*/ 258776 w 290722"/>
                  <a:gd name="connsiteY260" fmla="*/ 198145 h 426863"/>
                  <a:gd name="connsiteX261" fmla="*/ 257793 w 290722"/>
                  <a:gd name="connsiteY261" fmla="*/ 196404 h 426863"/>
                  <a:gd name="connsiteX262" fmla="*/ 256718 w 290722"/>
                  <a:gd name="connsiteY262" fmla="*/ 194664 h 426863"/>
                  <a:gd name="connsiteX263" fmla="*/ 255575 w 290722"/>
                  <a:gd name="connsiteY263" fmla="*/ 192877 h 426863"/>
                  <a:gd name="connsiteX264" fmla="*/ 254957 w 290722"/>
                  <a:gd name="connsiteY264" fmla="*/ 192007 h 426863"/>
                  <a:gd name="connsiteX265" fmla="*/ 254637 w 290722"/>
                  <a:gd name="connsiteY265" fmla="*/ 191595 h 426863"/>
                  <a:gd name="connsiteX266" fmla="*/ 254568 w 290722"/>
                  <a:gd name="connsiteY266" fmla="*/ 191526 h 426863"/>
                  <a:gd name="connsiteX267" fmla="*/ 254706 w 290722"/>
                  <a:gd name="connsiteY267" fmla="*/ 191663 h 426863"/>
                  <a:gd name="connsiteX268" fmla="*/ 254706 w 290722"/>
                  <a:gd name="connsiteY268" fmla="*/ 191663 h 426863"/>
                  <a:gd name="connsiteX269" fmla="*/ 254706 w 290722"/>
                  <a:gd name="connsiteY269" fmla="*/ 191641 h 426863"/>
                  <a:gd name="connsiteX270" fmla="*/ 254637 w 290722"/>
                  <a:gd name="connsiteY270" fmla="*/ 191526 h 426863"/>
                  <a:gd name="connsiteX271" fmla="*/ 254477 w 290722"/>
                  <a:gd name="connsiteY271" fmla="*/ 191297 h 426863"/>
                  <a:gd name="connsiteX272" fmla="*/ 253310 w 290722"/>
                  <a:gd name="connsiteY272" fmla="*/ 189717 h 426863"/>
                  <a:gd name="connsiteX273" fmla="*/ 253334 w 290722"/>
                  <a:gd name="connsiteY273" fmla="*/ 189717 h 426863"/>
                  <a:gd name="connsiteX274" fmla="*/ 253631 w 290722"/>
                  <a:gd name="connsiteY274" fmla="*/ 190060 h 426863"/>
                  <a:gd name="connsiteX275" fmla="*/ 253357 w 290722"/>
                  <a:gd name="connsiteY275" fmla="*/ 189694 h 426863"/>
                  <a:gd name="connsiteX276" fmla="*/ 253928 w 290722"/>
                  <a:gd name="connsiteY276" fmla="*/ 189580 h 426863"/>
                  <a:gd name="connsiteX277" fmla="*/ 254706 w 290722"/>
                  <a:gd name="connsiteY277" fmla="*/ 189350 h 426863"/>
                  <a:gd name="connsiteX278" fmla="*/ 256238 w 290722"/>
                  <a:gd name="connsiteY278" fmla="*/ 188893 h 426863"/>
                  <a:gd name="connsiteX279" fmla="*/ 259302 w 290722"/>
                  <a:gd name="connsiteY279" fmla="*/ 187770 h 426863"/>
                  <a:gd name="connsiteX280" fmla="*/ 265202 w 290722"/>
                  <a:gd name="connsiteY280" fmla="*/ 185389 h 426863"/>
                  <a:gd name="connsiteX281" fmla="*/ 265133 w 290722"/>
                  <a:gd name="connsiteY281" fmla="*/ 185389 h 426863"/>
                  <a:gd name="connsiteX282" fmla="*/ 266986 w 290722"/>
                  <a:gd name="connsiteY282" fmla="*/ 184839 h 426863"/>
                  <a:gd name="connsiteX283" fmla="*/ 268792 w 290722"/>
                  <a:gd name="connsiteY283" fmla="*/ 184289 h 426863"/>
                  <a:gd name="connsiteX284" fmla="*/ 270233 w 290722"/>
                  <a:gd name="connsiteY284" fmla="*/ 183946 h 426863"/>
                  <a:gd name="connsiteX285" fmla="*/ 270690 w 290722"/>
                  <a:gd name="connsiteY285" fmla="*/ 183877 h 426863"/>
                  <a:gd name="connsiteX286" fmla="*/ 272565 w 290722"/>
                  <a:gd name="connsiteY286" fmla="*/ 183533 h 426863"/>
                  <a:gd name="connsiteX287" fmla="*/ 274006 w 290722"/>
                  <a:gd name="connsiteY287" fmla="*/ 183533 h 426863"/>
                  <a:gd name="connsiteX288" fmla="*/ 274715 w 290722"/>
                  <a:gd name="connsiteY288" fmla="*/ 183511 h 426863"/>
                  <a:gd name="connsiteX289" fmla="*/ 275309 w 290722"/>
                  <a:gd name="connsiteY289" fmla="*/ 183579 h 426863"/>
                  <a:gd name="connsiteX290" fmla="*/ 275401 w 290722"/>
                  <a:gd name="connsiteY290" fmla="*/ 183579 h 426863"/>
                  <a:gd name="connsiteX291" fmla="*/ 276201 w 290722"/>
                  <a:gd name="connsiteY291" fmla="*/ 183740 h 426863"/>
                  <a:gd name="connsiteX292" fmla="*/ 276499 w 290722"/>
                  <a:gd name="connsiteY292" fmla="*/ 183831 h 426863"/>
                  <a:gd name="connsiteX293" fmla="*/ 276842 w 290722"/>
                  <a:gd name="connsiteY293" fmla="*/ 183968 h 426863"/>
                  <a:gd name="connsiteX294" fmla="*/ 277185 w 290722"/>
                  <a:gd name="connsiteY294" fmla="*/ 184152 h 426863"/>
                  <a:gd name="connsiteX295" fmla="*/ 277459 w 290722"/>
                  <a:gd name="connsiteY295" fmla="*/ 184289 h 426863"/>
                  <a:gd name="connsiteX296" fmla="*/ 277710 w 290722"/>
                  <a:gd name="connsiteY296" fmla="*/ 184472 h 426863"/>
                  <a:gd name="connsiteX297" fmla="*/ 277756 w 290722"/>
                  <a:gd name="connsiteY297" fmla="*/ 184404 h 426863"/>
                  <a:gd name="connsiteX298" fmla="*/ 277756 w 290722"/>
                  <a:gd name="connsiteY298" fmla="*/ 184450 h 426863"/>
                  <a:gd name="connsiteX299" fmla="*/ 277825 w 290722"/>
                  <a:gd name="connsiteY299" fmla="*/ 184518 h 426863"/>
                  <a:gd name="connsiteX300" fmla="*/ 277825 w 290722"/>
                  <a:gd name="connsiteY300" fmla="*/ 184564 h 426863"/>
                  <a:gd name="connsiteX301" fmla="*/ 277871 w 290722"/>
                  <a:gd name="connsiteY301" fmla="*/ 184587 h 426863"/>
                  <a:gd name="connsiteX302" fmla="*/ 278031 w 290722"/>
                  <a:gd name="connsiteY302" fmla="*/ 184816 h 426863"/>
                  <a:gd name="connsiteX303" fmla="*/ 278717 w 290722"/>
                  <a:gd name="connsiteY303" fmla="*/ 184885 h 426863"/>
                  <a:gd name="connsiteX304" fmla="*/ 278923 w 290722"/>
                  <a:gd name="connsiteY304" fmla="*/ 184679 h 426863"/>
                  <a:gd name="connsiteX305" fmla="*/ 279083 w 290722"/>
                  <a:gd name="connsiteY305" fmla="*/ 184427 h 426863"/>
                  <a:gd name="connsiteX306" fmla="*/ 278488 w 290722"/>
                  <a:gd name="connsiteY306" fmla="*/ 183831 h 426863"/>
                  <a:gd name="connsiteX307" fmla="*/ 278762 w 290722"/>
                  <a:gd name="connsiteY307" fmla="*/ 183946 h 426863"/>
                  <a:gd name="connsiteX308" fmla="*/ 278923 w 290722"/>
                  <a:gd name="connsiteY308" fmla="*/ 184152 h 426863"/>
                  <a:gd name="connsiteX309" fmla="*/ 278923 w 290722"/>
                  <a:gd name="connsiteY309" fmla="*/ 184152 h 426863"/>
                  <a:gd name="connsiteX310" fmla="*/ 278923 w 290722"/>
                  <a:gd name="connsiteY310" fmla="*/ 184083 h 426863"/>
                  <a:gd name="connsiteX311" fmla="*/ 278877 w 290722"/>
                  <a:gd name="connsiteY311" fmla="*/ 183923 h 426863"/>
                  <a:gd name="connsiteX312" fmla="*/ 278762 w 290722"/>
                  <a:gd name="connsiteY312" fmla="*/ 183671 h 426863"/>
                  <a:gd name="connsiteX313" fmla="*/ 278511 w 290722"/>
                  <a:gd name="connsiteY313" fmla="*/ 183190 h 426863"/>
                  <a:gd name="connsiteX314" fmla="*/ 278191 w 290722"/>
                  <a:gd name="connsiteY314" fmla="*/ 182732 h 426863"/>
                  <a:gd name="connsiteX315" fmla="*/ 278031 w 290722"/>
                  <a:gd name="connsiteY315" fmla="*/ 182572 h 426863"/>
                  <a:gd name="connsiteX316" fmla="*/ 278031 w 290722"/>
                  <a:gd name="connsiteY316" fmla="*/ 182572 h 426863"/>
                  <a:gd name="connsiteX317" fmla="*/ 278031 w 290722"/>
                  <a:gd name="connsiteY317" fmla="*/ 182549 h 426863"/>
                  <a:gd name="connsiteX318" fmla="*/ 277939 w 290722"/>
                  <a:gd name="connsiteY318" fmla="*/ 182434 h 426863"/>
                  <a:gd name="connsiteX319" fmla="*/ 277939 w 290722"/>
                  <a:gd name="connsiteY319" fmla="*/ 182434 h 426863"/>
                  <a:gd name="connsiteX320" fmla="*/ 277894 w 290722"/>
                  <a:gd name="connsiteY320" fmla="*/ 182388 h 426863"/>
                  <a:gd name="connsiteX321" fmla="*/ 277802 w 290722"/>
                  <a:gd name="connsiteY321" fmla="*/ 182320 h 426863"/>
                  <a:gd name="connsiteX322" fmla="*/ 277505 w 290722"/>
                  <a:gd name="connsiteY322" fmla="*/ 181999 h 426863"/>
                  <a:gd name="connsiteX323" fmla="*/ 277345 w 290722"/>
                  <a:gd name="connsiteY323" fmla="*/ 181816 h 426863"/>
                  <a:gd name="connsiteX324" fmla="*/ 277070 w 290722"/>
                  <a:gd name="connsiteY324" fmla="*/ 181633 h 426863"/>
                  <a:gd name="connsiteX325" fmla="*/ 276338 w 290722"/>
                  <a:gd name="connsiteY325" fmla="*/ 181129 h 426863"/>
                  <a:gd name="connsiteX326" fmla="*/ 276430 w 290722"/>
                  <a:gd name="connsiteY326" fmla="*/ 181175 h 426863"/>
                  <a:gd name="connsiteX327" fmla="*/ 275675 w 290722"/>
                  <a:gd name="connsiteY327" fmla="*/ 180694 h 426863"/>
                  <a:gd name="connsiteX328" fmla="*/ 274944 w 290722"/>
                  <a:gd name="connsiteY328" fmla="*/ 180373 h 426863"/>
                  <a:gd name="connsiteX329" fmla="*/ 273732 w 290722"/>
                  <a:gd name="connsiteY329" fmla="*/ 179892 h 426863"/>
                  <a:gd name="connsiteX330" fmla="*/ 273732 w 290722"/>
                  <a:gd name="connsiteY330" fmla="*/ 179892 h 426863"/>
                  <a:gd name="connsiteX331" fmla="*/ 273617 w 290722"/>
                  <a:gd name="connsiteY331" fmla="*/ 179846 h 426863"/>
                  <a:gd name="connsiteX332" fmla="*/ 269958 w 290722"/>
                  <a:gd name="connsiteY332" fmla="*/ 179068 h 426863"/>
                  <a:gd name="connsiteX333" fmla="*/ 266597 w 290722"/>
                  <a:gd name="connsiteY333" fmla="*/ 178793 h 426863"/>
                  <a:gd name="connsiteX334" fmla="*/ 264813 w 290722"/>
                  <a:gd name="connsiteY334" fmla="*/ 178724 h 426863"/>
                  <a:gd name="connsiteX335" fmla="*/ 264401 w 290722"/>
                  <a:gd name="connsiteY335" fmla="*/ 178724 h 426863"/>
                  <a:gd name="connsiteX336" fmla="*/ 264196 w 290722"/>
                  <a:gd name="connsiteY336" fmla="*/ 178724 h 426863"/>
                  <a:gd name="connsiteX337" fmla="*/ 263784 w 290722"/>
                  <a:gd name="connsiteY337" fmla="*/ 178724 h 426863"/>
                  <a:gd name="connsiteX338" fmla="*/ 262938 w 290722"/>
                  <a:gd name="connsiteY338" fmla="*/ 178793 h 426863"/>
                  <a:gd name="connsiteX339" fmla="*/ 261177 w 290722"/>
                  <a:gd name="connsiteY339" fmla="*/ 178953 h 426863"/>
                  <a:gd name="connsiteX340" fmla="*/ 259508 w 290722"/>
                  <a:gd name="connsiteY340" fmla="*/ 179136 h 426863"/>
                  <a:gd name="connsiteX341" fmla="*/ 256146 w 290722"/>
                  <a:gd name="connsiteY341" fmla="*/ 179503 h 426863"/>
                  <a:gd name="connsiteX342" fmla="*/ 254477 w 290722"/>
                  <a:gd name="connsiteY342" fmla="*/ 179686 h 426863"/>
                  <a:gd name="connsiteX343" fmla="*/ 254363 w 290722"/>
                  <a:gd name="connsiteY343" fmla="*/ 179686 h 426863"/>
                  <a:gd name="connsiteX344" fmla="*/ 254340 w 290722"/>
                  <a:gd name="connsiteY344" fmla="*/ 179686 h 426863"/>
                  <a:gd name="connsiteX345" fmla="*/ 254477 w 290722"/>
                  <a:gd name="connsiteY345" fmla="*/ 179663 h 426863"/>
                  <a:gd name="connsiteX346" fmla="*/ 254202 w 290722"/>
                  <a:gd name="connsiteY346" fmla="*/ 179663 h 426863"/>
                  <a:gd name="connsiteX347" fmla="*/ 253768 w 290722"/>
                  <a:gd name="connsiteY347" fmla="*/ 179663 h 426863"/>
                  <a:gd name="connsiteX348" fmla="*/ 252922 w 290722"/>
                  <a:gd name="connsiteY348" fmla="*/ 179663 h 426863"/>
                  <a:gd name="connsiteX349" fmla="*/ 252487 w 290722"/>
                  <a:gd name="connsiteY349" fmla="*/ 179686 h 426863"/>
                  <a:gd name="connsiteX350" fmla="*/ 252144 w 290722"/>
                  <a:gd name="connsiteY350" fmla="*/ 179686 h 426863"/>
                  <a:gd name="connsiteX351" fmla="*/ 252144 w 290722"/>
                  <a:gd name="connsiteY351" fmla="*/ 179686 h 426863"/>
                  <a:gd name="connsiteX352" fmla="*/ 252396 w 290722"/>
                  <a:gd name="connsiteY352" fmla="*/ 179640 h 426863"/>
                  <a:gd name="connsiteX353" fmla="*/ 252350 w 290722"/>
                  <a:gd name="connsiteY353" fmla="*/ 179640 h 426863"/>
                  <a:gd name="connsiteX354" fmla="*/ 251504 w 290722"/>
                  <a:gd name="connsiteY354" fmla="*/ 179594 h 426863"/>
                  <a:gd name="connsiteX355" fmla="*/ 250681 w 290722"/>
                  <a:gd name="connsiteY355" fmla="*/ 179594 h 426863"/>
                  <a:gd name="connsiteX356" fmla="*/ 250246 w 290722"/>
                  <a:gd name="connsiteY356" fmla="*/ 179571 h 426863"/>
                  <a:gd name="connsiteX357" fmla="*/ 250041 w 290722"/>
                  <a:gd name="connsiteY357" fmla="*/ 179571 h 426863"/>
                  <a:gd name="connsiteX358" fmla="*/ 250361 w 290722"/>
                  <a:gd name="connsiteY358" fmla="*/ 179571 h 426863"/>
                  <a:gd name="connsiteX359" fmla="*/ 250269 w 290722"/>
                  <a:gd name="connsiteY359" fmla="*/ 179571 h 426863"/>
                  <a:gd name="connsiteX360" fmla="*/ 250155 w 290722"/>
                  <a:gd name="connsiteY360" fmla="*/ 179549 h 426863"/>
                  <a:gd name="connsiteX361" fmla="*/ 248485 w 290722"/>
                  <a:gd name="connsiteY361" fmla="*/ 179319 h 426863"/>
                  <a:gd name="connsiteX362" fmla="*/ 248074 w 290722"/>
                  <a:gd name="connsiteY362" fmla="*/ 179251 h 426863"/>
                  <a:gd name="connsiteX363" fmla="*/ 247983 w 290722"/>
                  <a:gd name="connsiteY363" fmla="*/ 179251 h 426863"/>
                  <a:gd name="connsiteX364" fmla="*/ 247937 w 290722"/>
                  <a:gd name="connsiteY364" fmla="*/ 179228 h 426863"/>
                  <a:gd name="connsiteX365" fmla="*/ 248234 w 290722"/>
                  <a:gd name="connsiteY365" fmla="*/ 179251 h 426863"/>
                  <a:gd name="connsiteX366" fmla="*/ 248028 w 290722"/>
                  <a:gd name="connsiteY366" fmla="*/ 179205 h 426863"/>
                  <a:gd name="connsiteX367" fmla="*/ 247365 w 290722"/>
                  <a:gd name="connsiteY367" fmla="*/ 179045 h 426863"/>
                  <a:gd name="connsiteX368" fmla="*/ 244735 w 290722"/>
                  <a:gd name="connsiteY368" fmla="*/ 178175 h 426863"/>
                  <a:gd name="connsiteX369" fmla="*/ 242266 w 290722"/>
                  <a:gd name="connsiteY369" fmla="*/ 177006 h 426863"/>
                  <a:gd name="connsiteX370" fmla="*/ 240802 w 290722"/>
                  <a:gd name="connsiteY370" fmla="*/ 176182 h 426863"/>
                  <a:gd name="connsiteX371" fmla="*/ 240070 w 290722"/>
                  <a:gd name="connsiteY371" fmla="*/ 175770 h 426863"/>
                  <a:gd name="connsiteX372" fmla="*/ 239476 w 290722"/>
                  <a:gd name="connsiteY372" fmla="*/ 175403 h 426863"/>
                  <a:gd name="connsiteX373" fmla="*/ 236686 w 290722"/>
                  <a:gd name="connsiteY373" fmla="*/ 173571 h 426863"/>
                  <a:gd name="connsiteX374" fmla="*/ 231015 w 290722"/>
                  <a:gd name="connsiteY374" fmla="*/ 170022 h 426863"/>
                  <a:gd name="connsiteX375" fmla="*/ 229574 w 290722"/>
                  <a:gd name="connsiteY375" fmla="*/ 169128 h 426863"/>
                  <a:gd name="connsiteX376" fmla="*/ 227424 w 290722"/>
                  <a:gd name="connsiteY376" fmla="*/ 168121 h 426863"/>
                  <a:gd name="connsiteX377" fmla="*/ 225892 w 290722"/>
                  <a:gd name="connsiteY377" fmla="*/ 167433 h 426863"/>
                  <a:gd name="connsiteX378" fmla="*/ 224360 w 290722"/>
                  <a:gd name="connsiteY378" fmla="*/ 166792 h 426863"/>
                  <a:gd name="connsiteX379" fmla="*/ 224269 w 290722"/>
                  <a:gd name="connsiteY379" fmla="*/ 166792 h 426863"/>
                  <a:gd name="connsiteX380" fmla="*/ 223766 w 290722"/>
                  <a:gd name="connsiteY380" fmla="*/ 166609 h 426863"/>
                  <a:gd name="connsiteX381" fmla="*/ 223491 w 290722"/>
                  <a:gd name="connsiteY381" fmla="*/ 166540 h 426863"/>
                  <a:gd name="connsiteX382" fmla="*/ 223125 w 290722"/>
                  <a:gd name="connsiteY382" fmla="*/ 166449 h 426863"/>
                  <a:gd name="connsiteX383" fmla="*/ 223080 w 290722"/>
                  <a:gd name="connsiteY383" fmla="*/ 166426 h 426863"/>
                  <a:gd name="connsiteX384" fmla="*/ 222462 w 290722"/>
                  <a:gd name="connsiteY384" fmla="*/ 166288 h 426863"/>
                  <a:gd name="connsiteX385" fmla="*/ 221365 w 290722"/>
                  <a:gd name="connsiteY385" fmla="*/ 166014 h 426863"/>
                  <a:gd name="connsiteX386" fmla="*/ 221204 w 290722"/>
                  <a:gd name="connsiteY386" fmla="*/ 166014 h 426863"/>
                  <a:gd name="connsiteX387" fmla="*/ 220861 w 290722"/>
                  <a:gd name="connsiteY387" fmla="*/ 165922 h 426863"/>
                  <a:gd name="connsiteX388" fmla="*/ 218552 w 290722"/>
                  <a:gd name="connsiteY388" fmla="*/ 165601 h 426863"/>
                  <a:gd name="connsiteX389" fmla="*/ 216997 w 290722"/>
                  <a:gd name="connsiteY389" fmla="*/ 165556 h 426863"/>
                  <a:gd name="connsiteX390" fmla="*/ 215419 w 290722"/>
                  <a:gd name="connsiteY390" fmla="*/ 165556 h 426863"/>
                  <a:gd name="connsiteX391" fmla="*/ 215487 w 290722"/>
                  <a:gd name="connsiteY391" fmla="*/ 165556 h 426863"/>
                  <a:gd name="connsiteX392" fmla="*/ 213406 w 290722"/>
                  <a:gd name="connsiteY392" fmla="*/ 165716 h 426863"/>
                  <a:gd name="connsiteX393" fmla="*/ 212377 w 290722"/>
                  <a:gd name="connsiteY393" fmla="*/ 165807 h 426863"/>
                  <a:gd name="connsiteX394" fmla="*/ 211852 w 290722"/>
                  <a:gd name="connsiteY394" fmla="*/ 165853 h 426863"/>
                  <a:gd name="connsiteX395" fmla="*/ 211714 w 290722"/>
                  <a:gd name="connsiteY395" fmla="*/ 165853 h 426863"/>
                  <a:gd name="connsiteX396" fmla="*/ 211142 w 290722"/>
                  <a:gd name="connsiteY396" fmla="*/ 165945 h 426863"/>
                  <a:gd name="connsiteX397" fmla="*/ 211097 w 290722"/>
                  <a:gd name="connsiteY397" fmla="*/ 165945 h 426863"/>
                  <a:gd name="connsiteX398" fmla="*/ 211028 w 290722"/>
                  <a:gd name="connsiteY398" fmla="*/ 165991 h 426863"/>
                  <a:gd name="connsiteX399" fmla="*/ 210731 w 290722"/>
                  <a:gd name="connsiteY399" fmla="*/ 166059 h 426863"/>
                  <a:gd name="connsiteX400" fmla="*/ 206066 w 290722"/>
                  <a:gd name="connsiteY400" fmla="*/ 167273 h 426863"/>
                  <a:gd name="connsiteX401" fmla="*/ 201607 w 290722"/>
                  <a:gd name="connsiteY401" fmla="*/ 168922 h 426863"/>
                  <a:gd name="connsiteX402" fmla="*/ 199457 w 290722"/>
                  <a:gd name="connsiteY402" fmla="*/ 169907 h 426863"/>
                  <a:gd name="connsiteX403" fmla="*/ 197605 w 290722"/>
                  <a:gd name="connsiteY403" fmla="*/ 170846 h 426863"/>
                  <a:gd name="connsiteX404" fmla="*/ 196690 w 290722"/>
                  <a:gd name="connsiteY404" fmla="*/ 171327 h 426863"/>
                  <a:gd name="connsiteX405" fmla="*/ 195593 w 290722"/>
                  <a:gd name="connsiteY405" fmla="*/ 171968 h 426863"/>
                  <a:gd name="connsiteX406" fmla="*/ 193672 w 290722"/>
                  <a:gd name="connsiteY406" fmla="*/ 173113 h 426863"/>
                  <a:gd name="connsiteX407" fmla="*/ 189898 w 290722"/>
                  <a:gd name="connsiteY407" fmla="*/ 175472 h 426863"/>
                  <a:gd name="connsiteX408" fmla="*/ 186468 w 290722"/>
                  <a:gd name="connsiteY408" fmla="*/ 177808 h 426863"/>
                  <a:gd name="connsiteX409" fmla="*/ 185622 w 290722"/>
                  <a:gd name="connsiteY409" fmla="*/ 178403 h 426863"/>
                  <a:gd name="connsiteX410" fmla="*/ 185096 w 290722"/>
                  <a:gd name="connsiteY410" fmla="*/ 178793 h 426863"/>
                  <a:gd name="connsiteX411" fmla="*/ 184685 w 290722"/>
                  <a:gd name="connsiteY411" fmla="*/ 179136 h 426863"/>
                  <a:gd name="connsiteX412" fmla="*/ 183038 w 290722"/>
                  <a:gd name="connsiteY412" fmla="*/ 180396 h 426863"/>
                  <a:gd name="connsiteX413" fmla="*/ 176406 w 290722"/>
                  <a:gd name="connsiteY413" fmla="*/ 185457 h 426863"/>
                  <a:gd name="connsiteX414" fmla="*/ 175995 w 290722"/>
                  <a:gd name="connsiteY414" fmla="*/ 185778 h 426863"/>
                  <a:gd name="connsiteX415" fmla="*/ 175995 w 290722"/>
                  <a:gd name="connsiteY415" fmla="*/ 185778 h 426863"/>
                  <a:gd name="connsiteX416" fmla="*/ 176155 w 290722"/>
                  <a:gd name="connsiteY416" fmla="*/ 185686 h 426863"/>
                  <a:gd name="connsiteX417" fmla="*/ 176155 w 290722"/>
                  <a:gd name="connsiteY417" fmla="*/ 185686 h 426863"/>
                  <a:gd name="connsiteX418" fmla="*/ 176109 w 290722"/>
                  <a:gd name="connsiteY418" fmla="*/ 185709 h 426863"/>
                  <a:gd name="connsiteX419" fmla="*/ 176018 w 290722"/>
                  <a:gd name="connsiteY419" fmla="*/ 185801 h 426863"/>
                  <a:gd name="connsiteX420" fmla="*/ 175812 w 290722"/>
                  <a:gd name="connsiteY420" fmla="*/ 185938 h 426863"/>
                  <a:gd name="connsiteX421" fmla="*/ 174966 w 290722"/>
                  <a:gd name="connsiteY421" fmla="*/ 186556 h 426863"/>
                  <a:gd name="connsiteX422" fmla="*/ 173273 w 290722"/>
                  <a:gd name="connsiteY422" fmla="*/ 187793 h 426863"/>
                  <a:gd name="connsiteX423" fmla="*/ 169889 w 290722"/>
                  <a:gd name="connsiteY423" fmla="*/ 190221 h 426863"/>
                  <a:gd name="connsiteX424" fmla="*/ 168197 w 290722"/>
                  <a:gd name="connsiteY424" fmla="*/ 191434 h 426863"/>
                  <a:gd name="connsiteX425" fmla="*/ 167991 w 290722"/>
                  <a:gd name="connsiteY425" fmla="*/ 191595 h 426863"/>
                  <a:gd name="connsiteX426" fmla="*/ 167968 w 290722"/>
                  <a:gd name="connsiteY426" fmla="*/ 191595 h 426863"/>
                  <a:gd name="connsiteX427" fmla="*/ 167602 w 290722"/>
                  <a:gd name="connsiteY427" fmla="*/ 191847 h 426863"/>
                  <a:gd name="connsiteX428" fmla="*/ 166802 w 290722"/>
                  <a:gd name="connsiteY428" fmla="*/ 192328 h 426863"/>
                  <a:gd name="connsiteX429" fmla="*/ 163921 w 290722"/>
                  <a:gd name="connsiteY429" fmla="*/ 193862 h 426863"/>
                  <a:gd name="connsiteX430" fmla="*/ 163601 w 290722"/>
                  <a:gd name="connsiteY430" fmla="*/ 193999 h 426863"/>
                  <a:gd name="connsiteX431" fmla="*/ 163097 w 290722"/>
                  <a:gd name="connsiteY431" fmla="*/ 194160 h 426863"/>
                  <a:gd name="connsiteX432" fmla="*/ 162800 w 290722"/>
                  <a:gd name="connsiteY432" fmla="*/ 194251 h 426863"/>
                  <a:gd name="connsiteX433" fmla="*/ 161222 w 290722"/>
                  <a:gd name="connsiteY433" fmla="*/ 189511 h 426863"/>
                  <a:gd name="connsiteX434" fmla="*/ 158867 w 290722"/>
                  <a:gd name="connsiteY434" fmla="*/ 178151 h 426863"/>
                  <a:gd name="connsiteX435" fmla="*/ 158249 w 290722"/>
                  <a:gd name="connsiteY435" fmla="*/ 172403 h 426863"/>
                  <a:gd name="connsiteX436" fmla="*/ 158066 w 290722"/>
                  <a:gd name="connsiteY436" fmla="*/ 169403 h 426863"/>
                  <a:gd name="connsiteX437" fmla="*/ 158021 w 290722"/>
                  <a:gd name="connsiteY437" fmla="*/ 168647 h 426863"/>
                  <a:gd name="connsiteX438" fmla="*/ 158021 w 290722"/>
                  <a:gd name="connsiteY438" fmla="*/ 168372 h 426863"/>
                  <a:gd name="connsiteX439" fmla="*/ 158021 w 290722"/>
                  <a:gd name="connsiteY439" fmla="*/ 166518 h 426863"/>
                  <a:gd name="connsiteX440" fmla="*/ 158066 w 290722"/>
                  <a:gd name="connsiteY440" fmla="*/ 160632 h 426863"/>
                  <a:gd name="connsiteX441" fmla="*/ 158455 w 290722"/>
                  <a:gd name="connsiteY441" fmla="*/ 154746 h 426863"/>
                  <a:gd name="connsiteX442" fmla="*/ 159896 w 290722"/>
                  <a:gd name="connsiteY442" fmla="*/ 143204 h 426863"/>
                  <a:gd name="connsiteX443" fmla="*/ 161291 w 290722"/>
                  <a:gd name="connsiteY443" fmla="*/ 137341 h 426863"/>
                  <a:gd name="connsiteX444" fmla="*/ 161657 w 290722"/>
                  <a:gd name="connsiteY444" fmla="*/ 135898 h 426863"/>
                  <a:gd name="connsiteX445" fmla="*/ 161839 w 290722"/>
                  <a:gd name="connsiteY445" fmla="*/ 135142 h 426863"/>
                  <a:gd name="connsiteX446" fmla="*/ 161886 w 290722"/>
                  <a:gd name="connsiteY446" fmla="*/ 134845 h 426863"/>
                  <a:gd name="connsiteX447" fmla="*/ 161886 w 290722"/>
                  <a:gd name="connsiteY447" fmla="*/ 134776 h 426863"/>
                  <a:gd name="connsiteX448" fmla="*/ 161977 w 290722"/>
                  <a:gd name="connsiteY448" fmla="*/ 134593 h 426863"/>
                  <a:gd name="connsiteX449" fmla="*/ 162960 w 290722"/>
                  <a:gd name="connsiteY449" fmla="*/ 131867 h 426863"/>
                  <a:gd name="connsiteX450" fmla="*/ 164081 w 290722"/>
                  <a:gd name="connsiteY450" fmla="*/ 129211 h 426863"/>
                  <a:gd name="connsiteX451" fmla="*/ 165293 w 290722"/>
                  <a:gd name="connsiteY451" fmla="*/ 126646 h 426863"/>
                  <a:gd name="connsiteX452" fmla="*/ 166642 w 290722"/>
                  <a:gd name="connsiteY452" fmla="*/ 124149 h 426863"/>
                  <a:gd name="connsiteX453" fmla="*/ 168265 w 290722"/>
                  <a:gd name="connsiteY453" fmla="*/ 121608 h 426863"/>
                  <a:gd name="connsiteX454" fmla="*/ 184364 w 290722"/>
                  <a:gd name="connsiteY454" fmla="*/ 104729 h 426863"/>
                  <a:gd name="connsiteX455" fmla="*/ 193466 w 290722"/>
                  <a:gd name="connsiteY455" fmla="*/ 96965 h 426863"/>
                  <a:gd name="connsiteX456" fmla="*/ 202819 w 290722"/>
                  <a:gd name="connsiteY456" fmla="*/ 89431 h 426863"/>
                  <a:gd name="connsiteX457" fmla="*/ 212217 w 290722"/>
                  <a:gd name="connsiteY457" fmla="*/ 81827 h 426863"/>
                  <a:gd name="connsiteX458" fmla="*/ 216699 w 290722"/>
                  <a:gd name="connsiteY458" fmla="*/ 77728 h 426863"/>
                  <a:gd name="connsiteX459" fmla="*/ 220930 w 290722"/>
                  <a:gd name="connsiteY459" fmla="*/ 73194 h 426863"/>
                  <a:gd name="connsiteX460" fmla="*/ 222851 w 290722"/>
                  <a:gd name="connsiteY460" fmla="*/ 70834 h 426863"/>
                  <a:gd name="connsiteX461" fmla="*/ 224634 w 290722"/>
                  <a:gd name="connsiteY461" fmla="*/ 68407 h 426863"/>
                  <a:gd name="connsiteX462" fmla="*/ 226441 w 290722"/>
                  <a:gd name="connsiteY462" fmla="*/ 65911 h 426863"/>
                  <a:gd name="connsiteX463" fmla="*/ 228042 w 290722"/>
                  <a:gd name="connsiteY463" fmla="*/ 63277 h 426863"/>
                  <a:gd name="connsiteX464" fmla="*/ 232912 w 290722"/>
                  <a:gd name="connsiteY464" fmla="*/ 51986 h 426863"/>
                  <a:gd name="connsiteX465" fmla="*/ 234856 w 290722"/>
                  <a:gd name="connsiteY465" fmla="*/ 27757 h 426863"/>
                  <a:gd name="connsiteX466" fmla="*/ 234422 w 290722"/>
                  <a:gd name="connsiteY466" fmla="*/ 24711 h 426863"/>
                  <a:gd name="connsiteX467" fmla="*/ 233804 w 290722"/>
                  <a:gd name="connsiteY467" fmla="*/ 21779 h 426863"/>
                  <a:gd name="connsiteX468" fmla="*/ 232089 w 290722"/>
                  <a:gd name="connsiteY468" fmla="*/ 15894 h 426863"/>
                  <a:gd name="connsiteX469" fmla="*/ 229940 w 290722"/>
                  <a:gd name="connsiteY469" fmla="*/ 10237 h 426863"/>
                  <a:gd name="connsiteX470" fmla="*/ 229345 w 290722"/>
                  <a:gd name="connsiteY470" fmla="*/ 8840 h 426863"/>
                  <a:gd name="connsiteX471" fmla="*/ 228614 w 290722"/>
                  <a:gd name="connsiteY471" fmla="*/ 7466 h 426863"/>
                  <a:gd name="connsiteX472" fmla="*/ 224612 w 290722"/>
                  <a:gd name="connsiteY472" fmla="*/ 0 h 426863"/>
                  <a:gd name="connsiteX473" fmla="*/ 227219 w 290722"/>
                  <a:gd name="connsiteY473" fmla="*/ 8909 h 426863"/>
                  <a:gd name="connsiteX474" fmla="*/ 227996 w 290722"/>
                  <a:gd name="connsiteY474" fmla="*/ 12458 h 426863"/>
                  <a:gd name="connsiteX475" fmla="*/ 229048 w 290722"/>
                  <a:gd name="connsiteY475" fmla="*/ 19855 h 426863"/>
                  <a:gd name="connsiteX476" fmla="*/ 228842 w 290722"/>
                  <a:gd name="connsiteY476" fmla="*/ 34329 h 426863"/>
                  <a:gd name="connsiteX477" fmla="*/ 228133 w 290722"/>
                  <a:gd name="connsiteY477" fmla="*/ 38016 h 426863"/>
                  <a:gd name="connsiteX478" fmla="*/ 227790 w 290722"/>
                  <a:gd name="connsiteY478" fmla="*/ 39757 h 426863"/>
                  <a:gd name="connsiteX479" fmla="*/ 227264 w 290722"/>
                  <a:gd name="connsiteY479" fmla="*/ 41475 h 426863"/>
                  <a:gd name="connsiteX480" fmla="*/ 226212 w 290722"/>
                  <a:gd name="connsiteY480" fmla="*/ 44887 h 426863"/>
                  <a:gd name="connsiteX481" fmla="*/ 224772 w 290722"/>
                  <a:gd name="connsiteY481" fmla="*/ 48162 h 426863"/>
                  <a:gd name="connsiteX482" fmla="*/ 224063 w 290722"/>
                  <a:gd name="connsiteY482" fmla="*/ 49811 h 426863"/>
                  <a:gd name="connsiteX483" fmla="*/ 223194 w 290722"/>
                  <a:gd name="connsiteY483" fmla="*/ 51322 h 426863"/>
                  <a:gd name="connsiteX484" fmla="*/ 221479 w 290722"/>
                  <a:gd name="connsiteY484" fmla="*/ 54346 h 426863"/>
                  <a:gd name="connsiteX485" fmla="*/ 219329 w 290722"/>
                  <a:gd name="connsiteY485" fmla="*/ 57368 h 426863"/>
                  <a:gd name="connsiteX486" fmla="*/ 217683 w 290722"/>
                  <a:gd name="connsiteY486" fmla="*/ 59636 h 426863"/>
                  <a:gd name="connsiteX487" fmla="*/ 217545 w 290722"/>
                  <a:gd name="connsiteY487" fmla="*/ 59842 h 426863"/>
                  <a:gd name="connsiteX488" fmla="*/ 217477 w 290722"/>
                  <a:gd name="connsiteY488" fmla="*/ 59956 h 426863"/>
                  <a:gd name="connsiteX489" fmla="*/ 217545 w 290722"/>
                  <a:gd name="connsiteY489" fmla="*/ 59842 h 426863"/>
                  <a:gd name="connsiteX490" fmla="*/ 217500 w 290722"/>
                  <a:gd name="connsiteY490" fmla="*/ 59888 h 426863"/>
                  <a:gd name="connsiteX491" fmla="*/ 217180 w 290722"/>
                  <a:gd name="connsiteY491" fmla="*/ 60163 h 426863"/>
                  <a:gd name="connsiteX492" fmla="*/ 214824 w 290722"/>
                  <a:gd name="connsiteY492" fmla="*/ 62682 h 426863"/>
                  <a:gd name="connsiteX493" fmla="*/ 212309 w 290722"/>
                  <a:gd name="connsiteY493" fmla="*/ 65155 h 426863"/>
                  <a:gd name="connsiteX494" fmla="*/ 209450 w 290722"/>
                  <a:gd name="connsiteY494" fmla="*/ 67582 h 426863"/>
                  <a:gd name="connsiteX495" fmla="*/ 208741 w 290722"/>
                  <a:gd name="connsiteY495" fmla="*/ 68178 h 426863"/>
                  <a:gd name="connsiteX496" fmla="*/ 208375 w 290722"/>
                  <a:gd name="connsiteY496" fmla="*/ 68499 h 426863"/>
                  <a:gd name="connsiteX497" fmla="*/ 208284 w 290722"/>
                  <a:gd name="connsiteY497" fmla="*/ 68590 h 426863"/>
                  <a:gd name="connsiteX498" fmla="*/ 208215 w 290722"/>
                  <a:gd name="connsiteY498" fmla="*/ 68636 h 426863"/>
                  <a:gd name="connsiteX499" fmla="*/ 206706 w 290722"/>
                  <a:gd name="connsiteY499" fmla="*/ 69758 h 426863"/>
                  <a:gd name="connsiteX500" fmla="*/ 194426 w 290722"/>
                  <a:gd name="connsiteY500" fmla="*/ 78026 h 426863"/>
                  <a:gd name="connsiteX501" fmla="*/ 181917 w 290722"/>
                  <a:gd name="connsiteY501" fmla="*/ 86430 h 426863"/>
                  <a:gd name="connsiteX502" fmla="*/ 175629 w 290722"/>
                  <a:gd name="connsiteY502" fmla="*/ 90873 h 426863"/>
                  <a:gd name="connsiteX503" fmla="*/ 169706 w 290722"/>
                  <a:gd name="connsiteY503" fmla="*/ 95477 h 426863"/>
                  <a:gd name="connsiteX504" fmla="*/ 168974 w 290722"/>
                  <a:gd name="connsiteY504" fmla="*/ 96072 h 426863"/>
                  <a:gd name="connsiteX505" fmla="*/ 168608 w 290722"/>
                  <a:gd name="connsiteY505" fmla="*/ 96347 h 426863"/>
                  <a:gd name="connsiteX506" fmla="*/ 168288 w 290722"/>
                  <a:gd name="connsiteY506" fmla="*/ 96622 h 426863"/>
                  <a:gd name="connsiteX507" fmla="*/ 168105 w 290722"/>
                  <a:gd name="connsiteY507" fmla="*/ 96759 h 426863"/>
                  <a:gd name="connsiteX508" fmla="*/ 162480 w 290722"/>
                  <a:gd name="connsiteY508" fmla="*/ 101706 h 426863"/>
                  <a:gd name="connsiteX509" fmla="*/ 161771 w 290722"/>
                  <a:gd name="connsiteY509" fmla="*/ 102347 h 426863"/>
                  <a:gd name="connsiteX510" fmla="*/ 161588 w 290722"/>
                  <a:gd name="connsiteY510" fmla="*/ 102508 h 426863"/>
                  <a:gd name="connsiteX511" fmla="*/ 161496 w 290722"/>
                  <a:gd name="connsiteY511" fmla="*/ 102576 h 426863"/>
                  <a:gd name="connsiteX512" fmla="*/ 161085 w 290722"/>
                  <a:gd name="connsiteY512" fmla="*/ 102965 h 426863"/>
                  <a:gd name="connsiteX513" fmla="*/ 160742 w 290722"/>
                  <a:gd name="connsiteY513" fmla="*/ 103332 h 426863"/>
                  <a:gd name="connsiteX514" fmla="*/ 157952 w 290722"/>
                  <a:gd name="connsiteY514" fmla="*/ 106240 h 426863"/>
                  <a:gd name="connsiteX515" fmla="*/ 155482 w 290722"/>
                  <a:gd name="connsiteY515" fmla="*/ 109103 h 426863"/>
                  <a:gd name="connsiteX516" fmla="*/ 154568 w 290722"/>
                  <a:gd name="connsiteY516" fmla="*/ 110157 h 426863"/>
                  <a:gd name="connsiteX517" fmla="*/ 154202 w 290722"/>
                  <a:gd name="connsiteY517" fmla="*/ 110661 h 426863"/>
                  <a:gd name="connsiteX518" fmla="*/ 152990 w 290722"/>
                  <a:gd name="connsiteY518" fmla="*/ 112309 h 426863"/>
                  <a:gd name="connsiteX519" fmla="*/ 148553 w 290722"/>
                  <a:gd name="connsiteY519" fmla="*/ 119111 h 426863"/>
                  <a:gd name="connsiteX520" fmla="*/ 145123 w 290722"/>
                  <a:gd name="connsiteY520" fmla="*/ 126508 h 426863"/>
                  <a:gd name="connsiteX521" fmla="*/ 144437 w 290722"/>
                  <a:gd name="connsiteY521" fmla="*/ 128249 h 426863"/>
                  <a:gd name="connsiteX522" fmla="*/ 144254 w 290722"/>
                  <a:gd name="connsiteY522" fmla="*/ 128684 h 426863"/>
                  <a:gd name="connsiteX523" fmla="*/ 144163 w 290722"/>
                  <a:gd name="connsiteY523" fmla="*/ 128959 h 426863"/>
                  <a:gd name="connsiteX524" fmla="*/ 144117 w 290722"/>
                  <a:gd name="connsiteY524" fmla="*/ 129096 h 426863"/>
                  <a:gd name="connsiteX525" fmla="*/ 144048 w 290722"/>
                  <a:gd name="connsiteY525" fmla="*/ 129325 h 426863"/>
                  <a:gd name="connsiteX526" fmla="*/ 143751 w 290722"/>
                  <a:gd name="connsiteY526" fmla="*/ 130287 h 426863"/>
                  <a:gd name="connsiteX527" fmla="*/ 142539 w 290722"/>
                  <a:gd name="connsiteY527" fmla="*/ 134135 h 426863"/>
                  <a:gd name="connsiteX528" fmla="*/ 140755 w 290722"/>
                  <a:gd name="connsiteY528" fmla="*/ 141898 h 426863"/>
                  <a:gd name="connsiteX529" fmla="*/ 140069 w 290722"/>
                  <a:gd name="connsiteY529" fmla="*/ 145700 h 426863"/>
                  <a:gd name="connsiteX530" fmla="*/ 139772 w 290722"/>
                  <a:gd name="connsiteY530" fmla="*/ 147532 h 426863"/>
                  <a:gd name="connsiteX531" fmla="*/ 139612 w 290722"/>
                  <a:gd name="connsiteY531" fmla="*/ 148471 h 426863"/>
                  <a:gd name="connsiteX532" fmla="*/ 139452 w 290722"/>
                  <a:gd name="connsiteY532" fmla="*/ 149662 h 426863"/>
                  <a:gd name="connsiteX533" fmla="*/ 138995 w 290722"/>
                  <a:gd name="connsiteY533" fmla="*/ 153395 h 426863"/>
                  <a:gd name="connsiteX534" fmla="*/ 138903 w 290722"/>
                  <a:gd name="connsiteY534" fmla="*/ 154174 h 426863"/>
                  <a:gd name="connsiteX535" fmla="*/ 136959 w 290722"/>
                  <a:gd name="connsiteY535" fmla="*/ 156532 h 426863"/>
                  <a:gd name="connsiteX536" fmla="*/ 133141 w 290722"/>
                  <a:gd name="connsiteY536" fmla="*/ 160563 h 426863"/>
                  <a:gd name="connsiteX537" fmla="*/ 132112 w 290722"/>
                  <a:gd name="connsiteY537" fmla="*/ 161594 h 426863"/>
                  <a:gd name="connsiteX538" fmla="*/ 131585 w 290722"/>
                  <a:gd name="connsiteY538" fmla="*/ 162097 h 426863"/>
                  <a:gd name="connsiteX539" fmla="*/ 131380 w 290722"/>
                  <a:gd name="connsiteY539" fmla="*/ 162304 h 426863"/>
                  <a:gd name="connsiteX540" fmla="*/ 131357 w 290722"/>
                  <a:gd name="connsiteY540" fmla="*/ 162304 h 426863"/>
                  <a:gd name="connsiteX541" fmla="*/ 131288 w 290722"/>
                  <a:gd name="connsiteY541" fmla="*/ 162372 h 426863"/>
                  <a:gd name="connsiteX542" fmla="*/ 131151 w 290722"/>
                  <a:gd name="connsiteY542" fmla="*/ 162487 h 426863"/>
                  <a:gd name="connsiteX543" fmla="*/ 129024 w 290722"/>
                  <a:gd name="connsiteY543" fmla="*/ 164319 h 426863"/>
                  <a:gd name="connsiteX544" fmla="*/ 124748 w 290722"/>
                  <a:gd name="connsiteY544" fmla="*/ 167937 h 426863"/>
                  <a:gd name="connsiteX545" fmla="*/ 120129 w 290722"/>
                  <a:gd name="connsiteY545" fmla="*/ 171441 h 426863"/>
                  <a:gd name="connsiteX546" fmla="*/ 115418 w 290722"/>
                  <a:gd name="connsiteY546" fmla="*/ 174923 h 426863"/>
                  <a:gd name="connsiteX547" fmla="*/ 114823 w 290722"/>
                  <a:gd name="connsiteY547" fmla="*/ 175380 h 426863"/>
                  <a:gd name="connsiteX548" fmla="*/ 114549 w 290722"/>
                  <a:gd name="connsiteY548" fmla="*/ 175587 h 426863"/>
                  <a:gd name="connsiteX549" fmla="*/ 114389 w 290722"/>
                  <a:gd name="connsiteY549" fmla="*/ 175678 h 426863"/>
                  <a:gd name="connsiteX550" fmla="*/ 113177 w 290722"/>
                  <a:gd name="connsiteY550" fmla="*/ 176480 h 426863"/>
                  <a:gd name="connsiteX551" fmla="*/ 110730 w 290722"/>
                  <a:gd name="connsiteY551" fmla="*/ 178083 h 426863"/>
                  <a:gd name="connsiteX552" fmla="*/ 100966 w 290722"/>
                  <a:gd name="connsiteY552" fmla="*/ 184587 h 426863"/>
                  <a:gd name="connsiteX553" fmla="*/ 91247 w 290722"/>
                  <a:gd name="connsiteY553" fmla="*/ 190976 h 426863"/>
                  <a:gd name="connsiteX554" fmla="*/ 86216 w 290722"/>
                  <a:gd name="connsiteY554" fmla="*/ 194206 h 426863"/>
                  <a:gd name="connsiteX555" fmla="*/ 81322 w 290722"/>
                  <a:gd name="connsiteY555" fmla="*/ 197435 h 426863"/>
                  <a:gd name="connsiteX556" fmla="*/ 76314 w 290722"/>
                  <a:gd name="connsiteY556" fmla="*/ 200893 h 426863"/>
                  <a:gd name="connsiteX557" fmla="*/ 73982 w 290722"/>
                  <a:gd name="connsiteY557" fmla="*/ 202679 h 426863"/>
                  <a:gd name="connsiteX558" fmla="*/ 71535 w 290722"/>
                  <a:gd name="connsiteY558" fmla="*/ 204763 h 426863"/>
                  <a:gd name="connsiteX559" fmla="*/ 67053 w 290722"/>
                  <a:gd name="connsiteY559" fmla="*/ 208680 h 426863"/>
                  <a:gd name="connsiteX560" fmla="*/ 62777 w 290722"/>
                  <a:gd name="connsiteY560" fmla="*/ 213008 h 426863"/>
                  <a:gd name="connsiteX561" fmla="*/ 59552 w 290722"/>
                  <a:gd name="connsiteY561" fmla="*/ 216718 h 426863"/>
                  <a:gd name="connsiteX562" fmla="*/ 58592 w 290722"/>
                  <a:gd name="connsiteY562" fmla="*/ 217473 h 426863"/>
                  <a:gd name="connsiteX563" fmla="*/ 56534 w 290722"/>
                  <a:gd name="connsiteY563" fmla="*/ 219100 h 426863"/>
                  <a:gd name="connsiteX564" fmla="*/ 56008 w 290722"/>
                  <a:gd name="connsiteY564" fmla="*/ 219512 h 426863"/>
                  <a:gd name="connsiteX565" fmla="*/ 55756 w 290722"/>
                  <a:gd name="connsiteY565" fmla="*/ 219718 h 426863"/>
                  <a:gd name="connsiteX566" fmla="*/ 55619 w 290722"/>
                  <a:gd name="connsiteY566" fmla="*/ 219855 h 426863"/>
                  <a:gd name="connsiteX567" fmla="*/ 54247 w 290722"/>
                  <a:gd name="connsiteY567" fmla="*/ 221092 h 426863"/>
                  <a:gd name="connsiteX568" fmla="*/ 53172 w 290722"/>
                  <a:gd name="connsiteY568" fmla="*/ 222054 h 426863"/>
                  <a:gd name="connsiteX569" fmla="*/ 51297 w 290722"/>
                  <a:gd name="connsiteY569" fmla="*/ 223909 h 426863"/>
                  <a:gd name="connsiteX570" fmla="*/ 50680 w 290722"/>
                  <a:gd name="connsiteY570" fmla="*/ 224504 h 426863"/>
                  <a:gd name="connsiteX571" fmla="*/ 50245 w 290722"/>
                  <a:gd name="connsiteY571" fmla="*/ 225008 h 426863"/>
                  <a:gd name="connsiteX572" fmla="*/ 48530 w 290722"/>
                  <a:gd name="connsiteY572" fmla="*/ 227001 h 426863"/>
                  <a:gd name="connsiteX573" fmla="*/ 47409 w 290722"/>
                  <a:gd name="connsiteY573" fmla="*/ 228352 h 426863"/>
                  <a:gd name="connsiteX574" fmla="*/ 46563 w 290722"/>
                  <a:gd name="connsiteY574" fmla="*/ 229382 h 426863"/>
                  <a:gd name="connsiteX575" fmla="*/ 45786 w 290722"/>
                  <a:gd name="connsiteY575" fmla="*/ 230436 h 426863"/>
                  <a:gd name="connsiteX576" fmla="*/ 44986 w 290722"/>
                  <a:gd name="connsiteY576" fmla="*/ 231650 h 426863"/>
                  <a:gd name="connsiteX577" fmla="*/ 43430 w 290722"/>
                  <a:gd name="connsiteY577" fmla="*/ 234032 h 426863"/>
                  <a:gd name="connsiteX578" fmla="*/ 40526 w 290722"/>
                  <a:gd name="connsiteY578" fmla="*/ 238772 h 426863"/>
                  <a:gd name="connsiteX579" fmla="*/ 38102 w 290722"/>
                  <a:gd name="connsiteY579" fmla="*/ 243444 h 426863"/>
                  <a:gd name="connsiteX580" fmla="*/ 37508 w 290722"/>
                  <a:gd name="connsiteY580" fmla="*/ 244612 h 426863"/>
                  <a:gd name="connsiteX581" fmla="*/ 37348 w 290722"/>
                  <a:gd name="connsiteY581" fmla="*/ 244933 h 426863"/>
                  <a:gd name="connsiteX582" fmla="*/ 37279 w 290722"/>
                  <a:gd name="connsiteY582" fmla="*/ 245093 h 426863"/>
                  <a:gd name="connsiteX583" fmla="*/ 37142 w 290722"/>
                  <a:gd name="connsiteY583" fmla="*/ 245413 h 426863"/>
                  <a:gd name="connsiteX584" fmla="*/ 36867 w 290722"/>
                  <a:gd name="connsiteY584" fmla="*/ 246032 h 426863"/>
                  <a:gd name="connsiteX585" fmla="*/ 35816 w 290722"/>
                  <a:gd name="connsiteY585" fmla="*/ 248528 h 426863"/>
                  <a:gd name="connsiteX586" fmla="*/ 33712 w 290722"/>
                  <a:gd name="connsiteY586" fmla="*/ 253544 h 426863"/>
                  <a:gd name="connsiteX587" fmla="*/ 31859 w 290722"/>
                  <a:gd name="connsiteY587" fmla="*/ 258468 h 426863"/>
                  <a:gd name="connsiteX588" fmla="*/ 28155 w 290722"/>
                  <a:gd name="connsiteY588" fmla="*/ 268361 h 426863"/>
                  <a:gd name="connsiteX589" fmla="*/ 27697 w 290722"/>
                  <a:gd name="connsiteY589" fmla="*/ 269598 h 426863"/>
                  <a:gd name="connsiteX590" fmla="*/ 27583 w 290722"/>
                  <a:gd name="connsiteY590" fmla="*/ 269918 h 426863"/>
                  <a:gd name="connsiteX591" fmla="*/ 27514 w 290722"/>
                  <a:gd name="connsiteY591" fmla="*/ 270079 h 426863"/>
                  <a:gd name="connsiteX592" fmla="*/ 27514 w 290722"/>
                  <a:gd name="connsiteY592" fmla="*/ 270101 h 426863"/>
                  <a:gd name="connsiteX593" fmla="*/ 27309 w 290722"/>
                  <a:gd name="connsiteY593" fmla="*/ 270582 h 426863"/>
                  <a:gd name="connsiteX594" fmla="*/ 25136 w 290722"/>
                  <a:gd name="connsiteY594" fmla="*/ 274018 h 426863"/>
                  <a:gd name="connsiteX595" fmla="*/ 16492 w 290722"/>
                  <a:gd name="connsiteY595" fmla="*/ 287621 h 426863"/>
                  <a:gd name="connsiteX596" fmla="*/ 7848 w 290722"/>
                  <a:gd name="connsiteY596" fmla="*/ 301110 h 426863"/>
                  <a:gd name="connsiteX597" fmla="*/ 6705 w 290722"/>
                  <a:gd name="connsiteY597" fmla="*/ 302874 h 426863"/>
                  <a:gd name="connsiteX598" fmla="*/ 5653 w 290722"/>
                  <a:gd name="connsiteY598" fmla="*/ 304569 h 426863"/>
                  <a:gd name="connsiteX599" fmla="*/ 4532 w 290722"/>
                  <a:gd name="connsiteY599" fmla="*/ 306401 h 426863"/>
                  <a:gd name="connsiteX600" fmla="*/ 3481 w 290722"/>
                  <a:gd name="connsiteY600" fmla="*/ 308210 h 426863"/>
                  <a:gd name="connsiteX601" fmla="*/ 2520 w 290722"/>
                  <a:gd name="connsiteY601" fmla="*/ 310157 h 426863"/>
                  <a:gd name="connsiteX602" fmla="*/ 1674 w 290722"/>
                  <a:gd name="connsiteY602" fmla="*/ 312149 h 426863"/>
                  <a:gd name="connsiteX603" fmla="*/ 1057 w 290722"/>
                  <a:gd name="connsiteY603" fmla="*/ 314073 h 426863"/>
                  <a:gd name="connsiteX604" fmla="*/ 508 w 290722"/>
                  <a:gd name="connsiteY604" fmla="*/ 316088 h 426863"/>
                  <a:gd name="connsiteX605" fmla="*/ 462 w 290722"/>
                  <a:gd name="connsiteY605" fmla="*/ 316271 h 426863"/>
                  <a:gd name="connsiteX606" fmla="*/ 462 w 290722"/>
                  <a:gd name="connsiteY606" fmla="*/ 316271 h 426863"/>
                  <a:gd name="connsiteX607" fmla="*/ 256 w 290722"/>
                  <a:gd name="connsiteY607" fmla="*/ 317714 h 426863"/>
                  <a:gd name="connsiteX608" fmla="*/ 165 w 290722"/>
                  <a:gd name="connsiteY608" fmla="*/ 318241 h 426863"/>
                  <a:gd name="connsiteX609" fmla="*/ 165 w 290722"/>
                  <a:gd name="connsiteY609" fmla="*/ 318378 h 426863"/>
                  <a:gd name="connsiteX610" fmla="*/ 96 w 290722"/>
                  <a:gd name="connsiteY610" fmla="*/ 319202 h 426863"/>
                  <a:gd name="connsiteX611" fmla="*/ 4 w 290722"/>
                  <a:gd name="connsiteY611" fmla="*/ 320783 h 426863"/>
                  <a:gd name="connsiteX612" fmla="*/ 4 w 290722"/>
                  <a:gd name="connsiteY612" fmla="*/ 322523 h 426863"/>
                  <a:gd name="connsiteX613" fmla="*/ 302 w 290722"/>
                  <a:gd name="connsiteY613" fmla="*/ 324699 h 426863"/>
                  <a:gd name="connsiteX614" fmla="*/ 439 w 290722"/>
                  <a:gd name="connsiteY614" fmla="*/ 325798 h 426863"/>
                  <a:gd name="connsiteX615" fmla="*/ 759 w 290722"/>
                  <a:gd name="connsiteY615" fmla="*/ 326989 h 426863"/>
                  <a:gd name="connsiteX616" fmla="*/ 1422 w 290722"/>
                  <a:gd name="connsiteY616" fmla="*/ 329302 h 426863"/>
                  <a:gd name="connsiteX617" fmla="*/ 2360 w 290722"/>
                  <a:gd name="connsiteY617" fmla="*/ 331318 h 426863"/>
                  <a:gd name="connsiteX618" fmla="*/ 2589 w 290722"/>
                  <a:gd name="connsiteY618" fmla="*/ 331822 h 426863"/>
                  <a:gd name="connsiteX619" fmla="*/ 2932 w 290722"/>
                  <a:gd name="connsiteY619" fmla="*/ 332394 h 426863"/>
                  <a:gd name="connsiteX620" fmla="*/ 3549 w 290722"/>
                  <a:gd name="connsiteY620" fmla="*/ 333402 h 426863"/>
                  <a:gd name="connsiteX621" fmla="*/ 4189 w 290722"/>
                  <a:gd name="connsiteY621" fmla="*/ 334363 h 426863"/>
                  <a:gd name="connsiteX622" fmla="*/ 4875 w 290722"/>
                  <a:gd name="connsiteY622" fmla="*/ 335257 h 426863"/>
                  <a:gd name="connsiteX623" fmla="*/ 5630 w 290722"/>
                  <a:gd name="connsiteY623" fmla="*/ 336127 h 426863"/>
                  <a:gd name="connsiteX624" fmla="*/ 6430 w 290722"/>
                  <a:gd name="connsiteY624" fmla="*/ 336997 h 426863"/>
                  <a:gd name="connsiteX625" fmla="*/ 7254 w 290722"/>
                  <a:gd name="connsiteY625" fmla="*/ 337730 h 426863"/>
                  <a:gd name="connsiteX626" fmla="*/ 8191 w 290722"/>
                  <a:gd name="connsiteY626" fmla="*/ 338463 h 426863"/>
                  <a:gd name="connsiteX627" fmla="*/ 9289 w 290722"/>
                  <a:gd name="connsiteY627" fmla="*/ 339333 h 426863"/>
                  <a:gd name="connsiteX628" fmla="*/ 9060 w 290722"/>
                  <a:gd name="connsiteY628" fmla="*/ 337753 h 426863"/>
                  <a:gd name="connsiteX629" fmla="*/ 8877 w 290722"/>
                  <a:gd name="connsiteY629" fmla="*/ 336562 h 426863"/>
                  <a:gd name="connsiteX630" fmla="*/ 8717 w 290722"/>
                  <a:gd name="connsiteY630" fmla="*/ 335302 h 426863"/>
                  <a:gd name="connsiteX631" fmla="*/ 8626 w 290722"/>
                  <a:gd name="connsiteY631" fmla="*/ 334661 h 426863"/>
                  <a:gd name="connsiteX632" fmla="*/ 8580 w 290722"/>
                  <a:gd name="connsiteY632" fmla="*/ 334341 h 426863"/>
                  <a:gd name="connsiteX633" fmla="*/ 8580 w 290722"/>
                  <a:gd name="connsiteY633" fmla="*/ 334180 h 426863"/>
                  <a:gd name="connsiteX634" fmla="*/ 8580 w 290722"/>
                  <a:gd name="connsiteY634" fmla="*/ 334135 h 426863"/>
                  <a:gd name="connsiteX635" fmla="*/ 8580 w 290722"/>
                  <a:gd name="connsiteY635" fmla="*/ 334135 h 426863"/>
                  <a:gd name="connsiteX636" fmla="*/ 8580 w 290722"/>
                  <a:gd name="connsiteY636" fmla="*/ 334111 h 426863"/>
                  <a:gd name="connsiteX637" fmla="*/ 8580 w 290722"/>
                  <a:gd name="connsiteY637" fmla="*/ 334111 h 426863"/>
                  <a:gd name="connsiteX638" fmla="*/ 8626 w 290722"/>
                  <a:gd name="connsiteY638" fmla="*/ 334249 h 426863"/>
                  <a:gd name="connsiteX639" fmla="*/ 8626 w 290722"/>
                  <a:gd name="connsiteY639" fmla="*/ 334157 h 426863"/>
                  <a:gd name="connsiteX640" fmla="*/ 8580 w 290722"/>
                  <a:gd name="connsiteY640" fmla="*/ 332898 h 426863"/>
                  <a:gd name="connsiteX641" fmla="*/ 8466 w 290722"/>
                  <a:gd name="connsiteY641" fmla="*/ 330333 h 426863"/>
                  <a:gd name="connsiteX642" fmla="*/ 8466 w 290722"/>
                  <a:gd name="connsiteY642" fmla="*/ 330172 h 426863"/>
                  <a:gd name="connsiteX643" fmla="*/ 8466 w 290722"/>
                  <a:gd name="connsiteY643" fmla="*/ 330127 h 426863"/>
                  <a:gd name="connsiteX644" fmla="*/ 8466 w 290722"/>
                  <a:gd name="connsiteY644" fmla="*/ 330127 h 426863"/>
                  <a:gd name="connsiteX645" fmla="*/ 8466 w 290722"/>
                  <a:gd name="connsiteY645" fmla="*/ 330081 h 426863"/>
                  <a:gd name="connsiteX646" fmla="*/ 8512 w 290722"/>
                  <a:gd name="connsiteY646" fmla="*/ 330333 h 426863"/>
                  <a:gd name="connsiteX647" fmla="*/ 8512 w 290722"/>
                  <a:gd name="connsiteY647" fmla="*/ 330333 h 426863"/>
                  <a:gd name="connsiteX648" fmla="*/ 8512 w 290722"/>
                  <a:gd name="connsiteY648" fmla="*/ 330241 h 426863"/>
                  <a:gd name="connsiteX649" fmla="*/ 8557 w 290722"/>
                  <a:gd name="connsiteY649" fmla="*/ 329966 h 426863"/>
                  <a:gd name="connsiteX650" fmla="*/ 8626 w 290722"/>
                  <a:gd name="connsiteY650" fmla="*/ 329417 h 426863"/>
                  <a:gd name="connsiteX651" fmla="*/ 8717 w 290722"/>
                  <a:gd name="connsiteY651" fmla="*/ 328363 h 426863"/>
                  <a:gd name="connsiteX652" fmla="*/ 9129 w 290722"/>
                  <a:gd name="connsiteY652" fmla="*/ 325890 h 426863"/>
                  <a:gd name="connsiteX653" fmla="*/ 9129 w 290722"/>
                  <a:gd name="connsiteY653" fmla="*/ 325730 h 426863"/>
                  <a:gd name="connsiteX654" fmla="*/ 9174 w 290722"/>
                  <a:gd name="connsiteY654" fmla="*/ 325661 h 426863"/>
                  <a:gd name="connsiteX655" fmla="*/ 9174 w 290722"/>
                  <a:gd name="connsiteY655" fmla="*/ 325661 h 426863"/>
                  <a:gd name="connsiteX656" fmla="*/ 9174 w 290722"/>
                  <a:gd name="connsiteY656" fmla="*/ 325638 h 426863"/>
                  <a:gd name="connsiteX657" fmla="*/ 9174 w 290722"/>
                  <a:gd name="connsiteY657" fmla="*/ 325821 h 426863"/>
                  <a:gd name="connsiteX658" fmla="*/ 9266 w 290722"/>
                  <a:gd name="connsiteY658" fmla="*/ 325569 h 426863"/>
                  <a:gd name="connsiteX659" fmla="*/ 9426 w 290722"/>
                  <a:gd name="connsiteY659" fmla="*/ 325111 h 426863"/>
                  <a:gd name="connsiteX660" fmla="*/ 9723 w 290722"/>
                  <a:gd name="connsiteY660" fmla="*/ 324172 h 426863"/>
                  <a:gd name="connsiteX661" fmla="*/ 9860 w 290722"/>
                  <a:gd name="connsiteY661" fmla="*/ 323691 h 426863"/>
                  <a:gd name="connsiteX662" fmla="*/ 10112 w 290722"/>
                  <a:gd name="connsiteY662" fmla="*/ 323119 h 426863"/>
                  <a:gd name="connsiteX663" fmla="*/ 10615 w 290722"/>
                  <a:gd name="connsiteY663" fmla="*/ 321974 h 426863"/>
                  <a:gd name="connsiteX664" fmla="*/ 10615 w 290722"/>
                  <a:gd name="connsiteY664" fmla="*/ 323966 h 426863"/>
                  <a:gd name="connsiteX665" fmla="*/ 10661 w 290722"/>
                  <a:gd name="connsiteY665" fmla="*/ 326692 h 426863"/>
                  <a:gd name="connsiteX666" fmla="*/ 10889 w 290722"/>
                  <a:gd name="connsiteY666" fmla="*/ 329440 h 426863"/>
                  <a:gd name="connsiteX667" fmla="*/ 11553 w 290722"/>
                  <a:gd name="connsiteY667" fmla="*/ 334776 h 426863"/>
                  <a:gd name="connsiteX668" fmla="*/ 11759 w 290722"/>
                  <a:gd name="connsiteY668" fmla="*/ 336081 h 426863"/>
                  <a:gd name="connsiteX669" fmla="*/ 12033 w 290722"/>
                  <a:gd name="connsiteY669" fmla="*/ 337478 h 426863"/>
                  <a:gd name="connsiteX670" fmla="*/ 12628 w 290722"/>
                  <a:gd name="connsiteY670" fmla="*/ 340135 h 426863"/>
                  <a:gd name="connsiteX671" fmla="*/ 14160 w 290722"/>
                  <a:gd name="connsiteY671" fmla="*/ 345356 h 426863"/>
                  <a:gd name="connsiteX672" fmla="*/ 16149 w 290722"/>
                  <a:gd name="connsiteY672" fmla="*/ 350463 h 426863"/>
                  <a:gd name="connsiteX673" fmla="*/ 17864 w 290722"/>
                  <a:gd name="connsiteY673" fmla="*/ 354036 h 426863"/>
                  <a:gd name="connsiteX674" fmla="*/ 18550 w 290722"/>
                  <a:gd name="connsiteY674" fmla="*/ 355296 h 426863"/>
                  <a:gd name="connsiteX675" fmla="*/ 19854 w 290722"/>
                  <a:gd name="connsiteY675" fmla="*/ 357586 h 426863"/>
                  <a:gd name="connsiteX676" fmla="*/ 21249 w 290722"/>
                  <a:gd name="connsiteY676" fmla="*/ 359899 h 426863"/>
                  <a:gd name="connsiteX677" fmla="*/ 21294 w 290722"/>
                  <a:gd name="connsiteY677" fmla="*/ 359990 h 426863"/>
                  <a:gd name="connsiteX678" fmla="*/ 21294 w 290722"/>
                  <a:gd name="connsiteY678" fmla="*/ 360036 h 426863"/>
                  <a:gd name="connsiteX679" fmla="*/ 22850 w 290722"/>
                  <a:gd name="connsiteY679" fmla="*/ 362143 h 426863"/>
                  <a:gd name="connsiteX680" fmla="*/ 24450 w 290722"/>
                  <a:gd name="connsiteY680" fmla="*/ 364273 h 426863"/>
                  <a:gd name="connsiteX681" fmla="*/ 27789 w 290722"/>
                  <a:gd name="connsiteY681" fmla="*/ 368372 h 426863"/>
                  <a:gd name="connsiteX682" fmla="*/ 34443 w 290722"/>
                  <a:gd name="connsiteY682" fmla="*/ 376480 h 426863"/>
                  <a:gd name="connsiteX683" fmla="*/ 36159 w 290722"/>
                  <a:gd name="connsiteY683" fmla="*/ 378495 h 426863"/>
                  <a:gd name="connsiteX684" fmla="*/ 37874 w 290722"/>
                  <a:gd name="connsiteY684" fmla="*/ 380487 h 426863"/>
                  <a:gd name="connsiteX685" fmla="*/ 41281 w 290722"/>
                  <a:gd name="connsiteY685" fmla="*/ 384472 h 426863"/>
                  <a:gd name="connsiteX686" fmla="*/ 44802 w 290722"/>
                  <a:gd name="connsiteY686" fmla="*/ 388365 h 426863"/>
                  <a:gd name="connsiteX687" fmla="*/ 51091 w 290722"/>
                  <a:gd name="connsiteY687" fmla="*/ 395099 h 426863"/>
                  <a:gd name="connsiteX688" fmla="*/ 44299 w 290722"/>
                  <a:gd name="connsiteY688" fmla="*/ 381586 h 426863"/>
                  <a:gd name="connsiteX689" fmla="*/ 39223 w 290722"/>
                  <a:gd name="connsiteY689" fmla="*/ 371716 h 426863"/>
                  <a:gd name="connsiteX690" fmla="*/ 33986 w 290722"/>
                  <a:gd name="connsiteY690" fmla="*/ 361983 h 426863"/>
                  <a:gd name="connsiteX691" fmla="*/ 32660 w 290722"/>
                  <a:gd name="connsiteY691" fmla="*/ 359555 h 426863"/>
                  <a:gd name="connsiteX692" fmla="*/ 32065 w 290722"/>
                  <a:gd name="connsiteY692" fmla="*/ 358456 h 426863"/>
                  <a:gd name="connsiteX693" fmla="*/ 31905 w 290722"/>
                  <a:gd name="connsiteY693" fmla="*/ 358158 h 426863"/>
                  <a:gd name="connsiteX694" fmla="*/ 31859 w 290722"/>
                  <a:gd name="connsiteY694" fmla="*/ 358067 h 426863"/>
                  <a:gd name="connsiteX695" fmla="*/ 31859 w 290722"/>
                  <a:gd name="connsiteY695" fmla="*/ 358021 h 426863"/>
                  <a:gd name="connsiteX696" fmla="*/ 31791 w 290722"/>
                  <a:gd name="connsiteY696" fmla="*/ 357884 h 426863"/>
                  <a:gd name="connsiteX697" fmla="*/ 31493 w 290722"/>
                  <a:gd name="connsiteY697" fmla="*/ 357242 h 426863"/>
                  <a:gd name="connsiteX698" fmla="*/ 30282 w 290722"/>
                  <a:gd name="connsiteY698" fmla="*/ 354769 h 426863"/>
                  <a:gd name="connsiteX699" fmla="*/ 29367 w 290722"/>
                  <a:gd name="connsiteY699" fmla="*/ 352547 h 426863"/>
                  <a:gd name="connsiteX700" fmla="*/ 28361 w 290722"/>
                  <a:gd name="connsiteY700" fmla="*/ 349982 h 426863"/>
                  <a:gd name="connsiteX701" fmla="*/ 27583 w 290722"/>
                  <a:gd name="connsiteY701" fmla="*/ 347578 h 426863"/>
                  <a:gd name="connsiteX702" fmla="*/ 26280 w 290722"/>
                  <a:gd name="connsiteY702" fmla="*/ 342608 h 426863"/>
                  <a:gd name="connsiteX703" fmla="*/ 25845 w 290722"/>
                  <a:gd name="connsiteY703" fmla="*/ 340135 h 426863"/>
                  <a:gd name="connsiteX704" fmla="*/ 25456 w 290722"/>
                  <a:gd name="connsiteY704" fmla="*/ 337547 h 426863"/>
                  <a:gd name="connsiteX705" fmla="*/ 25113 w 290722"/>
                  <a:gd name="connsiteY705" fmla="*/ 334822 h 426863"/>
                  <a:gd name="connsiteX706" fmla="*/ 24999 w 290722"/>
                  <a:gd name="connsiteY706" fmla="*/ 332417 h 426863"/>
                  <a:gd name="connsiteX707" fmla="*/ 24999 w 290722"/>
                  <a:gd name="connsiteY707" fmla="*/ 327310 h 426863"/>
                  <a:gd name="connsiteX708" fmla="*/ 25411 w 290722"/>
                  <a:gd name="connsiteY708" fmla="*/ 322317 h 426863"/>
                  <a:gd name="connsiteX709" fmla="*/ 25639 w 290722"/>
                  <a:gd name="connsiteY709" fmla="*/ 320737 h 426863"/>
                  <a:gd name="connsiteX710" fmla="*/ 25982 w 290722"/>
                  <a:gd name="connsiteY710" fmla="*/ 321813 h 426863"/>
                  <a:gd name="connsiteX711" fmla="*/ 26074 w 290722"/>
                  <a:gd name="connsiteY711" fmla="*/ 322134 h 426863"/>
                  <a:gd name="connsiteX712" fmla="*/ 26485 w 290722"/>
                  <a:gd name="connsiteY712" fmla="*/ 323256 h 426863"/>
                  <a:gd name="connsiteX713" fmla="*/ 26943 w 290722"/>
                  <a:gd name="connsiteY713" fmla="*/ 324539 h 426863"/>
                  <a:gd name="connsiteX714" fmla="*/ 27400 w 290722"/>
                  <a:gd name="connsiteY714" fmla="*/ 325821 h 426863"/>
                  <a:gd name="connsiteX715" fmla="*/ 27720 w 290722"/>
                  <a:gd name="connsiteY715" fmla="*/ 326669 h 426863"/>
                  <a:gd name="connsiteX716" fmla="*/ 28018 w 290722"/>
                  <a:gd name="connsiteY716" fmla="*/ 327287 h 426863"/>
                  <a:gd name="connsiteX717" fmla="*/ 31448 w 290722"/>
                  <a:gd name="connsiteY717" fmla="*/ 334730 h 426863"/>
                  <a:gd name="connsiteX718" fmla="*/ 32888 w 290722"/>
                  <a:gd name="connsiteY718" fmla="*/ 337318 h 426863"/>
                  <a:gd name="connsiteX719" fmla="*/ 34306 w 290722"/>
                  <a:gd name="connsiteY719" fmla="*/ 339745 h 426863"/>
                  <a:gd name="connsiteX720" fmla="*/ 35793 w 290722"/>
                  <a:gd name="connsiteY720" fmla="*/ 342036 h 426863"/>
                  <a:gd name="connsiteX721" fmla="*/ 36181 w 290722"/>
                  <a:gd name="connsiteY721" fmla="*/ 342608 h 426863"/>
                  <a:gd name="connsiteX722" fmla="*/ 36273 w 290722"/>
                  <a:gd name="connsiteY722" fmla="*/ 342745 h 426863"/>
                  <a:gd name="connsiteX723" fmla="*/ 36410 w 290722"/>
                  <a:gd name="connsiteY723" fmla="*/ 342952 h 426863"/>
                  <a:gd name="connsiteX724" fmla="*/ 36456 w 290722"/>
                  <a:gd name="connsiteY724" fmla="*/ 343020 h 426863"/>
                  <a:gd name="connsiteX725" fmla="*/ 36661 w 290722"/>
                  <a:gd name="connsiteY725" fmla="*/ 343295 h 426863"/>
                  <a:gd name="connsiteX726" fmla="*/ 37508 w 290722"/>
                  <a:gd name="connsiteY726" fmla="*/ 344371 h 426863"/>
                  <a:gd name="connsiteX727" fmla="*/ 39383 w 290722"/>
                  <a:gd name="connsiteY727" fmla="*/ 346639 h 426863"/>
                  <a:gd name="connsiteX728" fmla="*/ 41304 w 290722"/>
                  <a:gd name="connsiteY728" fmla="*/ 348631 h 426863"/>
                  <a:gd name="connsiteX729" fmla="*/ 42173 w 290722"/>
                  <a:gd name="connsiteY729" fmla="*/ 349547 h 426863"/>
                  <a:gd name="connsiteX730" fmla="*/ 42950 w 290722"/>
                  <a:gd name="connsiteY730" fmla="*/ 350509 h 426863"/>
                  <a:gd name="connsiteX731" fmla="*/ 44482 w 290722"/>
                  <a:gd name="connsiteY731" fmla="*/ 352593 h 426863"/>
                  <a:gd name="connsiteX732" fmla="*/ 45191 w 290722"/>
                  <a:gd name="connsiteY732" fmla="*/ 353761 h 426863"/>
                  <a:gd name="connsiteX733" fmla="*/ 45488 w 290722"/>
                  <a:gd name="connsiteY733" fmla="*/ 354242 h 426863"/>
                  <a:gd name="connsiteX734" fmla="*/ 45763 w 290722"/>
                  <a:gd name="connsiteY734" fmla="*/ 354837 h 426863"/>
                  <a:gd name="connsiteX735" fmla="*/ 46838 w 290722"/>
                  <a:gd name="connsiteY735" fmla="*/ 357242 h 426863"/>
                  <a:gd name="connsiteX736" fmla="*/ 48347 w 290722"/>
                  <a:gd name="connsiteY736" fmla="*/ 362326 h 426863"/>
                  <a:gd name="connsiteX737" fmla="*/ 48621 w 290722"/>
                  <a:gd name="connsiteY737" fmla="*/ 363655 h 426863"/>
                  <a:gd name="connsiteX738" fmla="*/ 48782 w 290722"/>
                  <a:gd name="connsiteY738" fmla="*/ 364937 h 426863"/>
                  <a:gd name="connsiteX739" fmla="*/ 49353 w 290722"/>
                  <a:gd name="connsiteY739" fmla="*/ 369220 h 426863"/>
                  <a:gd name="connsiteX740" fmla="*/ 50222 w 290722"/>
                  <a:gd name="connsiteY740" fmla="*/ 367868 h 426863"/>
                  <a:gd name="connsiteX741" fmla="*/ 51114 w 290722"/>
                  <a:gd name="connsiteY741" fmla="*/ 366334 h 426863"/>
                  <a:gd name="connsiteX742" fmla="*/ 51823 w 290722"/>
                  <a:gd name="connsiteY742" fmla="*/ 364846 h 426863"/>
                  <a:gd name="connsiteX743" fmla="*/ 52166 w 290722"/>
                  <a:gd name="connsiteY743" fmla="*/ 364090 h 426863"/>
                  <a:gd name="connsiteX744" fmla="*/ 52486 w 290722"/>
                  <a:gd name="connsiteY744" fmla="*/ 363174 h 426863"/>
                  <a:gd name="connsiteX745" fmla="*/ 53035 w 290722"/>
                  <a:gd name="connsiteY745" fmla="*/ 361479 h 426863"/>
                  <a:gd name="connsiteX746" fmla="*/ 53401 w 290722"/>
                  <a:gd name="connsiteY746" fmla="*/ 359876 h 426863"/>
                  <a:gd name="connsiteX747" fmla="*/ 53584 w 290722"/>
                  <a:gd name="connsiteY747" fmla="*/ 359074 h 426863"/>
                  <a:gd name="connsiteX748" fmla="*/ 53698 w 290722"/>
                  <a:gd name="connsiteY748" fmla="*/ 358089 h 426863"/>
                  <a:gd name="connsiteX749" fmla="*/ 53881 w 290722"/>
                  <a:gd name="connsiteY749" fmla="*/ 356235 h 426863"/>
                  <a:gd name="connsiteX750" fmla="*/ 53972 w 290722"/>
                  <a:gd name="connsiteY750" fmla="*/ 355296 h 426863"/>
                  <a:gd name="connsiteX751" fmla="*/ 53972 w 290722"/>
                  <a:gd name="connsiteY751" fmla="*/ 354471 h 426863"/>
                  <a:gd name="connsiteX752" fmla="*/ 53881 w 290722"/>
                  <a:gd name="connsiteY752" fmla="*/ 352044 h 426863"/>
                  <a:gd name="connsiteX753" fmla="*/ 53881 w 290722"/>
                  <a:gd name="connsiteY753" fmla="*/ 351815 h 426863"/>
                  <a:gd name="connsiteX754" fmla="*/ 53812 w 290722"/>
                  <a:gd name="connsiteY754" fmla="*/ 351379 h 426863"/>
                  <a:gd name="connsiteX755" fmla="*/ 53744 w 290722"/>
                  <a:gd name="connsiteY755" fmla="*/ 350944 h 426863"/>
                  <a:gd name="connsiteX756" fmla="*/ 53035 w 290722"/>
                  <a:gd name="connsiteY756" fmla="*/ 347349 h 426863"/>
                  <a:gd name="connsiteX757" fmla="*/ 52395 w 290722"/>
                  <a:gd name="connsiteY757" fmla="*/ 345448 h 426863"/>
                  <a:gd name="connsiteX758" fmla="*/ 51754 w 290722"/>
                  <a:gd name="connsiteY758" fmla="*/ 343868 h 426863"/>
                  <a:gd name="connsiteX759" fmla="*/ 51434 w 290722"/>
                  <a:gd name="connsiteY759" fmla="*/ 343112 h 426863"/>
                  <a:gd name="connsiteX760" fmla="*/ 50862 w 290722"/>
                  <a:gd name="connsiteY760" fmla="*/ 342058 h 426863"/>
                  <a:gd name="connsiteX761" fmla="*/ 50497 w 290722"/>
                  <a:gd name="connsiteY761" fmla="*/ 341394 h 426863"/>
                  <a:gd name="connsiteX762" fmla="*/ 50428 w 290722"/>
                  <a:gd name="connsiteY762" fmla="*/ 341211 h 426863"/>
                  <a:gd name="connsiteX763" fmla="*/ 50176 w 290722"/>
                  <a:gd name="connsiteY763" fmla="*/ 340776 h 426863"/>
                  <a:gd name="connsiteX764" fmla="*/ 50176 w 290722"/>
                  <a:gd name="connsiteY764" fmla="*/ 340730 h 426863"/>
                  <a:gd name="connsiteX765" fmla="*/ 49559 w 290722"/>
                  <a:gd name="connsiteY765" fmla="*/ 339516 h 426863"/>
                  <a:gd name="connsiteX766" fmla="*/ 49399 w 290722"/>
                  <a:gd name="connsiteY766" fmla="*/ 339219 h 426863"/>
                  <a:gd name="connsiteX767" fmla="*/ 49376 w 290722"/>
                  <a:gd name="connsiteY767" fmla="*/ 339150 h 426863"/>
                  <a:gd name="connsiteX768" fmla="*/ 49307 w 290722"/>
                  <a:gd name="connsiteY768" fmla="*/ 338989 h 426863"/>
                  <a:gd name="connsiteX769" fmla="*/ 49010 w 290722"/>
                  <a:gd name="connsiteY769" fmla="*/ 338348 h 426863"/>
                  <a:gd name="connsiteX770" fmla="*/ 48713 w 290722"/>
                  <a:gd name="connsiteY770" fmla="*/ 337730 h 426863"/>
                  <a:gd name="connsiteX771" fmla="*/ 48644 w 290722"/>
                  <a:gd name="connsiteY771" fmla="*/ 337570 h 426863"/>
                  <a:gd name="connsiteX772" fmla="*/ 48644 w 290722"/>
                  <a:gd name="connsiteY772" fmla="*/ 337478 h 426863"/>
                  <a:gd name="connsiteX773" fmla="*/ 48598 w 290722"/>
                  <a:gd name="connsiteY773" fmla="*/ 337478 h 426863"/>
                  <a:gd name="connsiteX774" fmla="*/ 48736 w 290722"/>
                  <a:gd name="connsiteY774" fmla="*/ 337707 h 426863"/>
                  <a:gd name="connsiteX775" fmla="*/ 48736 w 290722"/>
                  <a:gd name="connsiteY775" fmla="*/ 337707 h 426863"/>
                  <a:gd name="connsiteX776" fmla="*/ 48713 w 290722"/>
                  <a:gd name="connsiteY776" fmla="*/ 337638 h 426863"/>
                  <a:gd name="connsiteX777" fmla="*/ 48576 w 290722"/>
                  <a:gd name="connsiteY777" fmla="*/ 337318 h 426863"/>
                  <a:gd name="connsiteX778" fmla="*/ 48004 w 290722"/>
                  <a:gd name="connsiteY778" fmla="*/ 336035 h 426863"/>
                  <a:gd name="connsiteX779" fmla="*/ 48187 w 290722"/>
                  <a:gd name="connsiteY779" fmla="*/ 336402 h 426863"/>
                  <a:gd name="connsiteX780" fmla="*/ 47089 w 290722"/>
                  <a:gd name="connsiteY780" fmla="*/ 333493 h 426863"/>
                  <a:gd name="connsiteX781" fmla="*/ 46815 w 290722"/>
                  <a:gd name="connsiteY781" fmla="*/ 332760 h 426863"/>
                  <a:gd name="connsiteX782" fmla="*/ 46815 w 290722"/>
                  <a:gd name="connsiteY782" fmla="*/ 332692 h 426863"/>
                  <a:gd name="connsiteX783" fmla="*/ 46769 w 290722"/>
                  <a:gd name="connsiteY783" fmla="*/ 332669 h 426863"/>
                  <a:gd name="connsiteX784" fmla="*/ 46838 w 290722"/>
                  <a:gd name="connsiteY784" fmla="*/ 332829 h 426863"/>
                  <a:gd name="connsiteX785" fmla="*/ 46838 w 290722"/>
                  <a:gd name="connsiteY785" fmla="*/ 332829 h 426863"/>
                  <a:gd name="connsiteX786" fmla="*/ 46838 w 290722"/>
                  <a:gd name="connsiteY786" fmla="*/ 332760 h 426863"/>
                  <a:gd name="connsiteX787" fmla="*/ 46769 w 290722"/>
                  <a:gd name="connsiteY787" fmla="*/ 332577 h 426863"/>
                  <a:gd name="connsiteX788" fmla="*/ 46655 w 290722"/>
                  <a:gd name="connsiteY788" fmla="*/ 332211 h 426863"/>
                  <a:gd name="connsiteX789" fmla="*/ 46129 w 290722"/>
                  <a:gd name="connsiteY789" fmla="*/ 330722 h 426863"/>
                  <a:gd name="connsiteX790" fmla="*/ 45603 w 290722"/>
                  <a:gd name="connsiteY790" fmla="*/ 329257 h 426863"/>
                  <a:gd name="connsiteX791" fmla="*/ 45466 w 290722"/>
                  <a:gd name="connsiteY791" fmla="*/ 328890 h 426863"/>
                  <a:gd name="connsiteX792" fmla="*/ 45466 w 290722"/>
                  <a:gd name="connsiteY792" fmla="*/ 328890 h 426863"/>
                  <a:gd name="connsiteX793" fmla="*/ 45511 w 290722"/>
                  <a:gd name="connsiteY793" fmla="*/ 329005 h 426863"/>
                  <a:gd name="connsiteX794" fmla="*/ 45511 w 290722"/>
                  <a:gd name="connsiteY794" fmla="*/ 329005 h 426863"/>
                  <a:gd name="connsiteX795" fmla="*/ 45511 w 290722"/>
                  <a:gd name="connsiteY795" fmla="*/ 328913 h 426863"/>
                  <a:gd name="connsiteX796" fmla="*/ 45511 w 290722"/>
                  <a:gd name="connsiteY796" fmla="*/ 328821 h 426863"/>
                  <a:gd name="connsiteX797" fmla="*/ 45420 w 290722"/>
                  <a:gd name="connsiteY797" fmla="*/ 328638 h 426863"/>
                  <a:gd name="connsiteX798" fmla="*/ 45191 w 290722"/>
                  <a:gd name="connsiteY798" fmla="*/ 327883 h 426863"/>
                  <a:gd name="connsiteX799" fmla="*/ 44254 w 290722"/>
                  <a:gd name="connsiteY799" fmla="*/ 324928 h 426863"/>
                  <a:gd name="connsiteX800" fmla="*/ 43316 w 290722"/>
                  <a:gd name="connsiteY800" fmla="*/ 321974 h 426863"/>
                  <a:gd name="connsiteX801" fmla="*/ 43087 w 290722"/>
                  <a:gd name="connsiteY801" fmla="*/ 321241 h 426863"/>
                  <a:gd name="connsiteX802" fmla="*/ 42950 w 290722"/>
                  <a:gd name="connsiteY802" fmla="*/ 320874 h 426863"/>
                  <a:gd name="connsiteX803" fmla="*/ 43019 w 290722"/>
                  <a:gd name="connsiteY803" fmla="*/ 321058 h 426863"/>
                  <a:gd name="connsiteX804" fmla="*/ 43019 w 290722"/>
                  <a:gd name="connsiteY804" fmla="*/ 321058 h 426863"/>
                  <a:gd name="connsiteX805" fmla="*/ 43019 w 290722"/>
                  <a:gd name="connsiteY805" fmla="*/ 320989 h 426863"/>
                  <a:gd name="connsiteX806" fmla="*/ 43019 w 290722"/>
                  <a:gd name="connsiteY806" fmla="*/ 320897 h 426863"/>
                  <a:gd name="connsiteX807" fmla="*/ 42950 w 290722"/>
                  <a:gd name="connsiteY807" fmla="*/ 320714 h 426863"/>
                  <a:gd name="connsiteX808" fmla="*/ 42493 w 290722"/>
                  <a:gd name="connsiteY808" fmla="*/ 319226 h 426863"/>
                  <a:gd name="connsiteX809" fmla="*/ 42058 w 290722"/>
                  <a:gd name="connsiteY809" fmla="*/ 317760 h 426863"/>
                  <a:gd name="connsiteX810" fmla="*/ 41830 w 290722"/>
                  <a:gd name="connsiteY810" fmla="*/ 317050 h 426863"/>
                  <a:gd name="connsiteX811" fmla="*/ 41876 w 290722"/>
                  <a:gd name="connsiteY811" fmla="*/ 317210 h 426863"/>
                  <a:gd name="connsiteX812" fmla="*/ 41876 w 290722"/>
                  <a:gd name="connsiteY812" fmla="*/ 317210 h 426863"/>
                  <a:gd name="connsiteX813" fmla="*/ 41876 w 290722"/>
                  <a:gd name="connsiteY813" fmla="*/ 317141 h 426863"/>
                  <a:gd name="connsiteX814" fmla="*/ 41876 w 290722"/>
                  <a:gd name="connsiteY814" fmla="*/ 317050 h 426863"/>
                  <a:gd name="connsiteX815" fmla="*/ 41807 w 290722"/>
                  <a:gd name="connsiteY815" fmla="*/ 316867 h 426863"/>
                  <a:gd name="connsiteX816" fmla="*/ 41715 w 290722"/>
                  <a:gd name="connsiteY816" fmla="*/ 316500 h 426863"/>
                  <a:gd name="connsiteX817" fmla="*/ 40869 w 290722"/>
                  <a:gd name="connsiteY817" fmla="*/ 313500 h 426863"/>
                  <a:gd name="connsiteX818" fmla="*/ 40778 w 290722"/>
                  <a:gd name="connsiteY818" fmla="*/ 313225 h 426863"/>
                  <a:gd name="connsiteX819" fmla="*/ 40732 w 290722"/>
                  <a:gd name="connsiteY819" fmla="*/ 313065 h 426863"/>
                  <a:gd name="connsiteX820" fmla="*/ 40549 w 290722"/>
                  <a:gd name="connsiteY820" fmla="*/ 312309 h 426863"/>
                  <a:gd name="connsiteX821" fmla="*/ 40183 w 290722"/>
                  <a:gd name="connsiteY821" fmla="*/ 310798 h 426863"/>
                  <a:gd name="connsiteX822" fmla="*/ 39406 w 290722"/>
                  <a:gd name="connsiteY822" fmla="*/ 307797 h 426863"/>
                  <a:gd name="connsiteX823" fmla="*/ 38628 w 290722"/>
                  <a:gd name="connsiteY823" fmla="*/ 304797 h 426863"/>
                  <a:gd name="connsiteX824" fmla="*/ 38422 w 290722"/>
                  <a:gd name="connsiteY824" fmla="*/ 304065 h 426863"/>
                  <a:gd name="connsiteX825" fmla="*/ 38331 w 290722"/>
                  <a:gd name="connsiteY825" fmla="*/ 303698 h 426863"/>
                  <a:gd name="connsiteX826" fmla="*/ 38331 w 290722"/>
                  <a:gd name="connsiteY826" fmla="*/ 303584 h 426863"/>
                  <a:gd name="connsiteX827" fmla="*/ 38285 w 290722"/>
                  <a:gd name="connsiteY827" fmla="*/ 303515 h 426863"/>
                  <a:gd name="connsiteX828" fmla="*/ 38285 w 290722"/>
                  <a:gd name="connsiteY828" fmla="*/ 303515 h 426863"/>
                  <a:gd name="connsiteX829" fmla="*/ 38331 w 290722"/>
                  <a:gd name="connsiteY829" fmla="*/ 303767 h 426863"/>
                  <a:gd name="connsiteX830" fmla="*/ 38331 w 290722"/>
                  <a:gd name="connsiteY830" fmla="*/ 303767 h 426863"/>
                  <a:gd name="connsiteX831" fmla="*/ 38285 w 290722"/>
                  <a:gd name="connsiteY831" fmla="*/ 303561 h 426863"/>
                  <a:gd name="connsiteX832" fmla="*/ 37965 w 290722"/>
                  <a:gd name="connsiteY832" fmla="*/ 302049 h 426863"/>
                  <a:gd name="connsiteX833" fmla="*/ 37965 w 290722"/>
                  <a:gd name="connsiteY833" fmla="*/ 301958 h 426863"/>
                  <a:gd name="connsiteX834" fmla="*/ 37919 w 290722"/>
                  <a:gd name="connsiteY834" fmla="*/ 301935 h 426863"/>
                  <a:gd name="connsiteX835" fmla="*/ 37919 w 290722"/>
                  <a:gd name="connsiteY835" fmla="*/ 301935 h 426863"/>
                  <a:gd name="connsiteX836" fmla="*/ 37965 w 290722"/>
                  <a:gd name="connsiteY836" fmla="*/ 302164 h 426863"/>
                  <a:gd name="connsiteX837" fmla="*/ 37965 w 290722"/>
                  <a:gd name="connsiteY837" fmla="*/ 302164 h 426863"/>
                  <a:gd name="connsiteX838" fmla="*/ 37919 w 290722"/>
                  <a:gd name="connsiteY838" fmla="*/ 301935 h 426863"/>
                  <a:gd name="connsiteX839" fmla="*/ 37851 w 290722"/>
                  <a:gd name="connsiteY839" fmla="*/ 301545 h 426863"/>
                  <a:gd name="connsiteX840" fmla="*/ 37691 w 290722"/>
                  <a:gd name="connsiteY840" fmla="*/ 300767 h 426863"/>
                  <a:gd name="connsiteX841" fmla="*/ 37370 w 290722"/>
                  <a:gd name="connsiteY841" fmla="*/ 299255 h 426863"/>
                  <a:gd name="connsiteX842" fmla="*/ 36776 w 290722"/>
                  <a:gd name="connsiteY842" fmla="*/ 296209 h 426863"/>
                  <a:gd name="connsiteX843" fmla="*/ 36524 w 290722"/>
                  <a:gd name="connsiteY843" fmla="*/ 294927 h 426863"/>
                  <a:gd name="connsiteX844" fmla="*/ 36318 w 290722"/>
                  <a:gd name="connsiteY844" fmla="*/ 293370 h 426863"/>
                  <a:gd name="connsiteX845" fmla="*/ 36090 w 290722"/>
                  <a:gd name="connsiteY845" fmla="*/ 291560 h 426863"/>
                  <a:gd name="connsiteX846" fmla="*/ 38034 w 290722"/>
                  <a:gd name="connsiteY846" fmla="*/ 287759 h 426863"/>
                  <a:gd name="connsiteX847" fmla="*/ 39269 w 290722"/>
                  <a:gd name="connsiteY847" fmla="*/ 285331 h 426863"/>
                  <a:gd name="connsiteX848" fmla="*/ 40389 w 290722"/>
                  <a:gd name="connsiteY848" fmla="*/ 282606 h 426863"/>
                  <a:gd name="connsiteX849" fmla="*/ 44528 w 290722"/>
                  <a:gd name="connsiteY849" fmla="*/ 271934 h 426863"/>
                  <a:gd name="connsiteX850" fmla="*/ 44528 w 290722"/>
                  <a:gd name="connsiteY850" fmla="*/ 271842 h 426863"/>
                  <a:gd name="connsiteX851" fmla="*/ 44665 w 290722"/>
                  <a:gd name="connsiteY851" fmla="*/ 272346 h 426863"/>
                  <a:gd name="connsiteX852" fmla="*/ 44917 w 290722"/>
                  <a:gd name="connsiteY852" fmla="*/ 273789 h 426863"/>
                  <a:gd name="connsiteX853" fmla="*/ 44986 w 290722"/>
                  <a:gd name="connsiteY853" fmla="*/ 274155 h 426863"/>
                  <a:gd name="connsiteX854" fmla="*/ 44986 w 290722"/>
                  <a:gd name="connsiteY854" fmla="*/ 274338 h 426863"/>
                  <a:gd name="connsiteX855" fmla="*/ 45077 w 290722"/>
                  <a:gd name="connsiteY855" fmla="*/ 274636 h 426863"/>
                  <a:gd name="connsiteX856" fmla="*/ 45077 w 290722"/>
                  <a:gd name="connsiteY856" fmla="*/ 274682 h 426863"/>
                  <a:gd name="connsiteX857" fmla="*/ 45100 w 290722"/>
                  <a:gd name="connsiteY857" fmla="*/ 274774 h 426863"/>
                  <a:gd name="connsiteX858" fmla="*/ 45306 w 290722"/>
                  <a:gd name="connsiteY858" fmla="*/ 275483 h 426863"/>
                  <a:gd name="connsiteX859" fmla="*/ 46998 w 290722"/>
                  <a:gd name="connsiteY859" fmla="*/ 281163 h 426863"/>
                  <a:gd name="connsiteX860" fmla="*/ 46998 w 290722"/>
                  <a:gd name="connsiteY860" fmla="*/ 281323 h 426863"/>
                  <a:gd name="connsiteX861" fmla="*/ 47066 w 290722"/>
                  <a:gd name="connsiteY861" fmla="*/ 281415 h 426863"/>
                  <a:gd name="connsiteX862" fmla="*/ 49627 w 290722"/>
                  <a:gd name="connsiteY862" fmla="*/ 287667 h 426863"/>
                  <a:gd name="connsiteX863" fmla="*/ 49696 w 290722"/>
                  <a:gd name="connsiteY863" fmla="*/ 287827 h 426863"/>
                  <a:gd name="connsiteX864" fmla="*/ 49742 w 290722"/>
                  <a:gd name="connsiteY864" fmla="*/ 287919 h 426863"/>
                  <a:gd name="connsiteX865" fmla="*/ 52989 w 290722"/>
                  <a:gd name="connsiteY865" fmla="*/ 294057 h 426863"/>
                  <a:gd name="connsiteX866" fmla="*/ 53058 w 290722"/>
                  <a:gd name="connsiteY866" fmla="*/ 294171 h 426863"/>
                  <a:gd name="connsiteX867" fmla="*/ 53104 w 290722"/>
                  <a:gd name="connsiteY867" fmla="*/ 294240 h 426863"/>
                  <a:gd name="connsiteX868" fmla="*/ 56305 w 290722"/>
                  <a:gd name="connsiteY868" fmla="*/ 299164 h 426863"/>
                  <a:gd name="connsiteX869" fmla="*/ 59689 w 290722"/>
                  <a:gd name="connsiteY869" fmla="*/ 304019 h 426863"/>
                  <a:gd name="connsiteX870" fmla="*/ 61336 w 290722"/>
                  <a:gd name="connsiteY870" fmla="*/ 306401 h 426863"/>
                  <a:gd name="connsiteX871" fmla="*/ 62960 w 290722"/>
                  <a:gd name="connsiteY871" fmla="*/ 308805 h 426863"/>
                  <a:gd name="connsiteX872" fmla="*/ 66207 w 290722"/>
                  <a:gd name="connsiteY872" fmla="*/ 313661 h 426863"/>
                  <a:gd name="connsiteX873" fmla="*/ 69339 w 290722"/>
                  <a:gd name="connsiteY873" fmla="*/ 318539 h 426863"/>
                  <a:gd name="connsiteX874" fmla="*/ 72152 w 290722"/>
                  <a:gd name="connsiteY874" fmla="*/ 323440 h 426863"/>
                  <a:gd name="connsiteX875" fmla="*/ 73524 w 290722"/>
                  <a:gd name="connsiteY875" fmla="*/ 325913 h 426863"/>
                  <a:gd name="connsiteX876" fmla="*/ 74713 w 290722"/>
                  <a:gd name="connsiteY876" fmla="*/ 328592 h 426863"/>
                  <a:gd name="connsiteX877" fmla="*/ 75903 w 290722"/>
                  <a:gd name="connsiteY877" fmla="*/ 331272 h 426863"/>
                  <a:gd name="connsiteX878" fmla="*/ 76200 w 290722"/>
                  <a:gd name="connsiteY878" fmla="*/ 331959 h 426863"/>
                  <a:gd name="connsiteX879" fmla="*/ 76269 w 290722"/>
                  <a:gd name="connsiteY879" fmla="*/ 332096 h 426863"/>
                  <a:gd name="connsiteX880" fmla="*/ 76291 w 290722"/>
                  <a:gd name="connsiteY880" fmla="*/ 332211 h 426863"/>
                  <a:gd name="connsiteX881" fmla="*/ 76406 w 290722"/>
                  <a:gd name="connsiteY881" fmla="*/ 332531 h 426863"/>
                  <a:gd name="connsiteX882" fmla="*/ 76863 w 290722"/>
                  <a:gd name="connsiteY882" fmla="*/ 333905 h 426863"/>
                  <a:gd name="connsiteX883" fmla="*/ 78601 w 290722"/>
                  <a:gd name="connsiteY883" fmla="*/ 339356 h 426863"/>
                  <a:gd name="connsiteX884" fmla="*/ 79973 w 290722"/>
                  <a:gd name="connsiteY884" fmla="*/ 344921 h 426863"/>
                  <a:gd name="connsiteX885" fmla="*/ 81025 w 290722"/>
                  <a:gd name="connsiteY885" fmla="*/ 350578 h 426863"/>
                  <a:gd name="connsiteX886" fmla="*/ 81871 w 290722"/>
                  <a:gd name="connsiteY886" fmla="*/ 356349 h 426863"/>
                  <a:gd name="connsiteX887" fmla="*/ 82237 w 290722"/>
                  <a:gd name="connsiteY887" fmla="*/ 359212 h 426863"/>
                  <a:gd name="connsiteX888" fmla="*/ 82466 w 290722"/>
                  <a:gd name="connsiteY888" fmla="*/ 362120 h 426863"/>
                  <a:gd name="connsiteX889" fmla="*/ 82877 w 290722"/>
                  <a:gd name="connsiteY889" fmla="*/ 367960 h 426863"/>
                  <a:gd name="connsiteX890" fmla="*/ 83335 w 290722"/>
                  <a:gd name="connsiteY890" fmla="*/ 373869 h 426863"/>
                  <a:gd name="connsiteX891" fmla="*/ 84021 w 290722"/>
                  <a:gd name="connsiteY891" fmla="*/ 379709 h 426863"/>
                  <a:gd name="connsiteX892" fmla="*/ 84021 w 290722"/>
                  <a:gd name="connsiteY892" fmla="*/ 379823 h 426863"/>
                  <a:gd name="connsiteX893" fmla="*/ 84044 w 290722"/>
                  <a:gd name="connsiteY893" fmla="*/ 379892 h 426863"/>
                  <a:gd name="connsiteX894" fmla="*/ 85004 w 290722"/>
                  <a:gd name="connsiteY894" fmla="*/ 383762 h 426863"/>
                  <a:gd name="connsiteX895" fmla="*/ 85484 w 290722"/>
                  <a:gd name="connsiteY895" fmla="*/ 385686 h 426863"/>
                  <a:gd name="connsiteX896" fmla="*/ 85759 w 290722"/>
                  <a:gd name="connsiteY896" fmla="*/ 386716 h 426863"/>
                  <a:gd name="connsiteX897" fmla="*/ 86125 w 290722"/>
                  <a:gd name="connsiteY897" fmla="*/ 387678 h 426863"/>
                  <a:gd name="connsiteX898" fmla="*/ 87588 w 290722"/>
                  <a:gd name="connsiteY898" fmla="*/ 391457 h 426863"/>
                  <a:gd name="connsiteX899" fmla="*/ 89372 w 290722"/>
                  <a:gd name="connsiteY899" fmla="*/ 395121 h 426863"/>
                  <a:gd name="connsiteX900" fmla="*/ 91361 w 290722"/>
                  <a:gd name="connsiteY900" fmla="*/ 398671 h 426863"/>
                  <a:gd name="connsiteX901" fmla="*/ 93671 w 290722"/>
                  <a:gd name="connsiteY901" fmla="*/ 402038 h 426863"/>
                  <a:gd name="connsiteX902" fmla="*/ 96163 w 290722"/>
                  <a:gd name="connsiteY902" fmla="*/ 405175 h 426863"/>
                  <a:gd name="connsiteX903" fmla="*/ 97444 w 290722"/>
                  <a:gd name="connsiteY903" fmla="*/ 406710 h 426863"/>
                  <a:gd name="connsiteX904" fmla="*/ 97764 w 290722"/>
                  <a:gd name="connsiteY904" fmla="*/ 407076 h 426863"/>
                  <a:gd name="connsiteX905" fmla="*/ 97833 w 290722"/>
                  <a:gd name="connsiteY905" fmla="*/ 407168 h 426863"/>
                  <a:gd name="connsiteX906" fmla="*/ 97901 w 290722"/>
                  <a:gd name="connsiteY906" fmla="*/ 407259 h 426863"/>
                  <a:gd name="connsiteX907" fmla="*/ 97947 w 290722"/>
                  <a:gd name="connsiteY907" fmla="*/ 407259 h 426863"/>
                  <a:gd name="connsiteX908" fmla="*/ 98130 w 290722"/>
                  <a:gd name="connsiteY908" fmla="*/ 407488 h 426863"/>
                  <a:gd name="connsiteX909" fmla="*/ 98839 w 290722"/>
                  <a:gd name="connsiteY909" fmla="*/ 408198 h 426863"/>
                  <a:gd name="connsiteX910" fmla="*/ 101698 w 290722"/>
                  <a:gd name="connsiteY910" fmla="*/ 411015 h 426863"/>
                  <a:gd name="connsiteX911" fmla="*/ 104762 w 290722"/>
                  <a:gd name="connsiteY911" fmla="*/ 413626 h 426863"/>
                  <a:gd name="connsiteX912" fmla="*/ 108009 w 290722"/>
                  <a:gd name="connsiteY912" fmla="*/ 416008 h 426863"/>
                  <a:gd name="connsiteX913" fmla="*/ 111302 w 290722"/>
                  <a:gd name="connsiteY913" fmla="*/ 418229 h 426863"/>
                  <a:gd name="connsiteX914" fmla="*/ 114801 w 290722"/>
                  <a:gd name="connsiteY914" fmla="*/ 420244 h 426863"/>
                  <a:gd name="connsiteX915" fmla="*/ 118322 w 290722"/>
                  <a:gd name="connsiteY915" fmla="*/ 422145 h 426863"/>
                  <a:gd name="connsiteX916" fmla="*/ 121981 w 290722"/>
                  <a:gd name="connsiteY916" fmla="*/ 423817 h 426863"/>
                  <a:gd name="connsiteX917" fmla="*/ 130259 w 290722"/>
                  <a:gd name="connsiteY917" fmla="*/ 426863 h 426863"/>
                  <a:gd name="connsiteX918" fmla="*/ 123079 w 290722"/>
                  <a:gd name="connsiteY918" fmla="*/ 422100 h 426863"/>
                  <a:gd name="connsiteX919" fmla="*/ 120197 w 290722"/>
                  <a:gd name="connsiteY919" fmla="*/ 419924 h 426863"/>
                  <a:gd name="connsiteX920" fmla="*/ 117385 w 290722"/>
                  <a:gd name="connsiteY920" fmla="*/ 417588 h 426863"/>
                  <a:gd name="connsiteX921" fmla="*/ 114572 w 290722"/>
                  <a:gd name="connsiteY921" fmla="*/ 415183 h 426863"/>
                  <a:gd name="connsiteX922" fmla="*/ 111988 w 290722"/>
                  <a:gd name="connsiteY922" fmla="*/ 412687 h 426863"/>
                  <a:gd name="connsiteX923" fmla="*/ 109518 w 290722"/>
                  <a:gd name="connsiteY923" fmla="*/ 410053 h 426863"/>
                  <a:gd name="connsiteX924" fmla="*/ 107232 w 290722"/>
                  <a:gd name="connsiteY924" fmla="*/ 407328 h 426863"/>
                  <a:gd name="connsiteX925" fmla="*/ 105036 w 290722"/>
                  <a:gd name="connsiteY925" fmla="*/ 404442 h 426863"/>
                  <a:gd name="connsiteX926" fmla="*/ 103961 w 290722"/>
                  <a:gd name="connsiteY926" fmla="*/ 402931 h 426863"/>
                  <a:gd name="connsiteX927" fmla="*/ 103687 w 290722"/>
                  <a:gd name="connsiteY927" fmla="*/ 402542 h 426863"/>
                  <a:gd name="connsiteX928" fmla="*/ 103504 w 290722"/>
                  <a:gd name="connsiteY928" fmla="*/ 402221 h 426863"/>
                  <a:gd name="connsiteX929" fmla="*/ 103047 w 290722"/>
                  <a:gd name="connsiteY929" fmla="*/ 401465 h 426863"/>
                  <a:gd name="connsiteX930" fmla="*/ 101240 w 290722"/>
                  <a:gd name="connsiteY930" fmla="*/ 398419 h 426863"/>
                  <a:gd name="connsiteX931" fmla="*/ 99731 w 290722"/>
                  <a:gd name="connsiteY931" fmla="*/ 395213 h 426863"/>
                  <a:gd name="connsiteX932" fmla="*/ 98450 w 290722"/>
                  <a:gd name="connsiteY932" fmla="*/ 392007 h 426863"/>
                  <a:gd name="connsiteX933" fmla="*/ 97330 w 290722"/>
                  <a:gd name="connsiteY933" fmla="*/ 388778 h 426863"/>
                  <a:gd name="connsiteX934" fmla="*/ 96461 w 290722"/>
                  <a:gd name="connsiteY934" fmla="*/ 385182 h 426863"/>
                  <a:gd name="connsiteX935" fmla="*/ 96232 w 290722"/>
                  <a:gd name="connsiteY935" fmla="*/ 384266 h 426863"/>
                  <a:gd name="connsiteX936" fmla="*/ 96163 w 290722"/>
                  <a:gd name="connsiteY936" fmla="*/ 383946 h 426863"/>
                  <a:gd name="connsiteX937" fmla="*/ 96163 w 290722"/>
                  <a:gd name="connsiteY937" fmla="*/ 383946 h 426863"/>
                  <a:gd name="connsiteX938" fmla="*/ 96141 w 290722"/>
                  <a:gd name="connsiteY938" fmla="*/ 383716 h 426863"/>
                  <a:gd name="connsiteX939" fmla="*/ 95935 w 290722"/>
                  <a:gd name="connsiteY939" fmla="*/ 381861 h 426863"/>
                  <a:gd name="connsiteX940" fmla="*/ 95569 w 290722"/>
                  <a:gd name="connsiteY940" fmla="*/ 378495 h 426863"/>
                  <a:gd name="connsiteX941" fmla="*/ 95615 w 290722"/>
                  <a:gd name="connsiteY941" fmla="*/ 374876 h 426863"/>
                  <a:gd name="connsiteX942" fmla="*/ 95615 w 290722"/>
                  <a:gd name="connsiteY942" fmla="*/ 372998 h 426863"/>
                  <a:gd name="connsiteX943" fmla="*/ 95638 w 290722"/>
                  <a:gd name="connsiteY943" fmla="*/ 372541 h 426863"/>
                  <a:gd name="connsiteX944" fmla="*/ 95638 w 290722"/>
                  <a:gd name="connsiteY944" fmla="*/ 372128 h 426863"/>
                  <a:gd name="connsiteX945" fmla="*/ 95706 w 290722"/>
                  <a:gd name="connsiteY945" fmla="*/ 371189 h 426863"/>
                  <a:gd name="connsiteX946" fmla="*/ 95981 w 290722"/>
                  <a:gd name="connsiteY946" fmla="*/ 363769 h 426863"/>
                  <a:gd name="connsiteX947" fmla="*/ 96118 w 290722"/>
                  <a:gd name="connsiteY947" fmla="*/ 360036 h 426863"/>
                  <a:gd name="connsiteX948" fmla="*/ 96118 w 290722"/>
                  <a:gd name="connsiteY948" fmla="*/ 359120 h 426863"/>
                  <a:gd name="connsiteX949" fmla="*/ 96163 w 290722"/>
                  <a:gd name="connsiteY949" fmla="*/ 358639 h 426863"/>
                  <a:gd name="connsiteX950" fmla="*/ 96163 w 290722"/>
                  <a:gd name="connsiteY950" fmla="*/ 358021 h 426863"/>
                  <a:gd name="connsiteX951" fmla="*/ 96095 w 290722"/>
                  <a:gd name="connsiteY951" fmla="*/ 356120 h 426863"/>
                  <a:gd name="connsiteX952" fmla="*/ 95981 w 290722"/>
                  <a:gd name="connsiteY952" fmla="*/ 352318 h 426863"/>
                  <a:gd name="connsiteX953" fmla="*/ 95752 w 290722"/>
                  <a:gd name="connsiteY953" fmla="*/ 348517 h 426863"/>
                  <a:gd name="connsiteX954" fmla="*/ 95454 w 290722"/>
                  <a:gd name="connsiteY954" fmla="*/ 344669 h 426863"/>
                  <a:gd name="connsiteX955" fmla="*/ 94997 w 290722"/>
                  <a:gd name="connsiteY955" fmla="*/ 340799 h 426863"/>
                  <a:gd name="connsiteX956" fmla="*/ 94929 w 290722"/>
                  <a:gd name="connsiteY956" fmla="*/ 340341 h 426863"/>
                  <a:gd name="connsiteX957" fmla="*/ 98062 w 290722"/>
                  <a:gd name="connsiteY957" fmla="*/ 342013 h 426863"/>
                  <a:gd name="connsiteX958" fmla="*/ 101972 w 290722"/>
                  <a:gd name="connsiteY958" fmla="*/ 343914 h 426863"/>
                  <a:gd name="connsiteX959" fmla="*/ 103893 w 290722"/>
                  <a:gd name="connsiteY959" fmla="*/ 344761 h 426863"/>
                  <a:gd name="connsiteX960" fmla="*/ 104830 w 290722"/>
                  <a:gd name="connsiteY960" fmla="*/ 345150 h 426863"/>
                  <a:gd name="connsiteX961" fmla="*/ 105585 w 290722"/>
                  <a:gd name="connsiteY961" fmla="*/ 345471 h 426863"/>
                  <a:gd name="connsiteX962" fmla="*/ 106088 w 290722"/>
                  <a:gd name="connsiteY962" fmla="*/ 345631 h 426863"/>
                  <a:gd name="connsiteX963" fmla="*/ 109976 w 290722"/>
                  <a:gd name="connsiteY963" fmla="*/ 346982 h 426863"/>
                  <a:gd name="connsiteX964" fmla="*/ 110936 w 290722"/>
                  <a:gd name="connsiteY964" fmla="*/ 347303 h 426863"/>
                  <a:gd name="connsiteX965" fmla="*/ 111416 w 290722"/>
                  <a:gd name="connsiteY965" fmla="*/ 347486 h 426863"/>
                  <a:gd name="connsiteX966" fmla="*/ 111691 w 290722"/>
                  <a:gd name="connsiteY966" fmla="*/ 347578 h 426863"/>
                  <a:gd name="connsiteX967" fmla="*/ 111759 w 290722"/>
                  <a:gd name="connsiteY967" fmla="*/ 347578 h 426863"/>
                  <a:gd name="connsiteX968" fmla="*/ 111873 w 290722"/>
                  <a:gd name="connsiteY968" fmla="*/ 347624 h 426863"/>
                  <a:gd name="connsiteX969" fmla="*/ 112125 w 290722"/>
                  <a:gd name="connsiteY969" fmla="*/ 347692 h 426863"/>
                  <a:gd name="connsiteX970" fmla="*/ 114115 w 290722"/>
                  <a:gd name="connsiteY970" fmla="*/ 348196 h 426863"/>
                  <a:gd name="connsiteX971" fmla="*/ 122072 w 290722"/>
                  <a:gd name="connsiteY971" fmla="*/ 350166 h 426863"/>
                  <a:gd name="connsiteX972" fmla="*/ 130099 w 290722"/>
                  <a:gd name="connsiteY972" fmla="*/ 351815 h 426863"/>
                  <a:gd name="connsiteX973" fmla="*/ 133964 w 290722"/>
                  <a:gd name="connsiteY973" fmla="*/ 352731 h 426863"/>
                  <a:gd name="connsiteX974" fmla="*/ 134947 w 290722"/>
                  <a:gd name="connsiteY974" fmla="*/ 353028 h 426863"/>
                  <a:gd name="connsiteX975" fmla="*/ 135199 w 290722"/>
                  <a:gd name="connsiteY975" fmla="*/ 353097 h 426863"/>
                  <a:gd name="connsiteX976" fmla="*/ 135313 w 290722"/>
                  <a:gd name="connsiteY976" fmla="*/ 353097 h 426863"/>
                  <a:gd name="connsiteX977" fmla="*/ 135222 w 290722"/>
                  <a:gd name="connsiteY977" fmla="*/ 353097 h 426863"/>
                  <a:gd name="connsiteX978" fmla="*/ 135336 w 290722"/>
                  <a:gd name="connsiteY978" fmla="*/ 353143 h 426863"/>
                  <a:gd name="connsiteX979" fmla="*/ 135816 w 290722"/>
                  <a:gd name="connsiteY979" fmla="*/ 353303 h 426863"/>
                  <a:gd name="connsiteX980" fmla="*/ 137691 w 290722"/>
                  <a:gd name="connsiteY980" fmla="*/ 353921 h 426863"/>
                  <a:gd name="connsiteX981" fmla="*/ 144963 w 290722"/>
                  <a:gd name="connsiteY981" fmla="*/ 357173 h 426863"/>
                  <a:gd name="connsiteX982" fmla="*/ 151709 w 290722"/>
                  <a:gd name="connsiteY982" fmla="*/ 361456 h 426863"/>
                  <a:gd name="connsiteX983" fmla="*/ 154796 w 290722"/>
                  <a:gd name="connsiteY983" fmla="*/ 363975 h 426863"/>
                  <a:gd name="connsiteX984" fmla="*/ 157769 w 290722"/>
                  <a:gd name="connsiteY984" fmla="*/ 366724 h 426863"/>
                  <a:gd name="connsiteX985" fmla="*/ 159164 w 290722"/>
                  <a:gd name="connsiteY985" fmla="*/ 368098 h 426863"/>
                  <a:gd name="connsiteX986" fmla="*/ 160559 w 290722"/>
                  <a:gd name="connsiteY986" fmla="*/ 369609 h 426863"/>
                  <a:gd name="connsiteX987" fmla="*/ 163074 w 290722"/>
                  <a:gd name="connsiteY987" fmla="*/ 372724 h 426863"/>
                  <a:gd name="connsiteX988" fmla="*/ 165659 w 290722"/>
                  <a:gd name="connsiteY988" fmla="*/ 375930 h 426863"/>
                  <a:gd name="connsiteX989" fmla="*/ 167877 w 290722"/>
                  <a:gd name="connsiteY989" fmla="*/ 379273 h 426863"/>
                  <a:gd name="connsiteX990" fmla="*/ 169020 w 290722"/>
                  <a:gd name="connsiteY990" fmla="*/ 380991 h 426863"/>
                  <a:gd name="connsiteX991" fmla="*/ 170026 w 290722"/>
                  <a:gd name="connsiteY991" fmla="*/ 382709 h 426863"/>
                  <a:gd name="connsiteX992" fmla="*/ 171970 w 290722"/>
                  <a:gd name="connsiteY992" fmla="*/ 386327 h 426863"/>
                  <a:gd name="connsiteX993" fmla="*/ 173228 w 290722"/>
                  <a:gd name="connsiteY993" fmla="*/ 389076 h 426863"/>
                  <a:gd name="connsiteX994" fmla="*/ 172976 w 290722"/>
                  <a:gd name="connsiteY994" fmla="*/ 384633 h 426863"/>
                  <a:gd name="connsiteX995" fmla="*/ 172771 w 290722"/>
                  <a:gd name="connsiteY995" fmla="*/ 383190 h 426863"/>
                  <a:gd name="connsiteX996" fmla="*/ 172382 w 290722"/>
                  <a:gd name="connsiteY996" fmla="*/ 380533 h 426863"/>
                  <a:gd name="connsiteX997" fmla="*/ 171764 w 290722"/>
                  <a:gd name="connsiteY997" fmla="*/ 377785 h 426863"/>
                  <a:gd name="connsiteX998" fmla="*/ 171604 w 290722"/>
                  <a:gd name="connsiteY998" fmla="*/ 377144 h 426863"/>
                  <a:gd name="connsiteX999" fmla="*/ 171375 w 290722"/>
                  <a:gd name="connsiteY999" fmla="*/ 376388 h 426863"/>
                  <a:gd name="connsiteX1000" fmla="*/ 170964 w 290722"/>
                  <a:gd name="connsiteY1000" fmla="*/ 375082 h 426863"/>
                  <a:gd name="connsiteX1001" fmla="*/ 170552 w 290722"/>
                  <a:gd name="connsiteY1001" fmla="*/ 373777 h 426863"/>
                  <a:gd name="connsiteX1002" fmla="*/ 170026 w 290722"/>
                  <a:gd name="connsiteY1002" fmla="*/ 372426 h 426863"/>
                  <a:gd name="connsiteX1003" fmla="*/ 168974 w 290722"/>
                  <a:gd name="connsiteY1003" fmla="*/ 369746 h 426863"/>
                  <a:gd name="connsiteX1004" fmla="*/ 167808 w 290722"/>
                  <a:gd name="connsiteY1004" fmla="*/ 367273 h 426863"/>
                  <a:gd name="connsiteX1005" fmla="*/ 167213 w 290722"/>
                  <a:gd name="connsiteY1005" fmla="*/ 366059 h 426863"/>
                  <a:gd name="connsiteX1006" fmla="*/ 166916 w 290722"/>
                  <a:gd name="connsiteY1006" fmla="*/ 365464 h 426863"/>
                  <a:gd name="connsiteX1007" fmla="*/ 166505 w 290722"/>
                  <a:gd name="connsiteY1007" fmla="*/ 364754 h 426863"/>
                  <a:gd name="connsiteX1008" fmla="*/ 164995 w 290722"/>
                  <a:gd name="connsiteY1008" fmla="*/ 362235 h 426863"/>
                  <a:gd name="connsiteX1009" fmla="*/ 163417 w 290722"/>
                  <a:gd name="connsiteY1009" fmla="*/ 359830 h 426863"/>
                  <a:gd name="connsiteX1010" fmla="*/ 161794 w 290722"/>
                  <a:gd name="connsiteY1010" fmla="*/ 357677 h 426863"/>
                  <a:gd name="connsiteX1011" fmla="*/ 160994 w 290722"/>
                  <a:gd name="connsiteY1011" fmla="*/ 356601 h 426863"/>
                  <a:gd name="connsiteX1012" fmla="*/ 160788 w 290722"/>
                  <a:gd name="connsiteY1012" fmla="*/ 356326 h 426863"/>
                  <a:gd name="connsiteX1013" fmla="*/ 160445 w 290722"/>
                  <a:gd name="connsiteY1013" fmla="*/ 355914 h 426863"/>
                  <a:gd name="connsiteX1014" fmla="*/ 160010 w 290722"/>
                  <a:gd name="connsiteY1014" fmla="*/ 355387 h 426863"/>
                  <a:gd name="connsiteX1015" fmla="*/ 159141 w 290722"/>
                  <a:gd name="connsiteY1015" fmla="*/ 354380 h 426863"/>
                  <a:gd name="connsiteX1016" fmla="*/ 158913 w 290722"/>
                  <a:gd name="connsiteY1016" fmla="*/ 354128 h 426863"/>
                  <a:gd name="connsiteX1017" fmla="*/ 158867 w 290722"/>
                  <a:gd name="connsiteY1017" fmla="*/ 354036 h 426863"/>
                  <a:gd name="connsiteX1018" fmla="*/ 158867 w 290722"/>
                  <a:gd name="connsiteY1018" fmla="*/ 353990 h 426863"/>
                  <a:gd name="connsiteX1019" fmla="*/ 158821 w 290722"/>
                  <a:gd name="connsiteY1019" fmla="*/ 353990 h 426863"/>
                  <a:gd name="connsiteX1020" fmla="*/ 158638 w 290722"/>
                  <a:gd name="connsiteY1020" fmla="*/ 353807 h 426863"/>
                  <a:gd name="connsiteX1021" fmla="*/ 158044 w 290722"/>
                  <a:gd name="connsiteY1021" fmla="*/ 353189 h 426863"/>
                  <a:gd name="connsiteX1022" fmla="*/ 157106 w 290722"/>
                  <a:gd name="connsiteY1022" fmla="*/ 352227 h 426863"/>
                  <a:gd name="connsiteX1023" fmla="*/ 156649 w 290722"/>
                  <a:gd name="connsiteY1023" fmla="*/ 351746 h 426863"/>
                  <a:gd name="connsiteX1024" fmla="*/ 156397 w 290722"/>
                  <a:gd name="connsiteY1024" fmla="*/ 351540 h 426863"/>
                  <a:gd name="connsiteX1025" fmla="*/ 156374 w 290722"/>
                  <a:gd name="connsiteY1025" fmla="*/ 351540 h 426863"/>
                  <a:gd name="connsiteX1026" fmla="*/ 156306 w 290722"/>
                  <a:gd name="connsiteY1026" fmla="*/ 351448 h 426863"/>
                  <a:gd name="connsiteX1027" fmla="*/ 156191 w 290722"/>
                  <a:gd name="connsiteY1027" fmla="*/ 351333 h 426863"/>
                  <a:gd name="connsiteX1028" fmla="*/ 155963 w 290722"/>
                  <a:gd name="connsiteY1028" fmla="*/ 351105 h 426863"/>
                  <a:gd name="connsiteX1029" fmla="*/ 154979 w 290722"/>
                  <a:gd name="connsiteY1029" fmla="*/ 350166 h 426863"/>
                  <a:gd name="connsiteX1030" fmla="*/ 154499 w 290722"/>
                  <a:gd name="connsiteY1030" fmla="*/ 349707 h 426863"/>
                  <a:gd name="connsiteX1031" fmla="*/ 154385 w 290722"/>
                  <a:gd name="connsiteY1031" fmla="*/ 349593 h 426863"/>
                  <a:gd name="connsiteX1032" fmla="*/ 154316 w 290722"/>
                  <a:gd name="connsiteY1032" fmla="*/ 349524 h 426863"/>
                  <a:gd name="connsiteX1033" fmla="*/ 153996 w 290722"/>
                  <a:gd name="connsiteY1033" fmla="*/ 349295 h 426863"/>
                  <a:gd name="connsiteX1034" fmla="*/ 153745 w 290722"/>
                  <a:gd name="connsiteY1034" fmla="*/ 349089 h 426863"/>
                  <a:gd name="connsiteX1035" fmla="*/ 151755 w 290722"/>
                  <a:gd name="connsiteY1035" fmla="*/ 347555 h 426863"/>
                  <a:gd name="connsiteX1036" fmla="*/ 149125 w 290722"/>
                  <a:gd name="connsiteY1036" fmla="*/ 345677 h 426863"/>
                  <a:gd name="connsiteX1037" fmla="*/ 146815 w 290722"/>
                  <a:gd name="connsiteY1037" fmla="*/ 344211 h 426863"/>
                  <a:gd name="connsiteX1038" fmla="*/ 146244 w 290722"/>
                  <a:gd name="connsiteY1038" fmla="*/ 343868 h 426863"/>
                  <a:gd name="connsiteX1039" fmla="*/ 145672 w 290722"/>
                  <a:gd name="connsiteY1039" fmla="*/ 343524 h 426863"/>
                  <a:gd name="connsiteX1040" fmla="*/ 144209 w 290722"/>
                  <a:gd name="connsiteY1040" fmla="*/ 342700 h 426863"/>
                  <a:gd name="connsiteX1041" fmla="*/ 142745 w 290722"/>
                  <a:gd name="connsiteY1041" fmla="*/ 341944 h 426863"/>
                  <a:gd name="connsiteX1042" fmla="*/ 141510 w 290722"/>
                  <a:gd name="connsiteY1042" fmla="*/ 341417 h 426863"/>
                  <a:gd name="connsiteX1043" fmla="*/ 140298 w 290722"/>
                  <a:gd name="connsiteY1043" fmla="*/ 340867 h 426863"/>
                  <a:gd name="connsiteX1044" fmla="*/ 140138 w 290722"/>
                  <a:gd name="connsiteY1044" fmla="*/ 340799 h 426863"/>
                  <a:gd name="connsiteX1045" fmla="*/ 140115 w 290722"/>
                  <a:gd name="connsiteY1045" fmla="*/ 340799 h 426863"/>
                  <a:gd name="connsiteX1046" fmla="*/ 139772 w 290722"/>
                  <a:gd name="connsiteY1046" fmla="*/ 340639 h 426863"/>
                  <a:gd name="connsiteX1047" fmla="*/ 138995 w 290722"/>
                  <a:gd name="connsiteY1047" fmla="*/ 340341 h 426863"/>
                  <a:gd name="connsiteX1048" fmla="*/ 137440 w 290722"/>
                  <a:gd name="connsiteY1048" fmla="*/ 339723 h 426863"/>
                  <a:gd name="connsiteX1049" fmla="*/ 135976 w 290722"/>
                  <a:gd name="connsiteY1049" fmla="*/ 339219 h 426863"/>
                  <a:gd name="connsiteX1050" fmla="*/ 130580 w 290722"/>
                  <a:gd name="connsiteY1050" fmla="*/ 337615 h 426863"/>
                  <a:gd name="connsiteX1051" fmla="*/ 127973 w 290722"/>
                  <a:gd name="connsiteY1051" fmla="*/ 336928 h 426863"/>
                  <a:gd name="connsiteX1052" fmla="*/ 127309 w 290722"/>
                  <a:gd name="connsiteY1052" fmla="*/ 336768 h 426863"/>
                  <a:gd name="connsiteX1053" fmla="*/ 127149 w 290722"/>
                  <a:gd name="connsiteY1053" fmla="*/ 336768 h 426863"/>
                  <a:gd name="connsiteX1054" fmla="*/ 127126 w 290722"/>
                  <a:gd name="connsiteY1054" fmla="*/ 336745 h 426863"/>
                  <a:gd name="connsiteX1055" fmla="*/ 127264 w 290722"/>
                  <a:gd name="connsiteY1055" fmla="*/ 336745 h 426863"/>
                  <a:gd name="connsiteX1056" fmla="*/ 127172 w 290722"/>
                  <a:gd name="connsiteY1056" fmla="*/ 336745 h 426863"/>
                  <a:gd name="connsiteX1057" fmla="*/ 126852 w 290722"/>
                  <a:gd name="connsiteY1057" fmla="*/ 336608 h 426863"/>
                  <a:gd name="connsiteX1058" fmla="*/ 125571 w 290722"/>
                  <a:gd name="connsiteY1058" fmla="*/ 336241 h 426863"/>
                  <a:gd name="connsiteX1059" fmla="*/ 120403 w 290722"/>
                  <a:gd name="connsiteY1059" fmla="*/ 334776 h 426863"/>
                  <a:gd name="connsiteX1060" fmla="*/ 117819 w 290722"/>
                  <a:gd name="connsiteY1060" fmla="*/ 334066 h 426863"/>
                  <a:gd name="connsiteX1061" fmla="*/ 116516 w 290722"/>
                  <a:gd name="connsiteY1061" fmla="*/ 333745 h 426863"/>
                  <a:gd name="connsiteX1062" fmla="*/ 115898 w 290722"/>
                  <a:gd name="connsiteY1062" fmla="*/ 333562 h 426863"/>
                  <a:gd name="connsiteX1063" fmla="*/ 115830 w 290722"/>
                  <a:gd name="connsiteY1063" fmla="*/ 333562 h 426863"/>
                  <a:gd name="connsiteX1064" fmla="*/ 115510 w 290722"/>
                  <a:gd name="connsiteY1064" fmla="*/ 333448 h 426863"/>
                  <a:gd name="connsiteX1065" fmla="*/ 110570 w 290722"/>
                  <a:gd name="connsiteY1065" fmla="*/ 331798 h 426863"/>
                  <a:gd name="connsiteX1066" fmla="*/ 107232 w 290722"/>
                  <a:gd name="connsiteY1066" fmla="*/ 330493 h 426863"/>
                  <a:gd name="connsiteX1067" fmla="*/ 106271 w 290722"/>
                  <a:gd name="connsiteY1067" fmla="*/ 330104 h 426863"/>
                  <a:gd name="connsiteX1068" fmla="*/ 105356 w 290722"/>
                  <a:gd name="connsiteY1068" fmla="*/ 329692 h 426863"/>
                  <a:gd name="connsiteX1069" fmla="*/ 103664 w 290722"/>
                  <a:gd name="connsiteY1069" fmla="*/ 328936 h 426863"/>
                  <a:gd name="connsiteX1070" fmla="*/ 100280 w 290722"/>
                  <a:gd name="connsiteY1070" fmla="*/ 327287 h 426863"/>
                  <a:gd name="connsiteX1071" fmla="*/ 96872 w 290722"/>
                  <a:gd name="connsiteY1071" fmla="*/ 325455 h 426863"/>
                  <a:gd name="connsiteX1072" fmla="*/ 97376 w 290722"/>
                  <a:gd name="connsiteY1072" fmla="*/ 325798 h 426863"/>
                  <a:gd name="connsiteX1073" fmla="*/ 94243 w 290722"/>
                  <a:gd name="connsiteY1073" fmla="*/ 323668 h 426863"/>
                  <a:gd name="connsiteX1074" fmla="*/ 92688 w 290722"/>
                  <a:gd name="connsiteY1074" fmla="*/ 322615 h 426863"/>
                  <a:gd name="connsiteX1075" fmla="*/ 91933 w 290722"/>
                  <a:gd name="connsiteY1075" fmla="*/ 322065 h 426863"/>
                  <a:gd name="connsiteX1076" fmla="*/ 91544 w 290722"/>
                  <a:gd name="connsiteY1076" fmla="*/ 321791 h 426863"/>
                  <a:gd name="connsiteX1077" fmla="*/ 91361 w 290722"/>
                  <a:gd name="connsiteY1077" fmla="*/ 321653 h 426863"/>
                  <a:gd name="connsiteX1078" fmla="*/ 91315 w 290722"/>
                  <a:gd name="connsiteY1078" fmla="*/ 321653 h 426863"/>
                  <a:gd name="connsiteX1079" fmla="*/ 91315 w 290722"/>
                  <a:gd name="connsiteY1079" fmla="*/ 321630 h 426863"/>
                  <a:gd name="connsiteX1080" fmla="*/ 91521 w 290722"/>
                  <a:gd name="connsiteY1080" fmla="*/ 321791 h 426863"/>
                  <a:gd name="connsiteX1081" fmla="*/ 91521 w 290722"/>
                  <a:gd name="connsiteY1081" fmla="*/ 321791 h 426863"/>
                  <a:gd name="connsiteX1082" fmla="*/ 91430 w 290722"/>
                  <a:gd name="connsiteY1082" fmla="*/ 321699 h 426863"/>
                  <a:gd name="connsiteX1083" fmla="*/ 89989 w 290722"/>
                  <a:gd name="connsiteY1083" fmla="*/ 320508 h 426863"/>
                  <a:gd name="connsiteX1084" fmla="*/ 89806 w 290722"/>
                  <a:gd name="connsiteY1084" fmla="*/ 320348 h 426863"/>
                  <a:gd name="connsiteX1085" fmla="*/ 89806 w 290722"/>
                  <a:gd name="connsiteY1085" fmla="*/ 320348 h 426863"/>
                  <a:gd name="connsiteX1086" fmla="*/ 89806 w 290722"/>
                  <a:gd name="connsiteY1086" fmla="*/ 320348 h 426863"/>
                  <a:gd name="connsiteX1087" fmla="*/ 89669 w 290722"/>
                  <a:gd name="connsiteY1087" fmla="*/ 320210 h 426863"/>
                  <a:gd name="connsiteX1088" fmla="*/ 89074 w 290722"/>
                  <a:gd name="connsiteY1088" fmla="*/ 318584 h 426863"/>
                  <a:gd name="connsiteX1089" fmla="*/ 89029 w 290722"/>
                  <a:gd name="connsiteY1089" fmla="*/ 318447 h 426863"/>
                  <a:gd name="connsiteX1090" fmla="*/ 88914 w 290722"/>
                  <a:gd name="connsiteY1090" fmla="*/ 318195 h 426863"/>
                  <a:gd name="connsiteX1091" fmla="*/ 86833 w 290722"/>
                  <a:gd name="connsiteY1091" fmla="*/ 313821 h 426863"/>
                  <a:gd name="connsiteX1092" fmla="*/ 85804 w 290722"/>
                  <a:gd name="connsiteY1092" fmla="*/ 311599 h 426863"/>
                  <a:gd name="connsiteX1093" fmla="*/ 85553 w 290722"/>
                  <a:gd name="connsiteY1093" fmla="*/ 311050 h 426863"/>
                  <a:gd name="connsiteX1094" fmla="*/ 85439 w 290722"/>
                  <a:gd name="connsiteY1094" fmla="*/ 310775 h 426863"/>
                  <a:gd name="connsiteX1095" fmla="*/ 85210 w 290722"/>
                  <a:gd name="connsiteY1095" fmla="*/ 310340 h 426863"/>
                  <a:gd name="connsiteX1096" fmla="*/ 84638 w 290722"/>
                  <a:gd name="connsiteY1096" fmla="*/ 309263 h 426863"/>
                  <a:gd name="connsiteX1097" fmla="*/ 83518 w 290722"/>
                  <a:gd name="connsiteY1097" fmla="*/ 307110 h 426863"/>
                  <a:gd name="connsiteX1098" fmla="*/ 82237 w 290722"/>
                  <a:gd name="connsiteY1098" fmla="*/ 304797 h 426863"/>
                  <a:gd name="connsiteX1099" fmla="*/ 81025 w 290722"/>
                  <a:gd name="connsiteY1099" fmla="*/ 302668 h 426863"/>
                  <a:gd name="connsiteX1100" fmla="*/ 79790 w 290722"/>
                  <a:gd name="connsiteY1100" fmla="*/ 300538 h 426863"/>
                  <a:gd name="connsiteX1101" fmla="*/ 79173 w 290722"/>
                  <a:gd name="connsiteY1101" fmla="*/ 299507 h 426863"/>
                  <a:gd name="connsiteX1102" fmla="*/ 78418 w 290722"/>
                  <a:gd name="connsiteY1102" fmla="*/ 298293 h 426863"/>
                  <a:gd name="connsiteX1103" fmla="*/ 77115 w 290722"/>
                  <a:gd name="connsiteY1103" fmla="*/ 296255 h 426863"/>
                  <a:gd name="connsiteX1104" fmla="*/ 74485 w 290722"/>
                  <a:gd name="connsiteY1104" fmla="*/ 292156 h 426863"/>
                  <a:gd name="connsiteX1105" fmla="*/ 73181 w 290722"/>
                  <a:gd name="connsiteY1105" fmla="*/ 290095 h 426863"/>
                  <a:gd name="connsiteX1106" fmla="*/ 72610 w 290722"/>
                  <a:gd name="connsiteY1106" fmla="*/ 289224 h 426863"/>
                  <a:gd name="connsiteX1107" fmla="*/ 71992 w 290722"/>
                  <a:gd name="connsiteY1107" fmla="*/ 288171 h 426863"/>
                  <a:gd name="connsiteX1108" fmla="*/ 69682 w 290722"/>
                  <a:gd name="connsiteY1108" fmla="*/ 284323 h 426863"/>
                  <a:gd name="connsiteX1109" fmla="*/ 67602 w 290722"/>
                  <a:gd name="connsiteY1109" fmla="*/ 279926 h 426863"/>
                  <a:gd name="connsiteX1110" fmla="*/ 65886 w 290722"/>
                  <a:gd name="connsiteY1110" fmla="*/ 275186 h 426863"/>
                  <a:gd name="connsiteX1111" fmla="*/ 64629 w 290722"/>
                  <a:gd name="connsiteY1111" fmla="*/ 270239 h 426863"/>
                  <a:gd name="connsiteX1112" fmla="*/ 64629 w 290722"/>
                  <a:gd name="connsiteY1112" fmla="*/ 270239 h 426863"/>
                  <a:gd name="connsiteX1113" fmla="*/ 64629 w 290722"/>
                  <a:gd name="connsiteY1113" fmla="*/ 270056 h 426863"/>
                  <a:gd name="connsiteX1114" fmla="*/ 64583 w 290722"/>
                  <a:gd name="connsiteY1114" fmla="*/ 269735 h 426863"/>
                  <a:gd name="connsiteX1115" fmla="*/ 64492 w 290722"/>
                  <a:gd name="connsiteY1115" fmla="*/ 269117 h 426863"/>
                  <a:gd name="connsiteX1116" fmla="*/ 64309 w 290722"/>
                  <a:gd name="connsiteY1116" fmla="*/ 267880 h 426863"/>
                  <a:gd name="connsiteX1117" fmla="*/ 64011 w 290722"/>
                  <a:gd name="connsiteY1117" fmla="*/ 265452 h 426863"/>
                  <a:gd name="connsiteX1118" fmla="*/ 64057 w 290722"/>
                  <a:gd name="connsiteY1118" fmla="*/ 255651 h 426863"/>
                  <a:gd name="connsiteX1119" fmla="*/ 64812 w 290722"/>
                  <a:gd name="connsiteY1119" fmla="*/ 250887 h 426863"/>
                  <a:gd name="connsiteX1120" fmla="*/ 65384 w 290722"/>
                  <a:gd name="connsiteY1120" fmla="*/ 248712 h 426863"/>
                  <a:gd name="connsiteX1121" fmla="*/ 65704 w 290722"/>
                  <a:gd name="connsiteY1121" fmla="*/ 247589 h 426863"/>
                  <a:gd name="connsiteX1122" fmla="*/ 66161 w 290722"/>
                  <a:gd name="connsiteY1122" fmla="*/ 246284 h 426863"/>
                  <a:gd name="connsiteX1123" fmla="*/ 66618 w 290722"/>
                  <a:gd name="connsiteY1123" fmla="*/ 244978 h 426863"/>
                  <a:gd name="connsiteX1124" fmla="*/ 66733 w 290722"/>
                  <a:gd name="connsiteY1124" fmla="*/ 244658 h 426863"/>
                  <a:gd name="connsiteX1125" fmla="*/ 66778 w 290722"/>
                  <a:gd name="connsiteY1125" fmla="*/ 244498 h 426863"/>
                  <a:gd name="connsiteX1126" fmla="*/ 66778 w 290722"/>
                  <a:gd name="connsiteY1126" fmla="*/ 244498 h 426863"/>
                  <a:gd name="connsiteX1127" fmla="*/ 67030 w 290722"/>
                  <a:gd name="connsiteY1127" fmla="*/ 243925 h 426863"/>
                  <a:gd name="connsiteX1128" fmla="*/ 68059 w 290722"/>
                  <a:gd name="connsiteY1128" fmla="*/ 241658 h 426863"/>
                  <a:gd name="connsiteX1129" fmla="*/ 70231 w 290722"/>
                  <a:gd name="connsiteY1129" fmla="*/ 237192 h 426863"/>
                  <a:gd name="connsiteX1130" fmla="*/ 72793 w 290722"/>
                  <a:gd name="connsiteY1130" fmla="*/ 232864 h 426863"/>
                  <a:gd name="connsiteX1131" fmla="*/ 75651 w 290722"/>
                  <a:gd name="connsiteY1131" fmla="*/ 229016 h 426863"/>
                  <a:gd name="connsiteX1132" fmla="*/ 79013 w 290722"/>
                  <a:gd name="connsiteY1132" fmla="*/ 225008 h 426863"/>
                  <a:gd name="connsiteX1133" fmla="*/ 80865 w 290722"/>
                  <a:gd name="connsiteY1133" fmla="*/ 222970 h 426863"/>
                  <a:gd name="connsiteX1134" fmla="*/ 81322 w 290722"/>
                  <a:gd name="connsiteY1134" fmla="*/ 222466 h 426863"/>
                  <a:gd name="connsiteX1135" fmla="*/ 81482 w 290722"/>
                  <a:gd name="connsiteY1135" fmla="*/ 222306 h 426863"/>
                  <a:gd name="connsiteX1136" fmla="*/ 81551 w 290722"/>
                  <a:gd name="connsiteY1136" fmla="*/ 222237 h 426863"/>
                  <a:gd name="connsiteX1137" fmla="*/ 82557 w 290722"/>
                  <a:gd name="connsiteY1137" fmla="*/ 221298 h 426863"/>
                  <a:gd name="connsiteX1138" fmla="*/ 86605 w 290722"/>
                  <a:gd name="connsiteY1138" fmla="*/ 217565 h 426863"/>
                  <a:gd name="connsiteX1139" fmla="*/ 90424 w 290722"/>
                  <a:gd name="connsiteY1139" fmla="*/ 214519 h 426863"/>
                  <a:gd name="connsiteX1140" fmla="*/ 91499 w 290722"/>
                  <a:gd name="connsiteY1140" fmla="*/ 213672 h 426863"/>
                  <a:gd name="connsiteX1141" fmla="*/ 92550 w 290722"/>
                  <a:gd name="connsiteY1141" fmla="*/ 212870 h 426863"/>
                  <a:gd name="connsiteX1142" fmla="*/ 94746 w 290722"/>
                  <a:gd name="connsiteY1142" fmla="*/ 211221 h 426863"/>
                  <a:gd name="connsiteX1143" fmla="*/ 99045 w 290722"/>
                  <a:gd name="connsiteY1143" fmla="*/ 208061 h 426863"/>
                  <a:gd name="connsiteX1144" fmla="*/ 103481 w 290722"/>
                  <a:gd name="connsiteY1144" fmla="*/ 204855 h 426863"/>
                  <a:gd name="connsiteX1145" fmla="*/ 107963 w 290722"/>
                  <a:gd name="connsiteY1145" fmla="*/ 201488 h 426863"/>
                  <a:gd name="connsiteX1146" fmla="*/ 116790 w 290722"/>
                  <a:gd name="connsiteY1146" fmla="*/ 194686 h 426863"/>
                  <a:gd name="connsiteX1147" fmla="*/ 121067 w 290722"/>
                  <a:gd name="connsiteY1147" fmla="*/ 191228 h 426863"/>
                  <a:gd name="connsiteX1148" fmla="*/ 123193 w 290722"/>
                  <a:gd name="connsiteY1148" fmla="*/ 189488 h 426863"/>
                  <a:gd name="connsiteX1149" fmla="*/ 124245 w 290722"/>
                  <a:gd name="connsiteY1149" fmla="*/ 188618 h 426863"/>
                  <a:gd name="connsiteX1150" fmla="*/ 124497 w 290722"/>
                  <a:gd name="connsiteY1150" fmla="*/ 188411 h 426863"/>
                  <a:gd name="connsiteX1151" fmla="*/ 124840 w 290722"/>
                  <a:gd name="connsiteY1151" fmla="*/ 188137 h 426863"/>
                  <a:gd name="connsiteX1152" fmla="*/ 125366 w 290722"/>
                  <a:gd name="connsiteY1152" fmla="*/ 187679 h 426863"/>
                  <a:gd name="connsiteX1153" fmla="*/ 133987 w 290722"/>
                  <a:gd name="connsiteY1153" fmla="*/ 179938 h 426863"/>
                  <a:gd name="connsiteX1154" fmla="*/ 138903 w 290722"/>
                  <a:gd name="connsiteY1154" fmla="*/ 174762 h 426863"/>
                  <a:gd name="connsiteX1155" fmla="*/ 139521 w 290722"/>
                  <a:gd name="connsiteY1155" fmla="*/ 180946 h 426863"/>
                  <a:gd name="connsiteX1156" fmla="*/ 142814 w 290722"/>
                  <a:gd name="connsiteY1156" fmla="*/ 196587 h 426863"/>
                  <a:gd name="connsiteX1157" fmla="*/ 145626 w 290722"/>
                  <a:gd name="connsiteY1157" fmla="*/ 204420 h 426863"/>
                  <a:gd name="connsiteX1158" fmla="*/ 147204 w 290722"/>
                  <a:gd name="connsiteY1158" fmla="*/ 207832 h 426863"/>
                  <a:gd name="connsiteX1159" fmla="*/ 148874 w 290722"/>
                  <a:gd name="connsiteY1159" fmla="*/ 211313 h 426863"/>
                  <a:gd name="connsiteX1160" fmla="*/ 148988 w 290722"/>
                  <a:gd name="connsiteY1160" fmla="*/ 211542 h 426863"/>
                  <a:gd name="connsiteX1161" fmla="*/ 149148 w 290722"/>
                  <a:gd name="connsiteY1161" fmla="*/ 211794 h 426863"/>
                  <a:gd name="connsiteX1162" fmla="*/ 151138 w 290722"/>
                  <a:gd name="connsiteY1162" fmla="*/ 215046 h 426863"/>
                  <a:gd name="connsiteX1163" fmla="*/ 153196 w 290722"/>
                  <a:gd name="connsiteY1163" fmla="*/ 218298 h 426863"/>
                  <a:gd name="connsiteX1164" fmla="*/ 153264 w 290722"/>
                  <a:gd name="connsiteY1164" fmla="*/ 218412 h 426863"/>
                  <a:gd name="connsiteX1165" fmla="*/ 153493 w 290722"/>
                  <a:gd name="connsiteY1165" fmla="*/ 218710 h 426863"/>
                  <a:gd name="connsiteX1166" fmla="*/ 156512 w 290722"/>
                  <a:gd name="connsiteY1166" fmla="*/ 222512 h 426863"/>
                  <a:gd name="connsiteX1167" fmla="*/ 158318 w 290722"/>
                  <a:gd name="connsiteY1167" fmla="*/ 224619 h 426863"/>
                  <a:gd name="connsiteX1168" fmla="*/ 160147 w 290722"/>
                  <a:gd name="connsiteY1168" fmla="*/ 226451 h 426863"/>
                  <a:gd name="connsiteX1169" fmla="*/ 164744 w 290722"/>
                  <a:gd name="connsiteY1169" fmla="*/ 230734 h 426863"/>
                  <a:gd name="connsiteX1170" fmla="*/ 169729 w 290722"/>
                  <a:gd name="connsiteY1170" fmla="*/ 234444 h 426863"/>
                  <a:gd name="connsiteX1171" fmla="*/ 172290 w 290722"/>
                  <a:gd name="connsiteY1171" fmla="*/ 236161 h 426863"/>
                  <a:gd name="connsiteX1172" fmla="*/ 174737 w 290722"/>
                  <a:gd name="connsiteY1172" fmla="*/ 237627 h 426863"/>
                  <a:gd name="connsiteX1173" fmla="*/ 175949 w 290722"/>
                  <a:gd name="connsiteY1173" fmla="*/ 238360 h 426863"/>
                  <a:gd name="connsiteX1174" fmla="*/ 176567 w 290722"/>
                  <a:gd name="connsiteY1174" fmla="*/ 238726 h 426863"/>
                  <a:gd name="connsiteX1175" fmla="*/ 176635 w 290722"/>
                  <a:gd name="connsiteY1175" fmla="*/ 238726 h 426863"/>
                  <a:gd name="connsiteX1176" fmla="*/ 177184 w 290722"/>
                  <a:gd name="connsiteY1176" fmla="*/ 239070 h 426863"/>
                  <a:gd name="connsiteX1177" fmla="*/ 177344 w 290722"/>
                  <a:gd name="connsiteY1177" fmla="*/ 239139 h 426863"/>
                  <a:gd name="connsiteX1178" fmla="*/ 177664 w 290722"/>
                  <a:gd name="connsiteY1178" fmla="*/ 239276 h 426863"/>
                  <a:gd name="connsiteX1179" fmla="*/ 178030 w 290722"/>
                  <a:gd name="connsiteY1179" fmla="*/ 239436 h 426863"/>
                  <a:gd name="connsiteX1180" fmla="*/ 178030 w 290722"/>
                  <a:gd name="connsiteY1180" fmla="*/ 239505 h 426863"/>
                  <a:gd name="connsiteX1181" fmla="*/ 178099 w 290722"/>
                  <a:gd name="connsiteY1181" fmla="*/ 239872 h 426863"/>
                  <a:gd name="connsiteX1182" fmla="*/ 178144 w 290722"/>
                  <a:gd name="connsiteY1182" fmla="*/ 240032 h 426863"/>
                  <a:gd name="connsiteX1183" fmla="*/ 178990 w 290722"/>
                  <a:gd name="connsiteY1183" fmla="*/ 243146 h 426863"/>
                  <a:gd name="connsiteX1184" fmla="*/ 179288 w 290722"/>
                  <a:gd name="connsiteY1184" fmla="*/ 244200 h 426863"/>
                  <a:gd name="connsiteX1185" fmla="*/ 179631 w 290722"/>
                  <a:gd name="connsiteY1185" fmla="*/ 245070 h 426863"/>
                  <a:gd name="connsiteX1186" fmla="*/ 180294 w 290722"/>
                  <a:gd name="connsiteY1186" fmla="*/ 246811 h 426863"/>
                  <a:gd name="connsiteX1187" fmla="*/ 183175 w 290722"/>
                  <a:gd name="connsiteY1187" fmla="*/ 252879 h 426863"/>
                  <a:gd name="connsiteX1188" fmla="*/ 185051 w 290722"/>
                  <a:gd name="connsiteY1188" fmla="*/ 256017 h 426863"/>
                  <a:gd name="connsiteX1189" fmla="*/ 185965 w 290722"/>
                  <a:gd name="connsiteY1189" fmla="*/ 257368 h 426863"/>
                  <a:gd name="connsiteX1190" fmla="*/ 186423 w 290722"/>
                  <a:gd name="connsiteY1190" fmla="*/ 258032 h 426863"/>
                  <a:gd name="connsiteX1191" fmla="*/ 186651 w 290722"/>
                  <a:gd name="connsiteY1191" fmla="*/ 258376 h 426863"/>
                  <a:gd name="connsiteX1192" fmla="*/ 186857 w 290722"/>
                  <a:gd name="connsiteY1192" fmla="*/ 258674 h 426863"/>
                  <a:gd name="connsiteX1193" fmla="*/ 186925 w 290722"/>
                  <a:gd name="connsiteY1193" fmla="*/ 258765 h 426863"/>
                  <a:gd name="connsiteX1194" fmla="*/ 187063 w 290722"/>
                  <a:gd name="connsiteY1194" fmla="*/ 258926 h 426863"/>
                  <a:gd name="connsiteX1195" fmla="*/ 189098 w 290722"/>
                  <a:gd name="connsiteY1195" fmla="*/ 261422 h 426863"/>
                  <a:gd name="connsiteX1196" fmla="*/ 190127 w 290722"/>
                  <a:gd name="connsiteY1196" fmla="*/ 262659 h 426863"/>
                  <a:gd name="connsiteX1197" fmla="*/ 190882 w 290722"/>
                  <a:gd name="connsiteY1197" fmla="*/ 263574 h 426863"/>
                  <a:gd name="connsiteX1198" fmla="*/ 191476 w 290722"/>
                  <a:gd name="connsiteY1198" fmla="*/ 264170 h 426863"/>
                  <a:gd name="connsiteX1199" fmla="*/ 191728 w 290722"/>
                  <a:gd name="connsiteY1199" fmla="*/ 264422 h 426863"/>
                  <a:gd name="connsiteX1200" fmla="*/ 191819 w 290722"/>
                  <a:gd name="connsiteY1200" fmla="*/ 264834 h 426863"/>
                  <a:gd name="connsiteX1201" fmla="*/ 191865 w 290722"/>
                  <a:gd name="connsiteY1201" fmla="*/ 265040 h 426863"/>
                  <a:gd name="connsiteX1202" fmla="*/ 191911 w 290722"/>
                  <a:gd name="connsiteY1202" fmla="*/ 265292 h 426863"/>
                  <a:gd name="connsiteX1203" fmla="*/ 191979 w 290722"/>
                  <a:gd name="connsiteY1203" fmla="*/ 265704 h 426863"/>
                  <a:gd name="connsiteX1204" fmla="*/ 192025 w 290722"/>
                  <a:gd name="connsiteY1204" fmla="*/ 265979 h 426863"/>
                  <a:gd name="connsiteX1205" fmla="*/ 192025 w 290722"/>
                  <a:gd name="connsiteY1205" fmla="*/ 266323 h 426863"/>
                  <a:gd name="connsiteX1206" fmla="*/ 192094 w 290722"/>
                  <a:gd name="connsiteY1206" fmla="*/ 267353 h 426863"/>
                  <a:gd name="connsiteX1207" fmla="*/ 192094 w 290722"/>
                  <a:gd name="connsiteY1207" fmla="*/ 267743 h 426863"/>
                  <a:gd name="connsiteX1208" fmla="*/ 192048 w 290722"/>
                  <a:gd name="connsiteY1208" fmla="*/ 268201 h 426863"/>
                  <a:gd name="connsiteX1209" fmla="*/ 192002 w 290722"/>
                  <a:gd name="connsiteY1209" fmla="*/ 268453 h 426863"/>
                  <a:gd name="connsiteX1210" fmla="*/ 191888 w 290722"/>
                  <a:gd name="connsiteY1210" fmla="*/ 269575 h 426863"/>
                  <a:gd name="connsiteX1211" fmla="*/ 191888 w 290722"/>
                  <a:gd name="connsiteY1211" fmla="*/ 269827 h 426863"/>
                  <a:gd name="connsiteX1212" fmla="*/ 191773 w 290722"/>
                  <a:gd name="connsiteY1212" fmla="*/ 270239 h 426863"/>
                  <a:gd name="connsiteX1213" fmla="*/ 191568 w 290722"/>
                  <a:gd name="connsiteY1213" fmla="*/ 271018 h 426863"/>
                  <a:gd name="connsiteX1214" fmla="*/ 191385 w 290722"/>
                  <a:gd name="connsiteY1214" fmla="*/ 271819 h 426863"/>
                  <a:gd name="connsiteX1215" fmla="*/ 191293 w 290722"/>
                  <a:gd name="connsiteY1215" fmla="*/ 272208 h 426863"/>
                  <a:gd name="connsiteX1216" fmla="*/ 191248 w 290722"/>
                  <a:gd name="connsiteY1216" fmla="*/ 272392 h 426863"/>
                  <a:gd name="connsiteX1217" fmla="*/ 190219 w 290722"/>
                  <a:gd name="connsiteY1217" fmla="*/ 275392 h 426863"/>
                  <a:gd name="connsiteX1218" fmla="*/ 189212 w 290722"/>
                  <a:gd name="connsiteY1218" fmla="*/ 278461 h 426863"/>
                  <a:gd name="connsiteX1219" fmla="*/ 188183 w 290722"/>
                  <a:gd name="connsiteY1219" fmla="*/ 281782 h 426863"/>
                  <a:gd name="connsiteX1220" fmla="*/ 187337 w 290722"/>
                  <a:gd name="connsiteY1220" fmla="*/ 285079 h 426863"/>
                  <a:gd name="connsiteX1221" fmla="*/ 186788 w 290722"/>
                  <a:gd name="connsiteY1221" fmla="*/ 288308 h 426863"/>
                  <a:gd name="connsiteX1222" fmla="*/ 186720 w 290722"/>
                  <a:gd name="connsiteY1222" fmla="*/ 288698 h 426863"/>
                  <a:gd name="connsiteX1223" fmla="*/ 186628 w 290722"/>
                  <a:gd name="connsiteY1223" fmla="*/ 289179 h 426863"/>
                  <a:gd name="connsiteX1224" fmla="*/ 186628 w 290722"/>
                  <a:gd name="connsiteY1224" fmla="*/ 289179 h 426863"/>
                  <a:gd name="connsiteX1225" fmla="*/ 186628 w 290722"/>
                  <a:gd name="connsiteY1225" fmla="*/ 289247 h 426863"/>
                  <a:gd name="connsiteX1226" fmla="*/ 186628 w 290722"/>
                  <a:gd name="connsiteY1226" fmla="*/ 289362 h 426863"/>
                  <a:gd name="connsiteX1227" fmla="*/ 186628 w 290722"/>
                  <a:gd name="connsiteY1227" fmla="*/ 289568 h 426863"/>
                  <a:gd name="connsiteX1228" fmla="*/ 186582 w 290722"/>
                  <a:gd name="connsiteY1228" fmla="*/ 290392 h 426863"/>
                  <a:gd name="connsiteX1229" fmla="*/ 186468 w 290722"/>
                  <a:gd name="connsiteY1229" fmla="*/ 292041 h 426863"/>
                  <a:gd name="connsiteX1230" fmla="*/ 186400 w 290722"/>
                  <a:gd name="connsiteY1230" fmla="*/ 292843 h 426863"/>
                  <a:gd name="connsiteX1231" fmla="*/ 186400 w 290722"/>
                  <a:gd name="connsiteY1231" fmla="*/ 293255 h 426863"/>
                  <a:gd name="connsiteX1232" fmla="*/ 186400 w 290722"/>
                  <a:gd name="connsiteY1232" fmla="*/ 293461 h 426863"/>
                  <a:gd name="connsiteX1233" fmla="*/ 186400 w 290722"/>
                  <a:gd name="connsiteY1233" fmla="*/ 293874 h 426863"/>
                  <a:gd name="connsiteX1234" fmla="*/ 186423 w 290722"/>
                  <a:gd name="connsiteY1234" fmla="*/ 295522 h 426863"/>
                  <a:gd name="connsiteX1235" fmla="*/ 186423 w 290722"/>
                  <a:gd name="connsiteY1235" fmla="*/ 296049 h 426863"/>
                  <a:gd name="connsiteX1236" fmla="*/ 186491 w 290722"/>
                  <a:gd name="connsiteY1236" fmla="*/ 296439 h 426863"/>
                  <a:gd name="connsiteX1237" fmla="*/ 186582 w 290722"/>
                  <a:gd name="connsiteY1237" fmla="*/ 297492 h 426863"/>
                  <a:gd name="connsiteX1238" fmla="*/ 186834 w 290722"/>
                  <a:gd name="connsiteY1238" fmla="*/ 299324 h 426863"/>
                  <a:gd name="connsiteX1239" fmla="*/ 187177 w 290722"/>
                  <a:gd name="connsiteY1239" fmla="*/ 300927 h 426863"/>
                  <a:gd name="connsiteX1240" fmla="*/ 187269 w 290722"/>
                  <a:gd name="connsiteY1240" fmla="*/ 301339 h 426863"/>
                  <a:gd name="connsiteX1241" fmla="*/ 187406 w 290722"/>
                  <a:gd name="connsiteY1241" fmla="*/ 301843 h 426863"/>
                  <a:gd name="connsiteX1242" fmla="*/ 187634 w 290722"/>
                  <a:gd name="connsiteY1242" fmla="*/ 302622 h 426863"/>
                  <a:gd name="connsiteX1243" fmla="*/ 187909 w 290722"/>
                  <a:gd name="connsiteY1243" fmla="*/ 303538 h 426863"/>
                  <a:gd name="connsiteX1244" fmla="*/ 188229 w 290722"/>
                  <a:gd name="connsiteY1244" fmla="*/ 304294 h 426863"/>
                  <a:gd name="connsiteX1245" fmla="*/ 188549 w 290722"/>
                  <a:gd name="connsiteY1245" fmla="*/ 305049 h 426863"/>
                  <a:gd name="connsiteX1246" fmla="*/ 188618 w 290722"/>
                  <a:gd name="connsiteY1246" fmla="*/ 305256 h 426863"/>
                  <a:gd name="connsiteX1247" fmla="*/ 188709 w 290722"/>
                  <a:gd name="connsiteY1247" fmla="*/ 305530 h 426863"/>
                  <a:gd name="connsiteX1248" fmla="*/ 188778 w 290722"/>
                  <a:gd name="connsiteY1248" fmla="*/ 305691 h 426863"/>
                  <a:gd name="connsiteX1249" fmla="*/ 188938 w 290722"/>
                  <a:gd name="connsiteY1249" fmla="*/ 306057 h 426863"/>
                  <a:gd name="connsiteX1250" fmla="*/ 189281 w 290722"/>
                  <a:gd name="connsiteY1250" fmla="*/ 306790 h 426863"/>
                  <a:gd name="connsiteX1251" fmla="*/ 189441 w 290722"/>
                  <a:gd name="connsiteY1251" fmla="*/ 307156 h 426863"/>
                  <a:gd name="connsiteX1252" fmla="*/ 189555 w 290722"/>
                  <a:gd name="connsiteY1252" fmla="*/ 307385 h 426863"/>
                  <a:gd name="connsiteX1253" fmla="*/ 189555 w 290722"/>
                  <a:gd name="connsiteY1253" fmla="*/ 307431 h 426863"/>
                  <a:gd name="connsiteX1254" fmla="*/ 189624 w 290722"/>
                  <a:gd name="connsiteY1254" fmla="*/ 307523 h 426863"/>
                  <a:gd name="connsiteX1255" fmla="*/ 189738 w 290722"/>
                  <a:gd name="connsiteY1255" fmla="*/ 307706 h 426863"/>
                  <a:gd name="connsiteX1256" fmla="*/ 190173 w 290722"/>
                  <a:gd name="connsiteY1256" fmla="*/ 308416 h 426863"/>
                  <a:gd name="connsiteX1257" fmla="*/ 190173 w 290722"/>
                  <a:gd name="connsiteY1257" fmla="*/ 308416 h 426863"/>
                  <a:gd name="connsiteX1258" fmla="*/ 190081 w 290722"/>
                  <a:gd name="connsiteY1258" fmla="*/ 308531 h 426863"/>
                  <a:gd name="connsiteX1259" fmla="*/ 190081 w 290722"/>
                  <a:gd name="connsiteY1259" fmla="*/ 308531 h 426863"/>
                  <a:gd name="connsiteX1260" fmla="*/ 189670 w 290722"/>
                  <a:gd name="connsiteY1260" fmla="*/ 308988 h 426863"/>
                  <a:gd name="connsiteX1261" fmla="*/ 189670 w 290722"/>
                  <a:gd name="connsiteY1261" fmla="*/ 308988 h 426863"/>
                  <a:gd name="connsiteX1262" fmla="*/ 189601 w 290722"/>
                  <a:gd name="connsiteY1262" fmla="*/ 309103 h 426863"/>
                  <a:gd name="connsiteX1263" fmla="*/ 189418 w 290722"/>
                  <a:gd name="connsiteY1263" fmla="*/ 309355 h 426863"/>
                  <a:gd name="connsiteX1264" fmla="*/ 188778 w 290722"/>
                  <a:gd name="connsiteY1264" fmla="*/ 310409 h 426863"/>
                  <a:gd name="connsiteX1265" fmla="*/ 188686 w 290722"/>
                  <a:gd name="connsiteY1265" fmla="*/ 310546 h 426863"/>
                  <a:gd name="connsiteX1266" fmla="*/ 188366 w 290722"/>
                  <a:gd name="connsiteY1266" fmla="*/ 311004 h 426863"/>
                  <a:gd name="connsiteX1267" fmla="*/ 188366 w 290722"/>
                  <a:gd name="connsiteY1267" fmla="*/ 311004 h 426863"/>
                  <a:gd name="connsiteX1268" fmla="*/ 188366 w 290722"/>
                  <a:gd name="connsiteY1268" fmla="*/ 311027 h 426863"/>
                  <a:gd name="connsiteX1269" fmla="*/ 188366 w 290722"/>
                  <a:gd name="connsiteY1269" fmla="*/ 311027 h 426863"/>
                  <a:gd name="connsiteX1270" fmla="*/ 188343 w 290722"/>
                  <a:gd name="connsiteY1270" fmla="*/ 311141 h 426863"/>
                  <a:gd name="connsiteX1271" fmla="*/ 188229 w 290722"/>
                  <a:gd name="connsiteY1271" fmla="*/ 311439 h 426863"/>
                  <a:gd name="connsiteX1272" fmla="*/ 187772 w 290722"/>
                  <a:gd name="connsiteY1272" fmla="*/ 312607 h 426863"/>
                  <a:gd name="connsiteX1273" fmla="*/ 187657 w 290722"/>
                  <a:gd name="connsiteY1273" fmla="*/ 312927 h 426863"/>
                  <a:gd name="connsiteX1274" fmla="*/ 187497 w 290722"/>
                  <a:gd name="connsiteY1274" fmla="*/ 313225 h 426863"/>
                  <a:gd name="connsiteX1275" fmla="*/ 187497 w 290722"/>
                  <a:gd name="connsiteY1275" fmla="*/ 313225 h 426863"/>
                  <a:gd name="connsiteX1276" fmla="*/ 187497 w 290722"/>
                  <a:gd name="connsiteY1276" fmla="*/ 313248 h 426863"/>
                  <a:gd name="connsiteX1277" fmla="*/ 187497 w 290722"/>
                  <a:gd name="connsiteY1277" fmla="*/ 313248 h 426863"/>
                  <a:gd name="connsiteX1278" fmla="*/ 187497 w 290722"/>
                  <a:gd name="connsiteY1278" fmla="*/ 313386 h 426863"/>
                  <a:gd name="connsiteX1279" fmla="*/ 187452 w 290722"/>
                  <a:gd name="connsiteY1279" fmla="*/ 313546 h 426863"/>
                  <a:gd name="connsiteX1280" fmla="*/ 187246 w 290722"/>
                  <a:gd name="connsiteY1280" fmla="*/ 314233 h 426863"/>
                  <a:gd name="connsiteX1281" fmla="*/ 186880 w 290722"/>
                  <a:gd name="connsiteY1281" fmla="*/ 315607 h 426863"/>
                  <a:gd name="connsiteX1282" fmla="*/ 186971 w 290722"/>
                  <a:gd name="connsiteY1282" fmla="*/ 315378 h 426863"/>
                  <a:gd name="connsiteX1283" fmla="*/ 186560 w 290722"/>
                  <a:gd name="connsiteY1283" fmla="*/ 317119 h 426863"/>
                  <a:gd name="connsiteX1284" fmla="*/ 186491 w 290722"/>
                  <a:gd name="connsiteY1284" fmla="*/ 317989 h 426863"/>
                  <a:gd name="connsiteX1285" fmla="*/ 186491 w 290722"/>
                  <a:gd name="connsiteY1285" fmla="*/ 318195 h 426863"/>
                  <a:gd name="connsiteX1286" fmla="*/ 186491 w 290722"/>
                  <a:gd name="connsiteY1286" fmla="*/ 318218 h 426863"/>
                  <a:gd name="connsiteX1287" fmla="*/ 186491 w 290722"/>
                  <a:gd name="connsiteY1287" fmla="*/ 318218 h 426863"/>
                  <a:gd name="connsiteX1288" fmla="*/ 186468 w 290722"/>
                  <a:gd name="connsiteY1288" fmla="*/ 318447 h 426863"/>
                  <a:gd name="connsiteX1289" fmla="*/ 186468 w 290722"/>
                  <a:gd name="connsiteY1289" fmla="*/ 320920 h 426863"/>
                  <a:gd name="connsiteX1290" fmla="*/ 186468 w 290722"/>
                  <a:gd name="connsiteY1290" fmla="*/ 320737 h 426863"/>
                  <a:gd name="connsiteX1291" fmla="*/ 186537 w 290722"/>
                  <a:gd name="connsiteY1291" fmla="*/ 321699 h 426863"/>
                  <a:gd name="connsiteX1292" fmla="*/ 186628 w 290722"/>
                  <a:gd name="connsiteY1292" fmla="*/ 322592 h 426863"/>
                  <a:gd name="connsiteX1293" fmla="*/ 186788 w 290722"/>
                  <a:gd name="connsiteY1293" fmla="*/ 323210 h 426863"/>
                  <a:gd name="connsiteX1294" fmla="*/ 186834 w 290722"/>
                  <a:gd name="connsiteY1294" fmla="*/ 323371 h 426863"/>
                  <a:gd name="connsiteX1295" fmla="*/ 186834 w 290722"/>
                  <a:gd name="connsiteY1295" fmla="*/ 323462 h 426863"/>
                  <a:gd name="connsiteX1296" fmla="*/ 186834 w 290722"/>
                  <a:gd name="connsiteY1296" fmla="*/ 323508 h 426863"/>
                  <a:gd name="connsiteX1297" fmla="*/ 186834 w 290722"/>
                  <a:gd name="connsiteY1297" fmla="*/ 323645 h 426863"/>
                  <a:gd name="connsiteX1298" fmla="*/ 186834 w 290722"/>
                  <a:gd name="connsiteY1298" fmla="*/ 323645 h 426863"/>
                  <a:gd name="connsiteX1299" fmla="*/ 186925 w 290722"/>
                  <a:gd name="connsiteY1299" fmla="*/ 324058 h 426863"/>
                  <a:gd name="connsiteX1300" fmla="*/ 187337 w 290722"/>
                  <a:gd name="connsiteY1300" fmla="*/ 325409 h 426863"/>
                  <a:gd name="connsiteX1301" fmla="*/ 187452 w 290722"/>
                  <a:gd name="connsiteY1301" fmla="*/ 325730 h 426863"/>
                  <a:gd name="connsiteX1302" fmla="*/ 187452 w 290722"/>
                  <a:gd name="connsiteY1302" fmla="*/ 325798 h 426863"/>
                  <a:gd name="connsiteX1303" fmla="*/ 187497 w 290722"/>
                  <a:gd name="connsiteY1303" fmla="*/ 325798 h 426863"/>
                  <a:gd name="connsiteX1304" fmla="*/ 187497 w 290722"/>
                  <a:gd name="connsiteY1304" fmla="*/ 325798 h 426863"/>
                  <a:gd name="connsiteX1305" fmla="*/ 187566 w 290722"/>
                  <a:gd name="connsiteY1305" fmla="*/ 326050 h 426863"/>
                  <a:gd name="connsiteX1306" fmla="*/ 187566 w 290722"/>
                  <a:gd name="connsiteY1306" fmla="*/ 326050 h 426863"/>
                  <a:gd name="connsiteX1307" fmla="*/ 187634 w 290722"/>
                  <a:gd name="connsiteY1307" fmla="*/ 326210 h 426863"/>
                  <a:gd name="connsiteX1308" fmla="*/ 187955 w 290722"/>
                  <a:gd name="connsiteY1308" fmla="*/ 326783 h 426863"/>
                  <a:gd name="connsiteX1309" fmla="*/ 188641 w 290722"/>
                  <a:gd name="connsiteY1309" fmla="*/ 328020 h 426863"/>
                  <a:gd name="connsiteX1310" fmla="*/ 189098 w 290722"/>
                  <a:gd name="connsiteY1310" fmla="*/ 328730 h 426863"/>
                  <a:gd name="connsiteX1311" fmla="*/ 189533 w 290722"/>
                  <a:gd name="connsiteY1311" fmla="*/ 329211 h 426863"/>
                  <a:gd name="connsiteX1312" fmla="*/ 189647 w 290722"/>
                  <a:gd name="connsiteY1312" fmla="*/ 329325 h 426863"/>
                  <a:gd name="connsiteX1313" fmla="*/ 189830 w 290722"/>
                  <a:gd name="connsiteY1313" fmla="*/ 329531 h 426863"/>
                  <a:gd name="connsiteX1314" fmla="*/ 190081 w 290722"/>
                  <a:gd name="connsiteY1314" fmla="*/ 329783 h 426863"/>
                  <a:gd name="connsiteX1315" fmla="*/ 190562 w 290722"/>
                  <a:gd name="connsiteY1315" fmla="*/ 330218 h 426863"/>
                  <a:gd name="connsiteX1316" fmla="*/ 190676 w 290722"/>
                  <a:gd name="connsiteY1316" fmla="*/ 330333 h 426863"/>
                  <a:gd name="connsiteX1317" fmla="*/ 190905 w 290722"/>
                  <a:gd name="connsiteY1317" fmla="*/ 330516 h 426863"/>
                  <a:gd name="connsiteX1318" fmla="*/ 191225 w 290722"/>
                  <a:gd name="connsiteY1318" fmla="*/ 330745 h 426863"/>
                  <a:gd name="connsiteX1319" fmla="*/ 191842 w 290722"/>
                  <a:gd name="connsiteY1319" fmla="*/ 331111 h 426863"/>
                  <a:gd name="connsiteX1320" fmla="*/ 192140 w 290722"/>
                  <a:gd name="connsiteY1320" fmla="*/ 331203 h 426863"/>
                  <a:gd name="connsiteX1321" fmla="*/ 192711 w 290722"/>
                  <a:gd name="connsiteY1321" fmla="*/ 330768 h 426863"/>
                  <a:gd name="connsiteX1322" fmla="*/ 193603 w 290722"/>
                  <a:gd name="connsiteY1322" fmla="*/ 330058 h 426863"/>
                  <a:gd name="connsiteX1323" fmla="*/ 193809 w 290722"/>
                  <a:gd name="connsiteY1323" fmla="*/ 329898 h 426863"/>
                  <a:gd name="connsiteX1324" fmla="*/ 194015 w 290722"/>
                  <a:gd name="connsiteY1324" fmla="*/ 329783 h 426863"/>
                  <a:gd name="connsiteX1325" fmla="*/ 194426 w 290722"/>
                  <a:gd name="connsiteY1325" fmla="*/ 329440 h 426863"/>
                  <a:gd name="connsiteX1326" fmla="*/ 194792 w 290722"/>
                  <a:gd name="connsiteY1326" fmla="*/ 329073 h 426863"/>
                  <a:gd name="connsiteX1327" fmla="*/ 195135 w 290722"/>
                  <a:gd name="connsiteY1327" fmla="*/ 328821 h 426863"/>
                  <a:gd name="connsiteX1328" fmla="*/ 195844 w 290722"/>
                  <a:gd name="connsiteY1328" fmla="*/ 328134 h 426863"/>
                  <a:gd name="connsiteX1329" fmla="*/ 195936 w 290722"/>
                  <a:gd name="connsiteY1329" fmla="*/ 328043 h 426863"/>
                  <a:gd name="connsiteX1330" fmla="*/ 195958 w 290722"/>
                  <a:gd name="connsiteY1330" fmla="*/ 328043 h 426863"/>
                  <a:gd name="connsiteX1331" fmla="*/ 195958 w 290722"/>
                  <a:gd name="connsiteY1331" fmla="*/ 328043 h 426863"/>
                  <a:gd name="connsiteX1332" fmla="*/ 195958 w 290722"/>
                  <a:gd name="connsiteY1332" fmla="*/ 328043 h 426863"/>
                  <a:gd name="connsiteX1333" fmla="*/ 196004 w 290722"/>
                  <a:gd name="connsiteY1333" fmla="*/ 327883 h 426863"/>
                  <a:gd name="connsiteX1334" fmla="*/ 196004 w 290722"/>
                  <a:gd name="connsiteY1334" fmla="*/ 327883 h 426863"/>
                  <a:gd name="connsiteX1335" fmla="*/ 196050 w 290722"/>
                  <a:gd name="connsiteY1335" fmla="*/ 327836 h 426863"/>
                  <a:gd name="connsiteX1336" fmla="*/ 196553 w 290722"/>
                  <a:gd name="connsiteY1336" fmla="*/ 327310 h 426863"/>
                  <a:gd name="connsiteX1337" fmla="*/ 197193 w 290722"/>
                  <a:gd name="connsiteY1337" fmla="*/ 326577 h 426863"/>
                  <a:gd name="connsiteX1338" fmla="*/ 197193 w 290722"/>
                  <a:gd name="connsiteY1338" fmla="*/ 326577 h 426863"/>
                  <a:gd name="connsiteX1339" fmla="*/ 197262 w 290722"/>
                  <a:gd name="connsiteY1339" fmla="*/ 326325 h 426863"/>
                  <a:gd name="connsiteX1340" fmla="*/ 197262 w 290722"/>
                  <a:gd name="connsiteY1340" fmla="*/ 326325 h 426863"/>
                  <a:gd name="connsiteX1341" fmla="*/ 197262 w 290722"/>
                  <a:gd name="connsiteY1341" fmla="*/ 326325 h 426863"/>
                  <a:gd name="connsiteX1342" fmla="*/ 197262 w 290722"/>
                  <a:gd name="connsiteY1342" fmla="*/ 326325 h 426863"/>
                  <a:gd name="connsiteX1343" fmla="*/ 197308 w 290722"/>
                  <a:gd name="connsiteY1343" fmla="*/ 326233 h 426863"/>
                  <a:gd name="connsiteX1344" fmla="*/ 197399 w 290722"/>
                  <a:gd name="connsiteY1344" fmla="*/ 326142 h 426863"/>
                  <a:gd name="connsiteX1345" fmla="*/ 197536 w 290722"/>
                  <a:gd name="connsiteY1345" fmla="*/ 325958 h 426863"/>
                  <a:gd name="connsiteX1346" fmla="*/ 197811 w 290722"/>
                  <a:gd name="connsiteY1346" fmla="*/ 325592 h 426863"/>
                  <a:gd name="connsiteX1347" fmla="*/ 198382 w 290722"/>
                  <a:gd name="connsiteY1347" fmla="*/ 324836 h 426863"/>
                  <a:gd name="connsiteX1348" fmla="*/ 198291 w 290722"/>
                  <a:gd name="connsiteY1348" fmla="*/ 325203 h 426863"/>
                  <a:gd name="connsiteX1349" fmla="*/ 198862 w 290722"/>
                  <a:gd name="connsiteY1349" fmla="*/ 324218 h 426863"/>
                  <a:gd name="connsiteX1350" fmla="*/ 199114 w 290722"/>
                  <a:gd name="connsiteY1350" fmla="*/ 323783 h 426863"/>
                  <a:gd name="connsiteX1351" fmla="*/ 199228 w 290722"/>
                  <a:gd name="connsiteY1351" fmla="*/ 323577 h 426863"/>
                  <a:gd name="connsiteX1352" fmla="*/ 199297 w 290722"/>
                  <a:gd name="connsiteY1352" fmla="*/ 323485 h 426863"/>
                  <a:gd name="connsiteX1353" fmla="*/ 199297 w 290722"/>
                  <a:gd name="connsiteY1353" fmla="*/ 323417 h 426863"/>
                  <a:gd name="connsiteX1354" fmla="*/ 199343 w 290722"/>
                  <a:gd name="connsiteY1354" fmla="*/ 323417 h 426863"/>
                  <a:gd name="connsiteX1355" fmla="*/ 199343 w 290722"/>
                  <a:gd name="connsiteY1355" fmla="*/ 323417 h 426863"/>
                  <a:gd name="connsiteX1356" fmla="*/ 199297 w 290722"/>
                  <a:gd name="connsiteY1356" fmla="*/ 323600 h 426863"/>
                  <a:gd name="connsiteX1357" fmla="*/ 199297 w 290722"/>
                  <a:gd name="connsiteY1357" fmla="*/ 323600 h 426863"/>
                  <a:gd name="connsiteX1358" fmla="*/ 199297 w 290722"/>
                  <a:gd name="connsiteY1358" fmla="*/ 323554 h 426863"/>
                  <a:gd name="connsiteX1359" fmla="*/ 200281 w 290722"/>
                  <a:gd name="connsiteY1359" fmla="*/ 321447 h 426863"/>
                  <a:gd name="connsiteX1360" fmla="*/ 200372 w 290722"/>
                  <a:gd name="connsiteY1360" fmla="*/ 320966 h 426863"/>
                  <a:gd name="connsiteX1361" fmla="*/ 200875 w 290722"/>
                  <a:gd name="connsiteY1361" fmla="*/ 319775 h 426863"/>
                  <a:gd name="connsiteX1362" fmla="*/ 201058 w 290722"/>
                  <a:gd name="connsiteY1362" fmla="*/ 319271 h 426863"/>
                  <a:gd name="connsiteX1363" fmla="*/ 204054 w 290722"/>
                  <a:gd name="connsiteY1363" fmla="*/ 320989 h 426863"/>
                  <a:gd name="connsiteX1364" fmla="*/ 204259 w 290722"/>
                  <a:gd name="connsiteY1364" fmla="*/ 321104 h 426863"/>
                  <a:gd name="connsiteX1365" fmla="*/ 204351 w 290722"/>
                  <a:gd name="connsiteY1365" fmla="*/ 321172 h 426863"/>
                  <a:gd name="connsiteX1366" fmla="*/ 204488 w 290722"/>
                  <a:gd name="connsiteY1366" fmla="*/ 321241 h 426863"/>
                  <a:gd name="connsiteX1367" fmla="*/ 204557 w 290722"/>
                  <a:gd name="connsiteY1367" fmla="*/ 321287 h 426863"/>
                  <a:gd name="connsiteX1368" fmla="*/ 205860 w 290722"/>
                  <a:gd name="connsiteY1368" fmla="*/ 321813 h 426863"/>
                  <a:gd name="connsiteX1369" fmla="*/ 207598 w 290722"/>
                  <a:gd name="connsiteY1369" fmla="*/ 322523 h 426863"/>
                  <a:gd name="connsiteX1370" fmla="*/ 208078 w 290722"/>
                  <a:gd name="connsiteY1370" fmla="*/ 322729 h 426863"/>
                  <a:gd name="connsiteX1371" fmla="*/ 208536 w 290722"/>
                  <a:gd name="connsiteY1371" fmla="*/ 322867 h 426863"/>
                  <a:gd name="connsiteX1372" fmla="*/ 209473 w 290722"/>
                  <a:gd name="connsiteY1372" fmla="*/ 323165 h 426863"/>
                  <a:gd name="connsiteX1373" fmla="*/ 211303 w 290722"/>
                  <a:gd name="connsiteY1373" fmla="*/ 323645 h 426863"/>
                  <a:gd name="connsiteX1374" fmla="*/ 212698 w 290722"/>
                  <a:gd name="connsiteY1374" fmla="*/ 323897 h 426863"/>
                  <a:gd name="connsiteX1375" fmla="*/ 211828 w 290722"/>
                  <a:gd name="connsiteY1375" fmla="*/ 322638 h 426863"/>
                  <a:gd name="connsiteX1376" fmla="*/ 210731 w 290722"/>
                  <a:gd name="connsiteY1376" fmla="*/ 321172 h 426863"/>
                  <a:gd name="connsiteX1377" fmla="*/ 210182 w 290722"/>
                  <a:gd name="connsiteY1377" fmla="*/ 320439 h 426863"/>
                  <a:gd name="connsiteX1378" fmla="*/ 209908 w 290722"/>
                  <a:gd name="connsiteY1378" fmla="*/ 320073 h 426863"/>
                  <a:gd name="connsiteX1379" fmla="*/ 209839 w 290722"/>
                  <a:gd name="connsiteY1379" fmla="*/ 319981 h 426863"/>
                  <a:gd name="connsiteX1380" fmla="*/ 209839 w 290722"/>
                  <a:gd name="connsiteY1380" fmla="*/ 319913 h 426863"/>
                  <a:gd name="connsiteX1381" fmla="*/ 209702 w 290722"/>
                  <a:gd name="connsiteY1381" fmla="*/ 319729 h 426863"/>
                  <a:gd name="connsiteX1382" fmla="*/ 208650 w 290722"/>
                  <a:gd name="connsiteY1382" fmla="*/ 318241 h 426863"/>
                  <a:gd name="connsiteX1383" fmla="*/ 208101 w 290722"/>
                  <a:gd name="connsiteY1383" fmla="*/ 317531 h 426863"/>
                  <a:gd name="connsiteX1384" fmla="*/ 207827 w 290722"/>
                  <a:gd name="connsiteY1384" fmla="*/ 317164 h 426863"/>
                  <a:gd name="connsiteX1385" fmla="*/ 207689 w 290722"/>
                  <a:gd name="connsiteY1385" fmla="*/ 317004 h 426863"/>
                  <a:gd name="connsiteX1386" fmla="*/ 207689 w 290722"/>
                  <a:gd name="connsiteY1386" fmla="*/ 317004 h 426863"/>
                  <a:gd name="connsiteX1387" fmla="*/ 207689 w 290722"/>
                  <a:gd name="connsiteY1387" fmla="*/ 317004 h 426863"/>
                  <a:gd name="connsiteX1388" fmla="*/ 207804 w 290722"/>
                  <a:gd name="connsiteY1388" fmla="*/ 317096 h 426863"/>
                  <a:gd name="connsiteX1389" fmla="*/ 207804 w 290722"/>
                  <a:gd name="connsiteY1389" fmla="*/ 317096 h 426863"/>
                  <a:gd name="connsiteX1390" fmla="*/ 207758 w 290722"/>
                  <a:gd name="connsiteY1390" fmla="*/ 317027 h 426863"/>
                  <a:gd name="connsiteX1391" fmla="*/ 207689 w 290722"/>
                  <a:gd name="connsiteY1391" fmla="*/ 316913 h 426863"/>
                  <a:gd name="connsiteX1392" fmla="*/ 205700 w 290722"/>
                  <a:gd name="connsiteY1392" fmla="*/ 313913 h 426863"/>
                  <a:gd name="connsiteX1393" fmla="*/ 205197 w 290722"/>
                  <a:gd name="connsiteY1393" fmla="*/ 313179 h 426863"/>
                  <a:gd name="connsiteX1394" fmla="*/ 205197 w 290722"/>
                  <a:gd name="connsiteY1394" fmla="*/ 313179 h 426863"/>
                  <a:gd name="connsiteX1395" fmla="*/ 205197 w 290722"/>
                  <a:gd name="connsiteY1395" fmla="*/ 313134 h 426863"/>
                  <a:gd name="connsiteX1396" fmla="*/ 205380 w 290722"/>
                  <a:gd name="connsiteY1396" fmla="*/ 313317 h 426863"/>
                  <a:gd name="connsiteX1397" fmla="*/ 205380 w 290722"/>
                  <a:gd name="connsiteY1397" fmla="*/ 313317 h 426863"/>
                  <a:gd name="connsiteX1398" fmla="*/ 205357 w 290722"/>
                  <a:gd name="connsiteY1398" fmla="*/ 313271 h 426863"/>
                  <a:gd name="connsiteX1399" fmla="*/ 205174 w 290722"/>
                  <a:gd name="connsiteY1399" fmla="*/ 312996 h 426863"/>
                  <a:gd name="connsiteX1400" fmla="*/ 204945 w 290722"/>
                  <a:gd name="connsiteY1400" fmla="*/ 312584 h 426863"/>
                  <a:gd name="connsiteX1401" fmla="*/ 204031 w 290722"/>
                  <a:gd name="connsiteY1401" fmla="*/ 311027 h 426863"/>
                  <a:gd name="connsiteX1402" fmla="*/ 204214 w 290722"/>
                  <a:gd name="connsiteY1402" fmla="*/ 311279 h 426863"/>
                  <a:gd name="connsiteX1403" fmla="*/ 203345 w 290722"/>
                  <a:gd name="connsiteY1403" fmla="*/ 309653 h 426863"/>
                  <a:gd name="connsiteX1404" fmla="*/ 202910 w 290722"/>
                  <a:gd name="connsiteY1404" fmla="*/ 308851 h 426863"/>
                  <a:gd name="connsiteX1405" fmla="*/ 202658 w 290722"/>
                  <a:gd name="connsiteY1405" fmla="*/ 308187 h 426863"/>
                  <a:gd name="connsiteX1406" fmla="*/ 202087 w 290722"/>
                  <a:gd name="connsiteY1406" fmla="*/ 306790 h 426863"/>
                  <a:gd name="connsiteX1407" fmla="*/ 201790 w 290722"/>
                  <a:gd name="connsiteY1407" fmla="*/ 305966 h 426863"/>
                  <a:gd name="connsiteX1408" fmla="*/ 201492 w 290722"/>
                  <a:gd name="connsiteY1408" fmla="*/ 305072 h 426863"/>
                  <a:gd name="connsiteX1409" fmla="*/ 201172 w 290722"/>
                  <a:gd name="connsiteY1409" fmla="*/ 304202 h 426863"/>
                  <a:gd name="connsiteX1410" fmla="*/ 201104 w 290722"/>
                  <a:gd name="connsiteY1410" fmla="*/ 303996 h 426863"/>
                  <a:gd name="connsiteX1411" fmla="*/ 201058 w 290722"/>
                  <a:gd name="connsiteY1411" fmla="*/ 303882 h 426863"/>
                  <a:gd name="connsiteX1412" fmla="*/ 201058 w 290722"/>
                  <a:gd name="connsiteY1412" fmla="*/ 303882 h 426863"/>
                  <a:gd name="connsiteX1413" fmla="*/ 201172 w 290722"/>
                  <a:gd name="connsiteY1413" fmla="*/ 304065 h 426863"/>
                  <a:gd name="connsiteX1414" fmla="*/ 201172 w 290722"/>
                  <a:gd name="connsiteY1414" fmla="*/ 304065 h 426863"/>
                  <a:gd name="connsiteX1415" fmla="*/ 201172 w 290722"/>
                  <a:gd name="connsiteY1415" fmla="*/ 304065 h 426863"/>
                  <a:gd name="connsiteX1416" fmla="*/ 201172 w 290722"/>
                  <a:gd name="connsiteY1416" fmla="*/ 303996 h 426863"/>
                  <a:gd name="connsiteX1417" fmla="*/ 201035 w 290722"/>
                  <a:gd name="connsiteY1417" fmla="*/ 303561 h 426863"/>
                  <a:gd name="connsiteX1418" fmla="*/ 200783 w 290722"/>
                  <a:gd name="connsiteY1418" fmla="*/ 302668 h 426863"/>
                  <a:gd name="connsiteX1419" fmla="*/ 200783 w 290722"/>
                  <a:gd name="connsiteY1419" fmla="*/ 302668 h 426863"/>
                  <a:gd name="connsiteX1420" fmla="*/ 200898 w 290722"/>
                  <a:gd name="connsiteY1420" fmla="*/ 302965 h 426863"/>
                  <a:gd name="connsiteX1421" fmla="*/ 200898 w 290722"/>
                  <a:gd name="connsiteY1421" fmla="*/ 302965 h 426863"/>
                  <a:gd name="connsiteX1422" fmla="*/ 200898 w 290722"/>
                  <a:gd name="connsiteY1422" fmla="*/ 302897 h 426863"/>
                  <a:gd name="connsiteX1423" fmla="*/ 200898 w 290722"/>
                  <a:gd name="connsiteY1423" fmla="*/ 302782 h 426863"/>
                  <a:gd name="connsiteX1424" fmla="*/ 200829 w 290722"/>
                  <a:gd name="connsiteY1424" fmla="*/ 302553 h 426863"/>
                  <a:gd name="connsiteX1425" fmla="*/ 200738 w 290722"/>
                  <a:gd name="connsiteY1425" fmla="*/ 302118 h 426863"/>
                  <a:gd name="connsiteX1426" fmla="*/ 200646 w 290722"/>
                  <a:gd name="connsiteY1426" fmla="*/ 301660 h 426863"/>
                  <a:gd name="connsiteX1427" fmla="*/ 200577 w 290722"/>
                  <a:gd name="connsiteY1427" fmla="*/ 301362 h 426863"/>
                  <a:gd name="connsiteX1428" fmla="*/ 200577 w 290722"/>
                  <a:gd name="connsiteY1428" fmla="*/ 301248 h 426863"/>
                  <a:gd name="connsiteX1429" fmla="*/ 200509 w 290722"/>
                  <a:gd name="connsiteY1429" fmla="*/ 300744 h 426863"/>
                  <a:gd name="connsiteX1430" fmla="*/ 200463 w 290722"/>
                  <a:gd name="connsiteY1430" fmla="*/ 300034 h 426863"/>
                  <a:gd name="connsiteX1431" fmla="*/ 200395 w 290722"/>
                  <a:gd name="connsiteY1431" fmla="*/ 299232 h 426863"/>
                  <a:gd name="connsiteX1432" fmla="*/ 200303 w 290722"/>
                  <a:gd name="connsiteY1432" fmla="*/ 298797 h 426863"/>
                  <a:gd name="connsiteX1433" fmla="*/ 200372 w 290722"/>
                  <a:gd name="connsiteY1433" fmla="*/ 298431 h 426863"/>
                  <a:gd name="connsiteX1434" fmla="*/ 200372 w 290722"/>
                  <a:gd name="connsiteY1434" fmla="*/ 298270 h 426863"/>
                  <a:gd name="connsiteX1435" fmla="*/ 200395 w 290722"/>
                  <a:gd name="connsiteY1435" fmla="*/ 297858 h 426863"/>
                  <a:gd name="connsiteX1436" fmla="*/ 200395 w 290722"/>
                  <a:gd name="connsiteY1436" fmla="*/ 297011 h 426863"/>
                  <a:gd name="connsiteX1437" fmla="*/ 200395 w 290722"/>
                  <a:gd name="connsiteY1437" fmla="*/ 297034 h 426863"/>
                  <a:gd name="connsiteX1438" fmla="*/ 200395 w 290722"/>
                  <a:gd name="connsiteY1438" fmla="*/ 297080 h 426863"/>
                  <a:gd name="connsiteX1439" fmla="*/ 200395 w 290722"/>
                  <a:gd name="connsiteY1439" fmla="*/ 296851 h 426863"/>
                  <a:gd name="connsiteX1440" fmla="*/ 200395 w 290722"/>
                  <a:gd name="connsiteY1440" fmla="*/ 296690 h 426863"/>
                  <a:gd name="connsiteX1441" fmla="*/ 200395 w 290722"/>
                  <a:gd name="connsiteY1441" fmla="*/ 296759 h 426863"/>
                  <a:gd name="connsiteX1442" fmla="*/ 200395 w 290722"/>
                  <a:gd name="connsiteY1442" fmla="*/ 296622 h 426863"/>
                  <a:gd name="connsiteX1443" fmla="*/ 200577 w 290722"/>
                  <a:gd name="connsiteY1443" fmla="*/ 295202 h 426863"/>
                  <a:gd name="connsiteX1444" fmla="*/ 200646 w 290722"/>
                  <a:gd name="connsiteY1444" fmla="*/ 294469 h 426863"/>
                  <a:gd name="connsiteX1445" fmla="*/ 200646 w 290722"/>
                  <a:gd name="connsiteY1445" fmla="*/ 294079 h 426863"/>
                  <a:gd name="connsiteX1446" fmla="*/ 200692 w 290722"/>
                  <a:gd name="connsiteY1446" fmla="*/ 293988 h 426863"/>
                  <a:gd name="connsiteX1447" fmla="*/ 200692 w 290722"/>
                  <a:gd name="connsiteY1447" fmla="*/ 294125 h 426863"/>
                  <a:gd name="connsiteX1448" fmla="*/ 200692 w 290722"/>
                  <a:gd name="connsiteY1448" fmla="*/ 294125 h 426863"/>
                  <a:gd name="connsiteX1449" fmla="*/ 200692 w 290722"/>
                  <a:gd name="connsiteY1449" fmla="*/ 294034 h 426863"/>
                  <a:gd name="connsiteX1450" fmla="*/ 200738 w 290722"/>
                  <a:gd name="connsiteY1450" fmla="*/ 293874 h 426863"/>
                  <a:gd name="connsiteX1451" fmla="*/ 201081 w 290722"/>
                  <a:gd name="connsiteY1451" fmla="*/ 291858 h 426863"/>
                  <a:gd name="connsiteX1452" fmla="*/ 201721 w 290722"/>
                  <a:gd name="connsiteY1452" fmla="*/ 289018 h 426863"/>
                  <a:gd name="connsiteX1453" fmla="*/ 202133 w 290722"/>
                  <a:gd name="connsiteY1453" fmla="*/ 287598 h 426863"/>
                  <a:gd name="connsiteX1454" fmla="*/ 202521 w 290722"/>
                  <a:gd name="connsiteY1454" fmla="*/ 286156 h 426863"/>
                  <a:gd name="connsiteX1455" fmla="*/ 203299 w 290722"/>
                  <a:gd name="connsiteY1455" fmla="*/ 283270 h 426863"/>
                  <a:gd name="connsiteX1456" fmla="*/ 203482 w 290722"/>
                  <a:gd name="connsiteY1456" fmla="*/ 282537 h 426863"/>
                  <a:gd name="connsiteX1457" fmla="*/ 203665 w 290722"/>
                  <a:gd name="connsiteY1457" fmla="*/ 281758 h 426863"/>
                  <a:gd name="connsiteX1458" fmla="*/ 204008 w 290722"/>
                  <a:gd name="connsiteY1458" fmla="*/ 280293 h 426863"/>
                  <a:gd name="connsiteX1459" fmla="*/ 204625 w 290722"/>
                  <a:gd name="connsiteY1459" fmla="*/ 277384 h 426863"/>
                  <a:gd name="connsiteX1460" fmla="*/ 204945 w 290722"/>
                  <a:gd name="connsiteY1460" fmla="*/ 275644 h 426863"/>
                  <a:gd name="connsiteX1461" fmla="*/ 207118 w 290722"/>
                  <a:gd name="connsiteY1461" fmla="*/ 277109 h 426863"/>
                  <a:gd name="connsiteX1462" fmla="*/ 209885 w 290722"/>
                  <a:gd name="connsiteY1462" fmla="*/ 278735 h 426863"/>
                  <a:gd name="connsiteX1463" fmla="*/ 211280 w 290722"/>
                  <a:gd name="connsiteY1463" fmla="*/ 279583 h 426863"/>
                  <a:gd name="connsiteX1464" fmla="*/ 211966 w 290722"/>
                  <a:gd name="connsiteY1464" fmla="*/ 280018 h 426863"/>
                  <a:gd name="connsiteX1465" fmla="*/ 212149 w 290722"/>
                  <a:gd name="connsiteY1465" fmla="*/ 280109 h 426863"/>
                  <a:gd name="connsiteX1466" fmla="*/ 212286 w 290722"/>
                  <a:gd name="connsiteY1466" fmla="*/ 280178 h 426863"/>
                  <a:gd name="connsiteX1467" fmla="*/ 212309 w 290722"/>
                  <a:gd name="connsiteY1467" fmla="*/ 280178 h 426863"/>
                  <a:gd name="connsiteX1468" fmla="*/ 212355 w 290722"/>
                  <a:gd name="connsiteY1468" fmla="*/ 280224 h 426863"/>
                  <a:gd name="connsiteX1469" fmla="*/ 212446 w 290722"/>
                  <a:gd name="connsiteY1469" fmla="*/ 280270 h 426863"/>
                  <a:gd name="connsiteX1470" fmla="*/ 212835 w 290722"/>
                  <a:gd name="connsiteY1470" fmla="*/ 280453 h 426863"/>
                  <a:gd name="connsiteX1471" fmla="*/ 218963 w 290722"/>
                  <a:gd name="connsiteY1471" fmla="*/ 283408 h 426863"/>
                  <a:gd name="connsiteX1472" fmla="*/ 225000 w 290722"/>
                  <a:gd name="connsiteY1472" fmla="*/ 285675 h 426863"/>
                  <a:gd name="connsiteX1473" fmla="*/ 225366 w 290722"/>
                  <a:gd name="connsiteY1473" fmla="*/ 285812 h 426863"/>
                  <a:gd name="connsiteX1474" fmla="*/ 225549 w 290722"/>
                  <a:gd name="connsiteY1474" fmla="*/ 285881 h 426863"/>
                  <a:gd name="connsiteX1475" fmla="*/ 225824 w 290722"/>
                  <a:gd name="connsiteY1475" fmla="*/ 285995 h 426863"/>
                  <a:gd name="connsiteX1476" fmla="*/ 225869 w 290722"/>
                  <a:gd name="connsiteY1476" fmla="*/ 285995 h 426863"/>
                  <a:gd name="connsiteX1477" fmla="*/ 225961 w 290722"/>
                  <a:gd name="connsiteY1477" fmla="*/ 286041 h 426863"/>
                  <a:gd name="connsiteX1478" fmla="*/ 226738 w 290722"/>
                  <a:gd name="connsiteY1478" fmla="*/ 286247 h 426863"/>
                  <a:gd name="connsiteX1479" fmla="*/ 228293 w 290722"/>
                  <a:gd name="connsiteY1479" fmla="*/ 286682 h 426863"/>
                  <a:gd name="connsiteX1480" fmla="*/ 231403 w 290722"/>
                  <a:gd name="connsiteY1480" fmla="*/ 287553 h 426863"/>
                  <a:gd name="connsiteX1481" fmla="*/ 232181 w 290722"/>
                  <a:gd name="connsiteY1481" fmla="*/ 287759 h 426863"/>
                  <a:gd name="connsiteX1482" fmla="*/ 232226 w 290722"/>
                  <a:gd name="connsiteY1482" fmla="*/ 287759 h 426863"/>
                  <a:gd name="connsiteX1483" fmla="*/ 232089 w 290722"/>
                  <a:gd name="connsiteY1483" fmla="*/ 287713 h 426863"/>
                  <a:gd name="connsiteX1484" fmla="*/ 232089 w 290722"/>
                  <a:gd name="connsiteY1484" fmla="*/ 287713 h 426863"/>
                  <a:gd name="connsiteX1485" fmla="*/ 232364 w 290722"/>
                  <a:gd name="connsiteY1485" fmla="*/ 287805 h 426863"/>
                  <a:gd name="connsiteX1486" fmla="*/ 232753 w 290722"/>
                  <a:gd name="connsiteY1486" fmla="*/ 287942 h 426863"/>
                  <a:gd name="connsiteX1487" fmla="*/ 237326 w 290722"/>
                  <a:gd name="connsiteY1487" fmla="*/ 289453 h 426863"/>
                  <a:gd name="connsiteX1488" fmla="*/ 242929 w 290722"/>
                  <a:gd name="connsiteY1488" fmla="*/ 291881 h 426863"/>
                  <a:gd name="connsiteX1489" fmla="*/ 245513 w 290722"/>
                  <a:gd name="connsiteY1489" fmla="*/ 293301 h 426863"/>
                  <a:gd name="connsiteX1490" fmla="*/ 248051 w 290722"/>
                  <a:gd name="connsiteY1490" fmla="*/ 295087 h 426863"/>
                  <a:gd name="connsiteX1491" fmla="*/ 252281 w 290722"/>
                  <a:gd name="connsiteY1491" fmla="*/ 299232 h 426863"/>
                  <a:gd name="connsiteX1492" fmla="*/ 253151 w 290722"/>
                  <a:gd name="connsiteY1492" fmla="*/ 300378 h 426863"/>
                  <a:gd name="connsiteX1493" fmla="*/ 253974 w 290722"/>
                  <a:gd name="connsiteY1493" fmla="*/ 301752 h 426863"/>
                  <a:gd name="connsiteX1494" fmla="*/ 254317 w 290722"/>
                  <a:gd name="connsiteY1494" fmla="*/ 302324 h 426863"/>
                  <a:gd name="connsiteX1495" fmla="*/ 254660 w 290722"/>
                  <a:gd name="connsiteY1495" fmla="*/ 303034 h 426863"/>
                  <a:gd name="connsiteX1496" fmla="*/ 255186 w 290722"/>
                  <a:gd name="connsiteY1496" fmla="*/ 304294 h 426863"/>
                  <a:gd name="connsiteX1497" fmla="*/ 255186 w 290722"/>
                  <a:gd name="connsiteY1497" fmla="*/ 304294 h 426863"/>
                  <a:gd name="connsiteX1498" fmla="*/ 255735 w 290722"/>
                  <a:gd name="connsiteY1498" fmla="*/ 306057 h 426863"/>
                  <a:gd name="connsiteX1499" fmla="*/ 255872 w 290722"/>
                  <a:gd name="connsiteY1499" fmla="*/ 306515 h 426863"/>
                  <a:gd name="connsiteX1500" fmla="*/ 255918 w 290722"/>
                  <a:gd name="connsiteY1500" fmla="*/ 306675 h 426863"/>
                  <a:gd name="connsiteX1501" fmla="*/ 255986 w 290722"/>
                  <a:gd name="connsiteY1501" fmla="*/ 306905 h 426863"/>
                  <a:gd name="connsiteX1502" fmla="*/ 256215 w 290722"/>
                  <a:gd name="connsiteY1502" fmla="*/ 307752 h 426863"/>
                  <a:gd name="connsiteX1503" fmla="*/ 256535 w 290722"/>
                  <a:gd name="connsiteY1503" fmla="*/ 309859 h 426863"/>
                  <a:gd name="connsiteX1504" fmla="*/ 256649 w 290722"/>
                  <a:gd name="connsiteY1504" fmla="*/ 312836 h 426863"/>
                  <a:gd name="connsiteX1505" fmla="*/ 256695 w 290722"/>
                  <a:gd name="connsiteY1505" fmla="*/ 314462 h 426863"/>
                  <a:gd name="connsiteX1506" fmla="*/ 256809 w 290722"/>
                  <a:gd name="connsiteY1506" fmla="*/ 316042 h 426863"/>
                  <a:gd name="connsiteX1507" fmla="*/ 257358 w 290722"/>
                  <a:gd name="connsiteY1507" fmla="*/ 319248 h 426863"/>
                  <a:gd name="connsiteX1508" fmla="*/ 257724 w 290722"/>
                  <a:gd name="connsiteY1508" fmla="*/ 320783 h 426863"/>
                  <a:gd name="connsiteX1509" fmla="*/ 258273 w 290722"/>
                  <a:gd name="connsiteY1509" fmla="*/ 322340 h 426863"/>
                  <a:gd name="connsiteX1510" fmla="*/ 258913 w 290722"/>
                  <a:gd name="connsiteY1510" fmla="*/ 323852 h 426863"/>
                  <a:gd name="connsiteX1511" fmla="*/ 259691 w 290722"/>
                  <a:gd name="connsiteY1511" fmla="*/ 325317 h 426863"/>
                  <a:gd name="connsiteX1512" fmla="*/ 260605 w 290722"/>
                  <a:gd name="connsiteY1512" fmla="*/ 326692 h 426863"/>
                  <a:gd name="connsiteX1513" fmla="*/ 261635 w 290722"/>
                  <a:gd name="connsiteY1513" fmla="*/ 327928 h 426863"/>
                  <a:gd name="connsiteX1514" fmla="*/ 262823 w 290722"/>
                  <a:gd name="connsiteY1514" fmla="*/ 329073 h 426863"/>
                  <a:gd name="connsiteX1515" fmla="*/ 264173 w 290722"/>
                  <a:gd name="connsiteY1515" fmla="*/ 330035 h 426863"/>
                  <a:gd name="connsiteX1516" fmla="*/ 265614 w 290722"/>
                  <a:gd name="connsiteY1516" fmla="*/ 330837 h 426863"/>
                  <a:gd name="connsiteX1517" fmla="*/ 267191 w 290722"/>
                  <a:gd name="connsiteY1517" fmla="*/ 331363 h 426863"/>
                  <a:gd name="connsiteX1518" fmla="*/ 269318 w 290722"/>
                  <a:gd name="connsiteY1518" fmla="*/ 331707 h 426863"/>
                  <a:gd name="connsiteX1519" fmla="*/ 267580 w 290722"/>
                  <a:gd name="connsiteY1519" fmla="*/ 330310 h 426863"/>
                  <a:gd name="connsiteX1520" fmla="*/ 266643 w 290722"/>
                  <a:gd name="connsiteY1520" fmla="*/ 329371 h 426863"/>
                  <a:gd name="connsiteX1521" fmla="*/ 221456 w 290722"/>
                  <a:gd name="connsiteY1521" fmla="*/ 179526 h 426863"/>
                  <a:gd name="connsiteX1522" fmla="*/ 222713 w 290722"/>
                  <a:gd name="connsiteY1522" fmla="*/ 179961 h 426863"/>
                  <a:gd name="connsiteX1523" fmla="*/ 220930 w 290722"/>
                  <a:gd name="connsiteY1523" fmla="*/ 181358 h 426863"/>
                  <a:gd name="connsiteX1524" fmla="*/ 221456 w 290722"/>
                  <a:gd name="connsiteY1524" fmla="*/ 179526 h 426863"/>
                  <a:gd name="connsiteX1525" fmla="*/ 46266 w 290722"/>
                  <a:gd name="connsiteY1525" fmla="*/ 338875 h 426863"/>
                  <a:gd name="connsiteX1526" fmla="*/ 48027 w 290722"/>
                  <a:gd name="connsiteY1526" fmla="*/ 339241 h 426863"/>
                  <a:gd name="connsiteX1527" fmla="*/ 48896 w 290722"/>
                  <a:gd name="connsiteY1527" fmla="*/ 339768 h 426863"/>
                  <a:gd name="connsiteX1528" fmla="*/ 45351 w 290722"/>
                  <a:gd name="connsiteY1528" fmla="*/ 341623 h 426863"/>
                  <a:gd name="connsiteX1529" fmla="*/ 44437 w 290722"/>
                  <a:gd name="connsiteY1529" fmla="*/ 340066 h 426863"/>
                  <a:gd name="connsiteX1530" fmla="*/ 44139 w 290722"/>
                  <a:gd name="connsiteY1530" fmla="*/ 339493 h 426863"/>
                  <a:gd name="connsiteX1531" fmla="*/ 46289 w 290722"/>
                  <a:gd name="connsiteY1531" fmla="*/ 338875 h 426863"/>
                  <a:gd name="connsiteX1532" fmla="*/ 177390 w 290722"/>
                  <a:gd name="connsiteY1532" fmla="*/ 216099 h 426863"/>
                  <a:gd name="connsiteX1533" fmla="*/ 171375 w 290722"/>
                  <a:gd name="connsiteY1533" fmla="*/ 209824 h 426863"/>
                  <a:gd name="connsiteX1534" fmla="*/ 168448 w 290722"/>
                  <a:gd name="connsiteY1534" fmla="*/ 205679 h 426863"/>
                  <a:gd name="connsiteX1535" fmla="*/ 169409 w 290722"/>
                  <a:gd name="connsiteY1535" fmla="*/ 205450 h 426863"/>
                  <a:gd name="connsiteX1536" fmla="*/ 171764 w 290722"/>
                  <a:gd name="connsiteY1536" fmla="*/ 204672 h 426863"/>
                  <a:gd name="connsiteX1537" fmla="*/ 173685 w 290722"/>
                  <a:gd name="connsiteY1537" fmla="*/ 203893 h 426863"/>
                  <a:gd name="connsiteX1538" fmla="*/ 177824 w 290722"/>
                  <a:gd name="connsiteY1538" fmla="*/ 201969 h 426863"/>
                  <a:gd name="connsiteX1539" fmla="*/ 177847 w 290722"/>
                  <a:gd name="connsiteY1539" fmla="*/ 201969 h 426863"/>
                  <a:gd name="connsiteX1540" fmla="*/ 177390 w 290722"/>
                  <a:gd name="connsiteY1540" fmla="*/ 216122 h 4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Lst>
                <a:rect l="l" t="t" r="r" b="b"/>
                <a:pathLst>
                  <a:path w="290722" h="426863">
                    <a:moveTo>
                      <a:pt x="266048" y="329279"/>
                    </a:moveTo>
                    <a:cubicBezTo>
                      <a:pt x="265796" y="328982"/>
                      <a:pt x="265545" y="328592"/>
                      <a:pt x="265316" y="328295"/>
                    </a:cubicBezTo>
                    <a:cubicBezTo>
                      <a:pt x="265202" y="328111"/>
                      <a:pt x="265088" y="327951"/>
                      <a:pt x="264950" y="327791"/>
                    </a:cubicBezTo>
                    <a:lnTo>
                      <a:pt x="264653" y="327127"/>
                    </a:lnTo>
                    <a:lnTo>
                      <a:pt x="264013" y="325844"/>
                    </a:lnTo>
                    <a:cubicBezTo>
                      <a:pt x="263899" y="325638"/>
                      <a:pt x="263761" y="325066"/>
                      <a:pt x="263647" y="324699"/>
                    </a:cubicBezTo>
                    <a:cubicBezTo>
                      <a:pt x="263510" y="324332"/>
                      <a:pt x="263464" y="323852"/>
                      <a:pt x="263372" y="323440"/>
                    </a:cubicBezTo>
                    <a:cubicBezTo>
                      <a:pt x="263281" y="323027"/>
                      <a:pt x="263258" y="322638"/>
                      <a:pt x="263213" y="322226"/>
                    </a:cubicBezTo>
                    <a:cubicBezTo>
                      <a:pt x="263190" y="321836"/>
                      <a:pt x="263121" y="321424"/>
                      <a:pt x="263121" y="320920"/>
                    </a:cubicBezTo>
                    <a:lnTo>
                      <a:pt x="263121" y="320187"/>
                    </a:lnTo>
                    <a:cubicBezTo>
                      <a:pt x="263121" y="320187"/>
                      <a:pt x="263098" y="319844"/>
                      <a:pt x="263098" y="319844"/>
                    </a:cubicBezTo>
                    <a:lnTo>
                      <a:pt x="263098" y="319684"/>
                    </a:lnTo>
                    <a:cubicBezTo>
                      <a:pt x="263098" y="319844"/>
                      <a:pt x="263098" y="319638"/>
                      <a:pt x="263098" y="319638"/>
                    </a:cubicBezTo>
                    <a:lnTo>
                      <a:pt x="263190" y="318401"/>
                    </a:lnTo>
                    <a:cubicBezTo>
                      <a:pt x="263190" y="318035"/>
                      <a:pt x="263304" y="317508"/>
                      <a:pt x="263372" y="317050"/>
                    </a:cubicBezTo>
                    <a:cubicBezTo>
                      <a:pt x="263464" y="316615"/>
                      <a:pt x="263510" y="316042"/>
                      <a:pt x="263624" y="315699"/>
                    </a:cubicBezTo>
                    <a:lnTo>
                      <a:pt x="264242" y="313042"/>
                    </a:lnTo>
                    <a:lnTo>
                      <a:pt x="264836" y="310225"/>
                    </a:lnTo>
                    <a:lnTo>
                      <a:pt x="264836" y="309950"/>
                    </a:lnTo>
                    <a:cubicBezTo>
                      <a:pt x="264836" y="309950"/>
                      <a:pt x="265179" y="306927"/>
                      <a:pt x="265179" y="306927"/>
                    </a:cubicBezTo>
                    <a:lnTo>
                      <a:pt x="265179" y="306584"/>
                    </a:lnTo>
                    <a:cubicBezTo>
                      <a:pt x="265179" y="306584"/>
                      <a:pt x="265179" y="305301"/>
                      <a:pt x="265179" y="305301"/>
                    </a:cubicBezTo>
                    <a:lnTo>
                      <a:pt x="265179" y="304889"/>
                    </a:lnTo>
                    <a:cubicBezTo>
                      <a:pt x="265179" y="304889"/>
                      <a:pt x="265156" y="304866"/>
                      <a:pt x="265156" y="304866"/>
                    </a:cubicBezTo>
                    <a:lnTo>
                      <a:pt x="265156" y="303858"/>
                    </a:lnTo>
                    <a:cubicBezTo>
                      <a:pt x="265156" y="303858"/>
                      <a:pt x="265133" y="303446"/>
                      <a:pt x="265133" y="303446"/>
                    </a:cubicBezTo>
                    <a:lnTo>
                      <a:pt x="265042" y="302759"/>
                    </a:lnTo>
                    <a:lnTo>
                      <a:pt x="264928" y="301912"/>
                    </a:lnTo>
                    <a:lnTo>
                      <a:pt x="264882" y="301729"/>
                    </a:lnTo>
                    <a:lnTo>
                      <a:pt x="264882" y="301660"/>
                    </a:lnTo>
                    <a:cubicBezTo>
                      <a:pt x="264882" y="301660"/>
                      <a:pt x="264882" y="301614"/>
                      <a:pt x="264882" y="301614"/>
                    </a:cubicBezTo>
                    <a:cubicBezTo>
                      <a:pt x="264882" y="301706"/>
                      <a:pt x="264859" y="301477"/>
                      <a:pt x="264905" y="301752"/>
                    </a:cubicBezTo>
                    <a:lnTo>
                      <a:pt x="264905" y="301591"/>
                    </a:lnTo>
                    <a:cubicBezTo>
                      <a:pt x="264905" y="301591"/>
                      <a:pt x="264767" y="301042"/>
                      <a:pt x="264767" y="301042"/>
                    </a:cubicBezTo>
                    <a:cubicBezTo>
                      <a:pt x="264630" y="300309"/>
                      <a:pt x="264470" y="299507"/>
                      <a:pt x="264333" y="299049"/>
                    </a:cubicBezTo>
                    <a:lnTo>
                      <a:pt x="264104" y="298248"/>
                    </a:lnTo>
                    <a:cubicBezTo>
                      <a:pt x="263990" y="297790"/>
                      <a:pt x="263876" y="297538"/>
                      <a:pt x="263761" y="297194"/>
                    </a:cubicBezTo>
                    <a:lnTo>
                      <a:pt x="263029" y="295248"/>
                    </a:lnTo>
                    <a:lnTo>
                      <a:pt x="262641" y="294263"/>
                    </a:lnTo>
                    <a:lnTo>
                      <a:pt x="262275" y="293484"/>
                    </a:lnTo>
                    <a:lnTo>
                      <a:pt x="261520" y="291950"/>
                    </a:lnTo>
                    <a:cubicBezTo>
                      <a:pt x="259988" y="289201"/>
                      <a:pt x="258250" y="287186"/>
                      <a:pt x="256809" y="285606"/>
                    </a:cubicBezTo>
                    <a:lnTo>
                      <a:pt x="256238" y="284965"/>
                    </a:lnTo>
                    <a:lnTo>
                      <a:pt x="255369" y="284117"/>
                    </a:lnTo>
                    <a:lnTo>
                      <a:pt x="253974" y="282835"/>
                    </a:lnTo>
                    <a:cubicBezTo>
                      <a:pt x="253059" y="281942"/>
                      <a:pt x="252030" y="281232"/>
                      <a:pt x="251047" y="280430"/>
                    </a:cubicBezTo>
                    <a:cubicBezTo>
                      <a:pt x="249103" y="278919"/>
                      <a:pt x="246542" y="277384"/>
                      <a:pt x="244735" y="276422"/>
                    </a:cubicBezTo>
                    <a:lnTo>
                      <a:pt x="243981" y="276010"/>
                    </a:lnTo>
                    <a:lnTo>
                      <a:pt x="243592" y="275804"/>
                    </a:lnTo>
                    <a:lnTo>
                      <a:pt x="242814" y="275438"/>
                    </a:lnTo>
                    <a:lnTo>
                      <a:pt x="241259" y="274751"/>
                    </a:lnTo>
                    <a:lnTo>
                      <a:pt x="238149" y="273399"/>
                    </a:lnTo>
                    <a:lnTo>
                      <a:pt x="237372" y="273056"/>
                    </a:lnTo>
                    <a:lnTo>
                      <a:pt x="236983" y="272896"/>
                    </a:lnTo>
                    <a:lnTo>
                      <a:pt x="236777" y="272804"/>
                    </a:lnTo>
                    <a:lnTo>
                      <a:pt x="236206" y="272598"/>
                    </a:lnTo>
                    <a:lnTo>
                      <a:pt x="234628" y="272025"/>
                    </a:lnTo>
                    <a:lnTo>
                      <a:pt x="231426" y="270880"/>
                    </a:lnTo>
                    <a:cubicBezTo>
                      <a:pt x="229551" y="270285"/>
                      <a:pt x="227676" y="269346"/>
                      <a:pt x="225801" y="268613"/>
                    </a:cubicBezTo>
                    <a:cubicBezTo>
                      <a:pt x="223926" y="267788"/>
                      <a:pt x="221776" y="266666"/>
                      <a:pt x="219764" y="265727"/>
                    </a:cubicBezTo>
                    <a:lnTo>
                      <a:pt x="214573" y="262819"/>
                    </a:lnTo>
                    <a:lnTo>
                      <a:pt x="211714" y="260987"/>
                    </a:lnTo>
                    <a:lnTo>
                      <a:pt x="210296" y="260048"/>
                    </a:lnTo>
                    <a:lnTo>
                      <a:pt x="209588" y="259590"/>
                    </a:lnTo>
                    <a:lnTo>
                      <a:pt x="209404" y="259475"/>
                    </a:lnTo>
                    <a:lnTo>
                      <a:pt x="209359" y="259429"/>
                    </a:lnTo>
                    <a:lnTo>
                      <a:pt x="209061" y="259200"/>
                    </a:lnTo>
                    <a:lnTo>
                      <a:pt x="206569" y="257414"/>
                    </a:lnTo>
                    <a:cubicBezTo>
                      <a:pt x="205746" y="256818"/>
                      <a:pt x="204900" y="256223"/>
                      <a:pt x="204008" y="255444"/>
                    </a:cubicBezTo>
                    <a:lnTo>
                      <a:pt x="201378" y="253315"/>
                    </a:lnTo>
                    <a:lnTo>
                      <a:pt x="201035" y="253040"/>
                    </a:lnTo>
                    <a:lnTo>
                      <a:pt x="200875" y="252903"/>
                    </a:lnTo>
                    <a:lnTo>
                      <a:pt x="200783" y="252857"/>
                    </a:lnTo>
                    <a:lnTo>
                      <a:pt x="200738" y="252811"/>
                    </a:lnTo>
                    <a:lnTo>
                      <a:pt x="200486" y="252582"/>
                    </a:lnTo>
                    <a:lnTo>
                      <a:pt x="199251" y="251391"/>
                    </a:lnTo>
                    <a:lnTo>
                      <a:pt x="197125" y="249307"/>
                    </a:lnTo>
                    <a:cubicBezTo>
                      <a:pt x="196393" y="248551"/>
                      <a:pt x="195661" y="247750"/>
                      <a:pt x="194907" y="246856"/>
                    </a:cubicBezTo>
                    <a:lnTo>
                      <a:pt x="194358" y="246215"/>
                    </a:lnTo>
                    <a:cubicBezTo>
                      <a:pt x="194358" y="246215"/>
                      <a:pt x="194083" y="245872"/>
                      <a:pt x="193946" y="245688"/>
                    </a:cubicBezTo>
                    <a:lnTo>
                      <a:pt x="193626" y="245253"/>
                    </a:lnTo>
                    <a:lnTo>
                      <a:pt x="193969" y="245368"/>
                    </a:lnTo>
                    <a:lnTo>
                      <a:pt x="194632" y="245528"/>
                    </a:lnTo>
                    <a:lnTo>
                      <a:pt x="195341" y="245665"/>
                    </a:lnTo>
                    <a:lnTo>
                      <a:pt x="195524" y="245711"/>
                    </a:lnTo>
                    <a:lnTo>
                      <a:pt x="195867" y="245757"/>
                    </a:lnTo>
                    <a:lnTo>
                      <a:pt x="197239" y="245963"/>
                    </a:lnTo>
                    <a:lnTo>
                      <a:pt x="202773" y="246902"/>
                    </a:lnTo>
                    <a:lnTo>
                      <a:pt x="203459" y="246994"/>
                    </a:lnTo>
                    <a:lnTo>
                      <a:pt x="203802" y="247063"/>
                    </a:lnTo>
                    <a:lnTo>
                      <a:pt x="204465" y="247131"/>
                    </a:lnTo>
                    <a:lnTo>
                      <a:pt x="205860" y="247246"/>
                    </a:lnTo>
                    <a:lnTo>
                      <a:pt x="207255" y="247383"/>
                    </a:lnTo>
                    <a:lnTo>
                      <a:pt x="207941" y="247452"/>
                    </a:lnTo>
                    <a:lnTo>
                      <a:pt x="208856" y="247498"/>
                    </a:lnTo>
                    <a:lnTo>
                      <a:pt x="211668" y="247635"/>
                    </a:lnTo>
                    <a:lnTo>
                      <a:pt x="213200" y="247681"/>
                    </a:lnTo>
                    <a:lnTo>
                      <a:pt x="214596" y="247681"/>
                    </a:lnTo>
                    <a:cubicBezTo>
                      <a:pt x="218369" y="247773"/>
                      <a:pt x="222096" y="247864"/>
                      <a:pt x="225732" y="248002"/>
                    </a:cubicBezTo>
                    <a:cubicBezTo>
                      <a:pt x="227607" y="248024"/>
                      <a:pt x="229322" y="248185"/>
                      <a:pt x="231060" y="248276"/>
                    </a:cubicBezTo>
                    <a:cubicBezTo>
                      <a:pt x="232798" y="248391"/>
                      <a:pt x="234490" y="248437"/>
                      <a:pt x="236389" y="248757"/>
                    </a:cubicBezTo>
                    <a:lnTo>
                      <a:pt x="239178" y="249147"/>
                    </a:lnTo>
                    <a:lnTo>
                      <a:pt x="240550" y="249330"/>
                    </a:lnTo>
                    <a:lnTo>
                      <a:pt x="240893" y="249399"/>
                    </a:lnTo>
                    <a:lnTo>
                      <a:pt x="240939" y="249399"/>
                    </a:lnTo>
                    <a:cubicBezTo>
                      <a:pt x="240939" y="249399"/>
                      <a:pt x="240939" y="249399"/>
                      <a:pt x="240939" y="249399"/>
                    </a:cubicBezTo>
                    <a:lnTo>
                      <a:pt x="241008" y="249399"/>
                    </a:lnTo>
                    <a:cubicBezTo>
                      <a:pt x="241008" y="249399"/>
                      <a:pt x="241671" y="249559"/>
                      <a:pt x="241671" y="249559"/>
                    </a:cubicBezTo>
                    <a:lnTo>
                      <a:pt x="246839" y="250727"/>
                    </a:lnTo>
                    <a:lnTo>
                      <a:pt x="252305" y="252467"/>
                    </a:lnTo>
                    <a:lnTo>
                      <a:pt x="252350" y="252467"/>
                    </a:lnTo>
                    <a:cubicBezTo>
                      <a:pt x="252350" y="252467"/>
                      <a:pt x="252396" y="252513"/>
                      <a:pt x="252396" y="252513"/>
                    </a:cubicBezTo>
                    <a:lnTo>
                      <a:pt x="252762" y="252651"/>
                    </a:lnTo>
                    <a:lnTo>
                      <a:pt x="253448" y="252925"/>
                    </a:lnTo>
                    <a:lnTo>
                      <a:pt x="254866" y="253498"/>
                    </a:lnTo>
                    <a:lnTo>
                      <a:pt x="257564" y="254574"/>
                    </a:lnTo>
                    <a:lnTo>
                      <a:pt x="259485" y="255513"/>
                    </a:lnTo>
                    <a:cubicBezTo>
                      <a:pt x="270690" y="258261"/>
                      <a:pt x="281621" y="263666"/>
                      <a:pt x="290722" y="270926"/>
                    </a:cubicBezTo>
                    <a:cubicBezTo>
                      <a:pt x="288321" y="265979"/>
                      <a:pt x="285600" y="261216"/>
                      <a:pt x="281575" y="256842"/>
                    </a:cubicBezTo>
                    <a:cubicBezTo>
                      <a:pt x="279654" y="254757"/>
                      <a:pt x="277367" y="252169"/>
                      <a:pt x="274829" y="249559"/>
                    </a:cubicBezTo>
                    <a:cubicBezTo>
                      <a:pt x="274761" y="249490"/>
                      <a:pt x="274669" y="249444"/>
                      <a:pt x="274623" y="249399"/>
                    </a:cubicBezTo>
                    <a:lnTo>
                      <a:pt x="269798" y="245803"/>
                    </a:lnTo>
                    <a:lnTo>
                      <a:pt x="269341" y="245459"/>
                    </a:lnTo>
                    <a:lnTo>
                      <a:pt x="269089" y="245299"/>
                    </a:lnTo>
                    <a:lnTo>
                      <a:pt x="269021" y="245253"/>
                    </a:lnTo>
                    <a:lnTo>
                      <a:pt x="268335" y="244841"/>
                    </a:lnTo>
                    <a:lnTo>
                      <a:pt x="266986" y="243994"/>
                    </a:lnTo>
                    <a:lnTo>
                      <a:pt x="264287" y="242345"/>
                    </a:lnTo>
                    <a:cubicBezTo>
                      <a:pt x="262458" y="241314"/>
                      <a:pt x="260560" y="240398"/>
                      <a:pt x="258684" y="239413"/>
                    </a:cubicBezTo>
                    <a:cubicBezTo>
                      <a:pt x="256809" y="238474"/>
                      <a:pt x="254729" y="237719"/>
                      <a:pt x="252762" y="236871"/>
                    </a:cubicBezTo>
                    <a:lnTo>
                      <a:pt x="251252" y="236276"/>
                    </a:lnTo>
                    <a:lnTo>
                      <a:pt x="249812" y="235818"/>
                    </a:lnTo>
                    <a:lnTo>
                      <a:pt x="246953" y="234947"/>
                    </a:lnTo>
                    <a:lnTo>
                      <a:pt x="245513" y="234490"/>
                    </a:lnTo>
                    <a:lnTo>
                      <a:pt x="244804" y="234283"/>
                    </a:lnTo>
                    <a:lnTo>
                      <a:pt x="244644" y="234215"/>
                    </a:lnTo>
                    <a:lnTo>
                      <a:pt x="244369" y="234146"/>
                    </a:lnTo>
                    <a:lnTo>
                      <a:pt x="244278" y="234146"/>
                    </a:lnTo>
                    <a:cubicBezTo>
                      <a:pt x="244278" y="234146"/>
                      <a:pt x="243889" y="234032"/>
                      <a:pt x="243889" y="234032"/>
                    </a:cubicBezTo>
                    <a:lnTo>
                      <a:pt x="240802" y="233321"/>
                    </a:lnTo>
                    <a:cubicBezTo>
                      <a:pt x="238721" y="232864"/>
                      <a:pt x="236640" y="232382"/>
                      <a:pt x="234696" y="232130"/>
                    </a:cubicBezTo>
                    <a:lnTo>
                      <a:pt x="231746" y="231695"/>
                    </a:lnTo>
                    <a:lnTo>
                      <a:pt x="230260" y="231467"/>
                    </a:lnTo>
                    <a:lnTo>
                      <a:pt x="229505" y="231329"/>
                    </a:lnTo>
                    <a:lnTo>
                      <a:pt x="229139" y="231329"/>
                    </a:lnTo>
                    <a:cubicBezTo>
                      <a:pt x="229139" y="231329"/>
                      <a:pt x="228957" y="231283"/>
                      <a:pt x="228957" y="231283"/>
                    </a:cubicBezTo>
                    <a:lnTo>
                      <a:pt x="228591" y="231283"/>
                    </a:lnTo>
                    <a:cubicBezTo>
                      <a:pt x="228591" y="231283"/>
                      <a:pt x="222622" y="230711"/>
                      <a:pt x="222622" y="230711"/>
                    </a:cubicBezTo>
                    <a:cubicBezTo>
                      <a:pt x="218643" y="230344"/>
                      <a:pt x="214664" y="230069"/>
                      <a:pt x="210685" y="229612"/>
                    </a:cubicBezTo>
                    <a:lnTo>
                      <a:pt x="210319" y="229612"/>
                    </a:lnTo>
                    <a:cubicBezTo>
                      <a:pt x="210319" y="229612"/>
                      <a:pt x="210228" y="229566"/>
                      <a:pt x="210228" y="229566"/>
                    </a:cubicBezTo>
                    <a:cubicBezTo>
                      <a:pt x="210228" y="229566"/>
                      <a:pt x="210228" y="229566"/>
                      <a:pt x="210228" y="229566"/>
                    </a:cubicBezTo>
                    <a:lnTo>
                      <a:pt x="210090" y="229566"/>
                    </a:lnTo>
                    <a:cubicBezTo>
                      <a:pt x="210090" y="229566"/>
                      <a:pt x="209336" y="229428"/>
                      <a:pt x="209336" y="229428"/>
                    </a:cubicBezTo>
                    <a:lnTo>
                      <a:pt x="207850" y="229222"/>
                    </a:lnTo>
                    <a:lnTo>
                      <a:pt x="206455" y="229016"/>
                    </a:lnTo>
                    <a:lnTo>
                      <a:pt x="206386" y="229016"/>
                    </a:lnTo>
                    <a:cubicBezTo>
                      <a:pt x="206386" y="229016"/>
                      <a:pt x="206203" y="228947"/>
                      <a:pt x="206203" y="228947"/>
                    </a:cubicBezTo>
                    <a:lnTo>
                      <a:pt x="205837" y="228856"/>
                    </a:lnTo>
                    <a:lnTo>
                      <a:pt x="205106" y="228695"/>
                    </a:lnTo>
                    <a:lnTo>
                      <a:pt x="199274" y="227367"/>
                    </a:lnTo>
                    <a:cubicBezTo>
                      <a:pt x="198222" y="227046"/>
                      <a:pt x="197948" y="227024"/>
                      <a:pt x="196827" y="226611"/>
                    </a:cubicBezTo>
                    <a:lnTo>
                      <a:pt x="193992" y="225627"/>
                    </a:lnTo>
                    <a:cubicBezTo>
                      <a:pt x="191934" y="225008"/>
                      <a:pt x="190653" y="224390"/>
                      <a:pt x="188915" y="223565"/>
                    </a:cubicBezTo>
                    <a:cubicBezTo>
                      <a:pt x="187269" y="222810"/>
                      <a:pt x="185668" y="221963"/>
                      <a:pt x="184159" y="221069"/>
                    </a:cubicBezTo>
                    <a:lnTo>
                      <a:pt x="179402" y="201007"/>
                    </a:lnTo>
                    <a:cubicBezTo>
                      <a:pt x="180111" y="200595"/>
                      <a:pt x="180820" y="200229"/>
                      <a:pt x="181529" y="199816"/>
                    </a:cubicBezTo>
                    <a:lnTo>
                      <a:pt x="183335" y="198786"/>
                    </a:lnTo>
                    <a:lnTo>
                      <a:pt x="183793" y="198511"/>
                    </a:lnTo>
                    <a:lnTo>
                      <a:pt x="184364" y="198168"/>
                    </a:lnTo>
                    <a:lnTo>
                      <a:pt x="185233" y="197618"/>
                    </a:lnTo>
                    <a:lnTo>
                      <a:pt x="188778" y="195397"/>
                    </a:lnTo>
                    <a:lnTo>
                      <a:pt x="192322" y="193175"/>
                    </a:lnTo>
                    <a:lnTo>
                      <a:pt x="194015" y="192122"/>
                    </a:lnTo>
                    <a:lnTo>
                      <a:pt x="195798" y="191068"/>
                    </a:lnTo>
                    <a:lnTo>
                      <a:pt x="202956" y="186785"/>
                    </a:lnTo>
                    <a:lnTo>
                      <a:pt x="203848" y="186259"/>
                    </a:lnTo>
                    <a:lnTo>
                      <a:pt x="204282" y="185961"/>
                    </a:lnTo>
                    <a:lnTo>
                      <a:pt x="204305" y="185961"/>
                    </a:lnTo>
                    <a:lnTo>
                      <a:pt x="204374" y="185915"/>
                    </a:lnTo>
                    <a:lnTo>
                      <a:pt x="204602" y="185801"/>
                    </a:lnTo>
                    <a:lnTo>
                      <a:pt x="206386" y="184862"/>
                    </a:lnTo>
                    <a:cubicBezTo>
                      <a:pt x="207575" y="184312"/>
                      <a:pt x="208810" y="183694"/>
                      <a:pt x="209931" y="183259"/>
                    </a:cubicBezTo>
                    <a:lnTo>
                      <a:pt x="211600" y="182617"/>
                    </a:lnTo>
                    <a:cubicBezTo>
                      <a:pt x="212217" y="182388"/>
                      <a:pt x="212926" y="182228"/>
                      <a:pt x="213589" y="182022"/>
                    </a:cubicBezTo>
                    <a:lnTo>
                      <a:pt x="214413" y="181793"/>
                    </a:lnTo>
                    <a:lnTo>
                      <a:pt x="215442" y="181587"/>
                    </a:lnTo>
                    <a:lnTo>
                      <a:pt x="217134" y="181381"/>
                    </a:lnTo>
                    <a:lnTo>
                      <a:pt x="217248" y="181381"/>
                    </a:lnTo>
                    <a:cubicBezTo>
                      <a:pt x="217248" y="181381"/>
                      <a:pt x="217340" y="181381"/>
                      <a:pt x="217340" y="181381"/>
                    </a:cubicBezTo>
                    <a:cubicBezTo>
                      <a:pt x="217157" y="181381"/>
                      <a:pt x="217340" y="181381"/>
                      <a:pt x="217340" y="181381"/>
                    </a:cubicBezTo>
                    <a:lnTo>
                      <a:pt x="217568" y="181381"/>
                    </a:lnTo>
                    <a:cubicBezTo>
                      <a:pt x="217866" y="181381"/>
                      <a:pt x="218094" y="181403"/>
                      <a:pt x="218346" y="181403"/>
                    </a:cubicBezTo>
                    <a:lnTo>
                      <a:pt x="218460" y="181403"/>
                    </a:lnTo>
                    <a:cubicBezTo>
                      <a:pt x="218460" y="181403"/>
                      <a:pt x="218849" y="181495"/>
                      <a:pt x="218849" y="181495"/>
                    </a:cubicBezTo>
                    <a:lnTo>
                      <a:pt x="219626" y="181633"/>
                    </a:lnTo>
                    <a:cubicBezTo>
                      <a:pt x="219626" y="181633"/>
                      <a:pt x="219626" y="181610"/>
                      <a:pt x="219603" y="181610"/>
                    </a:cubicBezTo>
                    <a:lnTo>
                      <a:pt x="219764" y="181610"/>
                    </a:lnTo>
                    <a:cubicBezTo>
                      <a:pt x="219764" y="181610"/>
                      <a:pt x="219855" y="181633"/>
                      <a:pt x="219855" y="181633"/>
                    </a:cubicBezTo>
                    <a:lnTo>
                      <a:pt x="219878" y="181633"/>
                    </a:lnTo>
                    <a:cubicBezTo>
                      <a:pt x="219878" y="181633"/>
                      <a:pt x="219878" y="181655"/>
                      <a:pt x="219832" y="181655"/>
                    </a:cubicBezTo>
                    <a:lnTo>
                      <a:pt x="219946" y="181655"/>
                    </a:lnTo>
                    <a:cubicBezTo>
                      <a:pt x="219946" y="181655"/>
                      <a:pt x="219946" y="181679"/>
                      <a:pt x="219946" y="181679"/>
                    </a:cubicBezTo>
                    <a:lnTo>
                      <a:pt x="220130" y="181724"/>
                    </a:lnTo>
                    <a:cubicBezTo>
                      <a:pt x="219855" y="183350"/>
                      <a:pt x="220152" y="182961"/>
                      <a:pt x="220564" y="181862"/>
                    </a:cubicBezTo>
                    <a:cubicBezTo>
                      <a:pt x="220976" y="181999"/>
                      <a:pt x="221387" y="182136"/>
                      <a:pt x="221799" y="182274"/>
                    </a:cubicBezTo>
                    <a:lnTo>
                      <a:pt x="222554" y="182549"/>
                    </a:lnTo>
                    <a:lnTo>
                      <a:pt x="222919" y="182663"/>
                    </a:lnTo>
                    <a:lnTo>
                      <a:pt x="222988" y="182663"/>
                    </a:lnTo>
                    <a:cubicBezTo>
                      <a:pt x="222988" y="182663"/>
                      <a:pt x="223056" y="182709"/>
                      <a:pt x="223056" y="182709"/>
                    </a:cubicBezTo>
                    <a:lnTo>
                      <a:pt x="224475" y="183350"/>
                    </a:lnTo>
                    <a:lnTo>
                      <a:pt x="227356" y="184679"/>
                    </a:lnTo>
                    <a:lnTo>
                      <a:pt x="233164" y="187312"/>
                    </a:lnTo>
                    <a:cubicBezTo>
                      <a:pt x="234079" y="187770"/>
                      <a:pt x="235245" y="188159"/>
                      <a:pt x="236297" y="188549"/>
                    </a:cubicBezTo>
                    <a:cubicBezTo>
                      <a:pt x="236480" y="188618"/>
                      <a:pt x="236686" y="188686"/>
                      <a:pt x="236892" y="188732"/>
                    </a:cubicBezTo>
                    <a:lnTo>
                      <a:pt x="236983" y="189144"/>
                    </a:lnTo>
                    <a:lnTo>
                      <a:pt x="237418" y="190976"/>
                    </a:lnTo>
                    <a:lnTo>
                      <a:pt x="237852" y="192167"/>
                    </a:lnTo>
                    <a:lnTo>
                      <a:pt x="238081" y="192763"/>
                    </a:lnTo>
                    <a:lnTo>
                      <a:pt x="238195" y="193038"/>
                    </a:lnTo>
                    <a:lnTo>
                      <a:pt x="238355" y="193496"/>
                    </a:lnTo>
                    <a:lnTo>
                      <a:pt x="238424" y="193656"/>
                    </a:lnTo>
                    <a:cubicBezTo>
                      <a:pt x="238858" y="194458"/>
                      <a:pt x="239293" y="195305"/>
                      <a:pt x="239727" y="196106"/>
                    </a:cubicBezTo>
                    <a:lnTo>
                      <a:pt x="239933" y="196473"/>
                    </a:lnTo>
                    <a:lnTo>
                      <a:pt x="240848" y="197687"/>
                    </a:lnTo>
                    <a:lnTo>
                      <a:pt x="241305" y="198259"/>
                    </a:lnTo>
                    <a:lnTo>
                      <a:pt x="241534" y="198580"/>
                    </a:lnTo>
                    <a:lnTo>
                      <a:pt x="241625" y="198740"/>
                    </a:lnTo>
                    <a:lnTo>
                      <a:pt x="241694" y="198809"/>
                    </a:lnTo>
                    <a:lnTo>
                      <a:pt x="241900" y="199129"/>
                    </a:lnTo>
                    <a:lnTo>
                      <a:pt x="241945" y="199129"/>
                    </a:lnTo>
                    <a:cubicBezTo>
                      <a:pt x="241945" y="199129"/>
                      <a:pt x="244301" y="201465"/>
                      <a:pt x="244301" y="201465"/>
                    </a:cubicBezTo>
                    <a:lnTo>
                      <a:pt x="244507" y="201694"/>
                    </a:lnTo>
                    <a:cubicBezTo>
                      <a:pt x="245101" y="202129"/>
                      <a:pt x="245741" y="202656"/>
                      <a:pt x="246313" y="202977"/>
                    </a:cubicBezTo>
                    <a:lnTo>
                      <a:pt x="246748" y="203229"/>
                    </a:lnTo>
                    <a:lnTo>
                      <a:pt x="246976" y="203366"/>
                    </a:lnTo>
                    <a:lnTo>
                      <a:pt x="247091" y="203458"/>
                    </a:lnTo>
                    <a:lnTo>
                      <a:pt x="247136" y="203458"/>
                    </a:lnTo>
                    <a:cubicBezTo>
                      <a:pt x="247136" y="203458"/>
                      <a:pt x="247434" y="203687"/>
                      <a:pt x="247434" y="203687"/>
                    </a:cubicBezTo>
                    <a:lnTo>
                      <a:pt x="248371" y="204122"/>
                    </a:lnTo>
                    <a:lnTo>
                      <a:pt x="250361" y="205061"/>
                    </a:lnTo>
                    <a:cubicBezTo>
                      <a:pt x="251138" y="205313"/>
                      <a:pt x="251916" y="205565"/>
                      <a:pt x="252670" y="205771"/>
                    </a:cubicBezTo>
                    <a:cubicBezTo>
                      <a:pt x="253059" y="205908"/>
                      <a:pt x="253425" y="205977"/>
                      <a:pt x="253768" y="206000"/>
                    </a:cubicBezTo>
                    <a:lnTo>
                      <a:pt x="254774" y="206115"/>
                    </a:lnTo>
                    <a:cubicBezTo>
                      <a:pt x="255163" y="206137"/>
                      <a:pt x="255369" y="206183"/>
                      <a:pt x="255895" y="206252"/>
                    </a:cubicBezTo>
                    <a:lnTo>
                      <a:pt x="257061" y="206252"/>
                    </a:lnTo>
                    <a:cubicBezTo>
                      <a:pt x="257061" y="206252"/>
                      <a:pt x="258204" y="206183"/>
                      <a:pt x="258204" y="206183"/>
                    </a:cubicBezTo>
                    <a:lnTo>
                      <a:pt x="259233" y="205977"/>
                    </a:lnTo>
                    <a:lnTo>
                      <a:pt x="259736" y="205885"/>
                    </a:lnTo>
                    <a:cubicBezTo>
                      <a:pt x="260011" y="205863"/>
                      <a:pt x="260125" y="205771"/>
                      <a:pt x="260354" y="205725"/>
                    </a:cubicBezTo>
                    <a:cubicBezTo>
                      <a:pt x="260720" y="205588"/>
                      <a:pt x="261086" y="205473"/>
                      <a:pt x="261383" y="205313"/>
                    </a:cubicBezTo>
                    <a:lnTo>
                      <a:pt x="261863" y="205084"/>
                    </a:lnTo>
                    <a:lnTo>
                      <a:pt x="261154" y="203183"/>
                    </a:lnTo>
                    <a:lnTo>
                      <a:pt x="261040" y="202908"/>
                    </a:lnTo>
                    <a:lnTo>
                      <a:pt x="261040" y="202816"/>
                    </a:lnTo>
                    <a:cubicBezTo>
                      <a:pt x="261040" y="202816"/>
                      <a:pt x="261040" y="202816"/>
                      <a:pt x="261040" y="202794"/>
                    </a:cubicBezTo>
                    <a:lnTo>
                      <a:pt x="260994" y="202656"/>
                    </a:lnTo>
                    <a:lnTo>
                      <a:pt x="260765" y="202129"/>
                    </a:lnTo>
                    <a:cubicBezTo>
                      <a:pt x="260445" y="201442"/>
                      <a:pt x="260125" y="200733"/>
                      <a:pt x="259759" y="200068"/>
                    </a:cubicBezTo>
                    <a:cubicBezTo>
                      <a:pt x="259599" y="199771"/>
                      <a:pt x="259371" y="199404"/>
                      <a:pt x="259233" y="199084"/>
                    </a:cubicBezTo>
                    <a:lnTo>
                      <a:pt x="258776" y="198145"/>
                    </a:lnTo>
                    <a:cubicBezTo>
                      <a:pt x="258433" y="197549"/>
                      <a:pt x="258136" y="196954"/>
                      <a:pt x="257793" y="196404"/>
                    </a:cubicBezTo>
                    <a:lnTo>
                      <a:pt x="256718" y="194664"/>
                    </a:lnTo>
                    <a:cubicBezTo>
                      <a:pt x="256352" y="194068"/>
                      <a:pt x="255963" y="193450"/>
                      <a:pt x="255575" y="192877"/>
                    </a:cubicBezTo>
                    <a:lnTo>
                      <a:pt x="254957" y="192007"/>
                    </a:lnTo>
                    <a:lnTo>
                      <a:pt x="254637" y="191595"/>
                    </a:lnTo>
                    <a:lnTo>
                      <a:pt x="254568" y="191526"/>
                    </a:lnTo>
                    <a:cubicBezTo>
                      <a:pt x="254843" y="191778"/>
                      <a:pt x="254637" y="191595"/>
                      <a:pt x="254706" y="191663"/>
                    </a:cubicBezTo>
                    <a:lnTo>
                      <a:pt x="254706" y="191663"/>
                    </a:lnTo>
                    <a:cubicBezTo>
                      <a:pt x="254706" y="191663"/>
                      <a:pt x="254706" y="191641"/>
                      <a:pt x="254706" y="191641"/>
                    </a:cubicBezTo>
                    <a:lnTo>
                      <a:pt x="254637" y="191526"/>
                    </a:lnTo>
                    <a:lnTo>
                      <a:pt x="254477" y="191297"/>
                    </a:lnTo>
                    <a:cubicBezTo>
                      <a:pt x="254111" y="190747"/>
                      <a:pt x="253722" y="190221"/>
                      <a:pt x="253310" y="189717"/>
                    </a:cubicBezTo>
                    <a:lnTo>
                      <a:pt x="253334" y="189717"/>
                    </a:lnTo>
                    <a:cubicBezTo>
                      <a:pt x="253334" y="189717"/>
                      <a:pt x="253631" y="190060"/>
                      <a:pt x="253631" y="190060"/>
                    </a:cubicBezTo>
                    <a:cubicBezTo>
                      <a:pt x="253562" y="189923"/>
                      <a:pt x="253448" y="189808"/>
                      <a:pt x="253357" y="189694"/>
                    </a:cubicBezTo>
                    <a:lnTo>
                      <a:pt x="253928" y="189580"/>
                    </a:lnTo>
                    <a:lnTo>
                      <a:pt x="254706" y="189350"/>
                    </a:lnTo>
                    <a:lnTo>
                      <a:pt x="256238" y="188893"/>
                    </a:lnTo>
                    <a:cubicBezTo>
                      <a:pt x="257381" y="188526"/>
                      <a:pt x="258273" y="188137"/>
                      <a:pt x="259302" y="187770"/>
                    </a:cubicBezTo>
                    <a:cubicBezTo>
                      <a:pt x="261269" y="187015"/>
                      <a:pt x="263304" y="186190"/>
                      <a:pt x="265202" y="185389"/>
                    </a:cubicBezTo>
                    <a:lnTo>
                      <a:pt x="265133" y="185389"/>
                    </a:lnTo>
                    <a:cubicBezTo>
                      <a:pt x="265133" y="185389"/>
                      <a:pt x="266986" y="184839"/>
                      <a:pt x="266986" y="184839"/>
                    </a:cubicBezTo>
                    <a:cubicBezTo>
                      <a:pt x="267580" y="184655"/>
                      <a:pt x="268175" y="184450"/>
                      <a:pt x="268792" y="184289"/>
                    </a:cubicBezTo>
                    <a:lnTo>
                      <a:pt x="270233" y="183946"/>
                    </a:lnTo>
                    <a:lnTo>
                      <a:pt x="270690" y="183877"/>
                    </a:lnTo>
                    <a:lnTo>
                      <a:pt x="272565" y="183533"/>
                    </a:lnTo>
                    <a:lnTo>
                      <a:pt x="274006" y="183533"/>
                    </a:lnTo>
                    <a:cubicBezTo>
                      <a:pt x="274257" y="183511"/>
                      <a:pt x="274509" y="183511"/>
                      <a:pt x="274715" y="183511"/>
                    </a:cubicBezTo>
                    <a:cubicBezTo>
                      <a:pt x="274966" y="183511"/>
                      <a:pt x="275104" y="183579"/>
                      <a:pt x="275309" y="183579"/>
                    </a:cubicBezTo>
                    <a:lnTo>
                      <a:pt x="275401" y="183579"/>
                    </a:lnTo>
                    <a:cubicBezTo>
                      <a:pt x="275401" y="183579"/>
                      <a:pt x="276201" y="183740"/>
                      <a:pt x="276201" y="183740"/>
                    </a:cubicBezTo>
                    <a:cubicBezTo>
                      <a:pt x="276361" y="183762"/>
                      <a:pt x="276384" y="183785"/>
                      <a:pt x="276499" y="183831"/>
                    </a:cubicBezTo>
                    <a:cubicBezTo>
                      <a:pt x="276567" y="183854"/>
                      <a:pt x="276704" y="183923"/>
                      <a:pt x="276842" y="183968"/>
                    </a:cubicBezTo>
                    <a:lnTo>
                      <a:pt x="277185" y="184152"/>
                    </a:lnTo>
                    <a:cubicBezTo>
                      <a:pt x="277185" y="184152"/>
                      <a:pt x="277367" y="184220"/>
                      <a:pt x="277459" y="184289"/>
                    </a:cubicBezTo>
                    <a:lnTo>
                      <a:pt x="277710" y="184472"/>
                    </a:lnTo>
                    <a:lnTo>
                      <a:pt x="277756" y="184404"/>
                    </a:lnTo>
                    <a:lnTo>
                      <a:pt x="277756" y="184450"/>
                    </a:lnTo>
                    <a:cubicBezTo>
                      <a:pt x="277756" y="184450"/>
                      <a:pt x="277825" y="184518"/>
                      <a:pt x="277825" y="184518"/>
                    </a:cubicBezTo>
                    <a:lnTo>
                      <a:pt x="277825" y="184564"/>
                    </a:lnTo>
                    <a:cubicBezTo>
                      <a:pt x="277825" y="184564"/>
                      <a:pt x="277871" y="184587"/>
                      <a:pt x="277871" y="184587"/>
                    </a:cubicBezTo>
                    <a:cubicBezTo>
                      <a:pt x="277871" y="184587"/>
                      <a:pt x="277802" y="184564"/>
                      <a:pt x="278031" y="184816"/>
                    </a:cubicBezTo>
                    <a:cubicBezTo>
                      <a:pt x="278145" y="184976"/>
                      <a:pt x="278580" y="185022"/>
                      <a:pt x="278717" y="184885"/>
                    </a:cubicBezTo>
                    <a:cubicBezTo>
                      <a:pt x="278854" y="184770"/>
                      <a:pt x="278900" y="184701"/>
                      <a:pt x="278923" y="184679"/>
                    </a:cubicBezTo>
                    <a:lnTo>
                      <a:pt x="279083" y="184427"/>
                    </a:lnTo>
                    <a:lnTo>
                      <a:pt x="278488" y="183831"/>
                    </a:lnTo>
                    <a:cubicBezTo>
                      <a:pt x="278602" y="183854"/>
                      <a:pt x="278740" y="183900"/>
                      <a:pt x="278762" y="183946"/>
                    </a:cubicBezTo>
                    <a:cubicBezTo>
                      <a:pt x="278877" y="184083"/>
                      <a:pt x="278923" y="184152"/>
                      <a:pt x="278923" y="184152"/>
                    </a:cubicBezTo>
                    <a:lnTo>
                      <a:pt x="278923" y="184152"/>
                    </a:lnTo>
                    <a:cubicBezTo>
                      <a:pt x="278923" y="184152"/>
                      <a:pt x="278923" y="184083"/>
                      <a:pt x="278923" y="184083"/>
                    </a:cubicBezTo>
                    <a:lnTo>
                      <a:pt x="278877" y="183923"/>
                    </a:lnTo>
                    <a:lnTo>
                      <a:pt x="278762" y="183671"/>
                    </a:lnTo>
                    <a:cubicBezTo>
                      <a:pt x="278694" y="183511"/>
                      <a:pt x="278602" y="183350"/>
                      <a:pt x="278511" y="183190"/>
                    </a:cubicBezTo>
                    <a:cubicBezTo>
                      <a:pt x="278419" y="183053"/>
                      <a:pt x="278282" y="182823"/>
                      <a:pt x="278191" y="182732"/>
                    </a:cubicBezTo>
                    <a:lnTo>
                      <a:pt x="278031" y="182572"/>
                    </a:lnTo>
                    <a:lnTo>
                      <a:pt x="278031" y="182572"/>
                    </a:lnTo>
                    <a:cubicBezTo>
                      <a:pt x="278031" y="182572"/>
                      <a:pt x="278031" y="182549"/>
                      <a:pt x="278031" y="182549"/>
                    </a:cubicBezTo>
                    <a:lnTo>
                      <a:pt x="277939" y="182434"/>
                    </a:lnTo>
                    <a:lnTo>
                      <a:pt x="277939" y="182434"/>
                    </a:lnTo>
                    <a:lnTo>
                      <a:pt x="277894" y="182388"/>
                    </a:lnTo>
                    <a:lnTo>
                      <a:pt x="277802" y="182320"/>
                    </a:lnTo>
                    <a:lnTo>
                      <a:pt x="277505" y="181999"/>
                    </a:lnTo>
                    <a:lnTo>
                      <a:pt x="277345" y="181816"/>
                    </a:lnTo>
                    <a:lnTo>
                      <a:pt x="277070" y="181633"/>
                    </a:lnTo>
                    <a:lnTo>
                      <a:pt x="276338" y="181129"/>
                    </a:lnTo>
                    <a:lnTo>
                      <a:pt x="276430" y="181175"/>
                    </a:lnTo>
                    <a:cubicBezTo>
                      <a:pt x="276201" y="180991"/>
                      <a:pt x="275927" y="180808"/>
                      <a:pt x="275675" y="180694"/>
                    </a:cubicBezTo>
                    <a:cubicBezTo>
                      <a:pt x="275424" y="180579"/>
                      <a:pt x="275172" y="180465"/>
                      <a:pt x="274944" y="180373"/>
                    </a:cubicBezTo>
                    <a:cubicBezTo>
                      <a:pt x="274486" y="180213"/>
                      <a:pt x="274098" y="180053"/>
                      <a:pt x="273732" y="179892"/>
                    </a:cubicBezTo>
                    <a:lnTo>
                      <a:pt x="273732" y="179892"/>
                    </a:lnTo>
                    <a:lnTo>
                      <a:pt x="273617" y="179846"/>
                    </a:lnTo>
                    <a:cubicBezTo>
                      <a:pt x="272428" y="179594"/>
                      <a:pt x="271193" y="179274"/>
                      <a:pt x="269958" y="179068"/>
                    </a:cubicBezTo>
                    <a:lnTo>
                      <a:pt x="266597" y="178793"/>
                    </a:lnTo>
                    <a:lnTo>
                      <a:pt x="264813" y="178724"/>
                    </a:lnTo>
                    <a:lnTo>
                      <a:pt x="264401" y="178724"/>
                    </a:lnTo>
                    <a:cubicBezTo>
                      <a:pt x="264401" y="178724"/>
                      <a:pt x="264196" y="178724"/>
                      <a:pt x="264196" y="178724"/>
                    </a:cubicBezTo>
                    <a:lnTo>
                      <a:pt x="263784" y="178724"/>
                    </a:lnTo>
                    <a:cubicBezTo>
                      <a:pt x="263784" y="178724"/>
                      <a:pt x="262938" y="178793"/>
                      <a:pt x="262938" y="178793"/>
                    </a:cubicBezTo>
                    <a:cubicBezTo>
                      <a:pt x="262343" y="178884"/>
                      <a:pt x="261909" y="178884"/>
                      <a:pt x="261177" y="178953"/>
                    </a:cubicBezTo>
                    <a:lnTo>
                      <a:pt x="259508" y="179136"/>
                    </a:lnTo>
                    <a:lnTo>
                      <a:pt x="256146" y="179503"/>
                    </a:lnTo>
                    <a:lnTo>
                      <a:pt x="254477" y="179686"/>
                    </a:lnTo>
                    <a:lnTo>
                      <a:pt x="254363" y="179686"/>
                    </a:lnTo>
                    <a:cubicBezTo>
                      <a:pt x="254363" y="179686"/>
                      <a:pt x="254340" y="179686"/>
                      <a:pt x="254340" y="179686"/>
                    </a:cubicBezTo>
                    <a:cubicBezTo>
                      <a:pt x="254614" y="179640"/>
                      <a:pt x="254408" y="179686"/>
                      <a:pt x="254477" y="179663"/>
                    </a:cubicBezTo>
                    <a:lnTo>
                      <a:pt x="254202" y="179663"/>
                    </a:lnTo>
                    <a:cubicBezTo>
                      <a:pt x="254202" y="179663"/>
                      <a:pt x="253768" y="179663"/>
                      <a:pt x="253768" y="179663"/>
                    </a:cubicBezTo>
                    <a:lnTo>
                      <a:pt x="252922" y="179663"/>
                    </a:lnTo>
                    <a:cubicBezTo>
                      <a:pt x="252922" y="179663"/>
                      <a:pt x="252487" y="179686"/>
                      <a:pt x="252487" y="179686"/>
                    </a:cubicBezTo>
                    <a:lnTo>
                      <a:pt x="252144" y="179686"/>
                    </a:lnTo>
                    <a:cubicBezTo>
                      <a:pt x="252144" y="179686"/>
                      <a:pt x="252144" y="179686"/>
                      <a:pt x="252144" y="179686"/>
                    </a:cubicBezTo>
                    <a:cubicBezTo>
                      <a:pt x="252099" y="179686"/>
                      <a:pt x="252602" y="179617"/>
                      <a:pt x="252396" y="179640"/>
                    </a:cubicBezTo>
                    <a:lnTo>
                      <a:pt x="252350" y="179640"/>
                    </a:lnTo>
                    <a:cubicBezTo>
                      <a:pt x="252350" y="179640"/>
                      <a:pt x="251504" y="179594"/>
                      <a:pt x="251504" y="179594"/>
                    </a:cubicBezTo>
                    <a:lnTo>
                      <a:pt x="250681" y="179594"/>
                    </a:lnTo>
                    <a:cubicBezTo>
                      <a:pt x="250681" y="179594"/>
                      <a:pt x="250246" y="179571"/>
                      <a:pt x="250246" y="179571"/>
                    </a:cubicBezTo>
                    <a:lnTo>
                      <a:pt x="250041" y="179571"/>
                    </a:lnTo>
                    <a:cubicBezTo>
                      <a:pt x="250041" y="179571"/>
                      <a:pt x="249880" y="179571"/>
                      <a:pt x="250361" y="179571"/>
                    </a:cubicBezTo>
                    <a:lnTo>
                      <a:pt x="250269" y="179571"/>
                    </a:lnTo>
                    <a:cubicBezTo>
                      <a:pt x="250269" y="179571"/>
                      <a:pt x="250155" y="179549"/>
                      <a:pt x="250155" y="179549"/>
                    </a:cubicBezTo>
                    <a:lnTo>
                      <a:pt x="248485" y="179319"/>
                    </a:lnTo>
                    <a:lnTo>
                      <a:pt x="248074" y="179251"/>
                    </a:lnTo>
                    <a:lnTo>
                      <a:pt x="247983" y="179251"/>
                    </a:lnTo>
                    <a:cubicBezTo>
                      <a:pt x="247983" y="179251"/>
                      <a:pt x="247937" y="179228"/>
                      <a:pt x="247937" y="179228"/>
                    </a:cubicBezTo>
                    <a:cubicBezTo>
                      <a:pt x="247662" y="179228"/>
                      <a:pt x="248303" y="179251"/>
                      <a:pt x="248234" y="179251"/>
                    </a:cubicBezTo>
                    <a:lnTo>
                      <a:pt x="248028" y="179205"/>
                    </a:lnTo>
                    <a:lnTo>
                      <a:pt x="247365" y="179045"/>
                    </a:lnTo>
                    <a:cubicBezTo>
                      <a:pt x="246496" y="178862"/>
                      <a:pt x="245604" y="178518"/>
                      <a:pt x="244735" y="178175"/>
                    </a:cubicBezTo>
                    <a:cubicBezTo>
                      <a:pt x="243844" y="177831"/>
                      <a:pt x="243135" y="177396"/>
                      <a:pt x="242266" y="177006"/>
                    </a:cubicBezTo>
                    <a:lnTo>
                      <a:pt x="240802" y="176182"/>
                    </a:lnTo>
                    <a:lnTo>
                      <a:pt x="240070" y="175770"/>
                    </a:lnTo>
                    <a:cubicBezTo>
                      <a:pt x="240070" y="175770"/>
                      <a:pt x="239658" y="175518"/>
                      <a:pt x="239476" y="175403"/>
                    </a:cubicBezTo>
                    <a:lnTo>
                      <a:pt x="236686" y="173571"/>
                    </a:lnTo>
                    <a:cubicBezTo>
                      <a:pt x="234856" y="172380"/>
                      <a:pt x="232912" y="171189"/>
                      <a:pt x="231015" y="170022"/>
                    </a:cubicBezTo>
                    <a:lnTo>
                      <a:pt x="229574" y="169128"/>
                    </a:lnTo>
                    <a:lnTo>
                      <a:pt x="227424" y="168121"/>
                    </a:lnTo>
                    <a:lnTo>
                      <a:pt x="225892" y="167433"/>
                    </a:lnTo>
                    <a:lnTo>
                      <a:pt x="224360" y="166792"/>
                    </a:lnTo>
                    <a:lnTo>
                      <a:pt x="224269" y="166792"/>
                    </a:lnTo>
                    <a:cubicBezTo>
                      <a:pt x="224269" y="166792"/>
                      <a:pt x="223766" y="166609"/>
                      <a:pt x="223766" y="166609"/>
                    </a:cubicBezTo>
                    <a:lnTo>
                      <a:pt x="223491" y="166540"/>
                    </a:lnTo>
                    <a:lnTo>
                      <a:pt x="223125" y="166449"/>
                    </a:lnTo>
                    <a:cubicBezTo>
                      <a:pt x="223262" y="166495"/>
                      <a:pt x="223080" y="166449"/>
                      <a:pt x="223080" y="166426"/>
                    </a:cubicBezTo>
                    <a:lnTo>
                      <a:pt x="222462" y="166288"/>
                    </a:lnTo>
                    <a:lnTo>
                      <a:pt x="221365" y="166014"/>
                    </a:lnTo>
                    <a:lnTo>
                      <a:pt x="221204" y="166014"/>
                    </a:lnTo>
                    <a:cubicBezTo>
                      <a:pt x="221204" y="166014"/>
                      <a:pt x="220861" y="165922"/>
                      <a:pt x="220861" y="165922"/>
                    </a:cubicBezTo>
                    <a:lnTo>
                      <a:pt x="218552" y="165601"/>
                    </a:lnTo>
                    <a:lnTo>
                      <a:pt x="216997" y="165556"/>
                    </a:lnTo>
                    <a:lnTo>
                      <a:pt x="215419" y="165556"/>
                    </a:lnTo>
                    <a:cubicBezTo>
                      <a:pt x="215419" y="165556"/>
                      <a:pt x="215487" y="165556"/>
                      <a:pt x="215487" y="165556"/>
                    </a:cubicBezTo>
                    <a:lnTo>
                      <a:pt x="213406" y="165716"/>
                    </a:lnTo>
                    <a:lnTo>
                      <a:pt x="212377" y="165807"/>
                    </a:lnTo>
                    <a:lnTo>
                      <a:pt x="211852" y="165853"/>
                    </a:lnTo>
                    <a:lnTo>
                      <a:pt x="211714" y="165853"/>
                    </a:lnTo>
                    <a:cubicBezTo>
                      <a:pt x="211714" y="165853"/>
                      <a:pt x="211142" y="165945"/>
                      <a:pt x="211142" y="165945"/>
                    </a:cubicBezTo>
                    <a:lnTo>
                      <a:pt x="211097" y="165945"/>
                    </a:lnTo>
                    <a:cubicBezTo>
                      <a:pt x="211097" y="165945"/>
                      <a:pt x="211028" y="165991"/>
                      <a:pt x="211028" y="165991"/>
                    </a:cubicBezTo>
                    <a:lnTo>
                      <a:pt x="210731" y="166059"/>
                    </a:lnTo>
                    <a:cubicBezTo>
                      <a:pt x="209176" y="166449"/>
                      <a:pt x="207552" y="166724"/>
                      <a:pt x="206066" y="167273"/>
                    </a:cubicBezTo>
                    <a:cubicBezTo>
                      <a:pt x="204579" y="167777"/>
                      <a:pt x="203047" y="168281"/>
                      <a:pt x="201607" y="168922"/>
                    </a:cubicBezTo>
                    <a:lnTo>
                      <a:pt x="199457" y="169907"/>
                    </a:lnTo>
                    <a:lnTo>
                      <a:pt x="197605" y="170846"/>
                    </a:lnTo>
                    <a:lnTo>
                      <a:pt x="196690" y="171327"/>
                    </a:lnTo>
                    <a:lnTo>
                      <a:pt x="195593" y="171968"/>
                    </a:lnTo>
                    <a:lnTo>
                      <a:pt x="193672" y="173113"/>
                    </a:lnTo>
                    <a:cubicBezTo>
                      <a:pt x="192414" y="173869"/>
                      <a:pt x="191042" y="174671"/>
                      <a:pt x="189898" y="175472"/>
                    </a:cubicBezTo>
                    <a:lnTo>
                      <a:pt x="186468" y="177808"/>
                    </a:lnTo>
                    <a:lnTo>
                      <a:pt x="185622" y="178403"/>
                    </a:lnTo>
                    <a:lnTo>
                      <a:pt x="185096" y="178793"/>
                    </a:lnTo>
                    <a:lnTo>
                      <a:pt x="184685" y="179136"/>
                    </a:lnTo>
                    <a:lnTo>
                      <a:pt x="183038" y="180396"/>
                    </a:lnTo>
                    <a:lnTo>
                      <a:pt x="176406" y="185457"/>
                    </a:lnTo>
                    <a:lnTo>
                      <a:pt x="175995" y="185778"/>
                    </a:lnTo>
                    <a:lnTo>
                      <a:pt x="175995" y="185778"/>
                    </a:lnTo>
                    <a:cubicBezTo>
                      <a:pt x="175995" y="185778"/>
                      <a:pt x="175812" y="185915"/>
                      <a:pt x="176155" y="185686"/>
                    </a:cubicBezTo>
                    <a:lnTo>
                      <a:pt x="176155" y="185686"/>
                    </a:lnTo>
                    <a:cubicBezTo>
                      <a:pt x="176155" y="185686"/>
                      <a:pt x="176109" y="185709"/>
                      <a:pt x="176109" y="185709"/>
                    </a:cubicBezTo>
                    <a:lnTo>
                      <a:pt x="176018" y="185801"/>
                    </a:lnTo>
                    <a:lnTo>
                      <a:pt x="175812" y="185938"/>
                    </a:lnTo>
                    <a:lnTo>
                      <a:pt x="174966" y="186556"/>
                    </a:lnTo>
                    <a:lnTo>
                      <a:pt x="173273" y="187793"/>
                    </a:lnTo>
                    <a:lnTo>
                      <a:pt x="169889" y="190221"/>
                    </a:lnTo>
                    <a:lnTo>
                      <a:pt x="168197" y="191434"/>
                    </a:lnTo>
                    <a:lnTo>
                      <a:pt x="167991" y="191595"/>
                    </a:lnTo>
                    <a:lnTo>
                      <a:pt x="167968" y="191595"/>
                    </a:lnTo>
                    <a:cubicBezTo>
                      <a:pt x="167968" y="191595"/>
                      <a:pt x="167602" y="191847"/>
                      <a:pt x="167602" y="191847"/>
                    </a:cubicBezTo>
                    <a:lnTo>
                      <a:pt x="166802" y="192328"/>
                    </a:lnTo>
                    <a:cubicBezTo>
                      <a:pt x="165750" y="192946"/>
                      <a:pt x="164630" y="193496"/>
                      <a:pt x="163921" y="193862"/>
                    </a:cubicBezTo>
                    <a:cubicBezTo>
                      <a:pt x="163806" y="193908"/>
                      <a:pt x="163738" y="193954"/>
                      <a:pt x="163601" y="193999"/>
                    </a:cubicBezTo>
                    <a:lnTo>
                      <a:pt x="163097" y="194160"/>
                    </a:lnTo>
                    <a:lnTo>
                      <a:pt x="162800" y="194251"/>
                    </a:lnTo>
                    <a:cubicBezTo>
                      <a:pt x="162229" y="192694"/>
                      <a:pt x="161680" y="191114"/>
                      <a:pt x="161222" y="189511"/>
                    </a:cubicBezTo>
                    <a:cubicBezTo>
                      <a:pt x="160216" y="185778"/>
                      <a:pt x="159347" y="182022"/>
                      <a:pt x="158867" y="178151"/>
                    </a:cubicBezTo>
                    <a:cubicBezTo>
                      <a:pt x="158570" y="176228"/>
                      <a:pt x="158455" y="174327"/>
                      <a:pt x="158249" y="172403"/>
                    </a:cubicBezTo>
                    <a:lnTo>
                      <a:pt x="158066" y="169403"/>
                    </a:lnTo>
                    <a:lnTo>
                      <a:pt x="158021" y="168647"/>
                    </a:lnTo>
                    <a:cubicBezTo>
                      <a:pt x="158021" y="168647"/>
                      <a:pt x="157998" y="168304"/>
                      <a:pt x="158021" y="168372"/>
                    </a:cubicBezTo>
                    <a:lnTo>
                      <a:pt x="158021" y="166518"/>
                    </a:lnTo>
                    <a:cubicBezTo>
                      <a:pt x="158021" y="166518"/>
                      <a:pt x="158066" y="160632"/>
                      <a:pt x="158066" y="160632"/>
                    </a:cubicBezTo>
                    <a:cubicBezTo>
                      <a:pt x="158112" y="158662"/>
                      <a:pt x="158318" y="156715"/>
                      <a:pt x="158455" y="154746"/>
                    </a:cubicBezTo>
                    <a:cubicBezTo>
                      <a:pt x="158592" y="150761"/>
                      <a:pt x="159393" y="147051"/>
                      <a:pt x="159896" y="143204"/>
                    </a:cubicBezTo>
                    <a:cubicBezTo>
                      <a:pt x="160330" y="141280"/>
                      <a:pt x="160833" y="139310"/>
                      <a:pt x="161291" y="137341"/>
                    </a:cubicBezTo>
                    <a:lnTo>
                      <a:pt x="161657" y="135898"/>
                    </a:lnTo>
                    <a:lnTo>
                      <a:pt x="161839" y="135142"/>
                    </a:lnTo>
                    <a:lnTo>
                      <a:pt x="161886" y="134845"/>
                    </a:lnTo>
                    <a:lnTo>
                      <a:pt x="161886" y="134776"/>
                    </a:lnTo>
                    <a:cubicBezTo>
                      <a:pt x="161886" y="134776"/>
                      <a:pt x="161977" y="134593"/>
                      <a:pt x="161977" y="134593"/>
                    </a:cubicBezTo>
                    <a:lnTo>
                      <a:pt x="162960" y="131867"/>
                    </a:lnTo>
                    <a:cubicBezTo>
                      <a:pt x="163258" y="130974"/>
                      <a:pt x="163715" y="130104"/>
                      <a:pt x="164081" y="129211"/>
                    </a:cubicBezTo>
                    <a:cubicBezTo>
                      <a:pt x="164469" y="128318"/>
                      <a:pt x="164858" y="127424"/>
                      <a:pt x="165293" y="126646"/>
                    </a:cubicBezTo>
                    <a:cubicBezTo>
                      <a:pt x="165750" y="125799"/>
                      <a:pt x="166162" y="124997"/>
                      <a:pt x="166642" y="124149"/>
                    </a:cubicBezTo>
                    <a:lnTo>
                      <a:pt x="168265" y="121608"/>
                    </a:lnTo>
                    <a:cubicBezTo>
                      <a:pt x="172473" y="115287"/>
                      <a:pt x="178213" y="109790"/>
                      <a:pt x="184364" y="104729"/>
                    </a:cubicBezTo>
                    <a:cubicBezTo>
                      <a:pt x="187406" y="102141"/>
                      <a:pt x="190310" y="99461"/>
                      <a:pt x="193466" y="96965"/>
                    </a:cubicBezTo>
                    <a:lnTo>
                      <a:pt x="202819" y="89431"/>
                    </a:lnTo>
                    <a:cubicBezTo>
                      <a:pt x="205929" y="86912"/>
                      <a:pt x="209016" y="84507"/>
                      <a:pt x="212217" y="81827"/>
                    </a:cubicBezTo>
                    <a:cubicBezTo>
                      <a:pt x="213818" y="80499"/>
                      <a:pt x="215190" y="79171"/>
                      <a:pt x="216699" y="77728"/>
                    </a:cubicBezTo>
                    <a:lnTo>
                      <a:pt x="220930" y="73194"/>
                    </a:lnTo>
                    <a:cubicBezTo>
                      <a:pt x="221662" y="72460"/>
                      <a:pt x="222279" y="71636"/>
                      <a:pt x="222851" y="70834"/>
                    </a:cubicBezTo>
                    <a:lnTo>
                      <a:pt x="224634" y="68407"/>
                    </a:lnTo>
                    <a:cubicBezTo>
                      <a:pt x="225252" y="67605"/>
                      <a:pt x="225801" y="66873"/>
                      <a:pt x="226441" y="65911"/>
                    </a:cubicBezTo>
                    <a:lnTo>
                      <a:pt x="228042" y="63277"/>
                    </a:lnTo>
                    <a:cubicBezTo>
                      <a:pt x="230054" y="59681"/>
                      <a:pt x="231678" y="55926"/>
                      <a:pt x="232912" y="51986"/>
                    </a:cubicBezTo>
                    <a:cubicBezTo>
                      <a:pt x="235360" y="44154"/>
                      <a:pt x="235908" y="35841"/>
                      <a:pt x="234856" y="27757"/>
                    </a:cubicBezTo>
                    <a:cubicBezTo>
                      <a:pt x="234696" y="26749"/>
                      <a:pt x="234605" y="25719"/>
                      <a:pt x="234422" y="24711"/>
                    </a:cubicBezTo>
                    <a:lnTo>
                      <a:pt x="233804" y="21779"/>
                    </a:lnTo>
                    <a:cubicBezTo>
                      <a:pt x="233370" y="19787"/>
                      <a:pt x="232638" y="17863"/>
                      <a:pt x="232089" y="15894"/>
                    </a:cubicBezTo>
                    <a:cubicBezTo>
                      <a:pt x="231564" y="13901"/>
                      <a:pt x="230717" y="12092"/>
                      <a:pt x="229940" y="10237"/>
                    </a:cubicBezTo>
                    <a:lnTo>
                      <a:pt x="229345" y="8840"/>
                    </a:lnTo>
                    <a:lnTo>
                      <a:pt x="228614" y="7466"/>
                    </a:lnTo>
                    <a:lnTo>
                      <a:pt x="224612" y="0"/>
                    </a:lnTo>
                    <a:lnTo>
                      <a:pt x="227219" y="8909"/>
                    </a:lnTo>
                    <a:cubicBezTo>
                      <a:pt x="227539" y="10031"/>
                      <a:pt x="227722" y="11290"/>
                      <a:pt x="227996" y="12458"/>
                    </a:cubicBezTo>
                    <a:cubicBezTo>
                      <a:pt x="228591" y="14794"/>
                      <a:pt x="228705" y="17382"/>
                      <a:pt x="229048" y="19855"/>
                    </a:cubicBezTo>
                    <a:cubicBezTo>
                      <a:pt x="229597" y="24665"/>
                      <a:pt x="229482" y="29658"/>
                      <a:pt x="228842" y="34329"/>
                    </a:cubicBezTo>
                    <a:cubicBezTo>
                      <a:pt x="228659" y="35543"/>
                      <a:pt x="228362" y="36780"/>
                      <a:pt x="228133" y="38016"/>
                    </a:cubicBezTo>
                    <a:lnTo>
                      <a:pt x="227790" y="39757"/>
                    </a:lnTo>
                    <a:lnTo>
                      <a:pt x="227264" y="41475"/>
                    </a:lnTo>
                    <a:lnTo>
                      <a:pt x="226212" y="44887"/>
                    </a:lnTo>
                    <a:lnTo>
                      <a:pt x="224772" y="48162"/>
                    </a:lnTo>
                    <a:lnTo>
                      <a:pt x="224063" y="49811"/>
                    </a:lnTo>
                    <a:lnTo>
                      <a:pt x="223194" y="51322"/>
                    </a:lnTo>
                    <a:lnTo>
                      <a:pt x="221479" y="54346"/>
                    </a:lnTo>
                    <a:cubicBezTo>
                      <a:pt x="220907" y="55330"/>
                      <a:pt x="220038" y="56361"/>
                      <a:pt x="219329" y="57368"/>
                    </a:cubicBezTo>
                    <a:lnTo>
                      <a:pt x="217683" y="59636"/>
                    </a:lnTo>
                    <a:lnTo>
                      <a:pt x="217545" y="59842"/>
                    </a:lnTo>
                    <a:lnTo>
                      <a:pt x="217477" y="59956"/>
                    </a:lnTo>
                    <a:cubicBezTo>
                      <a:pt x="217683" y="59681"/>
                      <a:pt x="217523" y="59888"/>
                      <a:pt x="217545" y="59842"/>
                    </a:cubicBezTo>
                    <a:lnTo>
                      <a:pt x="217500" y="59888"/>
                    </a:lnTo>
                    <a:lnTo>
                      <a:pt x="217180" y="60163"/>
                    </a:lnTo>
                    <a:lnTo>
                      <a:pt x="214824" y="62682"/>
                    </a:lnTo>
                    <a:cubicBezTo>
                      <a:pt x="214047" y="63529"/>
                      <a:pt x="213315" y="64376"/>
                      <a:pt x="212309" y="65155"/>
                    </a:cubicBezTo>
                    <a:lnTo>
                      <a:pt x="209450" y="67582"/>
                    </a:lnTo>
                    <a:lnTo>
                      <a:pt x="208741" y="68178"/>
                    </a:lnTo>
                    <a:lnTo>
                      <a:pt x="208375" y="68499"/>
                    </a:lnTo>
                    <a:lnTo>
                      <a:pt x="208284" y="68590"/>
                    </a:lnTo>
                    <a:lnTo>
                      <a:pt x="208215" y="68636"/>
                    </a:lnTo>
                    <a:lnTo>
                      <a:pt x="206706" y="69758"/>
                    </a:lnTo>
                    <a:cubicBezTo>
                      <a:pt x="202933" y="72507"/>
                      <a:pt x="198565" y="75277"/>
                      <a:pt x="194426" y="78026"/>
                    </a:cubicBezTo>
                    <a:lnTo>
                      <a:pt x="181917" y="86430"/>
                    </a:lnTo>
                    <a:lnTo>
                      <a:pt x="175629" y="90873"/>
                    </a:lnTo>
                    <a:lnTo>
                      <a:pt x="169706" y="95477"/>
                    </a:lnTo>
                    <a:lnTo>
                      <a:pt x="168974" y="96072"/>
                    </a:lnTo>
                    <a:lnTo>
                      <a:pt x="168608" y="96347"/>
                    </a:lnTo>
                    <a:lnTo>
                      <a:pt x="168288" y="96622"/>
                    </a:lnTo>
                    <a:lnTo>
                      <a:pt x="168105" y="96759"/>
                    </a:lnTo>
                    <a:lnTo>
                      <a:pt x="162480" y="101706"/>
                    </a:lnTo>
                    <a:lnTo>
                      <a:pt x="161771" y="102347"/>
                    </a:lnTo>
                    <a:lnTo>
                      <a:pt x="161588" y="102508"/>
                    </a:lnTo>
                    <a:lnTo>
                      <a:pt x="161496" y="102576"/>
                    </a:lnTo>
                    <a:lnTo>
                      <a:pt x="161085" y="102965"/>
                    </a:lnTo>
                    <a:lnTo>
                      <a:pt x="160742" y="103332"/>
                    </a:lnTo>
                    <a:lnTo>
                      <a:pt x="157952" y="106240"/>
                    </a:lnTo>
                    <a:cubicBezTo>
                      <a:pt x="157060" y="107202"/>
                      <a:pt x="156306" y="108141"/>
                      <a:pt x="155482" y="109103"/>
                    </a:cubicBezTo>
                    <a:lnTo>
                      <a:pt x="154568" y="110157"/>
                    </a:lnTo>
                    <a:cubicBezTo>
                      <a:pt x="154316" y="110477"/>
                      <a:pt x="154316" y="110500"/>
                      <a:pt x="154202" y="110661"/>
                    </a:cubicBezTo>
                    <a:lnTo>
                      <a:pt x="152990" y="112309"/>
                    </a:lnTo>
                    <a:cubicBezTo>
                      <a:pt x="151297" y="114439"/>
                      <a:pt x="149971" y="116798"/>
                      <a:pt x="148553" y="119111"/>
                    </a:cubicBezTo>
                    <a:cubicBezTo>
                      <a:pt x="147296" y="121608"/>
                      <a:pt x="145924" y="124264"/>
                      <a:pt x="145123" y="126508"/>
                    </a:cubicBezTo>
                    <a:lnTo>
                      <a:pt x="144437" y="128249"/>
                    </a:lnTo>
                    <a:lnTo>
                      <a:pt x="144254" y="128684"/>
                    </a:lnTo>
                    <a:lnTo>
                      <a:pt x="144163" y="128959"/>
                    </a:lnTo>
                    <a:lnTo>
                      <a:pt x="144117" y="129096"/>
                    </a:lnTo>
                    <a:lnTo>
                      <a:pt x="144048" y="129325"/>
                    </a:lnTo>
                    <a:lnTo>
                      <a:pt x="143751" y="130287"/>
                    </a:lnTo>
                    <a:lnTo>
                      <a:pt x="142539" y="134135"/>
                    </a:lnTo>
                    <a:cubicBezTo>
                      <a:pt x="141899" y="136723"/>
                      <a:pt x="141236" y="139310"/>
                      <a:pt x="140755" y="141898"/>
                    </a:cubicBezTo>
                    <a:cubicBezTo>
                      <a:pt x="140481" y="143204"/>
                      <a:pt x="140253" y="144486"/>
                      <a:pt x="140069" y="145700"/>
                    </a:cubicBezTo>
                    <a:lnTo>
                      <a:pt x="139772" y="147532"/>
                    </a:lnTo>
                    <a:lnTo>
                      <a:pt x="139612" y="148471"/>
                    </a:lnTo>
                    <a:lnTo>
                      <a:pt x="139452" y="149662"/>
                    </a:lnTo>
                    <a:lnTo>
                      <a:pt x="138995" y="153395"/>
                    </a:lnTo>
                    <a:lnTo>
                      <a:pt x="138903" y="154174"/>
                    </a:lnTo>
                    <a:cubicBezTo>
                      <a:pt x="138263" y="154952"/>
                      <a:pt x="137600" y="155754"/>
                      <a:pt x="136959" y="156532"/>
                    </a:cubicBezTo>
                    <a:cubicBezTo>
                      <a:pt x="135748" y="157861"/>
                      <a:pt x="134627" y="159166"/>
                      <a:pt x="133141" y="160563"/>
                    </a:cubicBezTo>
                    <a:lnTo>
                      <a:pt x="132112" y="161594"/>
                    </a:lnTo>
                    <a:lnTo>
                      <a:pt x="131585" y="162097"/>
                    </a:lnTo>
                    <a:lnTo>
                      <a:pt x="131380" y="162304"/>
                    </a:lnTo>
                    <a:lnTo>
                      <a:pt x="131357" y="162304"/>
                    </a:lnTo>
                    <a:cubicBezTo>
                      <a:pt x="131357" y="162304"/>
                      <a:pt x="131288" y="162372"/>
                      <a:pt x="131288" y="162372"/>
                    </a:cubicBezTo>
                    <a:lnTo>
                      <a:pt x="131151" y="162487"/>
                    </a:lnTo>
                    <a:lnTo>
                      <a:pt x="129024" y="164319"/>
                    </a:lnTo>
                    <a:lnTo>
                      <a:pt x="124748" y="167937"/>
                    </a:lnTo>
                    <a:cubicBezTo>
                      <a:pt x="123376" y="169151"/>
                      <a:pt x="121661" y="170250"/>
                      <a:pt x="120129" y="171441"/>
                    </a:cubicBezTo>
                    <a:lnTo>
                      <a:pt x="115418" y="174923"/>
                    </a:lnTo>
                    <a:lnTo>
                      <a:pt x="114823" y="175380"/>
                    </a:lnTo>
                    <a:lnTo>
                      <a:pt x="114549" y="175587"/>
                    </a:lnTo>
                    <a:lnTo>
                      <a:pt x="114389" y="175678"/>
                    </a:lnTo>
                    <a:lnTo>
                      <a:pt x="113177" y="176480"/>
                    </a:lnTo>
                    <a:lnTo>
                      <a:pt x="110730" y="178083"/>
                    </a:lnTo>
                    <a:lnTo>
                      <a:pt x="100966" y="184587"/>
                    </a:lnTo>
                    <a:lnTo>
                      <a:pt x="91247" y="190976"/>
                    </a:lnTo>
                    <a:lnTo>
                      <a:pt x="86216" y="194206"/>
                    </a:lnTo>
                    <a:lnTo>
                      <a:pt x="81322" y="197435"/>
                    </a:lnTo>
                    <a:cubicBezTo>
                      <a:pt x="79561" y="198580"/>
                      <a:pt x="77915" y="199702"/>
                      <a:pt x="76314" y="200893"/>
                    </a:cubicBezTo>
                    <a:lnTo>
                      <a:pt x="73982" y="202679"/>
                    </a:lnTo>
                    <a:lnTo>
                      <a:pt x="71535" y="204763"/>
                    </a:lnTo>
                    <a:cubicBezTo>
                      <a:pt x="70025" y="206069"/>
                      <a:pt x="68608" y="207214"/>
                      <a:pt x="67053" y="208680"/>
                    </a:cubicBezTo>
                    <a:cubicBezTo>
                      <a:pt x="65589" y="210076"/>
                      <a:pt x="64126" y="211496"/>
                      <a:pt x="62777" y="213008"/>
                    </a:cubicBezTo>
                    <a:cubicBezTo>
                      <a:pt x="61633" y="214199"/>
                      <a:pt x="60604" y="215435"/>
                      <a:pt x="59552" y="216718"/>
                    </a:cubicBezTo>
                    <a:lnTo>
                      <a:pt x="58592" y="217473"/>
                    </a:lnTo>
                    <a:lnTo>
                      <a:pt x="56534" y="219100"/>
                    </a:lnTo>
                    <a:lnTo>
                      <a:pt x="56008" y="219512"/>
                    </a:lnTo>
                    <a:lnTo>
                      <a:pt x="55756" y="219718"/>
                    </a:lnTo>
                    <a:lnTo>
                      <a:pt x="55619" y="219855"/>
                    </a:lnTo>
                    <a:lnTo>
                      <a:pt x="54247" y="221092"/>
                    </a:lnTo>
                    <a:lnTo>
                      <a:pt x="53172" y="222054"/>
                    </a:lnTo>
                    <a:lnTo>
                      <a:pt x="51297" y="223909"/>
                    </a:lnTo>
                    <a:lnTo>
                      <a:pt x="50680" y="224504"/>
                    </a:lnTo>
                    <a:lnTo>
                      <a:pt x="50245" y="225008"/>
                    </a:lnTo>
                    <a:lnTo>
                      <a:pt x="48530" y="227001"/>
                    </a:lnTo>
                    <a:lnTo>
                      <a:pt x="47409" y="228352"/>
                    </a:lnTo>
                    <a:cubicBezTo>
                      <a:pt x="47089" y="228695"/>
                      <a:pt x="46815" y="229062"/>
                      <a:pt x="46563" y="229382"/>
                    </a:cubicBezTo>
                    <a:lnTo>
                      <a:pt x="45786" y="230436"/>
                    </a:lnTo>
                    <a:lnTo>
                      <a:pt x="44986" y="231650"/>
                    </a:lnTo>
                    <a:lnTo>
                      <a:pt x="43430" y="234032"/>
                    </a:lnTo>
                    <a:cubicBezTo>
                      <a:pt x="42424" y="235612"/>
                      <a:pt x="41235" y="237238"/>
                      <a:pt x="40526" y="238772"/>
                    </a:cubicBezTo>
                    <a:lnTo>
                      <a:pt x="38102" y="243444"/>
                    </a:lnTo>
                    <a:lnTo>
                      <a:pt x="37508" y="244612"/>
                    </a:lnTo>
                    <a:lnTo>
                      <a:pt x="37348" y="244933"/>
                    </a:lnTo>
                    <a:lnTo>
                      <a:pt x="37279" y="245093"/>
                    </a:lnTo>
                    <a:lnTo>
                      <a:pt x="37142" y="245413"/>
                    </a:lnTo>
                    <a:lnTo>
                      <a:pt x="36867" y="246032"/>
                    </a:lnTo>
                    <a:lnTo>
                      <a:pt x="35816" y="248528"/>
                    </a:lnTo>
                    <a:lnTo>
                      <a:pt x="33712" y="253544"/>
                    </a:lnTo>
                    <a:lnTo>
                      <a:pt x="31859" y="258468"/>
                    </a:lnTo>
                    <a:lnTo>
                      <a:pt x="28155" y="268361"/>
                    </a:lnTo>
                    <a:lnTo>
                      <a:pt x="27697" y="269598"/>
                    </a:lnTo>
                    <a:lnTo>
                      <a:pt x="27583" y="269918"/>
                    </a:lnTo>
                    <a:lnTo>
                      <a:pt x="27514" y="270079"/>
                    </a:lnTo>
                    <a:cubicBezTo>
                      <a:pt x="27514" y="270079"/>
                      <a:pt x="27491" y="270101"/>
                      <a:pt x="27514" y="270101"/>
                    </a:cubicBezTo>
                    <a:lnTo>
                      <a:pt x="27309" y="270582"/>
                    </a:lnTo>
                    <a:lnTo>
                      <a:pt x="25136" y="274018"/>
                    </a:lnTo>
                    <a:lnTo>
                      <a:pt x="16492" y="287621"/>
                    </a:lnTo>
                    <a:lnTo>
                      <a:pt x="7848" y="301110"/>
                    </a:lnTo>
                    <a:lnTo>
                      <a:pt x="6705" y="302874"/>
                    </a:lnTo>
                    <a:lnTo>
                      <a:pt x="5653" y="304569"/>
                    </a:lnTo>
                    <a:lnTo>
                      <a:pt x="4532" y="306401"/>
                    </a:lnTo>
                    <a:cubicBezTo>
                      <a:pt x="4167" y="306996"/>
                      <a:pt x="3801" y="307614"/>
                      <a:pt x="3481" y="308210"/>
                    </a:cubicBezTo>
                    <a:lnTo>
                      <a:pt x="2520" y="310157"/>
                    </a:lnTo>
                    <a:lnTo>
                      <a:pt x="1674" y="312149"/>
                    </a:lnTo>
                    <a:lnTo>
                      <a:pt x="1057" y="314073"/>
                    </a:lnTo>
                    <a:lnTo>
                      <a:pt x="508" y="316088"/>
                    </a:lnTo>
                    <a:lnTo>
                      <a:pt x="462" y="316271"/>
                    </a:lnTo>
                    <a:lnTo>
                      <a:pt x="462" y="316271"/>
                    </a:lnTo>
                    <a:lnTo>
                      <a:pt x="256" y="317714"/>
                    </a:lnTo>
                    <a:lnTo>
                      <a:pt x="165" y="318241"/>
                    </a:lnTo>
                    <a:cubicBezTo>
                      <a:pt x="165" y="318241"/>
                      <a:pt x="165" y="318355"/>
                      <a:pt x="165" y="318378"/>
                    </a:cubicBezTo>
                    <a:lnTo>
                      <a:pt x="96" y="319202"/>
                    </a:lnTo>
                    <a:cubicBezTo>
                      <a:pt x="50" y="319729"/>
                      <a:pt x="-18" y="320325"/>
                      <a:pt x="4" y="320783"/>
                    </a:cubicBezTo>
                    <a:lnTo>
                      <a:pt x="4" y="322523"/>
                    </a:lnTo>
                    <a:cubicBezTo>
                      <a:pt x="4" y="322523"/>
                      <a:pt x="302" y="324699"/>
                      <a:pt x="302" y="324699"/>
                    </a:cubicBezTo>
                    <a:lnTo>
                      <a:pt x="439" y="325798"/>
                    </a:lnTo>
                    <a:cubicBezTo>
                      <a:pt x="508" y="326279"/>
                      <a:pt x="645" y="326577"/>
                      <a:pt x="759" y="326989"/>
                    </a:cubicBezTo>
                    <a:lnTo>
                      <a:pt x="1422" y="329302"/>
                    </a:lnTo>
                    <a:lnTo>
                      <a:pt x="2360" y="331318"/>
                    </a:lnTo>
                    <a:lnTo>
                      <a:pt x="2589" y="331822"/>
                    </a:lnTo>
                    <a:cubicBezTo>
                      <a:pt x="2749" y="332096"/>
                      <a:pt x="2817" y="332211"/>
                      <a:pt x="2932" y="332394"/>
                    </a:cubicBezTo>
                    <a:lnTo>
                      <a:pt x="3549" y="333402"/>
                    </a:lnTo>
                    <a:cubicBezTo>
                      <a:pt x="3755" y="333745"/>
                      <a:pt x="3961" y="334089"/>
                      <a:pt x="4189" y="334363"/>
                    </a:cubicBezTo>
                    <a:lnTo>
                      <a:pt x="4875" y="335257"/>
                    </a:lnTo>
                    <a:cubicBezTo>
                      <a:pt x="5081" y="335532"/>
                      <a:pt x="5333" y="335852"/>
                      <a:pt x="5630" y="336127"/>
                    </a:cubicBezTo>
                    <a:lnTo>
                      <a:pt x="6430" y="336997"/>
                    </a:lnTo>
                    <a:lnTo>
                      <a:pt x="7254" y="337730"/>
                    </a:lnTo>
                    <a:cubicBezTo>
                      <a:pt x="7642" y="338074"/>
                      <a:pt x="7871" y="338211"/>
                      <a:pt x="8191" y="338463"/>
                    </a:cubicBezTo>
                    <a:lnTo>
                      <a:pt x="9289" y="339333"/>
                    </a:lnTo>
                    <a:lnTo>
                      <a:pt x="9060" y="337753"/>
                    </a:lnTo>
                    <a:cubicBezTo>
                      <a:pt x="8992" y="337341"/>
                      <a:pt x="8923" y="337020"/>
                      <a:pt x="8877" y="336562"/>
                    </a:cubicBezTo>
                    <a:lnTo>
                      <a:pt x="8717" y="335302"/>
                    </a:lnTo>
                    <a:lnTo>
                      <a:pt x="8626" y="334661"/>
                    </a:lnTo>
                    <a:lnTo>
                      <a:pt x="8580" y="334341"/>
                    </a:lnTo>
                    <a:lnTo>
                      <a:pt x="8580" y="334180"/>
                    </a:lnTo>
                    <a:cubicBezTo>
                      <a:pt x="8580" y="334180"/>
                      <a:pt x="8580" y="334135"/>
                      <a:pt x="8580" y="334135"/>
                    </a:cubicBezTo>
                    <a:lnTo>
                      <a:pt x="8580" y="334135"/>
                    </a:lnTo>
                    <a:cubicBezTo>
                      <a:pt x="8580" y="334135"/>
                      <a:pt x="8580" y="334111"/>
                      <a:pt x="8580" y="334111"/>
                    </a:cubicBezTo>
                    <a:lnTo>
                      <a:pt x="8580" y="334111"/>
                    </a:lnTo>
                    <a:cubicBezTo>
                      <a:pt x="8580" y="334111"/>
                      <a:pt x="8534" y="333974"/>
                      <a:pt x="8626" y="334249"/>
                    </a:cubicBezTo>
                    <a:lnTo>
                      <a:pt x="8626" y="334157"/>
                    </a:lnTo>
                    <a:lnTo>
                      <a:pt x="8580" y="332898"/>
                    </a:lnTo>
                    <a:cubicBezTo>
                      <a:pt x="8557" y="332050"/>
                      <a:pt x="8512" y="331180"/>
                      <a:pt x="8466" y="330333"/>
                    </a:cubicBezTo>
                    <a:lnTo>
                      <a:pt x="8466" y="330172"/>
                    </a:lnTo>
                    <a:cubicBezTo>
                      <a:pt x="8466" y="330172"/>
                      <a:pt x="8466" y="330127"/>
                      <a:pt x="8466" y="330127"/>
                    </a:cubicBezTo>
                    <a:lnTo>
                      <a:pt x="8466" y="330127"/>
                    </a:lnTo>
                    <a:lnTo>
                      <a:pt x="8466" y="330081"/>
                    </a:lnTo>
                    <a:cubicBezTo>
                      <a:pt x="8466" y="330081"/>
                      <a:pt x="8534" y="330516"/>
                      <a:pt x="8512" y="330333"/>
                    </a:cubicBezTo>
                    <a:lnTo>
                      <a:pt x="8512" y="330333"/>
                    </a:lnTo>
                    <a:lnTo>
                      <a:pt x="8512" y="330241"/>
                    </a:lnTo>
                    <a:cubicBezTo>
                      <a:pt x="8512" y="330241"/>
                      <a:pt x="8557" y="329966"/>
                      <a:pt x="8557" y="329966"/>
                    </a:cubicBezTo>
                    <a:lnTo>
                      <a:pt x="8626" y="329417"/>
                    </a:lnTo>
                    <a:lnTo>
                      <a:pt x="8717" y="328363"/>
                    </a:lnTo>
                    <a:lnTo>
                      <a:pt x="9129" y="325890"/>
                    </a:lnTo>
                    <a:lnTo>
                      <a:pt x="9129" y="325730"/>
                    </a:lnTo>
                    <a:cubicBezTo>
                      <a:pt x="9129" y="325730"/>
                      <a:pt x="9174" y="325661"/>
                      <a:pt x="9174" y="325661"/>
                    </a:cubicBezTo>
                    <a:lnTo>
                      <a:pt x="9174" y="325661"/>
                    </a:lnTo>
                    <a:cubicBezTo>
                      <a:pt x="9174" y="325661"/>
                      <a:pt x="9174" y="325638"/>
                      <a:pt x="9174" y="325638"/>
                    </a:cubicBezTo>
                    <a:cubicBezTo>
                      <a:pt x="9174" y="325592"/>
                      <a:pt x="9174" y="325981"/>
                      <a:pt x="9174" y="325821"/>
                    </a:cubicBezTo>
                    <a:lnTo>
                      <a:pt x="9266" y="325569"/>
                    </a:lnTo>
                    <a:lnTo>
                      <a:pt x="9426" y="325111"/>
                    </a:lnTo>
                    <a:lnTo>
                      <a:pt x="9723" y="324172"/>
                    </a:lnTo>
                    <a:cubicBezTo>
                      <a:pt x="9769" y="324012"/>
                      <a:pt x="9792" y="323897"/>
                      <a:pt x="9860" y="323691"/>
                    </a:cubicBezTo>
                    <a:lnTo>
                      <a:pt x="10112" y="323119"/>
                    </a:lnTo>
                    <a:lnTo>
                      <a:pt x="10615" y="321974"/>
                    </a:lnTo>
                    <a:lnTo>
                      <a:pt x="10615" y="323966"/>
                    </a:lnTo>
                    <a:lnTo>
                      <a:pt x="10661" y="326692"/>
                    </a:lnTo>
                    <a:lnTo>
                      <a:pt x="10889" y="329440"/>
                    </a:lnTo>
                    <a:cubicBezTo>
                      <a:pt x="11004" y="331318"/>
                      <a:pt x="11278" y="333035"/>
                      <a:pt x="11553" y="334776"/>
                    </a:cubicBezTo>
                    <a:lnTo>
                      <a:pt x="11759" y="336081"/>
                    </a:lnTo>
                    <a:cubicBezTo>
                      <a:pt x="11827" y="336631"/>
                      <a:pt x="11942" y="336997"/>
                      <a:pt x="12033" y="337478"/>
                    </a:cubicBezTo>
                    <a:lnTo>
                      <a:pt x="12628" y="340135"/>
                    </a:lnTo>
                    <a:cubicBezTo>
                      <a:pt x="12994" y="341921"/>
                      <a:pt x="13657" y="343616"/>
                      <a:pt x="14160" y="345356"/>
                    </a:cubicBezTo>
                    <a:cubicBezTo>
                      <a:pt x="14777" y="347074"/>
                      <a:pt x="15463" y="348792"/>
                      <a:pt x="16149" y="350463"/>
                    </a:cubicBezTo>
                    <a:lnTo>
                      <a:pt x="17864" y="354036"/>
                    </a:lnTo>
                    <a:cubicBezTo>
                      <a:pt x="18139" y="354632"/>
                      <a:pt x="18322" y="354860"/>
                      <a:pt x="18550" y="355296"/>
                    </a:cubicBezTo>
                    <a:lnTo>
                      <a:pt x="19854" y="357586"/>
                    </a:lnTo>
                    <a:cubicBezTo>
                      <a:pt x="20357" y="358479"/>
                      <a:pt x="20769" y="359097"/>
                      <a:pt x="21249" y="359899"/>
                    </a:cubicBezTo>
                    <a:lnTo>
                      <a:pt x="21294" y="359990"/>
                    </a:lnTo>
                    <a:lnTo>
                      <a:pt x="21294" y="360036"/>
                    </a:lnTo>
                    <a:cubicBezTo>
                      <a:pt x="21294" y="360036"/>
                      <a:pt x="22850" y="362143"/>
                      <a:pt x="22850" y="362143"/>
                    </a:cubicBezTo>
                    <a:cubicBezTo>
                      <a:pt x="23352" y="362853"/>
                      <a:pt x="23901" y="363609"/>
                      <a:pt x="24450" y="364273"/>
                    </a:cubicBezTo>
                    <a:lnTo>
                      <a:pt x="27789" y="368372"/>
                    </a:lnTo>
                    <a:lnTo>
                      <a:pt x="34443" y="376480"/>
                    </a:lnTo>
                    <a:lnTo>
                      <a:pt x="36159" y="378495"/>
                    </a:lnTo>
                    <a:lnTo>
                      <a:pt x="37874" y="380487"/>
                    </a:lnTo>
                    <a:lnTo>
                      <a:pt x="41281" y="384472"/>
                    </a:lnTo>
                    <a:cubicBezTo>
                      <a:pt x="42378" y="385824"/>
                      <a:pt x="43636" y="387083"/>
                      <a:pt x="44802" y="388365"/>
                    </a:cubicBezTo>
                    <a:lnTo>
                      <a:pt x="51091" y="395099"/>
                    </a:lnTo>
                    <a:lnTo>
                      <a:pt x="44299" y="381586"/>
                    </a:lnTo>
                    <a:cubicBezTo>
                      <a:pt x="42630" y="378243"/>
                      <a:pt x="40961" y="375014"/>
                      <a:pt x="39223" y="371716"/>
                    </a:cubicBezTo>
                    <a:cubicBezTo>
                      <a:pt x="37508" y="368464"/>
                      <a:pt x="35770" y="365235"/>
                      <a:pt x="33986" y="361983"/>
                    </a:cubicBezTo>
                    <a:lnTo>
                      <a:pt x="32660" y="359555"/>
                    </a:lnTo>
                    <a:lnTo>
                      <a:pt x="32065" y="358456"/>
                    </a:lnTo>
                    <a:lnTo>
                      <a:pt x="31905" y="358158"/>
                    </a:lnTo>
                    <a:lnTo>
                      <a:pt x="31859" y="358067"/>
                    </a:lnTo>
                    <a:cubicBezTo>
                      <a:pt x="31859" y="358067"/>
                      <a:pt x="31859" y="358044"/>
                      <a:pt x="31859" y="358021"/>
                    </a:cubicBezTo>
                    <a:lnTo>
                      <a:pt x="31791" y="357884"/>
                    </a:lnTo>
                    <a:lnTo>
                      <a:pt x="31493" y="357242"/>
                    </a:lnTo>
                    <a:lnTo>
                      <a:pt x="30282" y="354769"/>
                    </a:lnTo>
                    <a:cubicBezTo>
                      <a:pt x="30144" y="354380"/>
                      <a:pt x="29527" y="353051"/>
                      <a:pt x="29367" y="352547"/>
                    </a:cubicBezTo>
                    <a:lnTo>
                      <a:pt x="28361" y="349982"/>
                    </a:lnTo>
                    <a:cubicBezTo>
                      <a:pt x="28086" y="349272"/>
                      <a:pt x="27857" y="348356"/>
                      <a:pt x="27583" y="347578"/>
                    </a:cubicBezTo>
                    <a:cubicBezTo>
                      <a:pt x="27011" y="345975"/>
                      <a:pt x="26691" y="344257"/>
                      <a:pt x="26280" y="342608"/>
                    </a:cubicBezTo>
                    <a:cubicBezTo>
                      <a:pt x="26097" y="341761"/>
                      <a:pt x="26005" y="340959"/>
                      <a:pt x="25845" y="340135"/>
                    </a:cubicBezTo>
                    <a:cubicBezTo>
                      <a:pt x="25708" y="339333"/>
                      <a:pt x="25525" y="338532"/>
                      <a:pt x="25456" y="337547"/>
                    </a:cubicBezTo>
                    <a:lnTo>
                      <a:pt x="25113" y="334822"/>
                    </a:lnTo>
                    <a:cubicBezTo>
                      <a:pt x="25068" y="334180"/>
                      <a:pt x="25045" y="333196"/>
                      <a:pt x="24999" y="332417"/>
                    </a:cubicBezTo>
                    <a:cubicBezTo>
                      <a:pt x="24862" y="330745"/>
                      <a:pt x="24953" y="329005"/>
                      <a:pt x="24999" y="327310"/>
                    </a:cubicBezTo>
                    <a:cubicBezTo>
                      <a:pt x="25068" y="325615"/>
                      <a:pt x="25251" y="324035"/>
                      <a:pt x="25411" y="322317"/>
                    </a:cubicBezTo>
                    <a:lnTo>
                      <a:pt x="25639" y="320737"/>
                    </a:lnTo>
                    <a:lnTo>
                      <a:pt x="25982" y="321813"/>
                    </a:lnTo>
                    <a:lnTo>
                      <a:pt x="26074" y="322134"/>
                    </a:lnTo>
                    <a:lnTo>
                      <a:pt x="26485" y="323256"/>
                    </a:lnTo>
                    <a:lnTo>
                      <a:pt x="26943" y="324539"/>
                    </a:lnTo>
                    <a:lnTo>
                      <a:pt x="27400" y="325821"/>
                    </a:lnTo>
                    <a:lnTo>
                      <a:pt x="27720" y="326669"/>
                    </a:lnTo>
                    <a:lnTo>
                      <a:pt x="28018" y="327287"/>
                    </a:lnTo>
                    <a:lnTo>
                      <a:pt x="31448" y="334730"/>
                    </a:lnTo>
                    <a:cubicBezTo>
                      <a:pt x="31951" y="335737"/>
                      <a:pt x="32408" y="336448"/>
                      <a:pt x="32888" y="337318"/>
                    </a:cubicBezTo>
                    <a:cubicBezTo>
                      <a:pt x="33346" y="338142"/>
                      <a:pt x="33803" y="339036"/>
                      <a:pt x="34306" y="339745"/>
                    </a:cubicBezTo>
                    <a:lnTo>
                      <a:pt x="35793" y="342036"/>
                    </a:lnTo>
                    <a:lnTo>
                      <a:pt x="36181" y="342608"/>
                    </a:lnTo>
                    <a:lnTo>
                      <a:pt x="36273" y="342745"/>
                    </a:lnTo>
                    <a:lnTo>
                      <a:pt x="36410" y="342952"/>
                    </a:lnTo>
                    <a:lnTo>
                      <a:pt x="36456" y="343020"/>
                    </a:lnTo>
                    <a:lnTo>
                      <a:pt x="36661" y="343295"/>
                    </a:lnTo>
                    <a:lnTo>
                      <a:pt x="37508" y="344371"/>
                    </a:lnTo>
                    <a:cubicBezTo>
                      <a:pt x="38239" y="345333"/>
                      <a:pt x="38674" y="345768"/>
                      <a:pt x="39383" y="346639"/>
                    </a:cubicBezTo>
                    <a:cubicBezTo>
                      <a:pt x="40023" y="347303"/>
                      <a:pt x="40595" y="347921"/>
                      <a:pt x="41304" y="348631"/>
                    </a:cubicBezTo>
                    <a:cubicBezTo>
                      <a:pt x="41578" y="348929"/>
                      <a:pt x="42035" y="349318"/>
                      <a:pt x="42173" y="349547"/>
                    </a:cubicBezTo>
                    <a:lnTo>
                      <a:pt x="42950" y="350509"/>
                    </a:lnTo>
                    <a:cubicBezTo>
                      <a:pt x="43476" y="351150"/>
                      <a:pt x="44025" y="351746"/>
                      <a:pt x="44482" y="352593"/>
                    </a:cubicBezTo>
                    <a:lnTo>
                      <a:pt x="45191" y="353761"/>
                    </a:lnTo>
                    <a:cubicBezTo>
                      <a:pt x="45283" y="353921"/>
                      <a:pt x="45466" y="354242"/>
                      <a:pt x="45488" y="354242"/>
                    </a:cubicBezTo>
                    <a:lnTo>
                      <a:pt x="45763" y="354837"/>
                    </a:lnTo>
                    <a:cubicBezTo>
                      <a:pt x="46106" y="355639"/>
                      <a:pt x="46517" y="356395"/>
                      <a:pt x="46838" y="357242"/>
                    </a:cubicBezTo>
                    <a:cubicBezTo>
                      <a:pt x="47455" y="358891"/>
                      <a:pt x="47981" y="360540"/>
                      <a:pt x="48347" y="362326"/>
                    </a:cubicBezTo>
                    <a:lnTo>
                      <a:pt x="48621" y="363655"/>
                    </a:lnTo>
                    <a:lnTo>
                      <a:pt x="48782" y="364937"/>
                    </a:lnTo>
                    <a:lnTo>
                      <a:pt x="49353" y="369220"/>
                    </a:lnTo>
                    <a:lnTo>
                      <a:pt x="50222" y="367868"/>
                    </a:lnTo>
                    <a:cubicBezTo>
                      <a:pt x="50542" y="367388"/>
                      <a:pt x="50908" y="366815"/>
                      <a:pt x="51114" y="366334"/>
                    </a:cubicBezTo>
                    <a:lnTo>
                      <a:pt x="51823" y="364846"/>
                    </a:lnTo>
                    <a:lnTo>
                      <a:pt x="52166" y="364090"/>
                    </a:lnTo>
                    <a:lnTo>
                      <a:pt x="52486" y="363174"/>
                    </a:lnTo>
                    <a:lnTo>
                      <a:pt x="53035" y="361479"/>
                    </a:lnTo>
                    <a:lnTo>
                      <a:pt x="53401" y="359876"/>
                    </a:lnTo>
                    <a:lnTo>
                      <a:pt x="53584" y="359074"/>
                    </a:lnTo>
                    <a:cubicBezTo>
                      <a:pt x="53652" y="358639"/>
                      <a:pt x="53675" y="358433"/>
                      <a:pt x="53698" y="358089"/>
                    </a:cubicBezTo>
                    <a:lnTo>
                      <a:pt x="53881" y="356235"/>
                    </a:lnTo>
                    <a:lnTo>
                      <a:pt x="53972" y="355296"/>
                    </a:lnTo>
                    <a:lnTo>
                      <a:pt x="53972" y="354471"/>
                    </a:lnTo>
                    <a:cubicBezTo>
                      <a:pt x="53972" y="354471"/>
                      <a:pt x="53881" y="352044"/>
                      <a:pt x="53881" y="352044"/>
                    </a:cubicBezTo>
                    <a:lnTo>
                      <a:pt x="53881" y="351815"/>
                    </a:lnTo>
                    <a:cubicBezTo>
                      <a:pt x="53881" y="351815"/>
                      <a:pt x="53812" y="351379"/>
                      <a:pt x="53812" y="351379"/>
                    </a:cubicBezTo>
                    <a:lnTo>
                      <a:pt x="53744" y="350944"/>
                    </a:lnTo>
                    <a:cubicBezTo>
                      <a:pt x="53584" y="349753"/>
                      <a:pt x="53332" y="348563"/>
                      <a:pt x="53035" y="347349"/>
                    </a:cubicBezTo>
                    <a:lnTo>
                      <a:pt x="52395" y="345448"/>
                    </a:lnTo>
                    <a:cubicBezTo>
                      <a:pt x="52166" y="344761"/>
                      <a:pt x="51960" y="344394"/>
                      <a:pt x="51754" y="343868"/>
                    </a:cubicBezTo>
                    <a:lnTo>
                      <a:pt x="51434" y="343112"/>
                    </a:lnTo>
                    <a:lnTo>
                      <a:pt x="50862" y="342058"/>
                    </a:lnTo>
                    <a:lnTo>
                      <a:pt x="50497" y="341394"/>
                    </a:lnTo>
                    <a:cubicBezTo>
                      <a:pt x="50497" y="341394"/>
                      <a:pt x="50474" y="341257"/>
                      <a:pt x="50428" y="341211"/>
                    </a:cubicBezTo>
                    <a:cubicBezTo>
                      <a:pt x="50359" y="341074"/>
                      <a:pt x="50268" y="340936"/>
                      <a:pt x="50176" y="340776"/>
                    </a:cubicBezTo>
                    <a:lnTo>
                      <a:pt x="50176" y="340730"/>
                    </a:lnTo>
                    <a:cubicBezTo>
                      <a:pt x="50176" y="340730"/>
                      <a:pt x="49559" y="339516"/>
                      <a:pt x="49559" y="339516"/>
                    </a:cubicBezTo>
                    <a:lnTo>
                      <a:pt x="49399" y="339219"/>
                    </a:lnTo>
                    <a:cubicBezTo>
                      <a:pt x="49399" y="339219"/>
                      <a:pt x="49262" y="339036"/>
                      <a:pt x="49376" y="339150"/>
                    </a:cubicBezTo>
                    <a:lnTo>
                      <a:pt x="49307" y="338989"/>
                    </a:lnTo>
                    <a:lnTo>
                      <a:pt x="49010" y="338348"/>
                    </a:lnTo>
                    <a:lnTo>
                      <a:pt x="48713" y="337730"/>
                    </a:lnTo>
                    <a:lnTo>
                      <a:pt x="48644" y="337570"/>
                    </a:lnTo>
                    <a:lnTo>
                      <a:pt x="48644" y="337478"/>
                    </a:lnTo>
                    <a:lnTo>
                      <a:pt x="48598" y="337478"/>
                    </a:lnTo>
                    <a:cubicBezTo>
                      <a:pt x="48598" y="337478"/>
                      <a:pt x="48690" y="337638"/>
                      <a:pt x="48736" y="337707"/>
                    </a:cubicBezTo>
                    <a:lnTo>
                      <a:pt x="48736" y="337707"/>
                    </a:lnTo>
                    <a:cubicBezTo>
                      <a:pt x="48736" y="337707"/>
                      <a:pt x="48713" y="337638"/>
                      <a:pt x="48713" y="337638"/>
                    </a:cubicBezTo>
                    <a:lnTo>
                      <a:pt x="48576" y="337318"/>
                    </a:lnTo>
                    <a:lnTo>
                      <a:pt x="48004" y="336035"/>
                    </a:lnTo>
                    <a:lnTo>
                      <a:pt x="48187" y="336402"/>
                    </a:lnTo>
                    <a:lnTo>
                      <a:pt x="47089" y="333493"/>
                    </a:lnTo>
                    <a:lnTo>
                      <a:pt x="46815" y="332760"/>
                    </a:lnTo>
                    <a:lnTo>
                      <a:pt x="46815" y="332692"/>
                    </a:lnTo>
                    <a:cubicBezTo>
                      <a:pt x="46815" y="332692"/>
                      <a:pt x="46769" y="332669"/>
                      <a:pt x="46769" y="332669"/>
                    </a:cubicBezTo>
                    <a:cubicBezTo>
                      <a:pt x="46769" y="332646"/>
                      <a:pt x="46723" y="332554"/>
                      <a:pt x="46838" y="332829"/>
                    </a:cubicBezTo>
                    <a:lnTo>
                      <a:pt x="46838" y="332829"/>
                    </a:lnTo>
                    <a:cubicBezTo>
                      <a:pt x="46838" y="332829"/>
                      <a:pt x="46838" y="332760"/>
                      <a:pt x="46838" y="332760"/>
                    </a:cubicBezTo>
                    <a:lnTo>
                      <a:pt x="46769" y="332577"/>
                    </a:lnTo>
                    <a:lnTo>
                      <a:pt x="46655" y="332211"/>
                    </a:lnTo>
                    <a:lnTo>
                      <a:pt x="46129" y="330722"/>
                    </a:lnTo>
                    <a:lnTo>
                      <a:pt x="45603" y="329257"/>
                    </a:lnTo>
                    <a:lnTo>
                      <a:pt x="45466" y="328890"/>
                    </a:lnTo>
                    <a:lnTo>
                      <a:pt x="45466" y="328890"/>
                    </a:lnTo>
                    <a:cubicBezTo>
                      <a:pt x="45466" y="328890"/>
                      <a:pt x="45557" y="329096"/>
                      <a:pt x="45511" y="329005"/>
                    </a:cubicBezTo>
                    <a:lnTo>
                      <a:pt x="45511" y="329005"/>
                    </a:lnTo>
                    <a:cubicBezTo>
                      <a:pt x="45511" y="329005"/>
                      <a:pt x="45511" y="328913"/>
                      <a:pt x="45511" y="328913"/>
                    </a:cubicBezTo>
                    <a:lnTo>
                      <a:pt x="45511" y="328821"/>
                    </a:lnTo>
                    <a:cubicBezTo>
                      <a:pt x="45511" y="328821"/>
                      <a:pt x="45420" y="328638"/>
                      <a:pt x="45420" y="328638"/>
                    </a:cubicBezTo>
                    <a:lnTo>
                      <a:pt x="45191" y="327883"/>
                    </a:lnTo>
                    <a:lnTo>
                      <a:pt x="44254" y="324928"/>
                    </a:lnTo>
                    <a:lnTo>
                      <a:pt x="43316" y="321974"/>
                    </a:lnTo>
                    <a:lnTo>
                      <a:pt x="43087" y="321241"/>
                    </a:lnTo>
                    <a:lnTo>
                      <a:pt x="42950" y="320874"/>
                    </a:lnTo>
                    <a:cubicBezTo>
                      <a:pt x="43087" y="321264"/>
                      <a:pt x="42996" y="320989"/>
                      <a:pt x="43019" y="321058"/>
                    </a:cubicBezTo>
                    <a:lnTo>
                      <a:pt x="43019" y="321058"/>
                    </a:lnTo>
                    <a:cubicBezTo>
                      <a:pt x="43019" y="321058"/>
                      <a:pt x="43019" y="320989"/>
                      <a:pt x="43019" y="320989"/>
                    </a:cubicBezTo>
                    <a:lnTo>
                      <a:pt x="43019" y="320897"/>
                    </a:lnTo>
                    <a:cubicBezTo>
                      <a:pt x="43019" y="320897"/>
                      <a:pt x="42950" y="320714"/>
                      <a:pt x="42950" y="320714"/>
                    </a:cubicBezTo>
                    <a:lnTo>
                      <a:pt x="42493" y="319226"/>
                    </a:lnTo>
                    <a:lnTo>
                      <a:pt x="42058" y="317760"/>
                    </a:lnTo>
                    <a:lnTo>
                      <a:pt x="41830" y="317050"/>
                    </a:lnTo>
                    <a:cubicBezTo>
                      <a:pt x="41830" y="317050"/>
                      <a:pt x="41898" y="317233"/>
                      <a:pt x="41876" y="317210"/>
                    </a:cubicBezTo>
                    <a:lnTo>
                      <a:pt x="41876" y="317210"/>
                    </a:lnTo>
                    <a:cubicBezTo>
                      <a:pt x="41876" y="317210"/>
                      <a:pt x="41876" y="317141"/>
                      <a:pt x="41876" y="317141"/>
                    </a:cubicBezTo>
                    <a:lnTo>
                      <a:pt x="41876" y="317050"/>
                    </a:lnTo>
                    <a:cubicBezTo>
                      <a:pt x="41876" y="317050"/>
                      <a:pt x="41807" y="316867"/>
                      <a:pt x="41807" y="316867"/>
                    </a:cubicBezTo>
                    <a:lnTo>
                      <a:pt x="41715" y="316500"/>
                    </a:lnTo>
                    <a:cubicBezTo>
                      <a:pt x="41464" y="315493"/>
                      <a:pt x="41143" y="314485"/>
                      <a:pt x="40869" y="313500"/>
                    </a:cubicBezTo>
                    <a:lnTo>
                      <a:pt x="40778" y="313225"/>
                    </a:lnTo>
                    <a:lnTo>
                      <a:pt x="40732" y="313065"/>
                    </a:lnTo>
                    <a:lnTo>
                      <a:pt x="40549" y="312309"/>
                    </a:lnTo>
                    <a:lnTo>
                      <a:pt x="40183" y="310798"/>
                    </a:lnTo>
                    <a:cubicBezTo>
                      <a:pt x="39955" y="309790"/>
                      <a:pt x="39657" y="308782"/>
                      <a:pt x="39406" y="307797"/>
                    </a:cubicBezTo>
                    <a:lnTo>
                      <a:pt x="38628" y="304797"/>
                    </a:lnTo>
                    <a:lnTo>
                      <a:pt x="38422" y="304065"/>
                    </a:lnTo>
                    <a:lnTo>
                      <a:pt x="38331" y="303698"/>
                    </a:lnTo>
                    <a:lnTo>
                      <a:pt x="38331" y="303584"/>
                    </a:lnTo>
                    <a:cubicBezTo>
                      <a:pt x="38331" y="303584"/>
                      <a:pt x="38285" y="303515"/>
                      <a:pt x="38285" y="303515"/>
                    </a:cubicBezTo>
                    <a:lnTo>
                      <a:pt x="38285" y="303515"/>
                    </a:lnTo>
                    <a:cubicBezTo>
                      <a:pt x="38285" y="303515"/>
                      <a:pt x="38308" y="303675"/>
                      <a:pt x="38331" y="303767"/>
                    </a:cubicBezTo>
                    <a:lnTo>
                      <a:pt x="38331" y="303767"/>
                    </a:lnTo>
                    <a:cubicBezTo>
                      <a:pt x="38331" y="303767"/>
                      <a:pt x="38285" y="303561"/>
                      <a:pt x="38285" y="303561"/>
                    </a:cubicBezTo>
                    <a:lnTo>
                      <a:pt x="37965" y="302049"/>
                    </a:lnTo>
                    <a:lnTo>
                      <a:pt x="37965" y="301958"/>
                    </a:lnTo>
                    <a:cubicBezTo>
                      <a:pt x="37965" y="301958"/>
                      <a:pt x="37919" y="301935"/>
                      <a:pt x="37919" y="301935"/>
                    </a:cubicBezTo>
                    <a:lnTo>
                      <a:pt x="37919" y="301935"/>
                    </a:lnTo>
                    <a:cubicBezTo>
                      <a:pt x="37896" y="301706"/>
                      <a:pt x="37965" y="302210"/>
                      <a:pt x="37965" y="302164"/>
                    </a:cubicBezTo>
                    <a:lnTo>
                      <a:pt x="37965" y="302164"/>
                    </a:lnTo>
                    <a:cubicBezTo>
                      <a:pt x="37965" y="302164"/>
                      <a:pt x="37919" y="301935"/>
                      <a:pt x="37919" y="301935"/>
                    </a:cubicBezTo>
                    <a:lnTo>
                      <a:pt x="37851" y="301545"/>
                    </a:lnTo>
                    <a:lnTo>
                      <a:pt x="37691" y="300767"/>
                    </a:lnTo>
                    <a:lnTo>
                      <a:pt x="37370" y="299255"/>
                    </a:lnTo>
                    <a:cubicBezTo>
                      <a:pt x="37142" y="298248"/>
                      <a:pt x="36982" y="297194"/>
                      <a:pt x="36776" y="296209"/>
                    </a:cubicBezTo>
                    <a:lnTo>
                      <a:pt x="36524" y="294927"/>
                    </a:lnTo>
                    <a:lnTo>
                      <a:pt x="36318" y="293370"/>
                    </a:lnTo>
                    <a:lnTo>
                      <a:pt x="36090" y="291560"/>
                    </a:lnTo>
                    <a:lnTo>
                      <a:pt x="38034" y="287759"/>
                    </a:lnTo>
                    <a:lnTo>
                      <a:pt x="39269" y="285331"/>
                    </a:lnTo>
                    <a:lnTo>
                      <a:pt x="40389" y="282606"/>
                    </a:lnTo>
                    <a:cubicBezTo>
                      <a:pt x="41876" y="278987"/>
                      <a:pt x="43453" y="275346"/>
                      <a:pt x="44528" y="271934"/>
                    </a:cubicBezTo>
                    <a:lnTo>
                      <a:pt x="44528" y="271842"/>
                    </a:lnTo>
                    <a:cubicBezTo>
                      <a:pt x="44597" y="272003"/>
                      <a:pt x="44620" y="272186"/>
                      <a:pt x="44665" y="272346"/>
                    </a:cubicBezTo>
                    <a:lnTo>
                      <a:pt x="44917" y="273789"/>
                    </a:lnTo>
                    <a:lnTo>
                      <a:pt x="44986" y="274155"/>
                    </a:lnTo>
                    <a:lnTo>
                      <a:pt x="44986" y="274338"/>
                    </a:lnTo>
                    <a:cubicBezTo>
                      <a:pt x="44986" y="274338"/>
                      <a:pt x="45077" y="274636"/>
                      <a:pt x="45077" y="274636"/>
                    </a:cubicBezTo>
                    <a:lnTo>
                      <a:pt x="45077" y="274682"/>
                    </a:lnTo>
                    <a:cubicBezTo>
                      <a:pt x="45077" y="274682"/>
                      <a:pt x="45100" y="274774"/>
                      <a:pt x="45100" y="274774"/>
                    </a:cubicBezTo>
                    <a:lnTo>
                      <a:pt x="45306" y="275483"/>
                    </a:lnTo>
                    <a:lnTo>
                      <a:pt x="46998" y="281163"/>
                    </a:lnTo>
                    <a:lnTo>
                      <a:pt x="46998" y="281323"/>
                    </a:lnTo>
                    <a:cubicBezTo>
                      <a:pt x="46998" y="281323"/>
                      <a:pt x="47066" y="281415"/>
                      <a:pt x="47066" y="281415"/>
                    </a:cubicBezTo>
                    <a:lnTo>
                      <a:pt x="49627" y="287667"/>
                    </a:lnTo>
                    <a:lnTo>
                      <a:pt x="49696" y="287827"/>
                    </a:lnTo>
                    <a:lnTo>
                      <a:pt x="49742" y="287919"/>
                    </a:lnTo>
                    <a:lnTo>
                      <a:pt x="52989" y="294057"/>
                    </a:lnTo>
                    <a:lnTo>
                      <a:pt x="53058" y="294171"/>
                    </a:lnTo>
                    <a:lnTo>
                      <a:pt x="53104" y="294240"/>
                    </a:lnTo>
                    <a:lnTo>
                      <a:pt x="56305" y="299164"/>
                    </a:lnTo>
                    <a:lnTo>
                      <a:pt x="59689" y="304019"/>
                    </a:lnTo>
                    <a:lnTo>
                      <a:pt x="61336" y="306401"/>
                    </a:lnTo>
                    <a:lnTo>
                      <a:pt x="62960" y="308805"/>
                    </a:lnTo>
                    <a:cubicBezTo>
                      <a:pt x="64034" y="310431"/>
                      <a:pt x="65178" y="312035"/>
                      <a:pt x="66207" y="313661"/>
                    </a:cubicBezTo>
                    <a:lnTo>
                      <a:pt x="69339" y="318539"/>
                    </a:lnTo>
                    <a:cubicBezTo>
                      <a:pt x="70346" y="320165"/>
                      <a:pt x="71215" y="321791"/>
                      <a:pt x="72152" y="323440"/>
                    </a:cubicBezTo>
                    <a:cubicBezTo>
                      <a:pt x="72610" y="324264"/>
                      <a:pt x="73113" y="325043"/>
                      <a:pt x="73524" y="325913"/>
                    </a:cubicBezTo>
                    <a:lnTo>
                      <a:pt x="74713" y="328592"/>
                    </a:lnTo>
                    <a:lnTo>
                      <a:pt x="75903" y="331272"/>
                    </a:lnTo>
                    <a:lnTo>
                      <a:pt x="76200" y="331959"/>
                    </a:lnTo>
                    <a:lnTo>
                      <a:pt x="76269" y="332096"/>
                    </a:lnTo>
                    <a:cubicBezTo>
                      <a:pt x="76269" y="332096"/>
                      <a:pt x="76291" y="332188"/>
                      <a:pt x="76291" y="332211"/>
                    </a:cubicBezTo>
                    <a:lnTo>
                      <a:pt x="76406" y="332531"/>
                    </a:lnTo>
                    <a:lnTo>
                      <a:pt x="76863" y="333905"/>
                    </a:lnTo>
                    <a:cubicBezTo>
                      <a:pt x="77435" y="335715"/>
                      <a:pt x="78098" y="337501"/>
                      <a:pt x="78601" y="339356"/>
                    </a:cubicBezTo>
                    <a:lnTo>
                      <a:pt x="79973" y="344921"/>
                    </a:lnTo>
                    <a:cubicBezTo>
                      <a:pt x="80385" y="346799"/>
                      <a:pt x="80659" y="348700"/>
                      <a:pt x="81025" y="350578"/>
                    </a:cubicBezTo>
                    <a:cubicBezTo>
                      <a:pt x="81414" y="352456"/>
                      <a:pt x="81597" y="354425"/>
                      <a:pt x="81871" y="356349"/>
                    </a:cubicBezTo>
                    <a:lnTo>
                      <a:pt x="82237" y="359212"/>
                    </a:lnTo>
                    <a:lnTo>
                      <a:pt x="82466" y="362120"/>
                    </a:lnTo>
                    <a:lnTo>
                      <a:pt x="82877" y="367960"/>
                    </a:lnTo>
                    <a:cubicBezTo>
                      <a:pt x="83037" y="369930"/>
                      <a:pt x="83106" y="371854"/>
                      <a:pt x="83335" y="373869"/>
                    </a:cubicBezTo>
                    <a:lnTo>
                      <a:pt x="84021" y="379709"/>
                    </a:lnTo>
                    <a:lnTo>
                      <a:pt x="84021" y="379823"/>
                    </a:lnTo>
                    <a:cubicBezTo>
                      <a:pt x="84021" y="379823"/>
                      <a:pt x="84044" y="379892"/>
                      <a:pt x="84044" y="379892"/>
                    </a:cubicBezTo>
                    <a:lnTo>
                      <a:pt x="85004" y="383762"/>
                    </a:lnTo>
                    <a:lnTo>
                      <a:pt x="85484" y="385686"/>
                    </a:lnTo>
                    <a:cubicBezTo>
                      <a:pt x="85576" y="386029"/>
                      <a:pt x="85598" y="386259"/>
                      <a:pt x="85759" y="386716"/>
                    </a:cubicBezTo>
                    <a:lnTo>
                      <a:pt x="86125" y="387678"/>
                    </a:lnTo>
                    <a:lnTo>
                      <a:pt x="87588" y="391457"/>
                    </a:lnTo>
                    <a:cubicBezTo>
                      <a:pt x="88000" y="392763"/>
                      <a:pt x="88754" y="393908"/>
                      <a:pt x="89372" y="395121"/>
                    </a:cubicBezTo>
                    <a:cubicBezTo>
                      <a:pt x="90035" y="396312"/>
                      <a:pt x="90607" y="397503"/>
                      <a:pt x="91361" y="398671"/>
                    </a:cubicBezTo>
                    <a:lnTo>
                      <a:pt x="93671" y="402038"/>
                    </a:lnTo>
                    <a:cubicBezTo>
                      <a:pt x="94403" y="403206"/>
                      <a:pt x="95317" y="404122"/>
                      <a:pt x="96163" y="405175"/>
                    </a:cubicBezTo>
                    <a:lnTo>
                      <a:pt x="97444" y="406710"/>
                    </a:lnTo>
                    <a:lnTo>
                      <a:pt x="97764" y="407076"/>
                    </a:lnTo>
                    <a:lnTo>
                      <a:pt x="97833" y="407168"/>
                    </a:lnTo>
                    <a:lnTo>
                      <a:pt x="97901" y="407259"/>
                    </a:lnTo>
                    <a:lnTo>
                      <a:pt x="97947" y="407259"/>
                    </a:lnTo>
                    <a:cubicBezTo>
                      <a:pt x="97947" y="407259"/>
                      <a:pt x="98130" y="407488"/>
                      <a:pt x="98130" y="407488"/>
                    </a:cubicBezTo>
                    <a:lnTo>
                      <a:pt x="98839" y="408198"/>
                    </a:lnTo>
                    <a:cubicBezTo>
                      <a:pt x="99799" y="409137"/>
                      <a:pt x="100737" y="410122"/>
                      <a:pt x="101698" y="411015"/>
                    </a:cubicBezTo>
                    <a:lnTo>
                      <a:pt x="104762" y="413626"/>
                    </a:lnTo>
                    <a:cubicBezTo>
                      <a:pt x="105814" y="414451"/>
                      <a:pt x="106911" y="415206"/>
                      <a:pt x="108009" y="416008"/>
                    </a:cubicBezTo>
                    <a:cubicBezTo>
                      <a:pt x="109084" y="416809"/>
                      <a:pt x="110204" y="417496"/>
                      <a:pt x="111302" y="418229"/>
                    </a:cubicBezTo>
                    <a:cubicBezTo>
                      <a:pt x="112422" y="418962"/>
                      <a:pt x="113635" y="419581"/>
                      <a:pt x="114801" y="420244"/>
                    </a:cubicBezTo>
                    <a:cubicBezTo>
                      <a:pt x="115967" y="420886"/>
                      <a:pt x="117110" y="421619"/>
                      <a:pt x="118322" y="422145"/>
                    </a:cubicBezTo>
                    <a:lnTo>
                      <a:pt x="121981" y="423817"/>
                    </a:lnTo>
                    <a:lnTo>
                      <a:pt x="130259" y="426863"/>
                    </a:lnTo>
                    <a:lnTo>
                      <a:pt x="123079" y="422100"/>
                    </a:lnTo>
                    <a:lnTo>
                      <a:pt x="120197" y="419924"/>
                    </a:lnTo>
                    <a:cubicBezTo>
                      <a:pt x="119237" y="419237"/>
                      <a:pt x="118322" y="418390"/>
                      <a:pt x="117385" y="417588"/>
                    </a:cubicBezTo>
                    <a:lnTo>
                      <a:pt x="114572" y="415183"/>
                    </a:lnTo>
                    <a:lnTo>
                      <a:pt x="111988" y="412687"/>
                    </a:lnTo>
                    <a:lnTo>
                      <a:pt x="109518" y="410053"/>
                    </a:lnTo>
                    <a:cubicBezTo>
                      <a:pt x="108695" y="409183"/>
                      <a:pt x="107986" y="408221"/>
                      <a:pt x="107232" y="407328"/>
                    </a:cubicBezTo>
                    <a:cubicBezTo>
                      <a:pt x="106477" y="406458"/>
                      <a:pt x="105768" y="405450"/>
                      <a:pt x="105036" y="404442"/>
                    </a:cubicBezTo>
                    <a:lnTo>
                      <a:pt x="103961" y="402931"/>
                    </a:lnTo>
                    <a:lnTo>
                      <a:pt x="103687" y="402542"/>
                    </a:lnTo>
                    <a:cubicBezTo>
                      <a:pt x="103687" y="402542"/>
                      <a:pt x="103550" y="402335"/>
                      <a:pt x="103504" y="402221"/>
                    </a:cubicBezTo>
                    <a:lnTo>
                      <a:pt x="103047" y="401465"/>
                    </a:lnTo>
                    <a:lnTo>
                      <a:pt x="101240" y="398419"/>
                    </a:lnTo>
                    <a:lnTo>
                      <a:pt x="99731" y="395213"/>
                    </a:lnTo>
                    <a:cubicBezTo>
                      <a:pt x="99159" y="394137"/>
                      <a:pt x="98816" y="393060"/>
                      <a:pt x="98450" y="392007"/>
                    </a:cubicBezTo>
                    <a:cubicBezTo>
                      <a:pt x="98107" y="390908"/>
                      <a:pt x="97650" y="389923"/>
                      <a:pt x="97330" y="388778"/>
                    </a:cubicBezTo>
                    <a:lnTo>
                      <a:pt x="96461" y="385182"/>
                    </a:lnTo>
                    <a:lnTo>
                      <a:pt x="96232" y="384266"/>
                    </a:lnTo>
                    <a:lnTo>
                      <a:pt x="96163" y="383946"/>
                    </a:lnTo>
                    <a:lnTo>
                      <a:pt x="96163" y="383946"/>
                    </a:lnTo>
                    <a:cubicBezTo>
                      <a:pt x="96163" y="383946"/>
                      <a:pt x="96141" y="383716"/>
                      <a:pt x="96141" y="383716"/>
                    </a:cubicBezTo>
                    <a:lnTo>
                      <a:pt x="95935" y="381861"/>
                    </a:lnTo>
                    <a:lnTo>
                      <a:pt x="95569" y="378495"/>
                    </a:lnTo>
                    <a:lnTo>
                      <a:pt x="95615" y="374876"/>
                    </a:lnTo>
                    <a:lnTo>
                      <a:pt x="95615" y="372998"/>
                    </a:lnTo>
                    <a:cubicBezTo>
                      <a:pt x="95615" y="372998"/>
                      <a:pt x="95638" y="372541"/>
                      <a:pt x="95638" y="372541"/>
                    </a:cubicBezTo>
                    <a:lnTo>
                      <a:pt x="95638" y="372128"/>
                    </a:lnTo>
                    <a:cubicBezTo>
                      <a:pt x="95638" y="372128"/>
                      <a:pt x="95706" y="371189"/>
                      <a:pt x="95706" y="371189"/>
                    </a:cubicBezTo>
                    <a:lnTo>
                      <a:pt x="95981" y="363769"/>
                    </a:lnTo>
                    <a:lnTo>
                      <a:pt x="96118" y="360036"/>
                    </a:lnTo>
                    <a:lnTo>
                      <a:pt x="96118" y="359120"/>
                    </a:lnTo>
                    <a:cubicBezTo>
                      <a:pt x="96118" y="359120"/>
                      <a:pt x="96163" y="358639"/>
                      <a:pt x="96163" y="358639"/>
                    </a:cubicBezTo>
                    <a:lnTo>
                      <a:pt x="96163" y="358021"/>
                    </a:lnTo>
                    <a:cubicBezTo>
                      <a:pt x="96163" y="358021"/>
                      <a:pt x="96095" y="356120"/>
                      <a:pt x="96095" y="356120"/>
                    </a:cubicBezTo>
                    <a:lnTo>
                      <a:pt x="95981" y="352318"/>
                    </a:lnTo>
                    <a:cubicBezTo>
                      <a:pt x="95981" y="351059"/>
                      <a:pt x="95866" y="349799"/>
                      <a:pt x="95752" y="348517"/>
                    </a:cubicBezTo>
                    <a:lnTo>
                      <a:pt x="95454" y="344669"/>
                    </a:lnTo>
                    <a:cubicBezTo>
                      <a:pt x="95386" y="343410"/>
                      <a:pt x="95226" y="342104"/>
                      <a:pt x="94997" y="340799"/>
                    </a:cubicBezTo>
                    <a:lnTo>
                      <a:pt x="94929" y="340341"/>
                    </a:lnTo>
                    <a:lnTo>
                      <a:pt x="98062" y="342013"/>
                    </a:lnTo>
                    <a:cubicBezTo>
                      <a:pt x="99205" y="342654"/>
                      <a:pt x="100623" y="343295"/>
                      <a:pt x="101972" y="343914"/>
                    </a:cubicBezTo>
                    <a:cubicBezTo>
                      <a:pt x="102658" y="344234"/>
                      <a:pt x="103252" y="344463"/>
                      <a:pt x="103893" y="344761"/>
                    </a:cubicBezTo>
                    <a:lnTo>
                      <a:pt x="104830" y="345150"/>
                    </a:lnTo>
                    <a:lnTo>
                      <a:pt x="105585" y="345471"/>
                    </a:lnTo>
                    <a:lnTo>
                      <a:pt x="106088" y="345631"/>
                    </a:lnTo>
                    <a:lnTo>
                      <a:pt x="109976" y="346982"/>
                    </a:lnTo>
                    <a:lnTo>
                      <a:pt x="110936" y="347303"/>
                    </a:lnTo>
                    <a:lnTo>
                      <a:pt x="111416" y="347486"/>
                    </a:lnTo>
                    <a:lnTo>
                      <a:pt x="111691" y="347578"/>
                    </a:lnTo>
                    <a:lnTo>
                      <a:pt x="111759" y="347578"/>
                    </a:lnTo>
                    <a:cubicBezTo>
                      <a:pt x="111759" y="347578"/>
                      <a:pt x="111873" y="347624"/>
                      <a:pt x="111873" y="347624"/>
                    </a:cubicBezTo>
                    <a:lnTo>
                      <a:pt x="112125" y="347692"/>
                    </a:lnTo>
                    <a:lnTo>
                      <a:pt x="114115" y="348196"/>
                    </a:lnTo>
                    <a:lnTo>
                      <a:pt x="122072" y="350166"/>
                    </a:lnTo>
                    <a:cubicBezTo>
                      <a:pt x="125091" y="350990"/>
                      <a:pt x="127515" y="351128"/>
                      <a:pt x="130099" y="351815"/>
                    </a:cubicBezTo>
                    <a:cubicBezTo>
                      <a:pt x="131380" y="352067"/>
                      <a:pt x="132638" y="352295"/>
                      <a:pt x="133964" y="352731"/>
                    </a:cubicBezTo>
                    <a:lnTo>
                      <a:pt x="134947" y="353028"/>
                    </a:lnTo>
                    <a:lnTo>
                      <a:pt x="135199" y="353097"/>
                    </a:lnTo>
                    <a:lnTo>
                      <a:pt x="135313" y="353097"/>
                    </a:lnTo>
                    <a:cubicBezTo>
                      <a:pt x="135313" y="353097"/>
                      <a:pt x="135107" y="353074"/>
                      <a:pt x="135222" y="353097"/>
                    </a:cubicBezTo>
                    <a:lnTo>
                      <a:pt x="135336" y="353143"/>
                    </a:lnTo>
                    <a:lnTo>
                      <a:pt x="135816" y="353303"/>
                    </a:lnTo>
                    <a:lnTo>
                      <a:pt x="137691" y="353921"/>
                    </a:lnTo>
                    <a:cubicBezTo>
                      <a:pt x="140344" y="354952"/>
                      <a:pt x="142494" y="355754"/>
                      <a:pt x="144963" y="357173"/>
                    </a:cubicBezTo>
                    <a:cubicBezTo>
                      <a:pt x="147456" y="358479"/>
                      <a:pt x="149377" y="359830"/>
                      <a:pt x="151709" y="361456"/>
                    </a:cubicBezTo>
                    <a:cubicBezTo>
                      <a:pt x="152555" y="362097"/>
                      <a:pt x="153882" y="363220"/>
                      <a:pt x="154796" y="363975"/>
                    </a:cubicBezTo>
                    <a:cubicBezTo>
                      <a:pt x="155757" y="364754"/>
                      <a:pt x="156763" y="365762"/>
                      <a:pt x="157769" y="366724"/>
                    </a:cubicBezTo>
                    <a:lnTo>
                      <a:pt x="159164" y="368098"/>
                    </a:lnTo>
                    <a:lnTo>
                      <a:pt x="160559" y="369609"/>
                    </a:lnTo>
                    <a:lnTo>
                      <a:pt x="163074" y="372724"/>
                    </a:lnTo>
                    <a:lnTo>
                      <a:pt x="165659" y="375930"/>
                    </a:lnTo>
                    <a:cubicBezTo>
                      <a:pt x="166345" y="376869"/>
                      <a:pt x="167145" y="378174"/>
                      <a:pt x="167877" y="379273"/>
                    </a:cubicBezTo>
                    <a:lnTo>
                      <a:pt x="169020" y="380991"/>
                    </a:lnTo>
                    <a:cubicBezTo>
                      <a:pt x="169363" y="381426"/>
                      <a:pt x="169683" y="382136"/>
                      <a:pt x="170026" y="382709"/>
                    </a:cubicBezTo>
                    <a:cubicBezTo>
                      <a:pt x="170712" y="383946"/>
                      <a:pt x="171399" y="385045"/>
                      <a:pt x="171970" y="386327"/>
                    </a:cubicBezTo>
                    <a:lnTo>
                      <a:pt x="173228" y="389076"/>
                    </a:lnTo>
                    <a:lnTo>
                      <a:pt x="172976" y="384633"/>
                    </a:lnTo>
                    <a:lnTo>
                      <a:pt x="172771" y="383190"/>
                    </a:lnTo>
                    <a:lnTo>
                      <a:pt x="172382" y="380533"/>
                    </a:lnTo>
                    <a:cubicBezTo>
                      <a:pt x="172176" y="379434"/>
                      <a:pt x="171970" y="378701"/>
                      <a:pt x="171764" y="377785"/>
                    </a:cubicBezTo>
                    <a:lnTo>
                      <a:pt x="171604" y="377144"/>
                    </a:lnTo>
                    <a:lnTo>
                      <a:pt x="171375" y="376388"/>
                    </a:lnTo>
                    <a:lnTo>
                      <a:pt x="170964" y="375082"/>
                    </a:lnTo>
                    <a:lnTo>
                      <a:pt x="170552" y="373777"/>
                    </a:lnTo>
                    <a:cubicBezTo>
                      <a:pt x="170346" y="373250"/>
                      <a:pt x="170209" y="372884"/>
                      <a:pt x="170026" y="372426"/>
                    </a:cubicBezTo>
                    <a:lnTo>
                      <a:pt x="168974" y="369746"/>
                    </a:lnTo>
                    <a:cubicBezTo>
                      <a:pt x="168608" y="368853"/>
                      <a:pt x="168197" y="368098"/>
                      <a:pt x="167808" y="367273"/>
                    </a:cubicBezTo>
                    <a:lnTo>
                      <a:pt x="167213" y="366059"/>
                    </a:lnTo>
                    <a:lnTo>
                      <a:pt x="166916" y="365464"/>
                    </a:lnTo>
                    <a:lnTo>
                      <a:pt x="166505" y="364754"/>
                    </a:lnTo>
                    <a:lnTo>
                      <a:pt x="164995" y="362235"/>
                    </a:lnTo>
                    <a:cubicBezTo>
                      <a:pt x="164469" y="361410"/>
                      <a:pt x="163966" y="360471"/>
                      <a:pt x="163417" y="359830"/>
                    </a:cubicBezTo>
                    <a:lnTo>
                      <a:pt x="161794" y="357677"/>
                    </a:lnTo>
                    <a:lnTo>
                      <a:pt x="160994" y="356601"/>
                    </a:lnTo>
                    <a:lnTo>
                      <a:pt x="160788" y="356326"/>
                    </a:lnTo>
                    <a:lnTo>
                      <a:pt x="160445" y="355914"/>
                    </a:lnTo>
                    <a:lnTo>
                      <a:pt x="160010" y="355387"/>
                    </a:lnTo>
                    <a:lnTo>
                      <a:pt x="159141" y="354380"/>
                    </a:lnTo>
                    <a:lnTo>
                      <a:pt x="158913" y="354128"/>
                    </a:lnTo>
                    <a:lnTo>
                      <a:pt x="158867" y="354036"/>
                    </a:lnTo>
                    <a:lnTo>
                      <a:pt x="158867" y="353990"/>
                    </a:lnTo>
                    <a:cubicBezTo>
                      <a:pt x="158867" y="353990"/>
                      <a:pt x="158821" y="353990"/>
                      <a:pt x="158821" y="353990"/>
                    </a:cubicBezTo>
                    <a:lnTo>
                      <a:pt x="158638" y="353807"/>
                    </a:lnTo>
                    <a:lnTo>
                      <a:pt x="158044" y="353189"/>
                    </a:lnTo>
                    <a:lnTo>
                      <a:pt x="157106" y="352227"/>
                    </a:lnTo>
                    <a:lnTo>
                      <a:pt x="156649" y="351746"/>
                    </a:lnTo>
                    <a:lnTo>
                      <a:pt x="156397" y="351540"/>
                    </a:lnTo>
                    <a:lnTo>
                      <a:pt x="156374" y="351540"/>
                    </a:lnTo>
                    <a:cubicBezTo>
                      <a:pt x="156374" y="351540"/>
                      <a:pt x="156306" y="351448"/>
                      <a:pt x="156306" y="351448"/>
                    </a:cubicBezTo>
                    <a:lnTo>
                      <a:pt x="156191" y="351333"/>
                    </a:lnTo>
                    <a:lnTo>
                      <a:pt x="155963" y="351105"/>
                    </a:lnTo>
                    <a:lnTo>
                      <a:pt x="154979" y="350166"/>
                    </a:lnTo>
                    <a:lnTo>
                      <a:pt x="154499" y="349707"/>
                    </a:lnTo>
                    <a:lnTo>
                      <a:pt x="154385" y="349593"/>
                    </a:lnTo>
                    <a:lnTo>
                      <a:pt x="154316" y="349524"/>
                    </a:lnTo>
                    <a:lnTo>
                      <a:pt x="153996" y="349295"/>
                    </a:lnTo>
                    <a:lnTo>
                      <a:pt x="153745" y="349089"/>
                    </a:lnTo>
                    <a:lnTo>
                      <a:pt x="151755" y="347555"/>
                    </a:lnTo>
                    <a:lnTo>
                      <a:pt x="149125" y="345677"/>
                    </a:lnTo>
                    <a:cubicBezTo>
                      <a:pt x="148279" y="345104"/>
                      <a:pt x="147593" y="344692"/>
                      <a:pt x="146815" y="344211"/>
                    </a:cubicBezTo>
                    <a:lnTo>
                      <a:pt x="146244" y="343868"/>
                    </a:lnTo>
                    <a:lnTo>
                      <a:pt x="145672" y="343524"/>
                    </a:lnTo>
                    <a:lnTo>
                      <a:pt x="144209" y="342700"/>
                    </a:lnTo>
                    <a:cubicBezTo>
                      <a:pt x="143728" y="342471"/>
                      <a:pt x="143180" y="342127"/>
                      <a:pt x="142745" y="341944"/>
                    </a:cubicBezTo>
                    <a:lnTo>
                      <a:pt x="141510" y="341417"/>
                    </a:lnTo>
                    <a:lnTo>
                      <a:pt x="140298" y="340867"/>
                    </a:lnTo>
                    <a:lnTo>
                      <a:pt x="140138" y="340799"/>
                    </a:lnTo>
                    <a:lnTo>
                      <a:pt x="140115" y="340799"/>
                    </a:lnTo>
                    <a:cubicBezTo>
                      <a:pt x="140115" y="340799"/>
                      <a:pt x="139772" y="340639"/>
                      <a:pt x="139772" y="340639"/>
                    </a:cubicBezTo>
                    <a:lnTo>
                      <a:pt x="138995" y="340341"/>
                    </a:lnTo>
                    <a:lnTo>
                      <a:pt x="137440" y="339723"/>
                    </a:lnTo>
                    <a:cubicBezTo>
                      <a:pt x="136937" y="339539"/>
                      <a:pt x="136365" y="339333"/>
                      <a:pt x="135976" y="339219"/>
                    </a:cubicBezTo>
                    <a:cubicBezTo>
                      <a:pt x="134261" y="338715"/>
                      <a:pt x="132661" y="338165"/>
                      <a:pt x="130580" y="337615"/>
                    </a:cubicBezTo>
                    <a:lnTo>
                      <a:pt x="127973" y="336928"/>
                    </a:lnTo>
                    <a:lnTo>
                      <a:pt x="127309" y="336768"/>
                    </a:lnTo>
                    <a:lnTo>
                      <a:pt x="127149" y="336768"/>
                    </a:lnTo>
                    <a:cubicBezTo>
                      <a:pt x="127149" y="336768"/>
                      <a:pt x="127126" y="336745"/>
                      <a:pt x="127126" y="336745"/>
                    </a:cubicBezTo>
                    <a:cubicBezTo>
                      <a:pt x="127149" y="336745"/>
                      <a:pt x="127195" y="336745"/>
                      <a:pt x="127264" y="336745"/>
                    </a:cubicBezTo>
                    <a:lnTo>
                      <a:pt x="127172" y="336745"/>
                    </a:lnTo>
                    <a:cubicBezTo>
                      <a:pt x="127172" y="336745"/>
                      <a:pt x="126852" y="336608"/>
                      <a:pt x="126852" y="336608"/>
                    </a:cubicBezTo>
                    <a:lnTo>
                      <a:pt x="125571" y="336241"/>
                    </a:lnTo>
                    <a:lnTo>
                      <a:pt x="120403" y="334776"/>
                    </a:lnTo>
                    <a:lnTo>
                      <a:pt x="117819" y="334066"/>
                    </a:lnTo>
                    <a:lnTo>
                      <a:pt x="116516" y="333745"/>
                    </a:lnTo>
                    <a:lnTo>
                      <a:pt x="115898" y="333562"/>
                    </a:lnTo>
                    <a:lnTo>
                      <a:pt x="115830" y="333562"/>
                    </a:lnTo>
                    <a:cubicBezTo>
                      <a:pt x="115830" y="333562"/>
                      <a:pt x="115510" y="333448"/>
                      <a:pt x="115510" y="333448"/>
                    </a:cubicBezTo>
                    <a:cubicBezTo>
                      <a:pt x="113863" y="332875"/>
                      <a:pt x="112216" y="332325"/>
                      <a:pt x="110570" y="331798"/>
                    </a:cubicBezTo>
                    <a:cubicBezTo>
                      <a:pt x="109450" y="331386"/>
                      <a:pt x="108375" y="330997"/>
                      <a:pt x="107232" y="330493"/>
                    </a:cubicBezTo>
                    <a:lnTo>
                      <a:pt x="106271" y="330104"/>
                    </a:lnTo>
                    <a:cubicBezTo>
                      <a:pt x="105974" y="329966"/>
                      <a:pt x="105608" y="329829"/>
                      <a:pt x="105356" y="329692"/>
                    </a:cubicBezTo>
                    <a:lnTo>
                      <a:pt x="103664" y="328936"/>
                    </a:lnTo>
                    <a:cubicBezTo>
                      <a:pt x="102544" y="328386"/>
                      <a:pt x="101400" y="327951"/>
                      <a:pt x="100280" y="327287"/>
                    </a:cubicBezTo>
                    <a:lnTo>
                      <a:pt x="96872" y="325455"/>
                    </a:lnTo>
                    <a:lnTo>
                      <a:pt x="97376" y="325798"/>
                    </a:lnTo>
                    <a:lnTo>
                      <a:pt x="94243" y="323668"/>
                    </a:lnTo>
                    <a:cubicBezTo>
                      <a:pt x="93717" y="323325"/>
                      <a:pt x="93191" y="322981"/>
                      <a:pt x="92688" y="322615"/>
                    </a:cubicBezTo>
                    <a:lnTo>
                      <a:pt x="91933" y="322065"/>
                    </a:lnTo>
                    <a:lnTo>
                      <a:pt x="91544" y="321791"/>
                    </a:lnTo>
                    <a:lnTo>
                      <a:pt x="91361" y="321653"/>
                    </a:lnTo>
                    <a:lnTo>
                      <a:pt x="91315" y="321653"/>
                    </a:lnTo>
                    <a:cubicBezTo>
                      <a:pt x="91315" y="321653"/>
                      <a:pt x="91315" y="321630"/>
                      <a:pt x="91315" y="321630"/>
                    </a:cubicBezTo>
                    <a:cubicBezTo>
                      <a:pt x="91110" y="321447"/>
                      <a:pt x="91499" y="321767"/>
                      <a:pt x="91521" y="321791"/>
                    </a:cubicBezTo>
                    <a:lnTo>
                      <a:pt x="91521" y="321791"/>
                    </a:lnTo>
                    <a:cubicBezTo>
                      <a:pt x="91521" y="321791"/>
                      <a:pt x="91430" y="321699"/>
                      <a:pt x="91430" y="321699"/>
                    </a:cubicBezTo>
                    <a:lnTo>
                      <a:pt x="89989" y="320508"/>
                    </a:lnTo>
                    <a:lnTo>
                      <a:pt x="89806" y="320348"/>
                    </a:lnTo>
                    <a:lnTo>
                      <a:pt x="89806" y="320348"/>
                    </a:lnTo>
                    <a:cubicBezTo>
                      <a:pt x="89806" y="320348"/>
                      <a:pt x="89760" y="320279"/>
                      <a:pt x="89806" y="320348"/>
                    </a:cubicBezTo>
                    <a:lnTo>
                      <a:pt x="89669" y="320210"/>
                    </a:lnTo>
                    <a:lnTo>
                      <a:pt x="89074" y="318584"/>
                    </a:lnTo>
                    <a:lnTo>
                      <a:pt x="89029" y="318447"/>
                    </a:lnTo>
                    <a:lnTo>
                      <a:pt x="88914" y="318195"/>
                    </a:lnTo>
                    <a:lnTo>
                      <a:pt x="86833" y="313821"/>
                    </a:lnTo>
                    <a:lnTo>
                      <a:pt x="85804" y="311599"/>
                    </a:lnTo>
                    <a:lnTo>
                      <a:pt x="85553" y="311050"/>
                    </a:lnTo>
                    <a:lnTo>
                      <a:pt x="85439" y="310775"/>
                    </a:lnTo>
                    <a:lnTo>
                      <a:pt x="85210" y="310340"/>
                    </a:lnTo>
                    <a:lnTo>
                      <a:pt x="84638" y="309263"/>
                    </a:lnTo>
                    <a:lnTo>
                      <a:pt x="83518" y="307110"/>
                    </a:lnTo>
                    <a:lnTo>
                      <a:pt x="82237" y="304797"/>
                    </a:lnTo>
                    <a:lnTo>
                      <a:pt x="81025" y="302668"/>
                    </a:lnTo>
                    <a:lnTo>
                      <a:pt x="79790" y="300538"/>
                    </a:lnTo>
                    <a:lnTo>
                      <a:pt x="79173" y="299507"/>
                    </a:lnTo>
                    <a:lnTo>
                      <a:pt x="78418" y="298293"/>
                    </a:lnTo>
                    <a:lnTo>
                      <a:pt x="77115" y="296255"/>
                    </a:lnTo>
                    <a:lnTo>
                      <a:pt x="74485" y="292156"/>
                    </a:lnTo>
                    <a:lnTo>
                      <a:pt x="73181" y="290095"/>
                    </a:lnTo>
                    <a:lnTo>
                      <a:pt x="72610" y="289224"/>
                    </a:lnTo>
                    <a:lnTo>
                      <a:pt x="71992" y="288171"/>
                    </a:lnTo>
                    <a:lnTo>
                      <a:pt x="69682" y="284323"/>
                    </a:lnTo>
                    <a:lnTo>
                      <a:pt x="67602" y="279926"/>
                    </a:lnTo>
                    <a:lnTo>
                      <a:pt x="65886" y="275186"/>
                    </a:lnTo>
                    <a:lnTo>
                      <a:pt x="64629" y="270239"/>
                    </a:lnTo>
                    <a:lnTo>
                      <a:pt x="64629" y="270239"/>
                    </a:lnTo>
                    <a:cubicBezTo>
                      <a:pt x="64629" y="270239"/>
                      <a:pt x="64629" y="270056"/>
                      <a:pt x="64629" y="270056"/>
                    </a:cubicBezTo>
                    <a:lnTo>
                      <a:pt x="64583" y="269735"/>
                    </a:lnTo>
                    <a:lnTo>
                      <a:pt x="64492" y="269117"/>
                    </a:lnTo>
                    <a:lnTo>
                      <a:pt x="64309" y="267880"/>
                    </a:lnTo>
                    <a:cubicBezTo>
                      <a:pt x="64149" y="267078"/>
                      <a:pt x="64080" y="266254"/>
                      <a:pt x="64011" y="265452"/>
                    </a:cubicBezTo>
                    <a:cubicBezTo>
                      <a:pt x="63646" y="262178"/>
                      <a:pt x="63668" y="258880"/>
                      <a:pt x="64057" y="255651"/>
                    </a:cubicBezTo>
                    <a:cubicBezTo>
                      <a:pt x="64171" y="254047"/>
                      <a:pt x="64537" y="252467"/>
                      <a:pt x="64812" y="250887"/>
                    </a:cubicBezTo>
                    <a:lnTo>
                      <a:pt x="65384" y="248712"/>
                    </a:lnTo>
                    <a:cubicBezTo>
                      <a:pt x="65498" y="248345"/>
                      <a:pt x="65521" y="248024"/>
                      <a:pt x="65704" y="247589"/>
                    </a:cubicBezTo>
                    <a:lnTo>
                      <a:pt x="66161" y="246284"/>
                    </a:lnTo>
                    <a:lnTo>
                      <a:pt x="66618" y="244978"/>
                    </a:lnTo>
                    <a:lnTo>
                      <a:pt x="66733" y="244658"/>
                    </a:lnTo>
                    <a:lnTo>
                      <a:pt x="66778" y="244498"/>
                    </a:lnTo>
                    <a:cubicBezTo>
                      <a:pt x="66778" y="244498"/>
                      <a:pt x="66778" y="244498"/>
                      <a:pt x="66778" y="244498"/>
                    </a:cubicBezTo>
                    <a:lnTo>
                      <a:pt x="67030" y="243925"/>
                    </a:lnTo>
                    <a:lnTo>
                      <a:pt x="68059" y="241658"/>
                    </a:lnTo>
                    <a:cubicBezTo>
                      <a:pt x="68768" y="240169"/>
                      <a:pt x="69294" y="238566"/>
                      <a:pt x="70231" y="237192"/>
                    </a:cubicBezTo>
                    <a:lnTo>
                      <a:pt x="72793" y="232864"/>
                    </a:lnTo>
                    <a:lnTo>
                      <a:pt x="75651" y="229016"/>
                    </a:lnTo>
                    <a:cubicBezTo>
                      <a:pt x="76451" y="227756"/>
                      <a:pt x="77778" y="226359"/>
                      <a:pt x="79013" y="225008"/>
                    </a:cubicBezTo>
                    <a:lnTo>
                      <a:pt x="80865" y="222970"/>
                    </a:lnTo>
                    <a:lnTo>
                      <a:pt x="81322" y="222466"/>
                    </a:lnTo>
                    <a:lnTo>
                      <a:pt x="81482" y="222306"/>
                    </a:lnTo>
                    <a:lnTo>
                      <a:pt x="81551" y="222237"/>
                    </a:lnTo>
                    <a:lnTo>
                      <a:pt x="82557" y="221298"/>
                    </a:lnTo>
                    <a:lnTo>
                      <a:pt x="86605" y="217565"/>
                    </a:lnTo>
                    <a:lnTo>
                      <a:pt x="90424" y="214519"/>
                    </a:lnTo>
                    <a:lnTo>
                      <a:pt x="91499" y="213672"/>
                    </a:lnTo>
                    <a:lnTo>
                      <a:pt x="92550" y="212870"/>
                    </a:lnTo>
                    <a:lnTo>
                      <a:pt x="94746" y="211221"/>
                    </a:lnTo>
                    <a:lnTo>
                      <a:pt x="99045" y="208061"/>
                    </a:lnTo>
                    <a:lnTo>
                      <a:pt x="103481" y="204855"/>
                    </a:lnTo>
                    <a:lnTo>
                      <a:pt x="107963" y="201488"/>
                    </a:lnTo>
                    <a:cubicBezTo>
                      <a:pt x="110913" y="199198"/>
                      <a:pt x="114000" y="197023"/>
                      <a:pt x="116790" y="194686"/>
                    </a:cubicBezTo>
                    <a:lnTo>
                      <a:pt x="121067" y="191228"/>
                    </a:lnTo>
                    <a:lnTo>
                      <a:pt x="123193" y="189488"/>
                    </a:lnTo>
                    <a:lnTo>
                      <a:pt x="124245" y="188618"/>
                    </a:lnTo>
                    <a:lnTo>
                      <a:pt x="124497" y="188411"/>
                    </a:lnTo>
                    <a:cubicBezTo>
                      <a:pt x="124702" y="188251"/>
                      <a:pt x="124725" y="188228"/>
                      <a:pt x="124840" y="188137"/>
                    </a:cubicBezTo>
                    <a:lnTo>
                      <a:pt x="125366" y="187679"/>
                    </a:lnTo>
                    <a:lnTo>
                      <a:pt x="133987" y="179938"/>
                    </a:lnTo>
                    <a:lnTo>
                      <a:pt x="138903" y="174762"/>
                    </a:lnTo>
                    <a:cubicBezTo>
                      <a:pt x="139063" y="176801"/>
                      <a:pt x="139269" y="178884"/>
                      <a:pt x="139521" y="180946"/>
                    </a:cubicBezTo>
                    <a:cubicBezTo>
                      <a:pt x="140161" y="186190"/>
                      <a:pt x="141236" y="191434"/>
                      <a:pt x="142814" y="196587"/>
                    </a:cubicBezTo>
                    <a:cubicBezTo>
                      <a:pt x="143523" y="199152"/>
                      <a:pt x="144597" y="201786"/>
                      <a:pt x="145626" y="204420"/>
                    </a:cubicBezTo>
                    <a:lnTo>
                      <a:pt x="147204" y="207832"/>
                    </a:lnTo>
                    <a:lnTo>
                      <a:pt x="148874" y="211313"/>
                    </a:lnTo>
                    <a:lnTo>
                      <a:pt x="148988" y="211542"/>
                    </a:lnTo>
                    <a:lnTo>
                      <a:pt x="149148" y="211794"/>
                    </a:lnTo>
                    <a:lnTo>
                      <a:pt x="151138" y="215046"/>
                    </a:lnTo>
                    <a:lnTo>
                      <a:pt x="153196" y="218298"/>
                    </a:lnTo>
                    <a:lnTo>
                      <a:pt x="153264" y="218412"/>
                    </a:lnTo>
                    <a:lnTo>
                      <a:pt x="153493" y="218710"/>
                    </a:lnTo>
                    <a:lnTo>
                      <a:pt x="156512" y="222512"/>
                    </a:lnTo>
                    <a:lnTo>
                      <a:pt x="158318" y="224619"/>
                    </a:lnTo>
                    <a:lnTo>
                      <a:pt x="160147" y="226451"/>
                    </a:lnTo>
                    <a:cubicBezTo>
                      <a:pt x="161680" y="227894"/>
                      <a:pt x="163143" y="229451"/>
                      <a:pt x="164744" y="230734"/>
                    </a:cubicBezTo>
                    <a:cubicBezTo>
                      <a:pt x="166390" y="231993"/>
                      <a:pt x="167968" y="233367"/>
                      <a:pt x="169729" y="234444"/>
                    </a:cubicBezTo>
                    <a:lnTo>
                      <a:pt x="172290" y="236161"/>
                    </a:lnTo>
                    <a:cubicBezTo>
                      <a:pt x="173159" y="236711"/>
                      <a:pt x="173914" y="237146"/>
                      <a:pt x="174737" y="237627"/>
                    </a:cubicBezTo>
                    <a:lnTo>
                      <a:pt x="175949" y="238360"/>
                    </a:lnTo>
                    <a:lnTo>
                      <a:pt x="176567" y="238726"/>
                    </a:lnTo>
                    <a:lnTo>
                      <a:pt x="176635" y="238726"/>
                    </a:lnTo>
                    <a:cubicBezTo>
                      <a:pt x="176635" y="238726"/>
                      <a:pt x="177184" y="239070"/>
                      <a:pt x="177184" y="239070"/>
                    </a:cubicBezTo>
                    <a:lnTo>
                      <a:pt x="177344" y="239139"/>
                    </a:lnTo>
                    <a:lnTo>
                      <a:pt x="177664" y="239276"/>
                    </a:lnTo>
                    <a:lnTo>
                      <a:pt x="178030" y="239436"/>
                    </a:lnTo>
                    <a:lnTo>
                      <a:pt x="178030" y="239505"/>
                    </a:lnTo>
                    <a:cubicBezTo>
                      <a:pt x="178030" y="239505"/>
                      <a:pt x="178099" y="239872"/>
                      <a:pt x="178099" y="239872"/>
                    </a:cubicBezTo>
                    <a:lnTo>
                      <a:pt x="178144" y="240032"/>
                    </a:lnTo>
                    <a:lnTo>
                      <a:pt x="178990" y="243146"/>
                    </a:lnTo>
                    <a:lnTo>
                      <a:pt x="179288" y="244200"/>
                    </a:lnTo>
                    <a:lnTo>
                      <a:pt x="179631" y="245070"/>
                    </a:lnTo>
                    <a:lnTo>
                      <a:pt x="180294" y="246811"/>
                    </a:lnTo>
                    <a:cubicBezTo>
                      <a:pt x="181163" y="249261"/>
                      <a:pt x="182215" y="250933"/>
                      <a:pt x="183175" y="252879"/>
                    </a:cubicBezTo>
                    <a:cubicBezTo>
                      <a:pt x="183678" y="253910"/>
                      <a:pt x="184433" y="254986"/>
                      <a:pt x="185051" y="256017"/>
                    </a:cubicBezTo>
                    <a:lnTo>
                      <a:pt x="185965" y="257368"/>
                    </a:lnTo>
                    <a:lnTo>
                      <a:pt x="186423" y="258032"/>
                    </a:lnTo>
                    <a:lnTo>
                      <a:pt x="186651" y="258376"/>
                    </a:lnTo>
                    <a:lnTo>
                      <a:pt x="186857" y="258674"/>
                    </a:lnTo>
                    <a:lnTo>
                      <a:pt x="186925" y="258765"/>
                    </a:lnTo>
                    <a:lnTo>
                      <a:pt x="187063" y="258926"/>
                    </a:lnTo>
                    <a:lnTo>
                      <a:pt x="189098" y="261422"/>
                    </a:lnTo>
                    <a:lnTo>
                      <a:pt x="190127" y="262659"/>
                    </a:lnTo>
                    <a:lnTo>
                      <a:pt x="190882" y="263574"/>
                    </a:lnTo>
                    <a:lnTo>
                      <a:pt x="191476" y="264170"/>
                    </a:lnTo>
                    <a:lnTo>
                      <a:pt x="191728" y="264422"/>
                    </a:lnTo>
                    <a:lnTo>
                      <a:pt x="191819" y="264834"/>
                    </a:lnTo>
                    <a:cubicBezTo>
                      <a:pt x="191819" y="264834"/>
                      <a:pt x="191842" y="264972"/>
                      <a:pt x="191865" y="265040"/>
                    </a:cubicBezTo>
                    <a:lnTo>
                      <a:pt x="191911" y="265292"/>
                    </a:lnTo>
                    <a:cubicBezTo>
                      <a:pt x="191956" y="265498"/>
                      <a:pt x="191979" y="265613"/>
                      <a:pt x="191979" y="265704"/>
                    </a:cubicBezTo>
                    <a:cubicBezTo>
                      <a:pt x="191979" y="265796"/>
                      <a:pt x="192002" y="265888"/>
                      <a:pt x="192025" y="265979"/>
                    </a:cubicBezTo>
                    <a:lnTo>
                      <a:pt x="192025" y="266323"/>
                    </a:lnTo>
                    <a:lnTo>
                      <a:pt x="192094" y="267353"/>
                    </a:lnTo>
                    <a:lnTo>
                      <a:pt x="192094" y="267743"/>
                    </a:lnTo>
                    <a:cubicBezTo>
                      <a:pt x="192094" y="267743"/>
                      <a:pt x="192048" y="268201"/>
                      <a:pt x="192048" y="268201"/>
                    </a:cubicBezTo>
                    <a:lnTo>
                      <a:pt x="192002" y="268453"/>
                    </a:lnTo>
                    <a:cubicBezTo>
                      <a:pt x="191956" y="268819"/>
                      <a:pt x="191911" y="269186"/>
                      <a:pt x="191888" y="269575"/>
                    </a:cubicBezTo>
                    <a:lnTo>
                      <a:pt x="191888" y="269827"/>
                    </a:lnTo>
                    <a:cubicBezTo>
                      <a:pt x="191888" y="269827"/>
                      <a:pt x="191773" y="270239"/>
                      <a:pt x="191773" y="270239"/>
                    </a:cubicBezTo>
                    <a:lnTo>
                      <a:pt x="191568" y="271018"/>
                    </a:lnTo>
                    <a:lnTo>
                      <a:pt x="191385" y="271819"/>
                    </a:lnTo>
                    <a:lnTo>
                      <a:pt x="191293" y="272208"/>
                    </a:lnTo>
                    <a:lnTo>
                      <a:pt x="191248" y="272392"/>
                    </a:lnTo>
                    <a:lnTo>
                      <a:pt x="190219" y="275392"/>
                    </a:lnTo>
                    <a:lnTo>
                      <a:pt x="189212" y="278461"/>
                    </a:lnTo>
                    <a:cubicBezTo>
                      <a:pt x="188869" y="279583"/>
                      <a:pt x="188481" y="280705"/>
                      <a:pt x="188183" y="281782"/>
                    </a:cubicBezTo>
                    <a:lnTo>
                      <a:pt x="187337" y="285079"/>
                    </a:lnTo>
                    <a:lnTo>
                      <a:pt x="186788" y="288308"/>
                    </a:lnTo>
                    <a:lnTo>
                      <a:pt x="186720" y="288698"/>
                    </a:lnTo>
                    <a:lnTo>
                      <a:pt x="186628" y="289179"/>
                    </a:lnTo>
                    <a:lnTo>
                      <a:pt x="186628" y="289179"/>
                    </a:lnTo>
                    <a:cubicBezTo>
                      <a:pt x="186628" y="289179"/>
                      <a:pt x="186628" y="289247"/>
                      <a:pt x="186628" y="289247"/>
                    </a:cubicBezTo>
                    <a:lnTo>
                      <a:pt x="186628" y="289362"/>
                    </a:lnTo>
                    <a:cubicBezTo>
                      <a:pt x="186628" y="289362"/>
                      <a:pt x="186628" y="289568"/>
                      <a:pt x="186628" y="289568"/>
                    </a:cubicBezTo>
                    <a:lnTo>
                      <a:pt x="186582" y="290392"/>
                    </a:lnTo>
                    <a:lnTo>
                      <a:pt x="186468" y="292041"/>
                    </a:lnTo>
                    <a:lnTo>
                      <a:pt x="186400" y="292843"/>
                    </a:lnTo>
                    <a:lnTo>
                      <a:pt x="186400" y="293255"/>
                    </a:lnTo>
                    <a:cubicBezTo>
                      <a:pt x="186400" y="293255"/>
                      <a:pt x="186400" y="293461"/>
                      <a:pt x="186400" y="293461"/>
                    </a:cubicBezTo>
                    <a:lnTo>
                      <a:pt x="186400" y="293874"/>
                    </a:lnTo>
                    <a:cubicBezTo>
                      <a:pt x="186400" y="293874"/>
                      <a:pt x="186423" y="295522"/>
                      <a:pt x="186423" y="295522"/>
                    </a:cubicBezTo>
                    <a:lnTo>
                      <a:pt x="186423" y="296049"/>
                    </a:lnTo>
                    <a:cubicBezTo>
                      <a:pt x="186423" y="296049"/>
                      <a:pt x="186491" y="296439"/>
                      <a:pt x="186491" y="296439"/>
                    </a:cubicBezTo>
                    <a:lnTo>
                      <a:pt x="186582" y="297492"/>
                    </a:lnTo>
                    <a:lnTo>
                      <a:pt x="186834" y="299324"/>
                    </a:lnTo>
                    <a:cubicBezTo>
                      <a:pt x="186925" y="299897"/>
                      <a:pt x="187063" y="300400"/>
                      <a:pt x="187177" y="300927"/>
                    </a:cubicBezTo>
                    <a:lnTo>
                      <a:pt x="187269" y="301339"/>
                    </a:lnTo>
                    <a:cubicBezTo>
                      <a:pt x="187337" y="301683"/>
                      <a:pt x="187360" y="301683"/>
                      <a:pt x="187406" y="301843"/>
                    </a:cubicBezTo>
                    <a:lnTo>
                      <a:pt x="187634" y="302622"/>
                    </a:lnTo>
                    <a:lnTo>
                      <a:pt x="187909" y="303538"/>
                    </a:lnTo>
                    <a:lnTo>
                      <a:pt x="188229" y="304294"/>
                    </a:lnTo>
                    <a:lnTo>
                      <a:pt x="188549" y="305049"/>
                    </a:lnTo>
                    <a:lnTo>
                      <a:pt x="188618" y="305256"/>
                    </a:lnTo>
                    <a:lnTo>
                      <a:pt x="188709" y="305530"/>
                    </a:lnTo>
                    <a:lnTo>
                      <a:pt x="188778" y="305691"/>
                    </a:lnTo>
                    <a:lnTo>
                      <a:pt x="188938" y="306057"/>
                    </a:lnTo>
                    <a:lnTo>
                      <a:pt x="189281" y="306790"/>
                    </a:lnTo>
                    <a:lnTo>
                      <a:pt x="189441" y="307156"/>
                    </a:lnTo>
                    <a:lnTo>
                      <a:pt x="189555" y="307385"/>
                    </a:lnTo>
                    <a:lnTo>
                      <a:pt x="189555" y="307431"/>
                    </a:lnTo>
                    <a:cubicBezTo>
                      <a:pt x="189555" y="307431"/>
                      <a:pt x="189624" y="307523"/>
                      <a:pt x="189624" y="307523"/>
                    </a:cubicBezTo>
                    <a:lnTo>
                      <a:pt x="189738" y="307706"/>
                    </a:lnTo>
                    <a:cubicBezTo>
                      <a:pt x="189876" y="307935"/>
                      <a:pt x="190013" y="308164"/>
                      <a:pt x="190173" y="308416"/>
                    </a:cubicBezTo>
                    <a:lnTo>
                      <a:pt x="190173" y="308416"/>
                    </a:lnTo>
                    <a:cubicBezTo>
                      <a:pt x="190173" y="308416"/>
                      <a:pt x="190081" y="308531"/>
                      <a:pt x="190081" y="308531"/>
                    </a:cubicBezTo>
                    <a:lnTo>
                      <a:pt x="190081" y="308531"/>
                    </a:lnTo>
                    <a:cubicBezTo>
                      <a:pt x="190081" y="308531"/>
                      <a:pt x="189670" y="308988"/>
                      <a:pt x="189670" y="308988"/>
                    </a:cubicBezTo>
                    <a:lnTo>
                      <a:pt x="189670" y="308988"/>
                    </a:lnTo>
                    <a:lnTo>
                      <a:pt x="189601" y="309103"/>
                    </a:lnTo>
                    <a:lnTo>
                      <a:pt x="189418" y="309355"/>
                    </a:lnTo>
                    <a:lnTo>
                      <a:pt x="188778" y="310409"/>
                    </a:lnTo>
                    <a:lnTo>
                      <a:pt x="188686" y="310546"/>
                    </a:lnTo>
                    <a:lnTo>
                      <a:pt x="188366" y="311004"/>
                    </a:lnTo>
                    <a:lnTo>
                      <a:pt x="188366" y="311004"/>
                    </a:lnTo>
                    <a:cubicBezTo>
                      <a:pt x="188366" y="311004"/>
                      <a:pt x="188366" y="311027"/>
                      <a:pt x="188366" y="311027"/>
                    </a:cubicBezTo>
                    <a:lnTo>
                      <a:pt x="188366" y="311027"/>
                    </a:lnTo>
                    <a:cubicBezTo>
                      <a:pt x="188366" y="311027"/>
                      <a:pt x="188343" y="311141"/>
                      <a:pt x="188343" y="311141"/>
                    </a:cubicBezTo>
                    <a:lnTo>
                      <a:pt x="188229" y="311439"/>
                    </a:lnTo>
                    <a:lnTo>
                      <a:pt x="187772" y="312607"/>
                    </a:lnTo>
                    <a:lnTo>
                      <a:pt x="187657" y="312927"/>
                    </a:lnTo>
                    <a:lnTo>
                      <a:pt x="187497" y="313225"/>
                    </a:lnTo>
                    <a:lnTo>
                      <a:pt x="187497" y="313225"/>
                    </a:lnTo>
                    <a:cubicBezTo>
                      <a:pt x="187497" y="313225"/>
                      <a:pt x="187497" y="313248"/>
                      <a:pt x="187497" y="313248"/>
                    </a:cubicBezTo>
                    <a:lnTo>
                      <a:pt x="187497" y="313248"/>
                    </a:lnTo>
                    <a:cubicBezTo>
                      <a:pt x="187497" y="313248"/>
                      <a:pt x="187497" y="313386"/>
                      <a:pt x="187497" y="313386"/>
                    </a:cubicBezTo>
                    <a:lnTo>
                      <a:pt x="187452" y="313546"/>
                    </a:lnTo>
                    <a:lnTo>
                      <a:pt x="187246" y="314233"/>
                    </a:lnTo>
                    <a:lnTo>
                      <a:pt x="186880" y="315607"/>
                    </a:lnTo>
                    <a:lnTo>
                      <a:pt x="186971" y="315378"/>
                    </a:lnTo>
                    <a:cubicBezTo>
                      <a:pt x="186811" y="315974"/>
                      <a:pt x="186674" y="316592"/>
                      <a:pt x="186560" y="317119"/>
                    </a:cubicBezTo>
                    <a:lnTo>
                      <a:pt x="186491" y="317989"/>
                    </a:lnTo>
                    <a:lnTo>
                      <a:pt x="186491" y="318195"/>
                    </a:lnTo>
                    <a:cubicBezTo>
                      <a:pt x="186491" y="318195"/>
                      <a:pt x="186491" y="318218"/>
                      <a:pt x="186491" y="318218"/>
                    </a:cubicBezTo>
                    <a:lnTo>
                      <a:pt x="186491" y="318218"/>
                    </a:lnTo>
                    <a:cubicBezTo>
                      <a:pt x="186491" y="318218"/>
                      <a:pt x="186468" y="318447"/>
                      <a:pt x="186468" y="318447"/>
                    </a:cubicBezTo>
                    <a:cubicBezTo>
                      <a:pt x="186468" y="319271"/>
                      <a:pt x="186468" y="320096"/>
                      <a:pt x="186468" y="320920"/>
                    </a:cubicBezTo>
                    <a:lnTo>
                      <a:pt x="186468" y="320737"/>
                    </a:lnTo>
                    <a:cubicBezTo>
                      <a:pt x="186468" y="320737"/>
                      <a:pt x="186537" y="321699"/>
                      <a:pt x="186537" y="321699"/>
                    </a:cubicBezTo>
                    <a:cubicBezTo>
                      <a:pt x="186582" y="321997"/>
                      <a:pt x="186582" y="322386"/>
                      <a:pt x="186628" y="322592"/>
                    </a:cubicBezTo>
                    <a:lnTo>
                      <a:pt x="186788" y="323210"/>
                    </a:lnTo>
                    <a:lnTo>
                      <a:pt x="186834" y="323371"/>
                    </a:lnTo>
                    <a:lnTo>
                      <a:pt x="186834" y="323462"/>
                    </a:lnTo>
                    <a:cubicBezTo>
                      <a:pt x="186834" y="323462"/>
                      <a:pt x="186834" y="323508"/>
                      <a:pt x="186834" y="323508"/>
                    </a:cubicBezTo>
                    <a:cubicBezTo>
                      <a:pt x="186834" y="323577"/>
                      <a:pt x="186834" y="323393"/>
                      <a:pt x="186834" y="323645"/>
                    </a:cubicBezTo>
                    <a:lnTo>
                      <a:pt x="186834" y="323645"/>
                    </a:lnTo>
                    <a:cubicBezTo>
                      <a:pt x="186834" y="323645"/>
                      <a:pt x="186925" y="324058"/>
                      <a:pt x="186925" y="324058"/>
                    </a:cubicBezTo>
                    <a:cubicBezTo>
                      <a:pt x="187063" y="324584"/>
                      <a:pt x="187177" y="325043"/>
                      <a:pt x="187337" y="325409"/>
                    </a:cubicBezTo>
                    <a:lnTo>
                      <a:pt x="187452" y="325730"/>
                    </a:lnTo>
                    <a:lnTo>
                      <a:pt x="187452" y="325798"/>
                    </a:lnTo>
                    <a:cubicBezTo>
                      <a:pt x="187452" y="325798"/>
                      <a:pt x="187497" y="325798"/>
                      <a:pt x="187497" y="325798"/>
                    </a:cubicBezTo>
                    <a:lnTo>
                      <a:pt x="187497" y="325798"/>
                    </a:lnTo>
                    <a:cubicBezTo>
                      <a:pt x="187497" y="325798"/>
                      <a:pt x="187566" y="326050"/>
                      <a:pt x="187566" y="326050"/>
                    </a:cubicBezTo>
                    <a:lnTo>
                      <a:pt x="187566" y="326050"/>
                    </a:lnTo>
                    <a:cubicBezTo>
                      <a:pt x="187566" y="326050"/>
                      <a:pt x="187634" y="326210"/>
                      <a:pt x="187634" y="326210"/>
                    </a:cubicBezTo>
                    <a:lnTo>
                      <a:pt x="187955" y="326783"/>
                    </a:lnTo>
                    <a:cubicBezTo>
                      <a:pt x="188183" y="327195"/>
                      <a:pt x="188320" y="327493"/>
                      <a:pt x="188641" y="328020"/>
                    </a:cubicBezTo>
                    <a:lnTo>
                      <a:pt x="189098" y="328730"/>
                    </a:lnTo>
                    <a:lnTo>
                      <a:pt x="189533" y="329211"/>
                    </a:lnTo>
                    <a:lnTo>
                      <a:pt x="189647" y="329325"/>
                    </a:lnTo>
                    <a:cubicBezTo>
                      <a:pt x="189807" y="329531"/>
                      <a:pt x="189761" y="329440"/>
                      <a:pt x="189830" y="329531"/>
                    </a:cubicBezTo>
                    <a:lnTo>
                      <a:pt x="190081" y="329783"/>
                    </a:lnTo>
                    <a:lnTo>
                      <a:pt x="190562" y="330218"/>
                    </a:lnTo>
                    <a:lnTo>
                      <a:pt x="190676" y="330333"/>
                    </a:lnTo>
                    <a:cubicBezTo>
                      <a:pt x="190813" y="330493"/>
                      <a:pt x="190813" y="330447"/>
                      <a:pt x="190905" y="330516"/>
                    </a:cubicBezTo>
                    <a:lnTo>
                      <a:pt x="191225" y="330745"/>
                    </a:lnTo>
                    <a:cubicBezTo>
                      <a:pt x="191454" y="330905"/>
                      <a:pt x="191659" y="331020"/>
                      <a:pt x="191842" y="331111"/>
                    </a:cubicBezTo>
                    <a:lnTo>
                      <a:pt x="192140" y="331203"/>
                    </a:lnTo>
                    <a:lnTo>
                      <a:pt x="192711" y="330768"/>
                    </a:lnTo>
                    <a:cubicBezTo>
                      <a:pt x="193008" y="330539"/>
                      <a:pt x="193329" y="330310"/>
                      <a:pt x="193603" y="330058"/>
                    </a:cubicBezTo>
                    <a:lnTo>
                      <a:pt x="193809" y="329898"/>
                    </a:lnTo>
                    <a:cubicBezTo>
                      <a:pt x="193809" y="329898"/>
                      <a:pt x="193946" y="329806"/>
                      <a:pt x="194015" y="329783"/>
                    </a:cubicBezTo>
                    <a:lnTo>
                      <a:pt x="194426" y="329440"/>
                    </a:lnTo>
                    <a:lnTo>
                      <a:pt x="194792" y="329073"/>
                    </a:lnTo>
                    <a:cubicBezTo>
                      <a:pt x="194792" y="329073"/>
                      <a:pt x="195044" y="328913"/>
                      <a:pt x="195135" y="328821"/>
                    </a:cubicBezTo>
                    <a:cubicBezTo>
                      <a:pt x="195409" y="328592"/>
                      <a:pt x="195615" y="328363"/>
                      <a:pt x="195844" y="328134"/>
                    </a:cubicBezTo>
                    <a:lnTo>
                      <a:pt x="195936" y="328043"/>
                    </a:lnTo>
                    <a:lnTo>
                      <a:pt x="195958" y="328043"/>
                    </a:lnTo>
                    <a:cubicBezTo>
                      <a:pt x="195958" y="328043"/>
                      <a:pt x="195958" y="328043"/>
                      <a:pt x="195958" y="328043"/>
                    </a:cubicBezTo>
                    <a:lnTo>
                      <a:pt x="195958" y="328043"/>
                    </a:lnTo>
                    <a:cubicBezTo>
                      <a:pt x="195958" y="328043"/>
                      <a:pt x="195913" y="328180"/>
                      <a:pt x="196004" y="327883"/>
                    </a:cubicBezTo>
                    <a:lnTo>
                      <a:pt x="196004" y="327883"/>
                    </a:lnTo>
                    <a:lnTo>
                      <a:pt x="196050" y="327836"/>
                    </a:lnTo>
                    <a:lnTo>
                      <a:pt x="196553" y="327310"/>
                    </a:lnTo>
                    <a:cubicBezTo>
                      <a:pt x="196781" y="327058"/>
                      <a:pt x="196987" y="326806"/>
                      <a:pt x="197193" y="326577"/>
                    </a:cubicBezTo>
                    <a:lnTo>
                      <a:pt x="197193" y="326577"/>
                    </a:lnTo>
                    <a:cubicBezTo>
                      <a:pt x="197147" y="326783"/>
                      <a:pt x="197262" y="326256"/>
                      <a:pt x="197262" y="326325"/>
                    </a:cubicBezTo>
                    <a:lnTo>
                      <a:pt x="197262" y="326325"/>
                    </a:lnTo>
                    <a:cubicBezTo>
                      <a:pt x="197262" y="326325"/>
                      <a:pt x="197262" y="326325"/>
                      <a:pt x="197262" y="326325"/>
                    </a:cubicBezTo>
                    <a:lnTo>
                      <a:pt x="197262" y="326325"/>
                    </a:lnTo>
                    <a:cubicBezTo>
                      <a:pt x="197262" y="326325"/>
                      <a:pt x="197308" y="326233"/>
                      <a:pt x="197308" y="326233"/>
                    </a:cubicBezTo>
                    <a:lnTo>
                      <a:pt x="197399" y="326142"/>
                    </a:lnTo>
                    <a:lnTo>
                      <a:pt x="197536" y="325958"/>
                    </a:lnTo>
                    <a:lnTo>
                      <a:pt x="197811" y="325592"/>
                    </a:lnTo>
                    <a:cubicBezTo>
                      <a:pt x="198016" y="325317"/>
                      <a:pt x="198199" y="325111"/>
                      <a:pt x="198382" y="324836"/>
                    </a:cubicBezTo>
                    <a:lnTo>
                      <a:pt x="198291" y="325203"/>
                    </a:lnTo>
                    <a:cubicBezTo>
                      <a:pt x="198474" y="324859"/>
                      <a:pt x="198703" y="324539"/>
                      <a:pt x="198862" y="324218"/>
                    </a:cubicBezTo>
                    <a:lnTo>
                      <a:pt x="199114" y="323783"/>
                    </a:lnTo>
                    <a:lnTo>
                      <a:pt x="199228" y="323577"/>
                    </a:lnTo>
                    <a:lnTo>
                      <a:pt x="199297" y="323485"/>
                    </a:lnTo>
                    <a:lnTo>
                      <a:pt x="199297" y="323417"/>
                    </a:lnTo>
                    <a:cubicBezTo>
                      <a:pt x="199297" y="323417"/>
                      <a:pt x="199343" y="323417"/>
                      <a:pt x="199343" y="323417"/>
                    </a:cubicBezTo>
                    <a:lnTo>
                      <a:pt x="199343" y="323417"/>
                    </a:lnTo>
                    <a:cubicBezTo>
                      <a:pt x="199343" y="323417"/>
                      <a:pt x="199320" y="323531"/>
                      <a:pt x="199297" y="323600"/>
                    </a:cubicBezTo>
                    <a:lnTo>
                      <a:pt x="199297" y="323600"/>
                    </a:lnTo>
                    <a:cubicBezTo>
                      <a:pt x="199297" y="323600"/>
                      <a:pt x="199297" y="323554"/>
                      <a:pt x="199297" y="323554"/>
                    </a:cubicBezTo>
                    <a:cubicBezTo>
                      <a:pt x="199640" y="322867"/>
                      <a:pt x="199983" y="322180"/>
                      <a:pt x="200281" y="321447"/>
                    </a:cubicBezTo>
                    <a:lnTo>
                      <a:pt x="200372" y="320966"/>
                    </a:lnTo>
                    <a:cubicBezTo>
                      <a:pt x="200555" y="320577"/>
                      <a:pt x="200738" y="320165"/>
                      <a:pt x="200875" y="319775"/>
                    </a:cubicBezTo>
                    <a:cubicBezTo>
                      <a:pt x="200943" y="319615"/>
                      <a:pt x="200989" y="319432"/>
                      <a:pt x="201058" y="319271"/>
                    </a:cubicBezTo>
                    <a:lnTo>
                      <a:pt x="204054" y="320989"/>
                    </a:lnTo>
                    <a:lnTo>
                      <a:pt x="204259" y="321104"/>
                    </a:lnTo>
                    <a:lnTo>
                      <a:pt x="204351" y="321172"/>
                    </a:lnTo>
                    <a:lnTo>
                      <a:pt x="204488" y="321241"/>
                    </a:lnTo>
                    <a:lnTo>
                      <a:pt x="204557" y="321287"/>
                    </a:lnTo>
                    <a:lnTo>
                      <a:pt x="205860" y="321813"/>
                    </a:lnTo>
                    <a:lnTo>
                      <a:pt x="207598" y="322523"/>
                    </a:lnTo>
                    <a:lnTo>
                      <a:pt x="208078" y="322729"/>
                    </a:lnTo>
                    <a:lnTo>
                      <a:pt x="208536" y="322867"/>
                    </a:lnTo>
                    <a:lnTo>
                      <a:pt x="209473" y="323165"/>
                    </a:lnTo>
                    <a:cubicBezTo>
                      <a:pt x="210090" y="323348"/>
                      <a:pt x="210685" y="323508"/>
                      <a:pt x="211303" y="323645"/>
                    </a:cubicBezTo>
                    <a:lnTo>
                      <a:pt x="212698" y="323897"/>
                    </a:lnTo>
                    <a:lnTo>
                      <a:pt x="211828" y="322638"/>
                    </a:lnTo>
                    <a:cubicBezTo>
                      <a:pt x="211485" y="322134"/>
                      <a:pt x="211120" y="321653"/>
                      <a:pt x="210731" y="321172"/>
                    </a:cubicBezTo>
                    <a:lnTo>
                      <a:pt x="210182" y="320439"/>
                    </a:lnTo>
                    <a:lnTo>
                      <a:pt x="209908" y="320073"/>
                    </a:lnTo>
                    <a:lnTo>
                      <a:pt x="209839" y="319981"/>
                    </a:lnTo>
                    <a:cubicBezTo>
                      <a:pt x="209839" y="319981"/>
                      <a:pt x="209839" y="319958"/>
                      <a:pt x="209839" y="319913"/>
                    </a:cubicBezTo>
                    <a:lnTo>
                      <a:pt x="209702" y="319729"/>
                    </a:lnTo>
                    <a:lnTo>
                      <a:pt x="208650" y="318241"/>
                    </a:lnTo>
                    <a:lnTo>
                      <a:pt x="208101" y="317531"/>
                    </a:lnTo>
                    <a:lnTo>
                      <a:pt x="207827" y="317164"/>
                    </a:lnTo>
                    <a:lnTo>
                      <a:pt x="207689" y="317004"/>
                    </a:lnTo>
                    <a:lnTo>
                      <a:pt x="207689" y="317004"/>
                    </a:lnTo>
                    <a:cubicBezTo>
                      <a:pt x="207689" y="317004"/>
                      <a:pt x="207689" y="317004"/>
                      <a:pt x="207689" y="317004"/>
                    </a:cubicBezTo>
                    <a:cubicBezTo>
                      <a:pt x="207735" y="317004"/>
                      <a:pt x="207804" y="317096"/>
                      <a:pt x="207804" y="317096"/>
                    </a:cubicBezTo>
                    <a:lnTo>
                      <a:pt x="207804" y="317096"/>
                    </a:lnTo>
                    <a:cubicBezTo>
                      <a:pt x="207804" y="317096"/>
                      <a:pt x="207758" y="317027"/>
                      <a:pt x="207758" y="317027"/>
                    </a:cubicBezTo>
                    <a:lnTo>
                      <a:pt x="207689" y="316913"/>
                    </a:lnTo>
                    <a:cubicBezTo>
                      <a:pt x="207026" y="315905"/>
                      <a:pt x="206386" y="314874"/>
                      <a:pt x="205700" y="313913"/>
                    </a:cubicBezTo>
                    <a:lnTo>
                      <a:pt x="205197" y="313179"/>
                    </a:lnTo>
                    <a:lnTo>
                      <a:pt x="205197" y="313179"/>
                    </a:lnTo>
                    <a:lnTo>
                      <a:pt x="205197" y="313134"/>
                    </a:lnTo>
                    <a:cubicBezTo>
                      <a:pt x="205197" y="313134"/>
                      <a:pt x="205311" y="313271"/>
                      <a:pt x="205380" y="313317"/>
                    </a:cubicBezTo>
                    <a:lnTo>
                      <a:pt x="205380" y="313317"/>
                    </a:lnTo>
                    <a:cubicBezTo>
                      <a:pt x="205380" y="313317"/>
                      <a:pt x="205357" y="313271"/>
                      <a:pt x="205357" y="313271"/>
                    </a:cubicBezTo>
                    <a:lnTo>
                      <a:pt x="205174" y="312996"/>
                    </a:lnTo>
                    <a:lnTo>
                      <a:pt x="204945" y="312584"/>
                    </a:lnTo>
                    <a:lnTo>
                      <a:pt x="204031" y="311027"/>
                    </a:lnTo>
                    <a:lnTo>
                      <a:pt x="204214" y="311279"/>
                    </a:lnTo>
                    <a:cubicBezTo>
                      <a:pt x="203939" y="310706"/>
                      <a:pt x="203642" y="310202"/>
                      <a:pt x="203345" y="309653"/>
                    </a:cubicBezTo>
                    <a:lnTo>
                      <a:pt x="202910" y="308851"/>
                    </a:lnTo>
                    <a:cubicBezTo>
                      <a:pt x="202887" y="308714"/>
                      <a:pt x="202727" y="308416"/>
                      <a:pt x="202658" y="308187"/>
                    </a:cubicBezTo>
                    <a:lnTo>
                      <a:pt x="202087" y="306790"/>
                    </a:lnTo>
                    <a:cubicBezTo>
                      <a:pt x="201996" y="306584"/>
                      <a:pt x="201881" y="306217"/>
                      <a:pt x="201790" y="305966"/>
                    </a:cubicBezTo>
                    <a:lnTo>
                      <a:pt x="201492" y="305072"/>
                    </a:lnTo>
                    <a:lnTo>
                      <a:pt x="201172" y="304202"/>
                    </a:lnTo>
                    <a:lnTo>
                      <a:pt x="201104" y="303996"/>
                    </a:lnTo>
                    <a:lnTo>
                      <a:pt x="201058" y="303882"/>
                    </a:lnTo>
                    <a:lnTo>
                      <a:pt x="201058" y="303882"/>
                    </a:lnTo>
                    <a:cubicBezTo>
                      <a:pt x="201058" y="303882"/>
                      <a:pt x="201104" y="303927"/>
                      <a:pt x="201172" y="304065"/>
                    </a:cubicBezTo>
                    <a:lnTo>
                      <a:pt x="201172" y="304065"/>
                    </a:lnTo>
                    <a:cubicBezTo>
                      <a:pt x="201172" y="304065"/>
                      <a:pt x="201172" y="304065"/>
                      <a:pt x="201172" y="304065"/>
                    </a:cubicBezTo>
                    <a:lnTo>
                      <a:pt x="201172" y="303996"/>
                    </a:lnTo>
                    <a:cubicBezTo>
                      <a:pt x="201172" y="303996"/>
                      <a:pt x="201035" y="303561"/>
                      <a:pt x="201035" y="303561"/>
                    </a:cubicBezTo>
                    <a:lnTo>
                      <a:pt x="200783" y="302668"/>
                    </a:lnTo>
                    <a:lnTo>
                      <a:pt x="200783" y="302668"/>
                    </a:lnTo>
                    <a:cubicBezTo>
                      <a:pt x="200783" y="302668"/>
                      <a:pt x="200829" y="302759"/>
                      <a:pt x="200898" y="302965"/>
                    </a:cubicBezTo>
                    <a:lnTo>
                      <a:pt x="200898" y="302965"/>
                    </a:lnTo>
                    <a:cubicBezTo>
                      <a:pt x="200898" y="302965"/>
                      <a:pt x="200898" y="302897"/>
                      <a:pt x="200898" y="302897"/>
                    </a:cubicBezTo>
                    <a:lnTo>
                      <a:pt x="200898" y="302782"/>
                    </a:lnTo>
                    <a:cubicBezTo>
                      <a:pt x="200898" y="302782"/>
                      <a:pt x="200829" y="302553"/>
                      <a:pt x="200829" y="302553"/>
                    </a:cubicBezTo>
                    <a:lnTo>
                      <a:pt x="200738" y="302118"/>
                    </a:lnTo>
                    <a:lnTo>
                      <a:pt x="200646" y="301660"/>
                    </a:lnTo>
                    <a:cubicBezTo>
                      <a:pt x="200646" y="301660"/>
                      <a:pt x="200646" y="301568"/>
                      <a:pt x="200577" y="301362"/>
                    </a:cubicBezTo>
                    <a:lnTo>
                      <a:pt x="200577" y="301248"/>
                    </a:lnTo>
                    <a:cubicBezTo>
                      <a:pt x="200577" y="301248"/>
                      <a:pt x="200509" y="300744"/>
                      <a:pt x="200509" y="300744"/>
                    </a:cubicBezTo>
                    <a:cubicBezTo>
                      <a:pt x="200486" y="300630"/>
                      <a:pt x="200463" y="300286"/>
                      <a:pt x="200463" y="300034"/>
                    </a:cubicBezTo>
                    <a:lnTo>
                      <a:pt x="200395" y="299232"/>
                    </a:lnTo>
                    <a:lnTo>
                      <a:pt x="200303" y="298797"/>
                    </a:lnTo>
                    <a:cubicBezTo>
                      <a:pt x="200349" y="298660"/>
                      <a:pt x="200372" y="298545"/>
                      <a:pt x="200372" y="298431"/>
                    </a:cubicBezTo>
                    <a:lnTo>
                      <a:pt x="200372" y="298270"/>
                    </a:lnTo>
                    <a:cubicBezTo>
                      <a:pt x="200372" y="298270"/>
                      <a:pt x="200395" y="297858"/>
                      <a:pt x="200395" y="297858"/>
                    </a:cubicBezTo>
                    <a:lnTo>
                      <a:pt x="200395" y="297011"/>
                    </a:lnTo>
                    <a:cubicBezTo>
                      <a:pt x="200395" y="297011"/>
                      <a:pt x="200395" y="297011"/>
                      <a:pt x="200395" y="297034"/>
                    </a:cubicBezTo>
                    <a:lnTo>
                      <a:pt x="200395" y="297080"/>
                    </a:lnTo>
                    <a:cubicBezTo>
                      <a:pt x="200395" y="297080"/>
                      <a:pt x="200395" y="296851"/>
                      <a:pt x="200395" y="296851"/>
                    </a:cubicBezTo>
                    <a:lnTo>
                      <a:pt x="200395" y="296690"/>
                    </a:lnTo>
                    <a:cubicBezTo>
                      <a:pt x="200395" y="296690"/>
                      <a:pt x="200395" y="296759"/>
                      <a:pt x="200395" y="296759"/>
                    </a:cubicBezTo>
                    <a:lnTo>
                      <a:pt x="200395" y="296622"/>
                    </a:lnTo>
                    <a:cubicBezTo>
                      <a:pt x="200395" y="296622"/>
                      <a:pt x="200577" y="295202"/>
                      <a:pt x="200577" y="295202"/>
                    </a:cubicBezTo>
                    <a:lnTo>
                      <a:pt x="200646" y="294469"/>
                    </a:lnTo>
                    <a:lnTo>
                      <a:pt x="200646" y="294079"/>
                    </a:lnTo>
                    <a:cubicBezTo>
                      <a:pt x="200646" y="294079"/>
                      <a:pt x="200692" y="293988"/>
                      <a:pt x="200692" y="293988"/>
                    </a:cubicBezTo>
                    <a:cubicBezTo>
                      <a:pt x="200692" y="294034"/>
                      <a:pt x="200692" y="294148"/>
                      <a:pt x="200692" y="294125"/>
                    </a:cubicBezTo>
                    <a:lnTo>
                      <a:pt x="200692" y="294125"/>
                    </a:lnTo>
                    <a:lnTo>
                      <a:pt x="200692" y="294034"/>
                    </a:lnTo>
                    <a:cubicBezTo>
                      <a:pt x="200692" y="294034"/>
                      <a:pt x="200738" y="293874"/>
                      <a:pt x="200738" y="293874"/>
                    </a:cubicBezTo>
                    <a:cubicBezTo>
                      <a:pt x="200852" y="293209"/>
                      <a:pt x="200967" y="292522"/>
                      <a:pt x="201081" y="291858"/>
                    </a:cubicBezTo>
                    <a:lnTo>
                      <a:pt x="201721" y="289018"/>
                    </a:lnTo>
                    <a:cubicBezTo>
                      <a:pt x="201835" y="288560"/>
                      <a:pt x="201996" y="288079"/>
                      <a:pt x="202133" y="287598"/>
                    </a:cubicBezTo>
                    <a:lnTo>
                      <a:pt x="202521" y="286156"/>
                    </a:lnTo>
                    <a:lnTo>
                      <a:pt x="203299" y="283270"/>
                    </a:lnTo>
                    <a:lnTo>
                      <a:pt x="203482" y="282537"/>
                    </a:lnTo>
                    <a:lnTo>
                      <a:pt x="203665" y="281758"/>
                    </a:lnTo>
                    <a:lnTo>
                      <a:pt x="204008" y="280293"/>
                    </a:lnTo>
                    <a:cubicBezTo>
                      <a:pt x="204214" y="279331"/>
                      <a:pt x="204442" y="278369"/>
                      <a:pt x="204625" y="277384"/>
                    </a:cubicBezTo>
                    <a:lnTo>
                      <a:pt x="204945" y="275644"/>
                    </a:lnTo>
                    <a:cubicBezTo>
                      <a:pt x="205677" y="276148"/>
                      <a:pt x="206409" y="276651"/>
                      <a:pt x="207118" y="277109"/>
                    </a:cubicBezTo>
                    <a:lnTo>
                      <a:pt x="209885" y="278735"/>
                    </a:lnTo>
                    <a:lnTo>
                      <a:pt x="211280" y="279583"/>
                    </a:lnTo>
                    <a:lnTo>
                      <a:pt x="211966" y="280018"/>
                    </a:lnTo>
                    <a:lnTo>
                      <a:pt x="212149" y="280109"/>
                    </a:lnTo>
                    <a:lnTo>
                      <a:pt x="212286" y="280178"/>
                    </a:lnTo>
                    <a:lnTo>
                      <a:pt x="212309" y="280178"/>
                    </a:lnTo>
                    <a:cubicBezTo>
                      <a:pt x="212309" y="280178"/>
                      <a:pt x="212355" y="280224"/>
                      <a:pt x="212355" y="280224"/>
                    </a:cubicBezTo>
                    <a:lnTo>
                      <a:pt x="212446" y="280270"/>
                    </a:lnTo>
                    <a:lnTo>
                      <a:pt x="212835" y="280453"/>
                    </a:lnTo>
                    <a:lnTo>
                      <a:pt x="218963" y="283408"/>
                    </a:lnTo>
                    <a:lnTo>
                      <a:pt x="225000" y="285675"/>
                    </a:lnTo>
                    <a:lnTo>
                      <a:pt x="225366" y="285812"/>
                    </a:lnTo>
                    <a:lnTo>
                      <a:pt x="225549" y="285881"/>
                    </a:lnTo>
                    <a:lnTo>
                      <a:pt x="225824" y="285995"/>
                    </a:lnTo>
                    <a:lnTo>
                      <a:pt x="225869" y="285995"/>
                    </a:lnTo>
                    <a:cubicBezTo>
                      <a:pt x="225869" y="285995"/>
                      <a:pt x="225961" y="286041"/>
                      <a:pt x="225961" y="286041"/>
                    </a:cubicBezTo>
                    <a:lnTo>
                      <a:pt x="226738" y="286247"/>
                    </a:lnTo>
                    <a:lnTo>
                      <a:pt x="228293" y="286682"/>
                    </a:lnTo>
                    <a:lnTo>
                      <a:pt x="231403" y="287553"/>
                    </a:lnTo>
                    <a:lnTo>
                      <a:pt x="232181" y="287759"/>
                    </a:lnTo>
                    <a:lnTo>
                      <a:pt x="232226" y="287759"/>
                    </a:lnTo>
                    <a:cubicBezTo>
                      <a:pt x="232226" y="287759"/>
                      <a:pt x="231929" y="287644"/>
                      <a:pt x="232089" y="287713"/>
                    </a:cubicBezTo>
                    <a:lnTo>
                      <a:pt x="232089" y="287713"/>
                    </a:lnTo>
                    <a:cubicBezTo>
                      <a:pt x="232089" y="287713"/>
                      <a:pt x="232364" y="287805"/>
                      <a:pt x="232364" y="287805"/>
                    </a:cubicBezTo>
                    <a:lnTo>
                      <a:pt x="232753" y="287942"/>
                    </a:lnTo>
                    <a:lnTo>
                      <a:pt x="237326" y="289453"/>
                    </a:lnTo>
                    <a:cubicBezTo>
                      <a:pt x="239156" y="290072"/>
                      <a:pt x="241122" y="290988"/>
                      <a:pt x="242929" y="291881"/>
                    </a:cubicBezTo>
                    <a:cubicBezTo>
                      <a:pt x="243821" y="292316"/>
                      <a:pt x="244644" y="292820"/>
                      <a:pt x="245513" y="293301"/>
                    </a:cubicBezTo>
                    <a:cubicBezTo>
                      <a:pt x="246359" y="293874"/>
                      <a:pt x="247388" y="294561"/>
                      <a:pt x="248051" y="295087"/>
                    </a:cubicBezTo>
                    <a:cubicBezTo>
                      <a:pt x="249583" y="296347"/>
                      <a:pt x="251161" y="297744"/>
                      <a:pt x="252281" y="299232"/>
                    </a:cubicBezTo>
                    <a:cubicBezTo>
                      <a:pt x="252556" y="299622"/>
                      <a:pt x="252876" y="299943"/>
                      <a:pt x="253151" y="300378"/>
                    </a:cubicBezTo>
                    <a:lnTo>
                      <a:pt x="253974" y="301752"/>
                    </a:lnTo>
                    <a:lnTo>
                      <a:pt x="254317" y="302324"/>
                    </a:lnTo>
                    <a:lnTo>
                      <a:pt x="254660" y="303034"/>
                    </a:lnTo>
                    <a:cubicBezTo>
                      <a:pt x="254911" y="303538"/>
                      <a:pt x="255003" y="303882"/>
                      <a:pt x="255186" y="304294"/>
                    </a:cubicBezTo>
                    <a:lnTo>
                      <a:pt x="255186" y="304294"/>
                    </a:lnTo>
                    <a:cubicBezTo>
                      <a:pt x="255186" y="304294"/>
                      <a:pt x="255735" y="306057"/>
                      <a:pt x="255735" y="306057"/>
                    </a:cubicBezTo>
                    <a:lnTo>
                      <a:pt x="255872" y="306515"/>
                    </a:lnTo>
                    <a:lnTo>
                      <a:pt x="255918" y="306675"/>
                    </a:lnTo>
                    <a:lnTo>
                      <a:pt x="255986" y="306905"/>
                    </a:lnTo>
                    <a:lnTo>
                      <a:pt x="256215" y="307752"/>
                    </a:lnTo>
                    <a:lnTo>
                      <a:pt x="256535" y="309859"/>
                    </a:lnTo>
                    <a:lnTo>
                      <a:pt x="256649" y="312836"/>
                    </a:lnTo>
                    <a:lnTo>
                      <a:pt x="256695" y="314462"/>
                    </a:lnTo>
                    <a:cubicBezTo>
                      <a:pt x="256695" y="315035"/>
                      <a:pt x="256787" y="315493"/>
                      <a:pt x="256809" y="316042"/>
                    </a:cubicBezTo>
                    <a:cubicBezTo>
                      <a:pt x="256992" y="317096"/>
                      <a:pt x="257084" y="318264"/>
                      <a:pt x="257358" y="319248"/>
                    </a:cubicBezTo>
                    <a:lnTo>
                      <a:pt x="257724" y="320783"/>
                    </a:lnTo>
                    <a:lnTo>
                      <a:pt x="258273" y="322340"/>
                    </a:lnTo>
                    <a:cubicBezTo>
                      <a:pt x="258433" y="322844"/>
                      <a:pt x="258684" y="323348"/>
                      <a:pt x="258913" y="323852"/>
                    </a:cubicBezTo>
                    <a:cubicBezTo>
                      <a:pt x="259165" y="324355"/>
                      <a:pt x="259371" y="324836"/>
                      <a:pt x="259691" y="325317"/>
                    </a:cubicBezTo>
                    <a:cubicBezTo>
                      <a:pt x="259988" y="325775"/>
                      <a:pt x="260285" y="326302"/>
                      <a:pt x="260605" y="326692"/>
                    </a:cubicBezTo>
                    <a:cubicBezTo>
                      <a:pt x="260949" y="327104"/>
                      <a:pt x="261200" y="327470"/>
                      <a:pt x="261635" y="327928"/>
                    </a:cubicBezTo>
                    <a:cubicBezTo>
                      <a:pt x="262023" y="328318"/>
                      <a:pt x="262389" y="328730"/>
                      <a:pt x="262823" y="329073"/>
                    </a:cubicBezTo>
                    <a:cubicBezTo>
                      <a:pt x="263258" y="329417"/>
                      <a:pt x="263670" y="329760"/>
                      <a:pt x="264173" y="330035"/>
                    </a:cubicBezTo>
                    <a:cubicBezTo>
                      <a:pt x="264676" y="330379"/>
                      <a:pt x="265065" y="330562"/>
                      <a:pt x="265614" y="330837"/>
                    </a:cubicBezTo>
                    <a:cubicBezTo>
                      <a:pt x="266139" y="331020"/>
                      <a:pt x="266711" y="331295"/>
                      <a:pt x="267191" y="331363"/>
                    </a:cubicBezTo>
                    <a:lnTo>
                      <a:pt x="269318" y="331707"/>
                    </a:lnTo>
                    <a:lnTo>
                      <a:pt x="267580" y="330310"/>
                    </a:lnTo>
                    <a:cubicBezTo>
                      <a:pt x="267352" y="330104"/>
                      <a:pt x="266963" y="329692"/>
                      <a:pt x="266643" y="329371"/>
                    </a:cubicBezTo>
                    <a:close/>
                    <a:moveTo>
                      <a:pt x="221456" y="179526"/>
                    </a:moveTo>
                    <a:cubicBezTo>
                      <a:pt x="221867" y="179640"/>
                      <a:pt x="222302" y="179777"/>
                      <a:pt x="222713" y="179961"/>
                    </a:cubicBezTo>
                    <a:cubicBezTo>
                      <a:pt x="222325" y="180167"/>
                      <a:pt x="221753" y="180579"/>
                      <a:pt x="220930" y="181358"/>
                    </a:cubicBezTo>
                    <a:cubicBezTo>
                      <a:pt x="221113" y="180785"/>
                      <a:pt x="221296" y="180167"/>
                      <a:pt x="221456" y="179526"/>
                    </a:cubicBezTo>
                    <a:close/>
                    <a:moveTo>
                      <a:pt x="46266" y="338875"/>
                    </a:moveTo>
                    <a:cubicBezTo>
                      <a:pt x="47112" y="338875"/>
                      <a:pt x="47661" y="339081"/>
                      <a:pt x="48027" y="339241"/>
                    </a:cubicBezTo>
                    <a:cubicBezTo>
                      <a:pt x="48484" y="339448"/>
                      <a:pt x="48736" y="339631"/>
                      <a:pt x="48896" y="339768"/>
                    </a:cubicBezTo>
                    <a:lnTo>
                      <a:pt x="45351" y="341623"/>
                    </a:lnTo>
                    <a:cubicBezTo>
                      <a:pt x="44963" y="341051"/>
                      <a:pt x="44711" y="340570"/>
                      <a:pt x="44437" y="340066"/>
                    </a:cubicBezTo>
                    <a:cubicBezTo>
                      <a:pt x="44345" y="339883"/>
                      <a:pt x="44231" y="339677"/>
                      <a:pt x="44139" y="339493"/>
                    </a:cubicBezTo>
                    <a:cubicBezTo>
                      <a:pt x="44825" y="339081"/>
                      <a:pt x="45649" y="338852"/>
                      <a:pt x="46289" y="338875"/>
                    </a:cubicBezTo>
                    <a:close/>
                    <a:moveTo>
                      <a:pt x="177390" y="216099"/>
                    </a:moveTo>
                    <a:cubicBezTo>
                      <a:pt x="175217" y="214199"/>
                      <a:pt x="173228" y="212069"/>
                      <a:pt x="171375" y="209824"/>
                    </a:cubicBezTo>
                    <a:cubicBezTo>
                      <a:pt x="170346" y="208450"/>
                      <a:pt x="169294" y="207076"/>
                      <a:pt x="168448" y="205679"/>
                    </a:cubicBezTo>
                    <a:cubicBezTo>
                      <a:pt x="168769" y="205588"/>
                      <a:pt x="169089" y="205542"/>
                      <a:pt x="169409" y="205450"/>
                    </a:cubicBezTo>
                    <a:lnTo>
                      <a:pt x="171764" y="204672"/>
                    </a:lnTo>
                    <a:lnTo>
                      <a:pt x="173685" y="203893"/>
                    </a:lnTo>
                    <a:cubicBezTo>
                      <a:pt x="175172" y="203275"/>
                      <a:pt x="176429" y="202611"/>
                      <a:pt x="177824" y="201969"/>
                    </a:cubicBezTo>
                    <a:cubicBezTo>
                      <a:pt x="177824" y="201969"/>
                      <a:pt x="177824" y="201969"/>
                      <a:pt x="177847" y="201969"/>
                    </a:cubicBezTo>
                    <a:lnTo>
                      <a:pt x="177390" y="216122"/>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0" name="Freeform: Shape 2097">
                <a:extLst>
                  <a:ext uri="{FF2B5EF4-FFF2-40B4-BE49-F238E27FC236}">
                    <a16:creationId xmlns:a16="http://schemas.microsoft.com/office/drawing/2014/main" id="{449D967F-5BA1-74F3-45B2-3E4660F29D57}"/>
                  </a:ext>
                </a:extLst>
              </p:cNvPr>
              <p:cNvSpPr/>
              <p:nvPr/>
            </p:nvSpPr>
            <p:spPr>
              <a:xfrm>
                <a:off x="5386471" y="3763532"/>
                <a:ext cx="22867" cy="10"/>
              </a:xfrm>
              <a:custGeom>
                <a:avLst/>
                <a:gdLst>
                  <a:gd name="connsiteX0" fmla="*/ 0 w 22867"/>
                  <a:gd name="connsiteY0" fmla="*/ 10 h 10"/>
                  <a:gd name="connsiteX1" fmla="*/ 0 w 22867"/>
                  <a:gd name="connsiteY1" fmla="*/ 10 h 10"/>
                  <a:gd name="connsiteX2" fmla="*/ 0 w 22867"/>
                  <a:gd name="connsiteY2" fmla="*/ 10 h 10"/>
                </a:gdLst>
                <a:ahLst/>
                <a:cxnLst>
                  <a:cxn ang="0">
                    <a:pos x="connsiteX0" y="connsiteY0"/>
                  </a:cxn>
                  <a:cxn ang="0">
                    <a:pos x="connsiteX1" y="connsiteY1"/>
                  </a:cxn>
                  <a:cxn ang="0">
                    <a:pos x="connsiteX2" y="connsiteY2"/>
                  </a:cxn>
                </a:cxnLst>
                <a:rect l="l" t="t" r="r" b="b"/>
                <a:pathLst>
                  <a:path w="22867" h="10">
                    <a:moveTo>
                      <a:pt x="0" y="10"/>
                    </a:moveTo>
                    <a:cubicBezTo>
                      <a:pt x="0" y="10"/>
                      <a:pt x="0" y="-13"/>
                      <a:pt x="0" y="10"/>
                    </a:cubicBezTo>
                    <a:lnTo>
                      <a:pt x="0" y="1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1" name="Freeform: Shape 2098">
                <a:extLst>
                  <a:ext uri="{FF2B5EF4-FFF2-40B4-BE49-F238E27FC236}">
                    <a16:creationId xmlns:a16="http://schemas.microsoft.com/office/drawing/2014/main" id="{428BF3E7-420F-207F-100C-437C74B6EF3A}"/>
                  </a:ext>
                </a:extLst>
              </p:cNvPr>
              <p:cNvSpPr/>
              <p:nvPr/>
            </p:nvSpPr>
            <p:spPr>
              <a:xfrm>
                <a:off x="5334767" y="3882531"/>
                <a:ext cx="22867" cy="30"/>
              </a:xfrm>
              <a:custGeom>
                <a:avLst/>
                <a:gdLst>
                  <a:gd name="connsiteX0" fmla="*/ 0 w 22867"/>
                  <a:gd name="connsiteY0" fmla="*/ 31 h 30"/>
                  <a:gd name="connsiteX1" fmla="*/ 0 w 22867"/>
                  <a:gd name="connsiteY1" fmla="*/ 31 h 30"/>
                  <a:gd name="connsiteX2" fmla="*/ 0 w 22867"/>
                  <a:gd name="connsiteY2" fmla="*/ 31 h 30"/>
                </a:gdLst>
                <a:ahLst/>
                <a:cxnLst>
                  <a:cxn ang="0">
                    <a:pos x="connsiteX0" y="connsiteY0"/>
                  </a:cxn>
                  <a:cxn ang="0">
                    <a:pos x="connsiteX1" y="connsiteY1"/>
                  </a:cxn>
                  <a:cxn ang="0">
                    <a:pos x="connsiteX2" y="connsiteY2"/>
                  </a:cxn>
                </a:cxnLst>
                <a:rect l="l" t="t" r="r" b="b"/>
                <a:pathLst>
                  <a:path w="22867" h="30">
                    <a:moveTo>
                      <a:pt x="0" y="31"/>
                    </a:moveTo>
                    <a:cubicBezTo>
                      <a:pt x="0" y="31"/>
                      <a:pt x="0" y="-38"/>
                      <a:pt x="0" y="31"/>
                    </a:cubicBezTo>
                    <a:lnTo>
                      <a:pt x="0" y="31"/>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2" name="Freeform: Shape 2099">
                <a:extLst>
                  <a:ext uri="{FF2B5EF4-FFF2-40B4-BE49-F238E27FC236}">
                    <a16:creationId xmlns:a16="http://schemas.microsoft.com/office/drawing/2014/main" id="{93906FA6-CD8A-AF58-6FE5-FCA75EA6D980}"/>
                  </a:ext>
                </a:extLst>
              </p:cNvPr>
              <p:cNvSpPr/>
              <p:nvPr/>
            </p:nvSpPr>
            <p:spPr>
              <a:xfrm>
                <a:off x="5349151" y="3755595"/>
                <a:ext cx="68" cy="45"/>
              </a:xfrm>
              <a:custGeom>
                <a:avLst/>
                <a:gdLst>
                  <a:gd name="connsiteX0" fmla="*/ 0 w 68"/>
                  <a:gd name="connsiteY0" fmla="*/ 46 h 45"/>
                  <a:gd name="connsiteX1" fmla="*/ 68 w 68"/>
                  <a:gd name="connsiteY1" fmla="*/ 0 h 45"/>
                  <a:gd name="connsiteX2" fmla="*/ 68 w 68"/>
                  <a:gd name="connsiteY2" fmla="*/ 0 h 45"/>
                  <a:gd name="connsiteX3" fmla="*/ 0 w 68"/>
                  <a:gd name="connsiteY3" fmla="*/ 46 h 45"/>
                </a:gdLst>
                <a:ahLst/>
                <a:cxnLst>
                  <a:cxn ang="0">
                    <a:pos x="connsiteX0" y="connsiteY0"/>
                  </a:cxn>
                  <a:cxn ang="0">
                    <a:pos x="connsiteX1" y="connsiteY1"/>
                  </a:cxn>
                  <a:cxn ang="0">
                    <a:pos x="connsiteX2" y="connsiteY2"/>
                  </a:cxn>
                  <a:cxn ang="0">
                    <a:pos x="connsiteX3" y="connsiteY3"/>
                  </a:cxn>
                </a:cxnLst>
                <a:rect l="l" t="t" r="r" b="b"/>
                <a:pathLst>
                  <a:path w="68" h="45">
                    <a:moveTo>
                      <a:pt x="0" y="46"/>
                    </a:moveTo>
                    <a:lnTo>
                      <a:pt x="68" y="0"/>
                    </a:lnTo>
                    <a:lnTo>
                      <a:pt x="68" y="0"/>
                    </a:lnTo>
                    <a:lnTo>
                      <a:pt x="0" y="4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3" name="Freeform: Shape 2100">
                <a:extLst>
                  <a:ext uri="{FF2B5EF4-FFF2-40B4-BE49-F238E27FC236}">
                    <a16:creationId xmlns:a16="http://schemas.microsoft.com/office/drawing/2014/main" id="{2BBA62E7-1526-6FD7-408A-21982F13E1EE}"/>
                  </a:ext>
                </a:extLst>
              </p:cNvPr>
              <p:cNvSpPr/>
              <p:nvPr/>
            </p:nvSpPr>
            <p:spPr>
              <a:xfrm>
                <a:off x="5364587" y="3751221"/>
                <a:ext cx="45" cy="22"/>
              </a:xfrm>
              <a:custGeom>
                <a:avLst/>
                <a:gdLst>
                  <a:gd name="connsiteX0" fmla="*/ 0 w 45"/>
                  <a:gd name="connsiteY0" fmla="*/ 23 h 22"/>
                  <a:gd name="connsiteX1" fmla="*/ 0 w 45"/>
                  <a:gd name="connsiteY1" fmla="*/ 0 h 22"/>
                  <a:gd name="connsiteX2" fmla="*/ 46 w 45"/>
                  <a:gd name="connsiteY2" fmla="*/ 23 h 22"/>
                  <a:gd name="connsiteX3" fmla="*/ 0 w 45"/>
                  <a:gd name="connsiteY3" fmla="*/ 23 h 22"/>
                </a:gdLst>
                <a:ahLst/>
                <a:cxnLst>
                  <a:cxn ang="0">
                    <a:pos x="connsiteX0" y="connsiteY0"/>
                  </a:cxn>
                  <a:cxn ang="0">
                    <a:pos x="connsiteX1" y="connsiteY1"/>
                  </a:cxn>
                  <a:cxn ang="0">
                    <a:pos x="connsiteX2" y="connsiteY2"/>
                  </a:cxn>
                  <a:cxn ang="0">
                    <a:pos x="connsiteX3" y="connsiteY3"/>
                  </a:cxn>
                </a:cxnLst>
                <a:rect l="l" t="t" r="r" b="b"/>
                <a:pathLst>
                  <a:path w="45" h="22">
                    <a:moveTo>
                      <a:pt x="0" y="23"/>
                    </a:moveTo>
                    <a:lnTo>
                      <a:pt x="0" y="0"/>
                    </a:lnTo>
                    <a:lnTo>
                      <a:pt x="46" y="23"/>
                    </a:lnTo>
                    <a:lnTo>
                      <a:pt x="0"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4" name="Freeform: Shape 2101">
                <a:extLst>
                  <a:ext uri="{FF2B5EF4-FFF2-40B4-BE49-F238E27FC236}">
                    <a16:creationId xmlns:a16="http://schemas.microsoft.com/office/drawing/2014/main" id="{807F37A8-A4F7-56BF-D345-CB2C1C5B627A}"/>
                  </a:ext>
                </a:extLst>
              </p:cNvPr>
              <p:cNvSpPr/>
              <p:nvPr/>
            </p:nvSpPr>
            <p:spPr>
              <a:xfrm>
                <a:off x="5353020" y="3638224"/>
                <a:ext cx="40" cy="40"/>
              </a:xfrm>
              <a:custGeom>
                <a:avLst/>
                <a:gdLst>
                  <a:gd name="connsiteX0" fmla="*/ 41 w 40"/>
                  <a:gd name="connsiteY0" fmla="*/ 0 h 40"/>
                  <a:gd name="connsiteX1" fmla="*/ 41 w 40"/>
                  <a:gd name="connsiteY1" fmla="*/ 0 h 40"/>
                  <a:gd name="connsiteX2" fmla="*/ 41 w 40"/>
                  <a:gd name="connsiteY2" fmla="*/ 0 h 40"/>
                </a:gdLst>
                <a:ahLst/>
                <a:cxnLst>
                  <a:cxn ang="0">
                    <a:pos x="connsiteX0" y="connsiteY0"/>
                  </a:cxn>
                  <a:cxn ang="0">
                    <a:pos x="connsiteX1" y="connsiteY1"/>
                  </a:cxn>
                  <a:cxn ang="0">
                    <a:pos x="connsiteX2" y="connsiteY2"/>
                  </a:cxn>
                </a:cxnLst>
                <a:rect l="l" t="t" r="r" b="b"/>
                <a:pathLst>
                  <a:path w="40" h="40">
                    <a:moveTo>
                      <a:pt x="41" y="0"/>
                    </a:moveTo>
                    <a:lnTo>
                      <a:pt x="41" y="0"/>
                    </a:lnTo>
                    <a:cubicBezTo>
                      <a:pt x="41" y="0"/>
                      <a:pt x="-51" y="92"/>
                      <a:pt x="41"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5" name="Freeform: Shape 2102">
                <a:extLst>
                  <a:ext uri="{FF2B5EF4-FFF2-40B4-BE49-F238E27FC236}">
                    <a16:creationId xmlns:a16="http://schemas.microsoft.com/office/drawing/2014/main" id="{54270580-66AA-B925-26BA-0FF27981820F}"/>
                  </a:ext>
                </a:extLst>
              </p:cNvPr>
              <p:cNvSpPr/>
              <p:nvPr/>
            </p:nvSpPr>
            <p:spPr>
              <a:xfrm>
                <a:off x="5172315" y="3839483"/>
                <a:ext cx="68" cy="137"/>
              </a:xfrm>
              <a:custGeom>
                <a:avLst/>
                <a:gdLst>
                  <a:gd name="connsiteX0" fmla="*/ 69 w 68"/>
                  <a:gd name="connsiteY0" fmla="*/ 0 h 137"/>
                  <a:gd name="connsiteX1" fmla="*/ 46 w 68"/>
                  <a:gd name="connsiteY1" fmla="*/ 23 h 137"/>
                  <a:gd name="connsiteX2" fmla="*/ 23 w 68"/>
                  <a:gd name="connsiteY2" fmla="*/ 115 h 137"/>
                  <a:gd name="connsiteX3" fmla="*/ 0 w 68"/>
                  <a:gd name="connsiteY3" fmla="*/ 138 h 137"/>
                  <a:gd name="connsiteX4" fmla="*/ 69 w 68"/>
                  <a:gd name="connsiteY4" fmla="*/ 0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 h="137">
                    <a:moveTo>
                      <a:pt x="69" y="0"/>
                    </a:moveTo>
                    <a:lnTo>
                      <a:pt x="46" y="23"/>
                    </a:lnTo>
                    <a:lnTo>
                      <a:pt x="23" y="115"/>
                    </a:lnTo>
                    <a:lnTo>
                      <a:pt x="0" y="138"/>
                    </a:lnTo>
                    <a:lnTo>
                      <a:pt x="69"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6" name="Freeform: Shape 2103">
                <a:extLst>
                  <a:ext uri="{FF2B5EF4-FFF2-40B4-BE49-F238E27FC236}">
                    <a16:creationId xmlns:a16="http://schemas.microsoft.com/office/drawing/2014/main" id="{2625723A-077C-7D35-0A9F-F2B08402672B}"/>
                  </a:ext>
                </a:extLst>
              </p:cNvPr>
              <p:cNvSpPr/>
              <p:nvPr/>
            </p:nvSpPr>
            <p:spPr>
              <a:xfrm>
                <a:off x="5194679" y="3910250"/>
                <a:ext cx="45" cy="68"/>
              </a:xfrm>
              <a:custGeom>
                <a:avLst/>
                <a:gdLst>
                  <a:gd name="connsiteX0" fmla="*/ 46 w 45"/>
                  <a:gd name="connsiteY0" fmla="*/ 68 h 68"/>
                  <a:gd name="connsiteX1" fmla="*/ 0 w 45"/>
                  <a:gd name="connsiteY1" fmla="*/ 0 h 68"/>
                  <a:gd name="connsiteX2" fmla="*/ 46 w 45"/>
                  <a:gd name="connsiteY2" fmla="*/ 46 h 68"/>
                  <a:gd name="connsiteX3" fmla="*/ 46 w 45"/>
                  <a:gd name="connsiteY3" fmla="*/ 68 h 68"/>
                </a:gdLst>
                <a:ahLst/>
                <a:cxnLst>
                  <a:cxn ang="0">
                    <a:pos x="connsiteX0" y="connsiteY0"/>
                  </a:cxn>
                  <a:cxn ang="0">
                    <a:pos x="connsiteX1" y="connsiteY1"/>
                  </a:cxn>
                  <a:cxn ang="0">
                    <a:pos x="connsiteX2" y="connsiteY2"/>
                  </a:cxn>
                  <a:cxn ang="0">
                    <a:pos x="connsiteX3" y="connsiteY3"/>
                  </a:cxn>
                </a:cxnLst>
                <a:rect l="l" t="t" r="r" b="b"/>
                <a:pathLst>
                  <a:path w="45" h="68">
                    <a:moveTo>
                      <a:pt x="46" y="68"/>
                    </a:moveTo>
                    <a:lnTo>
                      <a:pt x="0" y="0"/>
                    </a:lnTo>
                    <a:lnTo>
                      <a:pt x="46" y="46"/>
                    </a:lnTo>
                    <a:lnTo>
                      <a:pt x="46" y="68"/>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7" name="Freeform: Shape 2104">
                <a:extLst>
                  <a:ext uri="{FF2B5EF4-FFF2-40B4-BE49-F238E27FC236}">
                    <a16:creationId xmlns:a16="http://schemas.microsoft.com/office/drawing/2014/main" id="{3F51EC73-8963-4B87-9591-442BB8D65F4D}"/>
                  </a:ext>
                </a:extLst>
              </p:cNvPr>
              <p:cNvSpPr/>
              <p:nvPr/>
            </p:nvSpPr>
            <p:spPr>
              <a:xfrm rot="19396559">
                <a:off x="5194516" y="3909986"/>
                <a:ext cx="68" cy="183"/>
              </a:xfrm>
              <a:custGeom>
                <a:avLst/>
                <a:gdLst>
                  <a:gd name="connsiteX0" fmla="*/ 0 w 68"/>
                  <a:gd name="connsiteY0" fmla="*/ 0 h 183"/>
                  <a:gd name="connsiteX1" fmla="*/ 69 w 68"/>
                  <a:gd name="connsiteY1" fmla="*/ 0 h 183"/>
                  <a:gd name="connsiteX2" fmla="*/ 69 w 68"/>
                  <a:gd name="connsiteY2" fmla="*/ 183 h 183"/>
                  <a:gd name="connsiteX3" fmla="*/ 0 w 68"/>
                  <a:gd name="connsiteY3" fmla="*/ 183 h 183"/>
                </a:gdLst>
                <a:ahLst/>
                <a:cxnLst>
                  <a:cxn ang="0">
                    <a:pos x="connsiteX0" y="connsiteY0"/>
                  </a:cxn>
                  <a:cxn ang="0">
                    <a:pos x="connsiteX1" y="connsiteY1"/>
                  </a:cxn>
                  <a:cxn ang="0">
                    <a:pos x="connsiteX2" y="connsiteY2"/>
                  </a:cxn>
                  <a:cxn ang="0">
                    <a:pos x="connsiteX3" y="connsiteY3"/>
                  </a:cxn>
                </a:cxnLst>
                <a:rect l="l" t="t" r="r" b="b"/>
                <a:pathLst>
                  <a:path w="68" h="183">
                    <a:moveTo>
                      <a:pt x="0" y="0"/>
                    </a:moveTo>
                    <a:lnTo>
                      <a:pt x="69" y="0"/>
                    </a:lnTo>
                    <a:lnTo>
                      <a:pt x="69" y="183"/>
                    </a:lnTo>
                    <a:lnTo>
                      <a:pt x="0" y="18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8" name="Freeform: Shape 2105">
                <a:extLst>
                  <a:ext uri="{FF2B5EF4-FFF2-40B4-BE49-F238E27FC236}">
                    <a16:creationId xmlns:a16="http://schemas.microsoft.com/office/drawing/2014/main" id="{7681FE28-3C35-9C96-8FAE-916EC3608E42}"/>
                  </a:ext>
                </a:extLst>
              </p:cNvPr>
              <p:cNvSpPr/>
              <p:nvPr/>
            </p:nvSpPr>
            <p:spPr>
              <a:xfrm>
                <a:off x="5185303" y="3883042"/>
                <a:ext cx="10" cy="50"/>
              </a:xfrm>
              <a:custGeom>
                <a:avLst/>
                <a:gdLst>
                  <a:gd name="connsiteX0" fmla="*/ 0 w 10"/>
                  <a:gd name="connsiteY0" fmla="*/ 0 h 50"/>
                  <a:gd name="connsiteX1" fmla="*/ 0 w 10"/>
                  <a:gd name="connsiteY1" fmla="*/ 0 h 50"/>
                  <a:gd name="connsiteX2" fmla="*/ 0 w 10"/>
                  <a:gd name="connsiteY2" fmla="*/ 0 h 50"/>
                </a:gdLst>
                <a:ahLst/>
                <a:cxnLst>
                  <a:cxn ang="0">
                    <a:pos x="connsiteX0" y="connsiteY0"/>
                  </a:cxn>
                  <a:cxn ang="0">
                    <a:pos x="connsiteX1" y="connsiteY1"/>
                  </a:cxn>
                  <a:cxn ang="0">
                    <a:pos x="connsiteX2" y="connsiteY2"/>
                  </a:cxn>
                </a:cxnLst>
                <a:rect l="l" t="t" r="r" b="b"/>
                <a:pathLst>
                  <a:path w="10" h="50">
                    <a:moveTo>
                      <a:pt x="0" y="0"/>
                    </a:moveTo>
                    <a:lnTo>
                      <a:pt x="0" y="0"/>
                    </a:lnTo>
                    <a:cubicBezTo>
                      <a:pt x="0" y="0"/>
                      <a:pt x="23" y="115"/>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9" name="Freeform: Shape 2106">
                <a:extLst>
                  <a:ext uri="{FF2B5EF4-FFF2-40B4-BE49-F238E27FC236}">
                    <a16:creationId xmlns:a16="http://schemas.microsoft.com/office/drawing/2014/main" id="{B02C92A8-8F24-FEA3-93D5-6C8EB7753DF6}"/>
                  </a:ext>
                </a:extLst>
              </p:cNvPr>
              <p:cNvSpPr/>
              <p:nvPr/>
            </p:nvSpPr>
            <p:spPr>
              <a:xfrm>
                <a:off x="5271629" y="3906288"/>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0" name="Freeform: Shape 2107">
                <a:extLst>
                  <a:ext uri="{FF2B5EF4-FFF2-40B4-BE49-F238E27FC236}">
                    <a16:creationId xmlns:a16="http://schemas.microsoft.com/office/drawing/2014/main" id="{31201CDB-F06D-23EC-2F63-B0ECF8956B20}"/>
                  </a:ext>
                </a:extLst>
              </p:cNvPr>
              <p:cNvSpPr/>
              <p:nvPr/>
            </p:nvSpPr>
            <p:spPr>
              <a:xfrm>
                <a:off x="5234355" y="3889982"/>
                <a:ext cx="114" cy="114"/>
              </a:xfrm>
              <a:custGeom>
                <a:avLst/>
                <a:gdLst>
                  <a:gd name="connsiteX0" fmla="*/ 114 w 114"/>
                  <a:gd name="connsiteY0" fmla="*/ 115 h 114"/>
                  <a:gd name="connsiteX1" fmla="*/ 114 w 114"/>
                  <a:gd name="connsiteY1" fmla="*/ 115 h 114"/>
                  <a:gd name="connsiteX2" fmla="*/ 69 w 114"/>
                  <a:gd name="connsiteY2" fmla="*/ 92 h 114"/>
                  <a:gd name="connsiteX3" fmla="*/ 23 w 114"/>
                  <a:gd name="connsiteY3" fmla="*/ 46 h 114"/>
                  <a:gd name="connsiteX4" fmla="*/ 0 w 114"/>
                  <a:gd name="connsiteY4" fmla="*/ 0 h 114"/>
                  <a:gd name="connsiteX5" fmla="*/ 114 w 114"/>
                  <a:gd name="connsiteY5" fmla="*/ 115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 h="114">
                    <a:moveTo>
                      <a:pt x="114" y="115"/>
                    </a:moveTo>
                    <a:lnTo>
                      <a:pt x="114" y="115"/>
                    </a:lnTo>
                    <a:lnTo>
                      <a:pt x="69" y="92"/>
                    </a:lnTo>
                    <a:lnTo>
                      <a:pt x="23" y="46"/>
                    </a:lnTo>
                    <a:lnTo>
                      <a:pt x="0" y="0"/>
                    </a:lnTo>
                    <a:lnTo>
                      <a:pt x="114" y="11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1" name="Freeform: Shape 2108">
                <a:extLst>
                  <a:ext uri="{FF2B5EF4-FFF2-40B4-BE49-F238E27FC236}">
                    <a16:creationId xmlns:a16="http://schemas.microsoft.com/office/drawing/2014/main" id="{508CDE79-BD78-AF11-0600-0C1AD128DEB1}"/>
                  </a:ext>
                </a:extLst>
              </p:cNvPr>
              <p:cNvSpPr/>
              <p:nvPr/>
            </p:nvSpPr>
            <p:spPr>
              <a:xfrm>
                <a:off x="5211144" y="3813994"/>
                <a:ext cx="23" cy="45"/>
              </a:xfrm>
              <a:custGeom>
                <a:avLst/>
                <a:gdLst>
                  <a:gd name="connsiteX0" fmla="*/ 23 w 23"/>
                  <a:gd name="connsiteY0" fmla="*/ 0 h 45"/>
                  <a:gd name="connsiteX1" fmla="*/ 23 w 23"/>
                  <a:gd name="connsiteY1" fmla="*/ 0 h 45"/>
                  <a:gd name="connsiteX2" fmla="*/ 0 w 23"/>
                  <a:gd name="connsiteY2" fmla="*/ 46 h 45"/>
                  <a:gd name="connsiteX3" fmla="*/ 23 w 23"/>
                  <a:gd name="connsiteY3" fmla="*/ 0 h 45"/>
                </a:gdLst>
                <a:ahLst/>
                <a:cxnLst>
                  <a:cxn ang="0">
                    <a:pos x="connsiteX0" y="connsiteY0"/>
                  </a:cxn>
                  <a:cxn ang="0">
                    <a:pos x="connsiteX1" y="connsiteY1"/>
                  </a:cxn>
                  <a:cxn ang="0">
                    <a:pos x="connsiteX2" y="connsiteY2"/>
                  </a:cxn>
                  <a:cxn ang="0">
                    <a:pos x="connsiteX3" y="connsiteY3"/>
                  </a:cxn>
                </a:cxnLst>
                <a:rect l="l" t="t" r="r" b="b"/>
                <a:pathLst>
                  <a:path w="23" h="45">
                    <a:moveTo>
                      <a:pt x="23" y="0"/>
                    </a:moveTo>
                    <a:lnTo>
                      <a:pt x="23" y="0"/>
                    </a:lnTo>
                    <a:lnTo>
                      <a:pt x="0" y="46"/>
                    </a:lnTo>
                    <a:lnTo>
                      <a:pt x="23"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2" name="Freeform: Shape 2109">
                <a:extLst>
                  <a:ext uri="{FF2B5EF4-FFF2-40B4-BE49-F238E27FC236}">
                    <a16:creationId xmlns:a16="http://schemas.microsoft.com/office/drawing/2014/main" id="{E8138936-F4AE-EB4B-1919-6EF92FF2A944}"/>
                  </a:ext>
                </a:extLst>
              </p:cNvPr>
              <p:cNvSpPr/>
              <p:nvPr/>
            </p:nvSpPr>
            <p:spPr>
              <a:xfrm>
                <a:off x="5335636" y="3841728"/>
                <a:ext cx="22867" cy="45"/>
              </a:xfrm>
              <a:custGeom>
                <a:avLst/>
                <a:gdLst>
                  <a:gd name="connsiteX0" fmla="*/ 0 w 22867"/>
                  <a:gd name="connsiteY0" fmla="*/ 23 h 45"/>
                  <a:gd name="connsiteX1" fmla="*/ 0 w 22867"/>
                  <a:gd name="connsiteY1" fmla="*/ 46 h 45"/>
                  <a:gd name="connsiteX2" fmla="*/ 0 w 22867"/>
                  <a:gd name="connsiteY2" fmla="*/ 0 h 45"/>
                  <a:gd name="connsiteX3" fmla="*/ 0 w 22867"/>
                  <a:gd name="connsiteY3" fmla="*/ 23 h 45"/>
                </a:gdLst>
                <a:ahLst/>
                <a:cxnLst>
                  <a:cxn ang="0">
                    <a:pos x="connsiteX0" y="connsiteY0"/>
                  </a:cxn>
                  <a:cxn ang="0">
                    <a:pos x="connsiteX1" y="connsiteY1"/>
                  </a:cxn>
                  <a:cxn ang="0">
                    <a:pos x="connsiteX2" y="connsiteY2"/>
                  </a:cxn>
                  <a:cxn ang="0">
                    <a:pos x="connsiteX3" y="connsiteY3"/>
                  </a:cxn>
                </a:cxnLst>
                <a:rect l="l" t="t" r="r" b="b"/>
                <a:pathLst>
                  <a:path w="22867" h="45">
                    <a:moveTo>
                      <a:pt x="0" y="23"/>
                    </a:moveTo>
                    <a:lnTo>
                      <a:pt x="0" y="46"/>
                    </a:lnTo>
                    <a:lnTo>
                      <a:pt x="0" y="0"/>
                    </a:lnTo>
                    <a:lnTo>
                      <a:pt x="0"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3" name="Freeform: Shape 2110">
                <a:extLst>
                  <a:ext uri="{FF2B5EF4-FFF2-40B4-BE49-F238E27FC236}">
                    <a16:creationId xmlns:a16="http://schemas.microsoft.com/office/drawing/2014/main" id="{C40C4C7B-3174-59F5-A9D9-C569C7226D47}"/>
                  </a:ext>
                </a:extLst>
              </p:cNvPr>
              <p:cNvSpPr/>
              <p:nvPr/>
            </p:nvSpPr>
            <p:spPr>
              <a:xfrm>
                <a:off x="5354342" y="3829063"/>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4" name="Freeform: Shape 2111">
                <a:extLst>
                  <a:ext uri="{FF2B5EF4-FFF2-40B4-BE49-F238E27FC236}">
                    <a16:creationId xmlns:a16="http://schemas.microsoft.com/office/drawing/2014/main" id="{49CB3397-7AED-F724-A55E-256B5ABC2291}"/>
                  </a:ext>
                </a:extLst>
              </p:cNvPr>
              <p:cNvSpPr/>
              <p:nvPr/>
            </p:nvSpPr>
            <p:spPr>
              <a:xfrm>
                <a:off x="5397105" y="3821987"/>
                <a:ext cx="22" cy="23"/>
              </a:xfrm>
              <a:custGeom>
                <a:avLst/>
                <a:gdLst>
                  <a:gd name="connsiteX0" fmla="*/ 0 w 22"/>
                  <a:gd name="connsiteY0" fmla="*/ 0 h 23"/>
                  <a:gd name="connsiteX1" fmla="*/ 23 w 22"/>
                  <a:gd name="connsiteY1" fmla="*/ 23 h 23"/>
                  <a:gd name="connsiteX2" fmla="*/ 0 w 22"/>
                  <a:gd name="connsiteY2" fmla="*/ 0 h 23"/>
                  <a:gd name="connsiteX3" fmla="*/ 0 w 22"/>
                  <a:gd name="connsiteY3" fmla="*/ 0 h 23"/>
                </a:gdLst>
                <a:ahLst/>
                <a:cxnLst>
                  <a:cxn ang="0">
                    <a:pos x="connsiteX0" y="connsiteY0"/>
                  </a:cxn>
                  <a:cxn ang="0">
                    <a:pos x="connsiteX1" y="connsiteY1"/>
                  </a:cxn>
                  <a:cxn ang="0">
                    <a:pos x="connsiteX2" y="connsiteY2"/>
                  </a:cxn>
                  <a:cxn ang="0">
                    <a:pos x="connsiteX3" y="connsiteY3"/>
                  </a:cxn>
                </a:cxnLst>
                <a:rect l="l" t="t" r="r" b="b"/>
                <a:pathLst>
                  <a:path w="22" h="23">
                    <a:moveTo>
                      <a:pt x="0" y="0"/>
                    </a:move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5" name="Freeform: Shape 2112">
                <a:extLst>
                  <a:ext uri="{FF2B5EF4-FFF2-40B4-BE49-F238E27FC236}">
                    <a16:creationId xmlns:a16="http://schemas.microsoft.com/office/drawing/2014/main" id="{9BF9ADC2-4CC2-2A98-A0F2-690648434D11}"/>
                  </a:ext>
                </a:extLst>
              </p:cNvPr>
              <p:cNvSpPr/>
              <p:nvPr/>
            </p:nvSpPr>
            <p:spPr>
              <a:xfrm>
                <a:off x="5397356" y="3822101"/>
                <a:ext cx="20" cy="22901"/>
              </a:xfrm>
              <a:custGeom>
                <a:avLst/>
                <a:gdLst>
                  <a:gd name="connsiteX0" fmla="*/ 0 w 20"/>
                  <a:gd name="connsiteY0" fmla="*/ 0 h 22901"/>
                  <a:gd name="connsiteX1" fmla="*/ 0 w 20"/>
                  <a:gd name="connsiteY1" fmla="*/ 0 h 22901"/>
                  <a:gd name="connsiteX2" fmla="*/ 0 w 20"/>
                  <a:gd name="connsiteY2" fmla="*/ 0 h 22901"/>
                </a:gdLst>
                <a:ahLst/>
                <a:cxnLst>
                  <a:cxn ang="0">
                    <a:pos x="connsiteX0" y="connsiteY0"/>
                  </a:cxn>
                  <a:cxn ang="0">
                    <a:pos x="connsiteX1" y="connsiteY1"/>
                  </a:cxn>
                  <a:cxn ang="0">
                    <a:pos x="connsiteX2" y="connsiteY2"/>
                  </a:cxn>
                </a:cxnLst>
                <a:rect l="l" t="t" r="r" b="b"/>
                <a:pathLst>
                  <a:path w="20" h="22901">
                    <a:moveTo>
                      <a:pt x="0" y="0"/>
                    </a:moveTo>
                    <a:cubicBezTo>
                      <a:pt x="0" y="0"/>
                      <a:pt x="46" y="0"/>
                      <a:pt x="0" y="0"/>
                    </a:cubicBez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6" name="Freeform: Shape 2113">
                <a:extLst>
                  <a:ext uri="{FF2B5EF4-FFF2-40B4-BE49-F238E27FC236}">
                    <a16:creationId xmlns:a16="http://schemas.microsoft.com/office/drawing/2014/main" id="{EA0DB435-17F3-1EEA-8F7C-62F0389EC415}"/>
                  </a:ext>
                </a:extLst>
              </p:cNvPr>
              <p:cNvSpPr/>
              <p:nvPr/>
            </p:nvSpPr>
            <p:spPr>
              <a:xfrm>
                <a:off x="5304444" y="3795994"/>
                <a:ext cx="366" cy="366"/>
              </a:xfrm>
              <a:custGeom>
                <a:avLst/>
                <a:gdLst>
                  <a:gd name="connsiteX0" fmla="*/ 366 w 366"/>
                  <a:gd name="connsiteY0" fmla="*/ 366 h 366"/>
                  <a:gd name="connsiteX1" fmla="*/ 46 w 366"/>
                  <a:gd name="connsiteY1" fmla="*/ 46 h 366"/>
                  <a:gd name="connsiteX2" fmla="*/ 0 w 366"/>
                  <a:gd name="connsiteY2" fmla="*/ 0 h 366"/>
                  <a:gd name="connsiteX3" fmla="*/ 366 w 366"/>
                  <a:gd name="connsiteY3" fmla="*/ 366 h 366"/>
                </a:gdLst>
                <a:ahLst/>
                <a:cxnLst>
                  <a:cxn ang="0">
                    <a:pos x="connsiteX0" y="connsiteY0"/>
                  </a:cxn>
                  <a:cxn ang="0">
                    <a:pos x="connsiteX1" y="connsiteY1"/>
                  </a:cxn>
                  <a:cxn ang="0">
                    <a:pos x="connsiteX2" y="connsiteY2"/>
                  </a:cxn>
                  <a:cxn ang="0">
                    <a:pos x="connsiteX3" y="connsiteY3"/>
                  </a:cxn>
                </a:cxnLst>
                <a:rect l="l" t="t" r="r" b="b"/>
                <a:pathLst>
                  <a:path w="366" h="366">
                    <a:moveTo>
                      <a:pt x="366" y="366"/>
                    </a:moveTo>
                    <a:lnTo>
                      <a:pt x="46" y="46"/>
                    </a:lnTo>
                    <a:lnTo>
                      <a:pt x="0" y="0"/>
                    </a:lnTo>
                    <a:lnTo>
                      <a:pt x="366" y="36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7" name="Freeform: Shape 2114">
                <a:extLst>
                  <a:ext uri="{FF2B5EF4-FFF2-40B4-BE49-F238E27FC236}">
                    <a16:creationId xmlns:a16="http://schemas.microsoft.com/office/drawing/2014/main" id="{005ECF2D-D380-1E47-BA78-DF0D44EAF87A}"/>
                  </a:ext>
                </a:extLst>
              </p:cNvPr>
              <p:cNvSpPr/>
              <p:nvPr/>
            </p:nvSpPr>
            <p:spPr>
              <a:xfrm>
                <a:off x="5364609" y="3751267"/>
                <a:ext cx="205" cy="22"/>
              </a:xfrm>
              <a:custGeom>
                <a:avLst/>
                <a:gdLst>
                  <a:gd name="connsiteX0" fmla="*/ 0 w 205"/>
                  <a:gd name="connsiteY0" fmla="*/ 0 h 22"/>
                  <a:gd name="connsiteX1" fmla="*/ 206 w 205"/>
                  <a:gd name="connsiteY1" fmla="*/ 23 h 22"/>
                  <a:gd name="connsiteX2" fmla="*/ 0 w 205"/>
                  <a:gd name="connsiteY2" fmla="*/ 0 h 22"/>
                  <a:gd name="connsiteX3" fmla="*/ 0 w 205"/>
                  <a:gd name="connsiteY3" fmla="*/ 0 h 22"/>
                </a:gdLst>
                <a:ahLst/>
                <a:cxnLst>
                  <a:cxn ang="0">
                    <a:pos x="connsiteX0" y="connsiteY0"/>
                  </a:cxn>
                  <a:cxn ang="0">
                    <a:pos x="connsiteX1" y="connsiteY1"/>
                  </a:cxn>
                  <a:cxn ang="0">
                    <a:pos x="connsiteX2" y="connsiteY2"/>
                  </a:cxn>
                  <a:cxn ang="0">
                    <a:pos x="connsiteX3" y="connsiteY3"/>
                  </a:cxn>
                </a:cxnLst>
                <a:rect l="l" t="t" r="r" b="b"/>
                <a:pathLst>
                  <a:path w="205" h="22">
                    <a:moveTo>
                      <a:pt x="0" y="0"/>
                    </a:moveTo>
                    <a:lnTo>
                      <a:pt x="206"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8" name="Freeform: Shape 2115">
                <a:extLst>
                  <a:ext uri="{FF2B5EF4-FFF2-40B4-BE49-F238E27FC236}">
                    <a16:creationId xmlns:a16="http://schemas.microsoft.com/office/drawing/2014/main" id="{D46CF800-A052-2620-174F-3382CFB3690F}"/>
                  </a:ext>
                </a:extLst>
              </p:cNvPr>
              <p:cNvSpPr/>
              <p:nvPr/>
            </p:nvSpPr>
            <p:spPr>
              <a:xfrm>
                <a:off x="5423814" y="3753740"/>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9" name="Freeform: Shape 2116">
                <a:extLst>
                  <a:ext uri="{FF2B5EF4-FFF2-40B4-BE49-F238E27FC236}">
                    <a16:creationId xmlns:a16="http://schemas.microsoft.com/office/drawing/2014/main" id="{CFD05B88-BD0E-5402-4A3C-3CEB032D195E}"/>
                  </a:ext>
                </a:extLst>
              </p:cNvPr>
              <p:cNvSpPr/>
              <p:nvPr/>
            </p:nvSpPr>
            <p:spPr>
              <a:xfrm>
                <a:off x="5349585" y="3882768"/>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0" name="Freeform: Shape 2117">
                <a:extLst>
                  <a:ext uri="{FF2B5EF4-FFF2-40B4-BE49-F238E27FC236}">
                    <a16:creationId xmlns:a16="http://schemas.microsoft.com/office/drawing/2014/main" id="{C2D107AE-D2A2-74A0-2A8C-402C92936D12}"/>
                  </a:ext>
                </a:extLst>
              </p:cNvPr>
              <p:cNvSpPr/>
              <p:nvPr/>
            </p:nvSpPr>
            <p:spPr>
              <a:xfrm>
                <a:off x="5344577" y="3866164"/>
                <a:ext cx="22" cy="251"/>
              </a:xfrm>
              <a:custGeom>
                <a:avLst/>
                <a:gdLst>
                  <a:gd name="connsiteX0" fmla="*/ 0 w 22"/>
                  <a:gd name="connsiteY0" fmla="*/ 183 h 251"/>
                  <a:gd name="connsiteX1" fmla="*/ 0 w 22"/>
                  <a:gd name="connsiteY1" fmla="*/ 252 h 251"/>
                  <a:gd name="connsiteX2" fmla="*/ 23 w 22"/>
                  <a:gd name="connsiteY2" fmla="*/ 92 h 251"/>
                  <a:gd name="connsiteX3" fmla="*/ 23 w 22"/>
                  <a:gd name="connsiteY3" fmla="*/ 0 h 251"/>
                  <a:gd name="connsiteX4" fmla="*/ 0 w 22"/>
                  <a:gd name="connsiteY4" fmla="*/ 92 h 251"/>
                  <a:gd name="connsiteX5" fmla="*/ 0 w 22"/>
                  <a:gd name="connsiteY5" fmla="*/ 183 h 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 h="251">
                    <a:moveTo>
                      <a:pt x="0" y="183"/>
                    </a:moveTo>
                    <a:lnTo>
                      <a:pt x="0" y="252"/>
                    </a:lnTo>
                    <a:lnTo>
                      <a:pt x="23" y="92"/>
                    </a:lnTo>
                    <a:lnTo>
                      <a:pt x="23" y="0"/>
                    </a:lnTo>
                    <a:lnTo>
                      <a:pt x="0" y="92"/>
                    </a:lnTo>
                    <a:lnTo>
                      <a:pt x="0" y="18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1" name="Freeform: Shape 2118">
                <a:extLst>
                  <a:ext uri="{FF2B5EF4-FFF2-40B4-BE49-F238E27FC236}">
                    <a16:creationId xmlns:a16="http://schemas.microsoft.com/office/drawing/2014/main" id="{46CA4325-B7A1-B27D-E411-E40AB9677BFB}"/>
                  </a:ext>
                </a:extLst>
              </p:cNvPr>
              <p:cNvSpPr/>
              <p:nvPr/>
            </p:nvSpPr>
            <p:spPr>
              <a:xfrm>
                <a:off x="5344943" y="3872096"/>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2" name="Freeform: Shape 2119">
                <a:extLst>
                  <a:ext uri="{FF2B5EF4-FFF2-40B4-BE49-F238E27FC236}">
                    <a16:creationId xmlns:a16="http://schemas.microsoft.com/office/drawing/2014/main" id="{8CFE4515-7D74-45FD-425E-81FF202F6E25}"/>
                  </a:ext>
                </a:extLst>
              </p:cNvPr>
              <p:cNvSpPr/>
              <p:nvPr/>
            </p:nvSpPr>
            <p:spPr>
              <a:xfrm>
                <a:off x="5343571" y="3893142"/>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3" name="Freeform: Shape 2120">
                <a:extLst>
                  <a:ext uri="{FF2B5EF4-FFF2-40B4-BE49-F238E27FC236}">
                    <a16:creationId xmlns:a16="http://schemas.microsoft.com/office/drawing/2014/main" id="{649B3EBD-5D67-D50B-38E2-A1E656E47470}"/>
                  </a:ext>
                </a:extLst>
              </p:cNvPr>
              <p:cNvSpPr/>
              <p:nvPr/>
            </p:nvSpPr>
            <p:spPr>
              <a:xfrm>
                <a:off x="5284483" y="3910298"/>
                <a:ext cx="66" cy="20"/>
              </a:xfrm>
              <a:custGeom>
                <a:avLst/>
                <a:gdLst>
                  <a:gd name="connsiteX0" fmla="*/ 20 w 66"/>
                  <a:gd name="connsiteY0" fmla="*/ 20 h 20"/>
                  <a:gd name="connsiteX1" fmla="*/ 66 w 66"/>
                  <a:gd name="connsiteY1" fmla="*/ 20 h 20"/>
                  <a:gd name="connsiteX2" fmla="*/ 20 w 66"/>
                  <a:gd name="connsiteY2" fmla="*/ 20 h 20"/>
                </a:gdLst>
                <a:ahLst/>
                <a:cxnLst>
                  <a:cxn ang="0">
                    <a:pos x="connsiteX0" y="connsiteY0"/>
                  </a:cxn>
                  <a:cxn ang="0">
                    <a:pos x="connsiteX1" y="connsiteY1"/>
                  </a:cxn>
                  <a:cxn ang="0">
                    <a:pos x="connsiteX2" y="connsiteY2"/>
                  </a:cxn>
                </a:cxnLst>
                <a:rect l="l" t="t" r="r" b="b"/>
                <a:pathLst>
                  <a:path w="66" h="20">
                    <a:moveTo>
                      <a:pt x="20" y="20"/>
                    </a:moveTo>
                    <a:cubicBezTo>
                      <a:pt x="20" y="20"/>
                      <a:pt x="-48" y="-25"/>
                      <a:pt x="66" y="20"/>
                    </a:cubicBezTo>
                    <a:lnTo>
                      <a:pt x="20" y="2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4" name="Freeform: Shape 2121">
                <a:extLst>
                  <a:ext uri="{FF2B5EF4-FFF2-40B4-BE49-F238E27FC236}">
                    <a16:creationId xmlns:a16="http://schemas.microsoft.com/office/drawing/2014/main" id="{9DC463DA-E536-BAF2-F433-F58490DCAA7A}"/>
                  </a:ext>
                </a:extLst>
              </p:cNvPr>
              <p:cNvSpPr/>
              <p:nvPr/>
            </p:nvSpPr>
            <p:spPr>
              <a:xfrm>
                <a:off x="5284527" y="3910318"/>
                <a:ext cx="114" cy="68"/>
              </a:xfrm>
              <a:custGeom>
                <a:avLst/>
                <a:gdLst>
                  <a:gd name="connsiteX0" fmla="*/ 0 w 114"/>
                  <a:gd name="connsiteY0" fmla="*/ 0 h 68"/>
                  <a:gd name="connsiteX1" fmla="*/ 23 w 114"/>
                  <a:gd name="connsiteY1" fmla="*/ 23 h 68"/>
                  <a:gd name="connsiteX2" fmla="*/ 69 w 114"/>
                  <a:gd name="connsiteY2" fmla="*/ 46 h 68"/>
                  <a:gd name="connsiteX3" fmla="*/ 114 w 114"/>
                  <a:gd name="connsiteY3" fmla="*/ 69 h 68"/>
                  <a:gd name="connsiteX4" fmla="*/ 0 w 114"/>
                  <a:gd name="connsiteY4" fmla="*/ 0 h 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8">
                    <a:moveTo>
                      <a:pt x="0" y="0"/>
                    </a:moveTo>
                    <a:lnTo>
                      <a:pt x="23" y="23"/>
                    </a:lnTo>
                    <a:lnTo>
                      <a:pt x="69" y="46"/>
                    </a:lnTo>
                    <a:lnTo>
                      <a:pt x="114" y="69"/>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5" name="Freeform: Shape 2122">
                <a:extLst>
                  <a:ext uri="{FF2B5EF4-FFF2-40B4-BE49-F238E27FC236}">
                    <a16:creationId xmlns:a16="http://schemas.microsoft.com/office/drawing/2014/main" id="{F30A095E-273E-C013-0219-B162ABA2CED2}"/>
                  </a:ext>
                </a:extLst>
              </p:cNvPr>
              <p:cNvSpPr/>
              <p:nvPr/>
            </p:nvSpPr>
            <p:spPr>
              <a:xfrm>
                <a:off x="5193284" y="3907341"/>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6" name="Freeform: Shape 2123">
                <a:extLst>
                  <a:ext uri="{FF2B5EF4-FFF2-40B4-BE49-F238E27FC236}">
                    <a16:creationId xmlns:a16="http://schemas.microsoft.com/office/drawing/2014/main" id="{66F152F0-5494-19A7-8DF8-8F3B157C2FF3}"/>
                  </a:ext>
                </a:extLst>
              </p:cNvPr>
              <p:cNvSpPr/>
              <p:nvPr/>
            </p:nvSpPr>
            <p:spPr>
              <a:xfrm>
                <a:off x="5191295" y="3902303"/>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7" name="Freeform: Shape 2124">
                <a:extLst>
                  <a:ext uri="{FF2B5EF4-FFF2-40B4-BE49-F238E27FC236}">
                    <a16:creationId xmlns:a16="http://schemas.microsoft.com/office/drawing/2014/main" id="{D3D8E190-A924-B46D-B6D2-212B0B902029}"/>
                  </a:ext>
                </a:extLst>
              </p:cNvPr>
              <p:cNvSpPr/>
              <p:nvPr/>
            </p:nvSpPr>
            <p:spPr>
              <a:xfrm>
                <a:off x="5602045" y="3992443"/>
                <a:ext cx="137" cy="229"/>
              </a:xfrm>
              <a:custGeom>
                <a:avLst/>
                <a:gdLst>
                  <a:gd name="connsiteX0" fmla="*/ 137 w 137"/>
                  <a:gd name="connsiteY0" fmla="*/ 0 h 229"/>
                  <a:gd name="connsiteX1" fmla="*/ 46 w 137"/>
                  <a:gd name="connsiteY1" fmla="*/ 160 h 229"/>
                  <a:gd name="connsiteX2" fmla="*/ 0 w 137"/>
                  <a:gd name="connsiteY2" fmla="*/ 229 h 229"/>
                  <a:gd name="connsiteX3" fmla="*/ 137 w 137"/>
                  <a:gd name="connsiteY3" fmla="*/ 0 h 229"/>
                </a:gdLst>
                <a:ahLst/>
                <a:cxnLst>
                  <a:cxn ang="0">
                    <a:pos x="connsiteX0" y="connsiteY0"/>
                  </a:cxn>
                  <a:cxn ang="0">
                    <a:pos x="connsiteX1" y="connsiteY1"/>
                  </a:cxn>
                  <a:cxn ang="0">
                    <a:pos x="connsiteX2" y="connsiteY2"/>
                  </a:cxn>
                  <a:cxn ang="0">
                    <a:pos x="connsiteX3" y="connsiteY3"/>
                  </a:cxn>
                </a:cxnLst>
                <a:rect l="l" t="t" r="r" b="b"/>
                <a:pathLst>
                  <a:path w="137" h="229">
                    <a:moveTo>
                      <a:pt x="137" y="0"/>
                    </a:moveTo>
                    <a:lnTo>
                      <a:pt x="46" y="160"/>
                    </a:lnTo>
                    <a:lnTo>
                      <a:pt x="0" y="229"/>
                    </a:lnTo>
                    <a:lnTo>
                      <a:pt x="137"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8" name="Freeform: Shape 2125">
                <a:extLst>
                  <a:ext uri="{FF2B5EF4-FFF2-40B4-BE49-F238E27FC236}">
                    <a16:creationId xmlns:a16="http://schemas.microsoft.com/office/drawing/2014/main" id="{137438D0-2EF1-E624-B110-178A612E9DF3}"/>
                  </a:ext>
                </a:extLst>
              </p:cNvPr>
              <p:cNvSpPr/>
              <p:nvPr/>
            </p:nvSpPr>
            <p:spPr>
              <a:xfrm>
                <a:off x="5608405" y="4010788"/>
                <a:ext cx="20" cy="22901"/>
              </a:xfrm>
              <a:custGeom>
                <a:avLst/>
                <a:gdLst>
                  <a:gd name="connsiteX0" fmla="*/ 20 w 20"/>
                  <a:gd name="connsiteY0" fmla="*/ 0 h 22901"/>
                  <a:gd name="connsiteX1" fmla="*/ 20 w 20"/>
                  <a:gd name="connsiteY1" fmla="*/ 0 h 22901"/>
                  <a:gd name="connsiteX2" fmla="*/ 20 w 20"/>
                  <a:gd name="connsiteY2" fmla="*/ 0 h 22901"/>
                </a:gdLst>
                <a:ahLst/>
                <a:cxnLst>
                  <a:cxn ang="0">
                    <a:pos x="connsiteX0" y="connsiteY0"/>
                  </a:cxn>
                  <a:cxn ang="0">
                    <a:pos x="connsiteX1" y="connsiteY1"/>
                  </a:cxn>
                  <a:cxn ang="0">
                    <a:pos x="connsiteX2" y="connsiteY2"/>
                  </a:cxn>
                </a:cxnLst>
                <a:rect l="l" t="t" r="r" b="b"/>
                <a:pathLst>
                  <a:path w="20" h="22901">
                    <a:moveTo>
                      <a:pt x="20" y="0"/>
                    </a:moveTo>
                    <a:lnTo>
                      <a:pt x="20" y="0"/>
                    </a:lnTo>
                    <a:cubicBezTo>
                      <a:pt x="20" y="0"/>
                      <a:pt x="-25" y="0"/>
                      <a:pt x="2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9" name="Freeform: Shape 2126">
                <a:extLst>
                  <a:ext uri="{FF2B5EF4-FFF2-40B4-BE49-F238E27FC236}">
                    <a16:creationId xmlns:a16="http://schemas.microsoft.com/office/drawing/2014/main" id="{1104A65C-010E-CB39-8E4A-38EDFEF35BA5}"/>
                  </a:ext>
                </a:extLst>
              </p:cNvPr>
              <p:cNvSpPr/>
              <p:nvPr/>
            </p:nvSpPr>
            <p:spPr>
              <a:xfrm>
                <a:off x="5608402" y="4010788"/>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0" name="Freeform: Shape 2127">
                <a:extLst>
                  <a:ext uri="{FF2B5EF4-FFF2-40B4-BE49-F238E27FC236}">
                    <a16:creationId xmlns:a16="http://schemas.microsoft.com/office/drawing/2014/main" id="{05172A69-A425-430B-EE40-8B0D252A19F9}"/>
                  </a:ext>
                </a:extLst>
              </p:cNvPr>
              <p:cNvSpPr/>
              <p:nvPr/>
            </p:nvSpPr>
            <p:spPr>
              <a:xfrm>
                <a:off x="5454365" y="3549641"/>
                <a:ext cx="298767" cy="558181"/>
              </a:xfrm>
              <a:custGeom>
                <a:avLst/>
                <a:gdLst>
                  <a:gd name="connsiteX0" fmla="*/ 293965 w 298767"/>
                  <a:gd name="connsiteY0" fmla="*/ 427023 h 558181"/>
                  <a:gd name="connsiteX1" fmla="*/ 293393 w 298767"/>
                  <a:gd name="connsiteY1" fmla="*/ 426657 h 558181"/>
                  <a:gd name="connsiteX2" fmla="*/ 292776 w 298767"/>
                  <a:gd name="connsiteY2" fmla="*/ 426199 h 558181"/>
                  <a:gd name="connsiteX3" fmla="*/ 291541 w 298767"/>
                  <a:gd name="connsiteY3" fmla="*/ 425306 h 558181"/>
                  <a:gd name="connsiteX4" fmla="*/ 290398 w 298767"/>
                  <a:gd name="connsiteY4" fmla="*/ 424413 h 558181"/>
                  <a:gd name="connsiteX5" fmla="*/ 289209 w 298767"/>
                  <a:gd name="connsiteY5" fmla="*/ 423451 h 558181"/>
                  <a:gd name="connsiteX6" fmla="*/ 288682 w 298767"/>
                  <a:gd name="connsiteY6" fmla="*/ 423039 h 558181"/>
                  <a:gd name="connsiteX7" fmla="*/ 288111 w 298767"/>
                  <a:gd name="connsiteY7" fmla="*/ 422535 h 558181"/>
                  <a:gd name="connsiteX8" fmla="*/ 285824 w 298767"/>
                  <a:gd name="connsiteY8" fmla="*/ 420496 h 558181"/>
                  <a:gd name="connsiteX9" fmla="*/ 281479 w 298767"/>
                  <a:gd name="connsiteY9" fmla="*/ 416329 h 558181"/>
                  <a:gd name="connsiteX10" fmla="*/ 277409 w 298767"/>
                  <a:gd name="connsiteY10" fmla="*/ 412000 h 558181"/>
                  <a:gd name="connsiteX11" fmla="*/ 276357 w 298767"/>
                  <a:gd name="connsiteY11" fmla="*/ 410901 h 558181"/>
                  <a:gd name="connsiteX12" fmla="*/ 275831 w 298767"/>
                  <a:gd name="connsiteY12" fmla="*/ 410328 h 558181"/>
                  <a:gd name="connsiteX13" fmla="*/ 275899 w 298767"/>
                  <a:gd name="connsiteY13" fmla="*/ 410397 h 558181"/>
                  <a:gd name="connsiteX14" fmla="*/ 275876 w 298767"/>
                  <a:gd name="connsiteY14" fmla="*/ 410397 h 558181"/>
                  <a:gd name="connsiteX15" fmla="*/ 275808 w 298767"/>
                  <a:gd name="connsiteY15" fmla="*/ 410282 h 558181"/>
                  <a:gd name="connsiteX16" fmla="*/ 275442 w 298767"/>
                  <a:gd name="connsiteY16" fmla="*/ 409847 h 558181"/>
                  <a:gd name="connsiteX17" fmla="*/ 273452 w 298767"/>
                  <a:gd name="connsiteY17" fmla="*/ 407557 h 558181"/>
                  <a:gd name="connsiteX18" fmla="*/ 269474 w 298767"/>
                  <a:gd name="connsiteY18" fmla="*/ 402931 h 558181"/>
                  <a:gd name="connsiteX19" fmla="*/ 267255 w 298767"/>
                  <a:gd name="connsiteY19" fmla="*/ 400595 h 558181"/>
                  <a:gd name="connsiteX20" fmla="*/ 266730 w 298767"/>
                  <a:gd name="connsiteY20" fmla="*/ 400022 h 558181"/>
                  <a:gd name="connsiteX21" fmla="*/ 266455 w 298767"/>
                  <a:gd name="connsiteY21" fmla="*/ 399748 h 558181"/>
                  <a:gd name="connsiteX22" fmla="*/ 266387 w 298767"/>
                  <a:gd name="connsiteY22" fmla="*/ 399656 h 558181"/>
                  <a:gd name="connsiteX23" fmla="*/ 266204 w 298767"/>
                  <a:gd name="connsiteY23" fmla="*/ 399496 h 558181"/>
                  <a:gd name="connsiteX24" fmla="*/ 266066 w 298767"/>
                  <a:gd name="connsiteY24" fmla="*/ 399359 h 558181"/>
                  <a:gd name="connsiteX25" fmla="*/ 264946 w 298767"/>
                  <a:gd name="connsiteY25" fmla="*/ 398351 h 558181"/>
                  <a:gd name="connsiteX26" fmla="*/ 263825 w 298767"/>
                  <a:gd name="connsiteY26" fmla="*/ 397320 h 558181"/>
                  <a:gd name="connsiteX27" fmla="*/ 263276 w 298767"/>
                  <a:gd name="connsiteY27" fmla="*/ 396816 h 558181"/>
                  <a:gd name="connsiteX28" fmla="*/ 262522 w 298767"/>
                  <a:gd name="connsiteY28" fmla="*/ 396221 h 558181"/>
                  <a:gd name="connsiteX29" fmla="*/ 259961 w 298767"/>
                  <a:gd name="connsiteY29" fmla="*/ 394205 h 558181"/>
                  <a:gd name="connsiteX30" fmla="*/ 257217 w 298767"/>
                  <a:gd name="connsiteY30" fmla="*/ 392373 h 558181"/>
                  <a:gd name="connsiteX31" fmla="*/ 254312 w 298767"/>
                  <a:gd name="connsiteY31" fmla="*/ 390633 h 558181"/>
                  <a:gd name="connsiteX32" fmla="*/ 251179 w 298767"/>
                  <a:gd name="connsiteY32" fmla="*/ 389052 h 558181"/>
                  <a:gd name="connsiteX33" fmla="*/ 248344 w 298767"/>
                  <a:gd name="connsiteY33" fmla="*/ 387953 h 558181"/>
                  <a:gd name="connsiteX34" fmla="*/ 246926 w 298767"/>
                  <a:gd name="connsiteY34" fmla="*/ 387404 h 558181"/>
                  <a:gd name="connsiteX35" fmla="*/ 245119 w 298767"/>
                  <a:gd name="connsiteY35" fmla="*/ 386877 h 558181"/>
                  <a:gd name="connsiteX36" fmla="*/ 241918 w 298767"/>
                  <a:gd name="connsiteY36" fmla="*/ 385984 h 558181"/>
                  <a:gd name="connsiteX37" fmla="*/ 238671 w 298767"/>
                  <a:gd name="connsiteY37" fmla="*/ 385389 h 558181"/>
                  <a:gd name="connsiteX38" fmla="*/ 235309 w 298767"/>
                  <a:gd name="connsiteY38" fmla="*/ 384930 h 558181"/>
                  <a:gd name="connsiteX39" fmla="*/ 231856 w 298767"/>
                  <a:gd name="connsiteY39" fmla="*/ 384656 h 558181"/>
                  <a:gd name="connsiteX40" fmla="*/ 228769 w 298767"/>
                  <a:gd name="connsiteY40" fmla="*/ 384633 h 558181"/>
                  <a:gd name="connsiteX41" fmla="*/ 227260 w 298767"/>
                  <a:gd name="connsiteY41" fmla="*/ 384633 h 558181"/>
                  <a:gd name="connsiteX42" fmla="*/ 226894 w 298767"/>
                  <a:gd name="connsiteY42" fmla="*/ 384656 h 558181"/>
                  <a:gd name="connsiteX43" fmla="*/ 226459 w 298767"/>
                  <a:gd name="connsiteY43" fmla="*/ 384656 h 558181"/>
                  <a:gd name="connsiteX44" fmla="*/ 226253 w 298767"/>
                  <a:gd name="connsiteY44" fmla="*/ 384701 h 558181"/>
                  <a:gd name="connsiteX45" fmla="*/ 225453 w 298767"/>
                  <a:gd name="connsiteY45" fmla="*/ 384770 h 558181"/>
                  <a:gd name="connsiteX46" fmla="*/ 222206 w 298767"/>
                  <a:gd name="connsiteY46" fmla="*/ 385137 h 558181"/>
                  <a:gd name="connsiteX47" fmla="*/ 215757 w 298767"/>
                  <a:gd name="connsiteY47" fmla="*/ 385892 h 558181"/>
                  <a:gd name="connsiteX48" fmla="*/ 209812 w 298767"/>
                  <a:gd name="connsiteY48" fmla="*/ 387037 h 558181"/>
                  <a:gd name="connsiteX49" fmla="*/ 208325 w 298767"/>
                  <a:gd name="connsiteY49" fmla="*/ 387358 h 558181"/>
                  <a:gd name="connsiteX50" fmla="*/ 207594 w 298767"/>
                  <a:gd name="connsiteY50" fmla="*/ 387495 h 558181"/>
                  <a:gd name="connsiteX51" fmla="*/ 206930 w 298767"/>
                  <a:gd name="connsiteY51" fmla="*/ 387656 h 558181"/>
                  <a:gd name="connsiteX52" fmla="*/ 206565 w 298767"/>
                  <a:gd name="connsiteY52" fmla="*/ 387770 h 558181"/>
                  <a:gd name="connsiteX53" fmla="*/ 203637 w 298767"/>
                  <a:gd name="connsiteY53" fmla="*/ 388549 h 558181"/>
                  <a:gd name="connsiteX54" fmla="*/ 197783 w 298767"/>
                  <a:gd name="connsiteY54" fmla="*/ 390152 h 558181"/>
                  <a:gd name="connsiteX55" fmla="*/ 186189 w 298767"/>
                  <a:gd name="connsiteY55" fmla="*/ 393358 h 558181"/>
                  <a:gd name="connsiteX56" fmla="*/ 180472 w 298767"/>
                  <a:gd name="connsiteY56" fmla="*/ 394916 h 558181"/>
                  <a:gd name="connsiteX57" fmla="*/ 174595 w 298767"/>
                  <a:gd name="connsiteY57" fmla="*/ 396335 h 558181"/>
                  <a:gd name="connsiteX58" fmla="*/ 169084 w 298767"/>
                  <a:gd name="connsiteY58" fmla="*/ 397503 h 558181"/>
                  <a:gd name="connsiteX59" fmla="*/ 166294 w 298767"/>
                  <a:gd name="connsiteY59" fmla="*/ 398076 h 558181"/>
                  <a:gd name="connsiteX60" fmla="*/ 163299 w 298767"/>
                  <a:gd name="connsiteY60" fmla="*/ 398511 h 558181"/>
                  <a:gd name="connsiteX61" fmla="*/ 160303 w 298767"/>
                  <a:gd name="connsiteY61" fmla="*/ 398946 h 558181"/>
                  <a:gd name="connsiteX62" fmla="*/ 158816 w 298767"/>
                  <a:gd name="connsiteY62" fmla="*/ 399152 h 558181"/>
                  <a:gd name="connsiteX63" fmla="*/ 158496 w 298767"/>
                  <a:gd name="connsiteY63" fmla="*/ 399221 h 558181"/>
                  <a:gd name="connsiteX64" fmla="*/ 158314 w 298767"/>
                  <a:gd name="connsiteY64" fmla="*/ 399221 h 558181"/>
                  <a:gd name="connsiteX65" fmla="*/ 157628 w 298767"/>
                  <a:gd name="connsiteY65" fmla="*/ 399290 h 558181"/>
                  <a:gd name="connsiteX66" fmla="*/ 152162 w 298767"/>
                  <a:gd name="connsiteY66" fmla="*/ 399679 h 558181"/>
                  <a:gd name="connsiteX67" fmla="*/ 146125 w 298767"/>
                  <a:gd name="connsiteY67" fmla="*/ 399519 h 558181"/>
                  <a:gd name="connsiteX68" fmla="*/ 145416 w 298767"/>
                  <a:gd name="connsiteY68" fmla="*/ 399519 h 558181"/>
                  <a:gd name="connsiteX69" fmla="*/ 145324 w 298767"/>
                  <a:gd name="connsiteY69" fmla="*/ 399496 h 558181"/>
                  <a:gd name="connsiteX70" fmla="*/ 145004 w 298767"/>
                  <a:gd name="connsiteY70" fmla="*/ 399450 h 558181"/>
                  <a:gd name="connsiteX71" fmla="*/ 143701 w 298767"/>
                  <a:gd name="connsiteY71" fmla="*/ 399290 h 558181"/>
                  <a:gd name="connsiteX72" fmla="*/ 141094 w 298767"/>
                  <a:gd name="connsiteY72" fmla="*/ 398946 h 558181"/>
                  <a:gd name="connsiteX73" fmla="*/ 138259 w 298767"/>
                  <a:gd name="connsiteY73" fmla="*/ 398351 h 558181"/>
                  <a:gd name="connsiteX74" fmla="*/ 135331 w 298767"/>
                  <a:gd name="connsiteY74" fmla="*/ 397618 h 558181"/>
                  <a:gd name="connsiteX75" fmla="*/ 134965 w 298767"/>
                  <a:gd name="connsiteY75" fmla="*/ 397526 h 558181"/>
                  <a:gd name="connsiteX76" fmla="*/ 134851 w 298767"/>
                  <a:gd name="connsiteY76" fmla="*/ 397481 h 558181"/>
                  <a:gd name="connsiteX77" fmla="*/ 134302 w 298767"/>
                  <a:gd name="connsiteY77" fmla="*/ 397274 h 558181"/>
                  <a:gd name="connsiteX78" fmla="*/ 133136 w 298767"/>
                  <a:gd name="connsiteY78" fmla="*/ 396839 h 558181"/>
                  <a:gd name="connsiteX79" fmla="*/ 130689 w 298767"/>
                  <a:gd name="connsiteY79" fmla="*/ 395900 h 558181"/>
                  <a:gd name="connsiteX80" fmla="*/ 130163 w 298767"/>
                  <a:gd name="connsiteY80" fmla="*/ 395625 h 558181"/>
                  <a:gd name="connsiteX81" fmla="*/ 128448 w 298767"/>
                  <a:gd name="connsiteY81" fmla="*/ 393244 h 558181"/>
                  <a:gd name="connsiteX82" fmla="*/ 127327 w 298767"/>
                  <a:gd name="connsiteY82" fmla="*/ 391686 h 558181"/>
                  <a:gd name="connsiteX83" fmla="*/ 127190 w 298767"/>
                  <a:gd name="connsiteY83" fmla="*/ 391480 h 558181"/>
                  <a:gd name="connsiteX84" fmla="*/ 127145 w 298767"/>
                  <a:gd name="connsiteY84" fmla="*/ 391434 h 558181"/>
                  <a:gd name="connsiteX85" fmla="*/ 126939 w 298767"/>
                  <a:gd name="connsiteY85" fmla="*/ 391068 h 558181"/>
                  <a:gd name="connsiteX86" fmla="*/ 126436 w 298767"/>
                  <a:gd name="connsiteY86" fmla="*/ 390221 h 558181"/>
                  <a:gd name="connsiteX87" fmla="*/ 124492 w 298767"/>
                  <a:gd name="connsiteY87" fmla="*/ 387083 h 558181"/>
                  <a:gd name="connsiteX88" fmla="*/ 122571 w 298767"/>
                  <a:gd name="connsiteY88" fmla="*/ 383808 h 558181"/>
                  <a:gd name="connsiteX89" fmla="*/ 122137 w 298767"/>
                  <a:gd name="connsiteY89" fmla="*/ 383075 h 558181"/>
                  <a:gd name="connsiteX90" fmla="*/ 121702 w 298767"/>
                  <a:gd name="connsiteY90" fmla="*/ 382228 h 558181"/>
                  <a:gd name="connsiteX91" fmla="*/ 120810 w 298767"/>
                  <a:gd name="connsiteY91" fmla="*/ 380511 h 558181"/>
                  <a:gd name="connsiteX92" fmla="*/ 119118 w 298767"/>
                  <a:gd name="connsiteY92" fmla="*/ 377235 h 558181"/>
                  <a:gd name="connsiteX93" fmla="*/ 116900 w 298767"/>
                  <a:gd name="connsiteY93" fmla="*/ 371922 h 558181"/>
                  <a:gd name="connsiteX94" fmla="*/ 114979 w 298767"/>
                  <a:gd name="connsiteY94" fmla="*/ 366563 h 558181"/>
                  <a:gd name="connsiteX95" fmla="*/ 114522 w 298767"/>
                  <a:gd name="connsiteY95" fmla="*/ 365166 h 558181"/>
                  <a:gd name="connsiteX96" fmla="*/ 114179 w 298767"/>
                  <a:gd name="connsiteY96" fmla="*/ 363884 h 558181"/>
                  <a:gd name="connsiteX97" fmla="*/ 113447 w 298767"/>
                  <a:gd name="connsiteY97" fmla="*/ 361136 h 558181"/>
                  <a:gd name="connsiteX98" fmla="*/ 112761 w 298767"/>
                  <a:gd name="connsiteY98" fmla="*/ 358364 h 558181"/>
                  <a:gd name="connsiteX99" fmla="*/ 112235 w 298767"/>
                  <a:gd name="connsiteY99" fmla="*/ 355547 h 558181"/>
                  <a:gd name="connsiteX100" fmla="*/ 111366 w 298767"/>
                  <a:gd name="connsiteY100" fmla="*/ 349914 h 558181"/>
                  <a:gd name="connsiteX101" fmla="*/ 110817 w 298767"/>
                  <a:gd name="connsiteY101" fmla="*/ 344234 h 558181"/>
                  <a:gd name="connsiteX102" fmla="*/ 110680 w 298767"/>
                  <a:gd name="connsiteY102" fmla="*/ 341280 h 558181"/>
                  <a:gd name="connsiteX103" fmla="*/ 110611 w 298767"/>
                  <a:gd name="connsiteY103" fmla="*/ 339791 h 558181"/>
                  <a:gd name="connsiteX104" fmla="*/ 110611 w 298767"/>
                  <a:gd name="connsiteY104" fmla="*/ 339058 h 558181"/>
                  <a:gd name="connsiteX105" fmla="*/ 110588 w 298767"/>
                  <a:gd name="connsiteY105" fmla="*/ 338944 h 558181"/>
                  <a:gd name="connsiteX106" fmla="*/ 110588 w 298767"/>
                  <a:gd name="connsiteY106" fmla="*/ 338806 h 558181"/>
                  <a:gd name="connsiteX107" fmla="*/ 110588 w 298767"/>
                  <a:gd name="connsiteY107" fmla="*/ 338463 h 558181"/>
                  <a:gd name="connsiteX108" fmla="*/ 110680 w 298767"/>
                  <a:gd name="connsiteY108" fmla="*/ 332715 h 558181"/>
                  <a:gd name="connsiteX109" fmla="*/ 111686 w 298767"/>
                  <a:gd name="connsiteY109" fmla="*/ 321195 h 558181"/>
                  <a:gd name="connsiteX110" fmla="*/ 112029 w 298767"/>
                  <a:gd name="connsiteY110" fmla="*/ 318332 h 558181"/>
                  <a:gd name="connsiteX111" fmla="*/ 112967 w 298767"/>
                  <a:gd name="connsiteY111" fmla="*/ 312470 h 558181"/>
                  <a:gd name="connsiteX112" fmla="*/ 113195 w 298767"/>
                  <a:gd name="connsiteY112" fmla="*/ 311050 h 558181"/>
                  <a:gd name="connsiteX113" fmla="*/ 113493 w 298767"/>
                  <a:gd name="connsiteY113" fmla="*/ 309607 h 558181"/>
                  <a:gd name="connsiteX114" fmla="*/ 115802 w 298767"/>
                  <a:gd name="connsiteY114" fmla="*/ 298133 h 558181"/>
                  <a:gd name="connsiteX115" fmla="*/ 118409 w 298767"/>
                  <a:gd name="connsiteY115" fmla="*/ 286591 h 558181"/>
                  <a:gd name="connsiteX116" fmla="*/ 120902 w 298767"/>
                  <a:gd name="connsiteY116" fmla="*/ 274911 h 558181"/>
                  <a:gd name="connsiteX117" fmla="*/ 123097 w 298767"/>
                  <a:gd name="connsiteY117" fmla="*/ 263186 h 558181"/>
                  <a:gd name="connsiteX118" fmla="*/ 124926 w 298767"/>
                  <a:gd name="connsiteY118" fmla="*/ 251391 h 558181"/>
                  <a:gd name="connsiteX119" fmla="*/ 125567 w 298767"/>
                  <a:gd name="connsiteY119" fmla="*/ 245414 h 558181"/>
                  <a:gd name="connsiteX120" fmla="*/ 125955 w 298767"/>
                  <a:gd name="connsiteY120" fmla="*/ 239413 h 558181"/>
                  <a:gd name="connsiteX121" fmla="*/ 125361 w 298767"/>
                  <a:gd name="connsiteY121" fmla="*/ 215367 h 558181"/>
                  <a:gd name="connsiteX122" fmla="*/ 124766 w 298767"/>
                  <a:gd name="connsiteY122" fmla="*/ 210786 h 558181"/>
                  <a:gd name="connsiteX123" fmla="*/ 125864 w 298767"/>
                  <a:gd name="connsiteY123" fmla="*/ 212687 h 558181"/>
                  <a:gd name="connsiteX124" fmla="*/ 128883 w 298767"/>
                  <a:gd name="connsiteY124" fmla="*/ 217748 h 558181"/>
                  <a:gd name="connsiteX125" fmla="*/ 134965 w 298767"/>
                  <a:gd name="connsiteY125" fmla="*/ 227756 h 558181"/>
                  <a:gd name="connsiteX126" fmla="*/ 147382 w 298767"/>
                  <a:gd name="connsiteY126" fmla="*/ 247635 h 558181"/>
                  <a:gd name="connsiteX127" fmla="*/ 153534 w 298767"/>
                  <a:gd name="connsiteY127" fmla="*/ 257506 h 558181"/>
                  <a:gd name="connsiteX128" fmla="*/ 159640 w 298767"/>
                  <a:gd name="connsiteY128" fmla="*/ 267491 h 558181"/>
                  <a:gd name="connsiteX129" fmla="*/ 162567 w 298767"/>
                  <a:gd name="connsiteY129" fmla="*/ 272300 h 558181"/>
                  <a:gd name="connsiteX130" fmla="*/ 162567 w 298767"/>
                  <a:gd name="connsiteY130" fmla="*/ 272300 h 558181"/>
                  <a:gd name="connsiteX131" fmla="*/ 162567 w 298767"/>
                  <a:gd name="connsiteY131" fmla="*/ 272346 h 558181"/>
                  <a:gd name="connsiteX132" fmla="*/ 162635 w 298767"/>
                  <a:gd name="connsiteY132" fmla="*/ 272415 h 558181"/>
                  <a:gd name="connsiteX133" fmla="*/ 162818 w 298767"/>
                  <a:gd name="connsiteY133" fmla="*/ 272758 h 558181"/>
                  <a:gd name="connsiteX134" fmla="*/ 163161 w 298767"/>
                  <a:gd name="connsiteY134" fmla="*/ 273400 h 558181"/>
                  <a:gd name="connsiteX135" fmla="*/ 163847 w 298767"/>
                  <a:gd name="connsiteY135" fmla="*/ 274682 h 558181"/>
                  <a:gd name="connsiteX136" fmla="*/ 165242 w 298767"/>
                  <a:gd name="connsiteY136" fmla="*/ 277247 h 558181"/>
                  <a:gd name="connsiteX137" fmla="*/ 166637 w 298767"/>
                  <a:gd name="connsiteY137" fmla="*/ 279812 h 558181"/>
                  <a:gd name="connsiteX138" fmla="*/ 166798 w 298767"/>
                  <a:gd name="connsiteY138" fmla="*/ 280132 h 558181"/>
                  <a:gd name="connsiteX139" fmla="*/ 166798 w 298767"/>
                  <a:gd name="connsiteY139" fmla="*/ 280132 h 558181"/>
                  <a:gd name="connsiteX140" fmla="*/ 166798 w 298767"/>
                  <a:gd name="connsiteY140" fmla="*/ 280201 h 558181"/>
                  <a:gd name="connsiteX141" fmla="*/ 166843 w 298767"/>
                  <a:gd name="connsiteY141" fmla="*/ 280293 h 558181"/>
                  <a:gd name="connsiteX142" fmla="*/ 167141 w 298767"/>
                  <a:gd name="connsiteY142" fmla="*/ 280957 h 558181"/>
                  <a:gd name="connsiteX143" fmla="*/ 167758 w 298767"/>
                  <a:gd name="connsiteY143" fmla="*/ 282262 h 558181"/>
                  <a:gd name="connsiteX144" fmla="*/ 170250 w 298767"/>
                  <a:gd name="connsiteY144" fmla="*/ 287575 h 558181"/>
                  <a:gd name="connsiteX145" fmla="*/ 170479 w 298767"/>
                  <a:gd name="connsiteY145" fmla="*/ 288034 h 558181"/>
                  <a:gd name="connsiteX146" fmla="*/ 170479 w 298767"/>
                  <a:gd name="connsiteY146" fmla="*/ 288034 h 558181"/>
                  <a:gd name="connsiteX147" fmla="*/ 170548 w 298767"/>
                  <a:gd name="connsiteY147" fmla="*/ 288217 h 558181"/>
                  <a:gd name="connsiteX148" fmla="*/ 170685 w 298767"/>
                  <a:gd name="connsiteY148" fmla="*/ 288537 h 558181"/>
                  <a:gd name="connsiteX149" fmla="*/ 171211 w 298767"/>
                  <a:gd name="connsiteY149" fmla="*/ 289843 h 558181"/>
                  <a:gd name="connsiteX150" fmla="*/ 172309 w 298767"/>
                  <a:gd name="connsiteY150" fmla="*/ 292454 h 558181"/>
                  <a:gd name="connsiteX151" fmla="*/ 174435 w 298767"/>
                  <a:gd name="connsiteY151" fmla="*/ 297767 h 558181"/>
                  <a:gd name="connsiteX152" fmla="*/ 176539 w 298767"/>
                  <a:gd name="connsiteY152" fmla="*/ 303240 h 558181"/>
                  <a:gd name="connsiteX153" fmla="*/ 176791 w 298767"/>
                  <a:gd name="connsiteY153" fmla="*/ 303905 h 558181"/>
                  <a:gd name="connsiteX154" fmla="*/ 176836 w 298767"/>
                  <a:gd name="connsiteY154" fmla="*/ 304019 h 558181"/>
                  <a:gd name="connsiteX155" fmla="*/ 176905 w 298767"/>
                  <a:gd name="connsiteY155" fmla="*/ 304248 h 558181"/>
                  <a:gd name="connsiteX156" fmla="*/ 177340 w 298767"/>
                  <a:gd name="connsiteY156" fmla="*/ 305622 h 558181"/>
                  <a:gd name="connsiteX157" fmla="*/ 178231 w 298767"/>
                  <a:gd name="connsiteY157" fmla="*/ 308416 h 558181"/>
                  <a:gd name="connsiteX158" fmla="*/ 178894 w 298767"/>
                  <a:gd name="connsiteY158" fmla="*/ 310454 h 558181"/>
                  <a:gd name="connsiteX159" fmla="*/ 183948 w 298767"/>
                  <a:gd name="connsiteY159" fmla="*/ 323348 h 558181"/>
                  <a:gd name="connsiteX160" fmla="*/ 191975 w 298767"/>
                  <a:gd name="connsiteY160" fmla="*/ 361960 h 558181"/>
                  <a:gd name="connsiteX161" fmla="*/ 199018 w 298767"/>
                  <a:gd name="connsiteY161" fmla="*/ 335394 h 558181"/>
                  <a:gd name="connsiteX162" fmla="*/ 198789 w 298767"/>
                  <a:gd name="connsiteY162" fmla="*/ 331867 h 558181"/>
                  <a:gd name="connsiteX163" fmla="*/ 198058 w 298767"/>
                  <a:gd name="connsiteY163" fmla="*/ 325340 h 558181"/>
                  <a:gd name="connsiteX164" fmla="*/ 197966 w 298767"/>
                  <a:gd name="connsiteY164" fmla="*/ 324562 h 558181"/>
                  <a:gd name="connsiteX165" fmla="*/ 197920 w 298767"/>
                  <a:gd name="connsiteY165" fmla="*/ 324172 h 558181"/>
                  <a:gd name="connsiteX166" fmla="*/ 197829 w 298767"/>
                  <a:gd name="connsiteY166" fmla="*/ 323623 h 558181"/>
                  <a:gd name="connsiteX167" fmla="*/ 197554 w 298767"/>
                  <a:gd name="connsiteY167" fmla="*/ 322066 h 558181"/>
                  <a:gd name="connsiteX168" fmla="*/ 197006 w 298767"/>
                  <a:gd name="connsiteY168" fmla="*/ 318951 h 558181"/>
                  <a:gd name="connsiteX169" fmla="*/ 196411 w 298767"/>
                  <a:gd name="connsiteY169" fmla="*/ 315699 h 558181"/>
                  <a:gd name="connsiteX170" fmla="*/ 195725 w 298767"/>
                  <a:gd name="connsiteY170" fmla="*/ 312584 h 558181"/>
                  <a:gd name="connsiteX171" fmla="*/ 195565 w 298767"/>
                  <a:gd name="connsiteY171" fmla="*/ 311851 h 558181"/>
                  <a:gd name="connsiteX172" fmla="*/ 197440 w 298767"/>
                  <a:gd name="connsiteY172" fmla="*/ 313157 h 558181"/>
                  <a:gd name="connsiteX173" fmla="*/ 198378 w 298767"/>
                  <a:gd name="connsiteY173" fmla="*/ 313798 h 558181"/>
                  <a:gd name="connsiteX174" fmla="*/ 199361 w 298767"/>
                  <a:gd name="connsiteY174" fmla="*/ 314531 h 558181"/>
                  <a:gd name="connsiteX175" fmla="*/ 201328 w 298767"/>
                  <a:gd name="connsiteY175" fmla="*/ 315974 h 558181"/>
                  <a:gd name="connsiteX176" fmla="*/ 202311 w 298767"/>
                  <a:gd name="connsiteY176" fmla="*/ 316706 h 558181"/>
                  <a:gd name="connsiteX177" fmla="*/ 202745 w 298767"/>
                  <a:gd name="connsiteY177" fmla="*/ 317004 h 558181"/>
                  <a:gd name="connsiteX178" fmla="*/ 203203 w 298767"/>
                  <a:gd name="connsiteY178" fmla="*/ 317393 h 558181"/>
                  <a:gd name="connsiteX179" fmla="*/ 204140 w 298767"/>
                  <a:gd name="connsiteY179" fmla="*/ 318172 h 558181"/>
                  <a:gd name="connsiteX180" fmla="*/ 204621 w 298767"/>
                  <a:gd name="connsiteY180" fmla="*/ 318562 h 558181"/>
                  <a:gd name="connsiteX181" fmla="*/ 204735 w 298767"/>
                  <a:gd name="connsiteY181" fmla="*/ 318653 h 558181"/>
                  <a:gd name="connsiteX182" fmla="*/ 204803 w 298767"/>
                  <a:gd name="connsiteY182" fmla="*/ 318699 h 558181"/>
                  <a:gd name="connsiteX183" fmla="*/ 204803 w 298767"/>
                  <a:gd name="connsiteY183" fmla="*/ 318699 h 558181"/>
                  <a:gd name="connsiteX184" fmla="*/ 204918 w 298767"/>
                  <a:gd name="connsiteY184" fmla="*/ 318836 h 558181"/>
                  <a:gd name="connsiteX185" fmla="*/ 206633 w 298767"/>
                  <a:gd name="connsiteY185" fmla="*/ 320485 h 558181"/>
                  <a:gd name="connsiteX186" fmla="*/ 206496 w 298767"/>
                  <a:gd name="connsiteY186" fmla="*/ 320325 h 558181"/>
                  <a:gd name="connsiteX187" fmla="*/ 208325 w 298767"/>
                  <a:gd name="connsiteY187" fmla="*/ 322432 h 558181"/>
                  <a:gd name="connsiteX188" fmla="*/ 208234 w 298767"/>
                  <a:gd name="connsiteY188" fmla="*/ 322294 h 558181"/>
                  <a:gd name="connsiteX189" fmla="*/ 209903 w 298767"/>
                  <a:gd name="connsiteY189" fmla="*/ 324470 h 558181"/>
                  <a:gd name="connsiteX190" fmla="*/ 210704 w 298767"/>
                  <a:gd name="connsiteY190" fmla="*/ 325684 h 558181"/>
                  <a:gd name="connsiteX191" fmla="*/ 211435 w 298767"/>
                  <a:gd name="connsiteY191" fmla="*/ 326829 h 558181"/>
                  <a:gd name="connsiteX192" fmla="*/ 212167 w 298767"/>
                  <a:gd name="connsiteY192" fmla="*/ 328066 h 558181"/>
                  <a:gd name="connsiteX193" fmla="*/ 212533 w 298767"/>
                  <a:gd name="connsiteY193" fmla="*/ 328707 h 558181"/>
                  <a:gd name="connsiteX194" fmla="*/ 212807 w 298767"/>
                  <a:gd name="connsiteY194" fmla="*/ 329233 h 558181"/>
                  <a:gd name="connsiteX195" fmla="*/ 214111 w 298767"/>
                  <a:gd name="connsiteY195" fmla="*/ 331822 h 558181"/>
                  <a:gd name="connsiteX196" fmla="*/ 214728 w 298767"/>
                  <a:gd name="connsiteY196" fmla="*/ 333012 h 558181"/>
                  <a:gd name="connsiteX197" fmla="*/ 215277 w 298767"/>
                  <a:gd name="connsiteY197" fmla="*/ 334341 h 558181"/>
                  <a:gd name="connsiteX198" fmla="*/ 216397 w 298767"/>
                  <a:gd name="connsiteY198" fmla="*/ 337020 h 558181"/>
                  <a:gd name="connsiteX199" fmla="*/ 217518 w 298767"/>
                  <a:gd name="connsiteY199" fmla="*/ 339700 h 558181"/>
                  <a:gd name="connsiteX200" fmla="*/ 218913 w 298767"/>
                  <a:gd name="connsiteY200" fmla="*/ 343707 h 558181"/>
                  <a:gd name="connsiteX201" fmla="*/ 219576 w 298767"/>
                  <a:gd name="connsiteY201" fmla="*/ 342333 h 558181"/>
                  <a:gd name="connsiteX202" fmla="*/ 220468 w 298767"/>
                  <a:gd name="connsiteY202" fmla="*/ 340341 h 558181"/>
                  <a:gd name="connsiteX203" fmla="*/ 220674 w 298767"/>
                  <a:gd name="connsiteY203" fmla="*/ 339837 h 558181"/>
                  <a:gd name="connsiteX204" fmla="*/ 220788 w 298767"/>
                  <a:gd name="connsiteY204" fmla="*/ 339471 h 558181"/>
                  <a:gd name="connsiteX205" fmla="*/ 220857 w 298767"/>
                  <a:gd name="connsiteY205" fmla="*/ 339196 h 558181"/>
                  <a:gd name="connsiteX206" fmla="*/ 221154 w 298767"/>
                  <a:gd name="connsiteY206" fmla="*/ 338074 h 558181"/>
                  <a:gd name="connsiteX207" fmla="*/ 221657 w 298767"/>
                  <a:gd name="connsiteY207" fmla="*/ 335761 h 558181"/>
                  <a:gd name="connsiteX208" fmla="*/ 221932 w 298767"/>
                  <a:gd name="connsiteY208" fmla="*/ 333585 h 558181"/>
                  <a:gd name="connsiteX209" fmla="*/ 222160 w 298767"/>
                  <a:gd name="connsiteY209" fmla="*/ 331455 h 558181"/>
                  <a:gd name="connsiteX210" fmla="*/ 222160 w 298767"/>
                  <a:gd name="connsiteY210" fmla="*/ 331409 h 558181"/>
                  <a:gd name="connsiteX211" fmla="*/ 222114 w 298767"/>
                  <a:gd name="connsiteY211" fmla="*/ 331020 h 558181"/>
                  <a:gd name="connsiteX212" fmla="*/ 222114 w 298767"/>
                  <a:gd name="connsiteY212" fmla="*/ 331020 h 558181"/>
                  <a:gd name="connsiteX213" fmla="*/ 222114 w 298767"/>
                  <a:gd name="connsiteY213" fmla="*/ 330928 h 558181"/>
                  <a:gd name="connsiteX214" fmla="*/ 222114 w 298767"/>
                  <a:gd name="connsiteY214" fmla="*/ 330516 h 558181"/>
                  <a:gd name="connsiteX215" fmla="*/ 222114 w 298767"/>
                  <a:gd name="connsiteY215" fmla="*/ 329989 h 558181"/>
                  <a:gd name="connsiteX216" fmla="*/ 222114 w 298767"/>
                  <a:gd name="connsiteY216" fmla="*/ 328890 h 558181"/>
                  <a:gd name="connsiteX217" fmla="*/ 222000 w 298767"/>
                  <a:gd name="connsiteY217" fmla="*/ 326760 h 558181"/>
                  <a:gd name="connsiteX218" fmla="*/ 221954 w 298767"/>
                  <a:gd name="connsiteY218" fmla="*/ 325936 h 558181"/>
                  <a:gd name="connsiteX219" fmla="*/ 221954 w 298767"/>
                  <a:gd name="connsiteY219" fmla="*/ 325821 h 558181"/>
                  <a:gd name="connsiteX220" fmla="*/ 221954 w 298767"/>
                  <a:gd name="connsiteY220" fmla="*/ 325753 h 558181"/>
                  <a:gd name="connsiteX221" fmla="*/ 221954 w 298767"/>
                  <a:gd name="connsiteY221" fmla="*/ 325753 h 558181"/>
                  <a:gd name="connsiteX222" fmla="*/ 221863 w 298767"/>
                  <a:gd name="connsiteY222" fmla="*/ 325409 h 558181"/>
                  <a:gd name="connsiteX223" fmla="*/ 221863 w 298767"/>
                  <a:gd name="connsiteY223" fmla="*/ 325363 h 558181"/>
                  <a:gd name="connsiteX224" fmla="*/ 221497 w 298767"/>
                  <a:gd name="connsiteY224" fmla="*/ 323256 h 558181"/>
                  <a:gd name="connsiteX225" fmla="*/ 221406 w 298767"/>
                  <a:gd name="connsiteY225" fmla="*/ 322707 h 558181"/>
                  <a:gd name="connsiteX226" fmla="*/ 221406 w 298767"/>
                  <a:gd name="connsiteY226" fmla="*/ 322592 h 558181"/>
                  <a:gd name="connsiteX227" fmla="*/ 221383 w 298767"/>
                  <a:gd name="connsiteY227" fmla="*/ 322523 h 558181"/>
                  <a:gd name="connsiteX228" fmla="*/ 221268 w 298767"/>
                  <a:gd name="connsiteY228" fmla="*/ 322134 h 558181"/>
                  <a:gd name="connsiteX229" fmla="*/ 221268 w 298767"/>
                  <a:gd name="connsiteY229" fmla="*/ 322066 h 558181"/>
                  <a:gd name="connsiteX230" fmla="*/ 221177 w 298767"/>
                  <a:gd name="connsiteY230" fmla="*/ 321814 h 558181"/>
                  <a:gd name="connsiteX231" fmla="*/ 220605 w 298767"/>
                  <a:gd name="connsiteY231" fmla="*/ 319753 h 558181"/>
                  <a:gd name="connsiteX232" fmla="*/ 220468 w 298767"/>
                  <a:gd name="connsiteY232" fmla="*/ 319249 h 558181"/>
                  <a:gd name="connsiteX233" fmla="*/ 220468 w 298767"/>
                  <a:gd name="connsiteY233" fmla="*/ 319203 h 558181"/>
                  <a:gd name="connsiteX234" fmla="*/ 220468 w 298767"/>
                  <a:gd name="connsiteY234" fmla="*/ 319203 h 558181"/>
                  <a:gd name="connsiteX235" fmla="*/ 220239 w 298767"/>
                  <a:gd name="connsiteY235" fmla="*/ 318722 h 558181"/>
                  <a:gd name="connsiteX236" fmla="*/ 220239 w 298767"/>
                  <a:gd name="connsiteY236" fmla="*/ 318653 h 558181"/>
                  <a:gd name="connsiteX237" fmla="*/ 220171 w 298767"/>
                  <a:gd name="connsiteY237" fmla="*/ 318539 h 558181"/>
                  <a:gd name="connsiteX238" fmla="*/ 220079 w 298767"/>
                  <a:gd name="connsiteY238" fmla="*/ 318287 h 558181"/>
                  <a:gd name="connsiteX239" fmla="*/ 219690 w 298767"/>
                  <a:gd name="connsiteY239" fmla="*/ 317302 h 558181"/>
                  <a:gd name="connsiteX240" fmla="*/ 219279 w 298767"/>
                  <a:gd name="connsiteY240" fmla="*/ 316317 h 558181"/>
                  <a:gd name="connsiteX241" fmla="*/ 219073 w 298767"/>
                  <a:gd name="connsiteY241" fmla="*/ 315836 h 558181"/>
                  <a:gd name="connsiteX242" fmla="*/ 219073 w 298767"/>
                  <a:gd name="connsiteY242" fmla="*/ 315790 h 558181"/>
                  <a:gd name="connsiteX243" fmla="*/ 218730 w 298767"/>
                  <a:gd name="connsiteY243" fmla="*/ 315241 h 558181"/>
                  <a:gd name="connsiteX244" fmla="*/ 218684 w 298767"/>
                  <a:gd name="connsiteY244" fmla="*/ 315172 h 558181"/>
                  <a:gd name="connsiteX245" fmla="*/ 218616 w 298767"/>
                  <a:gd name="connsiteY245" fmla="*/ 315058 h 558181"/>
                  <a:gd name="connsiteX246" fmla="*/ 218479 w 298767"/>
                  <a:gd name="connsiteY246" fmla="*/ 314828 h 558181"/>
                  <a:gd name="connsiteX247" fmla="*/ 217450 w 298767"/>
                  <a:gd name="connsiteY247" fmla="*/ 312950 h 558181"/>
                  <a:gd name="connsiteX248" fmla="*/ 217198 w 298767"/>
                  <a:gd name="connsiteY248" fmla="*/ 312493 h 558181"/>
                  <a:gd name="connsiteX249" fmla="*/ 217198 w 298767"/>
                  <a:gd name="connsiteY249" fmla="*/ 312424 h 558181"/>
                  <a:gd name="connsiteX250" fmla="*/ 217152 w 298767"/>
                  <a:gd name="connsiteY250" fmla="*/ 312401 h 558181"/>
                  <a:gd name="connsiteX251" fmla="*/ 217152 w 298767"/>
                  <a:gd name="connsiteY251" fmla="*/ 312401 h 558181"/>
                  <a:gd name="connsiteX252" fmla="*/ 216740 w 298767"/>
                  <a:gd name="connsiteY252" fmla="*/ 311851 h 558181"/>
                  <a:gd name="connsiteX253" fmla="*/ 216512 w 298767"/>
                  <a:gd name="connsiteY253" fmla="*/ 311531 h 558181"/>
                  <a:gd name="connsiteX254" fmla="*/ 215894 w 298767"/>
                  <a:gd name="connsiteY254" fmla="*/ 310661 h 558181"/>
                  <a:gd name="connsiteX255" fmla="*/ 215277 w 298767"/>
                  <a:gd name="connsiteY255" fmla="*/ 309790 h 558181"/>
                  <a:gd name="connsiteX256" fmla="*/ 214957 w 298767"/>
                  <a:gd name="connsiteY256" fmla="*/ 309355 h 558181"/>
                  <a:gd name="connsiteX257" fmla="*/ 214797 w 298767"/>
                  <a:gd name="connsiteY257" fmla="*/ 309103 h 558181"/>
                  <a:gd name="connsiteX258" fmla="*/ 214248 w 298767"/>
                  <a:gd name="connsiteY258" fmla="*/ 308553 h 558181"/>
                  <a:gd name="connsiteX259" fmla="*/ 212807 w 298767"/>
                  <a:gd name="connsiteY259" fmla="*/ 306996 h 558181"/>
                  <a:gd name="connsiteX260" fmla="*/ 212441 w 298767"/>
                  <a:gd name="connsiteY260" fmla="*/ 306607 h 558181"/>
                  <a:gd name="connsiteX261" fmla="*/ 212258 w 298767"/>
                  <a:gd name="connsiteY261" fmla="*/ 306401 h 558181"/>
                  <a:gd name="connsiteX262" fmla="*/ 212167 w 298767"/>
                  <a:gd name="connsiteY262" fmla="*/ 306309 h 558181"/>
                  <a:gd name="connsiteX263" fmla="*/ 212121 w 298767"/>
                  <a:gd name="connsiteY263" fmla="*/ 306309 h 558181"/>
                  <a:gd name="connsiteX264" fmla="*/ 212098 w 298767"/>
                  <a:gd name="connsiteY264" fmla="*/ 306240 h 558181"/>
                  <a:gd name="connsiteX265" fmla="*/ 211664 w 298767"/>
                  <a:gd name="connsiteY265" fmla="*/ 305874 h 558181"/>
                  <a:gd name="connsiteX266" fmla="*/ 210841 w 298767"/>
                  <a:gd name="connsiteY266" fmla="*/ 305187 h 558181"/>
                  <a:gd name="connsiteX267" fmla="*/ 209217 w 298767"/>
                  <a:gd name="connsiteY267" fmla="*/ 303836 h 558181"/>
                  <a:gd name="connsiteX268" fmla="*/ 207548 w 298767"/>
                  <a:gd name="connsiteY268" fmla="*/ 302507 h 558181"/>
                  <a:gd name="connsiteX269" fmla="*/ 207136 w 298767"/>
                  <a:gd name="connsiteY269" fmla="*/ 302164 h 558181"/>
                  <a:gd name="connsiteX270" fmla="*/ 206930 w 298767"/>
                  <a:gd name="connsiteY270" fmla="*/ 302004 h 558181"/>
                  <a:gd name="connsiteX271" fmla="*/ 206816 w 298767"/>
                  <a:gd name="connsiteY271" fmla="*/ 301935 h 558181"/>
                  <a:gd name="connsiteX272" fmla="*/ 206427 w 298767"/>
                  <a:gd name="connsiteY272" fmla="*/ 301637 h 558181"/>
                  <a:gd name="connsiteX273" fmla="*/ 205558 w 298767"/>
                  <a:gd name="connsiteY273" fmla="*/ 301065 h 558181"/>
                  <a:gd name="connsiteX274" fmla="*/ 201945 w 298767"/>
                  <a:gd name="connsiteY274" fmla="*/ 298820 h 558181"/>
                  <a:gd name="connsiteX275" fmla="*/ 198149 w 298767"/>
                  <a:gd name="connsiteY275" fmla="*/ 296736 h 558181"/>
                  <a:gd name="connsiteX276" fmla="*/ 194399 w 298767"/>
                  <a:gd name="connsiteY276" fmla="*/ 294721 h 558181"/>
                  <a:gd name="connsiteX277" fmla="*/ 192524 w 298767"/>
                  <a:gd name="connsiteY277" fmla="*/ 293736 h 558181"/>
                  <a:gd name="connsiteX278" fmla="*/ 192295 w 298767"/>
                  <a:gd name="connsiteY278" fmla="*/ 293622 h 558181"/>
                  <a:gd name="connsiteX279" fmla="*/ 192181 w 298767"/>
                  <a:gd name="connsiteY279" fmla="*/ 293553 h 558181"/>
                  <a:gd name="connsiteX280" fmla="*/ 192112 w 298767"/>
                  <a:gd name="connsiteY280" fmla="*/ 293507 h 558181"/>
                  <a:gd name="connsiteX281" fmla="*/ 192112 w 298767"/>
                  <a:gd name="connsiteY281" fmla="*/ 293507 h 558181"/>
                  <a:gd name="connsiteX282" fmla="*/ 192295 w 298767"/>
                  <a:gd name="connsiteY282" fmla="*/ 293622 h 558181"/>
                  <a:gd name="connsiteX283" fmla="*/ 192295 w 298767"/>
                  <a:gd name="connsiteY283" fmla="*/ 293622 h 558181"/>
                  <a:gd name="connsiteX284" fmla="*/ 191860 w 298767"/>
                  <a:gd name="connsiteY284" fmla="*/ 293324 h 558181"/>
                  <a:gd name="connsiteX285" fmla="*/ 190969 w 298767"/>
                  <a:gd name="connsiteY285" fmla="*/ 292752 h 558181"/>
                  <a:gd name="connsiteX286" fmla="*/ 190740 w 298767"/>
                  <a:gd name="connsiteY286" fmla="*/ 292614 h 558181"/>
                  <a:gd name="connsiteX287" fmla="*/ 190626 w 298767"/>
                  <a:gd name="connsiteY287" fmla="*/ 292545 h 558181"/>
                  <a:gd name="connsiteX288" fmla="*/ 190557 w 298767"/>
                  <a:gd name="connsiteY288" fmla="*/ 292500 h 558181"/>
                  <a:gd name="connsiteX289" fmla="*/ 190557 w 298767"/>
                  <a:gd name="connsiteY289" fmla="*/ 292500 h 558181"/>
                  <a:gd name="connsiteX290" fmla="*/ 190557 w 298767"/>
                  <a:gd name="connsiteY290" fmla="*/ 292476 h 558181"/>
                  <a:gd name="connsiteX291" fmla="*/ 190671 w 298767"/>
                  <a:gd name="connsiteY291" fmla="*/ 292568 h 558181"/>
                  <a:gd name="connsiteX292" fmla="*/ 190237 w 298767"/>
                  <a:gd name="connsiteY292" fmla="*/ 292270 h 558181"/>
                  <a:gd name="connsiteX293" fmla="*/ 189757 w 298767"/>
                  <a:gd name="connsiteY293" fmla="*/ 291927 h 558181"/>
                  <a:gd name="connsiteX294" fmla="*/ 189391 w 298767"/>
                  <a:gd name="connsiteY294" fmla="*/ 290850 h 558181"/>
                  <a:gd name="connsiteX295" fmla="*/ 188202 w 298767"/>
                  <a:gd name="connsiteY295" fmla="*/ 287827 h 558181"/>
                  <a:gd name="connsiteX296" fmla="*/ 185846 w 298767"/>
                  <a:gd name="connsiteY296" fmla="*/ 281965 h 558181"/>
                  <a:gd name="connsiteX297" fmla="*/ 185686 w 298767"/>
                  <a:gd name="connsiteY297" fmla="*/ 281598 h 558181"/>
                  <a:gd name="connsiteX298" fmla="*/ 185480 w 298767"/>
                  <a:gd name="connsiteY298" fmla="*/ 281117 h 558181"/>
                  <a:gd name="connsiteX299" fmla="*/ 185412 w 298767"/>
                  <a:gd name="connsiteY299" fmla="*/ 280957 h 558181"/>
                  <a:gd name="connsiteX300" fmla="*/ 185069 w 298767"/>
                  <a:gd name="connsiteY300" fmla="*/ 280247 h 558181"/>
                  <a:gd name="connsiteX301" fmla="*/ 184383 w 298767"/>
                  <a:gd name="connsiteY301" fmla="*/ 278850 h 558181"/>
                  <a:gd name="connsiteX302" fmla="*/ 183011 w 298767"/>
                  <a:gd name="connsiteY302" fmla="*/ 275987 h 558181"/>
                  <a:gd name="connsiteX303" fmla="*/ 181638 w 298767"/>
                  <a:gd name="connsiteY303" fmla="*/ 273148 h 558181"/>
                  <a:gd name="connsiteX304" fmla="*/ 181456 w 298767"/>
                  <a:gd name="connsiteY304" fmla="*/ 272804 h 558181"/>
                  <a:gd name="connsiteX305" fmla="*/ 181227 w 298767"/>
                  <a:gd name="connsiteY305" fmla="*/ 272346 h 558181"/>
                  <a:gd name="connsiteX306" fmla="*/ 180838 w 298767"/>
                  <a:gd name="connsiteY306" fmla="*/ 271659 h 558181"/>
                  <a:gd name="connsiteX307" fmla="*/ 180084 w 298767"/>
                  <a:gd name="connsiteY307" fmla="*/ 270285 h 558181"/>
                  <a:gd name="connsiteX308" fmla="*/ 179329 w 298767"/>
                  <a:gd name="connsiteY308" fmla="*/ 268865 h 558181"/>
                  <a:gd name="connsiteX309" fmla="*/ 178529 w 298767"/>
                  <a:gd name="connsiteY309" fmla="*/ 267445 h 558181"/>
                  <a:gd name="connsiteX310" fmla="*/ 176859 w 298767"/>
                  <a:gd name="connsiteY310" fmla="*/ 264628 h 558181"/>
                  <a:gd name="connsiteX311" fmla="*/ 176356 w 298767"/>
                  <a:gd name="connsiteY311" fmla="*/ 263827 h 558181"/>
                  <a:gd name="connsiteX312" fmla="*/ 175899 w 298767"/>
                  <a:gd name="connsiteY312" fmla="*/ 263162 h 558181"/>
                  <a:gd name="connsiteX313" fmla="*/ 174984 w 298767"/>
                  <a:gd name="connsiteY313" fmla="*/ 261857 h 558181"/>
                  <a:gd name="connsiteX314" fmla="*/ 173200 w 298767"/>
                  <a:gd name="connsiteY314" fmla="*/ 259269 h 558181"/>
                  <a:gd name="connsiteX315" fmla="*/ 165951 w 298767"/>
                  <a:gd name="connsiteY315" fmla="*/ 248918 h 558181"/>
                  <a:gd name="connsiteX316" fmla="*/ 162087 w 298767"/>
                  <a:gd name="connsiteY316" fmla="*/ 243834 h 558181"/>
                  <a:gd name="connsiteX317" fmla="*/ 154357 w 298767"/>
                  <a:gd name="connsiteY317" fmla="*/ 233757 h 558181"/>
                  <a:gd name="connsiteX318" fmla="*/ 146377 w 298767"/>
                  <a:gd name="connsiteY318" fmla="*/ 223978 h 558181"/>
                  <a:gd name="connsiteX319" fmla="*/ 144387 w 298767"/>
                  <a:gd name="connsiteY319" fmla="*/ 221550 h 558181"/>
                  <a:gd name="connsiteX320" fmla="*/ 143358 w 298767"/>
                  <a:gd name="connsiteY320" fmla="*/ 220291 h 558181"/>
                  <a:gd name="connsiteX321" fmla="*/ 142329 w 298767"/>
                  <a:gd name="connsiteY321" fmla="*/ 219100 h 558181"/>
                  <a:gd name="connsiteX322" fmla="*/ 138236 w 298767"/>
                  <a:gd name="connsiteY322" fmla="*/ 214290 h 558181"/>
                  <a:gd name="connsiteX323" fmla="*/ 134119 w 298767"/>
                  <a:gd name="connsiteY323" fmla="*/ 209504 h 558181"/>
                  <a:gd name="connsiteX324" fmla="*/ 129889 w 298767"/>
                  <a:gd name="connsiteY324" fmla="*/ 204763 h 558181"/>
                  <a:gd name="connsiteX325" fmla="*/ 122182 w 298767"/>
                  <a:gd name="connsiteY325" fmla="*/ 196336 h 558181"/>
                  <a:gd name="connsiteX326" fmla="*/ 121153 w 298767"/>
                  <a:gd name="connsiteY326" fmla="*/ 191847 h 558181"/>
                  <a:gd name="connsiteX327" fmla="*/ 117975 w 298767"/>
                  <a:gd name="connsiteY327" fmla="*/ 180304 h 558181"/>
                  <a:gd name="connsiteX328" fmla="*/ 117152 w 298767"/>
                  <a:gd name="connsiteY328" fmla="*/ 177419 h 558181"/>
                  <a:gd name="connsiteX329" fmla="*/ 116283 w 298767"/>
                  <a:gd name="connsiteY329" fmla="*/ 174579 h 558181"/>
                  <a:gd name="connsiteX330" fmla="*/ 115848 w 298767"/>
                  <a:gd name="connsiteY330" fmla="*/ 173159 h 558181"/>
                  <a:gd name="connsiteX331" fmla="*/ 115322 w 298767"/>
                  <a:gd name="connsiteY331" fmla="*/ 171648 h 558181"/>
                  <a:gd name="connsiteX332" fmla="*/ 114316 w 298767"/>
                  <a:gd name="connsiteY332" fmla="*/ 168876 h 558181"/>
                  <a:gd name="connsiteX333" fmla="*/ 113310 w 298767"/>
                  <a:gd name="connsiteY333" fmla="*/ 166105 h 558181"/>
                  <a:gd name="connsiteX334" fmla="*/ 112807 w 298767"/>
                  <a:gd name="connsiteY334" fmla="*/ 164685 h 558181"/>
                  <a:gd name="connsiteX335" fmla="*/ 112555 w 298767"/>
                  <a:gd name="connsiteY335" fmla="*/ 164021 h 558181"/>
                  <a:gd name="connsiteX336" fmla="*/ 112509 w 298767"/>
                  <a:gd name="connsiteY336" fmla="*/ 163861 h 558181"/>
                  <a:gd name="connsiteX337" fmla="*/ 112395 w 298767"/>
                  <a:gd name="connsiteY337" fmla="*/ 163586 h 558181"/>
                  <a:gd name="connsiteX338" fmla="*/ 112235 w 298767"/>
                  <a:gd name="connsiteY338" fmla="*/ 163243 h 558181"/>
                  <a:gd name="connsiteX339" fmla="*/ 109697 w 298767"/>
                  <a:gd name="connsiteY339" fmla="*/ 157792 h 558181"/>
                  <a:gd name="connsiteX340" fmla="*/ 104368 w 298767"/>
                  <a:gd name="connsiteY340" fmla="*/ 147074 h 558181"/>
                  <a:gd name="connsiteX341" fmla="*/ 101441 w 298767"/>
                  <a:gd name="connsiteY341" fmla="*/ 141921 h 558181"/>
                  <a:gd name="connsiteX342" fmla="*/ 99978 w 298767"/>
                  <a:gd name="connsiteY342" fmla="*/ 139356 h 558181"/>
                  <a:gd name="connsiteX343" fmla="*/ 99612 w 298767"/>
                  <a:gd name="connsiteY343" fmla="*/ 138715 h 558181"/>
                  <a:gd name="connsiteX344" fmla="*/ 99360 w 298767"/>
                  <a:gd name="connsiteY344" fmla="*/ 138303 h 558181"/>
                  <a:gd name="connsiteX345" fmla="*/ 99155 w 298767"/>
                  <a:gd name="connsiteY345" fmla="*/ 137982 h 558181"/>
                  <a:gd name="connsiteX346" fmla="*/ 98308 w 298767"/>
                  <a:gd name="connsiteY346" fmla="*/ 136768 h 558181"/>
                  <a:gd name="connsiteX347" fmla="*/ 91631 w 298767"/>
                  <a:gd name="connsiteY347" fmla="*/ 126829 h 558181"/>
                  <a:gd name="connsiteX348" fmla="*/ 84496 w 298767"/>
                  <a:gd name="connsiteY348" fmla="*/ 117417 h 558181"/>
                  <a:gd name="connsiteX349" fmla="*/ 76950 w 298767"/>
                  <a:gd name="connsiteY349" fmla="*/ 108187 h 558181"/>
                  <a:gd name="connsiteX350" fmla="*/ 57307 w 298767"/>
                  <a:gd name="connsiteY350" fmla="*/ 86980 h 558181"/>
                  <a:gd name="connsiteX351" fmla="*/ 58176 w 298767"/>
                  <a:gd name="connsiteY351" fmla="*/ 87713 h 558181"/>
                  <a:gd name="connsiteX352" fmla="*/ 61308 w 298767"/>
                  <a:gd name="connsiteY352" fmla="*/ 90324 h 558181"/>
                  <a:gd name="connsiteX353" fmla="*/ 64464 w 298767"/>
                  <a:gd name="connsiteY353" fmla="*/ 92614 h 558181"/>
                  <a:gd name="connsiteX354" fmla="*/ 78665 w 298767"/>
                  <a:gd name="connsiteY354" fmla="*/ 100607 h 558181"/>
                  <a:gd name="connsiteX355" fmla="*/ 80472 w 298767"/>
                  <a:gd name="connsiteY355" fmla="*/ 101294 h 558181"/>
                  <a:gd name="connsiteX356" fmla="*/ 82507 w 298767"/>
                  <a:gd name="connsiteY356" fmla="*/ 101958 h 558181"/>
                  <a:gd name="connsiteX357" fmla="*/ 84565 w 298767"/>
                  <a:gd name="connsiteY357" fmla="*/ 102645 h 558181"/>
                  <a:gd name="connsiteX358" fmla="*/ 86440 w 298767"/>
                  <a:gd name="connsiteY358" fmla="*/ 103080 h 558181"/>
                  <a:gd name="connsiteX359" fmla="*/ 87401 w 298767"/>
                  <a:gd name="connsiteY359" fmla="*/ 103309 h 558181"/>
                  <a:gd name="connsiteX360" fmla="*/ 87858 w 298767"/>
                  <a:gd name="connsiteY360" fmla="*/ 103424 h 558181"/>
                  <a:gd name="connsiteX361" fmla="*/ 88224 w 298767"/>
                  <a:gd name="connsiteY361" fmla="*/ 103492 h 558181"/>
                  <a:gd name="connsiteX362" fmla="*/ 88452 w 298767"/>
                  <a:gd name="connsiteY362" fmla="*/ 103538 h 558181"/>
                  <a:gd name="connsiteX363" fmla="*/ 90351 w 298767"/>
                  <a:gd name="connsiteY363" fmla="*/ 103882 h 558181"/>
                  <a:gd name="connsiteX364" fmla="*/ 91311 w 298767"/>
                  <a:gd name="connsiteY364" fmla="*/ 104042 h 558181"/>
                  <a:gd name="connsiteX365" fmla="*/ 91791 w 298767"/>
                  <a:gd name="connsiteY365" fmla="*/ 104134 h 558181"/>
                  <a:gd name="connsiteX366" fmla="*/ 92271 w 298767"/>
                  <a:gd name="connsiteY366" fmla="*/ 104225 h 558181"/>
                  <a:gd name="connsiteX367" fmla="*/ 92500 w 298767"/>
                  <a:gd name="connsiteY367" fmla="*/ 104271 h 558181"/>
                  <a:gd name="connsiteX368" fmla="*/ 94421 w 298767"/>
                  <a:gd name="connsiteY368" fmla="*/ 104500 h 558181"/>
                  <a:gd name="connsiteX369" fmla="*/ 110131 w 298767"/>
                  <a:gd name="connsiteY369" fmla="*/ 105164 h 558181"/>
                  <a:gd name="connsiteX370" fmla="*/ 113996 w 298767"/>
                  <a:gd name="connsiteY370" fmla="*/ 105279 h 558181"/>
                  <a:gd name="connsiteX371" fmla="*/ 115939 w 298767"/>
                  <a:gd name="connsiteY371" fmla="*/ 105347 h 558181"/>
                  <a:gd name="connsiteX372" fmla="*/ 116237 w 298767"/>
                  <a:gd name="connsiteY372" fmla="*/ 105347 h 558181"/>
                  <a:gd name="connsiteX373" fmla="*/ 116145 w 298767"/>
                  <a:gd name="connsiteY373" fmla="*/ 105347 h 558181"/>
                  <a:gd name="connsiteX374" fmla="*/ 116740 w 298767"/>
                  <a:gd name="connsiteY374" fmla="*/ 105347 h 558181"/>
                  <a:gd name="connsiteX375" fmla="*/ 117700 w 298767"/>
                  <a:gd name="connsiteY375" fmla="*/ 105439 h 558181"/>
                  <a:gd name="connsiteX376" fmla="*/ 125224 w 298767"/>
                  <a:gd name="connsiteY376" fmla="*/ 106080 h 558181"/>
                  <a:gd name="connsiteX377" fmla="*/ 128860 w 298767"/>
                  <a:gd name="connsiteY377" fmla="*/ 106561 h 558181"/>
                  <a:gd name="connsiteX378" fmla="*/ 132633 w 298767"/>
                  <a:gd name="connsiteY378" fmla="*/ 107431 h 558181"/>
                  <a:gd name="connsiteX379" fmla="*/ 138807 w 298767"/>
                  <a:gd name="connsiteY379" fmla="*/ 110111 h 558181"/>
                  <a:gd name="connsiteX380" fmla="*/ 141620 w 298767"/>
                  <a:gd name="connsiteY380" fmla="*/ 112424 h 558181"/>
                  <a:gd name="connsiteX381" fmla="*/ 141803 w 298767"/>
                  <a:gd name="connsiteY381" fmla="*/ 112561 h 558181"/>
                  <a:gd name="connsiteX382" fmla="*/ 141803 w 298767"/>
                  <a:gd name="connsiteY382" fmla="*/ 112561 h 558181"/>
                  <a:gd name="connsiteX383" fmla="*/ 141871 w 298767"/>
                  <a:gd name="connsiteY383" fmla="*/ 112653 h 558181"/>
                  <a:gd name="connsiteX384" fmla="*/ 142192 w 298767"/>
                  <a:gd name="connsiteY384" fmla="*/ 113019 h 558181"/>
                  <a:gd name="connsiteX385" fmla="*/ 142832 w 298767"/>
                  <a:gd name="connsiteY385" fmla="*/ 113706 h 558181"/>
                  <a:gd name="connsiteX386" fmla="*/ 144113 w 298767"/>
                  <a:gd name="connsiteY386" fmla="*/ 115104 h 558181"/>
                  <a:gd name="connsiteX387" fmla="*/ 149258 w 298767"/>
                  <a:gd name="connsiteY387" fmla="*/ 120829 h 558181"/>
                  <a:gd name="connsiteX388" fmla="*/ 154677 w 298767"/>
                  <a:gd name="connsiteY388" fmla="*/ 126646 h 558181"/>
                  <a:gd name="connsiteX389" fmla="*/ 157513 w 298767"/>
                  <a:gd name="connsiteY389" fmla="*/ 129302 h 558181"/>
                  <a:gd name="connsiteX390" fmla="*/ 158931 w 298767"/>
                  <a:gd name="connsiteY390" fmla="*/ 130608 h 558181"/>
                  <a:gd name="connsiteX391" fmla="*/ 159274 w 298767"/>
                  <a:gd name="connsiteY391" fmla="*/ 130952 h 558181"/>
                  <a:gd name="connsiteX392" fmla="*/ 159503 w 298767"/>
                  <a:gd name="connsiteY392" fmla="*/ 131135 h 558181"/>
                  <a:gd name="connsiteX393" fmla="*/ 159708 w 298767"/>
                  <a:gd name="connsiteY393" fmla="*/ 131295 h 558181"/>
                  <a:gd name="connsiteX394" fmla="*/ 160486 w 298767"/>
                  <a:gd name="connsiteY394" fmla="*/ 131936 h 558181"/>
                  <a:gd name="connsiteX395" fmla="*/ 166775 w 298767"/>
                  <a:gd name="connsiteY395" fmla="*/ 136768 h 558181"/>
                  <a:gd name="connsiteX396" fmla="*/ 173520 w 298767"/>
                  <a:gd name="connsiteY396" fmla="*/ 140982 h 558181"/>
                  <a:gd name="connsiteX397" fmla="*/ 189025 w 298767"/>
                  <a:gd name="connsiteY397" fmla="*/ 145288 h 558181"/>
                  <a:gd name="connsiteX398" fmla="*/ 191106 w 298767"/>
                  <a:gd name="connsiteY398" fmla="*/ 145311 h 558181"/>
                  <a:gd name="connsiteX399" fmla="*/ 193027 w 298767"/>
                  <a:gd name="connsiteY399" fmla="*/ 145173 h 558181"/>
                  <a:gd name="connsiteX400" fmla="*/ 193507 w 298767"/>
                  <a:gd name="connsiteY400" fmla="*/ 145128 h 558181"/>
                  <a:gd name="connsiteX401" fmla="*/ 193850 w 298767"/>
                  <a:gd name="connsiteY401" fmla="*/ 145128 h 558181"/>
                  <a:gd name="connsiteX402" fmla="*/ 194102 w 298767"/>
                  <a:gd name="connsiteY402" fmla="*/ 145036 h 558181"/>
                  <a:gd name="connsiteX403" fmla="*/ 195108 w 298767"/>
                  <a:gd name="connsiteY403" fmla="*/ 144830 h 558181"/>
                  <a:gd name="connsiteX404" fmla="*/ 197097 w 298767"/>
                  <a:gd name="connsiteY404" fmla="*/ 144395 h 558181"/>
                  <a:gd name="connsiteX405" fmla="*/ 197349 w 298767"/>
                  <a:gd name="connsiteY405" fmla="*/ 144280 h 558181"/>
                  <a:gd name="connsiteX406" fmla="*/ 198904 w 298767"/>
                  <a:gd name="connsiteY406" fmla="*/ 145631 h 558181"/>
                  <a:gd name="connsiteX407" fmla="*/ 200619 w 298767"/>
                  <a:gd name="connsiteY407" fmla="*/ 147097 h 558181"/>
                  <a:gd name="connsiteX408" fmla="*/ 201465 w 298767"/>
                  <a:gd name="connsiteY408" fmla="*/ 147830 h 558181"/>
                  <a:gd name="connsiteX409" fmla="*/ 201899 w 298767"/>
                  <a:gd name="connsiteY409" fmla="*/ 148219 h 558181"/>
                  <a:gd name="connsiteX410" fmla="*/ 201922 w 298767"/>
                  <a:gd name="connsiteY410" fmla="*/ 148219 h 558181"/>
                  <a:gd name="connsiteX411" fmla="*/ 202105 w 298767"/>
                  <a:gd name="connsiteY411" fmla="*/ 148402 h 558181"/>
                  <a:gd name="connsiteX412" fmla="*/ 205146 w 298767"/>
                  <a:gd name="connsiteY412" fmla="*/ 151380 h 558181"/>
                  <a:gd name="connsiteX413" fmla="*/ 208280 w 298767"/>
                  <a:gd name="connsiteY413" fmla="*/ 154609 h 558181"/>
                  <a:gd name="connsiteX414" fmla="*/ 208371 w 298767"/>
                  <a:gd name="connsiteY414" fmla="*/ 154701 h 558181"/>
                  <a:gd name="connsiteX415" fmla="*/ 208417 w 298767"/>
                  <a:gd name="connsiteY415" fmla="*/ 154769 h 558181"/>
                  <a:gd name="connsiteX416" fmla="*/ 208417 w 298767"/>
                  <a:gd name="connsiteY416" fmla="*/ 154769 h 558181"/>
                  <a:gd name="connsiteX417" fmla="*/ 208417 w 298767"/>
                  <a:gd name="connsiteY417" fmla="*/ 154792 h 558181"/>
                  <a:gd name="connsiteX418" fmla="*/ 208302 w 298767"/>
                  <a:gd name="connsiteY418" fmla="*/ 154654 h 558181"/>
                  <a:gd name="connsiteX419" fmla="*/ 208325 w 298767"/>
                  <a:gd name="connsiteY419" fmla="*/ 154654 h 558181"/>
                  <a:gd name="connsiteX420" fmla="*/ 208508 w 298767"/>
                  <a:gd name="connsiteY420" fmla="*/ 154861 h 558181"/>
                  <a:gd name="connsiteX421" fmla="*/ 208874 w 298767"/>
                  <a:gd name="connsiteY421" fmla="*/ 155250 h 558181"/>
                  <a:gd name="connsiteX422" fmla="*/ 209606 w 298767"/>
                  <a:gd name="connsiteY422" fmla="*/ 156075 h 558181"/>
                  <a:gd name="connsiteX423" fmla="*/ 211047 w 298767"/>
                  <a:gd name="connsiteY423" fmla="*/ 157769 h 558181"/>
                  <a:gd name="connsiteX424" fmla="*/ 211755 w 298767"/>
                  <a:gd name="connsiteY424" fmla="*/ 158640 h 558181"/>
                  <a:gd name="connsiteX425" fmla="*/ 211938 w 298767"/>
                  <a:gd name="connsiteY425" fmla="*/ 158823 h 558181"/>
                  <a:gd name="connsiteX426" fmla="*/ 212030 w 298767"/>
                  <a:gd name="connsiteY426" fmla="*/ 158937 h 558181"/>
                  <a:gd name="connsiteX427" fmla="*/ 212076 w 298767"/>
                  <a:gd name="connsiteY427" fmla="*/ 158983 h 558181"/>
                  <a:gd name="connsiteX428" fmla="*/ 212121 w 298767"/>
                  <a:gd name="connsiteY428" fmla="*/ 158983 h 558181"/>
                  <a:gd name="connsiteX429" fmla="*/ 212121 w 298767"/>
                  <a:gd name="connsiteY429" fmla="*/ 159029 h 558181"/>
                  <a:gd name="connsiteX430" fmla="*/ 212007 w 298767"/>
                  <a:gd name="connsiteY430" fmla="*/ 158868 h 558181"/>
                  <a:gd name="connsiteX431" fmla="*/ 212327 w 298767"/>
                  <a:gd name="connsiteY431" fmla="*/ 159281 h 558181"/>
                  <a:gd name="connsiteX432" fmla="*/ 213676 w 298767"/>
                  <a:gd name="connsiteY432" fmla="*/ 161044 h 558181"/>
                  <a:gd name="connsiteX433" fmla="*/ 215002 w 298767"/>
                  <a:gd name="connsiteY433" fmla="*/ 162831 h 558181"/>
                  <a:gd name="connsiteX434" fmla="*/ 215666 w 298767"/>
                  <a:gd name="connsiteY434" fmla="*/ 163746 h 558181"/>
                  <a:gd name="connsiteX435" fmla="*/ 215826 w 298767"/>
                  <a:gd name="connsiteY435" fmla="*/ 163976 h 558181"/>
                  <a:gd name="connsiteX436" fmla="*/ 215826 w 298767"/>
                  <a:gd name="connsiteY436" fmla="*/ 164021 h 558181"/>
                  <a:gd name="connsiteX437" fmla="*/ 215872 w 298767"/>
                  <a:gd name="connsiteY437" fmla="*/ 164044 h 558181"/>
                  <a:gd name="connsiteX438" fmla="*/ 216192 w 298767"/>
                  <a:gd name="connsiteY438" fmla="*/ 164525 h 558181"/>
                  <a:gd name="connsiteX439" fmla="*/ 218570 w 298767"/>
                  <a:gd name="connsiteY439" fmla="*/ 168212 h 558181"/>
                  <a:gd name="connsiteX440" fmla="*/ 220834 w 298767"/>
                  <a:gd name="connsiteY440" fmla="*/ 172449 h 558181"/>
                  <a:gd name="connsiteX441" fmla="*/ 222709 w 298767"/>
                  <a:gd name="connsiteY441" fmla="*/ 176686 h 558181"/>
                  <a:gd name="connsiteX442" fmla="*/ 224356 w 298767"/>
                  <a:gd name="connsiteY442" fmla="*/ 181129 h 558181"/>
                  <a:gd name="connsiteX443" fmla="*/ 225682 w 298767"/>
                  <a:gd name="connsiteY443" fmla="*/ 185618 h 558181"/>
                  <a:gd name="connsiteX444" fmla="*/ 226734 w 298767"/>
                  <a:gd name="connsiteY444" fmla="*/ 190427 h 558181"/>
                  <a:gd name="connsiteX445" fmla="*/ 227351 w 298767"/>
                  <a:gd name="connsiteY445" fmla="*/ 195053 h 558181"/>
                  <a:gd name="connsiteX446" fmla="*/ 227854 w 298767"/>
                  <a:gd name="connsiteY446" fmla="*/ 199816 h 558181"/>
                  <a:gd name="connsiteX447" fmla="*/ 228014 w 298767"/>
                  <a:gd name="connsiteY447" fmla="*/ 204832 h 558181"/>
                  <a:gd name="connsiteX448" fmla="*/ 228106 w 298767"/>
                  <a:gd name="connsiteY448" fmla="*/ 207305 h 558181"/>
                  <a:gd name="connsiteX449" fmla="*/ 228037 w 298767"/>
                  <a:gd name="connsiteY449" fmla="*/ 209687 h 558181"/>
                  <a:gd name="connsiteX450" fmla="*/ 227877 w 298767"/>
                  <a:gd name="connsiteY450" fmla="*/ 214611 h 558181"/>
                  <a:gd name="connsiteX451" fmla="*/ 227420 w 298767"/>
                  <a:gd name="connsiteY451" fmla="*/ 224573 h 558181"/>
                  <a:gd name="connsiteX452" fmla="*/ 227328 w 298767"/>
                  <a:gd name="connsiteY452" fmla="*/ 229726 h 558181"/>
                  <a:gd name="connsiteX453" fmla="*/ 227443 w 298767"/>
                  <a:gd name="connsiteY453" fmla="*/ 234787 h 558181"/>
                  <a:gd name="connsiteX454" fmla="*/ 227854 w 298767"/>
                  <a:gd name="connsiteY454" fmla="*/ 239894 h 558181"/>
                  <a:gd name="connsiteX455" fmla="*/ 228289 w 298767"/>
                  <a:gd name="connsiteY455" fmla="*/ 244956 h 558181"/>
                  <a:gd name="connsiteX456" fmla="*/ 228289 w 298767"/>
                  <a:gd name="connsiteY456" fmla="*/ 245139 h 558181"/>
                  <a:gd name="connsiteX457" fmla="*/ 228311 w 298767"/>
                  <a:gd name="connsiteY457" fmla="*/ 245208 h 558181"/>
                  <a:gd name="connsiteX458" fmla="*/ 229021 w 298767"/>
                  <a:gd name="connsiteY458" fmla="*/ 249192 h 558181"/>
                  <a:gd name="connsiteX459" fmla="*/ 229867 w 298767"/>
                  <a:gd name="connsiteY459" fmla="*/ 253109 h 558181"/>
                  <a:gd name="connsiteX460" fmla="*/ 230095 w 298767"/>
                  <a:gd name="connsiteY460" fmla="*/ 254070 h 558181"/>
                  <a:gd name="connsiteX461" fmla="*/ 230164 w 298767"/>
                  <a:gd name="connsiteY461" fmla="*/ 254322 h 558181"/>
                  <a:gd name="connsiteX462" fmla="*/ 230255 w 298767"/>
                  <a:gd name="connsiteY462" fmla="*/ 254735 h 558181"/>
                  <a:gd name="connsiteX463" fmla="*/ 230393 w 298767"/>
                  <a:gd name="connsiteY463" fmla="*/ 255193 h 558181"/>
                  <a:gd name="connsiteX464" fmla="*/ 230964 w 298767"/>
                  <a:gd name="connsiteY464" fmla="*/ 257048 h 558181"/>
                  <a:gd name="connsiteX465" fmla="*/ 231536 w 298767"/>
                  <a:gd name="connsiteY465" fmla="*/ 258995 h 558181"/>
                  <a:gd name="connsiteX466" fmla="*/ 232222 w 298767"/>
                  <a:gd name="connsiteY466" fmla="*/ 261056 h 558181"/>
                  <a:gd name="connsiteX467" fmla="*/ 232977 w 298767"/>
                  <a:gd name="connsiteY467" fmla="*/ 262910 h 558181"/>
                  <a:gd name="connsiteX468" fmla="*/ 233731 w 298767"/>
                  <a:gd name="connsiteY468" fmla="*/ 264743 h 558181"/>
                  <a:gd name="connsiteX469" fmla="*/ 234509 w 298767"/>
                  <a:gd name="connsiteY469" fmla="*/ 266575 h 558181"/>
                  <a:gd name="connsiteX470" fmla="*/ 234898 w 298767"/>
                  <a:gd name="connsiteY470" fmla="*/ 267468 h 558181"/>
                  <a:gd name="connsiteX471" fmla="*/ 235378 w 298767"/>
                  <a:gd name="connsiteY471" fmla="*/ 268453 h 558181"/>
                  <a:gd name="connsiteX472" fmla="*/ 236384 w 298767"/>
                  <a:gd name="connsiteY472" fmla="*/ 270308 h 558181"/>
                  <a:gd name="connsiteX473" fmla="*/ 237413 w 298767"/>
                  <a:gd name="connsiteY473" fmla="*/ 272048 h 558181"/>
                  <a:gd name="connsiteX474" fmla="*/ 239425 w 298767"/>
                  <a:gd name="connsiteY474" fmla="*/ 275506 h 558181"/>
                  <a:gd name="connsiteX475" fmla="*/ 239471 w 298767"/>
                  <a:gd name="connsiteY475" fmla="*/ 275575 h 558181"/>
                  <a:gd name="connsiteX476" fmla="*/ 239517 w 298767"/>
                  <a:gd name="connsiteY476" fmla="*/ 275621 h 558181"/>
                  <a:gd name="connsiteX477" fmla="*/ 246949 w 298767"/>
                  <a:gd name="connsiteY477" fmla="*/ 285560 h 558181"/>
                  <a:gd name="connsiteX478" fmla="*/ 248756 w 298767"/>
                  <a:gd name="connsiteY478" fmla="*/ 287919 h 558181"/>
                  <a:gd name="connsiteX479" fmla="*/ 250402 w 298767"/>
                  <a:gd name="connsiteY479" fmla="*/ 290553 h 558181"/>
                  <a:gd name="connsiteX480" fmla="*/ 251980 w 298767"/>
                  <a:gd name="connsiteY480" fmla="*/ 293118 h 558181"/>
                  <a:gd name="connsiteX481" fmla="*/ 253466 w 298767"/>
                  <a:gd name="connsiteY481" fmla="*/ 295820 h 558181"/>
                  <a:gd name="connsiteX482" fmla="*/ 254907 w 298767"/>
                  <a:gd name="connsiteY482" fmla="*/ 298500 h 558181"/>
                  <a:gd name="connsiteX483" fmla="*/ 256279 w 298767"/>
                  <a:gd name="connsiteY483" fmla="*/ 301271 h 558181"/>
                  <a:gd name="connsiteX484" fmla="*/ 257536 w 298767"/>
                  <a:gd name="connsiteY484" fmla="*/ 304065 h 558181"/>
                  <a:gd name="connsiteX485" fmla="*/ 258749 w 298767"/>
                  <a:gd name="connsiteY485" fmla="*/ 306882 h 558181"/>
                  <a:gd name="connsiteX486" fmla="*/ 259869 w 298767"/>
                  <a:gd name="connsiteY486" fmla="*/ 309767 h 558181"/>
                  <a:gd name="connsiteX487" fmla="*/ 260144 w 298767"/>
                  <a:gd name="connsiteY487" fmla="*/ 310500 h 558181"/>
                  <a:gd name="connsiteX488" fmla="*/ 260372 w 298767"/>
                  <a:gd name="connsiteY488" fmla="*/ 311187 h 558181"/>
                  <a:gd name="connsiteX489" fmla="*/ 260875 w 298767"/>
                  <a:gd name="connsiteY489" fmla="*/ 312653 h 558181"/>
                  <a:gd name="connsiteX490" fmla="*/ 261881 w 298767"/>
                  <a:gd name="connsiteY490" fmla="*/ 315607 h 558181"/>
                  <a:gd name="connsiteX491" fmla="*/ 262773 w 298767"/>
                  <a:gd name="connsiteY491" fmla="*/ 318562 h 558181"/>
                  <a:gd name="connsiteX492" fmla="*/ 263253 w 298767"/>
                  <a:gd name="connsiteY492" fmla="*/ 320188 h 558181"/>
                  <a:gd name="connsiteX493" fmla="*/ 263322 w 298767"/>
                  <a:gd name="connsiteY493" fmla="*/ 318997 h 558181"/>
                  <a:gd name="connsiteX494" fmla="*/ 263619 w 298767"/>
                  <a:gd name="connsiteY494" fmla="*/ 318080 h 558181"/>
                  <a:gd name="connsiteX495" fmla="*/ 263871 w 298767"/>
                  <a:gd name="connsiteY495" fmla="*/ 318287 h 558181"/>
                  <a:gd name="connsiteX496" fmla="*/ 263734 w 298767"/>
                  <a:gd name="connsiteY496" fmla="*/ 317668 h 558181"/>
                  <a:gd name="connsiteX497" fmla="*/ 263825 w 298767"/>
                  <a:gd name="connsiteY497" fmla="*/ 317027 h 558181"/>
                  <a:gd name="connsiteX498" fmla="*/ 263757 w 298767"/>
                  <a:gd name="connsiteY498" fmla="*/ 315149 h 558181"/>
                  <a:gd name="connsiteX499" fmla="*/ 263528 w 298767"/>
                  <a:gd name="connsiteY499" fmla="*/ 311989 h 558181"/>
                  <a:gd name="connsiteX500" fmla="*/ 263391 w 298767"/>
                  <a:gd name="connsiteY500" fmla="*/ 310409 h 558181"/>
                  <a:gd name="connsiteX501" fmla="*/ 263299 w 298767"/>
                  <a:gd name="connsiteY501" fmla="*/ 309515 h 558181"/>
                  <a:gd name="connsiteX502" fmla="*/ 263185 w 298767"/>
                  <a:gd name="connsiteY502" fmla="*/ 308759 h 558181"/>
                  <a:gd name="connsiteX503" fmla="*/ 262728 w 298767"/>
                  <a:gd name="connsiteY503" fmla="*/ 305599 h 558181"/>
                  <a:gd name="connsiteX504" fmla="*/ 262065 w 298767"/>
                  <a:gd name="connsiteY504" fmla="*/ 302439 h 558181"/>
                  <a:gd name="connsiteX505" fmla="*/ 261378 w 298767"/>
                  <a:gd name="connsiteY505" fmla="*/ 299347 h 558181"/>
                  <a:gd name="connsiteX506" fmla="*/ 260487 w 298767"/>
                  <a:gd name="connsiteY506" fmla="*/ 296141 h 558181"/>
                  <a:gd name="connsiteX507" fmla="*/ 259549 w 298767"/>
                  <a:gd name="connsiteY507" fmla="*/ 293141 h 558181"/>
                  <a:gd name="connsiteX508" fmla="*/ 258406 w 298767"/>
                  <a:gd name="connsiteY508" fmla="*/ 289912 h 558181"/>
                  <a:gd name="connsiteX509" fmla="*/ 257148 w 298767"/>
                  <a:gd name="connsiteY509" fmla="*/ 286888 h 558181"/>
                  <a:gd name="connsiteX510" fmla="*/ 255913 w 298767"/>
                  <a:gd name="connsiteY510" fmla="*/ 284003 h 558181"/>
                  <a:gd name="connsiteX511" fmla="*/ 254312 w 298767"/>
                  <a:gd name="connsiteY511" fmla="*/ 281003 h 558181"/>
                  <a:gd name="connsiteX512" fmla="*/ 252780 w 298767"/>
                  <a:gd name="connsiteY512" fmla="*/ 278209 h 558181"/>
                  <a:gd name="connsiteX513" fmla="*/ 251225 w 298767"/>
                  <a:gd name="connsiteY513" fmla="*/ 275461 h 558181"/>
                  <a:gd name="connsiteX514" fmla="*/ 248115 w 298767"/>
                  <a:gd name="connsiteY514" fmla="*/ 269964 h 558181"/>
                  <a:gd name="connsiteX515" fmla="*/ 248321 w 298767"/>
                  <a:gd name="connsiteY515" fmla="*/ 270331 h 558181"/>
                  <a:gd name="connsiteX516" fmla="*/ 245622 w 298767"/>
                  <a:gd name="connsiteY516" fmla="*/ 263804 h 558181"/>
                  <a:gd name="connsiteX517" fmla="*/ 245440 w 298767"/>
                  <a:gd name="connsiteY517" fmla="*/ 263391 h 558181"/>
                  <a:gd name="connsiteX518" fmla="*/ 245440 w 298767"/>
                  <a:gd name="connsiteY518" fmla="*/ 263391 h 558181"/>
                  <a:gd name="connsiteX519" fmla="*/ 245371 w 298767"/>
                  <a:gd name="connsiteY519" fmla="*/ 263162 h 558181"/>
                  <a:gd name="connsiteX520" fmla="*/ 245097 w 298767"/>
                  <a:gd name="connsiteY520" fmla="*/ 262292 h 558181"/>
                  <a:gd name="connsiteX521" fmla="*/ 244525 w 298767"/>
                  <a:gd name="connsiteY521" fmla="*/ 260529 h 558181"/>
                  <a:gd name="connsiteX522" fmla="*/ 244250 w 298767"/>
                  <a:gd name="connsiteY522" fmla="*/ 259658 h 558181"/>
                  <a:gd name="connsiteX523" fmla="*/ 244250 w 298767"/>
                  <a:gd name="connsiteY523" fmla="*/ 259544 h 558181"/>
                  <a:gd name="connsiteX524" fmla="*/ 244090 w 298767"/>
                  <a:gd name="connsiteY524" fmla="*/ 259200 h 558181"/>
                  <a:gd name="connsiteX525" fmla="*/ 244045 w 298767"/>
                  <a:gd name="connsiteY525" fmla="*/ 259040 h 558181"/>
                  <a:gd name="connsiteX526" fmla="*/ 243953 w 298767"/>
                  <a:gd name="connsiteY526" fmla="*/ 258697 h 558181"/>
                  <a:gd name="connsiteX527" fmla="*/ 243564 w 298767"/>
                  <a:gd name="connsiteY527" fmla="*/ 257254 h 558181"/>
                  <a:gd name="connsiteX528" fmla="*/ 243221 w 298767"/>
                  <a:gd name="connsiteY528" fmla="*/ 255674 h 558181"/>
                  <a:gd name="connsiteX529" fmla="*/ 242878 w 298767"/>
                  <a:gd name="connsiteY529" fmla="*/ 253842 h 558181"/>
                  <a:gd name="connsiteX530" fmla="*/ 242512 w 298767"/>
                  <a:gd name="connsiteY530" fmla="*/ 252032 h 558181"/>
                  <a:gd name="connsiteX531" fmla="*/ 242467 w 298767"/>
                  <a:gd name="connsiteY531" fmla="*/ 251826 h 558181"/>
                  <a:gd name="connsiteX532" fmla="*/ 242375 w 298767"/>
                  <a:gd name="connsiteY532" fmla="*/ 251414 h 558181"/>
                  <a:gd name="connsiteX533" fmla="*/ 242330 w 298767"/>
                  <a:gd name="connsiteY533" fmla="*/ 251070 h 558181"/>
                  <a:gd name="connsiteX534" fmla="*/ 242261 w 298767"/>
                  <a:gd name="connsiteY534" fmla="*/ 250452 h 558181"/>
                  <a:gd name="connsiteX535" fmla="*/ 242192 w 298767"/>
                  <a:gd name="connsiteY535" fmla="*/ 249994 h 558181"/>
                  <a:gd name="connsiteX536" fmla="*/ 243541 w 298767"/>
                  <a:gd name="connsiteY536" fmla="*/ 251368 h 558181"/>
                  <a:gd name="connsiteX537" fmla="*/ 244982 w 298767"/>
                  <a:gd name="connsiteY537" fmla="*/ 252811 h 558181"/>
                  <a:gd name="connsiteX538" fmla="*/ 245348 w 298767"/>
                  <a:gd name="connsiteY538" fmla="*/ 253155 h 558181"/>
                  <a:gd name="connsiteX539" fmla="*/ 245531 w 298767"/>
                  <a:gd name="connsiteY539" fmla="*/ 253338 h 558181"/>
                  <a:gd name="connsiteX540" fmla="*/ 245622 w 298767"/>
                  <a:gd name="connsiteY540" fmla="*/ 253429 h 558181"/>
                  <a:gd name="connsiteX541" fmla="*/ 245668 w 298767"/>
                  <a:gd name="connsiteY541" fmla="*/ 253475 h 558181"/>
                  <a:gd name="connsiteX542" fmla="*/ 245668 w 298767"/>
                  <a:gd name="connsiteY542" fmla="*/ 253475 h 558181"/>
                  <a:gd name="connsiteX543" fmla="*/ 245485 w 298767"/>
                  <a:gd name="connsiteY543" fmla="*/ 253246 h 558181"/>
                  <a:gd name="connsiteX544" fmla="*/ 245485 w 298767"/>
                  <a:gd name="connsiteY544" fmla="*/ 253223 h 558181"/>
                  <a:gd name="connsiteX545" fmla="*/ 245485 w 298767"/>
                  <a:gd name="connsiteY545" fmla="*/ 253269 h 558181"/>
                  <a:gd name="connsiteX546" fmla="*/ 246126 w 298767"/>
                  <a:gd name="connsiteY546" fmla="*/ 254070 h 558181"/>
                  <a:gd name="connsiteX547" fmla="*/ 248618 w 298767"/>
                  <a:gd name="connsiteY547" fmla="*/ 257300 h 558181"/>
                  <a:gd name="connsiteX548" fmla="*/ 250699 w 298767"/>
                  <a:gd name="connsiteY548" fmla="*/ 260552 h 558181"/>
                  <a:gd name="connsiteX549" fmla="*/ 252689 w 298767"/>
                  <a:gd name="connsiteY549" fmla="*/ 264056 h 558181"/>
                  <a:gd name="connsiteX550" fmla="*/ 253649 w 298767"/>
                  <a:gd name="connsiteY550" fmla="*/ 265865 h 558181"/>
                  <a:gd name="connsiteX551" fmla="*/ 254449 w 298767"/>
                  <a:gd name="connsiteY551" fmla="*/ 267651 h 558181"/>
                  <a:gd name="connsiteX552" fmla="*/ 256142 w 298767"/>
                  <a:gd name="connsiteY552" fmla="*/ 271384 h 558181"/>
                  <a:gd name="connsiteX553" fmla="*/ 257697 w 298767"/>
                  <a:gd name="connsiteY553" fmla="*/ 275140 h 558181"/>
                  <a:gd name="connsiteX554" fmla="*/ 258200 w 298767"/>
                  <a:gd name="connsiteY554" fmla="*/ 276400 h 558181"/>
                  <a:gd name="connsiteX555" fmla="*/ 258794 w 298767"/>
                  <a:gd name="connsiteY555" fmla="*/ 275026 h 558181"/>
                  <a:gd name="connsiteX556" fmla="*/ 259595 w 298767"/>
                  <a:gd name="connsiteY556" fmla="*/ 273056 h 558181"/>
                  <a:gd name="connsiteX557" fmla="*/ 259778 w 298767"/>
                  <a:gd name="connsiteY557" fmla="*/ 272575 h 558181"/>
                  <a:gd name="connsiteX558" fmla="*/ 259869 w 298767"/>
                  <a:gd name="connsiteY558" fmla="*/ 272323 h 558181"/>
                  <a:gd name="connsiteX559" fmla="*/ 259869 w 298767"/>
                  <a:gd name="connsiteY559" fmla="*/ 272254 h 558181"/>
                  <a:gd name="connsiteX560" fmla="*/ 259915 w 298767"/>
                  <a:gd name="connsiteY560" fmla="*/ 272071 h 558181"/>
                  <a:gd name="connsiteX561" fmla="*/ 259915 w 298767"/>
                  <a:gd name="connsiteY561" fmla="*/ 271934 h 558181"/>
                  <a:gd name="connsiteX562" fmla="*/ 260189 w 298767"/>
                  <a:gd name="connsiteY562" fmla="*/ 270857 h 558181"/>
                  <a:gd name="connsiteX563" fmla="*/ 260647 w 298767"/>
                  <a:gd name="connsiteY563" fmla="*/ 268613 h 558181"/>
                  <a:gd name="connsiteX564" fmla="*/ 260875 w 298767"/>
                  <a:gd name="connsiteY564" fmla="*/ 266529 h 558181"/>
                  <a:gd name="connsiteX565" fmla="*/ 261058 w 298767"/>
                  <a:gd name="connsiteY565" fmla="*/ 264468 h 558181"/>
                  <a:gd name="connsiteX566" fmla="*/ 261058 w 298767"/>
                  <a:gd name="connsiteY566" fmla="*/ 262109 h 558181"/>
                  <a:gd name="connsiteX567" fmla="*/ 260875 w 298767"/>
                  <a:gd name="connsiteY567" fmla="*/ 259865 h 558181"/>
                  <a:gd name="connsiteX568" fmla="*/ 260555 w 298767"/>
                  <a:gd name="connsiteY568" fmla="*/ 257597 h 558181"/>
                  <a:gd name="connsiteX569" fmla="*/ 260098 w 298767"/>
                  <a:gd name="connsiteY569" fmla="*/ 255239 h 558181"/>
                  <a:gd name="connsiteX570" fmla="*/ 259572 w 298767"/>
                  <a:gd name="connsiteY570" fmla="*/ 253246 h 558181"/>
                  <a:gd name="connsiteX571" fmla="*/ 257971 w 298767"/>
                  <a:gd name="connsiteY571" fmla="*/ 248849 h 558181"/>
                  <a:gd name="connsiteX572" fmla="*/ 256919 w 298767"/>
                  <a:gd name="connsiteY572" fmla="*/ 246765 h 558181"/>
                  <a:gd name="connsiteX573" fmla="*/ 255730 w 298767"/>
                  <a:gd name="connsiteY573" fmla="*/ 244681 h 558181"/>
                  <a:gd name="connsiteX574" fmla="*/ 254335 w 298767"/>
                  <a:gd name="connsiteY574" fmla="*/ 242551 h 558181"/>
                  <a:gd name="connsiteX575" fmla="*/ 253054 w 298767"/>
                  <a:gd name="connsiteY575" fmla="*/ 240879 h 558181"/>
                  <a:gd name="connsiteX576" fmla="*/ 252414 w 298767"/>
                  <a:gd name="connsiteY576" fmla="*/ 240100 h 558181"/>
                  <a:gd name="connsiteX577" fmla="*/ 252254 w 298767"/>
                  <a:gd name="connsiteY577" fmla="*/ 239917 h 558181"/>
                  <a:gd name="connsiteX578" fmla="*/ 252163 w 298767"/>
                  <a:gd name="connsiteY578" fmla="*/ 239826 h 558181"/>
                  <a:gd name="connsiteX579" fmla="*/ 252163 w 298767"/>
                  <a:gd name="connsiteY579" fmla="*/ 239780 h 558181"/>
                  <a:gd name="connsiteX580" fmla="*/ 251957 w 298767"/>
                  <a:gd name="connsiteY580" fmla="*/ 239574 h 558181"/>
                  <a:gd name="connsiteX581" fmla="*/ 251614 w 298767"/>
                  <a:gd name="connsiteY581" fmla="*/ 239185 h 558181"/>
                  <a:gd name="connsiteX582" fmla="*/ 250265 w 298767"/>
                  <a:gd name="connsiteY582" fmla="*/ 237673 h 558181"/>
                  <a:gd name="connsiteX583" fmla="*/ 248961 w 298767"/>
                  <a:gd name="connsiteY583" fmla="*/ 236139 h 558181"/>
                  <a:gd name="connsiteX584" fmla="*/ 248664 w 298767"/>
                  <a:gd name="connsiteY584" fmla="*/ 235795 h 558181"/>
                  <a:gd name="connsiteX585" fmla="*/ 248550 w 298767"/>
                  <a:gd name="connsiteY585" fmla="*/ 235612 h 558181"/>
                  <a:gd name="connsiteX586" fmla="*/ 248275 w 298767"/>
                  <a:gd name="connsiteY586" fmla="*/ 235200 h 558181"/>
                  <a:gd name="connsiteX587" fmla="*/ 245851 w 298767"/>
                  <a:gd name="connsiteY587" fmla="*/ 231925 h 558181"/>
                  <a:gd name="connsiteX588" fmla="*/ 245691 w 298767"/>
                  <a:gd name="connsiteY588" fmla="*/ 231718 h 558181"/>
                  <a:gd name="connsiteX589" fmla="*/ 245691 w 298767"/>
                  <a:gd name="connsiteY589" fmla="*/ 231718 h 558181"/>
                  <a:gd name="connsiteX590" fmla="*/ 245554 w 298767"/>
                  <a:gd name="connsiteY590" fmla="*/ 231490 h 558181"/>
                  <a:gd name="connsiteX591" fmla="*/ 245119 w 298767"/>
                  <a:gd name="connsiteY591" fmla="*/ 230757 h 558181"/>
                  <a:gd name="connsiteX592" fmla="*/ 244205 w 298767"/>
                  <a:gd name="connsiteY592" fmla="*/ 229314 h 558181"/>
                  <a:gd name="connsiteX593" fmla="*/ 242307 w 298767"/>
                  <a:gd name="connsiteY593" fmla="*/ 225947 h 558181"/>
                  <a:gd name="connsiteX594" fmla="*/ 241804 w 298767"/>
                  <a:gd name="connsiteY594" fmla="*/ 224939 h 558181"/>
                  <a:gd name="connsiteX595" fmla="*/ 241895 w 298767"/>
                  <a:gd name="connsiteY595" fmla="*/ 223817 h 558181"/>
                  <a:gd name="connsiteX596" fmla="*/ 242558 w 298767"/>
                  <a:gd name="connsiteY596" fmla="*/ 213535 h 558181"/>
                  <a:gd name="connsiteX597" fmla="*/ 242810 w 298767"/>
                  <a:gd name="connsiteY597" fmla="*/ 208405 h 558181"/>
                  <a:gd name="connsiteX598" fmla="*/ 242673 w 298767"/>
                  <a:gd name="connsiteY598" fmla="*/ 202725 h 558181"/>
                  <a:gd name="connsiteX599" fmla="*/ 242398 w 298767"/>
                  <a:gd name="connsiteY599" fmla="*/ 197114 h 558181"/>
                  <a:gd name="connsiteX600" fmla="*/ 241278 w 298767"/>
                  <a:gd name="connsiteY600" fmla="*/ 189511 h 558181"/>
                  <a:gd name="connsiteX601" fmla="*/ 241140 w 298767"/>
                  <a:gd name="connsiteY601" fmla="*/ 188549 h 558181"/>
                  <a:gd name="connsiteX602" fmla="*/ 241072 w 298767"/>
                  <a:gd name="connsiteY602" fmla="*/ 188160 h 558181"/>
                  <a:gd name="connsiteX603" fmla="*/ 241026 w 298767"/>
                  <a:gd name="connsiteY603" fmla="*/ 187999 h 558181"/>
                  <a:gd name="connsiteX604" fmla="*/ 240706 w 298767"/>
                  <a:gd name="connsiteY604" fmla="*/ 186625 h 558181"/>
                  <a:gd name="connsiteX605" fmla="*/ 239243 w 298767"/>
                  <a:gd name="connsiteY605" fmla="*/ 181198 h 558181"/>
                  <a:gd name="connsiteX606" fmla="*/ 237344 w 298767"/>
                  <a:gd name="connsiteY606" fmla="*/ 175816 h 558181"/>
                  <a:gd name="connsiteX607" fmla="*/ 236819 w 298767"/>
                  <a:gd name="connsiteY607" fmla="*/ 174488 h 558181"/>
                  <a:gd name="connsiteX608" fmla="*/ 236270 w 298767"/>
                  <a:gd name="connsiteY608" fmla="*/ 173319 h 558181"/>
                  <a:gd name="connsiteX609" fmla="*/ 235195 w 298767"/>
                  <a:gd name="connsiteY609" fmla="*/ 170984 h 558181"/>
                  <a:gd name="connsiteX610" fmla="*/ 232474 w 298767"/>
                  <a:gd name="connsiteY610" fmla="*/ 165831 h 558181"/>
                  <a:gd name="connsiteX611" fmla="*/ 229707 w 298767"/>
                  <a:gd name="connsiteY611" fmla="*/ 161456 h 558181"/>
                  <a:gd name="connsiteX612" fmla="*/ 229546 w 298767"/>
                  <a:gd name="connsiteY612" fmla="*/ 161181 h 558181"/>
                  <a:gd name="connsiteX613" fmla="*/ 229501 w 298767"/>
                  <a:gd name="connsiteY613" fmla="*/ 161090 h 558181"/>
                  <a:gd name="connsiteX614" fmla="*/ 226688 w 298767"/>
                  <a:gd name="connsiteY614" fmla="*/ 157403 h 558181"/>
                  <a:gd name="connsiteX615" fmla="*/ 226345 w 298767"/>
                  <a:gd name="connsiteY615" fmla="*/ 156945 h 558181"/>
                  <a:gd name="connsiteX616" fmla="*/ 226162 w 298767"/>
                  <a:gd name="connsiteY616" fmla="*/ 156716 h 558181"/>
                  <a:gd name="connsiteX617" fmla="*/ 225979 w 298767"/>
                  <a:gd name="connsiteY617" fmla="*/ 156487 h 558181"/>
                  <a:gd name="connsiteX618" fmla="*/ 225934 w 298767"/>
                  <a:gd name="connsiteY618" fmla="*/ 156418 h 558181"/>
                  <a:gd name="connsiteX619" fmla="*/ 225842 w 298767"/>
                  <a:gd name="connsiteY619" fmla="*/ 156303 h 558181"/>
                  <a:gd name="connsiteX620" fmla="*/ 225087 w 298767"/>
                  <a:gd name="connsiteY620" fmla="*/ 155456 h 558181"/>
                  <a:gd name="connsiteX621" fmla="*/ 223555 w 298767"/>
                  <a:gd name="connsiteY621" fmla="*/ 153716 h 558181"/>
                  <a:gd name="connsiteX622" fmla="*/ 222023 w 298767"/>
                  <a:gd name="connsiteY622" fmla="*/ 151998 h 558181"/>
                  <a:gd name="connsiteX623" fmla="*/ 221657 w 298767"/>
                  <a:gd name="connsiteY623" fmla="*/ 151586 h 558181"/>
                  <a:gd name="connsiteX624" fmla="*/ 221291 w 298767"/>
                  <a:gd name="connsiteY624" fmla="*/ 151174 h 558181"/>
                  <a:gd name="connsiteX625" fmla="*/ 221062 w 298767"/>
                  <a:gd name="connsiteY625" fmla="*/ 150945 h 558181"/>
                  <a:gd name="connsiteX626" fmla="*/ 220148 w 298767"/>
                  <a:gd name="connsiteY626" fmla="*/ 150028 h 558181"/>
                  <a:gd name="connsiteX627" fmla="*/ 218341 w 298767"/>
                  <a:gd name="connsiteY627" fmla="*/ 148288 h 558181"/>
                  <a:gd name="connsiteX628" fmla="*/ 216466 w 298767"/>
                  <a:gd name="connsiteY628" fmla="*/ 146570 h 558181"/>
                  <a:gd name="connsiteX629" fmla="*/ 212944 w 298767"/>
                  <a:gd name="connsiteY629" fmla="*/ 143616 h 558181"/>
                  <a:gd name="connsiteX630" fmla="*/ 212510 w 298767"/>
                  <a:gd name="connsiteY630" fmla="*/ 143250 h 558181"/>
                  <a:gd name="connsiteX631" fmla="*/ 212098 w 298767"/>
                  <a:gd name="connsiteY631" fmla="*/ 142906 h 558181"/>
                  <a:gd name="connsiteX632" fmla="*/ 211870 w 298767"/>
                  <a:gd name="connsiteY632" fmla="*/ 142746 h 558181"/>
                  <a:gd name="connsiteX633" fmla="*/ 210955 w 298767"/>
                  <a:gd name="connsiteY633" fmla="*/ 142036 h 558181"/>
                  <a:gd name="connsiteX634" fmla="*/ 209126 w 298767"/>
                  <a:gd name="connsiteY634" fmla="*/ 140662 h 558181"/>
                  <a:gd name="connsiteX635" fmla="*/ 208668 w 298767"/>
                  <a:gd name="connsiteY635" fmla="*/ 140318 h 558181"/>
                  <a:gd name="connsiteX636" fmla="*/ 208302 w 298767"/>
                  <a:gd name="connsiteY636" fmla="*/ 140044 h 558181"/>
                  <a:gd name="connsiteX637" fmla="*/ 208188 w 298767"/>
                  <a:gd name="connsiteY637" fmla="*/ 139952 h 558181"/>
                  <a:gd name="connsiteX638" fmla="*/ 207937 w 298767"/>
                  <a:gd name="connsiteY638" fmla="*/ 139792 h 558181"/>
                  <a:gd name="connsiteX639" fmla="*/ 207045 w 298767"/>
                  <a:gd name="connsiteY639" fmla="*/ 139196 h 558181"/>
                  <a:gd name="connsiteX640" fmla="*/ 207639 w 298767"/>
                  <a:gd name="connsiteY640" fmla="*/ 138738 h 558181"/>
                  <a:gd name="connsiteX641" fmla="*/ 208325 w 298767"/>
                  <a:gd name="connsiteY641" fmla="*/ 138166 h 558181"/>
                  <a:gd name="connsiteX642" fmla="*/ 208691 w 298767"/>
                  <a:gd name="connsiteY642" fmla="*/ 137845 h 558181"/>
                  <a:gd name="connsiteX643" fmla="*/ 209034 w 298767"/>
                  <a:gd name="connsiteY643" fmla="*/ 137524 h 558181"/>
                  <a:gd name="connsiteX644" fmla="*/ 210361 w 298767"/>
                  <a:gd name="connsiteY644" fmla="*/ 136333 h 558181"/>
                  <a:gd name="connsiteX645" fmla="*/ 210429 w 298767"/>
                  <a:gd name="connsiteY645" fmla="*/ 136265 h 558181"/>
                  <a:gd name="connsiteX646" fmla="*/ 210429 w 298767"/>
                  <a:gd name="connsiteY646" fmla="*/ 136265 h 558181"/>
                  <a:gd name="connsiteX647" fmla="*/ 212944 w 298767"/>
                  <a:gd name="connsiteY647" fmla="*/ 133379 h 558181"/>
                  <a:gd name="connsiteX648" fmla="*/ 214179 w 298767"/>
                  <a:gd name="connsiteY648" fmla="*/ 131890 h 558181"/>
                  <a:gd name="connsiteX649" fmla="*/ 215277 w 298767"/>
                  <a:gd name="connsiteY649" fmla="*/ 130333 h 558181"/>
                  <a:gd name="connsiteX650" fmla="*/ 216306 w 298767"/>
                  <a:gd name="connsiteY650" fmla="*/ 128753 h 558181"/>
                  <a:gd name="connsiteX651" fmla="*/ 216832 w 298767"/>
                  <a:gd name="connsiteY651" fmla="*/ 127883 h 558181"/>
                  <a:gd name="connsiteX652" fmla="*/ 217244 w 298767"/>
                  <a:gd name="connsiteY652" fmla="*/ 126989 h 558181"/>
                  <a:gd name="connsiteX653" fmla="*/ 218067 w 298767"/>
                  <a:gd name="connsiteY653" fmla="*/ 125203 h 558181"/>
                  <a:gd name="connsiteX654" fmla="*/ 218753 w 298767"/>
                  <a:gd name="connsiteY654" fmla="*/ 123417 h 558181"/>
                  <a:gd name="connsiteX655" fmla="*/ 219325 w 298767"/>
                  <a:gd name="connsiteY655" fmla="*/ 121653 h 558181"/>
                  <a:gd name="connsiteX656" fmla="*/ 219736 w 298767"/>
                  <a:gd name="connsiteY656" fmla="*/ 119707 h 558181"/>
                  <a:gd name="connsiteX657" fmla="*/ 220011 w 298767"/>
                  <a:gd name="connsiteY657" fmla="*/ 117806 h 558181"/>
                  <a:gd name="connsiteX658" fmla="*/ 220102 w 298767"/>
                  <a:gd name="connsiteY658" fmla="*/ 115859 h 558181"/>
                  <a:gd name="connsiteX659" fmla="*/ 219988 w 298767"/>
                  <a:gd name="connsiteY659" fmla="*/ 113890 h 558181"/>
                  <a:gd name="connsiteX660" fmla="*/ 219713 w 298767"/>
                  <a:gd name="connsiteY660" fmla="*/ 112035 h 558181"/>
                  <a:gd name="connsiteX661" fmla="*/ 219188 w 298767"/>
                  <a:gd name="connsiteY661" fmla="*/ 110111 h 558181"/>
                  <a:gd name="connsiteX662" fmla="*/ 218501 w 298767"/>
                  <a:gd name="connsiteY662" fmla="*/ 108302 h 558181"/>
                  <a:gd name="connsiteX663" fmla="*/ 217038 w 298767"/>
                  <a:gd name="connsiteY663" fmla="*/ 105531 h 558181"/>
                  <a:gd name="connsiteX664" fmla="*/ 217518 w 298767"/>
                  <a:gd name="connsiteY664" fmla="*/ 109447 h 558181"/>
                  <a:gd name="connsiteX665" fmla="*/ 217518 w 298767"/>
                  <a:gd name="connsiteY665" fmla="*/ 110317 h 558181"/>
                  <a:gd name="connsiteX666" fmla="*/ 217564 w 298767"/>
                  <a:gd name="connsiteY666" fmla="*/ 111943 h 558181"/>
                  <a:gd name="connsiteX667" fmla="*/ 217381 w 298767"/>
                  <a:gd name="connsiteY667" fmla="*/ 113569 h 558181"/>
                  <a:gd name="connsiteX668" fmla="*/ 217061 w 298767"/>
                  <a:gd name="connsiteY668" fmla="*/ 115195 h 558181"/>
                  <a:gd name="connsiteX669" fmla="*/ 216580 w 298767"/>
                  <a:gd name="connsiteY669" fmla="*/ 116706 h 558181"/>
                  <a:gd name="connsiteX670" fmla="*/ 216352 w 298767"/>
                  <a:gd name="connsiteY670" fmla="*/ 117462 h 558181"/>
                  <a:gd name="connsiteX671" fmla="*/ 216009 w 298767"/>
                  <a:gd name="connsiteY671" fmla="*/ 118241 h 558181"/>
                  <a:gd name="connsiteX672" fmla="*/ 215323 w 298767"/>
                  <a:gd name="connsiteY672" fmla="*/ 119798 h 558181"/>
                  <a:gd name="connsiteX673" fmla="*/ 214545 w 298767"/>
                  <a:gd name="connsiteY673" fmla="*/ 121104 h 558181"/>
                  <a:gd name="connsiteX674" fmla="*/ 213699 w 298767"/>
                  <a:gd name="connsiteY674" fmla="*/ 122409 h 558181"/>
                  <a:gd name="connsiteX675" fmla="*/ 212121 w 298767"/>
                  <a:gd name="connsiteY675" fmla="*/ 124448 h 558181"/>
                  <a:gd name="connsiteX676" fmla="*/ 211984 w 298767"/>
                  <a:gd name="connsiteY676" fmla="*/ 124608 h 558181"/>
                  <a:gd name="connsiteX677" fmla="*/ 211961 w 298767"/>
                  <a:gd name="connsiteY677" fmla="*/ 124608 h 558181"/>
                  <a:gd name="connsiteX678" fmla="*/ 212053 w 298767"/>
                  <a:gd name="connsiteY678" fmla="*/ 124516 h 558181"/>
                  <a:gd name="connsiteX679" fmla="*/ 212030 w 298767"/>
                  <a:gd name="connsiteY679" fmla="*/ 124516 h 558181"/>
                  <a:gd name="connsiteX680" fmla="*/ 211961 w 298767"/>
                  <a:gd name="connsiteY680" fmla="*/ 124608 h 558181"/>
                  <a:gd name="connsiteX681" fmla="*/ 211664 w 298767"/>
                  <a:gd name="connsiteY681" fmla="*/ 124883 h 558181"/>
                  <a:gd name="connsiteX682" fmla="*/ 210520 w 298767"/>
                  <a:gd name="connsiteY682" fmla="*/ 126005 h 558181"/>
                  <a:gd name="connsiteX683" fmla="*/ 209332 w 298767"/>
                  <a:gd name="connsiteY683" fmla="*/ 127104 h 558181"/>
                  <a:gd name="connsiteX684" fmla="*/ 208005 w 298767"/>
                  <a:gd name="connsiteY684" fmla="*/ 128203 h 558181"/>
                  <a:gd name="connsiteX685" fmla="*/ 206770 w 298767"/>
                  <a:gd name="connsiteY685" fmla="*/ 129211 h 558181"/>
                  <a:gd name="connsiteX686" fmla="*/ 205375 w 298767"/>
                  <a:gd name="connsiteY686" fmla="*/ 130219 h 558181"/>
                  <a:gd name="connsiteX687" fmla="*/ 205536 w 298767"/>
                  <a:gd name="connsiteY687" fmla="*/ 130104 h 558181"/>
                  <a:gd name="connsiteX688" fmla="*/ 204209 w 298767"/>
                  <a:gd name="connsiteY688" fmla="*/ 130906 h 558181"/>
                  <a:gd name="connsiteX689" fmla="*/ 203866 w 298767"/>
                  <a:gd name="connsiteY689" fmla="*/ 131089 h 558181"/>
                  <a:gd name="connsiteX690" fmla="*/ 203706 w 298767"/>
                  <a:gd name="connsiteY690" fmla="*/ 131203 h 558181"/>
                  <a:gd name="connsiteX691" fmla="*/ 203592 w 298767"/>
                  <a:gd name="connsiteY691" fmla="*/ 131272 h 558181"/>
                  <a:gd name="connsiteX692" fmla="*/ 203592 w 298767"/>
                  <a:gd name="connsiteY692" fmla="*/ 131272 h 558181"/>
                  <a:gd name="connsiteX693" fmla="*/ 203592 w 298767"/>
                  <a:gd name="connsiteY693" fmla="*/ 131272 h 558181"/>
                  <a:gd name="connsiteX694" fmla="*/ 203569 w 298767"/>
                  <a:gd name="connsiteY694" fmla="*/ 131272 h 558181"/>
                  <a:gd name="connsiteX695" fmla="*/ 203500 w 298767"/>
                  <a:gd name="connsiteY695" fmla="*/ 131341 h 558181"/>
                  <a:gd name="connsiteX696" fmla="*/ 202928 w 298767"/>
                  <a:gd name="connsiteY696" fmla="*/ 131661 h 558181"/>
                  <a:gd name="connsiteX697" fmla="*/ 201716 w 298767"/>
                  <a:gd name="connsiteY697" fmla="*/ 132257 h 558181"/>
                  <a:gd name="connsiteX698" fmla="*/ 200230 w 298767"/>
                  <a:gd name="connsiteY698" fmla="*/ 132921 h 558181"/>
                  <a:gd name="connsiteX699" fmla="*/ 200482 w 298767"/>
                  <a:gd name="connsiteY699" fmla="*/ 132806 h 558181"/>
                  <a:gd name="connsiteX700" fmla="*/ 196503 w 298767"/>
                  <a:gd name="connsiteY700" fmla="*/ 133860 h 558181"/>
                  <a:gd name="connsiteX701" fmla="*/ 194582 w 298767"/>
                  <a:gd name="connsiteY701" fmla="*/ 134089 h 558181"/>
                  <a:gd name="connsiteX702" fmla="*/ 193438 w 298767"/>
                  <a:gd name="connsiteY702" fmla="*/ 134158 h 558181"/>
                  <a:gd name="connsiteX703" fmla="*/ 193164 w 298767"/>
                  <a:gd name="connsiteY703" fmla="*/ 134158 h 558181"/>
                  <a:gd name="connsiteX704" fmla="*/ 193095 w 298767"/>
                  <a:gd name="connsiteY704" fmla="*/ 134180 h 558181"/>
                  <a:gd name="connsiteX705" fmla="*/ 193095 w 298767"/>
                  <a:gd name="connsiteY705" fmla="*/ 134180 h 558181"/>
                  <a:gd name="connsiteX706" fmla="*/ 193255 w 298767"/>
                  <a:gd name="connsiteY706" fmla="*/ 134158 h 558181"/>
                  <a:gd name="connsiteX707" fmla="*/ 193118 w 298767"/>
                  <a:gd name="connsiteY707" fmla="*/ 134158 h 558181"/>
                  <a:gd name="connsiteX708" fmla="*/ 192638 w 298767"/>
                  <a:gd name="connsiteY708" fmla="*/ 134089 h 558181"/>
                  <a:gd name="connsiteX709" fmla="*/ 190717 w 298767"/>
                  <a:gd name="connsiteY709" fmla="*/ 133837 h 558181"/>
                  <a:gd name="connsiteX710" fmla="*/ 188842 w 298767"/>
                  <a:gd name="connsiteY710" fmla="*/ 133356 h 558181"/>
                  <a:gd name="connsiteX711" fmla="*/ 186921 w 298767"/>
                  <a:gd name="connsiteY711" fmla="*/ 132692 h 558181"/>
                  <a:gd name="connsiteX712" fmla="*/ 185846 w 298767"/>
                  <a:gd name="connsiteY712" fmla="*/ 132257 h 558181"/>
                  <a:gd name="connsiteX713" fmla="*/ 185046 w 298767"/>
                  <a:gd name="connsiteY713" fmla="*/ 131822 h 558181"/>
                  <a:gd name="connsiteX714" fmla="*/ 181524 w 298767"/>
                  <a:gd name="connsiteY714" fmla="*/ 129829 h 558181"/>
                  <a:gd name="connsiteX715" fmla="*/ 177797 w 298767"/>
                  <a:gd name="connsiteY715" fmla="*/ 127150 h 558181"/>
                  <a:gd name="connsiteX716" fmla="*/ 177888 w 298767"/>
                  <a:gd name="connsiteY716" fmla="*/ 127218 h 558181"/>
                  <a:gd name="connsiteX717" fmla="*/ 177842 w 298767"/>
                  <a:gd name="connsiteY717" fmla="*/ 127173 h 558181"/>
                  <a:gd name="connsiteX718" fmla="*/ 177751 w 298767"/>
                  <a:gd name="connsiteY718" fmla="*/ 127081 h 558181"/>
                  <a:gd name="connsiteX719" fmla="*/ 177545 w 298767"/>
                  <a:gd name="connsiteY719" fmla="*/ 126921 h 558181"/>
                  <a:gd name="connsiteX720" fmla="*/ 177156 w 298767"/>
                  <a:gd name="connsiteY720" fmla="*/ 126554 h 558181"/>
                  <a:gd name="connsiteX721" fmla="*/ 176379 w 298767"/>
                  <a:gd name="connsiteY721" fmla="*/ 125867 h 558181"/>
                  <a:gd name="connsiteX722" fmla="*/ 174801 w 298767"/>
                  <a:gd name="connsiteY722" fmla="*/ 124470 h 558181"/>
                  <a:gd name="connsiteX723" fmla="*/ 173223 w 298767"/>
                  <a:gd name="connsiteY723" fmla="*/ 122913 h 558181"/>
                  <a:gd name="connsiteX724" fmla="*/ 171645 w 298767"/>
                  <a:gd name="connsiteY724" fmla="*/ 121241 h 558181"/>
                  <a:gd name="connsiteX725" fmla="*/ 170868 w 298767"/>
                  <a:gd name="connsiteY725" fmla="*/ 120417 h 558181"/>
                  <a:gd name="connsiteX726" fmla="*/ 170502 w 298767"/>
                  <a:gd name="connsiteY726" fmla="*/ 120027 h 558181"/>
                  <a:gd name="connsiteX727" fmla="*/ 170479 w 298767"/>
                  <a:gd name="connsiteY727" fmla="*/ 120027 h 558181"/>
                  <a:gd name="connsiteX728" fmla="*/ 170296 w 298767"/>
                  <a:gd name="connsiteY728" fmla="*/ 119798 h 558181"/>
                  <a:gd name="connsiteX729" fmla="*/ 168856 w 298767"/>
                  <a:gd name="connsiteY729" fmla="*/ 118012 h 558181"/>
                  <a:gd name="connsiteX730" fmla="*/ 165951 w 298767"/>
                  <a:gd name="connsiteY730" fmla="*/ 114439 h 558181"/>
                  <a:gd name="connsiteX731" fmla="*/ 163024 w 298767"/>
                  <a:gd name="connsiteY731" fmla="*/ 110890 h 558181"/>
                  <a:gd name="connsiteX732" fmla="*/ 160349 w 298767"/>
                  <a:gd name="connsiteY732" fmla="*/ 107294 h 558181"/>
                  <a:gd name="connsiteX733" fmla="*/ 157536 w 298767"/>
                  <a:gd name="connsiteY733" fmla="*/ 103630 h 558181"/>
                  <a:gd name="connsiteX734" fmla="*/ 156118 w 298767"/>
                  <a:gd name="connsiteY734" fmla="*/ 101798 h 558181"/>
                  <a:gd name="connsiteX735" fmla="*/ 155158 w 298767"/>
                  <a:gd name="connsiteY735" fmla="*/ 100561 h 558181"/>
                  <a:gd name="connsiteX736" fmla="*/ 155112 w 298767"/>
                  <a:gd name="connsiteY736" fmla="*/ 100515 h 558181"/>
                  <a:gd name="connsiteX737" fmla="*/ 154860 w 298767"/>
                  <a:gd name="connsiteY737" fmla="*/ 100217 h 558181"/>
                  <a:gd name="connsiteX738" fmla="*/ 154380 w 298767"/>
                  <a:gd name="connsiteY738" fmla="*/ 99736 h 558181"/>
                  <a:gd name="connsiteX739" fmla="*/ 150653 w 298767"/>
                  <a:gd name="connsiteY739" fmla="*/ 96095 h 558181"/>
                  <a:gd name="connsiteX740" fmla="*/ 148892 w 298767"/>
                  <a:gd name="connsiteY740" fmla="*/ 94607 h 558181"/>
                  <a:gd name="connsiteX741" fmla="*/ 148778 w 298767"/>
                  <a:gd name="connsiteY741" fmla="*/ 94515 h 558181"/>
                  <a:gd name="connsiteX742" fmla="*/ 148732 w 298767"/>
                  <a:gd name="connsiteY742" fmla="*/ 94469 h 558181"/>
                  <a:gd name="connsiteX743" fmla="*/ 148343 w 298767"/>
                  <a:gd name="connsiteY743" fmla="*/ 94148 h 558181"/>
                  <a:gd name="connsiteX744" fmla="*/ 148115 w 298767"/>
                  <a:gd name="connsiteY744" fmla="*/ 93988 h 558181"/>
                  <a:gd name="connsiteX745" fmla="*/ 147657 w 298767"/>
                  <a:gd name="connsiteY745" fmla="*/ 93645 h 558181"/>
                  <a:gd name="connsiteX746" fmla="*/ 146720 w 298767"/>
                  <a:gd name="connsiteY746" fmla="*/ 93004 h 558181"/>
                  <a:gd name="connsiteX747" fmla="*/ 146605 w 298767"/>
                  <a:gd name="connsiteY747" fmla="*/ 92912 h 558181"/>
                  <a:gd name="connsiteX748" fmla="*/ 146239 w 298767"/>
                  <a:gd name="connsiteY748" fmla="*/ 92729 h 558181"/>
                  <a:gd name="connsiteX749" fmla="*/ 142763 w 298767"/>
                  <a:gd name="connsiteY749" fmla="*/ 90919 h 558181"/>
                  <a:gd name="connsiteX750" fmla="*/ 142214 w 298767"/>
                  <a:gd name="connsiteY750" fmla="*/ 90644 h 558181"/>
                  <a:gd name="connsiteX751" fmla="*/ 141780 w 298767"/>
                  <a:gd name="connsiteY751" fmla="*/ 90484 h 558181"/>
                  <a:gd name="connsiteX752" fmla="*/ 140545 w 298767"/>
                  <a:gd name="connsiteY752" fmla="*/ 90003 h 558181"/>
                  <a:gd name="connsiteX753" fmla="*/ 140179 w 298767"/>
                  <a:gd name="connsiteY753" fmla="*/ 89843 h 558181"/>
                  <a:gd name="connsiteX754" fmla="*/ 139951 w 298767"/>
                  <a:gd name="connsiteY754" fmla="*/ 89774 h 558181"/>
                  <a:gd name="connsiteX755" fmla="*/ 139013 w 298767"/>
                  <a:gd name="connsiteY755" fmla="*/ 89454 h 558181"/>
                  <a:gd name="connsiteX756" fmla="*/ 135308 w 298767"/>
                  <a:gd name="connsiteY756" fmla="*/ 88331 h 558181"/>
                  <a:gd name="connsiteX757" fmla="*/ 131558 w 298767"/>
                  <a:gd name="connsiteY757" fmla="*/ 87438 h 558181"/>
                  <a:gd name="connsiteX758" fmla="*/ 127808 w 298767"/>
                  <a:gd name="connsiteY758" fmla="*/ 86751 h 558181"/>
                  <a:gd name="connsiteX759" fmla="*/ 124195 w 298767"/>
                  <a:gd name="connsiteY759" fmla="*/ 86247 h 558181"/>
                  <a:gd name="connsiteX760" fmla="*/ 120696 w 298767"/>
                  <a:gd name="connsiteY760" fmla="*/ 85835 h 558181"/>
                  <a:gd name="connsiteX761" fmla="*/ 118935 w 298767"/>
                  <a:gd name="connsiteY761" fmla="*/ 85652 h 558181"/>
                  <a:gd name="connsiteX762" fmla="*/ 118066 w 298767"/>
                  <a:gd name="connsiteY762" fmla="*/ 85560 h 558181"/>
                  <a:gd name="connsiteX763" fmla="*/ 116900 w 298767"/>
                  <a:gd name="connsiteY763" fmla="*/ 85446 h 558181"/>
                  <a:gd name="connsiteX764" fmla="*/ 111617 w 298767"/>
                  <a:gd name="connsiteY764" fmla="*/ 85057 h 558181"/>
                  <a:gd name="connsiteX765" fmla="*/ 110566 w 298767"/>
                  <a:gd name="connsiteY765" fmla="*/ 84965 h 558181"/>
                  <a:gd name="connsiteX766" fmla="*/ 109674 w 298767"/>
                  <a:gd name="connsiteY766" fmla="*/ 84965 h 558181"/>
                  <a:gd name="connsiteX767" fmla="*/ 102608 w 298767"/>
                  <a:gd name="connsiteY767" fmla="*/ 84644 h 558181"/>
                  <a:gd name="connsiteX768" fmla="*/ 99246 w 298767"/>
                  <a:gd name="connsiteY768" fmla="*/ 84415 h 558181"/>
                  <a:gd name="connsiteX769" fmla="*/ 97737 w 298767"/>
                  <a:gd name="connsiteY769" fmla="*/ 84324 h 558181"/>
                  <a:gd name="connsiteX770" fmla="*/ 97622 w 298767"/>
                  <a:gd name="connsiteY770" fmla="*/ 84324 h 558181"/>
                  <a:gd name="connsiteX771" fmla="*/ 96959 w 298767"/>
                  <a:gd name="connsiteY771" fmla="*/ 84209 h 558181"/>
                  <a:gd name="connsiteX772" fmla="*/ 96090 w 298767"/>
                  <a:gd name="connsiteY772" fmla="*/ 84049 h 558181"/>
                  <a:gd name="connsiteX773" fmla="*/ 95290 w 298767"/>
                  <a:gd name="connsiteY773" fmla="*/ 83957 h 558181"/>
                  <a:gd name="connsiteX774" fmla="*/ 95244 w 298767"/>
                  <a:gd name="connsiteY774" fmla="*/ 83957 h 558181"/>
                  <a:gd name="connsiteX775" fmla="*/ 94833 w 298767"/>
                  <a:gd name="connsiteY775" fmla="*/ 83866 h 558181"/>
                  <a:gd name="connsiteX776" fmla="*/ 93095 w 298767"/>
                  <a:gd name="connsiteY776" fmla="*/ 83545 h 558181"/>
                  <a:gd name="connsiteX777" fmla="*/ 92660 w 298767"/>
                  <a:gd name="connsiteY777" fmla="*/ 83453 h 558181"/>
                  <a:gd name="connsiteX778" fmla="*/ 92569 w 298767"/>
                  <a:gd name="connsiteY778" fmla="*/ 83453 h 558181"/>
                  <a:gd name="connsiteX779" fmla="*/ 92363 w 298767"/>
                  <a:gd name="connsiteY779" fmla="*/ 83385 h 558181"/>
                  <a:gd name="connsiteX780" fmla="*/ 91494 w 298767"/>
                  <a:gd name="connsiteY780" fmla="*/ 83179 h 558181"/>
                  <a:gd name="connsiteX781" fmla="*/ 90076 w 298767"/>
                  <a:gd name="connsiteY781" fmla="*/ 82835 h 558181"/>
                  <a:gd name="connsiteX782" fmla="*/ 88681 w 298767"/>
                  <a:gd name="connsiteY782" fmla="*/ 82400 h 558181"/>
                  <a:gd name="connsiteX783" fmla="*/ 87881 w 298767"/>
                  <a:gd name="connsiteY783" fmla="*/ 82148 h 558181"/>
                  <a:gd name="connsiteX784" fmla="*/ 87492 w 298767"/>
                  <a:gd name="connsiteY784" fmla="*/ 82011 h 558181"/>
                  <a:gd name="connsiteX785" fmla="*/ 87241 w 298767"/>
                  <a:gd name="connsiteY785" fmla="*/ 81896 h 558181"/>
                  <a:gd name="connsiteX786" fmla="*/ 84519 w 298767"/>
                  <a:gd name="connsiteY786" fmla="*/ 80797 h 558181"/>
                  <a:gd name="connsiteX787" fmla="*/ 79191 w 298767"/>
                  <a:gd name="connsiteY787" fmla="*/ 78095 h 558181"/>
                  <a:gd name="connsiteX788" fmla="*/ 74160 w 298767"/>
                  <a:gd name="connsiteY788" fmla="*/ 74865 h 558181"/>
                  <a:gd name="connsiteX789" fmla="*/ 68855 w 298767"/>
                  <a:gd name="connsiteY789" fmla="*/ 70857 h 558181"/>
                  <a:gd name="connsiteX790" fmla="*/ 58519 w 298767"/>
                  <a:gd name="connsiteY790" fmla="*/ 62453 h 558181"/>
                  <a:gd name="connsiteX791" fmla="*/ 53328 w 298767"/>
                  <a:gd name="connsiteY791" fmla="*/ 58193 h 558181"/>
                  <a:gd name="connsiteX792" fmla="*/ 50721 w 298767"/>
                  <a:gd name="connsiteY792" fmla="*/ 56086 h 558181"/>
                  <a:gd name="connsiteX793" fmla="*/ 50057 w 298767"/>
                  <a:gd name="connsiteY793" fmla="*/ 55513 h 558181"/>
                  <a:gd name="connsiteX794" fmla="*/ 49234 w 298767"/>
                  <a:gd name="connsiteY794" fmla="*/ 54918 h 558181"/>
                  <a:gd name="connsiteX795" fmla="*/ 47885 w 298767"/>
                  <a:gd name="connsiteY795" fmla="*/ 53933 h 558181"/>
                  <a:gd name="connsiteX796" fmla="*/ 45187 w 298767"/>
                  <a:gd name="connsiteY796" fmla="*/ 51941 h 558181"/>
                  <a:gd name="connsiteX797" fmla="*/ 42214 w 298767"/>
                  <a:gd name="connsiteY797" fmla="*/ 49925 h 558181"/>
                  <a:gd name="connsiteX798" fmla="*/ 40819 w 298767"/>
                  <a:gd name="connsiteY798" fmla="*/ 48986 h 558181"/>
                  <a:gd name="connsiteX799" fmla="*/ 40064 w 298767"/>
                  <a:gd name="connsiteY799" fmla="*/ 48483 h 558181"/>
                  <a:gd name="connsiteX800" fmla="*/ 39355 w 298767"/>
                  <a:gd name="connsiteY800" fmla="*/ 48025 h 558181"/>
                  <a:gd name="connsiteX801" fmla="*/ 36520 w 298767"/>
                  <a:gd name="connsiteY801" fmla="*/ 46261 h 558181"/>
                  <a:gd name="connsiteX802" fmla="*/ 30872 w 298767"/>
                  <a:gd name="connsiteY802" fmla="*/ 42734 h 558181"/>
                  <a:gd name="connsiteX803" fmla="*/ 25772 w 298767"/>
                  <a:gd name="connsiteY803" fmla="*/ 39116 h 558181"/>
                  <a:gd name="connsiteX804" fmla="*/ 21290 w 298767"/>
                  <a:gd name="connsiteY804" fmla="*/ 35268 h 558181"/>
                  <a:gd name="connsiteX805" fmla="*/ 19003 w 298767"/>
                  <a:gd name="connsiteY805" fmla="*/ 32772 h 558181"/>
                  <a:gd name="connsiteX806" fmla="*/ 18866 w 298767"/>
                  <a:gd name="connsiteY806" fmla="*/ 32612 h 558181"/>
                  <a:gd name="connsiteX807" fmla="*/ 18866 w 298767"/>
                  <a:gd name="connsiteY807" fmla="*/ 32612 h 558181"/>
                  <a:gd name="connsiteX808" fmla="*/ 18660 w 298767"/>
                  <a:gd name="connsiteY808" fmla="*/ 32360 h 558181"/>
                  <a:gd name="connsiteX809" fmla="*/ 18226 w 298767"/>
                  <a:gd name="connsiteY809" fmla="*/ 31764 h 558181"/>
                  <a:gd name="connsiteX810" fmla="*/ 17311 w 298767"/>
                  <a:gd name="connsiteY810" fmla="*/ 30573 h 558181"/>
                  <a:gd name="connsiteX811" fmla="*/ 14201 w 298767"/>
                  <a:gd name="connsiteY811" fmla="*/ 25627 h 558181"/>
                  <a:gd name="connsiteX812" fmla="*/ 12806 w 298767"/>
                  <a:gd name="connsiteY812" fmla="*/ 22719 h 558181"/>
                  <a:gd name="connsiteX813" fmla="*/ 12623 w 298767"/>
                  <a:gd name="connsiteY813" fmla="*/ 22329 h 558181"/>
                  <a:gd name="connsiteX814" fmla="*/ 12577 w 298767"/>
                  <a:gd name="connsiteY814" fmla="*/ 22237 h 558181"/>
                  <a:gd name="connsiteX815" fmla="*/ 12577 w 298767"/>
                  <a:gd name="connsiteY815" fmla="*/ 22237 h 558181"/>
                  <a:gd name="connsiteX816" fmla="*/ 12532 w 298767"/>
                  <a:gd name="connsiteY816" fmla="*/ 22146 h 558181"/>
                  <a:gd name="connsiteX817" fmla="*/ 12211 w 298767"/>
                  <a:gd name="connsiteY817" fmla="*/ 21367 h 558181"/>
                  <a:gd name="connsiteX818" fmla="*/ 11617 w 298767"/>
                  <a:gd name="connsiteY818" fmla="*/ 19902 h 558181"/>
                  <a:gd name="connsiteX819" fmla="*/ 10313 w 298767"/>
                  <a:gd name="connsiteY819" fmla="*/ 15894 h 558181"/>
                  <a:gd name="connsiteX820" fmla="*/ 9193 w 298767"/>
                  <a:gd name="connsiteY820" fmla="*/ 11245 h 558181"/>
                  <a:gd name="connsiteX821" fmla="*/ 5923 w 298767"/>
                  <a:gd name="connsiteY821" fmla="*/ 11680 h 558181"/>
                  <a:gd name="connsiteX822" fmla="*/ 5991 w 298767"/>
                  <a:gd name="connsiteY822" fmla="*/ 10581 h 558181"/>
                  <a:gd name="connsiteX823" fmla="*/ 6243 w 298767"/>
                  <a:gd name="connsiteY823" fmla="*/ 8497 h 558181"/>
                  <a:gd name="connsiteX824" fmla="*/ 6563 w 298767"/>
                  <a:gd name="connsiteY824" fmla="*/ 6481 h 558181"/>
                  <a:gd name="connsiteX825" fmla="*/ 7021 w 298767"/>
                  <a:gd name="connsiteY825" fmla="*/ 4466 h 558181"/>
                  <a:gd name="connsiteX826" fmla="*/ 7455 w 298767"/>
                  <a:gd name="connsiteY826" fmla="*/ 2450 h 558181"/>
                  <a:gd name="connsiteX827" fmla="*/ 8095 w 298767"/>
                  <a:gd name="connsiteY827" fmla="*/ 458 h 558181"/>
                  <a:gd name="connsiteX828" fmla="*/ 7043 w 298767"/>
                  <a:gd name="connsiteY828" fmla="*/ 0 h 558181"/>
                  <a:gd name="connsiteX829" fmla="*/ 6083 w 298767"/>
                  <a:gd name="connsiteY829" fmla="*/ 2061 h 558181"/>
                  <a:gd name="connsiteX830" fmla="*/ 5374 w 298767"/>
                  <a:gd name="connsiteY830" fmla="*/ 4099 h 558181"/>
                  <a:gd name="connsiteX831" fmla="*/ 4642 w 298767"/>
                  <a:gd name="connsiteY831" fmla="*/ 6138 h 558181"/>
                  <a:gd name="connsiteX832" fmla="*/ 4459 w 298767"/>
                  <a:gd name="connsiteY832" fmla="*/ 6641 h 558181"/>
                  <a:gd name="connsiteX833" fmla="*/ 4299 w 298767"/>
                  <a:gd name="connsiteY833" fmla="*/ 7214 h 558181"/>
                  <a:gd name="connsiteX834" fmla="*/ 4048 w 298767"/>
                  <a:gd name="connsiteY834" fmla="*/ 8290 h 558181"/>
                  <a:gd name="connsiteX835" fmla="*/ 3522 w 298767"/>
                  <a:gd name="connsiteY835" fmla="*/ 10466 h 558181"/>
                  <a:gd name="connsiteX836" fmla="*/ 3270 w 298767"/>
                  <a:gd name="connsiteY836" fmla="*/ 12023 h 558181"/>
                  <a:gd name="connsiteX837" fmla="*/ 0 w 298767"/>
                  <a:gd name="connsiteY837" fmla="*/ 12436 h 558181"/>
                  <a:gd name="connsiteX838" fmla="*/ 229 w 298767"/>
                  <a:gd name="connsiteY838" fmla="*/ 17542 h 558181"/>
                  <a:gd name="connsiteX839" fmla="*/ 229 w 298767"/>
                  <a:gd name="connsiteY839" fmla="*/ 17772 h 558181"/>
                  <a:gd name="connsiteX840" fmla="*/ 252 w 298767"/>
                  <a:gd name="connsiteY840" fmla="*/ 17909 h 558181"/>
                  <a:gd name="connsiteX841" fmla="*/ 869 w 298767"/>
                  <a:gd name="connsiteY841" fmla="*/ 22535 h 558181"/>
                  <a:gd name="connsiteX842" fmla="*/ 915 w 298767"/>
                  <a:gd name="connsiteY842" fmla="*/ 22833 h 558181"/>
                  <a:gd name="connsiteX843" fmla="*/ 915 w 298767"/>
                  <a:gd name="connsiteY843" fmla="*/ 22993 h 558181"/>
                  <a:gd name="connsiteX844" fmla="*/ 1372 w 298767"/>
                  <a:gd name="connsiteY844" fmla="*/ 24871 h 558181"/>
                  <a:gd name="connsiteX845" fmla="*/ 1601 w 298767"/>
                  <a:gd name="connsiteY845" fmla="*/ 25879 h 558181"/>
                  <a:gd name="connsiteX846" fmla="*/ 1875 w 298767"/>
                  <a:gd name="connsiteY846" fmla="*/ 26886 h 558181"/>
                  <a:gd name="connsiteX847" fmla="*/ 3110 w 298767"/>
                  <a:gd name="connsiteY847" fmla="*/ 30940 h 558181"/>
                  <a:gd name="connsiteX848" fmla="*/ 3842 w 298767"/>
                  <a:gd name="connsiteY848" fmla="*/ 32955 h 558181"/>
                  <a:gd name="connsiteX849" fmla="*/ 4756 w 298767"/>
                  <a:gd name="connsiteY849" fmla="*/ 35039 h 558181"/>
                  <a:gd name="connsiteX850" fmla="*/ 5054 w 298767"/>
                  <a:gd name="connsiteY850" fmla="*/ 35658 h 558181"/>
                  <a:gd name="connsiteX851" fmla="*/ 12783 w 298767"/>
                  <a:gd name="connsiteY851" fmla="*/ 51872 h 558181"/>
                  <a:gd name="connsiteX852" fmla="*/ 15527 w 298767"/>
                  <a:gd name="connsiteY852" fmla="*/ 55743 h 558181"/>
                  <a:gd name="connsiteX853" fmla="*/ 16991 w 298767"/>
                  <a:gd name="connsiteY853" fmla="*/ 57643 h 558181"/>
                  <a:gd name="connsiteX854" fmla="*/ 18500 w 298767"/>
                  <a:gd name="connsiteY854" fmla="*/ 59407 h 558181"/>
                  <a:gd name="connsiteX855" fmla="*/ 24583 w 298767"/>
                  <a:gd name="connsiteY855" fmla="*/ 66506 h 558181"/>
                  <a:gd name="connsiteX856" fmla="*/ 49120 w 298767"/>
                  <a:gd name="connsiteY856" fmla="*/ 94492 h 558181"/>
                  <a:gd name="connsiteX857" fmla="*/ 55088 w 298767"/>
                  <a:gd name="connsiteY857" fmla="*/ 101569 h 558181"/>
                  <a:gd name="connsiteX858" fmla="*/ 60897 w 298767"/>
                  <a:gd name="connsiteY858" fmla="*/ 108714 h 558181"/>
                  <a:gd name="connsiteX859" fmla="*/ 66545 w 298767"/>
                  <a:gd name="connsiteY859" fmla="*/ 115974 h 558181"/>
                  <a:gd name="connsiteX860" fmla="*/ 72056 w 298767"/>
                  <a:gd name="connsiteY860" fmla="*/ 123462 h 558181"/>
                  <a:gd name="connsiteX861" fmla="*/ 77156 w 298767"/>
                  <a:gd name="connsiteY861" fmla="*/ 130974 h 558181"/>
                  <a:gd name="connsiteX862" fmla="*/ 79671 w 298767"/>
                  <a:gd name="connsiteY862" fmla="*/ 134730 h 558181"/>
                  <a:gd name="connsiteX863" fmla="*/ 82049 w 298767"/>
                  <a:gd name="connsiteY863" fmla="*/ 138715 h 558181"/>
                  <a:gd name="connsiteX864" fmla="*/ 84428 w 298767"/>
                  <a:gd name="connsiteY864" fmla="*/ 142746 h 558181"/>
                  <a:gd name="connsiteX865" fmla="*/ 86212 w 298767"/>
                  <a:gd name="connsiteY865" fmla="*/ 145746 h 558181"/>
                  <a:gd name="connsiteX866" fmla="*/ 86349 w 298767"/>
                  <a:gd name="connsiteY866" fmla="*/ 145998 h 558181"/>
                  <a:gd name="connsiteX867" fmla="*/ 86417 w 298767"/>
                  <a:gd name="connsiteY867" fmla="*/ 146112 h 558181"/>
                  <a:gd name="connsiteX868" fmla="*/ 86417 w 298767"/>
                  <a:gd name="connsiteY868" fmla="*/ 146112 h 558181"/>
                  <a:gd name="connsiteX869" fmla="*/ 86669 w 298767"/>
                  <a:gd name="connsiteY869" fmla="*/ 146616 h 558181"/>
                  <a:gd name="connsiteX870" fmla="*/ 90694 w 298767"/>
                  <a:gd name="connsiteY870" fmla="*/ 154632 h 558181"/>
                  <a:gd name="connsiteX871" fmla="*/ 91768 w 298767"/>
                  <a:gd name="connsiteY871" fmla="*/ 156739 h 558181"/>
                  <a:gd name="connsiteX872" fmla="*/ 91540 w 298767"/>
                  <a:gd name="connsiteY872" fmla="*/ 164731 h 558181"/>
                  <a:gd name="connsiteX873" fmla="*/ 91311 w 298767"/>
                  <a:gd name="connsiteY873" fmla="*/ 166953 h 558181"/>
                  <a:gd name="connsiteX874" fmla="*/ 91242 w 298767"/>
                  <a:gd name="connsiteY874" fmla="*/ 167525 h 558181"/>
                  <a:gd name="connsiteX875" fmla="*/ 91174 w 298767"/>
                  <a:gd name="connsiteY875" fmla="*/ 167915 h 558181"/>
                  <a:gd name="connsiteX876" fmla="*/ 91014 w 298767"/>
                  <a:gd name="connsiteY876" fmla="*/ 169037 h 558181"/>
                  <a:gd name="connsiteX877" fmla="*/ 90373 w 298767"/>
                  <a:gd name="connsiteY877" fmla="*/ 173434 h 558181"/>
                  <a:gd name="connsiteX878" fmla="*/ 89527 w 298767"/>
                  <a:gd name="connsiteY878" fmla="*/ 177442 h 558181"/>
                  <a:gd name="connsiteX879" fmla="*/ 88590 w 298767"/>
                  <a:gd name="connsiteY879" fmla="*/ 181564 h 558181"/>
                  <a:gd name="connsiteX880" fmla="*/ 87332 w 298767"/>
                  <a:gd name="connsiteY880" fmla="*/ 185801 h 558181"/>
                  <a:gd name="connsiteX881" fmla="*/ 86692 w 298767"/>
                  <a:gd name="connsiteY881" fmla="*/ 187954 h 558181"/>
                  <a:gd name="connsiteX882" fmla="*/ 86417 w 298767"/>
                  <a:gd name="connsiteY882" fmla="*/ 188870 h 558181"/>
                  <a:gd name="connsiteX883" fmla="*/ 86051 w 298767"/>
                  <a:gd name="connsiteY883" fmla="*/ 189877 h 558181"/>
                  <a:gd name="connsiteX884" fmla="*/ 83010 w 298767"/>
                  <a:gd name="connsiteY884" fmla="*/ 197916 h 558181"/>
                  <a:gd name="connsiteX885" fmla="*/ 81272 w 298767"/>
                  <a:gd name="connsiteY885" fmla="*/ 202015 h 558181"/>
                  <a:gd name="connsiteX886" fmla="*/ 80403 w 298767"/>
                  <a:gd name="connsiteY886" fmla="*/ 204054 h 558181"/>
                  <a:gd name="connsiteX887" fmla="*/ 80174 w 298767"/>
                  <a:gd name="connsiteY887" fmla="*/ 204557 h 558181"/>
                  <a:gd name="connsiteX888" fmla="*/ 79968 w 298767"/>
                  <a:gd name="connsiteY888" fmla="*/ 204969 h 558181"/>
                  <a:gd name="connsiteX889" fmla="*/ 79488 w 298767"/>
                  <a:gd name="connsiteY889" fmla="*/ 205954 h 558181"/>
                  <a:gd name="connsiteX890" fmla="*/ 75646 w 298767"/>
                  <a:gd name="connsiteY890" fmla="*/ 213741 h 558181"/>
                  <a:gd name="connsiteX891" fmla="*/ 73543 w 298767"/>
                  <a:gd name="connsiteY891" fmla="*/ 217657 h 558181"/>
                  <a:gd name="connsiteX892" fmla="*/ 72491 w 298767"/>
                  <a:gd name="connsiteY892" fmla="*/ 219604 h 558181"/>
                  <a:gd name="connsiteX893" fmla="*/ 71965 w 298767"/>
                  <a:gd name="connsiteY893" fmla="*/ 220588 h 558181"/>
                  <a:gd name="connsiteX894" fmla="*/ 71828 w 298767"/>
                  <a:gd name="connsiteY894" fmla="*/ 220817 h 558181"/>
                  <a:gd name="connsiteX895" fmla="*/ 71782 w 298767"/>
                  <a:gd name="connsiteY895" fmla="*/ 220955 h 558181"/>
                  <a:gd name="connsiteX896" fmla="*/ 71736 w 298767"/>
                  <a:gd name="connsiteY896" fmla="*/ 221024 h 558181"/>
                  <a:gd name="connsiteX897" fmla="*/ 71736 w 298767"/>
                  <a:gd name="connsiteY897" fmla="*/ 221024 h 558181"/>
                  <a:gd name="connsiteX898" fmla="*/ 71507 w 298767"/>
                  <a:gd name="connsiteY898" fmla="*/ 221413 h 558181"/>
                  <a:gd name="connsiteX899" fmla="*/ 62360 w 298767"/>
                  <a:gd name="connsiteY899" fmla="*/ 236620 h 558181"/>
                  <a:gd name="connsiteX900" fmla="*/ 61857 w 298767"/>
                  <a:gd name="connsiteY900" fmla="*/ 237490 h 558181"/>
                  <a:gd name="connsiteX901" fmla="*/ 61240 w 298767"/>
                  <a:gd name="connsiteY901" fmla="*/ 238406 h 558181"/>
                  <a:gd name="connsiteX902" fmla="*/ 60028 w 298767"/>
                  <a:gd name="connsiteY902" fmla="*/ 240261 h 558181"/>
                  <a:gd name="connsiteX903" fmla="*/ 57604 w 298767"/>
                  <a:gd name="connsiteY903" fmla="*/ 243994 h 558181"/>
                  <a:gd name="connsiteX904" fmla="*/ 52756 w 298767"/>
                  <a:gd name="connsiteY904" fmla="*/ 251414 h 558181"/>
                  <a:gd name="connsiteX905" fmla="*/ 51544 w 298767"/>
                  <a:gd name="connsiteY905" fmla="*/ 253246 h 558181"/>
                  <a:gd name="connsiteX906" fmla="*/ 50332 w 298767"/>
                  <a:gd name="connsiteY906" fmla="*/ 255055 h 558181"/>
                  <a:gd name="connsiteX907" fmla="*/ 47817 w 298767"/>
                  <a:gd name="connsiteY907" fmla="*/ 258720 h 558181"/>
                  <a:gd name="connsiteX908" fmla="*/ 42808 w 298767"/>
                  <a:gd name="connsiteY908" fmla="*/ 266071 h 558181"/>
                  <a:gd name="connsiteX909" fmla="*/ 37732 w 298767"/>
                  <a:gd name="connsiteY909" fmla="*/ 273445 h 558181"/>
                  <a:gd name="connsiteX910" fmla="*/ 35331 w 298767"/>
                  <a:gd name="connsiteY910" fmla="*/ 277224 h 558181"/>
                  <a:gd name="connsiteX911" fmla="*/ 33044 w 298767"/>
                  <a:gd name="connsiteY911" fmla="*/ 281026 h 558181"/>
                  <a:gd name="connsiteX912" fmla="*/ 32975 w 298767"/>
                  <a:gd name="connsiteY912" fmla="*/ 281140 h 558181"/>
                  <a:gd name="connsiteX913" fmla="*/ 32975 w 298767"/>
                  <a:gd name="connsiteY913" fmla="*/ 281186 h 558181"/>
                  <a:gd name="connsiteX914" fmla="*/ 30140 w 298767"/>
                  <a:gd name="connsiteY914" fmla="*/ 287140 h 558181"/>
                  <a:gd name="connsiteX915" fmla="*/ 29820 w 298767"/>
                  <a:gd name="connsiteY915" fmla="*/ 288011 h 558181"/>
                  <a:gd name="connsiteX916" fmla="*/ 29545 w 298767"/>
                  <a:gd name="connsiteY916" fmla="*/ 288789 h 558181"/>
                  <a:gd name="connsiteX917" fmla="*/ 29248 w 298767"/>
                  <a:gd name="connsiteY917" fmla="*/ 289660 h 558181"/>
                  <a:gd name="connsiteX918" fmla="*/ 28996 w 298767"/>
                  <a:gd name="connsiteY918" fmla="*/ 290438 h 558181"/>
                  <a:gd name="connsiteX919" fmla="*/ 27967 w 298767"/>
                  <a:gd name="connsiteY919" fmla="*/ 293553 h 558181"/>
                  <a:gd name="connsiteX920" fmla="*/ 27921 w 298767"/>
                  <a:gd name="connsiteY920" fmla="*/ 293690 h 558181"/>
                  <a:gd name="connsiteX921" fmla="*/ 27921 w 298767"/>
                  <a:gd name="connsiteY921" fmla="*/ 293690 h 558181"/>
                  <a:gd name="connsiteX922" fmla="*/ 27190 w 298767"/>
                  <a:gd name="connsiteY922" fmla="*/ 297584 h 558181"/>
                  <a:gd name="connsiteX923" fmla="*/ 26847 w 298767"/>
                  <a:gd name="connsiteY923" fmla="*/ 299599 h 558181"/>
                  <a:gd name="connsiteX924" fmla="*/ 26847 w 298767"/>
                  <a:gd name="connsiteY924" fmla="*/ 299851 h 558181"/>
                  <a:gd name="connsiteX925" fmla="*/ 26778 w 298767"/>
                  <a:gd name="connsiteY925" fmla="*/ 300217 h 558181"/>
                  <a:gd name="connsiteX926" fmla="*/ 26778 w 298767"/>
                  <a:gd name="connsiteY926" fmla="*/ 300698 h 558181"/>
                  <a:gd name="connsiteX927" fmla="*/ 26686 w 298767"/>
                  <a:gd name="connsiteY927" fmla="*/ 301706 h 558181"/>
                  <a:gd name="connsiteX928" fmla="*/ 26595 w 298767"/>
                  <a:gd name="connsiteY928" fmla="*/ 303767 h 558181"/>
                  <a:gd name="connsiteX929" fmla="*/ 26595 w 298767"/>
                  <a:gd name="connsiteY929" fmla="*/ 305736 h 558181"/>
                  <a:gd name="connsiteX930" fmla="*/ 26595 w 298767"/>
                  <a:gd name="connsiteY930" fmla="*/ 305988 h 558181"/>
                  <a:gd name="connsiteX931" fmla="*/ 26618 w 298767"/>
                  <a:gd name="connsiteY931" fmla="*/ 306309 h 558181"/>
                  <a:gd name="connsiteX932" fmla="*/ 26664 w 298767"/>
                  <a:gd name="connsiteY932" fmla="*/ 306813 h 558181"/>
                  <a:gd name="connsiteX933" fmla="*/ 26755 w 298767"/>
                  <a:gd name="connsiteY933" fmla="*/ 307798 h 558181"/>
                  <a:gd name="connsiteX934" fmla="*/ 26938 w 298767"/>
                  <a:gd name="connsiteY934" fmla="*/ 309722 h 558181"/>
                  <a:gd name="connsiteX935" fmla="*/ 26938 w 298767"/>
                  <a:gd name="connsiteY935" fmla="*/ 309813 h 558181"/>
                  <a:gd name="connsiteX936" fmla="*/ 26938 w 298767"/>
                  <a:gd name="connsiteY936" fmla="*/ 309859 h 558181"/>
                  <a:gd name="connsiteX937" fmla="*/ 27693 w 298767"/>
                  <a:gd name="connsiteY937" fmla="*/ 313180 h 558181"/>
                  <a:gd name="connsiteX938" fmla="*/ 28768 w 298767"/>
                  <a:gd name="connsiteY938" fmla="*/ 316477 h 558181"/>
                  <a:gd name="connsiteX939" fmla="*/ 29934 w 298767"/>
                  <a:gd name="connsiteY939" fmla="*/ 319271 h 558181"/>
                  <a:gd name="connsiteX940" fmla="*/ 31329 w 298767"/>
                  <a:gd name="connsiteY940" fmla="*/ 321905 h 558181"/>
                  <a:gd name="connsiteX941" fmla="*/ 31329 w 298767"/>
                  <a:gd name="connsiteY941" fmla="*/ 321951 h 558181"/>
                  <a:gd name="connsiteX942" fmla="*/ 31374 w 298767"/>
                  <a:gd name="connsiteY942" fmla="*/ 321974 h 558181"/>
                  <a:gd name="connsiteX943" fmla="*/ 33433 w 298767"/>
                  <a:gd name="connsiteY943" fmla="*/ 324905 h 558181"/>
                  <a:gd name="connsiteX944" fmla="*/ 34553 w 298767"/>
                  <a:gd name="connsiteY944" fmla="*/ 326302 h 558181"/>
                  <a:gd name="connsiteX945" fmla="*/ 35788 w 298767"/>
                  <a:gd name="connsiteY945" fmla="*/ 327631 h 558181"/>
                  <a:gd name="connsiteX946" fmla="*/ 37023 w 298767"/>
                  <a:gd name="connsiteY946" fmla="*/ 328959 h 558181"/>
                  <a:gd name="connsiteX947" fmla="*/ 38372 w 298767"/>
                  <a:gd name="connsiteY947" fmla="*/ 330104 h 558181"/>
                  <a:gd name="connsiteX948" fmla="*/ 39035 w 298767"/>
                  <a:gd name="connsiteY948" fmla="*/ 330676 h 558181"/>
                  <a:gd name="connsiteX949" fmla="*/ 39195 w 298767"/>
                  <a:gd name="connsiteY949" fmla="*/ 330814 h 558181"/>
                  <a:gd name="connsiteX950" fmla="*/ 39424 w 298767"/>
                  <a:gd name="connsiteY950" fmla="*/ 330997 h 558181"/>
                  <a:gd name="connsiteX951" fmla="*/ 39790 w 298767"/>
                  <a:gd name="connsiteY951" fmla="*/ 331249 h 558181"/>
                  <a:gd name="connsiteX952" fmla="*/ 44386 w 298767"/>
                  <a:gd name="connsiteY952" fmla="*/ 334547 h 558181"/>
                  <a:gd name="connsiteX953" fmla="*/ 40979 w 298767"/>
                  <a:gd name="connsiteY953" fmla="*/ 330150 h 558181"/>
                  <a:gd name="connsiteX954" fmla="*/ 40499 w 298767"/>
                  <a:gd name="connsiteY954" fmla="*/ 329531 h 558181"/>
                  <a:gd name="connsiteX955" fmla="*/ 40133 w 298767"/>
                  <a:gd name="connsiteY955" fmla="*/ 328936 h 558181"/>
                  <a:gd name="connsiteX956" fmla="*/ 39333 w 298767"/>
                  <a:gd name="connsiteY956" fmla="*/ 327676 h 558181"/>
                  <a:gd name="connsiteX957" fmla="*/ 38601 w 298767"/>
                  <a:gd name="connsiteY957" fmla="*/ 326325 h 558181"/>
                  <a:gd name="connsiteX958" fmla="*/ 37869 w 298767"/>
                  <a:gd name="connsiteY958" fmla="*/ 324928 h 558181"/>
                  <a:gd name="connsiteX959" fmla="*/ 37503 w 298767"/>
                  <a:gd name="connsiteY959" fmla="*/ 324218 h 558181"/>
                  <a:gd name="connsiteX960" fmla="*/ 37366 w 298767"/>
                  <a:gd name="connsiteY960" fmla="*/ 323920 h 558181"/>
                  <a:gd name="connsiteX961" fmla="*/ 37229 w 298767"/>
                  <a:gd name="connsiteY961" fmla="*/ 323577 h 558181"/>
                  <a:gd name="connsiteX962" fmla="*/ 36108 w 298767"/>
                  <a:gd name="connsiteY962" fmla="*/ 320806 h 558181"/>
                  <a:gd name="connsiteX963" fmla="*/ 35285 w 298767"/>
                  <a:gd name="connsiteY963" fmla="*/ 318035 h 558181"/>
                  <a:gd name="connsiteX964" fmla="*/ 34668 w 298767"/>
                  <a:gd name="connsiteY964" fmla="*/ 315012 h 558181"/>
                  <a:gd name="connsiteX965" fmla="*/ 34530 w 298767"/>
                  <a:gd name="connsiteY965" fmla="*/ 313569 h 558181"/>
                  <a:gd name="connsiteX966" fmla="*/ 34393 w 298767"/>
                  <a:gd name="connsiteY966" fmla="*/ 312218 h 558181"/>
                  <a:gd name="connsiteX967" fmla="*/ 34347 w 298767"/>
                  <a:gd name="connsiteY967" fmla="*/ 309126 h 558181"/>
                  <a:gd name="connsiteX968" fmla="*/ 34347 w 298767"/>
                  <a:gd name="connsiteY968" fmla="*/ 309424 h 558181"/>
                  <a:gd name="connsiteX969" fmla="*/ 34713 w 298767"/>
                  <a:gd name="connsiteY969" fmla="*/ 305851 h 558181"/>
                  <a:gd name="connsiteX970" fmla="*/ 34827 w 298767"/>
                  <a:gd name="connsiteY970" fmla="*/ 305233 h 558181"/>
                  <a:gd name="connsiteX971" fmla="*/ 34965 w 298767"/>
                  <a:gd name="connsiteY971" fmla="*/ 304546 h 558181"/>
                  <a:gd name="connsiteX972" fmla="*/ 35354 w 298767"/>
                  <a:gd name="connsiteY972" fmla="*/ 302874 h 558181"/>
                  <a:gd name="connsiteX973" fmla="*/ 35628 w 298767"/>
                  <a:gd name="connsiteY973" fmla="*/ 301591 h 558181"/>
                  <a:gd name="connsiteX974" fmla="*/ 35628 w 298767"/>
                  <a:gd name="connsiteY974" fmla="*/ 301500 h 558181"/>
                  <a:gd name="connsiteX975" fmla="*/ 35674 w 298767"/>
                  <a:gd name="connsiteY975" fmla="*/ 301431 h 558181"/>
                  <a:gd name="connsiteX976" fmla="*/ 35628 w 298767"/>
                  <a:gd name="connsiteY976" fmla="*/ 301683 h 558181"/>
                  <a:gd name="connsiteX977" fmla="*/ 35628 w 298767"/>
                  <a:gd name="connsiteY977" fmla="*/ 301683 h 558181"/>
                  <a:gd name="connsiteX978" fmla="*/ 35628 w 298767"/>
                  <a:gd name="connsiteY978" fmla="*/ 301614 h 558181"/>
                  <a:gd name="connsiteX979" fmla="*/ 35697 w 298767"/>
                  <a:gd name="connsiteY979" fmla="*/ 301408 h 558181"/>
                  <a:gd name="connsiteX980" fmla="*/ 35994 w 298767"/>
                  <a:gd name="connsiteY980" fmla="*/ 300606 h 558181"/>
                  <a:gd name="connsiteX981" fmla="*/ 36131 w 298767"/>
                  <a:gd name="connsiteY981" fmla="*/ 300171 h 558181"/>
                  <a:gd name="connsiteX982" fmla="*/ 36199 w 298767"/>
                  <a:gd name="connsiteY982" fmla="*/ 299988 h 558181"/>
                  <a:gd name="connsiteX983" fmla="*/ 36199 w 298767"/>
                  <a:gd name="connsiteY983" fmla="*/ 299988 h 558181"/>
                  <a:gd name="connsiteX984" fmla="*/ 36154 w 298767"/>
                  <a:gd name="connsiteY984" fmla="*/ 300149 h 558181"/>
                  <a:gd name="connsiteX985" fmla="*/ 36154 w 298767"/>
                  <a:gd name="connsiteY985" fmla="*/ 300149 h 558181"/>
                  <a:gd name="connsiteX986" fmla="*/ 36154 w 298767"/>
                  <a:gd name="connsiteY986" fmla="*/ 300103 h 558181"/>
                  <a:gd name="connsiteX987" fmla="*/ 36154 w 298767"/>
                  <a:gd name="connsiteY987" fmla="*/ 300103 h 558181"/>
                  <a:gd name="connsiteX988" fmla="*/ 36177 w 298767"/>
                  <a:gd name="connsiteY988" fmla="*/ 299965 h 558181"/>
                  <a:gd name="connsiteX989" fmla="*/ 37297 w 298767"/>
                  <a:gd name="connsiteY989" fmla="*/ 297011 h 558181"/>
                  <a:gd name="connsiteX990" fmla="*/ 38647 w 298767"/>
                  <a:gd name="connsiteY990" fmla="*/ 294377 h 558181"/>
                  <a:gd name="connsiteX991" fmla="*/ 39241 w 298767"/>
                  <a:gd name="connsiteY991" fmla="*/ 293209 h 558181"/>
                  <a:gd name="connsiteX992" fmla="*/ 39584 w 298767"/>
                  <a:gd name="connsiteY992" fmla="*/ 292568 h 558181"/>
                  <a:gd name="connsiteX993" fmla="*/ 39744 w 298767"/>
                  <a:gd name="connsiteY993" fmla="*/ 292248 h 558181"/>
                  <a:gd name="connsiteX994" fmla="*/ 39790 w 298767"/>
                  <a:gd name="connsiteY994" fmla="*/ 292156 h 558181"/>
                  <a:gd name="connsiteX995" fmla="*/ 39836 w 298767"/>
                  <a:gd name="connsiteY995" fmla="*/ 292087 h 558181"/>
                  <a:gd name="connsiteX996" fmla="*/ 40887 w 298767"/>
                  <a:gd name="connsiteY996" fmla="*/ 290461 h 558181"/>
                  <a:gd name="connsiteX997" fmla="*/ 40956 w 298767"/>
                  <a:gd name="connsiteY997" fmla="*/ 290530 h 558181"/>
                  <a:gd name="connsiteX998" fmla="*/ 42282 w 298767"/>
                  <a:gd name="connsiteY998" fmla="*/ 291515 h 558181"/>
                  <a:gd name="connsiteX999" fmla="*/ 43494 w 298767"/>
                  <a:gd name="connsiteY999" fmla="*/ 292293 h 558181"/>
                  <a:gd name="connsiteX1000" fmla="*/ 44295 w 298767"/>
                  <a:gd name="connsiteY1000" fmla="*/ 292797 h 558181"/>
                  <a:gd name="connsiteX1001" fmla="*/ 44935 w 298767"/>
                  <a:gd name="connsiteY1001" fmla="*/ 293141 h 558181"/>
                  <a:gd name="connsiteX1002" fmla="*/ 47474 w 298767"/>
                  <a:gd name="connsiteY1002" fmla="*/ 294492 h 558181"/>
                  <a:gd name="connsiteX1003" fmla="*/ 48731 w 298767"/>
                  <a:gd name="connsiteY1003" fmla="*/ 295156 h 558181"/>
                  <a:gd name="connsiteX1004" fmla="*/ 50103 w 298767"/>
                  <a:gd name="connsiteY1004" fmla="*/ 295866 h 558181"/>
                  <a:gd name="connsiteX1005" fmla="*/ 52687 w 298767"/>
                  <a:gd name="connsiteY1005" fmla="*/ 297148 h 558181"/>
                  <a:gd name="connsiteX1006" fmla="*/ 54014 w 298767"/>
                  <a:gd name="connsiteY1006" fmla="*/ 297790 h 558181"/>
                  <a:gd name="connsiteX1007" fmla="*/ 55271 w 298767"/>
                  <a:gd name="connsiteY1007" fmla="*/ 298408 h 558181"/>
                  <a:gd name="connsiteX1008" fmla="*/ 55592 w 298767"/>
                  <a:gd name="connsiteY1008" fmla="*/ 298568 h 558181"/>
                  <a:gd name="connsiteX1009" fmla="*/ 55752 w 298767"/>
                  <a:gd name="connsiteY1009" fmla="*/ 298660 h 558181"/>
                  <a:gd name="connsiteX1010" fmla="*/ 55752 w 298767"/>
                  <a:gd name="connsiteY1010" fmla="*/ 298660 h 558181"/>
                  <a:gd name="connsiteX1011" fmla="*/ 55568 w 298767"/>
                  <a:gd name="connsiteY1011" fmla="*/ 298545 h 558181"/>
                  <a:gd name="connsiteX1012" fmla="*/ 55568 w 298767"/>
                  <a:gd name="connsiteY1012" fmla="*/ 298545 h 558181"/>
                  <a:gd name="connsiteX1013" fmla="*/ 55615 w 298767"/>
                  <a:gd name="connsiteY1013" fmla="*/ 298568 h 558181"/>
                  <a:gd name="connsiteX1014" fmla="*/ 55706 w 298767"/>
                  <a:gd name="connsiteY1014" fmla="*/ 298614 h 558181"/>
                  <a:gd name="connsiteX1015" fmla="*/ 56438 w 298767"/>
                  <a:gd name="connsiteY1015" fmla="*/ 299049 h 558181"/>
                  <a:gd name="connsiteX1016" fmla="*/ 56941 w 298767"/>
                  <a:gd name="connsiteY1016" fmla="*/ 299324 h 558181"/>
                  <a:gd name="connsiteX1017" fmla="*/ 57352 w 298767"/>
                  <a:gd name="connsiteY1017" fmla="*/ 299507 h 558181"/>
                  <a:gd name="connsiteX1018" fmla="*/ 57512 w 298767"/>
                  <a:gd name="connsiteY1018" fmla="*/ 299645 h 558181"/>
                  <a:gd name="connsiteX1019" fmla="*/ 58656 w 298767"/>
                  <a:gd name="connsiteY1019" fmla="*/ 300446 h 558181"/>
                  <a:gd name="connsiteX1020" fmla="*/ 59250 w 298767"/>
                  <a:gd name="connsiteY1020" fmla="*/ 300858 h 558181"/>
                  <a:gd name="connsiteX1021" fmla="*/ 60485 w 298767"/>
                  <a:gd name="connsiteY1021" fmla="*/ 301958 h 558181"/>
                  <a:gd name="connsiteX1022" fmla="*/ 60622 w 298767"/>
                  <a:gd name="connsiteY1022" fmla="*/ 302095 h 558181"/>
                  <a:gd name="connsiteX1023" fmla="*/ 60714 w 298767"/>
                  <a:gd name="connsiteY1023" fmla="*/ 302164 h 558181"/>
                  <a:gd name="connsiteX1024" fmla="*/ 60714 w 298767"/>
                  <a:gd name="connsiteY1024" fmla="*/ 302164 h 558181"/>
                  <a:gd name="connsiteX1025" fmla="*/ 60645 w 298767"/>
                  <a:gd name="connsiteY1025" fmla="*/ 302095 h 558181"/>
                  <a:gd name="connsiteX1026" fmla="*/ 60645 w 298767"/>
                  <a:gd name="connsiteY1026" fmla="*/ 302095 h 558181"/>
                  <a:gd name="connsiteX1027" fmla="*/ 60897 w 298767"/>
                  <a:gd name="connsiteY1027" fmla="*/ 302370 h 558181"/>
                  <a:gd name="connsiteX1028" fmla="*/ 61857 w 298767"/>
                  <a:gd name="connsiteY1028" fmla="*/ 303423 h 558181"/>
                  <a:gd name="connsiteX1029" fmla="*/ 61949 w 298767"/>
                  <a:gd name="connsiteY1029" fmla="*/ 303538 h 558181"/>
                  <a:gd name="connsiteX1030" fmla="*/ 63001 w 298767"/>
                  <a:gd name="connsiteY1030" fmla="*/ 304981 h 558181"/>
                  <a:gd name="connsiteX1031" fmla="*/ 63001 w 298767"/>
                  <a:gd name="connsiteY1031" fmla="*/ 304981 h 558181"/>
                  <a:gd name="connsiteX1032" fmla="*/ 63778 w 298767"/>
                  <a:gd name="connsiteY1032" fmla="*/ 306355 h 558181"/>
                  <a:gd name="connsiteX1033" fmla="*/ 63961 w 298767"/>
                  <a:gd name="connsiteY1033" fmla="*/ 306698 h 558181"/>
                  <a:gd name="connsiteX1034" fmla="*/ 64075 w 298767"/>
                  <a:gd name="connsiteY1034" fmla="*/ 306927 h 558181"/>
                  <a:gd name="connsiteX1035" fmla="*/ 64556 w 298767"/>
                  <a:gd name="connsiteY1035" fmla="*/ 307981 h 558181"/>
                  <a:gd name="connsiteX1036" fmla="*/ 64647 w 298767"/>
                  <a:gd name="connsiteY1036" fmla="*/ 308164 h 558181"/>
                  <a:gd name="connsiteX1037" fmla="*/ 64693 w 298767"/>
                  <a:gd name="connsiteY1037" fmla="*/ 308256 h 558181"/>
                  <a:gd name="connsiteX1038" fmla="*/ 64693 w 298767"/>
                  <a:gd name="connsiteY1038" fmla="*/ 308256 h 558181"/>
                  <a:gd name="connsiteX1039" fmla="*/ 64693 w 298767"/>
                  <a:gd name="connsiteY1039" fmla="*/ 308302 h 558181"/>
                  <a:gd name="connsiteX1040" fmla="*/ 64624 w 298767"/>
                  <a:gd name="connsiteY1040" fmla="*/ 308118 h 558181"/>
                  <a:gd name="connsiteX1041" fmla="*/ 64624 w 298767"/>
                  <a:gd name="connsiteY1041" fmla="*/ 308118 h 558181"/>
                  <a:gd name="connsiteX1042" fmla="*/ 64876 w 298767"/>
                  <a:gd name="connsiteY1042" fmla="*/ 308874 h 558181"/>
                  <a:gd name="connsiteX1043" fmla="*/ 65356 w 298767"/>
                  <a:gd name="connsiteY1043" fmla="*/ 310363 h 558181"/>
                  <a:gd name="connsiteX1044" fmla="*/ 65608 w 298767"/>
                  <a:gd name="connsiteY1044" fmla="*/ 311118 h 558181"/>
                  <a:gd name="connsiteX1045" fmla="*/ 65676 w 298767"/>
                  <a:gd name="connsiteY1045" fmla="*/ 311302 h 558181"/>
                  <a:gd name="connsiteX1046" fmla="*/ 65676 w 298767"/>
                  <a:gd name="connsiteY1046" fmla="*/ 311348 h 558181"/>
                  <a:gd name="connsiteX1047" fmla="*/ 65676 w 298767"/>
                  <a:gd name="connsiteY1047" fmla="*/ 311370 h 558181"/>
                  <a:gd name="connsiteX1048" fmla="*/ 65676 w 298767"/>
                  <a:gd name="connsiteY1048" fmla="*/ 311370 h 558181"/>
                  <a:gd name="connsiteX1049" fmla="*/ 65676 w 298767"/>
                  <a:gd name="connsiteY1049" fmla="*/ 311233 h 558181"/>
                  <a:gd name="connsiteX1050" fmla="*/ 65676 w 298767"/>
                  <a:gd name="connsiteY1050" fmla="*/ 311233 h 558181"/>
                  <a:gd name="connsiteX1051" fmla="*/ 65676 w 298767"/>
                  <a:gd name="connsiteY1051" fmla="*/ 311348 h 558181"/>
                  <a:gd name="connsiteX1052" fmla="*/ 66088 w 298767"/>
                  <a:gd name="connsiteY1052" fmla="*/ 313248 h 558181"/>
                  <a:gd name="connsiteX1053" fmla="*/ 66248 w 298767"/>
                  <a:gd name="connsiteY1053" fmla="*/ 313935 h 558181"/>
                  <a:gd name="connsiteX1054" fmla="*/ 66362 w 298767"/>
                  <a:gd name="connsiteY1054" fmla="*/ 314714 h 558181"/>
                  <a:gd name="connsiteX1055" fmla="*/ 66545 w 298767"/>
                  <a:gd name="connsiteY1055" fmla="*/ 316249 h 558181"/>
                  <a:gd name="connsiteX1056" fmla="*/ 66637 w 298767"/>
                  <a:gd name="connsiteY1056" fmla="*/ 317439 h 558181"/>
                  <a:gd name="connsiteX1057" fmla="*/ 67597 w 298767"/>
                  <a:gd name="connsiteY1057" fmla="*/ 316569 h 558181"/>
                  <a:gd name="connsiteX1058" fmla="*/ 68329 w 298767"/>
                  <a:gd name="connsiteY1058" fmla="*/ 315836 h 558181"/>
                  <a:gd name="connsiteX1059" fmla="*/ 68923 w 298767"/>
                  <a:gd name="connsiteY1059" fmla="*/ 315149 h 558181"/>
                  <a:gd name="connsiteX1060" fmla="*/ 69221 w 298767"/>
                  <a:gd name="connsiteY1060" fmla="*/ 314783 h 558181"/>
                  <a:gd name="connsiteX1061" fmla="*/ 69358 w 298767"/>
                  <a:gd name="connsiteY1061" fmla="*/ 314622 h 558181"/>
                  <a:gd name="connsiteX1062" fmla="*/ 69426 w 298767"/>
                  <a:gd name="connsiteY1062" fmla="*/ 314508 h 558181"/>
                  <a:gd name="connsiteX1063" fmla="*/ 69495 w 298767"/>
                  <a:gd name="connsiteY1063" fmla="*/ 314302 h 558181"/>
                  <a:gd name="connsiteX1064" fmla="*/ 69495 w 298767"/>
                  <a:gd name="connsiteY1064" fmla="*/ 314302 h 558181"/>
                  <a:gd name="connsiteX1065" fmla="*/ 69495 w 298767"/>
                  <a:gd name="connsiteY1065" fmla="*/ 314279 h 558181"/>
                  <a:gd name="connsiteX1066" fmla="*/ 69495 w 298767"/>
                  <a:gd name="connsiteY1066" fmla="*/ 314233 h 558181"/>
                  <a:gd name="connsiteX1067" fmla="*/ 69518 w 298767"/>
                  <a:gd name="connsiteY1067" fmla="*/ 314187 h 558181"/>
                  <a:gd name="connsiteX1068" fmla="*/ 69998 w 298767"/>
                  <a:gd name="connsiteY1068" fmla="*/ 313409 h 558181"/>
                  <a:gd name="connsiteX1069" fmla="*/ 70890 w 298767"/>
                  <a:gd name="connsiteY1069" fmla="*/ 311828 h 558181"/>
                  <a:gd name="connsiteX1070" fmla="*/ 71302 w 298767"/>
                  <a:gd name="connsiteY1070" fmla="*/ 310706 h 558181"/>
                  <a:gd name="connsiteX1071" fmla="*/ 71645 w 298767"/>
                  <a:gd name="connsiteY1071" fmla="*/ 309676 h 558181"/>
                  <a:gd name="connsiteX1072" fmla="*/ 71896 w 298767"/>
                  <a:gd name="connsiteY1072" fmla="*/ 308737 h 558181"/>
                  <a:gd name="connsiteX1073" fmla="*/ 72102 w 298767"/>
                  <a:gd name="connsiteY1073" fmla="*/ 307889 h 558181"/>
                  <a:gd name="connsiteX1074" fmla="*/ 72193 w 298767"/>
                  <a:gd name="connsiteY1074" fmla="*/ 307454 h 558181"/>
                  <a:gd name="connsiteX1075" fmla="*/ 72193 w 298767"/>
                  <a:gd name="connsiteY1075" fmla="*/ 307340 h 558181"/>
                  <a:gd name="connsiteX1076" fmla="*/ 72216 w 298767"/>
                  <a:gd name="connsiteY1076" fmla="*/ 307157 h 558181"/>
                  <a:gd name="connsiteX1077" fmla="*/ 72216 w 298767"/>
                  <a:gd name="connsiteY1077" fmla="*/ 307157 h 558181"/>
                  <a:gd name="connsiteX1078" fmla="*/ 72216 w 298767"/>
                  <a:gd name="connsiteY1078" fmla="*/ 307111 h 558181"/>
                  <a:gd name="connsiteX1079" fmla="*/ 72216 w 298767"/>
                  <a:gd name="connsiteY1079" fmla="*/ 307042 h 558181"/>
                  <a:gd name="connsiteX1080" fmla="*/ 72262 w 298767"/>
                  <a:gd name="connsiteY1080" fmla="*/ 306790 h 558181"/>
                  <a:gd name="connsiteX1081" fmla="*/ 72354 w 298767"/>
                  <a:gd name="connsiteY1081" fmla="*/ 305759 h 558181"/>
                  <a:gd name="connsiteX1082" fmla="*/ 72445 w 298767"/>
                  <a:gd name="connsiteY1082" fmla="*/ 304752 h 558181"/>
                  <a:gd name="connsiteX1083" fmla="*/ 72399 w 298767"/>
                  <a:gd name="connsiteY1083" fmla="*/ 303653 h 558181"/>
                  <a:gd name="connsiteX1084" fmla="*/ 72193 w 298767"/>
                  <a:gd name="connsiteY1084" fmla="*/ 301408 h 558181"/>
                  <a:gd name="connsiteX1085" fmla="*/ 72193 w 298767"/>
                  <a:gd name="connsiteY1085" fmla="*/ 301317 h 558181"/>
                  <a:gd name="connsiteX1086" fmla="*/ 71873 w 298767"/>
                  <a:gd name="connsiteY1086" fmla="*/ 299943 h 558181"/>
                  <a:gd name="connsiteX1087" fmla="*/ 71736 w 298767"/>
                  <a:gd name="connsiteY1087" fmla="*/ 299255 h 558181"/>
                  <a:gd name="connsiteX1088" fmla="*/ 71668 w 298767"/>
                  <a:gd name="connsiteY1088" fmla="*/ 298912 h 558181"/>
                  <a:gd name="connsiteX1089" fmla="*/ 71668 w 298767"/>
                  <a:gd name="connsiteY1089" fmla="*/ 298729 h 558181"/>
                  <a:gd name="connsiteX1090" fmla="*/ 71507 w 298767"/>
                  <a:gd name="connsiteY1090" fmla="*/ 298385 h 558181"/>
                  <a:gd name="connsiteX1091" fmla="*/ 71119 w 298767"/>
                  <a:gd name="connsiteY1091" fmla="*/ 297354 h 558181"/>
                  <a:gd name="connsiteX1092" fmla="*/ 70753 w 298767"/>
                  <a:gd name="connsiteY1092" fmla="*/ 296439 h 558181"/>
                  <a:gd name="connsiteX1093" fmla="*/ 70478 w 298767"/>
                  <a:gd name="connsiteY1093" fmla="*/ 295797 h 558181"/>
                  <a:gd name="connsiteX1094" fmla="*/ 70318 w 298767"/>
                  <a:gd name="connsiteY1094" fmla="*/ 295477 h 558181"/>
                  <a:gd name="connsiteX1095" fmla="*/ 70318 w 298767"/>
                  <a:gd name="connsiteY1095" fmla="*/ 295408 h 558181"/>
                  <a:gd name="connsiteX1096" fmla="*/ 70273 w 298767"/>
                  <a:gd name="connsiteY1096" fmla="*/ 295339 h 558181"/>
                  <a:gd name="connsiteX1097" fmla="*/ 70273 w 298767"/>
                  <a:gd name="connsiteY1097" fmla="*/ 295339 h 558181"/>
                  <a:gd name="connsiteX1098" fmla="*/ 70158 w 298767"/>
                  <a:gd name="connsiteY1098" fmla="*/ 295156 h 558181"/>
                  <a:gd name="connsiteX1099" fmla="*/ 70044 w 298767"/>
                  <a:gd name="connsiteY1099" fmla="*/ 294950 h 558181"/>
                  <a:gd name="connsiteX1100" fmla="*/ 69129 w 298767"/>
                  <a:gd name="connsiteY1100" fmla="*/ 293461 h 558181"/>
                  <a:gd name="connsiteX1101" fmla="*/ 68169 w 298767"/>
                  <a:gd name="connsiteY1101" fmla="*/ 291973 h 558181"/>
                  <a:gd name="connsiteX1102" fmla="*/ 65882 w 298767"/>
                  <a:gd name="connsiteY1102" fmla="*/ 289316 h 558181"/>
                  <a:gd name="connsiteX1103" fmla="*/ 66179 w 298767"/>
                  <a:gd name="connsiteY1103" fmla="*/ 289591 h 558181"/>
                  <a:gd name="connsiteX1104" fmla="*/ 64327 w 298767"/>
                  <a:gd name="connsiteY1104" fmla="*/ 287896 h 558181"/>
                  <a:gd name="connsiteX1105" fmla="*/ 63687 w 298767"/>
                  <a:gd name="connsiteY1105" fmla="*/ 287370 h 558181"/>
                  <a:gd name="connsiteX1106" fmla="*/ 63366 w 298767"/>
                  <a:gd name="connsiteY1106" fmla="*/ 287095 h 558181"/>
                  <a:gd name="connsiteX1107" fmla="*/ 63344 w 298767"/>
                  <a:gd name="connsiteY1107" fmla="*/ 287095 h 558181"/>
                  <a:gd name="connsiteX1108" fmla="*/ 63344 w 298767"/>
                  <a:gd name="connsiteY1108" fmla="*/ 287072 h 558181"/>
                  <a:gd name="connsiteX1109" fmla="*/ 63001 w 298767"/>
                  <a:gd name="connsiteY1109" fmla="*/ 286866 h 558181"/>
                  <a:gd name="connsiteX1110" fmla="*/ 62955 w 298767"/>
                  <a:gd name="connsiteY1110" fmla="*/ 286820 h 558181"/>
                  <a:gd name="connsiteX1111" fmla="*/ 62886 w 298767"/>
                  <a:gd name="connsiteY1111" fmla="*/ 286751 h 558181"/>
                  <a:gd name="connsiteX1112" fmla="*/ 62726 w 298767"/>
                  <a:gd name="connsiteY1112" fmla="*/ 286636 h 558181"/>
                  <a:gd name="connsiteX1113" fmla="*/ 62063 w 298767"/>
                  <a:gd name="connsiteY1113" fmla="*/ 286156 h 558181"/>
                  <a:gd name="connsiteX1114" fmla="*/ 61903 w 298767"/>
                  <a:gd name="connsiteY1114" fmla="*/ 286018 h 558181"/>
                  <a:gd name="connsiteX1115" fmla="*/ 61651 w 298767"/>
                  <a:gd name="connsiteY1115" fmla="*/ 285858 h 558181"/>
                  <a:gd name="connsiteX1116" fmla="*/ 61308 w 298767"/>
                  <a:gd name="connsiteY1116" fmla="*/ 285629 h 558181"/>
                  <a:gd name="connsiteX1117" fmla="*/ 60965 w 298767"/>
                  <a:gd name="connsiteY1117" fmla="*/ 285377 h 558181"/>
                  <a:gd name="connsiteX1118" fmla="*/ 60783 w 298767"/>
                  <a:gd name="connsiteY1118" fmla="*/ 285262 h 558181"/>
                  <a:gd name="connsiteX1119" fmla="*/ 60691 w 298767"/>
                  <a:gd name="connsiteY1119" fmla="*/ 285194 h 558181"/>
                  <a:gd name="connsiteX1120" fmla="*/ 60417 w 298767"/>
                  <a:gd name="connsiteY1120" fmla="*/ 285034 h 558181"/>
                  <a:gd name="connsiteX1121" fmla="*/ 59708 w 298767"/>
                  <a:gd name="connsiteY1121" fmla="*/ 284598 h 558181"/>
                  <a:gd name="connsiteX1122" fmla="*/ 56872 w 298767"/>
                  <a:gd name="connsiteY1122" fmla="*/ 282972 h 558181"/>
                  <a:gd name="connsiteX1123" fmla="*/ 56163 w 298767"/>
                  <a:gd name="connsiteY1123" fmla="*/ 282583 h 558181"/>
                  <a:gd name="connsiteX1124" fmla="*/ 55637 w 298767"/>
                  <a:gd name="connsiteY1124" fmla="*/ 282308 h 558181"/>
                  <a:gd name="connsiteX1125" fmla="*/ 55271 w 298767"/>
                  <a:gd name="connsiteY1125" fmla="*/ 282125 h 558181"/>
                  <a:gd name="connsiteX1126" fmla="*/ 53785 w 298767"/>
                  <a:gd name="connsiteY1126" fmla="*/ 281438 h 558181"/>
                  <a:gd name="connsiteX1127" fmla="*/ 52299 w 298767"/>
                  <a:gd name="connsiteY1127" fmla="*/ 280751 h 558181"/>
                  <a:gd name="connsiteX1128" fmla="*/ 51544 w 298767"/>
                  <a:gd name="connsiteY1128" fmla="*/ 280430 h 558181"/>
                  <a:gd name="connsiteX1129" fmla="*/ 51155 w 298767"/>
                  <a:gd name="connsiteY1129" fmla="*/ 280270 h 558181"/>
                  <a:gd name="connsiteX1130" fmla="*/ 51155 w 298767"/>
                  <a:gd name="connsiteY1130" fmla="*/ 280270 h 558181"/>
                  <a:gd name="connsiteX1131" fmla="*/ 51498 w 298767"/>
                  <a:gd name="connsiteY1131" fmla="*/ 280453 h 558181"/>
                  <a:gd name="connsiteX1132" fmla="*/ 51498 w 298767"/>
                  <a:gd name="connsiteY1132" fmla="*/ 280453 h 558181"/>
                  <a:gd name="connsiteX1133" fmla="*/ 51429 w 298767"/>
                  <a:gd name="connsiteY1133" fmla="*/ 280407 h 558181"/>
                  <a:gd name="connsiteX1134" fmla="*/ 51338 w 298767"/>
                  <a:gd name="connsiteY1134" fmla="*/ 280362 h 558181"/>
                  <a:gd name="connsiteX1135" fmla="*/ 51155 w 298767"/>
                  <a:gd name="connsiteY1135" fmla="*/ 280270 h 558181"/>
                  <a:gd name="connsiteX1136" fmla="*/ 49349 w 298767"/>
                  <a:gd name="connsiteY1136" fmla="*/ 279400 h 558181"/>
                  <a:gd name="connsiteX1137" fmla="*/ 54357 w 298767"/>
                  <a:gd name="connsiteY1137" fmla="*/ 273354 h 558181"/>
                  <a:gd name="connsiteX1138" fmla="*/ 60142 w 298767"/>
                  <a:gd name="connsiteY1138" fmla="*/ 266369 h 558181"/>
                  <a:gd name="connsiteX1139" fmla="*/ 63023 w 298767"/>
                  <a:gd name="connsiteY1139" fmla="*/ 262865 h 558181"/>
                  <a:gd name="connsiteX1140" fmla="*/ 63206 w 298767"/>
                  <a:gd name="connsiteY1140" fmla="*/ 262636 h 558181"/>
                  <a:gd name="connsiteX1141" fmla="*/ 63481 w 298767"/>
                  <a:gd name="connsiteY1141" fmla="*/ 262269 h 558181"/>
                  <a:gd name="connsiteX1142" fmla="*/ 63824 w 298767"/>
                  <a:gd name="connsiteY1142" fmla="*/ 261811 h 558181"/>
                  <a:gd name="connsiteX1143" fmla="*/ 64510 w 298767"/>
                  <a:gd name="connsiteY1143" fmla="*/ 260895 h 558181"/>
                  <a:gd name="connsiteX1144" fmla="*/ 65859 w 298767"/>
                  <a:gd name="connsiteY1144" fmla="*/ 259086 h 558181"/>
                  <a:gd name="connsiteX1145" fmla="*/ 71256 w 298767"/>
                  <a:gd name="connsiteY1145" fmla="*/ 251780 h 558181"/>
                  <a:gd name="connsiteX1146" fmla="*/ 73954 w 298767"/>
                  <a:gd name="connsiteY1146" fmla="*/ 248116 h 558181"/>
                  <a:gd name="connsiteX1147" fmla="*/ 74640 w 298767"/>
                  <a:gd name="connsiteY1147" fmla="*/ 247223 h 558181"/>
                  <a:gd name="connsiteX1148" fmla="*/ 74984 w 298767"/>
                  <a:gd name="connsiteY1148" fmla="*/ 246765 h 558181"/>
                  <a:gd name="connsiteX1149" fmla="*/ 75166 w 298767"/>
                  <a:gd name="connsiteY1149" fmla="*/ 246513 h 558181"/>
                  <a:gd name="connsiteX1150" fmla="*/ 75258 w 298767"/>
                  <a:gd name="connsiteY1150" fmla="*/ 246399 h 558181"/>
                  <a:gd name="connsiteX1151" fmla="*/ 75555 w 298767"/>
                  <a:gd name="connsiteY1151" fmla="*/ 245964 h 558181"/>
                  <a:gd name="connsiteX1152" fmla="*/ 76767 w 298767"/>
                  <a:gd name="connsiteY1152" fmla="*/ 244062 h 558181"/>
                  <a:gd name="connsiteX1153" fmla="*/ 81569 w 298767"/>
                  <a:gd name="connsiteY1153" fmla="*/ 236368 h 558181"/>
                  <a:gd name="connsiteX1154" fmla="*/ 83970 w 298767"/>
                  <a:gd name="connsiteY1154" fmla="*/ 232497 h 558181"/>
                  <a:gd name="connsiteX1155" fmla="*/ 85159 w 298767"/>
                  <a:gd name="connsiteY1155" fmla="*/ 230573 h 558181"/>
                  <a:gd name="connsiteX1156" fmla="*/ 85891 w 298767"/>
                  <a:gd name="connsiteY1156" fmla="*/ 229360 h 558181"/>
                  <a:gd name="connsiteX1157" fmla="*/ 86120 w 298767"/>
                  <a:gd name="connsiteY1157" fmla="*/ 228947 h 558181"/>
                  <a:gd name="connsiteX1158" fmla="*/ 86394 w 298767"/>
                  <a:gd name="connsiteY1158" fmla="*/ 228421 h 558181"/>
                  <a:gd name="connsiteX1159" fmla="*/ 90854 w 298767"/>
                  <a:gd name="connsiteY1159" fmla="*/ 219947 h 558181"/>
                  <a:gd name="connsiteX1160" fmla="*/ 94558 w 298767"/>
                  <a:gd name="connsiteY1160" fmla="*/ 211634 h 558181"/>
                  <a:gd name="connsiteX1161" fmla="*/ 98011 w 298767"/>
                  <a:gd name="connsiteY1161" fmla="*/ 202496 h 558181"/>
                  <a:gd name="connsiteX1162" fmla="*/ 100618 w 298767"/>
                  <a:gd name="connsiteY1162" fmla="*/ 193725 h 558181"/>
                  <a:gd name="connsiteX1163" fmla="*/ 100824 w 298767"/>
                  <a:gd name="connsiteY1163" fmla="*/ 193015 h 558181"/>
                  <a:gd name="connsiteX1164" fmla="*/ 100961 w 298767"/>
                  <a:gd name="connsiteY1164" fmla="*/ 192442 h 558181"/>
                  <a:gd name="connsiteX1165" fmla="*/ 101236 w 298767"/>
                  <a:gd name="connsiteY1165" fmla="*/ 191228 h 558181"/>
                  <a:gd name="connsiteX1166" fmla="*/ 101761 w 298767"/>
                  <a:gd name="connsiteY1166" fmla="*/ 188824 h 558181"/>
                  <a:gd name="connsiteX1167" fmla="*/ 102150 w 298767"/>
                  <a:gd name="connsiteY1167" fmla="*/ 186969 h 558181"/>
                  <a:gd name="connsiteX1168" fmla="*/ 102562 w 298767"/>
                  <a:gd name="connsiteY1168" fmla="*/ 188618 h 558181"/>
                  <a:gd name="connsiteX1169" fmla="*/ 103591 w 298767"/>
                  <a:gd name="connsiteY1169" fmla="*/ 193175 h 558181"/>
                  <a:gd name="connsiteX1170" fmla="*/ 104094 w 298767"/>
                  <a:gd name="connsiteY1170" fmla="*/ 195488 h 558181"/>
                  <a:gd name="connsiteX1171" fmla="*/ 104505 w 298767"/>
                  <a:gd name="connsiteY1171" fmla="*/ 197733 h 558181"/>
                  <a:gd name="connsiteX1172" fmla="*/ 105352 w 298767"/>
                  <a:gd name="connsiteY1172" fmla="*/ 202221 h 558181"/>
                  <a:gd name="connsiteX1173" fmla="*/ 106038 w 298767"/>
                  <a:gd name="connsiteY1173" fmla="*/ 206687 h 558181"/>
                  <a:gd name="connsiteX1174" fmla="*/ 106610 w 298767"/>
                  <a:gd name="connsiteY1174" fmla="*/ 211107 h 558181"/>
                  <a:gd name="connsiteX1175" fmla="*/ 107113 w 298767"/>
                  <a:gd name="connsiteY1175" fmla="*/ 215504 h 558181"/>
                  <a:gd name="connsiteX1176" fmla="*/ 107433 w 298767"/>
                  <a:gd name="connsiteY1176" fmla="*/ 220153 h 558181"/>
                  <a:gd name="connsiteX1177" fmla="*/ 107593 w 298767"/>
                  <a:gd name="connsiteY1177" fmla="*/ 222375 h 558181"/>
                  <a:gd name="connsiteX1178" fmla="*/ 107593 w 298767"/>
                  <a:gd name="connsiteY1178" fmla="*/ 224619 h 558181"/>
                  <a:gd name="connsiteX1179" fmla="*/ 107684 w 298767"/>
                  <a:gd name="connsiteY1179" fmla="*/ 229085 h 558181"/>
                  <a:gd name="connsiteX1180" fmla="*/ 107501 w 298767"/>
                  <a:gd name="connsiteY1180" fmla="*/ 233574 h 558181"/>
                  <a:gd name="connsiteX1181" fmla="*/ 106861 w 298767"/>
                  <a:gd name="connsiteY1181" fmla="*/ 242436 h 558181"/>
                  <a:gd name="connsiteX1182" fmla="*/ 106267 w 298767"/>
                  <a:gd name="connsiteY1182" fmla="*/ 247063 h 558181"/>
                  <a:gd name="connsiteX1183" fmla="*/ 105946 w 298767"/>
                  <a:gd name="connsiteY1183" fmla="*/ 249353 h 558181"/>
                  <a:gd name="connsiteX1184" fmla="*/ 105581 w 298767"/>
                  <a:gd name="connsiteY1184" fmla="*/ 251505 h 558181"/>
                  <a:gd name="connsiteX1185" fmla="*/ 103957 w 298767"/>
                  <a:gd name="connsiteY1185" fmla="*/ 260414 h 558181"/>
                  <a:gd name="connsiteX1186" fmla="*/ 95816 w 298767"/>
                  <a:gd name="connsiteY1186" fmla="*/ 296759 h 558181"/>
                  <a:gd name="connsiteX1187" fmla="*/ 92431 w 298767"/>
                  <a:gd name="connsiteY1187" fmla="*/ 315493 h 558181"/>
                  <a:gd name="connsiteX1188" fmla="*/ 91380 w 298767"/>
                  <a:gd name="connsiteY1188" fmla="*/ 325134 h 558181"/>
                  <a:gd name="connsiteX1189" fmla="*/ 91014 w 298767"/>
                  <a:gd name="connsiteY1189" fmla="*/ 330058 h 558181"/>
                  <a:gd name="connsiteX1190" fmla="*/ 90876 w 298767"/>
                  <a:gd name="connsiteY1190" fmla="*/ 334753 h 558181"/>
                  <a:gd name="connsiteX1191" fmla="*/ 90831 w 298767"/>
                  <a:gd name="connsiteY1191" fmla="*/ 337112 h 558181"/>
                  <a:gd name="connsiteX1192" fmla="*/ 90831 w 298767"/>
                  <a:gd name="connsiteY1192" fmla="*/ 338257 h 558181"/>
                  <a:gd name="connsiteX1193" fmla="*/ 90808 w 298767"/>
                  <a:gd name="connsiteY1193" fmla="*/ 338555 h 558181"/>
                  <a:gd name="connsiteX1194" fmla="*/ 90808 w 298767"/>
                  <a:gd name="connsiteY1194" fmla="*/ 338784 h 558181"/>
                  <a:gd name="connsiteX1195" fmla="*/ 90808 w 298767"/>
                  <a:gd name="connsiteY1195" fmla="*/ 338944 h 558181"/>
                  <a:gd name="connsiteX1196" fmla="*/ 90808 w 298767"/>
                  <a:gd name="connsiteY1196" fmla="*/ 339562 h 558181"/>
                  <a:gd name="connsiteX1197" fmla="*/ 91014 w 298767"/>
                  <a:gd name="connsiteY1197" fmla="*/ 344509 h 558181"/>
                  <a:gd name="connsiteX1198" fmla="*/ 91128 w 298767"/>
                  <a:gd name="connsiteY1198" fmla="*/ 346959 h 558181"/>
                  <a:gd name="connsiteX1199" fmla="*/ 91402 w 298767"/>
                  <a:gd name="connsiteY1199" fmla="*/ 349410 h 558181"/>
                  <a:gd name="connsiteX1200" fmla="*/ 91974 w 298767"/>
                  <a:gd name="connsiteY1200" fmla="*/ 354334 h 558181"/>
                  <a:gd name="connsiteX1201" fmla="*/ 92889 w 298767"/>
                  <a:gd name="connsiteY1201" fmla="*/ 359189 h 558181"/>
                  <a:gd name="connsiteX1202" fmla="*/ 93941 w 298767"/>
                  <a:gd name="connsiteY1202" fmla="*/ 363998 h 558181"/>
                  <a:gd name="connsiteX1203" fmla="*/ 96776 w 298767"/>
                  <a:gd name="connsiteY1203" fmla="*/ 373434 h 558181"/>
                  <a:gd name="connsiteX1204" fmla="*/ 98469 w 298767"/>
                  <a:gd name="connsiteY1204" fmla="*/ 378060 h 558181"/>
                  <a:gd name="connsiteX1205" fmla="*/ 100458 w 298767"/>
                  <a:gd name="connsiteY1205" fmla="*/ 382572 h 558181"/>
                  <a:gd name="connsiteX1206" fmla="*/ 104963 w 298767"/>
                  <a:gd name="connsiteY1206" fmla="*/ 391503 h 558181"/>
                  <a:gd name="connsiteX1207" fmla="*/ 109948 w 298767"/>
                  <a:gd name="connsiteY1207" fmla="*/ 399542 h 558181"/>
                  <a:gd name="connsiteX1208" fmla="*/ 111229 w 298767"/>
                  <a:gd name="connsiteY1208" fmla="*/ 401488 h 558181"/>
                  <a:gd name="connsiteX1209" fmla="*/ 111595 w 298767"/>
                  <a:gd name="connsiteY1209" fmla="*/ 402038 h 558181"/>
                  <a:gd name="connsiteX1210" fmla="*/ 111755 w 298767"/>
                  <a:gd name="connsiteY1210" fmla="*/ 402267 h 558181"/>
                  <a:gd name="connsiteX1211" fmla="*/ 112098 w 298767"/>
                  <a:gd name="connsiteY1211" fmla="*/ 402725 h 558181"/>
                  <a:gd name="connsiteX1212" fmla="*/ 112784 w 298767"/>
                  <a:gd name="connsiteY1212" fmla="*/ 403687 h 558181"/>
                  <a:gd name="connsiteX1213" fmla="*/ 115688 w 298767"/>
                  <a:gd name="connsiteY1213" fmla="*/ 407534 h 558181"/>
                  <a:gd name="connsiteX1214" fmla="*/ 117792 w 298767"/>
                  <a:gd name="connsiteY1214" fmla="*/ 410328 h 558181"/>
                  <a:gd name="connsiteX1215" fmla="*/ 117975 w 298767"/>
                  <a:gd name="connsiteY1215" fmla="*/ 410557 h 558181"/>
                  <a:gd name="connsiteX1216" fmla="*/ 118272 w 298767"/>
                  <a:gd name="connsiteY1216" fmla="*/ 410947 h 558181"/>
                  <a:gd name="connsiteX1217" fmla="*/ 118638 w 298767"/>
                  <a:gd name="connsiteY1217" fmla="*/ 411382 h 558181"/>
                  <a:gd name="connsiteX1218" fmla="*/ 121634 w 298767"/>
                  <a:gd name="connsiteY1218" fmla="*/ 414954 h 558181"/>
                  <a:gd name="connsiteX1219" fmla="*/ 127556 w 298767"/>
                  <a:gd name="connsiteY1219" fmla="*/ 422054 h 558181"/>
                  <a:gd name="connsiteX1220" fmla="*/ 128265 w 298767"/>
                  <a:gd name="connsiteY1220" fmla="*/ 422993 h 558181"/>
                  <a:gd name="connsiteX1221" fmla="*/ 128494 w 298767"/>
                  <a:gd name="connsiteY1221" fmla="*/ 423313 h 558181"/>
                  <a:gd name="connsiteX1222" fmla="*/ 128585 w 298767"/>
                  <a:gd name="connsiteY1222" fmla="*/ 423451 h 558181"/>
                  <a:gd name="connsiteX1223" fmla="*/ 129889 w 298767"/>
                  <a:gd name="connsiteY1223" fmla="*/ 425375 h 558181"/>
                  <a:gd name="connsiteX1224" fmla="*/ 131627 w 298767"/>
                  <a:gd name="connsiteY1224" fmla="*/ 428604 h 558181"/>
                  <a:gd name="connsiteX1225" fmla="*/ 132015 w 298767"/>
                  <a:gd name="connsiteY1225" fmla="*/ 429520 h 558181"/>
                  <a:gd name="connsiteX1226" fmla="*/ 132084 w 298767"/>
                  <a:gd name="connsiteY1226" fmla="*/ 429726 h 558181"/>
                  <a:gd name="connsiteX1227" fmla="*/ 132199 w 298767"/>
                  <a:gd name="connsiteY1227" fmla="*/ 430115 h 558181"/>
                  <a:gd name="connsiteX1228" fmla="*/ 132519 w 298767"/>
                  <a:gd name="connsiteY1228" fmla="*/ 431512 h 558181"/>
                  <a:gd name="connsiteX1229" fmla="*/ 132587 w 298767"/>
                  <a:gd name="connsiteY1229" fmla="*/ 432612 h 558181"/>
                  <a:gd name="connsiteX1230" fmla="*/ 132519 w 298767"/>
                  <a:gd name="connsiteY1230" fmla="*/ 433092 h 558181"/>
                  <a:gd name="connsiteX1231" fmla="*/ 132519 w 298767"/>
                  <a:gd name="connsiteY1231" fmla="*/ 433276 h 558181"/>
                  <a:gd name="connsiteX1232" fmla="*/ 132358 w 298767"/>
                  <a:gd name="connsiteY1232" fmla="*/ 433665 h 558181"/>
                  <a:gd name="connsiteX1233" fmla="*/ 132153 w 298767"/>
                  <a:gd name="connsiteY1233" fmla="*/ 434146 h 558181"/>
                  <a:gd name="connsiteX1234" fmla="*/ 132153 w 298767"/>
                  <a:gd name="connsiteY1234" fmla="*/ 434146 h 558181"/>
                  <a:gd name="connsiteX1235" fmla="*/ 132038 w 298767"/>
                  <a:gd name="connsiteY1235" fmla="*/ 434306 h 558181"/>
                  <a:gd name="connsiteX1236" fmla="*/ 131856 w 298767"/>
                  <a:gd name="connsiteY1236" fmla="*/ 434604 h 558181"/>
                  <a:gd name="connsiteX1237" fmla="*/ 130986 w 298767"/>
                  <a:gd name="connsiteY1237" fmla="*/ 435864 h 558181"/>
                  <a:gd name="connsiteX1238" fmla="*/ 128608 w 298767"/>
                  <a:gd name="connsiteY1238" fmla="*/ 438429 h 558181"/>
                  <a:gd name="connsiteX1239" fmla="*/ 126825 w 298767"/>
                  <a:gd name="connsiteY1239" fmla="*/ 439917 h 558181"/>
                  <a:gd name="connsiteX1240" fmla="*/ 126619 w 298767"/>
                  <a:gd name="connsiteY1240" fmla="*/ 440078 h 558181"/>
                  <a:gd name="connsiteX1241" fmla="*/ 126527 w 298767"/>
                  <a:gd name="connsiteY1241" fmla="*/ 440169 h 558181"/>
                  <a:gd name="connsiteX1242" fmla="*/ 126093 w 298767"/>
                  <a:gd name="connsiteY1242" fmla="*/ 440490 h 558181"/>
                  <a:gd name="connsiteX1243" fmla="*/ 125224 w 298767"/>
                  <a:gd name="connsiteY1243" fmla="*/ 441108 h 558181"/>
                  <a:gd name="connsiteX1244" fmla="*/ 121679 w 298767"/>
                  <a:gd name="connsiteY1244" fmla="*/ 443627 h 558181"/>
                  <a:gd name="connsiteX1245" fmla="*/ 113950 w 298767"/>
                  <a:gd name="connsiteY1245" fmla="*/ 448643 h 558181"/>
                  <a:gd name="connsiteX1246" fmla="*/ 109994 w 298767"/>
                  <a:gd name="connsiteY1246" fmla="*/ 451208 h 558181"/>
                  <a:gd name="connsiteX1247" fmla="*/ 106015 w 298767"/>
                  <a:gd name="connsiteY1247" fmla="*/ 453887 h 558181"/>
                  <a:gd name="connsiteX1248" fmla="*/ 102013 w 298767"/>
                  <a:gd name="connsiteY1248" fmla="*/ 456750 h 558181"/>
                  <a:gd name="connsiteX1249" fmla="*/ 98331 w 298767"/>
                  <a:gd name="connsiteY1249" fmla="*/ 459613 h 558181"/>
                  <a:gd name="connsiteX1250" fmla="*/ 97874 w 298767"/>
                  <a:gd name="connsiteY1250" fmla="*/ 459979 h 558181"/>
                  <a:gd name="connsiteX1251" fmla="*/ 97645 w 298767"/>
                  <a:gd name="connsiteY1251" fmla="*/ 460162 h 558181"/>
                  <a:gd name="connsiteX1252" fmla="*/ 97394 w 298767"/>
                  <a:gd name="connsiteY1252" fmla="*/ 460345 h 558181"/>
                  <a:gd name="connsiteX1253" fmla="*/ 97279 w 298767"/>
                  <a:gd name="connsiteY1253" fmla="*/ 460460 h 558181"/>
                  <a:gd name="connsiteX1254" fmla="*/ 96365 w 298767"/>
                  <a:gd name="connsiteY1254" fmla="*/ 461284 h 558181"/>
                  <a:gd name="connsiteX1255" fmla="*/ 94512 w 298767"/>
                  <a:gd name="connsiteY1255" fmla="*/ 462956 h 558181"/>
                  <a:gd name="connsiteX1256" fmla="*/ 90945 w 298767"/>
                  <a:gd name="connsiteY1256" fmla="*/ 466460 h 558181"/>
                  <a:gd name="connsiteX1257" fmla="*/ 87538 w 298767"/>
                  <a:gd name="connsiteY1257" fmla="*/ 470353 h 558181"/>
                  <a:gd name="connsiteX1258" fmla="*/ 85891 w 298767"/>
                  <a:gd name="connsiteY1258" fmla="*/ 472483 h 558181"/>
                  <a:gd name="connsiteX1259" fmla="*/ 84405 w 298767"/>
                  <a:gd name="connsiteY1259" fmla="*/ 474590 h 558181"/>
                  <a:gd name="connsiteX1260" fmla="*/ 82049 w 298767"/>
                  <a:gd name="connsiteY1260" fmla="*/ 478598 h 558181"/>
                  <a:gd name="connsiteX1261" fmla="*/ 81889 w 298767"/>
                  <a:gd name="connsiteY1261" fmla="*/ 478873 h 558181"/>
                  <a:gd name="connsiteX1262" fmla="*/ 81821 w 298767"/>
                  <a:gd name="connsiteY1262" fmla="*/ 479033 h 558181"/>
                  <a:gd name="connsiteX1263" fmla="*/ 81661 w 298767"/>
                  <a:gd name="connsiteY1263" fmla="*/ 479331 h 558181"/>
                  <a:gd name="connsiteX1264" fmla="*/ 81363 w 298767"/>
                  <a:gd name="connsiteY1264" fmla="*/ 479926 h 558181"/>
                  <a:gd name="connsiteX1265" fmla="*/ 80769 w 298767"/>
                  <a:gd name="connsiteY1265" fmla="*/ 481163 h 558181"/>
                  <a:gd name="connsiteX1266" fmla="*/ 79740 w 298767"/>
                  <a:gd name="connsiteY1266" fmla="*/ 483591 h 558181"/>
                  <a:gd name="connsiteX1267" fmla="*/ 78848 w 298767"/>
                  <a:gd name="connsiteY1267" fmla="*/ 486087 h 558181"/>
                  <a:gd name="connsiteX1268" fmla="*/ 78436 w 298767"/>
                  <a:gd name="connsiteY1268" fmla="*/ 487323 h 558181"/>
                  <a:gd name="connsiteX1269" fmla="*/ 78116 w 298767"/>
                  <a:gd name="connsiteY1269" fmla="*/ 488446 h 558181"/>
                  <a:gd name="connsiteX1270" fmla="*/ 77796 w 298767"/>
                  <a:gd name="connsiteY1270" fmla="*/ 489568 h 558181"/>
                  <a:gd name="connsiteX1271" fmla="*/ 77567 w 298767"/>
                  <a:gd name="connsiteY1271" fmla="*/ 490324 h 558181"/>
                  <a:gd name="connsiteX1272" fmla="*/ 77453 w 298767"/>
                  <a:gd name="connsiteY1272" fmla="*/ 490896 h 558181"/>
                  <a:gd name="connsiteX1273" fmla="*/ 77407 w 298767"/>
                  <a:gd name="connsiteY1273" fmla="*/ 491194 h 558181"/>
                  <a:gd name="connsiteX1274" fmla="*/ 76973 w 298767"/>
                  <a:gd name="connsiteY1274" fmla="*/ 493484 h 558181"/>
                  <a:gd name="connsiteX1275" fmla="*/ 76767 w 298767"/>
                  <a:gd name="connsiteY1275" fmla="*/ 494629 h 558181"/>
                  <a:gd name="connsiteX1276" fmla="*/ 76721 w 298767"/>
                  <a:gd name="connsiteY1276" fmla="*/ 494927 h 558181"/>
                  <a:gd name="connsiteX1277" fmla="*/ 76721 w 298767"/>
                  <a:gd name="connsiteY1277" fmla="*/ 494950 h 558181"/>
                  <a:gd name="connsiteX1278" fmla="*/ 76721 w 298767"/>
                  <a:gd name="connsiteY1278" fmla="*/ 495110 h 558181"/>
                  <a:gd name="connsiteX1279" fmla="*/ 76584 w 298767"/>
                  <a:gd name="connsiteY1279" fmla="*/ 495797 h 558181"/>
                  <a:gd name="connsiteX1280" fmla="*/ 76241 w 298767"/>
                  <a:gd name="connsiteY1280" fmla="*/ 498454 h 558181"/>
                  <a:gd name="connsiteX1281" fmla="*/ 76127 w 298767"/>
                  <a:gd name="connsiteY1281" fmla="*/ 499599 h 558181"/>
                  <a:gd name="connsiteX1282" fmla="*/ 76058 w 298767"/>
                  <a:gd name="connsiteY1282" fmla="*/ 500309 h 558181"/>
                  <a:gd name="connsiteX1283" fmla="*/ 76058 w 298767"/>
                  <a:gd name="connsiteY1283" fmla="*/ 500973 h 558181"/>
                  <a:gd name="connsiteX1284" fmla="*/ 75944 w 298767"/>
                  <a:gd name="connsiteY1284" fmla="*/ 503538 h 558181"/>
                  <a:gd name="connsiteX1285" fmla="*/ 76035 w 298767"/>
                  <a:gd name="connsiteY1285" fmla="*/ 508645 h 558181"/>
                  <a:gd name="connsiteX1286" fmla="*/ 76584 w 298767"/>
                  <a:gd name="connsiteY1286" fmla="*/ 513844 h 558181"/>
                  <a:gd name="connsiteX1287" fmla="*/ 76767 w 298767"/>
                  <a:gd name="connsiteY1287" fmla="*/ 515149 h 558181"/>
                  <a:gd name="connsiteX1288" fmla="*/ 77019 w 298767"/>
                  <a:gd name="connsiteY1288" fmla="*/ 516294 h 558181"/>
                  <a:gd name="connsiteX1289" fmla="*/ 77499 w 298767"/>
                  <a:gd name="connsiteY1289" fmla="*/ 518561 h 558181"/>
                  <a:gd name="connsiteX1290" fmla="*/ 77613 w 298767"/>
                  <a:gd name="connsiteY1290" fmla="*/ 519134 h 558181"/>
                  <a:gd name="connsiteX1291" fmla="*/ 77796 w 298767"/>
                  <a:gd name="connsiteY1291" fmla="*/ 519867 h 558181"/>
                  <a:gd name="connsiteX1292" fmla="*/ 78093 w 298767"/>
                  <a:gd name="connsiteY1292" fmla="*/ 520966 h 558181"/>
                  <a:gd name="connsiteX1293" fmla="*/ 78711 w 298767"/>
                  <a:gd name="connsiteY1293" fmla="*/ 523233 h 558181"/>
                  <a:gd name="connsiteX1294" fmla="*/ 81043 w 298767"/>
                  <a:gd name="connsiteY1294" fmla="*/ 532234 h 558181"/>
                  <a:gd name="connsiteX1295" fmla="*/ 81706 w 298767"/>
                  <a:gd name="connsiteY1295" fmla="*/ 536219 h 558181"/>
                  <a:gd name="connsiteX1296" fmla="*/ 82027 w 298767"/>
                  <a:gd name="connsiteY1296" fmla="*/ 538234 h 558181"/>
                  <a:gd name="connsiteX1297" fmla="*/ 82027 w 298767"/>
                  <a:gd name="connsiteY1297" fmla="*/ 538669 h 558181"/>
                  <a:gd name="connsiteX1298" fmla="*/ 82255 w 298767"/>
                  <a:gd name="connsiteY1298" fmla="*/ 539906 h 558181"/>
                  <a:gd name="connsiteX1299" fmla="*/ 84473 w 298767"/>
                  <a:gd name="connsiteY1299" fmla="*/ 558181 h 558181"/>
                  <a:gd name="connsiteX1300" fmla="*/ 91745 w 298767"/>
                  <a:gd name="connsiteY1300" fmla="*/ 535211 h 558181"/>
                  <a:gd name="connsiteX1301" fmla="*/ 91905 w 298767"/>
                  <a:gd name="connsiteY1301" fmla="*/ 527241 h 558181"/>
                  <a:gd name="connsiteX1302" fmla="*/ 91517 w 298767"/>
                  <a:gd name="connsiteY1302" fmla="*/ 525111 h 558181"/>
                  <a:gd name="connsiteX1303" fmla="*/ 90739 w 298767"/>
                  <a:gd name="connsiteY1303" fmla="*/ 520966 h 558181"/>
                  <a:gd name="connsiteX1304" fmla="*/ 89939 w 298767"/>
                  <a:gd name="connsiteY1304" fmla="*/ 516867 h 558181"/>
                  <a:gd name="connsiteX1305" fmla="*/ 89436 w 298767"/>
                  <a:gd name="connsiteY1305" fmla="*/ 513042 h 558181"/>
                  <a:gd name="connsiteX1306" fmla="*/ 89184 w 298767"/>
                  <a:gd name="connsiteY1306" fmla="*/ 509217 h 558181"/>
                  <a:gd name="connsiteX1307" fmla="*/ 89230 w 298767"/>
                  <a:gd name="connsiteY1307" fmla="*/ 505530 h 558181"/>
                  <a:gd name="connsiteX1308" fmla="*/ 89596 w 298767"/>
                  <a:gd name="connsiteY1308" fmla="*/ 501751 h 558181"/>
                  <a:gd name="connsiteX1309" fmla="*/ 89939 w 298767"/>
                  <a:gd name="connsiteY1309" fmla="*/ 499759 h 558181"/>
                  <a:gd name="connsiteX1310" fmla="*/ 90328 w 298767"/>
                  <a:gd name="connsiteY1310" fmla="*/ 497858 h 558181"/>
                  <a:gd name="connsiteX1311" fmla="*/ 91288 w 298767"/>
                  <a:gd name="connsiteY1311" fmla="*/ 494033 h 558181"/>
                  <a:gd name="connsiteX1312" fmla="*/ 92866 w 298767"/>
                  <a:gd name="connsiteY1312" fmla="*/ 489866 h 558181"/>
                  <a:gd name="connsiteX1313" fmla="*/ 93735 w 298767"/>
                  <a:gd name="connsiteY1313" fmla="*/ 488011 h 558181"/>
                  <a:gd name="connsiteX1314" fmla="*/ 94970 w 298767"/>
                  <a:gd name="connsiteY1314" fmla="*/ 485927 h 558181"/>
                  <a:gd name="connsiteX1315" fmla="*/ 97485 w 298767"/>
                  <a:gd name="connsiteY1315" fmla="*/ 482285 h 558181"/>
                  <a:gd name="connsiteX1316" fmla="*/ 100458 w 298767"/>
                  <a:gd name="connsiteY1316" fmla="*/ 478896 h 558181"/>
                  <a:gd name="connsiteX1317" fmla="*/ 103705 w 298767"/>
                  <a:gd name="connsiteY1317" fmla="*/ 475781 h 558181"/>
                  <a:gd name="connsiteX1318" fmla="*/ 107433 w 298767"/>
                  <a:gd name="connsiteY1318" fmla="*/ 472758 h 558181"/>
                  <a:gd name="connsiteX1319" fmla="*/ 115345 w 298767"/>
                  <a:gd name="connsiteY1319" fmla="*/ 467468 h 558181"/>
                  <a:gd name="connsiteX1320" fmla="*/ 119576 w 298767"/>
                  <a:gd name="connsiteY1320" fmla="*/ 464949 h 558181"/>
                  <a:gd name="connsiteX1321" fmla="*/ 123852 w 298767"/>
                  <a:gd name="connsiteY1321" fmla="*/ 462430 h 558181"/>
                  <a:gd name="connsiteX1322" fmla="*/ 128174 w 298767"/>
                  <a:gd name="connsiteY1322" fmla="*/ 459887 h 558181"/>
                  <a:gd name="connsiteX1323" fmla="*/ 132542 w 298767"/>
                  <a:gd name="connsiteY1323" fmla="*/ 457231 h 558181"/>
                  <a:gd name="connsiteX1324" fmla="*/ 132724 w 298767"/>
                  <a:gd name="connsiteY1324" fmla="*/ 457093 h 558181"/>
                  <a:gd name="connsiteX1325" fmla="*/ 133182 w 298767"/>
                  <a:gd name="connsiteY1325" fmla="*/ 458399 h 558181"/>
                  <a:gd name="connsiteX1326" fmla="*/ 133936 w 298767"/>
                  <a:gd name="connsiteY1326" fmla="*/ 460162 h 558181"/>
                  <a:gd name="connsiteX1327" fmla="*/ 134897 w 298767"/>
                  <a:gd name="connsiteY1327" fmla="*/ 461857 h 558181"/>
                  <a:gd name="connsiteX1328" fmla="*/ 134714 w 298767"/>
                  <a:gd name="connsiteY1328" fmla="*/ 461491 h 558181"/>
                  <a:gd name="connsiteX1329" fmla="*/ 136040 w 298767"/>
                  <a:gd name="connsiteY1329" fmla="*/ 463575 h 558181"/>
                  <a:gd name="connsiteX1330" fmla="*/ 137092 w 298767"/>
                  <a:gd name="connsiteY1330" fmla="*/ 464903 h 558181"/>
                  <a:gd name="connsiteX1331" fmla="*/ 137252 w 298767"/>
                  <a:gd name="connsiteY1331" fmla="*/ 465109 h 558181"/>
                  <a:gd name="connsiteX1332" fmla="*/ 139974 w 298767"/>
                  <a:gd name="connsiteY1332" fmla="*/ 467949 h 558181"/>
                  <a:gd name="connsiteX1333" fmla="*/ 140156 w 298767"/>
                  <a:gd name="connsiteY1333" fmla="*/ 468132 h 558181"/>
                  <a:gd name="connsiteX1334" fmla="*/ 140248 w 298767"/>
                  <a:gd name="connsiteY1334" fmla="*/ 468201 h 558181"/>
                  <a:gd name="connsiteX1335" fmla="*/ 143289 w 298767"/>
                  <a:gd name="connsiteY1335" fmla="*/ 470628 h 558181"/>
                  <a:gd name="connsiteX1336" fmla="*/ 146377 w 298767"/>
                  <a:gd name="connsiteY1336" fmla="*/ 472621 h 558181"/>
                  <a:gd name="connsiteX1337" fmla="*/ 146582 w 298767"/>
                  <a:gd name="connsiteY1337" fmla="*/ 472758 h 558181"/>
                  <a:gd name="connsiteX1338" fmla="*/ 147063 w 298767"/>
                  <a:gd name="connsiteY1338" fmla="*/ 472987 h 558181"/>
                  <a:gd name="connsiteX1339" fmla="*/ 147245 w 298767"/>
                  <a:gd name="connsiteY1339" fmla="*/ 473308 h 558181"/>
                  <a:gd name="connsiteX1340" fmla="*/ 147382 w 298767"/>
                  <a:gd name="connsiteY1340" fmla="*/ 473514 h 558181"/>
                  <a:gd name="connsiteX1341" fmla="*/ 147429 w 298767"/>
                  <a:gd name="connsiteY1341" fmla="*/ 473605 h 558181"/>
                  <a:gd name="connsiteX1342" fmla="*/ 147634 w 298767"/>
                  <a:gd name="connsiteY1342" fmla="*/ 474086 h 558181"/>
                  <a:gd name="connsiteX1343" fmla="*/ 148412 w 298767"/>
                  <a:gd name="connsiteY1343" fmla="*/ 475987 h 558181"/>
                  <a:gd name="connsiteX1344" fmla="*/ 148458 w 298767"/>
                  <a:gd name="connsiteY1344" fmla="*/ 476102 h 558181"/>
                  <a:gd name="connsiteX1345" fmla="*/ 148458 w 298767"/>
                  <a:gd name="connsiteY1345" fmla="*/ 476102 h 558181"/>
                  <a:gd name="connsiteX1346" fmla="*/ 148526 w 298767"/>
                  <a:gd name="connsiteY1346" fmla="*/ 476354 h 558181"/>
                  <a:gd name="connsiteX1347" fmla="*/ 148732 w 298767"/>
                  <a:gd name="connsiteY1347" fmla="*/ 477041 h 558181"/>
                  <a:gd name="connsiteX1348" fmla="*/ 149052 w 298767"/>
                  <a:gd name="connsiteY1348" fmla="*/ 478941 h 558181"/>
                  <a:gd name="connsiteX1349" fmla="*/ 149189 w 298767"/>
                  <a:gd name="connsiteY1349" fmla="*/ 480590 h 558181"/>
                  <a:gd name="connsiteX1350" fmla="*/ 149189 w 298767"/>
                  <a:gd name="connsiteY1350" fmla="*/ 482331 h 558181"/>
                  <a:gd name="connsiteX1351" fmla="*/ 149235 w 298767"/>
                  <a:gd name="connsiteY1351" fmla="*/ 482079 h 558181"/>
                  <a:gd name="connsiteX1352" fmla="*/ 149144 w 298767"/>
                  <a:gd name="connsiteY1352" fmla="*/ 483224 h 558181"/>
                  <a:gd name="connsiteX1353" fmla="*/ 149075 w 298767"/>
                  <a:gd name="connsiteY1353" fmla="*/ 483774 h 558181"/>
                  <a:gd name="connsiteX1354" fmla="*/ 149075 w 298767"/>
                  <a:gd name="connsiteY1354" fmla="*/ 484049 h 558181"/>
                  <a:gd name="connsiteX1355" fmla="*/ 149029 w 298767"/>
                  <a:gd name="connsiteY1355" fmla="*/ 484209 h 558181"/>
                  <a:gd name="connsiteX1356" fmla="*/ 149029 w 298767"/>
                  <a:gd name="connsiteY1356" fmla="*/ 484255 h 558181"/>
                  <a:gd name="connsiteX1357" fmla="*/ 149029 w 298767"/>
                  <a:gd name="connsiteY1357" fmla="*/ 484278 h 558181"/>
                  <a:gd name="connsiteX1358" fmla="*/ 149029 w 298767"/>
                  <a:gd name="connsiteY1358" fmla="*/ 484278 h 558181"/>
                  <a:gd name="connsiteX1359" fmla="*/ 149098 w 298767"/>
                  <a:gd name="connsiteY1359" fmla="*/ 484094 h 558181"/>
                  <a:gd name="connsiteX1360" fmla="*/ 149098 w 298767"/>
                  <a:gd name="connsiteY1360" fmla="*/ 484140 h 558181"/>
                  <a:gd name="connsiteX1361" fmla="*/ 148663 w 298767"/>
                  <a:gd name="connsiteY1361" fmla="*/ 486476 h 558181"/>
                  <a:gd name="connsiteX1362" fmla="*/ 148778 w 298767"/>
                  <a:gd name="connsiteY1362" fmla="*/ 486110 h 558181"/>
                  <a:gd name="connsiteX1363" fmla="*/ 148274 w 298767"/>
                  <a:gd name="connsiteY1363" fmla="*/ 488125 h 558181"/>
                  <a:gd name="connsiteX1364" fmla="*/ 147611 w 298767"/>
                  <a:gd name="connsiteY1364" fmla="*/ 490209 h 558181"/>
                  <a:gd name="connsiteX1365" fmla="*/ 146925 w 298767"/>
                  <a:gd name="connsiteY1365" fmla="*/ 492316 h 558181"/>
                  <a:gd name="connsiteX1366" fmla="*/ 146537 w 298767"/>
                  <a:gd name="connsiteY1366" fmla="*/ 493598 h 558181"/>
                  <a:gd name="connsiteX1367" fmla="*/ 146010 w 298767"/>
                  <a:gd name="connsiteY1367" fmla="*/ 495706 h 558181"/>
                  <a:gd name="connsiteX1368" fmla="*/ 145805 w 298767"/>
                  <a:gd name="connsiteY1368" fmla="*/ 496553 h 558181"/>
                  <a:gd name="connsiteX1369" fmla="*/ 145736 w 298767"/>
                  <a:gd name="connsiteY1369" fmla="*/ 497080 h 558181"/>
                  <a:gd name="connsiteX1370" fmla="*/ 145485 w 298767"/>
                  <a:gd name="connsiteY1370" fmla="*/ 499232 h 558181"/>
                  <a:gd name="connsiteX1371" fmla="*/ 145439 w 298767"/>
                  <a:gd name="connsiteY1371" fmla="*/ 499645 h 558181"/>
                  <a:gd name="connsiteX1372" fmla="*/ 145439 w 298767"/>
                  <a:gd name="connsiteY1372" fmla="*/ 500606 h 558181"/>
                  <a:gd name="connsiteX1373" fmla="*/ 145439 w 298767"/>
                  <a:gd name="connsiteY1373" fmla="*/ 501683 h 558181"/>
                  <a:gd name="connsiteX1374" fmla="*/ 145439 w 298767"/>
                  <a:gd name="connsiteY1374" fmla="*/ 502645 h 558181"/>
                  <a:gd name="connsiteX1375" fmla="*/ 145439 w 298767"/>
                  <a:gd name="connsiteY1375" fmla="*/ 502736 h 558181"/>
                  <a:gd name="connsiteX1376" fmla="*/ 145439 w 298767"/>
                  <a:gd name="connsiteY1376" fmla="*/ 503011 h 558181"/>
                  <a:gd name="connsiteX1377" fmla="*/ 145599 w 298767"/>
                  <a:gd name="connsiteY1377" fmla="*/ 504088 h 558181"/>
                  <a:gd name="connsiteX1378" fmla="*/ 145736 w 298767"/>
                  <a:gd name="connsiteY1378" fmla="*/ 505187 h 558181"/>
                  <a:gd name="connsiteX1379" fmla="*/ 145736 w 298767"/>
                  <a:gd name="connsiteY1379" fmla="*/ 505255 h 558181"/>
                  <a:gd name="connsiteX1380" fmla="*/ 145782 w 298767"/>
                  <a:gd name="connsiteY1380" fmla="*/ 505462 h 558181"/>
                  <a:gd name="connsiteX1381" fmla="*/ 145782 w 298767"/>
                  <a:gd name="connsiteY1381" fmla="*/ 505507 h 558181"/>
                  <a:gd name="connsiteX1382" fmla="*/ 145805 w 298767"/>
                  <a:gd name="connsiteY1382" fmla="*/ 505622 h 558181"/>
                  <a:gd name="connsiteX1383" fmla="*/ 145873 w 298767"/>
                  <a:gd name="connsiteY1383" fmla="*/ 505897 h 558181"/>
                  <a:gd name="connsiteX1384" fmla="*/ 145988 w 298767"/>
                  <a:gd name="connsiteY1384" fmla="*/ 506423 h 558181"/>
                  <a:gd name="connsiteX1385" fmla="*/ 146239 w 298767"/>
                  <a:gd name="connsiteY1385" fmla="*/ 507500 h 558181"/>
                  <a:gd name="connsiteX1386" fmla="*/ 146399 w 298767"/>
                  <a:gd name="connsiteY1386" fmla="*/ 508141 h 558181"/>
                  <a:gd name="connsiteX1387" fmla="*/ 146582 w 298767"/>
                  <a:gd name="connsiteY1387" fmla="*/ 508714 h 558181"/>
                  <a:gd name="connsiteX1388" fmla="*/ 147406 w 298767"/>
                  <a:gd name="connsiteY1388" fmla="*/ 510958 h 558181"/>
                  <a:gd name="connsiteX1389" fmla="*/ 147863 w 298767"/>
                  <a:gd name="connsiteY1389" fmla="*/ 511943 h 558181"/>
                  <a:gd name="connsiteX1390" fmla="*/ 148092 w 298767"/>
                  <a:gd name="connsiteY1390" fmla="*/ 512446 h 558181"/>
                  <a:gd name="connsiteX1391" fmla="*/ 148092 w 298767"/>
                  <a:gd name="connsiteY1391" fmla="*/ 512515 h 558181"/>
                  <a:gd name="connsiteX1392" fmla="*/ 148183 w 298767"/>
                  <a:gd name="connsiteY1392" fmla="*/ 512676 h 558181"/>
                  <a:gd name="connsiteX1393" fmla="*/ 148183 w 298767"/>
                  <a:gd name="connsiteY1393" fmla="*/ 512676 h 558181"/>
                  <a:gd name="connsiteX1394" fmla="*/ 148252 w 298767"/>
                  <a:gd name="connsiteY1394" fmla="*/ 512813 h 558181"/>
                  <a:gd name="connsiteX1395" fmla="*/ 148389 w 298767"/>
                  <a:gd name="connsiteY1395" fmla="*/ 513065 h 558181"/>
                  <a:gd name="connsiteX1396" fmla="*/ 149532 w 298767"/>
                  <a:gd name="connsiteY1396" fmla="*/ 514943 h 558181"/>
                  <a:gd name="connsiteX1397" fmla="*/ 150127 w 298767"/>
                  <a:gd name="connsiteY1397" fmla="*/ 515859 h 558181"/>
                  <a:gd name="connsiteX1398" fmla="*/ 150241 w 298767"/>
                  <a:gd name="connsiteY1398" fmla="*/ 516065 h 558181"/>
                  <a:gd name="connsiteX1399" fmla="*/ 150287 w 298767"/>
                  <a:gd name="connsiteY1399" fmla="*/ 516134 h 558181"/>
                  <a:gd name="connsiteX1400" fmla="*/ 150378 w 298767"/>
                  <a:gd name="connsiteY1400" fmla="*/ 516225 h 558181"/>
                  <a:gd name="connsiteX1401" fmla="*/ 150561 w 298767"/>
                  <a:gd name="connsiteY1401" fmla="*/ 516408 h 558181"/>
                  <a:gd name="connsiteX1402" fmla="*/ 150904 w 298767"/>
                  <a:gd name="connsiteY1402" fmla="*/ 516844 h 558181"/>
                  <a:gd name="connsiteX1403" fmla="*/ 152413 w 298767"/>
                  <a:gd name="connsiteY1403" fmla="*/ 518561 h 558181"/>
                  <a:gd name="connsiteX1404" fmla="*/ 154106 w 298767"/>
                  <a:gd name="connsiteY1404" fmla="*/ 520050 h 558181"/>
                  <a:gd name="connsiteX1405" fmla="*/ 154975 w 298767"/>
                  <a:gd name="connsiteY1405" fmla="*/ 520691 h 558181"/>
                  <a:gd name="connsiteX1406" fmla="*/ 155066 w 298767"/>
                  <a:gd name="connsiteY1406" fmla="*/ 518034 h 558181"/>
                  <a:gd name="connsiteX1407" fmla="*/ 155089 w 298767"/>
                  <a:gd name="connsiteY1407" fmla="*/ 516706 h 558181"/>
                  <a:gd name="connsiteX1408" fmla="*/ 155158 w 298767"/>
                  <a:gd name="connsiteY1408" fmla="*/ 515286 h 558181"/>
                  <a:gd name="connsiteX1409" fmla="*/ 155158 w 298767"/>
                  <a:gd name="connsiteY1409" fmla="*/ 514599 h 558181"/>
                  <a:gd name="connsiteX1410" fmla="*/ 155158 w 298767"/>
                  <a:gd name="connsiteY1410" fmla="*/ 514233 h 558181"/>
                  <a:gd name="connsiteX1411" fmla="*/ 155158 w 298767"/>
                  <a:gd name="connsiteY1411" fmla="*/ 514095 h 558181"/>
                  <a:gd name="connsiteX1412" fmla="*/ 155158 w 298767"/>
                  <a:gd name="connsiteY1412" fmla="*/ 514095 h 558181"/>
                  <a:gd name="connsiteX1413" fmla="*/ 155203 w 298767"/>
                  <a:gd name="connsiteY1413" fmla="*/ 514233 h 558181"/>
                  <a:gd name="connsiteX1414" fmla="*/ 155203 w 298767"/>
                  <a:gd name="connsiteY1414" fmla="*/ 514050 h 558181"/>
                  <a:gd name="connsiteX1415" fmla="*/ 155409 w 298767"/>
                  <a:gd name="connsiteY1415" fmla="*/ 511302 h 558181"/>
                  <a:gd name="connsiteX1416" fmla="*/ 155409 w 298767"/>
                  <a:gd name="connsiteY1416" fmla="*/ 510981 h 558181"/>
                  <a:gd name="connsiteX1417" fmla="*/ 155432 w 298767"/>
                  <a:gd name="connsiteY1417" fmla="*/ 510706 h 558181"/>
                  <a:gd name="connsiteX1418" fmla="*/ 155432 w 298767"/>
                  <a:gd name="connsiteY1418" fmla="*/ 510706 h 558181"/>
                  <a:gd name="connsiteX1419" fmla="*/ 155478 w 298767"/>
                  <a:gd name="connsiteY1419" fmla="*/ 511027 h 558181"/>
                  <a:gd name="connsiteX1420" fmla="*/ 155478 w 298767"/>
                  <a:gd name="connsiteY1420" fmla="*/ 511027 h 558181"/>
                  <a:gd name="connsiteX1421" fmla="*/ 155478 w 298767"/>
                  <a:gd name="connsiteY1421" fmla="*/ 510958 h 558181"/>
                  <a:gd name="connsiteX1422" fmla="*/ 155592 w 298767"/>
                  <a:gd name="connsiteY1422" fmla="*/ 510294 h 558181"/>
                  <a:gd name="connsiteX1423" fmla="*/ 155798 w 298767"/>
                  <a:gd name="connsiteY1423" fmla="*/ 508942 h 558181"/>
                  <a:gd name="connsiteX1424" fmla="*/ 155981 w 298767"/>
                  <a:gd name="connsiteY1424" fmla="*/ 507591 h 558181"/>
                  <a:gd name="connsiteX1425" fmla="*/ 156027 w 298767"/>
                  <a:gd name="connsiteY1425" fmla="*/ 507248 h 558181"/>
                  <a:gd name="connsiteX1426" fmla="*/ 156027 w 298767"/>
                  <a:gd name="connsiteY1426" fmla="*/ 507088 h 558181"/>
                  <a:gd name="connsiteX1427" fmla="*/ 156050 w 298767"/>
                  <a:gd name="connsiteY1427" fmla="*/ 507019 h 558181"/>
                  <a:gd name="connsiteX1428" fmla="*/ 156050 w 298767"/>
                  <a:gd name="connsiteY1428" fmla="*/ 507019 h 558181"/>
                  <a:gd name="connsiteX1429" fmla="*/ 156050 w 298767"/>
                  <a:gd name="connsiteY1429" fmla="*/ 507477 h 558181"/>
                  <a:gd name="connsiteX1430" fmla="*/ 156050 w 298767"/>
                  <a:gd name="connsiteY1430" fmla="*/ 507362 h 558181"/>
                  <a:gd name="connsiteX1431" fmla="*/ 156209 w 298767"/>
                  <a:gd name="connsiteY1431" fmla="*/ 506698 h 558181"/>
                  <a:gd name="connsiteX1432" fmla="*/ 156461 w 298767"/>
                  <a:gd name="connsiteY1432" fmla="*/ 505393 h 558181"/>
                  <a:gd name="connsiteX1433" fmla="*/ 156461 w 298767"/>
                  <a:gd name="connsiteY1433" fmla="*/ 505393 h 558181"/>
                  <a:gd name="connsiteX1434" fmla="*/ 156461 w 298767"/>
                  <a:gd name="connsiteY1434" fmla="*/ 505347 h 558181"/>
                  <a:gd name="connsiteX1435" fmla="*/ 156438 w 298767"/>
                  <a:gd name="connsiteY1435" fmla="*/ 505576 h 558181"/>
                  <a:gd name="connsiteX1436" fmla="*/ 156438 w 298767"/>
                  <a:gd name="connsiteY1436" fmla="*/ 505576 h 558181"/>
                  <a:gd name="connsiteX1437" fmla="*/ 156461 w 298767"/>
                  <a:gd name="connsiteY1437" fmla="*/ 505416 h 558181"/>
                  <a:gd name="connsiteX1438" fmla="*/ 156507 w 298767"/>
                  <a:gd name="connsiteY1438" fmla="*/ 505255 h 558181"/>
                  <a:gd name="connsiteX1439" fmla="*/ 156599 w 298767"/>
                  <a:gd name="connsiteY1439" fmla="*/ 504935 h 558181"/>
                  <a:gd name="connsiteX1440" fmla="*/ 156781 w 298767"/>
                  <a:gd name="connsiteY1440" fmla="*/ 504294 h 558181"/>
                  <a:gd name="connsiteX1441" fmla="*/ 157147 w 298767"/>
                  <a:gd name="connsiteY1441" fmla="*/ 503080 h 558181"/>
                  <a:gd name="connsiteX1442" fmla="*/ 157513 w 298767"/>
                  <a:gd name="connsiteY1442" fmla="*/ 502095 h 558181"/>
                  <a:gd name="connsiteX1443" fmla="*/ 158405 w 298767"/>
                  <a:gd name="connsiteY1443" fmla="*/ 500125 h 558181"/>
                  <a:gd name="connsiteX1444" fmla="*/ 158519 w 298767"/>
                  <a:gd name="connsiteY1444" fmla="*/ 499736 h 558181"/>
                  <a:gd name="connsiteX1445" fmla="*/ 158702 w 298767"/>
                  <a:gd name="connsiteY1445" fmla="*/ 499530 h 558181"/>
                  <a:gd name="connsiteX1446" fmla="*/ 158885 w 298767"/>
                  <a:gd name="connsiteY1446" fmla="*/ 499255 h 558181"/>
                  <a:gd name="connsiteX1447" fmla="*/ 159525 w 298767"/>
                  <a:gd name="connsiteY1447" fmla="*/ 498110 h 558181"/>
                  <a:gd name="connsiteX1448" fmla="*/ 160143 w 298767"/>
                  <a:gd name="connsiteY1448" fmla="*/ 496965 h 558181"/>
                  <a:gd name="connsiteX1449" fmla="*/ 160440 w 298767"/>
                  <a:gd name="connsiteY1449" fmla="*/ 496370 h 558181"/>
                  <a:gd name="connsiteX1450" fmla="*/ 160509 w 298767"/>
                  <a:gd name="connsiteY1450" fmla="*/ 496232 h 558181"/>
                  <a:gd name="connsiteX1451" fmla="*/ 160554 w 298767"/>
                  <a:gd name="connsiteY1451" fmla="*/ 496163 h 558181"/>
                  <a:gd name="connsiteX1452" fmla="*/ 160554 w 298767"/>
                  <a:gd name="connsiteY1452" fmla="*/ 496118 h 558181"/>
                  <a:gd name="connsiteX1453" fmla="*/ 160669 w 298767"/>
                  <a:gd name="connsiteY1453" fmla="*/ 495866 h 558181"/>
                  <a:gd name="connsiteX1454" fmla="*/ 160829 w 298767"/>
                  <a:gd name="connsiteY1454" fmla="*/ 495522 h 558181"/>
                  <a:gd name="connsiteX1455" fmla="*/ 161446 w 298767"/>
                  <a:gd name="connsiteY1455" fmla="*/ 494217 h 558181"/>
                  <a:gd name="connsiteX1456" fmla="*/ 161698 w 298767"/>
                  <a:gd name="connsiteY1456" fmla="*/ 493621 h 558181"/>
                  <a:gd name="connsiteX1457" fmla="*/ 161812 w 298767"/>
                  <a:gd name="connsiteY1457" fmla="*/ 493301 h 558181"/>
                  <a:gd name="connsiteX1458" fmla="*/ 161972 w 298767"/>
                  <a:gd name="connsiteY1458" fmla="*/ 492843 h 558181"/>
                  <a:gd name="connsiteX1459" fmla="*/ 162864 w 298767"/>
                  <a:gd name="connsiteY1459" fmla="*/ 490163 h 558181"/>
                  <a:gd name="connsiteX1460" fmla="*/ 162933 w 298767"/>
                  <a:gd name="connsiteY1460" fmla="*/ 489980 h 558181"/>
                  <a:gd name="connsiteX1461" fmla="*/ 162978 w 298767"/>
                  <a:gd name="connsiteY1461" fmla="*/ 489705 h 558181"/>
                  <a:gd name="connsiteX1462" fmla="*/ 163321 w 298767"/>
                  <a:gd name="connsiteY1462" fmla="*/ 487713 h 558181"/>
                  <a:gd name="connsiteX1463" fmla="*/ 163573 w 298767"/>
                  <a:gd name="connsiteY1463" fmla="*/ 485789 h 558181"/>
                  <a:gd name="connsiteX1464" fmla="*/ 163642 w 298767"/>
                  <a:gd name="connsiteY1464" fmla="*/ 484232 h 558181"/>
                  <a:gd name="connsiteX1465" fmla="*/ 163642 w 298767"/>
                  <a:gd name="connsiteY1465" fmla="*/ 483476 h 558181"/>
                  <a:gd name="connsiteX1466" fmla="*/ 164259 w 298767"/>
                  <a:gd name="connsiteY1466" fmla="*/ 484049 h 558181"/>
                  <a:gd name="connsiteX1467" fmla="*/ 165631 w 298767"/>
                  <a:gd name="connsiteY1467" fmla="*/ 485492 h 558181"/>
                  <a:gd name="connsiteX1468" fmla="*/ 166935 w 298767"/>
                  <a:gd name="connsiteY1468" fmla="*/ 487232 h 558181"/>
                  <a:gd name="connsiteX1469" fmla="*/ 167621 w 298767"/>
                  <a:gd name="connsiteY1469" fmla="*/ 488102 h 558181"/>
                  <a:gd name="connsiteX1470" fmla="*/ 167941 w 298767"/>
                  <a:gd name="connsiteY1470" fmla="*/ 488537 h 558181"/>
                  <a:gd name="connsiteX1471" fmla="*/ 168101 w 298767"/>
                  <a:gd name="connsiteY1471" fmla="*/ 488766 h 558181"/>
                  <a:gd name="connsiteX1472" fmla="*/ 168170 w 298767"/>
                  <a:gd name="connsiteY1472" fmla="*/ 488881 h 558181"/>
                  <a:gd name="connsiteX1473" fmla="*/ 168215 w 298767"/>
                  <a:gd name="connsiteY1473" fmla="*/ 488949 h 558181"/>
                  <a:gd name="connsiteX1474" fmla="*/ 168215 w 298767"/>
                  <a:gd name="connsiteY1474" fmla="*/ 488949 h 558181"/>
                  <a:gd name="connsiteX1475" fmla="*/ 168124 w 298767"/>
                  <a:gd name="connsiteY1475" fmla="*/ 488812 h 558181"/>
                  <a:gd name="connsiteX1476" fmla="*/ 168147 w 298767"/>
                  <a:gd name="connsiteY1476" fmla="*/ 488812 h 558181"/>
                  <a:gd name="connsiteX1477" fmla="*/ 169221 w 298767"/>
                  <a:gd name="connsiteY1477" fmla="*/ 490736 h 558181"/>
                  <a:gd name="connsiteX1478" fmla="*/ 169747 w 298767"/>
                  <a:gd name="connsiteY1478" fmla="*/ 491698 h 558181"/>
                  <a:gd name="connsiteX1479" fmla="*/ 170159 w 298767"/>
                  <a:gd name="connsiteY1479" fmla="*/ 492614 h 558181"/>
                  <a:gd name="connsiteX1480" fmla="*/ 170914 w 298767"/>
                  <a:gd name="connsiteY1480" fmla="*/ 494606 h 558181"/>
                  <a:gd name="connsiteX1481" fmla="*/ 171325 w 298767"/>
                  <a:gd name="connsiteY1481" fmla="*/ 496095 h 558181"/>
                  <a:gd name="connsiteX1482" fmla="*/ 172331 w 298767"/>
                  <a:gd name="connsiteY1482" fmla="*/ 493965 h 558181"/>
                  <a:gd name="connsiteX1483" fmla="*/ 172560 w 298767"/>
                  <a:gd name="connsiteY1483" fmla="*/ 493141 h 558181"/>
                  <a:gd name="connsiteX1484" fmla="*/ 172926 w 298767"/>
                  <a:gd name="connsiteY1484" fmla="*/ 491744 h 558181"/>
                  <a:gd name="connsiteX1485" fmla="*/ 173017 w 298767"/>
                  <a:gd name="connsiteY1485" fmla="*/ 491400 h 558181"/>
                  <a:gd name="connsiteX1486" fmla="*/ 173017 w 298767"/>
                  <a:gd name="connsiteY1486" fmla="*/ 491308 h 558181"/>
                  <a:gd name="connsiteX1487" fmla="*/ 173040 w 298767"/>
                  <a:gd name="connsiteY1487" fmla="*/ 491217 h 558181"/>
                  <a:gd name="connsiteX1488" fmla="*/ 173040 w 298767"/>
                  <a:gd name="connsiteY1488" fmla="*/ 491217 h 558181"/>
                  <a:gd name="connsiteX1489" fmla="*/ 173040 w 298767"/>
                  <a:gd name="connsiteY1489" fmla="*/ 490965 h 558181"/>
                  <a:gd name="connsiteX1490" fmla="*/ 173132 w 298767"/>
                  <a:gd name="connsiteY1490" fmla="*/ 490186 h 558181"/>
                  <a:gd name="connsiteX1491" fmla="*/ 173223 w 298767"/>
                  <a:gd name="connsiteY1491" fmla="*/ 488675 h 558181"/>
                  <a:gd name="connsiteX1492" fmla="*/ 173223 w 298767"/>
                  <a:gd name="connsiteY1492" fmla="*/ 487278 h 558181"/>
                  <a:gd name="connsiteX1493" fmla="*/ 172995 w 298767"/>
                  <a:gd name="connsiteY1493" fmla="*/ 485537 h 558181"/>
                  <a:gd name="connsiteX1494" fmla="*/ 172423 w 298767"/>
                  <a:gd name="connsiteY1494" fmla="*/ 482629 h 558181"/>
                  <a:gd name="connsiteX1495" fmla="*/ 172263 w 298767"/>
                  <a:gd name="connsiteY1495" fmla="*/ 481965 h 558181"/>
                  <a:gd name="connsiteX1496" fmla="*/ 171943 w 298767"/>
                  <a:gd name="connsiteY1496" fmla="*/ 481071 h 558181"/>
                  <a:gd name="connsiteX1497" fmla="*/ 171371 w 298767"/>
                  <a:gd name="connsiteY1497" fmla="*/ 479537 h 558181"/>
                  <a:gd name="connsiteX1498" fmla="*/ 170136 w 298767"/>
                  <a:gd name="connsiteY1498" fmla="*/ 476835 h 558181"/>
                  <a:gd name="connsiteX1499" fmla="*/ 169816 w 298767"/>
                  <a:gd name="connsiteY1499" fmla="*/ 476216 h 558181"/>
                  <a:gd name="connsiteX1500" fmla="*/ 169656 w 298767"/>
                  <a:gd name="connsiteY1500" fmla="*/ 475918 h 558181"/>
                  <a:gd name="connsiteX1501" fmla="*/ 169587 w 298767"/>
                  <a:gd name="connsiteY1501" fmla="*/ 475804 h 558181"/>
                  <a:gd name="connsiteX1502" fmla="*/ 169587 w 298767"/>
                  <a:gd name="connsiteY1502" fmla="*/ 475804 h 558181"/>
                  <a:gd name="connsiteX1503" fmla="*/ 169381 w 298767"/>
                  <a:gd name="connsiteY1503" fmla="*/ 475552 h 558181"/>
                  <a:gd name="connsiteX1504" fmla="*/ 169381 w 298767"/>
                  <a:gd name="connsiteY1504" fmla="*/ 475506 h 558181"/>
                  <a:gd name="connsiteX1505" fmla="*/ 169290 w 298767"/>
                  <a:gd name="connsiteY1505" fmla="*/ 475369 h 558181"/>
                  <a:gd name="connsiteX1506" fmla="*/ 168558 w 298767"/>
                  <a:gd name="connsiteY1506" fmla="*/ 474201 h 558181"/>
                  <a:gd name="connsiteX1507" fmla="*/ 167827 w 298767"/>
                  <a:gd name="connsiteY1507" fmla="*/ 473010 h 558181"/>
                  <a:gd name="connsiteX1508" fmla="*/ 166751 w 298767"/>
                  <a:gd name="connsiteY1508" fmla="*/ 471659 h 558181"/>
                  <a:gd name="connsiteX1509" fmla="*/ 165883 w 298767"/>
                  <a:gd name="connsiteY1509" fmla="*/ 470583 h 558181"/>
                  <a:gd name="connsiteX1510" fmla="*/ 165471 w 298767"/>
                  <a:gd name="connsiteY1510" fmla="*/ 470056 h 558181"/>
                  <a:gd name="connsiteX1511" fmla="*/ 164625 w 298767"/>
                  <a:gd name="connsiteY1511" fmla="*/ 469185 h 558181"/>
                  <a:gd name="connsiteX1512" fmla="*/ 162704 w 298767"/>
                  <a:gd name="connsiteY1512" fmla="*/ 467262 h 558181"/>
                  <a:gd name="connsiteX1513" fmla="*/ 160189 w 298767"/>
                  <a:gd name="connsiteY1513" fmla="*/ 465132 h 558181"/>
                  <a:gd name="connsiteX1514" fmla="*/ 159663 w 298767"/>
                  <a:gd name="connsiteY1514" fmla="*/ 464674 h 558181"/>
                  <a:gd name="connsiteX1515" fmla="*/ 158977 w 298767"/>
                  <a:gd name="connsiteY1515" fmla="*/ 464170 h 558181"/>
                  <a:gd name="connsiteX1516" fmla="*/ 157856 w 298767"/>
                  <a:gd name="connsiteY1516" fmla="*/ 463368 h 558181"/>
                  <a:gd name="connsiteX1517" fmla="*/ 155615 w 298767"/>
                  <a:gd name="connsiteY1517" fmla="*/ 461742 h 558181"/>
                  <a:gd name="connsiteX1518" fmla="*/ 154472 w 298767"/>
                  <a:gd name="connsiteY1518" fmla="*/ 460987 h 558181"/>
                  <a:gd name="connsiteX1519" fmla="*/ 153900 w 298767"/>
                  <a:gd name="connsiteY1519" fmla="*/ 460574 h 558181"/>
                  <a:gd name="connsiteX1520" fmla="*/ 153877 w 298767"/>
                  <a:gd name="connsiteY1520" fmla="*/ 460574 h 558181"/>
                  <a:gd name="connsiteX1521" fmla="*/ 154151 w 298767"/>
                  <a:gd name="connsiteY1521" fmla="*/ 460735 h 558181"/>
                  <a:gd name="connsiteX1522" fmla="*/ 154151 w 298767"/>
                  <a:gd name="connsiteY1522" fmla="*/ 460735 h 558181"/>
                  <a:gd name="connsiteX1523" fmla="*/ 154083 w 298767"/>
                  <a:gd name="connsiteY1523" fmla="*/ 460666 h 558181"/>
                  <a:gd name="connsiteX1524" fmla="*/ 153946 w 298767"/>
                  <a:gd name="connsiteY1524" fmla="*/ 460552 h 558181"/>
                  <a:gd name="connsiteX1525" fmla="*/ 153671 w 298767"/>
                  <a:gd name="connsiteY1525" fmla="*/ 460345 h 558181"/>
                  <a:gd name="connsiteX1526" fmla="*/ 152597 w 298767"/>
                  <a:gd name="connsiteY1526" fmla="*/ 459498 h 558181"/>
                  <a:gd name="connsiteX1527" fmla="*/ 152048 w 298767"/>
                  <a:gd name="connsiteY1527" fmla="*/ 459109 h 558181"/>
                  <a:gd name="connsiteX1528" fmla="*/ 151865 w 298767"/>
                  <a:gd name="connsiteY1528" fmla="*/ 458971 h 558181"/>
                  <a:gd name="connsiteX1529" fmla="*/ 152093 w 298767"/>
                  <a:gd name="connsiteY1529" fmla="*/ 459132 h 558181"/>
                  <a:gd name="connsiteX1530" fmla="*/ 152093 w 298767"/>
                  <a:gd name="connsiteY1530" fmla="*/ 459132 h 558181"/>
                  <a:gd name="connsiteX1531" fmla="*/ 152070 w 298767"/>
                  <a:gd name="connsiteY1531" fmla="*/ 459086 h 558181"/>
                  <a:gd name="connsiteX1532" fmla="*/ 152002 w 298767"/>
                  <a:gd name="connsiteY1532" fmla="*/ 459017 h 558181"/>
                  <a:gd name="connsiteX1533" fmla="*/ 151865 w 298767"/>
                  <a:gd name="connsiteY1533" fmla="*/ 458926 h 558181"/>
                  <a:gd name="connsiteX1534" fmla="*/ 150035 w 298767"/>
                  <a:gd name="connsiteY1534" fmla="*/ 457368 h 558181"/>
                  <a:gd name="connsiteX1535" fmla="*/ 148252 w 298767"/>
                  <a:gd name="connsiteY1535" fmla="*/ 455582 h 558181"/>
                  <a:gd name="connsiteX1536" fmla="*/ 148663 w 298767"/>
                  <a:gd name="connsiteY1536" fmla="*/ 456109 h 558181"/>
                  <a:gd name="connsiteX1537" fmla="*/ 147520 w 298767"/>
                  <a:gd name="connsiteY1537" fmla="*/ 454735 h 558181"/>
                  <a:gd name="connsiteX1538" fmla="*/ 147474 w 298767"/>
                  <a:gd name="connsiteY1538" fmla="*/ 454666 h 558181"/>
                  <a:gd name="connsiteX1539" fmla="*/ 147406 w 298767"/>
                  <a:gd name="connsiteY1539" fmla="*/ 454597 h 558181"/>
                  <a:gd name="connsiteX1540" fmla="*/ 147268 w 298767"/>
                  <a:gd name="connsiteY1540" fmla="*/ 454505 h 558181"/>
                  <a:gd name="connsiteX1541" fmla="*/ 147039 w 298767"/>
                  <a:gd name="connsiteY1541" fmla="*/ 454139 h 558181"/>
                  <a:gd name="connsiteX1542" fmla="*/ 146285 w 298767"/>
                  <a:gd name="connsiteY1542" fmla="*/ 453086 h 558181"/>
                  <a:gd name="connsiteX1543" fmla="*/ 145919 w 298767"/>
                  <a:gd name="connsiteY1543" fmla="*/ 452422 h 558181"/>
                  <a:gd name="connsiteX1544" fmla="*/ 145691 w 298767"/>
                  <a:gd name="connsiteY1544" fmla="*/ 452055 h 558181"/>
                  <a:gd name="connsiteX1545" fmla="*/ 145691 w 298767"/>
                  <a:gd name="connsiteY1545" fmla="*/ 452055 h 558181"/>
                  <a:gd name="connsiteX1546" fmla="*/ 145599 w 298767"/>
                  <a:gd name="connsiteY1546" fmla="*/ 451940 h 558181"/>
                  <a:gd name="connsiteX1547" fmla="*/ 145004 w 298767"/>
                  <a:gd name="connsiteY1547" fmla="*/ 450498 h 558181"/>
                  <a:gd name="connsiteX1548" fmla="*/ 145279 w 298767"/>
                  <a:gd name="connsiteY1548" fmla="*/ 451345 h 558181"/>
                  <a:gd name="connsiteX1549" fmla="*/ 144890 w 298767"/>
                  <a:gd name="connsiteY1549" fmla="*/ 450200 h 558181"/>
                  <a:gd name="connsiteX1550" fmla="*/ 144776 w 298767"/>
                  <a:gd name="connsiteY1550" fmla="*/ 449902 h 558181"/>
                  <a:gd name="connsiteX1551" fmla="*/ 144707 w 298767"/>
                  <a:gd name="connsiteY1551" fmla="*/ 449421 h 558181"/>
                  <a:gd name="connsiteX1552" fmla="*/ 144570 w 298767"/>
                  <a:gd name="connsiteY1552" fmla="*/ 448436 h 558181"/>
                  <a:gd name="connsiteX1553" fmla="*/ 144501 w 298767"/>
                  <a:gd name="connsiteY1553" fmla="*/ 447956 h 558181"/>
                  <a:gd name="connsiteX1554" fmla="*/ 144456 w 298767"/>
                  <a:gd name="connsiteY1554" fmla="*/ 447566 h 558181"/>
                  <a:gd name="connsiteX1555" fmla="*/ 144456 w 298767"/>
                  <a:gd name="connsiteY1555" fmla="*/ 447566 h 558181"/>
                  <a:gd name="connsiteX1556" fmla="*/ 144456 w 298767"/>
                  <a:gd name="connsiteY1556" fmla="*/ 447314 h 558181"/>
                  <a:gd name="connsiteX1557" fmla="*/ 144684 w 298767"/>
                  <a:gd name="connsiteY1557" fmla="*/ 447062 h 558181"/>
                  <a:gd name="connsiteX1558" fmla="*/ 146377 w 298767"/>
                  <a:gd name="connsiteY1558" fmla="*/ 444795 h 558181"/>
                  <a:gd name="connsiteX1559" fmla="*/ 147840 w 298767"/>
                  <a:gd name="connsiteY1559" fmla="*/ 442551 h 558181"/>
                  <a:gd name="connsiteX1560" fmla="*/ 148320 w 298767"/>
                  <a:gd name="connsiteY1560" fmla="*/ 441658 h 558181"/>
                  <a:gd name="connsiteX1561" fmla="*/ 148572 w 298767"/>
                  <a:gd name="connsiteY1561" fmla="*/ 441177 h 558181"/>
                  <a:gd name="connsiteX1562" fmla="*/ 148709 w 298767"/>
                  <a:gd name="connsiteY1562" fmla="*/ 440879 h 558181"/>
                  <a:gd name="connsiteX1563" fmla="*/ 149281 w 298767"/>
                  <a:gd name="connsiteY1563" fmla="*/ 439367 h 558181"/>
                  <a:gd name="connsiteX1564" fmla="*/ 149532 w 298767"/>
                  <a:gd name="connsiteY1564" fmla="*/ 438657 h 558181"/>
                  <a:gd name="connsiteX1565" fmla="*/ 149738 w 298767"/>
                  <a:gd name="connsiteY1565" fmla="*/ 438039 h 558181"/>
                  <a:gd name="connsiteX1566" fmla="*/ 149784 w 298767"/>
                  <a:gd name="connsiteY1566" fmla="*/ 437902 h 558181"/>
                  <a:gd name="connsiteX1567" fmla="*/ 149898 w 298767"/>
                  <a:gd name="connsiteY1567" fmla="*/ 437467 h 558181"/>
                  <a:gd name="connsiteX1568" fmla="*/ 149898 w 298767"/>
                  <a:gd name="connsiteY1568" fmla="*/ 437375 h 558181"/>
                  <a:gd name="connsiteX1569" fmla="*/ 150012 w 298767"/>
                  <a:gd name="connsiteY1569" fmla="*/ 436963 h 558181"/>
                  <a:gd name="connsiteX1570" fmla="*/ 150173 w 298767"/>
                  <a:gd name="connsiteY1570" fmla="*/ 436161 h 558181"/>
                  <a:gd name="connsiteX1571" fmla="*/ 150424 w 298767"/>
                  <a:gd name="connsiteY1571" fmla="*/ 434673 h 558181"/>
                  <a:gd name="connsiteX1572" fmla="*/ 150538 w 298767"/>
                  <a:gd name="connsiteY1572" fmla="*/ 433390 h 558181"/>
                  <a:gd name="connsiteX1573" fmla="*/ 150584 w 298767"/>
                  <a:gd name="connsiteY1573" fmla="*/ 432886 h 558181"/>
                  <a:gd name="connsiteX1574" fmla="*/ 150584 w 298767"/>
                  <a:gd name="connsiteY1574" fmla="*/ 432497 h 558181"/>
                  <a:gd name="connsiteX1575" fmla="*/ 150607 w 298767"/>
                  <a:gd name="connsiteY1575" fmla="*/ 431764 h 558181"/>
                  <a:gd name="connsiteX1576" fmla="*/ 150607 w 298767"/>
                  <a:gd name="connsiteY1576" fmla="*/ 430299 h 558181"/>
                  <a:gd name="connsiteX1577" fmla="*/ 150607 w 298767"/>
                  <a:gd name="connsiteY1577" fmla="*/ 430207 h 558181"/>
                  <a:gd name="connsiteX1578" fmla="*/ 150561 w 298767"/>
                  <a:gd name="connsiteY1578" fmla="*/ 429955 h 558181"/>
                  <a:gd name="connsiteX1579" fmla="*/ 149875 w 298767"/>
                  <a:gd name="connsiteY1579" fmla="*/ 425741 h 558181"/>
                  <a:gd name="connsiteX1580" fmla="*/ 149761 w 298767"/>
                  <a:gd name="connsiteY1580" fmla="*/ 425306 h 558181"/>
                  <a:gd name="connsiteX1581" fmla="*/ 152276 w 298767"/>
                  <a:gd name="connsiteY1581" fmla="*/ 416557 h 558181"/>
                  <a:gd name="connsiteX1582" fmla="*/ 148389 w 298767"/>
                  <a:gd name="connsiteY1582" fmla="*/ 421321 h 558181"/>
                  <a:gd name="connsiteX1583" fmla="*/ 147680 w 298767"/>
                  <a:gd name="connsiteY1583" fmla="*/ 419557 h 558181"/>
                  <a:gd name="connsiteX1584" fmla="*/ 146788 w 298767"/>
                  <a:gd name="connsiteY1584" fmla="*/ 417817 h 558181"/>
                  <a:gd name="connsiteX1585" fmla="*/ 145896 w 298767"/>
                  <a:gd name="connsiteY1585" fmla="*/ 416122 h 558181"/>
                  <a:gd name="connsiteX1586" fmla="*/ 145667 w 298767"/>
                  <a:gd name="connsiteY1586" fmla="*/ 415687 h 558181"/>
                  <a:gd name="connsiteX1587" fmla="*/ 145530 w 298767"/>
                  <a:gd name="connsiteY1587" fmla="*/ 415504 h 558181"/>
                  <a:gd name="connsiteX1588" fmla="*/ 145279 w 298767"/>
                  <a:gd name="connsiteY1588" fmla="*/ 415092 h 558181"/>
                  <a:gd name="connsiteX1589" fmla="*/ 144776 w 298767"/>
                  <a:gd name="connsiteY1589" fmla="*/ 414290 h 558181"/>
                  <a:gd name="connsiteX1590" fmla="*/ 143747 w 298767"/>
                  <a:gd name="connsiteY1590" fmla="*/ 412664 h 558181"/>
                  <a:gd name="connsiteX1591" fmla="*/ 143564 w 298767"/>
                  <a:gd name="connsiteY1591" fmla="*/ 412412 h 558181"/>
                  <a:gd name="connsiteX1592" fmla="*/ 148503 w 298767"/>
                  <a:gd name="connsiteY1592" fmla="*/ 413122 h 558181"/>
                  <a:gd name="connsiteX1593" fmla="*/ 151613 w 298767"/>
                  <a:gd name="connsiteY1593" fmla="*/ 413512 h 558181"/>
                  <a:gd name="connsiteX1594" fmla="*/ 154517 w 298767"/>
                  <a:gd name="connsiteY1594" fmla="*/ 413557 h 558181"/>
                  <a:gd name="connsiteX1595" fmla="*/ 157422 w 298767"/>
                  <a:gd name="connsiteY1595" fmla="*/ 413649 h 558181"/>
                  <a:gd name="connsiteX1596" fmla="*/ 158862 w 298767"/>
                  <a:gd name="connsiteY1596" fmla="*/ 413649 h 558181"/>
                  <a:gd name="connsiteX1597" fmla="*/ 159228 w 298767"/>
                  <a:gd name="connsiteY1597" fmla="*/ 413695 h 558181"/>
                  <a:gd name="connsiteX1598" fmla="*/ 159503 w 298767"/>
                  <a:gd name="connsiteY1598" fmla="*/ 413695 h 558181"/>
                  <a:gd name="connsiteX1599" fmla="*/ 159594 w 298767"/>
                  <a:gd name="connsiteY1599" fmla="*/ 413695 h 558181"/>
                  <a:gd name="connsiteX1600" fmla="*/ 159777 w 298767"/>
                  <a:gd name="connsiteY1600" fmla="*/ 413695 h 558181"/>
                  <a:gd name="connsiteX1601" fmla="*/ 160532 w 298767"/>
                  <a:gd name="connsiteY1601" fmla="*/ 413626 h 558181"/>
                  <a:gd name="connsiteX1602" fmla="*/ 166614 w 298767"/>
                  <a:gd name="connsiteY1602" fmla="*/ 413260 h 558181"/>
                  <a:gd name="connsiteX1603" fmla="*/ 168124 w 298767"/>
                  <a:gd name="connsiteY1603" fmla="*/ 413145 h 558181"/>
                  <a:gd name="connsiteX1604" fmla="*/ 169564 w 298767"/>
                  <a:gd name="connsiteY1604" fmla="*/ 412962 h 558181"/>
                  <a:gd name="connsiteX1605" fmla="*/ 172423 w 298767"/>
                  <a:gd name="connsiteY1605" fmla="*/ 412550 h 558181"/>
                  <a:gd name="connsiteX1606" fmla="*/ 175304 w 298767"/>
                  <a:gd name="connsiteY1606" fmla="*/ 412138 h 558181"/>
                  <a:gd name="connsiteX1607" fmla="*/ 176013 w 298767"/>
                  <a:gd name="connsiteY1607" fmla="*/ 412046 h 558181"/>
                  <a:gd name="connsiteX1608" fmla="*/ 176379 w 298767"/>
                  <a:gd name="connsiteY1608" fmla="*/ 412000 h 558181"/>
                  <a:gd name="connsiteX1609" fmla="*/ 176676 w 298767"/>
                  <a:gd name="connsiteY1609" fmla="*/ 411931 h 558181"/>
                  <a:gd name="connsiteX1610" fmla="*/ 176859 w 298767"/>
                  <a:gd name="connsiteY1610" fmla="*/ 411931 h 558181"/>
                  <a:gd name="connsiteX1611" fmla="*/ 177637 w 298767"/>
                  <a:gd name="connsiteY1611" fmla="*/ 411748 h 558181"/>
                  <a:gd name="connsiteX1612" fmla="*/ 178826 w 298767"/>
                  <a:gd name="connsiteY1612" fmla="*/ 412115 h 558181"/>
                  <a:gd name="connsiteX1613" fmla="*/ 178917 w 298767"/>
                  <a:gd name="connsiteY1613" fmla="*/ 412115 h 558181"/>
                  <a:gd name="connsiteX1614" fmla="*/ 178963 w 298767"/>
                  <a:gd name="connsiteY1614" fmla="*/ 412183 h 558181"/>
                  <a:gd name="connsiteX1615" fmla="*/ 178963 w 298767"/>
                  <a:gd name="connsiteY1615" fmla="*/ 412183 h 558181"/>
                  <a:gd name="connsiteX1616" fmla="*/ 178917 w 298767"/>
                  <a:gd name="connsiteY1616" fmla="*/ 412160 h 558181"/>
                  <a:gd name="connsiteX1617" fmla="*/ 179055 w 298767"/>
                  <a:gd name="connsiteY1617" fmla="*/ 412229 h 558181"/>
                  <a:gd name="connsiteX1618" fmla="*/ 179443 w 298767"/>
                  <a:gd name="connsiteY1618" fmla="*/ 412366 h 558181"/>
                  <a:gd name="connsiteX1619" fmla="*/ 180015 w 298767"/>
                  <a:gd name="connsiteY1619" fmla="*/ 412573 h 558181"/>
                  <a:gd name="connsiteX1620" fmla="*/ 181822 w 298767"/>
                  <a:gd name="connsiteY1620" fmla="*/ 413580 h 558181"/>
                  <a:gd name="connsiteX1621" fmla="*/ 182119 w 298767"/>
                  <a:gd name="connsiteY1621" fmla="*/ 413718 h 558181"/>
                  <a:gd name="connsiteX1622" fmla="*/ 182187 w 298767"/>
                  <a:gd name="connsiteY1622" fmla="*/ 413786 h 558181"/>
                  <a:gd name="connsiteX1623" fmla="*/ 182210 w 298767"/>
                  <a:gd name="connsiteY1623" fmla="*/ 413786 h 558181"/>
                  <a:gd name="connsiteX1624" fmla="*/ 182713 w 298767"/>
                  <a:gd name="connsiteY1624" fmla="*/ 414130 h 558181"/>
                  <a:gd name="connsiteX1625" fmla="*/ 183719 w 298767"/>
                  <a:gd name="connsiteY1625" fmla="*/ 414886 h 558181"/>
                  <a:gd name="connsiteX1626" fmla="*/ 185526 w 298767"/>
                  <a:gd name="connsiteY1626" fmla="*/ 416329 h 558181"/>
                  <a:gd name="connsiteX1627" fmla="*/ 186486 w 298767"/>
                  <a:gd name="connsiteY1627" fmla="*/ 417176 h 558181"/>
                  <a:gd name="connsiteX1628" fmla="*/ 187470 w 298767"/>
                  <a:gd name="connsiteY1628" fmla="*/ 418092 h 558181"/>
                  <a:gd name="connsiteX1629" fmla="*/ 191426 w 298767"/>
                  <a:gd name="connsiteY1629" fmla="*/ 421710 h 558181"/>
                  <a:gd name="connsiteX1630" fmla="*/ 193598 w 298767"/>
                  <a:gd name="connsiteY1630" fmla="*/ 423497 h 558181"/>
                  <a:gd name="connsiteX1631" fmla="*/ 195839 w 298767"/>
                  <a:gd name="connsiteY1631" fmla="*/ 425283 h 558181"/>
                  <a:gd name="connsiteX1632" fmla="*/ 195931 w 298767"/>
                  <a:gd name="connsiteY1632" fmla="*/ 425375 h 558181"/>
                  <a:gd name="connsiteX1633" fmla="*/ 196023 w 298767"/>
                  <a:gd name="connsiteY1633" fmla="*/ 425443 h 558181"/>
                  <a:gd name="connsiteX1634" fmla="*/ 197692 w 298767"/>
                  <a:gd name="connsiteY1634" fmla="*/ 426543 h 558181"/>
                  <a:gd name="connsiteX1635" fmla="*/ 199315 w 298767"/>
                  <a:gd name="connsiteY1635" fmla="*/ 427504 h 558181"/>
                  <a:gd name="connsiteX1636" fmla="*/ 200139 w 298767"/>
                  <a:gd name="connsiteY1636" fmla="*/ 427962 h 558181"/>
                  <a:gd name="connsiteX1637" fmla="*/ 200642 w 298767"/>
                  <a:gd name="connsiteY1637" fmla="*/ 428237 h 558181"/>
                  <a:gd name="connsiteX1638" fmla="*/ 201053 w 298767"/>
                  <a:gd name="connsiteY1638" fmla="*/ 428443 h 558181"/>
                  <a:gd name="connsiteX1639" fmla="*/ 202700 w 298767"/>
                  <a:gd name="connsiteY1639" fmla="*/ 429314 h 558181"/>
                  <a:gd name="connsiteX1640" fmla="*/ 202974 w 298767"/>
                  <a:gd name="connsiteY1640" fmla="*/ 429451 h 558181"/>
                  <a:gd name="connsiteX1641" fmla="*/ 203043 w 298767"/>
                  <a:gd name="connsiteY1641" fmla="*/ 429451 h 558181"/>
                  <a:gd name="connsiteX1642" fmla="*/ 204621 w 298767"/>
                  <a:gd name="connsiteY1642" fmla="*/ 430092 h 558181"/>
                  <a:gd name="connsiteX1643" fmla="*/ 206290 w 298767"/>
                  <a:gd name="connsiteY1643" fmla="*/ 430688 h 558181"/>
                  <a:gd name="connsiteX1644" fmla="*/ 208188 w 298767"/>
                  <a:gd name="connsiteY1644" fmla="*/ 431329 h 558181"/>
                  <a:gd name="connsiteX1645" fmla="*/ 209834 w 298767"/>
                  <a:gd name="connsiteY1645" fmla="*/ 431741 h 558181"/>
                  <a:gd name="connsiteX1646" fmla="*/ 210589 w 298767"/>
                  <a:gd name="connsiteY1646" fmla="*/ 431925 h 558181"/>
                  <a:gd name="connsiteX1647" fmla="*/ 211550 w 298767"/>
                  <a:gd name="connsiteY1647" fmla="*/ 432108 h 558181"/>
                  <a:gd name="connsiteX1648" fmla="*/ 213493 w 298767"/>
                  <a:gd name="connsiteY1648" fmla="*/ 432497 h 558181"/>
                  <a:gd name="connsiteX1649" fmla="*/ 216969 w 298767"/>
                  <a:gd name="connsiteY1649" fmla="*/ 432932 h 558181"/>
                  <a:gd name="connsiteX1650" fmla="*/ 218867 w 298767"/>
                  <a:gd name="connsiteY1650" fmla="*/ 433092 h 558181"/>
                  <a:gd name="connsiteX1651" fmla="*/ 220582 w 298767"/>
                  <a:gd name="connsiteY1651" fmla="*/ 433138 h 558181"/>
                  <a:gd name="connsiteX1652" fmla="*/ 224035 w 298767"/>
                  <a:gd name="connsiteY1652" fmla="*/ 433184 h 558181"/>
                  <a:gd name="connsiteX1653" fmla="*/ 227488 w 298767"/>
                  <a:gd name="connsiteY1653" fmla="*/ 433184 h 558181"/>
                  <a:gd name="connsiteX1654" fmla="*/ 228860 w 298767"/>
                  <a:gd name="connsiteY1654" fmla="*/ 433184 h 558181"/>
                  <a:gd name="connsiteX1655" fmla="*/ 229684 w 298767"/>
                  <a:gd name="connsiteY1655" fmla="*/ 433665 h 558181"/>
                  <a:gd name="connsiteX1656" fmla="*/ 230301 w 298767"/>
                  <a:gd name="connsiteY1656" fmla="*/ 433986 h 558181"/>
                  <a:gd name="connsiteX1657" fmla="*/ 230598 w 298767"/>
                  <a:gd name="connsiteY1657" fmla="*/ 434146 h 558181"/>
                  <a:gd name="connsiteX1658" fmla="*/ 230827 w 298767"/>
                  <a:gd name="connsiteY1658" fmla="*/ 434238 h 558181"/>
                  <a:gd name="connsiteX1659" fmla="*/ 230850 w 298767"/>
                  <a:gd name="connsiteY1659" fmla="*/ 434238 h 558181"/>
                  <a:gd name="connsiteX1660" fmla="*/ 230850 w 298767"/>
                  <a:gd name="connsiteY1660" fmla="*/ 434283 h 558181"/>
                  <a:gd name="connsiteX1661" fmla="*/ 230850 w 298767"/>
                  <a:gd name="connsiteY1661" fmla="*/ 434283 h 558181"/>
                  <a:gd name="connsiteX1662" fmla="*/ 231033 w 298767"/>
                  <a:gd name="connsiteY1662" fmla="*/ 434421 h 558181"/>
                  <a:gd name="connsiteX1663" fmla="*/ 231033 w 298767"/>
                  <a:gd name="connsiteY1663" fmla="*/ 434421 h 558181"/>
                  <a:gd name="connsiteX1664" fmla="*/ 232222 w 298767"/>
                  <a:gd name="connsiteY1664" fmla="*/ 435062 h 558181"/>
                  <a:gd name="connsiteX1665" fmla="*/ 232862 w 298767"/>
                  <a:gd name="connsiteY1665" fmla="*/ 435360 h 558181"/>
                  <a:gd name="connsiteX1666" fmla="*/ 234120 w 298767"/>
                  <a:gd name="connsiteY1666" fmla="*/ 435887 h 558181"/>
                  <a:gd name="connsiteX1667" fmla="*/ 234280 w 298767"/>
                  <a:gd name="connsiteY1667" fmla="*/ 435978 h 558181"/>
                  <a:gd name="connsiteX1668" fmla="*/ 234280 w 298767"/>
                  <a:gd name="connsiteY1668" fmla="*/ 435978 h 558181"/>
                  <a:gd name="connsiteX1669" fmla="*/ 234189 w 298767"/>
                  <a:gd name="connsiteY1669" fmla="*/ 435887 h 558181"/>
                  <a:gd name="connsiteX1670" fmla="*/ 234189 w 298767"/>
                  <a:gd name="connsiteY1670" fmla="*/ 435887 h 558181"/>
                  <a:gd name="connsiteX1671" fmla="*/ 234189 w 298767"/>
                  <a:gd name="connsiteY1671" fmla="*/ 435909 h 558181"/>
                  <a:gd name="connsiteX1672" fmla="*/ 234326 w 298767"/>
                  <a:gd name="connsiteY1672" fmla="*/ 435978 h 558181"/>
                  <a:gd name="connsiteX1673" fmla="*/ 234669 w 298767"/>
                  <a:gd name="connsiteY1673" fmla="*/ 436161 h 558181"/>
                  <a:gd name="connsiteX1674" fmla="*/ 236064 w 298767"/>
                  <a:gd name="connsiteY1674" fmla="*/ 436848 h 558181"/>
                  <a:gd name="connsiteX1675" fmla="*/ 236270 w 298767"/>
                  <a:gd name="connsiteY1675" fmla="*/ 436963 h 558181"/>
                  <a:gd name="connsiteX1676" fmla="*/ 238694 w 298767"/>
                  <a:gd name="connsiteY1676" fmla="*/ 437879 h 558181"/>
                  <a:gd name="connsiteX1677" fmla="*/ 240020 w 298767"/>
                  <a:gd name="connsiteY1677" fmla="*/ 438383 h 558181"/>
                  <a:gd name="connsiteX1678" fmla="*/ 241301 w 298767"/>
                  <a:gd name="connsiteY1678" fmla="*/ 438818 h 558181"/>
                  <a:gd name="connsiteX1679" fmla="*/ 241872 w 298767"/>
                  <a:gd name="connsiteY1679" fmla="*/ 438955 h 558181"/>
                  <a:gd name="connsiteX1680" fmla="*/ 242512 w 298767"/>
                  <a:gd name="connsiteY1680" fmla="*/ 439139 h 558181"/>
                  <a:gd name="connsiteX1681" fmla="*/ 242924 w 298767"/>
                  <a:gd name="connsiteY1681" fmla="*/ 439299 h 558181"/>
                  <a:gd name="connsiteX1682" fmla="*/ 243244 w 298767"/>
                  <a:gd name="connsiteY1682" fmla="*/ 439391 h 558181"/>
                  <a:gd name="connsiteX1683" fmla="*/ 243907 w 298767"/>
                  <a:gd name="connsiteY1683" fmla="*/ 439574 h 558181"/>
                  <a:gd name="connsiteX1684" fmla="*/ 245234 w 298767"/>
                  <a:gd name="connsiteY1684" fmla="*/ 439894 h 558181"/>
                  <a:gd name="connsiteX1685" fmla="*/ 245920 w 298767"/>
                  <a:gd name="connsiteY1685" fmla="*/ 440055 h 558181"/>
                  <a:gd name="connsiteX1686" fmla="*/ 247040 w 298767"/>
                  <a:gd name="connsiteY1686" fmla="*/ 440330 h 558181"/>
                  <a:gd name="connsiteX1687" fmla="*/ 247383 w 298767"/>
                  <a:gd name="connsiteY1687" fmla="*/ 439757 h 558181"/>
                  <a:gd name="connsiteX1688" fmla="*/ 248001 w 298767"/>
                  <a:gd name="connsiteY1688" fmla="*/ 438818 h 558181"/>
                  <a:gd name="connsiteX1689" fmla="*/ 248413 w 298767"/>
                  <a:gd name="connsiteY1689" fmla="*/ 437833 h 558181"/>
                  <a:gd name="connsiteX1690" fmla="*/ 248664 w 298767"/>
                  <a:gd name="connsiteY1690" fmla="*/ 436688 h 558181"/>
                  <a:gd name="connsiteX1691" fmla="*/ 248847 w 298767"/>
                  <a:gd name="connsiteY1691" fmla="*/ 435795 h 558181"/>
                  <a:gd name="connsiteX1692" fmla="*/ 248984 w 298767"/>
                  <a:gd name="connsiteY1692" fmla="*/ 434925 h 558181"/>
                  <a:gd name="connsiteX1693" fmla="*/ 248984 w 298767"/>
                  <a:gd name="connsiteY1693" fmla="*/ 434833 h 558181"/>
                  <a:gd name="connsiteX1694" fmla="*/ 248984 w 298767"/>
                  <a:gd name="connsiteY1694" fmla="*/ 434810 h 558181"/>
                  <a:gd name="connsiteX1695" fmla="*/ 248984 w 298767"/>
                  <a:gd name="connsiteY1695" fmla="*/ 434810 h 558181"/>
                  <a:gd name="connsiteX1696" fmla="*/ 248824 w 298767"/>
                  <a:gd name="connsiteY1696" fmla="*/ 434466 h 558181"/>
                  <a:gd name="connsiteX1697" fmla="*/ 248824 w 298767"/>
                  <a:gd name="connsiteY1697" fmla="*/ 434192 h 558181"/>
                  <a:gd name="connsiteX1698" fmla="*/ 248824 w 298767"/>
                  <a:gd name="connsiteY1698" fmla="*/ 433779 h 558181"/>
                  <a:gd name="connsiteX1699" fmla="*/ 251111 w 298767"/>
                  <a:gd name="connsiteY1699" fmla="*/ 433963 h 558181"/>
                  <a:gd name="connsiteX1700" fmla="*/ 254404 w 298767"/>
                  <a:gd name="connsiteY1700" fmla="*/ 434421 h 558181"/>
                  <a:gd name="connsiteX1701" fmla="*/ 257765 w 298767"/>
                  <a:gd name="connsiteY1701" fmla="*/ 434902 h 558181"/>
                  <a:gd name="connsiteX1702" fmla="*/ 257628 w 298767"/>
                  <a:gd name="connsiteY1702" fmla="*/ 434902 h 558181"/>
                  <a:gd name="connsiteX1703" fmla="*/ 261630 w 298767"/>
                  <a:gd name="connsiteY1703" fmla="*/ 435818 h 558181"/>
                  <a:gd name="connsiteX1704" fmla="*/ 262133 w 298767"/>
                  <a:gd name="connsiteY1704" fmla="*/ 435955 h 558181"/>
                  <a:gd name="connsiteX1705" fmla="*/ 262590 w 298767"/>
                  <a:gd name="connsiteY1705" fmla="*/ 436092 h 558181"/>
                  <a:gd name="connsiteX1706" fmla="*/ 263528 w 298767"/>
                  <a:gd name="connsiteY1706" fmla="*/ 436436 h 558181"/>
                  <a:gd name="connsiteX1707" fmla="*/ 265426 w 298767"/>
                  <a:gd name="connsiteY1707" fmla="*/ 437100 h 558181"/>
                  <a:gd name="connsiteX1708" fmla="*/ 265426 w 298767"/>
                  <a:gd name="connsiteY1708" fmla="*/ 437100 h 558181"/>
                  <a:gd name="connsiteX1709" fmla="*/ 268445 w 298767"/>
                  <a:gd name="connsiteY1709" fmla="*/ 438543 h 558181"/>
                  <a:gd name="connsiteX1710" fmla="*/ 267233 w 298767"/>
                  <a:gd name="connsiteY1710" fmla="*/ 436779 h 558181"/>
                  <a:gd name="connsiteX1711" fmla="*/ 266432 w 298767"/>
                  <a:gd name="connsiteY1711" fmla="*/ 435657 h 558181"/>
                  <a:gd name="connsiteX1712" fmla="*/ 266432 w 298767"/>
                  <a:gd name="connsiteY1712" fmla="*/ 435657 h 558181"/>
                  <a:gd name="connsiteX1713" fmla="*/ 264946 w 298767"/>
                  <a:gd name="connsiteY1713" fmla="*/ 434077 h 558181"/>
                  <a:gd name="connsiteX1714" fmla="*/ 264191 w 298767"/>
                  <a:gd name="connsiteY1714" fmla="*/ 433299 h 558181"/>
                  <a:gd name="connsiteX1715" fmla="*/ 264077 w 298767"/>
                  <a:gd name="connsiteY1715" fmla="*/ 433207 h 558181"/>
                  <a:gd name="connsiteX1716" fmla="*/ 263894 w 298767"/>
                  <a:gd name="connsiteY1716" fmla="*/ 433070 h 558181"/>
                  <a:gd name="connsiteX1717" fmla="*/ 263665 w 298767"/>
                  <a:gd name="connsiteY1717" fmla="*/ 432886 h 558181"/>
                  <a:gd name="connsiteX1718" fmla="*/ 263208 w 298767"/>
                  <a:gd name="connsiteY1718" fmla="*/ 432520 h 558181"/>
                  <a:gd name="connsiteX1719" fmla="*/ 261401 w 298767"/>
                  <a:gd name="connsiteY1719" fmla="*/ 431123 h 558181"/>
                  <a:gd name="connsiteX1720" fmla="*/ 259618 w 298767"/>
                  <a:gd name="connsiteY1720" fmla="*/ 429886 h 558181"/>
                  <a:gd name="connsiteX1721" fmla="*/ 259343 w 298767"/>
                  <a:gd name="connsiteY1721" fmla="*/ 429749 h 558181"/>
                  <a:gd name="connsiteX1722" fmla="*/ 253352 w 298767"/>
                  <a:gd name="connsiteY1722" fmla="*/ 426611 h 558181"/>
                  <a:gd name="connsiteX1723" fmla="*/ 249944 w 298767"/>
                  <a:gd name="connsiteY1723" fmla="*/ 425237 h 558181"/>
                  <a:gd name="connsiteX1724" fmla="*/ 246766 w 298767"/>
                  <a:gd name="connsiteY1724" fmla="*/ 424115 h 558181"/>
                  <a:gd name="connsiteX1725" fmla="*/ 245965 w 298767"/>
                  <a:gd name="connsiteY1725" fmla="*/ 423840 h 558181"/>
                  <a:gd name="connsiteX1726" fmla="*/ 245554 w 298767"/>
                  <a:gd name="connsiteY1726" fmla="*/ 423726 h 558181"/>
                  <a:gd name="connsiteX1727" fmla="*/ 245508 w 298767"/>
                  <a:gd name="connsiteY1727" fmla="*/ 423726 h 558181"/>
                  <a:gd name="connsiteX1728" fmla="*/ 245508 w 298767"/>
                  <a:gd name="connsiteY1728" fmla="*/ 423703 h 558181"/>
                  <a:gd name="connsiteX1729" fmla="*/ 245234 w 298767"/>
                  <a:gd name="connsiteY1729" fmla="*/ 423657 h 558181"/>
                  <a:gd name="connsiteX1730" fmla="*/ 245211 w 298767"/>
                  <a:gd name="connsiteY1730" fmla="*/ 423657 h 558181"/>
                  <a:gd name="connsiteX1731" fmla="*/ 245097 w 298767"/>
                  <a:gd name="connsiteY1731" fmla="*/ 423611 h 558181"/>
                  <a:gd name="connsiteX1732" fmla="*/ 244914 w 298767"/>
                  <a:gd name="connsiteY1732" fmla="*/ 423565 h 558181"/>
                  <a:gd name="connsiteX1733" fmla="*/ 243290 w 298767"/>
                  <a:gd name="connsiteY1733" fmla="*/ 423130 h 558181"/>
                  <a:gd name="connsiteX1734" fmla="*/ 240043 w 298767"/>
                  <a:gd name="connsiteY1734" fmla="*/ 422260 h 558181"/>
                  <a:gd name="connsiteX1735" fmla="*/ 236773 w 298767"/>
                  <a:gd name="connsiteY1735" fmla="*/ 421458 h 558181"/>
                  <a:gd name="connsiteX1736" fmla="*/ 233114 w 298767"/>
                  <a:gd name="connsiteY1736" fmla="*/ 420863 h 558181"/>
                  <a:gd name="connsiteX1737" fmla="*/ 229798 w 298767"/>
                  <a:gd name="connsiteY1737" fmla="*/ 420336 h 558181"/>
                  <a:gd name="connsiteX1738" fmla="*/ 226505 w 298767"/>
                  <a:gd name="connsiteY1738" fmla="*/ 419878 h 558181"/>
                  <a:gd name="connsiteX1739" fmla="*/ 220376 w 298767"/>
                  <a:gd name="connsiteY1739" fmla="*/ 419100 h 558181"/>
                  <a:gd name="connsiteX1740" fmla="*/ 217335 w 298767"/>
                  <a:gd name="connsiteY1740" fmla="*/ 418504 h 558181"/>
                  <a:gd name="connsiteX1741" fmla="*/ 214271 w 298767"/>
                  <a:gd name="connsiteY1741" fmla="*/ 417771 h 558181"/>
                  <a:gd name="connsiteX1742" fmla="*/ 213127 w 298767"/>
                  <a:gd name="connsiteY1742" fmla="*/ 417428 h 558181"/>
                  <a:gd name="connsiteX1743" fmla="*/ 211664 w 298767"/>
                  <a:gd name="connsiteY1743" fmla="*/ 416947 h 558181"/>
                  <a:gd name="connsiteX1744" fmla="*/ 210886 w 298767"/>
                  <a:gd name="connsiteY1744" fmla="*/ 416672 h 558181"/>
                  <a:gd name="connsiteX1745" fmla="*/ 210200 w 298767"/>
                  <a:gd name="connsiteY1745" fmla="*/ 416420 h 558181"/>
                  <a:gd name="connsiteX1746" fmla="*/ 208897 w 298767"/>
                  <a:gd name="connsiteY1746" fmla="*/ 415916 h 558181"/>
                  <a:gd name="connsiteX1747" fmla="*/ 207685 w 298767"/>
                  <a:gd name="connsiteY1747" fmla="*/ 415321 h 558181"/>
                  <a:gd name="connsiteX1748" fmla="*/ 207319 w 298767"/>
                  <a:gd name="connsiteY1748" fmla="*/ 415138 h 558181"/>
                  <a:gd name="connsiteX1749" fmla="*/ 207227 w 298767"/>
                  <a:gd name="connsiteY1749" fmla="*/ 415092 h 558181"/>
                  <a:gd name="connsiteX1750" fmla="*/ 206884 w 298767"/>
                  <a:gd name="connsiteY1750" fmla="*/ 414954 h 558181"/>
                  <a:gd name="connsiteX1751" fmla="*/ 206862 w 298767"/>
                  <a:gd name="connsiteY1751" fmla="*/ 414954 h 558181"/>
                  <a:gd name="connsiteX1752" fmla="*/ 206770 w 298767"/>
                  <a:gd name="connsiteY1752" fmla="*/ 414863 h 558181"/>
                  <a:gd name="connsiteX1753" fmla="*/ 206359 w 298767"/>
                  <a:gd name="connsiteY1753" fmla="*/ 414634 h 558181"/>
                  <a:gd name="connsiteX1754" fmla="*/ 205947 w 298767"/>
                  <a:gd name="connsiteY1754" fmla="*/ 414451 h 558181"/>
                  <a:gd name="connsiteX1755" fmla="*/ 205673 w 298767"/>
                  <a:gd name="connsiteY1755" fmla="*/ 414313 h 558181"/>
                  <a:gd name="connsiteX1756" fmla="*/ 205307 w 298767"/>
                  <a:gd name="connsiteY1756" fmla="*/ 414061 h 558181"/>
                  <a:gd name="connsiteX1757" fmla="*/ 204072 w 298767"/>
                  <a:gd name="connsiteY1757" fmla="*/ 413351 h 558181"/>
                  <a:gd name="connsiteX1758" fmla="*/ 200001 w 298767"/>
                  <a:gd name="connsiteY1758" fmla="*/ 410420 h 558181"/>
                  <a:gd name="connsiteX1759" fmla="*/ 195771 w 298767"/>
                  <a:gd name="connsiteY1759" fmla="*/ 407397 h 558181"/>
                  <a:gd name="connsiteX1760" fmla="*/ 200985 w 298767"/>
                  <a:gd name="connsiteY1760" fmla="*/ 405885 h 558181"/>
                  <a:gd name="connsiteX1761" fmla="*/ 212098 w 298767"/>
                  <a:gd name="connsiteY1761" fmla="*/ 402633 h 558181"/>
                  <a:gd name="connsiteX1762" fmla="*/ 223121 w 298767"/>
                  <a:gd name="connsiteY1762" fmla="*/ 400091 h 558181"/>
                  <a:gd name="connsiteX1763" fmla="*/ 225979 w 298767"/>
                  <a:gd name="connsiteY1763" fmla="*/ 399587 h 558181"/>
                  <a:gd name="connsiteX1764" fmla="*/ 227397 w 298767"/>
                  <a:gd name="connsiteY1764" fmla="*/ 399335 h 558181"/>
                  <a:gd name="connsiteX1765" fmla="*/ 227763 w 298767"/>
                  <a:gd name="connsiteY1765" fmla="*/ 399290 h 558181"/>
                  <a:gd name="connsiteX1766" fmla="*/ 227900 w 298767"/>
                  <a:gd name="connsiteY1766" fmla="*/ 399290 h 558181"/>
                  <a:gd name="connsiteX1767" fmla="*/ 227968 w 298767"/>
                  <a:gd name="connsiteY1767" fmla="*/ 399267 h 558181"/>
                  <a:gd name="connsiteX1768" fmla="*/ 228654 w 298767"/>
                  <a:gd name="connsiteY1768" fmla="*/ 399221 h 558181"/>
                  <a:gd name="connsiteX1769" fmla="*/ 231445 w 298767"/>
                  <a:gd name="connsiteY1769" fmla="*/ 398992 h 558181"/>
                  <a:gd name="connsiteX1770" fmla="*/ 234234 w 298767"/>
                  <a:gd name="connsiteY1770" fmla="*/ 398923 h 558181"/>
                  <a:gd name="connsiteX1771" fmla="*/ 239654 w 298767"/>
                  <a:gd name="connsiteY1771" fmla="*/ 399221 h 558181"/>
                  <a:gd name="connsiteX1772" fmla="*/ 242512 w 298767"/>
                  <a:gd name="connsiteY1772" fmla="*/ 399702 h 558181"/>
                  <a:gd name="connsiteX1773" fmla="*/ 243244 w 298767"/>
                  <a:gd name="connsiteY1773" fmla="*/ 399839 h 558181"/>
                  <a:gd name="connsiteX1774" fmla="*/ 243816 w 298767"/>
                  <a:gd name="connsiteY1774" fmla="*/ 399977 h 558181"/>
                  <a:gd name="connsiteX1775" fmla="*/ 245165 w 298767"/>
                  <a:gd name="connsiteY1775" fmla="*/ 400343 h 558181"/>
                  <a:gd name="connsiteX1776" fmla="*/ 250402 w 298767"/>
                  <a:gd name="connsiteY1776" fmla="*/ 402107 h 558181"/>
                  <a:gd name="connsiteX1777" fmla="*/ 255387 w 298767"/>
                  <a:gd name="connsiteY1777" fmla="*/ 404626 h 558181"/>
                  <a:gd name="connsiteX1778" fmla="*/ 264603 w 298767"/>
                  <a:gd name="connsiteY1778" fmla="*/ 411244 h 558181"/>
                  <a:gd name="connsiteX1779" fmla="*/ 269154 w 298767"/>
                  <a:gd name="connsiteY1779" fmla="*/ 414840 h 558181"/>
                  <a:gd name="connsiteX1780" fmla="*/ 270297 w 298767"/>
                  <a:gd name="connsiteY1780" fmla="*/ 415733 h 558181"/>
                  <a:gd name="connsiteX1781" fmla="*/ 271509 w 298767"/>
                  <a:gd name="connsiteY1781" fmla="*/ 416626 h 558181"/>
                  <a:gd name="connsiteX1782" fmla="*/ 273933 w 298767"/>
                  <a:gd name="connsiteY1782" fmla="*/ 418298 h 558181"/>
                  <a:gd name="connsiteX1783" fmla="*/ 278872 w 298767"/>
                  <a:gd name="connsiteY1783" fmla="*/ 421481 h 558181"/>
                  <a:gd name="connsiteX1784" fmla="*/ 283972 w 298767"/>
                  <a:gd name="connsiteY1784" fmla="*/ 424344 h 558181"/>
                  <a:gd name="connsiteX1785" fmla="*/ 286579 w 298767"/>
                  <a:gd name="connsiteY1785" fmla="*/ 425626 h 558181"/>
                  <a:gd name="connsiteX1786" fmla="*/ 289300 w 298767"/>
                  <a:gd name="connsiteY1786" fmla="*/ 426772 h 558181"/>
                  <a:gd name="connsiteX1787" fmla="*/ 289986 w 298767"/>
                  <a:gd name="connsiteY1787" fmla="*/ 427047 h 558181"/>
                  <a:gd name="connsiteX1788" fmla="*/ 290146 w 298767"/>
                  <a:gd name="connsiteY1788" fmla="*/ 427115 h 558181"/>
                  <a:gd name="connsiteX1789" fmla="*/ 290260 w 298767"/>
                  <a:gd name="connsiteY1789" fmla="*/ 427161 h 558181"/>
                  <a:gd name="connsiteX1790" fmla="*/ 290352 w 298767"/>
                  <a:gd name="connsiteY1790" fmla="*/ 427207 h 558181"/>
                  <a:gd name="connsiteX1791" fmla="*/ 290695 w 298767"/>
                  <a:gd name="connsiteY1791" fmla="*/ 427299 h 558181"/>
                  <a:gd name="connsiteX1792" fmla="*/ 292067 w 298767"/>
                  <a:gd name="connsiteY1792" fmla="*/ 427734 h 558181"/>
                  <a:gd name="connsiteX1793" fmla="*/ 294948 w 298767"/>
                  <a:gd name="connsiteY1793" fmla="*/ 428443 h 558181"/>
                  <a:gd name="connsiteX1794" fmla="*/ 298767 w 298767"/>
                  <a:gd name="connsiteY1794" fmla="*/ 429428 h 558181"/>
                  <a:gd name="connsiteX1795" fmla="*/ 293988 w 298767"/>
                  <a:gd name="connsiteY1795" fmla="*/ 426588 h 5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Lst>
                <a:rect l="l" t="t" r="r" b="b"/>
                <a:pathLst>
                  <a:path w="298767" h="558181">
                    <a:moveTo>
                      <a:pt x="293965" y="427023"/>
                    </a:moveTo>
                    <a:cubicBezTo>
                      <a:pt x="293782" y="426886"/>
                      <a:pt x="293462" y="426703"/>
                      <a:pt x="293393" y="426657"/>
                    </a:cubicBezTo>
                    <a:lnTo>
                      <a:pt x="292776" y="426199"/>
                    </a:lnTo>
                    <a:lnTo>
                      <a:pt x="291541" y="425306"/>
                    </a:lnTo>
                    <a:lnTo>
                      <a:pt x="290398" y="424413"/>
                    </a:lnTo>
                    <a:lnTo>
                      <a:pt x="289209" y="423451"/>
                    </a:lnTo>
                    <a:cubicBezTo>
                      <a:pt x="289048" y="423313"/>
                      <a:pt x="288728" y="423084"/>
                      <a:pt x="288682" y="423039"/>
                    </a:cubicBezTo>
                    <a:lnTo>
                      <a:pt x="288111" y="422535"/>
                    </a:lnTo>
                    <a:lnTo>
                      <a:pt x="285824" y="420496"/>
                    </a:lnTo>
                    <a:lnTo>
                      <a:pt x="281479" y="416329"/>
                    </a:lnTo>
                    <a:cubicBezTo>
                      <a:pt x="280176" y="415046"/>
                      <a:pt x="278804" y="413489"/>
                      <a:pt x="277409" y="412000"/>
                    </a:cubicBezTo>
                    <a:lnTo>
                      <a:pt x="276357" y="410901"/>
                    </a:lnTo>
                    <a:lnTo>
                      <a:pt x="275831" y="410328"/>
                    </a:lnTo>
                    <a:cubicBezTo>
                      <a:pt x="275831" y="410328"/>
                      <a:pt x="275717" y="410214"/>
                      <a:pt x="275899" y="410397"/>
                    </a:cubicBezTo>
                    <a:lnTo>
                      <a:pt x="275876" y="410397"/>
                    </a:lnTo>
                    <a:cubicBezTo>
                      <a:pt x="275876" y="410397"/>
                      <a:pt x="275808" y="410282"/>
                      <a:pt x="275808" y="410282"/>
                    </a:cubicBezTo>
                    <a:lnTo>
                      <a:pt x="275442" y="409847"/>
                    </a:lnTo>
                    <a:lnTo>
                      <a:pt x="273452" y="407557"/>
                    </a:lnTo>
                    <a:lnTo>
                      <a:pt x="269474" y="402931"/>
                    </a:lnTo>
                    <a:lnTo>
                      <a:pt x="267255" y="400595"/>
                    </a:lnTo>
                    <a:lnTo>
                      <a:pt x="266730" y="400022"/>
                    </a:lnTo>
                    <a:lnTo>
                      <a:pt x="266455" y="399748"/>
                    </a:lnTo>
                    <a:lnTo>
                      <a:pt x="266387" y="399656"/>
                    </a:lnTo>
                    <a:lnTo>
                      <a:pt x="266204" y="399496"/>
                    </a:lnTo>
                    <a:lnTo>
                      <a:pt x="266066" y="399359"/>
                    </a:lnTo>
                    <a:lnTo>
                      <a:pt x="264946" y="398351"/>
                    </a:lnTo>
                    <a:lnTo>
                      <a:pt x="263825" y="397320"/>
                    </a:lnTo>
                    <a:lnTo>
                      <a:pt x="263276" y="396816"/>
                    </a:lnTo>
                    <a:lnTo>
                      <a:pt x="262522" y="396221"/>
                    </a:lnTo>
                    <a:lnTo>
                      <a:pt x="259961" y="394205"/>
                    </a:lnTo>
                    <a:cubicBezTo>
                      <a:pt x="259092" y="393518"/>
                      <a:pt x="258131" y="392992"/>
                      <a:pt x="257217" y="392373"/>
                    </a:cubicBezTo>
                    <a:cubicBezTo>
                      <a:pt x="256325" y="391732"/>
                      <a:pt x="255387" y="391137"/>
                      <a:pt x="254312" y="390633"/>
                    </a:cubicBezTo>
                    <a:lnTo>
                      <a:pt x="251179" y="389052"/>
                    </a:lnTo>
                    <a:lnTo>
                      <a:pt x="248344" y="387953"/>
                    </a:lnTo>
                    <a:lnTo>
                      <a:pt x="246926" y="387404"/>
                    </a:lnTo>
                    <a:lnTo>
                      <a:pt x="245119" y="386877"/>
                    </a:lnTo>
                    <a:lnTo>
                      <a:pt x="241918" y="385984"/>
                    </a:lnTo>
                    <a:lnTo>
                      <a:pt x="238671" y="385389"/>
                    </a:lnTo>
                    <a:cubicBezTo>
                      <a:pt x="237573" y="385182"/>
                      <a:pt x="236498" y="384999"/>
                      <a:pt x="235309" y="384930"/>
                    </a:cubicBezTo>
                    <a:cubicBezTo>
                      <a:pt x="234166" y="384839"/>
                      <a:pt x="232999" y="384724"/>
                      <a:pt x="231856" y="384656"/>
                    </a:cubicBezTo>
                    <a:cubicBezTo>
                      <a:pt x="230759" y="384587"/>
                      <a:pt x="229798" y="384656"/>
                      <a:pt x="228769" y="384633"/>
                    </a:cubicBezTo>
                    <a:lnTo>
                      <a:pt x="227260" y="384633"/>
                    </a:lnTo>
                    <a:cubicBezTo>
                      <a:pt x="227260" y="384633"/>
                      <a:pt x="226894" y="384656"/>
                      <a:pt x="226894" y="384656"/>
                    </a:cubicBezTo>
                    <a:lnTo>
                      <a:pt x="226459" y="384656"/>
                    </a:lnTo>
                    <a:cubicBezTo>
                      <a:pt x="226459" y="384656"/>
                      <a:pt x="226253" y="384701"/>
                      <a:pt x="226253" y="384701"/>
                    </a:cubicBezTo>
                    <a:lnTo>
                      <a:pt x="225453" y="384770"/>
                    </a:lnTo>
                    <a:lnTo>
                      <a:pt x="222206" y="385137"/>
                    </a:lnTo>
                    <a:cubicBezTo>
                      <a:pt x="220079" y="385389"/>
                      <a:pt x="217793" y="385549"/>
                      <a:pt x="215757" y="385892"/>
                    </a:cubicBezTo>
                    <a:lnTo>
                      <a:pt x="209812" y="387037"/>
                    </a:lnTo>
                    <a:lnTo>
                      <a:pt x="208325" y="387358"/>
                    </a:lnTo>
                    <a:lnTo>
                      <a:pt x="207594" y="387495"/>
                    </a:lnTo>
                    <a:lnTo>
                      <a:pt x="206930" y="387656"/>
                    </a:lnTo>
                    <a:lnTo>
                      <a:pt x="206565" y="387770"/>
                    </a:lnTo>
                    <a:lnTo>
                      <a:pt x="203637" y="388549"/>
                    </a:lnTo>
                    <a:lnTo>
                      <a:pt x="197783" y="390152"/>
                    </a:lnTo>
                    <a:cubicBezTo>
                      <a:pt x="193918" y="391205"/>
                      <a:pt x="189963" y="392396"/>
                      <a:pt x="186189" y="393358"/>
                    </a:cubicBezTo>
                    <a:cubicBezTo>
                      <a:pt x="184268" y="393862"/>
                      <a:pt x="182439" y="394434"/>
                      <a:pt x="180472" y="394916"/>
                    </a:cubicBezTo>
                    <a:lnTo>
                      <a:pt x="174595" y="396335"/>
                    </a:lnTo>
                    <a:cubicBezTo>
                      <a:pt x="172880" y="396794"/>
                      <a:pt x="170914" y="397114"/>
                      <a:pt x="169084" y="397503"/>
                    </a:cubicBezTo>
                    <a:lnTo>
                      <a:pt x="166294" y="398076"/>
                    </a:lnTo>
                    <a:lnTo>
                      <a:pt x="163299" y="398511"/>
                    </a:lnTo>
                    <a:lnTo>
                      <a:pt x="160303" y="398946"/>
                    </a:lnTo>
                    <a:lnTo>
                      <a:pt x="158816" y="399152"/>
                    </a:lnTo>
                    <a:lnTo>
                      <a:pt x="158496" y="399221"/>
                    </a:lnTo>
                    <a:lnTo>
                      <a:pt x="158314" y="399221"/>
                    </a:lnTo>
                    <a:cubicBezTo>
                      <a:pt x="158314" y="399221"/>
                      <a:pt x="157628" y="399290"/>
                      <a:pt x="157628" y="399290"/>
                    </a:cubicBezTo>
                    <a:lnTo>
                      <a:pt x="152162" y="399679"/>
                    </a:lnTo>
                    <a:lnTo>
                      <a:pt x="146125" y="399519"/>
                    </a:lnTo>
                    <a:lnTo>
                      <a:pt x="145416" y="399519"/>
                    </a:lnTo>
                    <a:cubicBezTo>
                      <a:pt x="145416" y="399519"/>
                      <a:pt x="145324" y="399496"/>
                      <a:pt x="145324" y="399496"/>
                    </a:cubicBezTo>
                    <a:lnTo>
                      <a:pt x="145004" y="399450"/>
                    </a:lnTo>
                    <a:lnTo>
                      <a:pt x="143701" y="399290"/>
                    </a:lnTo>
                    <a:lnTo>
                      <a:pt x="141094" y="398946"/>
                    </a:lnTo>
                    <a:cubicBezTo>
                      <a:pt x="140248" y="398900"/>
                      <a:pt x="139242" y="398603"/>
                      <a:pt x="138259" y="398351"/>
                    </a:cubicBezTo>
                    <a:lnTo>
                      <a:pt x="135331" y="397618"/>
                    </a:lnTo>
                    <a:lnTo>
                      <a:pt x="134965" y="397526"/>
                    </a:lnTo>
                    <a:lnTo>
                      <a:pt x="134851" y="397481"/>
                    </a:lnTo>
                    <a:lnTo>
                      <a:pt x="134302" y="397274"/>
                    </a:lnTo>
                    <a:lnTo>
                      <a:pt x="133136" y="396839"/>
                    </a:lnTo>
                    <a:cubicBezTo>
                      <a:pt x="132313" y="396496"/>
                      <a:pt x="131558" y="396335"/>
                      <a:pt x="130689" y="395900"/>
                    </a:cubicBezTo>
                    <a:cubicBezTo>
                      <a:pt x="130506" y="395809"/>
                      <a:pt x="130346" y="395717"/>
                      <a:pt x="130163" y="395625"/>
                    </a:cubicBezTo>
                    <a:lnTo>
                      <a:pt x="128448" y="393244"/>
                    </a:lnTo>
                    <a:lnTo>
                      <a:pt x="127327" y="391686"/>
                    </a:lnTo>
                    <a:lnTo>
                      <a:pt x="127190" y="391480"/>
                    </a:lnTo>
                    <a:lnTo>
                      <a:pt x="127145" y="391434"/>
                    </a:lnTo>
                    <a:lnTo>
                      <a:pt x="126939" y="391068"/>
                    </a:lnTo>
                    <a:lnTo>
                      <a:pt x="126436" y="390221"/>
                    </a:lnTo>
                    <a:lnTo>
                      <a:pt x="124492" y="387083"/>
                    </a:lnTo>
                    <a:cubicBezTo>
                      <a:pt x="123829" y="386030"/>
                      <a:pt x="123188" y="384930"/>
                      <a:pt x="122571" y="383808"/>
                    </a:cubicBezTo>
                    <a:lnTo>
                      <a:pt x="122137" y="383075"/>
                    </a:lnTo>
                    <a:lnTo>
                      <a:pt x="121702" y="382228"/>
                    </a:lnTo>
                    <a:lnTo>
                      <a:pt x="120810" y="380511"/>
                    </a:lnTo>
                    <a:lnTo>
                      <a:pt x="119118" y="377235"/>
                    </a:lnTo>
                    <a:lnTo>
                      <a:pt x="116900" y="371922"/>
                    </a:lnTo>
                    <a:cubicBezTo>
                      <a:pt x="116168" y="370113"/>
                      <a:pt x="115619" y="368533"/>
                      <a:pt x="114979" y="366563"/>
                    </a:cubicBezTo>
                    <a:lnTo>
                      <a:pt x="114522" y="365166"/>
                    </a:lnTo>
                    <a:lnTo>
                      <a:pt x="114179" y="363884"/>
                    </a:lnTo>
                    <a:lnTo>
                      <a:pt x="113447" y="361136"/>
                    </a:lnTo>
                    <a:cubicBezTo>
                      <a:pt x="113218" y="360220"/>
                      <a:pt x="112944" y="359303"/>
                      <a:pt x="112761" y="358364"/>
                    </a:cubicBezTo>
                    <a:lnTo>
                      <a:pt x="112235" y="355547"/>
                    </a:lnTo>
                    <a:cubicBezTo>
                      <a:pt x="111869" y="353693"/>
                      <a:pt x="111526" y="351792"/>
                      <a:pt x="111366" y="349914"/>
                    </a:cubicBezTo>
                    <a:cubicBezTo>
                      <a:pt x="111206" y="348036"/>
                      <a:pt x="110863" y="346272"/>
                      <a:pt x="110817" y="344234"/>
                    </a:cubicBezTo>
                    <a:lnTo>
                      <a:pt x="110680" y="341280"/>
                    </a:lnTo>
                    <a:lnTo>
                      <a:pt x="110611" y="339791"/>
                    </a:lnTo>
                    <a:lnTo>
                      <a:pt x="110611" y="339058"/>
                    </a:lnTo>
                    <a:cubicBezTo>
                      <a:pt x="110611" y="339058"/>
                      <a:pt x="110588" y="338944"/>
                      <a:pt x="110588" y="338944"/>
                    </a:cubicBezTo>
                    <a:cubicBezTo>
                      <a:pt x="110588" y="338921"/>
                      <a:pt x="110588" y="338806"/>
                      <a:pt x="110588" y="338806"/>
                    </a:cubicBezTo>
                    <a:lnTo>
                      <a:pt x="110588" y="338463"/>
                    </a:lnTo>
                    <a:cubicBezTo>
                      <a:pt x="110588" y="338463"/>
                      <a:pt x="110680" y="332715"/>
                      <a:pt x="110680" y="332715"/>
                    </a:cubicBezTo>
                    <a:cubicBezTo>
                      <a:pt x="110909" y="328867"/>
                      <a:pt x="111160" y="324997"/>
                      <a:pt x="111686" y="321195"/>
                    </a:cubicBezTo>
                    <a:lnTo>
                      <a:pt x="112029" y="318332"/>
                    </a:lnTo>
                    <a:lnTo>
                      <a:pt x="112967" y="312470"/>
                    </a:lnTo>
                    <a:lnTo>
                      <a:pt x="113195" y="311050"/>
                    </a:lnTo>
                    <a:lnTo>
                      <a:pt x="113493" y="309607"/>
                    </a:lnTo>
                    <a:lnTo>
                      <a:pt x="115802" y="298133"/>
                    </a:lnTo>
                    <a:lnTo>
                      <a:pt x="118409" y="286591"/>
                    </a:lnTo>
                    <a:cubicBezTo>
                      <a:pt x="119324" y="282766"/>
                      <a:pt x="120101" y="278804"/>
                      <a:pt x="120902" y="274911"/>
                    </a:cubicBezTo>
                    <a:cubicBezTo>
                      <a:pt x="121725" y="270995"/>
                      <a:pt x="122548" y="267079"/>
                      <a:pt x="123097" y="263186"/>
                    </a:cubicBezTo>
                    <a:cubicBezTo>
                      <a:pt x="123692" y="259223"/>
                      <a:pt x="124401" y="255490"/>
                      <a:pt x="124926" y="251391"/>
                    </a:cubicBezTo>
                    <a:lnTo>
                      <a:pt x="125567" y="245414"/>
                    </a:lnTo>
                    <a:cubicBezTo>
                      <a:pt x="125727" y="243421"/>
                      <a:pt x="125841" y="241406"/>
                      <a:pt x="125955" y="239413"/>
                    </a:cubicBezTo>
                    <a:cubicBezTo>
                      <a:pt x="126322" y="231283"/>
                      <a:pt x="126276" y="223405"/>
                      <a:pt x="125361" y="215367"/>
                    </a:cubicBezTo>
                    <a:cubicBezTo>
                      <a:pt x="125201" y="213855"/>
                      <a:pt x="124995" y="212321"/>
                      <a:pt x="124766" y="210786"/>
                    </a:cubicBezTo>
                    <a:lnTo>
                      <a:pt x="125864" y="212687"/>
                    </a:lnTo>
                    <a:lnTo>
                      <a:pt x="128883" y="217748"/>
                    </a:lnTo>
                    <a:cubicBezTo>
                      <a:pt x="130872" y="221115"/>
                      <a:pt x="132930" y="224413"/>
                      <a:pt x="134965" y="227756"/>
                    </a:cubicBezTo>
                    <a:cubicBezTo>
                      <a:pt x="139036" y="234421"/>
                      <a:pt x="143175" y="241039"/>
                      <a:pt x="147382" y="247635"/>
                    </a:cubicBezTo>
                    <a:lnTo>
                      <a:pt x="153534" y="257506"/>
                    </a:lnTo>
                    <a:lnTo>
                      <a:pt x="159640" y="267491"/>
                    </a:lnTo>
                    <a:lnTo>
                      <a:pt x="162567" y="272300"/>
                    </a:lnTo>
                    <a:cubicBezTo>
                      <a:pt x="162567" y="272300"/>
                      <a:pt x="162567" y="272323"/>
                      <a:pt x="162567" y="272300"/>
                    </a:cubicBezTo>
                    <a:lnTo>
                      <a:pt x="162567" y="272346"/>
                    </a:lnTo>
                    <a:cubicBezTo>
                      <a:pt x="162567" y="272346"/>
                      <a:pt x="162635" y="272415"/>
                      <a:pt x="162635" y="272415"/>
                    </a:cubicBezTo>
                    <a:lnTo>
                      <a:pt x="162818" y="272758"/>
                    </a:lnTo>
                    <a:lnTo>
                      <a:pt x="163161" y="273400"/>
                    </a:lnTo>
                    <a:lnTo>
                      <a:pt x="163847" y="274682"/>
                    </a:lnTo>
                    <a:lnTo>
                      <a:pt x="165242" y="277247"/>
                    </a:lnTo>
                    <a:lnTo>
                      <a:pt x="166637" y="279812"/>
                    </a:lnTo>
                    <a:lnTo>
                      <a:pt x="166798" y="280132"/>
                    </a:lnTo>
                    <a:lnTo>
                      <a:pt x="166798" y="280132"/>
                    </a:lnTo>
                    <a:cubicBezTo>
                      <a:pt x="166798" y="280132"/>
                      <a:pt x="166798" y="280201"/>
                      <a:pt x="166798" y="280201"/>
                    </a:cubicBezTo>
                    <a:lnTo>
                      <a:pt x="166843" y="280293"/>
                    </a:lnTo>
                    <a:lnTo>
                      <a:pt x="167141" y="280957"/>
                    </a:lnTo>
                    <a:lnTo>
                      <a:pt x="167758" y="282262"/>
                    </a:lnTo>
                    <a:lnTo>
                      <a:pt x="170250" y="287575"/>
                    </a:lnTo>
                    <a:lnTo>
                      <a:pt x="170479" y="288034"/>
                    </a:lnTo>
                    <a:lnTo>
                      <a:pt x="170479" y="288034"/>
                    </a:lnTo>
                    <a:lnTo>
                      <a:pt x="170548" y="288217"/>
                    </a:lnTo>
                    <a:lnTo>
                      <a:pt x="170685" y="288537"/>
                    </a:lnTo>
                    <a:lnTo>
                      <a:pt x="171211" y="289843"/>
                    </a:lnTo>
                    <a:lnTo>
                      <a:pt x="172309" y="292454"/>
                    </a:lnTo>
                    <a:cubicBezTo>
                      <a:pt x="173040" y="294194"/>
                      <a:pt x="173772" y="295935"/>
                      <a:pt x="174435" y="297767"/>
                    </a:cubicBezTo>
                    <a:lnTo>
                      <a:pt x="176539" y="303240"/>
                    </a:lnTo>
                    <a:lnTo>
                      <a:pt x="176791" y="303905"/>
                    </a:lnTo>
                    <a:lnTo>
                      <a:pt x="176836" y="304019"/>
                    </a:lnTo>
                    <a:lnTo>
                      <a:pt x="176905" y="304248"/>
                    </a:lnTo>
                    <a:lnTo>
                      <a:pt x="177340" y="305622"/>
                    </a:lnTo>
                    <a:lnTo>
                      <a:pt x="178231" y="308416"/>
                    </a:lnTo>
                    <a:lnTo>
                      <a:pt x="178894" y="310454"/>
                    </a:lnTo>
                    <a:cubicBezTo>
                      <a:pt x="180678" y="314714"/>
                      <a:pt x="182302" y="319019"/>
                      <a:pt x="183948" y="323348"/>
                    </a:cubicBezTo>
                    <a:cubicBezTo>
                      <a:pt x="188682" y="335784"/>
                      <a:pt x="191106" y="348792"/>
                      <a:pt x="191975" y="361960"/>
                    </a:cubicBezTo>
                    <a:cubicBezTo>
                      <a:pt x="196548" y="354082"/>
                      <a:pt x="198698" y="344715"/>
                      <a:pt x="199018" y="335394"/>
                    </a:cubicBezTo>
                    <a:lnTo>
                      <a:pt x="198789" y="331867"/>
                    </a:lnTo>
                    <a:lnTo>
                      <a:pt x="198058" y="325340"/>
                    </a:lnTo>
                    <a:lnTo>
                      <a:pt x="197966" y="324562"/>
                    </a:lnTo>
                    <a:lnTo>
                      <a:pt x="197920" y="324172"/>
                    </a:lnTo>
                    <a:lnTo>
                      <a:pt x="197829" y="323623"/>
                    </a:lnTo>
                    <a:lnTo>
                      <a:pt x="197554" y="322066"/>
                    </a:lnTo>
                    <a:lnTo>
                      <a:pt x="197006" y="318951"/>
                    </a:lnTo>
                    <a:lnTo>
                      <a:pt x="196411" y="315699"/>
                    </a:lnTo>
                    <a:lnTo>
                      <a:pt x="195725" y="312584"/>
                    </a:lnTo>
                    <a:lnTo>
                      <a:pt x="195565" y="311851"/>
                    </a:lnTo>
                    <a:lnTo>
                      <a:pt x="197440" y="313157"/>
                    </a:lnTo>
                    <a:lnTo>
                      <a:pt x="198378" y="313798"/>
                    </a:lnTo>
                    <a:lnTo>
                      <a:pt x="199361" y="314531"/>
                    </a:lnTo>
                    <a:lnTo>
                      <a:pt x="201328" y="315974"/>
                    </a:lnTo>
                    <a:lnTo>
                      <a:pt x="202311" y="316706"/>
                    </a:lnTo>
                    <a:lnTo>
                      <a:pt x="202745" y="317004"/>
                    </a:lnTo>
                    <a:lnTo>
                      <a:pt x="203203" y="317393"/>
                    </a:lnTo>
                    <a:lnTo>
                      <a:pt x="204140" y="318172"/>
                    </a:lnTo>
                    <a:lnTo>
                      <a:pt x="204621" y="318562"/>
                    </a:lnTo>
                    <a:lnTo>
                      <a:pt x="204735" y="318653"/>
                    </a:lnTo>
                    <a:lnTo>
                      <a:pt x="204803" y="318699"/>
                    </a:lnTo>
                    <a:lnTo>
                      <a:pt x="204803" y="318699"/>
                    </a:lnTo>
                    <a:cubicBezTo>
                      <a:pt x="204803" y="318699"/>
                      <a:pt x="204918" y="318836"/>
                      <a:pt x="204918" y="318836"/>
                    </a:cubicBezTo>
                    <a:lnTo>
                      <a:pt x="206633" y="320485"/>
                    </a:lnTo>
                    <a:lnTo>
                      <a:pt x="206496" y="320325"/>
                    </a:lnTo>
                    <a:lnTo>
                      <a:pt x="208325" y="322432"/>
                    </a:lnTo>
                    <a:lnTo>
                      <a:pt x="208234" y="322294"/>
                    </a:lnTo>
                    <a:lnTo>
                      <a:pt x="209903" y="324470"/>
                    </a:lnTo>
                    <a:lnTo>
                      <a:pt x="210704" y="325684"/>
                    </a:lnTo>
                    <a:cubicBezTo>
                      <a:pt x="210932" y="326050"/>
                      <a:pt x="211298" y="326577"/>
                      <a:pt x="211435" y="326829"/>
                    </a:cubicBezTo>
                    <a:lnTo>
                      <a:pt x="212167" y="328066"/>
                    </a:lnTo>
                    <a:lnTo>
                      <a:pt x="212533" y="328707"/>
                    </a:lnTo>
                    <a:cubicBezTo>
                      <a:pt x="212533" y="328707"/>
                      <a:pt x="212739" y="329073"/>
                      <a:pt x="212807" y="329233"/>
                    </a:cubicBezTo>
                    <a:lnTo>
                      <a:pt x="214111" y="331822"/>
                    </a:lnTo>
                    <a:lnTo>
                      <a:pt x="214728" y="333012"/>
                    </a:lnTo>
                    <a:lnTo>
                      <a:pt x="215277" y="334341"/>
                    </a:lnTo>
                    <a:lnTo>
                      <a:pt x="216397" y="337020"/>
                    </a:lnTo>
                    <a:lnTo>
                      <a:pt x="217518" y="339700"/>
                    </a:lnTo>
                    <a:lnTo>
                      <a:pt x="218913" y="343707"/>
                    </a:lnTo>
                    <a:lnTo>
                      <a:pt x="219576" y="342333"/>
                    </a:lnTo>
                    <a:cubicBezTo>
                      <a:pt x="219896" y="341692"/>
                      <a:pt x="220171" y="341028"/>
                      <a:pt x="220468" y="340341"/>
                    </a:cubicBezTo>
                    <a:lnTo>
                      <a:pt x="220674" y="339837"/>
                    </a:lnTo>
                    <a:cubicBezTo>
                      <a:pt x="220697" y="339700"/>
                      <a:pt x="220719" y="339791"/>
                      <a:pt x="220788" y="339471"/>
                    </a:cubicBezTo>
                    <a:lnTo>
                      <a:pt x="220857" y="339196"/>
                    </a:lnTo>
                    <a:lnTo>
                      <a:pt x="221154" y="338074"/>
                    </a:lnTo>
                    <a:cubicBezTo>
                      <a:pt x="221360" y="337318"/>
                      <a:pt x="221520" y="336539"/>
                      <a:pt x="221657" y="335761"/>
                    </a:cubicBezTo>
                    <a:lnTo>
                      <a:pt x="221932" y="333585"/>
                    </a:lnTo>
                    <a:lnTo>
                      <a:pt x="222160" y="331455"/>
                    </a:lnTo>
                    <a:lnTo>
                      <a:pt x="222160" y="331409"/>
                    </a:lnTo>
                    <a:cubicBezTo>
                      <a:pt x="222160" y="331409"/>
                      <a:pt x="222069" y="330699"/>
                      <a:pt x="222114" y="331020"/>
                    </a:cubicBezTo>
                    <a:lnTo>
                      <a:pt x="222114" y="331020"/>
                    </a:lnTo>
                    <a:cubicBezTo>
                      <a:pt x="222114" y="331020"/>
                      <a:pt x="222114" y="330928"/>
                      <a:pt x="222114" y="330928"/>
                    </a:cubicBezTo>
                    <a:lnTo>
                      <a:pt x="222114" y="330516"/>
                    </a:lnTo>
                    <a:cubicBezTo>
                      <a:pt x="222114" y="330516"/>
                      <a:pt x="222114" y="329989"/>
                      <a:pt x="222114" y="329989"/>
                    </a:cubicBezTo>
                    <a:lnTo>
                      <a:pt x="222114" y="328890"/>
                    </a:lnTo>
                    <a:cubicBezTo>
                      <a:pt x="222092" y="328180"/>
                      <a:pt x="222046" y="327470"/>
                      <a:pt x="222000" y="326760"/>
                    </a:cubicBezTo>
                    <a:lnTo>
                      <a:pt x="221954" y="325936"/>
                    </a:lnTo>
                    <a:lnTo>
                      <a:pt x="221954" y="325821"/>
                    </a:lnTo>
                    <a:cubicBezTo>
                      <a:pt x="221954" y="325821"/>
                      <a:pt x="221954" y="325753"/>
                      <a:pt x="221954" y="325753"/>
                    </a:cubicBezTo>
                    <a:lnTo>
                      <a:pt x="221954" y="325753"/>
                    </a:lnTo>
                    <a:cubicBezTo>
                      <a:pt x="221909" y="325592"/>
                      <a:pt x="222046" y="326050"/>
                      <a:pt x="221863" y="325409"/>
                    </a:cubicBezTo>
                    <a:lnTo>
                      <a:pt x="221863" y="325363"/>
                    </a:lnTo>
                    <a:lnTo>
                      <a:pt x="221497" y="323256"/>
                    </a:lnTo>
                    <a:lnTo>
                      <a:pt x="221406" y="322707"/>
                    </a:lnTo>
                    <a:lnTo>
                      <a:pt x="221406" y="322592"/>
                    </a:lnTo>
                    <a:cubicBezTo>
                      <a:pt x="221406" y="322592"/>
                      <a:pt x="221383" y="322523"/>
                      <a:pt x="221383" y="322523"/>
                    </a:cubicBezTo>
                    <a:cubicBezTo>
                      <a:pt x="221337" y="322363"/>
                      <a:pt x="221497" y="322867"/>
                      <a:pt x="221268" y="322134"/>
                    </a:cubicBezTo>
                    <a:lnTo>
                      <a:pt x="221268" y="322066"/>
                    </a:lnTo>
                    <a:cubicBezTo>
                      <a:pt x="221268" y="322066"/>
                      <a:pt x="221177" y="321814"/>
                      <a:pt x="221177" y="321814"/>
                    </a:cubicBezTo>
                    <a:lnTo>
                      <a:pt x="220605" y="319753"/>
                    </a:lnTo>
                    <a:lnTo>
                      <a:pt x="220468" y="319249"/>
                    </a:lnTo>
                    <a:lnTo>
                      <a:pt x="220468" y="319203"/>
                    </a:lnTo>
                    <a:cubicBezTo>
                      <a:pt x="220468" y="319203"/>
                      <a:pt x="220468" y="319203"/>
                      <a:pt x="220468" y="319203"/>
                    </a:cubicBezTo>
                    <a:lnTo>
                      <a:pt x="220239" y="318722"/>
                    </a:lnTo>
                    <a:lnTo>
                      <a:pt x="220239" y="318653"/>
                    </a:lnTo>
                    <a:cubicBezTo>
                      <a:pt x="220239" y="318653"/>
                      <a:pt x="220171" y="318539"/>
                      <a:pt x="220171" y="318539"/>
                    </a:cubicBezTo>
                    <a:lnTo>
                      <a:pt x="220079" y="318287"/>
                    </a:lnTo>
                    <a:lnTo>
                      <a:pt x="219690" y="317302"/>
                    </a:lnTo>
                    <a:lnTo>
                      <a:pt x="219279" y="316317"/>
                    </a:lnTo>
                    <a:lnTo>
                      <a:pt x="219073" y="315836"/>
                    </a:lnTo>
                    <a:lnTo>
                      <a:pt x="219073" y="315790"/>
                    </a:lnTo>
                    <a:cubicBezTo>
                      <a:pt x="219073" y="315790"/>
                      <a:pt x="218730" y="315241"/>
                      <a:pt x="218730" y="315241"/>
                    </a:cubicBezTo>
                    <a:lnTo>
                      <a:pt x="218684" y="315172"/>
                    </a:lnTo>
                    <a:lnTo>
                      <a:pt x="218616" y="315058"/>
                    </a:lnTo>
                    <a:lnTo>
                      <a:pt x="218479" y="314828"/>
                    </a:lnTo>
                    <a:lnTo>
                      <a:pt x="217450" y="312950"/>
                    </a:lnTo>
                    <a:lnTo>
                      <a:pt x="217198" y="312493"/>
                    </a:lnTo>
                    <a:lnTo>
                      <a:pt x="217198" y="312424"/>
                    </a:lnTo>
                    <a:cubicBezTo>
                      <a:pt x="217198" y="312424"/>
                      <a:pt x="217152" y="312401"/>
                      <a:pt x="217152" y="312401"/>
                    </a:cubicBezTo>
                    <a:lnTo>
                      <a:pt x="217152" y="312401"/>
                    </a:lnTo>
                    <a:cubicBezTo>
                      <a:pt x="217518" y="312836"/>
                      <a:pt x="216649" y="311737"/>
                      <a:pt x="216740" y="311851"/>
                    </a:cubicBezTo>
                    <a:lnTo>
                      <a:pt x="216512" y="311531"/>
                    </a:lnTo>
                    <a:lnTo>
                      <a:pt x="215894" y="310661"/>
                    </a:lnTo>
                    <a:lnTo>
                      <a:pt x="215277" y="309790"/>
                    </a:lnTo>
                    <a:lnTo>
                      <a:pt x="214957" y="309355"/>
                    </a:lnTo>
                    <a:lnTo>
                      <a:pt x="214797" y="309103"/>
                    </a:lnTo>
                    <a:lnTo>
                      <a:pt x="214248" y="308553"/>
                    </a:lnTo>
                    <a:cubicBezTo>
                      <a:pt x="213768" y="308027"/>
                      <a:pt x="213310" y="307500"/>
                      <a:pt x="212807" y="306996"/>
                    </a:cubicBezTo>
                    <a:lnTo>
                      <a:pt x="212441" y="306607"/>
                    </a:lnTo>
                    <a:lnTo>
                      <a:pt x="212258" y="306401"/>
                    </a:lnTo>
                    <a:lnTo>
                      <a:pt x="212167" y="306309"/>
                    </a:lnTo>
                    <a:lnTo>
                      <a:pt x="212121" y="306309"/>
                    </a:lnTo>
                    <a:cubicBezTo>
                      <a:pt x="212121" y="306309"/>
                      <a:pt x="212098" y="306240"/>
                      <a:pt x="212098" y="306240"/>
                    </a:cubicBezTo>
                    <a:lnTo>
                      <a:pt x="211664" y="305874"/>
                    </a:lnTo>
                    <a:lnTo>
                      <a:pt x="210841" y="305187"/>
                    </a:lnTo>
                    <a:lnTo>
                      <a:pt x="209217" y="303836"/>
                    </a:lnTo>
                    <a:lnTo>
                      <a:pt x="207548" y="302507"/>
                    </a:lnTo>
                    <a:lnTo>
                      <a:pt x="207136" y="302164"/>
                    </a:lnTo>
                    <a:lnTo>
                      <a:pt x="206930" y="302004"/>
                    </a:lnTo>
                    <a:lnTo>
                      <a:pt x="206816" y="301935"/>
                    </a:lnTo>
                    <a:lnTo>
                      <a:pt x="206427" y="301637"/>
                    </a:lnTo>
                    <a:cubicBezTo>
                      <a:pt x="206130" y="301454"/>
                      <a:pt x="205833" y="301248"/>
                      <a:pt x="205558" y="301065"/>
                    </a:cubicBezTo>
                    <a:lnTo>
                      <a:pt x="201945" y="298820"/>
                    </a:lnTo>
                    <a:cubicBezTo>
                      <a:pt x="200573" y="298019"/>
                      <a:pt x="199453" y="297378"/>
                      <a:pt x="198149" y="296736"/>
                    </a:cubicBezTo>
                    <a:lnTo>
                      <a:pt x="194399" y="294721"/>
                    </a:lnTo>
                    <a:lnTo>
                      <a:pt x="192524" y="293736"/>
                    </a:lnTo>
                    <a:lnTo>
                      <a:pt x="192295" y="293622"/>
                    </a:lnTo>
                    <a:lnTo>
                      <a:pt x="192181" y="293553"/>
                    </a:lnTo>
                    <a:lnTo>
                      <a:pt x="192112" y="293507"/>
                    </a:lnTo>
                    <a:lnTo>
                      <a:pt x="192112" y="293507"/>
                    </a:lnTo>
                    <a:cubicBezTo>
                      <a:pt x="191929" y="293370"/>
                      <a:pt x="192364" y="293644"/>
                      <a:pt x="192295" y="293622"/>
                    </a:cubicBezTo>
                    <a:lnTo>
                      <a:pt x="192295" y="293622"/>
                    </a:lnTo>
                    <a:lnTo>
                      <a:pt x="191860" y="293324"/>
                    </a:lnTo>
                    <a:lnTo>
                      <a:pt x="190969" y="292752"/>
                    </a:lnTo>
                    <a:lnTo>
                      <a:pt x="190740" y="292614"/>
                    </a:lnTo>
                    <a:lnTo>
                      <a:pt x="190626" y="292545"/>
                    </a:lnTo>
                    <a:lnTo>
                      <a:pt x="190557" y="292500"/>
                    </a:lnTo>
                    <a:lnTo>
                      <a:pt x="190557" y="292500"/>
                    </a:lnTo>
                    <a:cubicBezTo>
                      <a:pt x="190557" y="292500"/>
                      <a:pt x="190557" y="292476"/>
                      <a:pt x="190557" y="292476"/>
                    </a:cubicBezTo>
                    <a:cubicBezTo>
                      <a:pt x="190443" y="292385"/>
                      <a:pt x="190717" y="292614"/>
                      <a:pt x="190671" y="292568"/>
                    </a:cubicBezTo>
                    <a:lnTo>
                      <a:pt x="190237" y="292270"/>
                    </a:lnTo>
                    <a:lnTo>
                      <a:pt x="189757" y="291927"/>
                    </a:lnTo>
                    <a:lnTo>
                      <a:pt x="189391" y="290850"/>
                    </a:lnTo>
                    <a:cubicBezTo>
                      <a:pt x="189002" y="289683"/>
                      <a:pt x="188613" y="288858"/>
                      <a:pt x="188202" y="287827"/>
                    </a:cubicBezTo>
                    <a:lnTo>
                      <a:pt x="185846" y="281965"/>
                    </a:lnTo>
                    <a:lnTo>
                      <a:pt x="185686" y="281598"/>
                    </a:lnTo>
                    <a:lnTo>
                      <a:pt x="185480" y="281117"/>
                    </a:lnTo>
                    <a:lnTo>
                      <a:pt x="185412" y="280957"/>
                    </a:lnTo>
                    <a:lnTo>
                      <a:pt x="185069" y="280247"/>
                    </a:lnTo>
                    <a:lnTo>
                      <a:pt x="184383" y="278850"/>
                    </a:lnTo>
                    <a:lnTo>
                      <a:pt x="183011" y="275987"/>
                    </a:lnTo>
                    <a:lnTo>
                      <a:pt x="181638" y="273148"/>
                    </a:lnTo>
                    <a:lnTo>
                      <a:pt x="181456" y="272804"/>
                    </a:lnTo>
                    <a:lnTo>
                      <a:pt x="181227" y="272346"/>
                    </a:lnTo>
                    <a:lnTo>
                      <a:pt x="180838" y="271659"/>
                    </a:lnTo>
                    <a:lnTo>
                      <a:pt x="180084" y="270285"/>
                    </a:lnTo>
                    <a:lnTo>
                      <a:pt x="179329" y="268865"/>
                    </a:lnTo>
                    <a:lnTo>
                      <a:pt x="178529" y="267445"/>
                    </a:lnTo>
                    <a:cubicBezTo>
                      <a:pt x="177957" y="266506"/>
                      <a:pt x="177568" y="265705"/>
                      <a:pt x="176859" y="264628"/>
                    </a:cubicBezTo>
                    <a:lnTo>
                      <a:pt x="176356" y="263827"/>
                    </a:lnTo>
                    <a:lnTo>
                      <a:pt x="175899" y="263162"/>
                    </a:lnTo>
                    <a:lnTo>
                      <a:pt x="174984" y="261857"/>
                    </a:lnTo>
                    <a:lnTo>
                      <a:pt x="173200" y="259269"/>
                    </a:lnTo>
                    <a:lnTo>
                      <a:pt x="165951" y="248918"/>
                    </a:lnTo>
                    <a:cubicBezTo>
                      <a:pt x="164648" y="247108"/>
                      <a:pt x="163390" y="245505"/>
                      <a:pt x="162087" y="243834"/>
                    </a:cubicBezTo>
                    <a:lnTo>
                      <a:pt x="154357" y="233757"/>
                    </a:lnTo>
                    <a:lnTo>
                      <a:pt x="146377" y="223978"/>
                    </a:lnTo>
                    <a:lnTo>
                      <a:pt x="144387" y="221550"/>
                    </a:lnTo>
                    <a:lnTo>
                      <a:pt x="143358" y="220291"/>
                    </a:lnTo>
                    <a:lnTo>
                      <a:pt x="142329" y="219100"/>
                    </a:lnTo>
                    <a:lnTo>
                      <a:pt x="138236" y="214290"/>
                    </a:lnTo>
                    <a:lnTo>
                      <a:pt x="134119" y="209504"/>
                    </a:lnTo>
                    <a:lnTo>
                      <a:pt x="129889" y="204763"/>
                    </a:lnTo>
                    <a:cubicBezTo>
                      <a:pt x="127373" y="201946"/>
                      <a:pt x="124789" y="199107"/>
                      <a:pt x="122182" y="196336"/>
                    </a:cubicBezTo>
                    <a:cubicBezTo>
                      <a:pt x="121862" y="194824"/>
                      <a:pt x="121519" y="193312"/>
                      <a:pt x="121153" y="191847"/>
                    </a:cubicBezTo>
                    <a:lnTo>
                      <a:pt x="117975" y="180304"/>
                    </a:lnTo>
                    <a:lnTo>
                      <a:pt x="117152" y="177419"/>
                    </a:lnTo>
                    <a:lnTo>
                      <a:pt x="116283" y="174579"/>
                    </a:lnTo>
                    <a:lnTo>
                      <a:pt x="115848" y="173159"/>
                    </a:lnTo>
                    <a:cubicBezTo>
                      <a:pt x="115642" y="172495"/>
                      <a:pt x="115505" y="172174"/>
                      <a:pt x="115322" y="171648"/>
                    </a:cubicBezTo>
                    <a:lnTo>
                      <a:pt x="114316" y="168876"/>
                    </a:lnTo>
                    <a:lnTo>
                      <a:pt x="113310" y="166105"/>
                    </a:lnTo>
                    <a:lnTo>
                      <a:pt x="112807" y="164685"/>
                    </a:lnTo>
                    <a:lnTo>
                      <a:pt x="112555" y="164021"/>
                    </a:lnTo>
                    <a:lnTo>
                      <a:pt x="112509" y="163861"/>
                    </a:lnTo>
                    <a:lnTo>
                      <a:pt x="112395" y="163586"/>
                    </a:lnTo>
                    <a:lnTo>
                      <a:pt x="112235" y="163243"/>
                    </a:lnTo>
                    <a:lnTo>
                      <a:pt x="109697" y="157792"/>
                    </a:lnTo>
                    <a:cubicBezTo>
                      <a:pt x="107982" y="154174"/>
                      <a:pt x="106427" y="150418"/>
                      <a:pt x="104368" y="147074"/>
                    </a:cubicBezTo>
                    <a:lnTo>
                      <a:pt x="101441" y="141921"/>
                    </a:lnTo>
                    <a:lnTo>
                      <a:pt x="99978" y="139356"/>
                    </a:lnTo>
                    <a:lnTo>
                      <a:pt x="99612" y="138715"/>
                    </a:lnTo>
                    <a:cubicBezTo>
                      <a:pt x="99521" y="138555"/>
                      <a:pt x="99543" y="138578"/>
                      <a:pt x="99360" y="138303"/>
                    </a:cubicBezTo>
                    <a:lnTo>
                      <a:pt x="99155" y="137982"/>
                    </a:lnTo>
                    <a:lnTo>
                      <a:pt x="98308" y="136768"/>
                    </a:lnTo>
                    <a:lnTo>
                      <a:pt x="91631" y="126829"/>
                    </a:lnTo>
                    <a:lnTo>
                      <a:pt x="84496" y="117417"/>
                    </a:lnTo>
                    <a:cubicBezTo>
                      <a:pt x="82027" y="114256"/>
                      <a:pt x="79443" y="111256"/>
                      <a:pt x="76950" y="108187"/>
                    </a:cubicBezTo>
                    <a:cubicBezTo>
                      <a:pt x="70661" y="100836"/>
                      <a:pt x="64052" y="93828"/>
                      <a:pt x="57307" y="86980"/>
                    </a:cubicBezTo>
                    <a:lnTo>
                      <a:pt x="58176" y="87713"/>
                    </a:lnTo>
                    <a:lnTo>
                      <a:pt x="61308" y="90324"/>
                    </a:lnTo>
                    <a:lnTo>
                      <a:pt x="64464" y="92614"/>
                    </a:lnTo>
                    <a:cubicBezTo>
                      <a:pt x="68580" y="95797"/>
                      <a:pt x="73703" y="98683"/>
                      <a:pt x="78665" y="100607"/>
                    </a:cubicBezTo>
                    <a:lnTo>
                      <a:pt x="80472" y="101294"/>
                    </a:lnTo>
                    <a:lnTo>
                      <a:pt x="82507" y="101958"/>
                    </a:lnTo>
                    <a:lnTo>
                      <a:pt x="84565" y="102645"/>
                    </a:lnTo>
                    <a:lnTo>
                      <a:pt x="86440" y="103080"/>
                    </a:lnTo>
                    <a:lnTo>
                      <a:pt x="87401" y="103309"/>
                    </a:lnTo>
                    <a:lnTo>
                      <a:pt x="87858" y="103424"/>
                    </a:lnTo>
                    <a:lnTo>
                      <a:pt x="88224" y="103492"/>
                    </a:lnTo>
                    <a:lnTo>
                      <a:pt x="88452" y="103538"/>
                    </a:lnTo>
                    <a:lnTo>
                      <a:pt x="90351" y="103882"/>
                    </a:lnTo>
                    <a:lnTo>
                      <a:pt x="91311" y="104042"/>
                    </a:lnTo>
                    <a:lnTo>
                      <a:pt x="91791" y="104134"/>
                    </a:lnTo>
                    <a:lnTo>
                      <a:pt x="92271" y="104225"/>
                    </a:lnTo>
                    <a:lnTo>
                      <a:pt x="92500" y="104271"/>
                    </a:lnTo>
                    <a:lnTo>
                      <a:pt x="94421" y="104500"/>
                    </a:lnTo>
                    <a:cubicBezTo>
                      <a:pt x="99886" y="105073"/>
                      <a:pt x="105054" y="105027"/>
                      <a:pt x="110131" y="105164"/>
                    </a:cubicBezTo>
                    <a:lnTo>
                      <a:pt x="113996" y="105279"/>
                    </a:lnTo>
                    <a:lnTo>
                      <a:pt x="115939" y="105347"/>
                    </a:lnTo>
                    <a:lnTo>
                      <a:pt x="116237" y="105347"/>
                    </a:lnTo>
                    <a:cubicBezTo>
                      <a:pt x="116397" y="105347"/>
                      <a:pt x="116099" y="105347"/>
                      <a:pt x="116145" y="105347"/>
                    </a:cubicBezTo>
                    <a:lnTo>
                      <a:pt x="116740" y="105347"/>
                    </a:lnTo>
                    <a:cubicBezTo>
                      <a:pt x="116740" y="105347"/>
                      <a:pt x="117700" y="105439"/>
                      <a:pt x="117700" y="105439"/>
                    </a:cubicBezTo>
                    <a:cubicBezTo>
                      <a:pt x="120284" y="105599"/>
                      <a:pt x="122914" y="105760"/>
                      <a:pt x="125224" y="106080"/>
                    </a:cubicBezTo>
                    <a:cubicBezTo>
                      <a:pt x="126436" y="106240"/>
                      <a:pt x="127602" y="106309"/>
                      <a:pt x="128860" y="106561"/>
                    </a:cubicBezTo>
                    <a:lnTo>
                      <a:pt x="132633" y="107431"/>
                    </a:lnTo>
                    <a:cubicBezTo>
                      <a:pt x="134782" y="107844"/>
                      <a:pt x="137046" y="108897"/>
                      <a:pt x="138807" y="110111"/>
                    </a:cubicBezTo>
                    <a:cubicBezTo>
                      <a:pt x="139676" y="110615"/>
                      <a:pt x="140660" y="111531"/>
                      <a:pt x="141620" y="112424"/>
                    </a:cubicBezTo>
                    <a:lnTo>
                      <a:pt x="141803" y="112561"/>
                    </a:lnTo>
                    <a:lnTo>
                      <a:pt x="141803" y="112561"/>
                    </a:lnTo>
                    <a:cubicBezTo>
                      <a:pt x="141803" y="112561"/>
                      <a:pt x="141871" y="112653"/>
                      <a:pt x="141871" y="112653"/>
                    </a:cubicBezTo>
                    <a:lnTo>
                      <a:pt x="142192" y="113019"/>
                    </a:lnTo>
                    <a:lnTo>
                      <a:pt x="142832" y="113706"/>
                    </a:lnTo>
                    <a:lnTo>
                      <a:pt x="144113" y="115104"/>
                    </a:lnTo>
                    <a:cubicBezTo>
                      <a:pt x="145851" y="116958"/>
                      <a:pt x="147543" y="118928"/>
                      <a:pt x="149258" y="120829"/>
                    </a:cubicBezTo>
                    <a:cubicBezTo>
                      <a:pt x="151019" y="122821"/>
                      <a:pt x="152894" y="124699"/>
                      <a:pt x="154677" y="126646"/>
                    </a:cubicBezTo>
                    <a:lnTo>
                      <a:pt x="157513" y="129302"/>
                    </a:lnTo>
                    <a:lnTo>
                      <a:pt x="158931" y="130608"/>
                    </a:lnTo>
                    <a:lnTo>
                      <a:pt x="159274" y="130952"/>
                    </a:lnTo>
                    <a:lnTo>
                      <a:pt x="159503" y="131135"/>
                    </a:lnTo>
                    <a:lnTo>
                      <a:pt x="159708" y="131295"/>
                    </a:lnTo>
                    <a:lnTo>
                      <a:pt x="160486" y="131936"/>
                    </a:lnTo>
                    <a:cubicBezTo>
                      <a:pt x="162567" y="133631"/>
                      <a:pt x="164602" y="135417"/>
                      <a:pt x="166775" y="136768"/>
                    </a:cubicBezTo>
                    <a:cubicBezTo>
                      <a:pt x="168833" y="138234"/>
                      <a:pt x="171142" y="139792"/>
                      <a:pt x="173520" y="140982"/>
                    </a:cubicBezTo>
                    <a:cubicBezTo>
                      <a:pt x="178323" y="143433"/>
                      <a:pt x="183491" y="145128"/>
                      <a:pt x="189025" y="145288"/>
                    </a:cubicBezTo>
                    <a:cubicBezTo>
                      <a:pt x="189711" y="145288"/>
                      <a:pt x="190443" y="145379"/>
                      <a:pt x="191106" y="145311"/>
                    </a:cubicBezTo>
                    <a:lnTo>
                      <a:pt x="193027" y="145173"/>
                    </a:lnTo>
                    <a:lnTo>
                      <a:pt x="193507" y="145128"/>
                    </a:lnTo>
                    <a:lnTo>
                      <a:pt x="193850" y="145128"/>
                    </a:lnTo>
                    <a:cubicBezTo>
                      <a:pt x="193850" y="145128"/>
                      <a:pt x="194102" y="145036"/>
                      <a:pt x="194102" y="145036"/>
                    </a:cubicBezTo>
                    <a:lnTo>
                      <a:pt x="195108" y="144830"/>
                    </a:lnTo>
                    <a:cubicBezTo>
                      <a:pt x="195771" y="144692"/>
                      <a:pt x="196434" y="144578"/>
                      <a:pt x="197097" y="144395"/>
                    </a:cubicBezTo>
                    <a:cubicBezTo>
                      <a:pt x="197189" y="144372"/>
                      <a:pt x="197280" y="144326"/>
                      <a:pt x="197349" y="144280"/>
                    </a:cubicBezTo>
                    <a:lnTo>
                      <a:pt x="198904" y="145631"/>
                    </a:lnTo>
                    <a:lnTo>
                      <a:pt x="200619" y="147097"/>
                    </a:lnTo>
                    <a:lnTo>
                      <a:pt x="201465" y="147830"/>
                    </a:lnTo>
                    <a:lnTo>
                      <a:pt x="201899" y="148219"/>
                    </a:lnTo>
                    <a:lnTo>
                      <a:pt x="201922" y="148219"/>
                    </a:lnTo>
                    <a:cubicBezTo>
                      <a:pt x="201922" y="148219"/>
                      <a:pt x="202105" y="148402"/>
                      <a:pt x="202105" y="148402"/>
                    </a:cubicBezTo>
                    <a:lnTo>
                      <a:pt x="205146" y="151380"/>
                    </a:lnTo>
                    <a:lnTo>
                      <a:pt x="208280" y="154609"/>
                    </a:lnTo>
                    <a:lnTo>
                      <a:pt x="208371" y="154701"/>
                    </a:lnTo>
                    <a:lnTo>
                      <a:pt x="208417" y="154769"/>
                    </a:lnTo>
                    <a:lnTo>
                      <a:pt x="208417" y="154769"/>
                    </a:lnTo>
                    <a:cubicBezTo>
                      <a:pt x="208417" y="154769"/>
                      <a:pt x="208417" y="154792"/>
                      <a:pt x="208417" y="154792"/>
                    </a:cubicBezTo>
                    <a:cubicBezTo>
                      <a:pt x="208531" y="154929"/>
                      <a:pt x="208280" y="154632"/>
                      <a:pt x="208302" y="154654"/>
                    </a:cubicBezTo>
                    <a:lnTo>
                      <a:pt x="208325" y="154654"/>
                    </a:lnTo>
                    <a:cubicBezTo>
                      <a:pt x="208325" y="154654"/>
                      <a:pt x="208508" y="154861"/>
                      <a:pt x="208508" y="154861"/>
                    </a:cubicBezTo>
                    <a:lnTo>
                      <a:pt x="208874" y="155250"/>
                    </a:lnTo>
                    <a:lnTo>
                      <a:pt x="209606" y="156075"/>
                    </a:lnTo>
                    <a:cubicBezTo>
                      <a:pt x="210086" y="156601"/>
                      <a:pt x="210566" y="157174"/>
                      <a:pt x="211047" y="157769"/>
                    </a:cubicBezTo>
                    <a:lnTo>
                      <a:pt x="211755" y="158640"/>
                    </a:lnTo>
                    <a:lnTo>
                      <a:pt x="211938" y="158823"/>
                    </a:lnTo>
                    <a:lnTo>
                      <a:pt x="212030" y="158937"/>
                    </a:lnTo>
                    <a:lnTo>
                      <a:pt x="212076" y="158983"/>
                    </a:lnTo>
                    <a:lnTo>
                      <a:pt x="212121" y="158983"/>
                    </a:lnTo>
                    <a:cubicBezTo>
                      <a:pt x="212121" y="158983"/>
                      <a:pt x="212121" y="159029"/>
                      <a:pt x="212121" y="159029"/>
                    </a:cubicBezTo>
                    <a:cubicBezTo>
                      <a:pt x="212121" y="159052"/>
                      <a:pt x="212053" y="158937"/>
                      <a:pt x="212007" y="158868"/>
                    </a:cubicBezTo>
                    <a:lnTo>
                      <a:pt x="212327" y="159281"/>
                    </a:lnTo>
                    <a:lnTo>
                      <a:pt x="213676" y="161044"/>
                    </a:lnTo>
                    <a:lnTo>
                      <a:pt x="215002" y="162831"/>
                    </a:lnTo>
                    <a:lnTo>
                      <a:pt x="215666" y="163746"/>
                    </a:lnTo>
                    <a:lnTo>
                      <a:pt x="215826" y="163976"/>
                    </a:lnTo>
                    <a:lnTo>
                      <a:pt x="215826" y="164021"/>
                    </a:lnTo>
                    <a:cubicBezTo>
                      <a:pt x="215826" y="164021"/>
                      <a:pt x="215872" y="164044"/>
                      <a:pt x="215872" y="164044"/>
                    </a:cubicBezTo>
                    <a:lnTo>
                      <a:pt x="216192" y="164525"/>
                    </a:lnTo>
                    <a:lnTo>
                      <a:pt x="218570" y="168212"/>
                    </a:lnTo>
                    <a:lnTo>
                      <a:pt x="220834" y="172449"/>
                    </a:lnTo>
                    <a:cubicBezTo>
                      <a:pt x="221337" y="173457"/>
                      <a:pt x="222229" y="175495"/>
                      <a:pt x="222709" y="176686"/>
                    </a:cubicBezTo>
                    <a:cubicBezTo>
                      <a:pt x="223281" y="178151"/>
                      <a:pt x="223898" y="179617"/>
                      <a:pt x="224356" y="181129"/>
                    </a:cubicBezTo>
                    <a:cubicBezTo>
                      <a:pt x="224881" y="182640"/>
                      <a:pt x="225293" y="184129"/>
                      <a:pt x="225682" y="185618"/>
                    </a:cubicBezTo>
                    <a:cubicBezTo>
                      <a:pt x="226139" y="187015"/>
                      <a:pt x="226391" y="188824"/>
                      <a:pt x="226734" y="190427"/>
                    </a:cubicBezTo>
                    <a:cubicBezTo>
                      <a:pt x="226985" y="191870"/>
                      <a:pt x="227145" y="193496"/>
                      <a:pt x="227351" y="195053"/>
                    </a:cubicBezTo>
                    <a:cubicBezTo>
                      <a:pt x="227511" y="196633"/>
                      <a:pt x="227831" y="198099"/>
                      <a:pt x="227854" y="199816"/>
                    </a:cubicBezTo>
                    <a:lnTo>
                      <a:pt x="228014" y="204832"/>
                    </a:lnTo>
                    <a:lnTo>
                      <a:pt x="228106" y="207305"/>
                    </a:lnTo>
                    <a:cubicBezTo>
                      <a:pt x="228106" y="207924"/>
                      <a:pt x="228037" y="208886"/>
                      <a:pt x="228037" y="209687"/>
                    </a:cubicBezTo>
                    <a:lnTo>
                      <a:pt x="227877" y="214611"/>
                    </a:lnTo>
                    <a:cubicBezTo>
                      <a:pt x="227786" y="217886"/>
                      <a:pt x="227557" y="221275"/>
                      <a:pt x="227420" y="224573"/>
                    </a:cubicBezTo>
                    <a:cubicBezTo>
                      <a:pt x="227306" y="226108"/>
                      <a:pt x="227351" y="228031"/>
                      <a:pt x="227328" y="229726"/>
                    </a:cubicBezTo>
                    <a:cubicBezTo>
                      <a:pt x="227328" y="231490"/>
                      <a:pt x="227420" y="233093"/>
                      <a:pt x="227443" y="234787"/>
                    </a:cubicBezTo>
                    <a:cubicBezTo>
                      <a:pt x="227511" y="236551"/>
                      <a:pt x="227717" y="238177"/>
                      <a:pt x="227854" y="239894"/>
                    </a:cubicBezTo>
                    <a:lnTo>
                      <a:pt x="228289" y="244956"/>
                    </a:lnTo>
                    <a:lnTo>
                      <a:pt x="228289" y="245139"/>
                    </a:lnTo>
                    <a:cubicBezTo>
                      <a:pt x="228289" y="245139"/>
                      <a:pt x="228311" y="245208"/>
                      <a:pt x="228311" y="245208"/>
                    </a:cubicBezTo>
                    <a:lnTo>
                      <a:pt x="229021" y="249192"/>
                    </a:lnTo>
                    <a:cubicBezTo>
                      <a:pt x="229249" y="250521"/>
                      <a:pt x="229592" y="251803"/>
                      <a:pt x="229867" y="253109"/>
                    </a:cubicBezTo>
                    <a:lnTo>
                      <a:pt x="230095" y="254070"/>
                    </a:lnTo>
                    <a:lnTo>
                      <a:pt x="230164" y="254322"/>
                    </a:lnTo>
                    <a:lnTo>
                      <a:pt x="230255" y="254735"/>
                    </a:lnTo>
                    <a:lnTo>
                      <a:pt x="230393" y="255193"/>
                    </a:lnTo>
                    <a:lnTo>
                      <a:pt x="230964" y="257048"/>
                    </a:lnTo>
                    <a:lnTo>
                      <a:pt x="231536" y="258995"/>
                    </a:lnTo>
                    <a:lnTo>
                      <a:pt x="232222" y="261056"/>
                    </a:lnTo>
                    <a:cubicBezTo>
                      <a:pt x="232451" y="261720"/>
                      <a:pt x="232725" y="262292"/>
                      <a:pt x="232977" y="262910"/>
                    </a:cubicBezTo>
                    <a:lnTo>
                      <a:pt x="233731" y="264743"/>
                    </a:lnTo>
                    <a:lnTo>
                      <a:pt x="234509" y="266575"/>
                    </a:lnTo>
                    <a:lnTo>
                      <a:pt x="234898" y="267468"/>
                    </a:lnTo>
                    <a:cubicBezTo>
                      <a:pt x="235058" y="267834"/>
                      <a:pt x="235241" y="268132"/>
                      <a:pt x="235378" y="268453"/>
                    </a:cubicBezTo>
                    <a:cubicBezTo>
                      <a:pt x="235721" y="269094"/>
                      <a:pt x="236041" y="269781"/>
                      <a:pt x="236384" y="270308"/>
                    </a:cubicBezTo>
                    <a:lnTo>
                      <a:pt x="237413" y="272048"/>
                    </a:lnTo>
                    <a:lnTo>
                      <a:pt x="239425" y="275506"/>
                    </a:lnTo>
                    <a:lnTo>
                      <a:pt x="239471" y="275575"/>
                    </a:lnTo>
                    <a:lnTo>
                      <a:pt x="239517" y="275621"/>
                    </a:lnTo>
                    <a:lnTo>
                      <a:pt x="246949" y="285560"/>
                    </a:lnTo>
                    <a:lnTo>
                      <a:pt x="248756" y="287919"/>
                    </a:lnTo>
                    <a:lnTo>
                      <a:pt x="250402" y="290553"/>
                    </a:lnTo>
                    <a:lnTo>
                      <a:pt x="251980" y="293118"/>
                    </a:lnTo>
                    <a:cubicBezTo>
                      <a:pt x="252506" y="293965"/>
                      <a:pt x="252986" y="294904"/>
                      <a:pt x="253466" y="295820"/>
                    </a:cubicBezTo>
                    <a:lnTo>
                      <a:pt x="254907" y="298500"/>
                    </a:lnTo>
                    <a:cubicBezTo>
                      <a:pt x="255387" y="299393"/>
                      <a:pt x="255821" y="300355"/>
                      <a:pt x="256279" y="301271"/>
                    </a:cubicBezTo>
                    <a:lnTo>
                      <a:pt x="257536" y="304065"/>
                    </a:lnTo>
                    <a:cubicBezTo>
                      <a:pt x="257926" y="305004"/>
                      <a:pt x="258406" y="305966"/>
                      <a:pt x="258749" y="306882"/>
                    </a:cubicBezTo>
                    <a:lnTo>
                      <a:pt x="259869" y="309767"/>
                    </a:lnTo>
                    <a:lnTo>
                      <a:pt x="260144" y="310500"/>
                    </a:lnTo>
                    <a:lnTo>
                      <a:pt x="260372" y="311187"/>
                    </a:lnTo>
                    <a:lnTo>
                      <a:pt x="260875" y="312653"/>
                    </a:lnTo>
                    <a:lnTo>
                      <a:pt x="261881" y="315607"/>
                    </a:lnTo>
                    <a:cubicBezTo>
                      <a:pt x="262224" y="316592"/>
                      <a:pt x="262453" y="317531"/>
                      <a:pt x="262773" y="318562"/>
                    </a:cubicBezTo>
                    <a:lnTo>
                      <a:pt x="263253" y="320188"/>
                    </a:lnTo>
                    <a:lnTo>
                      <a:pt x="263322" y="318997"/>
                    </a:lnTo>
                    <a:cubicBezTo>
                      <a:pt x="263322" y="318745"/>
                      <a:pt x="263482" y="318447"/>
                      <a:pt x="263619" y="318080"/>
                    </a:cubicBezTo>
                    <a:lnTo>
                      <a:pt x="263871" y="318287"/>
                    </a:lnTo>
                    <a:cubicBezTo>
                      <a:pt x="263825" y="318103"/>
                      <a:pt x="263780" y="317875"/>
                      <a:pt x="263734" y="317668"/>
                    </a:cubicBezTo>
                    <a:cubicBezTo>
                      <a:pt x="263780" y="317485"/>
                      <a:pt x="263825" y="317256"/>
                      <a:pt x="263825" y="317027"/>
                    </a:cubicBezTo>
                    <a:cubicBezTo>
                      <a:pt x="263871" y="316111"/>
                      <a:pt x="263802" y="315676"/>
                      <a:pt x="263757" y="315149"/>
                    </a:cubicBezTo>
                    <a:lnTo>
                      <a:pt x="263528" y="311989"/>
                    </a:lnTo>
                    <a:lnTo>
                      <a:pt x="263391" y="310409"/>
                    </a:lnTo>
                    <a:cubicBezTo>
                      <a:pt x="263368" y="310088"/>
                      <a:pt x="263368" y="309950"/>
                      <a:pt x="263299" y="309515"/>
                    </a:cubicBezTo>
                    <a:lnTo>
                      <a:pt x="263185" y="308759"/>
                    </a:lnTo>
                    <a:lnTo>
                      <a:pt x="262728" y="305599"/>
                    </a:lnTo>
                    <a:cubicBezTo>
                      <a:pt x="262522" y="304408"/>
                      <a:pt x="262293" y="303492"/>
                      <a:pt x="262065" y="302439"/>
                    </a:cubicBezTo>
                    <a:cubicBezTo>
                      <a:pt x="261836" y="301408"/>
                      <a:pt x="261630" y="300401"/>
                      <a:pt x="261378" y="299347"/>
                    </a:cubicBezTo>
                    <a:cubicBezTo>
                      <a:pt x="261081" y="298271"/>
                      <a:pt x="260784" y="297126"/>
                      <a:pt x="260487" y="296141"/>
                    </a:cubicBezTo>
                    <a:cubicBezTo>
                      <a:pt x="260166" y="295133"/>
                      <a:pt x="259892" y="294102"/>
                      <a:pt x="259549" y="293141"/>
                    </a:cubicBezTo>
                    <a:cubicBezTo>
                      <a:pt x="259160" y="292087"/>
                      <a:pt x="258794" y="290874"/>
                      <a:pt x="258406" y="289912"/>
                    </a:cubicBezTo>
                    <a:lnTo>
                      <a:pt x="257148" y="286888"/>
                    </a:lnTo>
                    <a:lnTo>
                      <a:pt x="255913" y="284003"/>
                    </a:lnTo>
                    <a:lnTo>
                      <a:pt x="254312" y="281003"/>
                    </a:lnTo>
                    <a:lnTo>
                      <a:pt x="252780" y="278209"/>
                    </a:lnTo>
                    <a:lnTo>
                      <a:pt x="251225" y="275461"/>
                    </a:lnTo>
                    <a:lnTo>
                      <a:pt x="248115" y="269964"/>
                    </a:lnTo>
                    <a:lnTo>
                      <a:pt x="248321" y="270331"/>
                    </a:lnTo>
                    <a:lnTo>
                      <a:pt x="245622" y="263804"/>
                    </a:lnTo>
                    <a:lnTo>
                      <a:pt x="245440" y="263391"/>
                    </a:lnTo>
                    <a:lnTo>
                      <a:pt x="245440" y="263391"/>
                    </a:lnTo>
                    <a:lnTo>
                      <a:pt x="245371" y="263162"/>
                    </a:lnTo>
                    <a:lnTo>
                      <a:pt x="245097" y="262292"/>
                    </a:lnTo>
                    <a:lnTo>
                      <a:pt x="244525" y="260529"/>
                    </a:lnTo>
                    <a:lnTo>
                      <a:pt x="244250" y="259658"/>
                    </a:lnTo>
                    <a:lnTo>
                      <a:pt x="244250" y="259544"/>
                    </a:lnTo>
                    <a:cubicBezTo>
                      <a:pt x="244250" y="259544"/>
                      <a:pt x="244090" y="259200"/>
                      <a:pt x="244090" y="259200"/>
                    </a:cubicBezTo>
                    <a:lnTo>
                      <a:pt x="244045" y="259040"/>
                    </a:lnTo>
                    <a:lnTo>
                      <a:pt x="243953" y="258697"/>
                    </a:lnTo>
                    <a:cubicBezTo>
                      <a:pt x="243816" y="258216"/>
                      <a:pt x="243656" y="257826"/>
                      <a:pt x="243564" y="257254"/>
                    </a:cubicBezTo>
                    <a:lnTo>
                      <a:pt x="243221" y="255674"/>
                    </a:lnTo>
                    <a:lnTo>
                      <a:pt x="242878" y="253842"/>
                    </a:lnTo>
                    <a:lnTo>
                      <a:pt x="242512" y="252032"/>
                    </a:lnTo>
                    <a:lnTo>
                      <a:pt x="242467" y="251826"/>
                    </a:lnTo>
                    <a:lnTo>
                      <a:pt x="242375" y="251414"/>
                    </a:lnTo>
                    <a:lnTo>
                      <a:pt x="242330" y="251070"/>
                    </a:lnTo>
                    <a:lnTo>
                      <a:pt x="242261" y="250452"/>
                    </a:lnTo>
                    <a:cubicBezTo>
                      <a:pt x="242238" y="250269"/>
                      <a:pt x="242215" y="250131"/>
                      <a:pt x="242192" y="249994"/>
                    </a:cubicBezTo>
                    <a:lnTo>
                      <a:pt x="243541" y="251368"/>
                    </a:lnTo>
                    <a:lnTo>
                      <a:pt x="244982" y="252811"/>
                    </a:lnTo>
                    <a:lnTo>
                      <a:pt x="245348" y="253155"/>
                    </a:lnTo>
                    <a:lnTo>
                      <a:pt x="245531" y="253338"/>
                    </a:lnTo>
                    <a:lnTo>
                      <a:pt x="245622" y="253429"/>
                    </a:lnTo>
                    <a:lnTo>
                      <a:pt x="245668" y="253475"/>
                    </a:lnTo>
                    <a:lnTo>
                      <a:pt x="245668" y="253475"/>
                    </a:lnTo>
                    <a:cubicBezTo>
                      <a:pt x="245577" y="253361"/>
                      <a:pt x="245508" y="253292"/>
                      <a:pt x="245485" y="253246"/>
                    </a:cubicBezTo>
                    <a:cubicBezTo>
                      <a:pt x="245485" y="253246"/>
                      <a:pt x="245485" y="253246"/>
                      <a:pt x="245485" y="253223"/>
                    </a:cubicBezTo>
                    <a:lnTo>
                      <a:pt x="245485" y="253269"/>
                    </a:lnTo>
                    <a:cubicBezTo>
                      <a:pt x="245485" y="253269"/>
                      <a:pt x="246126" y="254070"/>
                      <a:pt x="246126" y="254070"/>
                    </a:cubicBezTo>
                    <a:lnTo>
                      <a:pt x="248618" y="257300"/>
                    </a:lnTo>
                    <a:cubicBezTo>
                      <a:pt x="249258" y="258216"/>
                      <a:pt x="249990" y="259475"/>
                      <a:pt x="250699" y="260552"/>
                    </a:cubicBezTo>
                    <a:cubicBezTo>
                      <a:pt x="251431" y="261605"/>
                      <a:pt x="252048" y="262865"/>
                      <a:pt x="252689" y="264056"/>
                    </a:cubicBezTo>
                    <a:lnTo>
                      <a:pt x="253649" y="265865"/>
                    </a:lnTo>
                    <a:cubicBezTo>
                      <a:pt x="253855" y="266300"/>
                      <a:pt x="254175" y="267079"/>
                      <a:pt x="254449" y="267651"/>
                    </a:cubicBezTo>
                    <a:lnTo>
                      <a:pt x="256142" y="271384"/>
                    </a:lnTo>
                    <a:cubicBezTo>
                      <a:pt x="256736" y="272621"/>
                      <a:pt x="257171" y="273835"/>
                      <a:pt x="257697" y="275140"/>
                    </a:cubicBezTo>
                    <a:lnTo>
                      <a:pt x="258200" y="276400"/>
                    </a:lnTo>
                    <a:lnTo>
                      <a:pt x="258794" y="275026"/>
                    </a:lnTo>
                    <a:cubicBezTo>
                      <a:pt x="259092" y="274384"/>
                      <a:pt x="259343" y="273743"/>
                      <a:pt x="259595" y="273056"/>
                    </a:cubicBezTo>
                    <a:lnTo>
                      <a:pt x="259778" y="272575"/>
                    </a:lnTo>
                    <a:lnTo>
                      <a:pt x="259869" y="272323"/>
                    </a:lnTo>
                    <a:lnTo>
                      <a:pt x="259869" y="272254"/>
                    </a:lnTo>
                    <a:cubicBezTo>
                      <a:pt x="259915" y="272003"/>
                      <a:pt x="259915" y="272163"/>
                      <a:pt x="259915" y="272071"/>
                    </a:cubicBezTo>
                    <a:lnTo>
                      <a:pt x="259915" y="271934"/>
                    </a:lnTo>
                    <a:cubicBezTo>
                      <a:pt x="259915" y="271934"/>
                      <a:pt x="260189" y="270857"/>
                      <a:pt x="260189" y="270857"/>
                    </a:cubicBezTo>
                    <a:cubicBezTo>
                      <a:pt x="260372" y="270125"/>
                      <a:pt x="260509" y="269369"/>
                      <a:pt x="260647" y="268613"/>
                    </a:cubicBezTo>
                    <a:lnTo>
                      <a:pt x="260875" y="266529"/>
                    </a:lnTo>
                    <a:lnTo>
                      <a:pt x="261058" y="264468"/>
                    </a:lnTo>
                    <a:lnTo>
                      <a:pt x="261058" y="262109"/>
                    </a:lnTo>
                    <a:cubicBezTo>
                      <a:pt x="261058" y="261330"/>
                      <a:pt x="260967" y="260597"/>
                      <a:pt x="260875" y="259865"/>
                    </a:cubicBezTo>
                    <a:cubicBezTo>
                      <a:pt x="260784" y="259109"/>
                      <a:pt x="260761" y="258353"/>
                      <a:pt x="260555" y="257597"/>
                    </a:cubicBezTo>
                    <a:lnTo>
                      <a:pt x="260098" y="255239"/>
                    </a:lnTo>
                    <a:lnTo>
                      <a:pt x="259572" y="253246"/>
                    </a:lnTo>
                    <a:cubicBezTo>
                      <a:pt x="259160" y="251643"/>
                      <a:pt x="258520" y="250315"/>
                      <a:pt x="257971" y="248849"/>
                    </a:cubicBezTo>
                    <a:lnTo>
                      <a:pt x="256919" y="246765"/>
                    </a:lnTo>
                    <a:cubicBezTo>
                      <a:pt x="256576" y="246078"/>
                      <a:pt x="256210" y="245391"/>
                      <a:pt x="255730" y="244681"/>
                    </a:cubicBezTo>
                    <a:lnTo>
                      <a:pt x="254335" y="242551"/>
                    </a:lnTo>
                    <a:cubicBezTo>
                      <a:pt x="253878" y="241887"/>
                      <a:pt x="253466" y="241452"/>
                      <a:pt x="253054" y="240879"/>
                    </a:cubicBezTo>
                    <a:lnTo>
                      <a:pt x="252414" y="240100"/>
                    </a:lnTo>
                    <a:lnTo>
                      <a:pt x="252254" y="239917"/>
                    </a:lnTo>
                    <a:lnTo>
                      <a:pt x="252163" y="239826"/>
                    </a:lnTo>
                    <a:lnTo>
                      <a:pt x="252163" y="239780"/>
                    </a:lnTo>
                    <a:cubicBezTo>
                      <a:pt x="252163" y="239780"/>
                      <a:pt x="251957" y="239574"/>
                      <a:pt x="251957" y="239574"/>
                    </a:cubicBezTo>
                    <a:lnTo>
                      <a:pt x="251614" y="239185"/>
                    </a:lnTo>
                    <a:lnTo>
                      <a:pt x="250265" y="237673"/>
                    </a:lnTo>
                    <a:lnTo>
                      <a:pt x="248961" y="236139"/>
                    </a:lnTo>
                    <a:lnTo>
                      <a:pt x="248664" y="235795"/>
                    </a:lnTo>
                    <a:lnTo>
                      <a:pt x="248550" y="235612"/>
                    </a:lnTo>
                    <a:lnTo>
                      <a:pt x="248275" y="235200"/>
                    </a:lnTo>
                    <a:cubicBezTo>
                      <a:pt x="247498" y="234077"/>
                      <a:pt x="246651" y="233024"/>
                      <a:pt x="245851" y="231925"/>
                    </a:cubicBezTo>
                    <a:lnTo>
                      <a:pt x="245691" y="231718"/>
                    </a:lnTo>
                    <a:lnTo>
                      <a:pt x="245691" y="231718"/>
                    </a:lnTo>
                    <a:lnTo>
                      <a:pt x="245554" y="231490"/>
                    </a:lnTo>
                    <a:lnTo>
                      <a:pt x="245119" y="230757"/>
                    </a:lnTo>
                    <a:lnTo>
                      <a:pt x="244205" y="229314"/>
                    </a:lnTo>
                    <a:cubicBezTo>
                      <a:pt x="243564" y="228466"/>
                      <a:pt x="242924" y="227161"/>
                      <a:pt x="242307" y="225947"/>
                    </a:cubicBezTo>
                    <a:lnTo>
                      <a:pt x="241804" y="224939"/>
                    </a:lnTo>
                    <a:lnTo>
                      <a:pt x="241895" y="223817"/>
                    </a:lnTo>
                    <a:cubicBezTo>
                      <a:pt x="242124" y="220382"/>
                      <a:pt x="242421" y="216947"/>
                      <a:pt x="242558" y="213535"/>
                    </a:cubicBezTo>
                    <a:lnTo>
                      <a:pt x="242810" y="208405"/>
                    </a:lnTo>
                    <a:cubicBezTo>
                      <a:pt x="242855" y="206435"/>
                      <a:pt x="242718" y="204626"/>
                      <a:pt x="242673" y="202725"/>
                    </a:cubicBezTo>
                    <a:cubicBezTo>
                      <a:pt x="242581" y="200847"/>
                      <a:pt x="242558" y="198924"/>
                      <a:pt x="242398" y="197114"/>
                    </a:cubicBezTo>
                    <a:lnTo>
                      <a:pt x="241278" y="189511"/>
                    </a:lnTo>
                    <a:lnTo>
                      <a:pt x="241140" y="188549"/>
                    </a:lnTo>
                    <a:lnTo>
                      <a:pt x="241072" y="188160"/>
                    </a:lnTo>
                    <a:lnTo>
                      <a:pt x="241026" y="187999"/>
                    </a:lnTo>
                    <a:lnTo>
                      <a:pt x="240706" y="186625"/>
                    </a:lnTo>
                    <a:cubicBezTo>
                      <a:pt x="240317" y="184793"/>
                      <a:pt x="239860" y="182938"/>
                      <a:pt x="239243" y="181198"/>
                    </a:cubicBezTo>
                    <a:cubicBezTo>
                      <a:pt x="238739" y="179434"/>
                      <a:pt x="238053" y="177625"/>
                      <a:pt x="237344" y="175816"/>
                    </a:cubicBezTo>
                    <a:lnTo>
                      <a:pt x="236819" y="174488"/>
                    </a:lnTo>
                    <a:lnTo>
                      <a:pt x="236270" y="173319"/>
                    </a:lnTo>
                    <a:lnTo>
                      <a:pt x="235195" y="170984"/>
                    </a:lnTo>
                    <a:cubicBezTo>
                      <a:pt x="234051" y="168716"/>
                      <a:pt x="233777" y="168052"/>
                      <a:pt x="232474" y="165831"/>
                    </a:cubicBezTo>
                    <a:lnTo>
                      <a:pt x="229707" y="161456"/>
                    </a:lnTo>
                    <a:lnTo>
                      <a:pt x="229546" y="161181"/>
                    </a:lnTo>
                    <a:lnTo>
                      <a:pt x="229501" y="161090"/>
                    </a:lnTo>
                    <a:lnTo>
                      <a:pt x="226688" y="157403"/>
                    </a:lnTo>
                    <a:lnTo>
                      <a:pt x="226345" y="156945"/>
                    </a:lnTo>
                    <a:lnTo>
                      <a:pt x="226162" y="156716"/>
                    </a:lnTo>
                    <a:lnTo>
                      <a:pt x="225979" y="156487"/>
                    </a:lnTo>
                    <a:lnTo>
                      <a:pt x="225934" y="156418"/>
                    </a:lnTo>
                    <a:lnTo>
                      <a:pt x="225842" y="156303"/>
                    </a:lnTo>
                    <a:lnTo>
                      <a:pt x="225087" y="155456"/>
                    </a:lnTo>
                    <a:lnTo>
                      <a:pt x="223555" y="153716"/>
                    </a:lnTo>
                    <a:lnTo>
                      <a:pt x="222023" y="151998"/>
                    </a:lnTo>
                    <a:lnTo>
                      <a:pt x="221657" y="151586"/>
                    </a:lnTo>
                    <a:lnTo>
                      <a:pt x="221291" y="151174"/>
                    </a:lnTo>
                    <a:lnTo>
                      <a:pt x="221062" y="150945"/>
                    </a:lnTo>
                    <a:lnTo>
                      <a:pt x="220148" y="150028"/>
                    </a:lnTo>
                    <a:cubicBezTo>
                      <a:pt x="219553" y="149433"/>
                      <a:pt x="218890" y="148769"/>
                      <a:pt x="218341" y="148288"/>
                    </a:cubicBezTo>
                    <a:lnTo>
                      <a:pt x="216466" y="146570"/>
                    </a:lnTo>
                    <a:lnTo>
                      <a:pt x="212944" y="143616"/>
                    </a:lnTo>
                    <a:lnTo>
                      <a:pt x="212510" y="143250"/>
                    </a:lnTo>
                    <a:lnTo>
                      <a:pt x="212098" y="142906"/>
                    </a:lnTo>
                    <a:lnTo>
                      <a:pt x="211870" y="142746"/>
                    </a:lnTo>
                    <a:lnTo>
                      <a:pt x="210955" y="142036"/>
                    </a:lnTo>
                    <a:lnTo>
                      <a:pt x="209126" y="140662"/>
                    </a:lnTo>
                    <a:lnTo>
                      <a:pt x="208668" y="140318"/>
                    </a:lnTo>
                    <a:lnTo>
                      <a:pt x="208302" y="140044"/>
                    </a:lnTo>
                    <a:lnTo>
                      <a:pt x="208188" y="139952"/>
                    </a:lnTo>
                    <a:lnTo>
                      <a:pt x="207937" y="139792"/>
                    </a:lnTo>
                    <a:lnTo>
                      <a:pt x="207045" y="139196"/>
                    </a:lnTo>
                    <a:cubicBezTo>
                      <a:pt x="207251" y="139036"/>
                      <a:pt x="207456" y="138921"/>
                      <a:pt x="207639" y="138738"/>
                    </a:cubicBezTo>
                    <a:lnTo>
                      <a:pt x="208325" y="138166"/>
                    </a:lnTo>
                    <a:lnTo>
                      <a:pt x="208691" y="137845"/>
                    </a:lnTo>
                    <a:lnTo>
                      <a:pt x="209034" y="137524"/>
                    </a:lnTo>
                    <a:lnTo>
                      <a:pt x="210361" y="136333"/>
                    </a:lnTo>
                    <a:lnTo>
                      <a:pt x="210429" y="136265"/>
                    </a:lnTo>
                    <a:lnTo>
                      <a:pt x="210429" y="136265"/>
                    </a:lnTo>
                    <a:cubicBezTo>
                      <a:pt x="211298" y="135349"/>
                      <a:pt x="212121" y="134410"/>
                      <a:pt x="212944" y="133379"/>
                    </a:cubicBezTo>
                    <a:lnTo>
                      <a:pt x="214179" y="131890"/>
                    </a:lnTo>
                    <a:cubicBezTo>
                      <a:pt x="214614" y="131387"/>
                      <a:pt x="214934" y="130860"/>
                      <a:pt x="215277" y="130333"/>
                    </a:cubicBezTo>
                    <a:lnTo>
                      <a:pt x="216306" y="128753"/>
                    </a:lnTo>
                    <a:lnTo>
                      <a:pt x="216832" y="127883"/>
                    </a:lnTo>
                    <a:lnTo>
                      <a:pt x="217244" y="126989"/>
                    </a:lnTo>
                    <a:lnTo>
                      <a:pt x="218067" y="125203"/>
                    </a:lnTo>
                    <a:cubicBezTo>
                      <a:pt x="218364" y="124608"/>
                      <a:pt x="218547" y="124012"/>
                      <a:pt x="218753" y="123417"/>
                    </a:cubicBezTo>
                    <a:lnTo>
                      <a:pt x="219325" y="121653"/>
                    </a:lnTo>
                    <a:cubicBezTo>
                      <a:pt x="219531" y="120966"/>
                      <a:pt x="219599" y="120348"/>
                      <a:pt x="219736" y="119707"/>
                    </a:cubicBezTo>
                    <a:cubicBezTo>
                      <a:pt x="219828" y="119066"/>
                      <a:pt x="220033" y="118447"/>
                      <a:pt x="220011" y="117806"/>
                    </a:cubicBezTo>
                    <a:lnTo>
                      <a:pt x="220102" y="115859"/>
                    </a:lnTo>
                    <a:cubicBezTo>
                      <a:pt x="220102" y="115218"/>
                      <a:pt x="220011" y="114554"/>
                      <a:pt x="219988" y="113890"/>
                    </a:cubicBezTo>
                    <a:cubicBezTo>
                      <a:pt x="219965" y="113226"/>
                      <a:pt x="219805" y="112630"/>
                      <a:pt x="219713" y="112035"/>
                    </a:cubicBezTo>
                    <a:cubicBezTo>
                      <a:pt x="219645" y="111348"/>
                      <a:pt x="219347" y="110752"/>
                      <a:pt x="219188" y="110111"/>
                    </a:cubicBezTo>
                    <a:cubicBezTo>
                      <a:pt x="219004" y="109470"/>
                      <a:pt x="218798" y="108851"/>
                      <a:pt x="218501" y="108302"/>
                    </a:cubicBezTo>
                    <a:lnTo>
                      <a:pt x="217038" y="105531"/>
                    </a:lnTo>
                    <a:lnTo>
                      <a:pt x="217518" y="109447"/>
                    </a:lnTo>
                    <a:lnTo>
                      <a:pt x="217518" y="110317"/>
                    </a:lnTo>
                    <a:cubicBezTo>
                      <a:pt x="217541" y="110844"/>
                      <a:pt x="217587" y="111531"/>
                      <a:pt x="217564" y="111943"/>
                    </a:cubicBezTo>
                    <a:cubicBezTo>
                      <a:pt x="217495" y="112493"/>
                      <a:pt x="217472" y="113042"/>
                      <a:pt x="217381" y="113569"/>
                    </a:cubicBezTo>
                    <a:lnTo>
                      <a:pt x="217061" y="115195"/>
                    </a:lnTo>
                    <a:cubicBezTo>
                      <a:pt x="216946" y="115699"/>
                      <a:pt x="216740" y="116203"/>
                      <a:pt x="216580" y="116706"/>
                    </a:cubicBezTo>
                    <a:lnTo>
                      <a:pt x="216352" y="117462"/>
                    </a:lnTo>
                    <a:lnTo>
                      <a:pt x="216009" y="118241"/>
                    </a:lnTo>
                    <a:lnTo>
                      <a:pt x="215323" y="119798"/>
                    </a:lnTo>
                    <a:lnTo>
                      <a:pt x="214545" y="121104"/>
                    </a:lnTo>
                    <a:cubicBezTo>
                      <a:pt x="214248" y="121539"/>
                      <a:pt x="214088" y="121974"/>
                      <a:pt x="213699" y="122409"/>
                    </a:cubicBezTo>
                    <a:lnTo>
                      <a:pt x="212121" y="124448"/>
                    </a:lnTo>
                    <a:lnTo>
                      <a:pt x="211984" y="124608"/>
                    </a:lnTo>
                    <a:lnTo>
                      <a:pt x="211961" y="124608"/>
                    </a:lnTo>
                    <a:cubicBezTo>
                      <a:pt x="211961" y="124608"/>
                      <a:pt x="212144" y="124424"/>
                      <a:pt x="212053" y="124516"/>
                    </a:cubicBezTo>
                    <a:lnTo>
                      <a:pt x="212030" y="124516"/>
                    </a:lnTo>
                    <a:cubicBezTo>
                      <a:pt x="212030" y="124516"/>
                      <a:pt x="211961" y="124608"/>
                      <a:pt x="211961" y="124608"/>
                    </a:cubicBezTo>
                    <a:lnTo>
                      <a:pt x="211664" y="124883"/>
                    </a:lnTo>
                    <a:lnTo>
                      <a:pt x="210520" y="126005"/>
                    </a:lnTo>
                    <a:cubicBezTo>
                      <a:pt x="210132" y="126394"/>
                      <a:pt x="209812" y="126737"/>
                      <a:pt x="209332" y="127104"/>
                    </a:cubicBezTo>
                    <a:lnTo>
                      <a:pt x="208005" y="128203"/>
                    </a:lnTo>
                    <a:cubicBezTo>
                      <a:pt x="207594" y="128524"/>
                      <a:pt x="207045" y="128982"/>
                      <a:pt x="206770" y="129211"/>
                    </a:cubicBezTo>
                    <a:lnTo>
                      <a:pt x="205375" y="130219"/>
                    </a:lnTo>
                    <a:lnTo>
                      <a:pt x="205536" y="130104"/>
                    </a:lnTo>
                    <a:lnTo>
                      <a:pt x="204209" y="130906"/>
                    </a:lnTo>
                    <a:lnTo>
                      <a:pt x="203866" y="131089"/>
                    </a:lnTo>
                    <a:lnTo>
                      <a:pt x="203706" y="131203"/>
                    </a:lnTo>
                    <a:lnTo>
                      <a:pt x="203592" y="131272"/>
                    </a:lnTo>
                    <a:lnTo>
                      <a:pt x="203592" y="131272"/>
                    </a:lnTo>
                    <a:cubicBezTo>
                      <a:pt x="203592" y="131272"/>
                      <a:pt x="203592" y="131272"/>
                      <a:pt x="203592" y="131272"/>
                    </a:cubicBezTo>
                    <a:lnTo>
                      <a:pt x="203569" y="131272"/>
                    </a:lnTo>
                    <a:cubicBezTo>
                      <a:pt x="203569" y="131272"/>
                      <a:pt x="203500" y="131341"/>
                      <a:pt x="203500" y="131341"/>
                    </a:cubicBezTo>
                    <a:lnTo>
                      <a:pt x="202928" y="131661"/>
                    </a:lnTo>
                    <a:cubicBezTo>
                      <a:pt x="202517" y="131845"/>
                      <a:pt x="202265" y="132028"/>
                      <a:pt x="201716" y="132257"/>
                    </a:cubicBezTo>
                    <a:lnTo>
                      <a:pt x="200230" y="132921"/>
                    </a:lnTo>
                    <a:lnTo>
                      <a:pt x="200482" y="132806"/>
                    </a:lnTo>
                    <a:cubicBezTo>
                      <a:pt x="199155" y="133241"/>
                      <a:pt x="197760" y="133654"/>
                      <a:pt x="196503" y="133860"/>
                    </a:cubicBezTo>
                    <a:cubicBezTo>
                      <a:pt x="195862" y="133928"/>
                      <a:pt x="195405" y="134089"/>
                      <a:pt x="194582" y="134089"/>
                    </a:cubicBezTo>
                    <a:lnTo>
                      <a:pt x="193438" y="134158"/>
                    </a:lnTo>
                    <a:lnTo>
                      <a:pt x="193164" y="134158"/>
                    </a:lnTo>
                    <a:cubicBezTo>
                      <a:pt x="193164" y="134158"/>
                      <a:pt x="193095" y="134180"/>
                      <a:pt x="193095" y="134180"/>
                    </a:cubicBezTo>
                    <a:lnTo>
                      <a:pt x="193095" y="134180"/>
                    </a:lnTo>
                    <a:cubicBezTo>
                      <a:pt x="193438" y="134158"/>
                      <a:pt x="193187" y="134180"/>
                      <a:pt x="193255" y="134158"/>
                    </a:cubicBezTo>
                    <a:lnTo>
                      <a:pt x="193118" y="134158"/>
                    </a:lnTo>
                    <a:lnTo>
                      <a:pt x="192638" y="134089"/>
                    </a:lnTo>
                    <a:cubicBezTo>
                      <a:pt x="191975" y="134043"/>
                      <a:pt x="191357" y="133997"/>
                      <a:pt x="190717" y="133837"/>
                    </a:cubicBezTo>
                    <a:cubicBezTo>
                      <a:pt x="190077" y="133700"/>
                      <a:pt x="189436" y="133608"/>
                      <a:pt x="188842" y="133356"/>
                    </a:cubicBezTo>
                    <a:cubicBezTo>
                      <a:pt x="188247" y="133196"/>
                      <a:pt x="187676" y="133013"/>
                      <a:pt x="186921" y="132692"/>
                    </a:cubicBezTo>
                    <a:lnTo>
                      <a:pt x="185846" y="132257"/>
                    </a:lnTo>
                    <a:cubicBezTo>
                      <a:pt x="185732" y="132211"/>
                      <a:pt x="185320" y="131982"/>
                      <a:pt x="185046" y="131822"/>
                    </a:cubicBezTo>
                    <a:cubicBezTo>
                      <a:pt x="183880" y="131135"/>
                      <a:pt x="182759" y="130654"/>
                      <a:pt x="181524" y="129829"/>
                    </a:cubicBezTo>
                    <a:lnTo>
                      <a:pt x="177797" y="127150"/>
                    </a:lnTo>
                    <a:cubicBezTo>
                      <a:pt x="177797" y="127150"/>
                      <a:pt x="178003" y="127264"/>
                      <a:pt x="177888" y="127218"/>
                    </a:cubicBezTo>
                    <a:lnTo>
                      <a:pt x="177842" y="127173"/>
                    </a:lnTo>
                    <a:lnTo>
                      <a:pt x="177751" y="127081"/>
                    </a:lnTo>
                    <a:lnTo>
                      <a:pt x="177545" y="126921"/>
                    </a:lnTo>
                    <a:lnTo>
                      <a:pt x="177156" y="126554"/>
                    </a:lnTo>
                    <a:lnTo>
                      <a:pt x="176379" y="125867"/>
                    </a:lnTo>
                    <a:lnTo>
                      <a:pt x="174801" y="124470"/>
                    </a:lnTo>
                    <a:cubicBezTo>
                      <a:pt x="174275" y="124035"/>
                      <a:pt x="173749" y="123485"/>
                      <a:pt x="173223" y="122913"/>
                    </a:cubicBezTo>
                    <a:lnTo>
                      <a:pt x="171645" y="121241"/>
                    </a:lnTo>
                    <a:lnTo>
                      <a:pt x="170868" y="120417"/>
                    </a:lnTo>
                    <a:lnTo>
                      <a:pt x="170502" y="120027"/>
                    </a:lnTo>
                    <a:cubicBezTo>
                      <a:pt x="170502" y="120027"/>
                      <a:pt x="170433" y="119958"/>
                      <a:pt x="170479" y="120027"/>
                    </a:cubicBezTo>
                    <a:lnTo>
                      <a:pt x="170296" y="119798"/>
                    </a:lnTo>
                    <a:lnTo>
                      <a:pt x="168856" y="118012"/>
                    </a:lnTo>
                    <a:lnTo>
                      <a:pt x="165951" y="114439"/>
                    </a:lnTo>
                    <a:lnTo>
                      <a:pt x="163024" y="110890"/>
                    </a:lnTo>
                    <a:lnTo>
                      <a:pt x="160349" y="107294"/>
                    </a:lnTo>
                    <a:cubicBezTo>
                      <a:pt x="159434" y="106057"/>
                      <a:pt x="158496" y="104821"/>
                      <a:pt x="157536" y="103630"/>
                    </a:cubicBezTo>
                    <a:lnTo>
                      <a:pt x="156118" y="101798"/>
                    </a:lnTo>
                    <a:lnTo>
                      <a:pt x="155158" y="100561"/>
                    </a:lnTo>
                    <a:lnTo>
                      <a:pt x="155112" y="100515"/>
                    </a:lnTo>
                    <a:lnTo>
                      <a:pt x="154860" y="100217"/>
                    </a:lnTo>
                    <a:lnTo>
                      <a:pt x="154380" y="99736"/>
                    </a:lnTo>
                    <a:cubicBezTo>
                      <a:pt x="153145" y="98477"/>
                      <a:pt x="151773" y="96920"/>
                      <a:pt x="150653" y="96095"/>
                    </a:cubicBezTo>
                    <a:lnTo>
                      <a:pt x="148892" y="94607"/>
                    </a:lnTo>
                    <a:lnTo>
                      <a:pt x="148778" y="94515"/>
                    </a:lnTo>
                    <a:lnTo>
                      <a:pt x="148732" y="94469"/>
                    </a:lnTo>
                    <a:lnTo>
                      <a:pt x="148343" y="94148"/>
                    </a:lnTo>
                    <a:lnTo>
                      <a:pt x="148115" y="93988"/>
                    </a:lnTo>
                    <a:lnTo>
                      <a:pt x="147657" y="93645"/>
                    </a:lnTo>
                    <a:lnTo>
                      <a:pt x="146720" y="93004"/>
                    </a:lnTo>
                    <a:lnTo>
                      <a:pt x="146605" y="92912"/>
                    </a:lnTo>
                    <a:lnTo>
                      <a:pt x="146239" y="92729"/>
                    </a:lnTo>
                    <a:cubicBezTo>
                      <a:pt x="145142" y="92110"/>
                      <a:pt x="144341" y="91652"/>
                      <a:pt x="142763" y="90919"/>
                    </a:cubicBezTo>
                    <a:lnTo>
                      <a:pt x="142214" y="90644"/>
                    </a:lnTo>
                    <a:lnTo>
                      <a:pt x="141780" y="90484"/>
                    </a:lnTo>
                    <a:lnTo>
                      <a:pt x="140545" y="90003"/>
                    </a:lnTo>
                    <a:lnTo>
                      <a:pt x="140179" y="89843"/>
                    </a:lnTo>
                    <a:lnTo>
                      <a:pt x="139951" y="89774"/>
                    </a:lnTo>
                    <a:lnTo>
                      <a:pt x="139013" y="89454"/>
                    </a:lnTo>
                    <a:cubicBezTo>
                      <a:pt x="137778" y="89064"/>
                      <a:pt x="136543" y="88606"/>
                      <a:pt x="135308" y="88331"/>
                    </a:cubicBezTo>
                    <a:cubicBezTo>
                      <a:pt x="134051" y="88034"/>
                      <a:pt x="132816" y="87690"/>
                      <a:pt x="131558" y="87438"/>
                    </a:cubicBezTo>
                    <a:cubicBezTo>
                      <a:pt x="130300" y="87232"/>
                      <a:pt x="128951" y="86935"/>
                      <a:pt x="127808" y="86751"/>
                    </a:cubicBezTo>
                    <a:cubicBezTo>
                      <a:pt x="126596" y="86568"/>
                      <a:pt x="125590" y="86385"/>
                      <a:pt x="124195" y="86247"/>
                    </a:cubicBezTo>
                    <a:lnTo>
                      <a:pt x="120696" y="85835"/>
                    </a:lnTo>
                    <a:lnTo>
                      <a:pt x="118935" y="85652"/>
                    </a:lnTo>
                    <a:lnTo>
                      <a:pt x="118066" y="85560"/>
                    </a:lnTo>
                    <a:lnTo>
                      <a:pt x="116900" y="85446"/>
                    </a:lnTo>
                    <a:lnTo>
                      <a:pt x="111617" y="85057"/>
                    </a:lnTo>
                    <a:lnTo>
                      <a:pt x="110566" y="84965"/>
                    </a:lnTo>
                    <a:lnTo>
                      <a:pt x="109674" y="84965"/>
                    </a:lnTo>
                    <a:cubicBezTo>
                      <a:pt x="109674" y="84965"/>
                      <a:pt x="102608" y="84644"/>
                      <a:pt x="102608" y="84644"/>
                    </a:cubicBezTo>
                    <a:lnTo>
                      <a:pt x="99246" y="84415"/>
                    </a:lnTo>
                    <a:lnTo>
                      <a:pt x="97737" y="84324"/>
                    </a:lnTo>
                    <a:lnTo>
                      <a:pt x="97622" y="84324"/>
                    </a:lnTo>
                    <a:cubicBezTo>
                      <a:pt x="97622" y="84324"/>
                      <a:pt x="96959" y="84209"/>
                      <a:pt x="96959" y="84209"/>
                    </a:cubicBezTo>
                    <a:lnTo>
                      <a:pt x="96090" y="84049"/>
                    </a:lnTo>
                    <a:lnTo>
                      <a:pt x="95290" y="83957"/>
                    </a:lnTo>
                    <a:lnTo>
                      <a:pt x="95244" y="83957"/>
                    </a:lnTo>
                    <a:cubicBezTo>
                      <a:pt x="95244" y="83957"/>
                      <a:pt x="94833" y="83866"/>
                      <a:pt x="94833" y="83866"/>
                    </a:cubicBezTo>
                    <a:lnTo>
                      <a:pt x="93095" y="83545"/>
                    </a:lnTo>
                    <a:lnTo>
                      <a:pt x="92660" y="83453"/>
                    </a:lnTo>
                    <a:lnTo>
                      <a:pt x="92569" y="83453"/>
                    </a:lnTo>
                    <a:cubicBezTo>
                      <a:pt x="92569" y="83453"/>
                      <a:pt x="92363" y="83385"/>
                      <a:pt x="92363" y="83385"/>
                    </a:cubicBezTo>
                    <a:lnTo>
                      <a:pt x="91494" y="83179"/>
                    </a:lnTo>
                    <a:lnTo>
                      <a:pt x="90076" y="82835"/>
                    </a:lnTo>
                    <a:lnTo>
                      <a:pt x="88681" y="82400"/>
                    </a:lnTo>
                    <a:lnTo>
                      <a:pt x="87881" y="82148"/>
                    </a:lnTo>
                    <a:lnTo>
                      <a:pt x="87492" y="82011"/>
                    </a:lnTo>
                    <a:cubicBezTo>
                      <a:pt x="87492" y="82011"/>
                      <a:pt x="87309" y="81919"/>
                      <a:pt x="87241" y="81896"/>
                    </a:cubicBezTo>
                    <a:lnTo>
                      <a:pt x="84519" y="80797"/>
                    </a:lnTo>
                    <a:cubicBezTo>
                      <a:pt x="82667" y="80178"/>
                      <a:pt x="80952" y="79034"/>
                      <a:pt x="79191" y="78095"/>
                    </a:cubicBezTo>
                    <a:cubicBezTo>
                      <a:pt x="77385" y="77178"/>
                      <a:pt x="75852" y="75873"/>
                      <a:pt x="74160" y="74865"/>
                    </a:cubicBezTo>
                    <a:cubicBezTo>
                      <a:pt x="72445" y="73674"/>
                      <a:pt x="70639" y="72186"/>
                      <a:pt x="68855" y="70857"/>
                    </a:cubicBezTo>
                    <a:lnTo>
                      <a:pt x="58519" y="62453"/>
                    </a:lnTo>
                    <a:lnTo>
                      <a:pt x="53328" y="58193"/>
                    </a:lnTo>
                    <a:lnTo>
                      <a:pt x="50721" y="56086"/>
                    </a:lnTo>
                    <a:lnTo>
                      <a:pt x="50057" y="55513"/>
                    </a:lnTo>
                    <a:lnTo>
                      <a:pt x="49234" y="54918"/>
                    </a:lnTo>
                    <a:lnTo>
                      <a:pt x="47885" y="53933"/>
                    </a:lnTo>
                    <a:lnTo>
                      <a:pt x="45187" y="51941"/>
                    </a:lnTo>
                    <a:lnTo>
                      <a:pt x="42214" y="49925"/>
                    </a:lnTo>
                    <a:lnTo>
                      <a:pt x="40819" y="48986"/>
                    </a:lnTo>
                    <a:lnTo>
                      <a:pt x="40064" y="48483"/>
                    </a:lnTo>
                    <a:lnTo>
                      <a:pt x="39355" y="48025"/>
                    </a:lnTo>
                    <a:lnTo>
                      <a:pt x="36520" y="46261"/>
                    </a:lnTo>
                    <a:lnTo>
                      <a:pt x="30872" y="42734"/>
                    </a:lnTo>
                    <a:cubicBezTo>
                      <a:pt x="29156" y="41543"/>
                      <a:pt x="27350" y="40398"/>
                      <a:pt x="25772" y="39116"/>
                    </a:cubicBezTo>
                    <a:cubicBezTo>
                      <a:pt x="24034" y="37811"/>
                      <a:pt x="22799" y="36620"/>
                      <a:pt x="21290" y="35268"/>
                    </a:cubicBezTo>
                    <a:lnTo>
                      <a:pt x="19003" y="32772"/>
                    </a:lnTo>
                    <a:lnTo>
                      <a:pt x="18866" y="32612"/>
                    </a:lnTo>
                    <a:lnTo>
                      <a:pt x="18866" y="32612"/>
                    </a:lnTo>
                    <a:lnTo>
                      <a:pt x="18660" y="32360"/>
                    </a:lnTo>
                    <a:lnTo>
                      <a:pt x="18226" y="31764"/>
                    </a:lnTo>
                    <a:lnTo>
                      <a:pt x="17311" y="30573"/>
                    </a:lnTo>
                    <a:cubicBezTo>
                      <a:pt x="16144" y="28971"/>
                      <a:pt x="15047" y="27230"/>
                      <a:pt x="14201" y="25627"/>
                    </a:cubicBezTo>
                    <a:cubicBezTo>
                      <a:pt x="13743" y="24894"/>
                      <a:pt x="13263" y="23703"/>
                      <a:pt x="12806" y="22719"/>
                    </a:cubicBezTo>
                    <a:lnTo>
                      <a:pt x="12623" y="22329"/>
                    </a:lnTo>
                    <a:lnTo>
                      <a:pt x="12577" y="22237"/>
                    </a:lnTo>
                    <a:lnTo>
                      <a:pt x="12577" y="22237"/>
                    </a:lnTo>
                    <a:cubicBezTo>
                      <a:pt x="12577" y="22237"/>
                      <a:pt x="12532" y="22146"/>
                      <a:pt x="12532" y="22146"/>
                    </a:cubicBezTo>
                    <a:lnTo>
                      <a:pt x="12211" y="21367"/>
                    </a:lnTo>
                    <a:lnTo>
                      <a:pt x="11617" y="19902"/>
                    </a:lnTo>
                    <a:lnTo>
                      <a:pt x="10313" y="15894"/>
                    </a:lnTo>
                    <a:lnTo>
                      <a:pt x="9193" y="11245"/>
                    </a:lnTo>
                    <a:lnTo>
                      <a:pt x="5923" y="11680"/>
                    </a:lnTo>
                    <a:cubicBezTo>
                      <a:pt x="5923" y="11313"/>
                      <a:pt x="5923" y="10970"/>
                      <a:pt x="5991" y="10581"/>
                    </a:cubicBezTo>
                    <a:lnTo>
                      <a:pt x="6243" y="8497"/>
                    </a:lnTo>
                    <a:cubicBezTo>
                      <a:pt x="6334" y="7764"/>
                      <a:pt x="6380" y="7123"/>
                      <a:pt x="6563" y="6481"/>
                    </a:cubicBezTo>
                    <a:lnTo>
                      <a:pt x="7021" y="4466"/>
                    </a:lnTo>
                    <a:lnTo>
                      <a:pt x="7455" y="2450"/>
                    </a:lnTo>
                    <a:cubicBezTo>
                      <a:pt x="7615" y="1786"/>
                      <a:pt x="7889" y="1122"/>
                      <a:pt x="8095" y="458"/>
                    </a:cubicBezTo>
                    <a:lnTo>
                      <a:pt x="7043" y="0"/>
                    </a:lnTo>
                    <a:cubicBezTo>
                      <a:pt x="6746" y="664"/>
                      <a:pt x="6357" y="1374"/>
                      <a:pt x="6083" y="2061"/>
                    </a:cubicBezTo>
                    <a:lnTo>
                      <a:pt x="5374" y="4099"/>
                    </a:lnTo>
                    <a:lnTo>
                      <a:pt x="4642" y="6138"/>
                    </a:lnTo>
                    <a:lnTo>
                      <a:pt x="4459" y="6641"/>
                    </a:lnTo>
                    <a:cubicBezTo>
                      <a:pt x="4368" y="6893"/>
                      <a:pt x="4368" y="7008"/>
                      <a:pt x="4299" y="7214"/>
                    </a:cubicBezTo>
                    <a:lnTo>
                      <a:pt x="4048" y="8290"/>
                    </a:lnTo>
                    <a:lnTo>
                      <a:pt x="3522" y="10466"/>
                    </a:lnTo>
                    <a:cubicBezTo>
                      <a:pt x="3407" y="10970"/>
                      <a:pt x="3339" y="11497"/>
                      <a:pt x="3270" y="12023"/>
                    </a:cubicBezTo>
                    <a:lnTo>
                      <a:pt x="0" y="12436"/>
                    </a:lnTo>
                    <a:lnTo>
                      <a:pt x="229" y="17542"/>
                    </a:lnTo>
                    <a:lnTo>
                      <a:pt x="229" y="17772"/>
                    </a:lnTo>
                    <a:cubicBezTo>
                      <a:pt x="229" y="17772"/>
                      <a:pt x="252" y="17909"/>
                      <a:pt x="252" y="17909"/>
                    </a:cubicBezTo>
                    <a:lnTo>
                      <a:pt x="869" y="22535"/>
                    </a:lnTo>
                    <a:lnTo>
                      <a:pt x="915" y="22833"/>
                    </a:lnTo>
                    <a:lnTo>
                      <a:pt x="915" y="22993"/>
                    </a:lnTo>
                    <a:cubicBezTo>
                      <a:pt x="915" y="22993"/>
                      <a:pt x="1372" y="24871"/>
                      <a:pt x="1372" y="24871"/>
                    </a:cubicBezTo>
                    <a:lnTo>
                      <a:pt x="1601" y="25879"/>
                    </a:lnTo>
                    <a:lnTo>
                      <a:pt x="1875" y="26886"/>
                    </a:lnTo>
                    <a:cubicBezTo>
                      <a:pt x="2218" y="28260"/>
                      <a:pt x="2607" y="29612"/>
                      <a:pt x="3110" y="30940"/>
                    </a:cubicBezTo>
                    <a:lnTo>
                      <a:pt x="3842" y="32955"/>
                    </a:lnTo>
                    <a:lnTo>
                      <a:pt x="4756" y="35039"/>
                    </a:lnTo>
                    <a:cubicBezTo>
                      <a:pt x="4848" y="35246"/>
                      <a:pt x="4940" y="35452"/>
                      <a:pt x="5054" y="35658"/>
                    </a:cubicBezTo>
                    <a:cubicBezTo>
                      <a:pt x="6860" y="41498"/>
                      <a:pt x="9467" y="46788"/>
                      <a:pt x="12783" y="51872"/>
                    </a:cubicBezTo>
                    <a:cubicBezTo>
                      <a:pt x="13652" y="53269"/>
                      <a:pt x="14590" y="54529"/>
                      <a:pt x="15527" y="55743"/>
                    </a:cubicBezTo>
                    <a:cubicBezTo>
                      <a:pt x="16007" y="56384"/>
                      <a:pt x="16396" y="56956"/>
                      <a:pt x="16991" y="57643"/>
                    </a:cubicBezTo>
                    <a:lnTo>
                      <a:pt x="18500" y="59407"/>
                    </a:lnTo>
                    <a:lnTo>
                      <a:pt x="24583" y="66506"/>
                    </a:lnTo>
                    <a:cubicBezTo>
                      <a:pt x="32587" y="76079"/>
                      <a:pt x="41208" y="85034"/>
                      <a:pt x="49120" y="94492"/>
                    </a:cubicBezTo>
                    <a:cubicBezTo>
                      <a:pt x="51155" y="96805"/>
                      <a:pt x="53099" y="99233"/>
                      <a:pt x="55088" y="101569"/>
                    </a:cubicBezTo>
                    <a:cubicBezTo>
                      <a:pt x="57078" y="103927"/>
                      <a:pt x="59022" y="106309"/>
                      <a:pt x="60897" y="108714"/>
                    </a:cubicBezTo>
                    <a:cubicBezTo>
                      <a:pt x="62772" y="111141"/>
                      <a:pt x="64716" y="113478"/>
                      <a:pt x="66545" y="115974"/>
                    </a:cubicBezTo>
                    <a:lnTo>
                      <a:pt x="72056" y="123462"/>
                    </a:lnTo>
                    <a:cubicBezTo>
                      <a:pt x="73840" y="125936"/>
                      <a:pt x="75441" y="128501"/>
                      <a:pt x="77156" y="130974"/>
                    </a:cubicBezTo>
                    <a:lnTo>
                      <a:pt x="79671" y="134730"/>
                    </a:lnTo>
                    <a:cubicBezTo>
                      <a:pt x="80495" y="136036"/>
                      <a:pt x="81272" y="137387"/>
                      <a:pt x="82049" y="138715"/>
                    </a:cubicBezTo>
                    <a:lnTo>
                      <a:pt x="84428" y="142746"/>
                    </a:lnTo>
                    <a:lnTo>
                      <a:pt x="86212" y="145746"/>
                    </a:lnTo>
                    <a:lnTo>
                      <a:pt x="86349" y="145998"/>
                    </a:lnTo>
                    <a:lnTo>
                      <a:pt x="86417" y="146112"/>
                    </a:lnTo>
                    <a:cubicBezTo>
                      <a:pt x="86417" y="146112"/>
                      <a:pt x="86349" y="145998"/>
                      <a:pt x="86417" y="146112"/>
                    </a:cubicBezTo>
                    <a:lnTo>
                      <a:pt x="86669" y="146616"/>
                    </a:lnTo>
                    <a:lnTo>
                      <a:pt x="90694" y="154632"/>
                    </a:lnTo>
                    <a:cubicBezTo>
                      <a:pt x="91082" y="155319"/>
                      <a:pt x="91448" y="156029"/>
                      <a:pt x="91768" y="156739"/>
                    </a:cubicBezTo>
                    <a:cubicBezTo>
                      <a:pt x="91768" y="159533"/>
                      <a:pt x="91700" y="162395"/>
                      <a:pt x="91540" y="164731"/>
                    </a:cubicBezTo>
                    <a:lnTo>
                      <a:pt x="91311" y="166953"/>
                    </a:lnTo>
                    <a:lnTo>
                      <a:pt x="91242" y="167525"/>
                    </a:lnTo>
                    <a:lnTo>
                      <a:pt x="91174" y="167915"/>
                    </a:lnTo>
                    <a:lnTo>
                      <a:pt x="91014" y="169037"/>
                    </a:lnTo>
                    <a:lnTo>
                      <a:pt x="90373" y="173434"/>
                    </a:lnTo>
                    <a:cubicBezTo>
                      <a:pt x="90213" y="174625"/>
                      <a:pt x="89802" y="176090"/>
                      <a:pt x="89527" y="177442"/>
                    </a:cubicBezTo>
                    <a:cubicBezTo>
                      <a:pt x="89207" y="178816"/>
                      <a:pt x="88956" y="180167"/>
                      <a:pt x="88590" y="181564"/>
                    </a:cubicBezTo>
                    <a:lnTo>
                      <a:pt x="87332" y="185801"/>
                    </a:lnTo>
                    <a:lnTo>
                      <a:pt x="86692" y="187954"/>
                    </a:lnTo>
                    <a:lnTo>
                      <a:pt x="86417" y="188870"/>
                    </a:lnTo>
                    <a:lnTo>
                      <a:pt x="86051" y="189877"/>
                    </a:lnTo>
                    <a:cubicBezTo>
                      <a:pt x="85022" y="192580"/>
                      <a:pt x="84176" y="195236"/>
                      <a:pt x="83010" y="197916"/>
                    </a:cubicBezTo>
                    <a:lnTo>
                      <a:pt x="81272" y="202015"/>
                    </a:lnTo>
                    <a:lnTo>
                      <a:pt x="80403" y="204054"/>
                    </a:lnTo>
                    <a:lnTo>
                      <a:pt x="80174" y="204557"/>
                    </a:lnTo>
                    <a:cubicBezTo>
                      <a:pt x="80174" y="204557"/>
                      <a:pt x="80037" y="204855"/>
                      <a:pt x="79968" y="204969"/>
                    </a:cubicBezTo>
                    <a:lnTo>
                      <a:pt x="79488" y="205954"/>
                    </a:lnTo>
                    <a:cubicBezTo>
                      <a:pt x="78208" y="208542"/>
                      <a:pt x="77019" y="211130"/>
                      <a:pt x="75646" y="213741"/>
                    </a:cubicBezTo>
                    <a:lnTo>
                      <a:pt x="73543" y="217657"/>
                    </a:lnTo>
                    <a:lnTo>
                      <a:pt x="72491" y="219604"/>
                    </a:lnTo>
                    <a:lnTo>
                      <a:pt x="71965" y="220588"/>
                    </a:lnTo>
                    <a:lnTo>
                      <a:pt x="71828" y="220817"/>
                    </a:lnTo>
                    <a:lnTo>
                      <a:pt x="71782" y="220955"/>
                    </a:lnTo>
                    <a:lnTo>
                      <a:pt x="71736" y="221024"/>
                    </a:lnTo>
                    <a:lnTo>
                      <a:pt x="71736" y="221024"/>
                    </a:lnTo>
                    <a:lnTo>
                      <a:pt x="71507" y="221413"/>
                    </a:lnTo>
                    <a:lnTo>
                      <a:pt x="62360" y="236620"/>
                    </a:lnTo>
                    <a:lnTo>
                      <a:pt x="61857" y="237490"/>
                    </a:lnTo>
                    <a:lnTo>
                      <a:pt x="61240" y="238406"/>
                    </a:lnTo>
                    <a:lnTo>
                      <a:pt x="60028" y="240261"/>
                    </a:lnTo>
                    <a:lnTo>
                      <a:pt x="57604" y="243994"/>
                    </a:lnTo>
                    <a:lnTo>
                      <a:pt x="52756" y="251414"/>
                    </a:lnTo>
                    <a:lnTo>
                      <a:pt x="51544" y="253246"/>
                    </a:lnTo>
                    <a:cubicBezTo>
                      <a:pt x="51201" y="253773"/>
                      <a:pt x="50721" y="254460"/>
                      <a:pt x="50332" y="255055"/>
                    </a:cubicBezTo>
                    <a:lnTo>
                      <a:pt x="47817" y="258720"/>
                    </a:lnTo>
                    <a:lnTo>
                      <a:pt x="42808" y="266071"/>
                    </a:lnTo>
                    <a:lnTo>
                      <a:pt x="37732" y="273445"/>
                    </a:lnTo>
                    <a:lnTo>
                      <a:pt x="35331" y="277224"/>
                    </a:lnTo>
                    <a:lnTo>
                      <a:pt x="33044" y="281026"/>
                    </a:lnTo>
                    <a:lnTo>
                      <a:pt x="32975" y="281140"/>
                    </a:lnTo>
                    <a:lnTo>
                      <a:pt x="32975" y="281186"/>
                    </a:lnTo>
                    <a:cubicBezTo>
                      <a:pt x="32975" y="281186"/>
                      <a:pt x="30140" y="287140"/>
                      <a:pt x="30140" y="287140"/>
                    </a:cubicBezTo>
                    <a:cubicBezTo>
                      <a:pt x="29957" y="287553"/>
                      <a:pt x="29934" y="287713"/>
                      <a:pt x="29820" y="288011"/>
                    </a:cubicBezTo>
                    <a:lnTo>
                      <a:pt x="29545" y="288789"/>
                    </a:lnTo>
                    <a:lnTo>
                      <a:pt x="29248" y="289660"/>
                    </a:lnTo>
                    <a:lnTo>
                      <a:pt x="28996" y="290438"/>
                    </a:lnTo>
                    <a:lnTo>
                      <a:pt x="27967" y="293553"/>
                    </a:lnTo>
                    <a:lnTo>
                      <a:pt x="27921" y="293690"/>
                    </a:lnTo>
                    <a:lnTo>
                      <a:pt x="27921" y="293690"/>
                    </a:lnTo>
                    <a:cubicBezTo>
                      <a:pt x="27921" y="293690"/>
                      <a:pt x="27190" y="297584"/>
                      <a:pt x="27190" y="297584"/>
                    </a:cubicBezTo>
                    <a:lnTo>
                      <a:pt x="26847" y="299599"/>
                    </a:lnTo>
                    <a:lnTo>
                      <a:pt x="26847" y="299851"/>
                    </a:lnTo>
                    <a:cubicBezTo>
                      <a:pt x="26778" y="300171"/>
                      <a:pt x="26801" y="300080"/>
                      <a:pt x="26778" y="300217"/>
                    </a:cubicBezTo>
                    <a:lnTo>
                      <a:pt x="26778" y="300698"/>
                    </a:lnTo>
                    <a:cubicBezTo>
                      <a:pt x="26778" y="300698"/>
                      <a:pt x="26686" y="301706"/>
                      <a:pt x="26686" y="301706"/>
                    </a:cubicBezTo>
                    <a:lnTo>
                      <a:pt x="26595" y="303767"/>
                    </a:lnTo>
                    <a:cubicBezTo>
                      <a:pt x="26572" y="304431"/>
                      <a:pt x="26595" y="305072"/>
                      <a:pt x="26595" y="305736"/>
                    </a:cubicBezTo>
                    <a:lnTo>
                      <a:pt x="26595" y="305988"/>
                    </a:lnTo>
                    <a:cubicBezTo>
                      <a:pt x="26595" y="305988"/>
                      <a:pt x="26618" y="306309"/>
                      <a:pt x="26618" y="306309"/>
                    </a:cubicBezTo>
                    <a:lnTo>
                      <a:pt x="26664" y="306813"/>
                    </a:lnTo>
                    <a:lnTo>
                      <a:pt x="26755" y="307798"/>
                    </a:lnTo>
                    <a:lnTo>
                      <a:pt x="26938" y="309722"/>
                    </a:lnTo>
                    <a:lnTo>
                      <a:pt x="26938" y="309813"/>
                    </a:lnTo>
                    <a:cubicBezTo>
                      <a:pt x="26938" y="309813"/>
                      <a:pt x="26938" y="309859"/>
                      <a:pt x="26938" y="309859"/>
                    </a:cubicBezTo>
                    <a:lnTo>
                      <a:pt x="27693" y="313180"/>
                    </a:lnTo>
                    <a:cubicBezTo>
                      <a:pt x="28036" y="314279"/>
                      <a:pt x="28402" y="315401"/>
                      <a:pt x="28768" y="316477"/>
                    </a:cubicBezTo>
                    <a:lnTo>
                      <a:pt x="29934" y="319271"/>
                    </a:lnTo>
                    <a:cubicBezTo>
                      <a:pt x="30391" y="320165"/>
                      <a:pt x="30872" y="321012"/>
                      <a:pt x="31329" y="321905"/>
                    </a:cubicBezTo>
                    <a:lnTo>
                      <a:pt x="31329" y="321951"/>
                    </a:lnTo>
                    <a:cubicBezTo>
                      <a:pt x="31329" y="321951"/>
                      <a:pt x="31374" y="321974"/>
                      <a:pt x="31374" y="321974"/>
                    </a:cubicBezTo>
                    <a:cubicBezTo>
                      <a:pt x="32060" y="322936"/>
                      <a:pt x="32701" y="324012"/>
                      <a:pt x="33433" y="324905"/>
                    </a:cubicBezTo>
                    <a:cubicBezTo>
                      <a:pt x="33798" y="325386"/>
                      <a:pt x="34119" y="325867"/>
                      <a:pt x="34553" y="326302"/>
                    </a:cubicBezTo>
                    <a:lnTo>
                      <a:pt x="35788" y="327631"/>
                    </a:lnTo>
                    <a:lnTo>
                      <a:pt x="37023" y="328959"/>
                    </a:lnTo>
                    <a:lnTo>
                      <a:pt x="38372" y="330104"/>
                    </a:lnTo>
                    <a:lnTo>
                      <a:pt x="39035" y="330676"/>
                    </a:lnTo>
                    <a:lnTo>
                      <a:pt x="39195" y="330814"/>
                    </a:lnTo>
                    <a:cubicBezTo>
                      <a:pt x="39355" y="330951"/>
                      <a:pt x="39355" y="330928"/>
                      <a:pt x="39424" y="330997"/>
                    </a:cubicBezTo>
                    <a:lnTo>
                      <a:pt x="39790" y="331249"/>
                    </a:lnTo>
                    <a:lnTo>
                      <a:pt x="44386" y="334547"/>
                    </a:lnTo>
                    <a:lnTo>
                      <a:pt x="40979" y="330150"/>
                    </a:lnTo>
                    <a:lnTo>
                      <a:pt x="40499" y="329531"/>
                    </a:lnTo>
                    <a:cubicBezTo>
                      <a:pt x="40430" y="329394"/>
                      <a:pt x="40247" y="329119"/>
                      <a:pt x="40133" y="328936"/>
                    </a:cubicBezTo>
                    <a:lnTo>
                      <a:pt x="39333" y="327676"/>
                    </a:lnTo>
                    <a:cubicBezTo>
                      <a:pt x="39058" y="327287"/>
                      <a:pt x="38852" y="326783"/>
                      <a:pt x="38601" y="326325"/>
                    </a:cubicBezTo>
                    <a:lnTo>
                      <a:pt x="37869" y="324928"/>
                    </a:lnTo>
                    <a:lnTo>
                      <a:pt x="37503" y="324218"/>
                    </a:lnTo>
                    <a:cubicBezTo>
                      <a:pt x="37503" y="324218"/>
                      <a:pt x="37366" y="323966"/>
                      <a:pt x="37366" y="323920"/>
                    </a:cubicBezTo>
                    <a:lnTo>
                      <a:pt x="37229" y="323577"/>
                    </a:lnTo>
                    <a:cubicBezTo>
                      <a:pt x="36817" y="322661"/>
                      <a:pt x="36428" y="321768"/>
                      <a:pt x="36108" y="320806"/>
                    </a:cubicBezTo>
                    <a:cubicBezTo>
                      <a:pt x="35742" y="319890"/>
                      <a:pt x="35559" y="318928"/>
                      <a:pt x="35285" y="318035"/>
                    </a:cubicBezTo>
                    <a:cubicBezTo>
                      <a:pt x="35033" y="317119"/>
                      <a:pt x="34873" y="315997"/>
                      <a:pt x="34668" y="315012"/>
                    </a:cubicBezTo>
                    <a:cubicBezTo>
                      <a:pt x="34576" y="314439"/>
                      <a:pt x="34576" y="314050"/>
                      <a:pt x="34530" y="313569"/>
                    </a:cubicBezTo>
                    <a:lnTo>
                      <a:pt x="34393" y="312218"/>
                    </a:lnTo>
                    <a:lnTo>
                      <a:pt x="34347" y="309126"/>
                    </a:lnTo>
                    <a:lnTo>
                      <a:pt x="34347" y="309424"/>
                    </a:lnTo>
                    <a:cubicBezTo>
                      <a:pt x="34347" y="309424"/>
                      <a:pt x="34713" y="305851"/>
                      <a:pt x="34713" y="305851"/>
                    </a:cubicBezTo>
                    <a:lnTo>
                      <a:pt x="34827" y="305233"/>
                    </a:lnTo>
                    <a:cubicBezTo>
                      <a:pt x="34896" y="305027"/>
                      <a:pt x="34896" y="304844"/>
                      <a:pt x="34965" y="304546"/>
                    </a:cubicBezTo>
                    <a:lnTo>
                      <a:pt x="35354" y="302874"/>
                    </a:lnTo>
                    <a:lnTo>
                      <a:pt x="35628" y="301591"/>
                    </a:lnTo>
                    <a:lnTo>
                      <a:pt x="35628" y="301500"/>
                    </a:lnTo>
                    <a:cubicBezTo>
                      <a:pt x="35628" y="301500"/>
                      <a:pt x="35674" y="301431"/>
                      <a:pt x="35674" y="301431"/>
                    </a:cubicBezTo>
                    <a:cubicBezTo>
                      <a:pt x="35674" y="301362"/>
                      <a:pt x="35582" y="301912"/>
                      <a:pt x="35628" y="301683"/>
                    </a:cubicBezTo>
                    <a:lnTo>
                      <a:pt x="35628" y="301683"/>
                    </a:lnTo>
                    <a:cubicBezTo>
                      <a:pt x="35628" y="301683"/>
                      <a:pt x="35628" y="301614"/>
                      <a:pt x="35628" y="301614"/>
                    </a:cubicBezTo>
                    <a:lnTo>
                      <a:pt x="35697" y="301408"/>
                    </a:lnTo>
                    <a:lnTo>
                      <a:pt x="35994" y="300606"/>
                    </a:lnTo>
                    <a:lnTo>
                      <a:pt x="36131" y="300171"/>
                    </a:lnTo>
                    <a:lnTo>
                      <a:pt x="36199" y="299988"/>
                    </a:lnTo>
                    <a:lnTo>
                      <a:pt x="36199" y="299988"/>
                    </a:lnTo>
                    <a:cubicBezTo>
                      <a:pt x="36199" y="299988"/>
                      <a:pt x="36131" y="300171"/>
                      <a:pt x="36154" y="300149"/>
                    </a:cubicBezTo>
                    <a:lnTo>
                      <a:pt x="36154" y="300149"/>
                    </a:lnTo>
                    <a:cubicBezTo>
                      <a:pt x="36154" y="300149"/>
                      <a:pt x="36154" y="300103"/>
                      <a:pt x="36154" y="300103"/>
                    </a:cubicBezTo>
                    <a:lnTo>
                      <a:pt x="36154" y="300103"/>
                    </a:lnTo>
                    <a:cubicBezTo>
                      <a:pt x="36154" y="300103"/>
                      <a:pt x="36177" y="299965"/>
                      <a:pt x="36177" y="299965"/>
                    </a:cubicBezTo>
                    <a:lnTo>
                      <a:pt x="37297" y="297011"/>
                    </a:lnTo>
                    <a:lnTo>
                      <a:pt x="38647" y="294377"/>
                    </a:lnTo>
                    <a:lnTo>
                      <a:pt x="39241" y="293209"/>
                    </a:lnTo>
                    <a:lnTo>
                      <a:pt x="39584" y="292568"/>
                    </a:lnTo>
                    <a:lnTo>
                      <a:pt x="39744" y="292248"/>
                    </a:lnTo>
                    <a:lnTo>
                      <a:pt x="39790" y="292156"/>
                    </a:lnTo>
                    <a:lnTo>
                      <a:pt x="39836" y="292087"/>
                    </a:lnTo>
                    <a:lnTo>
                      <a:pt x="40887" y="290461"/>
                    </a:lnTo>
                    <a:lnTo>
                      <a:pt x="40956" y="290530"/>
                    </a:lnTo>
                    <a:cubicBezTo>
                      <a:pt x="41414" y="290896"/>
                      <a:pt x="41916" y="291286"/>
                      <a:pt x="42282" y="291515"/>
                    </a:cubicBezTo>
                    <a:lnTo>
                      <a:pt x="43494" y="292293"/>
                    </a:lnTo>
                    <a:lnTo>
                      <a:pt x="44295" y="292797"/>
                    </a:lnTo>
                    <a:lnTo>
                      <a:pt x="44935" y="293141"/>
                    </a:lnTo>
                    <a:lnTo>
                      <a:pt x="47474" y="294492"/>
                    </a:lnTo>
                    <a:lnTo>
                      <a:pt x="48731" y="295156"/>
                    </a:lnTo>
                    <a:lnTo>
                      <a:pt x="50103" y="295866"/>
                    </a:lnTo>
                    <a:lnTo>
                      <a:pt x="52687" y="297148"/>
                    </a:lnTo>
                    <a:lnTo>
                      <a:pt x="54014" y="297790"/>
                    </a:lnTo>
                    <a:cubicBezTo>
                      <a:pt x="54471" y="297996"/>
                      <a:pt x="54860" y="298179"/>
                      <a:pt x="55271" y="298408"/>
                    </a:cubicBezTo>
                    <a:lnTo>
                      <a:pt x="55592" y="298568"/>
                    </a:lnTo>
                    <a:lnTo>
                      <a:pt x="55752" y="298660"/>
                    </a:lnTo>
                    <a:lnTo>
                      <a:pt x="55752" y="298660"/>
                    </a:lnTo>
                    <a:cubicBezTo>
                      <a:pt x="55752" y="298660"/>
                      <a:pt x="55523" y="298545"/>
                      <a:pt x="55568" y="298545"/>
                    </a:cubicBezTo>
                    <a:lnTo>
                      <a:pt x="55568" y="298545"/>
                    </a:lnTo>
                    <a:cubicBezTo>
                      <a:pt x="55568" y="298545"/>
                      <a:pt x="55615" y="298568"/>
                      <a:pt x="55615" y="298568"/>
                    </a:cubicBezTo>
                    <a:lnTo>
                      <a:pt x="55706" y="298614"/>
                    </a:lnTo>
                    <a:lnTo>
                      <a:pt x="56438" y="299049"/>
                    </a:lnTo>
                    <a:lnTo>
                      <a:pt x="56941" y="299324"/>
                    </a:lnTo>
                    <a:lnTo>
                      <a:pt x="57352" y="299507"/>
                    </a:lnTo>
                    <a:lnTo>
                      <a:pt x="57512" y="299645"/>
                    </a:lnTo>
                    <a:lnTo>
                      <a:pt x="58656" y="300446"/>
                    </a:lnTo>
                    <a:cubicBezTo>
                      <a:pt x="58862" y="300584"/>
                      <a:pt x="59045" y="300652"/>
                      <a:pt x="59250" y="300858"/>
                    </a:cubicBezTo>
                    <a:lnTo>
                      <a:pt x="60485" y="301958"/>
                    </a:lnTo>
                    <a:lnTo>
                      <a:pt x="60622" y="302095"/>
                    </a:lnTo>
                    <a:lnTo>
                      <a:pt x="60714" y="302164"/>
                    </a:lnTo>
                    <a:lnTo>
                      <a:pt x="60714" y="302164"/>
                    </a:lnTo>
                    <a:cubicBezTo>
                      <a:pt x="60714" y="302164"/>
                      <a:pt x="60714" y="302164"/>
                      <a:pt x="60645" y="302095"/>
                    </a:cubicBezTo>
                    <a:lnTo>
                      <a:pt x="60645" y="302095"/>
                    </a:lnTo>
                    <a:cubicBezTo>
                      <a:pt x="60645" y="302095"/>
                      <a:pt x="60897" y="302370"/>
                      <a:pt x="60897" y="302370"/>
                    </a:cubicBezTo>
                    <a:lnTo>
                      <a:pt x="61857" y="303423"/>
                    </a:lnTo>
                    <a:lnTo>
                      <a:pt x="61949" y="303538"/>
                    </a:lnTo>
                    <a:lnTo>
                      <a:pt x="63001" y="304981"/>
                    </a:lnTo>
                    <a:lnTo>
                      <a:pt x="63001" y="304981"/>
                    </a:lnTo>
                    <a:cubicBezTo>
                      <a:pt x="63001" y="304981"/>
                      <a:pt x="63778" y="306355"/>
                      <a:pt x="63778" y="306355"/>
                    </a:cubicBezTo>
                    <a:lnTo>
                      <a:pt x="63961" y="306698"/>
                    </a:lnTo>
                    <a:cubicBezTo>
                      <a:pt x="63961" y="306698"/>
                      <a:pt x="64052" y="306859"/>
                      <a:pt x="64075" y="306927"/>
                    </a:cubicBezTo>
                    <a:lnTo>
                      <a:pt x="64556" y="307981"/>
                    </a:lnTo>
                    <a:lnTo>
                      <a:pt x="64647" y="308164"/>
                    </a:lnTo>
                    <a:lnTo>
                      <a:pt x="64693" y="308256"/>
                    </a:lnTo>
                    <a:lnTo>
                      <a:pt x="64693" y="308256"/>
                    </a:lnTo>
                    <a:cubicBezTo>
                      <a:pt x="64693" y="308256"/>
                      <a:pt x="64693" y="308302"/>
                      <a:pt x="64693" y="308302"/>
                    </a:cubicBezTo>
                    <a:cubicBezTo>
                      <a:pt x="64693" y="308302"/>
                      <a:pt x="64670" y="308210"/>
                      <a:pt x="64624" y="308118"/>
                    </a:cubicBezTo>
                    <a:lnTo>
                      <a:pt x="64624" y="308118"/>
                    </a:lnTo>
                    <a:cubicBezTo>
                      <a:pt x="64624" y="308118"/>
                      <a:pt x="64876" y="308874"/>
                      <a:pt x="64876" y="308874"/>
                    </a:cubicBezTo>
                    <a:lnTo>
                      <a:pt x="65356" y="310363"/>
                    </a:lnTo>
                    <a:lnTo>
                      <a:pt x="65608" y="311118"/>
                    </a:lnTo>
                    <a:lnTo>
                      <a:pt x="65676" y="311302"/>
                    </a:lnTo>
                    <a:lnTo>
                      <a:pt x="65676" y="311348"/>
                    </a:lnTo>
                    <a:cubicBezTo>
                      <a:pt x="65676" y="311348"/>
                      <a:pt x="65676" y="311370"/>
                      <a:pt x="65676" y="311370"/>
                    </a:cubicBezTo>
                    <a:lnTo>
                      <a:pt x="65676" y="311370"/>
                    </a:lnTo>
                    <a:cubicBezTo>
                      <a:pt x="65653" y="311210"/>
                      <a:pt x="65676" y="311210"/>
                      <a:pt x="65676" y="311233"/>
                    </a:cubicBezTo>
                    <a:lnTo>
                      <a:pt x="65676" y="311233"/>
                    </a:lnTo>
                    <a:cubicBezTo>
                      <a:pt x="65676" y="311233"/>
                      <a:pt x="65676" y="311348"/>
                      <a:pt x="65676" y="311348"/>
                    </a:cubicBezTo>
                    <a:lnTo>
                      <a:pt x="66088" y="313248"/>
                    </a:lnTo>
                    <a:lnTo>
                      <a:pt x="66248" y="313935"/>
                    </a:lnTo>
                    <a:lnTo>
                      <a:pt x="66362" y="314714"/>
                    </a:lnTo>
                    <a:cubicBezTo>
                      <a:pt x="66431" y="315241"/>
                      <a:pt x="66500" y="315722"/>
                      <a:pt x="66545" y="316249"/>
                    </a:cubicBezTo>
                    <a:lnTo>
                      <a:pt x="66637" y="317439"/>
                    </a:lnTo>
                    <a:lnTo>
                      <a:pt x="67597" y="316569"/>
                    </a:lnTo>
                    <a:cubicBezTo>
                      <a:pt x="67826" y="316363"/>
                      <a:pt x="68169" y="316042"/>
                      <a:pt x="68329" y="315836"/>
                    </a:cubicBezTo>
                    <a:lnTo>
                      <a:pt x="68923" y="315149"/>
                    </a:lnTo>
                    <a:lnTo>
                      <a:pt x="69221" y="314783"/>
                    </a:lnTo>
                    <a:lnTo>
                      <a:pt x="69358" y="314622"/>
                    </a:lnTo>
                    <a:lnTo>
                      <a:pt x="69426" y="314508"/>
                    </a:lnTo>
                    <a:lnTo>
                      <a:pt x="69495" y="314302"/>
                    </a:lnTo>
                    <a:lnTo>
                      <a:pt x="69495" y="314302"/>
                    </a:lnTo>
                    <a:cubicBezTo>
                      <a:pt x="69495" y="314302"/>
                      <a:pt x="69495" y="314279"/>
                      <a:pt x="69495" y="314279"/>
                    </a:cubicBezTo>
                    <a:lnTo>
                      <a:pt x="69495" y="314233"/>
                    </a:lnTo>
                    <a:cubicBezTo>
                      <a:pt x="69495" y="314233"/>
                      <a:pt x="69518" y="314187"/>
                      <a:pt x="69518" y="314187"/>
                    </a:cubicBezTo>
                    <a:lnTo>
                      <a:pt x="69998" y="313409"/>
                    </a:lnTo>
                    <a:cubicBezTo>
                      <a:pt x="70318" y="312882"/>
                      <a:pt x="70593" y="312355"/>
                      <a:pt x="70890" y="311828"/>
                    </a:cubicBezTo>
                    <a:lnTo>
                      <a:pt x="71302" y="310706"/>
                    </a:lnTo>
                    <a:lnTo>
                      <a:pt x="71645" y="309676"/>
                    </a:lnTo>
                    <a:cubicBezTo>
                      <a:pt x="71782" y="309286"/>
                      <a:pt x="71805" y="309035"/>
                      <a:pt x="71896" y="308737"/>
                    </a:cubicBezTo>
                    <a:lnTo>
                      <a:pt x="72102" y="307889"/>
                    </a:lnTo>
                    <a:lnTo>
                      <a:pt x="72193" y="307454"/>
                    </a:lnTo>
                    <a:lnTo>
                      <a:pt x="72193" y="307340"/>
                    </a:lnTo>
                    <a:cubicBezTo>
                      <a:pt x="72193" y="307340"/>
                      <a:pt x="72216" y="307157"/>
                      <a:pt x="72216" y="307157"/>
                    </a:cubicBezTo>
                    <a:lnTo>
                      <a:pt x="72216" y="307157"/>
                    </a:lnTo>
                    <a:cubicBezTo>
                      <a:pt x="72216" y="307157"/>
                      <a:pt x="72216" y="307111"/>
                      <a:pt x="72216" y="307111"/>
                    </a:cubicBezTo>
                    <a:lnTo>
                      <a:pt x="72216" y="307042"/>
                    </a:lnTo>
                    <a:cubicBezTo>
                      <a:pt x="72216" y="307042"/>
                      <a:pt x="72262" y="306790"/>
                      <a:pt x="72262" y="306790"/>
                    </a:cubicBezTo>
                    <a:lnTo>
                      <a:pt x="72354" y="305759"/>
                    </a:lnTo>
                    <a:lnTo>
                      <a:pt x="72445" y="304752"/>
                    </a:lnTo>
                    <a:cubicBezTo>
                      <a:pt x="72468" y="304385"/>
                      <a:pt x="72399" y="304019"/>
                      <a:pt x="72399" y="303653"/>
                    </a:cubicBezTo>
                    <a:cubicBezTo>
                      <a:pt x="72331" y="302920"/>
                      <a:pt x="72285" y="302141"/>
                      <a:pt x="72193" y="301408"/>
                    </a:cubicBezTo>
                    <a:lnTo>
                      <a:pt x="72193" y="301317"/>
                    </a:lnTo>
                    <a:cubicBezTo>
                      <a:pt x="72193" y="301317"/>
                      <a:pt x="71873" y="299943"/>
                      <a:pt x="71873" y="299943"/>
                    </a:cubicBezTo>
                    <a:lnTo>
                      <a:pt x="71736" y="299255"/>
                    </a:lnTo>
                    <a:lnTo>
                      <a:pt x="71668" y="298912"/>
                    </a:lnTo>
                    <a:lnTo>
                      <a:pt x="71668" y="298729"/>
                    </a:lnTo>
                    <a:cubicBezTo>
                      <a:pt x="71668" y="298729"/>
                      <a:pt x="71507" y="298385"/>
                      <a:pt x="71507" y="298385"/>
                    </a:cubicBezTo>
                    <a:lnTo>
                      <a:pt x="71119" y="297354"/>
                    </a:lnTo>
                    <a:lnTo>
                      <a:pt x="70753" y="296439"/>
                    </a:lnTo>
                    <a:lnTo>
                      <a:pt x="70478" y="295797"/>
                    </a:lnTo>
                    <a:lnTo>
                      <a:pt x="70318" y="295477"/>
                    </a:lnTo>
                    <a:lnTo>
                      <a:pt x="70318" y="295408"/>
                    </a:lnTo>
                    <a:cubicBezTo>
                      <a:pt x="70318" y="295408"/>
                      <a:pt x="70273" y="295339"/>
                      <a:pt x="70273" y="295339"/>
                    </a:cubicBezTo>
                    <a:lnTo>
                      <a:pt x="70273" y="295339"/>
                    </a:lnTo>
                    <a:lnTo>
                      <a:pt x="70158" y="295156"/>
                    </a:lnTo>
                    <a:lnTo>
                      <a:pt x="70044" y="294950"/>
                    </a:lnTo>
                    <a:lnTo>
                      <a:pt x="69129" y="293461"/>
                    </a:lnTo>
                    <a:cubicBezTo>
                      <a:pt x="68832" y="292957"/>
                      <a:pt x="68512" y="292431"/>
                      <a:pt x="68169" y="291973"/>
                    </a:cubicBezTo>
                    <a:cubicBezTo>
                      <a:pt x="67437" y="291057"/>
                      <a:pt x="66659" y="290187"/>
                      <a:pt x="65882" y="289316"/>
                    </a:cubicBezTo>
                    <a:lnTo>
                      <a:pt x="66179" y="289591"/>
                    </a:lnTo>
                    <a:cubicBezTo>
                      <a:pt x="65585" y="289018"/>
                      <a:pt x="64830" y="288331"/>
                      <a:pt x="64327" y="287896"/>
                    </a:cubicBezTo>
                    <a:lnTo>
                      <a:pt x="63687" y="287370"/>
                    </a:lnTo>
                    <a:lnTo>
                      <a:pt x="63366" y="287095"/>
                    </a:lnTo>
                    <a:lnTo>
                      <a:pt x="63344" y="287095"/>
                    </a:lnTo>
                    <a:cubicBezTo>
                      <a:pt x="63344" y="287095"/>
                      <a:pt x="63344" y="287072"/>
                      <a:pt x="63344" y="287072"/>
                    </a:cubicBezTo>
                    <a:lnTo>
                      <a:pt x="63001" y="286866"/>
                    </a:lnTo>
                    <a:lnTo>
                      <a:pt x="62955" y="286820"/>
                    </a:lnTo>
                    <a:lnTo>
                      <a:pt x="62886" y="286751"/>
                    </a:lnTo>
                    <a:lnTo>
                      <a:pt x="62726" y="286636"/>
                    </a:lnTo>
                    <a:lnTo>
                      <a:pt x="62063" y="286156"/>
                    </a:lnTo>
                    <a:lnTo>
                      <a:pt x="61903" y="286018"/>
                    </a:lnTo>
                    <a:lnTo>
                      <a:pt x="61651" y="285858"/>
                    </a:lnTo>
                    <a:lnTo>
                      <a:pt x="61308" y="285629"/>
                    </a:lnTo>
                    <a:lnTo>
                      <a:pt x="60965" y="285377"/>
                    </a:lnTo>
                    <a:lnTo>
                      <a:pt x="60783" y="285262"/>
                    </a:lnTo>
                    <a:lnTo>
                      <a:pt x="60691" y="285194"/>
                    </a:lnTo>
                    <a:lnTo>
                      <a:pt x="60417" y="285034"/>
                    </a:lnTo>
                    <a:lnTo>
                      <a:pt x="59708" y="284598"/>
                    </a:lnTo>
                    <a:cubicBezTo>
                      <a:pt x="58770" y="284049"/>
                      <a:pt x="57810" y="283499"/>
                      <a:pt x="56872" y="282972"/>
                    </a:cubicBezTo>
                    <a:lnTo>
                      <a:pt x="56163" y="282583"/>
                    </a:lnTo>
                    <a:lnTo>
                      <a:pt x="55637" y="282308"/>
                    </a:lnTo>
                    <a:lnTo>
                      <a:pt x="55271" y="282125"/>
                    </a:lnTo>
                    <a:lnTo>
                      <a:pt x="53785" y="281438"/>
                    </a:lnTo>
                    <a:cubicBezTo>
                      <a:pt x="53282" y="281209"/>
                      <a:pt x="52802" y="280957"/>
                      <a:pt x="52299" y="280751"/>
                    </a:cubicBezTo>
                    <a:lnTo>
                      <a:pt x="51544" y="280430"/>
                    </a:lnTo>
                    <a:lnTo>
                      <a:pt x="51155" y="280270"/>
                    </a:lnTo>
                    <a:lnTo>
                      <a:pt x="51155" y="280270"/>
                    </a:lnTo>
                    <a:cubicBezTo>
                      <a:pt x="51361" y="280384"/>
                      <a:pt x="51452" y="280430"/>
                      <a:pt x="51498" y="280453"/>
                    </a:cubicBezTo>
                    <a:lnTo>
                      <a:pt x="51498" y="280453"/>
                    </a:lnTo>
                    <a:lnTo>
                      <a:pt x="51429" y="280407"/>
                    </a:lnTo>
                    <a:lnTo>
                      <a:pt x="51338" y="280362"/>
                    </a:lnTo>
                    <a:lnTo>
                      <a:pt x="51155" y="280270"/>
                    </a:lnTo>
                    <a:cubicBezTo>
                      <a:pt x="50561" y="279949"/>
                      <a:pt x="49966" y="279675"/>
                      <a:pt x="49349" y="279400"/>
                    </a:cubicBezTo>
                    <a:lnTo>
                      <a:pt x="54357" y="273354"/>
                    </a:lnTo>
                    <a:lnTo>
                      <a:pt x="60142" y="266369"/>
                    </a:lnTo>
                    <a:lnTo>
                      <a:pt x="63023" y="262865"/>
                    </a:lnTo>
                    <a:lnTo>
                      <a:pt x="63206" y="262636"/>
                    </a:lnTo>
                    <a:lnTo>
                      <a:pt x="63481" y="262269"/>
                    </a:lnTo>
                    <a:lnTo>
                      <a:pt x="63824" y="261811"/>
                    </a:lnTo>
                    <a:lnTo>
                      <a:pt x="64510" y="260895"/>
                    </a:lnTo>
                    <a:lnTo>
                      <a:pt x="65859" y="259086"/>
                    </a:lnTo>
                    <a:lnTo>
                      <a:pt x="71256" y="251780"/>
                    </a:lnTo>
                    <a:lnTo>
                      <a:pt x="73954" y="248116"/>
                    </a:lnTo>
                    <a:lnTo>
                      <a:pt x="74640" y="247223"/>
                    </a:lnTo>
                    <a:lnTo>
                      <a:pt x="74984" y="246765"/>
                    </a:lnTo>
                    <a:lnTo>
                      <a:pt x="75166" y="246513"/>
                    </a:lnTo>
                    <a:lnTo>
                      <a:pt x="75258" y="246399"/>
                    </a:lnTo>
                    <a:lnTo>
                      <a:pt x="75555" y="245964"/>
                    </a:lnTo>
                    <a:lnTo>
                      <a:pt x="76767" y="244062"/>
                    </a:lnTo>
                    <a:lnTo>
                      <a:pt x="81569" y="236368"/>
                    </a:lnTo>
                    <a:lnTo>
                      <a:pt x="83970" y="232497"/>
                    </a:lnTo>
                    <a:lnTo>
                      <a:pt x="85159" y="230573"/>
                    </a:lnTo>
                    <a:lnTo>
                      <a:pt x="85891" y="229360"/>
                    </a:lnTo>
                    <a:lnTo>
                      <a:pt x="86120" y="228947"/>
                    </a:lnTo>
                    <a:lnTo>
                      <a:pt x="86394" y="228421"/>
                    </a:lnTo>
                    <a:lnTo>
                      <a:pt x="90854" y="219947"/>
                    </a:lnTo>
                    <a:lnTo>
                      <a:pt x="94558" y="211634"/>
                    </a:lnTo>
                    <a:cubicBezTo>
                      <a:pt x="95862" y="208473"/>
                      <a:pt x="96891" y="205565"/>
                      <a:pt x="98011" y="202496"/>
                    </a:cubicBezTo>
                    <a:cubicBezTo>
                      <a:pt x="98972" y="199542"/>
                      <a:pt x="99749" y="196656"/>
                      <a:pt x="100618" y="193725"/>
                    </a:cubicBezTo>
                    <a:lnTo>
                      <a:pt x="100824" y="193015"/>
                    </a:lnTo>
                    <a:lnTo>
                      <a:pt x="100961" y="192442"/>
                    </a:lnTo>
                    <a:lnTo>
                      <a:pt x="101236" y="191228"/>
                    </a:lnTo>
                    <a:lnTo>
                      <a:pt x="101761" y="188824"/>
                    </a:lnTo>
                    <a:lnTo>
                      <a:pt x="102150" y="186969"/>
                    </a:lnTo>
                    <a:cubicBezTo>
                      <a:pt x="102288" y="187564"/>
                      <a:pt x="102425" y="188114"/>
                      <a:pt x="102562" y="188618"/>
                    </a:cubicBezTo>
                    <a:lnTo>
                      <a:pt x="103591" y="193175"/>
                    </a:lnTo>
                    <a:lnTo>
                      <a:pt x="104094" y="195488"/>
                    </a:lnTo>
                    <a:lnTo>
                      <a:pt x="104505" y="197733"/>
                    </a:lnTo>
                    <a:lnTo>
                      <a:pt x="105352" y="202221"/>
                    </a:lnTo>
                    <a:lnTo>
                      <a:pt x="106038" y="206687"/>
                    </a:lnTo>
                    <a:cubicBezTo>
                      <a:pt x="106289" y="208176"/>
                      <a:pt x="106472" y="209664"/>
                      <a:pt x="106610" y="211107"/>
                    </a:cubicBezTo>
                    <a:lnTo>
                      <a:pt x="107113" y="215504"/>
                    </a:lnTo>
                    <a:lnTo>
                      <a:pt x="107433" y="220153"/>
                    </a:lnTo>
                    <a:lnTo>
                      <a:pt x="107593" y="222375"/>
                    </a:lnTo>
                    <a:lnTo>
                      <a:pt x="107593" y="224619"/>
                    </a:lnTo>
                    <a:cubicBezTo>
                      <a:pt x="107593" y="224619"/>
                      <a:pt x="107684" y="229085"/>
                      <a:pt x="107684" y="229085"/>
                    </a:cubicBezTo>
                    <a:lnTo>
                      <a:pt x="107501" y="233574"/>
                    </a:lnTo>
                    <a:cubicBezTo>
                      <a:pt x="107478" y="236574"/>
                      <a:pt x="107067" y="239459"/>
                      <a:pt x="106861" y="242436"/>
                    </a:cubicBezTo>
                    <a:lnTo>
                      <a:pt x="106267" y="247063"/>
                    </a:lnTo>
                    <a:lnTo>
                      <a:pt x="105946" y="249353"/>
                    </a:lnTo>
                    <a:cubicBezTo>
                      <a:pt x="105878" y="249903"/>
                      <a:pt x="105695" y="250796"/>
                      <a:pt x="105581" y="251505"/>
                    </a:cubicBezTo>
                    <a:lnTo>
                      <a:pt x="103957" y="260414"/>
                    </a:lnTo>
                    <a:cubicBezTo>
                      <a:pt x="101579" y="272461"/>
                      <a:pt x="98446" y="284392"/>
                      <a:pt x="95816" y="296759"/>
                    </a:cubicBezTo>
                    <a:cubicBezTo>
                      <a:pt x="94467" y="302920"/>
                      <a:pt x="93369" y="309172"/>
                      <a:pt x="92431" y="315493"/>
                    </a:cubicBezTo>
                    <a:cubicBezTo>
                      <a:pt x="92088" y="318722"/>
                      <a:pt x="91562" y="321791"/>
                      <a:pt x="91380" y="325134"/>
                    </a:cubicBezTo>
                    <a:lnTo>
                      <a:pt x="91014" y="330058"/>
                    </a:lnTo>
                    <a:cubicBezTo>
                      <a:pt x="90876" y="331707"/>
                      <a:pt x="90922" y="333196"/>
                      <a:pt x="90876" y="334753"/>
                    </a:cubicBezTo>
                    <a:lnTo>
                      <a:pt x="90831" y="337112"/>
                    </a:lnTo>
                    <a:lnTo>
                      <a:pt x="90831" y="338257"/>
                    </a:lnTo>
                    <a:cubicBezTo>
                      <a:pt x="90831" y="338257"/>
                      <a:pt x="90808" y="338555"/>
                      <a:pt x="90808" y="338555"/>
                    </a:cubicBezTo>
                    <a:lnTo>
                      <a:pt x="90808" y="338784"/>
                    </a:lnTo>
                    <a:cubicBezTo>
                      <a:pt x="90808" y="338784"/>
                      <a:pt x="90808" y="338944"/>
                      <a:pt x="90808" y="338944"/>
                    </a:cubicBezTo>
                    <a:lnTo>
                      <a:pt x="90808" y="339562"/>
                    </a:lnTo>
                    <a:cubicBezTo>
                      <a:pt x="90808" y="339562"/>
                      <a:pt x="91014" y="344509"/>
                      <a:pt x="91014" y="344509"/>
                    </a:cubicBezTo>
                    <a:lnTo>
                      <a:pt x="91128" y="346959"/>
                    </a:lnTo>
                    <a:lnTo>
                      <a:pt x="91402" y="349410"/>
                    </a:lnTo>
                    <a:lnTo>
                      <a:pt x="91974" y="354334"/>
                    </a:lnTo>
                    <a:cubicBezTo>
                      <a:pt x="92203" y="355960"/>
                      <a:pt x="92591" y="357563"/>
                      <a:pt x="92889" y="359189"/>
                    </a:cubicBezTo>
                    <a:cubicBezTo>
                      <a:pt x="93232" y="360792"/>
                      <a:pt x="93461" y="362441"/>
                      <a:pt x="93941" y="363998"/>
                    </a:cubicBezTo>
                    <a:cubicBezTo>
                      <a:pt x="94833" y="367182"/>
                      <a:pt x="95564" y="370365"/>
                      <a:pt x="96776" y="373434"/>
                    </a:cubicBezTo>
                    <a:lnTo>
                      <a:pt x="98469" y="378060"/>
                    </a:lnTo>
                    <a:lnTo>
                      <a:pt x="100458" y="382572"/>
                    </a:lnTo>
                    <a:cubicBezTo>
                      <a:pt x="101670" y="385572"/>
                      <a:pt x="103408" y="388549"/>
                      <a:pt x="104963" y="391503"/>
                    </a:cubicBezTo>
                    <a:cubicBezTo>
                      <a:pt x="106610" y="394366"/>
                      <a:pt x="108210" y="396770"/>
                      <a:pt x="109948" y="399542"/>
                    </a:cubicBezTo>
                    <a:lnTo>
                      <a:pt x="111229" y="401488"/>
                    </a:lnTo>
                    <a:lnTo>
                      <a:pt x="111595" y="402038"/>
                    </a:lnTo>
                    <a:lnTo>
                      <a:pt x="111755" y="402267"/>
                    </a:lnTo>
                    <a:lnTo>
                      <a:pt x="112098" y="402725"/>
                    </a:lnTo>
                    <a:lnTo>
                      <a:pt x="112784" y="403687"/>
                    </a:lnTo>
                    <a:lnTo>
                      <a:pt x="115688" y="407534"/>
                    </a:lnTo>
                    <a:lnTo>
                      <a:pt x="117792" y="410328"/>
                    </a:lnTo>
                    <a:lnTo>
                      <a:pt x="117975" y="410557"/>
                    </a:lnTo>
                    <a:lnTo>
                      <a:pt x="118272" y="410947"/>
                    </a:lnTo>
                    <a:lnTo>
                      <a:pt x="118638" y="411382"/>
                    </a:lnTo>
                    <a:lnTo>
                      <a:pt x="121634" y="414954"/>
                    </a:lnTo>
                    <a:cubicBezTo>
                      <a:pt x="123600" y="417313"/>
                      <a:pt x="125704" y="419672"/>
                      <a:pt x="127556" y="422054"/>
                    </a:cubicBezTo>
                    <a:lnTo>
                      <a:pt x="128265" y="422993"/>
                    </a:lnTo>
                    <a:lnTo>
                      <a:pt x="128494" y="423313"/>
                    </a:lnTo>
                    <a:lnTo>
                      <a:pt x="128585" y="423451"/>
                    </a:lnTo>
                    <a:lnTo>
                      <a:pt x="129889" y="425375"/>
                    </a:lnTo>
                    <a:cubicBezTo>
                      <a:pt x="130461" y="426428"/>
                      <a:pt x="130941" y="426932"/>
                      <a:pt x="131627" y="428604"/>
                    </a:cubicBezTo>
                    <a:lnTo>
                      <a:pt x="132015" y="429520"/>
                    </a:lnTo>
                    <a:lnTo>
                      <a:pt x="132084" y="429726"/>
                    </a:lnTo>
                    <a:lnTo>
                      <a:pt x="132199" y="430115"/>
                    </a:lnTo>
                    <a:cubicBezTo>
                      <a:pt x="132336" y="430619"/>
                      <a:pt x="132450" y="431077"/>
                      <a:pt x="132519" y="431512"/>
                    </a:cubicBezTo>
                    <a:cubicBezTo>
                      <a:pt x="132587" y="431947"/>
                      <a:pt x="132587" y="432314"/>
                      <a:pt x="132587" y="432612"/>
                    </a:cubicBezTo>
                    <a:cubicBezTo>
                      <a:pt x="132587" y="432795"/>
                      <a:pt x="132519" y="432955"/>
                      <a:pt x="132519" y="433092"/>
                    </a:cubicBezTo>
                    <a:cubicBezTo>
                      <a:pt x="132496" y="433276"/>
                      <a:pt x="132473" y="433207"/>
                      <a:pt x="132519" y="433276"/>
                    </a:cubicBezTo>
                    <a:cubicBezTo>
                      <a:pt x="132564" y="433230"/>
                      <a:pt x="132427" y="433482"/>
                      <a:pt x="132358" y="433665"/>
                    </a:cubicBezTo>
                    <a:lnTo>
                      <a:pt x="132153" y="434146"/>
                    </a:lnTo>
                    <a:cubicBezTo>
                      <a:pt x="132153" y="434146"/>
                      <a:pt x="132153" y="434192"/>
                      <a:pt x="132153" y="434146"/>
                    </a:cubicBezTo>
                    <a:lnTo>
                      <a:pt x="132038" y="434306"/>
                    </a:lnTo>
                    <a:lnTo>
                      <a:pt x="131856" y="434604"/>
                    </a:lnTo>
                    <a:cubicBezTo>
                      <a:pt x="131604" y="434993"/>
                      <a:pt x="131421" y="435451"/>
                      <a:pt x="130986" y="435864"/>
                    </a:cubicBezTo>
                    <a:cubicBezTo>
                      <a:pt x="130278" y="436803"/>
                      <a:pt x="129477" y="437558"/>
                      <a:pt x="128608" y="438429"/>
                    </a:cubicBezTo>
                    <a:lnTo>
                      <a:pt x="126825" y="439917"/>
                    </a:lnTo>
                    <a:lnTo>
                      <a:pt x="126619" y="440078"/>
                    </a:lnTo>
                    <a:lnTo>
                      <a:pt x="126527" y="440169"/>
                    </a:lnTo>
                    <a:lnTo>
                      <a:pt x="126093" y="440490"/>
                    </a:lnTo>
                    <a:lnTo>
                      <a:pt x="125224" y="441108"/>
                    </a:lnTo>
                    <a:cubicBezTo>
                      <a:pt x="124035" y="441956"/>
                      <a:pt x="122960" y="442757"/>
                      <a:pt x="121679" y="443627"/>
                    </a:cubicBezTo>
                    <a:lnTo>
                      <a:pt x="113950" y="448643"/>
                    </a:lnTo>
                    <a:lnTo>
                      <a:pt x="109994" y="451208"/>
                    </a:lnTo>
                    <a:cubicBezTo>
                      <a:pt x="108668" y="452101"/>
                      <a:pt x="107387" y="452902"/>
                      <a:pt x="106015" y="453887"/>
                    </a:cubicBezTo>
                    <a:lnTo>
                      <a:pt x="102013" y="456750"/>
                    </a:lnTo>
                    <a:lnTo>
                      <a:pt x="98331" y="459613"/>
                    </a:lnTo>
                    <a:lnTo>
                      <a:pt x="97874" y="459979"/>
                    </a:lnTo>
                    <a:lnTo>
                      <a:pt x="97645" y="460162"/>
                    </a:lnTo>
                    <a:cubicBezTo>
                      <a:pt x="97325" y="460391"/>
                      <a:pt x="97485" y="460277"/>
                      <a:pt x="97394" y="460345"/>
                    </a:cubicBezTo>
                    <a:lnTo>
                      <a:pt x="97279" y="460460"/>
                    </a:lnTo>
                    <a:lnTo>
                      <a:pt x="96365" y="461284"/>
                    </a:lnTo>
                    <a:lnTo>
                      <a:pt x="94512" y="462956"/>
                    </a:lnTo>
                    <a:cubicBezTo>
                      <a:pt x="93255" y="464010"/>
                      <a:pt x="92088" y="465201"/>
                      <a:pt x="90945" y="466460"/>
                    </a:cubicBezTo>
                    <a:cubicBezTo>
                      <a:pt x="89802" y="467697"/>
                      <a:pt x="88636" y="468819"/>
                      <a:pt x="87538" y="470353"/>
                    </a:cubicBezTo>
                    <a:lnTo>
                      <a:pt x="85891" y="472483"/>
                    </a:lnTo>
                    <a:cubicBezTo>
                      <a:pt x="85365" y="473193"/>
                      <a:pt x="84725" y="473972"/>
                      <a:pt x="84405" y="474590"/>
                    </a:cubicBezTo>
                    <a:lnTo>
                      <a:pt x="82049" y="478598"/>
                    </a:lnTo>
                    <a:lnTo>
                      <a:pt x="81889" y="478873"/>
                    </a:lnTo>
                    <a:lnTo>
                      <a:pt x="81821" y="479033"/>
                    </a:lnTo>
                    <a:lnTo>
                      <a:pt x="81661" y="479331"/>
                    </a:lnTo>
                    <a:lnTo>
                      <a:pt x="81363" y="479926"/>
                    </a:lnTo>
                    <a:lnTo>
                      <a:pt x="80769" y="481163"/>
                    </a:lnTo>
                    <a:cubicBezTo>
                      <a:pt x="80357" y="481965"/>
                      <a:pt x="80083" y="482789"/>
                      <a:pt x="79740" y="483591"/>
                    </a:cubicBezTo>
                    <a:cubicBezTo>
                      <a:pt x="79397" y="484392"/>
                      <a:pt x="79123" y="485262"/>
                      <a:pt x="78848" y="486087"/>
                    </a:cubicBezTo>
                    <a:lnTo>
                      <a:pt x="78436" y="487323"/>
                    </a:lnTo>
                    <a:lnTo>
                      <a:pt x="78116" y="488446"/>
                    </a:lnTo>
                    <a:lnTo>
                      <a:pt x="77796" y="489568"/>
                    </a:lnTo>
                    <a:lnTo>
                      <a:pt x="77567" y="490324"/>
                    </a:lnTo>
                    <a:lnTo>
                      <a:pt x="77453" y="490896"/>
                    </a:lnTo>
                    <a:lnTo>
                      <a:pt x="77407" y="491194"/>
                    </a:lnTo>
                    <a:lnTo>
                      <a:pt x="76973" y="493484"/>
                    </a:lnTo>
                    <a:lnTo>
                      <a:pt x="76767" y="494629"/>
                    </a:lnTo>
                    <a:lnTo>
                      <a:pt x="76721" y="494927"/>
                    </a:lnTo>
                    <a:cubicBezTo>
                      <a:pt x="76699" y="495064"/>
                      <a:pt x="76721" y="494858"/>
                      <a:pt x="76721" y="494950"/>
                    </a:cubicBezTo>
                    <a:lnTo>
                      <a:pt x="76721" y="495110"/>
                    </a:lnTo>
                    <a:cubicBezTo>
                      <a:pt x="76721" y="495110"/>
                      <a:pt x="76584" y="495797"/>
                      <a:pt x="76584" y="495797"/>
                    </a:cubicBezTo>
                    <a:cubicBezTo>
                      <a:pt x="76470" y="496713"/>
                      <a:pt x="76287" y="497721"/>
                      <a:pt x="76241" y="498454"/>
                    </a:cubicBezTo>
                    <a:lnTo>
                      <a:pt x="76127" y="499599"/>
                    </a:lnTo>
                    <a:lnTo>
                      <a:pt x="76058" y="500309"/>
                    </a:lnTo>
                    <a:lnTo>
                      <a:pt x="76058" y="500973"/>
                    </a:lnTo>
                    <a:cubicBezTo>
                      <a:pt x="76058" y="500973"/>
                      <a:pt x="75944" y="503538"/>
                      <a:pt x="75944" y="503538"/>
                    </a:cubicBezTo>
                    <a:cubicBezTo>
                      <a:pt x="75807" y="505255"/>
                      <a:pt x="75944" y="506927"/>
                      <a:pt x="76035" y="508645"/>
                    </a:cubicBezTo>
                    <a:cubicBezTo>
                      <a:pt x="76035" y="510340"/>
                      <a:pt x="76356" y="512126"/>
                      <a:pt x="76584" y="513844"/>
                    </a:cubicBezTo>
                    <a:lnTo>
                      <a:pt x="76767" y="515149"/>
                    </a:lnTo>
                    <a:lnTo>
                      <a:pt x="77019" y="516294"/>
                    </a:lnTo>
                    <a:lnTo>
                      <a:pt x="77499" y="518561"/>
                    </a:lnTo>
                    <a:lnTo>
                      <a:pt x="77613" y="519134"/>
                    </a:lnTo>
                    <a:lnTo>
                      <a:pt x="77796" y="519867"/>
                    </a:lnTo>
                    <a:lnTo>
                      <a:pt x="78093" y="520966"/>
                    </a:lnTo>
                    <a:lnTo>
                      <a:pt x="78711" y="523233"/>
                    </a:lnTo>
                    <a:cubicBezTo>
                      <a:pt x="79534" y="526211"/>
                      <a:pt x="80266" y="529233"/>
                      <a:pt x="81043" y="532234"/>
                    </a:cubicBezTo>
                    <a:cubicBezTo>
                      <a:pt x="81409" y="533493"/>
                      <a:pt x="81455" y="534890"/>
                      <a:pt x="81706" y="536219"/>
                    </a:cubicBezTo>
                    <a:lnTo>
                      <a:pt x="82027" y="538234"/>
                    </a:lnTo>
                    <a:lnTo>
                      <a:pt x="82027" y="538669"/>
                    </a:lnTo>
                    <a:cubicBezTo>
                      <a:pt x="82118" y="539058"/>
                      <a:pt x="82164" y="539471"/>
                      <a:pt x="82255" y="539906"/>
                    </a:cubicBezTo>
                    <a:cubicBezTo>
                      <a:pt x="83787" y="545883"/>
                      <a:pt x="84611" y="552021"/>
                      <a:pt x="84473" y="558181"/>
                    </a:cubicBezTo>
                    <a:cubicBezTo>
                      <a:pt x="88338" y="551059"/>
                      <a:pt x="91105" y="543387"/>
                      <a:pt x="91745" y="535211"/>
                    </a:cubicBezTo>
                    <a:cubicBezTo>
                      <a:pt x="91951" y="532531"/>
                      <a:pt x="91974" y="529898"/>
                      <a:pt x="91905" y="527241"/>
                    </a:cubicBezTo>
                    <a:lnTo>
                      <a:pt x="91517" y="525111"/>
                    </a:lnTo>
                    <a:cubicBezTo>
                      <a:pt x="91288" y="523668"/>
                      <a:pt x="90991" y="522363"/>
                      <a:pt x="90739" y="520966"/>
                    </a:cubicBezTo>
                    <a:lnTo>
                      <a:pt x="89939" y="516867"/>
                    </a:lnTo>
                    <a:lnTo>
                      <a:pt x="89436" y="513042"/>
                    </a:lnTo>
                    <a:cubicBezTo>
                      <a:pt x="89367" y="511782"/>
                      <a:pt x="89230" y="510454"/>
                      <a:pt x="89184" y="509217"/>
                    </a:cubicBezTo>
                    <a:cubicBezTo>
                      <a:pt x="89230" y="507981"/>
                      <a:pt x="89161" y="506859"/>
                      <a:pt x="89230" y="505530"/>
                    </a:cubicBezTo>
                    <a:lnTo>
                      <a:pt x="89596" y="501751"/>
                    </a:lnTo>
                    <a:cubicBezTo>
                      <a:pt x="89710" y="501110"/>
                      <a:pt x="89802" y="500469"/>
                      <a:pt x="89939" y="499759"/>
                    </a:cubicBezTo>
                    <a:lnTo>
                      <a:pt x="90328" y="497858"/>
                    </a:lnTo>
                    <a:lnTo>
                      <a:pt x="91288" y="494033"/>
                    </a:lnTo>
                    <a:cubicBezTo>
                      <a:pt x="91814" y="492499"/>
                      <a:pt x="92317" y="491171"/>
                      <a:pt x="92866" y="489866"/>
                    </a:cubicBezTo>
                    <a:cubicBezTo>
                      <a:pt x="93186" y="489247"/>
                      <a:pt x="93369" y="488720"/>
                      <a:pt x="93735" y="488011"/>
                    </a:cubicBezTo>
                    <a:cubicBezTo>
                      <a:pt x="94147" y="487323"/>
                      <a:pt x="94558" y="486522"/>
                      <a:pt x="94970" y="485927"/>
                    </a:cubicBezTo>
                    <a:cubicBezTo>
                      <a:pt x="95816" y="484713"/>
                      <a:pt x="96548" y="483430"/>
                      <a:pt x="97485" y="482285"/>
                    </a:cubicBezTo>
                    <a:cubicBezTo>
                      <a:pt x="98469" y="481163"/>
                      <a:pt x="99406" y="479949"/>
                      <a:pt x="100458" y="478896"/>
                    </a:cubicBezTo>
                    <a:cubicBezTo>
                      <a:pt x="101556" y="477888"/>
                      <a:pt x="102539" y="476835"/>
                      <a:pt x="103705" y="475781"/>
                    </a:cubicBezTo>
                    <a:lnTo>
                      <a:pt x="107433" y="472758"/>
                    </a:lnTo>
                    <a:lnTo>
                      <a:pt x="115345" y="467468"/>
                    </a:lnTo>
                    <a:cubicBezTo>
                      <a:pt x="116648" y="466575"/>
                      <a:pt x="118157" y="465773"/>
                      <a:pt x="119576" y="464949"/>
                    </a:cubicBezTo>
                    <a:lnTo>
                      <a:pt x="123852" y="462430"/>
                    </a:lnTo>
                    <a:lnTo>
                      <a:pt x="128174" y="459887"/>
                    </a:lnTo>
                    <a:cubicBezTo>
                      <a:pt x="129614" y="458994"/>
                      <a:pt x="131192" y="458147"/>
                      <a:pt x="132542" y="457231"/>
                    </a:cubicBezTo>
                    <a:lnTo>
                      <a:pt x="132724" y="457093"/>
                    </a:lnTo>
                    <a:cubicBezTo>
                      <a:pt x="132862" y="457528"/>
                      <a:pt x="132976" y="457964"/>
                      <a:pt x="133182" y="458399"/>
                    </a:cubicBezTo>
                    <a:cubicBezTo>
                      <a:pt x="133433" y="458994"/>
                      <a:pt x="133639" y="459567"/>
                      <a:pt x="133936" y="460162"/>
                    </a:cubicBezTo>
                    <a:lnTo>
                      <a:pt x="134897" y="461857"/>
                    </a:lnTo>
                    <a:lnTo>
                      <a:pt x="134714" y="461491"/>
                    </a:lnTo>
                    <a:cubicBezTo>
                      <a:pt x="135149" y="462200"/>
                      <a:pt x="135583" y="462933"/>
                      <a:pt x="136040" y="463575"/>
                    </a:cubicBezTo>
                    <a:lnTo>
                      <a:pt x="137092" y="464903"/>
                    </a:lnTo>
                    <a:lnTo>
                      <a:pt x="137252" y="465109"/>
                    </a:lnTo>
                    <a:lnTo>
                      <a:pt x="139974" y="467949"/>
                    </a:lnTo>
                    <a:lnTo>
                      <a:pt x="140156" y="468132"/>
                    </a:lnTo>
                    <a:lnTo>
                      <a:pt x="140248" y="468201"/>
                    </a:lnTo>
                    <a:lnTo>
                      <a:pt x="143289" y="470628"/>
                    </a:lnTo>
                    <a:lnTo>
                      <a:pt x="146377" y="472621"/>
                    </a:lnTo>
                    <a:lnTo>
                      <a:pt x="146582" y="472758"/>
                    </a:lnTo>
                    <a:lnTo>
                      <a:pt x="147063" y="472987"/>
                    </a:lnTo>
                    <a:lnTo>
                      <a:pt x="147245" y="473308"/>
                    </a:lnTo>
                    <a:lnTo>
                      <a:pt x="147382" y="473514"/>
                    </a:lnTo>
                    <a:lnTo>
                      <a:pt x="147429" y="473605"/>
                    </a:lnTo>
                    <a:lnTo>
                      <a:pt x="147634" y="474086"/>
                    </a:lnTo>
                    <a:lnTo>
                      <a:pt x="148412" y="475987"/>
                    </a:lnTo>
                    <a:lnTo>
                      <a:pt x="148458" y="476102"/>
                    </a:lnTo>
                    <a:lnTo>
                      <a:pt x="148458" y="476102"/>
                    </a:lnTo>
                    <a:lnTo>
                      <a:pt x="148526" y="476354"/>
                    </a:lnTo>
                    <a:lnTo>
                      <a:pt x="148732" y="477041"/>
                    </a:lnTo>
                    <a:lnTo>
                      <a:pt x="149052" y="478941"/>
                    </a:lnTo>
                    <a:lnTo>
                      <a:pt x="149189" y="480590"/>
                    </a:lnTo>
                    <a:lnTo>
                      <a:pt x="149189" y="482331"/>
                    </a:lnTo>
                    <a:cubicBezTo>
                      <a:pt x="149189" y="482331"/>
                      <a:pt x="149235" y="482079"/>
                      <a:pt x="149235" y="482079"/>
                    </a:cubicBezTo>
                    <a:lnTo>
                      <a:pt x="149144" y="483224"/>
                    </a:lnTo>
                    <a:lnTo>
                      <a:pt x="149075" y="483774"/>
                    </a:lnTo>
                    <a:lnTo>
                      <a:pt x="149075" y="484049"/>
                    </a:lnTo>
                    <a:cubicBezTo>
                      <a:pt x="149075" y="484049"/>
                      <a:pt x="149029" y="484209"/>
                      <a:pt x="149029" y="484209"/>
                    </a:cubicBezTo>
                    <a:lnTo>
                      <a:pt x="149029" y="484255"/>
                    </a:lnTo>
                    <a:cubicBezTo>
                      <a:pt x="149029" y="484255"/>
                      <a:pt x="149029" y="484278"/>
                      <a:pt x="149029" y="484278"/>
                    </a:cubicBezTo>
                    <a:lnTo>
                      <a:pt x="149029" y="484278"/>
                    </a:lnTo>
                    <a:cubicBezTo>
                      <a:pt x="149029" y="484278"/>
                      <a:pt x="149052" y="484209"/>
                      <a:pt x="149098" y="484094"/>
                    </a:cubicBezTo>
                    <a:lnTo>
                      <a:pt x="149098" y="484140"/>
                    </a:lnTo>
                    <a:cubicBezTo>
                      <a:pt x="149098" y="484140"/>
                      <a:pt x="148663" y="486476"/>
                      <a:pt x="148663" y="486476"/>
                    </a:cubicBezTo>
                    <a:lnTo>
                      <a:pt x="148778" y="486110"/>
                    </a:lnTo>
                    <a:lnTo>
                      <a:pt x="148274" y="488125"/>
                    </a:lnTo>
                    <a:lnTo>
                      <a:pt x="147611" y="490209"/>
                    </a:lnTo>
                    <a:lnTo>
                      <a:pt x="146925" y="492316"/>
                    </a:lnTo>
                    <a:lnTo>
                      <a:pt x="146537" y="493598"/>
                    </a:lnTo>
                    <a:lnTo>
                      <a:pt x="146010" y="495706"/>
                    </a:lnTo>
                    <a:lnTo>
                      <a:pt x="145805" y="496553"/>
                    </a:lnTo>
                    <a:lnTo>
                      <a:pt x="145736" y="497080"/>
                    </a:lnTo>
                    <a:lnTo>
                      <a:pt x="145485" y="499232"/>
                    </a:lnTo>
                    <a:lnTo>
                      <a:pt x="145439" y="499645"/>
                    </a:lnTo>
                    <a:lnTo>
                      <a:pt x="145439" y="500606"/>
                    </a:lnTo>
                    <a:cubicBezTo>
                      <a:pt x="145439" y="500606"/>
                      <a:pt x="145439" y="501683"/>
                      <a:pt x="145439" y="501683"/>
                    </a:cubicBezTo>
                    <a:lnTo>
                      <a:pt x="145439" y="502645"/>
                    </a:lnTo>
                    <a:cubicBezTo>
                      <a:pt x="145439" y="502645"/>
                      <a:pt x="145439" y="502736"/>
                      <a:pt x="145439" y="502736"/>
                    </a:cubicBezTo>
                    <a:lnTo>
                      <a:pt x="145439" y="503011"/>
                    </a:lnTo>
                    <a:cubicBezTo>
                      <a:pt x="145439" y="503011"/>
                      <a:pt x="145599" y="504088"/>
                      <a:pt x="145599" y="504088"/>
                    </a:cubicBezTo>
                    <a:lnTo>
                      <a:pt x="145736" y="505187"/>
                    </a:lnTo>
                    <a:lnTo>
                      <a:pt x="145736" y="505255"/>
                    </a:lnTo>
                    <a:cubicBezTo>
                      <a:pt x="145736" y="505255"/>
                      <a:pt x="145782" y="505462"/>
                      <a:pt x="145782" y="505462"/>
                    </a:cubicBezTo>
                    <a:lnTo>
                      <a:pt x="145782" y="505507"/>
                    </a:lnTo>
                    <a:cubicBezTo>
                      <a:pt x="145782" y="505507"/>
                      <a:pt x="145805" y="505622"/>
                      <a:pt x="145805" y="505622"/>
                    </a:cubicBezTo>
                    <a:lnTo>
                      <a:pt x="145873" y="505897"/>
                    </a:lnTo>
                    <a:lnTo>
                      <a:pt x="145988" y="506423"/>
                    </a:lnTo>
                    <a:lnTo>
                      <a:pt x="146239" y="507500"/>
                    </a:lnTo>
                    <a:lnTo>
                      <a:pt x="146399" y="508141"/>
                    </a:lnTo>
                    <a:lnTo>
                      <a:pt x="146582" y="508714"/>
                    </a:lnTo>
                    <a:cubicBezTo>
                      <a:pt x="146857" y="509469"/>
                      <a:pt x="147086" y="510294"/>
                      <a:pt x="147406" y="510958"/>
                    </a:cubicBezTo>
                    <a:lnTo>
                      <a:pt x="147863" y="511943"/>
                    </a:lnTo>
                    <a:lnTo>
                      <a:pt x="148092" y="512446"/>
                    </a:lnTo>
                    <a:lnTo>
                      <a:pt x="148092" y="512515"/>
                    </a:lnTo>
                    <a:cubicBezTo>
                      <a:pt x="148092" y="512515"/>
                      <a:pt x="148183" y="512676"/>
                      <a:pt x="148183" y="512676"/>
                    </a:cubicBezTo>
                    <a:lnTo>
                      <a:pt x="148183" y="512676"/>
                    </a:lnTo>
                    <a:cubicBezTo>
                      <a:pt x="148183" y="512676"/>
                      <a:pt x="148252" y="512813"/>
                      <a:pt x="148252" y="512813"/>
                    </a:cubicBezTo>
                    <a:lnTo>
                      <a:pt x="148389" y="513065"/>
                    </a:lnTo>
                    <a:lnTo>
                      <a:pt x="149532" y="514943"/>
                    </a:lnTo>
                    <a:lnTo>
                      <a:pt x="150127" y="515859"/>
                    </a:lnTo>
                    <a:lnTo>
                      <a:pt x="150241" y="516065"/>
                    </a:lnTo>
                    <a:lnTo>
                      <a:pt x="150287" y="516134"/>
                    </a:lnTo>
                    <a:lnTo>
                      <a:pt x="150378" y="516225"/>
                    </a:lnTo>
                    <a:lnTo>
                      <a:pt x="150561" y="516408"/>
                    </a:lnTo>
                    <a:lnTo>
                      <a:pt x="150904" y="516844"/>
                    </a:lnTo>
                    <a:cubicBezTo>
                      <a:pt x="151407" y="517416"/>
                      <a:pt x="151773" y="517897"/>
                      <a:pt x="152413" y="518561"/>
                    </a:cubicBezTo>
                    <a:cubicBezTo>
                      <a:pt x="152985" y="519088"/>
                      <a:pt x="153534" y="519684"/>
                      <a:pt x="154106" y="520050"/>
                    </a:cubicBezTo>
                    <a:lnTo>
                      <a:pt x="154975" y="520691"/>
                    </a:lnTo>
                    <a:lnTo>
                      <a:pt x="155066" y="518034"/>
                    </a:lnTo>
                    <a:cubicBezTo>
                      <a:pt x="155089" y="517599"/>
                      <a:pt x="155066" y="517050"/>
                      <a:pt x="155089" y="516706"/>
                    </a:cubicBezTo>
                    <a:lnTo>
                      <a:pt x="155158" y="515286"/>
                    </a:lnTo>
                    <a:lnTo>
                      <a:pt x="155158" y="514599"/>
                    </a:lnTo>
                    <a:cubicBezTo>
                      <a:pt x="155158" y="514599"/>
                      <a:pt x="155158" y="514233"/>
                      <a:pt x="155158" y="514233"/>
                    </a:cubicBezTo>
                    <a:lnTo>
                      <a:pt x="155158" y="514095"/>
                    </a:lnTo>
                    <a:lnTo>
                      <a:pt x="155158" y="514095"/>
                    </a:lnTo>
                    <a:cubicBezTo>
                      <a:pt x="155158" y="514095"/>
                      <a:pt x="155226" y="514347"/>
                      <a:pt x="155203" y="514233"/>
                    </a:cubicBezTo>
                    <a:lnTo>
                      <a:pt x="155203" y="514050"/>
                    </a:lnTo>
                    <a:cubicBezTo>
                      <a:pt x="155272" y="513133"/>
                      <a:pt x="155386" y="512195"/>
                      <a:pt x="155409" y="511302"/>
                    </a:cubicBezTo>
                    <a:lnTo>
                      <a:pt x="155409" y="510981"/>
                    </a:lnTo>
                    <a:cubicBezTo>
                      <a:pt x="155409" y="510981"/>
                      <a:pt x="155432" y="510706"/>
                      <a:pt x="155432" y="510706"/>
                    </a:cubicBezTo>
                    <a:lnTo>
                      <a:pt x="155432" y="510706"/>
                    </a:lnTo>
                    <a:cubicBezTo>
                      <a:pt x="155409" y="510363"/>
                      <a:pt x="155478" y="511095"/>
                      <a:pt x="155478" y="511027"/>
                    </a:cubicBezTo>
                    <a:lnTo>
                      <a:pt x="155478" y="511027"/>
                    </a:lnTo>
                    <a:lnTo>
                      <a:pt x="155478" y="510958"/>
                    </a:lnTo>
                    <a:cubicBezTo>
                      <a:pt x="155478" y="510958"/>
                      <a:pt x="155592" y="510294"/>
                      <a:pt x="155592" y="510294"/>
                    </a:cubicBezTo>
                    <a:lnTo>
                      <a:pt x="155798" y="508942"/>
                    </a:lnTo>
                    <a:lnTo>
                      <a:pt x="155981" y="507591"/>
                    </a:lnTo>
                    <a:lnTo>
                      <a:pt x="156027" y="507248"/>
                    </a:lnTo>
                    <a:lnTo>
                      <a:pt x="156027" y="507088"/>
                    </a:lnTo>
                    <a:cubicBezTo>
                      <a:pt x="156027" y="507088"/>
                      <a:pt x="156050" y="507019"/>
                      <a:pt x="156050" y="507019"/>
                    </a:cubicBezTo>
                    <a:lnTo>
                      <a:pt x="156050" y="507019"/>
                    </a:lnTo>
                    <a:cubicBezTo>
                      <a:pt x="156050" y="507019"/>
                      <a:pt x="156050" y="507477"/>
                      <a:pt x="156050" y="507477"/>
                    </a:cubicBezTo>
                    <a:lnTo>
                      <a:pt x="156050" y="507362"/>
                    </a:lnTo>
                    <a:cubicBezTo>
                      <a:pt x="156050" y="507362"/>
                      <a:pt x="156209" y="506698"/>
                      <a:pt x="156209" y="506698"/>
                    </a:cubicBezTo>
                    <a:lnTo>
                      <a:pt x="156461" y="505393"/>
                    </a:lnTo>
                    <a:lnTo>
                      <a:pt x="156461" y="505393"/>
                    </a:lnTo>
                    <a:lnTo>
                      <a:pt x="156461" y="505347"/>
                    </a:lnTo>
                    <a:cubicBezTo>
                      <a:pt x="156461" y="505347"/>
                      <a:pt x="156415" y="505782"/>
                      <a:pt x="156438" y="505576"/>
                    </a:cubicBezTo>
                    <a:lnTo>
                      <a:pt x="156438" y="505576"/>
                    </a:lnTo>
                    <a:cubicBezTo>
                      <a:pt x="156438" y="505576"/>
                      <a:pt x="156461" y="505416"/>
                      <a:pt x="156461" y="505416"/>
                    </a:cubicBezTo>
                    <a:lnTo>
                      <a:pt x="156507" y="505255"/>
                    </a:lnTo>
                    <a:lnTo>
                      <a:pt x="156599" y="504935"/>
                    </a:lnTo>
                    <a:lnTo>
                      <a:pt x="156781" y="504294"/>
                    </a:lnTo>
                    <a:cubicBezTo>
                      <a:pt x="156895" y="503836"/>
                      <a:pt x="157010" y="503401"/>
                      <a:pt x="157147" y="503080"/>
                    </a:cubicBezTo>
                    <a:lnTo>
                      <a:pt x="157513" y="502095"/>
                    </a:lnTo>
                    <a:cubicBezTo>
                      <a:pt x="157742" y="501454"/>
                      <a:pt x="158108" y="500790"/>
                      <a:pt x="158405" y="500125"/>
                    </a:cubicBezTo>
                    <a:lnTo>
                      <a:pt x="158519" y="499736"/>
                    </a:lnTo>
                    <a:cubicBezTo>
                      <a:pt x="158519" y="499736"/>
                      <a:pt x="158634" y="499599"/>
                      <a:pt x="158702" y="499530"/>
                    </a:cubicBezTo>
                    <a:cubicBezTo>
                      <a:pt x="158771" y="499438"/>
                      <a:pt x="158748" y="499484"/>
                      <a:pt x="158885" y="499255"/>
                    </a:cubicBezTo>
                    <a:lnTo>
                      <a:pt x="159525" y="498110"/>
                    </a:lnTo>
                    <a:lnTo>
                      <a:pt x="160143" y="496965"/>
                    </a:lnTo>
                    <a:lnTo>
                      <a:pt x="160440" y="496370"/>
                    </a:lnTo>
                    <a:lnTo>
                      <a:pt x="160509" y="496232"/>
                    </a:lnTo>
                    <a:lnTo>
                      <a:pt x="160554" y="496163"/>
                    </a:lnTo>
                    <a:lnTo>
                      <a:pt x="160554" y="496118"/>
                    </a:lnTo>
                    <a:cubicBezTo>
                      <a:pt x="160554" y="496118"/>
                      <a:pt x="160669" y="495866"/>
                      <a:pt x="160669" y="495866"/>
                    </a:cubicBezTo>
                    <a:lnTo>
                      <a:pt x="160829" y="495522"/>
                    </a:lnTo>
                    <a:cubicBezTo>
                      <a:pt x="161035" y="495087"/>
                      <a:pt x="161286" y="494606"/>
                      <a:pt x="161446" y="494217"/>
                    </a:cubicBezTo>
                    <a:lnTo>
                      <a:pt x="161698" y="493621"/>
                    </a:lnTo>
                    <a:lnTo>
                      <a:pt x="161812" y="493301"/>
                    </a:lnTo>
                    <a:lnTo>
                      <a:pt x="161972" y="492843"/>
                    </a:lnTo>
                    <a:cubicBezTo>
                      <a:pt x="162292" y="491927"/>
                      <a:pt x="162567" y="491033"/>
                      <a:pt x="162864" y="490163"/>
                    </a:cubicBezTo>
                    <a:lnTo>
                      <a:pt x="162933" y="489980"/>
                    </a:lnTo>
                    <a:lnTo>
                      <a:pt x="162978" y="489705"/>
                    </a:lnTo>
                    <a:lnTo>
                      <a:pt x="163321" y="487713"/>
                    </a:lnTo>
                    <a:cubicBezTo>
                      <a:pt x="163413" y="487072"/>
                      <a:pt x="163550" y="486293"/>
                      <a:pt x="163573" y="485789"/>
                    </a:cubicBezTo>
                    <a:cubicBezTo>
                      <a:pt x="163596" y="485262"/>
                      <a:pt x="163619" y="484736"/>
                      <a:pt x="163642" y="484232"/>
                    </a:cubicBezTo>
                    <a:lnTo>
                      <a:pt x="163642" y="483476"/>
                    </a:lnTo>
                    <a:cubicBezTo>
                      <a:pt x="163893" y="483682"/>
                      <a:pt x="164099" y="483888"/>
                      <a:pt x="164259" y="484049"/>
                    </a:cubicBezTo>
                    <a:lnTo>
                      <a:pt x="165631" y="485492"/>
                    </a:lnTo>
                    <a:lnTo>
                      <a:pt x="166935" y="487232"/>
                    </a:lnTo>
                    <a:lnTo>
                      <a:pt x="167621" y="488102"/>
                    </a:lnTo>
                    <a:lnTo>
                      <a:pt x="167941" y="488537"/>
                    </a:lnTo>
                    <a:lnTo>
                      <a:pt x="168101" y="488766"/>
                    </a:lnTo>
                    <a:lnTo>
                      <a:pt x="168170" y="488881"/>
                    </a:lnTo>
                    <a:lnTo>
                      <a:pt x="168215" y="488949"/>
                    </a:lnTo>
                    <a:lnTo>
                      <a:pt x="168215" y="488949"/>
                    </a:lnTo>
                    <a:cubicBezTo>
                      <a:pt x="168215" y="488949"/>
                      <a:pt x="168170" y="488858"/>
                      <a:pt x="168124" y="488812"/>
                    </a:cubicBezTo>
                    <a:lnTo>
                      <a:pt x="168147" y="488812"/>
                    </a:lnTo>
                    <a:cubicBezTo>
                      <a:pt x="168147" y="488812"/>
                      <a:pt x="169221" y="490736"/>
                      <a:pt x="169221" y="490736"/>
                    </a:cubicBezTo>
                    <a:lnTo>
                      <a:pt x="169747" y="491698"/>
                    </a:lnTo>
                    <a:cubicBezTo>
                      <a:pt x="169885" y="491927"/>
                      <a:pt x="170022" y="492316"/>
                      <a:pt x="170159" y="492614"/>
                    </a:cubicBezTo>
                    <a:cubicBezTo>
                      <a:pt x="170433" y="493278"/>
                      <a:pt x="170731" y="493896"/>
                      <a:pt x="170914" y="494606"/>
                    </a:cubicBezTo>
                    <a:lnTo>
                      <a:pt x="171325" y="496095"/>
                    </a:lnTo>
                    <a:lnTo>
                      <a:pt x="172331" y="493965"/>
                    </a:lnTo>
                    <a:lnTo>
                      <a:pt x="172560" y="493141"/>
                    </a:lnTo>
                    <a:lnTo>
                      <a:pt x="172926" y="491744"/>
                    </a:lnTo>
                    <a:lnTo>
                      <a:pt x="173017" y="491400"/>
                    </a:lnTo>
                    <a:lnTo>
                      <a:pt x="173017" y="491308"/>
                    </a:lnTo>
                    <a:cubicBezTo>
                      <a:pt x="173017" y="491308"/>
                      <a:pt x="173063" y="491400"/>
                      <a:pt x="173040" y="491217"/>
                    </a:cubicBezTo>
                    <a:lnTo>
                      <a:pt x="173040" y="491217"/>
                    </a:lnTo>
                    <a:lnTo>
                      <a:pt x="173040" y="490965"/>
                    </a:lnTo>
                    <a:cubicBezTo>
                      <a:pt x="173040" y="490965"/>
                      <a:pt x="173132" y="490186"/>
                      <a:pt x="173132" y="490186"/>
                    </a:cubicBezTo>
                    <a:cubicBezTo>
                      <a:pt x="173177" y="489659"/>
                      <a:pt x="173246" y="489087"/>
                      <a:pt x="173223" y="488675"/>
                    </a:cubicBezTo>
                    <a:lnTo>
                      <a:pt x="173223" y="487278"/>
                    </a:lnTo>
                    <a:cubicBezTo>
                      <a:pt x="173223" y="487278"/>
                      <a:pt x="172995" y="485537"/>
                      <a:pt x="172995" y="485537"/>
                    </a:cubicBezTo>
                    <a:cubicBezTo>
                      <a:pt x="172880" y="484392"/>
                      <a:pt x="172652" y="483545"/>
                      <a:pt x="172423" y="482629"/>
                    </a:cubicBezTo>
                    <a:lnTo>
                      <a:pt x="172263" y="481965"/>
                    </a:lnTo>
                    <a:lnTo>
                      <a:pt x="171943" y="481071"/>
                    </a:lnTo>
                    <a:lnTo>
                      <a:pt x="171371" y="479537"/>
                    </a:lnTo>
                    <a:cubicBezTo>
                      <a:pt x="170982" y="478369"/>
                      <a:pt x="170525" y="477705"/>
                      <a:pt x="170136" y="476835"/>
                    </a:cubicBezTo>
                    <a:lnTo>
                      <a:pt x="169816" y="476216"/>
                    </a:lnTo>
                    <a:lnTo>
                      <a:pt x="169656" y="475918"/>
                    </a:lnTo>
                    <a:lnTo>
                      <a:pt x="169587" y="475804"/>
                    </a:lnTo>
                    <a:lnTo>
                      <a:pt x="169587" y="475804"/>
                    </a:lnTo>
                    <a:cubicBezTo>
                      <a:pt x="169587" y="475804"/>
                      <a:pt x="169381" y="475552"/>
                      <a:pt x="169381" y="475552"/>
                    </a:cubicBezTo>
                    <a:lnTo>
                      <a:pt x="169381" y="475506"/>
                    </a:lnTo>
                    <a:cubicBezTo>
                      <a:pt x="169381" y="475506"/>
                      <a:pt x="169290" y="475369"/>
                      <a:pt x="169290" y="475369"/>
                    </a:cubicBezTo>
                    <a:lnTo>
                      <a:pt x="168558" y="474201"/>
                    </a:lnTo>
                    <a:lnTo>
                      <a:pt x="167827" y="473010"/>
                    </a:lnTo>
                    <a:lnTo>
                      <a:pt x="166751" y="471659"/>
                    </a:lnTo>
                    <a:lnTo>
                      <a:pt x="165883" y="470583"/>
                    </a:lnTo>
                    <a:lnTo>
                      <a:pt x="165471" y="470056"/>
                    </a:lnTo>
                    <a:lnTo>
                      <a:pt x="164625" y="469185"/>
                    </a:lnTo>
                    <a:lnTo>
                      <a:pt x="162704" y="467262"/>
                    </a:lnTo>
                    <a:lnTo>
                      <a:pt x="160189" y="465132"/>
                    </a:lnTo>
                    <a:lnTo>
                      <a:pt x="159663" y="464674"/>
                    </a:lnTo>
                    <a:lnTo>
                      <a:pt x="158977" y="464170"/>
                    </a:lnTo>
                    <a:lnTo>
                      <a:pt x="157856" y="463368"/>
                    </a:lnTo>
                    <a:lnTo>
                      <a:pt x="155615" y="461742"/>
                    </a:lnTo>
                    <a:lnTo>
                      <a:pt x="154472" y="460987"/>
                    </a:lnTo>
                    <a:lnTo>
                      <a:pt x="153900" y="460574"/>
                    </a:lnTo>
                    <a:lnTo>
                      <a:pt x="153877" y="460574"/>
                    </a:lnTo>
                    <a:cubicBezTo>
                      <a:pt x="154060" y="460689"/>
                      <a:pt x="154129" y="460735"/>
                      <a:pt x="154151" y="460735"/>
                    </a:cubicBezTo>
                    <a:lnTo>
                      <a:pt x="154151" y="460735"/>
                    </a:lnTo>
                    <a:lnTo>
                      <a:pt x="154083" y="460666"/>
                    </a:lnTo>
                    <a:lnTo>
                      <a:pt x="153946" y="460552"/>
                    </a:lnTo>
                    <a:lnTo>
                      <a:pt x="153671" y="460345"/>
                    </a:lnTo>
                    <a:lnTo>
                      <a:pt x="152597" y="459498"/>
                    </a:lnTo>
                    <a:lnTo>
                      <a:pt x="152048" y="459109"/>
                    </a:lnTo>
                    <a:lnTo>
                      <a:pt x="151865" y="458971"/>
                    </a:lnTo>
                    <a:cubicBezTo>
                      <a:pt x="152299" y="459292"/>
                      <a:pt x="151933" y="459017"/>
                      <a:pt x="152093" y="459132"/>
                    </a:cubicBezTo>
                    <a:lnTo>
                      <a:pt x="152093" y="459132"/>
                    </a:lnTo>
                    <a:cubicBezTo>
                      <a:pt x="152093" y="459132"/>
                      <a:pt x="152070" y="459086"/>
                      <a:pt x="152070" y="459086"/>
                    </a:cubicBezTo>
                    <a:lnTo>
                      <a:pt x="152002" y="459017"/>
                    </a:lnTo>
                    <a:lnTo>
                      <a:pt x="151865" y="458926"/>
                    </a:lnTo>
                    <a:lnTo>
                      <a:pt x="150035" y="457368"/>
                    </a:lnTo>
                    <a:cubicBezTo>
                      <a:pt x="149441" y="456773"/>
                      <a:pt x="148869" y="456177"/>
                      <a:pt x="148252" y="455582"/>
                    </a:cubicBezTo>
                    <a:lnTo>
                      <a:pt x="148663" y="456109"/>
                    </a:lnTo>
                    <a:lnTo>
                      <a:pt x="147520" y="454735"/>
                    </a:lnTo>
                    <a:lnTo>
                      <a:pt x="147474" y="454666"/>
                    </a:lnTo>
                    <a:lnTo>
                      <a:pt x="147406" y="454597"/>
                    </a:lnTo>
                    <a:cubicBezTo>
                      <a:pt x="147406" y="454597"/>
                      <a:pt x="147314" y="454528"/>
                      <a:pt x="147268" y="454505"/>
                    </a:cubicBezTo>
                    <a:lnTo>
                      <a:pt x="147039" y="454139"/>
                    </a:lnTo>
                    <a:cubicBezTo>
                      <a:pt x="146788" y="453773"/>
                      <a:pt x="146537" y="453429"/>
                      <a:pt x="146285" y="453086"/>
                    </a:cubicBezTo>
                    <a:lnTo>
                      <a:pt x="145919" y="452422"/>
                    </a:lnTo>
                    <a:lnTo>
                      <a:pt x="145691" y="452055"/>
                    </a:lnTo>
                    <a:lnTo>
                      <a:pt x="145691" y="452055"/>
                    </a:lnTo>
                    <a:cubicBezTo>
                      <a:pt x="145691" y="452055"/>
                      <a:pt x="145667" y="451963"/>
                      <a:pt x="145599" y="451940"/>
                    </a:cubicBezTo>
                    <a:lnTo>
                      <a:pt x="145004" y="450498"/>
                    </a:lnTo>
                    <a:lnTo>
                      <a:pt x="145279" y="451345"/>
                    </a:lnTo>
                    <a:cubicBezTo>
                      <a:pt x="145165" y="450956"/>
                      <a:pt x="145027" y="450589"/>
                      <a:pt x="144890" y="450200"/>
                    </a:cubicBezTo>
                    <a:lnTo>
                      <a:pt x="144776" y="449902"/>
                    </a:lnTo>
                    <a:lnTo>
                      <a:pt x="144707" y="449421"/>
                    </a:lnTo>
                    <a:lnTo>
                      <a:pt x="144570" y="448436"/>
                    </a:lnTo>
                    <a:lnTo>
                      <a:pt x="144501" y="447956"/>
                    </a:lnTo>
                    <a:lnTo>
                      <a:pt x="144456" y="447566"/>
                    </a:lnTo>
                    <a:lnTo>
                      <a:pt x="144456" y="447566"/>
                    </a:lnTo>
                    <a:lnTo>
                      <a:pt x="144456" y="447314"/>
                    </a:lnTo>
                    <a:cubicBezTo>
                      <a:pt x="144456" y="447314"/>
                      <a:pt x="144684" y="447062"/>
                      <a:pt x="144684" y="447062"/>
                    </a:cubicBezTo>
                    <a:cubicBezTo>
                      <a:pt x="145324" y="446398"/>
                      <a:pt x="145851" y="445597"/>
                      <a:pt x="146377" y="444795"/>
                    </a:cubicBezTo>
                    <a:lnTo>
                      <a:pt x="147840" y="442551"/>
                    </a:lnTo>
                    <a:lnTo>
                      <a:pt x="148320" y="441658"/>
                    </a:lnTo>
                    <a:lnTo>
                      <a:pt x="148572" y="441177"/>
                    </a:lnTo>
                    <a:lnTo>
                      <a:pt x="148709" y="440879"/>
                    </a:lnTo>
                    <a:lnTo>
                      <a:pt x="149281" y="439367"/>
                    </a:lnTo>
                    <a:cubicBezTo>
                      <a:pt x="149372" y="439139"/>
                      <a:pt x="149487" y="438864"/>
                      <a:pt x="149532" y="438657"/>
                    </a:cubicBezTo>
                    <a:lnTo>
                      <a:pt x="149738" y="438039"/>
                    </a:lnTo>
                    <a:lnTo>
                      <a:pt x="149784" y="437902"/>
                    </a:lnTo>
                    <a:lnTo>
                      <a:pt x="149898" y="437467"/>
                    </a:lnTo>
                    <a:lnTo>
                      <a:pt x="149898" y="437375"/>
                    </a:lnTo>
                    <a:cubicBezTo>
                      <a:pt x="149898" y="437375"/>
                      <a:pt x="150012" y="436963"/>
                      <a:pt x="150012" y="436963"/>
                    </a:cubicBezTo>
                    <a:lnTo>
                      <a:pt x="150173" y="436161"/>
                    </a:lnTo>
                    <a:cubicBezTo>
                      <a:pt x="150264" y="435680"/>
                      <a:pt x="150401" y="435062"/>
                      <a:pt x="150424" y="434673"/>
                    </a:cubicBezTo>
                    <a:lnTo>
                      <a:pt x="150538" y="433390"/>
                    </a:lnTo>
                    <a:lnTo>
                      <a:pt x="150584" y="432886"/>
                    </a:lnTo>
                    <a:lnTo>
                      <a:pt x="150584" y="432497"/>
                    </a:lnTo>
                    <a:cubicBezTo>
                      <a:pt x="150584" y="432497"/>
                      <a:pt x="150607" y="431764"/>
                      <a:pt x="150607" y="431764"/>
                    </a:cubicBezTo>
                    <a:lnTo>
                      <a:pt x="150607" y="430299"/>
                    </a:lnTo>
                    <a:cubicBezTo>
                      <a:pt x="150607" y="430299"/>
                      <a:pt x="150607" y="430207"/>
                      <a:pt x="150607" y="430207"/>
                    </a:cubicBezTo>
                    <a:lnTo>
                      <a:pt x="150561" y="429955"/>
                    </a:lnTo>
                    <a:cubicBezTo>
                      <a:pt x="150401" y="428673"/>
                      <a:pt x="150264" y="427619"/>
                      <a:pt x="149875" y="425741"/>
                    </a:cubicBezTo>
                    <a:cubicBezTo>
                      <a:pt x="149830" y="425581"/>
                      <a:pt x="149807" y="425466"/>
                      <a:pt x="149761" y="425306"/>
                    </a:cubicBezTo>
                    <a:lnTo>
                      <a:pt x="152276" y="416557"/>
                    </a:lnTo>
                    <a:lnTo>
                      <a:pt x="148389" y="421321"/>
                    </a:lnTo>
                    <a:lnTo>
                      <a:pt x="147680" y="419557"/>
                    </a:lnTo>
                    <a:cubicBezTo>
                      <a:pt x="147382" y="418894"/>
                      <a:pt x="147086" y="418413"/>
                      <a:pt x="146788" y="417817"/>
                    </a:cubicBezTo>
                    <a:lnTo>
                      <a:pt x="145896" y="416122"/>
                    </a:lnTo>
                    <a:lnTo>
                      <a:pt x="145667" y="415687"/>
                    </a:lnTo>
                    <a:lnTo>
                      <a:pt x="145530" y="415504"/>
                    </a:lnTo>
                    <a:lnTo>
                      <a:pt x="145279" y="415092"/>
                    </a:lnTo>
                    <a:lnTo>
                      <a:pt x="144776" y="414290"/>
                    </a:lnTo>
                    <a:lnTo>
                      <a:pt x="143747" y="412664"/>
                    </a:lnTo>
                    <a:lnTo>
                      <a:pt x="143564" y="412412"/>
                    </a:lnTo>
                    <a:cubicBezTo>
                      <a:pt x="145187" y="412733"/>
                      <a:pt x="146857" y="412847"/>
                      <a:pt x="148503" y="413122"/>
                    </a:cubicBezTo>
                    <a:lnTo>
                      <a:pt x="151613" y="413512"/>
                    </a:lnTo>
                    <a:lnTo>
                      <a:pt x="154517" y="413557"/>
                    </a:lnTo>
                    <a:lnTo>
                      <a:pt x="157422" y="413649"/>
                    </a:lnTo>
                    <a:lnTo>
                      <a:pt x="158862" y="413649"/>
                    </a:lnTo>
                    <a:cubicBezTo>
                      <a:pt x="158862" y="413649"/>
                      <a:pt x="159228" y="413695"/>
                      <a:pt x="159228" y="413695"/>
                    </a:cubicBezTo>
                    <a:lnTo>
                      <a:pt x="159503" y="413695"/>
                    </a:lnTo>
                    <a:cubicBezTo>
                      <a:pt x="159503" y="413695"/>
                      <a:pt x="159594" y="413695"/>
                      <a:pt x="159594" y="413695"/>
                    </a:cubicBezTo>
                    <a:lnTo>
                      <a:pt x="159777" y="413695"/>
                    </a:lnTo>
                    <a:cubicBezTo>
                      <a:pt x="159777" y="413695"/>
                      <a:pt x="160532" y="413626"/>
                      <a:pt x="160532" y="413626"/>
                    </a:cubicBezTo>
                    <a:lnTo>
                      <a:pt x="166614" y="413260"/>
                    </a:lnTo>
                    <a:lnTo>
                      <a:pt x="168124" y="413145"/>
                    </a:lnTo>
                    <a:lnTo>
                      <a:pt x="169564" y="412962"/>
                    </a:lnTo>
                    <a:lnTo>
                      <a:pt x="172423" y="412550"/>
                    </a:lnTo>
                    <a:lnTo>
                      <a:pt x="175304" y="412138"/>
                    </a:lnTo>
                    <a:lnTo>
                      <a:pt x="176013" y="412046"/>
                    </a:lnTo>
                    <a:lnTo>
                      <a:pt x="176379" y="412000"/>
                    </a:lnTo>
                    <a:lnTo>
                      <a:pt x="176676" y="411931"/>
                    </a:lnTo>
                    <a:lnTo>
                      <a:pt x="176859" y="411931"/>
                    </a:lnTo>
                    <a:cubicBezTo>
                      <a:pt x="176859" y="411931"/>
                      <a:pt x="177637" y="411748"/>
                      <a:pt x="177637" y="411748"/>
                    </a:cubicBezTo>
                    <a:lnTo>
                      <a:pt x="178826" y="412115"/>
                    </a:lnTo>
                    <a:lnTo>
                      <a:pt x="178917" y="412115"/>
                    </a:lnTo>
                    <a:cubicBezTo>
                      <a:pt x="178917" y="412115"/>
                      <a:pt x="178963" y="412183"/>
                      <a:pt x="178963" y="412183"/>
                    </a:cubicBezTo>
                    <a:lnTo>
                      <a:pt x="178963" y="412183"/>
                    </a:lnTo>
                    <a:cubicBezTo>
                      <a:pt x="178963" y="412183"/>
                      <a:pt x="178940" y="412160"/>
                      <a:pt x="178917" y="412160"/>
                    </a:cubicBezTo>
                    <a:lnTo>
                      <a:pt x="179055" y="412229"/>
                    </a:lnTo>
                    <a:lnTo>
                      <a:pt x="179443" y="412366"/>
                    </a:lnTo>
                    <a:lnTo>
                      <a:pt x="180015" y="412573"/>
                    </a:lnTo>
                    <a:lnTo>
                      <a:pt x="181822" y="413580"/>
                    </a:lnTo>
                    <a:lnTo>
                      <a:pt x="182119" y="413718"/>
                    </a:lnTo>
                    <a:lnTo>
                      <a:pt x="182187" y="413786"/>
                    </a:lnTo>
                    <a:lnTo>
                      <a:pt x="182210" y="413786"/>
                    </a:lnTo>
                    <a:lnTo>
                      <a:pt x="182713" y="414130"/>
                    </a:lnTo>
                    <a:cubicBezTo>
                      <a:pt x="183079" y="414405"/>
                      <a:pt x="183445" y="414657"/>
                      <a:pt x="183719" y="414886"/>
                    </a:cubicBezTo>
                    <a:lnTo>
                      <a:pt x="185526" y="416329"/>
                    </a:lnTo>
                    <a:cubicBezTo>
                      <a:pt x="185800" y="416557"/>
                      <a:pt x="186167" y="416901"/>
                      <a:pt x="186486" y="417176"/>
                    </a:cubicBezTo>
                    <a:lnTo>
                      <a:pt x="187470" y="418092"/>
                    </a:lnTo>
                    <a:lnTo>
                      <a:pt x="191426" y="421710"/>
                    </a:lnTo>
                    <a:cubicBezTo>
                      <a:pt x="192089" y="422329"/>
                      <a:pt x="192889" y="422924"/>
                      <a:pt x="193598" y="423497"/>
                    </a:cubicBezTo>
                    <a:lnTo>
                      <a:pt x="195839" y="425283"/>
                    </a:lnTo>
                    <a:lnTo>
                      <a:pt x="195931" y="425375"/>
                    </a:lnTo>
                    <a:lnTo>
                      <a:pt x="196023" y="425443"/>
                    </a:lnTo>
                    <a:lnTo>
                      <a:pt x="197692" y="426543"/>
                    </a:lnTo>
                    <a:cubicBezTo>
                      <a:pt x="198263" y="426932"/>
                      <a:pt x="198789" y="427207"/>
                      <a:pt x="199315" y="427504"/>
                    </a:cubicBezTo>
                    <a:lnTo>
                      <a:pt x="200139" y="427962"/>
                    </a:lnTo>
                    <a:lnTo>
                      <a:pt x="200642" y="428237"/>
                    </a:lnTo>
                    <a:lnTo>
                      <a:pt x="201053" y="428443"/>
                    </a:lnTo>
                    <a:lnTo>
                      <a:pt x="202700" y="429314"/>
                    </a:lnTo>
                    <a:lnTo>
                      <a:pt x="202974" y="429451"/>
                    </a:lnTo>
                    <a:lnTo>
                      <a:pt x="203043" y="429451"/>
                    </a:lnTo>
                    <a:cubicBezTo>
                      <a:pt x="203043" y="429451"/>
                      <a:pt x="204621" y="430092"/>
                      <a:pt x="204621" y="430092"/>
                    </a:cubicBezTo>
                    <a:lnTo>
                      <a:pt x="206290" y="430688"/>
                    </a:lnTo>
                    <a:lnTo>
                      <a:pt x="208188" y="431329"/>
                    </a:lnTo>
                    <a:lnTo>
                      <a:pt x="209834" y="431741"/>
                    </a:lnTo>
                    <a:cubicBezTo>
                      <a:pt x="210086" y="431810"/>
                      <a:pt x="210475" y="431901"/>
                      <a:pt x="210589" y="431925"/>
                    </a:cubicBezTo>
                    <a:lnTo>
                      <a:pt x="211550" y="432108"/>
                    </a:lnTo>
                    <a:lnTo>
                      <a:pt x="213493" y="432497"/>
                    </a:lnTo>
                    <a:cubicBezTo>
                      <a:pt x="214659" y="432657"/>
                      <a:pt x="215666" y="432840"/>
                      <a:pt x="216969" y="432932"/>
                    </a:cubicBezTo>
                    <a:lnTo>
                      <a:pt x="218867" y="433092"/>
                    </a:lnTo>
                    <a:lnTo>
                      <a:pt x="220582" y="433138"/>
                    </a:lnTo>
                    <a:lnTo>
                      <a:pt x="224035" y="433184"/>
                    </a:lnTo>
                    <a:cubicBezTo>
                      <a:pt x="225156" y="433184"/>
                      <a:pt x="226345" y="433230"/>
                      <a:pt x="227488" y="433184"/>
                    </a:cubicBezTo>
                    <a:lnTo>
                      <a:pt x="228860" y="433184"/>
                    </a:lnTo>
                    <a:cubicBezTo>
                      <a:pt x="229135" y="433344"/>
                      <a:pt x="229387" y="433505"/>
                      <a:pt x="229684" y="433665"/>
                    </a:cubicBezTo>
                    <a:lnTo>
                      <a:pt x="230301" y="433986"/>
                    </a:lnTo>
                    <a:lnTo>
                      <a:pt x="230598" y="434146"/>
                    </a:lnTo>
                    <a:lnTo>
                      <a:pt x="230827" y="434238"/>
                    </a:lnTo>
                    <a:lnTo>
                      <a:pt x="230850" y="434238"/>
                    </a:lnTo>
                    <a:cubicBezTo>
                      <a:pt x="230850" y="434238"/>
                      <a:pt x="230850" y="434283"/>
                      <a:pt x="230850" y="434283"/>
                    </a:cubicBezTo>
                    <a:lnTo>
                      <a:pt x="230850" y="434283"/>
                    </a:lnTo>
                    <a:lnTo>
                      <a:pt x="231033" y="434421"/>
                    </a:lnTo>
                    <a:lnTo>
                      <a:pt x="231033" y="434421"/>
                    </a:lnTo>
                    <a:cubicBezTo>
                      <a:pt x="231033" y="434421"/>
                      <a:pt x="232222" y="435062"/>
                      <a:pt x="232222" y="435062"/>
                    </a:cubicBezTo>
                    <a:cubicBezTo>
                      <a:pt x="232405" y="435153"/>
                      <a:pt x="232656" y="435291"/>
                      <a:pt x="232862" y="435360"/>
                    </a:cubicBezTo>
                    <a:lnTo>
                      <a:pt x="234120" y="435887"/>
                    </a:lnTo>
                    <a:lnTo>
                      <a:pt x="234280" y="435978"/>
                    </a:lnTo>
                    <a:lnTo>
                      <a:pt x="234280" y="435978"/>
                    </a:lnTo>
                    <a:cubicBezTo>
                      <a:pt x="234280" y="435978"/>
                      <a:pt x="234097" y="435840"/>
                      <a:pt x="234189" y="435887"/>
                    </a:cubicBezTo>
                    <a:lnTo>
                      <a:pt x="234189" y="435887"/>
                    </a:lnTo>
                    <a:cubicBezTo>
                      <a:pt x="234189" y="435887"/>
                      <a:pt x="234189" y="435909"/>
                      <a:pt x="234189" y="435909"/>
                    </a:cubicBezTo>
                    <a:lnTo>
                      <a:pt x="234326" y="435978"/>
                    </a:lnTo>
                    <a:lnTo>
                      <a:pt x="234669" y="436161"/>
                    </a:lnTo>
                    <a:lnTo>
                      <a:pt x="236064" y="436848"/>
                    </a:lnTo>
                    <a:lnTo>
                      <a:pt x="236270" y="436963"/>
                    </a:lnTo>
                    <a:lnTo>
                      <a:pt x="238694" y="437879"/>
                    </a:lnTo>
                    <a:lnTo>
                      <a:pt x="240020" y="438383"/>
                    </a:lnTo>
                    <a:lnTo>
                      <a:pt x="241301" y="438818"/>
                    </a:lnTo>
                    <a:cubicBezTo>
                      <a:pt x="241301" y="438818"/>
                      <a:pt x="241689" y="438909"/>
                      <a:pt x="241872" y="438955"/>
                    </a:cubicBezTo>
                    <a:lnTo>
                      <a:pt x="242512" y="439139"/>
                    </a:lnTo>
                    <a:cubicBezTo>
                      <a:pt x="242650" y="439207"/>
                      <a:pt x="242650" y="439161"/>
                      <a:pt x="242924" y="439299"/>
                    </a:cubicBezTo>
                    <a:lnTo>
                      <a:pt x="243244" y="439391"/>
                    </a:lnTo>
                    <a:lnTo>
                      <a:pt x="243907" y="439574"/>
                    </a:lnTo>
                    <a:lnTo>
                      <a:pt x="245234" y="439894"/>
                    </a:lnTo>
                    <a:cubicBezTo>
                      <a:pt x="245440" y="439963"/>
                      <a:pt x="245737" y="440032"/>
                      <a:pt x="245920" y="440055"/>
                    </a:cubicBezTo>
                    <a:lnTo>
                      <a:pt x="247040" y="440330"/>
                    </a:lnTo>
                    <a:lnTo>
                      <a:pt x="247383" y="439757"/>
                    </a:lnTo>
                    <a:cubicBezTo>
                      <a:pt x="247635" y="439367"/>
                      <a:pt x="247795" y="439070"/>
                      <a:pt x="248001" y="438818"/>
                    </a:cubicBezTo>
                    <a:cubicBezTo>
                      <a:pt x="248161" y="438566"/>
                      <a:pt x="248298" y="438154"/>
                      <a:pt x="248413" y="437833"/>
                    </a:cubicBezTo>
                    <a:cubicBezTo>
                      <a:pt x="248527" y="437467"/>
                      <a:pt x="248595" y="437100"/>
                      <a:pt x="248664" y="436688"/>
                    </a:cubicBezTo>
                    <a:cubicBezTo>
                      <a:pt x="248733" y="436344"/>
                      <a:pt x="248801" y="436092"/>
                      <a:pt x="248847" y="435795"/>
                    </a:cubicBezTo>
                    <a:lnTo>
                      <a:pt x="248984" y="434925"/>
                    </a:lnTo>
                    <a:lnTo>
                      <a:pt x="248984" y="434833"/>
                    </a:lnTo>
                    <a:cubicBezTo>
                      <a:pt x="248984" y="434833"/>
                      <a:pt x="248984" y="434810"/>
                      <a:pt x="248984" y="434810"/>
                    </a:cubicBezTo>
                    <a:lnTo>
                      <a:pt x="248984" y="434810"/>
                    </a:lnTo>
                    <a:cubicBezTo>
                      <a:pt x="248710" y="434146"/>
                      <a:pt x="248893" y="434627"/>
                      <a:pt x="248824" y="434466"/>
                    </a:cubicBezTo>
                    <a:lnTo>
                      <a:pt x="248824" y="434192"/>
                    </a:lnTo>
                    <a:cubicBezTo>
                      <a:pt x="248824" y="434192"/>
                      <a:pt x="248824" y="433779"/>
                      <a:pt x="248824" y="433779"/>
                    </a:cubicBezTo>
                    <a:lnTo>
                      <a:pt x="251111" y="433963"/>
                    </a:lnTo>
                    <a:cubicBezTo>
                      <a:pt x="252071" y="434054"/>
                      <a:pt x="253306" y="434283"/>
                      <a:pt x="254404" y="434421"/>
                    </a:cubicBezTo>
                    <a:lnTo>
                      <a:pt x="257765" y="434902"/>
                    </a:lnTo>
                    <a:lnTo>
                      <a:pt x="257628" y="434902"/>
                    </a:lnTo>
                    <a:cubicBezTo>
                      <a:pt x="258955" y="435177"/>
                      <a:pt x="260304" y="435474"/>
                      <a:pt x="261630" y="435818"/>
                    </a:cubicBezTo>
                    <a:lnTo>
                      <a:pt x="262133" y="435955"/>
                    </a:lnTo>
                    <a:cubicBezTo>
                      <a:pt x="262316" y="436001"/>
                      <a:pt x="262430" y="436024"/>
                      <a:pt x="262590" y="436092"/>
                    </a:cubicBezTo>
                    <a:lnTo>
                      <a:pt x="263528" y="436436"/>
                    </a:lnTo>
                    <a:lnTo>
                      <a:pt x="265426" y="437100"/>
                    </a:lnTo>
                    <a:lnTo>
                      <a:pt x="265426" y="437100"/>
                    </a:lnTo>
                    <a:cubicBezTo>
                      <a:pt x="265426" y="437100"/>
                      <a:pt x="268445" y="438543"/>
                      <a:pt x="268445" y="438543"/>
                    </a:cubicBezTo>
                    <a:lnTo>
                      <a:pt x="267233" y="436779"/>
                    </a:lnTo>
                    <a:cubicBezTo>
                      <a:pt x="266981" y="436413"/>
                      <a:pt x="266730" y="436024"/>
                      <a:pt x="266432" y="435657"/>
                    </a:cubicBezTo>
                    <a:lnTo>
                      <a:pt x="266432" y="435657"/>
                    </a:lnTo>
                    <a:lnTo>
                      <a:pt x="264946" y="434077"/>
                    </a:lnTo>
                    <a:lnTo>
                      <a:pt x="264191" y="433299"/>
                    </a:lnTo>
                    <a:lnTo>
                      <a:pt x="264077" y="433207"/>
                    </a:lnTo>
                    <a:lnTo>
                      <a:pt x="263894" y="433070"/>
                    </a:lnTo>
                    <a:lnTo>
                      <a:pt x="263665" y="432886"/>
                    </a:lnTo>
                    <a:lnTo>
                      <a:pt x="263208" y="432520"/>
                    </a:lnTo>
                    <a:cubicBezTo>
                      <a:pt x="262613" y="432039"/>
                      <a:pt x="261973" y="431512"/>
                      <a:pt x="261401" y="431123"/>
                    </a:cubicBezTo>
                    <a:lnTo>
                      <a:pt x="259618" y="429886"/>
                    </a:lnTo>
                    <a:lnTo>
                      <a:pt x="259343" y="429749"/>
                    </a:lnTo>
                    <a:cubicBezTo>
                      <a:pt x="257354" y="428673"/>
                      <a:pt x="255364" y="427619"/>
                      <a:pt x="253352" y="426611"/>
                    </a:cubicBezTo>
                    <a:lnTo>
                      <a:pt x="249944" y="425237"/>
                    </a:lnTo>
                    <a:cubicBezTo>
                      <a:pt x="248870" y="424779"/>
                      <a:pt x="247818" y="424504"/>
                      <a:pt x="246766" y="424115"/>
                    </a:cubicBezTo>
                    <a:lnTo>
                      <a:pt x="245965" y="423840"/>
                    </a:lnTo>
                    <a:lnTo>
                      <a:pt x="245554" y="423726"/>
                    </a:lnTo>
                    <a:lnTo>
                      <a:pt x="245508" y="423726"/>
                    </a:lnTo>
                    <a:cubicBezTo>
                      <a:pt x="245508" y="423726"/>
                      <a:pt x="245508" y="423703"/>
                      <a:pt x="245508" y="423703"/>
                    </a:cubicBezTo>
                    <a:lnTo>
                      <a:pt x="245234" y="423657"/>
                    </a:lnTo>
                    <a:lnTo>
                      <a:pt x="245211" y="423657"/>
                    </a:lnTo>
                    <a:cubicBezTo>
                      <a:pt x="245211" y="423657"/>
                      <a:pt x="245097" y="423611"/>
                      <a:pt x="245097" y="423611"/>
                    </a:cubicBezTo>
                    <a:lnTo>
                      <a:pt x="244914" y="423565"/>
                    </a:lnTo>
                    <a:lnTo>
                      <a:pt x="243290" y="423130"/>
                    </a:lnTo>
                    <a:lnTo>
                      <a:pt x="240043" y="422260"/>
                    </a:lnTo>
                    <a:lnTo>
                      <a:pt x="236773" y="421458"/>
                    </a:lnTo>
                    <a:lnTo>
                      <a:pt x="233114" y="420863"/>
                    </a:lnTo>
                    <a:lnTo>
                      <a:pt x="229798" y="420336"/>
                    </a:lnTo>
                    <a:lnTo>
                      <a:pt x="226505" y="419878"/>
                    </a:lnTo>
                    <a:lnTo>
                      <a:pt x="220376" y="419100"/>
                    </a:lnTo>
                    <a:lnTo>
                      <a:pt x="217335" y="418504"/>
                    </a:lnTo>
                    <a:cubicBezTo>
                      <a:pt x="216489" y="418390"/>
                      <a:pt x="215323" y="418046"/>
                      <a:pt x="214271" y="417771"/>
                    </a:cubicBezTo>
                    <a:lnTo>
                      <a:pt x="213127" y="417428"/>
                    </a:lnTo>
                    <a:cubicBezTo>
                      <a:pt x="212739" y="417336"/>
                      <a:pt x="212190" y="417107"/>
                      <a:pt x="211664" y="416947"/>
                    </a:cubicBezTo>
                    <a:lnTo>
                      <a:pt x="210886" y="416672"/>
                    </a:lnTo>
                    <a:lnTo>
                      <a:pt x="210200" y="416420"/>
                    </a:lnTo>
                    <a:lnTo>
                      <a:pt x="208897" y="415916"/>
                    </a:lnTo>
                    <a:lnTo>
                      <a:pt x="207685" y="415321"/>
                    </a:lnTo>
                    <a:lnTo>
                      <a:pt x="207319" y="415138"/>
                    </a:lnTo>
                    <a:lnTo>
                      <a:pt x="207227" y="415092"/>
                    </a:lnTo>
                    <a:lnTo>
                      <a:pt x="206884" y="414954"/>
                    </a:lnTo>
                    <a:lnTo>
                      <a:pt x="206862" y="414954"/>
                    </a:lnTo>
                    <a:cubicBezTo>
                      <a:pt x="206862" y="414954"/>
                      <a:pt x="206770" y="414863"/>
                      <a:pt x="206770" y="414863"/>
                    </a:cubicBezTo>
                    <a:lnTo>
                      <a:pt x="206359" y="414634"/>
                    </a:lnTo>
                    <a:lnTo>
                      <a:pt x="205947" y="414451"/>
                    </a:lnTo>
                    <a:cubicBezTo>
                      <a:pt x="205947" y="414451"/>
                      <a:pt x="205833" y="414405"/>
                      <a:pt x="205673" y="414313"/>
                    </a:cubicBezTo>
                    <a:lnTo>
                      <a:pt x="205307" y="414061"/>
                    </a:lnTo>
                    <a:lnTo>
                      <a:pt x="204072" y="413351"/>
                    </a:lnTo>
                    <a:cubicBezTo>
                      <a:pt x="202723" y="412366"/>
                      <a:pt x="201373" y="411382"/>
                      <a:pt x="200001" y="410420"/>
                    </a:cubicBezTo>
                    <a:lnTo>
                      <a:pt x="195771" y="407397"/>
                    </a:lnTo>
                    <a:lnTo>
                      <a:pt x="200985" y="405885"/>
                    </a:lnTo>
                    <a:lnTo>
                      <a:pt x="212098" y="402633"/>
                    </a:lnTo>
                    <a:cubicBezTo>
                      <a:pt x="215735" y="401763"/>
                      <a:pt x="219210" y="400618"/>
                      <a:pt x="223121" y="400091"/>
                    </a:cubicBezTo>
                    <a:lnTo>
                      <a:pt x="225979" y="399587"/>
                    </a:lnTo>
                    <a:lnTo>
                      <a:pt x="227397" y="399335"/>
                    </a:lnTo>
                    <a:lnTo>
                      <a:pt x="227763" y="399290"/>
                    </a:lnTo>
                    <a:lnTo>
                      <a:pt x="227900" y="399290"/>
                    </a:lnTo>
                    <a:cubicBezTo>
                      <a:pt x="227900" y="399290"/>
                      <a:pt x="227968" y="399267"/>
                      <a:pt x="227968" y="399267"/>
                    </a:cubicBezTo>
                    <a:lnTo>
                      <a:pt x="228654" y="399221"/>
                    </a:lnTo>
                    <a:lnTo>
                      <a:pt x="231445" y="398992"/>
                    </a:lnTo>
                    <a:cubicBezTo>
                      <a:pt x="232382" y="398923"/>
                      <a:pt x="233297" y="398946"/>
                      <a:pt x="234234" y="398923"/>
                    </a:cubicBezTo>
                    <a:cubicBezTo>
                      <a:pt x="236133" y="398855"/>
                      <a:pt x="237824" y="399083"/>
                      <a:pt x="239654" y="399221"/>
                    </a:cubicBezTo>
                    <a:lnTo>
                      <a:pt x="242512" y="399702"/>
                    </a:lnTo>
                    <a:lnTo>
                      <a:pt x="243244" y="399839"/>
                    </a:lnTo>
                    <a:cubicBezTo>
                      <a:pt x="243244" y="399839"/>
                      <a:pt x="243633" y="399931"/>
                      <a:pt x="243816" y="399977"/>
                    </a:cubicBezTo>
                    <a:lnTo>
                      <a:pt x="245165" y="400343"/>
                    </a:lnTo>
                    <a:cubicBezTo>
                      <a:pt x="246972" y="400733"/>
                      <a:pt x="248687" y="401442"/>
                      <a:pt x="250402" y="402107"/>
                    </a:cubicBezTo>
                    <a:cubicBezTo>
                      <a:pt x="252048" y="402862"/>
                      <a:pt x="253695" y="403595"/>
                      <a:pt x="255387" y="404626"/>
                    </a:cubicBezTo>
                    <a:cubicBezTo>
                      <a:pt x="258520" y="406366"/>
                      <a:pt x="261744" y="408954"/>
                      <a:pt x="264603" y="411244"/>
                    </a:cubicBezTo>
                    <a:lnTo>
                      <a:pt x="269154" y="414840"/>
                    </a:lnTo>
                    <a:lnTo>
                      <a:pt x="270297" y="415733"/>
                    </a:lnTo>
                    <a:cubicBezTo>
                      <a:pt x="270777" y="416122"/>
                      <a:pt x="271097" y="416329"/>
                      <a:pt x="271509" y="416626"/>
                    </a:cubicBezTo>
                    <a:lnTo>
                      <a:pt x="273933" y="418298"/>
                    </a:lnTo>
                    <a:cubicBezTo>
                      <a:pt x="275556" y="419443"/>
                      <a:pt x="277111" y="420428"/>
                      <a:pt x="278872" y="421481"/>
                    </a:cubicBezTo>
                    <a:cubicBezTo>
                      <a:pt x="280587" y="422420"/>
                      <a:pt x="282142" y="423474"/>
                      <a:pt x="283972" y="424344"/>
                    </a:cubicBezTo>
                    <a:lnTo>
                      <a:pt x="286579" y="425626"/>
                    </a:lnTo>
                    <a:cubicBezTo>
                      <a:pt x="287562" y="426085"/>
                      <a:pt x="288385" y="426382"/>
                      <a:pt x="289300" y="426772"/>
                    </a:cubicBezTo>
                    <a:lnTo>
                      <a:pt x="289986" y="427047"/>
                    </a:lnTo>
                    <a:lnTo>
                      <a:pt x="290146" y="427115"/>
                    </a:lnTo>
                    <a:lnTo>
                      <a:pt x="290260" y="427161"/>
                    </a:lnTo>
                    <a:lnTo>
                      <a:pt x="290352" y="427207"/>
                    </a:lnTo>
                    <a:lnTo>
                      <a:pt x="290695" y="427299"/>
                    </a:lnTo>
                    <a:lnTo>
                      <a:pt x="292067" y="427734"/>
                    </a:lnTo>
                    <a:cubicBezTo>
                      <a:pt x="293096" y="428123"/>
                      <a:pt x="293988" y="428191"/>
                      <a:pt x="294948" y="428443"/>
                    </a:cubicBezTo>
                    <a:lnTo>
                      <a:pt x="298767" y="429428"/>
                    </a:lnTo>
                    <a:lnTo>
                      <a:pt x="293988" y="426588"/>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1" name="Freeform: Shape 2128">
                <a:extLst>
                  <a:ext uri="{FF2B5EF4-FFF2-40B4-BE49-F238E27FC236}">
                    <a16:creationId xmlns:a16="http://schemas.microsoft.com/office/drawing/2014/main" id="{40AE06AC-8AC8-B8F3-2288-12A0CB4DE06E}"/>
                  </a:ext>
                </a:extLst>
              </p:cNvPr>
              <p:cNvSpPr/>
              <p:nvPr/>
            </p:nvSpPr>
            <p:spPr>
              <a:xfrm>
                <a:off x="5692190" y="3984955"/>
                <a:ext cx="23" cy="22901"/>
              </a:xfrm>
              <a:custGeom>
                <a:avLst/>
                <a:gdLst>
                  <a:gd name="connsiteX0" fmla="*/ 0 w 23"/>
                  <a:gd name="connsiteY0" fmla="*/ 0 h 22901"/>
                  <a:gd name="connsiteX1" fmla="*/ 23 w 23"/>
                  <a:gd name="connsiteY1" fmla="*/ 0 h 22901"/>
                  <a:gd name="connsiteX2" fmla="*/ 0 w 23"/>
                  <a:gd name="connsiteY2" fmla="*/ 0 h 22901"/>
                  <a:gd name="connsiteX3" fmla="*/ 0 w 23"/>
                  <a:gd name="connsiteY3" fmla="*/ 0 h 22901"/>
                </a:gdLst>
                <a:ahLst/>
                <a:cxnLst>
                  <a:cxn ang="0">
                    <a:pos x="connsiteX0" y="connsiteY0"/>
                  </a:cxn>
                  <a:cxn ang="0">
                    <a:pos x="connsiteX1" y="connsiteY1"/>
                  </a:cxn>
                  <a:cxn ang="0">
                    <a:pos x="connsiteX2" y="connsiteY2"/>
                  </a:cxn>
                  <a:cxn ang="0">
                    <a:pos x="connsiteX3" y="connsiteY3"/>
                  </a:cxn>
                </a:cxnLst>
                <a:rect l="l" t="t" r="r" b="b"/>
                <a:pathLst>
                  <a:path w="23" h="22901">
                    <a:moveTo>
                      <a:pt x="0" y="0"/>
                    </a:moveTo>
                    <a:lnTo>
                      <a:pt x="23"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2" name="Freeform: Shape 2129">
                <a:extLst>
                  <a:ext uri="{FF2B5EF4-FFF2-40B4-BE49-F238E27FC236}">
                    <a16:creationId xmlns:a16="http://schemas.microsoft.com/office/drawing/2014/main" id="{4EDC1CA7-044F-9E7B-1BA9-5C89A289FB6C}"/>
                  </a:ext>
                </a:extLst>
              </p:cNvPr>
              <p:cNvSpPr/>
              <p:nvPr/>
            </p:nvSpPr>
            <p:spPr>
              <a:xfrm>
                <a:off x="5656173" y="3697768"/>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3" name="Freeform: Shape 2130">
                <a:extLst>
                  <a:ext uri="{FF2B5EF4-FFF2-40B4-BE49-F238E27FC236}">
                    <a16:creationId xmlns:a16="http://schemas.microsoft.com/office/drawing/2014/main" id="{85B1BC36-F5FA-2B56-F623-8971BCF3F577}"/>
                  </a:ext>
                </a:extLst>
              </p:cNvPr>
              <p:cNvSpPr/>
              <p:nvPr/>
            </p:nvSpPr>
            <p:spPr>
              <a:xfrm>
                <a:off x="5670283" y="3713731"/>
                <a:ext cx="22867" cy="20"/>
              </a:xfrm>
              <a:custGeom>
                <a:avLst/>
                <a:gdLst>
                  <a:gd name="connsiteX0" fmla="*/ 0 w 22867"/>
                  <a:gd name="connsiteY0" fmla="*/ 0 h 20"/>
                  <a:gd name="connsiteX1" fmla="*/ 0 w 22867"/>
                  <a:gd name="connsiteY1" fmla="*/ 0 h 20"/>
                  <a:gd name="connsiteX2" fmla="*/ 0 w 22867"/>
                  <a:gd name="connsiteY2" fmla="*/ 0 h 20"/>
                </a:gdLst>
                <a:ahLst/>
                <a:cxnLst>
                  <a:cxn ang="0">
                    <a:pos x="connsiteX0" y="connsiteY0"/>
                  </a:cxn>
                  <a:cxn ang="0">
                    <a:pos x="connsiteX1" y="connsiteY1"/>
                  </a:cxn>
                  <a:cxn ang="0">
                    <a:pos x="connsiteX2" y="connsiteY2"/>
                  </a:cxn>
                </a:cxnLst>
                <a:rect l="l" t="t" r="r" b="b"/>
                <a:pathLst>
                  <a:path w="22867" h="20">
                    <a:moveTo>
                      <a:pt x="0" y="0"/>
                    </a:moveTo>
                    <a:lnTo>
                      <a:pt x="0" y="0"/>
                    </a:lnTo>
                    <a:cubicBezTo>
                      <a:pt x="0" y="0"/>
                      <a:pt x="0"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4" name="Freeform: Shape 2131">
                <a:extLst>
                  <a:ext uri="{FF2B5EF4-FFF2-40B4-BE49-F238E27FC236}">
                    <a16:creationId xmlns:a16="http://schemas.microsoft.com/office/drawing/2014/main" id="{EBB90C83-1CBD-405B-BDB5-B0E7CDA4928C}"/>
                  </a:ext>
                </a:extLst>
              </p:cNvPr>
              <p:cNvSpPr/>
              <p:nvPr/>
            </p:nvSpPr>
            <p:spPr>
              <a:xfrm>
                <a:off x="5699736" y="3812874"/>
                <a:ext cx="22867" cy="20"/>
              </a:xfrm>
              <a:custGeom>
                <a:avLst/>
                <a:gdLst>
                  <a:gd name="connsiteX0" fmla="*/ 0 w 22867"/>
                  <a:gd name="connsiteY0" fmla="*/ 20 h 20"/>
                  <a:gd name="connsiteX1" fmla="*/ 0 w 22867"/>
                  <a:gd name="connsiteY1" fmla="*/ 20 h 20"/>
                  <a:gd name="connsiteX2" fmla="*/ 0 w 22867"/>
                  <a:gd name="connsiteY2" fmla="*/ 20 h 20"/>
                </a:gdLst>
                <a:ahLst/>
                <a:cxnLst>
                  <a:cxn ang="0">
                    <a:pos x="connsiteX0" y="connsiteY0"/>
                  </a:cxn>
                  <a:cxn ang="0">
                    <a:pos x="connsiteX1" y="connsiteY1"/>
                  </a:cxn>
                  <a:cxn ang="0">
                    <a:pos x="connsiteX2" y="connsiteY2"/>
                  </a:cxn>
                </a:cxnLst>
                <a:rect l="l" t="t" r="r" b="b"/>
                <a:pathLst>
                  <a:path w="22867" h="20">
                    <a:moveTo>
                      <a:pt x="0" y="20"/>
                    </a:moveTo>
                    <a:lnTo>
                      <a:pt x="0" y="20"/>
                    </a:lnTo>
                    <a:cubicBezTo>
                      <a:pt x="0" y="20"/>
                      <a:pt x="0" y="-25"/>
                      <a:pt x="0" y="2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5" name="Freeform: Shape 2132">
                <a:extLst>
                  <a:ext uri="{FF2B5EF4-FFF2-40B4-BE49-F238E27FC236}">
                    <a16:creationId xmlns:a16="http://schemas.microsoft.com/office/drawing/2014/main" id="{E2FF7177-0852-F7FE-919F-9BDE7E35DFA5}"/>
                  </a:ext>
                </a:extLst>
              </p:cNvPr>
              <p:cNvSpPr/>
              <p:nvPr/>
            </p:nvSpPr>
            <p:spPr>
              <a:xfrm>
                <a:off x="5624524" y="3669668"/>
                <a:ext cx="91" cy="114"/>
              </a:xfrm>
              <a:custGeom>
                <a:avLst/>
                <a:gdLst>
                  <a:gd name="connsiteX0" fmla="*/ 46 w 91"/>
                  <a:gd name="connsiteY0" fmla="*/ 69 h 114"/>
                  <a:gd name="connsiteX1" fmla="*/ 0 w 91"/>
                  <a:gd name="connsiteY1" fmla="*/ 0 h 114"/>
                  <a:gd name="connsiteX2" fmla="*/ 91 w 91"/>
                  <a:gd name="connsiteY2" fmla="*/ 115 h 114"/>
                  <a:gd name="connsiteX3" fmla="*/ 46 w 91"/>
                  <a:gd name="connsiteY3" fmla="*/ 69 h 114"/>
                </a:gdLst>
                <a:ahLst/>
                <a:cxnLst>
                  <a:cxn ang="0">
                    <a:pos x="connsiteX0" y="connsiteY0"/>
                  </a:cxn>
                  <a:cxn ang="0">
                    <a:pos x="connsiteX1" y="connsiteY1"/>
                  </a:cxn>
                  <a:cxn ang="0">
                    <a:pos x="connsiteX2" y="connsiteY2"/>
                  </a:cxn>
                  <a:cxn ang="0">
                    <a:pos x="connsiteX3" y="connsiteY3"/>
                  </a:cxn>
                </a:cxnLst>
                <a:rect l="l" t="t" r="r" b="b"/>
                <a:pathLst>
                  <a:path w="91" h="114">
                    <a:moveTo>
                      <a:pt x="46" y="69"/>
                    </a:moveTo>
                    <a:lnTo>
                      <a:pt x="0" y="0"/>
                    </a:lnTo>
                    <a:lnTo>
                      <a:pt x="91" y="115"/>
                    </a:lnTo>
                    <a:lnTo>
                      <a:pt x="46" y="69"/>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6" name="Freeform: Shape 2133">
                <a:extLst>
                  <a:ext uri="{FF2B5EF4-FFF2-40B4-BE49-F238E27FC236}">
                    <a16:creationId xmlns:a16="http://schemas.microsoft.com/office/drawing/2014/main" id="{FB75283F-BEF7-95AA-AD2E-DEA7287E6BF4}"/>
                  </a:ext>
                </a:extLst>
              </p:cNvPr>
              <p:cNvSpPr/>
              <p:nvPr/>
            </p:nvSpPr>
            <p:spPr>
              <a:xfrm>
                <a:off x="5624478" y="3669622"/>
                <a:ext cx="45" cy="23"/>
              </a:xfrm>
              <a:custGeom>
                <a:avLst/>
                <a:gdLst>
                  <a:gd name="connsiteX0" fmla="*/ 46 w 45"/>
                  <a:gd name="connsiteY0" fmla="*/ 23 h 23"/>
                  <a:gd name="connsiteX1" fmla="*/ 0 w 45"/>
                  <a:gd name="connsiteY1" fmla="*/ 0 h 23"/>
                  <a:gd name="connsiteX2" fmla="*/ 0 w 45"/>
                  <a:gd name="connsiteY2" fmla="*/ 0 h 23"/>
                  <a:gd name="connsiteX3" fmla="*/ 46 w 45"/>
                  <a:gd name="connsiteY3" fmla="*/ 23 h 23"/>
                </a:gdLst>
                <a:ahLst/>
                <a:cxnLst>
                  <a:cxn ang="0">
                    <a:pos x="connsiteX0" y="connsiteY0"/>
                  </a:cxn>
                  <a:cxn ang="0">
                    <a:pos x="connsiteX1" y="connsiteY1"/>
                  </a:cxn>
                  <a:cxn ang="0">
                    <a:pos x="connsiteX2" y="connsiteY2"/>
                  </a:cxn>
                  <a:cxn ang="0">
                    <a:pos x="connsiteX3" y="connsiteY3"/>
                  </a:cxn>
                </a:cxnLst>
                <a:rect l="l" t="t" r="r" b="b"/>
                <a:pathLst>
                  <a:path w="45" h="23">
                    <a:moveTo>
                      <a:pt x="46" y="23"/>
                    </a:moveTo>
                    <a:lnTo>
                      <a:pt x="0" y="0"/>
                    </a:lnTo>
                    <a:lnTo>
                      <a:pt x="0" y="0"/>
                    </a:lnTo>
                    <a:lnTo>
                      <a:pt x="46"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7" name="Freeform: Shape 2134">
                <a:extLst>
                  <a:ext uri="{FF2B5EF4-FFF2-40B4-BE49-F238E27FC236}">
                    <a16:creationId xmlns:a16="http://schemas.microsoft.com/office/drawing/2014/main" id="{E7989D8E-36AE-1105-7637-4D7C66034DE4}"/>
                  </a:ext>
                </a:extLst>
              </p:cNvPr>
              <p:cNvSpPr/>
              <p:nvPr/>
            </p:nvSpPr>
            <p:spPr>
              <a:xfrm>
                <a:off x="5546751" y="3633300"/>
                <a:ext cx="23" cy="22"/>
              </a:xfrm>
              <a:custGeom>
                <a:avLst/>
                <a:gdLst>
                  <a:gd name="connsiteX0" fmla="*/ 23 w 23"/>
                  <a:gd name="connsiteY0" fmla="*/ 23 h 22"/>
                  <a:gd name="connsiteX1" fmla="*/ 0 w 23"/>
                  <a:gd name="connsiteY1" fmla="*/ 0 h 22"/>
                  <a:gd name="connsiteX2" fmla="*/ 23 w 23"/>
                  <a:gd name="connsiteY2" fmla="*/ 23 h 22"/>
                  <a:gd name="connsiteX3" fmla="*/ 23 w 23"/>
                  <a:gd name="connsiteY3" fmla="*/ 23 h 22"/>
                </a:gdLst>
                <a:ahLst/>
                <a:cxnLst>
                  <a:cxn ang="0">
                    <a:pos x="connsiteX0" y="connsiteY0"/>
                  </a:cxn>
                  <a:cxn ang="0">
                    <a:pos x="connsiteX1" y="connsiteY1"/>
                  </a:cxn>
                  <a:cxn ang="0">
                    <a:pos x="connsiteX2" y="connsiteY2"/>
                  </a:cxn>
                  <a:cxn ang="0">
                    <a:pos x="connsiteX3" y="connsiteY3"/>
                  </a:cxn>
                </a:cxnLst>
                <a:rect l="l" t="t" r="r" b="b"/>
                <a:pathLst>
                  <a:path w="23" h="22">
                    <a:moveTo>
                      <a:pt x="23" y="23"/>
                    </a:moveTo>
                    <a:lnTo>
                      <a:pt x="0" y="0"/>
                    </a:lnTo>
                    <a:lnTo>
                      <a:pt x="23" y="23"/>
                    </a:lnTo>
                    <a:lnTo>
                      <a:pt x="23"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8" name="Freeform: Shape 2135">
                <a:extLst>
                  <a:ext uri="{FF2B5EF4-FFF2-40B4-BE49-F238E27FC236}">
                    <a16:creationId xmlns:a16="http://schemas.microsoft.com/office/drawing/2014/main" id="{26046810-32E9-3DCF-B965-8906B24E54EA}"/>
                  </a:ext>
                </a:extLst>
              </p:cNvPr>
              <p:cNvSpPr/>
              <p:nvPr/>
            </p:nvSpPr>
            <p:spPr>
              <a:xfrm>
                <a:off x="5525942" y="3770847"/>
                <a:ext cx="22867" cy="23"/>
              </a:xfrm>
              <a:custGeom>
                <a:avLst/>
                <a:gdLst>
                  <a:gd name="connsiteX0" fmla="*/ 0 w 22867"/>
                  <a:gd name="connsiteY0" fmla="*/ 0 h 23"/>
                  <a:gd name="connsiteX1" fmla="*/ 0 w 22867"/>
                  <a:gd name="connsiteY1" fmla="*/ 23 h 23"/>
                  <a:gd name="connsiteX2" fmla="*/ 0 w 22867"/>
                  <a:gd name="connsiteY2" fmla="*/ 23 h 23"/>
                  <a:gd name="connsiteX3" fmla="*/ 0 w 22867"/>
                  <a:gd name="connsiteY3" fmla="*/ 0 h 23"/>
                </a:gdLst>
                <a:ahLst/>
                <a:cxnLst>
                  <a:cxn ang="0">
                    <a:pos x="connsiteX0" y="connsiteY0"/>
                  </a:cxn>
                  <a:cxn ang="0">
                    <a:pos x="connsiteX1" y="connsiteY1"/>
                  </a:cxn>
                  <a:cxn ang="0">
                    <a:pos x="connsiteX2" y="connsiteY2"/>
                  </a:cxn>
                  <a:cxn ang="0">
                    <a:pos x="connsiteX3" y="connsiteY3"/>
                  </a:cxn>
                </a:cxnLst>
                <a:rect l="l" t="t" r="r" b="b"/>
                <a:pathLst>
                  <a:path w="22867" h="23">
                    <a:moveTo>
                      <a:pt x="0" y="0"/>
                    </a:moveTo>
                    <a:lnTo>
                      <a:pt x="0" y="23"/>
                    </a:lnTo>
                    <a:lnTo>
                      <a:pt x="0" y="23"/>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9" name="Freeform: Shape 2136">
                <a:extLst>
                  <a:ext uri="{FF2B5EF4-FFF2-40B4-BE49-F238E27FC236}">
                    <a16:creationId xmlns:a16="http://schemas.microsoft.com/office/drawing/2014/main" id="{D74DF098-C6B9-DD14-FD15-0F15B3F4413B}"/>
                  </a:ext>
                </a:extLst>
              </p:cNvPr>
              <p:cNvSpPr/>
              <p:nvPr/>
            </p:nvSpPr>
            <p:spPr>
              <a:xfrm>
                <a:off x="5511237" y="3846560"/>
                <a:ext cx="10" cy="10"/>
              </a:xfrm>
              <a:custGeom>
                <a:avLst/>
                <a:gdLst>
                  <a:gd name="connsiteX0" fmla="*/ 0 w 10"/>
                  <a:gd name="connsiteY0" fmla="*/ 0 h 10"/>
                  <a:gd name="connsiteX1" fmla="*/ 0 w 10"/>
                  <a:gd name="connsiteY1" fmla="*/ 0 h 10"/>
                  <a:gd name="connsiteX2" fmla="*/ 0 w 10"/>
                  <a:gd name="connsiteY2" fmla="*/ 0 h 10"/>
                </a:gdLst>
                <a:ahLst/>
                <a:cxnLst>
                  <a:cxn ang="0">
                    <a:pos x="connsiteX0" y="connsiteY0"/>
                  </a:cxn>
                  <a:cxn ang="0">
                    <a:pos x="connsiteX1" y="connsiteY1"/>
                  </a:cxn>
                  <a:cxn ang="0">
                    <a:pos x="connsiteX2" y="connsiteY2"/>
                  </a:cxn>
                </a:cxnLst>
                <a:rect l="l" t="t" r="r" b="b"/>
                <a:pathLst>
                  <a:path w="10" h="10">
                    <a:moveTo>
                      <a:pt x="0" y="0"/>
                    </a:moveTo>
                    <a:lnTo>
                      <a:pt x="0" y="0"/>
                    </a:lnTo>
                    <a:cubicBezTo>
                      <a:pt x="0" y="0"/>
                      <a:pt x="23"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0" name="Freeform: Shape 2137">
                <a:extLst>
                  <a:ext uri="{FF2B5EF4-FFF2-40B4-BE49-F238E27FC236}">
                    <a16:creationId xmlns:a16="http://schemas.microsoft.com/office/drawing/2014/main" id="{7C3DCC19-4BB7-6E27-B416-63C30FB52EBB}"/>
                  </a:ext>
                </a:extLst>
              </p:cNvPr>
              <p:cNvSpPr/>
              <p:nvPr/>
            </p:nvSpPr>
            <p:spPr>
              <a:xfrm>
                <a:off x="5601313" y="4023109"/>
                <a:ext cx="23" cy="23"/>
              </a:xfrm>
              <a:custGeom>
                <a:avLst/>
                <a:gdLst>
                  <a:gd name="connsiteX0" fmla="*/ 0 w 23"/>
                  <a:gd name="connsiteY0" fmla="*/ 0 h 23"/>
                  <a:gd name="connsiteX1" fmla="*/ 23 w 23"/>
                  <a:gd name="connsiteY1" fmla="*/ 23 h 23"/>
                  <a:gd name="connsiteX2" fmla="*/ 23 w 23"/>
                  <a:gd name="connsiteY2" fmla="*/ 23 h 23"/>
                  <a:gd name="connsiteX3" fmla="*/ 0 w 23"/>
                  <a:gd name="connsiteY3" fmla="*/ 0 h 23"/>
                  <a:gd name="connsiteX4" fmla="*/ 0 w 23"/>
                  <a:gd name="connsiteY4" fmla="*/ 0 h 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 h="23">
                    <a:moveTo>
                      <a:pt x="0" y="0"/>
                    </a:moveTo>
                    <a:lnTo>
                      <a:pt x="23" y="23"/>
                    </a:ln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1" name="Freeform: Shape 2138">
                <a:extLst>
                  <a:ext uri="{FF2B5EF4-FFF2-40B4-BE49-F238E27FC236}">
                    <a16:creationId xmlns:a16="http://schemas.microsoft.com/office/drawing/2014/main" id="{522446A5-C40B-234E-BCFC-DC24A1785FAF}"/>
                  </a:ext>
                </a:extLst>
              </p:cNvPr>
              <p:cNvSpPr/>
              <p:nvPr/>
            </p:nvSpPr>
            <p:spPr>
              <a:xfrm>
                <a:off x="5602503" y="4025880"/>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2" name="Freeform: Shape 2139">
                <a:extLst>
                  <a:ext uri="{FF2B5EF4-FFF2-40B4-BE49-F238E27FC236}">
                    <a16:creationId xmlns:a16="http://schemas.microsoft.com/office/drawing/2014/main" id="{A31A249F-2426-D103-2154-2665440B1AEF}"/>
                  </a:ext>
                </a:extLst>
              </p:cNvPr>
              <p:cNvSpPr/>
              <p:nvPr/>
            </p:nvSpPr>
            <p:spPr>
              <a:xfrm>
                <a:off x="5602617" y="4026246"/>
                <a:ext cx="10" cy="40"/>
              </a:xfrm>
              <a:custGeom>
                <a:avLst/>
                <a:gdLst>
                  <a:gd name="connsiteX0" fmla="*/ 0 w 10"/>
                  <a:gd name="connsiteY0" fmla="*/ 0 h 40"/>
                  <a:gd name="connsiteX1" fmla="*/ 0 w 10"/>
                  <a:gd name="connsiteY1" fmla="*/ 0 h 40"/>
                  <a:gd name="connsiteX2" fmla="*/ 0 w 10"/>
                  <a:gd name="connsiteY2" fmla="*/ 0 h 40"/>
                </a:gdLst>
                <a:ahLst/>
                <a:cxnLst>
                  <a:cxn ang="0">
                    <a:pos x="connsiteX0" y="connsiteY0"/>
                  </a:cxn>
                  <a:cxn ang="0">
                    <a:pos x="connsiteX1" y="connsiteY1"/>
                  </a:cxn>
                  <a:cxn ang="0">
                    <a:pos x="connsiteX2" y="connsiteY2"/>
                  </a:cxn>
                </a:cxnLst>
                <a:rect l="l" t="t" r="r" b="b"/>
                <a:pathLst>
                  <a:path w="10" h="40">
                    <a:moveTo>
                      <a:pt x="0" y="0"/>
                    </a:moveTo>
                    <a:lnTo>
                      <a:pt x="0" y="0"/>
                    </a:lnTo>
                    <a:cubicBezTo>
                      <a:pt x="0" y="0"/>
                      <a:pt x="23" y="92"/>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3" name="Freeform: Shape 2140">
                <a:extLst>
                  <a:ext uri="{FF2B5EF4-FFF2-40B4-BE49-F238E27FC236}">
                    <a16:creationId xmlns:a16="http://schemas.microsoft.com/office/drawing/2014/main" id="{70582B7E-1ABC-7CD1-0EA2-5C8A1C983C1C}"/>
                  </a:ext>
                </a:extLst>
              </p:cNvPr>
              <p:cNvSpPr/>
              <p:nvPr/>
            </p:nvSpPr>
            <p:spPr>
              <a:xfrm>
                <a:off x="5656315" y="3975898"/>
                <a:ext cx="40" cy="10"/>
              </a:xfrm>
              <a:custGeom>
                <a:avLst/>
                <a:gdLst>
                  <a:gd name="connsiteX0" fmla="*/ 41 w 40"/>
                  <a:gd name="connsiteY0" fmla="*/ 10 h 10"/>
                  <a:gd name="connsiteX1" fmla="*/ 41 w 40"/>
                  <a:gd name="connsiteY1" fmla="*/ 10 h 10"/>
                  <a:gd name="connsiteX2" fmla="*/ 41 w 40"/>
                  <a:gd name="connsiteY2" fmla="*/ 10 h 10"/>
                </a:gdLst>
                <a:ahLst/>
                <a:cxnLst>
                  <a:cxn ang="0">
                    <a:pos x="connsiteX0" y="connsiteY0"/>
                  </a:cxn>
                  <a:cxn ang="0">
                    <a:pos x="connsiteX1" y="connsiteY1"/>
                  </a:cxn>
                  <a:cxn ang="0">
                    <a:pos x="connsiteX2" y="connsiteY2"/>
                  </a:cxn>
                </a:cxnLst>
                <a:rect l="l" t="t" r="r" b="b"/>
                <a:pathLst>
                  <a:path w="40" h="10">
                    <a:moveTo>
                      <a:pt x="41" y="10"/>
                    </a:moveTo>
                    <a:lnTo>
                      <a:pt x="41" y="10"/>
                    </a:lnTo>
                    <a:cubicBezTo>
                      <a:pt x="41" y="10"/>
                      <a:pt x="-51" y="-13"/>
                      <a:pt x="41" y="1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4" name="Freeform: Shape 2141">
                <a:extLst>
                  <a:ext uri="{FF2B5EF4-FFF2-40B4-BE49-F238E27FC236}">
                    <a16:creationId xmlns:a16="http://schemas.microsoft.com/office/drawing/2014/main" id="{7FDE8242-7F06-9D4F-35FF-C808D527F958}"/>
                  </a:ext>
                </a:extLst>
              </p:cNvPr>
              <p:cNvSpPr/>
              <p:nvPr/>
            </p:nvSpPr>
            <p:spPr>
              <a:xfrm>
                <a:off x="5482836" y="3866393"/>
                <a:ext cx="23" cy="45"/>
              </a:xfrm>
              <a:custGeom>
                <a:avLst/>
                <a:gdLst>
                  <a:gd name="connsiteX0" fmla="*/ 23 w 23"/>
                  <a:gd name="connsiteY0" fmla="*/ 46 h 45"/>
                  <a:gd name="connsiteX1" fmla="*/ 23 w 23"/>
                  <a:gd name="connsiteY1" fmla="*/ 0 h 45"/>
                  <a:gd name="connsiteX2" fmla="*/ 0 w 23"/>
                  <a:gd name="connsiteY2" fmla="*/ 0 h 45"/>
                  <a:gd name="connsiteX3" fmla="*/ 23 w 23"/>
                  <a:gd name="connsiteY3" fmla="*/ 46 h 45"/>
                </a:gdLst>
                <a:ahLst/>
                <a:cxnLst>
                  <a:cxn ang="0">
                    <a:pos x="connsiteX0" y="connsiteY0"/>
                  </a:cxn>
                  <a:cxn ang="0">
                    <a:pos x="connsiteX1" y="connsiteY1"/>
                  </a:cxn>
                  <a:cxn ang="0">
                    <a:pos x="connsiteX2" y="connsiteY2"/>
                  </a:cxn>
                  <a:cxn ang="0">
                    <a:pos x="connsiteX3" y="connsiteY3"/>
                  </a:cxn>
                </a:cxnLst>
                <a:rect l="l" t="t" r="r" b="b"/>
                <a:pathLst>
                  <a:path w="23" h="45">
                    <a:moveTo>
                      <a:pt x="23" y="46"/>
                    </a:moveTo>
                    <a:lnTo>
                      <a:pt x="23" y="0"/>
                    </a:lnTo>
                    <a:lnTo>
                      <a:pt x="0" y="0"/>
                    </a:lnTo>
                    <a:lnTo>
                      <a:pt x="23" y="4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5" name="Freeform: Shape 2142">
                <a:extLst>
                  <a:ext uri="{FF2B5EF4-FFF2-40B4-BE49-F238E27FC236}">
                    <a16:creationId xmlns:a16="http://schemas.microsoft.com/office/drawing/2014/main" id="{3B6B6ED7-6612-D8E0-A955-A65C4E7E9072}"/>
                  </a:ext>
                </a:extLst>
              </p:cNvPr>
              <p:cNvSpPr/>
              <p:nvPr/>
            </p:nvSpPr>
            <p:spPr>
              <a:xfrm>
                <a:off x="5509865" y="3848599"/>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6" name="Freeform: Shape 2143">
                <a:extLst>
                  <a:ext uri="{FF2B5EF4-FFF2-40B4-BE49-F238E27FC236}">
                    <a16:creationId xmlns:a16="http://schemas.microsoft.com/office/drawing/2014/main" id="{414E21F1-43F9-6F8C-9033-7F365E0C09A2}"/>
                  </a:ext>
                </a:extLst>
              </p:cNvPr>
              <p:cNvSpPr/>
              <p:nvPr/>
            </p:nvSpPr>
            <p:spPr>
              <a:xfrm>
                <a:off x="5519882" y="3861194"/>
                <a:ext cx="22867" cy="22901"/>
              </a:xfrm>
              <a:custGeom>
                <a:avLst/>
                <a:gdLst>
                  <a:gd name="connsiteX0" fmla="*/ 0 w 22867"/>
                  <a:gd name="connsiteY0" fmla="*/ 0 h 22901"/>
                  <a:gd name="connsiteX1" fmla="*/ 0 w 22867"/>
                  <a:gd name="connsiteY1" fmla="*/ 0 h 22901"/>
                  <a:gd name="connsiteX2" fmla="*/ 0 w 22867"/>
                  <a:gd name="connsiteY2" fmla="*/ 0 h 22901"/>
                </a:gdLst>
                <a:ahLst/>
                <a:cxnLst>
                  <a:cxn ang="0">
                    <a:pos x="connsiteX0" y="connsiteY0"/>
                  </a:cxn>
                  <a:cxn ang="0">
                    <a:pos x="connsiteX1" y="connsiteY1"/>
                  </a:cxn>
                  <a:cxn ang="0">
                    <a:pos x="connsiteX2" y="connsiteY2"/>
                  </a:cxn>
                </a:cxnLst>
                <a:rect l="l" t="t" r="r" b="b"/>
                <a:pathLst>
                  <a:path w="22867" h="22901">
                    <a:moveTo>
                      <a:pt x="0" y="0"/>
                    </a:moveTo>
                    <a:lnTo>
                      <a:pt x="0" y="0"/>
                    </a:lnTo>
                    <a:cubicBezTo>
                      <a:pt x="0" y="0"/>
                      <a:pt x="0" y="0"/>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967" name="Group 966">
                <a:extLst>
                  <a:ext uri="{FF2B5EF4-FFF2-40B4-BE49-F238E27FC236}">
                    <a16:creationId xmlns:a16="http://schemas.microsoft.com/office/drawing/2014/main" id="{0E006409-50A0-0294-C2B4-D366F607DD83}"/>
                  </a:ext>
                </a:extLst>
              </p:cNvPr>
              <p:cNvGrpSpPr/>
              <p:nvPr/>
            </p:nvGrpSpPr>
            <p:grpSpPr>
              <a:xfrm>
                <a:off x="5146360" y="3550122"/>
                <a:ext cx="603044" cy="558639"/>
                <a:chOff x="4246097" y="3550122"/>
                <a:chExt cx="603044" cy="558639"/>
              </a:xfrm>
            </p:grpSpPr>
            <p:sp>
              <p:nvSpPr>
                <p:cNvPr id="1021" name="Freeform: Shape 2145">
                  <a:extLst>
                    <a:ext uri="{FF2B5EF4-FFF2-40B4-BE49-F238E27FC236}">
                      <a16:creationId xmlns:a16="http://schemas.microsoft.com/office/drawing/2014/main" id="{6C1C4028-022E-265B-17B8-F8D0AB9B3FEE}"/>
                    </a:ext>
                  </a:extLst>
                </p:cNvPr>
                <p:cNvSpPr/>
                <p:nvPr/>
              </p:nvSpPr>
              <p:spPr>
                <a:xfrm>
                  <a:off x="4388380" y="3574603"/>
                  <a:ext cx="149577" cy="268865"/>
                </a:xfrm>
                <a:custGeom>
                  <a:avLst/>
                  <a:gdLst>
                    <a:gd name="connsiteX0" fmla="*/ 82964 w 149577"/>
                    <a:gd name="connsiteY0" fmla="*/ 0 h 268865"/>
                    <a:gd name="connsiteX1" fmla="*/ 85022 w 149577"/>
                    <a:gd name="connsiteY1" fmla="*/ 3939 h 268865"/>
                    <a:gd name="connsiteX2" fmla="*/ 89093 w 149577"/>
                    <a:gd name="connsiteY2" fmla="*/ 15871 h 268865"/>
                    <a:gd name="connsiteX3" fmla="*/ 90419 w 149577"/>
                    <a:gd name="connsiteY3" fmla="*/ 35726 h 268865"/>
                    <a:gd name="connsiteX4" fmla="*/ 81455 w 149577"/>
                    <a:gd name="connsiteY4" fmla="*/ 60369 h 268865"/>
                    <a:gd name="connsiteX5" fmla="*/ 71667 w 149577"/>
                    <a:gd name="connsiteY5" fmla="*/ 71888 h 268865"/>
                    <a:gd name="connsiteX6" fmla="*/ 65653 w 149577"/>
                    <a:gd name="connsiteY6" fmla="*/ 77018 h 268865"/>
                    <a:gd name="connsiteX7" fmla="*/ 59525 w 149577"/>
                    <a:gd name="connsiteY7" fmla="*/ 81827 h 268865"/>
                    <a:gd name="connsiteX8" fmla="*/ 34164 w 149577"/>
                    <a:gd name="connsiteY8" fmla="*/ 102485 h 268865"/>
                    <a:gd name="connsiteX9" fmla="*/ 23096 w 149577"/>
                    <a:gd name="connsiteY9" fmla="*/ 114623 h 268865"/>
                    <a:gd name="connsiteX10" fmla="*/ 15824 w 149577"/>
                    <a:gd name="connsiteY10" fmla="*/ 129028 h 268865"/>
                    <a:gd name="connsiteX11" fmla="*/ 11457 w 149577"/>
                    <a:gd name="connsiteY11" fmla="*/ 163380 h 268865"/>
                    <a:gd name="connsiteX12" fmla="*/ 18774 w 149577"/>
                    <a:gd name="connsiteY12" fmla="*/ 196496 h 268865"/>
                    <a:gd name="connsiteX13" fmla="*/ 40178 w 149577"/>
                    <a:gd name="connsiteY13" fmla="*/ 219901 h 268865"/>
                    <a:gd name="connsiteX14" fmla="*/ 43700 w 149577"/>
                    <a:gd name="connsiteY14" fmla="*/ 221642 h 268865"/>
                    <a:gd name="connsiteX15" fmla="*/ 47267 w 149577"/>
                    <a:gd name="connsiteY15" fmla="*/ 223291 h 268865"/>
                    <a:gd name="connsiteX16" fmla="*/ 50972 w 149577"/>
                    <a:gd name="connsiteY16" fmla="*/ 224573 h 268865"/>
                    <a:gd name="connsiteX17" fmla="*/ 54677 w 149577"/>
                    <a:gd name="connsiteY17" fmla="*/ 225810 h 268865"/>
                    <a:gd name="connsiteX18" fmla="*/ 62132 w 149577"/>
                    <a:gd name="connsiteY18" fmla="*/ 227551 h 268865"/>
                    <a:gd name="connsiteX19" fmla="*/ 66088 w 149577"/>
                    <a:gd name="connsiteY19" fmla="*/ 228169 h 268865"/>
                    <a:gd name="connsiteX20" fmla="*/ 69815 w 149577"/>
                    <a:gd name="connsiteY20" fmla="*/ 228581 h 268865"/>
                    <a:gd name="connsiteX21" fmla="*/ 85136 w 149577"/>
                    <a:gd name="connsiteY21" fmla="*/ 230047 h 268865"/>
                    <a:gd name="connsiteX22" fmla="*/ 99680 w 149577"/>
                    <a:gd name="connsiteY22" fmla="*/ 232887 h 268865"/>
                    <a:gd name="connsiteX23" fmla="*/ 123120 w 149577"/>
                    <a:gd name="connsiteY23" fmla="*/ 243719 h 268865"/>
                    <a:gd name="connsiteX24" fmla="*/ 138258 w 149577"/>
                    <a:gd name="connsiteY24" fmla="*/ 256246 h 268865"/>
                    <a:gd name="connsiteX25" fmla="*/ 143289 w 149577"/>
                    <a:gd name="connsiteY25" fmla="*/ 261422 h 268865"/>
                    <a:gd name="connsiteX26" fmla="*/ 146742 w 149577"/>
                    <a:gd name="connsiteY26" fmla="*/ 265475 h 268865"/>
                    <a:gd name="connsiteX27" fmla="*/ 149578 w 149577"/>
                    <a:gd name="connsiteY27" fmla="*/ 268865 h 268865"/>
                    <a:gd name="connsiteX28" fmla="*/ 146262 w 149577"/>
                    <a:gd name="connsiteY28" fmla="*/ 265934 h 268865"/>
                    <a:gd name="connsiteX29" fmla="*/ 142329 w 149577"/>
                    <a:gd name="connsiteY29" fmla="*/ 262407 h 268865"/>
                    <a:gd name="connsiteX30" fmla="*/ 136772 w 149577"/>
                    <a:gd name="connsiteY30" fmla="*/ 257964 h 268865"/>
                    <a:gd name="connsiteX31" fmla="*/ 120856 w 149577"/>
                    <a:gd name="connsiteY31" fmla="*/ 247475 h 268865"/>
                    <a:gd name="connsiteX32" fmla="*/ 115825 w 149577"/>
                    <a:gd name="connsiteY32" fmla="*/ 244956 h 268865"/>
                    <a:gd name="connsiteX33" fmla="*/ 110337 w 149577"/>
                    <a:gd name="connsiteY33" fmla="*/ 242734 h 268865"/>
                    <a:gd name="connsiteX34" fmla="*/ 104437 w 149577"/>
                    <a:gd name="connsiteY34" fmla="*/ 240811 h 268865"/>
                    <a:gd name="connsiteX35" fmla="*/ 98148 w 149577"/>
                    <a:gd name="connsiteY35" fmla="*/ 239299 h 268865"/>
                    <a:gd name="connsiteX36" fmla="*/ 69152 w 149577"/>
                    <a:gd name="connsiteY36" fmla="*/ 237123 h 268865"/>
                    <a:gd name="connsiteX37" fmla="*/ 64967 w 149577"/>
                    <a:gd name="connsiteY37" fmla="*/ 236871 h 268865"/>
                    <a:gd name="connsiteX38" fmla="*/ 60942 w 149577"/>
                    <a:gd name="connsiteY38" fmla="*/ 236459 h 268865"/>
                    <a:gd name="connsiteX39" fmla="*/ 52344 w 149577"/>
                    <a:gd name="connsiteY39" fmla="*/ 234948 h 268865"/>
                    <a:gd name="connsiteX40" fmla="*/ 43769 w 149577"/>
                    <a:gd name="connsiteY40" fmla="*/ 232452 h 268865"/>
                    <a:gd name="connsiteX41" fmla="*/ 39538 w 149577"/>
                    <a:gd name="connsiteY41" fmla="*/ 230688 h 268865"/>
                    <a:gd name="connsiteX42" fmla="*/ 35331 w 149577"/>
                    <a:gd name="connsiteY42" fmla="*/ 228718 h 268865"/>
                    <a:gd name="connsiteX43" fmla="*/ 20123 w 149577"/>
                    <a:gd name="connsiteY43" fmla="*/ 217313 h 268865"/>
                    <a:gd name="connsiteX44" fmla="*/ 13789 w 149577"/>
                    <a:gd name="connsiteY44" fmla="*/ 209870 h 268865"/>
                    <a:gd name="connsiteX45" fmla="*/ 11182 w 149577"/>
                    <a:gd name="connsiteY45" fmla="*/ 205725 h 268865"/>
                    <a:gd name="connsiteX46" fmla="*/ 9879 w 149577"/>
                    <a:gd name="connsiteY46" fmla="*/ 203641 h 268865"/>
                    <a:gd name="connsiteX47" fmla="*/ 8804 w 149577"/>
                    <a:gd name="connsiteY47" fmla="*/ 201443 h 268865"/>
                    <a:gd name="connsiteX48" fmla="*/ 0 w 149577"/>
                    <a:gd name="connsiteY48" fmla="*/ 163586 h 268865"/>
                    <a:gd name="connsiteX49" fmla="*/ 0 w 149577"/>
                    <a:gd name="connsiteY49" fmla="*/ 158640 h 268865"/>
                    <a:gd name="connsiteX50" fmla="*/ 251 w 149577"/>
                    <a:gd name="connsiteY50" fmla="*/ 153945 h 268865"/>
                    <a:gd name="connsiteX51" fmla="*/ 389 w 149577"/>
                    <a:gd name="connsiteY51" fmla="*/ 151655 h 268865"/>
                    <a:gd name="connsiteX52" fmla="*/ 457 w 149577"/>
                    <a:gd name="connsiteY52" fmla="*/ 150922 h 268865"/>
                    <a:gd name="connsiteX53" fmla="*/ 526 w 149577"/>
                    <a:gd name="connsiteY53" fmla="*/ 150326 h 268865"/>
                    <a:gd name="connsiteX54" fmla="*/ 640 w 149577"/>
                    <a:gd name="connsiteY54" fmla="*/ 149136 h 268865"/>
                    <a:gd name="connsiteX55" fmla="*/ 1166 w 149577"/>
                    <a:gd name="connsiteY55" fmla="*/ 144418 h 268865"/>
                    <a:gd name="connsiteX56" fmla="*/ 5305 w 149577"/>
                    <a:gd name="connsiteY56" fmla="*/ 125524 h 268865"/>
                    <a:gd name="connsiteX57" fmla="*/ 14521 w 149577"/>
                    <a:gd name="connsiteY57" fmla="*/ 108233 h 268865"/>
                    <a:gd name="connsiteX58" fmla="*/ 20764 w 149577"/>
                    <a:gd name="connsiteY58" fmla="*/ 101088 h 268865"/>
                    <a:gd name="connsiteX59" fmla="*/ 27487 w 149577"/>
                    <a:gd name="connsiteY59" fmla="*/ 94927 h 268865"/>
                    <a:gd name="connsiteX60" fmla="*/ 54448 w 149577"/>
                    <a:gd name="connsiteY60" fmla="*/ 74957 h 268865"/>
                    <a:gd name="connsiteX61" fmla="*/ 60828 w 149577"/>
                    <a:gd name="connsiteY61" fmla="*/ 70491 h 268865"/>
                    <a:gd name="connsiteX62" fmla="*/ 63778 w 149577"/>
                    <a:gd name="connsiteY62" fmla="*/ 68339 h 268865"/>
                    <a:gd name="connsiteX63" fmla="*/ 66591 w 149577"/>
                    <a:gd name="connsiteY63" fmla="*/ 66163 h 268865"/>
                    <a:gd name="connsiteX64" fmla="*/ 76127 w 149577"/>
                    <a:gd name="connsiteY64" fmla="*/ 56521 h 268865"/>
                    <a:gd name="connsiteX65" fmla="*/ 86074 w 149577"/>
                    <a:gd name="connsiteY65" fmla="*/ 35063 h 268865"/>
                    <a:gd name="connsiteX66" fmla="*/ 86829 w 149577"/>
                    <a:gd name="connsiteY66" fmla="*/ 16283 h 268865"/>
                    <a:gd name="connsiteX67" fmla="*/ 84359 w 149577"/>
                    <a:gd name="connsiteY67" fmla="*/ 4168 h 268865"/>
                    <a:gd name="connsiteX68" fmla="*/ 82918 w 149577"/>
                    <a:gd name="connsiteY68" fmla="*/ 0 h 2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9577" h="268865">
                      <a:moveTo>
                        <a:pt x="82964" y="0"/>
                      </a:moveTo>
                      <a:cubicBezTo>
                        <a:pt x="82964" y="0"/>
                        <a:pt x="83787" y="1306"/>
                        <a:pt x="85022" y="3939"/>
                      </a:cubicBezTo>
                      <a:cubicBezTo>
                        <a:pt x="86188" y="6596"/>
                        <a:pt x="87880" y="10535"/>
                        <a:pt x="89093" y="15871"/>
                      </a:cubicBezTo>
                      <a:cubicBezTo>
                        <a:pt x="90328" y="21207"/>
                        <a:pt x="91288" y="27963"/>
                        <a:pt x="90419" y="35726"/>
                      </a:cubicBezTo>
                      <a:cubicBezTo>
                        <a:pt x="89619" y="43444"/>
                        <a:pt x="86897" y="52261"/>
                        <a:pt x="81455" y="60369"/>
                      </a:cubicBezTo>
                      <a:cubicBezTo>
                        <a:pt x="78779" y="64422"/>
                        <a:pt x="75441" y="68293"/>
                        <a:pt x="71667" y="71888"/>
                      </a:cubicBezTo>
                      <a:cubicBezTo>
                        <a:pt x="69838" y="73743"/>
                        <a:pt x="67688" y="75369"/>
                        <a:pt x="65653" y="77018"/>
                      </a:cubicBezTo>
                      <a:cubicBezTo>
                        <a:pt x="63641" y="78599"/>
                        <a:pt x="61606" y="80201"/>
                        <a:pt x="59525" y="81827"/>
                      </a:cubicBezTo>
                      <a:cubicBezTo>
                        <a:pt x="51269" y="88354"/>
                        <a:pt x="42397" y="95088"/>
                        <a:pt x="34164" y="102485"/>
                      </a:cubicBezTo>
                      <a:cubicBezTo>
                        <a:pt x="30048" y="106218"/>
                        <a:pt x="26206" y="110157"/>
                        <a:pt x="23096" y="114623"/>
                      </a:cubicBezTo>
                      <a:cubicBezTo>
                        <a:pt x="19964" y="118997"/>
                        <a:pt x="17608" y="123806"/>
                        <a:pt x="15824" y="129028"/>
                      </a:cubicBezTo>
                      <a:cubicBezTo>
                        <a:pt x="12531" y="139585"/>
                        <a:pt x="11296" y="151792"/>
                        <a:pt x="11457" y="163380"/>
                      </a:cubicBezTo>
                      <a:cubicBezTo>
                        <a:pt x="11777" y="174946"/>
                        <a:pt x="13926" y="186534"/>
                        <a:pt x="18774" y="196496"/>
                      </a:cubicBezTo>
                      <a:cubicBezTo>
                        <a:pt x="23439" y="206573"/>
                        <a:pt x="31123" y="214565"/>
                        <a:pt x="40178" y="219901"/>
                      </a:cubicBezTo>
                      <a:cubicBezTo>
                        <a:pt x="41322" y="220543"/>
                        <a:pt x="42534" y="221069"/>
                        <a:pt x="43700" y="221642"/>
                      </a:cubicBezTo>
                      <a:cubicBezTo>
                        <a:pt x="44912" y="222191"/>
                        <a:pt x="46010" y="222878"/>
                        <a:pt x="47267" y="223291"/>
                      </a:cubicBezTo>
                      <a:cubicBezTo>
                        <a:pt x="48502" y="223726"/>
                        <a:pt x="49737" y="224161"/>
                        <a:pt x="50972" y="224573"/>
                      </a:cubicBezTo>
                      <a:cubicBezTo>
                        <a:pt x="52207" y="224986"/>
                        <a:pt x="53373" y="225558"/>
                        <a:pt x="54677" y="225810"/>
                      </a:cubicBezTo>
                      <a:cubicBezTo>
                        <a:pt x="57169" y="226382"/>
                        <a:pt x="59776" y="227092"/>
                        <a:pt x="62132" y="227551"/>
                      </a:cubicBezTo>
                      <a:cubicBezTo>
                        <a:pt x="63458" y="227734"/>
                        <a:pt x="64784" y="227963"/>
                        <a:pt x="66088" y="228169"/>
                      </a:cubicBezTo>
                      <a:cubicBezTo>
                        <a:pt x="67323" y="228283"/>
                        <a:pt x="68580" y="228444"/>
                        <a:pt x="69815" y="228581"/>
                      </a:cubicBezTo>
                      <a:cubicBezTo>
                        <a:pt x="74915" y="229085"/>
                        <a:pt x="80106" y="229405"/>
                        <a:pt x="85136" y="230047"/>
                      </a:cubicBezTo>
                      <a:cubicBezTo>
                        <a:pt x="90190" y="230688"/>
                        <a:pt x="95061" y="231650"/>
                        <a:pt x="99680" y="232887"/>
                      </a:cubicBezTo>
                      <a:cubicBezTo>
                        <a:pt x="108919" y="235360"/>
                        <a:pt x="116808" y="239413"/>
                        <a:pt x="123120" y="243719"/>
                      </a:cubicBezTo>
                      <a:cubicBezTo>
                        <a:pt x="129454" y="248025"/>
                        <a:pt x="134439" y="252422"/>
                        <a:pt x="138258" y="256246"/>
                      </a:cubicBezTo>
                      <a:cubicBezTo>
                        <a:pt x="140156" y="258170"/>
                        <a:pt x="141871" y="259888"/>
                        <a:pt x="143289" y="261422"/>
                      </a:cubicBezTo>
                      <a:cubicBezTo>
                        <a:pt x="144638" y="263002"/>
                        <a:pt x="145805" y="264376"/>
                        <a:pt x="146742" y="265475"/>
                      </a:cubicBezTo>
                      <a:cubicBezTo>
                        <a:pt x="148595" y="267697"/>
                        <a:pt x="149578" y="268865"/>
                        <a:pt x="149578" y="268865"/>
                      </a:cubicBezTo>
                      <a:cubicBezTo>
                        <a:pt x="149578" y="268865"/>
                        <a:pt x="148435" y="267857"/>
                        <a:pt x="146262" y="265934"/>
                      </a:cubicBezTo>
                      <a:cubicBezTo>
                        <a:pt x="145187" y="264972"/>
                        <a:pt x="143861" y="263804"/>
                        <a:pt x="142329" y="262407"/>
                      </a:cubicBezTo>
                      <a:cubicBezTo>
                        <a:pt x="140728" y="261124"/>
                        <a:pt x="138853" y="259613"/>
                        <a:pt x="136772" y="257964"/>
                      </a:cubicBezTo>
                      <a:cubicBezTo>
                        <a:pt x="132587" y="254666"/>
                        <a:pt x="127236" y="251025"/>
                        <a:pt x="120856" y="247475"/>
                      </a:cubicBezTo>
                      <a:cubicBezTo>
                        <a:pt x="119232" y="246673"/>
                        <a:pt x="117563" y="245849"/>
                        <a:pt x="115825" y="244956"/>
                      </a:cubicBezTo>
                      <a:cubicBezTo>
                        <a:pt x="114041" y="244223"/>
                        <a:pt x="112212" y="243490"/>
                        <a:pt x="110337" y="242734"/>
                      </a:cubicBezTo>
                      <a:cubicBezTo>
                        <a:pt x="108439" y="242070"/>
                        <a:pt x="106449" y="241452"/>
                        <a:pt x="104437" y="240811"/>
                      </a:cubicBezTo>
                      <a:cubicBezTo>
                        <a:pt x="102379" y="240307"/>
                        <a:pt x="100321" y="239734"/>
                        <a:pt x="98148" y="239299"/>
                      </a:cubicBezTo>
                      <a:cubicBezTo>
                        <a:pt x="89458" y="237559"/>
                        <a:pt x="79900" y="237513"/>
                        <a:pt x="69152" y="237123"/>
                      </a:cubicBezTo>
                      <a:cubicBezTo>
                        <a:pt x="67780" y="237032"/>
                        <a:pt x="66362" y="236940"/>
                        <a:pt x="64967" y="236871"/>
                      </a:cubicBezTo>
                      <a:cubicBezTo>
                        <a:pt x="63641" y="236711"/>
                        <a:pt x="62292" y="236597"/>
                        <a:pt x="60942" y="236459"/>
                      </a:cubicBezTo>
                      <a:cubicBezTo>
                        <a:pt x="57969" y="236070"/>
                        <a:pt x="55248" y="235474"/>
                        <a:pt x="52344" y="234948"/>
                      </a:cubicBezTo>
                      <a:cubicBezTo>
                        <a:pt x="49486" y="234375"/>
                        <a:pt x="46650" y="233322"/>
                        <a:pt x="43769" y="232452"/>
                      </a:cubicBezTo>
                      <a:cubicBezTo>
                        <a:pt x="42328" y="231994"/>
                        <a:pt x="40979" y="231261"/>
                        <a:pt x="39538" y="230688"/>
                      </a:cubicBezTo>
                      <a:cubicBezTo>
                        <a:pt x="38143" y="230047"/>
                        <a:pt x="36725" y="229451"/>
                        <a:pt x="35331" y="228718"/>
                      </a:cubicBezTo>
                      <a:cubicBezTo>
                        <a:pt x="29957" y="225627"/>
                        <a:pt x="24514" y="222100"/>
                        <a:pt x="20123" y="217313"/>
                      </a:cubicBezTo>
                      <a:cubicBezTo>
                        <a:pt x="17699" y="215138"/>
                        <a:pt x="15870" y="212413"/>
                        <a:pt x="13789" y="209870"/>
                      </a:cubicBezTo>
                      <a:cubicBezTo>
                        <a:pt x="12874" y="208542"/>
                        <a:pt x="12051" y="207122"/>
                        <a:pt x="11182" y="205725"/>
                      </a:cubicBezTo>
                      <a:lnTo>
                        <a:pt x="9879" y="203641"/>
                      </a:lnTo>
                      <a:lnTo>
                        <a:pt x="8804" y="201443"/>
                      </a:lnTo>
                      <a:cubicBezTo>
                        <a:pt x="2813" y="189694"/>
                        <a:pt x="389" y="176526"/>
                        <a:pt x="0" y="163586"/>
                      </a:cubicBezTo>
                      <a:lnTo>
                        <a:pt x="0" y="158640"/>
                      </a:lnTo>
                      <a:cubicBezTo>
                        <a:pt x="0" y="156922"/>
                        <a:pt x="183" y="155525"/>
                        <a:pt x="251" y="153945"/>
                      </a:cubicBezTo>
                      <a:lnTo>
                        <a:pt x="389" y="151655"/>
                      </a:lnTo>
                      <a:lnTo>
                        <a:pt x="457" y="150922"/>
                      </a:lnTo>
                      <a:lnTo>
                        <a:pt x="526" y="150326"/>
                      </a:lnTo>
                      <a:lnTo>
                        <a:pt x="640" y="149136"/>
                      </a:lnTo>
                      <a:lnTo>
                        <a:pt x="1166" y="144418"/>
                      </a:lnTo>
                      <a:cubicBezTo>
                        <a:pt x="2081" y="138097"/>
                        <a:pt x="3156" y="131753"/>
                        <a:pt x="5305" y="125524"/>
                      </a:cubicBezTo>
                      <a:cubicBezTo>
                        <a:pt x="7409" y="119295"/>
                        <a:pt x="10588" y="113363"/>
                        <a:pt x="14521" y="108233"/>
                      </a:cubicBezTo>
                      <a:cubicBezTo>
                        <a:pt x="16442" y="105622"/>
                        <a:pt x="18614" y="103355"/>
                        <a:pt x="20764" y="101088"/>
                      </a:cubicBezTo>
                      <a:cubicBezTo>
                        <a:pt x="22982" y="98958"/>
                        <a:pt x="25177" y="96828"/>
                        <a:pt x="27487" y="94927"/>
                      </a:cubicBezTo>
                      <a:cubicBezTo>
                        <a:pt x="36542" y="87187"/>
                        <a:pt x="45827" y="81049"/>
                        <a:pt x="54448" y="74957"/>
                      </a:cubicBezTo>
                      <a:cubicBezTo>
                        <a:pt x="56597" y="73446"/>
                        <a:pt x="58747" y="71957"/>
                        <a:pt x="60828" y="70491"/>
                      </a:cubicBezTo>
                      <a:cubicBezTo>
                        <a:pt x="61880" y="69781"/>
                        <a:pt x="62795" y="69048"/>
                        <a:pt x="63778" y="68339"/>
                      </a:cubicBezTo>
                      <a:cubicBezTo>
                        <a:pt x="64761" y="67651"/>
                        <a:pt x="65699" y="66896"/>
                        <a:pt x="66591" y="66163"/>
                      </a:cubicBezTo>
                      <a:cubicBezTo>
                        <a:pt x="70227" y="63186"/>
                        <a:pt x="73451" y="59956"/>
                        <a:pt x="76127" y="56521"/>
                      </a:cubicBezTo>
                      <a:cubicBezTo>
                        <a:pt x="81455" y="49628"/>
                        <a:pt x="84656" y="42116"/>
                        <a:pt x="86074" y="35063"/>
                      </a:cubicBezTo>
                      <a:cubicBezTo>
                        <a:pt x="87515" y="28009"/>
                        <a:pt x="87446" y="21528"/>
                        <a:pt x="86829" y="16283"/>
                      </a:cubicBezTo>
                      <a:cubicBezTo>
                        <a:pt x="86211" y="11016"/>
                        <a:pt x="85205" y="6939"/>
                        <a:pt x="84359" y="4168"/>
                      </a:cubicBezTo>
                      <a:cubicBezTo>
                        <a:pt x="83536" y="1420"/>
                        <a:pt x="82918" y="0"/>
                        <a:pt x="8291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2" name="Freeform: Shape 2146">
                  <a:extLst>
                    <a:ext uri="{FF2B5EF4-FFF2-40B4-BE49-F238E27FC236}">
                      <a16:creationId xmlns:a16="http://schemas.microsoft.com/office/drawing/2014/main" id="{229B4063-AAEF-FB5D-229C-C0B01FD19C83}"/>
                    </a:ext>
                  </a:extLst>
                </p:cNvPr>
                <p:cNvSpPr/>
                <p:nvPr/>
              </p:nvSpPr>
              <p:spPr>
                <a:xfrm>
                  <a:off x="4398167" y="3740621"/>
                  <a:ext cx="124858" cy="31019"/>
                </a:xfrm>
                <a:custGeom>
                  <a:avLst/>
                  <a:gdLst>
                    <a:gd name="connsiteX0" fmla="*/ 124858 w 124858"/>
                    <a:gd name="connsiteY0" fmla="*/ 13371 h 31019"/>
                    <a:gd name="connsiteX1" fmla="*/ 124606 w 124858"/>
                    <a:gd name="connsiteY1" fmla="*/ 13050 h 31019"/>
                    <a:gd name="connsiteX2" fmla="*/ 123669 w 124858"/>
                    <a:gd name="connsiteY2" fmla="*/ 12409 h 31019"/>
                    <a:gd name="connsiteX3" fmla="*/ 122960 w 124858"/>
                    <a:gd name="connsiteY3" fmla="*/ 12089 h 31019"/>
                    <a:gd name="connsiteX4" fmla="*/ 122000 w 124858"/>
                    <a:gd name="connsiteY4" fmla="*/ 11859 h 31019"/>
                    <a:gd name="connsiteX5" fmla="*/ 119621 w 124858"/>
                    <a:gd name="connsiteY5" fmla="*/ 11676 h 31019"/>
                    <a:gd name="connsiteX6" fmla="*/ 118935 w 124858"/>
                    <a:gd name="connsiteY6" fmla="*/ 11653 h 31019"/>
                    <a:gd name="connsiteX7" fmla="*/ 118204 w 124858"/>
                    <a:gd name="connsiteY7" fmla="*/ 11768 h 31019"/>
                    <a:gd name="connsiteX8" fmla="*/ 116648 w 124858"/>
                    <a:gd name="connsiteY8" fmla="*/ 11997 h 31019"/>
                    <a:gd name="connsiteX9" fmla="*/ 113195 w 124858"/>
                    <a:gd name="connsiteY9" fmla="*/ 12776 h 31019"/>
                    <a:gd name="connsiteX10" fmla="*/ 111297 w 124858"/>
                    <a:gd name="connsiteY10" fmla="*/ 13279 h 31019"/>
                    <a:gd name="connsiteX11" fmla="*/ 109331 w 124858"/>
                    <a:gd name="connsiteY11" fmla="*/ 14035 h 31019"/>
                    <a:gd name="connsiteX12" fmla="*/ 107250 w 124858"/>
                    <a:gd name="connsiteY12" fmla="*/ 14791 h 31019"/>
                    <a:gd name="connsiteX13" fmla="*/ 104986 w 124858"/>
                    <a:gd name="connsiteY13" fmla="*/ 15592 h 31019"/>
                    <a:gd name="connsiteX14" fmla="*/ 102653 w 124858"/>
                    <a:gd name="connsiteY14" fmla="*/ 16394 h 31019"/>
                    <a:gd name="connsiteX15" fmla="*/ 99909 w 124858"/>
                    <a:gd name="connsiteY15" fmla="*/ 17104 h 31019"/>
                    <a:gd name="connsiteX16" fmla="*/ 97005 w 124858"/>
                    <a:gd name="connsiteY16" fmla="*/ 17562 h 31019"/>
                    <a:gd name="connsiteX17" fmla="*/ 93986 w 124858"/>
                    <a:gd name="connsiteY17" fmla="*/ 17699 h 31019"/>
                    <a:gd name="connsiteX18" fmla="*/ 81569 w 124858"/>
                    <a:gd name="connsiteY18" fmla="*/ 14859 h 31019"/>
                    <a:gd name="connsiteX19" fmla="*/ 70455 w 124858"/>
                    <a:gd name="connsiteY19" fmla="*/ 9386 h 31019"/>
                    <a:gd name="connsiteX20" fmla="*/ 67826 w 124858"/>
                    <a:gd name="connsiteY20" fmla="*/ 8401 h 31019"/>
                    <a:gd name="connsiteX21" fmla="*/ 67186 w 124858"/>
                    <a:gd name="connsiteY21" fmla="*/ 8195 h 31019"/>
                    <a:gd name="connsiteX22" fmla="*/ 66843 w 124858"/>
                    <a:gd name="connsiteY22" fmla="*/ 8081 h 31019"/>
                    <a:gd name="connsiteX23" fmla="*/ 66797 w 124858"/>
                    <a:gd name="connsiteY23" fmla="*/ 8081 h 31019"/>
                    <a:gd name="connsiteX24" fmla="*/ 67025 w 124858"/>
                    <a:gd name="connsiteY24" fmla="*/ 8126 h 31019"/>
                    <a:gd name="connsiteX25" fmla="*/ 66934 w 124858"/>
                    <a:gd name="connsiteY25" fmla="*/ 8126 h 31019"/>
                    <a:gd name="connsiteX26" fmla="*/ 66751 w 124858"/>
                    <a:gd name="connsiteY26" fmla="*/ 8058 h 31019"/>
                    <a:gd name="connsiteX27" fmla="*/ 65173 w 124858"/>
                    <a:gd name="connsiteY27" fmla="*/ 7714 h 31019"/>
                    <a:gd name="connsiteX28" fmla="*/ 64075 w 124858"/>
                    <a:gd name="connsiteY28" fmla="*/ 7646 h 31019"/>
                    <a:gd name="connsiteX29" fmla="*/ 63550 w 124858"/>
                    <a:gd name="connsiteY29" fmla="*/ 7646 h 31019"/>
                    <a:gd name="connsiteX30" fmla="*/ 62909 w 124858"/>
                    <a:gd name="connsiteY30" fmla="*/ 7646 h 31019"/>
                    <a:gd name="connsiteX31" fmla="*/ 61606 w 124858"/>
                    <a:gd name="connsiteY31" fmla="*/ 7783 h 31019"/>
                    <a:gd name="connsiteX32" fmla="*/ 60256 w 124858"/>
                    <a:gd name="connsiteY32" fmla="*/ 8012 h 31019"/>
                    <a:gd name="connsiteX33" fmla="*/ 49326 w 124858"/>
                    <a:gd name="connsiteY33" fmla="*/ 12134 h 31019"/>
                    <a:gd name="connsiteX34" fmla="*/ 38761 w 124858"/>
                    <a:gd name="connsiteY34" fmla="*/ 18089 h 31019"/>
                    <a:gd name="connsiteX35" fmla="*/ 28676 w 124858"/>
                    <a:gd name="connsiteY35" fmla="*/ 23974 h 31019"/>
                    <a:gd name="connsiteX36" fmla="*/ 19095 w 124858"/>
                    <a:gd name="connsiteY36" fmla="*/ 28761 h 31019"/>
                    <a:gd name="connsiteX37" fmla="*/ 9970 w 124858"/>
                    <a:gd name="connsiteY37" fmla="*/ 31005 h 31019"/>
                    <a:gd name="connsiteX38" fmla="*/ 2927 w 124858"/>
                    <a:gd name="connsiteY38" fmla="*/ 28555 h 31019"/>
                    <a:gd name="connsiteX39" fmla="*/ 1304 w 124858"/>
                    <a:gd name="connsiteY39" fmla="*/ 26402 h 31019"/>
                    <a:gd name="connsiteX40" fmla="*/ 503 w 124858"/>
                    <a:gd name="connsiteY40" fmla="*/ 24661 h 31019"/>
                    <a:gd name="connsiteX41" fmla="*/ 0 w 124858"/>
                    <a:gd name="connsiteY41" fmla="*/ 23173 h 31019"/>
                    <a:gd name="connsiteX42" fmla="*/ 892 w 124858"/>
                    <a:gd name="connsiteY42" fmla="*/ 24455 h 31019"/>
                    <a:gd name="connsiteX43" fmla="*/ 3842 w 124858"/>
                    <a:gd name="connsiteY43" fmla="*/ 27387 h 31019"/>
                    <a:gd name="connsiteX44" fmla="*/ 9650 w 124858"/>
                    <a:gd name="connsiteY44" fmla="*/ 28120 h 31019"/>
                    <a:gd name="connsiteX45" fmla="*/ 17174 w 124858"/>
                    <a:gd name="connsiteY45" fmla="*/ 24845 h 31019"/>
                    <a:gd name="connsiteX46" fmla="*/ 25635 w 124858"/>
                    <a:gd name="connsiteY46" fmla="*/ 19188 h 31019"/>
                    <a:gd name="connsiteX47" fmla="*/ 35102 w 124858"/>
                    <a:gd name="connsiteY47" fmla="*/ 12386 h 31019"/>
                    <a:gd name="connsiteX48" fmla="*/ 45873 w 124858"/>
                    <a:gd name="connsiteY48" fmla="*/ 5561 h 31019"/>
                    <a:gd name="connsiteX49" fmla="*/ 58816 w 124858"/>
                    <a:gd name="connsiteY49" fmla="*/ 500 h 31019"/>
                    <a:gd name="connsiteX50" fmla="*/ 62589 w 124858"/>
                    <a:gd name="connsiteY50" fmla="*/ 42 h 31019"/>
                    <a:gd name="connsiteX51" fmla="*/ 66728 w 124858"/>
                    <a:gd name="connsiteY51" fmla="*/ 294 h 31019"/>
                    <a:gd name="connsiteX52" fmla="*/ 68306 w 124858"/>
                    <a:gd name="connsiteY52" fmla="*/ 638 h 31019"/>
                    <a:gd name="connsiteX53" fmla="*/ 68512 w 124858"/>
                    <a:gd name="connsiteY53" fmla="*/ 683 h 31019"/>
                    <a:gd name="connsiteX54" fmla="*/ 68603 w 124858"/>
                    <a:gd name="connsiteY54" fmla="*/ 683 h 31019"/>
                    <a:gd name="connsiteX55" fmla="*/ 68923 w 124858"/>
                    <a:gd name="connsiteY55" fmla="*/ 798 h 31019"/>
                    <a:gd name="connsiteX56" fmla="*/ 68969 w 124858"/>
                    <a:gd name="connsiteY56" fmla="*/ 798 h 31019"/>
                    <a:gd name="connsiteX57" fmla="*/ 69404 w 124858"/>
                    <a:gd name="connsiteY57" fmla="*/ 958 h 31019"/>
                    <a:gd name="connsiteX58" fmla="*/ 70273 w 124858"/>
                    <a:gd name="connsiteY58" fmla="*/ 1279 h 31019"/>
                    <a:gd name="connsiteX59" fmla="*/ 73565 w 124858"/>
                    <a:gd name="connsiteY59" fmla="*/ 2630 h 31019"/>
                    <a:gd name="connsiteX60" fmla="*/ 84473 w 124858"/>
                    <a:gd name="connsiteY60" fmla="*/ 8745 h 31019"/>
                    <a:gd name="connsiteX61" fmla="*/ 94306 w 124858"/>
                    <a:gd name="connsiteY61" fmla="*/ 12020 h 31019"/>
                    <a:gd name="connsiteX62" fmla="*/ 96754 w 124858"/>
                    <a:gd name="connsiteY62" fmla="*/ 12157 h 31019"/>
                    <a:gd name="connsiteX63" fmla="*/ 99109 w 124858"/>
                    <a:gd name="connsiteY63" fmla="*/ 12089 h 31019"/>
                    <a:gd name="connsiteX64" fmla="*/ 101418 w 124858"/>
                    <a:gd name="connsiteY64" fmla="*/ 11837 h 31019"/>
                    <a:gd name="connsiteX65" fmla="*/ 103842 w 124858"/>
                    <a:gd name="connsiteY65" fmla="*/ 11355 h 31019"/>
                    <a:gd name="connsiteX66" fmla="*/ 108416 w 124858"/>
                    <a:gd name="connsiteY66" fmla="*/ 10439 h 31019"/>
                    <a:gd name="connsiteX67" fmla="*/ 110588 w 124858"/>
                    <a:gd name="connsiteY67" fmla="*/ 10073 h 31019"/>
                    <a:gd name="connsiteX68" fmla="*/ 112692 w 124858"/>
                    <a:gd name="connsiteY68" fmla="*/ 9890 h 31019"/>
                    <a:gd name="connsiteX69" fmla="*/ 119758 w 124858"/>
                    <a:gd name="connsiteY69" fmla="*/ 10142 h 31019"/>
                    <a:gd name="connsiteX70" fmla="*/ 122274 w 124858"/>
                    <a:gd name="connsiteY70" fmla="*/ 10966 h 31019"/>
                    <a:gd name="connsiteX71" fmla="*/ 123211 w 124858"/>
                    <a:gd name="connsiteY71" fmla="*/ 11470 h 31019"/>
                    <a:gd name="connsiteX72" fmla="*/ 123897 w 124858"/>
                    <a:gd name="connsiteY72" fmla="*/ 12043 h 31019"/>
                    <a:gd name="connsiteX73" fmla="*/ 124835 w 124858"/>
                    <a:gd name="connsiteY73" fmla="*/ 13325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4858" h="31019">
                      <a:moveTo>
                        <a:pt x="124858" y="13371"/>
                      </a:moveTo>
                      <a:cubicBezTo>
                        <a:pt x="124858" y="13371"/>
                        <a:pt x="124789" y="13233"/>
                        <a:pt x="124606" y="13050"/>
                      </a:cubicBezTo>
                      <a:cubicBezTo>
                        <a:pt x="124401" y="12890"/>
                        <a:pt x="124149" y="12615"/>
                        <a:pt x="123669" y="12409"/>
                      </a:cubicBezTo>
                      <a:cubicBezTo>
                        <a:pt x="123463" y="12317"/>
                        <a:pt x="123234" y="12180"/>
                        <a:pt x="122960" y="12089"/>
                      </a:cubicBezTo>
                      <a:cubicBezTo>
                        <a:pt x="122663" y="12020"/>
                        <a:pt x="122343" y="11951"/>
                        <a:pt x="122000" y="11859"/>
                      </a:cubicBezTo>
                      <a:cubicBezTo>
                        <a:pt x="121359" y="11653"/>
                        <a:pt x="120490" y="11745"/>
                        <a:pt x="119621" y="11676"/>
                      </a:cubicBezTo>
                      <a:cubicBezTo>
                        <a:pt x="119392" y="11676"/>
                        <a:pt x="119164" y="11676"/>
                        <a:pt x="118935" y="11653"/>
                      </a:cubicBezTo>
                      <a:cubicBezTo>
                        <a:pt x="118706" y="11699"/>
                        <a:pt x="118455" y="11745"/>
                        <a:pt x="118204" y="11768"/>
                      </a:cubicBezTo>
                      <a:cubicBezTo>
                        <a:pt x="117700" y="11837"/>
                        <a:pt x="117174" y="11928"/>
                        <a:pt x="116648" y="11997"/>
                      </a:cubicBezTo>
                      <a:cubicBezTo>
                        <a:pt x="115574" y="12089"/>
                        <a:pt x="114430" y="12501"/>
                        <a:pt x="113195" y="12776"/>
                      </a:cubicBezTo>
                      <a:cubicBezTo>
                        <a:pt x="112578" y="12936"/>
                        <a:pt x="111960" y="13096"/>
                        <a:pt x="111297" y="13279"/>
                      </a:cubicBezTo>
                      <a:cubicBezTo>
                        <a:pt x="110657" y="13508"/>
                        <a:pt x="109994" y="13760"/>
                        <a:pt x="109331" y="14035"/>
                      </a:cubicBezTo>
                      <a:cubicBezTo>
                        <a:pt x="108645" y="14264"/>
                        <a:pt x="107958" y="14539"/>
                        <a:pt x="107250" y="14791"/>
                      </a:cubicBezTo>
                      <a:cubicBezTo>
                        <a:pt x="106518" y="15043"/>
                        <a:pt x="105763" y="15317"/>
                        <a:pt x="104986" y="15592"/>
                      </a:cubicBezTo>
                      <a:cubicBezTo>
                        <a:pt x="104209" y="15844"/>
                        <a:pt x="103431" y="16119"/>
                        <a:pt x="102653" y="16394"/>
                      </a:cubicBezTo>
                      <a:cubicBezTo>
                        <a:pt x="101853" y="16669"/>
                        <a:pt x="100847" y="16852"/>
                        <a:pt x="99909" y="17104"/>
                      </a:cubicBezTo>
                      <a:cubicBezTo>
                        <a:pt x="98949" y="17379"/>
                        <a:pt x="97988" y="17424"/>
                        <a:pt x="97005" y="17562"/>
                      </a:cubicBezTo>
                      <a:cubicBezTo>
                        <a:pt x="96022" y="17722"/>
                        <a:pt x="95015" y="17699"/>
                        <a:pt x="93986" y="17699"/>
                      </a:cubicBezTo>
                      <a:cubicBezTo>
                        <a:pt x="89870" y="17722"/>
                        <a:pt x="85480" y="16669"/>
                        <a:pt x="81569" y="14859"/>
                      </a:cubicBezTo>
                      <a:cubicBezTo>
                        <a:pt x="77590" y="13119"/>
                        <a:pt x="74000" y="10966"/>
                        <a:pt x="70455" y="9386"/>
                      </a:cubicBezTo>
                      <a:cubicBezTo>
                        <a:pt x="69587" y="9042"/>
                        <a:pt x="68695" y="8630"/>
                        <a:pt x="67826" y="8401"/>
                      </a:cubicBezTo>
                      <a:lnTo>
                        <a:pt x="67186" y="8195"/>
                      </a:lnTo>
                      <a:lnTo>
                        <a:pt x="66843" y="8081"/>
                      </a:lnTo>
                      <a:lnTo>
                        <a:pt x="66797" y="8081"/>
                      </a:lnTo>
                      <a:cubicBezTo>
                        <a:pt x="66797" y="8081"/>
                        <a:pt x="67277" y="8195"/>
                        <a:pt x="67025" y="8126"/>
                      </a:cubicBezTo>
                      <a:lnTo>
                        <a:pt x="66934" y="8126"/>
                      </a:lnTo>
                      <a:cubicBezTo>
                        <a:pt x="66934" y="8126"/>
                        <a:pt x="66751" y="8058"/>
                        <a:pt x="66751" y="8058"/>
                      </a:cubicBezTo>
                      <a:lnTo>
                        <a:pt x="65173" y="7714"/>
                      </a:lnTo>
                      <a:cubicBezTo>
                        <a:pt x="64693" y="7646"/>
                        <a:pt x="64441" y="7691"/>
                        <a:pt x="64075" y="7646"/>
                      </a:cubicBezTo>
                      <a:lnTo>
                        <a:pt x="63550" y="7646"/>
                      </a:lnTo>
                      <a:cubicBezTo>
                        <a:pt x="63550" y="7646"/>
                        <a:pt x="62909" y="7646"/>
                        <a:pt x="62909" y="7646"/>
                      </a:cubicBezTo>
                      <a:cubicBezTo>
                        <a:pt x="62475" y="7691"/>
                        <a:pt x="62040" y="7691"/>
                        <a:pt x="61606" y="7783"/>
                      </a:cubicBezTo>
                      <a:lnTo>
                        <a:pt x="60256" y="8012"/>
                      </a:lnTo>
                      <a:cubicBezTo>
                        <a:pt x="56644" y="8676"/>
                        <a:pt x="52916" y="10348"/>
                        <a:pt x="49326" y="12134"/>
                      </a:cubicBezTo>
                      <a:cubicBezTo>
                        <a:pt x="45712" y="13966"/>
                        <a:pt x="42191" y="16028"/>
                        <a:pt x="38761" y="18089"/>
                      </a:cubicBezTo>
                      <a:cubicBezTo>
                        <a:pt x="35331" y="20150"/>
                        <a:pt x="31946" y="22165"/>
                        <a:pt x="28676" y="23974"/>
                      </a:cubicBezTo>
                      <a:cubicBezTo>
                        <a:pt x="25429" y="25852"/>
                        <a:pt x="22204" y="27478"/>
                        <a:pt x="19095" y="28761"/>
                      </a:cubicBezTo>
                      <a:cubicBezTo>
                        <a:pt x="15985" y="30043"/>
                        <a:pt x="12897" y="30937"/>
                        <a:pt x="9970" y="31005"/>
                      </a:cubicBezTo>
                      <a:cubicBezTo>
                        <a:pt x="7043" y="31165"/>
                        <a:pt x="4391" y="29998"/>
                        <a:pt x="2927" y="28555"/>
                      </a:cubicBezTo>
                      <a:cubicBezTo>
                        <a:pt x="2241" y="27776"/>
                        <a:pt x="1624" y="27112"/>
                        <a:pt x="1304" y="26402"/>
                      </a:cubicBezTo>
                      <a:cubicBezTo>
                        <a:pt x="938" y="25738"/>
                        <a:pt x="640" y="25165"/>
                        <a:pt x="503" y="24661"/>
                      </a:cubicBezTo>
                      <a:cubicBezTo>
                        <a:pt x="183" y="23699"/>
                        <a:pt x="0" y="23173"/>
                        <a:pt x="0" y="23173"/>
                      </a:cubicBezTo>
                      <a:cubicBezTo>
                        <a:pt x="0" y="23173"/>
                        <a:pt x="320" y="23608"/>
                        <a:pt x="892" y="24455"/>
                      </a:cubicBezTo>
                      <a:cubicBezTo>
                        <a:pt x="1418" y="25280"/>
                        <a:pt x="2447" y="26402"/>
                        <a:pt x="3842" y="27387"/>
                      </a:cubicBezTo>
                      <a:cubicBezTo>
                        <a:pt x="5328" y="28280"/>
                        <a:pt x="7364" y="28623"/>
                        <a:pt x="9650" y="28120"/>
                      </a:cubicBezTo>
                      <a:cubicBezTo>
                        <a:pt x="11960" y="27616"/>
                        <a:pt x="14498" y="26379"/>
                        <a:pt x="17174" y="24845"/>
                      </a:cubicBezTo>
                      <a:cubicBezTo>
                        <a:pt x="19849" y="23287"/>
                        <a:pt x="22662" y="21295"/>
                        <a:pt x="25635" y="19188"/>
                      </a:cubicBezTo>
                      <a:cubicBezTo>
                        <a:pt x="28608" y="17081"/>
                        <a:pt x="31717" y="14699"/>
                        <a:pt x="35102" y="12386"/>
                      </a:cubicBezTo>
                      <a:cubicBezTo>
                        <a:pt x="38441" y="10073"/>
                        <a:pt x="41985" y="7668"/>
                        <a:pt x="45873" y="5561"/>
                      </a:cubicBezTo>
                      <a:cubicBezTo>
                        <a:pt x="49760" y="3455"/>
                        <a:pt x="53968" y="1485"/>
                        <a:pt x="58816" y="500"/>
                      </a:cubicBezTo>
                      <a:cubicBezTo>
                        <a:pt x="60028" y="271"/>
                        <a:pt x="61285" y="65"/>
                        <a:pt x="62589" y="42"/>
                      </a:cubicBezTo>
                      <a:cubicBezTo>
                        <a:pt x="63732" y="-95"/>
                        <a:pt x="65493" y="134"/>
                        <a:pt x="66728" y="294"/>
                      </a:cubicBezTo>
                      <a:lnTo>
                        <a:pt x="68306" y="638"/>
                      </a:lnTo>
                      <a:lnTo>
                        <a:pt x="68512" y="683"/>
                      </a:lnTo>
                      <a:lnTo>
                        <a:pt x="68603" y="683"/>
                      </a:lnTo>
                      <a:cubicBezTo>
                        <a:pt x="68603" y="683"/>
                        <a:pt x="68923" y="798"/>
                        <a:pt x="68923" y="798"/>
                      </a:cubicBezTo>
                      <a:lnTo>
                        <a:pt x="68969" y="798"/>
                      </a:lnTo>
                      <a:cubicBezTo>
                        <a:pt x="68969" y="798"/>
                        <a:pt x="69404" y="958"/>
                        <a:pt x="69404" y="958"/>
                      </a:cubicBezTo>
                      <a:lnTo>
                        <a:pt x="70273" y="1279"/>
                      </a:lnTo>
                      <a:cubicBezTo>
                        <a:pt x="71462" y="1668"/>
                        <a:pt x="72491" y="2149"/>
                        <a:pt x="73565" y="2630"/>
                      </a:cubicBezTo>
                      <a:cubicBezTo>
                        <a:pt x="77705" y="4645"/>
                        <a:pt x="81135" y="7004"/>
                        <a:pt x="84473" y="8745"/>
                      </a:cubicBezTo>
                      <a:cubicBezTo>
                        <a:pt x="87789" y="10508"/>
                        <a:pt x="91037" y="11676"/>
                        <a:pt x="94306" y="12020"/>
                      </a:cubicBezTo>
                      <a:cubicBezTo>
                        <a:pt x="95130" y="12111"/>
                        <a:pt x="95930" y="12203"/>
                        <a:pt x="96754" y="12157"/>
                      </a:cubicBezTo>
                      <a:cubicBezTo>
                        <a:pt x="97554" y="12157"/>
                        <a:pt x="98377" y="12157"/>
                        <a:pt x="99109" y="12089"/>
                      </a:cubicBezTo>
                      <a:cubicBezTo>
                        <a:pt x="99886" y="11997"/>
                        <a:pt x="100595" y="11997"/>
                        <a:pt x="101418" y="11837"/>
                      </a:cubicBezTo>
                      <a:cubicBezTo>
                        <a:pt x="102242" y="11676"/>
                        <a:pt x="103042" y="11516"/>
                        <a:pt x="103842" y="11355"/>
                      </a:cubicBezTo>
                      <a:cubicBezTo>
                        <a:pt x="105420" y="11035"/>
                        <a:pt x="106975" y="10737"/>
                        <a:pt x="108416" y="10439"/>
                      </a:cubicBezTo>
                      <a:cubicBezTo>
                        <a:pt x="109171" y="10302"/>
                        <a:pt x="109879" y="10188"/>
                        <a:pt x="110588" y="10073"/>
                      </a:cubicBezTo>
                      <a:cubicBezTo>
                        <a:pt x="111320" y="10004"/>
                        <a:pt x="112029" y="9959"/>
                        <a:pt x="112692" y="9890"/>
                      </a:cubicBezTo>
                      <a:cubicBezTo>
                        <a:pt x="115391" y="9569"/>
                        <a:pt x="117838" y="9775"/>
                        <a:pt x="119758" y="10142"/>
                      </a:cubicBezTo>
                      <a:cubicBezTo>
                        <a:pt x="120719" y="10416"/>
                        <a:pt x="121588" y="10508"/>
                        <a:pt x="122274" y="10966"/>
                      </a:cubicBezTo>
                      <a:cubicBezTo>
                        <a:pt x="122617" y="11126"/>
                        <a:pt x="122914" y="11310"/>
                        <a:pt x="123211" y="11470"/>
                      </a:cubicBezTo>
                      <a:cubicBezTo>
                        <a:pt x="123486" y="11630"/>
                        <a:pt x="123692" y="11859"/>
                        <a:pt x="123897" y="12043"/>
                      </a:cubicBezTo>
                      <a:cubicBezTo>
                        <a:pt x="124721" y="12730"/>
                        <a:pt x="124812" y="13325"/>
                        <a:pt x="124835" y="133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3" name="Freeform: Shape 2147">
                  <a:extLst>
                    <a:ext uri="{FF2B5EF4-FFF2-40B4-BE49-F238E27FC236}">
                      <a16:creationId xmlns:a16="http://schemas.microsoft.com/office/drawing/2014/main" id="{6346EAFD-029E-8099-6826-8F898834F4E5}"/>
                    </a:ext>
                  </a:extLst>
                </p:cNvPr>
                <p:cNvSpPr/>
                <p:nvPr/>
              </p:nvSpPr>
              <p:spPr>
                <a:xfrm>
                  <a:off x="4485932" y="3754404"/>
                  <a:ext cx="20011" cy="20307"/>
                </a:xfrm>
                <a:custGeom>
                  <a:avLst/>
                  <a:gdLst>
                    <a:gd name="connsiteX0" fmla="*/ 19966 w 20011"/>
                    <a:gd name="connsiteY0" fmla="*/ 19947 h 20307"/>
                    <a:gd name="connsiteX1" fmla="*/ 18594 w 20011"/>
                    <a:gd name="connsiteY1" fmla="*/ 20245 h 20307"/>
                    <a:gd name="connsiteX2" fmla="*/ 14935 w 20011"/>
                    <a:gd name="connsiteY2" fmla="*/ 20085 h 20307"/>
                    <a:gd name="connsiteX3" fmla="*/ 10064 w 20011"/>
                    <a:gd name="connsiteY3" fmla="*/ 18321 h 20307"/>
                    <a:gd name="connsiteX4" fmla="*/ 7594 w 20011"/>
                    <a:gd name="connsiteY4" fmla="*/ 16718 h 20307"/>
                    <a:gd name="connsiteX5" fmla="*/ 5330 w 20011"/>
                    <a:gd name="connsiteY5" fmla="*/ 14703 h 20307"/>
                    <a:gd name="connsiteX6" fmla="*/ 3409 w 20011"/>
                    <a:gd name="connsiteY6" fmla="*/ 12344 h 20307"/>
                    <a:gd name="connsiteX7" fmla="*/ 1923 w 20011"/>
                    <a:gd name="connsiteY7" fmla="*/ 9848 h 20307"/>
                    <a:gd name="connsiteX8" fmla="*/ 894 w 20011"/>
                    <a:gd name="connsiteY8" fmla="*/ 7351 h 20307"/>
                    <a:gd name="connsiteX9" fmla="*/ 299 w 20011"/>
                    <a:gd name="connsiteY9" fmla="*/ 5016 h 20307"/>
                    <a:gd name="connsiteX10" fmla="*/ 2 w 20011"/>
                    <a:gd name="connsiteY10" fmla="*/ 1397 h 20307"/>
                    <a:gd name="connsiteX11" fmla="*/ 93 w 20011"/>
                    <a:gd name="connsiteY11" fmla="*/ 0 h 20307"/>
                    <a:gd name="connsiteX12" fmla="*/ 1054 w 20011"/>
                    <a:gd name="connsiteY12" fmla="*/ 1008 h 20307"/>
                    <a:gd name="connsiteX13" fmla="*/ 3295 w 20011"/>
                    <a:gd name="connsiteY13" fmla="*/ 3596 h 20307"/>
                    <a:gd name="connsiteX14" fmla="*/ 4667 w 20011"/>
                    <a:gd name="connsiteY14" fmla="*/ 5290 h 20307"/>
                    <a:gd name="connsiteX15" fmla="*/ 6176 w 20011"/>
                    <a:gd name="connsiteY15" fmla="*/ 7077 h 20307"/>
                    <a:gd name="connsiteX16" fmla="*/ 7777 w 20011"/>
                    <a:gd name="connsiteY16" fmla="*/ 8932 h 20307"/>
                    <a:gd name="connsiteX17" fmla="*/ 9469 w 20011"/>
                    <a:gd name="connsiteY17" fmla="*/ 10741 h 20307"/>
                    <a:gd name="connsiteX18" fmla="*/ 16307 w 20011"/>
                    <a:gd name="connsiteY18" fmla="*/ 17062 h 20307"/>
                    <a:gd name="connsiteX19" fmla="*/ 18914 w 20011"/>
                    <a:gd name="connsiteY19" fmla="*/ 19169 h 20307"/>
                    <a:gd name="connsiteX20" fmla="*/ 20011 w 20011"/>
                    <a:gd name="connsiteY20" fmla="*/ 19970 h 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11" h="20307">
                      <a:moveTo>
                        <a:pt x="19966" y="19947"/>
                      </a:moveTo>
                      <a:cubicBezTo>
                        <a:pt x="19966" y="19947"/>
                        <a:pt x="19462" y="20154"/>
                        <a:pt x="18594" y="20245"/>
                      </a:cubicBezTo>
                      <a:cubicBezTo>
                        <a:pt x="17702" y="20337"/>
                        <a:pt x="16421" y="20360"/>
                        <a:pt x="14935" y="20085"/>
                      </a:cubicBezTo>
                      <a:cubicBezTo>
                        <a:pt x="13448" y="19764"/>
                        <a:pt x="11733" y="19237"/>
                        <a:pt x="10064" y="18321"/>
                      </a:cubicBezTo>
                      <a:cubicBezTo>
                        <a:pt x="9218" y="17863"/>
                        <a:pt x="8395" y="17337"/>
                        <a:pt x="7594" y="16718"/>
                      </a:cubicBezTo>
                      <a:cubicBezTo>
                        <a:pt x="6748" y="16123"/>
                        <a:pt x="6085" y="15390"/>
                        <a:pt x="5330" y="14703"/>
                      </a:cubicBezTo>
                      <a:cubicBezTo>
                        <a:pt x="4644" y="13947"/>
                        <a:pt x="4004" y="13168"/>
                        <a:pt x="3409" y="12344"/>
                      </a:cubicBezTo>
                      <a:cubicBezTo>
                        <a:pt x="2860" y="11520"/>
                        <a:pt x="2357" y="10695"/>
                        <a:pt x="1923" y="9848"/>
                      </a:cubicBezTo>
                      <a:cubicBezTo>
                        <a:pt x="1534" y="9000"/>
                        <a:pt x="1191" y="8130"/>
                        <a:pt x="894" y="7351"/>
                      </a:cubicBezTo>
                      <a:cubicBezTo>
                        <a:pt x="620" y="6573"/>
                        <a:pt x="459" y="5725"/>
                        <a:pt x="299" y="5016"/>
                      </a:cubicBezTo>
                      <a:cubicBezTo>
                        <a:pt x="-44" y="3550"/>
                        <a:pt x="2" y="2290"/>
                        <a:pt x="2" y="1397"/>
                      </a:cubicBezTo>
                      <a:cubicBezTo>
                        <a:pt x="2" y="527"/>
                        <a:pt x="93" y="0"/>
                        <a:pt x="93" y="0"/>
                      </a:cubicBezTo>
                      <a:cubicBezTo>
                        <a:pt x="93" y="0"/>
                        <a:pt x="482" y="367"/>
                        <a:pt x="1054" y="1008"/>
                      </a:cubicBezTo>
                      <a:cubicBezTo>
                        <a:pt x="1649" y="1649"/>
                        <a:pt x="2357" y="2588"/>
                        <a:pt x="3295" y="3596"/>
                      </a:cubicBezTo>
                      <a:cubicBezTo>
                        <a:pt x="3752" y="4099"/>
                        <a:pt x="4164" y="4695"/>
                        <a:pt x="4667" y="5290"/>
                      </a:cubicBezTo>
                      <a:cubicBezTo>
                        <a:pt x="5170" y="5863"/>
                        <a:pt x="5696" y="6458"/>
                        <a:pt x="6176" y="7077"/>
                      </a:cubicBezTo>
                      <a:cubicBezTo>
                        <a:pt x="6725" y="7672"/>
                        <a:pt x="7274" y="8268"/>
                        <a:pt x="7777" y="8932"/>
                      </a:cubicBezTo>
                      <a:cubicBezTo>
                        <a:pt x="8372" y="9527"/>
                        <a:pt x="8898" y="10146"/>
                        <a:pt x="9469" y="10741"/>
                      </a:cubicBezTo>
                      <a:cubicBezTo>
                        <a:pt x="11756" y="13123"/>
                        <a:pt x="14203" y="15344"/>
                        <a:pt x="16307" y="17062"/>
                      </a:cubicBezTo>
                      <a:cubicBezTo>
                        <a:pt x="17313" y="17932"/>
                        <a:pt x="18251" y="18619"/>
                        <a:pt x="18914" y="19169"/>
                      </a:cubicBezTo>
                      <a:cubicBezTo>
                        <a:pt x="19600" y="19695"/>
                        <a:pt x="20011" y="19970"/>
                        <a:pt x="20011" y="199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4" name="Freeform: Shape 2148">
                  <a:extLst>
                    <a:ext uri="{FF2B5EF4-FFF2-40B4-BE49-F238E27FC236}">
                      <a16:creationId xmlns:a16="http://schemas.microsoft.com/office/drawing/2014/main" id="{028B64A1-773A-65E9-A3F5-67D2A363811F}"/>
                    </a:ext>
                  </a:extLst>
                </p:cNvPr>
                <p:cNvSpPr/>
                <p:nvPr/>
              </p:nvSpPr>
              <p:spPr>
                <a:xfrm>
                  <a:off x="4425883" y="3798902"/>
                  <a:ext cx="85411" cy="101339"/>
                </a:xfrm>
                <a:custGeom>
                  <a:avLst/>
                  <a:gdLst>
                    <a:gd name="connsiteX0" fmla="*/ 85411 w 85411"/>
                    <a:gd name="connsiteY0" fmla="*/ 101340 h 101339"/>
                    <a:gd name="connsiteX1" fmla="*/ 83879 w 85411"/>
                    <a:gd name="connsiteY1" fmla="*/ 100721 h 101339"/>
                    <a:gd name="connsiteX2" fmla="*/ 80197 w 85411"/>
                    <a:gd name="connsiteY2" fmla="*/ 97767 h 101339"/>
                    <a:gd name="connsiteX3" fmla="*/ 76836 w 85411"/>
                    <a:gd name="connsiteY3" fmla="*/ 91034 h 101339"/>
                    <a:gd name="connsiteX4" fmla="*/ 76104 w 85411"/>
                    <a:gd name="connsiteY4" fmla="*/ 86431 h 101339"/>
                    <a:gd name="connsiteX5" fmla="*/ 76035 w 85411"/>
                    <a:gd name="connsiteY5" fmla="*/ 83934 h 101339"/>
                    <a:gd name="connsiteX6" fmla="*/ 76035 w 85411"/>
                    <a:gd name="connsiteY6" fmla="*/ 81507 h 101339"/>
                    <a:gd name="connsiteX7" fmla="*/ 76012 w 85411"/>
                    <a:gd name="connsiteY7" fmla="*/ 80224 h 101339"/>
                    <a:gd name="connsiteX8" fmla="*/ 75875 w 85411"/>
                    <a:gd name="connsiteY8" fmla="*/ 79102 h 101339"/>
                    <a:gd name="connsiteX9" fmla="*/ 75738 w 85411"/>
                    <a:gd name="connsiteY9" fmla="*/ 77957 h 101339"/>
                    <a:gd name="connsiteX10" fmla="*/ 75463 w 85411"/>
                    <a:gd name="connsiteY10" fmla="*/ 76766 h 101339"/>
                    <a:gd name="connsiteX11" fmla="*/ 74800 w 85411"/>
                    <a:gd name="connsiteY11" fmla="*/ 74407 h 101339"/>
                    <a:gd name="connsiteX12" fmla="*/ 73863 w 85411"/>
                    <a:gd name="connsiteY12" fmla="*/ 72048 h 101339"/>
                    <a:gd name="connsiteX13" fmla="*/ 67163 w 85411"/>
                    <a:gd name="connsiteY13" fmla="*/ 63827 h 101339"/>
                    <a:gd name="connsiteX14" fmla="*/ 56895 w 85411"/>
                    <a:gd name="connsiteY14" fmla="*/ 57918 h 101339"/>
                    <a:gd name="connsiteX15" fmla="*/ 51018 w 85411"/>
                    <a:gd name="connsiteY15" fmla="*/ 55765 h 101339"/>
                    <a:gd name="connsiteX16" fmla="*/ 44638 w 85411"/>
                    <a:gd name="connsiteY16" fmla="*/ 53796 h 101339"/>
                    <a:gd name="connsiteX17" fmla="*/ 31855 w 85411"/>
                    <a:gd name="connsiteY17" fmla="*/ 47933 h 101339"/>
                    <a:gd name="connsiteX18" fmla="*/ 20787 w 85411"/>
                    <a:gd name="connsiteY18" fmla="*/ 40284 h 101339"/>
                    <a:gd name="connsiteX19" fmla="*/ 11731 w 85411"/>
                    <a:gd name="connsiteY19" fmla="*/ 31536 h 101339"/>
                    <a:gd name="connsiteX20" fmla="*/ 8118 w 85411"/>
                    <a:gd name="connsiteY20" fmla="*/ 26909 h 101339"/>
                    <a:gd name="connsiteX21" fmla="*/ 5236 w 85411"/>
                    <a:gd name="connsiteY21" fmla="*/ 22260 h 101339"/>
                    <a:gd name="connsiteX22" fmla="*/ 1486 w 85411"/>
                    <a:gd name="connsiteY22" fmla="*/ 13466 h 101339"/>
                    <a:gd name="connsiteX23" fmla="*/ 526 w 85411"/>
                    <a:gd name="connsiteY23" fmla="*/ 9619 h 101339"/>
                    <a:gd name="connsiteX24" fmla="*/ 137 w 85411"/>
                    <a:gd name="connsiteY24" fmla="*/ 6275 h 101339"/>
                    <a:gd name="connsiteX25" fmla="*/ 0 w 85411"/>
                    <a:gd name="connsiteY25" fmla="*/ 4855 h 101339"/>
                    <a:gd name="connsiteX26" fmla="*/ 23 w 85411"/>
                    <a:gd name="connsiteY26" fmla="*/ 3596 h 101339"/>
                    <a:gd name="connsiteX27" fmla="*/ 137 w 85411"/>
                    <a:gd name="connsiteY27" fmla="*/ 1626 h 101339"/>
                    <a:gd name="connsiteX28" fmla="*/ 229 w 85411"/>
                    <a:gd name="connsiteY28" fmla="*/ 0 h 101339"/>
                    <a:gd name="connsiteX29" fmla="*/ 572 w 85411"/>
                    <a:gd name="connsiteY29" fmla="*/ 1603 h 101339"/>
                    <a:gd name="connsiteX30" fmla="*/ 960 w 85411"/>
                    <a:gd name="connsiteY30" fmla="*/ 3504 h 101339"/>
                    <a:gd name="connsiteX31" fmla="*/ 1212 w 85411"/>
                    <a:gd name="connsiteY31" fmla="*/ 4672 h 101339"/>
                    <a:gd name="connsiteX32" fmla="*/ 1646 w 85411"/>
                    <a:gd name="connsiteY32" fmla="*/ 5977 h 101339"/>
                    <a:gd name="connsiteX33" fmla="*/ 2653 w 85411"/>
                    <a:gd name="connsiteY33" fmla="*/ 8977 h 101339"/>
                    <a:gd name="connsiteX34" fmla="*/ 4207 w 85411"/>
                    <a:gd name="connsiteY34" fmla="*/ 12344 h 101339"/>
                    <a:gd name="connsiteX35" fmla="*/ 8918 w 85411"/>
                    <a:gd name="connsiteY35" fmla="*/ 19833 h 101339"/>
                    <a:gd name="connsiteX36" fmla="*/ 12143 w 85411"/>
                    <a:gd name="connsiteY36" fmla="*/ 23703 h 101339"/>
                    <a:gd name="connsiteX37" fmla="*/ 15870 w 85411"/>
                    <a:gd name="connsiteY37" fmla="*/ 27573 h 101339"/>
                    <a:gd name="connsiteX38" fmla="*/ 24880 w 85411"/>
                    <a:gd name="connsiteY38" fmla="*/ 34902 h 101339"/>
                    <a:gd name="connsiteX39" fmla="*/ 35445 w 85411"/>
                    <a:gd name="connsiteY39" fmla="*/ 41406 h 101339"/>
                    <a:gd name="connsiteX40" fmla="*/ 46993 w 85411"/>
                    <a:gd name="connsiteY40" fmla="*/ 46490 h 101339"/>
                    <a:gd name="connsiteX41" fmla="*/ 53396 w 85411"/>
                    <a:gd name="connsiteY41" fmla="*/ 48551 h 101339"/>
                    <a:gd name="connsiteX42" fmla="*/ 59913 w 85411"/>
                    <a:gd name="connsiteY42" fmla="*/ 51116 h 101339"/>
                    <a:gd name="connsiteX43" fmla="*/ 71599 w 85411"/>
                    <a:gd name="connsiteY43" fmla="*/ 58743 h 101339"/>
                    <a:gd name="connsiteX44" fmla="*/ 76127 w 85411"/>
                    <a:gd name="connsiteY44" fmla="*/ 63895 h 101339"/>
                    <a:gd name="connsiteX45" fmla="*/ 79122 w 85411"/>
                    <a:gd name="connsiteY45" fmla="*/ 69850 h 101339"/>
                    <a:gd name="connsiteX46" fmla="*/ 80014 w 85411"/>
                    <a:gd name="connsiteY46" fmla="*/ 72896 h 101339"/>
                    <a:gd name="connsiteX47" fmla="*/ 80334 w 85411"/>
                    <a:gd name="connsiteY47" fmla="*/ 74407 h 101339"/>
                    <a:gd name="connsiteX48" fmla="*/ 80494 w 85411"/>
                    <a:gd name="connsiteY48" fmla="*/ 75919 h 101339"/>
                    <a:gd name="connsiteX49" fmla="*/ 80609 w 85411"/>
                    <a:gd name="connsiteY49" fmla="*/ 77407 h 101339"/>
                    <a:gd name="connsiteX50" fmla="*/ 80609 w 85411"/>
                    <a:gd name="connsiteY50" fmla="*/ 78919 h 101339"/>
                    <a:gd name="connsiteX51" fmla="*/ 80563 w 85411"/>
                    <a:gd name="connsiteY51" fmla="*/ 80408 h 101339"/>
                    <a:gd name="connsiteX52" fmla="*/ 80403 w 85411"/>
                    <a:gd name="connsiteY52" fmla="*/ 81667 h 101339"/>
                    <a:gd name="connsiteX53" fmla="*/ 80060 w 85411"/>
                    <a:gd name="connsiteY53" fmla="*/ 84164 h 101339"/>
                    <a:gd name="connsiteX54" fmla="*/ 79786 w 85411"/>
                    <a:gd name="connsiteY54" fmla="*/ 86362 h 101339"/>
                    <a:gd name="connsiteX55" fmla="*/ 79717 w 85411"/>
                    <a:gd name="connsiteY55" fmla="*/ 90438 h 101339"/>
                    <a:gd name="connsiteX56" fmla="*/ 81455 w 85411"/>
                    <a:gd name="connsiteY56" fmla="*/ 96805 h 101339"/>
                    <a:gd name="connsiteX57" fmla="*/ 84130 w 85411"/>
                    <a:gd name="connsiteY57" fmla="*/ 100263 h 101339"/>
                    <a:gd name="connsiteX58" fmla="*/ 85411 w 85411"/>
                    <a:gd name="connsiteY58" fmla="*/ 101225 h 10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5411" h="101339">
                      <a:moveTo>
                        <a:pt x="85411" y="101340"/>
                      </a:moveTo>
                      <a:cubicBezTo>
                        <a:pt x="85411" y="101340"/>
                        <a:pt x="84839" y="101225"/>
                        <a:pt x="83879" y="100721"/>
                      </a:cubicBezTo>
                      <a:cubicBezTo>
                        <a:pt x="82941" y="100240"/>
                        <a:pt x="81523" y="99393"/>
                        <a:pt x="80197" y="97767"/>
                      </a:cubicBezTo>
                      <a:cubicBezTo>
                        <a:pt x="78848" y="96187"/>
                        <a:pt x="77544" y="93896"/>
                        <a:pt x="76836" y="91034"/>
                      </a:cubicBezTo>
                      <a:cubicBezTo>
                        <a:pt x="76493" y="89614"/>
                        <a:pt x="76218" y="88079"/>
                        <a:pt x="76104" y="86431"/>
                      </a:cubicBezTo>
                      <a:cubicBezTo>
                        <a:pt x="75989" y="85606"/>
                        <a:pt x="76058" y="84805"/>
                        <a:pt x="76035" y="83934"/>
                      </a:cubicBezTo>
                      <a:cubicBezTo>
                        <a:pt x="76035" y="83133"/>
                        <a:pt x="76035" y="82331"/>
                        <a:pt x="76035" y="81507"/>
                      </a:cubicBezTo>
                      <a:cubicBezTo>
                        <a:pt x="76035" y="81072"/>
                        <a:pt x="76035" y="80659"/>
                        <a:pt x="76012" y="80224"/>
                      </a:cubicBezTo>
                      <a:cubicBezTo>
                        <a:pt x="75966" y="79858"/>
                        <a:pt x="75921" y="79469"/>
                        <a:pt x="75875" y="79102"/>
                      </a:cubicBezTo>
                      <a:cubicBezTo>
                        <a:pt x="75829" y="78713"/>
                        <a:pt x="75784" y="78346"/>
                        <a:pt x="75738" y="77957"/>
                      </a:cubicBezTo>
                      <a:cubicBezTo>
                        <a:pt x="75646" y="77568"/>
                        <a:pt x="75555" y="77178"/>
                        <a:pt x="75463" y="76766"/>
                      </a:cubicBezTo>
                      <a:cubicBezTo>
                        <a:pt x="75303" y="75987"/>
                        <a:pt x="75098" y="75163"/>
                        <a:pt x="74800" y="74407"/>
                      </a:cubicBezTo>
                      <a:cubicBezTo>
                        <a:pt x="74594" y="73583"/>
                        <a:pt x="74206" y="72850"/>
                        <a:pt x="73863" y="72048"/>
                      </a:cubicBezTo>
                      <a:cubicBezTo>
                        <a:pt x="72422" y="68980"/>
                        <a:pt x="70089" y="66208"/>
                        <a:pt x="67163" y="63827"/>
                      </a:cubicBezTo>
                      <a:cubicBezTo>
                        <a:pt x="64258" y="61445"/>
                        <a:pt x="60691" y="59544"/>
                        <a:pt x="56895" y="57918"/>
                      </a:cubicBezTo>
                      <a:cubicBezTo>
                        <a:pt x="54997" y="57094"/>
                        <a:pt x="53030" y="56429"/>
                        <a:pt x="51018" y="55765"/>
                      </a:cubicBezTo>
                      <a:cubicBezTo>
                        <a:pt x="48891" y="55124"/>
                        <a:pt x="46765" y="54460"/>
                        <a:pt x="44638" y="53796"/>
                      </a:cubicBezTo>
                      <a:cubicBezTo>
                        <a:pt x="40110" y="52170"/>
                        <a:pt x="35811" y="50223"/>
                        <a:pt x="31855" y="47933"/>
                      </a:cubicBezTo>
                      <a:cubicBezTo>
                        <a:pt x="27876" y="45620"/>
                        <a:pt x="24148" y="43078"/>
                        <a:pt x="20787" y="40284"/>
                      </a:cubicBezTo>
                      <a:cubicBezTo>
                        <a:pt x="17334" y="37604"/>
                        <a:pt x="14406" y="34490"/>
                        <a:pt x="11731" y="31536"/>
                      </a:cubicBezTo>
                      <a:cubicBezTo>
                        <a:pt x="10473" y="29955"/>
                        <a:pt x="9216" y="28467"/>
                        <a:pt x="8118" y="26909"/>
                      </a:cubicBezTo>
                      <a:cubicBezTo>
                        <a:pt x="7112" y="25260"/>
                        <a:pt x="6037" y="23818"/>
                        <a:pt x="5236" y="22260"/>
                      </a:cubicBezTo>
                      <a:cubicBezTo>
                        <a:pt x="3499" y="19168"/>
                        <a:pt x="2310" y="16168"/>
                        <a:pt x="1486" y="13466"/>
                      </a:cubicBezTo>
                      <a:cubicBezTo>
                        <a:pt x="1143" y="12069"/>
                        <a:pt x="777" y="10810"/>
                        <a:pt x="526" y="9619"/>
                      </a:cubicBezTo>
                      <a:cubicBezTo>
                        <a:pt x="389" y="8382"/>
                        <a:pt x="252" y="7283"/>
                        <a:pt x="137" y="6275"/>
                      </a:cubicBezTo>
                      <a:cubicBezTo>
                        <a:pt x="91" y="5771"/>
                        <a:pt x="46" y="5290"/>
                        <a:pt x="0" y="4855"/>
                      </a:cubicBezTo>
                      <a:cubicBezTo>
                        <a:pt x="0" y="4397"/>
                        <a:pt x="23" y="3962"/>
                        <a:pt x="23" y="3596"/>
                      </a:cubicBezTo>
                      <a:cubicBezTo>
                        <a:pt x="68" y="2840"/>
                        <a:pt x="114" y="2176"/>
                        <a:pt x="137" y="1626"/>
                      </a:cubicBezTo>
                      <a:cubicBezTo>
                        <a:pt x="206" y="572"/>
                        <a:pt x="229" y="0"/>
                        <a:pt x="229" y="0"/>
                      </a:cubicBezTo>
                      <a:cubicBezTo>
                        <a:pt x="229" y="0"/>
                        <a:pt x="343" y="572"/>
                        <a:pt x="572" y="1603"/>
                      </a:cubicBezTo>
                      <a:cubicBezTo>
                        <a:pt x="663" y="2107"/>
                        <a:pt x="800" y="2748"/>
                        <a:pt x="960" y="3504"/>
                      </a:cubicBezTo>
                      <a:cubicBezTo>
                        <a:pt x="1029" y="3870"/>
                        <a:pt x="1120" y="4237"/>
                        <a:pt x="1212" y="4672"/>
                      </a:cubicBezTo>
                      <a:cubicBezTo>
                        <a:pt x="1349" y="5084"/>
                        <a:pt x="1486" y="5519"/>
                        <a:pt x="1646" y="5977"/>
                      </a:cubicBezTo>
                      <a:cubicBezTo>
                        <a:pt x="1944" y="6871"/>
                        <a:pt x="2287" y="7878"/>
                        <a:pt x="2653" y="8977"/>
                      </a:cubicBezTo>
                      <a:cubicBezTo>
                        <a:pt x="3156" y="10031"/>
                        <a:pt x="3659" y="11153"/>
                        <a:pt x="4207" y="12344"/>
                      </a:cubicBezTo>
                      <a:cubicBezTo>
                        <a:pt x="5420" y="14703"/>
                        <a:pt x="6974" y="17245"/>
                        <a:pt x="8918" y="19833"/>
                      </a:cubicBezTo>
                      <a:cubicBezTo>
                        <a:pt x="9833" y="21161"/>
                        <a:pt x="11045" y="22375"/>
                        <a:pt x="12143" y="23703"/>
                      </a:cubicBezTo>
                      <a:cubicBezTo>
                        <a:pt x="13309" y="24985"/>
                        <a:pt x="14590" y="26222"/>
                        <a:pt x="15870" y="27573"/>
                      </a:cubicBezTo>
                      <a:cubicBezTo>
                        <a:pt x="18614" y="30047"/>
                        <a:pt x="21587" y="32566"/>
                        <a:pt x="24880" y="34902"/>
                      </a:cubicBezTo>
                      <a:cubicBezTo>
                        <a:pt x="28104" y="37329"/>
                        <a:pt x="31763" y="39368"/>
                        <a:pt x="35445" y="41406"/>
                      </a:cubicBezTo>
                      <a:cubicBezTo>
                        <a:pt x="39195" y="43376"/>
                        <a:pt x="43106" y="45093"/>
                        <a:pt x="46993" y="46490"/>
                      </a:cubicBezTo>
                      <a:cubicBezTo>
                        <a:pt x="49120" y="47177"/>
                        <a:pt x="51269" y="47864"/>
                        <a:pt x="53396" y="48551"/>
                      </a:cubicBezTo>
                      <a:cubicBezTo>
                        <a:pt x="55614" y="49284"/>
                        <a:pt x="57787" y="50132"/>
                        <a:pt x="59913" y="51116"/>
                      </a:cubicBezTo>
                      <a:cubicBezTo>
                        <a:pt x="64190" y="53040"/>
                        <a:pt x="68168" y="55628"/>
                        <a:pt x="71599" y="58743"/>
                      </a:cubicBezTo>
                      <a:cubicBezTo>
                        <a:pt x="73314" y="60277"/>
                        <a:pt x="74846" y="62040"/>
                        <a:pt x="76127" y="63895"/>
                      </a:cubicBezTo>
                      <a:cubicBezTo>
                        <a:pt x="77338" y="65819"/>
                        <a:pt x="78436" y="67766"/>
                        <a:pt x="79122" y="69850"/>
                      </a:cubicBezTo>
                      <a:cubicBezTo>
                        <a:pt x="79465" y="70881"/>
                        <a:pt x="79831" y="71865"/>
                        <a:pt x="80014" y="72896"/>
                      </a:cubicBezTo>
                      <a:cubicBezTo>
                        <a:pt x="80129" y="73400"/>
                        <a:pt x="80243" y="73903"/>
                        <a:pt x="80334" y="74407"/>
                      </a:cubicBezTo>
                      <a:cubicBezTo>
                        <a:pt x="80426" y="74911"/>
                        <a:pt x="80426" y="75415"/>
                        <a:pt x="80494" y="75919"/>
                      </a:cubicBezTo>
                      <a:cubicBezTo>
                        <a:pt x="80540" y="76422"/>
                        <a:pt x="80563" y="76926"/>
                        <a:pt x="80609" y="77407"/>
                      </a:cubicBezTo>
                      <a:cubicBezTo>
                        <a:pt x="80609" y="77911"/>
                        <a:pt x="80609" y="78415"/>
                        <a:pt x="80609" y="78919"/>
                      </a:cubicBezTo>
                      <a:cubicBezTo>
                        <a:pt x="80609" y="79400"/>
                        <a:pt x="80586" y="79904"/>
                        <a:pt x="80563" y="80408"/>
                      </a:cubicBezTo>
                      <a:cubicBezTo>
                        <a:pt x="80517" y="80797"/>
                        <a:pt x="80449" y="81255"/>
                        <a:pt x="80403" y="81667"/>
                      </a:cubicBezTo>
                      <a:cubicBezTo>
                        <a:pt x="80289" y="82514"/>
                        <a:pt x="80174" y="83339"/>
                        <a:pt x="80060" y="84164"/>
                      </a:cubicBezTo>
                      <a:cubicBezTo>
                        <a:pt x="79968" y="84919"/>
                        <a:pt x="79808" y="85652"/>
                        <a:pt x="79786" y="86362"/>
                      </a:cubicBezTo>
                      <a:cubicBezTo>
                        <a:pt x="79648" y="87805"/>
                        <a:pt x="79625" y="89179"/>
                        <a:pt x="79717" y="90438"/>
                      </a:cubicBezTo>
                      <a:cubicBezTo>
                        <a:pt x="79923" y="92981"/>
                        <a:pt x="80563" y="95179"/>
                        <a:pt x="81455" y="96805"/>
                      </a:cubicBezTo>
                      <a:cubicBezTo>
                        <a:pt x="82347" y="98454"/>
                        <a:pt x="83353" y="99599"/>
                        <a:pt x="84130" y="100263"/>
                      </a:cubicBezTo>
                      <a:cubicBezTo>
                        <a:pt x="84908" y="100927"/>
                        <a:pt x="85411" y="101225"/>
                        <a:pt x="85411" y="1012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5" name="Freeform: Shape 2149">
                  <a:extLst>
                    <a:ext uri="{FF2B5EF4-FFF2-40B4-BE49-F238E27FC236}">
                      <a16:creationId xmlns:a16="http://schemas.microsoft.com/office/drawing/2014/main" id="{B44FB34B-80E8-16D0-F82B-8A1851BA8A72}"/>
                    </a:ext>
                  </a:extLst>
                </p:cNvPr>
                <p:cNvSpPr/>
                <p:nvPr/>
              </p:nvSpPr>
              <p:spPr>
                <a:xfrm>
                  <a:off x="4433265" y="3827025"/>
                  <a:ext cx="22232" cy="65567"/>
                </a:xfrm>
                <a:custGeom>
                  <a:avLst/>
                  <a:gdLst>
                    <a:gd name="connsiteX0" fmla="*/ 22209 w 22232"/>
                    <a:gd name="connsiteY0" fmla="*/ 65567 h 65567"/>
                    <a:gd name="connsiteX1" fmla="*/ 19099 w 22232"/>
                    <a:gd name="connsiteY1" fmla="*/ 64445 h 65567"/>
                    <a:gd name="connsiteX2" fmla="*/ 15692 w 22232"/>
                    <a:gd name="connsiteY2" fmla="*/ 62796 h 65567"/>
                    <a:gd name="connsiteX3" fmla="*/ 11530 w 22232"/>
                    <a:gd name="connsiteY3" fmla="*/ 60094 h 65567"/>
                    <a:gd name="connsiteX4" fmla="*/ 9312 w 22232"/>
                    <a:gd name="connsiteY4" fmla="*/ 58262 h 65567"/>
                    <a:gd name="connsiteX5" fmla="*/ 7116 w 22232"/>
                    <a:gd name="connsiteY5" fmla="*/ 56063 h 65567"/>
                    <a:gd name="connsiteX6" fmla="*/ 3137 w 22232"/>
                    <a:gd name="connsiteY6" fmla="*/ 50521 h 65567"/>
                    <a:gd name="connsiteX7" fmla="*/ 2291 w 22232"/>
                    <a:gd name="connsiteY7" fmla="*/ 48918 h 65567"/>
                    <a:gd name="connsiteX8" fmla="*/ 1605 w 22232"/>
                    <a:gd name="connsiteY8" fmla="*/ 47155 h 65567"/>
                    <a:gd name="connsiteX9" fmla="*/ 965 w 22232"/>
                    <a:gd name="connsiteY9" fmla="*/ 45368 h 65567"/>
                    <a:gd name="connsiteX10" fmla="*/ 531 w 22232"/>
                    <a:gd name="connsiteY10" fmla="*/ 43490 h 65567"/>
                    <a:gd name="connsiteX11" fmla="*/ 50 w 22232"/>
                    <a:gd name="connsiteY11" fmla="*/ 39620 h 65567"/>
                    <a:gd name="connsiteX12" fmla="*/ 5 w 22232"/>
                    <a:gd name="connsiteY12" fmla="*/ 38543 h 65567"/>
                    <a:gd name="connsiteX13" fmla="*/ 5 w 22232"/>
                    <a:gd name="connsiteY13" fmla="*/ 37673 h 65567"/>
                    <a:gd name="connsiteX14" fmla="*/ 96 w 22232"/>
                    <a:gd name="connsiteY14" fmla="*/ 35910 h 65567"/>
                    <a:gd name="connsiteX15" fmla="*/ 554 w 22232"/>
                    <a:gd name="connsiteY15" fmla="*/ 32085 h 65567"/>
                    <a:gd name="connsiteX16" fmla="*/ 1354 w 22232"/>
                    <a:gd name="connsiteY16" fmla="*/ 28444 h 65567"/>
                    <a:gd name="connsiteX17" fmla="*/ 3595 w 22232"/>
                    <a:gd name="connsiteY17" fmla="*/ 21825 h 65567"/>
                    <a:gd name="connsiteX18" fmla="*/ 5836 w 22232"/>
                    <a:gd name="connsiteY18" fmla="*/ 16054 h 65567"/>
                    <a:gd name="connsiteX19" fmla="*/ 7002 w 22232"/>
                    <a:gd name="connsiteY19" fmla="*/ 10993 h 65567"/>
                    <a:gd name="connsiteX20" fmla="*/ 7116 w 22232"/>
                    <a:gd name="connsiteY20" fmla="*/ 9802 h 65567"/>
                    <a:gd name="connsiteX21" fmla="*/ 7071 w 22232"/>
                    <a:gd name="connsiteY21" fmla="*/ 8657 h 65567"/>
                    <a:gd name="connsiteX22" fmla="*/ 6888 w 22232"/>
                    <a:gd name="connsiteY22" fmla="*/ 6550 h 65567"/>
                    <a:gd name="connsiteX23" fmla="*/ 6087 w 22232"/>
                    <a:gd name="connsiteY23" fmla="*/ 3046 h 65567"/>
                    <a:gd name="connsiteX24" fmla="*/ 5013 w 22232"/>
                    <a:gd name="connsiteY24" fmla="*/ 0 h 65567"/>
                    <a:gd name="connsiteX25" fmla="*/ 5585 w 22232"/>
                    <a:gd name="connsiteY25" fmla="*/ 641 h 65567"/>
                    <a:gd name="connsiteX26" fmla="*/ 7116 w 22232"/>
                    <a:gd name="connsiteY26" fmla="*/ 2542 h 65567"/>
                    <a:gd name="connsiteX27" fmla="*/ 8992 w 22232"/>
                    <a:gd name="connsiteY27" fmla="*/ 5909 h 65567"/>
                    <a:gd name="connsiteX28" fmla="*/ 9815 w 22232"/>
                    <a:gd name="connsiteY28" fmla="*/ 8222 h 65567"/>
                    <a:gd name="connsiteX29" fmla="*/ 10135 w 22232"/>
                    <a:gd name="connsiteY29" fmla="*/ 9527 h 65567"/>
                    <a:gd name="connsiteX30" fmla="*/ 10318 w 22232"/>
                    <a:gd name="connsiteY30" fmla="*/ 10924 h 65567"/>
                    <a:gd name="connsiteX31" fmla="*/ 10021 w 22232"/>
                    <a:gd name="connsiteY31" fmla="*/ 17062 h 65567"/>
                    <a:gd name="connsiteX32" fmla="*/ 8443 w 22232"/>
                    <a:gd name="connsiteY32" fmla="*/ 23406 h 65567"/>
                    <a:gd name="connsiteX33" fmla="*/ 6796 w 22232"/>
                    <a:gd name="connsiteY33" fmla="*/ 29726 h 65567"/>
                    <a:gd name="connsiteX34" fmla="*/ 6179 w 22232"/>
                    <a:gd name="connsiteY34" fmla="*/ 32910 h 65567"/>
                    <a:gd name="connsiteX35" fmla="*/ 5836 w 22232"/>
                    <a:gd name="connsiteY35" fmla="*/ 36070 h 65567"/>
                    <a:gd name="connsiteX36" fmla="*/ 5767 w 22232"/>
                    <a:gd name="connsiteY36" fmla="*/ 37833 h 65567"/>
                    <a:gd name="connsiteX37" fmla="*/ 5722 w 22232"/>
                    <a:gd name="connsiteY37" fmla="*/ 38727 h 65567"/>
                    <a:gd name="connsiteX38" fmla="*/ 5767 w 22232"/>
                    <a:gd name="connsiteY38" fmla="*/ 39391 h 65567"/>
                    <a:gd name="connsiteX39" fmla="*/ 6019 w 22232"/>
                    <a:gd name="connsiteY39" fmla="*/ 42437 h 65567"/>
                    <a:gd name="connsiteX40" fmla="*/ 6682 w 22232"/>
                    <a:gd name="connsiteY40" fmla="*/ 45391 h 65567"/>
                    <a:gd name="connsiteX41" fmla="*/ 7116 w 22232"/>
                    <a:gd name="connsiteY41" fmla="*/ 46834 h 65567"/>
                    <a:gd name="connsiteX42" fmla="*/ 7688 w 22232"/>
                    <a:gd name="connsiteY42" fmla="*/ 48208 h 65567"/>
                    <a:gd name="connsiteX43" fmla="*/ 10478 w 22232"/>
                    <a:gd name="connsiteY43" fmla="*/ 53338 h 65567"/>
                    <a:gd name="connsiteX44" fmla="*/ 12102 w 22232"/>
                    <a:gd name="connsiteY44" fmla="*/ 55582 h 65567"/>
                    <a:gd name="connsiteX45" fmla="*/ 13771 w 22232"/>
                    <a:gd name="connsiteY45" fmla="*/ 57598 h 65567"/>
                    <a:gd name="connsiteX46" fmla="*/ 17018 w 22232"/>
                    <a:gd name="connsiteY46" fmla="*/ 60964 h 65567"/>
                    <a:gd name="connsiteX47" fmla="*/ 19717 w 22232"/>
                    <a:gd name="connsiteY47" fmla="*/ 63438 h 65567"/>
                    <a:gd name="connsiteX48" fmla="*/ 22232 w 22232"/>
                    <a:gd name="connsiteY48" fmla="*/ 65521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232" h="65567">
                      <a:moveTo>
                        <a:pt x="22209" y="65567"/>
                      </a:moveTo>
                      <a:cubicBezTo>
                        <a:pt x="22209" y="65567"/>
                        <a:pt x="21043" y="65270"/>
                        <a:pt x="19099" y="64445"/>
                      </a:cubicBezTo>
                      <a:cubicBezTo>
                        <a:pt x="18139" y="64033"/>
                        <a:pt x="16972" y="63506"/>
                        <a:pt x="15692" y="62796"/>
                      </a:cubicBezTo>
                      <a:cubicBezTo>
                        <a:pt x="14411" y="62086"/>
                        <a:pt x="13016" y="61193"/>
                        <a:pt x="11530" y="60094"/>
                      </a:cubicBezTo>
                      <a:cubicBezTo>
                        <a:pt x="10821" y="59498"/>
                        <a:pt x="10067" y="58880"/>
                        <a:pt x="9312" y="58262"/>
                      </a:cubicBezTo>
                      <a:cubicBezTo>
                        <a:pt x="8580" y="57574"/>
                        <a:pt x="7848" y="56865"/>
                        <a:pt x="7116" y="56063"/>
                      </a:cubicBezTo>
                      <a:cubicBezTo>
                        <a:pt x="5722" y="54460"/>
                        <a:pt x="4235" y="52651"/>
                        <a:pt x="3137" y="50521"/>
                      </a:cubicBezTo>
                      <a:cubicBezTo>
                        <a:pt x="2840" y="49994"/>
                        <a:pt x="2566" y="49468"/>
                        <a:pt x="2291" y="48918"/>
                      </a:cubicBezTo>
                      <a:cubicBezTo>
                        <a:pt x="2040" y="48345"/>
                        <a:pt x="1834" y="47750"/>
                        <a:pt x="1605" y="47155"/>
                      </a:cubicBezTo>
                      <a:cubicBezTo>
                        <a:pt x="1399" y="46559"/>
                        <a:pt x="1125" y="45986"/>
                        <a:pt x="965" y="45368"/>
                      </a:cubicBezTo>
                      <a:lnTo>
                        <a:pt x="531" y="43490"/>
                      </a:lnTo>
                      <a:cubicBezTo>
                        <a:pt x="188" y="42230"/>
                        <a:pt x="165" y="40925"/>
                        <a:pt x="50" y="39620"/>
                      </a:cubicBezTo>
                      <a:cubicBezTo>
                        <a:pt x="50" y="39253"/>
                        <a:pt x="-18" y="39093"/>
                        <a:pt x="5" y="38543"/>
                      </a:cubicBezTo>
                      <a:lnTo>
                        <a:pt x="5" y="37673"/>
                      </a:lnTo>
                      <a:cubicBezTo>
                        <a:pt x="5" y="37673"/>
                        <a:pt x="96" y="35910"/>
                        <a:pt x="96" y="35910"/>
                      </a:cubicBezTo>
                      <a:cubicBezTo>
                        <a:pt x="188" y="34696"/>
                        <a:pt x="393" y="33345"/>
                        <a:pt x="554" y="32085"/>
                      </a:cubicBezTo>
                      <a:cubicBezTo>
                        <a:pt x="805" y="30871"/>
                        <a:pt x="1011" y="29634"/>
                        <a:pt x="1354" y="28444"/>
                      </a:cubicBezTo>
                      <a:cubicBezTo>
                        <a:pt x="1948" y="26085"/>
                        <a:pt x="2794" y="23886"/>
                        <a:pt x="3595" y="21825"/>
                      </a:cubicBezTo>
                      <a:cubicBezTo>
                        <a:pt x="4395" y="19764"/>
                        <a:pt x="5218" y="17840"/>
                        <a:pt x="5836" y="16054"/>
                      </a:cubicBezTo>
                      <a:cubicBezTo>
                        <a:pt x="6385" y="14268"/>
                        <a:pt x="6865" y="12573"/>
                        <a:pt x="7002" y="10993"/>
                      </a:cubicBezTo>
                      <a:cubicBezTo>
                        <a:pt x="7025" y="10581"/>
                        <a:pt x="7071" y="10191"/>
                        <a:pt x="7116" y="9802"/>
                      </a:cubicBezTo>
                      <a:cubicBezTo>
                        <a:pt x="7116" y="9412"/>
                        <a:pt x="7094" y="9046"/>
                        <a:pt x="7071" y="8657"/>
                      </a:cubicBezTo>
                      <a:cubicBezTo>
                        <a:pt x="7116" y="7924"/>
                        <a:pt x="7002" y="7214"/>
                        <a:pt x="6888" y="6550"/>
                      </a:cubicBezTo>
                      <a:cubicBezTo>
                        <a:pt x="6751" y="5176"/>
                        <a:pt x="6293" y="4054"/>
                        <a:pt x="6087" y="3046"/>
                      </a:cubicBezTo>
                      <a:cubicBezTo>
                        <a:pt x="5401" y="1099"/>
                        <a:pt x="5013" y="0"/>
                        <a:pt x="5013" y="0"/>
                      </a:cubicBezTo>
                      <a:cubicBezTo>
                        <a:pt x="5013" y="0"/>
                        <a:pt x="5218" y="229"/>
                        <a:pt x="5585" y="641"/>
                      </a:cubicBezTo>
                      <a:cubicBezTo>
                        <a:pt x="5928" y="1076"/>
                        <a:pt x="6499" y="1672"/>
                        <a:pt x="7116" y="2542"/>
                      </a:cubicBezTo>
                      <a:cubicBezTo>
                        <a:pt x="7643" y="3458"/>
                        <a:pt x="8489" y="4489"/>
                        <a:pt x="8992" y="5909"/>
                      </a:cubicBezTo>
                      <a:cubicBezTo>
                        <a:pt x="9312" y="6619"/>
                        <a:pt x="9609" y="7374"/>
                        <a:pt x="9815" y="8222"/>
                      </a:cubicBezTo>
                      <a:cubicBezTo>
                        <a:pt x="9929" y="8657"/>
                        <a:pt x="10044" y="9069"/>
                        <a:pt x="10135" y="9527"/>
                      </a:cubicBezTo>
                      <a:cubicBezTo>
                        <a:pt x="10204" y="9962"/>
                        <a:pt x="10249" y="10443"/>
                        <a:pt x="10318" y="10924"/>
                      </a:cubicBezTo>
                      <a:cubicBezTo>
                        <a:pt x="10569" y="12848"/>
                        <a:pt x="10387" y="14977"/>
                        <a:pt x="10021" y="17062"/>
                      </a:cubicBezTo>
                      <a:cubicBezTo>
                        <a:pt x="9632" y="19191"/>
                        <a:pt x="9060" y="21298"/>
                        <a:pt x="8443" y="23406"/>
                      </a:cubicBezTo>
                      <a:cubicBezTo>
                        <a:pt x="7848" y="25489"/>
                        <a:pt x="7231" y="27619"/>
                        <a:pt x="6796" y="29726"/>
                      </a:cubicBezTo>
                      <a:cubicBezTo>
                        <a:pt x="6499" y="30780"/>
                        <a:pt x="6430" y="31833"/>
                        <a:pt x="6179" y="32910"/>
                      </a:cubicBezTo>
                      <a:cubicBezTo>
                        <a:pt x="6065" y="33986"/>
                        <a:pt x="5928" y="34948"/>
                        <a:pt x="5836" y="36070"/>
                      </a:cubicBezTo>
                      <a:lnTo>
                        <a:pt x="5767" y="37833"/>
                      </a:lnTo>
                      <a:lnTo>
                        <a:pt x="5722" y="38727"/>
                      </a:lnTo>
                      <a:cubicBezTo>
                        <a:pt x="5722" y="38727"/>
                        <a:pt x="5744" y="39185"/>
                        <a:pt x="5767" y="39391"/>
                      </a:cubicBezTo>
                      <a:cubicBezTo>
                        <a:pt x="5882" y="40421"/>
                        <a:pt x="5767" y="41452"/>
                        <a:pt x="6019" y="42437"/>
                      </a:cubicBezTo>
                      <a:cubicBezTo>
                        <a:pt x="6202" y="43444"/>
                        <a:pt x="6339" y="44452"/>
                        <a:pt x="6682" y="45391"/>
                      </a:cubicBezTo>
                      <a:cubicBezTo>
                        <a:pt x="6819" y="45872"/>
                        <a:pt x="6957" y="46353"/>
                        <a:pt x="7116" y="46834"/>
                      </a:cubicBezTo>
                      <a:cubicBezTo>
                        <a:pt x="7322" y="47292"/>
                        <a:pt x="7505" y="47750"/>
                        <a:pt x="7688" y="48208"/>
                      </a:cubicBezTo>
                      <a:cubicBezTo>
                        <a:pt x="8443" y="50040"/>
                        <a:pt x="9449" y="51758"/>
                        <a:pt x="10478" y="53338"/>
                      </a:cubicBezTo>
                      <a:cubicBezTo>
                        <a:pt x="10981" y="54094"/>
                        <a:pt x="11599" y="54826"/>
                        <a:pt x="12102" y="55582"/>
                      </a:cubicBezTo>
                      <a:cubicBezTo>
                        <a:pt x="12696" y="56269"/>
                        <a:pt x="13245" y="56956"/>
                        <a:pt x="13771" y="57598"/>
                      </a:cubicBezTo>
                      <a:cubicBezTo>
                        <a:pt x="14914" y="58834"/>
                        <a:pt x="15989" y="60002"/>
                        <a:pt x="17018" y="60964"/>
                      </a:cubicBezTo>
                      <a:cubicBezTo>
                        <a:pt x="18047" y="61926"/>
                        <a:pt x="18939" y="62773"/>
                        <a:pt x="19717" y="63438"/>
                      </a:cubicBezTo>
                      <a:cubicBezTo>
                        <a:pt x="21272" y="64789"/>
                        <a:pt x="22232" y="65521"/>
                        <a:pt x="22232" y="6552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6" name="Freeform: Shape 2150">
                  <a:extLst>
                    <a:ext uri="{FF2B5EF4-FFF2-40B4-BE49-F238E27FC236}">
                      <a16:creationId xmlns:a16="http://schemas.microsoft.com/office/drawing/2014/main" id="{F040FECA-82E7-91F6-15A2-ED8379D7111B}"/>
                    </a:ext>
                  </a:extLst>
                </p:cNvPr>
                <p:cNvSpPr/>
                <p:nvPr/>
              </p:nvSpPr>
              <p:spPr>
                <a:xfrm>
                  <a:off x="4432928" y="3878737"/>
                  <a:ext cx="7130" cy="21550"/>
                </a:xfrm>
                <a:custGeom>
                  <a:avLst/>
                  <a:gdLst>
                    <a:gd name="connsiteX0" fmla="*/ 3199 w 7130"/>
                    <a:gd name="connsiteY0" fmla="*/ 21505 h 21550"/>
                    <a:gd name="connsiteX1" fmla="*/ 2376 w 7130"/>
                    <a:gd name="connsiteY1" fmla="*/ 20726 h 21550"/>
                    <a:gd name="connsiteX2" fmla="*/ 1644 w 7130"/>
                    <a:gd name="connsiteY2" fmla="*/ 19695 h 21550"/>
                    <a:gd name="connsiteX3" fmla="*/ 890 w 7130"/>
                    <a:gd name="connsiteY3" fmla="*/ 18230 h 21550"/>
                    <a:gd name="connsiteX4" fmla="*/ 341 w 7130"/>
                    <a:gd name="connsiteY4" fmla="*/ 16421 h 21550"/>
                    <a:gd name="connsiteX5" fmla="*/ 66 w 7130"/>
                    <a:gd name="connsiteY5" fmla="*/ 14314 h 21550"/>
                    <a:gd name="connsiteX6" fmla="*/ 66 w 7130"/>
                    <a:gd name="connsiteY6" fmla="*/ 12115 h 21550"/>
                    <a:gd name="connsiteX7" fmla="*/ 409 w 7130"/>
                    <a:gd name="connsiteY7" fmla="*/ 9871 h 21550"/>
                    <a:gd name="connsiteX8" fmla="*/ 1027 w 7130"/>
                    <a:gd name="connsiteY8" fmla="*/ 7718 h 21550"/>
                    <a:gd name="connsiteX9" fmla="*/ 1896 w 7130"/>
                    <a:gd name="connsiteY9" fmla="*/ 5748 h 21550"/>
                    <a:gd name="connsiteX10" fmla="*/ 2879 w 7130"/>
                    <a:gd name="connsiteY10" fmla="*/ 3985 h 21550"/>
                    <a:gd name="connsiteX11" fmla="*/ 4046 w 7130"/>
                    <a:gd name="connsiteY11" fmla="*/ 2542 h 21550"/>
                    <a:gd name="connsiteX12" fmla="*/ 6081 w 7130"/>
                    <a:gd name="connsiteY12" fmla="*/ 619 h 21550"/>
                    <a:gd name="connsiteX13" fmla="*/ 6972 w 7130"/>
                    <a:gd name="connsiteY13" fmla="*/ 0 h 21550"/>
                    <a:gd name="connsiteX14" fmla="*/ 7087 w 7130"/>
                    <a:gd name="connsiteY14" fmla="*/ 1099 h 21550"/>
                    <a:gd name="connsiteX15" fmla="*/ 7087 w 7130"/>
                    <a:gd name="connsiteY15" fmla="*/ 3825 h 21550"/>
                    <a:gd name="connsiteX16" fmla="*/ 6881 w 7130"/>
                    <a:gd name="connsiteY16" fmla="*/ 5497 h 21550"/>
                    <a:gd name="connsiteX17" fmla="*/ 6698 w 7130"/>
                    <a:gd name="connsiteY17" fmla="*/ 7306 h 21550"/>
                    <a:gd name="connsiteX18" fmla="*/ 5966 w 7130"/>
                    <a:gd name="connsiteY18" fmla="*/ 11085 h 21550"/>
                    <a:gd name="connsiteX19" fmla="*/ 5509 w 7130"/>
                    <a:gd name="connsiteY19" fmla="*/ 12939 h 21550"/>
                    <a:gd name="connsiteX20" fmla="*/ 5075 w 7130"/>
                    <a:gd name="connsiteY20" fmla="*/ 14726 h 21550"/>
                    <a:gd name="connsiteX21" fmla="*/ 4571 w 7130"/>
                    <a:gd name="connsiteY21" fmla="*/ 16443 h 21550"/>
                    <a:gd name="connsiteX22" fmla="*/ 4137 w 7130"/>
                    <a:gd name="connsiteY22" fmla="*/ 17978 h 21550"/>
                    <a:gd name="connsiteX23" fmla="*/ 3725 w 7130"/>
                    <a:gd name="connsiteY23" fmla="*/ 19352 h 21550"/>
                    <a:gd name="connsiteX24" fmla="*/ 3428 w 7130"/>
                    <a:gd name="connsiteY24" fmla="*/ 20451 h 21550"/>
                    <a:gd name="connsiteX25" fmla="*/ 3154 w 7130"/>
                    <a:gd name="connsiteY25" fmla="*/ 21551 h 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30" h="21550">
                      <a:moveTo>
                        <a:pt x="3199" y="21505"/>
                      </a:moveTo>
                      <a:cubicBezTo>
                        <a:pt x="3199" y="21505"/>
                        <a:pt x="2833" y="21276"/>
                        <a:pt x="2376" y="20726"/>
                      </a:cubicBezTo>
                      <a:cubicBezTo>
                        <a:pt x="2125" y="20451"/>
                        <a:pt x="1850" y="20108"/>
                        <a:pt x="1644" y="19695"/>
                      </a:cubicBezTo>
                      <a:cubicBezTo>
                        <a:pt x="1393" y="19283"/>
                        <a:pt x="1073" y="18779"/>
                        <a:pt x="890" y="18230"/>
                      </a:cubicBezTo>
                      <a:cubicBezTo>
                        <a:pt x="707" y="17680"/>
                        <a:pt x="501" y="17062"/>
                        <a:pt x="341" y="16421"/>
                      </a:cubicBezTo>
                      <a:cubicBezTo>
                        <a:pt x="158" y="15733"/>
                        <a:pt x="135" y="15069"/>
                        <a:pt x="66" y="14314"/>
                      </a:cubicBezTo>
                      <a:cubicBezTo>
                        <a:pt x="44" y="13604"/>
                        <a:pt x="-71" y="12848"/>
                        <a:pt x="66" y="12115"/>
                      </a:cubicBezTo>
                      <a:cubicBezTo>
                        <a:pt x="135" y="11382"/>
                        <a:pt x="272" y="10603"/>
                        <a:pt x="409" y="9871"/>
                      </a:cubicBezTo>
                      <a:cubicBezTo>
                        <a:pt x="569" y="9115"/>
                        <a:pt x="730" y="8382"/>
                        <a:pt x="1027" y="7718"/>
                      </a:cubicBezTo>
                      <a:cubicBezTo>
                        <a:pt x="1279" y="7031"/>
                        <a:pt x="1598" y="6367"/>
                        <a:pt x="1896" y="5748"/>
                      </a:cubicBezTo>
                      <a:cubicBezTo>
                        <a:pt x="2216" y="5107"/>
                        <a:pt x="2513" y="4512"/>
                        <a:pt x="2879" y="3985"/>
                      </a:cubicBezTo>
                      <a:cubicBezTo>
                        <a:pt x="3268" y="3458"/>
                        <a:pt x="3656" y="2977"/>
                        <a:pt x="4046" y="2542"/>
                      </a:cubicBezTo>
                      <a:cubicBezTo>
                        <a:pt x="4823" y="1695"/>
                        <a:pt x="5532" y="1054"/>
                        <a:pt x="6081" y="619"/>
                      </a:cubicBezTo>
                      <a:cubicBezTo>
                        <a:pt x="6607" y="183"/>
                        <a:pt x="6972" y="0"/>
                        <a:pt x="6972" y="0"/>
                      </a:cubicBezTo>
                      <a:cubicBezTo>
                        <a:pt x="6972" y="0"/>
                        <a:pt x="7041" y="412"/>
                        <a:pt x="7087" y="1099"/>
                      </a:cubicBezTo>
                      <a:cubicBezTo>
                        <a:pt x="7133" y="1809"/>
                        <a:pt x="7155" y="2771"/>
                        <a:pt x="7087" y="3825"/>
                      </a:cubicBezTo>
                      <a:cubicBezTo>
                        <a:pt x="7041" y="4374"/>
                        <a:pt x="6995" y="4924"/>
                        <a:pt x="6881" y="5497"/>
                      </a:cubicBezTo>
                      <a:cubicBezTo>
                        <a:pt x="6812" y="6092"/>
                        <a:pt x="6790" y="6710"/>
                        <a:pt x="6698" y="7306"/>
                      </a:cubicBezTo>
                      <a:cubicBezTo>
                        <a:pt x="6561" y="8565"/>
                        <a:pt x="6126" y="9802"/>
                        <a:pt x="5966" y="11085"/>
                      </a:cubicBezTo>
                      <a:cubicBezTo>
                        <a:pt x="5829" y="11703"/>
                        <a:pt x="5692" y="12344"/>
                        <a:pt x="5509" y="12939"/>
                      </a:cubicBezTo>
                      <a:cubicBezTo>
                        <a:pt x="5303" y="13558"/>
                        <a:pt x="5257" y="14130"/>
                        <a:pt x="5075" y="14726"/>
                      </a:cubicBezTo>
                      <a:cubicBezTo>
                        <a:pt x="4937" y="15321"/>
                        <a:pt x="4709" y="15894"/>
                        <a:pt x="4571" y="16443"/>
                      </a:cubicBezTo>
                      <a:cubicBezTo>
                        <a:pt x="4457" y="16970"/>
                        <a:pt x="4297" y="17474"/>
                        <a:pt x="4137" y="17978"/>
                      </a:cubicBezTo>
                      <a:cubicBezTo>
                        <a:pt x="3954" y="18482"/>
                        <a:pt x="3885" y="18940"/>
                        <a:pt x="3725" y="19352"/>
                      </a:cubicBezTo>
                      <a:cubicBezTo>
                        <a:pt x="3611" y="19787"/>
                        <a:pt x="3497" y="20154"/>
                        <a:pt x="3428" y="20451"/>
                      </a:cubicBezTo>
                      <a:cubicBezTo>
                        <a:pt x="3245" y="21093"/>
                        <a:pt x="3154" y="21551"/>
                        <a:pt x="3154" y="2155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7" name="Freeform: Shape 2151">
                  <a:extLst>
                    <a:ext uri="{FF2B5EF4-FFF2-40B4-BE49-F238E27FC236}">
                      <a16:creationId xmlns:a16="http://schemas.microsoft.com/office/drawing/2014/main" id="{A301BCAC-3AF1-CA98-B7D2-000C4C897866}"/>
                    </a:ext>
                  </a:extLst>
                </p:cNvPr>
                <p:cNvSpPr/>
                <p:nvPr/>
              </p:nvSpPr>
              <p:spPr>
                <a:xfrm>
                  <a:off x="4290675" y="3709059"/>
                  <a:ext cx="106234" cy="285148"/>
                </a:xfrm>
                <a:custGeom>
                  <a:avLst/>
                  <a:gdLst>
                    <a:gd name="connsiteX0" fmla="*/ 79456 w 106234"/>
                    <a:gd name="connsiteY0" fmla="*/ 285148 h 285148"/>
                    <a:gd name="connsiteX1" fmla="*/ 75752 w 106234"/>
                    <a:gd name="connsiteY1" fmla="*/ 283728 h 285148"/>
                    <a:gd name="connsiteX2" fmla="*/ 65827 w 106234"/>
                    <a:gd name="connsiteY2" fmla="*/ 278438 h 285148"/>
                    <a:gd name="connsiteX3" fmla="*/ 52221 w 106234"/>
                    <a:gd name="connsiteY3" fmla="*/ 267101 h 285148"/>
                    <a:gd name="connsiteX4" fmla="*/ 40513 w 106234"/>
                    <a:gd name="connsiteY4" fmla="*/ 246696 h 285148"/>
                    <a:gd name="connsiteX5" fmla="*/ 38958 w 106234"/>
                    <a:gd name="connsiteY5" fmla="*/ 240146 h 285148"/>
                    <a:gd name="connsiteX6" fmla="*/ 38226 w 106234"/>
                    <a:gd name="connsiteY6" fmla="*/ 233161 h 285148"/>
                    <a:gd name="connsiteX7" fmla="*/ 37426 w 106234"/>
                    <a:gd name="connsiteY7" fmla="*/ 219512 h 285148"/>
                    <a:gd name="connsiteX8" fmla="*/ 31709 w 106234"/>
                    <a:gd name="connsiteY8" fmla="*/ 191938 h 285148"/>
                    <a:gd name="connsiteX9" fmla="*/ 16799 w 106234"/>
                    <a:gd name="connsiteY9" fmla="*/ 165441 h 285148"/>
                    <a:gd name="connsiteX10" fmla="*/ 12134 w 106234"/>
                    <a:gd name="connsiteY10" fmla="*/ 158594 h 285148"/>
                    <a:gd name="connsiteX11" fmla="*/ 9938 w 106234"/>
                    <a:gd name="connsiteY11" fmla="*/ 155136 h 285148"/>
                    <a:gd name="connsiteX12" fmla="*/ 8841 w 106234"/>
                    <a:gd name="connsiteY12" fmla="*/ 153395 h 285148"/>
                    <a:gd name="connsiteX13" fmla="*/ 7766 w 106234"/>
                    <a:gd name="connsiteY13" fmla="*/ 151357 h 285148"/>
                    <a:gd name="connsiteX14" fmla="*/ 5662 w 106234"/>
                    <a:gd name="connsiteY14" fmla="*/ 147235 h 285148"/>
                    <a:gd name="connsiteX15" fmla="*/ 4016 w 106234"/>
                    <a:gd name="connsiteY15" fmla="*/ 143066 h 285148"/>
                    <a:gd name="connsiteX16" fmla="*/ 3192 w 106234"/>
                    <a:gd name="connsiteY16" fmla="*/ 140982 h 285148"/>
                    <a:gd name="connsiteX17" fmla="*/ 2575 w 106234"/>
                    <a:gd name="connsiteY17" fmla="*/ 138807 h 285148"/>
                    <a:gd name="connsiteX18" fmla="*/ 1363 w 106234"/>
                    <a:gd name="connsiteY18" fmla="*/ 134455 h 285148"/>
                    <a:gd name="connsiteX19" fmla="*/ 4267 w 106234"/>
                    <a:gd name="connsiteY19" fmla="*/ 99004 h 285148"/>
                    <a:gd name="connsiteX20" fmla="*/ 23773 w 106234"/>
                    <a:gd name="connsiteY20" fmla="*/ 71384 h 285148"/>
                    <a:gd name="connsiteX21" fmla="*/ 29925 w 106234"/>
                    <a:gd name="connsiteY21" fmla="*/ 66209 h 285148"/>
                    <a:gd name="connsiteX22" fmla="*/ 36305 w 106234"/>
                    <a:gd name="connsiteY22" fmla="*/ 61651 h 285148"/>
                    <a:gd name="connsiteX23" fmla="*/ 42548 w 106234"/>
                    <a:gd name="connsiteY23" fmla="*/ 57621 h 285148"/>
                    <a:gd name="connsiteX24" fmla="*/ 48608 w 106234"/>
                    <a:gd name="connsiteY24" fmla="*/ 53842 h 285148"/>
                    <a:gd name="connsiteX25" fmla="*/ 70721 w 106234"/>
                    <a:gd name="connsiteY25" fmla="*/ 39482 h 285148"/>
                    <a:gd name="connsiteX26" fmla="*/ 88169 w 106234"/>
                    <a:gd name="connsiteY26" fmla="*/ 25993 h 285148"/>
                    <a:gd name="connsiteX27" fmla="*/ 99329 w 106234"/>
                    <a:gd name="connsiteY27" fmla="*/ 13283 h 285148"/>
                    <a:gd name="connsiteX28" fmla="*/ 101112 w 106234"/>
                    <a:gd name="connsiteY28" fmla="*/ 10443 h 285148"/>
                    <a:gd name="connsiteX29" fmla="*/ 102621 w 106234"/>
                    <a:gd name="connsiteY29" fmla="*/ 7878 h 285148"/>
                    <a:gd name="connsiteX30" fmla="*/ 104702 w 106234"/>
                    <a:gd name="connsiteY30" fmla="*/ 3641 h 285148"/>
                    <a:gd name="connsiteX31" fmla="*/ 106235 w 106234"/>
                    <a:gd name="connsiteY31" fmla="*/ 0 h 285148"/>
                    <a:gd name="connsiteX32" fmla="*/ 105320 w 106234"/>
                    <a:gd name="connsiteY32" fmla="*/ 3871 h 285148"/>
                    <a:gd name="connsiteX33" fmla="*/ 101295 w 106234"/>
                    <a:gd name="connsiteY33" fmla="*/ 14428 h 285148"/>
                    <a:gd name="connsiteX34" fmla="*/ 91302 w 106234"/>
                    <a:gd name="connsiteY34" fmla="*/ 29062 h 285148"/>
                    <a:gd name="connsiteX35" fmla="*/ 74654 w 106234"/>
                    <a:gd name="connsiteY35" fmla="*/ 44750 h 285148"/>
                    <a:gd name="connsiteX36" fmla="*/ 53341 w 106234"/>
                    <a:gd name="connsiteY36" fmla="*/ 60918 h 285148"/>
                    <a:gd name="connsiteX37" fmla="*/ 47510 w 106234"/>
                    <a:gd name="connsiteY37" fmla="*/ 65109 h 285148"/>
                    <a:gd name="connsiteX38" fmla="*/ 41679 w 106234"/>
                    <a:gd name="connsiteY38" fmla="*/ 69392 h 285148"/>
                    <a:gd name="connsiteX39" fmla="*/ 38843 w 106234"/>
                    <a:gd name="connsiteY39" fmla="*/ 71568 h 285148"/>
                    <a:gd name="connsiteX40" fmla="*/ 36053 w 106234"/>
                    <a:gd name="connsiteY40" fmla="*/ 73812 h 285148"/>
                    <a:gd name="connsiteX41" fmla="*/ 30680 w 106234"/>
                    <a:gd name="connsiteY41" fmla="*/ 78690 h 285148"/>
                    <a:gd name="connsiteX42" fmla="*/ 14603 w 106234"/>
                    <a:gd name="connsiteY42" fmla="*/ 102966 h 285148"/>
                    <a:gd name="connsiteX43" fmla="*/ 12499 w 106234"/>
                    <a:gd name="connsiteY43" fmla="*/ 131959 h 285148"/>
                    <a:gd name="connsiteX44" fmla="*/ 13460 w 106234"/>
                    <a:gd name="connsiteY44" fmla="*/ 135555 h 285148"/>
                    <a:gd name="connsiteX45" fmla="*/ 13940 w 106234"/>
                    <a:gd name="connsiteY45" fmla="*/ 137364 h 285148"/>
                    <a:gd name="connsiteX46" fmla="*/ 14603 w 106234"/>
                    <a:gd name="connsiteY46" fmla="*/ 139105 h 285148"/>
                    <a:gd name="connsiteX47" fmla="*/ 15930 w 106234"/>
                    <a:gd name="connsiteY47" fmla="*/ 142608 h 285148"/>
                    <a:gd name="connsiteX48" fmla="*/ 17530 w 106234"/>
                    <a:gd name="connsiteY48" fmla="*/ 145837 h 285148"/>
                    <a:gd name="connsiteX49" fmla="*/ 18308 w 106234"/>
                    <a:gd name="connsiteY49" fmla="*/ 147441 h 285148"/>
                    <a:gd name="connsiteX50" fmla="*/ 19383 w 106234"/>
                    <a:gd name="connsiteY50" fmla="*/ 149181 h 285148"/>
                    <a:gd name="connsiteX51" fmla="*/ 21532 w 106234"/>
                    <a:gd name="connsiteY51" fmla="*/ 152662 h 285148"/>
                    <a:gd name="connsiteX52" fmla="*/ 25946 w 106234"/>
                    <a:gd name="connsiteY52" fmla="*/ 159304 h 285148"/>
                    <a:gd name="connsiteX53" fmla="*/ 28210 w 106234"/>
                    <a:gd name="connsiteY53" fmla="*/ 162739 h 285148"/>
                    <a:gd name="connsiteX54" fmla="*/ 30359 w 106234"/>
                    <a:gd name="connsiteY54" fmla="*/ 166289 h 285148"/>
                    <a:gd name="connsiteX55" fmla="*/ 32440 w 106234"/>
                    <a:gd name="connsiteY55" fmla="*/ 169838 h 285148"/>
                    <a:gd name="connsiteX56" fmla="*/ 34430 w 106234"/>
                    <a:gd name="connsiteY56" fmla="*/ 173457 h 285148"/>
                    <a:gd name="connsiteX57" fmla="*/ 38112 w 106234"/>
                    <a:gd name="connsiteY57" fmla="*/ 180854 h 285148"/>
                    <a:gd name="connsiteX58" fmla="*/ 41107 w 106234"/>
                    <a:gd name="connsiteY58" fmla="*/ 188572 h 285148"/>
                    <a:gd name="connsiteX59" fmla="*/ 45863 w 106234"/>
                    <a:gd name="connsiteY59" fmla="*/ 219283 h 285148"/>
                    <a:gd name="connsiteX60" fmla="*/ 45795 w 106234"/>
                    <a:gd name="connsiteY60" fmla="*/ 233138 h 285148"/>
                    <a:gd name="connsiteX61" fmla="*/ 45909 w 106234"/>
                    <a:gd name="connsiteY61" fmla="*/ 239230 h 285148"/>
                    <a:gd name="connsiteX62" fmla="*/ 46778 w 106234"/>
                    <a:gd name="connsiteY62" fmla="*/ 245047 h 285148"/>
                    <a:gd name="connsiteX63" fmla="*/ 55537 w 106234"/>
                    <a:gd name="connsiteY63" fmla="*/ 264330 h 285148"/>
                    <a:gd name="connsiteX64" fmla="*/ 67108 w 106234"/>
                    <a:gd name="connsiteY64" fmla="*/ 276606 h 285148"/>
                    <a:gd name="connsiteX65" fmla="*/ 76003 w 106234"/>
                    <a:gd name="connsiteY65" fmla="*/ 283156 h 285148"/>
                    <a:gd name="connsiteX66" fmla="*/ 79411 w 106234"/>
                    <a:gd name="connsiteY66" fmla="*/ 285148 h 2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234" h="285148">
                      <a:moveTo>
                        <a:pt x="79456" y="285148"/>
                      </a:moveTo>
                      <a:cubicBezTo>
                        <a:pt x="79456" y="285148"/>
                        <a:pt x="78130" y="284736"/>
                        <a:pt x="75752" y="283728"/>
                      </a:cubicBezTo>
                      <a:cubicBezTo>
                        <a:pt x="73396" y="282697"/>
                        <a:pt x="69920" y="281071"/>
                        <a:pt x="65827" y="278438"/>
                      </a:cubicBezTo>
                      <a:cubicBezTo>
                        <a:pt x="61734" y="275804"/>
                        <a:pt x="56863" y="272254"/>
                        <a:pt x="52221" y="267101"/>
                      </a:cubicBezTo>
                      <a:cubicBezTo>
                        <a:pt x="47579" y="261972"/>
                        <a:pt x="43051" y="255193"/>
                        <a:pt x="40513" y="246696"/>
                      </a:cubicBezTo>
                      <a:cubicBezTo>
                        <a:pt x="39987" y="244589"/>
                        <a:pt x="39484" y="242391"/>
                        <a:pt x="38958" y="240146"/>
                      </a:cubicBezTo>
                      <a:cubicBezTo>
                        <a:pt x="38706" y="237856"/>
                        <a:pt x="38477" y="235520"/>
                        <a:pt x="38226" y="233161"/>
                      </a:cubicBezTo>
                      <a:cubicBezTo>
                        <a:pt x="37906" y="228879"/>
                        <a:pt x="37769" y="224115"/>
                        <a:pt x="37426" y="219512"/>
                      </a:cubicBezTo>
                      <a:cubicBezTo>
                        <a:pt x="36556" y="210466"/>
                        <a:pt x="35001" y="200985"/>
                        <a:pt x="31709" y="191938"/>
                      </a:cubicBezTo>
                      <a:cubicBezTo>
                        <a:pt x="28438" y="182869"/>
                        <a:pt x="22630" y="174327"/>
                        <a:pt x="16799" y="165441"/>
                      </a:cubicBezTo>
                      <a:cubicBezTo>
                        <a:pt x="15266" y="163174"/>
                        <a:pt x="13689" y="160884"/>
                        <a:pt x="12134" y="158594"/>
                      </a:cubicBezTo>
                      <a:lnTo>
                        <a:pt x="9938" y="155136"/>
                      </a:lnTo>
                      <a:lnTo>
                        <a:pt x="8841" y="153395"/>
                      </a:lnTo>
                      <a:lnTo>
                        <a:pt x="7766" y="151357"/>
                      </a:lnTo>
                      <a:lnTo>
                        <a:pt x="5662" y="147235"/>
                      </a:lnTo>
                      <a:lnTo>
                        <a:pt x="4016" y="143066"/>
                      </a:lnTo>
                      <a:lnTo>
                        <a:pt x="3192" y="140982"/>
                      </a:lnTo>
                      <a:lnTo>
                        <a:pt x="2575" y="138807"/>
                      </a:lnTo>
                      <a:cubicBezTo>
                        <a:pt x="2186" y="137364"/>
                        <a:pt x="1752" y="135898"/>
                        <a:pt x="1363" y="134455"/>
                      </a:cubicBezTo>
                      <a:cubicBezTo>
                        <a:pt x="-1084" y="122661"/>
                        <a:pt x="-306" y="109951"/>
                        <a:pt x="4267" y="99004"/>
                      </a:cubicBezTo>
                      <a:cubicBezTo>
                        <a:pt x="8566" y="87942"/>
                        <a:pt x="15815" y="78713"/>
                        <a:pt x="23773" y="71384"/>
                      </a:cubicBezTo>
                      <a:cubicBezTo>
                        <a:pt x="25763" y="69552"/>
                        <a:pt x="27889" y="67903"/>
                        <a:pt x="29925" y="66209"/>
                      </a:cubicBezTo>
                      <a:cubicBezTo>
                        <a:pt x="31960" y="64491"/>
                        <a:pt x="34201" y="63163"/>
                        <a:pt x="36305" y="61651"/>
                      </a:cubicBezTo>
                      <a:cubicBezTo>
                        <a:pt x="38455" y="60140"/>
                        <a:pt x="40490" y="58949"/>
                        <a:pt x="42548" y="57621"/>
                      </a:cubicBezTo>
                      <a:cubicBezTo>
                        <a:pt x="44583" y="56361"/>
                        <a:pt x="46595" y="55078"/>
                        <a:pt x="48608" y="53842"/>
                      </a:cubicBezTo>
                      <a:cubicBezTo>
                        <a:pt x="56520" y="48803"/>
                        <a:pt x="64021" y="44086"/>
                        <a:pt x="70721" y="39482"/>
                      </a:cubicBezTo>
                      <a:cubicBezTo>
                        <a:pt x="77421" y="34856"/>
                        <a:pt x="83344" y="30413"/>
                        <a:pt x="88169" y="25993"/>
                      </a:cubicBezTo>
                      <a:cubicBezTo>
                        <a:pt x="92994" y="21573"/>
                        <a:pt x="96722" y="17222"/>
                        <a:pt x="99329" y="13283"/>
                      </a:cubicBezTo>
                      <a:cubicBezTo>
                        <a:pt x="100037" y="12321"/>
                        <a:pt x="100586" y="11359"/>
                        <a:pt x="101112" y="10443"/>
                      </a:cubicBezTo>
                      <a:cubicBezTo>
                        <a:pt x="101638" y="9527"/>
                        <a:pt x="102210" y="8703"/>
                        <a:pt x="102621" y="7878"/>
                      </a:cubicBezTo>
                      <a:cubicBezTo>
                        <a:pt x="103422" y="6229"/>
                        <a:pt x="104222" y="4832"/>
                        <a:pt x="104702" y="3641"/>
                      </a:cubicBezTo>
                      <a:cubicBezTo>
                        <a:pt x="105708" y="1282"/>
                        <a:pt x="106235" y="0"/>
                        <a:pt x="106235" y="0"/>
                      </a:cubicBezTo>
                      <a:cubicBezTo>
                        <a:pt x="106235" y="0"/>
                        <a:pt x="105914" y="1351"/>
                        <a:pt x="105320" y="3871"/>
                      </a:cubicBezTo>
                      <a:cubicBezTo>
                        <a:pt x="104611" y="6367"/>
                        <a:pt x="103513" y="10054"/>
                        <a:pt x="101295" y="14428"/>
                      </a:cubicBezTo>
                      <a:cubicBezTo>
                        <a:pt x="99123" y="18825"/>
                        <a:pt x="95875" y="23932"/>
                        <a:pt x="91302" y="29062"/>
                      </a:cubicBezTo>
                      <a:cubicBezTo>
                        <a:pt x="86797" y="34215"/>
                        <a:pt x="81126" y="39505"/>
                        <a:pt x="74654" y="44750"/>
                      </a:cubicBezTo>
                      <a:cubicBezTo>
                        <a:pt x="68205" y="50017"/>
                        <a:pt x="61048" y="55445"/>
                        <a:pt x="53341" y="60918"/>
                      </a:cubicBezTo>
                      <a:cubicBezTo>
                        <a:pt x="51421" y="62315"/>
                        <a:pt x="49477" y="63712"/>
                        <a:pt x="47510" y="65109"/>
                      </a:cubicBezTo>
                      <a:cubicBezTo>
                        <a:pt x="45566" y="66506"/>
                        <a:pt x="43485" y="67926"/>
                        <a:pt x="41679" y="69392"/>
                      </a:cubicBezTo>
                      <a:cubicBezTo>
                        <a:pt x="40741" y="70125"/>
                        <a:pt x="39803" y="70835"/>
                        <a:pt x="38843" y="71568"/>
                      </a:cubicBezTo>
                      <a:cubicBezTo>
                        <a:pt x="37906" y="72278"/>
                        <a:pt x="36922" y="72965"/>
                        <a:pt x="36053" y="73812"/>
                      </a:cubicBezTo>
                      <a:cubicBezTo>
                        <a:pt x="34270" y="75438"/>
                        <a:pt x="32395" y="76972"/>
                        <a:pt x="30680" y="78690"/>
                      </a:cubicBezTo>
                      <a:cubicBezTo>
                        <a:pt x="23728" y="85469"/>
                        <a:pt x="18033" y="93782"/>
                        <a:pt x="14603" y="102966"/>
                      </a:cubicBezTo>
                      <a:cubicBezTo>
                        <a:pt x="11036" y="112126"/>
                        <a:pt x="10487" y="122295"/>
                        <a:pt x="12499" y="131959"/>
                      </a:cubicBezTo>
                      <a:lnTo>
                        <a:pt x="13460" y="135555"/>
                      </a:lnTo>
                      <a:lnTo>
                        <a:pt x="13940" y="137364"/>
                      </a:lnTo>
                      <a:lnTo>
                        <a:pt x="14603" y="139105"/>
                      </a:lnTo>
                      <a:lnTo>
                        <a:pt x="15930" y="142608"/>
                      </a:lnTo>
                      <a:lnTo>
                        <a:pt x="17530" y="145837"/>
                      </a:lnTo>
                      <a:lnTo>
                        <a:pt x="18308" y="147441"/>
                      </a:lnTo>
                      <a:lnTo>
                        <a:pt x="19383" y="149181"/>
                      </a:lnTo>
                      <a:lnTo>
                        <a:pt x="21532" y="152662"/>
                      </a:lnTo>
                      <a:cubicBezTo>
                        <a:pt x="22996" y="154906"/>
                        <a:pt x="24482" y="157128"/>
                        <a:pt x="25946" y="159304"/>
                      </a:cubicBezTo>
                      <a:lnTo>
                        <a:pt x="28210" y="162739"/>
                      </a:lnTo>
                      <a:lnTo>
                        <a:pt x="30359" y="166289"/>
                      </a:lnTo>
                      <a:lnTo>
                        <a:pt x="32440" y="169838"/>
                      </a:lnTo>
                      <a:cubicBezTo>
                        <a:pt x="33149" y="170984"/>
                        <a:pt x="33835" y="172174"/>
                        <a:pt x="34430" y="173457"/>
                      </a:cubicBezTo>
                      <a:cubicBezTo>
                        <a:pt x="35664" y="175930"/>
                        <a:pt x="36945" y="178358"/>
                        <a:pt x="38112" y="180854"/>
                      </a:cubicBezTo>
                      <a:cubicBezTo>
                        <a:pt x="39117" y="183442"/>
                        <a:pt x="40124" y="186007"/>
                        <a:pt x="41107" y="188572"/>
                      </a:cubicBezTo>
                      <a:cubicBezTo>
                        <a:pt x="44629" y="199038"/>
                        <a:pt x="45520" y="209481"/>
                        <a:pt x="45863" y="219283"/>
                      </a:cubicBezTo>
                      <a:cubicBezTo>
                        <a:pt x="45909" y="224092"/>
                        <a:pt x="45841" y="228535"/>
                        <a:pt x="45795" y="233138"/>
                      </a:cubicBezTo>
                      <a:cubicBezTo>
                        <a:pt x="45841" y="235200"/>
                        <a:pt x="45863" y="237261"/>
                        <a:pt x="45909" y="239230"/>
                      </a:cubicBezTo>
                      <a:cubicBezTo>
                        <a:pt x="46207" y="241223"/>
                        <a:pt x="46481" y="243169"/>
                        <a:pt x="46778" y="245047"/>
                      </a:cubicBezTo>
                      <a:cubicBezTo>
                        <a:pt x="48425" y="252582"/>
                        <a:pt x="51764" y="259109"/>
                        <a:pt x="55537" y="264330"/>
                      </a:cubicBezTo>
                      <a:cubicBezTo>
                        <a:pt x="59378" y="269529"/>
                        <a:pt x="63495" y="273560"/>
                        <a:pt x="67108" y="276606"/>
                      </a:cubicBezTo>
                      <a:cubicBezTo>
                        <a:pt x="70744" y="279629"/>
                        <a:pt x="73831" y="281804"/>
                        <a:pt x="76003" y="283156"/>
                      </a:cubicBezTo>
                      <a:cubicBezTo>
                        <a:pt x="78198" y="284507"/>
                        <a:pt x="79411" y="285148"/>
                        <a:pt x="79411" y="2851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8" name="Freeform: Shape 2152">
                  <a:extLst>
                    <a:ext uri="{FF2B5EF4-FFF2-40B4-BE49-F238E27FC236}">
                      <a16:creationId xmlns:a16="http://schemas.microsoft.com/office/drawing/2014/main" id="{32543A36-55CB-FCE6-178D-4B231ADC9886}"/>
                    </a:ext>
                  </a:extLst>
                </p:cNvPr>
                <p:cNvSpPr/>
                <p:nvPr/>
              </p:nvSpPr>
              <p:spPr>
                <a:xfrm>
                  <a:off x="4316826" y="3878737"/>
                  <a:ext cx="99978" cy="76926"/>
                </a:xfrm>
                <a:custGeom>
                  <a:avLst/>
                  <a:gdLst>
                    <a:gd name="connsiteX0" fmla="*/ 99932 w 99978"/>
                    <a:gd name="connsiteY0" fmla="*/ 76904 h 76926"/>
                    <a:gd name="connsiteX1" fmla="*/ 99338 w 99978"/>
                    <a:gd name="connsiteY1" fmla="*/ 75552 h 76926"/>
                    <a:gd name="connsiteX2" fmla="*/ 97417 w 99978"/>
                    <a:gd name="connsiteY2" fmla="*/ 71820 h 76926"/>
                    <a:gd name="connsiteX3" fmla="*/ 94078 w 99978"/>
                    <a:gd name="connsiteY3" fmla="*/ 66323 h 76926"/>
                    <a:gd name="connsiteX4" fmla="*/ 89116 w 99978"/>
                    <a:gd name="connsiteY4" fmla="*/ 59705 h 76926"/>
                    <a:gd name="connsiteX5" fmla="*/ 85960 w 99978"/>
                    <a:gd name="connsiteY5" fmla="*/ 56224 h 76926"/>
                    <a:gd name="connsiteX6" fmla="*/ 82370 w 99978"/>
                    <a:gd name="connsiteY6" fmla="*/ 52765 h 76926"/>
                    <a:gd name="connsiteX7" fmla="*/ 80426 w 99978"/>
                    <a:gd name="connsiteY7" fmla="*/ 51048 h 76926"/>
                    <a:gd name="connsiteX8" fmla="*/ 78299 w 99978"/>
                    <a:gd name="connsiteY8" fmla="*/ 49490 h 76926"/>
                    <a:gd name="connsiteX9" fmla="*/ 76127 w 99978"/>
                    <a:gd name="connsiteY9" fmla="*/ 47910 h 76926"/>
                    <a:gd name="connsiteX10" fmla="*/ 73794 w 99978"/>
                    <a:gd name="connsiteY10" fmla="*/ 46468 h 76926"/>
                    <a:gd name="connsiteX11" fmla="*/ 68855 w 99978"/>
                    <a:gd name="connsiteY11" fmla="*/ 43857 h 76926"/>
                    <a:gd name="connsiteX12" fmla="*/ 63550 w 99978"/>
                    <a:gd name="connsiteY12" fmla="*/ 41727 h 76926"/>
                    <a:gd name="connsiteX13" fmla="*/ 57970 w 99978"/>
                    <a:gd name="connsiteY13" fmla="*/ 40101 h 76926"/>
                    <a:gd name="connsiteX14" fmla="*/ 56552 w 99978"/>
                    <a:gd name="connsiteY14" fmla="*/ 39734 h 76926"/>
                    <a:gd name="connsiteX15" fmla="*/ 56209 w 99978"/>
                    <a:gd name="connsiteY15" fmla="*/ 39666 h 76926"/>
                    <a:gd name="connsiteX16" fmla="*/ 55775 w 99978"/>
                    <a:gd name="connsiteY16" fmla="*/ 39574 h 76926"/>
                    <a:gd name="connsiteX17" fmla="*/ 55020 w 99978"/>
                    <a:gd name="connsiteY17" fmla="*/ 39414 h 76926"/>
                    <a:gd name="connsiteX18" fmla="*/ 52001 w 99978"/>
                    <a:gd name="connsiteY18" fmla="*/ 38773 h 76926"/>
                    <a:gd name="connsiteX19" fmla="*/ 39927 w 99978"/>
                    <a:gd name="connsiteY19" fmla="*/ 35406 h 76926"/>
                    <a:gd name="connsiteX20" fmla="*/ 34142 w 99978"/>
                    <a:gd name="connsiteY20" fmla="*/ 33230 h 76926"/>
                    <a:gd name="connsiteX21" fmla="*/ 28631 w 99978"/>
                    <a:gd name="connsiteY21" fmla="*/ 30665 h 76926"/>
                    <a:gd name="connsiteX22" fmla="*/ 18912 w 99978"/>
                    <a:gd name="connsiteY22" fmla="*/ 24482 h 76926"/>
                    <a:gd name="connsiteX23" fmla="*/ 11434 w 99978"/>
                    <a:gd name="connsiteY23" fmla="*/ 17405 h 76926"/>
                    <a:gd name="connsiteX24" fmla="*/ 6174 w 99978"/>
                    <a:gd name="connsiteY24" fmla="*/ 10581 h 76926"/>
                    <a:gd name="connsiteX25" fmla="*/ 2721 w 99978"/>
                    <a:gd name="connsiteY25" fmla="*/ 5016 h 76926"/>
                    <a:gd name="connsiteX26" fmla="*/ 709 w 99978"/>
                    <a:gd name="connsiteY26" fmla="*/ 1306 h 76926"/>
                    <a:gd name="connsiteX27" fmla="*/ 0 w 99978"/>
                    <a:gd name="connsiteY27" fmla="*/ 0 h 76926"/>
                    <a:gd name="connsiteX28" fmla="*/ 3636 w 99978"/>
                    <a:gd name="connsiteY28" fmla="*/ 4351 h 76926"/>
                    <a:gd name="connsiteX29" fmla="*/ 7889 w 99978"/>
                    <a:gd name="connsiteY29" fmla="*/ 9229 h 76926"/>
                    <a:gd name="connsiteX30" fmla="*/ 13767 w 99978"/>
                    <a:gd name="connsiteY30" fmla="*/ 15115 h 76926"/>
                    <a:gd name="connsiteX31" fmla="*/ 15505 w 99978"/>
                    <a:gd name="connsiteY31" fmla="*/ 16627 h 76926"/>
                    <a:gd name="connsiteX32" fmla="*/ 17380 w 99978"/>
                    <a:gd name="connsiteY32" fmla="*/ 18092 h 76926"/>
                    <a:gd name="connsiteX33" fmla="*/ 21404 w 99978"/>
                    <a:gd name="connsiteY33" fmla="*/ 21024 h 76926"/>
                    <a:gd name="connsiteX34" fmla="*/ 30826 w 99978"/>
                    <a:gd name="connsiteY34" fmla="*/ 26131 h 76926"/>
                    <a:gd name="connsiteX35" fmla="*/ 36085 w 99978"/>
                    <a:gd name="connsiteY35" fmla="*/ 28307 h 76926"/>
                    <a:gd name="connsiteX36" fmla="*/ 41642 w 99978"/>
                    <a:gd name="connsiteY36" fmla="*/ 30161 h 76926"/>
                    <a:gd name="connsiteX37" fmla="*/ 53259 w 99978"/>
                    <a:gd name="connsiteY37" fmla="*/ 33185 h 76926"/>
                    <a:gd name="connsiteX38" fmla="*/ 56255 w 99978"/>
                    <a:gd name="connsiteY38" fmla="*/ 33894 h 76926"/>
                    <a:gd name="connsiteX39" fmla="*/ 57010 w 99978"/>
                    <a:gd name="connsiteY39" fmla="*/ 34055 h 76926"/>
                    <a:gd name="connsiteX40" fmla="*/ 57741 w 99978"/>
                    <a:gd name="connsiteY40" fmla="*/ 34238 h 76926"/>
                    <a:gd name="connsiteX41" fmla="*/ 59296 w 99978"/>
                    <a:gd name="connsiteY41" fmla="*/ 34650 h 76926"/>
                    <a:gd name="connsiteX42" fmla="*/ 65425 w 99978"/>
                    <a:gd name="connsiteY42" fmla="*/ 36528 h 76926"/>
                    <a:gd name="connsiteX43" fmla="*/ 71210 w 99978"/>
                    <a:gd name="connsiteY43" fmla="*/ 39093 h 76926"/>
                    <a:gd name="connsiteX44" fmla="*/ 76516 w 99978"/>
                    <a:gd name="connsiteY44" fmla="*/ 42254 h 76926"/>
                    <a:gd name="connsiteX45" fmla="*/ 78985 w 99978"/>
                    <a:gd name="connsiteY45" fmla="*/ 43948 h 76926"/>
                    <a:gd name="connsiteX46" fmla="*/ 81249 w 99978"/>
                    <a:gd name="connsiteY46" fmla="*/ 45826 h 76926"/>
                    <a:gd name="connsiteX47" fmla="*/ 83422 w 99978"/>
                    <a:gd name="connsiteY47" fmla="*/ 47704 h 76926"/>
                    <a:gd name="connsiteX48" fmla="*/ 85365 w 99978"/>
                    <a:gd name="connsiteY48" fmla="*/ 49696 h 76926"/>
                    <a:gd name="connsiteX49" fmla="*/ 91791 w 99978"/>
                    <a:gd name="connsiteY49" fmla="*/ 57735 h 76926"/>
                    <a:gd name="connsiteX50" fmla="*/ 96022 w 99978"/>
                    <a:gd name="connsiteY50" fmla="*/ 65270 h 76926"/>
                    <a:gd name="connsiteX51" fmla="*/ 97463 w 99978"/>
                    <a:gd name="connsiteY51" fmla="*/ 68544 h 76926"/>
                    <a:gd name="connsiteX52" fmla="*/ 98515 w 99978"/>
                    <a:gd name="connsiteY52" fmla="*/ 71407 h 76926"/>
                    <a:gd name="connsiteX53" fmla="*/ 99681 w 99978"/>
                    <a:gd name="connsiteY53" fmla="*/ 75484 h 76926"/>
                    <a:gd name="connsiteX54" fmla="*/ 99978 w 99978"/>
                    <a:gd name="connsiteY54" fmla="*/ 76927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978" h="76926">
                      <a:moveTo>
                        <a:pt x="99932" y="76904"/>
                      </a:moveTo>
                      <a:cubicBezTo>
                        <a:pt x="99932" y="76904"/>
                        <a:pt x="99726" y="76446"/>
                        <a:pt x="99338" y="75552"/>
                      </a:cubicBezTo>
                      <a:cubicBezTo>
                        <a:pt x="98926" y="74660"/>
                        <a:pt x="98263" y="73423"/>
                        <a:pt x="97417" y="71820"/>
                      </a:cubicBezTo>
                      <a:cubicBezTo>
                        <a:pt x="96548" y="70262"/>
                        <a:pt x="95427" y="68407"/>
                        <a:pt x="94078" y="66323"/>
                      </a:cubicBezTo>
                      <a:cubicBezTo>
                        <a:pt x="92683" y="64262"/>
                        <a:pt x="91037" y="62018"/>
                        <a:pt x="89116" y="59705"/>
                      </a:cubicBezTo>
                      <a:cubicBezTo>
                        <a:pt x="88087" y="58560"/>
                        <a:pt x="87149" y="57323"/>
                        <a:pt x="85960" y="56224"/>
                      </a:cubicBezTo>
                      <a:cubicBezTo>
                        <a:pt x="84816" y="55078"/>
                        <a:pt x="83696" y="53842"/>
                        <a:pt x="82370" y="52765"/>
                      </a:cubicBezTo>
                      <a:cubicBezTo>
                        <a:pt x="81729" y="52193"/>
                        <a:pt x="81066" y="51643"/>
                        <a:pt x="80426" y="51048"/>
                      </a:cubicBezTo>
                      <a:cubicBezTo>
                        <a:pt x="79740" y="50521"/>
                        <a:pt x="79008" y="50017"/>
                        <a:pt x="78299" y="49490"/>
                      </a:cubicBezTo>
                      <a:cubicBezTo>
                        <a:pt x="77568" y="48987"/>
                        <a:pt x="76859" y="48414"/>
                        <a:pt x="76127" y="47910"/>
                      </a:cubicBezTo>
                      <a:cubicBezTo>
                        <a:pt x="75350" y="47452"/>
                        <a:pt x="74572" y="46971"/>
                        <a:pt x="73794" y="46468"/>
                      </a:cubicBezTo>
                      <a:cubicBezTo>
                        <a:pt x="72262" y="45460"/>
                        <a:pt x="70547" y="44681"/>
                        <a:pt x="68855" y="43857"/>
                      </a:cubicBezTo>
                      <a:cubicBezTo>
                        <a:pt x="67186" y="42941"/>
                        <a:pt x="65333" y="42437"/>
                        <a:pt x="63550" y="41727"/>
                      </a:cubicBezTo>
                      <a:cubicBezTo>
                        <a:pt x="61766" y="40971"/>
                        <a:pt x="59845" y="40628"/>
                        <a:pt x="57970" y="40101"/>
                      </a:cubicBezTo>
                      <a:lnTo>
                        <a:pt x="56552" y="39734"/>
                      </a:lnTo>
                      <a:lnTo>
                        <a:pt x="56209" y="39666"/>
                      </a:lnTo>
                      <a:lnTo>
                        <a:pt x="55775" y="39574"/>
                      </a:lnTo>
                      <a:lnTo>
                        <a:pt x="55020" y="39414"/>
                      </a:lnTo>
                      <a:lnTo>
                        <a:pt x="52001" y="38773"/>
                      </a:lnTo>
                      <a:cubicBezTo>
                        <a:pt x="47977" y="37856"/>
                        <a:pt x="43838" y="36665"/>
                        <a:pt x="39927" y="35406"/>
                      </a:cubicBezTo>
                      <a:cubicBezTo>
                        <a:pt x="37938" y="34787"/>
                        <a:pt x="36017" y="33986"/>
                        <a:pt x="34142" y="33230"/>
                      </a:cubicBezTo>
                      <a:cubicBezTo>
                        <a:pt x="32267" y="32360"/>
                        <a:pt x="30391" y="31627"/>
                        <a:pt x="28631" y="30665"/>
                      </a:cubicBezTo>
                      <a:cubicBezTo>
                        <a:pt x="25040" y="28902"/>
                        <a:pt x="21839" y="26681"/>
                        <a:pt x="18912" y="24482"/>
                      </a:cubicBezTo>
                      <a:cubicBezTo>
                        <a:pt x="16053" y="22169"/>
                        <a:pt x="13492" y="19833"/>
                        <a:pt x="11434" y="17405"/>
                      </a:cubicBezTo>
                      <a:cubicBezTo>
                        <a:pt x="9307" y="15046"/>
                        <a:pt x="7638" y="12665"/>
                        <a:pt x="6174" y="10581"/>
                      </a:cubicBezTo>
                      <a:cubicBezTo>
                        <a:pt x="4757" y="8474"/>
                        <a:pt x="3613" y="6573"/>
                        <a:pt x="2721" y="5016"/>
                      </a:cubicBezTo>
                      <a:cubicBezTo>
                        <a:pt x="1784" y="3435"/>
                        <a:pt x="1166" y="2153"/>
                        <a:pt x="709" y="1306"/>
                      </a:cubicBezTo>
                      <a:cubicBezTo>
                        <a:pt x="252" y="435"/>
                        <a:pt x="0" y="0"/>
                        <a:pt x="0" y="0"/>
                      </a:cubicBezTo>
                      <a:cubicBezTo>
                        <a:pt x="0" y="0"/>
                        <a:pt x="1327" y="1580"/>
                        <a:pt x="3636" y="4351"/>
                      </a:cubicBezTo>
                      <a:cubicBezTo>
                        <a:pt x="4779" y="5748"/>
                        <a:pt x="6243" y="7374"/>
                        <a:pt x="7889" y="9229"/>
                      </a:cubicBezTo>
                      <a:cubicBezTo>
                        <a:pt x="9582" y="11062"/>
                        <a:pt x="11503" y="13077"/>
                        <a:pt x="13767" y="15115"/>
                      </a:cubicBezTo>
                      <a:cubicBezTo>
                        <a:pt x="14338" y="15596"/>
                        <a:pt x="14910" y="16100"/>
                        <a:pt x="15505" y="16627"/>
                      </a:cubicBezTo>
                      <a:cubicBezTo>
                        <a:pt x="16122" y="17108"/>
                        <a:pt x="16739" y="17589"/>
                        <a:pt x="17380" y="18092"/>
                      </a:cubicBezTo>
                      <a:cubicBezTo>
                        <a:pt x="18615" y="19146"/>
                        <a:pt x="20032" y="20016"/>
                        <a:pt x="21404" y="21024"/>
                      </a:cubicBezTo>
                      <a:cubicBezTo>
                        <a:pt x="24309" y="22833"/>
                        <a:pt x="27419" y="24642"/>
                        <a:pt x="30826" y="26131"/>
                      </a:cubicBezTo>
                      <a:cubicBezTo>
                        <a:pt x="32495" y="26955"/>
                        <a:pt x="34302" y="27551"/>
                        <a:pt x="36085" y="28307"/>
                      </a:cubicBezTo>
                      <a:cubicBezTo>
                        <a:pt x="37938" y="28902"/>
                        <a:pt x="39744" y="29566"/>
                        <a:pt x="41642" y="30161"/>
                      </a:cubicBezTo>
                      <a:cubicBezTo>
                        <a:pt x="45461" y="31329"/>
                        <a:pt x="49234" y="32314"/>
                        <a:pt x="53259" y="33185"/>
                      </a:cubicBezTo>
                      <a:lnTo>
                        <a:pt x="56255" y="33894"/>
                      </a:lnTo>
                      <a:lnTo>
                        <a:pt x="57010" y="34055"/>
                      </a:lnTo>
                      <a:lnTo>
                        <a:pt x="57741" y="34238"/>
                      </a:lnTo>
                      <a:lnTo>
                        <a:pt x="59296" y="34650"/>
                      </a:lnTo>
                      <a:cubicBezTo>
                        <a:pt x="61354" y="35269"/>
                        <a:pt x="63458" y="35635"/>
                        <a:pt x="65425" y="36528"/>
                      </a:cubicBezTo>
                      <a:cubicBezTo>
                        <a:pt x="67414" y="37330"/>
                        <a:pt x="69404" y="38017"/>
                        <a:pt x="71210" y="39093"/>
                      </a:cubicBezTo>
                      <a:cubicBezTo>
                        <a:pt x="73040" y="40078"/>
                        <a:pt x="74869" y="41017"/>
                        <a:pt x="76516" y="42254"/>
                      </a:cubicBezTo>
                      <a:cubicBezTo>
                        <a:pt x="77339" y="42803"/>
                        <a:pt x="78162" y="43376"/>
                        <a:pt x="78985" y="43948"/>
                      </a:cubicBezTo>
                      <a:cubicBezTo>
                        <a:pt x="79763" y="44521"/>
                        <a:pt x="80518" y="45208"/>
                        <a:pt x="81249" y="45826"/>
                      </a:cubicBezTo>
                      <a:cubicBezTo>
                        <a:pt x="81981" y="46468"/>
                        <a:pt x="82713" y="47063"/>
                        <a:pt x="83422" y="47704"/>
                      </a:cubicBezTo>
                      <a:cubicBezTo>
                        <a:pt x="84085" y="48391"/>
                        <a:pt x="84725" y="49055"/>
                        <a:pt x="85365" y="49696"/>
                      </a:cubicBezTo>
                      <a:cubicBezTo>
                        <a:pt x="87950" y="52307"/>
                        <a:pt x="90031" y="55124"/>
                        <a:pt x="91791" y="57735"/>
                      </a:cubicBezTo>
                      <a:cubicBezTo>
                        <a:pt x="93575" y="60369"/>
                        <a:pt x="94924" y="62957"/>
                        <a:pt x="96022" y="65270"/>
                      </a:cubicBezTo>
                      <a:cubicBezTo>
                        <a:pt x="96548" y="66438"/>
                        <a:pt x="97028" y="67537"/>
                        <a:pt x="97463" y="68544"/>
                      </a:cubicBezTo>
                      <a:cubicBezTo>
                        <a:pt x="97851" y="69575"/>
                        <a:pt x="98194" y="70537"/>
                        <a:pt x="98515" y="71407"/>
                      </a:cubicBezTo>
                      <a:cubicBezTo>
                        <a:pt x="99109" y="73125"/>
                        <a:pt x="99452" y="74545"/>
                        <a:pt x="99681" y="75484"/>
                      </a:cubicBezTo>
                      <a:cubicBezTo>
                        <a:pt x="99887" y="76423"/>
                        <a:pt x="99978" y="76927"/>
                        <a:pt x="99978" y="7692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9" name="Freeform: Shape 2153">
                  <a:extLst>
                    <a:ext uri="{FF2B5EF4-FFF2-40B4-BE49-F238E27FC236}">
                      <a16:creationId xmlns:a16="http://schemas.microsoft.com/office/drawing/2014/main" id="{D3E59C9D-AAD4-1178-94D4-69038742FC5E}"/>
                    </a:ext>
                  </a:extLst>
                </p:cNvPr>
                <p:cNvSpPr/>
                <p:nvPr/>
              </p:nvSpPr>
              <p:spPr>
                <a:xfrm>
                  <a:off x="4257392" y="3782733"/>
                  <a:ext cx="61995" cy="178655"/>
                </a:xfrm>
                <a:custGeom>
                  <a:avLst/>
                  <a:gdLst>
                    <a:gd name="connsiteX0" fmla="*/ 35835 w 61995"/>
                    <a:gd name="connsiteY0" fmla="*/ 178610 h 178655"/>
                    <a:gd name="connsiteX1" fmla="*/ 34280 w 61995"/>
                    <a:gd name="connsiteY1" fmla="*/ 176869 h 178655"/>
                    <a:gd name="connsiteX2" fmla="*/ 29935 w 61995"/>
                    <a:gd name="connsiteY2" fmla="*/ 171968 h 178655"/>
                    <a:gd name="connsiteX3" fmla="*/ 23509 w 61995"/>
                    <a:gd name="connsiteY3" fmla="*/ 164067 h 178655"/>
                    <a:gd name="connsiteX4" fmla="*/ 15346 w 61995"/>
                    <a:gd name="connsiteY4" fmla="*/ 153670 h 178655"/>
                    <a:gd name="connsiteX5" fmla="*/ 13059 w 61995"/>
                    <a:gd name="connsiteY5" fmla="*/ 150716 h 178655"/>
                    <a:gd name="connsiteX6" fmla="*/ 11870 w 61995"/>
                    <a:gd name="connsiteY6" fmla="*/ 149136 h 178655"/>
                    <a:gd name="connsiteX7" fmla="*/ 10772 w 61995"/>
                    <a:gd name="connsiteY7" fmla="*/ 147532 h 178655"/>
                    <a:gd name="connsiteX8" fmla="*/ 9652 w 61995"/>
                    <a:gd name="connsiteY8" fmla="*/ 145906 h 178655"/>
                    <a:gd name="connsiteX9" fmla="*/ 8577 w 61995"/>
                    <a:gd name="connsiteY9" fmla="*/ 144074 h 178655"/>
                    <a:gd name="connsiteX10" fmla="*/ 6542 w 61995"/>
                    <a:gd name="connsiteY10" fmla="*/ 140272 h 178655"/>
                    <a:gd name="connsiteX11" fmla="*/ 939 w 61995"/>
                    <a:gd name="connsiteY11" fmla="*/ 122936 h 178655"/>
                    <a:gd name="connsiteX12" fmla="*/ 528 w 61995"/>
                    <a:gd name="connsiteY12" fmla="*/ 103447 h 178655"/>
                    <a:gd name="connsiteX13" fmla="*/ 5536 w 61995"/>
                    <a:gd name="connsiteY13" fmla="*/ 83957 h 178655"/>
                    <a:gd name="connsiteX14" fmla="*/ 7571 w 61995"/>
                    <a:gd name="connsiteY14" fmla="*/ 79354 h 178655"/>
                    <a:gd name="connsiteX15" fmla="*/ 9835 w 61995"/>
                    <a:gd name="connsiteY15" fmla="*/ 74888 h 178655"/>
                    <a:gd name="connsiteX16" fmla="*/ 14134 w 61995"/>
                    <a:gd name="connsiteY16" fmla="*/ 66483 h 178655"/>
                    <a:gd name="connsiteX17" fmla="*/ 17816 w 61995"/>
                    <a:gd name="connsiteY17" fmla="*/ 58147 h 178655"/>
                    <a:gd name="connsiteX18" fmla="*/ 21154 w 61995"/>
                    <a:gd name="connsiteY18" fmla="*/ 49674 h 178655"/>
                    <a:gd name="connsiteX19" fmla="*/ 27946 w 61995"/>
                    <a:gd name="connsiteY19" fmla="*/ 33437 h 178655"/>
                    <a:gd name="connsiteX20" fmla="*/ 36270 w 61995"/>
                    <a:gd name="connsiteY20" fmla="*/ 19695 h 178655"/>
                    <a:gd name="connsiteX21" fmla="*/ 38602 w 61995"/>
                    <a:gd name="connsiteY21" fmla="*/ 16878 h 178655"/>
                    <a:gd name="connsiteX22" fmla="*/ 40912 w 61995"/>
                    <a:gd name="connsiteY22" fmla="*/ 14291 h 178655"/>
                    <a:gd name="connsiteX23" fmla="*/ 45646 w 61995"/>
                    <a:gd name="connsiteY23" fmla="*/ 9939 h 178655"/>
                    <a:gd name="connsiteX24" fmla="*/ 50082 w 61995"/>
                    <a:gd name="connsiteY24" fmla="*/ 6550 h 178655"/>
                    <a:gd name="connsiteX25" fmla="*/ 54084 w 61995"/>
                    <a:gd name="connsiteY25" fmla="*/ 4054 h 178655"/>
                    <a:gd name="connsiteX26" fmla="*/ 57400 w 61995"/>
                    <a:gd name="connsiteY26" fmla="*/ 2221 h 178655"/>
                    <a:gd name="connsiteX27" fmla="*/ 59915 w 61995"/>
                    <a:gd name="connsiteY27" fmla="*/ 1008 h 178655"/>
                    <a:gd name="connsiteX28" fmla="*/ 61996 w 61995"/>
                    <a:gd name="connsiteY28" fmla="*/ 0 h 178655"/>
                    <a:gd name="connsiteX29" fmla="*/ 60121 w 61995"/>
                    <a:gd name="connsiteY29" fmla="*/ 1374 h 178655"/>
                    <a:gd name="connsiteX30" fmla="*/ 57880 w 61995"/>
                    <a:gd name="connsiteY30" fmla="*/ 3023 h 178655"/>
                    <a:gd name="connsiteX31" fmla="*/ 54930 w 61995"/>
                    <a:gd name="connsiteY31" fmla="*/ 5290 h 178655"/>
                    <a:gd name="connsiteX32" fmla="*/ 51431 w 61995"/>
                    <a:gd name="connsiteY32" fmla="*/ 8290 h 178655"/>
                    <a:gd name="connsiteX33" fmla="*/ 47589 w 61995"/>
                    <a:gd name="connsiteY33" fmla="*/ 12115 h 178655"/>
                    <a:gd name="connsiteX34" fmla="*/ 43633 w 61995"/>
                    <a:gd name="connsiteY34" fmla="*/ 16718 h 178655"/>
                    <a:gd name="connsiteX35" fmla="*/ 39791 w 61995"/>
                    <a:gd name="connsiteY35" fmla="*/ 22215 h 178655"/>
                    <a:gd name="connsiteX36" fmla="*/ 33091 w 61995"/>
                    <a:gd name="connsiteY36" fmla="*/ 35726 h 178655"/>
                    <a:gd name="connsiteX37" fmla="*/ 27420 w 61995"/>
                    <a:gd name="connsiteY37" fmla="*/ 51964 h 178655"/>
                    <a:gd name="connsiteX38" fmla="*/ 20697 w 61995"/>
                    <a:gd name="connsiteY38" fmla="*/ 69713 h 178655"/>
                    <a:gd name="connsiteX39" fmla="*/ 16421 w 61995"/>
                    <a:gd name="connsiteY39" fmla="*/ 78415 h 178655"/>
                    <a:gd name="connsiteX40" fmla="*/ 14386 w 61995"/>
                    <a:gd name="connsiteY40" fmla="*/ 82538 h 178655"/>
                    <a:gd name="connsiteX41" fmla="*/ 12579 w 61995"/>
                    <a:gd name="connsiteY41" fmla="*/ 86774 h 178655"/>
                    <a:gd name="connsiteX42" fmla="*/ 7799 w 61995"/>
                    <a:gd name="connsiteY42" fmla="*/ 104386 h 178655"/>
                    <a:gd name="connsiteX43" fmla="*/ 7548 w 61995"/>
                    <a:gd name="connsiteY43" fmla="*/ 121974 h 178655"/>
                    <a:gd name="connsiteX44" fmla="*/ 11687 w 61995"/>
                    <a:gd name="connsiteY44" fmla="*/ 137937 h 178655"/>
                    <a:gd name="connsiteX45" fmla="*/ 13265 w 61995"/>
                    <a:gd name="connsiteY45" fmla="*/ 141463 h 178655"/>
                    <a:gd name="connsiteX46" fmla="*/ 14065 w 61995"/>
                    <a:gd name="connsiteY46" fmla="*/ 143135 h 178655"/>
                    <a:gd name="connsiteX47" fmla="*/ 15026 w 61995"/>
                    <a:gd name="connsiteY47" fmla="*/ 144853 h 178655"/>
                    <a:gd name="connsiteX48" fmla="*/ 15963 w 61995"/>
                    <a:gd name="connsiteY48" fmla="*/ 146548 h 178655"/>
                    <a:gd name="connsiteX49" fmla="*/ 16924 w 61995"/>
                    <a:gd name="connsiteY49" fmla="*/ 148105 h 178655"/>
                    <a:gd name="connsiteX50" fmla="*/ 18890 w 61995"/>
                    <a:gd name="connsiteY50" fmla="*/ 151219 h 178655"/>
                    <a:gd name="connsiteX51" fmla="*/ 25819 w 61995"/>
                    <a:gd name="connsiteY51" fmla="*/ 162373 h 178655"/>
                    <a:gd name="connsiteX52" fmla="*/ 31102 w 61995"/>
                    <a:gd name="connsiteY52" fmla="*/ 171075 h 178655"/>
                    <a:gd name="connsiteX53" fmla="*/ 34555 w 61995"/>
                    <a:gd name="connsiteY53" fmla="*/ 176663 h 178655"/>
                    <a:gd name="connsiteX54" fmla="*/ 35790 w 61995"/>
                    <a:gd name="connsiteY54" fmla="*/ 178656 h 1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995" h="178655">
                      <a:moveTo>
                        <a:pt x="35835" y="178610"/>
                      </a:moveTo>
                      <a:cubicBezTo>
                        <a:pt x="35835" y="178610"/>
                        <a:pt x="35286" y="177991"/>
                        <a:pt x="34280" y="176869"/>
                      </a:cubicBezTo>
                      <a:cubicBezTo>
                        <a:pt x="33274" y="175724"/>
                        <a:pt x="31765" y="174121"/>
                        <a:pt x="29935" y="171968"/>
                      </a:cubicBezTo>
                      <a:cubicBezTo>
                        <a:pt x="28083" y="169816"/>
                        <a:pt x="25957" y="167159"/>
                        <a:pt x="23509" y="164067"/>
                      </a:cubicBezTo>
                      <a:cubicBezTo>
                        <a:pt x="21063" y="161021"/>
                        <a:pt x="18296" y="157517"/>
                        <a:pt x="15346" y="153670"/>
                      </a:cubicBezTo>
                      <a:cubicBezTo>
                        <a:pt x="14591" y="152708"/>
                        <a:pt x="13837" y="151746"/>
                        <a:pt x="13059" y="150716"/>
                      </a:cubicBezTo>
                      <a:cubicBezTo>
                        <a:pt x="12670" y="150189"/>
                        <a:pt x="12327" y="149799"/>
                        <a:pt x="11870" y="149136"/>
                      </a:cubicBezTo>
                      <a:cubicBezTo>
                        <a:pt x="11504" y="148609"/>
                        <a:pt x="11138" y="148082"/>
                        <a:pt x="10772" y="147532"/>
                      </a:cubicBezTo>
                      <a:cubicBezTo>
                        <a:pt x="10406" y="147006"/>
                        <a:pt x="10018" y="146456"/>
                        <a:pt x="9652" y="145906"/>
                      </a:cubicBezTo>
                      <a:cubicBezTo>
                        <a:pt x="9309" y="145311"/>
                        <a:pt x="8943" y="144693"/>
                        <a:pt x="8577" y="144074"/>
                      </a:cubicBezTo>
                      <a:cubicBezTo>
                        <a:pt x="7845" y="142837"/>
                        <a:pt x="7136" y="141578"/>
                        <a:pt x="6542" y="140272"/>
                      </a:cubicBezTo>
                      <a:cubicBezTo>
                        <a:pt x="3981" y="135074"/>
                        <a:pt x="1945" y="129234"/>
                        <a:pt x="939" y="122936"/>
                      </a:cubicBezTo>
                      <a:cubicBezTo>
                        <a:pt x="-90" y="116684"/>
                        <a:pt x="-342" y="110042"/>
                        <a:pt x="528" y="103447"/>
                      </a:cubicBezTo>
                      <a:cubicBezTo>
                        <a:pt x="1351" y="96805"/>
                        <a:pt x="3089" y="90232"/>
                        <a:pt x="5536" y="83957"/>
                      </a:cubicBezTo>
                      <a:lnTo>
                        <a:pt x="7571" y="79354"/>
                      </a:lnTo>
                      <a:cubicBezTo>
                        <a:pt x="8280" y="77820"/>
                        <a:pt x="9103" y="76377"/>
                        <a:pt x="9835" y="74888"/>
                      </a:cubicBezTo>
                      <a:cubicBezTo>
                        <a:pt x="11230" y="72140"/>
                        <a:pt x="12922" y="69209"/>
                        <a:pt x="14134" y="66483"/>
                      </a:cubicBezTo>
                      <a:cubicBezTo>
                        <a:pt x="15415" y="63804"/>
                        <a:pt x="16604" y="60941"/>
                        <a:pt x="17816" y="58147"/>
                      </a:cubicBezTo>
                      <a:cubicBezTo>
                        <a:pt x="18959" y="55308"/>
                        <a:pt x="20079" y="52491"/>
                        <a:pt x="21154" y="49674"/>
                      </a:cubicBezTo>
                      <a:cubicBezTo>
                        <a:pt x="23281" y="44040"/>
                        <a:pt x="25476" y="38543"/>
                        <a:pt x="27946" y="33437"/>
                      </a:cubicBezTo>
                      <a:cubicBezTo>
                        <a:pt x="30416" y="28307"/>
                        <a:pt x="33206" y="23657"/>
                        <a:pt x="36270" y="19695"/>
                      </a:cubicBezTo>
                      <a:cubicBezTo>
                        <a:pt x="36956" y="18665"/>
                        <a:pt x="37848" y="17817"/>
                        <a:pt x="38602" y="16878"/>
                      </a:cubicBezTo>
                      <a:cubicBezTo>
                        <a:pt x="39403" y="15985"/>
                        <a:pt x="40112" y="15069"/>
                        <a:pt x="40912" y="14291"/>
                      </a:cubicBezTo>
                      <a:cubicBezTo>
                        <a:pt x="42581" y="12756"/>
                        <a:pt x="44068" y="11199"/>
                        <a:pt x="45646" y="9939"/>
                      </a:cubicBezTo>
                      <a:cubicBezTo>
                        <a:pt x="47246" y="8726"/>
                        <a:pt x="48687" y="7535"/>
                        <a:pt x="50082" y="6550"/>
                      </a:cubicBezTo>
                      <a:cubicBezTo>
                        <a:pt x="51546" y="5634"/>
                        <a:pt x="52895" y="4786"/>
                        <a:pt x="54084" y="4054"/>
                      </a:cubicBezTo>
                      <a:cubicBezTo>
                        <a:pt x="55273" y="3275"/>
                        <a:pt x="56393" y="2703"/>
                        <a:pt x="57400" y="2221"/>
                      </a:cubicBezTo>
                      <a:cubicBezTo>
                        <a:pt x="58383" y="1741"/>
                        <a:pt x="59229" y="1306"/>
                        <a:pt x="59915" y="1008"/>
                      </a:cubicBezTo>
                      <a:cubicBezTo>
                        <a:pt x="61264" y="321"/>
                        <a:pt x="61996" y="0"/>
                        <a:pt x="61996" y="0"/>
                      </a:cubicBezTo>
                      <a:cubicBezTo>
                        <a:pt x="61996" y="0"/>
                        <a:pt x="61356" y="481"/>
                        <a:pt x="60121" y="1374"/>
                      </a:cubicBezTo>
                      <a:cubicBezTo>
                        <a:pt x="59503" y="1809"/>
                        <a:pt x="58772" y="2359"/>
                        <a:pt x="57880" y="3023"/>
                      </a:cubicBezTo>
                      <a:cubicBezTo>
                        <a:pt x="57011" y="3642"/>
                        <a:pt x="55982" y="4351"/>
                        <a:pt x="54930" y="5290"/>
                      </a:cubicBezTo>
                      <a:cubicBezTo>
                        <a:pt x="53878" y="6207"/>
                        <a:pt x="52712" y="7214"/>
                        <a:pt x="51431" y="8290"/>
                      </a:cubicBezTo>
                      <a:cubicBezTo>
                        <a:pt x="50242" y="9459"/>
                        <a:pt x="48961" y="10741"/>
                        <a:pt x="47589" y="12115"/>
                      </a:cubicBezTo>
                      <a:cubicBezTo>
                        <a:pt x="46240" y="13443"/>
                        <a:pt x="45028" y="15115"/>
                        <a:pt x="43633" y="16718"/>
                      </a:cubicBezTo>
                      <a:cubicBezTo>
                        <a:pt x="42376" y="18459"/>
                        <a:pt x="41049" y="20245"/>
                        <a:pt x="39791" y="22215"/>
                      </a:cubicBezTo>
                      <a:cubicBezTo>
                        <a:pt x="37322" y="26177"/>
                        <a:pt x="35149" y="30757"/>
                        <a:pt x="33091" y="35726"/>
                      </a:cubicBezTo>
                      <a:cubicBezTo>
                        <a:pt x="31102" y="40765"/>
                        <a:pt x="29387" y="46238"/>
                        <a:pt x="27420" y="51964"/>
                      </a:cubicBezTo>
                      <a:cubicBezTo>
                        <a:pt x="25453" y="57689"/>
                        <a:pt x="23532" y="63690"/>
                        <a:pt x="20697" y="69713"/>
                      </a:cubicBezTo>
                      <a:cubicBezTo>
                        <a:pt x="19348" y="72804"/>
                        <a:pt x="17861" y="75415"/>
                        <a:pt x="16421" y="78415"/>
                      </a:cubicBezTo>
                      <a:cubicBezTo>
                        <a:pt x="15735" y="79789"/>
                        <a:pt x="15003" y="81140"/>
                        <a:pt x="14386" y="82538"/>
                      </a:cubicBezTo>
                      <a:lnTo>
                        <a:pt x="12579" y="86774"/>
                      </a:lnTo>
                      <a:cubicBezTo>
                        <a:pt x="10269" y="92477"/>
                        <a:pt x="8623" y="98408"/>
                        <a:pt x="7799" y="104386"/>
                      </a:cubicBezTo>
                      <a:cubicBezTo>
                        <a:pt x="6976" y="110340"/>
                        <a:pt x="6816" y="116294"/>
                        <a:pt x="7548" y="121974"/>
                      </a:cubicBezTo>
                      <a:cubicBezTo>
                        <a:pt x="8280" y="127631"/>
                        <a:pt x="9698" y="133036"/>
                        <a:pt x="11687" y="137937"/>
                      </a:cubicBezTo>
                      <a:cubicBezTo>
                        <a:pt x="12167" y="139173"/>
                        <a:pt x="12693" y="140318"/>
                        <a:pt x="13265" y="141463"/>
                      </a:cubicBezTo>
                      <a:cubicBezTo>
                        <a:pt x="13539" y="142013"/>
                        <a:pt x="13791" y="142585"/>
                        <a:pt x="14065" y="143135"/>
                      </a:cubicBezTo>
                      <a:cubicBezTo>
                        <a:pt x="14386" y="143708"/>
                        <a:pt x="14729" y="144280"/>
                        <a:pt x="15026" y="144853"/>
                      </a:cubicBezTo>
                      <a:cubicBezTo>
                        <a:pt x="15346" y="145425"/>
                        <a:pt x="15666" y="145975"/>
                        <a:pt x="15963" y="146548"/>
                      </a:cubicBezTo>
                      <a:cubicBezTo>
                        <a:pt x="16192" y="146960"/>
                        <a:pt x="16604" y="147578"/>
                        <a:pt x="16924" y="148105"/>
                      </a:cubicBezTo>
                      <a:cubicBezTo>
                        <a:pt x="17610" y="149158"/>
                        <a:pt x="18250" y="150189"/>
                        <a:pt x="18890" y="151219"/>
                      </a:cubicBezTo>
                      <a:cubicBezTo>
                        <a:pt x="21474" y="155273"/>
                        <a:pt x="23784" y="159052"/>
                        <a:pt x="25819" y="162373"/>
                      </a:cubicBezTo>
                      <a:cubicBezTo>
                        <a:pt x="27900" y="165693"/>
                        <a:pt x="29569" y="168693"/>
                        <a:pt x="31102" y="171075"/>
                      </a:cubicBezTo>
                      <a:cubicBezTo>
                        <a:pt x="32634" y="173434"/>
                        <a:pt x="33777" y="175358"/>
                        <a:pt x="34555" y="176663"/>
                      </a:cubicBezTo>
                      <a:cubicBezTo>
                        <a:pt x="35355" y="177946"/>
                        <a:pt x="35790" y="178656"/>
                        <a:pt x="35790" y="17865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0" name="Freeform: Shape 2154">
                  <a:extLst>
                    <a:ext uri="{FF2B5EF4-FFF2-40B4-BE49-F238E27FC236}">
                      <a16:creationId xmlns:a16="http://schemas.microsoft.com/office/drawing/2014/main" id="{C7428E5F-C6C2-526E-42DE-B052AC85CDB9}"/>
                    </a:ext>
                  </a:extLst>
                </p:cNvPr>
                <p:cNvSpPr/>
                <p:nvPr/>
              </p:nvSpPr>
              <p:spPr>
                <a:xfrm>
                  <a:off x="4270149" y="3847545"/>
                  <a:ext cx="25643" cy="89636"/>
                </a:xfrm>
                <a:custGeom>
                  <a:avLst/>
                  <a:gdLst>
                    <a:gd name="connsiteX0" fmla="*/ 23856 w 25643"/>
                    <a:gd name="connsiteY0" fmla="*/ 89637 h 89636"/>
                    <a:gd name="connsiteX1" fmla="*/ 23559 w 25643"/>
                    <a:gd name="connsiteY1" fmla="*/ 85561 h 89636"/>
                    <a:gd name="connsiteX2" fmla="*/ 20860 w 25643"/>
                    <a:gd name="connsiteY2" fmla="*/ 75690 h 89636"/>
                    <a:gd name="connsiteX3" fmla="*/ 17407 w 25643"/>
                    <a:gd name="connsiteY3" fmla="*/ 70308 h 89636"/>
                    <a:gd name="connsiteX4" fmla="*/ 16264 w 25643"/>
                    <a:gd name="connsiteY4" fmla="*/ 69071 h 89636"/>
                    <a:gd name="connsiteX5" fmla="*/ 14869 w 25643"/>
                    <a:gd name="connsiteY5" fmla="*/ 67468 h 89636"/>
                    <a:gd name="connsiteX6" fmla="*/ 13543 w 25643"/>
                    <a:gd name="connsiteY6" fmla="*/ 65728 h 89636"/>
                    <a:gd name="connsiteX7" fmla="*/ 12216 w 25643"/>
                    <a:gd name="connsiteY7" fmla="*/ 63804 h 89636"/>
                    <a:gd name="connsiteX8" fmla="*/ 7940 w 25643"/>
                    <a:gd name="connsiteY8" fmla="*/ 55949 h 89636"/>
                    <a:gd name="connsiteX9" fmla="*/ 4533 w 25643"/>
                    <a:gd name="connsiteY9" fmla="*/ 47475 h 89636"/>
                    <a:gd name="connsiteX10" fmla="*/ 3138 w 25643"/>
                    <a:gd name="connsiteY10" fmla="*/ 43124 h 89636"/>
                    <a:gd name="connsiteX11" fmla="*/ 2017 w 25643"/>
                    <a:gd name="connsiteY11" fmla="*/ 38704 h 89636"/>
                    <a:gd name="connsiteX12" fmla="*/ 508 w 25643"/>
                    <a:gd name="connsiteY12" fmla="*/ 29978 h 89636"/>
                    <a:gd name="connsiteX13" fmla="*/ 142 w 25643"/>
                    <a:gd name="connsiteY13" fmla="*/ 25742 h 89636"/>
                    <a:gd name="connsiteX14" fmla="*/ 28 w 25643"/>
                    <a:gd name="connsiteY14" fmla="*/ 21642 h 89636"/>
                    <a:gd name="connsiteX15" fmla="*/ 165 w 25643"/>
                    <a:gd name="connsiteY15" fmla="*/ 17795 h 89636"/>
                    <a:gd name="connsiteX16" fmla="*/ 645 w 25643"/>
                    <a:gd name="connsiteY16" fmla="*/ 14176 h 89636"/>
                    <a:gd name="connsiteX17" fmla="*/ 2040 w 25643"/>
                    <a:gd name="connsiteY17" fmla="*/ 8016 h 89636"/>
                    <a:gd name="connsiteX18" fmla="*/ 3915 w 25643"/>
                    <a:gd name="connsiteY18" fmla="*/ 3527 h 89636"/>
                    <a:gd name="connsiteX19" fmla="*/ 6179 w 25643"/>
                    <a:gd name="connsiteY19" fmla="*/ 0 h 89636"/>
                    <a:gd name="connsiteX20" fmla="*/ 5356 w 25643"/>
                    <a:gd name="connsiteY20" fmla="*/ 4008 h 89636"/>
                    <a:gd name="connsiteX21" fmla="*/ 4898 w 25643"/>
                    <a:gd name="connsiteY21" fmla="*/ 8565 h 89636"/>
                    <a:gd name="connsiteX22" fmla="*/ 4898 w 25643"/>
                    <a:gd name="connsiteY22" fmla="*/ 11382 h 89636"/>
                    <a:gd name="connsiteX23" fmla="*/ 4898 w 25643"/>
                    <a:gd name="connsiteY23" fmla="*/ 12871 h 89636"/>
                    <a:gd name="connsiteX24" fmla="*/ 4990 w 25643"/>
                    <a:gd name="connsiteY24" fmla="*/ 14428 h 89636"/>
                    <a:gd name="connsiteX25" fmla="*/ 5241 w 25643"/>
                    <a:gd name="connsiteY25" fmla="*/ 17749 h 89636"/>
                    <a:gd name="connsiteX26" fmla="*/ 5722 w 25643"/>
                    <a:gd name="connsiteY26" fmla="*/ 21276 h 89636"/>
                    <a:gd name="connsiteX27" fmla="*/ 6362 w 25643"/>
                    <a:gd name="connsiteY27" fmla="*/ 24986 h 89636"/>
                    <a:gd name="connsiteX28" fmla="*/ 6705 w 25643"/>
                    <a:gd name="connsiteY28" fmla="*/ 26886 h 89636"/>
                    <a:gd name="connsiteX29" fmla="*/ 7162 w 25643"/>
                    <a:gd name="connsiteY29" fmla="*/ 28856 h 89636"/>
                    <a:gd name="connsiteX30" fmla="*/ 9152 w 25643"/>
                    <a:gd name="connsiteY30" fmla="*/ 36849 h 89636"/>
                    <a:gd name="connsiteX31" fmla="*/ 10364 w 25643"/>
                    <a:gd name="connsiteY31" fmla="*/ 40902 h 89636"/>
                    <a:gd name="connsiteX32" fmla="*/ 11713 w 25643"/>
                    <a:gd name="connsiteY32" fmla="*/ 44979 h 89636"/>
                    <a:gd name="connsiteX33" fmla="*/ 14686 w 25643"/>
                    <a:gd name="connsiteY33" fmla="*/ 52948 h 89636"/>
                    <a:gd name="connsiteX34" fmla="*/ 16310 w 25643"/>
                    <a:gd name="connsiteY34" fmla="*/ 56773 h 89636"/>
                    <a:gd name="connsiteX35" fmla="*/ 18025 w 25643"/>
                    <a:gd name="connsiteY35" fmla="*/ 60392 h 89636"/>
                    <a:gd name="connsiteX36" fmla="*/ 18894 w 25643"/>
                    <a:gd name="connsiteY36" fmla="*/ 61972 h 89636"/>
                    <a:gd name="connsiteX37" fmla="*/ 19831 w 25643"/>
                    <a:gd name="connsiteY37" fmla="*/ 63575 h 89636"/>
                    <a:gd name="connsiteX38" fmla="*/ 20380 w 25643"/>
                    <a:gd name="connsiteY38" fmla="*/ 64422 h 89636"/>
                    <a:gd name="connsiteX39" fmla="*/ 20654 w 25643"/>
                    <a:gd name="connsiteY39" fmla="*/ 64835 h 89636"/>
                    <a:gd name="connsiteX40" fmla="*/ 20792 w 25643"/>
                    <a:gd name="connsiteY40" fmla="*/ 65041 h 89636"/>
                    <a:gd name="connsiteX41" fmla="*/ 20860 w 25643"/>
                    <a:gd name="connsiteY41" fmla="*/ 65155 h 89636"/>
                    <a:gd name="connsiteX42" fmla="*/ 20769 w 25643"/>
                    <a:gd name="connsiteY42" fmla="*/ 65041 h 89636"/>
                    <a:gd name="connsiteX43" fmla="*/ 20769 w 25643"/>
                    <a:gd name="connsiteY43" fmla="*/ 65086 h 89636"/>
                    <a:gd name="connsiteX44" fmla="*/ 20837 w 25643"/>
                    <a:gd name="connsiteY44" fmla="*/ 65155 h 89636"/>
                    <a:gd name="connsiteX45" fmla="*/ 22072 w 25643"/>
                    <a:gd name="connsiteY45" fmla="*/ 66964 h 89636"/>
                    <a:gd name="connsiteX46" fmla="*/ 25022 w 25643"/>
                    <a:gd name="connsiteY46" fmla="*/ 74316 h 89636"/>
                    <a:gd name="connsiteX47" fmla="*/ 25639 w 25643"/>
                    <a:gd name="connsiteY47" fmla="*/ 80774 h 89636"/>
                    <a:gd name="connsiteX48" fmla="*/ 25091 w 25643"/>
                    <a:gd name="connsiteY48" fmla="*/ 85606 h 89636"/>
                    <a:gd name="connsiteX49" fmla="*/ 23902 w 25643"/>
                    <a:gd name="connsiteY49" fmla="*/ 89614 h 8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643" h="89636">
                      <a:moveTo>
                        <a:pt x="23856" y="89637"/>
                      </a:moveTo>
                      <a:cubicBezTo>
                        <a:pt x="23856" y="89637"/>
                        <a:pt x="23856" y="88126"/>
                        <a:pt x="23559" y="85561"/>
                      </a:cubicBezTo>
                      <a:cubicBezTo>
                        <a:pt x="23238" y="83041"/>
                        <a:pt x="22552" y="79423"/>
                        <a:pt x="20860" y="75690"/>
                      </a:cubicBezTo>
                      <a:cubicBezTo>
                        <a:pt x="19991" y="73858"/>
                        <a:pt x="18848" y="72003"/>
                        <a:pt x="17407" y="70308"/>
                      </a:cubicBezTo>
                      <a:cubicBezTo>
                        <a:pt x="17041" y="69896"/>
                        <a:pt x="16653" y="69506"/>
                        <a:pt x="16264" y="69071"/>
                      </a:cubicBezTo>
                      <a:cubicBezTo>
                        <a:pt x="15807" y="68544"/>
                        <a:pt x="15326" y="68018"/>
                        <a:pt x="14869" y="67468"/>
                      </a:cubicBezTo>
                      <a:cubicBezTo>
                        <a:pt x="14435" y="67010"/>
                        <a:pt x="13977" y="66369"/>
                        <a:pt x="13543" y="65728"/>
                      </a:cubicBezTo>
                      <a:cubicBezTo>
                        <a:pt x="13108" y="65086"/>
                        <a:pt x="12651" y="64468"/>
                        <a:pt x="12216" y="63804"/>
                      </a:cubicBezTo>
                      <a:cubicBezTo>
                        <a:pt x="10661" y="61331"/>
                        <a:pt x="9198" y="58697"/>
                        <a:pt x="7940" y="55949"/>
                      </a:cubicBezTo>
                      <a:cubicBezTo>
                        <a:pt x="6659" y="53223"/>
                        <a:pt x="5539" y="50338"/>
                        <a:pt x="4533" y="47475"/>
                      </a:cubicBezTo>
                      <a:cubicBezTo>
                        <a:pt x="4075" y="46009"/>
                        <a:pt x="3595" y="44544"/>
                        <a:pt x="3138" y="43124"/>
                      </a:cubicBezTo>
                      <a:cubicBezTo>
                        <a:pt x="2749" y="41635"/>
                        <a:pt x="2383" y="40169"/>
                        <a:pt x="2017" y="38704"/>
                      </a:cubicBezTo>
                      <a:cubicBezTo>
                        <a:pt x="1354" y="35750"/>
                        <a:pt x="805" y="32864"/>
                        <a:pt x="508" y="29978"/>
                      </a:cubicBezTo>
                      <a:cubicBezTo>
                        <a:pt x="325" y="28535"/>
                        <a:pt x="165" y="27138"/>
                        <a:pt x="142" y="25742"/>
                      </a:cubicBezTo>
                      <a:cubicBezTo>
                        <a:pt x="96" y="24345"/>
                        <a:pt x="-64" y="22993"/>
                        <a:pt x="28" y="21642"/>
                      </a:cubicBezTo>
                      <a:cubicBezTo>
                        <a:pt x="73" y="20337"/>
                        <a:pt x="119" y="19008"/>
                        <a:pt x="165" y="17795"/>
                      </a:cubicBezTo>
                      <a:cubicBezTo>
                        <a:pt x="302" y="16558"/>
                        <a:pt x="485" y="15321"/>
                        <a:pt x="645" y="14176"/>
                      </a:cubicBezTo>
                      <a:cubicBezTo>
                        <a:pt x="851" y="11886"/>
                        <a:pt x="1629" y="9825"/>
                        <a:pt x="2040" y="8016"/>
                      </a:cubicBezTo>
                      <a:cubicBezTo>
                        <a:pt x="2703" y="6229"/>
                        <a:pt x="3344" y="4718"/>
                        <a:pt x="3915" y="3527"/>
                      </a:cubicBezTo>
                      <a:cubicBezTo>
                        <a:pt x="5310" y="1191"/>
                        <a:pt x="6179" y="0"/>
                        <a:pt x="6179" y="0"/>
                      </a:cubicBezTo>
                      <a:cubicBezTo>
                        <a:pt x="6179" y="0"/>
                        <a:pt x="5905" y="1558"/>
                        <a:pt x="5356" y="4008"/>
                      </a:cubicBezTo>
                      <a:cubicBezTo>
                        <a:pt x="5219" y="5267"/>
                        <a:pt x="5081" y="6802"/>
                        <a:pt x="4898" y="8565"/>
                      </a:cubicBezTo>
                      <a:cubicBezTo>
                        <a:pt x="4898" y="9459"/>
                        <a:pt x="4898" y="10375"/>
                        <a:pt x="4898" y="11382"/>
                      </a:cubicBezTo>
                      <a:cubicBezTo>
                        <a:pt x="4898" y="11863"/>
                        <a:pt x="4898" y="12344"/>
                        <a:pt x="4898" y="12871"/>
                      </a:cubicBezTo>
                      <a:cubicBezTo>
                        <a:pt x="4922" y="13375"/>
                        <a:pt x="4967" y="13902"/>
                        <a:pt x="4990" y="14428"/>
                      </a:cubicBezTo>
                      <a:cubicBezTo>
                        <a:pt x="5081" y="15528"/>
                        <a:pt x="5127" y="16604"/>
                        <a:pt x="5241" y="17749"/>
                      </a:cubicBezTo>
                      <a:cubicBezTo>
                        <a:pt x="5402" y="18894"/>
                        <a:pt x="5562" y="20085"/>
                        <a:pt x="5722" y="21276"/>
                      </a:cubicBezTo>
                      <a:cubicBezTo>
                        <a:pt x="5836" y="22490"/>
                        <a:pt x="6133" y="23726"/>
                        <a:pt x="6362" y="24986"/>
                      </a:cubicBezTo>
                      <a:cubicBezTo>
                        <a:pt x="6454" y="25604"/>
                        <a:pt x="6591" y="26268"/>
                        <a:pt x="6705" y="26886"/>
                      </a:cubicBezTo>
                      <a:cubicBezTo>
                        <a:pt x="6865" y="27528"/>
                        <a:pt x="7002" y="28192"/>
                        <a:pt x="7162" y="28856"/>
                      </a:cubicBezTo>
                      <a:cubicBezTo>
                        <a:pt x="7689" y="31490"/>
                        <a:pt x="8443" y="34124"/>
                        <a:pt x="9152" y="36849"/>
                      </a:cubicBezTo>
                      <a:cubicBezTo>
                        <a:pt x="9564" y="38177"/>
                        <a:pt x="9998" y="39551"/>
                        <a:pt x="10364" y="40902"/>
                      </a:cubicBezTo>
                      <a:cubicBezTo>
                        <a:pt x="10798" y="42299"/>
                        <a:pt x="11256" y="43628"/>
                        <a:pt x="11713" y="44979"/>
                      </a:cubicBezTo>
                      <a:cubicBezTo>
                        <a:pt x="12628" y="47681"/>
                        <a:pt x="13634" y="50361"/>
                        <a:pt x="14686" y="52948"/>
                      </a:cubicBezTo>
                      <a:cubicBezTo>
                        <a:pt x="15189" y="54277"/>
                        <a:pt x="15807" y="55491"/>
                        <a:pt x="16310" y="56773"/>
                      </a:cubicBezTo>
                      <a:cubicBezTo>
                        <a:pt x="16858" y="58033"/>
                        <a:pt x="17499" y="59178"/>
                        <a:pt x="18025" y="60392"/>
                      </a:cubicBezTo>
                      <a:cubicBezTo>
                        <a:pt x="18322" y="60941"/>
                        <a:pt x="18596" y="61445"/>
                        <a:pt x="18894" y="61972"/>
                      </a:cubicBezTo>
                      <a:cubicBezTo>
                        <a:pt x="19168" y="62476"/>
                        <a:pt x="19420" y="63003"/>
                        <a:pt x="19831" y="63575"/>
                      </a:cubicBezTo>
                      <a:lnTo>
                        <a:pt x="20380" y="64422"/>
                      </a:lnTo>
                      <a:lnTo>
                        <a:pt x="20654" y="64835"/>
                      </a:lnTo>
                      <a:lnTo>
                        <a:pt x="20792" y="65041"/>
                      </a:lnTo>
                      <a:lnTo>
                        <a:pt x="20860" y="65155"/>
                      </a:lnTo>
                      <a:cubicBezTo>
                        <a:pt x="20654" y="64903"/>
                        <a:pt x="20814" y="65086"/>
                        <a:pt x="20769" y="65041"/>
                      </a:cubicBezTo>
                      <a:lnTo>
                        <a:pt x="20769" y="65086"/>
                      </a:lnTo>
                      <a:cubicBezTo>
                        <a:pt x="20769" y="65086"/>
                        <a:pt x="20837" y="65155"/>
                        <a:pt x="20837" y="65155"/>
                      </a:cubicBezTo>
                      <a:cubicBezTo>
                        <a:pt x="21249" y="65751"/>
                        <a:pt x="21661" y="66369"/>
                        <a:pt x="22072" y="66964"/>
                      </a:cubicBezTo>
                      <a:cubicBezTo>
                        <a:pt x="23581" y="69415"/>
                        <a:pt x="24473" y="71980"/>
                        <a:pt x="25022" y="74316"/>
                      </a:cubicBezTo>
                      <a:cubicBezTo>
                        <a:pt x="25617" y="76675"/>
                        <a:pt x="25663" y="78873"/>
                        <a:pt x="25639" y="80774"/>
                      </a:cubicBezTo>
                      <a:cubicBezTo>
                        <a:pt x="25639" y="82675"/>
                        <a:pt x="25365" y="84301"/>
                        <a:pt x="25091" y="85606"/>
                      </a:cubicBezTo>
                      <a:cubicBezTo>
                        <a:pt x="24565" y="88240"/>
                        <a:pt x="23902" y="89614"/>
                        <a:pt x="23902" y="896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1" name="Freeform: Shape 2155">
                  <a:extLst>
                    <a:ext uri="{FF2B5EF4-FFF2-40B4-BE49-F238E27FC236}">
                      <a16:creationId xmlns:a16="http://schemas.microsoft.com/office/drawing/2014/main" id="{BA595525-DAA5-3AB6-5AD5-5C6B63398F71}"/>
                    </a:ext>
                  </a:extLst>
                </p:cNvPr>
                <p:cNvSpPr/>
                <p:nvPr/>
              </p:nvSpPr>
              <p:spPr>
                <a:xfrm>
                  <a:off x="4246097" y="3832590"/>
                  <a:ext cx="35947" cy="74979"/>
                </a:xfrm>
                <a:custGeom>
                  <a:avLst/>
                  <a:gdLst>
                    <a:gd name="connsiteX0" fmla="*/ 6998 w 35947"/>
                    <a:gd name="connsiteY0" fmla="*/ 74957 h 74979"/>
                    <a:gd name="connsiteX1" fmla="*/ 6243 w 35947"/>
                    <a:gd name="connsiteY1" fmla="*/ 74316 h 74979"/>
                    <a:gd name="connsiteX2" fmla="*/ 4368 w 35947"/>
                    <a:gd name="connsiteY2" fmla="*/ 72232 h 74979"/>
                    <a:gd name="connsiteX3" fmla="*/ 2058 w 35947"/>
                    <a:gd name="connsiteY3" fmla="*/ 68430 h 74979"/>
                    <a:gd name="connsiteX4" fmla="*/ 274 w 35947"/>
                    <a:gd name="connsiteY4" fmla="*/ 62773 h 74979"/>
                    <a:gd name="connsiteX5" fmla="*/ 0 w 35947"/>
                    <a:gd name="connsiteY5" fmla="*/ 59315 h 74979"/>
                    <a:gd name="connsiteX6" fmla="*/ 343 w 35947"/>
                    <a:gd name="connsiteY6" fmla="*/ 55559 h 74979"/>
                    <a:gd name="connsiteX7" fmla="*/ 732 w 35947"/>
                    <a:gd name="connsiteY7" fmla="*/ 53635 h 74979"/>
                    <a:gd name="connsiteX8" fmla="*/ 1349 w 35947"/>
                    <a:gd name="connsiteY8" fmla="*/ 51712 h 74979"/>
                    <a:gd name="connsiteX9" fmla="*/ 2996 w 35947"/>
                    <a:gd name="connsiteY9" fmla="*/ 47933 h 74979"/>
                    <a:gd name="connsiteX10" fmla="*/ 5191 w 35947"/>
                    <a:gd name="connsiteY10" fmla="*/ 44338 h 74979"/>
                    <a:gd name="connsiteX11" fmla="*/ 7409 w 35947"/>
                    <a:gd name="connsiteY11" fmla="*/ 41131 h 74979"/>
                    <a:gd name="connsiteX12" fmla="*/ 9742 w 35947"/>
                    <a:gd name="connsiteY12" fmla="*/ 37925 h 74979"/>
                    <a:gd name="connsiteX13" fmla="*/ 11982 w 35947"/>
                    <a:gd name="connsiteY13" fmla="*/ 34719 h 74979"/>
                    <a:gd name="connsiteX14" fmla="*/ 16465 w 35947"/>
                    <a:gd name="connsiteY14" fmla="*/ 28375 h 74979"/>
                    <a:gd name="connsiteX15" fmla="*/ 20787 w 35947"/>
                    <a:gd name="connsiteY15" fmla="*/ 22146 h 74979"/>
                    <a:gd name="connsiteX16" fmla="*/ 24834 w 35947"/>
                    <a:gd name="connsiteY16" fmla="*/ 16329 h 74979"/>
                    <a:gd name="connsiteX17" fmla="*/ 28447 w 35947"/>
                    <a:gd name="connsiteY17" fmla="*/ 11062 h 74979"/>
                    <a:gd name="connsiteX18" fmla="*/ 31512 w 35947"/>
                    <a:gd name="connsiteY18" fmla="*/ 6596 h 74979"/>
                    <a:gd name="connsiteX19" fmla="*/ 33867 w 35947"/>
                    <a:gd name="connsiteY19" fmla="*/ 3092 h 74979"/>
                    <a:gd name="connsiteX20" fmla="*/ 35948 w 35947"/>
                    <a:gd name="connsiteY20" fmla="*/ 0 h 74979"/>
                    <a:gd name="connsiteX21" fmla="*/ 35262 w 35947"/>
                    <a:gd name="connsiteY21" fmla="*/ 3687 h 74979"/>
                    <a:gd name="connsiteX22" fmla="*/ 34164 w 35947"/>
                    <a:gd name="connsiteY22" fmla="*/ 7832 h 74979"/>
                    <a:gd name="connsiteX23" fmla="*/ 32358 w 35947"/>
                    <a:gd name="connsiteY23" fmla="*/ 13123 h 74979"/>
                    <a:gd name="connsiteX24" fmla="*/ 29820 w 35947"/>
                    <a:gd name="connsiteY24" fmla="*/ 19169 h 74979"/>
                    <a:gd name="connsiteX25" fmla="*/ 26526 w 35947"/>
                    <a:gd name="connsiteY25" fmla="*/ 25719 h 74979"/>
                    <a:gd name="connsiteX26" fmla="*/ 22593 w 35947"/>
                    <a:gd name="connsiteY26" fmla="*/ 32498 h 74979"/>
                    <a:gd name="connsiteX27" fmla="*/ 18111 w 35947"/>
                    <a:gd name="connsiteY27" fmla="*/ 39230 h 74979"/>
                    <a:gd name="connsiteX28" fmla="*/ 15710 w 35947"/>
                    <a:gd name="connsiteY28" fmla="*/ 42529 h 74979"/>
                    <a:gd name="connsiteX29" fmla="*/ 13240 w 35947"/>
                    <a:gd name="connsiteY29" fmla="*/ 45620 h 74979"/>
                    <a:gd name="connsiteX30" fmla="*/ 10794 w 35947"/>
                    <a:gd name="connsiteY30" fmla="*/ 48666 h 74979"/>
                    <a:gd name="connsiteX31" fmla="*/ 8758 w 35947"/>
                    <a:gd name="connsiteY31" fmla="*/ 51368 h 74979"/>
                    <a:gd name="connsiteX32" fmla="*/ 7112 w 35947"/>
                    <a:gd name="connsiteY32" fmla="*/ 54139 h 74979"/>
                    <a:gd name="connsiteX33" fmla="*/ 6403 w 35947"/>
                    <a:gd name="connsiteY33" fmla="*/ 55536 h 74979"/>
                    <a:gd name="connsiteX34" fmla="*/ 5877 w 35947"/>
                    <a:gd name="connsiteY34" fmla="*/ 56956 h 74979"/>
                    <a:gd name="connsiteX35" fmla="*/ 4665 w 35947"/>
                    <a:gd name="connsiteY35" fmla="*/ 62544 h 74979"/>
                    <a:gd name="connsiteX36" fmla="*/ 4825 w 35947"/>
                    <a:gd name="connsiteY36" fmla="*/ 67560 h 74979"/>
                    <a:gd name="connsiteX37" fmla="*/ 5717 w 35947"/>
                    <a:gd name="connsiteY37" fmla="*/ 71522 h 74979"/>
                    <a:gd name="connsiteX38" fmla="*/ 7020 w 35947"/>
                    <a:gd name="connsiteY38" fmla="*/ 74980 h 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947" h="74979">
                      <a:moveTo>
                        <a:pt x="6998" y="74957"/>
                      </a:moveTo>
                      <a:cubicBezTo>
                        <a:pt x="6998" y="74957"/>
                        <a:pt x="6723" y="74774"/>
                        <a:pt x="6243" y="74316"/>
                      </a:cubicBezTo>
                      <a:cubicBezTo>
                        <a:pt x="5785" y="73881"/>
                        <a:pt x="5099" y="73217"/>
                        <a:pt x="4368" y="72232"/>
                      </a:cubicBezTo>
                      <a:cubicBezTo>
                        <a:pt x="3613" y="71270"/>
                        <a:pt x="2790" y="70010"/>
                        <a:pt x="2058" y="68430"/>
                      </a:cubicBezTo>
                      <a:cubicBezTo>
                        <a:pt x="1326" y="66850"/>
                        <a:pt x="617" y="64949"/>
                        <a:pt x="274" y="62773"/>
                      </a:cubicBezTo>
                      <a:cubicBezTo>
                        <a:pt x="68" y="61674"/>
                        <a:pt x="46" y="60506"/>
                        <a:pt x="0" y="59315"/>
                      </a:cubicBezTo>
                      <a:cubicBezTo>
                        <a:pt x="68" y="58101"/>
                        <a:pt x="68" y="56796"/>
                        <a:pt x="343" y="55559"/>
                      </a:cubicBezTo>
                      <a:cubicBezTo>
                        <a:pt x="457" y="54918"/>
                        <a:pt x="595" y="54277"/>
                        <a:pt x="732" y="53635"/>
                      </a:cubicBezTo>
                      <a:cubicBezTo>
                        <a:pt x="938" y="52994"/>
                        <a:pt x="1143" y="52376"/>
                        <a:pt x="1349" y="51712"/>
                      </a:cubicBezTo>
                      <a:cubicBezTo>
                        <a:pt x="1715" y="50407"/>
                        <a:pt x="2401" y="49193"/>
                        <a:pt x="2996" y="47933"/>
                      </a:cubicBezTo>
                      <a:cubicBezTo>
                        <a:pt x="3567" y="46651"/>
                        <a:pt x="4436" y="45551"/>
                        <a:pt x="5191" y="44338"/>
                      </a:cubicBezTo>
                      <a:cubicBezTo>
                        <a:pt x="5900" y="43261"/>
                        <a:pt x="6655" y="42208"/>
                        <a:pt x="7409" y="41131"/>
                      </a:cubicBezTo>
                      <a:cubicBezTo>
                        <a:pt x="8164" y="40078"/>
                        <a:pt x="8964" y="39002"/>
                        <a:pt x="9742" y="37925"/>
                      </a:cubicBezTo>
                      <a:lnTo>
                        <a:pt x="11982" y="34719"/>
                      </a:lnTo>
                      <a:cubicBezTo>
                        <a:pt x="13515" y="32658"/>
                        <a:pt x="14978" y="30482"/>
                        <a:pt x="16465" y="28375"/>
                      </a:cubicBezTo>
                      <a:cubicBezTo>
                        <a:pt x="17951" y="26268"/>
                        <a:pt x="19392" y="24207"/>
                        <a:pt x="20787" y="22146"/>
                      </a:cubicBezTo>
                      <a:cubicBezTo>
                        <a:pt x="22227" y="20154"/>
                        <a:pt x="23531" y="18161"/>
                        <a:pt x="24834" y="16329"/>
                      </a:cubicBezTo>
                      <a:cubicBezTo>
                        <a:pt x="26161" y="14497"/>
                        <a:pt x="27304" y="12711"/>
                        <a:pt x="28447" y="11062"/>
                      </a:cubicBezTo>
                      <a:cubicBezTo>
                        <a:pt x="29591" y="9459"/>
                        <a:pt x="30597" y="7924"/>
                        <a:pt x="31512" y="6596"/>
                      </a:cubicBezTo>
                      <a:cubicBezTo>
                        <a:pt x="32426" y="5245"/>
                        <a:pt x="33272" y="4077"/>
                        <a:pt x="33867" y="3092"/>
                      </a:cubicBezTo>
                      <a:cubicBezTo>
                        <a:pt x="35147" y="1122"/>
                        <a:pt x="35948" y="0"/>
                        <a:pt x="35948" y="0"/>
                      </a:cubicBezTo>
                      <a:cubicBezTo>
                        <a:pt x="35948" y="0"/>
                        <a:pt x="35765" y="1328"/>
                        <a:pt x="35262" y="3687"/>
                      </a:cubicBezTo>
                      <a:cubicBezTo>
                        <a:pt x="35033" y="4855"/>
                        <a:pt x="34667" y="6275"/>
                        <a:pt x="34164" y="7832"/>
                      </a:cubicBezTo>
                      <a:cubicBezTo>
                        <a:pt x="33684" y="9436"/>
                        <a:pt x="33135" y="11222"/>
                        <a:pt x="32358" y="13123"/>
                      </a:cubicBezTo>
                      <a:cubicBezTo>
                        <a:pt x="31626" y="15001"/>
                        <a:pt x="30826" y="17085"/>
                        <a:pt x="29820" y="19169"/>
                      </a:cubicBezTo>
                      <a:cubicBezTo>
                        <a:pt x="28813" y="21276"/>
                        <a:pt x="27784" y="23520"/>
                        <a:pt x="26526" y="25719"/>
                      </a:cubicBezTo>
                      <a:cubicBezTo>
                        <a:pt x="25314" y="27963"/>
                        <a:pt x="24034" y="30253"/>
                        <a:pt x="22593" y="32498"/>
                      </a:cubicBezTo>
                      <a:cubicBezTo>
                        <a:pt x="21221" y="34765"/>
                        <a:pt x="19712" y="37009"/>
                        <a:pt x="18111" y="39230"/>
                      </a:cubicBezTo>
                      <a:lnTo>
                        <a:pt x="15710" y="42529"/>
                      </a:lnTo>
                      <a:cubicBezTo>
                        <a:pt x="14887" y="43559"/>
                        <a:pt x="14063" y="44590"/>
                        <a:pt x="13240" y="45620"/>
                      </a:cubicBezTo>
                      <a:cubicBezTo>
                        <a:pt x="12417" y="46651"/>
                        <a:pt x="11594" y="47681"/>
                        <a:pt x="10794" y="48666"/>
                      </a:cubicBezTo>
                      <a:cubicBezTo>
                        <a:pt x="10130" y="49605"/>
                        <a:pt x="9330" y="50452"/>
                        <a:pt x="8758" y="51368"/>
                      </a:cubicBezTo>
                      <a:cubicBezTo>
                        <a:pt x="8186" y="52307"/>
                        <a:pt x="7523" y="53178"/>
                        <a:pt x="7112" y="54139"/>
                      </a:cubicBezTo>
                      <a:cubicBezTo>
                        <a:pt x="6883" y="54621"/>
                        <a:pt x="6631" y="55078"/>
                        <a:pt x="6403" y="55536"/>
                      </a:cubicBezTo>
                      <a:cubicBezTo>
                        <a:pt x="6243" y="56017"/>
                        <a:pt x="6060" y="56498"/>
                        <a:pt x="5877" y="56956"/>
                      </a:cubicBezTo>
                      <a:cubicBezTo>
                        <a:pt x="5168" y="58834"/>
                        <a:pt x="4802" y="60712"/>
                        <a:pt x="4665" y="62544"/>
                      </a:cubicBezTo>
                      <a:cubicBezTo>
                        <a:pt x="4528" y="64331"/>
                        <a:pt x="4619" y="66048"/>
                        <a:pt x="4825" y="67560"/>
                      </a:cubicBezTo>
                      <a:cubicBezTo>
                        <a:pt x="5077" y="69071"/>
                        <a:pt x="5374" y="70445"/>
                        <a:pt x="5717" y="71522"/>
                      </a:cubicBezTo>
                      <a:cubicBezTo>
                        <a:pt x="6403" y="73766"/>
                        <a:pt x="7020" y="74980"/>
                        <a:pt x="7020" y="7498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2" name="Freeform: Shape 2156">
                  <a:extLst>
                    <a:ext uri="{FF2B5EF4-FFF2-40B4-BE49-F238E27FC236}">
                      <a16:creationId xmlns:a16="http://schemas.microsoft.com/office/drawing/2014/main" id="{51F63E99-A3A1-A19B-B08D-B89263A01182}"/>
                    </a:ext>
                  </a:extLst>
                </p:cNvPr>
                <p:cNvSpPr/>
                <p:nvPr/>
              </p:nvSpPr>
              <p:spPr>
                <a:xfrm>
                  <a:off x="4557578" y="3550122"/>
                  <a:ext cx="143252" cy="558639"/>
                </a:xfrm>
                <a:custGeom>
                  <a:avLst/>
                  <a:gdLst>
                    <a:gd name="connsiteX0" fmla="*/ 3865 w 143252"/>
                    <a:gd name="connsiteY0" fmla="*/ 0 h 558639"/>
                    <a:gd name="connsiteX1" fmla="*/ 2081 w 143252"/>
                    <a:gd name="connsiteY1" fmla="*/ 6871 h 558639"/>
                    <a:gd name="connsiteX2" fmla="*/ 2973 w 143252"/>
                    <a:gd name="connsiteY2" fmla="*/ 26566 h 558639"/>
                    <a:gd name="connsiteX3" fmla="*/ 5031 w 143252"/>
                    <a:gd name="connsiteY3" fmla="*/ 32933 h 558639"/>
                    <a:gd name="connsiteX4" fmla="*/ 8119 w 143252"/>
                    <a:gd name="connsiteY4" fmla="*/ 39551 h 558639"/>
                    <a:gd name="connsiteX5" fmla="*/ 17860 w 143252"/>
                    <a:gd name="connsiteY5" fmla="*/ 52743 h 558639"/>
                    <a:gd name="connsiteX6" fmla="*/ 20947 w 143252"/>
                    <a:gd name="connsiteY6" fmla="*/ 55995 h 558639"/>
                    <a:gd name="connsiteX7" fmla="*/ 24332 w 143252"/>
                    <a:gd name="connsiteY7" fmla="*/ 59292 h 558639"/>
                    <a:gd name="connsiteX8" fmla="*/ 31443 w 143252"/>
                    <a:gd name="connsiteY8" fmla="*/ 66163 h 558639"/>
                    <a:gd name="connsiteX9" fmla="*/ 46673 w 143252"/>
                    <a:gd name="connsiteY9" fmla="*/ 81095 h 558639"/>
                    <a:gd name="connsiteX10" fmla="*/ 79054 w 143252"/>
                    <a:gd name="connsiteY10" fmla="*/ 117050 h 558639"/>
                    <a:gd name="connsiteX11" fmla="*/ 94398 w 143252"/>
                    <a:gd name="connsiteY11" fmla="*/ 138875 h 558639"/>
                    <a:gd name="connsiteX12" fmla="*/ 107090 w 143252"/>
                    <a:gd name="connsiteY12" fmla="*/ 164021 h 558639"/>
                    <a:gd name="connsiteX13" fmla="*/ 109514 w 143252"/>
                    <a:gd name="connsiteY13" fmla="*/ 170892 h 558639"/>
                    <a:gd name="connsiteX14" fmla="*/ 110109 w 143252"/>
                    <a:gd name="connsiteY14" fmla="*/ 172633 h 558639"/>
                    <a:gd name="connsiteX15" fmla="*/ 110269 w 143252"/>
                    <a:gd name="connsiteY15" fmla="*/ 173068 h 558639"/>
                    <a:gd name="connsiteX16" fmla="*/ 110429 w 143252"/>
                    <a:gd name="connsiteY16" fmla="*/ 173571 h 558639"/>
                    <a:gd name="connsiteX17" fmla="*/ 110680 w 143252"/>
                    <a:gd name="connsiteY17" fmla="*/ 174373 h 558639"/>
                    <a:gd name="connsiteX18" fmla="*/ 111686 w 143252"/>
                    <a:gd name="connsiteY18" fmla="*/ 177785 h 558639"/>
                    <a:gd name="connsiteX19" fmla="*/ 115482 w 143252"/>
                    <a:gd name="connsiteY19" fmla="*/ 191824 h 558639"/>
                    <a:gd name="connsiteX20" fmla="*/ 120056 w 143252"/>
                    <a:gd name="connsiteY20" fmla="*/ 221390 h 558639"/>
                    <a:gd name="connsiteX21" fmla="*/ 118684 w 143252"/>
                    <a:gd name="connsiteY21" fmla="*/ 251872 h 558639"/>
                    <a:gd name="connsiteX22" fmla="*/ 113058 w 143252"/>
                    <a:gd name="connsiteY22" fmla="*/ 281530 h 558639"/>
                    <a:gd name="connsiteX23" fmla="*/ 106701 w 143252"/>
                    <a:gd name="connsiteY23" fmla="*/ 310294 h 558639"/>
                    <a:gd name="connsiteX24" fmla="*/ 103935 w 143252"/>
                    <a:gd name="connsiteY24" fmla="*/ 338555 h 558639"/>
                    <a:gd name="connsiteX25" fmla="*/ 107845 w 143252"/>
                    <a:gd name="connsiteY25" fmla="*/ 365602 h 558639"/>
                    <a:gd name="connsiteX26" fmla="*/ 109994 w 143252"/>
                    <a:gd name="connsiteY26" fmla="*/ 372014 h 558639"/>
                    <a:gd name="connsiteX27" fmla="*/ 112578 w 143252"/>
                    <a:gd name="connsiteY27" fmla="*/ 378243 h 558639"/>
                    <a:gd name="connsiteX28" fmla="*/ 115620 w 143252"/>
                    <a:gd name="connsiteY28" fmla="*/ 384221 h 558639"/>
                    <a:gd name="connsiteX29" fmla="*/ 119004 w 143252"/>
                    <a:gd name="connsiteY29" fmla="*/ 389992 h 558639"/>
                    <a:gd name="connsiteX30" fmla="*/ 120742 w 143252"/>
                    <a:gd name="connsiteY30" fmla="*/ 392855 h 558639"/>
                    <a:gd name="connsiteX31" fmla="*/ 122663 w 143252"/>
                    <a:gd name="connsiteY31" fmla="*/ 395603 h 558639"/>
                    <a:gd name="connsiteX32" fmla="*/ 126528 w 143252"/>
                    <a:gd name="connsiteY32" fmla="*/ 401007 h 558639"/>
                    <a:gd name="connsiteX33" fmla="*/ 134875 w 143252"/>
                    <a:gd name="connsiteY33" fmla="*/ 411542 h 558639"/>
                    <a:gd name="connsiteX34" fmla="*/ 136978 w 143252"/>
                    <a:gd name="connsiteY34" fmla="*/ 414519 h 558639"/>
                    <a:gd name="connsiteX35" fmla="*/ 138945 w 143252"/>
                    <a:gd name="connsiteY35" fmla="*/ 417657 h 558639"/>
                    <a:gd name="connsiteX36" fmla="*/ 142055 w 143252"/>
                    <a:gd name="connsiteY36" fmla="*/ 424504 h 558639"/>
                    <a:gd name="connsiteX37" fmla="*/ 142992 w 143252"/>
                    <a:gd name="connsiteY37" fmla="*/ 428375 h 558639"/>
                    <a:gd name="connsiteX38" fmla="*/ 143244 w 143252"/>
                    <a:gd name="connsiteY38" fmla="*/ 430390 h 558639"/>
                    <a:gd name="connsiteX39" fmla="*/ 143198 w 143252"/>
                    <a:gd name="connsiteY39" fmla="*/ 432497 h 558639"/>
                    <a:gd name="connsiteX40" fmla="*/ 142558 w 143252"/>
                    <a:gd name="connsiteY40" fmla="*/ 436665 h 558639"/>
                    <a:gd name="connsiteX41" fmla="*/ 141849 w 143252"/>
                    <a:gd name="connsiteY41" fmla="*/ 438612 h 558639"/>
                    <a:gd name="connsiteX42" fmla="*/ 140980 w 143252"/>
                    <a:gd name="connsiteY42" fmla="*/ 440467 h 558639"/>
                    <a:gd name="connsiteX43" fmla="*/ 131101 w 143252"/>
                    <a:gd name="connsiteY43" fmla="*/ 450864 h 558639"/>
                    <a:gd name="connsiteX44" fmla="*/ 120422 w 143252"/>
                    <a:gd name="connsiteY44" fmla="*/ 457528 h 558639"/>
                    <a:gd name="connsiteX45" fmla="*/ 101099 w 143252"/>
                    <a:gd name="connsiteY45" fmla="*/ 469437 h 558639"/>
                    <a:gd name="connsiteX46" fmla="*/ 87378 w 143252"/>
                    <a:gd name="connsiteY46" fmla="*/ 483980 h 558639"/>
                    <a:gd name="connsiteX47" fmla="*/ 83559 w 143252"/>
                    <a:gd name="connsiteY47" fmla="*/ 492385 h 558639"/>
                    <a:gd name="connsiteX48" fmla="*/ 83468 w 143252"/>
                    <a:gd name="connsiteY48" fmla="*/ 492660 h 558639"/>
                    <a:gd name="connsiteX49" fmla="*/ 83445 w 143252"/>
                    <a:gd name="connsiteY49" fmla="*/ 492706 h 558639"/>
                    <a:gd name="connsiteX50" fmla="*/ 83445 w 143252"/>
                    <a:gd name="connsiteY50" fmla="*/ 492866 h 558639"/>
                    <a:gd name="connsiteX51" fmla="*/ 83262 w 143252"/>
                    <a:gd name="connsiteY51" fmla="*/ 493438 h 558639"/>
                    <a:gd name="connsiteX52" fmla="*/ 82965 w 143252"/>
                    <a:gd name="connsiteY52" fmla="*/ 494584 h 558639"/>
                    <a:gd name="connsiteX53" fmla="*/ 82370 w 143252"/>
                    <a:gd name="connsiteY53" fmla="*/ 496873 h 558639"/>
                    <a:gd name="connsiteX54" fmla="*/ 81570 w 143252"/>
                    <a:gd name="connsiteY54" fmla="*/ 501179 h 558639"/>
                    <a:gd name="connsiteX55" fmla="*/ 81821 w 143252"/>
                    <a:gd name="connsiteY55" fmla="*/ 517416 h 558639"/>
                    <a:gd name="connsiteX56" fmla="*/ 84337 w 143252"/>
                    <a:gd name="connsiteY56" fmla="*/ 531638 h 558639"/>
                    <a:gd name="connsiteX57" fmla="*/ 82759 w 143252"/>
                    <a:gd name="connsiteY57" fmla="*/ 551883 h 558639"/>
                    <a:gd name="connsiteX58" fmla="*/ 81844 w 143252"/>
                    <a:gd name="connsiteY58" fmla="*/ 554815 h 558639"/>
                    <a:gd name="connsiteX59" fmla="*/ 81089 w 143252"/>
                    <a:gd name="connsiteY59" fmla="*/ 556922 h 558639"/>
                    <a:gd name="connsiteX60" fmla="*/ 80495 w 143252"/>
                    <a:gd name="connsiteY60" fmla="*/ 558639 h 558639"/>
                    <a:gd name="connsiteX61" fmla="*/ 80952 w 143252"/>
                    <a:gd name="connsiteY61" fmla="*/ 556876 h 558639"/>
                    <a:gd name="connsiteX62" fmla="*/ 81501 w 143252"/>
                    <a:gd name="connsiteY62" fmla="*/ 554723 h 558639"/>
                    <a:gd name="connsiteX63" fmla="*/ 82141 w 143252"/>
                    <a:gd name="connsiteY63" fmla="*/ 551723 h 558639"/>
                    <a:gd name="connsiteX64" fmla="*/ 82759 w 143252"/>
                    <a:gd name="connsiteY64" fmla="*/ 547921 h 558639"/>
                    <a:gd name="connsiteX65" fmla="*/ 83102 w 143252"/>
                    <a:gd name="connsiteY65" fmla="*/ 543295 h 558639"/>
                    <a:gd name="connsiteX66" fmla="*/ 82096 w 143252"/>
                    <a:gd name="connsiteY66" fmla="*/ 531982 h 558639"/>
                    <a:gd name="connsiteX67" fmla="*/ 78574 w 143252"/>
                    <a:gd name="connsiteY67" fmla="*/ 518103 h 558639"/>
                    <a:gd name="connsiteX68" fmla="*/ 77225 w 143252"/>
                    <a:gd name="connsiteY68" fmla="*/ 500652 h 558639"/>
                    <a:gd name="connsiteX69" fmla="*/ 77842 w 143252"/>
                    <a:gd name="connsiteY69" fmla="*/ 495866 h 558639"/>
                    <a:gd name="connsiteX70" fmla="*/ 78277 w 143252"/>
                    <a:gd name="connsiteY70" fmla="*/ 493553 h 558639"/>
                    <a:gd name="connsiteX71" fmla="*/ 78506 w 143252"/>
                    <a:gd name="connsiteY71" fmla="*/ 492408 h 558639"/>
                    <a:gd name="connsiteX72" fmla="*/ 78620 w 143252"/>
                    <a:gd name="connsiteY72" fmla="*/ 491789 h 558639"/>
                    <a:gd name="connsiteX73" fmla="*/ 78620 w 143252"/>
                    <a:gd name="connsiteY73" fmla="*/ 491652 h 558639"/>
                    <a:gd name="connsiteX74" fmla="*/ 78711 w 143252"/>
                    <a:gd name="connsiteY74" fmla="*/ 491400 h 558639"/>
                    <a:gd name="connsiteX75" fmla="*/ 78803 w 143252"/>
                    <a:gd name="connsiteY75" fmla="*/ 491102 h 558639"/>
                    <a:gd name="connsiteX76" fmla="*/ 82576 w 143252"/>
                    <a:gd name="connsiteY76" fmla="*/ 481277 h 558639"/>
                    <a:gd name="connsiteX77" fmla="*/ 97051 w 143252"/>
                    <a:gd name="connsiteY77" fmla="*/ 464284 h 558639"/>
                    <a:gd name="connsiteX78" fmla="*/ 116489 w 143252"/>
                    <a:gd name="connsiteY78" fmla="*/ 450979 h 558639"/>
                    <a:gd name="connsiteX79" fmla="*/ 126253 w 143252"/>
                    <a:gd name="connsiteY79" fmla="*/ 444360 h 558639"/>
                    <a:gd name="connsiteX80" fmla="*/ 133411 w 143252"/>
                    <a:gd name="connsiteY80" fmla="*/ 436528 h 558639"/>
                    <a:gd name="connsiteX81" fmla="*/ 133548 w 143252"/>
                    <a:gd name="connsiteY81" fmla="*/ 427413 h 558639"/>
                    <a:gd name="connsiteX82" fmla="*/ 131033 w 143252"/>
                    <a:gd name="connsiteY82" fmla="*/ 422397 h 558639"/>
                    <a:gd name="connsiteX83" fmla="*/ 129409 w 143252"/>
                    <a:gd name="connsiteY83" fmla="*/ 419947 h 558639"/>
                    <a:gd name="connsiteX84" fmla="*/ 127580 w 143252"/>
                    <a:gd name="connsiteY84" fmla="*/ 417519 h 558639"/>
                    <a:gd name="connsiteX85" fmla="*/ 118798 w 143252"/>
                    <a:gd name="connsiteY85" fmla="*/ 407076 h 558639"/>
                    <a:gd name="connsiteX86" fmla="*/ 114545 w 143252"/>
                    <a:gd name="connsiteY86" fmla="*/ 401374 h 558639"/>
                    <a:gd name="connsiteX87" fmla="*/ 112441 w 143252"/>
                    <a:gd name="connsiteY87" fmla="*/ 398488 h 558639"/>
                    <a:gd name="connsiteX88" fmla="*/ 110497 w 143252"/>
                    <a:gd name="connsiteY88" fmla="*/ 395442 h 558639"/>
                    <a:gd name="connsiteX89" fmla="*/ 92889 w 143252"/>
                    <a:gd name="connsiteY89" fmla="*/ 338692 h 558639"/>
                    <a:gd name="connsiteX90" fmla="*/ 101899 w 143252"/>
                    <a:gd name="connsiteY90" fmla="*/ 279010 h 558639"/>
                    <a:gd name="connsiteX91" fmla="*/ 107547 w 143252"/>
                    <a:gd name="connsiteY91" fmla="*/ 250361 h 558639"/>
                    <a:gd name="connsiteX92" fmla="*/ 109011 w 143252"/>
                    <a:gd name="connsiteY92" fmla="*/ 222031 h 558639"/>
                    <a:gd name="connsiteX93" fmla="*/ 105123 w 143252"/>
                    <a:gd name="connsiteY93" fmla="*/ 194251 h 558639"/>
                    <a:gd name="connsiteX94" fmla="*/ 103545 w 143252"/>
                    <a:gd name="connsiteY94" fmla="*/ 187495 h 558639"/>
                    <a:gd name="connsiteX95" fmla="*/ 101762 w 143252"/>
                    <a:gd name="connsiteY95" fmla="*/ 180694 h 558639"/>
                    <a:gd name="connsiteX96" fmla="*/ 100824 w 143252"/>
                    <a:gd name="connsiteY96" fmla="*/ 177281 h 558639"/>
                    <a:gd name="connsiteX97" fmla="*/ 100596 w 143252"/>
                    <a:gd name="connsiteY97" fmla="*/ 176411 h 558639"/>
                    <a:gd name="connsiteX98" fmla="*/ 100504 w 143252"/>
                    <a:gd name="connsiteY98" fmla="*/ 176068 h 558639"/>
                    <a:gd name="connsiteX99" fmla="*/ 100367 w 143252"/>
                    <a:gd name="connsiteY99" fmla="*/ 175633 h 558639"/>
                    <a:gd name="connsiteX100" fmla="*/ 99841 w 143252"/>
                    <a:gd name="connsiteY100" fmla="*/ 174052 h 558639"/>
                    <a:gd name="connsiteX101" fmla="*/ 97737 w 143252"/>
                    <a:gd name="connsiteY101" fmla="*/ 167663 h 558639"/>
                    <a:gd name="connsiteX102" fmla="*/ 86349 w 143252"/>
                    <a:gd name="connsiteY102" fmla="*/ 143731 h 558639"/>
                    <a:gd name="connsiteX103" fmla="*/ 72285 w 143252"/>
                    <a:gd name="connsiteY103" fmla="*/ 122249 h 558639"/>
                    <a:gd name="connsiteX104" fmla="*/ 41940 w 143252"/>
                    <a:gd name="connsiteY104" fmla="*/ 85675 h 558639"/>
                    <a:gd name="connsiteX105" fmla="*/ 14590 w 143252"/>
                    <a:gd name="connsiteY105" fmla="*/ 55651 h 558639"/>
                    <a:gd name="connsiteX106" fmla="*/ 5191 w 143252"/>
                    <a:gd name="connsiteY106" fmla="*/ 41086 h 558639"/>
                    <a:gd name="connsiteX107" fmla="*/ 2447 w 143252"/>
                    <a:gd name="connsiteY107" fmla="*/ 33849 h 558639"/>
                    <a:gd name="connsiteX108" fmla="*/ 755 w 143252"/>
                    <a:gd name="connsiteY108" fmla="*/ 27047 h 558639"/>
                    <a:gd name="connsiteX109" fmla="*/ 138 w 143252"/>
                    <a:gd name="connsiteY109" fmla="*/ 15298 h 558639"/>
                    <a:gd name="connsiteX110" fmla="*/ 1487 w 143252"/>
                    <a:gd name="connsiteY110" fmla="*/ 6756 h 558639"/>
                    <a:gd name="connsiteX111" fmla="*/ 3888 w 143252"/>
                    <a:gd name="connsiteY111" fmla="*/ 23 h 5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3252" h="558639">
                      <a:moveTo>
                        <a:pt x="3865" y="0"/>
                      </a:moveTo>
                      <a:cubicBezTo>
                        <a:pt x="3865" y="0"/>
                        <a:pt x="2859" y="2290"/>
                        <a:pt x="2081" y="6871"/>
                      </a:cubicBezTo>
                      <a:cubicBezTo>
                        <a:pt x="1304" y="11405"/>
                        <a:pt x="961" y="18276"/>
                        <a:pt x="2973" y="26566"/>
                      </a:cubicBezTo>
                      <a:cubicBezTo>
                        <a:pt x="3545" y="28627"/>
                        <a:pt x="4094" y="30757"/>
                        <a:pt x="5031" y="32933"/>
                      </a:cubicBezTo>
                      <a:cubicBezTo>
                        <a:pt x="5786" y="35154"/>
                        <a:pt x="6998" y="37284"/>
                        <a:pt x="8119" y="39551"/>
                      </a:cubicBezTo>
                      <a:cubicBezTo>
                        <a:pt x="10702" y="43925"/>
                        <a:pt x="13767" y="48529"/>
                        <a:pt x="17860" y="52743"/>
                      </a:cubicBezTo>
                      <a:cubicBezTo>
                        <a:pt x="18889" y="53796"/>
                        <a:pt x="19850" y="54918"/>
                        <a:pt x="20947" y="55995"/>
                      </a:cubicBezTo>
                      <a:cubicBezTo>
                        <a:pt x="22068" y="57094"/>
                        <a:pt x="23188" y="58193"/>
                        <a:pt x="24332" y="59292"/>
                      </a:cubicBezTo>
                      <a:cubicBezTo>
                        <a:pt x="26641" y="61537"/>
                        <a:pt x="28997" y="63804"/>
                        <a:pt x="31443" y="66163"/>
                      </a:cubicBezTo>
                      <a:cubicBezTo>
                        <a:pt x="36315" y="70835"/>
                        <a:pt x="41391" y="75827"/>
                        <a:pt x="46673" y="81095"/>
                      </a:cubicBezTo>
                      <a:cubicBezTo>
                        <a:pt x="57193" y="91698"/>
                        <a:pt x="68466" y="103378"/>
                        <a:pt x="79054" y="117050"/>
                      </a:cubicBezTo>
                      <a:cubicBezTo>
                        <a:pt x="84451" y="123783"/>
                        <a:pt x="89528" y="131135"/>
                        <a:pt x="94398" y="138875"/>
                      </a:cubicBezTo>
                      <a:cubicBezTo>
                        <a:pt x="99224" y="146662"/>
                        <a:pt x="103431" y="155136"/>
                        <a:pt x="107090" y="164021"/>
                      </a:cubicBezTo>
                      <a:cubicBezTo>
                        <a:pt x="107890" y="166312"/>
                        <a:pt x="108691" y="168602"/>
                        <a:pt x="109514" y="170892"/>
                      </a:cubicBezTo>
                      <a:lnTo>
                        <a:pt x="110109" y="172633"/>
                      </a:lnTo>
                      <a:lnTo>
                        <a:pt x="110269" y="173068"/>
                      </a:lnTo>
                      <a:lnTo>
                        <a:pt x="110429" y="173571"/>
                      </a:lnTo>
                      <a:lnTo>
                        <a:pt x="110680" y="174373"/>
                      </a:lnTo>
                      <a:lnTo>
                        <a:pt x="111686" y="177785"/>
                      </a:lnTo>
                      <a:cubicBezTo>
                        <a:pt x="113058" y="182228"/>
                        <a:pt x="114316" y="187083"/>
                        <a:pt x="115482" y="191824"/>
                      </a:cubicBezTo>
                      <a:cubicBezTo>
                        <a:pt x="117792" y="201328"/>
                        <a:pt x="119507" y="211245"/>
                        <a:pt x="120056" y="221390"/>
                      </a:cubicBezTo>
                      <a:cubicBezTo>
                        <a:pt x="120651" y="231513"/>
                        <a:pt x="120056" y="241818"/>
                        <a:pt x="118684" y="251872"/>
                      </a:cubicBezTo>
                      <a:cubicBezTo>
                        <a:pt x="117335" y="261949"/>
                        <a:pt x="115254" y="271796"/>
                        <a:pt x="113058" y="281530"/>
                      </a:cubicBezTo>
                      <a:cubicBezTo>
                        <a:pt x="110772" y="291309"/>
                        <a:pt x="108417" y="300813"/>
                        <a:pt x="106701" y="310294"/>
                      </a:cubicBezTo>
                      <a:cubicBezTo>
                        <a:pt x="104986" y="319775"/>
                        <a:pt x="103866" y="329257"/>
                        <a:pt x="103935" y="338555"/>
                      </a:cubicBezTo>
                      <a:cubicBezTo>
                        <a:pt x="104003" y="347853"/>
                        <a:pt x="105283" y="356945"/>
                        <a:pt x="107845" y="365602"/>
                      </a:cubicBezTo>
                      <a:cubicBezTo>
                        <a:pt x="108576" y="367731"/>
                        <a:pt x="109148" y="369930"/>
                        <a:pt x="109994" y="372014"/>
                      </a:cubicBezTo>
                      <a:cubicBezTo>
                        <a:pt x="110863" y="374098"/>
                        <a:pt x="111732" y="376159"/>
                        <a:pt x="112578" y="378243"/>
                      </a:cubicBezTo>
                      <a:cubicBezTo>
                        <a:pt x="113607" y="380235"/>
                        <a:pt x="114614" y="382251"/>
                        <a:pt x="115620" y="384221"/>
                      </a:cubicBezTo>
                      <a:cubicBezTo>
                        <a:pt x="116603" y="386236"/>
                        <a:pt x="117884" y="388091"/>
                        <a:pt x="119004" y="389992"/>
                      </a:cubicBezTo>
                      <a:lnTo>
                        <a:pt x="120742" y="392855"/>
                      </a:lnTo>
                      <a:lnTo>
                        <a:pt x="122663" y="395603"/>
                      </a:lnTo>
                      <a:cubicBezTo>
                        <a:pt x="123966" y="397389"/>
                        <a:pt x="125156" y="399267"/>
                        <a:pt x="126528" y="401007"/>
                      </a:cubicBezTo>
                      <a:cubicBezTo>
                        <a:pt x="129340" y="404557"/>
                        <a:pt x="132130" y="408061"/>
                        <a:pt x="134875" y="411542"/>
                      </a:cubicBezTo>
                      <a:cubicBezTo>
                        <a:pt x="135561" y="412366"/>
                        <a:pt x="136292" y="413535"/>
                        <a:pt x="136978" y="414519"/>
                      </a:cubicBezTo>
                      <a:cubicBezTo>
                        <a:pt x="137710" y="415527"/>
                        <a:pt x="138350" y="416557"/>
                        <a:pt x="138945" y="417657"/>
                      </a:cubicBezTo>
                      <a:cubicBezTo>
                        <a:pt x="140203" y="419764"/>
                        <a:pt x="141254" y="422054"/>
                        <a:pt x="142055" y="424504"/>
                      </a:cubicBezTo>
                      <a:cubicBezTo>
                        <a:pt x="142421" y="425787"/>
                        <a:pt x="142855" y="427001"/>
                        <a:pt x="142992" y="428375"/>
                      </a:cubicBezTo>
                      <a:lnTo>
                        <a:pt x="143244" y="430390"/>
                      </a:lnTo>
                      <a:cubicBezTo>
                        <a:pt x="143267" y="431100"/>
                        <a:pt x="143244" y="431787"/>
                        <a:pt x="143198" y="432497"/>
                      </a:cubicBezTo>
                      <a:cubicBezTo>
                        <a:pt x="143244" y="433894"/>
                        <a:pt x="142832" y="435291"/>
                        <a:pt x="142558" y="436665"/>
                      </a:cubicBezTo>
                      <a:cubicBezTo>
                        <a:pt x="142398" y="437352"/>
                        <a:pt x="142078" y="437971"/>
                        <a:pt x="141849" y="438612"/>
                      </a:cubicBezTo>
                      <a:cubicBezTo>
                        <a:pt x="141575" y="439253"/>
                        <a:pt x="141346" y="439917"/>
                        <a:pt x="140980" y="440467"/>
                      </a:cubicBezTo>
                      <a:cubicBezTo>
                        <a:pt x="138350" y="445184"/>
                        <a:pt x="134623" y="448276"/>
                        <a:pt x="131101" y="450864"/>
                      </a:cubicBezTo>
                      <a:cubicBezTo>
                        <a:pt x="127511" y="453452"/>
                        <a:pt x="123944" y="455559"/>
                        <a:pt x="120422" y="457528"/>
                      </a:cubicBezTo>
                      <a:cubicBezTo>
                        <a:pt x="113424" y="461491"/>
                        <a:pt x="106816" y="465178"/>
                        <a:pt x="101099" y="469437"/>
                      </a:cubicBezTo>
                      <a:cubicBezTo>
                        <a:pt x="95405" y="473697"/>
                        <a:pt x="90580" y="478506"/>
                        <a:pt x="87378" y="483980"/>
                      </a:cubicBezTo>
                      <a:cubicBezTo>
                        <a:pt x="85663" y="486659"/>
                        <a:pt x="84542" y="489545"/>
                        <a:pt x="83559" y="492385"/>
                      </a:cubicBezTo>
                      <a:lnTo>
                        <a:pt x="83468" y="492660"/>
                      </a:lnTo>
                      <a:cubicBezTo>
                        <a:pt x="83422" y="492797"/>
                        <a:pt x="83468" y="492660"/>
                        <a:pt x="83445" y="492706"/>
                      </a:cubicBezTo>
                      <a:lnTo>
                        <a:pt x="83445" y="492866"/>
                      </a:lnTo>
                      <a:cubicBezTo>
                        <a:pt x="83445" y="492866"/>
                        <a:pt x="83262" y="493438"/>
                        <a:pt x="83262" y="493438"/>
                      </a:cubicBezTo>
                      <a:lnTo>
                        <a:pt x="82965" y="494584"/>
                      </a:lnTo>
                      <a:cubicBezTo>
                        <a:pt x="82759" y="495362"/>
                        <a:pt x="82553" y="496118"/>
                        <a:pt x="82370" y="496873"/>
                      </a:cubicBezTo>
                      <a:cubicBezTo>
                        <a:pt x="81936" y="498385"/>
                        <a:pt x="81844" y="499759"/>
                        <a:pt x="81570" y="501179"/>
                      </a:cubicBezTo>
                      <a:cubicBezTo>
                        <a:pt x="80701" y="506881"/>
                        <a:pt x="81021" y="512355"/>
                        <a:pt x="81821" y="517416"/>
                      </a:cubicBezTo>
                      <a:cubicBezTo>
                        <a:pt x="82645" y="522500"/>
                        <a:pt x="83811" y="527241"/>
                        <a:pt x="84337" y="531638"/>
                      </a:cubicBezTo>
                      <a:cubicBezTo>
                        <a:pt x="85457" y="540478"/>
                        <a:pt x="84108" y="547440"/>
                        <a:pt x="82759" y="551883"/>
                      </a:cubicBezTo>
                      <a:cubicBezTo>
                        <a:pt x="82507" y="553005"/>
                        <a:pt x="82164" y="553990"/>
                        <a:pt x="81844" y="554815"/>
                      </a:cubicBezTo>
                      <a:cubicBezTo>
                        <a:pt x="81547" y="555662"/>
                        <a:pt x="81318" y="556372"/>
                        <a:pt x="81089" y="556922"/>
                      </a:cubicBezTo>
                      <a:cubicBezTo>
                        <a:pt x="80701" y="558044"/>
                        <a:pt x="80495" y="558639"/>
                        <a:pt x="80495" y="558639"/>
                      </a:cubicBezTo>
                      <a:cubicBezTo>
                        <a:pt x="80495" y="558639"/>
                        <a:pt x="80655" y="558021"/>
                        <a:pt x="80952" y="556876"/>
                      </a:cubicBezTo>
                      <a:cubicBezTo>
                        <a:pt x="81089" y="556303"/>
                        <a:pt x="81272" y="555593"/>
                        <a:pt x="81501" y="554723"/>
                      </a:cubicBezTo>
                      <a:cubicBezTo>
                        <a:pt x="81730" y="553853"/>
                        <a:pt x="81981" y="552891"/>
                        <a:pt x="82141" y="551723"/>
                      </a:cubicBezTo>
                      <a:cubicBezTo>
                        <a:pt x="82324" y="550555"/>
                        <a:pt x="82576" y="549318"/>
                        <a:pt x="82759" y="547921"/>
                      </a:cubicBezTo>
                      <a:cubicBezTo>
                        <a:pt x="82850" y="546524"/>
                        <a:pt x="83033" y="544967"/>
                        <a:pt x="83102" y="543295"/>
                      </a:cubicBezTo>
                      <a:cubicBezTo>
                        <a:pt x="83125" y="539974"/>
                        <a:pt x="82919" y="536150"/>
                        <a:pt x="82096" y="531982"/>
                      </a:cubicBezTo>
                      <a:cubicBezTo>
                        <a:pt x="81272" y="527814"/>
                        <a:pt x="79809" y="523279"/>
                        <a:pt x="78574" y="518103"/>
                      </a:cubicBezTo>
                      <a:cubicBezTo>
                        <a:pt x="77316" y="512905"/>
                        <a:pt x="76653" y="506973"/>
                        <a:pt x="77225" y="500652"/>
                      </a:cubicBezTo>
                      <a:cubicBezTo>
                        <a:pt x="77431" y="499095"/>
                        <a:pt x="77499" y="497377"/>
                        <a:pt x="77842" y="495866"/>
                      </a:cubicBezTo>
                      <a:cubicBezTo>
                        <a:pt x="78002" y="495110"/>
                        <a:pt x="78140" y="494332"/>
                        <a:pt x="78277" y="493553"/>
                      </a:cubicBezTo>
                      <a:lnTo>
                        <a:pt x="78506" y="492408"/>
                      </a:lnTo>
                      <a:lnTo>
                        <a:pt x="78620" y="491789"/>
                      </a:lnTo>
                      <a:lnTo>
                        <a:pt x="78620" y="491652"/>
                      </a:lnTo>
                      <a:cubicBezTo>
                        <a:pt x="78620" y="491652"/>
                        <a:pt x="78711" y="491400"/>
                        <a:pt x="78711" y="491400"/>
                      </a:cubicBezTo>
                      <a:lnTo>
                        <a:pt x="78803" y="491102"/>
                      </a:lnTo>
                      <a:cubicBezTo>
                        <a:pt x="79694" y="487827"/>
                        <a:pt x="80815" y="484438"/>
                        <a:pt x="82576" y="481277"/>
                      </a:cubicBezTo>
                      <a:cubicBezTo>
                        <a:pt x="85892" y="474819"/>
                        <a:pt x="91128" y="469163"/>
                        <a:pt x="97051" y="464284"/>
                      </a:cubicBezTo>
                      <a:cubicBezTo>
                        <a:pt x="103020" y="459406"/>
                        <a:pt x="109789" y="455215"/>
                        <a:pt x="116489" y="450979"/>
                      </a:cubicBezTo>
                      <a:cubicBezTo>
                        <a:pt x="119827" y="448826"/>
                        <a:pt x="123189" y="446719"/>
                        <a:pt x="126253" y="444360"/>
                      </a:cubicBezTo>
                      <a:cubicBezTo>
                        <a:pt x="129295" y="442024"/>
                        <a:pt x="131993" y="439367"/>
                        <a:pt x="133411" y="436528"/>
                      </a:cubicBezTo>
                      <a:cubicBezTo>
                        <a:pt x="134829" y="433757"/>
                        <a:pt x="134714" y="430757"/>
                        <a:pt x="133548" y="427413"/>
                      </a:cubicBezTo>
                      <a:cubicBezTo>
                        <a:pt x="132931" y="425741"/>
                        <a:pt x="132107" y="424047"/>
                        <a:pt x="131033" y="422397"/>
                      </a:cubicBezTo>
                      <a:cubicBezTo>
                        <a:pt x="130552" y="421527"/>
                        <a:pt x="129981" y="420726"/>
                        <a:pt x="129409" y="419947"/>
                      </a:cubicBezTo>
                      <a:cubicBezTo>
                        <a:pt x="128769" y="419145"/>
                        <a:pt x="128334" y="418390"/>
                        <a:pt x="127580" y="417519"/>
                      </a:cubicBezTo>
                      <a:cubicBezTo>
                        <a:pt x="124676" y="414061"/>
                        <a:pt x="121748" y="410603"/>
                        <a:pt x="118798" y="407076"/>
                      </a:cubicBezTo>
                      <a:cubicBezTo>
                        <a:pt x="117312" y="405244"/>
                        <a:pt x="115986" y="403298"/>
                        <a:pt x="114545" y="401374"/>
                      </a:cubicBezTo>
                      <a:lnTo>
                        <a:pt x="112441" y="398488"/>
                      </a:lnTo>
                      <a:lnTo>
                        <a:pt x="110497" y="395442"/>
                      </a:lnTo>
                      <a:cubicBezTo>
                        <a:pt x="99749" y="379503"/>
                        <a:pt x="92889" y="359235"/>
                        <a:pt x="92889" y="338692"/>
                      </a:cubicBezTo>
                      <a:cubicBezTo>
                        <a:pt x="92615" y="318195"/>
                        <a:pt x="97509" y="298110"/>
                        <a:pt x="101899" y="279010"/>
                      </a:cubicBezTo>
                      <a:cubicBezTo>
                        <a:pt x="104117" y="269415"/>
                        <a:pt x="106198" y="259842"/>
                        <a:pt x="107547" y="250361"/>
                      </a:cubicBezTo>
                      <a:cubicBezTo>
                        <a:pt x="108919" y="240856"/>
                        <a:pt x="109491" y="231375"/>
                        <a:pt x="109011" y="222031"/>
                      </a:cubicBezTo>
                      <a:cubicBezTo>
                        <a:pt x="108531" y="212687"/>
                        <a:pt x="107113" y="203389"/>
                        <a:pt x="105123" y="194251"/>
                      </a:cubicBezTo>
                      <a:cubicBezTo>
                        <a:pt x="104689" y="191961"/>
                        <a:pt x="104049" y="189740"/>
                        <a:pt x="103545" y="187495"/>
                      </a:cubicBezTo>
                      <a:cubicBezTo>
                        <a:pt x="103043" y="185274"/>
                        <a:pt x="102402" y="182984"/>
                        <a:pt x="101762" y="180694"/>
                      </a:cubicBezTo>
                      <a:lnTo>
                        <a:pt x="100824" y="177281"/>
                      </a:lnTo>
                      <a:lnTo>
                        <a:pt x="100596" y="176411"/>
                      </a:lnTo>
                      <a:lnTo>
                        <a:pt x="100504" y="176068"/>
                      </a:lnTo>
                      <a:lnTo>
                        <a:pt x="100367" y="175633"/>
                      </a:lnTo>
                      <a:lnTo>
                        <a:pt x="99841" y="174052"/>
                      </a:lnTo>
                      <a:cubicBezTo>
                        <a:pt x="99132" y="171899"/>
                        <a:pt x="98423" y="169770"/>
                        <a:pt x="97737" y="167663"/>
                      </a:cubicBezTo>
                      <a:cubicBezTo>
                        <a:pt x="94513" y="159304"/>
                        <a:pt x="90671" y="151311"/>
                        <a:pt x="86349" y="143731"/>
                      </a:cubicBezTo>
                      <a:cubicBezTo>
                        <a:pt x="81936" y="136196"/>
                        <a:pt x="77316" y="128982"/>
                        <a:pt x="72285" y="122249"/>
                      </a:cubicBezTo>
                      <a:cubicBezTo>
                        <a:pt x="62384" y="108691"/>
                        <a:pt x="51864" y="96668"/>
                        <a:pt x="41940" y="85675"/>
                      </a:cubicBezTo>
                      <a:cubicBezTo>
                        <a:pt x="31992" y="74682"/>
                        <a:pt x="22525" y="65041"/>
                        <a:pt x="14590" y="55651"/>
                      </a:cubicBezTo>
                      <a:cubicBezTo>
                        <a:pt x="10543" y="50956"/>
                        <a:pt x="7547" y="45895"/>
                        <a:pt x="5191" y="41086"/>
                      </a:cubicBezTo>
                      <a:cubicBezTo>
                        <a:pt x="4162" y="38589"/>
                        <a:pt x="3065" y="36253"/>
                        <a:pt x="2447" y="33849"/>
                      </a:cubicBezTo>
                      <a:cubicBezTo>
                        <a:pt x="1624" y="31536"/>
                        <a:pt x="1212" y="29200"/>
                        <a:pt x="755" y="27047"/>
                      </a:cubicBezTo>
                      <a:cubicBezTo>
                        <a:pt x="69" y="22673"/>
                        <a:pt x="-183" y="18711"/>
                        <a:pt x="138" y="15298"/>
                      </a:cubicBezTo>
                      <a:cubicBezTo>
                        <a:pt x="321" y="11886"/>
                        <a:pt x="915" y="9023"/>
                        <a:pt x="1487" y="6756"/>
                      </a:cubicBezTo>
                      <a:cubicBezTo>
                        <a:pt x="2676" y="2221"/>
                        <a:pt x="3888" y="23"/>
                        <a:pt x="3888" y="23"/>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3" name="Freeform: Shape 2157">
                  <a:extLst>
                    <a:ext uri="{FF2B5EF4-FFF2-40B4-BE49-F238E27FC236}">
                      <a16:creationId xmlns:a16="http://schemas.microsoft.com/office/drawing/2014/main" id="{B59F3507-473B-3253-3259-2515563191D6}"/>
                    </a:ext>
                  </a:extLst>
                </p:cNvPr>
                <p:cNvSpPr/>
                <p:nvPr/>
              </p:nvSpPr>
              <p:spPr>
                <a:xfrm>
                  <a:off x="4689479" y="3987199"/>
                  <a:ext cx="36068" cy="57414"/>
                </a:xfrm>
                <a:custGeom>
                  <a:avLst/>
                  <a:gdLst>
                    <a:gd name="connsiteX0" fmla="*/ 35948 w 36068"/>
                    <a:gd name="connsiteY0" fmla="*/ 57346 h 57414"/>
                    <a:gd name="connsiteX1" fmla="*/ 35033 w 36068"/>
                    <a:gd name="connsiteY1" fmla="*/ 54391 h 57414"/>
                    <a:gd name="connsiteX2" fmla="*/ 33547 w 36068"/>
                    <a:gd name="connsiteY2" fmla="*/ 51254 h 57414"/>
                    <a:gd name="connsiteX3" fmla="*/ 31100 w 36068"/>
                    <a:gd name="connsiteY3" fmla="*/ 47567 h 57414"/>
                    <a:gd name="connsiteX4" fmla="*/ 29500 w 36068"/>
                    <a:gd name="connsiteY4" fmla="*/ 45666 h 57414"/>
                    <a:gd name="connsiteX5" fmla="*/ 27670 w 36068"/>
                    <a:gd name="connsiteY5" fmla="*/ 43719 h 57414"/>
                    <a:gd name="connsiteX6" fmla="*/ 25589 w 36068"/>
                    <a:gd name="connsiteY6" fmla="*/ 41864 h 57414"/>
                    <a:gd name="connsiteX7" fmla="*/ 24491 w 36068"/>
                    <a:gd name="connsiteY7" fmla="*/ 40925 h 57414"/>
                    <a:gd name="connsiteX8" fmla="*/ 23302 w 36068"/>
                    <a:gd name="connsiteY8" fmla="*/ 40032 h 57414"/>
                    <a:gd name="connsiteX9" fmla="*/ 20810 w 36068"/>
                    <a:gd name="connsiteY9" fmla="*/ 38291 h 57414"/>
                    <a:gd name="connsiteX10" fmla="*/ 18157 w 36068"/>
                    <a:gd name="connsiteY10" fmla="*/ 36642 h 57414"/>
                    <a:gd name="connsiteX11" fmla="*/ 15299 w 36068"/>
                    <a:gd name="connsiteY11" fmla="*/ 34994 h 57414"/>
                    <a:gd name="connsiteX12" fmla="*/ 12395 w 36068"/>
                    <a:gd name="connsiteY12" fmla="*/ 33276 h 57414"/>
                    <a:gd name="connsiteX13" fmla="*/ 9399 w 36068"/>
                    <a:gd name="connsiteY13" fmla="*/ 31055 h 57414"/>
                    <a:gd name="connsiteX14" fmla="*/ 6678 w 36068"/>
                    <a:gd name="connsiteY14" fmla="*/ 28650 h 57414"/>
                    <a:gd name="connsiteX15" fmla="*/ 4276 w 36068"/>
                    <a:gd name="connsiteY15" fmla="*/ 25924 h 57414"/>
                    <a:gd name="connsiteX16" fmla="*/ 2310 w 36068"/>
                    <a:gd name="connsiteY16" fmla="*/ 22879 h 57414"/>
                    <a:gd name="connsiteX17" fmla="*/ 137 w 36068"/>
                    <a:gd name="connsiteY17" fmla="*/ 16352 h 57414"/>
                    <a:gd name="connsiteX18" fmla="*/ 434 w 36068"/>
                    <a:gd name="connsiteY18" fmla="*/ 10283 h 57414"/>
                    <a:gd name="connsiteX19" fmla="*/ 2081 w 36068"/>
                    <a:gd name="connsiteY19" fmla="*/ 5611 h 57414"/>
                    <a:gd name="connsiteX20" fmla="*/ 4002 w 36068"/>
                    <a:gd name="connsiteY20" fmla="*/ 2450 h 57414"/>
                    <a:gd name="connsiteX21" fmla="*/ 5465 w 36068"/>
                    <a:gd name="connsiteY21" fmla="*/ 618 h 57414"/>
                    <a:gd name="connsiteX22" fmla="*/ 6014 w 36068"/>
                    <a:gd name="connsiteY22" fmla="*/ 0 h 57414"/>
                    <a:gd name="connsiteX23" fmla="*/ 5740 w 36068"/>
                    <a:gd name="connsiteY23" fmla="*/ 779 h 57414"/>
                    <a:gd name="connsiteX24" fmla="*/ 5008 w 36068"/>
                    <a:gd name="connsiteY24" fmla="*/ 2954 h 57414"/>
                    <a:gd name="connsiteX25" fmla="*/ 4116 w 36068"/>
                    <a:gd name="connsiteY25" fmla="*/ 6344 h 57414"/>
                    <a:gd name="connsiteX26" fmla="*/ 3659 w 36068"/>
                    <a:gd name="connsiteY26" fmla="*/ 10672 h 57414"/>
                    <a:gd name="connsiteX27" fmla="*/ 4299 w 36068"/>
                    <a:gd name="connsiteY27" fmla="*/ 15504 h 57414"/>
                    <a:gd name="connsiteX28" fmla="*/ 5260 w 36068"/>
                    <a:gd name="connsiteY28" fmla="*/ 17909 h 57414"/>
                    <a:gd name="connsiteX29" fmla="*/ 5854 w 36068"/>
                    <a:gd name="connsiteY29" fmla="*/ 19123 h 57414"/>
                    <a:gd name="connsiteX30" fmla="*/ 6609 w 36068"/>
                    <a:gd name="connsiteY30" fmla="*/ 20268 h 57414"/>
                    <a:gd name="connsiteX31" fmla="*/ 8347 w 36068"/>
                    <a:gd name="connsiteY31" fmla="*/ 22512 h 57414"/>
                    <a:gd name="connsiteX32" fmla="*/ 10428 w 36068"/>
                    <a:gd name="connsiteY32" fmla="*/ 24619 h 57414"/>
                    <a:gd name="connsiteX33" fmla="*/ 12783 w 36068"/>
                    <a:gd name="connsiteY33" fmla="*/ 26589 h 57414"/>
                    <a:gd name="connsiteX34" fmla="*/ 15276 w 36068"/>
                    <a:gd name="connsiteY34" fmla="*/ 28352 h 57414"/>
                    <a:gd name="connsiteX35" fmla="*/ 21016 w 36068"/>
                    <a:gd name="connsiteY35" fmla="*/ 31948 h 57414"/>
                    <a:gd name="connsiteX36" fmla="*/ 23828 w 36068"/>
                    <a:gd name="connsiteY36" fmla="*/ 33986 h 57414"/>
                    <a:gd name="connsiteX37" fmla="*/ 26435 w 36068"/>
                    <a:gd name="connsiteY37" fmla="*/ 36162 h 57414"/>
                    <a:gd name="connsiteX38" fmla="*/ 28768 w 36068"/>
                    <a:gd name="connsiteY38" fmla="*/ 38520 h 57414"/>
                    <a:gd name="connsiteX39" fmla="*/ 30780 w 36068"/>
                    <a:gd name="connsiteY39" fmla="*/ 40971 h 57414"/>
                    <a:gd name="connsiteX40" fmla="*/ 33822 w 36068"/>
                    <a:gd name="connsiteY40" fmla="*/ 45918 h 57414"/>
                    <a:gd name="connsiteX41" fmla="*/ 35491 w 36068"/>
                    <a:gd name="connsiteY41" fmla="*/ 50521 h 57414"/>
                    <a:gd name="connsiteX42" fmla="*/ 36040 w 36068"/>
                    <a:gd name="connsiteY42" fmla="*/ 54208 h 57414"/>
                    <a:gd name="connsiteX43" fmla="*/ 35994 w 36068"/>
                    <a:gd name="connsiteY43" fmla="*/ 56590 h 57414"/>
                    <a:gd name="connsiteX44" fmla="*/ 35857 w 36068"/>
                    <a:gd name="connsiteY44" fmla="*/ 57414 h 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68" h="57414">
                      <a:moveTo>
                        <a:pt x="35948" y="57346"/>
                      </a:moveTo>
                      <a:cubicBezTo>
                        <a:pt x="35948" y="57346"/>
                        <a:pt x="35742" y="56200"/>
                        <a:pt x="35033" y="54391"/>
                      </a:cubicBezTo>
                      <a:cubicBezTo>
                        <a:pt x="34690" y="53475"/>
                        <a:pt x="34165" y="52422"/>
                        <a:pt x="33547" y="51254"/>
                      </a:cubicBezTo>
                      <a:cubicBezTo>
                        <a:pt x="32861" y="50108"/>
                        <a:pt x="32084" y="48849"/>
                        <a:pt x="31100" y="47567"/>
                      </a:cubicBezTo>
                      <a:cubicBezTo>
                        <a:pt x="30597" y="46948"/>
                        <a:pt x="30094" y="46284"/>
                        <a:pt x="29500" y="45666"/>
                      </a:cubicBezTo>
                      <a:cubicBezTo>
                        <a:pt x="28928" y="45024"/>
                        <a:pt x="28356" y="44360"/>
                        <a:pt x="27670" y="43719"/>
                      </a:cubicBezTo>
                      <a:cubicBezTo>
                        <a:pt x="27030" y="43078"/>
                        <a:pt x="26344" y="42459"/>
                        <a:pt x="25589" y="41864"/>
                      </a:cubicBezTo>
                      <a:cubicBezTo>
                        <a:pt x="25223" y="41543"/>
                        <a:pt x="24857" y="41223"/>
                        <a:pt x="24491" y="40925"/>
                      </a:cubicBezTo>
                      <a:cubicBezTo>
                        <a:pt x="24103" y="40628"/>
                        <a:pt x="23691" y="40353"/>
                        <a:pt x="23302" y="40032"/>
                      </a:cubicBezTo>
                      <a:cubicBezTo>
                        <a:pt x="22525" y="39437"/>
                        <a:pt x="21702" y="38841"/>
                        <a:pt x="20810" y="38291"/>
                      </a:cubicBezTo>
                      <a:cubicBezTo>
                        <a:pt x="19941" y="37719"/>
                        <a:pt x="19095" y="37146"/>
                        <a:pt x="18157" y="36642"/>
                      </a:cubicBezTo>
                      <a:cubicBezTo>
                        <a:pt x="17220" y="36070"/>
                        <a:pt x="16259" y="35520"/>
                        <a:pt x="15299" y="34994"/>
                      </a:cubicBezTo>
                      <a:lnTo>
                        <a:pt x="12395" y="33276"/>
                      </a:lnTo>
                      <a:lnTo>
                        <a:pt x="9399" y="31055"/>
                      </a:lnTo>
                      <a:cubicBezTo>
                        <a:pt x="8461" y="30322"/>
                        <a:pt x="7569" y="29451"/>
                        <a:pt x="6678" y="28650"/>
                      </a:cubicBezTo>
                      <a:cubicBezTo>
                        <a:pt x="5854" y="27757"/>
                        <a:pt x="5008" y="26863"/>
                        <a:pt x="4276" y="25924"/>
                      </a:cubicBezTo>
                      <a:cubicBezTo>
                        <a:pt x="3613" y="24894"/>
                        <a:pt x="2813" y="24024"/>
                        <a:pt x="2310" y="22879"/>
                      </a:cubicBezTo>
                      <a:cubicBezTo>
                        <a:pt x="1098" y="20817"/>
                        <a:pt x="503" y="18527"/>
                        <a:pt x="137" y="16352"/>
                      </a:cubicBezTo>
                      <a:cubicBezTo>
                        <a:pt x="-114" y="14176"/>
                        <a:pt x="-23" y="12092"/>
                        <a:pt x="434" y="10283"/>
                      </a:cubicBezTo>
                      <a:cubicBezTo>
                        <a:pt x="777" y="8473"/>
                        <a:pt x="1463" y="6916"/>
                        <a:pt x="2081" y="5611"/>
                      </a:cubicBezTo>
                      <a:cubicBezTo>
                        <a:pt x="2721" y="4328"/>
                        <a:pt x="3407" y="3275"/>
                        <a:pt x="4002" y="2450"/>
                      </a:cubicBezTo>
                      <a:cubicBezTo>
                        <a:pt x="4574" y="1626"/>
                        <a:pt x="5122" y="1031"/>
                        <a:pt x="5465" y="618"/>
                      </a:cubicBezTo>
                      <a:cubicBezTo>
                        <a:pt x="5831" y="229"/>
                        <a:pt x="6014" y="0"/>
                        <a:pt x="6014" y="0"/>
                      </a:cubicBezTo>
                      <a:cubicBezTo>
                        <a:pt x="6014" y="0"/>
                        <a:pt x="5923" y="275"/>
                        <a:pt x="5740" y="779"/>
                      </a:cubicBezTo>
                      <a:cubicBezTo>
                        <a:pt x="5557" y="1259"/>
                        <a:pt x="5283" y="2015"/>
                        <a:pt x="5008" y="2954"/>
                      </a:cubicBezTo>
                      <a:cubicBezTo>
                        <a:pt x="4688" y="3893"/>
                        <a:pt x="4414" y="5038"/>
                        <a:pt x="4116" y="6344"/>
                      </a:cubicBezTo>
                      <a:cubicBezTo>
                        <a:pt x="3865" y="7649"/>
                        <a:pt x="3659" y="9115"/>
                        <a:pt x="3659" y="10672"/>
                      </a:cubicBezTo>
                      <a:cubicBezTo>
                        <a:pt x="3590" y="12206"/>
                        <a:pt x="3911" y="13855"/>
                        <a:pt x="4299" y="15504"/>
                      </a:cubicBezTo>
                      <a:cubicBezTo>
                        <a:pt x="4619" y="16283"/>
                        <a:pt x="4802" y="17130"/>
                        <a:pt x="5260" y="17909"/>
                      </a:cubicBezTo>
                      <a:cubicBezTo>
                        <a:pt x="5465" y="18298"/>
                        <a:pt x="5671" y="18688"/>
                        <a:pt x="5854" y="19123"/>
                      </a:cubicBezTo>
                      <a:cubicBezTo>
                        <a:pt x="6106" y="19512"/>
                        <a:pt x="6357" y="19879"/>
                        <a:pt x="6609" y="20268"/>
                      </a:cubicBezTo>
                      <a:cubicBezTo>
                        <a:pt x="7043" y="21069"/>
                        <a:pt x="7775" y="21756"/>
                        <a:pt x="8347" y="22512"/>
                      </a:cubicBezTo>
                      <a:cubicBezTo>
                        <a:pt x="9010" y="23222"/>
                        <a:pt x="9742" y="23909"/>
                        <a:pt x="10428" y="24619"/>
                      </a:cubicBezTo>
                      <a:cubicBezTo>
                        <a:pt x="11205" y="25283"/>
                        <a:pt x="12005" y="25924"/>
                        <a:pt x="12783" y="26589"/>
                      </a:cubicBezTo>
                      <a:lnTo>
                        <a:pt x="15276" y="28352"/>
                      </a:lnTo>
                      <a:cubicBezTo>
                        <a:pt x="17197" y="29566"/>
                        <a:pt x="19117" y="30780"/>
                        <a:pt x="21016" y="31948"/>
                      </a:cubicBezTo>
                      <a:cubicBezTo>
                        <a:pt x="21999" y="32543"/>
                        <a:pt x="22914" y="33276"/>
                        <a:pt x="23828" y="33986"/>
                      </a:cubicBezTo>
                      <a:cubicBezTo>
                        <a:pt x="24743" y="34650"/>
                        <a:pt x="25612" y="35383"/>
                        <a:pt x="26435" y="36162"/>
                      </a:cubicBezTo>
                      <a:cubicBezTo>
                        <a:pt x="27281" y="36917"/>
                        <a:pt x="28059" y="37673"/>
                        <a:pt x="28768" y="38520"/>
                      </a:cubicBezTo>
                      <a:cubicBezTo>
                        <a:pt x="29500" y="39299"/>
                        <a:pt x="30186" y="40124"/>
                        <a:pt x="30780" y="40971"/>
                      </a:cubicBezTo>
                      <a:cubicBezTo>
                        <a:pt x="32061" y="42574"/>
                        <a:pt x="33044" y="44292"/>
                        <a:pt x="33822" y="45918"/>
                      </a:cubicBezTo>
                      <a:cubicBezTo>
                        <a:pt x="34622" y="47521"/>
                        <a:pt x="35125" y="49124"/>
                        <a:pt x="35491" y="50521"/>
                      </a:cubicBezTo>
                      <a:cubicBezTo>
                        <a:pt x="35834" y="51918"/>
                        <a:pt x="35994" y="53177"/>
                        <a:pt x="36040" y="54208"/>
                      </a:cubicBezTo>
                      <a:cubicBezTo>
                        <a:pt x="36108" y="55239"/>
                        <a:pt x="36040" y="56063"/>
                        <a:pt x="35994" y="56590"/>
                      </a:cubicBezTo>
                      <a:cubicBezTo>
                        <a:pt x="35925" y="57162"/>
                        <a:pt x="35857" y="57414"/>
                        <a:pt x="35857" y="574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4" name="Freeform: Shape 2158">
                  <a:extLst>
                    <a:ext uri="{FF2B5EF4-FFF2-40B4-BE49-F238E27FC236}">
                      <a16:creationId xmlns:a16="http://schemas.microsoft.com/office/drawing/2014/main" id="{F846D464-9477-8469-8ECB-08365112CC94}"/>
                    </a:ext>
                  </a:extLst>
                </p:cNvPr>
                <p:cNvSpPr/>
                <p:nvPr/>
              </p:nvSpPr>
              <p:spPr>
                <a:xfrm>
                  <a:off x="4701422" y="4017361"/>
                  <a:ext cx="10309" cy="52375"/>
                </a:xfrm>
                <a:custGeom>
                  <a:avLst/>
                  <a:gdLst>
                    <a:gd name="connsiteX0" fmla="*/ 6992 w 10309"/>
                    <a:gd name="connsiteY0" fmla="*/ 52376 h 52375"/>
                    <a:gd name="connsiteX1" fmla="*/ 5277 w 10309"/>
                    <a:gd name="connsiteY1" fmla="*/ 50544 h 52375"/>
                    <a:gd name="connsiteX2" fmla="*/ 3631 w 10309"/>
                    <a:gd name="connsiteY2" fmla="*/ 48185 h 52375"/>
                    <a:gd name="connsiteX3" fmla="*/ 1893 w 10309"/>
                    <a:gd name="connsiteY3" fmla="*/ 44818 h 52375"/>
                    <a:gd name="connsiteX4" fmla="*/ 521 w 10309"/>
                    <a:gd name="connsiteY4" fmla="*/ 40467 h 52375"/>
                    <a:gd name="connsiteX5" fmla="*/ 132 w 10309"/>
                    <a:gd name="connsiteY5" fmla="*/ 37948 h 52375"/>
                    <a:gd name="connsiteX6" fmla="*/ 18 w 10309"/>
                    <a:gd name="connsiteY6" fmla="*/ 35291 h 52375"/>
                    <a:gd name="connsiteX7" fmla="*/ 223 w 10309"/>
                    <a:gd name="connsiteY7" fmla="*/ 32543 h 52375"/>
                    <a:gd name="connsiteX8" fmla="*/ 795 w 10309"/>
                    <a:gd name="connsiteY8" fmla="*/ 29703 h 52375"/>
                    <a:gd name="connsiteX9" fmla="*/ 1733 w 10309"/>
                    <a:gd name="connsiteY9" fmla="*/ 26932 h 52375"/>
                    <a:gd name="connsiteX10" fmla="*/ 2693 w 10309"/>
                    <a:gd name="connsiteY10" fmla="*/ 24528 h 52375"/>
                    <a:gd name="connsiteX11" fmla="*/ 4340 w 10309"/>
                    <a:gd name="connsiteY11" fmla="*/ 19993 h 52375"/>
                    <a:gd name="connsiteX12" fmla="*/ 4889 w 10309"/>
                    <a:gd name="connsiteY12" fmla="*/ 17749 h 52375"/>
                    <a:gd name="connsiteX13" fmla="*/ 5254 w 10309"/>
                    <a:gd name="connsiteY13" fmla="*/ 15527 h 52375"/>
                    <a:gd name="connsiteX14" fmla="*/ 5391 w 10309"/>
                    <a:gd name="connsiteY14" fmla="*/ 11313 h 52375"/>
                    <a:gd name="connsiteX15" fmla="*/ 4820 w 10309"/>
                    <a:gd name="connsiteY15" fmla="*/ 7535 h 52375"/>
                    <a:gd name="connsiteX16" fmla="*/ 3722 w 10309"/>
                    <a:gd name="connsiteY16" fmla="*/ 4351 h 52375"/>
                    <a:gd name="connsiteX17" fmla="*/ 2465 w 10309"/>
                    <a:gd name="connsiteY17" fmla="*/ 1992 h 52375"/>
                    <a:gd name="connsiteX18" fmla="*/ 1458 w 10309"/>
                    <a:gd name="connsiteY18" fmla="*/ 504 h 52375"/>
                    <a:gd name="connsiteX19" fmla="*/ 1047 w 10309"/>
                    <a:gd name="connsiteY19" fmla="*/ 0 h 52375"/>
                    <a:gd name="connsiteX20" fmla="*/ 3265 w 10309"/>
                    <a:gd name="connsiteY20" fmla="*/ 1191 h 52375"/>
                    <a:gd name="connsiteX21" fmla="*/ 5483 w 10309"/>
                    <a:gd name="connsiteY21" fmla="*/ 3115 h 52375"/>
                    <a:gd name="connsiteX22" fmla="*/ 7815 w 10309"/>
                    <a:gd name="connsiteY22" fmla="*/ 6229 h 52375"/>
                    <a:gd name="connsiteX23" fmla="*/ 9622 w 10309"/>
                    <a:gd name="connsiteY23" fmla="*/ 10580 h 52375"/>
                    <a:gd name="connsiteX24" fmla="*/ 10308 w 10309"/>
                    <a:gd name="connsiteY24" fmla="*/ 15802 h 52375"/>
                    <a:gd name="connsiteX25" fmla="*/ 9714 w 10309"/>
                    <a:gd name="connsiteY25" fmla="*/ 21390 h 52375"/>
                    <a:gd name="connsiteX26" fmla="*/ 8936 w 10309"/>
                    <a:gd name="connsiteY26" fmla="*/ 24207 h 52375"/>
                    <a:gd name="connsiteX27" fmla="*/ 7976 w 10309"/>
                    <a:gd name="connsiteY27" fmla="*/ 26726 h 52375"/>
                    <a:gd name="connsiteX28" fmla="*/ 6947 w 10309"/>
                    <a:gd name="connsiteY28" fmla="*/ 29154 h 52375"/>
                    <a:gd name="connsiteX29" fmla="*/ 6124 w 10309"/>
                    <a:gd name="connsiteY29" fmla="*/ 31284 h 52375"/>
                    <a:gd name="connsiteX30" fmla="*/ 5094 w 10309"/>
                    <a:gd name="connsiteY30" fmla="*/ 35658 h 52375"/>
                    <a:gd name="connsiteX31" fmla="*/ 4866 w 10309"/>
                    <a:gd name="connsiteY31" fmla="*/ 37833 h 52375"/>
                    <a:gd name="connsiteX32" fmla="*/ 4797 w 10309"/>
                    <a:gd name="connsiteY32" fmla="*/ 39963 h 52375"/>
                    <a:gd name="connsiteX33" fmla="*/ 5048 w 10309"/>
                    <a:gd name="connsiteY33" fmla="*/ 43948 h 52375"/>
                    <a:gd name="connsiteX34" fmla="*/ 5643 w 10309"/>
                    <a:gd name="connsiteY34" fmla="*/ 47383 h 52375"/>
                    <a:gd name="connsiteX35" fmla="*/ 6306 w 10309"/>
                    <a:gd name="connsiteY35" fmla="*/ 50017 h 52375"/>
                    <a:gd name="connsiteX36" fmla="*/ 7015 w 10309"/>
                    <a:gd name="connsiteY36" fmla="*/ 52376 h 5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309" h="52375">
                      <a:moveTo>
                        <a:pt x="6992" y="52376"/>
                      </a:moveTo>
                      <a:cubicBezTo>
                        <a:pt x="6992" y="52376"/>
                        <a:pt x="6283" y="51781"/>
                        <a:pt x="5277" y="50544"/>
                      </a:cubicBezTo>
                      <a:cubicBezTo>
                        <a:pt x="4774" y="49925"/>
                        <a:pt x="4203" y="49147"/>
                        <a:pt x="3631" y="48185"/>
                      </a:cubicBezTo>
                      <a:cubicBezTo>
                        <a:pt x="3036" y="47223"/>
                        <a:pt x="2419" y="46101"/>
                        <a:pt x="1893" y="44818"/>
                      </a:cubicBezTo>
                      <a:cubicBezTo>
                        <a:pt x="1367" y="43536"/>
                        <a:pt x="841" y="42070"/>
                        <a:pt x="521" y="40467"/>
                      </a:cubicBezTo>
                      <a:cubicBezTo>
                        <a:pt x="361" y="39665"/>
                        <a:pt x="201" y="38818"/>
                        <a:pt x="132" y="37948"/>
                      </a:cubicBezTo>
                      <a:cubicBezTo>
                        <a:pt x="18" y="37077"/>
                        <a:pt x="-28" y="36207"/>
                        <a:pt x="18" y="35291"/>
                      </a:cubicBezTo>
                      <a:cubicBezTo>
                        <a:pt x="-28" y="34352"/>
                        <a:pt x="86" y="33459"/>
                        <a:pt x="223" y="32543"/>
                      </a:cubicBezTo>
                      <a:cubicBezTo>
                        <a:pt x="315" y="31581"/>
                        <a:pt x="544" y="30665"/>
                        <a:pt x="795" y="29703"/>
                      </a:cubicBezTo>
                      <a:cubicBezTo>
                        <a:pt x="1001" y="28764"/>
                        <a:pt x="1367" y="27848"/>
                        <a:pt x="1733" y="26932"/>
                      </a:cubicBezTo>
                      <a:lnTo>
                        <a:pt x="2693" y="24528"/>
                      </a:lnTo>
                      <a:cubicBezTo>
                        <a:pt x="3471" y="22856"/>
                        <a:pt x="3837" y="21413"/>
                        <a:pt x="4340" y="19993"/>
                      </a:cubicBezTo>
                      <a:cubicBezTo>
                        <a:pt x="4523" y="19237"/>
                        <a:pt x="4683" y="18504"/>
                        <a:pt x="4889" y="17749"/>
                      </a:cubicBezTo>
                      <a:cubicBezTo>
                        <a:pt x="5094" y="16993"/>
                        <a:pt x="5117" y="16260"/>
                        <a:pt x="5254" y="15527"/>
                      </a:cubicBezTo>
                      <a:cubicBezTo>
                        <a:pt x="5437" y="14084"/>
                        <a:pt x="5483" y="12664"/>
                        <a:pt x="5391" y="11313"/>
                      </a:cubicBezTo>
                      <a:cubicBezTo>
                        <a:pt x="5323" y="9962"/>
                        <a:pt x="5117" y="8702"/>
                        <a:pt x="4820" y="7535"/>
                      </a:cubicBezTo>
                      <a:cubicBezTo>
                        <a:pt x="4500" y="6367"/>
                        <a:pt x="4111" y="5290"/>
                        <a:pt x="3722" y="4351"/>
                      </a:cubicBezTo>
                      <a:cubicBezTo>
                        <a:pt x="3265" y="3435"/>
                        <a:pt x="2853" y="2633"/>
                        <a:pt x="2465" y="1992"/>
                      </a:cubicBezTo>
                      <a:cubicBezTo>
                        <a:pt x="2053" y="1351"/>
                        <a:pt x="1733" y="847"/>
                        <a:pt x="1458" y="504"/>
                      </a:cubicBezTo>
                      <a:cubicBezTo>
                        <a:pt x="1207" y="160"/>
                        <a:pt x="1047" y="0"/>
                        <a:pt x="1047" y="0"/>
                      </a:cubicBezTo>
                      <a:cubicBezTo>
                        <a:pt x="1047" y="0"/>
                        <a:pt x="1938" y="275"/>
                        <a:pt x="3265" y="1191"/>
                      </a:cubicBezTo>
                      <a:cubicBezTo>
                        <a:pt x="3928" y="1672"/>
                        <a:pt x="4705" y="2267"/>
                        <a:pt x="5483" y="3115"/>
                      </a:cubicBezTo>
                      <a:cubicBezTo>
                        <a:pt x="6261" y="3939"/>
                        <a:pt x="7107" y="4970"/>
                        <a:pt x="7815" y="6229"/>
                      </a:cubicBezTo>
                      <a:cubicBezTo>
                        <a:pt x="8547" y="7489"/>
                        <a:pt x="9188" y="8932"/>
                        <a:pt x="9622" y="10580"/>
                      </a:cubicBezTo>
                      <a:cubicBezTo>
                        <a:pt x="10057" y="12206"/>
                        <a:pt x="10308" y="13970"/>
                        <a:pt x="10308" y="15802"/>
                      </a:cubicBezTo>
                      <a:cubicBezTo>
                        <a:pt x="10331" y="17657"/>
                        <a:pt x="10079" y="19489"/>
                        <a:pt x="9714" y="21390"/>
                      </a:cubicBezTo>
                      <a:cubicBezTo>
                        <a:pt x="9462" y="22306"/>
                        <a:pt x="9211" y="23268"/>
                        <a:pt x="8936" y="24207"/>
                      </a:cubicBezTo>
                      <a:cubicBezTo>
                        <a:pt x="8662" y="25215"/>
                        <a:pt x="8296" y="25879"/>
                        <a:pt x="7976" y="26726"/>
                      </a:cubicBezTo>
                      <a:lnTo>
                        <a:pt x="6947" y="29154"/>
                      </a:lnTo>
                      <a:cubicBezTo>
                        <a:pt x="6672" y="29864"/>
                        <a:pt x="6306" y="30551"/>
                        <a:pt x="6124" y="31284"/>
                      </a:cubicBezTo>
                      <a:cubicBezTo>
                        <a:pt x="5643" y="32726"/>
                        <a:pt x="5277" y="34192"/>
                        <a:pt x="5094" y="35658"/>
                      </a:cubicBezTo>
                      <a:cubicBezTo>
                        <a:pt x="4957" y="36390"/>
                        <a:pt x="4911" y="37123"/>
                        <a:pt x="4866" y="37833"/>
                      </a:cubicBezTo>
                      <a:cubicBezTo>
                        <a:pt x="4774" y="38543"/>
                        <a:pt x="4820" y="39276"/>
                        <a:pt x="4797" y="39963"/>
                      </a:cubicBezTo>
                      <a:cubicBezTo>
                        <a:pt x="4797" y="41360"/>
                        <a:pt x="4911" y="42689"/>
                        <a:pt x="5048" y="43948"/>
                      </a:cubicBezTo>
                      <a:cubicBezTo>
                        <a:pt x="5232" y="45185"/>
                        <a:pt x="5437" y="46330"/>
                        <a:pt x="5643" y="47383"/>
                      </a:cubicBezTo>
                      <a:cubicBezTo>
                        <a:pt x="5895" y="48391"/>
                        <a:pt x="6077" y="49284"/>
                        <a:pt x="6306" y="50017"/>
                      </a:cubicBezTo>
                      <a:cubicBezTo>
                        <a:pt x="6718" y="51529"/>
                        <a:pt x="7015" y="52376"/>
                        <a:pt x="7015" y="5237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5" name="Freeform: Shape 2159">
                  <a:extLst>
                    <a:ext uri="{FF2B5EF4-FFF2-40B4-BE49-F238E27FC236}">
                      <a16:creationId xmlns:a16="http://schemas.microsoft.com/office/drawing/2014/main" id="{5787005A-9455-3182-31D0-1C4D3192B1CE}"/>
                    </a:ext>
                  </a:extLst>
                </p:cNvPr>
                <p:cNvSpPr/>
                <p:nvPr/>
              </p:nvSpPr>
              <p:spPr>
                <a:xfrm>
                  <a:off x="4672397" y="3939431"/>
                  <a:ext cx="176744" cy="38515"/>
                </a:xfrm>
                <a:custGeom>
                  <a:avLst/>
                  <a:gdLst>
                    <a:gd name="connsiteX0" fmla="*/ 176745 w 176744"/>
                    <a:gd name="connsiteY0" fmla="*/ 38516 h 38515"/>
                    <a:gd name="connsiteX1" fmla="*/ 174618 w 176744"/>
                    <a:gd name="connsiteY1" fmla="*/ 37989 h 38515"/>
                    <a:gd name="connsiteX2" fmla="*/ 172125 w 176744"/>
                    <a:gd name="connsiteY2" fmla="*/ 37119 h 38515"/>
                    <a:gd name="connsiteX3" fmla="*/ 168856 w 176744"/>
                    <a:gd name="connsiteY3" fmla="*/ 35676 h 38515"/>
                    <a:gd name="connsiteX4" fmla="*/ 164945 w 176744"/>
                    <a:gd name="connsiteY4" fmla="*/ 33615 h 38515"/>
                    <a:gd name="connsiteX5" fmla="*/ 160486 w 176744"/>
                    <a:gd name="connsiteY5" fmla="*/ 30867 h 38515"/>
                    <a:gd name="connsiteX6" fmla="*/ 155592 w 176744"/>
                    <a:gd name="connsiteY6" fmla="*/ 27477 h 38515"/>
                    <a:gd name="connsiteX7" fmla="*/ 153008 w 176744"/>
                    <a:gd name="connsiteY7" fmla="*/ 25576 h 38515"/>
                    <a:gd name="connsiteX8" fmla="*/ 150424 w 176744"/>
                    <a:gd name="connsiteY8" fmla="*/ 23424 h 38515"/>
                    <a:gd name="connsiteX9" fmla="*/ 144981 w 176744"/>
                    <a:gd name="connsiteY9" fmla="*/ 18935 h 38515"/>
                    <a:gd name="connsiteX10" fmla="*/ 142123 w 176744"/>
                    <a:gd name="connsiteY10" fmla="*/ 16599 h 38515"/>
                    <a:gd name="connsiteX11" fmla="*/ 139219 w 176744"/>
                    <a:gd name="connsiteY11" fmla="*/ 14538 h 38515"/>
                    <a:gd name="connsiteX12" fmla="*/ 125384 w 176744"/>
                    <a:gd name="connsiteY12" fmla="*/ 8446 h 38515"/>
                    <a:gd name="connsiteX13" fmla="*/ 109285 w 176744"/>
                    <a:gd name="connsiteY13" fmla="*/ 7484 h 38515"/>
                    <a:gd name="connsiteX14" fmla="*/ 92294 w 176744"/>
                    <a:gd name="connsiteY14" fmla="*/ 10759 h 38515"/>
                    <a:gd name="connsiteX15" fmla="*/ 74983 w 176744"/>
                    <a:gd name="connsiteY15" fmla="*/ 15477 h 38515"/>
                    <a:gd name="connsiteX16" fmla="*/ 57672 w 176744"/>
                    <a:gd name="connsiteY16" fmla="*/ 19141 h 38515"/>
                    <a:gd name="connsiteX17" fmla="*/ 41025 w 176744"/>
                    <a:gd name="connsiteY17" fmla="*/ 20584 h 38515"/>
                    <a:gd name="connsiteX18" fmla="*/ 26024 w 176744"/>
                    <a:gd name="connsiteY18" fmla="*/ 19164 h 38515"/>
                    <a:gd name="connsiteX19" fmla="*/ 13949 w 176744"/>
                    <a:gd name="connsiteY19" fmla="*/ 15042 h 38515"/>
                    <a:gd name="connsiteX20" fmla="*/ 5785 w 176744"/>
                    <a:gd name="connsiteY20" fmla="*/ 9683 h 38515"/>
                    <a:gd name="connsiteX21" fmla="*/ 4345 w 176744"/>
                    <a:gd name="connsiteY21" fmla="*/ 8446 h 38515"/>
                    <a:gd name="connsiteX22" fmla="*/ 3178 w 176744"/>
                    <a:gd name="connsiteY22" fmla="*/ 7255 h 38515"/>
                    <a:gd name="connsiteX23" fmla="*/ 1395 w 176744"/>
                    <a:gd name="connsiteY23" fmla="*/ 5308 h 38515"/>
                    <a:gd name="connsiteX24" fmla="*/ 0 w 176744"/>
                    <a:gd name="connsiteY24" fmla="*/ 3614 h 38515"/>
                    <a:gd name="connsiteX25" fmla="*/ 1692 w 176744"/>
                    <a:gd name="connsiteY25" fmla="*/ 4988 h 38515"/>
                    <a:gd name="connsiteX26" fmla="*/ 3750 w 176744"/>
                    <a:gd name="connsiteY26" fmla="*/ 6568 h 38515"/>
                    <a:gd name="connsiteX27" fmla="*/ 6655 w 176744"/>
                    <a:gd name="connsiteY27" fmla="*/ 8446 h 38515"/>
                    <a:gd name="connsiteX28" fmla="*/ 15070 w 176744"/>
                    <a:gd name="connsiteY28" fmla="*/ 12339 h 38515"/>
                    <a:gd name="connsiteX29" fmla="*/ 26686 w 176744"/>
                    <a:gd name="connsiteY29" fmla="*/ 14812 h 38515"/>
                    <a:gd name="connsiteX30" fmla="*/ 40750 w 176744"/>
                    <a:gd name="connsiteY30" fmla="*/ 14881 h 38515"/>
                    <a:gd name="connsiteX31" fmla="*/ 56415 w 176744"/>
                    <a:gd name="connsiteY31" fmla="*/ 12523 h 38515"/>
                    <a:gd name="connsiteX32" fmla="*/ 72994 w 176744"/>
                    <a:gd name="connsiteY32" fmla="*/ 8332 h 38515"/>
                    <a:gd name="connsiteX33" fmla="*/ 90328 w 176744"/>
                    <a:gd name="connsiteY33" fmla="*/ 3362 h 38515"/>
                    <a:gd name="connsiteX34" fmla="*/ 108622 w 176744"/>
                    <a:gd name="connsiteY34" fmla="*/ 155 h 38515"/>
                    <a:gd name="connsiteX35" fmla="*/ 127053 w 176744"/>
                    <a:gd name="connsiteY35" fmla="*/ 1988 h 38515"/>
                    <a:gd name="connsiteX36" fmla="*/ 142420 w 176744"/>
                    <a:gd name="connsiteY36" fmla="*/ 9934 h 38515"/>
                    <a:gd name="connsiteX37" fmla="*/ 145576 w 176744"/>
                    <a:gd name="connsiteY37" fmla="*/ 12545 h 38515"/>
                    <a:gd name="connsiteX38" fmla="*/ 148297 w 176744"/>
                    <a:gd name="connsiteY38" fmla="*/ 15156 h 38515"/>
                    <a:gd name="connsiteX39" fmla="*/ 153283 w 176744"/>
                    <a:gd name="connsiteY39" fmla="*/ 20194 h 38515"/>
                    <a:gd name="connsiteX40" fmla="*/ 155569 w 176744"/>
                    <a:gd name="connsiteY40" fmla="*/ 22530 h 38515"/>
                    <a:gd name="connsiteX41" fmla="*/ 157856 w 176744"/>
                    <a:gd name="connsiteY41" fmla="*/ 24660 h 38515"/>
                    <a:gd name="connsiteX42" fmla="*/ 162155 w 176744"/>
                    <a:gd name="connsiteY42" fmla="*/ 28554 h 38515"/>
                    <a:gd name="connsiteX43" fmla="*/ 166088 w 176744"/>
                    <a:gd name="connsiteY43" fmla="*/ 31783 h 38515"/>
                    <a:gd name="connsiteX44" fmla="*/ 169542 w 176744"/>
                    <a:gd name="connsiteY44" fmla="*/ 34371 h 38515"/>
                    <a:gd name="connsiteX45" fmla="*/ 172468 w 176744"/>
                    <a:gd name="connsiteY45" fmla="*/ 36317 h 38515"/>
                    <a:gd name="connsiteX46" fmla="*/ 174710 w 176744"/>
                    <a:gd name="connsiteY46" fmla="*/ 37600 h 38515"/>
                    <a:gd name="connsiteX47" fmla="*/ 176676 w 176744"/>
                    <a:gd name="connsiteY47" fmla="*/ 38516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744" h="38515">
                      <a:moveTo>
                        <a:pt x="176745" y="38516"/>
                      </a:moveTo>
                      <a:cubicBezTo>
                        <a:pt x="176745" y="38516"/>
                        <a:pt x="176013" y="38378"/>
                        <a:pt x="174618" y="37989"/>
                      </a:cubicBezTo>
                      <a:cubicBezTo>
                        <a:pt x="173932" y="37760"/>
                        <a:pt x="173109" y="37462"/>
                        <a:pt x="172125" y="37119"/>
                      </a:cubicBezTo>
                      <a:cubicBezTo>
                        <a:pt x="171165" y="36729"/>
                        <a:pt x="170067" y="36248"/>
                        <a:pt x="168856" y="35676"/>
                      </a:cubicBezTo>
                      <a:cubicBezTo>
                        <a:pt x="167689" y="35058"/>
                        <a:pt x="166363" y="34371"/>
                        <a:pt x="164945" y="33615"/>
                      </a:cubicBezTo>
                      <a:cubicBezTo>
                        <a:pt x="163527" y="32859"/>
                        <a:pt x="162087" y="31829"/>
                        <a:pt x="160486" y="30867"/>
                      </a:cubicBezTo>
                      <a:cubicBezTo>
                        <a:pt x="158862" y="29905"/>
                        <a:pt x="157330" y="28691"/>
                        <a:pt x="155592" y="27477"/>
                      </a:cubicBezTo>
                      <a:cubicBezTo>
                        <a:pt x="154746" y="26859"/>
                        <a:pt x="153877" y="26218"/>
                        <a:pt x="153008" y="25576"/>
                      </a:cubicBezTo>
                      <a:cubicBezTo>
                        <a:pt x="152162" y="24867"/>
                        <a:pt x="151293" y="24156"/>
                        <a:pt x="150424" y="23424"/>
                      </a:cubicBezTo>
                      <a:cubicBezTo>
                        <a:pt x="148686" y="21958"/>
                        <a:pt x="146857" y="20469"/>
                        <a:pt x="144981" y="18935"/>
                      </a:cubicBezTo>
                      <a:cubicBezTo>
                        <a:pt x="144044" y="18179"/>
                        <a:pt x="143083" y="17286"/>
                        <a:pt x="142123" y="16599"/>
                      </a:cubicBezTo>
                      <a:cubicBezTo>
                        <a:pt x="141162" y="15935"/>
                        <a:pt x="140202" y="15225"/>
                        <a:pt x="139219" y="14538"/>
                      </a:cubicBezTo>
                      <a:cubicBezTo>
                        <a:pt x="135125" y="11836"/>
                        <a:pt x="130438" y="9683"/>
                        <a:pt x="125384" y="8446"/>
                      </a:cubicBezTo>
                      <a:cubicBezTo>
                        <a:pt x="120307" y="7186"/>
                        <a:pt x="114865" y="7026"/>
                        <a:pt x="109285" y="7484"/>
                      </a:cubicBezTo>
                      <a:cubicBezTo>
                        <a:pt x="103705" y="8011"/>
                        <a:pt x="98011" y="9247"/>
                        <a:pt x="92294" y="10759"/>
                      </a:cubicBezTo>
                      <a:cubicBezTo>
                        <a:pt x="86577" y="12202"/>
                        <a:pt x="80792" y="13942"/>
                        <a:pt x="74983" y="15477"/>
                      </a:cubicBezTo>
                      <a:cubicBezTo>
                        <a:pt x="69198" y="17034"/>
                        <a:pt x="63366" y="18202"/>
                        <a:pt x="57672" y="19141"/>
                      </a:cubicBezTo>
                      <a:cubicBezTo>
                        <a:pt x="51978" y="20103"/>
                        <a:pt x="46353" y="20538"/>
                        <a:pt x="41025" y="20584"/>
                      </a:cubicBezTo>
                      <a:cubicBezTo>
                        <a:pt x="35696" y="20698"/>
                        <a:pt x="30597" y="20149"/>
                        <a:pt x="26024" y="19164"/>
                      </a:cubicBezTo>
                      <a:cubicBezTo>
                        <a:pt x="21427" y="18225"/>
                        <a:pt x="17357" y="16759"/>
                        <a:pt x="13949" y="15042"/>
                      </a:cubicBezTo>
                      <a:cubicBezTo>
                        <a:pt x="10542" y="13370"/>
                        <a:pt x="7821" y="11446"/>
                        <a:pt x="5785" y="9683"/>
                      </a:cubicBezTo>
                      <a:cubicBezTo>
                        <a:pt x="5283" y="9247"/>
                        <a:pt x="4802" y="8835"/>
                        <a:pt x="4345" y="8446"/>
                      </a:cubicBezTo>
                      <a:cubicBezTo>
                        <a:pt x="3933" y="8034"/>
                        <a:pt x="3544" y="7645"/>
                        <a:pt x="3178" y="7255"/>
                      </a:cubicBezTo>
                      <a:cubicBezTo>
                        <a:pt x="2424" y="6522"/>
                        <a:pt x="1829" y="5858"/>
                        <a:pt x="1395" y="5308"/>
                      </a:cubicBezTo>
                      <a:cubicBezTo>
                        <a:pt x="480" y="4209"/>
                        <a:pt x="0" y="3614"/>
                        <a:pt x="0" y="3614"/>
                      </a:cubicBezTo>
                      <a:cubicBezTo>
                        <a:pt x="0" y="3614"/>
                        <a:pt x="595" y="4095"/>
                        <a:pt x="1692" y="4988"/>
                      </a:cubicBezTo>
                      <a:cubicBezTo>
                        <a:pt x="2218" y="5446"/>
                        <a:pt x="2904" y="5972"/>
                        <a:pt x="3750" y="6568"/>
                      </a:cubicBezTo>
                      <a:cubicBezTo>
                        <a:pt x="4573" y="7163"/>
                        <a:pt x="5534" y="7805"/>
                        <a:pt x="6655" y="8446"/>
                      </a:cubicBezTo>
                      <a:cubicBezTo>
                        <a:pt x="8850" y="9820"/>
                        <a:pt x="11708" y="11194"/>
                        <a:pt x="15070" y="12339"/>
                      </a:cubicBezTo>
                      <a:cubicBezTo>
                        <a:pt x="18431" y="13484"/>
                        <a:pt x="22365" y="14355"/>
                        <a:pt x="26686" y="14812"/>
                      </a:cubicBezTo>
                      <a:cubicBezTo>
                        <a:pt x="31031" y="15248"/>
                        <a:pt x="35765" y="15294"/>
                        <a:pt x="40750" y="14881"/>
                      </a:cubicBezTo>
                      <a:cubicBezTo>
                        <a:pt x="45758" y="14469"/>
                        <a:pt x="50995" y="13622"/>
                        <a:pt x="56415" y="12523"/>
                      </a:cubicBezTo>
                      <a:cubicBezTo>
                        <a:pt x="61834" y="11423"/>
                        <a:pt x="67345" y="9866"/>
                        <a:pt x="72994" y="8332"/>
                      </a:cubicBezTo>
                      <a:cubicBezTo>
                        <a:pt x="78665" y="6774"/>
                        <a:pt x="84359" y="4919"/>
                        <a:pt x="90328" y="3362"/>
                      </a:cubicBezTo>
                      <a:cubicBezTo>
                        <a:pt x="96273" y="1873"/>
                        <a:pt x="102402" y="637"/>
                        <a:pt x="108622" y="155"/>
                      </a:cubicBezTo>
                      <a:cubicBezTo>
                        <a:pt x="114842" y="-325"/>
                        <a:pt x="121199" y="316"/>
                        <a:pt x="127053" y="1988"/>
                      </a:cubicBezTo>
                      <a:cubicBezTo>
                        <a:pt x="132930" y="3637"/>
                        <a:pt x="138121" y="6591"/>
                        <a:pt x="142420" y="9934"/>
                      </a:cubicBezTo>
                      <a:cubicBezTo>
                        <a:pt x="143495" y="10828"/>
                        <a:pt x="144547" y="11698"/>
                        <a:pt x="145576" y="12545"/>
                      </a:cubicBezTo>
                      <a:cubicBezTo>
                        <a:pt x="146605" y="13416"/>
                        <a:pt x="147406" y="14309"/>
                        <a:pt x="148297" y="15156"/>
                      </a:cubicBezTo>
                      <a:cubicBezTo>
                        <a:pt x="150012" y="16897"/>
                        <a:pt x="151682" y="18568"/>
                        <a:pt x="153283" y="20194"/>
                      </a:cubicBezTo>
                      <a:cubicBezTo>
                        <a:pt x="154060" y="20996"/>
                        <a:pt x="154837" y="21775"/>
                        <a:pt x="155569" y="22530"/>
                      </a:cubicBezTo>
                      <a:cubicBezTo>
                        <a:pt x="156347" y="23241"/>
                        <a:pt x="157124" y="23950"/>
                        <a:pt x="157856" y="24660"/>
                      </a:cubicBezTo>
                      <a:cubicBezTo>
                        <a:pt x="159365" y="26011"/>
                        <a:pt x="160715" y="27431"/>
                        <a:pt x="162155" y="28554"/>
                      </a:cubicBezTo>
                      <a:cubicBezTo>
                        <a:pt x="163550" y="29676"/>
                        <a:pt x="164854" y="30798"/>
                        <a:pt x="166088" y="31783"/>
                      </a:cubicBezTo>
                      <a:cubicBezTo>
                        <a:pt x="167346" y="32745"/>
                        <a:pt x="168512" y="33615"/>
                        <a:pt x="169542" y="34371"/>
                      </a:cubicBezTo>
                      <a:cubicBezTo>
                        <a:pt x="170639" y="35103"/>
                        <a:pt x="171622" y="35745"/>
                        <a:pt x="172468" y="36317"/>
                      </a:cubicBezTo>
                      <a:cubicBezTo>
                        <a:pt x="173360" y="36821"/>
                        <a:pt x="174092" y="37256"/>
                        <a:pt x="174710" y="37600"/>
                      </a:cubicBezTo>
                      <a:cubicBezTo>
                        <a:pt x="175967" y="38264"/>
                        <a:pt x="176676" y="38516"/>
                        <a:pt x="176676" y="3851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6" name="Freeform: Shape 2160">
                  <a:extLst>
                    <a:ext uri="{FF2B5EF4-FFF2-40B4-BE49-F238E27FC236}">
                      <a16:creationId xmlns:a16="http://schemas.microsoft.com/office/drawing/2014/main" id="{1A46CABA-1BD4-F4DF-DA23-66E08CAE6C37}"/>
                    </a:ext>
                  </a:extLst>
                </p:cNvPr>
                <p:cNvSpPr/>
                <p:nvPr/>
              </p:nvSpPr>
              <p:spPr>
                <a:xfrm>
                  <a:off x="4725496" y="3955549"/>
                  <a:ext cx="95450" cy="31627"/>
                </a:xfrm>
                <a:custGeom>
                  <a:avLst/>
                  <a:gdLst>
                    <a:gd name="connsiteX0" fmla="*/ 95404 w 95450"/>
                    <a:gd name="connsiteY0" fmla="*/ 31627 h 31627"/>
                    <a:gd name="connsiteX1" fmla="*/ 94375 w 95450"/>
                    <a:gd name="connsiteY1" fmla="*/ 31055 h 31627"/>
                    <a:gd name="connsiteX2" fmla="*/ 91380 w 95450"/>
                    <a:gd name="connsiteY2" fmla="*/ 29841 h 31627"/>
                    <a:gd name="connsiteX3" fmla="*/ 86578 w 95450"/>
                    <a:gd name="connsiteY3" fmla="*/ 28444 h 31627"/>
                    <a:gd name="connsiteX4" fmla="*/ 80220 w 95450"/>
                    <a:gd name="connsiteY4" fmla="*/ 27230 h 31627"/>
                    <a:gd name="connsiteX5" fmla="*/ 72628 w 95450"/>
                    <a:gd name="connsiteY5" fmla="*/ 26245 h 31627"/>
                    <a:gd name="connsiteX6" fmla="*/ 64099 w 95450"/>
                    <a:gd name="connsiteY6" fmla="*/ 25604 h 31627"/>
                    <a:gd name="connsiteX7" fmla="*/ 54929 w 95450"/>
                    <a:gd name="connsiteY7" fmla="*/ 25306 h 31627"/>
                    <a:gd name="connsiteX8" fmla="*/ 50058 w 95450"/>
                    <a:gd name="connsiteY8" fmla="*/ 25008 h 31627"/>
                    <a:gd name="connsiteX9" fmla="*/ 45118 w 95450"/>
                    <a:gd name="connsiteY9" fmla="*/ 24528 h 31627"/>
                    <a:gd name="connsiteX10" fmla="*/ 40042 w 95450"/>
                    <a:gd name="connsiteY10" fmla="*/ 23497 h 31627"/>
                    <a:gd name="connsiteX11" fmla="*/ 35194 w 95450"/>
                    <a:gd name="connsiteY11" fmla="*/ 21894 h 31627"/>
                    <a:gd name="connsiteX12" fmla="*/ 32861 w 95450"/>
                    <a:gd name="connsiteY12" fmla="*/ 20909 h 31627"/>
                    <a:gd name="connsiteX13" fmla="*/ 30666 w 95450"/>
                    <a:gd name="connsiteY13" fmla="*/ 19672 h 31627"/>
                    <a:gd name="connsiteX14" fmla="*/ 26572 w 95450"/>
                    <a:gd name="connsiteY14" fmla="*/ 16970 h 31627"/>
                    <a:gd name="connsiteX15" fmla="*/ 19941 w 95450"/>
                    <a:gd name="connsiteY15" fmla="*/ 10901 h 31627"/>
                    <a:gd name="connsiteX16" fmla="*/ 14384 w 95450"/>
                    <a:gd name="connsiteY16" fmla="*/ 5817 h 31627"/>
                    <a:gd name="connsiteX17" fmla="*/ 13057 w 95450"/>
                    <a:gd name="connsiteY17" fmla="*/ 4809 h 31627"/>
                    <a:gd name="connsiteX18" fmla="*/ 11685 w 95450"/>
                    <a:gd name="connsiteY18" fmla="*/ 3985 h 31627"/>
                    <a:gd name="connsiteX19" fmla="*/ 10382 w 95450"/>
                    <a:gd name="connsiteY19" fmla="*/ 3206 h 31627"/>
                    <a:gd name="connsiteX20" fmla="*/ 9056 w 95450"/>
                    <a:gd name="connsiteY20" fmla="*/ 2634 h 31627"/>
                    <a:gd name="connsiteX21" fmla="*/ 4368 w 95450"/>
                    <a:gd name="connsiteY21" fmla="*/ 1145 h 31627"/>
                    <a:gd name="connsiteX22" fmla="*/ 0 w 95450"/>
                    <a:gd name="connsiteY22" fmla="*/ 435 h 31627"/>
                    <a:gd name="connsiteX23" fmla="*/ 1143 w 95450"/>
                    <a:gd name="connsiteY23" fmla="*/ 298 h 31627"/>
                    <a:gd name="connsiteX24" fmla="*/ 4459 w 95450"/>
                    <a:gd name="connsiteY24" fmla="*/ 0 h 31627"/>
                    <a:gd name="connsiteX25" fmla="*/ 9696 w 95450"/>
                    <a:gd name="connsiteY25" fmla="*/ 550 h 31627"/>
                    <a:gd name="connsiteX26" fmla="*/ 11274 w 95450"/>
                    <a:gd name="connsiteY26" fmla="*/ 893 h 31627"/>
                    <a:gd name="connsiteX27" fmla="*/ 12875 w 95450"/>
                    <a:gd name="connsiteY27" fmla="*/ 1466 h 31627"/>
                    <a:gd name="connsiteX28" fmla="*/ 14544 w 95450"/>
                    <a:gd name="connsiteY28" fmla="*/ 2130 h 31627"/>
                    <a:gd name="connsiteX29" fmla="*/ 16191 w 95450"/>
                    <a:gd name="connsiteY29" fmla="*/ 3023 h 31627"/>
                    <a:gd name="connsiteX30" fmla="*/ 19529 w 95450"/>
                    <a:gd name="connsiteY30" fmla="*/ 5130 h 31627"/>
                    <a:gd name="connsiteX31" fmla="*/ 22776 w 95450"/>
                    <a:gd name="connsiteY31" fmla="*/ 7672 h 31627"/>
                    <a:gd name="connsiteX32" fmla="*/ 29500 w 95450"/>
                    <a:gd name="connsiteY32" fmla="*/ 12802 h 31627"/>
                    <a:gd name="connsiteX33" fmla="*/ 33204 w 95450"/>
                    <a:gd name="connsiteY33" fmla="*/ 14955 h 31627"/>
                    <a:gd name="connsiteX34" fmla="*/ 35171 w 95450"/>
                    <a:gd name="connsiteY34" fmla="*/ 15894 h 31627"/>
                    <a:gd name="connsiteX35" fmla="*/ 37229 w 95450"/>
                    <a:gd name="connsiteY35" fmla="*/ 16672 h 31627"/>
                    <a:gd name="connsiteX36" fmla="*/ 41482 w 95450"/>
                    <a:gd name="connsiteY36" fmla="*/ 17955 h 31627"/>
                    <a:gd name="connsiteX37" fmla="*/ 45850 w 95450"/>
                    <a:gd name="connsiteY37" fmla="*/ 18779 h 31627"/>
                    <a:gd name="connsiteX38" fmla="*/ 50492 w 95450"/>
                    <a:gd name="connsiteY38" fmla="*/ 19329 h 31627"/>
                    <a:gd name="connsiteX39" fmla="*/ 55157 w 95450"/>
                    <a:gd name="connsiteY39" fmla="*/ 19695 h 31627"/>
                    <a:gd name="connsiteX40" fmla="*/ 64556 w 95450"/>
                    <a:gd name="connsiteY40" fmla="*/ 20497 h 31627"/>
                    <a:gd name="connsiteX41" fmla="*/ 73291 w 95450"/>
                    <a:gd name="connsiteY41" fmla="*/ 21963 h 31627"/>
                    <a:gd name="connsiteX42" fmla="*/ 80998 w 95450"/>
                    <a:gd name="connsiteY42" fmla="*/ 23955 h 31627"/>
                    <a:gd name="connsiteX43" fmla="*/ 87309 w 95450"/>
                    <a:gd name="connsiteY43" fmla="*/ 26291 h 31627"/>
                    <a:gd name="connsiteX44" fmla="*/ 91905 w 95450"/>
                    <a:gd name="connsiteY44" fmla="*/ 28764 h 31627"/>
                    <a:gd name="connsiteX45" fmla="*/ 94604 w 95450"/>
                    <a:gd name="connsiteY45" fmla="*/ 30757 h 31627"/>
                    <a:gd name="connsiteX46" fmla="*/ 95450 w 95450"/>
                    <a:gd name="connsiteY46" fmla="*/ 31581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450" h="31627">
                      <a:moveTo>
                        <a:pt x="95404" y="31627"/>
                      </a:moveTo>
                      <a:cubicBezTo>
                        <a:pt x="95404" y="31627"/>
                        <a:pt x="95061" y="31398"/>
                        <a:pt x="94375" y="31055"/>
                      </a:cubicBezTo>
                      <a:cubicBezTo>
                        <a:pt x="93712" y="30688"/>
                        <a:pt x="92683" y="30345"/>
                        <a:pt x="91380" y="29841"/>
                      </a:cubicBezTo>
                      <a:cubicBezTo>
                        <a:pt x="90099" y="29314"/>
                        <a:pt x="88384" y="28994"/>
                        <a:pt x="86578" y="28444"/>
                      </a:cubicBezTo>
                      <a:cubicBezTo>
                        <a:pt x="84657" y="28100"/>
                        <a:pt x="82553" y="27596"/>
                        <a:pt x="80220" y="27230"/>
                      </a:cubicBezTo>
                      <a:cubicBezTo>
                        <a:pt x="77865" y="26955"/>
                        <a:pt x="75327" y="26520"/>
                        <a:pt x="72628" y="26245"/>
                      </a:cubicBezTo>
                      <a:cubicBezTo>
                        <a:pt x="69907" y="26062"/>
                        <a:pt x="67048" y="25856"/>
                        <a:pt x="64099" y="25604"/>
                      </a:cubicBezTo>
                      <a:cubicBezTo>
                        <a:pt x="61126" y="25490"/>
                        <a:pt x="58039" y="25490"/>
                        <a:pt x="54929" y="25306"/>
                      </a:cubicBezTo>
                      <a:cubicBezTo>
                        <a:pt x="53328" y="25215"/>
                        <a:pt x="51704" y="25146"/>
                        <a:pt x="50058" y="25008"/>
                      </a:cubicBezTo>
                      <a:cubicBezTo>
                        <a:pt x="48457" y="24940"/>
                        <a:pt x="46879" y="24871"/>
                        <a:pt x="45118" y="24528"/>
                      </a:cubicBezTo>
                      <a:cubicBezTo>
                        <a:pt x="43403" y="24230"/>
                        <a:pt x="41665" y="24024"/>
                        <a:pt x="40042" y="23497"/>
                      </a:cubicBezTo>
                      <a:cubicBezTo>
                        <a:pt x="38395" y="23039"/>
                        <a:pt x="36749" y="22604"/>
                        <a:pt x="35194" y="21894"/>
                      </a:cubicBezTo>
                      <a:cubicBezTo>
                        <a:pt x="34416" y="21573"/>
                        <a:pt x="33639" y="21253"/>
                        <a:pt x="32861" y="20909"/>
                      </a:cubicBezTo>
                      <a:cubicBezTo>
                        <a:pt x="32129" y="20497"/>
                        <a:pt x="31397" y="20085"/>
                        <a:pt x="30666" y="19672"/>
                      </a:cubicBezTo>
                      <a:cubicBezTo>
                        <a:pt x="29179" y="18894"/>
                        <a:pt x="27922" y="17840"/>
                        <a:pt x="26572" y="16970"/>
                      </a:cubicBezTo>
                      <a:cubicBezTo>
                        <a:pt x="24057" y="15001"/>
                        <a:pt x="21862" y="12871"/>
                        <a:pt x="19941" y="10901"/>
                      </a:cubicBezTo>
                      <a:cubicBezTo>
                        <a:pt x="17974" y="8977"/>
                        <a:pt x="16213" y="7168"/>
                        <a:pt x="14384" y="5817"/>
                      </a:cubicBezTo>
                      <a:cubicBezTo>
                        <a:pt x="13927" y="5473"/>
                        <a:pt x="13492" y="5130"/>
                        <a:pt x="13057" y="4809"/>
                      </a:cubicBezTo>
                      <a:cubicBezTo>
                        <a:pt x="12600" y="4489"/>
                        <a:pt x="12120" y="4283"/>
                        <a:pt x="11685" y="3985"/>
                      </a:cubicBezTo>
                      <a:cubicBezTo>
                        <a:pt x="11251" y="3733"/>
                        <a:pt x="10817" y="3435"/>
                        <a:pt x="10382" y="3206"/>
                      </a:cubicBezTo>
                      <a:cubicBezTo>
                        <a:pt x="9925" y="3023"/>
                        <a:pt x="9490" y="2840"/>
                        <a:pt x="9056" y="2634"/>
                      </a:cubicBezTo>
                      <a:cubicBezTo>
                        <a:pt x="7341" y="1832"/>
                        <a:pt x="5694" y="1580"/>
                        <a:pt x="4368" y="1145"/>
                      </a:cubicBezTo>
                      <a:cubicBezTo>
                        <a:pt x="1578" y="687"/>
                        <a:pt x="0" y="435"/>
                        <a:pt x="0" y="435"/>
                      </a:cubicBezTo>
                      <a:cubicBezTo>
                        <a:pt x="0" y="435"/>
                        <a:pt x="412" y="389"/>
                        <a:pt x="1143" y="298"/>
                      </a:cubicBezTo>
                      <a:cubicBezTo>
                        <a:pt x="1898" y="229"/>
                        <a:pt x="3019" y="46"/>
                        <a:pt x="4459" y="0"/>
                      </a:cubicBezTo>
                      <a:cubicBezTo>
                        <a:pt x="5900" y="137"/>
                        <a:pt x="7707" y="-23"/>
                        <a:pt x="9696" y="550"/>
                      </a:cubicBezTo>
                      <a:cubicBezTo>
                        <a:pt x="10199" y="664"/>
                        <a:pt x="10725" y="802"/>
                        <a:pt x="11274" y="893"/>
                      </a:cubicBezTo>
                      <a:cubicBezTo>
                        <a:pt x="11800" y="1054"/>
                        <a:pt x="12326" y="1282"/>
                        <a:pt x="12875" y="1466"/>
                      </a:cubicBezTo>
                      <a:cubicBezTo>
                        <a:pt x="13400" y="1672"/>
                        <a:pt x="13995" y="1878"/>
                        <a:pt x="14544" y="2130"/>
                      </a:cubicBezTo>
                      <a:cubicBezTo>
                        <a:pt x="15070" y="2405"/>
                        <a:pt x="15642" y="2725"/>
                        <a:pt x="16191" y="3023"/>
                      </a:cubicBezTo>
                      <a:cubicBezTo>
                        <a:pt x="17357" y="3596"/>
                        <a:pt x="18386" y="4397"/>
                        <a:pt x="19529" y="5130"/>
                      </a:cubicBezTo>
                      <a:cubicBezTo>
                        <a:pt x="20604" y="5932"/>
                        <a:pt x="21702" y="6825"/>
                        <a:pt x="22776" y="7672"/>
                      </a:cubicBezTo>
                      <a:cubicBezTo>
                        <a:pt x="24949" y="9481"/>
                        <a:pt x="27167" y="11176"/>
                        <a:pt x="29500" y="12802"/>
                      </a:cubicBezTo>
                      <a:cubicBezTo>
                        <a:pt x="30734" y="13512"/>
                        <a:pt x="31878" y="14382"/>
                        <a:pt x="33204" y="14955"/>
                      </a:cubicBezTo>
                      <a:cubicBezTo>
                        <a:pt x="33867" y="15275"/>
                        <a:pt x="34508" y="15573"/>
                        <a:pt x="35171" y="15894"/>
                      </a:cubicBezTo>
                      <a:cubicBezTo>
                        <a:pt x="35857" y="16168"/>
                        <a:pt x="36543" y="16398"/>
                        <a:pt x="37229" y="16672"/>
                      </a:cubicBezTo>
                      <a:cubicBezTo>
                        <a:pt x="38578" y="17245"/>
                        <a:pt x="40042" y="17566"/>
                        <a:pt x="41482" y="17955"/>
                      </a:cubicBezTo>
                      <a:cubicBezTo>
                        <a:pt x="42923" y="18413"/>
                        <a:pt x="44409" y="18528"/>
                        <a:pt x="45850" y="18779"/>
                      </a:cubicBezTo>
                      <a:cubicBezTo>
                        <a:pt x="47245" y="19123"/>
                        <a:pt x="48891" y="19191"/>
                        <a:pt x="50492" y="19329"/>
                      </a:cubicBezTo>
                      <a:cubicBezTo>
                        <a:pt x="52070" y="19467"/>
                        <a:pt x="53625" y="19558"/>
                        <a:pt x="55157" y="19695"/>
                      </a:cubicBezTo>
                      <a:cubicBezTo>
                        <a:pt x="58359" y="19879"/>
                        <a:pt x="61514" y="20222"/>
                        <a:pt x="64556" y="20497"/>
                      </a:cubicBezTo>
                      <a:cubicBezTo>
                        <a:pt x="67597" y="20886"/>
                        <a:pt x="70524" y="21482"/>
                        <a:pt x="73291" y="21963"/>
                      </a:cubicBezTo>
                      <a:cubicBezTo>
                        <a:pt x="76058" y="22467"/>
                        <a:pt x="78619" y="23337"/>
                        <a:pt x="80998" y="23955"/>
                      </a:cubicBezTo>
                      <a:cubicBezTo>
                        <a:pt x="83353" y="24688"/>
                        <a:pt x="85457" y="25604"/>
                        <a:pt x="87309" y="26291"/>
                      </a:cubicBezTo>
                      <a:cubicBezTo>
                        <a:pt x="89116" y="27230"/>
                        <a:pt x="90694" y="27940"/>
                        <a:pt x="91905" y="28764"/>
                      </a:cubicBezTo>
                      <a:cubicBezTo>
                        <a:pt x="93118" y="29543"/>
                        <a:pt x="94032" y="30230"/>
                        <a:pt x="94604" y="30757"/>
                      </a:cubicBezTo>
                      <a:cubicBezTo>
                        <a:pt x="95199" y="31238"/>
                        <a:pt x="95450" y="31581"/>
                        <a:pt x="95450" y="3158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7" name="Freeform: Shape 2161">
                  <a:extLst>
                    <a:ext uri="{FF2B5EF4-FFF2-40B4-BE49-F238E27FC236}">
                      <a16:creationId xmlns:a16="http://schemas.microsoft.com/office/drawing/2014/main" id="{FAD58B23-2785-4F25-AAFC-4246F5852436}"/>
                    </a:ext>
                  </a:extLst>
                </p:cNvPr>
                <p:cNvSpPr/>
                <p:nvPr/>
              </p:nvSpPr>
              <p:spPr>
                <a:xfrm>
                  <a:off x="4783146" y="3977451"/>
                  <a:ext cx="17777" cy="12289"/>
                </a:xfrm>
                <a:custGeom>
                  <a:avLst/>
                  <a:gdLst>
                    <a:gd name="connsiteX0" fmla="*/ 17768 w 17777"/>
                    <a:gd name="connsiteY0" fmla="*/ 12290 h 12289"/>
                    <a:gd name="connsiteX1" fmla="*/ 16762 w 17777"/>
                    <a:gd name="connsiteY1" fmla="*/ 11855 h 12289"/>
                    <a:gd name="connsiteX2" fmla="*/ 14475 w 17777"/>
                    <a:gd name="connsiteY2" fmla="*/ 10687 h 12289"/>
                    <a:gd name="connsiteX3" fmla="*/ 13057 w 17777"/>
                    <a:gd name="connsiteY3" fmla="*/ 9954 h 12289"/>
                    <a:gd name="connsiteX4" fmla="*/ 11571 w 17777"/>
                    <a:gd name="connsiteY4" fmla="*/ 9061 h 12289"/>
                    <a:gd name="connsiteX5" fmla="*/ 8461 w 17777"/>
                    <a:gd name="connsiteY5" fmla="*/ 7183 h 12289"/>
                    <a:gd name="connsiteX6" fmla="*/ 6951 w 17777"/>
                    <a:gd name="connsiteY6" fmla="*/ 6152 h 12289"/>
                    <a:gd name="connsiteX7" fmla="*/ 5465 w 17777"/>
                    <a:gd name="connsiteY7" fmla="*/ 5167 h 12289"/>
                    <a:gd name="connsiteX8" fmla="*/ 4070 w 17777"/>
                    <a:gd name="connsiteY8" fmla="*/ 4137 h 12289"/>
                    <a:gd name="connsiteX9" fmla="*/ 2767 w 17777"/>
                    <a:gd name="connsiteY9" fmla="*/ 3198 h 12289"/>
                    <a:gd name="connsiteX10" fmla="*/ 777 w 17777"/>
                    <a:gd name="connsiteY10" fmla="*/ 1503 h 12289"/>
                    <a:gd name="connsiteX11" fmla="*/ 0 w 17777"/>
                    <a:gd name="connsiteY11" fmla="*/ 702 h 12289"/>
                    <a:gd name="connsiteX12" fmla="*/ 1029 w 17777"/>
                    <a:gd name="connsiteY12" fmla="*/ 381 h 12289"/>
                    <a:gd name="connsiteX13" fmla="*/ 3773 w 17777"/>
                    <a:gd name="connsiteY13" fmla="*/ 15 h 12289"/>
                    <a:gd name="connsiteX14" fmla="*/ 5579 w 17777"/>
                    <a:gd name="connsiteY14" fmla="*/ 106 h 12289"/>
                    <a:gd name="connsiteX15" fmla="*/ 7546 w 17777"/>
                    <a:gd name="connsiteY15" fmla="*/ 564 h 12289"/>
                    <a:gd name="connsiteX16" fmla="*/ 9604 w 17777"/>
                    <a:gd name="connsiteY16" fmla="*/ 1274 h 12289"/>
                    <a:gd name="connsiteX17" fmla="*/ 11548 w 17777"/>
                    <a:gd name="connsiteY17" fmla="*/ 2373 h 12289"/>
                    <a:gd name="connsiteX18" fmla="*/ 13332 w 17777"/>
                    <a:gd name="connsiteY18" fmla="*/ 3725 h 12289"/>
                    <a:gd name="connsiteX19" fmla="*/ 14864 w 17777"/>
                    <a:gd name="connsiteY19" fmla="*/ 5259 h 12289"/>
                    <a:gd name="connsiteX20" fmla="*/ 16053 w 17777"/>
                    <a:gd name="connsiteY20" fmla="*/ 6885 h 12289"/>
                    <a:gd name="connsiteX21" fmla="*/ 16922 w 17777"/>
                    <a:gd name="connsiteY21" fmla="*/ 8511 h 12289"/>
                    <a:gd name="connsiteX22" fmla="*/ 17699 w 17777"/>
                    <a:gd name="connsiteY22" fmla="*/ 11214 h 12289"/>
                    <a:gd name="connsiteX23" fmla="*/ 17768 w 17777"/>
                    <a:gd name="connsiteY23" fmla="*/ 12290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77" h="12289">
                      <a:moveTo>
                        <a:pt x="17768" y="12290"/>
                      </a:moveTo>
                      <a:cubicBezTo>
                        <a:pt x="17768" y="12290"/>
                        <a:pt x="17402" y="12129"/>
                        <a:pt x="16762" y="11855"/>
                      </a:cubicBezTo>
                      <a:cubicBezTo>
                        <a:pt x="16190" y="11580"/>
                        <a:pt x="15367" y="11190"/>
                        <a:pt x="14475" y="10687"/>
                      </a:cubicBezTo>
                      <a:cubicBezTo>
                        <a:pt x="14063" y="10435"/>
                        <a:pt x="13538" y="10206"/>
                        <a:pt x="13057" y="9954"/>
                      </a:cubicBezTo>
                      <a:cubicBezTo>
                        <a:pt x="12554" y="9679"/>
                        <a:pt x="12097" y="9336"/>
                        <a:pt x="11571" y="9061"/>
                      </a:cubicBezTo>
                      <a:cubicBezTo>
                        <a:pt x="10496" y="8534"/>
                        <a:pt x="9559" y="7755"/>
                        <a:pt x="8461" y="7183"/>
                      </a:cubicBezTo>
                      <a:cubicBezTo>
                        <a:pt x="7958" y="6839"/>
                        <a:pt x="7432" y="6519"/>
                        <a:pt x="6951" y="6152"/>
                      </a:cubicBezTo>
                      <a:cubicBezTo>
                        <a:pt x="6471" y="5809"/>
                        <a:pt x="5922" y="5534"/>
                        <a:pt x="5465" y="5167"/>
                      </a:cubicBezTo>
                      <a:cubicBezTo>
                        <a:pt x="4985" y="4847"/>
                        <a:pt x="4505" y="4503"/>
                        <a:pt x="4070" y="4137"/>
                      </a:cubicBezTo>
                      <a:cubicBezTo>
                        <a:pt x="3636" y="3771"/>
                        <a:pt x="3178" y="3496"/>
                        <a:pt x="2767" y="3198"/>
                      </a:cubicBezTo>
                      <a:cubicBezTo>
                        <a:pt x="1967" y="2580"/>
                        <a:pt x="1258" y="2007"/>
                        <a:pt x="777" y="1503"/>
                      </a:cubicBezTo>
                      <a:cubicBezTo>
                        <a:pt x="274" y="1045"/>
                        <a:pt x="0" y="702"/>
                        <a:pt x="0" y="702"/>
                      </a:cubicBezTo>
                      <a:cubicBezTo>
                        <a:pt x="0" y="702"/>
                        <a:pt x="366" y="541"/>
                        <a:pt x="1029" y="381"/>
                      </a:cubicBezTo>
                      <a:cubicBezTo>
                        <a:pt x="1692" y="244"/>
                        <a:pt x="2630" y="84"/>
                        <a:pt x="3773" y="15"/>
                      </a:cubicBezTo>
                      <a:cubicBezTo>
                        <a:pt x="4345" y="15"/>
                        <a:pt x="4985" y="-54"/>
                        <a:pt x="5579" y="106"/>
                      </a:cubicBezTo>
                      <a:cubicBezTo>
                        <a:pt x="6220" y="221"/>
                        <a:pt x="6883" y="358"/>
                        <a:pt x="7546" y="564"/>
                      </a:cubicBezTo>
                      <a:cubicBezTo>
                        <a:pt x="8209" y="771"/>
                        <a:pt x="8941" y="931"/>
                        <a:pt x="9604" y="1274"/>
                      </a:cubicBezTo>
                      <a:cubicBezTo>
                        <a:pt x="10245" y="1618"/>
                        <a:pt x="10885" y="2007"/>
                        <a:pt x="11548" y="2373"/>
                      </a:cubicBezTo>
                      <a:cubicBezTo>
                        <a:pt x="12166" y="2786"/>
                        <a:pt x="12829" y="3198"/>
                        <a:pt x="13332" y="3725"/>
                      </a:cubicBezTo>
                      <a:cubicBezTo>
                        <a:pt x="13858" y="4206"/>
                        <a:pt x="14384" y="4732"/>
                        <a:pt x="14864" y="5259"/>
                      </a:cubicBezTo>
                      <a:cubicBezTo>
                        <a:pt x="15344" y="5763"/>
                        <a:pt x="15687" y="6381"/>
                        <a:pt x="16053" y="6885"/>
                      </a:cubicBezTo>
                      <a:cubicBezTo>
                        <a:pt x="16396" y="7458"/>
                        <a:pt x="16716" y="7962"/>
                        <a:pt x="16922" y="8511"/>
                      </a:cubicBezTo>
                      <a:cubicBezTo>
                        <a:pt x="17356" y="9564"/>
                        <a:pt x="17631" y="10527"/>
                        <a:pt x="17699" y="11214"/>
                      </a:cubicBezTo>
                      <a:cubicBezTo>
                        <a:pt x="17814" y="11901"/>
                        <a:pt x="17768" y="12290"/>
                        <a:pt x="17768" y="1229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8" name="Freeform: Shape 2162">
                  <a:extLst>
                    <a:ext uri="{FF2B5EF4-FFF2-40B4-BE49-F238E27FC236}">
                      <a16:creationId xmlns:a16="http://schemas.microsoft.com/office/drawing/2014/main" id="{180D004F-14B4-0DC3-98E5-014224C37022}"/>
                    </a:ext>
                  </a:extLst>
                </p:cNvPr>
                <p:cNvSpPr/>
                <p:nvPr/>
              </p:nvSpPr>
              <p:spPr>
                <a:xfrm>
                  <a:off x="4666154" y="3736358"/>
                  <a:ext cx="82965" cy="176617"/>
                </a:xfrm>
                <a:custGeom>
                  <a:avLst/>
                  <a:gdLst>
                    <a:gd name="connsiteX0" fmla="*/ 92 w 82965"/>
                    <a:gd name="connsiteY0" fmla="*/ 0 h 176617"/>
                    <a:gd name="connsiteX1" fmla="*/ 5946 w 82965"/>
                    <a:gd name="connsiteY1" fmla="*/ 6321 h 176617"/>
                    <a:gd name="connsiteX2" fmla="*/ 12509 w 82965"/>
                    <a:gd name="connsiteY2" fmla="*/ 13718 h 176617"/>
                    <a:gd name="connsiteX3" fmla="*/ 20810 w 82965"/>
                    <a:gd name="connsiteY3" fmla="*/ 23451 h 176617"/>
                    <a:gd name="connsiteX4" fmla="*/ 30391 w 82965"/>
                    <a:gd name="connsiteY4" fmla="*/ 35200 h 176617"/>
                    <a:gd name="connsiteX5" fmla="*/ 40796 w 82965"/>
                    <a:gd name="connsiteY5" fmla="*/ 48529 h 176617"/>
                    <a:gd name="connsiteX6" fmla="*/ 51521 w 82965"/>
                    <a:gd name="connsiteY6" fmla="*/ 63140 h 176617"/>
                    <a:gd name="connsiteX7" fmla="*/ 61972 w 82965"/>
                    <a:gd name="connsiteY7" fmla="*/ 78850 h 176617"/>
                    <a:gd name="connsiteX8" fmla="*/ 62635 w 82965"/>
                    <a:gd name="connsiteY8" fmla="*/ 79927 h 176617"/>
                    <a:gd name="connsiteX9" fmla="*/ 63207 w 82965"/>
                    <a:gd name="connsiteY9" fmla="*/ 80957 h 176617"/>
                    <a:gd name="connsiteX10" fmla="*/ 64327 w 82965"/>
                    <a:gd name="connsiteY10" fmla="*/ 83018 h 176617"/>
                    <a:gd name="connsiteX11" fmla="*/ 66523 w 82965"/>
                    <a:gd name="connsiteY11" fmla="*/ 87278 h 176617"/>
                    <a:gd name="connsiteX12" fmla="*/ 70547 w 82965"/>
                    <a:gd name="connsiteY12" fmla="*/ 95958 h 176617"/>
                    <a:gd name="connsiteX13" fmla="*/ 73886 w 82965"/>
                    <a:gd name="connsiteY13" fmla="*/ 104660 h 176617"/>
                    <a:gd name="connsiteX14" fmla="*/ 76699 w 82965"/>
                    <a:gd name="connsiteY14" fmla="*/ 113317 h 176617"/>
                    <a:gd name="connsiteX15" fmla="*/ 78985 w 82965"/>
                    <a:gd name="connsiteY15" fmla="*/ 121791 h 176617"/>
                    <a:gd name="connsiteX16" fmla="*/ 80700 w 82965"/>
                    <a:gd name="connsiteY16" fmla="*/ 130035 h 176617"/>
                    <a:gd name="connsiteX17" fmla="*/ 81935 w 82965"/>
                    <a:gd name="connsiteY17" fmla="*/ 137891 h 176617"/>
                    <a:gd name="connsiteX18" fmla="*/ 82667 w 82965"/>
                    <a:gd name="connsiteY18" fmla="*/ 145288 h 176617"/>
                    <a:gd name="connsiteX19" fmla="*/ 82827 w 82965"/>
                    <a:gd name="connsiteY19" fmla="*/ 158296 h 176617"/>
                    <a:gd name="connsiteX20" fmla="*/ 82393 w 82965"/>
                    <a:gd name="connsiteY20" fmla="*/ 163701 h 176617"/>
                    <a:gd name="connsiteX21" fmla="*/ 82095 w 82965"/>
                    <a:gd name="connsiteY21" fmla="*/ 166083 h 176617"/>
                    <a:gd name="connsiteX22" fmla="*/ 81684 w 82965"/>
                    <a:gd name="connsiteY22" fmla="*/ 168235 h 176617"/>
                    <a:gd name="connsiteX23" fmla="*/ 80952 w 82965"/>
                    <a:gd name="connsiteY23" fmla="*/ 171831 h 176617"/>
                    <a:gd name="connsiteX24" fmla="*/ 80175 w 82965"/>
                    <a:gd name="connsiteY24" fmla="*/ 174442 h 176617"/>
                    <a:gd name="connsiteX25" fmla="*/ 79511 w 82965"/>
                    <a:gd name="connsiteY25" fmla="*/ 176617 h 176617"/>
                    <a:gd name="connsiteX26" fmla="*/ 79740 w 82965"/>
                    <a:gd name="connsiteY26" fmla="*/ 174373 h 176617"/>
                    <a:gd name="connsiteX27" fmla="*/ 80014 w 82965"/>
                    <a:gd name="connsiteY27" fmla="*/ 171716 h 176617"/>
                    <a:gd name="connsiteX28" fmla="*/ 80152 w 82965"/>
                    <a:gd name="connsiteY28" fmla="*/ 168075 h 176617"/>
                    <a:gd name="connsiteX29" fmla="*/ 80220 w 82965"/>
                    <a:gd name="connsiteY29" fmla="*/ 165945 h 176617"/>
                    <a:gd name="connsiteX30" fmla="*/ 80129 w 82965"/>
                    <a:gd name="connsiteY30" fmla="*/ 163586 h 176617"/>
                    <a:gd name="connsiteX31" fmla="*/ 79877 w 82965"/>
                    <a:gd name="connsiteY31" fmla="*/ 158342 h 176617"/>
                    <a:gd name="connsiteX32" fmla="*/ 78276 w 82965"/>
                    <a:gd name="connsiteY32" fmla="*/ 145837 h 176617"/>
                    <a:gd name="connsiteX33" fmla="*/ 76881 w 82965"/>
                    <a:gd name="connsiteY33" fmla="*/ 138761 h 176617"/>
                    <a:gd name="connsiteX34" fmla="*/ 75098 w 82965"/>
                    <a:gd name="connsiteY34" fmla="*/ 131272 h 176617"/>
                    <a:gd name="connsiteX35" fmla="*/ 70273 w 82965"/>
                    <a:gd name="connsiteY35" fmla="*/ 115378 h 176617"/>
                    <a:gd name="connsiteX36" fmla="*/ 63778 w 82965"/>
                    <a:gd name="connsiteY36" fmla="*/ 98912 h 176617"/>
                    <a:gd name="connsiteX37" fmla="*/ 59868 w 82965"/>
                    <a:gd name="connsiteY37" fmla="*/ 90782 h 176617"/>
                    <a:gd name="connsiteX38" fmla="*/ 55386 w 82965"/>
                    <a:gd name="connsiteY38" fmla="*/ 82812 h 176617"/>
                    <a:gd name="connsiteX39" fmla="*/ 45416 w 82965"/>
                    <a:gd name="connsiteY39" fmla="*/ 67354 h 176617"/>
                    <a:gd name="connsiteX40" fmla="*/ 40362 w 82965"/>
                    <a:gd name="connsiteY40" fmla="*/ 59819 h 176617"/>
                    <a:gd name="connsiteX41" fmla="*/ 35331 w 82965"/>
                    <a:gd name="connsiteY41" fmla="*/ 52490 h 176617"/>
                    <a:gd name="connsiteX42" fmla="*/ 17265 w 82965"/>
                    <a:gd name="connsiteY42" fmla="*/ 26108 h 176617"/>
                    <a:gd name="connsiteX43" fmla="*/ 4665 w 82965"/>
                    <a:gd name="connsiteY43" fmla="*/ 7283 h 176617"/>
                    <a:gd name="connsiteX44" fmla="*/ 1212 w 82965"/>
                    <a:gd name="connsiteY44" fmla="*/ 1924 h 176617"/>
                    <a:gd name="connsiteX45" fmla="*/ 0 w 82965"/>
                    <a:gd name="connsiteY45" fmla="*/ 46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965" h="176617">
                      <a:moveTo>
                        <a:pt x="92" y="0"/>
                      </a:moveTo>
                      <a:cubicBezTo>
                        <a:pt x="92" y="0"/>
                        <a:pt x="2264" y="2267"/>
                        <a:pt x="5946" y="6321"/>
                      </a:cubicBezTo>
                      <a:cubicBezTo>
                        <a:pt x="7775" y="8359"/>
                        <a:pt x="10016" y="10832"/>
                        <a:pt x="12509" y="13718"/>
                      </a:cubicBezTo>
                      <a:cubicBezTo>
                        <a:pt x="15024" y="16581"/>
                        <a:pt x="17837" y="19856"/>
                        <a:pt x="20810" y="23451"/>
                      </a:cubicBezTo>
                      <a:cubicBezTo>
                        <a:pt x="23828" y="27047"/>
                        <a:pt x="27076" y="30940"/>
                        <a:pt x="30391" y="35200"/>
                      </a:cubicBezTo>
                      <a:cubicBezTo>
                        <a:pt x="33753" y="39414"/>
                        <a:pt x="37320" y="43811"/>
                        <a:pt x="40796" y="48529"/>
                      </a:cubicBezTo>
                      <a:cubicBezTo>
                        <a:pt x="44341" y="53223"/>
                        <a:pt x="48022" y="58056"/>
                        <a:pt x="51521" y="63140"/>
                      </a:cubicBezTo>
                      <a:cubicBezTo>
                        <a:pt x="55134" y="68155"/>
                        <a:pt x="58519" y="73514"/>
                        <a:pt x="61972" y="78850"/>
                      </a:cubicBezTo>
                      <a:cubicBezTo>
                        <a:pt x="62200" y="79217"/>
                        <a:pt x="62360" y="79469"/>
                        <a:pt x="62635" y="79927"/>
                      </a:cubicBezTo>
                      <a:lnTo>
                        <a:pt x="63207" y="80957"/>
                      </a:lnTo>
                      <a:lnTo>
                        <a:pt x="64327" y="83018"/>
                      </a:lnTo>
                      <a:cubicBezTo>
                        <a:pt x="65082" y="84370"/>
                        <a:pt x="65814" y="85790"/>
                        <a:pt x="66523" y="87278"/>
                      </a:cubicBezTo>
                      <a:cubicBezTo>
                        <a:pt x="68032" y="90187"/>
                        <a:pt x="69244" y="93072"/>
                        <a:pt x="70547" y="95958"/>
                      </a:cubicBezTo>
                      <a:cubicBezTo>
                        <a:pt x="71713" y="98866"/>
                        <a:pt x="72926" y="101752"/>
                        <a:pt x="73886" y="104660"/>
                      </a:cubicBezTo>
                      <a:cubicBezTo>
                        <a:pt x="74938" y="107546"/>
                        <a:pt x="75830" y="110454"/>
                        <a:pt x="76699" y="113317"/>
                      </a:cubicBezTo>
                      <a:cubicBezTo>
                        <a:pt x="77545" y="116180"/>
                        <a:pt x="78322" y="118997"/>
                        <a:pt x="78985" y="121791"/>
                      </a:cubicBezTo>
                      <a:cubicBezTo>
                        <a:pt x="79557" y="124608"/>
                        <a:pt x="80266" y="127310"/>
                        <a:pt x="80700" y="130035"/>
                      </a:cubicBezTo>
                      <a:cubicBezTo>
                        <a:pt x="81181" y="132715"/>
                        <a:pt x="81661" y="135303"/>
                        <a:pt x="81935" y="137891"/>
                      </a:cubicBezTo>
                      <a:cubicBezTo>
                        <a:pt x="82278" y="140433"/>
                        <a:pt x="82484" y="142929"/>
                        <a:pt x="82667" y="145288"/>
                      </a:cubicBezTo>
                      <a:cubicBezTo>
                        <a:pt x="83033" y="150051"/>
                        <a:pt x="83033" y="154426"/>
                        <a:pt x="82827" y="158296"/>
                      </a:cubicBezTo>
                      <a:cubicBezTo>
                        <a:pt x="82804" y="160220"/>
                        <a:pt x="82553" y="162029"/>
                        <a:pt x="82393" y="163701"/>
                      </a:cubicBezTo>
                      <a:cubicBezTo>
                        <a:pt x="82301" y="164525"/>
                        <a:pt x="82187" y="165327"/>
                        <a:pt x="82095" y="166083"/>
                      </a:cubicBezTo>
                      <a:cubicBezTo>
                        <a:pt x="81958" y="166815"/>
                        <a:pt x="81821" y="167548"/>
                        <a:pt x="81684" y="168235"/>
                      </a:cubicBezTo>
                      <a:cubicBezTo>
                        <a:pt x="81409" y="169586"/>
                        <a:pt x="81226" y="170800"/>
                        <a:pt x="80952" y="171831"/>
                      </a:cubicBezTo>
                      <a:cubicBezTo>
                        <a:pt x="80655" y="172862"/>
                        <a:pt x="80380" y="173732"/>
                        <a:pt x="80175" y="174442"/>
                      </a:cubicBezTo>
                      <a:cubicBezTo>
                        <a:pt x="79740" y="175862"/>
                        <a:pt x="79511" y="176617"/>
                        <a:pt x="79511" y="176617"/>
                      </a:cubicBezTo>
                      <a:cubicBezTo>
                        <a:pt x="79511" y="176617"/>
                        <a:pt x="79580" y="175838"/>
                        <a:pt x="79740" y="174373"/>
                      </a:cubicBezTo>
                      <a:cubicBezTo>
                        <a:pt x="79809" y="173663"/>
                        <a:pt x="79923" y="172770"/>
                        <a:pt x="80014" y="171716"/>
                      </a:cubicBezTo>
                      <a:cubicBezTo>
                        <a:pt x="80083" y="170663"/>
                        <a:pt x="80083" y="169426"/>
                        <a:pt x="80152" y="168075"/>
                      </a:cubicBezTo>
                      <a:cubicBezTo>
                        <a:pt x="80152" y="167388"/>
                        <a:pt x="80197" y="166678"/>
                        <a:pt x="80220" y="165945"/>
                      </a:cubicBezTo>
                      <a:cubicBezTo>
                        <a:pt x="80197" y="165189"/>
                        <a:pt x="80175" y="164411"/>
                        <a:pt x="80129" y="163586"/>
                      </a:cubicBezTo>
                      <a:cubicBezTo>
                        <a:pt x="80037" y="161960"/>
                        <a:pt x="80106" y="160197"/>
                        <a:pt x="79877" y="158342"/>
                      </a:cubicBezTo>
                      <a:cubicBezTo>
                        <a:pt x="79580" y="154586"/>
                        <a:pt x="79054" y="150395"/>
                        <a:pt x="78276" y="145837"/>
                      </a:cubicBezTo>
                      <a:cubicBezTo>
                        <a:pt x="77888" y="143547"/>
                        <a:pt x="77453" y="141188"/>
                        <a:pt x="76881" y="138761"/>
                      </a:cubicBezTo>
                      <a:cubicBezTo>
                        <a:pt x="76379" y="136333"/>
                        <a:pt x="75784" y="133837"/>
                        <a:pt x="75098" y="131272"/>
                      </a:cubicBezTo>
                      <a:cubicBezTo>
                        <a:pt x="73794" y="126142"/>
                        <a:pt x="72102" y="120852"/>
                        <a:pt x="70273" y="115378"/>
                      </a:cubicBezTo>
                      <a:cubicBezTo>
                        <a:pt x="68443" y="109928"/>
                        <a:pt x="66111" y="104454"/>
                        <a:pt x="63778" y="98912"/>
                      </a:cubicBezTo>
                      <a:cubicBezTo>
                        <a:pt x="62498" y="96210"/>
                        <a:pt x="61263" y="93393"/>
                        <a:pt x="59868" y="90782"/>
                      </a:cubicBezTo>
                      <a:cubicBezTo>
                        <a:pt x="58587" y="88194"/>
                        <a:pt x="56895" y="85263"/>
                        <a:pt x="55386" y="82812"/>
                      </a:cubicBezTo>
                      <a:cubicBezTo>
                        <a:pt x="52138" y="77613"/>
                        <a:pt x="48937" y="72392"/>
                        <a:pt x="45416" y="67354"/>
                      </a:cubicBezTo>
                      <a:cubicBezTo>
                        <a:pt x="43677" y="64834"/>
                        <a:pt x="42031" y="62315"/>
                        <a:pt x="40362" y="59819"/>
                      </a:cubicBezTo>
                      <a:cubicBezTo>
                        <a:pt x="38647" y="57346"/>
                        <a:pt x="36977" y="54895"/>
                        <a:pt x="35331" y="52490"/>
                      </a:cubicBezTo>
                      <a:cubicBezTo>
                        <a:pt x="28722" y="42849"/>
                        <a:pt x="22570" y="33826"/>
                        <a:pt x="17265" y="26108"/>
                      </a:cubicBezTo>
                      <a:cubicBezTo>
                        <a:pt x="12006" y="18367"/>
                        <a:pt x="7661" y="11840"/>
                        <a:pt x="4665" y="7283"/>
                      </a:cubicBezTo>
                      <a:cubicBezTo>
                        <a:pt x="3156" y="5015"/>
                        <a:pt x="2035" y="3160"/>
                        <a:pt x="1212" y="1924"/>
                      </a:cubicBezTo>
                      <a:cubicBezTo>
                        <a:pt x="412" y="687"/>
                        <a:pt x="0" y="46"/>
                        <a:pt x="0" y="4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9" name="Freeform: Shape 2163">
                  <a:extLst>
                    <a:ext uri="{FF2B5EF4-FFF2-40B4-BE49-F238E27FC236}">
                      <a16:creationId xmlns:a16="http://schemas.microsoft.com/office/drawing/2014/main" id="{A65123A9-E5D2-EB8B-0194-490FB28E8108}"/>
                    </a:ext>
                  </a:extLst>
                </p:cNvPr>
                <p:cNvSpPr/>
                <p:nvPr/>
              </p:nvSpPr>
              <p:spPr>
                <a:xfrm>
                  <a:off x="4736107" y="3840537"/>
                  <a:ext cx="37483" cy="51414"/>
                </a:xfrm>
                <a:custGeom>
                  <a:avLst/>
                  <a:gdLst>
                    <a:gd name="connsiteX0" fmla="*/ 37069 w 37483"/>
                    <a:gd name="connsiteY0" fmla="*/ 51391 h 51414"/>
                    <a:gd name="connsiteX1" fmla="*/ 36314 w 37483"/>
                    <a:gd name="connsiteY1" fmla="*/ 48620 h 51414"/>
                    <a:gd name="connsiteX2" fmla="*/ 34004 w 37483"/>
                    <a:gd name="connsiteY2" fmla="*/ 41566 h 51414"/>
                    <a:gd name="connsiteX3" fmla="*/ 32106 w 37483"/>
                    <a:gd name="connsiteY3" fmla="*/ 37147 h 51414"/>
                    <a:gd name="connsiteX4" fmla="*/ 30940 w 37483"/>
                    <a:gd name="connsiteY4" fmla="*/ 34833 h 51414"/>
                    <a:gd name="connsiteX5" fmla="*/ 29614 w 37483"/>
                    <a:gd name="connsiteY5" fmla="*/ 32498 h 51414"/>
                    <a:gd name="connsiteX6" fmla="*/ 28127 w 37483"/>
                    <a:gd name="connsiteY6" fmla="*/ 30207 h 51414"/>
                    <a:gd name="connsiteX7" fmla="*/ 26435 w 37483"/>
                    <a:gd name="connsiteY7" fmla="*/ 27986 h 51414"/>
                    <a:gd name="connsiteX8" fmla="*/ 24560 w 37483"/>
                    <a:gd name="connsiteY8" fmla="*/ 25902 h 51414"/>
                    <a:gd name="connsiteX9" fmla="*/ 22525 w 37483"/>
                    <a:gd name="connsiteY9" fmla="*/ 24024 h 51414"/>
                    <a:gd name="connsiteX10" fmla="*/ 17906 w 37483"/>
                    <a:gd name="connsiteY10" fmla="*/ 20199 h 51414"/>
                    <a:gd name="connsiteX11" fmla="*/ 13263 w 37483"/>
                    <a:gd name="connsiteY11" fmla="*/ 16558 h 51414"/>
                    <a:gd name="connsiteX12" fmla="*/ 8896 w 37483"/>
                    <a:gd name="connsiteY12" fmla="*/ 12985 h 51414"/>
                    <a:gd name="connsiteX13" fmla="*/ 5168 w 37483"/>
                    <a:gd name="connsiteY13" fmla="*/ 9367 h 51414"/>
                    <a:gd name="connsiteX14" fmla="*/ 2424 w 37483"/>
                    <a:gd name="connsiteY14" fmla="*/ 5863 h 51414"/>
                    <a:gd name="connsiteX15" fmla="*/ 846 w 37483"/>
                    <a:gd name="connsiteY15" fmla="*/ 2817 h 51414"/>
                    <a:gd name="connsiteX16" fmla="*/ 183 w 37483"/>
                    <a:gd name="connsiteY16" fmla="*/ 756 h 51414"/>
                    <a:gd name="connsiteX17" fmla="*/ 0 w 37483"/>
                    <a:gd name="connsiteY17" fmla="*/ 0 h 51414"/>
                    <a:gd name="connsiteX18" fmla="*/ 457 w 37483"/>
                    <a:gd name="connsiteY18" fmla="*/ 619 h 51414"/>
                    <a:gd name="connsiteX19" fmla="*/ 1806 w 37483"/>
                    <a:gd name="connsiteY19" fmla="*/ 2245 h 51414"/>
                    <a:gd name="connsiteX20" fmla="*/ 2835 w 37483"/>
                    <a:gd name="connsiteY20" fmla="*/ 3298 h 51414"/>
                    <a:gd name="connsiteX21" fmla="*/ 4093 w 37483"/>
                    <a:gd name="connsiteY21" fmla="*/ 4443 h 51414"/>
                    <a:gd name="connsiteX22" fmla="*/ 5602 w 37483"/>
                    <a:gd name="connsiteY22" fmla="*/ 5657 h 51414"/>
                    <a:gd name="connsiteX23" fmla="*/ 7318 w 37483"/>
                    <a:gd name="connsiteY23" fmla="*/ 6916 h 51414"/>
                    <a:gd name="connsiteX24" fmla="*/ 16144 w 37483"/>
                    <a:gd name="connsiteY24" fmla="*/ 12413 h 51414"/>
                    <a:gd name="connsiteX25" fmla="*/ 21175 w 37483"/>
                    <a:gd name="connsiteY25" fmla="*/ 15756 h 51414"/>
                    <a:gd name="connsiteX26" fmla="*/ 26161 w 37483"/>
                    <a:gd name="connsiteY26" fmla="*/ 19650 h 51414"/>
                    <a:gd name="connsiteX27" fmla="*/ 28608 w 37483"/>
                    <a:gd name="connsiteY27" fmla="*/ 22008 h 51414"/>
                    <a:gd name="connsiteX28" fmla="*/ 30757 w 37483"/>
                    <a:gd name="connsiteY28" fmla="*/ 24596 h 51414"/>
                    <a:gd name="connsiteX29" fmla="*/ 32564 w 37483"/>
                    <a:gd name="connsiteY29" fmla="*/ 27299 h 51414"/>
                    <a:gd name="connsiteX30" fmla="*/ 34050 w 37483"/>
                    <a:gd name="connsiteY30" fmla="*/ 30070 h 51414"/>
                    <a:gd name="connsiteX31" fmla="*/ 35216 w 37483"/>
                    <a:gd name="connsiteY31" fmla="*/ 32910 h 51414"/>
                    <a:gd name="connsiteX32" fmla="*/ 36085 w 37483"/>
                    <a:gd name="connsiteY32" fmla="*/ 35658 h 51414"/>
                    <a:gd name="connsiteX33" fmla="*/ 37114 w 37483"/>
                    <a:gd name="connsiteY33" fmla="*/ 40788 h 51414"/>
                    <a:gd name="connsiteX34" fmla="*/ 37389 w 37483"/>
                    <a:gd name="connsiteY34" fmla="*/ 48529 h 51414"/>
                    <a:gd name="connsiteX35" fmla="*/ 37000 w 37483"/>
                    <a:gd name="connsiteY35" fmla="*/ 51414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83" h="51414">
                      <a:moveTo>
                        <a:pt x="37069" y="51391"/>
                      </a:moveTo>
                      <a:cubicBezTo>
                        <a:pt x="37069" y="51391"/>
                        <a:pt x="36817" y="50361"/>
                        <a:pt x="36314" y="48620"/>
                      </a:cubicBezTo>
                      <a:cubicBezTo>
                        <a:pt x="35834" y="46880"/>
                        <a:pt x="35079" y="44429"/>
                        <a:pt x="34004" y="41566"/>
                      </a:cubicBezTo>
                      <a:cubicBezTo>
                        <a:pt x="33478" y="40169"/>
                        <a:pt x="32815" y="38681"/>
                        <a:pt x="32106" y="37147"/>
                      </a:cubicBezTo>
                      <a:cubicBezTo>
                        <a:pt x="31717" y="36413"/>
                        <a:pt x="31329" y="35612"/>
                        <a:pt x="30940" y="34833"/>
                      </a:cubicBezTo>
                      <a:cubicBezTo>
                        <a:pt x="30506" y="34055"/>
                        <a:pt x="30071" y="33299"/>
                        <a:pt x="29614" y="32498"/>
                      </a:cubicBezTo>
                      <a:cubicBezTo>
                        <a:pt x="29111" y="31765"/>
                        <a:pt x="28630" y="30986"/>
                        <a:pt x="28127" y="30207"/>
                      </a:cubicBezTo>
                      <a:cubicBezTo>
                        <a:pt x="27556" y="29474"/>
                        <a:pt x="27007" y="28742"/>
                        <a:pt x="26435" y="27986"/>
                      </a:cubicBezTo>
                      <a:cubicBezTo>
                        <a:pt x="25818" y="27322"/>
                        <a:pt x="25200" y="26589"/>
                        <a:pt x="24560" y="25902"/>
                      </a:cubicBezTo>
                      <a:cubicBezTo>
                        <a:pt x="23897" y="25283"/>
                        <a:pt x="23211" y="24619"/>
                        <a:pt x="22525" y="24024"/>
                      </a:cubicBezTo>
                      <a:cubicBezTo>
                        <a:pt x="20924" y="22604"/>
                        <a:pt x="19483" y="21436"/>
                        <a:pt x="17906" y="20199"/>
                      </a:cubicBezTo>
                      <a:cubicBezTo>
                        <a:pt x="16328" y="18940"/>
                        <a:pt x="14772" y="17726"/>
                        <a:pt x="13263" y="16558"/>
                      </a:cubicBezTo>
                      <a:cubicBezTo>
                        <a:pt x="11731" y="15367"/>
                        <a:pt x="10268" y="14153"/>
                        <a:pt x="8896" y="12985"/>
                      </a:cubicBezTo>
                      <a:cubicBezTo>
                        <a:pt x="7523" y="11772"/>
                        <a:pt x="6266" y="10581"/>
                        <a:pt x="5168" y="9367"/>
                      </a:cubicBezTo>
                      <a:cubicBezTo>
                        <a:pt x="4048" y="8176"/>
                        <a:pt x="3156" y="6985"/>
                        <a:pt x="2424" y="5863"/>
                      </a:cubicBezTo>
                      <a:cubicBezTo>
                        <a:pt x="1692" y="4764"/>
                        <a:pt x="1166" y="3733"/>
                        <a:pt x="846" y="2817"/>
                      </a:cubicBezTo>
                      <a:cubicBezTo>
                        <a:pt x="457" y="1970"/>
                        <a:pt x="297" y="1237"/>
                        <a:pt x="183" y="756"/>
                      </a:cubicBezTo>
                      <a:cubicBezTo>
                        <a:pt x="69" y="275"/>
                        <a:pt x="0" y="0"/>
                        <a:pt x="0" y="0"/>
                      </a:cubicBezTo>
                      <a:cubicBezTo>
                        <a:pt x="0" y="0"/>
                        <a:pt x="160" y="229"/>
                        <a:pt x="457" y="619"/>
                      </a:cubicBezTo>
                      <a:cubicBezTo>
                        <a:pt x="755" y="1031"/>
                        <a:pt x="1189" y="1580"/>
                        <a:pt x="1806" y="2245"/>
                      </a:cubicBezTo>
                      <a:cubicBezTo>
                        <a:pt x="2081" y="2588"/>
                        <a:pt x="2424" y="2932"/>
                        <a:pt x="2835" y="3298"/>
                      </a:cubicBezTo>
                      <a:cubicBezTo>
                        <a:pt x="3225" y="3664"/>
                        <a:pt x="3613" y="4054"/>
                        <a:pt x="4093" y="4443"/>
                      </a:cubicBezTo>
                      <a:cubicBezTo>
                        <a:pt x="4528" y="4855"/>
                        <a:pt x="5031" y="5245"/>
                        <a:pt x="5602" y="5657"/>
                      </a:cubicBezTo>
                      <a:cubicBezTo>
                        <a:pt x="6129" y="6069"/>
                        <a:pt x="6700" y="6504"/>
                        <a:pt x="7318" y="6916"/>
                      </a:cubicBezTo>
                      <a:cubicBezTo>
                        <a:pt x="9787" y="8588"/>
                        <a:pt x="12852" y="10351"/>
                        <a:pt x="16144" y="12413"/>
                      </a:cubicBezTo>
                      <a:cubicBezTo>
                        <a:pt x="17791" y="13443"/>
                        <a:pt x="19506" y="14543"/>
                        <a:pt x="21175" y="15756"/>
                      </a:cubicBezTo>
                      <a:cubicBezTo>
                        <a:pt x="22868" y="16924"/>
                        <a:pt x="24628" y="18344"/>
                        <a:pt x="26161" y="19650"/>
                      </a:cubicBezTo>
                      <a:cubicBezTo>
                        <a:pt x="27030" y="20382"/>
                        <a:pt x="27784" y="21207"/>
                        <a:pt x="28608" y="22008"/>
                      </a:cubicBezTo>
                      <a:cubicBezTo>
                        <a:pt x="29385" y="22810"/>
                        <a:pt x="30025" y="23749"/>
                        <a:pt x="30757" y="24596"/>
                      </a:cubicBezTo>
                      <a:cubicBezTo>
                        <a:pt x="31420" y="25444"/>
                        <a:pt x="31992" y="26383"/>
                        <a:pt x="32564" y="27299"/>
                      </a:cubicBezTo>
                      <a:cubicBezTo>
                        <a:pt x="33090" y="28238"/>
                        <a:pt x="33593" y="29154"/>
                        <a:pt x="34050" y="30070"/>
                      </a:cubicBezTo>
                      <a:cubicBezTo>
                        <a:pt x="34439" y="31055"/>
                        <a:pt x="34873" y="31971"/>
                        <a:pt x="35216" y="32910"/>
                      </a:cubicBezTo>
                      <a:cubicBezTo>
                        <a:pt x="35513" y="33849"/>
                        <a:pt x="35856" y="34765"/>
                        <a:pt x="36085" y="35658"/>
                      </a:cubicBezTo>
                      <a:cubicBezTo>
                        <a:pt x="36589" y="37467"/>
                        <a:pt x="36909" y="39185"/>
                        <a:pt x="37114" y="40788"/>
                      </a:cubicBezTo>
                      <a:cubicBezTo>
                        <a:pt x="37572" y="43994"/>
                        <a:pt x="37526" y="46674"/>
                        <a:pt x="37389" y="48529"/>
                      </a:cubicBezTo>
                      <a:cubicBezTo>
                        <a:pt x="37252" y="50383"/>
                        <a:pt x="37000" y="51414"/>
                        <a:pt x="37000" y="514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0" name="Freeform: Shape 2164">
                  <a:extLst>
                    <a:ext uri="{FF2B5EF4-FFF2-40B4-BE49-F238E27FC236}">
                      <a16:creationId xmlns:a16="http://schemas.microsoft.com/office/drawing/2014/main" id="{E62544F7-4084-DB96-E023-046737B2E2FB}"/>
                    </a:ext>
                  </a:extLst>
                </p:cNvPr>
                <p:cNvSpPr/>
                <p:nvPr/>
              </p:nvSpPr>
              <p:spPr>
                <a:xfrm>
                  <a:off x="4581663" y="3692570"/>
                  <a:ext cx="71261" cy="189167"/>
                </a:xfrm>
                <a:custGeom>
                  <a:avLst/>
                  <a:gdLst>
                    <a:gd name="connsiteX0" fmla="*/ 13693 w 71261"/>
                    <a:gd name="connsiteY0" fmla="*/ 189167 h 189167"/>
                    <a:gd name="connsiteX1" fmla="*/ 11794 w 71261"/>
                    <a:gd name="connsiteY1" fmla="*/ 187725 h 189167"/>
                    <a:gd name="connsiteX2" fmla="*/ 7061 w 71261"/>
                    <a:gd name="connsiteY2" fmla="*/ 182869 h 189167"/>
                    <a:gd name="connsiteX3" fmla="*/ 4294 w 71261"/>
                    <a:gd name="connsiteY3" fmla="*/ 178816 h 189167"/>
                    <a:gd name="connsiteX4" fmla="*/ 1916 w 71261"/>
                    <a:gd name="connsiteY4" fmla="*/ 173457 h 189167"/>
                    <a:gd name="connsiteX5" fmla="*/ 292 w 71261"/>
                    <a:gd name="connsiteY5" fmla="*/ 166930 h 189167"/>
                    <a:gd name="connsiteX6" fmla="*/ 40 w 71261"/>
                    <a:gd name="connsiteY6" fmla="*/ 163289 h 189167"/>
                    <a:gd name="connsiteX7" fmla="*/ 201 w 71261"/>
                    <a:gd name="connsiteY7" fmla="*/ 159441 h 189167"/>
                    <a:gd name="connsiteX8" fmla="*/ 338 w 71261"/>
                    <a:gd name="connsiteY8" fmla="*/ 157449 h 189167"/>
                    <a:gd name="connsiteX9" fmla="*/ 726 w 71261"/>
                    <a:gd name="connsiteY9" fmla="*/ 155456 h 189167"/>
                    <a:gd name="connsiteX10" fmla="*/ 1595 w 71261"/>
                    <a:gd name="connsiteY10" fmla="*/ 151380 h 189167"/>
                    <a:gd name="connsiteX11" fmla="*/ 3013 w 71261"/>
                    <a:gd name="connsiteY11" fmla="*/ 147349 h 189167"/>
                    <a:gd name="connsiteX12" fmla="*/ 3791 w 71261"/>
                    <a:gd name="connsiteY12" fmla="*/ 145288 h 189167"/>
                    <a:gd name="connsiteX13" fmla="*/ 4774 w 71261"/>
                    <a:gd name="connsiteY13" fmla="*/ 143318 h 189167"/>
                    <a:gd name="connsiteX14" fmla="*/ 6764 w 71261"/>
                    <a:gd name="connsiteY14" fmla="*/ 139265 h 189167"/>
                    <a:gd name="connsiteX15" fmla="*/ 9210 w 71261"/>
                    <a:gd name="connsiteY15" fmla="*/ 135417 h 189167"/>
                    <a:gd name="connsiteX16" fmla="*/ 14470 w 71261"/>
                    <a:gd name="connsiteY16" fmla="*/ 127837 h 189167"/>
                    <a:gd name="connsiteX17" fmla="*/ 25515 w 71261"/>
                    <a:gd name="connsiteY17" fmla="*/ 112424 h 189167"/>
                    <a:gd name="connsiteX18" fmla="*/ 36492 w 71261"/>
                    <a:gd name="connsiteY18" fmla="*/ 96347 h 189167"/>
                    <a:gd name="connsiteX19" fmla="*/ 46759 w 71261"/>
                    <a:gd name="connsiteY19" fmla="*/ 79927 h 189167"/>
                    <a:gd name="connsiteX20" fmla="*/ 55541 w 71261"/>
                    <a:gd name="connsiteY20" fmla="*/ 63392 h 189167"/>
                    <a:gd name="connsiteX21" fmla="*/ 62241 w 71261"/>
                    <a:gd name="connsiteY21" fmla="*/ 47315 h 189167"/>
                    <a:gd name="connsiteX22" fmla="*/ 66426 w 71261"/>
                    <a:gd name="connsiteY22" fmla="*/ 32314 h 189167"/>
                    <a:gd name="connsiteX23" fmla="*/ 67569 w 71261"/>
                    <a:gd name="connsiteY23" fmla="*/ 25467 h 189167"/>
                    <a:gd name="connsiteX24" fmla="*/ 67958 w 71261"/>
                    <a:gd name="connsiteY24" fmla="*/ 22260 h 189167"/>
                    <a:gd name="connsiteX25" fmla="*/ 68164 w 71261"/>
                    <a:gd name="connsiteY25" fmla="*/ 19237 h 189167"/>
                    <a:gd name="connsiteX26" fmla="*/ 68323 w 71261"/>
                    <a:gd name="connsiteY26" fmla="*/ 13695 h 189167"/>
                    <a:gd name="connsiteX27" fmla="*/ 68141 w 71261"/>
                    <a:gd name="connsiteY27" fmla="*/ 8955 h 189167"/>
                    <a:gd name="connsiteX28" fmla="*/ 67363 w 71261"/>
                    <a:gd name="connsiteY28" fmla="*/ 2336 h 189167"/>
                    <a:gd name="connsiteX29" fmla="*/ 67020 w 71261"/>
                    <a:gd name="connsiteY29" fmla="*/ 0 h 189167"/>
                    <a:gd name="connsiteX30" fmla="*/ 67798 w 71261"/>
                    <a:gd name="connsiteY30" fmla="*/ 2245 h 189167"/>
                    <a:gd name="connsiteX31" fmla="*/ 69650 w 71261"/>
                    <a:gd name="connsiteY31" fmla="*/ 8749 h 189167"/>
                    <a:gd name="connsiteX32" fmla="*/ 70519 w 71261"/>
                    <a:gd name="connsiteY32" fmla="*/ 13489 h 189167"/>
                    <a:gd name="connsiteX33" fmla="*/ 71090 w 71261"/>
                    <a:gd name="connsiteY33" fmla="*/ 19191 h 189167"/>
                    <a:gd name="connsiteX34" fmla="*/ 70747 w 71261"/>
                    <a:gd name="connsiteY34" fmla="*/ 32978 h 189167"/>
                    <a:gd name="connsiteX35" fmla="*/ 67660 w 71261"/>
                    <a:gd name="connsiteY35" fmla="*/ 49009 h 189167"/>
                    <a:gd name="connsiteX36" fmla="*/ 61646 w 71261"/>
                    <a:gd name="connsiteY36" fmla="*/ 66163 h 189167"/>
                    <a:gd name="connsiteX37" fmla="*/ 53140 w 71261"/>
                    <a:gd name="connsiteY37" fmla="*/ 83545 h 189167"/>
                    <a:gd name="connsiteX38" fmla="*/ 42826 w 71261"/>
                    <a:gd name="connsiteY38" fmla="*/ 100561 h 189167"/>
                    <a:gd name="connsiteX39" fmla="*/ 31438 w 71261"/>
                    <a:gd name="connsiteY39" fmla="*/ 116753 h 189167"/>
                    <a:gd name="connsiteX40" fmla="*/ 19798 w 71261"/>
                    <a:gd name="connsiteY40" fmla="*/ 131890 h 189167"/>
                    <a:gd name="connsiteX41" fmla="*/ 14355 w 71261"/>
                    <a:gd name="connsiteY41" fmla="*/ 138990 h 189167"/>
                    <a:gd name="connsiteX42" fmla="*/ 11840 w 71261"/>
                    <a:gd name="connsiteY42" fmla="*/ 142402 h 189167"/>
                    <a:gd name="connsiteX43" fmla="*/ 9782 w 71261"/>
                    <a:gd name="connsiteY43" fmla="*/ 145929 h 189167"/>
                    <a:gd name="connsiteX44" fmla="*/ 8776 w 71261"/>
                    <a:gd name="connsiteY44" fmla="*/ 147670 h 189167"/>
                    <a:gd name="connsiteX45" fmla="*/ 7953 w 71261"/>
                    <a:gd name="connsiteY45" fmla="*/ 149456 h 189167"/>
                    <a:gd name="connsiteX46" fmla="*/ 6398 w 71261"/>
                    <a:gd name="connsiteY46" fmla="*/ 152960 h 189167"/>
                    <a:gd name="connsiteX47" fmla="*/ 5300 w 71261"/>
                    <a:gd name="connsiteY47" fmla="*/ 156510 h 189167"/>
                    <a:gd name="connsiteX48" fmla="*/ 4797 w 71261"/>
                    <a:gd name="connsiteY48" fmla="*/ 158250 h 189167"/>
                    <a:gd name="connsiteX49" fmla="*/ 4523 w 71261"/>
                    <a:gd name="connsiteY49" fmla="*/ 159991 h 189167"/>
                    <a:gd name="connsiteX50" fmla="*/ 4065 w 71261"/>
                    <a:gd name="connsiteY50" fmla="*/ 163357 h 189167"/>
                    <a:gd name="connsiteX51" fmla="*/ 3951 w 71261"/>
                    <a:gd name="connsiteY51" fmla="*/ 166632 h 189167"/>
                    <a:gd name="connsiteX52" fmla="*/ 4705 w 71261"/>
                    <a:gd name="connsiteY52" fmla="*/ 172655 h 189167"/>
                    <a:gd name="connsiteX53" fmla="*/ 8319 w 71261"/>
                    <a:gd name="connsiteY53" fmla="*/ 181976 h 189167"/>
                    <a:gd name="connsiteX54" fmla="*/ 12092 w 71261"/>
                    <a:gd name="connsiteY54" fmla="*/ 187427 h 189167"/>
                    <a:gd name="connsiteX55" fmla="*/ 13693 w 71261"/>
                    <a:gd name="connsiteY55" fmla="*/ 189145 h 18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261" h="189167">
                      <a:moveTo>
                        <a:pt x="13693" y="189167"/>
                      </a:moveTo>
                      <a:cubicBezTo>
                        <a:pt x="13693" y="189167"/>
                        <a:pt x="12983" y="188732"/>
                        <a:pt x="11794" y="187725"/>
                      </a:cubicBezTo>
                      <a:cubicBezTo>
                        <a:pt x="10582" y="186740"/>
                        <a:pt x="8844" y="185206"/>
                        <a:pt x="7061" y="182869"/>
                      </a:cubicBezTo>
                      <a:cubicBezTo>
                        <a:pt x="6123" y="181724"/>
                        <a:pt x="5254" y="180350"/>
                        <a:pt x="4294" y="178816"/>
                      </a:cubicBezTo>
                      <a:cubicBezTo>
                        <a:pt x="3494" y="177236"/>
                        <a:pt x="2533" y="175495"/>
                        <a:pt x="1916" y="173457"/>
                      </a:cubicBezTo>
                      <a:cubicBezTo>
                        <a:pt x="1115" y="171533"/>
                        <a:pt x="750" y="169289"/>
                        <a:pt x="292" y="166930"/>
                      </a:cubicBezTo>
                      <a:cubicBezTo>
                        <a:pt x="201" y="165762"/>
                        <a:pt x="132" y="164548"/>
                        <a:pt x="40" y="163289"/>
                      </a:cubicBezTo>
                      <a:cubicBezTo>
                        <a:pt x="-97" y="162006"/>
                        <a:pt x="155" y="160769"/>
                        <a:pt x="201" y="159441"/>
                      </a:cubicBezTo>
                      <a:cubicBezTo>
                        <a:pt x="246" y="158800"/>
                        <a:pt x="292" y="158136"/>
                        <a:pt x="338" y="157449"/>
                      </a:cubicBezTo>
                      <a:cubicBezTo>
                        <a:pt x="429" y="156785"/>
                        <a:pt x="589" y="156143"/>
                        <a:pt x="726" y="155456"/>
                      </a:cubicBezTo>
                      <a:cubicBezTo>
                        <a:pt x="1024" y="154151"/>
                        <a:pt x="1252" y="152754"/>
                        <a:pt x="1595" y="151380"/>
                      </a:cubicBezTo>
                      <a:cubicBezTo>
                        <a:pt x="2053" y="150074"/>
                        <a:pt x="2533" y="148700"/>
                        <a:pt x="3013" y="147349"/>
                      </a:cubicBezTo>
                      <a:cubicBezTo>
                        <a:pt x="3265" y="146685"/>
                        <a:pt x="3470" y="145975"/>
                        <a:pt x="3791" y="145288"/>
                      </a:cubicBezTo>
                      <a:cubicBezTo>
                        <a:pt x="4111" y="144646"/>
                        <a:pt x="4431" y="143983"/>
                        <a:pt x="4774" y="143318"/>
                      </a:cubicBezTo>
                      <a:cubicBezTo>
                        <a:pt x="5437" y="141990"/>
                        <a:pt x="6100" y="140639"/>
                        <a:pt x="6764" y="139265"/>
                      </a:cubicBezTo>
                      <a:cubicBezTo>
                        <a:pt x="7564" y="138005"/>
                        <a:pt x="8387" y="136700"/>
                        <a:pt x="9210" y="135417"/>
                      </a:cubicBezTo>
                      <a:cubicBezTo>
                        <a:pt x="10834" y="132715"/>
                        <a:pt x="12664" y="130333"/>
                        <a:pt x="14470" y="127837"/>
                      </a:cubicBezTo>
                      <a:cubicBezTo>
                        <a:pt x="18060" y="122844"/>
                        <a:pt x="21742" y="117669"/>
                        <a:pt x="25515" y="112424"/>
                      </a:cubicBezTo>
                      <a:cubicBezTo>
                        <a:pt x="29242" y="107180"/>
                        <a:pt x="32947" y="101821"/>
                        <a:pt x="36492" y="96347"/>
                      </a:cubicBezTo>
                      <a:cubicBezTo>
                        <a:pt x="40105" y="90919"/>
                        <a:pt x="43580" y="85446"/>
                        <a:pt x="46759" y="79927"/>
                      </a:cubicBezTo>
                      <a:cubicBezTo>
                        <a:pt x="49892" y="74384"/>
                        <a:pt x="52956" y="68888"/>
                        <a:pt x="55541" y="63392"/>
                      </a:cubicBezTo>
                      <a:cubicBezTo>
                        <a:pt x="58102" y="57918"/>
                        <a:pt x="60411" y="52559"/>
                        <a:pt x="62241" y="47315"/>
                      </a:cubicBezTo>
                      <a:cubicBezTo>
                        <a:pt x="64025" y="42093"/>
                        <a:pt x="65488" y="37055"/>
                        <a:pt x="66426" y="32314"/>
                      </a:cubicBezTo>
                      <a:cubicBezTo>
                        <a:pt x="66906" y="29955"/>
                        <a:pt x="67294" y="27665"/>
                        <a:pt x="67569" y="25467"/>
                      </a:cubicBezTo>
                      <a:cubicBezTo>
                        <a:pt x="67706" y="24390"/>
                        <a:pt x="67843" y="23337"/>
                        <a:pt x="67958" y="22260"/>
                      </a:cubicBezTo>
                      <a:cubicBezTo>
                        <a:pt x="68026" y="21230"/>
                        <a:pt x="68095" y="20199"/>
                        <a:pt x="68164" y="19237"/>
                      </a:cubicBezTo>
                      <a:cubicBezTo>
                        <a:pt x="68346" y="17268"/>
                        <a:pt x="68232" y="15413"/>
                        <a:pt x="68323" y="13695"/>
                      </a:cubicBezTo>
                      <a:cubicBezTo>
                        <a:pt x="68255" y="11977"/>
                        <a:pt x="68209" y="10397"/>
                        <a:pt x="68141" y="8955"/>
                      </a:cubicBezTo>
                      <a:cubicBezTo>
                        <a:pt x="67843" y="6115"/>
                        <a:pt x="67660" y="3847"/>
                        <a:pt x="67363" y="2336"/>
                      </a:cubicBezTo>
                      <a:cubicBezTo>
                        <a:pt x="67135" y="802"/>
                        <a:pt x="67020" y="0"/>
                        <a:pt x="67020" y="0"/>
                      </a:cubicBezTo>
                      <a:cubicBezTo>
                        <a:pt x="67020" y="0"/>
                        <a:pt x="67272" y="779"/>
                        <a:pt x="67798" y="2245"/>
                      </a:cubicBezTo>
                      <a:cubicBezTo>
                        <a:pt x="68323" y="3710"/>
                        <a:pt x="68941" y="5886"/>
                        <a:pt x="69650" y="8749"/>
                      </a:cubicBezTo>
                      <a:cubicBezTo>
                        <a:pt x="69924" y="10191"/>
                        <a:pt x="70199" y="11772"/>
                        <a:pt x="70519" y="13489"/>
                      </a:cubicBezTo>
                      <a:cubicBezTo>
                        <a:pt x="70702" y="15252"/>
                        <a:pt x="71022" y="17176"/>
                        <a:pt x="71090" y="19191"/>
                      </a:cubicBezTo>
                      <a:cubicBezTo>
                        <a:pt x="71411" y="23314"/>
                        <a:pt x="71274" y="27940"/>
                        <a:pt x="70747" y="32978"/>
                      </a:cubicBezTo>
                      <a:cubicBezTo>
                        <a:pt x="70244" y="38017"/>
                        <a:pt x="69215" y="43421"/>
                        <a:pt x="67660" y="49009"/>
                      </a:cubicBezTo>
                      <a:cubicBezTo>
                        <a:pt x="66128" y="54598"/>
                        <a:pt x="64162" y="60369"/>
                        <a:pt x="61646" y="66163"/>
                      </a:cubicBezTo>
                      <a:cubicBezTo>
                        <a:pt x="59153" y="71934"/>
                        <a:pt x="56387" y="77820"/>
                        <a:pt x="53140" y="83545"/>
                      </a:cubicBezTo>
                      <a:cubicBezTo>
                        <a:pt x="49938" y="89293"/>
                        <a:pt x="46462" y="94973"/>
                        <a:pt x="42826" y="100561"/>
                      </a:cubicBezTo>
                      <a:cubicBezTo>
                        <a:pt x="39121" y="106080"/>
                        <a:pt x="35302" y="111508"/>
                        <a:pt x="31438" y="116753"/>
                      </a:cubicBezTo>
                      <a:cubicBezTo>
                        <a:pt x="27596" y="122020"/>
                        <a:pt x="23594" y="127035"/>
                        <a:pt x="19798" y="131890"/>
                      </a:cubicBezTo>
                      <a:cubicBezTo>
                        <a:pt x="17877" y="134295"/>
                        <a:pt x="15979" y="136700"/>
                        <a:pt x="14355" y="138990"/>
                      </a:cubicBezTo>
                      <a:cubicBezTo>
                        <a:pt x="13510" y="140135"/>
                        <a:pt x="12664" y="141257"/>
                        <a:pt x="11840" y="142402"/>
                      </a:cubicBezTo>
                      <a:cubicBezTo>
                        <a:pt x="11154" y="143593"/>
                        <a:pt x="10468" y="144761"/>
                        <a:pt x="9782" y="145929"/>
                      </a:cubicBezTo>
                      <a:cubicBezTo>
                        <a:pt x="9439" y="146502"/>
                        <a:pt x="9096" y="147074"/>
                        <a:pt x="8776" y="147670"/>
                      </a:cubicBezTo>
                      <a:cubicBezTo>
                        <a:pt x="8433" y="148242"/>
                        <a:pt x="8227" y="148861"/>
                        <a:pt x="7953" y="149456"/>
                      </a:cubicBezTo>
                      <a:cubicBezTo>
                        <a:pt x="7427" y="150670"/>
                        <a:pt x="6901" y="151838"/>
                        <a:pt x="6398" y="152960"/>
                      </a:cubicBezTo>
                      <a:cubicBezTo>
                        <a:pt x="5986" y="154151"/>
                        <a:pt x="5666" y="155342"/>
                        <a:pt x="5300" y="156510"/>
                      </a:cubicBezTo>
                      <a:cubicBezTo>
                        <a:pt x="5140" y="157105"/>
                        <a:pt x="4911" y="157632"/>
                        <a:pt x="4797" y="158250"/>
                      </a:cubicBezTo>
                      <a:cubicBezTo>
                        <a:pt x="4705" y="158846"/>
                        <a:pt x="4614" y="159395"/>
                        <a:pt x="4523" y="159991"/>
                      </a:cubicBezTo>
                      <a:cubicBezTo>
                        <a:pt x="4385" y="161113"/>
                        <a:pt x="4042" y="162258"/>
                        <a:pt x="4065" y="163357"/>
                      </a:cubicBezTo>
                      <a:cubicBezTo>
                        <a:pt x="4019" y="164480"/>
                        <a:pt x="3997" y="165602"/>
                        <a:pt x="3951" y="166632"/>
                      </a:cubicBezTo>
                      <a:cubicBezTo>
                        <a:pt x="4111" y="168739"/>
                        <a:pt x="4202" y="170800"/>
                        <a:pt x="4705" y="172655"/>
                      </a:cubicBezTo>
                      <a:cubicBezTo>
                        <a:pt x="5529" y="176411"/>
                        <a:pt x="6878" y="179549"/>
                        <a:pt x="8319" y="181976"/>
                      </a:cubicBezTo>
                      <a:cubicBezTo>
                        <a:pt x="9714" y="184450"/>
                        <a:pt x="11086" y="186259"/>
                        <a:pt x="12092" y="187427"/>
                      </a:cubicBezTo>
                      <a:cubicBezTo>
                        <a:pt x="13075" y="188595"/>
                        <a:pt x="13693" y="189145"/>
                        <a:pt x="13693" y="18914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1" name="Freeform: Shape 2165">
                  <a:extLst>
                    <a:ext uri="{FF2B5EF4-FFF2-40B4-BE49-F238E27FC236}">
                      <a16:creationId xmlns:a16="http://schemas.microsoft.com/office/drawing/2014/main" id="{CD077C9E-28BC-1DDD-7D1E-0849CC9B9382}"/>
                    </a:ext>
                  </a:extLst>
                </p:cNvPr>
                <p:cNvSpPr/>
                <p:nvPr/>
              </p:nvSpPr>
              <p:spPr>
                <a:xfrm>
                  <a:off x="4593325" y="3823521"/>
                  <a:ext cx="29750" cy="42757"/>
                </a:xfrm>
                <a:custGeom>
                  <a:avLst/>
                  <a:gdLst>
                    <a:gd name="connsiteX0" fmla="*/ 27734 w 29750"/>
                    <a:gd name="connsiteY0" fmla="*/ 42734 h 42757"/>
                    <a:gd name="connsiteX1" fmla="*/ 27734 w 29750"/>
                    <a:gd name="connsiteY1" fmla="*/ 42093 h 42757"/>
                    <a:gd name="connsiteX2" fmla="*/ 27666 w 29750"/>
                    <a:gd name="connsiteY2" fmla="*/ 40284 h 42757"/>
                    <a:gd name="connsiteX3" fmla="*/ 27323 w 29750"/>
                    <a:gd name="connsiteY3" fmla="*/ 37581 h 42757"/>
                    <a:gd name="connsiteX4" fmla="*/ 26523 w 29750"/>
                    <a:gd name="connsiteY4" fmla="*/ 34238 h 42757"/>
                    <a:gd name="connsiteX5" fmla="*/ 25859 w 29750"/>
                    <a:gd name="connsiteY5" fmla="*/ 32451 h 42757"/>
                    <a:gd name="connsiteX6" fmla="*/ 25013 w 29750"/>
                    <a:gd name="connsiteY6" fmla="*/ 30688 h 42757"/>
                    <a:gd name="connsiteX7" fmla="*/ 23961 w 29750"/>
                    <a:gd name="connsiteY7" fmla="*/ 28925 h 42757"/>
                    <a:gd name="connsiteX8" fmla="*/ 22658 w 29750"/>
                    <a:gd name="connsiteY8" fmla="*/ 27230 h 42757"/>
                    <a:gd name="connsiteX9" fmla="*/ 19456 w 29750"/>
                    <a:gd name="connsiteY9" fmla="*/ 24230 h 42757"/>
                    <a:gd name="connsiteX10" fmla="*/ 17535 w 29750"/>
                    <a:gd name="connsiteY10" fmla="*/ 22924 h 42757"/>
                    <a:gd name="connsiteX11" fmla="*/ 16552 w 29750"/>
                    <a:gd name="connsiteY11" fmla="*/ 22306 h 42757"/>
                    <a:gd name="connsiteX12" fmla="*/ 15409 w 29750"/>
                    <a:gd name="connsiteY12" fmla="*/ 21665 h 42757"/>
                    <a:gd name="connsiteX13" fmla="*/ 10950 w 29750"/>
                    <a:gd name="connsiteY13" fmla="*/ 19031 h 42757"/>
                    <a:gd name="connsiteX14" fmla="*/ 6582 w 29750"/>
                    <a:gd name="connsiteY14" fmla="*/ 16306 h 42757"/>
                    <a:gd name="connsiteX15" fmla="*/ 2557 w 29750"/>
                    <a:gd name="connsiteY15" fmla="*/ 13077 h 42757"/>
                    <a:gd name="connsiteX16" fmla="*/ 911 w 29750"/>
                    <a:gd name="connsiteY16" fmla="*/ 10970 h 42757"/>
                    <a:gd name="connsiteX17" fmla="*/ 42 w 29750"/>
                    <a:gd name="connsiteY17" fmla="*/ 8336 h 42757"/>
                    <a:gd name="connsiteX18" fmla="*/ 1048 w 29750"/>
                    <a:gd name="connsiteY18" fmla="*/ 4076 h 42757"/>
                    <a:gd name="connsiteX19" fmla="*/ 2832 w 29750"/>
                    <a:gd name="connsiteY19" fmla="*/ 1695 h 42757"/>
                    <a:gd name="connsiteX20" fmla="*/ 4181 w 29750"/>
                    <a:gd name="connsiteY20" fmla="*/ 435 h 42757"/>
                    <a:gd name="connsiteX21" fmla="*/ 4684 w 29750"/>
                    <a:gd name="connsiteY21" fmla="*/ 0 h 42757"/>
                    <a:gd name="connsiteX22" fmla="*/ 3792 w 29750"/>
                    <a:gd name="connsiteY22" fmla="*/ 2290 h 42757"/>
                    <a:gd name="connsiteX23" fmla="*/ 3060 w 29750"/>
                    <a:gd name="connsiteY23" fmla="*/ 4855 h 42757"/>
                    <a:gd name="connsiteX24" fmla="*/ 3220 w 29750"/>
                    <a:gd name="connsiteY24" fmla="*/ 7626 h 42757"/>
                    <a:gd name="connsiteX25" fmla="*/ 5370 w 29750"/>
                    <a:gd name="connsiteY25" fmla="*/ 9802 h 42757"/>
                    <a:gd name="connsiteX26" fmla="*/ 9143 w 29750"/>
                    <a:gd name="connsiteY26" fmla="*/ 11932 h 42757"/>
                    <a:gd name="connsiteX27" fmla="*/ 13625 w 29750"/>
                    <a:gd name="connsiteY27" fmla="*/ 14199 h 42757"/>
                    <a:gd name="connsiteX28" fmla="*/ 18267 w 29750"/>
                    <a:gd name="connsiteY28" fmla="*/ 16718 h 42757"/>
                    <a:gd name="connsiteX29" fmla="*/ 19411 w 29750"/>
                    <a:gd name="connsiteY29" fmla="*/ 17382 h 42757"/>
                    <a:gd name="connsiteX30" fmla="*/ 20623 w 29750"/>
                    <a:gd name="connsiteY30" fmla="*/ 18207 h 42757"/>
                    <a:gd name="connsiteX31" fmla="*/ 22932 w 29750"/>
                    <a:gd name="connsiteY31" fmla="*/ 19970 h 42757"/>
                    <a:gd name="connsiteX32" fmla="*/ 26705 w 29750"/>
                    <a:gd name="connsiteY32" fmla="*/ 24276 h 42757"/>
                    <a:gd name="connsiteX33" fmla="*/ 28032 w 29750"/>
                    <a:gd name="connsiteY33" fmla="*/ 26680 h 42757"/>
                    <a:gd name="connsiteX34" fmla="*/ 28969 w 29750"/>
                    <a:gd name="connsiteY34" fmla="*/ 29131 h 42757"/>
                    <a:gd name="connsiteX35" fmla="*/ 29724 w 29750"/>
                    <a:gd name="connsiteY35" fmla="*/ 33757 h 42757"/>
                    <a:gd name="connsiteX36" fmla="*/ 29472 w 29750"/>
                    <a:gd name="connsiteY36" fmla="*/ 37627 h 42757"/>
                    <a:gd name="connsiteX37" fmla="*/ 28764 w 29750"/>
                    <a:gd name="connsiteY37" fmla="*/ 40467 h 42757"/>
                    <a:gd name="connsiteX38" fmla="*/ 27712 w 29750"/>
                    <a:gd name="connsiteY38" fmla="*/ 42757 h 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750" h="42757">
                      <a:moveTo>
                        <a:pt x="27734" y="42734"/>
                      </a:moveTo>
                      <a:cubicBezTo>
                        <a:pt x="27734" y="42734"/>
                        <a:pt x="27734" y="42482"/>
                        <a:pt x="27734" y="42093"/>
                      </a:cubicBezTo>
                      <a:cubicBezTo>
                        <a:pt x="27734" y="41681"/>
                        <a:pt x="27689" y="41063"/>
                        <a:pt x="27666" y="40284"/>
                      </a:cubicBezTo>
                      <a:cubicBezTo>
                        <a:pt x="27620" y="39528"/>
                        <a:pt x="27483" y="38589"/>
                        <a:pt x="27323" y="37581"/>
                      </a:cubicBezTo>
                      <a:cubicBezTo>
                        <a:pt x="27140" y="36574"/>
                        <a:pt x="26889" y="35429"/>
                        <a:pt x="26523" y="34238"/>
                      </a:cubicBezTo>
                      <a:cubicBezTo>
                        <a:pt x="26317" y="33665"/>
                        <a:pt x="26156" y="33070"/>
                        <a:pt x="25859" y="32451"/>
                      </a:cubicBezTo>
                      <a:cubicBezTo>
                        <a:pt x="25608" y="31856"/>
                        <a:pt x="25356" y="31238"/>
                        <a:pt x="25013" y="30688"/>
                      </a:cubicBezTo>
                      <a:cubicBezTo>
                        <a:pt x="24716" y="30070"/>
                        <a:pt x="24350" y="29497"/>
                        <a:pt x="23961" y="28925"/>
                      </a:cubicBezTo>
                      <a:cubicBezTo>
                        <a:pt x="23595" y="28306"/>
                        <a:pt x="23115" y="27780"/>
                        <a:pt x="22658" y="27230"/>
                      </a:cubicBezTo>
                      <a:cubicBezTo>
                        <a:pt x="21743" y="26154"/>
                        <a:pt x="20645" y="25146"/>
                        <a:pt x="19456" y="24230"/>
                      </a:cubicBezTo>
                      <a:cubicBezTo>
                        <a:pt x="18907" y="23726"/>
                        <a:pt x="18176" y="23382"/>
                        <a:pt x="17535" y="22924"/>
                      </a:cubicBezTo>
                      <a:cubicBezTo>
                        <a:pt x="17215" y="22741"/>
                        <a:pt x="16918" y="22489"/>
                        <a:pt x="16552" y="22306"/>
                      </a:cubicBezTo>
                      <a:lnTo>
                        <a:pt x="15409" y="21665"/>
                      </a:lnTo>
                      <a:cubicBezTo>
                        <a:pt x="13922" y="20772"/>
                        <a:pt x="12413" y="19902"/>
                        <a:pt x="10950" y="19031"/>
                      </a:cubicBezTo>
                      <a:cubicBezTo>
                        <a:pt x="9463" y="18161"/>
                        <a:pt x="8000" y="17245"/>
                        <a:pt x="6582" y="16306"/>
                      </a:cubicBezTo>
                      <a:cubicBezTo>
                        <a:pt x="5164" y="15344"/>
                        <a:pt x="3792" y="14314"/>
                        <a:pt x="2557" y="13077"/>
                      </a:cubicBezTo>
                      <a:cubicBezTo>
                        <a:pt x="1940" y="12458"/>
                        <a:pt x="1368" y="11725"/>
                        <a:pt x="911" y="10970"/>
                      </a:cubicBezTo>
                      <a:cubicBezTo>
                        <a:pt x="476" y="10099"/>
                        <a:pt x="133" y="9252"/>
                        <a:pt x="42" y="8336"/>
                      </a:cubicBezTo>
                      <a:cubicBezTo>
                        <a:pt x="-164" y="6550"/>
                        <a:pt x="430" y="5061"/>
                        <a:pt x="1048" y="4076"/>
                      </a:cubicBezTo>
                      <a:cubicBezTo>
                        <a:pt x="1597" y="3000"/>
                        <a:pt x="2328" y="2313"/>
                        <a:pt x="2832" y="1695"/>
                      </a:cubicBezTo>
                      <a:cubicBezTo>
                        <a:pt x="3380" y="1122"/>
                        <a:pt x="3883" y="733"/>
                        <a:pt x="4181" y="435"/>
                      </a:cubicBezTo>
                      <a:cubicBezTo>
                        <a:pt x="4501" y="160"/>
                        <a:pt x="4684" y="0"/>
                        <a:pt x="4684" y="0"/>
                      </a:cubicBezTo>
                      <a:cubicBezTo>
                        <a:pt x="4684" y="0"/>
                        <a:pt x="4364" y="893"/>
                        <a:pt x="3792" y="2290"/>
                      </a:cubicBezTo>
                      <a:cubicBezTo>
                        <a:pt x="3586" y="3046"/>
                        <a:pt x="3220" y="3916"/>
                        <a:pt x="3060" y="4855"/>
                      </a:cubicBezTo>
                      <a:cubicBezTo>
                        <a:pt x="2832" y="5840"/>
                        <a:pt x="2900" y="6871"/>
                        <a:pt x="3220" y="7626"/>
                      </a:cubicBezTo>
                      <a:cubicBezTo>
                        <a:pt x="3540" y="8382"/>
                        <a:pt x="4272" y="9092"/>
                        <a:pt x="5370" y="9802"/>
                      </a:cubicBezTo>
                      <a:cubicBezTo>
                        <a:pt x="6399" y="10535"/>
                        <a:pt x="7748" y="11199"/>
                        <a:pt x="9143" y="11932"/>
                      </a:cubicBezTo>
                      <a:cubicBezTo>
                        <a:pt x="10607" y="12664"/>
                        <a:pt x="12093" y="13397"/>
                        <a:pt x="13625" y="14199"/>
                      </a:cubicBezTo>
                      <a:cubicBezTo>
                        <a:pt x="15134" y="14955"/>
                        <a:pt x="16781" y="15848"/>
                        <a:pt x="18267" y="16718"/>
                      </a:cubicBezTo>
                      <a:lnTo>
                        <a:pt x="19411" y="17382"/>
                      </a:lnTo>
                      <a:cubicBezTo>
                        <a:pt x="19822" y="17634"/>
                        <a:pt x="20211" y="17932"/>
                        <a:pt x="20623" y="18207"/>
                      </a:cubicBezTo>
                      <a:cubicBezTo>
                        <a:pt x="21423" y="18779"/>
                        <a:pt x="22223" y="19260"/>
                        <a:pt x="22932" y="19970"/>
                      </a:cubicBezTo>
                      <a:cubicBezTo>
                        <a:pt x="24396" y="21230"/>
                        <a:pt x="25699" y="22695"/>
                        <a:pt x="26705" y="24276"/>
                      </a:cubicBezTo>
                      <a:cubicBezTo>
                        <a:pt x="27186" y="25054"/>
                        <a:pt x="27712" y="25833"/>
                        <a:pt x="28032" y="26680"/>
                      </a:cubicBezTo>
                      <a:cubicBezTo>
                        <a:pt x="28398" y="27482"/>
                        <a:pt x="28764" y="28284"/>
                        <a:pt x="28969" y="29131"/>
                      </a:cubicBezTo>
                      <a:cubicBezTo>
                        <a:pt x="29495" y="30734"/>
                        <a:pt x="29655" y="32314"/>
                        <a:pt x="29724" y="33757"/>
                      </a:cubicBezTo>
                      <a:cubicBezTo>
                        <a:pt x="29815" y="35200"/>
                        <a:pt x="29655" y="36482"/>
                        <a:pt x="29472" y="37627"/>
                      </a:cubicBezTo>
                      <a:cubicBezTo>
                        <a:pt x="29290" y="38727"/>
                        <a:pt x="29015" y="39689"/>
                        <a:pt x="28764" y="40467"/>
                      </a:cubicBezTo>
                      <a:cubicBezTo>
                        <a:pt x="28215" y="41978"/>
                        <a:pt x="27712" y="42757"/>
                        <a:pt x="27712" y="4275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2" name="Freeform: Shape 2166">
                  <a:extLst>
                    <a:ext uri="{FF2B5EF4-FFF2-40B4-BE49-F238E27FC236}">
                      <a16:creationId xmlns:a16="http://schemas.microsoft.com/office/drawing/2014/main" id="{4843FC1C-154A-506A-DC31-6A565B0DAA0A}"/>
                    </a:ext>
                  </a:extLst>
                </p:cNvPr>
                <p:cNvSpPr/>
                <p:nvPr/>
              </p:nvSpPr>
              <p:spPr>
                <a:xfrm>
                  <a:off x="4752709" y="3688997"/>
                  <a:ext cx="64761" cy="179067"/>
                </a:xfrm>
                <a:custGeom>
                  <a:avLst/>
                  <a:gdLst>
                    <a:gd name="connsiteX0" fmla="*/ 64693 w 64761"/>
                    <a:gd name="connsiteY0" fmla="*/ 179045 h 179067"/>
                    <a:gd name="connsiteX1" fmla="*/ 64144 w 64761"/>
                    <a:gd name="connsiteY1" fmla="*/ 176869 h 179067"/>
                    <a:gd name="connsiteX2" fmla="*/ 62292 w 64761"/>
                    <a:gd name="connsiteY2" fmla="*/ 170892 h 179067"/>
                    <a:gd name="connsiteX3" fmla="*/ 60805 w 64761"/>
                    <a:gd name="connsiteY3" fmla="*/ 166678 h 179067"/>
                    <a:gd name="connsiteX4" fmla="*/ 58816 w 64761"/>
                    <a:gd name="connsiteY4" fmla="*/ 161846 h 179067"/>
                    <a:gd name="connsiteX5" fmla="*/ 56278 w 64761"/>
                    <a:gd name="connsiteY5" fmla="*/ 156487 h 179067"/>
                    <a:gd name="connsiteX6" fmla="*/ 53122 w 64761"/>
                    <a:gd name="connsiteY6" fmla="*/ 150762 h 179067"/>
                    <a:gd name="connsiteX7" fmla="*/ 51338 w 64761"/>
                    <a:gd name="connsiteY7" fmla="*/ 147761 h 179067"/>
                    <a:gd name="connsiteX8" fmla="*/ 49212 w 64761"/>
                    <a:gd name="connsiteY8" fmla="*/ 144853 h 179067"/>
                    <a:gd name="connsiteX9" fmla="*/ 44706 w 64761"/>
                    <a:gd name="connsiteY9" fmla="*/ 138578 h 179067"/>
                    <a:gd name="connsiteX10" fmla="*/ 42374 w 64761"/>
                    <a:gd name="connsiteY10" fmla="*/ 135280 h 179067"/>
                    <a:gd name="connsiteX11" fmla="*/ 40270 w 64761"/>
                    <a:gd name="connsiteY11" fmla="*/ 131478 h 179067"/>
                    <a:gd name="connsiteX12" fmla="*/ 38212 w 64761"/>
                    <a:gd name="connsiteY12" fmla="*/ 127539 h 179067"/>
                    <a:gd name="connsiteX13" fmla="*/ 36566 w 64761"/>
                    <a:gd name="connsiteY13" fmla="*/ 123394 h 179067"/>
                    <a:gd name="connsiteX14" fmla="*/ 33867 w 64761"/>
                    <a:gd name="connsiteY14" fmla="*/ 114646 h 179067"/>
                    <a:gd name="connsiteX15" fmla="*/ 32198 w 64761"/>
                    <a:gd name="connsiteY15" fmla="*/ 105462 h 179067"/>
                    <a:gd name="connsiteX16" fmla="*/ 31580 w 64761"/>
                    <a:gd name="connsiteY16" fmla="*/ 96027 h 179067"/>
                    <a:gd name="connsiteX17" fmla="*/ 31672 w 64761"/>
                    <a:gd name="connsiteY17" fmla="*/ 86591 h 179067"/>
                    <a:gd name="connsiteX18" fmla="*/ 32769 w 64761"/>
                    <a:gd name="connsiteY18" fmla="*/ 68247 h 179067"/>
                    <a:gd name="connsiteX19" fmla="*/ 31695 w 64761"/>
                    <a:gd name="connsiteY19" fmla="*/ 50910 h 179067"/>
                    <a:gd name="connsiteX20" fmla="*/ 27396 w 64761"/>
                    <a:gd name="connsiteY20" fmla="*/ 35360 h 179067"/>
                    <a:gd name="connsiteX21" fmla="*/ 25909 w 64761"/>
                    <a:gd name="connsiteY21" fmla="*/ 31856 h 179067"/>
                    <a:gd name="connsiteX22" fmla="*/ 24217 w 64761"/>
                    <a:gd name="connsiteY22" fmla="*/ 28559 h 179067"/>
                    <a:gd name="connsiteX23" fmla="*/ 23394 w 64761"/>
                    <a:gd name="connsiteY23" fmla="*/ 26955 h 179067"/>
                    <a:gd name="connsiteX24" fmla="*/ 22479 w 64761"/>
                    <a:gd name="connsiteY24" fmla="*/ 25444 h 179067"/>
                    <a:gd name="connsiteX25" fmla="*/ 20650 w 64761"/>
                    <a:gd name="connsiteY25" fmla="*/ 22490 h 179067"/>
                    <a:gd name="connsiteX26" fmla="*/ 16831 w 64761"/>
                    <a:gd name="connsiteY26" fmla="*/ 17176 h 179067"/>
                    <a:gd name="connsiteX27" fmla="*/ 13035 w 64761"/>
                    <a:gd name="connsiteY27" fmla="*/ 12642 h 179067"/>
                    <a:gd name="connsiteX28" fmla="*/ 9467 w 64761"/>
                    <a:gd name="connsiteY28" fmla="*/ 8840 h 179067"/>
                    <a:gd name="connsiteX29" fmla="*/ 6335 w 64761"/>
                    <a:gd name="connsiteY29" fmla="*/ 5657 h 179067"/>
                    <a:gd name="connsiteX30" fmla="*/ 0 w 64761"/>
                    <a:gd name="connsiteY30" fmla="*/ 0 h 179067"/>
                    <a:gd name="connsiteX31" fmla="*/ 1852 w 64761"/>
                    <a:gd name="connsiteY31" fmla="*/ 1237 h 179067"/>
                    <a:gd name="connsiteX32" fmla="*/ 7066 w 64761"/>
                    <a:gd name="connsiteY32" fmla="*/ 4764 h 179067"/>
                    <a:gd name="connsiteX33" fmla="*/ 10588 w 64761"/>
                    <a:gd name="connsiteY33" fmla="*/ 7603 h 179067"/>
                    <a:gd name="connsiteX34" fmla="*/ 14613 w 64761"/>
                    <a:gd name="connsiteY34" fmla="*/ 11107 h 179067"/>
                    <a:gd name="connsiteX35" fmla="*/ 18935 w 64761"/>
                    <a:gd name="connsiteY35" fmla="*/ 15367 h 179067"/>
                    <a:gd name="connsiteX36" fmla="*/ 23325 w 64761"/>
                    <a:gd name="connsiteY36" fmla="*/ 20543 h 179067"/>
                    <a:gd name="connsiteX37" fmla="*/ 25452 w 64761"/>
                    <a:gd name="connsiteY37" fmla="*/ 23474 h 179067"/>
                    <a:gd name="connsiteX38" fmla="*/ 26572 w 64761"/>
                    <a:gd name="connsiteY38" fmla="*/ 24986 h 179067"/>
                    <a:gd name="connsiteX39" fmla="*/ 27556 w 64761"/>
                    <a:gd name="connsiteY39" fmla="*/ 26612 h 179067"/>
                    <a:gd name="connsiteX40" fmla="*/ 29568 w 64761"/>
                    <a:gd name="connsiteY40" fmla="*/ 30001 h 179067"/>
                    <a:gd name="connsiteX41" fmla="*/ 31352 w 64761"/>
                    <a:gd name="connsiteY41" fmla="*/ 33620 h 179067"/>
                    <a:gd name="connsiteX42" fmla="*/ 36703 w 64761"/>
                    <a:gd name="connsiteY42" fmla="*/ 49995 h 179067"/>
                    <a:gd name="connsiteX43" fmla="*/ 38326 w 64761"/>
                    <a:gd name="connsiteY43" fmla="*/ 68293 h 179067"/>
                    <a:gd name="connsiteX44" fmla="*/ 37435 w 64761"/>
                    <a:gd name="connsiteY44" fmla="*/ 86820 h 179067"/>
                    <a:gd name="connsiteX45" fmla="*/ 37252 w 64761"/>
                    <a:gd name="connsiteY45" fmla="*/ 95889 h 179067"/>
                    <a:gd name="connsiteX46" fmla="*/ 37732 w 64761"/>
                    <a:gd name="connsiteY46" fmla="*/ 104844 h 179067"/>
                    <a:gd name="connsiteX47" fmla="*/ 38372 w 64761"/>
                    <a:gd name="connsiteY47" fmla="*/ 109172 h 179067"/>
                    <a:gd name="connsiteX48" fmla="*/ 39081 w 64761"/>
                    <a:gd name="connsiteY48" fmla="*/ 113478 h 179067"/>
                    <a:gd name="connsiteX49" fmla="*/ 41322 w 64761"/>
                    <a:gd name="connsiteY49" fmla="*/ 121699 h 179067"/>
                    <a:gd name="connsiteX50" fmla="*/ 42717 w 64761"/>
                    <a:gd name="connsiteY50" fmla="*/ 125593 h 179067"/>
                    <a:gd name="connsiteX51" fmla="*/ 44409 w 64761"/>
                    <a:gd name="connsiteY51" fmla="*/ 129234 h 179067"/>
                    <a:gd name="connsiteX52" fmla="*/ 46124 w 64761"/>
                    <a:gd name="connsiteY52" fmla="*/ 132761 h 179067"/>
                    <a:gd name="connsiteX53" fmla="*/ 48274 w 64761"/>
                    <a:gd name="connsiteY53" fmla="*/ 136196 h 179067"/>
                    <a:gd name="connsiteX54" fmla="*/ 52413 w 64761"/>
                    <a:gd name="connsiteY54" fmla="*/ 142746 h 179067"/>
                    <a:gd name="connsiteX55" fmla="*/ 54402 w 64761"/>
                    <a:gd name="connsiteY55" fmla="*/ 145952 h 179067"/>
                    <a:gd name="connsiteX56" fmla="*/ 56026 w 64761"/>
                    <a:gd name="connsiteY56" fmla="*/ 149204 h 179067"/>
                    <a:gd name="connsiteX57" fmla="*/ 58816 w 64761"/>
                    <a:gd name="connsiteY57" fmla="*/ 155365 h 179067"/>
                    <a:gd name="connsiteX58" fmla="*/ 60897 w 64761"/>
                    <a:gd name="connsiteY58" fmla="*/ 161090 h 179067"/>
                    <a:gd name="connsiteX59" fmla="*/ 62429 w 64761"/>
                    <a:gd name="connsiteY59" fmla="*/ 166197 h 179067"/>
                    <a:gd name="connsiteX60" fmla="*/ 63458 w 64761"/>
                    <a:gd name="connsiteY60" fmla="*/ 170617 h 179067"/>
                    <a:gd name="connsiteX61" fmla="*/ 64761 w 64761"/>
                    <a:gd name="connsiteY61" fmla="*/ 179068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761" h="179067">
                      <a:moveTo>
                        <a:pt x="64693" y="179045"/>
                      </a:moveTo>
                      <a:cubicBezTo>
                        <a:pt x="64693" y="179045"/>
                        <a:pt x="64533" y="178266"/>
                        <a:pt x="64144" y="176869"/>
                      </a:cubicBezTo>
                      <a:cubicBezTo>
                        <a:pt x="63801" y="175472"/>
                        <a:pt x="63115" y="173434"/>
                        <a:pt x="62292" y="170892"/>
                      </a:cubicBezTo>
                      <a:cubicBezTo>
                        <a:pt x="61834" y="169633"/>
                        <a:pt x="61331" y="168212"/>
                        <a:pt x="60805" y="166678"/>
                      </a:cubicBezTo>
                      <a:cubicBezTo>
                        <a:pt x="60188" y="165190"/>
                        <a:pt x="59525" y="163564"/>
                        <a:pt x="58816" y="161846"/>
                      </a:cubicBezTo>
                      <a:cubicBezTo>
                        <a:pt x="58153" y="160082"/>
                        <a:pt x="57147" y="158365"/>
                        <a:pt x="56278" y="156487"/>
                      </a:cubicBezTo>
                      <a:cubicBezTo>
                        <a:pt x="55409" y="154586"/>
                        <a:pt x="54265" y="152708"/>
                        <a:pt x="53122" y="150762"/>
                      </a:cubicBezTo>
                      <a:cubicBezTo>
                        <a:pt x="52527" y="149777"/>
                        <a:pt x="51978" y="148769"/>
                        <a:pt x="51338" y="147761"/>
                      </a:cubicBezTo>
                      <a:cubicBezTo>
                        <a:pt x="50652" y="146823"/>
                        <a:pt x="49943" y="145860"/>
                        <a:pt x="49212" y="144853"/>
                      </a:cubicBezTo>
                      <a:cubicBezTo>
                        <a:pt x="47748" y="142815"/>
                        <a:pt x="46239" y="140731"/>
                        <a:pt x="44706" y="138578"/>
                      </a:cubicBezTo>
                      <a:cubicBezTo>
                        <a:pt x="43952" y="137479"/>
                        <a:pt x="43152" y="136402"/>
                        <a:pt x="42374" y="135280"/>
                      </a:cubicBezTo>
                      <a:cubicBezTo>
                        <a:pt x="41665" y="134066"/>
                        <a:pt x="40979" y="132761"/>
                        <a:pt x="40270" y="131478"/>
                      </a:cubicBezTo>
                      <a:cubicBezTo>
                        <a:pt x="39584" y="130196"/>
                        <a:pt x="38784" y="128914"/>
                        <a:pt x="38212" y="127539"/>
                      </a:cubicBezTo>
                      <a:cubicBezTo>
                        <a:pt x="37663" y="126165"/>
                        <a:pt x="37114" y="124768"/>
                        <a:pt x="36566" y="123394"/>
                      </a:cubicBezTo>
                      <a:cubicBezTo>
                        <a:pt x="35331" y="120623"/>
                        <a:pt x="34759" y="117623"/>
                        <a:pt x="33867" y="114646"/>
                      </a:cubicBezTo>
                      <a:cubicBezTo>
                        <a:pt x="33090" y="111668"/>
                        <a:pt x="32724" y="108577"/>
                        <a:pt x="32198" y="105462"/>
                      </a:cubicBezTo>
                      <a:cubicBezTo>
                        <a:pt x="32015" y="102348"/>
                        <a:pt x="31626" y="99187"/>
                        <a:pt x="31580" y="96027"/>
                      </a:cubicBezTo>
                      <a:cubicBezTo>
                        <a:pt x="31626" y="92889"/>
                        <a:pt x="31420" y="89729"/>
                        <a:pt x="31672" y="86591"/>
                      </a:cubicBezTo>
                      <a:cubicBezTo>
                        <a:pt x="31992" y="80225"/>
                        <a:pt x="32678" y="74201"/>
                        <a:pt x="32769" y="68247"/>
                      </a:cubicBezTo>
                      <a:cubicBezTo>
                        <a:pt x="32838" y="62292"/>
                        <a:pt x="32609" y="56475"/>
                        <a:pt x="31695" y="50910"/>
                      </a:cubicBezTo>
                      <a:cubicBezTo>
                        <a:pt x="30849" y="45368"/>
                        <a:pt x="29316" y="40124"/>
                        <a:pt x="27396" y="35360"/>
                      </a:cubicBezTo>
                      <a:cubicBezTo>
                        <a:pt x="26892" y="34192"/>
                        <a:pt x="26435" y="33001"/>
                        <a:pt x="25909" y="31856"/>
                      </a:cubicBezTo>
                      <a:cubicBezTo>
                        <a:pt x="25338" y="30734"/>
                        <a:pt x="24766" y="29635"/>
                        <a:pt x="24217" y="28559"/>
                      </a:cubicBezTo>
                      <a:cubicBezTo>
                        <a:pt x="23942" y="28032"/>
                        <a:pt x="23668" y="27505"/>
                        <a:pt x="23394" y="26955"/>
                      </a:cubicBezTo>
                      <a:cubicBezTo>
                        <a:pt x="23074" y="26452"/>
                        <a:pt x="22776" y="25925"/>
                        <a:pt x="22479" y="25444"/>
                      </a:cubicBezTo>
                      <a:cubicBezTo>
                        <a:pt x="21862" y="24436"/>
                        <a:pt x="21244" y="23451"/>
                        <a:pt x="20650" y="22490"/>
                      </a:cubicBezTo>
                      <a:cubicBezTo>
                        <a:pt x="19438" y="20566"/>
                        <a:pt x="18020" y="18894"/>
                        <a:pt x="16831" y="17176"/>
                      </a:cubicBezTo>
                      <a:cubicBezTo>
                        <a:pt x="15619" y="15482"/>
                        <a:pt x="14224" y="14062"/>
                        <a:pt x="13035" y="12642"/>
                      </a:cubicBezTo>
                      <a:cubicBezTo>
                        <a:pt x="11868" y="11199"/>
                        <a:pt x="10611" y="9985"/>
                        <a:pt x="9467" y="8840"/>
                      </a:cubicBezTo>
                      <a:cubicBezTo>
                        <a:pt x="8324" y="7695"/>
                        <a:pt x="7295" y="6619"/>
                        <a:pt x="6335" y="5657"/>
                      </a:cubicBezTo>
                      <a:cubicBezTo>
                        <a:pt x="2310" y="2061"/>
                        <a:pt x="0" y="0"/>
                        <a:pt x="0" y="0"/>
                      </a:cubicBezTo>
                      <a:cubicBezTo>
                        <a:pt x="0" y="0"/>
                        <a:pt x="640" y="435"/>
                        <a:pt x="1852" y="1237"/>
                      </a:cubicBezTo>
                      <a:cubicBezTo>
                        <a:pt x="3041" y="2061"/>
                        <a:pt x="4848" y="3206"/>
                        <a:pt x="7066" y="4764"/>
                      </a:cubicBezTo>
                      <a:cubicBezTo>
                        <a:pt x="8141" y="5634"/>
                        <a:pt x="9307" y="6573"/>
                        <a:pt x="10588" y="7603"/>
                      </a:cubicBezTo>
                      <a:cubicBezTo>
                        <a:pt x="11891" y="8611"/>
                        <a:pt x="13263" y="9733"/>
                        <a:pt x="14613" y="11107"/>
                      </a:cubicBezTo>
                      <a:cubicBezTo>
                        <a:pt x="15962" y="12436"/>
                        <a:pt x="17517" y="13764"/>
                        <a:pt x="18935" y="15367"/>
                      </a:cubicBezTo>
                      <a:cubicBezTo>
                        <a:pt x="20330" y="16993"/>
                        <a:pt x="21907" y="18642"/>
                        <a:pt x="23325" y="20543"/>
                      </a:cubicBezTo>
                      <a:cubicBezTo>
                        <a:pt x="24034" y="21505"/>
                        <a:pt x="24743" y="22467"/>
                        <a:pt x="25452" y="23474"/>
                      </a:cubicBezTo>
                      <a:cubicBezTo>
                        <a:pt x="25818" y="23978"/>
                        <a:pt x="26184" y="24482"/>
                        <a:pt x="26572" y="24986"/>
                      </a:cubicBezTo>
                      <a:cubicBezTo>
                        <a:pt x="26892" y="25535"/>
                        <a:pt x="27213" y="26062"/>
                        <a:pt x="27556" y="26612"/>
                      </a:cubicBezTo>
                      <a:cubicBezTo>
                        <a:pt x="28219" y="27711"/>
                        <a:pt x="28882" y="28833"/>
                        <a:pt x="29568" y="30001"/>
                      </a:cubicBezTo>
                      <a:cubicBezTo>
                        <a:pt x="30186" y="31146"/>
                        <a:pt x="30757" y="32383"/>
                        <a:pt x="31352" y="33620"/>
                      </a:cubicBezTo>
                      <a:cubicBezTo>
                        <a:pt x="33684" y="38544"/>
                        <a:pt x="35628" y="44086"/>
                        <a:pt x="36703" y="49995"/>
                      </a:cubicBezTo>
                      <a:cubicBezTo>
                        <a:pt x="37823" y="55880"/>
                        <a:pt x="38418" y="62064"/>
                        <a:pt x="38326" y="68293"/>
                      </a:cubicBezTo>
                      <a:cubicBezTo>
                        <a:pt x="38326" y="74545"/>
                        <a:pt x="37686" y="80820"/>
                        <a:pt x="37435" y="86820"/>
                      </a:cubicBezTo>
                      <a:cubicBezTo>
                        <a:pt x="37160" y="89843"/>
                        <a:pt x="37320" y="92889"/>
                        <a:pt x="37252" y="95889"/>
                      </a:cubicBezTo>
                      <a:cubicBezTo>
                        <a:pt x="37252" y="98889"/>
                        <a:pt x="37572" y="101867"/>
                        <a:pt x="37732" y="104844"/>
                      </a:cubicBezTo>
                      <a:cubicBezTo>
                        <a:pt x="37938" y="106287"/>
                        <a:pt x="38166" y="107729"/>
                        <a:pt x="38372" y="109172"/>
                      </a:cubicBezTo>
                      <a:cubicBezTo>
                        <a:pt x="38601" y="110638"/>
                        <a:pt x="38670" y="112104"/>
                        <a:pt x="39081" y="113478"/>
                      </a:cubicBezTo>
                      <a:cubicBezTo>
                        <a:pt x="39813" y="116249"/>
                        <a:pt x="40247" y="119111"/>
                        <a:pt x="41322" y="121699"/>
                      </a:cubicBezTo>
                      <a:cubicBezTo>
                        <a:pt x="41779" y="123028"/>
                        <a:pt x="42260" y="124310"/>
                        <a:pt x="42717" y="125593"/>
                      </a:cubicBezTo>
                      <a:cubicBezTo>
                        <a:pt x="43197" y="126875"/>
                        <a:pt x="43860" y="128020"/>
                        <a:pt x="44409" y="129234"/>
                      </a:cubicBezTo>
                      <a:cubicBezTo>
                        <a:pt x="44981" y="130425"/>
                        <a:pt x="45530" y="131593"/>
                        <a:pt x="46124" y="132761"/>
                      </a:cubicBezTo>
                      <a:cubicBezTo>
                        <a:pt x="46856" y="133952"/>
                        <a:pt x="47588" y="135074"/>
                        <a:pt x="48274" y="136196"/>
                      </a:cubicBezTo>
                      <a:cubicBezTo>
                        <a:pt x="49692" y="138441"/>
                        <a:pt x="51087" y="140616"/>
                        <a:pt x="52413" y="142746"/>
                      </a:cubicBezTo>
                      <a:cubicBezTo>
                        <a:pt x="53076" y="143845"/>
                        <a:pt x="53739" y="144899"/>
                        <a:pt x="54402" y="145952"/>
                      </a:cubicBezTo>
                      <a:cubicBezTo>
                        <a:pt x="54997" y="147029"/>
                        <a:pt x="55500" y="148128"/>
                        <a:pt x="56026" y="149204"/>
                      </a:cubicBezTo>
                      <a:cubicBezTo>
                        <a:pt x="57078" y="151334"/>
                        <a:pt x="58130" y="153327"/>
                        <a:pt x="58816" y="155365"/>
                      </a:cubicBezTo>
                      <a:cubicBezTo>
                        <a:pt x="59548" y="157403"/>
                        <a:pt x="60394" y="159258"/>
                        <a:pt x="60897" y="161090"/>
                      </a:cubicBezTo>
                      <a:cubicBezTo>
                        <a:pt x="61446" y="162922"/>
                        <a:pt x="61994" y="164617"/>
                        <a:pt x="62429" y="166197"/>
                      </a:cubicBezTo>
                      <a:cubicBezTo>
                        <a:pt x="62795" y="167800"/>
                        <a:pt x="63138" y="169266"/>
                        <a:pt x="63458" y="170617"/>
                      </a:cubicBezTo>
                      <a:cubicBezTo>
                        <a:pt x="64556" y="175953"/>
                        <a:pt x="64761" y="179068"/>
                        <a:pt x="64761" y="17906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3" name="Freeform: Shape 2167">
                  <a:extLst>
                    <a:ext uri="{FF2B5EF4-FFF2-40B4-BE49-F238E27FC236}">
                      <a16:creationId xmlns:a16="http://schemas.microsoft.com/office/drawing/2014/main" id="{146CEFAF-D0FB-D269-C09B-F86A10205639}"/>
                    </a:ext>
                  </a:extLst>
                </p:cNvPr>
                <p:cNvSpPr/>
                <p:nvPr/>
              </p:nvSpPr>
              <p:spPr>
                <a:xfrm>
                  <a:off x="4787193" y="3766130"/>
                  <a:ext cx="25457" cy="58582"/>
                </a:xfrm>
                <a:custGeom>
                  <a:avLst/>
                  <a:gdLst>
                    <a:gd name="connsiteX0" fmla="*/ 25155 w 25457"/>
                    <a:gd name="connsiteY0" fmla="*/ 58537 h 58582"/>
                    <a:gd name="connsiteX1" fmla="*/ 24332 w 25457"/>
                    <a:gd name="connsiteY1" fmla="*/ 55811 h 58582"/>
                    <a:gd name="connsiteX2" fmla="*/ 21839 w 25457"/>
                    <a:gd name="connsiteY2" fmla="*/ 48964 h 58582"/>
                    <a:gd name="connsiteX3" fmla="*/ 17425 w 25457"/>
                    <a:gd name="connsiteY3" fmla="*/ 40009 h 58582"/>
                    <a:gd name="connsiteX4" fmla="*/ 14384 w 25457"/>
                    <a:gd name="connsiteY4" fmla="*/ 35451 h 58582"/>
                    <a:gd name="connsiteX5" fmla="*/ 10702 w 25457"/>
                    <a:gd name="connsiteY5" fmla="*/ 31260 h 58582"/>
                    <a:gd name="connsiteX6" fmla="*/ 8575 w 25457"/>
                    <a:gd name="connsiteY6" fmla="*/ 28971 h 58582"/>
                    <a:gd name="connsiteX7" fmla="*/ 6517 w 25457"/>
                    <a:gd name="connsiteY7" fmla="*/ 26428 h 58582"/>
                    <a:gd name="connsiteX8" fmla="*/ 3270 w 25457"/>
                    <a:gd name="connsiteY8" fmla="*/ 20978 h 58582"/>
                    <a:gd name="connsiteX9" fmla="*/ 1258 w 25457"/>
                    <a:gd name="connsiteY9" fmla="*/ 15504 h 58582"/>
                    <a:gd name="connsiteX10" fmla="*/ 275 w 25457"/>
                    <a:gd name="connsiteY10" fmla="*/ 10443 h 58582"/>
                    <a:gd name="connsiteX11" fmla="*/ 0 w 25457"/>
                    <a:gd name="connsiteY11" fmla="*/ 6137 h 58582"/>
                    <a:gd name="connsiteX12" fmla="*/ 183 w 25457"/>
                    <a:gd name="connsiteY12" fmla="*/ 2840 h 58582"/>
                    <a:gd name="connsiteX13" fmla="*/ 686 w 25457"/>
                    <a:gd name="connsiteY13" fmla="*/ 0 h 58582"/>
                    <a:gd name="connsiteX14" fmla="*/ 1304 w 25457"/>
                    <a:gd name="connsiteY14" fmla="*/ 2771 h 58582"/>
                    <a:gd name="connsiteX15" fmla="*/ 2150 w 25457"/>
                    <a:gd name="connsiteY15" fmla="*/ 5840 h 58582"/>
                    <a:gd name="connsiteX16" fmla="*/ 3430 w 25457"/>
                    <a:gd name="connsiteY16" fmla="*/ 9687 h 58582"/>
                    <a:gd name="connsiteX17" fmla="*/ 7730 w 25457"/>
                    <a:gd name="connsiteY17" fmla="*/ 18596 h 58582"/>
                    <a:gd name="connsiteX18" fmla="*/ 10839 w 25457"/>
                    <a:gd name="connsiteY18" fmla="*/ 22993 h 58582"/>
                    <a:gd name="connsiteX19" fmla="*/ 12646 w 25457"/>
                    <a:gd name="connsiteY19" fmla="*/ 25077 h 58582"/>
                    <a:gd name="connsiteX20" fmla="*/ 14704 w 25457"/>
                    <a:gd name="connsiteY20" fmla="*/ 27207 h 58582"/>
                    <a:gd name="connsiteX21" fmla="*/ 21884 w 25457"/>
                    <a:gd name="connsiteY21" fmla="*/ 37696 h 58582"/>
                    <a:gd name="connsiteX22" fmla="*/ 24972 w 25457"/>
                    <a:gd name="connsiteY22" fmla="*/ 48139 h 58582"/>
                    <a:gd name="connsiteX23" fmla="*/ 25429 w 25457"/>
                    <a:gd name="connsiteY23" fmla="*/ 55720 h 58582"/>
                    <a:gd name="connsiteX24" fmla="*/ 25132 w 25457"/>
                    <a:gd name="connsiteY24" fmla="*/ 58582 h 5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457" h="58582">
                      <a:moveTo>
                        <a:pt x="25155" y="58537"/>
                      </a:moveTo>
                      <a:cubicBezTo>
                        <a:pt x="25155" y="58537"/>
                        <a:pt x="24835" y="57552"/>
                        <a:pt x="24332" y="55811"/>
                      </a:cubicBezTo>
                      <a:cubicBezTo>
                        <a:pt x="23783" y="54094"/>
                        <a:pt x="22960" y="51735"/>
                        <a:pt x="21839" y="48964"/>
                      </a:cubicBezTo>
                      <a:cubicBezTo>
                        <a:pt x="20696" y="46215"/>
                        <a:pt x="19255" y="43124"/>
                        <a:pt x="17425" y="40009"/>
                      </a:cubicBezTo>
                      <a:cubicBezTo>
                        <a:pt x="16511" y="38475"/>
                        <a:pt x="15482" y="36940"/>
                        <a:pt x="14384" y="35451"/>
                      </a:cubicBezTo>
                      <a:cubicBezTo>
                        <a:pt x="13241" y="33986"/>
                        <a:pt x="12051" y="32520"/>
                        <a:pt x="10702" y="31260"/>
                      </a:cubicBezTo>
                      <a:lnTo>
                        <a:pt x="8575" y="28971"/>
                      </a:lnTo>
                      <a:cubicBezTo>
                        <a:pt x="7889" y="28306"/>
                        <a:pt x="7181" y="27299"/>
                        <a:pt x="6517" y="26428"/>
                      </a:cubicBezTo>
                      <a:cubicBezTo>
                        <a:pt x="5168" y="24642"/>
                        <a:pt x="4162" y="22833"/>
                        <a:pt x="3270" y="20978"/>
                      </a:cubicBezTo>
                      <a:cubicBezTo>
                        <a:pt x="2401" y="19146"/>
                        <a:pt x="1761" y="17268"/>
                        <a:pt x="1258" y="15504"/>
                      </a:cubicBezTo>
                      <a:cubicBezTo>
                        <a:pt x="778" y="13718"/>
                        <a:pt x="480" y="12023"/>
                        <a:pt x="275" y="10443"/>
                      </a:cubicBezTo>
                      <a:cubicBezTo>
                        <a:pt x="69" y="8886"/>
                        <a:pt x="0" y="7420"/>
                        <a:pt x="0" y="6137"/>
                      </a:cubicBezTo>
                      <a:cubicBezTo>
                        <a:pt x="0" y="4855"/>
                        <a:pt x="92" y="3733"/>
                        <a:pt x="183" y="2840"/>
                      </a:cubicBezTo>
                      <a:cubicBezTo>
                        <a:pt x="366" y="1031"/>
                        <a:pt x="686" y="0"/>
                        <a:pt x="686" y="0"/>
                      </a:cubicBezTo>
                      <a:cubicBezTo>
                        <a:pt x="686" y="0"/>
                        <a:pt x="892" y="1031"/>
                        <a:pt x="1304" y="2771"/>
                      </a:cubicBezTo>
                      <a:cubicBezTo>
                        <a:pt x="1532" y="3618"/>
                        <a:pt x="1829" y="4649"/>
                        <a:pt x="2150" y="5840"/>
                      </a:cubicBezTo>
                      <a:cubicBezTo>
                        <a:pt x="2515" y="6985"/>
                        <a:pt x="2950" y="8290"/>
                        <a:pt x="3430" y="9687"/>
                      </a:cubicBezTo>
                      <a:cubicBezTo>
                        <a:pt x="4482" y="12436"/>
                        <a:pt x="5854" y="15550"/>
                        <a:pt x="7730" y="18596"/>
                      </a:cubicBezTo>
                      <a:cubicBezTo>
                        <a:pt x="8644" y="20107"/>
                        <a:pt x="9719" y="21619"/>
                        <a:pt x="10839" y="22993"/>
                      </a:cubicBezTo>
                      <a:cubicBezTo>
                        <a:pt x="11434" y="23680"/>
                        <a:pt x="11891" y="24321"/>
                        <a:pt x="12646" y="25077"/>
                      </a:cubicBezTo>
                      <a:lnTo>
                        <a:pt x="14704" y="27207"/>
                      </a:lnTo>
                      <a:cubicBezTo>
                        <a:pt x="17814" y="30322"/>
                        <a:pt x="20238" y="34032"/>
                        <a:pt x="21884" y="37696"/>
                      </a:cubicBezTo>
                      <a:cubicBezTo>
                        <a:pt x="23554" y="41383"/>
                        <a:pt x="24491" y="45002"/>
                        <a:pt x="24972" y="48139"/>
                      </a:cubicBezTo>
                      <a:cubicBezTo>
                        <a:pt x="25475" y="51254"/>
                        <a:pt x="25498" y="53887"/>
                        <a:pt x="25429" y="55720"/>
                      </a:cubicBezTo>
                      <a:cubicBezTo>
                        <a:pt x="25361" y="57552"/>
                        <a:pt x="25132" y="58582"/>
                        <a:pt x="25132" y="5858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4" name="Freeform: Shape 2168">
                  <a:extLst>
                    <a:ext uri="{FF2B5EF4-FFF2-40B4-BE49-F238E27FC236}">
                      <a16:creationId xmlns:a16="http://schemas.microsoft.com/office/drawing/2014/main" id="{2D0E295F-381F-7A8E-3B13-EA112182F4CA}"/>
                    </a:ext>
                  </a:extLst>
                </p:cNvPr>
                <p:cNvSpPr/>
                <p:nvPr/>
              </p:nvSpPr>
              <p:spPr>
                <a:xfrm>
                  <a:off x="4558584" y="3562122"/>
                  <a:ext cx="214894" cy="131470"/>
                </a:xfrm>
                <a:custGeom>
                  <a:avLst/>
                  <a:gdLst>
                    <a:gd name="connsiteX0" fmla="*/ 213471 w 214894"/>
                    <a:gd name="connsiteY0" fmla="*/ 96278 h 131470"/>
                    <a:gd name="connsiteX1" fmla="*/ 214500 w 214894"/>
                    <a:gd name="connsiteY1" fmla="*/ 99393 h 131470"/>
                    <a:gd name="connsiteX2" fmla="*/ 214157 w 214894"/>
                    <a:gd name="connsiteY2" fmla="*/ 108806 h 131470"/>
                    <a:gd name="connsiteX3" fmla="*/ 211527 w 214894"/>
                    <a:gd name="connsiteY3" fmla="*/ 115195 h 131470"/>
                    <a:gd name="connsiteX4" fmla="*/ 206633 w 214894"/>
                    <a:gd name="connsiteY4" fmla="*/ 121653 h 131470"/>
                    <a:gd name="connsiteX5" fmla="*/ 205879 w 214894"/>
                    <a:gd name="connsiteY5" fmla="*/ 122432 h 131470"/>
                    <a:gd name="connsiteX6" fmla="*/ 205512 w 214894"/>
                    <a:gd name="connsiteY6" fmla="*/ 122822 h 131470"/>
                    <a:gd name="connsiteX7" fmla="*/ 205307 w 214894"/>
                    <a:gd name="connsiteY7" fmla="*/ 123027 h 131470"/>
                    <a:gd name="connsiteX8" fmla="*/ 205215 w 214894"/>
                    <a:gd name="connsiteY8" fmla="*/ 123119 h 131470"/>
                    <a:gd name="connsiteX9" fmla="*/ 205146 w 214894"/>
                    <a:gd name="connsiteY9" fmla="*/ 123188 h 131470"/>
                    <a:gd name="connsiteX10" fmla="*/ 205009 w 214894"/>
                    <a:gd name="connsiteY10" fmla="*/ 123325 h 131470"/>
                    <a:gd name="connsiteX11" fmla="*/ 203386 w 214894"/>
                    <a:gd name="connsiteY11" fmla="*/ 124722 h 131470"/>
                    <a:gd name="connsiteX12" fmla="*/ 199430 w 214894"/>
                    <a:gd name="connsiteY12" fmla="*/ 127654 h 131470"/>
                    <a:gd name="connsiteX13" fmla="*/ 189208 w 214894"/>
                    <a:gd name="connsiteY13" fmla="*/ 131272 h 131470"/>
                    <a:gd name="connsiteX14" fmla="*/ 166271 w 214894"/>
                    <a:gd name="connsiteY14" fmla="*/ 124905 h 131470"/>
                    <a:gd name="connsiteX15" fmla="*/ 156278 w 214894"/>
                    <a:gd name="connsiteY15" fmla="*/ 117188 h 131470"/>
                    <a:gd name="connsiteX16" fmla="*/ 147314 w 214894"/>
                    <a:gd name="connsiteY16" fmla="*/ 107935 h 131470"/>
                    <a:gd name="connsiteX17" fmla="*/ 139013 w 214894"/>
                    <a:gd name="connsiteY17" fmla="*/ 98431 h 131470"/>
                    <a:gd name="connsiteX18" fmla="*/ 130209 w 214894"/>
                    <a:gd name="connsiteY18" fmla="*/ 92843 h 131470"/>
                    <a:gd name="connsiteX19" fmla="*/ 118386 w 214894"/>
                    <a:gd name="connsiteY19" fmla="*/ 90599 h 131470"/>
                    <a:gd name="connsiteX20" fmla="*/ 111938 w 214894"/>
                    <a:gd name="connsiteY20" fmla="*/ 90095 h 131470"/>
                    <a:gd name="connsiteX21" fmla="*/ 105352 w 214894"/>
                    <a:gd name="connsiteY21" fmla="*/ 89820 h 131470"/>
                    <a:gd name="connsiteX22" fmla="*/ 98697 w 214894"/>
                    <a:gd name="connsiteY22" fmla="*/ 89591 h 131470"/>
                    <a:gd name="connsiteX23" fmla="*/ 96822 w 214894"/>
                    <a:gd name="connsiteY23" fmla="*/ 89500 h 131470"/>
                    <a:gd name="connsiteX24" fmla="*/ 95130 w 214894"/>
                    <a:gd name="connsiteY24" fmla="*/ 89385 h 131470"/>
                    <a:gd name="connsiteX25" fmla="*/ 91791 w 214894"/>
                    <a:gd name="connsiteY25" fmla="*/ 89179 h 131470"/>
                    <a:gd name="connsiteX26" fmla="*/ 88041 w 214894"/>
                    <a:gd name="connsiteY26" fmla="*/ 88675 h 131470"/>
                    <a:gd name="connsiteX27" fmla="*/ 84359 w 214894"/>
                    <a:gd name="connsiteY27" fmla="*/ 87942 h 131470"/>
                    <a:gd name="connsiteX28" fmla="*/ 80792 w 214894"/>
                    <a:gd name="connsiteY28" fmla="*/ 87049 h 131470"/>
                    <a:gd name="connsiteX29" fmla="*/ 77316 w 214894"/>
                    <a:gd name="connsiteY29" fmla="*/ 85858 h 131470"/>
                    <a:gd name="connsiteX30" fmla="*/ 64556 w 214894"/>
                    <a:gd name="connsiteY30" fmla="*/ 79217 h 131470"/>
                    <a:gd name="connsiteX31" fmla="*/ 53991 w 214894"/>
                    <a:gd name="connsiteY31" fmla="*/ 70789 h 131470"/>
                    <a:gd name="connsiteX32" fmla="*/ 36291 w 214894"/>
                    <a:gd name="connsiteY32" fmla="*/ 54139 h 131470"/>
                    <a:gd name="connsiteX33" fmla="*/ 27921 w 214894"/>
                    <a:gd name="connsiteY33" fmla="*/ 46971 h 131470"/>
                    <a:gd name="connsiteX34" fmla="*/ 19712 w 214894"/>
                    <a:gd name="connsiteY34" fmla="*/ 40376 h 131470"/>
                    <a:gd name="connsiteX35" fmla="*/ 12371 w 214894"/>
                    <a:gd name="connsiteY35" fmla="*/ 33459 h 131470"/>
                    <a:gd name="connsiteX36" fmla="*/ 6837 w 214894"/>
                    <a:gd name="connsiteY36" fmla="*/ 26131 h 131470"/>
                    <a:gd name="connsiteX37" fmla="*/ 1304 w 214894"/>
                    <a:gd name="connsiteY37" fmla="*/ 12481 h 131470"/>
                    <a:gd name="connsiteX38" fmla="*/ 686 w 214894"/>
                    <a:gd name="connsiteY38" fmla="*/ 9687 h 131470"/>
                    <a:gd name="connsiteX39" fmla="*/ 389 w 214894"/>
                    <a:gd name="connsiteY39" fmla="*/ 7191 h 131470"/>
                    <a:gd name="connsiteX40" fmla="*/ 137 w 214894"/>
                    <a:gd name="connsiteY40" fmla="*/ 5061 h 131470"/>
                    <a:gd name="connsiteX41" fmla="*/ 69 w 214894"/>
                    <a:gd name="connsiteY41" fmla="*/ 3252 h 131470"/>
                    <a:gd name="connsiteX42" fmla="*/ 0 w 214894"/>
                    <a:gd name="connsiteY42" fmla="*/ 0 h 131470"/>
                    <a:gd name="connsiteX43" fmla="*/ 732 w 214894"/>
                    <a:gd name="connsiteY43" fmla="*/ 3160 h 131470"/>
                    <a:gd name="connsiteX44" fmla="*/ 1120 w 214894"/>
                    <a:gd name="connsiteY44" fmla="*/ 4901 h 131470"/>
                    <a:gd name="connsiteX45" fmla="*/ 1738 w 214894"/>
                    <a:gd name="connsiteY45" fmla="*/ 6893 h 131470"/>
                    <a:gd name="connsiteX46" fmla="*/ 2447 w 214894"/>
                    <a:gd name="connsiteY46" fmla="*/ 9229 h 131470"/>
                    <a:gd name="connsiteX47" fmla="*/ 3453 w 214894"/>
                    <a:gd name="connsiteY47" fmla="*/ 11794 h 131470"/>
                    <a:gd name="connsiteX48" fmla="*/ 10382 w 214894"/>
                    <a:gd name="connsiteY48" fmla="*/ 23589 h 131470"/>
                    <a:gd name="connsiteX49" fmla="*/ 23622 w 214894"/>
                    <a:gd name="connsiteY49" fmla="*/ 35085 h 131470"/>
                    <a:gd name="connsiteX50" fmla="*/ 32449 w 214894"/>
                    <a:gd name="connsiteY50" fmla="*/ 40765 h 131470"/>
                    <a:gd name="connsiteX51" fmla="*/ 37069 w 214894"/>
                    <a:gd name="connsiteY51" fmla="*/ 44040 h 131470"/>
                    <a:gd name="connsiteX52" fmla="*/ 41734 w 214894"/>
                    <a:gd name="connsiteY52" fmla="*/ 47567 h 131470"/>
                    <a:gd name="connsiteX53" fmla="*/ 60485 w 214894"/>
                    <a:gd name="connsiteY53" fmla="*/ 63094 h 131470"/>
                    <a:gd name="connsiteX54" fmla="*/ 80998 w 214894"/>
                    <a:gd name="connsiteY54" fmla="*/ 75369 h 131470"/>
                    <a:gd name="connsiteX55" fmla="*/ 83810 w 214894"/>
                    <a:gd name="connsiteY55" fmla="*/ 76262 h 131470"/>
                    <a:gd name="connsiteX56" fmla="*/ 86715 w 214894"/>
                    <a:gd name="connsiteY56" fmla="*/ 76926 h 131470"/>
                    <a:gd name="connsiteX57" fmla="*/ 89596 w 214894"/>
                    <a:gd name="connsiteY57" fmla="*/ 77408 h 131470"/>
                    <a:gd name="connsiteX58" fmla="*/ 92500 w 214894"/>
                    <a:gd name="connsiteY58" fmla="*/ 77820 h 131470"/>
                    <a:gd name="connsiteX59" fmla="*/ 95839 w 214894"/>
                    <a:gd name="connsiteY59" fmla="*/ 78003 h 131470"/>
                    <a:gd name="connsiteX60" fmla="*/ 97531 w 214894"/>
                    <a:gd name="connsiteY60" fmla="*/ 78095 h 131470"/>
                    <a:gd name="connsiteX61" fmla="*/ 98994 w 214894"/>
                    <a:gd name="connsiteY61" fmla="*/ 78095 h 131470"/>
                    <a:gd name="connsiteX62" fmla="*/ 105809 w 214894"/>
                    <a:gd name="connsiteY62" fmla="*/ 78323 h 131470"/>
                    <a:gd name="connsiteX63" fmla="*/ 112692 w 214894"/>
                    <a:gd name="connsiteY63" fmla="*/ 78713 h 131470"/>
                    <a:gd name="connsiteX64" fmla="*/ 119621 w 214894"/>
                    <a:gd name="connsiteY64" fmla="*/ 79354 h 131470"/>
                    <a:gd name="connsiteX65" fmla="*/ 133891 w 214894"/>
                    <a:gd name="connsiteY65" fmla="*/ 82354 h 131470"/>
                    <a:gd name="connsiteX66" fmla="*/ 137527 w 214894"/>
                    <a:gd name="connsiteY66" fmla="*/ 83866 h 131470"/>
                    <a:gd name="connsiteX67" fmla="*/ 139310 w 214894"/>
                    <a:gd name="connsiteY67" fmla="*/ 84805 h 131470"/>
                    <a:gd name="connsiteX68" fmla="*/ 141003 w 214894"/>
                    <a:gd name="connsiteY68" fmla="*/ 85904 h 131470"/>
                    <a:gd name="connsiteX69" fmla="*/ 146788 w 214894"/>
                    <a:gd name="connsiteY69" fmla="*/ 91080 h 131470"/>
                    <a:gd name="connsiteX70" fmla="*/ 154975 w 214894"/>
                    <a:gd name="connsiteY70" fmla="*/ 101294 h 131470"/>
                    <a:gd name="connsiteX71" fmla="*/ 162841 w 214894"/>
                    <a:gd name="connsiteY71" fmla="*/ 110317 h 131470"/>
                    <a:gd name="connsiteX72" fmla="*/ 171119 w 214894"/>
                    <a:gd name="connsiteY72" fmla="*/ 117806 h 131470"/>
                    <a:gd name="connsiteX73" fmla="*/ 179901 w 214894"/>
                    <a:gd name="connsiteY73" fmla="*/ 122867 h 131470"/>
                    <a:gd name="connsiteX74" fmla="*/ 188750 w 214894"/>
                    <a:gd name="connsiteY74" fmla="*/ 124653 h 131470"/>
                    <a:gd name="connsiteX75" fmla="*/ 196914 w 214894"/>
                    <a:gd name="connsiteY75" fmla="*/ 122730 h 131470"/>
                    <a:gd name="connsiteX76" fmla="*/ 200482 w 214894"/>
                    <a:gd name="connsiteY76" fmla="*/ 120760 h 131470"/>
                    <a:gd name="connsiteX77" fmla="*/ 202265 w 214894"/>
                    <a:gd name="connsiteY77" fmla="*/ 119546 h 131470"/>
                    <a:gd name="connsiteX78" fmla="*/ 203706 w 214894"/>
                    <a:gd name="connsiteY78" fmla="*/ 118356 h 131470"/>
                    <a:gd name="connsiteX79" fmla="*/ 208851 w 214894"/>
                    <a:gd name="connsiteY79" fmla="*/ 113249 h 131470"/>
                    <a:gd name="connsiteX80" fmla="*/ 212076 w 214894"/>
                    <a:gd name="connsiteY80" fmla="*/ 107958 h 131470"/>
                    <a:gd name="connsiteX81" fmla="*/ 213905 w 214894"/>
                    <a:gd name="connsiteY81" fmla="*/ 99393 h 131470"/>
                    <a:gd name="connsiteX82" fmla="*/ 213539 w 214894"/>
                    <a:gd name="connsiteY82" fmla="*/ 96187 h 1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4894" h="131470">
                      <a:moveTo>
                        <a:pt x="213471" y="96278"/>
                      </a:moveTo>
                      <a:cubicBezTo>
                        <a:pt x="213471" y="96278"/>
                        <a:pt x="214019" y="97286"/>
                        <a:pt x="214500" y="99393"/>
                      </a:cubicBezTo>
                      <a:cubicBezTo>
                        <a:pt x="214888" y="101500"/>
                        <a:pt x="215277" y="104798"/>
                        <a:pt x="214157" y="108806"/>
                      </a:cubicBezTo>
                      <a:cubicBezTo>
                        <a:pt x="213653" y="110844"/>
                        <a:pt x="212716" y="112951"/>
                        <a:pt x="211527" y="115195"/>
                      </a:cubicBezTo>
                      <a:cubicBezTo>
                        <a:pt x="210246" y="117348"/>
                        <a:pt x="208645" y="119569"/>
                        <a:pt x="206633" y="121653"/>
                      </a:cubicBezTo>
                      <a:lnTo>
                        <a:pt x="205879" y="122432"/>
                      </a:lnTo>
                      <a:lnTo>
                        <a:pt x="205512" y="122822"/>
                      </a:lnTo>
                      <a:lnTo>
                        <a:pt x="205307" y="123027"/>
                      </a:lnTo>
                      <a:lnTo>
                        <a:pt x="205215" y="123119"/>
                      </a:lnTo>
                      <a:lnTo>
                        <a:pt x="205146" y="123188"/>
                      </a:lnTo>
                      <a:lnTo>
                        <a:pt x="205009" y="123325"/>
                      </a:lnTo>
                      <a:cubicBezTo>
                        <a:pt x="204483" y="123806"/>
                        <a:pt x="203935" y="124264"/>
                        <a:pt x="203386" y="124722"/>
                      </a:cubicBezTo>
                      <a:cubicBezTo>
                        <a:pt x="202402" y="125707"/>
                        <a:pt x="200870" y="126646"/>
                        <a:pt x="199430" y="127654"/>
                      </a:cubicBezTo>
                      <a:cubicBezTo>
                        <a:pt x="196503" y="129394"/>
                        <a:pt x="193050" y="130745"/>
                        <a:pt x="189208" y="131272"/>
                      </a:cubicBezTo>
                      <a:cubicBezTo>
                        <a:pt x="181456" y="132257"/>
                        <a:pt x="173132" y="129486"/>
                        <a:pt x="166271" y="124905"/>
                      </a:cubicBezTo>
                      <a:cubicBezTo>
                        <a:pt x="162750" y="122638"/>
                        <a:pt x="159434" y="120050"/>
                        <a:pt x="156278" y="117188"/>
                      </a:cubicBezTo>
                      <a:cubicBezTo>
                        <a:pt x="153077" y="114348"/>
                        <a:pt x="150127" y="111119"/>
                        <a:pt x="147314" y="107935"/>
                      </a:cubicBezTo>
                      <a:cubicBezTo>
                        <a:pt x="144364" y="104614"/>
                        <a:pt x="141689" y="101225"/>
                        <a:pt x="139013" y="98431"/>
                      </a:cubicBezTo>
                      <a:cubicBezTo>
                        <a:pt x="136315" y="95683"/>
                        <a:pt x="133708" y="94034"/>
                        <a:pt x="130209" y="92843"/>
                      </a:cubicBezTo>
                      <a:cubicBezTo>
                        <a:pt x="126710" y="91675"/>
                        <a:pt x="122617" y="90988"/>
                        <a:pt x="118386" y="90599"/>
                      </a:cubicBezTo>
                      <a:cubicBezTo>
                        <a:pt x="116283" y="90370"/>
                        <a:pt x="114064" y="90255"/>
                        <a:pt x="111938" y="90095"/>
                      </a:cubicBezTo>
                      <a:lnTo>
                        <a:pt x="105352" y="89820"/>
                      </a:lnTo>
                      <a:lnTo>
                        <a:pt x="98697" y="89591"/>
                      </a:lnTo>
                      <a:lnTo>
                        <a:pt x="96822" y="89500"/>
                      </a:lnTo>
                      <a:lnTo>
                        <a:pt x="95130" y="89385"/>
                      </a:lnTo>
                      <a:lnTo>
                        <a:pt x="91791" y="89179"/>
                      </a:lnTo>
                      <a:cubicBezTo>
                        <a:pt x="90602" y="89042"/>
                        <a:pt x="89299" y="88835"/>
                        <a:pt x="88041" y="88675"/>
                      </a:cubicBezTo>
                      <a:cubicBezTo>
                        <a:pt x="86783" y="88469"/>
                        <a:pt x="85526" y="88286"/>
                        <a:pt x="84359" y="87942"/>
                      </a:cubicBezTo>
                      <a:lnTo>
                        <a:pt x="80792" y="87049"/>
                      </a:lnTo>
                      <a:cubicBezTo>
                        <a:pt x="79625" y="86660"/>
                        <a:pt x="78482" y="86270"/>
                        <a:pt x="77316" y="85858"/>
                      </a:cubicBezTo>
                      <a:cubicBezTo>
                        <a:pt x="72742" y="84164"/>
                        <a:pt x="68375" y="81896"/>
                        <a:pt x="64556" y="79217"/>
                      </a:cubicBezTo>
                      <a:cubicBezTo>
                        <a:pt x="60691" y="76583"/>
                        <a:pt x="57192" y="73720"/>
                        <a:pt x="53991" y="70789"/>
                      </a:cubicBezTo>
                      <a:cubicBezTo>
                        <a:pt x="47496" y="65018"/>
                        <a:pt x="41939" y="59201"/>
                        <a:pt x="36291" y="54139"/>
                      </a:cubicBezTo>
                      <a:cubicBezTo>
                        <a:pt x="33501" y="51574"/>
                        <a:pt x="30688" y="49238"/>
                        <a:pt x="27921" y="46971"/>
                      </a:cubicBezTo>
                      <a:cubicBezTo>
                        <a:pt x="25177" y="44750"/>
                        <a:pt x="22342" y="42597"/>
                        <a:pt x="19712" y="40376"/>
                      </a:cubicBezTo>
                      <a:cubicBezTo>
                        <a:pt x="17036" y="38177"/>
                        <a:pt x="14544" y="35841"/>
                        <a:pt x="12371" y="33459"/>
                      </a:cubicBezTo>
                      <a:cubicBezTo>
                        <a:pt x="10199" y="31055"/>
                        <a:pt x="8347" y="28604"/>
                        <a:pt x="6837" y="26131"/>
                      </a:cubicBezTo>
                      <a:cubicBezTo>
                        <a:pt x="3750" y="21253"/>
                        <a:pt x="2195" y="16443"/>
                        <a:pt x="1304" y="12481"/>
                      </a:cubicBezTo>
                      <a:cubicBezTo>
                        <a:pt x="1098" y="11497"/>
                        <a:pt x="892" y="10581"/>
                        <a:pt x="686" y="9687"/>
                      </a:cubicBezTo>
                      <a:cubicBezTo>
                        <a:pt x="595" y="8794"/>
                        <a:pt x="480" y="7947"/>
                        <a:pt x="389" y="7191"/>
                      </a:cubicBezTo>
                      <a:cubicBezTo>
                        <a:pt x="297" y="6412"/>
                        <a:pt x="206" y="5702"/>
                        <a:pt x="137" y="5061"/>
                      </a:cubicBezTo>
                      <a:cubicBezTo>
                        <a:pt x="114" y="4374"/>
                        <a:pt x="91" y="3802"/>
                        <a:pt x="69" y="3252"/>
                      </a:cubicBezTo>
                      <a:cubicBezTo>
                        <a:pt x="23" y="1145"/>
                        <a:pt x="0" y="0"/>
                        <a:pt x="0" y="0"/>
                      </a:cubicBezTo>
                      <a:cubicBezTo>
                        <a:pt x="0" y="0"/>
                        <a:pt x="252" y="1099"/>
                        <a:pt x="732" y="3160"/>
                      </a:cubicBezTo>
                      <a:cubicBezTo>
                        <a:pt x="846" y="3664"/>
                        <a:pt x="983" y="4260"/>
                        <a:pt x="1120" y="4901"/>
                      </a:cubicBezTo>
                      <a:cubicBezTo>
                        <a:pt x="1304" y="5519"/>
                        <a:pt x="1532" y="6184"/>
                        <a:pt x="1738" y="6893"/>
                      </a:cubicBezTo>
                      <a:cubicBezTo>
                        <a:pt x="1967" y="7626"/>
                        <a:pt x="2195" y="8405"/>
                        <a:pt x="2447" y="9229"/>
                      </a:cubicBezTo>
                      <a:cubicBezTo>
                        <a:pt x="2767" y="10031"/>
                        <a:pt x="3110" y="10901"/>
                        <a:pt x="3453" y="11794"/>
                      </a:cubicBezTo>
                      <a:cubicBezTo>
                        <a:pt x="4894" y="15390"/>
                        <a:pt x="7066" y="19535"/>
                        <a:pt x="10382" y="23589"/>
                      </a:cubicBezTo>
                      <a:cubicBezTo>
                        <a:pt x="13698" y="27642"/>
                        <a:pt x="18180" y="31444"/>
                        <a:pt x="23622" y="35085"/>
                      </a:cubicBezTo>
                      <a:cubicBezTo>
                        <a:pt x="26344" y="36917"/>
                        <a:pt x="29316" y="38727"/>
                        <a:pt x="32449" y="40765"/>
                      </a:cubicBezTo>
                      <a:cubicBezTo>
                        <a:pt x="33959" y="41750"/>
                        <a:pt x="35560" y="42917"/>
                        <a:pt x="37069" y="44040"/>
                      </a:cubicBezTo>
                      <a:cubicBezTo>
                        <a:pt x="38647" y="45162"/>
                        <a:pt x="40179" y="46353"/>
                        <a:pt x="41734" y="47567"/>
                      </a:cubicBezTo>
                      <a:cubicBezTo>
                        <a:pt x="47977" y="52376"/>
                        <a:pt x="54174" y="57895"/>
                        <a:pt x="60485" y="63094"/>
                      </a:cubicBezTo>
                      <a:cubicBezTo>
                        <a:pt x="66797" y="68338"/>
                        <a:pt x="73543" y="72850"/>
                        <a:pt x="80998" y="75369"/>
                      </a:cubicBezTo>
                      <a:lnTo>
                        <a:pt x="83810" y="76262"/>
                      </a:lnTo>
                      <a:lnTo>
                        <a:pt x="86715" y="76926"/>
                      </a:lnTo>
                      <a:cubicBezTo>
                        <a:pt x="87698" y="77178"/>
                        <a:pt x="88636" y="77270"/>
                        <a:pt x="89596" y="77408"/>
                      </a:cubicBezTo>
                      <a:cubicBezTo>
                        <a:pt x="90556" y="77545"/>
                        <a:pt x="91471" y="77682"/>
                        <a:pt x="92500" y="77820"/>
                      </a:cubicBezTo>
                      <a:lnTo>
                        <a:pt x="95839" y="78003"/>
                      </a:lnTo>
                      <a:lnTo>
                        <a:pt x="97531" y="78095"/>
                      </a:lnTo>
                      <a:lnTo>
                        <a:pt x="98994" y="78095"/>
                      </a:lnTo>
                      <a:cubicBezTo>
                        <a:pt x="98994" y="78095"/>
                        <a:pt x="105809" y="78323"/>
                        <a:pt x="105809" y="78323"/>
                      </a:cubicBezTo>
                      <a:lnTo>
                        <a:pt x="112692" y="78713"/>
                      </a:lnTo>
                      <a:cubicBezTo>
                        <a:pt x="115002" y="78942"/>
                        <a:pt x="117289" y="79079"/>
                        <a:pt x="119621" y="79354"/>
                      </a:cubicBezTo>
                      <a:cubicBezTo>
                        <a:pt x="124263" y="79881"/>
                        <a:pt x="129020" y="80660"/>
                        <a:pt x="133891" y="82354"/>
                      </a:cubicBezTo>
                      <a:cubicBezTo>
                        <a:pt x="135103" y="82766"/>
                        <a:pt x="136315" y="83225"/>
                        <a:pt x="137527" y="83866"/>
                      </a:cubicBezTo>
                      <a:lnTo>
                        <a:pt x="139310" y="84805"/>
                      </a:lnTo>
                      <a:lnTo>
                        <a:pt x="141003" y="85904"/>
                      </a:lnTo>
                      <a:cubicBezTo>
                        <a:pt x="143266" y="87438"/>
                        <a:pt x="145096" y="89293"/>
                        <a:pt x="146788" y="91080"/>
                      </a:cubicBezTo>
                      <a:cubicBezTo>
                        <a:pt x="149990" y="94698"/>
                        <a:pt x="152413" y="98179"/>
                        <a:pt x="154975" y="101294"/>
                      </a:cubicBezTo>
                      <a:cubicBezTo>
                        <a:pt x="157605" y="104569"/>
                        <a:pt x="160189" y="107523"/>
                        <a:pt x="162841" y="110317"/>
                      </a:cubicBezTo>
                      <a:cubicBezTo>
                        <a:pt x="165494" y="113157"/>
                        <a:pt x="168261" y="115653"/>
                        <a:pt x="171119" y="117806"/>
                      </a:cubicBezTo>
                      <a:cubicBezTo>
                        <a:pt x="173955" y="119982"/>
                        <a:pt x="176928" y="121653"/>
                        <a:pt x="179901" y="122867"/>
                      </a:cubicBezTo>
                      <a:cubicBezTo>
                        <a:pt x="182873" y="124081"/>
                        <a:pt x="185846" y="124745"/>
                        <a:pt x="188750" y="124653"/>
                      </a:cubicBezTo>
                      <a:cubicBezTo>
                        <a:pt x="191632" y="124562"/>
                        <a:pt x="194376" y="123806"/>
                        <a:pt x="196914" y="122730"/>
                      </a:cubicBezTo>
                      <a:cubicBezTo>
                        <a:pt x="198103" y="122066"/>
                        <a:pt x="199224" y="121676"/>
                        <a:pt x="200482" y="120760"/>
                      </a:cubicBezTo>
                      <a:cubicBezTo>
                        <a:pt x="201099" y="120348"/>
                        <a:pt x="201694" y="119959"/>
                        <a:pt x="202265" y="119546"/>
                      </a:cubicBezTo>
                      <a:cubicBezTo>
                        <a:pt x="202745" y="119157"/>
                        <a:pt x="203226" y="118768"/>
                        <a:pt x="203706" y="118356"/>
                      </a:cubicBezTo>
                      <a:cubicBezTo>
                        <a:pt x="205764" y="116775"/>
                        <a:pt x="207388" y="114943"/>
                        <a:pt x="208851" y="113249"/>
                      </a:cubicBezTo>
                      <a:cubicBezTo>
                        <a:pt x="210200" y="111462"/>
                        <a:pt x="211367" y="109699"/>
                        <a:pt x="212076" y="107958"/>
                      </a:cubicBezTo>
                      <a:cubicBezTo>
                        <a:pt x="213608" y="104523"/>
                        <a:pt x="213951" y="101454"/>
                        <a:pt x="213905" y="99393"/>
                      </a:cubicBezTo>
                      <a:cubicBezTo>
                        <a:pt x="213859" y="97286"/>
                        <a:pt x="213539" y="96187"/>
                        <a:pt x="213539" y="9618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968" name="Freeform: Shape 2169">
                <a:extLst>
                  <a:ext uri="{FF2B5EF4-FFF2-40B4-BE49-F238E27FC236}">
                    <a16:creationId xmlns:a16="http://schemas.microsoft.com/office/drawing/2014/main" id="{0A59025E-D653-4C0A-C189-C533F0908D77}"/>
                  </a:ext>
                </a:extLst>
              </p:cNvPr>
              <p:cNvSpPr/>
              <p:nvPr/>
            </p:nvSpPr>
            <p:spPr>
              <a:xfrm>
                <a:off x="5203628" y="3358484"/>
                <a:ext cx="29743" cy="182148"/>
              </a:xfrm>
              <a:custGeom>
                <a:avLst/>
                <a:gdLst>
                  <a:gd name="connsiteX0" fmla="*/ 8522 w 29743"/>
                  <a:gd name="connsiteY0" fmla="*/ 78985 h 182148"/>
                  <a:gd name="connsiteX1" fmla="*/ 25970 w 29743"/>
                  <a:gd name="connsiteY1" fmla="*/ 295 h 182148"/>
                  <a:gd name="connsiteX2" fmla="*/ 24712 w 29743"/>
                  <a:gd name="connsiteY2" fmla="*/ 982 h 182148"/>
                  <a:gd name="connsiteX3" fmla="*/ 15062 w 29743"/>
                  <a:gd name="connsiteY3" fmla="*/ 46556 h 182148"/>
                  <a:gd name="connsiteX4" fmla="*/ 1319 w 29743"/>
                  <a:gd name="connsiteY4" fmla="*/ 88558 h 182148"/>
                  <a:gd name="connsiteX5" fmla="*/ 2074 w 29743"/>
                  <a:gd name="connsiteY5" fmla="*/ 135254 h 182148"/>
                  <a:gd name="connsiteX6" fmla="*/ 12204 w 29743"/>
                  <a:gd name="connsiteY6" fmla="*/ 181469 h 182148"/>
                  <a:gd name="connsiteX7" fmla="*/ 13782 w 29743"/>
                  <a:gd name="connsiteY7" fmla="*/ 181263 h 182148"/>
                  <a:gd name="connsiteX8" fmla="*/ 7356 w 29743"/>
                  <a:gd name="connsiteY8" fmla="*/ 134612 h 182148"/>
                  <a:gd name="connsiteX9" fmla="*/ 8499 w 29743"/>
                  <a:gd name="connsiteY9" fmla="*/ 78985 h 18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3" h="182148">
                    <a:moveTo>
                      <a:pt x="8522" y="78985"/>
                    </a:moveTo>
                    <a:cubicBezTo>
                      <a:pt x="13759" y="54938"/>
                      <a:pt x="39211" y="25418"/>
                      <a:pt x="25970" y="295"/>
                    </a:cubicBezTo>
                    <a:cubicBezTo>
                      <a:pt x="25604" y="-415"/>
                      <a:pt x="24484" y="295"/>
                      <a:pt x="24712" y="982"/>
                    </a:cubicBezTo>
                    <a:cubicBezTo>
                      <a:pt x="30269" y="16669"/>
                      <a:pt x="21717" y="32769"/>
                      <a:pt x="15062" y="46556"/>
                    </a:cubicBezTo>
                    <a:cubicBezTo>
                      <a:pt x="8568" y="59999"/>
                      <a:pt x="3514" y="73717"/>
                      <a:pt x="1319" y="88558"/>
                    </a:cubicBezTo>
                    <a:cubicBezTo>
                      <a:pt x="-945" y="103833"/>
                      <a:pt x="-31" y="120002"/>
                      <a:pt x="2074" y="135254"/>
                    </a:cubicBezTo>
                    <a:cubicBezTo>
                      <a:pt x="4223" y="150896"/>
                      <a:pt x="9665" y="165896"/>
                      <a:pt x="12204" y="181469"/>
                    </a:cubicBezTo>
                    <a:cubicBezTo>
                      <a:pt x="12387" y="182523"/>
                      <a:pt x="13782" y="182271"/>
                      <a:pt x="13782" y="181263"/>
                    </a:cubicBezTo>
                    <a:cubicBezTo>
                      <a:pt x="14079" y="165324"/>
                      <a:pt x="9734" y="150232"/>
                      <a:pt x="7356" y="134612"/>
                    </a:cubicBezTo>
                    <a:cubicBezTo>
                      <a:pt x="4589" y="116475"/>
                      <a:pt x="4589" y="96917"/>
                      <a:pt x="8499" y="7898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9" name="Freeform: Shape 2170">
                <a:extLst>
                  <a:ext uri="{FF2B5EF4-FFF2-40B4-BE49-F238E27FC236}">
                    <a16:creationId xmlns:a16="http://schemas.microsoft.com/office/drawing/2014/main" id="{B6534DD9-BAEA-1A6C-8425-0CF64A67AD8A}"/>
                  </a:ext>
                </a:extLst>
              </p:cNvPr>
              <p:cNvSpPr/>
              <p:nvPr/>
            </p:nvSpPr>
            <p:spPr>
              <a:xfrm>
                <a:off x="5290483" y="3347282"/>
                <a:ext cx="74606" cy="5554"/>
              </a:xfrm>
              <a:custGeom>
                <a:avLst/>
                <a:gdLst>
                  <a:gd name="connsiteX0" fmla="*/ 74606 w 74606"/>
                  <a:gd name="connsiteY0" fmla="*/ 0 h 5554"/>
                  <a:gd name="connsiteX1" fmla="*/ 43118 w 74606"/>
                  <a:gd name="connsiteY1" fmla="*/ 1099 h 5554"/>
                  <a:gd name="connsiteX2" fmla="*/ 240 w 74606"/>
                  <a:gd name="connsiteY2" fmla="*/ 2794 h 5554"/>
                  <a:gd name="connsiteX3" fmla="*/ 149 w 74606"/>
                  <a:gd name="connsiteY3" fmla="*/ 3183 h 5554"/>
                  <a:gd name="connsiteX4" fmla="*/ 36669 w 74606"/>
                  <a:gd name="connsiteY4" fmla="*/ 5473 h 5554"/>
                  <a:gd name="connsiteX5" fmla="*/ 73646 w 74606"/>
                  <a:gd name="connsiteY5" fmla="*/ 4970 h 5554"/>
                  <a:gd name="connsiteX6" fmla="*/ 74606 w 74606"/>
                  <a:gd name="connsiteY6"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06" h="5554">
                    <a:moveTo>
                      <a:pt x="74606" y="0"/>
                    </a:moveTo>
                    <a:cubicBezTo>
                      <a:pt x="64110" y="687"/>
                      <a:pt x="53637" y="1007"/>
                      <a:pt x="43118" y="1099"/>
                    </a:cubicBezTo>
                    <a:cubicBezTo>
                      <a:pt x="28871" y="1237"/>
                      <a:pt x="14464" y="4237"/>
                      <a:pt x="240" y="2794"/>
                    </a:cubicBezTo>
                    <a:cubicBezTo>
                      <a:pt x="-11" y="2771"/>
                      <a:pt x="-103" y="3137"/>
                      <a:pt x="149" y="3183"/>
                    </a:cubicBezTo>
                    <a:cubicBezTo>
                      <a:pt x="12544" y="5954"/>
                      <a:pt x="24092" y="5588"/>
                      <a:pt x="36669" y="5473"/>
                    </a:cubicBezTo>
                    <a:cubicBezTo>
                      <a:pt x="49040" y="5359"/>
                      <a:pt x="61320" y="5611"/>
                      <a:pt x="73646" y="4970"/>
                    </a:cubicBezTo>
                    <a:cubicBezTo>
                      <a:pt x="73966" y="3321"/>
                      <a:pt x="74286" y="1649"/>
                      <a:pt x="74606"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0" name="Freeform: Shape 2171">
                <a:extLst>
                  <a:ext uri="{FF2B5EF4-FFF2-40B4-BE49-F238E27FC236}">
                    <a16:creationId xmlns:a16="http://schemas.microsoft.com/office/drawing/2014/main" id="{242B574D-46BF-2DB6-A548-9D330C462418}"/>
                  </a:ext>
                </a:extLst>
              </p:cNvPr>
              <p:cNvSpPr/>
              <p:nvPr/>
            </p:nvSpPr>
            <p:spPr>
              <a:xfrm>
                <a:off x="5297906" y="3281322"/>
                <a:ext cx="78285" cy="173591"/>
              </a:xfrm>
              <a:custGeom>
                <a:avLst/>
                <a:gdLst>
                  <a:gd name="connsiteX0" fmla="*/ 78046 w 78285"/>
                  <a:gd name="connsiteY0" fmla="*/ 55219 h 173591"/>
                  <a:gd name="connsiteX1" fmla="*/ 69242 w 78285"/>
                  <a:gd name="connsiteY1" fmla="*/ 301 h 173591"/>
                  <a:gd name="connsiteX2" fmla="*/ 68281 w 78285"/>
                  <a:gd name="connsiteY2" fmla="*/ 553 h 173591"/>
                  <a:gd name="connsiteX3" fmla="*/ 72900 w 78285"/>
                  <a:gd name="connsiteY3" fmla="*/ 55860 h 173591"/>
                  <a:gd name="connsiteX4" fmla="*/ 67001 w 78285"/>
                  <a:gd name="connsiteY4" fmla="*/ 84579 h 173591"/>
                  <a:gd name="connsiteX5" fmla="*/ 49004 w 78285"/>
                  <a:gd name="connsiteY5" fmla="*/ 100702 h 173591"/>
                  <a:gd name="connsiteX6" fmla="*/ 135 w 78285"/>
                  <a:gd name="connsiteY6" fmla="*/ 172682 h 173591"/>
                  <a:gd name="connsiteX7" fmla="*/ 2216 w 78285"/>
                  <a:gd name="connsiteY7" fmla="*/ 172682 h 173591"/>
                  <a:gd name="connsiteX8" fmla="*/ 67458 w 78285"/>
                  <a:gd name="connsiteY8" fmla="*/ 91885 h 173591"/>
                  <a:gd name="connsiteX9" fmla="*/ 78000 w 78285"/>
                  <a:gd name="connsiteY9" fmla="*/ 55242 h 1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173591">
                    <a:moveTo>
                      <a:pt x="78046" y="55219"/>
                    </a:moveTo>
                    <a:cubicBezTo>
                      <a:pt x="76857" y="37058"/>
                      <a:pt x="74570" y="17706"/>
                      <a:pt x="69242" y="301"/>
                    </a:cubicBezTo>
                    <a:cubicBezTo>
                      <a:pt x="69082" y="-249"/>
                      <a:pt x="68235" y="26"/>
                      <a:pt x="68281" y="553"/>
                    </a:cubicBezTo>
                    <a:cubicBezTo>
                      <a:pt x="70659" y="18874"/>
                      <a:pt x="72077" y="37424"/>
                      <a:pt x="72900" y="55860"/>
                    </a:cubicBezTo>
                    <a:cubicBezTo>
                      <a:pt x="73358" y="66006"/>
                      <a:pt x="73495" y="76243"/>
                      <a:pt x="67001" y="84579"/>
                    </a:cubicBezTo>
                    <a:cubicBezTo>
                      <a:pt x="62175" y="90762"/>
                      <a:pt x="55087" y="95801"/>
                      <a:pt x="49004" y="100702"/>
                    </a:cubicBezTo>
                    <a:cubicBezTo>
                      <a:pt x="27234" y="118244"/>
                      <a:pt x="-2243" y="140848"/>
                      <a:pt x="135" y="172682"/>
                    </a:cubicBezTo>
                    <a:cubicBezTo>
                      <a:pt x="227" y="173918"/>
                      <a:pt x="2033" y="173872"/>
                      <a:pt x="2216" y="172682"/>
                    </a:cubicBezTo>
                    <a:cubicBezTo>
                      <a:pt x="7613" y="133451"/>
                      <a:pt x="41160" y="116481"/>
                      <a:pt x="67458" y="91885"/>
                    </a:cubicBezTo>
                    <a:cubicBezTo>
                      <a:pt x="78274" y="81762"/>
                      <a:pt x="78892" y="69303"/>
                      <a:pt x="78000" y="5524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1" name="Freeform: Shape 2172">
                <a:extLst>
                  <a:ext uri="{FF2B5EF4-FFF2-40B4-BE49-F238E27FC236}">
                    <a16:creationId xmlns:a16="http://schemas.microsoft.com/office/drawing/2014/main" id="{8927D10B-A46D-B8A3-4191-0B86EF53D7B0}"/>
                  </a:ext>
                </a:extLst>
              </p:cNvPr>
              <p:cNvSpPr/>
              <p:nvPr/>
            </p:nvSpPr>
            <p:spPr>
              <a:xfrm>
                <a:off x="5427267" y="3267502"/>
                <a:ext cx="6836" cy="71124"/>
              </a:xfrm>
              <a:custGeom>
                <a:avLst/>
                <a:gdLst>
                  <a:gd name="connsiteX0" fmla="*/ 5511 w 6836"/>
                  <a:gd name="connsiteY0" fmla="*/ 632 h 71124"/>
                  <a:gd name="connsiteX1" fmla="*/ 4025 w 6836"/>
                  <a:gd name="connsiteY1" fmla="*/ 816 h 71124"/>
                  <a:gd name="connsiteX2" fmla="*/ 0 w 6836"/>
                  <a:gd name="connsiteY2" fmla="*/ 70574 h 71124"/>
                  <a:gd name="connsiteX3" fmla="*/ 1258 w 6836"/>
                  <a:gd name="connsiteY3" fmla="*/ 70574 h 71124"/>
                  <a:gd name="connsiteX4" fmla="*/ 5488 w 6836"/>
                  <a:gd name="connsiteY4" fmla="*/ 610 h 7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6" h="71124">
                    <a:moveTo>
                      <a:pt x="5511" y="632"/>
                    </a:moveTo>
                    <a:cubicBezTo>
                      <a:pt x="5397" y="-375"/>
                      <a:pt x="4116" y="-77"/>
                      <a:pt x="4025" y="816"/>
                    </a:cubicBezTo>
                    <a:cubicBezTo>
                      <a:pt x="2035" y="23946"/>
                      <a:pt x="206" y="47329"/>
                      <a:pt x="0" y="70574"/>
                    </a:cubicBezTo>
                    <a:cubicBezTo>
                      <a:pt x="0" y="71375"/>
                      <a:pt x="1098" y="71238"/>
                      <a:pt x="1258" y="70574"/>
                    </a:cubicBezTo>
                    <a:cubicBezTo>
                      <a:pt x="6723" y="48634"/>
                      <a:pt x="8255" y="23053"/>
                      <a:pt x="5488" y="61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2" name="Freeform: Shape 2173">
                <a:extLst>
                  <a:ext uri="{FF2B5EF4-FFF2-40B4-BE49-F238E27FC236}">
                    <a16:creationId xmlns:a16="http://schemas.microsoft.com/office/drawing/2014/main" id="{5644EBCA-E276-71A6-8F66-9F0DF7E9DC35}"/>
                  </a:ext>
                </a:extLst>
              </p:cNvPr>
              <p:cNvSpPr/>
              <p:nvPr/>
            </p:nvSpPr>
            <p:spPr>
              <a:xfrm>
                <a:off x="5475434" y="3268942"/>
                <a:ext cx="17605" cy="72585"/>
              </a:xfrm>
              <a:custGeom>
                <a:avLst/>
                <a:gdLst>
                  <a:gd name="connsiteX0" fmla="*/ 16229 w 17605"/>
                  <a:gd name="connsiteY0" fmla="*/ 451 h 72585"/>
                  <a:gd name="connsiteX1" fmla="*/ 3743 w 17605"/>
                  <a:gd name="connsiteY1" fmla="*/ 33636 h 72585"/>
                  <a:gd name="connsiteX2" fmla="*/ 518 w 17605"/>
                  <a:gd name="connsiteY2" fmla="*/ 72156 h 72585"/>
                  <a:gd name="connsiteX3" fmla="*/ 1502 w 17605"/>
                  <a:gd name="connsiteY3" fmla="*/ 72156 h 72585"/>
                  <a:gd name="connsiteX4" fmla="*/ 7493 w 17605"/>
                  <a:gd name="connsiteY4" fmla="*/ 34163 h 72585"/>
                  <a:gd name="connsiteX5" fmla="*/ 17578 w 17605"/>
                  <a:gd name="connsiteY5" fmla="*/ 818 h 72585"/>
                  <a:gd name="connsiteX6" fmla="*/ 16229 w 17605"/>
                  <a:gd name="connsiteY6" fmla="*/ 451 h 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5" h="72585">
                    <a:moveTo>
                      <a:pt x="16229" y="451"/>
                    </a:moveTo>
                    <a:cubicBezTo>
                      <a:pt x="11952" y="11696"/>
                      <a:pt x="6853" y="21887"/>
                      <a:pt x="3743" y="33636"/>
                    </a:cubicBezTo>
                    <a:cubicBezTo>
                      <a:pt x="336" y="46438"/>
                      <a:pt x="-762" y="58988"/>
                      <a:pt x="518" y="72156"/>
                    </a:cubicBezTo>
                    <a:cubicBezTo>
                      <a:pt x="587" y="72729"/>
                      <a:pt x="1433" y="72729"/>
                      <a:pt x="1502" y="72156"/>
                    </a:cubicBezTo>
                    <a:cubicBezTo>
                      <a:pt x="2988" y="59400"/>
                      <a:pt x="4978" y="46735"/>
                      <a:pt x="7493" y="34163"/>
                    </a:cubicBezTo>
                    <a:cubicBezTo>
                      <a:pt x="9826" y="22574"/>
                      <a:pt x="14559" y="12131"/>
                      <a:pt x="17578" y="818"/>
                    </a:cubicBezTo>
                    <a:cubicBezTo>
                      <a:pt x="17806" y="-29"/>
                      <a:pt x="16526" y="-327"/>
                      <a:pt x="16229" y="45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3" name="Freeform: Shape 2174">
                <a:extLst>
                  <a:ext uri="{FF2B5EF4-FFF2-40B4-BE49-F238E27FC236}">
                    <a16:creationId xmlns:a16="http://schemas.microsoft.com/office/drawing/2014/main" id="{D57D2188-E3D5-969E-B2EC-1A3890DE65C1}"/>
                  </a:ext>
                </a:extLst>
              </p:cNvPr>
              <p:cNvSpPr/>
              <p:nvPr/>
            </p:nvSpPr>
            <p:spPr>
              <a:xfrm>
                <a:off x="5476633" y="3350168"/>
                <a:ext cx="239" cy="251"/>
              </a:xfrm>
              <a:custGeom>
                <a:avLst/>
                <a:gdLst>
                  <a:gd name="connsiteX0" fmla="*/ 120 w 239"/>
                  <a:gd name="connsiteY0" fmla="*/ 0 h 251"/>
                  <a:gd name="connsiteX1" fmla="*/ 120 w 239"/>
                  <a:gd name="connsiteY1" fmla="*/ 252 h 251"/>
                  <a:gd name="connsiteX2" fmla="*/ 120 w 239"/>
                  <a:gd name="connsiteY2" fmla="*/ 0 h 251"/>
                </a:gdLst>
                <a:ahLst/>
                <a:cxnLst>
                  <a:cxn ang="0">
                    <a:pos x="connsiteX0" y="connsiteY0"/>
                  </a:cxn>
                  <a:cxn ang="0">
                    <a:pos x="connsiteX1" y="connsiteY1"/>
                  </a:cxn>
                  <a:cxn ang="0">
                    <a:pos x="connsiteX2" y="connsiteY2"/>
                  </a:cxn>
                </a:cxnLst>
                <a:rect l="l" t="t" r="r" b="b"/>
                <a:pathLst>
                  <a:path w="239" h="251">
                    <a:moveTo>
                      <a:pt x="120" y="0"/>
                    </a:moveTo>
                    <a:cubicBezTo>
                      <a:pt x="-40" y="0"/>
                      <a:pt x="-40" y="252"/>
                      <a:pt x="120" y="252"/>
                    </a:cubicBezTo>
                    <a:cubicBezTo>
                      <a:pt x="280" y="252"/>
                      <a:pt x="280" y="0"/>
                      <a:pt x="120"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4" name="Freeform: Shape 2175">
                <a:extLst>
                  <a:ext uri="{FF2B5EF4-FFF2-40B4-BE49-F238E27FC236}">
                    <a16:creationId xmlns:a16="http://schemas.microsoft.com/office/drawing/2014/main" id="{FB969F0E-1DD2-8EEC-E69E-6FAD5B633C37}"/>
                  </a:ext>
                </a:extLst>
              </p:cNvPr>
              <p:cNvSpPr/>
              <p:nvPr/>
            </p:nvSpPr>
            <p:spPr>
              <a:xfrm>
                <a:off x="5356690" y="3465662"/>
                <a:ext cx="218201" cy="77405"/>
              </a:xfrm>
              <a:custGeom>
                <a:avLst/>
                <a:gdLst>
                  <a:gd name="connsiteX0" fmla="*/ 217869 w 218201"/>
                  <a:gd name="connsiteY0" fmla="*/ 6343 h 77405"/>
                  <a:gd name="connsiteX1" fmla="*/ 89215 w 218201"/>
                  <a:gd name="connsiteY1" fmla="*/ 10877 h 77405"/>
                  <a:gd name="connsiteX2" fmla="*/ 191 w 218201"/>
                  <a:gd name="connsiteY2" fmla="*/ 76055 h 77405"/>
                  <a:gd name="connsiteX3" fmla="*/ 1380 w 218201"/>
                  <a:gd name="connsiteY3" fmla="*/ 77086 h 77405"/>
                  <a:gd name="connsiteX4" fmla="*/ 87957 w 218201"/>
                  <a:gd name="connsiteY4" fmla="*/ 16534 h 77405"/>
                  <a:gd name="connsiteX5" fmla="*/ 147779 w 218201"/>
                  <a:gd name="connsiteY5" fmla="*/ 5564 h 77405"/>
                  <a:gd name="connsiteX6" fmla="*/ 217663 w 218201"/>
                  <a:gd name="connsiteY6" fmla="*/ 7259 h 77405"/>
                  <a:gd name="connsiteX7" fmla="*/ 217869 w 218201"/>
                  <a:gd name="connsiteY7" fmla="*/ 6343 h 7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01" h="77405">
                    <a:moveTo>
                      <a:pt x="217869" y="6343"/>
                    </a:moveTo>
                    <a:cubicBezTo>
                      <a:pt x="176501" y="-3757"/>
                      <a:pt x="129896" y="-1467"/>
                      <a:pt x="89215" y="10877"/>
                    </a:cubicBezTo>
                    <a:cubicBezTo>
                      <a:pt x="52878" y="21916"/>
                      <a:pt x="22098" y="45115"/>
                      <a:pt x="191" y="76055"/>
                    </a:cubicBezTo>
                    <a:cubicBezTo>
                      <a:pt x="-450" y="76926"/>
                      <a:pt x="671" y="77933"/>
                      <a:pt x="1380" y="77086"/>
                    </a:cubicBezTo>
                    <a:cubicBezTo>
                      <a:pt x="24590" y="49627"/>
                      <a:pt x="53792" y="28076"/>
                      <a:pt x="87957" y="16534"/>
                    </a:cubicBezTo>
                    <a:cubicBezTo>
                      <a:pt x="107235" y="10007"/>
                      <a:pt x="127656" y="7740"/>
                      <a:pt x="147779" y="5564"/>
                    </a:cubicBezTo>
                    <a:cubicBezTo>
                      <a:pt x="171104" y="3045"/>
                      <a:pt x="194543" y="3045"/>
                      <a:pt x="217663" y="7259"/>
                    </a:cubicBezTo>
                    <a:cubicBezTo>
                      <a:pt x="218212" y="7373"/>
                      <a:pt x="218441" y="6480"/>
                      <a:pt x="217869" y="634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5" name="Freeform: Shape 2176">
                <a:extLst>
                  <a:ext uri="{FF2B5EF4-FFF2-40B4-BE49-F238E27FC236}">
                    <a16:creationId xmlns:a16="http://schemas.microsoft.com/office/drawing/2014/main" id="{411BC219-5A09-A5AD-886A-0870C1DB5A71}"/>
                  </a:ext>
                </a:extLst>
              </p:cNvPr>
              <p:cNvSpPr/>
              <p:nvPr/>
            </p:nvSpPr>
            <p:spPr>
              <a:xfrm>
                <a:off x="5490513" y="3412235"/>
                <a:ext cx="124978" cy="10280"/>
              </a:xfrm>
              <a:custGeom>
                <a:avLst/>
                <a:gdLst>
                  <a:gd name="connsiteX0" fmla="*/ 124155 w 124978"/>
                  <a:gd name="connsiteY0" fmla="*/ 820 h 10280"/>
                  <a:gd name="connsiteX1" fmla="*/ 64310 w 124978"/>
                  <a:gd name="connsiteY1" fmla="*/ 2583 h 10280"/>
                  <a:gd name="connsiteX2" fmla="*/ 1104 w 124978"/>
                  <a:gd name="connsiteY2" fmla="*/ 7897 h 10280"/>
                  <a:gd name="connsiteX3" fmla="*/ 1195 w 124978"/>
                  <a:gd name="connsiteY3" fmla="*/ 10279 h 10280"/>
                  <a:gd name="connsiteX4" fmla="*/ 60743 w 124978"/>
                  <a:gd name="connsiteY4" fmla="*/ 6958 h 10280"/>
                  <a:gd name="connsiteX5" fmla="*/ 123949 w 124978"/>
                  <a:gd name="connsiteY5" fmla="*/ 3019 h 10280"/>
                  <a:gd name="connsiteX6" fmla="*/ 124132 w 124978"/>
                  <a:gd name="connsiteY6" fmla="*/ 820 h 1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78" h="10280">
                    <a:moveTo>
                      <a:pt x="124155" y="820"/>
                    </a:moveTo>
                    <a:cubicBezTo>
                      <a:pt x="104443" y="-1241"/>
                      <a:pt x="84022" y="1049"/>
                      <a:pt x="64310" y="2583"/>
                    </a:cubicBezTo>
                    <a:cubicBezTo>
                      <a:pt x="43249" y="4233"/>
                      <a:pt x="22188" y="6294"/>
                      <a:pt x="1104" y="7897"/>
                    </a:cubicBezTo>
                    <a:cubicBezTo>
                      <a:pt x="-383" y="8011"/>
                      <a:pt x="-383" y="10347"/>
                      <a:pt x="1195" y="10279"/>
                    </a:cubicBezTo>
                    <a:cubicBezTo>
                      <a:pt x="21067" y="9408"/>
                      <a:pt x="40894" y="8172"/>
                      <a:pt x="60743" y="6958"/>
                    </a:cubicBezTo>
                    <a:cubicBezTo>
                      <a:pt x="81713" y="5675"/>
                      <a:pt x="103117" y="5767"/>
                      <a:pt x="123949" y="3019"/>
                    </a:cubicBezTo>
                    <a:cubicBezTo>
                      <a:pt x="125093" y="2858"/>
                      <a:pt x="125459" y="957"/>
                      <a:pt x="124132" y="82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6" name="Freeform: Shape 2177">
                <a:extLst>
                  <a:ext uri="{FF2B5EF4-FFF2-40B4-BE49-F238E27FC236}">
                    <a16:creationId xmlns:a16="http://schemas.microsoft.com/office/drawing/2014/main" id="{F05E4B35-3BF4-A4DD-AFDF-12981DFF9EDA}"/>
                  </a:ext>
                </a:extLst>
              </p:cNvPr>
              <p:cNvSpPr/>
              <p:nvPr/>
            </p:nvSpPr>
            <p:spPr>
              <a:xfrm>
                <a:off x="5670419" y="3521817"/>
                <a:ext cx="28980" cy="10405"/>
              </a:xfrm>
              <a:custGeom>
                <a:avLst/>
                <a:gdLst>
                  <a:gd name="connsiteX0" fmla="*/ 28036 w 28980"/>
                  <a:gd name="connsiteY0" fmla="*/ 21 h 10405"/>
                  <a:gd name="connsiteX1" fmla="*/ 229 w 28980"/>
                  <a:gd name="connsiteY1" fmla="*/ 9732 h 10405"/>
                  <a:gd name="connsiteX2" fmla="*/ 343 w 28980"/>
                  <a:gd name="connsiteY2" fmla="*/ 10396 h 10405"/>
                  <a:gd name="connsiteX3" fmla="*/ 28357 w 28980"/>
                  <a:gd name="connsiteY3" fmla="*/ 1877 h 10405"/>
                  <a:gd name="connsiteX4" fmla="*/ 28036 w 28980"/>
                  <a:gd name="connsiteY4" fmla="*/ 21 h 1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0" h="10405">
                    <a:moveTo>
                      <a:pt x="28036" y="21"/>
                    </a:moveTo>
                    <a:cubicBezTo>
                      <a:pt x="18249" y="1808"/>
                      <a:pt x="9422" y="6228"/>
                      <a:pt x="229" y="9732"/>
                    </a:cubicBezTo>
                    <a:cubicBezTo>
                      <a:pt x="-114" y="9869"/>
                      <a:pt x="-68" y="10487"/>
                      <a:pt x="343" y="10396"/>
                    </a:cubicBezTo>
                    <a:cubicBezTo>
                      <a:pt x="9605" y="8403"/>
                      <a:pt x="19850" y="6022"/>
                      <a:pt x="28357" y="1877"/>
                    </a:cubicBezTo>
                    <a:cubicBezTo>
                      <a:pt x="29225" y="1464"/>
                      <a:pt x="29248" y="-207"/>
                      <a:pt x="28036" y="2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7" name="Freeform: Shape 2178">
                <a:extLst>
                  <a:ext uri="{FF2B5EF4-FFF2-40B4-BE49-F238E27FC236}">
                    <a16:creationId xmlns:a16="http://schemas.microsoft.com/office/drawing/2014/main" id="{4ABCFE34-AE33-6298-E700-9981D1BE9D53}"/>
                  </a:ext>
                </a:extLst>
              </p:cNvPr>
              <p:cNvSpPr/>
              <p:nvPr/>
            </p:nvSpPr>
            <p:spPr>
              <a:xfrm>
                <a:off x="5697024" y="3603029"/>
                <a:ext cx="39165" cy="4071"/>
              </a:xfrm>
              <a:custGeom>
                <a:avLst/>
                <a:gdLst>
                  <a:gd name="connsiteX0" fmla="*/ 38340 w 39165"/>
                  <a:gd name="connsiteY0" fmla="*/ 751 h 4071"/>
                  <a:gd name="connsiteX1" fmla="*/ 975 w 39165"/>
                  <a:gd name="connsiteY1" fmla="*/ 1415 h 4071"/>
                  <a:gd name="connsiteX2" fmla="*/ 791 w 39165"/>
                  <a:gd name="connsiteY2" fmla="*/ 3499 h 4071"/>
                  <a:gd name="connsiteX3" fmla="*/ 38180 w 39165"/>
                  <a:gd name="connsiteY3" fmla="*/ 2858 h 4071"/>
                  <a:gd name="connsiteX4" fmla="*/ 38363 w 39165"/>
                  <a:gd name="connsiteY4" fmla="*/ 751 h 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5" h="4071">
                    <a:moveTo>
                      <a:pt x="38340" y="751"/>
                    </a:moveTo>
                    <a:cubicBezTo>
                      <a:pt x="26198" y="-990"/>
                      <a:pt x="13163" y="751"/>
                      <a:pt x="975" y="1415"/>
                    </a:cubicBezTo>
                    <a:cubicBezTo>
                      <a:pt x="-146" y="1461"/>
                      <a:pt x="-420" y="3431"/>
                      <a:pt x="791" y="3499"/>
                    </a:cubicBezTo>
                    <a:cubicBezTo>
                      <a:pt x="13003" y="4072"/>
                      <a:pt x="26061" y="4667"/>
                      <a:pt x="38180" y="2858"/>
                    </a:cubicBezTo>
                    <a:cubicBezTo>
                      <a:pt x="39278" y="2698"/>
                      <a:pt x="39621" y="934"/>
                      <a:pt x="38363" y="75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8" name="Freeform: Shape 2179">
                <a:extLst>
                  <a:ext uri="{FF2B5EF4-FFF2-40B4-BE49-F238E27FC236}">
                    <a16:creationId xmlns:a16="http://schemas.microsoft.com/office/drawing/2014/main" id="{E7967262-C433-A1F1-74C5-66FF3D4D681F}"/>
                  </a:ext>
                </a:extLst>
              </p:cNvPr>
              <p:cNvSpPr/>
              <p:nvPr/>
            </p:nvSpPr>
            <p:spPr>
              <a:xfrm>
                <a:off x="5108571" y="3645411"/>
                <a:ext cx="43967" cy="10495"/>
              </a:xfrm>
              <a:custGeom>
                <a:avLst/>
                <a:gdLst>
                  <a:gd name="connsiteX0" fmla="*/ 43392 w 43967"/>
                  <a:gd name="connsiteY0" fmla="*/ 8364 h 10495"/>
                  <a:gd name="connsiteX1" fmla="*/ 949 w 43967"/>
                  <a:gd name="connsiteY1" fmla="*/ 5 h 10495"/>
                  <a:gd name="connsiteX2" fmla="*/ 423 w 43967"/>
                  <a:gd name="connsiteY2" fmla="*/ 1493 h 10495"/>
                  <a:gd name="connsiteX3" fmla="*/ 22673 w 43967"/>
                  <a:gd name="connsiteY3" fmla="*/ 6761 h 10495"/>
                  <a:gd name="connsiteX4" fmla="*/ 42637 w 43967"/>
                  <a:gd name="connsiteY4" fmla="*/ 10494 h 10495"/>
                  <a:gd name="connsiteX5" fmla="*/ 43369 w 43967"/>
                  <a:gd name="connsiteY5" fmla="*/ 8387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67" h="10495">
                    <a:moveTo>
                      <a:pt x="43392" y="8364"/>
                    </a:moveTo>
                    <a:cubicBezTo>
                      <a:pt x="30197" y="3463"/>
                      <a:pt x="14853" y="1722"/>
                      <a:pt x="949" y="5"/>
                    </a:cubicBezTo>
                    <a:cubicBezTo>
                      <a:pt x="172" y="-87"/>
                      <a:pt x="-446" y="1219"/>
                      <a:pt x="423" y="1493"/>
                    </a:cubicBezTo>
                    <a:cubicBezTo>
                      <a:pt x="7718" y="3646"/>
                      <a:pt x="15310" y="4631"/>
                      <a:pt x="22673" y="6761"/>
                    </a:cubicBezTo>
                    <a:cubicBezTo>
                      <a:pt x="29214" y="8639"/>
                      <a:pt x="35845" y="10104"/>
                      <a:pt x="42637" y="10494"/>
                    </a:cubicBezTo>
                    <a:cubicBezTo>
                      <a:pt x="43712" y="10563"/>
                      <a:pt x="44604" y="8845"/>
                      <a:pt x="43369" y="83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9" name="Freeform: Shape 2180">
                <a:extLst>
                  <a:ext uri="{FF2B5EF4-FFF2-40B4-BE49-F238E27FC236}">
                    <a16:creationId xmlns:a16="http://schemas.microsoft.com/office/drawing/2014/main" id="{4A1BBD62-605C-2E43-90E3-C87DFD7F5525}"/>
                  </a:ext>
                </a:extLst>
              </p:cNvPr>
              <p:cNvSpPr/>
              <p:nvPr/>
            </p:nvSpPr>
            <p:spPr>
              <a:xfrm>
                <a:off x="5111068" y="3729134"/>
                <a:ext cx="29556" cy="4145"/>
              </a:xfrm>
              <a:custGeom>
                <a:avLst/>
                <a:gdLst>
                  <a:gd name="connsiteX0" fmla="*/ 29072 w 29556"/>
                  <a:gd name="connsiteY0" fmla="*/ 1200 h 4145"/>
                  <a:gd name="connsiteX1" fmla="*/ 418 w 29556"/>
                  <a:gd name="connsiteY1" fmla="*/ 1773 h 4145"/>
                  <a:gd name="connsiteX2" fmla="*/ 327 w 29556"/>
                  <a:gd name="connsiteY2" fmla="*/ 2666 h 4145"/>
                  <a:gd name="connsiteX3" fmla="*/ 28912 w 29556"/>
                  <a:gd name="connsiteY3" fmla="*/ 2895 h 4145"/>
                  <a:gd name="connsiteX4" fmla="*/ 29049 w 29556"/>
                  <a:gd name="connsiteY4" fmla="*/ 1200 h 4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6" h="4145">
                    <a:moveTo>
                      <a:pt x="29072" y="1200"/>
                    </a:moveTo>
                    <a:cubicBezTo>
                      <a:pt x="20405" y="-1434"/>
                      <a:pt x="9291" y="971"/>
                      <a:pt x="418" y="1773"/>
                    </a:cubicBezTo>
                    <a:cubicBezTo>
                      <a:pt x="-62" y="1796"/>
                      <a:pt x="-176" y="2597"/>
                      <a:pt x="327" y="2666"/>
                    </a:cubicBezTo>
                    <a:cubicBezTo>
                      <a:pt x="9200" y="3444"/>
                      <a:pt x="20268" y="5437"/>
                      <a:pt x="28912" y="2895"/>
                    </a:cubicBezTo>
                    <a:cubicBezTo>
                      <a:pt x="29598" y="2712"/>
                      <a:pt x="29872" y="1429"/>
                      <a:pt x="29049" y="120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0" name="Freeform: Shape 2181">
                <a:extLst>
                  <a:ext uri="{FF2B5EF4-FFF2-40B4-BE49-F238E27FC236}">
                    <a16:creationId xmlns:a16="http://schemas.microsoft.com/office/drawing/2014/main" id="{C9D1EF7E-B36C-23A0-374B-4215F7A27664}"/>
                  </a:ext>
                </a:extLst>
              </p:cNvPr>
              <p:cNvSpPr/>
              <p:nvPr/>
            </p:nvSpPr>
            <p:spPr>
              <a:xfrm>
                <a:off x="5242391" y="3545069"/>
                <a:ext cx="89084" cy="44173"/>
              </a:xfrm>
              <a:custGeom>
                <a:avLst/>
                <a:gdLst>
                  <a:gd name="connsiteX0" fmla="*/ 61664 w 89084"/>
                  <a:gd name="connsiteY0" fmla="*/ 954 h 44173"/>
                  <a:gd name="connsiteX1" fmla="*/ 196 w 89084"/>
                  <a:gd name="connsiteY1" fmla="*/ 19779 h 44173"/>
                  <a:gd name="connsiteX2" fmla="*/ 539 w 89084"/>
                  <a:gd name="connsiteY2" fmla="*/ 20512 h 44173"/>
                  <a:gd name="connsiteX3" fmla="*/ 55422 w 89084"/>
                  <a:gd name="connsiteY3" fmla="*/ 5168 h 44173"/>
                  <a:gd name="connsiteX4" fmla="*/ 86910 w 89084"/>
                  <a:gd name="connsiteY4" fmla="*/ 43459 h 44173"/>
                  <a:gd name="connsiteX5" fmla="*/ 89083 w 89084"/>
                  <a:gd name="connsiteY5" fmla="*/ 42909 h 44173"/>
                  <a:gd name="connsiteX6" fmla="*/ 61664 w 89084"/>
                  <a:gd name="connsiteY6" fmla="*/ 931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84" h="44173">
                    <a:moveTo>
                      <a:pt x="61664" y="954"/>
                    </a:moveTo>
                    <a:cubicBezTo>
                      <a:pt x="40351" y="-3581"/>
                      <a:pt x="17552" y="8946"/>
                      <a:pt x="196" y="19779"/>
                    </a:cubicBezTo>
                    <a:cubicBezTo>
                      <a:pt x="-216" y="20008"/>
                      <a:pt x="81" y="20718"/>
                      <a:pt x="539" y="20512"/>
                    </a:cubicBezTo>
                    <a:cubicBezTo>
                      <a:pt x="18604" y="12931"/>
                      <a:pt x="35320" y="4801"/>
                      <a:pt x="55422" y="5168"/>
                    </a:cubicBezTo>
                    <a:cubicBezTo>
                      <a:pt x="76826" y="5557"/>
                      <a:pt x="82680" y="26306"/>
                      <a:pt x="86910" y="43459"/>
                    </a:cubicBezTo>
                    <a:cubicBezTo>
                      <a:pt x="87230" y="44765"/>
                      <a:pt x="89151" y="44100"/>
                      <a:pt x="89083" y="42909"/>
                    </a:cubicBezTo>
                    <a:cubicBezTo>
                      <a:pt x="87825" y="24588"/>
                      <a:pt x="81674" y="5213"/>
                      <a:pt x="61664" y="93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1" name="Freeform: Shape 2182">
                <a:extLst>
                  <a:ext uri="{FF2B5EF4-FFF2-40B4-BE49-F238E27FC236}">
                    <a16:creationId xmlns:a16="http://schemas.microsoft.com/office/drawing/2014/main" id="{65F503C9-A7CD-A21F-09F8-95BC2A0F5D86}"/>
                  </a:ext>
                </a:extLst>
              </p:cNvPr>
              <p:cNvSpPr/>
              <p:nvPr/>
            </p:nvSpPr>
            <p:spPr>
              <a:xfrm>
                <a:off x="5164937" y="3578877"/>
                <a:ext cx="60959" cy="92278"/>
              </a:xfrm>
              <a:custGeom>
                <a:avLst/>
                <a:gdLst>
                  <a:gd name="connsiteX0" fmla="*/ 59218 w 60959"/>
                  <a:gd name="connsiteY0" fmla="*/ 215 h 92278"/>
                  <a:gd name="connsiteX1" fmla="*/ 22813 w 60959"/>
                  <a:gd name="connsiteY1" fmla="*/ 40270 h 92278"/>
                  <a:gd name="connsiteX2" fmla="*/ 10007 w 60959"/>
                  <a:gd name="connsiteY2" fmla="*/ 63149 h 92278"/>
                  <a:gd name="connsiteX3" fmla="*/ 37 w 60959"/>
                  <a:gd name="connsiteY3" fmla="*/ 91799 h 92278"/>
                  <a:gd name="connsiteX4" fmla="*/ 654 w 60959"/>
                  <a:gd name="connsiteY4" fmla="*/ 92073 h 92278"/>
                  <a:gd name="connsiteX5" fmla="*/ 10327 w 60959"/>
                  <a:gd name="connsiteY5" fmla="*/ 70271 h 92278"/>
                  <a:gd name="connsiteX6" fmla="*/ 24459 w 60959"/>
                  <a:gd name="connsiteY6" fmla="*/ 45125 h 92278"/>
                  <a:gd name="connsiteX7" fmla="*/ 60659 w 60959"/>
                  <a:gd name="connsiteY7" fmla="*/ 1841 h 92278"/>
                  <a:gd name="connsiteX8" fmla="*/ 59264 w 60959"/>
                  <a:gd name="connsiteY8" fmla="*/ 238 h 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92278">
                    <a:moveTo>
                      <a:pt x="59218" y="215"/>
                    </a:moveTo>
                    <a:cubicBezTo>
                      <a:pt x="45109" y="11666"/>
                      <a:pt x="32897" y="25132"/>
                      <a:pt x="22813" y="40270"/>
                    </a:cubicBezTo>
                    <a:cubicBezTo>
                      <a:pt x="17965" y="47576"/>
                      <a:pt x="13986" y="55339"/>
                      <a:pt x="10007" y="63149"/>
                    </a:cubicBezTo>
                    <a:cubicBezTo>
                      <a:pt x="5273" y="72447"/>
                      <a:pt x="4061" y="82363"/>
                      <a:pt x="37" y="91799"/>
                    </a:cubicBezTo>
                    <a:cubicBezTo>
                      <a:pt x="-146" y="92256"/>
                      <a:pt x="402" y="92463"/>
                      <a:pt x="654" y="92073"/>
                    </a:cubicBezTo>
                    <a:cubicBezTo>
                      <a:pt x="4816" y="85340"/>
                      <a:pt x="6783" y="77370"/>
                      <a:pt x="10327" y="70271"/>
                    </a:cubicBezTo>
                    <a:cubicBezTo>
                      <a:pt x="14603" y="61706"/>
                      <a:pt x="19406" y="53278"/>
                      <a:pt x="24459" y="45125"/>
                    </a:cubicBezTo>
                    <a:cubicBezTo>
                      <a:pt x="34430" y="29002"/>
                      <a:pt x="47418" y="15215"/>
                      <a:pt x="60659" y="1841"/>
                    </a:cubicBezTo>
                    <a:cubicBezTo>
                      <a:pt x="61551" y="925"/>
                      <a:pt x="60270" y="-587"/>
                      <a:pt x="59264" y="23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2" name="Freeform: Shape 2183">
                <a:extLst>
                  <a:ext uri="{FF2B5EF4-FFF2-40B4-BE49-F238E27FC236}">
                    <a16:creationId xmlns:a16="http://schemas.microsoft.com/office/drawing/2014/main" id="{67E6BFC4-CFF1-57C4-6E32-0CED0A78125B}"/>
                  </a:ext>
                </a:extLst>
              </p:cNvPr>
              <p:cNvSpPr/>
              <p:nvPr/>
            </p:nvSpPr>
            <p:spPr>
              <a:xfrm>
                <a:off x="5265492" y="3623225"/>
                <a:ext cx="42677" cy="47776"/>
              </a:xfrm>
              <a:custGeom>
                <a:avLst/>
                <a:gdLst>
                  <a:gd name="connsiteX0" fmla="*/ 40713 w 42677"/>
                  <a:gd name="connsiteY0" fmla="*/ 502 h 47776"/>
                  <a:gd name="connsiteX1" fmla="*/ 306 w 42677"/>
                  <a:gd name="connsiteY1" fmla="*/ 46580 h 47776"/>
                  <a:gd name="connsiteX2" fmla="*/ 832 w 42677"/>
                  <a:gd name="connsiteY2" fmla="*/ 47725 h 47776"/>
                  <a:gd name="connsiteX3" fmla="*/ 42588 w 42677"/>
                  <a:gd name="connsiteY3" fmla="*/ 1670 h 47776"/>
                  <a:gd name="connsiteX4" fmla="*/ 40690 w 42677"/>
                  <a:gd name="connsiteY4" fmla="*/ 502 h 4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7" h="47776">
                    <a:moveTo>
                      <a:pt x="40713" y="502"/>
                    </a:moveTo>
                    <a:cubicBezTo>
                      <a:pt x="28890" y="17931"/>
                      <a:pt x="19080" y="35565"/>
                      <a:pt x="306" y="46580"/>
                    </a:cubicBezTo>
                    <a:cubicBezTo>
                      <a:pt x="-335" y="46947"/>
                      <a:pt x="123" y="48023"/>
                      <a:pt x="832" y="47725"/>
                    </a:cubicBezTo>
                    <a:cubicBezTo>
                      <a:pt x="19972" y="39847"/>
                      <a:pt x="34996" y="20633"/>
                      <a:pt x="42588" y="1670"/>
                    </a:cubicBezTo>
                    <a:cubicBezTo>
                      <a:pt x="43068" y="457"/>
                      <a:pt x="41490" y="-689"/>
                      <a:pt x="40690" y="50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3" name="Freeform: Shape 2184">
                <a:extLst>
                  <a:ext uri="{FF2B5EF4-FFF2-40B4-BE49-F238E27FC236}">
                    <a16:creationId xmlns:a16="http://schemas.microsoft.com/office/drawing/2014/main" id="{232A1FBF-A7F2-5497-8AEF-B4CAADE1D884}"/>
                  </a:ext>
                </a:extLst>
              </p:cNvPr>
              <p:cNvSpPr/>
              <p:nvPr/>
            </p:nvSpPr>
            <p:spPr>
              <a:xfrm>
                <a:off x="5247695" y="3672576"/>
                <a:ext cx="11813" cy="3510"/>
              </a:xfrm>
              <a:custGeom>
                <a:avLst/>
                <a:gdLst>
                  <a:gd name="connsiteX0" fmla="*/ 10785 w 11813"/>
                  <a:gd name="connsiteY0" fmla="*/ 24 h 3510"/>
                  <a:gd name="connsiteX1" fmla="*/ 791 w 11813"/>
                  <a:gd name="connsiteY1" fmla="*/ 1696 h 3510"/>
                  <a:gd name="connsiteX2" fmla="*/ 632 w 11813"/>
                  <a:gd name="connsiteY2" fmla="*/ 3345 h 3510"/>
                  <a:gd name="connsiteX3" fmla="*/ 11105 w 11813"/>
                  <a:gd name="connsiteY3" fmla="*/ 2062 h 3510"/>
                  <a:gd name="connsiteX4" fmla="*/ 10762 w 11813"/>
                  <a:gd name="connsiteY4" fmla="*/ 1 h 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3510">
                    <a:moveTo>
                      <a:pt x="10785" y="24"/>
                    </a:moveTo>
                    <a:cubicBezTo>
                      <a:pt x="7446" y="161"/>
                      <a:pt x="4153" y="1352"/>
                      <a:pt x="791" y="1696"/>
                    </a:cubicBezTo>
                    <a:cubicBezTo>
                      <a:pt x="-100" y="1764"/>
                      <a:pt x="-352" y="3276"/>
                      <a:pt x="632" y="3345"/>
                    </a:cubicBezTo>
                    <a:cubicBezTo>
                      <a:pt x="4085" y="3620"/>
                      <a:pt x="7972" y="3757"/>
                      <a:pt x="11105" y="2062"/>
                    </a:cubicBezTo>
                    <a:cubicBezTo>
                      <a:pt x="12111" y="1535"/>
                      <a:pt x="12088" y="-45"/>
                      <a:pt x="10762" y="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4" name="Freeform: Shape 2185">
                <a:extLst>
                  <a:ext uri="{FF2B5EF4-FFF2-40B4-BE49-F238E27FC236}">
                    <a16:creationId xmlns:a16="http://schemas.microsoft.com/office/drawing/2014/main" id="{A331E31E-F151-1C8D-86F8-27CC6E0A67CF}"/>
                  </a:ext>
                </a:extLst>
              </p:cNvPr>
              <p:cNvSpPr/>
              <p:nvPr/>
            </p:nvSpPr>
            <p:spPr>
              <a:xfrm>
                <a:off x="5525007" y="3491165"/>
                <a:ext cx="148272" cy="128778"/>
              </a:xfrm>
              <a:custGeom>
                <a:avLst/>
                <a:gdLst>
                  <a:gd name="connsiteX0" fmla="*/ 99060 w 148272"/>
                  <a:gd name="connsiteY0" fmla="*/ 29345 h 128778"/>
                  <a:gd name="connsiteX1" fmla="*/ 660 w 148272"/>
                  <a:gd name="connsiteY1" fmla="*/ 3352 h 128778"/>
                  <a:gd name="connsiteX2" fmla="*/ 1209 w 148272"/>
                  <a:gd name="connsiteY2" fmla="*/ 5115 h 128778"/>
                  <a:gd name="connsiteX3" fmla="*/ 98328 w 148272"/>
                  <a:gd name="connsiteY3" fmla="*/ 34704 h 128778"/>
                  <a:gd name="connsiteX4" fmla="*/ 144818 w 148272"/>
                  <a:gd name="connsiteY4" fmla="*/ 127295 h 128778"/>
                  <a:gd name="connsiteX5" fmla="*/ 148271 w 148272"/>
                  <a:gd name="connsiteY5" fmla="*/ 126860 h 128778"/>
                  <a:gd name="connsiteX6" fmla="*/ 99060 w 148272"/>
                  <a:gd name="connsiteY6" fmla="*/ 29368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72" h="128778">
                    <a:moveTo>
                      <a:pt x="99060" y="29345"/>
                    </a:moveTo>
                    <a:cubicBezTo>
                      <a:pt x="71961" y="8665"/>
                      <a:pt x="34733" y="-7183"/>
                      <a:pt x="660" y="3352"/>
                    </a:cubicBezTo>
                    <a:cubicBezTo>
                      <a:pt x="-506" y="3718"/>
                      <a:pt x="-3" y="5436"/>
                      <a:pt x="1209" y="5115"/>
                    </a:cubicBezTo>
                    <a:cubicBezTo>
                      <a:pt x="35876" y="-3771"/>
                      <a:pt x="71504" y="13703"/>
                      <a:pt x="98328" y="34704"/>
                    </a:cubicBezTo>
                    <a:cubicBezTo>
                      <a:pt x="126821" y="57010"/>
                      <a:pt x="139101" y="92576"/>
                      <a:pt x="144818" y="127295"/>
                    </a:cubicBezTo>
                    <a:cubicBezTo>
                      <a:pt x="145184" y="129563"/>
                      <a:pt x="148340" y="129081"/>
                      <a:pt x="148271" y="126860"/>
                    </a:cubicBezTo>
                    <a:cubicBezTo>
                      <a:pt x="147379" y="89645"/>
                      <a:pt x="128445" y="51766"/>
                      <a:pt x="99060" y="2936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5" name="Freeform: Shape 2186">
                <a:extLst>
                  <a:ext uri="{FF2B5EF4-FFF2-40B4-BE49-F238E27FC236}">
                    <a16:creationId xmlns:a16="http://schemas.microsoft.com/office/drawing/2014/main" id="{036CD318-E562-E019-DD38-20A1722C3621}"/>
                  </a:ext>
                </a:extLst>
              </p:cNvPr>
              <p:cNvSpPr/>
              <p:nvPr/>
            </p:nvSpPr>
            <p:spPr>
              <a:xfrm>
                <a:off x="5671960" y="3627286"/>
                <a:ext cx="3895" cy="11487"/>
              </a:xfrm>
              <a:custGeom>
                <a:avLst/>
                <a:gdLst>
                  <a:gd name="connsiteX0" fmla="*/ 3400 w 3895"/>
                  <a:gd name="connsiteY0" fmla="*/ 1274 h 11487"/>
                  <a:gd name="connsiteX1" fmla="*/ 518 w 3895"/>
                  <a:gd name="connsiteY1" fmla="*/ 1251 h 11487"/>
                  <a:gd name="connsiteX2" fmla="*/ 15 w 3895"/>
                  <a:gd name="connsiteY2" fmla="*/ 9839 h 11487"/>
                  <a:gd name="connsiteX3" fmla="*/ 3880 w 3895"/>
                  <a:gd name="connsiteY3" fmla="*/ 9335 h 11487"/>
                  <a:gd name="connsiteX4" fmla="*/ 3400 w 3895"/>
                  <a:gd name="connsiteY4" fmla="*/ 1274 h 11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 h="11487">
                    <a:moveTo>
                      <a:pt x="3400" y="1274"/>
                    </a:moveTo>
                    <a:cubicBezTo>
                      <a:pt x="3171" y="-398"/>
                      <a:pt x="747" y="-444"/>
                      <a:pt x="518" y="1251"/>
                    </a:cubicBezTo>
                    <a:cubicBezTo>
                      <a:pt x="107" y="4114"/>
                      <a:pt x="-53" y="6931"/>
                      <a:pt x="15" y="9839"/>
                    </a:cubicBezTo>
                    <a:cubicBezTo>
                      <a:pt x="84" y="12450"/>
                      <a:pt x="3811" y="11717"/>
                      <a:pt x="3880" y="9335"/>
                    </a:cubicBezTo>
                    <a:cubicBezTo>
                      <a:pt x="3949" y="6610"/>
                      <a:pt x="3788" y="3931"/>
                      <a:pt x="3400" y="1274"/>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6" name="Freeform: Shape 2187">
                <a:extLst>
                  <a:ext uri="{FF2B5EF4-FFF2-40B4-BE49-F238E27FC236}">
                    <a16:creationId xmlns:a16="http://schemas.microsoft.com/office/drawing/2014/main" id="{46F8A48F-7B72-2CBB-7FA6-6358B34FA0F6}"/>
                  </a:ext>
                </a:extLst>
              </p:cNvPr>
              <p:cNvSpPr/>
              <p:nvPr/>
            </p:nvSpPr>
            <p:spPr>
              <a:xfrm>
                <a:off x="5619486" y="3852759"/>
                <a:ext cx="85611" cy="88709"/>
              </a:xfrm>
              <a:custGeom>
                <a:avLst/>
                <a:gdLst>
                  <a:gd name="connsiteX0" fmla="*/ 83338 w 85611"/>
                  <a:gd name="connsiteY0" fmla="*/ 764 h 88709"/>
                  <a:gd name="connsiteX1" fmla="*/ 876 w 85611"/>
                  <a:gd name="connsiteY1" fmla="*/ 85935 h 88709"/>
                  <a:gd name="connsiteX2" fmla="*/ 1700 w 85611"/>
                  <a:gd name="connsiteY2" fmla="*/ 88546 h 88709"/>
                  <a:gd name="connsiteX3" fmla="*/ 85579 w 85611"/>
                  <a:gd name="connsiteY3" fmla="*/ 1382 h 88709"/>
                  <a:gd name="connsiteX4" fmla="*/ 83338 w 85611"/>
                  <a:gd name="connsiteY4" fmla="*/ 741 h 8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1" h="88709">
                    <a:moveTo>
                      <a:pt x="83338" y="764"/>
                    </a:moveTo>
                    <a:cubicBezTo>
                      <a:pt x="69045" y="41345"/>
                      <a:pt x="38425" y="67132"/>
                      <a:pt x="876" y="85935"/>
                    </a:cubicBezTo>
                    <a:cubicBezTo>
                      <a:pt x="-679" y="86713"/>
                      <a:pt x="-15" y="89393"/>
                      <a:pt x="1700" y="88546"/>
                    </a:cubicBezTo>
                    <a:cubicBezTo>
                      <a:pt x="38082" y="71072"/>
                      <a:pt x="75951" y="43132"/>
                      <a:pt x="85579" y="1382"/>
                    </a:cubicBezTo>
                    <a:cubicBezTo>
                      <a:pt x="85899" y="-15"/>
                      <a:pt x="83795" y="-565"/>
                      <a:pt x="83338" y="74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7" name="Freeform: Shape 2188">
                <a:extLst>
                  <a:ext uri="{FF2B5EF4-FFF2-40B4-BE49-F238E27FC236}">
                    <a16:creationId xmlns:a16="http://schemas.microsoft.com/office/drawing/2014/main" id="{3B348D3B-0AE8-373E-E928-AF550886385E}"/>
                  </a:ext>
                </a:extLst>
              </p:cNvPr>
              <p:cNvSpPr/>
              <p:nvPr/>
            </p:nvSpPr>
            <p:spPr>
              <a:xfrm>
                <a:off x="5356422" y="3940944"/>
                <a:ext cx="189797" cy="76190"/>
              </a:xfrm>
              <a:custGeom>
                <a:avLst/>
                <a:gdLst>
                  <a:gd name="connsiteX0" fmla="*/ 188340 w 189797"/>
                  <a:gd name="connsiteY0" fmla="*/ 176 h 76190"/>
                  <a:gd name="connsiteX1" fmla="*/ 101923 w 189797"/>
                  <a:gd name="connsiteY1" fmla="*/ 51889 h 76190"/>
                  <a:gd name="connsiteX2" fmla="*/ 56302 w 189797"/>
                  <a:gd name="connsiteY2" fmla="*/ 66660 h 76190"/>
                  <a:gd name="connsiteX3" fmla="*/ 527 w 189797"/>
                  <a:gd name="connsiteY3" fmla="*/ 74447 h 76190"/>
                  <a:gd name="connsiteX4" fmla="*/ 344 w 189797"/>
                  <a:gd name="connsiteY4" fmla="*/ 75340 h 76190"/>
                  <a:gd name="connsiteX5" fmla="*/ 47406 w 189797"/>
                  <a:gd name="connsiteY5" fmla="*/ 71698 h 76190"/>
                  <a:gd name="connsiteX6" fmla="*/ 96937 w 189797"/>
                  <a:gd name="connsiteY6" fmla="*/ 57797 h 76190"/>
                  <a:gd name="connsiteX7" fmla="*/ 189369 w 189797"/>
                  <a:gd name="connsiteY7" fmla="*/ 1802 h 76190"/>
                  <a:gd name="connsiteX8" fmla="*/ 188340 w 189797"/>
                  <a:gd name="connsiteY8" fmla="*/ 200 h 7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797" h="76190">
                    <a:moveTo>
                      <a:pt x="188340" y="176"/>
                    </a:moveTo>
                    <a:cubicBezTo>
                      <a:pt x="160327" y="18864"/>
                      <a:pt x="132863" y="38285"/>
                      <a:pt x="101923" y="51889"/>
                    </a:cubicBezTo>
                    <a:cubicBezTo>
                      <a:pt x="87219" y="58369"/>
                      <a:pt x="71737" y="62355"/>
                      <a:pt x="56302" y="66660"/>
                    </a:cubicBezTo>
                    <a:cubicBezTo>
                      <a:pt x="38236" y="71721"/>
                      <a:pt x="19416" y="76370"/>
                      <a:pt x="527" y="74447"/>
                    </a:cubicBezTo>
                    <a:cubicBezTo>
                      <a:pt x="1" y="74378"/>
                      <a:pt x="-251" y="75248"/>
                      <a:pt x="344" y="75340"/>
                    </a:cubicBezTo>
                    <a:cubicBezTo>
                      <a:pt x="16169" y="77561"/>
                      <a:pt x="31925" y="75111"/>
                      <a:pt x="47406" y="71698"/>
                    </a:cubicBezTo>
                    <a:cubicBezTo>
                      <a:pt x="64122" y="68034"/>
                      <a:pt x="80907" y="63797"/>
                      <a:pt x="96937" y="57797"/>
                    </a:cubicBezTo>
                    <a:cubicBezTo>
                      <a:pt x="130713" y="45132"/>
                      <a:pt x="161059" y="23857"/>
                      <a:pt x="189369" y="1802"/>
                    </a:cubicBezTo>
                    <a:cubicBezTo>
                      <a:pt x="190375" y="1024"/>
                      <a:pt x="189438" y="-556"/>
                      <a:pt x="188340" y="20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8" name="Freeform: Shape 2189">
                <a:extLst>
                  <a:ext uri="{FF2B5EF4-FFF2-40B4-BE49-F238E27FC236}">
                    <a16:creationId xmlns:a16="http://schemas.microsoft.com/office/drawing/2014/main" id="{11C3A448-0295-C2AE-F583-166C8DA62851}"/>
                  </a:ext>
                </a:extLst>
              </p:cNvPr>
              <p:cNvSpPr/>
              <p:nvPr/>
            </p:nvSpPr>
            <p:spPr>
              <a:xfrm>
                <a:off x="5356340" y="3926909"/>
                <a:ext cx="141641" cy="58928"/>
              </a:xfrm>
              <a:custGeom>
                <a:avLst/>
                <a:gdLst>
                  <a:gd name="connsiteX0" fmla="*/ 140468 w 141641"/>
                  <a:gd name="connsiteY0" fmla="*/ 105 h 58928"/>
                  <a:gd name="connsiteX1" fmla="*/ 1112 w 141641"/>
                  <a:gd name="connsiteY1" fmla="*/ 56489 h 58928"/>
                  <a:gd name="connsiteX2" fmla="*/ 1204 w 141641"/>
                  <a:gd name="connsiteY2" fmla="*/ 58916 h 58928"/>
                  <a:gd name="connsiteX3" fmla="*/ 141223 w 141641"/>
                  <a:gd name="connsiteY3" fmla="*/ 1754 h 58928"/>
                  <a:gd name="connsiteX4" fmla="*/ 140468 w 141641"/>
                  <a:gd name="connsiteY4" fmla="*/ 105 h 5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41" h="58928">
                    <a:moveTo>
                      <a:pt x="140468" y="105"/>
                    </a:moveTo>
                    <a:cubicBezTo>
                      <a:pt x="95464" y="23602"/>
                      <a:pt x="52084" y="48771"/>
                      <a:pt x="1112" y="56489"/>
                    </a:cubicBezTo>
                    <a:cubicBezTo>
                      <a:pt x="-374" y="56695"/>
                      <a:pt x="-397" y="59122"/>
                      <a:pt x="1204" y="58916"/>
                    </a:cubicBezTo>
                    <a:cubicBezTo>
                      <a:pt x="51513" y="51839"/>
                      <a:pt x="98506" y="28549"/>
                      <a:pt x="141223" y="1754"/>
                    </a:cubicBezTo>
                    <a:cubicBezTo>
                      <a:pt x="142114" y="1181"/>
                      <a:pt x="141451" y="-422"/>
                      <a:pt x="140468" y="10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9" name="Freeform: Shape 2190">
                <a:extLst>
                  <a:ext uri="{FF2B5EF4-FFF2-40B4-BE49-F238E27FC236}">
                    <a16:creationId xmlns:a16="http://schemas.microsoft.com/office/drawing/2014/main" id="{F304E4F5-B457-996A-4041-569DF510ED89}"/>
                  </a:ext>
                </a:extLst>
              </p:cNvPr>
              <p:cNvSpPr/>
              <p:nvPr/>
            </p:nvSpPr>
            <p:spPr>
              <a:xfrm>
                <a:off x="5427072" y="3894929"/>
                <a:ext cx="71786" cy="35762"/>
              </a:xfrm>
              <a:custGeom>
                <a:avLst/>
                <a:gdLst>
                  <a:gd name="connsiteX0" fmla="*/ 70010 w 71786"/>
                  <a:gd name="connsiteY0" fmla="*/ 205 h 35762"/>
                  <a:gd name="connsiteX1" fmla="*/ 584 w 71786"/>
                  <a:gd name="connsiteY1" fmla="*/ 34077 h 35762"/>
                  <a:gd name="connsiteX2" fmla="*/ 1087 w 71786"/>
                  <a:gd name="connsiteY2" fmla="*/ 35703 h 35762"/>
                  <a:gd name="connsiteX3" fmla="*/ 71222 w 71786"/>
                  <a:gd name="connsiteY3" fmla="*/ 2037 h 35762"/>
                  <a:gd name="connsiteX4" fmla="*/ 70010 w 71786"/>
                  <a:gd name="connsiteY4" fmla="*/ 182 h 3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6" h="35762">
                    <a:moveTo>
                      <a:pt x="70010" y="205"/>
                    </a:moveTo>
                    <a:cubicBezTo>
                      <a:pt x="47394" y="12801"/>
                      <a:pt x="24823" y="24870"/>
                      <a:pt x="584" y="34077"/>
                    </a:cubicBezTo>
                    <a:cubicBezTo>
                      <a:pt x="-445" y="34466"/>
                      <a:pt x="-11" y="36092"/>
                      <a:pt x="1087" y="35703"/>
                    </a:cubicBezTo>
                    <a:cubicBezTo>
                      <a:pt x="25532" y="27069"/>
                      <a:pt x="49338" y="16076"/>
                      <a:pt x="71222" y="2037"/>
                    </a:cubicBezTo>
                    <a:cubicBezTo>
                      <a:pt x="72526" y="1213"/>
                      <a:pt x="71336" y="-573"/>
                      <a:pt x="70010" y="18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0" name="Freeform: Shape 2191">
                <a:extLst>
                  <a:ext uri="{FF2B5EF4-FFF2-40B4-BE49-F238E27FC236}">
                    <a16:creationId xmlns:a16="http://schemas.microsoft.com/office/drawing/2014/main" id="{159E0039-D7B5-8C54-B92B-DC84A7DAFB7D}"/>
                  </a:ext>
                </a:extLst>
              </p:cNvPr>
              <p:cNvSpPr/>
              <p:nvPr/>
            </p:nvSpPr>
            <p:spPr>
              <a:xfrm>
                <a:off x="5427118" y="3896872"/>
                <a:ext cx="34822" cy="16549"/>
              </a:xfrm>
              <a:custGeom>
                <a:avLst/>
                <a:gdLst>
                  <a:gd name="connsiteX0" fmla="*/ 33467 w 34822"/>
                  <a:gd name="connsiteY0" fmla="*/ 95 h 16549"/>
                  <a:gd name="connsiteX1" fmla="*/ 560 w 34822"/>
                  <a:gd name="connsiteY1" fmla="*/ 15004 h 16549"/>
                  <a:gd name="connsiteX2" fmla="*/ 1018 w 34822"/>
                  <a:gd name="connsiteY2" fmla="*/ 16515 h 16549"/>
                  <a:gd name="connsiteX3" fmla="*/ 34336 w 34822"/>
                  <a:gd name="connsiteY3" fmla="*/ 1995 h 16549"/>
                  <a:gd name="connsiteX4" fmla="*/ 33467 w 34822"/>
                  <a:gd name="connsiteY4" fmla="*/ 117 h 1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2" h="16549">
                    <a:moveTo>
                      <a:pt x="33467" y="95"/>
                    </a:moveTo>
                    <a:cubicBezTo>
                      <a:pt x="22719" y="5637"/>
                      <a:pt x="12132" y="11339"/>
                      <a:pt x="560" y="15004"/>
                    </a:cubicBezTo>
                    <a:cubicBezTo>
                      <a:pt x="-423" y="15324"/>
                      <a:pt x="-11" y="16790"/>
                      <a:pt x="1018" y="16515"/>
                    </a:cubicBezTo>
                    <a:cubicBezTo>
                      <a:pt x="12818" y="13332"/>
                      <a:pt x="23885" y="8293"/>
                      <a:pt x="34336" y="1995"/>
                    </a:cubicBezTo>
                    <a:cubicBezTo>
                      <a:pt x="35365" y="1354"/>
                      <a:pt x="34611" y="-478"/>
                      <a:pt x="33467" y="11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1" name="Freeform: Shape 2192">
                <a:extLst>
                  <a:ext uri="{FF2B5EF4-FFF2-40B4-BE49-F238E27FC236}">
                    <a16:creationId xmlns:a16="http://schemas.microsoft.com/office/drawing/2014/main" id="{1573AA32-A416-BE4C-B692-49BE6D2740FB}"/>
                  </a:ext>
                </a:extLst>
              </p:cNvPr>
              <p:cNvSpPr/>
              <p:nvPr/>
            </p:nvSpPr>
            <p:spPr>
              <a:xfrm>
                <a:off x="5438505" y="3883747"/>
                <a:ext cx="17446" cy="8649"/>
              </a:xfrm>
              <a:custGeom>
                <a:avLst/>
                <a:gdLst>
                  <a:gd name="connsiteX0" fmla="*/ 16455 w 17446"/>
                  <a:gd name="connsiteY0" fmla="*/ 74 h 8649"/>
                  <a:gd name="connsiteX1" fmla="*/ 585 w 17446"/>
                  <a:gd name="connsiteY1" fmla="*/ 7060 h 8649"/>
                  <a:gd name="connsiteX2" fmla="*/ 1065 w 17446"/>
                  <a:gd name="connsiteY2" fmla="*/ 8617 h 8649"/>
                  <a:gd name="connsiteX3" fmla="*/ 16913 w 17446"/>
                  <a:gd name="connsiteY3" fmla="*/ 1563 h 8649"/>
                  <a:gd name="connsiteX4" fmla="*/ 16455 w 17446"/>
                  <a:gd name="connsiteY4" fmla="*/ 52 h 8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6" h="8649">
                    <a:moveTo>
                      <a:pt x="16455" y="74"/>
                    </a:moveTo>
                    <a:cubicBezTo>
                      <a:pt x="10990" y="2021"/>
                      <a:pt x="6188" y="5456"/>
                      <a:pt x="585" y="7060"/>
                    </a:cubicBezTo>
                    <a:cubicBezTo>
                      <a:pt x="-444" y="7357"/>
                      <a:pt x="-9" y="8892"/>
                      <a:pt x="1065" y="8617"/>
                    </a:cubicBezTo>
                    <a:cubicBezTo>
                      <a:pt x="6668" y="7105"/>
                      <a:pt x="11607" y="3853"/>
                      <a:pt x="16913" y="1563"/>
                    </a:cubicBezTo>
                    <a:cubicBezTo>
                      <a:pt x="17850" y="1174"/>
                      <a:pt x="17461" y="-292"/>
                      <a:pt x="16455" y="5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2" name="Freeform: Shape 2193">
                <a:extLst>
                  <a:ext uri="{FF2B5EF4-FFF2-40B4-BE49-F238E27FC236}">
                    <a16:creationId xmlns:a16="http://schemas.microsoft.com/office/drawing/2014/main" id="{9730F521-AC65-947E-10BF-A1C80B3B9010}"/>
                  </a:ext>
                </a:extLst>
              </p:cNvPr>
              <p:cNvSpPr/>
              <p:nvPr/>
            </p:nvSpPr>
            <p:spPr>
              <a:xfrm>
                <a:off x="5452544" y="3867164"/>
                <a:ext cx="10370" cy="6117"/>
              </a:xfrm>
              <a:custGeom>
                <a:avLst/>
                <a:gdLst>
                  <a:gd name="connsiteX0" fmla="*/ 9390 w 10370"/>
                  <a:gd name="connsiteY0" fmla="*/ 99 h 6117"/>
                  <a:gd name="connsiteX1" fmla="*/ 517 w 10370"/>
                  <a:gd name="connsiteY1" fmla="*/ 4588 h 6117"/>
                  <a:gd name="connsiteX2" fmla="*/ 975 w 10370"/>
                  <a:gd name="connsiteY2" fmla="*/ 6053 h 6117"/>
                  <a:gd name="connsiteX3" fmla="*/ 9871 w 10370"/>
                  <a:gd name="connsiteY3" fmla="*/ 1611 h 6117"/>
                  <a:gd name="connsiteX4" fmla="*/ 9390 w 10370"/>
                  <a:gd name="connsiteY4" fmla="*/ 99 h 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0" h="6117">
                    <a:moveTo>
                      <a:pt x="9390" y="99"/>
                    </a:moveTo>
                    <a:cubicBezTo>
                      <a:pt x="6440" y="1611"/>
                      <a:pt x="3582" y="3305"/>
                      <a:pt x="517" y="4588"/>
                    </a:cubicBezTo>
                    <a:cubicBezTo>
                      <a:pt x="-397" y="4954"/>
                      <a:pt x="-8" y="6443"/>
                      <a:pt x="975" y="6053"/>
                    </a:cubicBezTo>
                    <a:cubicBezTo>
                      <a:pt x="4062" y="4794"/>
                      <a:pt x="6898" y="3099"/>
                      <a:pt x="9871" y="1611"/>
                    </a:cubicBezTo>
                    <a:cubicBezTo>
                      <a:pt x="10762" y="1152"/>
                      <a:pt x="10373" y="-405"/>
                      <a:pt x="9390" y="99"/>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3" name="Freeform: Shape 2194">
                <a:extLst>
                  <a:ext uri="{FF2B5EF4-FFF2-40B4-BE49-F238E27FC236}">
                    <a16:creationId xmlns:a16="http://schemas.microsoft.com/office/drawing/2014/main" id="{0D555AF1-26E1-E3FE-7DA2-D6EEE8DBB4B6}"/>
                  </a:ext>
                </a:extLst>
              </p:cNvPr>
              <p:cNvSpPr/>
              <p:nvPr/>
            </p:nvSpPr>
            <p:spPr>
              <a:xfrm>
                <a:off x="5441043" y="3762867"/>
                <a:ext cx="81343" cy="37172"/>
              </a:xfrm>
              <a:custGeom>
                <a:avLst/>
                <a:gdLst>
                  <a:gd name="connsiteX0" fmla="*/ 79753 w 81343"/>
                  <a:gd name="connsiteY0" fmla="*/ 103 h 37172"/>
                  <a:gd name="connsiteX1" fmla="*/ 585 w 81343"/>
                  <a:gd name="connsiteY1" fmla="*/ 35554 h 37172"/>
                  <a:gd name="connsiteX2" fmla="*/ 1066 w 81343"/>
                  <a:gd name="connsiteY2" fmla="*/ 37134 h 37172"/>
                  <a:gd name="connsiteX3" fmla="*/ 80782 w 81343"/>
                  <a:gd name="connsiteY3" fmla="*/ 2324 h 37172"/>
                  <a:gd name="connsiteX4" fmla="*/ 79753 w 81343"/>
                  <a:gd name="connsiteY4" fmla="*/ 126 h 3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43" h="37172">
                    <a:moveTo>
                      <a:pt x="79753" y="103"/>
                    </a:moveTo>
                    <a:cubicBezTo>
                      <a:pt x="53615" y="12882"/>
                      <a:pt x="28438" y="26623"/>
                      <a:pt x="585" y="35554"/>
                    </a:cubicBezTo>
                    <a:cubicBezTo>
                      <a:pt x="-444" y="35875"/>
                      <a:pt x="-9" y="37432"/>
                      <a:pt x="1066" y="37134"/>
                    </a:cubicBezTo>
                    <a:cubicBezTo>
                      <a:pt x="28827" y="29165"/>
                      <a:pt x="56108" y="17462"/>
                      <a:pt x="80782" y="2324"/>
                    </a:cubicBezTo>
                    <a:cubicBezTo>
                      <a:pt x="81972" y="1614"/>
                      <a:pt x="81103" y="-538"/>
                      <a:pt x="79753" y="126"/>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4" name="Freeform: Shape 2195">
                <a:extLst>
                  <a:ext uri="{FF2B5EF4-FFF2-40B4-BE49-F238E27FC236}">
                    <a16:creationId xmlns:a16="http://schemas.microsoft.com/office/drawing/2014/main" id="{9ED44386-54C7-38B9-F216-C437C3BD1670}"/>
                  </a:ext>
                </a:extLst>
              </p:cNvPr>
              <p:cNvSpPr/>
              <p:nvPr/>
            </p:nvSpPr>
            <p:spPr>
              <a:xfrm>
                <a:off x="5482852" y="3752981"/>
                <a:ext cx="33531" cy="19162"/>
              </a:xfrm>
              <a:custGeom>
                <a:avLst/>
                <a:gdLst>
                  <a:gd name="connsiteX0" fmla="*/ 32090 w 33531"/>
                  <a:gd name="connsiteY0" fmla="*/ 187 h 19162"/>
                  <a:gd name="connsiteX1" fmla="*/ 623 w 33531"/>
                  <a:gd name="connsiteY1" fmla="*/ 17294 h 19162"/>
                  <a:gd name="connsiteX2" fmla="*/ 1172 w 33531"/>
                  <a:gd name="connsiteY2" fmla="*/ 19081 h 19162"/>
                  <a:gd name="connsiteX3" fmla="*/ 33119 w 33531"/>
                  <a:gd name="connsiteY3" fmla="*/ 1744 h 19162"/>
                  <a:gd name="connsiteX4" fmla="*/ 32090 w 33531"/>
                  <a:gd name="connsiteY4" fmla="*/ 187 h 1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1" h="19162">
                    <a:moveTo>
                      <a:pt x="32090" y="187"/>
                    </a:moveTo>
                    <a:cubicBezTo>
                      <a:pt x="21913" y="6576"/>
                      <a:pt x="11669" y="12508"/>
                      <a:pt x="623" y="17294"/>
                    </a:cubicBezTo>
                    <a:cubicBezTo>
                      <a:pt x="-474" y="17775"/>
                      <a:pt x="-17" y="19562"/>
                      <a:pt x="1172" y="19081"/>
                    </a:cubicBezTo>
                    <a:cubicBezTo>
                      <a:pt x="12332" y="14546"/>
                      <a:pt x="23743" y="9439"/>
                      <a:pt x="33119" y="1744"/>
                    </a:cubicBezTo>
                    <a:cubicBezTo>
                      <a:pt x="34079" y="966"/>
                      <a:pt x="33210" y="-523"/>
                      <a:pt x="32090" y="1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5" name="Freeform: Shape 2196">
                <a:extLst>
                  <a:ext uri="{FF2B5EF4-FFF2-40B4-BE49-F238E27FC236}">
                    <a16:creationId xmlns:a16="http://schemas.microsoft.com/office/drawing/2014/main" id="{552B4453-9B25-7143-8723-3E15A13F9670}"/>
                  </a:ext>
                </a:extLst>
              </p:cNvPr>
              <p:cNvSpPr/>
              <p:nvPr/>
            </p:nvSpPr>
            <p:spPr>
              <a:xfrm>
                <a:off x="5457715" y="3759480"/>
                <a:ext cx="25545" cy="9173"/>
              </a:xfrm>
              <a:custGeom>
                <a:avLst/>
                <a:gdLst>
                  <a:gd name="connsiteX0" fmla="*/ 24526 w 25545"/>
                  <a:gd name="connsiteY0" fmla="*/ 77 h 9173"/>
                  <a:gd name="connsiteX1" fmla="*/ 469 w 25545"/>
                  <a:gd name="connsiteY1" fmla="*/ 7886 h 9173"/>
                  <a:gd name="connsiteX2" fmla="*/ 858 w 25545"/>
                  <a:gd name="connsiteY2" fmla="*/ 9146 h 9173"/>
                  <a:gd name="connsiteX3" fmla="*/ 25006 w 25545"/>
                  <a:gd name="connsiteY3" fmla="*/ 1634 h 9173"/>
                  <a:gd name="connsiteX4" fmla="*/ 24526 w 25545"/>
                  <a:gd name="connsiteY4" fmla="*/ 77 h 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5" h="9173">
                    <a:moveTo>
                      <a:pt x="24526" y="77"/>
                    </a:moveTo>
                    <a:cubicBezTo>
                      <a:pt x="16660" y="3214"/>
                      <a:pt x="8496" y="5253"/>
                      <a:pt x="469" y="7886"/>
                    </a:cubicBezTo>
                    <a:cubicBezTo>
                      <a:pt x="-354" y="8138"/>
                      <a:pt x="-11" y="9375"/>
                      <a:pt x="858" y="9146"/>
                    </a:cubicBezTo>
                    <a:cubicBezTo>
                      <a:pt x="9022" y="6879"/>
                      <a:pt x="17346" y="5436"/>
                      <a:pt x="25006" y="1634"/>
                    </a:cubicBezTo>
                    <a:cubicBezTo>
                      <a:pt x="25944" y="1176"/>
                      <a:pt x="25578" y="-358"/>
                      <a:pt x="24526" y="7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6" name="Freeform: Shape 2197">
                <a:extLst>
                  <a:ext uri="{FF2B5EF4-FFF2-40B4-BE49-F238E27FC236}">
                    <a16:creationId xmlns:a16="http://schemas.microsoft.com/office/drawing/2014/main" id="{96264B14-13A3-5674-B485-0A499DED2FAF}"/>
                  </a:ext>
                </a:extLst>
              </p:cNvPr>
              <p:cNvSpPr/>
              <p:nvPr/>
            </p:nvSpPr>
            <p:spPr>
              <a:xfrm>
                <a:off x="5469907" y="3746980"/>
                <a:ext cx="15689" cy="8193"/>
              </a:xfrm>
              <a:custGeom>
                <a:avLst/>
                <a:gdLst>
                  <a:gd name="connsiteX0" fmla="*/ 14781 w 15689"/>
                  <a:gd name="connsiteY0" fmla="*/ 96 h 8193"/>
                  <a:gd name="connsiteX1" fmla="*/ 352 w 15689"/>
                  <a:gd name="connsiteY1" fmla="*/ 7080 h 8193"/>
                  <a:gd name="connsiteX2" fmla="*/ 672 w 15689"/>
                  <a:gd name="connsiteY2" fmla="*/ 8134 h 8193"/>
                  <a:gd name="connsiteX3" fmla="*/ 15422 w 15689"/>
                  <a:gd name="connsiteY3" fmla="*/ 1103 h 8193"/>
                  <a:gd name="connsiteX4" fmla="*/ 14781 w 15689"/>
                  <a:gd name="connsiteY4" fmla="*/ 96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8193">
                    <a:moveTo>
                      <a:pt x="14781" y="96"/>
                    </a:moveTo>
                    <a:cubicBezTo>
                      <a:pt x="10093" y="2706"/>
                      <a:pt x="5108" y="4630"/>
                      <a:pt x="352" y="7080"/>
                    </a:cubicBezTo>
                    <a:cubicBezTo>
                      <a:pt x="-266" y="7401"/>
                      <a:pt x="-14" y="8454"/>
                      <a:pt x="672" y="8134"/>
                    </a:cubicBezTo>
                    <a:cubicBezTo>
                      <a:pt x="5611" y="5867"/>
                      <a:pt x="11191" y="4630"/>
                      <a:pt x="15422" y="1103"/>
                    </a:cubicBezTo>
                    <a:cubicBezTo>
                      <a:pt x="16039" y="599"/>
                      <a:pt x="15490" y="-294"/>
                      <a:pt x="14781" y="96"/>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7" name="Freeform: Shape 2198">
                <a:extLst>
                  <a:ext uri="{FF2B5EF4-FFF2-40B4-BE49-F238E27FC236}">
                    <a16:creationId xmlns:a16="http://schemas.microsoft.com/office/drawing/2014/main" id="{0A2B53C5-813F-F499-376F-A237475DBA3D}"/>
                  </a:ext>
                </a:extLst>
              </p:cNvPr>
              <p:cNvSpPr/>
              <p:nvPr/>
            </p:nvSpPr>
            <p:spPr>
              <a:xfrm>
                <a:off x="5164784" y="3978119"/>
                <a:ext cx="5231" cy="82374"/>
              </a:xfrm>
              <a:custGeom>
                <a:avLst/>
                <a:gdLst>
                  <a:gd name="connsiteX0" fmla="*/ 2842 w 5231"/>
                  <a:gd name="connsiteY0" fmla="*/ 1225 h 82374"/>
                  <a:gd name="connsiteX1" fmla="*/ 7 w 5231"/>
                  <a:gd name="connsiteY1" fmla="*/ 1591 h 82374"/>
                  <a:gd name="connsiteX2" fmla="*/ 1219 w 5231"/>
                  <a:gd name="connsiteY2" fmla="*/ 81358 h 82374"/>
                  <a:gd name="connsiteX3" fmla="*/ 3505 w 5231"/>
                  <a:gd name="connsiteY3" fmla="*/ 81381 h 82374"/>
                  <a:gd name="connsiteX4" fmla="*/ 2842 w 5231"/>
                  <a:gd name="connsiteY4" fmla="*/ 1248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1" h="82374">
                    <a:moveTo>
                      <a:pt x="2842" y="1225"/>
                    </a:moveTo>
                    <a:cubicBezTo>
                      <a:pt x="2614" y="-676"/>
                      <a:pt x="-153" y="-218"/>
                      <a:pt x="7" y="1591"/>
                    </a:cubicBezTo>
                    <a:cubicBezTo>
                      <a:pt x="2271" y="28157"/>
                      <a:pt x="-1114" y="54884"/>
                      <a:pt x="1219" y="81358"/>
                    </a:cubicBezTo>
                    <a:cubicBezTo>
                      <a:pt x="1333" y="82709"/>
                      <a:pt x="3391" y="82709"/>
                      <a:pt x="3505" y="81381"/>
                    </a:cubicBezTo>
                    <a:cubicBezTo>
                      <a:pt x="5929" y="55067"/>
                      <a:pt x="5883" y="27493"/>
                      <a:pt x="2842" y="124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8" name="Freeform: Shape 2199">
                <a:extLst>
                  <a:ext uri="{FF2B5EF4-FFF2-40B4-BE49-F238E27FC236}">
                    <a16:creationId xmlns:a16="http://schemas.microsoft.com/office/drawing/2014/main" id="{BD86B63C-0B77-167C-96C7-672C15610861}"/>
                  </a:ext>
                </a:extLst>
              </p:cNvPr>
              <p:cNvSpPr/>
              <p:nvPr/>
            </p:nvSpPr>
            <p:spPr>
              <a:xfrm>
                <a:off x="5376908" y="4102844"/>
                <a:ext cx="4020" cy="31703"/>
              </a:xfrm>
              <a:custGeom>
                <a:avLst/>
                <a:gdLst>
                  <a:gd name="connsiteX0" fmla="*/ 2885 w 4020"/>
                  <a:gd name="connsiteY0" fmla="*/ 603 h 31703"/>
                  <a:gd name="connsiteX1" fmla="*/ 1101 w 4020"/>
                  <a:gd name="connsiteY1" fmla="*/ 787 h 31703"/>
                  <a:gd name="connsiteX2" fmla="*/ 850 w 4020"/>
                  <a:gd name="connsiteY2" fmla="*/ 30696 h 31703"/>
                  <a:gd name="connsiteX3" fmla="*/ 3182 w 4020"/>
                  <a:gd name="connsiteY3" fmla="*/ 30421 h 31703"/>
                  <a:gd name="connsiteX4" fmla="*/ 2908 w 4020"/>
                  <a:gd name="connsiteY4" fmla="*/ 603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0" h="31703">
                    <a:moveTo>
                      <a:pt x="2885" y="603"/>
                    </a:moveTo>
                    <a:cubicBezTo>
                      <a:pt x="2679" y="-404"/>
                      <a:pt x="1262" y="-15"/>
                      <a:pt x="1101" y="787"/>
                    </a:cubicBezTo>
                    <a:cubicBezTo>
                      <a:pt x="-659" y="10336"/>
                      <a:pt x="27" y="21078"/>
                      <a:pt x="850" y="30696"/>
                    </a:cubicBezTo>
                    <a:cubicBezTo>
                      <a:pt x="987" y="32322"/>
                      <a:pt x="3068" y="31795"/>
                      <a:pt x="3182" y="30421"/>
                    </a:cubicBezTo>
                    <a:cubicBezTo>
                      <a:pt x="3983" y="20826"/>
                      <a:pt x="4692" y="10062"/>
                      <a:pt x="2908" y="60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9" name="Freeform: Shape 2200">
                <a:extLst>
                  <a:ext uri="{FF2B5EF4-FFF2-40B4-BE49-F238E27FC236}">
                    <a16:creationId xmlns:a16="http://schemas.microsoft.com/office/drawing/2014/main" id="{534A8BE7-E414-E0FA-C18E-AEC068EED23D}"/>
                  </a:ext>
                </a:extLst>
              </p:cNvPr>
              <p:cNvSpPr/>
              <p:nvPr/>
            </p:nvSpPr>
            <p:spPr>
              <a:xfrm>
                <a:off x="5162748" y="3438362"/>
                <a:ext cx="23682" cy="49902"/>
              </a:xfrm>
              <a:custGeom>
                <a:avLst/>
                <a:gdLst>
                  <a:gd name="connsiteX0" fmla="*/ 11556 w 23682"/>
                  <a:gd name="connsiteY0" fmla="*/ 49903 h 49902"/>
                  <a:gd name="connsiteX1" fmla="*/ 11488 w 23682"/>
                  <a:gd name="connsiteY1" fmla="*/ 49903 h 49902"/>
                  <a:gd name="connsiteX2" fmla="*/ 3027 w 23682"/>
                  <a:gd name="connsiteY2" fmla="*/ 42185 h 49902"/>
                  <a:gd name="connsiteX3" fmla="*/ 8 w 23682"/>
                  <a:gd name="connsiteY3" fmla="*/ 24780 h 49902"/>
                  <a:gd name="connsiteX4" fmla="*/ 12105 w 23682"/>
                  <a:gd name="connsiteY4" fmla="*/ 0 h 49902"/>
                  <a:gd name="connsiteX5" fmla="*/ 23676 w 23682"/>
                  <a:gd name="connsiteY5" fmla="*/ 25146 h 49902"/>
                  <a:gd name="connsiteX6" fmla="*/ 11556 w 23682"/>
                  <a:gd name="connsiteY6" fmla="*/ 49903 h 49902"/>
                  <a:gd name="connsiteX7" fmla="*/ 12151 w 23682"/>
                  <a:gd name="connsiteY7" fmla="*/ 1924 h 49902"/>
                  <a:gd name="connsiteX8" fmla="*/ 1883 w 23682"/>
                  <a:gd name="connsiteY8" fmla="*/ 24825 h 49902"/>
                  <a:gd name="connsiteX9" fmla="*/ 4742 w 23682"/>
                  <a:gd name="connsiteY9" fmla="*/ 41429 h 49902"/>
                  <a:gd name="connsiteX10" fmla="*/ 11488 w 23682"/>
                  <a:gd name="connsiteY10" fmla="*/ 48002 h 49902"/>
                  <a:gd name="connsiteX11" fmla="*/ 11533 w 23682"/>
                  <a:gd name="connsiteY11" fmla="*/ 48964 h 49902"/>
                  <a:gd name="connsiteX12" fmla="*/ 11533 w 23682"/>
                  <a:gd name="connsiteY12" fmla="*/ 48002 h 49902"/>
                  <a:gd name="connsiteX13" fmla="*/ 21732 w 23682"/>
                  <a:gd name="connsiteY13" fmla="*/ 25123 h 49902"/>
                  <a:gd name="connsiteX14" fmla="*/ 12151 w 23682"/>
                  <a:gd name="connsiteY14" fmla="*/ 1924 h 4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82" h="49902">
                    <a:moveTo>
                      <a:pt x="11556" y="49903"/>
                    </a:moveTo>
                    <a:lnTo>
                      <a:pt x="11488" y="49903"/>
                    </a:lnTo>
                    <a:cubicBezTo>
                      <a:pt x="8195" y="49857"/>
                      <a:pt x="5176" y="47132"/>
                      <a:pt x="3027" y="42185"/>
                    </a:cubicBezTo>
                    <a:cubicBezTo>
                      <a:pt x="991" y="37513"/>
                      <a:pt x="-106" y="31307"/>
                      <a:pt x="8" y="24780"/>
                    </a:cubicBezTo>
                    <a:cubicBezTo>
                      <a:pt x="214" y="10878"/>
                      <a:pt x="5519" y="0"/>
                      <a:pt x="12105" y="0"/>
                    </a:cubicBezTo>
                    <a:cubicBezTo>
                      <a:pt x="18828" y="92"/>
                      <a:pt x="23882" y="11130"/>
                      <a:pt x="23676" y="25146"/>
                    </a:cubicBezTo>
                    <a:cubicBezTo>
                      <a:pt x="23470" y="39025"/>
                      <a:pt x="18165" y="49903"/>
                      <a:pt x="11556" y="49903"/>
                    </a:cubicBezTo>
                    <a:close/>
                    <a:moveTo>
                      <a:pt x="12151" y="1924"/>
                    </a:moveTo>
                    <a:cubicBezTo>
                      <a:pt x="6731" y="1924"/>
                      <a:pt x="2066" y="12413"/>
                      <a:pt x="1883" y="24825"/>
                    </a:cubicBezTo>
                    <a:cubicBezTo>
                      <a:pt x="1792" y="31100"/>
                      <a:pt x="2821" y="36986"/>
                      <a:pt x="4742" y="41429"/>
                    </a:cubicBezTo>
                    <a:cubicBezTo>
                      <a:pt x="6571" y="45574"/>
                      <a:pt x="8995" y="47979"/>
                      <a:pt x="11488" y="48002"/>
                    </a:cubicBezTo>
                    <a:lnTo>
                      <a:pt x="11533" y="48964"/>
                    </a:lnTo>
                    <a:lnTo>
                      <a:pt x="11533" y="48002"/>
                    </a:lnTo>
                    <a:cubicBezTo>
                      <a:pt x="16884" y="48002"/>
                      <a:pt x="21572" y="37536"/>
                      <a:pt x="21732" y="25123"/>
                    </a:cubicBezTo>
                    <a:cubicBezTo>
                      <a:pt x="21915" y="12619"/>
                      <a:pt x="17525" y="2016"/>
                      <a:pt x="12151" y="1924"/>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0" name="Freeform: Shape 2201">
                <a:extLst>
                  <a:ext uri="{FF2B5EF4-FFF2-40B4-BE49-F238E27FC236}">
                    <a16:creationId xmlns:a16="http://schemas.microsoft.com/office/drawing/2014/main" id="{98297035-F22D-CE24-B1FE-285741837050}"/>
                  </a:ext>
                </a:extLst>
              </p:cNvPr>
              <p:cNvSpPr/>
              <p:nvPr/>
            </p:nvSpPr>
            <p:spPr>
              <a:xfrm>
                <a:off x="5173621" y="3380993"/>
                <a:ext cx="28673" cy="44726"/>
              </a:xfrm>
              <a:custGeom>
                <a:avLst/>
                <a:gdLst>
                  <a:gd name="connsiteX0" fmla="*/ 7041 w 28673"/>
                  <a:gd name="connsiteY0" fmla="*/ 44727 h 44726"/>
                  <a:gd name="connsiteX1" fmla="*/ 4548 w 28673"/>
                  <a:gd name="connsiteY1" fmla="*/ 44200 h 44726"/>
                  <a:gd name="connsiteX2" fmla="*/ 3953 w 28673"/>
                  <a:gd name="connsiteY2" fmla="*/ 17657 h 44726"/>
                  <a:gd name="connsiteX3" fmla="*/ 21630 w 28673"/>
                  <a:gd name="connsiteY3" fmla="*/ 0 h 44726"/>
                  <a:gd name="connsiteX4" fmla="*/ 24123 w 28673"/>
                  <a:gd name="connsiteY4" fmla="*/ 527 h 44726"/>
                  <a:gd name="connsiteX5" fmla="*/ 28674 w 28673"/>
                  <a:gd name="connsiteY5" fmla="*/ 10558 h 44726"/>
                  <a:gd name="connsiteX6" fmla="*/ 24740 w 28673"/>
                  <a:gd name="connsiteY6" fmla="*/ 27047 h 44726"/>
                  <a:gd name="connsiteX7" fmla="*/ 7063 w 28673"/>
                  <a:gd name="connsiteY7" fmla="*/ 44727 h 44726"/>
                  <a:gd name="connsiteX8" fmla="*/ 21607 w 28673"/>
                  <a:gd name="connsiteY8" fmla="*/ 1901 h 44726"/>
                  <a:gd name="connsiteX9" fmla="*/ 5668 w 28673"/>
                  <a:gd name="connsiteY9" fmla="*/ 18459 h 44726"/>
                  <a:gd name="connsiteX10" fmla="*/ 5303 w 28673"/>
                  <a:gd name="connsiteY10" fmla="*/ 42460 h 44726"/>
                  <a:gd name="connsiteX11" fmla="*/ 7018 w 28673"/>
                  <a:gd name="connsiteY11" fmla="*/ 42826 h 44726"/>
                  <a:gd name="connsiteX12" fmla="*/ 22957 w 28673"/>
                  <a:gd name="connsiteY12" fmla="*/ 26291 h 44726"/>
                  <a:gd name="connsiteX13" fmla="*/ 26730 w 28673"/>
                  <a:gd name="connsiteY13" fmla="*/ 10580 h 44726"/>
                  <a:gd name="connsiteX14" fmla="*/ 23322 w 28673"/>
                  <a:gd name="connsiteY14" fmla="*/ 2267 h 44726"/>
                  <a:gd name="connsiteX15" fmla="*/ 21607 w 28673"/>
                  <a:gd name="connsiteY15" fmla="*/ 1924 h 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3" h="44726">
                    <a:moveTo>
                      <a:pt x="7041" y="44727"/>
                    </a:moveTo>
                    <a:cubicBezTo>
                      <a:pt x="6149" y="44727"/>
                      <a:pt x="5303" y="44543"/>
                      <a:pt x="4548" y="44200"/>
                    </a:cubicBezTo>
                    <a:cubicBezTo>
                      <a:pt x="-1283" y="41589"/>
                      <a:pt x="-1535" y="29910"/>
                      <a:pt x="3953" y="17657"/>
                    </a:cubicBezTo>
                    <a:cubicBezTo>
                      <a:pt x="8619" y="7260"/>
                      <a:pt x="15890" y="0"/>
                      <a:pt x="21630" y="0"/>
                    </a:cubicBezTo>
                    <a:cubicBezTo>
                      <a:pt x="22522" y="0"/>
                      <a:pt x="23368" y="183"/>
                      <a:pt x="24123" y="527"/>
                    </a:cubicBezTo>
                    <a:cubicBezTo>
                      <a:pt x="27027" y="1832"/>
                      <a:pt x="28628" y="5382"/>
                      <a:pt x="28674" y="10558"/>
                    </a:cubicBezTo>
                    <a:cubicBezTo>
                      <a:pt x="28696" y="15459"/>
                      <a:pt x="27301" y="21321"/>
                      <a:pt x="24740" y="27047"/>
                    </a:cubicBezTo>
                    <a:cubicBezTo>
                      <a:pt x="20075" y="37444"/>
                      <a:pt x="12826" y="44727"/>
                      <a:pt x="7063" y="44727"/>
                    </a:cubicBezTo>
                    <a:close/>
                    <a:moveTo>
                      <a:pt x="21607" y="1901"/>
                    </a:moveTo>
                    <a:cubicBezTo>
                      <a:pt x="16668" y="1901"/>
                      <a:pt x="9968" y="8863"/>
                      <a:pt x="5668" y="18459"/>
                    </a:cubicBezTo>
                    <a:cubicBezTo>
                      <a:pt x="798" y="29360"/>
                      <a:pt x="638" y="40353"/>
                      <a:pt x="5303" y="42460"/>
                    </a:cubicBezTo>
                    <a:cubicBezTo>
                      <a:pt x="5829" y="42689"/>
                      <a:pt x="6423" y="42826"/>
                      <a:pt x="7018" y="42826"/>
                    </a:cubicBezTo>
                    <a:cubicBezTo>
                      <a:pt x="11957" y="42826"/>
                      <a:pt x="18658" y="35864"/>
                      <a:pt x="22957" y="26291"/>
                    </a:cubicBezTo>
                    <a:cubicBezTo>
                      <a:pt x="25426" y="20794"/>
                      <a:pt x="26753" y="15229"/>
                      <a:pt x="26730" y="10580"/>
                    </a:cubicBezTo>
                    <a:cubicBezTo>
                      <a:pt x="26730" y="6275"/>
                      <a:pt x="25449" y="3252"/>
                      <a:pt x="23322" y="2267"/>
                    </a:cubicBezTo>
                    <a:cubicBezTo>
                      <a:pt x="22797" y="2015"/>
                      <a:pt x="22225" y="1924"/>
                      <a:pt x="21607" y="1924"/>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1" name="Freeform: Shape 2202">
                <a:extLst>
                  <a:ext uri="{FF2B5EF4-FFF2-40B4-BE49-F238E27FC236}">
                    <a16:creationId xmlns:a16="http://schemas.microsoft.com/office/drawing/2014/main" id="{B1D50CC1-4D89-6889-CEEB-900C21D8D3AF}"/>
                  </a:ext>
                </a:extLst>
              </p:cNvPr>
              <p:cNvSpPr/>
              <p:nvPr/>
            </p:nvSpPr>
            <p:spPr>
              <a:xfrm>
                <a:off x="5213033" y="3304685"/>
                <a:ext cx="53159" cy="46604"/>
              </a:xfrm>
              <a:custGeom>
                <a:avLst/>
                <a:gdLst>
                  <a:gd name="connsiteX0" fmla="*/ 9979 w 53159"/>
                  <a:gd name="connsiteY0" fmla="*/ 46605 h 46604"/>
                  <a:gd name="connsiteX1" fmla="*/ 1792 w 53159"/>
                  <a:gd name="connsiteY1" fmla="*/ 43330 h 46604"/>
                  <a:gd name="connsiteX2" fmla="*/ 17160 w 53159"/>
                  <a:gd name="connsiteY2" fmla="*/ 11542 h 46604"/>
                  <a:gd name="connsiteX3" fmla="*/ 43183 w 53159"/>
                  <a:gd name="connsiteY3" fmla="*/ 0 h 46604"/>
                  <a:gd name="connsiteX4" fmla="*/ 51370 w 53159"/>
                  <a:gd name="connsiteY4" fmla="*/ 3252 h 46604"/>
                  <a:gd name="connsiteX5" fmla="*/ 50684 w 53159"/>
                  <a:gd name="connsiteY5" fmla="*/ 17749 h 46604"/>
                  <a:gd name="connsiteX6" fmla="*/ 36003 w 53159"/>
                  <a:gd name="connsiteY6" fmla="*/ 35039 h 46604"/>
                  <a:gd name="connsiteX7" fmla="*/ 9979 w 53159"/>
                  <a:gd name="connsiteY7" fmla="*/ 46605 h 46604"/>
                  <a:gd name="connsiteX8" fmla="*/ 43183 w 53159"/>
                  <a:gd name="connsiteY8" fmla="*/ 1924 h 46604"/>
                  <a:gd name="connsiteX9" fmla="*/ 18372 w 53159"/>
                  <a:gd name="connsiteY9" fmla="*/ 13054 h 46604"/>
                  <a:gd name="connsiteX10" fmla="*/ 3279 w 53159"/>
                  <a:gd name="connsiteY10" fmla="*/ 42139 h 46604"/>
                  <a:gd name="connsiteX11" fmla="*/ 9979 w 53159"/>
                  <a:gd name="connsiteY11" fmla="*/ 44681 h 46604"/>
                  <a:gd name="connsiteX12" fmla="*/ 34791 w 53159"/>
                  <a:gd name="connsiteY12" fmla="*/ 33551 h 46604"/>
                  <a:gd name="connsiteX13" fmla="*/ 48969 w 53159"/>
                  <a:gd name="connsiteY13" fmla="*/ 16901 h 46604"/>
                  <a:gd name="connsiteX14" fmla="*/ 49883 w 53159"/>
                  <a:gd name="connsiteY14" fmla="*/ 4466 h 46604"/>
                  <a:gd name="connsiteX15" fmla="*/ 43183 w 53159"/>
                  <a:gd name="connsiteY15" fmla="*/ 1901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59" h="46604">
                    <a:moveTo>
                      <a:pt x="9979" y="46605"/>
                    </a:moveTo>
                    <a:cubicBezTo>
                      <a:pt x="6343" y="46605"/>
                      <a:pt x="3508" y="45460"/>
                      <a:pt x="1792" y="43330"/>
                    </a:cubicBezTo>
                    <a:cubicBezTo>
                      <a:pt x="-3490" y="36757"/>
                      <a:pt x="3279" y="22787"/>
                      <a:pt x="17160" y="11542"/>
                    </a:cubicBezTo>
                    <a:cubicBezTo>
                      <a:pt x="25986" y="4420"/>
                      <a:pt x="35957" y="0"/>
                      <a:pt x="43183" y="0"/>
                    </a:cubicBezTo>
                    <a:cubicBezTo>
                      <a:pt x="46842" y="0"/>
                      <a:pt x="49678" y="1122"/>
                      <a:pt x="51370" y="3252"/>
                    </a:cubicBezTo>
                    <a:cubicBezTo>
                      <a:pt x="53977" y="6504"/>
                      <a:pt x="53725" y="11657"/>
                      <a:pt x="50684" y="17749"/>
                    </a:cubicBezTo>
                    <a:cubicBezTo>
                      <a:pt x="47734" y="23611"/>
                      <a:pt x="42543" y="29772"/>
                      <a:pt x="36003" y="35039"/>
                    </a:cubicBezTo>
                    <a:cubicBezTo>
                      <a:pt x="27199" y="42162"/>
                      <a:pt x="17228" y="46605"/>
                      <a:pt x="9979" y="46605"/>
                    </a:cubicBezTo>
                    <a:close/>
                    <a:moveTo>
                      <a:pt x="43183" y="1924"/>
                    </a:moveTo>
                    <a:cubicBezTo>
                      <a:pt x="36369" y="1924"/>
                      <a:pt x="26856" y="6184"/>
                      <a:pt x="18372" y="13054"/>
                    </a:cubicBezTo>
                    <a:cubicBezTo>
                      <a:pt x="5749" y="23268"/>
                      <a:pt x="-1180" y="36574"/>
                      <a:pt x="3279" y="42139"/>
                    </a:cubicBezTo>
                    <a:cubicBezTo>
                      <a:pt x="4605" y="43811"/>
                      <a:pt x="6938" y="44681"/>
                      <a:pt x="9979" y="44681"/>
                    </a:cubicBezTo>
                    <a:cubicBezTo>
                      <a:pt x="16794" y="44681"/>
                      <a:pt x="26307" y="40421"/>
                      <a:pt x="34791" y="33551"/>
                    </a:cubicBezTo>
                    <a:cubicBezTo>
                      <a:pt x="41125" y="28444"/>
                      <a:pt x="46156" y="22535"/>
                      <a:pt x="48969" y="16901"/>
                    </a:cubicBezTo>
                    <a:cubicBezTo>
                      <a:pt x="51644" y="11588"/>
                      <a:pt x="51964" y="7054"/>
                      <a:pt x="49883" y="4466"/>
                    </a:cubicBezTo>
                    <a:cubicBezTo>
                      <a:pt x="48557" y="2794"/>
                      <a:pt x="46247" y="1901"/>
                      <a:pt x="43183" y="1901"/>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2" name="Freeform: Shape 2203">
                <a:extLst>
                  <a:ext uri="{FF2B5EF4-FFF2-40B4-BE49-F238E27FC236}">
                    <a16:creationId xmlns:a16="http://schemas.microsoft.com/office/drawing/2014/main" id="{87CA2530-0536-F397-5705-41C3547CC1B2}"/>
                  </a:ext>
                </a:extLst>
              </p:cNvPr>
              <p:cNvSpPr/>
              <p:nvPr/>
            </p:nvSpPr>
            <p:spPr>
              <a:xfrm>
                <a:off x="5179365" y="3387700"/>
                <a:ext cx="17868" cy="30764"/>
              </a:xfrm>
              <a:custGeom>
                <a:avLst/>
                <a:gdLst>
                  <a:gd name="connsiteX0" fmla="*/ 14720 w 17868"/>
                  <a:gd name="connsiteY0" fmla="*/ 18004 h 30764"/>
                  <a:gd name="connsiteX1" fmla="*/ 2142 w 17868"/>
                  <a:gd name="connsiteY1" fmla="*/ 30531 h 30764"/>
                  <a:gd name="connsiteX2" fmla="*/ 3126 w 17868"/>
                  <a:gd name="connsiteY2" fmla="*/ 12760 h 30764"/>
                  <a:gd name="connsiteX3" fmla="*/ 15726 w 17868"/>
                  <a:gd name="connsiteY3" fmla="*/ 233 h 30764"/>
                  <a:gd name="connsiteX4" fmla="*/ 14743 w 17868"/>
                  <a:gd name="connsiteY4" fmla="*/ 18004 h 3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 h="30764">
                    <a:moveTo>
                      <a:pt x="14720" y="18004"/>
                    </a:moveTo>
                    <a:cubicBezTo>
                      <a:pt x="10969" y="26386"/>
                      <a:pt x="5321" y="31997"/>
                      <a:pt x="2142" y="30531"/>
                    </a:cubicBezTo>
                    <a:cubicBezTo>
                      <a:pt x="-1059" y="29089"/>
                      <a:pt x="-624" y="21119"/>
                      <a:pt x="3126" y="12760"/>
                    </a:cubicBezTo>
                    <a:cubicBezTo>
                      <a:pt x="6876" y="4378"/>
                      <a:pt x="12524" y="-1233"/>
                      <a:pt x="15726" y="233"/>
                    </a:cubicBezTo>
                    <a:cubicBezTo>
                      <a:pt x="18927" y="1676"/>
                      <a:pt x="18493" y="9622"/>
                      <a:pt x="14743" y="18004"/>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3" name="Freeform: Shape 2204">
                <a:extLst>
                  <a:ext uri="{FF2B5EF4-FFF2-40B4-BE49-F238E27FC236}">
                    <a16:creationId xmlns:a16="http://schemas.microsoft.com/office/drawing/2014/main" id="{7F4F8397-FD15-4841-B8D8-DA7827212683}"/>
                  </a:ext>
                </a:extLst>
              </p:cNvPr>
              <p:cNvSpPr/>
              <p:nvPr/>
            </p:nvSpPr>
            <p:spPr>
              <a:xfrm>
                <a:off x="5168262" y="3445690"/>
                <a:ext cx="13290" cy="34673"/>
              </a:xfrm>
              <a:custGeom>
                <a:avLst/>
                <a:gdLst>
                  <a:gd name="connsiteX0" fmla="*/ 13291 w 13290"/>
                  <a:gd name="connsiteY0" fmla="*/ 17428 h 34673"/>
                  <a:gd name="connsiteX1" fmla="*/ 6408 w 13290"/>
                  <a:gd name="connsiteY1" fmla="*/ 34673 h 34673"/>
                  <a:gd name="connsiteX2" fmla="*/ 5 w 13290"/>
                  <a:gd name="connsiteY2" fmla="*/ 17245 h 34673"/>
                  <a:gd name="connsiteX3" fmla="*/ 6888 w 13290"/>
                  <a:gd name="connsiteY3" fmla="*/ 0 h 34673"/>
                  <a:gd name="connsiteX4" fmla="*/ 13268 w 13290"/>
                  <a:gd name="connsiteY4" fmla="*/ 17428 h 3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0" h="34673">
                    <a:moveTo>
                      <a:pt x="13291" y="17428"/>
                    </a:moveTo>
                    <a:cubicBezTo>
                      <a:pt x="13154" y="27001"/>
                      <a:pt x="10067" y="34719"/>
                      <a:pt x="6408" y="34673"/>
                    </a:cubicBezTo>
                    <a:cubicBezTo>
                      <a:pt x="2749" y="34605"/>
                      <a:pt x="-132" y="26818"/>
                      <a:pt x="5" y="17245"/>
                    </a:cubicBezTo>
                    <a:cubicBezTo>
                      <a:pt x="142" y="7672"/>
                      <a:pt x="3229" y="-46"/>
                      <a:pt x="6888" y="0"/>
                    </a:cubicBezTo>
                    <a:cubicBezTo>
                      <a:pt x="10547" y="46"/>
                      <a:pt x="13405" y="7856"/>
                      <a:pt x="13268" y="17428"/>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4" name="Freeform: Shape 2205">
                <a:extLst>
                  <a:ext uri="{FF2B5EF4-FFF2-40B4-BE49-F238E27FC236}">
                    <a16:creationId xmlns:a16="http://schemas.microsoft.com/office/drawing/2014/main" id="{DB584B10-FD80-B714-9E97-226603BD5871}"/>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5" name="Freeform: Shape 2206">
                <a:extLst>
                  <a:ext uri="{FF2B5EF4-FFF2-40B4-BE49-F238E27FC236}">
                    <a16:creationId xmlns:a16="http://schemas.microsoft.com/office/drawing/2014/main" id="{F25FF5E6-1ADF-FEB3-B66E-CE81630DE5E8}"/>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6" name="Freeform: Shape 2207">
                <a:extLst>
                  <a:ext uri="{FF2B5EF4-FFF2-40B4-BE49-F238E27FC236}">
                    <a16:creationId xmlns:a16="http://schemas.microsoft.com/office/drawing/2014/main" id="{03BA95E0-2425-C549-4E05-730F2A0FF5A7}"/>
                  </a:ext>
                </a:extLst>
              </p:cNvPr>
              <p:cNvSpPr/>
              <p:nvPr/>
            </p:nvSpPr>
            <p:spPr>
              <a:xfrm>
                <a:off x="5086515" y="3726945"/>
                <a:ext cx="25337" cy="53543"/>
              </a:xfrm>
              <a:custGeom>
                <a:avLst/>
                <a:gdLst>
                  <a:gd name="connsiteX0" fmla="*/ 12669 w 25337"/>
                  <a:gd name="connsiteY0" fmla="*/ 53544 h 53543"/>
                  <a:gd name="connsiteX1" fmla="*/ 0 w 25337"/>
                  <a:gd name="connsiteY1" fmla="*/ 26772 h 53543"/>
                  <a:gd name="connsiteX2" fmla="*/ 12669 w 25337"/>
                  <a:gd name="connsiteY2" fmla="*/ 0 h 53543"/>
                  <a:gd name="connsiteX3" fmla="*/ 25338 w 25337"/>
                  <a:gd name="connsiteY3" fmla="*/ 26772 h 53543"/>
                  <a:gd name="connsiteX4" fmla="*/ 12669 w 25337"/>
                  <a:gd name="connsiteY4" fmla="*/ 53544 h 53543"/>
                  <a:gd name="connsiteX5" fmla="*/ 12669 w 25337"/>
                  <a:gd name="connsiteY5" fmla="*/ 1901 h 53543"/>
                  <a:gd name="connsiteX6" fmla="*/ 1898 w 25337"/>
                  <a:gd name="connsiteY6" fmla="*/ 26772 h 53543"/>
                  <a:gd name="connsiteX7" fmla="*/ 12669 w 25337"/>
                  <a:gd name="connsiteY7" fmla="*/ 51643 h 53543"/>
                  <a:gd name="connsiteX8" fmla="*/ 23417 w 25337"/>
                  <a:gd name="connsiteY8" fmla="*/ 26772 h 53543"/>
                  <a:gd name="connsiteX9" fmla="*/ 12669 w 25337"/>
                  <a:gd name="connsiteY9" fmla="*/ 1901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7" h="53543">
                    <a:moveTo>
                      <a:pt x="12669" y="53544"/>
                    </a:moveTo>
                    <a:cubicBezTo>
                      <a:pt x="5557" y="53544"/>
                      <a:pt x="0" y="41795"/>
                      <a:pt x="0" y="26772"/>
                    </a:cubicBezTo>
                    <a:cubicBezTo>
                      <a:pt x="0" y="11749"/>
                      <a:pt x="5557" y="0"/>
                      <a:pt x="12669" y="0"/>
                    </a:cubicBezTo>
                    <a:cubicBezTo>
                      <a:pt x="19781" y="0"/>
                      <a:pt x="25338" y="11771"/>
                      <a:pt x="25338" y="26772"/>
                    </a:cubicBezTo>
                    <a:cubicBezTo>
                      <a:pt x="25338" y="41772"/>
                      <a:pt x="19781" y="53544"/>
                      <a:pt x="12669" y="53544"/>
                    </a:cubicBezTo>
                    <a:close/>
                    <a:moveTo>
                      <a:pt x="12669" y="1901"/>
                    </a:moveTo>
                    <a:cubicBezTo>
                      <a:pt x="6837" y="1901"/>
                      <a:pt x="1898" y="13283"/>
                      <a:pt x="1898" y="26772"/>
                    </a:cubicBezTo>
                    <a:cubicBezTo>
                      <a:pt x="1898" y="40261"/>
                      <a:pt x="6837" y="51643"/>
                      <a:pt x="12669" y="51643"/>
                    </a:cubicBezTo>
                    <a:cubicBezTo>
                      <a:pt x="18500" y="51643"/>
                      <a:pt x="23417" y="40261"/>
                      <a:pt x="23417" y="26772"/>
                    </a:cubicBezTo>
                    <a:cubicBezTo>
                      <a:pt x="23417" y="13283"/>
                      <a:pt x="18500" y="1901"/>
                      <a:pt x="12669"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7" name="Freeform: Shape 2208">
                <a:extLst>
                  <a:ext uri="{FF2B5EF4-FFF2-40B4-BE49-F238E27FC236}">
                    <a16:creationId xmlns:a16="http://schemas.microsoft.com/office/drawing/2014/main" id="{68B5724D-EDE2-0E7E-5A71-4BF33ACD8BDD}"/>
                  </a:ext>
                </a:extLst>
              </p:cNvPr>
              <p:cNvSpPr/>
              <p:nvPr/>
            </p:nvSpPr>
            <p:spPr>
              <a:xfrm>
                <a:off x="5092117" y="3735075"/>
                <a:ext cx="14292" cy="37260"/>
              </a:xfrm>
              <a:custGeom>
                <a:avLst/>
                <a:gdLst>
                  <a:gd name="connsiteX0" fmla="*/ 14292 w 14292"/>
                  <a:gd name="connsiteY0" fmla="*/ 18642 h 37260"/>
                  <a:gd name="connsiteX1" fmla="*/ 7135 w 14292"/>
                  <a:gd name="connsiteY1" fmla="*/ 37261 h 37260"/>
                  <a:gd name="connsiteX2" fmla="*/ 0 w 14292"/>
                  <a:gd name="connsiteY2" fmla="*/ 18642 h 37260"/>
                  <a:gd name="connsiteX3" fmla="*/ 7135 w 14292"/>
                  <a:gd name="connsiteY3" fmla="*/ 0 h 37260"/>
                  <a:gd name="connsiteX4" fmla="*/ 14292 w 14292"/>
                  <a:gd name="connsiteY4" fmla="*/ 18642 h 37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2" h="37260">
                    <a:moveTo>
                      <a:pt x="14292" y="18642"/>
                    </a:moveTo>
                    <a:cubicBezTo>
                      <a:pt x="14292" y="28925"/>
                      <a:pt x="11091" y="37261"/>
                      <a:pt x="7135" y="37261"/>
                    </a:cubicBezTo>
                    <a:cubicBezTo>
                      <a:pt x="3179" y="37261"/>
                      <a:pt x="0" y="28925"/>
                      <a:pt x="0" y="18642"/>
                    </a:cubicBezTo>
                    <a:cubicBezTo>
                      <a:pt x="0" y="8359"/>
                      <a:pt x="3179" y="0"/>
                      <a:pt x="7135" y="0"/>
                    </a:cubicBezTo>
                    <a:cubicBezTo>
                      <a:pt x="11091" y="0"/>
                      <a:pt x="14292" y="8359"/>
                      <a:pt x="14292" y="1864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8" name="Freeform: Shape 2209">
                <a:extLst>
                  <a:ext uri="{FF2B5EF4-FFF2-40B4-BE49-F238E27FC236}">
                    <a16:creationId xmlns:a16="http://schemas.microsoft.com/office/drawing/2014/main" id="{7ACCE770-41AF-F783-4805-3DCE857C414A}"/>
                  </a:ext>
                </a:extLst>
              </p:cNvPr>
              <p:cNvSpPr/>
              <p:nvPr/>
            </p:nvSpPr>
            <p:spPr>
              <a:xfrm>
                <a:off x="5080222" y="3639117"/>
                <a:ext cx="27739" cy="52398"/>
              </a:xfrm>
              <a:custGeom>
                <a:avLst/>
                <a:gdLst>
                  <a:gd name="connsiteX0" fmla="*/ 9106 w 27739"/>
                  <a:gd name="connsiteY0" fmla="*/ 52399 h 52398"/>
                  <a:gd name="connsiteX1" fmla="*/ 7574 w 27739"/>
                  <a:gd name="connsiteY1" fmla="*/ 52216 h 52398"/>
                  <a:gd name="connsiteX2" fmla="*/ 1559 w 27739"/>
                  <a:gd name="connsiteY2" fmla="*/ 23199 h 52398"/>
                  <a:gd name="connsiteX3" fmla="*/ 18641 w 27739"/>
                  <a:gd name="connsiteY3" fmla="*/ 0 h 52398"/>
                  <a:gd name="connsiteX4" fmla="*/ 20174 w 27739"/>
                  <a:gd name="connsiteY4" fmla="*/ 183 h 52398"/>
                  <a:gd name="connsiteX5" fmla="*/ 26165 w 27739"/>
                  <a:gd name="connsiteY5" fmla="*/ 29199 h 52398"/>
                  <a:gd name="connsiteX6" fmla="*/ 9083 w 27739"/>
                  <a:gd name="connsiteY6" fmla="*/ 52399 h 52398"/>
                  <a:gd name="connsiteX7" fmla="*/ 18641 w 27739"/>
                  <a:gd name="connsiteY7" fmla="*/ 1924 h 52398"/>
                  <a:gd name="connsiteX8" fmla="*/ 3411 w 27739"/>
                  <a:gd name="connsiteY8" fmla="*/ 23634 h 52398"/>
                  <a:gd name="connsiteX9" fmla="*/ 8008 w 27739"/>
                  <a:gd name="connsiteY9" fmla="*/ 50361 h 52398"/>
                  <a:gd name="connsiteX10" fmla="*/ 24313 w 27739"/>
                  <a:gd name="connsiteY10" fmla="*/ 28764 h 52398"/>
                  <a:gd name="connsiteX11" fmla="*/ 19716 w 27739"/>
                  <a:gd name="connsiteY11" fmla="*/ 2038 h 52398"/>
                  <a:gd name="connsiteX12" fmla="*/ 18641 w 27739"/>
                  <a:gd name="connsiteY12" fmla="*/ 1901 h 5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9" h="52398">
                    <a:moveTo>
                      <a:pt x="9106" y="52399"/>
                    </a:moveTo>
                    <a:cubicBezTo>
                      <a:pt x="8603" y="52399"/>
                      <a:pt x="8077" y="52330"/>
                      <a:pt x="7574" y="52216"/>
                    </a:cubicBezTo>
                    <a:cubicBezTo>
                      <a:pt x="667" y="50544"/>
                      <a:pt x="-1963" y="37788"/>
                      <a:pt x="1559" y="23199"/>
                    </a:cubicBezTo>
                    <a:cubicBezTo>
                      <a:pt x="4761" y="9985"/>
                      <a:pt x="12101" y="0"/>
                      <a:pt x="18641" y="0"/>
                    </a:cubicBezTo>
                    <a:cubicBezTo>
                      <a:pt x="19168" y="0"/>
                      <a:pt x="19670" y="69"/>
                      <a:pt x="20174" y="183"/>
                    </a:cubicBezTo>
                    <a:cubicBezTo>
                      <a:pt x="27080" y="1855"/>
                      <a:pt x="29710" y="14611"/>
                      <a:pt x="26165" y="29199"/>
                    </a:cubicBezTo>
                    <a:cubicBezTo>
                      <a:pt x="22964" y="42437"/>
                      <a:pt x="15623" y="52399"/>
                      <a:pt x="9083" y="52399"/>
                    </a:cubicBezTo>
                    <a:close/>
                    <a:moveTo>
                      <a:pt x="18641" y="1924"/>
                    </a:moveTo>
                    <a:cubicBezTo>
                      <a:pt x="13062" y="1924"/>
                      <a:pt x="6361" y="11474"/>
                      <a:pt x="3411" y="23634"/>
                    </a:cubicBezTo>
                    <a:cubicBezTo>
                      <a:pt x="233" y="36757"/>
                      <a:pt x="2337" y="48964"/>
                      <a:pt x="8008" y="50361"/>
                    </a:cubicBezTo>
                    <a:cubicBezTo>
                      <a:pt x="13702" y="51758"/>
                      <a:pt x="21180" y="41727"/>
                      <a:pt x="24313" y="28764"/>
                    </a:cubicBezTo>
                    <a:cubicBezTo>
                      <a:pt x="27491" y="15642"/>
                      <a:pt x="25387" y="3412"/>
                      <a:pt x="19716" y="2038"/>
                    </a:cubicBezTo>
                    <a:cubicBezTo>
                      <a:pt x="19373" y="1970"/>
                      <a:pt x="19007" y="1901"/>
                      <a:pt x="18641"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9" name="Freeform: Shape 2210">
                <a:extLst>
                  <a:ext uri="{FF2B5EF4-FFF2-40B4-BE49-F238E27FC236}">
                    <a16:creationId xmlns:a16="http://schemas.microsoft.com/office/drawing/2014/main" id="{F1176520-BC5B-3398-6B0E-7B9089D88877}"/>
                  </a:ext>
                </a:extLst>
              </p:cNvPr>
              <p:cNvSpPr/>
              <p:nvPr/>
            </p:nvSpPr>
            <p:spPr>
              <a:xfrm>
                <a:off x="5085929" y="3647098"/>
                <a:ext cx="16425" cy="36437"/>
              </a:xfrm>
              <a:custGeom>
                <a:avLst/>
                <a:gdLst>
                  <a:gd name="connsiteX0" fmla="*/ 15152 w 16425"/>
                  <a:gd name="connsiteY0" fmla="*/ 19936 h 36437"/>
                  <a:gd name="connsiteX1" fmla="*/ 3833 w 16425"/>
                  <a:gd name="connsiteY1" fmla="*/ 36357 h 36437"/>
                  <a:gd name="connsiteX2" fmla="*/ 1272 w 16425"/>
                  <a:gd name="connsiteY2" fmla="*/ 16524 h 36437"/>
                  <a:gd name="connsiteX3" fmla="*/ 12614 w 16425"/>
                  <a:gd name="connsiteY3" fmla="*/ 81 h 36437"/>
                  <a:gd name="connsiteX4" fmla="*/ 15152 w 16425"/>
                  <a:gd name="connsiteY4" fmla="*/ 19913 h 36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 h="36437">
                    <a:moveTo>
                      <a:pt x="15152" y="19936"/>
                    </a:moveTo>
                    <a:cubicBezTo>
                      <a:pt x="12728" y="29944"/>
                      <a:pt x="7652" y="37296"/>
                      <a:pt x="3833" y="36357"/>
                    </a:cubicBezTo>
                    <a:cubicBezTo>
                      <a:pt x="-9" y="35418"/>
                      <a:pt x="-1152" y="26532"/>
                      <a:pt x="1272" y="16524"/>
                    </a:cubicBezTo>
                    <a:cubicBezTo>
                      <a:pt x="3696" y="6516"/>
                      <a:pt x="8772" y="-858"/>
                      <a:pt x="12614" y="81"/>
                    </a:cubicBezTo>
                    <a:cubicBezTo>
                      <a:pt x="16433" y="1020"/>
                      <a:pt x="17576" y="9905"/>
                      <a:pt x="15152" y="1991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0" name="Freeform: Shape 2211">
                <a:extLst>
                  <a:ext uri="{FF2B5EF4-FFF2-40B4-BE49-F238E27FC236}">
                    <a16:creationId xmlns:a16="http://schemas.microsoft.com/office/drawing/2014/main" id="{A7B500A6-E803-7CD9-5E1D-24A284C955B4}"/>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1" name="Freeform: Shape 2212">
                <a:extLst>
                  <a:ext uri="{FF2B5EF4-FFF2-40B4-BE49-F238E27FC236}">
                    <a16:creationId xmlns:a16="http://schemas.microsoft.com/office/drawing/2014/main" id="{C2B22DE8-620A-5DAA-4D85-58169E4A6537}"/>
                  </a:ext>
                </a:extLst>
              </p:cNvPr>
              <p:cNvSpPr/>
              <p:nvPr/>
            </p:nvSpPr>
            <p:spPr>
              <a:xfrm>
                <a:off x="5732935" y="3600872"/>
                <a:ext cx="22784" cy="47910"/>
              </a:xfrm>
              <a:custGeom>
                <a:avLst/>
                <a:gdLst>
                  <a:gd name="connsiteX0" fmla="*/ 11188 w 22784"/>
                  <a:gd name="connsiteY0" fmla="*/ 47910 h 47910"/>
                  <a:gd name="connsiteX1" fmla="*/ 11119 w 22784"/>
                  <a:gd name="connsiteY1" fmla="*/ 47910 h 47910"/>
                  <a:gd name="connsiteX2" fmla="*/ 2955 w 22784"/>
                  <a:gd name="connsiteY2" fmla="*/ 40513 h 47910"/>
                  <a:gd name="connsiteX3" fmla="*/ 6 w 22784"/>
                  <a:gd name="connsiteY3" fmla="*/ 23818 h 47910"/>
                  <a:gd name="connsiteX4" fmla="*/ 11599 w 22784"/>
                  <a:gd name="connsiteY4" fmla="*/ 0 h 47910"/>
                  <a:gd name="connsiteX5" fmla="*/ 22782 w 22784"/>
                  <a:gd name="connsiteY5" fmla="*/ 24069 h 47910"/>
                  <a:gd name="connsiteX6" fmla="*/ 11188 w 22784"/>
                  <a:gd name="connsiteY6" fmla="*/ 47910 h 47910"/>
                  <a:gd name="connsiteX7" fmla="*/ 11622 w 22784"/>
                  <a:gd name="connsiteY7" fmla="*/ 1878 h 47910"/>
                  <a:gd name="connsiteX8" fmla="*/ 1903 w 22784"/>
                  <a:gd name="connsiteY8" fmla="*/ 23818 h 47910"/>
                  <a:gd name="connsiteX9" fmla="*/ 4693 w 22784"/>
                  <a:gd name="connsiteY9" fmla="*/ 39734 h 47910"/>
                  <a:gd name="connsiteX10" fmla="*/ 11142 w 22784"/>
                  <a:gd name="connsiteY10" fmla="*/ 45986 h 47910"/>
                  <a:gd name="connsiteX11" fmla="*/ 11188 w 22784"/>
                  <a:gd name="connsiteY11" fmla="*/ 46925 h 47910"/>
                  <a:gd name="connsiteX12" fmla="*/ 11188 w 22784"/>
                  <a:gd name="connsiteY12" fmla="*/ 45986 h 47910"/>
                  <a:gd name="connsiteX13" fmla="*/ 20861 w 22784"/>
                  <a:gd name="connsiteY13" fmla="*/ 24047 h 47910"/>
                  <a:gd name="connsiteX14" fmla="*/ 11622 w 22784"/>
                  <a:gd name="connsiteY14" fmla="*/ 190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4" h="47910">
                    <a:moveTo>
                      <a:pt x="11188" y="47910"/>
                    </a:moveTo>
                    <a:lnTo>
                      <a:pt x="11119" y="47910"/>
                    </a:lnTo>
                    <a:cubicBezTo>
                      <a:pt x="7963" y="47864"/>
                      <a:pt x="5036" y="45231"/>
                      <a:pt x="2955" y="40513"/>
                    </a:cubicBezTo>
                    <a:cubicBezTo>
                      <a:pt x="966" y="36024"/>
                      <a:pt x="-86" y="30093"/>
                      <a:pt x="6" y="23818"/>
                    </a:cubicBezTo>
                    <a:cubicBezTo>
                      <a:pt x="165" y="10466"/>
                      <a:pt x="5242" y="0"/>
                      <a:pt x="11599" y="0"/>
                    </a:cubicBezTo>
                    <a:cubicBezTo>
                      <a:pt x="18048" y="69"/>
                      <a:pt x="22919" y="10649"/>
                      <a:pt x="22782" y="24069"/>
                    </a:cubicBezTo>
                    <a:cubicBezTo>
                      <a:pt x="22644" y="37444"/>
                      <a:pt x="17545" y="47910"/>
                      <a:pt x="11188" y="47910"/>
                    </a:cubicBezTo>
                    <a:close/>
                    <a:moveTo>
                      <a:pt x="11622" y="1878"/>
                    </a:moveTo>
                    <a:cubicBezTo>
                      <a:pt x="6477" y="1878"/>
                      <a:pt x="2018" y="11932"/>
                      <a:pt x="1903" y="23818"/>
                    </a:cubicBezTo>
                    <a:cubicBezTo>
                      <a:pt x="1835" y="29818"/>
                      <a:pt x="2841" y="35475"/>
                      <a:pt x="4693" y="39734"/>
                    </a:cubicBezTo>
                    <a:cubicBezTo>
                      <a:pt x="6431" y="43696"/>
                      <a:pt x="8786" y="45941"/>
                      <a:pt x="11142" y="45986"/>
                    </a:cubicBezTo>
                    <a:lnTo>
                      <a:pt x="11188" y="46925"/>
                    </a:lnTo>
                    <a:lnTo>
                      <a:pt x="11188" y="45986"/>
                    </a:lnTo>
                    <a:cubicBezTo>
                      <a:pt x="16310" y="45986"/>
                      <a:pt x="20724" y="35933"/>
                      <a:pt x="20861" y="24047"/>
                    </a:cubicBezTo>
                    <a:cubicBezTo>
                      <a:pt x="20998" y="12115"/>
                      <a:pt x="16767" y="1946"/>
                      <a:pt x="11622"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2" name="Freeform: Shape 2213">
                <a:extLst>
                  <a:ext uri="{FF2B5EF4-FFF2-40B4-BE49-F238E27FC236}">
                    <a16:creationId xmlns:a16="http://schemas.microsoft.com/office/drawing/2014/main" id="{0A9F6DC6-0983-9FCB-2C44-841656230D37}"/>
                  </a:ext>
                </a:extLst>
              </p:cNvPr>
              <p:cNvSpPr/>
              <p:nvPr/>
            </p:nvSpPr>
            <p:spPr>
              <a:xfrm>
                <a:off x="5737899" y="3608177"/>
                <a:ext cx="12721" cy="33230"/>
              </a:xfrm>
              <a:custGeom>
                <a:avLst/>
                <a:gdLst>
                  <a:gd name="connsiteX0" fmla="*/ 3 w 12721"/>
                  <a:gd name="connsiteY0" fmla="*/ 16535 h 33230"/>
                  <a:gd name="connsiteX1" fmla="*/ 6543 w 12721"/>
                  <a:gd name="connsiteY1" fmla="*/ 0 h 33230"/>
                  <a:gd name="connsiteX2" fmla="*/ 12718 w 12721"/>
                  <a:gd name="connsiteY2" fmla="*/ 16695 h 33230"/>
                  <a:gd name="connsiteX3" fmla="*/ 6178 w 12721"/>
                  <a:gd name="connsiteY3" fmla="*/ 33230 h 33230"/>
                  <a:gd name="connsiteX4" fmla="*/ 3 w 12721"/>
                  <a:gd name="connsiteY4" fmla="*/ 16535 h 33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 h="33230">
                    <a:moveTo>
                      <a:pt x="3" y="16535"/>
                    </a:moveTo>
                    <a:cubicBezTo>
                      <a:pt x="95" y="7374"/>
                      <a:pt x="3022" y="-23"/>
                      <a:pt x="6543" y="0"/>
                    </a:cubicBezTo>
                    <a:cubicBezTo>
                      <a:pt x="10042" y="46"/>
                      <a:pt x="12832" y="7512"/>
                      <a:pt x="12718" y="16695"/>
                    </a:cubicBezTo>
                    <a:cubicBezTo>
                      <a:pt x="12626" y="25879"/>
                      <a:pt x="9677" y="33276"/>
                      <a:pt x="6178" y="33230"/>
                    </a:cubicBezTo>
                    <a:cubicBezTo>
                      <a:pt x="2679" y="33185"/>
                      <a:pt x="-111" y="25719"/>
                      <a:pt x="3" y="165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3" name="Freeform: Shape 2214">
                <a:extLst>
                  <a:ext uri="{FF2B5EF4-FFF2-40B4-BE49-F238E27FC236}">
                    <a16:creationId xmlns:a16="http://schemas.microsoft.com/office/drawing/2014/main" id="{CB5F8A81-D33E-C141-1072-2B5FCEEFD44B}"/>
                  </a:ext>
                </a:extLst>
              </p:cNvPr>
              <p:cNvSpPr/>
              <p:nvPr/>
            </p:nvSpPr>
            <p:spPr>
              <a:xfrm>
                <a:off x="5706629" y="3522557"/>
                <a:ext cx="15416" cy="32067"/>
              </a:xfrm>
              <a:custGeom>
                <a:avLst/>
                <a:gdLst>
                  <a:gd name="connsiteX0" fmla="*/ 1614 w 15416"/>
                  <a:gd name="connsiteY0" fmla="*/ 17831 h 32067"/>
                  <a:gd name="connsiteX1" fmla="*/ 2986 w 15416"/>
                  <a:gd name="connsiteY1" fmla="*/ 106 h 32067"/>
                  <a:gd name="connsiteX2" fmla="*/ 13802 w 15416"/>
                  <a:gd name="connsiteY2" fmla="*/ 14213 h 32067"/>
                  <a:gd name="connsiteX3" fmla="*/ 12430 w 15416"/>
                  <a:gd name="connsiteY3" fmla="*/ 31962 h 32067"/>
                  <a:gd name="connsiteX4" fmla="*/ 1614 w 15416"/>
                  <a:gd name="connsiteY4" fmla="*/ 17854 h 3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6" h="32067">
                    <a:moveTo>
                      <a:pt x="1614" y="17831"/>
                    </a:moveTo>
                    <a:cubicBezTo>
                      <a:pt x="-993" y="9037"/>
                      <a:pt x="-376" y="1091"/>
                      <a:pt x="2986" y="106"/>
                    </a:cubicBezTo>
                    <a:cubicBezTo>
                      <a:pt x="6348" y="-902"/>
                      <a:pt x="11195" y="5419"/>
                      <a:pt x="13802" y="14213"/>
                    </a:cubicBezTo>
                    <a:cubicBezTo>
                      <a:pt x="16409" y="23007"/>
                      <a:pt x="15792" y="30954"/>
                      <a:pt x="12430" y="31962"/>
                    </a:cubicBezTo>
                    <a:cubicBezTo>
                      <a:pt x="9046" y="32970"/>
                      <a:pt x="4221" y="26649"/>
                      <a:pt x="1614" y="17854"/>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4" name="Freeform: Shape 2252">
                <a:extLst>
                  <a:ext uri="{FF2B5EF4-FFF2-40B4-BE49-F238E27FC236}">
                    <a16:creationId xmlns:a16="http://schemas.microsoft.com/office/drawing/2014/main" id="{9F06DC6A-7826-4A06-3186-FE8F4384A3E2}"/>
                  </a:ext>
                </a:extLst>
              </p:cNvPr>
              <p:cNvSpPr/>
              <p:nvPr/>
            </p:nvSpPr>
            <p:spPr>
              <a:xfrm>
                <a:off x="5139441" y="3485425"/>
                <a:ext cx="632714" cy="661601"/>
              </a:xfrm>
              <a:custGeom>
                <a:avLst/>
                <a:gdLst>
                  <a:gd name="connsiteX0" fmla="*/ 631574 w 632714"/>
                  <a:gd name="connsiteY0" fmla="*/ 487644 h 661601"/>
                  <a:gd name="connsiteX1" fmla="*/ 623548 w 632714"/>
                  <a:gd name="connsiteY1" fmla="*/ 441520 h 661601"/>
                  <a:gd name="connsiteX2" fmla="*/ 608752 w 632714"/>
                  <a:gd name="connsiteY2" fmla="*/ 396427 h 661601"/>
                  <a:gd name="connsiteX3" fmla="*/ 600154 w 632714"/>
                  <a:gd name="connsiteY3" fmla="*/ 382137 h 661601"/>
                  <a:gd name="connsiteX4" fmla="*/ 600200 w 632714"/>
                  <a:gd name="connsiteY4" fmla="*/ 367960 h 661601"/>
                  <a:gd name="connsiteX5" fmla="*/ 595740 w 632714"/>
                  <a:gd name="connsiteY5" fmla="*/ 312859 h 661601"/>
                  <a:gd name="connsiteX6" fmla="*/ 579870 w 632714"/>
                  <a:gd name="connsiteY6" fmla="*/ 261972 h 661601"/>
                  <a:gd name="connsiteX7" fmla="*/ 565944 w 632714"/>
                  <a:gd name="connsiteY7" fmla="*/ 243192 h 661601"/>
                  <a:gd name="connsiteX8" fmla="*/ 566470 w 632714"/>
                  <a:gd name="connsiteY8" fmla="*/ 238704 h 661601"/>
                  <a:gd name="connsiteX9" fmla="*/ 552772 w 632714"/>
                  <a:gd name="connsiteY9" fmla="*/ 218642 h 661601"/>
                  <a:gd name="connsiteX10" fmla="*/ 553504 w 632714"/>
                  <a:gd name="connsiteY10" fmla="*/ 213489 h 661601"/>
                  <a:gd name="connsiteX11" fmla="*/ 543328 w 632714"/>
                  <a:gd name="connsiteY11" fmla="*/ 200046 h 661601"/>
                  <a:gd name="connsiteX12" fmla="*/ 540080 w 632714"/>
                  <a:gd name="connsiteY12" fmla="*/ 179755 h 661601"/>
                  <a:gd name="connsiteX13" fmla="*/ 531070 w 632714"/>
                  <a:gd name="connsiteY13" fmla="*/ 173846 h 661601"/>
                  <a:gd name="connsiteX14" fmla="*/ 536307 w 632714"/>
                  <a:gd name="connsiteY14" fmla="*/ 161937 h 661601"/>
                  <a:gd name="connsiteX15" fmla="*/ 537336 w 632714"/>
                  <a:gd name="connsiteY15" fmla="*/ 106401 h 661601"/>
                  <a:gd name="connsiteX16" fmla="*/ 498392 w 632714"/>
                  <a:gd name="connsiteY16" fmla="*/ 35543 h 661601"/>
                  <a:gd name="connsiteX17" fmla="*/ 456064 w 632714"/>
                  <a:gd name="connsiteY17" fmla="*/ 9642 h 661601"/>
                  <a:gd name="connsiteX18" fmla="*/ 433448 w 632714"/>
                  <a:gd name="connsiteY18" fmla="*/ 3229 h 661601"/>
                  <a:gd name="connsiteX19" fmla="*/ 406304 w 632714"/>
                  <a:gd name="connsiteY19" fmla="*/ 0 h 661601"/>
                  <a:gd name="connsiteX20" fmla="*/ 359448 w 632714"/>
                  <a:gd name="connsiteY20" fmla="*/ 10787 h 661601"/>
                  <a:gd name="connsiteX21" fmla="*/ 317646 w 632714"/>
                  <a:gd name="connsiteY21" fmla="*/ 74384 h 661601"/>
                  <a:gd name="connsiteX22" fmla="*/ 316983 w 632714"/>
                  <a:gd name="connsiteY22" fmla="*/ 75873 h 661601"/>
                  <a:gd name="connsiteX23" fmla="*/ 311883 w 632714"/>
                  <a:gd name="connsiteY23" fmla="*/ 86637 h 661601"/>
                  <a:gd name="connsiteX24" fmla="*/ 302187 w 632714"/>
                  <a:gd name="connsiteY24" fmla="*/ 93736 h 661601"/>
                  <a:gd name="connsiteX25" fmla="*/ 296013 w 632714"/>
                  <a:gd name="connsiteY25" fmla="*/ 89316 h 661601"/>
                  <a:gd name="connsiteX26" fmla="*/ 293086 w 632714"/>
                  <a:gd name="connsiteY26" fmla="*/ 86889 h 661601"/>
                  <a:gd name="connsiteX27" fmla="*/ 285997 w 632714"/>
                  <a:gd name="connsiteY27" fmla="*/ 84621 h 661601"/>
                  <a:gd name="connsiteX28" fmla="*/ 278702 w 632714"/>
                  <a:gd name="connsiteY28" fmla="*/ 85973 h 661601"/>
                  <a:gd name="connsiteX29" fmla="*/ 270607 w 632714"/>
                  <a:gd name="connsiteY29" fmla="*/ 87530 h 661601"/>
                  <a:gd name="connsiteX30" fmla="*/ 259928 w 632714"/>
                  <a:gd name="connsiteY30" fmla="*/ 83545 h 661601"/>
                  <a:gd name="connsiteX31" fmla="*/ 249340 w 632714"/>
                  <a:gd name="connsiteY31" fmla="*/ 76858 h 661601"/>
                  <a:gd name="connsiteX32" fmla="*/ 248425 w 632714"/>
                  <a:gd name="connsiteY32" fmla="*/ 76331 h 661601"/>
                  <a:gd name="connsiteX33" fmla="*/ 220458 w 632714"/>
                  <a:gd name="connsiteY33" fmla="*/ 66003 h 661601"/>
                  <a:gd name="connsiteX34" fmla="*/ 212180 w 632714"/>
                  <a:gd name="connsiteY34" fmla="*/ 67857 h 661601"/>
                  <a:gd name="connsiteX35" fmla="*/ 161665 w 632714"/>
                  <a:gd name="connsiteY35" fmla="*/ 54231 h 661601"/>
                  <a:gd name="connsiteX36" fmla="*/ 147853 w 632714"/>
                  <a:gd name="connsiteY36" fmla="*/ 55261 h 661601"/>
                  <a:gd name="connsiteX37" fmla="*/ 79318 w 632714"/>
                  <a:gd name="connsiteY37" fmla="*/ 89339 h 661601"/>
                  <a:gd name="connsiteX38" fmla="*/ 32394 w 632714"/>
                  <a:gd name="connsiteY38" fmla="*/ 147303 h 661601"/>
                  <a:gd name="connsiteX39" fmla="*/ 9983 w 632714"/>
                  <a:gd name="connsiteY39" fmla="*/ 224573 h 661601"/>
                  <a:gd name="connsiteX40" fmla="*/ 8519 w 632714"/>
                  <a:gd name="connsiteY40" fmla="*/ 251185 h 661601"/>
                  <a:gd name="connsiteX41" fmla="*/ 8176 w 632714"/>
                  <a:gd name="connsiteY41" fmla="*/ 265613 h 661601"/>
                  <a:gd name="connsiteX42" fmla="*/ 3351 w 632714"/>
                  <a:gd name="connsiteY42" fmla="*/ 302691 h 661601"/>
                  <a:gd name="connsiteX43" fmla="*/ 2231 w 632714"/>
                  <a:gd name="connsiteY43" fmla="*/ 309218 h 661601"/>
                  <a:gd name="connsiteX44" fmla="*/ 4129 w 632714"/>
                  <a:gd name="connsiteY44" fmla="*/ 329669 h 661601"/>
                  <a:gd name="connsiteX45" fmla="*/ 81 w 632714"/>
                  <a:gd name="connsiteY45" fmla="*/ 346158 h 661601"/>
                  <a:gd name="connsiteX46" fmla="*/ 4220 w 632714"/>
                  <a:gd name="connsiteY46" fmla="*/ 363952 h 661601"/>
                  <a:gd name="connsiteX47" fmla="*/ 973 w 632714"/>
                  <a:gd name="connsiteY47" fmla="*/ 373251 h 661601"/>
                  <a:gd name="connsiteX48" fmla="*/ 4998 w 632714"/>
                  <a:gd name="connsiteY48" fmla="*/ 384404 h 661601"/>
                  <a:gd name="connsiteX49" fmla="*/ 11950 w 632714"/>
                  <a:gd name="connsiteY49" fmla="*/ 422970 h 661601"/>
                  <a:gd name="connsiteX50" fmla="*/ 19885 w 632714"/>
                  <a:gd name="connsiteY50" fmla="*/ 426268 h 661601"/>
                  <a:gd name="connsiteX51" fmla="*/ 20548 w 632714"/>
                  <a:gd name="connsiteY51" fmla="*/ 432978 h 661601"/>
                  <a:gd name="connsiteX52" fmla="*/ 29558 w 632714"/>
                  <a:gd name="connsiteY52" fmla="*/ 449307 h 661601"/>
                  <a:gd name="connsiteX53" fmla="*/ 30724 w 632714"/>
                  <a:gd name="connsiteY53" fmla="*/ 450773 h 661601"/>
                  <a:gd name="connsiteX54" fmla="*/ 39071 w 632714"/>
                  <a:gd name="connsiteY54" fmla="*/ 461857 h 661601"/>
                  <a:gd name="connsiteX55" fmla="*/ 48584 w 632714"/>
                  <a:gd name="connsiteY55" fmla="*/ 474476 h 661601"/>
                  <a:gd name="connsiteX56" fmla="*/ 193428 w 632714"/>
                  <a:gd name="connsiteY56" fmla="*/ 579892 h 661601"/>
                  <a:gd name="connsiteX57" fmla="*/ 242388 w 632714"/>
                  <a:gd name="connsiteY57" fmla="*/ 601855 h 661601"/>
                  <a:gd name="connsiteX58" fmla="*/ 299900 w 632714"/>
                  <a:gd name="connsiteY58" fmla="*/ 620817 h 661601"/>
                  <a:gd name="connsiteX59" fmla="*/ 307287 w 632714"/>
                  <a:gd name="connsiteY59" fmla="*/ 622878 h 661601"/>
                  <a:gd name="connsiteX60" fmla="*/ 341108 w 632714"/>
                  <a:gd name="connsiteY60" fmla="*/ 632131 h 661601"/>
                  <a:gd name="connsiteX61" fmla="*/ 514994 w 632714"/>
                  <a:gd name="connsiteY61" fmla="*/ 656910 h 661601"/>
                  <a:gd name="connsiteX62" fmla="*/ 620644 w 632714"/>
                  <a:gd name="connsiteY62" fmla="*/ 570937 h 661601"/>
                  <a:gd name="connsiteX63" fmla="*/ 620826 w 632714"/>
                  <a:gd name="connsiteY63" fmla="*/ 570571 h 661601"/>
                  <a:gd name="connsiteX64" fmla="*/ 627709 w 632714"/>
                  <a:gd name="connsiteY64" fmla="*/ 551746 h 661601"/>
                  <a:gd name="connsiteX65" fmla="*/ 627870 w 632714"/>
                  <a:gd name="connsiteY65" fmla="*/ 551173 h 661601"/>
                  <a:gd name="connsiteX66" fmla="*/ 631643 w 632714"/>
                  <a:gd name="connsiteY66" fmla="*/ 487575 h 661601"/>
                  <a:gd name="connsiteX67" fmla="*/ 625972 w 632714"/>
                  <a:gd name="connsiteY67" fmla="*/ 550761 h 661601"/>
                  <a:gd name="connsiteX68" fmla="*/ 625812 w 632714"/>
                  <a:gd name="connsiteY68" fmla="*/ 551334 h 661601"/>
                  <a:gd name="connsiteX69" fmla="*/ 618906 w 632714"/>
                  <a:gd name="connsiteY69" fmla="*/ 569998 h 661601"/>
                  <a:gd name="connsiteX70" fmla="*/ 618768 w 632714"/>
                  <a:gd name="connsiteY70" fmla="*/ 570273 h 661601"/>
                  <a:gd name="connsiteX71" fmla="*/ 514171 w 632714"/>
                  <a:gd name="connsiteY71" fmla="*/ 655055 h 661601"/>
                  <a:gd name="connsiteX72" fmla="*/ 342389 w 632714"/>
                  <a:gd name="connsiteY72" fmla="*/ 630733 h 661601"/>
                  <a:gd name="connsiteX73" fmla="*/ 341748 w 632714"/>
                  <a:gd name="connsiteY73" fmla="*/ 630436 h 661601"/>
                  <a:gd name="connsiteX74" fmla="*/ 307721 w 632714"/>
                  <a:gd name="connsiteY74" fmla="*/ 621115 h 661601"/>
                  <a:gd name="connsiteX75" fmla="*/ 300335 w 632714"/>
                  <a:gd name="connsiteY75" fmla="*/ 619054 h 661601"/>
                  <a:gd name="connsiteX76" fmla="*/ 242983 w 632714"/>
                  <a:gd name="connsiteY76" fmla="*/ 600137 h 661601"/>
                  <a:gd name="connsiteX77" fmla="*/ 194205 w 632714"/>
                  <a:gd name="connsiteY77" fmla="*/ 578243 h 661601"/>
                  <a:gd name="connsiteX78" fmla="*/ 50024 w 632714"/>
                  <a:gd name="connsiteY78" fmla="*/ 473376 h 661601"/>
                  <a:gd name="connsiteX79" fmla="*/ 40535 w 632714"/>
                  <a:gd name="connsiteY79" fmla="*/ 460780 h 661601"/>
                  <a:gd name="connsiteX80" fmla="*/ 32165 w 632714"/>
                  <a:gd name="connsiteY80" fmla="*/ 449650 h 661601"/>
                  <a:gd name="connsiteX81" fmla="*/ 30998 w 632714"/>
                  <a:gd name="connsiteY81" fmla="*/ 448162 h 661601"/>
                  <a:gd name="connsiteX82" fmla="*/ 22354 w 632714"/>
                  <a:gd name="connsiteY82" fmla="*/ 432657 h 661601"/>
                  <a:gd name="connsiteX83" fmla="*/ 21714 w 632714"/>
                  <a:gd name="connsiteY83" fmla="*/ 425352 h 661601"/>
                  <a:gd name="connsiteX84" fmla="*/ 21714 w 632714"/>
                  <a:gd name="connsiteY84" fmla="*/ 424367 h 661601"/>
                  <a:gd name="connsiteX85" fmla="*/ 20433 w 632714"/>
                  <a:gd name="connsiteY85" fmla="*/ 424367 h 661601"/>
                  <a:gd name="connsiteX86" fmla="*/ 13025 w 632714"/>
                  <a:gd name="connsiteY86" fmla="*/ 421458 h 661601"/>
                  <a:gd name="connsiteX87" fmla="*/ 6919 w 632714"/>
                  <a:gd name="connsiteY87" fmla="*/ 384816 h 661601"/>
                  <a:gd name="connsiteX88" fmla="*/ 7376 w 632714"/>
                  <a:gd name="connsiteY88" fmla="*/ 384152 h 661601"/>
                  <a:gd name="connsiteX89" fmla="*/ 6804 w 632714"/>
                  <a:gd name="connsiteY89" fmla="*/ 383579 h 661601"/>
                  <a:gd name="connsiteX90" fmla="*/ 2803 w 632714"/>
                  <a:gd name="connsiteY90" fmla="*/ 373319 h 661601"/>
                  <a:gd name="connsiteX91" fmla="*/ 6027 w 632714"/>
                  <a:gd name="connsiteY91" fmla="*/ 364617 h 661601"/>
                  <a:gd name="connsiteX92" fmla="*/ 6393 w 632714"/>
                  <a:gd name="connsiteY92" fmla="*/ 364136 h 661601"/>
                  <a:gd name="connsiteX93" fmla="*/ 6118 w 632714"/>
                  <a:gd name="connsiteY93" fmla="*/ 363609 h 661601"/>
                  <a:gd name="connsiteX94" fmla="*/ 1911 w 632714"/>
                  <a:gd name="connsiteY94" fmla="*/ 346341 h 661601"/>
                  <a:gd name="connsiteX95" fmla="*/ 6004 w 632714"/>
                  <a:gd name="connsiteY95" fmla="*/ 330081 h 661601"/>
                  <a:gd name="connsiteX96" fmla="*/ 6256 w 632714"/>
                  <a:gd name="connsiteY96" fmla="*/ 329577 h 661601"/>
                  <a:gd name="connsiteX97" fmla="*/ 5936 w 632714"/>
                  <a:gd name="connsiteY97" fmla="*/ 329119 h 661601"/>
                  <a:gd name="connsiteX98" fmla="*/ 4037 w 632714"/>
                  <a:gd name="connsiteY98" fmla="*/ 309584 h 661601"/>
                  <a:gd name="connsiteX99" fmla="*/ 5158 w 632714"/>
                  <a:gd name="connsiteY99" fmla="*/ 303034 h 661601"/>
                  <a:gd name="connsiteX100" fmla="*/ 10006 w 632714"/>
                  <a:gd name="connsiteY100" fmla="*/ 265750 h 661601"/>
                  <a:gd name="connsiteX101" fmla="*/ 10349 w 632714"/>
                  <a:gd name="connsiteY101" fmla="*/ 251208 h 661601"/>
                  <a:gd name="connsiteX102" fmla="*/ 11812 w 632714"/>
                  <a:gd name="connsiteY102" fmla="*/ 224871 h 661601"/>
                  <a:gd name="connsiteX103" fmla="*/ 34017 w 632714"/>
                  <a:gd name="connsiteY103" fmla="*/ 148219 h 661601"/>
                  <a:gd name="connsiteX104" fmla="*/ 80439 w 632714"/>
                  <a:gd name="connsiteY104" fmla="*/ 90874 h 661601"/>
                  <a:gd name="connsiteX105" fmla="*/ 148081 w 632714"/>
                  <a:gd name="connsiteY105" fmla="*/ 57185 h 661601"/>
                  <a:gd name="connsiteX106" fmla="*/ 161619 w 632714"/>
                  <a:gd name="connsiteY106" fmla="*/ 56178 h 661601"/>
                  <a:gd name="connsiteX107" fmla="*/ 211608 w 632714"/>
                  <a:gd name="connsiteY107" fmla="*/ 69804 h 661601"/>
                  <a:gd name="connsiteX108" fmla="*/ 212065 w 632714"/>
                  <a:gd name="connsiteY108" fmla="*/ 70079 h 661601"/>
                  <a:gd name="connsiteX109" fmla="*/ 212568 w 632714"/>
                  <a:gd name="connsiteY109" fmla="*/ 69827 h 661601"/>
                  <a:gd name="connsiteX110" fmla="*/ 220435 w 632714"/>
                  <a:gd name="connsiteY110" fmla="*/ 67949 h 661601"/>
                  <a:gd name="connsiteX111" fmla="*/ 247442 w 632714"/>
                  <a:gd name="connsiteY111" fmla="*/ 78049 h 661601"/>
                  <a:gd name="connsiteX112" fmla="*/ 248379 w 632714"/>
                  <a:gd name="connsiteY112" fmla="*/ 78575 h 661601"/>
                  <a:gd name="connsiteX113" fmla="*/ 258830 w 632714"/>
                  <a:gd name="connsiteY113" fmla="*/ 85171 h 661601"/>
                  <a:gd name="connsiteX114" fmla="*/ 270561 w 632714"/>
                  <a:gd name="connsiteY114" fmla="*/ 89454 h 661601"/>
                  <a:gd name="connsiteX115" fmla="*/ 279228 w 632714"/>
                  <a:gd name="connsiteY115" fmla="*/ 87805 h 661601"/>
                  <a:gd name="connsiteX116" fmla="*/ 285951 w 632714"/>
                  <a:gd name="connsiteY116" fmla="*/ 86545 h 661601"/>
                  <a:gd name="connsiteX117" fmla="*/ 291942 w 632714"/>
                  <a:gd name="connsiteY117" fmla="*/ 88446 h 661601"/>
                  <a:gd name="connsiteX118" fmla="*/ 294755 w 632714"/>
                  <a:gd name="connsiteY118" fmla="*/ 90759 h 661601"/>
                  <a:gd name="connsiteX119" fmla="*/ 301798 w 632714"/>
                  <a:gd name="connsiteY119" fmla="*/ 95637 h 661601"/>
                  <a:gd name="connsiteX120" fmla="*/ 301981 w 632714"/>
                  <a:gd name="connsiteY120" fmla="*/ 95706 h 661601"/>
                  <a:gd name="connsiteX121" fmla="*/ 302187 w 632714"/>
                  <a:gd name="connsiteY121" fmla="*/ 95706 h 661601"/>
                  <a:gd name="connsiteX122" fmla="*/ 313553 w 632714"/>
                  <a:gd name="connsiteY122" fmla="*/ 87507 h 661601"/>
                  <a:gd name="connsiteX123" fmla="*/ 318675 w 632714"/>
                  <a:gd name="connsiteY123" fmla="*/ 76674 h 661601"/>
                  <a:gd name="connsiteX124" fmla="*/ 319361 w 632714"/>
                  <a:gd name="connsiteY124" fmla="*/ 75094 h 661601"/>
                  <a:gd name="connsiteX125" fmla="*/ 319430 w 632714"/>
                  <a:gd name="connsiteY125" fmla="*/ 74865 h 661601"/>
                  <a:gd name="connsiteX126" fmla="*/ 360226 w 632714"/>
                  <a:gd name="connsiteY126" fmla="*/ 12504 h 661601"/>
                  <a:gd name="connsiteX127" fmla="*/ 406258 w 632714"/>
                  <a:gd name="connsiteY127" fmla="*/ 1901 h 661601"/>
                  <a:gd name="connsiteX128" fmla="*/ 432968 w 632714"/>
                  <a:gd name="connsiteY128" fmla="*/ 5084 h 661601"/>
                  <a:gd name="connsiteX129" fmla="*/ 455378 w 632714"/>
                  <a:gd name="connsiteY129" fmla="*/ 11428 h 661601"/>
                  <a:gd name="connsiteX130" fmla="*/ 497020 w 632714"/>
                  <a:gd name="connsiteY130" fmla="*/ 36894 h 661601"/>
                  <a:gd name="connsiteX131" fmla="*/ 535438 w 632714"/>
                  <a:gd name="connsiteY131" fmla="*/ 106722 h 661601"/>
                  <a:gd name="connsiteX132" fmla="*/ 534478 w 632714"/>
                  <a:gd name="connsiteY132" fmla="*/ 161319 h 661601"/>
                  <a:gd name="connsiteX133" fmla="*/ 528761 w 632714"/>
                  <a:gd name="connsiteY133" fmla="*/ 174075 h 661601"/>
                  <a:gd name="connsiteX134" fmla="*/ 528098 w 632714"/>
                  <a:gd name="connsiteY134" fmla="*/ 175289 h 661601"/>
                  <a:gd name="connsiteX135" fmla="*/ 529447 w 632714"/>
                  <a:gd name="connsiteY135" fmla="*/ 175472 h 661601"/>
                  <a:gd name="connsiteX136" fmla="*/ 538502 w 632714"/>
                  <a:gd name="connsiteY136" fmla="*/ 180854 h 661601"/>
                  <a:gd name="connsiteX137" fmla="*/ 541292 w 632714"/>
                  <a:gd name="connsiteY137" fmla="*/ 200504 h 661601"/>
                  <a:gd name="connsiteX138" fmla="*/ 541132 w 632714"/>
                  <a:gd name="connsiteY138" fmla="*/ 201328 h 661601"/>
                  <a:gd name="connsiteX139" fmla="*/ 541933 w 632714"/>
                  <a:gd name="connsiteY139" fmla="*/ 201557 h 661601"/>
                  <a:gd name="connsiteX140" fmla="*/ 551583 w 632714"/>
                  <a:gd name="connsiteY140" fmla="*/ 213420 h 661601"/>
                  <a:gd name="connsiteX141" fmla="*/ 550714 w 632714"/>
                  <a:gd name="connsiteY141" fmla="*/ 218917 h 661601"/>
                  <a:gd name="connsiteX142" fmla="*/ 550485 w 632714"/>
                  <a:gd name="connsiteY142" fmla="*/ 219741 h 661601"/>
                  <a:gd name="connsiteX143" fmla="*/ 551263 w 632714"/>
                  <a:gd name="connsiteY143" fmla="*/ 220085 h 661601"/>
                  <a:gd name="connsiteX144" fmla="*/ 564549 w 632714"/>
                  <a:gd name="connsiteY144" fmla="*/ 238704 h 661601"/>
                  <a:gd name="connsiteX145" fmla="*/ 563954 w 632714"/>
                  <a:gd name="connsiteY145" fmla="*/ 243284 h 661601"/>
                  <a:gd name="connsiteX146" fmla="*/ 563817 w 632714"/>
                  <a:gd name="connsiteY146" fmla="*/ 243834 h 661601"/>
                  <a:gd name="connsiteX147" fmla="*/ 564252 w 632714"/>
                  <a:gd name="connsiteY147" fmla="*/ 244223 h 661601"/>
                  <a:gd name="connsiteX148" fmla="*/ 578155 w 632714"/>
                  <a:gd name="connsiteY148" fmla="*/ 262819 h 661601"/>
                  <a:gd name="connsiteX149" fmla="*/ 593888 w 632714"/>
                  <a:gd name="connsiteY149" fmla="*/ 313202 h 661601"/>
                  <a:gd name="connsiteX150" fmla="*/ 598279 w 632714"/>
                  <a:gd name="connsiteY150" fmla="*/ 367983 h 661601"/>
                  <a:gd name="connsiteX151" fmla="*/ 598233 w 632714"/>
                  <a:gd name="connsiteY151" fmla="*/ 382411 h 661601"/>
                  <a:gd name="connsiteX152" fmla="*/ 598233 w 632714"/>
                  <a:gd name="connsiteY152" fmla="*/ 382755 h 661601"/>
                  <a:gd name="connsiteX153" fmla="*/ 598439 w 632714"/>
                  <a:gd name="connsiteY153" fmla="*/ 383007 h 661601"/>
                  <a:gd name="connsiteX154" fmla="*/ 606992 w 632714"/>
                  <a:gd name="connsiteY154" fmla="*/ 397137 h 661601"/>
                  <a:gd name="connsiteX155" fmla="*/ 607654 w 632714"/>
                  <a:gd name="connsiteY155" fmla="*/ 398763 h 661601"/>
                  <a:gd name="connsiteX156" fmla="*/ 617465 w 632714"/>
                  <a:gd name="connsiteY156" fmla="*/ 425673 h 661601"/>
                  <a:gd name="connsiteX157" fmla="*/ 629699 w 632714"/>
                  <a:gd name="connsiteY157" fmla="*/ 487781 h 661601"/>
                  <a:gd name="connsiteX158" fmla="*/ 625972 w 632714"/>
                  <a:gd name="connsiteY158" fmla="*/ 550715 h 6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632714" h="661601">
                    <a:moveTo>
                      <a:pt x="631574" y="487644"/>
                    </a:moveTo>
                    <a:cubicBezTo>
                      <a:pt x="630202" y="473331"/>
                      <a:pt x="627572" y="458124"/>
                      <a:pt x="623548" y="441520"/>
                    </a:cubicBezTo>
                    <a:cubicBezTo>
                      <a:pt x="620483" y="428833"/>
                      <a:pt x="613692" y="408519"/>
                      <a:pt x="608752" y="396427"/>
                    </a:cubicBezTo>
                    <a:cubicBezTo>
                      <a:pt x="606328" y="390541"/>
                      <a:pt x="603058" y="385915"/>
                      <a:pt x="600154" y="382137"/>
                    </a:cubicBezTo>
                    <a:cubicBezTo>
                      <a:pt x="600246" y="378037"/>
                      <a:pt x="600268" y="373663"/>
                      <a:pt x="600200" y="367960"/>
                    </a:cubicBezTo>
                    <a:cubicBezTo>
                      <a:pt x="599994" y="351540"/>
                      <a:pt x="599308" y="332142"/>
                      <a:pt x="595740" y="312859"/>
                    </a:cubicBezTo>
                    <a:cubicBezTo>
                      <a:pt x="592105" y="293026"/>
                      <a:pt x="586753" y="275919"/>
                      <a:pt x="579870" y="261972"/>
                    </a:cubicBezTo>
                    <a:cubicBezTo>
                      <a:pt x="576303" y="254757"/>
                      <a:pt x="571364" y="248139"/>
                      <a:pt x="565944" y="243192"/>
                    </a:cubicBezTo>
                    <a:cubicBezTo>
                      <a:pt x="566264" y="241681"/>
                      <a:pt x="566447" y="240192"/>
                      <a:pt x="566470" y="238704"/>
                    </a:cubicBezTo>
                    <a:cubicBezTo>
                      <a:pt x="566539" y="230825"/>
                      <a:pt x="560707" y="222352"/>
                      <a:pt x="552772" y="218642"/>
                    </a:cubicBezTo>
                    <a:cubicBezTo>
                      <a:pt x="553184" y="216970"/>
                      <a:pt x="553435" y="215229"/>
                      <a:pt x="553504" y="213489"/>
                    </a:cubicBezTo>
                    <a:cubicBezTo>
                      <a:pt x="553732" y="207168"/>
                      <a:pt x="550211" y="202519"/>
                      <a:pt x="543328" y="200046"/>
                    </a:cubicBezTo>
                    <a:cubicBezTo>
                      <a:pt x="544677" y="191916"/>
                      <a:pt x="543488" y="184564"/>
                      <a:pt x="540080" y="179755"/>
                    </a:cubicBezTo>
                    <a:cubicBezTo>
                      <a:pt x="537885" y="176686"/>
                      <a:pt x="534844" y="174694"/>
                      <a:pt x="531070" y="173846"/>
                    </a:cubicBezTo>
                    <a:cubicBezTo>
                      <a:pt x="533243" y="169770"/>
                      <a:pt x="535004" y="165739"/>
                      <a:pt x="536307" y="161937"/>
                    </a:cubicBezTo>
                    <a:cubicBezTo>
                      <a:pt x="542641" y="143479"/>
                      <a:pt x="540172" y="122570"/>
                      <a:pt x="537336" y="106401"/>
                    </a:cubicBezTo>
                    <a:cubicBezTo>
                      <a:pt x="533037" y="81873"/>
                      <a:pt x="518470" y="55399"/>
                      <a:pt x="498392" y="35543"/>
                    </a:cubicBezTo>
                    <a:cubicBezTo>
                      <a:pt x="486867" y="24184"/>
                      <a:pt x="472620" y="15459"/>
                      <a:pt x="456064" y="9642"/>
                    </a:cubicBezTo>
                    <a:cubicBezTo>
                      <a:pt x="449639" y="7397"/>
                      <a:pt x="442664" y="5405"/>
                      <a:pt x="433448" y="3229"/>
                    </a:cubicBezTo>
                    <a:cubicBezTo>
                      <a:pt x="424392" y="1076"/>
                      <a:pt x="415268" y="0"/>
                      <a:pt x="406304" y="0"/>
                    </a:cubicBezTo>
                    <a:cubicBezTo>
                      <a:pt x="389748" y="0"/>
                      <a:pt x="373969" y="3619"/>
                      <a:pt x="359448" y="10787"/>
                    </a:cubicBezTo>
                    <a:cubicBezTo>
                      <a:pt x="344630" y="18092"/>
                      <a:pt x="325352" y="35063"/>
                      <a:pt x="317646" y="74384"/>
                    </a:cubicBezTo>
                    <a:lnTo>
                      <a:pt x="316983" y="75873"/>
                    </a:lnTo>
                    <a:cubicBezTo>
                      <a:pt x="315428" y="79423"/>
                      <a:pt x="313827" y="83087"/>
                      <a:pt x="311883" y="86637"/>
                    </a:cubicBezTo>
                    <a:cubicBezTo>
                      <a:pt x="310054" y="90736"/>
                      <a:pt x="306875" y="93095"/>
                      <a:pt x="302187" y="93736"/>
                    </a:cubicBezTo>
                    <a:cubicBezTo>
                      <a:pt x="300381" y="93095"/>
                      <a:pt x="298071" y="91080"/>
                      <a:pt x="296013" y="89316"/>
                    </a:cubicBezTo>
                    <a:cubicBezTo>
                      <a:pt x="294961" y="88377"/>
                      <a:pt x="293978" y="87553"/>
                      <a:pt x="293086" y="86889"/>
                    </a:cubicBezTo>
                    <a:cubicBezTo>
                      <a:pt x="291005" y="85354"/>
                      <a:pt x="288695" y="84621"/>
                      <a:pt x="285997" y="84621"/>
                    </a:cubicBezTo>
                    <a:cubicBezTo>
                      <a:pt x="283413" y="84621"/>
                      <a:pt x="280851" y="85331"/>
                      <a:pt x="278702" y="85973"/>
                    </a:cubicBezTo>
                    <a:cubicBezTo>
                      <a:pt x="275226" y="87072"/>
                      <a:pt x="272802" y="87530"/>
                      <a:pt x="270607" y="87530"/>
                    </a:cubicBezTo>
                    <a:cubicBezTo>
                      <a:pt x="267177" y="87530"/>
                      <a:pt x="264089" y="86385"/>
                      <a:pt x="259928" y="83545"/>
                    </a:cubicBezTo>
                    <a:cubicBezTo>
                      <a:pt x="256749" y="81369"/>
                      <a:pt x="253250" y="79056"/>
                      <a:pt x="249340" y="76858"/>
                    </a:cubicBezTo>
                    <a:lnTo>
                      <a:pt x="248425" y="76331"/>
                    </a:lnTo>
                    <a:cubicBezTo>
                      <a:pt x="241153" y="72232"/>
                      <a:pt x="230222" y="66003"/>
                      <a:pt x="220458" y="66003"/>
                    </a:cubicBezTo>
                    <a:cubicBezTo>
                      <a:pt x="217371" y="66003"/>
                      <a:pt x="214604" y="66621"/>
                      <a:pt x="212180" y="67857"/>
                    </a:cubicBezTo>
                    <a:cubicBezTo>
                      <a:pt x="197979" y="59178"/>
                      <a:pt x="179593" y="54231"/>
                      <a:pt x="161665" y="54231"/>
                    </a:cubicBezTo>
                    <a:cubicBezTo>
                      <a:pt x="156908" y="54231"/>
                      <a:pt x="152266" y="54598"/>
                      <a:pt x="147853" y="55261"/>
                    </a:cubicBezTo>
                    <a:cubicBezTo>
                      <a:pt x="126997" y="58537"/>
                      <a:pt x="103947" y="70010"/>
                      <a:pt x="79318" y="89339"/>
                    </a:cubicBezTo>
                    <a:cubicBezTo>
                      <a:pt x="60978" y="103767"/>
                      <a:pt x="45199" y="123257"/>
                      <a:pt x="32394" y="147303"/>
                    </a:cubicBezTo>
                    <a:cubicBezTo>
                      <a:pt x="19176" y="172151"/>
                      <a:pt x="13665" y="200298"/>
                      <a:pt x="9983" y="224573"/>
                    </a:cubicBezTo>
                    <a:cubicBezTo>
                      <a:pt x="8657" y="233390"/>
                      <a:pt x="8565" y="242436"/>
                      <a:pt x="8519" y="251185"/>
                    </a:cubicBezTo>
                    <a:cubicBezTo>
                      <a:pt x="8474" y="255948"/>
                      <a:pt x="8428" y="260849"/>
                      <a:pt x="8176" y="265613"/>
                    </a:cubicBezTo>
                    <a:cubicBezTo>
                      <a:pt x="7536" y="278346"/>
                      <a:pt x="5501" y="290163"/>
                      <a:pt x="3351" y="302691"/>
                    </a:cubicBezTo>
                    <a:cubicBezTo>
                      <a:pt x="2985" y="304866"/>
                      <a:pt x="2597" y="307019"/>
                      <a:pt x="2231" y="309218"/>
                    </a:cubicBezTo>
                    <a:cubicBezTo>
                      <a:pt x="699" y="318332"/>
                      <a:pt x="1316" y="325020"/>
                      <a:pt x="4129" y="329669"/>
                    </a:cubicBezTo>
                    <a:cubicBezTo>
                      <a:pt x="1156" y="335829"/>
                      <a:pt x="264" y="343799"/>
                      <a:pt x="81" y="346158"/>
                    </a:cubicBezTo>
                    <a:cubicBezTo>
                      <a:pt x="-376" y="351402"/>
                      <a:pt x="1110" y="357700"/>
                      <a:pt x="4220" y="363952"/>
                    </a:cubicBezTo>
                    <a:cubicBezTo>
                      <a:pt x="2208" y="366792"/>
                      <a:pt x="1110" y="369999"/>
                      <a:pt x="973" y="373251"/>
                    </a:cubicBezTo>
                    <a:cubicBezTo>
                      <a:pt x="813" y="377419"/>
                      <a:pt x="2277" y="381426"/>
                      <a:pt x="4998" y="384404"/>
                    </a:cubicBezTo>
                    <a:cubicBezTo>
                      <a:pt x="-2594" y="396198"/>
                      <a:pt x="562" y="414016"/>
                      <a:pt x="11950" y="422970"/>
                    </a:cubicBezTo>
                    <a:cubicBezTo>
                      <a:pt x="14534" y="425031"/>
                      <a:pt x="17209" y="426108"/>
                      <a:pt x="19885" y="426268"/>
                    </a:cubicBezTo>
                    <a:cubicBezTo>
                      <a:pt x="19908" y="428375"/>
                      <a:pt x="20136" y="430642"/>
                      <a:pt x="20548" y="432978"/>
                    </a:cubicBezTo>
                    <a:cubicBezTo>
                      <a:pt x="21668" y="439230"/>
                      <a:pt x="25876" y="444566"/>
                      <a:pt x="29558" y="449307"/>
                    </a:cubicBezTo>
                    <a:lnTo>
                      <a:pt x="30724" y="450773"/>
                    </a:lnTo>
                    <a:cubicBezTo>
                      <a:pt x="33560" y="454437"/>
                      <a:pt x="36349" y="458215"/>
                      <a:pt x="39071" y="461857"/>
                    </a:cubicBezTo>
                    <a:cubicBezTo>
                      <a:pt x="42158" y="466002"/>
                      <a:pt x="45337" y="470331"/>
                      <a:pt x="48584" y="474476"/>
                    </a:cubicBezTo>
                    <a:cubicBezTo>
                      <a:pt x="85309" y="521424"/>
                      <a:pt x="142410" y="554104"/>
                      <a:pt x="193428" y="579892"/>
                    </a:cubicBezTo>
                    <a:cubicBezTo>
                      <a:pt x="210602" y="588572"/>
                      <a:pt x="226609" y="595740"/>
                      <a:pt x="242388" y="601855"/>
                    </a:cubicBezTo>
                    <a:cubicBezTo>
                      <a:pt x="260225" y="608771"/>
                      <a:pt x="279571" y="615137"/>
                      <a:pt x="299900" y="620817"/>
                    </a:cubicBezTo>
                    <a:lnTo>
                      <a:pt x="307287" y="622878"/>
                    </a:lnTo>
                    <a:cubicBezTo>
                      <a:pt x="318309" y="625970"/>
                      <a:pt x="341108" y="632131"/>
                      <a:pt x="341108" y="632131"/>
                    </a:cubicBezTo>
                    <a:cubicBezTo>
                      <a:pt x="341108" y="632131"/>
                      <a:pt x="435506" y="675667"/>
                      <a:pt x="514994" y="656910"/>
                    </a:cubicBezTo>
                    <a:cubicBezTo>
                      <a:pt x="592699" y="638566"/>
                      <a:pt x="617099" y="579319"/>
                      <a:pt x="620644" y="570937"/>
                    </a:cubicBezTo>
                    <a:lnTo>
                      <a:pt x="620826" y="570571"/>
                    </a:lnTo>
                    <a:cubicBezTo>
                      <a:pt x="624417" y="564777"/>
                      <a:pt x="626315" y="557288"/>
                      <a:pt x="627709" y="551746"/>
                    </a:cubicBezTo>
                    <a:lnTo>
                      <a:pt x="627870" y="551173"/>
                    </a:lnTo>
                    <a:cubicBezTo>
                      <a:pt x="632603" y="532463"/>
                      <a:pt x="633884" y="511072"/>
                      <a:pt x="631643" y="487575"/>
                    </a:cubicBezTo>
                    <a:close/>
                    <a:moveTo>
                      <a:pt x="625972" y="550761"/>
                    </a:moveTo>
                    <a:lnTo>
                      <a:pt x="625812" y="551334"/>
                    </a:lnTo>
                    <a:cubicBezTo>
                      <a:pt x="624417" y="556853"/>
                      <a:pt x="622496" y="564410"/>
                      <a:pt x="618906" y="569998"/>
                    </a:cubicBezTo>
                    <a:lnTo>
                      <a:pt x="618768" y="570273"/>
                    </a:lnTo>
                    <a:cubicBezTo>
                      <a:pt x="613463" y="579113"/>
                      <a:pt x="590595" y="636986"/>
                      <a:pt x="514171" y="655055"/>
                    </a:cubicBezTo>
                    <a:cubicBezTo>
                      <a:pt x="435483" y="673651"/>
                      <a:pt x="342389" y="630733"/>
                      <a:pt x="342389" y="630733"/>
                    </a:cubicBezTo>
                    <a:lnTo>
                      <a:pt x="341748" y="630436"/>
                    </a:lnTo>
                    <a:cubicBezTo>
                      <a:pt x="330383" y="627458"/>
                      <a:pt x="318858" y="624252"/>
                      <a:pt x="307721" y="621115"/>
                    </a:cubicBezTo>
                    <a:lnTo>
                      <a:pt x="300335" y="619054"/>
                    </a:lnTo>
                    <a:cubicBezTo>
                      <a:pt x="280074" y="613397"/>
                      <a:pt x="260774" y="607008"/>
                      <a:pt x="242983" y="600137"/>
                    </a:cubicBezTo>
                    <a:cubicBezTo>
                      <a:pt x="227272" y="594045"/>
                      <a:pt x="211334" y="586900"/>
                      <a:pt x="194205" y="578243"/>
                    </a:cubicBezTo>
                    <a:cubicBezTo>
                      <a:pt x="143371" y="552570"/>
                      <a:pt x="86476" y="520027"/>
                      <a:pt x="50024" y="473376"/>
                    </a:cubicBezTo>
                    <a:cubicBezTo>
                      <a:pt x="46777" y="469231"/>
                      <a:pt x="43599" y="464926"/>
                      <a:pt x="40535" y="460780"/>
                    </a:cubicBezTo>
                    <a:cubicBezTo>
                      <a:pt x="37813" y="457116"/>
                      <a:pt x="35000" y="453337"/>
                      <a:pt x="32165" y="449650"/>
                    </a:cubicBezTo>
                    <a:lnTo>
                      <a:pt x="30998" y="448162"/>
                    </a:lnTo>
                    <a:cubicBezTo>
                      <a:pt x="27248" y="443375"/>
                      <a:pt x="23406" y="438429"/>
                      <a:pt x="22354" y="432657"/>
                    </a:cubicBezTo>
                    <a:cubicBezTo>
                      <a:pt x="21897" y="430115"/>
                      <a:pt x="21691" y="427619"/>
                      <a:pt x="21714" y="425352"/>
                    </a:cubicBezTo>
                    <a:lnTo>
                      <a:pt x="21714" y="424367"/>
                    </a:lnTo>
                    <a:cubicBezTo>
                      <a:pt x="21714" y="424367"/>
                      <a:pt x="20433" y="424367"/>
                      <a:pt x="20433" y="424367"/>
                    </a:cubicBezTo>
                    <a:cubicBezTo>
                      <a:pt x="17987" y="424367"/>
                      <a:pt x="15494" y="423405"/>
                      <a:pt x="13025" y="421458"/>
                    </a:cubicBezTo>
                    <a:cubicBezTo>
                      <a:pt x="2185" y="412939"/>
                      <a:pt x="-673" y="395809"/>
                      <a:pt x="6919" y="384816"/>
                    </a:cubicBezTo>
                    <a:lnTo>
                      <a:pt x="7376" y="384152"/>
                    </a:lnTo>
                    <a:lnTo>
                      <a:pt x="6804" y="383579"/>
                    </a:lnTo>
                    <a:cubicBezTo>
                      <a:pt x="4106" y="380946"/>
                      <a:pt x="2665" y="377212"/>
                      <a:pt x="2803" y="373319"/>
                    </a:cubicBezTo>
                    <a:cubicBezTo>
                      <a:pt x="2917" y="370273"/>
                      <a:pt x="4015" y="367273"/>
                      <a:pt x="6027" y="364617"/>
                    </a:cubicBezTo>
                    <a:lnTo>
                      <a:pt x="6393" y="364136"/>
                    </a:lnTo>
                    <a:lnTo>
                      <a:pt x="6118" y="363609"/>
                    </a:lnTo>
                    <a:cubicBezTo>
                      <a:pt x="2985" y="357517"/>
                      <a:pt x="1476" y="351380"/>
                      <a:pt x="1911" y="346341"/>
                    </a:cubicBezTo>
                    <a:cubicBezTo>
                      <a:pt x="2322" y="341555"/>
                      <a:pt x="3603" y="334776"/>
                      <a:pt x="6004" y="330081"/>
                    </a:cubicBezTo>
                    <a:lnTo>
                      <a:pt x="6256" y="329577"/>
                    </a:lnTo>
                    <a:lnTo>
                      <a:pt x="5936" y="329119"/>
                    </a:lnTo>
                    <a:cubicBezTo>
                      <a:pt x="3146" y="324882"/>
                      <a:pt x="2528" y="318493"/>
                      <a:pt x="4037" y="309584"/>
                    </a:cubicBezTo>
                    <a:cubicBezTo>
                      <a:pt x="4403" y="307385"/>
                      <a:pt x="4792" y="305233"/>
                      <a:pt x="5158" y="303034"/>
                    </a:cubicBezTo>
                    <a:cubicBezTo>
                      <a:pt x="7330" y="290461"/>
                      <a:pt x="9366" y="278598"/>
                      <a:pt x="10006" y="265750"/>
                    </a:cubicBezTo>
                    <a:cubicBezTo>
                      <a:pt x="10257" y="260918"/>
                      <a:pt x="10280" y="255994"/>
                      <a:pt x="10349" y="251208"/>
                    </a:cubicBezTo>
                    <a:cubicBezTo>
                      <a:pt x="10418" y="242528"/>
                      <a:pt x="10486" y="233551"/>
                      <a:pt x="11812" y="224871"/>
                    </a:cubicBezTo>
                    <a:cubicBezTo>
                      <a:pt x="15449" y="200756"/>
                      <a:pt x="20937" y="172816"/>
                      <a:pt x="34017" y="148219"/>
                    </a:cubicBezTo>
                    <a:cubicBezTo>
                      <a:pt x="46663" y="124401"/>
                      <a:pt x="62281" y="105118"/>
                      <a:pt x="80439" y="90874"/>
                    </a:cubicBezTo>
                    <a:cubicBezTo>
                      <a:pt x="104793" y="71728"/>
                      <a:pt x="127569" y="60391"/>
                      <a:pt x="148081" y="57185"/>
                    </a:cubicBezTo>
                    <a:cubicBezTo>
                      <a:pt x="152404" y="56521"/>
                      <a:pt x="156954" y="56178"/>
                      <a:pt x="161619" y="56178"/>
                    </a:cubicBezTo>
                    <a:cubicBezTo>
                      <a:pt x="179410" y="56178"/>
                      <a:pt x="197636" y="61147"/>
                      <a:pt x="211608" y="69804"/>
                    </a:cubicBezTo>
                    <a:lnTo>
                      <a:pt x="212065" y="70079"/>
                    </a:lnTo>
                    <a:lnTo>
                      <a:pt x="212568" y="69827"/>
                    </a:lnTo>
                    <a:cubicBezTo>
                      <a:pt x="214832" y="68568"/>
                      <a:pt x="217485" y="67949"/>
                      <a:pt x="220435" y="67949"/>
                    </a:cubicBezTo>
                    <a:cubicBezTo>
                      <a:pt x="229674" y="67949"/>
                      <a:pt x="240376" y="74041"/>
                      <a:pt x="247442" y="78049"/>
                    </a:cubicBezTo>
                    <a:lnTo>
                      <a:pt x="248379" y="78575"/>
                    </a:lnTo>
                    <a:cubicBezTo>
                      <a:pt x="252221" y="80751"/>
                      <a:pt x="255674" y="83018"/>
                      <a:pt x="258830" y="85171"/>
                    </a:cubicBezTo>
                    <a:cubicBezTo>
                      <a:pt x="263266" y="88171"/>
                      <a:pt x="266765" y="89454"/>
                      <a:pt x="270561" y="89454"/>
                    </a:cubicBezTo>
                    <a:cubicBezTo>
                      <a:pt x="272962" y="89454"/>
                      <a:pt x="275546" y="88973"/>
                      <a:pt x="279228" y="87805"/>
                    </a:cubicBezTo>
                    <a:cubicBezTo>
                      <a:pt x="281240" y="87186"/>
                      <a:pt x="283618" y="86545"/>
                      <a:pt x="285951" y="86545"/>
                    </a:cubicBezTo>
                    <a:cubicBezTo>
                      <a:pt x="288238" y="86545"/>
                      <a:pt x="290182" y="87164"/>
                      <a:pt x="291942" y="88446"/>
                    </a:cubicBezTo>
                    <a:cubicBezTo>
                      <a:pt x="292766" y="89042"/>
                      <a:pt x="293726" y="89866"/>
                      <a:pt x="294755" y="90759"/>
                    </a:cubicBezTo>
                    <a:cubicBezTo>
                      <a:pt x="297019" y="92729"/>
                      <a:pt x="299580" y="94927"/>
                      <a:pt x="301798" y="95637"/>
                    </a:cubicBezTo>
                    <a:lnTo>
                      <a:pt x="301981" y="95706"/>
                    </a:lnTo>
                    <a:lnTo>
                      <a:pt x="302187" y="95706"/>
                    </a:lnTo>
                    <a:cubicBezTo>
                      <a:pt x="307630" y="94973"/>
                      <a:pt x="311471" y="92202"/>
                      <a:pt x="313553" y="87507"/>
                    </a:cubicBezTo>
                    <a:cubicBezTo>
                      <a:pt x="315473" y="83957"/>
                      <a:pt x="317120" y="80270"/>
                      <a:pt x="318675" y="76674"/>
                    </a:cubicBezTo>
                    <a:lnTo>
                      <a:pt x="319361" y="75094"/>
                    </a:lnTo>
                    <a:lnTo>
                      <a:pt x="319430" y="74865"/>
                    </a:lnTo>
                    <a:cubicBezTo>
                      <a:pt x="323591" y="53544"/>
                      <a:pt x="334042" y="25398"/>
                      <a:pt x="360226" y="12504"/>
                    </a:cubicBezTo>
                    <a:cubicBezTo>
                      <a:pt x="374495" y="5473"/>
                      <a:pt x="389976" y="1901"/>
                      <a:pt x="406258" y="1901"/>
                    </a:cubicBezTo>
                    <a:cubicBezTo>
                      <a:pt x="415085" y="1901"/>
                      <a:pt x="424049" y="2977"/>
                      <a:pt x="432968" y="5084"/>
                    </a:cubicBezTo>
                    <a:cubicBezTo>
                      <a:pt x="442092" y="7237"/>
                      <a:pt x="449021" y="9206"/>
                      <a:pt x="455378" y="11428"/>
                    </a:cubicBezTo>
                    <a:cubicBezTo>
                      <a:pt x="471683" y="17130"/>
                      <a:pt x="485701" y="25719"/>
                      <a:pt x="497020" y="36894"/>
                    </a:cubicBezTo>
                    <a:cubicBezTo>
                      <a:pt x="516824" y="56475"/>
                      <a:pt x="531208" y="82560"/>
                      <a:pt x="535438" y="106722"/>
                    </a:cubicBezTo>
                    <a:cubicBezTo>
                      <a:pt x="538228" y="122661"/>
                      <a:pt x="540652" y="143250"/>
                      <a:pt x="534478" y="161319"/>
                    </a:cubicBezTo>
                    <a:cubicBezTo>
                      <a:pt x="533083" y="165395"/>
                      <a:pt x="531162" y="169701"/>
                      <a:pt x="528761" y="174075"/>
                    </a:cubicBezTo>
                    <a:lnTo>
                      <a:pt x="528098" y="175289"/>
                    </a:lnTo>
                    <a:lnTo>
                      <a:pt x="529447" y="175472"/>
                    </a:lnTo>
                    <a:cubicBezTo>
                      <a:pt x="533312" y="176045"/>
                      <a:pt x="536353" y="177877"/>
                      <a:pt x="538502" y="180854"/>
                    </a:cubicBezTo>
                    <a:cubicBezTo>
                      <a:pt x="541727" y="185411"/>
                      <a:pt x="542756" y="192580"/>
                      <a:pt x="541292" y="200504"/>
                    </a:cubicBezTo>
                    <a:lnTo>
                      <a:pt x="541132" y="201328"/>
                    </a:lnTo>
                    <a:lnTo>
                      <a:pt x="541933" y="201557"/>
                    </a:lnTo>
                    <a:cubicBezTo>
                      <a:pt x="548542" y="203710"/>
                      <a:pt x="551766" y="207717"/>
                      <a:pt x="551583" y="213420"/>
                    </a:cubicBezTo>
                    <a:cubicBezTo>
                      <a:pt x="551514" y="215275"/>
                      <a:pt x="551240" y="217153"/>
                      <a:pt x="550714" y="218917"/>
                    </a:cubicBezTo>
                    <a:lnTo>
                      <a:pt x="550485" y="219741"/>
                    </a:lnTo>
                    <a:lnTo>
                      <a:pt x="551263" y="220085"/>
                    </a:lnTo>
                    <a:cubicBezTo>
                      <a:pt x="558923" y="223291"/>
                      <a:pt x="564640" y="231306"/>
                      <a:pt x="564549" y="238704"/>
                    </a:cubicBezTo>
                    <a:cubicBezTo>
                      <a:pt x="564549" y="240192"/>
                      <a:pt x="564343" y="241726"/>
                      <a:pt x="563954" y="243284"/>
                    </a:cubicBezTo>
                    <a:lnTo>
                      <a:pt x="563817" y="243834"/>
                    </a:lnTo>
                    <a:lnTo>
                      <a:pt x="564252" y="244223"/>
                    </a:lnTo>
                    <a:cubicBezTo>
                      <a:pt x="569603" y="248986"/>
                      <a:pt x="574656" y="255742"/>
                      <a:pt x="578155" y="262819"/>
                    </a:cubicBezTo>
                    <a:cubicBezTo>
                      <a:pt x="584970" y="276583"/>
                      <a:pt x="590275" y="293553"/>
                      <a:pt x="593888" y="313202"/>
                    </a:cubicBezTo>
                    <a:cubicBezTo>
                      <a:pt x="597410" y="332348"/>
                      <a:pt x="598096" y="351632"/>
                      <a:pt x="598279" y="367983"/>
                    </a:cubicBezTo>
                    <a:cubicBezTo>
                      <a:pt x="598347" y="373800"/>
                      <a:pt x="598347" y="378266"/>
                      <a:pt x="598233" y="382411"/>
                    </a:cubicBezTo>
                    <a:lnTo>
                      <a:pt x="598233" y="382755"/>
                    </a:lnTo>
                    <a:cubicBezTo>
                      <a:pt x="598233" y="382755"/>
                      <a:pt x="598439" y="383007"/>
                      <a:pt x="598439" y="383007"/>
                    </a:cubicBezTo>
                    <a:cubicBezTo>
                      <a:pt x="601320" y="386717"/>
                      <a:pt x="604590" y="391297"/>
                      <a:pt x="606992" y="397137"/>
                    </a:cubicBezTo>
                    <a:lnTo>
                      <a:pt x="607654" y="398763"/>
                    </a:lnTo>
                    <a:cubicBezTo>
                      <a:pt x="611222" y="407465"/>
                      <a:pt x="614904" y="416489"/>
                      <a:pt x="617465" y="425673"/>
                    </a:cubicBezTo>
                    <a:cubicBezTo>
                      <a:pt x="623891" y="448688"/>
                      <a:pt x="627893" y="469002"/>
                      <a:pt x="629699" y="487781"/>
                    </a:cubicBezTo>
                    <a:cubicBezTo>
                      <a:pt x="631917" y="511050"/>
                      <a:pt x="630660" y="532211"/>
                      <a:pt x="625972" y="550715"/>
                    </a:cubicBezTo>
                    <a:close/>
                  </a:path>
                </a:pathLst>
              </a:custGeom>
              <a:solidFill>
                <a:srgbClr val="42002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5" name="Freeform: Shape 2253">
                <a:extLst>
                  <a:ext uri="{FF2B5EF4-FFF2-40B4-BE49-F238E27FC236}">
                    <a16:creationId xmlns:a16="http://schemas.microsoft.com/office/drawing/2014/main" id="{4E5B752C-159A-2D1B-FB54-772559FD94C0}"/>
                  </a:ext>
                </a:extLst>
              </p:cNvPr>
              <p:cNvSpPr/>
              <p:nvPr/>
            </p:nvSpPr>
            <p:spPr>
              <a:xfrm>
                <a:off x="5617341" y="4054707"/>
                <a:ext cx="37024" cy="9906"/>
              </a:xfrm>
              <a:custGeom>
                <a:avLst/>
                <a:gdLst>
                  <a:gd name="connsiteX0" fmla="*/ 35814 w 37024"/>
                  <a:gd name="connsiteY0" fmla="*/ 52 h 9906"/>
                  <a:gd name="connsiteX1" fmla="*/ 895 w 37024"/>
                  <a:gd name="connsiteY1" fmla="*/ 8022 h 9906"/>
                  <a:gd name="connsiteX2" fmla="*/ 940 w 37024"/>
                  <a:gd name="connsiteY2" fmla="*/ 9900 h 9906"/>
                  <a:gd name="connsiteX3" fmla="*/ 36362 w 37024"/>
                  <a:gd name="connsiteY3" fmla="*/ 1838 h 9906"/>
                  <a:gd name="connsiteX4" fmla="*/ 35791 w 37024"/>
                  <a:gd name="connsiteY4" fmla="*/ 52 h 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4" h="9906">
                    <a:moveTo>
                      <a:pt x="35814" y="52"/>
                    </a:moveTo>
                    <a:cubicBezTo>
                      <a:pt x="24288" y="3464"/>
                      <a:pt x="12832" y="6396"/>
                      <a:pt x="895" y="8022"/>
                    </a:cubicBezTo>
                    <a:cubicBezTo>
                      <a:pt x="-294" y="8182"/>
                      <a:pt x="-317" y="10037"/>
                      <a:pt x="940" y="9900"/>
                    </a:cubicBezTo>
                    <a:cubicBezTo>
                      <a:pt x="12900" y="8549"/>
                      <a:pt x="25272" y="6693"/>
                      <a:pt x="36362" y="1838"/>
                    </a:cubicBezTo>
                    <a:cubicBezTo>
                      <a:pt x="37506" y="1357"/>
                      <a:pt x="37071" y="-314"/>
                      <a:pt x="35791" y="5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6" name="Freeform: Shape 2254">
                <a:extLst>
                  <a:ext uri="{FF2B5EF4-FFF2-40B4-BE49-F238E27FC236}">
                    <a16:creationId xmlns:a16="http://schemas.microsoft.com/office/drawing/2014/main" id="{884820CE-F963-771C-A29D-8F1EC0C62AD4}"/>
                  </a:ext>
                </a:extLst>
              </p:cNvPr>
              <p:cNvSpPr/>
              <p:nvPr/>
            </p:nvSpPr>
            <p:spPr>
              <a:xfrm>
                <a:off x="5691538" y="4027526"/>
                <a:ext cx="23282" cy="14266"/>
              </a:xfrm>
              <a:custGeom>
                <a:avLst/>
                <a:gdLst>
                  <a:gd name="connsiteX0" fmla="*/ 22125 w 23282"/>
                  <a:gd name="connsiteY0" fmla="*/ 163 h 14266"/>
                  <a:gd name="connsiteX1" fmla="*/ 332 w 23282"/>
                  <a:gd name="connsiteY1" fmla="*/ 13033 h 14266"/>
                  <a:gd name="connsiteX2" fmla="*/ 995 w 23282"/>
                  <a:gd name="connsiteY2" fmla="*/ 14178 h 14266"/>
                  <a:gd name="connsiteX3" fmla="*/ 22925 w 23282"/>
                  <a:gd name="connsiteY3" fmla="*/ 1583 h 14266"/>
                  <a:gd name="connsiteX4" fmla="*/ 22125 w 23282"/>
                  <a:gd name="connsiteY4" fmla="*/ 163 h 14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2" h="14266">
                    <a:moveTo>
                      <a:pt x="22125" y="163"/>
                    </a:moveTo>
                    <a:cubicBezTo>
                      <a:pt x="15127" y="4949"/>
                      <a:pt x="7604" y="8728"/>
                      <a:pt x="332" y="13033"/>
                    </a:cubicBezTo>
                    <a:cubicBezTo>
                      <a:pt x="-400" y="13445"/>
                      <a:pt x="195" y="14591"/>
                      <a:pt x="995" y="14178"/>
                    </a:cubicBezTo>
                    <a:cubicBezTo>
                      <a:pt x="8473" y="10171"/>
                      <a:pt x="16270" y="6965"/>
                      <a:pt x="22925" y="1583"/>
                    </a:cubicBezTo>
                    <a:cubicBezTo>
                      <a:pt x="23725" y="941"/>
                      <a:pt x="23062" y="-479"/>
                      <a:pt x="22125" y="16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7" name="Freeform: Shape 2255">
                <a:extLst>
                  <a:ext uri="{FF2B5EF4-FFF2-40B4-BE49-F238E27FC236}">
                    <a16:creationId xmlns:a16="http://schemas.microsoft.com/office/drawing/2014/main" id="{BFB3A475-9947-C6CB-79E5-E7874F23E72B}"/>
                  </a:ext>
                </a:extLst>
              </p:cNvPr>
              <p:cNvSpPr/>
              <p:nvPr/>
            </p:nvSpPr>
            <p:spPr>
              <a:xfrm>
                <a:off x="5700558" y="4014821"/>
                <a:ext cx="13821" cy="11223"/>
              </a:xfrm>
              <a:custGeom>
                <a:avLst/>
                <a:gdLst>
                  <a:gd name="connsiteX0" fmla="*/ 12784 w 13821"/>
                  <a:gd name="connsiteY0" fmla="*/ 180 h 11223"/>
                  <a:gd name="connsiteX1" fmla="*/ 230 w 13821"/>
                  <a:gd name="connsiteY1" fmla="*/ 10143 h 11223"/>
                  <a:gd name="connsiteX2" fmla="*/ 779 w 13821"/>
                  <a:gd name="connsiteY2" fmla="*/ 11104 h 11223"/>
                  <a:gd name="connsiteX3" fmla="*/ 13654 w 13821"/>
                  <a:gd name="connsiteY3" fmla="*/ 1028 h 11223"/>
                  <a:gd name="connsiteX4" fmla="*/ 12808 w 13821"/>
                  <a:gd name="connsiteY4" fmla="*/ 180 h 11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1" h="11223">
                    <a:moveTo>
                      <a:pt x="12784" y="180"/>
                    </a:moveTo>
                    <a:cubicBezTo>
                      <a:pt x="8760" y="3753"/>
                      <a:pt x="4324" y="6707"/>
                      <a:pt x="230" y="10143"/>
                    </a:cubicBezTo>
                    <a:cubicBezTo>
                      <a:pt x="-296" y="10578"/>
                      <a:pt x="161" y="11563"/>
                      <a:pt x="779" y="11104"/>
                    </a:cubicBezTo>
                    <a:cubicBezTo>
                      <a:pt x="5101" y="7807"/>
                      <a:pt x="10292" y="5379"/>
                      <a:pt x="13654" y="1028"/>
                    </a:cubicBezTo>
                    <a:cubicBezTo>
                      <a:pt x="14156" y="386"/>
                      <a:pt x="13425" y="-346"/>
                      <a:pt x="12808" y="18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8" name="Freeform: Shape 2256">
                <a:extLst>
                  <a:ext uri="{FF2B5EF4-FFF2-40B4-BE49-F238E27FC236}">
                    <a16:creationId xmlns:a16="http://schemas.microsoft.com/office/drawing/2014/main" id="{5BE0286C-7888-6BEB-1CC5-606A989A1151}"/>
                  </a:ext>
                </a:extLst>
              </p:cNvPr>
              <p:cNvSpPr/>
              <p:nvPr/>
            </p:nvSpPr>
            <p:spPr>
              <a:xfrm>
                <a:off x="5639216" y="4103900"/>
                <a:ext cx="11725" cy="5112"/>
              </a:xfrm>
              <a:custGeom>
                <a:avLst/>
                <a:gdLst>
                  <a:gd name="connsiteX0" fmla="*/ 629 w 11725"/>
                  <a:gd name="connsiteY0" fmla="*/ 5113 h 5112"/>
                  <a:gd name="connsiteX1" fmla="*/ 11560 w 11725"/>
                  <a:gd name="connsiteY1" fmla="*/ 876 h 5112"/>
                  <a:gd name="connsiteX2" fmla="*/ 10829 w 11725"/>
                  <a:gd name="connsiteY2" fmla="*/ 166 h 5112"/>
                  <a:gd name="connsiteX3" fmla="*/ 698 w 11725"/>
                  <a:gd name="connsiteY3" fmla="*/ 3716 h 5112"/>
                  <a:gd name="connsiteX4" fmla="*/ 629 w 11725"/>
                  <a:gd name="connsiteY4" fmla="*/ 5113 h 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5" h="5112">
                    <a:moveTo>
                      <a:pt x="629" y="5113"/>
                    </a:moveTo>
                    <a:cubicBezTo>
                      <a:pt x="4768" y="5044"/>
                      <a:pt x="8702" y="4082"/>
                      <a:pt x="11560" y="876"/>
                    </a:cubicBezTo>
                    <a:cubicBezTo>
                      <a:pt x="12040" y="349"/>
                      <a:pt x="11377" y="-315"/>
                      <a:pt x="10829" y="166"/>
                    </a:cubicBezTo>
                    <a:cubicBezTo>
                      <a:pt x="7970" y="2640"/>
                      <a:pt x="4311" y="3189"/>
                      <a:pt x="698" y="3716"/>
                    </a:cubicBezTo>
                    <a:cubicBezTo>
                      <a:pt x="-125" y="3830"/>
                      <a:pt x="-308" y="5113"/>
                      <a:pt x="629" y="51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9" name="Freeform: Shape 2257">
                <a:extLst>
                  <a:ext uri="{FF2B5EF4-FFF2-40B4-BE49-F238E27FC236}">
                    <a16:creationId xmlns:a16="http://schemas.microsoft.com/office/drawing/2014/main" id="{4FAD0947-DB73-7104-09E6-8ADBD3BB4FBC}"/>
                  </a:ext>
                </a:extLst>
              </p:cNvPr>
              <p:cNvSpPr/>
              <p:nvPr/>
            </p:nvSpPr>
            <p:spPr>
              <a:xfrm>
                <a:off x="5635035" y="4090646"/>
                <a:ext cx="21502" cy="5786"/>
              </a:xfrm>
              <a:custGeom>
                <a:avLst/>
                <a:gdLst>
                  <a:gd name="connsiteX0" fmla="*/ 374 w 21502"/>
                  <a:gd name="connsiteY0" fmla="*/ 5381 h 5786"/>
                  <a:gd name="connsiteX1" fmla="*/ 21321 w 21502"/>
                  <a:gd name="connsiteY1" fmla="*/ 641 h 5786"/>
                  <a:gd name="connsiteX2" fmla="*/ 21001 w 21502"/>
                  <a:gd name="connsiteY2" fmla="*/ 45 h 5786"/>
                  <a:gd name="connsiteX3" fmla="*/ 580 w 21502"/>
                  <a:gd name="connsiteY3" fmla="*/ 4259 h 5786"/>
                  <a:gd name="connsiteX4" fmla="*/ 397 w 21502"/>
                  <a:gd name="connsiteY4" fmla="*/ 5381 h 5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2" h="5786">
                    <a:moveTo>
                      <a:pt x="374" y="5381"/>
                    </a:moveTo>
                    <a:cubicBezTo>
                      <a:pt x="7577" y="6572"/>
                      <a:pt x="15490" y="5175"/>
                      <a:pt x="21321" y="641"/>
                    </a:cubicBezTo>
                    <a:cubicBezTo>
                      <a:pt x="21687" y="389"/>
                      <a:pt x="21458" y="-161"/>
                      <a:pt x="21001" y="45"/>
                    </a:cubicBezTo>
                    <a:cubicBezTo>
                      <a:pt x="14277" y="3320"/>
                      <a:pt x="7920" y="3847"/>
                      <a:pt x="580" y="4259"/>
                    </a:cubicBezTo>
                    <a:cubicBezTo>
                      <a:pt x="8" y="4305"/>
                      <a:pt x="-289" y="5267"/>
                      <a:pt x="397" y="538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0" name="Freeform: Shape 2258">
                <a:extLst>
                  <a:ext uri="{FF2B5EF4-FFF2-40B4-BE49-F238E27FC236}">
                    <a16:creationId xmlns:a16="http://schemas.microsoft.com/office/drawing/2014/main" id="{5A49B0DC-8CDA-E659-9358-BD75F387B6F6}"/>
                  </a:ext>
                </a:extLst>
              </p:cNvPr>
              <p:cNvSpPr/>
              <p:nvPr/>
            </p:nvSpPr>
            <p:spPr>
              <a:xfrm>
                <a:off x="5630663" y="4072096"/>
                <a:ext cx="38230" cy="11022"/>
              </a:xfrm>
              <a:custGeom>
                <a:avLst/>
                <a:gdLst>
                  <a:gd name="connsiteX0" fmla="*/ 218 w 38230"/>
                  <a:gd name="connsiteY0" fmla="*/ 10625 h 11022"/>
                  <a:gd name="connsiteX1" fmla="*/ 38064 w 38230"/>
                  <a:gd name="connsiteY1" fmla="*/ 572 h 11022"/>
                  <a:gd name="connsiteX2" fmla="*/ 37859 w 38230"/>
                  <a:gd name="connsiteY2" fmla="*/ 22 h 11022"/>
                  <a:gd name="connsiteX3" fmla="*/ 20800 w 38230"/>
                  <a:gd name="connsiteY3" fmla="*/ 6732 h 11022"/>
                  <a:gd name="connsiteX4" fmla="*/ 310 w 38230"/>
                  <a:gd name="connsiteY4" fmla="*/ 10030 h 11022"/>
                  <a:gd name="connsiteX5" fmla="*/ 218 w 38230"/>
                  <a:gd name="connsiteY5" fmla="*/ 10625 h 1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0" h="11022">
                    <a:moveTo>
                      <a:pt x="218" y="10625"/>
                    </a:moveTo>
                    <a:cubicBezTo>
                      <a:pt x="13619" y="12778"/>
                      <a:pt x="26242" y="5725"/>
                      <a:pt x="38064" y="572"/>
                    </a:cubicBezTo>
                    <a:cubicBezTo>
                      <a:pt x="38385" y="434"/>
                      <a:pt x="38202" y="-115"/>
                      <a:pt x="37859" y="22"/>
                    </a:cubicBezTo>
                    <a:cubicBezTo>
                      <a:pt x="32119" y="2106"/>
                      <a:pt x="26654" y="4900"/>
                      <a:pt x="20800" y="6732"/>
                    </a:cubicBezTo>
                    <a:cubicBezTo>
                      <a:pt x="14099" y="8862"/>
                      <a:pt x="7285" y="9778"/>
                      <a:pt x="310" y="10030"/>
                    </a:cubicBezTo>
                    <a:cubicBezTo>
                      <a:pt x="-10" y="10030"/>
                      <a:pt x="-147" y="10579"/>
                      <a:pt x="218" y="1062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92" name="Group 691">
              <a:extLst>
                <a:ext uri="{FF2B5EF4-FFF2-40B4-BE49-F238E27FC236}">
                  <a16:creationId xmlns:a16="http://schemas.microsoft.com/office/drawing/2014/main" id="{409EA89B-2DB4-DCBC-704A-BBCE0F6F3881}"/>
                </a:ext>
              </a:extLst>
            </p:cNvPr>
            <p:cNvGrpSpPr/>
            <p:nvPr/>
          </p:nvGrpSpPr>
          <p:grpSpPr>
            <a:xfrm>
              <a:off x="5426718" y="1003589"/>
              <a:ext cx="1368201" cy="1372183"/>
              <a:chOff x="10967448" y="78582"/>
              <a:chExt cx="1146558" cy="1146556"/>
            </a:xfrm>
          </p:grpSpPr>
          <p:sp>
            <p:nvSpPr>
              <p:cNvPr id="706" name="Oval 705">
                <a:extLst>
                  <a:ext uri="{FF2B5EF4-FFF2-40B4-BE49-F238E27FC236}">
                    <a16:creationId xmlns:a16="http://schemas.microsoft.com/office/drawing/2014/main" id="{FE2A0B53-4635-3A41-5C50-88FE7ADB9435}"/>
                  </a:ext>
                </a:extLst>
              </p:cNvPr>
              <p:cNvSpPr/>
              <p:nvPr/>
            </p:nvSpPr>
            <p:spPr>
              <a:xfrm>
                <a:off x="10967448" y="78582"/>
                <a:ext cx="1146558" cy="1146556"/>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sp>
            <p:nvSpPr>
              <p:cNvPr id="707" name="Freeform: Shape 2246">
                <a:hlinkClick r:id="rId5" action="ppaction://hlinksldjump"/>
                <a:extLst>
                  <a:ext uri="{FF2B5EF4-FFF2-40B4-BE49-F238E27FC236}">
                    <a16:creationId xmlns:a16="http://schemas.microsoft.com/office/drawing/2014/main" id="{A7F3A420-F9F9-112B-5EEB-82351D12D8F0}"/>
                  </a:ext>
                </a:extLst>
              </p:cNvPr>
              <p:cNvSpPr/>
              <p:nvPr/>
            </p:nvSpPr>
            <p:spPr>
              <a:xfrm rot="16833421">
                <a:off x="11112807" y="235336"/>
                <a:ext cx="856600" cy="859138"/>
              </a:xfrm>
              <a:custGeom>
                <a:avLst/>
                <a:gdLst>
                  <a:gd name="connsiteX0" fmla="*/ 872816 w 872816"/>
                  <a:gd name="connsiteY0" fmla="*/ 437054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8" name="Freeform: Shape 2247">
                <a:extLst>
                  <a:ext uri="{FF2B5EF4-FFF2-40B4-BE49-F238E27FC236}">
                    <a16:creationId xmlns:a16="http://schemas.microsoft.com/office/drawing/2014/main" id="{2C620D0F-4C0E-D026-1099-B20E3F6D116C}"/>
                  </a:ext>
                </a:extLst>
              </p:cNvPr>
              <p:cNvSpPr/>
              <p:nvPr/>
            </p:nvSpPr>
            <p:spPr>
              <a:xfrm>
                <a:off x="11001125" y="110875"/>
                <a:ext cx="1080000" cy="1080000"/>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09" name="Group 708">
                <a:extLst>
                  <a:ext uri="{FF2B5EF4-FFF2-40B4-BE49-F238E27FC236}">
                    <a16:creationId xmlns:a16="http://schemas.microsoft.com/office/drawing/2014/main" id="{EF1A3D14-2E71-1932-37FC-601C7947C69C}"/>
                  </a:ext>
                </a:extLst>
              </p:cNvPr>
              <p:cNvGrpSpPr/>
              <p:nvPr/>
            </p:nvGrpSpPr>
            <p:grpSpPr>
              <a:xfrm>
                <a:off x="11193319" y="180162"/>
                <a:ext cx="647763" cy="913162"/>
                <a:chOff x="11193319" y="180162"/>
                <a:chExt cx="647763" cy="913162"/>
              </a:xfrm>
            </p:grpSpPr>
            <p:sp>
              <p:nvSpPr>
                <p:cNvPr id="710" name="Free-form: Shape 709">
                  <a:extLst>
                    <a:ext uri="{FF2B5EF4-FFF2-40B4-BE49-F238E27FC236}">
                      <a16:creationId xmlns:a16="http://schemas.microsoft.com/office/drawing/2014/main" id="{FF527ADF-AE0C-7118-F506-2179B8C31608}"/>
                    </a:ext>
                  </a:extLst>
                </p:cNvPr>
                <p:cNvSpPr/>
                <p:nvPr/>
              </p:nvSpPr>
              <p:spPr>
                <a:xfrm>
                  <a:off x="11193319" y="490295"/>
                  <a:ext cx="531205" cy="603029"/>
                </a:xfrm>
                <a:custGeom>
                  <a:avLst/>
                  <a:gdLst>
                    <a:gd name="connsiteX0" fmla="*/ 242473 w 531205"/>
                    <a:gd name="connsiteY0" fmla="*/ 0 h 603029"/>
                    <a:gd name="connsiteX1" fmla="*/ 413449 w 531205"/>
                    <a:gd name="connsiteY1" fmla="*/ 71497 h 603029"/>
                    <a:gd name="connsiteX2" fmla="*/ 457368 w 531205"/>
                    <a:gd name="connsiteY2" fmla="*/ 245709 h 603029"/>
                    <a:gd name="connsiteX3" fmla="*/ 457345 w 531205"/>
                    <a:gd name="connsiteY3" fmla="*/ 245709 h 603029"/>
                    <a:gd name="connsiteX4" fmla="*/ 511490 w 531205"/>
                    <a:gd name="connsiteY4" fmla="*/ 411089 h 603029"/>
                    <a:gd name="connsiteX5" fmla="*/ 524723 w 531205"/>
                    <a:gd name="connsiteY5" fmla="*/ 528130 h 603029"/>
                    <a:gd name="connsiteX6" fmla="*/ 531205 w 531205"/>
                    <a:gd name="connsiteY6" fmla="*/ 560929 h 603029"/>
                    <a:gd name="connsiteX7" fmla="*/ 518832 w 531205"/>
                    <a:gd name="connsiteY7" fmla="*/ 567755 h 603029"/>
                    <a:gd name="connsiteX8" fmla="*/ 269319 w 531205"/>
                    <a:gd name="connsiteY8" fmla="*/ 595660 h 603029"/>
                    <a:gd name="connsiteX9" fmla="*/ 185805 w 531205"/>
                    <a:gd name="connsiteY9" fmla="*/ 571245 h 603029"/>
                    <a:gd name="connsiteX10" fmla="*/ 139924 w 531205"/>
                    <a:gd name="connsiteY10" fmla="*/ 547101 h 603029"/>
                    <a:gd name="connsiteX11" fmla="*/ 140698 w 531205"/>
                    <a:gd name="connsiteY11" fmla="*/ 495385 h 603029"/>
                    <a:gd name="connsiteX12" fmla="*/ 138185 w 531205"/>
                    <a:gd name="connsiteY12" fmla="*/ 304282 h 603029"/>
                    <a:gd name="connsiteX13" fmla="*/ 106021 w 531205"/>
                    <a:gd name="connsiteY13" fmla="*/ 467549 h 603029"/>
                    <a:gd name="connsiteX14" fmla="*/ 106021 w 531205"/>
                    <a:gd name="connsiteY14" fmla="*/ 527821 h 603029"/>
                    <a:gd name="connsiteX15" fmla="*/ 46609 w 531205"/>
                    <a:gd name="connsiteY15" fmla="*/ 479748 h 603029"/>
                    <a:gd name="connsiteX16" fmla="*/ 0 w 531205"/>
                    <a:gd name="connsiteY16" fmla="*/ 424203 h 603029"/>
                    <a:gd name="connsiteX17" fmla="*/ 4261 w 531205"/>
                    <a:gd name="connsiteY17" fmla="*/ 348023 h 603029"/>
                    <a:gd name="connsiteX18" fmla="*/ 63249 w 531205"/>
                    <a:gd name="connsiteY18" fmla="*/ 100379 h 603029"/>
                    <a:gd name="connsiteX19" fmla="*/ 242473 w 531205"/>
                    <a:gd name="connsiteY19" fmla="*/ 0 h 60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205" h="603029">
                      <a:moveTo>
                        <a:pt x="242473" y="0"/>
                      </a:moveTo>
                      <a:lnTo>
                        <a:pt x="413449" y="71497"/>
                      </a:lnTo>
                      <a:lnTo>
                        <a:pt x="457368" y="245709"/>
                      </a:lnTo>
                      <a:lnTo>
                        <a:pt x="457345" y="245709"/>
                      </a:lnTo>
                      <a:lnTo>
                        <a:pt x="511490" y="411089"/>
                      </a:lnTo>
                      <a:cubicBezTo>
                        <a:pt x="513445" y="455962"/>
                        <a:pt x="519329" y="497656"/>
                        <a:pt x="524723" y="528130"/>
                      </a:cubicBezTo>
                      <a:lnTo>
                        <a:pt x="531205" y="560929"/>
                      </a:lnTo>
                      <a:lnTo>
                        <a:pt x="518832" y="567755"/>
                      </a:lnTo>
                      <a:cubicBezTo>
                        <a:pt x="442971" y="600594"/>
                        <a:pt x="356780" y="611960"/>
                        <a:pt x="269319" y="595660"/>
                      </a:cubicBezTo>
                      <a:cubicBezTo>
                        <a:pt x="240165" y="590227"/>
                        <a:pt x="212251" y="581977"/>
                        <a:pt x="185805" y="571245"/>
                      </a:cubicBezTo>
                      <a:lnTo>
                        <a:pt x="139924" y="547101"/>
                      </a:lnTo>
                      <a:lnTo>
                        <a:pt x="140698" y="495385"/>
                      </a:lnTo>
                      <a:cubicBezTo>
                        <a:pt x="140865" y="401872"/>
                        <a:pt x="138185" y="304282"/>
                        <a:pt x="138185" y="304282"/>
                      </a:cubicBezTo>
                      <a:lnTo>
                        <a:pt x="106021" y="467549"/>
                      </a:lnTo>
                      <a:lnTo>
                        <a:pt x="106021" y="527821"/>
                      </a:lnTo>
                      <a:lnTo>
                        <a:pt x="46609" y="479748"/>
                      </a:lnTo>
                      <a:lnTo>
                        <a:pt x="0" y="424203"/>
                      </a:lnTo>
                      <a:lnTo>
                        <a:pt x="4261" y="348023"/>
                      </a:lnTo>
                      <a:cubicBezTo>
                        <a:pt x="19315" y="188651"/>
                        <a:pt x="63249" y="100379"/>
                        <a:pt x="63249" y="100379"/>
                      </a:cubicBezTo>
                      <a:cubicBezTo>
                        <a:pt x="143353" y="27533"/>
                        <a:pt x="242473" y="0"/>
                        <a:pt x="242473" y="0"/>
                      </a:cubicBezTo>
                      <a:close/>
                    </a:path>
                  </a:pathLst>
                </a:custGeom>
                <a:solidFill>
                  <a:srgbClr val="535353"/>
                </a:solidFill>
                <a:ln w="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1" name="Freeform: Shape 2349">
                  <a:extLst>
                    <a:ext uri="{FF2B5EF4-FFF2-40B4-BE49-F238E27FC236}">
                      <a16:creationId xmlns:a16="http://schemas.microsoft.com/office/drawing/2014/main" id="{42397C02-F316-BB35-DCD3-0CE9B48326AD}"/>
                    </a:ext>
                  </a:extLst>
                </p:cNvPr>
                <p:cNvSpPr/>
                <p:nvPr/>
              </p:nvSpPr>
              <p:spPr>
                <a:xfrm>
                  <a:off x="11256611" y="584110"/>
                  <a:ext cx="70911" cy="62304"/>
                </a:xfrm>
                <a:custGeom>
                  <a:avLst/>
                  <a:gdLst>
                    <a:gd name="connsiteX0" fmla="*/ 72125 w 72147"/>
                    <a:gd name="connsiteY0" fmla="*/ 63483 h 63483"/>
                    <a:gd name="connsiteX1" fmla="*/ 7524 w 72147"/>
                    <a:gd name="connsiteY1" fmla="*/ 0 h 63483"/>
                    <a:gd name="connsiteX2" fmla="*/ 0 w 72147"/>
                    <a:gd name="connsiteY2" fmla="*/ 6687 h 63483"/>
                    <a:gd name="connsiteX3" fmla="*/ 72148 w 72147"/>
                    <a:gd name="connsiteY3" fmla="*/ 63483 h 63483"/>
                  </a:gdLst>
                  <a:ahLst/>
                  <a:cxnLst>
                    <a:cxn ang="0">
                      <a:pos x="connsiteX0" y="connsiteY0"/>
                    </a:cxn>
                    <a:cxn ang="0">
                      <a:pos x="connsiteX1" y="connsiteY1"/>
                    </a:cxn>
                    <a:cxn ang="0">
                      <a:pos x="connsiteX2" y="connsiteY2"/>
                    </a:cxn>
                    <a:cxn ang="0">
                      <a:pos x="connsiteX3" y="connsiteY3"/>
                    </a:cxn>
                  </a:cxnLst>
                  <a:rect l="l" t="t" r="r" b="b"/>
                  <a:pathLst>
                    <a:path w="72147" h="63483">
                      <a:moveTo>
                        <a:pt x="72125" y="63483"/>
                      </a:moveTo>
                      <a:cubicBezTo>
                        <a:pt x="72125" y="63483"/>
                        <a:pt x="72788" y="1511"/>
                        <a:pt x="7524" y="0"/>
                      </a:cubicBezTo>
                      <a:cubicBezTo>
                        <a:pt x="5008" y="2176"/>
                        <a:pt x="2493" y="4420"/>
                        <a:pt x="0" y="6687"/>
                      </a:cubicBezTo>
                      <a:cubicBezTo>
                        <a:pt x="0" y="6687"/>
                        <a:pt x="53396" y="1420"/>
                        <a:pt x="72148" y="63483"/>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2" name="Freeform: Shape 2350">
                  <a:extLst>
                    <a:ext uri="{FF2B5EF4-FFF2-40B4-BE49-F238E27FC236}">
                      <a16:creationId xmlns:a16="http://schemas.microsoft.com/office/drawing/2014/main" id="{40C9D9D9-0D1B-A710-D288-DE02E2C6493D}"/>
                    </a:ext>
                  </a:extLst>
                </p:cNvPr>
                <p:cNvSpPr/>
                <p:nvPr/>
              </p:nvSpPr>
              <p:spPr>
                <a:xfrm>
                  <a:off x="11635132" y="793506"/>
                  <a:ext cx="75115" cy="178744"/>
                </a:xfrm>
                <a:custGeom>
                  <a:avLst/>
                  <a:gdLst>
                    <a:gd name="connsiteX0" fmla="*/ 70890 w 76424"/>
                    <a:gd name="connsiteY0" fmla="*/ 109919 h 182128"/>
                    <a:gd name="connsiteX1" fmla="*/ 35376 w 76424"/>
                    <a:gd name="connsiteY1" fmla="*/ 1297 h 182128"/>
                    <a:gd name="connsiteX2" fmla="*/ 0 w 76424"/>
                    <a:gd name="connsiteY2" fmla="*/ 8992 h 182128"/>
                    <a:gd name="connsiteX3" fmla="*/ 19438 w 76424"/>
                    <a:gd name="connsiteY3" fmla="*/ 105728 h 182128"/>
                    <a:gd name="connsiteX4" fmla="*/ 42603 w 76424"/>
                    <a:gd name="connsiteY4" fmla="*/ 182128 h 182128"/>
                    <a:gd name="connsiteX5" fmla="*/ 76424 w 76424"/>
                    <a:gd name="connsiteY5" fmla="*/ 175899 h 182128"/>
                    <a:gd name="connsiteX6" fmla="*/ 70913 w 76424"/>
                    <a:gd name="connsiteY6" fmla="*/ 109919 h 18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24" h="182128">
                      <a:moveTo>
                        <a:pt x="70890" y="109919"/>
                      </a:moveTo>
                      <a:lnTo>
                        <a:pt x="35376" y="1297"/>
                      </a:lnTo>
                      <a:cubicBezTo>
                        <a:pt x="25475" y="-1222"/>
                        <a:pt x="12966" y="-764"/>
                        <a:pt x="0" y="8992"/>
                      </a:cubicBezTo>
                      <a:cubicBezTo>
                        <a:pt x="0" y="8992"/>
                        <a:pt x="13195" y="83124"/>
                        <a:pt x="19438" y="105728"/>
                      </a:cubicBezTo>
                      <a:cubicBezTo>
                        <a:pt x="19438" y="105728"/>
                        <a:pt x="26778" y="162204"/>
                        <a:pt x="42603" y="182128"/>
                      </a:cubicBezTo>
                      <a:cubicBezTo>
                        <a:pt x="42603" y="182128"/>
                        <a:pt x="57901" y="182128"/>
                        <a:pt x="76424" y="175899"/>
                      </a:cubicBezTo>
                      <a:cubicBezTo>
                        <a:pt x="73954" y="155448"/>
                        <a:pt x="71919" y="133096"/>
                        <a:pt x="70913" y="109919"/>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3" name="Freeform: Shape 2351">
                  <a:extLst>
                    <a:ext uri="{FF2B5EF4-FFF2-40B4-BE49-F238E27FC236}">
                      <a16:creationId xmlns:a16="http://schemas.microsoft.com/office/drawing/2014/main" id="{D4DED591-0170-8641-03CD-653E383782F7}"/>
                    </a:ext>
                  </a:extLst>
                </p:cNvPr>
                <p:cNvSpPr/>
                <p:nvPr/>
              </p:nvSpPr>
              <p:spPr>
                <a:xfrm>
                  <a:off x="11459077" y="603665"/>
                  <a:ext cx="127746" cy="383238"/>
                </a:xfrm>
                <a:custGeom>
                  <a:avLst/>
                  <a:gdLst>
                    <a:gd name="connsiteX0" fmla="*/ 118638 w 129972"/>
                    <a:gd name="connsiteY0" fmla="*/ 238223 h 390493"/>
                    <a:gd name="connsiteX1" fmla="*/ 87332 w 129972"/>
                    <a:gd name="connsiteY1" fmla="*/ 133608 h 390493"/>
                    <a:gd name="connsiteX2" fmla="*/ 0 w 129972"/>
                    <a:gd name="connsiteY2" fmla="*/ 0 h 390493"/>
                    <a:gd name="connsiteX3" fmla="*/ 33844 w 129972"/>
                    <a:gd name="connsiteY3" fmla="*/ 210695 h 390493"/>
                    <a:gd name="connsiteX4" fmla="*/ 33844 w 129972"/>
                    <a:gd name="connsiteY4" fmla="*/ 272209 h 390493"/>
                    <a:gd name="connsiteX5" fmla="*/ 27784 w 129972"/>
                    <a:gd name="connsiteY5" fmla="*/ 353509 h 390493"/>
                    <a:gd name="connsiteX6" fmla="*/ 118661 w 129972"/>
                    <a:gd name="connsiteY6" fmla="*/ 389900 h 390493"/>
                    <a:gd name="connsiteX7" fmla="*/ 118661 w 129972"/>
                    <a:gd name="connsiteY7" fmla="*/ 238223 h 39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72" h="390493">
                      <a:moveTo>
                        <a:pt x="118638" y="238223"/>
                      </a:moveTo>
                      <a:cubicBezTo>
                        <a:pt x="118638" y="238223"/>
                        <a:pt x="123875" y="194000"/>
                        <a:pt x="87332" y="133608"/>
                      </a:cubicBezTo>
                      <a:lnTo>
                        <a:pt x="0" y="0"/>
                      </a:lnTo>
                      <a:cubicBezTo>
                        <a:pt x="0" y="0"/>
                        <a:pt x="32632" y="171029"/>
                        <a:pt x="33844" y="210695"/>
                      </a:cubicBezTo>
                      <a:cubicBezTo>
                        <a:pt x="33844" y="210695"/>
                        <a:pt x="28996" y="241864"/>
                        <a:pt x="33844" y="272209"/>
                      </a:cubicBezTo>
                      <a:lnTo>
                        <a:pt x="27784" y="353509"/>
                      </a:lnTo>
                      <a:cubicBezTo>
                        <a:pt x="27784" y="353509"/>
                        <a:pt x="81089" y="395969"/>
                        <a:pt x="118661" y="389900"/>
                      </a:cubicBezTo>
                      <a:cubicBezTo>
                        <a:pt x="118661" y="389900"/>
                        <a:pt x="144113" y="300103"/>
                        <a:pt x="118661" y="238223"/>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4" name="Freeform: Shape 2352">
                  <a:extLst>
                    <a:ext uri="{FF2B5EF4-FFF2-40B4-BE49-F238E27FC236}">
                      <a16:creationId xmlns:a16="http://schemas.microsoft.com/office/drawing/2014/main" id="{5C8D9D3F-F109-EEF5-B1F6-463394DF397A}"/>
                    </a:ext>
                  </a:extLst>
                </p:cNvPr>
                <p:cNvSpPr/>
                <p:nvPr/>
              </p:nvSpPr>
              <p:spPr>
                <a:xfrm>
                  <a:off x="11431859" y="490295"/>
                  <a:ext cx="243595" cy="321386"/>
                </a:xfrm>
                <a:custGeom>
                  <a:avLst/>
                  <a:gdLst>
                    <a:gd name="connsiteX0" fmla="*/ 247840 w 247839"/>
                    <a:gd name="connsiteY0" fmla="*/ 327470 h 327470"/>
                    <a:gd name="connsiteX1" fmla="*/ 222639 w 247839"/>
                    <a:gd name="connsiteY1" fmla="*/ 250360 h 327470"/>
                    <a:gd name="connsiteX2" fmla="*/ 177956 w 247839"/>
                    <a:gd name="connsiteY2" fmla="*/ 72850 h 327470"/>
                    <a:gd name="connsiteX3" fmla="*/ 4001 w 247839"/>
                    <a:gd name="connsiteY3" fmla="*/ 0 h 327470"/>
                    <a:gd name="connsiteX4" fmla="*/ 1760 w 247839"/>
                    <a:gd name="connsiteY4" fmla="*/ 664 h 327470"/>
                    <a:gd name="connsiteX5" fmla="*/ 37342 w 247839"/>
                    <a:gd name="connsiteY5" fmla="*/ 144509 h 327470"/>
                    <a:gd name="connsiteX6" fmla="*/ 202836 w 247839"/>
                    <a:gd name="connsiteY6" fmla="*/ 317577 h 327470"/>
                    <a:gd name="connsiteX7" fmla="*/ 247817 w 247839"/>
                    <a:gd name="connsiteY7" fmla="*/ 327470 h 32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839" h="327470">
                      <a:moveTo>
                        <a:pt x="247840" y="327470"/>
                      </a:moveTo>
                      <a:lnTo>
                        <a:pt x="222639" y="250360"/>
                      </a:lnTo>
                      <a:lnTo>
                        <a:pt x="177956" y="72850"/>
                      </a:lnTo>
                      <a:lnTo>
                        <a:pt x="4001" y="0"/>
                      </a:lnTo>
                      <a:cubicBezTo>
                        <a:pt x="4001" y="0"/>
                        <a:pt x="3223" y="229"/>
                        <a:pt x="1760" y="664"/>
                      </a:cubicBezTo>
                      <a:cubicBezTo>
                        <a:pt x="-3088" y="33688"/>
                        <a:pt x="67" y="83774"/>
                        <a:pt x="37342" y="144509"/>
                      </a:cubicBezTo>
                      <a:cubicBezTo>
                        <a:pt x="37342" y="144509"/>
                        <a:pt x="106791" y="286110"/>
                        <a:pt x="202836" y="317577"/>
                      </a:cubicBezTo>
                      <a:cubicBezTo>
                        <a:pt x="202836" y="317577"/>
                        <a:pt x="226938" y="326737"/>
                        <a:pt x="247817" y="327470"/>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5" name="Freeform: Shape 2353">
                  <a:extLst>
                    <a:ext uri="{FF2B5EF4-FFF2-40B4-BE49-F238E27FC236}">
                      <a16:creationId xmlns:a16="http://schemas.microsoft.com/office/drawing/2014/main" id="{10D926E1-8564-E6E0-4C25-E82370489A29}"/>
                    </a:ext>
                  </a:extLst>
                </p:cNvPr>
                <p:cNvSpPr/>
                <p:nvPr/>
              </p:nvSpPr>
              <p:spPr>
                <a:xfrm>
                  <a:off x="11640639" y="779119"/>
                  <a:ext cx="120786" cy="178746"/>
                </a:xfrm>
                <a:custGeom>
                  <a:avLst/>
                  <a:gdLst>
                    <a:gd name="connsiteX0" fmla="*/ 0 w 122891"/>
                    <a:gd name="connsiteY0" fmla="*/ 8994 h 182130"/>
                    <a:gd name="connsiteX1" fmla="*/ 19438 w 122891"/>
                    <a:gd name="connsiteY1" fmla="*/ 105731 h 182130"/>
                    <a:gd name="connsiteX2" fmla="*/ 42603 w 122891"/>
                    <a:gd name="connsiteY2" fmla="*/ 182130 h 182130"/>
                    <a:gd name="connsiteX3" fmla="*/ 122891 w 122891"/>
                    <a:gd name="connsiteY3" fmla="*/ 143404 h 182130"/>
                    <a:gd name="connsiteX4" fmla="*/ 56003 w 122891"/>
                    <a:gd name="connsiteY4" fmla="*/ 12154 h 182130"/>
                    <a:gd name="connsiteX5" fmla="*/ 0 w 122891"/>
                    <a:gd name="connsiteY5" fmla="*/ 8994 h 1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91" h="182130">
                      <a:moveTo>
                        <a:pt x="0" y="8994"/>
                      </a:moveTo>
                      <a:cubicBezTo>
                        <a:pt x="0" y="8994"/>
                        <a:pt x="13195" y="83127"/>
                        <a:pt x="19438" y="105731"/>
                      </a:cubicBezTo>
                      <a:cubicBezTo>
                        <a:pt x="19438" y="105731"/>
                        <a:pt x="26778" y="162206"/>
                        <a:pt x="42603" y="182130"/>
                      </a:cubicBezTo>
                      <a:cubicBezTo>
                        <a:pt x="42603" y="182130"/>
                        <a:pt x="94421" y="182130"/>
                        <a:pt x="122891" y="143404"/>
                      </a:cubicBezTo>
                      <a:cubicBezTo>
                        <a:pt x="122891" y="143404"/>
                        <a:pt x="72399" y="90730"/>
                        <a:pt x="56003" y="12154"/>
                      </a:cubicBezTo>
                      <a:cubicBezTo>
                        <a:pt x="56003" y="12154"/>
                        <a:pt x="29156" y="-12946"/>
                        <a:pt x="0" y="899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6" name="Freeform: Shape 2354">
                  <a:extLst>
                    <a:ext uri="{FF2B5EF4-FFF2-40B4-BE49-F238E27FC236}">
                      <a16:creationId xmlns:a16="http://schemas.microsoft.com/office/drawing/2014/main" id="{154890A4-C3A1-9CB4-DBD9-B29975152039}"/>
                    </a:ext>
                  </a:extLst>
                </p:cNvPr>
                <p:cNvSpPr/>
                <p:nvPr/>
              </p:nvSpPr>
              <p:spPr>
                <a:xfrm>
                  <a:off x="11640639" y="779097"/>
                  <a:ext cx="58595" cy="32607"/>
                </a:xfrm>
                <a:custGeom>
                  <a:avLst/>
                  <a:gdLst>
                    <a:gd name="connsiteX0" fmla="*/ 59616 w 59616"/>
                    <a:gd name="connsiteY0" fmla="*/ 27132 h 33224"/>
                    <a:gd name="connsiteX1" fmla="*/ 56003 w 59616"/>
                    <a:gd name="connsiteY1" fmla="*/ 12154 h 33224"/>
                    <a:gd name="connsiteX2" fmla="*/ 0 w 59616"/>
                    <a:gd name="connsiteY2" fmla="*/ 8994 h 33224"/>
                    <a:gd name="connsiteX3" fmla="*/ 3361 w 59616"/>
                    <a:gd name="connsiteY3" fmla="*/ 27453 h 33224"/>
                    <a:gd name="connsiteX4" fmla="*/ 59616 w 59616"/>
                    <a:gd name="connsiteY4" fmla="*/ 27109 h 3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6" h="33224">
                      <a:moveTo>
                        <a:pt x="59616" y="27132"/>
                      </a:moveTo>
                      <a:cubicBezTo>
                        <a:pt x="58290" y="22254"/>
                        <a:pt x="57078" y="17262"/>
                        <a:pt x="56003" y="12154"/>
                      </a:cubicBezTo>
                      <a:cubicBezTo>
                        <a:pt x="56003" y="12154"/>
                        <a:pt x="29156" y="-12946"/>
                        <a:pt x="0" y="8994"/>
                      </a:cubicBezTo>
                      <a:cubicBezTo>
                        <a:pt x="0" y="8994"/>
                        <a:pt x="1326" y="16506"/>
                        <a:pt x="3361" y="27453"/>
                      </a:cubicBezTo>
                      <a:cubicBezTo>
                        <a:pt x="19826" y="32148"/>
                        <a:pt x="47565" y="37827"/>
                        <a:pt x="59616" y="271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7" name="Freeform: Shape 2355">
                  <a:extLst>
                    <a:ext uri="{FF2B5EF4-FFF2-40B4-BE49-F238E27FC236}">
                      <a16:creationId xmlns:a16="http://schemas.microsoft.com/office/drawing/2014/main" id="{C476062E-EF23-6FF0-AA60-B55F7E27B1EA}"/>
                    </a:ext>
                  </a:extLst>
                </p:cNvPr>
                <p:cNvSpPr/>
                <p:nvPr/>
              </p:nvSpPr>
              <p:spPr>
                <a:xfrm>
                  <a:off x="11455166" y="590673"/>
                  <a:ext cx="145884" cy="380379"/>
                </a:xfrm>
                <a:custGeom>
                  <a:avLst/>
                  <a:gdLst>
                    <a:gd name="connsiteX0" fmla="*/ 137115 w 148426"/>
                    <a:gd name="connsiteY0" fmla="*/ 235291 h 387580"/>
                    <a:gd name="connsiteX1" fmla="*/ 105809 w 148426"/>
                    <a:gd name="connsiteY1" fmla="*/ 130677 h 387580"/>
                    <a:gd name="connsiteX2" fmla="*/ 0 w 148426"/>
                    <a:gd name="connsiteY2" fmla="*/ 0 h 387580"/>
                    <a:gd name="connsiteX3" fmla="*/ 52298 w 148426"/>
                    <a:gd name="connsiteY3" fmla="*/ 207764 h 387580"/>
                    <a:gd name="connsiteX4" fmla="*/ 52298 w 148426"/>
                    <a:gd name="connsiteY4" fmla="*/ 269277 h 387580"/>
                    <a:gd name="connsiteX5" fmla="*/ 46238 w 148426"/>
                    <a:gd name="connsiteY5" fmla="*/ 350578 h 387580"/>
                    <a:gd name="connsiteX6" fmla="*/ 137115 w 148426"/>
                    <a:gd name="connsiteY6" fmla="*/ 386992 h 387580"/>
                    <a:gd name="connsiteX7" fmla="*/ 137115 w 148426"/>
                    <a:gd name="connsiteY7" fmla="*/ 235314 h 38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26" h="387580">
                      <a:moveTo>
                        <a:pt x="137115" y="235291"/>
                      </a:moveTo>
                      <a:cubicBezTo>
                        <a:pt x="137115" y="235291"/>
                        <a:pt x="142352" y="191068"/>
                        <a:pt x="105809" y="130677"/>
                      </a:cubicBezTo>
                      <a:lnTo>
                        <a:pt x="0" y="0"/>
                      </a:lnTo>
                      <a:cubicBezTo>
                        <a:pt x="0" y="0"/>
                        <a:pt x="51086" y="168098"/>
                        <a:pt x="52298" y="207764"/>
                      </a:cubicBezTo>
                      <a:cubicBezTo>
                        <a:pt x="52298" y="207764"/>
                        <a:pt x="47451" y="238933"/>
                        <a:pt x="52298" y="269277"/>
                      </a:cubicBezTo>
                      <a:lnTo>
                        <a:pt x="46238" y="350578"/>
                      </a:lnTo>
                      <a:cubicBezTo>
                        <a:pt x="46238" y="350578"/>
                        <a:pt x="99543" y="393038"/>
                        <a:pt x="137115" y="386992"/>
                      </a:cubicBezTo>
                      <a:cubicBezTo>
                        <a:pt x="137115" y="386992"/>
                        <a:pt x="162567" y="297194"/>
                        <a:pt x="137115" y="23531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8" name="Freeform: Shape 2356">
                  <a:extLst>
                    <a:ext uri="{FF2B5EF4-FFF2-40B4-BE49-F238E27FC236}">
                      <a16:creationId xmlns:a16="http://schemas.microsoft.com/office/drawing/2014/main" id="{AE41EA4F-FA8C-2113-0B36-C98B6B14EAFA}"/>
                    </a:ext>
                  </a:extLst>
                </p:cNvPr>
                <p:cNvSpPr/>
                <p:nvPr/>
              </p:nvSpPr>
              <p:spPr>
                <a:xfrm>
                  <a:off x="11455166" y="590673"/>
                  <a:ext cx="129507" cy="186686"/>
                </a:xfrm>
                <a:custGeom>
                  <a:avLst/>
                  <a:gdLst>
                    <a:gd name="connsiteX0" fmla="*/ 105809 w 131763"/>
                    <a:gd name="connsiteY0" fmla="*/ 130677 h 190220"/>
                    <a:gd name="connsiteX1" fmla="*/ 0 w 131763"/>
                    <a:gd name="connsiteY1" fmla="*/ 0 h 190220"/>
                    <a:gd name="connsiteX2" fmla="*/ 11365 w 131763"/>
                    <a:gd name="connsiteY2" fmla="*/ 38383 h 190220"/>
                    <a:gd name="connsiteX3" fmla="*/ 13675 w 131763"/>
                    <a:gd name="connsiteY3" fmla="*/ 42208 h 190220"/>
                    <a:gd name="connsiteX4" fmla="*/ 131764 w 131763"/>
                    <a:gd name="connsiteY4" fmla="*/ 190221 h 190220"/>
                    <a:gd name="connsiteX5" fmla="*/ 105832 w 131763"/>
                    <a:gd name="connsiteY5" fmla="*/ 130654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3" h="190220">
                      <a:moveTo>
                        <a:pt x="105809" y="130677"/>
                      </a:moveTo>
                      <a:lnTo>
                        <a:pt x="0" y="0"/>
                      </a:lnTo>
                      <a:cubicBezTo>
                        <a:pt x="0" y="0"/>
                        <a:pt x="4733" y="15596"/>
                        <a:pt x="11365" y="38383"/>
                      </a:cubicBezTo>
                      <a:cubicBezTo>
                        <a:pt x="12120" y="39666"/>
                        <a:pt x="12874" y="40925"/>
                        <a:pt x="13675" y="42208"/>
                      </a:cubicBezTo>
                      <a:cubicBezTo>
                        <a:pt x="13675" y="42208"/>
                        <a:pt x="61103" y="138898"/>
                        <a:pt x="131764" y="190221"/>
                      </a:cubicBezTo>
                      <a:cubicBezTo>
                        <a:pt x="127327" y="173617"/>
                        <a:pt x="119507" y="153280"/>
                        <a:pt x="105832" y="13065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9" name="Freeform: Shape 2357">
                  <a:extLst>
                    <a:ext uri="{FF2B5EF4-FFF2-40B4-BE49-F238E27FC236}">
                      <a16:creationId xmlns:a16="http://schemas.microsoft.com/office/drawing/2014/main" id="{0B0AFFF8-7372-AFAA-5FA8-9A72693072A4}"/>
                    </a:ext>
                  </a:extLst>
                </p:cNvPr>
                <p:cNvSpPr/>
                <p:nvPr/>
              </p:nvSpPr>
              <p:spPr>
                <a:xfrm>
                  <a:off x="11470944" y="396839"/>
                  <a:ext cx="134362" cy="165379"/>
                </a:xfrm>
                <a:custGeom>
                  <a:avLst/>
                  <a:gdLst>
                    <a:gd name="connsiteX0" fmla="*/ 35720 w 136703"/>
                    <a:gd name="connsiteY0" fmla="*/ 0 h 168510"/>
                    <a:gd name="connsiteX1" fmla="*/ 37389 w 136703"/>
                    <a:gd name="connsiteY1" fmla="*/ 31604 h 168510"/>
                    <a:gd name="connsiteX2" fmla="*/ 0 w 136703"/>
                    <a:gd name="connsiteY2" fmla="*/ 119661 h 168510"/>
                    <a:gd name="connsiteX3" fmla="*/ 135354 w 136703"/>
                    <a:gd name="connsiteY3" fmla="*/ 168510 h 168510"/>
                    <a:gd name="connsiteX4" fmla="*/ 136703 w 136703"/>
                    <a:gd name="connsiteY4" fmla="*/ 79927 h 168510"/>
                    <a:gd name="connsiteX5" fmla="*/ 35720 w 136703"/>
                    <a:gd name="connsiteY5" fmla="*/ 0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03" h="168510">
                      <a:moveTo>
                        <a:pt x="35720" y="0"/>
                      </a:moveTo>
                      <a:cubicBezTo>
                        <a:pt x="35720" y="0"/>
                        <a:pt x="44615" y="11451"/>
                        <a:pt x="37389" y="31604"/>
                      </a:cubicBezTo>
                      <a:cubicBezTo>
                        <a:pt x="28951" y="55170"/>
                        <a:pt x="3956" y="89797"/>
                        <a:pt x="0" y="119661"/>
                      </a:cubicBezTo>
                      <a:lnTo>
                        <a:pt x="135354" y="168510"/>
                      </a:lnTo>
                      <a:lnTo>
                        <a:pt x="136703" y="79927"/>
                      </a:lnTo>
                      <a:lnTo>
                        <a:pt x="35720" y="0"/>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0" name="Freeform: Shape 2358">
                  <a:extLst>
                    <a:ext uri="{FF2B5EF4-FFF2-40B4-BE49-F238E27FC236}">
                      <a16:creationId xmlns:a16="http://schemas.microsoft.com/office/drawing/2014/main" id="{568BB67F-5858-6124-3EFE-00B9B88AB409}"/>
                    </a:ext>
                  </a:extLst>
                </p:cNvPr>
                <p:cNvSpPr/>
                <p:nvPr/>
              </p:nvSpPr>
              <p:spPr>
                <a:xfrm>
                  <a:off x="11718342" y="352830"/>
                  <a:ext cx="59041" cy="98602"/>
                </a:xfrm>
                <a:custGeom>
                  <a:avLst/>
                  <a:gdLst>
                    <a:gd name="connsiteX0" fmla="*/ 52867 w 60070"/>
                    <a:gd name="connsiteY0" fmla="*/ 65086 h 100469"/>
                    <a:gd name="connsiteX1" fmla="*/ 6926 w 60070"/>
                    <a:gd name="connsiteY1" fmla="*/ 100469 h 100469"/>
                    <a:gd name="connsiteX2" fmla="*/ 20 w 60070"/>
                    <a:gd name="connsiteY2" fmla="*/ 70262 h 100469"/>
                    <a:gd name="connsiteX3" fmla="*/ 17354 w 60070"/>
                    <a:gd name="connsiteY3" fmla="*/ 15069 h 100469"/>
                    <a:gd name="connsiteX4" fmla="*/ 41776 w 60070"/>
                    <a:gd name="connsiteY4" fmla="*/ 0 h 100469"/>
                    <a:gd name="connsiteX5" fmla="*/ 58630 w 60070"/>
                    <a:gd name="connsiteY5" fmla="*/ 7237 h 100469"/>
                    <a:gd name="connsiteX6" fmla="*/ 52867 w 60070"/>
                    <a:gd name="connsiteY6" fmla="*/ 65086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0" h="100469">
                      <a:moveTo>
                        <a:pt x="52867" y="65086"/>
                      </a:moveTo>
                      <a:cubicBezTo>
                        <a:pt x="52867" y="65086"/>
                        <a:pt x="33635" y="97424"/>
                        <a:pt x="6926" y="100469"/>
                      </a:cubicBezTo>
                      <a:cubicBezTo>
                        <a:pt x="6926" y="100469"/>
                        <a:pt x="706" y="70674"/>
                        <a:pt x="20" y="70262"/>
                      </a:cubicBezTo>
                      <a:cubicBezTo>
                        <a:pt x="-666" y="69850"/>
                        <a:pt x="16622" y="16031"/>
                        <a:pt x="17354" y="15069"/>
                      </a:cubicBezTo>
                      <a:cubicBezTo>
                        <a:pt x="18085" y="14107"/>
                        <a:pt x="41776" y="0"/>
                        <a:pt x="41776" y="0"/>
                      </a:cubicBezTo>
                      <a:lnTo>
                        <a:pt x="58630" y="7237"/>
                      </a:lnTo>
                      <a:cubicBezTo>
                        <a:pt x="58630" y="7237"/>
                        <a:pt x="64392" y="50063"/>
                        <a:pt x="52867" y="6508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1" name="Freeform: Shape 2359">
                  <a:extLst>
                    <a:ext uri="{FF2B5EF4-FFF2-40B4-BE49-F238E27FC236}">
                      <a16:creationId xmlns:a16="http://schemas.microsoft.com/office/drawing/2014/main" id="{B76BD83C-9E42-11D0-F664-FC13D650BC40}"/>
                    </a:ext>
                  </a:extLst>
                </p:cNvPr>
                <p:cNvSpPr/>
                <p:nvPr/>
              </p:nvSpPr>
              <p:spPr>
                <a:xfrm>
                  <a:off x="11386965" y="247523"/>
                  <a:ext cx="116950" cy="165820"/>
                </a:xfrm>
                <a:custGeom>
                  <a:avLst/>
                  <a:gdLst>
                    <a:gd name="connsiteX0" fmla="*/ 82195 w 118988"/>
                    <a:gd name="connsiteY0" fmla="*/ 214 h 168959"/>
                    <a:gd name="connsiteX1" fmla="*/ 7554 w 118988"/>
                    <a:gd name="connsiteY1" fmla="*/ 77003 h 168959"/>
                    <a:gd name="connsiteX2" fmla="*/ 8195 w 118988"/>
                    <a:gd name="connsiteY2" fmla="*/ 104829 h 168959"/>
                    <a:gd name="connsiteX3" fmla="*/ 8 w 118988"/>
                    <a:gd name="connsiteY3" fmla="*/ 136891 h 168959"/>
                    <a:gd name="connsiteX4" fmla="*/ 19743 w 118988"/>
                    <a:gd name="connsiteY4" fmla="*/ 154846 h 168959"/>
                    <a:gd name="connsiteX5" fmla="*/ 37397 w 118988"/>
                    <a:gd name="connsiteY5" fmla="*/ 159998 h 168959"/>
                    <a:gd name="connsiteX6" fmla="*/ 50774 w 118988"/>
                    <a:gd name="connsiteY6" fmla="*/ 166755 h 168959"/>
                    <a:gd name="connsiteX7" fmla="*/ 93720 w 118988"/>
                    <a:gd name="connsiteY7" fmla="*/ 151800 h 168959"/>
                    <a:gd name="connsiteX8" fmla="*/ 102067 w 118988"/>
                    <a:gd name="connsiteY8" fmla="*/ 132127 h 168959"/>
                    <a:gd name="connsiteX9" fmla="*/ 107189 w 118988"/>
                    <a:gd name="connsiteY9" fmla="*/ 114562 h 168959"/>
                    <a:gd name="connsiteX10" fmla="*/ 117434 w 118988"/>
                    <a:gd name="connsiteY10" fmla="*/ 59277 h 168959"/>
                    <a:gd name="connsiteX11" fmla="*/ 118989 w 118988"/>
                    <a:gd name="connsiteY11" fmla="*/ 33353 h 168959"/>
                    <a:gd name="connsiteX12" fmla="*/ 82218 w 118988"/>
                    <a:gd name="connsiteY12" fmla="*/ 260 h 16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988" h="168959">
                      <a:moveTo>
                        <a:pt x="82195" y="214"/>
                      </a:moveTo>
                      <a:cubicBezTo>
                        <a:pt x="12334" y="-4321"/>
                        <a:pt x="6022" y="64590"/>
                        <a:pt x="7554" y="77003"/>
                      </a:cubicBezTo>
                      <a:cubicBezTo>
                        <a:pt x="8789" y="87103"/>
                        <a:pt x="10802" y="94798"/>
                        <a:pt x="8195" y="104829"/>
                      </a:cubicBezTo>
                      <a:cubicBezTo>
                        <a:pt x="5496" y="115249"/>
                        <a:pt x="-244" y="125829"/>
                        <a:pt x="8" y="136891"/>
                      </a:cubicBezTo>
                      <a:cubicBezTo>
                        <a:pt x="260" y="147884"/>
                        <a:pt x="10276" y="153128"/>
                        <a:pt x="19743" y="154846"/>
                      </a:cubicBezTo>
                      <a:cubicBezTo>
                        <a:pt x="26329" y="156037"/>
                        <a:pt x="31680" y="156540"/>
                        <a:pt x="37397" y="159998"/>
                      </a:cubicBezTo>
                      <a:cubicBezTo>
                        <a:pt x="41833" y="162678"/>
                        <a:pt x="45904" y="165014"/>
                        <a:pt x="50774" y="166755"/>
                      </a:cubicBezTo>
                      <a:cubicBezTo>
                        <a:pt x="67308" y="172617"/>
                        <a:pt x="84047" y="166503"/>
                        <a:pt x="93720" y="151800"/>
                      </a:cubicBezTo>
                      <a:cubicBezTo>
                        <a:pt x="97905" y="145456"/>
                        <a:pt x="99620" y="139066"/>
                        <a:pt x="102067" y="132127"/>
                      </a:cubicBezTo>
                      <a:cubicBezTo>
                        <a:pt x="104125" y="126264"/>
                        <a:pt x="105245" y="120447"/>
                        <a:pt x="107189" y="114562"/>
                      </a:cubicBezTo>
                      <a:cubicBezTo>
                        <a:pt x="113112" y="96561"/>
                        <a:pt x="114164" y="77942"/>
                        <a:pt x="117434" y="59277"/>
                      </a:cubicBezTo>
                      <a:lnTo>
                        <a:pt x="118989" y="33353"/>
                      </a:lnTo>
                      <a:cubicBezTo>
                        <a:pt x="109750" y="20413"/>
                        <a:pt x="100329" y="1428"/>
                        <a:pt x="82218" y="260"/>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2" name="Freeform: Shape 2360">
                  <a:extLst>
                    <a:ext uri="{FF2B5EF4-FFF2-40B4-BE49-F238E27FC236}">
                      <a16:creationId xmlns:a16="http://schemas.microsoft.com/office/drawing/2014/main" id="{BD6AA28E-76C3-A2CC-3F91-95F067587955}"/>
                    </a:ext>
                  </a:extLst>
                </p:cNvPr>
                <p:cNvSpPr/>
                <p:nvPr/>
              </p:nvSpPr>
              <p:spPr>
                <a:xfrm>
                  <a:off x="11386943" y="312756"/>
                  <a:ext cx="107579" cy="100586"/>
                </a:xfrm>
                <a:custGeom>
                  <a:avLst/>
                  <a:gdLst>
                    <a:gd name="connsiteX0" fmla="*/ 109453 w 109453"/>
                    <a:gd name="connsiteY0" fmla="*/ 40238 h 102490"/>
                    <a:gd name="connsiteX1" fmla="*/ 97882 w 109453"/>
                    <a:gd name="connsiteY1" fmla="*/ 40009 h 102490"/>
                    <a:gd name="connsiteX2" fmla="*/ 83361 w 109453"/>
                    <a:gd name="connsiteY2" fmla="*/ 43971 h 102490"/>
                    <a:gd name="connsiteX3" fmla="*/ 66782 w 109453"/>
                    <a:gd name="connsiteY3" fmla="*/ 36391 h 102490"/>
                    <a:gd name="connsiteX4" fmla="*/ 40484 w 109453"/>
                    <a:gd name="connsiteY4" fmla="*/ 49307 h 102490"/>
                    <a:gd name="connsiteX5" fmla="*/ 27404 w 109453"/>
                    <a:gd name="connsiteY5" fmla="*/ 3527 h 102490"/>
                    <a:gd name="connsiteX6" fmla="*/ 16999 w 109453"/>
                    <a:gd name="connsiteY6" fmla="*/ 1145 h 102490"/>
                    <a:gd name="connsiteX7" fmla="*/ 7349 w 109453"/>
                    <a:gd name="connsiteY7" fmla="*/ 0 h 102490"/>
                    <a:gd name="connsiteX8" fmla="*/ 7554 w 109453"/>
                    <a:gd name="connsiteY8" fmla="*/ 10535 h 102490"/>
                    <a:gd name="connsiteX9" fmla="*/ 8195 w 109453"/>
                    <a:gd name="connsiteY9" fmla="*/ 38360 h 102490"/>
                    <a:gd name="connsiteX10" fmla="*/ 8 w 109453"/>
                    <a:gd name="connsiteY10" fmla="*/ 70422 h 102490"/>
                    <a:gd name="connsiteX11" fmla="*/ 19743 w 109453"/>
                    <a:gd name="connsiteY11" fmla="*/ 88377 h 102490"/>
                    <a:gd name="connsiteX12" fmla="*/ 37397 w 109453"/>
                    <a:gd name="connsiteY12" fmla="*/ 93530 h 102490"/>
                    <a:gd name="connsiteX13" fmla="*/ 50774 w 109453"/>
                    <a:gd name="connsiteY13" fmla="*/ 100286 h 102490"/>
                    <a:gd name="connsiteX14" fmla="*/ 93720 w 109453"/>
                    <a:gd name="connsiteY14" fmla="*/ 85331 h 102490"/>
                    <a:gd name="connsiteX15" fmla="*/ 102067 w 109453"/>
                    <a:gd name="connsiteY15" fmla="*/ 65659 h 102490"/>
                    <a:gd name="connsiteX16" fmla="*/ 107189 w 109453"/>
                    <a:gd name="connsiteY16" fmla="*/ 48093 h 102490"/>
                    <a:gd name="connsiteX17" fmla="*/ 109453 w 109453"/>
                    <a:gd name="connsiteY17" fmla="*/ 40284 h 10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453" h="102490">
                      <a:moveTo>
                        <a:pt x="109453" y="40238"/>
                      </a:moveTo>
                      <a:cubicBezTo>
                        <a:pt x="106183" y="34604"/>
                        <a:pt x="103302" y="37124"/>
                        <a:pt x="97882" y="40009"/>
                      </a:cubicBezTo>
                      <a:cubicBezTo>
                        <a:pt x="93080" y="42551"/>
                        <a:pt x="88964" y="44864"/>
                        <a:pt x="83361" y="43971"/>
                      </a:cubicBezTo>
                      <a:cubicBezTo>
                        <a:pt x="77187" y="42964"/>
                        <a:pt x="72819" y="35612"/>
                        <a:pt x="66782" y="36391"/>
                      </a:cubicBezTo>
                      <a:cubicBezTo>
                        <a:pt x="59876" y="37284"/>
                        <a:pt x="47459" y="67102"/>
                        <a:pt x="40484" y="49307"/>
                      </a:cubicBezTo>
                      <a:cubicBezTo>
                        <a:pt x="34950" y="35177"/>
                        <a:pt x="43571" y="13123"/>
                        <a:pt x="27404" y="3527"/>
                      </a:cubicBezTo>
                      <a:cubicBezTo>
                        <a:pt x="24019" y="1512"/>
                        <a:pt x="20841" y="847"/>
                        <a:pt x="16999" y="1145"/>
                      </a:cubicBezTo>
                      <a:cubicBezTo>
                        <a:pt x="13500" y="1420"/>
                        <a:pt x="10276" y="2611"/>
                        <a:pt x="7349" y="0"/>
                      </a:cubicBezTo>
                      <a:cubicBezTo>
                        <a:pt x="7074" y="3458"/>
                        <a:pt x="7120" y="6985"/>
                        <a:pt x="7554" y="10535"/>
                      </a:cubicBezTo>
                      <a:cubicBezTo>
                        <a:pt x="8789" y="20634"/>
                        <a:pt x="10802" y="28329"/>
                        <a:pt x="8195" y="38360"/>
                      </a:cubicBezTo>
                      <a:cubicBezTo>
                        <a:pt x="5496" y="48780"/>
                        <a:pt x="-244" y="59361"/>
                        <a:pt x="8" y="70422"/>
                      </a:cubicBezTo>
                      <a:cubicBezTo>
                        <a:pt x="260" y="81415"/>
                        <a:pt x="10276" y="86660"/>
                        <a:pt x="19743" y="88377"/>
                      </a:cubicBezTo>
                      <a:cubicBezTo>
                        <a:pt x="26329" y="89568"/>
                        <a:pt x="31680" y="90072"/>
                        <a:pt x="37397" y="93530"/>
                      </a:cubicBezTo>
                      <a:cubicBezTo>
                        <a:pt x="41833" y="96210"/>
                        <a:pt x="45904" y="98546"/>
                        <a:pt x="50774" y="100286"/>
                      </a:cubicBezTo>
                      <a:cubicBezTo>
                        <a:pt x="67308" y="106149"/>
                        <a:pt x="84047" y="100034"/>
                        <a:pt x="93720" y="85331"/>
                      </a:cubicBezTo>
                      <a:cubicBezTo>
                        <a:pt x="97905" y="78988"/>
                        <a:pt x="99620" y="72598"/>
                        <a:pt x="102067" y="65659"/>
                      </a:cubicBezTo>
                      <a:cubicBezTo>
                        <a:pt x="104125" y="59796"/>
                        <a:pt x="105245" y="53979"/>
                        <a:pt x="107189" y="48093"/>
                      </a:cubicBezTo>
                      <a:cubicBezTo>
                        <a:pt x="108035" y="45506"/>
                        <a:pt x="108767" y="42895"/>
                        <a:pt x="109453" y="40284"/>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3" name="Freeform: Shape 2361">
                  <a:extLst>
                    <a:ext uri="{FF2B5EF4-FFF2-40B4-BE49-F238E27FC236}">
                      <a16:creationId xmlns:a16="http://schemas.microsoft.com/office/drawing/2014/main" id="{ED9554CD-38CF-AFBC-EBF4-9B702D5F4052}"/>
                    </a:ext>
                  </a:extLst>
                </p:cNvPr>
                <p:cNvSpPr/>
                <p:nvPr/>
              </p:nvSpPr>
              <p:spPr>
                <a:xfrm>
                  <a:off x="11470396" y="305018"/>
                  <a:ext cx="24171" cy="69231"/>
                </a:xfrm>
                <a:custGeom>
                  <a:avLst/>
                  <a:gdLst>
                    <a:gd name="connsiteX0" fmla="*/ 24593 w 24592"/>
                    <a:gd name="connsiteY0" fmla="*/ 1059 h 70542"/>
                    <a:gd name="connsiteX1" fmla="*/ 742 w 24592"/>
                    <a:gd name="connsiteY1" fmla="*/ 24327 h 70542"/>
                    <a:gd name="connsiteX2" fmla="*/ 15583 w 24592"/>
                    <a:gd name="connsiteY2" fmla="*/ 70543 h 70542"/>
                    <a:gd name="connsiteX3" fmla="*/ 24593 w 24592"/>
                    <a:gd name="connsiteY3" fmla="*/ 1059 h 70542"/>
                  </a:gdLst>
                  <a:ahLst/>
                  <a:cxnLst>
                    <a:cxn ang="0">
                      <a:pos x="connsiteX0" y="connsiteY0"/>
                    </a:cxn>
                    <a:cxn ang="0">
                      <a:pos x="connsiteX1" y="connsiteY1"/>
                    </a:cxn>
                    <a:cxn ang="0">
                      <a:pos x="connsiteX2" y="connsiteY2"/>
                    </a:cxn>
                    <a:cxn ang="0">
                      <a:pos x="connsiteX3" y="connsiteY3"/>
                    </a:cxn>
                  </a:cxnLst>
                  <a:rect l="l" t="t" r="r" b="b"/>
                  <a:pathLst>
                    <a:path w="24592" h="70542">
                      <a:moveTo>
                        <a:pt x="24593" y="1059"/>
                      </a:moveTo>
                      <a:cubicBezTo>
                        <a:pt x="24593" y="1059"/>
                        <a:pt x="6161" y="-7552"/>
                        <a:pt x="742" y="24327"/>
                      </a:cubicBezTo>
                      <a:cubicBezTo>
                        <a:pt x="742" y="24327"/>
                        <a:pt x="-5021" y="69192"/>
                        <a:pt x="15583" y="70543"/>
                      </a:cubicBezTo>
                      <a:lnTo>
                        <a:pt x="24593" y="1059"/>
                      </a:lnTo>
                      <a:close/>
                    </a:path>
                  </a:pathLst>
                </a:custGeom>
                <a:solidFill>
                  <a:srgbClr val="2CD5C4">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4" name="Freeform: Shape 2362">
                  <a:extLst>
                    <a:ext uri="{FF2B5EF4-FFF2-40B4-BE49-F238E27FC236}">
                      <a16:creationId xmlns:a16="http://schemas.microsoft.com/office/drawing/2014/main" id="{BB43EFBB-62B5-64B9-9648-F4662EE75760}"/>
                    </a:ext>
                  </a:extLst>
                </p:cNvPr>
                <p:cNvSpPr/>
                <p:nvPr/>
              </p:nvSpPr>
              <p:spPr>
                <a:xfrm>
                  <a:off x="11470396" y="314981"/>
                  <a:ext cx="18732" cy="59269"/>
                </a:xfrm>
                <a:custGeom>
                  <a:avLst/>
                  <a:gdLst>
                    <a:gd name="connsiteX0" fmla="*/ 5063 w 19058"/>
                    <a:gd name="connsiteY0" fmla="*/ 0 h 60391"/>
                    <a:gd name="connsiteX1" fmla="*/ 742 w 19058"/>
                    <a:gd name="connsiteY1" fmla="*/ 14176 h 60391"/>
                    <a:gd name="connsiteX2" fmla="*/ 15583 w 19058"/>
                    <a:gd name="connsiteY2" fmla="*/ 60392 h 60391"/>
                    <a:gd name="connsiteX3" fmla="*/ 19058 w 19058"/>
                    <a:gd name="connsiteY3" fmla="*/ 33620 h 60391"/>
                    <a:gd name="connsiteX4" fmla="*/ 5063 w 19058"/>
                    <a:gd name="connsiteY4" fmla="*/ 0 h 6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 h="60391">
                      <a:moveTo>
                        <a:pt x="5063" y="0"/>
                      </a:moveTo>
                      <a:cubicBezTo>
                        <a:pt x="3303" y="3481"/>
                        <a:pt x="1771" y="8084"/>
                        <a:pt x="742" y="14176"/>
                      </a:cubicBezTo>
                      <a:cubicBezTo>
                        <a:pt x="742" y="14176"/>
                        <a:pt x="-5021" y="59040"/>
                        <a:pt x="15583" y="60392"/>
                      </a:cubicBezTo>
                      <a:lnTo>
                        <a:pt x="19058" y="33620"/>
                      </a:lnTo>
                      <a:cubicBezTo>
                        <a:pt x="6961" y="31352"/>
                        <a:pt x="4972" y="12825"/>
                        <a:pt x="5063" y="0"/>
                      </a:cubicBezTo>
                      <a:close/>
                    </a:path>
                  </a:pathLst>
                </a:custGeom>
                <a:solidFill>
                  <a:srgbClr val="2CD5C4">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5" name="Freeform: Shape 2363">
                  <a:extLst>
                    <a:ext uri="{FF2B5EF4-FFF2-40B4-BE49-F238E27FC236}">
                      <a16:creationId xmlns:a16="http://schemas.microsoft.com/office/drawing/2014/main" id="{3833843F-44B6-C585-8D93-31FA18C07C88}"/>
                    </a:ext>
                  </a:extLst>
                </p:cNvPr>
                <p:cNvSpPr/>
                <p:nvPr/>
              </p:nvSpPr>
              <p:spPr>
                <a:xfrm>
                  <a:off x="11745805" y="377690"/>
                  <a:ext cx="20947" cy="28499"/>
                </a:xfrm>
                <a:custGeom>
                  <a:avLst/>
                  <a:gdLst>
                    <a:gd name="connsiteX0" fmla="*/ 21313 w 21312"/>
                    <a:gd name="connsiteY0" fmla="*/ 16695 h 29039"/>
                    <a:gd name="connsiteX1" fmla="*/ 457 w 21312"/>
                    <a:gd name="connsiteY1" fmla="*/ 0 h 29039"/>
                    <a:gd name="connsiteX2" fmla="*/ 0 w 21312"/>
                    <a:gd name="connsiteY2" fmla="*/ 7695 h 29039"/>
                    <a:gd name="connsiteX3" fmla="*/ 20558 w 21312"/>
                    <a:gd name="connsiteY3" fmla="*/ 29039 h 29039"/>
                    <a:gd name="connsiteX4" fmla="*/ 21313 w 21312"/>
                    <a:gd name="connsiteY4" fmla="*/ 16695 h 2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2" h="29039">
                      <a:moveTo>
                        <a:pt x="21313" y="16695"/>
                      </a:moveTo>
                      <a:lnTo>
                        <a:pt x="457" y="0"/>
                      </a:lnTo>
                      <a:lnTo>
                        <a:pt x="0" y="7695"/>
                      </a:lnTo>
                      <a:lnTo>
                        <a:pt x="20558" y="29039"/>
                      </a:lnTo>
                      <a:lnTo>
                        <a:pt x="21313" y="16695"/>
                      </a:ln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6" name="Freeform: Shape 2364">
                  <a:extLst>
                    <a:ext uri="{FF2B5EF4-FFF2-40B4-BE49-F238E27FC236}">
                      <a16:creationId xmlns:a16="http://schemas.microsoft.com/office/drawing/2014/main" id="{4B890A4D-4284-FC86-69F6-CEBFCD478FFF}"/>
                    </a:ext>
                  </a:extLst>
                </p:cNvPr>
                <p:cNvSpPr/>
                <p:nvPr/>
              </p:nvSpPr>
              <p:spPr>
                <a:xfrm>
                  <a:off x="11512599" y="204032"/>
                  <a:ext cx="242745" cy="377238"/>
                </a:xfrm>
                <a:custGeom>
                  <a:avLst/>
                  <a:gdLst>
                    <a:gd name="connsiteX0" fmla="*/ 15840 w 246974"/>
                    <a:gd name="connsiteY0" fmla="*/ 71987 h 384379"/>
                    <a:gd name="connsiteX1" fmla="*/ 7905 w 246974"/>
                    <a:gd name="connsiteY1" fmla="*/ 265895 h 384379"/>
                    <a:gd name="connsiteX2" fmla="*/ 117693 w 246974"/>
                    <a:gd name="connsiteY2" fmla="*/ 383059 h 384379"/>
                    <a:gd name="connsiteX3" fmla="*/ 227916 w 246974"/>
                    <a:gd name="connsiteY3" fmla="*/ 241550 h 384379"/>
                    <a:gd name="connsiteX4" fmla="*/ 238801 w 246974"/>
                    <a:gd name="connsiteY4" fmla="*/ 192335 h 384379"/>
                    <a:gd name="connsiteX5" fmla="*/ 202807 w 246974"/>
                    <a:gd name="connsiteY5" fmla="*/ 10244 h 384379"/>
                    <a:gd name="connsiteX6" fmla="*/ 15840 w 246974"/>
                    <a:gd name="connsiteY6" fmla="*/ 71987 h 38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74" h="384379">
                      <a:moveTo>
                        <a:pt x="15840" y="71987"/>
                      </a:moveTo>
                      <a:cubicBezTo>
                        <a:pt x="15840" y="71987"/>
                        <a:pt x="-13705" y="206053"/>
                        <a:pt x="7905" y="265895"/>
                      </a:cubicBezTo>
                      <a:cubicBezTo>
                        <a:pt x="7905" y="265895"/>
                        <a:pt x="51651" y="365357"/>
                        <a:pt x="117693" y="383059"/>
                      </a:cubicBezTo>
                      <a:cubicBezTo>
                        <a:pt x="117693" y="383059"/>
                        <a:pt x="171044" y="407954"/>
                        <a:pt x="227916" y="241550"/>
                      </a:cubicBezTo>
                      <a:lnTo>
                        <a:pt x="238801" y="192335"/>
                      </a:lnTo>
                      <a:cubicBezTo>
                        <a:pt x="238801" y="192335"/>
                        <a:pt x="272577" y="26000"/>
                        <a:pt x="202807" y="10244"/>
                      </a:cubicBezTo>
                      <a:cubicBezTo>
                        <a:pt x="202807" y="10244"/>
                        <a:pt x="51240" y="-37162"/>
                        <a:pt x="15840" y="71987"/>
                      </a:cubicBez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7" name="Freeform: Shape 2365">
                  <a:extLst>
                    <a:ext uri="{FF2B5EF4-FFF2-40B4-BE49-F238E27FC236}">
                      <a16:creationId xmlns:a16="http://schemas.microsoft.com/office/drawing/2014/main" id="{D79708B7-06F8-B6ED-DD68-7413A11C64C4}"/>
                    </a:ext>
                  </a:extLst>
                </p:cNvPr>
                <p:cNvSpPr/>
                <p:nvPr/>
              </p:nvSpPr>
              <p:spPr>
                <a:xfrm>
                  <a:off x="11600362" y="266680"/>
                  <a:ext cx="154096" cy="113527"/>
                </a:xfrm>
                <a:custGeom>
                  <a:avLst/>
                  <a:gdLst>
                    <a:gd name="connsiteX0" fmla="*/ 155546 w 156781"/>
                    <a:gd name="connsiteY0" fmla="*/ 69117 h 115676"/>
                    <a:gd name="connsiteX1" fmla="*/ 127533 w 156781"/>
                    <a:gd name="connsiteY1" fmla="*/ 20795 h 115676"/>
                    <a:gd name="connsiteX2" fmla="*/ 123554 w 156781"/>
                    <a:gd name="connsiteY2" fmla="*/ 10741 h 115676"/>
                    <a:gd name="connsiteX3" fmla="*/ 106106 w 156781"/>
                    <a:gd name="connsiteY3" fmla="*/ 0 h 115676"/>
                    <a:gd name="connsiteX4" fmla="*/ 101922 w 156781"/>
                    <a:gd name="connsiteY4" fmla="*/ 10420 h 115676"/>
                    <a:gd name="connsiteX5" fmla="*/ 72422 w 156781"/>
                    <a:gd name="connsiteY5" fmla="*/ 28787 h 115676"/>
                    <a:gd name="connsiteX6" fmla="*/ 49440 w 156781"/>
                    <a:gd name="connsiteY6" fmla="*/ 44750 h 115676"/>
                    <a:gd name="connsiteX7" fmla="*/ 29957 w 156781"/>
                    <a:gd name="connsiteY7" fmla="*/ 55468 h 115676"/>
                    <a:gd name="connsiteX8" fmla="*/ 5488 w 156781"/>
                    <a:gd name="connsiteY8" fmla="*/ 89431 h 115676"/>
                    <a:gd name="connsiteX9" fmla="*/ 0 w 156781"/>
                    <a:gd name="connsiteY9" fmla="*/ 107546 h 115676"/>
                    <a:gd name="connsiteX10" fmla="*/ 38715 w 156781"/>
                    <a:gd name="connsiteY10" fmla="*/ 83408 h 115676"/>
                    <a:gd name="connsiteX11" fmla="*/ 77888 w 156781"/>
                    <a:gd name="connsiteY11" fmla="*/ 71201 h 115676"/>
                    <a:gd name="connsiteX12" fmla="*/ 101121 w 156781"/>
                    <a:gd name="connsiteY12" fmla="*/ 49880 h 115676"/>
                    <a:gd name="connsiteX13" fmla="*/ 106975 w 156781"/>
                    <a:gd name="connsiteY13" fmla="*/ 66506 h 115676"/>
                    <a:gd name="connsiteX14" fmla="*/ 133570 w 156781"/>
                    <a:gd name="connsiteY14" fmla="*/ 100561 h 115676"/>
                    <a:gd name="connsiteX15" fmla="*/ 150241 w 156781"/>
                    <a:gd name="connsiteY15" fmla="*/ 114187 h 115676"/>
                    <a:gd name="connsiteX16" fmla="*/ 151705 w 156781"/>
                    <a:gd name="connsiteY16" fmla="*/ 115676 h 115676"/>
                    <a:gd name="connsiteX17" fmla="*/ 156781 w 156781"/>
                    <a:gd name="connsiteY17" fmla="*/ 70422 h 115676"/>
                    <a:gd name="connsiteX18" fmla="*/ 155501 w 156781"/>
                    <a:gd name="connsiteY18" fmla="*/ 69094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81" h="115676">
                      <a:moveTo>
                        <a:pt x="155546" y="69117"/>
                      </a:moveTo>
                      <a:cubicBezTo>
                        <a:pt x="142535" y="56109"/>
                        <a:pt x="136337" y="36757"/>
                        <a:pt x="127533" y="20795"/>
                      </a:cubicBezTo>
                      <a:cubicBezTo>
                        <a:pt x="125681" y="17428"/>
                        <a:pt x="125361" y="13810"/>
                        <a:pt x="123554" y="10741"/>
                      </a:cubicBezTo>
                      <a:cubicBezTo>
                        <a:pt x="118889" y="2886"/>
                        <a:pt x="114819" y="550"/>
                        <a:pt x="106106" y="0"/>
                      </a:cubicBezTo>
                      <a:lnTo>
                        <a:pt x="101922" y="10420"/>
                      </a:lnTo>
                      <a:cubicBezTo>
                        <a:pt x="90007" y="11565"/>
                        <a:pt x="81432" y="21734"/>
                        <a:pt x="72422" y="28787"/>
                      </a:cubicBezTo>
                      <a:cubicBezTo>
                        <a:pt x="65196" y="34444"/>
                        <a:pt x="57627" y="40559"/>
                        <a:pt x="49440" y="44750"/>
                      </a:cubicBezTo>
                      <a:cubicBezTo>
                        <a:pt x="42694" y="48208"/>
                        <a:pt x="35513" y="49994"/>
                        <a:pt x="29957" y="55468"/>
                      </a:cubicBezTo>
                      <a:cubicBezTo>
                        <a:pt x="19849" y="65476"/>
                        <a:pt x="12623" y="76949"/>
                        <a:pt x="5488" y="89431"/>
                      </a:cubicBezTo>
                      <a:lnTo>
                        <a:pt x="0" y="107546"/>
                      </a:lnTo>
                      <a:cubicBezTo>
                        <a:pt x="9513" y="95339"/>
                        <a:pt x="23256" y="86270"/>
                        <a:pt x="38715" y="83408"/>
                      </a:cubicBezTo>
                      <a:cubicBezTo>
                        <a:pt x="52070" y="80934"/>
                        <a:pt x="65333" y="77201"/>
                        <a:pt x="77888" y="71201"/>
                      </a:cubicBezTo>
                      <a:cubicBezTo>
                        <a:pt x="87469" y="66621"/>
                        <a:pt x="95015" y="58743"/>
                        <a:pt x="101121" y="49880"/>
                      </a:cubicBezTo>
                      <a:cubicBezTo>
                        <a:pt x="102790" y="55903"/>
                        <a:pt x="104871" y="61605"/>
                        <a:pt x="106975" y="66506"/>
                      </a:cubicBezTo>
                      <a:cubicBezTo>
                        <a:pt x="112761" y="80064"/>
                        <a:pt x="122159" y="91355"/>
                        <a:pt x="133570" y="100561"/>
                      </a:cubicBezTo>
                      <a:cubicBezTo>
                        <a:pt x="139196" y="105096"/>
                        <a:pt x="144936" y="109218"/>
                        <a:pt x="150241" y="114187"/>
                      </a:cubicBezTo>
                      <a:cubicBezTo>
                        <a:pt x="150767" y="114668"/>
                        <a:pt x="151224" y="115172"/>
                        <a:pt x="151705" y="115676"/>
                      </a:cubicBezTo>
                      <a:cubicBezTo>
                        <a:pt x="153397" y="105073"/>
                        <a:pt x="155592" y="88790"/>
                        <a:pt x="156781" y="70422"/>
                      </a:cubicBezTo>
                      <a:cubicBezTo>
                        <a:pt x="156370" y="69987"/>
                        <a:pt x="155935" y="69552"/>
                        <a:pt x="155501" y="69094"/>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8" name="Freeform: Shape 2366">
                  <a:extLst>
                    <a:ext uri="{FF2B5EF4-FFF2-40B4-BE49-F238E27FC236}">
                      <a16:creationId xmlns:a16="http://schemas.microsoft.com/office/drawing/2014/main" id="{C1BD69BF-8D99-3859-0CFE-D630F149AC1D}"/>
                    </a:ext>
                  </a:extLst>
                </p:cNvPr>
                <p:cNvSpPr/>
                <p:nvPr/>
              </p:nvSpPr>
              <p:spPr>
                <a:xfrm>
                  <a:off x="11511446" y="407987"/>
                  <a:ext cx="25330" cy="64753"/>
                </a:xfrm>
                <a:custGeom>
                  <a:avLst/>
                  <a:gdLst>
                    <a:gd name="connsiteX0" fmla="*/ 25772 w 25771"/>
                    <a:gd name="connsiteY0" fmla="*/ 5634 h 65979"/>
                    <a:gd name="connsiteX1" fmla="*/ 20741 w 25771"/>
                    <a:gd name="connsiteY1" fmla="*/ 65980 h 65979"/>
                    <a:gd name="connsiteX2" fmla="*/ 2424 w 25771"/>
                    <a:gd name="connsiteY2" fmla="*/ 47452 h 65979"/>
                    <a:gd name="connsiteX3" fmla="*/ 0 w 25771"/>
                    <a:gd name="connsiteY3" fmla="*/ 15344 h 65979"/>
                    <a:gd name="connsiteX4" fmla="*/ 8392 w 25771"/>
                    <a:gd name="connsiteY4" fmla="*/ 0 h 65979"/>
                    <a:gd name="connsiteX5" fmla="*/ 25749 w 25771"/>
                    <a:gd name="connsiteY5" fmla="*/ 5634 h 6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1" h="65979">
                      <a:moveTo>
                        <a:pt x="25772" y="5634"/>
                      </a:moveTo>
                      <a:cubicBezTo>
                        <a:pt x="25772" y="5634"/>
                        <a:pt x="3933" y="39482"/>
                        <a:pt x="20741" y="65980"/>
                      </a:cubicBezTo>
                      <a:lnTo>
                        <a:pt x="2424" y="47452"/>
                      </a:lnTo>
                      <a:lnTo>
                        <a:pt x="0" y="15344"/>
                      </a:lnTo>
                      <a:lnTo>
                        <a:pt x="8392" y="0"/>
                      </a:lnTo>
                      <a:lnTo>
                        <a:pt x="25749" y="5634"/>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9" name="Freeform: Shape 2367">
                  <a:extLst>
                    <a:ext uri="{FF2B5EF4-FFF2-40B4-BE49-F238E27FC236}">
                      <a16:creationId xmlns:a16="http://schemas.microsoft.com/office/drawing/2014/main" id="{141E28FE-06DB-56F2-C64F-BAA4DE2C47E3}"/>
                    </a:ext>
                  </a:extLst>
                </p:cNvPr>
                <p:cNvSpPr/>
                <p:nvPr/>
              </p:nvSpPr>
              <p:spPr>
                <a:xfrm>
                  <a:off x="11568300" y="287448"/>
                  <a:ext cx="78205" cy="129170"/>
                </a:xfrm>
                <a:custGeom>
                  <a:avLst/>
                  <a:gdLst>
                    <a:gd name="connsiteX0" fmla="*/ 65482 w 79568"/>
                    <a:gd name="connsiteY0" fmla="*/ 0 h 131615"/>
                    <a:gd name="connsiteX1" fmla="*/ 1612 w 79568"/>
                    <a:gd name="connsiteY1" fmla="*/ 131616 h 131615"/>
                    <a:gd name="connsiteX2" fmla="*/ 79568 w 79568"/>
                    <a:gd name="connsiteY2" fmla="*/ 54712 h 131615"/>
                    <a:gd name="connsiteX3" fmla="*/ 65482 w 79568"/>
                    <a:gd name="connsiteY3" fmla="*/ 0 h 131615"/>
                  </a:gdLst>
                  <a:ahLst/>
                  <a:cxnLst>
                    <a:cxn ang="0">
                      <a:pos x="connsiteX0" y="connsiteY0"/>
                    </a:cxn>
                    <a:cxn ang="0">
                      <a:pos x="connsiteX1" y="connsiteY1"/>
                    </a:cxn>
                    <a:cxn ang="0">
                      <a:pos x="connsiteX2" y="connsiteY2"/>
                    </a:cxn>
                    <a:cxn ang="0">
                      <a:pos x="connsiteX3" y="connsiteY3"/>
                    </a:cxn>
                  </a:cxnLst>
                  <a:rect l="l" t="t" r="r" b="b"/>
                  <a:pathLst>
                    <a:path w="79568" h="131615">
                      <a:moveTo>
                        <a:pt x="65482" y="0"/>
                      </a:moveTo>
                      <a:cubicBezTo>
                        <a:pt x="-16042" y="55330"/>
                        <a:pt x="1612" y="131616"/>
                        <a:pt x="1612" y="131616"/>
                      </a:cubicBezTo>
                      <a:cubicBezTo>
                        <a:pt x="12955" y="91423"/>
                        <a:pt x="79568" y="54712"/>
                        <a:pt x="79568" y="54712"/>
                      </a:cubicBezTo>
                      <a:lnTo>
                        <a:pt x="65482" y="0"/>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0" name="Freeform: Shape 2368">
                  <a:extLst>
                    <a:ext uri="{FF2B5EF4-FFF2-40B4-BE49-F238E27FC236}">
                      <a16:creationId xmlns:a16="http://schemas.microsoft.com/office/drawing/2014/main" id="{0BF30946-C279-4F61-982D-45FCA9C031E8}"/>
                    </a:ext>
                  </a:extLst>
                </p:cNvPr>
                <p:cNvSpPr/>
                <p:nvPr/>
              </p:nvSpPr>
              <p:spPr>
                <a:xfrm>
                  <a:off x="11512547" y="406167"/>
                  <a:ext cx="24791" cy="13983"/>
                </a:xfrm>
                <a:custGeom>
                  <a:avLst/>
                  <a:gdLst>
                    <a:gd name="connsiteX0" fmla="*/ 25200 w 25223"/>
                    <a:gd name="connsiteY0" fmla="*/ 7099 h 14248"/>
                    <a:gd name="connsiteX1" fmla="*/ 0 w 25223"/>
                    <a:gd name="connsiteY1" fmla="*/ 10787 h 14248"/>
                    <a:gd name="connsiteX2" fmla="*/ 6632 w 25223"/>
                    <a:gd name="connsiteY2" fmla="*/ 0 h 14248"/>
                    <a:gd name="connsiteX3" fmla="*/ 25223 w 25223"/>
                    <a:gd name="connsiteY3" fmla="*/ 7099 h 14248"/>
                  </a:gdLst>
                  <a:ahLst/>
                  <a:cxnLst>
                    <a:cxn ang="0">
                      <a:pos x="connsiteX0" y="connsiteY0"/>
                    </a:cxn>
                    <a:cxn ang="0">
                      <a:pos x="connsiteX1" y="connsiteY1"/>
                    </a:cxn>
                    <a:cxn ang="0">
                      <a:pos x="connsiteX2" y="connsiteY2"/>
                    </a:cxn>
                    <a:cxn ang="0">
                      <a:pos x="connsiteX3" y="connsiteY3"/>
                    </a:cxn>
                  </a:cxnLst>
                  <a:rect l="l" t="t" r="r" b="b"/>
                  <a:pathLst>
                    <a:path w="25223" h="14248">
                      <a:moveTo>
                        <a:pt x="25200" y="7099"/>
                      </a:moveTo>
                      <a:cubicBezTo>
                        <a:pt x="25200" y="7099"/>
                        <a:pt x="14933" y="20337"/>
                        <a:pt x="0" y="10787"/>
                      </a:cubicBezTo>
                      <a:lnTo>
                        <a:pt x="6632" y="0"/>
                      </a:lnTo>
                      <a:lnTo>
                        <a:pt x="25223" y="7099"/>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1" name="Freeform: Shape 2369">
                  <a:extLst>
                    <a:ext uri="{FF2B5EF4-FFF2-40B4-BE49-F238E27FC236}">
                      <a16:creationId xmlns:a16="http://schemas.microsoft.com/office/drawing/2014/main" id="{55A39738-1311-A878-6D78-A114A6CD351C}"/>
                    </a:ext>
                  </a:extLst>
                </p:cNvPr>
                <p:cNvSpPr/>
                <p:nvPr/>
              </p:nvSpPr>
              <p:spPr>
                <a:xfrm>
                  <a:off x="11478409" y="180162"/>
                  <a:ext cx="298191" cy="251030"/>
                </a:xfrm>
                <a:custGeom>
                  <a:avLst/>
                  <a:gdLst>
                    <a:gd name="connsiteX0" fmla="*/ 216829 w 303387"/>
                    <a:gd name="connsiteY0" fmla="*/ 23435 h 255782"/>
                    <a:gd name="connsiteX1" fmla="*/ 80743 w 303387"/>
                    <a:gd name="connsiteY1" fmla="*/ 17275 h 255782"/>
                    <a:gd name="connsiteX2" fmla="*/ 26821 w 303387"/>
                    <a:gd name="connsiteY2" fmla="*/ 85316 h 255782"/>
                    <a:gd name="connsiteX3" fmla="*/ 3748 w 303387"/>
                    <a:gd name="connsiteY3" fmla="*/ 162425 h 255782"/>
                    <a:gd name="connsiteX4" fmla="*/ 9236 w 303387"/>
                    <a:gd name="connsiteY4" fmla="*/ 241299 h 255782"/>
                    <a:gd name="connsiteX5" fmla="*/ 35076 w 303387"/>
                    <a:gd name="connsiteY5" fmla="*/ 243772 h 255782"/>
                    <a:gd name="connsiteX6" fmla="*/ 74295 w 303387"/>
                    <a:gd name="connsiteY6" fmla="*/ 173670 h 255782"/>
                    <a:gd name="connsiteX7" fmla="*/ 78434 w 303387"/>
                    <a:gd name="connsiteY7" fmla="*/ 211229 h 255782"/>
                    <a:gd name="connsiteX8" fmla="*/ 112072 w 303387"/>
                    <a:gd name="connsiteY8" fmla="*/ 205206 h 255782"/>
                    <a:gd name="connsiteX9" fmla="*/ 186667 w 303387"/>
                    <a:gd name="connsiteY9" fmla="*/ 157066 h 255782"/>
                    <a:gd name="connsiteX10" fmla="*/ 232860 w 303387"/>
                    <a:gd name="connsiteY10" fmla="*/ 108057 h 255782"/>
                    <a:gd name="connsiteX11" fmla="*/ 259272 w 303387"/>
                    <a:gd name="connsiteY11" fmla="*/ 172937 h 255782"/>
                    <a:gd name="connsiteX12" fmla="*/ 277155 w 303387"/>
                    <a:gd name="connsiteY12" fmla="*/ 195060 h 255782"/>
                    <a:gd name="connsiteX13" fmla="*/ 297781 w 303387"/>
                    <a:gd name="connsiteY13" fmla="*/ 134898 h 255782"/>
                    <a:gd name="connsiteX14" fmla="*/ 272032 w 303387"/>
                    <a:gd name="connsiteY14" fmla="*/ 40108 h 255782"/>
                    <a:gd name="connsiteX15" fmla="*/ 216852 w 303387"/>
                    <a:gd name="connsiteY15" fmla="*/ 23435 h 2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387" h="255782">
                      <a:moveTo>
                        <a:pt x="216829" y="23435"/>
                      </a:moveTo>
                      <a:cubicBezTo>
                        <a:pt x="216829" y="23435"/>
                        <a:pt x="151245" y="-24910"/>
                        <a:pt x="80743" y="17275"/>
                      </a:cubicBezTo>
                      <a:cubicBezTo>
                        <a:pt x="32584" y="46085"/>
                        <a:pt x="26821" y="85316"/>
                        <a:pt x="26821" y="85316"/>
                      </a:cubicBezTo>
                      <a:cubicBezTo>
                        <a:pt x="12071" y="98965"/>
                        <a:pt x="11774" y="116301"/>
                        <a:pt x="3748" y="162425"/>
                      </a:cubicBezTo>
                      <a:cubicBezTo>
                        <a:pt x="3748" y="162425"/>
                        <a:pt x="-7618" y="209923"/>
                        <a:pt x="9236" y="241299"/>
                      </a:cubicBezTo>
                      <a:cubicBezTo>
                        <a:pt x="9236" y="241299"/>
                        <a:pt x="22248" y="272170"/>
                        <a:pt x="35076" y="243772"/>
                      </a:cubicBezTo>
                      <a:lnTo>
                        <a:pt x="74295" y="173670"/>
                      </a:lnTo>
                      <a:cubicBezTo>
                        <a:pt x="74295" y="173670"/>
                        <a:pt x="78937" y="178205"/>
                        <a:pt x="78434" y="211229"/>
                      </a:cubicBezTo>
                      <a:cubicBezTo>
                        <a:pt x="78434" y="211229"/>
                        <a:pt x="78251" y="232802"/>
                        <a:pt x="112072" y="205206"/>
                      </a:cubicBezTo>
                      <a:cubicBezTo>
                        <a:pt x="112072" y="205206"/>
                        <a:pt x="157122" y="168952"/>
                        <a:pt x="186667" y="157066"/>
                      </a:cubicBezTo>
                      <a:cubicBezTo>
                        <a:pt x="186667" y="157066"/>
                        <a:pt x="226777" y="141402"/>
                        <a:pt x="232860" y="108057"/>
                      </a:cubicBezTo>
                      <a:cubicBezTo>
                        <a:pt x="232860" y="108057"/>
                        <a:pt x="236610" y="150471"/>
                        <a:pt x="259272" y="172937"/>
                      </a:cubicBezTo>
                      <a:cubicBezTo>
                        <a:pt x="259272" y="172937"/>
                        <a:pt x="274822" y="190778"/>
                        <a:pt x="277155" y="195060"/>
                      </a:cubicBezTo>
                      <a:cubicBezTo>
                        <a:pt x="277155" y="195060"/>
                        <a:pt x="288177" y="178021"/>
                        <a:pt x="297781" y="134898"/>
                      </a:cubicBezTo>
                      <a:cubicBezTo>
                        <a:pt x="297781" y="134898"/>
                        <a:pt x="321289" y="81445"/>
                        <a:pt x="272032" y="40108"/>
                      </a:cubicBezTo>
                      <a:cubicBezTo>
                        <a:pt x="245551" y="17893"/>
                        <a:pt x="216852" y="23435"/>
                        <a:pt x="216852" y="23435"/>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2" name="Freeform: Shape 2370">
                  <a:extLst>
                    <a:ext uri="{FF2B5EF4-FFF2-40B4-BE49-F238E27FC236}">
                      <a16:creationId xmlns:a16="http://schemas.microsoft.com/office/drawing/2014/main" id="{01AB1C62-1A95-2F66-B8A0-1204603E3170}"/>
                    </a:ext>
                  </a:extLst>
                </p:cNvPr>
                <p:cNvSpPr/>
                <p:nvPr/>
              </p:nvSpPr>
              <p:spPr>
                <a:xfrm>
                  <a:off x="11478386" y="301213"/>
                  <a:ext cx="137236" cy="129978"/>
                </a:xfrm>
                <a:custGeom>
                  <a:avLst/>
                  <a:gdLst>
                    <a:gd name="connsiteX0" fmla="*/ 137090 w 139627"/>
                    <a:gd name="connsiteY0" fmla="*/ 47533 h 132439"/>
                    <a:gd name="connsiteX1" fmla="*/ 104732 w 139627"/>
                    <a:gd name="connsiteY1" fmla="*/ 34685 h 132439"/>
                    <a:gd name="connsiteX2" fmla="*/ 77336 w 139627"/>
                    <a:gd name="connsiteY2" fmla="*/ 16203 h 132439"/>
                    <a:gd name="connsiteX3" fmla="*/ 49392 w 139627"/>
                    <a:gd name="connsiteY3" fmla="*/ 699 h 132439"/>
                    <a:gd name="connsiteX4" fmla="*/ 23505 w 139627"/>
                    <a:gd name="connsiteY4" fmla="*/ 20417 h 132439"/>
                    <a:gd name="connsiteX5" fmla="*/ 5165 w 139627"/>
                    <a:gd name="connsiteY5" fmla="*/ 31502 h 132439"/>
                    <a:gd name="connsiteX6" fmla="*/ 3748 w 139627"/>
                    <a:gd name="connsiteY6" fmla="*/ 39082 h 132439"/>
                    <a:gd name="connsiteX7" fmla="*/ 9236 w 139627"/>
                    <a:gd name="connsiteY7" fmla="*/ 117955 h 132439"/>
                    <a:gd name="connsiteX8" fmla="*/ 35076 w 139627"/>
                    <a:gd name="connsiteY8" fmla="*/ 120429 h 132439"/>
                    <a:gd name="connsiteX9" fmla="*/ 74295 w 139627"/>
                    <a:gd name="connsiteY9" fmla="*/ 50327 h 132439"/>
                    <a:gd name="connsiteX10" fmla="*/ 78434 w 139627"/>
                    <a:gd name="connsiteY10" fmla="*/ 87885 h 132439"/>
                    <a:gd name="connsiteX11" fmla="*/ 112072 w 139627"/>
                    <a:gd name="connsiteY11" fmla="*/ 81862 h 132439"/>
                    <a:gd name="connsiteX12" fmla="*/ 139628 w 139627"/>
                    <a:gd name="connsiteY12" fmla="*/ 61320 h 132439"/>
                    <a:gd name="connsiteX13" fmla="*/ 137090 w 139627"/>
                    <a:gd name="connsiteY13" fmla="*/ 47556 h 1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27" h="132439">
                      <a:moveTo>
                        <a:pt x="137090" y="47533"/>
                      </a:moveTo>
                      <a:cubicBezTo>
                        <a:pt x="131784" y="33563"/>
                        <a:pt x="117103" y="36174"/>
                        <a:pt x="104732" y="34685"/>
                      </a:cubicBezTo>
                      <a:cubicBezTo>
                        <a:pt x="92566" y="33219"/>
                        <a:pt x="83831" y="26509"/>
                        <a:pt x="77336" y="16203"/>
                      </a:cubicBezTo>
                      <a:cubicBezTo>
                        <a:pt x="70430" y="5256"/>
                        <a:pt x="63524" y="-2416"/>
                        <a:pt x="49392" y="699"/>
                      </a:cubicBezTo>
                      <a:cubicBezTo>
                        <a:pt x="38644" y="3058"/>
                        <a:pt x="31303" y="13043"/>
                        <a:pt x="23505" y="20417"/>
                      </a:cubicBezTo>
                      <a:cubicBezTo>
                        <a:pt x="19389" y="24311"/>
                        <a:pt x="10631" y="31410"/>
                        <a:pt x="5165" y="31502"/>
                      </a:cubicBezTo>
                      <a:cubicBezTo>
                        <a:pt x="4685" y="33975"/>
                        <a:pt x="4205" y="36494"/>
                        <a:pt x="3748" y="39082"/>
                      </a:cubicBezTo>
                      <a:cubicBezTo>
                        <a:pt x="3748" y="39082"/>
                        <a:pt x="-7618" y="86580"/>
                        <a:pt x="9236" y="117955"/>
                      </a:cubicBezTo>
                      <a:cubicBezTo>
                        <a:pt x="9236" y="117955"/>
                        <a:pt x="22248" y="148827"/>
                        <a:pt x="35076" y="120429"/>
                      </a:cubicBezTo>
                      <a:lnTo>
                        <a:pt x="74295" y="50327"/>
                      </a:lnTo>
                      <a:cubicBezTo>
                        <a:pt x="74295" y="50327"/>
                        <a:pt x="78937" y="54861"/>
                        <a:pt x="78434" y="87885"/>
                      </a:cubicBezTo>
                      <a:cubicBezTo>
                        <a:pt x="78434" y="87885"/>
                        <a:pt x="78251" y="109459"/>
                        <a:pt x="112072" y="81862"/>
                      </a:cubicBezTo>
                      <a:cubicBezTo>
                        <a:pt x="112072" y="81862"/>
                        <a:pt x="124009" y="72244"/>
                        <a:pt x="139628" y="61320"/>
                      </a:cubicBezTo>
                      <a:cubicBezTo>
                        <a:pt x="139422" y="56304"/>
                        <a:pt x="138644" y="51586"/>
                        <a:pt x="137090" y="4755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3" name="Freeform: Shape 2371">
                  <a:extLst>
                    <a:ext uri="{FF2B5EF4-FFF2-40B4-BE49-F238E27FC236}">
                      <a16:creationId xmlns:a16="http://schemas.microsoft.com/office/drawing/2014/main" id="{BFF1BF7B-7B6C-346A-C500-38CA01A3FD34}"/>
                    </a:ext>
                  </a:extLst>
                </p:cNvPr>
                <p:cNvSpPr/>
                <p:nvPr/>
              </p:nvSpPr>
              <p:spPr>
                <a:xfrm>
                  <a:off x="11568378" y="287448"/>
                  <a:ext cx="78127" cy="106806"/>
                </a:xfrm>
                <a:custGeom>
                  <a:avLst/>
                  <a:gdLst>
                    <a:gd name="connsiteX0" fmla="*/ 79488 w 79488"/>
                    <a:gd name="connsiteY0" fmla="*/ 54712 h 108828"/>
                    <a:gd name="connsiteX1" fmla="*/ 52527 w 79488"/>
                    <a:gd name="connsiteY1" fmla="*/ 72232 h 108828"/>
                    <a:gd name="connsiteX2" fmla="*/ 52504 w 79488"/>
                    <a:gd name="connsiteY2" fmla="*/ 72255 h 108828"/>
                    <a:gd name="connsiteX3" fmla="*/ 20490 w 79488"/>
                    <a:gd name="connsiteY3" fmla="*/ 95889 h 108828"/>
                    <a:gd name="connsiteX4" fmla="*/ 0 w 79488"/>
                    <a:gd name="connsiteY4" fmla="*/ 108829 h 108828"/>
                    <a:gd name="connsiteX5" fmla="*/ 65402 w 79488"/>
                    <a:gd name="connsiteY5" fmla="*/ 0 h 108828"/>
                    <a:gd name="connsiteX6" fmla="*/ 79488 w 79488"/>
                    <a:gd name="connsiteY6" fmla="*/ 54712 h 10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8" h="108828">
                      <a:moveTo>
                        <a:pt x="79488" y="54712"/>
                      </a:moveTo>
                      <a:cubicBezTo>
                        <a:pt x="79488" y="54712"/>
                        <a:pt x="67346" y="61422"/>
                        <a:pt x="52527" y="72232"/>
                      </a:cubicBezTo>
                      <a:cubicBezTo>
                        <a:pt x="52504" y="72232"/>
                        <a:pt x="52504" y="72255"/>
                        <a:pt x="52504" y="72255"/>
                      </a:cubicBezTo>
                      <a:cubicBezTo>
                        <a:pt x="34759" y="84415"/>
                        <a:pt x="20490" y="95889"/>
                        <a:pt x="20490" y="95889"/>
                      </a:cubicBezTo>
                      <a:cubicBezTo>
                        <a:pt x="11457" y="103263"/>
                        <a:pt x="4848" y="107134"/>
                        <a:pt x="0" y="108829"/>
                      </a:cubicBezTo>
                      <a:cubicBezTo>
                        <a:pt x="1029" y="81965"/>
                        <a:pt x="11685" y="36459"/>
                        <a:pt x="65402" y="0"/>
                      </a:cubicBezTo>
                      <a:lnTo>
                        <a:pt x="79488" y="54712"/>
                      </a:ln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4" name="Freeform: Shape 2372">
                  <a:extLst>
                    <a:ext uri="{FF2B5EF4-FFF2-40B4-BE49-F238E27FC236}">
                      <a16:creationId xmlns:a16="http://schemas.microsoft.com/office/drawing/2014/main" id="{D040CC4A-F9D3-DB4A-E4CA-E147FA674595}"/>
                    </a:ext>
                  </a:extLst>
                </p:cNvPr>
                <p:cNvSpPr/>
                <p:nvPr/>
              </p:nvSpPr>
              <p:spPr>
                <a:xfrm>
                  <a:off x="11738050" y="301990"/>
                  <a:ext cx="31106" cy="28027"/>
                </a:xfrm>
                <a:custGeom>
                  <a:avLst/>
                  <a:gdLst>
                    <a:gd name="connsiteX0" fmla="*/ 31626 w 31648"/>
                    <a:gd name="connsiteY0" fmla="*/ 19192 h 28558"/>
                    <a:gd name="connsiteX1" fmla="*/ 0 w 31648"/>
                    <a:gd name="connsiteY1" fmla="*/ 0 h 28558"/>
                    <a:gd name="connsiteX2" fmla="*/ 12920 w 31648"/>
                    <a:gd name="connsiteY2" fmla="*/ 23749 h 28558"/>
                    <a:gd name="connsiteX3" fmla="*/ 29202 w 31648"/>
                    <a:gd name="connsiteY3" fmla="*/ 28558 h 28558"/>
                    <a:gd name="connsiteX4" fmla="*/ 31649 w 31648"/>
                    <a:gd name="connsiteY4" fmla="*/ 19192 h 2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48" h="28558">
                      <a:moveTo>
                        <a:pt x="31626" y="19192"/>
                      </a:moveTo>
                      <a:cubicBezTo>
                        <a:pt x="15001" y="13329"/>
                        <a:pt x="0" y="0"/>
                        <a:pt x="0" y="0"/>
                      </a:cubicBezTo>
                      <a:lnTo>
                        <a:pt x="12920" y="23749"/>
                      </a:lnTo>
                      <a:lnTo>
                        <a:pt x="29202" y="28558"/>
                      </a:lnTo>
                      <a:cubicBezTo>
                        <a:pt x="30025" y="25604"/>
                        <a:pt x="30826" y="22489"/>
                        <a:pt x="31649" y="19192"/>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5" name="Freeform: Shape 2373">
                  <a:extLst>
                    <a:ext uri="{FF2B5EF4-FFF2-40B4-BE49-F238E27FC236}">
                      <a16:creationId xmlns:a16="http://schemas.microsoft.com/office/drawing/2014/main" id="{5CDA0140-B5A2-0D7D-F50E-CF6B3DF37B05}"/>
                    </a:ext>
                  </a:extLst>
                </p:cNvPr>
                <p:cNvSpPr/>
                <p:nvPr/>
              </p:nvSpPr>
              <p:spPr>
                <a:xfrm>
                  <a:off x="11561210" y="251418"/>
                  <a:ext cx="112401" cy="214467"/>
                </a:xfrm>
                <a:custGeom>
                  <a:avLst/>
                  <a:gdLst>
                    <a:gd name="connsiteX0" fmla="*/ 73221 w 114359"/>
                    <a:gd name="connsiteY0" fmla="*/ 36253 h 218527"/>
                    <a:gd name="connsiteX1" fmla="*/ 21288 w 114359"/>
                    <a:gd name="connsiteY1" fmla="*/ 218527 h 218527"/>
                    <a:gd name="connsiteX2" fmla="*/ 90577 w 114359"/>
                    <a:gd name="connsiteY2" fmla="*/ 90026 h 218527"/>
                    <a:gd name="connsiteX3" fmla="*/ 114360 w 114359"/>
                    <a:gd name="connsiteY3" fmla="*/ 0 h 218527"/>
                    <a:gd name="connsiteX4" fmla="*/ 73244 w 114359"/>
                    <a:gd name="connsiteY4" fmla="*/ 36276 h 218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9" h="218527">
                      <a:moveTo>
                        <a:pt x="73221" y="36253"/>
                      </a:moveTo>
                      <a:cubicBezTo>
                        <a:pt x="-51935" y="99622"/>
                        <a:pt x="21288" y="218527"/>
                        <a:pt x="21288" y="218527"/>
                      </a:cubicBezTo>
                      <a:cubicBezTo>
                        <a:pt x="30206" y="177739"/>
                        <a:pt x="90577" y="90026"/>
                        <a:pt x="90577" y="90026"/>
                      </a:cubicBezTo>
                      <a:lnTo>
                        <a:pt x="114360" y="0"/>
                      </a:lnTo>
                      <a:cubicBezTo>
                        <a:pt x="103200" y="19237"/>
                        <a:pt x="73244" y="36276"/>
                        <a:pt x="73244" y="36276"/>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6" name="Freeform: Shape 2374">
                  <a:extLst>
                    <a:ext uri="{FF2B5EF4-FFF2-40B4-BE49-F238E27FC236}">
                      <a16:creationId xmlns:a16="http://schemas.microsoft.com/office/drawing/2014/main" id="{4FEB3BCD-1F0F-C394-5158-789CEEDCFDF0}"/>
                    </a:ext>
                  </a:extLst>
                </p:cNvPr>
                <p:cNvSpPr/>
                <p:nvPr/>
              </p:nvSpPr>
              <p:spPr>
                <a:xfrm>
                  <a:off x="11584359" y="277820"/>
                  <a:ext cx="86086" cy="109467"/>
                </a:xfrm>
                <a:custGeom>
                  <a:avLst/>
                  <a:gdLst>
                    <a:gd name="connsiteX0" fmla="*/ 36063 w 87586"/>
                    <a:gd name="connsiteY0" fmla="*/ 49636 h 111539"/>
                    <a:gd name="connsiteX1" fmla="*/ 41391 w 87586"/>
                    <a:gd name="connsiteY1" fmla="*/ 44437 h 111539"/>
                    <a:gd name="connsiteX2" fmla="*/ 46673 w 87586"/>
                    <a:gd name="connsiteY2" fmla="*/ 39536 h 111539"/>
                    <a:gd name="connsiteX3" fmla="*/ 57101 w 87586"/>
                    <a:gd name="connsiteY3" fmla="*/ 30742 h 111539"/>
                    <a:gd name="connsiteX4" fmla="*/ 66843 w 87586"/>
                    <a:gd name="connsiteY4" fmla="*/ 23368 h 111539"/>
                    <a:gd name="connsiteX5" fmla="*/ 71004 w 87586"/>
                    <a:gd name="connsiteY5" fmla="*/ 19841 h 111539"/>
                    <a:gd name="connsiteX6" fmla="*/ 74663 w 87586"/>
                    <a:gd name="connsiteY6" fmla="*/ 16428 h 111539"/>
                    <a:gd name="connsiteX7" fmla="*/ 80220 w 87586"/>
                    <a:gd name="connsiteY7" fmla="*/ 9856 h 111539"/>
                    <a:gd name="connsiteX8" fmla="*/ 84039 w 87586"/>
                    <a:gd name="connsiteY8" fmla="*/ 4520 h 111539"/>
                    <a:gd name="connsiteX9" fmla="*/ 87538 w 87586"/>
                    <a:gd name="connsiteY9" fmla="*/ 8 h 111539"/>
                    <a:gd name="connsiteX10" fmla="*/ 85480 w 87586"/>
                    <a:gd name="connsiteY10" fmla="*/ 5367 h 111539"/>
                    <a:gd name="connsiteX11" fmla="*/ 82187 w 87586"/>
                    <a:gd name="connsiteY11" fmla="*/ 11230 h 111539"/>
                    <a:gd name="connsiteX12" fmla="*/ 76881 w 87586"/>
                    <a:gd name="connsiteY12" fmla="*/ 18490 h 111539"/>
                    <a:gd name="connsiteX13" fmla="*/ 73268 w 87586"/>
                    <a:gd name="connsiteY13" fmla="*/ 22268 h 111539"/>
                    <a:gd name="connsiteX14" fmla="*/ 69129 w 87586"/>
                    <a:gd name="connsiteY14" fmla="*/ 26093 h 111539"/>
                    <a:gd name="connsiteX15" fmla="*/ 59571 w 87586"/>
                    <a:gd name="connsiteY15" fmla="*/ 33811 h 111539"/>
                    <a:gd name="connsiteX16" fmla="*/ 49486 w 87586"/>
                    <a:gd name="connsiteY16" fmla="*/ 42651 h 111539"/>
                    <a:gd name="connsiteX17" fmla="*/ 44318 w 87586"/>
                    <a:gd name="connsiteY17" fmla="*/ 47529 h 111539"/>
                    <a:gd name="connsiteX18" fmla="*/ 39104 w 87586"/>
                    <a:gd name="connsiteY18" fmla="*/ 52659 h 111539"/>
                    <a:gd name="connsiteX19" fmla="*/ 20650 w 87586"/>
                    <a:gd name="connsiteY19" fmla="*/ 73247 h 111539"/>
                    <a:gd name="connsiteX20" fmla="*/ 17174 w 87586"/>
                    <a:gd name="connsiteY20" fmla="*/ 78332 h 111539"/>
                    <a:gd name="connsiteX21" fmla="*/ 14041 w 87586"/>
                    <a:gd name="connsiteY21" fmla="*/ 83370 h 111539"/>
                    <a:gd name="connsiteX22" fmla="*/ 8621 w 87586"/>
                    <a:gd name="connsiteY22" fmla="*/ 92462 h 111539"/>
                    <a:gd name="connsiteX23" fmla="*/ 2172 w 87586"/>
                    <a:gd name="connsiteY23" fmla="*/ 106226 h 111539"/>
                    <a:gd name="connsiteX24" fmla="*/ 160 w 87586"/>
                    <a:gd name="connsiteY24" fmla="*/ 111539 h 111539"/>
                    <a:gd name="connsiteX25" fmla="*/ 595 w 87586"/>
                    <a:gd name="connsiteY25" fmla="*/ 105791 h 111539"/>
                    <a:gd name="connsiteX26" fmla="*/ 5969 w 87586"/>
                    <a:gd name="connsiteY26" fmla="*/ 91065 h 111539"/>
                    <a:gd name="connsiteX27" fmla="*/ 11022 w 87586"/>
                    <a:gd name="connsiteY27" fmla="*/ 81561 h 111539"/>
                    <a:gd name="connsiteX28" fmla="*/ 13972 w 87586"/>
                    <a:gd name="connsiteY28" fmla="*/ 76408 h 111539"/>
                    <a:gd name="connsiteX29" fmla="*/ 17448 w 87586"/>
                    <a:gd name="connsiteY29" fmla="*/ 70980 h 111539"/>
                    <a:gd name="connsiteX30" fmla="*/ 36085 w 87586"/>
                    <a:gd name="connsiteY30" fmla="*/ 49636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586" h="111539">
                      <a:moveTo>
                        <a:pt x="36063" y="49636"/>
                      </a:moveTo>
                      <a:cubicBezTo>
                        <a:pt x="37846" y="47872"/>
                        <a:pt x="39630" y="46155"/>
                        <a:pt x="41391" y="44437"/>
                      </a:cubicBezTo>
                      <a:cubicBezTo>
                        <a:pt x="43151" y="42742"/>
                        <a:pt x="44844" y="41025"/>
                        <a:pt x="46673" y="39536"/>
                      </a:cubicBezTo>
                      <a:cubicBezTo>
                        <a:pt x="50286" y="36490"/>
                        <a:pt x="53785" y="33536"/>
                        <a:pt x="57101" y="30742"/>
                      </a:cubicBezTo>
                      <a:cubicBezTo>
                        <a:pt x="60531" y="28154"/>
                        <a:pt x="63778" y="25681"/>
                        <a:pt x="66843" y="23368"/>
                      </a:cubicBezTo>
                      <a:cubicBezTo>
                        <a:pt x="68443" y="22268"/>
                        <a:pt x="69701" y="21009"/>
                        <a:pt x="71004" y="19841"/>
                      </a:cubicBezTo>
                      <a:cubicBezTo>
                        <a:pt x="72262" y="18650"/>
                        <a:pt x="73634" y="17642"/>
                        <a:pt x="74663" y="16428"/>
                      </a:cubicBezTo>
                      <a:cubicBezTo>
                        <a:pt x="76744" y="14024"/>
                        <a:pt x="78825" y="11986"/>
                        <a:pt x="80220" y="9856"/>
                      </a:cubicBezTo>
                      <a:cubicBezTo>
                        <a:pt x="81729" y="7795"/>
                        <a:pt x="83101" y="6077"/>
                        <a:pt x="84039" y="4520"/>
                      </a:cubicBezTo>
                      <a:cubicBezTo>
                        <a:pt x="86029" y="1497"/>
                        <a:pt x="87263" y="-129"/>
                        <a:pt x="87538" y="8"/>
                      </a:cubicBezTo>
                      <a:cubicBezTo>
                        <a:pt x="87789" y="145"/>
                        <a:pt x="87058" y="2046"/>
                        <a:pt x="85480" y="5367"/>
                      </a:cubicBezTo>
                      <a:cubicBezTo>
                        <a:pt x="84748" y="7062"/>
                        <a:pt x="83536" y="8985"/>
                        <a:pt x="82187" y="11230"/>
                      </a:cubicBezTo>
                      <a:cubicBezTo>
                        <a:pt x="80929" y="13566"/>
                        <a:pt x="78940" y="15833"/>
                        <a:pt x="76881" y="18490"/>
                      </a:cubicBezTo>
                      <a:cubicBezTo>
                        <a:pt x="75875" y="19841"/>
                        <a:pt x="74526" y="20940"/>
                        <a:pt x="73268" y="22268"/>
                      </a:cubicBezTo>
                      <a:cubicBezTo>
                        <a:pt x="71965" y="23551"/>
                        <a:pt x="70661" y="24948"/>
                        <a:pt x="69129" y="26093"/>
                      </a:cubicBezTo>
                      <a:cubicBezTo>
                        <a:pt x="66134" y="28521"/>
                        <a:pt x="62932" y="31086"/>
                        <a:pt x="59571" y="33811"/>
                      </a:cubicBezTo>
                      <a:cubicBezTo>
                        <a:pt x="56346" y="36628"/>
                        <a:pt x="52985" y="39582"/>
                        <a:pt x="49486" y="42651"/>
                      </a:cubicBezTo>
                      <a:cubicBezTo>
                        <a:pt x="47702" y="44139"/>
                        <a:pt x="46056" y="45834"/>
                        <a:pt x="44318" y="47529"/>
                      </a:cubicBezTo>
                      <a:cubicBezTo>
                        <a:pt x="42603" y="49224"/>
                        <a:pt x="40865" y="50918"/>
                        <a:pt x="39104" y="52659"/>
                      </a:cubicBezTo>
                      <a:cubicBezTo>
                        <a:pt x="32083" y="59621"/>
                        <a:pt x="25589" y="66468"/>
                        <a:pt x="20650" y="73247"/>
                      </a:cubicBezTo>
                      <a:cubicBezTo>
                        <a:pt x="19461" y="74988"/>
                        <a:pt x="18317" y="76683"/>
                        <a:pt x="17174" y="78332"/>
                      </a:cubicBezTo>
                      <a:cubicBezTo>
                        <a:pt x="16099" y="80072"/>
                        <a:pt x="15047" y="81744"/>
                        <a:pt x="14041" y="83370"/>
                      </a:cubicBezTo>
                      <a:cubicBezTo>
                        <a:pt x="12028" y="86622"/>
                        <a:pt x="10199" y="89645"/>
                        <a:pt x="8621" y="92462"/>
                      </a:cubicBezTo>
                      <a:cubicBezTo>
                        <a:pt x="5488" y="98096"/>
                        <a:pt x="3362" y="102836"/>
                        <a:pt x="2172" y="106226"/>
                      </a:cubicBezTo>
                      <a:cubicBezTo>
                        <a:pt x="1029" y="109615"/>
                        <a:pt x="480" y="111585"/>
                        <a:pt x="160" y="111539"/>
                      </a:cubicBezTo>
                      <a:cubicBezTo>
                        <a:pt x="-91" y="111516"/>
                        <a:pt x="-114" y="109455"/>
                        <a:pt x="595" y="105791"/>
                      </a:cubicBezTo>
                      <a:cubicBezTo>
                        <a:pt x="1303" y="102126"/>
                        <a:pt x="3087" y="97019"/>
                        <a:pt x="5969" y="91065"/>
                      </a:cubicBezTo>
                      <a:cubicBezTo>
                        <a:pt x="7386" y="88088"/>
                        <a:pt x="9124" y="84904"/>
                        <a:pt x="11022" y="81561"/>
                      </a:cubicBezTo>
                      <a:cubicBezTo>
                        <a:pt x="11983" y="79889"/>
                        <a:pt x="12966" y="78171"/>
                        <a:pt x="13972" y="76408"/>
                      </a:cubicBezTo>
                      <a:cubicBezTo>
                        <a:pt x="15047" y="74644"/>
                        <a:pt x="16259" y="72835"/>
                        <a:pt x="17448" y="70980"/>
                      </a:cubicBezTo>
                      <a:cubicBezTo>
                        <a:pt x="22479" y="63697"/>
                        <a:pt x="28996" y="56667"/>
                        <a:pt x="36085" y="4963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7" name="Freeform: Shape 2375">
                  <a:extLst>
                    <a:ext uri="{FF2B5EF4-FFF2-40B4-BE49-F238E27FC236}">
                      <a16:creationId xmlns:a16="http://schemas.microsoft.com/office/drawing/2014/main" id="{47583B03-EB40-9CB6-3477-6A4100CAE30E}"/>
                    </a:ext>
                  </a:extLst>
                </p:cNvPr>
                <p:cNvSpPr/>
                <p:nvPr/>
              </p:nvSpPr>
              <p:spPr>
                <a:xfrm>
                  <a:off x="11503400" y="326756"/>
                  <a:ext cx="48039" cy="93377"/>
                </a:xfrm>
                <a:custGeom>
                  <a:avLst/>
                  <a:gdLst>
                    <a:gd name="connsiteX0" fmla="*/ 48503 w 48876"/>
                    <a:gd name="connsiteY0" fmla="*/ 32065 h 95145"/>
                    <a:gd name="connsiteX1" fmla="*/ 23714 w 48876"/>
                    <a:gd name="connsiteY1" fmla="*/ 1697 h 95145"/>
                    <a:gd name="connsiteX2" fmla="*/ 0 w 48876"/>
                    <a:gd name="connsiteY2" fmla="*/ 52104 h 95145"/>
                    <a:gd name="connsiteX3" fmla="*/ 27396 w 48876"/>
                    <a:gd name="connsiteY3" fmla="*/ 94472 h 95145"/>
                    <a:gd name="connsiteX4" fmla="*/ 42786 w 48876"/>
                    <a:gd name="connsiteY4" fmla="*/ 78372 h 95145"/>
                    <a:gd name="connsiteX5" fmla="*/ 48525 w 48876"/>
                    <a:gd name="connsiteY5" fmla="*/ 32065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76" h="95145">
                      <a:moveTo>
                        <a:pt x="48503" y="32065"/>
                      </a:moveTo>
                      <a:cubicBezTo>
                        <a:pt x="48503" y="32065"/>
                        <a:pt x="53899" y="-8700"/>
                        <a:pt x="23714" y="1697"/>
                      </a:cubicBezTo>
                      <a:cubicBezTo>
                        <a:pt x="23714" y="1697"/>
                        <a:pt x="1509" y="8499"/>
                        <a:pt x="0" y="52104"/>
                      </a:cubicBezTo>
                      <a:cubicBezTo>
                        <a:pt x="0" y="52104"/>
                        <a:pt x="1486" y="101434"/>
                        <a:pt x="27396" y="94472"/>
                      </a:cubicBezTo>
                      <a:cubicBezTo>
                        <a:pt x="27396" y="94472"/>
                        <a:pt x="39104" y="90372"/>
                        <a:pt x="42786" y="78372"/>
                      </a:cubicBezTo>
                      <a:lnTo>
                        <a:pt x="48525" y="32065"/>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8" name="Freeform: Shape 2376">
                  <a:extLst>
                    <a:ext uri="{FF2B5EF4-FFF2-40B4-BE49-F238E27FC236}">
                      <a16:creationId xmlns:a16="http://schemas.microsoft.com/office/drawing/2014/main" id="{32A7E410-FFEE-6C63-565C-0C3B9688C54C}"/>
                    </a:ext>
                  </a:extLst>
                </p:cNvPr>
                <p:cNvSpPr/>
                <p:nvPr/>
              </p:nvSpPr>
              <p:spPr>
                <a:xfrm>
                  <a:off x="11671296" y="415089"/>
                  <a:ext cx="34601" cy="59031"/>
                </a:xfrm>
                <a:custGeom>
                  <a:avLst/>
                  <a:gdLst>
                    <a:gd name="connsiteX0" fmla="*/ 34622 w 35204"/>
                    <a:gd name="connsiteY0" fmla="*/ 41956 h 60148"/>
                    <a:gd name="connsiteX1" fmla="*/ 34919 w 35204"/>
                    <a:gd name="connsiteY1" fmla="*/ 46285 h 60148"/>
                    <a:gd name="connsiteX2" fmla="*/ 35057 w 35204"/>
                    <a:gd name="connsiteY2" fmla="*/ 48392 h 60148"/>
                    <a:gd name="connsiteX3" fmla="*/ 35194 w 35204"/>
                    <a:gd name="connsiteY3" fmla="*/ 51896 h 60148"/>
                    <a:gd name="connsiteX4" fmla="*/ 35194 w 35204"/>
                    <a:gd name="connsiteY4" fmla="*/ 52399 h 60148"/>
                    <a:gd name="connsiteX5" fmla="*/ 34897 w 35204"/>
                    <a:gd name="connsiteY5" fmla="*/ 52743 h 60148"/>
                    <a:gd name="connsiteX6" fmla="*/ 34119 w 35204"/>
                    <a:gd name="connsiteY6" fmla="*/ 53338 h 60148"/>
                    <a:gd name="connsiteX7" fmla="*/ 32564 w 35204"/>
                    <a:gd name="connsiteY7" fmla="*/ 54415 h 60148"/>
                    <a:gd name="connsiteX8" fmla="*/ 31832 w 35204"/>
                    <a:gd name="connsiteY8" fmla="*/ 54919 h 60148"/>
                    <a:gd name="connsiteX9" fmla="*/ 31329 w 35204"/>
                    <a:gd name="connsiteY9" fmla="*/ 55171 h 60148"/>
                    <a:gd name="connsiteX10" fmla="*/ 30346 w 35204"/>
                    <a:gd name="connsiteY10" fmla="*/ 55674 h 60148"/>
                    <a:gd name="connsiteX11" fmla="*/ 26481 w 35204"/>
                    <a:gd name="connsiteY11" fmla="*/ 57346 h 60148"/>
                    <a:gd name="connsiteX12" fmla="*/ 22708 w 35204"/>
                    <a:gd name="connsiteY12" fmla="*/ 58491 h 60148"/>
                    <a:gd name="connsiteX13" fmla="*/ 20901 w 35204"/>
                    <a:gd name="connsiteY13" fmla="*/ 58972 h 60148"/>
                    <a:gd name="connsiteX14" fmla="*/ 19118 w 35204"/>
                    <a:gd name="connsiteY14" fmla="*/ 59270 h 60148"/>
                    <a:gd name="connsiteX15" fmla="*/ 12646 w 35204"/>
                    <a:gd name="connsiteY15" fmla="*/ 60026 h 60148"/>
                    <a:gd name="connsiteX16" fmla="*/ 7318 w 35204"/>
                    <a:gd name="connsiteY16" fmla="*/ 60094 h 60148"/>
                    <a:gd name="connsiteX17" fmla="*/ 3339 w 35204"/>
                    <a:gd name="connsiteY17" fmla="*/ 59636 h 60148"/>
                    <a:gd name="connsiteX18" fmla="*/ 0 w 35204"/>
                    <a:gd name="connsiteY18" fmla="*/ 58468 h 60148"/>
                    <a:gd name="connsiteX19" fmla="*/ 3293 w 35204"/>
                    <a:gd name="connsiteY19" fmla="*/ 57163 h 60148"/>
                    <a:gd name="connsiteX20" fmla="*/ 7112 w 35204"/>
                    <a:gd name="connsiteY20" fmla="*/ 56545 h 60148"/>
                    <a:gd name="connsiteX21" fmla="*/ 12052 w 35204"/>
                    <a:gd name="connsiteY21" fmla="*/ 55560 h 60148"/>
                    <a:gd name="connsiteX22" fmla="*/ 17883 w 35204"/>
                    <a:gd name="connsiteY22" fmla="*/ 54140 h 60148"/>
                    <a:gd name="connsiteX23" fmla="*/ 19461 w 35204"/>
                    <a:gd name="connsiteY23" fmla="*/ 53728 h 60148"/>
                    <a:gd name="connsiteX24" fmla="*/ 21039 w 35204"/>
                    <a:gd name="connsiteY24" fmla="*/ 53155 h 60148"/>
                    <a:gd name="connsiteX25" fmla="*/ 24263 w 35204"/>
                    <a:gd name="connsiteY25" fmla="*/ 51918 h 60148"/>
                    <a:gd name="connsiteX26" fmla="*/ 27442 w 35204"/>
                    <a:gd name="connsiteY26" fmla="*/ 50338 h 60148"/>
                    <a:gd name="connsiteX27" fmla="*/ 28219 w 35204"/>
                    <a:gd name="connsiteY27" fmla="*/ 49903 h 60148"/>
                    <a:gd name="connsiteX28" fmla="*/ 28608 w 35204"/>
                    <a:gd name="connsiteY28" fmla="*/ 49674 h 60148"/>
                    <a:gd name="connsiteX29" fmla="*/ 28699 w 35204"/>
                    <a:gd name="connsiteY29" fmla="*/ 49605 h 60148"/>
                    <a:gd name="connsiteX30" fmla="*/ 28814 w 35204"/>
                    <a:gd name="connsiteY30" fmla="*/ 49491 h 60148"/>
                    <a:gd name="connsiteX31" fmla="*/ 28814 w 35204"/>
                    <a:gd name="connsiteY31" fmla="*/ 49491 h 60148"/>
                    <a:gd name="connsiteX32" fmla="*/ 28814 w 35204"/>
                    <a:gd name="connsiteY32" fmla="*/ 49399 h 60148"/>
                    <a:gd name="connsiteX33" fmla="*/ 28768 w 35204"/>
                    <a:gd name="connsiteY33" fmla="*/ 48873 h 60148"/>
                    <a:gd name="connsiteX34" fmla="*/ 28608 w 35204"/>
                    <a:gd name="connsiteY34" fmla="*/ 46766 h 60148"/>
                    <a:gd name="connsiteX35" fmla="*/ 28288 w 35204"/>
                    <a:gd name="connsiteY35" fmla="*/ 42437 h 60148"/>
                    <a:gd name="connsiteX36" fmla="*/ 28494 w 35204"/>
                    <a:gd name="connsiteY36" fmla="*/ 1 h 60148"/>
                    <a:gd name="connsiteX37" fmla="*/ 34645 w 35204"/>
                    <a:gd name="connsiteY37" fmla="*/ 41979 h 6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04" h="60148">
                      <a:moveTo>
                        <a:pt x="34622" y="41956"/>
                      </a:moveTo>
                      <a:cubicBezTo>
                        <a:pt x="34714" y="43422"/>
                        <a:pt x="34805" y="44865"/>
                        <a:pt x="34919" y="46285"/>
                      </a:cubicBezTo>
                      <a:cubicBezTo>
                        <a:pt x="34965" y="46995"/>
                        <a:pt x="35011" y="47705"/>
                        <a:pt x="35057" y="48392"/>
                      </a:cubicBezTo>
                      <a:cubicBezTo>
                        <a:pt x="35102" y="49560"/>
                        <a:pt x="35148" y="50728"/>
                        <a:pt x="35194" y="51896"/>
                      </a:cubicBezTo>
                      <a:lnTo>
                        <a:pt x="35194" y="52399"/>
                      </a:lnTo>
                      <a:cubicBezTo>
                        <a:pt x="35262" y="52583"/>
                        <a:pt x="34988" y="52628"/>
                        <a:pt x="34897" y="52743"/>
                      </a:cubicBezTo>
                      <a:cubicBezTo>
                        <a:pt x="34645" y="52949"/>
                        <a:pt x="34371" y="53155"/>
                        <a:pt x="34119" y="53338"/>
                      </a:cubicBezTo>
                      <a:lnTo>
                        <a:pt x="32564" y="54415"/>
                      </a:lnTo>
                      <a:cubicBezTo>
                        <a:pt x="32335" y="54575"/>
                        <a:pt x="32015" y="54804"/>
                        <a:pt x="31832" y="54919"/>
                      </a:cubicBezTo>
                      <a:lnTo>
                        <a:pt x="31329" y="55171"/>
                      </a:lnTo>
                      <a:lnTo>
                        <a:pt x="30346" y="55674"/>
                      </a:lnTo>
                      <a:cubicBezTo>
                        <a:pt x="29065" y="56407"/>
                        <a:pt x="27739" y="56819"/>
                        <a:pt x="26481" y="57346"/>
                      </a:cubicBezTo>
                      <a:cubicBezTo>
                        <a:pt x="25223" y="57873"/>
                        <a:pt x="23943" y="58125"/>
                        <a:pt x="22708" y="58491"/>
                      </a:cubicBezTo>
                      <a:cubicBezTo>
                        <a:pt x="22090" y="58652"/>
                        <a:pt x="21496" y="58812"/>
                        <a:pt x="20901" y="58972"/>
                      </a:cubicBezTo>
                      <a:cubicBezTo>
                        <a:pt x="20307" y="59064"/>
                        <a:pt x="19712" y="59178"/>
                        <a:pt x="19118" y="59270"/>
                      </a:cubicBezTo>
                      <a:cubicBezTo>
                        <a:pt x="16785" y="59659"/>
                        <a:pt x="14636" y="60026"/>
                        <a:pt x="12646" y="60026"/>
                      </a:cubicBezTo>
                      <a:cubicBezTo>
                        <a:pt x="10657" y="60071"/>
                        <a:pt x="8873" y="60232"/>
                        <a:pt x="7318" y="60094"/>
                      </a:cubicBezTo>
                      <a:cubicBezTo>
                        <a:pt x="5763" y="59957"/>
                        <a:pt x="4414" y="59797"/>
                        <a:pt x="3339" y="59636"/>
                      </a:cubicBezTo>
                      <a:cubicBezTo>
                        <a:pt x="1167" y="59293"/>
                        <a:pt x="-23" y="58903"/>
                        <a:pt x="0" y="58468"/>
                      </a:cubicBezTo>
                      <a:cubicBezTo>
                        <a:pt x="23" y="58033"/>
                        <a:pt x="1212" y="57575"/>
                        <a:pt x="3293" y="57163"/>
                      </a:cubicBezTo>
                      <a:cubicBezTo>
                        <a:pt x="4345" y="56957"/>
                        <a:pt x="5626" y="56751"/>
                        <a:pt x="7112" y="56545"/>
                      </a:cubicBezTo>
                      <a:cubicBezTo>
                        <a:pt x="8599" y="56338"/>
                        <a:pt x="10245" y="55880"/>
                        <a:pt x="12052" y="55560"/>
                      </a:cubicBezTo>
                      <a:cubicBezTo>
                        <a:pt x="13881" y="55285"/>
                        <a:pt x="15825" y="54712"/>
                        <a:pt x="17883" y="54140"/>
                      </a:cubicBezTo>
                      <a:cubicBezTo>
                        <a:pt x="18409" y="54003"/>
                        <a:pt x="18935" y="53865"/>
                        <a:pt x="19461" y="53728"/>
                      </a:cubicBezTo>
                      <a:cubicBezTo>
                        <a:pt x="19987" y="53545"/>
                        <a:pt x="20490" y="53338"/>
                        <a:pt x="21039" y="53155"/>
                      </a:cubicBezTo>
                      <a:cubicBezTo>
                        <a:pt x="22068" y="52743"/>
                        <a:pt x="23234" y="52445"/>
                        <a:pt x="24263" y="51918"/>
                      </a:cubicBezTo>
                      <a:cubicBezTo>
                        <a:pt x="25292" y="51392"/>
                        <a:pt x="26458" y="50980"/>
                        <a:pt x="27442" y="50338"/>
                      </a:cubicBezTo>
                      <a:lnTo>
                        <a:pt x="28219" y="49903"/>
                      </a:lnTo>
                      <a:lnTo>
                        <a:pt x="28608" y="49674"/>
                      </a:lnTo>
                      <a:cubicBezTo>
                        <a:pt x="28608" y="49674"/>
                        <a:pt x="28676" y="49628"/>
                        <a:pt x="28699" y="49605"/>
                      </a:cubicBezTo>
                      <a:cubicBezTo>
                        <a:pt x="28768" y="49537"/>
                        <a:pt x="28837" y="49491"/>
                        <a:pt x="28814" y="49491"/>
                      </a:cubicBezTo>
                      <a:lnTo>
                        <a:pt x="28814" y="49491"/>
                      </a:lnTo>
                      <a:cubicBezTo>
                        <a:pt x="28814" y="49491"/>
                        <a:pt x="28814" y="49537"/>
                        <a:pt x="28814" y="49399"/>
                      </a:cubicBezTo>
                      <a:lnTo>
                        <a:pt x="28768" y="48873"/>
                      </a:lnTo>
                      <a:cubicBezTo>
                        <a:pt x="28722" y="48163"/>
                        <a:pt x="28654" y="47476"/>
                        <a:pt x="28608" y="46766"/>
                      </a:cubicBezTo>
                      <a:cubicBezTo>
                        <a:pt x="28494" y="45346"/>
                        <a:pt x="28402" y="43903"/>
                        <a:pt x="28288" y="42437"/>
                      </a:cubicBezTo>
                      <a:cubicBezTo>
                        <a:pt x="26641" y="19146"/>
                        <a:pt x="26733" y="138"/>
                        <a:pt x="28494" y="1"/>
                      </a:cubicBezTo>
                      <a:cubicBezTo>
                        <a:pt x="30254" y="-114"/>
                        <a:pt x="32999" y="18688"/>
                        <a:pt x="34645" y="41979"/>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9" name="Freeform: Shape 2377">
                  <a:extLst>
                    <a:ext uri="{FF2B5EF4-FFF2-40B4-BE49-F238E27FC236}">
                      <a16:creationId xmlns:a16="http://schemas.microsoft.com/office/drawing/2014/main" id="{98E2C92D-8346-1AB8-D97F-B17AB10773E5}"/>
                    </a:ext>
                  </a:extLst>
                </p:cNvPr>
                <p:cNvSpPr/>
                <p:nvPr/>
              </p:nvSpPr>
              <p:spPr>
                <a:xfrm>
                  <a:off x="11630836" y="407426"/>
                  <a:ext cx="31739" cy="25495"/>
                </a:xfrm>
                <a:custGeom>
                  <a:avLst/>
                  <a:gdLst>
                    <a:gd name="connsiteX0" fmla="*/ 32155 w 32292"/>
                    <a:gd name="connsiteY0" fmla="*/ 11703 h 25978"/>
                    <a:gd name="connsiteX1" fmla="*/ 28565 w 32292"/>
                    <a:gd name="connsiteY1" fmla="*/ 12092 h 25978"/>
                    <a:gd name="connsiteX2" fmla="*/ 26850 w 32292"/>
                    <a:gd name="connsiteY2" fmla="*/ 12298 h 25978"/>
                    <a:gd name="connsiteX3" fmla="*/ 25477 w 32292"/>
                    <a:gd name="connsiteY3" fmla="*/ 12573 h 25978"/>
                    <a:gd name="connsiteX4" fmla="*/ 24151 w 32292"/>
                    <a:gd name="connsiteY4" fmla="*/ 12848 h 25978"/>
                    <a:gd name="connsiteX5" fmla="*/ 23442 w 32292"/>
                    <a:gd name="connsiteY5" fmla="*/ 13031 h 25978"/>
                    <a:gd name="connsiteX6" fmla="*/ 22047 w 32292"/>
                    <a:gd name="connsiteY6" fmla="*/ 13420 h 25978"/>
                    <a:gd name="connsiteX7" fmla="*/ 16902 w 32292"/>
                    <a:gd name="connsiteY7" fmla="*/ 15298 h 25978"/>
                    <a:gd name="connsiteX8" fmla="*/ 8944 w 32292"/>
                    <a:gd name="connsiteY8" fmla="*/ 20062 h 25978"/>
                    <a:gd name="connsiteX9" fmla="*/ 2290 w 32292"/>
                    <a:gd name="connsiteY9" fmla="*/ 25948 h 25978"/>
                    <a:gd name="connsiteX10" fmla="*/ 6932 w 32292"/>
                    <a:gd name="connsiteY10" fmla="*/ 17840 h 25978"/>
                    <a:gd name="connsiteX11" fmla="*/ 15210 w 32292"/>
                    <a:gd name="connsiteY11" fmla="*/ 11749 h 25978"/>
                    <a:gd name="connsiteX12" fmla="*/ 20835 w 32292"/>
                    <a:gd name="connsiteY12" fmla="*/ 9435 h 25978"/>
                    <a:gd name="connsiteX13" fmla="*/ 22368 w 32292"/>
                    <a:gd name="connsiteY13" fmla="*/ 8977 h 25978"/>
                    <a:gd name="connsiteX14" fmla="*/ 23351 w 32292"/>
                    <a:gd name="connsiteY14" fmla="*/ 8703 h 25978"/>
                    <a:gd name="connsiteX15" fmla="*/ 23534 w 32292"/>
                    <a:gd name="connsiteY15" fmla="*/ 8657 h 25978"/>
                    <a:gd name="connsiteX16" fmla="*/ 23534 w 32292"/>
                    <a:gd name="connsiteY16" fmla="*/ 8657 h 25978"/>
                    <a:gd name="connsiteX17" fmla="*/ 23534 w 32292"/>
                    <a:gd name="connsiteY17" fmla="*/ 8657 h 25978"/>
                    <a:gd name="connsiteX18" fmla="*/ 23511 w 32292"/>
                    <a:gd name="connsiteY18" fmla="*/ 8611 h 25978"/>
                    <a:gd name="connsiteX19" fmla="*/ 22436 w 32292"/>
                    <a:gd name="connsiteY19" fmla="*/ 7764 h 25978"/>
                    <a:gd name="connsiteX20" fmla="*/ 17817 w 32292"/>
                    <a:gd name="connsiteY20" fmla="*/ 5244 h 25978"/>
                    <a:gd name="connsiteX21" fmla="*/ 8876 w 32292"/>
                    <a:gd name="connsiteY21" fmla="*/ 3000 h 25978"/>
                    <a:gd name="connsiteX22" fmla="*/ 3 w 32292"/>
                    <a:gd name="connsiteY22" fmla="*/ 1947 h 25978"/>
                    <a:gd name="connsiteX23" fmla="*/ 9059 w 32292"/>
                    <a:gd name="connsiteY23" fmla="*/ 0 h 25978"/>
                    <a:gd name="connsiteX24" fmla="*/ 19189 w 32292"/>
                    <a:gd name="connsiteY24" fmla="*/ 1580 h 25978"/>
                    <a:gd name="connsiteX25" fmla="*/ 24791 w 32292"/>
                    <a:gd name="connsiteY25" fmla="*/ 4328 h 25978"/>
                    <a:gd name="connsiteX26" fmla="*/ 26118 w 32292"/>
                    <a:gd name="connsiteY26" fmla="*/ 5313 h 25978"/>
                    <a:gd name="connsiteX27" fmla="*/ 28244 w 32292"/>
                    <a:gd name="connsiteY27" fmla="*/ 7283 h 25978"/>
                    <a:gd name="connsiteX28" fmla="*/ 32292 w 32292"/>
                    <a:gd name="connsiteY28" fmla="*/ 11680 h 25978"/>
                    <a:gd name="connsiteX29" fmla="*/ 32109 w 32292"/>
                    <a:gd name="connsiteY29" fmla="*/ 11680 h 2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92" h="25978">
                      <a:moveTo>
                        <a:pt x="32155" y="11703"/>
                      </a:moveTo>
                      <a:cubicBezTo>
                        <a:pt x="30943" y="11840"/>
                        <a:pt x="29754" y="11955"/>
                        <a:pt x="28565" y="12092"/>
                      </a:cubicBezTo>
                      <a:lnTo>
                        <a:pt x="26850" y="12298"/>
                      </a:lnTo>
                      <a:cubicBezTo>
                        <a:pt x="26324" y="12367"/>
                        <a:pt x="25935" y="12481"/>
                        <a:pt x="25477" y="12573"/>
                      </a:cubicBezTo>
                      <a:lnTo>
                        <a:pt x="24151" y="12848"/>
                      </a:lnTo>
                      <a:lnTo>
                        <a:pt x="23442" y="13031"/>
                      </a:lnTo>
                      <a:cubicBezTo>
                        <a:pt x="22985" y="13146"/>
                        <a:pt x="22505" y="13260"/>
                        <a:pt x="22047" y="13420"/>
                      </a:cubicBezTo>
                      <a:cubicBezTo>
                        <a:pt x="20218" y="13924"/>
                        <a:pt x="18503" y="14611"/>
                        <a:pt x="16902" y="15298"/>
                      </a:cubicBezTo>
                      <a:cubicBezTo>
                        <a:pt x="13723" y="16741"/>
                        <a:pt x="11048" y="18413"/>
                        <a:pt x="8944" y="20062"/>
                      </a:cubicBezTo>
                      <a:cubicBezTo>
                        <a:pt x="4805" y="23405"/>
                        <a:pt x="2884" y="26314"/>
                        <a:pt x="2290" y="25948"/>
                      </a:cubicBezTo>
                      <a:cubicBezTo>
                        <a:pt x="1855" y="25741"/>
                        <a:pt x="2884" y="22146"/>
                        <a:pt x="6932" y="17840"/>
                      </a:cubicBezTo>
                      <a:cubicBezTo>
                        <a:pt x="8967" y="15711"/>
                        <a:pt x="11757" y="13558"/>
                        <a:pt x="15210" y="11749"/>
                      </a:cubicBezTo>
                      <a:cubicBezTo>
                        <a:pt x="16948" y="10901"/>
                        <a:pt x="18800" y="10054"/>
                        <a:pt x="20835" y="9435"/>
                      </a:cubicBezTo>
                      <a:cubicBezTo>
                        <a:pt x="21338" y="9252"/>
                        <a:pt x="21842" y="9115"/>
                        <a:pt x="22368" y="8977"/>
                      </a:cubicBezTo>
                      <a:lnTo>
                        <a:pt x="23351" y="8703"/>
                      </a:lnTo>
                      <a:cubicBezTo>
                        <a:pt x="23534" y="8657"/>
                        <a:pt x="23557" y="8657"/>
                        <a:pt x="23534" y="8657"/>
                      </a:cubicBezTo>
                      <a:lnTo>
                        <a:pt x="23534" y="8657"/>
                      </a:lnTo>
                      <a:cubicBezTo>
                        <a:pt x="23534" y="8657"/>
                        <a:pt x="23534" y="8657"/>
                        <a:pt x="23534" y="8657"/>
                      </a:cubicBezTo>
                      <a:cubicBezTo>
                        <a:pt x="23534" y="8657"/>
                        <a:pt x="23602" y="8703"/>
                        <a:pt x="23511" y="8611"/>
                      </a:cubicBezTo>
                      <a:cubicBezTo>
                        <a:pt x="23168" y="8313"/>
                        <a:pt x="22848" y="7993"/>
                        <a:pt x="22436" y="7764"/>
                      </a:cubicBezTo>
                      <a:cubicBezTo>
                        <a:pt x="20950" y="6733"/>
                        <a:pt x="19418" y="5863"/>
                        <a:pt x="17817" y="5244"/>
                      </a:cubicBezTo>
                      <a:cubicBezTo>
                        <a:pt x="14661" y="3962"/>
                        <a:pt x="11528" y="3344"/>
                        <a:pt x="8876" y="3000"/>
                      </a:cubicBezTo>
                      <a:cubicBezTo>
                        <a:pt x="3547" y="2336"/>
                        <a:pt x="94" y="2542"/>
                        <a:pt x="3" y="1947"/>
                      </a:cubicBezTo>
                      <a:cubicBezTo>
                        <a:pt x="-111" y="1397"/>
                        <a:pt x="3273" y="92"/>
                        <a:pt x="9059" y="0"/>
                      </a:cubicBezTo>
                      <a:cubicBezTo>
                        <a:pt x="11940" y="0"/>
                        <a:pt x="15439" y="298"/>
                        <a:pt x="19189" y="1580"/>
                      </a:cubicBezTo>
                      <a:cubicBezTo>
                        <a:pt x="21064" y="2176"/>
                        <a:pt x="22962" y="3138"/>
                        <a:pt x="24791" y="4328"/>
                      </a:cubicBezTo>
                      <a:cubicBezTo>
                        <a:pt x="25272" y="4603"/>
                        <a:pt x="25683" y="4970"/>
                        <a:pt x="26118" y="5313"/>
                      </a:cubicBezTo>
                      <a:cubicBezTo>
                        <a:pt x="26827" y="5977"/>
                        <a:pt x="27536" y="6619"/>
                        <a:pt x="28244" y="7283"/>
                      </a:cubicBezTo>
                      <a:cubicBezTo>
                        <a:pt x="29571" y="8726"/>
                        <a:pt x="30920" y="10191"/>
                        <a:pt x="32292" y="11680"/>
                      </a:cubicBezTo>
                      <a:lnTo>
                        <a:pt x="32109" y="11680"/>
                      </a:ln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0" name="Freeform: Shape 2378">
                  <a:extLst>
                    <a:ext uri="{FF2B5EF4-FFF2-40B4-BE49-F238E27FC236}">
                      <a16:creationId xmlns:a16="http://schemas.microsoft.com/office/drawing/2014/main" id="{2EDF64E9-6557-2EA5-C5C9-CD80F05F5CDF}"/>
                    </a:ext>
                  </a:extLst>
                </p:cNvPr>
                <p:cNvSpPr/>
                <p:nvPr/>
              </p:nvSpPr>
              <p:spPr>
                <a:xfrm>
                  <a:off x="11630203" y="413547"/>
                  <a:ext cx="28140" cy="7208"/>
                </a:xfrm>
                <a:custGeom>
                  <a:avLst/>
                  <a:gdLst>
                    <a:gd name="connsiteX0" fmla="*/ 13682 w 28630"/>
                    <a:gd name="connsiteY0" fmla="*/ 267 h 7344"/>
                    <a:gd name="connsiteX1" fmla="*/ 24704 w 28630"/>
                    <a:gd name="connsiteY1" fmla="*/ 1137 h 7344"/>
                    <a:gd name="connsiteX2" fmla="*/ 27746 w 28630"/>
                    <a:gd name="connsiteY2" fmla="*/ 2625 h 7344"/>
                    <a:gd name="connsiteX3" fmla="*/ 28615 w 28630"/>
                    <a:gd name="connsiteY3" fmla="*/ 3770 h 7344"/>
                    <a:gd name="connsiteX4" fmla="*/ 14299 w 28630"/>
                    <a:gd name="connsiteY4" fmla="*/ 4503 h 7344"/>
                    <a:gd name="connsiteX5" fmla="*/ 53 w 28630"/>
                    <a:gd name="connsiteY5" fmla="*/ 7114 h 7344"/>
                    <a:gd name="connsiteX6" fmla="*/ 13728 w 28630"/>
                    <a:gd name="connsiteY6" fmla="*/ 289 h 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30" h="7344">
                      <a:moveTo>
                        <a:pt x="13682" y="267"/>
                      </a:moveTo>
                      <a:cubicBezTo>
                        <a:pt x="17981" y="-352"/>
                        <a:pt x="22006" y="175"/>
                        <a:pt x="24704" y="1137"/>
                      </a:cubicBezTo>
                      <a:cubicBezTo>
                        <a:pt x="26053" y="1572"/>
                        <a:pt x="27083" y="2144"/>
                        <a:pt x="27746" y="2625"/>
                      </a:cubicBezTo>
                      <a:cubicBezTo>
                        <a:pt x="28409" y="3106"/>
                        <a:pt x="28706" y="3473"/>
                        <a:pt x="28615" y="3770"/>
                      </a:cubicBezTo>
                      <a:cubicBezTo>
                        <a:pt x="28134" y="4938"/>
                        <a:pt x="21937" y="3290"/>
                        <a:pt x="14299" y="4503"/>
                      </a:cubicBezTo>
                      <a:cubicBezTo>
                        <a:pt x="6662" y="5557"/>
                        <a:pt x="647" y="8122"/>
                        <a:pt x="53" y="7114"/>
                      </a:cubicBezTo>
                      <a:cubicBezTo>
                        <a:pt x="-610" y="6175"/>
                        <a:pt x="5038" y="1526"/>
                        <a:pt x="13728" y="289"/>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1" name="Freeform: Shape 2379">
                  <a:extLst>
                    <a:ext uri="{FF2B5EF4-FFF2-40B4-BE49-F238E27FC236}">
                      <a16:creationId xmlns:a16="http://schemas.microsoft.com/office/drawing/2014/main" id="{C7C21802-D93C-E897-B0D4-9F18461578AD}"/>
                    </a:ext>
                  </a:extLst>
                </p:cNvPr>
                <p:cNvSpPr/>
                <p:nvPr/>
              </p:nvSpPr>
              <p:spPr>
                <a:xfrm>
                  <a:off x="11712361" y="412268"/>
                  <a:ext cx="24278" cy="18164"/>
                </a:xfrm>
                <a:custGeom>
                  <a:avLst/>
                  <a:gdLst>
                    <a:gd name="connsiteX0" fmla="*/ 7524 w 24701"/>
                    <a:gd name="connsiteY0" fmla="*/ 5646 h 18508"/>
                    <a:gd name="connsiteX1" fmla="*/ 7501 w 24701"/>
                    <a:gd name="connsiteY1" fmla="*/ 5646 h 18508"/>
                    <a:gd name="connsiteX2" fmla="*/ 7501 w 24701"/>
                    <a:gd name="connsiteY2" fmla="*/ 5669 h 18508"/>
                    <a:gd name="connsiteX3" fmla="*/ 7501 w 24701"/>
                    <a:gd name="connsiteY3" fmla="*/ 5669 h 18508"/>
                    <a:gd name="connsiteX4" fmla="*/ 7592 w 24701"/>
                    <a:gd name="connsiteY4" fmla="*/ 5760 h 18508"/>
                    <a:gd name="connsiteX5" fmla="*/ 8393 w 24701"/>
                    <a:gd name="connsiteY5" fmla="*/ 6310 h 18508"/>
                    <a:gd name="connsiteX6" fmla="*/ 11182 w 24701"/>
                    <a:gd name="connsiteY6" fmla="*/ 8646 h 18508"/>
                    <a:gd name="connsiteX7" fmla="*/ 13309 w 24701"/>
                    <a:gd name="connsiteY7" fmla="*/ 11051 h 18508"/>
                    <a:gd name="connsiteX8" fmla="*/ 14841 w 24701"/>
                    <a:gd name="connsiteY8" fmla="*/ 13341 h 18508"/>
                    <a:gd name="connsiteX9" fmla="*/ 16533 w 24701"/>
                    <a:gd name="connsiteY9" fmla="*/ 18471 h 18508"/>
                    <a:gd name="connsiteX10" fmla="*/ 12600 w 24701"/>
                    <a:gd name="connsiteY10" fmla="*/ 15059 h 18508"/>
                    <a:gd name="connsiteX11" fmla="*/ 10839 w 24701"/>
                    <a:gd name="connsiteY11" fmla="*/ 13295 h 18508"/>
                    <a:gd name="connsiteX12" fmla="*/ 8690 w 24701"/>
                    <a:gd name="connsiteY12" fmla="*/ 11440 h 18508"/>
                    <a:gd name="connsiteX13" fmla="*/ 6152 w 24701"/>
                    <a:gd name="connsiteY13" fmla="*/ 9677 h 18508"/>
                    <a:gd name="connsiteX14" fmla="*/ 5466 w 24701"/>
                    <a:gd name="connsiteY14" fmla="*/ 9241 h 18508"/>
                    <a:gd name="connsiteX15" fmla="*/ 4734 w 24701"/>
                    <a:gd name="connsiteY15" fmla="*/ 8875 h 18508"/>
                    <a:gd name="connsiteX16" fmla="*/ 3842 w 24701"/>
                    <a:gd name="connsiteY16" fmla="*/ 8486 h 18508"/>
                    <a:gd name="connsiteX17" fmla="*/ 2035 w 24701"/>
                    <a:gd name="connsiteY17" fmla="*/ 7684 h 18508"/>
                    <a:gd name="connsiteX18" fmla="*/ 0 w 24701"/>
                    <a:gd name="connsiteY18" fmla="*/ 6928 h 18508"/>
                    <a:gd name="connsiteX19" fmla="*/ 3019 w 24701"/>
                    <a:gd name="connsiteY19" fmla="*/ 3837 h 18508"/>
                    <a:gd name="connsiteX20" fmla="*/ 4459 w 24701"/>
                    <a:gd name="connsiteY20" fmla="*/ 2600 h 18508"/>
                    <a:gd name="connsiteX21" fmla="*/ 5946 w 24701"/>
                    <a:gd name="connsiteY21" fmla="*/ 1730 h 18508"/>
                    <a:gd name="connsiteX22" fmla="*/ 8095 w 24701"/>
                    <a:gd name="connsiteY22" fmla="*/ 882 h 18508"/>
                    <a:gd name="connsiteX23" fmla="*/ 12166 w 24701"/>
                    <a:gd name="connsiteY23" fmla="*/ 104 h 18508"/>
                    <a:gd name="connsiteX24" fmla="*/ 18889 w 24701"/>
                    <a:gd name="connsiteY24" fmla="*/ 333 h 18508"/>
                    <a:gd name="connsiteX25" fmla="*/ 24697 w 24701"/>
                    <a:gd name="connsiteY25" fmla="*/ 2463 h 18508"/>
                    <a:gd name="connsiteX26" fmla="*/ 18752 w 24701"/>
                    <a:gd name="connsiteY26" fmla="*/ 3333 h 18508"/>
                    <a:gd name="connsiteX27" fmla="*/ 12669 w 24701"/>
                    <a:gd name="connsiteY27" fmla="*/ 3997 h 18508"/>
                    <a:gd name="connsiteX28" fmla="*/ 9376 w 24701"/>
                    <a:gd name="connsiteY28" fmla="*/ 4844 h 18508"/>
                    <a:gd name="connsiteX29" fmla="*/ 7821 w 24701"/>
                    <a:gd name="connsiteY29" fmla="*/ 5509 h 18508"/>
                    <a:gd name="connsiteX30" fmla="*/ 7569 w 24701"/>
                    <a:gd name="connsiteY30" fmla="*/ 5646 h 18508"/>
                    <a:gd name="connsiteX31" fmla="*/ 7569 w 24701"/>
                    <a:gd name="connsiteY31" fmla="*/ 5646 h 1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701" h="18508">
                      <a:moveTo>
                        <a:pt x="7524" y="5646"/>
                      </a:moveTo>
                      <a:cubicBezTo>
                        <a:pt x="7524" y="5646"/>
                        <a:pt x="7524" y="5646"/>
                        <a:pt x="7501" y="5646"/>
                      </a:cubicBezTo>
                      <a:cubicBezTo>
                        <a:pt x="7501" y="5646"/>
                        <a:pt x="7501" y="5646"/>
                        <a:pt x="7501" y="5669"/>
                      </a:cubicBezTo>
                      <a:lnTo>
                        <a:pt x="7501" y="5669"/>
                      </a:lnTo>
                      <a:cubicBezTo>
                        <a:pt x="7501" y="5669"/>
                        <a:pt x="7364" y="5600"/>
                        <a:pt x="7592" y="5760"/>
                      </a:cubicBezTo>
                      <a:lnTo>
                        <a:pt x="8393" y="6310"/>
                      </a:lnTo>
                      <a:cubicBezTo>
                        <a:pt x="9467" y="7020"/>
                        <a:pt x="10313" y="7890"/>
                        <a:pt x="11182" y="8646"/>
                      </a:cubicBezTo>
                      <a:cubicBezTo>
                        <a:pt x="11983" y="9470"/>
                        <a:pt x="12669" y="10295"/>
                        <a:pt x="13309" y="11051"/>
                      </a:cubicBezTo>
                      <a:cubicBezTo>
                        <a:pt x="13904" y="11852"/>
                        <a:pt x="14384" y="12654"/>
                        <a:pt x="14841" y="13341"/>
                      </a:cubicBezTo>
                      <a:cubicBezTo>
                        <a:pt x="16511" y="16249"/>
                        <a:pt x="16968" y="18265"/>
                        <a:pt x="16533" y="18471"/>
                      </a:cubicBezTo>
                      <a:cubicBezTo>
                        <a:pt x="16008" y="18769"/>
                        <a:pt x="14704" y="17257"/>
                        <a:pt x="12600" y="15059"/>
                      </a:cubicBezTo>
                      <a:cubicBezTo>
                        <a:pt x="12051" y="14509"/>
                        <a:pt x="11480" y="13913"/>
                        <a:pt x="10839" y="13295"/>
                      </a:cubicBezTo>
                      <a:cubicBezTo>
                        <a:pt x="10153" y="12723"/>
                        <a:pt x="9444" y="12104"/>
                        <a:pt x="8690" y="11440"/>
                      </a:cubicBezTo>
                      <a:cubicBezTo>
                        <a:pt x="7867" y="10890"/>
                        <a:pt x="7089" y="10180"/>
                        <a:pt x="6152" y="9677"/>
                      </a:cubicBezTo>
                      <a:lnTo>
                        <a:pt x="5466" y="9241"/>
                      </a:lnTo>
                      <a:cubicBezTo>
                        <a:pt x="5466" y="9241"/>
                        <a:pt x="5008" y="8967"/>
                        <a:pt x="4734" y="8875"/>
                      </a:cubicBezTo>
                      <a:lnTo>
                        <a:pt x="3842" y="8486"/>
                      </a:lnTo>
                      <a:cubicBezTo>
                        <a:pt x="3247" y="8211"/>
                        <a:pt x="2653" y="7959"/>
                        <a:pt x="2035" y="7684"/>
                      </a:cubicBezTo>
                      <a:cubicBezTo>
                        <a:pt x="1372" y="7432"/>
                        <a:pt x="686" y="7180"/>
                        <a:pt x="0" y="6928"/>
                      </a:cubicBezTo>
                      <a:cubicBezTo>
                        <a:pt x="823" y="6081"/>
                        <a:pt x="1898" y="4799"/>
                        <a:pt x="3019" y="3837"/>
                      </a:cubicBezTo>
                      <a:lnTo>
                        <a:pt x="4459" y="2600"/>
                      </a:lnTo>
                      <a:cubicBezTo>
                        <a:pt x="4917" y="2256"/>
                        <a:pt x="5671" y="1844"/>
                        <a:pt x="5946" y="1730"/>
                      </a:cubicBezTo>
                      <a:cubicBezTo>
                        <a:pt x="6655" y="1340"/>
                        <a:pt x="7386" y="1134"/>
                        <a:pt x="8095" y="882"/>
                      </a:cubicBezTo>
                      <a:cubicBezTo>
                        <a:pt x="9513" y="447"/>
                        <a:pt x="10885" y="241"/>
                        <a:pt x="12166" y="104"/>
                      </a:cubicBezTo>
                      <a:cubicBezTo>
                        <a:pt x="14750" y="-125"/>
                        <a:pt x="17014" y="58"/>
                        <a:pt x="18889" y="333"/>
                      </a:cubicBezTo>
                      <a:cubicBezTo>
                        <a:pt x="22639" y="905"/>
                        <a:pt x="24812" y="1890"/>
                        <a:pt x="24697" y="2463"/>
                      </a:cubicBezTo>
                      <a:cubicBezTo>
                        <a:pt x="24583" y="3058"/>
                        <a:pt x="22319" y="3127"/>
                        <a:pt x="18752" y="3333"/>
                      </a:cubicBezTo>
                      <a:cubicBezTo>
                        <a:pt x="16991" y="3447"/>
                        <a:pt x="14887" y="3585"/>
                        <a:pt x="12669" y="3997"/>
                      </a:cubicBezTo>
                      <a:cubicBezTo>
                        <a:pt x="11571" y="4203"/>
                        <a:pt x="10451" y="4455"/>
                        <a:pt x="9376" y="4844"/>
                      </a:cubicBezTo>
                      <a:cubicBezTo>
                        <a:pt x="8850" y="5051"/>
                        <a:pt x="8278" y="5234"/>
                        <a:pt x="7821" y="5509"/>
                      </a:cubicBezTo>
                      <a:lnTo>
                        <a:pt x="7569" y="5646"/>
                      </a:lnTo>
                      <a:lnTo>
                        <a:pt x="7569" y="5646"/>
                      </a:ln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2" name="Freeform: Shape 2380">
                  <a:extLst>
                    <a:ext uri="{FF2B5EF4-FFF2-40B4-BE49-F238E27FC236}">
                      <a16:creationId xmlns:a16="http://schemas.microsoft.com/office/drawing/2014/main" id="{88752C10-313D-1967-DBFD-32B9EBBE7AC2}"/>
                    </a:ext>
                  </a:extLst>
                </p:cNvPr>
                <p:cNvSpPr/>
                <p:nvPr/>
              </p:nvSpPr>
              <p:spPr>
                <a:xfrm>
                  <a:off x="11715974" y="416348"/>
                  <a:ext cx="17812" cy="7477"/>
                </a:xfrm>
                <a:custGeom>
                  <a:avLst/>
                  <a:gdLst>
                    <a:gd name="connsiteX0" fmla="*/ 9015 w 18122"/>
                    <a:gd name="connsiteY0" fmla="*/ 4741 h 7619"/>
                    <a:gd name="connsiteX1" fmla="*/ 6 w 18122"/>
                    <a:gd name="connsiteY1" fmla="*/ 1947 h 7619"/>
                    <a:gd name="connsiteX2" fmla="*/ 2818 w 18122"/>
                    <a:gd name="connsiteY2" fmla="*/ 298 h 7619"/>
                    <a:gd name="connsiteX3" fmla="*/ 4350 w 18122"/>
                    <a:gd name="connsiteY3" fmla="*/ 0 h 7619"/>
                    <a:gd name="connsiteX4" fmla="*/ 6134 w 18122"/>
                    <a:gd name="connsiteY4" fmla="*/ 0 h 7619"/>
                    <a:gd name="connsiteX5" fmla="*/ 8124 w 18122"/>
                    <a:gd name="connsiteY5" fmla="*/ 137 h 7619"/>
                    <a:gd name="connsiteX6" fmla="*/ 10205 w 18122"/>
                    <a:gd name="connsiteY6" fmla="*/ 664 h 7619"/>
                    <a:gd name="connsiteX7" fmla="*/ 14001 w 18122"/>
                    <a:gd name="connsiteY7" fmla="*/ 2313 h 7619"/>
                    <a:gd name="connsiteX8" fmla="*/ 16630 w 18122"/>
                    <a:gd name="connsiteY8" fmla="*/ 4420 h 7619"/>
                    <a:gd name="connsiteX9" fmla="*/ 17957 w 18122"/>
                    <a:gd name="connsiteY9" fmla="*/ 7443 h 7619"/>
                    <a:gd name="connsiteX10" fmla="*/ 8970 w 18122"/>
                    <a:gd name="connsiteY10" fmla="*/ 4741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22" h="7619">
                      <a:moveTo>
                        <a:pt x="9015" y="4741"/>
                      </a:moveTo>
                      <a:cubicBezTo>
                        <a:pt x="4419" y="3344"/>
                        <a:pt x="211" y="3229"/>
                        <a:pt x="6" y="1947"/>
                      </a:cubicBezTo>
                      <a:cubicBezTo>
                        <a:pt x="-86" y="1374"/>
                        <a:pt x="966" y="779"/>
                        <a:pt x="2818" y="298"/>
                      </a:cubicBezTo>
                      <a:cubicBezTo>
                        <a:pt x="3276" y="206"/>
                        <a:pt x="3802" y="23"/>
                        <a:pt x="4350" y="0"/>
                      </a:cubicBezTo>
                      <a:cubicBezTo>
                        <a:pt x="4899" y="0"/>
                        <a:pt x="5517" y="0"/>
                        <a:pt x="6134" y="0"/>
                      </a:cubicBezTo>
                      <a:cubicBezTo>
                        <a:pt x="6774" y="23"/>
                        <a:pt x="7437" y="46"/>
                        <a:pt x="8124" y="137"/>
                      </a:cubicBezTo>
                      <a:cubicBezTo>
                        <a:pt x="8787" y="298"/>
                        <a:pt x="9496" y="458"/>
                        <a:pt x="10205" y="664"/>
                      </a:cubicBezTo>
                      <a:cubicBezTo>
                        <a:pt x="11645" y="985"/>
                        <a:pt x="12857" y="1741"/>
                        <a:pt x="14001" y="2313"/>
                      </a:cubicBezTo>
                      <a:cubicBezTo>
                        <a:pt x="15052" y="3023"/>
                        <a:pt x="15990" y="3687"/>
                        <a:pt x="16630" y="4420"/>
                      </a:cubicBezTo>
                      <a:cubicBezTo>
                        <a:pt x="17980" y="5794"/>
                        <a:pt x="18391" y="7077"/>
                        <a:pt x="17957" y="7443"/>
                      </a:cubicBezTo>
                      <a:cubicBezTo>
                        <a:pt x="17088" y="8267"/>
                        <a:pt x="13658" y="6000"/>
                        <a:pt x="8970" y="4741"/>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3" name="Freeform: Shape 2381">
                  <a:extLst>
                    <a:ext uri="{FF2B5EF4-FFF2-40B4-BE49-F238E27FC236}">
                      <a16:creationId xmlns:a16="http://schemas.microsoft.com/office/drawing/2014/main" id="{11EC969E-5C7B-9867-3681-A6EA992CE91F}"/>
                    </a:ext>
                  </a:extLst>
                </p:cNvPr>
                <p:cNvSpPr/>
                <p:nvPr/>
              </p:nvSpPr>
              <p:spPr>
                <a:xfrm>
                  <a:off x="11732207" y="291539"/>
                  <a:ext cx="57126" cy="125169"/>
                </a:xfrm>
                <a:custGeom>
                  <a:avLst/>
                  <a:gdLst>
                    <a:gd name="connsiteX0" fmla="*/ 57192 w 58121"/>
                    <a:gd name="connsiteY0" fmla="*/ 86202 h 127539"/>
                    <a:gd name="connsiteX1" fmla="*/ 56118 w 58121"/>
                    <a:gd name="connsiteY1" fmla="*/ 91240 h 127539"/>
                    <a:gd name="connsiteX2" fmla="*/ 38761 w 58121"/>
                    <a:gd name="connsiteY2" fmla="*/ 127539 h 127539"/>
                    <a:gd name="connsiteX3" fmla="*/ 18912 w 58121"/>
                    <a:gd name="connsiteY3" fmla="*/ 81599 h 127539"/>
                    <a:gd name="connsiteX4" fmla="*/ 10816 w 58121"/>
                    <a:gd name="connsiteY4" fmla="*/ 46628 h 127539"/>
                    <a:gd name="connsiteX5" fmla="*/ 9056 w 58121"/>
                    <a:gd name="connsiteY5" fmla="*/ 39047 h 127539"/>
                    <a:gd name="connsiteX6" fmla="*/ 0 w 58121"/>
                    <a:gd name="connsiteY6" fmla="*/ 0 h 127539"/>
                    <a:gd name="connsiteX7" fmla="*/ 35102 w 58121"/>
                    <a:gd name="connsiteY7" fmla="*/ 39208 h 127539"/>
                    <a:gd name="connsiteX8" fmla="*/ 57169 w 58121"/>
                    <a:gd name="connsiteY8" fmla="*/ 86202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21" h="127539">
                      <a:moveTo>
                        <a:pt x="57192" y="86202"/>
                      </a:moveTo>
                      <a:cubicBezTo>
                        <a:pt x="56918" y="87896"/>
                        <a:pt x="56552" y="89568"/>
                        <a:pt x="56118" y="91240"/>
                      </a:cubicBezTo>
                      <a:cubicBezTo>
                        <a:pt x="51178" y="110958"/>
                        <a:pt x="38761" y="127539"/>
                        <a:pt x="38761" y="127539"/>
                      </a:cubicBezTo>
                      <a:cubicBezTo>
                        <a:pt x="46376" y="103996"/>
                        <a:pt x="18912" y="81599"/>
                        <a:pt x="18912" y="81599"/>
                      </a:cubicBezTo>
                      <a:lnTo>
                        <a:pt x="10816" y="46628"/>
                      </a:lnTo>
                      <a:lnTo>
                        <a:pt x="9056" y="39047"/>
                      </a:lnTo>
                      <a:lnTo>
                        <a:pt x="0" y="0"/>
                      </a:lnTo>
                      <a:cubicBezTo>
                        <a:pt x="11205" y="24825"/>
                        <a:pt x="35102" y="39208"/>
                        <a:pt x="35102" y="39208"/>
                      </a:cubicBezTo>
                      <a:cubicBezTo>
                        <a:pt x="56758" y="50910"/>
                        <a:pt x="60211" y="69255"/>
                        <a:pt x="57169" y="86202"/>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4" name="Freeform: Shape 2382">
                  <a:extLst>
                    <a:ext uri="{FF2B5EF4-FFF2-40B4-BE49-F238E27FC236}">
                      <a16:creationId xmlns:a16="http://schemas.microsoft.com/office/drawing/2014/main" id="{BF557150-2BB4-CF32-C309-1D2A07C9CD45}"/>
                    </a:ext>
                  </a:extLst>
                </p:cNvPr>
                <p:cNvSpPr/>
                <p:nvPr/>
              </p:nvSpPr>
              <p:spPr>
                <a:xfrm>
                  <a:off x="11522072" y="360396"/>
                  <a:ext cx="14074" cy="22410"/>
                </a:xfrm>
                <a:custGeom>
                  <a:avLst/>
                  <a:gdLst>
                    <a:gd name="connsiteX0" fmla="*/ 7232 w 14319"/>
                    <a:gd name="connsiteY0" fmla="*/ 16636 h 22834"/>
                    <a:gd name="connsiteX1" fmla="*/ 14229 w 14319"/>
                    <a:gd name="connsiteY1" fmla="*/ 9835 h 22834"/>
                    <a:gd name="connsiteX2" fmla="*/ 11416 w 14319"/>
                    <a:gd name="connsiteY2" fmla="*/ 1109 h 22834"/>
                    <a:gd name="connsiteX3" fmla="*/ 1194 w 14319"/>
                    <a:gd name="connsiteY3" fmla="*/ 5277 h 22834"/>
                    <a:gd name="connsiteX4" fmla="*/ 1675 w 14319"/>
                    <a:gd name="connsiteY4" fmla="*/ 19018 h 22834"/>
                    <a:gd name="connsiteX5" fmla="*/ 9358 w 14319"/>
                    <a:gd name="connsiteY5" fmla="*/ 22316 h 22834"/>
                    <a:gd name="connsiteX6" fmla="*/ 7232 w 14319"/>
                    <a:gd name="connsiteY6" fmla="*/ 16613 h 2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19" h="22834">
                      <a:moveTo>
                        <a:pt x="7232" y="16636"/>
                      </a:moveTo>
                      <a:cubicBezTo>
                        <a:pt x="7254" y="12903"/>
                        <a:pt x="10662" y="9995"/>
                        <a:pt x="14229" y="9835"/>
                      </a:cubicBezTo>
                      <a:cubicBezTo>
                        <a:pt x="14458" y="6674"/>
                        <a:pt x="14481" y="3582"/>
                        <a:pt x="11416" y="1109"/>
                      </a:cubicBezTo>
                      <a:cubicBezTo>
                        <a:pt x="7735" y="-1868"/>
                        <a:pt x="2818" y="1704"/>
                        <a:pt x="1194" y="5277"/>
                      </a:cubicBezTo>
                      <a:cubicBezTo>
                        <a:pt x="-658" y="9331"/>
                        <a:pt x="-246" y="15239"/>
                        <a:pt x="1675" y="19018"/>
                      </a:cubicBezTo>
                      <a:cubicBezTo>
                        <a:pt x="3207" y="22041"/>
                        <a:pt x="6866" y="23759"/>
                        <a:pt x="9358" y="22316"/>
                      </a:cubicBezTo>
                      <a:cubicBezTo>
                        <a:pt x="7986" y="20896"/>
                        <a:pt x="7209" y="18949"/>
                        <a:pt x="7232" y="16613"/>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5" name="Freeform: Shape 2383">
                  <a:extLst>
                    <a:ext uri="{FF2B5EF4-FFF2-40B4-BE49-F238E27FC236}">
                      <a16:creationId xmlns:a16="http://schemas.microsoft.com/office/drawing/2014/main" id="{1FF505B2-0C2A-0E53-30A8-FB1300EC3202}"/>
                    </a:ext>
                  </a:extLst>
                </p:cNvPr>
                <p:cNvSpPr/>
                <p:nvPr/>
              </p:nvSpPr>
              <p:spPr>
                <a:xfrm>
                  <a:off x="11509734" y="340825"/>
                  <a:ext cx="37213" cy="37269"/>
                </a:xfrm>
                <a:custGeom>
                  <a:avLst/>
                  <a:gdLst>
                    <a:gd name="connsiteX0" fmla="*/ 16263 w 37861"/>
                    <a:gd name="connsiteY0" fmla="*/ 6004 h 37975"/>
                    <a:gd name="connsiteX1" fmla="*/ 10569 w 37861"/>
                    <a:gd name="connsiteY1" fmla="*/ 10401 h 37975"/>
                    <a:gd name="connsiteX2" fmla="*/ 8305 w 37861"/>
                    <a:gd name="connsiteY2" fmla="*/ 12966 h 37975"/>
                    <a:gd name="connsiteX3" fmla="*/ 6498 w 37861"/>
                    <a:gd name="connsiteY3" fmla="*/ 15714 h 37975"/>
                    <a:gd name="connsiteX4" fmla="*/ 2999 w 37861"/>
                    <a:gd name="connsiteY4" fmla="*/ 26753 h 37975"/>
                    <a:gd name="connsiteX5" fmla="*/ 2016 w 37861"/>
                    <a:gd name="connsiteY5" fmla="*/ 37974 h 37975"/>
                    <a:gd name="connsiteX6" fmla="*/ 4 w 37861"/>
                    <a:gd name="connsiteY6" fmla="*/ 26501 h 37975"/>
                    <a:gd name="connsiteX7" fmla="*/ 3045 w 37861"/>
                    <a:gd name="connsiteY7" fmla="*/ 13882 h 37975"/>
                    <a:gd name="connsiteX8" fmla="*/ 5035 w 37861"/>
                    <a:gd name="connsiteY8" fmla="*/ 10584 h 37975"/>
                    <a:gd name="connsiteX9" fmla="*/ 7619 w 37861"/>
                    <a:gd name="connsiteY9" fmla="*/ 7492 h 37975"/>
                    <a:gd name="connsiteX10" fmla="*/ 14205 w 37861"/>
                    <a:gd name="connsiteY10" fmla="*/ 2294 h 37975"/>
                    <a:gd name="connsiteX11" fmla="*/ 22689 w 37861"/>
                    <a:gd name="connsiteY11" fmla="*/ 4 h 37975"/>
                    <a:gd name="connsiteX12" fmla="*/ 30647 w 37861"/>
                    <a:gd name="connsiteY12" fmla="*/ 2775 h 37975"/>
                    <a:gd name="connsiteX13" fmla="*/ 34991 w 37861"/>
                    <a:gd name="connsiteY13" fmla="*/ 8683 h 37975"/>
                    <a:gd name="connsiteX14" fmla="*/ 36981 w 37861"/>
                    <a:gd name="connsiteY14" fmla="*/ 14409 h 37975"/>
                    <a:gd name="connsiteX15" fmla="*/ 37781 w 37861"/>
                    <a:gd name="connsiteY15" fmla="*/ 22997 h 37975"/>
                    <a:gd name="connsiteX16" fmla="*/ 37301 w 37861"/>
                    <a:gd name="connsiteY16" fmla="*/ 25333 h 37975"/>
                    <a:gd name="connsiteX17" fmla="*/ 36798 w 37861"/>
                    <a:gd name="connsiteY17" fmla="*/ 26066 h 37975"/>
                    <a:gd name="connsiteX18" fmla="*/ 36455 w 37861"/>
                    <a:gd name="connsiteY18" fmla="*/ 25241 h 37975"/>
                    <a:gd name="connsiteX19" fmla="*/ 36135 w 37861"/>
                    <a:gd name="connsiteY19" fmla="*/ 23043 h 37975"/>
                    <a:gd name="connsiteX20" fmla="*/ 34100 w 37861"/>
                    <a:gd name="connsiteY20" fmla="*/ 15279 h 37975"/>
                    <a:gd name="connsiteX21" fmla="*/ 31859 w 37861"/>
                    <a:gd name="connsiteY21" fmla="*/ 10332 h 37975"/>
                    <a:gd name="connsiteX22" fmla="*/ 28222 w 37861"/>
                    <a:gd name="connsiteY22" fmla="*/ 5889 h 37975"/>
                    <a:gd name="connsiteX23" fmla="*/ 22643 w 37861"/>
                    <a:gd name="connsiteY23" fmla="*/ 4195 h 37975"/>
                    <a:gd name="connsiteX24" fmla="*/ 16240 w 37861"/>
                    <a:gd name="connsiteY24" fmla="*/ 6050 h 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861" h="37975">
                      <a:moveTo>
                        <a:pt x="16263" y="6004"/>
                      </a:moveTo>
                      <a:cubicBezTo>
                        <a:pt x="14182" y="7172"/>
                        <a:pt x="12192" y="8706"/>
                        <a:pt x="10569" y="10401"/>
                      </a:cubicBezTo>
                      <a:cubicBezTo>
                        <a:pt x="9814" y="11271"/>
                        <a:pt x="8945" y="12050"/>
                        <a:pt x="8305" y="12966"/>
                      </a:cubicBezTo>
                      <a:cubicBezTo>
                        <a:pt x="7687" y="13905"/>
                        <a:pt x="7070" y="14821"/>
                        <a:pt x="6498" y="15714"/>
                      </a:cubicBezTo>
                      <a:cubicBezTo>
                        <a:pt x="4394" y="19493"/>
                        <a:pt x="3525" y="23432"/>
                        <a:pt x="2999" y="26753"/>
                      </a:cubicBezTo>
                      <a:cubicBezTo>
                        <a:pt x="2153" y="33486"/>
                        <a:pt x="2725" y="37883"/>
                        <a:pt x="2016" y="37974"/>
                      </a:cubicBezTo>
                      <a:cubicBezTo>
                        <a:pt x="1559" y="38066"/>
                        <a:pt x="-88" y="33852"/>
                        <a:pt x="4" y="26501"/>
                      </a:cubicBezTo>
                      <a:cubicBezTo>
                        <a:pt x="187" y="22859"/>
                        <a:pt x="804" y="18394"/>
                        <a:pt x="3045" y="13882"/>
                      </a:cubicBezTo>
                      <a:cubicBezTo>
                        <a:pt x="3663" y="12783"/>
                        <a:pt x="4349" y="11706"/>
                        <a:pt x="5035" y="10584"/>
                      </a:cubicBezTo>
                      <a:cubicBezTo>
                        <a:pt x="5766" y="9485"/>
                        <a:pt x="6727" y="8546"/>
                        <a:pt x="7619" y="7492"/>
                      </a:cubicBezTo>
                      <a:cubicBezTo>
                        <a:pt x="9448" y="5500"/>
                        <a:pt x="11643" y="3759"/>
                        <a:pt x="14205" y="2294"/>
                      </a:cubicBezTo>
                      <a:cubicBezTo>
                        <a:pt x="16766" y="874"/>
                        <a:pt x="19716" y="-65"/>
                        <a:pt x="22689" y="4"/>
                      </a:cubicBezTo>
                      <a:cubicBezTo>
                        <a:pt x="25570" y="49"/>
                        <a:pt x="28520" y="988"/>
                        <a:pt x="30647" y="2775"/>
                      </a:cubicBezTo>
                      <a:cubicBezTo>
                        <a:pt x="32796" y="4538"/>
                        <a:pt x="34031" y="6714"/>
                        <a:pt x="34991" y="8683"/>
                      </a:cubicBezTo>
                      <a:cubicBezTo>
                        <a:pt x="35952" y="10653"/>
                        <a:pt x="36569" y="12645"/>
                        <a:pt x="36981" y="14409"/>
                      </a:cubicBezTo>
                      <a:cubicBezTo>
                        <a:pt x="37827" y="17958"/>
                        <a:pt x="37987" y="20936"/>
                        <a:pt x="37781" y="22997"/>
                      </a:cubicBezTo>
                      <a:cubicBezTo>
                        <a:pt x="37713" y="24027"/>
                        <a:pt x="37507" y="24806"/>
                        <a:pt x="37301" y="25333"/>
                      </a:cubicBezTo>
                      <a:cubicBezTo>
                        <a:pt x="37118" y="25859"/>
                        <a:pt x="36935" y="26088"/>
                        <a:pt x="36798" y="26066"/>
                      </a:cubicBezTo>
                      <a:cubicBezTo>
                        <a:pt x="36661" y="26043"/>
                        <a:pt x="36546" y="25745"/>
                        <a:pt x="36455" y="25241"/>
                      </a:cubicBezTo>
                      <a:cubicBezTo>
                        <a:pt x="36386" y="24737"/>
                        <a:pt x="36318" y="24004"/>
                        <a:pt x="36135" y="23043"/>
                      </a:cubicBezTo>
                      <a:cubicBezTo>
                        <a:pt x="35837" y="21165"/>
                        <a:pt x="35243" y="18462"/>
                        <a:pt x="34100" y="15279"/>
                      </a:cubicBezTo>
                      <a:cubicBezTo>
                        <a:pt x="33528" y="13676"/>
                        <a:pt x="32842" y="12004"/>
                        <a:pt x="31859" y="10332"/>
                      </a:cubicBezTo>
                      <a:cubicBezTo>
                        <a:pt x="30898" y="8660"/>
                        <a:pt x="29732" y="7011"/>
                        <a:pt x="28222" y="5889"/>
                      </a:cubicBezTo>
                      <a:cubicBezTo>
                        <a:pt x="26736" y="4767"/>
                        <a:pt x="24769" y="4195"/>
                        <a:pt x="22643" y="4195"/>
                      </a:cubicBezTo>
                      <a:cubicBezTo>
                        <a:pt x="20539" y="4195"/>
                        <a:pt x="18344" y="4882"/>
                        <a:pt x="16240" y="6050"/>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6" name="Freeform: Shape 2384">
                  <a:extLst>
                    <a:ext uri="{FF2B5EF4-FFF2-40B4-BE49-F238E27FC236}">
                      <a16:creationId xmlns:a16="http://schemas.microsoft.com/office/drawing/2014/main" id="{59CEB671-32BF-7F05-A58F-AD87CCAE650C}"/>
                    </a:ext>
                  </a:extLst>
                </p:cNvPr>
                <p:cNvSpPr/>
                <p:nvPr/>
              </p:nvSpPr>
              <p:spPr>
                <a:xfrm>
                  <a:off x="11528128" y="369211"/>
                  <a:ext cx="15548" cy="36909"/>
                </a:xfrm>
                <a:custGeom>
                  <a:avLst/>
                  <a:gdLst>
                    <a:gd name="connsiteX0" fmla="*/ 5782 w 15819"/>
                    <a:gd name="connsiteY0" fmla="*/ 13150 h 37608"/>
                    <a:gd name="connsiteX1" fmla="*/ 6559 w 15819"/>
                    <a:gd name="connsiteY1" fmla="*/ 18898 h 37608"/>
                    <a:gd name="connsiteX2" fmla="*/ 5416 w 15819"/>
                    <a:gd name="connsiteY2" fmla="*/ 23456 h 37608"/>
                    <a:gd name="connsiteX3" fmla="*/ 4547 w 15819"/>
                    <a:gd name="connsiteY3" fmla="*/ 27257 h 37608"/>
                    <a:gd name="connsiteX4" fmla="*/ 3998 w 15819"/>
                    <a:gd name="connsiteY4" fmla="*/ 30647 h 37608"/>
                    <a:gd name="connsiteX5" fmla="*/ 3358 w 15819"/>
                    <a:gd name="connsiteY5" fmla="*/ 35685 h 37608"/>
                    <a:gd name="connsiteX6" fmla="*/ 2603 w 15819"/>
                    <a:gd name="connsiteY6" fmla="*/ 37609 h 37608"/>
                    <a:gd name="connsiteX7" fmla="*/ 1711 w 15819"/>
                    <a:gd name="connsiteY7" fmla="*/ 35754 h 37608"/>
                    <a:gd name="connsiteX8" fmla="*/ 1002 w 15819"/>
                    <a:gd name="connsiteY8" fmla="*/ 30509 h 37608"/>
                    <a:gd name="connsiteX9" fmla="*/ 1048 w 15819"/>
                    <a:gd name="connsiteY9" fmla="*/ 26822 h 37608"/>
                    <a:gd name="connsiteX10" fmla="*/ 1597 w 15819"/>
                    <a:gd name="connsiteY10" fmla="*/ 22608 h 37608"/>
                    <a:gd name="connsiteX11" fmla="*/ 2443 w 15819"/>
                    <a:gd name="connsiteY11" fmla="*/ 18371 h 37608"/>
                    <a:gd name="connsiteX12" fmla="*/ 1826 w 15819"/>
                    <a:gd name="connsiteY12" fmla="*/ 14661 h 37608"/>
                    <a:gd name="connsiteX13" fmla="*/ 156 w 15819"/>
                    <a:gd name="connsiteY13" fmla="*/ 9737 h 37608"/>
                    <a:gd name="connsiteX14" fmla="*/ 934 w 15819"/>
                    <a:gd name="connsiteY14" fmla="*/ 4104 h 37608"/>
                    <a:gd name="connsiteX15" fmla="*/ 4730 w 15819"/>
                    <a:gd name="connsiteY15" fmla="*/ 577 h 37608"/>
                    <a:gd name="connsiteX16" fmla="*/ 9006 w 15819"/>
                    <a:gd name="connsiteY16" fmla="*/ 73 h 37608"/>
                    <a:gd name="connsiteX17" fmla="*/ 13877 w 15819"/>
                    <a:gd name="connsiteY17" fmla="*/ 646 h 37608"/>
                    <a:gd name="connsiteX18" fmla="*/ 15112 w 15819"/>
                    <a:gd name="connsiteY18" fmla="*/ 531 h 37608"/>
                    <a:gd name="connsiteX19" fmla="*/ 15775 w 15819"/>
                    <a:gd name="connsiteY19" fmla="*/ 623 h 37608"/>
                    <a:gd name="connsiteX20" fmla="*/ 15615 w 15819"/>
                    <a:gd name="connsiteY20" fmla="*/ 1241 h 37608"/>
                    <a:gd name="connsiteX21" fmla="*/ 14334 w 15819"/>
                    <a:gd name="connsiteY21" fmla="*/ 2249 h 37608"/>
                    <a:gd name="connsiteX22" fmla="*/ 8983 w 15819"/>
                    <a:gd name="connsiteY22" fmla="*/ 3096 h 37608"/>
                    <a:gd name="connsiteX23" fmla="*/ 6330 w 15819"/>
                    <a:gd name="connsiteY23" fmla="*/ 3737 h 37608"/>
                    <a:gd name="connsiteX24" fmla="*/ 4455 w 15819"/>
                    <a:gd name="connsiteY24" fmla="*/ 5844 h 37608"/>
                    <a:gd name="connsiteX25" fmla="*/ 4250 w 15819"/>
                    <a:gd name="connsiteY25" fmla="*/ 8982 h 37608"/>
                    <a:gd name="connsiteX26" fmla="*/ 5805 w 15819"/>
                    <a:gd name="connsiteY26" fmla="*/ 13150 h 3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19" h="37608">
                      <a:moveTo>
                        <a:pt x="5782" y="13150"/>
                      </a:moveTo>
                      <a:cubicBezTo>
                        <a:pt x="6445" y="14776"/>
                        <a:pt x="6902" y="16997"/>
                        <a:pt x="6559" y="18898"/>
                      </a:cubicBezTo>
                      <a:cubicBezTo>
                        <a:pt x="6170" y="20891"/>
                        <a:pt x="5759" y="22104"/>
                        <a:pt x="5416" y="23456"/>
                      </a:cubicBezTo>
                      <a:cubicBezTo>
                        <a:pt x="4981" y="24784"/>
                        <a:pt x="4775" y="26066"/>
                        <a:pt x="4547" y="27257"/>
                      </a:cubicBezTo>
                      <a:cubicBezTo>
                        <a:pt x="4272" y="28448"/>
                        <a:pt x="4112" y="29593"/>
                        <a:pt x="3998" y="30647"/>
                      </a:cubicBezTo>
                      <a:cubicBezTo>
                        <a:pt x="3678" y="32731"/>
                        <a:pt x="3563" y="34471"/>
                        <a:pt x="3358" y="35685"/>
                      </a:cubicBezTo>
                      <a:cubicBezTo>
                        <a:pt x="3152" y="36899"/>
                        <a:pt x="2900" y="37586"/>
                        <a:pt x="2603" y="37609"/>
                      </a:cubicBezTo>
                      <a:cubicBezTo>
                        <a:pt x="2306" y="37609"/>
                        <a:pt x="2009" y="36968"/>
                        <a:pt x="1711" y="35754"/>
                      </a:cubicBezTo>
                      <a:cubicBezTo>
                        <a:pt x="1414" y="34540"/>
                        <a:pt x="1071" y="32776"/>
                        <a:pt x="1002" y="30509"/>
                      </a:cubicBezTo>
                      <a:cubicBezTo>
                        <a:pt x="911" y="29387"/>
                        <a:pt x="888" y="28150"/>
                        <a:pt x="1048" y="26822"/>
                      </a:cubicBezTo>
                      <a:cubicBezTo>
                        <a:pt x="1140" y="25494"/>
                        <a:pt x="1254" y="24051"/>
                        <a:pt x="1597" y="22608"/>
                      </a:cubicBezTo>
                      <a:cubicBezTo>
                        <a:pt x="1871" y="21165"/>
                        <a:pt x="2283" y="19471"/>
                        <a:pt x="2443" y="18371"/>
                      </a:cubicBezTo>
                      <a:cubicBezTo>
                        <a:pt x="2580" y="17158"/>
                        <a:pt x="2374" y="16104"/>
                        <a:pt x="1826" y="14661"/>
                      </a:cubicBezTo>
                      <a:cubicBezTo>
                        <a:pt x="1300" y="13219"/>
                        <a:pt x="545" y="11730"/>
                        <a:pt x="156" y="9737"/>
                      </a:cubicBezTo>
                      <a:cubicBezTo>
                        <a:pt x="-187" y="7860"/>
                        <a:pt x="19" y="5798"/>
                        <a:pt x="934" y="4104"/>
                      </a:cubicBezTo>
                      <a:cubicBezTo>
                        <a:pt x="1848" y="2386"/>
                        <a:pt x="3289" y="1264"/>
                        <a:pt x="4730" y="577"/>
                      </a:cubicBezTo>
                      <a:cubicBezTo>
                        <a:pt x="6399" y="-110"/>
                        <a:pt x="7863" y="-41"/>
                        <a:pt x="9006" y="73"/>
                      </a:cubicBezTo>
                      <a:cubicBezTo>
                        <a:pt x="11316" y="348"/>
                        <a:pt x="12825" y="714"/>
                        <a:pt x="13877" y="646"/>
                      </a:cubicBezTo>
                      <a:cubicBezTo>
                        <a:pt x="14426" y="691"/>
                        <a:pt x="14792" y="554"/>
                        <a:pt x="15112" y="531"/>
                      </a:cubicBezTo>
                      <a:cubicBezTo>
                        <a:pt x="15432" y="508"/>
                        <a:pt x="15661" y="531"/>
                        <a:pt x="15775" y="623"/>
                      </a:cubicBezTo>
                      <a:cubicBezTo>
                        <a:pt x="15866" y="737"/>
                        <a:pt x="15821" y="920"/>
                        <a:pt x="15615" y="1241"/>
                      </a:cubicBezTo>
                      <a:cubicBezTo>
                        <a:pt x="15386" y="1539"/>
                        <a:pt x="14997" y="1997"/>
                        <a:pt x="14334" y="2249"/>
                      </a:cubicBezTo>
                      <a:cubicBezTo>
                        <a:pt x="13031" y="2936"/>
                        <a:pt x="10996" y="2959"/>
                        <a:pt x="8983" y="3096"/>
                      </a:cubicBezTo>
                      <a:cubicBezTo>
                        <a:pt x="7977" y="3165"/>
                        <a:pt x="6994" y="3371"/>
                        <a:pt x="6330" y="3737"/>
                      </a:cubicBezTo>
                      <a:cubicBezTo>
                        <a:pt x="5553" y="4264"/>
                        <a:pt x="4821" y="4974"/>
                        <a:pt x="4455" y="5844"/>
                      </a:cubicBezTo>
                      <a:cubicBezTo>
                        <a:pt x="4067" y="6714"/>
                        <a:pt x="3998" y="7814"/>
                        <a:pt x="4250" y="8982"/>
                      </a:cubicBezTo>
                      <a:cubicBezTo>
                        <a:pt x="4478" y="10081"/>
                        <a:pt x="5164" y="11524"/>
                        <a:pt x="5805" y="13150"/>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7" name="Freeform: Shape 2385">
                  <a:extLst>
                    <a:ext uri="{FF2B5EF4-FFF2-40B4-BE49-F238E27FC236}">
                      <a16:creationId xmlns:a16="http://schemas.microsoft.com/office/drawing/2014/main" id="{69F66CC1-61C4-B667-07E3-252E555E8189}"/>
                    </a:ext>
                  </a:extLst>
                </p:cNvPr>
                <p:cNvSpPr/>
                <p:nvPr/>
              </p:nvSpPr>
              <p:spPr>
                <a:xfrm>
                  <a:off x="11726951" y="309958"/>
                  <a:ext cx="61492" cy="71125"/>
                </a:xfrm>
                <a:custGeom>
                  <a:avLst/>
                  <a:gdLst>
                    <a:gd name="connsiteX0" fmla="*/ 62540 w 62563"/>
                    <a:gd name="connsiteY0" fmla="*/ 67433 h 72471"/>
                    <a:gd name="connsiteX1" fmla="*/ 61466 w 62563"/>
                    <a:gd name="connsiteY1" fmla="*/ 72471 h 72471"/>
                    <a:gd name="connsiteX2" fmla="*/ 60299 w 62563"/>
                    <a:gd name="connsiteY2" fmla="*/ 70937 h 72471"/>
                    <a:gd name="connsiteX3" fmla="*/ 42211 w 62563"/>
                    <a:gd name="connsiteY3" fmla="*/ 52524 h 72471"/>
                    <a:gd name="connsiteX4" fmla="*/ 22522 w 62563"/>
                    <a:gd name="connsiteY4" fmla="*/ 34890 h 72471"/>
                    <a:gd name="connsiteX5" fmla="*/ 16187 w 62563"/>
                    <a:gd name="connsiteY5" fmla="*/ 27882 h 72471"/>
                    <a:gd name="connsiteX6" fmla="*/ 8801 w 62563"/>
                    <a:gd name="connsiteY6" fmla="*/ 17988 h 72471"/>
                    <a:gd name="connsiteX7" fmla="*/ 43 w 62563"/>
                    <a:gd name="connsiteY7" fmla="*/ 11 h 72471"/>
                    <a:gd name="connsiteX8" fmla="*/ 11248 w 62563"/>
                    <a:gd name="connsiteY8" fmla="*/ 16248 h 72471"/>
                    <a:gd name="connsiteX9" fmla="*/ 14427 w 62563"/>
                    <a:gd name="connsiteY9" fmla="*/ 20324 h 72471"/>
                    <a:gd name="connsiteX10" fmla="*/ 25266 w 62563"/>
                    <a:gd name="connsiteY10" fmla="*/ 32142 h 72471"/>
                    <a:gd name="connsiteX11" fmla="*/ 44978 w 62563"/>
                    <a:gd name="connsiteY11" fmla="*/ 49318 h 72471"/>
                    <a:gd name="connsiteX12" fmla="*/ 62563 w 62563"/>
                    <a:gd name="connsiteY12" fmla="*/ 67456 h 7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63" h="72471">
                      <a:moveTo>
                        <a:pt x="62540" y="67433"/>
                      </a:moveTo>
                      <a:cubicBezTo>
                        <a:pt x="62266" y="69128"/>
                        <a:pt x="61900" y="70800"/>
                        <a:pt x="61466" y="72471"/>
                      </a:cubicBezTo>
                      <a:cubicBezTo>
                        <a:pt x="61077" y="71968"/>
                        <a:pt x="60711" y="71464"/>
                        <a:pt x="60299" y="70937"/>
                      </a:cubicBezTo>
                      <a:cubicBezTo>
                        <a:pt x="55634" y="64570"/>
                        <a:pt x="49300" y="58524"/>
                        <a:pt x="42211" y="52524"/>
                      </a:cubicBezTo>
                      <a:cubicBezTo>
                        <a:pt x="35168" y="46524"/>
                        <a:pt x="28193" y="40798"/>
                        <a:pt x="22522" y="34890"/>
                      </a:cubicBezTo>
                      <a:cubicBezTo>
                        <a:pt x="20235" y="32531"/>
                        <a:pt x="18108" y="30172"/>
                        <a:pt x="16187" y="27882"/>
                      </a:cubicBezTo>
                      <a:cubicBezTo>
                        <a:pt x="13283" y="24447"/>
                        <a:pt x="10836" y="21103"/>
                        <a:pt x="8801" y="17988"/>
                      </a:cubicBezTo>
                      <a:cubicBezTo>
                        <a:pt x="1872" y="7660"/>
                        <a:pt x="-346" y="148"/>
                        <a:pt x="43" y="11"/>
                      </a:cubicBezTo>
                      <a:cubicBezTo>
                        <a:pt x="729" y="-310"/>
                        <a:pt x="3884" y="6629"/>
                        <a:pt x="11248" y="16248"/>
                      </a:cubicBezTo>
                      <a:cubicBezTo>
                        <a:pt x="12231" y="17576"/>
                        <a:pt x="13306" y="18927"/>
                        <a:pt x="14427" y="20324"/>
                      </a:cubicBezTo>
                      <a:cubicBezTo>
                        <a:pt x="17491" y="24057"/>
                        <a:pt x="21104" y="28065"/>
                        <a:pt x="25266" y="32142"/>
                      </a:cubicBezTo>
                      <a:cubicBezTo>
                        <a:pt x="30960" y="37730"/>
                        <a:pt x="37797" y="43249"/>
                        <a:pt x="44978" y="49318"/>
                      </a:cubicBezTo>
                      <a:cubicBezTo>
                        <a:pt x="51770" y="54929"/>
                        <a:pt x="57875" y="61135"/>
                        <a:pt x="62563" y="6745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8" name="Freeform: Shape 2386">
                  <a:extLst>
                    <a:ext uri="{FF2B5EF4-FFF2-40B4-BE49-F238E27FC236}">
                      <a16:creationId xmlns:a16="http://schemas.microsoft.com/office/drawing/2014/main" id="{628C86C3-6A4D-7F6F-716E-EB030F37D242}"/>
                    </a:ext>
                  </a:extLst>
                </p:cNvPr>
                <p:cNvSpPr/>
                <p:nvPr/>
              </p:nvSpPr>
              <p:spPr>
                <a:xfrm>
                  <a:off x="11431874" y="418493"/>
                  <a:ext cx="289443" cy="376101"/>
                </a:xfrm>
                <a:custGeom>
                  <a:avLst/>
                  <a:gdLst>
                    <a:gd name="connsiteX0" fmla="*/ 80319 w 294486"/>
                    <a:gd name="connsiteY0" fmla="*/ 7135 h 383221"/>
                    <a:gd name="connsiteX1" fmla="*/ 48258 w 294486"/>
                    <a:gd name="connsiteY1" fmla="*/ 7135 h 383221"/>
                    <a:gd name="connsiteX2" fmla="*/ 15443 w 294486"/>
                    <a:gd name="connsiteY2" fmla="*/ 13090 h 383221"/>
                    <a:gd name="connsiteX3" fmla="*/ 37350 w 294486"/>
                    <a:gd name="connsiteY3" fmla="*/ 200196 h 383221"/>
                    <a:gd name="connsiteX4" fmla="*/ 202844 w 294486"/>
                    <a:gd name="connsiteY4" fmla="*/ 373263 h 383221"/>
                    <a:gd name="connsiteX5" fmla="*/ 275312 w 294486"/>
                    <a:gd name="connsiteY5" fmla="*/ 347705 h 383221"/>
                    <a:gd name="connsiteX6" fmla="*/ 277896 w 294486"/>
                    <a:gd name="connsiteY6" fmla="*/ 314933 h 383221"/>
                    <a:gd name="connsiteX7" fmla="*/ 278148 w 294486"/>
                    <a:gd name="connsiteY7" fmla="*/ 232853 h 383221"/>
                    <a:gd name="connsiteX8" fmla="*/ 283933 w 294486"/>
                    <a:gd name="connsiteY8" fmla="*/ 186455 h 383221"/>
                    <a:gd name="connsiteX9" fmla="*/ 78649 w 294486"/>
                    <a:gd name="connsiteY9" fmla="*/ 48381 h 383221"/>
                    <a:gd name="connsiteX10" fmla="*/ 80296 w 294486"/>
                    <a:gd name="connsiteY10" fmla="*/ 7158 h 3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486" h="383221">
                      <a:moveTo>
                        <a:pt x="80319" y="7135"/>
                      </a:moveTo>
                      <a:cubicBezTo>
                        <a:pt x="80319" y="7135"/>
                        <a:pt x="60126" y="-8919"/>
                        <a:pt x="48258" y="7135"/>
                      </a:cubicBezTo>
                      <a:cubicBezTo>
                        <a:pt x="48258" y="7135"/>
                        <a:pt x="28432" y="-11117"/>
                        <a:pt x="15443" y="13090"/>
                      </a:cubicBezTo>
                      <a:cubicBezTo>
                        <a:pt x="15443" y="13090"/>
                        <a:pt x="-31070" y="88756"/>
                        <a:pt x="37350" y="200196"/>
                      </a:cubicBezTo>
                      <a:cubicBezTo>
                        <a:pt x="37350" y="200196"/>
                        <a:pt x="106799" y="341796"/>
                        <a:pt x="202844" y="373263"/>
                      </a:cubicBezTo>
                      <a:cubicBezTo>
                        <a:pt x="202844" y="373263"/>
                        <a:pt x="294292" y="408005"/>
                        <a:pt x="275312" y="347705"/>
                      </a:cubicBezTo>
                      <a:cubicBezTo>
                        <a:pt x="275312" y="347705"/>
                        <a:pt x="279199" y="330002"/>
                        <a:pt x="277896" y="314933"/>
                      </a:cubicBezTo>
                      <a:cubicBezTo>
                        <a:pt x="277896" y="314933"/>
                        <a:pt x="315056" y="290405"/>
                        <a:pt x="278148" y="232853"/>
                      </a:cubicBezTo>
                      <a:cubicBezTo>
                        <a:pt x="278148" y="232853"/>
                        <a:pt x="292577" y="213318"/>
                        <a:pt x="283933" y="186455"/>
                      </a:cubicBezTo>
                      <a:lnTo>
                        <a:pt x="78649" y="48381"/>
                      </a:lnTo>
                      <a:cubicBezTo>
                        <a:pt x="78649" y="48381"/>
                        <a:pt x="73756" y="24792"/>
                        <a:pt x="80296" y="715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9" name="Freeform: Shape 2387">
                  <a:extLst>
                    <a:ext uri="{FF2B5EF4-FFF2-40B4-BE49-F238E27FC236}">
                      <a16:creationId xmlns:a16="http://schemas.microsoft.com/office/drawing/2014/main" id="{2806808F-1149-F1C2-444B-CCE4C76AD4A4}"/>
                    </a:ext>
                  </a:extLst>
                </p:cNvPr>
                <p:cNvSpPr/>
                <p:nvPr/>
              </p:nvSpPr>
              <p:spPr>
                <a:xfrm>
                  <a:off x="11438354" y="530220"/>
                  <a:ext cx="275324" cy="117205"/>
                </a:xfrm>
                <a:custGeom>
                  <a:avLst/>
                  <a:gdLst>
                    <a:gd name="connsiteX0" fmla="*/ 271577 w 280121"/>
                    <a:gd name="connsiteY0" fmla="*/ 118989 h 119424"/>
                    <a:gd name="connsiteX1" fmla="*/ 277363 w 280121"/>
                    <a:gd name="connsiteY1" fmla="*/ 72590 h 119424"/>
                    <a:gd name="connsiteX2" fmla="*/ 178323 w 280121"/>
                    <a:gd name="connsiteY2" fmla="*/ 5992 h 119424"/>
                    <a:gd name="connsiteX3" fmla="*/ 168924 w 280121"/>
                    <a:gd name="connsiteY3" fmla="*/ 4298 h 119424"/>
                    <a:gd name="connsiteX4" fmla="*/ 53236 w 280121"/>
                    <a:gd name="connsiteY4" fmla="*/ 2305 h 119424"/>
                    <a:gd name="connsiteX5" fmla="*/ 0 w 280121"/>
                    <a:gd name="connsiteY5" fmla="*/ 16298 h 119424"/>
                    <a:gd name="connsiteX6" fmla="*/ 30757 w 280121"/>
                    <a:gd name="connsiteY6" fmla="*/ 86377 h 119424"/>
                    <a:gd name="connsiteX7" fmla="*/ 34622 w 280121"/>
                    <a:gd name="connsiteY7" fmla="*/ 93820 h 119424"/>
                    <a:gd name="connsiteX8" fmla="*/ 47245 w 280121"/>
                    <a:gd name="connsiteY8" fmla="*/ 92812 h 119424"/>
                    <a:gd name="connsiteX9" fmla="*/ 70158 w 280121"/>
                    <a:gd name="connsiteY9" fmla="*/ 100324 h 119424"/>
                    <a:gd name="connsiteX10" fmla="*/ 81272 w 280121"/>
                    <a:gd name="connsiteY10" fmla="*/ 94370 h 119424"/>
                    <a:gd name="connsiteX11" fmla="*/ 112052 w 280121"/>
                    <a:gd name="connsiteY11" fmla="*/ 98721 h 119424"/>
                    <a:gd name="connsiteX12" fmla="*/ 123257 w 280121"/>
                    <a:gd name="connsiteY12" fmla="*/ 100370 h 119424"/>
                    <a:gd name="connsiteX13" fmla="*/ 133616 w 280121"/>
                    <a:gd name="connsiteY13" fmla="*/ 98194 h 119424"/>
                    <a:gd name="connsiteX14" fmla="*/ 158016 w 280121"/>
                    <a:gd name="connsiteY14" fmla="*/ 99339 h 119424"/>
                    <a:gd name="connsiteX15" fmla="*/ 174710 w 280121"/>
                    <a:gd name="connsiteY15" fmla="*/ 106118 h 119424"/>
                    <a:gd name="connsiteX16" fmla="*/ 186281 w 280121"/>
                    <a:gd name="connsiteY16" fmla="*/ 114248 h 119424"/>
                    <a:gd name="connsiteX17" fmla="*/ 230598 w 280121"/>
                    <a:gd name="connsiteY17" fmla="*/ 108660 h 119424"/>
                    <a:gd name="connsiteX18" fmla="*/ 258200 w 280121"/>
                    <a:gd name="connsiteY18" fmla="*/ 116035 h 119424"/>
                    <a:gd name="connsiteX19" fmla="*/ 269702 w 280121"/>
                    <a:gd name="connsiteY19" fmla="*/ 118622 h 119424"/>
                    <a:gd name="connsiteX20" fmla="*/ 271852 w 280121"/>
                    <a:gd name="connsiteY20" fmla="*/ 119424 h 119424"/>
                    <a:gd name="connsiteX21" fmla="*/ 271577 w 280121"/>
                    <a:gd name="connsiteY21" fmla="*/ 118966 h 1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21" h="119424">
                      <a:moveTo>
                        <a:pt x="271577" y="118989"/>
                      </a:moveTo>
                      <a:cubicBezTo>
                        <a:pt x="271577" y="118989"/>
                        <a:pt x="286007" y="99454"/>
                        <a:pt x="277363" y="72590"/>
                      </a:cubicBezTo>
                      <a:lnTo>
                        <a:pt x="178323" y="5992"/>
                      </a:lnTo>
                      <a:cubicBezTo>
                        <a:pt x="175167" y="5420"/>
                        <a:pt x="172034" y="4847"/>
                        <a:pt x="168924" y="4298"/>
                      </a:cubicBezTo>
                      <a:cubicBezTo>
                        <a:pt x="130255" y="-2619"/>
                        <a:pt x="92180" y="450"/>
                        <a:pt x="53236" y="2305"/>
                      </a:cubicBezTo>
                      <a:cubicBezTo>
                        <a:pt x="35331" y="3152"/>
                        <a:pt x="15070" y="5626"/>
                        <a:pt x="0" y="16298"/>
                      </a:cubicBezTo>
                      <a:cubicBezTo>
                        <a:pt x="5580" y="37482"/>
                        <a:pt x="15184" y="61002"/>
                        <a:pt x="30757" y="86377"/>
                      </a:cubicBezTo>
                      <a:cubicBezTo>
                        <a:pt x="30757" y="86377"/>
                        <a:pt x="32083" y="89079"/>
                        <a:pt x="34622" y="93820"/>
                      </a:cubicBezTo>
                      <a:cubicBezTo>
                        <a:pt x="38784" y="93087"/>
                        <a:pt x="43014" y="92995"/>
                        <a:pt x="47245" y="92812"/>
                      </a:cubicBezTo>
                      <a:cubicBezTo>
                        <a:pt x="56163" y="92400"/>
                        <a:pt x="62566" y="96454"/>
                        <a:pt x="70158" y="100324"/>
                      </a:cubicBezTo>
                      <a:cubicBezTo>
                        <a:pt x="73428" y="97209"/>
                        <a:pt x="76996" y="95400"/>
                        <a:pt x="81272" y="94370"/>
                      </a:cubicBezTo>
                      <a:cubicBezTo>
                        <a:pt x="92020" y="91805"/>
                        <a:pt x="101716" y="95881"/>
                        <a:pt x="112052" y="98721"/>
                      </a:cubicBezTo>
                      <a:cubicBezTo>
                        <a:pt x="116785" y="100026"/>
                        <a:pt x="118844" y="101423"/>
                        <a:pt x="123257" y="100370"/>
                      </a:cubicBezTo>
                      <a:cubicBezTo>
                        <a:pt x="126802" y="99522"/>
                        <a:pt x="129980" y="98423"/>
                        <a:pt x="133616" y="98194"/>
                      </a:cubicBezTo>
                      <a:cubicBezTo>
                        <a:pt x="141368" y="97736"/>
                        <a:pt x="150561" y="97438"/>
                        <a:pt x="158016" y="99339"/>
                      </a:cubicBezTo>
                      <a:cubicBezTo>
                        <a:pt x="163893" y="100828"/>
                        <a:pt x="169404" y="103278"/>
                        <a:pt x="174710" y="106118"/>
                      </a:cubicBezTo>
                      <a:cubicBezTo>
                        <a:pt x="177934" y="107836"/>
                        <a:pt x="186258" y="109691"/>
                        <a:pt x="186281" y="114248"/>
                      </a:cubicBezTo>
                      <a:cubicBezTo>
                        <a:pt x="195679" y="103599"/>
                        <a:pt x="218364" y="105523"/>
                        <a:pt x="230598" y="108660"/>
                      </a:cubicBezTo>
                      <a:cubicBezTo>
                        <a:pt x="239723" y="110996"/>
                        <a:pt x="248870" y="113767"/>
                        <a:pt x="258200" y="116035"/>
                      </a:cubicBezTo>
                      <a:cubicBezTo>
                        <a:pt x="262019" y="116974"/>
                        <a:pt x="265975" y="117409"/>
                        <a:pt x="269702" y="118622"/>
                      </a:cubicBezTo>
                      <a:cubicBezTo>
                        <a:pt x="270434" y="118851"/>
                        <a:pt x="271143" y="119149"/>
                        <a:pt x="271852" y="119424"/>
                      </a:cubicBezTo>
                      <a:cubicBezTo>
                        <a:pt x="271760" y="119264"/>
                        <a:pt x="271669" y="119126"/>
                        <a:pt x="271577" y="118966"/>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0" name="Freeform: Shape 2388">
                  <a:extLst>
                    <a:ext uri="{FF2B5EF4-FFF2-40B4-BE49-F238E27FC236}">
                      <a16:creationId xmlns:a16="http://schemas.microsoft.com/office/drawing/2014/main" id="{8078AA95-A27A-6A22-7410-BE227B9AF9AB}"/>
                    </a:ext>
                  </a:extLst>
                </p:cNvPr>
                <p:cNvSpPr/>
                <p:nvPr/>
              </p:nvSpPr>
              <p:spPr>
                <a:xfrm>
                  <a:off x="11463920" y="421698"/>
                  <a:ext cx="15385" cy="65697"/>
                </a:xfrm>
                <a:custGeom>
                  <a:avLst/>
                  <a:gdLst>
                    <a:gd name="connsiteX0" fmla="*/ 9959 w 15653"/>
                    <a:gd name="connsiteY0" fmla="*/ 0 h 66941"/>
                    <a:gd name="connsiteX1" fmla="*/ 9959 w 15653"/>
                    <a:gd name="connsiteY1" fmla="*/ 0 h 66941"/>
                    <a:gd name="connsiteX2" fmla="*/ 4745 w 15653"/>
                    <a:gd name="connsiteY2" fmla="*/ 66941 h 66941"/>
                    <a:gd name="connsiteX3" fmla="*/ 15653 w 15653"/>
                    <a:gd name="connsiteY3" fmla="*/ 3870 h 66941"/>
                    <a:gd name="connsiteX4" fmla="*/ 9959 w 15653"/>
                    <a:gd name="connsiteY4" fmla="*/ 0 h 6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 h="66941">
                      <a:moveTo>
                        <a:pt x="9959" y="0"/>
                      </a:moveTo>
                      <a:lnTo>
                        <a:pt x="9959" y="0"/>
                      </a:lnTo>
                      <a:cubicBezTo>
                        <a:pt x="-8838" y="37032"/>
                        <a:pt x="4745" y="66941"/>
                        <a:pt x="4745" y="66941"/>
                      </a:cubicBezTo>
                      <a:cubicBezTo>
                        <a:pt x="1521" y="32612"/>
                        <a:pt x="15653" y="3870"/>
                        <a:pt x="15653" y="3870"/>
                      </a:cubicBezTo>
                      <a:cubicBezTo>
                        <a:pt x="15653" y="3870"/>
                        <a:pt x="13412" y="1809"/>
                        <a:pt x="9959" y="0"/>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1" name="Freeform: Shape 2389">
                  <a:extLst>
                    <a:ext uri="{FF2B5EF4-FFF2-40B4-BE49-F238E27FC236}">
                      <a16:creationId xmlns:a16="http://schemas.microsoft.com/office/drawing/2014/main" id="{BF73CE57-1802-1B26-F76F-07E26ABE8FD1}"/>
                    </a:ext>
                  </a:extLst>
                </p:cNvPr>
                <p:cNvSpPr/>
                <p:nvPr/>
              </p:nvSpPr>
              <p:spPr>
                <a:xfrm>
                  <a:off x="11468475" y="513288"/>
                  <a:ext cx="90758" cy="172830"/>
                </a:xfrm>
                <a:custGeom>
                  <a:avLst/>
                  <a:gdLst>
                    <a:gd name="connsiteX0" fmla="*/ 24374 w 92339"/>
                    <a:gd name="connsiteY0" fmla="*/ 99508 h 176102"/>
                    <a:gd name="connsiteX1" fmla="*/ 1323 w 92339"/>
                    <a:gd name="connsiteY1" fmla="*/ 30253 h 176102"/>
                    <a:gd name="connsiteX2" fmla="*/ 43 w 92339"/>
                    <a:gd name="connsiteY2" fmla="*/ 8107 h 176102"/>
                    <a:gd name="connsiteX3" fmla="*/ 1506 w 92339"/>
                    <a:gd name="connsiteY3" fmla="*/ 0 h 176102"/>
                    <a:gd name="connsiteX4" fmla="*/ 3359 w 92339"/>
                    <a:gd name="connsiteY4" fmla="*/ 7924 h 176102"/>
                    <a:gd name="connsiteX5" fmla="*/ 7246 w 92339"/>
                    <a:gd name="connsiteY5" fmla="*/ 29177 h 176102"/>
                    <a:gd name="connsiteX6" fmla="*/ 31898 w 92339"/>
                    <a:gd name="connsiteY6" fmla="*/ 95523 h 176102"/>
                    <a:gd name="connsiteX7" fmla="*/ 52593 w 92339"/>
                    <a:gd name="connsiteY7" fmla="*/ 128432 h 176102"/>
                    <a:gd name="connsiteX8" fmla="*/ 73265 w 92339"/>
                    <a:gd name="connsiteY8" fmla="*/ 152868 h 176102"/>
                    <a:gd name="connsiteX9" fmla="*/ 92268 w 92339"/>
                    <a:gd name="connsiteY9" fmla="*/ 176045 h 176102"/>
                    <a:gd name="connsiteX10" fmla="*/ 68966 w 92339"/>
                    <a:gd name="connsiteY10" fmla="*/ 157082 h 176102"/>
                    <a:gd name="connsiteX11" fmla="*/ 46441 w 92339"/>
                    <a:gd name="connsiteY11" fmla="*/ 133287 h 176102"/>
                    <a:gd name="connsiteX12" fmla="*/ 24374 w 92339"/>
                    <a:gd name="connsiteY12" fmla="*/ 99508 h 1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39" h="176102">
                      <a:moveTo>
                        <a:pt x="24374" y="99508"/>
                      </a:moveTo>
                      <a:cubicBezTo>
                        <a:pt x="10951" y="74155"/>
                        <a:pt x="3839" y="48826"/>
                        <a:pt x="1323" y="30253"/>
                      </a:cubicBezTo>
                      <a:cubicBezTo>
                        <a:pt x="-49" y="20955"/>
                        <a:pt x="-72" y="13329"/>
                        <a:pt x="43" y="8107"/>
                      </a:cubicBezTo>
                      <a:cubicBezTo>
                        <a:pt x="409" y="2863"/>
                        <a:pt x="912" y="0"/>
                        <a:pt x="1506" y="0"/>
                      </a:cubicBezTo>
                      <a:cubicBezTo>
                        <a:pt x="2101" y="0"/>
                        <a:pt x="2695" y="2863"/>
                        <a:pt x="3359" y="7924"/>
                      </a:cubicBezTo>
                      <a:cubicBezTo>
                        <a:pt x="4250" y="12985"/>
                        <a:pt x="5165" y="20314"/>
                        <a:pt x="7246" y="29177"/>
                      </a:cubicBezTo>
                      <a:cubicBezTo>
                        <a:pt x="11179" y="46903"/>
                        <a:pt x="18909" y="71018"/>
                        <a:pt x="31898" y="95523"/>
                      </a:cubicBezTo>
                      <a:cubicBezTo>
                        <a:pt x="38346" y="107752"/>
                        <a:pt x="45344" y="118951"/>
                        <a:pt x="52593" y="128432"/>
                      </a:cubicBezTo>
                      <a:cubicBezTo>
                        <a:pt x="59819" y="137959"/>
                        <a:pt x="67114" y="146067"/>
                        <a:pt x="73265" y="152868"/>
                      </a:cubicBezTo>
                      <a:cubicBezTo>
                        <a:pt x="85637" y="166449"/>
                        <a:pt x="93160" y="175197"/>
                        <a:pt x="92268" y="176045"/>
                      </a:cubicBezTo>
                      <a:cubicBezTo>
                        <a:pt x="91468" y="176823"/>
                        <a:pt x="82572" y="169701"/>
                        <a:pt x="68966" y="157082"/>
                      </a:cubicBezTo>
                      <a:cubicBezTo>
                        <a:pt x="62197" y="150738"/>
                        <a:pt x="54308" y="142906"/>
                        <a:pt x="46441" y="133287"/>
                      </a:cubicBezTo>
                      <a:cubicBezTo>
                        <a:pt x="38529" y="123646"/>
                        <a:pt x="31051" y="112149"/>
                        <a:pt x="24374" y="9950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2" name="Freeform: Shape 2390">
                  <a:extLst>
                    <a:ext uri="{FF2B5EF4-FFF2-40B4-BE49-F238E27FC236}">
                      <a16:creationId xmlns:a16="http://schemas.microsoft.com/office/drawing/2014/main" id="{EA211B0C-B7A0-B621-DF1B-AF3F2513EE92}"/>
                    </a:ext>
                  </a:extLst>
                </p:cNvPr>
                <p:cNvSpPr/>
                <p:nvPr/>
              </p:nvSpPr>
              <p:spPr>
                <a:xfrm>
                  <a:off x="11512033" y="552548"/>
                  <a:ext cx="112030" cy="131243"/>
                </a:xfrm>
                <a:custGeom>
                  <a:avLst/>
                  <a:gdLst>
                    <a:gd name="connsiteX0" fmla="*/ 40245 w 113982"/>
                    <a:gd name="connsiteY0" fmla="*/ 81032 h 133728"/>
                    <a:gd name="connsiteX1" fmla="*/ 28880 w 113982"/>
                    <a:gd name="connsiteY1" fmla="*/ 66558 h 133728"/>
                    <a:gd name="connsiteX2" fmla="*/ 23757 w 113982"/>
                    <a:gd name="connsiteY2" fmla="*/ 59413 h 133728"/>
                    <a:gd name="connsiteX3" fmla="*/ 19184 w 113982"/>
                    <a:gd name="connsiteY3" fmla="*/ 52313 h 133728"/>
                    <a:gd name="connsiteX4" fmla="*/ 15136 w 113982"/>
                    <a:gd name="connsiteY4" fmla="*/ 45374 h 133728"/>
                    <a:gd name="connsiteX5" fmla="*/ 11523 w 113982"/>
                    <a:gd name="connsiteY5" fmla="*/ 38710 h 133728"/>
                    <a:gd name="connsiteX6" fmla="*/ 6012 w 113982"/>
                    <a:gd name="connsiteY6" fmla="*/ 26251 h 133728"/>
                    <a:gd name="connsiteX7" fmla="*/ 2559 w 113982"/>
                    <a:gd name="connsiteY7" fmla="*/ 15556 h 133728"/>
                    <a:gd name="connsiteX8" fmla="*/ 1438 w 113982"/>
                    <a:gd name="connsiteY8" fmla="*/ 11090 h 133728"/>
                    <a:gd name="connsiteX9" fmla="*/ 729 w 113982"/>
                    <a:gd name="connsiteY9" fmla="*/ 7288 h 133728"/>
                    <a:gd name="connsiteX10" fmla="*/ 341 w 113982"/>
                    <a:gd name="connsiteY10" fmla="*/ 6 h 133728"/>
                    <a:gd name="connsiteX11" fmla="*/ 3885 w 113982"/>
                    <a:gd name="connsiteY11" fmla="*/ 6350 h 133728"/>
                    <a:gd name="connsiteX12" fmla="*/ 5280 w 113982"/>
                    <a:gd name="connsiteY12" fmla="*/ 9854 h 133728"/>
                    <a:gd name="connsiteX13" fmla="*/ 7018 w 113982"/>
                    <a:gd name="connsiteY13" fmla="*/ 13953 h 133728"/>
                    <a:gd name="connsiteX14" fmla="*/ 11500 w 113982"/>
                    <a:gd name="connsiteY14" fmla="*/ 23823 h 133728"/>
                    <a:gd name="connsiteX15" fmla="*/ 17720 w 113982"/>
                    <a:gd name="connsiteY15" fmla="*/ 35343 h 133728"/>
                    <a:gd name="connsiteX16" fmla="*/ 21562 w 113982"/>
                    <a:gd name="connsiteY16" fmla="*/ 41549 h 133728"/>
                    <a:gd name="connsiteX17" fmla="*/ 25770 w 113982"/>
                    <a:gd name="connsiteY17" fmla="*/ 48031 h 133728"/>
                    <a:gd name="connsiteX18" fmla="*/ 30412 w 113982"/>
                    <a:gd name="connsiteY18" fmla="*/ 54718 h 133728"/>
                    <a:gd name="connsiteX19" fmla="*/ 35534 w 113982"/>
                    <a:gd name="connsiteY19" fmla="*/ 61520 h 133728"/>
                    <a:gd name="connsiteX20" fmla="*/ 46762 w 113982"/>
                    <a:gd name="connsiteY20" fmla="*/ 75535 h 133728"/>
                    <a:gd name="connsiteX21" fmla="*/ 52708 w 113982"/>
                    <a:gd name="connsiteY21" fmla="*/ 82475 h 133728"/>
                    <a:gd name="connsiteX22" fmla="*/ 55612 w 113982"/>
                    <a:gd name="connsiteY22" fmla="*/ 85841 h 133728"/>
                    <a:gd name="connsiteX23" fmla="*/ 58448 w 113982"/>
                    <a:gd name="connsiteY23" fmla="*/ 88887 h 133728"/>
                    <a:gd name="connsiteX24" fmla="*/ 70865 w 113982"/>
                    <a:gd name="connsiteY24" fmla="*/ 99399 h 133728"/>
                    <a:gd name="connsiteX25" fmla="*/ 83168 w 113982"/>
                    <a:gd name="connsiteY25" fmla="*/ 108330 h 133728"/>
                    <a:gd name="connsiteX26" fmla="*/ 93710 w 113982"/>
                    <a:gd name="connsiteY26" fmla="*/ 116850 h 133728"/>
                    <a:gd name="connsiteX27" fmla="*/ 108436 w 113982"/>
                    <a:gd name="connsiteY27" fmla="*/ 128919 h 133728"/>
                    <a:gd name="connsiteX28" fmla="*/ 112644 w 113982"/>
                    <a:gd name="connsiteY28" fmla="*/ 131965 h 133728"/>
                    <a:gd name="connsiteX29" fmla="*/ 113971 w 113982"/>
                    <a:gd name="connsiteY29" fmla="*/ 133522 h 133728"/>
                    <a:gd name="connsiteX30" fmla="*/ 111958 w 113982"/>
                    <a:gd name="connsiteY30" fmla="*/ 133522 h 133728"/>
                    <a:gd name="connsiteX31" fmla="*/ 106813 w 113982"/>
                    <a:gd name="connsiteY31" fmla="*/ 131782 h 133728"/>
                    <a:gd name="connsiteX32" fmla="*/ 90028 w 113982"/>
                    <a:gd name="connsiteY32" fmla="*/ 121590 h 133728"/>
                    <a:gd name="connsiteX33" fmla="*/ 79212 w 113982"/>
                    <a:gd name="connsiteY33" fmla="*/ 114170 h 133728"/>
                    <a:gd name="connsiteX34" fmla="*/ 66291 w 113982"/>
                    <a:gd name="connsiteY34" fmla="*/ 105766 h 133728"/>
                    <a:gd name="connsiteX35" fmla="*/ 52616 w 113982"/>
                    <a:gd name="connsiteY35" fmla="*/ 94841 h 133728"/>
                    <a:gd name="connsiteX36" fmla="*/ 49346 w 113982"/>
                    <a:gd name="connsiteY36" fmla="*/ 91452 h 133728"/>
                    <a:gd name="connsiteX37" fmla="*/ 46328 w 113982"/>
                    <a:gd name="connsiteY37" fmla="*/ 88040 h 133728"/>
                    <a:gd name="connsiteX38" fmla="*/ 40245 w 113982"/>
                    <a:gd name="connsiteY38" fmla="*/ 81032 h 13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3982" h="133728">
                      <a:moveTo>
                        <a:pt x="40245" y="81032"/>
                      </a:moveTo>
                      <a:cubicBezTo>
                        <a:pt x="36312" y="76108"/>
                        <a:pt x="32310" y="71436"/>
                        <a:pt x="28880" y="66558"/>
                      </a:cubicBezTo>
                      <a:cubicBezTo>
                        <a:pt x="27142" y="64130"/>
                        <a:pt x="25335" y="61840"/>
                        <a:pt x="23757" y="59413"/>
                      </a:cubicBezTo>
                      <a:cubicBezTo>
                        <a:pt x="22202" y="56985"/>
                        <a:pt x="20670" y="54626"/>
                        <a:pt x="19184" y="52313"/>
                      </a:cubicBezTo>
                      <a:cubicBezTo>
                        <a:pt x="17651" y="50046"/>
                        <a:pt x="16371" y="47664"/>
                        <a:pt x="15136" y="45374"/>
                      </a:cubicBezTo>
                      <a:cubicBezTo>
                        <a:pt x="13901" y="43084"/>
                        <a:pt x="12689" y="40862"/>
                        <a:pt x="11523" y="38710"/>
                      </a:cubicBezTo>
                      <a:cubicBezTo>
                        <a:pt x="9442" y="34267"/>
                        <a:pt x="7658" y="30053"/>
                        <a:pt x="6012" y="26251"/>
                      </a:cubicBezTo>
                      <a:cubicBezTo>
                        <a:pt x="4685" y="22289"/>
                        <a:pt x="3519" y="18716"/>
                        <a:pt x="2559" y="15556"/>
                      </a:cubicBezTo>
                      <a:cubicBezTo>
                        <a:pt x="2033" y="13999"/>
                        <a:pt x="1713" y="12487"/>
                        <a:pt x="1438" y="11090"/>
                      </a:cubicBezTo>
                      <a:cubicBezTo>
                        <a:pt x="1187" y="9693"/>
                        <a:pt x="935" y="8434"/>
                        <a:pt x="729" y="7288"/>
                      </a:cubicBezTo>
                      <a:cubicBezTo>
                        <a:pt x="-71" y="2708"/>
                        <a:pt x="-231" y="143"/>
                        <a:pt x="341" y="6"/>
                      </a:cubicBezTo>
                      <a:cubicBezTo>
                        <a:pt x="912" y="-132"/>
                        <a:pt x="2147" y="2159"/>
                        <a:pt x="3885" y="6350"/>
                      </a:cubicBezTo>
                      <a:cubicBezTo>
                        <a:pt x="4297" y="7403"/>
                        <a:pt x="4777" y="8571"/>
                        <a:pt x="5280" y="9854"/>
                      </a:cubicBezTo>
                      <a:cubicBezTo>
                        <a:pt x="5760" y="11136"/>
                        <a:pt x="6286" y="12533"/>
                        <a:pt x="7018" y="13953"/>
                      </a:cubicBezTo>
                      <a:cubicBezTo>
                        <a:pt x="8390" y="16861"/>
                        <a:pt x="9899" y="20159"/>
                        <a:pt x="11500" y="23823"/>
                      </a:cubicBezTo>
                      <a:cubicBezTo>
                        <a:pt x="13398" y="27350"/>
                        <a:pt x="15479" y="31198"/>
                        <a:pt x="17720" y="35343"/>
                      </a:cubicBezTo>
                      <a:cubicBezTo>
                        <a:pt x="18955" y="37335"/>
                        <a:pt x="20236" y="39420"/>
                        <a:pt x="21562" y="41549"/>
                      </a:cubicBezTo>
                      <a:cubicBezTo>
                        <a:pt x="22865" y="43679"/>
                        <a:pt x="24192" y="45901"/>
                        <a:pt x="25770" y="48031"/>
                      </a:cubicBezTo>
                      <a:cubicBezTo>
                        <a:pt x="27279" y="50206"/>
                        <a:pt x="28834" y="52428"/>
                        <a:pt x="30412" y="54718"/>
                      </a:cubicBezTo>
                      <a:cubicBezTo>
                        <a:pt x="31990" y="56985"/>
                        <a:pt x="33819" y="59207"/>
                        <a:pt x="35534" y="61520"/>
                      </a:cubicBezTo>
                      <a:cubicBezTo>
                        <a:pt x="38941" y="66169"/>
                        <a:pt x="42898" y="70726"/>
                        <a:pt x="46762" y="75535"/>
                      </a:cubicBezTo>
                      <a:cubicBezTo>
                        <a:pt x="48775" y="77871"/>
                        <a:pt x="50764" y="80184"/>
                        <a:pt x="52708" y="82475"/>
                      </a:cubicBezTo>
                      <a:cubicBezTo>
                        <a:pt x="53691" y="83620"/>
                        <a:pt x="54652" y="84742"/>
                        <a:pt x="55612" y="85841"/>
                      </a:cubicBezTo>
                      <a:cubicBezTo>
                        <a:pt x="56572" y="86872"/>
                        <a:pt x="57510" y="87879"/>
                        <a:pt x="58448" y="88887"/>
                      </a:cubicBezTo>
                      <a:cubicBezTo>
                        <a:pt x="62358" y="92803"/>
                        <a:pt x="66657" y="96216"/>
                        <a:pt x="70865" y="99399"/>
                      </a:cubicBezTo>
                      <a:cubicBezTo>
                        <a:pt x="75095" y="102582"/>
                        <a:pt x="79257" y="105491"/>
                        <a:pt x="83168" y="108330"/>
                      </a:cubicBezTo>
                      <a:cubicBezTo>
                        <a:pt x="87147" y="111262"/>
                        <a:pt x="90645" y="114193"/>
                        <a:pt x="93710" y="116850"/>
                      </a:cubicBezTo>
                      <a:cubicBezTo>
                        <a:pt x="99861" y="122186"/>
                        <a:pt x="104801" y="126308"/>
                        <a:pt x="108436" y="128919"/>
                      </a:cubicBezTo>
                      <a:cubicBezTo>
                        <a:pt x="110197" y="130316"/>
                        <a:pt x="111684" y="131209"/>
                        <a:pt x="112644" y="131965"/>
                      </a:cubicBezTo>
                      <a:cubicBezTo>
                        <a:pt x="113605" y="132721"/>
                        <a:pt x="114062" y="133247"/>
                        <a:pt x="113971" y="133522"/>
                      </a:cubicBezTo>
                      <a:cubicBezTo>
                        <a:pt x="113856" y="133797"/>
                        <a:pt x="113193" y="133797"/>
                        <a:pt x="111958" y="133522"/>
                      </a:cubicBezTo>
                      <a:cubicBezTo>
                        <a:pt x="110746" y="133247"/>
                        <a:pt x="108940" y="132789"/>
                        <a:pt x="106813" y="131782"/>
                      </a:cubicBezTo>
                      <a:cubicBezTo>
                        <a:pt x="102468" y="129950"/>
                        <a:pt x="96660" y="126331"/>
                        <a:pt x="90028" y="121590"/>
                      </a:cubicBezTo>
                      <a:cubicBezTo>
                        <a:pt x="86689" y="119209"/>
                        <a:pt x="83122" y="116690"/>
                        <a:pt x="79212" y="114170"/>
                      </a:cubicBezTo>
                      <a:cubicBezTo>
                        <a:pt x="75187" y="111628"/>
                        <a:pt x="70819" y="108880"/>
                        <a:pt x="66291" y="105766"/>
                      </a:cubicBezTo>
                      <a:cubicBezTo>
                        <a:pt x="61786" y="102628"/>
                        <a:pt x="57075" y="99147"/>
                        <a:pt x="52616" y="94841"/>
                      </a:cubicBezTo>
                      <a:cubicBezTo>
                        <a:pt x="51542" y="93719"/>
                        <a:pt x="50444" y="92597"/>
                        <a:pt x="49346" y="91452"/>
                      </a:cubicBezTo>
                      <a:cubicBezTo>
                        <a:pt x="48340" y="90330"/>
                        <a:pt x="47334" y="89185"/>
                        <a:pt x="46328" y="88040"/>
                      </a:cubicBezTo>
                      <a:cubicBezTo>
                        <a:pt x="44338" y="85727"/>
                        <a:pt x="42303" y="83391"/>
                        <a:pt x="40245" y="8103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3" name="Freeform: Shape 2391">
                  <a:extLst>
                    <a:ext uri="{FF2B5EF4-FFF2-40B4-BE49-F238E27FC236}">
                      <a16:creationId xmlns:a16="http://schemas.microsoft.com/office/drawing/2014/main" id="{AE9849E1-0A61-1D5D-BFE0-257D3C7CEFF0}"/>
                    </a:ext>
                  </a:extLst>
                </p:cNvPr>
                <p:cNvSpPr/>
                <p:nvPr/>
              </p:nvSpPr>
              <p:spPr>
                <a:xfrm>
                  <a:off x="11573229" y="553799"/>
                  <a:ext cx="108198" cy="126883"/>
                </a:xfrm>
                <a:custGeom>
                  <a:avLst/>
                  <a:gdLst>
                    <a:gd name="connsiteX0" fmla="*/ 35633 w 110083"/>
                    <a:gd name="connsiteY0" fmla="*/ 81566 h 129285"/>
                    <a:gd name="connsiteX1" fmla="*/ 16767 w 110083"/>
                    <a:gd name="connsiteY1" fmla="*/ 51977 h 129285"/>
                    <a:gd name="connsiteX2" fmla="*/ 6065 w 110083"/>
                    <a:gd name="connsiteY2" fmla="*/ 25526 h 129285"/>
                    <a:gd name="connsiteX3" fmla="*/ 279 w 110083"/>
                    <a:gd name="connsiteY3" fmla="*/ 13 h 129285"/>
                    <a:gd name="connsiteX4" fmla="*/ 11690 w 110083"/>
                    <a:gd name="connsiteY4" fmla="*/ 23373 h 129285"/>
                    <a:gd name="connsiteX5" fmla="*/ 23718 w 110083"/>
                    <a:gd name="connsiteY5" fmla="*/ 48313 h 129285"/>
                    <a:gd name="connsiteX6" fmla="*/ 42379 w 110083"/>
                    <a:gd name="connsiteY6" fmla="*/ 76367 h 129285"/>
                    <a:gd name="connsiteX7" fmla="*/ 65246 w 110083"/>
                    <a:gd name="connsiteY7" fmla="*/ 100597 h 129285"/>
                    <a:gd name="connsiteX8" fmla="*/ 87680 w 110083"/>
                    <a:gd name="connsiteY8" fmla="*/ 116262 h 129285"/>
                    <a:gd name="connsiteX9" fmla="*/ 110067 w 110083"/>
                    <a:gd name="connsiteY9" fmla="*/ 129041 h 129285"/>
                    <a:gd name="connsiteX10" fmla="*/ 84890 w 110083"/>
                    <a:gd name="connsiteY10" fmla="*/ 121598 h 129285"/>
                    <a:gd name="connsiteX11" fmla="*/ 60330 w 110083"/>
                    <a:gd name="connsiteY11" fmla="*/ 106712 h 129285"/>
                    <a:gd name="connsiteX12" fmla="*/ 35633 w 110083"/>
                    <a:gd name="connsiteY12" fmla="*/ 81543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83" h="129285">
                      <a:moveTo>
                        <a:pt x="35633" y="81566"/>
                      </a:moveTo>
                      <a:cubicBezTo>
                        <a:pt x="28132" y="71741"/>
                        <a:pt x="21592" y="61710"/>
                        <a:pt x="16767" y="51977"/>
                      </a:cubicBezTo>
                      <a:cubicBezTo>
                        <a:pt x="11873" y="42313"/>
                        <a:pt x="8626" y="33175"/>
                        <a:pt x="6065" y="25526"/>
                      </a:cubicBezTo>
                      <a:cubicBezTo>
                        <a:pt x="1148" y="10136"/>
                        <a:pt x="-773" y="380"/>
                        <a:pt x="279" y="13"/>
                      </a:cubicBezTo>
                      <a:cubicBezTo>
                        <a:pt x="1445" y="-399"/>
                        <a:pt x="5424" y="8762"/>
                        <a:pt x="11690" y="23373"/>
                      </a:cubicBezTo>
                      <a:cubicBezTo>
                        <a:pt x="14937" y="30610"/>
                        <a:pt x="18665" y="39290"/>
                        <a:pt x="23718" y="48313"/>
                      </a:cubicBezTo>
                      <a:cubicBezTo>
                        <a:pt x="28681" y="57382"/>
                        <a:pt x="35084" y="66772"/>
                        <a:pt x="42379" y="76367"/>
                      </a:cubicBezTo>
                      <a:cubicBezTo>
                        <a:pt x="49605" y="85872"/>
                        <a:pt x="57288" y="94024"/>
                        <a:pt x="65246" y="100597"/>
                      </a:cubicBezTo>
                      <a:cubicBezTo>
                        <a:pt x="73136" y="107216"/>
                        <a:pt x="80911" y="112323"/>
                        <a:pt x="87680" y="116262"/>
                      </a:cubicBezTo>
                      <a:cubicBezTo>
                        <a:pt x="101217" y="124209"/>
                        <a:pt x="110525" y="127736"/>
                        <a:pt x="110067" y="129041"/>
                      </a:cubicBezTo>
                      <a:cubicBezTo>
                        <a:pt x="109793" y="129957"/>
                        <a:pt x="99731" y="128468"/>
                        <a:pt x="84890" y="121598"/>
                      </a:cubicBezTo>
                      <a:cubicBezTo>
                        <a:pt x="77481" y="118186"/>
                        <a:pt x="68928" y="113353"/>
                        <a:pt x="60330" y="106712"/>
                      </a:cubicBezTo>
                      <a:cubicBezTo>
                        <a:pt x="51686" y="100185"/>
                        <a:pt x="43133" y="91460"/>
                        <a:pt x="35633" y="81543"/>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4" name="Freeform: Shape 2392">
                  <a:extLst>
                    <a:ext uri="{FF2B5EF4-FFF2-40B4-BE49-F238E27FC236}">
                      <a16:creationId xmlns:a16="http://schemas.microsoft.com/office/drawing/2014/main" id="{4C29917E-BBC8-8F19-C52A-2053F66E0D2C}"/>
                    </a:ext>
                  </a:extLst>
                </p:cNvPr>
                <p:cNvSpPr/>
                <p:nvPr/>
              </p:nvSpPr>
              <p:spPr>
                <a:xfrm>
                  <a:off x="11659744" y="718922"/>
                  <a:ext cx="45539" cy="17082"/>
                </a:xfrm>
                <a:custGeom>
                  <a:avLst/>
                  <a:gdLst>
                    <a:gd name="connsiteX0" fmla="*/ 0 w 46332"/>
                    <a:gd name="connsiteY0" fmla="*/ 0 h 17405"/>
                    <a:gd name="connsiteX1" fmla="*/ 46307 w 46332"/>
                    <a:gd name="connsiteY1" fmla="*/ 17405 h 17405"/>
                    <a:gd name="connsiteX2" fmla="*/ 46079 w 46332"/>
                    <a:gd name="connsiteY2" fmla="*/ 8794 h 17405"/>
                    <a:gd name="connsiteX3" fmla="*/ 23 w 46332"/>
                    <a:gd name="connsiteY3" fmla="*/ 0 h 17405"/>
                  </a:gdLst>
                  <a:ahLst/>
                  <a:cxnLst>
                    <a:cxn ang="0">
                      <a:pos x="connsiteX0" y="connsiteY0"/>
                    </a:cxn>
                    <a:cxn ang="0">
                      <a:pos x="connsiteX1" y="connsiteY1"/>
                    </a:cxn>
                    <a:cxn ang="0">
                      <a:pos x="connsiteX2" y="connsiteY2"/>
                    </a:cxn>
                    <a:cxn ang="0">
                      <a:pos x="connsiteX3" y="connsiteY3"/>
                    </a:cxn>
                  </a:cxnLst>
                  <a:rect l="l" t="t" r="r" b="b"/>
                  <a:pathLst>
                    <a:path w="46332" h="17405">
                      <a:moveTo>
                        <a:pt x="0" y="0"/>
                      </a:moveTo>
                      <a:cubicBezTo>
                        <a:pt x="10862" y="13420"/>
                        <a:pt x="33295" y="16672"/>
                        <a:pt x="46307" y="17405"/>
                      </a:cubicBezTo>
                      <a:cubicBezTo>
                        <a:pt x="46376" y="14520"/>
                        <a:pt x="46307" y="11611"/>
                        <a:pt x="46079" y="8794"/>
                      </a:cubicBezTo>
                      <a:cubicBezTo>
                        <a:pt x="23805" y="15207"/>
                        <a:pt x="23" y="0"/>
                        <a:pt x="2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5" name="Freeform: Shape 2393">
                  <a:extLst>
                    <a:ext uri="{FF2B5EF4-FFF2-40B4-BE49-F238E27FC236}">
                      <a16:creationId xmlns:a16="http://schemas.microsoft.com/office/drawing/2014/main" id="{2554EAA6-212D-818A-C1E4-0E06D197CB46}"/>
                    </a:ext>
                  </a:extLst>
                </p:cNvPr>
                <p:cNvSpPr/>
                <p:nvPr/>
              </p:nvSpPr>
              <p:spPr>
                <a:xfrm>
                  <a:off x="11596541" y="727553"/>
                  <a:ext cx="108267" cy="43019"/>
                </a:xfrm>
                <a:custGeom>
                  <a:avLst/>
                  <a:gdLst>
                    <a:gd name="connsiteX0" fmla="*/ 107776 w 110153"/>
                    <a:gd name="connsiteY0" fmla="*/ 32772 h 43833"/>
                    <a:gd name="connsiteX1" fmla="*/ 0 w 110153"/>
                    <a:gd name="connsiteY1" fmla="*/ 0 h 43833"/>
                    <a:gd name="connsiteX2" fmla="*/ 110154 w 110153"/>
                    <a:gd name="connsiteY2" fmla="*/ 43834 h 43833"/>
                    <a:gd name="connsiteX3" fmla="*/ 107753 w 110153"/>
                    <a:gd name="connsiteY3" fmla="*/ 32772 h 43833"/>
                  </a:gdLst>
                  <a:ahLst/>
                  <a:cxnLst>
                    <a:cxn ang="0">
                      <a:pos x="connsiteX0" y="connsiteY0"/>
                    </a:cxn>
                    <a:cxn ang="0">
                      <a:pos x="connsiteX1" y="connsiteY1"/>
                    </a:cxn>
                    <a:cxn ang="0">
                      <a:pos x="connsiteX2" y="connsiteY2"/>
                    </a:cxn>
                    <a:cxn ang="0">
                      <a:pos x="connsiteX3" y="connsiteY3"/>
                    </a:cxn>
                  </a:cxnLst>
                  <a:rect l="l" t="t" r="r" b="b"/>
                  <a:pathLst>
                    <a:path w="110153" h="43833">
                      <a:moveTo>
                        <a:pt x="107776" y="32772"/>
                      </a:moveTo>
                      <a:cubicBezTo>
                        <a:pt x="46902" y="39597"/>
                        <a:pt x="0" y="0"/>
                        <a:pt x="0" y="0"/>
                      </a:cubicBezTo>
                      <a:cubicBezTo>
                        <a:pt x="38509" y="38269"/>
                        <a:pt x="90785" y="43330"/>
                        <a:pt x="110154" y="43834"/>
                      </a:cubicBezTo>
                      <a:cubicBezTo>
                        <a:pt x="109834" y="40559"/>
                        <a:pt x="109056" y="36895"/>
                        <a:pt x="107753" y="3277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6" name="Freeform: Shape 2394">
                  <a:extLst>
                    <a:ext uri="{FF2B5EF4-FFF2-40B4-BE49-F238E27FC236}">
                      <a16:creationId xmlns:a16="http://schemas.microsoft.com/office/drawing/2014/main" id="{DED73DF3-2C2E-FC80-6E9D-9641915A881E}"/>
                    </a:ext>
                  </a:extLst>
                </p:cNvPr>
                <p:cNvSpPr/>
                <p:nvPr/>
              </p:nvSpPr>
              <p:spPr>
                <a:xfrm>
                  <a:off x="11683794" y="630164"/>
                  <a:ext cx="23801" cy="16812"/>
                </a:xfrm>
                <a:custGeom>
                  <a:avLst/>
                  <a:gdLst>
                    <a:gd name="connsiteX0" fmla="*/ 0 w 24216"/>
                    <a:gd name="connsiteY0" fmla="*/ 23 h 17130"/>
                    <a:gd name="connsiteX1" fmla="*/ 21862 w 24216"/>
                    <a:gd name="connsiteY1" fmla="*/ 17130 h 17130"/>
                    <a:gd name="connsiteX2" fmla="*/ 24217 w 24216"/>
                    <a:gd name="connsiteY2" fmla="*/ 13214 h 17130"/>
                    <a:gd name="connsiteX3" fmla="*/ 23 w 24216"/>
                    <a:gd name="connsiteY3" fmla="*/ 0 h 17130"/>
                  </a:gdLst>
                  <a:ahLst/>
                  <a:cxnLst>
                    <a:cxn ang="0">
                      <a:pos x="connsiteX0" y="connsiteY0"/>
                    </a:cxn>
                    <a:cxn ang="0">
                      <a:pos x="connsiteX1" y="connsiteY1"/>
                    </a:cxn>
                    <a:cxn ang="0">
                      <a:pos x="connsiteX2" y="connsiteY2"/>
                    </a:cxn>
                    <a:cxn ang="0">
                      <a:pos x="connsiteX3" y="connsiteY3"/>
                    </a:cxn>
                  </a:cxnLst>
                  <a:rect l="l" t="t" r="r" b="b"/>
                  <a:pathLst>
                    <a:path w="24216" h="17130">
                      <a:moveTo>
                        <a:pt x="0" y="23"/>
                      </a:moveTo>
                      <a:cubicBezTo>
                        <a:pt x="5946" y="6046"/>
                        <a:pt x="21862" y="17130"/>
                        <a:pt x="21862" y="17130"/>
                      </a:cubicBezTo>
                      <a:cubicBezTo>
                        <a:pt x="21862" y="17130"/>
                        <a:pt x="22891" y="15733"/>
                        <a:pt x="24217" y="13214"/>
                      </a:cubicBezTo>
                      <a:cubicBezTo>
                        <a:pt x="12714" y="7878"/>
                        <a:pt x="23" y="0"/>
                        <a:pt x="23" y="0"/>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7" name="Freeform: Shape 2395">
                  <a:extLst>
                    <a:ext uri="{FF2B5EF4-FFF2-40B4-BE49-F238E27FC236}">
                      <a16:creationId xmlns:a16="http://schemas.microsoft.com/office/drawing/2014/main" id="{CFE8D171-836A-CC2C-FA7C-55C3308DAF10}"/>
                    </a:ext>
                  </a:extLst>
                </p:cNvPr>
                <p:cNvSpPr/>
                <p:nvPr/>
              </p:nvSpPr>
              <p:spPr>
                <a:xfrm>
                  <a:off x="11412875" y="451029"/>
                  <a:ext cx="51641" cy="110745"/>
                </a:xfrm>
                <a:custGeom>
                  <a:avLst/>
                  <a:gdLst>
                    <a:gd name="connsiteX0" fmla="*/ 8681 w 52541"/>
                    <a:gd name="connsiteY0" fmla="*/ 112447 h 112841"/>
                    <a:gd name="connsiteX1" fmla="*/ 18857 w 52541"/>
                    <a:gd name="connsiteY1" fmla="*/ 0 h 112841"/>
                    <a:gd name="connsiteX2" fmla="*/ 51741 w 52541"/>
                    <a:gd name="connsiteY2" fmla="*/ 62018 h 112841"/>
                    <a:gd name="connsiteX3" fmla="*/ 8681 w 52541"/>
                    <a:gd name="connsiteY3" fmla="*/ 112447 h 112841"/>
                  </a:gdLst>
                  <a:ahLst/>
                  <a:cxnLst>
                    <a:cxn ang="0">
                      <a:pos x="connsiteX0" y="connsiteY0"/>
                    </a:cxn>
                    <a:cxn ang="0">
                      <a:pos x="connsiteX1" y="connsiteY1"/>
                    </a:cxn>
                    <a:cxn ang="0">
                      <a:pos x="connsiteX2" y="connsiteY2"/>
                    </a:cxn>
                    <a:cxn ang="0">
                      <a:pos x="connsiteX3" y="connsiteY3"/>
                    </a:cxn>
                  </a:cxnLst>
                  <a:rect l="l" t="t" r="r" b="b"/>
                  <a:pathLst>
                    <a:path w="52541" h="112841">
                      <a:moveTo>
                        <a:pt x="8681" y="112447"/>
                      </a:moveTo>
                      <a:cubicBezTo>
                        <a:pt x="8681" y="112447"/>
                        <a:pt x="-16474" y="61995"/>
                        <a:pt x="18857" y="0"/>
                      </a:cubicBezTo>
                      <a:cubicBezTo>
                        <a:pt x="18857" y="0"/>
                        <a:pt x="58624" y="13787"/>
                        <a:pt x="51741" y="62018"/>
                      </a:cubicBezTo>
                      <a:cubicBezTo>
                        <a:pt x="51741" y="62018"/>
                        <a:pt x="42251" y="118058"/>
                        <a:pt x="8681" y="112447"/>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58" name="Graphic 3">
                  <a:extLst>
                    <a:ext uri="{FF2B5EF4-FFF2-40B4-BE49-F238E27FC236}">
                      <a16:creationId xmlns:a16="http://schemas.microsoft.com/office/drawing/2014/main" id="{0C042FE8-DCA1-7E9B-7E56-965CC6275F48}"/>
                    </a:ext>
                  </a:extLst>
                </p:cNvPr>
                <p:cNvGrpSpPr/>
                <p:nvPr/>
              </p:nvGrpSpPr>
              <p:grpSpPr>
                <a:xfrm>
                  <a:off x="11265534" y="425964"/>
                  <a:ext cx="194936" cy="109711"/>
                  <a:chOff x="2895275" y="1440489"/>
                  <a:chExt cx="198332" cy="111788"/>
                </a:xfrm>
              </p:grpSpPr>
              <p:sp>
                <p:nvSpPr>
                  <p:cNvPr id="769" name="Freeform: Shape 2397">
                    <a:extLst>
                      <a:ext uri="{FF2B5EF4-FFF2-40B4-BE49-F238E27FC236}">
                        <a16:creationId xmlns:a16="http://schemas.microsoft.com/office/drawing/2014/main" id="{3CE0018B-28CB-DA86-0F04-77F5E5865E73}"/>
                      </a:ext>
                    </a:extLst>
                  </p:cNvPr>
                  <p:cNvSpPr/>
                  <p:nvPr/>
                </p:nvSpPr>
                <p:spPr>
                  <a:xfrm>
                    <a:off x="2895275" y="1492686"/>
                    <a:ext cx="117151" cy="59591"/>
                  </a:xfrm>
                  <a:custGeom>
                    <a:avLst/>
                    <a:gdLst>
                      <a:gd name="connsiteX0" fmla="*/ 28905 w 117151"/>
                      <a:gd name="connsiteY0" fmla="*/ 31261 h 59591"/>
                      <a:gd name="connsiteX1" fmla="*/ 0 w 117151"/>
                      <a:gd name="connsiteY1" fmla="*/ 44040 h 59591"/>
                      <a:gd name="connsiteX2" fmla="*/ 31078 w 117151"/>
                      <a:gd name="connsiteY2" fmla="*/ 55055 h 59591"/>
                      <a:gd name="connsiteX3" fmla="*/ 77545 w 117151"/>
                      <a:gd name="connsiteY3" fmla="*/ 59590 h 59591"/>
                      <a:gd name="connsiteX4" fmla="*/ 117152 w 117151"/>
                      <a:gd name="connsiteY4" fmla="*/ 41704 h 59591"/>
                      <a:gd name="connsiteX5" fmla="*/ 83307 w 117151"/>
                      <a:gd name="connsiteY5" fmla="*/ 5565 h 59591"/>
                      <a:gd name="connsiteX6" fmla="*/ 58565 w 117151"/>
                      <a:gd name="connsiteY6" fmla="*/ 0 h 59591"/>
                      <a:gd name="connsiteX7" fmla="*/ 40133 w 117151"/>
                      <a:gd name="connsiteY7" fmla="*/ 12161 h 59591"/>
                      <a:gd name="connsiteX8" fmla="*/ 28905 w 117151"/>
                      <a:gd name="connsiteY8" fmla="*/ 31261 h 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1" h="59591">
                        <a:moveTo>
                          <a:pt x="28905" y="31261"/>
                        </a:moveTo>
                        <a:cubicBezTo>
                          <a:pt x="28905" y="31261"/>
                          <a:pt x="2790" y="24367"/>
                          <a:pt x="0" y="44040"/>
                        </a:cubicBezTo>
                        <a:cubicBezTo>
                          <a:pt x="0" y="44040"/>
                          <a:pt x="-434" y="50086"/>
                          <a:pt x="31078" y="55055"/>
                        </a:cubicBezTo>
                        <a:lnTo>
                          <a:pt x="77545" y="59590"/>
                        </a:lnTo>
                        <a:cubicBezTo>
                          <a:pt x="77545" y="59590"/>
                          <a:pt x="108691" y="60117"/>
                          <a:pt x="117152" y="41704"/>
                        </a:cubicBezTo>
                        <a:lnTo>
                          <a:pt x="83307" y="5565"/>
                        </a:lnTo>
                        <a:lnTo>
                          <a:pt x="58565" y="0"/>
                        </a:lnTo>
                        <a:lnTo>
                          <a:pt x="40133" y="12161"/>
                        </a:lnTo>
                        <a:lnTo>
                          <a:pt x="28905" y="31261"/>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0" name="Freeform: Shape 2398">
                    <a:extLst>
                      <a:ext uri="{FF2B5EF4-FFF2-40B4-BE49-F238E27FC236}">
                        <a16:creationId xmlns:a16="http://schemas.microsoft.com/office/drawing/2014/main" id="{BE9F56A1-C426-0EB3-E727-35409F21569A}"/>
                      </a:ext>
                    </a:extLst>
                  </p:cNvPr>
                  <p:cNvSpPr/>
                  <p:nvPr/>
                </p:nvSpPr>
                <p:spPr>
                  <a:xfrm>
                    <a:off x="2947849" y="1500587"/>
                    <a:ext cx="20974" cy="31564"/>
                  </a:xfrm>
                  <a:custGeom>
                    <a:avLst/>
                    <a:gdLst>
                      <a:gd name="connsiteX0" fmla="*/ 2584 w 20974"/>
                      <a:gd name="connsiteY0" fmla="*/ 21871 h 31564"/>
                      <a:gd name="connsiteX1" fmla="*/ 16854 w 20974"/>
                      <a:gd name="connsiteY1" fmla="*/ 31398 h 31564"/>
                      <a:gd name="connsiteX2" fmla="*/ 19712 w 20974"/>
                      <a:gd name="connsiteY2" fmla="*/ 9985 h 31564"/>
                      <a:gd name="connsiteX3" fmla="*/ 6883 w 20974"/>
                      <a:gd name="connsiteY3" fmla="*/ 0 h 31564"/>
                      <a:gd name="connsiteX4" fmla="*/ 0 w 20974"/>
                      <a:gd name="connsiteY4" fmla="*/ 9275 h 31564"/>
                      <a:gd name="connsiteX5" fmla="*/ 2607 w 20974"/>
                      <a:gd name="connsiteY5" fmla="*/ 21894 h 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74" h="31564">
                        <a:moveTo>
                          <a:pt x="2584" y="21871"/>
                        </a:moveTo>
                        <a:cubicBezTo>
                          <a:pt x="2584" y="21871"/>
                          <a:pt x="5191" y="33047"/>
                          <a:pt x="16854" y="31398"/>
                        </a:cubicBezTo>
                        <a:cubicBezTo>
                          <a:pt x="16854" y="31398"/>
                          <a:pt x="23737" y="30207"/>
                          <a:pt x="19712" y="9985"/>
                        </a:cubicBezTo>
                        <a:lnTo>
                          <a:pt x="6883" y="0"/>
                        </a:lnTo>
                        <a:lnTo>
                          <a:pt x="0" y="9275"/>
                        </a:lnTo>
                        <a:lnTo>
                          <a:pt x="2607" y="21894"/>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1" name="Freeform: Shape 2399">
                    <a:extLst>
                      <a:ext uri="{FF2B5EF4-FFF2-40B4-BE49-F238E27FC236}">
                        <a16:creationId xmlns:a16="http://schemas.microsoft.com/office/drawing/2014/main" id="{77DABC83-7C48-40D1-0827-C17ECC4978D5}"/>
                      </a:ext>
                    </a:extLst>
                  </p:cNvPr>
                  <p:cNvSpPr/>
                  <p:nvPr/>
                </p:nvSpPr>
                <p:spPr>
                  <a:xfrm>
                    <a:off x="2899681" y="1440489"/>
                    <a:ext cx="193926" cy="95274"/>
                  </a:xfrm>
                  <a:custGeom>
                    <a:avLst/>
                    <a:gdLst>
                      <a:gd name="connsiteX0" fmla="*/ 193927 w 193926"/>
                      <a:gd name="connsiteY0" fmla="*/ 45006 h 95274"/>
                      <a:gd name="connsiteX1" fmla="*/ 128571 w 193926"/>
                      <a:gd name="connsiteY1" fmla="*/ 34585 h 95274"/>
                      <a:gd name="connsiteX2" fmla="*/ 64998 w 193926"/>
                      <a:gd name="connsiteY2" fmla="*/ 7218 h 95274"/>
                      <a:gd name="connsiteX3" fmla="*/ 38837 w 193926"/>
                      <a:gd name="connsiteY3" fmla="*/ 279 h 95274"/>
                      <a:gd name="connsiteX4" fmla="*/ 6274 w 193926"/>
                      <a:gd name="connsiteY4" fmla="*/ 22242 h 95274"/>
                      <a:gd name="connsiteX5" fmla="*/ 31 w 193926"/>
                      <a:gd name="connsiteY5" fmla="*/ 62571 h 95274"/>
                      <a:gd name="connsiteX6" fmla="*/ 19583 w 193926"/>
                      <a:gd name="connsiteY6" fmla="*/ 84557 h 95274"/>
                      <a:gd name="connsiteX7" fmla="*/ 42885 w 193926"/>
                      <a:gd name="connsiteY7" fmla="*/ 91702 h 95274"/>
                      <a:gd name="connsiteX8" fmla="*/ 57155 w 193926"/>
                      <a:gd name="connsiteY8" fmla="*/ 81946 h 95274"/>
                      <a:gd name="connsiteX9" fmla="*/ 57155 w 193926"/>
                      <a:gd name="connsiteY9" fmla="*/ 68617 h 95274"/>
                      <a:gd name="connsiteX10" fmla="*/ 115856 w 193926"/>
                      <a:gd name="connsiteY10" fmla="*/ 95275 h 95274"/>
                      <a:gd name="connsiteX11" fmla="*/ 192623 w 193926"/>
                      <a:gd name="connsiteY11" fmla="*/ 95275 h 95274"/>
                      <a:gd name="connsiteX12" fmla="*/ 193904 w 193926"/>
                      <a:gd name="connsiteY12" fmla="*/ 44983 h 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926" h="95274">
                        <a:moveTo>
                          <a:pt x="193927" y="45006"/>
                        </a:moveTo>
                        <a:lnTo>
                          <a:pt x="128571" y="34585"/>
                        </a:lnTo>
                        <a:lnTo>
                          <a:pt x="64998" y="7218"/>
                        </a:lnTo>
                        <a:cubicBezTo>
                          <a:pt x="64998" y="7218"/>
                          <a:pt x="48190" y="-1668"/>
                          <a:pt x="38837" y="279"/>
                        </a:cubicBezTo>
                        <a:cubicBezTo>
                          <a:pt x="38837" y="279"/>
                          <a:pt x="11259" y="2844"/>
                          <a:pt x="6274" y="22242"/>
                        </a:cubicBezTo>
                        <a:lnTo>
                          <a:pt x="31" y="62571"/>
                        </a:lnTo>
                        <a:cubicBezTo>
                          <a:pt x="31" y="62571"/>
                          <a:pt x="-1638" y="80801"/>
                          <a:pt x="19583" y="84557"/>
                        </a:cubicBezTo>
                        <a:lnTo>
                          <a:pt x="42885" y="91702"/>
                        </a:lnTo>
                        <a:cubicBezTo>
                          <a:pt x="42885" y="91702"/>
                          <a:pt x="55485" y="95756"/>
                          <a:pt x="57155" y="81946"/>
                        </a:cubicBezTo>
                        <a:lnTo>
                          <a:pt x="57155" y="68617"/>
                        </a:lnTo>
                        <a:cubicBezTo>
                          <a:pt x="57155" y="68617"/>
                          <a:pt x="82355" y="94084"/>
                          <a:pt x="115856" y="95275"/>
                        </a:cubicBezTo>
                        <a:lnTo>
                          <a:pt x="192623" y="95275"/>
                        </a:lnTo>
                        <a:lnTo>
                          <a:pt x="193904" y="44983"/>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2" name="Freeform: Shape 2400">
                    <a:extLst>
                      <a:ext uri="{FF2B5EF4-FFF2-40B4-BE49-F238E27FC236}">
                        <a16:creationId xmlns:a16="http://schemas.microsoft.com/office/drawing/2014/main" id="{6B6D7348-5B3C-C5A5-CA1B-3DC4F48A9975}"/>
                      </a:ext>
                    </a:extLst>
                  </p:cNvPr>
                  <p:cNvSpPr/>
                  <p:nvPr/>
                </p:nvSpPr>
                <p:spPr>
                  <a:xfrm>
                    <a:off x="3058940" y="1481648"/>
                    <a:ext cx="34553" cy="54139"/>
                  </a:xfrm>
                  <a:custGeom>
                    <a:avLst/>
                    <a:gdLst>
                      <a:gd name="connsiteX0" fmla="*/ 28928 w 34553"/>
                      <a:gd name="connsiteY0" fmla="*/ 2931 h 54139"/>
                      <a:gd name="connsiteX1" fmla="*/ 10565 w 34553"/>
                      <a:gd name="connsiteY1" fmla="*/ 0 h 54139"/>
                      <a:gd name="connsiteX2" fmla="*/ 0 w 34553"/>
                      <a:gd name="connsiteY2" fmla="*/ 54139 h 54139"/>
                      <a:gd name="connsiteX3" fmla="*/ 33341 w 34553"/>
                      <a:gd name="connsiteY3" fmla="*/ 54139 h 54139"/>
                      <a:gd name="connsiteX4" fmla="*/ 34553 w 34553"/>
                      <a:gd name="connsiteY4" fmla="*/ 6458 h 54139"/>
                      <a:gd name="connsiteX5" fmla="*/ 28882 w 34553"/>
                      <a:gd name="connsiteY5" fmla="*/ 2931 h 5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3" h="54139">
                        <a:moveTo>
                          <a:pt x="28928" y="2931"/>
                        </a:moveTo>
                        <a:lnTo>
                          <a:pt x="10565" y="0"/>
                        </a:lnTo>
                        <a:cubicBezTo>
                          <a:pt x="11800" y="13489"/>
                          <a:pt x="12097" y="38681"/>
                          <a:pt x="0" y="54139"/>
                        </a:cubicBezTo>
                        <a:lnTo>
                          <a:pt x="33341" y="54139"/>
                        </a:lnTo>
                        <a:lnTo>
                          <a:pt x="34553" y="6458"/>
                        </a:lnTo>
                        <a:lnTo>
                          <a:pt x="28882" y="2931"/>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3" name="Freeform: Shape 2401">
                    <a:extLst>
                      <a:ext uri="{FF2B5EF4-FFF2-40B4-BE49-F238E27FC236}">
                        <a16:creationId xmlns:a16="http://schemas.microsoft.com/office/drawing/2014/main" id="{25B22DB8-74BB-C18C-2EBB-414AA3B3D306}"/>
                      </a:ext>
                    </a:extLst>
                  </p:cNvPr>
                  <p:cNvSpPr/>
                  <p:nvPr/>
                </p:nvSpPr>
                <p:spPr>
                  <a:xfrm>
                    <a:off x="2918304" y="1483159"/>
                    <a:ext cx="40018" cy="40673"/>
                  </a:xfrm>
                  <a:custGeom>
                    <a:avLst/>
                    <a:gdLst>
                      <a:gd name="connsiteX0" fmla="*/ 19049 w 40018"/>
                      <a:gd name="connsiteY0" fmla="*/ 28009 h 40673"/>
                      <a:gd name="connsiteX1" fmla="*/ 19643 w 40018"/>
                      <a:gd name="connsiteY1" fmla="*/ 17291 h 40673"/>
                      <a:gd name="connsiteX2" fmla="*/ 40019 w 40018"/>
                      <a:gd name="connsiteY2" fmla="*/ 30551 h 40673"/>
                      <a:gd name="connsiteX3" fmla="*/ 38555 w 40018"/>
                      <a:gd name="connsiteY3" fmla="*/ 25948 h 40673"/>
                      <a:gd name="connsiteX4" fmla="*/ 4322 w 40018"/>
                      <a:gd name="connsiteY4" fmla="*/ 0 h 40673"/>
                      <a:gd name="connsiteX5" fmla="*/ 17837 w 40018"/>
                      <a:gd name="connsiteY5" fmla="*/ 15825 h 40673"/>
                      <a:gd name="connsiteX6" fmla="*/ 16533 w 40018"/>
                      <a:gd name="connsiteY6" fmla="*/ 22466 h 40673"/>
                      <a:gd name="connsiteX7" fmla="*/ 2149 w 40018"/>
                      <a:gd name="connsiteY7" fmla="*/ 14520 h 40673"/>
                      <a:gd name="connsiteX8" fmla="*/ 16487 w 40018"/>
                      <a:gd name="connsiteY8" fmla="*/ 27253 h 40673"/>
                      <a:gd name="connsiteX9" fmla="*/ 0 w 40018"/>
                      <a:gd name="connsiteY9" fmla="*/ 26589 h 40673"/>
                      <a:gd name="connsiteX10" fmla="*/ 17631 w 40018"/>
                      <a:gd name="connsiteY10" fmla="*/ 29566 h 40673"/>
                      <a:gd name="connsiteX11" fmla="*/ 27007 w 40018"/>
                      <a:gd name="connsiteY11" fmla="*/ 40673 h 40673"/>
                      <a:gd name="connsiteX12" fmla="*/ 19049 w 40018"/>
                      <a:gd name="connsiteY12" fmla="*/ 27963 h 4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18" h="40673">
                        <a:moveTo>
                          <a:pt x="19049" y="28009"/>
                        </a:moveTo>
                        <a:cubicBezTo>
                          <a:pt x="18431" y="22535"/>
                          <a:pt x="19140" y="18940"/>
                          <a:pt x="19643" y="17291"/>
                        </a:cubicBezTo>
                        <a:cubicBezTo>
                          <a:pt x="24651" y="21230"/>
                          <a:pt x="31283" y="25696"/>
                          <a:pt x="40019" y="30551"/>
                        </a:cubicBezTo>
                        <a:lnTo>
                          <a:pt x="38555" y="25948"/>
                        </a:lnTo>
                        <a:cubicBezTo>
                          <a:pt x="38555" y="25948"/>
                          <a:pt x="16922" y="13329"/>
                          <a:pt x="4322" y="0"/>
                        </a:cubicBezTo>
                        <a:cubicBezTo>
                          <a:pt x="4322" y="0"/>
                          <a:pt x="6083" y="6138"/>
                          <a:pt x="17837" y="15825"/>
                        </a:cubicBezTo>
                        <a:cubicBezTo>
                          <a:pt x="16991" y="18573"/>
                          <a:pt x="16625" y="20749"/>
                          <a:pt x="16533" y="22466"/>
                        </a:cubicBezTo>
                        <a:cubicBezTo>
                          <a:pt x="10519" y="12298"/>
                          <a:pt x="2149" y="14520"/>
                          <a:pt x="2149" y="14520"/>
                        </a:cubicBezTo>
                        <a:cubicBezTo>
                          <a:pt x="9078" y="14817"/>
                          <a:pt x="14292" y="23085"/>
                          <a:pt x="16487" y="27253"/>
                        </a:cubicBezTo>
                        <a:cubicBezTo>
                          <a:pt x="6403" y="22398"/>
                          <a:pt x="0" y="26589"/>
                          <a:pt x="0" y="26589"/>
                        </a:cubicBezTo>
                        <a:cubicBezTo>
                          <a:pt x="7409" y="25192"/>
                          <a:pt x="14452" y="28009"/>
                          <a:pt x="17631" y="29566"/>
                        </a:cubicBezTo>
                        <a:cubicBezTo>
                          <a:pt x="17860" y="29681"/>
                          <a:pt x="24903" y="33299"/>
                          <a:pt x="27007" y="40673"/>
                        </a:cubicBezTo>
                        <a:cubicBezTo>
                          <a:pt x="27007" y="40673"/>
                          <a:pt x="27556" y="32635"/>
                          <a:pt x="19049" y="27963"/>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759" name="Freeform: Shape 2402">
                  <a:extLst>
                    <a:ext uri="{FF2B5EF4-FFF2-40B4-BE49-F238E27FC236}">
                      <a16:creationId xmlns:a16="http://schemas.microsoft.com/office/drawing/2014/main" id="{6BEEC82D-5E24-A473-B420-6A391D1951F0}"/>
                    </a:ext>
                  </a:extLst>
                </p:cNvPr>
                <p:cNvSpPr/>
                <p:nvPr/>
              </p:nvSpPr>
              <p:spPr>
                <a:xfrm>
                  <a:off x="11421429" y="451029"/>
                  <a:ext cx="419653" cy="195958"/>
                </a:xfrm>
                <a:custGeom>
                  <a:avLst/>
                  <a:gdLst>
                    <a:gd name="connsiteX0" fmla="*/ 10176 w 426965"/>
                    <a:gd name="connsiteY0" fmla="*/ 0 h 199668"/>
                    <a:gd name="connsiteX1" fmla="*/ 0 w 426965"/>
                    <a:gd name="connsiteY1" fmla="*/ 112447 h 199668"/>
                    <a:gd name="connsiteX2" fmla="*/ 341073 w 426965"/>
                    <a:gd name="connsiteY2" fmla="*/ 196175 h 199668"/>
                    <a:gd name="connsiteX3" fmla="*/ 420447 w 426965"/>
                    <a:gd name="connsiteY3" fmla="*/ 167663 h 199668"/>
                    <a:gd name="connsiteX4" fmla="*/ 378050 w 426965"/>
                    <a:gd name="connsiteY4" fmla="*/ 46925 h 199668"/>
                    <a:gd name="connsiteX5" fmla="*/ 313974 w 426965"/>
                    <a:gd name="connsiteY5" fmla="*/ 7420 h 199668"/>
                    <a:gd name="connsiteX6" fmla="*/ 295360 w 426965"/>
                    <a:gd name="connsiteY6" fmla="*/ 54735 h 199668"/>
                    <a:gd name="connsiteX7" fmla="*/ 10222 w 426965"/>
                    <a:gd name="connsiteY7" fmla="*/ 23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965" h="199668">
                      <a:moveTo>
                        <a:pt x="10176" y="0"/>
                      </a:moveTo>
                      <a:cubicBezTo>
                        <a:pt x="10176" y="0"/>
                        <a:pt x="48457" y="45093"/>
                        <a:pt x="0" y="112447"/>
                      </a:cubicBezTo>
                      <a:lnTo>
                        <a:pt x="341073" y="196175"/>
                      </a:lnTo>
                      <a:cubicBezTo>
                        <a:pt x="341073" y="196175"/>
                        <a:pt x="402861" y="214382"/>
                        <a:pt x="420447" y="167663"/>
                      </a:cubicBezTo>
                      <a:cubicBezTo>
                        <a:pt x="420447" y="167663"/>
                        <a:pt x="451501" y="110180"/>
                        <a:pt x="378050" y="46925"/>
                      </a:cubicBezTo>
                      <a:cubicBezTo>
                        <a:pt x="378050" y="46925"/>
                        <a:pt x="337665" y="14085"/>
                        <a:pt x="313974" y="7420"/>
                      </a:cubicBezTo>
                      <a:lnTo>
                        <a:pt x="295360" y="54735"/>
                      </a:lnTo>
                      <a:lnTo>
                        <a:pt x="10222" y="23"/>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0" name="Freeform: Shape 2403">
                  <a:extLst>
                    <a:ext uri="{FF2B5EF4-FFF2-40B4-BE49-F238E27FC236}">
                      <a16:creationId xmlns:a16="http://schemas.microsoft.com/office/drawing/2014/main" id="{384DFCBF-BF33-5F99-82C1-2F9076C4158A}"/>
                    </a:ext>
                  </a:extLst>
                </p:cNvPr>
                <p:cNvSpPr/>
                <p:nvPr/>
              </p:nvSpPr>
              <p:spPr>
                <a:xfrm>
                  <a:off x="11707596" y="503152"/>
                  <a:ext cx="65714" cy="62507"/>
                </a:xfrm>
                <a:custGeom>
                  <a:avLst/>
                  <a:gdLst>
                    <a:gd name="connsiteX0" fmla="*/ 59228 w 66859"/>
                    <a:gd name="connsiteY0" fmla="*/ 25833 h 63690"/>
                    <a:gd name="connsiteX1" fmla="*/ 36040 w 66859"/>
                    <a:gd name="connsiteY1" fmla="*/ 9573 h 63690"/>
                    <a:gd name="connsiteX2" fmla="*/ 28653 w 66859"/>
                    <a:gd name="connsiteY2" fmla="*/ 6252 h 63690"/>
                    <a:gd name="connsiteX3" fmla="*/ 21541 w 66859"/>
                    <a:gd name="connsiteY3" fmla="*/ 3756 h 63690"/>
                    <a:gd name="connsiteX4" fmla="*/ 14955 w 66859"/>
                    <a:gd name="connsiteY4" fmla="*/ 2015 h 63690"/>
                    <a:gd name="connsiteX5" fmla="*/ 9193 w 66859"/>
                    <a:gd name="connsiteY5" fmla="*/ 779 h 63690"/>
                    <a:gd name="connsiteX6" fmla="*/ 4825 w 66859"/>
                    <a:gd name="connsiteY6" fmla="*/ 0 h 63690"/>
                    <a:gd name="connsiteX7" fmla="*/ 4185 w 66859"/>
                    <a:gd name="connsiteY7" fmla="*/ 1626 h 63690"/>
                    <a:gd name="connsiteX8" fmla="*/ 0 w 66859"/>
                    <a:gd name="connsiteY8" fmla="*/ 824 h 63690"/>
                    <a:gd name="connsiteX9" fmla="*/ 1166 w 66859"/>
                    <a:gd name="connsiteY9" fmla="*/ 1282 h 63690"/>
                    <a:gd name="connsiteX10" fmla="*/ 5991 w 66859"/>
                    <a:gd name="connsiteY10" fmla="*/ 4786 h 63690"/>
                    <a:gd name="connsiteX11" fmla="*/ 18088 w 66859"/>
                    <a:gd name="connsiteY11" fmla="*/ 14085 h 63690"/>
                    <a:gd name="connsiteX12" fmla="*/ 31992 w 66859"/>
                    <a:gd name="connsiteY12" fmla="*/ 26016 h 63690"/>
                    <a:gd name="connsiteX13" fmla="*/ 61331 w 66859"/>
                    <a:gd name="connsiteY13" fmla="*/ 63667 h 63690"/>
                    <a:gd name="connsiteX14" fmla="*/ 55432 w 66859"/>
                    <a:gd name="connsiteY14" fmla="*/ 50750 h 63690"/>
                    <a:gd name="connsiteX15" fmla="*/ 47085 w 66859"/>
                    <a:gd name="connsiteY15" fmla="*/ 37765 h 63690"/>
                    <a:gd name="connsiteX16" fmla="*/ 41551 w 66859"/>
                    <a:gd name="connsiteY16" fmla="*/ 30482 h 63690"/>
                    <a:gd name="connsiteX17" fmla="*/ 35033 w 66859"/>
                    <a:gd name="connsiteY17" fmla="*/ 23108 h 63690"/>
                    <a:gd name="connsiteX18" fmla="*/ 20375 w 66859"/>
                    <a:gd name="connsiteY18" fmla="*/ 10947 h 63690"/>
                    <a:gd name="connsiteX19" fmla="*/ 10977 w 66859"/>
                    <a:gd name="connsiteY19" fmla="*/ 4557 h 63690"/>
                    <a:gd name="connsiteX20" fmla="*/ 14041 w 66859"/>
                    <a:gd name="connsiteY20" fmla="*/ 5496 h 63690"/>
                    <a:gd name="connsiteX21" fmla="*/ 20307 w 66859"/>
                    <a:gd name="connsiteY21" fmla="*/ 7558 h 63690"/>
                    <a:gd name="connsiteX22" fmla="*/ 27075 w 66859"/>
                    <a:gd name="connsiteY22" fmla="*/ 10191 h 63690"/>
                    <a:gd name="connsiteX23" fmla="*/ 34164 w 66859"/>
                    <a:gd name="connsiteY23" fmla="*/ 13466 h 63690"/>
                    <a:gd name="connsiteX24" fmla="*/ 57307 w 66859"/>
                    <a:gd name="connsiteY24" fmla="*/ 28215 h 63690"/>
                    <a:gd name="connsiteX25" fmla="*/ 63984 w 66859"/>
                    <a:gd name="connsiteY25" fmla="*/ 33345 h 63690"/>
                    <a:gd name="connsiteX26" fmla="*/ 66820 w 66859"/>
                    <a:gd name="connsiteY26" fmla="*/ 34879 h 63690"/>
                    <a:gd name="connsiteX27" fmla="*/ 65150 w 66859"/>
                    <a:gd name="connsiteY27" fmla="*/ 32131 h 63690"/>
                    <a:gd name="connsiteX28" fmla="*/ 59273 w 66859"/>
                    <a:gd name="connsiteY28" fmla="*/ 25902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859" h="63690">
                      <a:moveTo>
                        <a:pt x="59228" y="25833"/>
                      </a:moveTo>
                      <a:cubicBezTo>
                        <a:pt x="54059" y="20795"/>
                        <a:pt x="46010" y="14565"/>
                        <a:pt x="36040" y="9573"/>
                      </a:cubicBezTo>
                      <a:cubicBezTo>
                        <a:pt x="33593" y="8267"/>
                        <a:pt x="31032" y="7329"/>
                        <a:pt x="28653" y="6252"/>
                      </a:cubicBezTo>
                      <a:cubicBezTo>
                        <a:pt x="26252" y="5199"/>
                        <a:pt x="23805" y="4557"/>
                        <a:pt x="21541" y="3756"/>
                      </a:cubicBezTo>
                      <a:cubicBezTo>
                        <a:pt x="19278" y="2931"/>
                        <a:pt x="17014" y="2519"/>
                        <a:pt x="14955" y="2015"/>
                      </a:cubicBezTo>
                      <a:cubicBezTo>
                        <a:pt x="12875" y="1534"/>
                        <a:pt x="10931" y="1099"/>
                        <a:pt x="9193" y="779"/>
                      </a:cubicBezTo>
                      <a:cubicBezTo>
                        <a:pt x="7569" y="458"/>
                        <a:pt x="6152" y="206"/>
                        <a:pt x="4825" y="0"/>
                      </a:cubicBezTo>
                      <a:lnTo>
                        <a:pt x="4185" y="1626"/>
                      </a:lnTo>
                      <a:lnTo>
                        <a:pt x="0" y="824"/>
                      </a:lnTo>
                      <a:cubicBezTo>
                        <a:pt x="366" y="962"/>
                        <a:pt x="732" y="1122"/>
                        <a:pt x="1166" y="1282"/>
                      </a:cubicBezTo>
                      <a:cubicBezTo>
                        <a:pt x="2607" y="2244"/>
                        <a:pt x="4230" y="3412"/>
                        <a:pt x="5991" y="4786"/>
                      </a:cubicBezTo>
                      <a:cubicBezTo>
                        <a:pt x="9353" y="7397"/>
                        <a:pt x="13492" y="10718"/>
                        <a:pt x="18088" y="14085"/>
                      </a:cubicBezTo>
                      <a:cubicBezTo>
                        <a:pt x="22639" y="17543"/>
                        <a:pt x="27510" y="21367"/>
                        <a:pt x="31992" y="26016"/>
                      </a:cubicBezTo>
                      <a:cubicBezTo>
                        <a:pt x="49920" y="45139"/>
                        <a:pt x="60005" y="64468"/>
                        <a:pt x="61331" y="63667"/>
                      </a:cubicBezTo>
                      <a:cubicBezTo>
                        <a:pt x="61812" y="63392"/>
                        <a:pt x="59662" y="58422"/>
                        <a:pt x="55432" y="50750"/>
                      </a:cubicBezTo>
                      <a:cubicBezTo>
                        <a:pt x="53122" y="47017"/>
                        <a:pt x="50652" y="42391"/>
                        <a:pt x="47085" y="37765"/>
                      </a:cubicBezTo>
                      <a:cubicBezTo>
                        <a:pt x="45324" y="35452"/>
                        <a:pt x="43677" y="32841"/>
                        <a:pt x="41551" y="30482"/>
                      </a:cubicBezTo>
                      <a:cubicBezTo>
                        <a:pt x="39447" y="28100"/>
                        <a:pt x="37275" y="25627"/>
                        <a:pt x="35033" y="23108"/>
                      </a:cubicBezTo>
                      <a:cubicBezTo>
                        <a:pt x="30277" y="18184"/>
                        <a:pt x="25086" y="14291"/>
                        <a:pt x="20375" y="10947"/>
                      </a:cubicBezTo>
                      <a:cubicBezTo>
                        <a:pt x="16922" y="8634"/>
                        <a:pt x="13835" y="6481"/>
                        <a:pt x="10977" y="4557"/>
                      </a:cubicBezTo>
                      <a:cubicBezTo>
                        <a:pt x="11960" y="4855"/>
                        <a:pt x="12966" y="5176"/>
                        <a:pt x="14041" y="5496"/>
                      </a:cubicBezTo>
                      <a:cubicBezTo>
                        <a:pt x="16008" y="6138"/>
                        <a:pt x="18157" y="6664"/>
                        <a:pt x="20307" y="7558"/>
                      </a:cubicBezTo>
                      <a:cubicBezTo>
                        <a:pt x="22456" y="8428"/>
                        <a:pt x="24789" y="9115"/>
                        <a:pt x="27075" y="10191"/>
                      </a:cubicBezTo>
                      <a:cubicBezTo>
                        <a:pt x="29362" y="11268"/>
                        <a:pt x="31786" y="12207"/>
                        <a:pt x="34164" y="13466"/>
                      </a:cubicBezTo>
                      <a:cubicBezTo>
                        <a:pt x="43746" y="18253"/>
                        <a:pt x="51750" y="23841"/>
                        <a:pt x="57307" y="28215"/>
                      </a:cubicBezTo>
                      <a:cubicBezTo>
                        <a:pt x="60188" y="30276"/>
                        <a:pt x="62337" y="32200"/>
                        <a:pt x="63984" y="33345"/>
                      </a:cubicBezTo>
                      <a:cubicBezTo>
                        <a:pt x="65608" y="34536"/>
                        <a:pt x="66591" y="35085"/>
                        <a:pt x="66820" y="34879"/>
                      </a:cubicBezTo>
                      <a:cubicBezTo>
                        <a:pt x="67025" y="34673"/>
                        <a:pt x="66431" y="33711"/>
                        <a:pt x="65150" y="32131"/>
                      </a:cubicBezTo>
                      <a:cubicBezTo>
                        <a:pt x="63847" y="30597"/>
                        <a:pt x="61972" y="28306"/>
                        <a:pt x="59273" y="25902"/>
                      </a:cubicBezTo>
                      <a:close/>
                    </a:path>
                  </a:pathLst>
                </a:custGeom>
                <a:solidFill>
                  <a:srgbClr val="373A36">
                    <a:alpha val="50000"/>
                  </a:srgbClr>
                </a:solidFill>
                <a:ln w="0" cap="flat">
                  <a:solidFill>
                    <a:srgbClr val="373A3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1" name="Freeform: Shape 2404">
                  <a:extLst>
                    <a:ext uri="{FF2B5EF4-FFF2-40B4-BE49-F238E27FC236}">
                      <a16:creationId xmlns:a16="http://schemas.microsoft.com/office/drawing/2014/main" id="{AE39B153-575A-009F-4055-011BDF0BCA92}"/>
                    </a:ext>
                  </a:extLst>
                </p:cNvPr>
                <p:cNvSpPr/>
                <p:nvPr/>
              </p:nvSpPr>
              <p:spPr>
                <a:xfrm>
                  <a:off x="11538665" y="770572"/>
                  <a:ext cx="51509" cy="49492"/>
                </a:xfrm>
                <a:custGeom>
                  <a:avLst/>
                  <a:gdLst>
                    <a:gd name="connsiteX0" fmla="*/ 52001 w 52406"/>
                    <a:gd name="connsiteY0" fmla="*/ 36276 h 50429"/>
                    <a:gd name="connsiteX1" fmla="*/ 0 w 52406"/>
                    <a:gd name="connsiteY1" fmla="*/ 0 h 50429"/>
                    <a:gd name="connsiteX2" fmla="*/ 52276 w 52406"/>
                    <a:gd name="connsiteY2" fmla="*/ 50429 h 50429"/>
                    <a:gd name="connsiteX3" fmla="*/ 52276 w 52406"/>
                    <a:gd name="connsiteY3" fmla="*/ 50429 h 50429"/>
                    <a:gd name="connsiteX4" fmla="*/ 52001 w 52406"/>
                    <a:gd name="connsiteY4" fmla="*/ 36276 h 5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06" h="50429">
                      <a:moveTo>
                        <a:pt x="52001" y="36276"/>
                      </a:moveTo>
                      <a:cubicBezTo>
                        <a:pt x="30414" y="7672"/>
                        <a:pt x="0" y="0"/>
                        <a:pt x="0" y="0"/>
                      </a:cubicBezTo>
                      <a:cubicBezTo>
                        <a:pt x="28379" y="11977"/>
                        <a:pt x="52276" y="50429"/>
                        <a:pt x="52276" y="50429"/>
                      </a:cubicBezTo>
                      <a:lnTo>
                        <a:pt x="52276" y="50429"/>
                      </a:lnTo>
                      <a:cubicBezTo>
                        <a:pt x="52413" y="48116"/>
                        <a:pt x="52573" y="43261"/>
                        <a:pt x="52001" y="3627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2" name="Freeform: Shape 2405">
                  <a:extLst>
                    <a:ext uri="{FF2B5EF4-FFF2-40B4-BE49-F238E27FC236}">
                      <a16:creationId xmlns:a16="http://schemas.microsoft.com/office/drawing/2014/main" id="{1C4644EB-43B3-C4FA-FE95-AFAF802972F0}"/>
                    </a:ext>
                  </a:extLst>
                </p:cNvPr>
                <p:cNvSpPr/>
                <p:nvPr/>
              </p:nvSpPr>
              <p:spPr>
                <a:xfrm>
                  <a:off x="11505356" y="782755"/>
                  <a:ext cx="29527" cy="102491"/>
                </a:xfrm>
                <a:custGeom>
                  <a:avLst/>
                  <a:gdLst>
                    <a:gd name="connsiteX0" fmla="*/ 0 w 30041"/>
                    <a:gd name="connsiteY0" fmla="*/ 0 h 104431"/>
                    <a:gd name="connsiteX1" fmla="*/ 1235 w 30041"/>
                    <a:gd name="connsiteY1" fmla="*/ 12046 h 104431"/>
                    <a:gd name="connsiteX2" fmla="*/ 29248 w 30041"/>
                    <a:gd name="connsiteY2" fmla="*/ 104431 h 104431"/>
                    <a:gd name="connsiteX3" fmla="*/ 0 w 30041"/>
                    <a:gd name="connsiteY3" fmla="*/ 0 h 104431"/>
                  </a:gdLst>
                  <a:ahLst/>
                  <a:cxnLst>
                    <a:cxn ang="0">
                      <a:pos x="connsiteX0" y="connsiteY0"/>
                    </a:cxn>
                    <a:cxn ang="0">
                      <a:pos x="connsiteX1" y="connsiteY1"/>
                    </a:cxn>
                    <a:cxn ang="0">
                      <a:pos x="connsiteX2" y="connsiteY2"/>
                    </a:cxn>
                    <a:cxn ang="0">
                      <a:pos x="connsiteX3" y="connsiteY3"/>
                    </a:cxn>
                  </a:cxnLst>
                  <a:rect l="l" t="t" r="r" b="b"/>
                  <a:pathLst>
                    <a:path w="30041" h="104431">
                      <a:moveTo>
                        <a:pt x="0" y="0"/>
                      </a:moveTo>
                      <a:lnTo>
                        <a:pt x="1235" y="12046"/>
                      </a:lnTo>
                      <a:cubicBezTo>
                        <a:pt x="1235" y="12046"/>
                        <a:pt x="32266" y="79469"/>
                        <a:pt x="29248" y="104431"/>
                      </a:cubicBezTo>
                      <a:cubicBezTo>
                        <a:pt x="29248" y="104431"/>
                        <a:pt x="37618" y="57094"/>
                        <a:pt x="0"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3" name="Freeform: Shape 2406">
                  <a:extLst>
                    <a:ext uri="{FF2B5EF4-FFF2-40B4-BE49-F238E27FC236}">
                      <a16:creationId xmlns:a16="http://schemas.microsoft.com/office/drawing/2014/main" id="{738BAF73-4B7B-2FD5-0EED-EB0F11248963}"/>
                    </a:ext>
                  </a:extLst>
                </p:cNvPr>
                <p:cNvSpPr/>
                <p:nvPr/>
              </p:nvSpPr>
              <p:spPr>
                <a:xfrm>
                  <a:off x="11654529" y="822447"/>
                  <a:ext cx="5214" cy="60415"/>
                </a:xfrm>
                <a:custGeom>
                  <a:avLst/>
                  <a:gdLst>
                    <a:gd name="connsiteX0" fmla="*/ 5305 w 5305"/>
                    <a:gd name="connsiteY0" fmla="*/ 23 h 61559"/>
                    <a:gd name="connsiteX1" fmla="*/ 0 w 5305"/>
                    <a:gd name="connsiteY1" fmla="*/ 38589 h 61559"/>
                    <a:gd name="connsiteX2" fmla="*/ 5305 w 5305"/>
                    <a:gd name="connsiteY2" fmla="*/ 61559 h 61559"/>
                    <a:gd name="connsiteX3" fmla="*/ 5305 w 5305"/>
                    <a:gd name="connsiteY3" fmla="*/ 0 h 61559"/>
                  </a:gdLst>
                  <a:ahLst/>
                  <a:cxnLst>
                    <a:cxn ang="0">
                      <a:pos x="connsiteX0" y="connsiteY0"/>
                    </a:cxn>
                    <a:cxn ang="0">
                      <a:pos x="connsiteX1" y="connsiteY1"/>
                    </a:cxn>
                    <a:cxn ang="0">
                      <a:pos x="connsiteX2" y="connsiteY2"/>
                    </a:cxn>
                    <a:cxn ang="0">
                      <a:pos x="connsiteX3" y="connsiteY3"/>
                    </a:cxn>
                  </a:cxnLst>
                  <a:rect l="l" t="t" r="r" b="b"/>
                  <a:pathLst>
                    <a:path w="5305" h="61559">
                      <a:moveTo>
                        <a:pt x="5305" y="23"/>
                      </a:moveTo>
                      <a:cubicBezTo>
                        <a:pt x="5305" y="23"/>
                        <a:pt x="778" y="12436"/>
                        <a:pt x="0" y="38589"/>
                      </a:cubicBezTo>
                      <a:cubicBezTo>
                        <a:pt x="1989" y="48002"/>
                        <a:pt x="3842" y="56224"/>
                        <a:pt x="5305" y="61559"/>
                      </a:cubicBezTo>
                      <a:cubicBezTo>
                        <a:pt x="5305" y="61559"/>
                        <a:pt x="343" y="24482"/>
                        <a:pt x="5305" y="0"/>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4" name="Freeform: Shape 2407">
                  <a:extLst>
                    <a:ext uri="{FF2B5EF4-FFF2-40B4-BE49-F238E27FC236}">
                      <a16:creationId xmlns:a16="http://schemas.microsoft.com/office/drawing/2014/main" id="{8D06A411-B5FB-F106-0A6D-ECF0AE3B5A54}"/>
                    </a:ext>
                  </a:extLst>
                </p:cNvPr>
                <p:cNvSpPr/>
                <p:nvPr/>
              </p:nvSpPr>
              <p:spPr>
                <a:xfrm>
                  <a:off x="11421429" y="513670"/>
                  <a:ext cx="418977" cy="133362"/>
                </a:xfrm>
                <a:custGeom>
                  <a:avLst/>
                  <a:gdLst>
                    <a:gd name="connsiteX0" fmla="*/ 416170 w 426277"/>
                    <a:gd name="connsiteY0" fmla="*/ 86156 h 135887"/>
                    <a:gd name="connsiteX1" fmla="*/ 364352 w 426277"/>
                    <a:gd name="connsiteY1" fmla="*/ 89431 h 135887"/>
                    <a:gd name="connsiteX2" fmla="*/ 173383 w 426277"/>
                    <a:gd name="connsiteY2" fmla="*/ 49124 h 135887"/>
                    <a:gd name="connsiteX3" fmla="*/ 81226 w 426277"/>
                    <a:gd name="connsiteY3" fmla="*/ 25009 h 135887"/>
                    <a:gd name="connsiteX4" fmla="*/ 41917 w 426277"/>
                    <a:gd name="connsiteY4" fmla="*/ 8519 h 135887"/>
                    <a:gd name="connsiteX5" fmla="*/ 22593 w 426277"/>
                    <a:gd name="connsiteY5" fmla="*/ 0 h 135887"/>
                    <a:gd name="connsiteX6" fmla="*/ 0 w 426277"/>
                    <a:gd name="connsiteY6" fmla="*/ 48666 h 135887"/>
                    <a:gd name="connsiteX7" fmla="*/ 341073 w 426277"/>
                    <a:gd name="connsiteY7" fmla="*/ 132394 h 135887"/>
                    <a:gd name="connsiteX8" fmla="*/ 420447 w 426277"/>
                    <a:gd name="connsiteY8" fmla="*/ 103882 h 135887"/>
                    <a:gd name="connsiteX9" fmla="*/ 426278 w 426277"/>
                    <a:gd name="connsiteY9" fmla="*/ 83316 h 135887"/>
                    <a:gd name="connsiteX10" fmla="*/ 416193 w 426277"/>
                    <a:gd name="connsiteY10" fmla="*/ 86225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277" h="135887">
                      <a:moveTo>
                        <a:pt x="416170" y="86156"/>
                      </a:moveTo>
                      <a:cubicBezTo>
                        <a:pt x="398402" y="91011"/>
                        <a:pt x="382303" y="90461"/>
                        <a:pt x="364352" y="89431"/>
                      </a:cubicBezTo>
                      <a:cubicBezTo>
                        <a:pt x="300368" y="85698"/>
                        <a:pt x="234692" y="66850"/>
                        <a:pt x="173383" y="49124"/>
                      </a:cubicBezTo>
                      <a:cubicBezTo>
                        <a:pt x="142901" y="40307"/>
                        <a:pt x="111252" y="35704"/>
                        <a:pt x="81226" y="25009"/>
                      </a:cubicBezTo>
                      <a:cubicBezTo>
                        <a:pt x="67940" y="20268"/>
                        <a:pt x="55317" y="13283"/>
                        <a:pt x="41917" y="8519"/>
                      </a:cubicBezTo>
                      <a:cubicBezTo>
                        <a:pt x="35559" y="6252"/>
                        <a:pt x="29065" y="2840"/>
                        <a:pt x="22593" y="0"/>
                      </a:cubicBezTo>
                      <a:cubicBezTo>
                        <a:pt x="19643" y="14359"/>
                        <a:pt x="12920" y="30711"/>
                        <a:pt x="0" y="48666"/>
                      </a:cubicBezTo>
                      <a:lnTo>
                        <a:pt x="341073" y="132394"/>
                      </a:lnTo>
                      <a:cubicBezTo>
                        <a:pt x="341073" y="132394"/>
                        <a:pt x="402861" y="150601"/>
                        <a:pt x="420447" y="103882"/>
                      </a:cubicBezTo>
                      <a:cubicBezTo>
                        <a:pt x="420447" y="103882"/>
                        <a:pt x="424608" y="96164"/>
                        <a:pt x="426278" y="83316"/>
                      </a:cubicBezTo>
                      <a:cubicBezTo>
                        <a:pt x="422848" y="84415"/>
                        <a:pt x="419395" y="85331"/>
                        <a:pt x="416193" y="86225"/>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5" name="Free-form: Shape 764">
                  <a:extLst>
                    <a:ext uri="{FF2B5EF4-FFF2-40B4-BE49-F238E27FC236}">
                      <a16:creationId xmlns:a16="http://schemas.microsoft.com/office/drawing/2014/main" id="{3F4C3854-D919-B8F6-9576-7DC6365E5E4A}"/>
                    </a:ext>
                  </a:extLst>
                </p:cNvPr>
                <p:cNvSpPr/>
                <p:nvPr/>
              </p:nvSpPr>
              <p:spPr>
                <a:xfrm>
                  <a:off x="11331772" y="750210"/>
                  <a:ext cx="20168" cy="181809"/>
                </a:xfrm>
                <a:custGeom>
                  <a:avLst/>
                  <a:gdLst>
                    <a:gd name="connsiteX0" fmla="*/ 19981 w 20168"/>
                    <a:gd name="connsiteY0" fmla="*/ 0 h 181809"/>
                    <a:gd name="connsiteX1" fmla="*/ 20168 w 20168"/>
                    <a:gd name="connsiteY1" fmla="*/ 1976 h 181809"/>
                    <a:gd name="connsiteX2" fmla="*/ 18115 w 20168"/>
                    <a:gd name="connsiteY2" fmla="*/ 13306 h 181809"/>
                    <a:gd name="connsiteX3" fmla="*/ 15486 w 20168"/>
                    <a:gd name="connsiteY3" fmla="*/ 48212 h 181809"/>
                    <a:gd name="connsiteX4" fmla="*/ 11260 w 20168"/>
                    <a:gd name="connsiteY4" fmla="*/ 81274 h 181809"/>
                    <a:gd name="connsiteX5" fmla="*/ 7058 w 20168"/>
                    <a:gd name="connsiteY5" fmla="*/ 127238 h 181809"/>
                    <a:gd name="connsiteX6" fmla="*/ 2090 w 20168"/>
                    <a:gd name="connsiteY6" fmla="*/ 181809 h 181809"/>
                    <a:gd name="connsiteX7" fmla="*/ 1948 w 20168"/>
                    <a:gd name="connsiteY7" fmla="*/ 171947 h 181809"/>
                    <a:gd name="connsiteX8" fmla="*/ 1961 w 20168"/>
                    <a:gd name="connsiteY8" fmla="*/ 169956 h 181809"/>
                    <a:gd name="connsiteX9" fmla="*/ 972 w 20168"/>
                    <a:gd name="connsiteY9" fmla="*/ 100479 h 181809"/>
                    <a:gd name="connsiteX10" fmla="*/ 806 w 20168"/>
                    <a:gd name="connsiteY10" fmla="*/ 92639 h 181809"/>
                    <a:gd name="connsiteX11" fmla="*/ 702 w 20168"/>
                    <a:gd name="connsiteY11" fmla="*/ 85426 h 181809"/>
                    <a:gd name="connsiteX12" fmla="*/ 89 w 20168"/>
                    <a:gd name="connsiteY12" fmla="*/ 58953 h 181809"/>
                    <a:gd name="connsiteX13" fmla="*/ 0 w 20168"/>
                    <a:gd name="connsiteY13" fmla="*/ 54751 h 181809"/>
                    <a:gd name="connsiteX14" fmla="*/ 16812 w 20168"/>
                    <a:gd name="connsiteY14" fmla="*/ 16925 h 1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68" h="181809">
                      <a:moveTo>
                        <a:pt x="19981" y="0"/>
                      </a:moveTo>
                      <a:lnTo>
                        <a:pt x="20168" y="1976"/>
                      </a:lnTo>
                      <a:lnTo>
                        <a:pt x="18115" y="13306"/>
                      </a:lnTo>
                      <a:cubicBezTo>
                        <a:pt x="15396" y="24297"/>
                        <a:pt x="17149" y="36749"/>
                        <a:pt x="15486" y="48212"/>
                      </a:cubicBezTo>
                      <a:cubicBezTo>
                        <a:pt x="13823" y="59517"/>
                        <a:pt x="11800" y="69631"/>
                        <a:pt x="11260" y="81274"/>
                      </a:cubicBezTo>
                      <a:cubicBezTo>
                        <a:pt x="10564" y="96266"/>
                        <a:pt x="9147" y="112201"/>
                        <a:pt x="7058" y="127238"/>
                      </a:cubicBezTo>
                      <a:cubicBezTo>
                        <a:pt x="4562" y="145084"/>
                        <a:pt x="4000" y="163604"/>
                        <a:pt x="2090" y="181809"/>
                      </a:cubicBezTo>
                      <a:lnTo>
                        <a:pt x="1948" y="171947"/>
                      </a:lnTo>
                      <a:lnTo>
                        <a:pt x="1961" y="169956"/>
                      </a:lnTo>
                      <a:cubicBezTo>
                        <a:pt x="1714" y="144402"/>
                        <a:pt x="1342" y="120461"/>
                        <a:pt x="972" y="100479"/>
                      </a:cubicBezTo>
                      <a:lnTo>
                        <a:pt x="806" y="92639"/>
                      </a:lnTo>
                      <a:lnTo>
                        <a:pt x="702" y="85426"/>
                      </a:lnTo>
                      <a:lnTo>
                        <a:pt x="89" y="58953"/>
                      </a:lnTo>
                      <a:lnTo>
                        <a:pt x="0" y="54751"/>
                      </a:lnTo>
                      <a:cubicBezTo>
                        <a:pt x="3349" y="40659"/>
                        <a:pt x="12946" y="33984"/>
                        <a:pt x="16812" y="16925"/>
                      </a:cubicBezTo>
                      <a:close/>
                    </a:path>
                  </a:pathLst>
                </a:custGeom>
                <a:solidFill>
                  <a:srgbClr val="373A36">
                    <a:alpha val="50000"/>
                  </a:srgbClr>
                </a:solidFill>
                <a:ln w="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66" name="Graphic 3">
                  <a:extLst>
                    <a:ext uri="{FF2B5EF4-FFF2-40B4-BE49-F238E27FC236}">
                      <a16:creationId xmlns:a16="http://schemas.microsoft.com/office/drawing/2014/main" id="{4E25F444-3E3D-A9D1-0E34-1975B7136EF6}"/>
                    </a:ext>
                  </a:extLst>
                </p:cNvPr>
                <p:cNvGrpSpPr/>
                <p:nvPr/>
              </p:nvGrpSpPr>
              <p:grpSpPr>
                <a:xfrm>
                  <a:off x="11245005" y="678898"/>
                  <a:ext cx="110705" cy="281537"/>
                  <a:chOff x="2874388" y="1698205"/>
                  <a:chExt cx="112634" cy="286866"/>
                </a:xfrm>
                <a:solidFill>
                  <a:srgbClr val="830051">
                    <a:alpha val="50000"/>
                  </a:srgbClr>
                </a:solidFill>
              </p:grpSpPr>
              <p:sp>
                <p:nvSpPr>
                  <p:cNvPr id="767" name="Freeform: Shape 2411">
                    <a:extLst>
                      <a:ext uri="{FF2B5EF4-FFF2-40B4-BE49-F238E27FC236}">
                        <a16:creationId xmlns:a16="http://schemas.microsoft.com/office/drawing/2014/main" id="{28F3EEDB-8442-882B-41E2-0E327B5F1434}"/>
                      </a:ext>
                    </a:extLst>
                  </p:cNvPr>
                  <p:cNvSpPr/>
                  <p:nvPr/>
                </p:nvSpPr>
                <p:spPr>
                  <a:xfrm>
                    <a:off x="2944804" y="1698205"/>
                    <a:ext cx="42218" cy="135326"/>
                  </a:xfrm>
                  <a:custGeom>
                    <a:avLst/>
                    <a:gdLst>
                      <a:gd name="connsiteX0" fmla="*/ 41783 w 42218"/>
                      <a:gd name="connsiteY0" fmla="*/ 46079 h 135326"/>
                      <a:gd name="connsiteX1" fmla="*/ 40297 w 42218"/>
                      <a:gd name="connsiteY1" fmla="*/ 28376 h 135326"/>
                      <a:gd name="connsiteX2" fmla="*/ 38787 w 42218"/>
                      <a:gd name="connsiteY2" fmla="*/ 46193 h 135326"/>
                      <a:gd name="connsiteX3" fmla="*/ 38650 w 42218"/>
                      <a:gd name="connsiteY3" fmla="*/ 55079 h 135326"/>
                      <a:gd name="connsiteX4" fmla="*/ 38399 w 42218"/>
                      <a:gd name="connsiteY4" fmla="*/ 59957 h 135326"/>
                      <a:gd name="connsiteX5" fmla="*/ 37713 w 42218"/>
                      <a:gd name="connsiteY5" fmla="*/ 65133 h 135326"/>
                      <a:gd name="connsiteX6" fmla="*/ 32727 w 42218"/>
                      <a:gd name="connsiteY6" fmla="*/ 87828 h 135326"/>
                      <a:gd name="connsiteX7" fmla="*/ 24038 w 42218"/>
                      <a:gd name="connsiteY7" fmla="*/ 112883 h 135326"/>
                      <a:gd name="connsiteX8" fmla="*/ 25204 w 42218"/>
                      <a:gd name="connsiteY8" fmla="*/ 105646 h 135326"/>
                      <a:gd name="connsiteX9" fmla="*/ 25959 w 42218"/>
                      <a:gd name="connsiteY9" fmla="*/ 97814 h 135326"/>
                      <a:gd name="connsiteX10" fmla="*/ 27399 w 42218"/>
                      <a:gd name="connsiteY10" fmla="*/ 81370 h 135326"/>
                      <a:gd name="connsiteX11" fmla="*/ 27994 w 42218"/>
                      <a:gd name="connsiteY11" fmla="*/ 73034 h 135326"/>
                      <a:gd name="connsiteX12" fmla="*/ 28108 w 42218"/>
                      <a:gd name="connsiteY12" fmla="*/ 64881 h 135326"/>
                      <a:gd name="connsiteX13" fmla="*/ 28200 w 42218"/>
                      <a:gd name="connsiteY13" fmla="*/ 57026 h 135326"/>
                      <a:gd name="connsiteX14" fmla="*/ 27925 w 42218"/>
                      <a:gd name="connsiteY14" fmla="*/ 49491 h 135326"/>
                      <a:gd name="connsiteX15" fmla="*/ 27148 w 42218"/>
                      <a:gd name="connsiteY15" fmla="*/ 35590 h 135326"/>
                      <a:gd name="connsiteX16" fmla="*/ 25821 w 42218"/>
                      <a:gd name="connsiteY16" fmla="*/ 23544 h 135326"/>
                      <a:gd name="connsiteX17" fmla="*/ 25204 w 42218"/>
                      <a:gd name="connsiteY17" fmla="*/ 18299 h 135326"/>
                      <a:gd name="connsiteX18" fmla="*/ 24403 w 42218"/>
                      <a:gd name="connsiteY18" fmla="*/ 13650 h 135326"/>
                      <a:gd name="connsiteX19" fmla="*/ 22986 w 42218"/>
                      <a:gd name="connsiteY19" fmla="*/ 6230 h 135326"/>
                      <a:gd name="connsiteX20" fmla="*/ 21271 w 42218"/>
                      <a:gd name="connsiteY20" fmla="*/ 1 h 135326"/>
                      <a:gd name="connsiteX21" fmla="*/ 21362 w 42218"/>
                      <a:gd name="connsiteY21" fmla="*/ 6482 h 135326"/>
                      <a:gd name="connsiteX22" fmla="*/ 22048 w 42218"/>
                      <a:gd name="connsiteY22" fmla="*/ 13948 h 135326"/>
                      <a:gd name="connsiteX23" fmla="*/ 22528 w 42218"/>
                      <a:gd name="connsiteY23" fmla="*/ 18597 h 135326"/>
                      <a:gd name="connsiteX24" fmla="*/ 22848 w 42218"/>
                      <a:gd name="connsiteY24" fmla="*/ 23841 h 135326"/>
                      <a:gd name="connsiteX25" fmla="*/ 23649 w 42218"/>
                      <a:gd name="connsiteY25" fmla="*/ 35842 h 135326"/>
                      <a:gd name="connsiteX26" fmla="*/ 24038 w 42218"/>
                      <a:gd name="connsiteY26" fmla="*/ 49606 h 135326"/>
                      <a:gd name="connsiteX27" fmla="*/ 24175 w 42218"/>
                      <a:gd name="connsiteY27" fmla="*/ 57049 h 135326"/>
                      <a:gd name="connsiteX28" fmla="*/ 23992 w 42218"/>
                      <a:gd name="connsiteY28" fmla="*/ 64812 h 135326"/>
                      <a:gd name="connsiteX29" fmla="*/ 23832 w 42218"/>
                      <a:gd name="connsiteY29" fmla="*/ 72851 h 135326"/>
                      <a:gd name="connsiteX30" fmla="*/ 23214 w 42218"/>
                      <a:gd name="connsiteY30" fmla="*/ 81118 h 135326"/>
                      <a:gd name="connsiteX31" fmla="*/ 21865 w 42218"/>
                      <a:gd name="connsiteY31" fmla="*/ 97447 h 135326"/>
                      <a:gd name="connsiteX32" fmla="*/ 21225 w 42218"/>
                      <a:gd name="connsiteY32" fmla="*/ 105211 h 135326"/>
                      <a:gd name="connsiteX33" fmla="*/ 20196 w 42218"/>
                      <a:gd name="connsiteY33" fmla="*/ 112471 h 135326"/>
                      <a:gd name="connsiteX34" fmla="*/ 18847 w 42218"/>
                      <a:gd name="connsiteY34" fmla="*/ 118906 h 135326"/>
                      <a:gd name="connsiteX35" fmla="*/ 17703 w 42218"/>
                      <a:gd name="connsiteY35" fmla="*/ 91584 h 135326"/>
                      <a:gd name="connsiteX36" fmla="*/ 16354 w 42218"/>
                      <a:gd name="connsiteY36" fmla="*/ 79836 h 135326"/>
                      <a:gd name="connsiteX37" fmla="*/ 14296 w 42218"/>
                      <a:gd name="connsiteY37" fmla="*/ 68935 h 135326"/>
                      <a:gd name="connsiteX38" fmla="*/ 8533 w 42218"/>
                      <a:gd name="connsiteY38" fmla="*/ 51048 h 135326"/>
                      <a:gd name="connsiteX39" fmla="*/ 5149 w 42218"/>
                      <a:gd name="connsiteY39" fmla="*/ 44613 h 135326"/>
                      <a:gd name="connsiteX40" fmla="*/ 2382 w 42218"/>
                      <a:gd name="connsiteY40" fmla="*/ 40079 h 135326"/>
                      <a:gd name="connsiteX41" fmla="*/ 164 w 42218"/>
                      <a:gd name="connsiteY41" fmla="*/ 36094 h 135326"/>
                      <a:gd name="connsiteX42" fmla="*/ 873 w 42218"/>
                      <a:gd name="connsiteY42" fmla="*/ 40766 h 135326"/>
                      <a:gd name="connsiteX43" fmla="*/ 3068 w 42218"/>
                      <a:gd name="connsiteY43" fmla="*/ 45758 h 135326"/>
                      <a:gd name="connsiteX44" fmla="*/ 5743 w 42218"/>
                      <a:gd name="connsiteY44" fmla="*/ 52171 h 135326"/>
                      <a:gd name="connsiteX45" fmla="*/ 10454 w 42218"/>
                      <a:gd name="connsiteY45" fmla="*/ 69736 h 135326"/>
                      <a:gd name="connsiteX46" fmla="*/ 12215 w 42218"/>
                      <a:gd name="connsiteY46" fmla="*/ 80363 h 135326"/>
                      <a:gd name="connsiteX47" fmla="*/ 13473 w 42218"/>
                      <a:gd name="connsiteY47" fmla="*/ 91951 h 135326"/>
                      <a:gd name="connsiteX48" fmla="*/ 15485 w 42218"/>
                      <a:gd name="connsiteY48" fmla="*/ 128822 h 135326"/>
                      <a:gd name="connsiteX49" fmla="*/ 17635 w 42218"/>
                      <a:gd name="connsiteY49" fmla="*/ 117853 h 135326"/>
                      <a:gd name="connsiteX50" fmla="*/ 18069 w 42218"/>
                      <a:gd name="connsiteY50" fmla="*/ 135326 h 135326"/>
                      <a:gd name="connsiteX51" fmla="*/ 21065 w 42218"/>
                      <a:gd name="connsiteY51" fmla="*/ 129189 h 135326"/>
                      <a:gd name="connsiteX52" fmla="*/ 36821 w 42218"/>
                      <a:gd name="connsiteY52" fmla="*/ 89042 h 135326"/>
                      <a:gd name="connsiteX53" fmla="*/ 41623 w 42218"/>
                      <a:gd name="connsiteY53" fmla="*/ 65591 h 135326"/>
                      <a:gd name="connsiteX54" fmla="*/ 42149 w 42218"/>
                      <a:gd name="connsiteY54" fmla="*/ 60232 h 135326"/>
                      <a:gd name="connsiteX55" fmla="*/ 42195 w 42218"/>
                      <a:gd name="connsiteY55" fmla="*/ 55125 h 135326"/>
                      <a:gd name="connsiteX56" fmla="*/ 41806 w 42218"/>
                      <a:gd name="connsiteY56" fmla="*/ 46056 h 13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218" h="135326">
                        <a:moveTo>
                          <a:pt x="41783" y="46079"/>
                        </a:moveTo>
                        <a:cubicBezTo>
                          <a:pt x="40800" y="35132"/>
                          <a:pt x="40937" y="28467"/>
                          <a:pt x="40297" y="28376"/>
                        </a:cubicBezTo>
                        <a:cubicBezTo>
                          <a:pt x="39793" y="28261"/>
                          <a:pt x="38581" y="35178"/>
                          <a:pt x="38787" y="46193"/>
                        </a:cubicBezTo>
                        <a:cubicBezTo>
                          <a:pt x="38764" y="48919"/>
                          <a:pt x="38902" y="51942"/>
                          <a:pt x="38650" y="55079"/>
                        </a:cubicBezTo>
                        <a:cubicBezTo>
                          <a:pt x="38559" y="56659"/>
                          <a:pt x="38490" y="58285"/>
                          <a:pt x="38399" y="59957"/>
                        </a:cubicBezTo>
                        <a:cubicBezTo>
                          <a:pt x="38170" y="61629"/>
                          <a:pt x="37964" y="63369"/>
                          <a:pt x="37713" y="65133"/>
                        </a:cubicBezTo>
                        <a:cubicBezTo>
                          <a:pt x="36684" y="72209"/>
                          <a:pt x="35220" y="79950"/>
                          <a:pt x="32727" y="87828"/>
                        </a:cubicBezTo>
                        <a:cubicBezTo>
                          <a:pt x="29846" y="96875"/>
                          <a:pt x="26850" y="105348"/>
                          <a:pt x="24038" y="112883"/>
                        </a:cubicBezTo>
                        <a:cubicBezTo>
                          <a:pt x="24541" y="110547"/>
                          <a:pt x="24815" y="108119"/>
                          <a:pt x="25204" y="105646"/>
                        </a:cubicBezTo>
                        <a:cubicBezTo>
                          <a:pt x="25524" y="103081"/>
                          <a:pt x="25707" y="100470"/>
                          <a:pt x="25959" y="97814"/>
                        </a:cubicBezTo>
                        <a:cubicBezTo>
                          <a:pt x="26416" y="92500"/>
                          <a:pt x="26896" y="87004"/>
                          <a:pt x="27399" y="81370"/>
                        </a:cubicBezTo>
                        <a:cubicBezTo>
                          <a:pt x="27605" y="78553"/>
                          <a:pt x="27971" y="75782"/>
                          <a:pt x="27994" y="73034"/>
                        </a:cubicBezTo>
                        <a:cubicBezTo>
                          <a:pt x="28039" y="70286"/>
                          <a:pt x="28062" y="67560"/>
                          <a:pt x="28108" y="64881"/>
                        </a:cubicBezTo>
                        <a:cubicBezTo>
                          <a:pt x="28131" y="62202"/>
                          <a:pt x="28154" y="59591"/>
                          <a:pt x="28200" y="57026"/>
                        </a:cubicBezTo>
                        <a:cubicBezTo>
                          <a:pt x="28200" y="54461"/>
                          <a:pt x="27994" y="51942"/>
                          <a:pt x="27925" y="49491"/>
                        </a:cubicBezTo>
                        <a:cubicBezTo>
                          <a:pt x="27651" y="44590"/>
                          <a:pt x="27514" y="39941"/>
                          <a:pt x="27148" y="35590"/>
                        </a:cubicBezTo>
                        <a:cubicBezTo>
                          <a:pt x="26667" y="31261"/>
                          <a:pt x="26210" y="27231"/>
                          <a:pt x="25821" y="23544"/>
                        </a:cubicBezTo>
                        <a:cubicBezTo>
                          <a:pt x="25616" y="21711"/>
                          <a:pt x="25387" y="19948"/>
                          <a:pt x="25204" y="18299"/>
                        </a:cubicBezTo>
                        <a:cubicBezTo>
                          <a:pt x="24906" y="16650"/>
                          <a:pt x="24655" y="15116"/>
                          <a:pt x="24403" y="13650"/>
                        </a:cubicBezTo>
                        <a:cubicBezTo>
                          <a:pt x="23855" y="10764"/>
                          <a:pt x="23374" y="8268"/>
                          <a:pt x="22986" y="6230"/>
                        </a:cubicBezTo>
                        <a:cubicBezTo>
                          <a:pt x="22162" y="2176"/>
                          <a:pt x="21568" y="-45"/>
                          <a:pt x="21271" y="1"/>
                        </a:cubicBezTo>
                        <a:cubicBezTo>
                          <a:pt x="20973" y="46"/>
                          <a:pt x="21019" y="2360"/>
                          <a:pt x="21362" y="6482"/>
                        </a:cubicBezTo>
                        <a:cubicBezTo>
                          <a:pt x="21545" y="8543"/>
                          <a:pt x="21797" y="11039"/>
                          <a:pt x="22048" y="13948"/>
                        </a:cubicBezTo>
                        <a:cubicBezTo>
                          <a:pt x="22208" y="15391"/>
                          <a:pt x="22368" y="16948"/>
                          <a:pt x="22528" y="18597"/>
                        </a:cubicBezTo>
                        <a:cubicBezTo>
                          <a:pt x="22620" y="20246"/>
                          <a:pt x="22734" y="22009"/>
                          <a:pt x="22848" y="23841"/>
                        </a:cubicBezTo>
                        <a:cubicBezTo>
                          <a:pt x="23100" y="27506"/>
                          <a:pt x="23374" y="31513"/>
                          <a:pt x="23649" y="35842"/>
                        </a:cubicBezTo>
                        <a:cubicBezTo>
                          <a:pt x="23855" y="40147"/>
                          <a:pt x="23877" y="44773"/>
                          <a:pt x="24038" y="49606"/>
                        </a:cubicBezTo>
                        <a:cubicBezTo>
                          <a:pt x="24060" y="52033"/>
                          <a:pt x="24243" y="54506"/>
                          <a:pt x="24175" y="57049"/>
                        </a:cubicBezTo>
                        <a:cubicBezTo>
                          <a:pt x="24106" y="59591"/>
                          <a:pt x="24060" y="62179"/>
                          <a:pt x="23992" y="64812"/>
                        </a:cubicBezTo>
                        <a:cubicBezTo>
                          <a:pt x="23946" y="67446"/>
                          <a:pt x="23877" y="70126"/>
                          <a:pt x="23832" y="72851"/>
                        </a:cubicBezTo>
                        <a:cubicBezTo>
                          <a:pt x="23786" y="75576"/>
                          <a:pt x="23397" y="78324"/>
                          <a:pt x="23214" y="81118"/>
                        </a:cubicBezTo>
                        <a:cubicBezTo>
                          <a:pt x="22757" y="86706"/>
                          <a:pt x="22300" y="92180"/>
                          <a:pt x="21865" y="97447"/>
                        </a:cubicBezTo>
                        <a:cubicBezTo>
                          <a:pt x="21636" y="100081"/>
                          <a:pt x="21499" y="102692"/>
                          <a:pt x="21225" y="105211"/>
                        </a:cubicBezTo>
                        <a:cubicBezTo>
                          <a:pt x="20859" y="107684"/>
                          <a:pt x="20653" y="110112"/>
                          <a:pt x="20196" y="112471"/>
                        </a:cubicBezTo>
                        <a:cubicBezTo>
                          <a:pt x="19784" y="114669"/>
                          <a:pt x="19327" y="116822"/>
                          <a:pt x="18847" y="118906"/>
                        </a:cubicBezTo>
                        <a:cubicBezTo>
                          <a:pt x="18824" y="110753"/>
                          <a:pt x="18526" y="101455"/>
                          <a:pt x="17703" y="91584"/>
                        </a:cubicBezTo>
                        <a:cubicBezTo>
                          <a:pt x="17246" y="87554"/>
                          <a:pt x="16789" y="83637"/>
                          <a:pt x="16354" y="79836"/>
                        </a:cubicBezTo>
                        <a:cubicBezTo>
                          <a:pt x="15760" y="76057"/>
                          <a:pt x="14959" y="72416"/>
                          <a:pt x="14296" y="68935"/>
                        </a:cubicBezTo>
                        <a:cubicBezTo>
                          <a:pt x="12832" y="62018"/>
                          <a:pt x="10729" y="55949"/>
                          <a:pt x="8533" y="51048"/>
                        </a:cubicBezTo>
                        <a:cubicBezTo>
                          <a:pt x="7619" y="48552"/>
                          <a:pt x="6247" y="46354"/>
                          <a:pt x="5149" y="44613"/>
                        </a:cubicBezTo>
                        <a:cubicBezTo>
                          <a:pt x="4028" y="42827"/>
                          <a:pt x="3068" y="41338"/>
                          <a:pt x="2382" y="40079"/>
                        </a:cubicBezTo>
                        <a:cubicBezTo>
                          <a:pt x="941" y="37582"/>
                          <a:pt x="507" y="36048"/>
                          <a:pt x="164" y="36094"/>
                        </a:cubicBezTo>
                        <a:cubicBezTo>
                          <a:pt x="-88" y="36094"/>
                          <a:pt x="-179" y="37880"/>
                          <a:pt x="873" y="40766"/>
                        </a:cubicBezTo>
                        <a:cubicBezTo>
                          <a:pt x="1376" y="42208"/>
                          <a:pt x="2153" y="43880"/>
                          <a:pt x="3068" y="45758"/>
                        </a:cubicBezTo>
                        <a:cubicBezTo>
                          <a:pt x="3983" y="47682"/>
                          <a:pt x="5012" y="49651"/>
                          <a:pt x="5743" y="52171"/>
                        </a:cubicBezTo>
                        <a:cubicBezTo>
                          <a:pt x="7504" y="57026"/>
                          <a:pt x="9265" y="62957"/>
                          <a:pt x="10454" y="69736"/>
                        </a:cubicBezTo>
                        <a:cubicBezTo>
                          <a:pt x="10980" y="73126"/>
                          <a:pt x="11689" y="76675"/>
                          <a:pt x="12215" y="80363"/>
                        </a:cubicBezTo>
                        <a:cubicBezTo>
                          <a:pt x="12627" y="84095"/>
                          <a:pt x="13038" y="87966"/>
                          <a:pt x="13473" y="91951"/>
                        </a:cubicBezTo>
                        <a:cubicBezTo>
                          <a:pt x="14639" y="105921"/>
                          <a:pt x="15096" y="118746"/>
                          <a:pt x="15485" y="128822"/>
                        </a:cubicBezTo>
                        <a:lnTo>
                          <a:pt x="17635" y="117853"/>
                        </a:lnTo>
                        <a:cubicBezTo>
                          <a:pt x="17635" y="117853"/>
                          <a:pt x="17818" y="124265"/>
                          <a:pt x="18069" y="135326"/>
                        </a:cubicBezTo>
                        <a:cubicBezTo>
                          <a:pt x="19098" y="133265"/>
                          <a:pt x="20447" y="130494"/>
                          <a:pt x="21065" y="129189"/>
                        </a:cubicBezTo>
                        <a:cubicBezTo>
                          <a:pt x="25753" y="119227"/>
                          <a:pt x="31698" y="105188"/>
                          <a:pt x="36821" y="89042"/>
                        </a:cubicBezTo>
                        <a:cubicBezTo>
                          <a:pt x="39382" y="80912"/>
                          <a:pt x="40777" y="72897"/>
                          <a:pt x="41623" y="65591"/>
                        </a:cubicBezTo>
                        <a:cubicBezTo>
                          <a:pt x="41806" y="63759"/>
                          <a:pt x="41966" y="61973"/>
                          <a:pt x="42149" y="60232"/>
                        </a:cubicBezTo>
                        <a:cubicBezTo>
                          <a:pt x="42149" y="58469"/>
                          <a:pt x="42195" y="56774"/>
                          <a:pt x="42195" y="55125"/>
                        </a:cubicBezTo>
                        <a:cubicBezTo>
                          <a:pt x="42309" y="51804"/>
                          <a:pt x="41989" y="48827"/>
                          <a:pt x="41806" y="46056"/>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8" name="Freeform: Shape 2412">
                    <a:extLst>
                      <a:ext uri="{FF2B5EF4-FFF2-40B4-BE49-F238E27FC236}">
                        <a16:creationId xmlns:a16="http://schemas.microsoft.com/office/drawing/2014/main" id="{66A467DC-F7A9-1316-0625-992FCDA6AA56}"/>
                      </a:ext>
                    </a:extLst>
                  </p:cNvPr>
                  <p:cNvSpPr/>
                  <p:nvPr/>
                </p:nvSpPr>
                <p:spPr>
                  <a:xfrm>
                    <a:off x="2874388" y="1910356"/>
                    <a:ext cx="56607" cy="74715"/>
                  </a:xfrm>
                  <a:custGeom>
                    <a:avLst/>
                    <a:gdLst>
                      <a:gd name="connsiteX0" fmla="*/ 55532 w 56607"/>
                      <a:gd name="connsiteY0" fmla="*/ 62028 h 74715"/>
                      <a:gd name="connsiteX1" fmla="*/ 51759 w 56607"/>
                      <a:gd name="connsiteY1" fmla="*/ 51126 h 74715"/>
                      <a:gd name="connsiteX2" fmla="*/ 47895 w 56607"/>
                      <a:gd name="connsiteY2" fmla="*/ 40225 h 74715"/>
                      <a:gd name="connsiteX3" fmla="*/ 43664 w 56607"/>
                      <a:gd name="connsiteY3" fmla="*/ 30080 h 74715"/>
                      <a:gd name="connsiteX4" fmla="*/ 34677 w 56607"/>
                      <a:gd name="connsiteY4" fmla="*/ 14003 h 74715"/>
                      <a:gd name="connsiteX5" fmla="*/ 25233 w 56607"/>
                      <a:gd name="connsiteY5" fmla="*/ 10 h 74715"/>
                      <a:gd name="connsiteX6" fmla="*/ 32070 w 56607"/>
                      <a:gd name="connsiteY6" fmla="*/ 15492 h 74715"/>
                      <a:gd name="connsiteX7" fmla="*/ 40120 w 56607"/>
                      <a:gd name="connsiteY7" fmla="*/ 31729 h 74715"/>
                      <a:gd name="connsiteX8" fmla="*/ 43961 w 56607"/>
                      <a:gd name="connsiteY8" fmla="*/ 41576 h 74715"/>
                      <a:gd name="connsiteX9" fmla="*/ 47757 w 56607"/>
                      <a:gd name="connsiteY9" fmla="*/ 52523 h 74715"/>
                      <a:gd name="connsiteX10" fmla="*/ 49129 w 56607"/>
                      <a:gd name="connsiteY10" fmla="*/ 56417 h 74715"/>
                      <a:gd name="connsiteX11" fmla="*/ 46477 w 56607"/>
                      <a:gd name="connsiteY11" fmla="*/ 52249 h 74715"/>
                      <a:gd name="connsiteX12" fmla="*/ 22008 w 56607"/>
                      <a:gd name="connsiteY12" fmla="*/ 24675 h 74715"/>
                      <a:gd name="connsiteX13" fmla="*/ 8768 w 56607"/>
                      <a:gd name="connsiteY13" fmla="*/ 17003 h 74715"/>
                      <a:gd name="connsiteX14" fmla="*/ 20042 w 56607"/>
                      <a:gd name="connsiteY14" fmla="*/ 26942 h 74715"/>
                      <a:gd name="connsiteX15" fmla="*/ 42955 w 56607"/>
                      <a:gd name="connsiteY15" fmla="*/ 54607 h 74715"/>
                      <a:gd name="connsiteX16" fmla="*/ 45265 w 56607"/>
                      <a:gd name="connsiteY16" fmla="*/ 58134 h 74715"/>
                      <a:gd name="connsiteX17" fmla="*/ 43458 w 56607"/>
                      <a:gd name="connsiteY17" fmla="*/ 56806 h 74715"/>
                      <a:gd name="connsiteX18" fmla="*/ 13433 w 56607"/>
                      <a:gd name="connsiteY18" fmla="*/ 40775 h 74715"/>
                      <a:gd name="connsiteX19" fmla="*/ 9 w 56607"/>
                      <a:gd name="connsiteY19" fmla="*/ 36584 h 74715"/>
                      <a:gd name="connsiteX20" fmla="*/ 12198 w 56607"/>
                      <a:gd name="connsiteY20" fmla="*/ 43523 h 74715"/>
                      <a:gd name="connsiteX21" fmla="*/ 40943 w 56607"/>
                      <a:gd name="connsiteY21" fmla="*/ 60241 h 74715"/>
                      <a:gd name="connsiteX22" fmla="*/ 48283 w 56607"/>
                      <a:gd name="connsiteY22" fmla="*/ 66081 h 74715"/>
                      <a:gd name="connsiteX23" fmla="*/ 52926 w 56607"/>
                      <a:gd name="connsiteY23" fmla="*/ 70616 h 74715"/>
                      <a:gd name="connsiteX24" fmla="*/ 55281 w 56607"/>
                      <a:gd name="connsiteY24" fmla="*/ 74715 h 74715"/>
                      <a:gd name="connsiteX25" fmla="*/ 55281 w 56607"/>
                      <a:gd name="connsiteY25" fmla="*/ 72036 h 74715"/>
                      <a:gd name="connsiteX26" fmla="*/ 56607 w 56607"/>
                      <a:gd name="connsiteY26" fmla="*/ 65280 h 74715"/>
                      <a:gd name="connsiteX27" fmla="*/ 55532 w 56607"/>
                      <a:gd name="connsiteY27" fmla="*/ 61982 h 7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07" h="74715">
                        <a:moveTo>
                          <a:pt x="55532" y="62028"/>
                        </a:moveTo>
                        <a:cubicBezTo>
                          <a:pt x="54320" y="58501"/>
                          <a:pt x="53063" y="54859"/>
                          <a:pt x="51759" y="51126"/>
                        </a:cubicBezTo>
                        <a:cubicBezTo>
                          <a:pt x="50433" y="47393"/>
                          <a:pt x="49129" y="43752"/>
                          <a:pt x="47895" y="40225"/>
                        </a:cubicBezTo>
                        <a:cubicBezTo>
                          <a:pt x="46660" y="36584"/>
                          <a:pt x="45150" y="33240"/>
                          <a:pt x="43664" y="30080"/>
                        </a:cubicBezTo>
                        <a:cubicBezTo>
                          <a:pt x="40623" y="23805"/>
                          <a:pt x="37375" y="18469"/>
                          <a:pt x="34677" y="14003"/>
                        </a:cubicBezTo>
                        <a:cubicBezTo>
                          <a:pt x="29166" y="5163"/>
                          <a:pt x="25759" y="-265"/>
                          <a:pt x="25233" y="10"/>
                        </a:cubicBezTo>
                        <a:cubicBezTo>
                          <a:pt x="24707" y="262"/>
                          <a:pt x="27222" y="6285"/>
                          <a:pt x="32070" y="15492"/>
                        </a:cubicBezTo>
                        <a:cubicBezTo>
                          <a:pt x="34426" y="20118"/>
                          <a:pt x="37353" y="25545"/>
                          <a:pt x="40120" y="31729"/>
                        </a:cubicBezTo>
                        <a:cubicBezTo>
                          <a:pt x="41446" y="34843"/>
                          <a:pt x="42818" y="38095"/>
                          <a:pt x="43961" y="41576"/>
                        </a:cubicBezTo>
                        <a:cubicBezTo>
                          <a:pt x="45196" y="45126"/>
                          <a:pt x="46454" y="48767"/>
                          <a:pt x="47757" y="52523"/>
                        </a:cubicBezTo>
                        <a:cubicBezTo>
                          <a:pt x="48215" y="53852"/>
                          <a:pt x="48672" y="55134"/>
                          <a:pt x="49129" y="56417"/>
                        </a:cubicBezTo>
                        <a:cubicBezTo>
                          <a:pt x="48260" y="55043"/>
                          <a:pt x="47369" y="53669"/>
                          <a:pt x="46477" y="52249"/>
                        </a:cubicBezTo>
                        <a:cubicBezTo>
                          <a:pt x="38565" y="40179"/>
                          <a:pt x="29463" y="30561"/>
                          <a:pt x="22008" y="24675"/>
                        </a:cubicBezTo>
                        <a:cubicBezTo>
                          <a:pt x="14553" y="18721"/>
                          <a:pt x="8951" y="16568"/>
                          <a:pt x="8768" y="17003"/>
                        </a:cubicBezTo>
                        <a:cubicBezTo>
                          <a:pt x="8425" y="17621"/>
                          <a:pt x="13364" y="20621"/>
                          <a:pt x="20042" y="26942"/>
                        </a:cubicBezTo>
                        <a:cubicBezTo>
                          <a:pt x="26765" y="33217"/>
                          <a:pt x="35226" y="42836"/>
                          <a:pt x="42955" y="54607"/>
                        </a:cubicBezTo>
                        <a:cubicBezTo>
                          <a:pt x="43756" y="55798"/>
                          <a:pt x="44510" y="56966"/>
                          <a:pt x="45265" y="58134"/>
                        </a:cubicBezTo>
                        <a:cubicBezTo>
                          <a:pt x="44670" y="57676"/>
                          <a:pt x="44076" y="57241"/>
                          <a:pt x="43458" y="56806"/>
                        </a:cubicBezTo>
                        <a:cubicBezTo>
                          <a:pt x="32459" y="49111"/>
                          <a:pt x="21528" y="43889"/>
                          <a:pt x="13433" y="40775"/>
                        </a:cubicBezTo>
                        <a:cubicBezTo>
                          <a:pt x="5383" y="37569"/>
                          <a:pt x="238" y="36057"/>
                          <a:pt x="9" y="36584"/>
                        </a:cubicBezTo>
                        <a:cubicBezTo>
                          <a:pt x="-242" y="37156"/>
                          <a:pt x="4515" y="39653"/>
                          <a:pt x="12198" y="43523"/>
                        </a:cubicBezTo>
                        <a:cubicBezTo>
                          <a:pt x="19905" y="47302"/>
                          <a:pt x="30378" y="52844"/>
                          <a:pt x="40943" y="60241"/>
                        </a:cubicBezTo>
                        <a:cubicBezTo>
                          <a:pt x="43618" y="62050"/>
                          <a:pt x="45928" y="64180"/>
                          <a:pt x="48283" y="66081"/>
                        </a:cubicBezTo>
                        <a:cubicBezTo>
                          <a:pt x="49861" y="67639"/>
                          <a:pt x="51462" y="69104"/>
                          <a:pt x="52926" y="70616"/>
                        </a:cubicBezTo>
                        <a:cubicBezTo>
                          <a:pt x="53749" y="72013"/>
                          <a:pt x="54526" y="73387"/>
                          <a:pt x="55281" y="74715"/>
                        </a:cubicBezTo>
                        <a:lnTo>
                          <a:pt x="55281" y="72036"/>
                        </a:lnTo>
                        <a:lnTo>
                          <a:pt x="56607" y="65280"/>
                        </a:lnTo>
                        <a:cubicBezTo>
                          <a:pt x="56264" y="64180"/>
                          <a:pt x="55898" y="63081"/>
                          <a:pt x="55532" y="61982"/>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693" name="Group 692">
              <a:extLst>
                <a:ext uri="{FF2B5EF4-FFF2-40B4-BE49-F238E27FC236}">
                  <a16:creationId xmlns:a16="http://schemas.microsoft.com/office/drawing/2014/main" id="{1340D28D-022E-D416-D62F-C71AE90CF13B}"/>
                </a:ext>
              </a:extLst>
            </p:cNvPr>
            <p:cNvGrpSpPr/>
            <p:nvPr/>
          </p:nvGrpSpPr>
          <p:grpSpPr>
            <a:xfrm>
              <a:off x="5426718" y="5036859"/>
              <a:ext cx="1368201" cy="1372183"/>
              <a:chOff x="2626259" y="5196198"/>
              <a:chExt cx="1098818" cy="1100445"/>
            </a:xfrm>
          </p:grpSpPr>
          <p:sp>
            <p:nvSpPr>
              <p:cNvPr id="702" name="Freeform: Shape 8">
                <a:extLst>
                  <a:ext uri="{FF2B5EF4-FFF2-40B4-BE49-F238E27FC236}">
                    <a16:creationId xmlns:a16="http://schemas.microsoft.com/office/drawing/2014/main" id="{26D3CA1B-72CE-01E4-7A85-A5B8B6AA646C}"/>
                  </a:ext>
                </a:extLst>
              </p:cNvPr>
              <p:cNvSpPr/>
              <p:nvPr/>
            </p:nvSpPr>
            <p:spPr>
              <a:xfrm>
                <a:off x="2626259" y="5196198"/>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03" name="Group 702">
                <a:extLst>
                  <a:ext uri="{FF2B5EF4-FFF2-40B4-BE49-F238E27FC236}">
                    <a16:creationId xmlns:a16="http://schemas.microsoft.com/office/drawing/2014/main" id="{5C0EDF73-BACA-647A-6CFA-4FD4FA6B0434}"/>
                  </a:ext>
                </a:extLst>
              </p:cNvPr>
              <p:cNvGrpSpPr/>
              <p:nvPr/>
            </p:nvGrpSpPr>
            <p:grpSpPr>
              <a:xfrm>
                <a:off x="2733934" y="5309989"/>
                <a:ext cx="878778" cy="872816"/>
                <a:chOff x="2733934" y="5309989"/>
                <a:chExt cx="878778" cy="872816"/>
              </a:xfrm>
            </p:grpSpPr>
            <p:sp>
              <p:nvSpPr>
                <p:cNvPr id="704" name="Freeform: Shape 6">
                  <a:hlinkClick r:id="rId6" action="ppaction://hlinksldjump"/>
                  <a:extLst>
                    <a:ext uri="{FF2B5EF4-FFF2-40B4-BE49-F238E27FC236}">
                      <a16:creationId xmlns:a16="http://schemas.microsoft.com/office/drawing/2014/main" id="{91E78849-2CED-2BB8-D0F8-8D28A92D58AF}"/>
                    </a:ext>
                  </a:extLst>
                </p:cNvPr>
                <p:cNvSpPr/>
                <p:nvPr/>
              </p:nvSpPr>
              <p:spPr>
                <a:xfrm rot="16833421">
                  <a:off x="2739250" y="530934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5" name="Freeform: Shape 2424">
                  <a:extLst>
                    <a:ext uri="{FF2B5EF4-FFF2-40B4-BE49-F238E27FC236}">
                      <a16:creationId xmlns:a16="http://schemas.microsoft.com/office/drawing/2014/main" id="{C5E6A3F5-B91E-D6F6-8C45-53715BBBF3BD}"/>
                    </a:ext>
                  </a:extLst>
                </p:cNvPr>
                <p:cNvSpPr/>
                <p:nvPr/>
              </p:nvSpPr>
              <p:spPr>
                <a:xfrm rot="16833421">
                  <a:off x="2920297" y="5365819"/>
                  <a:ext cx="488463" cy="861190"/>
                </a:xfrm>
                <a:custGeom>
                  <a:avLst/>
                  <a:gdLst>
                    <a:gd name="connsiteX0" fmla="*/ 488205 w 488463"/>
                    <a:gd name="connsiteY0" fmla="*/ 202524 h 861190"/>
                    <a:gd name="connsiteX1" fmla="*/ 488280 w 488463"/>
                    <a:gd name="connsiteY1" fmla="*/ 202928 h 861190"/>
                    <a:gd name="connsiteX2" fmla="*/ 475774 w 488463"/>
                    <a:gd name="connsiteY2" fmla="*/ 219821 h 861190"/>
                    <a:gd name="connsiteX3" fmla="*/ 290444 w 488463"/>
                    <a:gd name="connsiteY3" fmla="*/ 289764 h 861190"/>
                    <a:gd name="connsiteX4" fmla="*/ 335719 w 488463"/>
                    <a:gd name="connsiteY4" fmla="*/ 290701 h 861190"/>
                    <a:gd name="connsiteX5" fmla="*/ 352393 w 488463"/>
                    <a:gd name="connsiteY5" fmla="*/ 300667 h 861190"/>
                    <a:gd name="connsiteX6" fmla="*/ 344098 w 488463"/>
                    <a:gd name="connsiteY6" fmla="*/ 317030 h 861190"/>
                    <a:gd name="connsiteX7" fmla="*/ 295909 w 488463"/>
                    <a:gd name="connsiteY7" fmla="*/ 345342 h 861190"/>
                    <a:gd name="connsiteX8" fmla="*/ 390980 w 488463"/>
                    <a:gd name="connsiteY8" fmla="*/ 855461 h 861190"/>
                    <a:gd name="connsiteX9" fmla="*/ 382912 w 488463"/>
                    <a:gd name="connsiteY9" fmla="*/ 857969 h 861190"/>
                    <a:gd name="connsiteX10" fmla="*/ 351001 w 488463"/>
                    <a:gd name="connsiteY10" fmla="*/ 861190 h 861190"/>
                    <a:gd name="connsiteX11" fmla="*/ 254560 w 488463"/>
                    <a:gd name="connsiteY11" fmla="*/ 343720 h 861190"/>
                    <a:gd name="connsiteX12" fmla="*/ 263170 w 488463"/>
                    <a:gd name="connsiteY12" fmla="*/ 328670 h 861190"/>
                    <a:gd name="connsiteX13" fmla="*/ 278644 w 488463"/>
                    <a:gd name="connsiteY13" fmla="*/ 319575 h 861190"/>
                    <a:gd name="connsiteX14" fmla="*/ 209727 w 488463"/>
                    <a:gd name="connsiteY14" fmla="*/ 318159 h 861190"/>
                    <a:gd name="connsiteX15" fmla="*/ 192671 w 488463"/>
                    <a:gd name="connsiteY15" fmla="*/ 306637 h 861190"/>
                    <a:gd name="connsiteX16" fmla="*/ 205228 w 488463"/>
                    <a:gd name="connsiteY16" fmla="*/ 290014 h 861190"/>
                    <a:gd name="connsiteX17" fmla="*/ 374712 w 488463"/>
                    <a:gd name="connsiteY17" fmla="*/ 226048 h 861190"/>
                    <a:gd name="connsiteX18" fmla="*/ 19031 w 488463"/>
                    <a:gd name="connsiteY18" fmla="*/ 243184 h 861190"/>
                    <a:gd name="connsiteX19" fmla="*/ 444 w 488463"/>
                    <a:gd name="connsiteY19" fmla="*/ 232947 h 861190"/>
                    <a:gd name="connsiteX20" fmla="*/ 210 w 488463"/>
                    <a:gd name="connsiteY20" fmla="*/ 231943 h 861190"/>
                    <a:gd name="connsiteX21" fmla="*/ 183 w 488463"/>
                    <a:gd name="connsiteY21" fmla="*/ 231926 h 861190"/>
                    <a:gd name="connsiteX22" fmla="*/ 11154 w 488463"/>
                    <a:gd name="connsiteY22" fmla="*/ 215668 h 861190"/>
                    <a:gd name="connsiteX23" fmla="*/ 260989 w 488463"/>
                    <a:gd name="connsiteY23" fmla="*/ 102719 h 861190"/>
                    <a:gd name="connsiteX24" fmla="*/ 214216 w 488463"/>
                    <a:gd name="connsiteY24" fmla="*/ 99619 h 861190"/>
                    <a:gd name="connsiteX25" fmla="*/ 198381 w 488463"/>
                    <a:gd name="connsiteY25" fmla="*/ 88404 h 861190"/>
                    <a:gd name="connsiteX26" fmla="*/ 183613 w 488463"/>
                    <a:gd name="connsiteY26" fmla="*/ 8891 h 861190"/>
                    <a:gd name="connsiteX27" fmla="*/ 207009 w 488463"/>
                    <a:gd name="connsiteY27" fmla="*/ 1618 h 861190"/>
                    <a:gd name="connsiteX28" fmla="*/ 223037 w 488463"/>
                    <a:gd name="connsiteY28" fmla="*/ 0 h 861190"/>
                    <a:gd name="connsiteX29" fmla="*/ 236181 w 488463"/>
                    <a:gd name="connsiteY29" fmla="*/ 70728 h 861190"/>
                    <a:gd name="connsiteX30" fmla="*/ 326264 w 488463"/>
                    <a:gd name="connsiteY30" fmla="*/ 76713 h 861190"/>
                    <a:gd name="connsiteX31" fmla="*/ 342098 w 488463"/>
                    <a:gd name="connsiteY31" fmla="*/ 87928 h 861190"/>
                    <a:gd name="connsiteX32" fmla="*/ 342115 w 488463"/>
                    <a:gd name="connsiteY32" fmla="*/ 88018 h 861190"/>
                    <a:gd name="connsiteX33" fmla="*/ 331127 w 488463"/>
                    <a:gd name="connsiteY33" fmla="*/ 104185 h 861190"/>
                    <a:gd name="connsiteX34" fmla="*/ 97941 w 488463"/>
                    <a:gd name="connsiteY34" fmla="*/ 209589 h 861190"/>
                    <a:gd name="connsiteX35" fmla="*/ 469460 w 488463"/>
                    <a:gd name="connsiteY35" fmla="*/ 191688 h 861190"/>
                    <a:gd name="connsiteX36" fmla="*/ 488205 w 488463"/>
                    <a:gd name="connsiteY36" fmla="*/ 202524 h 8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463" h="861190">
                      <a:moveTo>
                        <a:pt x="488205" y="202524"/>
                      </a:moveTo>
                      <a:lnTo>
                        <a:pt x="488280" y="202928"/>
                      </a:lnTo>
                      <a:cubicBezTo>
                        <a:pt x="489521" y="209582"/>
                        <a:pt x="484373" y="216590"/>
                        <a:pt x="475774" y="219821"/>
                      </a:cubicBezTo>
                      <a:lnTo>
                        <a:pt x="290444" y="289764"/>
                      </a:lnTo>
                      <a:lnTo>
                        <a:pt x="335719" y="290701"/>
                      </a:lnTo>
                      <a:cubicBezTo>
                        <a:pt x="343905" y="290873"/>
                        <a:pt x="350536" y="294825"/>
                        <a:pt x="352393" y="300667"/>
                      </a:cubicBezTo>
                      <a:cubicBezTo>
                        <a:pt x="354251" y="306507"/>
                        <a:pt x="350966" y="313005"/>
                        <a:pt x="344098" y="317030"/>
                      </a:cubicBezTo>
                      <a:lnTo>
                        <a:pt x="295909" y="345342"/>
                      </a:lnTo>
                      <a:lnTo>
                        <a:pt x="390980" y="855461"/>
                      </a:lnTo>
                      <a:lnTo>
                        <a:pt x="382912" y="857969"/>
                      </a:lnTo>
                      <a:lnTo>
                        <a:pt x="351001" y="861190"/>
                      </a:lnTo>
                      <a:lnTo>
                        <a:pt x="254560" y="343720"/>
                      </a:lnTo>
                      <a:cubicBezTo>
                        <a:pt x="253534" y="338212"/>
                        <a:pt x="256873" y="332379"/>
                        <a:pt x="263170" y="328670"/>
                      </a:cubicBezTo>
                      <a:lnTo>
                        <a:pt x="278644" y="319575"/>
                      </a:lnTo>
                      <a:lnTo>
                        <a:pt x="209727" y="318159"/>
                      </a:lnTo>
                      <a:cubicBezTo>
                        <a:pt x="200725" y="317977"/>
                        <a:pt x="193696" y="313262"/>
                        <a:pt x="192671" y="306637"/>
                      </a:cubicBezTo>
                      <a:cubicBezTo>
                        <a:pt x="191600" y="300021"/>
                        <a:pt x="196759" y="293198"/>
                        <a:pt x="205228" y="290014"/>
                      </a:cubicBezTo>
                      <a:lnTo>
                        <a:pt x="374712" y="226048"/>
                      </a:lnTo>
                      <a:lnTo>
                        <a:pt x="19031" y="243184"/>
                      </a:lnTo>
                      <a:cubicBezTo>
                        <a:pt x="9935" y="243623"/>
                        <a:pt x="2279" y="239421"/>
                        <a:pt x="444" y="232947"/>
                      </a:cubicBezTo>
                      <a:cubicBezTo>
                        <a:pt x="358" y="232614"/>
                        <a:pt x="273" y="232281"/>
                        <a:pt x="210" y="231943"/>
                      </a:cubicBezTo>
                      <a:cubicBezTo>
                        <a:pt x="201" y="231938"/>
                        <a:pt x="192" y="231931"/>
                        <a:pt x="183" y="231926"/>
                      </a:cubicBezTo>
                      <a:cubicBezTo>
                        <a:pt x="-969" y="225743"/>
                        <a:pt x="3396" y="219161"/>
                        <a:pt x="11154" y="215668"/>
                      </a:cubicBezTo>
                      <a:lnTo>
                        <a:pt x="260989" y="102719"/>
                      </a:lnTo>
                      <a:lnTo>
                        <a:pt x="214216" y="99619"/>
                      </a:lnTo>
                      <a:cubicBezTo>
                        <a:pt x="205887" y="99054"/>
                        <a:pt x="199529" y="94563"/>
                        <a:pt x="198381" y="88404"/>
                      </a:cubicBezTo>
                      <a:lnTo>
                        <a:pt x="183613" y="8891"/>
                      </a:lnTo>
                      <a:lnTo>
                        <a:pt x="207009" y="1618"/>
                      </a:lnTo>
                      <a:lnTo>
                        <a:pt x="223037" y="0"/>
                      </a:lnTo>
                      <a:lnTo>
                        <a:pt x="236181" y="70728"/>
                      </a:lnTo>
                      <a:lnTo>
                        <a:pt x="326264" y="76713"/>
                      </a:lnTo>
                      <a:cubicBezTo>
                        <a:pt x="334592" y="77278"/>
                        <a:pt x="340950" y="81768"/>
                        <a:pt x="342098" y="87928"/>
                      </a:cubicBezTo>
                      <a:lnTo>
                        <a:pt x="342115" y="88018"/>
                      </a:lnTo>
                      <a:cubicBezTo>
                        <a:pt x="343204" y="94235"/>
                        <a:pt x="338796" y="100709"/>
                        <a:pt x="331127" y="104185"/>
                      </a:cubicBezTo>
                      <a:lnTo>
                        <a:pt x="97941" y="209589"/>
                      </a:lnTo>
                      <a:lnTo>
                        <a:pt x="469460" y="191688"/>
                      </a:lnTo>
                      <a:cubicBezTo>
                        <a:pt x="478880" y="191235"/>
                        <a:pt x="486688" y="195758"/>
                        <a:pt x="488205" y="2025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cxnSp>
          <p:nvCxnSpPr>
            <p:cNvPr id="694" name="Straight Connector 693">
              <a:extLst>
                <a:ext uri="{FF2B5EF4-FFF2-40B4-BE49-F238E27FC236}">
                  <a16:creationId xmlns:a16="http://schemas.microsoft.com/office/drawing/2014/main" id="{2C24FFD8-3399-133F-7D4F-734D3C62D81C}"/>
                </a:ext>
              </a:extLst>
            </p:cNvPr>
            <p:cNvCxnSpPr>
              <a:cxnSpLocks/>
            </p:cNvCxnSpPr>
            <p:nvPr/>
          </p:nvCxnSpPr>
          <p:spPr>
            <a:xfrm flipH="1">
              <a:off x="4836718" y="2141031"/>
              <a:ext cx="730626" cy="837546"/>
            </a:xfrm>
            <a:prstGeom prst="line">
              <a:avLst/>
            </a:prstGeom>
            <a:noFill/>
            <a:ln w="38100" cap="flat" cmpd="sng" algn="ctr">
              <a:solidFill>
                <a:srgbClr val="003865"/>
              </a:solidFill>
              <a:prstDash val="solid"/>
              <a:miter lim="800000"/>
              <a:headEnd w="med" len="sm"/>
              <a:tailEnd type="arrow" w="med" len="sm"/>
            </a:ln>
            <a:effectLst/>
          </p:spPr>
        </p:cxnSp>
        <p:cxnSp>
          <p:nvCxnSpPr>
            <p:cNvPr id="695" name="Straight Connector 694">
              <a:extLst>
                <a:ext uri="{FF2B5EF4-FFF2-40B4-BE49-F238E27FC236}">
                  <a16:creationId xmlns:a16="http://schemas.microsoft.com/office/drawing/2014/main" id="{55D63445-ADC1-F6B5-B22B-BF68E6BCEC29}"/>
                </a:ext>
              </a:extLst>
            </p:cNvPr>
            <p:cNvCxnSpPr>
              <a:cxnSpLocks/>
            </p:cNvCxnSpPr>
            <p:nvPr/>
          </p:nvCxnSpPr>
          <p:spPr>
            <a:xfrm>
              <a:off x="6651999" y="2140969"/>
              <a:ext cx="727257" cy="833685"/>
            </a:xfrm>
            <a:prstGeom prst="line">
              <a:avLst/>
            </a:prstGeom>
            <a:noFill/>
            <a:ln w="38100" cap="flat" cmpd="sng" algn="ctr">
              <a:solidFill>
                <a:srgbClr val="003865"/>
              </a:solidFill>
              <a:prstDash val="dash"/>
              <a:miter lim="800000"/>
              <a:headEnd w="med" len="sm"/>
              <a:tailEnd type="arrow" w="med" len="sm"/>
            </a:ln>
            <a:effectLst/>
          </p:spPr>
        </p:cxnSp>
        <p:cxnSp>
          <p:nvCxnSpPr>
            <p:cNvPr id="696" name="Straight Connector 695">
              <a:extLst>
                <a:ext uri="{FF2B5EF4-FFF2-40B4-BE49-F238E27FC236}">
                  <a16:creationId xmlns:a16="http://schemas.microsoft.com/office/drawing/2014/main" id="{9CA69786-17AB-63CB-AF49-907EB199CBE2}"/>
                </a:ext>
              </a:extLst>
            </p:cNvPr>
            <p:cNvCxnSpPr>
              <a:cxnSpLocks/>
            </p:cNvCxnSpPr>
            <p:nvPr/>
          </p:nvCxnSpPr>
          <p:spPr>
            <a:xfrm>
              <a:off x="4874510" y="4476028"/>
              <a:ext cx="674879" cy="776775"/>
            </a:xfrm>
            <a:prstGeom prst="line">
              <a:avLst/>
            </a:prstGeom>
            <a:noFill/>
            <a:ln w="38100" cap="flat" cmpd="sng" algn="ctr">
              <a:solidFill>
                <a:srgbClr val="003865"/>
              </a:solidFill>
              <a:prstDash val="solid"/>
              <a:miter lim="800000"/>
              <a:headEnd w="med" len="sm"/>
              <a:tailEnd type="arrow" w="med" len="sm"/>
            </a:ln>
            <a:effectLst/>
          </p:spPr>
        </p:cxnSp>
        <p:cxnSp>
          <p:nvCxnSpPr>
            <p:cNvPr id="697" name="Straight Connector 696">
              <a:extLst>
                <a:ext uri="{FF2B5EF4-FFF2-40B4-BE49-F238E27FC236}">
                  <a16:creationId xmlns:a16="http://schemas.microsoft.com/office/drawing/2014/main" id="{C5596B5E-6A05-0D3D-46D6-61C7424C204B}"/>
                </a:ext>
              </a:extLst>
            </p:cNvPr>
            <p:cNvCxnSpPr>
              <a:cxnSpLocks/>
            </p:cNvCxnSpPr>
            <p:nvPr/>
          </p:nvCxnSpPr>
          <p:spPr>
            <a:xfrm flipH="1">
              <a:off x="6673331" y="4445702"/>
              <a:ext cx="708034" cy="811649"/>
            </a:xfrm>
            <a:prstGeom prst="line">
              <a:avLst/>
            </a:prstGeom>
            <a:noFill/>
            <a:ln w="38100" cap="flat" cmpd="sng" algn="ctr">
              <a:solidFill>
                <a:srgbClr val="003865"/>
              </a:solidFill>
              <a:prstDash val="solid"/>
              <a:miter lim="800000"/>
              <a:headEnd w="med" len="sm"/>
              <a:tailEnd type="arrow" w="med" len="sm"/>
            </a:ln>
            <a:effectLst/>
          </p:spPr>
        </p:cxnSp>
        <p:grpSp>
          <p:nvGrpSpPr>
            <p:cNvPr id="698" name="Group 697">
              <a:extLst>
                <a:ext uri="{FF2B5EF4-FFF2-40B4-BE49-F238E27FC236}">
                  <a16:creationId xmlns:a16="http://schemas.microsoft.com/office/drawing/2014/main" id="{59A4AAD3-FE45-E03B-207E-0A87C24CB277}"/>
                </a:ext>
              </a:extLst>
            </p:cNvPr>
            <p:cNvGrpSpPr/>
            <p:nvPr/>
          </p:nvGrpSpPr>
          <p:grpSpPr>
            <a:xfrm>
              <a:off x="5398221" y="3589190"/>
              <a:ext cx="1436991" cy="234386"/>
              <a:chOff x="5724369" y="3344717"/>
              <a:chExt cx="908973" cy="226852"/>
            </a:xfrm>
          </p:grpSpPr>
          <p:cxnSp>
            <p:nvCxnSpPr>
              <p:cNvPr id="700" name="Straight Connector 699">
                <a:extLst>
                  <a:ext uri="{FF2B5EF4-FFF2-40B4-BE49-F238E27FC236}">
                    <a16:creationId xmlns:a16="http://schemas.microsoft.com/office/drawing/2014/main" id="{CF01F66B-625E-43E1-72C7-8200E5B5948F}"/>
                  </a:ext>
                </a:extLst>
              </p:cNvPr>
              <p:cNvCxnSpPr>
                <a:cxnSpLocks/>
              </p:cNvCxnSpPr>
              <p:nvPr/>
            </p:nvCxnSpPr>
            <p:spPr>
              <a:xfrm flipH="1" flipV="1">
                <a:off x="5724369" y="3568885"/>
                <a:ext cx="908973" cy="2684"/>
              </a:xfrm>
              <a:prstGeom prst="line">
                <a:avLst/>
              </a:prstGeom>
              <a:noFill/>
              <a:ln w="38100" cap="flat" cmpd="sng" algn="ctr">
                <a:solidFill>
                  <a:srgbClr val="6688A3"/>
                </a:solidFill>
                <a:prstDash val="dash"/>
                <a:miter lim="800000"/>
                <a:headEnd w="med" len="sm"/>
                <a:tailEnd type="arrow" w="med" len="sm"/>
              </a:ln>
              <a:effectLst/>
            </p:spPr>
          </p:cxnSp>
          <p:cxnSp>
            <p:nvCxnSpPr>
              <p:cNvPr id="701" name="Straight Connector 700">
                <a:extLst>
                  <a:ext uri="{FF2B5EF4-FFF2-40B4-BE49-F238E27FC236}">
                    <a16:creationId xmlns:a16="http://schemas.microsoft.com/office/drawing/2014/main" id="{B53C904E-CC0D-5E57-4F7A-27B4E09B94EE}"/>
                  </a:ext>
                </a:extLst>
              </p:cNvPr>
              <p:cNvCxnSpPr>
                <a:cxnSpLocks/>
              </p:cNvCxnSpPr>
              <p:nvPr/>
            </p:nvCxnSpPr>
            <p:spPr>
              <a:xfrm flipV="1">
                <a:off x="5724369" y="3344717"/>
                <a:ext cx="908973" cy="2684"/>
              </a:xfrm>
              <a:prstGeom prst="line">
                <a:avLst/>
              </a:prstGeom>
              <a:noFill/>
              <a:ln w="38100" cap="flat" cmpd="sng" algn="ctr">
                <a:solidFill>
                  <a:srgbClr val="003865"/>
                </a:solidFill>
                <a:prstDash val="solid"/>
                <a:miter lim="800000"/>
                <a:headEnd w="med" len="sm"/>
                <a:tailEnd type="arrow" w="med" len="sm"/>
              </a:ln>
              <a:effectLst/>
            </p:spPr>
          </p:cxnSp>
        </p:grpSp>
      </p:grpSp>
      <p:pic>
        <p:nvPicPr>
          <p:cNvPr id="7" name="Picture 6">
            <a:hlinkClick r:id="rId7" action="ppaction://hlinksldjump"/>
            <a:extLst>
              <a:ext uri="{FF2B5EF4-FFF2-40B4-BE49-F238E27FC236}">
                <a16:creationId xmlns:a16="http://schemas.microsoft.com/office/drawing/2014/main" id="{FF3998A7-F99D-770D-AC21-436DB6014A64}"/>
              </a:ext>
              <a:ext uri="{C183D7F6-B498-43B3-948B-1728B52AA6E4}">
                <adec:decorative xmlns:adec="http://schemas.microsoft.com/office/drawing/2017/decorative" val="1"/>
              </a:ext>
            </a:extLst>
          </p:cNvPr>
          <p:cNvPicPr>
            <a:picLocks noChangeAspect="1"/>
          </p:cNvPicPr>
          <p:nvPr/>
        </p:nvPicPr>
        <p:blipFill rotWithShape="1">
          <a:blip r:embed="rId8"/>
          <a:srcRect l="15567" t="31307" r="22143" b="23304"/>
          <a:stretch/>
        </p:blipFill>
        <p:spPr>
          <a:xfrm>
            <a:off x="984632" y="1529050"/>
            <a:ext cx="1760602" cy="1607581"/>
          </a:xfrm>
          <a:prstGeom prst="rect">
            <a:avLst/>
          </a:prstGeom>
        </p:spPr>
      </p:pic>
      <p:pic>
        <p:nvPicPr>
          <p:cNvPr id="9" name="Picture 8">
            <a:hlinkClick r:id="rId9" action="ppaction://hlinksldjump"/>
            <a:extLst>
              <a:ext uri="{FF2B5EF4-FFF2-40B4-BE49-F238E27FC236}">
                <a16:creationId xmlns:a16="http://schemas.microsoft.com/office/drawing/2014/main" id="{2777A521-12AC-87E9-E1A4-D57FAC3EC156}"/>
              </a:ext>
            </a:extLst>
          </p:cNvPr>
          <p:cNvPicPr>
            <a:picLocks noChangeAspect="1"/>
          </p:cNvPicPr>
          <p:nvPr/>
        </p:nvPicPr>
        <p:blipFill>
          <a:blip r:embed="rId10"/>
          <a:stretch>
            <a:fillRect/>
          </a:stretch>
        </p:blipFill>
        <p:spPr>
          <a:xfrm>
            <a:off x="716729" y="4856481"/>
            <a:ext cx="2338817" cy="1312676"/>
          </a:xfrm>
          <a:prstGeom prst="rect">
            <a:avLst/>
          </a:prstGeom>
        </p:spPr>
      </p:pic>
      <p:pic>
        <p:nvPicPr>
          <p:cNvPr id="10" name="Picture 2">
            <a:hlinkClick r:id="rId11" action="ppaction://hlinksldjump"/>
            <a:extLst>
              <a:ext uri="{FF2B5EF4-FFF2-40B4-BE49-F238E27FC236}">
                <a16:creationId xmlns:a16="http://schemas.microsoft.com/office/drawing/2014/main" id="{739DEDBC-7B57-270B-E027-5E78298B17FD}"/>
              </a:ext>
            </a:extLst>
          </p:cNvPr>
          <p:cNvPicPr>
            <a:picLocks noChangeAspect="1" noChangeArrowheads="1"/>
          </p:cNvPicPr>
          <p:nvPr/>
        </p:nvPicPr>
        <p:blipFill>
          <a:blip r:embed="rId12" cstate="print">
            <a:clrChange>
              <a:clrFrom>
                <a:srgbClr val="FFFFFF"/>
              </a:clrFrom>
              <a:clrTo>
                <a:srgbClr val="FFFFFF">
                  <a:alpha val="0"/>
                </a:srgbClr>
              </a:clrTo>
            </a:clrChange>
            <a:duotone>
              <a:srgbClr val="0D3759">
                <a:shade val="45000"/>
                <a:satMod val="135000"/>
              </a:srgbClr>
              <a:prstClr val="white"/>
            </a:duotone>
            <a:lum bright="-40000" contrast="40000"/>
          </a:blip>
          <a:srcRect l="11404" t="6801" r="4753"/>
          <a:stretch>
            <a:fillRect/>
          </a:stretch>
        </p:blipFill>
        <p:spPr bwMode="auto">
          <a:xfrm>
            <a:off x="9873967" y="846366"/>
            <a:ext cx="1333401" cy="2324569"/>
          </a:xfrm>
          <a:prstGeom prst="rect">
            <a:avLst/>
          </a:prstGeom>
          <a:ln>
            <a:noFill/>
          </a:ln>
          <a:effectLst>
            <a:outerShdw blurRad="292100" dist="139700" dir="2700000" algn="tl" rotWithShape="0">
              <a:srgbClr val="333333">
                <a:alpha val="65000"/>
              </a:srgbClr>
            </a:outerShdw>
            <a:softEdge rad="0"/>
          </a:effectLst>
        </p:spPr>
      </p:pic>
      <p:pic>
        <p:nvPicPr>
          <p:cNvPr id="12" name="Graphic 11" descr="Shield Tick with solid fill">
            <a:hlinkClick r:id="rId13" action="ppaction://hlinksldjump"/>
            <a:extLst>
              <a:ext uri="{FF2B5EF4-FFF2-40B4-BE49-F238E27FC236}">
                <a16:creationId xmlns:a16="http://schemas.microsoft.com/office/drawing/2014/main" id="{D1EC6334-5C64-62FF-1435-7F67AA090D4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699361" y="4632965"/>
            <a:ext cx="1536192" cy="1536192"/>
          </a:xfrm>
          <a:prstGeom prst="rect">
            <a:avLst/>
          </a:prstGeom>
        </p:spPr>
      </p:pic>
    </p:spTree>
    <p:custDataLst>
      <p:tags r:id="rId1"/>
    </p:custDataLst>
    <p:extLst>
      <p:ext uri="{BB962C8B-B14F-4D97-AF65-F5344CB8AC3E}">
        <p14:creationId xmlns:p14="http://schemas.microsoft.com/office/powerpoint/2010/main" val="4378505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C430652-D708-4C2F-8BB5-3313B91D2B4D}"/>
              </a:ext>
            </a:extLst>
          </p:cNvPr>
          <p:cNvSpPr>
            <a:spLocks noGrp="1"/>
          </p:cNvSpPr>
          <p:nvPr>
            <p:ph type="title" idx="4294967295"/>
          </p:nvPr>
        </p:nvSpPr>
        <p:spPr>
          <a:xfrm>
            <a:off x="341312" y="302437"/>
            <a:ext cx="11516102" cy="935774"/>
          </a:xfrm>
        </p:spPr>
        <p:txBody>
          <a:bodyPr/>
          <a:lstStyle/>
          <a:p>
            <a:r>
              <a:rPr lang="en-GB"/>
              <a:t>ETHOS: TRIXEO significantly reduces the risk of COPD hospitalisations versus ICS/LABA</a:t>
            </a:r>
            <a:r>
              <a:rPr lang="en-GB" baseline="30000"/>
              <a:t>1</a:t>
            </a:r>
          </a:p>
        </p:txBody>
      </p:sp>
      <p:sp>
        <p:nvSpPr>
          <p:cNvPr id="3" name="Text Placeholder 2">
            <a:extLst>
              <a:ext uri="{FF2B5EF4-FFF2-40B4-BE49-F238E27FC236}">
                <a16:creationId xmlns:a16="http://schemas.microsoft.com/office/drawing/2014/main" id="{6A8AE68D-261F-C67F-797C-BC7A8BDA5ABF}"/>
              </a:ext>
            </a:extLst>
          </p:cNvPr>
          <p:cNvSpPr>
            <a:spLocks noGrp="1"/>
          </p:cNvSpPr>
          <p:nvPr>
            <p:ph type="body" sz="quarter" idx="10"/>
          </p:nvPr>
        </p:nvSpPr>
        <p:spPr>
          <a:xfrm>
            <a:off x="341312" y="5531253"/>
            <a:ext cx="10348855" cy="1109496"/>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800" b="0" i="0" u="none" strike="noStrike" kern="1200" cap="none" spc="-10" normalizeH="0" baseline="0" noProof="0">
                <a:ln>
                  <a:noFill/>
                </a:ln>
                <a:solidFill>
                  <a:srgbClr val="373A36"/>
                </a:solidFill>
                <a:effectLst/>
                <a:uLnTx/>
                <a:uFillTx/>
                <a:latin typeface="Arial"/>
                <a:ea typeface="+mn-ea"/>
                <a:cs typeface="+mn-cs"/>
              </a:rPr>
              <a:t>ICS/LABA, budesonide / formoterol fumarate dihydrate; LAMA/LABA, </a:t>
            </a:r>
            <a:r>
              <a:rPr kumimoji="0" lang="en-GB" sz="800" b="0" i="0" u="none" strike="noStrike" kern="1200" cap="none" spc="-10" normalizeH="0" baseline="0" noProof="0" err="1">
                <a:ln>
                  <a:noFill/>
                </a:ln>
                <a:solidFill>
                  <a:srgbClr val="373A36"/>
                </a:solidFill>
                <a:effectLst/>
                <a:uLnTx/>
                <a:uFillTx/>
                <a:latin typeface="Arial"/>
                <a:ea typeface="+mn-ea"/>
                <a:cs typeface="+mn-cs"/>
              </a:rPr>
              <a:t>glycopyrronium</a:t>
            </a:r>
            <a:r>
              <a:rPr kumimoji="0" lang="en-GB" sz="800" b="0" i="0" u="none" strike="noStrike" kern="1200" cap="none" spc="-10" normalizeH="0" baseline="0" noProof="0">
                <a:ln>
                  <a:noFill/>
                </a:ln>
                <a:solidFill>
                  <a:srgbClr val="373A36"/>
                </a:solidFill>
                <a:effectLst/>
                <a:uLnTx/>
                <a:uFillTx/>
                <a:latin typeface="Arial"/>
                <a:ea typeface="+mn-ea"/>
                <a:cs typeface="+mn-cs"/>
              </a:rPr>
              <a:t> / formoterol fumarate dihydrate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800" b="0" i="0" u="none" strike="noStrike" kern="1200" cap="none" spc="-10" normalizeH="0" baseline="0" noProof="0">
                <a:ln>
                  <a:noFill/>
                </a:ln>
                <a:solidFill>
                  <a:srgbClr val="373A36"/>
                </a:solidFill>
                <a:effectLst/>
                <a:uLnTx/>
                <a:uFillTx/>
                <a:latin typeface="Arial"/>
                <a:ea typeface="+mn-ea"/>
                <a:cs typeface="+mn-cs"/>
              </a:rPr>
              <a:t>Note: although the definition and classification of exacerbations have been updated in the 2023 GOLD Report, exacerbation severity refers to an earlier definition and classification to align with the published data</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800" b="0" i="0" u="none" strike="noStrike" kern="1200" cap="none" spc="-10" normalizeH="0" baseline="0" noProof="0">
                <a:ln>
                  <a:noFill/>
                </a:ln>
                <a:solidFill>
                  <a:srgbClr val="373A36"/>
                </a:solidFill>
                <a:effectLst/>
                <a:uLnTx/>
                <a:uFillTx/>
                <a:latin typeface="Arial"/>
                <a:ea typeface="+mn-ea"/>
                <a:cs typeface="+mn-cs"/>
              </a:rPr>
              <a:t>ETHOS primary endpoint: rate of moderate or severe COPD exacerbations. TRIXEO versus LAMA/LABA: annual rates 1.08 versus 1.42 (RR 0.76; P&lt;0.001); versus ICS/LABA: annual rates 1.08 versus 1.24 (RR 0.87; P=0.003)</a:t>
            </a:r>
            <a:r>
              <a:rPr kumimoji="0" lang="en-GB" sz="800" b="0" i="0" u="none" strike="noStrike" kern="1200" cap="none" spc="-10" normalizeH="0" baseline="30000" noProof="0">
                <a:ln>
                  <a:noFill/>
                </a:ln>
                <a:solidFill>
                  <a:srgbClr val="373A36"/>
                </a:solidFill>
                <a:effectLst/>
                <a:uLnTx/>
                <a:uFillTx/>
                <a:latin typeface="Arial"/>
                <a:ea typeface="+mn-ea"/>
                <a:cs typeface="+mn-cs"/>
              </a:rPr>
              <a:t>1</a:t>
            </a:r>
            <a:br>
              <a:rPr kumimoji="0" lang="en-GB" sz="800" b="0" i="0" u="none" strike="noStrike" kern="1200" cap="none" spc="-10" normalizeH="0" baseline="30000" noProof="0">
                <a:ln>
                  <a:noFill/>
                </a:ln>
                <a:solidFill>
                  <a:srgbClr val="373A36"/>
                </a:solidFill>
                <a:effectLst/>
                <a:uLnTx/>
                <a:uFillTx/>
                <a:latin typeface="Arial"/>
                <a:ea typeface="+mn-ea"/>
                <a:cs typeface="+mn-cs"/>
              </a:rPr>
            </a:br>
            <a:r>
              <a:rPr kumimoji="0" lang="en-GB" sz="800" b="0" i="0" u="none" strike="noStrike" kern="1200" cap="none" spc="-10" normalizeH="0" baseline="0" noProof="0">
                <a:ln>
                  <a:noFill/>
                </a:ln>
                <a:solidFill>
                  <a:srgbClr val="373A36"/>
                </a:solidFill>
                <a:effectLst/>
                <a:uLnTx/>
                <a:uFillTx/>
                <a:latin typeface="Arial"/>
                <a:ea typeface="+mn-ea"/>
                <a:cs typeface="+mn-cs"/>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BUD/FORM AEROSPHERE</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is not currently licenced in any market </a:t>
            </a:r>
            <a:b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en-GB" sz="800" b="0" i="0" u="none" strike="noStrike" kern="1200" cap="none" spc="0" normalizeH="0" baseline="0" noProof="0">
                <a:ln>
                  <a:noFill/>
                </a:ln>
                <a:solidFill>
                  <a:srgbClr val="373A36"/>
                </a:solidFill>
                <a:effectLst/>
                <a:uLnTx/>
                <a:uFillTx/>
                <a:latin typeface="Arial"/>
                <a:ea typeface="+mn-ea"/>
                <a:cs typeface="+mn-cs"/>
              </a:rPr>
              <a:t>GOLD, Global Initiative for Chronic Obstructive Lung Disease;</a:t>
            </a:r>
            <a:r>
              <a:rPr kumimoji="0" lang="en-US" sz="800" b="0" i="0" u="none" strike="noStrike" kern="1200" cap="none" spc="0" normalizeH="0" baseline="0" noProof="0">
                <a:ln>
                  <a:noFill/>
                </a:ln>
                <a:solidFill>
                  <a:srgbClr val="373A36"/>
                </a:solidFill>
                <a:effectLst/>
                <a:uLnTx/>
                <a:uFillTx/>
                <a:latin typeface="Arial"/>
                <a:ea typeface="+mn-ea"/>
                <a:cs typeface="+mn-cs"/>
              </a:rPr>
              <a:t> </a:t>
            </a:r>
            <a:r>
              <a:rPr kumimoji="0" lang="en-GB" sz="800" b="0" i="0" u="none" strike="noStrike" kern="1200" cap="none" spc="0" normalizeH="0" baseline="0" noProof="0">
                <a:ln>
                  <a:noFill/>
                </a:ln>
                <a:solidFill>
                  <a:srgbClr val="373A36"/>
                </a:solidFill>
                <a:effectLst/>
                <a:uLnTx/>
                <a:uFillTx/>
                <a:latin typeface="Arial"/>
                <a:ea typeface="+mn-ea"/>
                <a:cs typeface="+mn-cs"/>
              </a:rPr>
              <a:t>NNT, number needed to treat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a:ea typeface="+mn-ea"/>
                <a:cs typeface="+mn-cs"/>
              </a:rPr>
              <a:t>1. Rabe KF, et al. N Engl J Med 2020;383:35–48; 2. AstraZeneca. Data on file. Veeva Approval ID: REF-133414</a:t>
            </a:r>
          </a:p>
        </p:txBody>
      </p:sp>
      <p:graphicFrame>
        <p:nvGraphicFramePr>
          <p:cNvPr id="12" name="Chart 11">
            <a:extLst>
              <a:ext uri="{FF2B5EF4-FFF2-40B4-BE49-F238E27FC236}">
                <a16:creationId xmlns:a16="http://schemas.microsoft.com/office/drawing/2014/main" id="{0DFD33E1-52AB-4056-BC12-AADCE8F9E710}"/>
              </a:ext>
            </a:extLst>
          </p:cNvPr>
          <p:cNvGraphicFramePr/>
          <p:nvPr>
            <p:extLst>
              <p:ext uri="{D42A27DB-BD31-4B8C-83A1-F6EECF244321}">
                <p14:modId xmlns:p14="http://schemas.microsoft.com/office/powerpoint/2010/main" val="2957793042"/>
              </p:ext>
            </p:extLst>
          </p:nvPr>
        </p:nvGraphicFramePr>
        <p:xfrm>
          <a:off x="2011154" y="2010420"/>
          <a:ext cx="7115659" cy="32728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10D69551-525F-4C57-B3A2-3B18FC52E6ED}"/>
              </a:ext>
            </a:extLst>
          </p:cNvPr>
          <p:cNvSpPr txBox="1"/>
          <p:nvPr/>
        </p:nvSpPr>
        <p:spPr>
          <a:xfrm>
            <a:off x="5272768" y="1714477"/>
            <a:ext cx="164646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20% reduction </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ICS/LABA</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(P=0.02)</a:t>
            </a:r>
            <a:r>
              <a:rPr kumimoji="0" lang="en-GB" sz="1200" b="0" i="0" u="none" strike="noStrike" kern="1200" cap="none" spc="0" normalizeH="0" baseline="30000" noProof="0">
                <a:ln>
                  <a:noFill/>
                </a:ln>
                <a:solidFill>
                  <a:srgbClr val="373A36"/>
                </a:solidFill>
                <a:effectLst/>
                <a:uLnTx/>
                <a:uFillTx/>
                <a:latin typeface="Arial" panose="020B0604020202020204"/>
                <a:ea typeface="+mn-ea"/>
                <a:cs typeface="+mn-cs"/>
              </a:rPr>
              <a:t>1</a:t>
            </a:r>
          </a:p>
        </p:txBody>
      </p:sp>
      <p:sp>
        <p:nvSpPr>
          <p:cNvPr id="15" name="Oval 14">
            <a:extLst>
              <a:ext uri="{FF2B5EF4-FFF2-40B4-BE49-F238E27FC236}">
                <a16:creationId xmlns:a16="http://schemas.microsoft.com/office/drawing/2014/main" id="{165FF823-8974-4D0D-910B-301B9AE77204}"/>
              </a:ext>
            </a:extLst>
          </p:cNvPr>
          <p:cNvSpPr/>
          <p:nvPr/>
        </p:nvSpPr>
        <p:spPr>
          <a:xfrm>
            <a:off x="9184690" y="2506624"/>
            <a:ext cx="1840478" cy="1840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white"/>
                </a:solidFill>
                <a:effectLst/>
                <a:uLnTx/>
                <a:uFillTx/>
                <a:latin typeface="Arial" panose="020B0604020202020204"/>
                <a:ea typeface="+mn-ea"/>
                <a:cs typeface="+mn-cs"/>
              </a:rPr>
              <a:t>NNT 31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COPD hospitalisation for every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31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patients treated for 1 year with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TRIXEO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versus ICS/LABA </a:t>
            </a:r>
            <a:br>
              <a:rPr kumimoji="0" lang="en-GB" sz="1050" b="0" i="0" u="none" strike="noStrike" kern="1200" cap="none" spc="-2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20" normalizeH="0" baseline="0" noProof="0">
                <a:ln>
                  <a:noFill/>
                </a:ln>
                <a:solidFill>
                  <a:prstClr val="white"/>
                </a:solidFill>
                <a:effectLst/>
                <a:uLnTx/>
                <a:uFillTx/>
                <a:latin typeface="Arial" panose="020B0604020202020204"/>
                <a:ea typeface="+mn-ea"/>
                <a:cs typeface="+mn-cs"/>
              </a:rPr>
              <a:t>(95% CI 0.66, 0.97)</a:t>
            </a:r>
            <a:r>
              <a:rPr kumimoji="0" lang="en-GB" sz="1050" b="0" i="0" u="none" strike="noStrike" kern="1200" cap="none" spc="-20" normalizeH="0" baseline="30000" noProof="0">
                <a:ln>
                  <a:noFill/>
                </a:ln>
                <a:solidFill>
                  <a:prstClr val="white"/>
                </a:solidFill>
                <a:effectLst/>
                <a:uLnTx/>
                <a:uFillTx/>
                <a:latin typeface="Arial" panose="020B0604020202020204"/>
                <a:ea typeface="+mn-ea"/>
                <a:cs typeface="+mn-cs"/>
              </a:rPr>
              <a:t>1,2</a:t>
            </a:r>
          </a:p>
        </p:txBody>
      </p:sp>
      <p:sp>
        <p:nvSpPr>
          <p:cNvPr id="10" name="Isosceles Triangle 9">
            <a:extLst>
              <a:ext uri="{FF2B5EF4-FFF2-40B4-BE49-F238E27FC236}">
                <a16:creationId xmlns:a16="http://schemas.microsoft.com/office/drawing/2014/main" id="{2C4FC246-5FB1-4C86-A0CA-0A7063DA07DB}"/>
              </a:ext>
            </a:extLst>
          </p:cNvPr>
          <p:cNvSpPr/>
          <p:nvPr/>
        </p:nvSpPr>
        <p:spPr>
          <a:xfrm rot="10800000">
            <a:off x="5702053" y="2422363"/>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73FAE18D-DB86-4A72-9CE9-4F9140BDD9D9}"/>
              </a:ext>
            </a:extLst>
          </p:cNvPr>
          <p:cNvSpPr txBox="1"/>
          <p:nvPr/>
        </p:nvSpPr>
        <p:spPr>
          <a:xfrm>
            <a:off x="7791615" y="4749194"/>
            <a:ext cx="30241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25000" noProof="0">
                <a:ln>
                  <a:noFill/>
                </a:ln>
                <a:solidFill>
                  <a:srgbClr val="373A36"/>
                </a:solidFill>
                <a:effectLst/>
                <a:uLnTx/>
                <a:uFillTx/>
                <a:latin typeface="Arial" panose="020B0604020202020204"/>
                <a:ea typeface="+mn-ea"/>
                <a:cs typeface="+mn-cs"/>
              </a:rPr>
              <a:t> </a:t>
            </a:r>
            <a:r>
              <a:rPr kumimoji="0" lang="en-GB" sz="1600" b="0" i="0" u="none" strike="noStrike" kern="1200" cap="none" spc="0" normalizeH="0" baseline="30000" noProof="0">
                <a:ln>
                  <a:noFill/>
                </a:ln>
                <a:solidFill>
                  <a:srgbClr val="373A36"/>
                </a:solidFill>
                <a:effectLst/>
                <a:uLnTx/>
                <a:uFillTx/>
                <a:latin typeface="Arial" panose="020B0604020202020204"/>
                <a:ea typeface="+mn-ea"/>
                <a:cs typeface="+mn-cs"/>
              </a:rPr>
              <a:t>*</a:t>
            </a:r>
            <a:endParaRPr kumimoji="0" lang="en-GB"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Rectangle 1">
            <a:extLst>
              <a:ext uri="{FF2B5EF4-FFF2-40B4-BE49-F238E27FC236}">
                <a16:creationId xmlns:a16="http://schemas.microsoft.com/office/drawing/2014/main" id="{09A4C736-62D3-82EA-1591-BAD7173C915E}"/>
              </a:ext>
            </a:extLst>
          </p:cNvPr>
          <p:cNvSpPr/>
          <p:nvPr/>
        </p:nvSpPr>
        <p:spPr>
          <a:xfrm>
            <a:off x="7188200" y="3691"/>
            <a:ext cx="5002248" cy="351997"/>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ETHOS PRESPECIFIED SECONDARY ENDPOINT</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pic>
        <p:nvPicPr>
          <p:cNvPr id="7" name="Picture 6">
            <a:extLst>
              <a:ext uri="{FF2B5EF4-FFF2-40B4-BE49-F238E27FC236}">
                <a16:creationId xmlns:a16="http://schemas.microsoft.com/office/drawing/2014/main" id="{7AA8FDA3-EE1D-9A5F-790B-0F6F1D46186D}"/>
              </a:ext>
            </a:extLst>
          </p:cNvPr>
          <p:cNvPicPr>
            <a:picLocks noChangeAspect="1"/>
          </p:cNvPicPr>
          <p:nvPr/>
        </p:nvPicPr>
        <p:blipFill>
          <a:blip r:embed="rId4"/>
          <a:stretch>
            <a:fillRect/>
          </a:stretch>
        </p:blipFill>
        <p:spPr>
          <a:xfrm>
            <a:off x="11268275" y="430085"/>
            <a:ext cx="864000" cy="308281"/>
          </a:xfrm>
          <a:prstGeom prst="rect">
            <a:avLst/>
          </a:prstGeom>
        </p:spPr>
      </p:pic>
    </p:spTree>
    <p:extLst>
      <p:ext uri="{BB962C8B-B14F-4D97-AF65-F5344CB8AC3E}">
        <p14:creationId xmlns:p14="http://schemas.microsoft.com/office/powerpoint/2010/main" val="25808906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Figure 3.20 lists evidence based statements for anti-inflammatory therapy in stable COPD including categories ICS, oral glucocorticoids, PDE inhibitors, antibiotics, mucoregulators and antioxidant agents, biologics, and other anti-inflammatory agents.">
            <a:extLst>
              <a:ext uri="{FF2B5EF4-FFF2-40B4-BE49-F238E27FC236}">
                <a16:creationId xmlns:a16="http://schemas.microsoft.com/office/drawing/2014/main" id="{8A9DE5F8-468E-E209-EEEC-DEF6005BCD81}"/>
              </a:ext>
            </a:extLst>
          </p:cNvPr>
          <p:cNvPicPr>
            <a:picLocks noChangeAspect="1"/>
          </p:cNvPicPr>
          <p:nvPr/>
        </p:nvPicPr>
        <p:blipFill>
          <a:blip r:embed="rId3"/>
          <a:srcRect l="1522" t="3077" r="-1" b="55596"/>
          <a:stretch/>
        </p:blipFill>
        <p:spPr>
          <a:xfrm>
            <a:off x="919414" y="1149188"/>
            <a:ext cx="9567748" cy="5196054"/>
          </a:xfrm>
          <a:prstGeom prst="rect">
            <a:avLst/>
          </a:prstGeom>
        </p:spPr>
      </p:pic>
      <p:sp>
        <p:nvSpPr>
          <p:cNvPr id="6" name="Title 5">
            <a:extLst>
              <a:ext uri="{FF2B5EF4-FFF2-40B4-BE49-F238E27FC236}">
                <a16:creationId xmlns:a16="http://schemas.microsoft.com/office/drawing/2014/main" id="{2048C3F2-A029-E012-10F6-1DDAB1D88DC2}"/>
              </a:ext>
            </a:extLst>
          </p:cNvPr>
          <p:cNvSpPr>
            <a:spLocks noGrp="1"/>
          </p:cNvSpPr>
          <p:nvPr>
            <p:ph type="title" idx="4294967295"/>
          </p:nvPr>
        </p:nvSpPr>
        <p:spPr>
          <a:xfrm>
            <a:off x="340936" y="213414"/>
            <a:ext cx="11516102" cy="935774"/>
          </a:xfrm>
        </p:spPr>
        <p:txBody>
          <a:bodyPr/>
          <a:lstStyle/>
          <a:p>
            <a:r>
              <a:rPr lang="en-US"/>
              <a:t>Gold no longer encourages the use of ICS+ LABA without the addition of  LAMA</a:t>
            </a:r>
          </a:p>
        </p:txBody>
      </p:sp>
      <p:sp>
        <p:nvSpPr>
          <p:cNvPr id="8" name="Rectangle 7">
            <a:extLst>
              <a:ext uri="{FF2B5EF4-FFF2-40B4-BE49-F238E27FC236}">
                <a16:creationId xmlns:a16="http://schemas.microsoft.com/office/drawing/2014/main" id="{F36E455F-B6B3-322C-FF0A-FCE2B0E63B6D}"/>
              </a:ext>
            </a:extLst>
          </p:cNvPr>
          <p:cNvSpPr/>
          <p:nvPr/>
        </p:nvSpPr>
        <p:spPr>
          <a:xfrm>
            <a:off x="3224858" y="2743200"/>
            <a:ext cx="7345171" cy="2340430"/>
          </a:xfrm>
          <a:prstGeom prst="rect">
            <a:avLst/>
          </a:prstGeom>
          <a:noFill/>
          <a:ln w="3492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D4030D1F-2465-729B-36D1-A271371F691E}"/>
              </a:ext>
              <a:ext uri="{C183D7F6-B498-43B3-948B-1728B52AA6E4}">
                <adec:decorative xmlns:adec="http://schemas.microsoft.com/office/drawing/2017/decorative" val="1"/>
              </a:ext>
            </a:extLst>
          </p:cNvPr>
          <p:cNvPicPr>
            <a:picLocks noChangeAspect="1"/>
          </p:cNvPicPr>
          <p:nvPr/>
        </p:nvPicPr>
        <p:blipFill rotWithShape="1">
          <a:blip r:embed="rId4"/>
          <a:srcRect l="15567" t="31307" r="22143" b="23304"/>
          <a:stretch/>
        </p:blipFill>
        <p:spPr>
          <a:xfrm>
            <a:off x="10722671" y="1220275"/>
            <a:ext cx="1242039" cy="1134088"/>
          </a:xfrm>
          <a:prstGeom prst="rect">
            <a:avLst/>
          </a:prstGeom>
        </p:spPr>
      </p:pic>
      <p:sp>
        <p:nvSpPr>
          <p:cNvPr id="3" name="TextBox 2">
            <a:extLst>
              <a:ext uri="{FF2B5EF4-FFF2-40B4-BE49-F238E27FC236}">
                <a16:creationId xmlns:a16="http://schemas.microsoft.com/office/drawing/2014/main" id="{00CDFA3B-31B4-6699-9A7F-49431829767F}"/>
              </a:ext>
            </a:extLst>
          </p:cNvPr>
          <p:cNvSpPr txBox="1"/>
          <p:nvPr/>
        </p:nvSpPr>
        <p:spPr>
          <a:xfrm>
            <a:off x="340936" y="6444531"/>
            <a:ext cx="10145535" cy="400110"/>
          </a:xfrm>
          <a:prstGeom prst="rect">
            <a:avLst/>
          </a:prstGeom>
          <a:noFill/>
        </p:spPr>
        <p:txBody>
          <a:bodyPr wrap="square">
            <a:spAutoFit/>
          </a:bodyPr>
          <a:lstStyle/>
          <a:p>
            <a:r>
              <a:rPr lang="en-US" sz="1000">
                <a:effectLst/>
                <a:latin typeface="Segoe UI" panose="020B0502040204020203" pitchFamily="34" charset="0"/>
              </a:rPr>
              <a:t>© 2025 Global Strategy for Diagnosis, Management and Prevention of COPD. All rights reserved. Use is by express license from the owner.</a:t>
            </a:r>
            <a:endParaRPr kumimoji="0" lang="en-US" sz="1000" b="0" i="0" u="none" strike="noStrike" kern="1200" cap="none" spc="0" normalizeH="0" baseline="0" noProof="0">
              <a:ln>
                <a:noFill/>
              </a:ln>
              <a:solidFill>
                <a:prstClr val="black"/>
              </a:solidFill>
              <a:effectLst/>
              <a:uLnTx/>
              <a:uFillTx/>
              <a:latin typeface="IBMPlexSansHebrew-Medium"/>
              <a:ea typeface="+mn-ea"/>
              <a:cs typeface="+mn-cs"/>
            </a:endParaRPr>
          </a:p>
          <a:p>
            <a:r>
              <a:rPr kumimoji="0" lang="en-US" sz="1000" b="0" i="0" u="none" strike="noStrike" kern="1200" cap="none" spc="0" normalizeH="0" baseline="0" noProof="0">
                <a:ln>
                  <a:noFill/>
                </a:ln>
                <a:solidFill>
                  <a:prstClr val="black"/>
                </a:solidFill>
                <a:effectLst/>
                <a:uLnTx/>
                <a:uFillTx/>
                <a:latin typeface="IBMPlexSansHebrew-Medium"/>
                <a:ea typeface="+mn-ea"/>
                <a:cs typeface="+mn-cs"/>
              </a:rPr>
              <a:t>Global strategy for prevention, diagnosis and management of COPD. 2025. Available from: https://goldcopd.org/2025-gold-report/(Accessed 25 November 2024)</a:t>
            </a:r>
            <a:endParaRPr lang="en-US" sz="1000"/>
          </a:p>
        </p:txBody>
      </p:sp>
    </p:spTree>
    <p:extLst>
      <p:ext uri="{BB962C8B-B14F-4D97-AF65-F5344CB8AC3E}">
        <p14:creationId xmlns:p14="http://schemas.microsoft.com/office/powerpoint/2010/main" val="8383589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B03CA04-8380-2A0D-9FDC-585E9174B872}"/>
              </a:ext>
            </a:extLst>
          </p:cNvPr>
          <p:cNvSpPr txBox="1"/>
          <p:nvPr/>
        </p:nvSpPr>
        <p:spPr>
          <a:xfrm>
            <a:off x="226114" y="5866393"/>
            <a:ext cx="11568320"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 2025 Global Strategy for Diagnosis, Management and Prevention of COPD all rights reserved. Use is by express license from the owner. Extracted from Figure 3.22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*GOLD notes that the benefits and risks of ICS withdrawal should be carefully considered, with a blood EOS ≥300 cells/µL being an indicator of increased risk of exacerbations with ICS withdrawal; †patient previously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had exacerbations and responded to ICS-LABA treatment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EOS, eosinophils; GOLD, Global Initiative for Chronic Obstructive Lung Disease; ICS, inhaled corticosteroid(s); LABA, long-acting beta2-agonist; LAMA, long-acting muscarinic antagonist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IBMPlexSansHebrew-Medium"/>
                <a:ea typeface="+mn-ea"/>
                <a:cs typeface="+mn-cs"/>
              </a:rPr>
              <a:t>Res: GOLD. Global strategy for prevention, diagnosis and management of COPD. 2025. Available from: https://goldcopd.org/2025-gold-report/ (Accessed 23 November 2024)</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8066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10C920-7D01-6477-60A1-FCEE933D5E59}"/>
              </a:ext>
            </a:extLst>
          </p:cNvPr>
          <p:cNvSpPr>
            <a:spLocks noGrp="1"/>
          </p:cNvSpPr>
          <p:nvPr>
            <p:ph type="title" idx="4294967295"/>
          </p:nvPr>
        </p:nvSpPr>
        <p:spPr>
          <a:xfrm>
            <a:off x="340936" y="213414"/>
            <a:ext cx="11516102" cy="935774"/>
          </a:xfrm>
        </p:spPr>
        <p:txBody>
          <a:bodyPr/>
          <a:lstStyle/>
          <a:p>
            <a:r>
              <a:rPr lang="en-GB"/>
              <a:t>PRIMUS: prompt </a:t>
            </a:r>
            <a:r>
              <a:rPr kumimoji="0" lang="en-GB" sz="2600" b="1" i="0" u="none" strike="noStrike" kern="1200" cap="none" spc="0" normalizeH="0" baseline="0" noProof="0">
                <a:ln>
                  <a:noFill/>
                </a:ln>
                <a:solidFill>
                  <a:srgbClr val="373A36"/>
                </a:solidFill>
                <a:effectLst/>
                <a:uLnTx/>
                <a:uFillTx/>
                <a:latin typeface="Arial" panose="020B0604020202020204" pitchFamily="34" charset="0"/>
                <a:ea typeface="+mj-ea"/>
                <a:cs typeface="Arial" panose="020B0604020202020204" pitchFamily="34" charset="0"/>
              </a:rPr>
              <a:t>versus delayed initiation of triple therapy</a:t>
            </a:r>
            <a:br>
              <a:rPr kumimoji="0" lang="en-GB" sz="2600" b="1" i="0" u="none" strike="noStrike" kern="1200" cap="none" spc="0" normalizeH="0" baseline="0" noProof="0">
                <a:ln>
                  <a:noFill/>
                </a:ln>
                <a:solidFill>
                  <a:srgbClr val="373A36"/>
                </a:solidFill>
                <a:effectLst/>
                <a:uLnTx/>
                <a:uFillTx/>
                <a:latin typeface="Arial" panose="020B0604020202020204" pitchFamily="34" charset="0"/>
                <a:ea typeface="+mj-ea"/>
                <a:cs typeface="Arial" panose="020B0604020202020204" pitchFamily="34" charset="0"/>
              </a:rPr>
            </a:br>
            <a:r>
              <a:rPr kumimoji="0" lang="en-GB" sz="2600" b="1" i="0" u="none" strike="noStrike" kern="1200" cap="none" spc="0" normalizeH="0" baseline="0" noProof="0">
                <a:ln>
                  <a:noFill/>
                </a:ln>
                <a:solidFill>
                  <a:srgbClr val="373A36"/>
                </a:solidFill>
                <a:effectLst/>
                <a:uLnTx/>
                <a:uFillTx/>
                <a:latin typeface="Arial" panose="020B0604020202020204" pitchFamily="34" charset="0"/>
                <a:ea typeface="+mj-ea"/>
                <a:cs typeface="Arial" panose="020B0604020202020204" pitchFamily="34" charset="0"/>
              </a:rPr>
              <a:t>reduced the risk of exacerbations by ~40%*</a:t>
            </a:r>
            <a:r>
              <a:rPr lang="en-GB" baseline="30000">
                <a:solidFill>
                  <a:srgbClr val="373A36"/>
                </a:solidFill>
              </a:rPr>
              <a:t>†</a:t>
            </a:r>
            <a:endParaRPr lang="en-GB"/>
          </a:p>
        </p:txBody>
      </p:sp>
      <p:sp>
        <p:nvSpPr>
          <p:cNvPr id="3" name="Text Placeholder 2">
            <a:extLst>
              <a:ext uri="{FF2B5EF4-FFF2-40B4-BE49-F238E27FC236}">
                <a16:creationId xmlns:a16="http://schemas.microsoft.com/office/drawing/2014/main" id="{1E043FC0-2DD2-35A0-55CE-9CA67255A65E}"/>
              </a:ext>
            </a:extLst>
          </p:cNvPr>
          <p:cNvSpPr>
            <a:spLocks noGrp="1"/>
          </p:cNvSpPr>
          <p:nvPr>
            <p:ph type="body" sz="quarter" idx="10"/>
          </p:nvPr>
        </p:nvSpPr>
        <p:spPr>
          <a:xfrm>
            <a:off x="316062" y="6066504"/>
            <a:ext cx="10348855" cy="590001"/>
          </a:xfrm>
        </p:spPr>
        <p:txBody>
          <a:bodyPr/>
          <a:lstStyle/>
          <a:p>
            <a:pPr defTabSz="914378">
              <a:buClr>
                <a:srgbClr val="7F134C"/>
              </a:buClr>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*PRIMUS was a retrospective observational analysis using health insurance claims data from the IBM</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MarketScan</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Commercial, Medicare Supplemental, and Multi-State Medicaid Research Databases between 1 January 2009 and 31 March 2020 (N=24770); </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noProof="0">
                <a:ln>
                  <a:noFill/>
                </a:ln>
                <a:solidFill>
                  <a:srgbClr val="373A36"/>
                </a:solidFill>
                <a:effectLst/>
                <a:uLnTx/>
                <a:uFillTx/>
                <a:latin typeface="Arial" panose="020B0604020202020204"/>
                <a:ea typeface="+mn-ea"/>
                <a:cs typeface="+mn-cs"/>
              </a:rPr>
              <a:t>a</a:t>
            </a:r>
            <a:r>
              <a:rPr lang="en-GB" err="1"/>
              <a:t>nnualised</a:t>
            </a:r>
            <a:r>
              <a:rPr lang="en-GB"/>
              <a:t> exacerbation rate per patient per year: prompt (≤30 days index date) 1.12 (95% CI 1.07, 1.16) and very delayed (12 months index date) 1.84 (95% CI 1.70, 2.00); </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adjusted for patient characteristics and baseline exacerbation history;</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 </a:t>
            </a:r>
          </a:p>
          <a:p>
            <a:pPr defTabSz="914378">
              <a:buClr>
                <a:srgbClr val="7F134C"/>
              </a:buClr>
              <a:defRPr/>
            </a:pP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P&lt;0.001 for change in number of exacerbations per 30-day delay</a:t>
            </a:r>
            <a:br>
              <a:rPr kumimoji="0" lang="en-GB"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b="0" i="0" u="none" strike="noStrike" kern="1200" cap="none" spc="0" normalizeH="0" baseline="0" noProof="0" err="1">
                <a:ln>
                  <a:noFill/>
                </a:ln>
                <a:solidFill>
                  <a:srgbClr val="373A36"/>
                </a:solidFill>
                <a:effectLst/>
                <a:uLnTx/>
                <a:uFillTx/>
                <a:latin typeface="Arial" panose="020B0604020202020204"/>
                <a:ea typeface="+mn-ea"/>
                <a:cs typeface="Calibri" panose="020F0502020204030204" pitchFamily="34" charset="0"/>
              </a:rPr>
              <a:t>Tkacz</a:t>
            </a:r>
            <a:r>
              <a:rPr kumimoji="0" lang="en-GB" b="0" i="0" u="none" strike="noStrike" kern="1200" cap="none" spc="0" normalizeH="0" baseline="0" noProof="0">
                <a:ln>
                  <a:noFill/>
                </a:ln>
                <a:solidFill>
                  <a:srgbClr val="373A36"/>
                </a:solidFill>
                <a:effectLst/>
                <a:uLnTx/>
                <a:uFillTx/>
                <a:latin typeface="Arial" panose="020B0604020202020204"/>
                <a:ea typeface="+mn-ea"/>
                <a:cs typeface="Calibri" panose="020F0502020204030204" pitchFamily="34" charset="0"/>
              </a:rPr>
              <a:t> J, et al. Int J Chron Obstruct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Calibri" panose="020F0502020204030204" pitchFamily="34" charset="0"/>
              </a:rPr>
              <a:t>Pulmon</a:t>
            </a:r>
            <a:r>
              <a:rPr kumimoji="0" lang="en-GB" b="0" i="0" u="none" strike="noStrike" kern="1200" cap="none" spc="0" normalizeH="0" baseline="0" noProof="0">
                <a:ln>
                  <a:noFill/>
                </a:ln>
                <a:solidFill>
                  <a:srgbClr val="373A36"/>
                </a:solidFill>
                <a:effectLst/>
                <a:uLnTx/>
                <a:uFillTx/>
                <a:latin typeface="Arial" panose="020B0604020202020204"/>
                <a:ea typeface="+mn-ea"/>
                <a:cs typeface="Calibri" panose="020F0502020204030204" pitchFamily="34" charset="0"/>
              </a:rPr>
              <a:t> Dis 2022;17:329–342</a:t>
            </a:r>
            <a:endParaRPr lang="en-GB"/>
          </a:p>
        </p:txBody>
      </p:sp>
      <p:graphicFrame>
        <p:nvGraphicFramePr>
          <p:cNvPr id="10" name="Chart 9">
            <a:extLst>
              <a:ext uri="{FF2B5EF4-FFF2-40B4-BE49-F238E27FC236}">
                <a16:creationId xmlns:a16="http://schemas.microsoft.com/office/drawing/2014/main" id="{671B7890-2EC5-1A0F-DBE6-2FF11D826A3E}"/>
              </a:ext>
            </a:extLst>
          </p:cNvPr>
          <p:cNvGraphicFramePr/>
          <p:nvPr/>
        </p:nvGraphicFramePr>
        <p:xfrm>
          <a:off x="3695271" y="1776000"/>
          <a:ext cx="5168988" cy="3923662"/>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25E3BC46-122A-8365-E40E-EDC300929468}"/>
              </a:ext>
            </a:extLst>
          </p:cNvPr>
          <p:cNvSpPr txBox="1"/>
          <p:nvPr/>
        </p:nvSpPr>
        <p:spPr>
          <a:xfrm rot="16200000">
            <a:off x="1710569" y="3260649"/>
            <a:ext cx="3274510" cy="523220"/>
          </a:xfrm>
          <a:prstGeom prst="rect">
            <a:avLst/>
          </a:prstGeom>
          <a:noFill/>
        </p:spPr>
        <p:txBody>
          <a:bodyPr wrap="square" rtlCol="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err="1">
                <a:ln>
                  <a:noFill/>
                </a:ln>
                <a:solidFill>
                  <a:srgbClr val="373A36"/>
                </a:solidFill>
                <a:effectLst/>
                <a:uLnTx/>
                <a:uFillTx/>
                <a:latin typeface="Arial" panose="020B0604020202020204"/>
                <a:ea typeface="+mn-ea"/>
                <a:cs typeface="+mn-cs"/>
              </a:rPr>
              <a:t>Annualised</a:t>
            </a:r>
            <a:r>
              <a:rPr kumimoji="0" lang="en-US" sz="1400" b="1" i="0" u="none" strike="noStrike" kern="1200" cap="none" spc="0" normalizeH="0" baseline="0" noProof="0">
                <a:ln>
                  <a:noFill/>
                </a:ln>
                <a:solidFill>
                  <a:srgbClr val="373A36"/>
                </a:solidFill>
                <a:effectLst/>
                <a:uLnTx/>
                <a:uFillTx/>
                <a:latin typeface="Arial" panose="020B0604020202020204"/>
                <a:ea typeface="+mn-ea"/>
                <a:cs typeface="+mn-cs"/>
              </a:rPr>
              <a:t> exacerbation rate</a:t>
            </a:r>
            <a:br>
              <a:rPr kumimoji="0" lang="en-US" sz="14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373A36"/>
                </a:solidFill>
                <a:effectLst/>
                <a:uLnTx/>
                <a:uFillTx/>
                <a:latin typeface="Arial" panose="020B0604020202020204"/>
                <a:ea typeface="+mn-ea"/>
                <a:cs typeface="+mn-cs"/>
              </a:rPr>
              <a:t>(per patient per year)</a:t>
            </a:r>
            <a:endParaRPr kumimoji="0" lang="en-US" sz="1400" b="1" i="0" u="none" strike="noStrike" kern="1200" cap="none" spc="0" normalizeH="0" baseline="30000" noProof="0">
              <a:ln>
                <a:noFill/>
              </a:ln>
              <a:solidFill>
                <a:srgbClr val="373A36"/>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2DD67435-FC87-5A0E-D2C2-C5EB3EE4891A}"/>
              </a:ext>
            </a:extLst>
          </p:cNvPr>
          <p:cNvSpPr txBox="1"/>
          <p:nvPr/>
        </p:nvSpPr>
        <p:spPr>
          <a:xfrm>
            <a:off x="4593820" y="2002484"/>
            <a:ext cx="3814310"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39% reduction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Prompt versus very delayed initiation</a:t>
            </a:r>
            <a:b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br>
            <a:endParaRPr kumimoji="0" lang="en-GB" sz="11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21" name="Left Bracket 20">
            <a:extLst>
              <a:ext uri="{FF2B5EF4-FFF2-40B4-BE49-F238E27FC236}">
                <a16:creationId xmlns:a16="http://schemas.microsoft.com/office/drawing/2014/main" id="{A93526E3-BB78-5166-248F-A41A425F2EF8}"/>
              </a:ext>
            </a:extLst>
          </p:cNvPr>
          <p:cNvSpPr/>
          <p:nvPr/>
        </p:nvSpPr>
        <p:spPr>
          <a:xfrm rot="5400000">
            <a:off x="6293018" y="906937"/>
            <a:ext cx="396537" cy="2352676"/>
          </a:xfrm>
          <a:prstGeom prst="leftBracket">
            <a:avLst>
              <a:gd name="adj" fmla="val 0"/>
            </a:avLst>
          </a:prstGeom>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Arrow: Chevron 15">
            <a:extLst>
              <a:ext uri="{FF2B5EF4-FFF2-40B4-BE49-F238E27FC236}">
                <a16:creationId xmlns:a16="http://schemas.microsoft.com/office/drawing/2014/main" id="{07147BED-EA28-4841-7E07-7D99BB0AAB99}"/>
              </a:ext>
            </a:extLst>
          </p:cNvPr>
          <p:cNvSpPr/>
          <p:nvPr/>
        </p:nvSpPr>
        <p:spPr>
          <a:xfrm rot="5400000">
            <a:off x="6333060" y="2571980"/>
            <a:ext cx="311049" cy="417639"/>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Gotham Light"/>
              <a:ea typeface="+mn-ea"/>
              <a:cs typeface="+mn-cs"/>
            </a:endParaRPr>
          </a:p>
        </p:txBody>
      </p:sp>
      <p:sp>
        <p:nvSpPr>
          <p:cNvPr id="23" name="Rectangle 22">
            <a:extLst>
              <a:ext uri="{FF2B5EF4-FFF2-40B4-BE49-F238E27FC236}">
                <a16:creationId xmlns:a16="http://schemas.microsoft.com/office/drawing/2014/main" id="{63028503-9CA6-F5B8-5F32-357535510570}"/>
              </a:ext>
            </a:extLst>
          </p:cNvPr>
          <p:cNvSpPr/>
          <p:nvPr/>
        </p:nvSpPr>
        <p:spPr>
          <a:xfrm>
            <a:off x="9473317" y="1951227"/>
            <a:ext cx="2383200" cy="2996155"/>
          </a:xfrm>
          <a:prstGeom prst="rect">
            <a:avLst/>
          </a:prstGeom>
          <a:solidFill>
            <a:schemeClr val="bg2">
              <a:lumMod val="75000"/>
            </a:schemeClr>
          </a:solidFill>
          <a:ln w="12700" cap="flat" cmpd="sng" algn="ctr">
            <a:noFill/>
            <a:prstDash val="sysDash"/>
            <a:miter lim="800000"/>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a:ln>
                <a:noFill/>
              </a:ln>
              <a:solidFill>
                <a:prstClr val="white"/>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0" cap="none" spc="0" normalizeH="0" baseline="0" noProof="0">
                <a:ln>
                  <a:noFill/>
                </a:ln>
                <a:solidFill>
                  <a:prstClr val="white"/>
                </a:solidFill>
                <a:effectLst/>
                <a:uLnTx/>
                <a:uFillTx/>
                <a:latin typeface="Arial" panose="020B0604020202020204"/>
                <a:ea typeface="+mn-ea"/>
                <a:cs typeface="+mn-cs"/>
              </a:rPr>
              <a:t>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prstClr val="white"/>
                </a:solidFill>
                <a:effectLst/>
                <a:uLnTx/>
                <a:uFillTx/>
                <a:latin typeface="Arial" panose="020B0604020202020204"/>
                <a:ea typeface="+mn-ea"/>
                <a:cs typeface="+mn-cs"/>
              </a:rPr>
              <a:t>increase in mean number of exacerbations</a:t>
            </a:r>
            <a:r>
              <a:rPr kumimoji="0" lang="en-GB" sz="2000" b="1" i="0" u="none" strike="noStrike" kern="0" cap="none" spc="0" normalizeH="0" baseline="30000" noProof="0">
                <a:ln>
                  <a:noFill/>
                </a:ln>
                <a:solidFill>
                  <a:prstClr val="white"/>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prstClr val="white"/>
                </a:solidFill>
                <a:effectLst/>
                <a:uLnTx/>
                <a:uFillTx/>
                <a:latin typeface="Arial" panose="020B060402020202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br>
              <a:rPr kumimoji="0" lang="en-GB" sz="2000" b="0" i="0" u="none" strike="noStrike" kern="0" cap="none" spc="0" normalizeH="0" baseline="0" noProof="0">
                <a:ln>
                  <a:noFill/>
                </a:ln>
                <a:solidFill>
                  <a:prstClr val="white"/>
                </a:solidFill>
                <a:effectLst/>
                <a:uLnTx/>
                <a:uFillTx/>
                <a:latin typeface="Arial" panose="020B0604020202020204"/>
                <a:ea typeface="+mn-ea"/>
                <a:cs typeface="+mn-cs"/>
              </a:rPr>
            </a:br>
            <a:r>
              <a:rPr kumimoji="0" lang="en-GB" sz="1800" b="0" i="0" u="none" strike="noStrike" kern="0" cap="none" spc="0" normalizeH="0" baseline="0" noProof="0">
                <a:ln>
                  <a:noFill/>
                </a:ln>
                <a:solidFill>
                  <a:prstClr val="white"/>
                </a:solidFill>
                <a:effectLst/>
                <a:uLnTx/>
                <a:uFillTx/>
                <a:latin typeface="Arial" panose="020B0604020202020204"/>
                <a:ea typeface="+mn-ea"/>
                <a:cs typeface="+mn-cs"/>
              </a:rPr>
              <a:t>for each </a:t>
            </a:r>
            <a: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t>30-day delay </a:t>
            </a:r>
            <a:r>
              <a:rPr kumimoji="0" lang="en-GB" sz="1800" b="0" i="0" u="none" strike="noStrike" kern="0" cap="none" spc="0" normalizeH="0" baseline="0" noProof="0">
                <a:ln>
                  <a:noFill/>
                </a:ln>
                <a:solidFill>
                  <a:prstClr val="white"/>
                </a:solidFill>
                <a:effectLst/>
                <a:uLnTx/>
                <a:uFillTx/>
                <a:latin typeface="Arial" panose="020B0604020202020204"/>
                <a:ea typeface="+mn-ea"/>
                <a:cs typeface="+mn-cs"/>
              </a:rPr>
              <a:t>in triple therapy initiation</a:t>
            </a:r>
            <a:endParaRPr kumimoji="0" lang="en-GB" sz="1800" b="0" i="0" u="none" strike="noStrike" kern="0" cap="none" spc="0" normalizeH="0" baseline="30000" noProof="0">
              <a:ln>
                <a:noFill/>
              </a:ln>
              <a:solidFill>
                <a:prstClr val="white"/>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br>
              <a:rPr kumimoji="0" lang="en-GB" sz="1600" b="0" i="0" u="none" strike="noStrike" kern="1200" cap="none" spc="0" normalizeH="0" baseline="0" noProof="0">
                <a:ln>
                  <a:noFill/>
                </a:ln>
                <a:solidFill>
                  <a:prstClr val="white"/>
                </a:solidFill>
                <a:effectLst/>
                <a:uLnTx/>
                <a:uFillTx/>
                <a:latin typeface="Arial" panose="020B0604020202020204"/>
                <a:ea typeface="+mn-ea"/>
                <a:cs typeface="+mn-cs"/>
              </a:rPr>
            </a:br>
            <a:endParaRPr kumimoji="0" lang="en-GB" sz="1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4" name="Arrow: Chevron 15">
            <a:extLst>
              <a:ext uri="{FF2B5EF4-FFF2-40B4-BE49-F238E27FC236}">
                <a16:creationId xmlns:a16="http://schemas.microsoft.com/office/drawing/2014/main" id="{A51AC409-C85F-A01E-F9D3-1FEE9286AC51}"/>
              </a:ext>
            </a:extLst>
          </p:cNvPr>
          <p:cNvSpPr/>
          <p:nvPr/>
        </p:nvSpPr>
        <p:spPr>
          <a:xfrm rot="16200000" flipV="1">
            <a:off x="10499000" y="3411891"/>
            <a:ext cx="382334" cy="635292"/>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Gotham Light"/>
              <a:ea typeface="+mn-ea"/>
              <a:cs typeface="+mn-cs"/>
            </a:endParaRPr>
          </a:p>
        </p:txBody>
      </p:sp>
      <p:sp>
        <p:nvSpPr>
          <p:cNvPr id="25" name="TextBox 24">
            <a:extLst>
              <a:ext uri="{FF2B5EF4-FFF2-40B4-BE49-F238E27FC236}">
                <a16:creationId xmlns:a16="http://schemas.microsoft.com/office/drawing/2014/main" id="{31480F01-4342-C6ED-558E-DB84FC158A03}"/>
              </a:ext>
            </a:extLst>
          </p:cNvPr>
          <p:cNvSpPr txBox="1"/>
          <p:nvPr/>
        </p:nvSpPr>
        <p:spPr>
          <a:xfrm>
            <a:off x="457320" y="2936324"/>
            <a:ext cx="2142191" cy="1077218"/>
          </a:xfrm>
          <a:prstGeom prst="rect">
            <a:avLst/>
          </a:prstGeom>
          <a:solidFill>
            <a:schemeClr val="bg1">
              <a:lumMod val="95000"/>
            </a:schemeClr>
          </a:solidFill>
        </p:spPr>
        <p:txBody>
          <a:bodyPr wrap="square" rtlCol="0">
            <a:spAutoFit/>
          </a:bodyPr>
          <a:lstStyle>
            <a:defPPr>
              <a:defRPr lang="en-US"/>
            </a:defPPr>
            <a:lvl1pPr algn="ctr">
              <a:buClr>
                <a:srgbClr val="7F134C"/>
              </a:buClr>
              <a:defRPr kumimoji="0" sz="1600" b="0" i="0" u="none" strike="noStrike" kern="0" cap="none" spc="0" normalizeH="0" baseline="0">
                <a:ln>
                  <a:noFill/>
                </a:ln>
                <a:solidFill>
                  <a:schemeClr val="tx2"/>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GB" sz="1600" b="0" i="0" u="none" strike="noStrike" kern="0" cap="none" spc="0" normalizeH="0" baseline="0" noProof="0">
                <a:ln>
                  <a:noFill/>
                </a:ln>
                <a:solidFill>
                  <a:srgbClr val="373A36"/>
                </a:solidFill>
                <a:effectLst/>
                <a:uLnTx/>
                <a:uFillTx/>
                <a:latin typeface="Arial" panose="020B0604020202020204"/>
                <a:ea typeface="+mn-ea"/>
                <a:cs typeface="+mn-cs"/>
              </a:rPr>
              <a:t>Retrospective observational analysis of US health insurance claims</a:t>
            </a:r>
            <a:r>
              <a:rPr kumimoji="0" lang="en-GB" sz="1600" b="0" i="0" u="none" strike="noStrike" kern="0" cap="none" spc="0" normalizeH="0" baseline="30000" noProof="0">
                <a:ln>
                  <a:noFill/>
                </a:ln>
                <a:solidFill>
                  <a:srgbClr val="373A36"/>
                </a:solidFill>
                <a:effectLst/>
                <a:uLnTx/>
                <a:uFillTx/>
                <a:latin typeface="Arial" panose="020B0604020202020204"/>
                <a:ea typeface="+mn-ea"/>
                <a:cs typeface="+mn-cs"/>
              </a:rPr>
              <a:t>‡</a:t>
            </a:r>
          </a:p>
        </p:txBody>
      </p:sp>
      <p:sp>
        <p:nvSpPr>
          <p:cNvPr id="26" name="Rectangle 25">
            <a:extLst>
              <a:ext uri="{FF2B5EF4-FFF2-40B4-BE49-F238E27FC236}">
                <a16:creationId xmlns:a16="http://schemas.microsoft.com/office/drawing/2014/main" id="{50878F60-4A80-5516-E7CE-25AC39A1578D}"/>
              </a:ext>
            </a:extLst>
          </p:cNvPr>
          <p:cNvSpPr/>
          <p:nvPr/>
        </p:nvSpPr>
        <p:spPr>
          <a:xfrm>
            <a:off x="9429750" y="-2146"/>
            <a:ext cx="2762251"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REAL-WORLD EVIDENCE</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329026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C2CF44-5126-F84B-3067-7F3BFA68C0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EC1EA-E5F7-9C7C-9732-03057863E078}"/>
              </a:ext>
            </a:extLst>
          </p:cNvPr>
          <p:cNvSpPr>
            <a:spLocks noGrp="1"/>
          </p:cNvSpPr>
          <p:nvPr>
            <p:ph type="title" idx="4294967295"/>
          </p:nvPr>
        </p:nvSpPr>
        <p:spPr>
          <a:xfrm>
            <a:off x="340936" y="213414"/>
            <a:ext cx="11516102" cy="935774"/>
          </a:xfrm>
        </p:spPr>
        <p:txBody>
          <a:bodyPr/>
          <a:lstStyle/>
          <a:p>
            <a:r>
              <a:rPr lang="en-GB"/>
              <a:t>Optimising COPD management could protect patients’ lungs and heart</a:t>
            </a:r>
            <a:r>
              <a:rPr lang="en-GB" baseline="30000"/>
              <a:t>1</a:t>
            </a:r>
          </a:p>
        </p:txBody>
      </p:sp>
      <p:sp>
        <p:nvSpPr>
          <p:cNvPr id="3" name="Text Placeholder 2">
            <a:extLst>
              <a:ext uri="{FF2B5EF4-FFF2-40B4-BE49-F238E27FC236}">
                <a16:creationId xmlns:a16="http://schemas.microsoft.com/office/drawing/2014/main" id="{5AD6154C-B044-0654-F394-739C2455299F}"/>
              </a:ext>
            </a:extLst>
          </p:cNvPr>
          <p:cNvSpPr>
            <a:spLocks noGrp="1"/>
          </p:cNvSpPr>
          <p:nvPr>
            <p:ph type="body" sz="quarter" idx="10"/>
          </p:nvPr>
        </p:nvSpPr>
        <p:spPr>
          <a:xfrm>
            <a:off x="341312" y="6106253"/>
            <a:ext cx="10348855" cy="590001"/>
          </a:xfrm>
        </p:spPr>
        <p:txBody>
          <a:bodyPr/>
          <a:lstStyle/>
          <a:p>
            <a:endPar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endParaRPr>
          </a:p>
          <a:p>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Figure adapted from Singh D, et al. Adv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Ther</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2024;41:2151–2167</a:t>
            </a:r>
          </a:p>
          <a:p>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1. Singh D, et al. Adv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Ther</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2024;41:2151–2167; 2. Finkelstein J, et al. Int J Chron Obstruct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Pulmon</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Dis 2009;4:337–349; 3.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Amegadzie</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JE, et al. Thorax 2024;79:718–724</a:t>
            </a:r>
          </a:p>
        </p:txBody>
      </p:sp>
      <p:sp>
        <p:nvSpPr>
          <p:cNvPr id="1354" name="Rectangle 1353">
            <a:extLst>
              <a:ext uri="{FF2B5EF4-FFF2-40B4-BE49-F238E27FC236}">
                <a16:creationId xmlns:a16="http://schemas.microsoft.com/office/drawing/2014/main" id="{F392119D-4C47-2D6F-8C8C-146207FB0B58}"/>
              </a:ext>
            </a:extLst>
          </p:cNvPr>
          <p:cNvSpPr/>
          <p:nvPr/>
        </p:nvSpPr>
        <p:spPr>
          <a:xfrm>
            <a:off x="2056282" y="4358207"/>
            <a:ext cx="2827960" cy="1748046"/>
          </a:xfrm>
          <a:prstGeom prst="rect">
            <a:avLst/>
          </a:prstGeom>
          <a:solidFill>
            <a:schemeClr val="bg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355" name="Group 1354">
            <a:extLst>
              <a:ext uri="{FF2B5EF4-FFF2-40B4-BE49-F238E27FC236}">
                <a16:creationId xmlns:a16="http://schemas.microsoft.com/office/drawing/2014/main" id="{97023574-3303-B0E6-9E29-2FB097DC7445}"/>
              </a:ext>
            </a:extLst>
          </p:cNvPr>
          <p:cNvGrpSpPr/>
          <p:nvPr/>
        </p:nvGrpSpPr>
        <p:grpSpPr>
          <a:xfrm>
            <a:off x="789873" y="4462782"/>
            <a:ext cx="2606726" cy="1354217"/>
            <a:chOff x="7901243" y="1212419"/>
            <a:chExt cx="4137797" cy="1354217"/>
          </a:xfrm>
        </p:grpSpPr>
        <p:sp>
          <p:nvSpPr>
            <p:cNvPr id="1356" name="TextBox 23">
              <a:extLst>
                <a:ext uri="{FF2B5EF4-FFF2-40B4-BE49-F238E27FC236}">
                  <a16:creationId xmlns:a16="http://schemas.microsoft.com/office/drawing/2014/main" id="{F614AF17-1DB8-6052-DC3B-61F12AB10093}"/>
                </a:ext>
              </a:extLst>
            </p:cNvPr>
            <p:cNvSpPr txBox="1"/>
            <p:nvPr/>
          </p:nvSpPr>
          <p:spPr>
            <a:xfrm>
              <a:off x="8424486" y="1212419"/>
              <a:ext cx="3614554" cy="1354217"/>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Strong association, with substantial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Emerging association, with some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Suspected association, with data yet to be generated</a:t>
              </a:r>
            </a:p>
          </p:txBody>
        </p:sp>
        <p:cxnSp>
          <p:nvCxnSpPr>
            <p:cNvPr id="1357" name="Straight Connector 1356">
              <a:extLst>
                <a:ext uri="{FF2B5EF4-FFF2-40B4-BE49-F238E27FC236}">
                  <a16:creationId xmlns:a16="http://schemas.microsoft.com/office/drawing/2014/main" id="{10A9ADC1-D686-1C28-5A83-21BD64A9918B}"/>
                </a:ext>
              </a:extLst>
            </p:cNvPr>
            <p:cNvCxnSpPr>
              <a:cxnSpLocks/>
            </p:cNvCxnSpPr>
            <p:nvPr/>
          </p:nvCxnSpPr>
          <p:spPr>
            <a:xfrm flipV="1">
              <a:off x="7901243" y="1336070"/>
              <a:ext cx="487581" cy="3558"/>
            </a:xfrm>
            <a:prstGeom prst="line">
              <a:avLst/>
            </a:prstGeom>
            <a:ln w="19050">
              <a:solidFill>
                <a:srgbClr val="003865"/>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8" name="Straight Connector 1357">
              <a:extLst>
                <a:ext uri="{FF2B5EF4-FFF2-40B4-BE49-F238E27FC236}">
                  <a16:creationId xmlns:a16="http://schemas.microsoft.com/office/drawing/2014/main" id="{71B2A361-3995-C5E4-F4D6-DC09A1771940}"/>
                </a:ext>
              </a:extLst>
            </p:cNvPr>
            <p:cNvCxnSpPr>
              <a:cxnSpLocks/>
            </p:cNvCxnSpPr>
            <p:nvPr/>
          </p:nvCxnSpPr>
          <p:spPr>
            <a:xfrm>
              <a:off x="7901243" y="1794086"/>
              <a:ext cx="490580" cy="0"/>
            </a:xfrm>
            <a:prstGeom prst="line">
              <a:avLst/>
            </a:prstGeom>
            <a:ln w="19050">
              <a:solidFill>
                <a:srgbClr val="003865"/>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9" name="Straight Connector 1358">
              <a:extLst>
                <a:ext uri="{FF2B5EF4-FFF2-40B4-BE49-F238E27FC236}">
                  <a16:creationId xmlns:a16="http://schemas.microsoft.com/office/drawing/2014/main" id="{8277D74C-557B-6AD7-50EE-E98EFFE7647E}"/>
                </a:ext>
              </a:extLst>
            </p:cNvPr>
            <p:cNvCxnSpPr>
              <a:cxnSpLocks/>
            </p:cNvCxnSpPr>
            <p:nvPr/>
          </p:nvCxnSpPr>
          <p:spPr>
            <a:xfrm flipH="1">
              <a:off x="7904236" y="2276418"/>
              <a:ext cx="520250" cy="0"/>
            </a:xfrm>
            <a:prstGeom prst="line">
              <a:avLst/>
            </a:prstGeom>
            <a:ln w="19050">
              <a:solidFill>
                <a:srgbClr val="6688A3"/>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783021F4-21E2-2857-7295-6A4DC5352773}"/>
              </a:ext>
            </a:extLst>
          </p:cNvPr>
          <p:cNvSpPr txBox="1"/>
          <p:nvPr/>
        </p:nvSpPr>
        <p:spPr>
          <a:xfrm>
            <a:off x="412291" y="1698006"/>
            <a:ext cx="2678382" cy="1477328"/>
          </a:xfrm>
          <a:prstGeom prst="rect">
            <a:avLst/>
          </a:prstGeom>
          <a:solidFill>
            <a:srgbClr val="CCD7E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7F134C"/>
              </a:buClr>
              <a:buSzTx/>
              <a:buFontTx/>
              <a:buNone/>
              <a:tabLst/>
              <a:defRPr/>
            </a:pP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COPD has been identified as an independent risk factor for cardiovascular disease</a:t>
            </a:r>
            <a:r>
              <a:rPr kumimoji="0" lang="en-US" sz="1800" b="0" i="0" u="none" strike="noStrike" kern="1200" cap="none" spc="0" normalizeH="0" baseline="30000" noProof="0">
                <a:ln>
                  <a:noFill/>
                </a:ln>
                <a:solidFill>
                  <a:srgbClr val="000000"/>
                </a:solidFill>
                <a:effectLst/>
                <a:uLnTx/>
                <a:uFillTx/>
                <a:latin typeface="Arial" panose="020B0604020202020204"/>
                <a:ea typeface="+mn-ea"/>
                <a:cs typeface="+mn-cs"/>
              </a:rPr>
              <a:t>2,3</a:t>
            </a: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9903AA28-C742-23A6-4926-B96E84C71732}"/>
              </a:ext>
            </a:extLst>
          </p:cNvPr>
          <p:cNvSpPr txBox="1"/>
          <p:nvPr/>
        </p:nvSpPr>
        <p:spPr>
          <a:xfrm>
            <a:off x="6103226" y="4135548"/>
            <a:ext cx="1056836" cy="230832"/>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EARLY DEATH</a:t>
            </a:r>
          </a:p>
        </p:txBody>
      </p:sp>
      <p:sp>
        <p:nvSpPr>
          <p:cNvPr id="6" name="TextBox 5">
            <a:extLst>
              <a:ext uri="{FF2B5EF4-FFF2-40B4-BE49-F238E27FC236}">
                <a16:creationId xmlns:a16="http://schemas.microsoft.com/office/drawing/2014/main" id="{3C161024-D822-0882-55DA-AB537511D2F8}"/>
              </a:ext>
            </a:extLst>
          </p:cNvPr>
          <p:cNvSpPr txBox="1"/>
          <p:nvPr/>
        </p:nvSpPr>
        <p:spPr>
          <a:xfrm>
            <a:off x="6010304" y="2740680"/>
            <a:ext cx="124268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SYMPTOMS</a:t>
            </a:r>
          </a:p>
        </p:txBody>
      </p:sp>
      <p:grpSp>
        <p:nvGrpSpPr>
          <p:cNvPr id="7" name="Group 6">
            <a:extLst>
              <a:ext uri="{FF2B5EF4-FFF2-40B4-BE49-F238E27FC236}">
                <a16:creationId xmlns:a16="http://schemas.microsoft.com/office/drawing/2014/main" id="{C4382E8A-51F0-17D0-B80C-8E0CF5DFC83F}"/>
              </a:ext>
            </a:extLst>
          </p:cNvPr>
          <p:cNvGrpSpPr/>
          <p:nvPr/>
        </p:nvGrpSpPr>
        <p:grpSpPr>
          <a:xfrm>
            <a:off x="6183652" y="1787822"/>
            <a:ext cx="895986" cy="899364"/>
            <a:chOff x="10967448" y="78582"/>
            <a:chExt cx="1146558" cy="1146556"/>
          </a:xfrm>
        </p:grpSpPr>
        <p:sp>
          <p:nvSpPr>
            <p:cNvPr id="8" name="Oval 7">
              <a:extLst>
                <a:ext uri="{FF2B5EF4-FFF2-40B4-BE49-F238E27FC236}">
                  <a16:creationId xmlns:a16="http://schemas.microsoft.com/office/drawing/2014/main" id="{6370823E-CFF0-3744-1347-9C5E9C16B865}"/>
                </a:ext>
              </a:extLst>
            </p:cNvPr>
            <p:cNvSpPr/>
            <p:nvPr/>
          </p:nvSpPr>
          <p:spPr>
            <a:xfrm>
              <a:off x="10967448" y="78582"/>
              <a:ext cx="1146558" cy="1146556"/>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Arial"/>
                <a:ea typeface="+mn-ea"/>
                <a:cs typeface="+mn-cs"/>
              </a:endParaRPr>
            </a:p>
          </p:txBody>
        </p:sp>
        <p:sp>
          <p:nvSpPr>
            <p:cNvPr id="9" name="Freeform: Shape 2246">
              <a:extLst>
                <a:ext uri="{FF2B5EF4-FFF2-40B4-BE49-F238E27FC236}">
                  <a16:creationId xmlns:a16="http://schemas.microsoft.com/office/drawing/2014/main" id="{18B24B63-350B-089E-569C-E93BD7E4A9F3}"/>
                </a:ext>
              </a:extLst>
            </p:cNvPr>
            <p:cNvSpPr/>
            <p:nvPr/>
          </p:nvSpPr>
          <p:spPr>
            <a:xfrm rot="16833421">
              <a:off x="11112807" y="235336"/>
              <a:ext cx="856600" cy="859138"/>
            </a:xfrm>
            <a:custGeom>
              <a:avLst/>
              <a:gdLst>
                <a:gd name="connsiteX0" fmla="*/ 872816 w 872816"/>
                <a:gd name="connsiteY0" fmla="*/ 437054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0" name="Freeform: Shape 2247">
              <a:extLst>
                <a:ext uri="{FF2B5EF4-FFF2-40B4-BE49-F238E27FC236}">
                  <a16:creationId xmlns:a16="http://schemas.microsoft.com/office/drawing/2014/main" id="{2219B323-44B7-CE41-F3A5-4BC03C09093A}"/>
                </a:ext>
              </a:extLst>
            </p:cNvPr>
            <p:cNvSpPr/>
            <p:nvPr/>
          </p:nvSpPr>
          <p:spPr>
            <a:xfrm>
              <a:off x="11001125" y="110875"/>
              <a:ext cx="1080000" cy="1080000"/>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1" name="Group 10">
              <a:extLst>
                <a:ext uri="{FF2B5EF4-FFF2-40B4-BE49-F238E27FC236}">
                  <a16:creationId xmlns:a16="http://schemas.microsoft.com/office/drawing/2014/main" id="{075A1945-2BE4-F8CB-7400-172AF3FF4783}"/>
                </a:ext>
              </a:extLst>
            </p:cNvPr>
            <p:cNvGrpSpPr/>
            <p:nvPr/>
          </p:nvGrpSpPr>
          <p:grpSpPr>
            <a:xfrm>
              <a:off x="11193319" y="180162"/>
              <a:ext cx="647763" cy="913162"/>
              <a:chOff x="11193319" y="180162"/>
              <a:chExt cx="647763" cy="913162"/>
            </a:xfrm>
          </p:grpSpPr>
          <p:sp>
            <p:nvSpPr>
              <p:cNvPr id="12" name="Free-form: Shape 709">
                <a:extLst>
                  <a:ext uri="{FF2B5EF4-FFF2-40B4-BE49-F238E27FC236}">
                    <a16:creationId xmlns:a16="http://schemas.microsoft.com/office/drawing/2014/main" id="{DC6D67BD-C2C5-5D11-29BB-458154D88C0F}"/>
                  </a:ext>
                </a:extLst>
              </p:cNvPr>
              <p:cNvSpPr/>
              <p:nvPr/>
            </p:nvSpPr>
            <p:spPr>
              <a:xfrm>
                <a:off x="11193319" y="490295"/>
                <a:ext cx="531205" cy="603029"/>
              </a:xfrm>
              <a:custGeom>
                <a:avLst/>
                <a:gdLst>
                  <a:gd name="connsiteX0" fmla="*/ 242473 w 531205"/>
                  <a:gd name="connsiteY0" fmla="*/ 0 h 603029"/>
                  <a:gd name="connsiteX1" fmla="*/ 413449 w 531205"/>
                  <a:gd name="connsiteY1" fmla="*/ 71497 h 603029"/>
                  <a:gd name="connsiteX2" fmla="*/ 457368 w 531205"/>
                  <a:gd name="connsiteY2" fmla="*/ 245709 h 603029"/>
                  <a:gd name="connsiteX3" fmla="*/ 457345 w 531205"/>
                  <a:gd name="connsiteY3" fmla="*/ 245709 h 603029"/>
                  <a:gd name="connsiteX4" fmla="*/ 511490 w 531205"/>
                  <a:gd name="connsiteY4" fmla="*/ 411089 h 603029"/>
                  <a:gd name="connsiteX5" fmla="*/ 524723 w 531205"/>
                  <a:gd name="connsiteY5" fmla="*/ 528130 h 603029"/>
                  <a:gd name="connsiteX6" fmla="*/ 531205 w 531205"/>
                  <a:gd name="connsiteY6" fmla="*/ 560929 h 603029"/>
                  <a:gd name="connsiteX7" fmla="*/ 518832 w 531205"/>
                  <a:gd name="connsiteY7" fmla="*/ 567755 h 603029"/>
                  <a:gd name="connsiteX8" fmla="*/ 269319 w 531205"/>
                  <a:gd name="connsiteY8" fmla="*/ 595660 h 603029"/>
                  <a:gd name="connsiteX9" fmla="*/ 185805 w 531205"/>
                  <a:gd name="connsiteY9" fmla="*/ 571245 h 603029"/>
                  <a:gd name="connsiteX10" fmla="*/ 139924 w 531205"/>
                  <a:gd name="connsiteY10" fmla="*/ 547101 h 603029"/>
                  <a:gd name="connsiteX11" fmla="*/ 140698 w 531205"/>
                  <a:gd name="connsiteY11" fmla="*/ 495385 h 603029"/>
                  <a:gd name="connsiteX12" fmla="*/ 138185 w 531205"/>
                  <a:gd name="connsiteY12" fmla="*/ 304282 h 603029"/>
                  <a:gd name="connsiteX13" fmla="*/ 106021 w 531205"/>
                  <a:gd name="connsiteY13" fmla="*/ 467549 h 603029"/>
                  <a:gd name="connsiteX14" fmla="*/ 106021 w 531205"/>
                  <a:gd name="connsiteY14" fmla="*/ 527821 h 603029"/>
                  <a:gd name="connsiteX15" fmla="*/ 46609 w 531205"/>
                  <a:gd name="connsiteY15" fmla="*/ 479748 h 603029"/>
                  <a:gd name="connsiteX16" fmla="*/ 0 w 531205"/>
                  <a:gd name="connsiteY16" fmla="*/ 424203 h 603029"/>
                  <a:gd name="connsiteX17" fmla="*/ 4261 w 531205"/>
                  <a:gd name="connsiteY17" fmla="*/ 348023 h 603029"/>
                  <a:gd name="connsiteX18" fmla="*/ 63249 w 531205"/>
                  <a:gd name="connsiteY18" fmla="*/ 100379 h 603029"/>
                  <a:gd name="connsiteX19" fmla="*/ 242473 w 531205"/>
                  <a:gd name="connsiteY19" fmla="*/ 0 h 60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205" h="603029">
                    <a:moveTo>
                      <a:pt x="242473" y="0"/>
                    </a:moveTo>
                    <a:lnTo>
                      <a:pt x="413449" y="71497"/>
                    </a:lnTo>
                    <a:lnTo>
                      <a:pt x="457368" y="245709"/>
                    </a:lnTo>
                    <a:lnTo>
                      <a:pt x="457345" y="245709"/>
                    </a:lnTo>
                    <a:lnTo>
                      <a:pt x="511490" y="411089"/>
                    </a:lnTo>
                    <a:cubicBezTo>
                      <a:pt x="513445" y="455962"/>
                      <a:pt x="519329" y="497656"/>
                      <a:pt x="524723" y="528130"/>
                    </a:cubicBezTo>
                    <a:lnTo>
                      <a:pt x="531205" y="560929"/>
                    </a:lnTo>
                    <a:lnTo>
                      <a:pt x="518832" y="567755"/>
                    </a:lnTo>
                    <a:cubicBezTo>
                      <a:pt x="442971" y="600594"/>
                      <a:pt x="356780" y="611960"/>
                      <a:pt x="269319" y="595660"/>
                    </a:cubicBezTo>
                    <a:cubicBezTo>
                      <a:pt x="240165" y="590227"/>
                      <a:pt x="212251" y="581977"/>
                      <a:pt x="185805" y="571245"/>
                    </a:cubicBezTo>
                    <a:lnTo>
                      <a:pt x="139924" y="547101"/>
                    </a:lnTo>
                    <a:lnTo>
                      <a:pt x="140698" y="495385"/>
                    </a:lnTo>
                    <a:cubicBezTo>
                      <a:pt x="140865" y="401872"/>
                      <a:pt x="138185" y="304282"/>
                      <a:pt x="138185" y="304282"/>
                    </a:cubicBezTo>
                    <a:lnTo>
                      <a:pt x="106021" y="467549"/>
                    </a:lnTo>
                    <a:lnTo>
                      <a:pt x="106021" y="527821"/>
                    </a:lnTo>
                    <a:lnTo>
                      <a:pt x="46609" y="479748"/>
                    </a:lnTo>
                    <a:lnTo>
                      <a:pt x="0" y="424203"/>
                    </a:lnTo>
                    <a:lnTo>
                      <a:pt x="4261" y="348023"/>
                    </a:lnTo>
                    <a:cubicBezTo>
                      <a:pt x="19315" y="188651"/>
                      <a:pt x="63249" y="100379"/>
                      <a:pt x="63249" y="100379"/>
                    </a:cubicBezTo>
                    <a:cubicBezTo>
                      <a:pt x="143353" y="27533"/>
                      <a:pt x="242473" y="0"/>
                      <a:pt x="242473" y="0"/>
                    </a:cubicBezTo>
                    <a:close/>
                  </a:path>
                </a:pathLst>
              </a:custGeom>
              <a:solidFill>
                <a:srgbClr val="535353"/>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 name="Freeform: Shape 2349">
                <a:extLst>
                  <a:ext uri="{FF2B5EF4-FFF2-40B4-BE49-F238E27FC236}">
                    <a16:creationId xmlns:a16="http://schemas.microsoft.com/office/drawing/2014/main" id="{BD85F2B1-4B44-5DA0-2ED4-FA6BE395501C}"/>
                  </a:ext>
                </a:extLst>
              </p:cNvPr>
              <p:cNvSpPr/>
              <p:nvPr/>
            </p:nvSpPr>
            <p:spPr>
              <a:xfrm>
                <a:off x="11256611" y="584110"/>
                <a:ext cx="70911" cy="62304"/>
              </a:xfrm>
              <a:custGeom>
                <a:avLst/>
                <a:gdLst>
                  <a:gd name="connsiteX0" fmla="*/ 72125 w 72147"/>
                  <a:gd name="connsiteY0" fmla="*/ 63483 h 63483"/>
                  <a:gd name="connsiteX1" fmla="*/ 7524 w 72147"/>
                  <a:gd name="connsiteY1" fmla="*/ 0 h 63483"/>
                  <a:gd name="connsiteX2" fmla="*/ 0 w 72147"/>
                  <a:gd name="connsiteY2" fmla="*/ 6687 h 63483"/>
                  <a:gd name="connsiteX3" fmla="*/ 72148 w 72147"/>
                  <a:gd name="connsiteY3" fmla="*/ 63483 h 63483"/>
                </a:gdLst>
                <a:ahLst/>
                <a:cxnLst>
                  <a:cxn ang="0">
                    <a:pos x="connsiteX0" y="connsiteY0"/>
                  </a:cxn>
                  <a:cxn ang="0">
                    <a:pos x="connsiteX1" y="connsiteY1"/>
                  </a:cxn>
                  <a:cxn ang="0">
                    <a:pos x="connsiteX2" y="connsiteY2"/>
                  </a:cxn>
                  <a:cxn ang="0">
                    <a:pos x="connsiteX3" y="connsiteY3"/>
                  </a:cxn>
                </a:cxnLst>
                <a:rect l="l" t="t" r="r" b="b"/>
                <a:pathLst>
                  <a:path w="72147" h="63483">
                    <a:moveTo>
                      <a:pt x="72125" y="63483"/>
                    </a:moveTo>
                    <a:cubicBezTo>
                      <a:pt x="72125" y="63483"/>
                      <a:pt x="72788" y="1511"/>
                      <a:pt x="7524" y="0"/>
                    </a:cubicBezTo>
                    <a:cubicBezTo>
                      <a:pt x="5008" y="2176"/>
                      <a:pt x="2493" y="4420"/>
                      <a:pt x="0" y="6687"/>
                    </a:cubicBezTo>
                    <a:cubicBezTo>
                      <a:pt x="0" y="6687"/>
                      <a:pt x="53396" y="1420"/>
                      <a:pt x="72148" y="6348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 name="Freeform: Shape 2350">
                <a:extLst>
                  <a:ext uri="{FF2B5EF4-FFF2-40B4-BE49-F238E27FC236}">
                    <a16:creationId xmlns:a16="http://schemas.microsoft.com/office/drawing/2014/main" id="{487EE440-2887-8BD7-B86B-220DA719713C}"/>
                  </a:ext>
                </a:extLst>
              </p:cNvPr>
              <p:cNvSpPr/>
              <p:nvPr/>
            </p:nvSpPr>
            <p:spPr>
              <a:xfrm>
                <a:off x="11635132" y="793506"/>
                <a:ext cx="75115" cy="178744"/>
              </a:xfrm>
              <a:custGeom>
                <a:avLst/>
                <a:gdLst>
                  <a:gd name="connsiteX0" fmla="*/ 70890 w 76424"/>
                  <a:gd name="connsiteY0" fmla="*/ 109919 h 182128"/>
                  <a:gd name="connsiteX1" fmla="*/ 35376 w 76424"/>
                  <a:gd name="connsiteY1" fmla="*/ 1297 h 182128"/>
                  <a:gd name="connsiteX2" fmla="*/ 0 w 76424"/>
                  <a:gd name="connsiteY2" fmla="*/ 8992 h 182128"/>
                  <a:gd name="connsiteX3" fmla="*/ 19438 w 76424"/>
                  <a:gd name="connsiteY3" fmla="*/ 105728 h 182128"/>
                  <a:gd name="connsiteX4" fmla="*/ 42603 w 76424"/>
                  <a:gd name="connsiteY4" fmla="*/ 182128 h 182128"/>
                  <a:gd name="connsiteX5" fmla="*/ 76424 w 76424"/>
                  <a:gd name="connsiteY5" fmla="*/ 175899 h 182128"/>
                  <a:gd name="connsiteX6" fmla="*/ 70913 w 76424"/>
                  <a:gd name="connsiteY6" fmla="*/ 109919 h 18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24" h="182128">
                    <a:moveTo>
                      <a:pt x="70890" y="109919"/>
                    </a:moveTo>
                    <a:lnTo>
                      <a:pt x="35376" y="1297"/>
                    </a:lnTo>
                    <a:cubicBezTo>
                      <a:pt x="25475" y="-1222"/>
                      <a:pt x="12966" y="-764"/>
                      <a:pt x="0" y="8992"/>
                    </a:cubicBezTo>
                    <a:cubicBezTo>
                      <a:pt x="0" y="8992"/>
                      <a:pt x="13195" y="83124"/>
                      <a:pt x="19438" y="105728"/>
                    </a:cubicBezTo>
                    <a:cubicBezTo>
                      <a:pt x="19438" y="105728"/>
                      <a:pt x="26778" y="162204"/>
                      <a:pt x="42603" y="182128"/>
                    </a:cubicBezTo>
                    <a:cubicBezTo>
                      <a:pt x="42603" y="182128"/>
                      <a:pt x="57901" y="182128"/>
                      <a:pt x="76424" y="175899"/>
                    </a:cubicBezTo>
                    <a:cubicBezTo>
                      <a:pt x="73954" y="155448"/>
                      <a:pt x="71919" y="133096"/>
                      <a:pt x="70913" y="109919"/>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 name="Freeform: Shape 2351">
                <a:extLst>
                  <a:ext uri="{FF2B5EF4-FFF2-40B4-BE49-F238E27FC236}">
                    <a16:creationId xmlns:a16="http://schemas.microsoft.com/office/drawing/2014/main" id="{753D2443-7A6D-6A88-6EEA-6ABE327A4436}"/>
                  </a:ext>
                </a:extLst>
              </p:cNvPr>
              <p:cNvSpPr/>
              <p:nvPr/>
            </p:nvSpPr>
            <p:spPr>
              <a:xfrm>
                <a:off x="11459077" y="603665"/>
                <a:ext cx="127746" cy="383238"/>
              </a:xfrm>
              <a:custGeom>
                <a:avLst/>
                <a:gdLst>
                  <a:gd name="connsiteX0" fmla="*/ 118638 w 129972"/>
                  <a:gd name="connsiteY0" fmla="*/ 238223 h 390493"/>
                  <a:gd name="connsiteX1" fmla="*/ 87332 w 129972"/>
                  <a:gd name="connsiteY1" fmla="*/ 133608 h 390493"/>
                  <a:gd name="connsiteX2" fmla="*/ 0 w 129972"/>
                  <a:gd name="connsiteY2" fmla="*/ 0 h 390493"/>
                  <a:gd name="connsiteX3" fmla="*/ 33844 w 129972"/>
                  <a:gd name="connsiteY3" fmla="*/ 210695 h 390493"/>
                  <a:gd name="connsiteX4" fmla="*/ 33844 w 129972"/>
                  <a:gd name="connsiteY4" fmla="*/ 272209 h 390493"/>
                  <a:gd name="connsiteX5" fmla="*/ 27784 w 129972"/>
                  <a:gd name="connsiteY5" fmla="*/ 353509 h 390493"/>
                  <a:gd name="connsiteX6" fmla="*/ 118661 w 129972"/>
                  <a:gd name="connsiteY6" fmla="*/ 389900 h 390493"/>
                  <a:gd name="connsiteX7" fmla="*/ 118661 w 129972"/>
                  <a:gd name="connsiteY7" fmla="*/ 238223 h 39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72" h="390493">
                    <a:moveTo>
                      <a:pt x="118638" y="238223"/>
                    </a:moveTo>
                    <a:cubicBezTo>
                      <a:pt x="118638" y="238223"/>
                      <a:pt x="123875" y="194000"/>
                      <a:pt x="87332" y="133608"/>
                    </a:cubicBezTo>
                    <a:lnTo>
                      <a:pt x="0" y="0"/>
                    </a:lnTo>
                    <a:cubicBezTo>
                      <a:pt x="0" y="0"/>
                      <a:pt x="32632" y="171029"/>
                      <a:pt x="33844" y="210695"/>
                    </a:cubicBezTo>
                    <a:cubicBezTo>
                      <a:pt x="33844" y="210695"/>
                      <a:pt x="28996" y="241864"/>
                      <a:pt x="33844" y="272209"/>
                    </a:cubicBezTo>
                    <a:lnTo>
                      <a:pt x="27784" y="353509"/>
                    </a:lnTo>
                    <a:cubicBezTo>
                      <a:pt x="27784" y="353509"/>
                      <a:pt x="81089" y="395969"/>
                      <a:pt x="118661" y="389900"/>
                    </a:cubicBezTo>
                    <a:cubicBezTo>
                      <a:pt x="118661" y="389900"/>
                      <a:pt x="144113" y="300103"/>
                      <a:pt x="118661" y="23822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 name="Freeform: Shape 2352">
                <a:extLst>
                  <a:ext uri="{FF2B5EF4-FFF2-40B4-BE49-F238E27FC236}">
                    <a16:creationId xmlns:a16="http://schemas.microsoft.com/office/drawing/2014/main" id="{2DC2F5A9-8A57-D8F3-FEC3-AAFBF37D72DB}"/>
                  </a:ext>
                </a:extLst>
              </p:cNvPr>
              <p:cNvSpPr/>
              <p:nvPr/>
            </p:nvSpPr>
            <p:spPr>
              <a:xfrm>
                <a:off x="11431859" y="490295"/>
                <a:ext cx="243595" cy="321386"/>
              </a:xfrm>
              <a:custGeom>
                <a:avLst/>
                <a:gdLst>
                  <a:gd name="connsiteX0" fmla="*/ 247840 w 247839"/>
                  <a:gd name="connsiteY0" fmla="*/ 327470 h 327470"/>
                  <a:gd name="connsiteX1" fmla="*/ 222639 w 247839"/>
                  <a:gd name="connsiteY1" fmla="*/ 250360 h 327470"/>
                  <a:gd name="connsiteX2" fmla="*/ 177956 w 247839"/>
                  <a:gd name="connsiteY2" fmla="*/ 72850 h 327470"/>
                  <a:gd name="connsiteX3" fmla="*/ 4001 w 247839"/>
                  <a:gd name="connsiteY3" fmla="*/ 0 h 327470"/>
                  <a:gd name="connsiteX4" fmla="*/ 1760 w 247839"/>
                  <a:gd name="connsiteY4" fmla="*/ 664 h 327470"/>
                  <a:gd name="connsiteX5" fmla="*/ 37342 w 247839"/>
                  <a:gd name="connsiteY5" fmla="*/ 144509 h 327470"/>
                  <a:gd name="connsiteX6" fmla="*/ 202836 w 247839"/>
                  <a:gd name="connsiteY6" fmla="*/ 317577 h 327470"/>
                  <a:gd name="connsiteX7" fmla="*/ 247817 w 247839"/>
                  <a:gd name="connsiteY7" fmla="*/ 327470 h 32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839" h="327470">
                    <a:moveTo>
                      <a:pt x="247840" y="327470"/>
                    </a:moveTo>
                    <a:lnTo>
                      <a:pt x="222639" y="250360"/>
                    </a:lnTo>
                    <a:lnTo>
                      <a:pt x="177956" y="72850"/>
                    </a:lnTo>
                    <a:lnTo>
                      <a:pt x="4001" y="0"/>
                    </a:lnTo>
                    <a:cubicBezTo>
                      <a:pt x="4001" y="0"/>
                      <a:pt x="3223" y="229"/>
                      <a:pt x="1760" y="664"/>
                    </a:cubicBezTo>
                    <a:cubicBezTo>
                      <a:pt x="-3088" y="33688"/>
                      <a:pt x="67" y="83774"/>
                      <a:pt x="37342" y="144509"/>
                    </a:cubicBezTo>
                    <a:cubicBezTo>
                      <a:pt x="37342" y="144509"/>
                      <a:pt x="106791" y="286110"/>
                      <a:pt x="202836" y="317577"/>
                    </a:cubicBezTo>
                    <a:cubicBezTo>
                      <a:pt x="202836" y="317577"/>
                      <a:pt x="226938" y="326737"/>
                      <a:pt x="247817" y="327470"/>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 name="Freeform: Shape 2353">
                <a:extLst>
                  <a:ext uri="{FF2B5EF4-FFF2-40B4-BE49-F238E27FC236}">
                    <a16:creationId xmlns:a16="http://schemas.microsoft.com/office/drawing/2014/main" id="{277C0E13-76EA-1F1D-CD55-9E831D36ECD1}"/>
                  </a:ext>
                </a:extLst>
              </p:cNvPr>
              <p:cNvSpPr/>
              <p:nvPr/>
            </p:nvSpPr>
            <p:spPr>
              <a:xfrm>
                <a:off x="11640639" y="779119"/>
                <a:ext cx="120786" cy="178746"/>
              </a:xfrm>
              <a:custGeom>
                <a:avLst/>
                <a:gdLst>
                  <a:gd name="connsiteX0" fmla="*/ 0 w 122891"/>
                  <a:gd name="connsiteY0" fmla="*/ 8994 h 182130"/>
                  <a:gd name="connsiteX1" fmla="*/ 19438 w 122891"/>
                  <a:gd name="connsiteY1" fmla="*/ 105731 h 182130"/>
                  <a:gd name="connsiteX2" fmla="*/ 42603 w 122891"/>
                  <a:gd name="connsiteY2" fmla="*/ 182130 h 182130"/>
                  <a:gd name="connsiteX3" fmla="*/ 122891 w 122891"/>
                  <a:gd name="connsiteY3" fmla="*/ 143404 h 182130"/>
                  <a:gd name="connsiteX4" fmla="*/ 56003 w 122891"/>
                  <a:gd name="connsiteY4" fmla="*/ 12154 h 182130"/>
                  <a:gd name="connsiteX5" fmla="*/ 0 w 122891"/>
                  <a:gd name="connsiteY5" fmla="*/ 8994 h 1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91" h="182130">
                    <a:moveTo>
                      <a:pt x="0" y="8994"/>
                    </a:moveTo>
                    <a:cubicBezTo>
                      <a:pt x="0" y="8994"/>
                      <a:pt x="13195" y="83127"/>
                      <a:pt x="19438" y="105731"/>
                    </a:cubicBezTo>
                    <a:cubicBezTo>
                      <a:pt x="19438" y="105731"/>
                      <a:pt x="26778" y="162206"/>
                      <a:pt x="42603" y="182130"/>
                    </a:cubicBezTo>
                    <a:cubicBezTo>
                      <a:pt x="42603" y="182130"/>
                      <a:pt x="94421" y="182130"/>
                      <a:pt x="122891" y="143404"/>
                    </a:cubicBezTo>
                    <a:cubicBezTo>
                      <a:pt x="122891" y="143404"/>
                      <a:pt x="72399" y="90730"/>
                      <a:pt x="56003" y="12154"/>
                    </a:cubicBezTo>
                    <a:cubicBezTo>
                      <a:pt x="56003" y="12154"/>
                      <a:pt x="29156" y="-12946"/>
                      <a:pt x="0" y="899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 name="Freeform: Shape 2354">
                <a:extLst>
                  <a:ext uri="{FF2B5EF4-FFF2-40B4-BE49-F238E27FC236}">
                    <a16:creationId xmlns:a16="http://schemas.microsoft.com/office/drawing/2014/main" id="{68B79E98-C399-2414-F2CB-151A6413B79B}"/>
                  </a:ext>
                </a:extLst>
              </p:cNvPr>
              <p:cNvSpPr/>
              <p:nvPr/>
            </p:nvSpPr>
            <p:spPr>
              <a:xfrm>
                <a:off x="11640639" y="779097"/>
                <a:ext cx="58595" cy="32607"/>
              </a:xfrm>
              <a:custGeom>
                <a:avLst/>
                <a:gdLst>
                  <a:gd name="connsiteX0" fmla="*/ 59616 w 59616"/>
                  <a:gd name="connsiteY0" fmla="*/ 27132 h 33224"/>
                  <a:gd name="connsiteX1" fmla="*/ 56003 w 59616"/>
                  <a:gd name="connsiteY1" fmla="*/ 12154 h 33224"/>
                  <a:gd name="connsiteX2" fmla="*/ 0 w 59616"/>
                  <a:gd name="connsiteY2" fmla="*/ 8994 h 33224"/>
                  <a:gd name="connsiteX3" fmla="*/ 3361 w 59616"/>
                  <a:gd name="connsiteY3" fmla="*/ 27453 h 33224"/>
                  <a:gd name="connsiteX4" fmla="*/ 59616 w 59616"/>
                  <a:gd name="connsiteY4" fmla="*/ 27109 h 3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6" h="33224">
                    <a:moveTo>
                      <a:pt x="59616" y="27132"/>
                    </a:moveTo>
                    <a:cubicBezTo>
                      <a:pt x="58290" y="22254"/>
                      <a:pt x="57078" y="17262"/>
                      <a:pt x="56003" y="12154"/>
                    </a:cubicBezTo>
                    <a:cubicBezTo>
                      <a:pt x="56003" y="12154"/>
                      <a:pt x="29156" y="-12946"/>
                      <a:pt x="0" y="8994"/>
                    </a:cubicBezTo>
                    <a:cubicBezTo>
                      <a:pt x="0" y="8994"/>
                      <a:pt x="1326" y="16506"/>
                      <a:pt x="3361" y="27453"/>
                    </a:cubicBezTo>
                    <a:cubicBezTo>
                      <a:pt x="19826" y="32148"/>
                      <a:pt x="47565" y="37827"/>
                      <a:pt x="59616" y="271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 name="Freeform: Shape 2355">
                <a:extLst>
                  <a:ext uri="{FF2B5EF4-FFF2-40B4-BE49-F238E27FC236}">
                    <a16:creationId xmlns:a16="http://schemas.microsoft.com/office/drawing/2014/main" id="{18926865-E5B2-D851-66F2-C26921B6F035}"/>
                  </a:ext>
                </a:extLst>
              </p:cNvPr>
              <p:cNvSpPr/>
              <p:nvPr/>
            </p:nvSpPr>
            <p:spPr>
              <a:xfrm>
                <a:off x="11455166" y="590673"/>
                <a:ext cx="145884" cy="380379"/>
              </a:xfrm>
              <a:custGeom>
                <a:avLst/>
                <a:gdLst>
                  <a:gd name="connsiteX0" fmla="*/ 137115 w 148426"/>
                  <a:gd name="connsiteY0" fmla="*/ 235291 h 387580"/>
                  <a:gd name="connsiteX1" fmla="*/ 105809 w 148426"/>
                  <a:gd name="connsiteY1" fmla="*/ 130677 h 387580"/>
                  <a:gd name="connsiteX2" fmla="*/ 0 w 148426"/>
                  <a:gd name="connsiteY2" fmla="*/ 0 h 387580"/>
                  <a:gd name="connsiteX3" fmla="*/ 52298 w 148426"/>
                  <a:gd name="connsiteY3" fmla="*/ 207764 h 387580"/>
                  <a:gd name="connsiteX4" fmla="*/ 52298 w 148426"/>
                  <a:gd name="connsiteY4" fmla="*/ 269277 h 387580"/>
                  <a:gd name="connsiteX5" fmla="*/ 46238 w 148426"/>
                  <a:gd name="connsiteY5" fmla="*/ 350578 h 387580"/>
                  <a:gd name="connsiteX6" fmla="*/ 137115 w 148426"/>
                  <a:gd name="connsiteY6" fmla="*/ 386992 h 387580"/>
                  <a:gd name="connsiteX7" fmla="*/ 137115 w 148426"/>
                  <a:gd name="connsiteY7" fmla="*/ 235314 h 38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26" h="387580">
                    <a:moveTo>
                      <a:pt x="137115" y="235291"/>
                    </a:moveTo>
                    <a:cubicBezTo>
                      <a:pt x="137115" y="235291"/>
                      <a:pt x="142352" y="191068"/>
                      <a:pt x="105809" y="130677"/>
                    </a:cubicBezTo>
                    <a:lnTo>
                      <a:pt x="0" y="0"/>
                    </a:lnTo>
                    <a:cubicBezTo>
                      <a:pt x="0" y="0"/>
                      <a:pt x="51086" y="168098"/>
                      <a:pt x="52298" y="207764"/>
                    </a:cubicBezTo>
                    <a:cubicBezTo>
                      <a:pt x="52298" y="207764"/>
                      <a:pt x="47451" y="238933"/>
                      <a:pt x="52298" y="269277"/>
                    </a:cubicBezTo>
                    <a:lnTo>
                      <a:pt x="46238" y="350578"/>
                    </a:lnTo>
                    <a:cubicBezTo>
                      <a:pt x="46238" y="350578"/>
                      <a:pt x="99543" y="393038"/>
                      <a:pt x="137115" y="386992"/>
                    </a:cubicBezTo>
                    <a:cubicBezTo>
                      <a:pt x="137115" y="386992"/>
                      <a:pt x="162567" y="297194"/>
                      <a:pt x="137115" y="23531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 name="Freeform: Shape 2356">
                <a:extLst>
                  <a:ext uri="{FF2B5EF4-FFF2-40B4-BE49-F238E27FC236}">
                    <a16:creationId xmlns:a16="http://schemas.microsoft.com/office/drawing/2014/main" id="{20069211-E905-55D0-94C5-77A70E0B7966}"/>
                  </a:ext>
                </a:extLst>
              </p:cNvPr>
              <p:cNvSpPr/>
              <p:nvPr/>
            </p:nvSpPr>
            <p:spPr>
              <a:xfrm>
                <a:off x="11455166" y="590673"/>
                <a:ext cx="129507" cy="186686"/>
              </a:xfrm>
              <a:custGeom>
                <a:avLst/>
                <a:gdLst>
                  <a:gd name="connsiteX0" fmla="*/ 105809 w 131763"/>
                  <a:gd name="connsiteY0" fmla="*/ 130677 h 190220"/>
                  <a:gd name="connsiteX1" fmla="*/ 0 w 131763"/>
                  <a:gd name="connsiteY1" fmla="*/ 0 h 190220"/>
                  <a:gd name="connsiteX2" fmla="*/ 11365 w 131763"/>
                  <a:gd name="connsiteY2" fmla="*/ 38383 h 190220"/>
                  <a:gd name="connsiteX3" fmla="*/ 13675 w 131763"/>
                  <a:gd name="connsiteY3" fmla="*/ 42208 h 190220"/>
                  <a:gd name="connsiteX4" fmla="*/ 131764 w 131763"/>
                  <a:gd name="connsiteY4" fmla="*/ 190221 h 190220"/>
                  <a:gd name="connsiteX5" fmla="*/ 105832 w 131763"/>
                  <a:gd name="connsiteY5" fmla="*/ 130654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3" h="190220">
                    <a:moveTo>
                      <a:pt x="105809" y="130677"/>
                    </a:moveTo>
                    <a:lnTo>
                      <a:pt x="0" y="0"/>
                    </a:lnTo>
                    <a:cubicBezTo>
                      <a:pt x="0" y="0"/>
                      <a:pt x="4733" y="15596"/>
                      <a:pt x="11365" y="38383"/>
                    </a:cubicBezTo>
                    <a:cubicBezTo>
                      <a:pt x="12120" y="39666"/>
                      <a:pt x="12874" y="40925"/>
                      <a:pt x="13675" y="42208"/>
                    </a:cubicBezTo>
                    <a:cubicBezTo>
                      <a:pt x="13675" y="42208"/>
                      <a:pt x="61103" y="138898"/>
                      <a:pt x="131764" y="190221"/>
                    </a:cubicBezTo>
                    <a:cubicBezTo>
                      <a:pt x="127327" y="173617"/>
                      <a:pt x="119507" y="153280"/>
                      <a:pt x="105832" y="1306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 name="Freeform: Shape 2357">
                <a:extLst>
                  <a:ext uri="{FF2B5EF4-FFF2-40B4-BE49-F238E27FC236}">
                    <a16:creationId xmlns:a16="http://schemas.microsoft.com/office/drawing/2014/main" id="{7C1FB569-3072-0551-8B2D-6965BF05B7A4}"/>
                  </a:ext>
                </a:extLst>
              </p:cNvPr>
              <p:cNvSpPr/>
              <p:nvPr/>
            </p:nvSpPr>
            <p:spPr>
              <a:xfrm>
                <a:off x="11470944" y="396839"/>
                <a:ext cx="134362" cy="165379"/>
              </a:xfrm>
              <a:custGeom>
                <a:avLst/>
                <a:gdLst>
                  <a:gd name="connsiteX0" fmla="*/ 35720 w 136703"/>
                  <a:gd name="connsiteY0" fmla="*/ 0 h 168510"/>
                  <a:gd name="connsiteX1" fmla="*/ 37389 w 136703"/>
                  <a:gd name="connsiteY1" fmla="*/ 31604 h 168510"/>
                  <a:gd name="connsiteX2" fmla="*/ 0 w 136703"/>
                  <a:gd name="connsiteY2" fmla="*/ 119661 h 168510"/>
                  <a:gd name="connsiteX3" fmla="*/ 135354 w 136703"/>
                  <a:gd name="connsiteY3" fmla="*/ 168510 h 168510"/>
                  <a:gd name="connsiteX4" fmla="*/ 136703 w 136703"/>
                  <a:gd name="connsiteY4" fmla="*/ 79927 h 168510"/>
                  <a:gd name="connsiteX5" fmla="*/ 35720 w 136703"/>
                  <a:gd name="connsiteY5" fmla="*/ 0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03" h="168510">
                    <a:moveTo>
                      <a:pt x="35720" y="0"/>
                    </a:moveTo>
                    <a:cubicBezTo>
                      <a:pt x="35720" y="0"/>
                      <a:pt x="44615" y="11451"/>
                      <a:pt x="37389" y="31604"/>
                    </a:cubicBezTo>
                    <a:cubicBezTo>
                      <a:pt x="28951" y="55170"/>
                      <a:pt x="3956" y="89797"/>
                      <a:pt x="0" y="119661"/>
                    </a:cubicBezTo>
                    <a:lnTo>
                      <a:pt x="135354" y="168510"/>
                    </a:lnTo>
                    <a:lnTo>
                      <a:pt x="136703" y="79927"/>
                    </a:lnTo>
                    <a:lnTo>
                      <a:pt x="35720"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 name="Freeform: Shape 2358">
                <a:extLst>
                  <a:ext uri="{FF2B5EF4-FFF2-40B4-BE49-F238E27FC236}">
                    <a16:creationId xmlns:a16="http://schemas.microsoft.com/office/drawing/2014/main" id="{F4EC4A78-4DF0-2B6D-8375-AA631DAA8B60}"/>
                  </a:ext>
                </a:extLst>
              </p:cNvPr>
              <p:cNvSpPr/>
              <p:nvPr/>
            </p:nvSpPr>
            <p:spPr>
              <a:xfrm>
                <a:off x="11718342" y="352830"/>
                <a:ext cx="59041" cy="98602"/>
              </a:xfrm>
              <a:custGeom>
                <a:avLst/>
                <a:gdLst>
                  <a:gd name="connsiteX0" fmla="*/ 52867 w 60070"/>
                  <a:gd name="connsiteY0" fmla="*/ 65086 h 100469"/>
                  <a:gd name="connsiteX1" fmla="*/ 6926 w 60070"/>
                  <a:gd name="connsiteY1" fmla="*/ 100469 h 100469"/>
                  <a:gd name="connsiteX2" fmla="*/ 20 w 60070"/>
                  <a:gd name="connsiteY2" fmla="*/ 70262 h 100469"/>
                  <a:gd name="connsiteX3" fmla="*/ 17354 w 60070"/>
                  <a:gd name="connsiteY3" fmla="*/ 15069 h 100469"/>
                  <a:gd name="connsiteX4" fmla="*/ 41776 w 60070"/>
                  <a:gd name="connsiteY4" fmla="*/ 0 h 100469"/>
                  <a:gd name="connsiteX5" fmla="*/ 58630 w 60070"/>
                  <a:gd name="connsiteY5" fmla="*/ 7237 h 100469"/>
                  <a:gd name="connsiteX6" fmla="*/ 52867 w 60070"/>
                  <a:gd name="connsiteY6" fmla="*/ 65086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0" h="100469">
                    <a:moveTo>
                      <a:pt x="52867" y="65086"/>
                    </a:moveTo>
                    <a:cubicBezTo>
                      <a:pt x="52867" y="65086"/>
                      <a:pt x="33635" y="97424"/>
                      <a:pt x="6926" y="100469"/>
                    </a:cubicBezTo>
                    <a:cubicBezTo>
                      <a:pt x="6926" y="100469"/>
                      <a:pt x="706" y="70674"/>
                      <a:pt x="20" y="70262"/>
                    </a:cubicBezTo>
                    <a:cubicBezTo>
                      <a:pt x="-666" y="69850"/>
                      <a:pt x="16622" y="16031"/>
                      <a:pt x="17354" y="15069"/>
                    </a:cubicBezTo>
                    <a:cubicBezTo>
                      <a:pt x="18085" y="14107"/>
                      <a:pt x="41776" y="0"/>
                      <a:pt x="41776" y="0"/>
                    </a:cubicBezTo>
                    <a:lnTo>
                      <a:pt x="58630" y="7237"/>
                    </a:lnTo>
                    <a:cubicBezTo>
                      <a:pt x="58630" y="7237"/>
                      <a:pt x="64392" y="50063"/>
                      <a:pt x="52867" y="6508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3" name="Freeform: Shape 2359">
                <a:extLst>
                  <a:ext uri="{FF2B5EF4-FFF2-40B4-BE49-F238E27FC236}">
                    <a16:creationId xmlns:a16="http://schemas.microsoft.com/office/drawing/2014/main" id="{95A5CDF5-8486-17E1-2C19-9E5B9F16A5A6}"/>
                  </a:ext>
                </a:extLst>
              </p:cNvPr>
              <p:cNvSpPr/>
              <p:nvPr/>
            </p:nvSpPr>
            <p:spPr>
              <a:xfrm>
                <a:off x="11386965" y="247523"/>
                <a:ext cx="116950" cy="165820"/>
              </a:xfrm>
              <a:custGeom>
                <a:avLst/>
                <a:gdLst>
                  <a:gd name="connsiteX0" fmla="*/ 82195 w 118988"/>
                  <a:gd name="connsiteY0" fmla="*/ 214 h 168959"/>
                  <a:gd name="connsiteX1" fmla="*/ 7554 w 118988"/>
                  <a:gd name="connsiteY1" fmla="*/ 77003 h 168959"/>
                  <a:gd name="connsiteX2" fmla="*/ 8195 w 118988"/>
                  <a:gd name="connsiteY2" fmla="*/ 104829 h 168959"/>
                  <a:gd name="connsiteX3" fmla="*/ 8 w 118988"/>
                  <a:gd name="connsiteY3" fmla="*/ 136891 h 168959"/>
                  <a:gd name="connsiteX4" fmla="*/ 19743 w 118988"/>
                  <a:gd name="connsiteY4" fmla="*/ 154846 h 168959"/>
                  <a:gd name="connsiteX5" fmla="*/ 37397 w 118988"/>
                  <a:gd name="connsiteY5" fmla="*/ 159998 h 168959"/>
                  <a:gd name="connsiteX6" fmla="*/ 50774 w 118988"/>
                  <a:gd name="connsiteY6" fmla="*/ 166755 h 168959"/>
                  <a:gd name="connsiteX7" fmla="*/ 93720 w 118988"/>
                  <a:gd name="connsiteY7" fmla="*/ 151800 h 168959"/>
                  <a:gd name="connsiteX8" fmla="*/ 102067 w 118988"/>
                  <a:gd name="connsiteY8" fmla="*/ 132127 h 168959"/>
                  <a:gd name="connsiteX9" fmla="*/ 107189 w 118988"/>
                  <a:gd name="connsiteY9" fmla="*/ 114562 h 168959"/>
                  <a:gd name="connsiteX10" fmla="*/ 117434 w 118988"/>
                  <a:gd name="connsiteY10" fmla="*/ 59277 h 168959"/>
                  <a:gd name="connsiteX11" fmla="*/ 118989 w 118988"/>
                  <a:gd name="connsiteY11" fmla="*/ 33353 h 168959"/>
                  <a:gd name="connsiteX12" fmla="*/ 82218 w 118988"/>
                  <a:gd name="connsiteY12" fmla="*/ 260 h 16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988" h="168959">
                    <a:moveTo>
                      <a:pt x="82195" y="214"/>
                    </a:moveTo>
                    <a:cubicBezTo>
                      <a:pt x="12334" y="-4321"/>
                      <a:pt x="6022" y="64590"/>
                      <a:pt x="7554" y="77003"/>
                    </a:cubicBezTo>
                    <a:cubicBezTo>
                      <a:pt x="8789" y="87103"/>
                      <a:pt x="10802" y="94798"/>
                      <a:pt x="8195" y="104829"/>
                    </a:cubicBezTo>
                    <a:cubicBezTo>
                      <a:pt x="5496" y="115249"/>
                      <a:pt x="-244" y="125829"/>
                      <a:pt x="8" y="136891"/>
                    </a:cubicBezTo>
                    <a:cubicBezTo>
                      <a:pt x="260" y="147884"/>
                      <a:pt x="10276" y="153128"/>
                      <a:pt x="19743" y="154846"/>
                    </a:cubicBezTo>
                    <a:cubicBezTo>
                      <a:pt x="26329" y="156037"/>
                      <a:pt x="31680" y="156540"/>
                      <a:pt x="37397" y="159998"/>
                    </a:cubicBezTo>
                    <a:cubicBezTo>
                      <a:pt x="41833" y="162678"/>
                      <a:pt x="45904" y="165014"/>
                      <a:pt x="50774" y="166755"/>
                    </a:cubicBezTo>
                    <a:cubicBezTo>
                      <a:pt x="67308" y="172617"/>
                      <a:pt x="84047" y="166503"/>
                      <a:pt x="93720" y="151800"/>
                    </a:cubicBezTo>
                    <a:cubicBezTo>
                      <a:pt x="97905" y="145456"/>
                      <a:pt x="99620" y="139066"/>
                      <a:pt x="102067" y="132127"/>
                    </a:cubicBezTo>
                    <a:cubicBezTo>
                      <a:pt x="104125" y="126264"/>
                      <a:pt x="105245" y="120447"/>
                      <a:pt x="107189" y="114562"/>
                    </a:cubicBezTo>
                    <a:cubicBezTo>
                      <a:pt x="113112" y="96561"/>
                      <a:pt x="114164" y="77942"/>
                      <a:pt x="117434" y="59277"/>
                    </a:cubicBezTo>
                    <a:lnTo>
                      <a:pt x="118989" y="33353"/>
                    </a:lnTo>
                    <a:cubicBezTo>
                      <a:pt x="109750" y="20413"/>
                      <a:pt x="100329" y="1428"/>
                      <a:pt x="82218" y="260"/>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4" name="Freeform: Shape 2360">
                <a:extLst>
                  <a:ext uri="{FF2B5EF4-FFF2-40B4-BE49-F238E27FC236}">
                    <a16:creationId xmlns:a16="http://schemas.microsoft.com/office/drawing/2014/main" id="{F4F08BC2-C5BD-2C74-02FD-BB12097B9DC8}"/>
                  </a:ext>
                </a:extLst>
              </p:cNvPr>
              <p:cNvSpPr/>
              <p:nvPr/>
            </p:nvSpPr>
            <p:spPr>
              <a:xfrm>
                <a:off x="11386943" y="312756"/>
                <a:ext cx="107579" cy="100586"/>
              </a:xfrm>
              <a:custGeom>
                <a:avLst/>
                <a:gdLst>
                  <a:gd name="connsiteX0" fmla="*/ 109453 w 109453"/>
                  <a:gd name="connsiteY0" fmla="*/ 40238 h 102490"/>
                  <a:gd name="connsiteX1" fmla="*/ 97882 w 109453"/>
                  <a:gd name="connsiteY1" fmla="*/ 40009 h 102490"/>
                  <a:gd name="connsiteX2" fmla="*/ 83361 w 109453"/>
                  <a:gd name="connsiteY2" fmla="*/ 43971 h 102490"/>
                  <a:gd name="connsiteX3" fmla="*/ 66782 w 109453"/>
                  <a:gd name="connsiteY3" fmla="*/ 36391 h 102490"/>
                  <a:gd name="connsiteX4" fmla="*/ 40484 w 109453"/>
                  <a:gd name="connsiteY4" fmla="*/ 49307 h 102490"/>
                  <a:gd name="connsiteX5" fmla="*/ 27404 w 109453"/>
                  <a:gd name="connsiteY5" fmla="*/ 3527 h 102490"/>
                  <a:gd name="connsiteX6" fmla="*/ 16999 w 109453"/>
                  <a:gd name="connsiteY6" fmla="*/ 1145 h 102490"/>
                  <a:gd name="connsiteX7" fmla="*/ 7349 w 109453"/>
                  <a:gd name="connsiteY7" fmla="*/ 0 h 102490"/>
                  <a:gd name="connsiteX8" fmla="*/ 7554 w 109453"/>
                  <a:gd name="connsiteY8" fmla="*/ 10535 h 102490"/>
                  <a:gd name="connsiteX9" fmla="*/ 8195 w 109453"/>
                  <a:gd name="connsiteY9" fmla="*/ 38360 h 102490"/>
                  <a:gd name="connsiteX10" fmla="*/ 8 w 109453"/>
                  <a:gd name="connsiteY10" fmla="*/ 70422 h 102490"/>
                  <a:gd name="connsiteX11" fmla="*/ 19743 w 109453"/>
                  <a:gd name="connsiteY11" fmla="*/ 88377 h 102490"/>
                  <a:gd name="connsiteX12" fmla="*/ 37397 w 109453"/>
                  <a:gd name="connsiteY12" fmla="*/ 93530 h 102490"/>
                  <a:gd name="connsiteX13" fmla="*/ 50774 w 109453"/>
                  <a:gd name="connsiteY13" fmla="*/ 100286 h 102490"/>
                  <a:gd name="connsiteX14" fmla="*/ 93720 w 109453"/>
                  <a:gd name="connsiteY14" fmla="*/ 85331 h 102490"/>
                  <a:gd name="connsiteX15" fmla="*/ 102067 w 109453"/>
                  <a:gd name="connsiteY15" fmla="*/ 65659 h 102490"/>
                  <a:gd name="connsiteX16" fmla="*/ 107189 w 109453"/>
                  <a:gd name="connsiteY16" fmla="*/ 48093 h 102490"/>
                  <a:gd name="connsiteX17" fmla="*/ 109453 w 109453"/>
                  <a:gd name="connsiteY17" fmla="*/ 40284 h 10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453" h="102490">
                    <a:moveTo>
                      <a:pt x="109453" y="40238"/>
                    </a:moveTo>
                    <a:cubicBezTo>
                      <a:pt x="106183" y="34604"/>
                      <a:pt x="103302" y="37124"/>
                      <a:pt x="97882" y="40009"/>
                    </a:cubicBezTo>
                    <a:cubicBezTo>
                      <a:pt x="93080" y="42551"/>
                      <a:pt x="88964" y="44864"/>
                      <a:pt x="83361" y="43971"/>
                    </a:cubicBezTo>
                    <a:cubicBezTo>
                      <a:pt x="77187" y="42964"/>
                      <a:pt x="72819" y="35612"/>
                      <a:pt x="66782" y="36391"/>
                    </a:cubicBezTo>
                    <a:cubicBezTo>
                      <a:pt x="59876" y="37284"/>
                      <a:pt x="47459" y="67102"/>
                      <a:pt x="40484" y="49307"/>
                    </a:cubicBezTo>
                    <a:cubicBezTo>
                      <a:pt x="34950" y="35177"/>
                      <a:pt x="43571" y="13123"/>
                      <a:pt x="27404" y="3527"/>
                    </a:cubicBezTo>
                    <a:cubicBezTo>
                      <a:pt x="24019" y="1512"/>
                      <a:pt x="20841" y="847"/>
                      <a:pt x="16999" y="1145"/>
                    </a:cubicBezTo>
                    <a:cubicBezTo>
                      <a:pt x="13500" y="1420"/>
                      <a:pt x="10276" y="2611"/>
                      <a:pt x="7349" y="0"/>
                    </a:cubicBezTo>
                    <a:cubicBezTo>
                      <a:pt x="7074" y="3458"/>
                      <a:pt x="7120" y="6985"/>
                      <a:pt x="7554" y="10535"/>
                    </a:cubicBezTo>
                    <a:cubicBezTo>
                      <a:pt x="8789" y="20634"/>
                      <a:pt x="10802" y="28329"/>
                      <a:pt x="8195" y="38360"/>
                    </a:cubicBezTo>
                    <a:cubicBezTo>
                      <a:pt x="5496" y="48780"/>
                      <a:pt x="-244" y="59361"/>
                      <a:pt x="8" y="70422"/>
                    </a:cubicBezTo>
                    <a:cubicBezTo>
                      <a:pt x="260" y="81415"/>
                      <a:pt x="10276" y="86660"/>
                      <a:pt x="19743" y="88377"/>
                    </a:cubicBezTo>
                    <a:cubicBezTo>
                      <a:pt x="26329" y="89568"/>
                      <a:pt x="31680" y="90072"/>
                      <a:pt x="37397" y="93530"/>
                    </a:cubicBezTo>
                    <a:cubicBezTo>
                      <a:pt x="41833" y="96210"/>
                      <a:pt x="45904" y="98546"/>
                      <a:pt x="50774" y="100286"/>
                    </a:cubicBezTo>
                    <a:cubicBezTo>
                      <a:pt x="67308" y="106149"/>
                      <a:pt x="84047" y="100034"/>
                      <a:pt x="93720" y="85331"/>
                    </a:cubicBezTo>
                    <a:cubicBezTo>
                      <a:pt x="97905" y="78988"/>
                      <a:pt x="99620" y="72598"/>
                      <a:pt x="102067" y="65659"/>
                    </a:cubicBezTo>
                    <a:cubicBezTo>
                      <a:pt x="104125" y="59796"/>
                      <a:pt x="105245" y="53979"/>
                      <a:pt x="107189" y="48093"/>
                    </a:cubicBezTo>
                    <a:cubicBezTo>
                      <a:pt x="108035" y="45506"/>
                      <a:pt x="108767" y="42895"/>
                      <a:pt x="109453" y="40284"/>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5" name="Freeform: Shape 2361">
                <a:extLst>
                  <a:ext uri="{FF2B5EF4-FFF2-40B4-BE49-F238E27FC236}">
                    <a16:creationId xmlns:a16="http://schemas.microsoft.com/office/drawing/2014/main" id="{7AC4B30E-1C68-AABC-D83E-511DA83A1F16}"/>
                  </a:ext>
                </a:extLst>
              </p:cNvPr>
              <p:cNvSpPr/>
              <p:nvPr/>
            </p:nvSpPr>
            <p:spPr>
              <a:xfrm>
                <a:off x="11470396" y="305018"/>
                <a:ext cx="24171" cy="69231"/>
              </a:xfrm>
              <a:custGeom>
                <a:avLst/>
                <a:gdLst>
                  <a:gd name="connsiteX0" fmla="*/ 24593 w 24592"/>
                  <a:gd name="connsiteY0" fmla="*/ 1059 h 70542"/>
                  <a:gd name="connsiteX1" fmla="*/ 742 w 24592"/>
                  <a:gd name="connsiteY1" fmla="*/ 24327 h 70542"/>
                  <a:gd name="connsiteX2" fmla="*/ 15583 w 24592"/>
                  <a:gd name="connsiteY2" fmla="*/ 70543 h 70542"/>
                  <a:gd name="connsiteX3" fmla="*/ 24593 w 24592"/>
                  <a:gd name="connsiteY3" fmla="*/ 1059 h 70542"/>
                </a:gdLst>
                <a:ahLst/>
                <a:cxnLst>
                  <a:cxn ang="0">
                    <a:pos x="connsiteX0" y="connsiteY0"/>
                  </a:cxn>
                  <a:cxn ang="0">
                    <a:pos x="connsiteX1" y="connsiteY1"/>
                  </a:cxn>
                  <a:cxn ang="0">
                    <a:pos x="connsiteX2" y="connsiteY2"/>
                  </a:cxn>
                  <a:cxn ang="0">
                    <a:pos x="connsiteX3" y="connsiteY3"/>
                  </a:cxn>
                </a:cxnLst>
                <a:rect l="l" t="t" r="r" b="b"/>
                <a:pathLst>
                  <a:path w="24592" h="70542">
                    <a:moveTo>
                      <a:pt x="24593" y="1059"/>
                    </a:moveTo>
                    <a:cubicBezTo>
                      <a:pt x="24593" y="1059"/>
                      <a:pt x="6161" y="-7552"/>
                      <a:pt x="742" y="24327"/>
                    </a:cubicBezTo>
                    <a:cubicBezTo>
                      <a:pt x="742" y="24327"/>
                      <a:pt x="-5021" y="69192"/>
                      <a:pt x="15583" y="70543"/>
                    </a:cubicBezTo>
                    <a:lnTo>
                      <a:pt x="24593" y="1059"/>
                    </a:ln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6" name="Freeform: Shape 2362">
                <a:extLst>
                  <a:ext uri="{FF2B5EF4-FFF2-40B4-BE49-F238E27FC236}">
                    <a16:creationId xmlns:a16="http://schemas.microsoft.com/office/drawing/2014/main" id="{2D68EF43-6591-E386-57FF-BCD9BBE6E526}"/>
                  </a:ext>
                </a:extLst>
              </p:cNvPr>
              <p:cNvSpPr/>
              <p:nvPr/>
            </p:nvSpPr>
            <p:spPr>
              <a:xfrm>
                <a:off x="11470396" y="314981"/>
                <a:ext cx="18732" cy="59269"/>
              </a:xfrm>
              <a:custGeom>
                <a:avLst/>
                <a:gdLst>
                  <a:gd name="connsiteX0" fmla="*/ 5063 w 19058"/>
                  <a:gd name="connsiteY0" fmla="*/ 0 h 60391"/>
                  <a:gd name="connsiteX1" fmla="*/ 742 w 19058"/>
                  <a:gd name="connsiteY1" fmla="*/ 14176 h 60391"/>
                  <a:gd name="connsiteX2" fmla="*/ 15583 w 19058"/>
                  <a:gd name="connsiteY2" fmla="*/ 60392 h 60391"/>
                  <a:gd name="connsiteX3" fmla="*/ 19058 w 19058"/>
                  <a:gd name="connsiteY3" fmla="*/ 33620 h 60391"/>
                  <a:gd name="connsiteX4" fmla="*/ 5063 w 19058"/>
                  <a:gd name="connsiteY4" fmla="*/ 0 h 6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 h="60391">
                    <a:moveTo>
                      <a:pt x="5063" y="0"/>
                    </a:moveTo>
                    <a:cubicBezTo>
                      <a:pt x="3303" y="3481"/>
                      <a:pt x="1771" y="8084"/>
                      <a:pt x="742" y="14176"/>
                    </a:cubicBezTo>
                    <a:cubicBezTo>
                      <a:pt x="742" y="14176"/>
                      <a:pt x="-5021" y="59040"/>
                      <a:pt x="15583" y="60392"/>
                    </a:cubicBezTo>
                    <a:lnTo>
                      <a:pt x="19058" y="33620"/>
                    </a:lnTo>
                    <a:cubicBezTo>
                      <a:pt x="6961" y="31352"/>
                      <a:pt x="4972" y="12825"/>
                      <a:pt x="5063" y="0"/>
                    </a:cubicBez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7" name="Freeform: Shape 2363">
                <a:extLst>
                  <a:ext uri="{FF2B5EF4-FFF2-40B4-BE49-F238E27FC236}">
                    <a16:creationId xmlns:a16="http://schemas.microsoft.com/office/drawing/2014/main" id="{1AD66EBF-A87A-5209-DF33-B53AFFA96386}"/>
                  </a:ext>
                </a:extLst>
              </p:cNvPr>
              <p:cNvSpPr/>
              <p:nvPr/>
            </p:nvSpPr>
            <p:spPr>
              <a:xfrm>
                <a:off x="11745805" y="377690"/>
                <a:ext cx="20947" cy="28499"/>
              </a:xfrm>
              <a:custGeom>
                <a:avLst/>
                <a:gdLst>
                  <a:gd name="connsiteX0" fmla="*/ 21313 w 21312"/>
                  <a:gd name="connsiteY0" fmla="*/ 16695 h 29039"/>
                  <a:gd name="connsiteX1" fmla="*/ 457 w 21312"/>
                  <a:gd name="connsiteY1" fmla="*/ 0 h 29039"/>
                  <a:gd name="connsiteX2" fmla="*/ 0 w 21312"/>
                  <a:gd name="connsiteY2" fmla="*/ 7695 h 29039"/>
                  <a:gd name="connsiteX3" fmla="*/ 20558 w 21312"/>
                  <a:gd name="connsiteY3" fmla="*/ 29039 h 29039"/>
                  <a:gd name="connsiteX4" fmla="*/ 21313 w 21312"/>
                  <a:gd name="connsiteY4" fmla="*/ 16695 h 2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2" h="29039">
                    <a:moveTo>
                      <a:pt x="21313" y="16695"/>
                    </a:moveTo>
                    <a:lnTo>
                      <a:pt x="457" y="0"/>
                    </a:lnTo>
                    <a:lnTo>
                      <a:pt x="0" y="7695"/>
                    </a:lnTo>
                    <a:lnTo>
                      <a:pt x="20558" y="29039"/>
                    </a:lnTo>
                    <a:lnTo>
                      <a:pt x="21313" y="16695"/>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8" name="Freeform: Shape 2364">
                <a:extLst>
                  <a:ext uri="{FF2B5EF4-FFF2-40B4-BE49-F238E27FC236}">
                    <a16:creationId xmlns:a16="http://schemas.microsoft.com/office/drawing/2014/main" id="{7C414558-AFA0-4B89-815D-B92672AA6571}"/>
                  </a:ext>
                </a:extLst>
              </p:cNvPr>
              <p:cNvSpPr/>
              <p:nvPr/>
            </p:nvSpPr>
            <p:spPr>
              <a:xfrm>
                <a:off x="11512599" y="204032"/>
                <a:ext cx="242745" cy="377238"/>
              </a:xfrm>
              <a:custGeom>
                <a:avLst/>
                <a:gdLst>
                  <a:gd name="connsiteX0" fmla="*/ 15840 w 246974"/>
                  <a:gd name="connsiteY0" fmla="*/ 71987 h 384379"/>
                  <a:gd name="connsiteX1" fmla="*/ 7905 w 246974"/>
                  <a:gd name="connsiteY1" fmla="*/ 265895 h 384379"/>
                  <a:gd name="connsiteX2" fmla="*/ 117693 w 246974"/>
                  <a:gd name="connsiteY2" fmla="*/ 383059 h 384379"/>
                  <a:gd name="connsiteX3" fmla="*/ 227916 w 246974"/>
                  <a:gd name="connsiteY3" fmla="*/ 241550 h 384379"/>
                  <a:gd name="connsiteX4" fmla="*/ 238801 w 246974"/>
                  <a:gd name="connsiteY4" fmla="*/ 192335 h 384379"/>
                  <a:gd name="connsiteX5" fmla="*/ 202807 w 246974"/>
                  <a:gd name="connsiteY5" fmla="*/ 10244 h 384379"/>
                  <a:gd name="connsiteX6" fmla="*/ 15840 w 246974"/>
                  <a:gd name="connsiteY6" fmla="*/ 71987 h 38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74" h="384379">
                    <a:moveTo>
                      <a:pt x="15840" y="71987"/>
                    </a:moveTo>
                    <a:cubicBezTo>
                      <a:pt x="15840" y="71987"/>
                      <a:pt x="-13705" y="206053"/>
                      <a:pt x="7905" y="265895"/>
                    </a:cubicBezTo>
                    <a:cubicBezTo>
                      <a:pt x="7905" y="265895"/>
                      <a:pt x="51651" y="365357"/>
                      <a:pt x="117693" y="383059"/>
                    </a:cubicBezTo>
                    <a:cubicBezTo>
                      <a:pt x="117693" y="383059"/>
                      <a:pt x="171044" y="407954"/>
                      <a:pt x="227916" y="241550"/>
                    </a:cubicBezTo>
                    <a:lnTo>
                      <a:pt x="238801" y="192335"/>
                    </a:lnTo>
                    <a:cubicBezTo>
                      <a:pt x="238801" y="192335"/>
                      <a:pt x="272577" y="26000"/>
                      <a:pt x="202807" y="10244"/>
                    </a:cubicBezTo>
                    <a:cubicBezTo>
                      <a:pt x="202807" y="10244"/>
                      <a:pt x="51240" y="-37162"/>
                      <a:pt x="15840" y="71987"/>
                    </a:cubicBez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9" name="Freeform: Shape 2365">
                <a:extLst>
                  <a:ext uri="{FF2B5EF4-FFF2-40B4-BE49-F238E27FC236}">
                    <a16:creationId xmlns:a16="http://schemas.microsoft.com/office/drawing/2014/main" id="{31102726-3957-9891-D780-9C296E1BE763}"/>
                  </a:ext>
                </a:extLst>
              </p:cNvPr>
              <p:cNvSpPr/>
              <p:nvPr/>
            </p:nvSpPr>
            <p:spPr>
              <a:xfrm>
                <a:off x="11600362" y="266680"/>
                <a:ext cx="154096" cy="113527"/>
              </a:xfrm>
              <a:custGeom>
                <a:avLst/>
                <a:gdLst>
                  <a:gd name="connsiteX0" fmla="*/ 155546 w 156781"/>
                  <a:gd name="connsiteY0" fmla="*/ 69117 h 115676"/>
                  <a:gd name="connsiteX1" fmla="*/ 127533 w 156781"/>
                  <a:gd name="connsiteY1" fmla="*/ 20795 h 115676"/>
                  <a:gd name="connsiteX2" fmla="*/ 123554 w 156781"/>
                  <a:gd name="connsiteY2" fmla="*/ 10741 h 115676"/>
                  <a:gd name="connsiteX3" fmla="*/ 106106 w 156781"/>
                  <a:gd name="connsiteY3" fmla="*/ 0 h 115676"/>
                  <a:gd name="connsiteX4" fmla="*/ 101922 w 156781"/>
                  <a:gd name="connsiteY4" fmla="*/ 10420 h 115676"/>
                  <a:gd name="connsiteX5" fmla="*/ 72422 w 156781"/>
                  <a:gd name="connsiteY5" fmla="*/ 28787 h 115676"/>
                  <a:gd name="connsiteX6" fmla="*/ 49440 w 156781"/>
                  <a:gd name="connsiteY6" fmla="*/ 44750 h 115676"/>
                  <a:gd name="connsiteX7" fmla="*/ 29957 w 156781"/>
                  <a:gd name="connsiteY7" fmla="*/ 55468 h 115676"/>
                  <a:gd name="connsiteX8" fmla="*/ 5488 w 156781"/>
                  <a:gd name="connsiteY8" fmla="*/ 89431 h 115676"/>
                  <a:gd name="connsiteX9" fmla="*/ 0 w 156781"/>
                  <a:gd name="connsiteY9" fmla="*/ 107546 h 115676"/>
                  <a:gd name="connsiteX10" fmla="*/ 38715 w 156781"/>
                  <a:gd name="connsiteY10" fmla="*/ 83408 h 115676"/>
                  <a:gd name="connsiteX11" fmla="*/ 77888 w 156781"/>
                  <a:gd name="connsiteY11" fmla="*/ 71201 h 115676"/>
                  <a:gd name="connsiteX12" fmla="*/ 101121 w 156781"/>
                  <a:gd name="connsiteY12" fmla="*/ 49880 h 115676"/>
                  <a:gd name="connsiteX13" fmla="*/ 106975 w 156781"/>
                  <a:gd name="connsiteY13" fmla="*/ 66506 h 115676"/>
                  <a:gd name="connsiteX14" fmla="*/ 133570 w 156781"/>
                  <a:gd name="connsiteY14" fmla="*/ 100561 h 115676"/>
                  <a:gd name="connsiteX15" fmla="*/ 150241 w 156781"/>
                  <a:gd name="connsiteY15" fmla="*/ 114187 h 115676"/>
                  <a:gd name="connsiteX16" fmla="*/ 151705 w 156781"/>
                  <a:gd name="connsiteY16" fmla="*/ 115676 h 115676"/>
                  <a:gd name="connsiteX17" fmla="*/ 156781 w 156781"/>
                  <a:gd name="connsiteY17" fmla="*/ 70422 h 115676"/>
                  <a:gd name="connsiteX18" fmla="*/ 155501 w 156781"/>
                  <a:gd name="connsiteY18" fmla="*/ 69094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81" h="115676">
                    <a:moveTo>
                      <a:pt x="155546" y="69117"/>
                    </a:moveTo>
                    <a:cubicBezTo>
                      <a:pt x="142535" y="56109"/>
                      <a:pt x="136337" y="36757"/>
                      <a:pt x="127533" y="20795"/>
                    </a:cubicBezTo>
                    <a:cubicBezTo>
                      <a:pt x="125681" y="17428"/>
                      <a:pt x="125361" y="13810"/>
                      <a:pt x="123554" y="10741"/>
                    </a:cubicBezTo>
                    <a:cubicBezTo>
                      <a:pt x="118889" y="2886"/>
                      <a:pt x="114819" y="550"/>
                      <a:pt x="106106" y="0"/>
                    </a:cubicBezTo>
                    <a:lnTo>
                      <a:pt x="101922" y="10420"/>
                    </a:lnTo>
                    <a:cubicBezTo>
                      <a:pt x="90007" y="11565"/>
                      <a:pt x="81432" y="21734"/>
                      <a:pt x="72422" y="28787"/>
                    </a:cubicBezTo>
                    <a:cubicBezTo>
                      <a:pt x="65196" y="34444"/>
                      <a:pt x="57627" y="40559"/>
                      <a:pt x="49440" y="44750"/>
                    </a:cubicBezTo>
                    <a:cubicBezTo>
                      <a:pt x="42694" y="48208"/>
                      <a:pt x="35513" y="49994"/>
                      <a:pt x="29957" y="55468"/>
                    </a:cubicBezTo>
                    <a:cubicBezTo>
                      <a:pt x="19849" y="65476"/>
                      <a:pt x="12623" y="76949"/>
                      <a:pt x="5488" y="89431"/>
                    </a:cubicBezTo>
                    <a:lnTo>
                      <a:pt x="0" y="107546"/>
                    </a:lnTo>
                    <a:cubicBezTo>
                      <a:pt x="9513" y="95339"/>
                      <a:pt x="23256" y="86270"/>
                      <a:pt x="38715" y="83408"/>
                    </a:cubicBezTo>
                    <a:cubicBezTo>
                      <a:pt x="52070" y="80934"/>
                      <a:pt x="65333" y="77201"/>
                      <a:pt x="77888" y="71201"/>
                    </a:cubicBezTo>
                    <a:cubicBezTo>
                      <a:pt x="87469" y="66621"/>
                      <a:pt x="95015" y="58743"/>
                      <a:pt x="101121" y="49880"/>
                    </a:cubicBezTo>
                    <a:cubicBezTo>
                      <a:pt x="102790" y="55903"/>
                      <a:pt x="104871" y="61605"/>
                      <a:pt x="106975" y="66506"/>
                    </a:cubicBezTo>
                    <a:cubicBezTo>
                      <a:pt x="112761" y="80064"/>
                      <a:pt x="122159" y="91355"/>
                      <a:pt x="133570" y="100561"/>
                    </a:cubicBezTo>
                    <a:cubicBezTo>
                      <a:pt x="139196" y="105096"/>
                      <a:pt x="144936" y="109218"/>
                      <a:pt x="150241" y="114187"/>
                    </a:cubicBezTo>
                    <a:cubicBezTo>
                      <a:pt x="150767" y="114668"/>
                      <a:pt x="151224" y="115172"/>
                      <a:pt x="151705" y="115676"/>
                    </a:cubicBezTo>
                    <a:cubicBezTo>
                      <a:pt x="153397" y="105073"/>
                      <a:pt x="155592" y="88790"/>
                      <a:pt x="156781" y="70422"/>
                    </a:cubicBezTo>
                    <a:cubicBezTo>
                      <a:pt x="156370" y="69987"/>
                      <a:pt x="155935" y="69552"/>
                      <a:pt x="155501" y="69094"/>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0" name="Freeform: Shape 2366">
                <a:extLst>
                  <a:ext uri="{FF2B5EF4-FFF2-40B4-BE49-F238E27FC236}">
                    <a16:creationId xmlns:a16="http://schemas.microsoft.com/office/drawing/2014/main" id="{114A3A2D-D0BD-22D4-9B47-54D7DD4B6E67}"/>
                  </a:ext>
                </a:extLst>
              </p:cNvPr>
              <p:cNvSpPr/>
              <p:nvPr/>
            </p:nvSpPr>
            <p:spPr>
              <a:xfrm>
                <a:off x="11511446" y="407987"/>
                <a:ext cx="25330" cy="64753"/>
              </a:xfrm>
              <a:custGeom>
                <a:avLst/>
                <a:gdLst>
                  <a:gd name="connsiteX0" fmla="*/ 25772 w 25771"/>
                  <a:gd name="connsiteY0" fmla="*/ 5634 h 65979"/>
                  <a:gd name="connsiteX1" fmla="*/ 20741 w 25771"/>
                  <a:gd name="connsiteY1" fmla="*/ 65980 h 65979"/>
                  <a:gd name="connsiteX2" fmla="*/ 2424 w 25771"/>
                  <a:gd name="connsiteY2" fmla="*/ 47452 h 65979"/>
                  <a:gd name="connsiteX3" fmla="*/ 0 w 25771"/>
                  <a:gd name="connsiteY3" fmla="*/ 15344 h 65979"/>
                  <a:gd name="connsiteX4" fmla="*/ 8392 w 25771"/>
                  <a:gd name="connsiteY4" fmla="*/ 0 h 65979"/>
                  <a:gd name="connsiteX5" fmla="*/ 25749 w 25771"/>
                  <a:gd name="connsiteY5" fmla="*/ 5634 h 6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1" h="65979">
                    <a:moveTo>
                      <a:pt x="25772" y="5634"/>
                    </a:moveTo>
                    <a:cubicBezTo>
                      <a:pt x="25772" y="5634"/>
                      <a:pt x="3933" y="39482"/>
                      <a:pt x="20741" y="65980"/>
                    </a:cubicBezTo>
                    <a:lnTo>
                      <a:pt x="2424" y="47452"/>
                    </a:lnTo>
                    <a:lnTo>
                      <a:pt x="0" y="15344"/>
                    </a:lnTo>
                    <a:lnTo>
                      <a:pt x="8392" y="0"/>
                    </a:lnTo>
                    <a:lnTo>
                      <a:pt x="25749" y="5634"/>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1" name="Freeform: Shape 2367">
                <a:extLst>
                  <a:ext uri="{FF2B5EF4-FFF2-40B4-BE49-F238E27FC236}">
                    <a16:creationId xmlns:a16="http://schemas.microsoft.com/office/drawing/2014/main" id="{467E0314-9DE5-530B-E320-396D4124EDD1}"/>
                  </a:ext>
                </a:extLst>
              </p:cNvPr>
              <p:cNvSpPr/>
              <p:nvPr/>
            </p:nvSpPr>
            <p:spPr>
              <a:xfrm>
                <a:off x="11568300" y="287448"/>
                <a:ext cx="78205" cy="129170"/>
              </a:xfrm>
              <a:custGeom>
                <a:avLst/>
                <a:gdLst>
                  <a:gd name="connsiteX0" fmla="*/ 65482 w 79568"/>
                  <a:gd name="connsiteY0" fmla="*/ 0 h 131615"/>
                  <a:gd name="connsiteX1" fmla="*/ 1612 w 79568"/>
                  <a:gd name="connsiteY1" fmla="*/ 131616 h 131615"/>
                  <a:gd name="connsiteX2" fmla="*/ 79568 w 79568"/>
                  <a:gd name="connsiteY2" fmla="*/ 54712 h 131615"/>
                  <a:gd name="connsiteX3" fmla="*/ 65482 w 79568"/>
                  <a:gd name="connsiteY3" fmla="*/ 0 h 131615"/>
                </a:gdLst>
                <a:ahLst/>
                <a:cxnLst>
                  <a:cxn ang="0">
                    <a:pos x="connsiteX0" y="connsiteY0"/>
                  </a:cxn>
                  <a:cxn ang="0">
                    <a:pos x="connsiteX1" y="connsiteY1"/>
                  </a:cxn>
                  <a:cxn ang="0">
                    <a:pos x="connsiteX2" y="connsiteY2"/>
                  </a:cxn>
                  <a:cxn ang="0">
                    <a:pos x="connsiteX3" y="connsiteY3"/>
                  </a:cxn>
                </a:cxnLst>
                <a:rect l="l" t="t" r="r" b="b"/>
                <a:pathLst>
                  <a:path w="79568" h="131615">
                    <a:moveTo>
                      <a:pt x="65482" y="0"/>
                    </a:moveTo>
                    <a:cubicBezTo>
                      <a:pt x="-16042" y="55330"/>
                      <a:pt x="1612" y="131616"/>
                      <a:pt x="1612" y="131616"/>
                    </a:cubicBezTo>
                    <a:cubicBezTo>
                      <a:pt x="12955" y="91423"/>
                      <a:pt x="79568" y="54712"/>
                      <a:pt x="79568" y="54712"/>
                    </a:cubicBezTo>
                    <a:lnTo>
                      <a:pt x="65482"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2" name="Freeform: Shape 2368">
                <a:extLst>
                  <a:ext uri="{FF2B5EF4-FFF2-40B4-BE49-F238E27FC236}">
                    <a16:creationId xmlns:a16="http://schemas.microsoft.com/office/drawing/2014/main" id="{74AE3B42-C14A-8E77-DF70-D89FAD92C2F4}"/>
                  </a:ext>
                </a:extLst>
              </p:cNvPr>
              <p:cNvSpPr/>
              <p:nvPr/>
            </p:nvSpPr>
            <p:spPr>
              <a:xfrm>
                <a:off x="11512547" y="406167"/>
                <a:ext cx="24791" cy="13983"/>
              </a:xfrm>
              <a:custGeom>
                <a:avLst/>
                <a:gdLst>
                  <a:gd name="connsiteX0" fmla="*/ 25200 w 25223"/>
                  <a:gd name="connsiteY0" fmla="*/ 7099 h 14248"/>
                  <a:gd name="connsiteX1" fmla="*/ 0 w 25223"/>
                  <a:gd name="connsiteY1" fmla="*/ 10787 h 14248"/>
                  <a:gd name="connsiteX2" fmla="*/ 6632 w 25223"/>
                  <a:gd name="connsiteY2" fmla="*/ 0 h 14248"/>
                  <a:gd name="connsiteX3" fmla="*/ 25223 w 25223"/>
                  <a:gd name="connsiteY3" fmla="*/ 7099 h 14248"/>
                </a:gdLst>
                <a:ahLst/>
                <a:cxnLst>
                  <a:cxn ang="0">
                    <a:pos x="connsiteX0" y="connsiteY0"/>
                  </a:cxn>
                  <a:cxn ang="0">
                    <a:pos x="connsiteX1" y="connsiteY1"/>
                  </a:cxn>
                  <a:cxn ang="0">
                    <a:pos x="connsiteX2" y="connsiteY2"/>
                  </a:cxn>
                  <a:cxn ang="0">
                    <a:pos x="connsiteX3" y="connsiteY3"/>
                  </a:cxn>
                </a:cxnLst>
                <a:rect l="l" t="t" r="r" b="b"/>
                <a:pathLst>
                  <a:path w="25223" h="14248">
                    <a:moveTo>
                      <a:pt x="25200" y="7099"/>
                    </a:moveTo>
                    <a:cubicBezTo>
                      <a:pt x="25200" y="7099"/>
                      <a:pt x="14933" y="20337"/>
                      <a:pt x="0" y="10787"/>
                    </a:cubicBezTo>
                    <a:lnTo>
                      <a:pt x="6632" y="0"/>
                    </a:lnTo>
                    <a:lnTo>
                      <a:pt x="25223" y="7099"/>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3" name="Freeform: Shape 2369">
                <a:extLst>
                  <a:ext uri="{FF2B5EF4-FFF2-40B4-BE49-F238E27FC236}">
                    <a16:creationId xmlns:a16="http://schemas.microsoft.com/office/drawing/2014/main" id="{B756454A-FBC2-C4DC-2CD3-227FFEB3AE44}"/>
                  </a:ext>
                </a:extLst>
              </p:cNvPr>
              <p:cNvSpPr/>
              <p:nvPr/>
            </p:nvSpPr>
            <p:spPr>
              <a:xfrm>
                <a:off x="11478409" y="180162"/>
                <a:ext cx="298191" cy="251030"/>
              </a:xfrm>
              <a:custGeom>
                <a:avLst/>
                <a:gdLst>
                  <a:gd name="connsiteX0" fmla="*/ 216829 w 303387"/>
                  <a:gd name="connsiteY0" fmla="*/ 23435 h 255782"/>
                  <a:gd name="connsiteX1" fmla="*/ 80743 w 303387"/>
                  <a:gd name="connsiteY1" fmla="*/ 17275 h 255782"/>
                  <a:gd name="connsiteX2" fmla="*/ 26821 w 303387"/>
                  <a:gd name="connsiteY2" fmla="*/ 85316 h 255782"/>
                  <a:gd name="connsiteX3" fmla="*/ 3748 w 303387"/>
                  <a:gd name="connsiteY3" fmla="*/ 162425 h 255782"/>
                  <a:gd name="connsiteX4" fmla="*/ 9236 w 303387"/>
                  <a:gd name="connsiteY4" fmla="*/ 241299 h 255782"/>
                  <a:gd name="connsiteX5" fmla="*/ 35076 w 303387"/>
                  <a:gd name="connsiteY5" fmla="*/ 243772 h 255782"/>
                  <a:gd name="connsiteX6" fmla="*/ 74295 w 303387"/>
                  <a:gd name="connsiteY6" fmla="*/ 173670 h 255782"/>
                  <a:gd name="connsiteX7" fmla="*/ 78434 w 303387"/>
                  <a:gd name="connsiteY7" fmla="*/ 211229 h 255782"/>
                  <a:gd name="connsiteX8" fmla="*/ 112072 w 303387"/>
                  <a:gd name="connsiteY8" fmla="*/ 205206 h 255782"/>
                  <a:gd name="connsiteX9" fmla="*/ 186667 w 303387"/>
                  <a:gd name="connsiteY9" fmla="*/ 157066 h 255782"/>
                  <a:gd name="connsiteX10" fmla="*/ 232860 w 303387"/>
                  <a:gd name="connsiteY10" fmla="*/ 108057 h 255782"/>
                  <a:gd name="connsiteX11" fmla="*/ 259272 w 303387"/>
                  <a:gd name="connsiteY11" fmla="*/ 172937 h 255782"/>
                  <a:gd name="connsiteX12" fmla="*/ 277155 w 303387"/>
                  <a:gd name="connsiteY12" fmla="*/ 195060 h 255782"/>
                  <a:gd name="connsiteX13" fmla="*/ 297781 w 303387"/>
                  <a:gd name="connsiteY13" fmla="*/ 134898 h 255782"/>
                  <a:gd name="connsiteX14" fmla="*/ 272032 w 303387"/>
                  <a:gd name="connsiteY14" fmla="*/ 40108 h 255782"/>
                  <a:gd name="connsiteX15" fmla="*/ 216852 w 303387"/>
                  <a:gd name="connsiteY15" fmla="*/ 23435 h 2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387" h="255782">
                    <a:moveTo>
                      <a:pt x="216829" y="23435"/>
                    </a:moveTo>
                    <a:cubicBezTo>
                      <a:pt x="216829" y="23435"/>
                      <a:pt x="151245" y="-24910"/>
                      <a:pt x="80743" y="17275"/>
                    </a:cubicBezTo>
                    <a:cubicBezTo>
                      <a:pt x="32584" y="46085"/>
                      <a:pt x="26821" y="85316"/>
                      <a:pt x="26821" y="85316"/>
                    </a:cubicBezTo>
                    <a:cubicBezTo>
                      <a:pt x="12071" y="98965"/>
                      <a:pt x="11774" y="116301"/>
                      <a:pt x="3748" y="162425"/>
                    </a:cubicBezTo>
                    <a:cubicBezTo>
                      <a:pt x="3748" y="162425"/>
                      <a:pt x="-7618" y="209923"/>
                      <a:pt x="9236" y="241299"/>
                    </a:cubicBezTo>
                    <a:cubicBezTo>
                      <a:pt x="9236" y="241299"/>
                      <a:pt x="22248" y="272170"/>
                      <a:pt x="35076" y="243772"/>
                    </a:cubicBezTo>
                    <a:lnTo>
                      <a:pt x="74295" y="173670"/>
                    </a:lnTo>
                    <a:cubicBezTo>
                      <a:pt x="74295" y="173670"/>
                      <a:pt x="78937" y="178205"/>
                      <a:pt x="78434" y="211229"/>
                    </a:cubicBezTo>
                    <a:cubicBezTo>
                      <a:pt x="78434" y="211229"/>
                      <a:pt x="78251" y="232802"/>
                      <a:pt x="112072" y="205206"/>
                    </a:cubicBezTo>
                    <a:cubicBezTo>
                      <a:pt x="112072" y="205206"/>
                      <a:pt x="157122" y="168952"/>
                      <a:pt x="186667" y="157066"/>
                    </a:cubicBezTo>
                    <a:cubicBezTo>
                      <a:pt x="186667" y="157066"/>
                      <a:pt x="226777" y="141402"/>
                      <a:pt x="232860" y="108057"/>
                    </a:cubicBezTo>
                    <a:cubicBezTo>
                      <a:pt x="232860" y="108057"/>
                      <a:pt x="236610" y="150471"/>
                      <a:pt x="259272" y="172937"/>
                    </a:cubicBezTo>
                    <a:cubicBezTo>
                      <a:pt x="259272" y="172937"/>
                      <a:pt x="274822" y="190778"/>
                      <a:pt x="277155" y="195060"/>
                    </a:cubicBezTo>
                    <a:cubicBezTo>
                      <a:pt x="277155" y="195060"/>
                      <a:pt x="288177" y="178021"/>
                      <a:pt x="297781" y="134898"/>
                    </a:cubicBezTo>
                    <a:cubicBezTo>
                      <a:pt x="297781" y="134898"/>
                      <a:pt x="321289" y="81445"/>
                      <a:pt x="272032" y="40108"/>
                    </a:cubicBezTo>
                    <a:cubicBezTo>
                      <a:pt x="245551" y="17893"/>
                      <a:pt x="216852" y="23435"/>
                      <a:pt x="216852" y="23435"/>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4" name="Freeform: Shape 2370">
                <a:extLst>
                  <a:ext uri="{FF2B5EF4-FFF2-40B4-BE49-F238E27FC236}">
                    <a16:creationId xmlns:a16="http://schemas.microsoft.com/office/drawing/2014/main" id="{B018C97E-AAB9-F09E-1781-92B3702ABA68}"/>
                  </a:ext>
                </a:extLst>
              </p:cNvPr>
              <p:cNvSpPr/>
              <p:nvPr/>
            </p:nvSpPr>
            <p:spPr>
              <a:xfrm>
                <a:off x="11478386" y="301213"/>
                <a:ext cx="137236" cy="129978"/>
              </a:xfrm>
              <a:custGeom>
                <a:avLst/>
                <a:gdLst>
                  <a:gd name="connsiteX0" fmla="*/ 137090 w 139627"/>
                  <a:gd name="connsiteY0" fmla="*/ 47533 h 132439"/>
                  <a:gd name="connsiteX1" fmla="*/ 104732 w 139627"/>
                  <a:gd name="connsiteY1" fmla="*/ 34685 h 132439"/>
                  <a:gd name="connsiteX2" fmla="*/ 77336 w 139627"/>
                  <a:gd name="connsiteY2" fmla="*/ 16203 h 132439"/>
                  <a:gd name="connsiteX3" fmla="*/ 49392 w 139627"/>
                  <a:gd name="connsiteY3" fmla="*/ 699 h 132439"/>
                  <a:gd name="connsiteX4" fmla="*/ 23505 w 139627"/>
                  <a:gd name="connsiteY4" fmla="*/ 20417 h 132439"/>
                  <a:gd name="connsiteX5" fmla="*/ 5165 w 139627"/>
                  <a:gd name="connsiteY5" fmla="*/ 31502 h 132439"/>
                  <a:gd name="connsiteX6" fmla="*/ 3748 w 139627"/>
                  <a:gd name="connsiteY6" fmla="*/ 39082 h 132439"/>
                  <a:gd name="connsiteX7" fmla="*/ 9236 w 139627"/>
                  <a:gd name="connsiteY7" fmla="*/ 117955 h 132439"/>
                  <a:gd name="connsiteX8" fmla="*/ 35076 w 139627"/>
                  <a:gd name="connsiteY8" fmla="*/ 120429 h 132439"/>
                  <a:gd name="connsiteX9" fmla="*/ 74295 w 139627"/>
                  <a:gd name="connsiteY9" fmla="*/ 50327 h 132439"/>
                  <a:gd name="connsiteX10" fmla="*/ 78434 w 139627"/>
                  <a:gd name="connsiteY10" fmla="*/ 87885 h 132439"/>
                  <a:gd name="connsiteX11" fmla="*/ 112072 w 139627"/>
                  <a:gd name="connsiteY11" fmla="*/ 81862 h 132439"/>
                  <a:gd name="connsiteX12" fmla="*/ 139628 w 139627"/>
                  <a:gd name="connsiteY12" fmla="*/ 61320 h 132439"/>
                  <a:gd name="connsiteX13" fmla="*/ 137090 w 139627"/>
                  <a:gd name="connsiteY13" fmla="*/ 47556 h 1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27" h="132439">
                    <a:moveTo>
                      <a:pt x="137090" y="47533"/>
                    </a:moveTo>
                    <a:cubicBezTo>
                      <a:pt x="131784" y="33563"/>
                      <a:pt x="117103" y="36174"/>
                      <a:pt x="104732" y="34685"/>
                    </a:cubicBezTo>
                    <a:cubicBezTo>
                      <a:pt x="92566" y="33219"/>
                      <a:pt x="83831" y="26509"/>
                      <a:pt x="77336" y="16203"/>
                    </a:cubicBezTo>
                    <a:cubicBezTo>
                      <a:pt x="70430" y="5256"/>
                      <a:pt x="63524" y="-2416"/>
                      <a:pt x="49392" y="699"/>
                    </a:cubicBezTo>
                    <a:cubicBezTo>
                      <a:pt x="38644" y="3058"/>
                      <a:pt x="31303" y="13043"/>
                      <a:pt x="23505" y="20417"/>
                    </a:cubicBezTo>
                    <a:cubicBezTo>
                      <a:pt x="19389" y="24311"/>
                      <a:pt x="10631" y="31410"/>
                      <a:pt x="5165" y="31502"/>
                    </a:cubicBezTo>
                    <a:cubicBezTo>
                      <a:pt x="4685" y="33975"/>
                      <a:pt x="4205" y="36494"/>
                      <a:pt x="3748" y="39082"/>
                    </a:cubicBezTo>
                    <a:cubicBezTo>
                      <a:pt x="3748" y="39082"/>
                      <a:pt x="-7618" y="86580"/>
                      <a:pt x="9236" y="117955"/>
                    </a:cubicBezTo>
                    <a:cubicBezTo>
                      <a:pt x="9236" y="117955"/>
                      <a:pt x="22248" y="148827"/>
                      <a:pt x="35076" y="120429"/>
                    </a:cubicBezTo>
                    <a:lnTo>
                      <a:pt x="74295" y="50327"/>
                    </a:lnTo>
                    <a:cubicBezTo>
                      <a:pt x="74295" y="50327"/>
                      <a:pt x="78937" y="54861"/>
                      <a:pt x="78434" y="87885"/>
                    </a:cubicBezTo>
                    <a:cubicBezTo>
                      <a:pt x="78434" y="87885"/>
                      <a:pt x="78251" y="109459"/>
                      <a:pt x="112072" y="81862"/>
                    </a:cubicBezTo>
                    <a:cubicBezTo>
                      <a:pt x="112072" y="81862"/>
                      <a:pt x="124009" y="72244"/>
                      <a:pt x="139628" y="61320"/>
                    </a:cubicBezTo>
                    <a:cubicBezTo>
                      <a:pt x="139422" y="56304"/>
                      <a:pt x="138644" y="51586"/>
                      <a:pt x="137090" y="475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5" name="Freeform: Shape 2371">
                <a:extLst>
                  <a:ext uri="{FF2B5EF4-FFF2-40B4-BE49-F238E27FC236}">
                    <a16:creationId xmlns:a16="http://schemas.microsoft.com/office/drawing/2014/main" id="{3F23C100-C33B-86D4-DED8-F9876219E5AB}"/>
                  </a:ext>
                </a:extLst>
              </p:cNvPr>
              <p:cNvSpPr/>
              <p:nvPr/>
            </p:nvSpPr>
            <p:spPr>
              <a:xfrm>
                <a:off x="11568378" y="287448"/>
                <a:ext cx="78127" cy="106806"/>
              </a:xfrm>
              <a:custGeom>
                <a:avLst/>
                <a:gdLst>
                  <a:gd name="connsiteX0" fmla="*/ 79488 w 79488"/>
                  <a:gd name="connsiteY0" fmla="*/ 54712 h 108828"/>
                  <a:gd name="connsiteX1" fmla="*/ 52527 w 79488"/>
                  <a:gd name="connsiteY1" fmla="*/ 72232 h 108828"/>
                  <a:gd name="connsiteX2" fmla="*/ 52504 w 79488"/>
                  <a:gd name="connsiteY2" fmla="*/ 72255 h 108828"/>
                  <a:gd name="connsiteX3" fmla="*/ 20490 w 79488"/>
                  <a:gd name="connsiteY3" fmla="*/ 95889 h 108828"/>
                  <a:gd name="connsiteX4" fmla="*/ 0 w 79488"/>
                  <a:gd name="connsiteY4" fmla="*/ 108829 h 108828"/>
                  <a:gd name="connsiteX5" fmla="*/ 65402 w 79488"/>
                  <a:gd name="connsiteY5" fmla="*/ 0 h 108828"/>
                  <a:gd name="connsiteX6" fmla="*/ 79488 w 79488"/>
                  <a:gd name="connsiteY6" fmla="*/ 54712 h 10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8" h="108828">
                    <a:moveTo>
                      <a:pt x="79488" y="54712"/>
                    </a:moveTo>
                    <a:cubicBezTo>
                      <a:pt x="79488" y="54712"/>
                      <a:pt x="67346" y="61422"/>
                      <a:pt x="52527" y="72232"/>
                    </a:cubicBezTo>
                    <a:cubicBezTo>
                      <a:pt x="52504" y="72232"/>
                      <a:pt x="52504" y="72255"/>
                      <a:pt x="52504" y="72255"/>
                    </a:cubicBezTo>
                    <a:cubicBezTo>
                      <a:pt x="34759" y="84415"/>
                      <a:pt x="20490" y="95889"/>
                      <a:pt x="20490" y="95889"/>
                    </a:cubicBezTo>
                    <a:cubicBezTo>
                      <a:pt x="11457" y="103263"/>
                      <a:pt x="4848" y="107134"/>
                      <a:pt x="0" y="108829"/>
                    </a:cubicBezTo>
                    <a:cubicBezTo>
                      <a:pt x="1029" y="81965"/>
                      <a:pt x="11685" y="36459"/>
                      <a:pt x="65402" y="0"/>
                    </a:cubicBezTo>
                    <a:lnTo>
                      <a:pt x="79488" y="54712"/>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6" name="Freeform: Shape 2372">
                <a:extLst>
                  <a:ext uri="{FF2B5EF4-FFF2-40B4-BE49-F238E27FC236}">
                    <a16:creationId xmlns:a16="http://schemas.microsoft.com/office/drawing/2014/main" id="{F76C8D08-D894-8BD7-52B4-06E28BD6AFC2}"/>
                  </a:ext>
                </a:extLst>
              </p:cNvPr>
              <p:cNvSpPr/>
              <p:nvPr/>
            </p:nvSpPr>
            <p:spPr>
              <a:xfrm>
                <a:off x="11738050" y="301990"/>
                <a:ext cx="31106" cy="28027"/>
              </a:xfrm>
              <a:custGeom>
                <a:avLst/>
                <a:gdLst>
                  <a:gd name="connsiteX0" fmla="*/ 31626 w 31648"/>
                  <a:gd name="connsiteY0" fmla="*/ 19192 h 28558"/>
                  <a:gd name="connsiteX1" fmla="*/ 0 w 31648"/>
                  <a:gd name="connsiteY1" fmla="*/ 0 h 28558"/>
                  <a:gd name="connsiteX2" fmla="*/ 12920 w 31648"/>
                  <a:gd name="connsiteY2" fmla="*/ 23749 h 28558"/>
                  <a:gd name="connsiteX3" fmla="*/ 29202 w 31648"/>
                  <a:gd name="connsiteY3" fmla="*/ 28558 h 28558"/>
                  <a:gd name="connsiteX4" fmla="*/ 31649 w 31648"/>
                  <a:gd name="connsiteY4" fmla="*/ 19192 h 2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48" h="28558">
                    <a:moveTo>
                      <a:pt x="31626" y="19192"/>
                    </a:moveTo>
                    <a:cubicBezTo>
                      <a:pt x="15001" y="13329"/>
                      <a:pt x="0" y="0"/>
                      <a:pt x="0" y="0"/>
                    </a:cubicBezTo>
                    <a:lnTo>
                      <a:pt x="12920" y="23749"/>
                    </a:lnTo>
                    <a:lnTo>
                      <a:pt x="29202" y="28558"/>
                    </a:lnTo>
                    <a:cubicBezTo>
                      <a:pt x="30025" y="25604"/>
                      <a:pt x="30826" y="22489"/>
                      <a:pt x="31649" y="19192"/>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7" name="Freeform: Shape 2373">
                <a:extLst>
                  <a:ext uri="{FF2B5EF4-FFF2-40B4-BE49-F238E27FC236}">
                    <a16:creationId xmlns:a16="http://schemas.microsoft.com/office/drawing/2014/main" id="{BEC9D89D-3FB7-10CD-3C8A-3F999AC75E88}"/>
                  </a:ext>
                </a:extLst>
              </p:cNvPr>
              <p:cNvSpPr/>
              <p:nvPr/>
            </p:nvSpPr>
            <p:spPr>
              <a:xfrm>
                <a:off x="11561210" y="251418"/>
                <a:ext cx="112401" cy="214467"/>
              </a:xfrm>
              <a:custGeom>
                <a:avLst/>
                <a:gdLst>
                  <a:gd name="connsiteX0" fmla="*/ 73221 w 114359"/>
                  <a:gd name="connsiteY0" fmla="*/ 36253 h 218527"/>
                  <a:gd name="connsiteX1" fmla="*/ 21288 w 114359"/>
                  <a:gd name="connsiteY1" fmla="*/ 218527 h 218527"/>
                  <a:gd name="connsiteX2" fmla="*/ 90577 w 114359"/>
                  <a:gd name="connsiteY2" fmla="*/ 90026 h 218527"/>
                  <a:gd name="connsiteX3" fmla="*/ 114360 w 114359"/>
                  <a:gd name="connsiteY3" fmla="*/ 0 h 218527"/>
                  <a:gd name="connsiteX4" fmla="*/ 73244 w 114359"/>
                  <a:gd name="connsiteY4" fmla="*/ 36276 h 218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9" h="218527">
                    <a:moveTo>
                      <a:pt x="73221" y="36253"/>
                    </a:moveTo>
                    <a:cubicBezTo>
                      <a:pt x="-51935" y="99622"/>
                      <a:pt x="21288" y="218527"/>
                      <a:pt x="21288" y="218527"/>
                    </a:cubicBezTo>
                    <a:cubicBezTo>
                      <a:pt x="30206" y="177739"/>
                      <a:pt x="90577" y="90026"/>
                      <a:pt x="90577" y="90026"/>
                    </a:cubicBezTo>
                    <a:lnTo>
                      <a:pt x="114360" y="0"/>
                    </a:lnTo>
                    <a:cubicBezTo>
                      <a:pt x="103200" y="19237"/>
                      <a:pt x="73244" y="36276"/>
                      <a:pt x="73244" y="3627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8" name="Freeform: Shape 2374">
                <a:extLst>
                  <a:ext uri="{FF2B5EF4-FFF2-40B4-BE49-F238E27FC236}">
                    <a16:creationId xmlns:a16="http://schemas.microsoft.com/office/drawing/2014/main" id="{6775C817-BB91-D00E-180B-1DF0313F10BF}"/>
                  </a:ext>
                </a:extLst>
              </p:cNvPr>
              <p:cNvSpPr/>
              <p:nvPr/>
            </p:nvSpPr>
            <p:spPr>
              <a:xfrm>
                <a:off x="11584359" y="277820"/>
                <a:ext cx="86086" cy="109467"/>
              </a:xfrm>
              <a:custGeom>
                <a:avLst/>
                <a:gdLst>
                  <a:gd name="connsiteX0" fmla="*/ 36063 w 87586"/>
                  <a:gd name="connsiteY0" fmla="*/ 49636 h 111539"/>
                  <a:gd name="connsiteX1" fmla="*/ 41391 w 87586"/>
                  <a:gd name="connsiteY1" fmla="*/ 44437 h 111539"/>
                  <a:gd name="connsiteX2" fmla="*/ 46673 w 87586"/>
                  <a:gd name="connsiteY2" fmla="*/ 39536 h 111539"/>
                  <a:gd name="connsiteX3" fmla="*/ 57101 w 87586"/>
                  <a:gd name="connsiteY3" fmla="*/ 30742 h 111539"/>
                  <a:gd name="connsiteX4" fmla="*/ 66843 w 87586"/>
                  <a:gd name="connsiteY4" fmla="*/ 23368 h 111539"/>
                  <a:gd name="connsiteX5" fmla="*/ 71004 w 87586"/>
                  <a:gd name="connsiteY5" fmla="*/ 19841 h 111539"/>
                  <a:gd name="connsiteX6" fmla="*/ 74663 w 87586"/>
                  <a:gd name="connsiteY6" fmla="*/ 16428 h 111539"/>
                  <a:gd name="connsiteX7" fmla="*/ 80220 w 87586"/>
                  <a:gd name="connsiteY7" fmla="*/ 9856 h 111539"/>
                  <a:gd name="connsiteX8" fmla="*/ 84039 w 87586"/>
                  <a:gd name="connsiteY8" fmla="*/ 4520 h 111539"/>
                  <a:gd name="connsiteX9" fmla="*/ 87538 w 87586"/>
                  <a:gd name="connsiteY9" fmla="*/ 8 h 111539"/>
                  <a:gd name="connsiteX10" fmla="*/ 85480 w 87586"/>
                  <a:gd name="connsiteY10" fmla="*/ 5367 h 111539"/>
                  <a:gd name="connsiteX11" fmla="*/ 82187 w 87586"/>
                  <a:gd name="connsiteY11" fmla="*/ 11230 h 111539"/>
                  <a:gd name="connsiteX12" fmla="*/ 76881 w 87586"/>
                  <a:gd name="connsiteY12" fmla="*/ 18490 h 111539"/>
                  <a:gd name="connsiteX13" fmla="*/ 73268 w 87586"/>
                  <a:gd name="connsiteY13" fmla="*/ 22268 h 111539"/>
                  <a:gd name="connsiteX14" fmla="*/ 69129 w 87586"/>
                  <a:gd name="connsiteY14" fmla="*/ 26093 h 111539"/>
                  <a:gd name="connsiteX15" fmla="*/ 59571 w 87586"/>
                  <a:gd name="connsiteY15" fmla="*/ 33811 h 111539"/>
                  <a:gd name="connsiteX16" fmla="*/ 49486 w 87586"/>
                  <a:gd name="connsiteY16" fmla="*/ 42651 h 111539"/>
                  <a:gd name="connsiteX17" fmla="*/ 44318 w 87586"/>
                  <a:gd name="connsiteY17" fmla="*/ 47529 h 111539"/>
                  <a:gd name="connsiteX18" fmla="*/ 39104 w 87586"/>
                  <a:gd name="connsiteY18" fmla="*/ 52659 h 111539"/>
                  <a:gd name="connsiteX19" fmla="*/ 20650 w 87586"/>
                  <a:gd name="connsiteY19" fmla="*/ 73247 h 111539"/>
                  <a:gd name="connsiteX20" fmla="*/ 17174 w 87586"/>
                  <a:gd name="connsiteY20" fmla="*/ 78332 h 111539"/>
                  <a:gd name="connsiteX21" fmla="*/ 14041 w 87586"/>
                  <a:gd name="connsiteY21" fmla="*/ 83370 h 111539"/>
                  <a:gd name="connsiteX22" fmla="*/ 8621 w 87586"/>
                  <a:gd name="connsiteY22" fmla="*/ 92462 h 111539"/>
                  <a:gd name="connsiteX23" fmla="*/ 2172 w 87586"/>
                  <a:gd name="connsiteY23" fmla="*/ 106226 h 111539"/>
                  <a:gd name="connsiteX24" fmla="*/ 160 w 87586"/>
                  <a:gd name="connsiteY24" fmla="*/ 111539 h 111539"/>
                  <a:gd name="connsiteX25" fmla="*/ 595 w 87586"/>
                  <a:gd name="connsiteY25" fmla="*/ 105791 h 111539"/>
                  <a:gd name="connsiteX26" fmla="*/ 5969 w 87586"/>
                  <a:gd name="connsiteY26" fmla="*/ 91065 h 111539"/>
                  <a:gd name="connsiteX27" fmla="*/ 11022 w 87586"/>
                  <a:gd name="connsiteY27" fmla="*/ 81561 h 111539"/>
                  <a:gd name="connsiteX28" fmla="*/ 13972 w 87586"/>
                  <a:gd name="connsiteY28" fmla="*/ 76408 h 111539"/>
                  <a:gd name="connsiteX29" fmla="*/ 17448 w 87586"/>
                  <a:gd name="connsiteY29" fmla="*/ 70980 h 111539"/>
                  <a:gd name="connsiteX30" fmla="*/ 36085 w 87586"/>
                  <a:gd name="connsiteY30" fmla="*/ 49636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586" h="111539">
                    <a:moveTo>
                      <a:pt x="36063" y="49636"/>
                    </a:moveTo>
                    <a:cubicBezTo>
                      <a:pt x="37846" y="47872"/>
                      <a:pt x="39630" y="46155"/>
                      <a:pt x="41391" y="44437"/>
                    </a:cubicBezTo>
                    <a:cubicBezTo>
                      <a:pt x="43151" y="42742"/>
                      <a:pt x="44844" y="41025"/>
                      <a:pt x="46673" y="39536"/>
                    </a:cubicBezTo>
                    <a:cubicBezTo>
                      <a:pt x="50286" y="36490"/>
                      <a:pt x="53785" y="33536"/>
                      <a:pt x="57101" y="30742"/>
                    </a:cubicBezTo>
                    <a:cubicBezTo>
                      <a:pt x="60531" y="28154"/>
                      <a:pt x="63778" y="25681"/>
                      <a:pt x="66843" y="23368"/>
                    </a:cubicBezTo>
                    <a:cubicBezTo>
                      <a:pt x="68443" y="22268"/>
                      <a:pt x="69701" y="21009"/>
                      <a:pt x="71004" y="19841"/>
                    </a:cubicBezTo>
                    <a:cubicBezTo>
                      <a:pt x="72262" y="18650"/>
                      <a:pt x="73634" y="17642"/>
                      <a:pt x="74663" y="16428"/>
                    </a:cubicBezTo>
                    <a:cubicBezTo>
                      <a:pt x="76744" y="14024"/>
                      <a:pt x="78825" y="11986"/>
                      <a:pt x="80220" y="9856"/>
                    </a:cubicBezTo>
                    <a:cubicBezTo>
                      <a:pt x="81729" y="7795"/>
                      <a:pt x="83101" y="6077"/>
                      <a:pt x="84039" y="4520"/>
                    </a:cubicBezTo>
                    <a:cubicBezTo>
                      <a:pt x="86029" y="1497"/>
                      <a:pt x="87263" y="-129"/>
                      <a:pt x="87538" y="8"/>
                    </a:cubicBezTo>
                    <a:cubicBezTo>
                      <a:pt x="87789" y="145"/>
                      <a:pt x="87058" y="2046"/>
                      <a:pt x="85480" y="5367"/>
                    </a:cubicBezTo>
                    <a:cubicBezTo>
                      <a:pt x="84748" y="7062"/>
                      <a:pt x="83536" y="8985"/>
                      <a:pt x="82187" y="11230"/>
                    </a:cubicBezTo>
                    <a:cubicBezTo>
                      <a:pt x="80929" y="13566"/>
                      <a:pt x="78940" y="15833"/>
                      <a:pt x="76881" y="18490"/>
                    </a:cubicBezTo>
                    <a:cubicBezTo>
                      <a:pt x="75875" y="19841"/>
                      <a:pt x="74526" y="20940"/>
                      <a:pt x="73268" y="22268"/>
                    </a:cubicBezTo>
                    <a:cubicBezTo>
                      <a:pt x="71965" y="23551"/>
                      <a:pt x="70661" y="24948"/>
                      <a:pt x="69129" y="26093"/>
                    </a:cubicBezTo>
                    <a:cubicBezTo>
                      <a:pt x="66134" y="28521"/>
                      <a:pt x="62932" y="31086"/>
                      <a:pt x="59571" y="33811"/>
                    </a:cubicBezTo>
                    <a:cubicBezTo>
                      <a:pt x="56346" y="36628"/>
                      <a:pt x="52985" y="39582"/>
                      <a:pt x="49486" y="42651"/>
                    </a:cubicBezTo>
                    <a:cubicBezTo>
                      <a:pt x="47702" y="44139"/>
                      <a:pt x="46056" y="45834"/>
                      <a:pt x="44318" y="47529"/>
                    </a:cubicBezTo>
                    <a:cubicBezTo>
                      <a:pt x="42603" y="49224"/>
                      <a:pt x="40865" y="50918"/>
                      <a:pt x="39104" y="52659"/>
                    </a:cubicBezTo>
                    <a:cubicBezTo>
                      <a:pt x="32083" y="59621"/>
                      <a:pt x="25589" y="66468"/>
                      <a:pt x="20650" y="73247"/>
                    </a:cubicBezTo>
                    <a:cubicBezTo>
                      <a:pt x="19461" y="74988"/>
                      <a:pt x="18317" y="76683"/>
                      <a:pt x="17174" y="78332"/>
                    </a:cubicBezTo>
                    <a:cubicBezTo>
                      <a:pt x="16099" y="80072"/>
                      <a:pt x="15047" y="81744"/>
                      <a:pt x="14041" y="83370"/>
                    </a:cubicBezTo>
                    <a:cubicBezTo>
                      <a:pt x="12028" y="86622"/>
                      <a:pt x="10199" y="89645"/>
                      <a:pt x="8621" y="92462"/>
                    </a:cubicBezTo>
                    <a:cubicBezTo>
                      <a:pt x="5488" y="98096"/>
                      <a:pt x="3362" y="102836"/>
                      <a:pt x="2172" y="106226"/>
                    </a:cubicBezTo>
                    <a:cubicBezTo>
                      <a:pt x="1029" y="109615"/>
                      <a:pt x="480" y="111585"/>
                      <a:pt x="160" y="111539"/>
                    </a:cubicBezTo>
                    <a:cubicBezTo>
                      <a:pt x="-91" y="111516"/>
                      <a:pt x="-114" y="109455"/>
                      <a:pt x="595" y="105791"/>
                    </a:cubicBezTo>
                    <a:cubicBezTo>
                      <a:pt x="1303" y="102126"/>
                      <a:pt x="3087" y="97019"/>
                      <a:pt x="5969" y="91065"/>
                    </a:cubicBezTo>
                    <a:cubicBezTo>
                      <a:pt x="7386" y="88088"/>
                      <a:pt x="9124" y="84904"/>
                      <a:pt x="11022" y="81561"/>
                    </a:cubicBezTo>
                    <a:cubicBezTo>
                      <a:pt x="11983" y="79889"/>
                      <a:pt x="12966" y="78171"/>
                      <a:pt x="13972" y="76408"/>
                    </a:cubicBezTo>
                    <a:cubicBezTo>
                      <a:pt x="15047" y="74644"/>
                      <a:pt x="16259" y="72835"/>
                      <a:pt x="17448" y="70980"/>
                    </a:cubicBezTo>
                    <a:cubicBezTo>
                      <a:pt x="22479" y="63697"/>
                      <a:pt x="28996" y="56667"/>
                      <a:pt x="36085" y="4963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39" name="Freeform: Shape 2375">
                <a:extLst>
                  <a:ext uri="{FF2B5EF4-FFF2-40B4-BE49-F238E27FC236}">
                    <a16:creationId xmlns:a16="http://schemas.microsoft.com/office/drawing/2014/main" id="{8819541A-990D-26F8-626C-589A0291654D}"/>
                  </a:ext>
                </a:extLst>
              </p:cNvPr>
              <p:cNvSpPr/>
              <p:nvPr/>
            </p:nvSpPr>
            <p:spPr>
              <a:xfrm>
                <a:off x="11503400" y="326756"/>
                <a:ext cx="48039" cy="93377"/>
              </a:xfrm>
              <a:custGeom>
                <a:avLst/>
                <a:gdLst>
                  <a:gd name="connsiteX0" fmla="*/ 48503 w 48876"/>
                  <a:gd name="connsiteY0" fmla="*/ 32065 h 95145"/>
                  <a:gd name="connsiteX1" fmla="*/ 23714 w 48876"/>
                  <a:gd name="connsiteY1" fmla="*/ 1697 h 95145"/>
                  <a:gd name="connsiteX2" fmla="*/ 0 w 48876"/>
                  <a:gd name="connsiteY2" fmla="*/ 52104 h 95145"/>
                  <a:gd name="connsiteX3" fmla="*/ 27396 w 48876"/>
                  <a:gd name="connsiteY3" fmla="*/ 94472 h 95145"/>
                  <a:gd name="connsiteX4" fmla="*/ 42786 w 48876"/>
                  <a:gd name="connsiteY4" fmla="*/ 78372 h 95145"/>
                  <a:gd name="connsiteX5" fmla="*/ 48525 w 48876"/>
                  <a:gd name="connsiteY5" fmla="*/ 32065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76" h="95145">
                    <a:moveTo>
                      <a:pt x="48503" y="32065"/>
                    </a:moveTo>
                    <a:cubicBezTo>
                      <a:pt x="48503" y="32065"/>
                      <a:pt x="53899" y="-8700"/>
                      <a:pt x="23714" y="1697"/>
                    </a:cubicBezTo>
                    <a:cubicBezTo>
                      <a:pt x="23714" y="1697"/>
                      <a:pt x="1509" y="8499"/>
                      <a:pt x="0" y="52104"/>
                    </a:cubicBezTo>
                    <a:cubicBezTo>
                      <a:pt x="0" y="52104"/>
                      <a:pt x="1486" y="101434"/>
                      <a:pt x="27396" y="94472"/>
                    </a:cubicBezTo>
                    <a:cubicBezTo>
                      <a:pt x="27396" y="94472"/>
                      <a:pt x="39104" y="90372"/>
                      <a:pt x="42786" y="78372"/>
                    </a:cubicBezTo>
                    <a:lnTo>
                      <a:pt x="48525" y="32065"/>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0" name="Freeform: Shape 2376">
                <a:extLst>
                  <a:ext uri="{FF2B5EF4-FFF2-40B4-BE49-F238E27FC236}">
                    <a16:creationId xmlns:a16="http://schemas.microsoft.com/office/drawing/2014/main" id="{1E9F24D2-B523-12A3-81D8-AF7636F77211}"/>
                  </a:ext>
                </a:extLst>
              </p:cNvPr>
              <p:cNvSpPr/>
              <p:nvPr/>
            </p:nvSpPr>
            <p:spPr>
              <a:xfrm>
                <a:off x="11671296" y="415089"/>
                <a:ext cx="34601" cy="59031"/>
              </a:xfrm>
              <a:custGeom>
                <a:avLst/>
                <a:gdLst>
                  <a:gd name="connsiteX0" fmla="*/ 34622 w 35204"/>
                  <a:gd name="connsiteY0" fmla="*/ 41956 h 60148"/>
                  <a:gd name="connsiteX1" fmla="*/ 34919 w 35204"/>
                  <a:gd name="connsiteY1" fmla="*/ 46285 h 60148"/>
                  <a:gd name="connsiteX2" fmla="*/ 35057 w 35204"/>
                  <a:gd name="connsiteY2" fmla="*/ 48392 h 60148"/>
                  <a:gd name="connsiteX3" fmla="*/ 35194 w 35204"/>
                  <a:gd name="connsiteY3" fmla="*/ 51896 h 60148"/>
                  <a:gd name="connsiteX4" fmla="*/ 35194 w 35204"/>
                  <a:gd name="connsiteY4" fmla="*/ 52399 h 60148"/>
                  <a:gd name="connsiteX5" fmla="*/ 34897 w 35204"/>
                  <a:gd name="connsiteY5" fmla="*/ 52743 h 60148"/>
                  <a:gd name="connsiteX6" fmla="*/ 34119 w 35204"/>
                  <a:gd name="connsiteY6" fmla="*/ 53338 h 60148"/>
                  <a:gd name="connsiteX7" fmla="*/ 32564 w 35204"/>
                  <a:gd name="connsiteY7" fmla="*/ 54415 h 60148"/>
                  <a:gd name="connsiteX8" fmla="*/ 31832 w 35204"/>
                  <a:gd name="connsiteY8" fmla="*/ 54919 h 60148"/>
                  <a:gd name="connsiteX9" fmla="*/ 31329 w 35204"/>
                  <a:gd name="connsiteY9" fmla="*/ 55171 h 60148"/>
                  <a:gd name="connsiteX10" fmla="*/ 30346 w 35204"/>
                  <a:gd name="connsiteY10" fmla="*/ 55674 h 60148"/>
                  <a:gd name="connsiteX11" fmla="*/ 26481 w 35204"/>
                  <a:gd name="connsiteY11" fmla="*/ 57346 h 60148"/>
                  <a:gd name="connsiteX12" fmla="*/ 22708 w 35204"/>
                  <a:gd name="connsiteY12" fmla="*/ 58491 h 60148"/>
                  <a:gd name="connsiteX13" fmla="*/ 20901 w 35204"/>
                  <a:gd name="connsiteY13" fmla="*/ 58972 h 60148"/>
                  <a:gd name="connsiteX14" fmla="*/ 19118 w 35204"/>
                  <a:gd name="connsiteY14" fmla="*/ 59270 h 60148"/>
                  <a:gd name="connsiteX15" fmla="*/ 12646 w 35204"/>
                  <a:gd name="connsiteY15" fmla="*/ 60026 h 60148"/>
                  <a:gd name="connsiteX16" fmla="*/ 7318 w 35204"/>
                  <a:gd name="connsiteY16" fmla="*/ 60094 h 60148"/>
                  <a:gd name="connsiteX17" fmla="*/ 3339 w 35204"/>
                  <a:gd name="connsiteY17" fmla="*/ 59636 h 60148"/>
                  <a:gd name="connsiteX18" fmla="*/ 0 w 35204"/>
                  <a:gd name="connsiteY18" fmla="*/ 58468 h 60148"/>
                  <a:gd name="connsiteX19" fmla="*/ 3293 w 35204"/>
                  <a:gd name="connsiteY19" fmla="*/ 57163 h 60148"/>
                  <a:gd name="connsiteX20" fmla="*/ 7112 w 35204"/>
                  <a:gd name="connsiteY20" fmla="*/ 56545 h 60148"/>
                  <a:gd name="connsiteX21" fmla="*/ 12052 w 35204"/>
                  <a:gd name="connsiteY21" fmla="*/ 55560 h 60148"/>
                  <a:gd name="connsiteX22" fmla="*/ 17883 w 35204"/>
                  <a:gd name="connsiteY22" fmla="*/ 54140 h 60148"/>
                  <a:gd name="connsiteX23" fmla="*/ 19461 w 35204"/>
                  <a:gd name="connsiteY23" fmla="*/ 53728 h 60148"/>
                  <a:gd name="connsiteX24" fmla="*/ 21039 w 35204"/>
                  <a:gd name="connsiteY24" fmla="*/ 53155 h 60148"/>
                  <a:gd name="connsiteX25" fmla="*/ 24263 w 35204"/>
                  <a:gd name="connsiteY25" fmla="*/ 51918 h 60148"/>
                  <a:gd name="connsiteX26" fmla="*/ 27442 w 35204"/>
                  <a:gd name="connsiteY26" fmla="*/ 50338 h 60148"/>
                  <a:gd name="connsiteX27" fmla="*/ 28219 w 35204"/>
                  <a:gd name="connsiteY27" fmla="*/ 49903 h 60148"/>
                  <a:gd name="connsiteX28" fmla="*/ 28608 w 35204"/>
                  <a:gd name="connsiteY28" fmla="*/ 49674 h 60148"/>
                  <a:gd name="connsiteX29" fmla="*/ 28699 w 35204"/>
                  <a:gd name="connsiteY29" fmla="*/ 49605 h 60148"/>
                  <a:gd name="connsiteX30" fmla="*/ 28814 w 35204"/>
                  <a:gd name="connsiteY30" fmla="*/ 49491 h 60148"/>
                  <a:gd name="connsiteX31" fmla="*/ 28814 w 35204"/>
                  <a:gd name="connsiteY31" fmla="*/ 49491 h 60148"/>
                  <a:gd name="connsiteX32" fmla="*/ 28814 w 35204"/>
                  <a:gd name="connsiteY32" fmla="*/ 49399 h 60148"/>
                  <a:gd name="connsiteX33" fmla="*/ 28768 w 35204"/>
                  <a:gd name="connsiteY33" fmla="*/ 48873 h 60148"/>
                  <a:gd name="connsiteX34" fmla="*/ 28608 w 35204"/>
                  <a:gd name="connsiteY34" fmla="*/ 46766 h 60148"/>
                  <a:gd name="connsiteX35" fmla="*/ 28288 w 35204"/>
                  <a:gd name="connsiteY35" fmla="*/ 42437 h 60148"/>
                  <a:gd name="connsiteX36" fmla="*/ 28494 w 35204"/>
                  <a:gd name="connsiteY36" fmla="*/ 1 h 60148"/>
                  <a:gd name="connsiteX37" fmla="*/ 34645 w 35204"/>
                  <a:gd name="connsiteY37" fmla="*/ 41979 h 6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04" h="60148">
                    <a:moveTo>
                      <a:pt x="34622" y="41956"/>
                    </a:moveTo>
                    <a:cubicBezTo>
                      <a:pt x="34714" y="43422"/>
                      <a:pt x="34805" y="44865"/>
                      <a:pt x="34919" y="46285"/>
                    </a:cubicBezTo>
                    <a:cubicBezTo>
                      <a:pt x="34965" y="46995"/>
                      <a:pt x="35011" y="47705"/>
                      <a:pt x="35057" y="48392"/>
                    </a:cubicBezTo>
                    <a:cubicBezTo>
                      <a:pt x="35102" y="49560"/>
                      <a:pt x="35148" y="50728"/>
                      <a:pt x="35194" y="51896"/>
                    </a:cubicBezTo>
                    <a:lnTo>
                      <a:pt x="35194" y="52399"/>
                    </a:lnTo>
                    <a:cubicBezTo>
                      <a:pt x="35262" y="52583"/>
                      <a:pt x="34988" y="52628"/>
                      <a:pt x="34897" y="52743"/>
                    </a:cubicBezTo>
                    <a:cubicBezTo>
                      <a:pt x="34645" y="52949"/>
                      <a:pt x="34371" y="53155"/>
                      <a:pt x="34119" y="53338"/>
                    </a:cubicBezTo>
                    <a:lnTo>
                      <a:pt x="32564" y="54415"/>
                    </a:lnTo>
                    <a:cubicBezTo>
                      <a:pt x="32335" y="54575"/>
                      <a:pt x="32015" y="54804"/>
                      <a:pt x="31832" y="54919"/>
                    </a:cubicBezTo>
                    <a:lnTo>
                      <a:pt x="31329" y="55171"/>
                    </a:lnTo>
                    <a:lnTo>
                      <a:pt x="30346" y="55674"/>
                    </a:lnTo>
                    <a:cubicBezTo>
                      <a:pt x="29065" y="56407"/>
                      <a:pt x="27739" y="56819"/>
                      <a:pt x="26481" y="57346"/>
                    </a:cubicBezTo>
                    <a:cubicBezTo>
                      <a:pt x="25223" y="57873"/>
                      <a:pt x="23943" y="58125"/>
                      <a:pt x="22708" y="58491"/>
                    </a:cubicBezTo>
                    <a:cubicBezTo>
                      <a:pt x="22090" y="58652"/>
                      <a:pt x="21496" y="58812"/>
                      <a:pt x="20901" y="58972"/>
                    </a:cubicBezTo>
                    <a:cubicBezTo>
                      <a:pt x="20307" y="59064"/>
                      <a:pt x="19712" y="59178"/>
                      <a:pt x="19118" y="59270"/>
                    </a:cubicBezTo>
                    <a:cubicBezTo>
                      <a:pt x="16785" y="59659"/>
                      <a:pt x="14636" y="60026"/>
                      <a:pt x="12646" y="60026"/>
                    </a:cubicBezTo>
                    <a:cubicBezTo>
                      <a:pt x="10657" y="60071"/>
                      <a:pt x="8873" y="60232"/>
                      <a:pt x="7318" y="60094"/>
                    </a:cubicBezTo>
                    <a:cubicBezTo>
                      <a:pt x="5763" y="59957"/>
                      <a:pt x="4414" y="59797"/>
                      <a:pt x="3339" y="59636"/>
                    </a:cubicBezTo>
                    <a:cubicBezTo>
                      <a:pt x="1167" y="59293"/>
                      <a:pt x="-23" y="58903"/>
                      <a:pt x="0" y="58468"/>
                    </a:cubicBezTo>
                    <a:cubicBezTo>
                      <a:pt x="23" y="58033"/>
                      <a:pt x="1212" y="57575"/>
                      <a:pt x="3293" y="57163"/>
                    </a:cubicBezTo>
                    <a:cubicBezTo>
                      <a:pt x="4345" y="56957"/>
                      <a:pt x="5626" y="56751"/>
                      <a:pt x="7112" y="56545"/>
                    </a:cubicBezTo>
                    <a:cubicBezTo>
                      <a:pt x="8599" y="56338"/>
                      <a:pt x="10245" y="55880"/>
                      <a:pt x="12052" y="55560"/>
                    </a:cubicBezTo>
                    <a:cubicBezTo>
                      <a:pt x="13881" y="55285"/>
                      <a:pt x="15825" y="54712"/>
                      <a:pt x="17883" y="54140"/>
                    </a:cubicBezTo>
                    <a:cubicBezTo>
                      <a:pt x="18409" y="54003"/>
                      <a:pt x="18935" y="53865"/>
                      <a:pt x="19461" y="53728"/>
                    </a:cubicBezTo>
                    <a:cubicBezTo>
                      <a:pt x="19987" y="53545"/>
                      <a:pt x="20490" y="53338"/>
                      <a:pt x="21039" y="53155"/>
                    </a:cubicBezTo>
                    <a:cubicBezTo>
                      <a:pt x="22068" y="52743"/>
                      <a:pt x="23234" y="52445"/>
                      <a:pt x="24263" y="51918"/>
                    </a:cubicBezTo>
                    <a:cubicBezTo>
                      <a:pt x="25292" y="51392"/>
                      <a:pt x="26458" y="50980"/>
                      <a:pt x="27442" y="50338"/>
                    </a:cubicBezTo>
                    <a:lnTo>
                      <a:pt x="28219" y="49903"/>
                    </a:lnTo>
                    <a:lnTo>
                      <a:pt x="28608" y="49674"/>
                    </a:lnTo>
                    <a:cubicBezTo>
                      <a:pt x="28608" y="49674"/>
                      <a:pt x="28676" y="49628"/>
                      <a:pt x="28699" y="49605"/>
                    </a:cubicBezTo>
                    <a:cubicBezTo>
                      <a:pt x="28768" y="49537"/>
                      <a:pt x="28837" y="49491"/>
                      <a:pt x="28814" y="49491"/>
                    </a:cubicBezTo>
                    <a:lnTo>
                      <a:pt x="28814" y="49491"/>
                    </a:lnTo>
                    <a:cubicBezTo>
                      <a:pt x="28814" y="49491"/>
                      <a:pt x="28814" y="49537"/>
                      <a:pt x="28814" y="49399"/>
                    </a:cubicBezTo>
                    <a:lnTo>
                      <a:pt x="28768" y="48873"/>
                    </a:lnTo>
                    <a:cubicBezTo>
                      <a:pt x="28722" y="48163"/>
                      <a:pt x="28654" y="47476"/>
                      <a:pt x="28608" y="46766"/>
                    </a:cubicBezTo>
                    <a:cubicBezTo>
                      <a:pt x="28494" y="45346"/>
                      <a:pt x="28402" y="43903"/>
                      <a:pt x="28288" y="42437"/>
                    </a:cubicBezTo>
                    <a:cubicBezTo>
                      <a:pt x="26641" y="19146"/>
                      <a:pt x="26733" y="138"/>
                      <a:pt x="28494" y="1"/>
                    </a:cubicBezTo>
                    <a:cubicBezTo>
                      <a:pt x="30254" y="-114"/>
                      <a:pt x="32999" y="18688"/>
                      <a:pt x="34645" y="4197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1" name="Freeform: Shape 2377">
                <a:extLst>
                  <a:ext uri="{FF2B5EF4-FFF2-40B4-BE49-F238E27FC236}">
                    <a16:creationId xmlns:a16="http://schemas.microsoft.com/office/drawing/2014/main" id="{B4B58ADB-A047-205A-C3B9-77CBE40E4BAE}"/>
                  </a:ext>
                </a:extLst>
              </p:cNvPr>
              <p:cNvSpPr/>
              <p:nvPr/>
            </p:nvSpPr>
            <p:spPr>
              <a:xfrm>
                <a:off x="11630836" y="407426"/>
                <a:ext cx="31739" cy="25495"/>
              </a:xfrm>
              <a:custGeom>
                <a:avLst/>
                <a:gdLst>
                  <a:gd name="connsiteX0" fmla="*/ 32155 w 32292"/>
                  <a:gd name="connsiteY0" fmla="*/ 11703 h 25978"/>
                  <a:gd name="connsiteX1" fmla="*/ 28565 w 32292"/>
                  <a:gd name="connsiteY1" fmla="*/ 12092 h 25978"/>
                  <a:gd name="connsiteX2" fmla="*/ 26850 w 32292"/>
                  <a:gd name="connsiteY2" fmla="*/ 12298 h 25978"/>
                  <a:gd name="connsiteX3" fmla="*/ 25477 w 32292"/>
                  <a:gd name="connsiteY3" fmla="*/ 12573 h 25978"/>
                  <a:gd name="connsiteX4" fmla="*/ 24151 w 32292"/>
                  <a:gd name="connsiteY4" fmla="*/ 12848 h 25978"/>
                  <a:gd name="connsiteX5" fmla="*/ 23442 w 32292"/>
                  <a:gd name="connsiteY5" fmla="*/ 13031 h 25978"/>
                  <a:gd name="connsiteX6" fmla="*/ 22047 w 32292"/>
                  <a:gd name="connsiteY6" fmla="*/ 13420 h 25978"/>
                  <a:gd name="connsiteX7" fmla="*/ 16902 w 32292"/>
                  <a:gd name="connsiteY7" fmla="*/ 15298 h 25978"/>
                  <a:gd name="connsiteX8" fmla="*/ 8944 w 32292"/>
                  <a:gd name="connsiteY8" fmla="*/ 20062 h 25978"/>
                  <a:gd name="connsiteX9" fmla="*/ 2290 w 32292"/>
                  <a:gd name="connsiteY9" fmla="*/ 25948 h 25978"/>
                  <a:gd name="connsiteX10" fmla="*/ 6932 w 32292"/>
                  <a:gd name="connsiteY10" fmla="*/ 17840 h 25978"/>
                  <a:gd name="connsiteX11" fmla="*/ 15210 w 32292"/>
                  <a:gd name="connsiteY11" fmla="*/ 11749 h 25978"/>
                  <a:gd name="connsiteX12" fmla="*/ 20835 w 32292"/>
                  <a:gd name="connsiteY12" fmla="*/ 9435 h 25978"/>
                  <a:gd name="connsiteX13" fmla="*/ 22368 w 32292"/>
                  <a:gd name="connsiteY13" fmla="*/ 8977 h 25978"/>
                  <a:gd name="connsiteX14" fmla="*/ 23351 w 32292"/>
                  <a:gd name="connsiteY14" fmla="*/ 8703 h 25978"/>
                  <a:gd name="connsiteX15" fmla="*/ 23534 w 32292"/>
                  <a:gd name="connsiteY15" fmla="*/ 8657 h 25978"/>
                  <a:gd name="connsiteX16" fmla="*/ 23534 w 32292"/>
                  <a:gd name="connsiteY16" fmla="*/ 8657 h 25978"/>
                  <a:gd name="connsiteX17" fmla="*/ 23534 w 32292"/>
                  <a:gd name="connsiteY17" fmla="*/ 8657 h 25978"/>
                  <a:gd name="connsiteX18" fmla="*/ 23511 w 32292"/>
                  <a:gd name="connsiteY18" fmla="*/ 8611 h 25978"/>
                  <a:gd name="connsiteX19" fmla="*/ 22436 w 32292"/>
                  <a:gd name="connsiteY19" fmla="*/ 7764 h 25978"/>
                  <a:gd name="connsiteX20" fmla="*/ 17817 w 32292"/>
                  <a:gd name="connsiteY20" fmla="*/ 5244 h 25978"/>
                  <a:gd name="connsiteX21" fmla="*/ 8876 w 32292"/>
                  <a:gd name="connsiteY21" fmla="*/ 3000 h 25978"/>
                  <a:gd name="connsiteX22" fmla="*/ 3 w 32292"/>
                  <a:gd name="connsiteY22" fmla="*/ 1947 h 25978"/>
                  <a:gd name="connsiteX23" fmla="*/ 9059 w 32292"/>
                  <a:gd name="connsiteY23" fmla="*/ 0 h 25978"/>
                  <a:gd name="connsiteX24" fmla="*/ 19189 w 32292"/>
                  <a:gd name="connsiteY24" fmla="*/ 1580 h 25978"/>
                  <a:gd name="connsiteX25" fmla="*/ 24791 w 32292"/>
                  <a:gd name="connsiteY25" fmla="*/ 4328 h 25978"/>
                  <a:gd name="connsiteX26" fmla="*/ 26118 w 32292"/>
                  <a:gd name="connsiteY26" fmla="*/ 5313 h 25978"/>
                  <a:gd name="connsiteX27" fmla="*/ 28244 w 32292"/>
                  <a:gd name="connsiteY27" fmla="*/ 7283 h 25978"/>
                  <a:gd name="connsiteX28" fmla="*/ 32292 w 32292"/>
                  <a:gd name="connsiteY28" fmla="*/ 11680 h 25978"/>
                  <a:gd name="connsiteX29" fmla="*/ 32109 w 32292"/>
                  <a:gd name="connsiteY29" fmla="*/ 11680 h 2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92" h="25978">
                    <a:moveTo>
                      <a:pt x="32155" y="11703"/>
                    </a:moveTo>
                    <a:cubicBezTo>
                      <a:pt x="30943" y="11840"/>
                      <a:pt x="29754" y="11955"/>
                      <a:pt x="28565" y="12092"/>
                    </a:cubicBezTo>
                    <a:lnTo>
                      <a:pt x="26850" y="12298"/>
                    </a:lnTo>
                    <a:cubicBezTo>
                      <a:pt x="26324" y="12367"/>
                      <a:pt x="25935" y="12481"/>
                      <a:pt x="25477" y="12573"/>
                    </a:cubicBezTo>
                    <a:lnTo>
                      <a:pt x="24151" y="12848"/>
                    </a:lnTo>
                    <a:lnTo>
                      <a:pt x="23442" y="13031"/>
                    </a:lnTo>
                    <a:cubicBezTo>
                      <a:pt x="22985" y="13146"/>
                      <a:pt x="22505" y="13260"/>
                      <a:pt x="22047" y="13420"/>
                    </a:cubicBezTo>
                    <a:cubicBezTo>
                      <a:pt x="20218" y="13924"/>
                      <a:pt x="18503" y="14611"/>
                      <a:pt x="16902" y="15298"/>
                    </a:cubicBezTo>
                    <a:cubicBezTo>
                      <a:pt x="13723" y="16741"/>
                      <a:pt x="11048" y="18413"/>
                      <a:pt x="8944" y="20062"/>
                    </a:cubicBezTo>
                    <a:cubicBezTo>
                      <a:pt x="4805" y="23405"/>
                      <a:pt x="2884" y="26314"/>
                      <a:pt x="2290" y="25948"/>
                    </a:cubicBezTo>
                    <a:cubicBezTo>
                      <a:pt x="1855" y="25741"/>
                      <a:pt x="2884" y="22146"/>
                      <a:pt x="6932" y="17840"/>
                    </a:cubicBezTo>
                    <a:cubicBezTo>
                      <a:pt x="8967" y="15711"/>
                      <a:pt x="11757" y="13558"/>
                      <a:pt x="15210" y="11749"/>
                    </a:cubicBezTo>
                    <a:cubicBezTo>
                      <a:pt x="16948" y="10901"/>
                      <a:pt x="18800" y="10054"/>
                      <a:pt x="20835" y="9435"/>
                    </a:cubicBezTo>
                    <a:cubicBezTo>
                      <a:pt x="21338" y="9252"/>
                      <a:pt x="21842" y="9115"/>
                      <a:pt x="22368" y="8977"/>
                    </a:cubicBezTo>
                    <a:lnTo>
                      <a:pt x="23351" y="8703"/>
                    </a:lnTo>
                    <a:cubicBezTo>
                      <a:pt x="23534" y="8657"/>
                      <a:pt x="23557" y="8657"/>
                      <a:pt x="23534" y="8657"/>
                    </a:cubicBezTo>
                    <a:lnTo>
                      <a:pt x="23534" y="8657"/>
                    </a:lnTo>
                    <a:cubicBezTo>
                      <a:pt x="23534" y="8657"/>
                      <a:pt x="23534" y="8657"/>
                      <a:pt x="23534" y="8657"/>
                    </a:cubicBezTo>
                    <a:cubicBezTo>
                      <a:pt x="23534" y="8657"/>
                      <a:pt x="23602" y="8703"/>
                      <a:pt x="23511" y="8611"/>
                    </a:cubicBezTo>
                    <a:cubicBezTo>
                      <a:pt x="23168" y="8313"/>
                      <a:pt x="22848" y="7993"/>
                      <a:pt x="22436" y="7764"/>
                    </a:cubicBezTo>
                    <a:cubicBezTo>
                      <a:pt x="20950" y="6733"/>
                      <a:pt x="19418" y="5863"/>
                      <a:pt x="17817" y="5244"/>
                    </a:cubicBezTo>
                    <a:cubicBezTo>
                      <a:pt x="14661" y="3962"/>
                      <a:pt x="11528" y="3344"/>
                      <a:pt x="8876" y="3000"/>
                    </a:cubicBezTo>
                    <a:cubicBezTo>
                      <a:pt x="3547" y="2336"/>
                      <a:pt x="94" y="2542"/>
                      <a:pt x="3" y="1947"/>
                    </a:cubicBezTo>
                    <a:cubicBezTo>
                      <a:pt x="-111" y="1397"/>
                      <a:pt x="3273" y="92"/>
                      <a:pt x="9059" y="0"/>
                    </a:cubicBezTo>
                    <a:cubicBezTo>
                      <a:pt x="11940" y="0"/>
                      <a:pt x="15439" y="298"/>
                      <a:pt x="19189" y="1580"/>
                    </a:cubicBezTo>
                    <a:cubicBezTo>
                      <a:pt x="21064" y="2176"/>
                      <a:pt x="22962" y="3138"/>
                      <a:pt x="24791" y="4328"/>
                    </a:cubicBezTo>
                    <a:cubicBezTo>
                      <a:pt x="25272" y="4603"/>
                      <a:pt x="25683" y="4970"/>
                      <a:pt x="26118" y="5313"/>
                    </a:cubicBezTo>
                    <a:cubicBezTo>
                      <a:pt x="26827" y="5977"/>
                      <a:pt x="27536" y="6619"/>
                      <a:pt x="28244" y="7283"/>
                    </a:cubicBezTo>
                    <a:cubicBezTo>
                      <a:pt x="29571" y="8726"/>
                      <a:pt x="30920" y="10191"/>
                      <a:pt x="32292" y="11680"/>
                    </a:cubicBezTo>
                    <a:lnTo>
                      <a:pt x="32109" y="11680"/>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2" name="Freeform: Shape 2378">
                <a:extLst>
                  <a:ext uri="{FF2B5EF4-FFF2-40B4-BE49-F238E27FC236}">
                    <a16:creationId xmlns:a16="http://schemas.microsoft.com/office/drawing/2014/main" id="{F458BF81-9979-F12C-F607-F7107C5FF193}"/>
                  </a:ext>
                </a:extLst>
              </p:cNvPr>
              <p:cNvSpPr/>
              <p:nvPr/>
            </p:nvSpPr>
            <p:spPr>
              <a:xfrm>
                <a:off x="11630203" y="413547"/>
                <a:ext cx="28140" cy="7208"/>
              </a:xfrm>
              <a:custGeom>
                <a:avLst/>
                <a:gdLst>
                  <a:gd name="connsiteX0" fmla="*/ 13682 w 28630"/>
                  <a:gd name="connsiteY0" fmla="*/ 267 h 7344"/>
                  <a:gd name="connsiteX1" fmla="*/ 24704 w 28630"/>
                  <a:gd name="connsiteY1" fmla="*/ 1137 h 7344"/>
                  <a:gd name="connsiteX2" fmla="*/ 27746 w 28630"/>
                  <a:gd name="connsiteY2" fmla="*/ 2625 h 7344"/>
                  <a:gd name="connsiteX3" fmla="*/ 28615 w 28630"/>
                  <a:gd name="connsiteY3" fmla="*/ 3770 h 7344"/>
                  <a:gd name="connsiteX4" fmla="*/ 14299 w 28630"/>
                  <a:gd name="connsiteY4" fmla="*/ 4503 h 7344"/>
                  <a:gd name="connsiteX5" fmla="*/ 53 w 28630"/>
                  <a:gd name="connsiteY5" fmla="*/ 7114 h 7344"/>
                  <a:gd name="connsiteX6" fmla="*/ 13728 w 28630"/>
                  <a:gd name="connsiteY6" fmla="*/ 289 h 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30" h="7344">
                    <a:moveTo>
                      <a:pt x="13682" y="267"/>
                    </a:moveTo>
                    <a:cubicBezTo>
                      <a:pt x="17981" y="-352"/>
                      <a:pt x="22006" y="175"/>
                      <a:pt x="24704" y="1137"/>
                    </a:cubicBezTo>
                    <a:cubicBezTo>
                      <a:pt x="26053" y="1572"/>
                      <a:pt x="27083" y="2144"/>
                      <a:pt x="27746" y="2625"/>
                    </a:cubicBezTo>
                    <a:cubicBezTo>
                      <a:pt x="28409" y="3106"/>
                      <a:pt x="28706" y="3473"/>
                      <a:pt x="28615" y="3770"/>
                    </a:cubicBezTo>
                    <a:cubicBezTo>
                      <a:pt x="28134" y="4938"/>
                      <a:pt x="21937" y="3290"/>
                      <a:pt x="14299" y="4503"/>
                    </a:cubicBezTo>
                    <a:cubicBezTo>
                      <a:pt x="6662" y="5557"/>
                      <a:pt x="647" y="8122"/>
                      <a:pt x="53" y="7114"/>
                    </a:cubicBezTo>
                    <a:cubicBezTo>
                      <a:pt x="-610" y="6175"/>
                      <a:pt x="5038" y="1526"/>
                      <a:pt x="13728" y="28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3" name="Freeform: Shape 2379">
                <a:extLst>
                  <a:ext uri="{FF2B5EF4-FFF2-40B4-BE49-F238E27FC236}">
                    <a16:creationId xmlns:a16="http://schemas.microsoft.com/office/drawing/2014/main" id="{04202E2C-AE6A-9F40-D40D-9C172EFAA181}"/>
                  </a:ext>
                </a:extLst>
              </p:cNvPr>
              <p:cNvSpPr/>
              <p:nvPr/>
            </p:nvSpPr>
            <p:spPr>
              <a:xfrm>
                <a:off x="11712361" y="412268"/>
                <a:ext cx="24278" cy="18164"/>
              </a:xfrm>
              <a:custGeom>
                <a:avLst/>
                <a:gdLst>
                  <a:gd name="connsiteX0" fmla="*/ 7524 w 24701"/>
                  <a:gd name="connsiteY0" fmla="*/ 5646 h 18508"/>
                  <a:gd name="connsiteX1" fmla="*/ 7501 w 24701"/>
                  <a:gd name="connsiteY1" fmla="*/ 5646 h 18508"/>
                  <a:gd name="connsiteX2" fmla="*/ 7501 w 24701"/>
                  <a:gd name="connsiteY2" fmla="*/ 5669 h 18508"/>
                  <a:gd name="connsiteX3" fmla="*/ 7501 w 24701"/>
                  <a:gd name="connsiteY3" fmla="*/ 5669 h 18508"/>
                  <a:gd name="connsiteX4" fmla="*/ 7592 w 24701"/>
                  <a:gd name="connsiteY4" fmla="*/ 5760 h 18508"/>
                  <a:gd name="connsiteX5" fmla="*/ 8393 w 24701"/>
                  <a:gd name="connsiteY5" fmla="*/ 6310 h 18508"/>
                  <a:gd name="connsiteX6" fmla="*/ 11182 w 24701"/>
                  <a:gd name="connsiteY6" fmla="*/ 8646 h 18508"/>
                  <a:gd name="connsiteX7" fmla="*/ 13309 w 24701"/>
                  <a:gd name="connsiteY7" fmla="*/ 11051 h 18508"/>
                  <a:gd name="connsiteX8" fmla="*/ 14841 w 24701"/>
                  <a:gd name="connsiteY8" fmla="*/ 13341 h 18508"/>
                  <a:gd name="connsiteX9" fmla="*/ 16533 w 24701"/>
                  <a:gd name="connsiteY9" fmla="*/ 18471 h 18508"/>
                  <a:gd name="connsiteX10" fmla="*/ 12600 w 24701"/>
                  <a:gd name="connsiteY10" fmla="*/ 15059 h 18508"/>
                  <a:gd name="connsiteX11" fmla="*/ 10839 w 24701"/>
                  <a:gd name="connsiteY11" fmla="*/ 13295 h 18508"/>
                  <a:gd name="connsiteX12" fmla="*/ 8690 w 24701"/>
                  <a:gd name="connsiteY12" fmla="*/ 11440 h 18508"/>
                  <a:gd name="connsiteX13" fmla="*/ 6152 w 24701"/>
                  <a:gd name="connsiteY13" fmla="*/ 9677 h 18508"/>
                  <a:gd name="connsiteX14" fmla="*/ 5466 w 24701"/>
                  <a:gd name="connsiteY14" fmla="*/ 9241 h 18508"/>
                  <a:gd name="connsiteX15" fmla="*/ 4734 w 24701"/>
                  <a:gd name="connsiteY15" fmla="*/ 8875 h 18508"/>
                  <a:gd name="connsiteX16" fmla="*/ 3842 w 24701"/>
                  <a:gd name="connsiteY16" fmla="*/ 8486 h 18508"/>
                  <a:gd name="connsiteX17" fmla="*/ 2035 w 24701"/>
                  <a:gd name="connsiteY17" fmla="*/ 7684 h 18508"/>
                  <a:gd name="connsiteX18" fmla="*/ 0 w 24701"/>
                  <a:gd name="connsiteY18" fmla="*/ 6928 h 18508"/>
                  <a:gd name="connsiteX19" fmla="*/ 3019 w 24701"/>
                  <a:gd name="connsiteY19" fmla="*/ 3837 h 18508"/>
                  <a:gd name="connsiteX20" fmla="*/ 4459 w 24701"/>
                  <a:gd name="connsiteY20" fmla="*/ 2600 h 18508"/>
                  <a:gd name="connsiteX21" fmla="*/ 5946 w 24701"/>
                  <a:gd name="connsiteY21" fmla="*/ 1730 h 18508"/>
                  <a:gd name="connsiteX22" fmla="*/ 8095 w 24701"/>
                  <a:gd name="connsiteY22" fmla="*/ 882 h 18508"/>
                  <a:gd name="connsiteX23" fmla="*/ 12166 w 24701"/>
                  <a:gd name="connsiteY23" fmla="*/ 104 h 18508"/>
                  <a:gd name="connsiteX24" fmla="*/ 18889 w 24701"/>
                  <a:gd name="connsiteY24" fmla="*/ 333 h 18508"/>
                  <a:gd name="connsiteX25" fmla="*/ 24697 w 24701"/>
                  <a:gd name="connsiteY25" fmla="*/ 2463 h 18508"/>
                  <a:gd name="connsiteX26" fmla="*/ 18752 w 24701"/>
                  <a:gd name="connsiteY26" fmla="*/ 3333 h 18508"/>
                  <a:gd name="connsiteX27" fmla="*/ 12669 w 24701"/>
                  <a:gd name="connsiteY27" fmla="*/ 3997 h 18508"/>
                  <a:gd name="connsiteX28" fmla="*/ 9376 w 24701"/>
                  <a:gd name="connsiteY28" fmla="*/ 4844 h 18508"/>
                  <a:gd name="connsiteX29" fmla="*/ 7821 w 24701"/>
                  <a:gd name="connsiteY29" fmla="*/ 5509 h 18508"/>
                  <a:gd name="connsiteX30" fmla="*/ 7569 w 24701"/>
                  <a:gd name="connsiteY30" fmla="*/ 5646 h 18508"/>
                  <a:gd name="connsiteX31" fmla="*/ 7569 w 24701"/>
                  <a:gd name="connsiteY31" fmla="*/ 5646 h 1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701" h="18508">
                    <a:moveTo>
                      <a:pt x="7524" y="5646"/>
                    </a:moveTo>
                    <a:cubicBezTo>
                      <a:pt x="7524" y="5646"/>
                      <a:pt x="7524" y="5646"/>
                      <a:pt x="7501" y="5646"/>
                    </a:cubicBezTo>
                    <a:cubicBezTo>
                      <a:pt x="7501" y="5646"/>
                      <a:pt x="7501" y="5646"/>
                      <a:pt x="7501" y="5669"/>
                    </a:cubicBezTo>
                    <a:lnTo>
                      <a:pt x="7501" y="5669"/>
                    </a:lnTo>
                    <a:cubicBezTo>
                      <a:pt x="7501" y="5669"/>
                      <a:pt x="7364" y="5600"/>
                      <a:pt x="7592" y="5760"/>
                    </a:cubicBezTo>
                    <a:lnTo>
                      <a:pt x="8393" y="6310"/>
                    </a:lnTo>
                    <a:cubicBezTo>
                      <a:pt x="9467" y="7020"/>
                      <a:pt x="10313" y="7890"/>
                      <a:pt x="11182" y="8646"/>
                    </a:cubicBezTo>
                    <a:cubicBezTo>
                      <a:pt x="11983" y="9470"/>
                      <a:pt x="12669" y="10295"/>
                      <a:pt x="13309" y="11051"/>
                    </a:cubicBezTo>
                    <a:cubicBezTo>
                      <a:pt x="13904" y="11852"/>
                      <a:pt x="14384" y="12654"/>
                      <a:pt x="14841" y="13341"/>
                    </a:cubicBezTo>
                    <a:cubicBezTo>
                      <a:pt x="16511" y="16249"/>
                      <a:pt x="16968" y="18265"/>
                      <a:pt x="16533" y="18471"/>
                    </a:cubicBezTo>
                    <a:cubicBezTo>
                      <a:pt x="16008" y="18769"/>
                      <a:pt x="14704" y="17257"/>
                      <a:pt x="12600" y="15059"/>
                    </a:cubicBezTo>
                    <a:cubicBezTo>
                      <a:pt x="12051" y="14509"/>
                      <a:pt x="11480" y="13913"/>
                      <a:pt x="10839" y="13295"/>
                    </a:cubicBezTo>
                    <a:cubicBezTo>
                      <a:pt x="10153" y="12723"/>
                      <a:pt x="9444" y="12104"/>
                      <a:pt x="8690" y="11440"/>
                    </a:cubicBezTo>
                    <a:cubicBezTo>
                      <a:pt x="7867" y="10890"/>
                      <a:pt x="7089" y="10180"/>
                      <a:pt x="6152" y="9677"/>
                    </a:cubicBezTo>
                    <a:lnTo>
                      <a:pt x="5466" y="9241"/>
                    </a:lnTo>
                    <a:cubicBezTo>
                      <a:pt x="5466" y="9241"/>
                      <a:pt x="5008" y="8967"/>
                      <a:pt x="4734" y="8875"/>
                    </a:cubicBezTo>
                    <a:lnTo>
                      <a:pt x="3842" y="8486"/>
                    </a:lnTo>
                    <a:cubicBezTo>
                      <a:pt x="3247" y="8211"/>
                      <a:pt x="2653" y="7959"/>
                      <a:pt x="2035" y="7684"/>
                    </a:cubicBezTo>
                    <a:cubicBezTo>
                      <a:pt x="1372" y="7432"/>
                      <a:pt x="686" y="7180"/>
                      <a:pt x="0" y="6928"/>
                    </a:cubicBezTo>
                    <a:cubicBezTo>
                      <a:pt x="823" y="6081"/>
                      <a:pt x="1898" y="4799"/>
                      <a:pt x="3019" y="3837"/>
                    </a:cubicBezTo>
                    <a:lnTo>
                      <a:pt x="4459" y="2600"/>
                    </a:lnTo>
                    <a:cubicBezTo>
                      <a:pt x="4917" y="2256"/>
                      <a:pt x="5671" y="1844"/>
                      <a:pt x="5946" y="1730"/>
                    </a:cubicBezTo>
                    <a:cubicBezTo>
                      <a:pt x="6655" y="1340"/>
                      <a:pt x="7386" y="1134"/>
                      <a:pt x="8095" y="882"/>
                    </a:cubicBezTo>
                    <a:cubicBezTo>
                      <a:pt x="9513" y="447"/>
                      <a:pt x="10885" y="241"/>
                      <a:pt x="12166" y="104"/>
                    </a:cubicBezTo>
                    <a:cubicBezTo>
                      <a:pt x="14750" y="-125"/>
                      <a:pt x="17014" y="58"/>
                      <a:pt x="18889" y="333"/>
                    </a:cubicBezTo>
                    <a:cubicBezTo>
                      <a:pt x="22639" y="905"/>
                      <a:pt x="24812" y="1890"/>
                      <a:pt x="24697" y="2463"/>
                    </a:cubicBezTo>
                    <a:cubicBezTo>
                      <a:pt x="24583" y="3058"/>
                      <a:pt x="22319" y="3127"/>
                      <a:pt x="18752" y="3333"/>
                    </a:cubicBezTo>
                    <a:cubicBezTo>
                      <a:pt x="16991" y="3447"/>
                      <a:pt x="14887" y="3585"/>
                      <a:pt x="12669" y="3997"/>
                    </a:cubicBezTo>
                    <a:cubicBezTo>
                      <a:pt x="11571" y="4203"/>
                      <a:pt x="10451" y="4455"/>
                      <a:pt x="9376" y="4844"/>
                    </a:cubicBezTo>
                    <a:cubicBezTo>
                      <a:pt x="8850" y="5051"/>
                      <a:pt x="8278" y="5234"/>
                      <a:pt x="7821" y="5509"/>
                    </a:cubicBezTo>
                    <a:lnTo>
                      <a:pt x="7569" y="5646"/>
                    </a:lnTo>
                    <a:lnTo>
                      <a:pt x="7569" y="5646"/>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4" name="Freeform: Shape 2380">
                <a:extLst>
                  <a:ext uri="{FF2B5EF4-FFF2-40B4-BE49-F238E27FC236}">
                    <a16:creationId xmlns:a16="http://schemas.microsoft.com/office/drawing/2014/main" id="{96C7D6C5-C56E-FFC1-360C-D83AB220A440}"/>
                  </a:ext>
                </a:extLst>
              </p:cNvPr>
              <p:cNvSpPr/>
              <p:nvPr/>
            </p:nvSpPr>
            <p:spPr>
              <a:xfrm>
                <a:off x="11715974" y="416348"/>
                <a:ext cx="17812" cy="7477"/>
              </a:xfrm>
              <a:custGeom>
                <a:avLst/>
                <a:gdLst>
                  <a:gd name="connsiteX0" fmla="*/ 9015 w 18122"/>
                  <a:gd name="connsiteY0" fmla="*/ 4741 h 7619"/>
                  <a:gd name="connsiteX1" fmla="*/ 6 w 18122"/>
                  <a:gd name="connsiteY1" fmla="*/ 1947 h 7619"/>
                  <a:gd name="connsiteX2" fmla="*/ 2818 w 18122"/>
                  <a:gd name="connsiteY2" fmla="*/ 298 h 7619"/>
                  <a:gd name="connsiteX3" fmla="*/ 4350 w 18122"/>
                  <a:gd name="connsiteY3" fmla="*/ 0 h 7619"/>
                  <a:gd name="connsiteX4" fmla="*/ 6134 w 18122"/>
                  <a:gd name="connsiteY4" fmla="*/ 0 h 7619"/>
                  <a:gd name="connsiteX5" fmla="*/ 8124 w 18122"/>
                  <a:gd name="connsiteY5" fmla="*/ 137 h 7619"/>
                  <a:gd name="connsiteX6" fmla="*/ 10205 w 18122"/>
                  <a:gd name="connsiteY6" fmla="*/ 664 h 7619"/>
                  <a:gd name="connsiteX7" fmla="*/ 14001 w 18122"/>
                  <a:gd name="connsiteY7" fmla="*/ 2313 h 7619"/>
                  <a:gd name="connsiteX8" fmla="*/ 16630 w 18122"/>
                  <a:gd name="connsiteY8" fmla="*/ 4420 h 7619"/>
                  <a:gd name="connsiteX9" fmla="*/ 17957 w 18122"/>
                  <a:gd name="connsiteY9" fmla="*/ 7443 h 7619"/>
                  <a:gd name="connsiteX10" fmla="*/ 8970 w 18122"/>
                  <a:gd name="connsiteY10" fmla="*/ 4741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22" h="7619">
                    <a:moveTo>
                      <a:pt x="9015" y="4741"/>
                    </a:moveTo>
                    <a:cubicBezTo>
                      <a:pt x="4419" y="3344"/>
                      <a:pt x="211" y="3229"/>
                      <a:pt x="6" y="1947"/>
                    </a:cubicBezTo>
                    <a:cubicBezTo>
                      <a:pt x="-86" y="1374"/>
                      <a:pt x="966" y="779"/>
                      <a:pt x="2818" y="298"/>
                    </a:cubicBezTo>
                    <a:cubicBezTo>
                      <a:pt x="3276" y="206"/>
                      <a:pt x="3802" y="23"/>
                      <a:pt x="4350" y="0"/>
                    </a:cubicBezTo>
                    <a:cubicBezTo>
                      <a:pt x="4899" y="0"/>
                      <a:pt x="5517" y="0"/>
                      <a:pt x="6134" y="0"/>
                    </a:cubicBezTo>
                    <a:cubicBezTo>
                      <a:pt x="6774" y="23"/>
                      <a:pt x="7437" y="46"/>
                      <a:pt x="8124" y="137"/>
                    </a:cubicBezTo>
                    <a:cubicBezTo>
                      <a:pt x="8787" y="298"/>
                      <a:pt x="9496" y="458"/>
                      <a:pt x="10205" y="664"/>
                    </a:cubicBezTo>
                    <a:cubicBezTo>
                      <a:pt x="11645" y="985"/>
                      <a:pt x="12857" y="1741"/>
                      <a:pt x="14001" y="2313"/>
                    </a:cubicBezTo>
                    <a:cubicBezTo>
                      <a:pt x="15052" y="3023"/>
                      <a:pt x="15990" y="3687"/>
                      <a:pt x="16630" y="4420"/>
                    </a:cubicBezTo>
                    <a:cubicBezTo>
                      <a:pt x="17980" y="5794"/>
                      <a:pt x="18391" y="7077"/>
                      <a:pt x="17957" y="7443"/>
                    </a:cubicBezTo>
                    <a:cubicBezTo>
                      <a:pt x="17088" y="8267"/>
                      <a:pt x="13658" y="6000"/>
                      <a:pt x="8970" y="4741"/>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5" name="Freeform: Shape 2381">
                <a:extLst>
                  <a:ext uri="{FF2B5EF4-FFF2-40B4-BE49-F238E27FC236}">
                    <a16:creationId xmlns:a16="http://schemas.microsoft.com/office/drawing/2014/main" id="{27948D25-C115-5E21-E026-B991B5245056}"/>
                  </a:ext>
                </a:extLst>
              </p:cNvPr>
              <p:cNvSpPr/>
              <p:nvPr/>
            </p:nvSpPr>
            <p:spPr>
              <a:xfrm>
                <a:off x="11732207" y="291539"/>
                <a:ext cx="57126" cy="125169"/>
              </a:xfrm>
              <a:custGeom>
                <a:avLst/>
                <a:gdLst>
                  <a:gd name="connsiteX0" fmla="*/ 57192 w 58121"/>
                  <a:gd name="connsiteY0" fmla="*/ 86202 h 127539"/>
                  <a:gd name="connsiteX1" fmla="*/ 56118 w 58121"/>
                  <a:gd name="connsiteY1" fmla="*/ 91240 h 127539"/>
                  <a:gd name="connsiteX2" fmla="*/ 38761 w 58121"/>
                  <a:gd name="connsiteY2" fmla="*/ 127539 h 127539"/>
                  <a:gd name="connsiteX3" fmla="*/ 18912 w 58121"/>
                  <a:gd name="connsiteY3" fmla="*/ 81599 h 127539"/>
                  <a:gd name="connsiteX4" fmla="*/ 10816 w 58121"/>
                  <a:gd name="connsiteY4" fmla="*/ 46628 h 127539"/>
                  <a:gd name="connsiteX5" fmla="*/ 9056 w 58121"/>
                  <a:gd name="connsiteY5" fmla="*/ 39047 h 127539"/>
                  <a:gd name="connsiteX6" fmla="*/ 0 w 58121"/>
                  <a:gd name="connsiteY6" fmla="*/ 0 h 127539"/>
                  <a:gd name="connsiteX7" fmla="*/ 35102 w 58121"/>
                  <a:gd name="connsiteY7" fmla="*/ 39208 h 127539"/>
                  <a:gd name="connsiteX8" fmla="*/ 57169 w 58121"/>
                  <a:gd name="connsiteY8" fmla="*/ 86202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21" h="127539">
                    <a:moveTo>
                      <a:pt x="57192" y="86202"/>
                    </a:moveTo>
                    <a:cubicBezTo>
                      <a:pt x="56918" y="87896"/>
                      <a:pt x="56552" y="89568"/>
                      <a:pt x="56118" y="91240"/>
                    </a:cubicBezTo>
                    <a:cubicBezTo>
                      <a:pt x="51178" y="110958"/>
                      <a:pt x="38761" y="127539"/>
                      <a:pt x="38761" y="127539"/>
                    </a:cubicBezTo>
                    <a:cubicBezTo>
                      <a:pt x="46376" y="103996"/>
                      <a:pt x="18912" y="81599"/>
                      <a:pt x="18912" y="81599"/>
                    </a:cubicBezTo>
                    <a:lnTo>
                      <a:pt x="10816" y="46628"/>
                    </a:lnTo>
                    <a:lnTo>
                      <a:pt x="9056" y="39047"/>
                    </a:lnTo>
                    <a:lnTo>
                      <a:pt x="0" y="0"/>
                    </a:lnTo>
                    <a:cubicBezTo>
                      <a:pt x="11205" y="24825"/>
                      <a:pt x="35102" y="39208"/>
                      <a:pt x="35102" y="39208"/>
                    </a:cubicBezTo>
                    <a:cubicBezTo>
                      <a:pt x="56758" y="50910"/>
                      <a:pt x="60211" y="69255"/>
                      <a:pt x="57169" y="86202"/>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6" name="Freeform: Shape 2382">
                <a:extLst>
                  <a:ext uri="{FF2B5EF4-FFF2-40B4-BE49-F238E27FC236}">
                    <a16:creationId xmlns:a16="http://schemas.microsoft.com/office/drawing/2014/main" id="{A5F3C33D-1D19-ECF7-80B7-33D660697022}"/>
                  </a:ext>
                </a:extLst>
              </p:cNvPr>
              <p:cNvSpPr/>
              <p:nvPr/>
            </p:nvSpPr>
            <p:spPr>
              <a:xfrm>
                <a:off x="11522072" y="360396"/>
                <a:ext cx="14074" cy="22410"/>
              </a:xfrm>
              <a:custGeom>
                <a:avLst/>
                <a:gdLst>
                  <a:gd name="connsiteX0" fmla="*/ 7232 w 14319"/>
                  <a:gd name="connsiteY0" fmla="*/ 16636 h 22834"/>
                  <a:gd name="connsiteX1" fmla="*/ 14229 w 14319"/>
                  <a:gd name="connsiteY1" fmla="*/ 9835 h 22834"/>
                  <a:gd name="connsiteX2" fmla="*/ 11416 w 14319"/>
                  <a:gd name="connsiteY2" fmla="*/ 1109 h 22834"/>
                  <a:gd name="connsiteX3" fmla="*/ 1194 w 14319"/>
                  <a:gd name="connsiteY3" fmla="*/ 5277 h 22834"/>
                  <a:gd name="connsiteX4" fmla="*/ 1675 w 14319"/>
                  <a:gd name="connsiteY4" fmla="*/ 19018 h 22834"/>
                  <a:gd name="connsiteX5" fmla="*/ 9358 w 14319"/>
                  <a:gd name="connsiteY5" fmla="*/ 22316 h 22834"/>
                  <a:gd name="connsiteX6" fmla="*/ 7232 w 14319"/>
                  <a:gd name="connsiteY6" fmla="*/ 16613 h 2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19" h="22834">
                    <a:moveTo>
                      <a:pt x="7232" y="16636"/>
                    </a:moveTo>
                    <a:cubicBezTo>
                      <a:pt x="7254" y="12903"/>
                      <a:pt x="10662" y="9995"/>
                      <a:pt x="14229" y="9835"/>
                    </a:cubicBezTo>
                    <a:cubicBezTo>
                      <a:pt x="14458" y="6674"/>
                      <a:pt x="14481" y="3582"/>
                      <a:pt x="11416" y="1109"/>
                    </a:cubicBezTo>
                    <a:cubicBezTo>
                      <a:pt x="7735" y="-1868"/>
                      <a:pt x="2818" y="1704"/>
                      <a:pt x="1194" y="5277"/>
                    </a:cubicBezTo>
                    <a:cubicBezTo>
                      <a:pt x="-658" y="9331"/>
                      <a:pt x="-246" y="15239"/>
                      <a:pt x="1675" y="19018"/>
                    </a:cubicBezTo>
                    <a:cubicBezTo>
                      <a:pt x="3207" y="22041"/>
                      <a:pt x="6866" y="23759"/>
                      <a:pt x="9358" y="22316"/>
                    </a:cubicBezTo>
                    <a:cubicBezTo>
                      <a:pt x="7986" y="20896"/>
                      <a:pt x="7209" y="18949"/>
                      <a:pt x="7232" y="1661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7" name="Freeform: Shape 2383">
                <a:extLst>
                  <a:ext uri="{FF2B5EF4-FFF2-40B4-BE49-F238E27FC236}">
                    <a16:creationId xmlns:a16="http://schemas.microsoft.com/office/drawing/2014/main" id="{1898DC7C-76A5-CE2B-F8B6-7ECE6F502716}"/>
                  </a:ext>
                </a:extLst>
              </p:cNvPr>
              <p:cNvSpPr/>
              <p:nvPr/>
            </p:nvSpPr>
            <p:spPr>
              <a:xfrm>
                <a:off x="11509734" y="340825"/>
                <a:ext cx="37213" cy="37269"/>
              </a:xfrm>
              <a:custGeom>
                <a:avLst/>
                <a:gdLst>
                  <a:gd name="connsiteX0" fmla="*/ 16263 w 37861"/>
                  <a:gd name="connsiteY0" fmla="*/ 6004 h 37975"/>
                  <a:gd name="connsiteX1" fmla="*/ 10569 w 37861"/>
                  <a:gd name="connsiteY1" fmla="*/ 10401 h 37975"/>
                  <a:gd name="connsiteX2" fmla="*/ 8305 w 37861"/>
                  <a:gd name="connsiteY2" fmla="*/ 12966 h 37975"/>
                  <a:gd name="connsiteX3" fmla="*/ 6498 w 37861"/>
                  <a:gd name="connsiteY3" fmla="*/ 15714 h 37975"/>
                  <a:gd name="connsiteX4" fmla="*/ 2999 w 37861"/>
                  <a:gd name="connsiteY4" fmla="*/ 26753 h 37975"/>
                  <a:gd name="connsiteX5" fmla="*/ 2016 w 37861"/>
                  <a:gd name="connsiteY5" fmla="*/ 37974 h 37975"/>
                  <a:gd name="connsiteX6" fmla="*/ 4 w 37861"/>
                  <a:gd name="connsiteY6" fmla="*/ 26501 h 37975"/>
                  <a:gd name="connsiteX7" fmla="*/ 3045 w 37861"/>
                  <a:gd name="connsiteY7" fmla="*/ 13882 h 37975"/>
                  <a:gd name="connsiteX8" fmla="*/ 5035 w 37861"/>
                  <a:gd name="connsiteY8" fmla="*/ 10584 h 37975"/>
                  <a:gd name="connsiteX9" fmla="*/ 7619 w 37861"/>
                  <a:gd name="connsiteY9" fmla="*/ 7492 h 37975"/>
                  <a:gd name="connsiteX10" fmla="*/ 14205 w 37861"/>
                  <a:gd name="connsiteY10" fmla="*/ 2294 h 37975"/>
                  <a:gd name="connsiteX11" fmla="*/ 22689 w 37861"/>
                  <a:gd name="connsiteY11" fmla="*/ 4 h 37975"/>
                  <a:gd name="connsiteX12" fmla="*/ 30647 w 37861"/>
                  <a:gd name="connsiteY12" fmla="*/ 2775 h 37975"/>
                  <a:gd name="connsiteX13" fmla="*/ 34991 w 37861"/>
                  <a:gd name="connsiteY13" fmla="*/ 8683 h 37975"/>
                  <a:gd name="connsiteX14" fmla="*/ 36981 w 37861"/>
                  <a:gd name="connsiteY14" fmla="*/ 14409 h 37975"/>
                  <a:gd name="connsiteX15" fmla="*/ 37781 w 37861"/>
                  <a:gd name="connsiteY15" fmla="*/ 22997 h 37975"/>
                  <a:gd name="connsiteX16" fmla="*/ 37301 w 37861"/>
                  <a:gd name="connsiteY16" fmla="*/ 25333 h 37975"/>
                  <a:gd name="connsiteX17" fmla="*/ 36798 w 37861"/>
                  <a:gd name="connsiteY17" fmla="*/ 26066 h 37975"/>
                  <a:gd name="connsiteX18" fmla="*/ 36455 w 37861"/>
                  <a:gd name="connsiteY18" fmla="*/ 25241 h 37975"/>
                  <a:gd name="connsiteX19" fmla="*/ 36135 w 37861"/>
                  <a:gd name="connsiteY19" fmla="*/ 23043 h 37975"/>
                  <a:gd name="connsiteX20" fmla="*/ 34100 w 37861"/>
                  <a:gd name="connsiteY20" fmla="*/ 15279 h 37975"/>
                  <a:gd name="connsiteX21" fmla="*/ 31859 w 37861"/>
                  <a:gd name="connsiteY21" fmla="*/ 10332 h 37975"/>
                  <a:gd name="connsiteX22" fmla="*/ 28222 w 37861"/>
                  <a:gd name="connsiteY22" fmla="*/ 5889 h 37975"/>
                  <a:gd name="connsiteX23" fmla="*/ 22643 w 37861"/>
                  <a:gd name="connsiteY23" fmla="*/ 4195 h 37975"/>
                  <a:gd name="connsiteX24" fmla="*/ 16240 w 37861"/>
                  <a:gd name="connsiteY24" fmla="*/ 6050 h 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861" h="37975">
                    <a:moveTo>
                      <a:pt x="16263" y="6004"/>
                    </a:moveTo>
                    <a:cubicBezTo>
                      <a:pt x="14182" y="7172"/>
                      <a:pt x="12192" y="8706"/>
                      <a:pt x="10569" y="10401"/>
                    </a:cubicBezTo>
                    <a:cubicBezTo>
                      <a:pt x="9814" y="11271"/>
                      <a:pt x="8945" y="12050"/>
                      <a:pt x="8305" y="12966"/>
                    </a:cubicBezTo>
                    <a:cubicBezTo>
                      <a:pt x="7687" y="13905"/>
                      <a:pt x="7070" y="14821"/>
                      <a:pt x="6498" y="15714"/>
                    </a:cubicBezTo>
                    <a:cubicBezTo>
                      <a:pt x="4394" y="19493"/>
                      <a:pt x="3525" y="23432"/>
                      <a:pt x="2999" y="26753"/>
                    </a:cubicBezTo>
                    <a:cubicBezTo>
                      <a:pt x="2153" y="33486"/>
                      <a:pt x="2725" y="37883"/>
                      <a:pt x="2016" y="37974"/>
                    </a:cubicBezTo>
                    <a:cubicBezTo>
                      <a:pt x="1559" y="38066"/>
                      <a:pt x="-88" y="33852"/>
                      <a:pt x="4" y="26501"/>
                    </a:cubicBezTo>
                    <a:cubicBezTo>
                      <a:pt x="187" y="22859"/>
                      <a:pt x="804" y="18394"/>
                      <a:pt x="3045" y="13882"/>
                    </a:cubicBezTo>
                    <a:cubicBezTo>
                      <a:pt x="3663" y="12783"/>
                      <a:pt x="4349" y="11706"/>
                      <a:pt x="5035" y="10584"/>
                    </a:cubicBezTo>
                    <a:cubicBezTo>
                      <a:pt x="5766" y="9485"/>
                      <a:pt x="6727" y="8546"/>
                      <a:pt x="7619" y="7492"/>
                    </a:cubicBezTo>
                    <a:cubicBezTo>
                      <a:pt x="9448" y="5500"/>
                      <a:pt x="11643" y="3759"/>
                      <a:pt x="14205" y="2294"/>
                    </a:cubicBezTo>
                    <a:cubicBezTo>
                      <a:pt x="16766" y="874"/>
                      <a:pt x="19716" y="-65"/>
                      <a:pt x="22689" y="4"/>
                    </a:cubicBezTo>
                    <a:cubicBezTo>
                      <a:pt x="25570" y="49"/>
                      <a:pt x="28520" y="988"/>
                      <a:pt x="30647" y="2775"/>
                    </a:cubicBezTo>
                    <a:cubicBezTo>
                      <a:pt x="32796" y="4538"/>
                      <a:pt x="34031" y="6714"/>
                      <a:pt x="34991" y="8683"/>
                    </a:cubicBezTo>
                    <a:cubicBezTo>
                      <a:pt x="35952" y="10653"/>
                      <a:pt x="36569" y="12645"/>
                      <a:pt x="36981" y="14409"/>
                    </a:cubicBezTo>
                    <a:cubicBezTo>
                      <a:pt x="37827" y="17958"/>
                      <a:pt x="37987" y="20936"/>
                      <a:pt x="37781" y="22997"/>
                    </a:cubicBezTo>
                    <a:cubicBezTo>
                      <a:pt x="37713" y="24027"/>
                      <a:pt x="37507" y="24806"/>
                      <a:pt x="37301" y="25333"/>
                    </a:cubicBezTo>
                    <a:cubicBezTo>
                      <a:pt x="37118" y="25859"/>
                      <a:pt x="36935" y="26088"/>
                      <a:pt x="36798" y="26066"/>
                    </a:cubicBezTo>
                    <a:cubicBezTo>
                      <a:pt x="36661" y="26043"/>
                      <a:pt x="36546" y="25745"/>
                      <a:pt x="36455" y="25241"/>
                    </a:cubicBezTo>
                    <a:cubicBezTo>
                      <a:pt x="36386" y="24737"/>
                      <a:pt x="36318" y="24004"/>
                      <a:pt x="36135" y="23043"/>
                    </a:cubicBezTo>
                    <a:cubicBezTo>
                      <a:pt x="35837" y="21165"/>
                      <a:pt x="35243" y="18462"/>
                      <a:pt x="34100" y="15279"/>
                    </a:cubicBezTo>
                    <a:cubicBezTo>
                      <a:pt x="33528" y="13676"/>
                      <a:pt x="32842" y="12004"/>
                      <a:pt x="31859" y="10332"/>
                    </a:cubicBezTo>
                    <a:cubicBezTo>
                      <a:pt x="30898" y="8660"/>
                      <a:pt x="29732" y="7011"/>
                      <a:pt x="28222" y="5889"/>
                    </a:cubicBezTo>
                    <a:cubicBezTo>
                      <a:pt x="26736" y="4767"/>
                      <a:pt x="24769" y="4195"/>
                      <a:pt x="22643" y="4195"/>
                    </a:cubicBezTo>
                    <a:cubicBezTo>
                      <a:pt x="20539" y="4195"/>
                      <a:pt x="18344" y="4882"/>
                      <a:pt x="16240" y="60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8" name="Freeform: Shape 2384">
                <a:extLst>
                  <a:ext uri="{FF2B5EF4-FFF2-40B4-BE49-F238E27FC236}">
                    <a16:creationId xmlns:a16="http://schemas.microsoft.com/office/drawing/2014/main" id="{E3467406-828B-353E-DA87-21497794EB1B}"/>
                  </a:ext>
                </a:extLst>
              </p:cNvPr>
              <p:cNvSpPr/>
              <p:nvPr/>
            </p:nvSpPr>
            <p:spPr>
              <a:xfrm>
                <a:off x="11528128" y="369211"/>
                <a:ext cx="15548" cy="36909"/>
              </a:xfrm>
              <a:custGeom>
                <a:avLst/>
                <a:gdLst>
                  <a:gd name="connsiteX0" fmla="*/ 5782 w 15819"/>
                  <a:gd name="connsiteY0" fmla="*/ 13150 h 37608"/>
                  <a:gd name="connsiteX1" fmla="*/ 6559 w 15819"/>
                  <a:gd name="connsiteY1" fmla="*/ 18898 h 37608"/>
                  <a:gd name="connsiteX2" fmla="*/ 5416 w 15819"/>
                  <a:gd name="connsiteY2" fmla="*/ 23456 h 37608"/>
                  <a:gd name="connsiteX3" fmla="*/ 4547 w 15819"/>
                  <a:gd name="connsiteY3" fmla="*/ 27257 h 37608"/>
                  <a:gd name="connsiteX4" fmla="*/ 3998 w 15819"/>
                  <a:gd name="connsiteY4" fmla="*/ 30647 h 37608"/>
                  <a:gd name="connsiteX5" fmla="*/ 3358 w 15819"/>
                  <a:gd name="connsiteY5" fmla="*/ 35685 h 37608"/>
                  <a:gd name="connsiteX6" fmla="*/ 2603 w 15819"/>
                  <a:gd name="connsiteY6" fmla="*/ 37609 h 37608"/>
                  <a:gd name="connsiteX7" fmla="*/ 1711 w 15819"/>
                  <a:gd name="connsiteY7" fmla="*/ 35754 h 37608"/>
                  <a:gd name="connsiteX8" fmla="*/ 1002 w 15819"/>
                  <a:gd name="connsiteY8" fmla="*/ 30509 h 37608"/>
                  <a:gd name="connsiteX9" fmla="*/ 1048 w 15819"/>
                  <a:gd name="connsiteY9" fmla="*/ 26822 h 37608"/>
                  <a:gd name="connsiteX10" fmla="*/ 1597 w 15819"/>
                  <a:gd name="connsiteY10" fmla="*/ 22608 h 37608"/>
                  <a:gd name="connsiteX11" fmla="*/ 2443 w 15819"/>
                  <a:gd name="connsiteY11" fmla="*/ 18371 h 37608"/>
                  <a:gd name="connsiteX12" fmla="*/ 1826 w 15819"/>
                  <a:gd name="connsiteY12" fmla="*/ 14661 h 37608"/>
                  <a:gd name="connsiteX13" fmla="*/ 156 w 15819"/>
                  <a:gd name="connsiteY13" fmla="*/ 9737 h 37608"/>
                  <a:gd name="connsiteX14" fmla="*/ 934 w 15819"/>
                  <a:gd name="connsiteY14" fmla="*/ 4104 h 37608"/>
                  <a:gd name="connsiteX15" fmla="*/ 4730 w 15819"/>
                  <a:gd name="connsiteY15" fmla="*/ 577 h 37608"/>
                  <a:gd name="connsiteX16" fmla="*/ 9006 w 15819"/>
                  <a:gd name="connsiteY16" fmla="*/ 73 h 37608"/>
                  <a:gd name="connsiteX17" fmla="*/ 13877 w 15819"/>
                  <a:gd name="connsiteY17" fmla="*/ 646 h 37608"/>
                  <a:gd name="connsiteX18" fmla="*/ 15112 w 15819"/>
                  <a:gd name="connsiteY18" fmla="*/ 531 h 37608"/>
                  <a:gd name="connsiteX19" fmla="*/ 15775 w 15819"/>
                  <a:gd name="connsiteY19" fmla="*/ 623 h 37608"/>
                  <a:gd name="connsiteX20" fmla="*/ 15615 w 15819"/>
                  <a:gd name="connsiteY20" fmla="*/ 1241 h 37608"/>
                  <a:gd name="connsiteX21" fmla="*/ 14334 w 15819"/>
                  <a:gd name="connsiteY21" fmla="*/ 2249 h 37608"/>
                  <a:gd name="connsiteX22" fmla="*/ 8983 w 15819"/>
                  <a:gd name="connsiteY22" fmla="*/ 3096 h 37608"/>
                  <a:gd name="connsiteX23" fmla="*/ 6330 w 15819"/>
                  <a:gd name="connsiteY23" fmla="*/ 3737 h 37608"/>
                  <a:gd name="connsiteX24" fmla="*/ 4455 w 15819"/>
                  <a:gd name="connsiteY24" fmla="*/ 5844 h 37608"/>
                  <a:gd name="connsiteX25" fmla="*/ 4250 w 15819"/>
                  <a:gd name="connsiteY25" fmla="*/ 8982 h 37608"/>
                  <a:gd name="connsiteX26" fmla="*/ 5805 w 15819"/>
                  <a:gd name="connsiteY26" fmla="*/ 13150 h 3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19" h="37608">
                    <a:moveTo>
                      <a:pt x="5782" y="13150"/>
                    </a:moveTo>
                    <a:cubicBezTo>
                      <a:pt x="6445" y="14776"/>
                      <a:pt x="6902" y="16997"/>
                      <a:pt x="6559" y="18898"/>
                    </a:cubicBezTo>
                    <a:cubicBezTo>
                      <a:pt x="6170" y="20891"/>
                      <a:pt x="5759" y="22104"/>
                      <a:pt x="5416" y="23456"/>
                    </a:cubicBezTo>
                    <a:cubicBezTo>
                      <a:pt x="4981" y="24784"/>
                      <a:pt x="4775" y="26066"/>
                      <a:pt x="4547" y="27257"/>
                    </a:cubicBezTo>
                    <a:cubicBezTo>
                      <a:pt x="4272" y="28448"/>
                      <a:pt x="4112" y="29593"/>
                      <a:pt x="3998" y="30647"/>
                    </a:cubicBezTo>
                    <a:cubicBezTo>
                      <a:pt x="3678" y="32731"/>
                      <a:pt x="3563" y="34471"/>
                      <a:pt x="3358" y="35685"/>
                    </a:cubicBezTo>
                    <a:cubicBezTo>
                      <a:pt x="3152" y="36899"/>
                      <a:pt x="2900" y="37586"/>
                      <a:pt x="2603" y="37609"/>
                    </a:cubicBezTo>
                    <a:cubicBezTo>
                      <a:pt x="2306" y="37609"/>
                      <a:pt x="2009" y="36968"/>
                      <a:pt x="1711" y="35754"/>
                    </a:cubicBezTo>
                    <a:cubicBezTo>
                      <a:pt x="1414" y="34540"/>
                      <a:pt x="1071" y="32776"/>
                      <a:pt x="1002" y="30509"/>
                    </a:cubicBezTo>
                    <a:cubicBezTo>
                      <a:pt x="911" y="29387"/>
                      <a:pt x="888" y="28150"/>
                      <a:pt x="1048" y="26822"/>
                    </a:cubicBezTo>
                    <a:cubicBezTo>
                      <a:pt x="1140" y="25494"/>
                      <a:pt x="1254" y="24051"/>
                      <a:pt x="1597" y="22608"/>
                    </a:cubicBezTo>
                    <a:cubicBezTo>
                      <a:pt x="1871" y="21165"/>
                      <a:pt x="2283" y="19471"/>
                      <a:pt x="2443" y="18371"/>
                    </a:cubicBezTo>
                    <a:cubicBezTo>
                      <a:pt x="2580" y="17158"/>
                      <a:pt x="2374" y="16104"/>
                      <a:pt x="1826" y="14661"/>
                    </a:cubicBezTo>
                    <a:cubicBezTo>
                      <a:pt x="1300" y="13219"/>
                      <a:pt x="545" y="11730"/>
                      <a:pt x="156" y="9737"/>
                    </a:cubicBezTo>
                    <a:cubicBezTo>
                      <a:pt x="-187" y="7860"/>
                      <a:pt x="19" y="5798"/>
                      <a:pt x="934" y="4104"/>
                    </a:cubicBezTo>
                    <a:cubicBezTo>
                      <a:pt x="1848" y="2386"/>
                      <a:pt x="3289" y="1264"/>
                      <a:pt x="4730" y="577"/>
                    </a:cubicBezTo>
                    <a:cubicBezTo>
                      <a:pt x="6399" y="-110"/>
                      <a:pt x="7863" y="-41"/>
                      <a:pt x="9006" y="73"/>
                    </a:cubicBezTo>
                    <a:cubicBezTo>
                      <a:pt x="11316" y="348"/>
                      <a:pt x="12825" y="714"/>
                      <a:pt x="13877" y="646"/>
                    </a:cubicBezTo>
                    <a:cubicBezTo>
                      <a:pt x="14426" y="691"/>
                      <a:pt x="14792" y="554"/>
                      <a:pt x="15112" y="531"/>
                    </a:cubicBezTo>
                    <a:cubicBezTo>
                      <a:pt x="15432" y="508"/>
                      <a:pt x="15661" y="531"/>
                      <a:pt x="15775" y="623"/>
                    </a:cubicBezTo>
                    <a:cubicBezTo>
                      <a:pt x="15866" y="737"/>
                      <a:pt x="15821" y="920"/>
                      <a:pt x="15615" y="1241"/>
                    </a:cubicBezTo>
                    <a:cubicBezTo>
                      <a:pt x="15386" y="1539"/>
                      <a:pt x="14997" y="1997"/>
                      <a:pt x="14334" y="2249"/>
                    </a:cubicBezTo>
                    <a:cubicBezTo>
                      <a:pt x="13031" y="2936"/>
                      <a:pt x="10996" y="2959"/>
                      <a:pt x="8983" y="3096"/>
                    </a:cubicBezTo>
                    <a:cubicBezTo>
                      <a:pt x="7977" y="3165"/>
                      <a:pt x="6994" y="3371"/>
                      <a:pt x="6330" y="3737"/>
                    </a:cubicBezTo>
                    <a:cubicBezTo>
                      <a:pt x="5553" y="4264"/>
                      <a:pt x="4821" y="4974"/>
                      <a:pt x="4455" y="5844"/>
                    </a:cubicBezTo>
                    <a:cubicBezTo>
                      <a:pt x="4067" y="6714"/>
                      <a:pt x="3998" y="7814"/>
                      <a:pt x="4250" y="8982"/>
                    </a:cubicBezTo>
                    <a:cubicBezTo>
                      <a:pt x="4478" y="10081"/>
                      <a:pt x="5164" y="11524"/>
                      <a:pt x="5805" y="131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49" name="Freeform: Shape 2385">
                <a:extLst>
                  <a:ext uri="{FF2B5EF4-FFF2-40B4-BE49-F238E27FC236}">
                    <a16:creationId xmlns:a16="http://schemas.microsoft.com/office/drawing/2014/main" id="{CF377E48-54F2-4A5C-8071-7861BD0B5C5E}"/>
                  </a:ext>
                </a:extLst>
              </p:cNvPr>
              <p:cNvSpPr/>
              <p:nvPr/>
            </p:nvSpPr>
            <p:spPr>
              <a:xfrm>
                <a:off x="11726951" y="309958"/>
                <a:ext cx="61492" cy="71125"/>
              </a:xfrm>
              <a:custGeom>
                <a:avLst/>
                <a:gdLst>
                  <a:gd name="connsiteX0" fmla="*/ 62540 w 62563"/>
                  <a:gd name="connsiteY0" fmla="*/ 67433 h 72471"/>
                  <a:gd name="connsiteX1" fmla="*/ 61466 w 62563"/>
                  <a:gd name="connsiteY1" fmla="*/ 72471 h 72471"/>
                  <a:gd name="connsiteX2" fmla="*/ 60299 w 62563"/>
                  <a:gd name="connsiteY2" fmla="*/ 70937 h 72471"/>
                  <a:gd name="connsiteX3" fmla="*/ 42211 w 62563"/>
                  <a:gd name="connsiteY3" fmla="*/ 52524 h 72471"/>
                  <a:gd name="connsiteX4" fmla="*/ 22522 w 62563"/>
                  <a:gd name="connsiteY4" fmla="*/ 34890 h 72471"/>
                  <a:gd name="connsiteX5" fmla="*/ 16187 w 62563"/>
                  <a:gd name="connsiteY5" fmla="*/ 27882 h 72471"/>
                  <a:gd name="connsiteX6" fmla="*/ 8801 w 62563"/>
                  <a:gd name="connsiteY6" fmla="*/ 17988 h 72471"/>
                  <a:gd name="connsiteX7" fmla="*/ 43 w 62563"/>
                  <a:gd name="connsiteY7" fmla="*/ 11 h 72471"/>
                  <a:gd name="connsiteX8" fmla="*/ 11248 w 62563"/>
                  <a:gd name="connsiteY8" fmla="*/ 16248 h 72471"/>
                  <a:gd name="connsiteX9" fmla="*/ 14427 w 62563"/>
                  <a:gd name="connsiteY9" fmla="*/ 20324 h 72471"/>
                  <a:gd name="connsiteX10" fmla="*/ 25266 w 62563"/>
                  <a:gd name="connsiteY10" fmla="*/ 32142 h 72471"/>
                  <a:gd name="connsiteX11" fmla="*/ 44978 w 62563"/>
                  <a:gd name="connsiteY11" fmla="*/ 49318 h 72471"/>
                  <a:gd name="connsiteX12" fmla="*/ 62563 w 62563"/>
                  <a:gd name="connsiteY12" fmla="*/ 67456 h 7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63" h="72471">
                    <a:moveTo>
                      <a:pt x="62540" y="67433"/>
                    </a:moveTo>
                    <a:cubicBezTo>
                      <a:pt x="62266" y="69128"/>
                      <a:pt x="61900" y="70800"/>
                      <a:pt x="61466" y="72471"/>
                    </a:cubicBezTo>
                    <a:cubicBezTo>
                      <a:pt x="61077" y="71968"/>
                      <a:pt x="60711" y="71464"/>
                      <a:pt x="60299" y="70937"/>
                    </a:cubicBezTo>
                    <a:cubicBezTo>
                      <a:pt x="55634" y="64570"/>
                      <a:pt x="49300" y="58524"/>
                      <a:pt x="42211" y="52524"/>
                    </a:cubicBezTo>
                    <a:cubicBezTo>
                      <a:pt x="35168" y="46524"/>
                      <a:pt x="28193" y="40798"/>
                      <a:pt x="22522" y="34890"/>
                    </a:cubicBezTo>
                    <a:cubicBezTo>
                      <a:pt x="20235" y="32531"/>
                      <a:pt x="18108" y="30172"/>
                      <a:pt x="16187" y="27882"/>
                    </a:cubicBezTo>
                    <a:cubicBezTo>
                      <a:pt x="13283" y="24447"/>
                      <a:pt x="10836" y="21103"/>
                      <a:pt x="8801" y="17988"/>
                    </a:cubicBezTo>
                    <a:cubicBezTo>
                      <a:pt x="1872" y="7660"/>
                      <a:pt x="-346" y="148"/>
                      <a:pt x="43" y="11"/>
                    </a:cubicBezTo>
                    <a:cubicBezTo>
                      <a:pt x="729" y="-310"/>
                      <a:pt x="3884" y="6629"/>
                      <a:pt x="11248" y="16248"/>
                    </a:cubicBezTo>
                    <a:cubicBezTo>
                      <a:pt x="12231" y="17576"/>
                      <a:pt x="13306" y="18927"/>
                      <a:pt x="14427" y="20324"/>
                    </a:cubicBezTo>
                    <a:cubicBezTo>
                      <a:pt x="17491" y="24057"/>
                      <a:pt x="21104" y="28065"/>
                      <a:pt x="25266" y="32142"/>
                    </a:cubicBezTo>
                    <a:cubicBezTo>
                      <a:pt x="30960" y="37730"/>
                      <a:pt x="37797" y="43249"/>
                      <a:pt x="44978" y="49318"/>
                    </a:cubicBezTo>
                    <a:cubicBezTo>
                      <a:pt x="51770" y="54929"/>
                      <a:pt x="57875" y="61135"/>
                      <a:pt x="62563" y="674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0" name="Freeform: Shape 2386">
                <a:extLst>
                  <a:ext uri="{FF2B5EF4-FFF2-40B4-BE49-F238E27FC236}">
                    <a16:creationId xmlns:a16="http://schemas.microsoft.com/office/drawing/2014/main" id="{80BA3981-682E-2EE8-4661-D16B15D7389A}"/>
                  </a:ext>
                </a:extLst>
              </p:cNvPr>
              <p:cNvSpPr/>
              <p:nvPr/>
            </p:nvSpPr>
            <p:spPr>
              <a:xfrm>
                <a:off x="11431874" y="418493"/>
                <a:ext cx="289443" cy="376101"/>
              </a:xfrm>
              <a:custGeom>
                <a:avLst/>
                <a:gdLst>
                  <a:gd name="connsiteX0" fmla="*/ 80319 w 294486"/>
                  <a:gd name="connsiteY0" fmla="*/ 7135 h 383221"/>
                  <a:gd name="connsiteX1" fmla="*/ 48258 w 294486"/>
                  <a:gd name="connsiteY1" fmla="*/ 7135 h 383221"/>
                  <a:gd name="connsiteX2" fmla="*/ 15443 w 294486"/>
                  <a:gd name="connsiteY2" fmla="*/ 13090 h 383221"/>
                  <a:gd name="connsiteX3" fmla="*/ 37350 w 294486"/>
                  <a:gd name="connsiteY3" fmla="*/ 200196 h 383221"/>
                  <a:gd name="connsiteX4" fmla="*/ 202844 w 294486"/>
                  <a:gd name="connsiteY4" fmla="*/ 373263 h 383221"/>
                  <a:gd name="connsiteX5" fmla="*/ 275312 w 294486"/>
                  <a:gd name="connsiteY5" fmla="*/ 347705 h 383221"/>
                  <a:gd name="connsiteX6" fmla="*/ 277896 w 294486"/>
                  <a:gd name="connsiteY6" fmla="*/ 314933 h 383221"/>
                  <a:gd name="connsiteX7" fmla="*/ 278148 w 294486"/>
                  <a:gd name="connsiteY7" fmla="*/ 232853 h 383221"/>
                  <a:gd name="connsiteX8" fmla="*/ 283933 w 294486"/>
                  <a:gd name="connsiteY8" fmla="*/ 186455 h 383221"/>
                  <a:gd name="connsiteX9" fmla="*/ 78649 w 294486"/>
                  <a:gd name="connsiteY9" fmla="*/ 48381 h 383221"/>
                  <a:gd name="connsiteX10" fmla="*/ 80296 w 294486"/>
                  <a:gd name="connsiteY10" fmla="*/ 7158 h 3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486" h="383221">
                    <a:moveTo>
                      <a:pt x="80319" y="7135"/>
                    </a:moveTo>
                    <a:cubicBezTo>
                      <a:pt x="80319" y="7135"/>
                      <a:pt x="60126" y="-8919"/>
                      <a:pt x="48258" y="7135"/>
                    </a:cubicBezTo>
                    <a:cubicBezTo>
                      <a:pt x="48258" y="7135"/>
                      <a:pt x="28432" y="-11117"/>
                      <a:pt x="15443" y="13090"/>
                    </a:cubicBezTo>
                    <a:cubicBezTo>
                      <a:pt x="15443" y="13090"/>
                      <a:pt x="-31070" y="88756"/>
                      <a:pt x="37350" y="200196"/>
                    </a:cubicBezTo>
                    <a:cubicBezTo>
                      <a:pt x="37350" y="200196"/>
                      <a:pt x="106799" y="341796"/>
                      <a:pt x="202844" y="373263"/>
                    </a:cubicBezTo>
                    <a:cubicBezTo>
                      <a:pt x="202844" y="373263"/>
                      <a:pt x="294292" y="408005"/>
                      <a:pt x="275312" y="347705"/>
                    </a:cubicBezTo>
                    <a:cubicBezTo>
                      <a:pt x="275312" y="347705"/>
                      <a:pt x="279199" y="330002"/>
                      <a:pt x="277896" y="314933"/>
                    </a:cubicBezTo>
                    <a:cubicBezTo>
                      <a:pt x="277896" y="314933"/>
                      <a:pt x="315056" y="290405"/>
                      <a:pt x="278148" y="232853"/>
                    </a:cubicBezTo>
                    <a:cubicBezTo>
                      <a:pt x="278148" y="232853"/>
                      <a:pt x="292577" y="213318"/>
                      <a:pt x="283933" y="186455"/>
                    </a:cubicBezTo>
                    <a:lnTo>
                      <a:pt x="78649" y="48381"/>
                    </a:lnTo>
                    <a:cubicBezTo>
                      <a:pt x="78649" y="48381"/>
                      <a:pt x="73756" y="24792"/>
                      <a:pt x="80296" y="71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1" name="Freeform: Shape 2387">
                <a:extLst>
                  <a:ext uri="{FF2B5EF4-FFF2-40B4-BE49-F238E27FC236}">
                    <a16:creationId xmlns:a16="http://schemas.microsoft.com/office/drawing/2014/main" id="{8A02BECE-5B6E-AD3C-C6B6-FB00E93B4A9D}"/>
                  </a:ext>
                </a:extLst>
              </p:cNvPr>
              <p:cNvSpPr/>
              <p:nvPr/>
            </p:nvSpPr>
            <p:spPr>
              <a:xfrm>
                <a:off x="11438354" y="530220"/>
                <a:ext cx="275324" cy="117205"/>
              </a:xfrm>
              <a:custGeom>
                <a:avLst/>
                <a:gdLst>
                  <a:gd name="connsiteX0" fmla="*/ 271577 w 280121"/>
                  <a:gd name="connsiteY0" fmla="*/ 118989 h 119424"/>
                  <a:gd name="connsiteX1" fmla="*/ 277363 w 280121"/>
                  <a:gd name="connsiteY1" fmla="*/ 72590 h 119424"/>
                  <a:gd name="connsiteX2" fmla="*/ 178323 w 280121"/>
                  <a:gd name="connsiteY2" fmla="*/ 5992 h 119424"/>
                  <a:gd name="connsiteX3" fmla="*/ 168924 w 280121"/>
                  <a:gd name="connsiteY3" fmla="*/ 4298 h 119424"/>
                  <a:gd name="connsiteX4" fmla="*/ 53236 w 280121"/>
                  <a:gd name="connsiteY4" fmla="*/ 2305 h 119424"/>
                  <a:gd name="connsiteX5" fmla="*/ 0 w 280121"/>
                  <a:gd name="connsiteY5" fmla="*/ 16298 h 119424"/>
                  <a:gd name="connsiteX6" fmla="*/ 30757 w 280121"/>
                  <a:gd name="connsiteY6" fmla="*/ 86377 h 119424"/>
                  <a:gd name="connsiteX7" fmla="*/ 34622 w 280121"/>
                  <a:gd name="connsiteY7" fmla="*/ 93820 h 119424"/>
                  <a:gd name="connsiteX8" fmla="*/ 47245 w 280121"/>
                  <a:gd name="connsiteY8" fmla="*/ 92812 h 119424"/>
                  <a:gd name="connsiteX9" fmla="*/ 70158 w 280121"/>
                  <a:gd name="connsiteY9" fmla="*/ 100324 h 119424"/>
                  <a:gd name="connsiteX10" fmla="*/ 81272 w 280121"/>
                  <a:gd name="connsiteY10" fmla="*/ 94370 h 119424"/>
                  <a:gd name="connsiteX11" fmla="*/ 112052 w 280121"/>
                  <a:gd name="connsiteY11" fmla="*/ 98721 h 119424"/>
                  <a:gd name="connsiteX12" fmla="*/ 123257 w 280121"/>
                  <a:gd name="connsiteY12" fmla="*/ 100370 h 119424"/>
                  <a:gd name="connsiteX13" fmla="*/ 133616 w 280121"/>
                  <a:gd name="connsiteY13" fmla="*/ 98194 h 119424"/>
                  <a:gd name="connsiteX14" fmla="*/ 158016 w 280121"/>
                  <a:gd name="connsiteY14" fmla="*/ 99339 h 119424"/>
                  <a:gd name="connsiteX15" fmla="*/ 174710 w 280121"/>
                  <a:gd name="connsiteY15" fmla="*/ 106118 h 119424"/>
                  <a:gd name="connsiteX16" fmla="*/ 186281 w 280121"/>
                  <a:gd name="connsiteY16" fmla="*/ 114248 h 119424"/>
                  <a:gd name="connsiteX17" fmla="*/ 230598 w 280121"/>
                  <a:gd name="connsiteY17" fmla="*/ 108660 h 119424"/>
                  <a:gd name="connsiteX18" fmla="*/ 258200 w 280121"/>
                  <a:gd name="connsiteY18" fmla="*/ 116035 h 119424"/>
                  <a:gd name="connsiteX19" fmla="*/ 269702 w 280121"/>
                  <a:gd name="connsiteY19" fmla="*/ 118622 h 119424"/>
                  <a:gd name="connsiteX20" fmla="*/ 271852 w 280121"/>
                  <a:gd name="connsiteY20" fmla="*/ 119424 h 119424"/>
                  <a:gd name="connsiteX21" fmla="*/ 271577 w 280121"/>
                  <a:gd name="connsiteY21" fmla="*/ 118966 h 1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21" h="119424">
                    <a:moveTo>
                      <a:pt x="271577" y="118989"/>
                    </a:moveTo>
                    <a:cubicBezTo>
                      <a:pt x="271577" y="118989"/>
                      <a:pt x="286007" y="99454"/>
                      <a:pt x="277363" y="72590"/>
                    </a:cubicBezTo>
                    <a:lnTo>
                      <a:pt x="178323" y="5992"/>
                    </a:lnTo>
                    <a:cubicBezTo>
                      <a:pt x="175167" y="5420"/>
                      <a:pt x="172034" y="4847"/>
                      <a:pt x="168924" y="4298"/>
                    </a:cubicBezTo>
                    <a:cubicBezTo>
                      <a:pt x="130255" y="-2619"/>
                      <a:pt x="92180" y="450"/>
                      <a:pt x="53236" y="2305"/>
                    </a:cubicBezTo>
                    <a:cubicBezTo>
                      <a:pt x="35331" y="3152"/>
                      <a:pt x="15070" y="5626"/>
                      <a:pt x="0" y="16298"/>
                    </a:cubicBezTo>
                    <a:cubicBezTo>
                      <a:pt x="5580" y="37482"/>
                      <a:pt x="15184" y="61002"/>
                      <a:pt x="30757" y="86377"/>
                    </a:cubicBezTo>
                    <a:cubicBezTo>
                      <a:pt x="30757" y="86377"/>
                      <a:pt x="32083" y="89079"/>
                      <a:pt x="34622" y="93820"/>
                    </a:cubicBezTo>
                    <a:cubicBezTo>
                      <a:pt x="38784" y="93087"/>
                      <a:pt x="43014" y="92995"/>
                      <a:pt x="47245" y="92812"/>
                    </a:cubicBezTo>
                    <a:cubicBezTo>
                      <a:pt x="56163" y="92400"/>
                      <a:pt x="62566" y="96454"/>
                      <a:pt x="70158" y="100324"/>
                    </a:cubicBezTo>
                    <a:cubicBezTo>
                      <a:pt x="73428" y="97209"/>
                      <a:pt x="76996" y="95400"/>
                      <a:pt x="81272" y="94370"/>
                    </a:cubicBezTo>
                    <a:cubicBezTo>
                      <a:pt x="92020" y="91805"/>
                      <a:pt x="101716" y="95881"/>
                      <a:pt x="112052" y="98721"/>
                    </a:cubicBezTo>
                    <a:cubicBezTo>
                      <a:pt x="116785" y="100026"/>
                      <a:pt x="118844" y="101423"/>
                      <a:pt x="123257" y="100370"/>
                    </a:cubicBezTo>
                    <a:cubicBezTo>
                      <a:pt x="126802" y="99522"/>
                      <a:pt x="129980" y="98423"/>
                      <a:pt x="133616" y="98194"/>
                    </a:cubicBezTo>
                    <a:cubicBezTo>
                      <a:pt x="141368" y="97736"/>
                      <a:pt x="150561" y="97438"/>
                      <a:pt x="158016" y="99339"/>
                    </a:cubicBezTo>
                    <a:cubicBezTo>
                      <a:pt x="163893" y="100828"/>
                      <a:pt x="169404" y="103278"/>
                      <a:pt x="174710" y="106118"/>
                    </a:cubicBezTo>
                    <a:cubicBezTo>
                      <a:pt x="177934" y="107836"/>
                      <a:pt x="186258" y="109691"/>
                      <a:pt x="186281" y="114248"/>
                    </a:cubicBezTo>
                    <a:cubicBezTo>
                      <a:pt x="195679" y="103599"/>
                      <a:pt x="218364" y="105523"/>
                      <a:pt x="230598" y="108660"/>
                    </a:cubicBezTo>
                    <a:cubicBezTo>
                      <a:pt x="239723" y="110996"/>
                      <a:pt x="248870" y="113767"/>
                      <a:pt x="258200" y="116035"/>
                    </a:cubicBezTo>
                    <a:cubicBezTo>
                      <a:pt x="262019" y="116974"/>
                      <a:pt x="265975" y="117409"/>
                      <a:pt x="269702" y="118622"/>
                    </a:cubicBezTo>
                    <a:cubicBezTo>
                      <a:pt x="270434" y="118851"/>
                      <a:pt x="271143" y="119149"/>
                      <a:pt x="271852" y="119424"/>
                    </a:cubicBezTo>
                    <a:cubicBezTo>
                      <a:pt x="271760" y="119264"/>
                      <a:pt x="271669" y="119126"/>
                      <a:pt x="271577" y="118966"/>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2" name="Freeform: Shape 2388">
                <a:extLst>
                  <a:ext uri="{FF2B5EF4-FFF2-40B4-BE49-F238E27FC236}">
                    <a16:creationId xmlns:a16="http://schemas.microsoft.com/office/drawing/2014/main" id="{159FDCDB-A134-2F54-4F26-28C65E5A8F1D}"/>
                  </a:ext>
                </a:extLst>
              </p:cNvPr>
              <p:cNvSpPr/>
              <p:nvPr/>
            </p:nvSpPr>
            <p:spPr>
              <a:xfrm>
                <a:off x="11463920" y="421698"/>
                <a:ext cx="15385" cy="65697"/>
              </a:xfrm>
              <a:custGeom>
                <a:avLst/>
                <a:gdLst>
                  <a:gd name="connsiteX0" fmla="*/ 9959 w 15653"/>
                  <a:gd name="connsiteY0" fmla="*/ 0 h 66941"/>
                  <a:gd name="connsiteX1" fmla="*/ 9959 w 15653"/>
                  <a:gd name="connsiteY1" fmla="*/ 0 h 66941"/>
                  <a:gd name="connsiteX2" fmla="*/ 4745 w 15653"/>
                  <a:gd name="connsiteY2" fmla="*/ 66941 h 66941"/>
                  <a:gd name="connsiteX3" fmla="*/ 15653 w 15653"/>
                  <a:gd name="connsiteY3" fmla="*/ 3870 h 66941"/>
                  <a:gd name="connsiteX4" fmla="*/ 9959 w 15653"/>
                  <a:gd name="connsiteY4" fmla="*/ 0 h 6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 h="66941">
                    <a:moveTo>
                      <a:pt x="9959" y="0"/>
                    </a:moveTo>
                    <a:lnTo>
                      <a:pt x="9959" y="0"/>
                    </a:lnTo>
                    <a:cubicBezTo>
                      <a:pt x="-8838" y="37032"/>
                      <a:pt x="4745" y="66941"/>
                      <a:pt x="4745" y="66941"/>
                    </a:cubicBezTo>
                    <a:cubicBezTo>
                      <a:pt x="1521" y="32612"/>
                      <a:pt x="15653" y="3870"/>
                      <a:pt x="15653" y="3870"/>
                    </a:cubicBezTo>
                    <a:cubicBezTo>
                      <a:pt x="15653" y="3870"/>
                      <a:pt x="13412" y="1809"/>
                      <a:pt x="9959"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3" name="Freeform: Shape 2389">
                <a:extLst>
                  <a:ext uri="{FF2B5EF4-FFF2-40B4-BE49-F238E27FC236}">
                    <a16:creationId xmlns:a16="http://schemas.microsoft.com/office/drawing/2014/main" id="{DF428700-A745-46EF-9CE0-01949F6784DA}"/>
                  </a:ext>
                </a:extLst>
              </p:cNvPr>
              <p:cNvSpPr/>
              <p:nvPr/>
            </p:nvSpPr>
            <p:spPr>
              <a:xfrm>
                <a:off x="11468475" y="513288"/>
                <a:ext cx="90758" cy="172830"/>
              </a:xfrm>
              <a:custGeom>
                <a:avLst/>
                <a:gdLst>
                  <a:gd name="connsiteX0" fmla="*/ 24374 w 92339"/>
                  <a:gd name="connsiteY0" fmla="*/ 99508 h 176102"/>
                  <a:gd name="connsiteX1" fmla="*/ 1323 w 92339"/>
                  <a:gd name="connsiteY1" fmla="*/ 30253 h 176102"/>
                  <a:gd name="connsiteX2" fmla="*/ 43 w 92339"/>
                  <a:gd name="connsiteY2" fmla="*/ 8107 h 176102"/>
                  <a:gd name="connsiteX3" fmla="*/ 1506 w 92339"/>
                  <a:gd name="connsiteY3" fmla="*/ 0 h 176102"/>
                  <a:gd name="connsiteX4" fmla="*/ 3359 w 92339"/>
                  <a:gd name="connsiteY4" fmla="*/ 7924 h 176102"/>
                  <a:gd name="connsiteX5" fmla="*/ 7246 w 92339"/>
                  <a:gd name="connsiteY5" fmla="*/ 29177 h 176102"/>
                  <a:gd name="connsiteX6" fmla="*/ 31898 w 92339"/>
                  <a:gd name="connsiteY6" fmla="*/ 95523 h 176102"/>
                  <a:gd name="connsiteX7" fmla="*/ 52593 w 92339"/>
                  <a:gd name="connsiteY7" fmla="*/ 128432 h 176102"/>
                  <a:gd name="connsiteX8" fmla="*/ 73265 w 92339"/>
                  <a:gd name="connsiteY8" fmla="*/ 152868 h 176102"/>
                  <a:gd name="connsiteX9" fmla="*/ 92268 w 92339"/>
                  <a:gd name="connsiteY9" fmla="*/ 176045 h 176102"/>
                  <a:gd name="connsiteX10" fmla="*/ 68966 w 92339"/>
                  <a:gd name="connsiteY10" fmla="*/ 157082 h 176102"/>
                  <a:gd name="connsiteX11" fmla="*/ 46441 w 92339"/>
                  <a:gd name="connsiteY11" fmla="*/ 133287 h 176102"/>
                  <a:gd name="connsiteX12" fmla="*/ 24374 w 92339"/>
                  <a:gd name="connsiteY12" fmla="*/ 99508 h 1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39" h="176102">
                    <a:moveTo>
                      <a:pt x="24374" y="99508"/>
                    </a:moveTo>
                    <a:cubicBezTo>
                      <a:pt x="10951" y="74155"/>
                      <a:pt x="3839" y="48826"/>
                      <a:pt x="1323" y="30253"/>
                    </a:cubicBezTo>
                    <a:cubicBezTo>
                      <a:pt x="-49" y="20955"/>
                      <a:pt x="-72" y="13329"/>
                      <a:pt x="43" y="8107"/>
                    </a:cubicBezTo>
                    <a:cubicBezTo>
                      <a:pt x="409" y="2863"/>
                      <a:pt x="912" y="0"/>
                      <a:pt x="1506" y="0"/>
                    </a:cubicBezTo>
                    <a:cubicBezTo>
                      <a:pt x="2101" y="0"/>
                      <a:pt x="2695" y="2863"/>
                      <a:pt x="3359" y="7924"/>
                    </a:cubicBezTo>
                    <a:cubicBezTo>
                      <a:pt x="4250" y="12985"/>
                      <a:pt x="5165" y="20314"/>
                      <a:pt x="7246" y="29177"/>
                    </a:cubicBezTo>
                    <a:cubicBezTo>
                      <a:pt x="11179" y="46903"/>
                      <a:pt x="18909" y="71018"/>
                      <a:pt x="31898" y="95523"/>
                    </a:cubicBezTo>
                    <a:cubicBezTo>
                      <a:pt x="38346" y="107752"/>
                      <a:pt x="45344" y="118951"/>
                      <a:pt x="52593" y="128432"/>
                    </a:cubicBezTo>
                    <a:cubicBezTo>
                      <a:pt x="59819" y="137959"/>
                      <a:pt x="67114" y="146067"/>
                      <a:pt x="73265" y="152868"/>
                    </a:cubicBezTo>
                    <a:cubicBezTo>
                      <a:pt x="85637" y="166449"/>
                      <a:pt x="93160" y="175197"/>
                      <a:pt x="92268" y="176045"/>
                    </a:cubicBezTo>
                    <a:cubicBezTo>
                      <a:pt x="91468" y="176823"/>
                      <a:pt x="82572" y="169701"/>
                      <a:pt x="68966" y="157082"/>
                    </a:cubicBezTo>
                    <a:cubicBezTo>
                      <a:pt x="62197" y="150738"/>
                      <a:pt x="54308" y="142906"/>
                      <a:pt x="46441" y="133287"/>
                    </a:cubicBezTo>
                    <a:cubicBezTo>
                      <a:pt x="38529" y="123646"/>
                      <a:pt x="31051" y="112149"/>
                      <a:pt x="24374" y="9950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4" name="Freeform: Shape 2390">
                <a:extLst>
                  <a:ext uri="{FF2B5EF4-FFF2-40B4-BE49-F238E27FC236}">
                    <a16:creationId xmlns:a16="http://schemas.microsoft.com/office/drawing/2014/main" id="{6E9167E7-89FF-F72F-D167-04D2A95E8013}"/>
                  </a:ext>
                </a:extLst>
              </p:cNvPr>
              <p:cNvSpPr/>
              <p:nvPr/>
            </p:nvSpPr>
            <p:spPr>
              <a:xfrm>
                <a:off x="11512033" y="552548"/>
                <a:ext cx="112030" cy="131243"/>
              </a:xfrm>
              <a:custGeom>
                <a:avLst/>
                <a:gdLst>
                  <a:gd name="connsiteX0" fmla="*/ 40245 w 113982"/>
                  <a:gd name="connsiteY0" fmla="*/ 81032 h 133728"/>
                  <a:gd name="connsiteX1" fmla="*/ 28880 w 113982"/>
                  <a:gd name="connsiteY1" fmla="*/ 66558 h 133728"/>
                  <a:gd name="connsiteX2" fmla="*/ 23757 w 113982"/>
                  <a:gd name="connsiteY2" fmla="*/ 59413 h 133728"/>
                  <a:gd name="connsiteX3" fmla="*/ 19184 w 113982"/>
                  <a:gd name="connsiteY3" fmla="*/ 52313 h 133728"/>
                  <a:gd name="connsiteX4" fmla="*/ 15136 w 113982"/>
                  <a:gd name="connsiteY4" fmla="*/ 45374 h 133728"/>
                  <a:gd name="connsiteX5" fmla="*/ 11523 w 113982"/>
                  <a:gd name="connsiteY5" fmla="*/ 38710 h 133728"/>
                  <a:gd name="connsiteX6" fmla="*/ 6012 w 113982"/>
                  <a:gd name="connsiteY6" fmla="*/ 26251 h 133728"/>
                  <a:gd name="connsiteX7" fmla="*/ 2559 w 113982"/>
                  <a:gd name="connsiteY7" fmla="*/ 15556 h 133728"/>
                  <a:gd name="connsiteX8" fmla="*/ 1438 w 113982"/>
                  <a:gd name="connsiteY8" fmla="*/ 11090 h 133728"/>
                  <a:gd name="connsiteX9" fmla="*/ 729 w 113982"/>
                  <a:gd name="connsiteY9" fmla="*/ 7288 h 133728"/>
                  <a:gd name="connsiteX10" fmla="*/ 341 w 113982"/>
                  <a:gd name="connsiteY10" fmla="*/ 6 h 133728"/>
                  <a:gd name="connsiteX11" fmla="*/ 3885 w 113982"/>
                  <a:gd name="connsiteY11" fmla="*/ 6350 h 133728"/>
                  <a:gd name="connsiteX12" fmla="*/ 5280 w 113982"/>
                  <a:gd name="connsiteY12" fmla="*/ 9854 h 133728"/>
                  <a:gd name="connsiteX13" fmla="*/ 7018 w 113982"/>
                  <a:gd name="connsiteY13" fmla="*/ 13953 h 133728"/>
                  <a:gd name="connsiteX14" fmla="*/ 11500 w 113982"/>
                  <a:gd name="connsiteY14" fmla="*/ 23823 h 133728"/>
                  <a:gd name="connsiteX15" fmla="*/ 17720 w 113982"/>
                  <a:gd name="connsiteY15" fmla="*/ 35343 h 133728"/>
                  <a:gd name="connsiteX16" fmla="*/ 21562 w 113982"/>
                  <a:gd name="connsiteY16" fmla="*/ 41549 h 133728"/>
                  <a:gd name="connsiteX17" fmla="*/ 25770 w 113982"/>
                  <a:gd name="connsiteY17" fmla="*/ 48031 h 133728"/>
                  <a:gd name="connsiteX18" fmla="*/ 30412 w 113982"/>
                  <a:gd name="connsiteY18" fmla="*/ 54718 h 133728"/>
                  <a:gd name="connsiteX19" fmla="*/ 35534 w 113982"/>
                  <a:gd name="connsiteY19" fmla="*/ 61520 h 133728"/>
                  <a:gd name="connsiteX20" fmla="*/ 46762 w 113982"/>
                  <a:gd name="connsiteY20" fmla="*/ 75535 h 133728"/>
                  <a:gd name="connsiteX21" fmla="*/ 52708 w 113982"/>
                  <a:gd name="connsiteY21" fmla="*/ 82475 h 133728"/>
                  <a:gd name="connsiteX22" fmla="*/ 55612 w 113982"/>
                  <a:gd name="connsiteY22" fmla="*/ 85841 h 133728"/>
                  <a:gd name="connsiteX23" fmla="*/ 58448 w 113982"/>
                  <a:gd name="connsiteY23" fmla="*/ 88887 h 133728"/>
                  <a:gd name="connsiteX24" fmla="*/ 70865 w 113982"/>
                  <a:gd name="connsiteY24" fmla="*/ 99399 h 133728"/>
                  <a:gd name="connsiteX25" fmla="*/ 83168 w 113982"/>
                  <a:gd name="connsiteY25" fmla="*/ 108330 h 133728"/>
                  <a:gd name="connsiteX26" fmla="*/ 93710 w 113982"/>
                  <a:gd name="connsiteY26" fmla="*/ 116850 h 133728"/>
                  <a:gd name="connsiteX27" fmla="*/ 108436 w 113982"/>
                  <a:gd name="connsiteY27" fmla="*/ 128919 h 133728"/>
                  <a:gd name="connsiteX28" fmla="*/ 112644 w 113982"/>
                  <a:gd name="connsiteY28" fmla="*/ 131965 h 133728"/>
                  <a:gd name="connsiteX29" fmla="*/ 113971 w 113982"/>
                  <a:gd name="connsiteY29" fmla="*/ 133522 h 133728"/>
                  <a:gd name="connsiteX30" fmla="*/ 111958 w 113982"/>
                  <a:gd name="connsiteY30" fmla="*/ 133522 h 133728"/>
                  <a:gd name="connsiteX31" fmla="*/ 106813 w 113982"/>
                  <a:gd name="connsiteY31" fmla="*/ 131782 h 133728"/>
                  <a:gd name="connsiteX32" fmla="*/ 90028 w 113982"/>
                  <a:gd name="connsiteY32" fmla="*/ 121590 h 133728"/>
                  <a:gd name="connsiteX33" fmla="*/ 79212 w 113982"/>
                  <a:gd name="connsiteY33" fmla="*/ 114170 h 133728"/>
                  <a:gd name="connsiteX34" fmla="*/ 66291 w 113982"/>
                  <a:gd name="connsiteY34" fmla="*/ 105766 h 133728"/>
                  <a:gd name="connsiteX35" fmla="*/ 52616 w 113982"/>
                  <a:gd name="connsiteY35" fmla="*/ 94841 h 133728"/>
                  <a:gd name="connsiteX36" fmla="*/ 49346 w 113982"/>
                  <a:gd name="connsiteY36" fmla="*/ 91452 h 133728"/>
                  <a:gd name="connsiteX37" fmla="*/ 46328 w 113982"/>
                  <a:gd name="connsiteY37" fmla="*/ 88040 h 133728"/>
                  <a:gd name="connsiteX38" fmla="*/ 40245 w 113982"/>
                  <a:gd name="connsiteY38" fmla="*/ 81032 h 13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3982" h="133728">
                    <a:moveTo>
                      <a:pt x="40245" y="81032"/>
                    </a:moveTo>
                    <a:cubicBezTo>
                      <a:pt x="36312" y="76108"/>
                      <a:pt x="32310" y="71436"/>
                      <a:pt x="28880" y="66558"/>
                    </a:cubicBezTo>
                    <a:cubicBezTo>
                      <a:pt x="27142" y="64130"/>
                      <a:pt x="25335" y="61840"/>
                      <a:pt x="23757" y="59413"/>
                    </a:cubicBezTo>
                    <a:cubicBezTo>
                      <a:pt x="22202" y="56985"/>
                      <a:pt x="20670" y="54626"/>
                      <a:pt x="19184" y="52313"/>
                    </a:cubicBezTo>
                    <a:cubicBezTo>
                      <a:pt x="17651" y="50046"/>
                      <a:pt x="16371" y="47664"/>
                      <a:pt x="15136" y="45374"/>
                    </a:cubicBezTo>
                    <a:cubicBezTo>
                      <a:pt x="13901" y="43084"/>
                      <a:pt x="12689" y="40862"/>
                      <a:pt x="11523" y="38710"/>
                    </a:cubicBezTo>
                    <a:cubicBezTo>
                      <a:pt x="9442" y="34267"/>
                      <a:pt x="7658" y="30053"/>
                      <a:pt x="6012" y="26251"/>
                    </a:cubicBezTo>
                    <a:cubicBezTo>
                      <a:pt x="4685" y="22289"/>
                      <a:pt x="3519" y="18716"/>
                      <a:pt x="2559" y="15556"/>
                    </a:cubicBezTo>
                    <a:cubicBezTo>
                      <a:pt x="2033" y="13999"/>
                      <a:pt x="1713" y="12487"/>
                      <a:pt x="1438" y="11090"/>
                    </a:cubicBezTo>
                    <a:cubicBezTo>
                      <a:pt x="1187" y="9693"/>
                      <a:pt x="935" y="8434"/>
                      <a:pt x="729" y="7288"/>
                    </a:cubicBezTo>
                    <a:cubicBezTo>
                      <a:pt x="-71" y="2708"/>
                      <a:pt x="-231" y="143"/>
                      <a:pt x="341" y="6"/>
                    </a:cubicBezTo>
                    <a:cubicBezTo>
                      <a:pt x="912" y="-132"/>
                      <a:pt x="2147" y="2159"/>
                      <a:pt x="3885" y="6350"/>
                    </a:cubicBezTo>
                    <a:cubicBezTo>
                      <a:pt x="4297" y="7403"/>
                      <a:pt x="4777" y="8571"/>
                      <a:pt x="5280" y="9854"/>
                    </a:cubicBezTo>
                    <a:cubicBezTo>
                      <a:pt x="5760" y="11136"/>
                      <a:pt x="6286" y="12533"/>
                      <a:pt x="7018" y="13953"/>
                    </a:cubicBezTo>
                    <a:cubicBezTo>
                      <a:pt x="8390" y="16861"/>
                      <a:pt x="9899" y="20159"/>
                      <a:pt x="11500" y="23823"/>
                    </a:cubicBezTo>
                    <a:cubicBezTo>
                      <a:pt x="13398" y="27350"/>
                      <a:pt x="15479" y="31198"/>
                      <a:pt x="17720" y="35343"/>
                    </a:cubicBezTo>
                    <a:cubicBezTo>
                      <a:pt x="18955" y="37335"/>
                      <a:pt x="20236" y="39420"/>
                      <a:pt x="21562" y="41549"/>
                    </a:cubicBezTo>
                    <a:cubicBezTo>
                      <a:pt x="22865" y="43679"/>
                      <a:pt x="24192" y="45901"/>
                      <a:pt x="25770" y="48031"/>
                    </a:cubicBezTo>
                    <a:cubicBezTo>
                      <a:pt x="27279" y="50206"/>
                      <a:pt x="28834" y="52428"/>
                      <a:pt x="30412" y="54718"/>
                    </a:cubicBezTo>
                    <a:cubicBezTo>
                      <a:pt x="31990" y="56985"/>
                      <a:pt x="33819" y="59207"/>
                      <a:pt x="35534" y="61520"/>
                    </a:cubicBezTo>
                    <a:cubicBezTo>
                      <a:pt x="38941" y="66169"/>
                      <a:pt x="42898" y="70726"/>
                      <a:pt x="46762" y="75535"/>
                    </a:cubicBezTo>
                    <a:cubicBezTo>
                      <a:pt x="48775" y="77871"/>
                      <a:pt x="50764" y="80184"/>
                      <a:pt x="52708" y="82475"/>
                    </a:cubicBezTo>
                    <a:cubicBezTo>
                      <a:pt x="53691" y="83620"/>
                      <a:pt x="54652" y="84742"/>
                      <a:pt x="55612" y="85841"/>
                    </a:cubicBezTo>
                    <a:cubicBezTo>
                      <a:pt x="56572" y="86872"/>
                      <a:pt x="57510" y="87879"/>
                      <a:pt x="58448" y="88887"/>
                    </a:cubicBezTo>
                    <a:cubicBezTo>
                      <a:pt x="62358" y="92803"/>
                      <a:pt x="66657" y="96216"/>
                      <a:pt x="70865" y="99399"/>
                    </a:cubicBezTo>
                    <a:cubicBezTo>
                      <a:pt x="75095" y="102582"/>
                      <a:pt x="79257" y="105491"/>
                      <a:pt x="83168" y="108330"/>
                    </a:cubicBezTo>
                    <a:cubicBezTo>
                      <a:pt x="87147" y="111262"/>
                      <a:pt x="90645" y="114193"/>
                      <a:pt x="93710" y="116850"/>
                    </a:cubicBezTo>
                    <a:cubicBezTo>
                      <a:pt x="99861" y="122186"/>
                      <a:pt x="104801" y="126308"/>
                      <a:pt x="108436" y="128919"/>
                    </a:cubicBezTo>
                    <a:cubicBezTo>
                      <a:pt x="110197" y="130316"/>
                      <a:pt x="111684" y="131209"/>
                      <a:pt x="112644" y="131965"/>
                    </a:cubicBezTo>
                    <a:cubicBezTo>
                      <a:pt x="113605" y="132721"/>
                      <a:pt x="114062" y="133247"/>
                      <a:pt x="113971" y="133522"/>
                    </a:cubicBezTo>
                    <a:cubicBezTo>
                      <a:pt x="113856" y="133797"/>
                      <a:pt x="113193" y="133797"/>
                      <a:pt x="111958" y="133522"/>
                    </a:cubicBezTo>
                    <a:cubicBezTo>
                      <a:pt x="110746" y="133247"/>
                      <a:pt x="108940" y="132789"/>
                      <a:pt x="106813" y="131782"/>
                    </a:cubicBezTo>
                    <a:cubicBezTo>
                      <a:pt x="102468" y="129950"/>
                      <a:pt x="96660" y="126331"/>
                      <a:pt x="90028" y="121590"/>
                    </a:cubicBezTo>
                    <a:cubicBezTo>
                      <a:pt x="86689" y="119209"/>
                      <a:pt x="83122" y="116690"/>
                      <a:pt x="79212" y="114170"/>
                    </a:cubicBezTo>
                    <a:cubicBezTo>
                      <a:pt x="75187" y="111628"/>
                      <a:pt x="70819" y="108880"/>
                      <a:pt x="66291" y="105766"/>
                    </a:cubicBezTo>
                    <a:cubicBezTo>
                      <a:pt x="61786" y="102628"/>
                      <a:pt x="57075" y="99147"/>
                      <a:pt x="52616" y="94841"/>
                    </a:cubicBezTo>
                    <a:cubicBezTo>
                      <a:pt x="51542" y="93719"/>
                      <a:pt x="50444" y="92597"/>
                      <a:pt x="49346" y="91452"/>
                    </a:cubicBezTo>
                    <a:cubicBezTo>
                      <a:pt x="48340" y="90330"/>
                      <a:pt x="47334" y="89185"/>
                      <a:pt x="46328" y="88040"/>
                    </a:cubicBezTo>
                    <a:cubicBezTo>
                      <a:pt x="44338" y="85727"/>
                      <a:pt x="42303" y="83391"/>
                      <a:pt x="40245" y="8103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5" name="Freeform: Shape 2391">
                <a:extLst>
                  <a:ext uri="{FF2B5EF4-FFF2-40B4-BE49-F238E27FC236}">
                    <a16:creationId xmlns:a16="http://schemas.microsoft.com/office/drawing/2014/main" id="{7E8C8696-EEF8-B33C-45BF-2E3C0C62AA3B}"/>
                  </a:ext>
                </a:extLst>
              </p:cNvPr>
              <p:cNvSpPr/>
              <p:nvPr/>
            </p:nvSpPr>
            <p:spPr>
              <a:xfrm>
                <a:off x="11573229" y="553799"/>
                <a:ext cx="108198" cy="126883"/>
              </a:xfrm>
              <a:custGeom>
                <a:avLst/>
                <a:gdLst>
                  <a:gd name="connsiteX0" fmla="*/ 35633 w 110083"/>
                  <a:gd name="connsiteY0" fmla="*/ 81566 h 129285"/>
                  <a:gd name="connsiteX1" fmla="*/ 16767 w 110083"/>
                  <a:gd name="connsiteY1" fmla="*/ 51977 h 129285"/>
                  <a:gd name="connsiteX2" fmla="*/ 6065 w 110083"/>
                  <a:gd name="connsiteY2" fmla="*/ 25526 h 129285"/>
                  <a:gd name="connsiteX3" fmla="*/ 279 w 110083"/>
                  <a:gd name="connsiteY3" fmla="*/ 13 h 129285"/>
                  <a:gd name="connsiteX4" fmla="*/ 11690 w 110083"/>
                  <a:gd name="connsiteY4" fmla="*/ 23373 h 129285"/>
                  <a:gd name="connsiteX5" fmla="*/ 23718 w 110083"/>
                  <a:gd name="connsiteY5" fmla="*/ 48313 h 129285"/>
                  <a:gd name="connsiteX6" fmla="*/ 42379 w 110083"/>
                  <a:gd name="connsiteY6" fmla="*/ 76367 h 129285"/>
                  <a:gd name="connsiteX7" fmla="*/ 65246 w 110083"/>
                  <a:gd name="connsiteY7" fmla="*/ 100597 h 129285"/>
                  <a:gd name="connsiteX8" fmla="*/ 87680 w 110083"/>
                  <a:gd name="connsiteY8" fmla="*/ 116262 h 129285"/>
                  <a:gd name="connsiteX9" fmla="*/ 110067 w 110083"/>
                  <a:gd name="connsiteY9" fmla="*/ 129041 h 129285"/>
                  <a:gd name="connsiteX10" fmla="*/ 84890 w 110083"/>
                  <a:gd name="connsiteY10" fmla="*/ 121598 h 129285"/>
                  <a:gd name="connsiteX11" fmla="*/ 60330 w 110083"/>
                  <a:gd name="connsiteY11" fmla="*/ 106712 h 129285"/>
                  <a:gd name="connsiteX12" fmla="*/ 35633 w 110083"/>
                  <a:gd name="connsiteY12" fmla="*/ 81543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83" h="129285">
                    <a:moveTo>
                      <a:pt x="35633" y="81566"/>
                    </a:moveTo>
                    <a:cubicBezTo>
                      <a:pt x="28132" y="71741"/>
                      <a:pt x="21592" y="61710"/>
                      <a:pt x="16767" y="51977"/>
                    </a:cubicBezTo>
                    <a:cubicBezTo>
                      <a:pt x="11873" y="42313"/>
                      <a:pt x="8626" y="33175"/>
                      <a:pt x="6065" y="25526"/>
                    </a:cubicBezTo>
                    <a:cubicBezTo>
                      <a:pt x="1148" y="10136"/>
                      <a:pt x="-773" y="380"/>
                      <a:pt x="279" y="13"/>
                    </a:cubicBezTo>
                    <a:cubicBezTo>
                      <a:pt x="1445" y="-399"/>
                      <a:pt x="5424" y="8762"/>
                      <a:pt x="11690" y="23373"/>
                    </a:cubicBezTo>
                    <a:cubicBezTo>
                      <a:pt x="14937" y="30610"/>
                      <a:pt x="18665" y="39290"/>
                      <a:pt x="23718" y="48313"/>
                    </a:cubicBezTo>
                    <a:cubicBezTo>
                      <a:pt x="28681" y="57382"/>
                      <a:pt x="35084" y="66772"/>
                      <a:pt x="42379" y="76367"/>
                    </a:cubicBezTo>
                    <a:cubicBezTo>
                      <a:pt x="49605" y="85872"/>
                      <a:pt x="57288" y="94024"/>
                      <a:pt x="65246" y="100597"/>
                    </a:cubicBezTo>
                    <a:cubicBezTo>
                      <a:pt x="73136" y="107216"/>
                      <a:pt x="80911" y="112323"/>
                      <a:pt x="87680" y="116262"/>
                    </a:cubicBezTo>
                    <a:cubicBezTo>
                      <a:pt x="101217" y="124209"/>
                      <a:pt x="110525" y="127736"/>
                      <a:pt x="110067" y="129041"/>
                    </a:cubicBezTo>
                    <a:cubicBezTo>
                      <a:pt x="109793" y="129957"/>
                      <a:pt x="99731" y="128468"/>
                      <a:pt x="84890" y="121598"/>
                    </a:cubicBezTo>
                    <a:cubicBezTo>
                      <a:pt x="77481" y="118186"/>
                      <a:pt x="68928" y="113353"/>
                      <a:pt x="60330" y="106712"/>
                    </a:cubicBezTo>
                    <a:cubicBezTo>
                      <a:pt x="51686" y="100185"/>
                      <a:pt x="43133" y="91460"/>
                      <a:pt x="35633" y="8154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6" name="Freeform: Shape 2392">
                <a:extLst>
                  <a:ext uri="{FF2B5EF4-FFF2-40B4-BE49-F238E27FC236}">
                    <a16:creationId xmlns:a16="http://schemas.microsoft.com/office/drawing/2014/main" id="{E53E1320-A01E-991A-2149-F9E94178B192}"/>
                  </a:ext>
                </a:extLst>
              </p:cNvPr>
              <p:cNvSpPr/>
              <p:nvPr/>
            </p:nvSpPr>
            <p:spPr>
              <a:xfrm>
                <a:off x="11659744" y="718922"/>
                <a:ext cx="45539" cy="17082"/>
              </a:xfrm>
              <a:custGeom>
                <a:avLst/>
                <a:gdLst>
                  <a:gd name="connsiteX0" fmla="*/ 0 w 46332"/>
                  <a:gd name="connsiteY0" fmla="*/ 0 h 17405"/>
                  <a:gd name="connsiteX1" fmla="*/ 46307 w 46332"/>
                  <a:gd name="connsiteY1" fmla="*/ 17405 h 17405"/>
                  <a:gd name="connsiteX2" fmla="*/ 46079 w 46332"/>
                  <a:gd name="connsiteY2" fmla="*/ 8794 h 17405"/>
                  <a:gd name="connsiteX3" fmla="*/ 23 w 46332"/>
                  <a:gd name="connsiteY3" fmla="*/ 0 h 17405"/>
                </a:gdLst>
                <a:ahLst/>
                <a:cxnLst>
                  <a:cxn ang="0">
                    <a:pos x="connsiteX0" y="connsiteY0"/>
                  </a:cxn>
                  <a:cxn ang="0">
                    <a:pos x="connsiteX1" y="connsiteY1"/>
                  </a:cxn>
                  <a:cxn ang="0">
                    <a:pos x="connsiteX2" y="connsiteY2"/>
                  </a:cxn>
                  <a:cxn ang="0">
                    <a:pos x="connsiteX3" y="connsiteY3"/>
                  </a:cxn>
                </a:cxnLst>
                <a:rect l="l" t="t" r="r" b="b"/>
                <a:pathLst>
                  <a:path w="46332" h="17405">
                    <a:moveTo>
                      <a:pt x="0" y="0"/>
                    </a:moveTo>
                    <a:cubicBezTo>
                      <a:pt x="10862" y="13420"/>
                      <a:pt x="33295" y="16672"/>
                      <a:pt x="46307" y="17405"/>
                    </a:cubicBezTo>
                    <a:cubicBezTo>
                      <a:pt x="46376" y="14520"/>
                      <a:pt x="46307" y="11611"/>
                      <a:pt x="46079" y="8794"/>
                    </a:cubicBezTo>
                    <a:cubicBezTo>
                      <a:pt x="23805" y="15207"/>
                      <a:pt x="23" y="0"/>
                      <a:pt x="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7" name="Freeform: Shape 2393">
                <a:extLst>
                  <a:ext uri="{FF2B5EF4-FFF2-40B4-BE49-F238E27FC236}">
                    <a16:creationId xmlns:a16="http://schemas.microsoft.com/office/drawing/2014/main" id="{47B417E8-17CE-52E5-3B53-63330E8CFCCF}"/>
                  </a:ext>
                </a:extLst>
              </p:cNvPr>
              <p:cNvSpPr/>
              <p:nvPr/>
            </p:nvSpPr>
            <p:spPr>
              <a:xfrm>
                <a:off x="11596541" y="727553"/>
                <a:ext cx="108267" cy="43019"/>
              </a:xfrm>
              <a:custGeom>
                <a:avLst/>
                <a:gdLst>
                  <a:gd name="connsiteX0" fmla="*/ 107776 w 110153"/>
                  <a:gd name="connsiteY0" fmla="*/ 32772 h 43833"/>
                  <a:gd name="connsiteX1" fmla="*/ 0 w 110153"/>
                  <a:gd name="connsiteY1" fmla="*/ 0 h 43833"/>
                  <a:gd name="connsiteX2" fmla="*/ 110154 w 110153"/>
                  <a:gd name="connsiteY2" fmla="*/ 43834 h 43833"/>
                  <a:gd name="connsiteX3" fmla="*/ 107753 w 110153"/>
                  <a:gd name="connsiteY3" fmla="*/ 32772 h 43833"/>
                </a:gdLst>
                <a:ahLst/>
                <a:cxnLst>
                  <a:cxn ang="0">
                    <a:pos x="connsiteX0" y="connsiteY0"/>
                  </a:cxn>
                  <a:cxn ang="0">
                    <a:pos x="connsiteX1" y="connsiteY1"/>
                  </a:cxn>
                  <a:cxn ang="0">
                    <a:pos x="connsiteX2" y="connsiteY2"/>
                  </a:cxn>
                  <a:cxn ang="0">
                    <a:pos x="connsiteX3" y="connsiteY3"/>
                  </a:cxn>
                </a:cxnLst>
                <a:rect l="l" t="t" r="r" b="b"/>
                <a:pathLst>
                  <a:path w="110153" h="43833">
                    <a:moveTo>
                      <a:pt x="107776" y="32772"/>
                    </a:moveTo>
                    <a:cubicBezTo>
                      <a:pt x="46902" y="39597"/>
                      <a:pt x="0" y="0"/>
                      <a:pt x="0" y="0"/>
                    </a:cubicBezTo>
                    <a:cubicBezTo>
                      <a:pt x="38509" y="38269"/>
                      <a:pt x="90785" y="43330"/>
                      <a:pt x="110154" y="43834"/>
                    </a:cubicBezTo>
                    <a:cubicBezTo>
                      <a:pt x="109834" y="40559"/>
                      <a:pt x="109056" y="36895"/>
                      <a:pt x="107753" y="3277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8" name="Freeform: Shape 2394">
                <a:extLst>
                  <a:ext uri="{FF2B5EF4-FFF2-40B4-BE49-F238E27FC236}">
                    <a16:creationId xmlns:a16="http://schemas.microsoft.com/office/drawing/2014/main" id="{A352BBA3-E7D3-3816-106C-B6BE5BD9B90C}"/>
                  </a:ext>
                </a:extLst>
              </p:cNvPr>
              <p:cNvSpPr/>
              <p:nvPr/>
            </p:nvSpPr>
            <p:spPr>
              <a:xfrm>
                <a:off x="11683794" y="630164"/>
                <a:ext cx="23801" cy="16812"/>
              </a:xfrm>
              <a:custGeom>
                <a:avLst/>
                <a:gdLst>
                  <a:gd name="connsiteX0" fmla="*/ 0 w 24216"/>
                  <a:gd name="connsiteY0" fmla="*/ 23 h 17130"/>
                  <a:gd name="connsiteX1" fmla="*/ 21862 w 24216"/>
                  <a:gd name="connsiteY1" fmla="*/ 17130 h 17130"/>
                  <a:gd name="connsiteX2" fmla="*/ 24217 w 24216"/>
                  <a:gd name="connsiteY2" fmla="*/ 13214 h 17130"/>
                  <a:gd name="connsiteX3" fmla="*/ 23 w 24216"/>
                  <a:gd name="connsiteY3" fmla="*/ 0 h 17130"/>
                </a:gdLst>
                <a:ahLst/>
                <a:cxnLst>
                  <a:cxn ang="0">
                    <a:pos x="connsiteX0" y="connsiteY0"/>
                  </a:cxn>
                  <a:cxn ang="0">
                    <a:pos x="connsiteX1" y="connsiteY1"/>
                  </a:cxn>
                  <a:cxn ang="0">
                    <a:pos x="connsiteX2" y="connsiteY2"/>
                  </a:cxn>
                  <a:cxn ang="0">
                    <a:pos x="connsiteX3" y="connsiteY3"/>
                  </a:cxn>
                </a:cxnLst>
                <a:rect l="l" t="t" r="r" b="b"/>
                <a:pathLst>
                  <a:path w="24216" h="17130">
                    <a:moveTo>
                      <a:pt x="0" y="23"/>
                    </a:moveTo>
                    <a:cubicBezTo>
                      <a:pt x="5946" y="6046"/>
                      <a:pt x="21862" y="17130"/>
                      <a:pt x="21862" y="17130"/>
                    </a:cubicBezTo>
                    <a:cubicBezTo>
                      <a:pt x="21862" y="17130"/>
                      <a:pt x="22891" y="15733"/>
                      <a:pt x="24217" y="13214"/>
                    </a:cubicBezTo>
                    <a:cubicBezTo>
                      <a:pt x="12714" y="7878"/>
                      <a:pt x="23" y="0"/>
                      <a:pt x="23"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59" name="Freeform: Shape 2395">
                <a:extLst>
                  <a:ext uri="{FF2B5EF4-FFF2-40B4-BE49-F238E27FC236}">
                    <a16:creationId xmlns:a16="http://schemas.microsoft.com/office/drawing/2014/main" id="{4EC85238-78CB-8782-70FE-A275AC0A5439}"/>
                  </a:ext>
                </a:extLst>
              </p:cNvPr>
              <p:cNvSpPr/>
              <p:nvPr/>
            </p:nvSpPr>
            <p:spPr>
              <a:xfrm>
                <a:off x="11412875" y="451029"/>
                <a:ext cx="51641" cy="110745"/>
              </a:xfrm>
              <a:custGeom>
                <a:avLst/>
                <a:gdLst>
                  <a:gd name="connsiteX0" fmla="*/ 8681 w 52541"/>
                  <a:gd name="connsiteY0" fmla="*/ 112447 h 112841"/>
                  <a:gd name="connsiteX1" fmla="*/ 18857 w 52541"/>
                  <a:gd name="connsiteY1" fmla="*/ 0 h 112841"/>
                  <a:gd name="connsiteX2" fmla="*/ 51741 w 52541"/>
                  <a:gd name="connsiteY2" fmla="*/ 62018 h 112841"/>
                  <a:gd name="connsiteX3" fmla="*/ 8681 w 52541"/>
                  <a:gd name="connsiteY3" fmla="*/ 112447 h 112841"/>
                </a:gdLst>
                <a:ahLst/>
                <a:cxnLst>
                  <a:cxn ang="0">
                    <a:pos x="connsiteX0" y="connsiteY0"/>
                  </a:cxn>
                  <a:cxn ang="0">
                    <a:pos x="connsiteX1" y="connsiteY1"/>
                  </a:cxn>
                  <a:cxn ang="0">
                    <a:pos x="connsiteX2" y="connsiteY2"/>
                  </a:cxn>
                  <a:cxn ang="0">
                    <a:pos x="connsiteX3" y="connsiteY3"/>
                  </a:cxn>
                </a:cxnLst>
                <a:rect l="l" t="t" r="r" b="b"/>
                <a:pathLst>
                  <a:path w="52541" h="112841">
                    <a:moveTo>
                      <a:pt x="8681" y="112447"/>
                    </a:moveTo>
                    <a:cubicBezTo>
                      <a:pt x="8681" y="112447"/>
                      <a:pt x="-16474" y="61995"/>
                      <a:pt x="18857" y="0"/>
                    </a:cubicBezTo>
                    <a:cubicBezTo>
                      <a:pt x="18857" y="0"/>
                      <a:pt x="58624" y="13787"/>
                      <a:pt x="51741" y="62018"/>
                    </a:cubicBezTo>
                    <a:cubicBezTo>
                      <a:pt x="51741" y="62018"/>
                      <a:pt x="42251" y="118058"/>
                      <a:pt x="8681" y="112447"/>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60" name="Graphic 3">
                <a:extLst>
                  <a:ext uri="{FF2B5EF4-FFF2-40B4-BE49-F238E27FC236}">
                    <a16:creationId xmlns:a16="http://schemas.microsoft.com/office/drawing/2014/main" id="{7BA3261C-9DC4-E8BC-7397-1E0E7F73DD17}"/>
                  </a:ext>
                </a:extLst>
              </p:cNvPr>
              <p:cNvGrpSpPr/>
              <p:nvPr/>
            </p:nvGrpSpPr>
            <p:grpSpPr>
              <a:xfrm>
                <a:off x="11265534" y="425964"/>
                <a:ext cx="194936" cy="109711"/>
                <a:chOff x="2895275" y="1440489"/>
                <a:chExt cx="198332" cy="111788"/>
              </a:xfrm>
            </p:grpSpPr>
            <p:sp>
              <p:nvSpPr>
                <p:cNvPr id="647" name="Freeform: Shape 2397">
                  <a:extLst>
                    <a:ext uri="{FF2B5EF4-FFF2-40B4-BE49-F238E27FC236}">
                      <a16:creationId xmlns:a16="http://schemas.microsoft.com/office/drawing/2014/main" id="{04F4A298-CE4A-F4CA-8894-219AB4FCDC2D}"/>
                    </a:ext>
                  </a:extLst>
                </p:cNvPr>
                <p:cNvSpPr/>
                <p:nvPr/>
              </p:nvSpPr>
              <p:spPr>
                <a:xfrm>
                  <a:off x="2895275" y="1492686"/>
                  <a:ext cx="117151" cy="59591"/>
                </a:xfrm>
                <a:custGeom>
                  <a:avLst/>
                  <a:gdLst>
                    <a:gd name="connsiteX0" fmla="*/ 28905 w 117151"/>
                    <a:gd name="connsiteY0" fmla="*/ 31261 h 59591"/>
                    <a:gd name="connsiteX1" fmla="*/ 0 w 117151"/>
                    <a:gd name="connsiteY1" fmla="*/ 44040 h 59591"/>
                    <a:gd name="connsiteX2" fmla="*/ 31078 w 117151"/>
                    <a:gd name="connsiteY2" fmla="*/ 55055 h 59591"/>
                    <a:gd name="connsiteX3" fmla="*/ 77545 w 117151"/>
                    <a:gd name="connsiteY3" fmla="*/ 59590 h 59591"/>
                    <a:gd name="connsiteX4" fmla="*/ 117152 w 117151"/>
                    <a:gd name="connsiteY4" fmla="*/ 41704 h 59591"/>
                    <a:gd name="connsiteX5" fmla="*/ 83307 w 117151"/>
                    <a:gd name="connsiteY5" fmla="*/ 5565 h 59591"/>
                    <a:gd name="connsiteX6" fmla="*/ 58565 w 117151"/>
                    <a:gd name="connsiteY6" fmla="*/ 0 h 59591"/>
                    <a:gd name="connsiteX7" fmla="*/ 40133 w 117151"/>
                    <a:gd name="connsiteY7" fmla="*/ 12161 h 59591"/>
                    <a:gd name="connsiteX8" fmla="*/ 28905 w 117151"/>
                    <a:gd name="connsiteY8" fmla="*/ 31261 h 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1" h="59591">
                      <a:moveTo>
                        <a:pt x="28905" y="31261"/>
                      </a:moveTo>
                      <a:cubicBezTo>
                        <a:pt x="28905" y="31261"/>
                        <a:pt x="2790" y="24367"/>
                        <a:pt x="0" y="44040"/>
                      </a:cubicBezTo>
                      <a:cubicBezTo>
                        <a:pt x="0" y="44040"/>
                        <a:pt x="-434" y="50086"/>
                        <a:pt x="31078" y="55055"/>
                      </a:cubicBezTo>
                      <a:lnTo>
                        <a:pt x="77545" y="59590"/>
                      </a:lnTo>
                      <a:cubicBezTo>
                        <a:pt x="77545" y="59590"/>
                        <a:pt x="108691" y="60117"/>
                        <a:pt x="117152" y="41704"/>
                      </a:cubicBezTo>
                      <a:lnTo>
                        <a:pt x="83307" y="5565"/>
                      </a:lnTo>
                      <a:lnTo>
                        <a:pt x="58565" y="0"/>
                      </a:lnTo>
                      <a:lnTo>
                        <a:pt x="40133" y="12161"/>
                      </a:lnTo>
                      <a:lnTo>
                        <a:pt x="28905" y="3126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8" name="Freeform: Shape 2398">
                  <a:extLst>
                    <a:ext uri="{FF2B5EF4-FFF2-40B4-BE49-F238E27FC236}">
                      <a16:creationId xmlns:a16="http://schemas.microsoft.com/office/drawing/2014/main" id="{34FBDA3B-5F08-426F-D0E6-0B10DA86FBB6}"/>
                    </a:ext>
                  </a:extLst>
                </p:cNvPr>
                <p:cNvSpPr/>
                <p:nvPr/>
              </p:nvSpPr>
              <p:spPr>
                <a:xfrm>
                  <a:off x="2947849" y="1500587"/>
                  <a:ext cx="20974" cy="31564"/>
                </a:xfrm>
                <a:custGeom>
                  <a:avLst/>
                  <a:gdLst>
                    <a:gd name="connsiteX0" fmla="*/ 2584 w 20974"/>
                    <a:gd name="connsiteY0" fmla="*/ 21871 h 31564"/>
                    <a:gd name="connsiteX1" fmla="*/ 16854 w 20974"/>
                    <a:gd name="connsiteY1" fmla="*/ 31398 h 31564"/>
                    <a:gd name="connsiteX2" fmla="*/ 19712 w 20974"/>
                    <a:gd name="connsiteY2" fmla="*/ 9985 h 31564"/>
                    <a:gd name="connsiteX3" fmla="*/ 6883 w 20974"/>
                    <a:gd name="connsiteY3" fmla="*/ 0 h 31564"/>
                    <a:gd name="connsiteX4" fmla="*/ 0 w 20974"/>
                    <a:gd name="connsiteY4" fmla="*/ 9275 h 31564"/>
                    <a:gd name="connsiteX5" fmla="*/ 2607 w 20974"/>
                    <a:gd name="connsiteY5" fmla="*/ 21894 h 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74" h="31564">
                      <a:moveTo>
                        <a:pt x="2584" y="21871"/>
                      </a:moveTo>
                      <a:cubicBezTo>
                        <a:pt x="2584" y="21871"/>
                        <a:pt x="5191" y="33047"/>
                        <a:pt x="16854" y="31398"/>
                      </a:cubicBezTo>
                      <a:cubicBezTo>
                        <a:pt x="16854" y="31398"/>
                        <a:pt x="23737" y="30207"/>
                        <a:pt x="19712" y="9985"/>
                      </a:cubicBezTo>
                      <a:lnTo>
                        <a:pt x="6883" y="0"/>
                      </a:lnTo>
                      <a:lnTo>
                        <a:pt x="0" y="9275"/>
                      </a:lnTo>
                      <a:lnTo>
                        <a:pt x="2607" y="21894"/>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9" name="Freeform: Shape 2399">
                  <a:extLst>
                    <a:ext uri="{FF2B5EF4-FFF2-40B4-BE49-F238E27FC236}">
                      <a16:creationId xmlns:a16="http://schemas.microsoft.com/office/drawing/2014/main" id="{FB08E9BF-FE9E-6932-88E7-E95D6C0A1FDC}"/>
                    </a:ext>
                  </a:extLst>
                </p:cNvPr>
                <p:cNvSpPr/>
                <p:nvPr/>
              </p:nvSpPr>
              <p:spPr>
                <a:xfrm>
                  <a:off x="2899681" y="1440489"/>
                  <a:ext cx="193926" cy="95274"/>
                </a:xfrm>
                <a:custGeom>
                  <a:avLst/>
                  <a:gdLst>
                    <a:gd name="connsiteX0" fmla="*/ 193927 w 193926"/>
                    <a:gd name="connsiteY0" fmla="*/ 45006 h 95274"/>
                    <a:gd name="connsiteX1" fmla="*/ 128571 w 193926"/>
                    <a:gd name="connsiteY1" fmla="*/ 34585 h 95274"/>
                    <a:gd name="connsiteX2" fmla="*/ 64998 w 193926"/>
                    <a:gd name="connsiteY2" fmla="*/ 7218 h 95274"/>
                    <a:gd name="connsiteX3" fmla="*/ 38837 w 193926"/>
                    <a:gd name="connsiteY3" fmla="*/ 279 h 95274"/>
                    <a:gd name="connsiteX4" fmla="*/ 6274 w 193926"/>
                    <a:gd name="connsiteY4" fmla="*/ 22242 h 95274"/>
                    <a:gd name="connsiteX5" fmla="*/ 31 w 193926"/>
                    <a:gd name="connsiteY5" fmla="*/ 62571 h 95274"/>
                    <a:gd name="connsiteX6" fmla="*/ 19583 w 193926"/>
                    <a:gd name="connsiteY6" fmla="*/ 84557 h 95274"/>
                    <a:gd name="connsiteX7" fmla="*/ 42885 w 193926"/>
                    <a:gd name="connsiteY7" fmla="*/ 91702 h 95274"/>
                    <a:gd name="connsiteX8" fmla="*/ 57155 w 193926"/>
                    <a:gd name="connsiteY8" fmla="*/ 81946 h 95274"/>
                    <a:gd name="connsiteX9" fmla="*/ 57155 w 193926"/>
                    <a:gd name="connsiteY9" fmla="*/ 68617 h 95274"/>
                    <a:gd name="connsiteX10" fmla="*/ 115856 w 193926"/>
                    <a:gd name="connsiteY10" fmla="*/ 95275 h 95274"/>
                    <a:gd name="connsiteX11" fmla="*/ 192623 w 193926"/>
                    <a:gd name="connsiteY11" fmla="*/ 95275 h 95274"/>
                    <a:gd name="connsiteX12" fmla="*/ 193904 w 193926"/>
                    <a:gd name="connsiteY12" fmla="*/ 44983 h 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926" h="95274">
                      <a:moveTo>
                        <a:pt x="193927" y="45006"/>
                      </a:moveTo>
                      <a:lnTo>
                        <a:pt x="128571" y="34585"/>
                      </a:lnTo>
                      <a:lnTo>
                        <a:pt x="64998" y="7218"/>
                      </a:lnTo>
                      <a:cubicBezTo>
                        <a:pt x="64998" y="7218"/>
                        <a:pt x="48190" y="-1668"/>
                        <a:pt x="38837" y="279"/>
                      </a:cubicBezTo>
                      <a:cubicBezTo>
                        <a:pt x="38837" y="279"/>
                        <a:pt x="11259" y="2844"/>
                        <a:pt x="6274" y="22242"/>
                      </a:cubicBezTo>
                      <a:lnTo>
                        <a:pt x="31" y="62571"/>
                      </a:lnTo>
                      <a:cubicBezTo>
                        <a:pt x="31" y="62571"/>
                        <a:pt x="-1638" y="80801"/>
                        <a:pt x="19583" y="84557"/>
                      </a:cubicBezTo>
                      <a:lnTo>
                        <a:pt x="42885" y="91702"/>
                      </a:lnTo>
                      <a:cubicBezTo>
                        <a:pt x="42885" y="91702"/>
                        <a:pt x="55485" y="95756"/>
                        <a:pt x="57155" y="81946"/>
                      </a:cubicBezTo>
                      <a:lnTo>
                        <a:pt x="57155" y="68617"/>
                      </a:lnTo>
                      <a:cubicBezTo>
                        <a:pt x="57155" y="68617"/>
                        <a:pt x="82355" y="94084"/>
                        <a:pt x="115856" y="95275"/>
                      </a:cubicBezTo>
                      <a:lnTo>
                        <a:pt x="192623" y="95275"/>
                      </a:lnTo>
                      <a:lnTo>
                        <a:pt x="193904" y="44983"/>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50" name="Freeform: Shape 2400">
                  <a:extLst>
                    <a:ext uri="{FF2B5EF4-FFF2-40B4-BE49-F238E27FC236}">
                      <a16:creationId xmlns:a16="http://schemas.microsoft.com/office/drawing/2014/main" id="{98F8AF20-B3F7-80D4-39A7-A3D8DC2E5D78}"/>
                    </a:ext>
                  </a:extLst>
                </p:cNvPr>
                <p:cNvSpPr/>
                <p:nvPr/>
              </p:nvSpPr>
              <p:spPr>
                <a:xfrm>
                  <a:off x="3058940" y="1481648"/>
                  <a:ext cx="34553" cy="54139"/>
                </a:xfrm>
                <a:custGeom>
                  <a:avLst/>
                  <a:gdLst>
                    <a:gd name="connsiteX0" fmla="*/ 28928 w 34553"/>
                    <a:gd name="connsiteY0" fmla="*/ 2931 h 54139"/>
                    <a:gd name="connsiteX1" fmla="*/ 10565 w 34553"/>
                    <a:gd name="connsiteY1" fmla="*/ 0 h 54139"/>
                    <a:gd name="connsiteX2" fmla="*/ 0 w 34553"/>
                    <a:gd name="connsiteY2" fmla="*/ 54139 h 54139"/>
                    <a:gd name="connsiteX3" fmla="*/ 33341 w 34553"/>
                    <a:gd name="connsiteY3" fmla="*/ 54139 h 54139"/>
                    <a:gd name="connsiteX4" fmla="*/ 34553 w 34553"/>
                    <a:gd name="connsiteY4" fmla="*/ 6458 h 54139"/>
                    <a:gd name="connsiteX5" fmla="*/ 28882 w 34553"/>
                    <a:gd name="connsiteY5" fmla="*/ 2931 h 5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3" h="54139">
                      <a:moveTo>
                        <a:pt x="28928" y="2931"/>
                      </a:moveTo>
                      <a:lnTo>
                        <a:pt x="10565" y="0"/>
                      </a:lnTo>
                      <a:cubicBezTo>
                        <a:pt x="11800" y="13489"/>
                        <a:pt x="12097" y="38681"/>
                        <a:pt x="0" y="54139"/>
                      </a:cubicBezTo>
                      <a:lnTo>
                        <a:pt x="33341" y="54139"/>
                      </a:lnTo>
                      <a:lnTo>
                        <a:pt x="34553" y="6458"/>
                      </a:lnTo>
                      <a:lnTo>
                        <a:pt x="28882" y="293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51" name="Freeform: Shape 2401">
                  <a:extLst>
                    <a:ext uri="{FF2B5EF4-FFF2-40B4-BE49-F238E27FC236}">
                      <a16:creationId xmlns:a16="http://schemas.microsoft.com/office/drawing/2014/main" id="{53362D4E-56F8-6F99-360E-C647F11054E8}"/>
                    </a:ext>
                  </a:extLst>
                </p:cNvPr>
                <p:cNvSpPr/>
                <p:nvPr/>
              </p:nvSpPr>
              <p:spPr>
                <a:xfrm>
                  <a:off x="2918304" y="1483159"/>
                  <a:ext cx="40018" cy="40673"/>
                </a:xfrm>
                <a:custGeom>
                  <a:avLst/>
                  <a:gdLst>
                    <a:gd name="connsiteX0" fmla="*/ 19049 w 40018"/>
                    <a:gd name="connsiteY0" fmla="*/ 28009 h 40673"/>
                    <a:gd name="connsiteX1" fmla="*/ 19643 w 40018"/>
                    <a:gd name="connsiteY1" fmla="*/ 17291 h 40673"/>
                    <a:gd name="connsiteX2" fmla="*/ 40019 w 40018"/>
                    <a:gd name="connsiteY2" fmla="*/ 30551 h 40673"/>
                    <a:gd name="connsiteX3" fmla="*/ 38555 w 40018"/>
                    <a:gd name="connsiteY3" fmla="*/ 25948 h 40673"/>
                    <a:gd name="connsiteX4" fmla="*/ 4322 w 40018"/>
                    <a:gd name="connsiteY4" fmla="*/ 0 h 40673"/>
                    <a:gd name="connsiteX5" fmla="*/ 17837 w 40018"/>
                    <a:gd name="connsiteY5" fmla="*/ 15825 h 40673"/>
                    <a:gd name="connsiteX6" fmla="*/ 16533 w 40018"/>
                    <a:gd name="connsiteY6" fmla="*/ 22466 h 40673"/>
                    <a:gd name="connsiteX7" fmla="*/ 2149 w 40018"/>
                    <a:gd name="connsiteY7" fmla="*/ 14520 h 40673"/>
                    <a:gd name="connsiteX8" fmla="*/ 16487 w 40018"/>
                    <a:gd name="connsiteY8" fmla="*/ 27253 h 40673"/>
                    <a:gd name="connsiteX9" fmla="*/ 0 w 40018"/>
                    <a:gd name="connsiteY9" fmla="*/ 26589 h 40673"/>
                    <a:gd name="connsiteX10" fmla="*/ 17631 w 40018"/>
                    <a:gd name="connsiteY10" fmla="*/ 29566 h 40673"/>
                    <a:gd name="connsiteX11" fmla="*/ 27007 w 40018"/>
                    <a:gd name="connsiteY11" fmla="*/ 40673 h 40673"/>
                    <a:gd name="connsiteX12" fmla="*/ 19049 w 40018"/>
                    <a:gd name="connsiteY12" fmla="*/ 27963 h 4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18" h="40673">
                      <a:moveTo>
                        <a:pt x="19049" y="28009"/>
                      </a:moveTo>
                      <a:cubicBezTo>
                        <a:pt x="18431" y="22535"/>
                        <a:pt x="19140" y="18940"/>
                        <a:pt x="19643" y="17291"/>
                      </a:cubicBezTo>
                      <a:cubicBezTo>
                        <a:pt x="24651" y="21230"/>
                        <a:pt x="31283" y="25696"/>
                        <a:pt x="40019" y="30551"/>
                      </a:cubicBezTo>
                      <a:lnTo>
                        <a:pt x="38555" y="25948"/>
                      </a:lnTo>
                      <a:cubicBezTo>
                        <a:pt x="38555" y="25948"/>
                        <a:pt x="16922" y="13329"/>
                        <a:pt x="4322" y="0"/>
                      </a:cubicBezTo>
                      <a:cubicBezTo>
                        <a:pt x="4322" y="0"/>
                        <a:pt x="6083" y="6138"/>
                        <a:pt x="17837" y="15825"/>
                      </a:cubicBezTo>
                      <a:cubicBezTo>
                        <a:pt x="16991" y="18573"/>
                        <a:pt x="16625" y="20749"/>
                        <a:pt x="16533" y="22466"/>
                      </a:cubicBezTo>
                      <a:cubicBezTo>
                        <a:pt x="10519" y="12298"/>
                        <a:pt x="2149" y="14520"/>
                        <a:pt x="2149" y="14520"/>
                      </a:cubicBezTo>
                      <a:cubicBezTo>
                        <a:pt x="9078" y="14817"/>
                        <a:pt x="14292" y="23085"/>
                        <a:pt x="16487" y="27253"/>
                      </a:cubicBezTo>
                      <a:cubicBezTo>
                        <a:pt x="6403" y="22398"/>
                        <a:pt x="0" y="26589"/>
                        <a:pt x="0" y="26589"/>
                      </a:cubicBezTo>
                      <a:cubicBezTo>
                        <a:pt x="7409" y="25192"/>
                        <a:pt x="14452" y="28009"/>
                        <a:pt x="17631" y="29566"/>
                      </a:cubicBezTo>
                      <a:cubicBezTo>
                        <a:pt x="17860" y="29681"/>
                        <a:pt x="24903" y="33299"/>
                        <a:pt x="27007" y="40673"/>
                      </a:cubicBezTo>
                      <a:cubicBezTo>
                        <a:pt x="27007" y="40673"/>
                        <a:pt x="27556" y="32635"/>
                        <a:pt x="19049" y="2796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61" name="Freeform: Shape 2402">
                <a:extLst>
                  <a:ext uri="{FF2B5EF4-FFF2-40B4-BE49-F238E27FC236}">
                    <a16:creationId xmlns:a16="http://schemas.microsoft.com/office/drawing/2014/main" id="{58C452D2-4CD4-4B74-2645-DA9BD7EC9DF4}"/>
                  </a:ext>
                </a:extLst>
              </p:cNvPr>
              <p:cNvSpPr/>
              <p:nvPr/>
            </p:nvSpPr>
            <p:spPr>
              <a:xfrm>
                <a:off x="11421429" y="451029"/>
                <a:ext cx="419653" cy="195958"/>
              </a:xfrm>
              <a:custGeom>
                <a:avLst/>
                <a:gdLst>
                  <a:gd name="connsiteX0" fmla="*/ 10176 w 426965"/>
                  <a:gd name="connsiteY0" fmla="*/ 0 h 199668"/>
                  <a:gd name="connsiteX1" fmla="*/ 0 w 426965"/>
                  <a:gd name="connsiteY1" fmla="*/ 112447 h 199668"/>
                  <a:gd name="connsiteX2" fmla="*/ 341073 w 426965"/>
                  <a:gd name="connsiteY2" fmla="*/ 196175 h 199668"/>
                  <a:gd name="connsiteX3" fmla="*/ 420447 w 426965"/>
                  <a:gd name="connsiteY3" fmla="*/ 167663 h 199668"/>
                  <a:gd name="connsiteX4" fmla="*/ 378050 w 426965"/>
                  <a:gd name="connsiteY4" fmla="*/ 46925 h 199668"/>
                  <a:gd name="connsiteX5" fmla="*/ 313974 w 426965"/>
                  <a:gd name="connsiteY5" fmla="*/ 7420 h 199668"/>
                  <a:gd name="connsiteX6" fmla="*/ 295360 w 426965"/>
                  <a:gd name="connsiteY6" fmla="*/ 54735 h 199668"/>
                  <a:gd name="connsiteX7" fmla="*/ 10222 w 426965"/>
                  <a:gd name="connsiteY7" fmla="*/ 23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965" h="199668">
                    <a:moveTo>
                      <a:pt x="10176" y="0"/>
                    </a:moveTo>
                    <a:cubicBezTo>
                      <a:pt x="10176" y="0"/>
                      <a:pt x="48457" y="45093"/>
                      <a:pt x="0" y="112447"/>
                    </a:cubicBezTo>
                    <a:lnTo>
                      <a:pt x="341073" y="196175"/>
                    </a:lnTo>
                    <a:cubicBezTo>
                      <a:pt x="341073" y="196175"/>
                      <a:pt x="402861" y="214382"/>
                      <a:pt x="420447" y="167663"/>
                    </a:cubicBezTo>
                    <a:cubicBezTo>
                      <a:pt x="420447" y="167663"/>
                      <a:pt x="451501" y="110180"/>
                      <a:pt x="378050" y="46925"/>
                    </a:cubicBezTo>
                    <a:cubicBezTo>
                      <a:pt x="378050" y="46925"/>
                      <a:pt x="337665" y="14085"/>
                      <a:pt x="313974" y="7420"/>
                    </a:cubicBezTo>
                    <a:lnTo>
                      <a:pt x="295360" y="54735"/>
                    </a:lnTo>
                    <a:lnTo>
                      <a:pt x="10222" y="23"/>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2" name="Freeform: Shape 2403">
                <a:extLst>
                  <a:ext uri="{FF2B5EF4-FFF2-40B4-BE49-F238E27FC236}">
                    <a16:creationId xmlns:a16="http://schemas.microsoft.com/office/drawing/2014/main" id="{E326E703-2C05-81A1-822D-CD14D6CFFB0B}"/>
                  </a:ext>
                </a:extLst>
              </p:cNvPr>
              <p:cNvSpPr/>
              <p:nvPr/>
            </p:nvSpPr>
            <p:spPr>
              <a:xfrm>
                <a:off x="11707596" y="503152"/>
                <a:ext cx="65714" cy="62507"/>
              </a:xfrm>
              <a:custGeom>
                <a:avLst/>
                <a:gdLst>
                  <a:gd name="connsiteX0" fmla="*/ 59228 w 66859"/>
                  <a:gd name="connsiteY0" fmla="*/ 25833 h 63690"/>
                  <a:gd name="connsiteX1" fmla="*/ 36040 w 66859"/>
                  <a:gd name="connsiteY1" fmla="*/ 9573 h 63690"/>
                  <a:gd name="connsiteX2" fmla="*/ 28653 w 66859"/>
                  <a:gd name="connsiteY2" fmla="*/ 6252 h 63690"/>
                  <a:gd name="connsiteX3" fmla="*/ 21541 w 66859"/>
                  <a:gd name="connsiteY3" fmla="*/ 3756 h 63690"/>
                  <a:gd name="connsiteX4" fmla="*/ 14955 w 66859"/>
                  <a:gd name="connsiteY4" fmla="*/ 2015 h 63690"/>
                  <a:gd name="connsiteX5" fmla="*/ 9193 w 66859"/>
                  <a:gd name="connsiteY5" fmla="*/ 779 h 63690"/>
                  <a:gd name="connsiteX6" fmla="*/ 4825 w 66859"/>
                  <a:gd name="connsiteY6" fmla="*/ 0 h 63690"/>
                  <a:gd name="connsiteX7" fmla="*/ 4185 w 66859"/>
                  <a:gd name="connsiteY7" fmla="*/ 1626 h 63690"/>
                  <a:gd name="connsiteX8" fmla="*/ 0 w 66859"/>
                  <a:gd name="connsiteY8" fmla="*/ 824 h 63690"/>
                  <a:gd name="connsiteX9" fmla="*/ 1166 w 66859"/>
                  <a:gd name="connsiteY9" fmla="*/ 1282 h 63690"/>
                  <a:gd name="connsiteX10" fmla="*/ 5991 w 66859"/>
                  <a:gd name="connsiteY10" fmla="*/ 4786 h 63690"/>
                  <a:gd name="connsiteX11" fmla="*/ 18088 w 66859"/>
                  <a:gd name="connsiteY11" fmla="*/ 14085 h 63690"/>
                  <a:gd name="connsiteX12" fmla="*/ 31992 w 66859"/>
                  <a:gd name="connsiteY12" fmla="*/ 26016 h 63690"/>
                  <a:gd name="connsiteX13" fmla="*/ 61331 w 66859"/>
                  <a:gd name="connsiteY13" fmla="*/ 63667 h 63690"/>
                  <a:gd name="connsiteX14" fmla="*/ 55432 w 66859"/>
                  <a:gd name="connsiteY14" fmla="*/ 50750 h 63690"/>
                  <a:gd name="connsiteX15" fmla="*/ 47085 w 66859"/>
                  <a:gd name="connsiteY15" fmla="*/ 37765 h 63690"/>
                  <a:gd name="connsiteX16" fmla="*/ 41551 w 66859"/>
                  <a:gd name="connsiteY16" fmla="*/ 30482 h 63690"/>
                  <a:gd name="connsiteX17" fmla="*/ 35033 w 66859"/>
                  <a:gd name="connsiteY17" fmla="*/ 23108 h 63690"/>
                  <a:gd name="connsiteX18" fmla="*/ 20375 w 66859"/>
                  <a:gd name="connsiteY18" fmla="*/ 10947 h 63690"/>
                  <a:gd name="connsiteX19" fmla="*/ 10977 w 66859"/>
                  <a:gd name="connsiteY19" fmla="*/ 4557 h 63690"/>
                  <a:gd name="connsiteX20" fmla="*/ 14041 w 66859"/>
                  <a:gd name="connsiteY20" fmla="*/ 5496 h 63690"/>
                  <a:gd name="connsiteX21" fmla="*/ 20307 w 66859"/>
                  <a:gd name="connsiteY21" fmla="*/ 7558 h 63690"/>
                  <a:gd name="connsiteX22" fmla="*/ 27075 w 66859"/>
                  <a:gd name="connsiteY22" fmla="*/ 10191 h 63690"/>
                  <a:gd name="connsiteX23" fmla="*/ 34164 w 66859"/>
                  <a:gd name="connsiteY23" fmla="*/ 13466 h 63690"/>
                  <a:gd name="connsiteX24" fmla="*/ 57307 w 66859"/>
                  <a:gd name="connsiteY24" fmla="*/ 28215 h 63690"/>
                  <a:gd name="connsiteX25" fmla="*/ 63984 w 66859"/>
                  <a:gd name="connsiteY25" fmla="*/ 33345 h 63690"/>
                  <a:gd name="connsiteX26" fmla="*/ 66820 w 66859"/>
                  <a:gd name="connsiteY26" fmla="*/ 34879 h 63690"/>
                  <a:gd name="connsiteX27" fmla="*/ 65150 w 66859"/>
                  <a:gd name="connsiteY27" fmla="*/ 32131 h 63690"/>
                  <a:gd name="connsiteX28" fmla="*/ 59273 w 66859"/>
                  <a:gd name="connsiteY28" fmla="*/ 25902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859" h="63690">
                    <a:moveTo>
                      <a:pt x="59228" y="25833"/>
                    </a:moveTo>
                    <a:cubicBezTo>
                      <a:pt x="54059" y="20795"/>
                      <a:pt x="46010" y="14565"/>
                      <a:pt x="36040" y="9573"/>
                    </a:cubicBezTo>
                    <a:cubicBezTo>
                      <a:pt x="33593" y="8267"/>
                      <a:pt x="31032" y="7329"/>
                      <a:pt x="28653" y="6252"/>
                    </a:cubicBezTo>
                    <a:cubicBezTo>
                      <a:pt x="26252" y="5199"/>
                      <a:pt x="23805" y="4557"/>
                      <a:pt x="21541" y="3756"/>
                    </a:cubicBezTo>
                    <a:cubicBezTo>
                      <a:pt x="19278" y="2931"/>
                      <a:pt x="17014" y="2519"/>
                      <a:pt x="14955" y="2015"/>
                    </a:cubicBezTo>
                    <a:cubicBezTo>
                      <a:pt x="12875" y="1534"/>
                      <a:pt x="10931" y="1099"/>
                      <a:pt x="9193" y="779"/>
                    </a:cubicBezTo>
                    <a:cubicBezTo>
                      <a:pt x="7569" y="458"/>
                      <a:pt x="6152" y="206"/>
                      <a:pt x="4825" y="0"/>
                    </a:cubicBezTo>
                    <a:lnTo>
                      <a:pt x="4185" y="1626"/>
                    </a:lnTo>
                    <a:lnTo>
                      <a:pt x="0" y="824"/>
                    </a:lnTo>
                    <a:cubicBezTo>
                      <a:pt x="366" y="962"/>
                      <a:pt x="732" y="1122"/>
                      <a:pt x="1166" y="1282"/>
                    </a:cubicBezTo>
                    <a:cubicBezTo>
                      <a:pt x="2607" y="2244"/>
                      <a:pt x="4230" y="3412"/>
                      <a:pt x="5991" y="4786"/>
                    </a:cubicBezTo>
                    <a:cubicBezTo>
                      <a:pt x="9353" y="7397"/>
                      <a:pt x="13492" y="10718"/>
                      <a:pt x="18088" y="14085"/>
                    </a:cubicBezTo>
                    <a:cubicBezTo>
                      <a:pt x="22639" y="17543"/>
                      <a:pt x="27510" y="21367"/>
                      <a:pt x="31992" y="26016"/>
                    </a:cubicBezTo>
                    <a:cubicBezTo>
                      <a:pt x="49920" y="45139"/>
                      <a:pt x="60005" y="64468"/>
                      <a:pt x="61331" y="63667"/>
                    </a:cubicBezTo>
                    <a:cubicBezTo>
                      <a:pt x="61812" y="63392"/>
                      <a:pt x="59662" y="58422"/>
                      <a:pt x="55432" y="50750"/>
                    </a:cubicBezTo>
                    <a:cubicBezTo>
                      <a:pt x="53122" y="47017"/>
                      <a:pt x="50652" y="42391"/>
                      <a:pt x="47085" y="37765"/>
                    </a:cubicBezTo>
                    <a:cubicBezTo>
                      <a:pt x="45324" y="35452"/>
                      <a:pt x="43677" y="32841"/>
                      <a:pt x="41551" y="30482"/>
                    </a:cubicBezTo>
                    <a:cubicBezTo>
                      <a:pt x="39447" y="28100"/>
                      <a:pt x="37275" y="25627"/>
                      <a:pt x="35033" y="23108"/>
                    </a:cubicBezTo>
                    <a:cubicBezTo>
                      <a:pt x="30277" y="18184"/>
                      <a:pt x="25086" y="14291"/>
                      <a:pt x="20375" y="10947"/>
                    </a:cubicBezTo>
                    <a:cubicBezTo>
                      <a:pt x="16922" y="8634"/>
                      <a:pt x="13835" y="6481"/>
                      <a:pt x="10977" y="4557"/>
                    </a:cubicBezTo>
                    <a:cubicBezTo>
                      <a:pt x="11960" y="4855"/>
                      <a:pt x="12966" y="5176"/>
                      <a:pt x="14041" y="5496"/>
                    </a:cubicBezTo>
                    <a:cubicBezTo>
                      <a:pt x="16008" y="6138"/>
                      <a:pt x="18157" y="6664"/>
                      <a:pt x="20307" y="7558"/>
                    </a:cubicBezTo>
                    <a:cubicBezTo>
                      <a:pt x="22456" y="8428"/>
                      <a:pt x="24789" y="9115"/>
                      <a:pt x="27075" y="10191"/>
                    </a:cubicBezTo>
                    <a:cubicBezTo>
                      <a:pt x="29362" y="11268"/>
                      <a:pt x="31786" y="12207"/>
                      <a:pt x="34164" y="13466"/>
                    </a:cubicBezTo>
                    <a:cubicBezTo>
                      <a:pt x="43746" y="18253"/>
                      <a:pt x="51750" y="23841"/>
                      <a:pt x="57307" y="28215"/>
                    </a:cubicBezTo>
                    <a:cubicBezTo>
                      <a:pt x="60188" y="30276"/>
                      <a:pt x="62337" y="32200"/>
                      <a:pt x="63984" y="33345"/>
                    </a:cubicBezTo>
                    <a:cubicBezTo>
                      <a:pt x="65608" y="34536"/>
                      <a:pt x="66591" y="35085"/>
                      <a:pt x="66820" y="34879"/>
                    </a:cubicBezTo>
                    <a:cubicBezTo>
                      <a:pt x="67025" y="34673"/>
                      <a:pt x="66431" y="33711"/>
                      <a:pt x="65150" y="32131"/>
                    </a:cubicBezTo>
                    <a:cubicBezTo>
                      <a:pt x="63847" y="30597"/>
                      <a:pt x="61972" y="28306"/>
                      <a:pt x="59273" y="25902"/>
                    </a:cubicBezTo>
                    <a:close/>
                  </a:path>
                </a:pathLst>
              </a:custGeom>
              <a:solidFill>
                <a:srgbClr val="373A36">
                  <a:alpha val="50000"/>
                </a:srgbClr>
              </a:solidFill>
              <a:ln w="0" cap="flat">
                <a:solidFill>
                  <a:srgbClr val="373A3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3" name="Freeform: Shape 2404">
                <a:extLst>
                  <a:ext uri="{FF2B5EF4-FFF2-40B4-BE49-F238E27FC236}">
                    <a16:creationId xmlns:a16="http://schemas.microsoft.com/office/drawing/2014/main" id="{D4981839-19B5-600E-76E7-0DC9D4D89560}"/>
                  </a:ext>
                </a:extLst>
              </p:cNvPr>
              <p:cNvSpPr/>
              <p:nvPr/>
            </p:nvSpPr>
            <p:spPr>
              <a:xfrm>
                <a:off x="11538665" y="770572"/>
                <a:ext cx="51509" cy="49492"/>
              </a:xfrm>
              <a:custGeom>
                <a:avLst/>
                <a:gdLst>
                  <a:gd name="connsiteX0" fmla="*/ 52001 w 52406"/>
                  <a:gd name="connsiteY0" fmla="*/ 36276 h 50429"/>
                  <a:gd name="connsiteX1" fmla="*/ 0 w 52406"/>
                  <a:gd name="connsiteY1" fmla="*/ 0 h 50429"/>
                  <a:gd name="connsiteX2" fmla="*/ 52276 w 52406"/>
                  <a:gd name="connsiteY2" fmla="*/ 50429 h 50429"/>
                  <a:gd name="connsiteX3" fmla="*/ 52276 w 52406"/>
                  <a:gd name="connsiteY3" fmla="*/ 50429 h 50429"/>
                  <a:gd name="connsiteX4" fmla="*/ 52001 w 52406"/>
                  <a:gd name="connsiteY4" fmla="*/ 36276 h 5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06" h="50429">
                    <a:moveTo>
                      <a:pt x="52001" y="36276"/>
                    </a:moveTo>
                    <a:cubicBezTo>
                      <a:pt x="30414" y="7672"/>
                      <a:pt x="0" y="0"/>
                      <a:pt x="0" y="0"/>
                    </a:cubicBezTo>
                    <a:cubicBezTo>
                      <a:pt x="28379" y="11977"/>
                      <a:pt x="52276" y="50429"/>
                      <a:pt x="52276" y="50429"/>
                    </a:cubicBezTo>
                    <a:lnTo>
                      <a:pt x="52276" y="50429"/>
                    </a:lnTo>
                    <a:cubicBezTo>
                      <a:pt x="52413" y="48116"/>
                      <a:pt x="52573" y="43261"/>
                      <a:pt x="52001" y="362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0" name="Freeform: Shape 2405">
                <a:extLst>
                  <a:ext uri="{FF2B5EF4-FFF2-40B4-BE49-F238E27FC236}">
                    <a16:creationId xmlns:a16="http://schemas.microsoft.com/office/drawing/2014/main" id="{93FFF7DC-2F0A-AF1A-B426-53363624FE6D}"/>
                  </a:ext>
                </a:extLst>
              </p:cNvPr>
              <p:cNvSpPr/>
              <p:nvPr/>
            </p:nvSpPr>
            <p:spPr>
              <a:xfrm>
                <a:off x="11505356" y="782755"/>
                <a:ext cx="29527" cy="102491"/>
              </a:xfrm>
              <a:custGeom>
                <a:avLst/>
                <a:gdLst>
                  <a:gd name="connsiteX0" fmla="*/ 0 w 30041"/>
                  <a:gd name="connsiteY0" fmla="*/ 0 h 104431"/>
                  <a:gd name="connsiteX1" fmla="*/ 1235 w 30041"/>
                  <a:gd name="connsiteY1" fmla="*/ 12046 h 104431"/>
                  <a:gd name="connsiteX2" fmla="*/ 29248 w 30041"/>
                  <a:gd name="connsiteY2" fmla="*/ 104431 h 104431"/>
                  <a:gd name="connsiteX3" fmla="*/ 0 w 30041"/>
                  <a:gd name="connsiteY3" fmla="*/ 0 h 104431"/>
                </a:gdLst>
                <a:ahLst/>
                <a:cxnLst>
                  <a:cxn ang="0">
                    <a:pos x="connsiteX0" y="connsiteY0"/>
                  </a:cxn>
                  <a:cxn ang="0">
                    <a:pos x="connsiteX1" y="connsiteY1"/>
                  </a:cxn>
                  <a:cxn ang="0">
                    <a:pos x="connsiteX2" y="connsiteY2"/>
                  </a:cxn>
                  <a:cxn ang="0">
                    <a:pos x="connsiteX3" y="connsiteY3"/>
                  </a:cxn>
                </a:cxnLst>
                <a:rect l="l" t="t" r="r" b="b"/>
                <a:pathLst>
                  <a:path w="30041" h="104431">
                    <a:moveTo>
                      <a:pt x="0" y="0"/>
                    </a:moveTo>
                    <a:lnTo>
                      <a:pt x="1235" y="12046"/>
                    </a:lnTo>
                    <a:cubicBezTo>
                      <a:pt x="1235" y="12046"/>
                      <a:pt x="32266" y="79469"/>
                      <a:pt x="29248" y="104431"/>
                    </a:cubicBezTo>
                    <a:cubicBezTo>
                      <a:pt x="29248" y="104431"/>
                      <a:pt x="37618" y="57094"/>
                      <a:pt x="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1" name="Freeform: Shape 2406">
                <a:extLst>
                  <a:ext uri="{FF2B5EF4-FFF2-40B4-BE49-F238E27FC236}">
                    <a16:creationId xmlns:a16="http://schemas.microsoft.com/office/drawing/2014/main" id="{444C06F1-7AF7-0880-66F0-0387CA32CB63}"/>
                  </a:ext>
                </a:extLst>
              </p:cNvPr>
              <p:cNvSpPr/>
              <p:nvPr/>
            </p:nvSpPr>
            <p:spPr>
              <a:xfrm>
                <a:off x="11654529" y="822447"/>
                <a:ext cx="5214" cy="60415"/>
              </a:xfrm>
              <a:custGeom>
                <a:avLst/>
                <a:gdLst>
                  <a:gd name="connsiteX0" fmla="*/ 5305 w 5305"/>
                  <a:gd name="connsiteY0" fmla="*/ 23 h 61559"/>
                  <a:gd name="connsiteX1" fmla="*/ 0 w 5305"/>
                  <a:gd name="connsiteY1" fmla="*/ 38589 h 61559"/>
                  <a:gd name="connsiteX2" fmla="*/ 5305 w 5305"/>
                  <a:gd name="connsiteY2" fmla="*/ 61559 h 61559"/>
                  <a:gd name="connsiteX3" fmla="*/ 5305 w 5305"/>
                  <a:gd name="connsiteY3" fmla="*/ 0 h 61559"/>
                </a:gdLst>
                <a:ahLst/>
                <a:cxnLst>
                  <a:cxn ang="0">
                    <a:pos x="connsiteX0" y="connsiteY0"/>
                  </a:cxn>
                  <a:cxn ang="0">
                    <a:pos x="connsiteX1" y="connsiteY1"/>
                  </a:cxn>
                  <a:cxn ang="0">
                    <a:pos x="connsiteX2" y="connsiteY2"/>
                  </a:cxn>
                  <a:cxn ang="0">
                    <a:pos x="connsiteX3" y="connsiteY3"/>
                  </a:cxn>
                </a:cxnLst>
                <a:rect l="l" t="t" r="r" b="b"/>
                <a:pathLst>
                  <a:path w="5305" h="61559">
                    <a:moveTo>
                      <a:pt x="5305" y="23"/>
                    </a:moveTo>
                    <a:cubicBezTo>
                      <a:pt x="5305" y="23"/>
                      <a:pt x="778" y="12436"/>
                      <a:pt x="0" y="38589"/>
                    </a:cubicBezTo>
                    <a:cubicBezTo>
                      <a:pt x="1989" y="48002"/>
                      <a:pt x="3842" y="56224"/>
                      <a:pt x="5305" y="61559"/>
                    </a:cubicBezTo>
                    <a:cubicBezTo>
                      <a:pt x="5305" y="61559"/>
                      <a:pt x="343" y="24482"/>
                      <a:pt x="5305" y="0"/>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2" name="Freeform: Shape 2407">
                <a:extLst>
                  <a:ext uri="{FF2B5EF4-FFF2-40B4-BE49-F238E27FC236}">
                    <a16:creationId xmlns:a16="http://schemas.microsoft.com/office/drawing/2014/main" id="{B4E99CE4-1405-1CCC-BD16-F12D0E609269}"/>
                  </a:ext>
                </a:extLst>
              </p:cNvPr>
              <p:cNvSpPr/>
              <p:nvPr/>
            </p:nvSpPr>
            <p:spPr>
              <a:xfrm>
                <a:off x="11421429" y="513670"/>
                <a:ext cx="418977" cy="133362"/>
              </a:xfrm>
              <a:custGeom>
                <a:avLst/>
                <a:gdLst>
                  <a:gd name="connsiteX0" fmla="*/ 416170 w 426277"/>
                  <a:gd name="connsiteY0" fmla="*/ 86156 h 135887"/>
                  <a:gd name="connsiteX1" fmla="*/ 364352 w 426277"/>
                  <a:gd name="connsiteY1" fmla="*/ 89431 h 135887"/>
                  <a:gd name="connsiteX2" fmla="*/ 173383 w 426277"/>
                  <a:gd name="connsiteY2" fmla="*/ 49124 h 135887"/>
                  <a:gd name="connsiteX3" fmla="*/ 81226 w 426277"/>
                  <a:gd name="connsiteY3" fmla="*/ 25009 h 135887"/>
                  <a:gd name="connsiteX4" fmla="*/ 41917 w 426277"/>
                  <a:gd name="connsiteY4" fmla="*/ 8519 h 135887"/>
                  <a:gd name="connsiteX5" fmla="*/ 22593 w 426277"/>
                  <a:gd name="connsiteY5" fmla="*/ 0 h 135887"/>
                  <a:gd name="connsiteX6" fmla="*/ 0 w 426277"/>
                  <a:gd name="connsiteY6" fmla="*/ 48666 h 135887"/>
                  <a:gd name="connsiteX7" fmla="*/ 341073 w 426277"/>
                  <a:gd name="connsiteY7" fmla="*/ 132394 h 135887"/>
                  <a:gd name="connsiteX8" fmla="*/ 420447 w 426277"/>
                  <a:gd name="connsiteY8" fmla="*/ 103882 h 135887"/>
                  <a:gd name="connsiteX9" fmla="*/ 426278 w 426277"/>
                  <a:gd name="connsiteY9" fmla="*/ 83316 h 135887"/>
                  <a:gd name="connsiteX10" fmla="*/ 416193 w 426277"/>
                  <a:gd name="connsiteY10" fmla="*/ 86225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277" h="135887">
                    <a:moveTo>
                      <a:pt x="416170" y="86156"/>
                    </a:moveTo>
                    <a:cubicBezTo>
                      <a:pt x="398402" y="91011"/>
                      <a:pt x="382303" y="90461"/>
                      <a:pt x="364352" y="89431"/>
                    </a:cubicBezTo>
                    <a:cubicBezTo>
                      <a:pt x="300368" y="85698"/>
                      <a:pt x="234692" y="66850"/>
                      <a:pt x="173383" y="49124"/>
                    </a:cubicBezTo>
                    <a:cubicBezTo>
                      <a:pt x="142901" y="40307"/>
                      <a:pt x="111252" y="35704"/>
                      <a:pt x="81226" y="25009"/>
                    </a:cubicBezTo>
                    <a:cubicBezTo>
                      <a:pt x="67940" y="20268"/>
                      <a:pt x="55317" y="13283"/>
                      <a:pt x="41917" y="8519"/>
                    </a:cubicBezTo>
                    <a:cubicBezTo>
                      <a:pt x="35559" y="6252"/>
                      <a:pt x="29065" y="2840"/>
                      <a:pt x="22593" y="0"/>
                    </a:cubicBezTo>
                    <a:cubicBezTo>
                      <a:pt x="19643" y="14359"/>
                      <a:pt x="12920" y="30711"/>
                      <a:pt x="0" y="48666"/>
                    </a:cubicBezTo>
                    <a:lnTo>
                      <a:pt x="341073" y="132394"/>
                    </a:lnTo>
                    <a:cubicBezTo>
                      <a:pt x="341073" y="132394"/>
                      <a:pt x="402861" y="150601"/>
                      <a:pt x="420447" y="103882"/>
                    </a:cubicBezTo>
                    <a:cubicBezTo>
                      <a:pt x="420447" y="103882"/>
                      <a:pt x="424608" y="96164"/>
                      <a:pt x="426278" y="83316"/>
                    </a:cubicBezTo>
                    <a:cubicBezTo>
                      <a:pt x="422848" y="84415"/>
                      <a:pt x="419395" y="85331"/>
                      <a:pt x="416193" y="86225"/>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3" name="Free-form: Shape 764">
                <a:extLst>
                  <a:ext uri="{FF2B5EF4-FFF2-40B4-BE49-F238E27FC236}">
                    <a16:creationId xmlns:a16="http://schemas.microsoft.com/office/drawing/2014/main" id="{6E5CA3F4-511F-6828-F2F8-6402FFCAA2F4}"/>
                  </a:ext>
                </a:extLst>
              </p:cNvPr>
              <p:cNvSpPr/>
              <p:nvPr/>
            </p:nvSpPr>
            <p:spPr>
              <a:xfrm>
                <a:off x="11331772" y="750210"/>
                <a:ext cx="20168" cy="181809"/>
              </a:xfrm>
              <a:custGeom>
                <a:avLst/>
                <a:gdLst>
                  <a:gd name="connsiteX0" fmla="*/ 19981 w 20168"/>
                  <a:gd name="connsiteY0" fmla="*/ 0 h 181809"/>
                  <a:gd name="connsiteX1" fmla="*/ 20168 w 20168"/>
                  <a:gd name="connsiteY1" fmla="*/ 1976 h 181809"/>
                  <a:gd name="connsiteX2" fmla="*/ 18115 w 20168"/>
                  <a:gd name="connsiteY2" fmla="*/ 13306 h 181809"/>
                  <a:gd name="connsiteX3" fmla="*/ 15486 w 20168"/>
                  <a:gd name="connsiteY3" fmla="*/ 48212 h 181809"/>
                  <a:gd name="connsiteX4" fmla="*/ 11260 w 20168"/>
                  <a:gd name="connsiteY4" fmla="*/ 81274 h 181809"/>
                  <a:gd name="connsiteX5" fmla="*/ 7058 w 20168"/>
                  <a:gd name="connsiteY5" fmla="*/ 127238 h 181809"/>
                  <a:gd name="connsiteX6" fmla="*/ 2090 w 20168"/>
                  <a:gd name="connsiteY6" fmla="*/ 181809 h 181809"/>
                  <a:gd name="connsiteX7" fmla="*/ 1948 w 20168"/>
                  <a:gd name="connsiteY7" fmla="*/ 171947 h 181809"/>
                  <a:gd name="connsiteX8" fmla="*/ 1961 w 20168"/>
                  <a:gd name="connsiteY8" fmla="*/ 169956 h 181809"/>
                  <a:gd name="connsiteX9" fmla="*/ 972 w 20168"/>
                  <a:gd name="connsiteY9" fmla="*/ 100479 h 181809"/>
                  <a:gd name="connsiteX10" fmla="*/ 806 w 20168"/>
                  <a:gd name="connsiteY10" fmla="*/ 92639 h 181809"/>
                  <a:gd name="connsiteX11" fmla="*/ 702 w 20168"/>
                  <a:gd name="connsiteY11" fmla="*/ 85426 h 181809"/>
                  <a:gd name="connsiteX12" fmla="*/ 89 w 20168"/>
                  <a:gd name="connsiteY12" fmla="*/ 58953 h 181809"/>
                  <a:gd name="connsiteX13" fmla="*/ 0 w 20168"/>
                  <a:gd name="connsiteY13" fmla="*/ 54751 h 181809"/>
                  <a:gd name="connsiteX14" fmla="*/ 16812 w 20168"/>
                  <a:gd name="connsiteY14" fmla="*/ 16925 h 1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68" h="181809">
                    <a:moveTo>
                      <a:pt x="19981" y="0"/>
                    </a:moveTo>
                    <a:lnTo>
                      <a:pt x="20168" y="1976"/>
                    </a:lnTo>
                    <a:lnTo>
                      <a:pt x="18115" y="13306"/>
                    </a:lnTo>
                    <a:cubicBezTo>
                      <a:pt x="15396" y="24297"/>
                      <a:pt x="17149" y="36749"/>
                      <a:pt x="15486" y="48212"/>
                    </a:cubicBezTo>
                    <a:cubicBezTo>
                      <a:pt x="13823" y="59517"/>
                      <a:pt x="11800" y="69631"/>
                      <a:pt x="11260" y="81274"/>
                    </a:cubicBezTo>
                    <a:cubicBezTo>
                      <a:pt x="10564" y="96266"/>
                      <a:pt x="9147" y="112201"/>
                      <a:pt x="7058" y="127238"/>
                    </a:cubicBezTo>
                    <a:cubicBezTo>
                      <a:pt x="4562" y="145084"/>
                      <a:pt x="4000" y="163604"/>
                      <a:pt x="2090" y="181809"/>
                    </a:cubicBezTo>
                    <a:lnTo>
                      <a:pt x="1948" y="171947"/>
                    </a:lnTo>
                    <a:lnTo>
                      <a:pt x="1961" y="169956"/>
                    </a:lnTo>
                    <a:cubicBezTo>
                      <a:pt x="1714" y="144402"/>
                      <a:pt x="1342" y="120461"/>
                      <a:pt x="972" y="100479"/>
                    </a:cubicBezTo>
                    <a:lnTo>
                      <a:pt x="806" y="92639"/>
                    </a:lnTo>
                    <a:lnTo>
                      <a:pt x="702" y="85426"/>
                    </a:lnTo>
                    <a:lnTo>
                      <a:pt x="89" y="58953"/>
                    </a:lnTo>
                    <a:lnTo>
                      <a:pt x="0" y="54751"/>
                    </a:lnTo>
                    <a:cubicBezTo>
                      <a:pt x="3349" y="40659"/>
                      <a:pt x="12946" y="33984"/>
                      <a:pt x="16812" y="16925"/>
                    </a:cubicBezTo>
                    <a:close/>
                  </a:path>
                </a:pathLst>
              </a:custGeom>
              <a:solidFill>
                <a:srgbClr val="373A36">
                  <a:alpha val="50000"/>
                </a:srgbClr>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644" name="Graphic 3">
                <a:extLst>
                  <a:ext uri="{FF2B5EF4-FFF2-40B4-BE49-F238E27FC236}">
                    <a16:creationId xmlns:a16="http://schemas.microsoft.com/office/drawing/2014/main" id="{7227D2C5-8497-B355-978B-6A7492A80447}"/>
                  </a:ext>
                </a:extLst>
              </p:cNvPr>
              <p:cNvGrpSpPr/>
              <p:nvPr/>
            </p:nvGrpSpPr>
            <p:grpSpPr>
              <a:xfrm>
                <a:off x="11245005" y="678898"/>
                <a:ext cx="110705" cy="281537"/>
                <a:chOff x="2874388" y="1698205"/>
                <a:chExt cx="112634" cy="286866"/>
              </a:xfrm>
              <a:solidFill>
                <a:srgbClr val="830051">
                  <a:alpha val="50000"/>
                </a:srgbClr>
              </a:solidFill>
            </p:grpSpPr>
            <p:sp>
              <p:nvSpPr>
                <p:cNvPr id="645" name="Freeform: Shape 2411">
                  <a:extLst>
                    <a:ext uri="{FF2B5EF4-FFF2-40B4-BE49-F238E27FC236}">
                      <a16:creationId xmlns:a16="http://schemas.microsoft.com/office/drawing/2014/main" id="{52C0F0B2-4DA7-2EB1-E546-DCBDC48D7D32}"/>
                    </a:ext>
                  </a:extLst>
                </p:cNvPr>
                <p:cNvSpPr/>
                <p:nvPr/>
              </p:nvSpPr>
              <p:spPr>
                <a:xfrm>
                  <a:off x="2944804" y="1698205"/>
                  <a:ext cx="42218" cy="135326"/>
                </a:xfrm>
                <a:custGeom>
                  <a:avLst/>
                  <a:gdLst>
                    <a:gd name="connsiteX0" fmla="*/ 41783 w 42218"/>
                    <a:gd name="connsiteY0" fmla="*/ 46079 h 135326"/>
                    <a:gd name="connsiteX1" fmla="*/ 40297 w 42218"/>
                    <a:gd name="connsiteY1" fmla="*/ 28376 h 135326"/>
                    <a:gd name="connsiteX2" fmla="*/ 38787 w 42218"/>
                    <a:gd name="connsiteY2" fmla="*/ 46193 h 135326"/>
                    <a:gd name="connsiteX3" fmla="*/ 38650 w 42218"/>
                    <a:gd name="connsiteY3" fmla="*/ 55079 h 135326"/>
                    <a:gd name="connsiteX4" fmla="*/ 38399 w 42218"/>
                    <a:gd name="connsiteY4" fmla="*/ 59957 h 135326"/>
                    <a:gd name="connsiteX5" fmla="*/ 37713 w 42218"/>
                    <a:gd name="connsiteY5" fmla="*/ 65133 h 135326"/>
                    <a:gd name="connsiteX6" fmla="*/ 32727 w 42218"/>
                    <a:gd name="connsiteY6" fmla="*/ 87828 h 135326"/>
                    <a:gd name="connsiteX7" fmla="*/ 24038 w 42218"/>
                    <a:gd name="connsiteY7" fmla="*/ 112883 h 135326"/>
                    <a:gd name="connsiteX8" fmla="*/ 25204 w 42218"/>
                    <a:gd name="connsiteY8" fmla="*/ 105646 h 135326"/>
                    <a:gd name="connsiteX9" fmla="*/ 25959 w 42218"/>
                    <a:gd name="connsiteY9" fmla="*/ 97814 h 135326"/>
                    <a:gd name="connsiteX10" fmla="*/ 27399 w 42218"/>
                    <a:gd name="connsiteY10" fmla="*/ 81370 h 135326"/>
                    <a:gd name="connsiteX11" fmla="*/ 27994 w 42218"/>
                    <a:gd name="connsiteY11" fmla="*/ 73034 h 135326"/>
                    <a:gd name="connsiteX12" fmla="*/ 28108 w 42218"/>
                    <a:gd name="connsiteY12" fmla="*/ 64881 h 135326"/>
                    <a:gd name="connsiteX13" fmla="*/ 28200 w 42218"/>
                    <a:gd name="connsiteY13" fmla="*/ 57026 h 135326"/>
                    <a:gd name="connsiteX14" fmla="*/ 27925 w 42218"/>
                    <a:gd name="connsiteY14" fmla="*/ 49491 h 135326"/>
                    <a:gd name="connsiteX15" fmla="*/ 27148 w 42218"/>
                    <a:gd name="connsiteY15" fmla="*/ 35590 h 135326"/>
                    <a:gd name="connsiteX16" fmla="*/ 25821 w 42218"/>
                    <a:gd name="connsiteY16" fmla="*/ 23544 h 135326"/>
                    <a:gd name="connsiteX17" fmla="*/ 25204 w 42218"/>
                    <a:gd name="connsiteY17" fmla="*/ 18299 h 135326"/>
                    <a:gd name="connsiteX18" fmla="*/ 24403 w 42218"/>
                    <a:gd name="connsiteY18" fmla="*/ 13650 h 135326"/>
                    <a:gd name="connsiteX19" fmla="*/ 22986 w 42218"/>
                    <a:gd name="connsiteY19" fmla="*/ 6230 h 135326"/>
                    <a:gd name="connsiteX20" fmla="*/ 21271 w 42218"/>
                    <a:gd name="connsiteY20" fmla="*/ 1 h 135326"/>
                    <a:gd name="connsiteX21" fmla="*/ 21362 w 42218"/>
                    <a:gd name="connsiteY21" fmla="*/ 6482 h 135326"/>
                    <a:gd name="connsiteX22" fmla="*/ 22048 w 42218"/>
                    <a:gd name="connsiteY22" fmla="*/ 13948 h 135326"/>
                    <a:gd name="connsiteX23" fmla="*/ 22528 w 42218"/>
                    <a:gd name="connsiteY23" fmla="*/ 18597 h 135326"/>
                    <a:gd name="connsiteX24" fmla="*/ 22848 w 42218"/>
                    <a:gd name="connsiteY24" fmla="*/ 23841 h 135326"/>
                    <a:gd name="connsiteX25" fmla="*/ 23649 w 42218"/>
                    <a:gd name="connsiteY25" fmla="*/ 35842 h 135326"/>
                    <a:gd name="connsiteX26" fmla="*/ 24038 w 42218"/>
                    <a:gd name="connsiteY26" fmla="*/ 49606 h 135326"/>
                    <a:gd name="connsiteX27" fmla="*/ 24175 w 42218"/>
                    <a:gd name="connsiteY27" fmla="*/ 57049 h 135326"/>
                    <a:gd name="connsiteX28" fmla="*/ 23992 w 42218"/>
                    <a:gd name="connsiteY28" fmla="*/ 64812 h 135326"/>
                    <a:gd name="connsiteX29" fmla="*/ 23832 w 42218"/>
                    <a:gd name="connsiteY29" fmla="*/ 72851 h 135326"/>
                    <a:gd name="connsiteX30" fmla="*/ 23214 w 42218"/>
                    <a:gd name="connsiteY30" fmla="*/ 81118 h 135326"/>
                    <a:gd name="connsiteX31" fmla="*/ 21865 w 42218"/>
                    <a:gd name="connsiteY31" fmla="*/ 97447 h 135326"/>
                    <a:gd name="connsiteX32" fmla="*/ 21225 w 42218"/>
                    <a:gd name="connsiteY32" fmla="*/ 105211 h 135326"/>
                    <a:gd name="connsiteX33" fmla="*/ 20196 w 42218"/>
                    <a:gd name="connsiteY33" fmla="*/ 112471 h 135326"/>
                    <a:gd name="connsiteX34" fmla="*/ 18847 w 42218"/>
                    <a:gd name="connsiteY34" fmla="*/ 118906 h 135326"/>
                    <a:gd name="connsiteX35" fmla="*/ 17703 w 42218"/>
                    <a:gd name="connsiteY35" fmla="*/ 91584 h 135326"/>
                    <a:gd name="connsiteX36" fmla="*/ 16354 w 42218"/>
                    <a:gd name="connsiteY36" fmla="*/ 79836 h 135326"/>
                    <a:gd name="connsiteX37" fmla="*/ 14296 w 42218"/>
                    <a:gd name="connsiteY37" fmla="*/ 68935 h 135326"/>
                    <a:gd name="connsiteX38" fmla="*/ 8533 w 42218"/>
                    <a:gd name="connsiteY38" fmla="*/ 51048 h 135326"/>
                    <a:gd name="connsiteX39" fmla="*/ 5149 w 42218"/>
                    <a:gd name="connsiteY39" fmla="*/ 44613 h 135326"/>
                    <a:gd name="connsiteX40" fmla="*/ 2382 w 42218"/>
                    <a:gd name="connsiteY40" fmla="*/ 40079 h 135326"/>
                    <a:gd name="connsiteX41" fmla="*/ 164 w 42218"/>
                    <a:gd name="connsiteY41" fmla="*/ 36094 h 135326"/>
                    <a:gd name="connsiteX42" fmla="*/ 873 w 42218"/>
                    <a:gd name="connsiteY42" fmla="*/ 40766 h 135326"/>
                    <a:gd name="connsiteX43" fmla="*/ 3068 w 42218"/>
                    <a:gd name="connsiteY43" fmla="*/ 45758 h 135326"/>
                    <a:gd name="connsiteX44" fmla="*/ 5743 w 42218"/>
                    <a:gd name="connsiteY44" fmla="*/ 52171 h 135326"/>
                    <a:gd name="connsiteX45" fmla="*/ 10454 w 42218"/>
                    <a:gd name="connsiteY45" fmla="*/ 69736 h 135326"/>
                    <a:gd name="connsiteX46" fmla="*/ 12215 w 42218"/>
                    <a:gd name="connsiteY46" fmla="*/ 80363 h 135326"/>
                    <a:gd name="connsiteX47" fmla="*/ 13473 w 42218"/>
                    <a:gd name="connsiteY47" fmla="*/ 91951 h 135326"/>
                    <a:gd name="connsiteX48" fmla="*/ 15485 w 42218"/>
                    <a:gd name="connsiteY48" fmla="*/ 128822 h 135326"/>
                    <a:gd name="connsiteX49" fmla="*/ 17635 w 42218"/>
                    <a:gd name="connsiteY49" fmla="*/ 117853 h 135326"/>
                    <a:gd name="connsiteX50" fmla="*/ 18069 w 42218"/>
                    <a:gd name="connsiteY50" fmla="*/ 135326 h 135326"/>
                    <a:gd name="connsiteX51" fmla="*/ 21065 w 42218"/>
                    <a:gd name="connsiteY51" fmla="*/ 129189 h 135326"/>
                    <a:gd name="connsiteX52" fmla="*/ 36821 w 42218"/>
                    <a:gd name="connsiteY52" fmla="*/ 89042 h 135326"/>
                    <a:gd name="connsiteX53" fmla="*/ 41623 w 42218"/>
                    <a:gd name="connsiteY53" fmla="*/ 65591 h 135326"/>
                    <a:gd name="connsiteX54" fmla="*/ 42149 w 42218"/>
                    <a:gd name="connsiteY54" fmla="*/ 60232 h 135326"/>
                    <a:gd name="connsiteX55" fmla="*/ 42195 w 42218"/>
                    <a:gd name="connsiteY55" fmla="*/ 55125 h 135326"/>
                    <a:gd name="connsiteX56" fmla="*/ 41806 w 42218"/>
                    <a:gd name="connsiteY56" fmla="*/ 46056 h 13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218" h="135326">
                      <a:moveTo>
                        <a:pt x="41783" y="46079"/>
                      </a:moveTo>
                      <a:cubicBezTo>
                        <a:pt x="40800" y="35132"/>
                        <a:pt x="40937" y="28467"/>
                        <a:pt x="40297" y="28376"/>
                      </a:cubicBezTo>
                      <a:cubicBezTo>
                        <a:pt x="39793" y="28261"/>
                        <a:pt x="38581" y="35178"/>
                        <a:pt x="38787" y="46193"/>
                      </a:cubicBezTo>
                      <a:cubicBezTo>
                        <a:pt x="38764" y="48919"/>
                        <a:pt x="38902" y="51942"/>
                        <a:pt x="38650" y="55079"/>
                      </a:cubicBezTo>
                      <a:cubicBezTo>
                        <a:pt x="38559" y="56659"/>
                        <a:pt x="38490" y="58285"/>
                        <a:pt x="38399" y="59957"/>
                      </a:cubicBezTo>
                      <a:cubicBezTo>
                        <a:pt x="38170" y="61629"/>
                        <a:pt x="37964" y="63369"/>
                        <a:pt x="37713" y="65133"/>
                      </a:cubicBezTo>
                      <a:cubicBezTo>
                        <a:pt x="36684" y="72209"/>
                        <a:pt x="35220" y="79950"/>
                        <a:pt x="32727" y="87828"/>
                      </a:cubicBezTo>
                      <a:cubicBezTo>
                        <a:pt x="29846" y="96875"/>
                        <a:pt x="26850" y="105348"/>
                        <a:pt x="24038" y="112883"/>
                      </a:cubicBezTo>
                      <a:cubicBezTo>
                        <a:pt x="24541" y="110547"/>
                        <a:pt x="24815" y="108119"/>
                        <a:pt x="25204" y="105646"/>
                      </a:cubicBezTo>
                      <a:cubicBezTo>
                        <a:pt x="25524" y="103081"/>
                        <a:pt x="25707" y="100470"/>
                        <a:pt x="25959" y="97814"/>
                      </a:cubicBezTo>
                      <a:cubicBezTo>
                        <a:pt x="26416" y="92500"/>
                        <a:pt x="26896" y="87004"/>
                        <a:pt x="27399" y="81370"/>
                      </a:cubicBezTo>
                      <a:cubicBezTo>
                        <a:pt x="27605" y="78553"/>
                        <a:pt x="27971" y="75782"/>
                        <a:pt x="27994" y="73034"/>
                      </a:cubicBezTo>
                      <a:cubicBezTo>
                        <a:pt x="28039" y="70286"/>
                        <a:pt x="28062" y="67560"/>
                        <a:pt x="28108" y="64881"/>
                      </a:cubicBezTo>
                      <a:cubicBezTo>
                        <a:pt x="28131" y="62202"/>
                        <a:pt x="28154" y="59591"/>
                        <a:pt x="28200" y="57026"/>
                      </a:cubicBezTo>
                      <a:cubicBezTo>
                        <a:pt x="28200" y="54461"/>
                        <a:pt x="27994" y="51942"/>
                        <a:pt x="27925" y="49491"/>
                      </a:cubicBezTo>
                      <a:cubicBezTo>
                        <a:pt x="27651" y="44590"/>
                        <a:pt x="27514" y="39941"/>
                        <a:pt x="27148" y="35590"/>
                      </a:cubicBezTo>
                      <a:cubicBezTo>
                        <a:pt x="26667" y="31261"/>
                        <a:pt x="26210" y="27231"/>
                        <a:pt x="25821" y="23544"/>
                      </a:cubicBezTo>
                      <a:cubicBezTo>
                        <a:pt x="25616" y="21711"/>
                        <a:pt x="25387" y="19948"/>
                        <a:pt x="25204" y="18299"/>
                      </a:cubicBezTo>
                      <a:cubicBezTo>
                        <a:pt x="24906" y="16650"/>
                        <a:pt x="24655" y="15116"/>
                        <a:pt x="24403" y="13650"/>
                      </a:cubicBezTo>
                      <a:cubicBezTo>
                        <a:pt x="23855" y="10764"/>
                        <a:pt x="23374" y="8268"/>
                        <a:pt x="22986" y="6230"/>
                      </a:cubicBezTo>
                      <a:cubicBezTo>
                        <a:pt x="22162" y="2176"/>
                        <a:pt x="21568" y="-45"/>
                        <a:pt x="21271" y="1"/>
                      </a:cubicBezTo>
                      <a:cubicBezTo>
                        <a:pt x="20973" y="46"/>
                        <a:pt x="21019" y="2360"/>
                        <a:pt x="21362" y="6482"/>
                      </a:cubicBezTo>
                      <a:cubicBezTo>
                        <a:pt x="21545" y="8543"/>
                        <a:pt x="21797" y="11039"/>
                        <a:pt x="22048" y="13948"/>
                      </a:cubicBezTo>
                      <a:cubicBezTo>
                        <a:pt x="22208" y="15391"/>
                        <a:pt x="22368" y="16948"/>
                        <a:pt x="22528" y="18597"/>
                      </a:cubicBezTo>
                      <a:cubicBezTo>
                        <a:pt x="22620" y="20246"/>
                        <a:pt x="22734" y="22009"/>
                        <a:pt x="22848" y="23841"/>
                      </a:cubicBezTo>
                      <a:cubicBezTo>
                        <a:pt x="23100" y="27506"/>
                        <a:pt x="23374" y="31513"/>
                        <a:pt x="23649" y="35842"/>
                      </a:cubicBezTo>
                      <a:cubicBezTo>
                        <a:pt x="23855" y="40147"/>
                        <a:pt x="23877" y="44773"/>
                        <a:pt x="24038" y="49606"/>
                      </a:cubicBezTo>
                      <a:cubicBezTo>
                        <a:pt x="24060" y="52033"/>
                        <a:pt x="24243" y="54506"/>
                        <a:pt x="24175" y="57049"/>
                      </a:cubicBezTo>
                      <a:cubicBezTo>
                        <a:pt x="24106" y="59591"/>
                        <a:pt x="24060" y="62179"/>
                        <a:pt x="23992" y="64812"/>
                      </a:cubicBezTo>
                      <a:cubicBezTo>
                        <a:pt x="23946" y="67446"/>
                        <a:pt x="23877" y="70126"/>
                        <a:pt x="23832" y="72851"/>
                      </a:cubicBezTo>
                      <a:cubicBezTo>
                        <a:pt x="23786" y="75576"/>
                        <a:pt x="23397" y="78324"/>
                        <a:pt x="23214" y="81118"/>
                      </a:cubicBezTo>
                      <a:cubicBezTo>
                        <a:pt x="22757" y="86706"/>
                        <a:pt x="22300" y="92180"/>
                        <a:pt x="21865" y="97447"/>
                      </a:cubicBezTo>
                      <a:cubicBezTo>
                        <a:pt x="21636" y="100081"/>
                        <a:pt x="21499" y="102692"/>
                        <a:pt x="21225" y="105211"/>
                      </a:cubicBezTo>
                      <a:cubicBezTo>
                        <a:pt x="20859" y="107684"/>
                        <a:pt x="20653" y="110112"/>
                        <a:pt x="20196" y="112471"/>
                      </a:cubicBezTo>
                      <a:cubicBezTo>
                        <a:pt x="19784" y="114669"/>
                        <a:pt x="19327" y="116822"/>
                        <a:pt x="18847" y="118906"/>
                      </a:cubicBezTo>
                      <a:cubicBezTo>
                        <a:pt x="18824" y="110753"/>
                        <a:pt x="18526" y="101455"/>
                        <a:pt x="17703" y="91584"/>
                      </a:cubicBezTo>
                      <a:cubicBezTo>
                        <a:pt x="17246" y="87554"/>
                        <a:pt x="16789" y="83637"/>
                        <a:pt x="16354" y="79836"/>
                      </a:cubicBezTo>
                      <a:cubicBezTo>
                        <a:pt x="15760" y="76057"/>
                        <a:pt x="14959" y="72416"/>
                        <a:pt x="14296" y="68935"/>
                      </a:cubicBezTo>
                      <a:cubicBezTo>
                        <a:pt x="12832" y="62018"/>
                        <a:pt x="10729" y="55949"/>
                        <a:pt x="8533" y="51048"/>
                      </a:cubicBezTo>
                      <a:cubicBezTo>
                        <a:pt x="7619" y="48552"/>
                        <a:pt x="6247" y="46354"/>
                        <a:pt x="5149" y="44613"/>
                      </a:cubicBezTo>
                      <a:cubicBezTo>
                        <a:pt x="4028" y="42827"/>
                        <a:pt x="3068" y="41338"/>
                        <a:pt x="2382" y="40079"/>
                      </a:cubicBezTo>
                      <a:cubicBezTo>
                        <a:pt x="941" y="37582"/>
                        <a:pt x="507" y="36048"/>
                        <a:pt x="164" y="36094"/>
                      </a:cubicBezTo>
                      <a:cubicBezTo>
                        <a:pt x="-88" y="36094"/>
                        <a:pt x="-179" y="37880"/>
                        <a:pt x="873" y="40766"/>
                      </a:cubicBezTo>
                      <a:cubicBezTo>
                        <a:pt x="1376" y="42208"/>
                        <a:pt x="2153" y="43880"/>
                        <a:pt x="3068" y="45758"/>
                      </a:cubicBezTo>
                      <a:cubicBezTo>
                        <a:pt x="3983" y="47682"/>
                        <a:pt x="5012" y="49651"/>
                        <a:pt x="5743" y="52171"/>
                      </a:cubicBezTo>
                      <a:cubicBezTo>
                        <a:pt x="7504" y="57026"/>
                        <a:pt x="9265" y="62957"/>
                        <a:pt x="10454" y="69736"/>
                      </a:cubicBezTo>
                      <a:cubicBezTo>
                        <a:pt x="10980" y="73126"/>
                        <a:pt x="11689" y="76675"/>
                        <a:pt x="12215" y="80363"/>
                      </a:cubicBezTo>
                      <a:cubicBezTo>
                        <a:pt x="12627" y="84095"/>
                        <a:pt x="13038" y="87966"/>
                        <a:pt x="13473" y="91951"/>
                      </a:cubicBezTo>
                      <a:cubicBezTo>
                        <a:pt x="14639" y="105921"/>
                        <a:pt x="15096" y="118746"/>
                        <a:pt x="15485" y="128822"/>
                      </a:cubicBezTo>
                      <a:lnTo>
                        <a:pt x="17635" y="117853"/>
                      </a:lnTo>
                      <a:cubicBezTo>
                        <a:pt x="17635" y="117853"/>
                        <a:pt x="17818" y="124265"/>
                        <a:pt x="18069" y="135326"/>
                      </a:cubicBezTo>
                      <a:cubicBezTo>
                        <a:pt x="19098" y="133265"/>
                        <a:pt x="20447" y="130494"/>
                        <a:pt x="21065" y="129189"/>
                      </a:cubicBezTo>
                      <a:cubicBezTo>
                        <a:pt x="25753" y="119227"/>
                        <a:pt x="31698" y="105188"/>
                        <a:pt x="36821" y="89042"/>
                      </a:cubicBezTo>
                      <a:cubicBezTo>
                        <a:pt x="39382" y="80912"/>
                        <a:pt x="40777" y="72897"/>
                        <a:pt x="41623" y="65591"/>
                      </a:cubicBezTo>
                      <a:cubicBezTo>
                        <a:pt x="41806" y="63759"/>
                        <a:pt x="41966" y="61973"/>
                        <a:pt x="42149" y="60232"/>
                      </a:cubicBezTo>
                      <a:cubicBezTo>
                        <a:pt x="42149" y="58469"/>
                        <a:pt x="42195" y="56774"/>
                        <a:pt x="42195" y="55125"/>
                      </a:cubicBezTo>
                      <a:cubicBezTo>
                        <a:pt x="42309" y="51804"/>
                        <a:pt x="41989" y="48827"/>
                        <a:pt x="41806" y="46056"/>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46" name="Freeform: Shape 2412">
                  <a:extLst>
                    <a:ext uri="{FF2B5EF4-FFF2-40B4-BE49-F238E27FC236}">
                      <a16:creationId xmlns:a16="http://schemas.microsoft.com/office/drawing/2014/main" id="{0C33043D-26AD-86BD-3EA9-D903A9777F22}"/>
                    </a:ext>
                  </a:extLst>
                </p:cNvPr>
                <p:cNvSpPr/>
                <p:nvPr/>
              </p:nvSpPr>
              <p:spPr>
                <a:xfrm>
                  <a:off x="2874388" y="1910356"/>
                  <a:ext cx="56607" cy="74715"/>
                </a:xfrm>
                <a:custGeom>
                  <a:avLst/>
                  <a:gdLst>
                    <a:gd name="connsiteX0" fmla="*/ 55532 w 56607"/>
                    <a:gd name="connsiteY0" fmla="*/ 62028 h 74715"/>
                    <a:gd name="connsiteX1" fmla="*/ 51759 w 56607"/>
                    <a:gd name="connsiteY1" fmla="*/ 51126 h 74715"/>
                    <a:gd name="connsiteX2" fmla="*/ 47895 w 56607"/>
                    <a:gd name="connsiteY2" fmla="*/ 40225 h 74715"/>
                    <a:gd name="connsiteX3" fmla="*/ 43664 w 56607"/>
                    <a:gd name="connsiteY3" fmla="*/ 30080 h 74715"/>
                    <a:gd name="connsiteX4" fmla="*/ 34677 w 56607"/>
                    <a:gd name="connsiteY4" fmla="*/ 14003 h 74715"/>
                    <a:gd name="connsiteX5" fmla="*/ 25233 w 56607"/>
                    <a:gd name="connsiteY5" fmla="*/ 10 h 74715"/>
                    <a:gd name="connsiteX6" fmla="*/ 32070 w 56607"/>
                    <a:gd name="connsiteY6" fmla="*/ 15492 h 74715"/>
                    <a:gd name="connsiteX7" fmla="*/ 40120 w 56607"/>
                    <a:gd name="connsiteY7" fmla="*/ 31729 h 74715"/>
                    <a:gd name="connsiteX8" fmla="*/ 43961 w 56607"/>
                    <a:gd name="connsiteY8" fmla="*/ 41576 h 74715"/>
                    <a:gd name="connsiteX9" fmla="*/ 47757 w 56607"/>
                    <a:gd name="connsiteY9" fmla="*/ 52523 h 74715"/>
                    <a:gd name="connsiteX10" fmla="*/ 49129 w 56607"/>
                    <a:gd name="connsiteY10" fmla="*/ 56417 h 74715"/>
                    <a:gd name="connsiteX11" fmla="*/ 46477 w 56607"/>
                    <a:gd name="connsiteY11" fmla="*/ 52249 h 74715"/>
                    <a:gd name="connsiteX12" fmla="*/ 22008 w 56607"/>
                    <a:gd name="connsiteY12" fmla="*/ 24675 h 74715"/>
                    <a:gd name="connsiteX13" fmla="*/ 8768 w 56607"/>
                    <a:gd name="connsiteY13" fmla="*/ 17003 h 74715"/>
                    <a:gd name="connsiteX14" fmla="*/ 20042 w 56607"/>
                    <a:gd name="connsiteY14" fmla="*/ 26942 h 74715"/>
                    <a:gd name="connsiteX15" fmla="*/ 42955 w 56607"/>
                    <a:gd name="connsiteY15" fmla="*/ 54607 h 74715"/>
                    <a:gd name="connsiteX16" fmla="*/ 45265 w 56607"/>
                    <a:gd name="connsiteY16" fmla="*/ 58134 h 74715"/>
                    <a:gd name="connsiteX17" fmla="*/ 43458 w 56607"/>
                    <a:gd name="connsiteY17" fmla="*/ 56806 h 74715"/>
                    <a:gd name="connsiteX18" fmla="*/ 13433 w 56607"/>
                    <a:gd name="connsiteY18" fmla="*/ 40775 h 74715"/>
                    <a:gd name="connsiteX19" fmla="*/ 9 w 56607"/>
                    <a:gd name="connsiteY19" fmla="*/ 36584 h 74715"/>
                    <a:gd name="connsiteX20" fmla="*/ 12198 w 56607"/>
                    <a:gd name="connsiteY20" fmla="*/ 43523 h 74715"/>
                    <a:gd name="connsiteX21" fmla="*/ 40943 w 56607"/>
                    <a:gd name="connsiteY21" fmla="*/ 60241 h 74715"/>
                    <a:gd name="connsiteX22" fmla="*/ 48283 w 56607"/>
                    <a:gd name="connsiteY22" fmla="*/ 66081 h 74715"/>
                    <a:gd name="connsiteX23" fmla="*/ 52926 w 56607"/>
                    <a:gd name="connsiteY23" fmla="*/ 70616 h 74715"/>
                    <a:gd name="connsiteX24" fmla="*/ 55281 w 56607"/>
                    <a:gd name="connsiteY24" fmla="*/ 74715 h 74715"/>
                    <a:gd name="connsiteX25" fmla="*/ 55281 w 56607"/>
                    <a:gd name="connsiteY25" fmla="*/ 72036 h 74715"/>
                    <a:gd name="connsiteX26" fmla="*/ 56607 w 56607"/>
                    <a:gd name="connsiteY26" fmla="*/ 65280 h 74715"/>
                    <a:gd name="connsiteX27" fmla="*/ 55532 w 56607"/>
                    <a:gd name="connsiteY27" fmla="*/ 61982 h 7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07" h="74715">
                      <a:moveTo>
                        <a:pt x="55532" y="62028"/>
                      </a:moveTo>
                      <a:cubicBezTo>
                        <a:pt x="54320" y="58501"/>
                        <a:pt x="53063" y="54859"/>
                        <a:pt x="51759" y="51126"/>
                      </a:cubicBezTo>
                      <a:cubicBezTo>
                        <a:pt x="50433" y="47393"/>
                        <a:pt x="49129" y="43752"/>
                        <a:pt x="47895" y="40225"/>
                      </a:cubicBezTo>
                      <a:cubicBezTo>
                        <a:pt x="46660" y="36584"/>
                        <a:pt x="45150" y="33240"/>
                        <a:pt x="43664" y="30080"/>
                      </a:cubicBezTo>
                      <a:cubicBezTo>
                        <a:pt x="40623" y="23805"/>
                        <a:pt x="37375" y="18469"/>
                        <a:pt x="34677" y="14003"/>
                      </a:cubicBezTo>
                      <a:cubicBezTo>
                        <a:pt x="29166" y="5163"/>
                        <a:pt x="25759" y="-265"/>
                        <a:pt x="25233" y="10"/>
                      </a:cubicBezTo>
                      <a:cubicBezTo>
                        <a:pt x="24707" y="262"/>
                        <a:pt x="27222" y="6285"/>
                        <a:pt x="32070" y="15492"/>
                      </a:cubicBezTo>
                      <a:cubicBezTo>
                        <a:pt x="34426" y="20118"/>
                        <a:pt x="37353" y="25545"/>
                        <a:pt x="40120" y="31729"/>
                      </a:cubicBezTo>
                      <a:cubicBezTo>
                        <a:pt x="41446" y="34843"/>
                        <a:pt x="42818" y="38095"/>
                        <a:pt x="43961" y="41576"/>
                      </a:cubicBezTo>
                      <a:cubicBezTo>
                        <a:pt x="45196" y="45126"/>
                        <a:pt x="46454" y="48767"/>
                        <a:pt x="47757" y="52523"/>
                      </a:cubicBezTo>
                      <a:cubicBezTo>
                        <a:pt x="48215" y="53852"/>
                        <a:pt x="48672" y="55134"/>
                        <a:pt x="49129" y="56417"/>
                      </a:cubicBezTo>
                      <a:cubicBezTo>
                        <a:pt x="48260" y="55043"/>
                        <a:pt x="47369" y="53669"/>
                        <a:pt x="46477" y="52249"/>
                      </a:cubicBezTo>
                      <a:cubicBezTo>
                        <a:pt x="38565" y="40179"/>
                        <a:pt x="29463" y="30561"/>
                        <a:pt x="22008" y="24675"/>
                      </a:cubicBezTo>
                      <a:cubicBezTo>
                        <a:pt x="14553" y="18721"/>
                        <a:pt x="8951" y="16568"/>
                        <a:pt x="8768" y="17003"/>
                      </a:cubicBezTo>
                      <a:cubicBezTo>
                        <a:pt x="8425" y="17621"/>
                        <a:pt x="13364" y="20621"/>
                        <a:pt x="20042" y="26942"/>
                      </a:cubicBezTo>
                      <a:cubicBezTo>
                        <a:pt x="26765" y="33217"/>
                        <a:pt x="35226" y="42836"/>
                        <a:pt x="42955" y="54607"/>
                      </a:cubicBezTo>
                      <a:cubicBezTo>
                        <a:pt x="43756" y="55798"/>
                        <a:pt x="44510" y="56966"/>
                        <a:pt x="45265" y="58134"/>
                      </a:cubicBezTo>
                      <a:cubicBezTo>
                        <a:pt x="44670" y="57676"/>
                        <a:pt x="44076" y="57241"/>
                        <a:pt x="43458" y="56806"/>
                      </a:cubicBezTo>
                      <a:cubicBezTo>
                        <a:pt x="32459" y="49111"/>
                        <a:pt x="21528" y="43889"/>
                        <a:pt x="13433" y="40775"/>
                      </a:cubicBezTo>
                      <a:cubicBezTo>
                        <a:pt x="5383" y="37569"/>
                        <a:pt x="238" y="36057"/>
                        <a:pt x="9" y="36584"/>
                      </a:cubicBezTo>
                      <a:cubicBezTo>
                        <a:pt x="-242" y="37156"/>
                        <a:pt x="4515" y="39653"/>
                        <a:pt x="12198" y="43523"/>
                      </a:cubicBezTo>
                      <a:cubicBezTo>
                        <a:pt x="19905" y="47302"/>
                        <a:pt x="30378" y="52844"/>
                        <a:pt x="40943" y="60241"/>
                      </a:cubicBezTo>
                      <a:cubicBezTo>
                        <a:pt x="43618" y="62050"/>
                        <a:pt x="45928" y="64180"/>
                        <a:pt x="48283" y="66081"/>
                      </a:cubicBezTo>
                      <a:cubicBezTo>
                        <a:pt x="49861" y="67639"/>
                        <a:pt x="51462" y="69104"/>
                        <a:pt x="52926" y="70616"/>
                      </a:cubicBezTo>
                      <a:cubicBezTo>
                        <a:pt x="53749" y="72013"/>
                        <a:pt x="54526" y="73387"/>
                        <a:pt x="55281" y="74715"/>
                      </a:cubicBezTo>
                      <a:lnTo>
                        <a:pt x="55281" y="72036"/>
                      </a:lnTo>
                      <a:lnTo>
                        <a:pt x="56607" y="65280"/>
                      </a:lnTo>
                      <a:cubicBezTo>
                        <a:pt x="56264" y="64180"/>
                        <a:pt x="55898" y="63081"/>
                        <a:pt x="55532" y="61982"/>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652" name="Group 651">
            <a:extLst>
              <a:ext uri="{FF2B5EF4-FFF2-40B4-BE49-F238E27FC236}">
                <a16:creationId xmlns:a16="http://schemas.microsoft.com/office/drawing/2014/main" id="{812C047C-B6F4-EAD1-8F58-744CC3C526F4}"/>
              </a:ext>
            </a:extLst>
          </p:cNvPr>
          <p:cNvGrpSpPr/>
          <p:nvPr/>
        </p:nvGrpSpPr>
        <p:grpSpPr>
          <a:xfrm>
            <a:off x="6183652" y="4431332"/>
            <a:ext cx="895986" cy="899364"/>
            <a:chOff x="2626259" y="5196198"/>
            <a:chExt cx="1098818" cy="1100445"/>
          </a:xfrm>
        </p:grpSpPr>
        <p:sp>
          <p:nvSpPr>
            <p:cNvPr id="653" name="Freeform: Shape 8">
              <a:extLst>
                <a:ext uri="{FF2B5EF4-FFF2-40B4-BE49-F238E27FC236}">
                  <a16:creationId xmlns:a16="http://schemas.microsoft.com/office/drawing/2014/main" id="{E0D313FD-16B3-4FA7-C1D5-864781FC2950}"/>
                </a:ext>
              </a:extLst>
            </p:cNvPr>
            <p:cNvSpPr/>
            <p:nvPr/>
          </p:nvSpPr>
          <p:spPr>
            <a:xfrm>
              <a:off x="2626259" y="5196198"/>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654" name="Group 653">
              <a:extLst>
                <a:ext uri="{FF2B5EF4-FFF2-40B4-BE49-F238E27FC236}">
                  <a16:creationId xmlns:a16="http://schemas.microsoft.com/office/drawing/2014/main" id="{9245549B-C008-4BC8-C61E-9128EA7E2F00}"/>
                </a:ext>
              </a:extLst>
            </p:cNvPr>
            <p:cNvGrpSpPr/>
            <p:nvPr/>
          </p:nvGrpSpPr>
          <p:grpSpPr>
            <a:xfrm>
              <a:off x="2733934" y="5309989"/>
              <a:ext cx="878778" cy="872816"/>
              <a:chOff x="2733934" y="5309989"/>
              <a:chExt cx="878778" cy="872816"/>
            </a:xfrm>
          </p:grpSpPr>
          <p:sp>
            <p:nvSpPr>
              <p:cNvPr id="655" name="Freeform: Shape 6">
                <a:extLst>
                  <a:ext uri="{FF2B5EF4-FFF2-40B4-BE49-F238E27FC236}">
                    <a16:creationId xmlns:a16="http://schemas.microsoft.com/office/drawing/2014/main" id="{BC233E5C-EA4A-000E-E67B-EC31B2DDEA15}"/>
                  </a:ext>
                </a:extLst>
              </p:cNvPr>
              <p:cNvSpPr/>
              <p:nvPr/>
            </p:nvSpPr>
            <p:spPr>
              <a:xfrm rot="16833421">
                <a:off x="2739250" y="530934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56" name="Freeform: Shape 2424">
                <a:extLst>
                  <a:ext uri="{FF2B5EF4-FFF2-40B4-BE49-F238E27FC236}">
                    <a16:creationId xmlns:a16="http://schemas.microsoft.com/office/drawing/2014/main" id="{8AD9B2EF-0E5A-5362-0959-A1EE95940B8A}"/>
                  </a:ext>
                </a:extLst>
              </p:cNvPr>
              <p:cNvSpPr/>
              <p:nvPr/>
            </p:nvSpPr>
            <p:spPr>
              <a:xfrm rot="16833421">
                <a:off x="2920297" y="5365819"/>
                <a:ext cx="488463" cy="861190"/>
              </a:xfrm>
              <a:custGeom>
                <a:avLst/>
                <a:gdLst>
                  <a:gd name="connsiteX0" fmla="*/ 488205 w 488463"/>
                  <a:gd name="connsiteY0" fmla="*/ 202524 h 861190"/>
                  <a:gd name="connsiteX1" fmla="*/ 488280 w 488463"/>
                  <a:gd name="connsiteY1" fmla="*/ 202928 h 861190"/>
                  <a:gd name="connsiteX2" fmla="*/ 475774 w 488463"/>
                  <a:gd name="connsiteY2" fmla="*/ 219821 h 861190"/>
                  <a:gd name="connsiteX3" fmla="*/ 290444 w 488463"/>
                  <a:gd name="connsiteY3" fmla="*/ 289764 h 861190"/>
                  <a:gd name="connsiteX4" fmla="*/ 335719 w 488463"/>
                  <a:gd name="connsiteY4" fmla="*/ 290701 h 861190"/>
                  <a:gd name="connsiteX5" fmla="*/ 352393 w 488463"/>
                  <a:gd name="connsiteY5" fmla="*/ 300667 h 861190"/>
                  <a:gd name="connsiteX6" fmla="*/ 344098 w 488463"/>
                  <a:gd name="connsiteY6" fmla="*/ 317030 h 861190"/>
                  <a:gd name="connsiteX7" fmla="*/ 295909 w 488463"/>
                  <a:gd name="connsiteY7" fmla="*/ 345342 h 861190"/>
                  <a:gd name="connsiteX8" fmla="*/ 390980 w 488463"/>
                  <a:gd name="connsiteY8" fmla="*/ 855461 h 861190"/>
                  <a:gd name="connsiteX9" fmla="*/ 382912 w 488463"/>
                  <a:gd name="connsiteY9" fmla="*/ 857969 h 861190"/>
                  <a:gd name="connsiteX10" fmla="*/ 351001 w 488463"/>
                  <a:gd name="connsiteY10" fmla="*/ 861190 h 861190"/>
                  <a:gd name="connsiteX11" fmla="*/ 254560 w 488463"/>
                  <a:gd name="connsiteY11" fmla="*/ 343720 h 861190"/>
                  <a:gd name="connsiteX12" fmla="*/ 263170 w 488463"/>
                  <a:gd name="connsiteY12" fmla="*/ 328670 h 861190"/>
                  <a:gd name="connsiteX13" fmla="*/ 278644 w 488463"/>
                  <a:gd name="connsiteY13" fmla="*/ 319575 h 861190"/>
                  <a:gd name="connsiteX14" fmla="*/ 209727 w 488463"/>
                  <a:gd name="connsiteY14" fmla="*/ 318159 h 861190"/>
                  <a:gd name="connsiteX15" fmla="*/ 192671 w 488463"/>
                  <a:gd name="connsiteY15" fmla="*/ 306637 h 861190"/>
                  <a:gd name="connsiteX16" fmla="*/ 205228 w 488463"/>
                  <a:gd name="connsiteY16" fmla="*/ 290014 h 861190"/>
                  <a:gd name="connsiteX17" fmla="*/ 374712 w 488463"/>
                  <a:gd name="connsiteY17" fmla="*/ 226048 h 861190"/>
                  <a:gd name="connsiteX18" fmla="*/ 19031 w 488463"/>
                  <a:gd name="connsiteY18" fmla="*/ 243184 h 861190"/>
                  <a:gd name="connsiteX19" fmla="*/ 444 w 488463"/>
                  <a:gd name="connsiteY19" fmla="*/ 232947 h 861190"/>
                  <a:gd name="connsiteX20" fmla="*/ 210 w 488463"/>
                  <a:gd name="connsiteY20" fmla="*/ 231943 h 861190"/>
                  <a:gd name="connsiteX21" fmla="*/ 183 w 488463"/>
                  <a:gd name="connsiteY21" fmla="*/ 231926 h 861190"/>
                  <a:gd name="connsiteX22" fmla="*/ 11154 w 488463"/>
                  <a:gd name="connsiteY22" fmla="*/ 215668 h 861190"/>
                  <a:gd name="connsiteX23" fmla="*/ 260989 w 488463"/>
                  <a:gd name="connsiteY23" fmla="*/ 102719 h 861190"/>
                  <a:gd name="connsiteX24" fmla="*/ 214216 w 488463"/>
                  <a:gd name="connsiteY24" fmla="*/ 99619 h 861190"/>
                  <a:gd name="connsiteX25" fmla="*/ 198381 w 488463"/>
                  <a:gd name="connsiteY25" fmla="*/ 88404 h 861190"/>
                  <a:gd name="connsiteX26" fmla="*/ 183613 w 488463"/>
                  <a:gd name="connsiteY26" fmla="*/ 8891 h 861190"/>
                  <a:gd name="connsiteX27" fmla="*/ 207009 w 488463"/>
                  <a:gd name="connsiteY27" fmla="*/ 1618 h 861190"/>
                  <a:gd name="connsiteX28" fmla="*/ 223037 w 488463"/>
                  <a:gd name="connsiteY28" fmla="*/ 0 h 861190"/>
                  <a:gd name="connsiteX29" fmla="*/ 236181 w 488463"/>
                  <a:gd name="connsiteY29" fmla="*/ 70728 h 861190"/>
                  <a:gd name="connsiteX30" fmla="*/ 326264 w 488463"/>
                  <a:gd name="connsiteY30" fmla="*/ 76713 h 861190"/>
                  <a:gd name="connsiteX31" fmla="*/ 342098 w 488463"/>
                  <a:gd name="connsiteY31" fmla="*/ 87928 h 861190"/>
                  <a:gd name="connsiteX32" fmla="*/ 342115 w 488463"/>
                  <a:gd name="connsiteY32" fmla="*/ 88018 h 861190"/>
                  <a:gd name="connsiteX33" fmla="*/ 331127 w 488463"/>
                  <a:gd name="connsiteY33" fmla="*/ 104185 h 861190"/>
                  <a:gd name="connsiteX34" fmla="*/ 97941 w 488463"/>
                  <a:gd name="connsiteY34" fmla="*/ 209589 h 861190"/>
                  <a:gd name="connsiteX35" fmla="*/ 469460 w 488463"/>
                  <a:gd name="connsiteY35" fmla="*/ 191688 h 861190"/>
                  <a:gd name="connsiteX36" fmla="*/ 488205 w 488463"/>
                  <a:gd name="connsiteY36" fmla="*/ 202524 h 8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463" h="861190">
                    <a:moveTo>
                      <a:pt x="488205" y="202524"/>
                    </a:moveTo>
                    <a:lnTo>
                      <a:pt x="488280" y="202928"/>
                    </a:lnTo>
                    <a:cubicBezTo>
                      <a:pt x="489521" y="209582"/>
                      <a:pt x="484373" y="216590"/>
                      <a:pt x="475774" y="219821"/>
                    </a:cubicBezTo>
                    <a:lnTo>
                      <a:pt x="290444" y="289764"/>
                    </a:lnTo>
                    <a:lnTo>
                      <a:pt x="335719" y="290701"/>
                    </a:lnTo>
                    <a:cubicBezTo>
                      <a:pt x="343905" y="290873"/>
                      <a:pt x="350536" y="294825"/>
                      <a:pt x="352393" y="300667"/>
                    </a:cubicBezTo>
                    <a:cubicBezTo>
                      <a:pt x="354251" y="306507"/>
                      <a:pt x="350966" y="313005"/>
                      <a:pt x="344098" y="317030"/>
                    </a:cubicBezTo>
                    <a:lnTo>
                      <a:pt x="295909" y="345342"/>
                    </a:lnTo>
                    <a:lnTo>
                      <a:pt x="390980" y="855461"/>
                    </a:lnTo>
                    <a:lnTo>
                      <a:pt x="382912" y="857969"/>
                    </a:lnTo>
                    <a:lnTo>
                      <a:pt x="351001" y="861190"/>
                    </a:lnTo>
                    <a:lnTo>
                      <a:pt x="254560" y="343720"/>
                    </a:lnTo>
                    <a:cubicBezTo>
                      <a:pt x="253534" y="338212"/>
                      <a:pt x="256873" y="332379"/>
                      <a:pt x="263170" y="328670"/>
                    </a:cubicBezTo>
                    <a:lnTo>
                      <a:pt x="278644" y="319575"/>
                    </a:lnTo>
                    <a:lnTo>
                      <a:pt x="209727" y="318159"/>
                    </a:lnTo>
                    <a:cubicBezTo>
                      <a:pt x="200725" y="317977"/>
                      <a:pt x="193696" y="313262"/>
                      <a:pt x="192671" y="306637"/>
                    </a:cubicBezTo>
                    <a:cubicBezTo>
                      <a:pt x="191600" y="300021"/>
                      <a:pt x="196759" y="293198"/>
                      <a:pt x="205228" y="290014"/>
                    </a:cubicBezTo>
                    <a:lnTo>
                      <a:pt x="374712" y="226048"/>
                    </a:lnTo>
                    <a:lnTo>
                      <a:pt x="19031" y="243184"/>
                    </a:lnTo>
                    <a:cubicBezTo>
                      <a:pt x="9935" y="243623"/>
                      <a:pt x="2279" y="239421"/>
                      <a:pt x="444" y="232947"/>
                    </a:cubicBezTo>
                    <a:cubicBezTo>
                      <a:pt x="358" y="232614"/>
                      <a:pt x="273" y="232281"/>
                      <a:pt x="210" y="231943"/>
                    </a:cubicBezTo>
                    <a:cubicBezTo>
                      <a:pt x="201" y="231938"/>
                      <a:pt x="192" y="231931"/>
                      <a:pt x="183" y="231926"/>
                    </a:cubicBezTo>
                    <a:cubicBezTo>
                      <a:pt x="-969" y="225743"/>
                      <a:pt x="3396" y="219161"/>
                      <a:pt x="11154" y="215668"/>
                    </a:cubicBezTo>
                    <a:lnTo>
                      <a:pt x="260989" y="102719"/>
                    </a:lnTo>
                    <a:lnTo>
                      <a:pt x="214216" y="99619"/>
                    </a:lnTo>
                    <a:cubicBezTo>
                      <a:pt x="205887" y="99054"/>
                      <a:pt x="199529" y="94563"/>
                      <a:pt x="198381" y="88404"/>
                    </a:cubicBezTo>
                    <a:lnTo>
                      <a:pt x="183613" y="8891"/>
                    </a:lnTo>
                    <a:lnTo>
                      <a:pt x="207009" y="1618"/>
                    </a:lnTo>
                    <a:lnTo>
                      <a:pt x="223037" y="0"/>
                    </a:lnTo>
                    <a:lnTo>
                      <a:pt x="236181" y="70728"/>
                    </a:lnTo>
                    <a:lnTo>
                      <a:pt x="326264" y="76713"/>
                    </a:lnTo>
                    <a:cubicBezTo>
                      <a:pt x="334592" y="77278"/>
                      <a:pt x="340950" y="81768"/>
                      <a:pt x="342098" y="87928"/>
                    </a:cubicBezTo>
                    <a:lnTo>
                      <a:pt x="342115" y="88018"/>
                    </a:lnTo>
                    <a:cubicBezTo>
                      <a:pt x="343204" y="94235"/>
                      <a:pt x="338796" y="100709"/>
                      <a:pt x="331127" y="104185"/>
                    </a:cubicBezTo>
                    <a:lnTo>
                      <a:pt x="97941" y="209589"/>
                    </a:lnTo>
                    <a:lnTo>
                      <a:pt x="469460" y="191688"/>
                    </a:lnTo>
                    <a:cubicBezTo>
                      <a:pt x="478880" y="191235"/>
                      <a:pt x="486688" y="195758"/>
                      <a:pt x="488205" y="2025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cxnSp>
        <p:nvCxnSpPr>
          <p:cNvPr id="657" name="Straight Connector 656">
            <a:extLst>
              <a:ext uri="{FF2B5EF4-FFF2-40B4-BE49-F238E27FC236}">
                <a16:creationId xmlns:a16="http://schemas.microsoft.com/office/drawing/2014/main" id="{E7C2C32A-4107-9E14-A4EE-213C062385DD}"/>
              </a:ext>
            </a:extLst>
          </p:cNvPr>
          <p:cNvCxnSpPr>
            <a:cxnSpLocks/>
          </p:cNvCxnSpPr>
          <p:nvPr/>
        </p:nvCxnSpPr>
        <p:spPr>
          <a:xfrm flipH="1">
            <a:off x="5797282" y="2533331"/>
            <a:ext cx="478461" cy="548949"/>
          </a:xfrm>
          <a:prstGeom prst="line">
            <a:avLst/>
          </a:prstGeom>
          <a:noFill/>
          <a:ln w="38100" cap="flat" cmpd="sng" algn="ctr">
            <a:solidFill>
              <a:srgbClr val="003865"/>
            </a:solidFill>
            <a:prstDash val="solid"/>
            <a:miter lim="800000"/>
            <a:headEnd w="med" len="sm"/>
            <a:tailEnd type="arrow" w="med" len="sm"/>
          </a:ln>
          <a:effectLst/>
        </p:spPr>
      </p:cxnSp>
      <p:cxnSp>
        <p:nvCxnSpPr>
          <p:cNvPr id="658" name="Straight Connector 657">
            <a:extLst>
              <a:ext uri="{FF2B5EF4-FFF2-40B4-BE49-F238E27FC236}">
                <a16:creationId xmlns:a16="http://schemas.microsoft.com/office/drawing/2014/main" id="{F64C9197-4A8A-CCEF-1326-38F07DCE0727}"/>
              </a:ext>
            </a:extLst>
          </p:cNvPr>
          <p:cNvCxnSpPr>
            <a:cxnSpLocks/>
          </p:cNvCxnSpPr>
          <p:nvPr/>
        </p:nvCxnSpPr>
        <p:spPr>
          <a:xfrm>
            <a:off x="6986044" y="2533290"/>
            <a:ext cx="476254" cy="546419"/>
          </a:xfrm>
          <a:prstGeom prst="line">
            <a:avLst/>
          </a:prstGeom>
          <a:noFill/>
          <a:ln w="38100" cap="flat" cmpd="sng" algn="ctr">
            <a:solidFill>
              <a:srgbClr val="003865"/>
            </a:solidFill>
            <a:prstDash val="dash"/>
            <a:miter lim="800000"/>
            <a:headEnd w="med" len="sm"/>
            <a:tailEnd type="arrow" w="med" len="sm"/>
          </a:ln>
          <a:effectLst/>
        </p:spPr>
      </p:cxnSp>
      <p:cxnSp>
        <p:nvCxnSpPr>
          <p:cNvPr id="659" name="Straight Connector 658">
            <a:extLst>
              <a:ext uri="{FF2B5EF4-FFF2-40B4-BE49-F238E27FC236}">
                <a16:creationId xmlns:a16="http://schemas.microsoft.com/office/drawing/2014/main" id="{5F05DC2F-A2D9-5F68-5447-906C1F30E57B}"/>
              </a:ext>
            </a:extLst>
          </p:cNvPr>
          <p:cNvCxnSpPr>
            <a:cxnSpLocks/>
          </p:cNvCxnSpPr>
          <p:nvPr/>
        </p:nvCxnSpPr>
        <p:spPr>
          <a:xfrm>
            <a:off x="5822031" y="4063749"/>
            <a:ext cx="441954" cy="509118"/>
          </a:xfrm>
          <a:prstGeom prst="line">
            <a:avLst/>
          </a:prstGeom>
          <a:noFill/>
          <a:ln w="38100" cap="flat" cmpd="sng" algn="ctr">
            <a:solidFill>
              <a:srgbClr val="003865"/>
            </a:solidFill>
            <a:prstDash val="solid"/>
            <a:miter lim="800000"/>
            <a:headEnd w="med" len="sm"/>
            <a:tailEnd type="arrow" w="med" len="sm"/>
          </a:ln>
          <a:effectLst/>
        </p:spPr>
      </p:cxnSp>
      <p:cxnSp>
        <p:nvCxnSpPr>
          <p:cNvPr id="660" name="Straight Connector 659">
            <a:extLst>
              <a:ext uri="{FF2B5EF4-FFF2-40B4-BE49-F238E27FC236}">
                <a16:creationId xmlns:a16="http://schemas.microsoft.com/office/drawing/2014/main" id="{43F6E586-CE2B-F389-45D8-1D6A1B68C29F}"/>
              </a:ext>
            </a:extLst>
          </p:cNvPr>
          <p:cNvCxnSpPr>
            <a:cxnSpLocks/>
          </p:cNvCxnSpPr>
          <p:nvPr/>
        </p:nvCxnSpPr>
        <p:spPr>
          <a:xfrm flipH="1">
            <a:off x="7000014" y="4043872"/>
            <a:ext cx="463666" cy="531976"/>
          </a:xfrm>
          <a:prstGeom prst="line">
            <a:avLst/>
          </a:prstGeom>
          <a:noFill/>
          <a:ln w="38100" cap="flat" cmpd="sng" algn="ctr">
            <a:solidFill>
              <a:srgbClr val="003865"/>
            </a:solidFill>
            <a:prstDash val="solid"/>
            <a:miter lim="800000"/>
            <a:headEnd w="med" len="sm"/>
            <a:tailEnd type="arrow" w="med" len="sm"/>
          </a:ln>
          <a:effectLst/>
        </p:spPr>
      </p:cxnSp>
      <p:grpSp>
        <p:nvGrpSpPr>
          <p:cNvPr id="661" name="Group 660">
            <a:extLst>
              <a:ext uri="{FF2B5EF4-FFF2-40B4-BE49-F238E27FC236}">
                <a16:creationId xmlns:a16="http://schemas.microsoft.com/office/drawing/2014/main" id="{EAAA520B-AE8D-57AB-6595-12CFF1B05207}"/>
              </a:ext>
            </a:extLst>
          </p:cNvPr>
          <p:cNvGrpSpPr/>
          <p:nvPr/>
        </p:nvGrpSpPr>
        <p:grpSpPr>
          <a:xfrm>
            <a:off x="6164990" y="3481757"/>
            <a:ext cx="941034" cy="153573"/>
            <a:chOff x="5724369" y="3344717"/>
            <a:chExt cx="908973" cy="226852"/>
          </a:xfrm>
        </p:grpSpPr>
        <p:cxnSp>
          <p:nvCxnSpPr>
            <p:cNvPr id="662" name="Straight Connector 661">
              <a:extLst>
                <a:ext uri="{FF2B5EF4-FFF2-40B4-BE49-F238E27FC236}">
                  <a16:creationId xmlns:a16="http://schemas.microsoft.com/office/drawing/2014/main" id="{6735A488-ECEC-5398-C5AA-36BA006E5416}"/>
                </a:ext>
              </a:extLst>
            </p:cNvPr>
            <p:cNvCxnSpPr>
              <a:cxnSpLocks/>
            </p:cNvCxnSpPr>
            <p:nvPr/>
          </p:nvCxnSpPr>
          <p:spPr>
            <a:xfrm flipH="1" flipV="1">
              <a:off x="5724369" y="3568885"/>
              <a:ext cx="908973" cy="2684"/>
            </a:xfrm>
            <a:prstGeom prst="line">
              <a:avLst/>
            </a:prstGeom>
            <a:noFill/>
            <a:ln w="38100" cap="flat" cmpd="sng" algn="ctr">
              <a:solidFill>
                <a:srgbClr val="6688A3"/>
              </a:solidFill>
              <a:prstDash val="dash"/>
              <a:miter lim="800000"/>
              <a:headEnd w="med" len="sm"/>
              <a:tailEnd type="arrow" w="med" len="sm"/>
            </a:ln>
            <a:effectLst/>
          </p:spPr>
        </p:cxnSp>
        <p:cxnSp>
          <p:nvCxnSpPr>
            <p:cNvPr id="663" name="Straight Connector 662">
              <a:extLst>
                <a:ext uri="{FF2B5EF4-FFF2-40B4-BE49-F238E27FC236}">
                  <a16:creationId xmlns:a16="http://schemas.microsoft.com/office/drawing/2014/main" id="{F9025160-5ACE-C019-8633-EFCB627DFCFE}"/>
                </a:ext>
              </a:extLst>
            </p:cNvPr>
            <p:cNvCxnSpPr>
              <a:cxnSpLocks/>
            </p:cNvCxnSpPr>
            <p:nvPr/>
          </p:nvCxnSpPr>
          <p:spPr>
            <a:xfrm flipV="1">
              <a:off x="5724369" y="3344717"/>
              <a:ext cx="908973" cy="2684"/>
            </a:xfrm>
            <a:prstGeom prst="line">
              <a:avLst/>
            </a:prstGeom>
            <a:noFill/>
            <a:ln w="38100" cap="flat" cmpd="sng" algn="ctr">
              <a:solidFill>
                <a:srgbClr val="003865"/>
              </a:solidFill>
              <a:prstDash val="solid"/>
              <a:miter lim="800000"/>
              <a:headEnd w="med" len="sm"/>
              <a:tailEnd type="arrow" w="med" len="sm"/>
            </a:ln>
            <a:effectLst/>
          </p:spPr>
        </p:cxnSp>
      </p:grpSp>
      <p:grpSp>
        <p:nvGrpSpPr>
          <p:cNvPr id="665" name="Group 664">
            <a:extLst>
              <a:ext uri="{FF2B5EF4-FFF2-40B4-BE49-F238E27FC236}">
                <a16:creationId xmlns:a16="http://schemas.microsoft.com/office/drawing/2014/main" id="{506E5FFA-5195-0B3D-77CE-B193A7414087}"/>
              </a:ext>
            </a:extLst>
          </p:cNvPr>
          <p:cNvGrpSpPr/>
          <p:nvPr/>
        </p:nvGrpSpPr>
        <p:grpSpPr>
          <a:xfrm>
            <a:off x="3668842" y="3119169"/>
            <a:ext cx="2449836" cy="979575"/>
            <a:chOff x="257584" y="3589977"/>
            <a:chExt cx="2449836" cy="979575"/>
          </a:xfrm>
        </p:grpSpPr>
        <p:sp>
          <p:nvSpPr>
            <p:cNvPr id="666" name="TextBox 665">
              <a:extLst>
                <a:ext uri="{FF2B5EF4-FFF2-40B4-BE49-F238E27FC236}">
                  <a16:creationId xmlns:a16="http://schemas.microsoft.com/office/drawing/2014/main" id="{C5F94832-CEF4-959B-8BD7-326DDBF85826}"/>
                </a:ext>
              </a:extLst>
            </p:cNvPr>
            <p:cNvSpPr txBox="1"/>
            <p:nvPr/>
          </p:nvSpPr>
          <p:spPr>
            <a:xfrm>
              <a:off x="257584" y="3881176"/>
              <a:ext cx="1310984" cy="3693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COPD</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EXACERBATION(S)</a:t>
              </a:r>
            </a:p>
          </p:txBody>
        </p:sp>
        <p:grpSp>
          <p:nvGrpSpPr>
            <p:cNvPr id="667" name="Group 666">
              <a:extLst>
                <a:ext uri="{FF2B5EF4-FFF2-40B4-BE49-F238E27FC236}">
                  <a16:creationId xmlns:a16="http://schemas.microsoft.com/office/drawing/2014/main" id="{3358D929-A43F-682E-2518-399DBE029B9A}"/>
                </a:ext>
              </a:extLst>
            </p:cNvPr>
            <p:cNvGrpSpPr/>
            <p:nvPr/>
          </p:nvGrpSpPr>
          <p:grpSpPr>
            <a:xfrm>
              <a:off x="1770975" y="3589977"/>
              <a:ext cx="936445" cy="979575"/>
              <a:chOff x="734040" y="3165335"/>
              <a:chExt cx="1148435" cy="1198589"/>
            </a:xfrm>
          </p:grpSpPr>
          <p:sp>
            <p:nvSpPr>
              <p:cNvPr id="668" name="Freeform: Shape 11">
                <a:extLst>
                  <a:ext uri="{FF2B5EF4-FFF2-40B4-BE49-F238E27FC236}">
                    <a16:creationId xmlns:a16="http://schemas.microsoft.com/office/drawing/2014/main" id="{91E66590-2779-E649-3618-E520DF9E051E}"/>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69" name="Freeform: Shape 12">
                <a:extLst>
                  <a:ext uri="{FF2B5EF4-FFF2-40B4-BE49-F238E27FC236}">
                    <a16:creationId xmlns:a16="http://schemas.microsoft.com/office/drawing/2014/main" id="{8A2B1224-BF9D-E370-1303-FA656F7F649B}"/>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70" name="Freeform: Shape 23">
                <a:extLst>
                  <a:ext uri="{FF2B5EF4-FFF2-40B4-BE49-F238E27FC236}">
                    <a16:creationId xmlns:a16="http://schemas.microsoft.com/office/drawing/2014/main" id="{EDB6B24F-5AE1-5360-7D80-0340D4746295}"/>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671" name="Graphic 3">
                <a:extLst>
                  <a:ext uri="{FF2B5EF4-FFF2-40B4-BE49-F238E27FC236}">
                    <a16:creationId xmlns:a16="http://schemas.microsoft.com/office/drawing/2014/main" id="{2890153A-0E74-4306-427B-40C29514F9D6}"/>
                  </a:ext>
                </a:extLst>
              </p:cNvPr>
              <p:cNvGrpSpPr/>
              <p:nvPr/>
            </p:nvGrpSpPr>
            <p:grpSpPr>
              <a:xfrm>
                <a:off x="796838" y="3220161"/>
                <a:ext cx="217226" cy="189001"/>
                <a:chOff x="1285578" y="3220161"/>
                <a:chExt cx="217226" cy="189001"/>
              </a:xfrm>
            </p:grpSpPr>
            <p:sp>
              <p:nvSpPr>
                <p:cNvPr id="1599" name="Freeform: Shape 25">
                  <a:extLst>
                    <a:ext uri="{FF2B5EF4-FFF2-40B4-BE49-F238E27FC236}">
                      <a16:creationId xmlns:a16="http://schemas.microsoft.com/office/drawing/2014/main" id="{3FDA9E2B-A6EA-4DE5-79FA-F92DF659A4B9}"/>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00" name="Graphic 3">
                  <a:extLst>
                    <a:ext uri="{FF2B5EF4-FFF2-40B4-BE49-F238E27FC236}">
                      <a16:creationId xmlns:a16="http://schemas.microsoft.com/office/drawing/2014/main" id="{04B3BE6E-62AE-948F-87D6-3544D596879A}"/>
                    </a:ext>
                  </a:extLst>
                </p:cNvPr>
                <p:cNvGrpSpPr/>
                <p:nvPr/>
              </p:nvGrpSpPr>
              <p:grpSpPr>
                <a:xfrm>
                  <a:off x="1380365" y="3282479"/>
                  <a:ext cx="27641" cy="96109"/>
                  <a:chOff x="1380365" y="3282479"/>
                  <a:chExt cx="27641" cy="96109"/>
                </a:xfrm>
                <a:solidFill>
                  <a:srgbClr val="F0AB00"/>
                </a:solidFill>
              </p:grpSpPr>
              <p:sp>
                <p:nvSpPr>
                  <p:cNvPr id="1601" name="Freeform: Shape 27">
                    <a:extLst>
                      <a:ext uri="{FF2B5EF4-FFF2-40B4-BE49-F238E27FC236}">
                        <a16:creationId xmlns:a16="http://schemas.microsoft.com/office/drawing/2014/main" id="{EF6D53CA-1386-B9B5-3E2B-48C354ADAAA7}"/>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02" name="Freeform: Shape 28">
                    <a:extLst>
                      <a:ext uri="{FF2B5EF4-FFF2-40B4-BE49-F238E27FC236}">
                        <a16:creationId xmlns:a16="http://schemas.microsoft.com/office/drawing/2014/main" id="{7E86B32F-F56D-0C5D-157F-12A33E3C61A9}"/>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672" name="Graphic 3">
                <a:extLst>
                  <a:ext uri="{FF2B5EF4-FFF2-40B4-BE49-F238E27FC236}">
                    <a16:creationId xmlns:a16="http://schemas.microsoft.com/office/drawing/2014/main" id="{7C414527-81DC-D050-04A6-95CBDE291AD9}"/>
                  </a:ext>
                </a:extLst>
              </p:cNvPr>
              <p:cNvGrpSpPr/>
              <p:nvPr/>
            </p:nvGrpSpPr>
            <p:grpSpPr>
              <a:xfrm>
                <a:off x="734064" y="4021640"/>
                <a:ext cx="342791" cy="342284"/>
                <a:chOff x="1222804" y="4021640"/>
                <a:chExt cx="342791" cy="342284"/>
              </a:xfrm>
            </p:grpSpPr>
            <p:sp>
              <p:nvSpPr>
                <p:cNvPr id="1589" name="Freeform: Shape 30">
                  <a:extLst>
                    <a:ext uri="{FF2B5EF4-FFF2-40B4-BE49-F238E27FC236}">
                      <a16:creationId xmlns:a16="http://schemas.microsoft.com/office/drawing/2014/main" id="{2DB0D351-EFEB-7A44-C778-0DB667A8BF1E}"/>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590" name="Graphic 3">
                  <a:extLst>
                    <a:ext uri="{FF2B5EF4-FFF2-40B4-BE49-F238E27FC236}">
                      <a16:creationId xmlns:a16="http://schemas.microsoft.com/office/drawing/2014/main" id="{15E074B0-5483-B032-E547-E64DBEA8CAEC}"/>
                    </a:ext>
                  </a:extLst>
                </p:cNvPr>
                <p:cNvGrpSpPr/>
                <p:nvPr/>
              </p:nvGrpSpPr>
              <p:grpSpPr>
                <a:xfrm>
                  <a:off x="1287856" y="4092913"/>
                  <a:ext cx="212669" cy="199748"/>
                  <a:chOff x="1287856" y="4092913"/>
                  <a:chExt cx="212669" cy="199748"/>
                </a:xfrm>
                <a:noFill/>
              </p:grpSpPr>
              <p:grpSp>
                <p:nvGrpSpPr>
                  <p:cNvPr id="1591" name="Graphic 3">
                    <a:extLst>
                      <a:ext uri="{FF2B5EF4-FFF2-40B4-BE49-F238E27FC236}">
                        <a16:creationId xmlns:a16="http://schemas.microsoft.com/office/drawing/2014/main" id="{DBAAD87A-0979-97FC-C36E-ED2ABC6536E5}"/>
                      </a:ext>
                    </a:extLst>
                  </p:cNvPr>
                  <p:cNvGrpSpPr/>
                  <p:nvPr/>
                </p:nvGrpSpPr>
                <p:grpSpPr>
                  <a:xfrm>
                    <a:off x="1287856" y="4092913"/>
                    <a:ext cx="85433" cy="181632"/>
                    <a:chOff x="1287856" y="4092913"/>
                    <a:chExt cx="85433" cy="181632"/>
                  </a:xfrm>
                  <a:noFill/>
                </p:grpSpPr>
                <p:sp>
                  <p:nvSpPr>
                    <p:cNvPr id="1596" name="Freeform: Shape 66">
                      <a:extLst>
                        <a:ext uri="{FF2B5EF4-FFF2-40B4-BE49-F238E27FC236}">
                          <a16:creationId xmlns:a16="http://schemas.microsoft.com/office/drawing/2014/main" id="{0F16D87A-03B8-0A87-C938-E99A41CAAA32}"/>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97" name="Freeform: Shape 67">
                      <a:extLst>
                        <a:ext uri="{FF2B5EF4-FFF2-40B4-BE49-F238E27FC236}">
                          <a16:creationId xmlns:a16="http://schemas.microsoft.com/office/drawing/2014/main" id="{B1189485-849A-95EA-8C48-8248B8FFF9BF}"/>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98" name="Freeform: Shape 68">
                      <a:extLst>
                        <a:ext uri="{FF2B5EF4-FFF2-40B4-BE49-F238E27FC236}">
                          <a16:creationId xmlns:a16="http://schemas.microsoft.com/office/drawing/2014/main" id="{0403B6E2-6A65-2C67-470D-C4264A6DB438}"/>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92" name="Graphic 3">
                    <a:extLst>
                      <a:ext uri="{FF2B5EF4-FFF2-40B4-BE49-F238E27FC236}">
                        <a16:creationId xmlns:a16="http://schemas.microsoft.com/office/drawing/2014/main" id="{DC388C6C-CDBF-A81C-A757-C0A715831429}"/>
                      </a:ext>
                    </a:extLst>
                  </p:cNvPr>
                  <p:cNvGrpSpPr/>
                  <p:nvPr/>
                </p:nvGrpSpPr>
                <p:grpSpPr>
                  <a:xfrm>
                    <a:off x="1415092" y="4111028"/>
                    <a:ext cx="85433" cy="181633"/>
                    <a:chOff x="1415092" y="4111028"/>
                    <a:chExt cx="85433" cy="181633"/>
                  </a:xfrm>
                  <a:noFill/>
                </p:grpSpPr>
                <p:sp>
                  <p:nvSpPr>
                    <p:cNvPr id="1593" name="Freeform: Shape 70">
                      <a:extLst>
                        <a:ext uri="{FF2B5EF4-FFF2-40B4-BE49-F238E27FC236}">
                          <a16:creationId xmlns:a16="http://schemas.microsoft.com/office/drawing/2014/main" id="{A2EA4D68-DDC9-3957-9EA5-C719D3777237}"/>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94" name="Freeform: Shape 72">
                      <a:extLst>
                        <a:ext uri="{FF2B5EF4-FFF2-40B4-BE49-F238E27FC236}">
                          <a16:creationId xmlns:a16="http://schemas.microsoft.com/office/drawing/2014/main" id="{9E908FDA-5735-3980-9058-51BD85C0E010}"/>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95" name="Freeform: Shape 73">
                      <a:extLst>
                        <a:ext uri="{FF2B5EF4-FFF2-40B4-BE49-F238E27FC236}">
                          <a16:creationId xmlns:a16="http://schemas.microsoft.com/office/drawing/2014/main" id="{1D79188B-9B71-3013-480A-9A76206AE7A9}"/>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673" name="Graphic 3">
                <a:extLst>
                  <a:ext uri="{FF2B5EF4-FFF2-40B4-BE49-F238E27FC236}">
                    <a16:creationId xmlns:a16="http://schemas.microsoft.com/office/drawing/2014/main" id="{20537312-BF7C-9935-2BD7-37BFBA2D9AA5}"/>
                  </a:ext>
                </a:extLst>
              </p:cNvPr>
              <p:cNvGrpSpPr/>
              <p:nvPr/>
            </p:nvGrpSpPr>
            <p:grpSpPr>
              <a:xfrm>
                <a:off x="1353815" y="3397666"/>
                <a:ext cx="385388" cy="694697"/>
                <a:chOff x="1842555" y="3397666"/>
                <a:chExt cx="385388" cy="694697"/>
              </a:xfrm>
            </p:grpSpPr>
            <p:grpSp>
              <p:nvGrpSpPr>
                <p:cNvPr id="1574" name="Graphic 3">
                  <a:extLst>
                    <a:ext uri="{FF2B5EF4-FFF2-40B4-BE49-F238E27FC236}">
                      <a16:creationId xmlns:a16="http://schemas.microsoft.com/office/drawing/2014/main" id="{BCFA0236-4446-86F4-6C63-843405E63EAA}"/>
                    </a:ext>
                  </a:extLst>
                </p:cNvPr>
                <p:cNvGrpSpPr/>
                <p:nvPr/>
              </p:nvGrpSpPr>
              <p:grpSpPr>
                <a:xfrm>
                  <a:off x="1851203" y="3885287"/>
                  <a:ext cx="342068" cy="203137"/>
                  <a:chOff x="1851203" y="3885287"/>
                  <a:chExt cx="342068" cy="203137"/>
                </a:xfrm>
              </p:grpSpPr>
              <p:sp>
                <p:nvSpPr>
                  <p:cNvPr id="1587" name="Freeform: Shape 77">
                    <a:extLst>
                      <a:ext uri="{FF2B5EF4-FFF2-40B4-BE49-F238E27FC236}">
                        <a16:creationId xmlns:a16="http://schemas.microsoft.com/office/drawing/2014/main" id="{D08DDD24-4F6D-D187-9050-1EF91FB7EC3D}"/>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88" name="Freeform: Shape 78">
                    <a:extLst>
                      <a:ext uri="{FF2B5EF4-FFF2-40B4-BE49-F238E27FC236}">
                        <a16:creationId xmlns:a16="http://schemas.microsoft.com/office/drawing/2014/main" id="{9C751624-1570-71D4-3411-86D7CB8C0344}"/>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75" name="Freeform: Shape 79">
                  <a:extLst>
                    <a:ext uri="{FF2B5EF4-FFF2-40B4-BE49-F238E27FC236}">
                      <a16:creationId xmlns:a16="http://schemas.microsoft.com/office/drawing/2014/main" id="{E937AE96-81C1-7311-B307-3B2CD25517B9}"/>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576" name="Graphic 3">
                  <a:extLst>
                    <a:ext uri="{FF2B5EF4-FFF2-40B4-BE49-F238E27FC236}">
                      <a16:creationId xmlns:a16="http://schemas.microsoft.com/office/drawing/2014/main" id="{98C31462-534D-B17F-D009-59F589634E34}"/>
                    </a:ext>
                  </a:extLst>
                </p:cNvPr>
                <p:cNvGrpSpPr/>
                <p:nvPr/>
              </p:nvGrpSpPr>
              <p:grpSpPr>
                <a:xfrm>
                  <a:off x="1842555" y="3397666"/>
                  <a:ext cx="385388" cy="694697"/>
                  <a:chOff x="1842555" y="3397666"/>
                  <a:chExt cx="385388" cy="694697"/>
                </a:xfrm>
              </p:grpSpPr>
              <p:grpSp>
                <p:nvGrpSpPr>
                  <p:cNvPr id="1577" name="Graphic 3">
                    <a:extLst>
                      <a:ext uri="{FF2B5EF4-FFF2-40B4-BE49-F238E27FC236}">
                        <a16:creationId xmlns:a16="http://schemas.microsoft.com/office/drawing/2014/main" id="{7BA3719B-7D07-F98F-00D5-E0936334E8D9}"/>
                      </a:ext>
                    </a:extLst>
                  </p:cNvPr>
                  <p:cNvGrpSpPr/>
                  <p:nvPr/>
                </p:nvGrpSpPr>
                <p:grpSpPr>
                  <a:xfrm>
                    <a:off x="1842555" y="3695845"/>
                    <a:ext cx="285869" cy="396518"/>
                    <a:chOff x="1842555" y="3695845"/>
                    <a:chExt cx="285869" cy="396518"/>
                  </a:xfrm>
                </p:grpSpPr>
                <p:sp>
                  <p:nvSpPr>
                    <p:cNvPr id="1585" name="Freeform: Shape 82">
                      <a:extLst>
                        <a:ext uri="{FF2B5EF4-FFF2-40B4-BE49-F238E27FC236}">
                          <a16:creationId xmlns:a16="http://schemas.microsoft.com/office/drawing/2014/main" id="{9E566B99-6A64-9D5B-6DE1-5AB70DD3D3FC}"/>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86" name="Freeform: Shape 83">
                      <a:extLst>
                        <a:ext uri="{FF2B5EF4-FFF2-40B4-BE49-F238E27FC236}">
                          <a16:creationId xmlns:a16="http://schemas.microsoft.com/office/drawing/2014/main" id="{AA97401D-CCB2-E5D6-17E2-6BF3FD386C93}"/>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78" name="Graphic 3">
                    <a:extLst>
                      <a:ext uri="{FF2B5EF4-FFF2-40B4-BE49-F238E27FC236}">
                        <a16:creationId xmlns:a16="http://schemas.microsoft.com/office/drawing/2014/main" id="{30CF18CB-4FC1-C332-5D8F-B15BAFC1F964}"/>
                      </a:ext>
                    </a:extLst>
                  </p:cNvPr>
                  <p:cNvGrpSpPr/>
                  <p:nvPr/>
                </p:nvGrpSpPr>
                <p:grpSpPr>
                  <a:xfrm>
                    <a:off x="2062788" y="3729693"/>
                    <a:ext cx="165155" cy="331775"/>
                    <a:chOff x="2062788" y="3729693"/>
                    <a:chExt cx="165155" cy="331775"/>
                  </a:xfrm>
                </p:grpSpPr>
                <p:sp>
                  <p:nvSpPr>
                    <p:cNvPr id="1583" name="Freeform: Shape 85">
                      <a:extLst>
                        <a:ext uri="{FF2B5EF4-FFF2-40B4-BE49-F238E27FC236}">
                          <a16:creationId xmlns:a16="http://schemas.microsoft.com/office/drawing/2014/main" id="{20CC6201-29B9-110C-3972-BE2FC39838F1}"/>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84" name="Freeform: Shape 86">
                      <a:extLst>
                        <a:ext uri="{FF2B5EF4-FFF2-40B4-BE49-F238E27FC236}">
                          <a16:creationId xmlns:a16="http://schemas.microsoft.com/office/drawing/2014/main" id="{F6706AC1-A52E-955E-D4A6-0F7F27AD65E9}"/>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79" name="Graphic 3">
                    <a:extLst>
                      <a:ext uri="{FF2B5EF4-FFF2-40B4-BE49-F238E27FC236}">
                        <a16:creationId xmlns:a16="http://schemas.microsoft.com/office/drawing/2014/main" id="{67853652-AF27-C51C-6CEF-39355ACCCC28}"/>
                      </a:ext>
                    </a:extLst>
                  </p:cNvPr>
                  <p:cNvGrpSpPr/>
                  <p:nvPr/>
                </p:nvGrpSpPr>
                <p:grpSpPr>
                  <a:xfrm>
                    <a:off x="1843768" y="3397666"/>
                    <a:ext cx="382967" cy="693470"/>
                    <a:chOff x="1843768" y="3397666"/>
                    <a:chExt cx="382967" cy="693470"/>
                  </a:xfrm>
                </p:grpSpPr>
                <p:sp>
                  <p:nvSpPr>
                    <p:cNvPr id="1580" name="Freeform: Shape 88">
                      <a:extLst>
                        <a:ext uri="{FF2B5EF4-FFF2-40B4-BE49-F238E27FC236}">
                          <a16:creationId xmlns:a16="http://schemas.microsoft.com/office/drawing/2014/main" id="{5E837C68-8F03-2EDF-DA03-D83C66E8A67B}"/>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81" name="Freeform: Shape 89">
                      <a:extLst>
                        <a:ext uri="{FF2B5EF4-FFF2-40B4-BE49-F238E27FC236}">
                          <a16:creationId xmlns:a16="http://schemas.microsoft.com/office/drawing/2014/main" id="{95072036-09DE-A781-11D1-C6C53F01E6DE}"/>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82" name="Freeform: Shape 91">
                      <a:extLst>
                        <a:ext uri="{FF2B5EF4-FFF2-40B4-BE49-F238E27FC236}">
                          <a16:creationId xmlns:a16="http://schemas.microsoft.com/office/drawing/2014/main" id="{786FF149-1BC5-EE46-7BFD-0614F916D7FF}"/>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674" name="Graphic 3">
                <a:extLst>
                  <a:ext uri="{FF2B5EF4-FFF2-40B4-BE49-F238E27FC236}">
                    <a16:creationId xmlns:a16="http://schemas.microsoft.com/office/drawing/2014/main" id="{DE06012F-3978-3754-629F-0016249BD6E1}"/>
                  </a:ext>
                </a:extLst>
              </p:cNvPr>
              <p:cNvGrpSpPr/>
              <p:nvPr/>
            </p:nvGrpSpPr>
            <p:grpSpPr>
              <a:xfrm>
                <a:off x="922232" y="3397620"/>
                <a:ext cx="385411" cy="694766"/>
                <a:chOff x="1410972" y="3397620"/>
                <a:chExt cx="385411" cy="694766"/>
              </a:xfrm>
            </p:grpSpPr>
            <p:grpSp>
              <p:nvGrpSpPr>
                <p:cNvPr id="1544" name="Graphic 3">
                  <a:extLst>
                    <a:ext uri="{FF2B5EF4-FFF2-40B4-BE49-F238E27FC236}">
                      <a16:creationId xmlns:a16="http://schemas.microsoft.com/office/drawing/2014/main" id="{BC5AD399-9E89-5CBE-44C6-E31183F01A50}"/>
                    </a:ext>
                  </a:extLst>
                </p:cNvPr>
                <p:cNvGrpSpPr/>
                <p:nvPr/>
              </p:nvGrpSpPr>
              <p:grpSpPr>
                <a:xfrm>
                  <a:off x="1410972" y="3397620"/>
                  <a:ext cx="385411" cy="694766"/>
                  <a:chOff x="1410972" y="3397620"/>
                  <a:chExt cx="385411" cy="694766"/>
                </a:xfrm>
              </p:grpSpPr>
              <p:grpSp>
                <p:nvGrpSpPr>
                  <p:cNvPr id="1556" name="Graphic 3">
                    <a:extLst>
                      <a:ext uri="{FF2B5EF4-FFF2-40B4-BE49-F238E27FC236}">
                        <a16:creationId xmlns:a16="http://schemas.microsoft.com/office/drawing/2014/main" id="{CD222872-B8F6-F80D-5129-41711810F974}"/>
                      </a:ext>
                    </a:extLst>
                  </p:cNvPr>
                  <p:cNvGrpSpPr/>
                  <p:nvPr/>
                </p:nvGrpSpPr>
                <p:grpSpPr>
                  <a:xfrm>
                    <a:off x="1439690" y="3397620"/>
                    <a:ext cx="356693" cy="686383"/>
                    <a:chOff x="1439690" y="3397620"/>
                    <a:chExt cx="356693" cy="686383"/>
                  </a:xfrm>
                </p:grpSpPr>
                <p:grpSp>
                  <p:nvGrpSpPr>
                    <p:cNvPr id="1564" name="Graphic 3">
                      <a:extLst>
                        <a:ext uri="{FF2B5EF4-FFF2-40B4-BE49-F238E27FC236}">
                          <a16:creationId xmlns:a16="http://schemas.microsoft.com/office/drawing/2014/main" id="{9C38BEE7-09AD-7488-84A8-80F91E73C4A7}"/>
                        </a:ext>
                      </a:extLst>
                    </p:cNvPr>
                    <p:cNvGrpSpPr/>
                    <p:nvPr/>
                  </p:nvGrpSpPr>
                  <p:grpSpPr>
                    <a:xfrm>
                      <a:off x="1444572" y="3725053"/>
                      <a:ext cx="2442" cy="2762"/>
                      <a:chOff x="1444572" y="3725053"/>
                      <a:chExt cx="2442" cy="2762"/>
                    </a:xfrm>
                  </p:grpSpPr>
                  <p:sp>
                    <p:nvSpPr>
                      <p:cNvPr id="1572" name="Freeform: Shape 1696">
                        <a:extLst>
                          <a:ext uri="{FF2B5EF4-FFF2-40B4-BE49-F238E27FC236}">
                            <a16:creationId xmlns:a16="http://schemas.microsoft.com/office/drawing/2014/main" id="{72FA6234-F2CB-B927-3FDB-9768F2B27A3B}"/>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73" name="Freeform: Shape 1697">
                        <a:extLst>
                          <a:ext uri="{FF2B5EF4-FFF2-40B4-BE49-F238E27FC236}">
                            <a16:creationId xmlns:a16="http://schemas.microsoft.com/office/drawing/2014/main" id="{78498DC8-12B7-3A2F-5C4B-463A5E6E292A}"/>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65" name="Graphic 3">
                      <a:extLst>
                        <a:ext uri="{FF2B5EF4-FFF2-40B4-BE49-F238E27FC236}">
                          <a16:creationId xmlns:a16="http://schemas.microsoft.com/office/drawing/2014/main" id="{55F2DC35-DE40-CD37-7A21-DD46633B21E9}"/>
                        </a:ext>
                      </a:extLst>
                    </p:cNvPr>
                    <p:cNvGrpSpPr/>
                    <p:nvPr/>
                  </p:nvGrpSpPr>
                  <p:grpSpPr>
                    <a:xfrm>
                      <a:off x="1444591" y="3397620"/>
                      <a:ext cx="340670" cy="383189"/>
                      <a:chOff x="1444591" y="3397620"/>
                      <a:chExt cx="340670" cy="383189"/>
                    </a:xfrm>
                  </p:grpSpPr>
                  <p:sp>
                    <p:nvSpPr>
                      <p:cNvPr id="1570" name="Freeform: Shape 1699">
                        <a:extLst>
                          <a:ext uri="{FF2B5EF4-FFF2-40B4-BE49-F238E27FC236}">
                            <a16:creationId xmlns:a16="http://schemas.microsoft.com/office/drawing/2014/main" id="{9D06E736-F926-0ED4-B15A-52841BBE11EE}"/>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71" name="Freeform: Shape 1700">
                        <a:extLst>
                          <a:ext uri="{FF2B5EF4-FFF2-40B4-BE49-F238E27FC236}">
                            <a16:creationId xmlns:a16="http://schemas.microsoft.com/office/drawing/2014/main" id="{E8D28C5B-3175-E1E0-F944-0BB6877859AE}"/>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66" name="Graphic 3">
                      <a:extLst>
                        <a:ext uri="{FF2B5EF4-FFF2-40B4-BE49-F238E27FC236}">
                          <a16:creationId xmlns:a16="http://schemas.microsoft.com/office/drawing/2014/main" id="{8A76ECFC-1C57-559D-3FD3-BB1182A3DD12}"/>
                        </a:ext>
                      </a:extLst>
                    </p:cNvPr>
                    <p:cNvGrpSpPr/>
                    <p:nvPr/>
                  </p:nvGrpSpPr>
                  <p:grpSpPr>
                    <a:xfrm>
                      <a:off x="1439690" y="3862473"/>
                      <a:ext cx="356693" cy="221530"/>
                      <a:chOff x="1439690" y="3862473"/>
                      <a:chExt cx="356693" cy="221530"/>
                    </a:xfrm>
                    <a:solidFill>
                      <a:srgbClr val="420029"/>
                    </a:solidFill>
                  </p:grpSpPr>
                  <p:sp>
                    <p:nvSpPr>
                      <p:cNvPr id="1568" name="Freeform: Shape 1702">
                        <a:extLst>
                          <a:ext uri="{FF2B5EF4-FFF2-40B4-BE49-F238E27FC236}">
                            <a16:creationId xmlns:a16="http://schemas.microsoft.com/office/drawing/2014/main" id="{065820CF-C72E-6A7C-AB4C-36BCAFEC48D5}"/>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69" name="Freeform: Shape 1703">
                        <a:extLst>
                          <a:ext uri="{FF2B5EF4-FFF2-40B4-BE49-F238E27FC236}">
                            <a16:creationId xmlns:a16="http://schemas.microsoft.com/office/drawing/2014/main" id="{8322F97A-7A0E-3271-9EC8-EC47EA5BFA22}"/>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67" name="Freeform: Shape 1704">
                      <a:extLst>
                        <a:ext uri="{FF2B5EF4-FFF2-40B4-BE49-F238E27FC236}">
                          <a16:creationId xmlns:a16="http://schemas.microsoft.com/office/drawing/2014/main" id="{C69D5BF3-F5EE-ED39-FE93-99E4AAFB72C4}"/>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57" name="Graphic 3">
                    <a:extLst>
                      <a:ext uri="{FF2B5EF4-FFF2-40B4-BE49-F238E27FC236}">
                        <a16:creationId xmlns:a16="http://schemas.microsoft.com/office/drawing/2014/main" id="{5711D3E3-7A23-FE5E-1255-F402272BF334}"/>
                      </a:ext>
                    </a:extLst>
                  </p:cNvPr>
                  <p:cNvGrpSpPr/>
                  <p:nvPr/>
                </p:nvGrpSpPr>
                <p:grpSpPr>
                  <a:xfrm>
                    <a:off x="1410972" y="3725382"/>
                    <a:ext cx="385348" cy="367004"/>
                    <a:chOff x="1410972" y="3725382"/>
                    <a:chExt cx="385348" cy="367004"/>
                  </a:xfrm>
                </p:grpSpPr>
                <p:grpSp>
                  <p:nvGrpSpPr>
                    <p:cNvPr id="1558" name="Graphic 3">
                      <a:extLst>
                        <a:ext uri="{FF2B5EF4-FFF2-40B4-BE49-F238E27FC236}">
                          <a16:creationId xmlns:a16="http://schemas.microsoft.com/office/drawing/2014/main" id="{605B1358-C89A-9034-6F3D-6BB4B0AB0ED4}"/>
                        </a:ext>
                      </a:extLst>
                    </p:cNvPr>
                    <p:cNvGrpSpPr/>
                    <p:nvPr/>
                  </p:nvGrpSpPr>
                  <p:grpSpPr>
                    <a:xfrm>
                      <a:off x="1429244" y="3725382"/>
                      <a:ext cx="367076" cy="271069"/>
                      <a:chOff x="1429244" y="3725382"/>
                      <a:chExt cx="367076" cy="271069"/>
                    </a:xfrm>
                  </p:grpSpPr>
                  <p:sp>
                    <p:nvSpPr>
                      <p:cNvPr id="1562" name="Freeform: Shape 1707">
                        <a:extLst>
                          <a:ext uri="{FF2B5EF4-FFF2-40B4-BE49-F238E27FC236}">
                            <a16:creationId xmlns:a16="http://schemas.microsoft.com/office/drawing/2014/main" id="{49003696-229F-140C-3C97-406EADC9F7D7}"/>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63" name="Freeform: Shape 1708">
                        <a:extLst>
                          <a:ext uri="{FF2B5EF4-FFF2-40B4-BE49-F238E27FC236}">
                            <a16:creationId xmlns:a16="http://schemas.microsoft.com/office/drawing/2014/main" id="{044A80EC-18D7-9F23-0226-D0FCC531AF73}"/>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559" name="Graphic 3">
                      <a:extLst>
                        <a:ext uri="{FF2B5EF4-FFF2-40B4-BE49-F238E27FC236}">
                          <a16:creationId xmlns:a16="http://schemas.microsoft.com/office/drawing/2014/main" id="{483D0C12-F614-E00E-E765-76F51E4CE6D1}"/>
                        </a:ext>
                      </a:extLst>
                    </p:cNvPr>
                    <p:cNvGrpSpPr/>
                    <p:nvPr/>
                  </p:nvGrpSpPr>
                  <p:grpSpPr>
                    <a:xfrm>
                      <a:off x="1410972" y="3782485"/>
                      <a:ext cx="381632" cy="309901"/>
                      <a:chOff x="1410972" y="3782485"/>
                      <a:chExt cx="381632" cy="309901"/>
                    </a:xfrm>
                  </p:grpSpPr>
                  <p:sp>
                    <p:nvSpPr>
                      <p:cNvPr id="1560" name="Freeform: Shape 1710">
                        <a:extLst>
                          <a:ext uri="{FF2B5EF4-FFF2-40B4-BE49-F238E27FC236}">
                            <a16:creationId xmlns:a16="http://schemas.microsoft.com/office/drawing/2014/main" id="{813757E4-430B-1D2C-3537-BD6B4DC70146}"/>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61" name="Freeform: Shape 1711">
                        <a:extLst>
                          <a:ext uri="{FF2B5EF4-FFF2-40B4-BE49-F238E27FC236}">
                            <a16:creationId xmlns:a16="http://schemas.microsoft.com/office/drawing/2014/main" id="{F35313C3-EE57-2E4F-67BE-F680AE357F25}"/>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sp>
              <p:nvSpPr>
                <p:cNvPr id="1545" name="Freeform: Shape 1712">
                  <a:extLst>
                    <a:ext uri="{FF2B5EF4-FFF2-40B4-BE49-F238E27FC236}">
                      <a16:creationId xmlns:a16="http://schemas.microsoft.com/office/drawing/2014/main" id="{732F4271-35A8-E1B6-5F78-C505063EF0A7}"/>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6" name="Freeform: Shape 1713">
                  <a:extLst>
                    <a:ext uri="{FF2B5EF4-FFF2-40B4-BE49-F238E27FC236}">
                      <a16:creationId xmlns:a16="http://schemas.microsoft.com/office/drawing/2014/main" id="{464B32CC-50AA-C066-94E4-CB13F3C3A091}"/>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7" name="Freeform: Shape 1714">
                  <a:extLst>
                    <a:ext uri="{FF2B5EF4-FFF2-40B4-BE49-F238E27FC236}">
                      <a16:creationId xmlns:a16="http://schemas.microsoft.com/office/drawing/2014/main" id="{E2909B48-1E13-2673-790E-55D5CE66C266}"/>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8" name="Freeform: Shape 1715">
                  <a:extLst>
                    <a:ext uri="{FF2B5EF4-FFF2-40B4-BE49-F238E27FC236}">
                      <a16:creationId xmlns:a16="http://schemas.microsoft.com/office/drawing/2014/main" id="{AB173094-34D1-ABDC-2CE4-64F877433A23}"/>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9" name="Freeform: Shape 1716">
                  <a:extLst>
                    <a:ext uri="{FF2B5EF4-FFF2-40B4-BE49-F238E27FC236}">
                      <a16:creationId xmlns:a16="http://schemas.microsoft.com/office/drawing/2014/main" id="{1D666EA7-12A6-E68D-B845-B270C6B74B51}"/>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50" name="Freeform: Shape 1717">
                  <a:extLst>
                    <a:ext uri="{FF2B5EF4-FFF2-40B4-BE49-F238E27FC236}">
                      <a16:creationId xmlns:a16="http://schemas.microsoft.com/office/drawing/2014/main" id="{B8D09412-B4D2-4C31-190E-F5CFE565DAC0}"/>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551" name="Graphic 3">
                  <a:extLst>
                    <a:ext uri="{FF2B5EF4-FFF2-40B4-BE49-F238E27FC236}">
                      <a16:creationId xmlns:a16="http://schemas.microsoft.com/office/drawing/2014/main" id="{574B4844-0BBC-7E15-BF6D-06BF1037C46E}"/>
                    </a:ext>
                  </a:extLst>
                </p:cNvPr>
                <p:cNvGrpSpPr/>
                <p:nvPr/>
              </p:nvGrpSpPr>
              <p:grpSpPr>
                <a:xfrm>
                  <a:off x="1475348" y="3482264"/>
                  <a:ext cx="283332" cy="463391"/>
                  <a:chOff x="1475348" y="3482264"/>
                  <a:chExt cx="283332" cy="463391"/>
                </a:xfrm>
              </p:grpSpPr>
              <p:sp>
                <p:nvSpPr>
                  <p:cNvPr id="1552" name="Freeform: Shape 1719">
                    <a:extLst>
                      <a:ext uri="{FF2B5EF4-FFF2-40B4-BE49-F238E27FC236}">
                        <a16:creationId xmlns:a16="http://schemas.microsoft.com/office/drawing/2014/main" id="{18BA7DE1-F7A7-5C50-BB20-5D5CBD3404EC}"/>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53" name="Freeform: Shape 1720">
                    <a:extLst>
                      <a:ext uri="{FF2B5EF4-FFF2-40B4-BE49-F238E27FC236}">
                        <a16:creationId xmlns:a16="http://schemas.microsoft.com/office/drawing/2014/main" id="{102AE9F5-0B1B-8C38-C3EA-56A548D67EB2}"/>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54" name="Freeform: Shape 1721">
                    <a:extLst>
                      <a:ext uri="{FF2B5EF4-FFF2-40B4-BE49-F238E27FC236}">
                        <a16:creationId xmlns:a16="http://schemas.microsoft.com/office/drawing/2014/main" id="{21674F2B-9DFE-BDFA-F559-2564B81EF661}"/>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55" name="Freeform: Shape 1722">
                    <a:extLst>
                      <a:ext uri="{FF2B5EF4-FFF2-40B4-BE49-F238E27FC236}">
                        <a16:creationId xmlns:a16="http://schemas.microsoft.com/office/drawing/2014/main" id="{B781FF4D-6F3C-59DB-7BF6-FDAA223D3C01}"/>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sp>
            <p:nvSpPr>
              <p:cNvPr id="675" name="Freeform: Shape 1723">
                <a:extLst>
                  <a:ext uri="{FF2B5EF4-FFF2-40B4-BE49-F238E27FC236}">
                    <a16:creationId xmlns:a16="http://schemas.microsoft.com/office/drawing/2014/main" id="{BD16D776-B6B7-7C7C-263A-B417CF78A3F0}"/>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76" name="Freeform: Shape 1724">
                <a:extLst>
                  <a:ext uri="{FF2B5EF4-FFF2-40B4-BE49-F238E27FC236}">
                    <a16:creationId xmlns:a16="http://schemas.microsoft.com/office/drawing/2014/main" id="{3B3A7135-D04B-D3F5-A7ED-BC23A46B9720}"/>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77" name="Freeform: Shape 1729">
                <a:extLst>
                  <a:ext uri="{FF2B5EF4-FFF2-40B4-BE49-F238E27FC236}">
                    <a16:creationId xmlns:a16="http://schemas.microsoft.com/office/drawing/2014/main" id="{5FAE8E61-D957-3E42-4690-26B1C3A0723F}"/>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78" name="Freeform: Shape 1730">
                <a:extLst>
                  <a:ext uri="{FF2B5EF4-FFF2-40B4-BE49-F238E27FC236}">
                    <a16:creationId xmlns:a16="http://schemas.microsoft.com/office/drawing/2014/main" id="{C4B2DCE9-E9DF-930C-E2FE-B3047CF91B56}"/>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79" name="Freeform: Shape 1731">
                <a:extLst>
                  <a:ext uri="{FF2B5EF4-FFF2-40B4-BE49-F238E27FC236}">
                    <a16:creationId xmlns:a16="http://schemas.microsoft.com/office/drawing/2014/main" id="{88BD0EC0-2162-78AB-1C9C-0CAB574C52FC}"/>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680" name="Freeform: Shape 1732">
                <a:extLst>
                  <a:ext uri="{FF2B5EF4-FFF2-40B4-BE49-F238E27FC236}">
                    <a16:creationId xmlns:a16="http://schemas.microsoft.com/office/drawing/2014/main" id="{76B0F986-66B4-3062-2FD4-FF68EBBE5693}"/>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681" name="Graphic 3">
                <a:extLst>
                  <a:ext uri="{FF2B5EF4-FFF2-40B4-BE49-F238E27FC236}">
                    <a16:creationId xmlns:a16="http://schemas.microsoft.com/office/drawing/2014/main" id="{BA7AFED1-8CF5-6372-1238-9090ABBD5FFB}"/>
                  </a:ext>
                </a:extLst>
              </p:cNvPr>
              <p:cNvGrpSpPr/>
              <p:nvPr/>
            </p:nvGrpSpPr>
            <p:grpSpPr>
              <a:xfrm>
                <a:off x="1142533" y="3208498"/>
                <a:ext cx="377494" cy="497033"/>
                <a:chOff x="1631273" y="3208498"/>
                <a:chExt cx="377494" cy="497033"/>
              </a:xfrm>
            </p:grpSpPr>
            <p:sp>
              <p:nvSpPr>
                <p:cNvPr id="1542" name="Freeform: Shape 1734">
                  <a:extLst>
                    <a:ext uri="{FF2B5EF4-FFF2-40B4-BE49-F238E27FC236}">
                      <a16:creationId xmlns:a16="http://schemas.microsoft.com/office/drawing/2014/main" id="{F5DA7037-C056-46B8-CF46-9D4ECFD10578}"/>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3" name="Freeform: Shape 1735">
                  <a:extLst>
                    <a:ext uri="{FF2B5EF4-FFF2-40B4-BE49-F238E27FC236}">
                      <a16:creationId xmlns:a16="http://schemas.microsoft.com/office/drawing/2014/main" id="{69AE1660-8954-705D-0FAB-7EB4226B293E}"/>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682" name="Graphic 3">
                <a:extLst>
                  <a:ext uri="{FF2B5EF4-FFF2-40B4-BE49-F238E27FC236}">
                    <a16:creationId xmlns:a16="http://schemas.microsoft.com/office/drawing/2014/main" id="{3FC28B52-3CF9-5B05-2538-95FD9ECC7D61}"/>
                  </a:ext>
                </a:extLst>
              </p:cNvPr>
              <p:cNvGrpSpPr/>
              <p:nvPr/>
            </p:nvGrpSpPr>
            <p:grpSpPr>
              <a:xfrm>
                <a:off x="1143771" y="3209712"/>
                <a:ext cx="375020" cy="494609"/>
                <a:chOff x="1632511" y="3209712"/>
                <a:chExt cx="375020" cy="494609"/>
              </a:xfrm>
              <a:solidFill>
                <a:srgbClr val="F0AB00">
                  <a:alpha val="50000"/>
                </a:srgbClr>
              </a:solidFill>
            </p:grpSpPr>
            <p:sp>
              <p:nvSpPr>
                <p:cNvPr id="1538" name="Freeform: Shape 1737">
                  <a:extLst>
                    <a:ext uri="{FF2B5EF4-FFF2-40B4-BE49-F238E27FC236}">
                      <a16:creationId xmlns:a16="http://schemas.microsoft.com/office/drawing/2014/main" id="{9F6BAEBA-C945-F200-2D38-8A6813BEA417}"/>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39" name="Freeform: Shape 1738">
                  <a:extLst>
                    <a:ext uri="{FF2B5EF4-FFF2-40B4-BE49-F238E27FC236}">
                      <a16:creationId xmlns:a16="http://schemas.microsoft.com/office/drawing/2014/main" id="{3A8A303D-9E12-B23E-3817-153470A59238}"/>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0" name="Freeform: Shape 1739">
                  <a:extLst>
                    <a:ext uri="{FF2B5EF4-FFF2-40B4-BE49-F238E27FC236}">
                      <a16:creationId xmlns:a16="http://schemas.microsoft.com/office/drawing/2014/main" id="{470322AB-7F18-37C2-E56E-F25822A78569}"/>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41" name="Freeform: Shape 1740">
                  <a:extLst>
                    <a:ext uri="{FF2B5EF4-FFF2-40B4-BE49-F238E27FC236}">
                      <a16:creationId xmlns:a16="http://schemas.microsoft.com/office/drawing/2014/main" id="{58C11682-5381-D867-7763-5C92A3A60B2C}"/>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683" name="Graphic 3">
                <a:extLst>
                  <a:ext uri="{FF2B5EF4-FFF2-40B4-BE49-F238E27FC236}">
                    <a16:creationId xmlns:a16="http://schemas.microsoft.com/office/drawing/2014/main" id="{E6B24D05-F0A9-D2AF-E7D0-27A114ED4FD1}"/>
                  </a:ext>
                </a:extLst>
              </p:cNvPr>
              <p:cNvGrpSpPr/>
              <p:nvPr/>
            </p:nvGrpSpPr>
            <p:grpSpPr>
              <a:xfrm>
                <a:off x="1295986" y="3430484"/>
                <a:ext cx="70569" cy="25970"/>
                <a:chOff x="1784726" y="3430484"/>
                <a:chExt cx="70569" cy="25970"/>
              </a:xfrm>
            </p:grpSpPr>
            <p:grpSp>
              <p:nvGrpSpPr>
                <p:cNvPr id="1533" name="Graphic 3">
                  <a:extLst>
                    <a:ext uri="{FF2B5EF4-FFF2-40B4-BE49-F238E27FC236}">
                      <a16:creationId xmlns:a16="http://schemas.microsoft.com/office/drawing/2014/main" id="{C6B366E1-A450-7A01-0604-36B55BA8779D}"/>
                    </a:ext>
                  </a:extLst>
                </p:cNvPr>
                <p:cNvGrpSpPr/>
                <p:nvPr/>
              </p:nvGrpSpPr>
              <p:grpSpPr>
                <a:xfrm>
                  <a:off x="1784726" y="3430484"/>
                  <a:ext cx="70569" cy="25970"/>
                  <a:chOff x="1784726" y="3430484"/>
                  <a:chExt cx="70569" cy="25970"/>
                </a:xfrm>
              </p:grpSpPr>
              <p:sp>
                <p:nvSpPr>
                  <p:cNvPr id="1536" name="Freeform: Shape 1743">
                    <a:extLst>
                      <a:ext uri="{FF2B5EF4-FFF2-40B4-BE49-F238E27FC236}">
                        <a16:creationId xmlns:a16="http://schemas.microsoft.com/office/drawing/2014/main" id="{1DB0948F-E056-D7A2-81C2-19071FD7D4FF}"/>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37" name="Freeform: Shape 1744">
                    <a:extLst>
                      <a:ext uri="{FF2B5EF4-FFF2-40B4-BE49-F238E27FC236}">
                        <a16:creationId xmlns:a16="http://schemas.microsoft.com/office/drawing/2014/main" id="{67AE05D8-FC0D-6E54-16F1-46E135A32C19}"/>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34" name="Freeform: Shape 1745">
                  <a:extLst>
                    <a:ext uri="{FF2B5EF4-FFF2-40B4-BE49-F238E27FC236}">
                      <a16:creationId xmlns:a16="http://schemas.microsoft.com/office/drawing/2014/main" id="{502FC9CD-BE7A-8940-3020-32D8D79AEF03}"/>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35" name="Freeform: Shape 1746">
                  <a:extLst>
                    <a:ext uri="{FF2B5EF4-FFF2-40B4-BE49-F238E27FC236}">
                      <a16:creationId xmlns:a16="http://schemas.microsoft.com/office/drawing/2014/main" id="{92AE8DCA-CE62-DCDA-21BA-F26073EB0205}"/>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684" name="Graphic 3">
                <a:extLst>
                  <a:ext uri="{FF2B5EF4-FFF2-40B4-BE49-F238E27FC236}">
                    <a16:creationId xmlns:a16="http://schemas.microsoft.com/office/drawing/2014/main" id="{03835308-1929-E31F-3E9A-CD43515511A9}"/>
                  </a:ext>
                </a:extLst>
              </p:cNvPr>
              <p:cNvGrpSpPr/>
              <p:nvPr/>
            </p:nvGrpSpPr>
            <p:grpSpPr>
              <a:xfrm>
                <a:off x="1295986" y="3461172"/>
                <a:ext cx="70569" cy="25993"/>
                <a:chOff x="1784726" y="3461172"/>
                <a:chExt cx="70569" cy="25993"/>
              </a:xfrm>
            </p:grpSpPr>
            <p:grpSp>
              <p:nvGrpSpPr>
                <p:cNvPr id="1528" name="Graphic 3">
                  <a:extLst>
                    <a:ext uri="{FF2B5EF4-FFF2-40B4-BE49-F238E27FC236}">
                      <a16:creationId xmlns:a16="http://schemas.microsoft.com/office/drawing/2014/main" id="{69373AF5-E201-AEFE-E8E5-FD4E840A555A}"/>
                    </a:ext>
                  </a:extLst>
                </p:cNvPr>
                <p:cNvGrpSpPr/>
                <p:nvPr/>
              </p:nvGrpSpPr>
              <p:grpSpPr>
                <a:xfrm>
                  <a:off x="1784726" y="3461172"/>
                  <a:ext cx="70569" cy="25993"/>
                  <a:chOff x="1784726" y="3461172"/>
                  <a:chExt cx="70569" cy="25993"/>
                </a:xfrm>
              </p:grpSpPr>
              <p:sp>
                <p:nvSpPr>
                  <p:cNvPr id="1531" name="Freeform: Shape 1749">
                    <a:extLst>
                      <a:ext uri="{FF2B5EF4-FFF2-40B4-BE49-F238E27FC236}">
                        <a16:creationId xmlns:a16="http://schemas.microsoft.com/office/drawing/2014/main" id="{05DCE326-C27C-C9D1-40AD-CB368EFA161A}"/>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32" name="Freeform: Shape 1750">
                    <a:extLst>
                      <a:ext uri="{FF2B5EF4-FFF2-40B4-BE49-F238E27FC236}">
                        <a16:creationId xmlns:a16="http://schemas.microsoft.com/office/drawing/2014/main" id="{19BE58B6-85A8-2B8C-775F-984327BBCB94}"/>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29" name="Freeform: Shape 1751">
                  <a:extLst>
                    <a:ext uri="{FF2B5EF4-FFF2-40B4-BE49-F238E27FC236}">
                      <a16:creationId xmlns:a16="http://schemas.microsoft.com/office/drawing/2014/main" id="{C7A748FF-800A-C3F0-33AF-170A5FA92190}"/>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30" name="Freeform: Shape 1752">
                  <a:extLst>
                    <a:ext uri="{FF2B5EF4-FFF2-40B4-BE49-F238E27FC236}">
                      <a16:creationId xmlns:a16="http://schemas.microsoft.com/office/drawing/2014/main" id="{5F025E48-0980-4E79-B1A8-2DDC79CE595B}"/>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699" name="Graphic 3">
                <a:extLst>
                  <a:ext uri="{FF2B5EF4-FFF2-40B4-BE49-F238E27FC236}">
                    <a16:creationId xmlns:a16="http://schemas.microsoft.com/office/drawing/2014/main" id="{120DEF89-B1D2-3FEE-A6DE-12E3BF7F5F84}"/>
                  </a:ext>
                </a:extLst>
              </p:cNvPr>
              <p:cNvGrpSpPr/>
              <p:nvPr/>
            </p:nvGrpSpPr>
            <p:grpSpPr>
              <a:xfrm>
                <a:off x="1295986" y="3342564"/>
                <a:ext cx="70569" cy="26016"/>
                <a:chOff x="1784726" y="3342564"/>
                <a:chExt cx="70569" cy="26016"/>
              </a:xfrm>
            </p:grpSpPr>
            <p:grpSp>
              <p:nvGrpSpPr>
                <p:cNvPr id="1523" name="Graphic 3">
                  <a:extLst>
                    <a:ext uri="{FF2B5EF4-FFF2-40B4-BE49-F238E27FC236}">
                      <a16:creationId xmlns:a16="http://schemas.microsoft.com/office/drawing/2014/main" id="{C45C2FEC-AC04-8C92-26A5-BE4AE1F7D5EA}"/>
                    </a:ext>
                  </a:extLst>
                </p:cNvPr>
                <p:cNvGrpSpPr/>
                <p:nvPr/>
              </p:nvGrpSpPr>
              <p:grpSpPr>
                <a:xfrm>
                  <a:off x="1784726" y="3342564"/>
                  <a:ext cx="70569" cy="26016"/>
                  <a:chOff x="1784726" y="3342564"/>
                  <a:chExt cx="70569" cy="26016"/>
                </a:xfrm>
              </p:grpSpPr>
              <p:sp>
                <p:nvSpPr>
                  <p:cNvPr id="1526" name="Freeform: Shape 1755">
                    <a:extLst>
                      <a:ext uri="{FF2B5EF4-FFF2-40B4-BE49-F238E27FC236}">
                        <a16:creationId xmlns:a16="http://schemas.microsoft.com/office/drawing/2014/main" id="{81641287-0176-6A89-F650-6DF714ECA3F8}"/>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27" name="Freeform: Shape 1756">
                    <a:extLst>
                      <a:ext uri="{FF2B5EF4-FFF2-40B4-BE49-F238E27FC236}">
                        <a16:creationId xmlns:a16="http://schemas.microsoft.com/office/drawing/2014/main" id="{87A862A8-5423-7ACE-AC48-9D32A41081D5}"/>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24" name="Freeform: Shape 1757">
                  <a:extLst>
                    <a:ext uri="{FF2B5EF4-FFF2-40B4-BE49-F238E27FC236}">
                      <a16:creationId xmlns:a16="http://schemas.microsoft.com/office/drawing/2014/main" id="{F9254B1A-67D9-A698-27AF-37AB4D3FE797}"/>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25" name="Freeform: Shape 1758">
                  <a:extLst>
                    <a:ext uri="{FF2B5EF4-FFF2-40B4-BE49-F238E27FC236}">
                      <a16:creationId xmlns:a16="http://schemas.microsoft.com/office/drawing/2014/main" id="{BC9629BB-6B59-368B-B986-EF631F934FB9}"/>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360" name="Graphic 3">
                <a:extLst>
                  <a:ext uri="{FF2B5EF4-FFF2-40B4-BE49-F238E27FC236}">
                    <a16:creationId xmlns:a16="http://schemas.microsoft.com/office/drawing/2014/main" id="{6DDB8498-6807-7A59-2A30-D545F5DE4891}"/>
                  </a:ext>
                </a:extLst>
              </p:cNvPr>
              <p:cNvGrpSpPr/>
              <p:nvPr/>
            </p:nvGrpSpPr>
            <p:grpSpPr>
              <a:xfrm>
                <a:off x="1295986" y="3373321"/>
                <a:ext cx="70569" cy="25970"/>
                <a:chOff x="1784726" y="3373321"/>
                <a:chExt cx="70569" cy="25970"/>
              </a:xfrm>
            </p:grpSpPr>
            <p:grpSp>
              <p:nvGrpSpPr>
                <p:cNvPr id="1518" name="Graphic 3">
                  <a:extLst>
                    <a:ext uri="{FF2B5EF4-FFF2-40B4-BE49-F238E27FC236}">
                      <a16:creationId xmlns:a16="http://schemas.microsoft.com/office/drawing/2014/main" id="{E6D2C6B8-0F41-9446-0A5B-5F6740958F2D}"/>
                    </a:ext>
                  </a:extLst>
                </p:cNvPr>
                <p:cNvGrpSpPr/>
                <p:nvPr/>
              </p:nvGrpSpPr>
              <p:grpSpPr>
                <a:xfrm>
                  <a:off x="1784726" y="3373321"/>
                  <a:ext cx="70569" cy="25970"/>
                  <a:chOff x="1784726" y="3373321"/>
                  <a:chExt cx="70569" cy="25970"/>
                </a:xfrm>
              </p:grpSpPr>
              <p:sp>
                <p:nvSpPr>
                  <p:cNvPr id="1521" name="Freeform: Shape 1761">
                    <a:extLst>
                      <a:ext uri="{FF2B5EF4-FFF2-40B4-BE49-F238E27FC236}">
                        <a16:creationId xmlns:a16="http://schemas.microsoft.com/office/drawing/2014/main" id="{F5B2C535-2119-BAAC-153E-AF426E10E86B}"/>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22" name="Freeform: Shape 1762">
                    <a:extLst>
                      <a:ext uri="{FF2B5EF4-FFF2-40B4-BE49-F238E27FC236}">
                        <a16:creationId xmlns:a16="http://schemas.microsoft.com/office/drawing/2014/main" id="{74EFFD0B-E0CD-B17C-7C07-FA6B5096B889}"/>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19" name="Freeform: Shape 1763">
                  <a:extLst>
                    <a:ext uri="{FF2B5EF4-FFF2-40B4-BE49-F238E27FC236}">
                      <a16:creationId xmlns:a16="http://schemas.microsoft.com/office/drawing/2014/main" id="{49DE711B-652C-AFDE-8F2C-A598B8EEDC31}"/>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20" name="Freeform: Shape 1764">
                  <a:extLst>
                    <a:ext uri="{FF2B5EF4-FFF2-40B4-BE49-F238E27FC236}">
                      <a16:creationId xmlns:a16="http://schemas.microsoft.com/office/drawing/2014/main" id="{D57D0D6B-E03D-21EE-34BD-2CD62754B5D7}"/>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361" name="Graphic 3">
                <a:extLst>
                  <a:ext uri="{FF2B5EF4-FFF2-40B4-BE49-F238E27FC236}">
                    <a16:creationId xmlns:a16="http://schemas.microsoft.com/office/drawing/2014/main" id="{0929FD77-A776-C9B5-6198-EE7ACA0F34A6}"/>
                  </a:ext>
                </a:extLst>
              </p:cNvPr>
              <p:cNvGrpSpPr/>
              <p:nvPr/>
            </p:nvGrpSpPr>
            <p:grpSpPr>
              <a:xfrm>
                <a:off x="1295986" y="3403986"/>
                <a:ext cx="70569" cy="26016"/>
                <a:chOff x="1784726" y="3403986"/>
                <a:chExt cx="70569" cy="26016"/>
              </a:xfrm>
            </p:grpSpPr>
            <p:grpSp>
              <p:nvGrpSpPr>
                <p:cNvPr id="1513" name="Graphic 3">
                  <a:extLst>
                    <a:ext uri="{FF2B5EF4-FFF2-40B4-BE49-F238E27FC236}">
                      <a16:creationId xmlns:a16="http://schemas.microsoft.com/office/drawing/2014/main" id="{A658173E-A3A3-05A2-AB28-846F11D2EF77}"/>
                    </a:ext>
                  </a:extLst>
                </p:cNvPr>
                <p:cNvGrpSpPr/>
                <p:nvPr/>
              </p:nvGrpSpPr>
              <p:grpSpPr>
                <a:xfrm>
                  <a:off x="1784726" y="3403986"/>
                  <a:ext cx="70569" cy="26016"/>
                  <a:chOff x="1784726" y="3403986"/>
                  <a:chExt cx="70569" cy="26016"/>
                </a:xfrm>
              </p:grpSpPr>
              <p:sp>
                <p:nvSpPr>
                  <p:cNvPr id="1516" name="Freeform: Shape 1767">
                    <a:extLst>
                      <a:ext uri="{FF2B5EF4-FFF2-40B4-BE49-F238E27FC236}">
                        <a16:creationId xmlns:a16="http://schemas.microsoft.com/office/drawing/2014/main" id="{649FFC46-8EF7-0A45-DA0F-C096A536F988}"/>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17" name="Freeform: Shape 1768">
                    <a:extLst>
                      <a:ext uri="{FF2B5EF4-FFF2-40B4-BE49-F238E27FC236}">
                        <a16:creationId xmlns:a16="http://schemas.microsoft.com/office/drawing/2014/main" id="{FA15896E-8215-5511-3213-38FED1E7795D}"/>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514" name="Freeform: Shape 1769">
                  <a:extLst>
                    <a:ext uri="{FF2B5EF4-FFF2-40B4-BE49-F238E27FC236}">
                      <a16:creationId xmlns:a16="http://schemas.microsoft.com/office/drawing/2014/main" id="{06CC9287-4CC9-23BE-8ABE-B4A0B5DEE155}"/>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15" name="Freeform: Shape 1770">
                  <a:extLst>
                    <a:ext uri="{FF2B5EF4-FFF2-40B4-BE49-F238E27FC236}">
                      <a16:creationId xmlns:a16="http://schemas.microsoft.com/office/drawing/2014/main" id="{FB68150E-BE84-5DB0-E855-74D06E8E98F4}"/>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362" name="Freeform: Shape 1771">
                <a:extLst>
                  <a:ext uri="{FF2B5EF4-FFF2-40B4-BE49-F238E27FC236}">
                    <a16:creationId xmlns:a16="http://schemas.microsoft.com/office/drawing/2014/main" id="{1F5D61D9-C3E0-6FD2-2CDB-BEC97F518B9F}"/>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63" name="Freeform: Shape 1772">
                <a:extLst>
                  <a:ext uri="{FF2B5EF4-FFF2-40B4-BE49-F238E27FC236}">
                    <a16:creationId xmlns:a16="http://schemas.microsoft.com/office/drawing/2014/main" id="{2162670A-9446-A113-60E5-69E6C021C0AB}"/>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64" name="Freeform: Shape 1773">
                <a:extLst>
                  <a:ext uri="{FF2B5EF4-FFF2-40B4-BE49-F238E27FC236}">
                    <a16:creationId xmlns:a16="http://schemas.microsoft.com/office/drawing/2014/main" id="{8402B223-B4C1-CE59-2C78-E2F351DE5F9B}"/>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65" name="Freeform: Shape 1774">
                <a:extLst>
                  <a:ext uri="{FF2B5EF4-FFF2-40B4-BE49-F238E27FC236}">
                    <a16:creationId xmlns:a16="http://schemas.microsoft.com/office/drawing/2014/main" id="{E7A59B29-41D0-B8A7-A53C-BF67A087A9C6}"/>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366" name="Graphic 3">
                <a:extLst>
                  <a:ext uri="{FF2B5EF4-FFF2-40B4-BE49-F238E27FC236}">
                    <a16:creationId xmlns:a16="http://schemas.microsoft.com/office/drawing/2014/main" id="{DF2BF0D8-5BF1-10FC-80A6-7D370DB50FE5}"/>
                  </a:ext>
                </a:extLst>
              </p:cNvPr>
              <p:cNvGrpSpPr/>
              <p:nvPr/>
            </p:nvGrpSpPr>
            <p:grpSpPr>
              <a:xfrm>
                <a:off x="1149919" y="3490005"/>
                <a:ext cx="172274" cy="209687"/>
                <a:chOff x="1638659" y="3490005"/>
                <a:chExt cx="172274" cy="209687"/>
              </a:xfrm>
            </p:grpSpPr>
            <p:grpSp>
              <p:nvGrpSpPr>
                <p:cNvPr id="1482" name="Graphic 3">
                  <a:extLst>
                    <a:ext uri="{FF2B5EF4-FFF2-40B4-BE49-F238E27FC236}">
                      <a16:creationId xmlns:a16="http://schemas.microsoft.com/office/drawing/2014/main" id="{B812342B-3670-526B-B027-6B2DA1896431}"/>
                    </a:ext>
                  </a:extLst>
                </p:cNvPr>
                <p:cNvGrpSpPr/>
                <p:nvPr/>
              </p:nvGrpSpPr>
              <p:grpSpPr>
                <a:xfrm>
                  <a:off x="1662155" y="3575510"/>
                  <a:ext cx="24724" cy="38324"/>
                  <a:chOff x="1662155" y="3575510"/>
                  <a:chExt cx="24724" cy="38324"/>
                </a:xfrm>
              </p:grpSpPr>
              <p:sp>
                <p:nvSpPr>
                  <p:cNvPr id="1511" name="Freeform: Shape 1777">
                    <a:extLst>
                      <a:ext uri="{FF2B5EF4-FFF2-40B4-BE49-F238E27FC236}">
                        <a16:creationId xmlns:a16="http://schemas.microsoft.com/office/drawing/2014/main" id="{C84D3440-2E82-BEF1-A118-17F9A40D6B78}"/>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12" name="Freeform: Shape 1778">
                    <a:extLst>
                      <a:ext uri="{FF2B5EF4-FFF2-40B4-BE49-F238E27FC236}">
                        <a16:creationId xmlns:a16="http://schemas.microsoft.com/office/drawing/2014/main" id="{8EC2B5CB-5E89-5D54-10C7-04E49BCC9F75}"/>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83" name="Graphic 3">
                  <a:extLst>
                    <a:ext uri="{FF2B5EF4-FFF2-40B4-BE49-F238E27FC236}">
                      <a16:creationId xmlns:a16="http://schemas.microsoft.com/office/drawing/2014/main" id="{F2678982-93FC-BB72-2558-4C64D7550C15}"/>
                    </a:ext>
                  </a:extLst>
                </p:cNvPr>
                <p:cNvGrpSpPr/>
                <p:nvPr/>
              </p:nvGrpSpPr>
              <p:grpSpPr>
                <a:xfrm>
                  <a:off x="1639173" y="3574423"/>
                  <a:ext cx="21648" cy="33342"/>
                  <a:chOff x="1639173" y="3574423"/>
                  <a:chExt cx="21648" cy="33342"/>
                </a:xfrm>
              </p:grpSpPr>
              <p:sp>
                <p:nvSpPr>
                  <p:cNvPr id="1509" name="Freeform: Shape 1780">
                    <a:extLst>
                      <a:ext uri="{FF2B5EF4-FFF2-40B4-BE49-F238E27FC236}">
                        <a16:creationId xmlns:a16="http://schemas.microsoft.com/office/drawing/2014/main" id="{57B2D910-FFF5-4A16-7BC0-9F36E713C0A8}"/>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10" name="Freeform: Shape 1781">
                    <a:extLst>
                      <a:ext uri="{FF2B5EF4-FFF2-40B4-BE49-F238E27FC236}">
                        <a16:creationId xmlns:a16="http://schemas.microsoft.com/office/drawing/2014/main" id="{AD28A40B-70AD-3843-C4F1-DA2827DA5C51}"/>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84" name="Graphic 3">
                  <a:extLst>
                    <a:ext uri="{FF2B5EF4-FFF2-40B4-BE49-F238E27FC236}">
                      <a16:creationId xmlns:a16="http://schemas.microsoft.com/office/drawing/2014/main" id="{5C2799AF-0735-C0EA-146C-B41FF82C91E6}"/>
                    </a:ext>
                  </a:extLst>
                </p:cNvPr>
                <p:cNvGrpSpPr/>
                <p:nvPr/>
              </p:nvGrpSpPr>
              <p:grpSpPr>
                <a:xfrm>
                  <a:off x="1765454" y="3490005"/>
                  <a:ext cx="45479" cy="65475"/>
                  <a:chOff x="1765454" y="3490005"/>
                  <a:chExt cx="45479" cy="65475"/>
                </a:xfrm>
              </p:grpSpPr>
              <p:sp>
                <p:nvSpPr>
                  <p:cNvPr id="1507" name="Freeform: Shape 1783">
                    <a:extLst>
                      <a:ext uri="{FF2B5EF4-FFF2-40B4-BE49-F238E27FC236}">
                        <a16:creationId xmlns:a16="http://schemas.microsoft.com/office/drawing/2014/main" id="{4C303B80-397B-6A2D-AB7F-220791E418EA}"/>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08" name="Freeform: Shape 1784">
                    <a:extLst>
                      <a:ext uri="{FF2B5EF4-FFF2-40B4-BE49-F238E27FC236}">
                        <a16:creationId xmlns:a16="http://schemas.microsoft.com/office/drawing/2014/main" id="{89CA14FA-9C8E-0807-539B-054BDE81D20A}"/>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85" name="Freeform: Shape 1785">
                  <a:extLst>
                    <a:ext uri="{FF2B5EF4-FFF2-40B4-BE49-F238E27FC236}">
                      <a16:creationId xmlns:a16="http://schemas.microsoft.com/office/drawing/2014/main" id="{3CC302DC-D5C9-74E7-A21F-E165D7927AB0}"/>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486" name="Graphic 3">
                  <a:extLst>
                    <a:ext uri="{FF2B5EF4-FFF2-40B4-BE49-F238E27FC236}">
                      <a16:creationId xmlns:a16="http://schemas.microsoft.com/office/drawing/2014/main" id="{23CD8C89-D8AA-991D-CA7C-3FB1F3236D58}"/>
                    </a:ext>
                  </a:extLst>
                </p:cNvPr>
                <p:cNvGrpSpPr/>
                <p:nvPr/>
              </p:nvGrpSpPr>
              <p:grpSpPr>
                <a:xfrm>
                  <a:off x="1739948" y="3514441"/>
                  <a:ext cx="46454" cy="56681"/>
                  <a:chOff x="1739948" y="3514441"/>
                  <a:chExt cx="46454" cy="56681"/>
                </a:xfrm>
              </p:grpSpPr>
              <p:sp>
                <p:nvSpPr>
                  <p:cNvPr id="1505" name="Freeform: Shape 1787">
                    <a:extLst>
                      <a:ext uri="{FF2B5EF4-FFF2-40B4-BE49-F238E27FC236}">
                        <a16:creationId xmlns:a16="http://schemas.microsoft.com/office/drawing/2014/main" id="{EFEBF4BE-A851-C3C2-9B46-BFE9B946C704}"/>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06" name="Freeform: Shape 1788">
                    <a:extLst>
                      <a:ext uri="{FF2B5EF4-FFF2-40B4-BE49-F238E27FC236}">
                        <a16:creationId xmlns:a16="http://schemas.microsoft.com/office/drawing/2014/main" id="{68A231DD-6CFB-FDDA-283E-CC0E0B9BD35F}"/>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87" name="Graphic 3">
                  <a:extLst>
                    <a:ext uri="{FF2B5EF4-FFF2-40B4-BE49-F238E27FC236}">
                      <a16:creationId xmlns:a16="http://schemas.microsoft.com/office/drawing/2014/main" id="{7E58B53D-64D9-3ADD-68F3-4F153E3FB922}"/>
                    </a:ext>
                  </a:extLst>
                </p:cNvPr>
                <p:cNvGrpSpPr/>
                <p:nvPr/>
              </p:nvGrpSpPr>
              <p:grpSpPr>
                <a:xfrm>
                  <a:off x="1715308" y="3539083"/>
                  <a:ext cx="49278" cy="53177"/>
                  <a:chOff x="1715308" y="3539083"/>
                  <a:chExt cx="49278" cy="53177"/>
                </a:xfrm>
              </p:grpSpPr>
              <p:sp>
                <p:nvSpPr>
                  <p:cNvPr id="1503" name="Freeform: Shape 1790">
                    <a:extLst>
                      <a:ext uri="{FF2B5EF4-FFF2-40B4-BE49-F238E27FC236}">
                        <a16:creationId xmlns:a16="http://schemas.microsoft.com/office/drawing/2014/main" id="{250F1A28-1EDC-E999-7B4D-F5C39580B1EE}"/>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04" name="Freeform: Shape 1791">
                    <a:extLst>
                      <a:ext uri="{FF2B5EF4-FFF2-40B4-BE49-F238E27FC236}">
                        <a16:creationId xmlns:a16="http://schemas.microsoft.com/office/drawing/2014/main" id="{FE869F16-5931-0809-9161-120C18EEFA72}"/>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88" name="Graphic 3">
                  <a:extLst>
                    <a:ext uri="{FF2B5EF4-FFF2-40B4-BE49-F238E27FC236}">
                      <a16:creationId xmlns:a16="http://schemas.microsoft.com/office/drawing/2014/main" id="{25A5E77D-79FA-70C7-7B41-3A9E938A5DB2}"/>
                    </a:ext>
                  </a:extLst>
                </p:cNvPr>
                <p:cNvGrpSpPr/>
                <p:nvPr/>
              </p:nvGrpSpPr>
              <p:grpSpPr>
                <a:xfrm>
                  <a:off x="1697234" y="3567556"/>
                  <a:ext cx="47173" cy="46392"/>
                  <a:chOff x="1697234" y="3567556"/>
                  <a:chExt cx="47173" cy="46392"/>
                </a:xfrm>
              </p:grpSpPr>
              <p:sp>
                <p:nvSpPr>
                  <p:cNvPr id="1501" name="Freeform: Shape 1793">
                    <a:extLst>
                      <a:ext uri="{FF2B5EF4-FFF2-40B4-BE49-F238E27FC236}">
                        <a16:creationId xmlns:a16="http://schemas.microsoft.com/office/drawing/2014/main" id="{42674BB2-92FA-7D42-A4BE-D5D2835C1D21}"/>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02" name="Freeform: Shape 1794">
                    <a:extLst>
                      <a:ext uri="{FF2B5EF4-FFF2-40B4-BE49-F238E27FC236}">
                        <a16:creationId xmlns:a16="http://schemas.microsoft.com/office/drawing/2014/main" id="{9168979F-43A6-50CF-FC30-C30CB659A5C1}"/>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89" name="Graphic 3">
                  <a:extLst>
                    <a:ext uri="{FF2B5EF4-FFF2-40B4-BE49-F238E27FC236}">
                      <a16:creationId xmlns:a16="http://schemas.microsoft.com/office/drawing/2014/main" id="{0F40B554-6C30-2127-4029-F54C42A9F9FA}"/>
                    </a:ext>
                  </a:extLst>
                </p:cNvPr>
                <p:cNvGrpSpPr/>
                <p:nvPr/>
              </p:nvGrpSpPr>
              <p:grpSpPr>
                <a:xfrm>
                  <a:off x="1676955" y="3594121"/>
                  <a:ext cx="46899" cy="42522"/>
                  <a:chOff x="1676955" y="3594121"/>
                  <a:chExt cx="46899" cy="42522"/>
                </a:xfrm>
              </p:grpSpPr>
              <p:sp>
                <p:nvSpPr>
                  <p:cNvPr id="1499" name="Freeform: Shape 1796">
                    <a:extLst>
                      <a:ext uri="{FF2B5EF4-FFF2-40B4-BE49-F238E27FC236}">
                        <a16:creationId xmlns:a16="http://schemas.microsoft.com/office/drawing/2014/main" id="{73B3AACB-0B5E-2434-1D19-CCD17FD7B2C6}"/>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500" name="Freeform: Shape 1797">
                    <a:extLst>
                      <a:ext uri="{FF2B5EF4-FFF2-40B4-BE49-F238E27FC236}">
                        <a16:creationId xmlns:a16="http://schemas.microsoft.com/office/drawing/2014/main" id="{2B50B13C-A2BA-88F9-287B-0B4D36BF3C02}"/>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90" name="Graphic 3">
                  <a:extLst>
                    <a:ext uri="{FF2B5EF4-FFF2-40B4-BE49-F238E27FC236}">
                      <a16:creationId xmlns:a16="http://schemas.microsoft.com/office/drawing/2014/main" id="{06053C31-DA4B-2482-3584-62789184600A}"/>
                    </a:ext>
                  </a:extLst>
                </p:cNvPr>
                <p:cNvGrpSpPr/>
                <p:nvPr/>
              </p:nvGrpSpPr>
              <p:grpSpPr>
                <a:xfrm>
                  <a:off x="1663152" y="3622949"/>
                  <a:ext cx="42061" cy="35680"/>
                  <a:chOff x="1663152" y="3622949"/>
                  <a:chExt cx="42061" cy="35680"/>
                </a:xfrm>
              </p:grpSpPr>
              <p:sp>
                <p:nvSpPr>
                  <p:cNvPr id="1497" name="Freeform: Shape 1799">
                    <a:extLst>
                      <a:ext uri="{FF2B5EF4-FFF2-40B4-BE49-F238E27FC236}">
                        <a16:creationId xmlns:a16="http://schemas.microsoft.com/office/drawing/2014/main" id="{6EB79B29-A3D4-851C-AEFE-35D0372A3F5A}"/>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98" name="Freeform: Shape 1800">
                    <a:extLst>
                      <a:ext uri="{FF2B5EF4-FFF2-40B4-BE49-F238E27FC236}">
                        <a16:creationId xmlns:a16="http://schemas.microsoft.com/office/drawing/2014/main" id="{BA6EEA3E-A8E6-DA86-47DA-81EC9C8F9690}"/>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91" name="Graphic 3">
                  <a:extLst>
                    <a:ext uri="{FF2B5EF4-FFF2-40B4-BE49-F238E27FC236}">
                      <a16:creationId xmlns:a16="http://schemas.microsoft.com/office/drawing/2014/main" id="{BB147FF0-4D64-F988-13D5-A76FD3592C42}"/>
                    </a:ext>
                  </a:extLst>
                </p:cNvPr>
                <p:cNvGrpSpPr/>
                <p:nvPr/>
              </p:nvGrpSpPr>
              <p:grpSpPr>
                <a:xfrm>
                  <a:off x="1649116" y="3647729"/>
                  <a:ext cx="40239" cy="34146"/>
                  <a:chOff x="1649116" y="3647729"/>
                  <a:chExt cx="40239" cy="34146"/>
                </a:xfrm>
              </p:grpSpPr>
              <p:sp>
                <p:nvSpPr>
                  <p:cNvPr id="1495" name="Freeform: Shape 1802">
                    <a:extLst>
                      <a:ext uri="{FF2B5EF4-FFF2-40B4-BE49-F238E27FC236}">
                        <a16:creationId xmlns:a16="http://schemas.microsoft.com/office/drawing/2014/main" id="{5F8B8557-E763-51E5-22F3-CF16A0450BA7}"/>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96" name="Freeform: Shape 1803">
                    <a:extLst>
                      <a:ext uri="{FF2B5EF4-FFF2-40B4-BE49-F238E27FC236}">
                        <a16:creationId xmlns:a16="http://schemas.microsoft.com/office/drawing/2014/main" id="{4AAB5C10-2ABF-21BF-B0EC-7F643EA80939}"/>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92" name="Graphic 3">
                  <a:extLst>
                    <a:ext uri="{FF2B5EF4-FFF2-40B4-BE49-F238E27FC236}">
                      <a16:creationId xmlns:a16="http://schemas.microsoft.com/office/drawing/2014/main" id="{40107EEE-DB53-29BE-C13E-8B2749FA5DB3}"/>
                    </a:ext>
                  </a:extLst>
                </p:cNvPr>
                <p:cNvGrpSpPr/>
                <p:nvPr/>
              </p:nvGrpSpPr>
              <p:grpSpPr>
                <a:xfrm>
                  <a:off x="1638659" y="3672829"/>
                  <a:ext cx="31540" cy="26863"/>
                  <a:chOff x="1638659" y="3672829"/>
                  <a:chExt cx="31540" cy="26863"/>
                </a:xfrm>
              </p:grpSpPr>
              <p:sp>
                <p:nvSpPr>
                  <p:cNvPr id="1493" name="Freeform: Shape 1805">
                    <a:extLst>
                      <a:ext uri="{FF2B5EF4-FFF2-40B4-BE49-F238E27FC236}">
                        <a16:creationId xmlns:a16="http://schemas.microsoft.com/office/drawing/2014/main" id="{130365D1-1473-3162-5E8C-D02E54A9ABC8}"/>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94" name="Freeform: Shape 1806">
                    <a:extLst>
                      <a:ext uri="{FF2B5EF4-FFF2-40B4-BE49-F238E27FC236}">
                        <a16:creationId xmlns:a16="http://schemas.microsoft.com/office/drawing/2014/main" id="{EE26ADCF-06BB-FEC7-78D3-697AD8AFBB3D}"/>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367" name="Graphic 3">
                <a:extLst>
                  <a:ext uri="{FF2B5EF4-FFF2-40B4-BE49-F238E27FC236}">
                    <a16:creationId xmlns:a16="http://schemas.microsoft.com/office/drawing/2014/main" id="{942E2B1B-AC50-C510-B0B6-2A754F0D0983}"/>
                  </a:ext>
                </a:extLst>
              </p:cNvPr>
              <p:cNvGrpSpPr/>
              <p:nvPr/>
            </p:nvGrpSpPr>
            <p:grpSpPr>
              <a:xfrm>
                <a:off x="1341744" y="3490005"/>
                <a:ext cx="172348" cy="209687"/>
                <a:chOff x="1830484" y="3490005"/>
                <a:chExt cx="172348" cy="209687"/>
              </a:xfrm>
            </p:grpSpPr>
            <p:grpSp>
              <p:nvGrpSpPr>
                <p:cNvPr id="1452" name="Graphic 3">
                  <a:extLst>
                    <a:ext uri="{FF2B5EF4-FFF2-40B4-BE49-F238E27FC236}">
                      <a16:creationId xmlns:a16="http://schemas.microsoft.com/office/drawing/2014/main" id="{77D7E452-4A60-49C2-0B97-C0A034A2E06F}"/>
                    </a:ext>
                  </a:extLst>
                </p:cNvPr>
                <p:cNvGrpSpPr/>
                <p:nvPr/>
              </p:nvGrpSpPr>
              <p:grpSpPr>
                <a:xfrm>
                  <a:off x="1954538" y="3575521"/>
                  <a:ext cx="24746" cy="38313"/>
                  <a:chOff x="1954538" y="3575521"/>
                  <a:chExt cx="24746" cy="38313"/>
                </a:xfrm>
              </p:grpSpPr>
              <p:sp>
                <p:nvSpPr>
                  <p:cNvPr id="1480" name="Freeform: Shape 1809">
                    <a:extLst>
                      <a:ext uri="{FF2B5EF4-FFF2-40B4-BE49-F238E27FC236}">
                        <a16:creationId xmlns:a16="http://schemas.microsoft.com/office/drawing/2014/main" id="{A7E900DD-F615-F819-3EB9-B6577191B3E4}"/>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81" name="Freeform: Shape 1810">
                    <a:extLst>
                      <a:ext uri="{FF2B5EF4-FFF2-40B4-BE49-F238E27FC236}">
                        <a16:creationId xmlns:a16="http://schemas.microsoft.com/office/drawing/2014/main" id="{CC3392A4-1E2A-6C92-7865-5A2B12A5E451}"/>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3" name="Graphic 3">
                  <a:extLst>
                    <a:ext uri="{FF2B5EF4-FFF2-40B4-BE49-F238E27FC236}">
                      <a16:creationId xmlns:a16="http://schemas.microsoft.com/office/drawing/2014/main" id="{BC6E392B-68D8-C0B3-89B2-8EAB868CAC3D}"/>
                    </a:ext>
                  </a:extLst>
                </p:cNvPr>
                <p:cNvGrpSpPr/>
                <p:nvPr/>
              </p:nvGrpSpPr>
              <p:grpSpPr>
                <a:xfrm>
                  <a:off x="1980594" y="3574423"/>
                  <a:ext cx="21627" cy="33365"/>
                  <a:chOff x="1980594" y="3574423"/>
                  <a:chExt cx="21627" cy="33365"/>
                </a:xfrm>
              </p:grpSpPr>
              <p:sp>
                <p:nvSpPr>
                  <p:cNvPr id="1478" name="Freeform: Shape 1812">
                    <a:extLst>
                      <a:ext uri="{FF2B5EF4-FFF2-40B4-BE49-F238E27FC236}">
                        <a16:creationId xmlns:a16="http://schemas.microsoft.com/office/drawing/2014/main" id="{C035E54D-319B-7862-AED6-34F91B11A483}"/>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79" name="Freeform: Shape 1813">
                    <a:extLst>
                      <a:ext uri="{FF2B5EF4-FFF2-40B4-BE49-F238E27FC236}">
                        <a16:creationId xmlns:a16="http://schemas.microsoft.com/office/drawing/2014/main" id="{9A06E65A-7EE5-34A3-FBF0-EA0491F8F33E}"/>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4" name="Graphic 3">
                  <a:extLst>
                    <a:ext uri="{FF2B5EF4-FFF2-40B4-BE49-F238E27FC236}">
                      <a16:creationId xmlns:a16="http://schemas.microsoft.com/office/drawing/2014/main" id="{D71C3A56-4FF0-3483-70D6-20053B76460B}"/>
                    </a:ext>
                  </a:extLst>
                </p:cNvPr>
                <p:cNvGrpSpPr/>
                <p:nvPr/>
              </p:nvGrpSpPr>
              <p:grpSpPr>
                <a:xfrm>
                  <a:off x="1830484" y="3490005"/>
                  <a:ext cx="45623" cy="65475"/>
                  <a:chOff x="1830484" y="3490005"/>
                  <a:chExt cx="45623" cy="65475"/>
                </a:xfrm>
              </p:grpSpPr>
              <p:sp>
                <p:nvSpPr>
                  <p:cNvPr id="1476" name="Freeform: Shape 1815">
                    <a:extLst>
                      <a:ext uri="{FF2B5EF4-FFF2-40B4-BE49-F238E27FC236}">
                        <a16:creationId xmlns:a16="http://schemas.microsoft.com/office/drawing/2014/main" id="{51964F21-D33B-9F70-28FE-8D9256771A97}"/>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77" name="Freeform: Shape 1816">
                    <a:extLst>
                      <a:ext uri="{FF2B5EF4-FFF2-40B4-BE49-F238E27FC236}">
                        <a16:creationId xmlns:a16="http://schemas.microsoft.com/office/drawing/2014/main" id="{D08C783F-15F7-E6AD-D8D1-D3BE3E9E7D7D}"/>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5" name="Graphic 3">
                  <a:extLst>
                    <a:ext uri="{FF2B5EF4-FFF2-40B4-BE49-F238E27FC236}">
                      <a16:creationId xmlns:a16="http://schemas.microsoft.com/office/drawing/2014/main" id="{16E29461-D5F8-97AE-7210-6B64CCC2693F}"/>
                    </a:ext>
                  </a:extLst>
                </p:cNvPr>
                <p:cNvGrpSpPr/>
                <p:nvPr/>
              </p:nvGrpSpPr>
              <p:grpSpPr>
                <a:xfrm>
                  <a:off x="1855048" y="3514441"/>
                  <a:ext cx="46444" cy="56681"/>
                  <a:chOff x="1855048" y="3514441"/>
                  <a:chExt cx="46444" cy="56681"/>
                </a:xfrm>
              </p:grpSpPr>
              <p:sp>
                <p:nvSpPr>
                  <p:cNvPr id="1474" name="Freeform: Shape 1818">
                    <a:extLst>
                      <a:ext uri="{FF2B5EF4-FFF2-40B4-BE49-F238E27FC236}">
                        <a16:creationId xmlns:a16="http://schemas.microsoft.com/office/drawing/2014/main" id="{1B0E7708-1C6E-891D-F74F-5C6E1393945F}"/>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75" name="Freeform: Shape 1819">
                    <a:extLst>
                      <a:ext uri="{FF2B5EF4-FFF2-40B4-BE49-F238E27FC236}">
                        <a16:creationId xmlns:a16="http://schemas.microsoft.com/office/drawing/2014/main" id="{3CC74260-B5A6-3934-243E-F8F6973CC222}"/>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6" name="Graphic 3">
                  <a:extLst>
                    <a:ext uri="{FF2B5EF4-FFF2-40B4-BE49-F238E27FC236}">
                      <a16:creationId xmlns:a16="http://schemas.microsoft.com/office/drawing/2014/main" id="{9B322D31-ACD1-282A-EE71-CCE60E1C459A}"/>
                    </a:ext>
                  </a:extLst>
                </p:cNvPr>
                <p:cNvGrpSpPr/>
                <p:nvPr/>
              </p:nvGrpSpPr>
              <p:grpSpPr>
                <a:xfrm>
                  <a:off x="1876898" y="3539106"/>
                  <a:ext cx="49254" cy="53177"/>
                  <a:chOff x="1876898" y="3539106"/>
                  <a:chExt cx="49254" cy="53177"/>
                </a:xfrm>
              </p:grpSpPr>
              <p:sp>
                <p:nvSpPr>
                  <p:cNvPr id="1472" name="Freeform: Shape 1821">
                    <a:extLst>
                      <a:ext uri="{FF2B5EF4-FFF2-40B4-BE49-F238E27FC236}">
                        <a16:creationId xmlns:a16="http://schemas.microsoft.com/office/drawing/2014/main" id="{1740AF83-C942-BC65-C24A-9DA4E8BCFA0B}"/>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73" name="Freeform: Shape 1822">
                    <a:extLst>
                      <a:ext uri="{FF2B5EF4-FFF2-40B4-BE49-F238E27FC236}">
                        <a16:creationId xmlns:a16="http://schemas.microsoft.com/office/drawing/2014/main" id="{D3A2D495-F0DC-0EB7-896D-49A860C55FA7}"/>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7" name="Graphic 3">
                  <a:extLst>
                    <a:ext uri="{FF2B5EF4-FFF2-40B4-BE49-F238E27FC236}">
                      <a16:creationId xmlns:a16="http://schemas.microsoft.com/office/drawing/2014/main" id="{8B5BBE00-DBAD-94F0-9400-9ED7CAF7D127}"/>
                    </a:ext>
                  </a:extLst>
                </p:cNvPr>
                <p:cNvGrpSpPr/>
                <p:nvPr/>
              </p:nvGrpSpPr>
              <p:grpSpPr>
                <a:xfrm>
                  <a:off x="1897042" y="3567537"/>
                  <a:ext cx="47164" cy="46388"/>
                  <a:chOff x="1897042" y="3567537"/>
                  <a:chExt cx="47164" cy="46388"/>
                </a:xfrm>
              </p:grpSpPr>
              <p:sp>
                <p:nvSpPr>
                  <p:cNvPr id="1470" name="Freeform: Shape 1824">
                    <a:extLst>
                      <a:ext uri="{FF2B5EF4-FFF2-40B4-BE49-F238E27FC236}">
                        <a16:creationId xmlns:a16="http://schemas.microsoft.com/office/drawing/2014/main" id="{29F4B7C7-0D78-7141-351C-9CF70A8F4C15}"/>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71" name="Freeform: Shape 1825">
                    <a:extLst>
                      <a:ext uri="{FF2B5EF4-FFF2-40B4-BE49-F238E27FC236}">
                        <a16:creationId xmlns:a16="http://schemas.microsoft.com/office/drawing/2014/main" id="{4B06736D-9E3B-07AA-E18A-CB88C2A250FA}"/>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8" name="Graphic 3">
                  <a:extLst>
                    <a:ext uri="{FF2B5EF4-FFF2-40B4-BE49-F238E27FC236}">
                      <a16:creationId xmlns:a16="http://schemas.microsoft.com/office/drawing/2014/main" id="{C61F40C7-CD04-DCC5-186A-FAE8062C139F}"/>
                    </a:ext>
                  </a:extLst>
                </p:cNvPr>
                <p:cNvGrpSpPr/>
                <p:nvPr/>
              </p:nvGrpSpPr>
              <p:grpSpPr>
                <a:xfrm>
                  <a:off x="1917559" y="3594118"/>
                  <a:ext cx="46922" cy="42549"/>
                  <a:chOff x="1917559" y="3594118"/>
                  <a:chExt cx="46922" cy="42549"/>
                </a:xfrm>
              </p:grpSpPr>
              <p:sp>
                <p:nvSpPr>
                  <p:cNvPr id="1468" name="Freeform: Shape 1827">
                    <a:extLst>
                      <a:ext uri="{FF2B5EF4-FFF2-40B4-BE49-F238E27FC236}">
                        <a16:creationId xmlns:a16="http://schemas.microsoft.com/office/drawing/2014/main" id="{F71A69EB-B135-0411-3F54-972D7B2644FC}"/>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69" name="Freeform: Shape 1828">
                    <a:extLst>
                      <a:ext uri="{FF2B5EF4-FFF2-40B4-BE49-F238E27FC236}">
                        <a16:creationId xmlns:a16="http://schemas.microsoft.com/office/drawing/2014/main" id="{DAB388D0-AC36-1EBF-245E-78699581B521}"/>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59" name="Graphic 3">
                  <a:extLst>
                    <a:ext uri="{FF2B5EF4-FFF2-40B4-BE49-F238E27FC236}">
                      <a16:creationId xmlns:a16="http://schemas.microsoft.com/office/drawing/2014/main" id="{2E11CE79-90CE-EC73-36AD-0533DE648DBB}"/>
                    </a:ext>
                  </a:extLst>
                </p:cNvPr>
                <p:cNvGrpSpPr/>
                <p:nvPr/>
              </p:nvGrpSpPr>
              <p:grpSpPr>
                <a:xfrm>
                  <a:off x="1936181" y="3622949"/>
                  <a:ext cx="42067" cy="35680"/>
                  <a:chOff x="1936181" y="3622949"/>
                  <a:chExt cx="42067" cy="35680"/>
                </a:xfrm>
              </p:grpSpPr>
              <p:sp>
                <p:nvSpPr>
                  <p:cNvPr id="1466" name="Freeform: Shape 1830">
                    <a:extLst>
                      <a:ext uri="{FF2B5EF4-FFF2-40B4-BE49-F238E27FC236}">
                        <a16:creationId xmlns:a16="http://schemas.microsoft.com/office/drawing/2014/main" id="{8CEA253D-939C-FDCA-C747-285B39D70F61}"/>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67" name="Freeform: Shape 1831">
                    <a:extLst>
                      <a:ext uri="{FF2B5EF4-FFF2-40B4-BE49-F238E27FC236}">
                        <a16:creationId xmlns:a16="http://schemas.microsoft.com/office/drawing/2014/main" id="{704B2534-6004-1E38-A95B-D31CFB0649D2}"/>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60" name="Graphic 3">
                  <a:extLst>
                    <a:ext uri="{FF2B5EF4-FFF2-40B4-BE49-F238E27FC236}">
                      <a16:creationId xmlns:a16="http://schemas.microsoft.com/office/drawing/2014/main" id="{B5BD563D-DBE2-14F4-2951-FA16472972BD}"/>
                    </a:ext>
                  </a:extLst>
                </p:cNvPr>
                <p:cNvGrpSpPr/>
                <p:nvPr/>
              </p:nvGrpSpPr>
              <p:grpSpPr>
                <a:xfrm>
                  <a:off x="1952084" y="3647729"/>
                  <a:ext cx="40262" cy="34123"/>
                  <a:chOff x="1952084" y="3647729"/>
                  <a:chExt cx="40262" cy="34123"/>
                </a:xfrm>
              </p:grpSpPr>
              <p:sp>
                <p:nvSpPr>
                  <p:cNvPr id="1464" name="Freeform: Shape 1833">
                    <a:extLst>
                      <a:ext uri="{FF2B5EF4-FFF2-40B4-BE49-F238E27FC236}">
                        <a16:creationId xmlns:a16="http://schemas.microsoft.com/office/drawing/2014/main" id="{8A976896-78BD-31D2-7690-5CFB76485FDE}"/>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65" name="Freeform: Shape 1834">
                    <a:extLst>
                      <a:ext uri="{FF2B5EF4-FFF2-40B4-BE49-F238E27FC236}">
                        <a16:creationId xmlns:a16="http://schemas.microsoft.com/office/drawing/2014/main" id="{356C3B67-32FE-3B41-03E2-234BB7FEB9DC}"/>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61" name="Graphic 3">
                  <a:extLst>
                    <a:ext uri="{FF2B5EF4-FFF2-40B4-BE49-F238E27FC236}">
                      <a16:creationId xmlns:a16="http://schemas.microsoft.com/office/drawing/2014/main" id="{18B45507-418F-235B-30B9-4C520581B5B2}"/>
                    </a:ext>
                  </a:extLst>
                </p:cNvPr>
                <p:cNvGrpSpPr/>
                <p:nvPr/>
              </p:nvGrpSpPr>
              <p:grpSpPr>
                <a:xfrm>
                  <a:off x="1971275" y="3672829"/>
                  <a:ext cx="31557" cy="26863"/>
                  <a:chOff x="1971275" y="3672829"/>
                  <a:chExt cx="31557" cy="26863"/>
                </a:xfrm>
              </p:grpSpPr>
              <p:sp>
                <p:nvSpPr>
                  <p:cNvPr id="1462" name="Freeform: Shape 1836">
                    <a:extLst>
                      <a:ext uri="{FF2B5EF4-FFF2-40B4-BE49-F238E27FC236}">
                        <a16:creationId xmlns:a16="http://schemas.microsoft.com/office/drawing/2014/main" id="{314D9BEC-69D8-11BC-BE38-5FFE2144A283}"/>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63" name="Freeform: Shape 1837">
                    <a:extLst>
                      <a:ext uri="{FF2B5EF4-FFF2-40B4-BE49-F238E27FC236}">
                        <a16:creationId xmlns:a16="http://schemas.microsoft.com/office/drawing/2014/main" id="{8B1E8CA7-6649-DBCC-1A37-24B934461852}"/>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368" name="Graphic 3">
                <a:extLst>
                  <a:ext uri="{FF2B5EF4-FFF2-40B4-BE49-F238E27FC236}">
                    <a16:creationId xmlns:a16="http://schemas.microsoft.com/office/drawing/2014/main" id="{33409FFA-4BEB-0C7C-EC77-17911D66928F}"/>
                  </a:ext>
                </a:extLst>
              </p:cNvPr>
              <p:cNvGrpSpPr/>
              <p:nvPr/>
            </p:nvGrpSpPr>
            <p:grpSpPr>
              <a:xfrm>
                <a:off x="1358049" y="3491202"/>
                <a:ext cx="154776" cy="200955"/>
                <a:chOff x="1846789" y="3491202"/>
                <a:chExt cx="154776" cy="200955"/>
              </a:xfrm>
              <a:solidFill>
                <a:srgbClr val="F9DD99"/>
              </a:solidFill>
            </p:grpSpPr>
            <p:sp>
              <p:nvSpPr>
                <p:cNvPr id="1442" name="Freeform: Shape 1839">
                  <a:extLst>
                    <a:ext uri="{FF2B5EF4-FFF2-40B4-BE49-F238E27FC236}">
                      <a16:creationId xmlns:a16="http://schemas.microsoft.com/office/drawing/2014/main" id="{E29DBC9F-763A-27BF-DAC3-619A49A92D72}"/>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3" name="Freeform: Shape 1840">
                  <a:extLst>
                    <a:ext uri="{FF2B5EF4-FFF2-40B4-BE49-F238E27FC236}">
                      <a16:creationId xmlns:a16="http://schemas.microsoft.com/office/drawing/2014/main" id="{0400D431-3A5B-DF09-75D3-109CACA3D09B}"/>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4" name="Freeform: Shape 1841">
                  <a:extLst>
                    <a:ext uri="{FF2B5EF4-FFF2-40B4-BE49-F238E27FC236}">
                      <a16:creationId xmlns:a16="http://schemas.microsoft.com/office/drawing/2014/main" id="{5977155F-4836-90B8-B7D9-F49138C17A85}"/>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5" name="Freeform: Shape 1842">
                  <a:extLst>
                    <a:ext uri="{FF2B5EF4-FFF2-40B4-BE49-F238E27FC236}">
                      <a16:creationId xmlns:a16="http://schemas.microsoft.com/office/drawing/2014/main" id="{08FAC9F1-58F6-1894-53AF-C1260FC3A663}"/>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6" name="Freeform: Shape 1843">
                  <a:extLst>
                    <a:ext uri="{FF2B5EF4-FFF2-40B4-BE49-F238E27FC236}">
                      <a16:creationId xmlns:a16="http://schemas.microsoft.com/office/drawing/2014/main" id="{EA6B2E7B-4FB1-1309-F08F-764FADA60DEB}"/>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7" name="Freeform: Shape 1844">
                  <a:extLst>
                    <a:ext uri="{FF2B5EF4-FFF2-40B4-BE49-F238E27FC236}">
                      <a16:creationId xmlns:a16="http://schemas.microsoft.com/office/drawing/2014/main" id="{89A6CDD5-0E38-AECE-E20E-F48BB1DAA4E3}"/>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8" name="Freeform: Shape 1845">
                  <a:extLst>
                    <a:ext uri="{FF2B5EF4-FFF2-40B4-BE49-F238E27FC236}">
                      <a16:creationId xmlns:a16="http://schemas.microsoft.com/office/drawing/2014/main" id="{309A06E1-F302-2CD0-DB97-D1A5193DA938}"/>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9" name="Freeform: Shape 1846">
                  <a:extLst>
                    <a:ext uri="{FF2B5EF4-FFF2-40B4-BE49-F238E27FC236}">
                      <a16:creationId xmlns:a16="http://schemas.microsoft.com/office/drawing/2014/main" id="{C7A0BB56-B1D7-D778-5BD3-317E83F347B8}"/>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50" name="Freeform: Shape 1847">
                  <a:extLst>
                    <a:ext uri="{FF2B5EF4-FFF2-40B4-BE49-F238E27FC236}">
                      <a16:creationId xmlns:a16="http://schemas.microsoft.com/office/drawing/2014/main" id="{CFBFBF99-7353-C00B-E0BB-11761C3BFD10}"/>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51" name="Freeform: Shape 1848">
                  <a:extLst>
                    <a:ext uri="{FF2B5EF4-FFF2-40B4-BE49-F238E27FC236}">
                      <a16:creationId xmlns:a16="http://schemas.microsoft.com/office/drawing/2014/main" id="{4160B4E4-8693-F4E6-27D2-03ADD6CB529C}"/>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369" name="Graphic 3">
                <a:extLst>
                  <a:ext uri="{FF2B5EF4-FFF2-40B4-BE49-F238E27FC236}">
                    <a16:creationId xmlns:a16="http://schemas.microsoft.com/office/drawing/2014/main" id="{2DF2299C-6A5D-D8CB-0C62-CDB02645114C}"/>
                  </a:ext>
                </a:extLst>
              </p:cNvPr>
              <p:cNvGrpSpPr/>
              <p:nvPr/>
            </p:nvGrpSpPr>
            <p:grpSpPr>
              <a:xfrm>
                <a:off x="1151668" y="3536495"/>
                <a:ext cx="144779" cy="161976"/>
                <a:chOff x="1640408" y="3536495"/>
                <a:chExt cx="144779" cy="161976"/>
              </a:xfrm>
              <a:solidFill>
                <a:srgbClr val="F9DD99">
                  <a:alpha val="30000"/>
                </a:srgbClr>
              </a:solidFill>
            </p:grpSpPr>
            <p:sp>
              <p:nvSpPr>
                <p:cNvPr id="1433" name="Freeform: Shape 1850">
                  <a:extLst>
                    <a:ext uri="{FF2B5EF4-FFF2-40B4-BE49-F238E27FC236}">
                      <a16:creationId xmlns:a16="http://schemas.microsoft.com/office/drawing/2014/main" id="{ADBC70D2-24E6-21C3-1BC2-D2FFA96FAF5C}"/>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4" name="Freeform: Shape 1851">
                  <a:extLst>
                    <a:ext uri="{FF2B5EF4-FFF2-40B4-BE49-F238E27FC236}">
                      <a16:creationId xmlns:a16="http://schemas.microsoft.com/office/drawing/2014/main" id="{1A106EF5-5DFA-65AD-6974-F40FE9D7A42D}"/>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5" name="Freeform: Shape 1852">
                  <a:extLst>
                    <a:ext uri="{FF2B5EF4-FFF2-40B4-BE49-F238E27FC236}">
                      <a16:creationId xmlns:a16="http://schemas.microsoft.com/office/drawing/2014/main" id="{7F3F098E-14A7-7BF5-E2FF-A0EFAE625198}"/>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6" name="Freeform: Shape 1853">
                  <a:extLst>
                    <a:ext uri="{FF2B5EF4-FFF2-40B4-BE49-F238E27FC236}">
                      <a16:creationId xmlns:a16="http://schemas.microsoft.com/office/drawing/2014/main" id="{F85CC879-C92A-D710-23D9-0B3DDABDE8C9}"/>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7" name="Freeform: Shape 1854">
                  <a:extLst>
                    <a:ext uri="{FF2B5EF4-FFF2-40B4-BE49-F238E27FC236}">
                      <a16:creationId xmlns:a16="http://schemas.microsoft.com/office/drawing/2014/main" id="{0648C8E8-2BFA-AF97-ED65-50952393633D}"/>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8" name="Freeform: Shape 1855">
                  <a:extLst>
                    <a:ext uri="{FF2B5EF4-FFF2-40B4-BE49-F238E27FC236}">
                      <a16:creationId xmlns:a16="http://schemas.microsoft.com/office/drawing/2014/main" id="{6F0CC09F-086D-C0B1-70E4-A94D4C6BFD3E}"/>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9" name="Freeform: Shape 1856">
                  <a:extLst>
                    <a:ext uri="{FF2B5EF4-FFF2-40B4-BE49-F238E27FC236}">
                      <a16:creationId xmlns:a16="http://schemas.microsoft.com/office/drawing/2014/main" id="{8AB9F351-7C9E-9590-DFB7-3270FA1BD61C}"/>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0" name="Freeform: Shape 1857">
                  <a:extLst>
                    <a:ext uri="{FF2B5EF4-FFF2-40B4-BE49-F238E27FC236}">
                      <a16:creationId xmlns:a16="http://schemas.microsoft.com/office/drawing/2014/main" id="{9749E05C-DCE5-9F5F-3C50-62B20E0E0C7D}"/>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41" name="Freeform: Shape 1858">
                  <a:extLst>
                    <a:ext uri="{FF2B5EF4-FFF2-40B4-BE49-F238E27FC236}">
                      <a16:creationId xmlns:a16="http://schemas.microsoft.com/office/drawing/2014/main" id="{2496AB22-E6AD-5647-9EF1-9B4C5A7AF21D}"/>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370" name="Freeform: Shape 1859">
                <a:extLst>
                  <a:ext uri="{FF2B5EF4-FFF2-40B4-BE49-F238E27FC236}">
                    <a16:creationId xmlns:a16="http://schemas.microsoft.com/office/drawing/2014/main" id="{36267585-3313-1ED9-ED57-ACB16882962E}"/>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1" name="Freeform: Shape 1860">
                <a:extLst>
                  <a:ext uri="{FF2B5EF4-FFF2-40B4-BE49-F238E27FC236}">
                    <a16:creationId xmlns:a16="http://schemas.microsoft.com/office/drawing/2014/main" id="{4E9D6BF4-8552-4025-DB37-683790E7D866}"/>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2" name="Freeform: Shape 1861">
                <a:extLst>
                  <a:ext uri="{FF2B5EF4-FFF2-40B4-BE49-F238E27FC236}">
                    <a16:creationId xmlns:a16="http://schemas.microsoft.com/office/drawing/2014/main" id="{DB39E4E4-A227-0952-34A1-7D44D7BD3A2E}"/>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3" name="Freeform: Shape 1862">
                <a:extLst>
                  <a:ext uri="{FF2B5EF4-FFF2-40B4-BE49-F238E27FC236}">
                    <a16:creationId xmlns:a16="http://schemas.microsoft.com/office/drawing/2014/main" id="{0C07E5CE-B6E9-5021-381F-5E64D8F0D2EC}"/>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4" name="Freeform: Shape 1863">
                <a:extLst>
                  <a:ext uri="{FF2B5EF4-FFF2-40B4-BE49-F238E27FC236}">
                    <a16:creationId xmlns:a16="http://schemas.microsoft.com/office/drawing/2014/main" id="{DD430F01-5E3E-7099-4D8D-41E5C0C9B92E}"/>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5" name="Freeform: Shape 1864">
                <a:extLst>
                  <a:ext uri="{FF2B5EF4-FFF2-40B4-BE49-F238E27FC236}">
                    <a16:creationId xmlns:a16="http://schemas.microsoft.com/office/drawing/2014/main" id="{92812DE0-05A2-9E4D-5546-31DFC27E243C}"/>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6" name="Freeform: Shape 1865">
                <a:extLst>
                  <a:ext uri="{FF2B5EF4-FFF2-40B4-BE49-F238E27FC236}">
                    <a16:creationId xmlns:a16="http://schemas.microsoft.com/office/drawing/2014/main" id="{1A3A44FF-016C-1BD8-A129-016C4A05C9DC}"/>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7" name="Freeform: Shape 1866">
                <a:extLst>
                  <a:ext uri="{FF2B5EF4-FFF2-40B4-BE49-F238E27FC236}">
                    <a16:creationId xmlns:a16="http://schemas.microsoft.com/office/drawing/2014/main" id="{3A82C879-73A5-FFA3-8B77-3B422F3B9DE2}"/>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8" name="Freeform: Shape 1867">
                <a:extLst>
                  <a:ext uri="{FF2B5EF4-FFF2-40B4-BE49-F238E27FC236}">
                    <a16:creationId xmlns:a16="http://schemas.microsoft.com/office/drawing/2014/main" id="{20CAF63A-B6BF-E021-6A1F-0E294F1E5297}"/>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79" name="Freeform: Shape 1868">
                <a:extLst>
                  <a:ext uri="{FF2B5EF4-FFF2-40B4-BE49-F238E27FC236}">
                    <a16:creationId xmlns:a16="http://schemas.microsoft.com/office/drawing/2014/main" id="{1AA4BF40-EBA1-A91E-CA2C-1A43258260A3}"/>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0" name="Freeform: Shape 1869">
                <a:extLst>
                  <a:ext uri="{FF2B5EF4-FFF2-40B4-BE49-F238E27FC236}">
                    <a16:creationId xmlns:a16="http://schemas.microsoft.com/office/drawing/2014/main" id="{3297CA2B-5D56-0AA0-3E22-F1CF9A218FD1}"/>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1" name="Freeform: Shape 1870">
                <a:extLst>
                  <a:ext uri="{FF2B5EF4-FFF2-40B4-BE49-F238E27FC236}">
                    <a16:creationId xmlns:a16="http://schemas.microsoft.com/office/drawing/2014/main" id="{56FC0609-F437-DA1C-6278-3C792272F419}"/>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2" name="Freeform: Shape 1871">
                <a:extLst>
                  <a:ext uri="{FF2B5EF4-FFF2-40B4-BE49-F238E27FC236}">
                    <a16:creationId xmlns:a16="http://schemas.microsoft.com/office/drawing/2014/main" id="{E7366586-B2C0-CEE7-30E2-96EF79415594}"/>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3" name="Freeform: Shape 1872">
                <a:extLst>
                  <a:ext uri="{FF2B5EF4-FFF2-40B4-BE49-F238E27FC236}">
                    <a16:creationId xmlns:a16="http://schemas.microsoft.com/office/drawing/2014/main" id="{98F18190-E465-4DE0-3D30-3C0F1C5525FF}"/>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4" name="Freeform: Shape 1873">
                <a:extLst>
                  <a:ext uri="{FF2B5EF4-FFF2-40B4-BE49-F238E27FC236}">
                    <a16:creationId xmlns:a16="http://schemas.microsoft.com/office/drawing/2014/main" id="{17878AA6-C989-4598-86E5-39A98E1FEC82}"/>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5" name="Freeform: Shape 1874">
                <a:extLst>
                  <a:ext uri="{FF2B5EF4-FFF2-40B4-BE49-F238E27FC236}">
                    <a16:creationId xmlns:a16="http://schemas.microsoft.com/office/drawing/2014/main" id="{6C13FC17-1A43-2107-994D-3882B45ED16E}"/>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6" name="Freeform: Shape 1875">
                <a:extLst>
                  <a:ext uri="{FF2B5EF4-FFF2-40B4-BE49-F238E27FC236}">
                    <a16:creationId xmlns:a16="http://schemas.microsoft.com/office/drawing/2014/main" id="{D9FE9C5B-07FF-9975-9048-28A2EBA96626}"/>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7" name="Freeform: Shape 1876">
                <a:extLst>
                  <a:ext uri="{FF2B5EF4-FFF2-40B4-BE49-F238E27FC236}">
                    <a16:creationId xmlns:a16="http://schemas.microsoft.com/office/drawing/2014/main" id="{F63F8129-A0D8-8F4F-52B2-B8FDAC132D9E}"/>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8" name="Freeform: Shape 1877">
                <a:extLst>
                  <a:ext uri="{FF2B5EF4-FFF2-40B4-BE49-F238E27FC236}">
                    <a16:creationId xmlns:a16="http://schemas.microsoft.com/office/drawing/2014/main" id="{DEB477EF-C720-221C-F0B7-509F1836DF84}"/>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89" name="Freeform: Shape 1878">
                <a:extLst>
                  <a:ext uri="{FF2B5EF4-FFF2-40B4-BE49-F238E27FC236}">
                    <a16:creationId xmlns:a16="http://schemas.microsoft.com/office/drawing/2014/main" id="{E36EC868-E73A-5117-749C-77C65963E0DD}"/>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90" name="Freeform: Shape 1879">
                <a:extLst>
                  <a:ext uri="{FF2B5EF4-FFF2-40B4-BE49-F238E27FC236}">
                    <a16:creationId xmlns:a16="http://schemas.microsoft.com/office/drawing/2014/main" id="{234CA3A9-C408-1749-38CA-3EAE352B5F74}"/>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91" name="Freeform: Shape 1880">
                <a:extLst>
                  <a:ext uri="{FF2B5EF4-FFF2-40B4-BE49-F238E27FC236}">
                    <a16:creationId xmlns:a16="http://schemas.microsoft.com/office/drawing/2014/main" id="{8FB371C7-56BB-8FDC-DCBC-0528AE3A3681}"/>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92" name="Freeform: Shape 1881">
                <a:extLst>
                  <a:ext uri="{FF2B5EF4-FFF2-40B4-BE49-F238E27FC236}">
                    <a16:creationId xmlns:a16="http://schemas.microsoft.com/office/drawing/2014/main" id="{B0CBF021-9A47-62B0-3AD4-6B1608061F96}"/>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93" name="Freeform: Shape 1882">
                <a:extLst>
                  <a:ext uri="{FF2B5EF4-FFF2-40B4-BE49-F238E27FC236}">
                    <a16:creationId xmlns:a16="http://schemas.microsoft.com/office/drawing/2014/main" id="{B952D73E-38AA-C190-890C-097AFC58A156}"/>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394" name="Freeform: Shape 1883">
                <a:extLst>
                  <a:ext uri="{FF2B5EF4-FFF2-40B4-BE49-F238E27FC236}">
                    <a16:creationId xmlns:a16="http://schemas.microsoft.com/office/drawing/2014/main" id="{2808296E-F58B-CE8D-17B4-0495E824E48B}"/>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395" name="Graphic 3">
                <a:extLst>
                  <a:ext uri="{FF2B5EF4-FFF2-40B4-BE49-F238E27FC236}">
                    <a16:creationId xmlns:a16="http://schemas.microsoft.com/office/drawing/2014/main" id="{77B4DFC6-88D3-C5A7-3BE2-519FD20B87FA}"/>
                  </a:ext>
                </a:extLst>
              </p:cNvPr>
              <p:cNvGrpSpPr/>
              <p:nvPr/>
            </p:nvGrpSpPr>
            <p:grpSpPr>
              <a:xfrm>
                <a:off x="1225165" y="3407765"/>
                <a:ext cx="34785" cy="304614"/>
                <a:chOff x="1713905" y="3407765"/>
                <a:chExt cx="34785" cy="304614"/>
              </a:xfrm>
            </p:grpSpPr>
            <p:sp>
              <p:nvSpPr>
                <p:cNvPr id="1431" name="Freeform: Shape 1885">
                  <a:extLst>
                    <a:ext uri="{FF2B5EF4-FFF2-40B4-BE49-F238E27FC236}">
                      <a16:creationId xmlns:a16="http://schemas.microsoft.com/office/drawing/2014/main" id="{531E8C80-5527-3171-2637-63C2D8C770C8}"/>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2" name="Freeform: Shape 1886">
                  <a:extLst>
                    <a:ext uri="{FF2B5EF4-FFF2-40B4-BE49-F238E27FC236}">
                      <a16:creationId xmlns:a16="http://schemas.microsoft.com/office/drawing/2014/main" id="{21834531-DFD2-9E77-AE17-8379D38E4293}"/>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396" name="Freeform: Shape 1887">
                <a:extLst>
                  <a:ext uri="{FF2B5EF4-FFF2-40B4-BE49-F238E27FC236}">
                    <a16:creationId xmlns:a16="http://schemas.microsoft.com/office/drawing/2014/main" id="{C4F9D0B6-A574-2979-CEC8-0DE911D90CC1}"/>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397" name="Graphic 3">
                <a:extLst>
                  <a:ext uri="{FF2B5EF4-FFF2-40B4-BE49-F238E27FC236}">
                    <a16:creationId xmlns:a16="http://schemas.microsoft.com/office/drawing/2014/main" id="{91F5E6DD-98D5-A42B-7FFC-E12071EF7736}"/>
                  </a:ext>
                </a:extLst>
              </p:cNvPr>
              <p:cNvGrpSpPr/>
              <p:nvPr/>
            </p:nvGrpSpPr>
            <p:grpSpPr>
              <a:xfrm>
                <a:off x="1295986" y="3308739"/>
                <a:ext cx="70569" cy="26016"/>
                <a:chOff x="1784726" y="3308739"/>
                <a:chExt cx="70569" cy="26016"/>
              </a:xfrm>
            </p:grpSpPr>
            <p:grpSp>
              <p:nvGrpSpPr>
                <p:cNvPr id="1426" name="Graphic 3">
                  <a:extLst>
                    <a:ext uri="{FF2B5EF4-FFF2-40B4-BE49-F238E27FC236}">
                      <a16:creationId xmlns:a16="http://schemas.microsoft.com/office/drawing/2014/main" id="{DD0A6447-71FB-0A55-A1D2-B2E197755FFA}"/>
                    </a:ext>
                  </a:extLst>
                </p:cNvPr>
                <p:cNvGrpSpPr/>
                <p:nvPr/>
              </p:nvGrpSpPr>
              <p:grpSpPr>
                <a:xfrm>
                  <a:off x="1784726" y="3308739"/>
                  <a:ext cx="70569" cy="26016"/>
                  <a:chOff x="1784726" y="3308739"/>
                  <a:chExt cx="70569" cy="26016"/>
                </a:xfrm>
              </p:grpSpPr>
              <p:sp>
                <p:nvSpPr>
                  <p:cNvPr id="1429" name="Freeform: Shape 2217">
                    <a:extLst>
                      <a:ext uri="{FF2B5EF4-FFF2-40B4-BE49-F238E27FC236}">
                        <a16:creationId xmlns:a16="http://schemas.microsoft.com/office/drawing/2014/main" id="{C29FA03B-76FF-A2F9-3473-415CD2823016}"/>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30" name="Freeform: Shape 2218">
                    <a:extLst>
                      <a:ext uri="{FF2B5EF4-FFF2-40B4-BE49-F238E27FC236}">
                        <a16:creationId xmlns:a16="http://schemas.microsoft.com/office/drawing/2014/main" id="{3992E600-B8C5-3BE2-8242-382630CF5719}"/>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27" name="Freeform: Shape 2219">
                  <a:extLst>
                    <a:ext uri="{FF2B5EF4-FFF2-40B4-BE49-F238E27FC236}">
                      <a16:creationId xmlns:a16="http://schemas.microsoft.com/office/drawing/2014/main" id="{1F6EF25F-1F83-359C-D4A3-91EC191FBA13}"/>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28" name="Freeform: Shape 2220">
                  <a:extLst>
                    <a:ext uri="{FF2B5EF4-FFF2-40B4-BE49-F238E27FC236}">
                      <a16:creationId xmlns:a16="http://schemas.microsoft.com/office/drawing/2014/main" id="{658649EE-E13A-873B-0660-01AA89F8166E}"/>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398" name="Graphic 3">
                <a:extLst>
                  <a:ext uri="{FF2B5EF4-FFF2-40B4-BE49-F238E27FC236}">
                    <a16:creationId xmlns:a16="http://schemas.microsoft.com/office/drawing/2014/main" id="{A1E65F22-1C9A-4A61-BCA2-7BA6A040EEC9}"/>
                  </a:ext>
                </a:extLst>
              </p:cNvPr>
              <p:cNvGrpSpPr/>
              <p:nvPr/>
            </p:nvGrpSpPr>
            <p:grpSpPr>
              <a:xfrm>
                <a:off x="1295986" y="3274798"/>
                <a:ext cx="70569" cy="26016"/>
                <a:chOff x="1784726" y="3274798"/>
                <a:chExt cx="70569" cy="26016"/>
              </a:xfrm>
            </p:grpSpPr>
            <p:grpSp>
              <p:nvGrpSpPr>
                <p:cNvPr id="1421" name="Graphic 3">
                  <a:extLst>
                    <a:ext uri="{FF2B5EF4-FFF2-40B4-BE49-F238E27FC236}">
                      <a16:creationId xmlns:a16="http://schemas.microsoft.com/office/drawing/2014/main" id="{89997599-6C60-FB82-B89D-CA3FECE9CDFA}"/>
                    </a:ext>
                  </a:extLst>
                </p:cNvPr>
                <p:cNvGrpSpPr/>
                <p:nvPr/>
              </p:nvGrpSpPr>
              <p:grpSpPr>
                <a:xfrm>
                  <a:off x="1784726" y="3274798"/>
                  <a:ext cx="70569" cy="26016"/>
                  <a:chOff x="1784726" y="3274798"/>
                  <a:chExt cx="70569" cy="26016"/>
                </a:xfrm>
              </p:grpSpPr>
              <p:sp>
                <p:nvSpPr>
                  <p:cNvPr id="1424" name="Freeform: Shape 2223">
                    <a:extLst>
                      <a:ext uri="{FF2B5EF4-FFF2-40B4-BE49-F238E27FC236}">
                        <a16:creationId xmlns:a16="http://schemas.microsoft.com/office/drawing/2014/main" id="{3FDD9234-DCE2-B9F5-8716-63E8C059CD68}"/>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25" name="Freeform: Shape 2224">
                    <a:extLst>
                      <a:ext uri="{FF2B5EF4-FFF2-40B4-BE49-F238E27FC236}">
                        <a16:creationId xmlns:a16="http://schemas.microsoft.com/office/drawing/2014/main" id="{9480C044-D1C1-261F-CFB3-0F279FF4F00A}"/>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22" name="Freeform: Shape 2225">
                  <a:extLst>
                    <a:ext uri="{FF2B5EF4-FFF2-40B4-BE49-F238E27FC236}">
                      <a16:creationId xmlns:a16="http://schemas.microsoft.com/office/drawing/2014/main" id="{FA1A7AF4-CB0F-58C1-45EB-DC4A87632A42}"/>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23" name="Freeform: Shape 2226">
                  <a:extLst>
                    <a:ext uri="{FF2B5EF4-FFF2-40B4-BE49-F238E27FC236}">
                      <a16:creationId xmlns:a16="http://schemas.microsoft.com/office/drawing/2014/main" id="{A27EB056-5FFF-D0F7-13D6-645DC0E3C827}"/>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399" name="Graphic 3">
                <a:extLst>
                  <a:ext uri="{FF2B5EF4-FFF2-40B4-BE49-F238E27FC236}">
                    <a16:creationId xmlns:a16="http://schemas.microsoft.com/office/drawing/2014/main" id="{DBE129B2-256C-0589-FC06-479EB23FC00D}"/>
                  </a:ext>
                </a:extLst>
              </p:cNvPr>
              <p:cNvGrpSpPr/>
              <p:nvPr/>
            </p:nvGrpSpPr>
            <p:grpSpPr>
              <a:xfrm>
                <a:off x="1295986" y="3240950"/>
                <a:ext cx="70569" cy="26016"/>
                <a:chOff x="1784726" y="3240950"/>
                <a:chExt cx="70569" cy="26016"/>
              </a:xfrm>
            </p:grpSpPr>
            <p:grpSp>
              <p:nvGrpSpPr>
                <p:cNvPr id="1416" name="Graphic 3">
                  <a:extLst>
                    <a:ext uri="{FF2B5EF4-FFF2-40B4-BE49-F238E27FC236}">
                      <a16:creationId xmlns:a16="http://schemas.microsoft.com/office/drawing/2014/main" id="{18310B71-8F93-70A6-8567-A992527897B0}"/>
                    </a:ext>
                  </a:extLst>
                </p:cNvPr>
                <p:cNvGrpSpPr/>
                <p:nvPr/>
              </p:nvGrpSpPr>
              <p:grpSpPr>
                <a:xfrm>
                  <a:off x="1784726" y="3240950"/>
                  <a:ext cx="70569" cy="26016"/>
                  <a:chOff x="1784726" y="3240950"/>
                  <a:chExt cx="70569" cy="26016"/>
                </a:xfrm>
              </p:grpSpPr>
              <p:sp>
                <p:nvSpPr>
                  <p:cNvPr id="1419" name="Freeform: Shape 2229">
                    <a:extLst>
                      <a:ext uri="{FF2B5EF4-FFF2-40B4-BE49-F238E27FC236}">
                        <a16:creationId xmlns:a16="http://schemas.microsoft.com/office/drawing/2014/main" id="{57A8A444-F4F8-D503-2FD8-887EC74ADCE4}"/>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20" name="Freeform: Shape 2230">
                    <a:extLst>
                      <a:ext uri="{FF2B5EF4-FFF2-40B4-BE49-F238E27FC236}">
                        <a16:creationId xmlns:a16="http://schemas.microsoft.com/office/drawing/2014/main" id="{91462935-40B3-43BC-4B6A-86BD3BBA6FB7}"/>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17" name="Freeform: Shape 2231">
                  <a:extLst>
                    <a:ext uri="{FF2B5EF4-FFF2-40B4-BE49-F238E27FC236}">
                      <a16:creationId xmlns:a16="http://schemas.microsoft.com/office/drawing/2014/main" id="{4DEB5396-6EAB-C1D5-5727-1FFF2CD04A11}"/>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18" name="Freeform: Shape 2232">
                  <a:extLst>
                    <a:ext uri="{FF2B5EF4-FFF2-40B4-BE49-F238E27FC236}">
                      <a16:creationId xmlns:a16="http://schemas.microsoft.com/office/drawing/2014/main" id="{91BB7617-B2B3-5A3C-0436-12D5F9395593}"/>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00" name="Graphic 3">
                <a:extLst>
                  <a:ext uri="{FF2B5EF4-FFF2-40B4-BE49-F238E27FC236}">
                    <a16:creationId xmlns:a16="http://schemas.microsoft.com/office/drawing/2014/main" id="{F00E3EFE-DAB3-6E37-911A-CB56E8F40E46}"/>
                  </a:ext>
                </a:extLst>
              </p:cNvPr>
              <p:cNvGrpSpPr/>
              <p:nvPr/>
            </p:nvGrpSpPr>
            <p:grpSpPr>
              <a:xfrm>
                <a:off x="1295986" y="3240858"/>
                <a:ext cx="70569" cy="26016"/>
                <a:chOff x="1784726" y="3240858"/>
                <a:chExt cx="70569" cy="26016"/>
              </a:xfrm>
            </p:grpSpPr>
            <p:grpSp>
              <p:nvGrpSpPr>
                <p:cNvPr id="1411" name="Graphic 3">
                  <a:extLst>
                    <a:ext uri="{FF2B5EF4-FFF2-40B4-BE49-F238E27FC236}">
                      <a16:creationId xmlns:a16="http://schemas.microsoft.com/office/drawing/2014/main" id="{4B319164-EB95-395B-F3FA-4E89787AFD09}"/>
                    </a:ext>
                  </a:extLst>
                </p:cNvPr>
                <p:cNvGrpSpPr/>
                <p:nvPr/>
              </p:nvGrpSpPr>
              <p:grpSpPr>
                <a:xfrm>
                  <a:off x="1784726" y="3240858"/>
                  <a:ext cx="70569" cy="26016"/>
                  <a:chOff x="1784726" y="3240858"/>
                  <a:chExt cx="70569" cy="26016"/>
                </a:xfrm>
              </p:grpSpPr>
              <p:sp>
                <p:nvSpPr>
                  <p:cNvPr id="1414" name="Freeform: Shape 2235">
                    <a:extLst>
                      <a:ext uri="{FF2B5EF4-FFF2-40B4-BE49-F238E27FC236}">
                        <a16:creationId xmlns:a16="http://schemas.microsoft.com/office/drawing/2014/main" id="{4D19EC17-CC4E-F1BA-FAB6-A604D69AF562}"/>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15" name="Freeform: Shape 2236">
                    <a:extLst>
                      <a:ext uri="{FF2B5EF4-FFF2-40B4-BE49-F238E27FC236}">
                        <a16:creationId xmlns:a16="http://schemas.microsoft.com/office/drawing/2014/main" id="{481A735D-1E48-AFB1-8D15-F897CB468D40}"/>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12" name="Freeform: Shape 2237">
                  <a:extLst>
                    <a:ext uri="{FF2B5EF4-FFF2-40B4-BE49-F238E27FC236}">
                      <a16:creationId xmlns:a16="http://schemas.microsoft.com/office/drawing/2014/main" id="{85DC7D6E-DDCC-56F2-EAB5-3EDBFEA62D04}"/>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13" name="Freeform: Shape 2238">
                  <a:extLst>
                    <a:ext uri="{FF2B5EF4-FFF2-40B4-BE49-F238E27FC236}">
                      <a16:creationId xmlns:a16="http://schemas.microsoft.com/office/drawing/2014/main" id="{1ABCBED0-83A0-BD08-3832-2FABEB7F8137}"/>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401" name="Graphic 3">
                <a:extLst>
                  <a:ext uri="{FF2B5EF4-FFF2-40B4-BE49-F238E27FC236}">
                    <a16:creationId xmlns:a16="http://schemas.microsoft.com/office/drawing/2014/main" id="{AC7DE1A6-B8A8-BEB7-2164-7F567C12F0E3}"/>
                  </a:ext>
                </a:extLst>
              </p:cNvPr>
              <p:cNvGrpSpPr/>
              <p:nvPr/>
            </p:nvGrpSpPr>
            <p:grpSpPr>
              <a:xfrm>
                <a:off x="1295986" y="3207010"/>
                <a:ext cx="70569" cy="26016"/>
                <a:chOff x="1784726" y="3207010"/>
                <a:chExt cx="70569" cy="26016"/>
              </a:xfrm>
            </p:grpSpPr>
            <p:grpSp>
              <p:nvGrpSpPr>
                <p:cNvPr id="1406" name="Graphic 3">
                  <a:extLst>
                    <a:ext uri="{FF2B5EF4-FFF2-40B4-BE49-F238E27FC236}">
                      <a16:creationId xmlns:a16="http://schemas.microsoft.com/office/drawing/2014/main" id="{0DF48FFA-9CEE-A4C7-0BF1-63EEB8CB1849}"/>
                    </a:ext>
                  </a:extLst>
                </p:cNvPr>
                <p:cNvGrpSpPr/>
                <p:nvPr/>
              </p:nvGrpSpPr>
              <p:grpSpPr>
                <a:xfrm>
                  <a:off x="1784726" y="3207010"/>
                  <a:ext cx="70569" cy="26016"/>
                  <a:chOff x="1784726" y="3207010"/>
                  <a:chExt cx="70569" cy="26016"/>
                </a:xfrm>
              </p:grpSpPr>
              <p:sp>
                <p:nvSpPr>
                  <p:cNvPr id="1409" name="Freeform: Shape 2241">
                    <a:extLst>
                      <a:ext uri="{FF2B5EF4-FFF2-40B4-BE49-F238E27FC236}">
                        <a16:creationId xmlns:a16="http://schemas.microsoft.com/office/drawing/2014/main" id="{B4E2C2DA-B875-313B-5061-648316262504}"/>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10" name="Freeform: Shape 2242">
                    <a:extLst>
                      <a:ext uri="{FF2B5EF4-FFF2-40B4-BE49-F238E27FC236}">
                        <a16:creationId xmlns:a16="http://schemas.microsoft.com/office/drawing/2014/main" id="{839C204E-EA1F-0907-B281-FD5CE90F3DFD}"/>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07" name="Freeform: Shape 2243">
                  <a:extLst>
                    <a:ext uri="{FF2B5EF4-FFF2-40B4-BE49-F238E27FC236}">
                      <a16:creationId xmlns:a16="http://schemas.microsoft.com/office/drawing/2014/main" id="{24E161F0-1040-BE1A-6FD1-1769422FB29F}"/>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08" name="Freeform: Shape 2244">
                  <a:extLst>
                    <a:ext uri="{FF2B5EF4-FFF2-40B4-BE49-F238E27FC236}">
                      <a16:creationId xmlns:a16="http://schemas.microsoft.com/office/drawing/2014/main" id="{B9D85798-B151-54DA-D4D5-52E435DFA67F}"/>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402" name="Freeform: Shape 2248">
                <a:extLst>
                  <a:ext uri="{FF2B5EF4-FFF2-40B4-BE49-F238E27FC236}">
                    <a16:creationId xmlns:a16="http://schemas.microsoft.com/office/drawing/2014/main" id="{129809F5-D234-AE81-207D-5BAAD7F4CD41}"/>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03" name="Freeform: Shape 2249">
                <a:extLst>
                  <a:ext uri="{FF2B5EF4-FFF2-40B4-BE49-F238E27FC236}">
                    <a16:creationId xmlns:a16="http://schemas.microsoft.com/office/drawing/2014/main" id="{844C58E0-449D-6150-A93B-3ECB2717AD0A}"/>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04" name="Freeform: Shape 2250">
                <a:extLst>
                  <a:ext uri="{FF2B5EF4-FFF2-40B4-BE49-F238E27FC236}">
                    <a16:creationId xmlns:a16="http://schemas.microsoft.com/office/drawing/2014/main" id="{70009926-D4B4-EC2E-01FA-A282C112AC27}"/>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405" name="Freeform: Shape 2251">
                <a:extLst>
                  <a:ext uri="{FF2B5EF4-FFF2-40B4-BE49-F238E27FC236}">
                    <a16:creationId xmlns:a16="http://schemas.microsoft.com/office/drawing/2014/main" id="{6CBD12E0-DA70-0939-DD83-E60DD95A6B9D}"/>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sp>
        <p:nvSpPr>
          <p:cNvPr id="1603" name="Rectangle 1602">
            <a:extLst>
              <a:ext uri="{FF2B5EF4-FFF2-40B4-BE49-F238E27FC236}">
                <a16:creationId xmlns:a16="http://schemas.microsoft.com/office/drawing/2014/main" id="{45C4A13B-572E-2C54-969C-6509DAFFEF03}"/>
              </a:ext>
            </a:extLst>
          </p:cNvPr>
          <p:cNvSpPr/>
          <p:nvPr/>
        </p:nvSpPr>
        <p:spPr>
          <a:xfrm>
            <a:off x="3830664" y="1686114"/>
            <a:ext cx="5844161" cy="3693130"/>
          </a:xfrm>
          <a:prstGeom prst="rect">
            <a:avLst/>
          </a:prstGeom>
          <a:solidFill>
            <a:srgbClr val="FFFFFF">
              <a:alpha val="69804"/>
            </a:srgb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04" name="Group 1603">
            <a:extLst>
              <a:ext uri="{FF2B5EF4-FFF2-40B4-BE49-F238E27FC236}">
                <a16:creationId xmlns:a16="http://schemas.microsoft.com/office/drawing/2014/main" id="{71A10D80-8BE3-39E6-D0E5-61A3081D8B6E}"/>
              </a:ext>
            </a:extLst>
          </p:cNvPr>
          <p:cNvGrpSpPr/>
          <p:nvPr/>
        </p:nvGrpSpPr>
        <p:grpSpPr>
          <a:xfrm>
            <a:off x="7143682" y="3115235"/>
            <a:ext cx="2363577" cy="888130"/>
            <a:chOff x="3732424" y="3586043"/>
            <a:chExt cx="2363577" cy="888130"/>
          </a:xfrm>
        </p:grpSpPr>
        <p:sp>
          <p:nvSpPr>
            <p:cNvPr id="1605" name="TextBox 1604">
              <a:extLst>
                <a:ext uri="{FF2B5EF4-FFF2-40B4-BE49-F238E27FC236}">
                  <a16:creationId xmlns:a16="http://schemas.microsoft.com/office/drawing/2014/main" id="{BBD305F7-F9DB-64AB-7FB4-20C5C4802994}"/>
                </a:ext>
              </a:extLst>
            </p:cNvPr>
            <p:cNvSpPr txBox="1"/>
            <p:nvPr/>
          </p:nvSpPr>
          <p:spPr>
            <a:xfrm>
              <a:off x="4785017" y="3881176"/>
              <a:ext cx="131098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CARDIOVASCULAR</a:t>
              </a:r>
            </a:p>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EVENT(S)</a:t>
              </a:r>
            </a:p>
          </p:txBody>
        </p:sp>
        <p:grpSp>
          <p:nvGrpSpPr>
            <p:cNvPr id="1606" name="Group 1605">
              <a:extLst>
                <a:ext uri="{FF2B5EF4-FFF2-40B4-BE49-F238E27FC236}">
                  <a16:creationId xmlns:a16="http://schemas.microsoft.com/office/drawing/2014/main" id="{982C7804-D9AE-6DBF-505F-0EEE8F6B1673}"/>
                </a:ext>
              </a:extLst>
            </p:cNvPr>
            <p:cNvGrpSpPr/>
            <p:nvPr/>
          </p:nvGrpSpPr>
          <p:grpSpPr>
            <a:xfrm>
              <a:off x="3732424" y="3586043"/>
              <a:ext cx="898434" cy="888130"/>
              <a:chOff x="4880385" y="3165310"/>
              <a:chExt cx="1101823" cy="1086700"/>
            </a:xfrm>
          </p:grpSpPr>
          <p:sp>
            <p:nvSpPr>
              <p:cNvPr id="1607" name="Freeform: Shape 13">
                <a:extLst>
                  <a:ext uri="{FF2B5EF4-FFF2-40B4-BE49-F238E27FC236}">
                    <a16:creationId xmlns:a16="http://schemas.microsoft.com/office/drawing/2014/main" id="{5262E8AC-A214-7E7C-CF3F-90BC2BB469DD}"/>
                  </a:ext>
                </a:extLst>
              </p:cNvPr>
              <p:cNvSpPr/>
              <p:nvPr/>
            </p:nvSpPr>
            <p:spPr>
              <a:xfrm rot="16833421">
                <a:off x="4985865" y="327223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08" name="Freeform: Shape 14">
                <a:extLst>
                  <a:ext uri="{FF2B5EF4-FFF2-40B4-BE49-F238E27FC236}">
                    <a16:creationId xmlns:a16="http://schemas.microsoft.com/office/drawing/2014/main" id="{2A7E0191-0957-B174-9218-A2561886EF0D}"/>
                  </a:ext>
                </a:extLst>
              </p:cNvPr>
              <p:cNvSpPr/>
              <p:nvPr/>
            </p:nvSpPr>
            <p:spPr>
              <a:xfrm>
                <a:off x="4880385" y="3166611"/>
                <a:ext cx="1083794" cy="1085399"/>
              </a:xfrm>
              <a:custGeom>
                <a:avLst/>
                <a:gdLst>
                  <a:gd name="connsiteX0" fmla="*/ 541897 w 1083794"/>
                  <a:gd name="connsiteY0" fmla="*/ 0 h 1085399"/>
                  <a:gd name="connsiteX1" fmla="*/ 0 w 1083794"/>
                  <a:gd name="connsiteY1" fmla="*/ 542700 h 1085399"/>
                  <a:gd name="connsiteX2" fmla="*/ 541897 w 1083794"/>
                  <a:gd name="connsiteY2" fmla="*/ 1085399 h 1085399"/>
                  <a:gd name="connsiteX3" fmla="*/ 1083794 w 1083794"/>
                  <a:gd name="connsiteY3" fmla="*/ 542700 h 1085399"/>
                  <a:gd name="connsiteX4" fmla="*/ 541897 w 1083794"/>
                  <a:gd name="connsiteY4" fmla="*/ 0 h 108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4" h="1085399">
                    <a:moveTo>
                      <a:pt x="541897" y="0"/>
                    </a:moveTo>
                    <a:cubicBezTo>
                      <a:pt x="243107" y="0"/>
                      <a:pt x="0" y="243444"/>
                      <a:pt x="0" y="542700"/>
                    </a:cubicBezTo>
                    <a:cubicBezTo>
                      <a:pt x="0" y="841955"/>
                      <a:pt x="243084" y="1085399"/>
                      <a:pt x="541897" y="1085399"/>
                    </a:cubicBezTo>
                    <a:cubicBezTo>
                      <a:pt x="840710" y="1085399"/>
                      <a:pt x="1083794" y="841955"/>
                      <a:pt x="1083794" y="542700"/>
                    </a:cubicBezTo>
                    <a:cubicBezTo>
                      <a:pt x="1083794" y="243444"/>
                      <a:pt x="840710" y="0"/>
                      <a:pt x="541897" y="0"/>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09" name="Freeform: Shape 15">
                <a:extLst>
                  <a:ext uri="{FF2B5EF4-FFF2-40B4-BE49-F238E27FC236}">
                    <a16:creationId xmlns:a16="http://schemas.microsoft.com/office/drawing/2014/main" id="{C01A511E-4681-D390-28D0-EC7E39CB459D}"/>
                  </a:ext>
                </a:extLst>
              </p:cNvPr>
              <p:cNvSpPr/>
              <p:nvPr/>
            </p:nvSpPr>
            <p:spPr>
              <a:xfrm rot="16833421">
                <a:off x="5639671" y="3165056"/>
                <a:ext cx="342284" cy="342791"/>
              </a:xfrm>
              <a:custGeom>
                <a:avLst/>
                <a:gdLst>
                  <a:gd name="connsiteX0" fmla="*/ 342284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4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4" y="171396"/>
                    </a:moveTo>
                    <a:cubicBezTo>
                      <a:pt x="342284" y="266055"/>
                      <a:pt x="265661" y="342791"/>
                      <a:pt x="171142" y="342791"/>
                    </a:cubicBezTo>
                    <a:cubicBezTo>
                      <a:pt x="76623" y="342791"/>
                      <a:pt x="0" y="266055"/>
                      <a:pt x="0" y="171396"/>
                    </a:cubicBezTo>
                    <a:cubicBezTo>
                      <a:pt x="0" y="76737"/>
                      <a:pt x="76623" y="0"/>
                      <a:pt x="171142" y="0"/>
                    </a:cubicBezTo>
                    <a:cubicBezTo>
                      <a:pt x="265662" y="0"/>
                      <a:pt x="342284" y="76737"/>
                      <a:pt x="342284"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0" name="Freeform: Shape 18">
                <a:extLst>
                  <a:ext uri="{FF2B5EF4-FFF2-40B4-BE49-F238E27FC236}">
                    <a16:creationId xmlns:a16="http://schemas.microsoft.com/office/drawing/2014/main" id="{EF4FA42E-AE4D-0120-D6C0-9A14B9563030}"/>
                  </a:ext>
                </a:extLst>
              </p:cNvPr>
              <p:cNvSpPr/>
              <p:nvPr/>
            </p:nvSpPr>
            <p:spPr>
              <a:xfrm>
                <a:off x="5702215"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11" name="Graphic 3">
                <a:extLst>
                  <a:ext uri="{FF2B5EF4-FFF2-40B4-BE49-F238E27FC236}">
                    <a16:creationId xmlns:a16="http://schemas.microsoft.com/office/drawing/2014/main" id="{13CBA847-B982-5C4D-C5FD-F7BEA53CE4F8}"/>
                  </a:ext>
                </a:extLst>
              </p:cNvPr>
              <p:cNvGrpSpPr/>
              <p:nvPr/>
            </p:nvGrpSpPr>
            <p:grpSpPr>
              <a:xfrm>
                <a:off x="5797025" y="3282479"/>
                <a:ext cx="27641" cy="96109"/>
                <a:chOff x="4896762" y="3282479"/>
                <a:chExt cx="27641" cy="96109"/>
              </a:xfrm>
              <a:solidFill>
                <a:srgbClr val="F0AB00"/>
              </a:solidFill>
            </p:grpSpPr>
            <p:sp>
              <p:nvSpPr>
                <p:cNvPr id="1924" name="Freeform: Shape 20">
                  <a:extLst>
                    <a:ext uri="{FF2B5EF4-FFF2-40B4-BE49-F238E27FC236}">
                      <a16:creationId xmlns:a16="http://schemas.microsoft.com/office/drawing/2014/main" id="{E673A161-9288-BF25-5E78-01E76A72B200}"/>
                    </a:ext>
                  </a:extLst>
                </p:cNvPr>
                <p:cNvSpPr/>
                <p:nvPr/>
              </p:nvSpPr>
              <p:spPr>
                <a:xfrm>
                  <a:off x="4899497"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5" name="Freeform: Shape 21">
                  <a:extLst>
                    <a:ext uri="{FF2B5EF4-FFF2-40B4-BE49-F238E27FC236}">
                      <a16:creationId xmlns:a16="http://schemas.microsoft.com/office/drawing/2014/main" id="{6EEE9AD2-A80D-B0FB-9C13-5D6CA40E020A}"/>
                    </a:ext>
                  </a:extLst>
                </p:cNvPr>
                <p:cNvSpPr/>
                <p:nvPr/>
              </p:nvSpPr>
              <p:spPr>
                <a:xfrm>
                  <a:off x="4896762" y="3282479"/>
                  <a:ext cx="27641" cy="68810"/>
                </a:xfrm>
                <a:custGeom>
                  <a:avLst/>
                  <a:gdLst>
                    <a:gd name="connsiteX0" fmla="*/ 27410 w 27641"/>
                    <a:gd name="connsiteY0" fmla="*/ 16411 h 68810"/>
                    <a:gd name="connsiteX1" fmla="*/ 17577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7"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5"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612" name="Freeform: Shape 1888">
                <a:extLst>
                  <a:ext uri="{FF2B5EF4-FFF2-40B4-BE49-F238E27FC236}">
                    <a16:creationId xmlns:a16="http://schemas.microsoft.com/office/drawing/2014/main" id="{98CA1987-DF00-B8C3-90B1-D8737D269AD3}"/>
                  </a:ext>
                </a:extLst>
              </p:cNvPr>
              <p:cNvSpPr/>
              <p:nvPr/>
            </p:nvSpPr>
            <p:spPr>
              <a:xfrm>
                <a:off x="5646005" y="3592315"/>
                <a:ext cx="10401" cy="25262"/>
              </a:xfrm>
              <a:custGeom>
                <a:avLst/>
                <a:gdLst>
                  <a:gd name="connsiteX0" fmla="*/ 8087 w 10401"/>
                  <a:gd name="connsiteY0" fmla="*/ 12381 h 25262"/>
                  <a:gd name="connsiteX1" fmla="*/ 2919 w 10401"/>
                  <a:gd name="connsiteY1" fmla="*/ 953 h 25262"/>
                  <a:gd name="connsiteX2" fmla="*/ 1570 w 10401"/>
                  <a:gd name="connsiteY2" fmla="*/ 106 h 25262"/>
                  <a:gd name="connsiteX3" fmla="*/ 1981 w 10401"/>
                  <a:gd name="connsiteY3" fmla="*/ 9220 h 25262"/>
                  <a:gd name="connsiteX4" fmla="*/ 5572 w 10401"/>
                  <a:gd name="connsiteY4" fmla="*/ 22687 h 25262"/>
                  <a:gd name="connsiteX5" fmla="*/ 10168 w 10401"/>
                  <a:gd name="connsiteY5" fmla="*/ 23328 h 25262"/>
                  <a:gd name="connsiteX6" fmla="*/ 8087 w 10401"/>
                  <a:gd name="connsiteY6" fmla="*/ 12381 h 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1" h="25262">
                    <a:moveTo>
                      <a:pt x="8087" y="12381"/>
                    </a:moveTo>
                    <a:cubicBezTo>
                      <a:pt x="6509" y="9060"/>
                      <a:pt x="2896" y="4777"/>
                      <a:pt x="2919" y="953"/>
                    </a:cubicBezTo>
                    <a:cubicBezTo>
                      <a:pt x="2919" y="312"/>
                      <a:pt x="2165" y="-238"/>
                      <a:pt x="1570" y="106"/>
                    </a:cubicBezTo>
                    <a:cubicBezTo>
                      <a:pt x="-1700" y="1823"/>
                      <a:pt x="998" y="6839"/>
                      <a:pt x="1981" y="9220"/>
                    </a:cubicBezTo>
                    <a:cubicBezTo>
                      <a:pt x="3582" y="13068"/>
                      <a:pt x="6784" y="18358"/>
                      <a:pt x="5572" y="22687"/>
                    </a:cubicBezTo>
                    <a:cubicBezTo>
                      <a:pt x="4703" y="25710"/>
                      <a:pt x="9482" y="26259"/>
                      <a:pt x="10168" y="23328"/>
                    </a:cubicBezTo>
                    <a:cubicBezTo>
                      <a:pt x="10969" y="19870"/>
                      <a:pt x="9573" y="15519"/>
                      <a:pt x="8087" y="12381"/>
                    </a:cubicBezTo>
                    <a:close/>
                  </a:path>
                </a:pathLst>
              </a:custGeom>
              <a:solidFill>
                <a:srgbClr val="00A8E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3" name="Freeform: Shape 1890">
                <a:extLst>
                  <a:ext uri="{FF2B5EF4-FFF2-40B4-BE49-F238E27FC236}">
                    <a16:creationId xmlns:a16="http://schemas.microsoft.com/office/drawing/2014/main" id="{8DB8B8C7-349B-8453-9853-305808C3C457}"/>
                  </a:ext>
                </a:extLst>
              </p:cNvPr>
              <p:cNvSpPr/>
              <p:nvPr/>
            </p:nvSpPr>
            <p:spPr>
              <a:xfrm>
                <a:off x="5161095" y="3864263"/>
                <a:ext cx="97704" cy="220540"/>
              </a:xfrm>
              <a:custGeom>
                <a:avLst/>
                <a:gdLst>
                  <a:gd name="connsiteX0" fmla="*/ 59 w 97704"/>
                  <a:gd name="connsiteY0" fmla="*/ 0 h 220540"/>
                  <a:gd name="connsiteX1" fmla="*/ 59 w 97704"/>
                  <a:gd name="connsiteY1" fmla="*/ 201397 h 220540"/>
                  <a:gd name="connsiteX2" fmla="*/ 54759 w 97704"/>
                  <a:gd name="connsiteY2" fmla="*/ 219627 h 220540"/>
                  <a:gd name="connsiteX3" fmla="*/ 97705 w 97704"/>
                  <a:gd name="connsiteY3" fmla="*/ 201397 h 220540"/>
                  <a:gd name="connsiteX4" fmla="*/ 97705 w 97704"/>
                  <a:gd name="connsiteY4" fmla="*/ 62567 h 220540"/>
                  <a:gd name="connsiteX5" fmla="*/ 59 w 97704"/>
                  <a:gd name="connsiteY5" fmla="*/ 0 h 2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04" h="220540">
                    <a:moveTo>
                      <a:pt x="59" y="0"/>
                    </a:moveTo>
                    <a:cubicBezTo>
                      <a:pt x="1180" y="2565"/>
                      <a:pt x="-306" y="181450"/>
                      <a:pt x="59" y="201397"/>
                    </a:cubicBezTo>
                    <a:cubicBezTo>
                      <a:pt x="448" y="221321"/>
                      <a:pt x="34704" y="221894"/>
                      <a:pt x="54759" y="219627"/>
                    </a:cubicBezTo>
                    <a:cubicBezTo>
                      <a:pt x="74814" y="217336"/>
                      <a:pt x="97705" y="212642"/>
                      <a:pt x="97705" y="201397"/>
                    </a:cubicBezTo>
                    <a:lnTo>
                      <a:pt x="97705" y="62567"/>
                    </a:lnTo>
                    <a:lnTo>
                      <a:pt x="59"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4" name="Freeform: Shape 1891">
                <a:extLst>
                  <a:ext uri="{FF2B5EF4-FFF2-40B4-BE49-F238E27FC236}">
                    <a16:creationId xmlns:a16="http://schemas.microsoft.com/office/drawing/2014/main" id="{3F7AA506-4DB2-3D7E-0C8B-D4CBCF4B3093}"/>
                  </a:ext>
                </a:extLst>
              </p:cNvPr>
              <p:cNvSpPr/>
              <p:nvPr/>
            </p:nvSpPr>
            <p:spPr>
              <a:xfrm>
                <a:off x="5160173" y="3863255"/>
                <a:ext cx="99587" cy="222489"/>
              </a:xfrm>
              <a:custGeom>
                <a:avLst/>
                <a:gdLst>
                  <a:gd name="connsiteX0" fmla="*/ 39674 w 99587"/>
                  <a:gd name="connsiteY0" fmla="*/ 222489 h 222489"/>
                  <a:gd name="connsiteX1" fmla="*/ 39674 w 99587"/>
                  <a:gd name="connsiteY1" fmla="*/ 222489 h 222489"/>
                  <a:gd name="connsiteX2" fmla="*/ 67 w 99587"/>
                  <a:gd name="connsiteY2" fmla="*/ 202404 h 222489"/>
                  <a:gd name="connsiteX3" fmla="*/ 204 w 99587"/>
                  <a:gd name="connsiteY3" fmla="*/ 127104 h 222489"/>
                  <a:gd name="connsiteX4" fmla="*/ 90 w 99587"/>
                  <a:gd name="connsiteY4" fmla="*/ 1259 h 222489"/>
                  <a:gd name="connsiteX5" fmla="*/ 364 w 99587"/>
                  <a:gd name="connsiteY5" fmla="*/ 183 h 222489"/>
                  <a:gd name="connsiteX6" fmla="*/ 1508 w 99587"/>
                  <a:gd name="connsiteY6" fmla="*/ 160 h 222489"/>
                  <a:gd name="connsiteX7" fmla="*/ 99153 w 99587"/>
                  <a:gd name="connsiteY7" fmla="*/ 62728 h 222489"/>
                  <a:gd name="connsiteX8" fmla="*/ 99588 w 99587"/>
                  <a:gd name="connsiteY8" fmla="*/ 63529 h 222489"/>
                  <a:gd name="connsiteX9" fmla="*/ 99588 w 99587"/>
                  <a:gd name="connsiteY9" fmla="*/ 202359 h 222489"/>
                  <a:gd name="connsiteX10" fmla="*/ 55796 w 99587"/>
                  <a:gd name="connsiteY10" fmla="*/ 221527 h 222489"/>
                  <a:gd name="connsiteX11" fmla="*/ 39651 w 99587"/>
                  <a:gd name="connsiteY11" fmla="*/ 222466 h 222489"/>
                  <a:gd name="connsiteX12" fmla="*/ 2079 w 99587"/>
                  <a:gd name="connsiteY12" fmla="*/ 2840 h 222489"/>
                  <a:gd name="connsiteX13" fmla="*/ 2102 w 99587"/>
                  <a:gd name="connsiteY13" fmla="*/ 127127 h 222489"/>
                  <a:gd name="connsiteX14" fmla="*/ 1942 w 99587"/>
                  <a:gd name="connsiteY14" fmla="*/ 202381 h 222489"/>
                  <a:gd name="connsiteX15" fmla="*/ 39651 w 99587"/>
                  <a:gd name="connsiteY15" fmla="*/ 220589 h 222489"/>
                  <a:gd name="connsiteX16" fmla="*/ 39651 w 99587"/>
                  <a:gd name="connsiteY16" fmla="*/ 220589 h 222489"/>
                  <a:gd name="connsiteX17" fmla="*/ 55590 w 99587"/>
                  <a:gd name="connsiteY17" fmla="*/ 219672 h 222489"/>
                  <a:gd name="connsiteX18" fmla="*/ 97689 w 99587"/>
                  <a:gd name="connsiteY18" fmla="*/ 202404 h 222489"/>
                  <a:gd name="connsiteX19" fmla="*/ 97689 w 99587"/>
                  <a:gd name="connsiteY19" fmla="*/ 64102 h 222489"/>
                  <a:gd name="connsiteX20" fmla="*/ 2079 w 99587"/>
                  <a:gd name="connsiteY20" fmla="*/ 2840 h 2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87" h="222489">
                    <a:moveTo>
                      <a:pt x="39674" y="222489"/>
                    </a:moveTo>
                    <a:lnTo>
                      <a:pt x="39674" y="222489"/>
                    </a:lnTo>
                    <a:cubicBezTo>
                      <a:pt x="14382" y="222489"/>
                      <a:pt x="319" y="215367"/>
                      <a:pt x="67" y="202404"/>
                    </a:cubicBezTo>
                    <a:cubicBezTo>
                      <a:pt x="-93" y="194664"/>
                      <a:pt x="67" y="163357"/>
                      <a:pt x="204" y="127104"/>
                    </a:cubicBezTo>
                    <a:cubicBezTo>
                      <a:pt x="433" y="72323"/>
                      <a:pt x="730" y="4145"/>
                      <a:pt x="90" y="1259"/>
                    </a:cubicBezTo>
                    <a:cubicBezTo>
                      <a:pt x="-93" y="870"/>
                      <a:pt x="44" y="481"/>
                      <a:pt x="364" y="183"/>
                    </a:cubicBezTo>
                    <a:cubicBezTo>
                      <a:pt x="684" y="-69"/>
                      <a:pt x="1165" y="-46"/>
                      <a:pt x="1508" y="160"/>
                    </a:cubicBezTo>
                    <a:lnTo>
                      <a:pt x="99153" y="62728"/>
                    </a:lnTo>
                    <a:cubicBezTo>
                      <a:pt x="99427" y="62911"/>
                      <a:pt x="99588" y="63208"/>
                      <a:pt x="99588" y="63529"/>
                    </a:cubicBezTo>
                    <a:lnTo>
                      <a:pt x="99588" y="202359"/>
                    </a:lnTo>
                    <a:cubicBezTo>
                      <a:pt x="99588" y="211909"/>
                      <a:pt x="85272" y="218184"/>
                      <a:pt x="55796" y="221527"/>
                    </a:cubicBezTo>
                    <a:cubicBezTo>
                      <a:pt x="50467" y="222146"/>
                      <a:pt x="44865" y="222466"/>
                      <a:pt x="39651" y="222466"/>
                    </a:cubicBezTo>
                    <a:close/>
                    <a:moveTo>
                      <a:pt x="2079" y="2840"/>
                    </a:moveTo>
                    <a:cubicBezTo>
                      <a:pt x="2514" y="12069"/>
                      <a:pt x="2422" y="50040"/>
                      <a:pt x="2102" y="127127"/>
                    </a:cubicBezTo>
                    <a:cubicBezTo>
                      <a:pt x="1942" y="163357"/>
                      <a:pt x="1805" y="194664"/>
                      <a:pt x="1942" y="202381"/>
                    </a:cubicBezTo>
                    <a:cubicBezTo>
                      <a:pt x="2239" y="218229"/>
                      <a:pt x="25702" y="220589"/>
                      <a:pt x="39651" y="220589"/>
                    </a:cubicBezTo>
                    <a:lnTo>
                      <a:pt x="39651" y="220589"/>
                    </a:lnTo>
                    <a:cubicBezTo>
                      <a:pt x="44796" y="220589"/>
                      <a:pt x="50308" y="220268"/>
                      <a:pt x="55590" y="219672"/>
                    </a:cubicBezTo>
                    <a:cubicBezTo>
                      <a:pt x="83511" y="216512"/>
                      <a:pt x="97689" y="210695"/>
                      <a:pt x="97689" y="202404"/>
                    </a:cubicBezTo>
                    <a:lnTo>
                      <a:pt x="97689" y="64102"/>
                    </a:lnTo>
                    <a:lnTo>
                      <a:pt x="2079" y="2840"/>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5" name="Freeform: Shape 1892">
                <a:extLst>
                  <a:ext uri="{FF2B5EF4-FFF2-40B4-BE49-F238E27FC236}">
                    <a16:creationId xmlns:a16="http://schemas.microsoft.com/office/drawing/2014/main" id="{FFF74EA9-5A5E-B6AC-0B41-E4BE98889471}"/>
                  </a:ext>
                </a:extLst>
              </p:cNvPr>
              <p:cNvSpPr/>
              <p:nvPr/>
            </p:nvSpPr>
            <p:spPr>
              <a:xfrm>
                <a:off x="5161155" y="3864263"/>
                <a:ext cx="97668" cy="219283"/>
              </a:xfrm>
              <a:custGeom>
                <a:avLst/>
                <a:gdLst>
                  <a:gd name="connsiteX0" fmla="*/ 0 w 97668"/>
                  <a:gd name="connsiteY0" fmla="*/ 0 h 219283"/>
                  <a:gd name="connsiteX1" fmla="*/ 297 w 97668"/>
                  <a:gd name="connsiteY1" fmla="*/ 93301 h 219283"/>
                  <a:gd name="connsiteX2" fmla="*/ 22045 w 97668"/>
                  <a:gd name="connsiteY2" fmla="*/ 124241 h 219283"/>
                  <a:gd name="connsiteX3" fmla="*/ 44044 w 97668"/>
                  <a:gd name="connsiteY3" fmla="*/ 148288 h 219283"/>
                  <a:gd name="connsiteX4" fmla="*/ 54654 w 97668"/>
                  <a:gd name="connsiteY4" fmla="*/ 163403 h 219283"/>
                  <a:gd name="connsiteX5" fmla="*/ 57558 w 97668"/>
                  <a:gd name="connsiteY5" fmla="*/ 218482 h 219283"/>
                  <a:gd name="connsiteX6" fmla="*/ 57558 w 97668"/>
                  <a:gd name="connsiteY6" fmla="*/ 219283 h 219283"/>
                  <a:gd name="connsiteX7" fmla="*/ 97668 w 97668"/>
                  <a:gd name="connsiteY7" fmla="*/ 201397 h 219283"/>
                  <a:gd name="connsiteX8" fmla="*/ 97668 w 97668"/>
                  <a:gd name="connsiteY8" fmla="*/ 62567 h 219283"/>
                  <a:gd name="connsiteX9" fmla="*/ 23 w 97668"/>
                  <a:gd name="connsiteY9" fmla="*/ 0 h 2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8" h="219283">
                    <a:moveTo>
                      <a:pt x="0" y="0"/>
                    </a:moveTo>
                    <a:cubicBezTo>
                      <a:pt x="572" y="1260"/>
                      <a:pt x="480" y="46078"/>
                      <a:pt x="297" y="93301"/>
                    </a:cubicBezTo>
                    <a:cubicBezTo>
                      <a:pt x="6792" y="104111"/>
                      <a:pt x="13995" y="114508"/>
                      <a:pt x="22045" y="124241"/>
                    </a:cubicBezTo>
                    <a:cubicBezTo>
                      <a:pt x="28996" y="132669"/>
                      <a:pt x="36451" y="140456"/>
                      <a:pt x="44044" y="148288"/>
                    </a:cubicBezTo>
                    <a:cubicBezTo>
                      <a:pt x="48274" y="152662"/>
                      <a:pt x="52687" y="157449"/>
                      <a:pt x="54654" y="163403"/>
                    </a:cubicBezTo>
                    <a:cubicBezTo>
                      <a:pt x="58199" y="174236"/>
                      <a:pt x="57558" y="218482"/>
                      <a:pt x="57558" y="218482"/>
                    </a:cubicBezTo>
                    <a:cubicBezTo>
                      <a:pt x="57558" y="218734"/>
                      <a:pt x="57558" y="219008"/>
                      <a:pt x="57558" y="219283"/>
                    </a:cubicBezTo>
                    <a:cubicBezTo>
                      <a:pt x="76881" y="216878"/>
                      <a:pt x="97668" y="212115"/>
                      <a:pt x="97668" y="201397"/>
                    </a:cubicBezTo>
                    <a:lnTo>
                      <a:pt x="97668" y="62567"/>
                    </a:lnTo>
                    <a:lnTo>
                      <a:pt x="23"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6" name="Freeform: Shape 1894">
                <a:extLst>
                  <a:ext uri="{FF2B5EF4-FFF2-40B4-BE49-F238E27FC236}">
                    <a16:creationId xmlns:a16="http://schemas.microsoft.com/office/drawing/2014/main" id="{BCEE5D25-8180-31FA-0477-5ADF345F7972}"/>
                  </a:ext>
                </a:extLst>
              </p:cNvPr>
              <p:cNvSpPr/>
              <p:nvPr/>
            </p:nvSpPr>
            <p:spPr>
              <a:xfrm>
                <a:off x="5374125" y="3926853"/>
                <a:ext cx="97710" cy="220553"/>
              </a:xfrm>
              <a:custGeom>
                <a:avLst/>
                <a:gdLst>
                  <a:gd name="connsiteX0" fmla="*/ 43 w 97710"/>
                  <a:gd name="connsiteY0" fmla="*/ 0 h 220553"/>
                  <a:gd name="connsiteX1" fmla="*/ 66 w 97710"/>
                  <a:gd name="connsiteY1" fmla="*/ 201420 h 220553"/>
                  <a:gd name="connsiteX2" fmla="*/ 54765 w 97710"/>
                  <a:gd name="connsiteY2" fmla="*/ 219627 h 220553"/>
                  <a:gd name="connsiteX3" fmla="*/ 97711 w 97710"/>
                  <a:gd name="connsiteY3" fmla="*/ 201420 h 220553"/>
                  <a:gd name="connsiteX4" fmla="*/ 97711 w 97710"/>
                  <a:gd name="connsiteY4" fmla="*/ 62567 h 220553"/>
                  <a:gd name="connsiteX5" fmla="*/ 43 w 97710"/>
                  <a:gd name="connsiteY5" fmla="*/ 0 h 2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10" h="220553">
                    <a:moveTo>
                      <a:pt x="43" y="0"/>
                    </a:moveTo>
                    <a:cubicBezTo>
                      <a:pt x="1186" y="2565"/>
                      <a:pt x="-323" y="181473"/>
                      <a:pt x="66" y="201420"/>
                    </a:cubicBezTo>
                    <a:cubicBezTo>
                      <a:pt x="431" y="221344"/>
                      <a:pt x="34687" y="221917"/>
                      <a:pt x="54765" y="219627"/>
                    </a:cubicBezTo>
                    <a:cubicBezTo>
                      <a:pt x="74820" y="217336"/>
                      <a:pt x="97711" y="212642"/>
                      <a:pt x="97711" y="201420"/>
                    </a:cubicBezTo>
                    <a:lnTo>
                      <a:pt x="97711" y="62567"/>
                    </a:lnTo>
                    <a:lnTo>
                      <a:pt x="43"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7" name="Freeform: Shape 1895">
                <a:extLst>
                  <a:ext uri="{FF2B5EF4-FFF2-40B4-BE49-F238E27FC236}">
                    <a16:creationId xmlns:a16="http://schemas.microsoft.com/office/drawing/2014/main" id="{0574A2A2-1625-0E1F-5473-BDFA42C39C04}"/>
                  </a:ext>
                </a:extLst>
              </p:cNvPr>
              <p:cNvSpPr/>
              <p:nvPr/>
            </p:nvSpPr>
            <p:spPr>
              <a:xfrm>
                <a:off x="5373174" y="3925894"/>
                <a:ext cx="99600" cy="222463"/>
              </a:xfrm>
              <a:custGeom>
                <a:avLst/>
                <a:gdLst>
                  <a:gd name="connsiteX0" fmla="*/ 39687 w 99600"/>
                  <a:gd name="connsiteY0" fmla="*/ 222464 h 222463"/>
                  <a:gd name="connsiteX1" fmla="*/ 39687 w 99600"/>
                  <a:gd name="connsiteY1" fmla="*/ 222464 h 222463"/>
                  <a:gd name="connsiteX2" fmla="*/ 57 w 99600"/>
                  <a:gd name="connsiteY2" fmla="*/ 202402 h 222463"/>
                  <a:gd name="connsiteX3" fmla="*/ 194 w 99600"/>
                  <a:gd name="connsiteY3" fmla="*/ 126918 h 222463"/>
                  <a:gd name="connsiteX4" fmla="*/ 80 w 99600"/>
                  <a:gd name="connsiteY4" fmla="*/ 1257 h 222463"/>
                  <a:gd name="connsiteX5" fmla="*/ 354 w 99600"/>
                  <a:gd name="connsiteY5" fmla="*/ 203 h 222463"/>
                  <a:gd name="connsiteX6" fmla="*/ 1498 w 99600"/>
                  <a:gd name="connsiteY6" fmla="*/ 158 h 222463"/>
                  <a:gd name="connsiteX7" fmla="*/ 99143 w 99600"/>
                  <a:gd name="connsiteY7" fmla="*/ 62725 h 222463"/>
                  <a:gd name="connsiteX8" fmla="*/ 99600 w 99600"/>
                  <a:gd name="connsiteY8" fmla="*/ 63526 h 222463"/>
                  <a:gd name="connsiteX9" fmla="*/ 99600 w 99600"/>
                  <a:gd name="connsiteY9" fmla="*/ 202379 h 222463"/>
                  <a:gd name="connsiteX10" fmla="*/ 55808 w 99600"/>
                  <a:gd name="connsiteY10" fmla="*/ 221525 h 222463"/>
                  <a:gd name="connsiteX11" fmla="*/ 39687 w 99600"/>
                  <a:gd name="connsiteY11" fmla="*/ 222464 h 222463"/>
                  <a:gd name="connsiteX12" fmla="*/ 2092 w 99600"/>
                  <a:gd name="connsiteY12" fmla="*/ 2768 h 222463"/>
                  <a:gd name="connsiteX13" fmla="*/ 2115 w 99600"/>
                  <a:gd name="connsiteY13" fmla="*/ 126918 h 222463"/>
                  <a:gd name="connsiteX14" fmla="*/ 1978 w 99600"/>
                  <a:gd name="connsiteY14" fmla="*/ 202333 h 222463"/>
                  <a:gd name="connsiteX15" fmla="*/ 39687 w 99600"/>
                  <a:gd name="connsiteY15" fmla="*/ 220563 h 222463"/>
                  <a:gd name="connsiteX16" fmla="*/ 39687 w 99600"/>
                  <a:gd name="connsiteY16" fmla="*/ 220563 h 222463"/>
                  <a:gd name="connsiteX17" fmla="*/ 55603 w 99600"/>
                  <a:gd name="connsiteY17" fmla="*/ 219624 h 222463"/>
                  <a:gd name="connsiteX18" fmla="*/ 97725 w 99600"/>
                  <a:gd name="connsiteY18" fmla="*/ 202379 h 222463"/>
                  <a:gd name="connsiteX19" fmla="*/ 97725 w 99600"/>
                  <a:gd name="connsiteY19" fmla="*/ 64053 h 222463"/>
                  <a:gd name="connsiteX20" fmla="*/ 2092 w 99600"/>
                  <a:gd name="connsiteY20" fmla="*/ 2791 h 22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600" h="222463">
                    <a:moveTo>
                      <a:pt x="39687" y="222464"/>
                    </a:moveTo>
                    <a:lnTo>
                      <a:pt x="39687" y="222464"/>
                    </a:lnTo>
                    <a:cubicBezTo>
                      <a:pt x="14372" y="222464"/>
                      <a:pt x="308" y="215341"/>
                      <a:pt x="57" y="202402"/>
                    </a:cubicBezTo>
                    <a:cubicBezTo>
                      <a:pt x="-80" y="194638"/>
                      <a:pt x="57" y="163263"/>
                      <a:pt x="194" y="126918"/>
                    </a:cubicBezTo>
                    <a:cubicBezTo>
                      <a:pt x="423" y="72229"/>
                      <a:pt x="720" y="4142"/>
                      <a:pt x="80" y="1257"/>
                    </a:cubicBezTo>
                    <a:cubicBezTo>
                      <a:pt x="-80" y="867"/>
                      <a:pt x="34" y="478"/>
                      <a:pt x="354" y="203"/>
                    </a:cubicBezTo>
                    <a:cubicBezTo>
                      <a:pt x="674" y="-72"/>
                      <a:pt x="1155" y="-49"/>
                      <a:pt x="1498" y="158"/>
                    </a:cubicBezTo>
                    <a:lnTo>
                      <a:pt x="99143" y="62725"/>
                    </a:lnTo>
                    <a:cubicBezTo>
                      <a:pt x="99417" y="62908"/>
                      <a:pt x="99600" y="63206"/>
                      <a:pt x="99600" y="63526"/>
                    </a:cubicBezTo>
                    <a:lnTo>
                      <a:pt x="99600" y="202379"/>
                    </a:lnTo>
                    <a:cubicBezTo>
                      <a:pt x="99600" y="211906"/>
                      <a:pt x="85262" y="218204"/>
                      <a:pt x="55808" y="221525"/>
                    </a:cubicBezTo>
                    <a:cubicBezTo>
                      <a:pt x="50480" y="222143"/>
                      <a:pt x="44900" y="222464"/>
                      <a:pt x="39687" y="222464"/>
                    </a:cubicBezTo>
                    <a:close/>
                    <a:moveTo>
                      <a:pt x="2092" y="2768"/>
                    </a:moveTo>
                    <a:cubicBezTo>
                      <a:pt x="2527" y="11998"/>
                      <a:pt x="2458" y="49923"/>
                      <a:pt x="2115" y="126918"/>
                    </a:cubicBezTo>
                    <a:cubicBezTo>
                      <a:pt x="1955" y="163263"/>
                      <a:pt x="1818" y="194615"/>
                      <a:pt x="1978" y="202333"/>
                    </a:cubicBezTo>
                    <a:cubicBezTo>
                      <a:pt x="2252" y="218181"/>
                      <a:pt x="25715" y="220563"/>
                      <a:pt x="39687" y="220563"/>
                    </a:cubicBezTo>
                    <a:lnTo>
                      <a:pt x="39687" y="220563"/>
                    </a:lnTo>
                    <a:cubicBezTo>
                      <a:pt x="44832" y="220563"/>
                      <a:pt x="50320" y="220219"/>
                      <a:pt x="55603" y="219624"/>
                    </a:cubicBezTo>
                    <a:cubicBezTo>
                      <a:pt x="83547" y="216441"/>
                      <a:pt x="97725" y="210646"/>
                      <a:pt x="97725" y="202379"/>
                    </a:cubicBezTo>
                    <a:lnTo>
                      <a:pt x="97725" y="64053"/>
                    </a:lnTo>
                    <a:lnTo>
                      <a:pt x="2092" y="2791"/>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8" name="Freeform: Shape 1896">
                <a:extLst>
                  <a:ext uri="{FF2B5EF4-FFF2-40B4-BE49-F238E27FC236}">
                    <a16:creationId xmlns:a16="http://schemas.microsoft.com/office/drawing/2014/main" id="{93ADB235-ABEE-8863-2A5B-CF14C9A9A9D2}"/>
                  </a:ext>
                </a:extLst>
              </p:cNvPr>
              <p:cNvSpPr/>
              <p:nvPr/>
            </p:nvSpPr>
            <p:spPr>
              <a:xfrm>
                <a:off x="5374168" y="3926830"/>
                <a:ext cx="97668" cy="218618"/>
              </a:xfrm>
              <a:custGeom>
                <a:avLst/>
                <a:gdLst>
                  <a:gd name="connsiteX0" fmla="*/ 0 w 97668"/>
                  <a:gd name="connsiteY0" fmla="*/ 23 h 218618"/>
                  <a:gd name="connsiteX1" fmla="*/ 0 w 97668"/>
                  <a:gd name="connsiteY1" fmla="*/ 166311 h 218618"/>
                  <a:gd name="connsiteX2" fmla="*/ 57581 w 97668"/>
                  <a:gd name="connsiteY2" fmla="*/ 190931 h 218618"/>
                  <a:gd name="connsiteX3" fmla="*/ 62566 w 97668"/>
                  <a:gd name="connsiteY3" fmla="*/ 218619 h 218618"/>
                  <a:gd name="connsiteX4" fmla="*/ 97668 w 97668"/>
                  <a:gd name="connsiteY4" fmla="*/ 201420 h 218618"/>
                  <a:gd name="connsiteX5" fmla="*/ 97668 w 97668"/>
                  <a:gd name="connsiteY5" fmla="*/ 62567 h 218618"/>
                  <a:gd name="connsiteX6" fmla="*/ 0 w 97668"/>
                  <a:gd name="connsiteY6" fmla="*/ 0 h 21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8" h="218618">
                    <a:moveTo>
                      <a:pt x="0" y="23"/>
                    </a:moveTo>
                    <a:cubicBezTo>
                      <a:pt x="869" y="2015"/>
                      <a:pt x="206" y="108279"/>
                      <a:pt x="0" y="166311"/>
                    </a:cubicBezTo>
                    <a:cubicBezTo>
                      <a:pt x="12646" y="181930"/>
                      <a:pt x="50263" y="183488"/>
                      <a:pt x="57581" y="190931"/>
                    </a:cubicBezTo>
                    <a:cubicBezTo>
                      <a:pt x="63504" y="196954"/>
                      <a:pt x="62429" y="209779"/>
                      <a:pt x="62566" y="218619"/>
                    </a:cubicBezTo>
                    <a:cubicBezTo>
                      <a:pt x="80289" y="216031"/>
                      <a:pt x="97668" y="211199"/>
                      <a:pt x="97668" y="201420"/>
                    </a:cubicBezTo>
                    <a:lnTo>
                      <a:pt x="97668" y="62567"/>
                    </a:lnTo>
                    <a:lnTo>
                      <a:pt x="0"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9" name="Freeform: Shape 1898">
                <a:extLst>
                  <a:ext uri="{FF2B5EF4-FFF2-40B4-BE49-F238E27FC236}">
                    <a16:creationId xmlns:a16="http://schemas.microsoft.com/office/drawing/2014/main" id="{4117476A-CCD1-3D14-3799-63F1E5FA6F5E}"/>
                  </a:ext>
                </a:extLst>
              </p:cNvPr>
              <p:cNvSpPr/>
              <p:nvPr/>
            </p:nvSpPr>
            <p:spPr>
              <a:xfrm>
                <a:off x="5099206" y="3726579"/>
                <a:ext cx="61971" cy="52971"/>
              </a:xfrm>
              <a:custGeom>
                <a:avLst/>
                <a:gdLst>
                  <a:gd name="connsiteX0" fmla="*/ 61972 w 61971"/>
                  <a:gd name="connsiteY0" fmla="*/ 0 h 52971"/>
                  <a:gd name="connsiteX1" fmla="*/ 869 w 61971"/>
                  <a:gd name="connsiteY1" fmla="*/ 1306 h 52971"/>
                  <a:gd name="connsiteX2" fmla="*/ 0 w 61971"/>
                  <a:gd name="connsiteY2" fmla="*/ 52972 h 52971"/>
                  <a:gd name="connsiteX3" fmla="*/ 59708 w 61971"/>
                  <a:gd name="connsiteY3" fmla="*/ 47063 h 52971"/>
                  <a:gd name="connsiteX4" fmla="*/ 61972 w 61971"/>
                  <a:gd name="connsiteY4" fmla="*/ 0 h 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71" h="52971">
                    <a:moveTo>
                      <a:pt x="61972" y="0"/>
                    </a:moveTo>
                    <a:cubicBezTo>
                      <a:pt x="61972" y="0"/>
                      <a:pt x="5946" y="1031"/>
                      <a:pt x="869" y="1306"/>
                    </a:cubicBezTo>
                    <a:lnTo>
                      <a:pt x="0" y="52972"/>
                    </a:lnTo>
                    <a:cubicBezTo>
                      <a:pt x="0" y="52972"/>
                      <a:pt x="46033" y="46421"/>
                      <a:pt x="59708" y="47063"/>
                    </a:cubicBezTo>
                    <a:lnTo>
                      <a:pt x="61972"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0" name="Freeform: Shape 1899">
                <a:extLst>
                  <a:ext uri="{FF2B5EF4-FFF2-40B4-BE49-F238E27FC236}">
                    <a16:creationId xmlns:a16="http://schemas.microsoft.com/office/drawing/2014/main" id="{BEFC25CD-F9F5-8185-E09E-239585652F2E}"/>
                  </a:ext>
                </a:extLst>
              </p:cNvPr>
              <p:cNvSpPr/>
              <p:nvPr/>
            </p:nvSpPr>
            <p:spPr>
              <a:xfrm>
                <a:off x="5098223" y="3725640"/>
                <a:ext cx="63869" cy="54849"/>
              </a:xfrm>
              <a:custGeom>
                <a:avLst/>
                <a:gdLst>
                  <a:gd name="connsiteX0" fmla="*/ 961 w 63869"/>
                  <a:gd name="connsiteY0" fmla="*/ 54849 h 54849"/>
                  <a:gd name="connsiteX1" fmla="*/ 320 w 63869"/>
                  <a:gd name="connsiteY1" fmla="*/ 54620 h 54849"/>
                  <a:gd name="connsiteX2" fmla="*/ 0 w 63869"/>
                  <a:gd name="connsiteY2" fmla="*/ 53887 h 54849"/>
                  <a:gd name="connsiteX3" fmla="*/ 869 w 63869"/>
                  <a:gd name="connsiteY3" fmla="*/ 2245 h 54849"/>
                  <a:gd name="connsiteX4" fmla="*/ 1761 w 63869"/>
                  <a:gd name="connsiteY4" fmla="*/ 1306 h 54849"/>
                  <a:gd name="connsiteX5" fmla="*/ 62909 w 63869"/>
                  <a:gd name="connsiteY5" fmla="*/ 0 h 54849"/>
                  <a:gd name="connsiteX6" fmla="*/ 63595 w 63869"/>
                  <a:gd name="connsiteY6" fmla="*/ 275 h 54849"/>
                  <a:gd name="connsiteX7" fmla="*/ 63870 w 63869"/>
                  <a:gd name="connsiteY7" fmla="*/ 1008 h 54849"/>
                  <a:gd name="connsiteX8" fmla="*/ 61583 w 63869"/>
                  <a:gd name="connsiteY8" fmla="*/ 48048 h 54849"/>
                  <a:gd name="connsiteX9" fmla="*/ 60577 w 63869"/>
                  <a:gd name="connsiteY9" fmla="*/ 48964 h 54849"/>
                  <a:gd name="connsiteX10" fmla="*/ 1052 w 63869"/>
                  <a:gd name="connsiteY10" fmla="*/ 54849 h 54849"/>
                  <a:gd name="connsiteX11" fmla="*/ 915 w 63869"/>
                  <a:gd name="connsiteY11" fmla="*/ 54849 h 54849"/>
                  <a:gd name="connsiteX12" fmla="*/ 2767 w 63869"/>
                  <a:gd name="connsiteY12" fmla="*/ 3160 h 54849"/>
                  <a:gd name="connsiteX13" fmla="*/ 1944 w 63869"/>
                  <a:gd name="connsiteY13" fmla="*/ 52765 h 54849"/>
                  <a:gd name="connsiteX14" fmla="*/ 59776 w 63869"/>
                  <a:gd name="connsiteY14" fmla="*/ 46994 h 54849"/>
                  <a:gd name="connsiteX15" fmla="*/ 61972 w 63869"/>
                  <a:gd name="connsiteY15" fmla="*/ 1901 h 54849"/>
                  <a:gd name="connsiteX16" fmla="*/ 2790 w 63869"/>
                  <a:gd name="connsiteY16" fmla="*/ 3160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69" h="54849">
                    <a:moveTo>
                      <a:pt x="961" y="54849"/>
                    </a:moveTo>
                    <a:cubicBezTo>
                      <a:pt x="732" y="54849"/>
                      <a:pt x="503" y="54758"/>
                      <a:pt x="320" y="54620"/>
                    </a:cubicBezTo>
                    <a:cubicBezTo>
                      <a:pt x="114" y="54437"/>
                      <a:pt x="0" y="54162"/>
                      <a:pt x="0" y="53887"/>
                    </a:cubicBezTo>
                    <a:lnTo>
                      <a:pt x="869" y="2245"/>
                    </a:lnTo>
                    <a:cubicBezTo>
                      <a:pt x="869" y="1741"/>
                      <a:pt x="1258" y="1328"/>
                      <a:pt x="1761" y="1306"/>
                    </a:cubicBezTo>
                    <a:cubicBezTo>
                      <a:pt x="6792" y="1031"/>
                      <a:pt x="60622" y="46"/>
                      <a:pt x="62909" y="0"/>
                    </a:cubicBezTo>
                    <a:cubicBezTo>
                      <a:pt x="63161" y="0"/>
                      <a:pt x="63413" y="92"/>
                      <a:pt x="63595" y="275"/>
                    </a:cubicBezTo>
                    <a:cubicBezTo>
                      <a:pt x="63778" y="481"/>
                      <a:pt x="63870" y="733"/>
                      <a:pt x="63870" y="1008"/>
                    </a:cubicBezTo>
                    <a:lnTo>
                      <a:pt x="61583" y="48048"/>
                    </a:lnTo>
                    <a:cubicBezTo>
                      <a:pt x="61560" y="48574"/>
                      <a:pt x="61126" y="49055"/>
                      <a:pt x="60577" y="48964"/>
                    </a:cubicBezTo>
                    <a:cubicBezTo>
                      <a:pt x="47085" y="48322"/>
                      <a:pt x="1509" y="54758"/>
                      <a:pt x="1052" y="54849"/>
                    </a:cubicBezTo>
                    <a:lnTo>
                      <a:pt x="915" y="54849"/>
                    </a:lnTo>
                    <a:close/>
                    <a:moveTo>
                      <a:pt x="2767" y="3160"/>
                    </a:moveTo>
                    <a:lnTo>
                      <a:pt x="1944" y="52765"/>
                    </a:lnTo>
                    <a:cubicBezTo>
                      <a:pt x="8873" y="51803"/>
                      <a:pt x="46467" y="46673"/>
                      <a:pt x="59776" y="46994"/>
                    </a:cubicBezTo>
                    <a:lnTo>
                      <a:pt x="61972" y="1901"/>
                    </a:lnTo>
                    <a:cubicBezTo>
                      <a:pt x="54700" y="2038"/>
                      <a:pt x="10771" y="2840"/>
                      <a:pt x="2790" y="316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1" name="Freeform: Shape 1900">
                <a:extLst>
                  <a:ext uri="{FF2B5EF4-FFF2-40B4-BE49-F238E27FC236}">
                    <a16:creationId xmlns:a16="http://schemas.microsoft.com/office/drawing/2014/main" id="{F0E13E66-2F45-23A6-7C73-4877F304DC46}"/>
                  </a:ext>
                </a:extLst>
              </p:cNvPr>
              <p:cNvSpPr/>
              <p:nvPr/>
            </p:nvSpPr>
            <p:spPr>
              <a:xfrm>
                <a:off x="5099206" y="3726602"/>
                <a:ext cx="61971" cy="52971"/>
              </a:xfrm>
              <a:custGeom>
                <a:avLst/>
                <a:gdLst>
                  <a:gd name="connsiteX0" fmla="*/ 46605 w 61971"/>
                  <a:gd name="connsiteY0" fmla="*/ 298 h 52971"/>
                  <a:gd name="connsiteX1" fmla="*/ 32449 w 61971"/>
                  <a:gd name="connsiteY1" fmla="*/ 22993 h 52971"/>
                  <a:gd name="connsiteX2" fmla="*/ 435 w 61971"/>
                  <a:gd name="connsiteY2" fmla="*/ 26749 h 52971"/>
                  <a:gd name="connsiteX3" fmla="*/ 0 w 61971"/>
                  <a:gd name="connsiteY3" fmla="*/ 52971 h 52971"/>
                  <a:gd name="connsiteX4" fmla="*/ 59708 w 61971"/>
                  <a:gd name="connsiteY4" fmla="*/ 47063 h 52971"/>
                  <a:gd name="connsiteX5" fmla="*/ 61972 w 61971"/>
                  <a:gd name="connsiteY5" fmla="*/ 0 h 52971"/>
                  <a:gd name="connsiteX6" fmla="*/ 46605 w 61971"/>
                  <a:gd name="connsiteY6" fmla="*/ 320 h 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1" h="52971">
                    <a:moveTo>
                      <a:pt x="46605" y="298"/>
                    </a:moveTo>
                    <a:cubicBezTo>
                      <a:pt x="44455" y="9367"/>
                      <a:pt x="40430" y="18504"/>
                      <a:pt x="32449" y="22993"/>
                    </a:cubicBezTo>
                    <a:cubicBezTo>
                      <a:pt x="22936" y="28352"/>
                      <a:pt x="11388" y="28398"/>
                      <a:pt x="435" y="26749"/>
                    </a:cubicBezTo>
                    <a:lnTo>
                      <a:pt x="0" y="52971"/>
                    </a:lnTo>
                    <a:cubicBezTo>
                      <a:pt x="0" y="52971"/>
                      <a:pt x="46033" y="46421"/>
                      <a:pt x="59708" y="47063"/>
                    </a:cubicBezTo>
                    <a:lnTo>
                      <a:pt x="61972" y="0"/>
                    </a:lnTo>
                    <a:cubicBezTo>
                      <a:pt x="61972" y="0"/>
                      <a:pt x="55432" y="137"/>
                      <a:pt x="46605" y="32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2" name="Freeform: Shape 1901">
                <a:extLst>
                  <a:ext uri="{FF2B5EF4-FFF2-40B4-BE49-F238E27FC236}">
                    <a16:creationId xmlns:a16="http://schemas.microsoft.com/office/drawing/2014/main" id="{DC78F843-06C9-04FB-A610-3A2FCDE85FCA}"/>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3" name="Freeform: Shape 1903">
                <a:extLst>
                  <a:ext uri="{FF2B5EF4-FFF2-40B4-BE49-F238E27FC236}">
                    <a16:creationId xmlns:a16="http://schemas.microsoft.com/office/drawing/2014/main" id="{C370E1B5-963B-7E45-0D3D-03C89960E8F9}"/>
                  </a:ext>
                </a:extLst>
              </p:cNvPr>
              <p:cNvSpPr/>
              <p:nvPr/>
            </p:nvSpPr>
            <p:spPr>
              <a:xfrm>
                <a:off x="5088001" y="3640423"/>
                <a:ext cx="88521" cy="63185"/>
              </a:xfrm>
              <a:custGeom>
                <a:avLst/>
                <a:gdLst>
                  <a:gd name="connsiteX0" fmla="*/ 88521 w 88521"/>
                  <a:gd name="connsiteY0" fmla="*/ 14130 h 63185"/>
                  <a:gd name="connsiteX1" fmla="*/ 13012 w 88521"/>
                  <a:gd name="connsiteY1" fmla="*/ 0 h 63185"/>
                  <a:gd name="connsiteX2" fmla="*/ 0 w 88521"/>
                  <a:gd name="connsiteY2" fmla="*/ 49971 h 63185"/>
                  <a:gd name="connsiteX3" fmla="*/ 72697 w 88521"/>
                  <a:gd name="connsiteY3" fmla="*/ 63185 h 63185"/>
                  <a:gd name="connsiteX4" fmla="*/ 88498 w 88521"/>
                  <a:gd name="connsiteY4" fmla="*/ 14107 h 6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21" h="63185">
                    <a:moveTo>
                      <a:pt x="88521" y="14130"/>
                    </a:moveTo>
                    <a:cubicBezTo>
                      <a:pt x="88521" y="14130"/>
                      <a:pt x="18020" y="939"/>
                      <a:pt x="13012" y="0"/>
                    </a:cubicBezTo>
                    <a:lnTo>
                      <a:pt x="0" y="49971"/>
                    </a:lnTo>
                    <a:cubicBezTo>
                      <a:pt x="0" y="49971"/>
                      <a:pt x="59570" y="59315"/>
                      <a:pt x="72697" y="63185"/>
                    </a:cubicBezTo>
                    <a:lnTo>
                      <a:pt x="88498" y="14107"/>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4" name="Freeform: Shape 1904">
                <a:extLst>
                  <a:ext uri="{FF2B5EF4-FFF2-40B4-BE49-F238E27FC236}">
                    <a16:creationId xmlns:a16="http://schemas.microsoft.com/office/drawing/2014/main" id="{2EDB1AC7-300F-1ADE-BA62-BA4E708C8BD4}"/>
                  </a:ext>
                </a:extLst>
              </p:cNvPr>
              <p:cNvSpPr/>
              <p:nvPr/>
            </p:nvSpPr>
            <p:spPr>
              <a:xfrm>
                <a:off x="5087073" y="3639491"/>
                <a:ext cx="90417" cy="65124"/>
              </a:xfrm>
              <a:custGeom>
                <a:avLst/>
                <a:gdLst>
                  <a:gd name="connsiteX0" fmla="*/ 73648 w 90417"/>
                  <a:gd name="connsiteY0" fmla="*/ 65125 h 65124"/>
                  <a:gd name="connsiteX1" fmla="*/ 73373 w 90417"/>
                  <a:gd name="connsiteY1" fmla="*/ 65079 h 65124"/>
                  <a:gd name="connsiteX2" fmla="*/ 791 w 90417"/>
                  <a:gd name="connsiteY2" fmla="*/ 51865 h 65124"/>
                  <a:gd name="connsiteX3" fmla="*/ 151 w 90417"/>
                  <a:gd name="connsiteY3" fmla="*/ 51453 h 65124"/>
                  <a:gd name="connsiteX4" fmla="*/ 37 w 90417"/>
                  <a:gd name="connsiteY4" fmla="*/ 50697 h 65124"/>
                  <a:gd name="connsiteX5" fmla="*/ 13048 w 90417"/>
                  <a:gd name="connsiteY5" fmla="*/ 726 h 65124"/>
                  <a:gd name="connsiteX6" fmla="*/ 14146 w 90417"/>
                  <a:gd name="connsiteY6" fmla="*/ 16 h 65124"/>
                  <a:gd name="connsiteX7" fmla="*/ 89632 w 90417"/>
                  <a:gd name="connsiteY7" fmla="*/ 14169 h 65124"/>
                  <a:gd name="connsiteX8" fmla="*/ 90273 w 90417"/>
                  <a:gd name="connsiteY8" fmla="*/ 14604 h 65124"/>
                  <a:gd name="connsiteX9" fmla="*/ 90364 w 90417"/>
                  <a:gd name="connsiteY9" fmla="*/ 15383 h 65124"/>
                  <a:gd name="connsiteX10" fmla="*/ 74585 w 90417"/>
                  <a:gd name="connsiteY10" fmla="*/ 64461 h 65124"/>
                  <a:gd name="connsiteX11" fmla="*/ 73693 w 90417"/>
                  <a:gd name="connsiteY11" fmla="*/ 65125 h 65124"/>
                  <a:gd name="connsiteX12" fmla="*/ 2118 w 90417"/>
                  <a:gd name="connsiteY12" fmla="*/ 50147 h 65124"/>
                  <a:gd name="connsiteX13" fmla="*/ 73007 w 90417"/>
                  <a:gd name="connsiteY13" fmla="*/ 62972 h 65124"/>
                  <a:gd name="connsiteX14" fmla="*/ 88192 w 90417"/>
                  <a:gd name="connsiteY14" fmla="*/ 15818 h 65124"/>
                  <a:gd name="connsiteX15" fmla="*/ 14649 w 90417"/>
                  <a:gd name="connsiteY15" fmla="*/ 2054 h 65124"/>
                  <a:gd name="connsiteX16" fmla="*/ 2118 w 90417"/>
                  <a:gd name="connsiteY16" fmla="*/ 50147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417" h="65124">
                    <a:moveTo>
                      <a:pt x="73648" y="65125"/>
                    </a:moveTo>
                    <a:cubicBezTo>
                      <a:pt x="73648" y="65125"/>
                      <a:pt x="73465" y="65102"/>
                      <a:pt x="73373" y="65079"/>
                    </a:cubicBezTo>
                    <a:cubicBezTo>
                      <a:pt x="60453" y="61278"/>
                      <a:pt x="1386" y="51979"/>
                      <a:pt x="791" y="51865"/>
                    </a:cubicBezTo>
                    <a:cubicBezTo>
                      <a:pt x="540" y="51819"/>
                      <a:pt x="288" y="51682"/>
                      <a:pt x="151" y="51453"/>
                    </a:cubicBezTo>
                    <a:cubicBezTo>
                      <a:pt x="-9" y="51247"/>
                      <a:pt x="-32" y="50949"/>
                      <a:pt x="37" y="50697"/>
                    </a:cubicBezTo>
                    <a:lnTo>
                      <a:pt x="13048" y="726"/>
                    </a:lnTo>
                    <a:cubicBezTo>
                      <a:pt x="13162" y="245"/>
                      <a:pt x="13666" y="-76"/>
                      <a:pt x="14146" y="16"/>
                    </a:cubicBezTo>
                    <a:cubicBezTo>
                      <a:pt x="19131" y="955"/>
                      <a:pt x="89632" y="14169"/>
                      <a:pt x="89632" y="14169"/>
                    </a:cubicBezTo>
                    <a:cubicBezTo>
                      <a:pt x="89884" y="14215"/>
                      <a:pt x="90136" y="14375"/>
                      <a:pt x="90273" y="14604"/>
                    </a:cubicBezTo>
                    <a:cubicBezTo>
                      <a:pt x="90433" y="14856"/>
                      <a:pt x="90456" y="15131"/>
                      <a:pt x="90364" y="15383"/>
                    </a:cubicBezTo>
                    <a:lnTo>
                      <a:pt x="74585" y="64461"/>
                    </a:lnTo>
                    <a:cubicBezTo>
                      <a:pt x="74471" y="64873"/>
                      <a:pt x="74082" y="65125"/>
                      <a:pt x="73693" y="65125"/>
                    </a:cubicBezTo>
                    <a:close/>
                    <a:moveTo>
                      <a:pt x="2118" y="50147"/>
                    </a:moveTo>
                    <a:cubicBezTo>
                      <a:pt x="10190" y="51407"/>
                      <a:pt x="59355" y="59262"/>
                      <a:pt x="73007" y="62972"/>
                    </a:cubicBezTo>
                    <a:lnTo>
                      <a:pt x="88192" y="15818"/>
                    </a:lnTo>
                    <a:cubicBezTo>
                      <a:pt x="79731" y="14238"/>
                      <a:pt x="23407" y="3680"/>
                      <a:pt x="14649" y="2054"/>
                    </a:cubicBezTo>
                    <a:lnTo>
                      <a:pt x="2118" y="50147"/>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5" name="Freeform: Shape 1905">
                <a:extLst>
                  <a:ext uri="{FF2B5EF4-FFF2-40B4-BE49-F238E27FC236}">
                    <a16:creationId xmlns:a16="http://schemas.microsoft.com/office/drawing/2014/main" id="{651349D3-04EF-D9B3-1429-DF6419A98D7B}"/>
                  </a:ext>
                </a:extLst>
              </p:cNvPr>
              <p:cNvSpPr/>
              <p:nvPr/>
            </p:nvSpPr>
            <p:spPr>
              <a:xfrm>
                <a:off x="5088024" y="3651026"/>
                <a:ext cx="88498" cy="52604"/>
              </a:xfrm>
              <a:custGeom>
                <a:avLst/>
                <a:gdLst>
                  <a:gd name="connsiteX0" fmla="*/ 69678 w 88498"/>
                  <a:gd name="connsiteY0" fmla="*/ 0 h 52604"/>
                  <a:gd name="connsiteX1" fmla="*/ 52802 w 88498"/>
                  <a:gd name="connsiteY1" fmla="*/ 17474 h 52604"/>
                  <a:gd name="connsiteX2" fmla="*/ 6266 w 88498"/>
                  <a:gd name="connsiteY2" fmla="*/ 15298 h 52604"/>
                  <a:gd name="connsiteX3" fmla="*/ 0 w 88498"/>
                  <a:gd name="connsiteY3" fmla="*/ 39391 h 52604"/>
                  <a:gd name="connsiteX4" fmla="*/ 72697 w 88498"/>
                  <a:gd name="connsiteY4" fmla="*/ 52605 h 52604"/>
                  <a:gd name="connsiteX5" fmla="*/ 88498 w 88498"/>
                  <a:gd name="connsiteY5" fmla="*/ 3527 h 52604"/>
                  <a:gd name="connsiteX6" fmla="*/ 69678 w 88498"/>
                  <a:gd name="connsiteY6" fmla="*/ 0 h 5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8" h="52604">
                    <a:moveTo>
                      <a:pt x="69678" y="0"/>
                    </a:moveTo>
                    <a:cubicBezTo>
                      <a:pt x="65768" y="7603"/>
                      <a:pt x="60211" y="14107"/>
                      <a:pt x="52802" y="17474"/>
                    </a:cubicBezTo>
                    <a:cubicBezTo>
                      <a:pt x="37892" y="24253"/>
                      <a:pt x="21862" y="19604"/>
                      <a:pt x="6266" y="15298"/>
                    </a:cubicBezTo>
                    <a:lnTo>
                      <a:pt x="0" y="39391"/>
                    </a:lnTo>
                    <a:cubicBezTo>
                      <a:pt x="0" y="39391"/>
                      <a:pt x="59571" y="48734"/>
                      <a:pt x="72697" y="52605"/>
                    </a:cubicBezTo>
                    <a:lnTo>
                      <a:pt x="88498" y="3527"/>
                    </a:lnTo>
                    <a:cubicBezTo>
                      <a:pt x="88498" y="3527"/>
                      <a:pt x="80472" y="2038"/>
                      <a:pt x="69678"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6" name="Freeform: Shape 1906">
                <a:extLst>
                  <a:ext uri="{FF2B5EF4-FFF2-40B4-BE49-F238E27FC236}">
                    <a16:creationId xmlns:a16="http://schemas.microsoft.com/office/drawing/2014/main" id="{5D3AEEDB-364B-6022-FACF-70F624399F2E}"/>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7" name="Freeform: Shape 1908">
                <a:extLst>
                  <a:ext uri="{FF2B5EF4-FFF2-40B4-BE49-F238E27FC236}">
                    <a16:creationId xmlns:a16="http://schemas.microsoft.com/office/drawing/2014/main" id="{1D28879E-9D0A-9196-21AE-CEBA31C91581}"/>
                  </a:ext>
                </a:extLst>
              </p:cNvPr>
              <p:cNvSpPr/>
              <p:nvPr/>
            </p:nvSpPr>
            <p:spPr>
              <a:xfrm>
                <a:off x="5636049" y="3517395"/>
                <a:ext cx="83970" cy="67445"/>
              </a:xfrm>
              <a:custGeom>
                <a:avLst/>
                <a:gdLst>
                  <a:gd name="connsiteX0" fmla="*/ 19552 w 83970"/>
                  <a:gd name="connsiteY0" fmla="*/ 67445 h 67445"/>
                  <a:gd name="connsiteX1" fmla="*/ 83971 w 83970"/>
                  <a:gd name="connsiteY1" fmla="*/ 44338 h 67445"/>
                  <a:gd name="connsiteX2" fmla="*/ 71668 w 83970"/>
                  <a:gd name="connsiteY2" fmla="*/ 0 h 67445"/>
                  <a:gd name="connsiteX3" fmla="*/ 0 w 83970"/>
                  <a:gd name="connsiteY3" fmla="*/ 22054 h 67445"/>
                  <a:gd name="connsiteX4" fmla="*/ 19552 w 83970"/>
                  <a:gd name="connsiteY4" fmla="*/ 67422 h 6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0" h="67445">
                    <a:moveTo>
                      <a:pt x="19552" y="67445"/>
                    </a:moveTo>
                    <a:cubicBezTo>
                      <a:pt x="19552" y="67445"/>
                      <a:pt x="79694" y="45872"/>
                      <a:pt x="83971" y="44338"/>
                    </a:cubicBezTo>
                    <a:lnTo>
                      <a:pt x="71668" y="0"/>
                    </a:lnTo>
                    <a:cubicBezTo>
                      <a:pt x="71668" y="0"/>
                      <a:pt x="11823" y="19146"/>
                      <a:pt x="0" y="22054"/>
                    </a:cubicBezTo>
                    <a:lnTo>
                      <a:pt x="19552" y="67422"/>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8" name="Freeform: Shape 1909">
                <a:extLst>
                  <a:ext uri="{FF2B5EF4-FFF2-40B4-BE49-F238E27FC236}">
                    <a16:creationId xmlns:a16="http://schemas.microsoft.com/office/drawing/2014/main" id="{1676C9FF-7F81-51AE-052C-06D941D1D4EB}"/>
                  </a:ext>
                </a:extLst>
              </p:cNvPr>
              <p:cNvSpPr/>
              <p:nvPr/>
            </p:nvSpPr>
            <p:spPr>
              <a:xfrm>
                <a:off x="5635255" y="3515554"/>
                <a:ext cx="85844" cy="69332"/>
              </a:xfrm>
              <a:custGeom>
                <a:avLst/>
                <a:gdLst>
                  <a:gd name="connsiteX0" fmla="*/ 20530 w 85844"/>
                  <a:gd name="connsiteY0" fmla="*/ 69332 h 69332"/>
                  <a:gd name="connsiteX1" fmla="*/ 19661 w 85844"/>
                  <a:gd name="connsiteY1" fmla="*/ 68760 h 69332"/>
                  <a:gd name="connsiteX2" fmla="*/ 86 w 85844"/>
                  <a:gd name="connsiteY2" fmla="*/ 23392 h 69332"/>
                  <a:gd name="connsiteX3" fmla="*/ 86 w 85844"/>
                  <a:gd name="connsiteY3" fmla="*/ 22590 h 69332"/>
                  <a:gd name="connsiteX4" fmla="*/ 703 w 85844"/>
                  <a:gd name="connsiteY4" fmla="*/ 22086 h 69332"/>
                  <a:gd name="connsiteX5" fmla="*/ 72325 w 85844"/>
                  <a:gd name="connsiteY5" fmla="*/ 55 h 69332"/>
                  <a:gd name="connsiteX6" fmla="*/ 73057 w 85844"/>
                  <a:gd name="connsiteY6" fmla="*/ 124 h 69332"/>
                  <a:gd name="connsiteX7" fmla="*/ 73514 w 85844"/>
                  <a:gd name="connsiteY7" fmla="*/ 719 h 69332"/>
                  <a:gd name="connsiteX8" fmla="*/ 85817 w 85844"/>
                  <a:gd name="connsiteY8" fmla="*/ 45011 h 69332"/>
                  <a:gd name="connsiteX9" fmla="*/ 85222 w 85844"/>
                  <a:gd name="connsiteY9" fmla="*/ 46156 h 69332"/>
                  <a:gd name="connsiteX10" fmla="*/ 20804 w 85844"/>
                  <a:gd name="connsiteY10" fmla="*/ 69287 h 69332"/>
                  <a:gd name="connsiteX11" fmla="*/ 20484 w 85844"/>
                  <a:gd name="connsiteY11" fmla="*/ 69332 h 69332"/>
                  <a:gd name="connsiteX12" fmla="*/ 2281 w 85844"/>
                  <a:gd name="connsiteY12" fmla="*/ 23667 h 69332"/>
                  <a:gd name="connsiteX13" fmla="*/ 21033 w 85844"/>
                  <a:gd name="connsiteY13" fmla="*/ 67203 h 69332"/>
                  <a:gd name="connsiteX14" fmla="*/ 83782 w 85844"/>
                  <a:gd name="connsiteY14" fmla="*/ 44668 h 69332"/>
                  <a:gd name="connsiteX15" fmla="*/ 71982 w 85844"/>
                  <a:gd name="connsiteY15" fmla="*/ 2185 h 69332"/>
                  <a:gd name="connsiteX16" fmla="*/ 2281 w 85844"/>
                  <a:gd name="connsiteY16" fmla="*/ 23690 h 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44" h="69332">
                    <a:moveTo>
                      <a:pt x="20530" y="69332"/>
                    </a:moveTo>
                    <a:cubicBezTo>
                      <a:pt x="20164" y="69332"/>
                      <a:pt x="19821" y="69126"/>
                      <a:pt x="19661" y="68760"/>
                    </a:cubicBezTo>
                    <a:lnTo>
                      <a:pt x="86" y="23392"/>
                    </a:lnTo>
                    <a:cubicBezTo>
                      <a:pt x="-29" y="23140"/>
                      <a:pt x="-29" y="22819"/>
                      <a:pt x="86" y="22590"/>
                    </a:cubicBezTo>
                    <a:cubicBezTo>
                      <a:pt x="200" y="22338"/>
                      <a:pt x="452" y="22155"/>
                      <a:pt x="703" y="22086"/>
                    </a:cubicBezTo>
                    <a:cubicBezTo>
                      <a:pt x="12366" y="19201"/>
                      <a:pt x="71730" y="238"/>
                      <a:pt x="72325" y="55"/>
                    </a:cubicBezTo>
                    <a:cubicBezTo>
                      <a:pt x="72577" y="-37"/>
                      <a:pt x="72851" y="-14"/>
                      <a:pt x="73057" y="124"/>
                    </a:cubicBezTo>
                    <a:cubicBezTo>
                      <a:pt x="73286" y="238"/>
                      <a:pt x="73468" y="467"/>
                      <a:pt x="73514" y="719"/>
                    </a:cubicBezTo>
                    <a:lnTo>
                      <a:pt x="85817" y="45011"/>
                    </a:lnTo>
                    <a:cubicBezTo>
                      <a:pt x="85931" y="45492"/>
                      <a:pt x="85680" y="45996"/>
                      <a:pt x="85222" y="46156"/>
                    </a:cubicBezTo>
                    <a:cubicBezTo>
                      <a:pt x="80969" y="47690"/>
                      <a:pt x="20804" y="69287"/>
                      <a:pt x="20804" y="69287"/>
                    </a:cubicBezTo>
                    <a:cubicBezTo>
                      <a:pt x="20712" y="69332"/>
                      <a:pt x="20598" y="69332"/>
                      <a:pt x="20484" y="69332"/>
                    </a:cubicBezTo>
                    <a:close/>
                    <a:moveTo>
                      <a:pt x="2281" y="23667"/>
                    </a:moveTo>
                    <a:lnTo>
                      <a:pt x="21033" y="67203"/>
                    </a:lnTo>
                    <a:cubicBezTo>
                      <a:pt x="27985" y="64683"/>
                      <a:pt x="75984" y="47461"/>
                      <a:pt x="83782" y="44668"/>
                    </a:cubicBezTo>
                    <a:lnTo>
                      <a:pt x="71982" y="2185"/>
                    </a:lnTo>
                    <a:cubicBezTo>
                      <a:pt x="64527" y="4567"/>
                      <a:pt x="15179" y="20254"/>
                      <a:pt x="2281" y="2369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9" name="Freeform: Shape 1910">
                <a:extLst>
                  <a:ext uri="{FF2B5EF4-FFF2-40B4-BE49-F238E27FC236}">
                    <a16:creationId xmlns:a16="http://schemas.microsoft.com/office/drawing/2014/main" id="{69B2CD32-0BCE-C6D8-077E-8E89BCC530F1}"/>
                  </a:ext>
                </a:extLst>
              </p:cNvPr>
              <p:cNvSpPr/>
              <p:nvPr/>
            </p:nvSpPr>
            <p:spPr>
              <a:xfrm>
                <a:off x="5636210" y="3531778"/>
                <a:ext cx="83970" cy="52124"/>
              </a:xfrm>
              <a:custGeom>
                <a:avLst/>
                <a:gdLst>
                  <a:gd name="connsiteX0" fmla="*/ 53351 w 83970"/>
                  <a:gd name="connsiteY0" fmla="*/ 12275 h 52124"/>
                  <a:gd name="connsiteX1" fmla="*/ 31969 w 83970"/>
                  <a:gd name="connsiteY1" fmla="*/ 10649 h 52124"/>
                  <a:gd name="connsiteX2" fmla="*/ 23005 w 83970"/>
                  <a:gd name="connsiteY2" fmla="*/ 0 h 52124"/>
                  <a:gd name="connsiteX3" fmla="*/ 0 w 83970"/>
                  <a:gd name="connsiteY3" fmla="*/ 6756 h 52124"/>
                  <a:gd name="connsiteX4" fmla="*/ 19552 w 83970"/>
                  <a:gd name="connsiteY4" fmla="*/ 52124 h 52124"/>
                  <a:gd name="connsiteX5" fmla="*/ 83970 w 83970"/>
                  <a:gd name="connsiteY5" fmla="*/ 29016 h 52124"/>
                  <a:gd name="connsiteX6" fmla="*/ 77522 w 83970"/>
                  <a:gd name="connsiteY6" fmla="*/ 5748 h 52124"/>
                  <a:gd name="connsiteX7" fmla="*/ 53351 w 83970"/>
                  <a:gd name="connsiteY7" fmla="*/ 12252 h 5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70" h="52124">
                    <a:moveTo>
                      <a:pt x="53351" y="12275"/>
                    </a:moveTo>
                    <a:cubicBezTo>
                      <a:pt x="45507" y="13718"/>
                      <a:pt x="38555" y="15390"/>
                      <a:pt x="31969" y="10649"/>
                    </a:cubicBezTo>
                    <a:cubicBezTo>
                      <a:pt x="28379" y="8084"/>
                      <a:pt x="23005" y="0"/>
                      <a:pt x="23005" y="0"/>
                    </a:cubicBezTo>
                    <a:cubicBezTo>
                      <a:pt x="12737" y="3160"/>
                      <a:pt x="3819" y="5817"/>
                      <a:pt x="0" y="6756"/>
                    </a:cubicBezTo>
                    <a:lnTo>
                      <a:pt x="19552" y="52124"/>
                    </a:lnTo>
                    <a:cubicBezTo>
                      <a:pt x="19552" y="52124"/>
                      <a:pt x="79694" y="30551"/>
                      <a:pt x="83970" y="29016"/>
                    </a:cubicBezTo>
                    <a:lnTo>
                      <a:pt x="77522" y="5748"/>
                    </a:lnTo>
                    <a:cubicBezTo>
                      <a:pt x="69564" y="8451"/>
                      <a:pt x="61537" y="10741"/>
                      <a:pt x="53351" y="1225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0" name="Freeform: Shape 1911">
                <a:extLst>
                  <a:ext uri="{FF2B5EF4-FFF2-40B4-BE49-F238E27FC236}">
                    <a16:creationId xmlns:a16="http://schemas.microsoft.com/office/drawing/2014/main" id="{AB929722-C856-F99D-5665-103F36A94C55}"/>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1" name="Freeform: Shape 1912">
                <a:extLst>
                  <a:ext uri="{FF2B5EF4-FFF2-40B4-BE49-F238E27FC236}">
                    <a16:creationId xmlns:a16="http://schemas.microsoft.com/office/drawing/2014/main" id="{7240C0B3-FA49-9200-33B0-06CA4DC17C20}"/>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2" name="Freeform: Shape 1913">
                <a:extLst>
                  <a:ext uri="{FF2B5EF4-FFF2-40B4-BE49-F238E27FC236}">
                    <a16:creationId xmlns:a16="http://schemas.microsoft.com/office/drawing/2014/main" id="{152515EA-BDEC-2EA7-FB94-2E86AFAED189}"/>
                  </a:ext>
                </a:extLst>
              </p:cNvPr>
              <p:cNvSpPr/>
              <p:nvPr/>
            </p:nvSpPr>
            <p:spPr>
              <a:xfrm>
                <a:off x="5701517" y="3515334"/>
                <a:ext cx="25807" cy="46421"/>
              </a:xfrm>
              <a:custGeom>
                <a:avLst/>
                <a:gdLst>
                  <a:gd name="connsiteX0" fmla="*/ 18000 w 25807"/>
                  <a:gd name="connsiteY0" fmla="*/ 46421 h 46421"/>
                  <a:gd name="connsiteX1" fmla="*/ 1970 w 25807"/>
                  <a:gd name="connsiteY1" fmla="*/ 26474 h 46421"/>
                  <a:gd name="connsiteX2" fmla="*/ 277 w 25807"/>
                  <a:gd name="connsiteY2" fmla="*/ 9596 h 46421"/>
                  <a:gd name="connsiteX3" fmla="*/ 6109 w 25807"/>
                  <a:gd name="connsiteY3" fmla="*/ 252 h 46421"/>
                  <a:gd name="connsiteX4" fmla="*/ 7801 w 25807"/>
                  <a:gd name="connsiteY4" fmla="*/ 0 h 46421"/>
                  <a:gd name="connsiteX5" fmla="*/ 23808 w 25807"/>
                  <a:gd name="connsiteY5" fmla="*/ 19947 h 46421"/>
                  <a:gd name="connsiteX6" fmla="*/ 19692 w 25807"/>
                  <a:gd name="connsiteY6" fmla="*/ 46170 h 46421"/>
                  <a:gd name="connsiteX7" fmla="*/ 18000 w 25807"/>
                  <a:gd name="connsiteY7" fmla="*/ 46399 h 46421"/>
                  <a:gd name="connsiteX8" fmla="*/ 7778 w 25807"/>
                  <a:gd name="connsiteY8" fmla="*/ 1924 h 46421"/>
                  <a:gd name="connsiteX9" fmla="*/ 6635 w 25807"/>
                  <a:gd name="connsiteY9" fmla="*/ 2084 h 46421"/>
                  <a:gd name="connsiteX10" fmla="*/ 2130 w 25807"/>
                  <a:gd name="connsiteY10" fmla="*/ 9871 h 46421"/>
                  <a:gd name="connsiteX11" fmla="*/ 3777 w 25807"/>
                  <a:gd name="connsiteY11" fmla="*/ 25925 h 46421"/>
                  <a:gd name="connsiteX12" fmla="*/ 19121 w 25807"/>
                  <a:gd name="connsiteY12" fmla="*/ 44338 h 46421"/>
                  <a:gd name="connsiteX13" fmla="*/ 21956 w 25807"/>
                  <a:gd name="connsiteY13" fmla="*/ 20497 h 46421"/>
                  <a:gd name="connsiteX14" fmla="*/ 7778 w 25807"/>
                  <a:gd name="connsiteY14" fmla="*/ 1924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07" h="46421">
                    <a:moveTo>
                      <a:pt x="18000" y="46421"/>
                    </a:moveTo>
                    <a:cubicBezTo>
                      <a:pt x="12123" y="46421"/>
                      <a:pt x="5400" y="38039"/>
                      <a:pt x="1970" y="26474"/>
                    </a:cubicBezTo>
                    <a:cubicBezTo>
                      <a:pt x="186" y="20451"/>
                      <a:pt x="-409" y="14451"/>
                      <a:pt x="277" y="9596"/>
                    </a:cubicBezTo>
                    <a:cubicBezTo>
                      <a:pt x="986" y="4466"/>
                      <a:pt x="3067" y="1145"/>
                      <a:pt x="6109" y="252"/>
                    </a:cubicBezTo>
                    <a:cubicBezTo>
                      <a:pt x="6635" y="92"/>
                      <a:pt x="7207" y="0"/>
                      <a:pt x="7801" y="0"/>
                    </a:cubicBezTo>
                    <a:cubicBezTo>
                      <a:pt x="13655" y="0"/>
                      <a:pt x="20401" y="8382"/>
                      <a:pt x="23808" y="19947"/>
                    </a:cubicBezTo>
                    <a:cubicBezTo>
                      <a:pt x="27628" y="32841"/>
                      <a:pt x="25821" y="44338"/>
                      <a:pt x="19692" y="46170"/>
                    </a:cubicBezTo>
                    <a:cubicBezTo>
                      <a:pt x="19144" y="46330"/>
                      <a:pt x="18572" y="46399"/>
                      <a:pt x="18000" y="46399"/>
                    </a:cubicBezTo>
                    <a:close/>
                    <a:moveTo>
                      <a:pt x="7778" y="1924"/>
                    </a:moveTo>
                    <a:cubicBezTo>
                      <a:pt x="7389" y="1924"/>
                      <a:pt x="7001" y="1970"/>
                      <a:pt x="6635" y="2084"/>
                    </a:cubicBezTo>
                    <a:cubicBezTo>
                      <a:pt x="4371" y="2748"/>
                      <a:pt x="2724" y="5588"/>
                      <a:pt x="2130" y="9871"/>
                    </a:cubicBezTo>
                    <a:cubicBezTo>
                      <a:pt x="1490" y="14451"/>
                      <a:pt x="2084" y="20154"/>
                      <a:pt x="3777" y="25925"/>
                    </a:cubicBezTo>
                    <a:cubicBezTo>
                      <a:pt x="7115" y="37169"/>
                      <a:pt x="14204" y="45803"/>
                      <a:pt x="19121" y="44338"/>
                    </a:cubicBezTo>
                    <a:cubicBezTo>
                      <a:pt x="24037" y="42872"/>
                      <a:pt x="25341" y="31971"/>
                      <a:pt x="21956" y="20497"/>
                    </a:cubicBezTo>
                    <a:cubicBezTo>
                      <a:pt x="18892" y="10077"/>
                      <a:pt x="12649" y="1924"/>
                      <a:pt x="7778"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3" name="Freeform: Shape 1915">
                <a:extLst>
                  <a:ext uri="{FF2B5EF4-FFF2-40B4-BE49-F238E27FC236}">
                    <a16:creationId xmlns:a16="http://schemas.microsoft.com/office/drawing/2014/main" id="{D124A52F-0353-4D24-4808-33DBA04D0352}"/>
                  </a:ext>
                </a:extLst>
              </p:cNvPr>
              <p:cNvSpPr/>
              <p:nvPr/>
            </p:nvSpPr>
            <p:spPr>
              <a:xfrm>
                <a:off x="5659169" y="3601628"/>
                <a:ext cx="85411" cy="51642"/>
              </a:xfrm>
              <a:custGeom>
                <a:avLst/>
                <a:gdLst>
                  <a:gd name="connsiteX0" fmla="*/ 0 w 85411"/>
                  <a:gd name="connsiteY0" fmla="*/ 51620 h 51642"/>
                  <a:gd name="connsiteX1" fmla="*/ 84130 w 85411"/>
                  <a:gd name="connsiteY1" fmla="*/ 46169 h 51642"/>
                  <a:gd name="connsiteX2" fmla="*/ 85411 w 85411"/>
                  <a:gd name="connsiteY2" fmla="*/ 183 h 51642"/>
                  <a:gd name="connsiteX3" fmla="*/ 10451 w 85411"/>
                  <a:gd name="connsiteY3" fmla="*/ 0 h 51642"/>
                  <a:gd name="connsiteX4" fmla="*/ 0 w 85411"/>
                  <a:gd name="connsiteY4" fmla="*/ 51643 h 5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11" h="51642">
                    <a:moveTo>
                      <a:pt x="0" y="51620"/>
                    </a:moveTo>
                    <a:cubicBezTo>
                      <a:pt x="0" y="51620"/>
                      <a:pt x="79603" y="46376"/>
                      <a:pt x="84130" y="46169"/>
                    </a:cubicBezTo>
                    <a:lnTo>
                      <a:pt x="85411" y="183"/>
                    </a:lnTo>
                    <a:cubicBezTo>
                      <a:pt x="85411" y="183"/>
                      <a:pt x="22616" y="687"/>
                      <a:pt x="10451" y="0"/>
                    </a:cubicBezTo>
                    <a:lnTo>
                      <a:pt x="0" y="51643"/>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4" name="Freeform: Shape 1916">
                <a:extLst>
                  <a:ext uri="{FF2B5EF4-FFF2-40B4-BE49-F238E27FC236}">
                    <a16:creationId xmlns:a16="http://schemas.microsoft.com/office/drawing/2014/main" id="{B0E81433-171A-DEE7-9457-F4E6D2EBC5D7}"/>
                  </a:ext>
                </a:extLst>
              </p:cNvPr>
              <p:cNvSpPr/>
              <p:nvPr/>
            </p:nvSpPr>
            <p:spPr>
              <a:xfrm>
                <a:off x="5658231" y="3600666"/>
                <a:ext cx="87309" cy="53543"/>
              </a:xfrm>
              <a:custGeom>
                <a:avLst/>
                <a:gdLst>
                  <a:gd name="connsiteX0" fmla="*/ 937 w 87309"/>
                  <a:gd name="connsiteY0" fmla="*/ 53544 h 53543"/>
                  <a:gd name="connsiteX1" fmla="*/ 229 w 87309"/>
                  <a:gd name="connsiteY1" fmla="*/ 53223 h 53543"/>
                  <a:gd name="connsiteX2" fmla="*/ 23 w 87309"/>
                  <a:gd name="connsiteY2" fmla="*/ 52399 h 53543"/>
                  <a:gd name="connsiteX3" fmla="*/ 10473 w 87309"/>
                  <a:gd name="connsiteY3" fmla="*/ 756 h 53543"/>
                  <a:gd name="connsiteX4" fmla="*/ 11457 w 87309"/>
                  <a:gd name="connsiteY4" fmla="*/ 0 h 53543"/>
                  <a:gd name="connsiteX5" fmla="*/ 44089 w 87309"/>
                  <a:gd name="connsiteY5" fmla="*/ 389 h 53543"/>
                  <a:gd name="connsiteX6" fmla="*/ 86348 w 87309"/>
                  <a:gd name="connsiteY6" fmla="*/ 206 h 53543"/>
                  <a:gd name="connsiteX7" fmla="*/ 86348 w 87309"/>
                  <a:gd name="connsiteY7" fmla="*/ 206 h 53543"/>
                  <a:gd name="connsiteX8" fmla="*/ 87034 w 87309"/>
                  <a:gd name="connsiteY8" fmla="*/ 481 h 53543"/>
                  <a:gd name="connsiteX9" fmla="*/ 87309 w 87309"/>
                  <a:gd name="connsiteY9" fmla="*/ 1168 h 53543"/>
                  <a:gd name="connsiteX10" fmla="*/ 86029 w 87309"/>
                  <a:gd name="connsiteY10" fmla="*/ 47131 h 53543"/>
                  <a:gd name="connsiteX11" fmla="*/ 85137 w 87309"/>
                  <a:gd name="connsiteY11" fmla="*/ 48094 h 53543"/>
                  <a:gd name="connsiteX12" fmla="*/ 1029 w 87309"/>
                  <a:gd name="connsiteY12" fmla="*/ 53521 h 53543"/>
                  <a:gd name="connsiteX13" fmla="*/ 960 w 87309"/>
                  <a:gd name="connsiteY13" fmla="*/ 53521 h 53543"/>
                  <a:gd name="connsiteX14" fmla="*/ 12166 w 87309"/>
                  <a:gd name="connsiteY14" fmla="*/ 1947 h 53543"/>
                  <a:gd name="connsiteX15" fmla="*/ 2127 w 87309"/>
                  <a:gd name="connsiteY15" fmla="*/ 51574 h 53543"/>
                  <a:gd name="connsiteX16" fmla="*/ 84153 w 87309"/>
                  <a:gd name="connsiteY16" fmla="*/ 46238 h 53543"/>
                  <a:gd name="connsiteX17" fmla="*/ 85388 w 87309"/>
                  <a:gd name="connsiteY17" fmla="*/ 2107 h 53543"/>
                  <a:gd name="connsiteX18" fmla="*/ 44089 w 87309"/>
                  <a:gd name="connsiteY18" fmla="*/ 2290 h 53543"/>
                  <a:gd name="connsiteX19" fmla="*/ 12188 w 87309"/>
                  <a:gd name="connsiteY19" fmla="*/ 1947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09" h="53543">
                    <a:moveTo>
                      <a:pt x="937" y="53544"/>
                    </a:moveTo>
                    <a:cubicBezTo>
                      <a:pt x="663" y="53544"/>
                      <a:pt x="412" y="53430"/>
                      <a:pt x="229" y="53223"/>
                    </a:cubicBezTo>
                    <a:cubicBezTo>
                      <a:pt x="46" y="52972"/>
                      <a:pt x="-46" y="52697"/>
                      <a:pt x="23" y="52399"/>
                    </a:cubicBezTo>
                    <a:lnTo>
                      <a:pt x="10473" y="756"/>
                    </a:lnTo>
                    <a:cubicBezTo>
                      <a:pt x="10565" y="298"/>
                      <a:pt x="10999" y="0"/>
                      <a:pt x="11457" y="0"/>
                    </a:cubicBezTo>
                    <a:cubicBezTo>
                      <a:pt x="15733" y="252"/>
                      <a:pt x="26687" y="389"/>
                      <a:pt x="44089" y="389"/>
                    </a:cubicBezTo>
                    <a:cubicBezTo>
                      <a:pt x="64259" y="389"/>
                      <a:pt x="86143" y="206"/>
                      <a:pt x="86348" y="206"/>
                    </a:cubicBezTo>
                    <a:lnTo>
                      <a:pt x="86348" y="206"/>
                    </a:lnTo>
                    <a:cubicBezTo>
                      <a:pt x="86600" y="206"/>
                      <a:pt x="86852" y="321"/>
                      <a:pt x="87034" y="481"/>
                    </a:cubicBezTo>
                    <a:cubicBezTo>
                      <a:pt x="87218" y="664"/>
                      <a:pt x="87309" y="916"/>
                      <a:pt x="87309" y="1168"/>
                    </a:cubicBezTo>
                    <a:lnTo>
                      <a:pt x="86029" y="47131"/>
                    </a:lnTo>
                    <a:cubicBezTo>
                      <a:pt x="86029" y="47635"/>
                      <a:pt x="85617" y="48070"/>
                      <a:pt x="85137" y="48094"/>
                    </a:cubicBezTo>
                    <a:cubicBezTo>
                      <a:pt x="80677" y="48254"/>
                      <a:pt x="1829" y="53475"/>
                      <a:pt x="1029" y="53521"/>
                    </a:cubicBezTo>
                    <a:lnTo>
                      <a:pt x="960" y="53521"/>
                    </a:lnTo>
                    <a:close/>
                    <a:moveTo>
                      <a:pt x="12166" y="1947"/>
                    </a:moveTo>
                    <a:lnTo>
                      <a:pt x="2127" y="51574"/>
                    </a:lnTo>
                    <a:cubicBezTo>
                      <a:pt x="11823" y="50910"/>
                      <a:pt x="75075" y="46742"/>
                      <a:pt x="84153" y="46238"/>
                    </a:cubicBezTo>
                    <a:lnTo>
                      <a:pt x="85388" y="2107"/>
                    </a:lnTo>
                    <a:cubicBezTo>
                      <a:pt x="80883" y="2130"/>
                      <a:pt x="61834" y="2290"/>
                      <a:pt x="44089" y="2290"/>
                    </a:cubicBezTo>
                    <a:cubicBezTo>
                      <a:pt x="27693" y="2290"/>
                      <a:pt x="16968" y="2176"/>
                      <a:pt x="12188" y="1947"/>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5" name="Freeform: Shape 1917">
                <a:extLst>
                  <a:ext uri="{FF2B5EF4-FFF2-40B4-BE49-F238E27FC236}">
                    <a16:creationId xmlns:a16="http://schemas.microsoft.com/office/drawing/2014/main" id="{7AD4929C-955F-564B-A74F-C5FF7EC8EB01}"/>
                  </a:ext>
                </a:extLst>
              </p:cNvPr>
              <p:cNvSpPr/>
              <p:nvPr/>
            </p:nvSpPr>
            <p:spPr>
              <a:xfrm>
                <a:off x="5659146" y="3601628"/>
                <a:ext cx="84747" cy="51642"/>
              </a:xfrm>
              <a:custGeom>
                <a:avLst/>
                <a:gdLst>
                  <a:gd name="connsiteX0" fmla="*/ 39012 w 84747"/>
                  <a:gd name="connsiteY0" fmla="*/ 22352 h 51642"/>
                  <a:gd name="connsiteX1" fmla="*/ 29659 w 84747"/>
                  <a:gd name="connsiteY1" fmla="*/ 344 h 51642"/>
                  <a:gd name="connsiteX2" fmla="*/ 10451 w 84747"/>
                  <a:gd name="connsiteY2" fmla="*/ 0 h 51642"/>
                  <a:gd name="connsiteX3" fmla="*/ 0 w 84747"/>
                  <a:gd name="connsiteY3" fmla="*/ 51643 h 51642"/>
                  <a:gd name="connsiteX4" fmla="*/ 84130 w 84747"/>
                  <a:gd name="connsiteY4" fmla="*/ 46193 h 51642"/>
                  <a:gd name="connsiteX5" fmla="*/ 84748 w 84747"/>
                  <a:gd name="connsiteY5" fmla="*/ 24253 h 51642"/>
                  <a:gd name="connsiteX6" fmla="*/ 39012 w 84747"/>
                  <a:gd name="connsiteY6" fmla="*/ 22375 h 5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47" h="51642">
                    <a:moveTo>
                      <a:pt x="39012" y="22352"/>
                    </a:moveTo>
                    <a:cubicBezTo>
                      <a:pt x="33410" y="19398"/>
                      <a:pt x="29659" y="9962"/>
                      <a:pt x="29659" y="344"/>
                    </a:cubicBezTo>
                    <a:cubicBezTo>
                      <a:pt x="20993" y="275"/>
                      <a:pt x="13812" y="183"/>
                      <a:pt x="10451" y="0"/>
                    </a:cubicBezTo>
                    <a:lnTo>
                      <a:pt x="0" y="51643"/>
                    </a:lnTo>
                    <a:cubicBezTo>
                      <a:pt x="0" y="51643"/>
                      <a:pt x="79603" y="46399"/>
                      <a:pt x="84130" y="46193"/>
                    </a:cubicBezTo>
                    <a:lnTo>
                      <a:pt x="84748" y="24253"/>
                    </a:lnTo>
                    <a:cubicBezTo>
                      <a:pt x="78436" y="24528"/>
                      <a:pt x="46582" y="26406"/>
                      <a:pt x="39012" y="2237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6" name="Freeform: Shape 1918">
                <a:extLst>
                  <a:ext uri="{FF2B5EF4-FFF2-40B4-BE49-F238E27FC236}">
                    <a16:creationId xmlns:a16="http://schemas.microsoft.com/office/drawing/2014/main" id="{F7653A8A-3B5C-6001-AFA2-6AAEFDB9A1F4}"/>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7" name="Freeform: Shape 1920">
                <a:extLst>
                  <a:ext uri="{FF2B5EF4-FFF2-40B4-BE49-F238E27FC236}">
                    <a16:creationId xmlns:a16="http://schemas.microsoft.com/office/drawing/2014/main" id="{7A68F007-E2B7-1B9D-8166-EBDC4A4042D5}"/>
                  </a:ext>
                </a:extLst>
              </p:cNvPr>
              <p:cNvSpPr/>
              <p:nvPr/>
            </p:nvSpPr>
            <p:spPr>
              <a:xfrm>
                <a:off x="5174235" y="3436461"/>
                <a:ext cx="78230" cy="51322"/>
              </a:xfrm>
              <a:custGeom>
                <a:avLst/>
                <a:gdLst>
                  <a:gd name="connsiteX0" fmla="*/ 72788 w 78230"/>
                  <a:gd name="connsiteY0" fmla="*/ 0 h 51322"/>
                  <a:gd name="connsiteX1" fmla="*/ 1486 w 78230"/>
                  <a:gd name="connsiteY1" fmla="*/ 2863 h 51322"/>
                  <a:gd name="connsiteX2" fmla="*/ 0 w 78230"/>
                  <a:gd name="connsiteY2" fmla="*/ 50842 h 51322"/>
                  <a:gd name="connsiteX3" fmla="*/ 78231 w 78230"/>
                  <a:gd name="connsiteY3" fmla="*/ 51322 h 51322"/>
                  <a:gd name="connsiteX4" fmla="*/ 72811 w 78230"/>
                  <a:gd name="connsiteY4" fmla="*/ 0 h 51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0" h="51322">
                    <a:moveTo>
                      <a:pt x="72788" y="0"/>
                    </a:moveTo>
                    <a:cubicBezTo>
                      <a:pt x="72788" y="0"/>
                      <a:pt x="6197" y="2680"/>
                      <a:pt x="1486" y="2863"/>
                    </a:cubicBezTo>
                    <a:lnTo>
                      <a:pt x="0" y="50842"/>
                    </a:lnTo>
                    <a:cubicBezTo>
                      <a:pt x="0" y="50842"/>
                      <a:pt x="65516" y="50498"/>
                      <a:pt x="78231" y="51322"/>
                    </a:cubicBezTo>
                    <a:lnTo>
                      <a:pt x="7281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8" name="Freeform: Shape 1921">
                <a:extLst>
                  <a:ext uri="{FF2B5EF4-FFF2-40B4-BE49-F238E27FC236}">
                    <a16:creationId xmlns:a16="http://schemas.microsoft.com/office/drawing/2014/main" id="{A23504C2-07BB-EF70-9273-C5CC0EB5D287}"/>
                  </a:ext>
                </a:extLst>
              </p:cNvPr>
              <p:cNvSpPr/>
              <p:nvPr/>
            </p:nvSpPr>
            <p:spPr>
              <a:xfrm>
                <a:off x="5173252" y="3435522"/>
                <a:ext cx="80132" cy="53223"/>
              </a:xfrm>
              <a:custGeom>
                <a:avLst/>
                <a:gdLst>
                  <a:gd name="connsiteX0" fmla="*/ 79191 w 80132"/>
                  <a:gd name="connsiteY0" fmla="*/ 53200 h 53223"/>
                  <a:gd name="connsiteX1" fmla="*/ 79122 w 80132"/>
                  <a:gd name="connsiteY1" fmla="*/ 53200 h 53223"/>
                  <a:gd name="connsiteX2" fmla="*/ 30277 w 80132"/>
                  <a:gd name="connsiteY2" fmla="*/ 52674 h 53223"/>
                  <a:gd name="connsiteX3" fmla="*/ 960 w 80132"/>
                  <a:gd name="connsiteY3" fmla="*/ 52742 h 53223"/>
                  <a:gd name="connsiteX4" fmla="*/ 274 w 80132"/>
                  <a:gd name="connsiteY4" fmla="*/ 52468 h 53223"/>
                  <a:gd name="connsiteX5" fmla="*/ 0 w 80132"/>
                  <a:gd name="connsiteY5" fmla="*/ 51781 h 53223"/>
                  <a:gd name="connsiteX6" fmla="*/ 1486 w 80132"/>
                  <a:gd name="connsiteY6" fmla="*/ 3802 h 53223"/>
                  <a:gd name="connsiteX7" fmla="*/ 2401 w 80132"/>
                  <a:gd name="connsiteY7" fmla="*/ 2886 h 53223"/>
                  <a:gd name="connsiteX8" fmla="*/ 73726 w 80132"/>
                  <a:gd name="connsiteY8" fmla="*/ 0 h 53223"/>
                  <a:gd name="connsiteX9" fmla="*/ 74709 w 80132"/>
                  <a:gd name="connsiteY9" fmla="*/ 847 h 53223"/>
                  <a:gd name="connsiteX10" fmla="*/ 80129 w 80132"/>
                  <a:gd name="connsiteY10" fmla="*/ 52170 h 53223"/>
                  <a:gd name="connsiteX11" fmla="*/ 79877 w 80132"/>
                  <a:gd name="connsiteY11" fmla="*/ 52926 h 53223"/>
                  <a:gd name="connsiteX12" fmla="*/ 79191 w 80132"/>
                  <a:gd name="connsiteY12" fmla="*/ 53223 h 53223"/>
                  <a:gd name="connsiteX13" fmla="*/ 30300 w 80132"/>
                  <a:gd name="connsiteY13" fmla="*/ 50750 h 53223"/>
                  <a:gd name="connsiteX14" fmla="*/ 78139 w 80132"/>
                  <a:gd name="connsiteY14" fmla="*/ 51231 h 53223"/>
                  <a:gd name="connsiteX15" fmla="*/ 72925 w 80132"/>
                  <a:gd name="connsiteY15" fmla="*/ 1924 h 53223"/>
                  <a:gd name="connsiteX16" fmla="*/ 3384 w 80132"/>
                  <a:gd name="connsiteY16" fmla="*/ 4718 h 53223"/>
                  <a:gd name="connsiteX17" fmla="*/ 1944 w 80132"/>
                  <a:gd name="connsiteY17" fmla="*/ 50819 h 53223"/>
                  <a:gd name="connsiteX18" fmla="*/ 30277 w 80132"/>
                  <a:gd name="connsiteY18" fmla="*/ 50750 h 5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32" h="53223">
                    <a:moveTo>
                      <a:pt x="79191" y="53200"/>
                    </a:moveTo>
                    <a:lnTo>
                      <a:pt x="79122" y="53200"/>
                    </a:lnTo>
                    <a:cubicBezTo>
                      <a:pt x="72102" y="52765"/>
                      <a:pt x="48685" y="52674"/>
                      <a:pt x="30277" y="52674"/>
                    </a:cubicBezTo>
                    <a:cubicBezTo>
                      <a:pt x="14407" y="52674"/>
                      <a:pt x="960" y="52742"/>
                      <a:pt x="960" y="52742"/>
                    </a:cubicBezTo>
                    <a:cubicBezTo>
                      <a:pt x="640" y="52697"/>
                      <a:pt x="457" y="52651"/>
                      <a:pt x="274" y="52468"/>
                    </a:cubicBezTo>
                    <a:cubicBezTo>
                      <a:pt x="91" y="52285"/>
                      <a:pt x="0" y="52033"/>
                      <a:pt x="0" y="51781"/>
                    </a:cubicBezTo>
                    <a:lnTo>
                      <a:pt x="1486" y="3802"/>
                    </a:lnTo>
                    <a:cubicBezTo>
                      <a:pt x="1486" y="3321"/>
                      <a:pt x="1898" y="2908"/>
                      <a:pt x="2401" y="2886"/>
                    </a:cubicBezTo>
                    <a:cubicBezTo>
                      <a:pt x="7135" y="2702"/>
                      <a:pt x="73726" y="0"/>
                      <a:pt x="73726" y="0"/>
                    </a:cubicBezTo>
                    <a:cubicBezTo>
                      <a:pt x="74206" y="0"/>
                      <a:pt x="74663" y="367"/>
                      <a:pt x="74709" y="847"/>
                    </a:cubicBezTo>
                    <a:lnTo>
                      <a:pt x="80129" y="52170"/>
                    </a:lnTo>
                    <a:cubicBezTo>
                      <a:pt x="80152" y="52445"/>
                      <a:pt x="80060" y="52742"/>
                      <a:pt x="79877" y="52926"/>
                    </a:cubicBezTo>
                    <a:cubicBezTo>
                      <a:pt x="79694" y="53109"/>
                      <a:pt x="79443" y="53223"/>
                      <a:pt x="79191" y="53223"/>
                    </a:cubicBezTo>
                    <a:close/>
                    <a:moveTo>
                      <a:pt x="30300" y="50750"/>
                    </a:moveTo>
                    <a:cubicBezTo>
                      <a:pt x="47862" y="50750"/>
                      <a:pt x="69953" y="50842"/>
                      <a:pt x="78139" y="51231"/>
                    </a:cubicBezTo>
                    <a:lnTo>
                      <a:pt x="72925" y="1924"/>
                    </a:lnTo>
                    <a:cubicBezTo>
                      <a:pt x="65356" y="2221"/>
                      <a:pt x="11937" y="4374"/>
                      <a:pt x="3384" y="4718"/>
                    </a:cubicBezTo>
                    <a:lnTo>
                      <a:pt x="1944" y="50819"/>
                    </a:lnTo>
                    <a:cubicBezTo>
                      <a:pt x="5328" y="50819"/>
                      <a:pt x="16922" y="50750"/>
                      <a:pt x="30277" y="50750"/>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9" name="Freeform: Shape 1923">
                <a:extLst>
                  <a:ext uri="{FF2B5EF4-FFF2-40B4-BE49-F238E27FC236}">
                    <a16:creationId xmlns:a16="http://schemas.microsoft.com/office/drawing/2014/main" id="{150CD72F-E565-C630-7015-7DF1FDD8EC9D}"/>
                  </a:ext>
                </a:extLst>
              </p:cNvPr>
              <p:cNvSpPr/>
              <p:nvPr/>
            </p:nvSpPr>
            <p:spPr>
              <a:xfrm>
                <a:off x="5178557" y="3382688"/>
                <a:ext cx="171805" cy="74865"/>
              </a:xfrm>
              <a:custGeom>
                <a:avLst/>
                <a:gdLst>
                  <a:gd name="connsiteX0" fmla="*/ 171783 w 171805"/>
                  <a:gd name="connsiteY0" fmla="*/ 45437 h 74865"/>
                  <a:gd name="connsiteX1" fmla="*/ 19483 w 171805"/>
                  <a:gd name="connsiteY1" fmla="*/ 0 h 74865"/>
                  <a:gd name="connsiteX2" fmla="*/ 0 w 171805"/>
                  <a:gd name="connsiteY2" fmla="*/ 41635 h 74865"/>
                  <a:gd name="connsiteX3" fmla="*/ 68260 w 171805"/>
                  <a:gd name="connsiteY3" fmla="*/ 74866 h 74865"/>
                  <a:gd name="connsiteX4" fmla="*/ 171805 w 171805"/>
                  <a:gd name="connsiteY4" fmla="*/ 45437 h 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5" h="74865">
                    <a:moveTo>
                      <a:pt x="171783" y="45437"/>
                    </a:moveTo>
                    <a:cubicBezTo>
                      <a:pt x="171783" y="45437"/>
                      <a:pt x="23714" y="1626"/>
                      <a:pt x="19483" y="0"/>
                    </a:cubicBezTo>
                    <a:lnTo>
                      <a:pt x="0" y="41635"/>
                    </a:lnTo>
                    <a:cubicBezTo>
                      <a:pt x="0" y="41635"/>
                      <a:pt x="57398" y="69323"/>
                      <a:pt x="68260" y="74866"/>
                    </a:cubicBezTo>
                    <a:lnTo>
                      <a:pt x="171805" y="45437"/>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0" name="Freeform: Shape 1924">
                <a:extLst>
                  <a:ext uri="{FF2B5EF4-FFF2-40B4-BE49-F238E27FC236}">
                    <a16:creationId xmlns:a16="http://schemas.microsoft.com/office/drawing/2014/main" id="{74F0433B-4069-E459-EB2C-078842D889DF}"/>
                  </a:ext>
                </a:extLst>
              </p:cNvPr>
              <p:cNvSpPr/>
              <p:nvPr/>
            </p:nvSpPr>
            <p:spPr>
              <a:xfrm>
                <a:off x="5177605" y="3381754"/>
                <a:ext cx="173718" cy="76761"/>
              </a:xfrm>
              <a:custGeom>
                <a:avLst/>
                <a:gdLst>
                  <a:gd name="connsiteX0" fmla="*/ 69190 w 173718"/>
                  <a:gd name="connsiteY0" fmla="*/ 76761 h 76761"/>
                  <a:gd name="connsiteX1" fmla="*/ 68778 w 173718"/>
                  <a:gd name="connsiteY1" fmla="*/ 76669 h 76761"/>
                  <a:gd name="connsiteX2" fmla="*/ 541 w 173718"/>
                  <a:gd name="connsiteY2" fmla="*/ 43439 h 76761"/>
                  <a:gd name="connsiteX3" fmla="*/ 84 w 173718"/>
                  <a:gd name="connsiteY3" fmla="*/ 42180 h 76761"/>
                  <a:gd name="connsiteX4" fmla="*/ 19590 w 173718"/>
                  <a:gd name="connsiteY4" fmla="*/ 544 h 76761"/>
                  <a:gd name="connsiteX5" fmla="*/ 20802 w 173718"/>
                  <a:gd name="connsiteY5" fmla="*/ 64 h 76761"/>
                  <a:gd name="connsiteX6" fmla="*/ 173032 w 173718"/>
                  <a:gd name="connsiteY6" fmla="*/ 45454 h 76761"/>
                  <a:gd name="connsiteX7" fmla="*/ 173718 w 173718"/>
                  <a:gd name="connsiteY7" fmla="*/ 46393 h 76761"/>
                  <a:gd name="connsiteX8" fmla="*/ 173009 w 173718"/>
                  <a:gd name="connsiteY8" fmla="*/ 47287 h 76761"/>
                  <a:gd name="connsiteX9" fmla="*/ 69464 w 173718"/>
                  <a:gd name="connsiteY9" fmla="*/ 76715 h 76761"/>
                  <a:gd name="connsiteX10" fmla="*/ 69190 w 173718"/>
                  <a:gd name="connsiteY10" fmla="*/ 76738 h 76761"/>
                  <a:gd name="connsiteX11" fmla="*/ 2210 w 173718"/>
                  <a:gd name="connsiteY11" fmla="*/ 42134 h 76761"/>
                  <a:gd name="connsiteX12" fmla="*/ 69304 w 173718"/>
                  <a:gd name="connsiteY12" fmla="*/ 74792 h 76761"/>
                  <a:gd name="connsiteX13" fmla="*/ 169305 w 173718"/>
                  <a:gd name="connsiteY13" fmla="*/ 46371 h 76761"/>
                  <a:gd name="connsiteX14" fmla="*/ 20939 w 173718"/>
                  <a:gd name="connsiteY14" fmla="*/ 2125 h 76761"/>
                  <a:gd name="connsiteX15" fmla="*/ 2210 w 173718"/>
                  <a:gd name="connsiteY15" fmla="*/ 42134 h 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18" h="76761">
                    <a:moveTo>
                      <a:pt x="69190" y="76761"/>
                    </a:moveTo>
                    <a:cubicBezTo>
                      <a:pt x="69052" y="76761"/>
                      <a:pt x="68893" y="76738"/>
                      <a:pt x="68778" y="76669"/>
                    </a:cubicBezTo>
                    <a:cubicBezTo>
                      <a:pt x="58053" y="71173"/>
                      <a:pt x="1113" y="43714"/>
                      <a:pt x="541" y="43439"/>
                    </a:cubicBezTo>
                    <a:cubicBezTo>
                      <a:pt x="61" y="43210"/>
                      <a:pt x="-122" y="42661"/>
                      <a:pt x="84" y="42180"/>
                    </a:cubicBezTo>
                    <a:lnTo>
                      <a:pt x="19590" y="544"/>
                    </a:lnTo>
                    <a:cubicBezTo>
                      <a:pt x="19796" y="109"/>
                      <a:pt x="20321" y="-120"/>
                      <a:pt x="20802" y="64"/>
                    </a:cubicBezTo>
                    <a:cubicBezTo>
                      <a:pt x="24941" y="1667"/>
                      <a:pt x="171546" y="45019"/>
                      <a:pt x="173032" y="45454"/>
                    </a:cubicBezTo>
                    <a:cubicBezTo>
                      <a:pt x="173421" y="45569"/>
                      <a:pt x="173718" y="45958"/>
                      <a:pt x="173718" y="46393"/>
                    </a:cubicBezTo>
                    <a:cubicBezTo>
                      <a:pt x="173718" y="46806"/>
                      <a:pt x="173421" y="47195"/>
                      <a:pt x="173009" y="47287"/>
                    </a:cubicBezTo>
                    <a:lnTo>
                      <a:pt x="69464" y="76715"/>
                    </a:lnTo>
                    <a:cubicBezTo>
                      <a:pt x="69464" y="76715"/>
                      <a:pt x="69281" y="76738"/>
                      <a:pt x="69190" y="76738"/>
                    </a:cubicBezTo>
                    <a:close/>
                    <a:moveTo>
                      <a:pt x="2210" y="42134"/>
                    </a:moveTo>
                    <a:cubicBezTo>
                      <a:pt x="9322" y="45546"/>
                      <a:pt x="58556" y="69318"/>
                      <a:pt x="69304" y="74792"/>
                    </a:cubicBezTo>
                    <a:lnTo>
                      <a:pt x="169305" y="46371"/>
                    </a:lnTo>
                    <a:cubicBezTo>
                      <a:pt x="148038" y="40072"/>
                      <a:pt x="32533" y="5880"/>
                      <a:pt x="20939" y="2125"/>
                    </a:cubicBezTo>
                    <a:lnTo>
                      <a:pt x="2210" y="42134"/>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1" name="Freeform: Shape 1925">
                <a:extLst>
                  <a:ext uri="{FF2B5EF4-FFF2-40B4-BE49-F238E27FC236}">
                    <a16:creationId xmlns:a16="http://schemas.microsoft.com/office/drawing/2014/main" id="{404DC215-C2A0-FA46-29BC-6F48D22AB203}"/>
                  </a:ext>
                </a:extLst>
              </p:cNvPr>
              <p:cNvSpPr/>
              <p:nvPr/>
            </p:nvSpPr>
            <p:spPr>
              <a:xfrm>
                <a:off x="5275608" y="3408933"/>
                <a:ext cx="74731" cy="40444"/>
              </a:xfrm>
              <a:custGeom>
                <a:avLst/>
                <a:gdLst>
                  <a:gd name="connsiteX0" fmla="*/ 74732 w 74731"/>
                  <a:gd name="connsiteY0" fmla="*/ 19191 h 40444"/>
                  <a:gd name="connsiteX1" fmla="*/ 9947 w 74731"/>
                  <a:gd name="connsiteY1" fmla="*/ 0 h 40444"/>
                  <a:gd name="connsiteX2" fmla="*/ 0 w 74731"/>
                  <a:gd name="connsiteY2" fmla="*/ 40444 h 40444"/>
                  <a:gd name="connsiteX3" fmla="*/ 74732 w 74731"/>
                  <a:gd name="connsiteY3" fmla="*/ 19214 h 40444"/>
                </a:gdLst>
                <a:ahLst/>
                <a:cxnLst>
                  <a:cxn ang="0">
                    <a:pos x="connsiteX0" y="connsiteY0"/>
                  </a:cxn>
                  <a:cxn ang="0">
                    <a:pos x="connsiteX1" y="connsiteY1"/>
                  </a:cxn>
                  <a:cxn ang="0">
                    <a:pos x="connsiteX2" y="connsiteY2"/>
                  </a:cxn>
                  <a:cxn ang="0">
                    <a:pos x="connsiteX3" y="connsiteY3"/>
                  </a:cxn>
                </a:cxnLst>
                <a:rect l="l" t="t" r="r" b="b"/>
                <a:pathLst>
                  <a:path w="74731" h="40444">
                    <a:moveTo>
                      <a:pt x="74732" y="19191"/>
                    </a:moveTo>
                    <a:cubicBezTo>
                      <a:pt x="74732" y="19191"/>
                      <a:pt x="43883" y="10077"/>
                      <a:pt x="9947" y="0"/>
                    </a:cubicBezTo>
                    <a:cubicBezTo>
                      <a:pt x="4619" y="12848"/>
                      <a:pt x="1784" y="26520"/>
                      <a:pt x="0" y="40444"/>
                    </a:cubicBezTo>
                    <a:lnTo>
                      <a:pt x="74732" y="1921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2" name="Freeform: Shape 1927">
                <a:extLst>
                  <a:ext uri="{FF2B5EF4-FFF2-40B4-BE49-F238E27FC236}">
                    <a16:creationId xmlns:a16="http://schemas.microsoft.com/office/drawing/2014/main" id="{6CD57A85-1054-727F-1CB1-C702E361949F}"/>
                  </a:ext>
                </a:extLst>
              </p:cNvPr>
              <p:cNvSpPr/>
              <p:nvPr/>
            </p:nvSpPr>
            <p:spPr>
              <a:xfrm>
                <a:off x="5282557" y="3260120"/>
                <a:ext cx="262702" cy="326077"/>
              </a:xfrm>
              <a:custGeom>
                <a:avLst/>
                <a:gdLst>
                  <a:gd name="connsiteX0" fmla="*/ 262228 w 262702"/>
                  <a:gd name="connsiteY0" fmla="*/ 150760 h 326077"/>
                  <a:gd name="connsiteX1" fmla="*/ 246380 w 262702"/>
                  <a:gd name="connsiteY1" fmla="*/ 126186 h 326077"/>
                  <a:gd name="connsiteX2" fmla="*/ 226714 w 262702"/>
                  <a:gd name="connsiteY2" fmla="*/ 85742 h 326077"/>
                  <a:gd name="connsiteX3" fmla="*/ 236867 w 262702"/>
                  <a:gd name="connsiteY3" fmla="*/ 38908 h 326077"/>
                  <a:gd name="connsiteX4" fmla="*/ 241624 w 262702"/>
                  <a:gd name="connsiteY4" fmla="*/ 20770 h 326077"/>
                  <a:gd name="connsiteX5" fmla="*/ 221638 w 262702"/>
                  <a:gd name="connsiteY5" fmla="*/ 5472 h 326077"/>
                  <a:gd name="connsiteX6" fmla="*/ 205447 w 262702"/>
                  <a:gd name="connsiteY6" fmla="*/ 9296 h 326077"/>
                  <a:gd name="connsiteX7" fmla="*/ 192115 w 262702"/>
                  <a:gd name="connsiteY7" fmla="*/ 57092 h 326077"/>
                  <a:gd name="connsiteX8" fmla="*/ 182122 w 262702"/>
                  <a:gd name="connsiteY8" fmla="*/ 69825 h 326077"/>
                  <a:gd name="connsiteX9" fmla="*/ 183220 w 262702"/>
                  <a:gd name="connsiteY9" fmla="*/ 24114 h 326077"/>
                  <a:gd name="connsiteX10" fmla="*/ 183060 w 262702"/>
                  <a:gd name="connsiteY10" fmla="*/ 4831 h 326077"/>
                  <a:gd name="connsiteX11" fmla="*/ 165154 w 262702"/>
                  <a:gd name="connsiteY11" fmla="*/ 67 h 326077"/>
                  <a:gd name="connsiteX12" fmla="*/ 146105 w 262702"/>
                  <a:gd name="connsiteY12" fmla="*/ 6915 h 326077"/>
                  <a:gd name="connsiteX13" fmla="*/ 143407 w 262702"/>
                  <a:gd name="connsiteY13" fmla="*/ 55833 h 326077"/>
                  <a:gd name="connsiteX14" fmla="*/ 133254 w 262702"/>
                  <a:gd name="connsiteY14" fmla="*/ 76536 h 326077"/>
                  <a:gd name="connsiteX15" fmla="*/ 124838 w 262702"/>
                  <a:gd name="connsiteY15" fmla="*/ 41336 h 326077"/>
                  <a:gd name="connsiteX16" fmla="*/ 124838 w 262702"/>
                  <a:gd name="connsiteY16" fmla="*/ 8518 h 326077"/>
                  <a:gd name="connsiteX17" fmla="*/ 103891 w 262702"/>
                  <a:gd name="connsiteY17" fmla="*/ 5014 h 326077"/>
                  <a:gd name="connsiteX18" fmla="*/ 80109 w 262702"/>
                  <a:gd name="connsiteY18" fmla="*/ 18068 h 326077"/>
                  <a:gd name="connsiteX19" fmla="*/ 83127 w 262702"/>
                  <a:gd name="connsiteY19" fmla="*/ 70947 h 326077"/>
                  <a:gd name="connsiteX20" fmla="*/ 69956 w 262702"/>
                  <a:gd name="connsiteY20" fmla="*/ 116659 h 326077"/>
                  <a:gd name="connsiteX21" fmla="*/ 5651 w 262702"/>
                  <a:gd name="connsiteY21" fmla="*/ 187150 h 326077"/>
                  <a:gd name="connsiteX22" fmla="*/ 60283 w 262702"/>
                  <a:gd name="connsiteY22" fmla="*/ 325384 h 326077"/>
                  <a:gd name="connsiteX23" fmla="*/ 201331 w 262702"/>
                  <a:gd name="connsiteY23" fmla="*/ 207922 h 326077"/>
                  <a:gd name="connsiteX24" fmla="*/ 262205 w 262702"/>
                  <a:gd name="connsiteY24" fmla="*/ 150783 h 32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702" h="326077">
                    <a:moveTo>
                      <a:pt x="262228" y="150760"/>
                    </a:moveTo>
                    <a:cubicBezTo>
                      <a:pt x="262228" y="150760"/>
                      <a:pt x="266984" y="151996"/>
                      <a:pt x="246380" y="126186"/>
                    </a:cubicBezTo>
                    <a:cubicBezTo>
                      <a:pt x="225754" y="100399"/>
                      <a:pt x="225754" y="99437"/>
                      <a:pt x="226714" y="85742"/>
                    </a:cubicBezTo>
                    <a:cubicBezTo>
                      <a:pt x="227674" y="72024"/>
                      <a:pt x="234329" y="46557"/>
                      <a:pt x="236867" y="38908"/>
                    </a:cubicBezTo>
                    <a:cubicBezTo>
                      <a:pt x="239406" y="31259"/>
                      <a:pt x="243202" y="24892"/>
                      <a:pt x="241624" y="20770"/>
                    </a:cubicBezTo>
                    <a:cubicBezTo>
                      <a:pt x="240046" y="16625"/>
                      <a:pt x="234009" y="9296"/>
                      <a:pt x="221638" y="5472"/>
                    </a:cubicBezTo>
                    <a:cubicBezTo>
                      <a:pt x="209266" y="1647"/>
                      <a:pt x="206728" y="7052"/>
                      <a:pt x="205447" y="9296"/>
                    </a:cubicBezTo>
                    <a:cubicBezTo>
                      <a:pt x="204166" y="11518"/>
                      <a:pt x="195134" y="32084"/>
                      <a:pt x="192115" y="57092"/>
                    </a:cubicBezTo>
                    <a:cubicBezTo>
                      <a:pt x="189097" y="82101"/>
                      <a:pt x="183403" y="80017"/>
                      <a:pt x="182122" y="69825"/>
                    </a:cubicBezTo>
                    <a:cubicBezTo>
                      <a:pt x="180842" y="59634"/>
                      <a:pt x="181642" y="37488"/>
                      <a:pt x="183220" y="24114"/>
                    </a:cubicBezTo>
                    <a:cubicBezTo>
                      <a:pt x="184820" y="10716"/>
                      <a:pt x="184660" y="6113"/>
                      <a:pt x="183060" y="4831"/>
                    </a:cubicBezTo>
                    <a:cubicBezTo>
                      <a:pt x="181482" y="3571"/>
                      <a:pt x="176245" y="-574"/>
                      <a:pt x="165154" y="67"/>
                    </a:cubicBezTo>
                    <a:cubicBezTo>
                      <a:pt x="154041" y="708"/>
                      <a:pt x="146105" y="4373"/>
                      <a:pt x="146105" y="6915"/>
                    </a:cubicBezTo>
                    <a:cubicBezTo>
                      <a:pt x="146105" y="9457"/>
                      <a:pt x="144367" y="47222"/>
                      <a:pt x="143407" y="55833"/>
                    </a:cubicBezTo>
                    <a:cubicBezTo>
                      <a:pt x="142469" y="64421"/>
                      <a:pt x="137233" y="84024"/>
                      <a:pt x="133254" y="76536"/>
                    </a:cubicBezTo>
                    <a:cubicBezTo>
                      <a:pt x="129298" y="69047"/>
                      <a:pt x="126119" y="60596"/>
                      <a:pt x="124838" y="41336"/>
                    </a:cubicBezTo>
                    <a:cubicBezTo>
                      <a:pt x="123581" y="22053"/>
                      <a:pt x="126279" y="10098"/>
                      <a:pt x="124838" y="8518"/>
                    </a:cubicBezTo>
                    <a:cubicBezTo>
                      <a:pt x="123421" y="6915"/>
                      <a:pt x="113908" y="3731"/>
                      <a:pt x="103891" y="5014"/>
                    </a:cubicBezTo>
                    <a:cubicBezTo>
                      <a:pt x="93898" y="6296"/>
                      <a:pt x="79949" y="12640"/>
                      <a:pt x="80109" y="18068"/>
                    </a:cubicBezTo>
                    <a:cubicBezTo>
                      <a:pt x="80269" y="23496"/>
                      <a:pt x="82807" y="52329"/>
                      <a:pt x="83127" y="70947"/>
                    </a:cubicBezTo>
                    <a:cubicBezTo>
                      <a:pt x="83448" y="89590"/>
                      <a:pt x="84568" y="103765"/>
                      <a:pt x="69956" y="116659"/>
                    </a:cubicBezTo>
                    <a:cubicBezTo>
                      <a:pt x="55366" y="129576"/>
                      <a:pt x="16102" y="154424"/>
                      <a:pt x="5651" y="187150"/>
                    </a:cubicBezTo>
                    <a:cubicBezTo>
                      <a:pt x="-4822" y="219900"/>
                      <a:pt x="-7612" y="315720"/>
                      <a:pt x="60283" y="325384"/>
                    </a:cubicBezTo>
                    <a:cubicBezTo>
                      <a:pt x="128177" y="335049"/>
                      <a:pt x="169316" y="240923"/>
                      <a:pt x="201331" y="207922"/>
                    </a:cubicBezTo>
                    <a:cubicBezTo>
                      <a:pt x="233346" y="174967"/>
                      <a:pt x="262205" y="150783"/>
                      <a:pt x="262205" y="1507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3" name="Freeform: Shape 1928">
                <a:extLst>
                  <a:ext uri="{FF2B5EF4-FFF2-40B4-BE49-F238E27FC236}">
                    <a16:creationId xmlns:a16="http://schemas.microsoft.com/office/drawing/2014/main" id="{8B3085F2-F311-0CAB-AEC7-2296DEC047C7}"/>
                  </a:ext>
                </a:extLst>
              </p:cNvPr>
              <p:cNvSpPr/>
              <p:nvPr/>
            </p:nvSpPr>
            <p:spPr>
              <a:xfrm>
                <a:off x="5281588" y="3259134"/>
                <a:ext cx="264639" cy="328019"/>
              </a:xfrm>
              <a:custGeom>
                <a:avLst/>
                <a:gdLst>
                  <a:gd name="connsiteX0" fmla="*/ 70970 w 264639"/>
                  <a:gd name="connsiteY0" fmla="*/ 327997 h 328019"/>
                  <a:gd name="connsiteX1" fmla="*/ 70970 w 264639"/>
                  <a:gd name="connsiteY1" fmla="*/ 327997 h 328019"/>
                  <a:gd name="connsiteX2" fmla="*/ 61160 w 264639"/>
                  <a:gd name="connsiteY2" fmla="*/ 327287 h 328019"/>
                  <a:gd name="connsiteX3" fmla="*/ 16019 w 264639"/>
                  <a:gd name="connsiteY3" fmla="*/ 297721 h 328019"/>
                  <a:gd name="connsiteX4" fmla="*/ 5751 w 264639"/>
                  <a:gd name="connsiteY4" fmla="*/ 187816 h 328019"/>
                  <a:gd name="connsiteX5" fmla="*/ 59399 w 264639"/>
                  <a:gd name="connsiteY5" fmla="*/ 125775 h 328019"/>
                  <a:gd name="connsiteX6" fmla="*/ 70353 w 264639"/>
                  <a:gd name="connsiteY6" fmla="*/ 116913 h 328019"/>
                  <a:gd name="connsiteX7" fmla="*/ 83250 w 264639"/>
                  <a:gd name="connsiteY7" fmla="*/ 74865 h 328019"/>
                  <a:gd name="connsiteX8" fmla="*/ 83204 w 264639"/>
                  <a:gd name="connsiteY8" fmla="*/ 71934 h 328019"/>
                  <a:gd name="connsiteX9" fmla="*/ 80918 w 264639"/>
                  <a:gd name="connsiteY9" fmla="*/ 30459 h 328019"/>
                  <a:gd name="connsiteX10" fmla="*/ 80186 w 264639"/>
                  <a:gd name="connsiteY10" fmla="*/ 19054 h 328019"/>
                  <a:gd name="connsiteX11" fmla="*/ 104815 w 264639"/>
                  <a:gd name="connsiteY11" fmla="*/ 5015 h 328019"/>
                  <a:gd name="connsiteX12" fmla="*/ 109663 w 264639"/>
                  <a:gd name="connsiteY12" fmla="*/ 4718 h 328019"/>
                  <a:gd name="connsiteX13" fmla="*/ 126562 w 264639"/>
                  <a:gd name="connsiteY13" fmla="*/ 8840 h 328019"/>
                  <a:gd name="connsiteX14" fmla="*/ 126973 w 264639"/>
                  <a:gd name="connsiteY14" fmla="*/ 17382 h 328019"/>
                  <a:gd name="connsiteX15" fmla="*/ 126790 w 264639"/>
                  <a:gd name="connsiteY15" fmla="*/ 42230 h 328019"/>
                  <a:gd name="connsiteX16" fmla="*/ 135092 w 264639"/>
                  <a:gd name="connsiteY16" fmla="*/ 77041 h 328019"/>
                  <a:gd name="connsiteX17" fmla="*/ 136166 w 264639"/>
                  <a:gd name="connsiteY17" fmla="*/ 78209 h 328019"/>
                  <a:gd name="connsiteX18" fmla="*/ 143461 w 264639"/>
                  <a:gd name="connsiteY18" fmla="*/ 56681 h 328019"/>
                  <a:gd name="connsiteX19" fmla="*/ 146159 w 264639"/>
                  <a:gd name="connsiteY19" fmla="*/ 7878 h 328019"/>
                  <a:gd name="connsiteX20" fmla="*/ 166077 w 264639"/>
                  <a:gd name="connsiteY20" fmla="*/ 68 h 328019"/>
                  <a:gd name="connsiteX21" fmla="*/ 168410 w 264639"/>
                  <a:gd name="connsiteY21" fmla="*/ 0 h 328019"/>
                  <a:gd name="connsiteX22" fmla="*/ 184646 w 264639"/>
                  <a:gd name="connsiteY22" fmla="*/ 5061 h 328019"/>
                  <a:gd name="connsiteX23" fmla="*/ 185149 w 264639"/>
                  <a:gd name="connsiteY23" fmla="*/ 25215 h 328019"/>
                  <a:gd name="connsiteX24" fmla="*/ 184051 w 264639"/>
                  <a:gd name="connsiteY24" fmla="*/ 70697 h 328019"/>
                  <a:gd name="connsiteX25" fmla="*/ 186521 w 264639"/>
                  <a:gd name="connsiteY25" fmla="*/ 77018 h 328019"/>
                  <a:gd name="connsiteX26" fmla="*/ 192146 w 264639"/>
                  <a:gd name="connsiteY26" fmla="*/ 57964 h 328019"/>
                  <a:gd name="connsiteX27" fmla="*/ 205593 w 264639"/>
                  <a:gd name="connsiteY27" fmla="*/ 9802 h 328019"/>
                  <a:gd name="connsiteX28" fmla="*/ 205730 w 264639"/>
                  <a:gd name="connsiteY28" fmla="*/ 9573 h 328019"/>
                  <a:gd name="connsiteX29" fmla="*/ 215060 w 264639"/>
                  <a:gd name="connsiteY29" fmla="*/ 4191 h 328019"/>
                  <a:gd name="connsiteX30" fmla="*/ 222881 w 264639"/>
                  <a:gd name="connsiteY30" fmla="*/ 5565 h 328019"/>
                  <a:gd name="connsiteX31" fmla="*/ 243484 w 264639"/>
                  <a:gd name="connsiteY31" fmla="*/ 21436 h 328019"/>
                  <a:gd name="connsiteX32" fmla="*/ 241015 w 264639"/>
                  <a:gd name="connsiteY32" fmla="*/ 34123 h 328019"/>
                  <a:gd name="connsiteX33" fmla="*/ 238728 w 264639"/>
                  <a:gd name="connsiteY33" fmla="*/ 40215 h 328019"/>
                  <a:gd name="connsiteX34" fmla="*/ 228621 w 264639"/>
                  <a:gd name="connsiteY34" fmla="*/ 86820 h 328019"/>
                  <a:gd name="connsiteX35" fmla="*/ 248081 w 264639"/>
                  <a:gd name="connsiteY35" fmla="*/ 126623 h 328019"/>
                  <a:gd name="connsiteX36" fmla="*/ 264477 w 264639"/>
                  <a:gd name="connsiteY36" fmla="*/ 151998 h 328019"/>
                  <a:gd name="connsiteX37" fmla="*/ 263585 w 264639"/>
                  <a:gd name="connsiteY37" fmla="*/ 152708 h 328019"/>
                  <a:gd name="connsiteX38" fmla="*/ 203009 w 264639"/>
                  <a:gd name="connsiteY38" fmla="*/ 209595 h 328019"/>
                  <a:gd name="connsiteX39" fmla="*/ 176665 w 264639"/>
                  <a:gd name="connsiteY39" fmla="*/ 243742 h 328019"/>
                  <a:gd name="connsiteX40" fmla="*/ 70970 w 264639"/>
                  <a:gd name="connsiteY40" fmla="*/ 328020 h 328019"/>
                  <a:gd name="connsiteX41" fmla="*/ 109640 w 264639"/>
                  <a:gd name="connsiteY41" fmla="*/ 6619 h 328019"/>
                  <a:gd name="connsiteX42" fmla="*/ 105020 w 264639"/>
                  <a:gd name="connsiteY42" fmla="*/ 6893 h 328019"/>
                  <a:gd name="connsiteX43" fmla="*/ 82061 w 264639"/>
                  <a:gd name="connsiteY43" fmla="*/ 18985 h 328019"/>
                  <a:gd name="connsiteX44" fmla="*/ 82793 w 264639"/>
                  <a:gd name="connsiteY44" fmla="*/ 30322 h 328019"/>
                  <a:gd name="connsiteX45" fmla="*/ 85057 w 264639"/>
                  <a:gd name="connsiteY45" fmla="*/ 71888 h 328019"/>
                  <a:gd name="connsiteX46" fmla="*/ 85103 w 264639"/>
                  <a:gd name="connsiteY46" fmla="*/ 74820 h 328019"/>
                  <a:gd name="connsiteX47" fmla="*/ 71565 w 264639"/>
                  <a:gd name="connsiteY47" fmla="*/ 118332 h 328019"/>
                  <a:gd name="connsiteX48" fmla="*/ 60542 w 264639"/>
                  <a:gd name="connsiteY48" fmla="*/ 127287 h 328019"/>
                  <a:gd name="connsiteX49" fmla="*/ 7535 w 264639"/>
                  <a:gd name="connsiteY49" fmla="*/ 188411 h 328019"/>
                  <a:gd name="connsiteX50" fmla="*/ 17597 w 264639"/>
                  <a:gd name="connsiteY50" fmla="*/ 296736 h 328019"/>
                  <a:gd name="connsiteX51" fmla="*/ 61389 w 264639"/>
                  <a:gd name="connsiteY51" fmla="*/ 325386 h 328019"/>
                  <a:gd name="connsiteX52" fmla="*/ 70925 w 264639"/>
                  <a:gd name="connsiteY52" fmla="*/ 326096 h 328019"/>
                  <a:gd name="connsiteX53" fmla="*/ 175064 w 264639"/>
                  <a:gd name="connsiteY53" fmla="*/ 242620 h 328019"/>
                  <a:gd name="connsiteX54" fmla="*/ 201614 w 264639"/>
                  <a:gd name="connsiteY54" fmla="*/ 208221 h 328019"/>
                  <a:gd name="connsiteX55" fmla="*/ 262556 w 264639"/>
                  <a:gd name="connsiteY55" fmla="*/ 151013 h 328019"/>
                  <a:gd name="connsiteX56" fmla="*/ 262648 w 264639"/>
                  <a:gd name="connsiteY56" fmla="*/ 150944 h 328019"/>
                  <a:gd name="connsiteX57" fmla="*/ 246549 w 264639"/>
                  <a:gd name="connsiteY57" fmla="*/ 127791 h 328019"/>
                  <a:gd name="connsiteX58" fmla="*/ 226654 w 264639"/>
                  <a:gd name="connsiteY58" fmla="*/ 86660 h 328019"/>
                  <a:gd name="connsiteX59" fmla="*/ 236853 w 264639"/>
                  <a:gd name="connsiteY59" fmla="*/ 39597 h 328019"/>
                  <a:gd name="connsiteX60" fmla="*/ 239186 w 264639"/>
                  <a:gd name="connsiteY60" fmla="*/ 33390 h 328019"/>
                  <a:gd name="connsiteX61" fmla="*/ 241632 w 264639"/>
                  <a:gd name="connsiteY61" fmla="*/ 22077 h 328019"/>
                  <a:gd name="connsiteX62" fmla="*/ 222263 w 264639"/>
                  <a:gd name="connsiteY62" fmla="*/ 7351 h 328019"/>
                  <a:gd name="connsiteX63" fmla="*/ 215014 w 264639"/>
                  <a:gd name="connsiteY63" fmla="*/ 6069 h 328019"/>
                  <a:gd name="connsiteX64" fmla="*/ 207331 w 264639"/>
                  <a:gd name="connsiteY64" fmla="*/ 10512 h 328019"/>
                  <a:gd name="connsiteX65" fmla="*/ 207194 w 264639"/>
                  <a:gd name="connsiteY65" fmla="*/ 10741 h 328019"/>
                  <a:gd name="connsiteX66" fmla="*/ 193999 w 264639"/>
                  <a:gd name="connsiteY66" fmla="*/ 58170 h 328019"/>
                  <a:gd name="connsiteX67" fmla="*/ 186498 w 264639"/>
                  <a:gd name="connsiteY67" fmla="*/ 78896 h 328019"/>
                  <a:gd name="connsiteX68" fmla="*/ 186498 w 264639"/>
                  <a:gd name="connsiteY68" fmla="*/ 78896 h 328019"/>
                  <a:gd name="connsiteX69" fmla="*/ 182130 w 264639"/>
                  <a:gd name="connsiteY69" fmla="*/ 70903 h 328019"/>
                  <a:gd name="connsiteX70" fmla="*/ 183251 w 264639"/>
                  <a:gd name="connsiteY70" fmla="*/ 24963 h 328019"/>
                  <a:gd name="connsiteX71" fmla="*/ 183434 w 264639"/>
                  <a:gd name="connsiteY71" fmla="*/ 6550 h 328019"/>
                  <a:gd name="connsiteX72" fmla="*/ 166169 w 264639"/>
                  <a:gd name="connsiteY72" fmla="*/ 1970 h 328019"/>
                  <a:gd name="connsiteX73" fmla="*/ 148035 w 264639"/>
                  <a:gd name="connsiteY73" fmla="*/ 7855 h 328019"/>
                  <a:gd name="connsiteX74" fmla="*/ 145313 w 264639"/>
                  <a:gd name="connsiteY74" fmla="*/ 56865 h 328019"/>
                  <a:gd name="connsiteX75" fmla="*/ 136143 w 264639"/>
                  <a:gd name="connsiteY75" fmla="*/ 80087 h 328019"/>
                  <a:gd name="connsiteX76" fmla="*/ 136143 w 264639"/>
                  <a:gd name="connsiteY76" fmla="*/ 80087 h 328019"/>
                  <a:gd name="connsiteX77" fmla="*/ 133399 w 264639"/>
                  <a:gd name="connsiteY77" fmla="*/ 77911 h 328019"/>
                  <a:gd name="connsiteX78" fmla="*/ 124870 w 264639"/>
                  <a:gd name="connsiteY78" fmla="*/ 42322 h 328019"/>
                  <a:gd name="connsiteX79" fmla="*/ 125052 w 264639"/>
                  <a:gd name="connsiteY79" fmla="*/ 17222 h 328019"/>
                  <a:gd name="connsiteX80" fmla="*/ 125098 w 264639"/>
                  <a:gd name="connsiteY80" fmla="*/ 10054 h 328019"/>
                  <a:gd name="connsiteX81" fmla="*/ 109617 w 264639"/>
                  <a:gd name="connsiteY81" fmla="*/ 6596 h 32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64639" h="328019">
                    <a:moveTo>
                      <a:pt x="70970" y="327997"/>
                    </a:moveTo>
                    <a:lnTo>
                      <a:pt x="70970" y="327997"/>
                    </a:lnTo>
                    <a:cubicBezTo>
                      <a:pt x="67746" y="327997"/>
                      <a:pt x="64430" y="327745"/>
                      <a:pt x="61160" y="327287"/>
                    </a:cubicBezTo>
                    <a:cubicBezTo>
                      <a:pt x="41722" y="324493"/>
                      <a:pt x="26515" y="314554"/>
                      <a:pt x="16019" y="297721"/>
                    </a:cubicBezTo>
                    <a:cubicBezTo>
                      <a:pt x="-4471" y="264903"/>
                      <a:pt x="-2206" y="212733"/>
                      <a:pt x="5751" y="187816"/>
                    </a:cubicBezTo>
                    <a:cubicBezTo>
                      <a:pt x="14258" y="161205"/>
                      <a:pt x="41425" y="139883"/>
                      <a:pt x="59399" y="125775"/>
                    </a:cubicBezTo>
                    <a:cubicBezTo>
                      <a:pt x="63744" y="122363"/>
                      <a:pt x="67517" y="119409"/>
                      <a:pt x="70353" y="116913"/>
                    </a:cubicBezTo>
                    <a:cubicBezTo>
                      <a:pt x="83822" y="104981"/>
                      <a:pt x="83570" y="91698"/>
                      <a:pt x="83250" y="74865"/>
                    </a:cubicBezTo>
                    <a:lnTo>
                      <a:pt x="83204" y="71934"/>
                    </a:lnTo>
                    <a:cubicBezTo>
                      <a:pt x="82976" y="59315"/>
                      <a:pt x="81741" y="41956"/>
                      <a:pt x="80918" y="30459"/>
                    </a:cubicBezTo>
                    <a:cubicBezTo>
                      <a:pt x="80506" y="24871"/>
                      <a:pt x="80232" y="20817"/>
                      <a:pt x="80186" y="19054"/>
                    </a:cubicBezTo>
                    <a:cubicBezTo>
                      <a:pt x="80003" y="12756"/>
                      <a:pt x="94753" y="6298"/>
                      <a:pt x="104815" y="5015"/>
                    </a:cubicBezTo>
                    <a:cubicBezTo>
                      <a:pt x="106392" y="4809"/>
                      <a:pt x="108016" y="4718"/>
                      <a:pt x="109663" y="4718"/>
                    </a:cubicBezTo>
                    <a:cubicBezTo>
                      <a:pt x="117735" y="4718"/>
                      <a:pt x="125075" y="7145"/>
                      <a:pt x="126562" y="8840"/>
                    </a:cubicBezTo>
                    <a:cubicBezTo>
                      <a:pt x="127408" y="9779"/>
                      <a:pt x="127339" y="11771"/>
                      <a:pt x="126973" y="17382"/>
                    </a:cubicBezTo>
                    <a:cubicBezTo>
                      <a:pt x="126630" y="22993"/>
                      <a:pt x="126081" y="31490"/>
                      <a:pt x="126790" y="42230"/>
                    </a:cubicBezTo>
                    <a:cubicBezTo>
                      <a:pt x="127980" y="60437"/>
                      <a:pt x="130861" y="69048"/>
                      <a:pt x="135092" y="77041"/>
                    </a:cubicBezTo>
                    <a:cubicBezTo>
                      <a:pt x="135526" y="77911"/>
                      <a:pt x="135937" y="78209"/>
                      <a:pt x="136166" y="78209"/>
                    </a:cubicBezTo>
                    <a:cubicBezTo>
                      <a:pt x="138499" y="78209"/>
                      <a:pt x="142500" y="65361"/>
                      <a:pt x="143461" y="56681"/>
                    </a:cubicBezTo>
                    <a:cubicBezTo>
                      <a:pt x="144421" y="48002"/>
                      <a:pt x="146159" y="10260"/>
                      <a:pt x="146159" y="7878"/>
                    </a:cubicBezTo>
                    <a:cubicBezTo>
                      <a:pt x="146159" y="4259"/>
                      <a:pt x="155284" y="710"/>
                      <a:pt x="166077" y="68"/>
                    </a:cubicBezTo>
                    <a:cubicBezTo>
                      <a:pt x="166878" y="46"/>
                      <a:pt x="167655" y="0"/>
                      <a:pt x="168410" y="0"/>
                    </a:cubicBezTo>
                    <a:cubicBezTo>
                      <a:pt x="175019" y="0"/>
                      <a:pt x="180484" y="1694"/>
                      <a:pt x="184646" y="5061"/>
                    </a:cubicBezTo>
                    <a:cubicBezTo>
                      <a:pt x="186430" y="6504"/>
                      <a:pt x="186955" y="9871"/>
                      <a:pt x="185149" y="25215"/>
                    </a:cubicBezTo>
                    <a:cubicBezTo>
                      <a:pt x="183571" y="38360"/>
                      <a:pt x="182794" y="60621"/>
                      <a:pt x="184051" y="70697"/>
                    </a:cubicBezTo>
                    <a:cubicBezTo>
                      <a:pt x="184577" y="75003"/>
                      <a:pt x="185835" y="77018"/>
                      <a:pt x="186521" y="77018"/>
                    </a:cubicBezTo>
                    <a:cubicBezTo>
                      <a:pt x="186567" y="77018"/>
                      <a:pt x="189883" y="76789"/>
                      <a:pt x="192146" y="57964"/>
                    </a:cubicBezTo>
                    <a:cubicBezTo>
                      <a:pt x="195188" y="32681"/>
                      <a:pt x="204312" y="12046"/>
                      <a:pt x="205593" y="9802"/>
                    </a:cubicBezTo>
                    <a:lnTo>
                      <a:pt x="205730" y="9573"/>
                    </a:lnTo>
                    <a:cubicBezTo>
                      <a:pt x="206713" y="7832"/>
                      <a:pt x="208748" y="4191"/>
                      <a:pt x="215060" y="4191"/>
                    </a:cubicBezTo>
                    <a:cubicBezTo>
                      <a:pt x="217301" y="4191"/>
                      <a:pt x="219931" y="4649"/>
                      <a:pt x="222881" y="5565"/>
                    </a:cubicBezTo>
                    <a:cubicBezTo>
                      <a:pt x="235870" y="9573"/>
                      <a:pt x="241952" y="17428"/>
                      <a:pt x="243484" y="21436"/>
                    </a:cubicBezTo>
                    <a:cubicBezTo>
                      <a:pt x="244765" y="24757"/>
                      <a:pt x="243027" y="29085"/>
                      <a:pt x="241015" y="34123"/>
                    </a:cubicBezTo>
                    <a:cubicBezTo>
                      <a:pt x="240237" y="36070"/>
                      <a:pt x="239437" y="38085"/>
                      <a:pt x="238728" y="40215"/>
                    </a:cubicBezTo>
                    <a:cubicBezTo>
                      <a:pt x="236121" y="48047"/>
                      <a:pt x="229558" y="73354"/>
                      <a:pt x="228621" y="86820"/>
                    </a:cubicBezTo>
                    <a:cubicBezTo>
                      <a:pt x="227683" y="100217"/>
                      <a:pt x="227637" y="101019"/>
                      <a:pt x="248081" y="126623"/>
                    </a:cubicBezTo>
                    <a:cubicBezTo>
                      <a:pt x="265941" y="148975"/>
                      <a:pt x="264866" y="151174"/>
                      <a:pt x="264477" y="151998"/>
                    </a:cubicBezTo>
                    <a:cubicBezTo>
                      <a:pt x="264294" y="152387"/>
                      <a:pt x="263974" y="152639"/>
                      <a:pt x="263585" y="152708"/>
                    </a:cubicBezTo>
                    <a:cubicBezTo>
                      <a:pt x="260727" y="155113"/>
                      <a:pt x="233103" y="178587"/>
                      <a:pt x="203009" y="209595"/>
                    </a:cubicBezTo>
                    <a:cubicBezTo>
                      <a:pt x="194936" y="217909"/>
                      <a:pt x="186064" y="230482"/>
                      <a:pt x="176665" y="243742"/>
                    </a:cubicBezTo>
                    <a:cubicBezTo>
                      <a:pt x="150116" y="281278"/>
                      <a:pt x="117049" y="328020"/>
                      <a:pt x="70970" y="328020"/>
                    </a:cubicBezTo>
                    <a:close/>
                    <a:moveTo>
                      <a:pt x="109640" y="6619"/>
                    </a:moveTo>
                    <a:cubicBezTo>
                      <a:pt x="108062" y="6619"/>
                      <a:pt x="106507" y="6710"/>
                      <a:pt x="105020" y="6893"/>
                    </a:cubicBezTo>
                    <a:cubicBezTo>
                      <a:pt x="95096" y="8153"/>
                      <a:pt x="81947" y="14359"/>
                      <a:pt x="82061" y="18985"/>
                    </a:cubicBezTo>
                    <a:cubicBezTo>
                      <a:pt x="82107" y="20703"/>
                      <a:pt x="82427" y="24940"/>
                      <a:pt x="82793" y="30322"/>
                    </a:cubicBezTo>
                    <a:cubicBezTo>
                      <a:pt x="83593" y="41818"/>
                      <a:pt x="84851" y="59224"/>
                      <a:pt x="85057" y="71888"/>
                    </a:cubicBezTo>
                    <a:lnTo>
                      <a:pt x="85103" y="74820"/>
                    </a:lnTo>
                    <a:cubicBezTo>
                      <a:pt x="85446" y="92156"/>
                      <a:pt x="85720" y="105828"/>
                      <a:pt x="71565" y="118332"/>
                    </a:cubicBezTo>
                    <a:cubicBezTo>
                      <a:pt x="68706" y="120875"/>
                      <a:pt x="64910" y="123852"/>
                      <a:pt x="60542" y="127287"/>
                    </a:cubicBezTo>
                    <a:cubicBezTo>
                      <a:pt x="42751" y="141234"/>
                      <a:pt x="15859" y="162349"/>
                      <a:pt x="7535" y="188411"/>
                    </a:cubicBezTo>
                    <a:cubicBezTo>
                      <a:pt x="-332" y="212985"/>
                      <a:pt x="-2550" y="264422"/>
                      <a:pt x="17597" y="296736"/>
                    </a:cubicBezTo>
                    <a:cubicBezTo>
                      <a:pt x="27796" y="313065"/>
                      <a:pt x="42523" y="322729"/>
                      <a:pt x="61389" y="325386"/>
                    </a:cubicBezTo>
                    <a:cubicBezTo>
                      <a:pt x="64567" y="325867"/>
                      <a:pt x="67792" y="326096"/>
                      <a:pt x="70925" y="326096"/>
                    </a:cubicBezTo>
                    <a:cubicBezTo>
                      <a:pt x="116020" y="326096"/>
                      <a:pt x="148766" y="279812"/>
                      <a:pt x="175064" y="242620"/>
                    </a:cubicBezTo>
                    <a:cubicBezTo>
                      <a:pt x="184509" y="229268"/>
                      <a:pt x="193427" y="216649"/>
                      <a:pt x="201614" y="208221"/>
                    </a:cubicBezTo>
                    <a:cubicBezTo>
                      <a:pt x="233285" y="175587"/>
                      <a:pt x="262282" y="151242"/>
                      <a:pt x="262556" y="151013"/>
                    </a:cubicBezTo>
                    <a:cubicBezTo>
                      <a:pt x="262579" y="150990"/>
                      <a:pt x="262625" y="150967"/>
                      <a:pt x="262648" y="150944"/>
                    </a:cubicBezTo>
                    <a:cubicBezTo>
                      <a:pt x="262419" y="149776"/>
                      <a:pt x="260384" y="145105"/>
                      <a:pt x="246549" y="127791"/>
                    </a:cubicBezTo>
                    <a:cubicBezTo>
                      <a:pt x="225625" y="101614"/>
                      <a:pt x="225716" y="100492"/>
                      <a:pt x="226654" y="86660"/>
                    </a:cubicBezTo>
                    <a:cubicBezTo>
                      <a:pt x="227614" y="73033"/>
                      <a:pt x="234246" y="47475"/>
                      <a:pt x="236853" y="39597"/>
                    </a:cubicBezTo>
                    <a:cubicBezTo>
                      <a:pt x="237585" y="37398"/>
                      <a:pt x="238385" y="35360"/>
                      <a:pt x="239186" y="33390"/>
                    </a:cubicBezTo>
                    <a:cubicBezTo>
                      <a:pt x="241038" y="28719"/>
                      <a:pt x="242638" y="24688"/>
                      <a:pt x="241632" y="22077"/>
                    </a:cubicBezTo>
                    <a:cubicBezTo>
                      <a:pt x="240215" y="18390"/>
                      <a:pt x="234566" y="11153"/>
                      <a:pt x="222263" y="7351"/>
                    </a:cubicBezTo>
                    <a:cubicBezTo>
                      <a:pt x="219496" y="6504"/>
                      <a:pt x="217072" y="6069"/>
                      <a:pt x="215014" y="6069"/>
                    </a:cubicBezTo>
                    <a:cubicBezTo>
                      <a:pt x="209823" y="6069"/>
                      <a:pt x="208268" y="8840"/>
                      <a:pt x="207331" y="10512"/>
                    </a:cubicBezTo>
                    <a:lnTo>
                      <a:pt x="207194" y="10741"/>
                    </a:lnTo>
                    <a:cubicBezTo>
                      <a:pt x="205959" y="12939"/>
                      <a:pt x="196995" y="33184"/>
                      <a:pt x="193999" y="58170"/>
                    </a:cubicBezTo>
                    <a:cubicBezTo>
                      <a:pt x="192856" y="67629"/>
                      <a:pt x="190637" y="78896"/>
                      <a:pt x="186498" y="78896"/>
                    </a:cubicBezTo>
                    <a:lnTo>
                      <a:pt x="186498" y="78896"/>
                    </a:lnTo>
                    <a:cubicBezTo>
                      <a:pt x="184349" y="78896"/>
                      <a:pt x="182771" y="75987"/>
                      <a:pt x="182130" y="70903"/>
                    </a:cubicBezTo>
                    <a:cubicBezTo>
                      <a:pt x="180804" y="60391"/>
                      <a:pt x="181650" y="38246"/>
                      <a:pt x="183251" y="24963"/>
                    </a:cubicBezTo>
                    <a:cubicBezTo>
                      <a:pt x="184257" y="16581"/>
                      <a:pt x="185035" y="7832"/>
                      <a:pt x="183434" y="6550"/>
                    </a:cubicBezTo>
                    <a:cubicBezTo>
                      <a:pt x="181902" y="5313"/>
                      <a:pt x="176940" y="1351"/>
                      <a:pt x="166169" y="1970"/>
                    </a:cubicBezTo>
                    <a:cubicBezTo>
                      <a:pt x="154392" y="2657"/>
                      <a:pt x="148035" y="6458"/>
                      <a:pt x="148035" y="7855"/>
                    </a:cubicBezTo>
                    <a:cubicBezTo>
                      <a:pt x="148035" y="10237"/>
                      <a:pt x="146297" y="48162"/>
                      <a:pt x="145313" y="56865"/>
                    </a:cubicBezTo>
                    <a:cubicBezTo>
                      <a:pt x="144787" y="61765"/>
                      <a:pt x="141083" y="80087"/>
                      <a:pt x="136143" y="80087"/>
                    </a:cubicBezTo>
                    <a:lnTo>
                      <a:pt x="136143" y="80087"/>
                    </a:lnTo>
                    <a:cubicBezTo>
                      <a:pt x="135092" y="80087"/>
                      <a:pt x="134154" y="79354"/>
                      <a:pt x="133399" y="77911"/>
                    </a:cubicBezTo>
                    <a:cubicBezTo>
                      <a:pt x="129054" y="69690"/>
                      <a:pt x="126104" y="60872"/>
                      <a:pt x="124870" y="42322"/>
                    </a:cubicBezTo>
                    <a:cubicBezTo>
                      <a:pt x="124160" y="31444"/>
                      <a:pt x="124687" y="22902"/>
                      <a:pt x="125052" y="17222"/>
                    </a:cubicBezTo>
                    <a:cubicBezTo>
                      <a:pt x="125281" y="13832"/>
                      <a:pt x="125464" y="10626"/>
                      <a:pt x="125098" y="10054"/>
                    </a:cubicBezTo>
                    <a:cubicBezTo>
                      <a:pt x="124207" y="9046"/>
                      <a:pt x="117666" y="6596"/>
                      <a:pt x="109617" y="6596"/>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4" name="Freeform: Shape 1930">
                <a:extLst>
                  <a:ext uri="{FF2B5EF4-FFF2-40B4-BE49-F238E27FC236}">
                    <a16:creationId xmlns:a16="http://schemas.microsoft.com/office/drawing/2014/main" id="{50DD5ED0-F450-7D1B-679E-7DB735BAA8A4}"/>
                  </a:ext>
                </a:extLst>
              </p:cNvPr>
              <p:cNvSpPr/>
              <p:nvPr/>
            </p:nvSpPr>
            <p:spPr>
              <a:xfrm>
                <a:off x="5387111" y="3264804"/>
                <a:ext cx="30230" cy="76514"/>
              </a:xfrm>
              <a:custGeom>
                <a:avLst/>
                <a:gdLst>
                  <a:gd name="connsiteX0" fmla="*/ 6700 w 30230"/>
                  <a:gd name="connsiteY0" fmla="*/ 62943 h 76514"/>
                  <a:gd name="connsiteX1" fmla="*/ 24583 w 30230"/>
                  <a:gd name="connsiteY1" fmla="*/ 76455 h 76514"/>
                  <a:gd name="connsiteX2" fmla="*/ 30231 w 30230"/>
                  <a:gd name="connsiteY2" fmla="*/ 73409 h 76514"/>
                  <a:gd name="connsiteX3" fmla="*/ 28722 w 30230"/>
                  <a:gd name="connsiteY3" fmla="*/ 71806 h 76514"/>
                  <a:gd name="connsiteX4" fmla="*/ 20307 w 30230"/>
                  <a:gd name="connsiteY4" fmla="*/ 36606 h 76514"/>
                  <a:gd name="connsiteX5" fmla="*/ 20307 w 30230"/>
                  <a:gd name="connsiteY5" fmla="*/ 3788 h 76514"/>
                  <a:gd name="connsiteX6" fmla="*/ 0 w 30230"/>
                  <a:gd name="connsiteY6" fmla="*/ 215 h 76514"/>
                  <a:gd name="connsiteX7" fmla="*/ 6677 w 30230"/>
                  <a:gd name="connsiteY7" fmla="*/ 62943 h 7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76514">
                    <a:moveTo>
                      <a:pt x="6700" y="62943"/>
                    </a:moveTo>
                    <a:cubicBezTo>
                      <a:pt x="8370" y="68852"/>
                      <a:pt x="16556" y="77303"/>
                      <a:pt x="24583" y="76455"/>
                    </a:cubicBezTo>
                    <a:cubicBezTo>
                      <a:pt x="26801" y="76226"/>
                      <a:pt x="28676" y="75058"/>
                      <a:pt x="30231" y="73409"/>
                    </a:cubicBezTo>
                    <a:cubicBezTo>
                      <a:pt x="29728" y="73226"/>
                      <a:pt x="29225" y="72722"/>
                      <a:pt x="28722" y="71806"/>
                    </a:cubicBezTo>
                    <a:cubicBezTo>
                      <a:pt x="24766" y="64317"/>
                      <a:pt x="21587" y="55867"/>
                      <a:pt x="20307" y="36606"/>
                    </a:cubicBezTo>
                    <a:cubicBezTo>
                      <a:pt x="19049" y="17323"/>
                      <a:pt x="21747" y="5368"/>
                      <a:pt x="20307" y="3788"/>
                    </a:cubicBezTo>
                    <a:cubicBezTo>
                      <a:pt x="18912" y="2231"/>
                      <a:pt x="9764" y="-838"/>
                      <a:pt x="0" y="215"/>
                    </a:cubicBezTo>
                    <a:cubicBezTo>
                      <a:pt x="137" y="19842"/>
                      <a:pt x="1898" y="45927"/>
                      <a:pt x="6677" y="6294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5" name="Freeform: Shape 1931">
                <a:extLst>
                  <a:ext uri="{FF2B5EF4-FFF2-40B4-BE49-F238E27FC236}">
                    <a16:creationId xmlns:a16="http://schemas.microsoft.com/office/drawing/2014/main" id="{04056DB0-26CE-5125-9A60-DBC6BB5BA5FB}"/>
                  </a:ext>
                </a:extLst>
              </p:cNvPr>
              <p:cNvSpPr/>
              <p:nvPr/>
            </p:nvSpPr>
            <p:spPr>
              <a:xfrm>
                <a:off x="5397905" y="3265546"/>
                <a:ext cx="17676" cy="70513"/>
              </a:xfrm>
              <a:custGeom>
                <a:avLst/>
                <a:gdLst>
                  <a:gd name="connsiteX0" fmla="*/ 0 w 17676"/>
                  <a:gd name="connsiteY0" fmla="*/ 20978 h 70513"/>
                  <a:gd name="connsiteX1" fmla="*/ 3087 w 17676"/>
                  <a:gd name="connsiteY1" fmla="*/ 46582 h 70513"/>
                  <a:gd name="connsiteX2" fmla="*/ 17677 w 17676"/>
                  <a:gd name="connsiteY2" fmla="*/ 70514 h 70513"/>
                  <a:gd name="connsiteX3" fmla="*/ 9536 w 17676"/>
                  <a:gd name="connsiteY3" fmla="*/ 35841 h 70513"/>
                  <a:gd name="connsiteX4" fmla="*/ 9536 w 17676"/>
                  <a:gd name="connsiteY4" fmla="*/ 3023 h 70513"/>
                  <a:gd name="connsiteX5" fmla="*/ 1303 w 17676"/>
                  <a:gd name="connsiteY5" fmla="*/ 0 h 70513"/>
                  <a:gd name="connsiteX6" fmla="*/ 0 w 17676"/>
                  <a:gd name="connsiteY6" fmla="*/ 20955 h 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6" h="70513">
                    <a:moveTo>
                      <a:pt x="0" y="20978"/>
                    </a:moveTo>
                    <a:cubicBezTo>
                      <a:pt x="0" y="29634"/>
                      <a:pt x="457" y="38291"/>
                      <a:pt x="3087" y="46582"/>
                    </a:cubicBezTo>
                    <a:cubicBezTo>
                      <a:pt x="5579" y="54414"/>
                      <a:pt x="10267" y="65682"/>
                      <a:pt x="17677" y="70514"/>
                    </a:cubicBezTo>
                    <a:cubicBezTo>
                      <a:pt x="13835" y="63163"/>
                      <a:pt x="10771" y="54666"/>
                      <a:pt x="9536" y="35841"/>
                    </a:cubicBezTo>
                    <a:cubicBezTo>
                      <a:pt x="8278" y="16558"/>
                      <a:pt x="10976" y="4603"/>
                      <a:pt x="9536" y="3023"/>
                    </a:cubicBezTo>
                    <a:cubicBezTo>
                      <a:pt x="8758" y="2153"/>
                      <a:pt x="5625" y="824"/>
                      <a:pt x="1303" y="0"/>
                    </a:cubicBezTo>
                    <a:cubicBezTo>
                      <a:pt x="1120" y="6962"/>
                      <a:pt x="46" y="14084"/>
                      <a:pt x="0" y="209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6" name="Freeform: Shape 1932">
                <a:extLst>
                  <a:ext uri="{FF2B5EF4-FFF2-40B4-BE49-F238E27FC236}">
                    <a16:creationId xmlns:a16="http://schemas.microsoft.com/office/drawing/2014/main" id="{C4F59283-B3F1-381D-4E17-AFBAC2CE6FC6}"/>
                  </a:ext>
                </a:extLst>
              </p:cNvPr>
              <p:cNvSpPr/>
              <p:nvPr/>
            </p:nvSpPr>
            <p:spPr>
              <a:xfrm>
                <a:off x="5446904" y="3260141"/>
                <a:ext cx="21456" cy="78324"/>
              </a:xfrm>
              <a:custGeom>
                <a:avLst/>
                <a:gdLst>
                  <a:gd name="connsiteX0" fmla="*/ 21434 w 21456"/>
                  <a:gd name="connsiteY0" fmla="*/ 78072 h 78324"/>
                  <a:gd name="connsiteX1" fmla="*/ 21274 w 21456"/>
                  <a:gd name="connsiteY1" fmla="*/ 76904 h 78324"/>
                  <a:gd name="connsiteX2" fmla="*/ 17569 w 21456"/>
                  <a:gd name="connsiteY2" fmla="*/ 69804 h 78324"/>
                  <a:gd name="connsiteX3" fmla="*/ 18690 w 21456"/>
                  <a:gd name="connsiteY3" fmla="*/ 24093 h 78324"/>
                  <a:gd name="connsiteX4" fmla="*/ 18530 w 21456"/>
                  <a:gd name="connsiteY4" fmla="*/ 4809 h 78324"/>
                  <a:gd name="connsiteX5" fmla="*/ 4214 w 21456"/>
                  <a:gd name="connsiteY5" fmla="*/ 0 h 78324"/>
                  <a:gd name="connsiteX6" fmla="*/ 30 w 21456"/>
                  <a:gd name="connsiteY6" fmla="*/ 53704 h 78324"/>
                  <a:gd name="connsiteX7" fmla="*/ 21457 w 21456"/>
                  <a:gd name="connsiteY7" fmla="*/ 78095 h 7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6" h="78324">
                    <a:moveTo>
                      <a:pt x="21434" y="78072"/>
                    </a:moveTo>
                    <a:cubicBezTo>
                      <a:pt x="21365" y="77682"/>
                      <a:pt x="21320" y="77293"/>
                      <a:pt x="21274" y="76904"/>
                    </a:cubicBezTo>
                    <a:cubicBezTo>
                      <a:pt x="19582" y="77224"/>
                      <a:pt x="18141" y="74316"/>
                      <a:pt x="17569" y="69804"/>
                    </a:cubicBezTo>
                    <a:cubicBezTo>
                      <a:pt x="16311" y="59613"/>
                      <a:pt x="17112" y="37467"/>
                      <a:pt x="18690" y="24093"/>
                    </a:cubicBezTo>
                    <a:cubicBezTo>
                      <a:pt x="20268" y="10695"/>
                      <a:pt x="20107" y="6092"/>
                      <a:pt x="18530" y="4809"/>
                    </a:cubicBezTo>
                    <a:cubicBezTo>
                      <a:pt x="17135" y="3687"/>
                      <a:pt x="12858" y="321"/>
                      <a:pt x="4214" y="0"/>
                    </a:cubicBezTo>
                    <a:cubicBezTo>
                      <a:pt x="3391" y="24596"/>
                      <a:pt x="784" y="37376"/>
                      <a:pt x="30" y="53704"/>
                    </a:cubicBezTo>
                    <a:cubicBezTo>
                      <a:pt x="-565" y="66598"/>
                      <a:pt x="7805" y="80270"/>
                      <a:pt x="21457" y="7809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7" name="Freeform: Shape 1933">
                <a:extLst>
                  <a:ext uri="{FF2B5EF4-FFF2-40B4-BE49-F238E27FC236}">
                    <a16:creationId xmlns:a16="http://schemas.microsoft.com/office/drawing/2014/main" id="{FC8F6039-2702-949F-3D63-C5BC21B9016A}"/>
                  </a:ext>
                </a:extLst>
              </p:cNvPr>
              <p:cNvSpPr/>
              <p:nvPr/>
            </p:nvSpPr>
            <p:spPr>
              <a:xfrm>
                <a:off x="5455166" y="3261997"/>
                <a:ext cx="13125" cy="75918"/>
              </a:xfrm>
              <a:custGeom>
                <a:avLst/>
                <a:gdLst>
                  <a:gd name="connsiteX0" fmla="*/ 13125 w 13125"/>
                  <a:gd name="connsiteY0" fmla="*/ 75896 h 75918"/>
                  <a:gd name="connsiteX1" fmla="*/ 13011 w 13125"/>
                  <a:gd name="connsiteY1" fmla="*/ 75048 h 75918"/>
                  <a:gd name="connsiteX2" fmla="*/ 9307 w 13125"/>
                  <a:gd name="connsiteY2" fmla="*/ 67949 h 75918"/>
                  <a:gd name="connsiteX3" fmla="*/ 10427 w 13125"/>
                  <a:gd name="connsiteY3" fmla="*/ 22237 h 75918"/>
                  <a:gd name="connsiteX4" fmla="*/ 10267 w 13125"/>
                  <a:gd name="connsiteY4" fmla="*/ 2954 h 75918"/>
                  <a:gd name="connsiteX5" fmla="*/ 5190 w 13125"/>
                  <a:gd name="connsiteY5" fmla="*/ 0 h 75918"/>
                  <a:gd name="connsiteX6" fmla="*/ 13125 w 13125"/>
                  <a:gd name="connsiteY6" fmla="*/ 75919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5" h="75918">
                    <a:moveTo>
                      <a:pt x="13125" y="75896"/>
                    </a:moveTo>
                    <a:cubicBezTo>
                      <a:pt x="13080" y="75621"/>
                      <a:pt x="13057" y="75323"/>
                      <a:pt x="13011" y="75048"/>
                    </a:cubicBezTo>
                    <a:cubicBezTo>
                      <a:pt x="11319" y="75369"/>
                      <a:pt x="9878" y="72461"/>
                      <a:pt x="9307" y="67949"/>
                    </a:cubicBezTo>
                    <a:cubicBezTo>
                      <a:pt x="8049" y="57758"/>
                      <a:pt x="8849" y="35612"/>
                      <a:pt x="10427" y="22237"/>
                    </a:cubicBezTo>
                    <a:cubicBezTo>
                      <a:pt x="12005" y="8840"/>
                      <a:pt x="11845" y="4237"/>
                      <a:pt x="10267" y="2954"/>
                    </a:cubicBezTo>
                    <a:cubicBezTo>
                      <a:pt x="9512" y="2336"/>
                      <a:pt x="7866" y="1099"/>
                      <a:pt x="5190" y="0"/>
                    </a:cubicBezTo>
                    <a:cubicBezTo>
                      <a:pt x="3155" y="23841"/>
                      <a:pt x="-9079" y="62956"/>
                      <a:pt x="13125" y="7591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8" name="Freeform: Shape 1934">
                <a:extLst>
                  <a:ext uri="{FF2B5EF4-FFF2-40B4-BE49-F238E27FC236}">
                    <a16:creationId xmlns:a16="http://schemas.microsoft.com/office/drawing/2014/main" id="{05CB67EF-1CE5-DBAC-4D70-1084A7EFA08B}"/>
                  </a:ext>
                </a:extLst>
              </p:cNvPr>
              <p:cNvSpPr/>
              <p:nvPr/>
            </p:nvSpPr>
            <p:spPr>
              <a:xfrm>
                <a:off x="5282602" y="3270103"/>
                <a:ext cx="262679" cy="316116"/>
              </a:xfrm>
              <a:custGeom>
                <a:avLst/>
                <a:gdLst>
                  <a:gd name="connsiteX0" fmla="*/ 246335 w 262679"/>
                  <a:gd name="connsiteY0" fmla="*/ 116203 h 316116"/>
                  <a:gd name="connsiteX1" fmla="*/ 226668 w 262679"/>
                  <a:gd name="connsiteY1" fmla="*/ 75759 h 316116"/>
                  <a:gd name="connsiteX2" fmla="*/ 236822 w 262679"/>
                  <a:gd name="connsiteY2" fmla="*/ 28925 h 316116"/>
                  <a:gd name="connsiteX3" fmla="*/ 241578 w 262679"/>
                  <a:gd name="connsiteY3" fmla="*/ 10787 h 316116"/>
                  <a:gd name="connsiteX4" fmla="*/ 231562 w 262679"/>
                  <a:gd name="connsiteY4" fmla="*/ 0 h 316116"/>
                  <a:gd name="connsiteX5" fmla="*/ 210089 w 262679"/>
                  <a:gd name="connsiteY5" fmla="*/ 68361 h 316116"/>
                  <a:gd name="connsiteX6" fmla="*/ 185346 w 262679"/>
                  <a:gd name="connsiteY6" fmla="*/ 114944 h 316116"/>
                  <a:gd name="connsiteX7" fmla="*/ 150588 w 262679"/>
                  <a:gd name="connsiteY7" fmla="*/ 122295 h 316116"/>
                  <a:gd name="connsiteX8" fmla="*/ 115051 w 262679"/>
                  <a:gd name="connsiteY8" fmla="*/ 135853 h 316116"/>
                  <a:gd name="connsiteX9" fmla="*/ 80155 w 262679"/>
                  <a:gd name="connsiteY9" fmla="*/ 190908 h 316116"/>
                  <a:gd name="connsiteX10" fmla="*/ 32293 w 262679"/>
                  <a:gd name="connsiteY10" fmla="*/ 212642 h 316116"/>
                  <a:gd name="connsiteX11" fmla="*/ 13472 w 262679"/>
                  <a:gd name="connsiteY11" fmla="*/ 164915 h 316116"/>
                  <a:gd name="connsiteX12" fmla="*/ 19418 w 262679"/>
                  <a:gd name="connsiteY12" fmla="*/ 152433 h 316116"/>
                  <a:gd name="connsiteX13" fmla="*/ 5651 w 262679"/>
                  <a:gd name="connsiteY13" fmla="*/ 177190 h 316116"/>
                  <a:gd name="connsiteX14" fmla="*/ 60283 w 262679"/>
                  <a:gd name="connsiteY14" fmla="*/ 315424 h 316116"/>
                  <a:gd name="connsiteX15" fmla="*/ 201331 w 262679"/>
                  <a:gd name="connsiteY15" fmla="*/ 197962 h 316116"/>
                  <a:gd name="connsiteX16" fmla="*/ 262205 w 262679"/>
                  <a:gd name="connsiteY16" fmla="*/ 140822 h 316116"/>
                  <a:gd name="connsiteX17" fmla="*/ 246357 w 262679"/>
                  <a:gd name="connsiteY17" fmla="*/ 116249 h 3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679" h="316116">
                    <a:moveTo>
                      <a:pt x="246335" y="116203"/>
                    </a:moveTo>
                    <a:cubicBezTo>
                      <a:pt x="225708" y="90416"/>
                      <a:pt x="225708" y="89454"/>
                      <a:pt x="226668" y="75759"/>
                    </a:cubicBezTo>
                    <a:cubicBezTo>
                      <a:pt x="227629" y="62040"/>
                      <a:pt x="234283" y="36574"/>
                      <a:pt x="236822" y="28925"/>
                    </a:cubicBezTo>
                    <a:cubicBezTo>
                      <a:pt x="239360" y="21276"/>
                      <a:pt x="243156" y="14909"/>
                      <a:pt x="241578" y="10787"/>
                    </a:cubicBezTo>
                    <a:cubicBezTo>
                      <a:pt x="240503" y="7970"/>
                      <a:pt x="237348" y="3664"/>
                      <a:pt x="231562" y="0"/>
                    </a:cubicBezTo>
                    <a:cubicBezTo>
                      <a:pt x="220334" y="19306"/>
                      <a:pt x="213863" y="52262"/>
                      <a:pt x="210089" y="68361"/>
                    </a:cubicBezTo>
                    <a:cubicBezTo>
                      <a:pt x="205699" y="87118"/>
                      <a:pt x="203915" y="105691"/>
                      <a:pt x="185346" y="114944"/>
                    </a:cubicBezTo>
                    <a:cubicBezTo>
                      <a:pt x="174598" y="120302"/>
                      <a:pt x="162250" y="120737"/>
                      <a:pt x="150588" y="122295"/>
                    </a:cubicBezTo>
                    <a:cubicBezTo>
                      <a:pt x="137919" y="123989"/>
                      <a:pt x="125341" y="127997"/>
                      <a:pt x="115051" y="135853"/>
                    </a:cubicBezTo>
                    <a:cubicBezTo>
                      <a:pt x="96459" y="150075"/>
                      <a:pt x="92572" y="172403"/>
                      <a:pt x="80155" y="190908"/>
                    </a:cubicBezTo>
                    <a:cubicBezTo>
                      <a:pt x="70390" y="205473"/>
                      <a:pt x="50793" y="219192"/>
                      <a:pt x="32293" y="212642"/>
                    </a:cubicBezTo>
                    <a:cubicBezTo>
                      <a:pt x="13267" y="205909"/>
                      <a:pt x="6818" y="182961"/>
                      <a:pt x="13472" y="164915"/>
                    </a:cubicBezTo>
                    <a:cubicBezTo>
                      <a:pt x="15096" y="160518"/>
                      <a:pt x="17131" y="156395"/>
                      <a:pt x="19418" y="152433"/>
                    </a:cubicBezTo>
                    <a:cubicBezTo>
                      <a:pt x="13427" y="160060"/>
                      <a:pt x="8487" y="168327"/>
                      <a:pt x="5651" y="177190"/>
                    </a:cubicBezTo>
                    <a:cubicBezTo>
                      <a:pt x="-4822" y="209939"/>
                      <a:pt x="-7612" y="305760"/>
                      <a:pt x="60283" y="315424"/>
                    </a:cubicBezTo>
                    <a:cubicBezTo>
                      <a:pt x="128177" y="325089"/>
                      <a:pt x="169316" y="230963"/>
                      <a:pt x="201331" y="197962"/>
                    </a:cubicBezTo>
                    <a:cubicBezTo>
                      <a:pt x="233346" y="165006"/>
                      <a:pt x="262205" y="140822"/>
                      <a:pt x="262205" y="140822"/>
                    </a:cubicBezTo>
                    <a:cubicBezTo>
                      <a:pt x="262205" y="140822"/>
                      <a:pt x="266961" y="142059"/>
                      <a:pt x="246357" y="11624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9" name="Freeform: Shape 1935">
                <a:extLst>
                  <a:ext uri="{FF2B5EF4-FFF2-40B4-BE49-F238E27FC236}">
                    <a16:creationId xmlns:a16="http://schemas.microsoft.com/office/drawing/2014/main" id="{EBE3FF57-B96F-04F0-D106-53730167874F}"/>
                  </a:ext>
                </a:extLst>
              </p:cNvPr>
              <p:cNvSpPr/>
              <p:nvPr/>
            </p:nvSpPr>
            <p:spPr>
              <a:xfrm>
                <a:off x="5505521" y="3274455"/>
                <a:ext cx="19031" cy="80430"/>
              </a:xfrm>
              <a:custGeom>
                <a:avLst/>
                <a:gdLst>
                  <a:gd name="connsiteX0" fmla="*/ 3179 w 19031"/>
                  <a:gd name="connsiteY0" fmla="*/ 45529 h 80430"/>
                  <a:gd name="connsiteX1" fmla="*/ 2973 w 19031"/>
                  <a:gd name="connsiteY1" fmla="*/ 79423 h 80430"/>
                  <a:gd name="connsiteX2" fmla="*/ 3590 w 19031"/>
                  <a:gd name="connsiteY2" fmla="*/ 80431 h 80430"/>
                  <a:gd name="connsiteX3" fmla="*/ 3750 w 19031"/>
                  <a:gd name="connsiteY3" fmla="*/ 71408 h 80430"/>
                  <a:gd name="connsiteX4" fmla="*/ 13904 w 19031"/>
                  <a:gd name="connsiteY4" fmla="*/ 24573 h 80430"/>
                  <a:gd name="connsiteX5" fmla="*/ 18660 w 19031"/>
                  <a:gd name="connsiteY5" fmla="*/ 6435 h 80430"/>
                  <a:gd name="connsiteX6" fmla="*/ 14132 w 19031"/>
                  <a:gd name="connsiteY6" fmla="*/ 0 h 80430"/>
                  <a:gd name="connsiteX7" fmla="*/ 3179 w 19031"/>
                  <a:gd name="connsiteY7" fmla="*/ 45551 h 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 h="80430">
                    <a:moveTo>
                      <a:pt x="3179" y="45529"/>
                    </a:moveTo>
                    <a:cubicBezTo>
                      <a:pt x="503" y="55445"/>
                      <a:pt x="-2287" y="69781"/>
                      <a:pt x="2973" y="79423"/>
                    </a:cubicBezTo>
                    <a:cubicBezTo>
                      <a:pt x="3156" y="79766"/>
                      <a:pt x="3384" y="80087"/>
                      <a:pt x="3590" y="80431"/>
                    </a:cubicBezTo>
                    <a:cubicBezTo>
                      <a:pt x="3316" y="77866"/>
                      <a:pt x="3499" y="75095"/>
                      <a:pt x="3750" y="71408"/>
                    </a:cubicBezTo>
                    <a:cubicBezTo>
                      <a:pt x="4711" y="57689"/>
                      <a:pt x="11365" y="32223"/>
                      <a:pt x="13904" y="24573"/>
                    </a:cubicBezTo>
                    <a:cubicBezTo>
                      <a:pt x="16442" y="16924"/>
                      <a:pt x="20238" y="10558"/>
                      <a:pt x="18660" y="6435"/>
                    </a:cubicBezTo>
                    <a:cubicBezTo>
                      <a:pt x="17997" y="4695"/>
                      <a:pt x="16534" y="2382"/>
                      <a:pt x="14132" y="0"/>
                    </a:cubicBezTo>
                    <a:cubicBezTo>
                      <a:pt x="11548" y="15436"/>
                      <a:pt x="7272" y="30322"/>
                      <a:pt x="3179" y="4555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0" name="Freeform: Shape 1937">
                <a:extLst>
                  <a:ext uri="{FF2B5EF4-FFF2-40B4-BE49-F238E27FC236}">
                    <a16:creationId xmlns:a16="http://schemas.microsoft.com/office/drawing/2014/main" id="{7F956BE0-A2E3-F463-E7A5-4545F3C72980}"/>
                  </a:ext>
                </a:extLst>
              </p:cNvPr>
              <p:cNvSpPr/>
              <p:nvPr/>
            </p:nvSpPr>
            <p:spPr>
              <a:xfrm>
                <a:off x="5183671" y="3308281"/>
                <a:ext cx="182201" cy="325072"/>
              </a:xfrm>
              <a:custGeom>
                <a:avLst/>
                <a:gdLst>
                  <a:gd name="connsiteX0" fmla="*/ 182196 w 182201"/>
                  <a:gd name="connsiteY0" fmla="*/ 32177 h 325072"/>
                  <a:gd name="connsiteX1" fmla="*/ 139685 w 182201"/>
                  <a:gd name="connsiteY1" fmla="*/ 36001 h 325072"/>
                  <a:gd name="connsiteX2" fmla="*/ 94955 w 182201"/>
                  <a:gd name="connsiteY2" fmla="*/ 24848 h 325072"/>
                  <a:gd name="connsiteX3" fmla="*/ 79725 w 182201"/>
                  <a:gd name="connsiteY3" fmla="*/ 0 h 325072"/>
                  <a:gd name="connsiteX4" fmla="*/ 33418 w 182201"/>
                  <a:gd name="connsiteY4" fmla="*/ 40147 h 325072"/>
                  <a:gd name="connsiteX5" fmla="*/ 34996 w 182201"/>
                  <a:gd name="connsiteY5" fmla="*/ 85079 h 325072"/>
                  <a:gd name="connsiteX6" fmla="*/ 19766 w 182201"/>
                  <a:gd name="connsiteY6" fmla="*/ 190221 h 325072"/>
                  <a:gd name="connsiteX7" fmla="*/ 5062 w 182201"/>
                  <a:gd name="connsiteY7" fmla="*/ 299118 h 325072"/>
                  <a:gd name="connsiteX8" fmla="*/ 36894 w 182201"/>
                  <a:gd name="connsiteY8" fmla="*/ 323394 h 325072"/>
                  <a:gd name="connsiteX9" fmla="*/ 143778 w 182201"/>
                  <a:gd name="connsiteY9" fmla="*/ 245345 h 325072"/>
                  <a:gd name="connsiteX10" fmla="*/ 103805 w 182201"/>
                  <a:gd name="connsiteY10" fmla="*/ 150715 h 325072"/>
                  <a:gd name="connsiteX11" fmla="*/ 152079 w 182201"/>
                  <a:gd name="connsiteY11" fmla="*/ 81965 h 325072"/>
                  <a:gd name="connsiteX12" fmla="*/ 175015 w 182201"/>
                  <a:gd name="connsiteY12" fmla="*/ 61193 h 325072"/>
                  <a:gd name="connsiteX13" fmla="*/ 182150 w 182201"/>
                  <a:gd name="connsiteY13" fmla="*/ 32200 h 3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201" h="325072">
                    <a:moveTo>
                      <a:pt x="182196" y="32177"/>
                    </a:moveTo>
                    <a:cubicBezTo>
                      <a:pt x="182196" y="32177"/>
                      <a:pt x="166966" y="34398"/>
                      <a:pt x="139685" y="36001"/>
                    </a:cubicBezTo>
                    <a:cubicBezTo>
                      <a:pt x="112403" y="37582"/>
                      <a:pt x="105109" y="40444"/>
                      <a:pt x="94955" y="24848"/>
                    </a:cubicBezTo>
                    <a:cubicBezTo>
                      <a:pt x="84802" y="9229"/>
                      <a:pt x="79725" y="0"/>
                      <a:pt x="79725" y="0"/>
                    </a:cubicBezTo>
                    <a:lnTo>
                      <a:pt x="33418" y="40147"/>
                    </a:lnTo>
                    <a:cubicBezTo>
                      <a:pt x="33418" y="40147"/>
                      <a:pt x="46430" y="59590"/>
                      <a:pt x="34996" y="85079"/>
                    </a:cubicBezTo>
                    <a:cubicBezTo>
                      <a:pt x="23585" y="110569"/>
                      <a:pt x="8355" y="139883"/>
                      <a:pt x="19766" y="190221"/>
                    </a:cubicBezTo>
                    <a:cubicBezTo>
                      <a:pt x="31177" y="240559"/>
                      <a:pt x="26238" y="262613"/>
                      <a:pt x="5062" y="299118"/>
                    </a:cubicBezTo>
                    <a:cubicBezTo>
                      <a:pt x="-16114" y="335577"/>
                      <a:pt x="35933" y="322753"/>
                      <a:pt x="36894" y="323394"/>
                    </a:cubicBezTo>
                    <a:cubicBezTo>
                      <a:pt x="37832" y="324035"/>
                      <a:pt x="143778" y="245345"/>
                      <a:pt x="143778" y="245345"/>
                    </a:cubicBezTo>
                    <a:cubicBezTo>
                      <a:pt x="143778" y="245345"/>
                      <a:pt x="107944" y="222718"/>
                      <a:pt x="103805" y="150715"/>
                    </a:cubicBezTo>
                    <a:cubicBezTo>
                      <a:pt x="99689" y="78713"/>
                      <a:pt x="152079" y="81965"/>
                      <a:pt x="152079" y="81965"/>
                    </a:cubicBezTo>
                    <a:cubicBezTo>
                      <a:pt x="152079" y="81965"/>
                      <a:pt x="166714" y="71430"/>
                      <a:pt x="175015" y="61193"/>
                    </a:cubicBezTo>
                    <a:cubicBezTo>
                      <a:pt x="183271" y="50979"/>
                      <a:pt x="182150" y="32200"/>
                      <a:pt x="182150" y="3220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1" name="Freeform: Shape 1938">
                <a:extLst>
                  <a:ext uri="{FF2B5EF4-FFF2-40B4-BE49-F238E27FC236}">
                    <a16:creationId xmlns:a16="http://schemas.microsoft.com/office/drawing/2014/main" id="{F0826DFC-1805-07C9-C440-3FA7723E9166}"/>
                  </a:ext>
                </a:extLst>
              </p:cNvPr>
              <p:cNvSpPr/>
              <p:nvPr/>
            </p:nvSpPr>
            <p:spPr>
              <a:xfrm>
                <a:off x="5182756" y="3307282"/>
                <a:ext cx="184085" cy="327002"/>
              </a:xfrm>
              <a:custGeom>
                <a:avLst/>
                <a:gdLst>
                  <a:gd name="connsiteX0" fmla="*/ 19858 w 184085"/>
                  <a:gd name="connsiteY0" fmla="*/ 327003 h 327002"/>
                  <a:gd name="connsiteX1" fmla="*/ 1358 w 184085"/>
                  <a:gd name="connsiteY1" fmla="*/ 320155 h 327002"/>
                  <a:gd name="connsiteX2" fmla="*/ 5177 w 184085"/>
                  <a:gd name="connsiteY2" fmla="*/ 299589 h 327002"/>
                  <a:gd name="connsiteX3" fmla="*/ 19766 w 184085"/>
                  <a:gd name="connsiteY3" fmla="*/ 191402 h 327002"/>
                  <a:gd name="connsiteX4" fmla="*/ 33167 w 184085"/>
                  <a:gd name="connsiteY4" fmla="*/ 89834 h 327002"/>
                  <a:gd name="connsiteX5" fmla="*/ 35042 w 184085"/>
                  <a:gd name="connsiteY5" fmla="*/ 85643 h 327002"/>
                  <a:gd name="connsiteX6" fmla="*/ 33533 w 184085"/>
                  <a:gd name="connsiteY6" fmla="*/ 41649 h 327002"/>
                  <a:gd name="connsiteX7" fmla="*/ 33693 w 184085"/>
                  <a:gd name="connsiteY7" fmla="*/ 40389 h 327002"/>
                  <a:gd name="connsiteX8" fmla="*/ 80000 w 184085"/>
                  <a:gd name="connsiteY8" fmla="*/ 242 h 327002"/>
                  <a:gd name="connsiteX9" fmla="*/ 80801 w 184085"/>
                  <a:gd name="connsiteY9" fmla="*/ 14 h 327002"/>
                  <a:gd name="connsiteX10" fmla="*/ 81464 w 184085"/>
                  <a:gd name="connsiteY10" fmla="*/ 494 h 327002"/>
                  <a:gd name="connsiteX11" fmla="*/ 96648 w 184085"/>
                  <a:gd name="connsiteY11" fmla="*/ 25274 h 327002"/>
                  <a:gd name="connsiteX12" fmla="*/ 118029 w 184085"/>
                  <a:gd name="connsiteY12" fmla="*/ 37298 h 327002"/>
                  <a:gd name="connsiteX13" fmla="*/ 131132 w 184085"/>
                  <a:gd name="connsiteY13" fmla="*/ 36633 h 327002"/>
                  <a:gd name="connsiteX14" fmla="*/ 140531 w 184085"/>
                  <a:gd name="connsiteY14" fmla="*/ 36015 h 327002"/>
                  <a:gd name="connsiteX15" fmla="*/ 182951 w 184085"/>
                  <a:gd name="connsiteY15" fmla="*/ 32190 h 327002"/>
                  <a:gd name="connsiteX16" fmla="*/ 183682 w 184085"/>
                  <a:gd name="connsiteY16" fmla="*/ 32396 h 327002"/>
                  <a:gd name="connsiteX17" fmla="*/ 184025 w 184085"/>
                  <a:gd name="connsiteY17" fmla="*/ 33084 h 327002"/>
                  <a:gd name="connsiteX18" fmla="*/ 176685 w 184085"/>
                  <a:gd name="connsiteY18" fmla="*/ 62741 h 327002"/>
                  <a:gd name="connsiteX19" fmla="*/ 153566 w 184085"/>
                  <a:gd name="connsiteY19" fmla="*/ 83696 h 327002"/>
                  <a:gd name="connsiteX20" fmla="*/ 152948 w 184085"/>
                  <a:gd name="connsiteY20" fmla="*/ 83879 h 327002"/>
                  <a:gd name="connsiteX21" fmla="*/ 151988 w 184085"/>
                  <a:gd name="connsiteY21" fmla="*/ 83879 h 327002"/>
                  <a:gd name="connsiteX22" fmla="*/ 120133 w 184085"/>
                  <a:gd name="connsiteY22" fmla="*/ 97552 h 327002"/>
                  <a:gd name="connsiteX23" fmla="*/ 105681 w 184085"/>
                  <a:gd name="connsiteY23" fmla="*/ 151622 h 327002"/>
                  <a:gd name="connsiteX24" fmla="*/ 145219 w 184085"/>
                  <a:gd name="connsiteY24" fmla="*/ 245496 h 327002"/>
                  <a:gd name="connsiteX25" fmla="*/ 145654 w 184085"/>
                  <a:gd name="connsiteY25" fmla="*/ 246252 h 327002"/>
                  <a:gd name="connsiteX26" fmla="*/ 145287 w 184085"/>
                  <a:gd name="connsiteY26" fmla="*/ 247076 h 327002"/>
                  <a:gd name="connsiteX27" fmla="*/ 37832 w 184085"/>
                  <a:gd name="connsiteY27" fmla="*/ 325308 h 327002"/>
                  <a:gd name="connsiteX28" fmla="*/ 37603 w 184085"/>
                  <a:gd name="connsiteY28" fmla="*/ 325285 h 327002"/>
                  <a:gd name="connsiteX29" fmla="*/ 35157 w 184085"/>
                  <a:gd name="connsiteY29" fmla="*/ 325606 h 327002"/>
                  <a:gd name="connsiteX30" fmla="*/ 19835 w 184085"/>
                  <a:gd name="connsiteY30" fmla="*/ 326980 h 327002"/>
                  <a:gd name="connsiteX31" fmla="*/ 35591 w 184085"/>
                  <a:gd name="connsiteY31" fmla="*/ 41328 h 327002"/>
                  <a:gd name="connsiteX32" fmla="*/ 36803 w 184085"/>
                  <a:gd name="connsiteY32" fmla="*/ 86444 h 327002"/>
                  <a:gd name="connsiteX33" fmla="*/ 34905 w 184085"/>
                  <a:gd name="connsiteY33" fmla="*/ 90658 h 327002"/>
                  <a:gd name="connsiteX34" fmla="*/ 21619 w 184085"/>
                  <a:gd name="connsiteY34" fmla="*/ 190990 h 327002"/>
                  <a:gd name="connsiteX35" fmla="*/ 6823 w 184085"/>
                  <a:gd name="connsiteY35" fmla="*/ 300574 h 327002"/>
                  <a:gd name="connsiteX36" fmla="*/ 3004 w 184085"/>
                  <a:gd name="connsiteY36" fmla="*/ 319216 h 327002"/>
                  <a:gd name="connsiteX37" fmla="*/ 19858 w 184085"/>
                  <a:gd name="connsiteY37" fmla="*/ 325079 h 327002"/>
                  <a:gd name="connsiteX38" fmla="*/ 34905 w 184085"/>
                  <a:gd name="connsiteY38" fmla="*/ 323728 h 327002"/>
                  <a:gd name="connsiteX39" fmla="*/ 37718 w 184085"/>
                  <a:gd name="connsiteY39" fmla="*/ 323407 h 327002"/>
                  <a:gd name="connsiteX40" fmla="*/ 143115 w 184085"/>
                  <a:gd name="connsiteY40" fmla="*/ 246343 h 327002"/>
                  <a:gd name="connsiteX41" fmla="*/ 103805 w 184085"/>
                  <a:gd name="connsiteY41" fmla="*/ 151737 h 327002"/>
                  <a:gd name="connsiteX42" fmla="*/ 118784 w 184085"/>
                  <a:gd name="connsiteY42" fmla="*/ 96246 h 327002"/>
                  <a:gd name="connsiteX43" fmla="*/ 152011 w 184085"/>
                  <a:gd name="connsiteY43" fmla="*/ 81978 h 327002"/>
                  <a:gd name="connsiteX44" fmla="*/ 152742 w 184085"/>
                  <a:gd name="connsiteY44" fmla="*/ 81978 h 327002"/>
                  <a:gd name="connsiteX45" fmla="*/ 175244 w 184085"/>
                  <a:gd name="connsiteY45" fmla="*/ 61550 h 327002"/>
                  <a:gd name="connsiteX46" fmla="*/ 182196 w 184085"/>
                  <a:gd name="connsiteY46" fmla="*/ 34251 h 327002"/>
                  <a:gd name="connsiteX47" fmla="*/ 140668 w 184085"/>
                  <a:gd name="connsiteY47" fmla="*/ 37939 h 327002"/>
                  <a:gd name="connsiteX48" fmla="*/ 131292 w 184085"/>
                  <a:gd name="connsiteY48" fmla="*/ 38557 h 327002"/>
                  <a:gd name="connsiteX49" fmla="*/ 118052 w 184085"/>
                  <a:gd name="connsiteY49" fmla="*/ 39221 h 327002"/>
                  <a:gd name="connsiteX50" fmla="*/ 95070 w 184085"/>
                  <a:gd name="connsiteY50" fmla="*/ 26328 h 327002"/>
                  <a:gd name="connsiteX51" fmla="*/ 80389 w 184085"/>
                  <a:gd name="connsiteY51" fmla="*/ 2441 h 327002"/>
                  <a:gd name="connsiteX52" fmla="*/ 35568 w 184085"/>
                  <a:gd name="connsiteY52" fmla="*/ 41305 h 3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4085" h="327002">
                    <a:moveTo>
                      <a:pt x="19858" y="327003"/>
                    </a:moveTo>
                    <a:cubicBezTo>
                      <a:pt x="10185" y="327003"/>
                      <a:pt x="3965" y="324690"/>
                      <a:pt x="1358" y="320155"/>
                    </a:cubicBezTo>
                    <a:cubicBezTo>
                      <a:pt x="-1318" y="315483"/>
                      <a:pt x="-37" y="308567"/>
                      <a:pt x="5177" y="299589"/>
                    </a:cubicBezTo>
                    <a:cubicBezTo>
                      <a:pt x="25941" y="263817"/>
                      <a:pt x="31269" y="242083"/>
                      <a:pt x="19766" y="191402"/>
                    </a:cubicBezTo>
                    <a:cubicBezTo>
                      <a:pt x="8904" y="143469"/>
                      <a:pt x="21779" y="114980"/>
                      <a:pt x="33167" y="89834"/>
                    </a:cubicBezTo>
                    <a:lnTo>
                      <a:pt x="35042" y="85643"/>
                    </a:lnTo>
                    <a:cubicBezTo>
                      <a:pt x="46133" y="60932"/>
                      <a:pt x="33670" y="41832"/>
                      <a:pt x="33533" y="41649"/>
                    </a:cubicBezTo>
                    <a:cubicBezTo>
                      <a:pt x="33281" y="41259"/>
                      <a:pt x="33350" y="40710"/>
                      <a:pt x="33693" y="40389"/>
                    </a:cubicBezTo>
                    <a:lnTo>
                      <a:pt x="80000" y="242"/>
                    </a:lnTo>
                    <a:cubicBezTo>
                      <a:pt x="80229" y="36"/>
                      <a:pt x="80526" y="-32"/>
                      <a:pt x="80801" y="14"/>
                    </a:cubicBezTo>
                    <a:cubicBezTo>
                      <a:pt x="81075" y="59"/>
                      <a:pt x="81326" y="242"/>
                      <a:pt x="81464" y="494"/>
                    </a:cubicBezTo>
                    <a:cubicBezTo>
                      <a:pt x="81509" y="586"/>
                      <a:pt x="86655" y="9884"/>
                      <a:pt x="96648" y="25274"/>
                    </a:cubicBezTo>
                    <a:cubicBezTo>
                      <a:pt x="102708" y="34595"/>
                      <a:pt x="107510" y="37298"/>
                      <a:pt x="118029" y="37298"/>
                    </a:cubicBezTo>
                    <a:cubicBezTo>
                      <a:pt x="121665" y="37298"/>
                      <a:pt x="125850" y="37000"/>
                      <a:pt x="131132" y="36633"/>
                    </a:cubicBezTo>
                    <a:cubicBezTo>
                      <a:pt x="133968" y="36427"/>
                      <a:pt x="137101" y="36198"/>
                      <a:pt x="140531" y="36015"/>
                    </a:cubicBezTo>
                    <a:cubicBezTo>
                      <a:pt x="167469" y="34435"/>
                      <a:pt x="182791" y="32213"/>
                      <a:pt x="182951" y="32190"/>
                    </a:cubicBezTo>
                    <a:cubicBezTo>
                      <a:pt x="183225" y="32167"/>
                      <a:pt x="183477" y="32213"/>
                      <a:pt x="183682" y="32396"/>
                    </a:cubicBezTo>
                    <a:cubicBezTo>
                      <a:pt x="183888" y="32557"/>
                      <a:pt x="184025" y="32808"/>
                      <a:pt x="184025" y="33084"/>
                    </a:cubicBezTo>
                    <a:cubicBezTo>
                      <a:pt x="184071" y="33862"/>
                      <a:pt x="185078" y="52367"/>
                      <a:pt x="176685" y="62741"/>
                    </a:cubicBezTo>
                    <a:cubicBezTo>
                      <a:pt x="168407" y="72978"/>
                      <a:pt x="153703" y="83604"/>
                      <a:pt x="153566" y="83696"/>
                    </a:cubicBezTo>
                    <a:cubicBezTo>
                      <a:pt x="153383" y="83811"/>
                      <a:pt x="153154" y="83879"/>
                      <a:pt x="152948" y="83879"/>
                    </a:cubicBezTo>
                    <a:cubicBezTo>
                      <a:pt x="152948" y="83879"/>
                      <a:pt x="152582" y="83879"/>
                      <a:pt x="151988" y="83879"/>
                    </a:cubicBezTo>
                    <a:cubicBezTo>
                      <a:pt x="147551" y="83879"/>
                      <a:pt x="132070" y="84864"/>
                      <a:pt x="120133" y="97552"/>
                    </a:cubicBezTo>
                    <a:cubicBezTo>
                      <a:pt x="109156" y="109231"/>
                      <a:pt x="104286" y="127415"/>
                      <a:pt x="105681" y="151622"/>
                    </a:cubicBezTo>
                    <a:cubicBezTo>
                      <a:pt x="109728" y="222297"/>
                      <a:pt x="144853" y="245244"/>
                      <a:pt x="145219" y="245496"/>
                    </a:cubicBezTo>
                    <a:cubicBezTo>
                      <a:pt x="145493" y="245656"/>
                      <a:pt x="145654" y="245954"/>
                      <a:pt x="145654" y="246252"/>
                    </a:cubicBezTo>
                    <a:cubicBezTo>
                      <a:pt x="145676" y="246573"/>
                      <a:pt x="145516" y="246870"/>
                      <a:pt x="145287" y="247076"/>
                    </a:cubicBezTo>
                    <a:cubicBezTo>
                      <a:pt x="97219" y="282780"/>
                      <a:pt x="39570" y="325308"/>
                      <a:pt x="37832" y="325308"/>
                    </a:cubicBezTo>
                    <a:cubicBezTo>
                      <a:pt x="37763" y="325308"/>
                      <a:pt x="37672" y="325308"/>
                      <a:pt x="37603" y="325285"/>
                    </a:cubicBezTo>
                    <a:cubicBezTo>
                      <a:pt x="37238" y="325285"/>
                      <a:pt x="36277" y="325423"/>
                      <a:pt x="35157" y="325606"/>
                    </a:cubicBezTo>
                    <a:cubicBezTo>
                      <a:pt x="31909" y="326087"/>
                      <a:pt x="25849" y="326980"/>
                      <a:pt x="19835" y="326980"/>
                    </a:cubicBezTo>
                    <a:close/>
                    <a:moveTo>
                      <a:pt x="35591" y="41328"/>
                    </a:moveTo>
                    <a:cubicBezTo>
                      <a:pt x="37809" y="45153"/>
                      <a:pt x="47071" y="63520"/>
                      <a:pt x="36803" y="86444"/>
                    </a:cubicBezTo>
                    <a:lnTo>
                      <a:pt x="34905" y="90658"/>
                    </a:lnTo>
                    <a:cubicBezTo>
                      <a:pt x="23654" y="115529"/>
                      <a:pt x="10894" y="143698"/>
                      <a:pt x="21619" y="190990"/>
                    </a:cubicBezTo>
                    <a:cubicBezTo>
                      <a:pt x="33258" y="242313"/>
                      <a:pt x="27862" y="264321"/>
                      <a:pt x="6823" y="300574"/>
                    </a:cubicBezTo>
                    <a:cubicBezTo>
                      <a:pt x="1975" y="308910"/>
                      <a:pt x="695" y="315209"/>
                      <a:pt x="3004" y="319216"/>
                    </a:cubicBezTo>
                    <a:cubicBezTo>
                      <a:pt x="5246" y="323110"/>
                      <a:pt x="10917" y="325079"/>
                      <a:pt x="19858" y="325079"/>
                    </a:cubicBezTo>
                    <a:cubicBezTo>
                      <a:pt x="25735" y="325079"/>
                      <a:pt x="31475" y="324232"/>
                      <a:pt x="34905" y="323728"/>
                    </a:cubicBezTo>
                    <a:cubicBezTo>
                      <a:pt x="36551" y="323476"/>
                      <a:pt x="37238" y="323362"/>
                      <a:pt x="37718" y="323407"/>
                    </a:cubicBezTo>
                    <a:cubicBezTo>
                      <a:pt x="42497" y="320819"/>
                      <a:pt x="114165" y="267825"/>
                      <a:pt x="143115" y="246343"/>
                    </a:cubicBezTo>
                    <a:cubicBezTo>
                      <a:pt x="136964" y="241694"/>
                      <a:pt x="107510" y="216228"/>
                      <a:pt x="103805" y="151737"/>
                    </a:cubicBezTo>
                    <a:cubicBezTo>
                      <a:pt x="102388" y="126980"/>
                      <a:pt x="107441" y="108315"/>
                      <a:pt x="118784" y="96246"/>
                    </a:cubicBezTo>
                    <a:cubicBezTo>
                      <a:pt x="131247" y="82986"/>
                      <a:pt x="147369" y="81978"/>
                      <a:pt x="152011" y="81978"/>
                    </a:cubicBezTo>
                    <a:cubicBezTo>
                      <a:pt x="152331" y="81978"/>
                      <a:pt x="152582" y="81978"/>
                      <a:pt x="152742" y="81978"/>
                    </a:cubicBezTo>
                    <a:cubicBezTo>
                      <a:pt x="154755" y="80513"/>
                      <a:pt x="167721" y="70848"/>
                      <a:pt x="175244" y="61550"/>
                    </a:cubicBezTo>
                    <a:cubicBezTo>
                      <a:pt x="182082" y="53099"/>
                      <a:pt x="182287" y="38282"/>
                      <a:pt x="182196" y="34251"/>
                    </a:cubicBezTo>
                    <a:cubicBezTo>
                      <a:pt x="178309" y="34778"/>
                      <a:pt x="163696" y="36587"/>
                      <a:pt x="140668" y="37939"/>
                    </a:cubicBezTo>
                    <a:cubicBezTo>
                      <a:pt x="137238" y="38145"/>
                      <a:pt x="134128" y="38351"/>
                      <a:pt x="131292" y="38557"/>
                    </a:cubicBezTo>
                    <a:cubicBezTo>
                      <a:pt x="126193" y="38924"/>
                      <a:pt x="121757" y="39221"/>
                      <a:pt x="118052" y="39221"/>
                    </a:cubicBezTo>
                    <a:cubicBezTo>
                      <a:pt x="106870" y="39221"/>
                      <a:pt x="101496" y="36198"/>
                      <a:pt x="95070" y="26328"/>
                    </a:cubicBezTo>
                    <a:cubicBezTo>
                      <a:pt x="86906" y="13800"/>
                      <a:pt x="81989" y="5258"/>
                      <a:pt x="80389" y="2441"/>
                    </a:cubicBezTo>
                    <a:lnTo>
                      <a:pt x="35568" y="41305"/>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2" name="Freeform: Shape 1939">
                <a:extLst>
                  <a:ext uri="{FF2B5EF4-FFF2-40B4-BE49-F238E27FC236}">
                    <a16:creationId xmlns:a16="http://schemas.microsoft.com/office/drawing/2014/main" id="{4C9205CA-51AC-CE53-7074-9B9D0F9BC02A}"/>
                  </a:ext>
                </a:extLst>
              </p:cNvPr>
              <p:cNvSpPr/>
              <p:nvPr/>
            </p:nvSpPr>
            <p:spPr>
              <a:xfrm>
                <a:off x="5242907" y="3308876"/>
                <a:ext cx="48410" cy="36470"/>
              </a:xfrm>
              <a:custGeom>
                <a:avLst/>
                <a:gdLst>
                  <a:gd name="connsiteX0" fmla="*/ 34530 w 48410"/>
                  <a:gd name="connsiteY0" fmla="*/ 36162 h 36470"/>
                  <a:gd name="connsiteX1" fmla="*/ 48411 w 48410"/>
                  <a:gd name="connsiteY1" fmla="*/ 36322 h 36470"/>
                  <a:gd name="connsiteX2" fmla="*/ 35033 w 48410"/>
                  <a:gd name="connsiteY2" fmla="*/ 24848 h 36470"/>
                  <a:gd name="connsiteX3" fmla="*/ 19803 w 48410"/>
                  <a:gd name="connsiteY3" fmla="*/ 0 h 36470"/>
                  <a:gd name="connsiteX4" fmla="*/ 0 w 48410"/>
                  <a:gd name="connsiteY4" fmla="*/ 17176 h 36470"/>
                  <a:gd name="connsiteX5" fmla="*/ 34507 w 48410"/>
                  <a:gd name="connsiteY5" fmla="*/ 36162 h 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10" h="36470">
                    <a:moveTo>
                      <a:pt x="34530" y="36162"/>
                    </a:moveTo>
                    <a:cubicBezTo>
                      <a:pt x="39172" y="36528"/>
                      <a:pt x="43815" y="36551"/>
                      <a:pt x="48411" y="36322"/>
                    </a:cubicBezTo>
                    <a:cubicBezTo>
                      <a:pt x="43266" y="34879"/>
                      <a:pt x="39424" y="31581"/>
                      <a:pt x="35033" y="24848"/>
                    </a:cubicBezTo>
                    <a:cubicBezTo>
                      <a:pt x="24880" y="9229"/>
                      <a:pt x="19803" y="0"/>
                      <a:pt x="19803" y="0"/>
                    </a:cubicBezTo>
                    <a:lnTo>
                      <a:pt x="0" y="17176"/>
                    </a:lnTo>
                    <a:cubicBezTo>
                      <a:pt x="8873" y="27413"/>
                      <a:pt x="20101" y="35063"/>
                      <a:pt x="34507" y="36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3" name="Freeform: Shape 1940">
                <a:extLst>
                  <a:ext uri="{FF2B5EF4-FFF2-40B4-BE49-F238E27FC236}">
                    <a16:creationId xmlns:a16="http://schemas.microsoft.com/office/drawing/2014/main" id="{BD31BC0C-5F26-3E75-E46F-C93356735342}"/>
                  </a:ext>
                </a:extLst>
              </p:cNvPr>
              <p:cNvSpPr/>
              <p:nvPr/>
            </p:nvSpPr>
            <p:spPr>
              <a:xfrm>
                <a:off x="5189626" y="3366474"/>
                <a:ext cx="171142" cy="266800"/>
              </a:xfrm>
              <a:custGeom>
                <a:avLst/>
                <a:gdLst>
                  <a:gd name="connsiteX0" fmla="*/ 100961 w 171142"/>
                  <a:gd name="connsiteY0" fmla="*/ 14772 h 266800"/>
                  <a:gd name="connsiteX1" fmla="*/ 65310 w 171142"/>
                  <a:gd name="connsiteY1" fmla="*/ 58674 h 266800"/>
                  <a:gd name="connsiteX2" fmla="*/ 61423 w 171142"/>
                  <a:gd name="connsiteY2" fmla="*/ 114875 h 266800"/>
                  <a:gd name="connsiteX3" fmla="*/ 49486 w 171142"/>
                  <a:gd name="connsiteY3" fmla="*/ 183144 h 266800"/>
                  <a:gd name="connsiteX4" fmla="*/ 23462 w 171142"/>
                  <a:gd name="connsiteY4" fmla="*/ 241314 h 266800"/>
                  <a:gd name="connsiteX5" fmla="*/ 0 w 171142"/>
                  <a:gd name="connsiteY5" fmla="*/ 264536 h 266800"/>
                  <a:gd name="connsiteX6" fmla="*/ 31009 w 171142"/>
                  <a:gd name="connsiteY6" fmla="*/ 265132 h 266800"/>
                  <a:gd name="connsiteX7" fmla="*/ 137893 w 171142"/>
                  <a:gd name="connsiteY7" fmla="*/ 187083 h 266800"/>
                  <a:gd name="connsiteX8" fmla="*/ 97920 w 171142"/>
                  <a:gd name="connsiteY8" fmla="*/ 92454 h 266800"/>
                  <a:gd name="connsiteX9" fmla="*/ 146193 w 171142"/>
                  <a:gd name="connsiteY9" fmla="*/ 23703 h 266800"/>
                  <a:gd name="connsiteX10" fmla="*/ 169130 w 171142"/>
                  <a:gd name="connsiteY10" fmla="*/ 2932 h 266800"/>
                  <a:gd name="connsiteX11" fmla="*/ 171142 w 171142"/>
                  <a:gd name="connsiteY11" fmla="*/ 0 h 266800"/>
                  <a:gd name="connsiteX12" fmla="*/ 100961 w 171142"/>
                  <a:gd name="connsiteY12" fmla="*/ 14749 h 2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142" h="266800">
                    <a:moveTo>
                      <a:pt x="100961" y="14772"/>
                    </a:moveTo>
                    <a:cubicBezTo>
                      <a:pt x="82804" y="23612"/>
                      <a:pt x="69838" y="38658"/>
                      <a:pt x="65310" y="58674"/>
                    </a:cubicBezTo>
                    <a:cubicBezTo>
                      <a:pt x="61103" y="77178"/>
                      <a:pt x="62177" y="96049"/>
                      <a:pt x="61423" y="114875"/>
                    </a:cubicBezTo>
                    <a:cubicBezTo>
                      <a:pt x="60462" y="138005"/>
                      <a:pt x="56803" y="161136"/>
                      <a:pt x="49486" y="183144"/>
                    </a:cubicBezTo>
                    <a:cubicBezTo>
                      <a:pt x="42968" y="202702"/>
                      <a:pt x="35742" y="224550"/>
                      <a:pt x="23462" y="241314"/>
                    </a:cubicBezTo>
                    <a:cubicBezTo>
                      <a:pt x="16670" y="250544"/>
                      <a:pt x="8758" y="258170"/>
                      <a:pt x="0" y="264536"/>
                    </a:cubicBezTo>
                    <a:cubicBezTo>
                      <a:pt x="10245" y="269483"/>
                      <a:pt x="30414" y="264720"/>
                      <a:pt x="31009" y="265132"/>
                    </a:cubicBezTo>
                    <a:cubicBezTo>
                      <a:pt x="31946" y="265773"/>
                      <a:pt x="137893" y="187083"/>
                      <a:pt x="137893" y="187083"/>
                    </a:cubicBezTo>
                    <a:cubicBezTo>
                      <a:pt x="137893" y="187083"/>
                      <a:pt x="102059" y="164457"/>
                      <a:pt x="97920" y="92454"/>
                    </a:cubicBezTo>
                    <a:cubicBezTo>
                      <a:pt x="93803" y="20451"/>
                      <a:pt x="146193" y="23703"/>
                      <a:pt x="146193" y="23703"/>
                    </a:cubicBezTo>
                    <a:cubicBezTo>
                      <a:pt x="146193" y="23703"/>
                      <a:pt x="160829" y="13168"/>
                      <a:pt x="169130" y="2932"/>
                    </a:cubicBezTo>
                    <a:cubicBezTo>
                      <a:pt x="169862" y="2015"/>
                      <a:pt x="170525" y="1031"/>
                      <a:pt x="171142" y="0"/>
                    </a:cubicBezTo>
                    <a:cubicBezTo>
                      <a:pt x="146948" y="2015"/>
                      <a:pt x="122457" y="4283"/>
                      <a:pt x="100961" y="1474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4" name="Freeform: Shape 1941">
                <a:extLst>
                  <a:ext uri="{FF2B5EF4-FFF2-40B4-BE49-F238E27FC236}">
                    <a16:creationId xmlns:a16="http://schemas.microsoft.com/office/drawing/2014/main" id="{C89F7E44-18C5-0ECE-2278-249A262A8FA5}"/>
                  </a:ext>
                </a:extLst>
              </p:cNvPr>
              <p:cNvSpPr/>
              <p:nvPr/>
            </p:nvSpPr>
            <p:spPr>
              <a:xfrm>
                <a:off x="5214009" y="3305644"/>
                <a:ext cx="51235" cy="44677"/>
              </a:xfrm>
              <a:custGeom>
                <a:avLst/>
                <a:gdLst>
                  <a:gd name="connsiteX0" fmla="*/ 34432 w 51235"/>
                  <a:gd name="connsiteY0" fmla="*/ 33348 h 44677"/>
                  <a:gd name="connsiteX1" fmla="*/ 1571 w 51235"/>
                  <a:gd name="connsiteY1" fmla="*/ 41776 h 44677"/>
                  <a:gd name="connsiteX2" fmla="*/ 16801 w 51235"/>
                  <a:gd name="connsiteY2" fmla="*/ 11340 h 44677"/>
                  <a:gd name="connsiteX3" fmla="*/ 49662 w 51235"/>
                  <a:gd name="connsiteY3" fmla="*/ 2912 h 44677"/>
                  <a:gd name="connsiteX4" fmla="*/ 34432 w 51235"/>
                  <a:gd name="connsiteY4" fmla="*/ 33348 h 4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35" h="44677">
                    <a:moveTo>
                      <a:pt x="34432" y="33348"/>
                    </a:moveTo>
                    <a:cubicBezTo>
                      <a:pt x="21146" y="44089"/>
                      <a:pt x="6442" y="47845"/>
                      <a:pt x="1571" y="41776"/>
                    </a:cubicBezTo>
                    <a:cubicBezTo>
                      <a:pt x="-3300" y="35707"/>
                      <a:pt x="3538" y="22080"/>
                      <a:pt x="16801" y="11340"/>
                    </a:cubicBezTo>
                    <a:cubicBezTo>
                      <a:pt x="30087" y="599"/>
                      <a:pt x="44814" y="-3180"/>
                      <a:pt x="49662" y="2912"/>
                    </a:cubicBezTo>
                    <a:cubicBezTo>
                      <a:pt x="54533" y="8980"/>
                      <a:pt x="47718" y="22607"/>
                      <a:pt x="34432" y="333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5" name="Freeform: Shape 1942">
                <a:extLst>
                  <a:ext uri="{FF2B5EF4-FFF2-40B4-BE49-F238E27FC236}">
                    <a16:creationId xmlns:a16="http://schemas.microsoft.com/office/drawing/2014/main" id="{74555FB8-B6AA-D630-B3CA-7A4D9E629C5C}"/>
                  </a:ext>
                </a:extLst>
              </p:cNvPr>
              <p:cNvSpPr/>
              <p:nvPr/>
            </p:nvSpPr>
            <p:spPr>
              <a:xfrm>
                <a:off x="5163665" y="3439346"/>
                <a:ext cx="21780" cy="47979"/>
              </a:xfrm>
              <a:custGeom>
                <a:avLst/>
                <a:gdLst>
                  <a:gd name="connsiteX0" fmla="*/ 21776 w 21780"/>
                  <a:gd name="connsiteY0" fmla="*/ 24139 h 47979"/>
                  <a:gd name="connsiteX1" fmla="*/ 10547 w 21780"/>
                  <a:gd name="connsiteY1" fmla="*/ 47979 h 47979"/>
                  <a:gd name="connsiteX2" fmla="*/ 5 w 21780"/>
                  <a:gd name="connsiteY2" fmla="*/ 23841 h 47979"/>
                  <a:gd name="connsiteX3" fmla="*/ 11234 w 21780"/>
                  <a:gd name="connsiteY3" fmla="*/ 1 h 47979"/>
                  <a:gd name="connsiteX4" fmla="*/ 21776 w 21780"/>
                  <a:gd name="connsiteY4" fmla="*/ 24162 h 4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 h="47979">
                    <a:moveTo>
                      <a:pt x="21776" y="24139"/>
                    </a:moveTo>
                    <a:cubicBezTo>
                      <a:pt x="21592" y="37376"/>
                      <a:pt x="16561" y="48048"/>
                      <a:pt x="10547" y="47979"/>
                    </a:cubicBezTo>
                    <a:cubicBezTo>
                      <a:pt x="4533" y="47888"/>
                      <a:pt x="-178" y="37101"/>
                      <a:pt x="5" y="23841"/>
                    </a:cubicBezTo>
                    <a:cubicBezTo>
                      <a:pt x="211" y="10581"/>
                      <a:pt x="5219" y="-91"/>
                      <a:pt x="11234" y="1"/>
                    </a:cubicBezTo>
                    <a:cubicBezTo>
                      <a:pt x="17247" y="92"/>
                      <a:pt x="21958" y="10902"/>
                      <a:pt x="21776" y="24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6" name="Freeform: Shape 1943">
                <a:extLst>
                  <a:ext uri="{FF2B5EF4-FFF2-40B4-BE49-F238E27FC236}">
                    <a16:creationId xmlns:a16="http://schemas.microsoft.com/office/drawing/2014/main" id="{73EB564F-B46D-E39E-295F-DCBE8649EE72}"/>
                  </a:ext>
                </a:extLst>
              </p:cNvPr>
              <p:cNvSpPr/>
              <p:nvPr/>
            </p:nvSpPr>
            <p:spPr>
              <a:xfrm>
                <a:off x="5174567" y="3381926"/>
                <a:ext cx="26741" cy="42832"/>
              </a:xfrm>
              <a:custGeom>
                <a:avLst/>
                <a:gdLst>
                  <a:gd name="connsiteX0" fmla="*/ 22880 w 26741"/>
                  <a:gd name="connsiteY0" fmla="*/ 25725 h 42832"/>
                  <a:gd name="connsiteX1" fmla="*/ 3968 w 26741"/>
                  <a:gd name="connsiteY1" fmla="*/ 42398 h 42832"/>
                  <a:gd name="connsiteX2" fmla="*/ 3854 w 26741"/>
                  <a:gd name="connsiteY2" fmla="*/ 17114 h 42832"/>
                  <a:gd name="connsiteX3" fmla="*/ 22765 w 26741"/>
                  <a:gd name="connsiteY3" fmla="*/ 442 h 42832"/>
                  <a:gd name="connsiteX4" fmla="*/ 22880 w 26741"/>
                  <a:gd name="connsiteY4" fmla="*/ 25725 h 4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1" h="42832">
                    <a:moveTo>
                      <a:pt x="22880" y="25725"/>
                    </a:moveTo>
                    <a:cubicBezTo>
                      <a:pt x="17688" y="37290"/>
                      <a:pt x="9227" y="44756"/>
                      <a:pt x="3968" y="42398"/>
                    </a:cubicBezTo>
                    <a:cubicBezTo>
                      <a:pt x="-1269" y="40016"/>
                      <a:pt x="-1338" y="28702"/>
                      <a:pt x="3854" y="17114"/>
                    </a:cubicBezTo>
                    <a:cubicBezTo>
                      <a:pt x="9045" y="5549"/>
                      <a:pt x="17506" y="-1940"/>
                      <a:pt x="22765" y="442"/>
                    </a:cubicBezTo>
                    <a:cubicBezTo>
                      <a:pt x="28025" y="2801"/>
                      <a:pt x="28071" y="14137"/>
                      <a:pt x="22880" y="2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7" name="Freeform: Shape 1944">
                <a:extLst>
                  <a:ext uri="{FF2B5EF4-FFF2-40B4-BE49-F238E27FC236}">
                    <a16:creationId xmlns:a16="http://schemas.microsoft.com/office/drawing/2014/main" id="{516B85FE-F853-CD9F-4F6B-A7A4800A7CE9}"/>
                  </a:ext>
                </a:extLst>
              </p:cNvPr>
              <p:cNvSpPr/>
              <p:nvPr/>
            </p:nvSpPr>
            <p:spPr>
              <a:xfrm>
                <a:off x="5221780" y="3312180"/>
                <a:ext cx="36376" cy="31134"/>
              </a:xfrm>
              <a:custGeom>
                <a:avLst/>
                <a:gdLst>
                  <a:gd name="connsiteX0" fmla="*/ 23574 w 36376"/>
                  <a:gd name="connsiteY0" fmla="*/ 22277 h 31134"/>
                  <a:gd name="connsiteX1" fmla="*/ 821 w 36376"/>
                  <a:gd name="connsiteY1" fmla="*/ 29606 h 31134"/>
                  <a:gd name="connsiteX2" fmla="*/ 12804 w 36376"/>
                  <a:gd name="connsiteY2" fmla="*/ 8857 h 31134"/>
                  <a:gd name="connsiteX3" fmla="*/ 35557 w 36376"/>
                  <a:gd name="connsiteY3" fmla="*/ 1528 h 31134"/>
                  <a:gd name="connsiteX4" fmla="*/ 23574 w 36376"/>
                  <a:gd name="connsiteY4" fmla="*/ 22277 h 31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6" h="31134">
                    <a:moveTo>
                      <a:pt x="23574" y="22277"/>
                    </a:moveTo>
                    <a:cubicBezTo>
                      <a:pt x="13993" y="30041"/>
                      <a:pt x="3794" y="33316"/>
                      <a:pt x="821" y="29606"/>
                    </a:cubicBezTo>
                    <a:cubicBezTo>
                      <a:pt x="-2152" y="25896"/>
                      <a:pt x="3199" y="16598"/>
                      <a:pt x="12804" y="8857"/>
                    </a:cubicBezTo>
                    <a:cubicBezTo>
                      <a:pt x="22385" y="1093"/>
                      <a:pt x="32584" y="-2182"/>
                      <a:pt x="35557" y="1528"/>
                    </a:cubicBezTo>
                    <a:cubicBezTo>
                      <a:pt x="38530" y="5239"/>
                      <a:pt x="33156" y="14536"/>
                      <a:pt x="23574" y="22277"/>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8" name="Freeform: Shape 1945">
                <a:extLst>
                  <a:ext uri="{FF2B5EF4-FFF2-40B4-BE49-F238E27FC236}">
                    <a16:creationId xmlns:a16="http://schemas.microsoft.com/office/drawing/2014/main" id="{9ACB1339-D019-5A32-05FC-8901B3EB6A7D}"/>
                  </a:ext>
                </a:extLst>
              </p:cNvPr>
              <p:cNvSpPr/>
              <p:nvPr/>
            </p:nvSpPr>
            <p:spPr>
              <a:xfrm>
                <a:off x="5379313" y="3426492"/>
                <a:ext cx="28999" cy="50087"/>
              </a:xfrm>
              <a:custGeom>
                <a:avLst/>
                <a:gdLst>
                  <a:gd name="connsiteX0" fmla="*/ 28333 w 28999"/>
                  <a:gd name="connsiteY0" fmla="*/ 53 h 50087"/>
                  <a:gd name="connsiteX1" fmla="*/ 0 w 28999"/>
                  <a:gd name="connsiteY1" fmla="*/ 49932 h 50087"/>
                  <a:gd name="connsiteX2" fmla="*/ 343 w 28999"/>
                  <a:gd name="connsiteY2" fmla="*/ 49932 h 50087"/>
                  <a:gd name="connsiteX3" fmla="*/ 9376 w 28999"/>
                  <a:gd name="connsiteY3" fmla="*/ 22931 h 50087"/>
                  <a:gd name="connsiteX4" fmla="*/ 28768 w 28999"/>
                  <a:gd name="connsiteY4" fmla="*/ 1015 h 50087"/>
                  <a:gd name="connsiteX5" fmla="*/ 28310 w 28999"/>
                  <a:gd name="connsiteY5" fmla="*/ 53 h 5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 h="50087">
                    <a:moveTo>
                      <a:pt x="28333" y="53"/>
                    </a:moveTo>
                    <a:cubicBezTo>
                      <a:pt x="10451" y="8320"/>
                      <a:pt x="1143" y="31382"/>
                      <a:pt x="0" y="49932"/>
                    </a:cubicBezTo>
                    <a:cubicBezTo>
                      <a:pt x="0" y="50162"/>
                      <a:pt x="297" y="50116"/>
                      <a:pt x="343" y="49932"/>
                    </a:cubicBezTo>
                    <a:cubicBezTo>
                      <a:pt x="2676" y="40497"/>
                      <a:pt x="5214" y="31795"/>
                      <a:pt x="9376" y="22931"/>
                    </a:cubicBezTo>
                    <a:cubicBezTo>
                      <a:pt x="13675" y="13748"/>
                      <a:pt x="20650" y="6832"/>
                      <a:pt x="28768" y="1015"/>
                    </a:cubicBezTo>
                    <a:cubicBezTo>
                      <a:pt x="29248" y="648"/>
                      <a:pt x="28928" y="-222"/>
                      <a:pt x="28310" y="5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9" name="Freeform: Shape 1947">
                <a:extLst>
                  <a:ext uri="{FF2B5EF4-FFF2-40B4-BE49-F238E27FC236}">
                    <a16:creationId xmlns:a16="http://schemas.microsoft.com/office/drawing/2014/main" id="{EB5D7944-53FC-8C83-578C-56F97B4FEE4F}"/>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00A5DA"/>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0" name="Freeform: Shape 1948">
                <a:extLst>
                  <a:ext uri="{FF2B5EF4-FFF2-40B4-BE49-F238E27FC236}">
                    <a16:creationId xmlns:a16="http://schemas.microsoft.com/office/drawing/2014/main" id="{D63E655F-47E6-1D23-896D-A9EAF56F6E14}"/>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83B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1" name="Freeform: Shape 1950">
                <a:extLst>
                  <a:ext uri="{FF2B5EF4-FFF2-40B4-BE49-F238E27FC236}">
                    <a16:creationId xmlns:a16="http://schemas.microsoft.com/office/drawing/2014/main" id="{1F8B29B6-1050-28D0-9DE4-7CDEFE3DCF9F}"/>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2" name="Freeform: Shape 1951">
                <a:extLst>
                  <a:ext uri="{FF2B5EF4-FFF2-40B4-BE49-F238E27FC236}">
                    <a16:creationId xmlns:a16="http://schemas.microsoft.com/office/drawing/2014/main" id="{208ACFD7-ECE0-8CFC-CEA3-5655C3875F3E}"/>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3" name="Freeform: Shape 1952">
                <a:extLst>
                  <a:ext uri="{FF2B5EF4-FFF2-40B4-BE49-F238E27FC236}">
                    <a16:creationId xmlns:a16="http://schemas.microsoft.com/office/drawing/2014/main" id="{78D8FB24-BA5D-CE85-E9D0-20EDFFB27E6D}"/>
                  </a:ext>
                </a:extLst>
              </p:cNvPr>
              <p:cNvSpPr/>
              <p:nvPr/>
            </p:nvSpPr>
            <p:spPr>
              <a:xfrm>
                <a:off x="5396845" y="3415506"/>
                <a:ext cx="74259" cy="60139"/>
              </a:xfrm>
              <a:custGeom>
                <a:avLst/>
                <a:gdLst>
                  <a:gd name="connsiteX0" fmla="*/ 26351 w 74259"/>
                  <a:gd name="connsiteY0" fmla="*/ 60139 h 60139"/>
                  <a:gd name="connsiteX1" fmla="*/ 74259 w 74259"/>
                  <a:gd name="connsiteY1" fmla="*/ 0 h 60139"/>
                  <a:gd name="connsiteX2" fmla="*/ 33738 w 74259"/>
                  <a:gd name="connsiteY2" fmla="*/ 2954 h 60139"/>
                  <a:gd name="connsiteX3" fmla="*/ 3918 w 74259"/>
                  <a:gd name="connsiteY3" fmla="*/ 58445 h 60139"/>
                  <a:gd name="connsiteX4" fmla="*/ 26351 w 74259"/>
                  <a:gd name="connsiteY4" fmla="*/ 6013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9" h="60139">
                    <a:moveTo>
                      <a:pt x="26351" y="60139"/>
                    </a:moveTo>
                    <a:cubicBezTo>
                      <a:pt x="22921" y="31627"/>
                      <a:pt x="37145" y="4603"/>
                      <a:pt x="74259" y="0"/>
                    </a:cubicBezTo>
                    <a:cubicBezTo>
                      <a:pt x="54365" y="1305"/>
                      <a:pt x="38746" y="2405"/>
                      <a:pt x="33738" y="2954"/>
                    </a:cubicBezTo>
                    <a:cubicBezTo>
                      <a:pt x="16427" y="4809"/>
                      <a:pt x="-10031" y="15206"/>
                      <a:pt x="3918" y="58445"/>
                    </a:cubicBezTo>
                    <a:cubicBezTo>
                      <a:pt x="3918" y="58445"/>
                      <a:pt x="25277" y="59773"/>
                      <a:pt x="26351" y="601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4" name="Freeform: Shape 1953">
                <a:extLst>
                  <a:ext uri="{FF2B5EF4-FFF2-40B4-BE49-F238E27FC236}">
                    <a16:creationId xmlns:a16="http://schemas.microsoft.com/office/drawing/2014/main" id="{782043D8-06F9-6912-DAD4-87BAC6F59B7D}"/>
                  </a:ext>
                </a:extLst>
              </p:cNvPr>
              <p:cNvSpPr/>
              <p:nvPr/>
            </p:nvSpPr>
            <p:spPr>
              <a:xfrm>
                <a:off x="5465525" y="3438454"/>
                <a:ext cx="156781" cy="35634"/>
              </a:xfrm>
              <a:custGeom>
                <a:avLst/>
                <a:gdLst>
                  <a:gd name="connsiteX0" fmla="*/ 110726 w 156781"/>
                  <a:gd name="connsiteY0" fmla="*/ 824 h 35634"/>
                  <a:gd name="connsiteX1" fmla="*/ 66659 w 156781"/>
                  <a:gd name="connsiteY1" fmla="*/ 2977 h 35634"/>
                  <a:gd name="connsiteX2" fmla="*/ 20558 w 156781"/>
                  <a:gd name="connsiteY2" fmla="*/ 19123 h 35634"/>
                  <a:gd name="connsiteX3" fmla="*/ 0 w 156781"/>
                  <a:gd name="connsiteY3" fmla="*/ 35635 h 35634"/>
                  <a:gd name="connsiteX4" fmla="*/ 13355 w 156781"/>
                  <a:gd name="connsiteY4" fmla="*/ 30093 h 35634"/>
                  <a:gd name="connsiteX5" fmla="*/ 62657 w 156781"/>
                  <a:gd name="connsiteY5" fmla="*/ 21276 h 35634"/>
                  <a:gd name="connsiteX6" fmla="*/ 62177 w 156781"/>
                  <a:gd name="connsiteY6" fmla="*/ 21229 h 35634"/>
                  <a:gd name="connsiteX7" fmla="*/ 127899 w 156781"/>
                  <a:gd name="connsiteY7" fmla="*/ 19833 h 35634"/>
                  <a:gd name="connsiteX8" fmla="*/ 154083 w 156781"/>
                  <a:gd name="connsiteY8" fmla="*/ 8428 h 35634"/>
                  <a:gd name="connsiteX9" fmla="*/ 156781 w 156781"/>
                  <a:gd name="connsiteY9" fmla="*/ 0 h 35634"/>
                  <a:gd name="connsiteX10" fmla="*/ 110748 w 156781"/>
                  <a:gd name="connsiteY10" fmla="*/ 847 h 3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781" h="35634">
                    <a:moveTo>
                      <a:pt x="110726" y="824"/>
                    </a:moveTo>
                    <a:cubicBezTo>
                      <a:pt x="96021" y="1374"/>
                      <a:pt x="81340" y="2130"/>
                      <a:pt x="66659" y="2977"/>
                    </a:cubicBezTo>
                    <a:cubicBezTo>
                      <a:pt x="50446" y="5680"/>
                      <a:pt x="34804" y="9802"/>
                      <a:pt x="20558" y="19123"/>
                    </a:cubicBezTo>
                    <a:cubicBezTo>
                      <a:pt x="13126" y="23978"/>
                      <a:pt x="6357" y="29566"/>
                      <a:pt x="0" y="35635"/>
                    </a:cubicBezTo>
                    <a:cubicBezTo>
                      <a:pt x="4322" y="33528"/>
                      <a:pt x="8781" y="31650"/>
                      <a:pt x="13355" y="30093"/>
                    </a:cubicBezTo>
                    <a:cubicBezTo>
                      <a:pt x="28973" y="24688"/>
                      <a:pt x="45895" y="21046"/>
                      <a:pt x="62657" y="21276"/>
                    </a:cubicBezTo>
                    <a:cubicBezTo>
                      <a:pt x="62497" y="21253"/>
                      <a:pt x="62314" y="21253"/>
                      <a:pt x="62177" y="21229"/>
                    </a:cubicBezTo>
                    <a:cubicBezTo>
                      <a:pt x="62177" y="21229"/>
                      <a:pt x="107524" y="20542"/>
                      <a:pt x="127899" y="19833"/>
                    </a:cubicBezTo>
                    <a:cubicBezTo>
                      <a:pt x="148274" y="19123"/>
                      <a:pt x="150355" y="17268"/>
                      <a:pt x="154083" y="8428"/>
                    </a:cubicBezTo>
                    <a:cubicBezTo>
                      <a:pt x="155226" y="5725"/>
                      <a:pt x="156141" y="2908"/>
                      <a:pt x="156781" y="0"/>
                    </a:cubicBezTo>
                    <a:cubicBezTo>
                      <a:pt x="141460" y="801"/>
                      <a:pt x="126116" y="275"/>
                      <a:pt x="110748" y="84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5" name="Freeform: Shape 1954">
                <a:extLst>
                  <a:ext uri="{FF2B5EF4-FFF2-40B4-BE49-F238E27FC236}">
                    <a16:creationId xmlns:a16="http://schemas.microsoft.com/office/drawing/2014/main" id="{CA705943-40BF-BDA5-527E-97EAF1E16830}"/>
                  </a:ext>
                </a:extLst>
              </p:cNvPr>
              <p:cNvSpPr/>
              <p:nvPr/>
            </p:nvSpPr>
            <p:spPr>
              <a:xfrm>
                <a:off x="5343045" y="3474775"/>
                <a:ext cx="274916" cy="152649"/>
              </a:xfrm>
              <a:custGeom>
                <a:avLst/>
                <a:gdLst>
                  <a:gd name="connsiteX0" fmla="*/ 166889 w 274916"/>
                  <a:gd name="connsiteY0" fmla="*/ 870 h 152649"/>
                  <a:gd name="connsiteX1" fmla="*/ 0 w 274916"/>
                  <a:gd name="connsiteY1" fmla="*/ 144716 h 152649"/>
                  <a:gd name="connsiteX2" fmla="*/ 118638 w 274916"/>
                  <a:gd name="connsiteY2" fmla="*/ 152639 h 152649"/>
                  <a:gd name="connsiteX3" fmla="*/ 234097 w 274916"/>
                  <a:gd name="connsiteY3" fmla="*/ 71156 h 152649"/>
                  <a:gd name="connsiteX4" fmla="*/ 267964 w 274916"/>
                  <a:gd name="connsiteY4" fmla="*/ 37444 h 152649"/>
                  <a:gd name="connsiteX5" fmla="*/ 274916 w 274916"/>
                  <a:gd name="connsiteY5" fmla="*/ 19283 h 152649"/>
                  <a:gd name="connsiteX6" fmla="*/ 166889 w 274916"/>
                  <a:gd name="connsiteY6" fmla="*/ 870 h 1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16" h="152649">
                    <a:moveTo>
                      <a:pt x="166889" y="870"/>
                    </a:moveTo>
                    <a:cubicBezTo>
                      <a:pt x="79854" y="11130"/>
                      <a:pt x="5328" y="78255"/>
                      <a:pt x="0" y="144716"/>
                    </a:cubicBezTo>
                    <a:cubicBezTo>
                      <a:pt x="31443" y="153258"/>
                      <a:pt x="118638" y="152639"/>
                      <a:pt x="118638" y="152639"/>
                    </a:cubicBezTo>
                    <a:cubicBezTo>
                      <a:pt x="118638" y="152639"/>
                      <a:pt x="230918" y="72415"/>
                      <a:pt x="234097" y="71156"/>
                    </a:cubicBezTo>
                    <a:cubicBezTo>
                      <a:pt x="237276" y="69873"/>
                      <a:pt x="267964" y="37444"/>
                      <a:pt x="267964" y="37444"/>
                    </a:cubicBezTo>
                    <a:cubicBezTo>
                      <a:pt x="267964" y="37444"/>
                      <a:pt x="274207" y="31147"/>
                      <a:pt x="274916" y="19283"/>
                    </a:cubicBezTo>
                    <a:cubicBezTo>
                      <a:pt x="275145" y="15642"/>
                      <a:pt x="211367" y="-4374"/>
                      <a:pt x="166889" y="8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6" name="Freeform: Shape 1955">
                <a:extLst>
                  <a:ext uri="{FF2B5EF4-FFF2-40B4-BE49-F238E27FC236}">
                    <a16:creationId xmlns:a16="http://schemas.microsoft.com/office/drawing/2014/main" id="{1C952715-C454-173B-0767-277AB9708D1A}"/>
                  </a:ext>
                </a:extLst>
              </p:cNvPr>
              <p:cNvSpPr/>
              <p:nvPr/>
            </p:nvSpPr>
            <p:spPr>
              <a:xfrm>
                <a:off x="5429933" y="3372994"/>
                <a:ext cx="57057" cy="73133"/>
              </a:xfrm>
              <a:custGeom>
                <a:avLst/>
                <a:gdLst>
                  <a:gd name="connsiteX0" fmla="*/ 42636 w 57057"/>
                  <a:gd name="connsiteY0" fmla="*/ 38802 h 73133"/>
                  <a:gd name="connsiteX1" fmla="*/ 41584 w 57057"/>
                  <a:gd name="connsiteY1" fmla="*/ 17527 h 73133"/>
                  <a:gd name="connsiteX2" fmla="*/ 43573 w 57057"/>
                  <a:gd name="connsiteY2" fmla="*/ 12351 h 73133"/>
                  <a:gd name="connsiteX3" fmla="*/ 45014 w 57057"/>
                  <a:gd name="connsiteY3" fmla="*/ 6534 h 73133"/>
                  <a:gd name="connsiteX4" fmla="*/ 40280 w 57057"/>
                  <a:gd name="connsiteY4" fmla="*/ 7450 h 73133"/>
                  <a:gd name="connsiteX5" fmla="*/ 32939 w 57057"/>
                  <a:gd name="connsiteY5" fmla="*/ 25748 h 73133"/>
                  <a:gd name="connsiteX6" fmla="*/ 33694 w 57057"/>
                  <a:gd name="connsiteY6" fmla="*/ 2961 h 73133"/>
                  <a:gd name="connsiteX7" fmla="*/ 33694 w 57057"/>
                  <a:gd name="connsiteY7" fmla="*/ 2847 h 73133"/>
                  <a:gd name="connsiteX8" fmla="*/ 33763 w 57057"/>
                  <a:gd name="connsiteY8" fmla="*/ 1564 h 73133"/>
                  <a:gd name="connsiteX9" fmla="*/ 26948 w 57057"/>
                  <a:gd name="connsiteY9" fmla="*/ 2457 h 73133"/>
                  <a:gd name="connsiteX10" fmla="*/ 26285 w 57057"/>
                  <a:gd name="connsiteY10" fmla="*/ 21283 h 73133"/>
                  <a:gd name="connsiteX11" fmla="*/ 22466 w 57057"/>
                  <a:gd name="connsiteY11" fmla="*/ 14046 h 73133"/>
                  <a:gd name="connsiteX12" fmla="*/ 19585 w 57057"/>
                  <a:gd name="connsiteY12" fmla="*/ 8641 h 73133"/>
                  <a:gd name="connsiteX13" fmla="*/ 17778 w 57057"/>
                  <a:gd name="connsiteY13" fmla="*/ 12603 h 73133"/>
                  <a:gd name="connsiteX14" fmla="*/ 21300 w 57057"/>
                  <a:gd name="connsiteY14" fmla="*/ 23573 h 73133"/>
                  <a:gd name="connsiteX15" fmla="*/ 22077 w 57057"/>
                  <a:gd name="connsiteY15" fmla="*/ 27054 h 73133"/>
                  <a:gd name="connsiteX16" fmla="*/ 22718 w 57057"/>
                  <a:gd name="connsiteY16" fmla="*/ 30421 h 73133"/>
                  <a:gd name="connsiteX17" fmla="*/ 14783 w 57057"/>
                  <a:gd name="connsiteY17" fmla="*/ 20183 h 73133"/>
                  <a:gd name="connsiteX18" fmla="*/ 10301 w 57057"/>
                  <a:gd name="connsiteY18" fmla="*/ 15878 h 73133"/>
                  <a:gd name="connsiteX19" fmla="*/ 5018 w 57057"/>
                  <a:gd name="connsiteY19" fmla="*/ 12924 h 73133"/>
                  <a:gd name="connsiteX20" fmla="*/ 422 w 57057"/>
                  <a:gd name="connsiteY20" fmla="*/ 13817 h 73133"/>
                  <a:gd name="connsiteX21" fmla="*/ 5109 w 57057"/>
                  <a:gd name="connsiteY21" fmla="*/ 16908 h 73133"/>
                  <a:gd name="connsiteX22" fmla="*/ 8929 w 57057"/>
                  <a:gd name="connsiteY22" fmla="*/ 19244 h 73133"/>
                  <a:gd name="connsiteX23" fmla="*/ 12541 w 57057"/>
                  <a:gd name="connsiteY23" fmla="*/ 23298 h 73133"/>
                  <a:gd name="connsiteX24" fmla="*/ 17366 w 57057"/>
                  <a:gd name="connsiteY24" fmla="*/ 35344 h 73133"/>
                  <a:gd name="connsiteX25" fmla="*/ 19928 w 57057"/>
                  <a:gd name="connsiteY25" fmla="*/ 51467 h 73133"/>
                  <a:gd name="connsiteX26" fmla="*/ 20111 w 57057"/>
                  <a:gd name="connsiteY26" fmla="*/ 59551 h 73133"/>
                  <a:gd name="connsiteX27" fmla="*/ 19493 w 57057"/>
                  <a:gd name="connsiteY27" fmla="*/ 66330 h 73133"/>
                  <a:gd name="connsiteX28" fmla="*/ 26582 w 57057"/>
                  <a:gd name="connsiteY28" fmla="*/ 68849 h 73133"/>
                  <a:gd name="connsiteX29" fmla="*/ 27771 w 57057"/>
                  <a:gd name="connsiteY29" fmla="*/ 63902 h 73133"/>
                  <a:gd name="connsiteX30" fmla="*/ 28160 w 57057"/>
                  <a:gd name="connsiteY30" fmla="*/ 58521 h 73133"/>
                  <a:gd name="connsiteX31" fmla="*/ 27840 w 57057"/>
                  <a:gd name="connsiteY31" fmla="*/ 53024 h 73133"/>
                  <a:gd name="connsiteX32" fmla="*/ 29670 w 57057"/>
                  <a:gd name="connsiteY32" fmla="*/ 52497 h 73133"/>
                  <a:gd name="connsiteX33" fmla="*/ 29670 w 57057"/>
                  <a:gd name="connsiteY33" fmla="*/ 52635 h 73133"/>
                  <a:gd name="connsiteX34" fmla="*/ 30081 w 57057"/>
                  <a:gd name="connsiteY34" fmla="*/ 53024 h 73133"/>
                  <a:gd name="connsiteX35" fmla="*/ 33671 w 57057"/>
                  <a:gd name="connsiteY35" fmla="*/ 60948 h 73133"/>
                  <a:gd name="connsiteX36" fmla="*/ 35775 w 57057"/>
                  <a:gd name="connsiteY36" fmla="*/ 65872 h 73133"/>
                  <a:gd name="connsiteX37" fmla="*/ 37078 w 57057"/>
                  <a:gd name="connsiteY37" fmla="*/ 68277 h 73133"/>
                  <a:gd name="connsiteX38" fmla="*/ 45562 w 57057"/>
                  <a:gd name="connsiteY38" fmla="*/ 73132 h 73133"/>
                  <a:gd name="connsiteX39" fmla="*/ 46957 w 57057"/>
                  <a:gd name="connsiteY39" fmla="*/ 72399 h 73133"/>
                  <a:gd name="connsiteX40" fmla="*/ 38405 w 57057"/>
                  <a:gd name="connsiteY40" fmla="*/ 55177 h 73133"/>
                  <a:gd name="connsiteX41" fmla="*/ 38336 w 57057"/>
                  <a:gd name="connsiteY41" fmla="*/ 55062 h 73133"/>
                  <a:gd name="connsiteX42" fmla="*/ 38245 w 57057"/>
                  <a:gd name="connsiteY42" fmla="*/ 54261 h 73133"/>
                  <a:gd name="connsiteX43" fmla="*/ 40074 w 57057"/>
                  <a:gd name="connsiteY43" fmla="*/ 53871 h 73133"/>
                  <a:gd name="connsiteX44" fmla="*/ 40212 w 57057"/>
                  <a:gd name="connsiteY44" fmla="*/ 54421 h 73133"/>
                  <a:gd name="connsiteX45" fmla="*/ 52697 w 57057"/>
                  <a:gd name="connsiteY45" fmla="*/ 67246 h 73133"/>
                  <a:gd name="connsiteX46" fmla="*/ 56836 w 57057"/>
                  <a:gd name="connsiteY46" fmla="*/ 65070 h 73133"/>
                  <a:gd name="connsiteX47" fmla="*/ 56631 w 57057"/>
                  <a:gd name="connsiteY47" fmla="*/ 62116 h 73133"/>
                  <a:gd name="connsiteX48" fmla="*/ 42590 w 57057"/>
                  <a:gd name="connsiteY48" fmla="*/ 38848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057" h="73133">
                    <a:moveTo>
                      <a:pt x="42636" y="38802"/>
                    </a:moveTo>
                    <a:cubicBezTo>
                      <a:pt x="40898" y="32069"/>
                      <a:pt x="39845" y="24191"/>
                      <a:pt x="41584" y="17527"/>
                    </a:cubicBezTo>
                    <a:cubicBezTo>
                      <a:pt x="42087" y="15580"/>
                      <a:pt x="42658" y="14160"/>
                      <a:pt x="43573" y="12351"/>
                    </a:cubicBezTo>
                    <a:cubicBezTo>
                      <a:pt x="45014" y="9488"/>
                      <a:pt x="47415" y="7748"/>
                      <a:pt x="45014" y="6534"/>
                    </a:cubicBezTo>
                    <a:cubicBezTo>
                      <a:pt x="44053" y="6030"/>
                      <a:pt x="41835" y="6145"/>
                      <a:pt x="40280" y="7450"/>
                    </a:cubicBezTo>
                    <a:cubicBezTo>
                      <a:pt x="36210" y="11870"/>
                      <a:pt x="34037" y="19977"/>
                      <a:pt x="32939" y="25748"/>
                    </a:cubicBezTo>
                    <a:cubicBezTo>
                      <a:pt x="31019" y="16977"/>
                      <a:pt x="32025"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4" y="18351"/>
                      <a:pt x="26285" y="21283"/>
                    </a:cubicBezTo>
                    <a:cubicBezTo>
                      <a:pt x="24959" y="18901"/>
                      <a:pt x="23724" y="16473"/>
                      <a:pt x="22466" y="14046"/>
                    </a:cubicBezTo>
                    <a:cubicBezTo>
                      <a:pt x="21551" y="12282"/>
                      <a:pt x="20797" y="10198"/>
                      <a:pt x="19585" y="8641"/>
                    </a:cubicBezTo>
                    <a:cubicBezTo>
                      <a:pt x="18739" y="7542"/>
                      <a:pt x="15994" y="8389"/>
                      <a:pt x="17778" y="12603"/>
                    </a:cubicBezTo>
                    <a:cubicBezTo>
                      <a:pt x="19196" y="15901"/>
                      <a:pt x="20431" y="20092"/>
                      <a:pt x="21300" y="23573"/>
                    </a:cubicBezTo>
                    <a:cubicBezTo>
                      <a:pt x="21597" y="24741"/>
                      <a:pt x="21849" y="25886"/>
                      <a:pt x="22077" y="27054"/>
                    </a:cubicBezTo>
                    <a:cubicBezTo>
                      <a:pt x="22260" y="27970"/>
                      <a:pt x="22238" y="29642"/>
                      <a:pt x="22718" y="30421"/>
                    </a:cubicBezTo>
                    <a:cubicBezTo>
                      <a:pt x="20454" y="26756"/>
                      <a:pt x="17709" y="23321"/>
                      <a:pt x="14783" y="20183"/>
                    </a:cubicBezTo>
                    <a:cubicBezTo>
                      <a:pt x="13365" y="18649"/>
                      <a:pt x="11855" y="17252"/>
                      <a:pt x="10301" y="15878"/>
                    </a:cubicBezTo>
                    <a:cubicBezTo>
                      <a:pt x="9020" y="14756"/>
                      <a:pt x="6596" y="13611"/>
                      <a:pt x="5018" y="12924"/>
                    </a:cubicBezTo>
                    <a:cubicBezTo>
                      <a:pt x="3989" y="12465"/>
                      <a:pt x="1291" y="13061"/>
                      <a:pt x="422" y="13817"/>
                    </a:cubicBezTo>
                    <a:cubicBezTo>
                      <a:pt x="-1545" y="15557"/>
                      <a:pt x="3943" y="16359"/>
                      <a:pt x="5109" y="16908"/>
                    </a:cubicBezTo>
                    <a:cubicBezTo>
                      <a:pt x="6481" y="17550"/>
                      <a:pt x="7808" y="18214"/>
                      <a:pt x="8929" y="19244"/>
                    </a:cubicBezTo>
                    <a:cubicBezTo>
                      <a:pt x="10186" y="20412"/>
                      <a:pt x="11581" y="21855"/>
                      <a:pt x="12541" y="23298"/>
                    </a:cubicBezTo>
                    <a:cubicBezTo>
                      <a:pt x="14965" y="26825"/>
                      <a:pt x="16269" y="31245"/>
                      <a:pt x="17366" y="35344"/>
                    </a:cubicBezTo>
                    <a:cubicBezTo>
                      <a:pt x="18830" y="40612"/>
                      <a:pt x="19608" y="45993"/>
                      <a:pt x="19928" y="51467"/>
                    </a:cubicBezTo>
                    <a:cubicBezTo>
                      <a:pt x="20088" y="54146"/>
                      <a:pt x="20225" y="56849"/>
                      <a:pt x="20111" y="59551"/>
                    </a:cubicBezTo>
                    <a:cubicBezTo>
                      <a:pt x="20042" y="61818"/>
                      <a:pt x="19882" y="64109"/>
                      <a:pt x="19493" y="66330"/>
                    </a:cubicBezTo>
                    <a:cubicBezTo>
                      <a:pt x="18099" y="74369"/>
                      <a:pt x="25485"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70" y="52497"/>
                    </a:cubicBezTo>
                    <a:cubicBezTo>
                      <a:pt x="29670" y="52543"/>
                      <a:pt x="29670" y="52589"/>
                      <a:pt x="29670" y="52635"/>
                    </a:cubicBezTo>
                    <a:cubicBezTo>
                      <a:pt x="29829" y="52704"/>
                      <a:pt x="29967" y="52818"/>
                      <a:pt x="30081" y="53024"/>
                    </a:cubicBezTo>
                    <a:cubicBezTo>
                      <a:pt x="31453" y="55612"/>
                      <a:pt x="32551" y="58269"/>
                      <a:pt x="33671" y="60948"/>
                    </a:cubicBezTo>
                    <a:cubicBezTo>
                      <a:pt x="34334" y="62551"/>
                      <a:pt x="35158" y="64177"/>
                      <a:pt x="35775" y="65872"/>
                    </a:cubicBezTo>
                    <a:cubicBezTo>
                      <a:pt x="36210" y="66674"/>
                      <a:pt x="36644" y="67475"/>
                      <a:pt x="37078" y="68277"/>
                    </a:cubicBezTo>
                    <a:cubicBezTo>
                      <a:pt x="38725" y="71140"/>
                      <a:pt x="42452" y="72605"/>
                      <a:pt x="45562" y="73132"/>
                    </a:cubicBezTo>
                    <a:cubicBezTo>
                      <a:pt x="45700" y="73155"/>
                      <a:pt x="47506" y="72994"/>
                      <a:pt x="46957" y="72399"/>
                    </a:cubicBezTo>
                    <a:cubicBezTo>
                      <a:pt x="42681" y="67865"/>
                      <a:pt x="39663" y="61086"/>
                      <a:pt x="38405" y="55177"/>
                    </a:cubicBezTo>
                    <a:cubicBezTo>
                      <a:pt x="38405" y="55131"/>
                      <a:pt x="38359" y="55085"/>
                      <a:pt x="38336" y="55062"/>
                    </a:cubicBezTo>
                    <a:cubicBezTo>
                      <a:pt x="38130" y="54765"/>
                      <a:pt x="38130" y="54490"/>
                      <a:pt x="38245" y="54261"/>
                    </a:cubicBezTo>
                    <a:cubicBezTo>
                      <a:pt x="38176" y="53162"/>
                      <a:pt x="39869" y="52727"/>
                      <a:pt x="40074" y="53871"/>
                    </a:cubicBezTo>
                    <a:cubicBezTo>
                      <a:pt x="40120" y="54055"/>
                      <a:pt x="40166" y="54238"/>
                      <a:pt x="40212" y="54421"/>
                    </a:cubicBezTo>
                    <a:cubicBezTo>
                      <a:pt x="43550" y="58956"/>
                      <a:pt x="47598" y="64383"/>
                      <a:pt x="52697" y="67246"/>
                    </a:cubicBezTo>
                    <a:cubicBezTo>
                      <a:pt x="54344" y="67704"/>
                      <a:pt x="56242" y="66971"/>
                      <a:pt x="56836" y="65070"/>
                    </a:cubicBezTo>
                    <a:cubicBezTo>
                      <a:pt x="57179" y="63994"/>
                      <a:pt x="57133" y="63032"/>
                      <a:pt x="56631" y="62116"/>
                    </a:cubicBezTo>
                    <a:cubicBezTo>
                      <a:pt x="50044" y="56162"/>
                      <a:pt x="44694" y="46978"/>
                      <a:pt x="42590" y="38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7" name="Freeform: Shape 1956">
                <a:extLst>
                  <a:ext uri="{FF2B5EF4-FFF2-40B4-BE49-F238E27FC236}">
                    <a16:creationId xmlns:a16="http://schemas.microsoft.com/office/drawing/2014/main" id="{3E9B1C47-E99F-3280-85C1-E2233196097E}"/>
                  </a:ext>
                </a:extLst>
              </p:cNvPr>
              <p:cNvSpPr/>
              <p:nvPr/>
            </p:nvSpPr>
            <p:spPr>
              <a:xfrm>
                <a:off x="5429910" y="3372994"/>
                <a:ext cx="57057" cy="73133"/>
              </a:xfrm>
              <a:custGeom>
                <a:avLst/>
                <a:gdLst>
                  <a:gd name="connsiteX0" fmla="*/ 56676 w 57057"/>
                  <a:gd name="connsiteY0" fmla="*/ 62070 h 73133"/>
                  <a:gd name="connsiteX1" fmla="*/ 42635 w 57057"/>
                  <a:gd name="connsiteY1" fmla="*/ 38802 h 73133"/>
                  <a:gd name="connsiteX2" fmla="*/ 41583 w 57057"/>
                  <a:gd name="connsiteY2" fmla="*/ 17527 h 73133"/>
                  <a:gd name="connsiteX3" fmla="*/ 43573 w 57057"/>
                  <a:gd name="connsiteY3" fmla="*/ 12351 h 73133"/>
                  <a:gd name="connsiteX4" fmla="*/ 45014 w 57057"/>
                  <a:gd name="connsiteY4" fmla="*/ 6534 h 73133"/>
                  <a:gd name="connsiteX5" fmla="*/ 40280 w 57057"/>
                  <a:gd name="connsiteY5" fmla="*/ 7450 h 73133"/>
                  <a:gd name="connsiteX6" fmla="*/ 32939 w 57057"/>
                  <a:gd name="connsiteY6" fmla="*/ 25748 h 73133"/>
                  <a:gd name="connsiteX7" fmla="*/ 33694 w 57057"/>
                  <a:gd name="connsiteY7" fmla="*/ 2961 h 73133"/>
                  <a:gd name="connsiteX8" fmla="*/ 33694 w 57057"/>
                  <a:gd name="connsiteY8" fmla="*/ 2847 h 73133"/>
                  <a:gd name="connsiteX9" fmla="*/ 33763 w 57057"/>
                  <a:gd name="connsiteY9" fmla="*/ 1564 h 73133"/>
                  <a:gd name="connsiteX10" fmla="*/ 26948 w 57057"/>
                  <a:gd name="connsiteY10" fmla="*/ 2457 h 73133"/>
                  <a:gd name="connsiteX11" fmla="*/ 26285 w 57057"/>
                  <a:gd name="connsiteY11" fmla="*/ 21283 h 73133"/>
                  <a:gd name="connsiteX12" fmla="*/ 22466 w 57057"/>
                  <a:gd name="connsiteY12" fmla="*/ 14046 h 73133"/>
                  <a:gd name="connsiteX13" fmla="*/ 19585 w 57057"/>
                  <a:gd name="connsiteY13" fmla="*/ 8641 h 73133"/>
                  <a:gd name="connsiteX14" fmla="*/ 17778 w 57057"/>
                  <a:gd name="connsiteY14" fmla="*/ 12603 h 73133"/>
                  <a:gd name="connsiteX15" fmla="*/ 21300 w 57057"/>
                  <a:gd name="connsiteY15" fmla="*/ 23573 h 73133"/>
                  <a:gd name="connsiteX16" fmla="*/ 22077 w 57057"/>
                  <a:gd name="connsiteY16" fmla="*/ 27054 h 73133"/>
                  <a:gd name="connsiteX17" fmla="*/ 22717 w 57057"/>
                  <a:gd name="connsiteY17" fmla="*/ 30421 h 73133"/>
                  <a:gd name="connsiteX18" fmla="*/ 14782 w 57057"/>
                  <a:gd name="connsiteY18" fmla="*/ 20183 h 73133"/>
                  <a:gd name="connsiteX19" fmla="*/ 10300 w 57057"/>
                  <a:gd name="connsiteY19" fmla="*/ 15878 h 73133"/>
                  <a:gd name="connsiteX20" fmla="*/ 5018 w 57057"/>
                  <a:gd name="connsiteY20" fmla="*/ 12924 h 73133"/>
                  <a:gd name="connsiteX21" fmla="*/ 422 w 57057"/>
                  <a:gd name="connsiteY21" fmla="*/ 13817 h 73133"/>
                  <a:gd name="connsiteX22" fmla="*/ 5109 w 57057"/>
                  <a:gd name="connsiteY22" fmla="*/ 16908 h 73133"/>
                  <a:gd name="connsiteX23" fmla="*/ 8928 w 57057"/>
                  <a:gd name="connsiteY23" fmla="*/ 19244 h 73133"/>
                  <a:gd name="connsiteX24" fmla="*/ 12541 w 57057"/>
                  <a:gd name="connsiteY24" fmla="*/ 23298 h 73133"/>
                  <a:gd name="connsiteX25" fmla="*/ 17366 w 57057"/>
                  <a:gd name="connsiteY25" fmla="*/ 35344 h 73133"/>
                  <a:gd name="connsiteX26" fmla="*/ 19928 w 57057"/>
                  <a:gd name="connsiteY26" fmla="*/ 51467 h 73133"/>
                  <a:gd name="connsiteX27" fmla="*/ 20110 w 57057"/>
                  <a:gd name="connsiteY27" fmla="*/ 59551 h 73133"/>
                  <a:gd name="connsiteX28" fmla="*/ 19493 w 57057"/>
                  <a:gd name="connsiteY28" fmla="*/ 66330 h 73133"/>
                  <a:gd name="connsiteX29" fmla="*/ 26582 w 57057"/>
                  <a:gd name="connsiteY29" fmla="*/ 68849 h 73133"/>
                  <a:gd name="connsiteX30" fmla="*/ 27771 w 57057"/>
                  <a:gd name="connsiteY30" fmla="*/ 63902 h 73133"/>
                  <a:gd name="connsiteX31" fmla="*/ 28160 w 57057"/>
                  <a:gd name="connsiteY31" fmla="*/ 58521 h 73133"/>
                  <a:gd name="connsiteX32" fmla="*/ 27840 w 57057"/>
                  <a:gd name="connsiteY32" fmla="*/ 53024 h 73133"/>
                  <a:gd name="connsiteX33" fmla="*/ 29669 w 57057"/>
                  <a:gd name="connsiteY33" fmla="*/ 52497 h 73133"/>
                  <a:gd name="connsiteX34" fmla="*/ 29669 w 57057"/>
                  <a:gd name="connsiteY34" fmla="*/ 52635 h 73133"/>
                  <a:gd name="connsiteX35" fmla="*/ 30081 w 57057"/>
                  <a:gd name="connsiteY35" fmla="*/ 53024 h 73133"/>
                  <a:gd name="connsiteX36" fmla="*/ 33671 w 57057"/>
                  <a:gd name="connsiteY36" fmla="*/ 60948 h 73133"/>
                  <a:gd name="connsiteX37" fmla="*/ 35775 w 57057"/>
                  <a:gd name="connsiteY37" fmla="*/ 65872 h 73133"/>
                  <a:gd name="connsiteX38" fmla="*/ 37078 w 57057"/>
                  <a:gd name="connsiteY38" fmla="*/ 68277 h 73133"/>
                  <a:gd name="connsiteX39" fmla="*/ 45562 w 57057"/>
                  <a:gd name="connsiteY39" fmla="*/ 73132 h 73133"/>
                  <a:gd name="connsiteX40" fmla="*/ 46957 w 57057"/>
                  <a:gd name="connsiteY40" fmla="*/ 72399 h 73133"/>
                  <a:gd name="connsiteX41" fmla="*/ 38405 w 57057"/>
                  <a:gd name="connsiteY41" fmla="*/ 55177 h 73133"/>
                  <a:gd name="connsiteX42" fmla="*/ 38336 w 57057"/>
                  <a:gd name="connsiteY42" fmla="*/ 55062 h 73133"/>
                  <a:gd name="connsiteX43" fmla="*/ 38245 w 57057"/>
                  <a:gd name="connsiteY43" fmla="*/ 54261 h 73133"/>
                  <a:gd name="connsiteX44" fmla="*/ 40074 w 57057"/>
                  <a:gd name="connsiteY44" fmla="*/ 53871 h 73133"/>
                  <a:gd name="connsiteX45" fmla="*/ 40211 w 57057"/>
                  <a:gd name="connsiteY45" fmla="*/ 54421 h 73133"/>
                  <a:gd name="connsiteX46" fmla="*/ 52697 w 57057"/>
                  <a:gd name="connsiteY46" fmla="*/ 67246 h 73133"/>
                  <a:gd name="connsiteX47" fmla="*/ 56836 w 57057"/>
                  <a:gd name="connsiteY47" fmla="*/ 65070 h 73133"/>
                  <a:gd name="connsiteX48" fmla="*/ 56630 w 57057"/>
                  <a:gd name="connsiteY48" fmla="*/ 62116 h 73133"/>
                  <a:gd name="connsiteX49" fmla="*/ 40303 w 57057"/>
                  <a:gd name="connsiteY49" fmla="*/ 49223 h 73133"/>
                  <a:gd name="connsiteX50" fmla="*/ 34723 w 57057"/>
                  <a:gd name="connsiteY50" fmla="*/ 41551 h 73133"/>
                  <a:gd name="connsiteX51" fmla="*/ 34906 w 57057"/>
                  <a:gd name="connsiteY51" fmla="*/ 49978 h 73133"/>
                  <a:gd name="connsiteX52" fmla="*/ 33168 w 57057"/>
                  <a:gd name="connsiteY52" fmla="*/ 50734 h 73133"/>
                  <a:gd name="connsiteX53" fmla="*/ 29052 w 57057"/>
                  <a:gd name="connsiteY53" fmla="*/ 41848 h 73133"/>
                  <a:gd name="connsiteX54" fmla="*/ 27908 w 57057"/>
                  <a:gd name="connsiteY54" fmla="*/ 44390 h 73133"/>
                  <a:gd name="connsiteX55" fmla="*/ 24981 w 57057"/>
                  <a:gd name="connsiteY55" fmla="*/ 50917 h 73133"/>
                  <a:gd name="connsiteX56" fmla="*/ 23221 w 57057"/>
                  <a:gd name="connsiteY56" fmla="*/ 50436 h 73133"/>
                  <a:gd name="connsiteX57" fmla="*/ 20705 w 57057"/>
                  <a:gd name="connsiteY57" fmla="*/ 37314 h 73133"/>
                  <a:gd name="connsiteX58" fmla="*/ 19402 w 57057"/>
                  <a:gd name="connsiteY58" fmla="*/ 32596 h 73133"/>
                  <a:gd name="connsiteX59" fmla="*/ 21025 w 57057"/>
                  <a:gd name="connsiteY59" fmla="*/ 31932 h 73133"/>
                  <a:gd name="connsiteX60" fmla="*/ 24455 w 57057"/>
                  <a:gd name="connsiteY60" fmla="*/ 34588 h 73133"/>
                  <a:gd name="connsiteX61" fmla="*/ 25324 w 57057"/>
                  <a:gd name="connsiteY61" fmla="*/ 30718 h 73133"/>
                  <a:gd name="connsiteX62" fmla="*/ 25690 w 57057"/>
                  <a:gd name="connsiteY62" fmla="*/ 27008 h 73133"/>
                  <a:gd name="connsiteX63" fmla="*/ 27428 w 57057"/>
                  <a:gd name="connsiteY63" fmla="*/ 26779 h 73133"/>
                  <a:gd name="connsiteX64" fmla="*/ 32299 w 57057"/>
                  <a:gd name="connsiteY64" fmla="*/ 35962 h 73133"/>
                  <a:gd name="connsiteX65" fmla="*/ 36026 w 57057"/>
                  <a:gd name="connsiteY65" fmla="*/ 24787 h 73133"/>
                  <a:gd name="connsiteX66" fmla="*/ 36964 w 57057"/>
                  <a:gd name="connsiteY66" fmla="*/ 24329 h 73133"/>
                  <a:gd name="connsiteX67" fmla="*/ 38153 w 57057"/>
                  <a:gd name="connsiteY67" fmla="*/ 25519 h 73133"/>
                  <a:gd name="connsiteX68" fmla="*/ 41789 w 57057"/>
                  <a:gd name="connsiteY68" fmla="*/ 48123 h 73133"/>
                  <a:gd name="connsiteX69" fmla="*/ 40303 w 57057"/>
                  <a:gd name="connsiteY69" fmla="*/ 49269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57" h="73133">
                    <a:moveTo>
                      <a:pt x="56676" y="62070"/>
                    </a:moveTo>
                    <a:cubicBezTo>
                      <a:pt x="50090" y="56116"/>
                      <a:pt x="44739" y="46932"/>
                      <a:pt x="42635" y="38802"/>
                    </a:cubicBezTo>
                    <a:cubicBezTo>
                      <a:pt x="40897" y="32069"/>
                      <a:pt x="39846" y="24191"/>
                      <a:pt x="41583" y="17527"/>
                    </a:cubicBezTo>
                    <a:cubicBezTo>
                      <a:pt x="42086" y="15580"/>
                      <a:pt x="42658" y="14160"/>
                      <a:pt x="43573" y="12351"/>
                    </a:cubicBezTo>
                    <a:cubicBezTo>
                      <a:pt x="45014" y="9488"/>
                      <a:pt x="47415" y="7748"/>
                      <a:pt x="45014" y="6534"/>
                    </a:cubicBezTo>
                    <a:cubicBezTo>
                      <a:pt x="44053" y="6030"/>
                      <a:pt x="41835" y="6145"/>
                      <a:pt x="40280" y="7450"/>
                    </a:cubicBezTo>
                    <a:cubicBezTo>
                      <a:pt x="36209" y="11870"/>
                      <a:pt x="34037" y="19977"/>
                      <a:pt x="32939" y="25748"/>
                    </a:cubicBezTo>
                    <a:cubicBezTo>
                      <a:pt x="31019" y="16977"/>
                      <a:pt x="32024"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3" y="18351"/>
                      <a:pt x="26285" y="21283"/>
                    </a:cubicBezTo>
                    <a:cubicBezTo>
                      <a:pt x="24959" y="18901"/>
                      <a:pt x="23724" y="16473"/>
                      <a:pt x="22466" y="14046"/>
                    </a:cubicBezTo>
                    <a:cubicBezTo>
                      <a:pt x="21551" y="12282"/>
                      <a:pt x="20796" y="10198"/>
                      <a:pt x="19585" y="8641"/>
                    </a:cubicBezTo>
                    <a:cubicBezTo>
                      <a:pt x="18738" y="7542"/>
                      <a:pt x="15994" y="8389"/>
                      <a:pt x="17778" y="12603"/>
                    </a:cubicBezTo>
                    <a:cubicBezTo>
                      <a:pt x="19196" y="15901"/>
                      <a:pt x="20431" y="20092"/>
                      <a:pt x="21300" y="23573"/>
                    </a:cubicBezTo>
                    <a:cubicBezTo>
                      <a:pt x="21597" y="24741"/>
                      <a:pt x="21849" y="25886"/>
                      <a:pt x="22077" y="27054"/>
                    </a:cubicBezTo>
                    <a:cubicBezTo>
                      <a:pt x="22260" y="27970"/>
                      <a:pt x="22237" y="29642"/>
                      <a:pt x="22717" y="30421"/>
                    </a:cubicBezTo>
                    <a:cubicBezTo>
                      <a:pt x="20453" y="26756"/>
                      <a:pt x="17709" y="23321"/>
                      <a:pt x="14782" y="20183"/>
                    </a:cubicBezTo>
                    <a:cubicBezTo>
                      <a:pt x="13365" y="18649"/>
                      <a:pt x="11855" y="17252"/>
                      <a:pt x="10300" y="15878"/>
                    </a:cubicBezTo>
                    <a:cubicBezTo>
                      <a:pt x="9020" y="14756"/>
                      <a:pt x="6596" y="13611"/>
                      <a:pt x="5018" y="12924"/>
                    </a:cubicBezTo>
                    <a:cubicBezTo>
                      <a:pt x="3989" y="12465"/>
                      <a:pt x="1290" y="13061"/>
                      <a:pt x="422" y="13817"/>
                    </a:cubicBezTo>
                    <a:cubicBezTo>
                      <a:pt x="-1545" y="15557"/>
                      <a:pt x="3943" y="16359"/>
                      <a:pt x="5109" y="16908"/>
                    </a:cubicBezTo>
                    <a:cubicBezTo>
                      <a:pt x="6481" y="17550"/>
                      <a:pt x="7808" y="18214"/>
                      <a:pt x="8928" y="19244"/>
                    </a:cubicBezTo>
                    <a:cubicBezTo>
                      <a:pt x="10186" y="20412"/>
                      <a:pt x="11581" y="21855"/>
                      <a:pt x="12541" y="23298"/>
                    </a:cubicBezTo>
                    <a:cubicBezTo>
                      <a:pt x="14965" y="26825"/>
                      <a:pt x="16269" y="31245"/>
                      <a:pt x="17366" y="35344"/>
                    </a:cubicBezTo>
                    <a:cubicBezTo>
                      <a:pt x="18830" y="40612"/>
                      <a:pt x="19607" y="45993"/>
                      <a:pt x="19928" y="51467"/>
                    </a:cubicBezTo>
                    <a:cubicBezTo>
                      <a:pt x="20088" y="54146"/>
                      <a:pt x="20225" y="56849"/>
                      <a:pt x="20110" y="59551"/>
                    </a:cubicBezTo>
                    <a:cubicBezTo>
                      <a:pt x="20042" y="61818"/>
                      <a:pt x="19882" y="64109"/>
                      <a:pt x="19493" y="66330"/>
                    </a:cubicBezTo>
                    <a:cubicBezTo>
                      <a:pt x="18098" y="74369"/>
                      <a:pt x="25484"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69" y="52497"/>
                    </a:cubicBezTo>
                    <a:cubicBezTo>
                      <a:pt x="29669" y="52543"/>
                      <a:pt x="29669" y="52589"/>
                      <a:pt x="29669" y="52635"/>
                    </a:cubicBezTo>
                    <a:cubicBezTo>
                      <a:pt x="29829" y="52704"/>
                      <a:pt x="29966" y="52818"/>
                      <a:pt x="30081" y="53024"/>
                    </a:cubicBezTo>
                    <a:cubicBezTo>
                      <a:pt x="31453" y="55612"/>
                      <a:pt x="32551" y="58269"/>
                      <a:pt x="33671" y="60948"/>
                    </a:cubicBezTo>
                    <a:cubicBezTo>
                      <a:pt x="34334" y="62551"/>
                      <a:pt x="35158" y="64177"/>
                      <a:pt x="35775" y="65872"/>
                    </a:cubicBezTo>
                    <a:cubicBezTo>
                      <a:pt x="36209" y="66674"/>
                      <a:pt x="36644" y="67475"/>
                      <a:pt x="37078" y="68277"/>
                    </a:cubicBezTo>
                    <a:cubicBezTo>
                      <a:pt x="38725" y="71140"/>
                      <a:pt x="42452" y="72605"/>
                      <a:pt x="45562" y="73132"/>
                    </a:cubicBezTo>
                    <a:cubicBezTo>
                      <a:pt x="45700" y="73155"/>
                      <a:pt x="47506" y="72994"/>
                      <a:pt x="46957" y="72399"/>
                    </a:cubicBezTo>
                    <a:cubicBezTo>
                      <a:pt x="42681" y="67865"/>
                      <a:pt x="39662" y="61086"/>
                      <a:pt x="38405" y="55177"/>
                    </a:cubicBezTo>
                    <a:cubicBezTo>
                      <a:pt x="38405" y="55131"/>
                      <a:pt x="38359" y="55085"/>
                      <a:pt x="38336" y="55062"/>
                    </a:cubicBezTo>
                    <a:cubicBezTo>
                      <a:pt x="38130" y="54765"/>
                      <a:pt x="38130" y="54490"/>
                      <a:pt x="38245" y="54261"/>
                    </a:cubicBezTo>
                    <a:cubicBezTo>
                      <a:pt x="38176" y="53162"/>
                      <a:pt x="39868" y="52727"/>
                      <a:pt x="40074" y="53871"/>
                    </a:cubicBezTo>
                    <a:cubicBezTo>
                      <a:pt x="40120" y="54055"/>
                      <a:pt x="40165" y="54238"/>
                      <a:pt x="40211" y="54421"/>
                    </a:cubicBezTo>
                    <a:cubicBezTo>
                      <a:pt x="43550" y="58956"/>
                      <a:pt x="47597" y="64383"/>
                      <a:pt x="52697" y="67246"/>
                    </a:cubicBezTo>
                    <a:cubicBezTo>
                      <a:pt x="54344" y="67704"/>
                      <a:pt x="56242" y="66971"/>
                      <a:pt x="56836" y="65070"/>
                    </a:cubicBezTo>
                    <a:cubicBezTo>
                      <a:pt x="57179" y="63994"/>
                      <a:pt x="57133" y="63032"/>
                      <a:pt x="56630" y="62116"/>
                    </a:cubicBezTo>
                    <a:close/>
                    <a:moveTo>
                      <a:pt x="40303" y="49223"/>
                    </a:moveTo>
                    <a:cubicBezTo>
                      <a:pt x="38084" y="46864"/>
                      <a:pt x="36255" y="44322"/>
                      <a:pt x="34723" y="41551"/>
                    </a:cubicBezTo>
                    <a:cubicBezTo>
                      <a:pt x="34243" y="44344"/>
                      <a:pt x="34174" y="47161"/>
                      <a:pt x="34906" y="49978"/>
                    </a:cubicBezTo>
                    <a:cubicBezTo>
                      <a:pt x="35180" y="51032"/>
                      <a:pt x="33717" y="51673"/>
                      <a:pt x="33168" y="50734"/>
                    </a:cubicBezTo>
                    <a:cubicBezTo>
                      <a:pt x="31522" y="47871"/>
                      <a:pt x="30104" y="44940"/>
                      <a:pt x="29052" y="41848"/>
                    </a:cubicBezTo>
                    <a:cubicBezTo>
                      <a:pt x="28686" y="42696"/>
                      <a:pt x="28297" y="43543"/>
                      <a:pt x="27908" y="44390"/>
                    </a:cubicBezTo>
                    <a:cubicBezTo>
                      <a:pt x="26925" y="46543"/>
                      <a:pt x="26193" y="48879"/>
                      <a:pt x="24981" y="50917"/>
                    </a:cubicBezTo>
                    <a:cubicBezTo>
                      <a:pt x="24455" y="51788"/>
                      <a:pt x="23335" y="51330"/>
                      <a:pt x="23221" y="50436"/>
                    </a:cubicBezTo>
                    <a:cubicBezTo>
                      <a:pt x="22672" y="45925"/>
                      <a:pt x="21963" y="41688"/>
                      <a:pt x="20705" y="37314"/>
                    </a:cubicBezTo>
                    <a:cubicBezTo>
                      <a:pt x="20019" y="35802"/>
                      <a:pt x="19516" y="34245"/>
                      <a:pt x="19402" y="32596"/>
                    </a:cubicBezTo>
                    <a:cubicBezTo>
                      <a:pt x="19333" y="31657"/>
                      <a:pt x="20431" y="31451"/>
                      <a:pt x="21025" y="31932"/>
                    </a:cubicBezTo>
                    <a:cubicBezTo>
                      <a:pt x="22146" y="32825"/>
                      <a:pt x="23266" y="33741"/>
                      <a:pt x="24455" y="34588"/>
                    </a:cubicBezTo>
                    <a:cubicBezTo>
                      <a:pt x="24821" y="33306"/>
                      <a:pt x="25164" y="32023"/>
                      <a:pt x="25324" y="30718"/>
                    </a:cubicBezTo>
                    <a:cubicBezTo>
                      <a:pt x="25484" y="29458"/>
                      <a:pt x="25416" y="28245"/>
                      <a:pt x="25690" y="27008"/>
                    </a:cubicBezTo>
                    <a:cubicBezTo>
                      <a:pt x="25873" y="26252"/>
                      <a:pt x="27085" y="26000"/>
                      <a:pt x="27428" y="26779"/>
                    </a:cubicBezTo>
                    <a:cubicBezTo>
                      <a:pt x="28823" y="29962"/>
                      <a:pt x="30447" y="33031"/>
                      <a:pt x="32299" y="35962"/>
                    </a:cubicBezTo>
                    <a:cubicBezTo>
                      <a:pt x="32985" y="32069"/>
                      <a:pt x="34426" y="28382"/>
                      <a:pt x="36026" y="24787"/>
                    </a:cubicBezTo>
                    <a:cubicBezTo>
                      <a:pt x="36209" y="24397"/>
                      <a:pt x="36598" y="24283"/>
                      <a:pt x="36964" y="24329"/>
                    </a:cubicBezTo>
                    <a:cubicBezTo>
                      <a:pt x="37536" y="24237"/>
                      <a:pt x="38290" y="24718"/>
                      <a:pt x="38153" y="25519"/>
                    </a:cubicBezTo>
                    <a:cubicBezTo>
                      <a:pt x="36987" y="33375"/>
                      <a:pt x="38176" y="41024"/>
                      <a:pt x="41789" y="48123"/>
                    </a:cubicBezTo>
                    <a:cubicBezTo>
                      <a:pt x="42270" y="49062"/>
                      <a:pt x="41057" y="50093"/>
                      <a:pt x="40303" y="492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8" name="Freeform: Shape 1957">
                <a:extLst>
                  <a:ext uri="{FF2B5EF4-FFF2-40B4-BE49-F238E27FC236}">
                    <a16:creationId xmlns:a16="http://schemas.microsoft.com/office/drawing/2014/main" id="{EE1BF38C-233D-6B06-A18A-BA821467DECD}"/>
                  </a:ext>
                </a:extLst>
              </p:cNvPr>
              <p:cNvSpPr/>
              <p:nvPr/>
            </p:nvSpPr>
            <p:spPr>
              <a:xfrm>
                <a:off x="5429933" y="3385734"/>
                <a:ext cx="21551" cy="19076"/>
              </a:xfrm>
              <a:custGeom>
                <a:avLst/>
                <a:gdLst>
                  <a:gd name="connsiteX0" fmla="*/ 21551 w 21551"/>
                  <a:gd name="connsiteY0" fmla="*/ 15939 h 19076"/>
                  <a:gd name="connsiteX1" fmla="*/ 14783 w 21551"/>
                  <a:gd name="connsiteY1" fmla="*/ 7420 h 19076"/>
                  <a:gd name="connsiteX2" fmla="*/ 10301 w 21551"/>
                  <a:gd name="connsiteY2" fmla="*/ 3115 h 19076"/>
                  <a:gd name="connsiteX3" fmla="*/ 5018 w 21551"/>
                  <a:gd name="connsiteY3" fmla="*/ 160 h 19076"/>
                  <a:gd name="connsiteX4" fmla="*/ 422 w 21551"/>
                  <a:gd name="connsiteY4" fmla="*/ 1053 h 19076"/>
                  <a:gd name="connsiteX5" fmla="*/ 5109 w 21551"/>
                  <a:gd name="connsiteY5" fmla="*/ 4145 h 19076"/>
                  <a:gd name="connsiteX6" fmla="*/ 8929 w 21551"/>
                  <a:gd name="connsiteY6" fmla="*/ 6481 h 19076"/>
                  <a:gd name="connsiteX7" fmla="*/ 12541 w 21551"/>
                  <a:gd name="connsiteY7" fmla="*/ 10534 h 19076"/>
                  <a:gd name="connsiteX8" fmla="*/ 16360 w 21551"/>
                  <a:gd name="connsiteY8" fmla="*/ 19077 h 19076"/>
                  <a:gd name="connsiteX9" fmla="*/ 15903 w 21551"/>
                  <a:gd name="connsiteY9" fmla="*/ 14313 h 19076"/>
                  <a:gd name="connsiteX10" fmla="*/ 17527 w 21551"/>
                  <a:gd name="connsiteY10" fmla="*/ 13649 h 19076"/>
                  <a:gd name="connsiteX11" fmla="*/ 20797 w 21551"/>
                  <a:gd name="connsiteY11" fmla="*/ 16466 h 19076"/>
                  <a:gd name="connsiteX12" fmla="*/ 21551 w 21551"/>
                  <a:gd name="connsiteY12" fmla="*/ 15962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1" h="19076">
                    <a:moveTo>
                      <a:pt x="21551" y="15939"/>
                    </a:moveTo>
                    <a:cubicBezTo>
                      <a:pt x="19539" y="12916"/>
                      <a:pt x="17229" y="10054"/>
                      <a:pt x="14783" y="7420"/>
                    </a:cubicBezTo>
                    <a:cubicBezTo>
                      <a:pt x="13365" y="5885"/>
                      <a:pt x="11855" y="4489"/>
                      <a:pt x="10301" y="3115"/>
                    </a:cubicBezTo>
                    <a:cubicBezTo>
                      <a:pt x="9020" y="1992"/>
                      <a:pt x="6596" y="847"/>
                      <a:pt x="5018" y="160"/>
                    </a:cubicBezTo>
                    <a:cubicBezTo>
                      <a:pt x="3989" y="-298"/>
                      <a:pt x="1291" y="298"/>
                      <a:pt x="422" y="1053"/>
                    </a:cubicBezTo>
                    <a:cubicBezTo>
                      <a:pt x="-1545" y="2794"/>
                      <a:pt x="3943" y="3595"/>
                      <a:pt x="5109" y="4145"/>
                    </a:cubicBezTo>
                    <a:cubicBezTo>
                      <a:pt x="6481" y="4786"/>
                      <a:pt x="7808" y="5450"/>
                      <a:pt x="8929" y="6481"/>
                    </a:cubicBezTo>
                    <a:cubicBezTo>
                      <a:pt x="10186" y="7649"/>
                      <a:pt x="11581" y="9092"/>
                      <a:pt x="12541" y="10534"/>
                    </a:cubicBezTo>
                    <a:cubicBezTo>
                      <a:pt x="14279" y="13054"/>
                      <a:pt x="15423" y="16054"/>
                      <a:pt x="16360" y="19077"/>
                    </a:cubicBezTo>
                    <a:cubicBezTo>
                      <a:pt x="16177" y="17497"/>
                      <a:pt x="15994" y="15894"/>
                      <a:pt x="15903" y="14313"/>
                    </a:cubicBezTo>
                    <a:cubicBezTo>
                      <a:pt x="15857" y="13397"/>
                      <a:pt x="16932" y="13168"/>
                      <a:pt x="17527" y="13649"/>
                    </a:cubicBezTo>
                    <a:cubicBezTo>
                      <a:pt x="18647" y="14542"/>
                      <a:pt x="19745" y="15504"/>
                      <a:pt x="20797" y="16466"/>
                    </a:cubicBezTo>
                    <a:cubicBezTo>
                      <a:pt x="20957" y="16168"/>
                      <a:pt x="21231" y="16008"/>
                      <a:pt x="21551" y="159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9" name="Freeform: Shape 1958">
                <a:extLst>
                  <a:ext uri="{FF2B5EF4-FFF2-40B4-BE49-F238E27FC236}">
                    <a16:creationId xmlns:a16="http://schemas.microsoft.com/office/drawing/2014/main" id="{95090F95-F963-8032-223B-D0389174EBA0}"/>
                  </a:ext>
                </a:extLst>
              </p:cNvPr>
              <p:cNvSpPr/>
              <p:nvPr/>
            </p:nvSpPr>
            <p:spPr>
              <a:xfrm>
                <a:off x="5456263" y="3373017"/>
                <a:ext cx="7566" cy="21603"/>
              </a:xfrm>
              <a:custGeom>
                <a:avLst/>
                <a:gdLst>
                  <a:gd name="connsiteX0" fmla="*/ 2081 w 7566"/>
                  <a:gd name="connsiteY0" fmla="*/ 11870 h 21603"/>
                  <a:gd name="connsiteX1" fmla="*/ 3865 w 7566"/>
                  <a:gd name="connsiteY1" fmla="*/ 12351 h 21603"/>
                  <a:gd name="connsiteX2" fmla="*/ 5923 w 7566"/>
                  <a:gd name="connsiteY2" fmla="*/ 21603 h 21603"/>
                  <a:gd name="connsiteX3" fmla="*/ 7364 w 7566"/>
                  <a:gd name="connsiteY3" fmla="*/ 2961 h 21603"/>
                  <a:gd name="connsiteX4" fmla="*/ 7364 w 7566"/>
                  <a:gd name="connsiteY4" fmla="*/ 2847 h 21603"/>
                  <a:gd name="connsiteX5" fmla="*/ 7432 w 7566"/>
                  <a:gd name="connsiteY5" fmla="*/ 1564 h 21603"/>
                  <a:gd name="connsiteX6" fmla="*/ 618 w 7566"/>
                  <a:gd name="connsiteY6" fmla="*/ 2457 h 21603"/>
                  <a:gd name="connsiteX7" fmla="*/ 0 w 7566"/>
                  <a:gd name="connsiteY7" fmla="*/ 18145 h 21603"/>
                  <a:gd name="connsiteX8" fmla="*/ 2127 w 7566"/>
                  <a:gd name="connsiteY8" fmla="*/ 11870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 h="21603">
                    <a:moveTo>
                      <a:pt x="2081" y="11870"/>
                    </a:moveTo>
                    <a:cubicBezTo>
                      <a:pt x="2515" y="10931"/>
                      <a:pt x="3796" y="11503"/>
                      <a:pt x="3865" y="12351"/>
                    </a:cubicBezTo>
                    <a:cubicBezTo>
                      <a:pt x="4093" y="15580"/>
                      <a:pt x="4917" y="18603"/>
                      <a:pt x="5923" y="21603"/>
                    </a:cubicBezTo>
                    <a:cubicBezTo>
                      <a:pt x="5054" y="14595"/>
                      <a:pt x="5969" y="8412"/>
                      <a:pt x="7364" y="2961"/>
                    </a:cubicBezTo>
                    <a:cubicBezTo>
                      <a:pt x="7364" y="2915"/>
                      <a:pt x="7364" y="2893"/>
                      <a:pt x="7364" y="2847"/>
                    </a:cubicBezTo>
                    <a:cubicBezTo>
                      <a:pt x="7569" y="2457"/>
                      <a:pt x="7661" y="1999"/>
                      <a:pt x="7432" y="1564"/>
                    </a:cubicBezTo>
                    <a:cubicBezTo>
                      <a:pt x="6220" y="-955"/>
                      <a:pt x="1235" y="-268"/>
                      <a:pt x="618" y="2457"/>
                    </a:cubicBezTo>
                    <a:cubicBezTo>
                      <a:pt x="114" y="4633"/>
                      <a:pt x="23" y="13152"/>
                      <a:pt x="0" y="18145"/>
                    </a:cubicBezTo>
                    <a:cubicBezTo>
                      <a:pt x="549" y="16015"/>
                      <a:pt x="1212" y="13908"/>
                      <a:pt x="2127" y="118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0" name="Freeform: Shape 1959">
                <a:extLst>
                  <a:ext uri="{FF2B5EF4-FFF2-40B4-BE49-F238E27FC236}">
                    <a16:creationId xmlns:a16="http://schemas.microsoft.com/office/drawing/2014/main" id="{D8FA266A-0066-617A-35F6-498FAC971592}"/>
                  </a:ext>
                </a:extLst>
              </p:cNvPr>
              <p:cNvSpPr/>
              <p:nvPr/>
            </p:nvSpPr>
            <p:spPr>
              <a:xfrm>
                <a:off x="5447074" y="3381197"/>
                <a:ext cx="8617" cy="20751"/>
              </a:xfrm>
              <a:custGeom>
                <a:avLst/>
                <a:gdLst>
                  <a:gd name="connsiteX0" fmla="*/ 4913 w 8617"/>
                  <a:gd name="connsiteY0" fmla="*/ 18851 h 20751"/>
                  <a:gd name="connsiteX1" fmla="*/ 5164 w 8617"/>
                  <a:gd name="connsiteY1" fmla="*/ 20706 h 20751"/>
                  <a:gd name="connsiteX2" fmla="*/ 5210 w 8617"/>
                  <a:gd name="connsiteY2" fmla="*/ 20751 h 20751"/>
                  <a:gd name="connsiteX3" fmla="*/ 4958 w 8617"/>
                  <a:gd name="connsiteY3" fmla="*/ 13423 h 20751"/>
                  <a:gd name="connsiteX4" fmla="*/ 6582 w 8617"/>
                  <a:gd name="connsiteY4" fmla="*/ 12736 h 20751"/>
                  <a:gd name="connsiteX5" fmla="*/ 8160 w 8617"/>
                  <a:gd name="connsiteY5" fmla="*/ 14362 h 20751"/>
                  <a:gd name="connsiteX6" fmla="*/ 8617 w 8617"/>
                  <a:gd name="connsiteY6" fmla="*/ 12163 h 20751"/>
                  <a:gd name="connsiteX7" fmla="*/ 5279 w 8617"/>
                  <a:gd name="connsiteY7" fmla="*/ 5842 h 20751"/>
                  <a:gd name="connsiteX8" fmla="*/ 2397 w 8617"/>
                  <a:gd name="connsiteY8" fmla="*/ 438 h 20751"/>
                  <a:gd name="connsiteX9" fmla="*/ 591 w 8617"/>
                  <a:gd name="connsiteY9" fmla="*/ 4400 h 20751"/>
                  <a:gd name="connsiteX10" fmla="*/ 4112 w 8617"/>
                  <a:gd name="connsiteY10" fmla="*/ 15369 h 20751"/>
                  <a:gd name="connsiteX11" fmla="*/ 4890 w 8617"/>
                  <a:gd name="connsiteY11" fmla="*/ 1885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17" h="20751">
                    <a:moveTo>
                      <a:pt x="4913" y="18851"/>
                    </a:moveTo>
                    <a:cubicBezTo>
                      <a:pt x="5004" y="19332"/>
                      <a:pt x="5073" y="20042"/>
                      <a:pt x="5164" y="20706"/>
                    </a:cubicBezTo>
                    <a:cubicBezTo>
                      <a:pt x="5164" y="20706"/>
                      <a:pt x="5187" y="20729"/>
                      <a:pt x="5210" y="20751"/>
                    </a:cubicBezTo>
                    <a:cubicBezTo>
                      <a:pt x="5187" y="18301"/>
                      <a:pt x="5073" y="15851"/>
                      <a:pt x="4958" y="13423"/>
                    </a:cubicBezTo>
                    <a:cubicBezTo>
                      <a:pt x="4913" y="12576"/>
                      <a:pt x="6010" y="12186"/>
                      <a:pt x="6582" y="12736"/>
                    </a:cubicBezTo>
                    <a:cubicBezTo>
                      <a:pt x="7131" y="13263"/>
                      <a:pt x="7634" y="13812"/>
                      <a:pt x="8160" y="14362"/>
                    </a:cubicBezTo>
                    <a:cubicBezTo>
                      <a:pt x="8320" y="13629"/>
                      <a:pt x="8457" y="12896"/>
                      <a:pt x="8617" y="12163"/>
                    </a:cubicBezTo>
                    <a:cubicBezTo>
                      <a:pt x="7474" y="10079"/>
                      <a:pt x="6399" y="7950"/>
                      <a:pt x="5279" y="5842"/>
                    </a:cubicBezTo>
                    <a:cubicBezTo>
                      <a:pt x="4364" y="4079"/>
                      <a:pt x="3609" y="1995"/>
                      <a:pt x="2397" y="438"/>
                    </a:cubicBezTo>
                    <a:cubicBezTo>
                      <a:pt x="1551" y="-662"/>
                      <a:pt x="-1193" y="186"/>
                      <a:pt x="591" y="4400"/>
                    </a:cubicBezTo>
                    <a:cubicBezTo>
                      <a:pt x="2009" y="7698"/>
                      <a:pt x="3243" y="11889"/>
                      <a:pt x="4112" y="15369"/>
                    </a:cubicBezTo>
                    <a:cubicBezTo>
                      <a:pt x="4410" y="16538"/>
                      <a:pt x="4661" y="17682"/>
                      <a:pt x="4890" y="1885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1" name="Freeform: Shape 1960">
                <a:extLst>
                  <a:ext uri="{FF2B5EF4-FFF2-40B4-BE49-F238E27FC236}">
                    <a16:creationId xmlns:a16="http://schemas.microsoft.com/office/drawing/2014/main" id="{D0F41209-E005-1FD1-F392-6F28D5781F27}"/>
                  </a:ext>
                </a:extLst>
              </p:cNvPr>
              <p:cNvSpPr/>
              <p:nvPr/>
            </p:nvSpPr>
            <p:spPr>
              <a:xfrm>
                <a:off x="5463467" y="3379250"/>
                <a:ext cx="12500" cy="18667"/>
              </a:xfrm>
              <a:custGeom>
                <a:avLst/>
                <a:gdLst>
                  <a:gd name="connsiteX0" fmla="*/ 183 w 12500"/>
                  <a:gd name="connsiteY0" fmla="*/ 16789 h 18667"/>
                  <a:gd name="connsiteX1" fmla="*/ 252 w 12500"/>
                  <a:gd name="connsiteY1" fmla="*/ 16469 h 18667"/>
                  <a:gd name="connsiteX2" fmla="*/ 4551 w 12500"/>
                  <a:gd name="connsiteY2" fmla="*/ 8659 h 18667"/>
                  <a:gd name="connsiteX3" fmla="*/ 6312 w 12500"/>
                  <a:gd name="connsiteY3" fmla="*/ 9140 h 18667"/>
                  <a:gd name="connsiteX4" fmla="*/ 7158 w 12500"/>
                  <a:gd name="connsiteY4" fmla="*/ 18667 h 18667"/>
                  <a:gd name="connsiteX5" fmla="*/ 8050 w 12500"/>
                  <a:gd name="connsiteY5" fmla="*/ 11270 h 18667"/>
                  <a:gd name="connsiteX6" fmla="*/ 10039 w 12500"/>
                  <a:gd name="connsiteY6" fmla="*/ 6094 h 18667"/>
                  <a:gd name="connsiteX7" fmla="*/ 11480 w 12500"/>
                  <a:gd name="connsiteY7" fmla="*/ 277 h 18667"/>
                  <a:gd name="connsiteX8" fmla="*/ 6746 w 12500"/>
                  <a:gd name="connsiteY8" fmla="*/ 1193 h 18667"/>
                  <a:gd name="connsiteX9" fmla="*/ 0 w 12500"/>
                  <a:gd name="connsiteY9" fmla="*/ 16721 h 18667"/>
                  <a:gd name="connsiteX10" fmla="*/ 206 w 12500"/>
                  <a:gd name="connsiteY10" fmla="*/ 16789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00" h="18667">
                    <a:moveTo>
                      <a:pt x="183" y="16789"/>
                    </a:moveTo>
                    <a:cubicBezTo>
                      <a:pt x="183" y="16789"/>
                      <a:pt x="206" y="16583"/>
                      <a:pt x="252" y="16469"/>
                    </a:cubicBezTo>
                    <a:cubicBezTo>
                      <a:pt x="1441" y="13698"/>
                      <a:pt x="2790" y="11133"/>
                      <a:pt x="4551" y="8659"/>
                    </a:cubicBezTo>
                    <a:cubicBezTo>
                      <a:pt x="5100" y="7904"/>
                      <a:pt x="6266" y="8178"/>
                      <a:pt x="6312" y="9140"/>
                    </a:cubicBezTo>
                    <a:cubicBezTo>
                      <a:pt x="6495" y="12346"/>
                      <a:pt x="6792" y="15507"/>
                      <a:pt x="7158" y="18667"/>
                    </a:cubicBezTo>
                    <a:cubicBezTo>
                      <a:pt x="7158" y="16102"/>
                      <a:pt x="7432" y="13606"/>
                      <a:pt x="8050" y="11270"/>
                    </a:cubicBezTo>
                    <a:cubicBezTo>
                      <a:pt x="8553" y="9323"/>
                      <a:pt x="9124" y="7904"/>
                      <a:pt x="10039" y="6094"/>
                    </a:cubicBezTo>
                    <a:cubicBezTo>
                      <a:pt x="11480" y="3232"/>
                      <a:pt x="13881" y="1491"/>
                      <a:pt x="11480" y="277"/>
                    </a:cubicBezTo>
                    <a:cubicBezTo>
                      <a:pt x="10519" y="-226"/>
                      <a:pt x="8301" y="-112"/>
                      <a:pt x="6746" y="1193"/>
                    </a:cubicBezTo>
                    <a:cubicBezTo>
                      <a:pt x="3293" y="4949"/>
                      <a:pt x="1212" y="11339"/>
                      <a:pt x="0" y="16721"/>
                    </a:cubicBezTo>
                    <a:cubicBezTo>
                      <a:pt x="69" y="16744"/>
                      <a:pt x="137" y="16766"/>
                      <a:pt x="206" y="1678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2" name="Freeform: Shape 1961">
                <a:extLst>
                  <a:ext uri="{FF2B5EF4-FFF2-40B4-BE49-F238E27FC236}">
                    <a16:creationId xmlns:a16="http://schemas.microsoft.com/office/drawing/2014/main" id="{05B71FD9-7DF8-F7B2-56D3-75767F27EC88}"/>
                  </a:ext>
                </a:extLst>
              </p:cNvPr>
              <p:cNvSpPr/>
              <p:nvPr/>
            </p:nvSpPr>
            <p:spPr>
              <a:xfrm>
                <a:off x="5449014" y="3416491"/>
                <a:ext cx="9082" cy="27930"/>
              </a:xfrm>
              <a:custGeom>
                <a:avLst/>
                <a:gdLst>
                  <a:gd name="connsiteX0" fmla="*/ 6220 w 9082"/>
                  <a:gd name="connsiteY0" fmla="*/ 18138 h 27930"/>
                  <a:gd name="connsiteX1" fmla="*/ 4711 w 9082"/>
                  <a:gd name="connsiteY1" fmla="*/ 17955 h 27930"/>
                  <a:gd name="connsiteX2" fmla="*/ 0 w 9082"/>
                  <a:gd name="connsiteY2" fmla="*/ 0 h 27930"/>
                  <a:gd name="connsiteX3" fmla="*/ 846 w 9082"/>
                  <a:gd name="connsiteY3" fmla="*/ 7947 h 27930"/>
                  <a:gd name="connsiteX4" fmla="*/ 1029 w 9082"/>
                  <a:gd name="connsiteY4" fmla="*/ 16031 h 27930"/>
                  <a:gd name="connsiteX5" fmla="*/ 411 w 9082"/>
                  <a:gd name="connsiteY5" fmla="*/ 22810 h 27930"/>
                  <a:gd name="connsiteX6" fmla="*/ 7500 w 9082"/>
                  <a:gd name="connsiteY6" fmla="*/ 25329 h 27930"/>
                  <a:gd name="connsiteX7" fmla="*/ 8690 w 9082"/>
                  <a:gd name="connsiteY7" fmla="*/ 20382 h 27930"/>
                  <a:gd name="connsiteX8" fmla="*/ 9078 w 9082"/>
                  <a:gd name="connsiteY8" fmla="*/ 15001 h 27930"/>
                  <a:gd name="connsiteX9" fmla="*/ 8804 w 9082"/>
                  <a:gd name="connsiteY9" fmla="*/ 9916 h 27930"/>
                  <a:gd name="connsiteX10" fmla="*/ 6197 w 9082"/>
                  <a:gd name="connsiteY10" fmla="*/ 18161 h 2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27930">
                    <a:moveTo>
                      <a:pt x="6220" y="18138"/>
                    </a:moveTo>
                    <a:cubicBezTo>
                      <a:pt x="5831" y="18619"/>
                      <a:pt x="4985" y="18481"/>
                      <a:pt x="4711" y="17955"/>
                    </a:cubicBezTo>
                    <a:cubicBezTo>
                      <a:pt x="2172" y="12710"/>
                      <a:pt x="2035" y="5702"/>
                      <a:pt x="0" y="0"/>
                    </a:cubicBezTo>
                    <a:cubicBezTo>
                      <a:pt x="411" y="2611"/>
                      <a:pt x="686" y="5267"/>
                      <a:pt x="846" y="7947"/>
                    </a:cubicBezTo>
                    <a:cubicBezTo>
                      <a:pt x="1006" y="10626"/>
                      <a:pt x="1143" y="13329"/>
                      <a:pt x="1029" y="16031"/>
                    </a:cubicBezTo>
                    <a:cubicBezTo>
                      <a:pt x="960" y="18298"/>
                      <a:pt x="800" y="20588"/>
                      <a:pt x="411" y="22810"/>
                    </a:cubicBezTo>
                    <a:cubicBezTo>
                      <a:pt x="-983" y="30848"/>
                      <a:pt x="6403" y="27573"/>
                      <a:pt x="7500" y="25329"/>
                    </a:cubicBezTo>
                    <a:cubicBezTo>
                      <a:pt x="8507" y="23337"/>
                      <a:pt x="8598" y="21481"/>
                      <a:pt x="8690" y="20382"/>
                    </a:cubicBezTo>
                    <a:cubicBezTo>
                      <a:pt x="8850" y="18596"/>
                      <a:pt x="9056" y="16787"/>
                      <a:pt x="9078" y="15001"/>
                    </a:cubicBezTo>
                    <a:cubicBezTo>
                      <a:pt x="9101" y="13306"/>
                      <a:pt x="9033" y="11588"/>
                      <a:pt x="8804" y="9916"/>
                    </a:cubicBezTo>
                    <a:cubicBezTo>
                      <a:pt x="8438" y="12848"/>
                      <a:pt x="8095" y="15848"/>
                      <a:pt x="6197" y="1816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3" name="Freeform: Shape 1962">
                <a:extLst>
                  <a:ext uri="{FF2B5EF4-FFF2-40B4-BE49-F238E27FC236}">
                    <a16:creationId xmlns:a16="http://schemas.microsoft.com/office/drawing/2014/main" id="{13900EBE-D252-02B8-F044-2994BD2C4977}"/>
                  </a:ext>
                </a:extLst>
              </p:cNvPr>
              <p:cNvSpPr/>
              <p:nvPr/>
            </p:nvSpPr>
            <p:spPr>
              <a:xfrm>
                <a:off x="5460700" y="3421987"/>
                <a:ext cx="26336" cy="24117"/>
              </a:xfrm>
              <a:custGeom>
                <a:avLst/>
                <a:gdLst>
                  <a:gd name="connsiteX0" fmla="*/ 25886 w 26336"/>
                  <a:gd name="connsiteY0" fmla="*/ 13077 h 24117"/>
                  <a:gd name="connsiteX1" fmla="*/ 19598 w 26336"/>
                  <a:gd name="connsiteY1" fmla="*/ 5909 h 24117"/>
                  <a:gd name="connsiteX2" fmla="*/ 20490 w 26336"/>
                  <a:gd name="connsiteY2" fmla="*/ 9894 h 24117"/>
                  <a:gd name="connsiteX3" fmla="*/ 19049 w 26336"/>
                  <a:gd name="connsiteY3" fmla="*/ 10718 h 24117"/>
                  <a:gd name="connsiteX4" fmla="*/ 6495 w 26336"/>
                  <a:gd name="connsiteY4" fmla="*/ 0 h 24117"/>
                  <a:gd name="connsiteX5" fmla="*/ 7318 w 26336"/>
                  <a:gd name="connsiteY5" fmla="*/ 11817 h 24117"/>
                  <a:gd name="connsiteX6" fmla="*/ 5694 w 26336"/>
                  <a:gd name="connsiteY6" fmla="*/ 12481 h 24117"/>
                  <a:gd name="connsiteX7" fmla="*/ 0 w 26336"/>
                  <a:gd name="connsiteY7" fmla="*/ 5359 h 24117"/>
                  <a:gd name="connsiteX8" fmla="*/ 2950 w 26336"/>
                  <a:gd name="connsiteY8" fmla="*/ 11932 h 24117"/>
                  <a:gd name="connsiteX9" fmla="*/ 5054 w 26336"/>
                  <a:gd name="connsiteY9" fmla="*/ 16856 h 24117"/>
                  <a:gd name="connsiteX10" fmla="*/ 6357 w 26336"/>
                  <a:gd name="connsiteY10" fmla="*/ 19260 h 24117"/>
                  <a:gd name="connsiteX11" fmla="*/ 14841 w 26336"/>
                  <a:gd name="connsiteY11" fmla="*/ 24116 h 24117"/>
                  <a:gd name="connsiteX12" fmla="*/ 16236 w 26336"/>
                  <a:gd name="connsiteY12" fmla="*/ 23382 h 24117"/>
                  <a:gd name="connsiteX13" fmla="*/ 7684 w 26336"/>
                  <a:gd name="connsiteY13" fmla="*/ 6160 h 24117"/>
                  <a:gd name="connsiteX14" fmla="*/ 7615 w 26336"/>
                  <a:gd name="connsiteY14" fmla="*/ 6046 h 24117"/>
                  <a:gd name="connsiteX15" fmla="*/ 7524 w 26336"/>
                  <a:gd name="connsiteY15" fmla="*/ 5245 h 24117"/>
                  <a:gd name="connsiteX16" fmla="*/ 9353 w 26336"/>
                  <a:gd name="connsiteY16" fmla="*/ 4855 h 24117"/>
                  <a:gd name="connsiteX17" fmla="*/ 9490 w 26336"/>
                  <a:gd name="connsiteY17" fmla="*/ 5405 h 24117"/>
                  <a:gd name="connsiteX18" fmla="*/ 21976 w 26336"/>
                  <a:gd name="connsiteY18" fmla="*/ 18230 h 24117"/>
                  <a:gd name="connsiteX19" fmla="*/ 26115 w 26336"/>
                  <a:gd name="connsiteY19" fmla="*/ 16054 h 24117"/>
                  <a:gd name="connsiteX20" fmla="*/ 25909 w 26336"/>
                  <a:gd name="connsiteY20" fmla="*/ 13100 h 2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36" h="24117">
                    <a:moveTo>
                      <a:pt x="25886" y="13077"/>
                    </a:moveTo>
                    <a:cubicBezTo>
                      <a:pt x="23622" y="11016"/>
                      <a:pt x="21496" y="8565"/>
                      <a:pt x="19598" y="5909"/>
                    </a:cubicBezTo>
                    <a:cubicBezTo>
                      <a:pt x="20078" y="7168"/>
                      <a:pt x="20421" y="8497"/>
                      <a:pt x="20490" y="9894"/>
                    </a:cubicBezTo>
                    <a:cubicBezTo>
                      <a:pt x="20535" y="10649"/>
                      <a:pt x="19666" y="11039"/>
                      <a:pt x="19049" y="10718"/>
                    </a:cubicBezTo>
                    <a:cubicBezTo>
                      <a:pt x="14018" y="8038"/>
                      <a:pt x="9833" y="4374"/>
                      <a:pt x="6495" y="0"/>
                    </a:cubicBezTo>
                    <a:cubicBezTo>
                      <a:pt x="6106" y="3962"/>
                      <a:pt x="7044" y="7855"/>
                      <a:pt x="7318" y="11817"/>
                    </a:cubicBezTo>
                    <a:cubicBezTo>
                      <a:pt x="7387" y="12711"/>
                      <a:pt x="6266" y="12985"/>
                      <a:pt x="5694" y="12481"/>
                    </a:cubicBezTo>
                    <a:cubicBezTo>
                      <a:pt x="3385" y="10512"/>
                      <a:pt x="1555" y="8016"/>
                      <a:pt x="0" y="5359"/>
                    </a:cubicBezTo>
                    <a:cubicBezTo>
                      <a:pt x="1075" y="7512"/>
                      <a:pt x="2013" y="9710"/>
                      <a:pt x="2950" y="11932"/>
                    </a:cubicBezTo>
                    <a:cubicBezTo>
                      <a:pt x="3613" y="13535"/>
                      <a:pt x="4436" y="15161"/>
                      <a:pt x="5054" y="16856"/>
                    </a:cubicBezTo>
                    <a:cubicBezTo>
                      <a:pt x="5488" y="17657"/>
                      <a:pt x="5923" y="18459"/>
                      <a:pt x="6357" y="19260"/>
                    </a:cubicBezTo>
                    <a:cubicBezTo>
                      <a:pt x="8004" y="22123"/>
                      <a:pt x="11731" y="23589"/>
                      <a:pt x="14841" y="24116"/>
                    </a:cubicBezTo>
                    <a:cubicBezTo>
                      <a:pt x="14979" y="24138"/>
                      <a:pt x="16785" y="23978"/>
                      <a:pt x="16236" y="23382"/>
                    </a:cubicBezTo>
                    <a:cubicBezTo>
                      <a:pt x="11960" y="18848"/>
                      <a:pt x="8941" y="12069"/>
                      <a:pt x="7684" y="6160"/>
                    </a:cubicBezTo>
                    <a:cubicBezTo>
                      <a:pt x="7684" y="6115"/>
                      <a:pt x="7638" y="6069"/>
                      <a:pt x="7615" y="6046"/>
                    </a:cubicBezTo>
                    <a:cubicBezTo>
                      <a:pt x="7409" y="5748"/>
                      <a:pt x="7409" y="5473"/>
                      <a:pt x="7524" y="5245"/>
                    </a:cubicBezTo>
                    <a:cubicBezTo>
                      <a:pt x="7455" y="4145"/>
                      <a:pt x="9147" y="3710"/>
                      <a:pt x="9353" y="4855"/>
                    </a:cubicBezTo>
                    <a:cubicBezTo>
                      <a:pt x="9399" y="5038"/>
                      <a:pt x="9445" y="5221"/>
                      <a:pt x="9490" y="5405"/>
                    </a:cubicBezTo>
                    <a:cubicBezTo>
                      <a:pt x="12829" y="9939"/>
                      <a:pt x="16877" y="15367"/>
                      <a:pt x="21976" y="18230"/>
                    </a:cubicBezTo>
                    <a:cubicBezTo>
                      <a:pt x="23622" y="18688"/>
                      <a:pt x="25521" y="17955"/>
                      <a:pt x="26115" y="16054"/>
                    </a:cubicBezTo>
                    <a:cubicBezTo>
                      <a:pt x="26458" y="14978"/>
                      <a:pt x="26413" y="14016"/>
                      <a:pt x="25909" y="1310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4" name="Freeform: Shape 1964">
                <a:extLst>
                  <a:ext uri="{FF2B5EF4-FFF2-40B4-BE49-F238E27FC236}">
                    <a16:creationId xmlns:a16="http://schemas.microsoft.com/office/drawing/2014/main" id="{7F25C0D0-4F4E-FD69-D75F-134F5C8BE6B2}"/>
                  </a:ext>
                </a:extLst>
              </p:cNvPr>
              <p:cNvSpPr/>
              <p:nvPr/>
            </p:nvSpPr>
            <p:spPr>
              <a:xfrm>
                <a:off x="5430343" y="3387975"/>
                <a:ext cx="21327" cy="54451"/>
              </a:xfrm>
              <a:custGeom>
                <a:avLst/>
                <a:gdLst>
                  <a:gd name="connsiteX0" fmla="*/ 18145 w 21327"/>
                  <a:gd name="connsiteY0" fmla="*/ 18485 h 54451"/>
                  <a:gd name="connsiteX1" fmla="*/ 308 w 21327"/>
                  <a:gd name="connsiteY1" fmla="*/ 4 h 54451"/>
                  <a:gd name="connsiteX2" fmla="*/ 126 w 21327"/>
                  <a:gd name="connsiteY2" fmla="*/ 507 h 54451"/>
                  <a:gd name="connsiteX3" fmla="*/ 11399 w 21327"/>
                  <a:gd name="connsiteY3" fmla="*/ 8706 h 54451"/>
                  <a:gd name="connsiteX4" fmla="*/ 16385 w 21327"/>
                  <a:gd name="connsiteY4" fmla="*/ 20753 h 54451"/>
                  <a:gd name="connsiteX5" fmla="*/ 18466 w 21327"/>
                  <a:gd name="connsiteY5" fmla="*/ 54051 h 54451"/>
                  <a:gd name="connsiteX6" fmla="*/ 19174 w 21327"/>
                  <a:gd name="connsiteY6" fmla="*/ 54143 h 54451"/>
                  <a:gd name="connsiteX7" fmla="*/ 18168 w 21327"/>
                  <a:gd name="connsiteY7" fmla="*/ 18485 h 5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27" h="54451">
                    <a:moveTo>
                      <a:pt x="18145" y="18485"/>
                    </a:moveTo>
                    <a:cubicBezTo>
                      <a:pt x="15607" y="9943"/>
                      <a:pt x="9593" y="1492"/>
                      <a:pt x="308" y="4"/>
                    </a:cubicBezTo>
                    <a:cubicBezTo>
                      <a:pt x="34" y="-42"/>
                      <a:pt x="-126" y="370"/>
                      <a:pt x="126" y="507"/>
                    </a:cubicBezTo>
                    <a:cubicBezTo>
                      <a:pt x="4745" y="2637"/>
                      <a:pt x="8312" y="4378"/>
                      <a:pt x="11399" y="8706"/>
                    </a:cubicBezTo>
                    <a:cubicBezTo>
                      <a:pt x="13892" y="12233"/>
                      <a:pt x="15218" y="16653"/>
                      <a:pt x="16385" y="20753"/>
                    </a:cubicBezTo>
                    <a:cubicBezTo>
                      <a:pt x="19449" y="31585"/>
                      <a:pt x="19815" y="42921"/>
                      <a:pt x="18466" y="54051"/>
                    </a:cubicBezTo>
                    <a:cubicBezTo>
                      <a:pt x="18420" y="54532"/>
                      <a:pt x="19060" y="54601"/>
                      <a:pt x="19174" y="54143"/>
                    </a:cubicBezTo>
                    <a:cubicBezTo>
                      <a:pt x="22605" y="42165"/>
                      <a:pt x="21690" y="30325"/>
                      <a:pt x="18168" y="184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5" name="Freeform: Shape 1965">
                <a:extLst>
                  <a:ext uri="{FF2B5EF4-FFF2-40B4-BE49-F238E27FC236}">
                    <a16:creationId xmlns:a16="http://schemas.microsoft.com/office/drawing/2014/main" id="{B90A7F1C-A2E2-5A8C-1415-61597BFA03B3}"/>
                  </a:ext>
                </a:extLst>
              </p:cNvPr>
              <p:cNvSpPr/>
              <p:nvPr/>
            </p:nvSpPr>
            <p:spPr>
              <a:xfrm>
                <a:off x="5469737" y="3383438"/>
                <a:ext cx="17464" cy="52287"/>
              </a:xfrm>
              <a:custGeom>
                <a:avLst/>
                <a:gdLst>
                  <a:gd name="connsiteX0" fmla="*/ 17397 w 17464"/>
                  <a:gd name="connsiteY0" fmla="*/ 51672 h 52287"/>
                  <a:gd name="connsiteX1" fmla="*/ 4797 w 17464"/>
                  <a:gd name="connsiteY1" fmla="*/ 235 h 52287"/>
                  <a:gd name="connsiteX2" fmla="*/ 4477 w 17464"/>
                  <a:gd name="connsiteY2" fmla="*/ 97 h 52287"/>
                  <a:gd name="connsiteX3" fmla="*/ 16917 w 17464"/>
                  <a:gd name="connsiteY3" fmla="*/ 52199 h 52287"/>
                  <a:gd name="connsiteX4" fmla="*/ 17375 w 17464"/>
                  <a:gd name="connsiteY4" fmla="*/ 51672 h 5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4" h="52287">
                    <a:moveTo>
                      <a:pt x="17397" y="51672"/>
                    </a:moveTo>
                    <a:cubicBezTo>
                      <a:pt x="5895" y="39053"/>
                      <a:pt x="-2589" y="16701"/>
                      <a:pt x="4797" y="235"/>
                    </a:cubicBezTo>
                    <a:cubicBezTo>
                      <a:pt x="4889" y="6"/>
                      <a:pt x="4592" y="-86"/>
                      <a:pt x="4477" y="97"/>
                    </a:cubicBezTo>
                    <a:cubicBezTo>
                      <a:pt x="-6339" y="16976"/>
                      <a:pt x="4271" y="39855"/>
                      <a:pt x="16917" y="52199"/>
                    </a:cubicBezTo>
                    <a:cubicBezTo>
                      <a:pt x="17237" y="52497"/>
                      <a:pt x="17649" y="51970"/>
                      <a:pt x="17375" y="516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6" name="Freeform: Shape 1966">
                <a:extLst>
                  <a:ext uri="{FF2B5EF4-FFF2-40B4-BE49-F238E27FC236}">
                    <a16:creationId xmlns:a16="http://schemas.microsoft.com/office/drawing/2014/main" id="{F417B070-24B9-EA35-CFCB-18574E3B7CE7}"/>
                  </a:ext>
                </a:extLst>
              </p:cNvPr>
              <p:cNvSpPr/>
              <p:nvPr/>
            </p:nvSpPr>
            <p:spPr>
              <a:xfrm>
                <a:off x="5460243" y="3376032"/>
                <a:ext cx="9830" cy="26602"/>
              </a:xfrm>
              <a:custGeom>
                <a:avLst/>
                <a:gdLst>
                  <a:gd name="connsiteX0" fmla="*/ 9558 w 9830"/>
                  <a:gd name="connsiteY0" fmla="*/ 4915 h 26602"/>
                  <a:gd name="connsiteX1" fmla="*/ 2674 w 9830"/>
                  <a:gd name="connsiteY1" fmla="*/ 20809 h 26602"/>
                  <a:gd name="connsiteX2" fmla="*/ 3246 w 9830"/>
                  <a:gd name="connsiteY2" fmla="*/ 358 h 26602"/>
                  <a:gd name="connsiteX3" fmla="*/ 2652 w 9830"/>
                  <a:gd name="connsiteY3" fmla="*/ 198 h 26602"/>
                  <a:gd name="connsiteX4" fmla="*/ 1783 w 9830"/>
                  <a:gd name="connsiteY4" fmla="*/ 26053 h 26602"/>
                  <a:gd name="connsiteX5" fmla="*/ 3475 w 9830"/>
                  <a:gd name="connsiteY5" fmla="*/ 25618 h 26602"/>
                  <a:gd name="connsiteX6" fmla="*/ 9809 w 9830"/>
                  <a:gd name="connsiteY6" fmla="*/ 5075 h 26602"/>
                  <a:gd name="connsiteX7" fmla="*/ 9535 w 9830"/>
                  <a:gd name="connsiteY7" fmla="*/ 4915 h 2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30" h="26602">
                    <a:moveTo>
                      <a:pt x="9558" y="4915"/>
                    </a:moveTo>
                    <a:cubicBezTo>
                      <a:pt x="5350" y="9335"/>
                      <a:pt x="3795" y="15038"/>
                      <a:pt x="2674" y="20809"/>
                    </a:cubicBezTo>
                    <a:cubicBezTo>
                      <a:pt x="1691" y="14030"/>
                      <a:pt x="1531" y="6862"/>
                      <a:pt x="3246" y="358"/>
                    </a:cubicBezTo>
                    <a:cubicBezTo>
                      <a:pt x="3338" y="-9"/>
                      <a:pt x="2789" y="-146"/>
                      <a:pt x="2652" y="198"/>
                    </a:cubicBezTo>
                    <a:cubicBezTo>
                      <a:pt x="-893" y="8213"/>
                      <a:pt x="-573" y="17717"/>
                      <a:pt x="1783" y="26053"/>
                    </a:cubicBezTo>
                    <a:cubicBezTo>
                      <a:pt x="2080" y="27107"/>
                      <a:pt x="3407" y="26466"/>
                      <a:pt x="3475" y="25618"/>
                    </a:cubicBezTo>
                    <a:cubicBezTo>
                      <a:pt x="4093" y="17946"/>
                      <a:pt x="5853" y="11740"/>
                      <a:pt x="9809" y="5075"/>
                    </a:cubicBezTo>
                    <a:cubicBezTo>
                      <a:pt x="9901" y="4892"/>
                      <a:pt x="9672" y="4778"/>
                      <a:pt x="9535" y="49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7" name="Freeform: Shape 1967">
                <a:extLst>
                  <a:ext uri="{FF2B5EF4-FFF2-40B4-BE49-F238E27FC236}">
                    <a16:creationId xmlns:a16="http://schemas.microsoft.com/office/drawing/2014/main" id="{968C6716-6147-3A87-ED44-B52A52F84DAE}"/>
                  </a:ext>
                </a:extLst>
              </p:cNvPr>
              <p:cNvSpPr/>
              <p:nvPr/>
            </p:nvSpPr>
            <p:spPr>
              <a:xfrm>
                <a:off x="5450309" y="3375505"/>
                <a:ext cx="7330" cy="20171"/>
              </a:xfrm>
              <a:custGeom>
                <a:avLst/>
                <a:gdLst>
                  <a:gd name="connsiteX0" fmla="*/ 7167 w 7330"/>
                  <a:gd name="connsiteY0" fmla="*/ 404 h 20171"/>
                  <a:gd name="connsiteX1" fmla="*/ 6252 w 7330"/>
                  <a:gd name="connsiteY1" fmla="*/ 404 h 20171"/>
                  <a:gd name="connsiteX2" fmla="*/ 5383 w 7330"/>
                  <a:gd name="connsiteY2" fmla="*/ 8855 h 20171"/>
                  <a:gd name="connsiteX3" fmla="*/ 5589 w 7330"/>
                  <a:gd name="connsiteY3" fmla="*/ 17741 h 20171"/>
                  <a:gd name="connsiteX4" fmla="*/ 4080 w 7330"/>
                  <a:gd name="connsiteY4" fmla="*/ 14649 h 20171"/>
                  <a:gd name="connsiteX5" fmla="*/ 398 w 7330"/>
                  <a:gd name="connsiteY5" fmla="*/ 7893 h 20171"/>
                  <a:gd name="connsiteX6" fmla="*/ 9 w 7330"/>
                  <a:gd name="connsiteY6" fmla="*/ 8099 h 20171"/>
                  <a:gd name="connsiteX7" fmla="*/ 5680 w 7330"/>
                  <a:gd name="connsiteY7" fmla="*/ 20031 h 20171"/>
                  <a:gd name="connsiteX8" fmla="*/ 6664 w 7330"/>
                  <a:gd name="connsiteY8" fmla="*/ 19641 h 20171"/>
                  <a:gd name="connsiteX9" fmla="*/ 7075 w 7330"/>
                  <a:gd name="connsiteY9" fmla="*/ 11374 h 20171"/>
                  <a:gd name="connsiteX10" fmla="*/ 7167 w 7330"/>
                  <a:gd name="connsiteY10" fmla="*/ 381 h 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0" h="20171">
                    <a:moveTo>
                      <a:pt x="7167" y="404"/>
                    </a:moveTo>
                    <a:cubicBezTo>
                      <a:pt x="7121" y="-169"/>
                      <a:pt x="6366" y="-100"/>
                      <a:pt x="6252" y="404"/>
                    </a:cubicBezTo>
                    <a:cubicBezTo>
                      <a:pt x="5566" y="3198"/>
                      <a:pt x="5497" y="5992"/>
                      <a:pt x="5383" y="8855"/>
                    </a:cubicBezTo>
                    <a:cubicBezTo>
                      <a:pt x="5268" y="11740"/>
                      <a:pt x="5657" y="14832"/>
                      <a:pt x="5589" y="17741"/>
                    </a:cubicBezTo>
                    <a:cubicBezTo>
                      <a:pt x="5017" y="16756"/>
                      <a:pt x="4582" y="15702"/>
                      <a:pt x="4080" y="14649"/>
                    </a:cubicBezTo>
                    <a:cubicBezTo>
                      <a:pt x="3005" y="12336"/>
                      <a:pt x="1518" y="10206"/>
                      <a:pt x="398" y="7893"/>
                    </a:cubicBezTo>
                    <a:cubicBezTo>
                      <a:pt x="284" y="7664"/>
                      <a:pt x="-60" y="7893"/>
                      <a:pt x="9" y="8099"/>
                    </a:cubicBezTo>
                    <a:cubicBezTo>
                      <a:pt x="1129" y="11947"/>
                      <a:pt x="2776" y="17191"/>
                      <a:pt x="5680" y="20031"/>
                    </a:cubicBezTo>
                    <a:cubicBezTo>
                      <a:pt x="6023" y="20374"/>
                      <a:pt x="6572" y="20031"/>
                      <a:pt x="6664" y="19641"/>
                    </a:cubicBezTo>
                    <a:cubicBezTo>
                      <a:pt x="7258" y="16962"/>
                      <a:pt x="7007" y="14099"/>
                      <a:pt x="7075" y="11374"/>
                    </a:cubicBezTo>
                    <a:cubicBezTo>
                      <a:pt x="7189" y="7732"/>
                      <a:pt x="7532" y="4022"/>
                      <a:pt x="7167" y="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8" name="Freeform: Shape 1968">
                <a:extLst>
                  <a:ext uri="{FF2B5EF4-FFF2-40B4-BE49-F238E27FC236}">
                    <a16:creationId xmlns:a16="http://schemas.microsoft.com/office/drawing/2014/main" id="{CDC2CBE7-D3CB-DC6D-BF5A-16ACA4142C92}"/>
                  </a:ext>
                </a:extLst>
              </p:cNvPr>
              <p:cNvSpPr/>
              <p:nvPr/>
            </p:nvSpPr>
            <p:spPr>
              <a:xfrm>
                <a:off x="5433703" y="3384314"/>
                <a:ext cx="19636" cy="20518"/>
              </a:xfrm>
              <a:custGeom>
                <a:avLst/>
                <a:gdLst>
                  <a:gd name="connsiteX0" fmla="*/ 13391 w 19636"/>
                  <a:gd name="connsiteY0" fmla="*/ 23 h 20518"/>
                  <a:gd name="connsiteX1" fmla="*/ 13208 w 19636"/>
                  <a:gd name="connsiteY1" fmla="*/ 138 h 20518"/>
                  <a:gd name="connsiteX2" fmla="*/ 18399 w 19636"/>
                  <a:gd name="connsiteY2" fmla="*/ 17955 h 20518"/>
                  <a:gd name="connsiteX3" fmla="*/ 562 w 19636"/>
                  <a:gd name="connsiteY3" fmla="*/ 1374 h 20518"/>
                  <a:gd name="connsiteX4" fmla="*/ 150 w 19636"/>
                  <a:gd name="connsiteY4" fmla="*/ 2176 h 20518"/>
                  <a:gd name="connsiteX5" fmla="*/ 18788 w 19636"/>
                  <a:gd name="connsiteY5" fmla="*/ 20337 h 20518"/>
                  <a:gd name="connsiteX6" fmla="*/ 19634 w 19636"/>
                  <a:gd name="connsiteY6" fmla="*/ 20016 h 20518"/>
                  <a:gd name="connsiteX7" fmla="*/ 13391 w 19636"/>
                  <a:gd name="connsiteY7" fmla="*/ 0 h 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36" h="20518">
                    <a:moveTo>
                      <a:pt x="13391" y="23"/>
                    </a:moveTo>
                    <a:cubicBezTo>
                      <a:pt x="13391" y="23"/>
                      <a:pt x="13162" y="23"/>
                      <a:pt x="13208" y="138"/>
                    </a:cubicBezTo>
                    <a:cubicBezTo>
                      <a:pt x="15106" y="6115"/>
                      <a:pt x="17393" y="11795"/>
                      <a:pt x="18399" y="17955"/>
                    </a:cubicBezTo>
                    <a:cubicBezTo>
                      <a:pt x="14008" y="11039"/>
                      <a:pt x="8909" y="3481"/>
                      <a:pt x="562" y="1374"/>
                    </a:cubicBezTo>
                    <a:cubicBezTo>
                      <a:pt x="150" y="1283"/>
                      <a:pt x="-215" y="1947"/>
                      <a:pt x="150" y="2176"/>
                    </a:cubicBezTo>
                    <a:cubicBezTo>
                      <a:pt x="7605" y="7146"/>
                      <a:pt x="13322" y="13306"/>
                      <a:pt x="18788" y="20337"/>
                    </a:cubicBezTo>
                    <a:cubicBezTo>
                      <a:pt x="19062" y="20703"/>
                      <a:pt x="19679" y="20474"/>
                      <a:pt x="19634" y="20016"/>
                    </a:cubicBezTo>
                    <a:cubicBezTo>
                      <a:pt x="19176" y="12779"/>
                      <a:pt x="16455" y="6413"/>
                      <a:pt x="13391"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9" name="Freeform: Shape 1969">
                <a:extLst>
                  <a:ext uri="{FF2B5EF4-FFF2-40B4-BE49-F238E27FC236}">
                    <a16:creationId xmlns:a16="http://schemas.microsoft.com/office/drawing/2014/main" id="{5FC685DE-9870-8FEA-D277-158B2959DE5E}"/>
                  </a:ext>
                </a:extLst>
              </p:cNvPr>
              <p:cNvSpPr/>
              <p:nvPr/>
            </p:nvSpPr>
            <p:spPr>
              <a:xfrm>
                <a:off x="5467009" y="3424036"/>
                <a:ext cx="15859" cy="21784"/>
              </a:xfrm>
              <a:custGeom>
                <a:avLst/>
                <a:gdLst>
                  <a:gd name="connsiteX0" fmla="*/ 15735 w 15859"/>
                  <a:gd name="connsiteY0" fmla="*/ 15562 h 21784"/>
                  <a:gd name="connsiteX1" fmla="*/ 1305 w 15859"/>
                  <a:gd name="connsiteY1" fmla="*/ 195 h 21784"/>
                  <a:gd name="connsiteX2" fmla="*/ 2 w 15859"/>
                  <a:gd name="connsiteY2" fmla="*/ 905 h 21784"/>
                  <a:gd name="connsiteX3" fmla="*/ 10018 w 15859"/>
                  <a:gd name="connsiteY3" fmla="*/ 21746 h 21784"/>
                  <a:gd name="connsiteX4" fmla="*/ 10293 w 15859"/>
                  <a:gd name="connsiteY4" fmla="*/ 21540 h 21784"/>
                  <a:gd name="connsiteX5" fmla="*/ 5262 w 15859"/>
                  <a:gd name="connsiteY5" fmla="*/ 13112 h 21784"/>
                  <a:gd name="connsiteX6" fmla="*/ 1900 w 15859"/>
                  <a:gd name="connsiteY6" fmla="*/ 3608 h 21784"/>
                  <a:gd name="connsiteX7" fmla="*/ 15255 w 15859"/>
                  <a:gd name="connsiteY7" fmla="*/ 16249 h 21784"/>
                  <a:gd name="connsiteX8" fmla="*/ 15735 w 15859"/>
                  <a:gd name="connsiteY8" fmla="*/ 15540 h 2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9" h="21784">
                    <a:moveTo>
                      <a:pt x="15735" y="15562"/>
                    </a:moveTo>
                    <a:cubicBezTo>
                      <a:pt x="10041" y="11074"/>
                      <a:pt x="6176" y="5440"/>
                      <a:pt x="1305" y="195"/>
                    </a:cubicBezTo>
                    <a:cubicBezTo>
                      <a:pt x="825" y="-332"/>
                      <a:pt x="-44" y="310"/>
                      <a:pt x="2" y="905"/>
                    </a:cubicBezTo>
                    <a:cubicBezTo>
                      <a:pt x="619" y="7936"/>
                      <a:pt x="4461" y="17234"/>
                      <a:pt x="10018" y="21746"/>
                    </a:cubicBezTo>
                    <a:cubicBezTo>
                      <a:pt x="10155" y="21860"/>
                      <a:pt x="10384" y="21700"/>
                      <a:pt x="10293" y="21540"/>
                    </a:cubicBezTo>
                    <a:cubicBezTo>
                      <a:pt x="8966" y="18563"/>
                      <a:pt x="6816" y="15998"/>
                      <a:pt x="5262" y="13112"/>
                    </a:cubicBezTo>
                    <a:cubicBezTo>
                      <a:pt x="3775" y="10341"/>
                      <a:pt x="2517" y="6906"/>
                      <a:pt x="1900" y="3608"/>
                    </a:cubicBezTo>
                    <a:cubicBezTo>
                      <a:pt x="5696" y="8532"/>
                      <a:pt x="9492" y="13547"/>
                      <a:pt x="15255" y="16249"/>
                    </a:cubicBezTo>
                    <a:cubicBezTo>
                      <a:pt x="15643" y="16433"/>
                      <a:pt x="16078" y="15814"/>
                      <a:pt x="15735" y="1554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0" name="Freeform: Shape 1970">
                <a:extLst>
                  <a:ext uri="{FF2B5EF4-FFF2-40B4-BE49-F238E27FC236}">
                    <a16:creationId xmlns:a16="http://schemas.microsoft.com/office/drawing/2014/main" id="{A73A812B-BD6F-99EF-5E2B-E3155A11024F}"/>
                  </a:ext>
                </a:extLst>
              </p:cNvPr>
              <p:cNvSpPr/>
              <p:nvPr/>
            </p:nvSpPr>
            <p:spPr>
              <a:xfrm>
                <a:off x="5456903" y="3422949"/>
                <a:ext cx="10877" cy="18872"/>
              </a:xfrm>
              <a:custGeom>
                <a:avLst/>
                <a:gdLst>
                  <a:gd name="connsiteX0" fmla="*/ 6472 w 10877"/>
                  <a:gd name="connsiteY0" fmla="*/ 7145 h 18872"/>
                  <a:gd name="connsiteX1" fmla="*/ 1624 w 10877"/>
                  <a:gd name="connsiteY1" fmla="*/ 183 h 18872"/>
                  <a:gd name="connsiteX2" fmla="*/ 0 w 10877"/>
                  <a:gd name="connsiteY2" fmla="*/ 1076 h 18872"/>
                  <a:gd name="connsiteX3" fmla="*/ 69 w 10877"/>
                  <a:gd name="connsiteY3" fmla="*/ 17863 h 18872"/>
                  <a:gd name="connsiteX4" fmla="*/ 252 w 10877"/>
                  <a:gd name="connsiteY4" fmla="*/ 17886 h 18872"/>
                  <a:gd name="connsiteX5" fmla="*/ 1853 w 10877"/>
                  <a:gd name="connsiteY5" fmla="*/ 3343 h 18872"/>
                  <a:gd name="connsiteX6" fmla="*/ 5534 w 10877"/>
                  <a:gd name="connsiteY6" fmla="*/ 9985 h 18872"/>
                  <a:gd name="connsiteX7" fmla="*/ 10177 w 10877"/>
                  <a:gd name="connsiteY7" fmla="*/ 18710 h 18872"/>
                  <a:gd name="connsiteX8" fmla="*/ 10863 w 10877"/>
                  <a:gd name="connsiteY8" fmla="*/ 18344 h 18872"/>
                  <a:gd name="connsiteX9" fmla="*/ 6495 w 10877"/>
                  <a:gd name="connsiteY9" fmla="*/ 7145 h 1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 h="18872">
                    <a:moveTo>
                      <a:pt x="6472" y="7145"/>
                    </a:moveTo>
                    <a:cubicBezTo>
                      <a:pt x="5397" y="4603"/>
                      <a:pt x="3911" y="1809"/>
                      <a:pt x="1624" y="183"/>
                    </a:cubicBezTo>
                    <a:cubicBezTo>
                      <a:pt x="938" y="-298"/>
                      <a:pt x="-22" y="229"/>
                      <a:pt x="0" y="1076"/>
                    </a:cubicBezTo>
                    <a:cubicBezTo>
                      <a:pt x="138" y="6687"/>
                      <a:pt x="412" y="12229"/>
                      <a:pt x="69" y="17863"/>
                    </a:cubicBezTo>
                    <a:cubicBezTo>
                      <a:pt x="69" y="17977"/>
                      <a:pt x="206" y="17977"/>
                      <a:pt x="252" y="17886"/>
                    </a:cubicBezTo>
                    <a:cubicBezTo>
                      <a:pt x="2013" y="13626"/>
                      <a:pt x="1784" y="8175"/>
                      <a:pt x="1853" y="3343"/>
                    </a:cubicBezTo>
                    <a:cubicBezTo>
                      <a:pt x="3431" y="5313"/>
                      <a:pt x="4505" y="7740"/>
                      <a:pt x="5534" y="9985"/>
                    </a:cubicBezTo>
                    <a:cubicBezTo>
                      <a:pt x="6884" y="12962"/>
                      <a:pt x="8530" y="15870"/>
                      <a:pt x="10177" y="18710"/>
                    </a:cubicBezTo>
                    <a:cubicBezTo>
                      <a:pt x="10405" y="19100"/>
                      <a:pt x="10977" y="18710"/>
                      <a:pt x="10863" y="18344"/>
                    </a:cubicBezTo>
                    <a:cubicBezTo>
                      <a:pt x="9719" y="14519"/>
                      <a:pt x="8050" y="10832"/>
                      <a:pt x="6495" y="714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1" name="Freeform: Shape 1971">
                <a:extLst>
                  <a:ext uri="{FF2B5EF4-FFF2-40B4-BE49-F238E27FC236}">
                    <a16:creationId xmlns:a16="http://schemas.microsoft.com/office/drawing/2014/main" id="{4F94154F-6EBB-0939-6181-E8B4D068B5FE}"/>
                  </a:ext>
                </a:extLst>
              </p:cNvPr>
              <p:cNvSpPr/>
              <p:nvPr/>
            </p:nvSpPr>
            <p:spPr>
              <a:xfrm>
                <a:off x="5140364" y="3486443"/>
                <a:ext cx="630811" cy="658740"/>
              </a:xfrm>
              <a:custGeom>
                <a:avLst/>
                <a:gdLst>
                  <a:gd name="connsiteX0" fmla="*/ 629714 w 630811"/>
                  <a:gd name="connsiteY0" fmla="*/ 486741 h 658740"/>
                  <a:gd name="connsiteX1" fmla="*/ 617457 w 630811"/>
                  <a:gd name="connsiteY1" fmla="*/ 424448 h 658740"/>
                  <a:gd name="connsiteX2" fmla="*/ 606938 w 630811"/>
                  <a:gd name="connsiteY2" fmla="*/ 395798 h 658740"/>
                  <a:gd name="connsiteX3" fmla="*/ 598271 w 630811"/>
                  <a:gd name="connsiteY3" fmla="*/ 381462 h 658740"/>
                  <a:gd name="connsiteX4" fmla="*/ 598316 w 630811"/>
                  <a:gd name="connsiteY4" fmla="*/ 366988 h 658740"/>
                  <a:gd name="connsiteX5" fmla="*/ 593903 w 630811"/>
                  <a:gd name="connsiteY5" fmla="*/ 312047 h 658740"/>
                  <a:gd name="connsiteX6" fmla="*/ 578101 w 630811"/>
                  <a:gd name="connsiteY6" fmla="*/ 261412 h 658740"/>
                  <a:gd name="connsiteX7" fmla="*/ 563992 w 630811"/>
                  <a:gd name="connsiteY7" fmla="*/ 242541 h 658740"/>
                  <a:gd name="connsiteX8" fmla="*/ 564609 w 630811"/>
                  <a:gd name="connsiteY8" fmla="*/ 237754 h 658740"/>
                  <a:gd name="connsiteX9" fmla="*/ 550729 w 630811"/>
                  <a:gd name="connsiteY9" fmla="*/ 218242 h 658740"/>
                  <a:gd name="connsiteX10" fmla="*/ 551643 w 630811"/>
                  <a:gd name="connsiteY10" fmla="*/ 212517 h 658740"/>
                  <a:gd name="connsiteX11" fmla="*/ 541353 w 630811"/>
                  <a:gd name="connsiteY11" fmla="*/ 199738 h 658740"/>
                  <a:gd name="connsiteX12" fmla="*/ 528707 w 630811"/>
                  <a:gd name="connsiteY12" fmla="*/ 173607 h 658740"/>
                  <a:gd name="connsiteX13" fmla="*/ 534493 w 630811"/>
                  <a:gd name="connsiteY13" fmla="*/ 160667 h 658740"/>
                  <a:gd name="connsiteX14" fmla="*/ 535499 w 630811"/>
                  <a:gd name="connsiteY14" fmla="*/ 105612 h 658740"/>
                  <a:gd name="connsiteX15" fmla="*/ 496829 w 630811"/>
                  <a:gd name="connsiteY15" fmla="*/ 35281 h 658740"/>
                  <a:gd name="connsiteX16" fmla="*/ 454844 w 630811"/>
                  <a:gd name="connsiteY16" fmla="*/ 9585 h 658740"/>
                  <a:gd name="connsiteX17" fmla="*/ 432342 w 630811"/>
                  <a:gd name="connsiteY17" fmla="*/ 3196 h 658740"/>
                  <a:gd name="connsiteX18" fmla="*/ 358982 w 630811"/>
                  <a:gd name="connsiteY18" fmla="*/ 10685 h 658740"/>
                  <a:gd name="connsiteX19" fmla="*/ 317683 w 630811"/>
                  <a:gd name="connsiteY19" fmla="*/ 73733 h 658740"/>
                  <a:gd name="connsiteX20" fmla="*/ 311875 w 630811"/>
                  <a:gd name="connsiteY20" fmla="*/ 86100 h 658740"/>
                  <a:gd name="connsiteX21" fmla="*/ 301218 w 630811"/>
                  <a:gd name="connsiteY21" fmla="*/ 93772 h 658740"/>
                  <a:gd name="connsiteX22" fmla="*/ 291637 w 630811"/>
                  <a:gd name="connsiteY22" fmla="*/ 86718 h 658740"/>
                  <a:gd name="connsiteX23" fmla="*/ 278076 w 630811"/>
                  <a:gd name="connsiteY23" fmla="*/ 85962 h 658740"/>
                  <a:gd name="connsiteX24" fmla="*/ 258479 w 630811"/>
                  <a:gd name="connsiteY24" fmla="*/ 83420 h 658740"/>
                  <a:gd name="connsiteX25" fmla="*/ 247960 w 630811"/>
                  <a:gd name="connsiteY25" fmla="*/ 76779 h 658740"/>
                  <a:gd name="connsiteX26" fmla="*/ 211234 w 630811"/>
                  <a:gd name="connsiteY26" fmla="*/ 68030 h 658740"/>
                  <a:gd name="connsiteX27" fmla="*/ 147067 w 630811"/>
                  <a:gd name="connsiteY27" fmla="*/ 55297 h 658740"/>
                  <a:gd name="connsiteX28" fmla="*/ 78967 w 630811"/>
                  <a:gd name="connsiteY28" fmla="*/ 89169 h 658740"/>
                  <a:gd name="connsiteX29" fmla="*/ 32294 w 630811"/>
                  <a:gd name="connsiteY29" fmla="*/ 146812 h 658740"/>
                  <a:gd name="connsiteX30" fmla="*/ 9998 w 630811"/>
                  <a:gd name="connsiteY30" fmla="*/ 223761 h 658740"/>
                  <a:gd name="connsiteX31" fmla="*/ 8191 w 630811"/>
                  <a:gd name="connsiteY31" fmla="*/ 264732 h 658740"/>
                  <a:gd name="connsiteX32" fmla="*/ 2223 w 630811"/>
                  <a:gd name="connsiteY32" fmla="*/ 308474 h 658740"/>
                  <a:gd name="connsiteX33" fmla="*/ 4281 w 630811"/>
                  <a:gd name="connsiteY33" fmla="*/ 328674 h 658740"/>
                  <a:gd name="connsiteX34" fmla="*/ 73 w 630811"/>
                  <a:gd name="connsiteY34" fmla="*/ 345300 h 658740"/>
                  <a:gd name="connsiteX35" fmla="*/ 4395 w 630811"/>
                  <a:gd name="connsiteY35" fmla="*/ 363118 h 658740"/>
                  <a:gd name="connsiteX36" fmla="*/ 988 w 630811"/>
                  <a:gd name="connsiteY36" fmla="*/ 372370 h 658740"/>
                  <a:gd name="connsiteX37" fmla="*/ 5264 w 630811"/>
                  <a:gd name="connsiteY37" fmla="*/ 383363 h 658740"/>
                  <a:gd name="connsiteX38" fmla="*/ 11576 w 630811"/>
                  <a:gd name="connsiteY38" fmla="*/ 421311 h 658740"/>
                  <a:gd name="connsiteX39" fmla="*/ 19877 w 630811"/>
                  <a:gd name="connsiteY39" fmla="*/ 424425 h 658740"/>
                  <a:gd name="connsiteX40" fmla="*/ 20517 w 630811"/>
                  <a:gd name="connsiteY40" fmla="*/ 431891 h 658740"/>
                  <a:gd name="connsiteX41" fmla="*/ 30510 w 630811"/>
                  <a:gd name="connsiteY41" fmla="*/ 449296 h 658740"/>
                  <a:gd name="connsiteX42" fmla="*/ 48370 w 630811"/>
                  <a:gd name="connsiteY42" fmla="*/ 473023 h 658740"/>
                  <a:gd name="connsiteX43" fmla="*/ 192871 w 630811"/>
                  <a:gd name="connsiteY43" fmla="*/ 578141 h 658740"/>
                  <a:gd name="connsiteX44" fmla="*/ 241739 w 630811"/>
                  <a:gd name="connsiteY44" fmla="*/ 600081 h 658740"/>
                  <a:gd name="connsiteX45" fmla="*/ 299183 w 630811"/>
                  <a:gd name="connsiteY45" fmla="*/ 619020 h 658740"/>
                  <a:gd name="connsiteX46" fmla="*/ 340620 w 630811"/>
                  <a:gd name="connsiteY46" fmla="*/ 630426 h 658740"/>
                  <a:gd name="connsiteX47" fmla="*/ 437533 w 630811"/>
                  <a:gd name="connsiteY47" fmla="*/ 657243 h 658740"/>
                  <a:gd name="connsiteX48" fmla="*/ 498110 w 630811"/>
                  <a:gd name="connsiteY48" fmla="*/ 657289 h 658740"/>
                  <a:gd name="connsiteX49" fmla="*/ 544280 w 630811"/>
                  <a:gd name="connsiteY49" fmla="*/ 644716 h 658740"/>
                  <a:gd name="connsiteX50" fmla="*/ 582881 w 630811"/>
                  <a:gd name="connsiteY50" fmla="*/ 619547 h 658740"/>
                  <a:gd name="connsiteX51" fmla="*/ 618806 w 630811"/>
                  <a:gd name="connsiteY51" fmla="*/ 569576 h 658740"/>
                  <a:gd name="connsiteX52" fmla="*/ 625964 w 630811"/>
                  <a:gd name="connsiteY52" fmla="*/ 550064 h 658740"/>
                  <a:gd name="connsiteX53" fmla="*/ 629737 w 630811"/>
                  <a:gd name="connsiteY53" fmla="*/ 486832 h 6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0811" h="658740">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214" y="631479"/>
                      <a:pt x="400579" y="653396"/>
                      <a:pt x="437533" y="657243"/>
                    </a:cubicBezTo>
                    <a:cubicBezTo>
                      <a:pt x="454455" y="659006"/>
                      <a:pt x="479061" y="659442"/>
                      <a:pt x="498110" y="657289"/>
                    </a:cubicBezTo>
                    <a:cubicBezTo>
                      <a:pt x="517982" y="655022"/>
                      <a:pt x="524614" y="653533"/>
                      <a:pt x="544280" y="644716"/>
                    </a:cubicBezTo>
                    <a:cubicBezTo>
                      <a:pt x="555279" y="639792"/>
                      <a:pt x="576409" y="626463"/>
                      <a:pt x="582881" y="619547"/>
                    </a:cubicBezTo>
                    <a:cubicBezTo>
                      <a:pt x="608630" y="591974"/>
                      <a:pt x="619012" y="570080"/>
                      <a:pt x="618806" y="569576"/>
                    </a:cubicBezTo>
                    <a:cubicBezTo>
                      <a:pt x="622602" y="563667"/>
                      <a:pt x="624568" y="555560"/>
                      <a:pt x="625964" y="550064"/>
                    </a:cubicBezTo>
                    <a:cubicBezTo>
                      <a:pt x="631132" y="529727"/>
                      <a:pt x="631772" y="508199"/>
                      <a:pt x="629737" y="48683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2" name="Freeform: Shape 1973">
                <a:extLst>
                  <a:ext uri="{FF2B5EF4-FFF2-40B4-BE49-F238E27FC236}">
                    <a16:creationId xmlns:a16="http://schemas.microsoft.com/office/drawing/2014/main" id="{43CA9C9C-6D1F-FEE7-585A-FB712D041B34}"/>
                  </a:ext>
                </a:extLst>
              </p:cNvPr>
              <p:cNvSpPr/>
              <p:nvPr/>
            </p:nvSpPr>
            <p:spPr>
              <a:xfrm>
                <a:off x="5428484" y="3689886"/>
                <a:ext cx="11326" cy="6002"/>
              </a:xfrm>
              <a:custGeom>
                <a:avLst/>
                <a:gdLst>
                  <a:gd name="connsiteX0" fmla="*/ 10652 w 11326"/>
                  <a:gd name="connsiteY0" fmla="*/ 5 h 6002"/>
                  <a:gd name="connsiteX1" fmla="*/ 133 w 11326"/>
                  <a:gd name="connsiteY1" fmla="*/ 5158 h 6002"/>
                  <a:gd name="connsiteX2" fmla="*/ 910 w 11326"/>
                  <a:gd name="connsiteY2" fmla="*/ 5799 h 6002"/>
                  <a:gd name="connsiteX3" fmla="*/ 10698 w 11326"/>
                  <a:gd name="connsiteY3" fmla="*/ 1402 h 6002"/>
                  <a:gd name="connsiteX4" fmla="*/ 10652 w 11326"/>
                  <a:gd name="connsiteY4" fmla="*/ 5 h 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6" h="6002">
                    <a:moveTo>
                      <a:pt x="10652" y="5"/>
                    </a:moveTo>
                    <a:cubicBezTo>
                      <a:pt x="6536" y="440"/>
                      <a:pt x="2694" y="1722"/>
                      <a:pt x="133" y="5158"/>
                    </a:cubicBezTo>
                    <a:cubicBezTo>
                      <a:pt x="-302" y="5730"/>
                      <a:pt x="430" y="6325"/>
                      <a:pt x="910" y="5799"/>
                    </a:cubicBezTo>
                    <a:cubicBezTo>
                      <a:pt x="3540" y="3097"/>
                      <a:pt x="7153" y="2249"/>
                      <a:pt x="10698" y="1402"/>
                    </a:cubicBezTo>
                    <a:cubicBezTo>
                      <a:pt x="11498" y="1219"/>
                      <a:pt x="11589" y="-87"/>
                      <a:pt x="10652" y="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3" name="Freeform: Shape 1974">
                <a:extLst>
                  <a:ext uri="{FF2B5EF4-FFF2-40B4-BE49-F238E27FC236}">
                    <a16:creationId xmlns:a16="http://schemas.microsoft.com/office/drawing/2014/main" id="{9EE956E1-230A-46C7-7A8B-07EDEDAD9A99}"/>
                  </a:ext>
                </a:extLst>
              </p:cNvPr>
              <p:cNvSpPr/>
              <p:nvPr/>
            </p:nvSpPr>
            <p:spPr>
              <a:xfrm>
                <a:off x="5424071" y="3702348"/>
                <a:ext cx="21030" cy="7225"/>
              </a:xfrm>
              <a:custGeom>
                <a:avLst/>
                <a:gdLst>
                  <a:gd name="connsiteX0" fmla="*/ 20599 w 21030"/>
                  <a:gd name="connsiteY0" fmla="*/ 92 h 7225"/>
                  <a:gd name="connsiteX1" fmla="*/ 155 w 21030"/>
                  <a:gd name="connsiteY1" fmla="*/ 6596 h 7225"/>
                  <a:gd name="connsiteX2" fmla="*/ 521 w 21030"/>
                  <a:gd name="connsiteY2" fmla="*/ 7169 h 7225"/>
                  <a:gd name="connsiteX3" fmla="*/ 20507 w 21030"/>
                  <a:gd name="connsiteY3" fmla="*/ 1214 h 7225"/>
                  <a:gd name="connsiteX4" fmla="*/ 20599 w 21030"/>
                  <a:gd name="connsiteY4" fmla="*/ 69 h 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30" h="7225">
                    <a:moveTo>
                      <a:pt x="20599" y="92"/>
                    </a:moveTo>
                    <a:cubicBezTo>
                      <a:pt x="13326" y="-480"/>
                      <a:pt x="5574" y="1604"/>
                      <a:pt x="155" y="6596"/>
                    </a:cubicBezTo>
                    <a:cubicBezTo>
                      <a:pt x="-189" y="6871"/>
                      <a:pt x="86" y="7398"/>
                      <a:pt x="521" y="7169"/>
                    </a:cubicBezTo>
                    <a:cubicBezTo>
                      <a:pt x="6923" y="3321"/>
                      <a:pt x="13235" y="2268"/>
                      <a:pt x="20507" y="1214"/>
                    </a:cubicBezTo>
                    <a:cubicBezTo>
                      <a:pt x="21079" y="1123"/>
                      <a:pt x="21285" y="138"/>
                      <a:pt x="20599" y="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4" name="Freeform: Shape 1975">
                <a:extLst>
                  <a:ext uri="{FF2B5EF4-FFF2-40B4-BE49-F238E27FC236}">
                    <a16:creationId xmlns:a16="http://schemas.microsoft.com/office/drawing/2014/main" id="{912C9C6A-8786-785D-D977-EA0089319ACF}"/>
                  </a:ext>
                </a:extLst>
              </p:cNvPr>
              <p:cNvSpPr/>
              <p:nvPr/>
            </p:nvSpPr>
            <p:spPr>
              <a:xfrm>
                <a:off x="5413307" y="3715206"/>
                <a:ext cx="37225" cy="13898"/>
              </a:xfrm>
              <a:custGeom>
                <a:avLst/>
                <a:gdLst>
                  <a:gd name="connsiteX0" fmla="*/ 37011 w 37225"/>
                  <a:gd name="connsiteY0" fmla="*/ 82 h 13898"/>
                  <a:gd name="connsiteX1" fmla="*/ 148 w 37225"/>
                  <a:gd name="connsiteY1" fmla="*/ 13342 h 13898"/>
                  <a:gd name="connsiteX2" fmla="*/ 400 w 37225"/>
                  <a:gd name="connsiteY2" fmla="*/ 13869 h 13898"/>
                  <a:gd name="connsiteX3" fmla="*/ 16819 w 37225"/>
                  <a:gd name="connsiteY3" fmla="*/ 5716 h 13898"/>
                  <a:gd name="connsiteX4" fmla="*/ 36942 w 37225"/>
                  <a:gd name="connsiteY4" fmla="*/ 654 h 13898"/>
                  <a:gd name="connsiteX5" fmla="*/ 36988 w 37225"/>
                  <a:gd name="connsiteY5" fmla="*/ 3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5" h="13898">
                    <a:moveTo>
                      <a:pt x="37011" y="82"/>
                    </a:moveTo>
                    <a:cubicBezTo>
                      <a:pt x="23496" y="-903"/>
                      <a:pt x="11513" y="7181"/>
                      <a:pt x="148" y="13342"/>
                    </a:cubicBezTo>
                    <a:cubicBezTo>
                      <a:pt x="-172" y="13502"/>
                      <a:pt x="79" y="14029"/>
                      <a:pt x="400" y="13869"/>
                    </a:cubicBezTo>
                    <a:cubicBezTo>
                      <a:pt x="5957" y="11304"/>
                      <a:pt x="11148" y="8052"/>
                      <a:pt x="16819" y="5716"/>
                    </a:cubicBezTo>
                    <a:cubicBezTo>
                      <a:pt x="23313" y="3036"/>
                      <a:pt x="30013" y="1525"/>
                      <a:pt x="36942" y="654"/>
                    </a:cubicBezTo>
                    <a:cubicBezTo>
                      <a:pt x="37263" y="609"/>
                      <a:pt x="37354" y="59"/>
                      <a:pt x="36988" y="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5" name="Freeform: Shape 1976">
                <a:extLst>
                  <a:ext uri="{FF2B5EF4-FFF2-40B4-BE49-F238E27FC236}">
                    <a16:creationId xmlns:a16="http://schemas.microsoft.com/office/drawing/2014/main" id="{3D6CD705-4D8B-67DD-8755-D002EAB3A712}"/>
                  </a:ext>
                </a:extLst>
              </p:cNvPr>
              <p:cNvSpPr/>
              <p:nvPr/>
            </p:nvSpPr>
            <p:spPr>
              <a:xfrm>
                <a:off x="5376529" y="3719459"/>
                <a:ext cx="130287" cy="53529"/>
              </a:xfrm>
              <a:custGeom>
                <a:avLst/>
                <a:gdLst>
                  <a:gd name="connsiteX0" fmla="*/ 130158 w 130287"/>
                  <a:gd name="connsiteY0" fmla="*/ 21 h 53529"/>
                  <a:gd name="connsiteX1" fmla="*/ 61669 w 130287"/>
                  <a:gd name="connsiteY1" fmla="*/ 12502 h 53529"/>
                  <a:gd name="connsiteX2" fmla="*/ 292 w 130287"/>
                  <a:gd name="connsiteY2" fmla="*/ 52167 h 53529"/>
                  <a:gd name="connsiteX3" fmla="*/ 1070 w 130287"/>
                  <a:gd name="connsiteY3" fmla="*/ 53358 h 53529"/>
                  <a:gd name="connsiteX4" fmla="*/ 60709 w 130287"/>
                  <a:gd name="connsiteY4" fmla="*/ 15227 h 53529"/>
                  <a:gd name="connsiteX5" fmla="*/ 94713 w 130287"/>
                  <a:gd name="connsiteY5" fmla="*/ 5861 h 53529"/>
                  <a:gd name="connsiteX6" fmla="*/ 130112 w 130287"/>
                  <a:gd name="connsiteY6" fmla="*/ 410 h 53529"/>
                  <a:gd name="connsiteX7" fmla="*/ 130135 w 130287"/>
                  <a:gd name="connsiteY7" fmla="*/ 43 h 5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87" h="53529">
                    <a:moveTo>
                      <a:pt x="130158" y="21"/>
                    </a:moveTo>
                    <a:cubicBezTo>
                      <a:pt x="107153" y="-369"/>
                      <a:pt x="83302" y="4784"/>
                      <a:pt x="61669" y="12502"/>
                    </a:cubicBezTo>
                    <a:cubicBezTo>
                      <a:pt x="38070" y="20907"/>
                      <a:pt x="19387" y="36388"/>
                      <a:pt x="292" y="52167"/>
                    </a:cubicBezTo>
                    <a:cubicBezTo>
                      <a:pt x="-417" y="52763"/>
                      <a:pt x="292" y="53977"/>
                      <a:pt x="1070" y="53358"/>
                    </a:cubicBezTo>
                    <a:cubicBezTo>
                      <a:pt x="19798" y="38404"/>
                      <a:pt x="38070" y="23747"/>
                      <a:pt x="60709" y="15227"/>
                    </a:cubicBezTo>
                    <a:cubicBezTo>
                      <a:pt x="71777" y="11082"/>
                      <a:pt x="83233" y="8494"/>
                      <a:pt x="94713" y="5861"/>
                    </a:cubicBezTo>
                    <a:cubicBezTo>
                      <a:pt x="106330" y="3204"/>
                      <a:pt x="118244" y="1280"/>
                      <a:pt x="130112" y="410"/>
                    </a:cubicBezTo>
                    <a:cubicBezTo>
                      <a:pt x="130318" y="387"/>
                      <a:pt x="130364" y="43"/>
                      <a:pt x="130135" y="4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6" name="Freeform: Shape 1977">
                <a:extLst>
                  <a:ext uri="{FF2B5EF4-FFF2-40B4-BE49-F238E27FC236}">
                    <a16:creationId xmlns:a16="http://schemas.microsoft.com/office/drawing/2014/main" id="{244E559A-5A7E-AF83-74D4-1D99405578EF}"/>
                  </a:ext>
                </a:extLst>
              </p:cNvPr>
              <p:cNvSpPr/>
              <p:nvPr/>
            </p:nvSpPr>
            <p:spPr>
              <a:xfrm>
                <a:off x="5561395" y="3756107"/>
                <a:ext cx="109074" cy="59926"/>
              </a:xfrm>
              <a:custGeom>
                <a:avLst/>
                <a:gdLst>
                  <a:gd name="connsiteX0" fmla="*/ 108019 w 109074"/>
                  <a:gd name="connsiteY0" fmla="*/ 175 h 59926"/>
                  <a:gd name="connsiteX1" fmla="*/ 61003 w 109074"/>
                  <a:gd name="connsiteY1" fmla="*/ 35169 h 59926"/>
                  <a:gd name="connsiteX2" fmla="*/ 31709 w 109074"/>
                  <a:gd name="connsiteY2" fmla="*/ 49597 h 59926"/>
                  <a:gd name="connsiteX3" fmla="*/ 518 w 109074"/>
                  <a:gd name="connsiteY3" fmla="*/ 58826 h 59926"/>
                  <a:gd name="connsiteX4" fmla="*/ 563 w 109074"/>
                  <a:gd name="connsiteY4" fmla="*/ 59926 h 59926"/>
                  <a:gd name="connsiteX5" fmla="*/ 30772 w 109074"/>
                  <a:gd name="connsiteY5" fmla="*/ 52528 h 59926"/>
                  <a:gd name="connsiteX6" fmla="*/ 59631 w 109074"/>
                  <a:gd name="connsiteY6" fmla="*/ 39154 h 59926"/>
                  <a:gd name="connsiteX7" fmla="*/ 108911 w 109074"/>
                  <a:gd name="connsiteY7" fmla="*/ 1183 h 59926"/>
                  <a:gd name="connsiteX8" fmla="*/ 108019 w 109074"/>
                  <a:gd name="connsiteY8" fmla="*/ 175 h 5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74" h="59926">
                    <a:moveTo>
                      <a:pt x="108019" y="175"/>
                    </a:moveTo>
                    <a:cubicBezTo>
                      <a:pt x="93201" y="13252"/>
                      <a:pt x="77925" y="24886"/>
                      <a:pt x="61003" y="35169"/>
                    </a:cubicBezTo>
                    <a:cubicBezTo>
                      <a:pt x="51627" y="40894"/>
                      <a:pt x="41840" y="45429"/>
                      <a:pt x="31709" y="49597"/>
                    </a:cubicBezTo>
                    <a:cubicBezTo>
                      <a:pt x="21556" y="53788"/>
                      <a:pt x="11654" y="58300"/>
                      <a:pt x="518" y="58826"/>
                    </a:cubicBezTo>
                    <a:cubicBezTo>
                      <a:pt x="-191" y="58849"/>
                      <a:pt x="-168" y="59926"/>
                      <a:pt x="563" y="59926"/>
                    </a:cubicBezTo>
                    <a:cubicBezTo>
                      <a:pt x="11334" y="59971"/>
                      <a:pt x="20893" y="56353"/>
                      <a:pt x="30772" y="52528"/>
                    </a:cubicBezTo>
                    <a:cubicBezTo>
                      <a:pt x="40696" y="48704"/>
                      <a:pt x="50484" y="44582"/>
                      <a:pt x="59631" y="39154"/>
                    </a:cubicBezTo>
                    <a:cubicBezTo>
                      <a:pt x="77239" y="28756"/>
                      <a:pt x="95762" y="17191"/>
                      <a:pt x="108911" y="1183"/>
                    </a:cubicBezTo>
                    <a:cubicBezTo>
                      <a:pt x="109414" y="564"/>
                      <a:pt x="108659" y="-397"/>
                      <a:pt x="108019" y="17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7" name="Freeform: Shape 1978">
                <a:extLst>
                  <a:ext uri="{FF2B5EF4-FFF2-40B4-BE49-F238E27FC236}">
                    <a16:creationId xmlns:a16="http://schemas.microsoft.com/office/drawing/2014/main" id="{B380E3C4-19B7-EDBB-B54D-E65A6DEE2149}"/>
                  </a:ext>
                </a:extLst>
              </p:cNvPr>
              <p:cNvSpPr/>
              <p:nvPr/>
            </p:nvSpPr>
            <p:spPr>
              <a:xfrm>
                <a:off x="5609212" y="3753556"/>
                <a:ext cx="98172" cy="145372"/>
              </a:xfrm>
              <a:custGeom>
                <a:avLst/>
                <a:gdLst>
                  <a:gd name="connsiteX0" fmla="*/ 98116 w 98172"/>
                  <a:gd name="connsiteY0" fmla="*/ 390 h 145372"/>
                  <a:gd name="connsiteX1" fmla="*/ 97247 w 98172"/>
                  <a:gd name="connsiteY1" fmla="*/ 481 h 145372"/>
                  <a:gd name="connsiteX2" fmla="*/ 83664 w 98172"/>
                  <a:gd name="connsiteY2" fmla="*/ 45300 h 145372"/>
                  <a:gd name="connsiteX3" fmla="*/ 61116 w 98172"/>
                  <a:gd name="connsiteY3" fmla="*/ 84920 h 145372"/>
                  <a:gd name="connsiteX4" fmla="*/ 128 w 98172"/>
                  <a:gd name="connsiteY4" fmla="*/ 144830 h 145372"/>
                  <a:gd name="connsiteX5" fmla="*/ 379 w 98172"/>
                  <a:gd name="connsiteY5" fmla="*/ 145334 h 145372"/>
                  <a:gd name="connsiteX6" fmla="*/ 64181 w 98172"/>
                  <a:gd name="connsiteY6" fmla="*/ 85492 h 145372"/>
                  <a:gd name="connsiteX7" fmla="*/ 86819 w 98172"/>
                  <a:gd name="connsiteY7" fmla="*/ 44864 h 145372"/>
                  <a:gd name="connsiteX8" fmla="*/ 98116 w 98172"/>
                  <a:gd name="connsiteY8" fmla="*/ 390 h 1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172" h="145372">
                    <a:moveTo>
                      <a:pt x="98116" y="390"/>
                    </a:moveTo>
                    <a:cubicBezTo>
                      <a:pt x="98094" y="-229"/>
                      <a:pt x="97270" y="-46"/>
                      <a:pt x="97247" y="481"/>
                    </a:cubicBezTo>
                    <a:cubicBezTo>
                      <a:pt x="96104" y="16284"/>
                      <a:pt x="89930" y="30963"/>
                      <a:pt x="83664" y="45300"/>
                    </a:cubicBezTo>
                    <a:cubicBezTo>
                      <a:pt x="77558" y="59361"/>
                      <a:pt x="69989" y="72438"/>
                      <a:pt x="61116" y="84920"/>
                    </a:cubicBezTo>
                    <a:cubicBezTo>
                      <a:pt x="44651" y="108096"/>
                      <a:pt x="24916" y="130448"/>
                      <a:pt x="128" y="144830"/>
                    </a:cubicBezTo>
                    <a:cubicBezTo>
                      <a:pt x="-146" y="144991"/>
                      <a:pt x="59" y="145517"/>
                      <a:pt x="379" y="145334"/>
                    </a:cubicBezTo>
                    <a:cubicBezTo>
                      <a:pt x="26746" y="131089"/>
                      <a:pt x="46893" y="109722"/>
                      <a:pt x="64181" y="85492"/>
                    </a:cubicBezTo>
                    <a:cubicBezTo>
                      <a:pt x="73236" y="72759"/>
                      <a:pt x="80760" y="59270"/>
                      <a:pt x="86819" y="44864"/>
                    </a:cubicBezTo>
                    <a:cubicBezTo>
                      <a:pt x="92765" y="30711"/>
                      <a:pt x="98825" y="16032"/>
                      <a:pt x="98116" y="3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8" name="Freeform: Shape 1979">
                <a:extLst>
                  <a:ext uri="{FF2B5EF4-FFF2-40B4-BE49-F238E27FC236}">
                    <a16:creationId xmlns:a16="http://schemas.microsoft.com/office/drawing/2014/main" id="{E59A705F-7257-1903-6AC6-3E095886A42A}"/>
                  </a:ext>
                </a:extLst>
              </p:cNvPr>
              <p:cNvSpPr/>
              <p:nvPr/>
            </p:nvSpPr>
            <p:spPr>
              <a:xfrm>
                <a:off x="5654545" y="3826389"/>
                <a:ext cx="69696" cy="113380"/>
              </a:xfrm>
              <a:custGeom>
                <a:avLst/>
                <a:gdLst>
                  <a:gd name="connsiteX0" fmla="*/ 68608 w 69696"/>
                  <a:gd name="connsiteY0" fmla="*/ 613 h 113380"/>
                  <a:gd name="connsiteX1" fmla="*/ 46221 w 69696"/>
                  <a:gd name="connsiteY1" fmla="*/ 63593 h 113380"/>
                  <a:gd name="connsiteX2" fmla="*/ 280 w 69696"/>
                  <a:gd name="connsiteY2" fmla="*/ 112167 h 113380"/>
                  <a:gd name="connsiteX3" fmla="*/ 828 w 69696"/>
                  <a:gd name="connsiteY3" fmla="*/ 113312 h 113380"/>
                  <a:gd name="connsiteX4" fmla="*/ 25777 w 69696"/>
                  <a:gd name="connsiteY4" fmla="*/ 93480 h 113380"/>
                  <a:gd name="connsiteX5" fmla="*/ 47707 w 69696"/>
                  <a:gd name="connsiteY5" fmla="*/ 66020 h 113380"/>
                  <a:gd name="connsiteX6" fmla="*/ 69683 w 69696"/>
                  <a:gd name="connsiteY6" fmla="*/ 499 h 113380"/>
                  <a:gd name="connsiteX7" fmla="*/ 68586 w 69696"/>
                  <a:gd name="connsiteY7" fmla="*/ 613 h 1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696" h="113380">
                    <a:moveTo>
                      <a:pt x="68608" y="613"/>
                    </a:moveTo>
                    <a:cubicBezTo>
                      <a:pt x="67694" y="23630"/>
                      <a:pt x="57472" y="44058"/>
                      <a:pt x="46221" y="63593"/>
                    </a:cubicBezTo>
                    <a:cubicBezTo>
                      <a:pt x="34970" y="83082"/>
                      <a:pt x="17911" y="98678"/>
                      <a:pt x="280" y="112167"/>
                    </a:cubicBezTo>
                    <a:cubicBezTo>
                      <a:pt x="-292" y="112602"/>
                      <a:pt x="74" y="113656"/>
                      <a:pt x="828" y="113312"/>
                    </a:cubicBezTo>
                    <a:cubicBezTo>
                      <a:pt x="10524" y="109213"/>
                      <a:pt x="18505" y="100900"/>
                      <a:pt x="25777" y="93480"/>
                    </a:cubicBezTo>
                    <a:cubicBezTo>
                      <a:pt x="34078" y="85098"/>
                      <a:pt x="41533" y="76097"/>
                      <a:pt x="47707" y="66020"/>
                    </a:cubicBezTo>
                    <a:cubicBezTo>
                      <a:pt x="59759" y="46371"/>
                      <a:pt x="70117" y="23996"/>
                      <a:pt x="69683" y="499"/>
                    </a:cubicBezTo>
                    <a:cubicBezTo>
                      <a:pt x="69683" y="-280"/>
                      <a:pt x="68608" y="-74"/>
                      <a:pt x="68586" y="6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9" name="Freeform: Shape 1980">
                <a:extLst>
                  <a:ext uri="{FF2B5EF4-FFF2-40B4-BE49-F238E27FC236}">
                    <a16:creationId xmlns:a16="http://schemas.microsoft.com/office/drawing/2014/main" id="{7C822247-6240-640D-B25D-84B9C4ED4B21}"/>
                  </a:ext>
                </a:extLst>
              </p:cNvPr>
              <p:cNvSpPr/>
              <p:nvPr/>
            </p:nvSpPr>
            <p:spPr>
              <a:xfrm>
                <a:off x="5687823" y="3890475"/>
                <a:ext cx="25114" cy="32398"/>
              </a:xfrm>
              <a:custGeom>
                <a:avLst/>
                <a:gdLst>
                  <a:gd name="connsiteX0" fmla="*/ 24193 w 25114"/>
                  <a:gd name="connsiteY0" fmla="*/ 308 h 32398"/>
                  <a:gd name="connsiteX1" fmla="*/ 90 w 25114"/>
                  <a:gd name="connsiteY1" fmla="*/ 31798 h 32398"/>
                  <a:gd name="connsiteX2" fmla="*/ 639 w 25114"/>
                  <a:gd name="connsiteY2" fmla="*/ 32256 h 32398"/>
                  <a:gd name="connsiteX3" fmla="*/ 25062 w 25114"/>
                  <a:gd name="connsiteY3" fmla="*/ 698 h 32398"/>
                  <a:gd name="connsiteX4" fmla="*/ 24193 w 25114"/>
                  <a:gd name="connsiteY4" fmla="*/ 286 h 3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4" h="32398">
                    <a:moveTo>
                      <a:pt x="24193" y="308"/>
                    </a:moveTo>
                    <a:cubicBezTo>
                      <a:pt x="18156" y="12446"/>
                      <a:pt x="8277" y="21332"/>
                      <a:pt x="90" y="31798"/>
                    </a:cubicBezTo>
                    <a:cubicBezTo>
                      <a:pt x="-207" y="32210"/>
                      <a:pt x="296" y="32622"/>
                      <a:pt x="639" y="32256"/>
                    </a:cubicBezTo>
                    <a:cubicBezTo>
                      <a:pt x="10015" y="22935"/>
                      <a:pt x="19711" y="13019"/>
                      <a:pt x="25062" y="698"/>
                    </a:cubicBezTo>
                    <a:cubicBezTo>
                      <a:pt x="25336" y="79"/>
                      <a:pt x="24468" y="-287"/>
                      <a:pt x="24193" y="28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0" name="Freeform: Shape 1981">
                <a:extLst>
                  <a:ext uri="{FF2B5EF4-FFF2-40B4-BE49-F238E27FC236}">
                    <a16:creationId xmlns:a16="http://schemas.microsoft.com/office/drawing/2014/main" id="{5D2B505B-F3E2-E24F-5556-AD4949709BFF}"/>
                  </a:ext>
                </a:extLst>
              </p:cNvPr>
              <p:cNvSpPr/>
              <p:nvPr/>
            </p:nvSpPr>
            <p:spPr>
              <a:xfrm>
                <a:off x="5687103" y="3906125"/>
                <a:ext cx="32162" cy="41867"/>
              </a:xfrm>
              <a:custGeom>
                <a:avLst/>
                <a:gdLst>
                  <a:gd name="connsiteX0" fmla="*/ 31430 w 32162"/>
                  <a:gd name="connsiteY0" fmla="*/ 231 h 41867"/>
                  <a:gd name="connsiteX1" fmla="*/ 17870 w 32162"/>
                  <a:gd name="connsiteY1" fmla="*/ 21598 h 41867"/>
                  <a:gd name="connsiteX2" fmla="*/ 376 w 32162"/>
                  <a:gd name="connsiteY2" fmla="*/ 40309 h 41867"/>
                  <a:gd name="connsiteX3" fmla="*/ 1290 w 32162"/>
                  <a:gd name="connsiteY3" fmla="*/ 41706 h 41867"/>
                  <a:gd name="connsiteX4" fmla="*/ 19310 w 32162"/>
                  <a:gd name="connsiteY4" fmla="*/ 22789 h 41867"/>
                  <a:gd name="connsiteX5" fmla="*/ 32139 w 32162"/>
                  <a:gd name="connsiteY5" fmla="*/ 437 h 41867"/>
                  <a:gd name="connsiteX6" fmla="*/ 31430 w 32162"/>
                  <a:gd name="connsiteY6" fmla="*/ 231 h 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62" h="41867">
                    <a:moveTo>
                      <a:pt x="31430" y="231"/>
                    </a:moveTo>
                    <a:cubicBezTo>
                      <a:pt x="28435" y="7811"/>
                      <a:pt x="22809" y="15163"/>
                      <a:pt x="17870" y="21598"/>
                    </a:cubicBezTo>
                    <a:cubicBezTo>
                      <a:pt x="12610" y="28446"/>
                      <a:pt x="7007" y="34767"/>
                      <a:pt x="376" y="40309"/>
                    </a:cubicBezTo>
                    <a:cubicBezTo>
                      <a:pt x="-493" y="41019"/>
                      <a:pt x="284" y="42324"/>
                      <a:pt x="1290" y="41706"/>
                    </a:cubicBezTo>
                    <a:cubicBezTo>
                      <a:pt x="8723" y="37194"/>
                      <a:pt x="13982" y="29522"/>
                      <a:pt x="19310" y="22789"/>
                    </a:cubicBezTo>
                    <a:cubicBezTo>
                      <a:pt x="24364" y="16423"/>
                      <a:pt x="29624" y="8201"/>
                      <a:pt x="32139" y="437"/>
                    </a:cubicBezTo>
                    <a:cubicBezTo>
                      <a:pt x="32299" y="2"/>
                      <a:pt x="31590" y="-181"/>
                      <a:pt x="31430" y="23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1" name="Freeform: Shape 1982">
                <a:extLst>
                  <a:ext uri="{FF2B5EF4-FFF2-40B4-BE49-F238E27FC236}">
                    <a16:creationId xmlns:a16="http://schemas.microsoft.com/office/drawing/2014/main" id="{0CA06AD3-D44C-E6EC-63CE-5FD20710ADD5}"/>
                  </a:ext>
                </a:extLst>
              </p:cNvPr>
              <p:cNvSpPr/>
              <p:nvPr/>
            </p:nvSpPr>
            <p:spPr>
              <a:xfrm>
                <a:off x="5701995" y="3929460"/>
                <a:ext cx="15171" cy="25028"/>
              </a:xfrm>
              <a:custGeom>
                <a:avLst/>
                <a:gdLst>
                  <a:gd name="connsiteX0" fmla="*/ 14755 w 15171"/>
                  <a:gd name="connsiteY0" fmla="*/ 142 h 25028"/>
                  <a:gd name="connsiteX1" fmla="*/ 97 w 15171"/>
                  <a:gd name="connsiteY1" fmla="*/ 24120 h 25028"/>
                  <a:gd name="connsiteX2" fmla="*/ 1149 w 15171"/>
                  <a:gd name="connsiteY2" fmla="*/ 24784 h 25028"/>
                  <a:gd name="connsiteX3" fmla="*/ 15144 w 15171"/>
                  <a:gd name="connsiteY3" fmla="*/ 325 h 25028"/>
                  <a:gd name="connsiteX4" fmla="*/ 14732 w 15171"/>
                  <a:gd name="connsiteY4" fmla="*/ 142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1" h="25028">
                    <a:moveTo>
                      <a:pt x="14755" y="142"/>
                    </a:moveTo>
                    <a:cubicBezTo>
                      <a:pt x="10730" y="8661"/>
                      <a:pt x="5014" y="16127"/>
                      <a:pt x="97" y="24120"/>
                    </a:cubicBezTo>
                    <a:cubicBezTo>
                      <a:pt x="-315" y="24784"/>
                      <a:pt x="691" y="25379"/>
                      <a:pt x="1149" y="24784"/>
                    </a:cubicBezTo>
                    <a:cubicBezTo>
                      <a:pt x="6820" y="17272"/>
                      <a:pt x="11371" y="8959"/>
                      <a:pt x="15144" y="325"/>
                    </a:cubicBezTo>
                    <a:cubicBezTo>
                      <a:pt x="15281" y="27"/>
                      <a:pt x="14870" y="-133"/>
                      <a:pt x="14732" y="1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2" name="Freeform: Shape 1983">
                <a:extLst>
                  <a:ext uri="{FF2B5EF4-FFF2-40B4-BE49-F238E27FC236}">
                    <a16:creationId xmlns:a16="http://schemas.microsoft.com/office/drawing/2014/main" id="{765C7255-D635-070C-9D2C-4DE1EE9F6381}"/>
                  </a:ext>
                </a:extLst>
              </p:cNvPr>
              <p:cNvSpPr/>
              <p:nvPr/>
            </p:nvSpPr>
            <p:spPr>
              <a:xfrm>
                <a:off x="5713036" y="3945318"/>
                <a:ext cx="11661" cy="20309"/>
              </a:xfrm>
              <a:custGeom>
                <a:avLst/>
                <a:gdLst>
                  <a:gd name="connsiteX0" fmla="*/ 10918 w 11661"/>
                  <a:gd name="connsiteY0" fmla="*/ 337 h 20309"/>
                  <a:gd name="connsiteX1" fmla="*/ 79 w 11661"/>
                  <a:gd name="connsiteY1" fmla="*/ 19506 h 20309"/>
                  <a:gd name="connsiteX2" fmla="*/ 993 w 11661"/>
                  <a:gd name="connsiteY2" fmla="*/ 20078 h 20309"/>
                  <a:gd name="connsiteX3" fmla="*/ 11650 w 11661"/>
                  <a:gd name="connsiteY3" fmla="*/ 429 h 20309"/>
                  <a:gd name="connsiteX4" fmla="*/ 10895 w 11661"/>
                  <a:gd name="connsiteY4" fmla="*/ 315 h 20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1" h="20309">
                    <a:moveTo>
                      <a:pt x="10918" y="337"/>
                    </a:moveTo>
                    <a:cubicBezTo>
                      <a:pt x="9020" y="7391"/>
                      <a:pt x="3669" y="13277"/>
                      <a:pt x="79" y="19506"/>
                    </a:cubicBezTo>
                    <a:cubicBezTo>
                      <a:pt x="-264" y="20102"/>
                      <a:pt x="604" y="20628"/>
                      <a:pt x="993" y="20078"/>
                    </a:cubicBezTo>
                    <a:cubicBezTo>
                      <a:pt x="5224" y="14330"/>
                      <a:pt x="10140" y="7529"/>
                      <a:pt x="11650" y="429"/>
                    </a:cubicBezTo>
                    <a:cubicBezTo>
                      <a:pt x="11764" y="-98"/>
                      <a:pt x="11032" y="-144"/>
                      <a:pt x="10895" y="3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3" name="Freeform: Shape 1984">
                <a:extLst>
                  <a:ext uri="{FF2B5EF4-FFF2-40B4-BE49-F238E27FC236}">
                    <a16:creationId xmlns:a16="http://schemas.microsoft.com/office/drawing/2014/main" id="{7FADA398-7FA5-B257-B074-1FA75677C7DC}"/>
                  </a:ext>
                </a:extLst>
              </p:cNvPr>
              <p:cNvSpPr/>
              <p:nvPr/>
            </p:nvSpPr>
            <p:spPr>
              <a:xfrm>
                <a:off x="5718719" y="3964845"/>
                <a:ext cx="4445" cy="10826"/>
              </a:xfrm>
              <a:custGeom>
                <a:avLst/>
                <a:gdLst>
                  <a:gd name="connsiteX0" fmla="*/ 4434 w 4445"/>
                  <a:gd name="connsiteY0" fmla="*/ 277 h 10826"/>
                  <a:gd name="connsiteX1" fmla="*/ 3771 w 4445"/>
                  <a:gd name="connsiteY1" fmla="*/ 368 h 10826"/>
                  <a:gd name="connsiteX2" fmla="*/ 66 w 4445"/>
                  <a:gd name="connsiteY2" fmla="*/ 10101 h 10826"/>
                  <a:gd name="connsiteX3" fmla="*/ 890 w 4445"/>
                  <a:gd name="connsiteY3" fmla="*/ 10628 h 10826"/>
                  <a:gd name="connsiteX4" fmla="*/ 4411 w 4445"/>
                  <a:gd name="connsiteY4" fmla="*/ 277 h 1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26">
                    <a:moveTo>
                      <a:pt x="4434" y="277"/>
                    </a:moveTo>
                    <a:cubicBezTo>
                      <a:pt x="4411" y="-158"/>
                      <a:pt x="3794" y="-44"/>
                      <a:pt x="3771" y="368"/>
                    </a:cubicBezTo>
                    <a:cubicBezTo>
                      <a:pt x="3657" y="3964"/>
                      <a:pt x="1736" y="7056"/>
                      <a:pt x="66" y="10101"/>
                    </a:cubicBezTo>
                    <a:cubicBezTo>
                      <a:pt x="-231" y="10628"/>
                      <a:pt x="547" y="11109"/>
                      <a:pt x="890" y="10628"/>
                    </a:cubicBezTo>
                    <a:cubicBezTo>
                      <a:pt x="3039" y="7674"/>
                      <a:pt x="4709" y="4033"/>
                      <a:pt x="4411" y="27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4" name="Freeform: Shape 1985">
                <a:extLst>
                  <a:ext uri="{FF2B5EF4-FFF2-40B4-BE49-F238E27FC236}">
                    <a16:creationId xmlns:a16="http://schemas.microsoft.com/office/drawing/2014/main" id="{352F8C18-BBB3-DC4E-D387-53274AE455F1}"/>
                  </a:ext>
                </a:extLst>
              </p:cNvPr>
              <p:cNvSpPr/>
              <p:nvPr/>
            </p:nvSpPr>
            <p:spPr>
              <a:xfrm>
                <a:off x="5176844" y="3918829"/>
                <a:ext cx="114739" cy="25479"/>
              </a:xfrm>
              <a:custGeom>
                <a:avLst/>
                <a:gdLst>
                  <a:gd name="connsiteX0" fmla="*/ 113994 w 114739"/>
                  <a:gd name="connsiteY0" fmla="*/ 15857 h 25479"/>
                  <a:gd name="connsiteX1" fmla="*/ 83992 w 114739"/>
                  <a:gd name="connsiteY1" fmla="*/ 21857 h 25479"/>
                  <a:gd name="connsiteX2" fmla="*/ 50582 w 114739"/>
                  <a:gd name="connsiteY2" fmla="*/ 21994 h 25479"/>
                  <a:gd name="connsiteX3" fmla="*/ 525 w 114739"/>
                  <a:gd name="connsiteY3" fmla="*/ 77 h 25479"/>
                  <a:gd name="connsiteX4" fmla="*/ 90 w 114739"/>
                  <a:gd name="connsiteY4" fmla="*/ 604 h 25479"/>
                  <a:gd name="connsiteX5" fmla="*/ 114246 w 114739"/>
                  <a:gd name="connsiteY5" fmla="*/ 17276 h 25479"/>
                  <a:gd name="connsiteX6" fmla="*/ 114018 w 114739"/>
                  <a:gd name="connsiteY6" fmla="*/ 15879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39" h="25479">
                    <a:moveTo>
                      <a:pt x="113994" y="15857"/>
                    </a:moveTo>
                    <a:cubicBezTo>
                      <a:pt x="103978" y="17895"/>
                      <a:pt x="94145" y="20505"/>
                      <a:pt x="83992" y="21857"/>
                    </a:cubicBezTo>
                    <a:cubicBezTo>
                      <a:pt x="72901" y="23345"/>
                      <a:pt x="61696" y="23345"/>
                      <a:pt x="50582" y="21994"/>
                    </a:cubicBezTo>
                    <a:cubicBezTo>
                      <a:pt x="32471" y="19818"/>
                      <a:pt x="13811" y="12971"/>
                      <a:pt x="525" y="77"/>
                    </a:cubicBezTo>
                    <a:cubicBezTo>
                      <a:pt x="227" y="-198"/>
                      <a:pt x="-184" y="329"/>
                      <a:pt x="90" y="604"/>
                    </a:cubicBezTo>
                    <a:cubicBezTo>
                      <a:pt x="27829" y="30468"/>
                      <a:pt x="78618" y="29941"/>
                      <a:pt x="114246" y="17276"/>
                    </a:cubicBezTo>
                    <a:cubicBezTo>
                      <a:pt x="115001" y="17024"/>
                      <a:pt x="114863" y="15696"/>
                      <a:pt x="114018" y="1587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5" name="Freeform: Shape 1986">
                <a:extLst>
                  <a:ext uri="{FF2B5EF4-FFF2-40B4-BE49-F238E27FC236}">
                    <a16:creationId xmlns:a16="http://schemas.microsoft.com/office/drawing/2014/main" id="{058F9C1D-70C3-052B-7F62-1FFB210E5F2F}"/>
                  </a:ext>
                </a:extLst>
              </p:cNvPr>
              <p:cNvSpPr/>
              <p:nvPr/>
            </p:nvSpPr>
            <p:spPr>
              <a:xfrm>
                <a:off x="5211075" y="3954992"/>
                <a:ext cx="60052" cy="12732"/>
              </a:xfrm>
              <a:custGeom>
                <a:avLst/>
                <a:gdLst>
                  <a:gd name="connsiteX0" fmla="*/ 59479 w 60052"/>
                  <a:gd name="connsiteY0" fmla="*/ 10725 h 12732"/>
                  <a:gd name="connsiteX1" fmla="*/ 457 w 60052"/>
                  <a:gd name="connsiteY1" fmla="*/ 30 h 12732"/>
                  <a:gd name="connsiteX2" fmla="*/ 114 w 60052"/>
                  <a:gd name="connsiteY2" fmla="*/ 557 h 12732"/>
                  <a:gd name="connsiteX3" fmla="*/ 59342 w 60052"/>
                  <a:gd name="connsiteY3" fmla="*/ 12236 h 12732"/>
                  <a:gd name="connsiteX4" fmla="*/ 59479 w 60052"/>
                  <a:gd name="connsiteY4" fmla="*/ 10702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2" h="12732">
                    <a:moveTo>
                      <a:pt x="59479" y="10725"/>
                    </a:moveTo>
                    <a:cubicBezTo>
                      <a:pt x="39218" y="9626"/>
                      <a:pt x="18729" y="10610"/>
                      <a:pt x="457" y="30"/>
                    </a:cubicBezTo>
                    <a:cubicBezTo>
                      <a:pt x="160" y="-130"/>
                      <a:pt x="-183" y="396"/>
                      <a:pt x="114" y="557"/>
                    </a:cubicBezTo>
                    <a:cubicBezTo>
                      <a:pt x="16945" y="11870"/>
                      <a:pt x="39607" y="13862"/>
                      <a:pt x="59342" y="12236"/>
                    </a:cubicBezTo>
                    <a:cubicBezTo>
                      <a:pt x="60142" y="12168"/>
                      <a:pt x="60371" y="10748"/>
                      <a:pt x="59479" y="1070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6" name="Freeform: Shape 1987">
                <a:extLst>
                  <a:ext uri="{FF2B5EF4-FFF2-40B4-BE49-F238E27FC236}">
                    <a16:creationId xmlns:a16="http://schemas.microsoft.com/office/drawing/2014/main" id="{F5887877-96FE-0502-63DF-EB6F1E4BCE3A}"/>
                  </a:ext>
                </a:extLst>
              </p:cNvPr>
              <p:cNvSpPr/>
              <p:nvPr/>
            </p:nvSpPr>
            <p:spPr>
              <a:xfrm>
                <a:off x="5241912" y="3977705"/>
                <a:ext cx="39965" cy="7756"/>
              </a:xfrm>
              <a:custGeom>
                <a:avLst/>
                <a:gdLst>
                  <a:gd name="connsiteX0" fmla="*/ 39436 w 39965"/>
                  <a:gd name="connsiteY0" fmla="*/ 6242 h 7756"/>
                  <a:gd name="connsiteX1" fmla="*/ 378 w 39965"/>
                  <a:gd name="connsiteY1" fmla="*/ 13 h 7756"/>
                  <a:gd name="connsiteX2" fmla="*/ 149 w 39965"/>
                  <a:gd name="connsiteY2" fmla="*/ 493 h 7756"/>
                  <a:gd name="connsiteX3" fmla="*/ 39299 w 39965"/>
                  <a:gd name="connsiteY3" fmla="*/ 7639 h 7756"/>
                  <a:gd name="connsiteX4" fmla="*/ 39436 w 39965"/>
                  <a:gd name="connsiteY4" fmla="*/ 6242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5" h="7756">
                    <a:moveTo>
                      <a:pt x="39436" y="6242"/>
                    </a:moveTo>
                    <a:cubicBezTo>
                      <a:pt x="26081" y="5303"/>
                      <a:pt x="13207" y="4204"/>
                      <a:pt x="378" y="13"/>
                    </a:cubicBezTo>
                    <a:cubicBezTo>
                      <a:pt x="80" y="-79"/>
                      <a:pt x="-171" y="356"/>
                      <a:pt x="149" y="493"/>
                    </a:cubicBezTo>
                    <a:cubicBezTo>
                      <a:pt x="12337" y="5646"/>
                      <a:pt x="26036" y="8371"/>
                      <a:pt x="39299" y="7639"/>
                    </a:cubicBezTo>
                    <a:cubicBezTo>
                      <a:pt x="40053" y="7616"/>
                      <a:pt x="40259" y="6265"/>
                      <a:pt x="39436" y="62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7" name="Freeform: Shape 1988">
                <a:extLst>
                  <a:ext uri="{FF2B5EF4-FFF2-40B4-BE49-F238E27FC236}">
                    <a16:creationId xmlns:a16="http://schemas.microsoft.com/office/drawing/2014/main" id="{B25C819A-E144-F775-306B-A2E4173D10FA}"/>
                  </a:ext>
                </a:extLst>
              </p:cNvPr>
              <p:cNvSpPr/>
              <p:nvPr/>
            </p:nvSpPr>
            <p:spPr>
              <a:xfrm>
                <a:off x="5268743" y="3993181"/>
                <a:ext cx="52460" cy="8709"/>
              </a:xfrm>
              <a:custGeom>
                <a:avLst/>
                <a:gdLst>
                  <a:gd name="connsiteX0" fmla="*/ 51754 w 52460"/>
                  <a:gd name="connsiteY0" fmla="*/ 6041 h 8709"/>
                  <a:gd name="connsiteX1" fmla="*/ 576 w 52460"/>
                  <a:gd name="connsiteY1" fmla="*/ 18 h 8709"/>
                  <a:gd name="connsiteX2" fmla="*/ 210 w 52460"/>
                  <a:gd name="connsiteY2" fmla="*/ 751 h 8709"/>
                  <a:gd name="connsiteX3" fmla="*/ 51800 w 52460"/>
                  <a:gd name="connsiteY3" fmla="*/ 7484 h 8709"/>
                  <a:gd name="connsiteX4" fmla="*/ 51731 w 52460"/>
                  <a:gd name="connsiteY4" fmla="*/ 6041 h 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0" h="8709">
                    <a:moveTo>
                      <a:pt x="51754" y="6041"/>
                    </a:moveTo>
                    <a:cubicBezTo>
                      <a:pt x="34077" y="7392"/>
                      <a:pt x="17475" y="5606"/>
                      <a:pt x="576" y="18"/>
                    </a:cubicBezTo>
                    <a:cubicBezTo>
                      <a:pt x="119" y="-119"/>
                      <a:pt x="-247" y="568"/>
                      <a:pt x="210" y="751"/>
                    </a:cubicBezTo>
                    <a:cubicBezTo>
                      <a:pt x="16332" y="6637"/>
                      <a:pt x="34695" y="10919"/>
                      <a:pt x="51800" y="7484"/>
                    </a:cubicBezTo>
                    <a:cubicBezTo>
                      <a:pt x="52669" y="7324"/>
                      <a:pt x="52715" y="5972"/>
                      <a:pt x="51731" y="604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8" name="Freeform: Shape 1989">
                <a:extLst>
                  <a:ext uri="{FF2B5EF4-FFF2-40B4-BE49-F238E27FC236}">
                    <a16:creationId xmlns:a16="http://schemas.microsoft.com/office/drawing/2014/main" id="{9BD9E8E8-85AE-F883-08F8-A7C825BFE0A3}"/>
                  </a:ext>
                </a:extLst>
              </p:cNvPr>
              <p:cNvSpPr/>
              <p:nvPr/>
            </p:nvSpPr>
            <p:spPr>
              <a:xfrm>
                <a:off x="5277916" y="4011000"/>
                <a:ext cx="129633" cy="15060"/>
              </a:xfrm>
              <a:custGeom>
                <a:avLst/>
                <a:gdLst>
                  <a:gd name="connsiteX0" fmla="*/ 129045 w 129633"/>
                  <a:gd name="connsiteY0" fmla="*/ 10483 h 15060"/>
                  <a:gd name="connsiteX1" fmla="*/ 65770 w 129633"/>
                  <a:gd name="connsiteY1" fmla="*/ 11811 h 15060"/>
                  <a:gd name="connsiteX2" fmla="*/ 596 w 129633"/>
                  <a:gd name="connsiteY2" fmla="*/ 17 h 15060"/>
                  <a:gd name="connsiteX3" fmla="*/ 231 w 129633"/>
                  <a:gd name="connsiteY3" fmla="*/ 773 h 15060"/>
                  <a:gd name="connsiteX4" fmla="*/ 63506 w 129633"/>
                  <a:gd name="connsiteY4" fmla="*/ 14262 h 15060"/>
                  <a:gd name="connsiteX5" fmla="*/ 128930 w 129633"/>
                  <a:gd name="connsiteY5" fmla="*/ 11994 h 15060"/>
                  <a:gd name="connsiteX6" fmla="*/ 129067 w 129633"/>
                  <a:gd name="connsiteY6" fmla="*/ 10483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33" h="15060">
                    <a:moveTo>
                      <a:pt x="129045" y="10483"/>
                    </a:moveTo>
                    <a:cubicBezTo>
                      <a:pt x="107892" y="10002"/>
                      <a:pt x="86968" y="13208"/>
                      <a:pt x="65770" y="11811"/>
                    </a:cubicBezTo>
                    <a:cubicBezTo>
                      <a:pt x="43473" y="10368"/>
                      <a:pt x="22023" y="6407"/>
                      <a:pt x="596" y="17"/>
                    </a:cubicBezTo>
                    <a:cubicBezTo>
                      <a:pt x="139" y="-120"/>
                      <a:pt x="-273" y="613"/>
                      <a:pt x="231" y="773"/>
                    </a:cubicBezTo>
                    <a:cubicBezTo>
                      <a:pt x="21017" y="7918"/>
                      <a:pt x="41621" y="12338"/>
                      <a:pt x="63506" y="14262"/>
                    </a:cubicBezTo>
                    <a:cubicBezTo>
                      <a:pt x="85207" y="16163"/>
                      <a:pt x="107320" y="14376"/>
                      <a:pt x="128930" y="11994"/>
                    </a:cubicBezTo>
                    <a:cubicBezTo>
                      <a:pt x="129708" y="11903"/>
                      <a:pt x="129959" y="10483"/>
                      <a:pt x="129067" y="104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9" name="Freeform: Shape 1990">
                <a:extLst>
                  <a:ext uri="{FF2B5EF4-FFF2-40B4-BE49-F238E27FC236}">
                    <a16:creationId xmlns:a16="http://schemas.microsoft.com/office/drawing/2014/main" id="{7780B466-376B-4731-9060-650CBCA4A28F}"/>
                  </a:ext>
                </a:extLst>
              </p:cNvPr>
              <p:cNvSpPr/>
              <p:nvPr/>
            </p:nvSpPr>
            <p:spPr>
              <a:xfrm>
                <a:off x="5329263" y="4032283"/>
                <a:ext cx="32116" cy="4506"/>
              </a:xfrm>
              <a:custGeom>
                <a:avLst/>
                <a:gdLst>
                  <a:gd name="connsiteX0" fmla="*/ 31528 w 32116"/>
                  <a:gd name="connsiteY0" fmla="*/ 2758 h 4506"/>
                  <a:gd name="connsiteX1" fmla="*/ 565 w 32116"/>
                  <a:gd name="connsiteY1" fmla="*/ 9 h 4506"/>
                  <a:gd name="connsiteX2" fmla="*/ 359 w 32116"/>
                  <a:gd name="connsiteY2" fmla="*/ 972 h 4506"/>
                  <a:gd name="connsiteX3" fmla="*/ 31574 w 32116"/>
                  <a:gd name="connsiteY3" fmla="*/ 3948 h 4506"/>
                  <a:gd name="connsiteX4" fmla="*/ 31528 w 32116"/>
                  <a:gd name="connsiteY4" fmla="*/ 2758 h 4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6" h="4506">
                    <a:moveTo>
                      <a:pt x="31528" y="2758"/>
                    </a:moveTo>
                    <a:cubicBezTo>
                      <a:pt x="20940" y="3285"/>
                      <a:pt x="10947" y="2025"/>
                      <a:pt x="565" y="9"/>
                    </a:cubicBezTo>
                    <a:cubicBezTo>
                      <a:pt x="-7" y="-105"/>
                      <a:pt x="-258" y="857"/>
                      <a:pt x="359" y="972"/>
                    </a:cubicBezTo>
                    <a:cubicBezTo>
                      <a:pt x="10535" y="3285"/>
                      <a:pt x="21123" y="5598"/>
                      <a:pt x="31574" y="3948"/>
                    </a:cubicBezTo>
                    <a:cubicBezTo>
                      <a:pt x="32282" y="3811"/>
                      <a:pt x="32328" y="2712"/>
                      <a:pt x="31528" y="27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0" name="Freeform: Shape 1991">
                <a:extLst>
                  <a:ext uri="{FF2B5EF4-FFF2-40B4-BE49-F238E27FC236}">
                    <a16:creationId xmlns:a16="http://schemas.microsoft.com/office/drawing/2014/main" id="{750978AD-00D2-154E-E721-3874BF166245}"/>
                  </a:ext>
                </a:extLst>
              </p:cNvPr>
              <p:cNvSpPr/>
              <p:nvPr/>
            </p:nvSpPr>
            <p:spPr>
              <a:xfrm>
                <a:off x="5351467" y="4046304"/>
                <a:ext cx="75678" cy="7043"/>
              </a:xfrm>
              <a:custGeom>
                <a:avLst/>
                <a:gdLst>
                  <a:gd name="connsiteX0" fmla="*/ 75160 w 75678"/>
                  <a:gd name="connsiteY0" fmla="*/ 4538 h 7043"/>
                  <a:gd name="connsiteX1" fmla="*/ 39371 w 75678"/>
                  <a:gd name="connsiteY1" fmla="*/ 4240 h 7043"/>
                  <a:gd name="connsiteX2" fmla="*/ 565 w 75678"/>
                  <a:gd name="connsiteY2" fmla="*/ 4 h 7043"/>
                  <a:gd name="connsiteX3" fmla="*/ 359 w 75678"/>
                  <a:gd name="connsiteY3" fmla="*/ 943 h 7043"/>
                  <a:gd name="connsiteX4" fmla="*/ 38937 w 75678"/>
                  <a:gd name="connsiteY4" fmla="*/ 6256 h 7043"/>
                  <a:gd name="connsiteX5" fmla="*/ 75022 w 75678"/>
                  <a:gd name="connsiteY5" fmla="*/ 5935 h 7043"/>
                  <a:gd name="connsiteX6" fmla="*/ 75136 w 75678"/>
                  <a:gd name="connsiteY6" fmla="*/ 4538 h 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78" h="7043">
                    <a:moveTo>
                      <a:pt x="75160" y="4538"/>
                    </a:moveTo>
                    <a:cubicBezTo>
                      <a:pt x="63246" y="3783"/>
                      <a:pt x="51308" y="4973"/>
                      <a:pt x="39371" y="4240"/>
                    </a:cubicBezTo>
                    <a:cubicBezTo>
                      <a:pt x="26383" y="3439"/>
                      <a:pt x="13531" y="1149"/>
                      <a:pt x="565" y="4"/>
                    </a:cubicBezTo>
                    <a:cubicBezTo>
                      <a:pt x="-7" y="-65"/>
                      <a:pt x="-258" y="874"/>
                      <a:pt x="359" y="943"/>
                    </a:cubicBezTo>
                    <a:cubicBezTo>
                      <a:pt x="13256" y="2454"/>
                      <a:pt x="25994" y="5088"/>
                      <a:pt x="38937" y="6256"/>
                    </a:cubicBezTo>
                    <a:cubicBezTo>
                      <a:pt x="50782" y="7332"/>
                      <a:pt x="63222" y="7378"/>
                      <a:pt x="75022" y="5935"/>
                    </a:cubicBezTo>
                    <a:cubicBezTo>
                      <a:pt x="75754" y="5866"/>
                      <a:pt x="75983" y="4584"/>
                      <a:pt x="75136" y="453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1" name="Freeform: Shape 1992">
                <a:extLst>
                  <a:ext uri="{FF2B5EF4-FFF2-40B4-BE49-F238E27FC236}">
                    <a16:creationId xmlns:a16="http://schemas.microsoft.com/office/drawing/2014/main" id="{965DB230-CBE1-7543-97D1-351038B40431}"/>
                  </a:ext>
                </a:extLst>
              </p:cNvPr>
              <p:cNvSpPr/>
              <p:nvPr/>
            </p:nvSpPr>
            <p:spPr>
              <a:xfrm>
                <a:off x="5374066" y="4061422"/>
                <a:ext cx="49853" cy="3333"/>
              </a:xfrm>
              <a:custGeom>
                <a:avLst/>
                <a:gdLst>
                  <a:gd name="connsiteX0" fmla="*/ 49222 w 49853"/>
                  <a:gd name="connsiteY0" fmla="*/ 1 h 3333"/>
                  <a:gd name="connsiteX1" fmla="*/ 491 w 49853"/>
                  <a:gd name="connsiteY1" fmla="*/ 230 h 3333"/>
                  <a:gd name="connsiteX2" fmla="*/ 308 w 49853"/>
                  <a:gd name="connsiteY2" fmla="*/ 1055 h 3333"/>
                  <a:gd name="connsiteX3" fmla="*/ 49268 w 49853"/>
                  <a:gd name="connsiteY3" fmla="*/ 1284 h 3333"/>
                  <a:gd name="connsiteX4" fmla="*/ 49222 w 49853"/>
                  <a:gd name="connsiteY4" fmla="*/ 1 h 3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53" h="3333">
                    <a:moveTo>
                      <a:pt x="49222" y="1"/>
                    </a:moveTo>
                    <a:cubicBezTo>
                      <a:pt x="32871" y="1169"/>
                      <a:pt x="16796" y="2612"/>
                      <a:pt x="491" y="230"/>
                    </a:cubicBezTo>
                    <a:cubicBezTo>
                      <a:pt x="-12" y="162"/>
                      <a:pt x="-218" y="963"/>
                      <a:pt x="308" y="1055"/>
                    </a:cubicBezTo>
                    <a:cubicBezTo>
                      <a:pt x="16338" y="4146"/>
                      <a:pt x="33192" y="3963"/>
                      <a:pt x="49268" y="1284"/>
                    </a:cubicBezTo>
                    <a:cubicBezTo>
                      <a:pt x="50045" y="1169"/>
                      <a:pt x="50068" y="-45"/>
                      <a:pt x="49222" y="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2" name="Freeform: Shape 1993">
                <a:extLst>
                  <a:ext uri="{FF2B5EF4-FFF2-40B4-BE49-F238E27FC236}">
                    <a16:creationId xmlns:a16="http://schemas.microsoft.com/office/drawing/2014/main" id="{B1BFA251-75D7-FDEF-BBC7-4508191B3BC0}"/>
                  </a:ext>
                </a:extLst>
              </p:cNvPr>
              <p:cNvSpPr/>
              <p:nvPr/>
            </p:nvSpPr>
            <p:spPr>
              <a:xfrm>
                <a:off x="5409195" y="4069391"/>
                <a:ext cx="23290" cy="5029"/>
              </a:xfrm>
              <a:custGeom>
                <a:avLst/>
                <a:gdLst>
                  <a:gd name="connsiteX0" fmla="*/ 22463 w 23290"/>
                  <a:gd name="connsiteY0" fmla="*/ 25 h 5029"/>
                  <a:gd name="connsiteX1" fmla="*/ 555 w 23290"/>
                  <a:gd name="connsiteY1" fmla="*/ 3689 h 5029"/>
                  <a:gd name="connsiteX2" fmla="*/ 349 w 23290"/>
                  <a:gd name="connsiteY2" fmla="*/ 4628 h 5029"/>
                  <a:gd name="connsiteX3" fmla="*/ 22851 w 23290"/>
                  <a:gd name="connsiteY3" fmla="*/ 1284 h 5029"/>
                  <a:gd name="connsiteX4" fmla="*/ 22463 w 23290"/>
                  <a:gd name="connsiteY4" fmla="*/ 47 h 5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0" h="5029">
                    <a:moveTo>
                      <a:pt x="22463" y="25"/>
                    </a:moveTo>
                    <a:cubicBezTo>
                      <a:pt x="15190" y="2292"/>
                      <a:pt x="8262" y="4239"/>
                      <a:pt x="555" y="3689"/>
                    </a:cubicBezTo>
                    <a:cubicBezTo>
                      <a:pt x="-16" y="3666"/>
                      <a:pt x="-245" y="4536"/>
                      <a:pt x="349" y="4628"/>
                    </a:cubicBezTo>
                    <a:cubicBezTo>
                      <a:pt x="7941" y="5704"/>
                      <a:pt x="15922" y="4628"/>
                      <a:pt x="22851" y="1284"/>
                    </a:cubicBezTo>
                    <a:cubicBezTo>
                      <a:pt x="23606" y="940"/>
                      <a:pt x="23331" y="-250"/>
                      <a:pt x="22463" y="4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3" name="Freeform: Shape 1994">
                <a:extLst>
                  <a:ext uri="{FF2B5EF4-FFF2-40B4-BE49-F238E27FC236}">
                    <a16:creationId xmlns:a16="http://schemas.microsoft.com/office/drawing/2014/main" id="{4CDE4ED0-7BAB-EFFD-18EC-2D80C5346AE3}"/>
                  </a:ext>
                </a:extLst>
              </p:cNvPr>
              <p:cNvSpPr/>
              <p:nvPr/>
            </p:nvSpPr>
            <p:spPr>
              <a:xfrm>
                <a:off x="5140364" y="3486443"/>
                <a:ext cx="630811" cy="659636"/>
              </a:xfrm>
              <a:custGeom>
                <a:avLst/>
                <a:gdLst>
                  <a:gd name="connsiteX0" fmla="*/ 629714 w 630811"/>
                  <a:gd name="connsiteY0" fmla="*/ 486741 h 659636"/>
                  <a:gd name="connsiteX1" fmla="*/ 617457 w 630811"/>
                  <a:gd name="connsiteY1" fmla="*/ 424448 h 659636"/>
                  <a:gd name="connsiteX2" fmla="*/ 606938 w 630811"/>
                  <a:gd name="connsiteY2" fmla="*/ 395798 h 659636"/>
                  <a:gd name="connsiteX3" fmla="*/ 598271 w 630811"/>
                  <a:gd name="connsiteY3" fmla="*/ 381462 h 659636"/>
                  <a:gd name="connsiteX4" fmla="*/ 598316 w 630811"/>
                  <a:gd name="connsiteY4" fmla="*/ 366988 h 659636"/>
                  <a:gd name="connsiteX5" fmla="*/ 593903 w 630811"/>
                  <a:gd name="connsiteY5" fmla="*/ 312047 h 659636"/>
                  <a:gd name="connsiteX6" fmla="*/ 578101 w 630811"/>
                  <a:gd name="connsiteY6" fmla="*/ 261412 h 659636"/>
                  <a:gd name="connsiteX7" fmla="*/ 563992 w 630811"/>
                  <a:gd name="connsiteY7" fmla="*/ 242541 h 659636"/>
                  <a:gd name="connsiteX8" fmla="*/ 564609 w 630811"/>
                  <a:gd name="connsiteY8" fmla="*/ 237754 h 659636"/>
                  <a:gd name="connsiteX9" fmla="*/ 550729 w 630811"/>
                  <a:gd name="connsiteY9" fmla="*/ 218242 h 659636"/>
                  <a:gd name="connsiteX10" fmla="*/ 551643 w 630811"/>
                  <a:gd name="connsiteY10" fmla="*/ 212517 h 659636"/>
                  <a:gd name="connsiteX11" fmla="*/ 541353 w 630811"/>
                  <a:gd name="connsiteY11" fmla="*/ 199738 h 659636"/>
                  <a:gd name="connsiteX12" fmla="*/ 528707 w 630811"/>
                  <a:gd name="connsiteY12" fmla="*/ 173607 h 659636"/>
                  <a:gd name="connsiteX13" fmla="*/ 534493 w 630811"/>
                  <a:gd name="connsiteY13" fmla="*/ 160667 h 659636"/>
                  <a:gd name="connsiteX14" fmla="*/ 535499 w 630811"/>
                  <a:gd name="connsiteY14" fmla="*/ 105612 h 659636"/>
                  <a:gd name="connsiteX15" fmla="*/ 496829 w 630811"/>
                  <a:gd name="connsiteY15" fmla="*/ 35281 h 659636"/>
                  <a:gd name="connsiteX16" fmla="*/ 454844 w 630811"/>
                  <a:gd name="connsiteY16" fmla="*/ 9585 h 659636"/>
                  <a:gd name="connsiteX17" fmla="*/ 432342 w 630811"/>
                  <a:gd name="connsiteY17" fmla="*/ 3196 h 659636"/>
                  <a:gd name="connsiteX18" fmla="*/ 358982 w 630811"/>
                  <a:gd name="connsiteY18" fmla="*/ 10685 h 659636"/>
                  <a:gd name="connsiteX19" fmla="*/ 317683 w 630811"/>
                  <a:gd name="connsiteY19" fmla="*/ 73733 h 659636"/>
                  <a:gd name="connsiteX20" fmla="*/ 311875 w 630811"/>
                  <a:gd name="connsiteY20" fmla="*/ 86100 h 659636"/>
                  <a:gd name="connsiteX21" fmla="*/ 301218 w 630811"/>
                  <a:gd name="connsiteY21" fmla="*/ 93772 h 659636"/>
                  <a:gd name="connsiteX22" fmla="*/ 291637 w 630811"/>
                  <a:gd name="connsiteY22" fmla="*/ 86718 h 659636"/>
                  <a:gd name="connsiteX23" fmla="*/ 278076 w 630811"/>
                  <a:gd name="connsiteY23" fmla="*/ 85962 h 659636"/>
                  <a:gd name="connsiteX24" fmla="*/ 258479 w 630811"/>
                  <a:gd name="connsiteY24" fmla="*/ 83420 h 659636"/>
                  <a:gd name="connsiteX25" fmla="*/ 247960 w 630811"/>
                  <a:gd name="connsiteY25" fmla="*/ 76779 h 659636"/>
                  <a:gd name="connsiteX26" fmla="*/ 211234 w 630811"/>
                  <a:gd name="connsiteY26" fmla="*/ 68030 h 659636"/>
                  <a:gd name="connsiteX27" fmla="*/ 147067 w 630811"/>
                  <a:gd name="connsiteY27" fmla="*/ 55297 h 659636"/>
                  <a:gd name="connsiteX28" fmla="*/ 78967 w 630811"/>
                  <a:gd name="connsiteY28" fmla="*/ 89169 h 659636"/>
                  <a:gd name="connsiteX29" fmla="*/ 32294 w 630811"/>
                  <a:gd name="connsiteY29" fmla="*/ 146812 h 659636"/>
                  <a:gd name="connsiteX30" fmla="*/ 9998 w 630811"/>
                  <a:gd name="connsiteY30" fmla="*/ 223761 h 659636"/>
                  <a:gd name="connsiteX31" fmla="*/ 8191 w 630811"/>
                  <a:gd name="connsiteY31" fmla="*/ 264732 h 659636"/>
                  <a:gd name="connsiteX32" fmla="*/ 2223 w 630811"/>
                  <a:gd name="connsiteY32" fmla="*/ 308474 h 659636"/>
                  <a:gd name="connsiteX33" fmla="*/ 4281 w 630811"/>
                  <a:gd name="connsiteY33" fmla="*/ 328674 h 659636"/>
                  <a:gd name="connsiteX34" fmla="*/ 73 w 630811"/>
                  <a:gd name="connsiteY34" fmla="*/ 345300 h 659636"/>
                  <a:gd name="connsiteX35" fmla="*/ 4395 w 630811"/>
                  <a:gd name="connsiteY35" fmla="*/ 363118 h 659636"/>
                  <a:gd name="connsiteX36" fmla="*/ 988 w 630811"/>
                  <a:gd name="connsiteY36" fmla="*/ 372370 h 659636"/>
                  <a:gd name="connsiteX37" fmla="*/ 5264 w 630811"/>
                  <a:gd name="connsiteY37" fmla="*/ 383363 h 659636"/>
                  <a:gd name="connsiteX38" fmla="*/ 11576 w 630811"/>
                  <a:gd name="connsiteY38" fmla="*/ 421311 h 659636"/>
                  <a:gd name="connsiteX39" fmla="*/ 19877 w 630811"/>
                  <a:gd name="connsiteY39" fmla="*/ 424425 h 659636"/>
                  <a:gd name="connsiteX40" fmla="*/ 20517 w 630811"/>
                  <a:gd name="connsiteY40" fmla="*/ 431891 h 659636"/>
                  <a:gd name="connsiteX41" fmla="*/ 30510 w 630811"/>
                  <a:gd name="connsiteY41" fmla="*/ 449296 h 659636"/>
                  <a:gd name="connsiteX42" fmla="*/ 48370 w 630811"/>
                  <a:gd name="connsiteY42" fmla="*/ 473023 h 659636"/>
                  <a:gd name="connsiteX43" fmla="*/ 192871 w 630811"/>
                  <a:gd name="connsiteY43" fmla="*/ 578141 h 659636"/>
                  <a:gd name="connsiteX44" fmla="*/ 241739 w 630811"/>
                  <a:gd name="connsiteY44" fmla="*/ 600081 h 659636"/>
                  <a:gd name="connsiteX45" fmla="*/ 299183 w 630811"/>
                  <a:gd name="connsiteY45" fmla="*/ 619020 h 659636"/>
                  <a:gd name="connsiteX46" fmla="*/ 340620 w 630811"/>
                  <a:gd name="connsiteY46" fmla="*/ 630426 h 659636"/>
                  <a:gd name="connsiteX47" fmla="*/ 390037 w 630811"/>
                  <a:gd name="connsiteY47" fmla="*/ 647991 h 659636"/>
                  <a:gd name="connsiteX48" fmla="*/ 466964 w 630811"/>
                  <a:gd name="connsiteY48" fmla="*/ 659373 h 659636"/>
                  <a:gd name="connsiteX49" fmla="*/ 542473 w 630811"/>
                  <a:gd name="connsiteY49" fmla="*/ 645288 h 659636"/>
                  <a:gd name="connsiteX50" fmla="*/ 599757 w 630811"/>
                  <a:gd name="connsiteY50" fmla="*/ 601226 h 659636"/>
                  <a:gd name="connsiteX51" fmla="*/ 625964 w 630811"/>
                  <a:gd name="connsiteY51" fmla="*/ 550064 h 659636"/>
                  <a:gd name="connsiteX52" fmla="*/ 629737 w 630811"/>
                  <a:gd name="connsiteY52" fmla="*/ 486832 h 659636"/>
                  <a:gd name="connsiteX53" fmla="*/ 610916 w 630811"/>
                  <a:gd name="connsiteY53" fmla="*/ 517978 h 659636"/>
                  <a:gd name="connsiteX54" fmla="*/ 577301 w 630811"/>
                  <a:gd name="connsiteY54" fmla="*/ 559888 h 659636"/>
                  <a:gd name="connsiteX55" fmla="*/ 456948 w 630811"/>
                  <a:gd name="connsiteY55" fmla="*/ 597104 h 659636"/>
                  <a:gd name="connsiteX56" fmla="*/ 389214 w 630811"/>
                  <a:gd name="connsiteY56" fmla="*/ 591057 h 659636"/>
                  <a:gd name="connsiteX57" fmla="*/ 317775 w 630811"/>
                  <a:gd name="connsiteY57" fmla="*/ 572736 h 659636"/>
                  <a:gd name="connsiteX58" fmla="*/ 258822 w 630811"/>
                  <a:gd name="connsiteY58" fmla="*/ 569072 h 659636"/>
                  <a:gd name="connsiteX59" fmla="*/ 123102 w 630811"/>
                  <a:gd name="connsiteY59" fmla="*/ 428593 h 659636"/>
                  <a:gd name="connsiteX60" fmla="*/ 113246 w 630811"/>
                  <a:gd name="connsiteY60" fmla="*/ 375439 h 659636"/>
                  <a:gd name="connsiteX61" fmla="*/ 168403 w 630811"/>
                  <a:gd name="connsiteY61" fmla="*/ 305497 h 659636"/>
                  <a:gd name="connsiteX62" fmla="*/ 198428 w 630811"/>
                  <a:gd name="connsiteY62" fmla="*/ 234387 h 659636"/>
                  <a:gd name="connsiteX63" fmla="*/ 246793 w 630811"/>
                  <a:gd name="connsiteY63" fmla="*/ 208692 h 659636"/>
                  <a:gd name="connsiteX64" fmla="*/ 271445 w 630811"/>
                  <a:gd name="connsiteY64" fmla="*/ 175989 h 659636"/>
                  <a:gd name="connsiteX65" fmla="*/ 276338 w 630811"/>
                  <a:gd name="connsiteY65" fmla="*/ 156614 h 659636"/>
                  <a:gd name="connsiteX66" fmla="*/ 271993 w 630811"/>
                  <a:gd name="connsiteY66" fmla="*/ 144018 h 659636"/>
                  <a:gd name="connsiteX67" fmla="*/ 272542 w 630811"/>
                  <a:gd name="connsiteY67" fmla="*/ 129246 h 659636"/>
                  <a:gd name="connsiteX68" fmla="*/ 275012 w 630811"/>
                  <a:gd name="connsiteY68" fmla="*/ 120864 h 659636"/>
                  <a:gd name="connsiteX69" fmla="*/ 289830 w 630811"/>
                  <a:gd name="connsiteY69" fmla="*/ 134124 h 659636"/>
                  <a:gd name="connsiteX70" fmla="*/ 331381 w 630811"/>
                  <a:gd name="connsiteY70" fmla="*/ 155354 h 659636"/>
                  <a:gd name="connsiteX71" fmla="*/ 347572 w 630811"/>
                  <a:gd name="connsiteY71" fmla="*/ 174431 h 659636"/>
                  <a:gd name="connsiteX72" fmla="*/ 362984 w 630811"/>
                  <a:gd name="connsiteY72" fmla="*/ 194791 h 659636"/>
                  <a:gd name="connsiteX73" fmla="*/ 392255 w 630811"/>
                  <a:gd name="connsiteY73" fmla="*/ 211303 h 659636"/>
                  <a:gd name="connsiteX74" fmla="*/ 416038 w 630811"/>
                  <a:gd name="connsiteY74" fmla="*/ 234525 h 659636"/>
                  <a:gd name="connsiteX75" fmla="*/ 460721 w 630811"/>
                  <a:gd name="connsiteY75" fmla="*/ 244029 h 659636"/>
                  <a:gd name="connsiteX76" fmla="*/ 476934 w 630811"/>
                  <a:gd name="connsiteY76" fmla="*/ 258251 h 659636"/>
                  <a:gd name="connsiteX77" fmla="*/ 490861 w 630811"/>
                  <a:gd name="connsiteY77" fmla="*/ 264320 h 659636"/>
                  <a:gd name="connsiteX78" fmla="*/ 504879 w 630811"/>
                  <a:gd name="connsiteY78" fmla="*/ 262351 h 659636"/>
                  <a:gd name="connsiteX79" fmla="*/ 527335 w 630811"/>
                  <a:gd name="connsiteY79" fmla="*/ 259351 h 659636"/>
                  <a:gd name="connsiteX80" fmla="*/ 529667 w 630811"/>
                  <a:gd name="connsiteY80" fmla="*/ 265282 h 659636"/>
                  <a:gd name="connsiteX81" fmla="*/ 512997 w 630811"/>
                  <a:gd name="connsiteY81" fmla="*/ 288917 h 659636"/>
                  <a:gd name="connsiteX82" fmla="*/ 535590 w 630811"/>
                  <a:gd name="connsiteY82" fmla="*/ 291848 h 659636"/>
                  <a:gd name="connsiteX83" fmla="*/ 545058 w 630811"/>
                  <a:gd name="connsiteY83" fmla="*/ 311452 h 659636"/>
                  <a:gd name="connsiteX84" fmla="*/ 543068 w 630811"/>
                  <a:gd name="connsiteY84" fmla="*/ 334697 h 659636"/>
                  <a:gd name="connsiteX85" fmla="*/ 549700 w 630811"/>
                  <a:gd name="connsiteY85" fmla="*/ 332636 h 659636"/>
                  <a:gd name="connsiteX86" fmla="*/ 569366 w 630811"/>
                  <a:gd name="connsiteY86" fmla="*/ 358148 h 659636"/>
                  <a:gd name="connsiteX87" fmla="*/ 556811 w 630811"/>
                  <a:gd name="connsiteY87" fmla="*/ 404432 h 659636"/>
                  <a:gd name="connsiteX88" fmla="*/ 565456 w 630811"/>
                  <a:gd name="connsiteY88" fmla="*/ 412722 h 659636"/>
                  <a:gd name="connsiteX89" fmla="*/ 561362 w 630811"/>
                  <a:gd name="connsiteY89" fmla="*/ 421563 h 659636"/>
                  <a:gd name="connsiteX90" fmla="*/ 564541 w 630811"/>
                  <a:gd name="connsiteY90" fmla="*/ 421402 h 659636"/>
                  <a:gd name="connsiteX91" fmla="*/ 569297 w 630811"/>
                  <a:gd name="connsiteY91" fmla="*/ 434067 h 659636"/>
                  <a:gd name="connsiteX92" fmla="*/ 565273 w 630811"/>
                  <a:gd name="connsiteY92" fmla="*/ 445540 h 659636"/>
                  <a:gd name="connsiteX93" fmla="*/ 568703 w 630811"/>
                  <a:gd name="connsiteY93" fmla="*/ 445243 h 659636"/>
                  <a:gd name="connsiteX94" fmla="*/ 574763 w 630811"/>
                  <a:gd name="connsiteY94" fmla="*/ 452526 h 659636"/>
                  <a:gd name="connsiteX95" fmla="*/ 573894 w 630811"/>
                  <a:gd name="connsiteY95" fmla="*/ 457472 h 659636"/>
                  <a:gd name="connsiteX96" fmla="*/ 580594 w 630811"/>
                  <a:gd name="connsiteY96" fmla="*/ 457678 h 659636"/>
                  <a:gd name="connsiteX97" fmla="*/ 583704 w 630811"/>
                  <a:gd name="connsiteY97" fmla="*/ 467778 h 659636"/>
                  <a:gd name="connsiteX98" fmla="*/ 580228 w 630811"/>
                  <a:gd name="connsiteY98" fmla="*/ 477809 h 659636"/>
                  <a:gd name="connsiteX99" fmla="*/ 583338 w 630811"/>
                  <a:gd name="connsiteY99" fmla="*/ 477763 h 659636"/>
                  <a:gd name="connsiteX100" fmla="*/ 584482 w 630811"/>
                  <a:gd name="connsiteY100" fmla="*/ 485252 h 659636"/>
                  <a:gd name="connsiteX101" fmla="*/ 582400 w 630811"/>
                  <a:gd name="connsiteY101" fmla="*/ 495878 h 659636"/>
                  <a:gd name="connsiteX102" fmla="*/ 595710 w 630811"/>
                  <a:gd name="connsiteY102" fmla="*/ 489031 h 659636"/>
                  <a:gd name="connsiteX103" fmla="*/ 608310 w 630811"/>
                  <a:gd name="connsiteY103" fmla="*/ 500001 h 659636"/>
                  <a:gd name="connsiteX104" fmla="*/ 610962 w 630811"/>
                  <a:gd name="connsiteY104" fmla="*/ 517887 h 65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30811" h="659636">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146" y="631387"/>
                      <a:pt x="366460" y="641853"/>
                      <a:pt x="390037" y="647991"/>
                    </a:cubicBezTo>
                    <a:cubicBezTo>
                      <a:pt x="419010" y="655502"/>
                      <a:pt x="437419" y="657426"/>
                      <a:pt x="466964" y="659373"/>
                    </a:cubicBezTo>
                    <a:cubicBezTo>
                      <a:pt x="504399" y="661846"/>
                      <a:pt x="539958" y="646136"/>
                      <a:pt x="542473" y="645288"/>
                    </a:cubicBezTo>
                    <a:cubicBezTo>
                      <a:pt x="544852" y="644487"/>
                      <a:pt x="580159" y="627723"/>
                      <a:pt x="599757" y="601226"/>
                    </a:cubicBezTo>
                    <a:cubicBezTo>
                      <a:pt x="616976" y="577935"/>
                      <a:pt x="625278" y="552697"/>
                      <a:pt x="625964" y="550064"/>
                    </a:cubicBezTo>
                    <a:cubicBezTo>
                      <a:pt x="631132" y="529727"/>
                      <a:pt x="631772" y="508199"/>
                      <a:pt x="629737" y="486832"/>
                    </a:cubicBezTo>
                    <a:close/>
                    <a:moveTo>
                      <a:pt x="610916" y="517978"/>
                    </a:moveTo>
                    <a:cubicBezTo>
                      <a:pt x="609339" y="523085"/>
                      <a:pt x="609041" y="534559"/>
                      <a:pt x="577301" y="559888"/>
                    </a:cubicBezTo>
                    <a:cubicBezTo>
                      <a:pt x="547253" y="583866"/>
                      <a:pt x="493628" y="585744"/>
                      <a:pt x="456948" y="597104"/>
                    </a:cubicBezTo>
                    <a:cubicBezTo>
                      <a:pt x="439088" y="602646"/>
                      <a:pt x="407028" y="596783"/>
                      <a:pt x="389214" y="591057"/>
                    </a:cubicBezTo>
                    <a:cubicBezTo>
                      <a:pt x="353951" y="579744"/>
                      <a:pt x="336001" y="568934"/>
                      <a:pt x="317775" y="572736"/>
                    </a:cubicBezTo>
                    <a:cubicBezTo>
                      <a:pt x="298040" y="576859"/>
                      <a:pt x="277230" y="577271"/>
                      <a:pt x="258822" y="569072"/>
                    </a:cubicBezTo>
                    <a:cubicBezTo>
                      <a:pt x="201675" y="543628"/>
                      <a:pt x="145535" y="485229"/>
                      <a:pt x="123102" y="428593"/>
                    </a:cubicBezTo>
                    <a:cubicBezTo>
                      <a:pt x="119695" y="420028"/>
                      <a:pt x="105745" y="415379"/>
                      <a:pt x="113246" y="375439"/>
                    </a:cubicBezTo>
                    <a:cubicBezTo>
                      <a:pt x="120243" y="338178"/>
                      <a:pt x="136868" y="335956"/>
                      <a:pt x="168403" y="305497"/>
                    </a:cubicBezTo>
                    <a:cubicBezTo>
                      <a:pt x="197536" y="259763"/>
                      <a:pt x="168243" y="258434"/>
                      <a:pt x="198428" y="234387"/>
                    </a:cubicBezTo>
                    <a:cubicBezTo>
                      <a:pt x="231678" y="207890"/>
                      <a:pt x="241420" y="212791"/>
                      <a:pt x="246793" y="208692"/>
                    </a:cubicBezTo>
                    <a:cubicBezTo>
                      <a:pt x="270278" y="190852"/>
                      <a:pt x="270004" y="181347"/>
                      <a:pt x="271445" y="175989"/>
                    </a:cubicBezTo>
                    <a:cubicBezTo>
                      <a:pt x="273160" y="169622"/>
                      <a:pt x="276659" y="163370"/>
                      <a:pt x="276338" y="156614"/>
                    </a:cubicBezTo>
                    <a:cubicBezTo>
                      <a:pt x="276087" y="151278"/>
                      <a:pt x="274212" y="148598"/>
                      <a:pt x="271993" y="144018"/>
                    </a:cubicBezTo>
                    <a:cubicBezTo>
                      <a:pt x="269981" y="139896"/>
                      <a:pt x="271262" y="133712"/>
                      <a:pt x="272542" y="129246"/>
                    </a:cubicBezTo>
                    <a:cubicBezTo>
                      <a:pt x="273206" y="126979"/>
                      <a:pt x="272177" y="121437"/>
                      <a:pt x="275012" y="120864"/>
                    </a:cubicBezTo>
                    <a:cubicBezTo>
                      <a:pt x="281255" y="119651"/>
                      <a:pt x="284319" y="134079"/>
                      <a:pt x="289830" y="134124"/>
                    </a:cubicBezTo>
                    <a:cubicBezTo>
                      <a:pt x="311006" y="134353"/>
                      <a:pt x="327837" y="149881"/>
                      <a:pt x="331381" y="155354"/>
                    </a:cubicBezTo>
                    <a:cubicBezTo>
                      <a:pt x="337350" y="164606"/>
                      <a:pt x="338745" y="169690"/>
                      <a:pt x="347572" y="174431"/>
                    </a:cubicBezTo>
                    <a:cubicBezTo>
                      <a:pt x="363145" y="182790"/>
                      <a:pt x="352031" y="182836"/>
                      <a:pt x="362984" y="194791"/>
                    </a:cubicBezTo>
                    <a:cubicBezTo>
                      <a:pt x="367741" y="199967"/>
                      <a:pt x="385761" y="209791"/>
                      <a:pt x="392255" y="211303"/>
                    </a:cubicBezTo>
                    <a:cubicBezTo>
                      <a:pt x="396371" y="212265"/>
                      <a:pt x="402980" y="232739"/>
                      <a:pt x="416038" y="234525"/>
                    </a:cubicBezTo>
                    <a:cubicBezTo>
                      <a:pt x="426099" y="235899"/>
                      <a:pt x="450911" y="240205"/>
                      <a:pt x="460721" y="244029"/>
                    </a:cubicBezTo>
                    <a:cubicBezTo>
                      <a:pt x="467559" y="246686"/>
                      <a:pt x="471537" y="253648"/>
                      <a:pt x="476934" y="258251"/>
                    </a:cubicBezTo>
                    <a:cubicBezTo>
                      <a:pt x="481028" y="261732"/>
                      <a:pt x="485327" y="264457"/>
                      <a:pt x="490861" y="264320"/>
                    </a:cubicBezTo>
                    <a:cubicBezTo>
                      <a:pt x="495594" y="264183"/>
                      <a:pt x="500237" y="263290"/>
                      <a:pt x="504879" y="262351"/>
                    </a:cubicBezTo>
                    <a:cubicBezTo>
                      <a:pt x="509887" y="261366"/>
                      <a:pt x="522967" y="255045"/>
                      <a:pt x="527335" y="259351"/>
                    </a:cubicBezTo>
                    <a:cubicBezTo>
                      <a:pt x="529050" y="261045"/>
                      <a:pt x="529690" y="263106"/>
                      <a:pt x="529667" y="265282"/>
                    </a:cubicBezTo>
                    <a:cubicBezTo>
                      <a:pt x="533509" y="263106"/>
                      <a:pt x="508766" y="290107"/>
                      <a:pt x="512997" y="288917"/>
                    </a:cubicBezTo>
                    <a:cubicBezTo>
                      <a:pt x="520635" y="286764"/>
                      <a:pt x="529073" y="286809"/>
                      <a:pt x="535590" y="291848"/>
                    </a:cubicBezTo>
                    <a:cubicBezTo>
                      <a:pt x="541513" y="296428"/>
                      <a:pt x="543983" y="304329"/>
                      <a:pt x="545058" y="311452"/>
                    </a:cubicBezTo>
                    <a:cubicBezTo>
                      <a:pt x="546292" y="319719"/>
                      <a:pt x="545423" y="327460"/>
                      <a:pt x="543068" y="334697"/>
                    </a:cubicBezTo>
                    <a:cubicBezTo>
                      <a:pt x="545240" y="333781"/>
                      <a:pt x="547459" y="333071"/>
                      <a:pt x="549700" y="332636"/>
                    </a:cubicBezTo>
                    <a:cubicBezTo>
                      <a:pt x="565273" y="329750"/>
                      <a:pt x="569091" y="345735"/>
                      <a:pt x="569366" y="358148"/>
                    </a:cubicBezTo>
                    <a:cubicBezTo>
                      <a:pt x="569732" y="375347"/>
                      <a:pt x="564930" y="390760"/>
                      <a:pt x="556811" y="404432"/>
                    </a:cubicBezTo>
                    <a:cubicBezTo>
                      <a:pt x="561522" y="404341"/>
                      <a:pt x="566256" y="407272"/>
                      <a:pt x="565456" y="412722"/>
                    </a:cubicBezTo>
                    <a:cubicBezTo>
                      <a:pt x="564998" y="415883"/>
                      <a:pt x="563398" y="418837"/>
                      <a:pt x="561362" y="421563"/>
                    </a:cubicBezTo>
                    <a:cubicBezTo>
                      <a:pt x="562414" y="421334"/>
                      <a:pt x="563466" y="421242"/>
                      <a:pt x="564541" y="421402"/>
                    </a:cubicBezTo>
                    <a:cubicBezTo>
                      <a:pt x="569869" y="422089"/>
                      <a:pt x="569823" y="430219"/>
                      <a:pt x="569297" y="434067"/>
                    </a:cubicBezTo>
                    <a:cubicBezTo>
                      <a:pt x="568771" y="438029"/>
                      <a:pt x="567308" y="441853"/>
                      <a:pt x="565273" y="445540"/>
                    </a:cubicBezTo>
                    <a:cubicBezTo>
                      <a:pt x="566393" y="445151"/>
                      <a:pt x="567537" y="445014"/>
                      <a:pt x="568703" y="445243"/>
                    </a:cubicBezTo>
                    <a:cubicBezTo>
                      <a:pt x="572110" y="445884"/>
                      <a:pt x="574808" y="448930"/>
                      <a:pt x="574763" y="452526"/>
                    </a:cubicBezTo>
                    <a:cubicBezTo>
                      <a:pt x="574740" y="454174"/>
                      <a:pt x="574420" y="455823"/>
                      <a:pt x="573894" y="457472"/>
                    </a:cubicBezTo>
                    <a:cubicBezTo>
                      <a:pt x="576020" y="456488"/>
                      <a:pt x="578307" y="456282"/>
                      <a:pt x="580594" y="457678"/>
                    </a:cubicBezTo>
                    <a:cubicBezTo>
                      <a:pt x="583635" y="459533"/>
                      <a:pt x="584298" y="464618"/>
                      <a:pt x="583704" y="467778"/>
                    </a:cubicBezTo>
                    <a:cubicBezTo>
                      <a:pt x="583064" y="471259"/>
                      <a:pt x="581829" y="474580"/>
                      <a:pt x="580228" y="477809"/>
                    </a:cubicBezTo>
                    <a:cubicBezTo>
                      <a:pt x="581257" y="477214"/>
                      <a:pt x="582355" y="476984"/>
                      <a:pt x="583338" y="477763"/>
                    </a:cubicBezTo>
                    <a:cubicBezTo>
                      <a:pt x="585328" y="479366"/>
                      <a:pt x="584733" y="483099"/>
                      <a:pt x="584482" y="485252"/>
                    </a:cubicBezTo>
                    <a:cubicBezTo>
                      <a:pt x="584115" y="488435"/>
                      <a:pt x="583453" y="492214"/>
                      <a:pt x="582400" y="495878"/>
                    </a:cubicBezTo>
                    <a:cubicBezTo>
                      <a:pt x="585602" y="491619"/>
                      <a:pt x="590107" y="487885"/>
                      <a:pt x="595710" y="489031"/>
                    </a:cubicBezTo>
                    <a:cubicBezTo>
                      <a:pt x="601403" y="490153"/>
                      <a:pt x="605794" y="494985"/>
                      <a:pt x="608310" y="500001"/>
                    </a:cubicBezTo>
                    <a:cubicBezTo>
                      <a:pt x="610962" y="505314"/>
                      <a:pt x="612769" y="512024"/>
                      <a:pt x="610962" y="5178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4" name="Freeform: Shape 1995">
                <a:extLst>
                  <a:ext uri="{FF2B5EF4-FFF2-40B4-BE49-F238E27FC236}">
                    <a16:creationId xmlns:a16="http://schemas.microsoft.com/office/drawing/2014/main" id="{3CECDF5A-0FD6-8172-8CB1-F3E068A6A5C8}"/>
                  </a:ext>
                </a:extLst>
              </p:cNvPr>
              <p:cNvSpPr/>
              <p:nvPr/>
            </p:nvSpPr>
            <p:spPr>
              <a:xfrm>
                <a:off x="5722097" y="3818414"/>
                <a:ext cx="44938" cy="132646"/>
              </a:xfrm>
              <a:custGeom>
                <a:avLst/>
                <a:gdLst>
                  <a:gd name="connsiteX0" fmla="*/ 2931 w 44938"/>
                  <a:gd name="connsiteY0" fmla="*/ 62338 h 132646"/>
                  <a:gd name="connsiteX1" fmla="*/ 32865 w 44938"/>
                  <a:gd name="connsiteY1" fmla="*/ 95706 h 132646"/>
                  <a:gd name="connsiteX2" fmla="*/ 44939 w 44938"/>
                  <a:gd name="connsiteY2" fmla="*/ 132646 h 132646"/>
                  <a:gd name="connsiteX3" fmla="*/ 35723 w 44938"/>
                  <a:gd name="connsiteY3" fmla="*/ 92500 h 132646"/>
                  <a:gd name="connsiteX4" fmla="*/ 25204 w 44938"/>
                  <a:gd name="connsiteY4" fmla="*/ 63850 h 132646"/>
                  <a:gd name="connsiteX5" fmla="*/ 16537 w 44938"/>
                  <a:gd name="connsiteY5" fmla="*/ 49513 h 132646"/>
                  <a:gd name="connsiteX6" fmla="*/ 16583 w 44938"/>
                  <a:gd name="connsiteY6" fmla="*/ 35039 h 132646"/>
                  <a:gd name="connsiteX7" fmla="*/ 14913 w 44938"/>
                  <a:gd name="connsiteY7" fmla="*/ 138 h 132646"/>
                  <a:gd name="connsiteX8" fmla="*/ 14639 w 44938"/>
                  <a:gd name="connsiteY8" fmla="*/ 0 h 132646"/>
                  <a:gd name="connsiteX9" fmla="*/ 12535 w 44938"/>
                  <a:gd name="connsiteY9" fmla="*/ 13718 h 132646"/>
                  <a:gd name="connsiteX10" fmla="*/ 3640 w 44938"/>
                  <a:gd name="connsiteY10" fmla="*/ 46216 h 132646"/>
                  <a:gd name="connsiteX11" fmla="*/ 438 w 44938"/>
                  <a:gd name="connsiteY11" fmla="*/ 60369 h 132646"/>
                  <a:gd name="connsiteX12" fmla="*/ 2954 w 44938"/>
                  <a:gd name="connsiteY12" fmla="*/ 62361 h 13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8" h="132646">
                    <a:moveTo>
                      <a:pt x="2931" y="62338"/>
                    </a:moveTo>
                    <a:cubicBezTo>
                      <a:pt x="14936" y="71682"/>
                      <a:pt x="26393" y="81530"/>
                      <a:pt x="32865" y="95706"/>
                    </a:cubicBezTo>
                    <a:cubicBezTo>
                      <a:pt x="38284" y="107569"/>
                      <a:pt x="42355" y="119936"/>
                      <a:pt x="44939" y="132646"/>
                    </a:cubicBezTo>
                    <a:cubicBezTo>
                      <a:pt x="42561" y="118905"/>
                      <a:pt x="39313" y="105416"/>
                      <a:pt x="35723" y="92500"/>
                    </a:cubicBezTo>
                    <a:cubicBezTo>
                      <a:pt x="32979" y="82698"/>
                      <a:pt x="29046" y="73262"/>
                      <a:pt x="25204" y="63850"/>
                    </a:cubicBezTo>
                    <a:cubicBezTo>
                      <a:pt x="22963" y="58399"/>
                      <a:pt x="19921" y="53888"/>
                      <a:pt x="16537" y="49513"/>
                    </a:cubicBezTo>
                    <a:cubicBezTo>
                      <a:pt x="16652" y="44658"/>
                      <a:pt x="16652" y="39826"/>
                      <a:pt x="16583" y="35039"/>
                    </a:cubicBezTo>
                    <a:cubicBezTo>
                      <a:pt x="16446" y="23429"/>
                      <a:pt x="16034" y="11749"/>
                      <a:pt x="14913" y="138"/>
                    </a:cubicBezTo>
                    <a:cubicBezTo>
                      <a:pt x="14822" y="115"/>
                      <a:pt x="14731" y="46"/>
                      <a:pt x="14639" y="0"/>
                    </a:cubicBezTo>
                    <a:cubicBezTo>
                      <a:pt x="14227" y="4535"/>
                      <a:pt x="13679" y="9046"/>
                      <a:pt x="12535" y="13718"/>
                    </a:cubicBezTo>
                    <a:cubicBezTo>
                      <a:pt x="9883" y="24596"/>
                      <a:pt x="7093" y="35543"/>
                      <a:pt x="3640" y="46216"/>
                    </a:cubicBezTo>
                    <a:cubicBezTo>
                      <a:pt x="2839" y="48643"/>
                      <a:pt x="-1345" y="57186"/>
                      <a:pt x="438" y="60369"/>
                    </a:cubicBezTo>
                    <a:cubicBezTo>
                      <a:pt x="1147" y="60987"/>
                      <a:pt x="1993" y="61605"/>
                      <a:pt x="2954" y="6236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5" name="Freeform: Shape 1996">
                <a:extLst>
                  <a:ext uri="{FF2B5EF4-FFF2-40B4-BE49-F238E27FC236}">
                    <a16:creationId xmlns:a16="http://schemas.microsoft.com/office/drawing/2014/main" id="{A7BE6E12-6BA3-C5F6-D995-BADCEEFDF101}"/>
                  </a:ext>
                </a:extLst>
              </p:cNvPr>
              <p:cNvSpPr/>
              <p:nvPr/>
            </p:nvSpPr>
            <p:spPr>
              <a:xfrm>
                <a:off x="5140341" y="3486443"/>
                <a:ext cx="630559" cy="659311"/>
              </a:xfrm>
              <a:custGeom>
                <a:avLst/>
                <a:gdLst>
                  <a:gd name="connsiteX0" fmla="*/ 630560 w 630559"/>
                  <a:gd name="connsiteY0" fmla="*/ 518207 h 659311"/>
                  <a:gd name="connsiteX1" fmla="*/ 458778 w 630559"/>
                  <a:gd name="connsiteY1" fmla="*/ 621745 h 659311"/>
                  <a:gd name="connsiteX2" fmla="*/ 325161 w 630559"/>
                  <a:gd name="connsiteY2" fmla="*/ 589477 h 659311"/>
                  <a:gd name="connsiteX3" fmla="*/ 280500 w 630559"/>
                  <a:gd name="connsiteY3" fmla="*/ 593302 h 659311"/>
                  <a:gd name="connsiteX4" fmla="*/ 85964 w 630559"/>
                  <a:gd name="connsiteY4" fmla="*/ 338201 h 659311"/>
                  <a:gd name="connsiteX5" fmla="*/ 178556 w 630559"/>
                  <a:gd name="connsiteY5" fmla="*/ 219502 h 659311"/>
                  <a:gd name="connsiteX6" fmla="*/ 256627 w 630559"/>
                  <a:gd name="connsiteY6" fmla="*/ 164584 h 659311"/>
                  <a:gd name="connsiteX7" fmla="*/ 263464 w 630559"/>
                  <a:gd name="connsiteY7" fmla="*/ 110146 h 659311"/>
                  <a:gd name="connsiteX8" fmla="*/ 281758 w 630559"/>
                  <a:gd name="connsiteY8" fmla="*/ 111795 h 659311"/>
                  <a:gd name="connsiteX9" fmla="*/ 288802 w 630559"/>
                  <a:gd name="connsiteY9" fmla="*/ 118551 h 659311"/>
                  <a:gd name="connsiteX10" fmla="*/ 309085 w 630559"/>
                  <a:gd name="connsiteY10" fmla="*/ 122101 h 659311"/>
                  <a:gd name="connsiteX11" fmla="*/ 340163 w 630559"/>
                  <a:gd name="connsiteY11" fmla="*/ 140033 h 659311"/>
                  <a:gd name="connsiteX12" fmla="*/ 380753 w 630559"/>
                  <a:gd name="connsiteY12" fmla="*/ 175714 h 659311"/>
                  <a:gd name="connsiteX13" fmla="*/ 418850 w 630559"/>
                  <a:gd name="connsiteY13" fmla="*/ 195089 h 659311"/>
                  <a:gd name="connsiteX14" fmla="*/ 436344 w 630559"/>
                  <a:gd name="connsiteY14" fmla="*/ 211807 h 659311"/>
                  <a:gd name="connsiteX15" fmla="*/ 474762 w 630559"/>
                  <a:gd name="connsiteY15" fmla="*/ 218128 h 659311"/>
                  <a:gd name="connsiteX16" fmla="*/ 498864 w 630559"/>
                  <a:gd name="connsiteY16" fmla="*/ 236243 h 659311"/>
                  <a:gd name="connsiteX17" fmla="*/ 521595 w 630559"/>
                  <a:gd name="connsiteY17" fmla="*/ 236151 h 659311"/>
                  <a:gd name="connsiteX18" fmla="*/ 565090 w 630559"/>
                  <a:gd name="connsiteY18" fmla="*/ 259144 h 659311"/>
                  <a:gd name="connsiteX19" fmla="*/ 581646 w 630559"/>
                  <a:gd name="connsiteY19" fmla="*/ 269244 h 659311"/>
                  <a:gd name="connsiteX20" fmla="*/ 578102 w 630559"/>
                  <a:gd name="connsiteY20" fmla="*/ 261412 h 659311"/>
                  <a:gd name="connsiteX21" fmla="*/ 563992 w 630559"/>
                  <a:gd name="connsiteY21" fmla="*/ 242541 h 659311"/>
                  <a:gd name="connsiteX22" fmla="*/ 564609 w 630559"/>
                  <a:gd name="connsiteY22" fmla="*/ 237754 h 659311"/>
                  <a:gd name="connsiteX23" fmla="*/ 550729 w 630559"/>
                  <a:gd name="connsiteY23" fmla="*/ 218242 h 659311"/>
                  <a:gd name="connsiteX24" fmla="*/ 551644 w 630559"/>
                  <a:gd name="connsiteY24" fmla="*/ 212517 h 659311"/>
                  <a:gd name="connsiteX25" fmla="*/ 541353 w 630559"/>
                  <a:gd name="connsiteY25" fmla="*/ 199738 h 659311"/>
                  <a:gd name="connsiteX26" fmla="*/ 528707 w 630559"/>
                  <a:gd name="connsiteY26" fmla="*/ 173607 h 659311"/>
                  <a:gd name="connsiteX27" fmla="*/ 534493 w 630559"/>
                  <a:gd name="connsiteY27" fmla="*/ 160667 h 659311"/>
                  <a:gd name="connsiteX28" fmla="*/ 535499 w 630559"/>
                  <a:gd name="connsiteY28" fmla="*/ 105612 h 659311"/>
                  <a:gd name="connsiteX29" fmla="*/ 496829 w 630559"/>
                  <a:gd name="connsiteY29" fmla="*/ 35281 h 659311"/>
                  <a:gd name="connsiteX30" fmla="*/ 454844 w 630559"/>
                  <a:gd name="connsiteY30" fmla="*/ 9585 h 659311"/>
                  <a:gd name="connsiteX31" fmla="*/ 432342 w 630559"/>
                  <a:gd name="connsiteY31" fmla="*/ 3196 h 659311"/>
                  <a:gd name="connsiteX32" fmla="*/ 358983 w 630559"/>
                  <a:gd name="connsiteY32" fmla="*/ 10685 h 659311"/>
                  <a:gd name="connsiteX33" fmla="*/ 317684 w 630559"/>
                  <a:gd name="connsiteY33" fmla="*/ 73733 h 659311"/>
                  <a:gd name="connsiteX34" fmla="*/ 311875 w 630559"/>
                  <a:gd name="connsiteY34" fmla="*/ 86100 h 659311"/>
                  <a:gd name="connsiteX35" fmla="*/ 301219 w 630559"/>
                  <a:gd name="connsiteY35" fmla="*/ 93772 h 659311"/>
                  <a:gd name="connsiteX36" fmla="*/ 291637 w 630559"/>
                  <a:gd name="connsiteY36" fmla="*/ 86718 h 659311"/>
                  <a:gd name="connsiteX37" fmla="*/ 278076 w 630559"/>
                  <a:gd name="connsiteY37" fmla="*/ 85962 h 659311"/>
                  <a:gd name="connsiteX38" fmla="*/ 258479 w 630559"/>
                  <a:gd name="connsiteY38" fmla="*/ 83420 h 659311"/>
                  <a:gd name="connsiteX39" fmla="*/ 247959 w 630559"/>
                  <a:gd name="connsiteY39" fmla="*/ 76779 h 659311"/>
                  <a:gd name="connsiteX40" fmla="*/ 211234 w 630559"/>
                  <a:gd name="connsiteY40" fmla="*/ 68030 h 659311"/>
                  <a:gd name="connsiteX41" fmla="*/ 147067 w 630559"/>
                  <a:gd name="connsiteY41" fmla="*/ 55297 h 659311"/>
                  <a:gd name="connsiteX42" fmla="*/ 78967 w 630559"/>
                  <a:gd name="connsiteY42" fmla="*/ 89169 h 659311"/>
                  <a:gd name="connsiteX43" fmla="*/ 32294 w 630559"/>
                  <a:gd name="connsiteY43" fmla="*/ 146812 h 659311"/>
                  <a:gd name="connsiteX44" fmla="*/ 9998 w 630559"/>
                  <a:gd name="connsiteY44" fmla="*/ 223761 h 659311"/>
                  <a:gd name="connsiteX45" fmla="*/ 8191 w 630559"/>
                  <a:gd name="connsiteY45" fmla="*/ 264732 h 659311"/>
                  <a:gd name="connsiteX46" fmla="*/ 2223 w 630559"/>
                  <a:gd name="connsiteY46" fmla="*/ 308474 h 659311"/>
                  <a:gd name="connsiteX47" fmla="*/ 4281 w 630559"/>
                  <a:gd name="connsiteY47" fmla="*/ 328674 h 659311"/>
                  <a:gd name="connsiteX48" fmla="*/ 73 w 630559"/>
                  <a:gd name="connsiteY48" fmla="*/ 345300 h 659311"/>
                  <a:gd name="connsiteX49" fmla="*/ 4395 w 630559"/>
                  <a:gd name="connsiteY49" fmla="*/ 363118 h 659311"/>
                  <a:gd name="connsiteX50" fmla="*/ 988 w 630559"/>
                  <a:gd name="connsiteY50" fmla="*/ 372370 h 659311"/>
                  <a:gd name="connsiteX51" fmla="*/ 5264 w 630559"/>
                  <a:gd name="connsiteY51" fmla="*/ 383363 h 659311"/>
                  <a:gd name="connsiteX52" fmla="*/ 11576 w 630559"/>
                  <a:gd name="connsiteY52" fmla="*/ 421311 h 659311"/>
                  <a:gd name="connsiteX53" fmla="*/ 19877 w 630559"/>
                  <a:gd name="connsiteY53" fmla="*/ 424425 h 659311"/>
                  <a:gd name="connsiteX54" fmla="*/ 20517 w 630559"/>
                  <a:gd name="connsiteY54" fmla="*/ 431891 h 659311"/>
                  <a:gd name="connsiteX55" fmla="*/ 30510 w 630559"/>
                  <a:gd name="connsiteY55" fmla="*/ 449296 h 659311"/>
                  <a:gd name="connsiteX56" fmla="*/ 48370 w 630559"/>
                  <a:gd name="connsiteY56" fmla="*/ 473023 h 659311"/>
                  <a:gd name="connsiteX57" fmla="*/ 192871 w 630559"/>
                  <a:gd name="connsiteY57" fmla="*/ 578141 h 659311"/>
                  <a:gd name="connsiteX58" fmla="*/ 241740 w 630559"/>
                  <a:gd name="connsiteY58" fmla="*/ 600081 h 659311"/>
                  <a:gd name="connsiteX59" fmla="*/ 299183 w 630559"/>
                  <a:gd name="connsiteY59" fmla="*/ 619020 h 659311"/>
                  <a:gd name="connsiteX60" fmla="*/ 340025 w 630559"/>
                  <a:gd name="connsiteY60" fmla="*/ 630654 h 659311"/>
                  <a:gd name="connsiteX61" fmla="*/ 427860 w 630559"/>
                  <a:gd name="connsiteY61" fmla="*/ 655961 h 659311"/>
                  <a:gd name="connsiteX62" fmla="*/ 509453 w 630559"/>
                  <a:gd name="connsiteY62" fmla="*/ 655869 h 659311"/>
                  <a:gd name="connsiteX63" fmla="*/ 567331 w 630559"/>
                  <a:gd name="connsiteY63" fmla="*/ 631525 h 659311"/>
                  <a:gd name="connsiteX64" fmla="*/ 600740 w 630559"/>
                  <a:gd name="connsiteY64" fmla="*/ 599829 h 659311"/>
                  <a:gd name="connsiteX65" fmla="*/ 621985 w 630559"/>
                  <a:gd name="connsiteY65" fmla="*/ 563552 h 659311"/>
                  <a:gd name="connsiteX66" fmla="*/ 630514 w 630559"/>
                  <a:gd name="connsiteY66" fmla="*/ 518276 h 6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0559" h="659311">
                    <a:moveTo>
                      <a:pt x="630560" y="518207"/>
                    </a:moveTo>
                    <a:cubicBezTo>
                      <a:pt x="629806" y="523452"/>
                      <a:pt x="593080" y="611509"/>
                      <a:pt x="458778" y="621745"/>
                    </a:cubicBezTo>
                    <a:cubicBezTo>
                      <a:pt x="399687" y="626257"/>
                      <a:pt x="413591" y="600241"/>
                      <a:pt x="325161" y="589477"/>
                    </a:cubicBezTo>
                    <a:cubicBezTo>
                      <a:pt x="294244" y="590897"/>
                      <a:pt x="287521" y="595271"/>
                      <a:pt x="280500" y="593302"/>
                    </a:cubicBezTo>
                    <a:cubicBezTo>
                      <a:pt x="162960" y="559820"/>
                      <a:pt x="3709" y="398959"/>
                      <a:pt x="85964" y="338201"/>
                    </a:cubicBezTo>
                    <a:cubicBezTo>
                      <a:pt x="102063" y="326315"/>
                      <a:pt x="140984" y="291275"/>
                      <a:pt x="178556" y="219502"/>
                    </a:cubicBezTo>
                    <a:cubicBezTo>
                      <a:pt x="185005" y="207158"/>
                      <a:pt x="228705" y="217876"/>
                      <a:pt x="256627" y="164584"/>
                    </a:cubicBezTo>
                    <a:cubicBezTo>
                      <a:pt x="271193" y="136758"/>
                      <a:pt x="258525" y="113009"/>
                      <a:pt x="263464" y="110146"/>
                    </a:cubicBezTo>
                    <a:cubicBezTo>
                      <a:pt x="269707" y="106528"/>
                      <a:pt x="277642" y="107192"/>
                      <a:pt x="281758" y="111795"/>
                    </a:cubicBezTo>
                    <a:cubicBezTo>
                      <a:pt x="283931" y="114177"/>
                      <a:pt x="286057" y="116765"/>
                      <a:pt x="288802" y="118551"/>
                    </a:cubicBezTo>
                    <a:cubicBezTo>
                      <a:pt x="292689" y="121070"/>
                      <a:pt x="305952" y="118483"/>
                      <a:pt x="309085" y="122101"/>
                    </a:cubicBezTo>
                    <a:cubicBezTo>
                      <a:pt x="314116" y="127895"/>
                      <a:pt x="335383" y="134651"/>
                      <a:pt x="340163" y="140033"/>
                    </a:cubicBezTo>
                    <a:cubicBezTo>
                      <a:pt x="356033" y="157850"/>
                      <a:pt x="374418" y="172164"/>
                      <a:pt x="380753" y="175714"/>
                    </a:cubicBezTo>
                    <a:cubicBezTo>
                      <a:pt x="387338" y="179424"/>
                      <a:pt x="414231" y="189317"/>
                      <a:pt x="418850" y="195089"/>
                    </a:cubicBezTo>
                    <a:cubicBezTo>
                      <a:pt x="423927" y="201409"/>
                      <a:pt x="429324" y="207638"/>
                      <a:pt x="436344" y="211807"/>
                    </a:cubicBezTo>
                    <a:cubicBezTo>
                      <a:pt x="445788" y="217441"/>
                      <a:pt x="467581" y="209104"/>
                      <a:pt x="474762" y="218128"/>
                    </a:cubicBezTo>
                    <a:cubicBezTo>
                      <a:pt x="481211" y="226166"/>
                      <a:pt x="487499" y="235739"/>
                      <a:pt x="498864" y="236243"/>
                    </a:cubicBezTo>
                    <a:cubicBezTo>
                      <a:pt x="505679" y="236540"/>
                      <a:pt x="514918" y="237182"/>
                      <a:pt x="521595" y="236151"/>
                    </a:cubicBezTo>
                    <a:cubicBezTo>
                      <a:pt x="527861" y="235189"/>
                      <a:pt x="559670" y="257427"/>
                      <a:pt x="565090" y="259144"/>
                    </a:cubicBezTo>
                    <a:cubicBezTo>
                      <a:pt x="571447" y="261137"/>
                      <a:pt x="577072" y="264526"/>
                      <a:pt x="581646" y="269244"/>
                    </a:cubicBezTo>
                    <a:cubicBezTo>
                      <a:pt x="580526" y="266587"/>
                      <a:pt x="579359" y="263953"/>
                      <a:pt x="578102"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4" y="212517"/>
                    </a:cubicBezTo>
                    <a:cubicBezTo>
                      <a:pt x="551895" y="205371"/>
                      <a:pt x="547070" y="201593"/>
                      <a:pt x="541353" y="199738"/>
                    </a:cubicBezTo>
                    <a:cubicBezTo>
                      <a:pt x="543525" y="188012"/>
                      <a:pt x="540621" y="175370"/>
                      <a:pt x="528707" y="173607"/>
                    </a:cubicBezTo>
                    <a:cubicBezTo>
                      <a:pt x="531040"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2" y="5005"/>
                      <a:pt x="432342" y="3196"/>
                    </a:cubicBezTo>
                    <a:cubicBezTo>
                      <a:pt x="407531" y="-2667"/>
                      <a:pt x="381942" y="-629"/>
                      <a:pt x="358983" y="10685"/>
                    </a:cubicBezTo>
                    <a:cubicBezTo>
                      <a:pt x="335475" y="22273"/>
                      <a:pt x="322874" y="47121"/>
                      <a:pt x="317684" y="73733"/>
                    </a:cubicBezTo>
                    <a:cubicBezTo>
                      <a:pt x="315831" y="77901"/>
                      <a:pt x="314070" y="82046"/>
                      <a:pt x="311875" y="86100"/>
                    </a:cubicBezTo>
                    <a:cubicBezTo>
                      <a:pt x="309886" y="90565"/>
                      <a:pt x="306341" y="93130"/>
                      <a:pt x="301219" y="93772"/>
                    </a:cubicBezTo>
                    <a:cubicBezTo>
                      <a:pt x="298223" y="92856"/>
                      <a:pt x="294313" y="88665"/>
                      <a:pt x="291637" y="86718"/>
                    </a:cubicBezTo>
                    <a:cubicBezTo>
                      <a:pt x="287407" y="83626"/>
                      <a:pt x="282696" y="84496"/>
                      <a:pt x="278076" y="85962"/>
                    </a:cubicBezTo>
                    <a:cubicBezTo>
                      <a:pt x="270119" y="88436"/>
                      <a:pt x="265728" y="88321"/>
                      <a:pt x="258479" y="83420"/>
                    </a:cubicBezTo>
                    <a:cubicBezTo>
                      <a:pt x="255003" y="81061"/>
                      <a:pt x="251641" y="78863"/>
                      <a:pt x="247959" y="76779"/>
                    </a:cubicBezTo>
                    <a:cubicBezTo>
                      <a:pt x="238561" y="71465"/>
                      <a:pt x="222416" y="61893"/>
                      <a:pt x="211234" y="68030"/>
                    </a:cubicBezTo>
                    <a:cubicBezTo>
                      <a:pt x="192597" y="56488"/>
                      <a:pt x="167785" y="52045"/>
                      <a:pt x="147067" y="55297"/>
                    </a:cubicBezTo>
                    <a:cubicBezTo>
                      <a:pt x="122256" y="59144"/>
                      <a:pt x="98428"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7"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40" y="600081"/>
                    </a:cubicBezTo>
                    <a:cubicBezTo>
                      <a:pt x="260537" y="607386"/>
                      <a:pt x="279746" y="613616"/>
                      <a:pt x="299183" y="619020"/>
                    </a:cubicBezTo>
                    <a:cubicBezTo>
                      <a:pt x="301630" y="619707"/>
                      <a:pt x="318027" y="623234"/>
                      <a:pt x="340025" y="630654"/>
                    </a:cubicBezTo>
                    <a:cubicBezTo>
                      <a:pt x="363785" y="638670"/>
                      <a:pt x="394313" y="650808"/>
                      <a:pt x="427860" y="655961"/>
                    </a:cubicBezTo>
                    <a:cubicBezTo>
                      <a:pt x="454707" y="660083"/>
                      <a:pt x="485190" y="660793"/>
                      <a:pt x="509453" y="655869"/>
                    </a:cubicBezTo>
                    <a:cubicBezTo>
                      <a:pt x="523562" y="653006"/>
                      <a:pt x="549059" y="644189"/>
                      <a:pt x="567331" y="631525"/>
                    </a:cubicBezTo>
                    <a:cubicBezTo>
                      <a:pt x="587226" y="617715"/>
                      <a:pt x="600695" y="600058"/>
                      <a:pt x="600740" y="599829"/>
                    </a:cubicBezTo>
                    <a:cubicBezTo>
                      <a:pt x="601884" y="595317"/>
                      <a:pt x="615559" y="578897"/>
                      <a:pt x="621985" y="563552"/>
                    </a:cubicBezTo>
                    <a:cubicBezTo>
                      <a:pt x="630263" y="543811"/>
                      <a:pt x="630217" y="524345"/>
                      <a:pt x="630514" y="51827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6" name="Freeform: Shape 1998">
                <a:extLst>
                  <a:ext uri="{FF2B5EF4-FFF2-40B4-BE49-F238E27FC236}">
                    <a16:creationId xmlns:a16="http://schemas.microsoft.com/office/drawing/2014/main" id="{C8748B0A-2E50-8308-828C-F6D4BA99B282}"/>
                  </a:ext>
                </a:extLst>
              </p:cNvPr>
              <p:cNvSpPr/>
              <p:nvPr/>
            </p:nvSpPr>
            <p:spPr>
              <a:xfrm>
                <a:off x="5526122" y="3642605"/>
                <a:ext cx="151913" cy="418680"/>
              </a:xfrm>
              <a:custGeom>
                <a:avLst/>
                <a:gdLst>
                  <a:gd name="connsiteX0" fmla="*/ 151913 w 151913"/>
                  <a:gd name="connsiteY0" fmla="*/ 21818 h 418680"/>
                  <a:gd name="connsiteX1" fmla="*/ 151616 w 151913"/>
                  <a:gd name="connsiteY1" fmla="*/ 23628 h 418680"/>
                  <a:gd name="connsiteX2" fmla="*/ 150267 w 151913"/>
                  <a:gd name="connsiteY2" fmla="*/ 28780 h 418680"/>
                  <a:gd name="connsiteX3" fmla="*/ 146494 w 151913"/>
                  <a:gd name="connsiteY3" fmla="*/ 36544 h 418680"/>
                  <a:gd name="connsiteX4" fmla="*/ 138078 w 151913"/>
                  <a:gd name="connsiteY4" fmla="*/ 44835 h 418680"/>
                  <a:gd name="connsiteX5" fmla="*/ 135060 w 151913"/>
                  <a:gd name="connsiteY5" fmla="*/ 46484 h 418680"/>
                  <a:gd name="connsiteX6" fmla="*/ 131675 w 151913"/>
                  <a:gd name="connsiteY6" fmla="*/ 47835 h 418680"/>
                  <a:gd name="connsiteX7" fmla="*/ 127970 w 151913"/>
                  <a:gd name="connsiteY7" fmla="*/ 48705 h 418680"/>
                  <a:gd name="connsiteX8" fmla="*/ 126049 w 151913"/>
                  <a:gd name="connsiteY8" fmla="*/ 49026 h 418680"/>
                  <a:gd name="connsiteX9" fmla="*/ 124060 w 151913"/>
                  <a:gd name="connsiteY9" fmla="*/ 49186 h 418680"/>
                  <a:gd name="connsiteX10" fmla="*/ 122002 w 151913"/>
                  <a:gd name="connsiteY10" fmla="*/ 49369 h 418680"/>
                  <a:gd name="connsiteX11" fmla="*/ 119921 w 151913"/>
                  <a:gd name="connsiteY11" fmla="*/ 49301 h 418680"/>
                  <a:gd name="connsiteX12" fmla="*/ 115599 w 151913"/>
                  <a:gd name="connsiteY12" fmla="*/ 49049 h 418680"/>
                  <a:gd name="connsiteX13" fmla="*/ 106772 w 151913"/>
                  <a:gd name="connsiteY13" fmla="*/ 46850 h 418680"/>
                  <a:gd name="connsiteX14" fmla="*/ 90445 w 151913"/>
                  <a:gd name="connsiteY14" fmla="*/ 35536 h 418680"/>
                  <a:gd name="connsiteX15" fmla="*/ 75764 w 151913"/>
                  <a:gd name="connsiteY15" fmla="*/ 20192 h 418680"/>
                  <a:gd name="connsiteX16" fmla="*/ 57515 w 151913"/>
                  <a:gd name="connsiteY16" fmla="*/ 8719 h 418680"/>
                  <a:gd name="connsiteX17" fmla="*/ 34602 w 151913"/>
                  <a:gd name="connsiteY17" fmla="*/ 7871 h 418680"/>
                  <a:gd name="connsiteX18" fmla="*/ 14112 w 151913"/>
                  <a:gd name="connsiteY18" fmla="*/ 18337 h 418680"/>
                  <a:gd name="connsiteX19" fmla="*/ 8647 w 151913"/>
                  <a:gd name="connsiteY19" fmla="*/ 40964 h 418680"/>
                  <a:gd name="connsiteX20" fmla="*/ 18068 w 151913"/>
                  <a:gd name="connsiteY20" fmla="*/ 65446 h 418680"/>
                  <a:gd name="connsiteX21" fmla="*/ 18983 w 151913"/>
                  <a:gd name="connsiteY21" fmla="*/ 66889 h 418680"/>
                  <a:gd name="connsiteX22" fmla="*/ 19943 w 151913"/>
                  <a:gd name="connsiteY22" fmla="*/ 68263 h 418680"/>
                  <a:gd name="connsiteX23" fmla="*/ 22002 w 151913"/>
                  <a:gd name="connsiteY23" fmla="*/ 71217 h 418680"/>
                  <a:gd name="connsiteX24" fmla="*/ 26163 w 151913"/>
                  <a:gd name="connsiteY24" fmla="*/ 76874 h 418680"/>
                  <a:gd name="connsiteX25" fmla="*/ 35082 w 151913"/>
                  <a:gd name="connsiteY25" fmla="*/ 88256 h 418680"/>
                  <a:gd name="connsiteX26" fmla="*/ 43977 w 151913"/>
                  <a:gd name="connsiteY26" fmla="*/ 100417 h 418680"/>
                  <a:gd name="connsiteX27" fmla="*/ 51089 w 151913"/>
                  <a:gd name="connsiteY27" fmla="*/ 114547 h 418680"/>
                  <a:gd name="connsiteX28" fmla="*/ 54336 w 151913"/>
                  <a:gd name="connsiteY28" fmla="*/ 145899 h 418680"/>
                  <a:gd name="connsiteX29" fmla="*/ 48963 w 151913"/>
                  <a:gd name="connsiteY29" fmla="*/ 175694 h 418680"/>
                  <a:gd name="connsiteX30" fmla="*/ 42239 w 151913"/>
                  <a:gd name="connsiteY30" fmla="*/ 204322 h 418680"/>
                  <a:gd name="connsiteX31" fmla="*/ 37437 w 151913"/>
                  <a:gd name="connsiteY31" fmla="*/ 232330 h 418680"/>
                  <a:gd name="connsiteX32" fmla="*/ 38718 w 151913"/>
                  <a:gd name="connsiteY32" fmla="*/ 258919 h 418680"/>
                  <a:gd name="connsiteX33" fmla="*/ 66708 w 151913"/>
                  <a:gd name="connsiteY33" fmla="*/ 300462 h 418680"/>
                  <a:gd name="connsiteX34" fmla="*/ 86511 w 151913"/>
                  <a:gd name="connsiteY34" fmla="*/ 315898 h 418680"/>
                  <a:gd name="connsiteX35" fmla="*/ 99820 w 151913"/>
                  <a:gd name="connsiteY35" fmla="*/ 336074 h 418680"/>
                  <a:gd name="connsiteX36" fmla="*/ 100118 w 151913"/>
                  <a:gd name="connsiteY36" fmla="*/ 336761 h 418680"/>
                  <a:gd name="connsiteX37" fmla="*/ 100301 w 151913"/>
                  <a:gd name="connsiteY37" fmla="*/ 337174 h 418680"/>
                  <a:gd name="connsiteX38" fmla="*/ 100438 w 151913"/>
                  <a:gd name="connsiteY38" fmla="*/ 337494 h 418680"/>
                  <a:gd name="connsiteX39" fmla="*/ 100895 w 151913"/>
                  <a:gd name="connsiteY39" fmla="*/ 338800 h 418680"/>
                  <a:gd name="connsiteX40" fmla="*/ 101787 w 151913"/>
                  <a:gd name="connsiteY40" fmla="*/ 341388 h 418680"/>
                  <a:gd name="connsiteX41" fmla="*/ 103342 w 151913"/>
                  <a:gd name="connsiteY41" fmla="*/ 346838 h 418680"/>
                  <a:gd name="connsiteX42" fmla="*/ 105354 w 151913"/>
                  <a:gd name="connsiteY42" fmla="*/ 357167 h 418680"/>
                  <a:gd name="connsiteX43" fmla="*/ 106475 w 151913"/>
                  <a:gd name="connsiteY43" fmla="*/ 361793 h 418680"/>
                  <a:gd name="connsiteX44" fmla="*/ 108258 w 151913"/>
                  <a:gd name="connsiteY44" fmla="*/ 365938 h 418680"/>
                  <a:gd name="connsiteX45" fmla="*/ 109333 w 151913"/>
                  <a:gd name="connsiteY45" fmla="*/ 367862 h 418680"/>
                  <a:gd name="connsiteX46" fmla="*/ 109402 w 151913"/>
                  <a:gd name="connsiteY46" fmla="*/ 368022 h 418680"/>
                  <a:gd name="connsiteX47" fmla="*/ 109585 w 151913"/>
                  <a:gd name="connsiteY47" fmla="*/ 368251 h 418680"/>
                  <a:gd name="connsiteX48" fmla="*/ 109928 w 151913"/>
                  <a:gd name="connsiteY48" fmla="*/ 368709 h 418680"/>
                  <a:gd name="connsiteX49" fmla="*/ 110614 w 151913"/>
                  <a:gd name="connsiteY49" fmla="*/ 369648 h 418680"/>
                  <a:gd name="connsiteX50" fmla="*/ 111986 w 151913"/>
                  <a:gd name="connsiteY50" fmla="*/ 371457 h 418680"/>
                  <a:gd name="connsiteX51" fmla="*/ 113404 w 151913"/>
                  <a:gd name="connsiteY51" fmla="*/ 373015 h 418680"/>
                  <a:gd name="connsiteX52" fmla="*/ 126347 w 151913"/>
                  <a:gd name="connsiteY52" fmla="*/ 383275 h 418680"/>
                  <a:gd name="connsiteX53" fmla="*/ 132270 w 151913"/>
                  <a:gd name="connsiteY53" fmla="*/ 388130 h 418680"/>
                  <a:gd name="connsiteX54" fmla="*/ 136797 w 151913"/>
                  <a:gd name="connsiteY54" fmla="*/ 393466 h 418680"/>
                  <a:gd name="connsiteX55" fmla="*/ 142423 w 151913"/>
                  <a:gd name="connsiteY55" fmla="*/ 403749 h 418680"/>
                  <a:gd name="connsiteX56" fmla="*/ 145396 w 151913"/>
                  <a:gd name="connsiteY56" fmla="*/ 411810 h 418680"/>
                  <a:gd name="connsiteX57" fmla="*/ 147248 w 151913"/>
                  <a:gd name="connsiteY57" fmla="*/ 418681 h 418680"/>
                  <a:gd name="connsiteX58" fmla="*/ 144916 w 151913"/>
                  <a:gd name="connsiteY58" fmla="*/ 411971 h 418680"/>
                  <a:gd name="connsiteX59" fmla="*/ 135311 w 151913"/>
                  <a:gd name="connsiteY59" fmla="*/ 394588 h 418680"/>
                  <a:gd name="connsiteX60" fmla="*/ 130692 w 151913"/>
                  <a:gd name="connsiteY60" fmla="*/ 389824 h 418680"/>
                  <a:gd name="connsiteX61" fmla="*/ 124769 w 151913"/>
                  <a:gd name="connsiteY61" fmla="*/ 385496 h 418680"/>
                  <a:gd name="connsiteX62" fmla="*/ 110797 w 151913"/>
                  <a:gd name="connsiteY62" fmla="*/ 375534 h 418680"/>
                  <a:gd name="connsiteX63" fmla="*/ 109059 w 151913"/>
                  <a:gd name="connsiteY63" fmla="*/ 373793 h 418680"/>
                  <a:gd name="connsiteX64" fmla="*/ 107550 w 151913"/>
                  <a:gd name="connsiteY64" fmla="*/ 371984 h 418680"/>
                  <a:gd name="connsiteX65" fmla="*/ 106795 w 151913"/>
                  <a:gd name="connsiteY65" fmla="*/ 371068 h 418680"/>
                  <a:gd name="connsiteX66" fmla="*/ 106429 w 151913"/>
                  <a:gd name="connsiteY66" fmla="*/ 370610 h 418680"/>
                  <a:gd name="connsiteX67" fmla="*/ 106246 w 151913"/>
                  <a:gd name="connsiteY67" fmla="*/ 370358 h 418680"/>
                  <a:gd name="connsiteX68" fmla="*/ 105995 w 151913"/>
                  <a:gd name="connsiteY68" fmla="*/ 370015 h 418680"/>
                  <a:gd name="connsiteX69" fmla="*/ 104646 w 151913"/>
                  <a:gd name="connsiteY69" fmla="*/ 367839 h 418680"/>
                  <a:gd name="connsiteX70" fmla="*/ 102359 w 151913"/>
                  <a:gd name="connsiteY70" fmla="*/ 363121 h 418680"/>
                  <a:gd name="connsiteX71" fmla="*/ 100872 w 151913"/>
                  <a:gd name="connsiteY71" fmla="*/ 358060 h 418680"/>
                  <a:gd name="connsiteX72" fmla="*/ 98471 w 151913"/>
                  <a:gd name="connsiteY72" fmla="*/ 348029 h 418680"/>
                  <a:gd name="connsiteX73" fmla="*/ 96893 w 151913"/>
                  <a:gd name="connsiteY73" fmla="*/ 343151 h 418680"/>
                  <a:gd name="connsiteX74" fmla="*/ 95864 w 151913"/>
                  <a:gd name="connsiteY74" fmla="*/ 340609 h 418680"/>
                  <a:gd name="connsiteX75" fmla="*/ 95361 w 151913"/>
                  <a:gd name="connsiteY75" fmla="*/ 339304 h 418680"/>
                  <a:gd name="connsiteX76" fmla="*/ 95247 w 151913"/>
                  <a:gd name="connsiteY76" fmla="*/ 338983 h 418680"/>
                  <a:gd name="connsiteX77" fmla="*/ 95133 w 151913"/>
                  <a:gd name="connsiteY77" fmla="*/ 338777 h 418680"/>
                  <a:gd name="connsiteX78" fmla="*/ 94835 w 151913"/>
                  <a:gd name="connsiteY78" fmla="*/ 338204 h 418680"/>
                  <a:gd name="connsiteX79" fmla="*/ 82143 w 151913"/>
                  <a:gd name="connsiteY79" fmla="*/ 320433 h 418680"/>
                  <a:gd name="connsiteX80" fmla="*/ 62477 w 151913"/>
                  <a:gd name="connsiteY80" fmla="*/ 306073 h 418680"/>
                  <a:gd name="connsiteX81" fmla="*/ 43337 w 151913"/>
                  <a:gd name="connsiteY81" fmla="*/ 286653 h 418680"/>
                  <a:gd name="connsiteX82" fmla="*/ 36111 w 151913"/>
                  <a:gd name="connsiteY82" fmla="*/ 274423 h 418680"/>
                  <a:gd name="connsiteX83" fmla="*/ 33275 w 151913"/>
                  <a:gd name="connsiteY83" fmla="*/ 268148 h 418680"/>
                  <a:gd name="connsiteX84" fmla="*/ 32909 w 151913"/>
                  <a:gd name="connsiteY84" fmla="*/ 267369 h 418680"/>
                  <a:gd name="connsiteX85" fmla="*/ 32726 w 151913"/>
                  <a:gd name="connsiteY85" fmla="*/ 266980 h 418680"/>
                  <a:gd name="connsiteX86" fmla="*/ 32566 w 151913"/>
                  <a:gd name="connsiteY86" fmla="*/ 266637 h 418680"/>
                  <a:gd name="connsiteX87" fmla="*/ 32498 w 151913"/>
                  <a:gd name="connsiteY87" fmla="*/ 266408 h 418680"/>
                  <a:gd name="connsiteX88" fmla="*/ 31834 w 151913"/>
                  <a:gd name="connsiteY88" fmla="*/ 264644 h 418680"/>
                  <a:gd name="connsiteX89" fmla="*/ 30691 w 151913"/>
                  <a:gd name="connsiteY89" fmla="*/ 261049 h 418680"/>
                  <a:gd name="connsiteX90" fmla="*/ 28656 w 151913"/>
                  <a:gd name="connsiteY90" fmla="*/ 231414 h 418680"/>
                  <a:gd name="connsiteX91" fmla="*/ 33298 w 151913"/>
                  <a:gd name="connsiteY91" fmla="*/ 202237 h 418680"/>
                  <a:gd name="connsiteX92" fmla="*/ 39884 w 151913"/>
                  <a:gd name="connsiteY92" fmla="*/ 173496 h 418680"/>
                  <a:gd name="connsiteX93" fmla="*/ 44915 w 151913"/>
                  <a:gd name="connsiteY93" fmla="*/ 144823 h 418680"/>
                  <a:gd name="connsiteX94" fmla="*/ 42308 w 151913"/>
                  <a:gd name="connsiteY94" fmla="*/ 117593 h 418680"/>
                  <a:gd name="connsiteX95" fmla="*/ 27856 w 151913"/>
                  <a:gd name="connsiteY95" fmla="*/ 93821 h 418680"/>
                  <a:gd name="connsiteX96" fmla="*/ 18891 w 151913"/>
                  <a:gd name="connsiteY96" fmla="*/ 82233 h 418680"/>
                  <a:gd name="connsiteX97" fmla="*/ 14592 w 151913"/>
                  <a:gd name="connsiteY97" fmla="*/ 76187 h 418680"/>
                  <a:gd name="connsiteX98" fmla="*/ 12580 w 151913"/>
                  <a:gd name="connsiteY98" fmla="*/ 73210 h 418680"/>
                  <a:gd name="connsiteX99" fmla="*/ 11551 w 151913"/>
                  <a:gd name="connsiteY99" fmla="*/ 71629 h 418680"/>
                  <a:gd name="connsiteX100" fmla="*/ 10545 w 151913"/>
                  <a:gd name="connsiteY100" fmla="*/ 70003 h 418680"/>
                  <a:gd name="connsiteX101" fmla="*/ 3936 w 151913"/>
                  <a:gd name="connsiteY101" fmla="*/ 56492 h 418680"/>
                  <a:gd name="connsiteX102" fmla="*/ 323 w 151913"/>
                  <a:gd name="connsiteY102" fmla="*/ 41857 h 418680"/>
                  <a:gd name="connsiteX103" fmla="*/ 1146 w 151913"/>
                  <a:gd name="connsiteY103" fmla="*/ 26674 h 418680"/>
                  <a:gd name="connsiteX104" fmla="*/ 8189 w 151913"/>
                  <a:gd name="connsiteY104" fmla="*/ 13116 h 418680"/>
                  <a:gd name="connsiteX105" fmla="*/ 20149 w 151913"/>
                  <a:gd name="connsiteY105" fmla="*/ 4505 h 418680"/>
                  <a:gd name="connsiteX106" fmla="*/ 33504 w 151913"/>
                  <a:gd name="connsiteY106" fmla="*/ 749 h 418680"/>
                  <a:gd name="connsiteX107" fmla="*/ 59482 w 151913"/>
                  <a:gd name="connsiteY107" fmla="*/ 2581 h 418680"/>
                  <a:gd name="connsiteX108" fmla="*/ 79560 w 151913"/>
                  <a:gd name="connsiteY108" fmla="*/ 16184 h 418680"/>
                  <a:gd name="connsiteX109" fmla="*/ 93669 w 151913"/>
                  <a:gd name="connsiteY109" fmla="*/ 32216 h 418680"/>
                  <a:gd name="connsiteX110" fmla="*/ 108144 w 151913"/>
                  <a:gd name="connsiteY110" fmla="*/ 43369 h 418680"/>
                  <a:gd name="connsiteX111" fmla="*/ 110111 w 151913"/>
                  <a:gd name="connsiteY111" fmla="*/ 44193 h 418680"/>
                  <a:gd name="connsiteX112" fmla="*/ 112054 w 151913"/>
                  <a:gd name="connsiteY112" fmla="*/ 44835 h 418680"/>
                  <a:gd name="connsiteX113" fmla="*/ 114021 w 151913"/>
                  <a:gd name="connsiteY113" fmla="*/ 45361 h 418680"/>
                  <a:gd name="connsiteX114" fmla="*/ 116102 w 151913"/>
                  <a:gd name="connsiteY114" fmla="*/ 45774 h 418680"/>
                  <a:gd name="connsiteX115" fmla="*/ 120035 w 151913"/>
                  <a:gd name="connsiteY115" fmla="*/ 46209 h 418680"/>
                  <a:gd name="connsiteX116" fmla="*/ 121979 w 151913"/>
                  <a:gd name="connsiteY116" fmla="*/ 46392 h 418680"/>
                  <a:gd name="connsiteX117" fmla="*/ 123877 w 151913"/>
                  <a:gd name="connsiteY117" fmla="*/ 46323 h 418680"/>
                  <a:gd name="connsiteX118" fmla="*/ 127559 w 151913"/>
                  <a:gd name="connsiteY118" fmla="*/ 46094 h 418680"/>
                  <a:gd name="connsiteX119" fmla="*/ 131035 w 151913"/>
                  <a:gd name="connsiteY119" fmla="*/ 45453 h 418680"/>
                  <a:gd name="connsiteX120" fmla="*/ 134214 w 151913"/>
                  <a:gd name="connsiteY120" fmla="*/ 44399 h 418680"/>
                  <a:gd name="connsiteX121" fmla="*/ 137095 w 151913"/>
                  <a:gd name="connsiteY121" fmla="*/ 43025 h 418680"/>
                  <a:gd name="connsiteX122" fmla="*/ 145533 w 151913"/>
                  <a:gd name="connsiteY122" fmla="*/ 35743 h 418680"/>
                  <a:gd name="connsiteX123" fmla="*/ 149718 w 151913"/>
                  <a:gd name="connsiteY123" fmla="*/ 28414 h 418680"/>
                  <a:gd name="connsiteX124" fmla="*/ 151433 w 151913"/>
                  <a:gd name="connsiteY124" fmla="*/ 23422 h 418680"/>
                  <a:gd name="connsiteX125" fmla="*/ 151844 w 151913"/>
                  <a:gd name="connsiteY125" fmla="*/ 21635 h 41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1913" h="418680">
                    <a:moveTo>
                      <a:pt x="151913" y="21818"/>
                    </a:moveTo>
                    <a:cubicBezTo>
                      <a:pt x="151913" y="21818"/>
                      <a:pt x="151844" y="22460"/>
                      <a:pt x="151616" y="23628"/>
                    </a:cubicBezTo>
                    <a:cubicBezTo>
                      <a:pt x="151410" y="24819"/>
                      <a:pt x="150976" y="26559"/>
                      <a:pt x="150267" y="28780"/>
                    </a:cubicBezTo>
                    <a:cubicBezTo>
                      <a:pt x="149489" y="31002"/>
                      <a:pt x="148346" y="33658"/>
                      <a:pt x="146494" y="36544"/>
                    </a:cubicBezTo>
                    <a:cubicBezTo>
                      <a:pt x="144595" y="39407"/>
                      <a:pt x="141897" y="42407"/>
                      <a:pt x="138078" y="44835"/>
                    </a:cubicBezTo>
                    <a:cubicBezTo>
                      <a:pt x="137095" y="45361"/>
                      <a:pt x="136157" y="46071"/>
                      <a:pt x="135060" y="46484"/>
                    </a:cubicBezTo>
                    <a:cubicBezTo>
                      <a:pt x="133962" y="46919"/>
                      <a:pt x="132842" y="47376"/>
                      <a:pt x="131675" y="47835"/>
                    </a:cubicBezTo>
                    <a:cubicBezTo>
                      <a:pt x="130463" y="48110"/>
                      <a:pt x="129228" y="48407"/>
                      <a:pt x="127970" y="48705"/>
                    </a:cubicBezTo>
                    <a:cubicBezTo>
                      <a:pt x="127330" y="48888"/>
                      <a:pt x="126690" y="48980"/>
                      <a:pt x="126049" y="49026"/>
                    </a:cubicBezTo>
                    <a:cubicBezTo>
                      <a:pt x="125387" y="49071"/>
                      <a:pt x="124723" y="49140"/>
                      <a:pt x="124060" y="49186"/>
                    </a:cubicBezTo>
                    <a:cubicBezTo>
                      <a:pt x="123374" y="49254"/>
                      <a:pt x="122711" y="49323"/>
                      <a:pt x="122002" y="49369"/>
                    </a:cubicBezTo>
                    <a:cubicBezTo>
                      <a:pt x="121316" y="49369"/>
                      <a:pt x="120630" y="49323"/>
                      <a:pt x="119921" y="49301"/>
                    </a:cubicBezTo>
                    <a:cubicBezTo>
                      <a:pt x="118503" y="49209"/>
                      <a:pt x="117154" y="49209"/>
                      <a:pt x="115599" y="49049"/>
                    </a:cubicBezTo>
                    <a:cubicBezTo>
                      <a:pt x="112901" y="48774"/>
                      <a:pt x="109653" y="47972"/>
                      <a:pt x="106772" y="46850"/>
                    </a:cubicBezTo>
                    <a:cubicBezTo>
                      <a:pt x="100804" y="44583"/>
                      <a:pt x="95361" y="40369"/>
                      <a:pt x="90445" y="35536"/>
                    </a:cubicBezTo>
                    <a:cubicBezTo>
                      <a:pt x="85482" y="30704"/>
                      <a:pt x="80977" y="25185"/>
                      <a:pt x="75764" y="20192"/>
                    </a:cubicBezTo>
                    <a:cubicBezTo>
                      <a:pt x="70595" y="15200"/>
                      <a:pt x="64581" y="10849"/>
                      <a:pt x="57515" y="8719"/>
                    </a:cubicBezTo>
                    <a:cubicBezTo>
                      <a:pt x="50449" y="6589"/>
                      <a:pt x="42605" y="6428"/>
                      <a:pt x="34602" y="7871"/>
                    </a:cubicBezTo>
                    <a:cubicBezTo>
                      <a:pt x="26872" y="9245"/>
                      <a:pt x="18983" y="12360"/>
                      <a:pt x="14112" y="18337"/>
                    </a:cubicBezTo>
                    <a:cubicBezTo>
                      <a:pt x="9173" y="24200"/>
                      <a:pt x="7435" y="32582"/>
                      <a:pt x="8647" y="40964"/>
                    </a:cubicBezTo>
                    <a:cubicBezTo>
                      <a:pt x="9767" y="49392"/>
                      <a:pt x="13243" y="57820"/>
                      <a:pt x="18068" y="65446"/>
                    </a:cubicBezTo>
                    <a:lnTo>
                      <a:pt x="18983" y="66889"/>
                    </a:lnTo>
                    <a:cubicBezTo>
                      <a:pt x="19189" y="67232"/>
                      <a:pt x="19623" y="67828"/>
                      <a:pt x="19943" y="68263"/>
                    </a:cubicBezTo>
                    <a:lnTo>
                      <a:pt x="22002" y="71217"/>
                    </a:lnTo>
                    <a:cubicBezTo>
                      <a:pt x="23374" y="73187"/>
                      <a:pt x="24768" y="74973"/>
                      <a:pt x="26163" y="76874"/>
                    </a:cubicBezTo>
                    <a:cubicBezTo>
                      <a:pt x="29045" y="80630"/>
                      <a:pt x="32017" y="84408"/>
                      <a:pt x="35082" y="88256"/>
                    </a:cubicBezTo>
                    <a:cubicBezTo>
                      <a:pt x="38100" y="92149"/>
                      <a:pt x="41210" y="96065"/>
                      <a:pt x="43977" y="100417"/>
                    </a:cubicBezTo>
                    <a:cubicBezTo>
                      <a:pt x="46744" y="104768"/>
                      <a:pt x="49283" y="109486"/>
                      <a:pt x="51089" y="114547"/>
                    </a:cubicBezTo>
                    <a:cubicBezTo>
                      <a:pt x="54680" y="124716"/>
                      <a:pt x="55388" y="135594"/>
                      <a:pt x="54336" y="145899"/>
                    </a:cubicBezTo>
                    <a:cubicBezTo>
                      <a:pt x="53330" y="156113"/>
                      <a:pt x="51181" y="166030"/>
                      <a:pt x="48963" y="175694"/>
                    </a:cubicBezTo>
                    <a:cubicBezTo>
                      <a:pt x="46721" y="185382"/>
                      <a:pt x="44320" y="194909"/>
                      <a:pt x="42239" y="204322"/>
                    </a:cubicBezTo>
                    <a:cubicBezTo>
                      <a:pt x="40181" y="213780"/>
                      <a:pt x="38375" y="223124"/>
                      <a:pt x="37437" y="232330"/>
                    </a:cubicBezTo>
                    <a:cubicBezTo>
                      <a:pt x="36545" y="241514"/>
                      <a:pt x="36545" y="250651"/>
                      <a:pt x="38718" y="258919"/>
                    </a:cubicBezTo>
                    <a:cubicBezTo>
                      <a:pt x="44091" y="275820"/>
                      <a:pt x="53536" y="290638"/>
                      <a:pt x="66708" y="300462"/>
                    </a:cubicBezTo>
                    <a:cubicBezTo>
                      <a:pt x="73225" y="305501"/>
                      <a:pt x="80451" y="309966"/>
                      <a:pt x="86511" y="315898"/>
                    </a:cubicBezTo>
                    <a:cubicBezTo>
                      <a:pt x="92571" y="321830"/>
                      <a:pt x="96985" y="328952"/>
                      <a:pt x="99820" y="336074"/>
                    </a:cubicBezTo>
                    <a:lnTo>
                      <a:pt x="100118" y="336761"/>
                    </a:lnTo>
                    <a:lnTo>
                      <a:pt x="100301" y="337174"/>
                    </a:lnTo>
                    <a:lnTo>
                      <a:pt x="100438" y="337494"/>
                    </a:lnTo>
                    <a:lnTo>
                      <a:pt x="100895" y="338800"/>
                    </a:lnTo>
                    <a:cubicBezTo>
                      <a:pt x="101192" y="339670"/>
                      <a:pt x="101512" y="340540"/>
                      <a:pt x="101787" y="341388"/>
                    </a:cubicBezTo>
                    <a:cubicBezTo>
                      <a:pt x="102404" y="343105"/>
                      <a:pt x="102839" y="345075"/>
                      <a:pt x="103342" y="346838"/>
                    </a:cubicBezTo>
                    <a:cubicBezTo>
                      <a:pt x="104165" y="350434"/>
                      <a:pt x="104737" y="353961"/>
                      <a:pt x="105354" y="357167"/>
                    </a:cubicBezTo>
                    <a:cubicBezTo>
                      <a:pt x="105606" y="358839"/>
                      <a:pt x="106086" y="360281"/>
                      <a:pt x="106475" y="361793"/>
                    </a:cubicBezTo>
                    <a:cubicBezTo>
                      <a:pt x="107069" y="363190"/>
                      <a:pt x="107435" y="364701"/>
                      <a:pt x="108258" y="365938"/>
                    </a:cubicBezTo>
                    <a:cubicBezTo>
                      <a:pt x="108624" y="366602"/>
                      <a:pt x="108967" y="367244"/>
                      <a:pt x="109333" y="367862"/>
                    </a:cubicBezTo>
                    <a:cubicBezTo>
                      <a:pt x="109333" y="367885"/>
                      <a:pt x="109471" y="368137"/>
                      <a:pt x="109402" y="368022"/>
                    </a:cubicBezTo>
                    <a:lnTo>
                      <a:pt x="109585" y="368251"/>
                    </a:lnTo>
                    <a:lnTo>
                      <a:pt x="109928" y="368709"/>
                    </a:lnTo>
                    <a:lnTo>
                      <a:pt x="110614" y="369648"/>
                    </a:lnTo>
                    <a:cubicBezTo>
                      <a:pt x="111071" y="370267"/>
                      <a:pt x="111506" y="370954"/>
                      <a:pt x="111986" y="371457"/>
                    </a:cubicBezTo>
                    <a:cubicBezTo>
                      <a:pt x="112466" y="371984"/>
                      <a:pt x="112946" y="372511"/>
                      <a:pt x="113404" y="373015"/>
                    </a:cubicBezTo>
                    <a:cubicBezTo>
                      <a:pt x="117269" y="377160"/>
                      <a:pt x="122185" y="380068"/>
                      <a:pt x="126347" y="383275"/>
                    </a:cubicBezTo>
                    <a:cubicBezTo>
                      <a:pt x="128497" y="384855"/>
                      <a:pt x="130372" y="386458"/>
                      <a:pt x="132270" y="388130"/>
                    </a:cubicBezTo>
                    <a:cubicBezTo>
                      <a:pt x="133916" y="389756"/>
                      <a:pt x="135586" y="391634"/>
                      <a:pt x="136797" y="393466"/>
                    </a:cubicBezTo>
                    <a:cubicBezTo>
                      <a:pt x="139359" y="397084"/>
                      <a:pt x="141097" y="400611"/>
                      <a:pt x="142423" y="403749"/>
                    </a:cubicBezTo>
                    <a:cubicBezTo>
                      <a:pt x="143749" y="406863"/>
                      <a:pt x="144687" y="409589"/>
                      <a:pt x="145396" y="411810"/>
                    </a:cubicBezTo>
                    <a:cubicBezTo>
                      <a:pt x="146768" y="416253"/>
                      <a:pt x="147248" y="418681"/>
                      <a:pt x="147248" y="418681"/>
                    </a:cubicBezTo>
                    <a:cubicBezTo>
                      <a:pt x="147248" y="418681"/>
                      <a:pt x="146585" y="416276"/>
                      <a:pt x="144916" y="411971"/>
                    </a:cubicBezTo>
                    <a:cubicBezTo>
                      <a:pt x="143178" y="407733"/>
                      <a:pt x="140502" y="401321"/>
                      <a:pt x="135311" y="394588"/>
                    </a:cubicBezTo>
                    <a:cubicBezTo>
                      <a:pt x="133985" y="392893"/>
                      <a:pt x="132544" y="391405"/>
                      <a:pt x="130692" y="389824"/>
                    </a:cubicBezTo>
                    <a:cubicBezTo>
                      <a:pt x="128908" y="388405"/>
                      <a:pt x="126896" y="386893"/>
                      <a:pt x="124769" y="385496"/>
                    </a:cubicBezTo>
                    <a:cubicBezTo>
                      <a:pt x="120493" y="382633"/>
                      <a:pt x="115439" y="379954"/>
                      <a:pt x="110797" y="375534"/>
                    </a:cubicBezTo>
                    <a:cubicBezTo>
                      <a:pt x="110202" y="374961"/>
                      <a:pt x="109631" y="374389"/>
                      <a:pt x="109059" y="373793"/>
                    </a:cubicBezTo>
                    <a:cubicBezTo>
                      <a:pt x="108464" y="373198"/>
                      <a:pt x="108053" y="372602"/>
                      <a:pt x="107550" y="371984"/>
                    </a:cubicBezTo>
                    <a:lnTo>
                      <a:pt x="106795" y="371068"/>
                    </a:lnTo>
                    <a:lnTo>
                      <a:pt x="106429" y="370610"/>
                    </a:lnTo>
                    <a:lnTo>
                      <a:pt x="106246" y="370358"/>
                    </a:lnTo>
                    <a:cubicBezTo>
                      <a:pt x="106040" y="370106"/>
                      <a:pt x="106086" y="370152"/>
                      <a:pt x="105995" y="370015"/>
                    </a:cubicBezTo>
                    <a:cubicBezTo>
                      <a:pt x="105560" y="369282"/>
                      <a:pt x="105103" y="368572"/>
                      <a:pt x="104646" y="367839"/>
                    </a:cubicBezTo>
                    <a:cubicBezTo>
                      <a:pt x="103639" y="366442"/>
                      <a:pt x="103113" y="364724"/>
                      <a:pt x="102359" y="363121"/>
                    </a:cubicBezTo>
                    <a:cubicBezTo>
                      <a:pt x="101833" y="361472"/>
                      <a:pt x="101215" y="359755"/>
                      <a:pt x="100872" y="358060"/>
                    </a:cubicBezTo>
                    <a:cubicBezTo>
                      <a:pt x="100026" y="354648"/>
                      <a:pt x="99386" y="351350"/>
                      <a:pt x="98471" y="348029"/>
                    </a:cubicBezTo>
                    <a:cubicBezTo>
                      <a:pt x="97922" y="346403"/>
                      <a:pt x="97557" y="344823"/>
                      <a:pt x="96893" y="343151"/>
                    </a:cubicBezTo>
                    <a:cubicBezTo>
                      <a:pt x="96573" y="342304"/>
                      <a:pt x="96207" y="341456"/>
                      <a:pt x="95864" y="340609"/>
                    </a:cubicBezTo>
                    <a:lnTo>
                      <a:pt x="95361" y="339304"/>
                    </a:lnTo>
                    <a:lnTo>
                      <a:pt x="95247" y="338983"/>
                    </a:lnTo>
                    <a:cubicBezTo>
                      <a:pt x="95247" y="338983"/>
                      <a:pt x="95178" y="338845"/>
                      <a:pt x="95133" y="338777"/>
                    </a:cubicBezTo>
                    <a:lnTo>
                      <a:pt x="94835" y="338204"/>
                    </a:lnTo>
                    <a:cubicBezTo>
                      <a:pt x="91908" y="331631"/>
                      <a:pt x="87746" y="325517"/>
                      <a:pt x="82143" y="320433"/>
                    </a:cubicBezTo>
                    <a:cubicBezTo>
                      <a:pt x="76541" y="315326"/>
                      <a:pt x="69566" y="311180"/>
                      <a:pt x="62477" y="306073"/>
                    </a:cubicBezTo>
                    <a:cubicBezTo>
                      <a:pt x="55388" y="300943"/>
                      <a:pt x="48619" y="294394"/>
                      <a:pt x="43337" y="286653"/>
                    </a:cubicBezTo>
                    <a:cubicBezTo>
                      <a:pt x="40593" y="282920"/>
                      <a:pt x="38306" y="278614"/>
                      <a:pt x="36111" y="274423"/>
                    </a:cubicBezTo>
                    <a:cubicBezTo>
                      <a:pt x="35173" y="272339"/>
                      <a:pt x="34213" y="270255"/>
                      <a:pt x="33275" y="268148"/>
                    </a:cubicBezTo>
                    <a:lnTo>
                      <a:pt x="32909" y="267369"/>
                    </a:lnTo>
                    <a:lnTo>
                      <a:pt x="32726" y="266980"/>
                    </a:lnTo>
                    <a:lnTo>
                      <a:pt x="32566" y="266637"/>
                    </a:lnTo>
                    <a:lnTo>
                      <a:pt x="32498" y="266408"/>
                    </a:lnTo>
                    <a:lnTo>
                      <a:pt x="31834" y="264644"/>
                    </a:lnTo>
                    <a:cubicBezTo>
                      <a:pt x="31377" y="263454"/>
                      <a:pt x="31034" y="262263"/>
                      <a:pt x="30691" y="261049"/>
                    </a:cubicBezTo>
                    <a:cubicBezTo>
                      <a:pt x="27970" y="251316"/>
                      <a:pt x="27878" y="241216"/>
                      <a:pt x="28656" y="231414"/>
                    </a:cubicBezTo>
                    <a:cubicBezTo>
                      <a:pt x="29456" y="221566"/>
                      <a:pt x="31217" y="211833"/>
                      <a:pt x="33298" y="202237"/>
                    </a:cubicBezTo>
                    <a:cubicBezTo>
                      <a:pt x="35379" y="192596"/>
                      <a:pt x="37712" y="183046"/>
                      <a:pt x="39884" y="173496"/>
                    </a:cubicBezTo>
                    <a:cubicBezTo>
                      <a:pt x="42033" y="163900"/>
                      <a:pt x="44000" y="154373"/>
                      <a:pt x="44915" y="144823"/>
                    </a:cubicBezTo>
                    <a:cubicBezTo>
                      <a:pt x="45898" y="135456"/>
                      <a:pt x="45258" y="126090"/>
                      <a:pt x="42308" y="117593"/>
                    </a:cubicBezTo>
                    <a:cubicBezTo>
                      <a:pt x="39312" y="109051"/>
                      <a:pt x="33824" y="101424"/>
                      <a:pt x="27856" y="93821"/>
                    </a:cubicBezTo>
                    <a:cubicBezTo>
                      <a:pt x="24883" y="90020"/>
                      <a:pt x="21841" y="86149"/>
                      <a:pt x="18891" y="82233"/>
                    </a:cubicBezTo>
                    <a:cubicBezTo>
                      <a:pt x="17451" y="80217"/>
                      <a:pt x="15942" y="78179"/>
                      <a:pt x="14592" y="76187"/>
                    </a:cubicBezTo>
                    <a:lnTo>
                      <a:pt x="12580" y="73210"/>
                    </a:lnTo>
                    <a:cubicBezTo>
                      <a:pt x="12214" y="72683"/>
                      <a:pt x="11962" y="72294"/>
                      <a:pt x="11551" y="71629"/>
                    </a:cubicBezTo>
                    <a:lnTo>
                      <a:pt x="10545" y="70003"/>
                    </a:lnTo>
                    <a:cubicBezTo>
                      <a:pt x="7915" y="65721"/>
                      <a:pt x="5674" y="61209"/>
                      <a:pt x="3936" y="56492"/>
                    </a:cubicBezTo>
                    <a:cubicBezTo>
                      <a:pt x="2198" y="51797"/>
                      <a:pt x="871" y="46919"/>
                      <a:pt x="323" y="41857"/>
                    </a:cubicBezTo>
                    <a:cubicBezTo>
                      <a:pt x="-249" y="36865"/>
                      <a:pt x="-112" y="31689"/>
                      <a:pt x="1146" y="26674"/>
                    </a:cubicBezTo>
                    <a:cubicBezTo>
                      <a:pt x="2358" y="21681"/>
                      <a:pt x="4759" y="16895"/>
                      <a:pt x="8189" y="13116"/>
                    </a:cubicBezTo>
                    <a:cubicBezTo>
                      <a:pt x="11574" y="9268"/>
                      <a:pt x="15781" y="6406"/>
                      <a:pt x="20149" y="4505"/>
                    </a:cubicBezTo>
                    <a:cubicBezTo>
                      <a:pt x="24540" y="2558"/>
                      <a:pt x="29022" y="1459"/>
                      <a:pt x="33504" y="749"/>
                    </a:cubicBezTo>
                    <a:cubicBezTo>
                      <a:pt x="42194" y="-556"/>
                      <a:pt x="51318" y="-282"/>
                      <a:pt x="59482" y="2581"/>
                    </a:cubicBezTo>
                    <a:cubicBezTo>
                      <a:pt x="67691" y="5421"/>
                      <a:pt x="74323" y="10711"/>
                      <a:pt x="79560" y="16184"/>
                    </a:cubicBezTo>
                    <a:cubicBezTo>
                      <a:pt x="84865" y="21681"/>
                      <a:pt x="89187" y="27361"/>
                      <a:pt x="93669" y="32216"/>
                    </a:cubicBezTo>
                    <a:cubicBezTo>
                      <a:pt x="98151" y="37071"/>
                      <a:pt x="102884" y="41102"/>
                      <a:pt x="108144" y="43369"/>
                    </a:cubicBezTo>
                    <a:cubicBezTo>
                      <a:pt x="108785" y="43712"/>
                      <a:pt x="109448" y="43919"/>
                      <a:pt x="110111" y="44193"/>
                    </a:cubicBezTo>
                    <a:cubicBezTo>
                      <a:pt x="110774" y="44422"/>
                      <a:pt x="111414" y="44674"/>
                      <a:pt x="112054" y="44835"/>
                    </a:cubicBezTo>
                    <a:cubicBezTo>
                      <a:pt x="112718" y="44995"/>
                      <a:pt x="113335" y="45224"/>
                      <a:pt x="114021" y="45361"/>
                    </a:cubicBezTo>
                    <a:cubicBezTo>
                      <a:pt x="114730" y="45499"/>
                      <a:pt x="115416" y="45636"/>
                      <a:pt x="116102" y="45774"/>
                    </a:cubicBezTo>
                    <a:cubicBezTo>
                      <a:pt x="117337" y="45957"/>
                      <a:pt x="118755" y="46025"/>
                      <a:pt x="120035" y="46209"/>
                    </a:cubicBezTo>
                    <a:cubicBezTo>
                      <a:pt x="120699" y="46277"/>
                      <a:pt x="121339" y="46323"/>
                      <a:pt x="121979" y="46392"/>
                    </a:cubicBezTo>
                    <a:cubicBezTo>
                      <a:pt x="122619" y="46369"/>
                      <a:pt x="123260" y="46346"/>
                      <a:pt x="123877" y="46323"/>
                    </a:cubicBezTo>
                    <a:cubicBezTo>
                      <a:pt x="125112" y="46232"/>
                      <a:pt x="126370" y="46346"/>
                      <a:pt x="127559" y="46094"/>
                    </a:cubicBezTo>
                    <a:cubicBezTo>
                      <a:pt x="128748" y="45865"/>
                      <a:pt x="129891" y="45659"/>
                      <a:pt x="131035" y="45453"/>
                    </a:cubicBezTo>
                    <a:cubicBezTo>
                      <a:pt x="132132" y="45086"/>
                      <a:pt x="133185" y="44743"/>
                      <a:pt x="134214" y="44399"/>
                    </a:cubicBezTo>
                    <a:cubicBezTo>
                      <a:pt x="135265" y="44056"/>
                      <a:pt x="136157" y="43460"/>
                      <a:pt x="137095" y="43025"/>
                    </a:cubicBezTo>
                    <a:cubicBezTo>
                      <a:pt x="140754" y="40987"/>
                      <a:pt x="143498" y="38307"/>
                      <a:pt x="145533" y="35743"/>
                    </a:cubicBezTo>
                    <a:cubicBezTo>
                      <a:pt x="147500" y="33063"/>
                      <a:pt x="148803" y="30544"/>
                      <a:pt x="149718" y="28414"/>
                    </a:cubicBezTo>
                    <a:cubicBezTo>
                      <a:pt x="150587" y="26284"/>
                      <a:pt x="151158" y="24589"/>
                      <a:pt x="151433" y="23422"/>
                    </a:cubicBezTo>
                    <a:cubicBezTo>
                      <a:pt x="151753" y="22276"/>
                      <a:pt x="151844" y="21635"/>
                      <a:pt x="151844" y="216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7" name="Freeform: Shape 1999">
                <a:extLst>
                  <a:ext uri="{FF2B5EF4-FFF2-40B4-BE49-F238E27FC236}">
                    <a16:creationId xmlns:a16="http://schemas.microsoft.com/office/drawing/2014/main" id="{97CA0540-B4ED-FD90-60A1-D59C31CFC383}"/>
                  </a:ext>
                </a:extLst>
              </p:cNvPr>
              <p:cNvSpPr/>
              <p:nvPr/>
            </p:nvSpPr>
            <p:spPr>
              <a:xfrm>
                <a:off x="5632368" y="4009345"/>
                <a:ext cx="44615" cy="23359"/>
              </a:xfrm>
              <a:custGeom>
                <a:avLst/>
                <a:gdLst>
                  <a:gd name="connsiteX0" fmla="*/ 44615 w 44615"/>
                  <a:gd name="connsiteY0" fmla="*/ 23337 h 23359"/>
                  <a:gd name="connsiteX1" fmla="*/ 43472 w 44615"/>
                  <a:gd name="connsiteY1" fmla="*/ 21413 h 23359"/>
                  <a:gd name="connsiteX2" fmla="*/ 41802 w 44615"/>
                  <a:gd name="connsiteY2" fmla="*/ 19581 h 23359"/>
                  <a:gd name="connsiteX3" fmla="*/ 39287 w 44615"/>
                  <a:gd name="connsiteY3" fmla="*/ 17657 h 23359"/>
                  <a:gd name="connsiteX4" fmla="*/ 35994 w 44615"/>
                  <a:gd name="connsiteY4" fmla="*/ 15871 h 23359"/>
                  <a:gd name="connsiteX5" fmla="*/ 32083 w 44615"/>
                  <a:gd name="connsiteY5" fmla="*/ 14382 h 23359"/>
                  <a:gd name="connsiteX6" fmla="*/ 29957 w 44615"/>
                  <a:gd name="connsiteY6" fmla="*/ 13764 h 23359"/>
                  <a:gd name="connsiteX7" fmla="*/ 27739 w 44615"/>
                  <a:gd name="connsiteY7" fmla="*/ 13237 h 23359"/>
                  <a:gd name="connsiteX8" fmla="*/ 25452 w 44615"/>
                  <a:gd name="connsiteY8" fmla="*/ 12802 h 23359"/>
                  <a:gd name="connsiteX9" fmla="*/ 23028 w 44615"/>
                  <a:gd name="connsiteY9" fmla="*/ 12321 h 23359"/>
                  <a:gd name="connsiteX10" fmla="*/ 18294 w 44615"/>
                  <a:gd name="connsiteY10" fmla="*/ 11268 h 23359"/>
                  <a:gd name="connsiteX11" fmla="*/ 13652 w 44615"/>
                  <a:gd name="connsiteY11" fmla="*/ 9710 h 23359"/>
                  <a:gd name="connsiteX12" fmla="*/ 9490 w 44615"/>
                  <a:gd name="connsiteY12" fmla="*/ 7878 h 23359"/>
                  <a:gd name="connsiteX13" fmla="*/ 7615 w 44615"/>
                  <a:gd name="connsiteY13" fmla="*/ 6893 h 23359"/>
                  <a:gd name="connsiteX14" fmla="*/ 5969 w 44615"/>
                  <a:gd name="connsiteY14" fmla="*/ 5817 h 23359"/>
                  <a:gd name="connsiteX15" fmla="*/ 3225 w 44615"/>
                  <a:gd name="connsiteY15" fmla="*/ 3710 h 23359"/>
                  <a:gd name="connsiteX16" fmla="*/ 1349 w 44615"/>
                  <a:gd name="connsiteY16" fmla="*/ 1855 h 23359"/>
                  <a:gd name="connsiteX17" fmla="*/ 320 w 44615"/>
                  <a:gd name="connsiteY17" fmla="*/ 504 h 23359"/>
                  <a:gd name="connsiteX18" fmla="*/ 0 w 44615"/>
                  <a:gd name="connsiteY18" fmla="*/ 0 h 23359"/>
                  <a:gd name="connsiteX19" fmla="*/ 1852 w 44615"/>
                  <a:gd name="connsiteY19" fmla="*/ 1259 h 23359"/>
                  <a:gd name="connsiteX20" fmla="*/ 4071 w 44615"/>
                  <a:gd name="connsiteY20" fmla="*/ 2519 h 23359"/>
                  <a:gd name="connsiteX21" fmla="*/ 7021 w 44615"/>
                  <a:gd name="connsiteY21" fmla="*/ 3916 h 23359"/>
                  <a:gd name="connsiteX22" fmla="*/ 10611 w 44615"/>
                  <a:gd name="connsiteY22" fmla="*/ 5267 h 23359"/>
                  <a:gd name="connsiteX23" fmla="*/ 14681 w 44615"/>
                  <a:gd name="connsiteY23" fmla="*/ 6527 h 23359"/>
                  <a:gd name="connsiteX24" fmla="*/ 19072 w 44615"/>
                  <a:gd name="connsiteY24" fmla="*/ 7649 h 23359"/>
                  <a:gd name="connsiteX25" fmla="*/ 23828 w 44615"/>
                  <a:gd name="connsiteY25" fmla="*/ 8611 h 23359"/>
                  <a:gd name="connsiteX26" fmla="*/ 26161 w 44615"/>
                  <a:gd name="connsiteY26" fmla="*/ 9115 h 23359"/>
                  <a:gd name="connsiteX27" fmla="*/ 28608 w 44615"/>
                  <a:gd name="connsiteY27" fmla="*/ 9664 h 23359"/>
                  <a:gd name="connsiteX28" fmla="*/ 33250 w 44615"/>
                  <a:gd name="connsiteY28" fmla="*/ 11268 h 23359"/>
                  <a:gd name="connsiteX29" fmla="*/ 37343 w 44615"/>
                  <a:gd name="connsiteY29" fmla="*/ 13375 h 23359"/>
                  <a:gd name="connsiteX30" fmla="*/ 40636 w 44615"/>
                  <a:gd name="connsiteY30" fmla="*/ 15963 h 23359"/>
                  <a:gd name="connsiteX31" fmla="*/ 44135 w 44615"/>
                  <a:gd name="connsiteY31" fmla="*/ 21069 h 23359"/>
                  <a:gd name="connsiteX32" fmla="*/ 44615 w 44615"/>
                  <a:gd name="connsiteY32" fmla="*/ 23360 h 2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615" h="23359">
                    <a:moveTo>
                      <a:pt x="44615" y="23337"/>
                    </a:moveTo>
                    <a:cubicBezTo>
                      <a:pt x="44615" y="23337"/>
                      <a:pt x="44318" y="22535"/>
                      <a:pt x="43472" y="21413"/>
                    </a:cubicBezTo>
                    <a:cubicBezTo>
                      <a:pt x="43060" y="20841"/>
                      <a:pt x="42488" y="20245"/>
                      <a:pt x="41802" y="19581"/>
                    </a:cubicBezTo>
                    <a:cubicBezTo>
                      <a:pt x="41093" y="18940"/>
                      <a:pt x="40247" y="18298"/>
                      <a:pt x="39287" y="17657"/>
                    </a:cubicBezTo>
                    <a:cubicBezTo>
                      <a:pt x="38304" y="17016"/>
                      <a:pt x="37206" y="16443"/>
                      <a:pt x="35994" y="15871"/>
                    </a:cubicBezTo>
                    <a:cubicBezTo>
                      <a:pt x="34805" y="15321"/>
                      <a:pt x="33455" y="14863"/>
                      <a:pt x="32083" y="14382"/>
                    </a:cubicBezTo>
                    <a:cubicBezTo>
                      <a:pt x="31397" y="14176"/>
                      <a:pt x="30689" y="13970"/>
                      <a:pt x="29957" y="13764"/>
                    </a:cubicBezTo>
                    <a:cubicBezTo>
                      <a:pt x="29225" y="13603"/>
                      <a:pt x="28471" y="13420"/>
                      <a:pt x="27739" y="13237"/>
                    </a:cubicBezTo>
                    <a:cubicBezTo>
                      <a:pt x="27007" y="13054"/>
                      <a:pt x="26206" y="12939"/>
                      <a:pt x="25452" y="12802"/>
                    </a:cubicBezTo>
                    <a:lnTo>
                      <a:pt x="23028" y="12321"/>
                    </a:lnTo>
                    <a:cubicBezTo>
                      <a:pt x="21450" y="11955"/>
                      <a:pt x="19849" y="11611"/>
                      <a:pt x="18294" y="11268"/>
                    </a:cubicBezTo>
                    <a:cubicBezTo>
                      <a:pt x="16716" y="10901"/>
                      <a:pt x="15162" y="10214"/>
                      <a:pt x="13652" y="9710"/>
                    </a:cubicBezTo>
                    <a:cubicBezTo>
                      <a:pt x="12120" y="9252"/>
                      <a:pt x="10794" y="8497"/>
                      <a:pt x="9490" y="7878"/>
                    </a:cubicBezTo>
                    <a:cubicBezTo>
                      <a:pt x="8850" y="7535"/>
                      <a:pt x="8210" y="7283"/>
                      <a:pt x="7615" y="6893"/>
                    </a:cubicBezTo>
                    <a:cubicBezTo>
                      <a:pt x="7043" y="6527"/>
                      <a:pt x="6494" y="6160"/>
                      <a:pt x="5969" y="5817"/>
                    </a:cubicBezTo>
                    <a:cubicBezTo>
                      <a:pt x="4894" y="5176"/>
                      <a:pt x="4002" y="4420"/>
                      <a:pt x="3225" y="3710"/>
                    </a:cubicBezTo>
                    <a:cubicBezTo>
                      <a:pt x="2424" y="3069"/>
                      <a:pt x="1852" y="2405"/>
                      <a:pt x="1349" y="1855"/>
                    </a:cubicBezTo>
                    <a:cubicBezTo>
                      <a:pt x="823" y="1351"/>
                      <a:pt x="549" y="802"/>
                      <a:pt x="320" y="504"/>
                    </a:cubicBezTo>
                    <a:cubicBezTo>
                      <a:pt x="91" y="160"/>
                      <a:pt x="0" y="0"/>
                      <a:pt x="0" y="0"/>
                    </a:cubicBezTo>
                    <a:cubicBezTo>
                      <a:pt x="0" y="0"/>
                      <a:pt x="640" y="550"/>
                      <a:pt x="1852" y="1259"/>
                    </a:cubicBezTo>
                    <a:cubicBezTo>
                      <a:pt x="2470" y="1649"/>
                      <a:pt x="3179" y="2107"/>
                      <a:pt x="4071" y="2519"/>
                    </a:cubicBezTo>
                    <a:cubicBezTo>
                      <a:pt x="4940" y="2954"/>
                      <a:pt x="5900" y="3481"/>
                      <a:pt x="7021" y="3916"/>
                    </a:cubicBezTo>
                    <a:cubicBezTo>
                      <a:pt x="8118" y="4351"/>
                      <a:pt x="9284" y="4855"/>
                      <a:pt x="10611" y="5267"/>
                    </a:cubicBezTo>
                    <a:cubicBezTo>
                      <a:pt x="11914" y="5680"/>
                      <a:pt x="13241" y="6206"/>
                      <a:pt x="14681" y="6527"/>
                    </a:cubicBezTo>
                    <a:cubicBezTo>
                      <a:pt x="16122" y="6893"/>
                      <a:pt x="17517" y="7306"/>
                      <a:pt x="19072" y="7649"/>
                    </a:cubicBezTo>
                    <a:cubicBezTo>
                      <a:pt x="20627" y="7993"/>
                      <a:pt x="22227" y="8290"/>
                      <a:pt x="23828" y="8611"/>
                    </a:cubicBezTo>
                    <a:lnTo>
                      <a:pt x="26161" y="9115"/>
                    </a:lnTo>
                    <a:cubicBezTo>
                      <a:pt x="26984" y="9298"/>
                      <a:pt x="27807" y="9436"/>
                      <a:pt x="28608" y="9664"/>
                    </a:cubicBezTo>
                    <a:cubicBezTo>
                      <a:pt x="30231" y="10077"/>
                      <a:pt x="31763" y="10649"/>
                      <a:pt x="33250" y="11268"/>
                    </a:cubicBezTo>
                    <a:cubicBezTo>
                      <a:pt x="34736" y="11863"/>
                      <a:pt x="36108" y="12573"/>
                      <a:pt x="37343" y="13375"/>
                    </a:cubicBezTo>
                    <a:cubicBezTo>
                      <a:pt x="38624" y="14153"/>
                      <a:pt x="39699" y="15069"/>
                      <a:pt x="40636" y="15963"/>
                    </a:cubicBezTo>
                    <a:cubicBezTo>
                      <a:pt x="42534" y="17749"/>
                      <a:pt x="43654" y="19672"/>
                      <a:pt x="44135" y="21069"/>
                    </a:cubicBezTo>
                    <a:cubicBezTo>
                      <a:pt x="44638" y="22512"/>
                      <a:pt x="44615" y="23360"/>
                      <a:pt x="44615" y="2336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8" name="Freeform: Shape 2000">
                <a:extLst>
                  <a:ext uri="{FF2B5EF4-FFF2-40B4-BE49-F238E27FC236}">
                    <a16:creationId xmlns:a16="http://schemas.microsoft.com/office/drawing/2014/main" id="{7FEB8383-F809-A7F7-C159-45E4D0AFF07A}"/>
                  </a:ext>
                </a:extLst>
              </p:cNvPr>
              <p:cNvSpPr/>
              <p:nvPr/>
            </p:nvSpPr>
            <p:spPr>
              <a:xfrm>
                <a:off x="5623975" y="3963967"/>
                <a:ext cx="81386" cy="35163"/>
              </a:xfrm>
              <a:custGeom>
                <a:avLst/>
                <a:gdLst>
                  <a:gd name="connsiteX0" fmla="*/ 81318 w 81386"/>
                  <a:gd name="connsiteY0" fmla="*/ 4201 h 35163"/>
                  <a:gd name="connsiteX1" fmla="*/ 77430 w 81386"/>
                  <a:gd name="connsiteY1" fmla="*/ 2666 h 35163"/>
                  <a:gd name="connsiteX2" fmla="*/ 72834 w 81386"/>
                  <a:gd name="connsiteY2" fmla="*/ 2369 h 35163"/>
                  <a:gd name="connsiteX3" fmla="*/ 67186 w 81386"/>
                  <a:gd name="connsiteY3" fmla="*/ 3811 h 35163"/>
                  <a:gd name="connsiteX4" fmla="*/ 61194 w 81386"/>
                  <a:gd name="connsiteY4" fmla="*/ 7338 h 35163"/>
                  <a:gd name="connsiteX5" fmla="*/ 58267 w 81386"/>
                  <a:gd name="connsiteY5" fmla="*/ 9835 h 35163"/>
                  <a:gd name="connsiteX6" fmla="*/ 55111 w 81386"/>
                  <a:gd name="connsiteY6" fmla="*/ 12720 h 35163"/>
                  <a:gd name="connsiteX7" fmla="*/ 48846 w 81386"/>
                  <a:gd name="connsiteY7" fmla="*/ 18835 h 35163"/>
                  <a:gd name="connsiteX8" fmla="*/ 45576 w 81386"/>
                  <a:gd name="connsiteY8" fmla="*/ 22064 h 35163"/>
                  <a:gd name="connsiteX9" fmla="*/ 42100 w 81386"/>
                  <a:gd name="connsiteY9" fmla="*/ 25339 h 35163"/>
                  <a:gd name="connsiteX10" fmla="*/ 34096 w 81386"/>
                  <a:gd name="connsiteY10" fmla="*/ 30927 h 35163"/>
                  <a:gd name="connsiteX11" fmla="*/ 29843 w 81386"/>
                  <a:gd name="connsiteY11" fmla="*/ 32942 h 35163"/>
                  <a:gd name="connsiteX12" fmla="*/ 28791 w 81386"/>
                  <a:gd name="connsiteY12" fmla="*/ 33400 h 35163"/>
                  <a:gd name="connsiteX13" fmla="*/ 28265 w 81386"/>
                  <a:gd name="connsiteY13" fmla="*/ 33652 h 35163"/>
                  <a:gd name="connsiteX14" fmla="*/ 27990 w 81386"/>
                  <a:gd name="connsiteY14" fmla="*/ 33767 h 35163"/>
                  <a:gd name="connsiteX15" fmla="*/ 27944 w 81386"/>
                  <a:gd name="connsiteY15" fmla="*/ 33767 h 35163"/>
                  <a:gd name="connsiteX16" fmla="*/ 27647 w 81386"/>
                  <a:gd name="connsiteY16" fmla="*/ 33904 h 35163"/>
                  <a:gd name="connsiteX17" fmla="*/ 27533 w 81386"/>
                  <a:gd name="connsiteY17" fmla="*/ 33950 h 35163"/>
                  <a:gd name="connsiteX18" fmla="*/ 25429 w 81386"/>
                  <a:gd name="connsiteY18" fmla="*/ 34591 h 35163"/>
                  <a:gd name="connsiteX19" fmla="*/ 24903 w 81386"/>
                  <a:gd name="connsiteY19" fmla="*/ 34729 h 35163"/>
                  <a:gd name="connsiteX20" fmla="*/ 24240 w 81386"/>
                  <a:gd name="connsiteY20" fmla="*/ 34843 h 35163"/>
                  <a:gd name="connsiteX21" fmla="*/ 22914 w 81386"/>
                  <a:gd name="connsiteY21" fmla="*/ 35026 h 35163"/>
                  <a:gd name="connsiteX22" fmla="*/ 21610 w 81386"/>
                  <a:gd name="connsiteY22" fmla="*/ 35164 h 35163"/>
                  <a:gd name="connsiteX23" fmla="*/ 20398 w 81386"/>
                  <a:gd name="connsiteY23" fmla="*/ 35072 h 35163"/>
                  <a:gd name="connsiteX24" fmla="*/ 15825 w 81386"/>
                  <a:gd name="connsiteY24" fmla="*/ 34156 h 35163"/>
                  <a:gd name="connsiteX25" fmla="*/ 8873 w 81386"/>
                  <a:gd name="connsiteY25" fmla="*/ 29919 h 35163"/>
                  <a:gd name="connsiteX26" fmla="*/ 4459 w 81386"/>
                  <a:gd name="connsiteY26" fmla="*/ 25019 h 35163"/>
                  <a:gd name="connsiteX27" fmla="*/ 1761 w 81386"/>
                  <a:gd name="connsiteY27" fmla="*/ 20781 h 35163"/>
                  <a:gd name="connsiteX28" fmla="*/ 0 w 81386"/>
                  <a:gd name="connsiteY28" fmla="*/ 16842 h 35163"/>
                  <a:gd name="connsiteX29" fmla="*/ 2699 w 81386"/>
                  <a:gd name="connsiteY29" fmla="*/ 20118 h 35163"/>
                  <a:gd name="connsiteX30" fmla="*/ 6083 w 81386"/>
                  <a:gd name="connsiteY30" fmla="*/ 23530 h 35163"/>
                  <a:gd name="connsiteX31" fmla="*/ 10862 w 81386"/>
                  <a:gd name="connsiteY31" fmla="*/ 27263 h 35163"/>
                  <a:gd name="connsiteX32" fmla="*/ 17059 w 81386"/>
                  <a:gd name="connsiteY32" fmla="*/ 30034 h 35163"/>
                  <a:gd name="connsiteX33" fmla="*/ 20512 w 81386"/>
                  <a:gd name="connsiteY33" fmla="*/ 30309 h 35163"/>
                  <a:gd name="connsiteX34" fmla="*/ 21404 w 81386"/>
                  <a:gd name="connsiteY34" fmla="*/ 30309 h 35163"/>
                  <a:gd name="connsiteX35" fmla="*/ 22182 w 81386"/>
                  <a:gd name="connsiteY35" fmla="*/ 30149 h 35163"/>
                  <a:gd name="connsiteX36" fmla="*/ 22960 w 81386"/>
                  <a:gd name="connsiteY36" fmla="*/ 30011 h 35163"/>
                  <a:gd name="connsiteX37" fmla="*/ 23348 w 81386"/>
                  <a:gd name="connsiteY37" fmla="*/ 29942 h 35163"/>
                  <a:gd name="connsiteX38" fmla="*/ 23851 w 81386"/>
                  <a:gd name="connsiteY38" fmla="*/ 29736 h 35163"/>
                  <a:gd name="connsiteX39" fmla="*/ 25909 w 81386"/>
                  <a:gd name="connsiteY39" fmla="*/ 28980 h 35163"/>
                  <a:gd name="connsiteX40" fmla="*/ 27601 w 81386"/>
                  <a:gd name="connsiteY40" fmla="*/ 28087 h 35163"/>
                  <a:gd name="connsiteX41" fmla="*/ 29500 w 81386"/>
                  <a:gd name="connsiteY41" fmla="*/ 27080 h 35163"/>
                  <a:gd name="connsiteX42" fmla="*/ 31375 w 81386"/>
                  <a:gd name="connsiteY42" fmla="*/ 26026 h 35163"/>
                  <a:gd name="connsiteX43" fmla="*/ 38395 w 81386"/>
                  <a:gd name="connsiteY43" fmla="*/ 20965 h 35163"/>
                  <a:gd name="connsiteX44" fmla="*/ 41734 w 81386"/>
                  <a:gd name="connsiteY44" fmla="*/ 17965 h 35163"/>
                  <a:gd name="connsiteX45" fmla="*/ 45050 w 81386"/>
                  <a:gd name="connsiteY45" fmla="*/ 14804 h 35163"/>
                  <a:gd name="connsiteX46" fmla="*/ 48480 w 81386"/>
                  <a:gd name="connsiteY46" fmla="*/ 11736 h 35163"/>
                  <a:gd name="connsiteX47" fmla="*/ 51933 w 81386"/>
                  <a:gd name="connsiteY47" fmla="*/ 8827 h 35163"/>
                  <a:gd name="connsiteX48" fmla="*/ 55295 w 81386"/>
                  <a:gd name="connsiteY48" fmla="*/ 6193 h 35163"/>
                  <a:gd name="connsiteX49" fmla="*/ 58885 w 81386"/>
                  <a:gd name="connsiteY49" fmla="*/ 3766 h 35163"/>
                  <a:gd name="connsiteX50" fmla="*/ 66225 w 81386"/>
                  <a:gd name="connsiteY50" fmla="*/ 651 h 35163"/>
                  <a:gd name="connsiteX51" fmla="*/ 72948 w 81386"/>
                  <a:gd name="connsiteY51" fmla="*/ 124 h 35163"/>
                  <a:gd name="connsiteX52" fmla="*/ 77888 w 81386"/>
                  <a:gd name="connsiteY52" fmla="*/ 1567 h 35163"/>
                  <a:gd name="connsiteX53" fmla="*/ 81386 w 81386"/>
                  <a:gd name="connsiteY53" fmla="*/ 4155 h 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1386" h="35163">
                    <a:moveTo>
                      <a:pt x="81318" y="4201"/>
                    </a:moveTo>
                    <a:cubicBezTo>
                      <a:pt x="81318" y="4201"/>
                      <a:pt x="79991" y="3285"/>
                      <a:pt x="77430" y="2666"/>
                    </a:cubicBezTo>
                    <a:cubicBezTo>
                      <a:pt x="76150" y="2392"/>
                      <a:pt x="74595" y="2254"/>
                      <a:pt x="72834" y="2369"/>
                    </a:cubicBezTo>
                    <a:cubicBezTo>
                      <a:pt x="71073" y="2460"/>
                      <a:pt x="69152" y="3033"/>
                      <a:pt x="67186" y="3811"/>
                    </a:cubicBezTo>
                    <a:cubicBezTo>
                      <a:pt x="65173" y="4590"/>
                      <a:pt x="63230" y="5964"/>
                      <a:pt x="61194" y="7338"/>
                    </a:cubicBezTo>
                    <a:cubicBezTo>
                      <a:pt x="60234" y="8186"/>
                      <a:pt x="59205" y="8941"/>
                      <a:pt x="58267" y="9835"/>
                    </a:cubicBezTo>
                    <a:cubicBezTo>
                      <a:pt x="57261" y="10819"/>
                      <a:pt x="56186" y="11758"/>
                      <a:pt x="55111" y="12720"/>
                    </a:cubicBezTo>
                    <a:cubicBezTo>
                      <a:pt x="52939" y="14667"/>
                      <a:pt x="51041" y="16705"/>
                      <a:pt x="48846" y="18835"/>
                    </a:cubicBezTo>
                    <a:cubicBezTo>
                      <a:pt x="47771" y="19911"/>
                      <a:pt x="46673" y="20988"/>
                      <a:pt x="45576" y="22064"/>
                    </a:cubicBezTo>
                    <a:cubicBezTo>
                      <a:pt x="44478" y="23163"/>
                      <a:pt x="43312" y="24240"/>
                      <a:pt x="42100" y="25339"/>
                    </a:cubicBezTo>
                    <a:cubicBezTo>
                      <a:pt x="39653" y="27469"/>
                      <a:pt x="36909" y="29370"/>
                      <a:pt x="34096" y="30927"/>
                    </a:cubicBezTo>
                    <a:cubicBezTo>
                      <a:pt x="32724" y="31774"/>
                      <a:pt x="31260" y="32278"/>
                      <a:pt x="29843" y="32942"/>
                    </a:cubicBezTo>
                    <a:lnTo>
                      <a:pt x="28791" y="33400"/>
                    </a:lnTo>
                    <a:lnTo>
                      <a:pt x="28265" y="33652"/>
                    </a:lnTo>
                    <a:lnTo>
                      <a:pt x="27990" y="33767"/>
                    </a:lnTo>
                    <a:lnTo>
                      <a:pt x="27944" y="33767"/>
                    </a:lnTo>
                    <a:cubicBezTo>
                      <a:pt x="27944" y="33767"/>
                      <a:pt x="27647" y="33904"/>
                      <a:pt x="27647" y="33904"/>
                    </a:cubicBezTo>
                    <a:lnTo>
                      <a:pt x="27533" y="33950"/>
                    </a:lnTo>
                    <a:cubicBezTo>
                      <a:pt x="26824" y="34179"/>
                      <a:pt x="26138" y="34385"/>
                      <a:pt x="25429" y="34591"/>
                    </a:cubicBezTo>
                    <a:lnTo>
                      <a:pt x="24903" y="34729"/>
                    </a:lnTo>
                    <a:lnTo>
                      <a:pt x="24240" y="34843"/>
                    </a:lnTo>
                    <a:lnTo>
                      <a:pt x="22914" y="35026"/>
                    </a:lnTo>
                    <a:lnTo>
                      <a:pt x="21610" y="35164"/>
                    </a:lnTo>
                    <a:lnTo>
                      <a:pt x="20398" y="35072"/>
                    </a:lnTo>
                    <a:cubicBezTo>
                      <a:pt x="18752" y="35026"/>
                      <a:pt x="17265" y="34568"/>
                      <a:pt x="15825" y="34156"/>
                    </a:cubicBezTo>
                    <a:cubicBezTo>
                      <a:pt x="12989" y="33125"/>
                      <a:pt x="10748" y="31523"/>
                      <a:pt x="8873" y="29919"/>
                    </a:cubicBezTo>
                    <a:cubicBezTo>
                      <a:pt x="7044" y="28271"/>
                      <a:pt x="5603" y="26598"/>
                      <a:pt x="4459" y="25019"/>
                    </a:cubicBezTo>
                    <a:cubicBezTo>
                      <a:pt x="3293" y="23484"/>
                      <a:pt x="2424" y="21995"/>
                      <a:pt x="1761" y="20781"/>
                    </a:cubicBezTo>
                    <a:cubicBezTo>
                      <a:pt x="435" y="18354"/>
                      <a:pt x="0" y="16842"/>
                      <a:pt x="0" y="16842"/>
                    </a:cubicBezTo>
                    <a:cubicBezTo>
                      <a:pt x="0" y="16842"/>
                      <a:pt x="892" y="18102"/>
                      <a:pt x="2699" y="20118"/>
                    </a:cubicBezTo>
                    <a:cubicBezTo>
                      <a:pt x="3591" y="21102"/>
                      <a:pt x="4734" y="22247"/>
                      <a:pt x="6083" y="23530"/>
                    </a:cubicBezTo>
                    <a:cubicBezTo>
                      <a:pt x="7455" y="24767"/>
                      <a:pt x="9056" y="26049"/>
                      <a:pt x="10862" y="27263"/>
                    </a:cubicBezTo>
                    <a:cubicBezTo>
                      <a:pt x="12737" y="28408"/>
                      <a:pt x="14819" y="29438"/>
                      <a:pt x="17059" y="30034"/>
                    </a:cubicBezTo>
                    <a:cubicBezTo>
                      <a:pt x="18203" y="30194"/>
                      <a:pt x="19346" y="30423"/>
                      <a:pt x="20512" y="30309"/>
                    </a:cubicBezTo>
                    <a:lnTo>
                      <a:pt x="21404" y="30309"/>
                    </a:lnTo>
                    <a:cubicBezTo>
                      <a:pt x="21404" y="30309"/>
                      <a:pt x="22182" y="30149"/>
                      <a:pt x="22182" y="30149"/>
                    </a:cubicBezTo>
                    <a:lnTo>
                      <a:pt x="22960" y="30011"/>
                    </a:lnTo>
                    <a:lnTo>
                      <a:pt x="23348" y="29942"/>
                    </a:lnTo>
                    <a:lnTo>
                      <a:pt x="23851" y="29736"/>
                    </a:lnTo>
                    <a:cubicBezTo>
                      <a:pt x="24514" y="29507"/>
                      <a:pt x="25200" y="29232"/>
                      <a:pt x="25909" y="28980"/>
                    </a:cubicBezTo>
                    <a:cubicBezTo>
                      <a:pt x="26458" y="28660"/>
                      <a:pt x="27030" y="28385"/>
                      <a:pt x="27601" y="28087"/>
                    </a:cubicBezTo>
                    <a:cubicBezTo>
                      <a:pt x="28242" y="27744"/>
                      <a:pt x="28882" y="27423"/>
                      <a:pt x="29500" y="27080"/>
                    </a:cubicBezTo>
                    <a:cubicBezTo>
                      <a:pt x="30163" y="26759"/>
                      <a:pt x="30780" y="26415"/>
                      <a:pt x="31375" y="26026"/>
                    </a:cubicBezTo>
                    <a:cubicBezTo>
                      <a:pt x="33845" y="24537"/>
                      <a:pt x="36200" y="22934"/>
                      <a:pt x="38395" y="20965"/>
                    </a:cubicBezTo>
                    <a:cubicBezTo>
                      <a:pt x="39516" y="20026"/>
                      <a:pt x="40613" y="19041"/>
                      <a:pt x="41734" y="17965"/>
                    </a:cubicBezTo>
                    <a:cubicBezTo>
                      <a:pt x="42831" y="16911"/>
                      <a:pt x="43952" y="15858"/>
                      <a:pt x="45050" y="14804"/>
                    </a:cubicBezTo>
                    <a:cubicBezTo>
                      <a:pt x="46125" y="13751"/>
                      <a:pt x="47291" y="12720"/>
                      <a:pt x="48480" y="11736"/>
                    </a:cubicBezTo>
                    <a:cubicBezTo>
                      <a:pt x="49646" y="10728"/>
                      <a:pt x="50789" y="9720"/>
                      <a:pt x="51933" y="8827"/>
                    </a:cubicBezTo>
                    <a:cubicBezTo>
                      <a:pt x="53076" y="7934"/>
                      <a:pt x="54174" y="7041"/>
                      <a:pt x="55295" y="6193"/>
                    </a:cubicBezTo>
                    <a:cubicBezTo>
                      <a:pt x="56483" y="5277"/>
                      <a:pt x="57718" y="4567"/>
                      <a:pt x="58885" y="3766"/>
                    </a:cubicBezTo>
                    <a:cubicBezTo>
                      <a:pt x="61354" y="2392"/>
                      <a:pt x="63756" y="1201"/>
                      <a:pt x="66225" y="651"/>
                    </a:cubicBezTo>
                    <a:cubicBezTo>
                      <a:pt x="68626" y="33"/>
                      <a:pt x="70959" y="-151"/>
                      <a:pt x="72948" y="124"/>
                    </a:cubicBezTo>
                    <a:cubicBezTo>
                      <a:pt x="74960" y="376"/>
                      <a:pt x="76607" y="972"/>
                      <a:pt x="77888" y="1567"/>
                    </a:cubicBezTo>
                    <a:cubicBezTo>
                      <a:pt x="80426" y="2872"/>
                      <a:pt x="81386" y="4155"/>
                      <a:pt x="81386" y="41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9" name="Freeform: Shape 2001">
                <a:extLst>
                  <a:ext uri="{FF2B5EF4-FFF2-40B4-BE49-F238E27FC236}">
                    <a16:creationId xmlns:a16="http://schemas.microsoft.com/office/drawing/2014/main" id="{9CC13369-D051-C917-79D5-F325DE94E808}"/>
                  </a:ext>
                </a:extLst>
              </p:cNvPr>
              <p:cNvSpPr/>
              <p:nvPr/>
            </p:nvSpPr>
            <p:spPr>
              <a:xfrm>
                <a:off x="5513999" y="3955572"/>
                <a:ext cx="97768" cy="145448"/>
              </a:xfrm>
              <a:custGeom>
                <a:avLst/>
                <a:gdLst>
                  <a:gd name="connsiteX0" fmla="*/ 9290 w 97768"/>
                  <a:gd name="connsiteY0" fmla="*/ 145448 h 145448"/>
                  <a:gd name="connsiteX1" fmla="*/ 8078 w 97768"/>
                  <a:gd name="connsiteY1" fmla="*/ 143616 h 145448"/>
                  <a:gd name="connsiteX2" fmla="*/ 5105 w 97768"/>
                  <a:gd name="connsiteY2" fmla="*/ 138166 h 145448"/>
                  <a:gd name="connsiteX3" fmla="*/ 1812 w 97768"/>
                  <a:gd name="connsiteY3" fmla="*/ 129028 h 145448"/>
                  <a:gd name="connsiteX4" fmla="*/ 5 w 97768"/>
                  <a:gd name="connsiteY4" fmla="*/ 116363 h 145448"/>
                  <a:gd name="connsiteX5" fmla="*/ 2063 w 97768"/>
                  <a:gd name="connsiteY5" fmla="*/ 101157 h 145448"/>
                  <a:gd name="connsiteX6" fmla="*/ 3367 w 97768"/>
                  <a:gd name="connsiteY6" fmla="*/ 97195 h 145448"/>
                  <a:gd name="connsiteX7" fmla="*/ 3459 w 97768"/>
                  <a:gd name="connsiteY7" fmla="*/ 96943 h 145448"/>
                  <a:gd name="connsiteX8" fmla="*/ 3619 w 97768"/>
                  <a:gd name="connsiteY8" fmla="*/ 96599 h 145448"/>
                  <a:gd name="connsiteX9" fmla="*/ 3824 w 97768"/>
                  <a:gd name="connsiteY9" fmla="*/ 96118 h 145448"/>
                  <a:gd name="connsiteX10" fmla="*/ 4236 w 97768"/>
                  <a:gd name="connsiteY10" fmla="*/ 95202 h 145448"/>
                  <a:gd name="connsiteX11" fmla="*/ 5036 w 97768"/>
                  <a:gd name="connsiteY11" fmla="*/ 93347 h 145448"/>
                  <a:gd name="connsiteX12" fmla="*/ 7094 w 97768"/>
                  <a:gd name="connsiteY12" fmla="*/ 89454 h 145448"/>
                  <a:gd name="connsiteX13" fmla="*/ 9541 w 97768"/>
                  <a:gd name="connsiteY13" fmla="*/ 85652 h 145448"/>
                  <a:gd name="connsiteX14" fmla="*/ 22828 w 97768"/>
                  <a:gd name="connsiteY14" fmla="*/ 72690 h 145448"/>
                  <a:gd name="connsiteX15" fmla="*/ 39247 w 97768"/>
                  <a:gd name="connsiteY15" fmla="*/ 63918 h 145448"/>
                  <a:gd name="connsiteX16" fmla="*/ 55277 w 97768"/>
                  <a:gd name="connsiteY16" fmla="*/ 56544 h 145448"/>
                  <a:gd name="connsiteX17" fmla="*/ 69729 w 97768"/>
                  <a:gd name="connsiteY17" fmla="*/ 47658 h 145448"/>
                  <a:gd name="connsiteX18" fmla="*/ 81986 w 97768"/>
                  <a:gd name="connsiteY18" fmla="*/ 37742 h 145448"/>
                  <a:gd name="connsiteX19" fmla="*/ 90882 w 97768"/>
                  <a:gd name="connsiteY19" fmla="*/ 27047 h 145448"/>
                  <a:gd name="connsiteX20" fmla="*/ 94838 w 97768"/>
                  <a:gd name="connsiteY20" fmla="*/ 16283 h 145448"/>
                  <a:gd name="connsiteX21" fmla="*/ 93878 w 97768"/>
                  <a:gd name="connsiteY21" fmla="*/ 7329 h 145448"/>
                  <a:gd name="connsiteX22" fmla="*/ 91339 w 97768"/>
                  <a:gd name="connsiteY22" fmla="*/ 1855 h 145448"/>
                  <a:gd name="connsiteX23" fmla="*/ 90196 w 97768"/>
                  <a:gd name="connsiteY23" fmla="*/ 0 h 145448"/>
                  <a:gd name="connsiteX24" fmla="*/ 91682 w 97768"/>
                  <a:gd name="connsiteY24" fmla="*/ 1603 h 145448"/>
                  <a:gd name="connsiteX25" fmla="*/ 95273 w 97768"/>
                  <a:gd name="connsiteY25" fmla="*/ 6733 h 145448"/>
                  <a:gd name="connsiteX26" fmla="*/ 97765 w 97768"/>
                  <a:gd name="connsiteY26" fmla="*/ 16398 h 145448"/>
                  <a:gd name="connsiteX27" fmla="*/ 94747 w 97768"/>
                  <a:gd name="connsiteY27" fmla="*/ 29131 h 145448"/>
                  <a:gd name="connsiteX28" fmla="*/ 91019 w 97768"/>
                  <a:gd name="connsiteY28" fmla="*/ 35589 h 145448"/>
                  <a:gd name="connsiteX29" fmla="*/ 86080 w 97768"/>
                  <a:gd name="connsiteY29" fmla="*/ 41704 h 145448"/>
                  <a:gd name="connsiteX30" fmla="*/ 73685 w 97768"/>
                  <a:gd name="connsiteY30" fmla="*/ 53063 h 145448"/>
                  <a:gd name="connsiteX31" fmla="*/ 58844 w 97768"/>
                  <a:gd name="connsiteY31" fmla="*/ 63003 h 145448"/>
                  <a:gd name="connsiteX32" fmla="*/ 42311 w 97768"/>
                  <a:gd name="connsiteY32" fmla="*/ 70904 h 145448"/>
                  <a:gd name="connsiteX33" fmla="*/ 26898 w 97768"/>
                  <a:gd name="connsiteY33" fmla="*/ 78782 h 145448"/>
                  <a:gd name="connsiteX34" fmla="*/ 14915 w 97768"/>
                  <a:gd name="connsiteY34" fmla="*/ 89614 h 145448"/>
                  <a:gd name="connsiteX35" fmla="*/ 12674 w 97768"/>
                  <a:gd name="connsiteY35" fmla="*/ 92797 h 145448"/>
                  <a:gd name="connsiteX36" fmla="*/ 10662 w 97768"/>
                  <a:gd name="connsiteY36" fmla="*/ 96072 h 145448"/>
                  <a:gd name="connsiteX37" fmla="*/ 9724 w 97768"/>
                  <a:gd name="connsiteY37" fmla="*/ 97882 h 145448"/>
                  <a:gd name="connsiteX38" fmla="*/ 9267 w 97768"/>
                  <a:gd name="connsiteY38" fmla="*/ 98775 h 145448"/>
                  <a:gd name="connsiteX39" fmla="*/ 9038 w 97768"/>
                  <a:gd name="connsiteY39" fmla="*/ 99210 h 145448"/>
                  <a:gd name="connsiteX40" fmla="*/ 8970 w 97768"/>
                  <a:gd name="connsiteY40" fmla="*/ 99324 h 145448"/>
                  <a:gd name="connsiteX41" fmla="*/ 8970 w 97768"/>
                  <a:gd name="connsiteY41" fmla="*/ 99393 h 145448"/>
                  <a:gd name="connsiteX42" fmla="*/ 8970 w 97768"/>
                  <a:gd name="connsiteY42" fmla="*/ 99324 h 145448"/>
                  <a:gd name="connsiteX43" fmla="*/ 8878 w 97768"/>
                  <a:gd name="connsiteY43" fmla="*/ 99531 h 145448"/>
                  <a:gd name="connsiteX44" fmla="*/ 7437 w 97768"/>
                  <a:gd name="connsiteY44" fmla="*/ 102966 h 145448"/>
                  <a:gd name="connsiteX45" fmla="*/ 4350 w 97768"/>
                  <a:gd name="connsiteY45" fmla="*/ 116478 h 145448"/>
                  <a:gd name="connsiteX46" fmla="*/ 6523 w 97768"/>
                  <a:gd name="connsiteY46" fmla="*/ 137616 h 145448"/>
                  <a:gd name="connsiteX47" fmla="*/ 9290 w 97768"/>
                  <a:gd name="connsiteY47" fmla="*/ 145425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7768" h="145448">
                    <a:moveTo>
                      <a:pt x="9290" y="145448"/>
                    </a:moveTo>
                    <a:cubicBezTo>
                      <a:pt x="9290" y="145448"/>
                      <a:pt x="8832" y="144830"/>
                      <a:pt x="8078" y="143616"/>
                    </a:cubicBezTo>
                    <a:cubicBezTo>
                      <a:pt x="7346" y="142402"/>
                      <a:pt x="6203" y="140639"/>
                      <a:pt x="5105" y="138166"/>
                    </a:cubicBezTo>
                    <a:cubicBezTo>
                      <a:pt x="4007" y="135738"/>
                      <a:pt x="2704" y="132692"/>
                      <a:pt x="1812" y="129028"/>
                    </a:cubicBezTo>
                    <a:cubicBezTo>
                      <a:pt x="874" y="125386"/>
                      <a:pt x="74" y="121127"/>
                      <a:pt x="5" y="116363"/>
                    </a:cubicBezTo>
                    <a:cubicBezTo>
                      <a:pt x="-63" y="111645"/>
                      <a:pt x="509" y="106447"/>
                      <a:pt x="2063" y="101157"/>
                    </a:cubicBezTo>
                    <a:cubicBezTo>
                      <a:pt x="2498" y="99874"/>
                      <a:pt x="2932" y="98546"/>
                      <a:pt x="3367" y="97195"/>
                    </a:cubicBezTo>
                    <a:lnTo>
                      <a:pt x="3459" y="96943"/>
                    </a:lnTo>
                    <a:lnTo>
                      <a:pt x="3619" y="96599"/>
                    </a:lnTo>
                    <a:lnTo>
                      <a:pt x="3824" y="96118"/>
                    </a:lnTo>
                    <a:lnTo>
                      <a:pt x="4236" y="95202"/>
                    </a:lnTo>
                    <a:cubicBezTo>
                      <a:pt x="4510" y="94584"/>
                      <a:pt x="4785" y="93966"/>
                      <a:pt x="5036" y="93347"/>
                    </a:cubicBezTo>
                    <a:cubicBezTo>
                      <a:pt x="5494" y="92133"/>
                      <a:pt x="6363" y="90759"/>
                      <a:pt x="7094" y="89454"/>
                    </a:cubicBezTo>
                    <a:cubicBezTo>
                      <a:pt x="7803" y="88080"/>
                      <a:pt x="8672" y="86889"/>
                      <a:pt x="9541" y="85652"/>
                    </a:cubicBezTo>
                    <a:cubicBezTo>
                      <a:pt x="13040" y="80705"/>
                      <a:pt x="17591" y="76217"/>
                      <a:pt x="22828" y="72690"/>
                    </a:cubicBezTo>
                    <a:cubicBezTo>
                      <a:pt x="28018" y="69117"/>
                      <a:pt x="33713" y="66438"/>
                      <a:pt x="39247" y="63918"/>
                    </a:cubicBezTo>
                    <a:cubicBezTo>
                      <a:pt x="44826" y="61491"/>
                      <a:pt x="50314" y="59315"/>
                      <a:pt x="55277" y="56544"/>
                    </a:cubicBezTo>
                    <a:cubicBezTo>
                      <a:pt x="60308" y="53773"/>
                      <a:pt x="65224" y="50842"/>
                      <a:pt x="69729" y="47658"/>
                    </a:cubicBezTo>
                    <a:cubicBezTo>
                      <a:pt x="74189" y="44475"/>
                      <a:pt x="78396" y="41177"/>
                      <a:pt x="81986" y="37742"/>
                    </a:cubicBezTo>
                    <a:cubicBezTo>
                      <a:pt x="85577" y="34284"/>
                      <a:pt x="88641" y="30711"/>
                      <a:pt x="90882" y="27047"/>
                    </a:cubicBezTo>
                    <a:cubicBezTo>
                      <a:pt x="93100" y="23429"/>
                      <a:pt x="94426" y="19695"/>
                      <a:pt x="94838" y="16283"/>
                    </a:cubicBezTo>
                    <a:cubicBezTo>
                      <a:pt x="95181" y="12871"/>
                      <a:pt x="94655" y="9802"/>
                      <a:pt x="93878" y="7329"/>
                    </a:cubicBezTo>
                    <a:cubicBezTo>
                      <a:pt x="92986" y="4947"/>
                      <a:pt x="92071" y="3046"/>
                      <a:pt x="91339" y="1855"/>
                    </a:cubicBezTo>
                    <a:cubicBezTo>
                      <a:pt x="90585" y="664"/>
                      <a:pt x="90196" y="0"/>
                      <a:pt x="90196" y="0"/>
                    </a:cubicBezTo>
                    <a:cubicBezTo>
                      <a:pt x="90196" y="0"/>
                      <a:pt x="90722" y="573"/>
                      <a:pt x="91682" y="1603"/>
                    </a:cubicBezTo>
                    <a:cubicBezTo>
                      <a:pt x="92643" y="2657"/>
                      <a:pt x="93946" y="4329"/>
                      <a:pt x="95273" y="6733"/>
                    </a:cubicBezTo>
                    <a:cubicBezTo>
                      <a:pt x="96507" y="9161"/>
                      <a:pt x="97674" y="12436"/>
                      <a:pt x="97765" y="16398"/>
                    </a:cubicBezTo>
                    <a:cubicBezTo>
                      <a:pt x="97834" y="20337"/>
                      <a:pt x="96873" y="24826"/>
                      <a:pt x="94747" y="29131"/>
                    </a:cubicBezTo>
                    <a:cubicBezTo>
                      <a:pt x="93740" y="31330"/>
                      <a:pt x="92437" y="33414"/>
                      <a:pt x="91019" y="35589"/>
                    </a:cubicBezTo>
                    <a:cubicBezTo>
                      <a:pt x="89556" y="37673"/>
                      <a:pt x="87886" y="39712"/>
                      <a:pt x="86080" y="41704"/>
                    </a:cubicBezTo>
                    <a:cubicBezTo>
                      <a:pt x="82467" y="45712"/>
                      <a:pt x="78305" y="49559"/>
                      <a:pt x="73685" y="53063"/>
                    </a:cubicBezTo>
                    <a:cubicBezTo>
                      <a:pt x="69066" y="56590"/>
                      <a:pt x="64172" y="60025"/>
                      <a:pt x="58844" y="63003"/>
                    </a:cubicBezTo>
                    <a:cubicBezTo>
                      <a:pt x="53447" y="66094"/>
                      <a:pt x="47753" y="68476"/>
                      <a:pt x="42311" y="70904"/>
                    </a:cubicBezTo>
                    <a:cubicBezTo>
                      <a:pt x="36845" y="73262"/>
                      <a:pt x="31540" y="75713"/>
                      <a:pt x="26898" y="78782"/>
                    </a:cubicBezTo>
                    <a:cubicBezTo>
                      <a:pt x="22256" y="81874"/>
                      <a:pt x="18117" y="85446"/>
                      <a:pt x="14915" y="89614"/>
                    </a:cubicBezTo>
                    <a:cubicBezTo>
                      <a:pt x="14092" y="90645"/>
                      <a:pt x="13291" y="91698"/>
                      <a:pt x="12674" y="92797"/>
                    </a:cubicBezTo>
                    <a:cubicBezTo>
                      <a:pt x="12034" y="93874"/>
                      <a:pt x="11279" y="94790"/>
                      <a:pt x="10662" y="96072"/>
                    </a:cubicBezTo>
                    <a:cubicBezTo>
                      <a:pt x="10342" y="96668"/>
                      <a:pt x="10022" y="97263"/>
                      <a:pt x="9724" y="97882"/>
                    </a:cubicBezTo>
                    <a:lnTo>
                      <a:pt x="9267" y="98775"/>
                    </a:lnTo>
                    <a:lnTo>
                      <a:pt x="9038" y="99210"/>
                    </a:lnTo>
                    <a:lnTo>
                      <a:pt x="8970" y="99324"/>
                    </a:lnTo>
                    <a:lnTo>
                      <a:pt x="8970" y="99393"/>
                    </a:lnTo>
                    <a:cubicBezTo>
                      <a:pt x="8878" y="99531"/>
                      <a:pt x="8970" y="99279"/>
                      <a:pt x="8970" y="99324"/>
                    </a:cubicBezTo>
                    <a:lnTo>
                      <a:pt x="8878" y="99531"/>
                    </a:lnTo>
                    <a:cubicBezTo>
                      <a:pt x="8398" y="100698"/>
                      <a:pt x="7918" y="101844"/>
                      <a:pt x="7437" y="102966"/>
                    </a:cubicBezTo>
                    <a:cubicBezTo>
                      <a:pt x="5768" y="107569"/>
                      <a:pt x="4762" y="112172"/>
                      <a:pt x="4350" y="116478"/>
                    </a:cubicBezTo>
                    <a:cubicBezTo>
                      <a:pt x="3687" y="125180"/>
                      <a:pt x="5105" y="132601"/>
                      <a:pt x="6523" y="137616"/>
                    </a:cubicBezTo>
                    <a:cubicBezTo>
                      <a:pt x="7941" y="142700"/>
                      <a:pt x="9290" y="145425"/>
                      <a:pt x="9290" y="14542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0" name="Freeform: Shape 2002">
                <a:extLst>
                  <a:ext uri="{FF2B5EF4-FFF2-40B4-BE49-F238E27FC236}">
                    <a16:creationId xmlns:a16="http://schemas.microsoft.com/office/drawing/2014/main" id="{E5D06339-2342-31DD-348C-BC276BD79F7E}"/>
                  </a:ext>
                </a:extLst>
              </p:cNvPr>
              <p:cNvSpPr/>
              <p:nvPr/>
            </p:nvSpPr>
            <p:spPr>
              <a:xfrm>
                <a:off x="5563041" y="4014475"/>
                <a:ext cx="12591" cy="84873"/>
              </a:xfrm>
              <a:custGeom>
                <a:avLst/>
                <a:gdLst>
                  <a:gd name="connsiteX0" fmla="*/ 12592 w 12591"/>
                  <a:gd name="connsiteY0" fmla="*/ 84873 h 84873"/>
                  <a:gd name="connsiteX1" fmla="*/ 11997 w 12591"/>
                  <a:gd name="connsiteY1" fmla="*/ 84072 h 84873"/>
                  <a:gd name="connsiteX2" fmla="*/ 11380 w 12591"/>
                  <a:gd name="connsiteY2" fmla="*/ 83018 h 84873"/>
                  <a:gd name="connsiteX3" fmla="*/ 10671 w 12591"/>
                  <a:gd name="connsiteY3" fmla="*/ 81530 h 84873"/>
                  <a:gd name="connsiteX4" fmla="*/ 9253 w 12591"/>
                  <a:gd name="connsiteY4" fmla="*/ 77316 h 84873"/>
                  <a:gd name="connsiteX5" fmla="*/ 8727 w 12591"/>
                  <a:gd name="connsiteY5" fmla="*/ 74613 h 84873"/>
                  <a:gd name="connsiteX6" fmla="*/ 8339 w 12591"/>
                  <a:gd name="connsiteY6" fmla="*/ 71591 h 84873"/>
                  <a:gd name="connsiteX7" fmla="*/ 8064 w 12591"/>
                  <a:gd name="connsiteY7" fmla="*/ 68270 h 84873"/>
                  <a:gd name="connsiteX8" fmla="*/ 8110 w 12591"/>
                  <a:gd name="connsiteY8" fmla="*/ 64743 h 84873"/>
                  <a:gd name="connsiteX9" fmla="*/ 8155 w 12591"/>
                  <a:gd name="connsiteY9" fmla="*/ 61079 h 84873"/>
                  <a:gd name="connsiteX10" fmla="*/ 7812 w 12591"/>
                  <a:gd name="connsiteY10" fmla="*/ 57575 h 84873"/>
                  <a:gd name="connsiteX11" fmla="*/ 6097 w 12591"/>
                  <a:gd name="connsiteY11" fmla="*/ 49971 h 84873"/>
                  <a:gd name="connsiteX12" fmla="*/ 3833 w 12591"/>
                  <a:gd name="connsiteY12" fmla="*/ 42070 h 84873"/>
                  <a:gd name="connsiteX13" fmla="*/ 1730 w 12591"/>
                  <a:gd name="connsiteY13" fmla="*/ 33986 h 84873"/>
                  <a:gd name="connsiteX14" fmla="*/ 312 w 12591"/>
                  <a:gd name="connsiteY14" fmla="*/ 25925 h 84873"/>
                  <a:gd name="connsiteX15" fmla="*/ 83 w 12591"/>
                  <a:gd name="connsiteY15" fmla="*/ 18161 h 84873"/>
                  <a:gd name="connsiteX16" fmla="*/ 1387 w 12591"/>
                  <a:gd name="connsiteY16" fmla="*/ 11290 h 84873"/>
                  <a:gd name="connsiteX17" fmla="*/ 2507 w 12591"/>
                  <a:gd name="connsiteY17" fmla="*/ 8382 h 84873"/>
                  <a:gd name="connsiteX18" fmla="*/ 3879 w 12591"/>
                  <a:gd name="connsiteY18" fmla="*/ 5977 h 84873"/>
                  <a:gd name="connsiteX19" fmla="*/ 6692 w 12591"/>
                  <a:gd name="connsiteY19" fmla="*/ 2496 h 84873"/>
                  <a:gd name="connsiteX20" fmla="*/ 8841 w 12591"/>
                  <a:gd name="connsiteY20" fmla="*/ 619 h 84873"/>
                  <a:gd name="connsiteX21" fmla="*/ 9619 w 12591"/>
                  <a:gd name="connsiteY21" fmla="*/ 0 h 84873"/>
                  <a:gd name="connsiteX22" fmla="*/ 8979 w 12591"/>
                  <a:gd name="connsiteY22" fmla="*/ 756 h 84873"/>
                  <a:gd name="connsiteX23" fmla="*/ 7263 w 12591"/>
                  <a:gd name="connsiteY23" fmla="*/ 2977 h 84873"/>
                  <a:gd name="connsiteX24" fmla="*/ 6212 w 12591"/>
                  <a:gd name="connsiteY24" fmla="*/ 4626 h 84873"/>
                  <a:gd name="connsiteX25" fmla="*/ 5137 w 12591"/>
                  <a:gd name="connsiteY25" fmla="*/ 6687 h 84873"/>
                  <a:gd name="connsiteX26" fmla="*/ 3445 w 12591"/>
                  <a:gd name="connsiteY26" fmla="*/ 11863 h 84873"/>
                  <a:gd name="connsiteX27" fmla="*/ 3559 w 12591"/>
                  <a:gd name="connsiteY27" fmla="*/ 25444 h 84873"/>
                  <a:gd name="connsiteX28" fmla="*/ 5228 w 12591"/>
                  <a:gd name="connsiteY28" fmla="*/ 33093 h 84873"/>
                  <a:gd name="connsiteX29" fmla="*/ 7424 w 12591"/>
                  <a:gd name="connsiteY29" fmla="*/ 41017 h 84873"/>
                  <a:gd name="connsiteX30" fmla="*/ 9573 w 12591"/>
                  <a:gd name="connsiteY30" fmla="*/ 49033 h 84873"/>
                  <a:gd name="connsiteX31" fmla="*/ 11060 w 12591"/>
                  <a:gd name="connsiteY31" fmla="*/ 57139 h 84873"/>
                  <a:gd name="connsiteX32" fmla="*/ 11197 w 12591"/>
                  <a:gd name="connsiteY32" fmla="*/ 61239 h 84873"/>
                  <a:gd name="connsiteX33" fmla="*/ 10854 w 12591"/>
                  <a:gd name="connsiteY33" fmla="*/ 64903 h 84873"/>
                  <a:gd name="connsiteX34" fmla="*/ 10511 w 12591"/>
                  <a:gd name="connsiteY34" fmla="*/ 68316 h 84873"/>
                  <a:gd name="connsiteX35" fmla="*/ 10419 w 12591"/>
                  <a:gd name="connsiteY35" fmla="*/ 71476 h 84873"/>
                  <a:gd name="connsiteX36" fmla="*/ 10374 w 12591"/>
                  <a:gd name="connsiteY36" fmla="*/ 72987 h 84873"/>
                  <a:gd name="connsiteX37" fmla="*/ 10465 w 12591"/>
                  <a:gd name="connsiteY37" fmla="*/ 74408 h 84873"/>
                  <a:gd name="connsiteX38" fmla="*/ 10602 w 12591"/>
                  <a:gd name="connsiteY38" fmla="*/ 77041 h 84873"/>
                  <a:gd name="connsiteX39" fmla="*/ 11288 w 12591"/>
                  <a:gd name="connsiteY39" fmla="*/ 81301 h 84873"/>
                  <a:gd name="connsiteX40" fmla="*/ 12089 w 12591"/>
                  <a:gd name="connsiteY40" fmla="*/ 83957 h 84873"/>
                  <a:gd name="connsiteX41" fmla="*/ 12500 w 12591"/>
                  <a:gd name="connsiteY41" fmla="*/ 84873 h 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91" h="84873">
                    <a:moveTo>
                      <a:pt x="12592" y="84873"/>
                    </a:moveTo>
                    <a:cubicBezTo>
                      <a:pt x="12592" y="84873"/>
                      <a:pt x="12363" y="84622"/>
                      <a:pt x="11997" y="84072"/>
                    </a:cubicBezTo>
                    <a:cubicBezTo>
                      <a:pt x="11792" y="83820"/>
                      <a:pt x="11608" y="83431"/>
                      <a:pt x="11380" y="83018"/>
                    </a:cubicBezTo>
                    <a:cubicBezTo>
                      <a:pt x="11128" y="82606"/>
                      <a:pt x="10877" y="82125"/>
                      <a:pt x="10671" y="81530"/>
                    </a:cubicBezTo>
                    <a:cubicBezTo>
                      <a:pt x="10145" y="80408"/>
                      <a:pt x="9711" y="78965"/>
                      <a:pt x="9253" y="77316"/>
                    </a:cubicBezTo>
                    <a:cubicBezTo>
                      <a:pt x="9025" y="76469"/>
                      <a:pt x="8910" y="75552"/>
                      <a:pt x="8727" y="74613"/>
                    </a:cubicBezTo>
                    <a:cubicBezTo>
                      <a:pt x="8521" y="73674"/>
                      <a:pt x="8384" y="72667"/>
                      <a:pt x="8339" y="71591"/>
                    </a:cubicBezTo>
                    <a:cubicBezTo>
                      <a:pt x="8247" y="70537"/>
                      <a:pt x="8155" y="69415"/>
                      <a:pt x="8064" y="68270"/>
                    </a:cubicBezTo>
                    <a:cubicBezTo>
                      <a:pt x="8064" y="67125"/>
                      <a:pt x="8087" y="65957"/>
                      <a:pt x="8110" y="64743"/>
                    </a:cubicBezTo>
                    <a:cubicBezTo>
                      <a:pt x="8133" y="63552"/>
                      <a:pt x="8133" y="62338"/>
                      <a:pt x="8155" y="61079"/>
                    </a:cubicBezTo>
                    <a:cubicBezTo>
                      <a:pt x="8087" y="59979"/>
                      <a:pt x="8018" y="58788"/>
                      <a:pt x="7812" y="57575"/>
                    </a:cubicBezTo>
                    <a:cubicBezTo>
                      <a:pt x="7469" y="55101"/>
                      <a:pt x="6783" y="52559"/>
                      <a:pt x="6097" y="49971"/>
                    </a:cubicBezTo>
                    <a:cubicBezTo>
                      <a:pt x="5411" y="47383"/>
                      <a:pt x="4611" y="44750"/>
                      <a:pt x="3833" y="42070"/>
                    </a:cubicBezTo>
                    <a:cubicBezTo>
                      <a:pt x="3079" y="39391"/>
                      <a:pt x="2347" y="36689"/>
                      <a:pt x="1730" y="33986"/>
                    </a:cubicBezTo>
                    <a:cubicBezTo>
                      <a:pt x="1066" y="31284"/>
                      <a:pt x="632" y="28581"/>
                      <a:pt x="312" y="25925"/>
                    </a:cubicBezTo>
                    <a:cubicBezTo>
                      <a:pt x="-8" y="23268"/>
                      <a:pt x="-77" y="20657"/>
                      <a:pt x="83" y="18161"/>
                    </a:cubicBezTo>
                    <a:cubicBezTo>
                      <a:pt x="220" y="15688"/>
                      <a:pt x="701" y="13352"/>
                      <a:pt x="1387" y="11290"/>
                    </a:cubicBezTo>
                    <a:cubicBezTo>
                      <a:pt x="1684" y="10237"/>
                      <a:pt x="2141" y="9298"/>
                      <a:pt x="2507" y="8382"/>
                    </a:cubicBezTo>
                    <a:cubicBezTo>
                      <a:pt x="3010" y="7535"/>
                      <a:pt x="3376" y="6664"/>
                      <a:pt x="3879" y="5977"/>
                    </a:cubicBezTo>
                    <a:cubicBezTo>
                      <a:pt x="4817" y="4489"/>
                      <a:pt x="5823" y="3367"/>
                      <a:pt x="6692" y="2496"/>
                    </a:cubicBezTo>
                    <a:cubicBezTo>
                      <a:pt x="7538" y="1580"/>
                      <a:pt x="8316" y="1008"/>
                      <a:pt x="8841" y="619"/>
                    </a:cubicBezTo>
                    <a:cubicBezTo>
                      <a:pt x="9345" y="206"/>
                      <a:pt x="9619" y="0"/>
                      <a:pt x="9619" y="0"/>
                    </a:cubicBezTo>
                    <a:cubicBezTo>
                      <a:pt x="9619" y="0"/>
                      <a:pt x="9390" y="252"/>
                      <a:pt x="8979" y="756"/>
                    </a:cubicBezTo>
                    <a:cubicBezTo>
                      <a:pt x="8544" y="1237"/>
                      <a:pt x="7950" y="1993"/>
                      <a:pt x="7263" y="2977"/>
                    </a:cubicBezTo>
                    <a:cubicBezTo>
                      <a:pt x="6898" y="3435"/>
                      <a:pt x="6555" y="4008"/>
                      <a:pt x="6212" y="4626"/>
                    </a:cubicBezTo>
                    <a:cubicBezTo>
                      <a:pt x="5823" y="5245"/>
                      <a:pt x="5480" y="5954"/>
                      <a:pt x="5137" y="6687"/>
                    </a:cubicBezTo>
                    <a:cubicBezTo>
                      <a:pt x="4428" y="8176"/>
                      <a:pt x="3833" y="9916"/>
                      <a:pt x="3445" y="11863"/>
                    </a:cubicBezTo>
                    <a:cubicBezTo>
                      <a:pt x="2599" y="15779"/>
                      <a:pt x="2759" y="20497"/>
                      <a:pt x="3559" y="25444"/>
                    </a:cubicBezTo>
                    <a:cubicBezTo>
                      <a:pt x="3971" y="27963"/>
                      <a:pt x="4588" y="30505"/>
                      <a:pt x="5228" y="33093"/>
                    </a:cubicBezTo>
                    <a:cubicBezTo>
                      <a:pt x="5891" y="35704"/>
                      <a:pt x="6646" y="38337"/>
                      <a:pt x="7424" y="41017"/>
                    </a:cubicBezTo>
                    <a:cubicBezTo>
                      <a:pt x="8155" y="43673"/>
                      <a:pt x="8910" y="46353"/>
                      <a:pt x="9573" y="49033"/>
                    </a:cubicBezTo>
                    <a:cubicBezTo>
                      <a:pt x="10259" y="51712"/>
                      <a:pt x="10763" y="54437"/>
                      <a:pt x="11060" y="57139"/>
                    </a:cubicBezTo>
                    <a:cubicBezTo>
                      <a:pt x="11197" y="58491"/>
                      <a:pt x="11265" y="59865"/>
                      <a:pt x="11197" y="61239"/>
                    </a:cubicBezTo>
                    <a:cubicBezTo>
                      <a:pt x="11083" y="62521"/>
                      <a:pt x="10968" y="63735"/>
                      <a:pt x="10854" y="64903"/>
                    </a:cubicBezTo>
                    <a:cubicBezTo>
                      <a:pt x="10740" y="66071"/>
                      <a:pt x="10625" y="67216"/>
                      <a:pt x="10511" y="68316"/>
                    </a:cubicBezTo>
                    <a:cubicBezTo>
                      <a:pt x="10488" y="69415"/>
                      <a:pt x="10442" y="70468"/>
                      <a:pt x="10419" y="71476"/>
                    </a:cubicBezTo>
                    <a:cubicBezTo>
                      <a:pt x="10419" y="71980"/>
                      <a:pt x="10397" y="72484"/>
                      <a:pt x="10374" y="72987"/>
                    </a:cubicBezTo>
                    <a:cubicBezTo>
                      <a:pt x="10397" y="73491"/>
                      <a:pt x="10419" y="73949"/>
                      <a:pt x="10465" y="74408"/>
                    </a:cubicBezTo>
                    <a:cubicBezTo>
                      <a:pt x="10511" y="75347"/>
                      <a:pt x="10511" y="76217"/>
                      <a:pt x="10602" y="77041"/>
                    </a:cubicBezTo>
                    <a:cubicBezTo>
                      <a:pt x="10808" y="78690"/>
                      <a:pt x="10991" y="80156"/>
                      <a:pt x="11288" y="81301"/>
                    </a:cubicBezTo>
                    <a:cubicBezTo>
                      <a:pt x="11540" y="82469"/>
                      <a:pt x="11860" y="83362"/>
                      <a:pt x="12089" y="83957"/>
                    </a:cubicBezTo>
                    <a:cubicBezTo>
                      <a:pt x="12317" y="84576"/>
                      <a:pt x="12500" y="84873"/>
                      <a:pt x="12500" y="8487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1" name="Freeform: Shape 2003">
                <a:extLst>
                  <a:ext uri="{FF2B5EF4-FFF2-40B4-BE49-F238E27FC236}">
                    <a16:creationId xmlns:a16="http://schemas.microsoft.com/office/drawing/2014/main" id="{0411C6E6-E001-6E87-EAB3-C2AC99AFF3AC}"/>
                  </a:ext>
                </a:extLst>
              </p:cNvPr>
              <p:cNvSpPr/>
              <p:nvPr/>
            </p:nvSpPr>
            <p:spPr>
              <a:xfrm>
                <a:off x="5571357" y="4065660"/>
                <a:ext cx="16899" cy="20588"/>
              </a:xfrm>
              <a:custGeom>
                <a:avLst/>
                <a:gdLst>
                  <a:gd name="connsiteX0" fmla="*/ 16899 w 16899"/>
                  <a:gd name="connsiteY0" fmla="*/ 20543 h 20588"/>
                  <a:gd name="connsiteX1" fmla="*/ 13995 w 16899"/>
                  <a:gd name="connsiteY1" fmla="*/ 17405 h 20588"/>
                  <a:gd name="connsiteX2" fmla="*/ 12646 w 16899"/>
                  <a:gd name="connsiteY2" fmla="*/ 15917 h 20588"/>
                  <a:gd name="connsiteX3" fmla="*/ 11160 w 16899"/>
                  <a:gd name="connsiteY3" fmla="*/ 14290 h 20588"/>
                  <a:gd name="connsiteX4" fmla="*/ 8004 w 16899"/>
                  <a:gd name="connsiteY4" fmla="*/ 10695 h 20588"/>
                  <a:gd name="connsiteX5" fmla="*/ 4916 w 16899"/>
                  <a:gd name="connsiteY5" fmla="*/ 7008 h 20588"/>
                  <a:gd name="connsiteX6" fmla="*/ 3544 w 16899"/>
                  <a:gd name="connsiteY6" fmla="*/ 5221 h 20588"/>
                  <a:gd name="connsiteX7" fmla="*/ 2310 w 16899"/>
                  <a:gd name="connsiteY7" fmla="*/ 3641 h 20588"/>
                  <a:gd name="connsiteX8" fmla="*/ 0 w 16899"/>
                  <a:gd name="connsiteY8" fmla="*/ 0 h 20588"/>
                  <a:gd name="connsiteX9" fmla="*/ 3819 w 16899"/>
                  <a:gd name="connsiteY9" fmla="*/ 2038 h 20588"/>
                  <a:gd name="connsiteX10" fmla="*/ 5580 w 16899"/>
                  <a:gd name="connsiteY10" fmla="*/ 3206 h 20588"/>
                  <a:gd name="connsiteX11" fmla="*/ 7341 w 16899"/>
                  <a:gd name="connsiteY11" fmla="*/ 4672 h 20588"/>
                  <a:gd name="connsiteX12" fmla="*/ 9170 w 16899"/>
                  <a:gd name="connsiteY12" fmla="*/ 6344 h 20588"/>
                  <a:gd name="connsiteX13" fmla="*/ 10908 w 16899"/>
                  <a:gd name="connsiteY13" fmla="*/ 8222 h 20588"/>
                  <a:gd name="connsiteX14" fmla="*/ 12509 w 16899"/>
                  <a:gd name="connsiteY14" fmla="*/ 10237 h 20588"/>
                  <a:gd name="connsiteX15" fmla="*/ 13881 w 16899"/>
                  <a:gd name="connsiteY15" fmla="*/ 12321 h 20588"/>
                  <a:gd name="connsiteX16" fmla="*/ 15024 w 16899"/>
                  <a:gd name="connsiteY16" fmla="*/ 14359 h 20588"/>
                  <a:gd name="connsiteX17" fmla="*/ 15870 w 16899"/>
                  <a:gd name="connsiteY17" fmla="*/ 16283 h 20588"/>
                  <a:gd name="connsiteX18" fmla="*/ 16442 w 16899"/>
                  <a:gd name="connsiteY18" fmla="*/ 18024 h 20588"/>
                  <a:gd name="connsiteX19" fmla="*/ 16762 w 16899"/>
                  <a:gd name="connsiteY19" fmla="*/ 19375 h 20588"/>
                  <a:gd name="connsiteX20" fmla="*/ 16899 w 16899"/>
                  <a:gd name="connsiteY20" fmla="*/ 20589 h 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99" h="20588">
                    <a:moveTo>
                      <a:pt x="16899" y="20543"/>
                    </a:moveTo>
                    <a:cubicBezTo>
                      <a:pt x="16899" y="20543"/>
                      <a:pt x="15733" y="19283"/>
                      <a:pt x="13995" y="17405"/>
                    </a:cubicBezTo>
                    <a:cubicBezTo>
                      <a:pt x="13561" y="16947"/>
                      <a:pt x="13103" y="16443"/>
                      <a:pt x="12646" y="15917"/>
                    </a:cubicBezTo>
                    <a:cubicBezTo>
                      <a:pt x="12211" y="15390"/>
                      <a:pt x="11640" y="14863"/>
                      <a:pt x="11160" y="14290"/>
                    </a:cubicBezTo>
                    <a:cubicBezTo>
                      <a:pt x="10153" y="13123"/>
                      <a:pt x="9079" y="11909"/>
                      <a:pt x="8004" y="10695"/>
                    </a:cubicBezTo>
                    <a:cubicBezTo>
                      <a:pt x="6998" y="9412"/>
                      <a:pt x="5877" y="8199"/>
                      <a:pt x="4916" y="7008"/>
                    </a:cubicBezTo>
                    <a:cubicBezTo>
                      <a:pt x="4414" y="6390"/>
                      <a:pt x="3979" y="5794"/>
                      <a:pt x="3544" y="5221"/>
                    </a:cubicBezTo>
                    <a:cubicBezTo>
                      <a:pt x="3087" y="4672"/>
                      <a:pt x="2698" y="4145"/>
                      <a:pt x="2310" y="3641"/>
                    </a:cubicBezTo>
                    <a:cubicBezTo>
                      <a:pt x="800" y="1626"/>
                      <a:pt x="0" y="0"/>
                      <a:pt x="0" y="0"/>
                    </a:cubicBezTo>
                    <a:cubicBezTo>
                      <a:pt x="0" y="0"/>
                      <a:pt x="1647" y="641"/>
                      <a:pt x="3819" y="2038"/>
                    </a:cubicBezTo>
                    <a:cubicBezTo>
                      <a:pt x="4368" y="2382"/>
                      <a:pt x="4962" y="2748"/>
                      <a:pt x="5580" y="3206"/>
                    </a:cubicBezTo>
                    <a:cubicBezTo>
                      <a:pt x="6151" y="3641"/>
                      <a:pt x="6746" y="4145"/>
                      <a:pt x="7341" y="4672"/>
                    </a:cubicBezTo>
                    <a:cubicBezTo>
                      <a:pt x="7935" y="5199"/>
                      <a:pt x="8553" y="5748"/>
                      <a:pt x="9170" y="6344"/>
                    </a:cubicBezTo>
                    <a:cubicBezTo>
                      <a:pt x="9810" y="6916"/>
                      <a:pt x="10336" y="7580"/>
                      <a:pt x="10908" y="8222"/>
                    </a:cubicBezTo>
                    <a:cubicBezTo>
                      <a:pt x="11457" y="8886"/>
                      <a:pt x="12006" y="9550"/>
                      <a:pt x="12509" y="10237"/>
                    </a:cubicBezTo>
                    <a:cubicBezTo>
                      <a:pt x="13012" y="10901"/>
                      <a:pt x="13446" y="11634"/>
                      <a:pt x="13881" y="12321"/>
                    </a:cubicBezTo>
                    <a:cubicBezTo>
                      <a:pt x="14292" y="13008"/>
                      <a:pt x="14704" y="13672"/>
                      <a:pt x="15024" y="14359"/>
                    </a:cubicBezTo>
                    <a:cubicBezTo>
                      <a:pt x="15344" y="15046"/>
                      <a:pt x="15619" y="15688"/>
                      <a:pt x="15870" y="16283"/>
                    </a:cubicBezTo>
                    <a:cubicBezTo>
                      <a:pt x="16145" y="16878"/>
                      <a:pt x="16282" y="17497"/>
                      <a:pt x="16442" y="18024"/>
                    </a:cubicBezTo>
                    <a:cubicBezTo>
                      <a:pt x="16602" y="18528"/>
                      <a:pt x="16693" y="18963"/>
                      <a:pt x="16762" y="19375"/>
                    </a:cubicBezTo>
                    <a:cubicBezTo>
                      <a:pt x="16899" y="20130"/>
                      <a:pt x="16899" y="20589"/>
                      <a:pt x="16899" y="205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2" name="Freeform: Shape 2004">
                <a:extLst>
                  <a:ext uri="{FF2B5EF4-FFF2-40B4-BE49-F238E27FC236}">
                    <a16:creationId xmlns:a16="http://schemas.microsoft.com/office/drawing/2014/main" id="{5C13A049-CCEE-106B-D7EF-4DE1B555EB1A}"/>
                  </a:ext>
                </a:extLst>
              </p:cNvPr>
              <p:cNvSpPr/>
              <p:nvPr/>
            </p:nvSpPr>
            <p:spPr>
              <a:xfrm>
                <a:off x="5471732" y="3723624"/>
                <a:ext cx="85611" cy="130172"/>
              </a:xfrm>
              <a:custGeom>
                <a:avLst/>
                <a:gdLst>
                  <a:gd name="connsiteX0" fmla="*/ 104 w 85611"/>
                  <a:gd name="connsiteY0" fmla="*/ 130173 h 130172"/>
                  <a:gd name="connsiteX1" fmla="*/ 13 w 85611"/>
                  <a:gd name="connsiteY1" fmla="*/ 128272 h 130172"/>
                  <a:gd name="connsiteX2" fmla="*/ 127 w 85611"/>
                  <a:gd name="connsiteY2" fmla="*/ 122867 h 130172"/>
                  <a:gd name="connsiteX3" fmla="*/ 1179 w 85611"/>
                  <a:gd name="connsiteY3" fmla="*/ 114485 h 130172"/>
                  <a:gd name="connsiteX4" fmla="*/ 2276 w 85611"/>
                  <a:gd name="connsiteY4" fmla="*/ 109378 h 130172"/>
                  <a:gd name="connsiteX5" fmla="*/ 4014 w 85611"/>
                  <a:gd name="connsiteY5" fmla="*/ 103813 h 130172"/>
                  <a:gd name="connsiteX6" fmla="*/ 6461 w 85611"/>
                  <a:gd name="connsiteY6" fmla="*/ 97927 h 130172"/>
                  <a:gd name="connsiteX7" fmla="*/ 7948 w 85611"/>
                  <a:gd name="connsiteY7" fmla="*/ 94904 h 130172"/>
                  <a:gd name="connsiteX8" fmla="*/ 9754 w 85611"/>
                  <a:gd name="connsiteY8" fmla="*/ 91927 h 130172"/>
                  <a:gd name="connsiteX9" fmla="*/ 10669 w 85611"/>
                  <a:gd name="connsiteY9" fmla="*/ 90416 h 130172"/>
                  <a:gd name="connsiteX10" fmla="*/ 11744 w 85611"/>
                  <a:gd name="connsiteY10" fmla="*/ 88950 h 130172"/>
                  <a:gd name="connsiteX11" fmla="*/ 13939 w 85611"/>
                  <a:gd name="connsiteY11" fmla="*/ 85996 h 130172"/>
                  <a:gd name="connsiteX12" fmla="*/ 16500 w 85611"/>
                  <a:gd name="connsiteY12" fmla="*/ 83225 h 130172"/>
                  <a:gd name="connsiteX13" fmla="*/ 19267 w 85611"/>
                  <a:gd name="connsiteY13" fmla="*/ 80545 h 130172"/>
                  <a:gd name="connsiteX14" fmla="*/ 22263 w 85611"/>
                  <a:gd name="connsiteY14" fmla="*/ 78003 h 130172"/>
                  <a:gd name="connsiteX15" fmla="*/ 25533 w 85611"/>
                  <a:gd name="connsiteY15" fmla="*/ 75735 h 130172"/>
                  <a:gd name="connsiteX16" fmla="*/ 28918 w 85611"/>
                  <a:gd name="connsiteY16" fmla="*/ 73560 h 130172"/>
                  <a:gd name="connsiteX17" fmla="*/ 32325 w 85611"/>
                  <a:gd name="connsiteY17" fmla="*/ 71659 h 130172"/>
                  <a:gd name="connsiteX18" fmla="*/ 46274 w 85611"/>
                  <a:gd name="connsiteY18" fmla="*/ 64330 h 130172"/>
                  <a:gd name="connsiteX19" fmla="*/ 59789 w 85611"/>
                  <a:gd name="connsiteY19" fmla="*/ 56750 h 130172"/>
                  <a:gd name="connsiteX20" fmla="*/ 71452 w 85611"/>
                  <a:gd name="connsiteY20" fmla="*/ 47910 h 130172"/>
                  <a:gd name="connsiteX21" fmla="*/ 79364 w 85611"/>
                  <a:gd name="connsiteY21" fmla="*/ 37169 h 130172"/>
                  <a:gd name="connsiteX22" fmla="*/ 82337 w 85611"/>
                  <a:gd name="connsiteY22" fmla="*/ 25512 h 130172"/>
                  <a:gd name="connsiteX23" fmla="*/ 81833 w 85611"/>
                  <a:gd name="connsiteY23" fmla="*/ 15023 h 130172"/>
                  <a:gd name="connsiteX24" fmla="*/ 81468 w 85611"/>
                  <a:gd name="connsiteY24" fmla="*/ 12756 h 130172"/>
                  <a:gd name="connsiteX25" fmla="*/ 81010 w 85611"/>
                  <a:gd name="connsiteY25" fmla="*/ 10649 h 130172"/>
                  <a:gd name="connsiteX26" fmla="*/ 80095 w 85611"/>
                  <a:gd name="connsiteY26" fmla="*/ 6962 h 130172"/>
                  <a:gd name="connsiteX27" fmla="*/ 78563 w 85611"/>
                  <a:gd name="connsiteY27" fmla="*/ 1809 h 130172"/>
                  <a:gd name="connsiteX28" fmla="*/ 77969 w 85611"/>
                  <a:gd name="connsiteY28" fmla="*/ 0 h 130172"/>
                  <a:gd name="connsiteX29" fmla="*/ 78838 w 85611"/>
                  <a:gd name="connsiteY29" fmla="*/ 1695 h 130172"/>
                  <a:gd name="connsiteX30" fmla="*/ 81170 w 85611"/>
                  <a:gd name="connsiteY30" fmla="*/ 6596 h 130172"/>
                  <a:gd name="connsiteX31" fmla="*/ 82588 w 85611"/>
                  <a:gd name="connsiteY31" fmla="*/ 10191 h 130172"/>
                  <a:gd name="connsiteX32" fmla="*/ 83343 w 85611"/>
                  <a:gd name="connsiteY32" fmla="*/ 12275 h 130172"/>
                  <a:gd name="connsiteX33" fmla="*/ 83960 w 85611"/>
                  <a:gd name="connsiteY33" fmla="*/ 14565 h 130172"/>
                  <a:gd name="connsiteX34" fmla="*/ 85126 w 85611"/>
                  <a:gd name="connsiteY34" fmla="*/ 19695 h 130172"/>
                  <a:gd name="connsiteX35" fmla="*/ 85607 w 85611"/>
                  <a:gd name="connsiteY35" fmla="*/ 25581 h 130172"/>
                  <a:gd name="connsiteX36" fmla="*/ 83251 w 85611"/>
                  <a:gd name="connsiteY36" fmla="*/ 38818 h 130172"/>
                  <a:gd name="connsiteX37" fmla="*/ 74996 w 85611"/>
                  <a:gd name="connsiteY37" fmla="*/ 51437 h 130172"/>
                  <a:gd name="connsiteX38" fmla="*/ 62716 w 85611"/>
                  <a:gd name="connsiteY38" fmla="*/ 61376 h 130172"/>
                  <a:gd name="connsiteX39" fmla="*/ 48881 w 85611"/>
                  <a:gd name="connsiteY39" fmla="*/ 69369 h 130172"/>
                  <a:gd name="connsiteX40" fmla="*/ 34886 w 85611"/>
                  <a:gd name="connsiteY40" fmla="*/ 76514 h 130172"/>
                  <a:gd name="connsiteX41" fmla="*/ 31479 w 85611"/>
                  <a:gd name="connsiteY41" fmla="*/ 78323 h 130172"/>
                  <a:gd name="connsiteX42" fmla="*/ 28346 w 85611"/>
                  <a:gd name="connsiteY42" fmla="*/ 80201 h 130172"/>
                  <a:gd name="connsiteX43" fmla="*/ 25304 w 85611"/>
                  <a:gd name="connsiteY43" fmla="*/ 82125 h 130172"/>
                  <a:gd name="connsiteX44" fmla="*/ 22515 w 85611"/>
                  <a:gd name="connsiteY44" fmla="*/ 84301 h 130172"/>
                  <a:gd name="connsiteX45" fmla="*/ 19908 w 85611"/>
                  <a:gd name="connsiteY45" fmla="*/ 86637 h 130172"/>
                  <a:gd name="connsiteX46" fmla="*/ 17461 w 85611"/>
                  <a:gd name="connsiteY46" fmla="*/ 89064 h 130172"/>
                  <a:gd name="connsiteX47" fmla="*/ 15265 w 85611"/>
                  <a:gd name="connsiteY47" fmla="*/ 91629 h 130172"/>
                  <a:gd name="connsiteX48" fmla="*/ 14191 w 85611"/>
                  <a:gd name="connsiteY48" fmla="*/ 92912 h 130172"/>
                  <a:gd name="connsiteX49" fmla="*/ 13253 w 85611"/>
                  <a:gd name="connsiteY49" fmla="*/ 94286 h 130172"/>
                  <a:gd name="connsiteX50" fmla="*/ 11401 w 85611"/>
                  <a:gd name="connsiteY50" fmla="*/ 96943 h 130172"/>
                  <a:gd name="connsiteX51" fmla="*/ 9800 w 85611"/>
                  <a:gd name="connsiteY51" fmla="*/ 99668 h 130172"/>
                  <a:gd name="connsiteX52" fmla="*/ 7033 w 85611"/>
                  <a:gd name="connsiteY52" fmla="*/ 105027 h 130172"/>
                  <a:gd name="connsiteX53" fmla="*/ 4906 w 85611"/>
                  <a:gd name="connsiteY53" fmla="*/ 110157 h 130172"/>
                  <a:gd name="connsiteX54" fmla="*/ 3283 w 85611"/>
                  <a:gd name="connsiteY54" fmla="*/ 114966 h 130172"/>
                  <a:gd name="connsiteX55" fmla="*/ 1247 w 85611"/>
                  <a:gd name="connsiteY55" fmla="*/ 122982 h 130172"/>
                  <a:gd name="connsiteX56" fmla="*/ 104 w 85611"/>
                  <a:gd name="connsiteY56" fmla="*/ 130150 h 13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5611" h="130172">
                    <a:moveTo>
                      <a:pt x="104" y="130173"/>
                    </a:moveTo>
                    <a:cubicBezTo>
                      <a:pt x="104" y="130173"/>
                      <a:pt x="36" y="129531"/>
                      <a:pt x="13" y="128272"/>
                    </a:cubicBezTo>
                    <a:cubicBezTo>
                      <a:pt x="13" y="127035"/>
                      <a:pt x="-56" y="125203"/>
                      <a:pt x="127" y="122867"/>
                    </a:cubicBezTo>
                    <a:cubicBezTo>
                      <a:pt x="264" y="120531"/>
                      <a:pt x="561" y="117691"/>
                      <a:pt x="1179" y="114485"/>
                    </a:cubicBezTo>
                    <a:cubicBezTo>
                      <a:pt x="1408" y="112859"/>
                      <a:pt x="1888" y="111165"/>
                      <a:pt x="2276" y="109378"/>
                    </a:cubicBezTo>
                    <a:cubicBezTo>
                      <a:pt x="2780" y="107592"/>
                      <a:pt x="3328" y="105714"/>
                      <a:pt x="4014" y="103813"/>
                    </a:cubicBezTo>
                    <a:cubicBezTo>
                      <a:pt x="4769" y="101935"/>
                      <a:pt x="5432" y="99897"/>
                      <a:pt x="6461" y="97927"/>
                    </a:cubicBezTo>
                    <a:cubicBezTo>
                      <a:pt x="6919" y="96920"/>
                      <a:pt x="7422" y="95912"/>
                      <a:pt x="7948" y="94904"/>
                    </a:cubicBezTo>
                    <a:cubicBezTo>
                      <a:pt x="8542" y="93919"/>
                      <a:pt x="9137" y="92912"/>
                      <a:pt x="9754" y="91927"/>
                    </a:cubicBezTo>
                    <a:cubicBezTo>
                      <a:pt x="10052" y="91423"/>
                      <a:pt x="10372" y="90919"/>
                      <a:pt x="10669" y="90416"/>
                    </a:cubicBezTo>
                    <a:lnTo>
                      <a:pt x="11744" y="88950"/>
                    </a:lnTo>
                    <a:cubicBezTo>
                      <a:pt x="12475" y="87965"/>
                      <a:pt x="13207" y="87003"/>
                      <a:pt x="13939" y="85996"/>
                    </a:cubicBezTo>
                    <a:cubicBezTo>
                      <a:pt x="14740" y="85057"/>
                      <a:pt x="15631" y="84140"/>
                      <a:pt x="16500" y="83225"/>
                    </a:cubicBezTo>
                    <a:cubicBezTo>
                      <a:pt x="17369" y="82286"/>
                      <a:pt x="18238" y="81347"/>
                      <a:pt x="19267" y="80545"/>
                    </a:cubicBezTo>
                    <a:cubicBezTo>
                      <a:pt x="20251" y="79721"/>
                      <a:pt x="21257" y="78873"/>
                      <a:pt x="22263" y="78003"/>
                    </a:cubicBezTo>
                    <a:cubicBezTo>
                      <a:pt x="23246" y="77133"/>
                      <a:pt x="24435" y="76514"/>
                      <a:pt x="25533" y="75735"/>
                    </a:cubicBezTo>
                    <a:cubicBezTo>
                      <a:pt x="26654" y="75026"/>
                      <a:pt x="27751" y="74201"/>
                      <a:pt x="28918" y="73560"/>
                    </a:cubicBezTo>
                    <a:cubicBezTo>
                      <a:pt x="30038" y="72919"/>
                      <a:pt x="31181" y="72300"/>
                      <a:pt x="32325" y="71659"/>
                    </a:cubicBezTo>
                    <a:cubicBezTo>
                      <a:pt x="36921" y="69255"/>
                      <a:pt x="41609" y="66781"/>
                      <a:pt x="46274" y="64330"/>
                    </a:cubicBezTo>
                    <a:cubicBezTo>
                      <a:pt x="50939" y="61903"/>
                      <a:pt x="55513" y="59452"/>
                      <a:pt x="59789" y="56750"/>
                    </a:cubicBezTo>
                    <a:cubicBezTo>
                      <a:pt x="64020" y="54025"/>
                      <a:pt x="68090" y="51208"/>
                      <a:pt x="71452" y="47910"/>
                    </a:cubicBezTo>
                    <a:cubicBezTo>
                      <a:pt x="74767" y="44612"/>
                      <a:pt x="77580" y="41017"/>
                      <a:pt x="79364" y="37169"/>
                    </a:cubicBezTo>
                    <a:cubicBezTo>
                      <a:pt x="81147" y="33299"/>
                      <a:pt x="82062" y="29291"/>
                      <a:pt x="82337" y="25512"/>
                    </a:cubicBezTo>
                    <a:cubicBezTo>
                      <a:pt x="82611" y="21711"/>
                      <a:pt x="82337" y="18138"/>
                      <a:pt x="81833" y="15023"/>
                    </a:cubicBezTo>
                    <a:cubicBezTo>
                      <a:pt x="81696" y="14268"/>
                      <a:pt x="81582" y="13489"/>
                      <a:pt x="81468" y="12756"/>
                    </a:cubicBezTo>
                    <a:cubicBezTo>
                      <a:pt x="81308" y="12023"/>
                      <a:pt x="81147" y="11336"/>
                      <a:pt x="81010" y="10649"/>
                    </a:cubicBezTo>
                    <a:cubicBezTo>
                      <a:pt x="80759" y="9275"/>
                      <a:pt x="80438" y="8061"/>
                      <a:pt x="80095" y="6962"/>
                    </a:cubicBezTo>
                    <a:cubicBezTo>
                      <a:pt x="79501" y="4718"/>
                      <a:pt x="78929" y="3000"/>
                      <a:pt x="78563" y="1809"/>
                    </a:cubicBezTo>
                    <a:cubicBezTo>
                      <a:pt x="78174" y="618"/>
                      <a:pt x="77969" y="0"/>
                      <a:pt x="77969" y="0"/>
                    </a:cubicBezTo>
                    <a:cubicBezTo>
                      <a:pt x="77969" y="0"/>
                      <a:pt x="78266" y="595"/>
                      <a:pt x="78838" y="1695"/>
                    </a:cubicBezTo>
                    <a:cubicBezTo>
                      <a:pt x="79387" y="2817"/>
                      <a:pt x="80301" y="4397"/>
                      <a:pt x="81170" y="6596"/>
                    </a:cubicBezTo>
                    <a:cubicBezTo>
                      <a:pt x="81651" y="7649"/>
                      <a:pt x="82131" y="8840"/>
                      <a:pt x="82588" y="10191"/>
                    </a:cubicBezTo>
                    <a:cubicBezTo>
                      <a:pt x="82817" y="10832"/>
                      <a:pt x="83091" y="11542"/>
                      <a:pt x="83343" y="12275"/>
                    </a:cubicBezTo>
                    <a:cubicBezTo>
                      <a:pt x="83548" y="13008"/>
                      <a:pt x="83754" y="13787"/>
                      <a:pt x="83960" y="14565"/>
                    </a:cubicBezTo>
                    <a:cubicBezTo>
                      <a:pt x="84463" y="16146"/>
                      <a:pt x="84738" y="17886"/>
                      <a:pt x="85126" y="19695"/>
                    </a:cubicBezTo>
                    <a:cubicBezTo>
                      <a:pt x="85355" y="21550"/>
                      <a:pt x="85607" y="23497"/>
                      <a:pt x="85607" y="25581"/>
                    </a:cubicBezTo>
                    <a:cubicBezTo>
                      <a:pt x="85675" y="29703"/>
                      <a:pt x="85058" y="34307"/>
                      <a:pt x="83251" y="38818"/>
                    </a:cubicBezTo>
                    <a:cubicBezTo>
                      <a:pt x="81490" y="43330"/>
                      <a:pt x="78586" y="47658"/>
                      <a:pt x="74996" y="51437"/>
                    </a:cubicBezTo>
                    <a:cubicBezTo>
                      <a:pt x="71383" y="55170"/>
                      <a:pt x="67198" y="58513"/>
                      <a:pt x="62716" y="61376"/>
                    </a:cubicBezTo>
                    <a:cubicBezTo>
                      <a:pt x="58257" y="64285"/>
                      <a:pt x="53569" y="66873"/>
                      <a:pt x="48881" y="69369"/>
                    </a:cubicBezTo>
                    <a:cubicBezTo>
                      <a:pt x="44193" y="71774"/>
                      <a:pt x="39505" y="74155"/>
                      <a:pt x="34886" y="76514"/>
                    </a:cubicBezTo>
                    <a:cubicBezTo>
                      <a:pt x="33743" y="77110"/>
                      <a:pt x="32622" y="77728"/>
                      <a:pt x="31479" y="78323"/>
                    </a:cubicBezTo>
                    <a:cubicBezTo>
                      <a:pt x="30358" y="78919"/>
                      <a:pt x="29398" y="79560"/>
                      <a:pt x="28346" y="80201"/>
                    </a:cubicBezTo>
                    <a:cubicBezTo>
                      <a:pt x="27340" y="80865"/>
                      <a:pt x="26219" y="81392"/>
                      <a:pt x="25304" y="82125"/>
                    </a:cubicBezTo>
                    <a:cubicBezTo>
                      <a:pt x="24367" y="82835"/>
                      <a:pt x="23429" y="83591"/>
                      <a:pt x="22515" y="84301"/>
                    </a:cubicBezTo>
                    <a:cubicBezTo>
                      <a:pt x="21554" y="84988"/>
                      <a:pt x="20731" y="85835"/>
                      <a:pt x="19908" y="86637"/>
                    </a:cubicBezTo>
                    <a:cubicBezTo>
                      <a:pt x="19084" y="87438"/>
                      <a:pt x="18261" y="88263"/>
                      <a:pt x="17461" y="89064"/>
                    </a:cubicBezTo>
                    <a:cubicBezTo>
                      <a:pt x="16706" y="89912"/>
                      <a:pt x="15997" y="90782"/>
                      <a:pt x="15265" y="91629"/>
                    </a:cubicBezTo>
                    <a:lnTo>
                      <a:pt x="14191" y="92912"/>
                    </a:lnTo>
                    <a:lnTo>
                      <a:pt x="13253" y="94286"/>
                    </a:lnTo>
                    <a:cubicBezTo>
                      <a:pt x="12636" y="95179"/>
                      <a:pt x="12018" y="96072"/>
                      <a:pt x="11401" y="96943"/>
                    </a:cubicBezTo>
                    <a:cubicBezTo>
                      <a:pt x="10875" y="97882"/>
                      <a:pt x="10349" y="98775"/>
                      <a:pt x="9800" y="99668"/>
                    </a:cubicBezTo>
                    <a:cubicBezTo>
                      <a:pt x="8679" y="101431"/>
                      <a:pt x="7902" y="103286"/>
                      <a:pt x="7033" y="105027"/>
                    </a:cubicBezTo>
                    <a:cubicBezTo>
                      <a:pt x="6210" y="106790"/>
                      <a:pt x="5570" y="108531"/>
                      <a:pt x="4906" y="110157"/>
                    </a:cubicBezTo>
                    <a:cubicBezTo>
                      <a:pt x="4335" y="111852"/>
                      <a:pt x="3694" y="113409"/>
                      <a:pt x="3283" y="114966"/>
                    </a:cubicBezTo>
                    <a:cubicBezTo>
                      <a:pt x="2368" y="118035"/>
                      <a:pt x="1682" y="120714"/>
                      <a:pt x="1247" y="122982"/>
                    </a:cubicBezTo>
                    <a:cubicBezTo>
                      <a:pt x="310" y="127493"/>
                      <a:pt x="104" y="130150"/>
                      <a:pt x="104" y="1301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3" name="Freeform: Shape 2005">
                <a:extLst>
                  <a:ext uri="{FF2B5EF4-FFF2-40B4-BE49-F238E27FC236}">
                    <a16:creationId xmlns:a16="http://schemas.microsoft.com/office/drawing/2014/main" id="{1E149F38-6709-8D72-DE10-89E9033B93AA}"/>
                  </a:ext>
                </a:extLst>
              </p:cNvPr>
              <p:cNvSpPr/>
              <p:nvPr/>
            </p:nvSpPr>
            <p:spPr>
              <a:xfrm>
                <a:off x="5525051" y="3736403"/>
                <a:ext cx="36591" cy="120508"/>
              </a:xfrm>
              <a:custGeom>
                <a:avLst/>
                <a:gdLst>
                  <a:gd name="connsiteX0" fmla="*/ 7522 w 36591"/>
                  <a:gd name="connsiteY0" fmla="*/ 120417 h 120508"/>
                  <a:gd name="connsiteX1" fmla="*/ 6333 w 36591"/>
                  <a:gd name="connsiteY1" fmla="*/ 119523 h 120508"/>
                  <a:gd name="connsiteX2" fmla="*/ 3520 w 36591"/>
                  <a:gd name="connsiteY2" fmla="*/ 116317 h 120508"/>
                  <a:gd name="connsiteX3" fmla="*/ 2033 w 36591"/>
                  <a:gd name="connsiteY3" fmla="*/ 113592 h 120508"/>
                  <a:gd name="connsiteX4" fmla="*/ 1370 w 36591"/>
                  <a:gd name="connsiteY4" fmla="*/ 111943 h 120508"/>
                  <a:gd name="connsiteX5" fmla="*/ 845 w 36591"/>
                  <a:gd name="connsiteY5" fmla="*/ 110111 h 120508"/>
                  <a:gd name="connsiteX6" fmla="*/ 90 w 36591"/>
                  <a:gd name="connsiteY6" fmla="*/ 105966 h 120508"/>
                  <a:gd name="connsiteX7" fmla="*/ 44 w 36591"/>
                  <a:gd name="connsiteY7" fmla="*/ 101317 h 120508"/>
                  <a:gd name="connsiteX8" fmla="*/ 1965 w 36591"/>
                  <a:gd name="connsiteY8" fmla="*/ 91103 h 120508"/>
                  <a:gd name="connsiteX9" fmla="*/ 6264 w 36591"/>
                  <a:gd name="connsiteY9" fmla="*/ 80476 h 120508"/>
                  <a:gd name="connsiteX10" fmla="*/ 9168 w 36591"/>
                  <a:gd name="connsiteY10" fmla="*/ 75209 h 120508"/>
                  <a:gd name="connsiteX11" fmla="*/ 12507 w 36591"/>
                  <a:gd name="connsiteY11" fmla="*/ 70079 h 120508"/>
                  <a:gd name="connsiteX12" fmla="*/ 15823 w 36591"/>
                  <a:gd name="connsiteY12" fmla="*/ 65109 h 120508"/>
                  <a:gd name="connsiteX13" fmla="*/ 17538 w 36591"/>
                  <a:gd name="connsiteY13" fmla="*/ 62590 h 120508"/>
                  <a:gd name="connsiteX14" fmla="*/ 19138 w 36591"/>
                  <a:gd name="connsiteY14" fmla="*/ 60071 h 120508"/>
                  <a:gd name="connsiteX15" fmla="*/ 22043 w 36591"/>
                  <a:gd name="connsiteY15" fmla="*/ 55124 h 120508"/>
                  <a:gd name="connsiteX16" fmla="*/ 24627 w 36591"/>
                  <a:gd name="connsiteY16" fmla="*/ 49971 h 120508"/>
                  <a:gd name="connsiteX17" fmla="*/ 26845 w 36591"/>
                  <a:gd name="connsiteY17" fmla="*/ 44773 h 120508"/>
                  <a:gd name="connsiteX18" fmla="*/ 28651 w 36591"/>
                  <a:gd name="connsiteY18" fmla="*/ 39551 h 120508"/>
                  <a:gd name="connsiteX19" fmla="*/ 30001 w 36591"/>
                  <a:gd name="connsiteY19" fmla="*/ 34421 h 120508"/>
                  <a:gd name="connsiteX20" fmla="*/ 30915 w 36591"/>
                  <a:gd name="connsiteY20" fmla="*/ 29406 h 120508"/>
                  <a:gd name="connsiteX21" fmla="*/ 31373 w 36591"/>
                  <a:gd name="connsiteY21" fmla="*/ 24573 h 120508"/>
                  <a:gd name="connsiteX22" fmla="*/ 31464 w 36591"/>
                  <a:gd name="connsiteY22" fmla="*/ 19993 h 120508"/>
                  <a:gd name="connsiteX23" fmla="*/ 30847 w 36591"/>
                  <a:gd name="connsiteY23" fmla="*/ 11909 h 120508"/>
                  <a:gd name="connsiteX24" fmla="*/ 29886 w 36591"/>
                  <a:gd name="connsiteY24" fmla="*/ 5611 h 120508"/>
                  <a:gd name="connsiteX25" fmla="*/ 29155 w 36591"/>
                  <a:gd name="connsiteY25" fmla="*/ 0 h 120508"/>
                  <a:gd name="connsiteX26" fmla="*/ 29704 w 36591"/>
                  <a:gd name="connsiteY26" fmla="*/ 1351 h 120508"/>
                  <a:gd name="connsiteX27" fmla="*/ 31350 w 36591"/>
                  <a:gd name="connsiteY27" fmla="*/ 5176 h 120508"/>
                  <a:gd name="connsiteX28" fmla="*/ 33705 w 36591"/>
                  <a:gd name="connsiteY28" fmla="*/ 11245 h 120508"/>
                  <a:gd name="connsiteX29" fmla="*/ 35832 w 36591"/>
                  <a:gd name="connsiteY29" fmla="*/ 19581 h 120508"/>
                  <a:gd name="connsiteX30" fmla="*/ 36472 w 36591"/>
                  <a:gd name="connsiteY30" fmla="*/ 24505 h 120508"/>
                  <a:gd name="connsiteX31" fmla="*/ 36587 w 36591"/>
                  <a:gd name="connsiteY31" fmla="*/ 29841 h 120508"/>
                  <a:gd name="connsiteX32" fmla="*/ 36175 w 36591"/>
                  <a:gd name="connsiteY32" fmla="*/ 35498 h 120508"/>
                  <a:gd name="connsiteX33" fmla="*/ 35741 w 36591"/>
                  <a:gd name="connsiteY33" fmla="*/ 38383 h 120508"/>
                  <a:gd name="connsiteX34" fmla="*/ 35169 w 36591"/>
                  <a:gd name="connsiteY34" fmla="*/ 41315 h 120508"/>
                  <a:gd name="connsiteX35" fmla="*/ 31373 w 36591"/>
                  <a:gd name="connsiteY35" fmla="*/ 53063 h 120508"/>
                  <a:gd name="connsiteX36" fmla="*/ 28697 w 36591"/>
                  <a:gd name="connsiteY36" fmla="*/ 58743 h 120508"/>
                  <a:gd name="connsiteX37" fmla="*/ 25496 w 36591"/>
                  <a:gd name="connsiteY37" fmla="*/ 64331 h 120508"/>
                  <a:gd name="connsiteX38" fmla="*/ 18544 w 36591"/>
                  <a:gd name="connsiteY38" fmla="*/ 74407 h 120508"/>
                  <a:gd name="connsiteX39" fmla="*/ 15205 w 36591"/>
                  <a:gd name="connsiteY39" fmla="*/ 79102 h 120508"/>
                  <a:gd name="connsiteX40" fmla="*/ 12210 w 36591"/>
                  <a:gd name="connsiteY40" fmla="*/ 83820 h 120508"/>
                  <a:gd name="connsiteX41" fmla="*/ 7339 w 36591"/>
                  <a:gd name="connsiteY41" fmla="*/ 93118 h 120508"/>
                  <a:gd name="connsiteX42" fmla="*/ 4412 w 36591"/>
                  <a:gd name="connsiteY42" fmla="*/ 101958 h 120508"/>
                  <a:gd name="connsiteX43" fmla="*/ 3794 w 36591"/>
                  <a:gd name="connsiteY43" fmla="*/ 106012 h 120508"/>
                  <a:gd name="connsiteX44" fmla="*/ 3749 w 36591"/>
                  <a:gd name="connsiteY44" fmla="*/ 109722 h 120508"/>
                  <a:gd name="connsiteX45" fmla="*/ 3886 w 36591"/>
                  <a:gd name="connsiteY45" fmla="*/ 111416 h 120508"/>
                  <a:gd name="connsiteX46" fmla="*/ 4183 w 36591"/>
                  <a:gd name="connsiteY46" fmla="*/ 112974 h 120508"/>
                  <a:gd name="connsiteX47" fmla="*/ 4915 w 36591"/>
                  <a:gd name="connsiteY47" fmla="*/ 115699 h 120508"/>
                  <a:gd name="connsiteX48" fmla="*/ 6699 w 36591"/>
                  <a:gd name="connsiteY48" fmla="*/ 119318 h 120508"/>
                  <a:gd name="connsiteX49" fmla="*/ 7567 w 36591"/>
                  <a:gd name="connsiteY49" fmla="*/ 120508 h 1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591" h="120508">
                    <a:moveTo>
                      <a:pt x="7522" y="120417"/>
                    </a:moveTo>
                    <a:cubicBezTo>
                      <a:pt x="7522" y="120417"/>
                      <a:pt x="7064" y="120188"/>
                      <a:pt x="6333" y="119523"/>
                    </a:cubicBezTo>
                    <a:cubicBezTo>
                      <a:pt x="5578" y="118882"/>
                      <a:pt x="4572" y="117829"/>
                      <a:pt x="3520" y="116317"/>
                    </a:cubicBezTo>
                    <a:cubicBezTo>
                      <a:pt x="3063" y="115516"/>
                      <a:pt x="2468" y="114623"/>
                      <a:pt x="2033" y="113592"/>
                    </a:cubicBezTo>
                    <a:cubicBezTo>
                      <a:pt x="1805" y="113088"/>
                      <a:pt x="1553" y="112539"/>
                      <a:pt x="1370" y="111943"/>
                    </a:cubicBezTo>
                    <a:cubicBezTo>
                      <a:pt x="1188" y="111348"/>
                      <a:pt x="1027" y="110729"/>
                      <a:pt x="845" y="110111"/>
                    </a:cubicBezTo>
                    <a:cubicBezTo>
                      <a:pt x="433" y="108852"/>
                      <a:pt x="364" y="107431"/>
                      <a:pt x="90" y="105966"/>
                    </a:cubicBezTo>
                    <a:cubicBezTo>
                      <a:pt x="21" y="104477"/>
                      <a:pt x="-47" y="102920"/>
                      <a:pt x="44" y="101317"/>
                    </a:cubicBezTo>
                    <a:cubicBezTo>
                      <a:pt x="273" y="98088"/>
                      <a:pt x="845" y="94584"/>
                      <a:pt x="1965" y="91103"/>
                    </a:cubicBezTo>
                    <a:cubicBezTo>
                      <a:pt x="3017" y="87576"/>
                      <a:pt x="4526" y="84026"/>
                      <a:pt x="6264" y="80476"/>
                    </a:cubicBezTo>
                    <a:cubicBezTo>
                      <a:pt x="7224" y="78736"/>
                      <a:pt x="8185" y="76972"/>
                      <a:pt x="9168" y="75209"/>
                    </a:cubicBezTo>
                    <a:cubicBezTo>
                      <a:pt x="10197" y="73468"/>
                      <a:pt x="11364" y="71796"/>
                      <a:pt x="12507" y="70079"/>
                    </a:cubicBezTo>
                    <a:cubicBezTo>
                      <a:pt x="13605" y="68430"/>
                      <a:pt x="14702" y="66781"/>
                      <a:pt x="15823" y="65109"/>
                    </a:cubicBezTo>
                    <a:lnTo>
                      <a:pt x="17538" y="62590"/>
                    </a:lnTo>
                    <a:cubicBezTo>
                      <a:pt x="18109" y="61766"/>
                      <a:pt x="18681" y="60895"/>
                      <a:pt x="19138" y="60071"/>
                    </a:cubicBezTo>
                    <a:cubicBezTo>
                      <a:pt x="20099" y="58422"/>
                      <a:pt x="21082" y="56773"/>
                      <a:pt x="22043" y="55124"/>
                    </a:cubicBezTo>
                    <a:cubicBezTo>
                      <a:pt x="22912" y="53407"/>
                      <a:pt x="23781" y="51666"/>
                      <a:pt x="24627" y="49971"/>
                    </a:cubicBezTo>
                    <a:cubicBezTo>
                      <a:pt x="25473" y="48254"/>
                      <a:pt x="26090" y="46490"/>
                      <a:pt x="26845" y="44773"/>
                    </a:cubicBezTo>
                    <a:cubicBezTo>
                      <a:pt x="27600" y="43055"/>
                      <a:pt x="28011" y="41269"/>
                      <a:pt x="28651" y="39551"/>
                    </a:cubicBezTo>
                    <a:cubicBezTo>
                      <a:pt x="29269" y="37833"/>
                      <a:pt x="29521" y="36093"/>
                      <a:pt x="30001" y="34421"/>
                    </a:cubicBezTo>
                    <a:cubicBezTo>
                      <a:pt x="30435" y="32726"/>
                      <a:pt x="30618" y="31032"/>
                      <a:pt x="30915" y="29406"/>
                    </a:cubicBezTo>
                    <a:cubicBezTo>
                      <a:pt x="31121" y="27757"/>
                      <a:pt x="31213" y="26131"/>
                      <a:pt x="31373" y="24573"/>
                    </a:cubicBezTo>
                    <a:cubicBezTo>
                      <a:pt x="31396" y="22993"/>
                      <a:pt x="31510" y="21459"/>
                      <a:pt x="31464" y="19993"/>
                    </a:cubicBezTo>
                    <a:cubicBezTo>
                      <a:pt x="31350" y="17062"/>
                      <a:pt x="31190" y="14336"/>
                      <a:pt x="30847" y="11909"/>
                    </a:cubicBezTo>
                    <a:cubicBezTo>
                      <a:pt x="30527" y="9481"/>
                      <a:pt x="30184" y="7374"/>
                      <a:pt x="29886" y="5611"/>
                    </a:cubicBezTo>
                    <a:cubicBezTo>
                      <a:pt x="29269" y="2084"/>
                      <a:pt x="29155" y="0"/>
                      <a:pt x="29155" y="0"/>
                    </a:cubicBezTo>
                    <a:cubicBezTo>
                      <a:pt x="29155" y="0"/>
                      <a:pt x="29337" y="481"/>
                      <a:pt x="29704" y="1351"/>
                    </a:cubicBezTo>
                    <a:cubicBezTo>
                      <a:pt x="30047" y="2267"/>
                      <a:pt x="30664" y="3504"/>
                      <a:pt x="31350" y="5176"/>
                    </a:cubicBezTo>
                    <a:cubicBezTo>
                      <a:pt x="32059" y="6825"/>
                      <a:pt x="32928" y="8863"/>
                      <a:pt x="33705" y="11245"/>
                    </a:cubicBezTo>
                    <a:cubicBezTo>
                      <a:pt x="34529" y="13649"/>
                      <a:pt x="35283" y="16443"/>
                      <a:pt x="35832" y="19581"/>
                    </a:cubicBezTo>
                    <a:cubicBezTo>
                      <a:pt x="36106" y="21138"/>
                      <a:pt x="36244" y="22787"/>
                      <a:pt x="36472" y="24505"/>
                    </a:cubicBezTo>
                    <a:cubicBezTo>
                      <a:pt x="36541" y="26222"/>
                      <a:pt x="36610" y="28032"/>
                      <a:pt x="36587" y="29841"/>
                    </a:cubicBezTo>
                    <a:cubicBezTo>
                      <a:pt x="36449" y="31696"/>
                      <a:pt x="36449" y="33574"/>
                      <a:pt x="36175" y="35498"/>
                    </a:cubicBezTo>
                    <a:cubicBezTo>
                      <a:pt x="36038" y="36437"/>
                      <a:pt x="35901" y="37421"/>
                      <a:pt x="35741" y="38383"/>
                    </a:cubicBezTo>
                    <a:cubicBezTo>
                      <a:pt x="35581" y="39368"/>
                      <a:pt x="35443" y="40353"/>
                      <a:pt x="35169" y="41315"/>
                    </a:cubicBezTo>
                    <a:cubicBezTo>
                      <a:pt x="34277" y="45254"/>
                      <a:pt x="32996" y="49170"/>
                      <a:pt x="31373" y="53063"/>
                    </a:cubicBezTo>
                    <a:cubicBezTo>
                      <a:pt x="30481" y="54941"/>
                      <a:pt x="29635" y="56865"/>
                      <a:pt x="28697" y="58743"/>
                    </a:cubicBezTo>
                    <a:cubicBezTo>
                      <a:pt x="27645" y="60598"/>
                      <a:pt x="26571" y="62476"/>
                      <a:pt x="25496" y="64331"/>
                    </a:cubicBezTo>
                    <a:cubicBezTo>
                      <a:pt x="23232" y="67903"/>
                      <a:pt x="20945" y="71018"/>
                      <a:pt x="18544" y="74407"/>
                    </a:cubicBezTo>
                    <a:cubicBezTo>
                      <a:pt x="17447" y="75987"/>
                      <a:pt x="16257" y="77522"/>
                      <a:pt x="15205" y="79102"/>
                    </a:cubicBezTo>
                    <a:cubicBezTo>
                      <a:pt x="14176" y="80682"/>
                      <a:pt x="13170" y="82263"/>
                      <a:pt x="12210" y="83820"/>
                    </a:cubicBezTo>
                    <a:cubicBezTo>
                      <a:pt x="10380" y="86980"/>
                      <a:pt x="8620" y="90049"/>
                      <a:pt x="7339" y="93118"/>
                    </a:cubicBezTo>
                    <a:cubicBezTo>
                      <a:pt x="6013" y="96187"/>
                      <a:pt x="5052" y="99141"/>
                      <a:pt x="4412" y="101958"/>
                    </a:cubicBezTo>
                    <a:cubicBezTo>
                      <a:pt x="4092" y="103355"/>
                      <a:pt x="4000" y="104706"/>
                      <a:pt x="3794" y="106012"/>
                    </a:cubicBezTo>
                    <a:cubicBezTo>
                      <a:pt x="3794" y="107294"/>
                      <a:pt x="3589" y="108554"/>
                      <a:pt x="3749" y="109722"/>
                    </a:cubicBezTo>
                    <a:cubicBezTo>
                      <a:pt x="3794" y="110294"/>
                      <a:pt x="3840" y="110867"/>
                      <a:pt x="3886" y="111416"/>
                    </a:cubicBezTo>
                    <a:cubicBezTo>
                      <a:pt x="3977" y="111966"/>
                      <a:pt x="4092" y="112493"/>
                      <a:pt x="4183" y="112974"/>
                    </a:cubicBezTo>
                    <a:cubicBezTo>
                      <a:pt x="4320" y="114004"/>
                      <a:pt x="4686" y="114852"/>
                      <a:pt x="4915" y="115699"/>
                    </a:cubicBezTo>
                    <a:cubicBezTo>
                      <a:pt x="5532" y="117302"/>
                      <a:pt x="6150" y="118562"/>
                      <a:pt x="6699" y="119318"/>
                    </a:cubicBezTo>
                    <a:cubicBezTo>
                      <a:pt x="7224" y="120142"/>
                      <a:pt x="7567" y="120508"/>
                      <a:pt x="7567" y="12050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4" name="Freeform: Shape 2006">
                <a:extLst>
                  <a:ext uri="{FF2B5EF4-FFF2-40B4-BE49-F238E27FC236}">
                    <a16:creationId xmlns:a16="http://schemas.microsoft.com/office/drawing/2014/main" id="{A6E8B70C-34C8-6801-A8A3-4FF2DE23F5A2}"/>
                  </a:ext>
                </a:extLst>
              </p:cNvPr>
              <p:cNvSpPr/>
              <p:nvPr/>
            </p:nvSpPr>
            <p:spPr>
              <a:xfrm>
                <a:off x="5636393" y="3688310"/>
                <a:ext cx="39467" cy="147692"/>
              </a:xfrm>
              <a:custGeom>
                <a:avLst/>
                <a:gdLst>
                  <a:gd name="connsiteX0" fmla="*/ 23 w 39467"/>
                  <a:gd name="connsiteY0" fmla="*/ 0 h 147692"/>
                  <a:gd name="connsiteX1" fmla="*/ 1852 w 39467"/>
                  <a:gd name="connsiteY1" fmla="*/ 275 h 147692"/>
                  <a:gd name="connsiteX2" fmla="*/ 6998 w 39467"/>
                  <a:gd name="connsiteY2" fmla="*/ 1626 h 147692"/>
                  <a:gd name="connsiteX3" fmla="*/ 14544 w 39467"/>
                  <a:gd name="connsiteY3" fmla="*/ 5268 h 147692"/>
                  <a:gd name="connsiteX4" fmla="*/ 22570 w 39467"/>
                  <a:gd name="connsiteY4" fmla="*/ 13031 h 147692"/>
                  <a:gd name="connsiteX5" fmla="*/ 25703 w 39467"/>
                  <a:gd name="connsiteY5" fmla="*/ 18802 h 147692"/>
                  <a:gd name="connsiteX6" fmla="*/ 26732 w 39467"/>
                  <a:gd name="connsiteY6" fmla="*/ 22146 h 147692"/>
                  <a:gd name="connsiteX7" fmla="*/ 27372 w 39467"/>
                  <a:gd name="connsiteY7" fmla="*/ 25650 h 147692"/>
                  <a:gd name="connsiteX8" fmla="*/ 27647 w 39467"/>
                  <a:gd name="connsiteY8" fmla="*/ 27459 h 147692"/>
                  <a:gd name="connsiteX9" fmla="*/ 27693 w 39467"/>
                  <a:gd name="connsiteY9" fmla="*/ 29291 h 147692"/>
                  <a:gd name="connsiteX10" fmla="*/ 27715 w 39467"/>
                  <a:gd name="connsiteY10" fmla="*/ 33093 h 147692"/>
                  <a:gd name="connsiteX11" fmla="*/ 27007 w 39467"/>
                  <a:gd name="connsiteY11" fmla="*/ 40353 h 147692"/>
                  <a:gd name="connsiteX12" fmla="*/ 26389 w 39467"/>
                  <a:gd name="connsiteY12" fmla="*/ 44131 h 147692"/>
                  <a:gd name="connsiteX13" fmla="*/ 25566 w 39467"/>
                  <a:gd name="connsiteY13" fmla="*/ 47910 h 147692"/>
                  <a:gd name="connsiteX14" fmla="*/ 23439 w 39467"/>
                  <a:gd name="connsiteY14" fmla="*/ 55330 h 147692"/>
                  <a:gd name="connsiteX15" fmla="*/ 22113 w 39467"/>
                  <a:gd name="connsiteY15" fmla="*/ 61766 h 147692"/>
                  <a:gd name="connsiteX16" fmla="*/ 23485 w 39467"/>
                  <a:gd name="connsiteY16" fmla="*/ 67858 h 147692"/>
                  <a:gd name="connsiteX17" fmla="*/ 24903 w 39467"/>
                  <a:gd name="connsiteY17" fmla="*/ 71087 h 147692"/>
                  <a:gd name="connsiteX18" fmla="*/ 26549 w 39467"/>
                  <a:gd name="connsiteY18" fmla="*/ 74339 h 147692"/>
                  <a:gd name="connsiteX19" fmla="*/ 30231 w 39467"/>
                  <a:gd name="connsiteY19" fmla="*/ 81072 h 147692"/>
                  <a:gd name="connsiteX20" fmla="*/ 35948 w 39467"/>
                  <a:gd name="connsiteY20" fmla="*/ 95546 h 147692"/>
                  <a:gd name="connsiteX21" fmla="*/ 38898 w 39467"/>
                  <a:gd name="connsiteY21" fmla="*/ 109676 h 147692"/>
                  <a:gd name="connsiteX22" fmla="*/ 39378 w 39467"/>
                  <a:gd name="connsiteY22" fmla="*/ 122547 h 147692"/>
                  <a:gd name="connsiteX23" fmla="*/ 38852 w 39467"/>
                  <a:gd name="connsiteY23" fmla="*/ 128249 h 147692"/>
                  <a:gd name="connsiteX24" fmla="*/ 37914 w 39467"/>
                  <a:gd name="connsiteY24" fmla="*/ 133333 h 147692"/>
                  <a:gd name="connsiteX25" fmla="*/ 35445 w 39467"/>
                  <a:gd name="connsiteY25" fmla="*/ 141280 h 147692"/>
                  <a:gd name="connsiteX26" fmla="*/ 34233 w 39467"/>
                  <a:gd name="connsiteY26" fmla="*/ 144074 h 147692"/>
                  <a:gd name="connsiteX27" fmla="*/ 33135 w 39467"/>
                  <a:gd name="connsiteY27" fmla="*/ 146067 h 147692"/>
                  <a:gd name="connsiteX28" fmla="*/ 32243 w 39467"/>
                  <a:gd name="connsiteY28" fmla="*/ 147693 h 147692"/>
                  <a:gd name="connsiteX29" fmla="*/ 32746 w 39467"/>
                  <a:gd name="connsiteY29" fmla="*/ 145906 h 147692"/>
                  <a:gd name="connsiteX30" fmla="*/ 33364 w 39467"/>
                  <a:gd name="connsiteY30" fmla="*/ 143776 h 147692"/>
                  <a:gd name="connsiteX31" fmla="*/ 33981 w 39467"/>
                  <a:gd name="connsiteY31" fmla="*/ 140845 h 147692"/>
                  <a:gd name="connsiteX32" fmla="*/ 34576 w 39467"/>
                  <a:gd name="connsiteY32" fmla="*/ 137204 h 147692"/>
                  <a:gd name="connsiteX33" fmla="*/ 35010 w 39467"/>
                  <a:gd name="connsiteY33" fmla="*/ 132898 h 147692"/>
                  <a:gd name="connsiteX34" fmla="*/ 35010 w 39467"/>
                  <a:gd name="connsiteY34" fmla="*/ 122593 h 147692"/>
                  <a:gd name="connsiteX35" fmla="*/ 34347 w 39467"/>
                  <a:gd name="connsiteY35" fmla="*/ 116775 h 147692"/>
                  <a:gd name="connsiteX36" fmla="*/ 33295 w 39467"/>
                  <a:gd name="connsiteY36" fmla="*/ 110615 h 147692"/>
                  <a:gd name="connsiteX37" fmla="*/ 29591 w 39467"/>
                  <a:gd name="connsiteY37" fmla="*/ 97675 h 147692"/>
                  <a:gd name="connsiteX38" fmla="*/ 23805 w 39467"/>
                  <a:gd name="connsiteY38" fmla="*/ 84667 h 147692"/>
                  <a:gd name="connsiteX39" fmla="*/ 20032 w 39467"/>
                  <a:gd name="connsiteY39" fmla="*/ 78026 h 147692"/>
                  <a:gd name="connsiteX40" fmla="*/ 18111 w 39467"/>
                  <a:gd name="connsiteY40" fmla="*/ 74408 h 147692"/>
                  <a:gd name="connsiteX41" fmla="*/ 16396 w 39467"/>
                  <a:gd name="connsiteY41" fmla="*/ 70606 h 147692"/>
                  <a:gd name="connsiteX42" fmla="*/ 14635 w 39467"/>
                  <a:gd name="connsiteY42" fmla="*/ 61651 h 147692"/>
                  <a:gd name="connsiteX43" fmla="*/ 16419 w 39467"/>
                  <a:gd name="connsiteY43" fmla="*/ 53109 h 147692"/>
                  <a:gd name="connsiteX44" fmla="*/ 18729 w 39467"/>
                  <a:gd name="connsiteY44" fmla="*/ 46101 h 147692"/>
                  <a:gd name="connsiteX45" fmla="*/ 19643 w 39467"/>
                  <a:gd name="connsiteY45" fmla="*/ 42666 h 147692"/>
                  <a:gd name="connsiteX46" fmla="*/ 20398 w 39467"/>
                  <a:gd name="connsiteY46" fmla="*/ 39277 h 147692"/>
                  <a:gd name="connsiteX47" fmla="*/ 21518 w 39467"/>
                  <a:gd name="connsiteY47" fmla="*/ 32383 h 147692"/>
                  <a:gd name="connsiteX48" fmla="*/ 21747 w 39467"/>
                  <a:gd name="connsiteY48" fmla="*/ 29291 h 147692"/>
                  <a:gd name="connsiteX49" fmla="*/ 21861 w 39467"/>
                  <a:gd name="connsiteY49" fmla="*/ 27734 h 147692"/>
                  <a:gd name="connsiteX50" fmla="*/ 21747 w 39467"/>
                  <a:gd name="connsiteY50" fmla="*/ 26222 h 147692"/>
                  <a:gd name="connsiteX51" fmla="*/ 18866 w 39467"/>
                  <a:gd name="connsiteY51" fmla="*/ 15321 h 147692"/>
                  <a:gd name="connsiteX52" fmla="*/ 12783 w 39467"/>
                  <a:gd name="connsiteY52" fmla="*/ 7581 h 147692"/>
                  <a:gd name="connsiteX53" fmla="*/ 6380 w 39467"/>
                  <a:gd name="connsiteY53" fmla="*/ 3000 h 147692"/>
                  <a:gd name="connsiteX54" fmla="*/ 1738 w 39467"/>
                  <a:gd name="connsiteY54" fmla="*/ 710 h 147692"/>
                  <a:gd name="connsiteX55" fmla="*/ 0 w 39467"/>
                  <a:gd name="connsiteY55" fmla="*/ 23 h 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467" h="147692">
                    <a:moveTo>
                      <a:pt x="23" y="0"/>
                    </a:moveTo>
                    <a:cubicBezTo>
                      <a:pt x="23" y="0"/>
                      <a:pt x="663" y="46"/>
                      <a:pt x="1852" y="275"/>
                    </a:cubicBezTo>
                    <a:cubicBezTo>
                      <a:pt x="3064" y="481"/>
                      <a:pt x="4825" y="870"/>
                      <a:pt x="6998" y="1626"/>
                    </a:cubicBezTo>
                    <a:cubicBezTo>
                      <a:pt x="9170" y="2336"/>
                      <a:pt x="11777" y="3481"/>
                      <a:pt x="14544" y="5268"/>
                    </a:cubicBezTo>
                    <a:cubicBezTo>
                      <a:pt x="17334" y="7008"/>
                      <a:pt x="20192" y="9573"/>
                      <a:pt x="22570" y="13031"/>
                    </a:cubicBezTo>
                    <a:cubicBezTo>
                      <a:pt x="23851" y="14726"/>
                      <a:pt x="24743" y="16741"/>
                      <a:pt x="25703" y="18802"/>
                    </a:cubicBezTo>
                    <a:cubicBezTo>
                      <a:pt x="26069" y="19902"/>
                      <a:pt x="26389" y="21024"/>
                      <a:pt x="26732" y="22146"/>
                    </a:cubicBezTo>
                    <a:cubicBezTo>
                      <a:pt x="27098" y="23268"/>
                      <a:pt x="27144" y="24459"/>
                      <a:pt x="27372" y="25650"/>
                    </a:cubicBezTo>
                    <a:cubicBezTo>
                      <a:pt x="27464" y="26246"/>
                      <a:pt x="27555" y="26864"/>
                      <a:pt x="27647" y="27459"/>
                    </a:cubicBezTo>
                    <a:cubicBezTo>
                      <a:pt x="27693" y="28055"/>
                      <a:pt x="27693" y="28696"/>
                      <a:pt x="27693" y="29291"/>
                    </a:cubicBezTo>
                    <a:cubicBezTo>
                      <a:pt x="27693" y="30551"/>
                      <a:pt x="27761" y="31719"/>
                      <a:pt x="27715" y="33093"/>
                    </a:cubicBezTo>
                    <a:cubicBezTo>
                      <a:pt x="27555" y="35429"/>
                      <a:pt x="27396" y="37742"/>
                      <a:pt x="27007" y="40353"/>
                    </a:cubicBezTo>
                    <a:cubicBezTo>
                      <a:pt x="26847" y="41612"/>
                      <a:pt x="26641" y="42895"/>
                      <a:pt x="26389" y="44131"/>
                    </a:cubicBezTo>
                    <a:cubicBezTo>
                      <a:pt x="26161" y="45391"/>
                      <a:pt x="25886" y="46651"/>
                      <a:pt x="25566" y="47910"/>
                    </a:cubicBezTo>
                    <a:cubicBezTo>
                      <a:pt x="24971" y="50452"/>
                      <a:pt x="24194" y="52995"/>
                      <a:pt x="23439" y="55330"/>
                    </a:cubicBezTo>
                    <a:cubicBezTo>
                      <a:pt x="22685" y="57712"/>
                      <a:pt x="22113" y="59842"/>
                      <a:pt x="22113" y="61766"/>
                    </a:cubicBezTo>
                    <a:cubicBezTo>
                      <a:pt x="22090" y="63666"/>
                      <a:pt x="22685" y="65728"/>
                      <a:pt x="23485" y="67858"/>
                    </a:cubicBezTo>
                    <a:cubicBezTo>
                      <a:pt x="23942" y="68911"/>
                      <a:pt x="24331" y="70010"/>
                      <a:pt x="24903" y="71087"/>
                    </a:cubicBezTo>
                    <a:cubicBezTo>
                      <a:pt x="25429" y="72163"/>
                      <a:pt x="25932" y="73262"/>
                      <a:pt x="26549" y="74339"/>
                    </a:cubicBezTo>
                    <a:cubicBezTo>
                      <a:pt x="27784" y="76606"/>
                      <a:pt x="28996" y="78850"/>
                      <a:pt x="30231" y="81072"/>
                    </a:cubicBezTo>
                    <a:cubicBezTo>
                      <a:pt x="32724" y="85904"/>
                      <a:pt x="34439" y="90759"/>
                      <a:pt x="35948" y="95546"/>
                    </a:cubicBezTo>
                    <a:cubicBezTo>
                      <a:pt x="37480" y="100332"/>
                      <a:pt x="38303" y="105141"/>
                      <a:pt x="38898" y="109676"/>
                    </a:cubicBezTo>
                    <a:cubicBezTo>
                      <a:pt x="39492" y="114233"/>
                      <a:pt x="39561" y="118585"/>
                      <a:pt x="39378" y="122547"/>
                    </a:cubicBezTo>
                    <a:cubicBezTo>
                      <a:pt x="39218" y="124562"/>
                      <a:pt x="39127" y="126463"/>
                      <a:pt x="38852" y="128249"/>
                    </a:cubicBezTo>
                    <a:cubicBezTo>
                      <a:pt x="38532" y="130058"/>
                      <a:pt x="38326" y="131753"/>
                      <a:pt x="37914" y="133333"/>
                    </a:cubicBezTo>
                    <a:cubicBezTo>
                      <a:pt x="37228" y="136494"/>
                      <a:pt x="36291" y="139173"/>
                      <a:pt x="35445" y="141280"/>
                    </a:cubicBezTo>
                    <a:cubicBezTo>
                      <a:pt x="34988" y="142334"/>
                      <a:pt x="34599" y="143296"/>
                      <a:pt x="34233" y="144074"/>
                    </a:cubicBezTo>
                    <a:cubicBezTo>
                      <a:pt x="33798" y="144853"/>
                      <a:pt x="33455" y="145540"/>
                      <a:pt x="33135" y="146067"/>
                    </a:cubicBezTo>
                    <a:cubicBezTo>
                      <a:pt x="32541" y="147120"/>
                      <a:pt x="32243" y="147693"/>
                      <a:pt x="32243" y="147693"/>
                    </a:cubicBezTo>
                    <a:cubicBezTo>
                      <a:pt x="32243" y="147693"/>
                      <a:pt x="32403" y="147051"/>
                      <a:pt x="32746" y="145906"/>
                    </a:cubicBezTo>
                    <a:cubicBezTo>
                      <a:pt x="32907" y="145311"/>
                      <a:pt x="33112" y="144601"/>
                      <a:pt x="33364" y="143776"/>
                    </a:cubicBezTo>
                    <a:cubicBezTo>
                      <a:pt x="33547" y="142929"/>
                      <a:pt x="33753" y="141944"/>
                      <a:pt x="33981" y="140845"/>
                    </a:cubicBezTo>
                    <a:cubicBezTo>
                      <a:pt x="34256" y="139769"/>
                      <a:pt x="34370" y="138509"/>
                      <a:pt x="34576" y="137204"/>
                    </a:cubicBezTo>
                    <a:cubicBezTo>
                      <a:pt x="34782" y="135875"/>
                      <a:pt x="34896" y="134433"/>
                      <a:pt x="35010" y="132898"/>
                    </a:cubicBezTo>
                    <a:cubicBezTo>
                      <a:pt x="35262" y="129806"/>
                      <a:pt x="35193" y="126348"/>
                      <a:pt x="35010" y="122593"/>
                    </a:cubicBezTo>
                    <a:cubicBezTo>
                      <a:pt x="34827" y="120715"/>
                      <a:pt x="34713" y="118768"/>
                      <a:pt x="34347" y="116775"/>
                    </a:cubicBezTo>
                    <a:cubicBezTo>
                      <a:pt x="34096" y="114760"/>
                      <a:pt x="33707" y="112722"/>
                      <a:pt x="33295" y="110615"/>
                    </a:cubicBezTo>
                    <a:cubicBezTo>
                      <a:pt x="32358" y="106401"/>
                      <a:pt x="31146" y="102050"/>
                      <a:pt x="29591" y="97675"/>
                    </a:cubicBezTo>
                    <a:cubicBezTo>
                      <a:pt x="28036" y="93301"/>
                      <a:pt x="25955" y="88858"/>
                      <a:pt x="23805" y="84667"/>
                    </a:cubicBezTo>
                    <a:cubicBezTo>
                      <a:pt x="22570" y="82446"/>
                      <a:pt x="21313" y="80248"/>
                      <a:pt x="20032" y="78026"/>
                    </a:cubicBezTo>
                    <a:cubicBezTo>
                      <a:pt x="19369" y="76858"/>
                      <a:pt x="18729" y="75667"/>
                      <a:pt x="18111" y="74408"/>
                    </a:cubicBezTo>
                    <a:cubicBezTo>
                      <a:pt x="17471" y="73239"/>
                      <a:pt x="16922" y="71934"/>
                      <a:pt x="16396" y="70606"/>
                    </a:cubicBezTo>
                    <a:cubicBezTo>
                      <a:pt x="15413" y="67926"/>
                      <a:pt x="14567" y="64926"/>
                      <a:pt x="14635" y="61651"/>
                    </a:cubicBezTo>
                    <a:cubicBezTo>
                      <a:pt x="14704" y="58399"/>
                      <a:pt x="15641" y="55536"/>
                      <a:pt x="16419" y="53109"/>
                    </a:cubicBezTo>
                    <a:cubicBezTo>
                      <a:pt x="17219" y="50613"/>
                      <a:pt x="18065" y="48345"/>
                      <a:pt x="18729" y="46101"/>
                    </a:cubicBezTo>
                    <a:cubicBezTo>
                      <a:pt x="19072" y="44956"/>
                      <a:pt x="19392" y="43834"/>
                      <a:pt x="19643" y="42666"/>
                    </a:cubicBezTo>
                    <a:cubicBezTo>
                      <a:pt x="19941" y="41544"/>
                      <a:pt x="20192" y="40399"/>
                      <a:pt x="20398" y="39277"/>
                    </a:cubicBezTo>
                    <a:cubicBezTo>
                      <a:pt x="20878" y="37101"/>
                      <a:pt x="21130" y="34673"/>
                      <a:pt x="21518" y="32383"/>
                    </a:cubicBezTo>
                    <a:cubicBezTo>
                      <a:pt x="21587" y="31352"/>
                      <a:pt x="21679" y="30322"/>
                      <a:pt x="21747" y="29291"/>
                    </a:cubicBezTo>
                    <a:cubicBezTo>
                      <a:pt x="21770" y="28765"/>
                      <a:pt x="21838" y="28238"/>
                      <a:pt x="21861" y="27734"/>
                    </a:cubicBezTo>
                    <a:cubicBezTo>
                      <a:pt x="21816" y="27230"/>
                      <a:pt x="21793" y="26726"/>
                      <a:pt x="21747" y="26222"/>
                    </a:cubicBezTo>
                    <a:cubicBezTo>
                      <a:pt x="21633" y="22169"/>
                      <a:pt x="20558" y="18436"/>
                      <a:pt x="18866" y="15321"/>
                    </a:cubicBezTo>
                    <a:cubicBezTo>
                      <a:pt x="17173" y="12207"/>
                      <a:pt x="15070" y="9573"/>
                      <a:pt x="12783" y="7581"/>
                    </a:cubicBezTo>
                    <a:cubicBezTo>
                      <a:pt x="10519" y="5634"/>
                      <a:pt x="8324" y="4077"/>
                      <a:pt x="6380" y="3000"/>
                    </a:cubicBezTo>
                    <a:cubicBezTo>
                      <a:pt x="4436" y="1924"/>
                      <a:pt x="2858" y="1145"/>
                      <a:pt x="1738" y="710"/>
                    </a:cubicBezTo>
                    <a:cubicBezTo>
                      <a:pt x="617" y="229"/>
                      <a:pt x="0" y="23"/>
                      <a:pt x="0" y="2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5" name="Freeform: Shape 2007">
                <a:extLst>
                  <a:ext uri="{FF2B5EF4-FFF2-40B4-BE49-F238E27FC236}">
                    <a16:creationId xmlns:a16="http://schemas.microsoft.com/office/drawing/2014/main" id="{CDC53734-00BC-5F16-69C7-2E0891F335B7}"/>
                  </a:ext>
                </a:extLst>
              </p:cNvPr>
              <p:cNvSpPr/>
              <p:nvPr/>
            </p:nvSpPr>
            <p:spPr>
              <a:xfrm>
                <a:off x="5627197" y="3727815"/>
                <a:ext cx="32978" cy="78575"/>
              </a:xfrm>
              <a:custGeom>
                <a:avLst/>
                <a:gdLst>
                  <a:gd name="connsiteX0" fmla="*/ 11506 w 32978"/>
                  <a:gd name="connsiteY0" fmla="*/ 78575 h 78575"/>
                  <a:gd name="connsiteX1" fmla="*/ 9082 w 32978"/>
                  <a:gd name="connsiteY1" fmla="*/ 75392 h 78575"/>
                  <a:gd name="connsiteX2" fmla="*/ 6657 w 32978"/>
                  <a:gd name="connsiteY2" fmla="*/ 71499 h 78575"/>
                  <a:gd name="connsiteX3" fmla="*/ 4028 w 32978"/>
                  <a:gd name="connsiteY3" fmla="*/ 66117 h 78575"/>
                  <a:gd name="connsiteX4" fmla="*/ 1672 w 32978"/>
                  <a:gd name="connsiteY4" fmla="*/ 59384 h 78575"/>
                  <a:gd name="connsiteX5" fmla="*/ 209 w 32978"/>
                  <a:gd name="connsiteY5" fmla="*/ 51437 h 78575"/>
                  <a:gd name="connsiteX6" fmla="*/ 255 w 32978"/>
                  <a:gd name="connsiteY6" fmla="*/ 42666 h 78575"/>
                  <a:gd name="connsiteX7" fmla="*/ 1055 w 32978"/>
                  <a:gd name="connsiteY7" fmla="*/ 38177 h 78575"/>
                  <a:gd name="connsiteX8" fmla="*/ 2381 w 32978"/>
                  <a:gd name="connsiteY8" fmla="*/ 33780 h 78575"/>
                  <a:gd name="connsiteX9" fmla="*/ 2473 w 32978"/>
                  <a:gd name="connsiteY9" fmla="*/ 33505 h 78575"/>
                  <a:gd name="connsiteX10" fmla="*/ 2518 w 32978"/>
                  <a:gd name="connsiteY10" fmla="*/ 33345 h 78575"/>
                  <a:gd name="connsiteX11" fmla="*/ 2518 w 32978"/>
                  <a:gd name="connsiteY11" fmla="*/ 33276 h 78575"/>
                  <a:gd name="connsiteX12" fmla="*/ 2633 w 32978"/>
                  <a:gd name="connsiteY12" fmla="*/ 33070 h 78575"/>
                  <a:gd name="connsiteX13" fmla="*/ 2839 w 32978"/>
                  <a:gd name="connsiteY13" fmla="*/ 32589 h 78575"/>
                  <a:gd name="connsiteX14" fmla="*/ 3296 w 32978"/>
                  <a:gd name="connsiteY14" fmla="*/ 31627 h 78575"/>
                  <a:gd name="connsiteX15" fmla="*/ 4211 w 32978"/>
                  <a:gd name="connsiteY15" fmla="*/ 29681 h 78575"/>
                  <a:gd name="connsiteX16" fmla="*/ 6726 w 32978"/>
                  <a:gd name="connsiteY16" fmla="*/ 25673 h 78575"/>
                  <a:gd name="connsiteX17" fmla="*/ 8098 w 32978"/>
                  <a:gd name="connsiteY17" fmla="*/ 23863 h 78575"/>
                  <a:gd name="connsiteX18" fmla="*/ 9607 w 32978"/>
                  <a:gd name="connsiteY18" fmla="*/ 22215 h 78575"/>
                  <a:gd name="connsiteX19" fmla="*/ 12763 w 32978"/>
                  <a:gd name="connsiteY19" fmla="*/ 19237 h 78575"/>
                  <a:gd name="connsiteX20" fmla="*/ 19212 w 32978"/>
                  <a:gd name="connsiteY20" fmla="*/ 14634 h 78575"/>
                  <a:gd name="connsiteX21" fmla="*/ 24815 w 32978"/>
                  <a:gd name="connsiteY21" fmla="*/ 10855 h 78575"/>
                  <a:gd name="connsiteX22" fmla="*/ 28931 w 32978"/>
                  <a:gd name="connsiteY22" fmla="*/ 7168 h 78575"/>
                  <a:gd name="connsiteX23" fmla="*/ 31377 w 32978"/>
                  <a:gd name="connsiteY23" fmla="*/ 3573 h 78575"/>
                  <a:gd name="connsiteX24" fmla="*/ 32567 w 32978"/>
                  <a:gd name="connsiteY24" fmla="*/ 962 h 78575"/>
                  <a:gd name="connsiteX25" fmla="*/ 32978 w 32978"/>
                  <a:gd name="connsiteY25" fmla="*/ 0 h 78575"/>
                  <a:gd name="connsiteX26" fmla="*/ 32887 w 32978"/>
                  <a:gd name="connsiteY26" fmla="*/ 1031 h 78575"/>
                  <a:gd name="connsiteX27" fmla="*/ 32429 w 32978"/>
                  <a:gd name="connsiteY27" fmla="*/ 3985 h 78575"/>
                  <a:gd name="connsiteX28" fmla="*/ 31812 w 32978"/>
                  <a:gd name="connsiteY28" fmla="*/ 6046 h 78575"/>
                  <a:gd name="connsiteX29" fmla="*/ 30714 w 32978"/>
                  <a:gd name="connsiteY29" fmla="*/ 8405 h 78575"/>
                  <a:gd name="connsiteX30" fmla="*/ 26987 w 32978"/>
                  <a:gd name="connsiteY30" fmla="*/ 13283 h 78575"/>
                  <a:gd name="connsiteX31" fmla="*/ 21750 w 32978"/>
                  <a:gd name="connsiteY31" fmla="*/ 18024 h 78575"/>
                  <a:gd name="connsiteX32" fmla="*/ 16125 w 32978"/>
                  <a:gd name="connsiteY32" fmla="*/ 22970 h 78575"/>
                  <a:gd name="connsiteX33" fmla="*/ 11254 w 32978"/>
                  <a:gd name="connsiteY33" fmla="*/ 28810 h 78575"/>
                  <a:gd name="connsiteX34" fmla="*/ 9333 w 32978"/>
                  <a:gd name="connsiteY34" fmla="*/ 32016 h 78575"/>
                  <a:gd name="connsiteX35" fmla="*/ 8464 w 32978"/>
                  <a:gd name="connsiteY35" fmla="*/ 33940 h 78575"/>
                  <a:gd name="connsiteX36" fmla="*/ 8029 w 32978"/>
                  <a:gd name="connsiteY36" fmla="*/ 34925 h 78575"/>
                  <a:gd name="connsiteX37" fmla="*/ 7801 w 32978"/>
                  <a:gd name="connsiteY37" fmla="*/ 35429 h 78575"/>
                  <a:gd name="connsiteX38" fmla="*/ 7801 w 32978"/>
                  <a:gd name="connsiteY38" fmla="*/ 35429 h 78575"/>
                  <a:gd name="connsiteX39" fmla="*/ 7847 w 32978"/>
                  <a:gd name="connsiteY39" fmla="*/ 35314 h 78575"/>
                  <a:gd name="connsiteX40" fmla="*/ 7847 w 32978"/>
                  <a:gd name="connsiteY40" fmla="*/ 35406 h 78575"/>
                  <a:gd name="connsiteX41" fmla="*/ 7801 w 32978"/>
                  <a:gd name="connsiteY41" fmla="*/ 35498 h 78575"/>
                  <a:gd name="connsiteX42" fmla="*/ 7732 w 32978"/>
                  <a:gd name="connsiteY42" fmla="*/ 35750 h 78575"/>
                  <a:gd name="connsiteX43" fmla="*/ 6520 w 32978"/>
                  <a:gd name="connsiteY43" fmla="*/ 39482 h 78575"/>
                  <a:gd name="connsiteX44" fmla="*/ 5743 w 32978"/>
                  <a:gd name="connsiteY44" fmla="*/ 43353 h 78575"/>
                  <a:gd name="connsiteX45" fmla="*/ 5240 w 32978"/>
                  <a:gd name="connsiteY45" fmla="*/ 51048 h 78575"/>
                  <a:gd name="connsiteX46" fmla="*/ 5857 w 32978"/>
                  <a:gd name="connsiteY46" fmla="*/ 58399 h 78575"/>
                  <a:gd name="connsiteX47" fmla="*/ 7138 w 32978"/>
                  <a:gd name="connsiteY47" fmla="*/ 64995 h 78575"/>
                  <a:gd name="connsiteX48" fmla="*/ 8670 w 32978"/>
                  <a:gd name="connsiteY48" fmla="*/ 70537 h 78575"/>
                  <a:gd name="connsiteX49" fmla="*/ 10111 w 32978"/>
                  <a:gd name="connsiteY49" fmla="*/ 74774 h 78575"/>
                  <a:gd name="connsiteX50" fmla="*/ 11528 w 32978"/>
                  <a:gd name="connsiteY50" fmla="*/ 78461 h 7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978" h="78575">
                    <a:moveTo>
                      <a:pt x="11506" y="78575"/>
                    </a:moveTo>
                    <a:cubicBezTo>
                      <a:pt x="11506" y="78575"/>
                      <a:pt x="10522" y="77522"/>
                      <a:pt x="9082" y="75392"/>
                    </a:cubicBezTo>
                    <a:cubicBezTo>
                      <a:pt x="8372" y="74361"/>
                      <a:pt x="7504" y="73056"/>
                      <a:pt x="6657" y="71499"/>
                    </a:cubicBezTo>
                    <a:cubicBezTo>
                      <a:pt x="5789" y="69942"/>
                      <a:pt x="4851" y="68155"/>
                      <a:pt x="4028" y="66117"/>
                    </a:cubicBezTo>
                    <a:cubicBezTo>
                      <a:pt x="3159" y="64102"/>
                      <a:pt x="2313" y="61834"/>
                      <a:pt x="1672" y="59384"/>
                    </a:cubicBezTo>
                    <a:cubicBezTo>
                      <a:pt x="1009" y="56911"/>
                      <a:pt x="437" y="54277"/>
                      <a:pt x="209" y="51437"/>
                    </a:cubicBezTo>
                    <a:cubicBezTo>
                      <a:pt x="-43" y="48620"/>
                      <a:pt x="-111" y="45666"/>
                      <a:pt x="255" y="42666"/>
                    </a:cubicBezTo>
                    <a:cubicBezTo>
                      <a:pt x="392" y="41177"/>
                      <a:pt x="780" y="39689"/>
                      <a:pt x="1055" y="38177"/>
                    </a:cubicBezTo>
                    <a:cubicBezTo>
                      <a:pt x="1398" y="36711"/>
                      <a:pt x="1947" y="35246"/>
                      <a:pt x="2381" y="33780"/>
                    </a:cubicBezTo>
                    <a:lnTo>
                      <a:pt x="2473" y="33505"/>
                    </a:lnTo>
                    <a:lnTo>
                      <a:pt x="2518" y="33345"/>
                    </a:lnTo>
                    <a:lnTo>
                      <a:pt x="2518" y="33276"/>
                    </a:lnTo>
                    <a:cubicBezTo>
                      <a:pt x="2518" y="33276"/>
                      <a:pt x="2633" y="33070"/>
                      <a:pt x="2633" y="33070"/>
                    </a:cubicBezTo>
                    <a:lnTo>
                      <a:pt x="2839" y="32589"/>
                    </a:lnTo>
                    <a:lnTo>
                      <a:pt x="3296" y="31627"/>
                    </a:lnTo>
                    <a:lnTo>
                      <a:pt x="4211" y="29681"/>
                    </a:lnTo>
                    <a:cubicBezTo>
                      <a:pt x="5034" y="28352"/>
                      <a:pt x="5789" y="26841"/>
                      <a:pt x="6726" y="25673"/>
                    </a:cubicBezTo>
                    <a:lnTo>
                      <a:pt x="8098" y="23863"/>
                    </a:lnTo>
                    <a:cubicBezTo>
                      <a:pt x="8601" y="23291"/>
                      <a:pt x="9127" y="22764"/>
                      <a:pt x="9607" y="22215"/>
                    </a:cubicBezTo>
                    <a:cubicBezTo>
                      <a:pt x="10591" y="21115"/>
                      <a:pt x="11734" y="20199"/>
                      <a:pt x="12763" y="19237"/>
                    </a:cubicBezTo>
                    <a:cubicBezTo>
                      <a:pt x="14936" y="17451"/>
                      <a:pt x="17154" y="15963"/>
                      <a:pt x="19212" y="14634"/>
                    </a:cubicBezTo>
                    <a:cubicBezTo>
                      <a:pt x="21247" y="13283"/>
                      <a:pt x="23191" y="12092"/>
                      <a:pt x="24815" y="10855"/>
                    </a:cubicBezTo>
                    <a:cubicBezTo>
                      <a:pt x="26484" y="9664"/>
                      <a:pt x="27810" y="8382"/>
                      <a:pt x="28931" y="7168"/>
                    </a:cubicBezTo>
                    <a:cubicBezTo>
                      <a:pt x="29960" y="5909"/>
                      <a:pt x="30829" y="4672"/>
                      <a:pt x="31377" y="3573"/>
                    </a:cubicBezTo>
                    <a:cubicBezTo>
                      <a:pt x="32041" y="2542"/>
                      <a:pt x="32292" y="1580"/>
                      <a:pt x="32567" y="962"/>
                    </a:cubicBezTo>
                    <a:cubicBezTo>
                      <a:pt x="32841" y="344"/>
                      <a:pt x="32978" y="0"/>
                      <a:pt x="32978" y="0"/>
                    </a:cubicBezTo>
                    <a:cubicBezTo>
                      <a:pt x="32978" y="0"/>
                      <a:pt x="32955" y="367"/>
                      <a:pt x="32887" y="1031"/>
                    </a:cubicBezTo>
                    <a:cubicBezTo>
                      <a:pt x="32772" y="1695"/>
                      <a:pt x="32841" y="2748"/>
                      <a:pt x="32429" y="3985"/>
                    </a:cubicBezTo>
                    <a:cubicBezTo>
                      <a:pt x="32247" y="4603"/>
                      <a:pt x="32109" y="5313"/>
                      <a:pt x="31812" y="6046"/>
                    </a:cubicBezTo>
                    <a:cubicBezTo>
                      <a:pt x="31515" y="6756"/>
                      <a:pt x="31172" y="7580"/>
                      <a:pt x="30714" y="8405"/>
                    </a:cubicBezTo>
                    <a:cubicBezTo>
                      <a:pt x="29799" y="9985"/>
                      <a:pt x="28565" y="11725"/>
                      <a:pt x="26987" y="13283"/>
                    </a:cubicBezTo>
                    <a:cubicBezTo>
                      <a:pt x="25455" y="14932"/>
                      <a:pt x="23625" y="16466"/>
                      <a:pt x="21750" y="18024"/>
                    </a:cubicBezTo>
                    <a:cubicBezTo>
                      <a:pt x="19852" y="19581"/>
                      <a:pt x="17977" y="21253"/>
                      <a:pt x="16125" y="22970"/>
                    </a:cubicBezTo>
                    <a:cubicBezTo>
                      <a:pt x="14341" y="24757"/>
                      <a:pt x="12649" y="26658"/>
                      <a:pt x="11254" y="28810"/>
                    </a:cubicBezTo>
                    <a:cubicBezTo>
                      <a:pt x="10454" y="29864"/>
                      <a:pt x="10019" y="30963"/>
                      <a:pt x="9333" y="32016"/>
                    </a:cubicBezTo>
                    <a:lnTo>
                      <a:pt x="8464" y="33940"/>
                    </a:lnTo>
                    <a:lnTo>
                      <a:pt x="8029" y="34925"/>
                    </a:lnTo>
                    <a:lnTo>
                      <a:pt x="7801" y="35429"/>
                    </a:lnTo>
                    <a:lnTo>
                      <a:pt x="7801" y="35429"/>
                    </a:lnTo>
                    <a:cubicBezTo>
                      <a:pt x="7915" y="35177"/>
                      <a:pt x="7824" y="35406"/>
                      <a:pt x="7847" y="35314"/>
                    </a:cubicBezTo>
                    <a:lnTo>
                      <a:pt x="7847" y="35406"/>
                    </a:lnTo>
                    <a:cubicBezTo>
                      <a:pt x="7847" y="35406"/>
                      <a:pt x="7801" y="35498"/>
                      <a:pt x="7801" y="35498"/>
                    </a:cubicBezTo>
                    <a:lnTo>
                      <a:pt x="7732" y="35750"/>
                    </a:lnTo>
                    <a:cubicBezTo>
                      <a:pt x="7343" y="37009"/>
                      <a:pt x="6818" y="38223"/>
                      <a:pt x="6520" y="39482"/>
                    </a:cubicBezTo>
                    <a:cubicBezTo>
                      <a:pt x="6269" y="40765"/>
                      <a:pt x="5880" y="42047"/>
                      <a:pt x="5743" y="43353"/>
                    </a:cubicBezTo>
                    <a:cubicBezTo>
                      <a:pt x="5423" y="45918"/>
                      <a:pt x="5148" y="48506"/>
                      <a:pt x="5240" y="51048"/>
                    </a:cubicBezTo>
                    <a:cubicBezTo>
                      <a:pt x="5331" y="53590"/>
                      <a:pt x="5491" y="56063"/>
                      <a:pt x="5857" y="58399"/>
                    </a:cubicBezTo>
                    <a:cubicBezTo>
                      <a:pt x="6223" y="60735"/>
                      <a:pt x="6657" y="62956"/>
                      <a:pt x="7138" y="64995"/>
                    </a:cubicBezTo>
                    <a:cubicBezTo>
                      <a:pt x="7641" y="67010"/>
                      <a:pt x="8167" y="68888"/>
                      <a:pt x="8670" y="70537"/>
                    </a:cubicBezTo>
                    <a:cubicBezTo>
                      <a:pt x="9196" y="72163"/>
                      <a:pt x="9676" y="73606"/>
                      <a:pt x="10111" y="74774"/>
                    </a:cubicBezTo>
                    <a:cubicBezTo>
                      <a:pt x="10957" y="77133"/>
                      <a:pt x="11528" y="78461"/>
                      <a:pt x="11528" y="7846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6" name="Freeform: Shape 2009">
                <a:extLst>
                  <a:ext uri="{FF2B5EF4-FFF2-40B4-BE49-F238E27FC236}">
                    <a16:creationId xmlns:a16="http://schemas.microsoft.com/office/drawing/2014/main" id="{2A9C88F2-2632-097B-C626-CC2BB57AB8D6}"/>
                  </a:ext>
                </a:extLst>
              </p:cNvPr>
              <p:cNvSpPr/>
              <p:nvPr/>
            </p:nvSpPr>
            <p:spPr>
              <a:xfrm>
                <a:off x="5471006" y="3639314"/>
                <a:ext cx="234859" cy="462259"/>
              </a:xfrm>
              <a:custGeom>
                <a:avLst/>
                <a:gdLst>
                  <a:gd name="connsiteX0" fmla="*/ 234859 w 234859"/>
                  <a:gd name="connsiteY0" fmla="*/ 328694 h 462259"/>
                  <a:gd name="connsiteX1" fmla="*/ 234745 w 234859"/>
                  <a:gd name="connsiteY1" fmla="*/ 328511 h 462259"/>
                  <a:gd name="connsiteX2" fmla="*/ 233716 w 234859"/>
                  <a:gd name="connsiteY2" fmla="*/ 327114 h 462259"/>
                  <a:gd name="connsiteX3" fmla="*/ 232527 w 234859"/>
                  <a:gd name="connsiteY3" fmla="*/ 325923 h 462259"/>
                  <a:gd name="connsiteX4" fmla="*/ 231932 w 234859"/>
                  <a:gd name="connsiteY4" fmla="*/ 325442 h 462259"/>
                  <a:gd name="connsiteX5" fmla="*/ 231658 w 234859"/>
                  <a:gd name="connsiteY5" fmla="*/ 325213 h 462259"/>
                  <a:gd name="connsiteX6" fmla="*/ 231498 w 234859"/>
                  <a:gd name="connsiteY6" fmla="*/ 325076 h 462259"/>
                  <a:gd name="connsiteX7" fmla="*/ 231224 w 234859"/>
                  <a:gd name="connsiteY7" fmla="*/ 324915 h 462259"/>
                  <a:gd name="connsiteX8" fmla="*/ 229668 w 234859"/>
                  <a:gd name="connsiteY8" fmla="*/ 324045 h 462259"/>
                  <a:gd name="connsiteX9" fmla="*/ 228159 w 234859"/>
                  <a:gd name="connsiteY9" fmla="*/ 323358 h 462259"/>
                  <a:gd name="connsiteX10" fmla="*/ 226718 w 234859"/>
                  <a:gd name="connsiteY10" fmla="*/ 322854 h 462259"/>
                  <a:gd name="connsiteX11" fmla="*/ 226353 w 234859"/>
                  <a:gd name="connsiteY11" fmla="*/ 322717 h 462259"/>
                  <a:gd name="connsiteX12" fmla="*/ 225781 w 234859"/>
                  <a:gd name="connsiteY12" fmla="*/ 322602 h 462259"/>
                  <a:gd name="connsiteX13" fmla="*/ 224889 w 234859"/>
                  <a:gd name="connsiteY13" fmla="*/ 322419 h 462259"/>
                  <a:gd name="connsiteX14" fmla="*/ 223128 w 234859"/>
                  <a:gd name="connsiteY14" fmla="*/ 322190 h 462259"/>
                  <a:gd name="connsiteX15" fmla="*/ 221322 w 234859"/>
                  <a:gd name="connsiteY15" fmla="*/ 322144 h 462259"/>
                  <a:gd name="connsiteX16" fmla="*/ 220407 w 234859"/>
                  <a:gd name="connsiteY16" fmla="*/ 322190 h 462259"/>
                  <a:gd name="connsiteX17" fmla="*/ 219630 w 234859"/>
                  <a:gd name="connsiteY17" fmla="*/ 322259 h 462259"/>
                  <a:gd name="connsiteX18" fmla="*/ 218006 w 234859"/>
                  <a:gd name="connsiteY18" fmla="*/ 322419 h 462259"/>
                  <a:gd name="connsiteX19" fmla="*/ 216222 w 234859"/>
                  <a:gd name="connsiteY19" fmla="*/ 322740 h 462259"/>
                  <a:gd name="connsiteX20" fmla="*/ 214530 w 234859"/>
                  <a:gd name="connsiteY20" fmla="*/ 323198 h 462259"/>
                  <a:gd name="connsiteX21" fmla="*/ 212906 w 234859"/>
                  <a:gd name="connsiteY21" fmla="*/ 323770 h 462259"/>
                  <a:gd name="connsiteX22" fmla="*/ 209842 w 234859"/>
                  <a:gd name="connsiteY22" fmla="*/ 325030 h 462259"/>
                  <a:gd name="connsiteX23" fmla="*/ 209476 w 234859"/>
                  <a:gd name="connsiteY23" fmla="*/ 325282 h 462259"/>
                  <a:gd name="connsiteX24" fmla="*/ 207167 w 234859"/>
                  <a:gd name="connsiteY24" fmla="*/ 326518 h 462259"/>
                  <a:gd name="connsiteX25" fmla="*/ 206023 w 234859"/>
                  <a:gd name="connsiteY25" fmla="*/ 327160 h 462259"/>
                  <a:gd name="connsiteX26" fmla="*/ 205726 w 234859"/>
                  <a:gd name="connsiteY26" fmla="*/ 327343 h 462259"/>
                  <a:gd name="connsiteX27" fmla="*/ 205657 w 234859"/>
                  <a:gd name="connsiteY27" fmla="*/ 327343 h 462259"/>
                  <a:gd name="connsiteX28" fmla="*/ 205497 w 234859"/>
                  <a:gd name="connsiteY28" fmla="*/ 327480 h 462259"/>
                  <a:gd name="connsiteX29" fmla="*/ 205360 w 234859"/>
                  <a:gd name="connsiteY29" fmla="*/ 327549 h 462259"/>
                  <a:gd name="connsiteX30" fmla="*/ 204834 w 234859"/>
                  <a:gd name="connsiteY30" fmla="*/ 327915 h 462259"/>
                  <a:gd name="connsiteX31" fmla="*/ 202662 w 234859"/>
                  <a:gd name="connsiteY31" fmla="*/ 329358 h 462259"/>
                  <a:gd name="connsiteX32" fmla="*/ 202113 w 234859"/>
                  <a:gd name="connsiteY32" fmla="*/ 329725 h 462259"/>
                  <a:gd name="connsiteX33" fmla="*/ 201495 w 234859"/>
                  <a:gd name="connsiteY33" fmla="*/ 330182 h 462259"/>
                  <a:gd name="connsiteX34" fmla="*/ 200421 w 234859"/>
                  <a:gd name="connsiteY34" fmla="*/ 330938 h 462259"/>
                  <a:gd name="connsiteX35" fmla="*/ 198294 w 234859"/>
                  <a:gd name="connsiteY35" fmla="*/ 332473 h 462259"/>
                  <a:gd name="connsiteX36" fmla="*/ 196007 w 234859"/>
                  <a:gd name="connsiteY36" fmla="*/ 334282 h 462259"/>
                  <a:gd name="connsiteX37" fmla="*/ 193926 w 234859"/>
                  <a:gd name="connsiteY37" fmla="*/ 336000 h 462259"/>
                  <a:gd name="connsiteX38" fmla="*/ 191937 w 234859"/>
                  <a:gd name="connsiteY38" fmla="*/ 337694 h 462259"/>
                  <a:gd name="connsiteX39" fmla="*/ 190953 w 234859"/>
                  <a:gd name="connsiteY39" fmla="*/ 338542 h 462259"/>
                  <a:gd name="connsiteX40" fmla="*/ 190038 w 234859"/>
                  <a:gd name="connsiteY40" fmla="*/ 339274 h 462259"/>
                  <a:gd name="connsiteX41" fmla="*/ 188026 w 234859"/>
                  <a:gd name="connsiteY41" fmla="*/ 340969 h 462259"/>
                  <a:gd name="connsiteX42" fmla="*/ 187523 w 234859"/>
                  <a:gd name="connsiteY42" fmla="*/ 341381 h 462259"/>
                  <a:gd name="connsiteX43" fmla="*/ 187112 w 234859"/>
                  <a:gd name="connsiteY43" fmla="*/ 341656 h 462259"/>
                  <a:gd name="connsiteX44" fmla="*/ 186265 w 234859"/>
                  <a:gd name="connsiteY44" fmla="*/ 342275 h 462259"/>
                  <a:gd name="connsiteX45" fmla="*/ 184573 w 234859"/>
                  <a:gd name="connsiteY45" fmla="*/ 343534 h 462259"/>
                  <a:gd name="connsiteX46" fmla="*/ 182378 w 234859"/>
                  <a:gd name="connsiteY46" fmla="*/ 344931 h 462259"/>
                  <a:gd name="connsiteX47" fmla="*/ 181280 w 234859"/>
                  <a:gd name="connsiteY47" fmla="*/ 345618 h 462259"/>
                  <a:gd name="connsiteX48" fmla="*/ 181258 w 234859"/>
                  <a:gd name="connsiteY48" fmla="*/ 345618 h 462259"/>
                  <a:gd name="connsiteX49" fmla="*/ 181029 w 234859"/>
                  <a:gd name="connsiteY49" fmla="*/ 345733 h 462259"/>
                  <a:gd name="connsiteX50" fmla="*/ 180457 w 234859"/>
                  <a:gd name="connsiteY50" fmla="*/ 346076 h 462259"/>
                  <a:gd name="connsiteX51" fmla="*/ 176295 w 234859"/>
                  <a:gd name="connsiteY51" fmla="*/ 348343 h 462259"/>
                  <a:gd name="connsiteX52" fmla="*/ 174649 w 234859"/>
                  <a:gd name="connsiteY52" fmla="*/ 349008 h 462259"/>
                  <a:gd name="connsiteX53" fmla="*/ 174328 w 234859"/>
                  <a:gd name="connsiteY53" fmla="*/ 349077 h 462259"/>
                  <a:gd name="connsiteX54" fmla="*/ 173894 w 234859"/>
                  <a:gd name="connsiteY54" fmla="*/ 349168 h 462259"/>
                  <a:gd name="connsiteX55" fmla="*/ 173665 w 234859"/>
                  <a:gd name="connsiteY55" fmla="*/ 349214 h 462259"/>
                  <a:gd name="connsiteX56" fmla="*/ 173505 w 234859"/>
                  <a:gd name="connsiteY56" fmla="*/ 349214 h 462259"/>
                  <a:gd name="connsiteX57" fmla="*/ 173368 w 234859"/>
                  <a:gd name="connsiteY57" fmla="*/ 349237 h 462259"/>
                  <a:gd name="connsiteX58" fmla="*/ 172865 w 234859"/>
                  <a:gd name="connsiteY58" fmla="*/ 349282 h 462259"/>
                  <a:gd name="connsiteX59" fmla="*/ 172362 w 234859"/>
                  <a:gd name="connsiteY59" fmla="*/ 349328 h 462259"/>
                  <a:gd name="connsiteX60" fmla="*/ 171058 w 234859"/>
                  <a:gd name="connsiteY60" fmla="*/ 349191 h 462259"/>
                  <a:gd name="connsiteX61" fmla="*/ 169732 w 234859"/>
                  <a:gd name="connsiteY61" fmla="*/ 348825 h 462259"/>
                  <a:gd name="connsiteX62" fmla="*/ 169297 w 234859"/>
                  <a:gd name="connsiteY62" fmla="*/ 348733 h 462259"/>
                  <a:gd name="connsiteX63" fmla="*/ 168680 w 234859"/>
                  <a:gd name="connsiteY63" fmla="*/ 348458 h 462259"/>
                  <a:gd name="connsiteX64" fmla="*/ 167445 w 234859"/>
                  <a:gd name="connsiteY64" fmla="*/ 347863 h 462259"/>
                  <a:gd name="connsiteX65" fmla="*/ 166828 w 234859"/>
                  <a:gd name="connsiteY65" fmla="*/ 347588 h 462259"/>
                  <a:gd name="connsiteX66" fmla="*/ 166530 w 234859"/>
                  <a:gd name="connsiteY66" fmla="*/ 347451 h 462259"/>
                  <a:gd name="connsiteX67" fmla="*/ 166393 w 234859"/>
                  <a:gd name="connsiteY67" fmla="*/ 347382 h 462259"/>
                  <a:gd name="connsiteX68" fmla="*/ 165753 w 234859"/>
                  <a:gd name="connsiteY68" fmla="*/ 346969 h 462259"/>
                  <a:gd name="connsiteX69" fmla="*/ 164815 w 234859"/>
                  <a:gd name="connsiteY69" fmla="*/ 346374 h 462259"/>
                  <a:gd name="connsiteX70" fmla="*/ 163763 w 234859"/>
                  <a:gd name="connsiteY70" fmla="*/ 345618 h 462259"/>
                  <a:gd name="connsiteX71" fmla="*/ 162666 w 234859"/>
                  <a:gd name="connsiteY71" fmla="*/ 344771 h 462259"/>
                  <a:gd name="connsiteX72" fmla="*/ 162391 w 234859"/>
                  <a:gd name="connsiteY72" fmla="*/ 344565 h 462259"/>
                  <a:gd name="connsiteX73" fmla="*/ 162254 w 234859"/>
                  <a:gd name="connsiteY73" fmla="*/ 344473 h 462259"/>
                  <a:gd name="connsiteX74" fmla="*/ 162254 w 234859"/>
                  <a:gd name="connsiteY74" fmla="*/ 344473 h 462259"/>
                  <a:gd name="connsiteX75" fmla="*/ 162254 w 234859"/>
                  <a:gd name="connsiteY75" fmla="*/ 344473 h 462259"/>
                  <a:gd name="connsiteX76" fmla="*/ 162552 w 234859"/>
                  <a:gd name="connsiteY76" fmla="*/ 344725 h 462259"/>
                  <a:gd name="connsiteX77" fmla="*/ 162506 w 234859"/>
                  <a:gd name="connsiteY77" fmla="*/ 344656 h 462259"/>
                  <a:gd name="connsiteX78" fmla="*/ 162003 w 234859"/>
                  <a:gd name="connsiteY78" fmla="*/ 344198 h 462259"/>
                  <a:gd name="connsiteX79" fmla="*/ 160539 w 234859"/>
                  <a:gd name="connsiteY79" fmla="*/ 342847 h 462259"/>
                  <a:gd name="connsiteX80" fmla="*/ 160333 w 234859"/>
                  <a:gd name="connsiteY80" fmla="*/ 342275 h 462259"/>
                  <a:gd name="connsiteX81" fmla="*/ 159259 w 234859"/>
                  <a:gd name="connsiteY81" fmla="*/ 339274 h 462259"/>
                  <a:gd name="connsiteX82" fmla="*/ 159259 w 234859"/>
                  <a:gd name="connsiteY82" fmla="*/ 339183 h 462259"/>
                  <a:gd name="connsiteX83" fmla="*/ 159167 w 234859"/>
                  <a:gd name="connsiteY83" fmla="*/ 339000 h 462259"/>
                  <a:gd name="connsiteX84" fmla="*/ 157566 w 234859"/>
                  <a:gd name="connsiteY84" fmla="*/ 335519 h 462259"/>
                  <a:gd name="connsiteX85" fmla="*/ 155828 w 234859"/>
                  <a:gd name="connsiteY85" fmla="*/ 331877 h 462259"/>
                  <a:gd name="connsiteX86" fmla="*/ 153793 w 234859"/>
                  <a:gd name="connsiteY86" fmla="*/ 328396 h 462259"/>
                  <a:gd name="connsiteX87" fmla="*/ 152764 w 234859"/>
                  <a:gd name="connsiteY87" fmla="*/ 326679 h 462259"/>
                  <a:gd name="connsiteX88" fmla="*/ 151529 w 234859"/>
                  <a:gd name="connsiteY88" fmla="*/ 325007 h 462259"/>
                  <a:gd name="connsiteX89" fmla="*/ 149037 w 234859"/>
                  <a:gd name="connsiteY89" fmla="*/ 321663 h 462259"/>
                  <a:gd name="connsiteX90" fmla="*/ 146498 w 234859"/>
                  <a:gd name="connsiteY90" fmla="*/ 318824 h 462259"/>
                  <a:gd name="connsiteX91" fmla="*/ 145218 w 234859"/>
                  <a:gd name="connsiteY91" fmla="*/ 317449 h 462259"/>
                  <a:gd name="connsiteX92" fmla="*/ 144578 w 234859"/>
                  <a:gd name="connsiteY92" fmla="*/ 316739 h 462259"/>
                  <a:gd name="connsiteX93" fmla="*/ 144349 w 234859"/>
                  <a:gd name="connsiteY93" fmla="*/ 316510 h 462259"/>
                  <a:gd name="connsiteX94" fmla="*/ 144257 w 234859"/>
                  <a:gd name="connsiteY94" fmla="*/ 316419 h 462259"/>
                  <a:gd name="connsiteX95" fmla="*/ 144074 w 234859"/>
                  <a:gd name="connsiteY95" fmla="*/ 316236 h 462259"/>
                  <a:gd name="connsiteX96" fmla="*/ 143708 w 234859"/>
                  <a:gd name="connsiteY96" fmla="*/ 315915 h 462259"/>
                  <a:gd name="connsiteX97" fmla="*/ 140736 w 234859"/>
                  <a:gd name="connsiteY97" fmla="*/ 313258 h 462259"/>
                  <a:gd name="connsiteX98" fmla="*/ 137694 w 234859"/>
                  <a:gd name="connsiteY98" fmla="*/ 310808 h 462259"/>
                  <a:gd name="connsiteX99" fmla="*/ 134607 w 234859"/>
                  <a:gd name="connsiteY99" fmla="*/ 308449 h 462259"/>
                  <a:gd name="connsiteX100" fmla="*/ 128501 w 234859"/>
                  <a:gd name="connsiteY100" fmla="*/ 304029 h 462259"/>
                  <a:gd name="connsiteX101" fmla="*/ 122579 w 234859"/>
                  <a:gd name="connsiteY101" fmla="*/ 299586 h 462259"/>
                  <a:gd name="connsiteX102" fmla="*/ 119812 w 234859"/>
                  <a:gd name="connsiteY102" fmla="*/ 297342 h 462259"/>
                  <a:gd name="connsiteX103" fmla="*/ 117250 w 234859"/>
                  <a:gd name="connsiteY103" fmla="*/ 294845 h 462259"/>
                  <a:gd name="connsiteX104" fmla="*/ 108058 w 234859"/>
                  <a:gd name="connsiteY104" fmla="*/ 283830 h 462259"/>
                  <a:gd name="connsiteX105" fmla="*/ 104307 w 234859"/>
                  <a:gd name="connsiteY105" fmla="*/ 277646 h 462259"/>
                  <a:gd name="connsiteX106" fmla="*/ 101106 w 234859"/>
                  <a:gd name="connsiteY106" fmla="*/ 271188 h 462259"/>
                  <a:gd name="connsiteX107" fmla="*/ 99665 w 234859"/>
                  <a:gd name="connsiteY107" fmla="*/ 267890 h 462259"/>
                  <a:gd name="connsiteX108" fmla="*/ 98362 w 234859"/>
                  <a:gd name="connsiteY108" fmla="*/ 264386 h 462259"/>
                  <a:gd name="connsiteX109" fmla="*/ 97722 w 234859"/>
                  <a:gd name="connsiteY109" fmla="*/ 262623 h 462259"/>
                  <a:gd name="connsiteX110" fmla="*/ 97401 w 234859"/>
                  <a:gd name="connsiteY110" fmla="*/ 261730 h 462259"/>
                  <a:gd name="connsiteX111" fmla="*/ 97264 w 234859"/>
                  <a:gd name="connsiteY111" fmla="*/ 261294 h 462259"/>
                  <a:gd name="connsiteX112" fmla="*/ 97264 w 234859"/>
                  <a:gd name="connsiteY112" fmla="*/ 261111 h 462259"/>
                  <a:gd name="connsiteX113" fmla="*/ 96532 w 234859"/>
                  <a:gd name="connsiteY113" fmla="*/ 257653 h 462259"/>
                  <a:gd name="connsiteX114" fmla="*/ 95526 w 234859"/>
                  <a:gd name="connsiteY114" fmla="*/ 243431 h 462259"/>
                  <a:gd name="connsiteX115" fmla="*/ 95961 w 234859"/>
                  <a:gd name="connsiteY115" fmla="*/ 236034 h 462259"/>
                  <a:gd name="connsiteX116" fmla="*/ 96967 w 234859"/>
                  <a:gd name="connsiteY116" fmla="*/ 228705 h 462259"/>
                  <a:gd name="connsiteX117" fmla="*/ 98019 w 234859"/>
                  <a:gd name="connsiteY117" fmla="*/ 221377 h 462259"/>
                  <a:gd name="connsiteX118" fmla="*/ 99482 w 234859"/>
                  <a:gd name="connsiteY118" fmla="*/ 213957 h 462259"/>
                  <a:gd name="connsiteX119" fmla="*/ 100969 w 234859"/>
                  <a:gd name="connsiteY119" fmla="*/ 206628 h 462259"/>
                  <a:gd name="connsiteX120" fmla="*/ 102661 w 234859"/>
                  <a:gd name="connsiteY120" fmla="*/ 199254 h 462259"/>
                  <a:gd name="connsiteX121" fmla="*/ 106045 w 234859"/>
                  <a:gd name="connsiteY121" fmla="*/ 184528 h 462259"/>
                  <a:gd name="connsiteX122" fmla="*/ 111808 w 234859"/>
                  <a:gd name="connsiteY122" fmla="*/ 154596 h 462259"/>
                  <a:gd name="connsiteX123" fmla="*/ 110710 w 234859"/>
                  <a:gd name="connsiteY123" fmla="*/ 123541 h 462259"/>
                  <a:gd name="connsiteX124" fmla="*/ 105085 w 234859"/>
                  <a:gd name="connsiteY124" fmla="*/ 108884 h 462259"/>
                  <a:gd name="connsiteX125" fmla="*/ 103164 w 234859"/>
                  <a:gd name="connsiteY125" fmla="*/ 105472 h 462259"/>
                  <a:gd name="connsiteX126" fmla="*/ 101129 w 234859"/>
                  <a:gd name="connsiteY126" fmla="*/ 102220 h 462259"/>
                  <a:gd name="connsiteX127" fmla="*/ 96647 w 234859"/>
                  <a:gd name="connsiteY127" fmla="*/ 95876 h 462259"/>
                  <a:gd name="connsiteX128" fmla="*/ 87271 w 234859"/>
                  <a:gd name="connsiteY128" fmla="*/ 83990 h 462259"/>
                  <a:gd name="connsiteX129" fmla="*/ 82652 w 234859"/>
                  <a:gd name="connsiteY129" fmla="*/ 78127 h 462259"/>
                  <a:gd name="connsiteX130" fmla="*/ 78193 w 234859"/>
                  <a:gd name="connsiteY130" fmla="*/ 72104 h 462259"/>
                  <a:gd name="connsiteX131" fmla="*/ 76066 w 234859"/>
                  <a:gd name="connsiteY131" fmla="*/ 69058 h 462259"/>
                  <a:gd name="connsiteX132" fmla="*/ 74122 w 234859"/>
                  <a:gd name="connsiteY132" fmla="*/ 65921 h 462259"/>
                  <a:gd name="connsiteX133" fmla="*/ 70669 w 234859"/>
                  <a:gd name="connsiteY133" fmla="*/ 59462 h 462259"/>
                  <a:gd name="connsiteX134" fmla="*/ 69137 w 234859"/>
                  <a:gd name="connsiteY134" fmla="*/ 56119 h 462259"/>
                  <a:gd name="connsiteX135" fmla="*/ 67994 w 234859"/>
                  <a:gd name="connsiteY135" fmla="*/ 52752 h 462259"/>
                  <a:gd name="connsiteX136" fmla="*/ 67399 w 234859"/>
                  <a:gd name="connsiteY136" fmla="*/ 51058 h 462259"/>
                  <a:gd name="connsiteX137" fmla="*/ 67124 w 234859"/>
                  <a:gd name="connsiteY137" fmla="*/ 50210 h 462259"/>
                  <a:gd name="connsiteX138" fmla="*/ 66919 w 234859"/>
                  <a:gd name="connsiteY138" fmla="*/ 49271 h 462259"/>
                  <a:gd name="connsiteX139" fmla="*/ 66164 w 234859"/>
                  <a:gd name="connsiteY139" fmla="*/ 45561 h 462259"/>
                  <a:gd name="connsiteX140" fmla="*/ 66416 w 234859"/>
                  <a:gd name="connsiteY140" fmla="*/ 31477 h 462259"/>
                  <a:gd name="connsiteX141" fmla="*/ 66896 w 234859"/>
                  <a:gd name="connsiteY141" fmla="*/ 29782 h 462259"/>
                  <a:gd name="connsiteX142" fmla="*/ 67559 w 234859"/>
                  <a:gd name="connsiteY142" fmla="*/ 28179 h 462259"/>
                  <a:gd name="connsiteX143" fmla="*/ 69068 w 234859"/>
                  <a:gd name="connsiteY143" fmla="*/ 25156 h 462259"/>
                  <a:gd name="connsiteX144" fmla="*/ 70166 w 234859"/>
                  <a:gd name="connsiteY144" fmla="*/ 23644 h 462259"/>
                  <a:gd name="connsiteX145" fmla="*/ 70715 w 234859"/>
                  <a:gd name="connsiteY145" fmla="*/ 22866 h 462259"/>
                  <a:gd name="connsiteX146" fmla="*/ 71263 w 234859"/>
                  <a:gd name="connsiteY146" fmla="*/ 22293 h 462259"/>
                  <a:gd name="connsiteX147" fmla="*/ 72430 w 234859"/>
                  <a:gd name="connsiteY147" fmla="*/ 21011 h 462259"/>
                  <a:gd name="connsiteX148" fmla="*/ 73733 w 234859"/>
                  <a:gd name="connsiteY148" fmla="*/ 19866 h 462259"/>
                  <a:gd name="connsiteX149" fmla="*/ 100992 w 234859"/>
                  <a:gd name="connsiteY149" fmla="*/ 11873 h 462259"/>
                  <a:gd name="connsiteX150" fmla="*/ 104559 w 234859"/>
                  <a:gd name="connsiteY150" fmla="*/ 12079 h 462259"/>
                  <a:gd name="connsiteX151" fmla="*/ 108149 w 234859"/>
                  <a:gd name="connsiteY151" fmla="*/ 12537 h 462259"/>
                  <a:gd name="connsiteX152" fmla="*/ 111831 w 234859"/>
                  <a:gd name="connsiteY152" fmla="*/ 13339 h 462259"/>
                  <a:gd name="connsiteX153" fmla="*/ 115192 w 234859"/>
                  <a:gd name="connsiteY153" fmla="*/ 14415 h 462259"/>
                  <a:gd name="connsiteX154" fmla="*/ 127541 w 234859"/>
                  <a:gd name="connsiteY154" fmla="*/ 22110 h 462259"/>
                  <a:gd name="connsiteX155" fmla="*/ 130308 w 234859"/>
                  <a:gd name="connsiteY155" fmla="*/ 24606 h 462259"/>
                  <a:gd name="connsiteX156" fmla="*/ 132915 w 234859"/>
                  <a:gd name="connsiteY156" fmla="*/ 27309 h 462259"/>
                  <a:gd name="connsiteX157" fmla="*/ 138175 w 234859"/>
                  <a:gd name="connsiteY157" fmla="*/ 32668 h 462259"/>
                  <a:gd name="connsiteX158" fmla="*/ 148968 w 234859"/>
                  <a:gd name="connsiteY158" fmla="*/ 43340 h 462259"/>
                  <a:gd name="connsiteX159" fmla="*/ 155257 w 234859"/>
                  <a:gd name="connsiteY159" fmla="*/ 47852 h 462259"/>
                  <a:gd name="connsiteX160" fmla="*/ 158618 w 234859"/>
                  <a:gd name="connsiteY160" fmla="*/ 49730 h 462259"/>
                  <a:gd name="connsiteX161" fmla="*/ 162140 w 234859"/>
                  <a:gd name="connsiteY161" fmla="*/ 51264 h 462259"/>
                  <a:gd name="connsiteX162" fmla="*/ 165890 w 234859"/>
                  <a:gd name="connsiteY162" fmla="*/ 52386 h 462259"/>
                  <a:gd name="connsiteX163" fmla="*/ 169618 w 234859"/>
                  <a:gd name="connsiteY163" fmla="*/ 53119 h 462259"/>
                  <a:gd name="connsiteX164" fmla="*/ 170532 w 234859"/>
                  <a:gd name="connsiteY164" fmla="*/ 53279 h 462259"/>
                  <a:gd name="connsiteX165" fmla="*/ 171447 w 234859"/>
                  <a:gd name="connsiteY165" fmla="*/ 53371 h 462259"/>
                  <a:gd name="connsiteX166" fmla="*/ 172979 w 234859"/>
                  <a:gd name="connsiteY166" fmla="*/ 54562 h 462259"/>
                  <a:gd name="connsiteX167" fmla="*/ 174671 w 234859"/>
                  <a:gd name="connsiteY167" fmla="*/ 56050 h 462259"/>
                  <a:gd name="connsiteX168" fmla="*/ 176386 w 234859"/>
                  <a:gd name="connsiteY168" fmla="*/ 57676 h 462259"/>
                  <a:gd name="connsiteX169" fmla="*/ 176821 w 234859"/>
                  <a:gd name="connsiteY169" fmla="*/ 58088 h 462259"/>
                  <a:gd name="connsiteX170" fmla="*/ 176958 w 234859"/>
                  <a:gd name="connsiteY170" fmla="*/ 58226 h 462259"/>
                  <a:gd name="connsiteX171" fmla="*/ 177119 w 234859"/>
                  <a:gd name="connsiteY171" fmla="*/ 58432 h 462259"/>
                  <a:gd name="connsiteX172" fmla="*/ 177827 w 234859"/>
                  <a:gd name="connsiteY172" fmla="*/ 59234 h 462259"/>
                  <a:gd name="connsiteX173" fmla="*/ 179108 w 234859"/>
                  <a:gd name="connsiteY173" fmla="*/ 60951 h 462259"/>
                  <a:gd name="connsiteX174" fmla="*/ 180206 w 234859"/>
                  <a:gd name="connsiteY174" fmla="*/ 62714 h 462259"/>
                  <a:gd name="connsiteX175" fmla="*/ 180731 w 234859"/>
                  <a:gd name="connsiteY175" fmla="*/ 63608 h 462259"/>
                  <a:gd name="connsiteX176" fmla="*/ 181258 w 234859"/>
                  <a:gd name="connsiteY176" fmla="*/ 64661 h 462259"/>
                  <a:gd name="connsiteX177" fmla="*/ 181783 w 234859"/>
                  <a:gd name="connsiteY177" fmla="*/ 65715 h 462259"/>
                  <a:gd name="connsiteX178" fmla="*/ 181783 w 234859"/>
                  <a:gd name="connsiteY178" fmla="*/ 65783 h 462259"/>
                  <a:gd name="connsiteX179" fmla="*/ 181829 w 234859"/>
                  <a:gd name="connsiteY179" fmla="*/ 65783 h 462259"/>
                  <a:gd name="connsiteX180" fmla="*/ 181760 w 234859"/>
                  <a:gd name="connsiteY180" fmla="*/ 65692 h 462259"/>
                  <a:gd name="connsiteX181" fmla="*/ 181760 w 234859"/>
                  <a:gd name="connsiteY181" fmla="*/ 65692 h 462259"/>
                  <a:gd name="connsiteX182" fmla="*/ 181760 w 234859"/>
                  <a:gd name="connsiteY182" fmla="*/ 65715 h 462259"/>
                  <a:gd name="connsiteX183" fmla="*/ 181806 w 234859"/>
                  <a:gd name="connsiteY183" fmla="*/ 65829 h 462259"/>
                  <a:gd name="connsiteX184" fmla="*/ 181898 w 234859"/>
                  <a:gd name="connsiteY184" fmla="*/ 66058 h 462259"/>
                  <a:gd name="connsiteX185" fmla="*/ 182081 w 234859"/>
                  <a:gd name="connsiteY185" fmla="*/ 66539 h 462259"/>
                  <a:gd name="connsiteX186" fmla="*/ 182721 w 234859"/>
                  <a:gd name="connsiteY186" fmla="*/ 68509 h 462259"/>
                  <a:gd name="connsiteX187" fmla="*/ 183155 w 234859"/>
                  <a:gd name="connsiteY187" fmla="*/ 70478 h 462259"/>
                  <a:gd name="connsiteX188" fmla="*/ 183384 w 234859"/>
                  <a:gd name="connsiteY188" fmla="*/ 72333 h 462259"/>
                  <a:gd name="connsiteX189" fmla="*/ 183498 w 234859"/>
                  <a:gd name="connsiteY189" fmla="*/ 74669 h 462259"/>
                  <a:gd name="connsiteX190" fmla="*/ 183498 w 234859"/>
                  <a:gd name="connsiteY190" fmla="*/ 75745 h 462259"/>
                  <a:gd name="connsiteX191" fmla="*/ 183521 w 234859"/>
                  <a:gd name="connsiteY191" fmla="*/ 76936 h 462259"/>
                  <a:gd name="connsiteX192" fmla="*/ 183521 w 234859"/>
                  <a:gd name="connsiteY192" fmla="*/ 76501 h 462259"/>
                  <a:gd name="connsiteX193" fmla="*/ 182904 w 234859"/>
                  <a:gd name="connsiteY193" fmla="*/ 81036 h 462259"/>
                  <a:gd name="connsiteX194" fmla="*/ 182973 w 234859"/>
                  <a:gd name="connsiteY194" fmla="*/ 80555 h 462259"/>
                  <a:gd name="connsiteX195" fmla="*/ 181417 w 234859"/>
                  <a:gd name="connsiteY195" fmla="*/ 87586 h 462259"/>
                  <a:gd name="connsiteX196" fmla="*/ 180937 w 234859"/>
                  <a:gd name="connsiteY196" fmla="*/ 89326 h 462259"/>
                  <a:gd name="connsiteX197" fmla="*/ 180709 w 234859"/>
                  <a:gd name="connsiteY197" fmla="*/ 90197 h 462259"/>
                  <a:gd name="connsiteX198" fmla="*/ 180640 w 234859"/>
                  <a:gd name="connsiteY198" fmla="*/ 90426 h 462259"/>
                  <a:gd name="connsiteX199" fmla="*/ 180640 w 234859"/>
                  <a:gd name="connsiteY199" fmla="*/ 90540 h 462259"/>
                  <a:gd name="connsiteX200" fmla="*/ 180594 w 234859"/>
                  <a:gd name="connsiteY200" fmla="*/ 90586 h 462259"/>
                  <a:gd name="connsiteX201" fmla="*/ 180594 w 234859"/>
                  <a:gd name="connsiteY201" fmla="*/ 90586 h 462259"/>
                  <a:gd name="connsiteX202" fmla="*/ 180640 w 234859"/>
                  <a:gd name="connsiteY202" fmla="*/ 90449 h 462259"/>
                  <a:gd name="connsiteX203" fmla="*/ 180503 w 234859"/>
                  <a:gd name="connsiteY203" fmla="*/ 90884 h 462259"/>
                  <a:gd name="connsiteX204" fmla="*/ 179954 w 234859"/>
                  <a:gd name="connsiteY204" fmla="*/ 92624 h 462259"/>
                  <a:gd name="connsiteX205" fmla="*/ 179680 w 234859"/>
                  <a:gd name="connsiteY205" fmla="*/ 93494 h 462259"/>
                  <a:gd name="connsiteX206" fmla="*/ 179611 w 234859"/>
                  <a:gd name="connsiteY206" fmla="*/ 93701 h 462259"/>
                  <a:gd name="connsiteX207" fmla="*/ 179565 w 234859"/>
                  <a:gd name="connsiteY207" fmla="*/ 93815 h 462259"/>
                  <a:gd name="connsiteX208" fmla="*/ 179611 w 234859"/>
                  <a:gd name="connsiteY208" fmla="*/ 93655 h 462259"/>
                  <a:gd name="connsiteX209" fmla="*/ 179611 w 234859"/>
                  <a:gd name="connsiteY209" fmla="*/ 93701 h 462259"/>
                  <a:gd name="connsiteX210" fmla="*/ 179588 w 234859"/>
                  <a:gd name="connsiteY210" fmla="*/ 93746 h 462259"/>
                  <a:gd name="connsiteX211" fmla="*/ 179428 w 234859"/>
                  <a:gd name="connsiteY211" fmla="*/ 94181 h 462259"/>
                  <a:gd name="connsiteX212" fmla="*/ 178810 w 234859"/>
                  <a:gd name="connsiteY212" fmla="*/ 95784 h 462259"/>
                  <a:gd name="connsiteX213" fmla="*/ 178673 w 234859"/>
                  <a:gd name="connsiteY213" fmla="*/ 95899 h 462259"/>
                  <a:gd name="connsiteX214" fmla="*/ 178491 w 234859"/>
                  <a:gd name="connsiteY214" fmla="*/ 96059 h 462259"/>
                  <a:gd name="connsiteX215" fmla="*/ 178422 w 234859"/>
                  <a:gd name="connsiteY215" fmla="*/ 96128 h 462259"/>
                  <a:gd name="connsiteX216" fmla="*/ 177942 w 234859"/>
                  <a:gd name="connsiteY216" fmla="*/ 96494 h 462259"/>
                  <a:gd name="connsiteX217" fmla="*/ 176981 w 234859"/>
                  <a:gd name="connsiteY217" fmla="*/ 97181 h 462259"/>
                  <a:gd name="connsiteX218" fmla="*/ 175060 w 234859"/>
                  <a:gd name="connsiteY218" fmla="*/ 98579 h 462259"/>
                  <a:gd name="connsiteX219" fmla="*/ 171173 w 234859"/>
                  <a:gd name="connsiteY219" fmla="*/ 101350 h 462259"/>
                  <a:gd name="connsiteX220" fmla="*/ 169183 w 234859"/>
                  <a:gd name="connsiteY220" fmla="*/ 102884 h 462259"/>
                  <a:gd name="connsiteX221" fmla="*/ 167354 w 234859"/>
                  <a:gd name="connsiteY221" fmla="*/ 104396 h 462259"/>
                  <a:gd name="connsiteX222" fmla="*/ 166896 w 234859"/>
                  <a:gd name="connsiteY222" fmla="*/ 104785 h 462259"/>
                  <a:gd name="connsiteX223" fmla="*/ 166530 w 234859"/>
                  <a:gd name="connsiteY223" fmla="*/ 105128 h 462259"/>
                  <a:gd name="connsiteX224" fmla="*/ 166416 w 234859"/>
                  <a:gd name="connsiteY224" fmla="*/ 105243 h 462259"/>
                  <a:gd name="connsiteX225" fmla="*/ 166187 w 234859"/>
                  <a:gd name="connsiteY225" fmla="*/ 105449 h 462259"/>
                  <a:gd name="connsiteX226" fmla="*/ 165273 w 234859"/>
                  <a:gd name="connsiteY226" fmla="*/ 106342 h 462259"/>
                  <a:gd name="connsiteX227" fmla="*/ 163604 w 234859"/>
                  <a:gd name="connsiteY227" fmla="*/ 108106 h 462259"/>
                  <a:gd name="connsiteX228" fmla="*/ 163283 w 234859"/>
                  <a:gd name="connsiteY228" fmla="*/ 108449 h 462259"/>
                  <a:gd name="connsiteX229" fmla="*/ 163077 w 234859"/>
                  <a:gd name="connsiteY229" fmla="*/ 108655 h 462259"/>
                  <a:gd name="connsiteX230" fmla="*/ 162712 w 234859"/>
                  <a:gd name="connsiteY230" fmla="*/ 109136 h 462259"/>
                  <a:gd name="connsiteX231" fmla="*/ 161934 w 234859"/>
                  <a:gd name="connsiteY231" fmla="*/ 110052 h 462259"/>
                  <a:gd name="connsiteX232" fmla="*/ 161660 w 234859"/>
                  <a:gd name="connsiteY232" fmla="*/ 110396 h 462259"/>
                  <a:gd name="connsiteX233" fmla="*/ 161568 w 234859"/>
                  <a:gd name="connsiteY233" fmla="*/ 110510 h 462259"/>
                  <a:gd name="connsiteX234" fmla="*/ 161408 w 234859"/>
                  <a:gd name="connsiteY234" fmla="*/ 110762 h 462259"/>
                  <a:gd name="connsiteX235" fmla="*/ 161065 w 234859"/>
                  <a:gd name="connsiteY235" fmla="*/ 111266 h 462259"/>
                  <a:gd name="connsiteX236" fmla="*/ 160379 w 234859"/>
                  <a:gd name="connsiteY236" fmla="*/ 112251 h 462259"/>
                  <a:gd name="connsiteX237" fmla="*/ 158916 w 234859"/>
                  <a:gd name="connsiteY237" fmla="*/ 114587 h 462259"/>
                  <a:gd name="connsiteX238" fmla="*/ 157795 w 234859"/>
                  <a:gd name="connsiteY238" fmla="*/ 116694 h 462259"/>
                  <a:gd name="connsiteX239" fmla="*/ 157635 w 234859"/>
                  <a:gd name="connsiteY239" fmla="*/ 116992 h 462259"/>
                  <a:gd name="connsiteX240" fmla="*/ 156377 w 234859"/>
                  <a:gd name="connsiteY240" fmla="*/ 119992 h 462259"/>
                  <a:gd name="connsiteX241" fmla="*/ 155966 w 234859"/>
                  <a:gd name="connsiteY241" fmla="*/ 121045 h 462259"/>
                  <a:gd name="connsiteX242" fmla="*/ 155783 w 234859"/>
                  <a:gd name="connsiteY242" fmla="*/ 121641 h 462259"/>
                  <a:gd name="connsiteX243" fmla="*/ 155691 w 234859"/>
                  <a:gd name="connsiteY243" fmla="*/ 122030 h 462259"/>
                  <a:gd name="connsiteX244" fmla="*/ 155280 w 234859"/>
                  <a:gd name="connsiteY244" fmla="*/ 123610 h 462259"/>
                  <a:gd name="connsiteX245" fmla="*/ 154891 w 234859"/>
                  <a:gd name="connsiteY245" fmla="*/ 125190 h 462259"/>
                  <a:gd name="connsiteX246" fmla="*/ 154685 w 234859"/>
                  <a:gd name="connsiteY246" fmla="*/ 125969 h 462259"/>
                  <a:gd name="connsiteX247" fmla="*/ 154685 w 234859"/>
                  <a:gd name="connsiteY247" fmla="*/ 126084 h 462259"/>
                  <a:gd name="connsiteX248" fmla="*/ 154616 w 234859"/>
                  <a:gd name="connsiteY248" fmla="*/ 126335 h 462259"/>
                  <a:gd name="connsiteX249" fmla="*/ 154616 w 234859"/>
                  <a:gd name="connsiteY249" fmla="*/ 126404 h 462259"/>
                  <a:gd name="connsiteX250" fmla="*/ 154571 w 234859"/>
                  <a:gd name="connsiteY250" fmla="*/ 126610 h 462259"/>
                  <a:gd name="connsiteX251" fmla="*/ 154502 w 234859"/>
                  <a:gd name="connsiteY251" fmla="*/ 127023 h 462259"/>
                  <a:gd name="connsiteX252" fmla="*/ 154091 w 234859"/>
                  <a:gd name="connsiteY252" fmla="*/ 130320 h 462259"/>
                  <a:gd name="connsiteX253" fmla="*/ 153976 w 234859"/>
                  <a:gd name="connsiteY253" fmla="*/ 133870 h 462259"/>
                  <a:gd name="connsiteX254" fmla="*/ 153976 w 234859"/>
                  <a:gd name="connsiteY254" fmla="*/ 135656 h 462259"/>
                  <a:gd name="connsiteX255" fmla="*/ 154113 w 234859"/>
                  <a:gd name="connsiteY255" fmla="*/ 137305 h 462259"/>
                  <a:gd name="connsiteX256" fmla="*/ 154251 w 234859"/>
                  <a:gd name="connsiteY256" fmla="*/ 138931 h 462259"/>
                  <a:gd name="connsiteX257" fmla="*/ 154319 w 234859"/>
                  <a:gd name="connsiteY257" fmla="*/ 139733 h 462259"/>
                  <a:gd name="connsiteX258" fmla="*/ 154365 w 234859"/>
                  <a:gd name="connsiteY258" fmla="*/ 140214 h 462259"/>
                  <a:gd name="connsiteX259" fmla="*/ 154434 w 234859"/>
                  <a:gd name="connsiteY259" fmla="*/ 140649 h 462259"/>
                  <a:gd name="connsiteX260" fmla="*/ 155074 w 234859"/>
                  <a:gd name="connsiteY260" fmla="*/ 144107 h 462259"/>
                  <a:gd name="connsiteX261" fmla="*/ 155943 w 234859"/>
                  <a:gd name="connsiteY261" fmla="*/ 147267 h 462259"/>
                  <a:gd name="connsiteX262" fmla="*/ 156446 w 234859"/>
                  <a:gd name="connsiteY262" fmla="*/ 148893 h 462259"/>
                  <a:gd name="connsiteX263" fmla="*/ 157017 w 234859"/>
                  <a:gd name="connsiteY263" fmla="*/ 150519 h 462259"/>
                  <a:gd name="connsiteX264" fmla="*/ 157612 w 234859"/>
                  <a:gd name="connsiteY264" fmla="*/ 152123 h 462259"/>
                  <a:gd name="connsiteX265" fmla="*/ 158275 w 234859"/>
                  <a:gd name="connsiteY265" fmla="*/ 153611 h 462259"/>
                  <a:gd name="connsiteX266" fmla="*/ 158938 w 234859"/>
                  <a:gd name="connsiteY266" fmla="*/ 155100 h 462259"/>
                  <a:gd name="connsiteX267" fmla="*/ 159762 w 234859"/>
                  <a:gd name="connsiteY267" fmla="*/ 156634 h 462259"/>
                  <a:gd name="connsiteX268" fmla="*/ 161362 w 234859"/>
                  <a:gd name="connsiteY268" fmla="*/ 159474 h 462259"/>
                  <a:gd name="connsiteX269" fmla="*/ 161751 w 234859"/>
                  <a:gd name="connsiteY269" fmla="*/ 160184 h 462259"/>
                  <a:gd name="connsiteX270" fmla="*/ 162003 w 234859"/>
                  <a:gd name="connsiteY270" fmla="*/ 160619 h 462259"/>
                  <a:gd name="connsiteX271" fmla="*/ 162232 w 234859"/>
                  <a:gd name="connsiteY271" fmla="*/ 160963 h 462259"/>
                  <a:gd name="connsiteX272" fmla="*/ 163169 w 234859"/>
                  <a:gd name="connsiteY272" fmla="*/ 162337 h 462259"/>
                  <a:gd name="connsiteX273" fmla="*/ 165136 w 234859"/>
                  <a:gd name="connsiteY273" fmla="*/ 165016 h 462259"/>
                  <a:gd name="connsiteX274" fmla="*/ 167308 w 234859"/>
                  <a:gd name="connsiteY274" fmla="*/ 167535 h 462259"/>
                  <a:gd name="connsiteX275" fmla="*/ 167788 w 234859"/>
                  <a:gd name="connsiteY275" fmla="*/ 167673 h 462259"/>
                  <a:gd name="connsiteX276" fmla="*/ 168268 w 234859"/>
                  <a:gd name="connsiteY276" fmla="*/ 167031 h 462259"/>
                  <a:gd name="connsiteX277" fmla="*/ 168268 w 234859"/>
                  <a:gd name="connsiteY277" fmla="*/ 166940 h 462259"/>
                  <a:gd name="connsiteX278" fmla="*/ 167811 w 234859"/>
                  <a:gd name="connsiteY278" fmla="*/ 164123 h 462259"/>
                  <a:gd name="connsiteX279" fmla="*/ 167582 w 234859"/>
                  <a:gd name="connsiteY279" fmla="*/ 162841 h 462259"/>
                  <a:gd name="connsiteX280" fmla="*/ 167377 w 234859"/>
                  <a:gd name="connsiteY280" fmla="*/ 161443 h 462259"/>
                  <a:gd name="connsiteX281" fmla="*/ 166919 w 234859"/>
                  <a:gd name="connsiteY281" fmla="*/ 158695 h 462259"/>
                  <a:gd name="connsiteX282" fmla="*/ 166919 w 234859"/>
                  <a:gd name="connsiteY282" fmla="*/ 158581 h 462259"/>
                  <a:gd name="connsiteX283" fmla="*/ 166919 w 234859"/>
                  <a:gd name="connsiteY283" fmla="*/ 158581 h 462259"/>
                  <a:gd name="connsiteX284" fmla="*/ 166919 w 234859"/>
                  <a:gd name="connsiteY284" fmla="*/ 158581 h 462259"/>
                  <a:gd name="connsiteX285" fmla="*/ 166942 w 234859"/>
                  <a:gd name="connsiteY285" fmla="*/ 158695 h 462259"/>
                  <a:gd name="connsiteX286" fmla="*/ 166942 w 234859"/>
                  <a:gd name="connsiteY286" fmla="*/ 158466 h 462259"/>
                  <a:gd name="connsiteX287" fmla="*/ 166873 w 234859"/>
                  <a:gd name="connsiteY287" fmla="*/ 158123 h 462259"/>
                  <a:gd name="connsiteX288" fmla="*/ 166782 w 234859"/>
                  <a:gd name="connsiteY288" fmla="*/ 157413 h 462259"/>
                  <a:gd name="connsiteX289" fmla="*/ 166622 w 234859"/>
                  <a:gd name="connsiteY289" fmla="*/ 156016 h 462259"/>
                  <a:gd name="connsiteX290" fmla="*/ 166256 w 234859"/>
                  <a:gd name="connsiteY290" fmla="*/ 153268 h 462259"/>
                  <a:gd name="connsiteX291" fmla="*/ 166256 w 234859"/>
                  <a:gd name="connsiteY291" fmla="*/ 153084 h 462259"/>
                  <a:gd name="connsiteX292" fmla="*/ 166233 w 234859"/>
                  <a:gd name="connsiteY292" fmla="*/ 152993 h 462259"/>
                  <a:gd name="connsiteX293" fmla="*/ 166233 w 234859"/>
                  <a:gd name="connsiteY293" fmla="*/ 152947 h 462259"/>
                  <a:gd name="connsiteX294" fmla="*/ 166233 w 234859"/>
                  <a:gd name="connsiteY294" fmla="*/ 152924 h 462259"/>
                  <a:gd name="connsiteX295" fmla="*/ 166279 w 234859"/>
                  <a:gd name="connsiteY295" fmla="*/ 153153 h 462259"/>
                  <a:gd name="connsiteX296" fmla="*/ 166279 w 234859"/>
                  <a:gd name="connsiteY296" fmla="*/ 153153 h 462259"/>
                  <a:gd name="connsiteX297" fmla="*/ 166279 w 234859"/>
                  <a:gd name="connsiteY297" fmla="*/ 152764 h 462259"/>
                  <a:gd name="connsiteX298" fmla="*/ 166233 w 234859"/>
                  <a:gd name="connsiteY298" fmla="*/ 152077 h 462259"/>
                  <a:gd name="connsiteX299" fmla="*/ 166142 w 234859"/>
                  <a:gd name="connsiteY299" fmla="*/ 150703 h 462259"/>
                  <a:gd name="connsiteX300" fmla="*/ 165936 w 234859"/>
                  <a:gd name="connsiteY300" fmla="*/ 147886 h 462259"/>
                  <a:gd name="connsiteX301" fmla="*/ 165822 w 234859"/>
                  <a:gd name="connsiteY301" fmla="*/ 146512 h 462259"/>
                  <a:gd name="connsiteX302" fmla="*/ 165822 w 234859"/>
                  <a:gd name="connsiteY302" fmla="*/ 146420 h 462259"/>
                  <a:gd name="connsiteX303" fmla="*/ 165822 w 234859"/>
                  <a:gd name="connsiteY303" fmla="*/ 146397 h 462259"/>
                  <a:gd name="connsiteX304" fmla="*/ 165822 w 234859"/>
                  <a:gd name="connsiteY304" fmla="*/ 146397 h 462259"/>
                  <a:gd name="connsiteX305" fmla="*/ 165844 w 234859"/>
                  <a:gd name="connsiteY305" fmla="*/ 146534 h 462259"/>
                  <a:gd name="connsiteX306" fmla="*/ 165844 w 234859"/>
                  <a:gd name="connsiteY306" fmla="*/ 146534 h 462259"/>
                  <a:gd name="connsiteX307" fmla="*/ 165844 w 234859"/>
                  <a:gd name="connsiteY307" fmla="*/ 145389 h 462259"/>
                  <a:gd name="connsiteX308" fmla="*/ 165867 w 234859"/>
                  <a:gd name="connsiteY308" fmla="*/ 142893 h 462259"/>
                  <a:gd name="connsiteX309" fmla="*/ 165982 w 234859"/>
                  <a:gd name="connsiteY309" fmla="*/ 140099 h 462259"/>
                  <a:gd name="connsiteX310" fmla="*/ 166233 w 234859"/>
                  <a:gd name="connsiteY310" fmla="*/ 137763 h 462259"/>
                  <a:gd name="connsiteX311" fmla="*/ 166599 w 234859"/>
                  <a:gd name="connsiteY311" fmla="*/ 135336 h 462259"/>
                  <a:gd name="connsiteX312" fmla="*/ 167102 w 234859"/>
                  <a:gd name="connsiteY312" fmla="*/ 132588 h 462259"/>
                  <a:gd name="connsiteX313" fmla="*/ 167377 w 234859"/>
                  <a:gd name="connsiteY313" fmla="*/ 131649 h 462259"/>
                  <a:gd name="connsiteX314" fmla="*/ 167720 w 234859"/>
                  <a:gd name="connsiteY314" fmla="*/ 130435 h 462259"/>
                  <a:gd name="connsiteX315" fmla="*/ 167925 w 234859"/>
                  <a:gd name="connsiteY315" fmla="*/ 129771 h 462259"/>
                  <a:gd name="connsiteX316" fmla="*/ 168040 w 234859"/>
                  <a:gd name="connsiteY316" fmla="*/ 129427 h 462259"/>
                  <a:gd name="connsiteX317" fmla="*/ 168040 w 234859"/>
                  <a:gd name="connsiteY317" fmla="*/ 129358 h 462259"/>
                  <a:gd name="connsiteX318" fmla="*/ 168040 w 234859"/>
                  <a:gd name="connsiteY318" fmla="*/ 129358 h 462259"/>
                  <a:gd name="connsiteX319" fmla="*/ 168040 w 234859"/>
                  <a:gd name="connsiteY319" fmla="*/ 129358 h 462259"/>
                  <a:gd name="connsiteX320" fmla="*/ 167949 w 234859"/>
                  <a:gd name="connsiteY320" fmla="*/ 129679 h 462259"/>
                  <a:gd name="connsiteX321" fmla="*/ 167949 w 234859"/>
                  <a:gd name="connsiteY321" fmla="*/ 129679 h 462259"/>
                  <a:gd name="connsiteX322" fmla="*/ 168017 w 234859"/>
                  <a:gd name="connsiteY322" fmla="*/ 129473 h 462259"/>
                  <a:gd name="connsiteX323" fmla="*/ 168520 w 234859"/>
                  <a:gd name="connsiteY323" fmla="*/ 128190 h 462259"/>
                  <a:gd name="connsiteX324" fmla="*/ 169023 w 234859"/>
                  <a:gd name="connsiteY324" fmla="*/ 126885 h 462259"/>
                  <a:gd name="connsiteX325" fmla="*/ 169137 w 234859"/>
                  <a:gd name="connsiteY325" fmla="*/ 126633 h 462259"/>
                  <a:gd name="connsiteX326" fmla="*/ 169229 w 234859"/>
                  <a:gd name="connsiteY326" fmla="*/ 126450 h 462259"/>
                  <a:gd name="connsiteX327" fmla="*/ 170052 w 234859"/>
                  <a:gd name="connsiteY327" fmla="*/ 124824 h 462259"/>
                  <a:gd name="connsiteX328" fmla="*/ 170669 w 234859"/>
                  <a:gd name="connsiteY328" fmla="*/ 123541 h 462259"/>
                  <a:gd name="connsiteX329" fmla="*/ 171676 w 234859"/>
                  <a:gd name="connsiteY329" fmla="*/ 121938 h 462259"/>
                  <a:gd name="connsiteX330" fmla="*/ 172247 w 234859"/>
                  <a:gd name="connsiteY330" fmla="*/ 121114 h 462259"/>
                  <a:gd name="connsiteX331" fmla="*/ 172247 w 234859"/>
                  <a:gd name="connsiteY331" fmla="*/ 121068 h 462259"/>
                  <a:gd name="connsiteX332" fmla="*/ 172499 w 234859"/>
                  <a:gd name="connsiteY332" fmla="*/ 120747 h 462259"/>
                  <a:gd name="connsiteX333" fmla="*/ 173528 w 234859"/>
                  <a:gd name="connsiteY333" fmla="*/ 119442 h 462259"/>
                  <a:gd name="connsiteX334" fmla="*/ 174694 w 234859"/>
                  <a:gd name="connsiteY334" fmla="*/ 117999 h 462259"/>
                  <a:gd name="connsiteX335" fmla="*/ 175380 w 234859"/>
                  <a:gd name="connsiteY335" fmla="*/ 117243 h 462259"/>
                  <a:gd name="connsiteX336" fmla="*/ 175655 w 234859"/>
                  <a:gd name="connsiteY336" fmla="*/ 118480 h 462259"/>
                  <a:gd name="connsiteX337" fmla="*/ 176181 w 234859"/>
                  <a:gd name="connsiteY337" fmla="*/ 120404 h 462259"/>
                  <a:gd name="connsiteX338" fmla="*/ 176432 w 234859"/>
                  <a:gd name="connsiteY338" fmla="*/ 121274 h 462259"/>
                  <a:gd name="connsiteX339" fmla="*/ 176432 w 234859"/>
                  <a:gd name="connsiteY339" fmla="*/ 121389 h 462259"/>
                  <a:gd name="connsiteX340" fmla="*/ 176478 w 234859"/>
                  <a:gd name="connsiteY340" fmla="*/ 121434 h 462259"/>
                  <a:gd name="connsiteX341" fmla="*/ 176478 w 234859"/>
                  <a:gd name="connsiteY341" fmla="*/ 121434 h 462259"/>
                  <a:gd name="connsiteX342" fmla="*/ 176752 w 234859"/>
                  <a:gd name="connsiteY342" fmla="*/ 122121 h 462259"/>
                  <a:gd name="connsiteX343" fmla="*/ 176821 w 234859"/>
                  <a:gd name="connsiteY343" fmla="*/ 122328 h 462259"/>
                  <a:gd name="connsiteX344" fmla="*/ 177004 w 234859"/>
                  <a:gd name="connsiteY344" fmla="*/ 122763 h 462259"/>
                  <a:gd name="connsiteX345" fmla="*/ 177713 w 234859"/>
                  <a:gd name="connsiteY345" fmla="*/ 124434 h 462259"/>
                  <a:gd name="connsiteX346" fmla="*/ 178079 w 234859"/>
                  <a:gd name="connsiteY346" fmla="*/ 125259 h 462259"/>
                  <a:gd name="connsiteX347" fmla="*/ 178262 w 234859"/>
                  <a:gd name="connsiteY347" fmla="*/ 125694 h 462259"/>
                  <a:gd name="connsiteX348" fmla="*/ 178353 w 234859"/>
                  <a:gd name="connsiteY348" fmla="*/ 125900 h 462259"/>
                  <a:gd name="connsiteX349" fmla="*/ 178353 w 234859"/>
                  <a:gd name="connsiteY349" fmla="*/ 125946 h 462259"/>
                  <a:gd name="connsiteX350" fmla="*/ 178559 w 234859"/>
                  <a:gd name="connsiteY350" fmla="*/ 126312 h 462259"/>
                  <a:gd name="connsiteX351" fmla="*/ 178605 w 234859"/>
                  <a:gd name="connsiteY351" fmla="*/ 126427 h 462259"/>
                  <a:gd name="connsiteX352" fmla="*/ 180251 w 234859"/>
                  <a:gd name="connsiteY352" fmla="*/ 129656 h 462259"/>
                  <a:gd name="connsiteX353" fmla="*/ 182012 w 234859"/>
                  <a:gd name="connsiteY353" fmla="*/ 132931 h 462259"/>
                  <a:gd name="connsiteX354" fmla="*/ 183796 w 234859"/>
                  <a:gd name="connsiteY354" fmla="*/ 136114 h 462259"/>
                  <a:gd name="connsiteX355" fmla="*/ 184024 w 234859"/>
                  <a:gd name="connsiteY355" fmla="*/ 136503 h 462259"/>
                  <a:gd name="connsiteX356" fmla="*/ 184024 w 234859"/>
                  <a:gd name="connsiteY356" fmla="*/ 136503 h 462259"/>
                  <a:gd name="connsiteX357" fmla="*/ 184093 w 234859"/>
                  <a:gd name="connsiteY357" fmla="*/ 136664 h 462259"/>
                  <a:gd name="connsiteX358" fmla="*/ 184459 w 234859"/>
                  <a:gd name="connsiteY358" fmla="*/ 137420 h 462259"/>
                  <a:gd name="connsiteX359" fmla="*/ 185191 w 234859"/>
                  <a:gd name="connsiteY359" fmla="*/ 138931 h 462259"/>
                  <a:gd name="connsiteX360" fmla="*/ 186654 w 234859"/>
                  <a:gd name="connsiteY360" fmla="*/ 141954 h 462259"/>
                  <a:gd name="connsiteX361" fmla="*/ 188072 w 234859"/>
                  <a:gd name="connsiteY361" fmla="*/ 145252 h 462259"/>
                  <a:gd name="connsiteX362" fmla="*/ 189467 w 234859"/>
                  <a:gd name="connsiteY362" fmla="*/ 148619 h 462259"/>
                  <a:gd name="connsiteX363" fmla="*/ 189558 w 234859"/>
                  <a:gd name="connsiteY363" fmla="*/ 148802 h 462259"/>
                  <a:gd name="connsiteX364" fmla="*/ 189558 w 234859"/>
                  <a:gd name="connsiteY364" fmla="*/ 148847 h 462259"/>
                  <a:gd name="connsiteX365" fmla="*/ 189695 w 234859"/>
                  <a:gd name="connsiteY365" fmla="*/ 149214 h 462259"/>
                  <a:gd name="connsiteX366" fmla="*/ 189947 w 234859"/>
                  <a:gd name="connsiteY366" fmla="*/ 150016 h 462259"/>
                  <a:gd name="connsiteX367" fmla="*/ 190473 w 234859"/>
                  <a:gd name="connsiteY367" fmla="*/ 151596 h 462259"/>
                  <a:gd name="connsiteX368" fmla="*/ 191571 w 234859"/>
                  <a:gd name="connsiteY368" fmla="*/ 154733 h 462259"/>
                  <a:gd name="connsiteX369" fmla="*/ 192531 w 234859"/>
                  <a:gd name="connsiteY369" fmla="*/ 158260 h 462259"/>
                  <a:gd name="connsiteX370" fmla="*/ 193011 w 234859"/>
                  <a:gd name="connsiteY370" fmla="*/ 160001 h 462259"/>
                  <a:gd name="connsiteX371" fmla="*/ 193263 w 234859"/>
                  <a:gd name="connsiteY371" fmla="*/ 160894 h 462259"/>
                  <a:gd name="connsiteX372" fmla="*/ 193263 w 234859"/>
                  <a:gd name="connsiteY372" fmla="*/ 161008 h 462259"/>
                  <a:gd name="connsiteX373" fmla="*/ 193309 w 234859"/>
                  <a:gd name="connsiteY373" fmla="*/ 161054 h 462259"/>
                  <a:gd name="connsiteX374" fmla="*/ 193309 w 234859"/>
                  <a:gd name="connsiteY374" fmla="*/ 161054 h 462259"/>
                  <a:gd name="connsiteX375" fmla="*/ 193354 w 234859"/>
                  <a:gd name="connsiteY375" fmla="*/ 161306 h 462259"/>
                  <a:gd name="connsiteX376" fmla="*/ 194063 w 234859"/>
                  <a:gd name="connsiteY376" fmla="*/ 164856 h 462259"/>
                  <a:gd name="connsiteX377" fmla="*/ 194429 w 234859"/>
                  <a:gd name="connsiteY377" fmla="*/ 166642 h 462259"/>
                  <a:gd name="connsiteX378" fmla="*/ 194681 w 234859"/>
                  <a:gd name="connsiteY378" fmla="*/ 168337 h 462259"/>
                  <a:gd name="connsiteX379" fmla="*/ 195184 w 234859"/>
                  <a:gd name="connsiteY379" fmla="*/ 171955 h 462259"/>
                  <a:gd name="connsiteX380" fmla="*/ 195230 w 234859"/>
                  <a:gd name="connsiteY380" fmla="*/ 172253 h 462259"/>
                  <a:gd name="connsiteX381" fmla="*/ 195230 w 234859"/>
                  <a:gd name="connsiteY381" fmla="*/ 172345 h 462259"/>
                  <a:gd name="connsiteX382" fmla="*/ 195298 w 234859"/>
                  <a:gd name="connsiteY382" fmla="*/ 173192 h 462259"/>
                  <a:gd name="connsiteX383" fmla="*/ 195390 w 234859"/>
                  <a:gd name="connsiteY383" fmla="*/ 174841 h 462259"/>
                  <a:gd name="connsiteX384" fmla="*/ 195527 w 234859"/>
                  <a:gd name="connsiteY384" fmla="*/ 178299 h 462259"/>
                  <a:gd name="connsiteX385" fmla="*/ 195527 w 234859"/>
                  <a:gd name="connsiteY385" fmla="*/ 180131 h 462259"/>
                  <a:gd name="connsiteX386" fmla="*/ 195504 w 234859"/>
                  <a:gd name="connsiteY386" fmla="*/ 181024 h 462259"/>
                  <a:gd name="connsiteX387" fmla="*/ 195504 w 234859"/>
                  <a:gd name="connsiteY387" fmla="*/ 181482 h 462259"/>
                  <a:gd name="connsiteX388" fmla="*/ 195504 w 234859"/>
                  <a:gd name="connsiteY388" fmla="*/ 181711 h 462259"/>
                  <a:gd name="connsiteX389" fmla="*/ 195504 w 234859"/>
                  <a:gd name="connsiteY389" fmla="*/ 181826 h 462259"/>
                  <a:gd name="connsiteX390" fmla="*/ 195504 w 234859"/>
                  <a:gd name="connsiteY390" fmla="*/ 181849 h 462259"/>
                  <a:gd name="connsiteX391" fmla="*/ 195253 w 234859"/>
                  <a:gd name="connsiteY391" fmla="*/ 185147 h 462259"/>
                  <a:gd name="connsiteX392" fmla="*/ 195253 w 234859"/>
                  <a:gd name="connsiteY392" fmla="*/ 185582 h 462259"/>
                  <a:gd name="connsiteX393" fmla="*/ 195207 w 234859"/>
                  <a:gd name="connsiteY393" fmla="*/ 185719 h 462259"/>
                  <a:gd name="connsiteX394" fmla="*/ 195275 w 234859"/>
                  <a:gd name="connsiteY394" fmla="*/ 185353 h 462259"/>
                  <a:gd name="connsiteX395" fmla="*/ 195275 w 234859"/>
                  <a:gd name="connsiteY395" fmla="*/ 185353 h 462259"/>
                  <a:gd name="connsiteX396" fmla="*/ 195275 w 234859"/>
                  <a:gd name="connsiteY396" fmla="*/ 185444 h 462259"/>
                  <a:gd name="connsiteX397" fmla="*/ 195275 w 234859"/>
                  <a:gd name="connsiteY397" fmla="*/ 185673 h 462259"/>
                  <a:gd name="connsiteX398" fmla="*/ 195115 w 234859"/>
                  <a:gd name="connsiteY398" fmla="*/ 186567 h 462259"/>
                  <a:gd name="connsiteX399" fmla="*/ 194864 w 234859"/>
                  <a:gd name="connsiteY399" fmla="*/ 188376 h 462259"/>
                  <a:gd name="connsiteX400" fmla="*/ 194246 w 234859"/>
                  <a:gd name="connsiteY400" fmla="*/ 191880 h 462259"/>
                  <a:gd name="connsiteX401" fmla="*/ 193286 w 234859"/>
                  <a:gd name="connsiteY401" fmla="*/ 195590 h 462259"/>
                  <a:gd name="connsiteX402" fmla="*/ 193217 w 234859"/>
                  <a:gd name="connsiteY402" fmla="*/ 195773 h 462259"/>
                  <a:gd name="connsiteX403" fmla="*/ 195550 w 234859"/>
                  <a:gd name="connsiteY403" fmla="*/ 201040 h 462259"/>
                  <a:gd name="connsiteX404" fmla="*/ 201770 w 234859"/>
                  <a:gd name="connsiteY404" fmla="*/ 199071 h 462259"/>
                  <a:gd name="connsiteX405" fmla="*/ 203691 w 234859"/>
                  <a:gd name="connsiteY405" fmla="*/ 195384 h 462259"/>
                  <a:gd name="connsiteX406" fmla="*/ 203759 w 234859"/>
                  <a:gd name="connsiteY406" fmla="*/ 195246 h 462259"/>
                  <a:gd name="connsiteX407" fmla="*/ 203874 w 234859"/>
                  <a:gd name="connsiteY407" fmla="*/ 194994 h 462259"/>
                  <a:gd name="connsiteX408" fmla="*/ 206618 w 234859"/>
                  <a:gd name="connsiteY408" fmla="*/ 187231 h 462259"/>
                  <a:gd name="connsiteX409" fmla="*/ 207532 w 234859"/>
                  <a:gd name="connsiteY409" fmla="*/ 183566 h 462259"/>
                  <a:gd name="connsiteX410" fmla="*/ 208196 w 234859"/>
                  <a:gd name="connsiteY410" fmla="*/ 179650 h 462259"/>
                  <a:gd name="connsiteX411" fmla="*/ 208356 w 234859"/>
                  <a:gd name="connsiteY411" fmla="*/ 178734 h 462259"/>
                  <a:gd name="connsiteX412" fmla="*/ 208516 w 234859"/>
                  <a:gd name="connsiteY412" fmla="*/ 177795 h 462259"/>
                  <a:gd name="connsiteX413" fmla="*/ 208516 w 234859"/>
                  <a:gd name="connsiteY413" fmla="*/ 177337 h 462259"/>
                  <a:gd name="connsiteX414" fmla="*/ 208699 w 234859"/>
                  <a:gd name="connsiteY414" fmla="*/ 175436 h 462259"/>
                  <a:gd name="connsiteX415" fmla="*/ 208836 w 234859"/>
                  <a:gd name="connsiteY415" fmla="*/ 173559 h 462259"/>
                  <a:gd name="connsiteX416" fmla="*/ 208905 w 234859"/>
                  <a:gd name="connsiteY416" fmla="*/ 172620 h 462259"/>
                  <a:gd name="connsiteX417" fmla="*/ 208973 w 234859"/>
                  <a:gd name="connsiteY417" fmla="*/ 171841 h 462259"/>
                  <a:gd name="connsiteX418" fmla="*/ 208973 w 234859"/>
                  <a:gd name="connsiteY418" fmla="*/ 171337 h 462259"/>
                  <a:gd name="connsiteX419" fmla="*/ 208905 w 234859"/>
                  <a:gd name="connsiteY419" fmla="*/ 167238 h 462259"/>
                  <a:gd name="connsiteX420" fmla="*/ 208905 w 234859"/>
                  <a:gd name="connsiteY420" fmla="*/ 165199 h 462259"/>
                  <a:gd name="connsiteX421" fmla="*/ 208699 w 234859"/>
                  <a:gd name="connsiteY421" fmla="*/ 163299 h 462259"/>
                  <a:gd name="connsiteX422" fmla="*/ 208310 w 234859"/>
                  <a:gd name="connsiteY422" fmla="*/ 159520 h 462259"/>
                  <a:gd name="connsiteX423" fmla="*/ 208218 w 234859"/>
                  <a:gd name="connsiteY423" fmla="*/ 158581 h 462259"/>
                  <a:gd name="connsiteX424" fmla="*/ 208218 w 234859"/>
                  <a:gd name="connsiteY424" fmla="*/ 158283 h 462259"/>
                  <a:gd name="connsiteX425" fmla="*/ 208173 w 234859"/>
                  <a:gd name="connsiteY425" fmla="*/ 158168 h 462259"/>
                  <a:gd name="connsiteX426" fmla="*/ 208127 w 234859"/>
                  <a:gd name="connsiteY426" fmla="*/ 157917 h 462259"/>
                  <a:gd name="connsiteX427" fmla="*/ 208035 w 234859"/>
                  <a:gd name="connsiteY427" fmla="*/ 157413 h 462259"/>
                  <a:gd name="connsiteX428" fmla="*/ 207670 w 234859"/>
                  <a:gd name="connsiteY428" fmla="*/ 155443 h 462259"/>
                  <a:gd name="connsiteX429" fmla="*/ 206938 w 234859"/>
                  <a:gd name="connsiteY429" fmla="*/ 151481 h 462259"/>
                  <a:gd name="connsiteX430" fmla="*/ 205954 w 234859"/>
                  <a:gd name="connsiteY430" fmla="*/ 147794 h 462259"/>
                  <a:gd name="connsiteX431" fmla="*/ 204948 w 234859"/>
                  <a:gd name="connsiteY431" fmla="*/ 144130 h 462259"/>
                  <a:gd name="connsiteX432" fmla="*/ 204880 w 234859"/>
                  <a:gd name="connsiteY432" fmla="*/ 143901 h 462259"/>
                  <a:gd name="connsiteX433" fmla="*/ 204811 w 234859"/>
                  <a:gd name="connsiteY433" fmla="*/ 143603 h 462259"/>
                  <a:gd name="connsiteX434" fmla="*/ 204766 w 234859"/>
                  <a:gd name="connsiteY434" fmla="*/ 143489 h 462259"/>
                  <a:gd name="connsiteX435" fmla="*/ 204605 w 234859"/>
                  <a:gd name="connsiteY435" fmla="*/ 143031 h 462259"/>
                  <a:gd name="connsiteX436" fmla="*/ 204239 w 234859"/>
                  <a:gd name="connsiteY436" fmla="*/ 142092 h 462259"/>
                  <a:gd name="connsiteX437" fmla="*/ 203553 w 234859"/>
                  <a:gd name="connsiteY437" fmla="*/ 140214 h 462259"/>
                  <a:gd name="connsiteX438" fmla="*/ 202158 w 234859"/>
                  <a:gd name="connsiteY438" fmla="*/ 136481 h 462259"/>
                  <a:gd name="connsiteX439" fmla="*/ 200580 w 234859"/>
                  <a:gd name="connsiteY439" fmla="*/ 133023 h 462259"/>
                  <a:gd name="connsiteX440" fmla="*/ 198980 w 234859"/>
                  <a:gd name="connsiteY440" fmla="*/ 129587 h 462259"/>
                  <a:gd name="connsiteX441" fmla="*/ 198774 w 234859"/>
                  <a:gd name="connsiteY441" fmla="*/ 129175 h 462259"/>
                  <a:gd name="connsiteX442" fmla="*/ 198660 w 234859"/>
                  <a:gd name="connsiteY442" fmla="*/ 128946 h 462259"/>
                  <a:gd name="connsiteX443" fmla="*/ 198500 w 234859"/>
                  <a:gd name="connsiteY443" fmla="*/ 128602 h 462259"/>
                  <a:gd name="connsiteX444" fmla="*/ 198431 w 234859"/>
                  <a:gd name="connsiteY444" fmla="*/ 128511 h 462259"/>
                  <a:gd name="connsiteX445" fmla="*/ 197974 w 234859"/>
                  <a:gd name="connsiteY445" fmla="*/ 127686 h 462259"/>
                  <a:gd name="connsiteX446" fmla="*/ 197036 w 234859"/>
                  <a:gd name="connsiteY446" fmla="*/ 126037 h 462259"/>
                  <a:gd name="connsiteX447" fmla="*/ 195161 w 234859"/>
                  <a:gd name="connsiteY447" fmla="*/ 122763 h 462259"/>
                  <a:gd name="connsiteX448" fmla="*/ 193377 w 234859"/>
                  <a:gd name="connsiteY448" fmla="*/ 119488 h 462259"/>
                  <a:gd name="connsiteX449" fmla="*/ 193149 w 234859"/>
                  <a:gd name="connsiteY449" fmla="*/ 119076 h 462259"/>
                  <a:gd name="connsiteX450" fmla="*/ 193057 w 234859"/>
                  <a:gd name="connsiteY450" fmla="*/ 118892 h 462259"/>
                  <a:gd name="connsiteX451" fmla="*/ 193057 w 234859"/>
                  <a:gd name="connsiteY451" fmla="*/ 118892 h 462259"/>
                  <a:gd name="connsiteX452" fmla="*/ 193011 w 234859"/>
                  <a:gd name="connsiteY452" fmla="*/ 118778 h 462259"/>
                  <a:gd name="connsiteX453" fmla="*/ 192623 w 234859"/>
                  <a:gd name="connsiteY453" fmla="*/ 117907 h 462259"/>
                  <a:gd name="connsiteX454" fmla="*/ 191845 w 234859"/>
                  <a:gd name="connsiteY454" fmla="*/ 116190 h 462259"/>
                  <a:gd name="connsiteX455" fmla="*/ 191754 w 234859"/>
                  <a:gd name="connsiteY455" fmla="*/ 115984 h 462259"/>
                  <a:gd name="connsiteX456" fmla="*/ 191708 w 234859"/>
                  <a:gd name="connsiteY456" fmla="*/ 115869 h 462259"/>
                  <a:gd name="connsiteX457" fmla="*/ 191594 w 234859"/>
                  <a:gd name="connsiteY457" fmla="*/ 115549 h 462259"/>
                  <a:gd name="connsiteX458" fmla="*/ 191273 w 234859"/>
                  <a:gd name="connsiteY458" fmla="*/ 114747 h 462259"/>
                  <a:gd name="connsiteX459" fmla="*/ 190748 w 234859"/>
                  <a:gd name="connsiteY459" fmla="*/ 113190 h 462259"/>
                  <a:gd name="connsiteX460" fmla="*/ 190587 w 234859"/>
                  <a:gd name="connsiteY460" fmla="*/ 112594 h 462259"/>
                  <a:gd name="connsiteX461" fmla="*/ 190450 w 234859"/>
                  <a:gd name="connsiteY461" fmla="*/ 111816 h 462259"/>
                  <a:gd name="connsiteX462" fmla="*/ 190381 w 234859"/>
                  <a:gd name="connsiteY462" fmla="*/ 110877 h 462259"/>
                  <a:gd name="connsiteX463" fmla="*/ 190381 w 234859"/>
                  <a:gd name="connsiteY463" fmla="*/ 110281 h 462259"/>
                  <a:gd name="connsiteX464" fmla="*/ 190885 w 234859"/>
                  <a:gd name="connsiteY464" fmla="*/ 107098 h 462259"/>
                  <a:gd name="connsiteX465" fmla="*/ 192806 w 234859"/>
                  <a:gd name="connsiteY465" fmla="*/ 99746 h 462259"/>
                  <a:gd name="connsiteX466" fmla="*/ 193286 w 234859"/>
                  <a:gd name="connsiteY466" fmla="*/ 97892 h 462259"/>
                  <a:gd name="connsiteX467" fmla="*/ 193377 w 234859"/>
                  <a:gd name="connsiteY467" fmla="*/ 97525 h 462259"/>
                  <a:gd name="connsiteX468" fmla="*/ 193423 w 234859"/>
                  <a:gd name="connsiteY468" fmla="*/ 97296 h 462259"/>
                  <a:gd name="connsiteX469" fmla="*/ 193492 w 234859"/>
                  <a:gd name="connsiteY469" fmla="*/ 96838 h 462259"/>
                  <a:gd name="connsiteX470" fmla="*/ 193675 w 234859"/>
                  <a:gd name="connsiteY470" fmla="*/ 95922 h 462259"/>
                  <a:gd name="connsiteX471" fmla="*/ 194018 w 234859"/>
                  <a:gd name="connsiteY471" fmla="*/ 94044 h 462259"/>
                  <a:gd name="connsiteX472" fmla="*/ 194315 w 234859"/>
                  <a:gd name="connsiteY472" fmla="*/ 92052 h 462259"/>
                  <a:gd name="connsiteX473" fmla="*/ 194566 w 234859"/>
                  <a:gd name="connsiteY473" fmla="*/ 90174 h 462259"/>
                  <a:gd name="connsiteX474" fmla="*/ 194749 w 234859"/>
                  <a:gd name="connsiteY474" fmla="*/ 88181 h 462259"/>
                  <a:gd name="connsiteX475" fmla="*/ 195024 w 234859"/>
                  <a:gd name="connsiteY475" fmla="*/ 84402 h 462259"/>
                  <a:gd name="connsiteX476" fmla="*/ 195161 w 234859"/>
                  <a:gd name="connsiteY476" fmla="*/ 82524 h 462259"/>
                  <a:gd name="connsiteX477" fmla="*/ 195161 w 234859"/>
                  <a:gd name="connsiteY477" fmla="*/ 82250 h 462259"/>
                  <a:gd name="connsiteX478" fmla="*/ 195161 w 234859"/>
                  <a:gd name="connsiteY478" fmla="*/ 82181 h 462259"/>
                  <a:gd name="connsiteX479" fmla="*/ 195161 w 234859"/>
                  <a:gd name="connsiteY479" fmla="*/ 82066 h 462259"/>
                  <a:gd name="connsiteX480" fmla="*/ 195161 w 234859"/>
                  <a:gd name="connsiteY480" fmla="*/ 81837 h 462259"/>
                  <a:gd name="connsiteX481" fmla="*/ 195161 w 234859"/>
                  <a:gd name="connsiteY481" fmla="*/ 81357 h 462259"/>
                  <a:gd name="connsiteX482" fmla="*/ 195092 w 234859"/>
                  <a:gd name="connsiteY482" fmla="*/ 80418 h 462259"/>
                  <a:gd name="connsiteX483" fmla="*/ 195047 w 234859"/>
                  <a:gd name="connsiteY483" fmla="*/ 78517 h 462259"/>
                  <a:gd name="connsiteX484" fmla="*/ 194932 w 234859"/>
                  <a:gd name="connsiteY484" fmla="*/ 76479 h 462259"/>
                  <a:gd name="connsiteX485" fmla="*/ 194932 w 234859"/>
                  <a:gd name="connsiteY485" fmla="*/ 76479 h 462259"/>
                  <a:gd name="connsiteX486" fmla="*/ 194932 w 234859"/>
                  <a:gd name="connsiteY486" fmla="*/ 76341 h 462259"/>
                  <a:gd name="connsiteX487" fmla="*/ 194521 w 234859"/>
                  <a:gd name="connsiteY487" fmla="*/ 74051 h 462259"/>
                  <a:gd name="connsiteX488" fmla="*/ 194063 w 234859"/>
                  <a:gd name="connsiteY488" fmla="*/ 71806 h 462259"/>
                  <a:gd name="connsiteX489" fmla="*/ 193949 w 234859"/>
                  <a:gd name="connsiteY489" fmla="*/ 71280 h 462259"/>
                  <a:gd name="connsiteX490" fmla="*/ 193880 w 234859"/>
                  <a:gd name="connsiteY490" fmla="*/ 71005 h 462259"/>
                  <a:gd name="connsiteX491" fmla="*/ 193812 w 234859"/>
                  <a:gd name="connsiteY491" fmla="*/ 70799 h 462259"/>
                  <a:gd name="connsiteX492" fmla="*/ 193766 w 234859"/>
                  <a:gd name="connsiteY492" fmla="*/ 70684 h 462259"/>
                  <a:gd name="connsiteX493" fmla="*/ 193400 w 234859"/>
                  <a:gd name="connsiteY493" fmla="*/ 69585 h 462259"/>
                  <a:gd name="connsiteX494" fmla="*/ 192668 w 234859"/>
                  <a:gd name="connsiteY494" fmla="*/ 67455 h 462259"/>
                  <a:gd name="connsiteX495" fmla="*/ 192668 w 234859"/>
                  <a:gd name="connsiteY495" fmla="*/ 67387 h 462259"/>
                  <a:gd name="connsiteX496" fmla="*/ 192623 w 234859"/>
                  <a:gd name="connsiteY496" fmla="*/ 67295 h 462259"/>
                  <a:gd name="connsiteX497" fmla="*/ 190542 w 234859"/>
                  <a:gd name="connsiteY497" fmla="*/ 63425 h 462259"/>
                  <a:gd name="connsiteX498" fmla="*/ 189398 w 234859"/>
                  <a:gd name="connsiteY498" fmla="*/ 61684 h 462259"/>
                  <a:gd name="connsiteX499" fmla="*/ 188004 w 234859"/>
                  <a:gd name="connsiteY499" fmla="*/ 59898 h 462259"/>
                  <a:gd name="connsiteX500" fmla="*/ 186563 w 234859"/>
                  <a:gd name="connsiteY500" fmla="*/ 58272 h 462259"/>
                  <a:gd name="connsiteX501" fmla="*/ 185008 w 234859"/>
                  <a:gd name="connsiteY501" fmla="*/ 56737 h 462259"/>
                  <a:gd name="connsiteX502" fmla="*/ 183270 w 234859"/>
                  <a:gd name="connsiteY502" fmla="*/ 55363 h 462259"/>
                  <a:gd name="connsiteX503" fmla="*/ 181532 w 234859"/>
                  <a:gd name="connsiteY503" fmla="*/ 54126 h 462259"/>
                  <a:gd name="connsiteX504" fmla="*/ 180663 w 234859"/>
                  <a:gd name="connsiteY504" fmla="*/ 53554 h 462259"/>
                  <a:gd name="connsiteX505" fmla="*/ 180434 w 234859"/>
                  <a:gd name="connsiteY505" fmla="*/ 53439 h 462259"/>
                  <a:gd name="connsiteX506" fmla="*/ 180983 w 234859"/>
                  <a:gd name="connsiteY506" fmla="*/ 53371 h 462259"/>
                  <a:gd name="connsiteX507" fmla="*/ 181280 w 234859"/>
                  <a:gd name="connsiteY507" fmla="*/ 53371 h 462259"/>
                  <a:gd name="connsiteX508" fmla="*/ 181646 w 234859"/>
                  <a:gd name="connsiteY508" fmla="*/ 53279 h 462259"/>
                  <a:gd name="connsiteX509" fmla="*/ 182264 w 234859"/>
                  <a:gd name="connsiteY509" fmla="*/ 53187 h 462259"/>
                  <a:gd name="connsiteX510" fmla="*/ 182881 w 234859"/>
                  <a:gd name="connsiteY510" fmla="*/ 53073 h 462259"/>
                  <a:gd name="connsiteX511" fmla="*/ 183544 w 234859"/>
                  <a:gd name="connsiteY511" fmla="*/ 52982 h 462259"/>
                  <a:gd name="connsiteX512" fmla="*/ 184733 w 234859"/>
                  <a:gd name="connsiteY512" fmla="*/ 52661 h 462259"/>
                  <a:gd name="connsiteX513" fmla="*/ 187112 w 234859"/>
                  <a:gd name="connsiteY513" fmla="*/ 52088 h 462259"/>
                  <a:gd name="connsiteX514" fmla="*/ 187112 w 234859"/>
                  <a:gd name="connsiteY514" fmla="*/ 52088 h 462259"/>
                  <a:gd name="connsiteX515" fmla="*/ 187203 w 234859"/>
                  <a:gd name="connsiteY515" fmla="*/ 52043 h 462259"/>
                  <a:gd name="connsiteX516" fmla="*/ 189193 w 234859"/>
                  <a:gd name="connsiteY516" fmla="*/ 51218 h 462259"/>
                  <a:gd name="connsiteX517" fmla="*/ 191205 w 234859"/>
                  <a:gd name="connsiteY517" fmla="*/ 50325 h 462259"/>
                  <a:gd name="connsiteX518" fmla="*/ 193172 w 234859"/>
                  <a:gd name="connsiteY518" fmla="*/ 49226 h 462259"/>
                  <a:gd name="connsiteX519" fmla="*/ 193652 w 234859"/>
                  <a:gd name="connsiteY519" fmla="*/ 48951 h 462259"/>
                  <a:gd name="connsiteX520" fmla="*/ 194132 w 234859"/>
                  <a:gd name="connsiteY520" fmla="*/ 48607 h 462259"/>
                  <a:gd name="connsiteX521" fmla="*/ 195024 w 234859"/>
                  <a:gd name="connsiteY521" fmla="*/ 47966 h 462259"/>
                  <a:gd name="connsiteX522" fmla="*/ 196784 w 234859"/>
                  <a:gd name="connsiteY522" fmla="*/ 46592 h 462259"/>
                  <a:gd name="connsiteX523" fmla="*/ 198431 w 234859"/>
                  <a:gd name="connsiteY523" fmla="*/ 45080 h 462259"/>
                  <a:gd name="connsiteX524" fmla="*/ 199940 w 234859"/>
                  <a:gd name="connsiteY524" fmla="*/ 43431 h 462259"/>
                  <a:gd name="connsiteX525" fmla="*/ 201313 w 234859"/>
                  <a:gd name="connsiteY525" fmla="*/ 41691 h 462259"/>
                  <a:gd name="connsiteX526" fmla="*/ 201953 w 234859"/>
                  <a:gd name="connsiteY526" fmla="*/ 40821 h 462259"/>
                  <a:gd name="connsiteX527" fmla="*/ 202296 w 234859"/>
                  <a:gd name="connsiteY527" fmla="*/ 40340 h 462259"/>
                  <a:gd name="connsiteX528" fmla="*/ 202547 w 234859"/>
                  <a:gd name="connsiteY528" fmla="*/ 39859 h 462259"/>
                  <a:gd name="connsiteX529" fmla="*/ 203599 w 234859"/>
                  <a:gd name="connsiteY529" fmla="*/ 37912 h 462259"/>
                  <a:gd name="connsiteX530" fmla="*/ 204628 w 234859"/>
                  <a:gd name="connsiteY530" fmla="*/ 35920 h 462259"/>
                  <a:gd name="connsiteX531" fmla="*/ 205429 w 234859"/>
                  <a:gd name="connsiteY531" fmla="*/ 33904 h 462259"/>
                  <a:gd name="connsiteX532" fmla="*/ 205840 w 234859"/>
                  <a:gd name="connsiteY532" fmla="*/ 32897 h 462259"/>
                  <a:gd name="connsiteX533" fmla="*/ 206069 w 234859"/>
                  <a:gd name="connsiteY533" fmla="*/ 32301 h 462259"/>
                  <a:gd name="connsiteX534" fmla="*/ 206206 w 234859"/>
                  <a:gd name="connsiteY534" fmla="*/ 31774 h 462259"/>
                  <a:gd name="connsiteX535" fmla="*/ 206755 w 234859"/>
                  <a:gd name="connsiteY535" fmla="*/ 29668 h 462259"/>
                  <a:gd name="connsiteX536" fmla="*/ 207281 w 234859"/>
                  <a:gd name="connsiteY536" fmla="*/ 27561 h 462259"/>
                  <a:gd name="connsiteX537" fmla="*/ 207647 w 234859"/>
                  <a:gd name="connsiteY537" fmla="*/ 25385 h 462259"/>
                  <a:gd name="connsiteX538" fmla="*/ 207235 w 234859"/>
                  <a:gd name="connsiteY538" fmla="*/ 24721 h 462259"/>
                  <a:gd name="connsiteX539" fmla="*/ 206526 w 234859"/>
                  <a:gd name="connsiteY539" fmla="*/ 25133 h 462259"/>
                  <a:gd name="connsiteX540" fmla="*/ 206526 w 234859"/>
                  <a:gd name="connsiteY540" fmla="*/ 25179 h 462259"/>
                  <a:gd name="connsiteX541" fmla="*/ 206092 w 234859"/>
                  <a:gd name="connsiteY541" fmla="*/ 26782 h 462259"/>
                  <a:gd name="connsiteX542" fmla="*/ 205543 w 234859"/>
                  <a:gd name="connsiteY542" fmla="*/ 28294 h 462259"/>
                  <a:gd name="connsiteX543" fmla="*/ 204354 w 234859"/>
                  <a:gd name="connsiteY543" fmla="*/ 31454 h 462259"/>
                  <a:gd name="connsiteX544" fmla="*/ 203668 w 234859"/>
                  <a:gd name="connsiteY544" fmla="*/ 32828 h 462259"/>
                  <a:gd name="connsiteX545" fmla="*/ 202913 w 234859"/>
                  <a:gd name="connsiteY545" fmla="*/ 34248 h 462259"/>
                  <a:gd name="connsiteX546" fmla="*/ 202067 w 234859"/>
                  <a:gd name="connsiteY546" fmla="*/ 35668 h 462259"/>
                  <a:gd name="connsiteX547" fmla="*/ 201107 w 234859"/>
                  <a:gd name="connsiteY547" fmla="*/ 37042 h 462259"/>
                  <a:gd name="connsiteX548" fmla="*/ 200169 w 234859"/>
                  <a:gd name="connsiteY548" fmla="*/ 38416 h 462259"/>
                  <a:gd name="connsiteX549" fmla="*/ 199918 w 234859"/>
                  <a:gd name="connsiteY549" fmla="*/ 38760 h 462259"/>
                  <a:gd name="connsiteX550" fmla="*/ 199712 w 234859"/>
                  <a:gd name="connsiteY550" fmla="*/ 38966 h 462259"/>
                  <a:gd name="connsiteX551" fmla="*/ 199163 w 234859"/>
                  <a:gd name="connsiteY551" fmla="*/ 39584 h 462259"/>
                  <a:gd name="connsiteX552" fmla="*/ 198042 w 234859"/>
                  <a:gd name="connsiteY552" fmla="*/ 40752 h 462259"/>
                  <a:gd name="connsiteX553" fmla="*/ 196853 w 234859"/>
                  <a:gd name="connsiteY553" fmla="*/ 41828 h 462259"/>
                  <a:gd name="connsiteX554" fmla="*/ 194361 w 234859"/>
                  <a:gd name="connsiteY554" fmla="*/ 43844 h 462259"/>
                  <a:gd name="connsiteX555" fmla="*/ 193011 w 234859"/>
                  <a:gd name="connsiteY555" fmla="*/ 44645 h 462259"/>
                  <a:gd name="connsiteX556" fmla="*/ 191662 w 234859"/>
                  <a:gd name="connsiteY556" fmla="*/ 45447 h 462259"/>
                  <a:gd name="connsiteX557" fmla="*/ 190313 w 234859"/>
                  <a:gd name="connsiteY557" fmla="*/ 46111 h 462259"/>
                  <a:gd name="connsiteX558" fmla="*/ 189558 w 234859"/>
                  <a:gd name="connsiteY558" fmla="*/ 46431 h 462259"/>
                  <a:gd name="connsiteX559" fmla="*/ 189170 w 234859"/>
                  <a:gd name="connsiteY559" fmla="*/ 46592 h 462259"/>
                  <a:gd name="connsiteX560" fmla="*/ 188895 w 234859"/>
                  <a:gd name="connsiteY560" fmla="*/ 46683 h 462259"/>
                  <a:gd name="connsiteX561" fmla="*/ 185899 w 234859"/>
                  <a:gd name="connsiteY561" fmla="*/ 47622 h 462259"/>
                  <a:gd name="connsiteX562" fmla="*/ 183704 w 234859"/>
                  <a:gd name="connsiteY562" fmla="*/ 47966 h 462259"/>
                  <a:gd name="connsiteX563" fmla="*/ 182584 w 234859"/>
                  <a:gd name="connsiteY563" fmla="*/ 48126 h 462259"/>
                  <a:gd name="connsiteX564" fmla="*/ 182012 w 234859"/>
                  <a:gd name="connsiteY564" fmla="*/ 48195 h 462259"/>
                  <a:gd name="connsiteX565" fmla="*/ 181532 w 234859"/>
                  <a:gd name="connsiteY565" fmla="*/ 48195 h 462259"/>
                  <a:gd name="connsiteX566" fmla="*/ 180525 w 234859"/>
                  <a:gd name="connsiteY566" fmla="*/ 48287 h 462259"/>
                  <a:gd name="connsiteX567" fmla="*/ 177233 w 234859"/>
                  <a:gd name="connsiteY567" fmla="*/ 48287 h 462259"/>
                  <a:gd name="connsiteX568" fmla="*/ 151644 w 234859"/>
                  <a:gd name="connsiteY568" fmla="*/ 35118 h 462259"/>
                  <a:gd name="connsiteX569" fmla="*/ 146636 w 234859"/>
                  <a:gd name="connsiteY569" fmla="*/ 29209 h 462259"/>
                  <a:gd name="connsiteX570" fmla="*/ 141582 w 234859"/>
                  <a:gd name="connsiteY570" fmla="*/ 23255 h 462259"/>
                  <a:gd name="connsiteX571" fmla="*/ 139021 w 234859"/>
                  <a:gd name="connsiteY571" fmla="*/ 20301 h 462259"/>
                  <a:gd name="connsiteX572" fmla="*/ 137740 w 234859"/>
                  <a:gd name="connsiteY572" fmla="*/ 18812 h 462259"/>
                  <a:gd name="connsiteX573" fmla="*/ 137100 w 234859"/>
                  <a:gd name="connsiteY573" fmla="*/ 18056 h 462259"/>
                  <a:gd name="connsiteX574" fmla="*/ 136940 w 234859"/>
                  <a:gd name="connsiteY574" fmla="*/ 17873 h 462259"/>
                  <a:gd name="connsiteX575" fmla="*/ 136711 w 234859"/>
                  <a:gd name="connsiteY575" fmla="*/ 17621 h 462259"/>
                  <a:gd name="connsiteX576" fmla="*/ 136345 w 234859"/>
                  <a:gd name="connsiteY576" fmla="*/ 17278 h 462259"/>
                  <a:gd name="connsiteX577" fmla="*/ 130399 w 234859"/>
                  <a:gd name="connsiteY577" fmla="*/ 11644 h 462259"/>
                  <a:gd name="connsiteX578" fmla="*/ 123653 w 234859"/>
                  <a:gd name="connsiteY578" fmla="*/ 6858 h 462259"/>
                  <a:gd name="connsiteX579" fmla="*/ 121847 w 234859"/>
                  <a:gd name="connsiteY579" fmla="*/ 5804 h 462259"/>
                  <a:gd name="connsiteX580" fmla="*/ 119880 w 234859"/>
                  <a:gd name="connsiteY580" fmla="*/ 4819 h 462259"/>
                  <a:gd name="connsiteX581" fmla="*/ 116199 w 234859"/>
                  <a:gd name="connsiteY581" fmla="*/ 3216 h 462259"/>
                  <a:gd name="connsiteX582" fmla="*/ 99780 w 234859"/>
                  <a:gd name="connsiteY582" fmla="*/ 56 h 462259"/>
                  <a:gd name="connsiteX583" fmla="*/ 91433 w 234859"/>
                  <a:gd name="connsiteY583" fmla="*/ 239 h 462259"/>
                  <a:gd name="connsiteX584" fmla="*/ 89489 w 234859"/>
                  <a:gd name="connsiteY584" fmla="*/ 445 h 462259"/>
                  <a:gd name="connsiteX585" fmla="*/ 88506 w 234859"/>
                  <a:gd name="connsiteY585" fmla="*/ 560 h 462259"/>
                  <a:gd name="connsiteX586" fmla="*/ 87934 w 234859"/>
                  <a:gd name="connsiteY586" fmla="*/ 628 h 462259"/>
                  <a:gd name="connsiteX587" fmla="*/ 87431 w 234859"/>
                  <a:gd name="connsiteY587" fmla="*/ 720 h 462259"/>
                  <a:gd name="connsiteX588" fmla="*/ 83361 w 234859"/>
                  <a:gd name="connsiteY588" fmla="*/ 1476 h 462259"/>
                  <a:gd name="connsiteX589" fmla="*/ 79222 w 234859"/>
                  <a:gd name="connsiteY589" fmla="*/ 2483 h 462259"/>
                  <a:gd name="connsiteX590" fmla="*/ 77118 w 234859"/>
                  <a:gd name="connsiteY590" fmla="*/ 3125 h 462259"/>
                  <a:gd name="connsiteX591" fmla="*/ 75288 w 234859"/>
                  <a:gd name="connsiteY591" fmla="*/ 3812 h 462259"/>
                  <a:gd name="connsiteX592" fmla="*/ 74373 w 234859"/>
                  <a:gd name="connsiteY592" fmla="*/ 4155 h 462259"/>
                  <a:gd name="connsiteX593" fmla="*/ 73916 w 234859"/>
                  <a:gd name="connsiteY593" fmla="*/ 4316 h 462259"/>
                  <a:gd name="connsiteX594" fmla="*/ 73665 w 234859"/>
                  <a:gd name="connsiteY594" fmla="*/ 4407 h 462259"/>
                  <a:gd name="connsiteX595" fmla="*/ 73527 w 234859"/>
                  <a:gd name="connsiteY595" fmla="*/ 4476 h 462259"/>
                  <a:gd name="connsiteX596" fmla="*/ 73276 w 234859"/>
                  <a:gd name="connsiteY596" fmla="*/ 4590 h 462259"/>
                  <a:gd name="connsiteX597" fmla="*/ 71332 w 234859"/>
                  <a:gd name="connsiteY597" fmla="*/ 5529 h 462259"/>
                  <a:gd name="connsiteX598" fmla="*/ 67536 w 234859"/>
                  <a:gd name="connsiteY598" fmla="*/ 7659 h 462259"/>
                  <a:gd name="connsiteX599" fmla="*/ 63831 w 234859"/>
                  <a:gd name="connsiteY599" fmla="*/ 10361 h 462259"/>
                  <a:gd name="connsiteX600" fmla="*/ 62940 w 234859"/>
                  <a:gd name="connsiteY600" fmla="*/ 11072 h 462259"/>
                  <a:gd name="connsiteX601" fmla="*/ 62231 w 234859"/>
                  <a:gd name="connsiteY601" fmla="*/ 11759 h 462259"/>
                  <a:gd name="connsiteX602" fmla="*/ 60836 w 234859"/>
                  <a:gd name="connsiteY602" fmla="*/ 13110 h 462259"/>
                  <a:gd name="connsiteX603" fmla="*/ 60493 w 234859"/>
                  <a:gd name="connsiteY603" fmla="*/ 13453 h 462259"/>
                  <a:gd name="connsiteX604" fmla="*/ 60310 w 234859"/>
                  <a:gd name="connsiteY604" fmla="*/ 13613 h 462259"/>
                  <a:gd name="connsiteX605" fmla="*/ 60081 w 234859"/>
                  <a:gd name="connsiteY605" fmla="*/ 13843 h 462259"/>
                  <a:gd name="connsiteX606" fmla="*/ 59990 w 234859"/>
                  <a:gd name="connsiteY606" fmla="*/ 13957 h 462259"/>
                  <a:gd name="connsiteX607" fmla="*/ 59281 w 234859"/>
                  <a:gd name="connsiteY607" fmla="*/ 14827 h 462259"/>
                  <a:gd name="connsiteX608" fmla="*/ 57863 w 234859"/>
                  <a:gd name="connsiteY608" fmla="*/ 16591 h 462259"/>
                  <a:gd name="connsiteX609" fmla="*/ 55439 w 234859"/>
                  <a:gd name="connsiteY609" fmla="*/ 20347 h 462259"/>
                  <a:gd name="connsiteX610" fmla="*/ 53450 w 234859"/>
                  <a:gd name="connsiteY610" fmla="*/ 24560 h 462259"/>
                  <a:gd name="connsiteX611" fmla="*/ 52741 w 234859"/>
                  <a:gd name="connsiteY611" fmla="*/ 26530 h 462259"/>
                  <a:gd name="connsiteX612" fmla="*/ 52146 w 234859"/>
                  <a:gd name="connsiteY612" fmla="*/ 28408 h 462259"/>
                  <a:gd name="connsiteX613" fmla="*/ 51986 w 234859"/>
                  <a:gd name="connsiteY613" fmla="*/ 28866 h 462259"/>
                  <a:gd name="connsiteX614" fmla="*/ 51894 w 234859"/>
                  <a:gd name="connsiteY614" fmla="*/ 29233 h 462259"/>
                  <a:gd name="connsiteX615" fmla="*/ 51894 w 234859"/>
                  <a:gd name="connsiteY615" fmla="*/ 29347 h 462259"/>
                  <a:gd name="connsiteX616" fmla="*/ 51803 w 234859"/>
                  <a:gd name="connsiteY616" fmla="*/ 29599 h 462259"/>
                  <a:gd name="connsiteX617" fmla="*/ 51574 w 234859"/>
                  <a:gd name="connsiteY617" fmla="*/ 30675 h 462259"/>
                  <a:gd name="connsiteX618" fmla="*/ 51140 w 234859"/>
                  <a:gd name="connsiteY618" fmla="*/ 32828 h 462259"/>
                  <a:gd name="connsiteX619" fmla="*/ 50614 w 234859"/>
                  <a:gd name="connsiteY619" fmla="*/ 37179 h 462259"/>
                  <a:gd name="connsiteX620" fmla="*/ 50522 w 234859"/>
                  <a:gd name="connsiteY620" fmla="*/ 41645 h 462259"/>
                  <a:gd name="connsiteX621" fmla="*/ 50751 w 234859"/>
                  <a:gd name="connsiteY621" fmla="*/ 45607 h 462259"/>
                  <a:gd name="connsiteX622" fmla="*/ 50751 w 234859"/>
                  <a:gd name="connsiteY622" fmla="*/ 46019 h 462259"/>
                  <a:gd name="connsiteX623" fmla="*/ 50797 w 234859"/>
                  <a:gd name="connsiteY623" fmla="*/ 46271 h 462259"/>
                  <a:gd name="connsiteX624" fmla="*/ 50865 w 234859"/>
                  <a:gd name="connsiteY624" fmla="*/ 46821 h 462259"/>
                  <a:gd name="connsiteX625" fmla="*/ 51026 w 234859"/>
                  <a:gd name="connsiteY625" fmla="*/ 47852 h 462259"/>
                  <a:gd name="connsiteX626" fmla="*/ 51300 w 234859"/>
                  <a:gd name="connsiteY626" fmla="*/ 49981 h 462259"/>
                  <a:gd name="connsiteX627" fmla="*/ 52169 w 234859"/>
                  <a:gd name="connsiteY627" fmla="*/ 54126 h 462259"/>
                  <a:gd name="connsiteX628" fmla="*/ 53312 w 234859"/>
                  <a:gd name="connsiteY628" fmla="*/ 58272 h 462259"/>
                  <a:gd name="connsiteX629" fmla="*/ 53930 w 234859"/>
                  <a:gd name="connsiteY629" fmla="*/ 60149 h 462259"/>
                  <a:gd name="connsiteX630" fmla="*/ 54250 w 234859"/>
                  <a:gd name="connsiteY630" fmla="*/ 61088 h 462259"/>
                  <a:gd name="connsiteX631" fmla="*/ 54410 w 234859"/>
                  <a:gd name="connsiteY631" fmla="*/ 61547 h 462259"/>
                  <a:gd name="connsiteX632" fmla="*/ 54524 w 234859"/>
                  <a:gd name="connsiteY632" fmla="*/ 61890 h 462259"/>
                  <a:gd name="connsiteX633" fmla="*/ 54639 w 234859"/>
                  <a:gd name="connsiteY633" fmla="*/ 62142 h 462259"/>
                  <a:gd name="connsiteX634" fmla="*/ 58000 w 234859"/>
                  <a:gd name="connsiteY634" fmla="*/ 69974 h 462259"/>
                  <a:gd name="connsiteX635" fmla="*/ 59829 w 234859"/>
                  <a:gd name="connsiteY635" fmla="*/ 73410 h 462259"/>
                  <a:gd name="connsiteX636" fmla="*/ 60767 w 234859"/>
                  <a:gd name="connsiteY636" fmla="*/ 75127 h 462259"/>
                  <a:gd name="connsiteX637" fmla="*/ 61225 w 234859"/>
                  <a:gd name="connsiteY637" fmla="*/ 76020 h 462259"/>
                  <a:gd name="connsiteX638" fmla="*/ 61865 w 234859"/>
                  <a:gd name="connsiteY638" fmla="*/ 77074 h 462259"/>
                  <a:gd name="connsiteX639" fmla="*/ 62414 w 234859"/>
                  <a:gd name="connsiteY639" fmla="*/ 77967 h 462259"/>
                  <a:gd name="connsiteX640" fmla="*/ 62940 w 234859"/>
                  <a:gd name="connsiteY640" fmla="*/ 78792 h 462259"/>
                  <a:gd name="connsiteX641" fmla="*/ 64060 w 234859"/>
                  <a:gd name="connsiteY641" fmla="*/ 80532 h 462259"/>
                  <a:gd name="connsiteX642" fmla="*/ 65135 w 234859"/>
                  <a:gd name="connsiteY642" fmla="*/ 82158 h 462259"/>
                  <a:gd name="connsiteX643" fmla="*/ 65730 w 234859"/>
                  <a:gd name="connsiteY643" fmla="*/ 83051 h 462259"/>
                  <a:gd name="connsiteX644" fmla="*/ 66301 w 234859"/>
                  <a:gd name="connsiteY644" fmla="*/ 83830 h 462259"/>
                  <a:gd name="connsiteX645" fmla="*/ 68542 w 234859"/>
                  <a:gd name="connsiteY645" fmla="*/ 87059 h 462259"/>
                  <a:gd name="connsiteX646" fmla="*/ 69663 w 234859"/>
                  <a:gd name="connsiteY646" fmla="*/ 88639 h 462259"/>
                  <a:gd name="connsiteX647" fmla="*/ 70966 w 234859"/>
                  <a:gd name="connsiteY647" fmla="*/ 90380 h 462259"/>
                  <a:gd name="connsiteX648" fmla="*/ 75700 w 234859"/>
                  <a:gd name="connsiteY648" fmla="*/ 96632 h 462259"/>
                  <a:gd name="connsiteX649" fmla="*/ 78330 w 234859"/>
                  <a:gd name="connsiteY649" fmla="*/ 100113 h 462259"/>
                  <a:gd name="connsiteX650" fmla="*/ 78375 w 234859"/>
                  <a:gd name="connsiteY650" fmla="*/ 100388 h 462259"/>
                  <a:gd name="connsiteX651" fmla="*/ 78833 w 234859"/>
                  <a:gd name="connsiteY651" fmla="*/ 103754 h 462259"/>
                  <a:gd name="connsiteX652" fmla="*/ 78947 w 234859"/>
                  <a:gd name="connsiteY652" fmla="*/ 105632 h 462259"/>
                  <a:gd name="connsiteX653" fmla="*/ 78947 w 234859"/>
                  <a:gd name="connsiteY653" fmla="*/ 107625 h 462259"/>
                  <a:gd name="connsiteX654" fmla="*/ 78993 w 234859"/>
                  <a:gd name="connsiteY654" fmla="*/ 109594 h 462259"/>
                  <a:gd name="connsiteX655" fmla="*/ 78993 w 234859"/>
                  <a:gd name="connsiteY655" fmla="*/ 109823 h 462259"/>
                  <a:gd name="connsiteX656" fmla="*/ 78947 w 234859"/>
                  <a:gd name="connsiteY656" fmla="*/ 110236 h 462259"/>
                  <a:gd name="connsiteX657" fmla="*/ 78879 w 234859"/>
                  <a:gd name="connsiteY657" fmla="*/ 111106 h 462259"/>
                  <a:gd name="connsiteX658" fmla="*/ 78353 w 234859"/>
                  <a:gd name="connsiteY658" fmla="*/ 114587 h 462259"/>
                  <a:gd name="connsiteX659" fmla="*/ 77941 w 234859"/>
                  <a:gd name="connsiteY659" fmla="*/ 116167 h 462259"/>
                  <a:gd name="connsiteX660" fmla="*/ 77438 w 234859"/>
                  <a:gd name="connsiteY660" fmla="*/ 117816 h 462259"/>
                  <a:gd name="connsiteX661" fmla="*/ 76729 w 234859"/>
                  <a:gd name="connsiteY661" fmla="*/ 119671 h 462259"/>
                  <a:gd name="connsiteX662" fmla="*/ 76592 w 234859"/>
                  <a:gd name="connsiteY662" fmla="*/ 120060 h 462259"/>
                  <a:gd name="connsiteX663" fmla="*/ 76592 w 234859"/>
                  <a:gd name="connsiteY663" fmla="*/ 120060 h 462259"/>
                  <a:gd name="connsiteX664" fmla="*/ 76546 w 234859"/>
                  <a:gd name="connsiteY664" fmla="*/ 120152 h 462259"/>
                  <a:gd name="connsiteX665" fmla="*/ 76454 w 234859"/>
                  <a:gd name="connsiteY665" fmla="*/ 120335 h 462259"/>
                  <a:gd name="connsiteX666" fmla="*/ 76066 w 234859"/>
                  <a:gd name="connsiteY666" fmla="*/ 121114 h 462259"/>
                  <a:gd name="connsiteX667" fmla="*/ 75265 w 234859"/>
                  <a:gd name="connsiteY667" fmla="*/ 122648 h 462259"/>
                  <a:gd name="connsiteX668" fmla="*/ 74305 w 234859"/>
                  <a:gd name="connsiteY668" fmla="*/ 124137 h 462259"/>
                  <a:gd name="connsiteX669" fmla="*/ 72247 w 234859"/>
                  <a:gd name="connsiteY669" fmla="*/ 126931 h 462259"/>
                  <a:gd name="connsiteX670" fmla="*/ 69663 w 234859"/>
                  <a:gd name="connsiteY670" fmla="*/ 129839 h 462259"/>
                  <a:gd name="connsiteX671" fmla="*/ 68428 w 234859"/>
                  <a:gd name="connsiteY671" fmla="*/ 131007 h 462259"/>
                  <a:gd name="connsiteX672" fmla="*/ 67079 w 234859"/>
                  <a:gd name="connsiteY672" fmla="*/ 132267 h 462259"/>
                  <a:gd name="connsiteX673" fmla="*/ 61110 w 234859"/>
                  <a:gd name="connsiteY673" fmla="*/ 136870 h 462259"/>
                  <a:gd name="connsiteX674" fmla="*/ 59486 w 234859"/>
                  <a:gd name="connsiteY674" fmla="*/ 137992 h 462259"/>
                  <a:gd name="connsiteX675" fmla="*/ 58732 w 234859"/>
                  <a:gd name="connsiteY675" fmla="*/ 138496 h 462259"/>
                  <a:gd name="connsiteX676" fmla="*/ 57909 w 234859"/>
                  <a:gd name="connsiteY676" fmla="*/ 139000 h 462259"/>
                  <a:gd name="connsiteX677" fmla="*/ 54639 w 234859"/>
                  <a:gd name="connsiteY677" fmla="*/ 141015 h 462259"/>
                  <a:gd name="connsiteX678" fmla="*/ 47870 w 234859"/>
                  <a:gd name="connsiteY678" fmla="*/ 144932 h 462259"/>
                  <a:gd name="connsiteX679" fmla="*/ 34126 w 234859"/>
                  <a:gd name="connsiteY679" fmla="*/ 152626 h 462259"/>
                  <a:gd name="connsiteX680" fmla="*/ 32411 w 234859"/>
                  <a:gd name="connsiteY680" fmla="*/ 153588 h 462259"/>
                  <a:gd name="connsiteX681" fmla="*/ 30650 w 234859"/>
                  <a:gd name="connsiteY681" fmla="*/ 154596 h 462259"/>
                  <a:gd name="connsiteX682" fmla="*/ 28935 w 234859"/>
                  <a:gd name="connsiteY682" fmla="*/ 155581 h 462259"/>
                  <a:gd name="connsiteX683" fmla="*/ 28524 w 234859"/>
                  <a:gd name="connsiteY683" fmla="*/ 155833 h 462259"/>
                  <a:gd name="connsiteX684" fmla="*/ 28021 w 234859"/>
                  <a:gd name="connsiteY684" fmla="*/ 156176 h 462259"/>
                  <a:gd name="connsiteX685" fmla="*/ 27220 w 234859"/>
                  <a:gd name="connsiteY685" fmla="*/ 156726 h 462259"/>
                  <a:gd name="connsiteX686" fmla="*/ 23790 w 234859"/>
                  <a:gd name="connsiteY686" fmla="*/ 159062 h 462259"/>
                  <a:gd name="connsiteX687" fmla="*/ 22189 w 234859"/>
                  <a:gd name="connsiteY687" fmla="*/ 160276 h 462259"/>
                  <a:gd name="connsiteX688" fmla="*/ 21801 w 234859"/>
                  <a:gd name="connsiteY688" fmla="*/ 160573 h 462259"/>
                  <a:gd name="connsiteX689" fmla="*/ 21526 w 234859"/>
                  <a:gd name="connsiteY689" fmla="*/ 160802 h 462259"/>
                  <a:gd name="connsiteX690" fmla="*/ 21343 w 234859"/>
                  <a:gd name="connsiteY690" fmla="*/ 160985 h 462259"/>
                  <a:gd name="connsiteX691" fmla="*/ 20611 w 234859"/>
                  <a:gd name="connsiteY691" fmla="*/ 161650 h 462259"/>
                  <a:gd name="connsiteX692" fmla="*/ 19125 w 234859"/>
                  <a:gd name="connsiteY692" fmla="*/ 162978 h 462259"/>
                  <a:gd name="connsiteX693" fmla="*/ 18439 w 234859"/>
                  <a:gd name="connsiteY693" fmla="*/ 163596 h 462259"/>
                  <a:gd name="connsiteX694" fmla="*/ 17593 w 234859"/>
                  <a:gd name="connsiteY694" fmla="*/ 164398 h 462259"/>
                  <a:gd name="connsiteX695" fmla="*/ 16175 w 234859"/>
                  <a:gd name="connsiteY695" fmla="*/ 165909 h 462259"/>
                  <a:gd name="connsiteX696" fmla="*/ 14803 w 234859"/>
                  <a:gd name="connsiteY696" fmla="*/ 167444 h 462259"/>
                  <a:gd name="connsiteX697" fmla="*/ 13499 w 234859"/>
                  <a:gd name="connsiteY697" fmla="*/ 168932 h 462259"/>
                  <a:gd name="connsiteX698" fmla="*/ 13340 w 234859"/>
                  <a:gd name="connsiteY698" fmla="*/ 169116 h 462259"/>
                  <a:gd name="connsiteX699" fmla="*/ 13248 w 234859"/>
                  <a:gd name="connsiteY699" fmla="*/ 169230 h 462259"/>
                  <a:gd name="connsiteX700" fmla="*/ 13065 w 234859"/>
                  <a:gd name="connsiteY700" fmla="*/ 169436 h 462259"/>
                  <a:gd name="connsiteX701" fmla="*/ 12768 w 234859"/>
                  <a:gd name="connsiteY701" fmla="*/ 169825 h 462259"/>
                  <a:gd name="connsiteX702" fmla="*/ 12196 w 234859"/>
                  <a:gd name="connsiteY702" fmla="*/ 170650 h 462259"/>
                  <a:gd name="connsiteX703" fmla="*/ 9932 w 234859"/>
                  <a:gd name="connsiteY703" fmla="*/ 173879 h 462259"/>
                  <a:gd name="connsiteX704" fmla="*/ 9887 w 234859"/>
                  <a:gd name="connsiteY704" fmla="*/ 173948 h 462259"/>
                  <a:gd name="connsiteX705" fmla="*/ 9841 w 234859"/>
                  <a:gd name="connsiteY705" fmla="*/ 174016 h 462259"/>
                  <a:gd name="connsiteX706" fmla="*/ 7257 w 234859"/>
                  <a:gd name="connsiteY706" fmla="*/ 178551 h 462259"/>
                  <a:gd name="connsiteX707" fmla="*/ 6090 w 234859"/>
                  <a:gd name="connsiteY707" fmla="*/ 181047 h 462259"/>
                  <a:gd name="connsiteX708" fmla="*/ 5038 w 234859"/>
                  <a:gd name="connsiteY708" fmla="*/ 183498 h 462259"/>
                  <a:gd name="connsiteX709" fmla="*/ 4078 w 234859"/>
                  <a:gd name="connsiteY709" fmla="*/ 185994 h 462259"/>
                  <a:gd name="connsiteX710" fmla="*/ 3643 w 234859"/>
                  <a:gd name="connsiteY710" fmla="*/ 187231 h 462259"/>
                  <a:gd name="connsiteX711" fmla="*/ 3392 w 234859"/>
                  <a:gd name="connsiteY711" fmla="*/ 187941 h 462259"/>
                  <a:gd name="connsiteX712" fmla="*/ 3209 w 234859"/>
                  <a:gd name="connsiteY712" fmla="*/ 188582 h 462259"/>
                  <a:gd name="connsiteX713" fmla="*/ 2500 w 234859"/>
                  <a:gd name="connsiteY713" fmla="*/ 191078 h 462259"/>
                  <a:gd name="connsiteX714" fmla="*/ 2157 w 234859"/>
                  <a:gd name="connsiteY714" fmla="*/ 192338 h 462259"/>
                  <a:gd name="connsiteX715" fmla="*/ 1974 w 234859"/>
                  <a:gd name="connsiteY715" fmla="*/ 192979 h 462259"/>
                  <a:gd name="connsiteX716" fmla="*/ 1883 w 234859"/>
                  <a:gd name="connsiteY716" fmla="*/ 193300 h 462259"/>
                  <a:gd name="connsiteX717" fmla="*/ 1837 w 234859"/>
                  <a:gd name="connsiteY717" fmla="*/ 193460 h 462259"/>
                  <a:gd name="connsiteX718" fmla="*/ 1768 w 234859"/>
                  <a:gd name="connsiteY718" fmla="*/ 193689 h 462259"/>
                  <a:gd name="connsiteX719" fmla="*/ 1768 w 234859"/>
                  <a:gd name="connsiteY719" fmla="*/ 193781 h 462259"/>
                  <a:gd name="connsiteX720" fmla="*/ 808 w 234859"/>
                  <a:gd name="connsiteY720" fmla="*/ 198911 h 462259"/>
                  <a:gd name="connsiteX721" fmla="*/ 465 w 234859"/>
                  <a:gd name="connsiteY721" fmla="*/ 201567 h 462259"/>
                  <a:gd name="connsiteX722" fmla="*/ 190 w 234859"/>
                  <a:gd name="connsiteY722" fmla="*/ 204224 h 462259"/>
                  <a:gd name="connsiteX723" fmla="*/ 31 w 234859"/>
                  <a:gd name="connsiteY723" fmla="*/ 206834 h 462259"/>
                  <a:gd name="connsiteX724" fmla="*/ 31 w 234859"/>
                  <a:gd name="connsiteY724" fmla="*/ 209491 h 462259"/>
                  <a:gd name="connsiteX725" fmla="*/ 31 w 234859"/>
                  <a:gd name="connsiteY725" fmla="*/ 212102 h 462259"/>
                  <a:gd name="connsiteX726" fmla="*/ 53 w 234859"/>
                  <a:gd name="connsiteY726" fmla="*/ 212766 h 462259"/>
                  <a:gd name="connsiteX727" fmla="*/ 99 w 234859"/>
                  <a:gd name="connsiteY727" fmla="*/ 213453 h 462259"/>
                  <a:gd name="connsiteX728" fmla="*/ 213 w 234859"/>
                  <a:gd name="connsiteY728" fmla="*/ 214758 h 462259"/>
                  <a:gd name="connsiteX729" fmla="*/ 671 w 234859"/>
                  <a:gd name="connsiteY729" fmla="*/ 215262 h 462259"/>
                  <a:gd name="connsiteX730" fmla="*/ 1334 w 234859"/>
                  <a:gd name="connsiteY730" fmla="*/ 214850 h 462259"/>
                  <a:gd name="connsiteX731" fmla="*/ 1334 w 234859"/>
                  <a:gd name="connsiteY731" fmla="*/ 214781 h 462259"/>
                  <a:gd name="connsiteX732" fmla="*/ 2477 w 234859"/>
                  <a:gd name="connsiteY732" fmla="*/ 210544 h 462259"/>
                  <a:gd name="connsiteX733" fmla="*/ 3095 w 234859"/>
                  <a:gd name="connsiteY733" fmla="*/ 208415 h 462259"/>
                  <a:gd name="connsiteX734" fmla="*/ 3255 w 234859"/>
                  <a:gd name="connsiteY734" fmla="*/ 207888 h 462259"/>
                  <a:gd name="connsiteX735" fmla="*/ 3415 w 234859"/>
                  <a:gd name="connsiteY735" fmla="*/ 207453 h 462259"/>
                  <a:gd name="connsiteX736" fmla="*/ 3781 w 234859"/>
                  <a:gd name="connsiteY736" fmla="*/ 206422 h 462259"/>
                  <a:gd name="connsiteX737" fmla="*/ 5267 w 234859"/>
                  <a:gd name="connsiteY737" fmla="*/ 202231 h 462259"/>
                  <a:gd name="connsiteX738" fmla="*/ 5999 w 234859"/>
                  <a:gd name="connsiteY738" fmla="*/ 200124 h 462259"/>
                  <a:gd name="connsiteX739" fmla="*/ 6845 w 234859"/>
                  <a:gd name="connsiteY739" fmla="*/ 198200 h 462259"/>
                  <a:gd name="connsiteX740" fmla="*/ 7737 w 234859"/>
                  <a:gd name="connsiteY740" fmla="*/ 196162 h 462259"/>
                  <a:gd name="connsiteX741" fmla="*/ 7966 w 234859"/>
                  <a:gd name="connsiteY741" fmla="*/ 195659 h 462259"/>
                  <a:gd name="connsiteX742" fmla="*/ 8011 w 234859"/>
                  <a:gd name="connsiteY742" fmla="*/ 195544 h 462259"/>
                  <a:gd name="connsiteX743" fmla="*/ 8011 w 234859"/>
                  <a:gd name="connsiteY743" fmla="*/ 195544 h 462259"/>
                  <a:gd name="connsiteX744" fmla="*/ 7920 w 234859"/>
                  <a:gd name="connsiteY744" fmla="*/ 195796 h 462259"/>
                  <a:gd name="connsiteX745" fmla="*/ 7920 w 234859"/>
                  <a:gd name="connsiteY745" fmla="*/ 195796 h 462259"/>
                  <a:gd name="connsiteX746" fmla="*/ 7920 w 234859"/>
                  <a:gd name="connsiteY746" fmla="*/ 195750 h 462259"/>
                  <a:gd name="connsiteX747" fmla="*/ 7966 w 234859"/>
                  <a:gd name="connsiteY747" fmla="*/ 195681 h 462259"/>
                  <a:gd name="connsiteX748" fmla="*/ 8080 w 234859"/>
                  <a:gd name="connsiteY748" fmla="*/ 195430 h 462259"/>
                  <a:gd name="connsiteX749" fmla="*/ 8583 w 234859"/>
                  <a:gd name="connsiteY749" fmla="*/ 194445 h 462259"/>
                  <a:gd name="connsiteX750" fmla="*/ 9566 w 234859"/>
                  <a:gd name="connsiteY750" fmla="*/ 192452 h 462259"/>
                  <a:gd name="connsiteX751" fmla="*/ 10069 w 234859"/>
                  <a:gd name="connsiteY751" fmla="*/ 191490 h 462259"/>
                  <a:gd name="connsiteX752" fmla="*/ 10321 w 234859"/>
                  <a:gd name="connsiteY752" fmla="*/ 190987 h 462259"/>
                  <a:gd name="connsiteX753" fmla="*/ 10390 w 234859"/>
                  <a:gd name="connsiteY753" fmla="*/ 190849 h 462259"/>
                  <a:gd name="connsiteX754" fmla="*/ 10390 w 234859"/>
                  <a:gd name="connsiteY754" fmla="*/ 190781 h 462259"/>
                  <a:gd name="connsiteX755" fmla="*/ 10344 w 234859"/>
                  <a:gd name="connsiteY755" fmla="*/ 190941 h 462259"/>
                  <a:gd name="connsiteX756" fmla="*/ 10344 w 234859"/>
                  <a:gd name="connsiteY756" fmla="*/ 190941 h 462259"/>
                  <a:gd name="connsiteX757" fmla="*/ 10344 w 234859"/>
                  <a:gd name="connsiteY757" fmla="*/ 190918 h 462259"/>
                  <a:gd name="connsiteX758" fmla="*/ 10344 w 234859"/>
                  <a:gd name="connsiteY758" fmla="*/ 190872 h 462259"/>
                  <a:gd name="connsiteX759" fmla="*/ 10504 w 234859"/>
                  <a:gd name="connsiteY759" fmla="*/ 190643 h 462259"/>
                  <a:gd name="connsiteX760" fmla="*/ 11556 w 234859"/>
                  <a:gd name="connsiteY760" fmla="*/ 188857 h 462259"/>
                  <a:gd name="connsiteX761" fmla="*/ 12745 w 234859"/>
                  <a:gd name="connsiteY761" fmla="*/ 187002 h 462259"/>
                  <a:gd name="connsiteX762" fmla="*/ 13362 w 234859"/>
                  <a:gd name="connsiteY762" fmla="*/ 186063 h 462259"/>
                  <a:gd name="connsiteX763" fmla="*/ 13957 w 234859"/>
                  <a:gd name="connsiteY763" fmla="*/ 185192 h 462259"/>
                  <a:gd name="connsiteX764" fmla="*/ 15192 w 234859"/>
                  <a:gd name="connsiteY764" fmla="*/ 183360 h 462259"/>
                  <a:gd name="connsiteX765" fmla="*/ 15032 w 234859"/>
                  <a:gd name="connsiteY765" fmla="*/ 183589 h 462259"/>
                  <a:gd name="connsiteX766" fmla="*/ 18050 w 234859"/>
                  <a:gd name="connsiteY766" fmla="*/ 179742 h 462259"/>
                  <a:gd name="connsiteX767" fmla="*/ 17822 w 234859"/>
                  <a:gd name="connsiteY767" fmla="*/ 180063 h 462259"/>
                  <a:gd name="connsiteX768" fmla="*/ 21320 w 234859"/>
                  <a:gd name="connsiteY768" fmla="*/ 176421 h 462259"/>
                  <a:gd name="connsiteX769" fmla="*/ 21046 w 234859"/>
                  <a:gd name="connsiteY769" fmla="*/ 176696 h 462259"/>
                  <a:gd name="connsiteX770" fmla="*/ 23493 w 234859"/>
                  <a:gd name="connsiteY770" fmla="*/ 174543 h 462259"/>
                  <a:gd name="connsiteX771" fmla="*/ 24453 w 234859"/>
                  <a:gd name="connsiteY771" fmla="*/ 173696 h 462259"/>
                  <a:gd name="connsiteX772" fmla="*/ 25665 w 234859"/>
                  <a:gd name="connsiteY772" fmla="*/ 172757 h 462259"/>
                  <a:gd name="connsiteX773" fmla="*/ 28227 w 234859"/>
                  <a:gd name="connsiteY773" fmla="*/ 170902 h 462259"/>
                  <a:gd name="connsiteX774" fmla="*/ 28981 w 234859"/>
                  <a:gd name="connsiteY774" fmla="*/ 170352 h 462259"/>
                  <a:gd name="connsiteX775" fmla="*/ 29438 w 234859"/>
                  <a:gd name="connsiteY775" fmla="*/ 170100 h 462259"/>
                  <a:gd name="connsiteX776" fmla="*/ 30559 w 234859"/>
                  <a:gd name="connsiteY776" fmla="*/ 169482 h 462259"/>
                  <a:gd name="connsiteX777" fmla="*/ 33189 w 234859"/>
                  <a:gd name="connsiteY777" fmla="*/ 168085 h 462259"/>
                  <a:gd name="connsiteX778" fmla="*/ 34538 w 234859"/>
                  <a:gd name="connsiteY778" fmla="*/ 167352 h 462259"/>
                  <a:gd name="connsiteX779" fmla="*/ 36001 w 234859"/>
                  <a:gd name="connsiteY779" fmla="*/ 166665 h 462259"/>
                  <a:gd name="connsiteX780" fmla="*/ 41787 w 234859"/>
                  <a:gd name="connsiteY780" fmla="*/ 163917 h 462259"/>
                  <a:gd name="connsiteX781" fmla="*/ 47641 w 234859"/>
                  <a:gd name="connsiteY781" fmla="*/ 161146 h 462259"/>
                  <a:gd name="connsiteX782" fmla="*/ 50568 w 234859"/>
                  <a:gd name="connsiteY782" fmla="*/ 159772 h 462259"/>
                  <a:gd name="connsiteX783" fmla="*/ 52032 w 234859"/>
                  <a:gd name="connsiteY783" fmla="*/ 159085 h 462259"/>
                  <a:gd name="connsiteX784" fmla="*/ 53610 w 234859"/>
                  <a:gd name="connsiteY784" fmla="*/ 158237 h 462259"/>
                  <a:gd name="connsiteX785" fmla="*/ 59578 w 234859"/>
                  <a:gd name="connsiteY785" fmla="*/ 155100 h 462259"/>
                  <a:gd name="connsiteX786" fmla="*/ 65181 w 234859"/>
                  <a:gd name="connsiteY786" fmla="*/ 151825 h 462259"/>
                  <a:gd name="connsiteX787" fmla="*/ 66713 w 234859"/>
                  <a:gd name="connsiteY787" fmla="*/ 150909 h 462259"/>
                  <a:gd name="connsiteX788" fmla="*/ 68153 w 234859"/>
                  <a:gd name="connsiteY788" fmla="*/ 149924 h 462259"/>
                  <a:gd name="connsiteX789" fmla="*/ 71012 w 234859"/>
                  <a:gd name="connsiteY789" fmla="*/ 147908 h 462259"/>
                  <a:gd name="connsiteX790" fmla="*/ 73825 w 234859"/>
                  <a:gd name="connsiteY790" fmla="*/ 145779 h 462259"/>
                  <a:gd name="connsiteX791" fmla="*/ 76592 w 234859"/>
                  <a:gd name="connsiteY791" fmla="*/ 143351 h 462259"/>
                  <a:gd name="connsiteX792" fmla="*/ 76706 w 234859"/>
                  <a:gd name="connsiteY792" fmla="*/ 143260 h 462259"/>
                  <a:gd name="connsiteX793" fmla="*/ 76203 w 234859"/>
                  <a:gd name="connsiteY793" fmla="*/ 144519 h 462259"/>
                  <a:gd name="connsiteX794" fmla="*/ 75700 w 234859"/>
                  <a:gd name="connsiteY794" fmla="*/ 145802 h 462259"/>
                  <a:gd name="connsiteX795" fmla="*/ 75174 w 234859"/>
                  <a:gd name="connsiteY795" fmla="*/ 146993 h 462259"/>
                  <a:gd name="connsiteX796" fmla="*/ 74008 w 234859"/>
                  <a:gd name="connsiteY796" fmla="*/ 149489 h 462259"/>
                  <a:gd name="connsiteX797" fmla="*/ 73413 w 234859"/>
                  <a:gd name="connsiteY797" fmla="*/ 150771 h 462259"/>
                  <a:gd name="connsiteX798" fmla="*/ 73253 w 234859"/>
                  <a:gd name="connsiteY798" fmla="*/ 151069 h 462259"/>
                  <a:gd name="connsiteX799" fmla="*/ 73184 w 234859"/>
                  <a:gd name="connsiteY799" fmla="*/ 151184 h 462259"/>
                  <a:gd name="connsiteX800" fmla="*/ 72864 w 234859"/>
                  <a:gd name="connsiteY800" fmla="*/ 151802 h 462259"/>
                  <a:gd name="connsiteX801" fmla="*/ 70189 w 234859"/>
                  <a:gd name="connsiteY801" fmla="*/ 156611 h 462259"/>
                  <a:gd name="connsiteX802" fmla="*/ 69480 w 234859"/>
                  <a:gd name="connsiteY802" fmla="*/ 157802 h 462259"/>
                  <a:gd name="connsiteX803" fmla="*/ 69137 w 234859"/>
                  <a:gd name="connsiteY803" fmla="*/ 158398 h 462259"/>
                  <a:gd name="connsiteX804" fmla="*/ 69137 w 234859"/>
                  <a:gd name="connsiteY804" fmla="*/ 158443 h 462259"/>
                  <a:gd name="connsiteX805" fmla="*/ 69114 w 234859"/>
                  <a:gd name="connsiteY805" fmla="*/ 158466 h 462259"/>
                  <a:gd name="connsiteX806" fmla="*/ 69160 w 234859"/>
                  <a:gd name="connsiteY806" fmla="*/ 158398 h 462259"/>
                  <a:gd name="connsiteX807" fmla="*/ 69137 w 234859"/>
                  <a:gd name="connsiteY807" fmla="*/ 158398 h 462259"/>
                  <a:gd name="connsiteX808" fmla="*/ 69045 w 234859"/>
                  <a:gd name="connsiteY808" fmla="*/ 158581 h 462259"/>
                  <a:gd name="connsiteX809" fmla="*/ 68862 w 234859"/>
                  <a:gd name="connsiteY809" fmla="*/ 158856 h 462259"/>
                  <a:gd name="connsiteX810" fmla="*/ 67376 w 234859"/>
                  <a:gd name="connsiteY810" fmla="*/ 161191 h 462259"/>
                  <a:gd name="connsiteX811" fmla="*/ 64449 w 234859"/>
                  <a:gd name="connsiteY811" fmla="*/ 165909 h 462259"/>
                  <a:gd name="connsiteX812" fmla="*/ 61545 w 234859"/>
                  <a:gd name="connsiteY812" fmla="*/ 170719 h 462259"/>
                  <a:gd name="connsiteX813" fmla="*/ 61110 w 234859"/>
                  <a:gd name="connsiteY813" fmla="*/ 171406 h 462259"/>
                  <a:gd name="connsiteX814" fmla="*/ 60790 w 234859"/>
                  <a:gd name="connsiteY814" fmla="*/ 172024 h 462259"/>
                  <a:gd name="connsiteX815" fmla="*/ 60173 w 234859"/>
                  <a:gd name="connsiteY815" fmla="*/ 173261 h 462259"/>
                  <a:gd name="connsiteX816" fmla="*/ 58915 w 234859"/>
                  <a:gd name="connsiteY816" fmla="*/ 175734 h 462259"/>
                  <a:gd name="connsiteX817" fmla="*/ 56605 w 234859"/>
                  <a:gd name="connsiteY817" fmla="*/ 181070 h 462259"/>
                  <a:gd name="connsiteX818" fmla="*/ 54776 w 234859"/>
                  <a:gd name="connsiteY818" fmla="*/ 186360 h 462259"/>
                  <a:gd name="connsiteX819" fmla="*/ 54341 w 234859"/>
                  <a:gd name="connsiteY819" fmla="*/ 187666 h 462259"/>
                  <a:gd name="connsiteX820" fmla="*/ 53998 w 234859"/>
                  <a:gd name="connsiteY820" fmla="*/ 189131 h 462259"/>
                  <a:gd name="connsiteX821" fmla="*/ 53381 w 234859"/>
                  <a:gd name="connsiteY821" fmla="*/ 192017 h 462259"/>
                  <a:gd name="connsiteX822" fmla="*/ 53084 w 234859"/>
                  <a:gd name="connsiteY822" fmla="*/ 193460 h 462259"/>
                  <a:gd name="connsiteX823" fmla="*/ 52969 w 234859"/>
                  <a:gd name="connsiteY823" fmla="*/ 194811 h 462259"/>
                  <a:gd name="connsiteX824" fmla="*/ 52718 w 234859"/>
                  <a:gd name="connsiteY824" fmla="*/ 197582 h 462259"/>
                  <a:gd name="connsiteX825" fmla="*/ 52649 w 234859"/>
                  <a:gd name="connsiteY825" fmla="*/ 198269 h 462259"/>
                  <a:gd name="connsiteX826" fmla="*/ 52649 w 234859"/>
                  <a:gd name="connsiteY826" fmla="*/ 198430 h 462259"/>
                  <a:gd name="connsiteX827" fmla="*/ 52626 w 234859"/>
                  <a:gd name="connsiteY827" fmla="*/ 198704 h 462259"/>
                  <a:gd name="connsiteX828" fmla="*/ 52626 w 234859"/>
                  <a:gd name="connsiteY828" fmla="*/ 199048 h 462259"/>
                  <a:gd name="connsiteX829" fmla="*/ 52695 w 234859"/>
                  <a:gd name="connsiteY829" fmla="*/ 200491 h 462259"/>
                  <a:gd name="connsiteX830" fmla="*/ 52809 w 234859"/>
                  <a:gd name="connsiteY830" fmla="*/ 203330 h 462259"/>
                  <a:gd name="connsiteX831" fmla="*/ 52809 w 234859"/>
                  <a:gd name="connsiteY831" fmla="*/ 203330 h 462259"/>
                  <a:gd name="connsiteX832" fmla="*/ 52809 w 234859"/>
                  <a:gd name="connsiteY832" fmla="*/ 203491 h 462259"/>
                  <a:gd name="connsiteX833" fmla="*/ 53381 w 234859"/>
                  <a:gd name="connsiteY833" fmla="*/ 206262 h 462259"/>
                  <a:gd name="connsiteX834" fmla="*/ 53724 w 234859"/>
                  <a:gd name="connsiteY834" fmla="*/ 207567 h 462259"/>
                  <a:gd name="connsiteX835" fmla="*/ 53953 w 234859"/>
                  <a:gd name="connsiteY835" fmla="*/ 208277 h 462259"/>
                  <a:gd name="connsiteX836" fmla="*/ 54158 w 234859"/>
                  <a:gd name="connsiteY836" fmla="*/ 208918 h 462259"/>
                  <a:gd name="connsiteX837" fmla="*/ 54410 w 234859"/>
                  <a:gd name="connsiteY837" fmla="*/ 209651 h 462259"/>
                  <a:gd name="connsiteX838" fmla="*/ 54707 w 234859"/>
                  <a:gd name="connsiteY838" fmla="*/ 210270 h 462259"/>
                  <a:gd name="connsiteX839" fmla="*/ 55325 w 234859"/>
                  <a:gd name="connsiteY839" fmla="*/ 211529 h 462259"/>
                  <a:gd name="connsiteX840" fmla="*/ 56033 w 234859"/>
                  <a:gd name="connsiteY840" fmla="*/ 212835 h 462259"/>
                  <a:gd name="connsiteX841" fmla="*/ 56766 w 234859"/>
                  <a:gd name="connsiteY841" fmla="*/ 213957 h 462259"/>
                  <a:gd name="connsiteX842" fmla="*/ 56811 w 234859"/>
                  <a:gd name="connsiteY842" fmla="*/ 214026 h 462259"/>
                  <a:gd name="connsiteX843" fmla="*/ 57795 w 234859"/>
                  <a:gd name="connsiteY843" fmla="*/ 215194 h 462259"/>
                  <a:gd name="connsiteX844" fmla="*/ 58800 w 234859"/>
                  <a:gd name="connsiteY844" fmla="*/ 216316 h 462259"/>
                  <a:gd name="connsiteX845" fmla="*/ 59898 w 234859"/>
                  <a:gd name="connsiteY845" fmla="*/ 217323 h 462259"/>
                  <a:gd name="connsiteX846" fmla="*/ 61179 w 234859"/>
                  <a:gd name="connsiteY846" fmla="*/ 218171 h 462259"/>
                  <a:gd name="connsiteX847" fmla="*/ 61705 w 234859"/>
                  <a:gd name="connsiteY847" fmla="*/ 218171 h 462259"/>
                  <a:gd name="connsiteX848" fmla="*/ 61956 w 234859"/>
                  <a:gd name="connsiteY848" fmla="*/ 217392 h 462259"/>
                  <a:gd name="connsiteX849" fmla="*/ 61956 w 234859"/>
                  <a:gd name="connsiteY849" fmla="*/ 217346 h 462259"/>
                  <a:gd name="connsiteX850" fmla="*/ 61270 w 234859"/>
                  <a:gd name="connsiteY850" fmla="*/ 216110 h 462259"/>
                  <a:gd name="connsiteX851" fmla="*/ 60813 w 234859"/>
                  <a:gd name="connsiteY851" fmla="*/ 214942 h 462259"/>
                  <a:gd name="connsiteX852" fmla="*/ 60447 w 234859"/>
                  <a:gd name="connsiteY852" fmla="*/ 213682 h 462259"/>
                  <a:gd name="connsiteX853" fmla="*/ 60081 w 234859"/>
                  <a:gd name="connsiteY853" fmla="*/ 212400 h 462259"/>
                  <a:gd name="connsiteX854" fmla="*/ 60127 w 234859"/>
                  <a:gd name="connsiteY854" fmla="*/ 212537 h 462259"/>
                  <a:gd name="connsiteX855" fmla="*/ 59784 w 234859"/>
                  <a:gd name="connsiteY855" fmla="*/ 210201 h 462259"/>
                  <a:gd name="connsiteX856" fmla="*/ 59784 w 234859"/>
                  <a:gd name="connsiteY856" fmla="*/ 209903 h 462259"/>
                  <a:gd name="connsiteX857" fmla="*/ 59761 w 234859"/>
                  <a:gd name="connsiteY857" fmla="*/ 209674 h 462259"/>
                  <a:gd name="connsiteX858" fmla="*/ 59715 w 234859"/>
                  <a:gd name="connsiteY858" fmla="*/ 209056 h 462259"/>
                  <a:gd name="connsiteX859" fmla="*/ 59715 w 234859"/>
                  <a:gd name="connsiteY859" fmla="*/ 208438 h 462259"/>
                  <a:gd name="connsiteX860" fmla="*/ 59670 w 234859"/>
                  <a:gd name="connsiteY860" fmla="*/ 208369 h 462259"/>
                  <a:gd name="connsiteX861" fmla="*/ 59670 w 234859"/>
                  <a:gd name="connsiteY861" fmla="*/ 208369 h 462259"/>
                  <a:gd name="connsiteX862" fmla="*/ 59670 w 234859"/>
                  <a:gd name="connsiteY862" fmla="*/ 208369 h 462259"/>
                  <a:gd name="connsiteX863" fmla="*/ 59670 w 234859"/>
                  <a:gd name="connsiteY863" fmla="*/ 208369 h 462259"/>
                  <a:gd name="connsiteX864" fmla="*/ 59670 w 234859"/>
                  <a:gd name="connsiteY864" fmla="*/ 208483 h 462259"/>
                  <a:gd name="connsiteX865" fmla="*/ 59670 w 234859"/>
                  <a:gd name="connsiteY865" fmla="*/ 208483 h 462259"/>
                  <a:gd name="connsiteX866" fmla="*/ 59670 w 234859"/>
                  <a:gd name="connsiteY866" fmla="*/ 208003 h 462259"/>
                  <a:gd name="connsiteX867" fmla="*/ 59692 w 234859"/>
                  <a:gd name="connsiteY867" fmla="*/ 207384 h 462259"/>
                  <a:gd name="connsiteX868" fmla="*/ 59692 w 234859"/>
                  <a:gd name="connsiteY868" fmla="*/ 207064 h 462259"/>
                  <a:gd name="connsiteX869" fmla="*/ 59692 w 234859"/>
                  <a:gd name="connsiteY869" fmla="*/ 206903 h 462259"/>
                  <a:gd name="connsiteX870" fmla="*/ 59692 w 234859"/>
                  <a:gd name="connsiteY870" fmla="*/ 206789 h 462259"/>
                  <a:gd name="connsiteX871" fmla="*/ 59692 w 234859"/>
                  <a:gd name="connsiteY871" fmla="*/ 206789 h 462259"/>
                  <a:gd name="connsiteX872" fmla="*/ 59692 w 234859"/>
                  <a:gd name="connsiteY872" fmla="*/ 206651 h 462259"/>
                  <a:gd name="connsiteX873" fmla="*/ 59692 w 234859"/>
                  <a:gd name="connsiteY873" fmla="*/ 206651 h 462259"/>
                  <a:gd name="connsiteX874" fmla="*/ 59829 w 234859"/>
                  <a:gd name="connsiteY874" fmla="*/ 205666 h 462259"/>
                  <a:gd name="connsiteX875" fmla="*/ 59875 w 234859"/>
                  <a:gd name="connsiteY875" fmla="*/ 205186 h 462259"/>
                  <a:gd name="connsiteX876" fmla="*/ 59967 w 234859"/>
                  <a:gd name="connsiteY876" fmla="*/ 204521 h 462259"/>
                  <a:gd name="connsiteX877" fmla="*/ 60150 w 234859"/>
                  <a:gd name="connsiteY877" fmla="*/ 203216 h 462259"/>
                  <a:gd name="connsiteX878" fmla="*/ 60150 w 234859"/>
                  <a:gd name="connsiteY878" fmla="*/ 203674 h 462259"/>
                  <a:gd name="connsiteX879" fmla="*/ 60790 w 234859"/>
                  <a:gd name="connsiteY879" fmla="*/ 200949 h 462259"/>
                  <a:gd name="connsiteX880" fmla="*/ 60950 w 234859"/>
                  <a:gd name="connsiteY880" fmla="*/ 200262 h 462259"/>
                  <a:gd name="connsiteX881" fmla="*/ 61042 w 234859"/>
                  <a:gd name="connsiteY881" fmla="*/ 199918 h 462259"/>
                  <a:gd name="connsiteX882" fmla="*/ 61087 w 234859"/>
                  <a:gd name="connsiteY882" fmla="*/ 199758 h 462259"/>
                  <a:gd name="connsiteX883" fmla="*/ 61087 w 234859"/>
                  <a:gd name="connsiteY883" fmla="*/ 199666 h 462259"/>
                  <a:gd name="connsiteX884" fmla="*/ 61087 w 234859"/>
                  <a:gd name="connsiteY884" fmla="*/ 199758 h 462259"/>
                  <a:gd name="connsiteX885" fmla="*/ 61087 w 234859"/>
                  <a:gd name="connsiteY885" fmla="*/ 199758 h 462259"/>
                  <a:gd name="connsiteX886" fmla="*/ 61087 w 234859"/>
                  <a:gd name="connsiteY886" fmla="*/ 199689 h 462259"/>
                  <a:gd name="connsiteX887" fmla="*/ 61568 w 234859"/>
                  <a:gd name="connsiteY887" fmla="*/ 198498 h 462259"/>
                  <a:gd name="connsiteX888" fmla="*/ 62482 w 234859"/>
                  <a:gd name="connsiteY888" fmla="*/ 196139 h 462259"/>
                  <a:gd name="connsiteX889" fmla="*/ 63694 w 234859"/>
                  <a:gd name="connsiteY889" fmla="*/ 193620 h 462259"/>
                  <a:gd name="connsiteX890" fmla="*/ 64289 w 234859"/>
                  <a:gd name="connsiteY890" fmla="*/ 192361 h 462259"/>
                  <a:gd name="connsiteX891" fmla="*/ 64586 w 234859"/>
                  <a:gd name="connsiteY891" fmla="*/ 191742 h 462259"/>
                  <a:gd name="connsiteX892" fmla="*/ 64883 w 234859"/>
                  <a:gd name="connsiteY892" fmla="*/ 191284 h 462259"/>
                  <a:gd name="connsiteX893" fmla="*/ 66187 w 234859"/>
                  <a:gd name="connsiteY893" fmla="*/ 189063 h 462259"/>
                  <a:gd name="connsiteX894" fmla="*/ 69114 w 234859"/>
                  <a:gd name="connsiteY894" fmla="*/ 184482 h 462259"/>
                  <a:gd name="connsiteX895" fmla="*/ 69869 w 234859"/>
                  <a:gd name="connsiteY895" fmla="*/ 183291 h 462259"/>
                  <a:gd name="connsiteX896" fmla="*/ 69914 w 234859"/>
                  <a:gd name="connsiteY896" fmla="*/ 183200 h 462259"/>
                  <a:gd name="connsiteX897" fmla="*/ 69960 w 234859"/>
                  <a:gd name="connsiteY897" fmla="*/ 183200 h 462259"/>
                  <a:gd name="connsiteX898" fmla="*/ 69823 w 234859"/>
                  <a:gd name="connsiteY898" fmla="*/ 183383 h 462259"/>
                  <a:gd name="connsiteX899" fmla="*/ 69823 w 234859"/>
                  <a:gd name="connsiteY899" fmla="*/ 183383 h 462259"/>
                  <a:gd name="connsiteX900" fmla="*/ 69937 w 234859"/>
                  <a:gd name="connsiteY900" fmla="*/ 183223 h 462259"/>
                  <a:gd name="connsiteX901" fmla="*/ 70143 w 234859"/>
                  <a:gd name="connsiteY901" fmla="*/ 182925 h 462259"/>
                  <a:gd name="connsiteX902" fmla="*/ 70555 w 234859"/>
                  <a:gd name="connsiteY902" fmla="*/ 182352 h 462259"/>
                  <a:gd name="connsiteX903" fmla="*/ 72201 w 234859"/>
                  <a:gd name="connsiteY903" fmla="*/ 180085 h 462259"/>
                  <a:gd name="connsiteX904" fmla="*/ 73024 w 234859"/>
                  <a:gd name="connsiteY904" fmla="*/ 178940 h 462259"/>
                  <a:gd name="connsiteX905" fmla="*/ 73070 w 234859"/>
                  <a:gd name="connsiteY905" fmla="*/ 178872 h 462259"/>
                  <a:gd name="connsiteX906" fmla="*/ 73070 w 234859"/>
                  <a:gd name="connsiteY906" fmla="*/ 178826 h 462259"/>
                  <a:gd name="connsiteX907" fmla="*/ 73024 w 234859"/>
                  <a:gd name="connsiteY907" fmla="*/ 178940 h 462259"/>
                  <a:gd name="connsiteX908" fmla="*/ 73024 w 234859"/>
                  <a:gd name="connsiteY908" fmla="*/ 178940 h 462259"/>
                  <a:gd name="connsiteX909" fmla="*/ 73139 w 234859"/>
                  <a:gd name="connsiteY909" fmla="*/ 178803 h 462259"/>
                  <a:gd name="connsiteX910" fmla="*/ 73367 w 234859"/>
                  <a:gd name="connsiteY910" fmla="*/ 178551 h 462259"/>
                  <a:gd name="connsiteX911" fmla="*/ 73802 w 234859"/>
                  <a:gd name="connsiteY911" fmla="*/ 177978 h 462259"/>
                  <a:gd name="connsiteX912" fmla="*/ 75563 w 234859"/>
                  <a:gd name="connsiteY912" fmla="*/ 175803 h 462259"/>
                  <a:gd name="connsiteX913" fmla="*/ 76431 w 234859"/>
                  <a:gd name="connsiteY913" fmla="*/ 174726 h 462259"/>
                  <a:gd name="connsiteX914" fmla="*/ 77323 w 234859"/>
                  <a:gd name="connsiteY914" fmla="*/ 173559 h 462259"/>
                  <a:gd name="connsiteX915" fmla="*/ 79016 w 234859"/>
                  <a:gd name="connsiteY915" fmla="*/ 171314 h 462259"/>
                  <a:gd name="connsiteX916" fmla="*/ 82377 w 234859"/>
                  <a:gd name="connsiteY916" fmla="*/ 166848 h 462259"/>
                  <a:gd name="connsiteX917" fmla="*/ 83223 w 234859"/>
                  <a:gd name="connsiteY917" fmla="*/ 165726 h 462259"/>
                  <a:gd name="connsiteX918" fmla="*/ 83635 w 234859"/>
                  <a:gd name="connsiteY918" fmla="*/ 165154 h 462259"/>
                  <a:gd name="connsiteX919" fmla="*/ 83841 w 234859"/>
                  <a:gd name="connsiteY919" fmla="*/ 164856 h 462259"/>
                  <a:gd name="connsiteX920" fmla="*/ 83955 w 234859"/>
                  <a:gd name="connsiteY920" fmla="*/ 164695 h 462259"/>
                  <a:gd name="connsiteX921" fmla="*/ 84001 w 234859"/>
                  <a:gd name="connsiteY921" fmla="*/ 164627 h 462259"/>
                  <a:gd name="connsiteX922" fmla="*/ 84001 w 234859"/>
                  <a:gd name="connsiteY922" fmla="*/ 164627 h 462259"/>
                  <a:gd name="connsiteX923" fmla="*/ 84229 w 234859"/>
                  <a:gd name="connsiteY923" fmla="*/ 164260 h 462259"/>
                  <a:gd name="connsiteX924" fmla="*/ 85716 w 234859"/>
                  <a:gd name="connsiteY924" fmla="*/ 161878 h 462259"/>
                  <a:gd name="connsiteX925" fmla="*/ 87157 w 234859"/>
                  <a:gd name="connsiteY925" fmla="*/ 159474 h 462259"/>
                  <a:gd name="connsiteX926" fmla="*/ 87522 w 234859"/>
                  <a:gd name="connsiteY926" fmla="*/ 158878 h 462259"/>
                  <a:gd name="connsiteX927" fmla="*/ 87568 w 234859"/>
                  <a:gd name="connsiteY927" fmla="*/ 158787 h 462259"/>
                  <a:gd name="connsiteX928" fmla="*/ 87820 w 234859"/>
                  <a:gd name="connsiteY928" fmla="*/ 158329 h 462259"/>
                  <a:gd name="connsiteX929" fmla="*/ 87888 w 234859"/>
                  <a:gd name="connsiteY929" fmla="*/ 158168 h 462259"/>
                  <a:gd name="connsiteX930" fmla="*/ 88049 w 234859"/>
                  <a:gd name="connsiteY930" fmla="*/ 157848 h 462259"/>
                  <a:gd name="connsiteX931" fmla="*/ 88666 w 234859"/>
                  <a:gd name="connsiteY931" fmla="*/ 156588 h 462259"/>
                  <a:gd name="connsiteX932" fmla="*/ 89901 w 234859"/>
                  <a:gd name="connsiteY932" fmla="*/ 154092 h 462259"/>
                  <a:gd name="connsiteX933" fmla="*/ 90495 w 234859"/>
                  <a:gd name="connsiteY933" fmla="*/ 152810 h 462259"/>
                  <a:gd name="connsiteX934" fmla="*/ 90701 w 234859"/>
                  <a:gd name="connsiteY934" fmla="*/ 152374 h 462259"/>
                  <a:gd name="connsiteX935" fmla="*/ 90770 w 234859"/>
                  <a:gd name="connsiteY935" fmla="*/ 152191 h 462259"/>
                  <a:gd name="connsiteX936" fmla="*/ 90907 w 234859"/>
                  <a:gd name="connsiteY936" fmla="*/ 151825 h 462259"/>
                  <a:gd name="connsiteX937" fmla="*/ 91181 w 234859"/>
                  <a:gd name="connsiteY937" fmla="*/ 151092 h 462259"/>
                  <a:gd name="connsiteX938" fmla="*/ 93308 w 234859"/>
                  <a:gd name="connsiteY938" fmla="*/ 145252 h 462259"/>
                  <a:gd name="connsiteX939" fmla="*/ 94589 w 234859"/>
                  <a:gd name="connsiteY939" fmla="*/ 140374 h 462259"/>
                  <a:gd name="connsiteX940" fmla="*/ 94543 w 234859"/>
                  <a:gd name="connsiteY940" fmla="*/ 142206 h 462259"/>
                  <a:gd name="connsiteX941" fmla="*/ 94291 w 234859"/>
                  <a:gd name="connsiteY941" fmla="*/ 146122 h 462259"/>
                  <a:gd name="connsiteX942" fmla="*/ 94177 w 234859"/>
                  <a:gd name="connsiteY942" fmla="*/ 147863 h 462259"/>
                  <a:gd name="connsiteX943" fmla="*/ 93903 w 234859"/>
                  <a:gd name="connsiteY943" fmla="*/ 149718 h 462259"/>
                  <a:gd name="connsiteX944" fmla="*/ 92805 w 234859"/>
                  <a:gd name="connsiteY944" fmla="*/ 157161 h 462259"/>
                  <a:gd name="connsiteX945" fmla="*/ 92279 w 234859"/>
                  <a:gd name="connsiteY945" fmla="*/ 160871 h 462259"/>
                  <a:gd name="connsiteX946" fmla="*/ 91524 w 234859"/>
                  <a:gd name="connsiteY946" fmla="*/ 164673 h 462259"/>
                  <a:gd name="connsiteX947" fmla="*/ 89901 w 234859"/>
                  <a:gd name="connsiteY947" fmla="*/ 172345 h 462259"/>
                  <a:gd name="connsiteX948" fmla="*/ 89123 w 234859"/>
                  <a:gd name="connsiteY948" fmla="*/ 176078 h 462259"/>
                  <a:gd name="connsiteX949" fmla="*/ 88231 w 234859"/>
                  <a:gd name="connsiteY949" fmla="*/ 179902 h 462259"/>
                  <a:gd name="connsiteX950" fmla="*/ 84687 w 234859"/>
                  <a:gd name="connsiteY950" fmla="*/ 195155 h 462259"/>
                  <a:gd name="connsiteX951" fmla="*/ 82903 w 234859"/>
                  <a:gd name="connsiteY951" fmla="*/ 202804 h 462259"/>
                  <a:gd name="connsiteX952" fmla="*/ 81280 w 234859"/>
                  <a:gd name="connsiteY952" fmla="*/ 210705 h 462259"/>
                  <a:gd name="connsiteX953" fmla="*/ 79725 w 234859"/>
                  <a:gd name="connsiteY953" fmla="*/ 218675 h 462259"/>
                  <a:gd name="connsiteX954" fmla="*/ 78673 w 234859"/>
                  <a:gd name="connsiteY954" fmla="*/ 226461 h 462259"/>
                  <a:gd name="connsiteX955" fmla="*/ 77735 w 234859"/>
                  <a:gd name="connsiteY955" fmla="*/ 234225 h 462259"/>
                  <a:gd name="connsiteX956" fmla="*/ 77507 w 234859"/>
                  <a:gd name="connsiteY956" fmla="*/ 238576 h 462259"/>
                  <a:gd name="connsiteX957" fmla="*/ 77346 w 234859"/>
                  <a:gd name="connsiteY957" fmla="*/ 242653 h 462259"/>
                  <a:gd name="connsiteX958" fmla="*/ 77575 w 234859"/>
                  <a:gd name="connsiteY958" fmla="*/ 251012 h 462259"/>
                  <a:gd name="connsiteX959" fmla="*/ 78032 w 234859"/>
                  <a:gd name="connsiteY959" fmla="*/ 255409 h 462259"/>
                  <a:gd name="connsiteX960" fmla="*/ 78627 w 234859"/>
                  <a:gd name="connsiteY960" fmla="*/ 259623 h 462259"/>
                  <a:gd name="connsiteX961" fmla="*/ 79450 w 234859"/>
                  <a:gd name="connsiteY961" fmla="*/ 263424 h 462259"/>
                  <a:gd name="connsiteX962" fmla="*/ 79884 w 234859"/>
                  <a:gd name="connsiteY962" fmla="*/ 265348 h 462259"/>
                  <a:gd name="connsiteX963" fmla="*/ 79931 w 234859"/>
                  <a:gd name="connsiteY963" fmla="*/ 265600 h 462259"/>
                  <a:gd name="connsiteX964" fmla="*/ 79931 w 234859"/>
                  <a:gd name="connsiteY964" fmla="*/ 265715 h 462259"/>
                  <a:gd name="connsiteX965" fmla="*/ 80182 w 234859"/>
                  <a:gd name="connsiteY965" fmla="*/ 266516 h 462259"/>
                  <a:gd name="connsiteX966" fmla="*/ 80342 w 234859"/>
                  <a:gd name="connsiteY966" fmla="*/ 266974 h 462259"/>
                  <a:gd name="connsiteX967" fmla="*/ 80639 w 234859"/>
                  <a:gd name="connsiteY967" fmla="*/ 267913 h 462259"/>
                  <a:gd name="connsiteX968" fmla="*/ 81257 w 234859"/>
                  <a:gd name="connsiteY968" fmla="*/ 269791 h 462259"/>
                  <a:gd name="connsiteX969" fmla="*/ 81462 w 234859"/>
                  <a:gd name="connsiteY969" fmla="*/ 270387 h 462259"/>
                  <a:gd name="connsiteX970" fmla="*/ 81646 w 234859"/>
                  <a:gd name="connsiteY970" fmla="*/ 270845 h 462259"/>
                  <a:gd name="connsiteX971" fmla="*/ 81989 w 234859"/>
                  <a:gd name="connsiteY971" fmla="*/ 271761 h 462259"/>
                  <a:gd name="connsiteX972" fmla="*/ 82171 w 234859"/>
                  <a:gd name="connsiteY972" fmla="*/ 272241 h 462259"/>
                  <a:gd name="connsiteX973" fmla="*/ 82514 w 234859"/>
                  <a:gd name="connsiteY973" fmla="*/ 273043 h 462259"/>
                  <a:gd name="connsiteX974" fmla="*/ 82926 w 234859"/>
                  <a:gd name="connsiteY974" fmla="*/ 273913 h 462259"/>
                  <a:gd name="connsiteX975" fmla="*/ 83749 w 234859"/>
                  <a:gd name="connsiteY975" fmla="*/ 275677 h 462259"/>
                  <a:gd name="connsiteX976" fmla="*/ 85373 w 234859"/>
                  <a:gd name="connsiteY976" fmla="*/ 279249 h 462259"/>
                  <a:gd name="connsiteX977" fmla="*/ 85785 w 234859"/>
                  <a:gd name="connsiteY977" fmla="*/ 280142 h 462259"/>
                  <a:gd name="connsiteX978" fmla="*/ 85876 w 234859"/>
                  <a:gd name="connsiteY978" fmla="*/ 280372 h 462259"/>
                  <a:gd name="connsiteX979" fmla="*/ 86082 w 234859"/>
                  <a:gd name="connsiteY979" fmla="*/ 280761 h 462259"/>
                  <a:gd name="connsiteX980" fmla="*/ 86150 w 234859"/>
                  <a:gd name="connsiteY980" fmla="*/ 280875 h 462259"/>
                  <a:gd name="connsiteX981" fmla="*/ 86402 w 234859"/>
                  <a:gd name="connsiteY981" fmla="*/ 281356 h 462259"/>
                  <a:gd name="connsiteX982" fmla="*/ 87431 w 234859"/>
                  <a:gd name="connsiteY982" fmla="*/ 283188 h 462259"/>
                  <a:gd name="connsiteX983" fmla="*/ 89443 w 234859"/>
                  <a:gd name="connsiteY983" fmla="*/ 286876 h 462259"/>
                  <a:gd name="connsiteX984" fmla="*/ 91570 w 234859"/>
                  <a:gd name="connsiteY984" fmla="*/ 290219 h 462259"/>
                  <a:gd name="connsiteX985" fmla="*/ 93788 w 234859"/>
                  <a:gd name="connsiteY985" fmla="*/ 293632 h 462259"/>
                  <a:gd name="connsiteX986" fmla="*/ 96349 w 234859"/>
                  <a:gd name="connsiteY986" fmla="*/ 296975 h 462259"/>
                  <a:gd name="connsiteX987" fmla="*/ 101838 w 234859"/>
                  <a:gd name="connsiteY987" fmla="*/ 303342 h 462259"/>
                  <a:gd name="connsiteX988" fmla="*/ 103255 w 234859"/>
                  <a:gd name="connsiteY988" fmla="*/ 304854 h 462259"/>
                  <a:gd name="connsiteX989" fmla="*/ 104833 w 234859"/>
                  <a:gd name="connsiteY989" fmla="*/ 306319 h 462259"/>
                  <a:gd name="connsiteX990" fmla="*/ 108012 w 234859"/>
                  <a:gd name="connsiteY990" fmla="*/ 309182 h 462259"/>
                  <a:gd name="connsiteX991" fmla="*/ 111122 w 234859"/>
                  <a:gd name="connsiteY991" fmla="*/ 311701 h 462259"/>
                  <a:gd name="connsiteX992" fmla="*/ 114415 w 234859"/>
                  <a:gd name="connsiteY992" fmla="*/ 314220 h 462259"/>
                  <a:gd name="connsiteX993" fmla="*/ 120955 w 234859"/>
                  <a:gd name="connsiteY993" fmla="*/ 318686 h 462259"/>
                  <a:gd name="connsiteX994" fmla="*/ 124180 w 234859"/>
                  <a:gd name="connsiteY994" fmla="*/ 320839 h 462259"/>
                  <a:gd name="connsiteX995" fmla="*/ 127152 w 234859"/>
                  <a:gd name="connsiteY995" fmla="*/ 322923 h 462259"/>
                  <a:gd name="connsiteX996" fmla="*/ 133144 w 234859"/>
                  <a:gd name="connsiteY996" fmla="*/ 327595 h 462259"/>
                  <a:gd name="connsiteX997" fmla="*/ 133189 w 234859"/>
                  <a:gd name="connsiteY997" fmla="*/ 327641 h 462259"/>
                  <a:gd name="connsiteX998" fmla="*/ 133304 w 234859"/>
                  <a:gd name="connsiteY998" fmla="*/ 328259 h 462259"/>
                  <a:gd name="connsiteX999" fmla="*/ 133372 w 234859"/>
                  <a:gd name="connsiteY999" fmla="*/ 329038 h 462259"/>
                  <a:gd name="connsiteX1000" fmla="*/ 133464 w 234859"/>
                  <a:gd name="connsiteY1000" fmla="*/ 329816 h 462259"/>
                  <a:gd name="connsiteX1001" fmla="*/ 133464 w 234859"/>
                  <a:gd name="connsiteY1001" fmla="*/ 330847 h 462259"/>
                  <a:gd name="connsiteX1002" fmla="*/ 133464 w 234859"/>
                  <a:gd name="connsiteY1002" fmla="*/ 331969 h 462259"/>
                  <a:gd name="connsiteX1003" fmla="*/ 133418 w 234859"/>
                  <a:gd name="connsiteY1003" fmla="*/ 332221 h 462259"/>
                  <a:gd name="connsiteX1004" fmla="*/ 133350 w 234859"/>
                  <a:gd name="connsiteY1004" fmla="*/ 332610 h 462259"/>
                  <a:gd name="connsiteX1005" fmla="*/ 133029 w 234859"/>
                  <a:gd name="connsiteY1005" fmla="*/ 334420 h 462259"/>
                  <a:gd name="connsiteX1006" fmla="*/ 132526 w 234859"/>
                  <a:gd name="connsiteY1006" fmla="*/ 336229 h 462259"/>
                  <a:gd name="connsiteX1007" fmla="*/ 131886 w 234859"/>
                  <a:gd name="connsiteY1007" fmla="*/ 337900 h 462259"/>
                  <a:gd name="connsiteX1008" fmla="*/ 131566 w 234859"/>
                  <a:gd name="connsiteY1008" fmla="*/ 338748 h 462259"/>
                  <a:gd name="connsiteX1009" fmla="*/ 131040 w 234859"/>
                  <a:gd name="connsiteY1009" fmla="*/ 339733 h 462259"/>
                  <a:gd name="connsiteX1010" fmla="*/ 126558 w 234859"/>
                  <a:gd name="connsiteY1010" fmla="*/ 346489 h 462259"/>
                  <a:gd name="connsiteX1011" fmla="*/ 123791 w 234859"/>
                  <a:gd name="connsiteY1011" fmla="*/ 349649 h 462259"/>
                  <a:gd name="connsiteX1012" fmla="*/ 122259 w 234859"/>
                  <a:gd name="connsiteY1012" fmla="*/ 351275 h 462259"/>
                  <a:gd name="connsiteX1013" fmla="*/ 120772 w 234859"/>
                  <a:gd name="connsiteY1013" fmla="*/ 352626 h 462259"/>
                  <a:gd name="connsiteX1014" fmla="*/ 114209 w 234859"/>
                  <a:gd name="connsiteY1014" fmla="*/ 358237 h 462259"/>
                  <a:gd name="connsiteX1015" fmla="*/ 110687 w 234859"/>
                  <a:gd name="connsiteY1015" fmla="*/ 360985 h 462259"/>
                  <a:gd name="connsiteX1016" fmla="*/ 107212 w 234859"/>
                  <a:gd name="connsiteY1016" fmla="*/ 363367 h 462259"/>
                  <a:gd name="connsiteX1017" fmla="*/ 103644 w 234859"/>
                  <a:gd name="connsiteY1017" fmla="*/ 365795 h 462259"/>
                  <a:gd name="connsiteX1018" fmla="*/ 99802 w 234859"/>
                  <a:gd name="connsiteY1018" fmla="*/ 368108 h 462259"/>
                  <a:gd name="connsiteX1019" fmla="*/ 96029 w 234859"/>
                  <a:gd name="connsiteY1019" fmla="*/ 370352 h 462259"/>
                  <a:gd name="connsiteX1020" fmla="*/ 92188 w 234859"/>
                  <a:gd name="connsiteY1020" fmla="*/ 372322 h 462259"/>
                  <a:gd name="connsiteX1021" fmla="*/ 84229 w 234859"/>
                  <a:gd name="connsiteY1021" fmla="*/ 376123 h 462259"/>
                  <a:gd name="connsiteX1022" fmla="*/ 76043 w 234859"/>
                  <a:gd name="connsiteY1022" fmla="*/ 379994 h 462259"/>
                  <a:gd name="connsiteX1023" fmla="*/ 71972 w 234859"/>
                  <a:gd name="connsiteY1023" fmla="*/ 382147 h 462259"/>
                  <a:gd name="connsiteX1024" fmla="*/ 67948 w 234859"/>
                  <a:gd name="connsiteY1024" fmla="*/ 384528 h 462259"/>
                  <a:gd name="connsiteX1025" fmla="*/ 64174 w 234859"/>
                  <a:gd name="connsiteY1025" fmla="*/ 387025 h 462259"/>
                  <a:gd name="connsiteX1026" fmla="*/ 60470 w 234859"/>
                  <a:gd name="connsiteY1026" fmla="*/ 389910 h 462259"/>
                  <a:gd name="connsiteX1027" fmla="*/ 57040 w 234859"/>
                  <a:gd name="connsiteY1027" fmla="*/ 393116 h 462259"/>
                  <a:gd name="connsiteX1028" fmla="*/ 53838 w 234859"/>
                  <a:gd name="connsiteY1028" fmla="*/ 396643 h 462259"/>
                  <a:gd name="connsiteX1029" fmla="*/ 51117 w 234859"/>
                  <a:gd name="connsiteY1029" fmla="*/ 400239 h 462259"/>
                  <a:gd name="connsiteX1030" fmla="*/ 50774 w 234859"/>
                  <a:gd name="connsiteY1030" fmla="*/ 400674 h 462259"/>
                  <a:gd name="connsiteX1031" fmla="*/ 50614 w 234859"/>
                  <a:gd name="connsiteY1031" fmla="*/ 400926 h 462259"/>
                  <a:gd name="connsiteX1032" fmla="*/ 50614 w 234859"/>
                  <a:gd name="connsiteY1032" fmla="*/ 400995 h 462259"/>
                  <a:gd name="connsiteX1033" fmla="*/ 50522 w 234859"/>
                  <a:gd name="connsiteY1033" fmla="*/ 401109 h 462259"/>
                  <a:gd name="connsiteX1034" fmla="*/ 50362 w 234859"/>
                  <a:gd name="connsiteY1034" fmla="*/ 401338 h 462259"/>
                  <a:gd name="connsiteX1035" fmla="*/ 49791 w 234859"/>
                  <a:gd name="connsiteY1035" fmla="*/ 402300 h 462259"/>
                  <a:gd name="connsiteX1036" fmla="*/ 48601 w 234859"/>
                  <a:gd name="connsiteY1036" fmla="*/ 404223 h 462259"/>
                  <a:gd name="connsiteX1037" fmla="*/ 46429 w 234859"/>
                  <a:gd name="connsiteY1037" fmla="*/ 408392 h 462259"/>
                  <a:gd name="connsiteX1038" fmla="*/ 44691 w 234859"/>
                  <a:gd name="connsiteY1038" fmla="*/ 412560 h 462259"/>
                  <a:gd name="connsiteX1039" fmla="*/ 44645 w 234859"/>
                  <a:gd name="connsiteY1039" fmla="*/ 412628 h 462259"/>
                  <a:gd name="connsiteX1040" fmla="*/ 44600 w 234859"/>
                  <a:gd name="connsiteY1040" fmla="*/ 412720 h 462259"/>
                  <a:gd name="connsiteX1041" fmla="*/ 43685 w 234859"/>
                  <a:gd name="connsiteY1041" fmla="*/ 415743 h 462259"/>
                  <a:gd name="connsiteX1042" fmla="*/ 43205 w 234859"/>
                  <a:gd name="connsiteY1042" fmla="*/ 417323 h 462259"/>
                  <a:gd name="connsiteX1043" fmla="*/ 42862 w 234859"/>
                  <a:gd name="connsiteY1043" fmla="*/ 418926 h 462259"/>
                  <a:gd name="connsiteX1044" fmla="*/ 42222 w 234859"/>
                  <a:gd name="connsiteY1044" fmla="*/ 422132 h 462259"/>
                  <a:gd name="connsiteX1045" fmla="*/ 41764 w 234859"/>
                  <a:gd name="connsiteY1045" fmla="*/ 425385 h 462259"/>
                  <a:gd name="connsiteX1046" fmla="*/ 41536 w 234859"/>
                  <a:gd name="connsiteY1046" fmla="*/ 428659 h 462259"/>
                  <a:gd name="connsiteX1047" fmla="*/ 41536 w 234859"/>
                  <a:gd name="connsiteY1047" fmla="*/ 431843 h 462259"/>
                  <a:gd name="connsiteX1048" fmla="*/ 41718 w 234859"/>
                  <a:gd name="connsiteY1048" fmla="*/ 435141 h 462259"/>
                  <a:gd name="connsiteX1049" fmla="*/ 42107 w 234859"/>
                  <a:gd name="connsiteY1049" fmla="*/ 438370 h 462259"/>
                  <a:gd name="connsiteX1050" fmla="*/ 43456 w 234859"/>
                  <a:gd name="connsiteY1050" fmla="*/ 444691 h 462259"/>
                  <a:gd name="connsiteX1051" fmla="*/ 44440 w 234859"/>
                  <a:gd name="connsiteY1051" fmla="*/ 447805 h 462259"/>
                  <a:gd name="connsiteX1052" fmla="*/ 45514 w 234859"/>
                  <a:gd name="connsiteY1052" fmla="*/ 450874 h 462259"/>
                  <a:gd name="connsiteX1053" fmla="*/ 46818 w 234859"/>
                  <a:gd name="connsiteY1053" fmla="*/ 453760 h 462259"/>
                  <a:gd name="connsiteX1054" fmla="*/ 48282 w 234859"/>
                  <a:gd name="connsiteY1054" fmla="*/ 456645 h 462259"/>
                  <a:gd name="connsiteX1055" fmla="*/ 49905 w 234859"/>
                  <a:gd name="connsiteY1055" fmla="*/ 459393 h 462259"/>
                  <a:gd name="connsiteX1056" fmla="*/ 50317 w 234859"/>
                  <a:gd name="connsiteY1056" fmla="*/ 460058 h 462259"/>
                  <a:gd name="connsiteX1057" fmla="*/ 50797 w 234859"/>
                  <a:gd name="connsiteY1057" fmla="*/ 460745 h 462259"/>
                  <a:gd name="connsiteX1058" fmla="*/ 51712 w 234859"/>
                  <a:gd name="connsiteY1058" fmla="*/ 462027 h 462259"/>
                  <a:gd name="connsiteX1059" fmla="*/ 52375 w 234859"/>
                  <a:gd name="connsiteY1059" fmla="*/ 462233 h 462259"/>
                  <a:gd name="connsiteX1060" fmla="*/ 52718 w 234859"/>
                  <a:gd name="connsiteY1060" fmla="*/ 461523 h 462259"/>
                  <a:gd name="connsiteX1061" fmla="*/ 52718 w 234859"/>
                  <a:gd name="connsiteY1061" fmla="*/ 461455 h 462259"/>
                  <a:gd name="connsiteX1062" fmla="*/ 51208 w 234859"/>
                  <a:gd name="connsiteY1062" fmla="*/ 455661 h 462259"/>
                  <a:gd name="connsiteX1063" fmla="*/ 50865 w 234859"/>
                  <a:gd name="connsiteY1063" fmla="*/ 454195 h 462259"/>
                  <a:gd name="connsiteX1064" fmla="*/ 50705 w 234859"/>
                  <a:gd name="connsiteY1064" fmla="*/ 453531 h 462259"/>
                  <a:gd name="connsiteX1065" fmla="*/ 50591 w 234859"/>
                  <a:gd name="connsiteY1065" fmla="*/ 452798 h 462259"/>
                  <a:gd name="connsiteX1066" fmla="*/ 50134 w 234859"/>
                  <a:gd name="connsiteY1066" fmla="*/ 449867 h 462259"/>
                  <a:gd name="connsiteX1067" fmla="*/ 49631 w 234859"/>
                  <a:gd name="connsiteY1067" fmla="*/ 444049 h 462259"/>
                  <a:gd name="connsiteX1068" fmla="*/ 49699 w 234859"/>
                  <a:gd name="connsiteY1068" fmla="*/ 438347 h 462259"/>
                  <a:gd name="connsiteX1069" fmla="*/ 49974 w 234859"/>
                  <a:gd name="connsiteY1069" fmla="*/ 435324 h 462259"/>
                  <a:gd name="connsiteX1070" fmla="*/ 50088 w 234859"/>
                  <a:gd name="connsiteY1070" fmla="*/ 433812 h 462259"/>
                  <a:gd name="connsiteX1071" fmla="*/ 50134 w 234859"/>
                  <a:gd name="connsiteY1071" fmla="*/ 433080 h 462259"/>
                  <a:gd name="connsiteX1072" fmla="*/ 50134 w 234859"/>
                  <a:gd name="connsiteY1072" fmla="*/ 432896 h 462259"/>
                  <a:gd name="connsiteX1073" fmla="*/ 50134 w 234859"/>
                  <a:gd name="connsiteY1073" fmla="*/ 433080 h 462259"/>
                  <a:gd name="connsiteX1074" fmla="*/ 50134 w 234859"/>
                  <a:gd name="connsiteY1074" fmla="*/ 433011 h 462259"/>
                  <a:gd name="connsiteX1075" fmla="*/ 50179 w 234859"/>
                  <a:gd name="connsiteY1075" fmla="*/ 432919 h 462259"/>
                  <a:gd name="connsiteX1076" fmla="*/ 50248 w 234859"/>
                  <a:gd name="connsiteY1076" fmla="*/ 432576 h 462259"/>
                  <a:gd name="connsiteX1077" fmla="*/ 51483 w 234859"/>
                  <a:gd name="connsiteY1077" fmla="*/ 427240 h 462259"/>
                  <a:gd name="connsiteX1078" fmla="*/ 53472 w 234859"/>
                  <a:gd name="connsiteY1078" fmla="*/ 421560 h 462259"/>
                  <a:gd name="connsiteX1079" fmla="*/ 53724 w 234859"/>
                  <a:gd name="connsiteY1079" fmla="*/ 420850 h 462259"/>
                  <a:gd name="connsiteX1080" fmla="*/ 53770 w 234859"/>
                  <a:gd name="connsiteY1080" fmla="*/ 420690 h 462259"/>
                  <a:gd name="connsiteX1081" fmla="*/ 53838 w 234859"/>
                  <a:gd name="connsiteY1081" fmla="*/ 420530 h 462259"/>
                  <a:gd name="connsiteX1082" fmla="*/ 54479 w 234859"/>
                  <a:gd name="connsiteY1082" fmla="*/ 419178 h 462259"/>
                  <a:gd name="connsiteX1083" fmla="*/ 55142 w 234859"/>
                  <a:gd name="connsiteY1083" fmla="*/ 417804 h 462259"/>
                  <a:gd name="connsiteX1084" fmla="*/ 55302 w 234859"/>
                  <a:gd name="connsiteY1084" fmla="*/ 417438 h 462259"/>
                  <a:gd name="connsiteX1085" fmla="*/ 55302 w 234859"/>
                  <a:gd name="connsiteY1085" fmla="*/ 417369 h 462259"/>
                  <a:gd name="connsiteX1086" fmla="*/ 55347 w 234859"/>
                  <a:gd name="connsiteY1086" fmla="*/ 417369 h 462259"/>
                  <a:gd name="connsiteX1087" fmla="*/ 55302 w 234859"/>
                  <a:gd name="connsiteY1087" fmla="*/ 417506 h 462259"/>
                  <a:gd name="connsiteX1088" fmla="*/ 55370 w 234859"/>
                  <a:gd name="connsiteY1088" fmla="*/ 417392 h 462259"/>
                  <a:gd name="connsiteX1089" fmla="*/ 55370 w 234859"/>
                  <a:gd name="connsiteY1089" fmla="*/ 417369 h 462259"/>
                  <a:gd name="connsiteX1090" fmla="*/ 55370 w 234859"/>
                  <a:gd name="connsiteY1090" fmla="*/ 417323 h 462259"/>
                  <a:gd name="connsiteX1091" fmla="*/ 55416 w 234859"/>
                  <a:gd name="connsiteY1091" fmla="*/ 417254 h 462259"/>
                  <a:gd name="connsiteX1092" fmla="*/ 55416 w 234859"/>
                  <a:gd name="connsiteY1092" fmla="*/ 417254 h 462259"/>
                  <a:gd name="connsiteX1093" fmla="*/ 55416 w 234859"/>
                  <a:gd name="connsiteY1093" fmla="*/ 417254 h 462259"/>
                  <a:gd name="connsiteX1094" fmla="*/ 55347 w 234859"/>
                  <a:gd name="connsiteY1094" fmla="*/ 417369 h 462259"/>
                  <a:gd name="connsiteX1095" fmla="*/ 55347 w 234859"/>
                  <a:gd name="connsiteY1095" fmla="*/ 417369 h 462259"/>
                  <a:gd name="connsiteX1096" fmla="*/ 55393 w 234859"/>
                  <a:gd name="connsiteY1096" fmla="*/ 417278 h 462259"/>
                  <a:gd name="connsiteX1097" fmla="*/ 55439 w 234859"/>
                  <a:gd name="connsiteY1097" fmla="*/ 417186 h 462259"/>
                  <a:gd name="connsiteX1098" fmla="*/ 55439 w 234859"/>
                  <a:gd name="connsiteY1098" fmla="*/ 417186 h 462259"/>
                  <a:gd name="connsiteX1099" fmla="*/ 55485 w 234859"/>
                  <a:gd name="connsiteY1099" fmla="*/ 417186 h 462259"/>
                  <a:gd name="connsiteX1100" fmla="*/ 55485 w 234859"/>
                  <a:gd name="connsiteY1100" fmla="*/ 417117 h 462259"/>
                  <a:gd name="connsiteX1101" fmla="*/ 55508 w 234859"/>
                  <a:gd name="connsiteY1101" fmla="*/ 417117 h 462259"/>
                  <a:gd name="connsiteX1102" fmla="*/ 55576 w 234859"/>
                  <a:gd name="connsiteY1102" fmla="*/ 417003 h 462259"/>
                  <a:gd name="connsiteX1103" fmla="*/ 57109 w 234859"/>
                  <a:gd name="connsiteY1103" fmla="*/ 414415 h 462259"/>
                  <a:gd name="connsiteX1104" fmla="*/ 57154 w 234859"/>
                  <a:gd name="connsiteY1104" fmla="*/ 414323 h 462259"/>
                  <a:gd name="connsiteX1105" fmla="*/ 57246 w 234859"/>
                  <a:gd name="connsiteY1105" fmla="*/ 414117 h 462259"/>
                  <a:gd name="connsiteX1106" fmla="*/ 57268 w 234859"/>
                  <a:gd name="connsiteY1106" fmla="*/ 414117 h 462259"/>
                  <a:gd name="connsiteX1107" fmla="*/ 57360 w 234859"/>
                  <a:gd name="connsiteY1107" fmla="*/ 413957 h 462259"/>
                  <a:gd name="connsiteX1108" fmla="*/ 57520 w 234859"/>
                  <a:gd name="connsiteY1108" fmla="*/ 413728 h 462259"/>
                  <a:gd name="connsiteX1109" fmla="*/ 57840 w 234859"/>
                  <a:gd name="connsiteY1109" fmla="*/ 413247 h 462259"/>
                  <a:gd name="connsiteX1110" fmla="*/ 58618 w 234859"/>
                  <a:gd name="connsiteY1110" fmla="*/ 412148 h 462259"/>
                  <a:gd name="connsiteX1111" fmla="*/ 59052 w 234859"/>
                  <a:gd name="connsiteY1111" fmla="*/ 411529 h 462259"/>
                  <a:gd name="connsiteX1112" fmla="*/ 59167 w 234859"/>
                  <a:gd name="connsiteY1112" fmla="*/ 411369 h 462259"/>
                  <a:gd name="connsiteX1113" fmla="*/ 59121 w 234859"/>
                  <a:gd name="connsiteY1113" fmla="*/ 411461 h 462259"/>
                  <a:gd name="connsiteX1114" fmla="*/ 59121 w 234859"/>
                  <a:gd name="connsiteY1114" fmla="*/ 411415 h 462259"/>
                  <a:gd name="connsiteX1115" fmla="*/ 59212 w 234859"/>
                  <a:gd name="connsiteY1115" fmla="*/ 411346 h 462259"/>
                  <a:gd name="connsiteX1116" fmla="*/ 59441 w 234859"/>
                  <a:gd name="connsiteY1116" fmla="*/ 411071 h 462259"/>
                  <a:gd name="connsiteX1117" fmla="*/ 60356 w 234859"/>
                  <a:gd name="connsiteY1117" fmla="*/ 409857 h 462259"/>
                  <a:gd name="connsiteX1118" fmla="*/ 61270 w 234859"/>
                  <a:gd name="connsiteY1118" fmla="*/ 408666 h 462259"/>
                  <a:gd name="connsiteX1119" fmla="*/ 61385 w 234859"/>
                  <a:gd name="connsiteY1119" fmla="*/ 408529 h 462259"/>
                  <a:gd name="connsiteX1120" fmla="*/ 61453 w 234859"/>
                  <a:gd name="connsiteY1120" fmla="*/ 408437 h 462259"/>
                  <a:gd name="connsiteX1121" fmla="*/ 61316 w 234859"/>
                  <a:gd name="connsiteY1121" fmla="*/ 408666 h 462259"/>
                  <a:gd name="connsiteX1122" fmla="*/ 61339 w 234859"/>
                  <a:gd name="connsiteY1122" fmla="*/ 408666 h 462259"/>
                  <a:gd name="connsiteX1123" fmla="*/ 61568 w 234859"/>
                  <a:gd name="connsiteY1123" fmla="*/ 408392 h 462259"/>
                  <a:gd name="connsiteX1124" fmla="*/ 62025 w 234859"/>
                  <a:gd name="connsiteY1124" fmla="*/ 407911 h 462259"/>
                  <a:gd name="connsiteX1125" fmla="*/ 63854 w 234859"/>
                  <a:gd name="connsiteY1125" fmla="*/ 405964 h 462259"/>
                  <a:gd name="connsiteX1126" fmla="*/ 65889 w 234859"/>
                  <a:gd name="connsiteY1126" fmla="*/ 404178 h 462259"/>
                  <a:gd name="connsiteX1127" fmla="*/ 67948 w 234859"/>
                  <a:gd name="connsiteY1127" fmla="*/ 402529 h 462259"/>
                  <a:gd name="connsiteX1128" fmla="*/ 70189 w 234859"/>
                  <a:gd name="connsiteY1128" fmla="*/ 400949 h 462259"/>
                  <a:gd name="connsiteX1129" fmla="*/ 72567 w 234859"/>
                  <a:gd name="connsiteY1129" fmla="*/ 399391 h 462259"/>
                  <a:gd name="connsiteX1130" fmla="*/ 74945 w 234859"/>
                  <a:gd name="connsiteY1130" fmla="*/ 398017 h 462259"/>
                  <a:gd name="connsiteX1131" fmla="*/ 79931 w 234859"/>
                  <a:gd name="connsiteY1131" fmla="*/ 395498 h 462259"/>
                  <a:gd name="connsiteX1132" fmla="*/ 88186 w 234859"/>
                  <a:gd name="connsiteY1132" fmla="*/ 392017 h 462259"/>
                  <a:gd name="connsiteX1133" fmla="*/ 88117 w 234859"/>
                  <a:gd name="connsiteY1133" fmla="*/ 392841 h 462259"/>
                  <a:gd name="connsiteX1134" fmla="*/ 88117 w 234859"/>
                  <a:gd name="connsiteY1134" fmla="*/ 393070 h 462259"/>
                  <a:gd name="connsiteX1135" fmla="*/ 88094 w 234859"/>
                  <a:gd name="connsiteY1135" fmla="*/ 393070 h 462259"/>
                  <a:gd name="connsiteX1136" fmla="*/ 88094 w 234859"/>
                  <a:gd name="connsiteY1136" fmla="*/ 393070 h 462259"/>
                  <a:gd name="connsiteX1137" fmla="*/ 88094 w 234859"/>
                  <a:gd name="connsiteY1137" fmla="*/ 393528 h 462259"/>
                  <a:gd name="connsiteX1138" fmla="*/ 88094 w 234859"/>
                  <a:gd name="connsiteY1138" fmla="*/ 394009 h 462259"/>
                  <a:gd name="connsiteX1139" fmla="*/ 88094 w 234859"/>
                  <a:gd name="connsiteY1139" fmla="*/ 394971 h 462259"/>
                  <a:gd name="connsiteX1140" fmla="*/ 88140 w 234859"/>
                  <a:gd name="connsiteY1140" fmla="*/ 396895 h 462259"/>
                  <a:gd name="connsiteX1141" fmla="*/ 88506 w 234859"/>
                  <a:gd name="connsiteY1141" fmla="*/ 400307 h 462259"/>
                  <a:gd name="connsiteX1142" fmla="*/ 88597 w 234859"/>
                  <a:gd name="connsiteY1142" fmla="*/ 401155 h 462259"/>
                  <a:gd name="connsiteX1143" fmla="*/ 88643 w 234859"/>
                  <a:gd name="connsiteY1143" fmla="*/ 401544 h 462259"/>
                  <a:gd name="connsiteX1144" fmla="*/ 88689 w 234859"/>
                  <a:gd name="connsiteY1144" fmla="*/ 401750 h 462259"/>
                  <a:gd name="connsiteX1145" fmla="*/ 88757 w 234859"/>
                  <a:gd name="connsiteY1145" fmla="*/ 402208 h 462259"/>
                  <a:gd name="connsiteX1146" fmla="*/ 89100 w 234859"/>
                  <a:gd name="connsiteY1146" fmla="*/ 403995 h 462259"/>
                  <a:gd name="connsiteX1147" fmla="*/ 89443 w 234859"/>
                  <a:gd name="connsiteY1147" fmla="*/ 405758 h 462259"/>
                  <a:gd name="connsiteX1148" fmla="*/ 89855 w 234859"/>
                  <a:gd name="connsiteY1148" fmla="*/ 407407 h 462259"/>
                  <a:gd name="connsiteX1149" fmla="*/ 90267 w 234859"/>
                  <a:gd name="connsiteY1149" fmla="*/ 409033 h 462259"/>
                  <a:gd name="connsiteX1150" fmla="*/ 90518 w 234859"/>
                  <a:gd name="connsiteY1150" fmla="*/ 409972 h 462259"/>
                  <a:gd name="connsiteX1151" fmla="*/ 90770 w 234859"/>
                  <a:gd name="connsiteY1151" fmla="*/ 410819 h 462259"/>
                  <a:gd name="connsiteX1152" fmla="*/ 92759 w 234859"/>
                  <a:gd name="connsiteY1152" fmla="*/ 417254 h 462259"/>
                  <a:gd name="connsiteX1153" fmla="*/ 93834 w 234859"/>
                  <a:gd name="connsiteY1153" fmla="*/ 420530 h 462259"/>
                  <a:gd name="connsiteX1154" fmla="*/ 94932 w 234859"/>
                  <a:gd name="connsiteY1154" fmla="*/ 423713 h 462259"/>
                  <a:gd name="connsiteX1155" fmla="*/ 95480 w 234859"/>
                  <a:gd name="connsiteY1155" fmla="*/ 425339 h 462259"/>
                  <a:gd name="connsiteX1156" fmla="*/ 95480 w 234859"/>
                  <a:gd name="connsiteY1156" fmla="*/ 425339 h 462259"/>
                  <a:gd name="connsiteX1157" fmla="*/ 96144 w 234859"/>
                  <a:gd name="connsiteY1157" fmla="*/ 428385 h 462259"/>
                  <a:gd name="connsiteX1158" fmla="*/ 96647 w 234859"/>
                  <a:gd name="connsiteY1158" fmla="*/ 429140 h 462259"/>
                  <a:gd name="connsiteX1159" fmla="*/ 96875 w 234859"/>
                  <a:gd name="connsiteY1159" fmla="*/ 429988 h 462259"/>
                  <a:gd name="connsiteX1160" fmla="*/ 97653 w 234859"/>
                  <a:gd name="connsiteY1160" fmla="*/ 433194 h 462259"/>
                  <a:gd name="connsiteX1161" fmla="*/ 98110 w 234859"/>
                  <a:gd name="connsiteY1161" fmla="*/ 436332 h 462259"/>
                  <a:gd name="connsiteX1162" fmla="*/ 98110 w 234859"/>
                  <a:gd name="connsiteY1162" fmla="*/ 436194 h 462259"/>
                  <a:gd name="connsiteX1163" fmla="*/ 98362 w 234859"/>
                  <a:gd name="connsiteY1163" fmla="*/ 443385 h 462259"/>
                  <a:gd name="connsiteX1164" fmla="*/ 98362 w 234859"/>
                  <a:gd name="connsiteY1164" fmla="*/ 443523 h 462259"/>
                  <a:gd name="connsiteX1165" fmla="*/ 98819 w 234859"/>
                  <a:gd name="connsiteY1165" fmla="*/ 446981 h 462259"/>
                  <a:gd name="connsiteX1166" fmla="*/ 99116 w 234859"/>
                  <a:gd name="connsiteY1166" fmla="*/ 448653 h 462259"/>
                  <a:gd name="connsiteX1167" fmla="*/ 99277 w 234859"/>
                  <a:gd name="connsiteY1167" fmla="*/ 449500 h 462259"/>
                  <a:gd name="connsiteX1168" fmla="*/ 99368 w 234859"/>
                  <a:gd name="connsiteY1168" fmla="*/ 450050 h 462259"/>
                  <a:gd name="connsiteX1169" fmla="*/ 99459 w 234859"/>
                  <a:gd name="connsiteY1169" fmla="*/ 450439 h 462259"/>
                  <a:gd name="connsiteX1170" fmla="*/ 99894 w 234859"/>
                  <a:gd name="connsiteY1170" fmla="*/ 452088 h 462259"/>
                  <a:gd name="connsiteX1171" fmla="*/ 100145 w 234859"/>
                  <a:gd name="connsiteY1171" fmla="*/ 452935 h 462259"/>
                  <a:gd name="connsiteX1172" fmla="*/ 100443 w 234859"/>
                  <a:gd name="connsiteY1172" fmla="*/ 453737 h 462259"/>
                  <a:gd name="connsiteX1173" fmla="*/ 101060 w 234859"/>
                  <a:gd name="connsiteY1173" fmla="*/ 455386 h 462259"/>
                  <a:gd name="connsiteX1174" fmla="*/ 101769 w 234859"/>
                  <a:gd name="connsiteY1174" fmla="*/ 457012 h 462259"/>
                  <a:gd name="connsiteX1175" fmla="*/ 101769 w 234859"/>
                  <a:gd name="connsiteY1175" fmla="*/ 457012 h 462259"/>
                  <a:gd name="connsiteX1176" fmla="*/ 102226 w 234859"/>
                  <a:gd name="connsiteY1176" fmla="*/ 457859 h 462259"/>
                  <a:gd name="connsiteX1177" fmla="*/ 102455 w 234859"/>
                  <a:gd name="connsiteY1177" fmla="*/ 458271 h 462259"/>
                  <a:gd name="connsiteX1178" fmla="*/ 102638 w 234859"/>
                  <a:gd name="connsiteY1178" fmla="*/ 458569 h 462259"/>
                  <a:gd name="connsiteX1179" fmla="*/ 102752 w 234859"/>
                  <a:gd name="connsiteY1179" fmla="*/ 458775 h 462259"/>
                  <a:gd name="connsiteX1180" fmla="*/ 103324 w 234859"/>
                  <a:gd name="connsiteY1180" fmla="*/ 459600 h 462259"/>
                  <a:gd name="connsiteX1181" fmla="*/ 103941 w 234859"/>
                  <a:gd name="connsiteY1181" fmla="*/ 460355 h 462259"/>
                  <a:gd name="connsiteX1182" fmla="*/ 104490 w 234859"/>
                  <a:gd name="connsiteY1182" fmla="*/ 460539 h 462259"/>
                  <a:gd name="connsiteX1183" fmla="*/ 104948 w 234859"/>
                  <a:gd name="connsiteY1183" fmla="*/ 459875 h 462259"/>
                  <a:gd name="connsiteX1184" fmla="*/ 104948 w 234859"/>
                  <a:gd name="connsiteY1184" fmla="*/ 459760 h 462259"/>
                  <a:gd name="connsiteX1185" fmla="*/ 104765 w 234859"/>
                  <a:gd name="connsiteY1185" fmla="*/ 458981 h 462259"/>
                  <a:gd name="connsiteX1186" fmla="*/ 104765 w 234859"/>
                  <a:gd name="connsiteY1186" fmla="*/ 458775 h 462259"/>
                  <a:gd name="connsiteX1187" fmla="*/ 104719 w 234859"/>
                  <a:gd name="connsiteY1187" fmla="*/ 458729 h 462259"/>
                  <a:gd name="connsiteX1188" fmla="*/ 104765 w 234859"/>
                  <a:gd name="connsiteY1188" fmla="*/ 458844 h 462259"/>
                  <a:gd name="connsiteX1189" fmla="*/ 104765 w 234859"/>
                  <a:gd name="connsiteY1189" fmla="*/ 458844 h 462259"/>
                  <a:gd name="connsiteX1190" fmla="*/ 104765 w 234859"/>
                  <a:gd name="connsiteY1190" fmla="*/ 458706 h 462259"/>
                  <a:gd name="connsiteX1191" fmla="*/ 104719 w 234859"/>
                  <a:gd name="connsiteY1191" fmla="*/ 458317 h 462259"/>
                  <a:gd name="connsiteX1192" fmla="*/ 104582 w 234859"/>
                  <a:gd name="connsiteY1192" fmla="*/ 456783 h 462259"/>
                  <a:gd name="connsiteX1193" fmla="*/ 104536 w 234859"/>
                  <a:gd name="connsiteY1193" fmla="*/ 456393 h 462259"/>
                  <a:gd name="connsiteX1194" fmla="*/ 104536 w 234859"/>
                  <a:gd name="connsiteY1194" fmla="*/ 456210 h 462259"/>
                  <a:gd name="connsiteX1195" fmla="*/ 104513 w 234859"/>
                  <a:gd name="connsiteY1195" fmla="*/ 456119 h 462259"/>
                  <a:gd name="connsiteX1196" fmla="*/ 104513 w 234859"/>
                  <a:gd name="connsiteY1196" fmla="*/ 456073 h 462259"/>
                  <a:gd name="connsiteX1197" fmla="*/ 104513 w 234859"/>
                  <a:gd name="connsiteY1197" fmla="*/ 456050 h 462259"/>
                  <a:gd name="connsiteX1198" fmla="*/ 104513 w 234859"/>
                  <a:gd name="connsiteY1198" fmla="*/ 456050 h 462259"/>
                  <a:gd name="connsiteX1199" fmla="*/ 104536 w 234859"/>
                  <a:gd name="connsiteY1199" fmla="*/ 456141 h 462259"/>
                  <a:gd name="connsiteX1200" fmla="*/ 104536 w 234859"/>
                  <a:gd name="connsiteY1200" fmla="*/ 456141 h 462259"/>
                  <a:gd name="connsiteX1201" fmla="*/ 104536 w 234859"/>
                  <a:gd name="connsiteY1201" fmla="*/ 455386 h 462259"/>
                  <a:gd name="connsiteX1202" fmla="*/ 104536 w 234859"/>
                  <a:gd name="connsiteY1202" fmla="*/ 453828 h 462259"/>
                  <a:gd name="connsiteX1203" fmla="*/ 104582 w 234859"/>
                  <a:gd name="connsiteY1203" fmla="*/ 452271 h 462259"/>
                  <a:gd name="connsiteX1204" fmla="*/ 104582 w 234859"/>
                  <a:gd name="connsiteY1204" fmla="*/ 451790 h 462259"/>
                  <a:gd name="connsiteX1205" fmla="*/ 104582 w 234859"/>
                  <a:gd name="connsiteY1205" fmla="*/ 451790 h 462259"/>
                  <a:gd name="connsiteX1206" fmla="*/ 104605 w 234859"/>
                  <a:gd name="connsiteY1206" fmla="*/ 451996 h 462259"/>
                  <a:gd name="connsiteX1207" fmla="*/ 104605 w 234859"/>
                  <a:gd name="connsiteY1207" fmla="*/ 451996 h 462259"/>
                  <a:gd name="connsiteX1208" fmla="*/ 104605 w 234859"/>
                  <a:gd name="connsiteY1208" fmla="*/ 451973 h 462259"/>
                  <a:gd name="connsiteX1209" fmla="*/ 104605 w 234859"/>
                  <a:gd name="connsiteY1209" fmla="*/ 451905 h 462259"/>
                  <a:gd name="connsiteX1210" fmla="*/ 104627 w 234859"/>
                  <a:gd name="connsiteY1210" fmla="*/ 451722 h 462259"/>
                  <a:gd name="connsiteX1211" fmla="*/ 104696 w 234859"/>
                  <a:gd name="connsiteY1211" fmla="*/ 450943 h 462259"/>
                  <a:gd name="connsiteX1212" fmla="*/ 104856 w 234859"/>
                  <a:gd name="connsiteY1212" fmla="*/ 449408 h 462259"/>
                  <a:gd name="connsiteX1213" fmla="*/ 104948 w 234859"/>
                  <a:gd name="connsiteY1213" fmla="*/ 448744 h 462259"/>
                  <a:gd name="connsiteX1214" fmla="*/ 104993 w 234859"/>
                  <a:gd name="connsiteY1214" fmla="*/ 447989 h 462259"/>
                  <a:gd name="connsiteX1215" fmla="*/ 104993 w 234859"/>
                  <a:gd name="connsiteY1215" fmla="*/ 448172 h 462259"/>
                  <a:gd name="connsiteX1216" fmla="*/ 105771 w 234859"/>
                  <a:gd name="connsiteY1216" fmla="*/ 443523 h 462259"/>
                  <a:gd name="connsiteX1217" fmla="*/ 105771 w 234859"/>
                  <a:gd name="connsiteY1217" fmla="*/ 443775 h 462259"/>
                  <a:gd name="connsiteX1218" fmla="*/ 106686 w 234859"/>
                  <a:gd name="connsiteY1218" fmla="*/ 439446 h 462259"/>
                  <a:gd name="connsiteX1219" fmla="*/ 107234 w 234859"/>
                  <a:gd name="connsiteY1219" fmla="*/ 439904 h 462259"/>
                  <a:gd name="connsiteX1220" fmla="*/ 108538 w 234859"/>
                  <a:gd name="connsiteY1220" fmla="*/ 440981 h 462259"/>
                  <a:gd name="connsiteX1221" fmla="*/ 109773 w 234859"/>
                  <a:gd name="connsiteY1221" fmla="*/ 442011 h 462259"/>
                  <a:gd name="connsiteX1222" fmla="*/ 111099 w 234859"/>
                  <a:gd name="connsiteY1222" fmla="*/ 443065 h 462259"/>
                  <a:gd name="connsiteX1223" fmla="*/ 112494 w 234859"/>
                  <a:gd name="connsiteY1223" fmla="*/ 444164 h 462259"/>
                  <a:gd name="connsiteX1224" fmla="*/ 113843 w 234859"/>
                  <a:gd name="connsiteY1224" fmla="*/ 445194 h 462259"/>
                  <a:gd name="connsiteX1225" fmla="*/ 116564 w 234859"/>
                  <a:gd name="connsiteY1225" fmla="*/ 447210 h 462259"/>
                  <a:gd name="connsiteX1226" fmla="*/ 116633 w 234859"/>
                  <a:gd name="connsiteY1226" fmla="*/ 447256 h 462259"/>
                  <a:gd name="connsiteX1227" fmla="*/ 117411 w 234859"/>
                  <a:gd name="connsiteY1227" fmla="*/ 447027 h 462259"/>
                  <a:gd name="connsiteX1228" fmla="*/ 117571 w 234859"/>
                  <a:gd name="connsiteY1228" fmla="*/ 446775 h 462259"/>
                  <a:gd name="connsiteX1229" fmla="*/ 118074 w 234859"/>
                  <a:gd name="connsiteY1229" fmla="*/ 445836 h 462259"/>
                  <a:gd name="connsiteX1230" fmla="*/ 118165 w 234859"/>
                  <a:gd name="connsiteY1230" fmla="*/ 445607 h 462259"/>
                  <a:gd name="connsiteX1231" fmla="*/ 118211 w 234859"/>
                  <a:gd name="connsiteY1231" fmla="*/ 445492 h 462259"/>
                  <a:gd name="connsiteX1232" fmla="*/ 118211 w 234859"/>
                  <a:gd name="connsiteY1232" fmla="*/ 445492 h 462259"/>
                  <a:gd name="connsiteX1233" fmla="*/ 118211 w 234859"/>
                  <a:gd name="connsiteY1233" fmla="*/ 445492 h 462259"/>
                  <a:gd name="connsiteX1234" fmla="*/ 118165 w 234859"/>
                  <a:gd name="connsiteY1234" fmla="*/ 445286 h 462259"/>
                  <a:gd name="connsiteX1235" fmla="*/ 118165 w 234859"/>
                  <a:gd name="connsiteY1235" fmla="*/ 445240 h 462259"/>
                  <a:gd name="connsiteX1236" fmla="*/ 118188 w 234859"/>
                  <a:gd name="connsiteY1236" fmla="*/ 445172 h 462259"/>
                  <a:gd name="connsiteX1237" fmla="*/ 118348 w 234859"/>
                  <a:gd name="connsiteY1237" fmla="*/ 444668 h 462259"/>
                  <a:gd name="connsiteX1238" fmla="*/ 118600 w 234859"/>
                  <a:gd name="connsiteY1238" fmla="*/ 443706 h 462259"/>
                  <a:gd name="connsiteX1239" fmla="*/ 118600 w 234859"/>
                  <a:gd name="connsiteY1239" fmla="*/ 443706 h 462259"/>
                  <a:gd name="connsiteX1240" fmla="*/ 118531 w 234859"/>
                  <a:gd name="connsiteY1240" fmla="*/ 443431 h 462259"/>
                  <a:gd name="connsiteX1241" fmla="*/ 118531 w 234859"/>
                  <a:gd name="connsiteY1241" fmla="*/ 443431 h 462259"/>
                  <a:gd name="connsiteX1242" fmla="*/ 118531 w 234859"/>
                  <a:gd name="connsiteY1242" fmla="*/ 443385 h 462259"/>
                  <a:gd name="connsiteX1243" fmla="*/ 118531 w 234859"/>
                  <a:gd name="connsiteY1243" fmla="*/ 443317 h 462259"/>
                  <a:gd name="connsiteX1244" fmla="*/ 118554 w 234859"/>
                  <a:gd name="connsiteY1244" fmla="*/ 443202 h 462259"/>
                  <a:gd name="connsiteX1245" fmla="*/ 118554 w 234859"/>
                  <a:gd name="connsiteY1245" fmla="*/ 442973 h 462259"/>
                  <a:gd name="connsiteX1246" fmla="*/ 118668 w 234859"/>
                  <a:gd name="connsiteY1246" fmla="*/ 442492 h 462259"/>
                  <a:gd name="connsiteX1247" fmla="*/ 118760 w 234859"/>
                  <a:gd name="connsiteY1247" fmla="*/ 441530 h 462259"/>
                  <a:gd name="connsiteX1248" fmla="*/ 118760 w 234859"/>
                  <a:gd name="connsiteY1248" fmla="*/ 441462 h 462259"/>
                  <a:gd name="connsiteX1249" fmla="*/ 118760 w 234859"/>
                  <a:gd name="connsiteY1249" fmla="*/ 441439 h 462259"/>
                  <a:gd name="connsiteX1250" fmla="*/ 118691 w 234859"/>
                  <a:gd name="connsiteY1250" fmla="*/ 441279 h 462259"/>
                  <a:gd name="connsiteX1251" fmla="*/ 118691 w 234859"/>
                  <a:gd name="connsiteY1251" fmla="*/ 441279 h 462259"/>
                  <a:gd name="connsiteX1252" fmla="*/ 118691 w 234859"/>
                  <a:gd name="connsiteY1252" fmla="*/ 440866 h 462259"/>
                  <a:gd name="connsiteX1253" fmla="*/ 118691 w 234859"/>
                  <a:gd name="connsiteY1253" fmla="*/ 440408 h 462259"/>
                  <a:gd name="connsiteX1254" fmla="*/ 118668 w 234859"/>
                  <a:gd name="connsiteY1254" fmla="*/ 439469 h 462259"/>
                  <a:gd name="connsiteX1255" fmla="*/ 118668 w 234859"/>
                  <a:gd name="connsiteY1255" fmla="*/ 439011 h 462259"/>
                  <a:gd name="connsiteX1256" fmla="*/ 118646 w 234859"/>
                  <a:gd name="connsiteY1256" fmla="*/ 438988 h 462259"/>
                  <a:gd name="connsiteX1257" fmla="*/ 118554 w 234859"/>
                  <a:gd name="connsiteY1257" fmla="*/ 438782 h 462259"/>
                  <a:gd name="connsiteX1258" fmla="*/ 118554 w 234859"/>
                  <a:gd name="connsiteY1258" fmla="*/ 438782 h 462259"/>
                  <a:gd name="connsiteX1259" fmla="*/ 118554 w 234859"/>
                  <a:gd name="connsiteY1259" fmla="*/ 438736 h 462259"/>
                  <a:gd name="connsiteX1260" fmla="*/ 118554 w 234859"/>
                  <a:gd name="connsiteY1260" fmla="*/ 438690 h 462259"/>
                  <a:gd name="connsiteX1261" fmla="*/ 118531 w 234859"/>
                  <a:gd name="connsiteY1261" fmla="*/ 438576 h 462259"/>
                  <a:gd name="connsiteX1262" fmla="*/ 118485 w 234859"/>
                  <a:gd name="connsiteY1262" fmla="*/ 438370 h 462259"/>
                  <a:gd name="connsiteX1263" fmla="*/ 118142 w 234859"/>
                  <a:gd name="connsiteY1263" fmla="*/ 436606 h 462259"/>
                  <a:gd name="connsiteX1264" fmla="*/ 118142 w 234859"/>
                  <a:gd name="connsiteY1264" fmla="*/ 436492 h 462259"/>
                  <a:gd name="connsiteX1265" fmla="*/ 118120 w 234859"/>
                  <a:gd name="connsiteY1265" fmla="*/ 436446 h 462259"/>
                  <a:gd name="connsiteX1266" fmla="*/ 118120 w 234859"/>
                  <a:gd name="connsiteY1266" fmla="*/ 436446 h 462259"/>
                  <a:gd name="connsiteX1267" fmla="*/ 117799 w 234859"/>
                  <a:gd name="connsiteY1267" fmla="*/ 435850 h 462259"/>
                  <a:gd name="connsiteX1268" fmla="*/ 117799 w 234859"/>
                  <a:gd name="connsiteY1268" fmla="*/ 435850 h 462259"/>
                  <a:gd name="connsiteX1269" fmla="*/ 117731 w 234859"/>
                  <a:gd name="connsiteY1269" fmla="*/ 435622 h 462259"/>
                  <a:gd name="connsiteX1270" fmla="*/ 117571 w 234859"/>
                  <a:gd name="connsiteY1270" fmla="*/ 435187 h 462259"/>
                  <a:gd name="connsiteX1271" fmla="*/ 117273 w 234859"/>
                  <a:gd name="connsiteY1271" fmla="*/ 434339 h 462259"/>
                  <a:gd name="connsiteX1272" fmla="*/ 116953 w 234859"/>
                  <a:gd name="connsiteY1272" fmla="*/ 433492 h 462259"/>
                  <a:gd name="connsiteX1273" fmla="*/ 116953 w 234859"/>
                  <a:gd name="connsiteY1273" fmla="*/ 433446 h 462259"/>
                  <a:gd name="connsiteX1274" fmla="*/ 116907 w 234859"/>
                  <a:gd name="connsiteY1274" fmla="*/ 433423 h 462259"/>
                  <a:gd name="connsiteX1275" fmla="*/ 116907 w 234859"/>
                  <a:gd name="connsiteY1275" fmla="*/ 433423 h 462259"/>
                  <a:gd name="connsiteX1276" fmla="*/ 116725 w 234859"/>
                  <a:gd name="connsiteY1276" fmla="*/ 433148 h 462259"/>
                  <a:gd name="connsiteX1277" fmla="*/ 116725 w 234859"/>
                  <a:gd name="connsiteY1277" fmla="*/ 433148 h 462259"/>
                  <a:gd name="connsiteX1278" fmla="*/ 116656 w 234859"/>
                  <a:gd name="connsiteY1278" fmla="*/ 433034 h 462259"/>
                  <a:gd name="connsiteX1279" fmla="*/ 116564 w 234859"/>
                  <a:gd name="connsiteY1279" fmla="*/ 432850 h 462259"/>
                  <a:gd name="connsiteX1280" fmla="*/ 116359 w 234859"/>
                  <a:gd name="connsiteY1280" fmla="*/ 432438 h 462259"/>
                  <a:gd name="connsiteX1281" fmla="*/ 115490 w 234859"/>
                  <a:gd name="connsiteY1281" fmla="*/ 430927 h 462259"/>
                  <a:gd name="connsiteX1282" fmla="*/ 115490 w 234859"/>
                  <a:gd name="connsiteY1282" fmla="*/ 430881 h 462259"/>
                  <a:gd name="connsiteX1283" fmla="*/ 115467 w 234859"/>
                  <a:gd name="connsiteY1283" fmla="*/ 430881 h 462259"/>
                  <a:gd name="connsiteX1284" fmla="*/ 115032 w 234859"/>
                  <a:gd name="connsiteY1284" fmla="*/ 430400 h 462259"/>
                  <a:gd name="connsiteX1285" fmla="*/ 115032 w 234859"/>
                  <a:gd name="connsiteY1285" fmla="*/ 430400 h 462259"/>
                  <a:gd name="connsiteX1286" fmla="*/ 115032 w 234859"/>
                  <a:gd name="connsiteY1286" fmla="*/ 430377 h 462259"/>
                  <a:gd name="connsiteX1287" fmla="*/ 114964 w 234859"/>
                  <a:gd name="connsiteY1287" fmla="*/ 430263 h 462259"/>
                  <a:gd name="connsiteX1288" fmla="*/ 114826 w 234859"/>
                  <a:gd name="connsiteY1288" fmla="*/ 430079 h 462259"/>
                  <a:gd name="connsiteX1289" fmla="*/ 114575 w 234859"/>
                  <a:gd name="connsiteY1289" fmla="*/ 429713 h 462259"/>
                  <a:gd name="connsiteX1290" fmla="*/ 114026 w 234859"/>
                  <a:gd name="connsiteY1290" fmla="*/ 429026 h 462259"/>
                  <a:gd name="connsiteX1291" fmla="*/ 113477 w 234859"/>
                  <a:gd name="connsiteY1291" fmla="*/ 428362 h 462259"/>
                  <a:gd name="connsiteX1292" fmla="*/ 112677 w 234859"/>
                  <a:gd name="connsiteY1292" fmla="*/ 427606 h 462259"/>
                  <a:gd name="connsiteX1293" fmla="*/ 111991 w 234859"/>
                  <a:gd name="connsiteY1293" fmla="*/ 427033 h 462259"/>
                  <a:gd name="connsiteX1294" fmla="*/ 111053 w 234859"/>
                  <a:gd name="connsiteY1294" fmla="*/ 426323 h 462259"/>
                  <a:gd name="connsiteX1295" fmla="*/ 109567 w 234859"/>
                  <a:gd name="connsiteY1295" fmla="*/ 425385 h 462259"/>
                  <a:gd name="connsiteX1296" fmla="*/ 109201 w 234859"/>
                  <a:gd name="connsiteY1296" fmla="*/ 425179 h 462259"/>
                  <a:gd name="connsiteX1297" fmla="*/ 109156 w 234859"/>
                  <a:gd name="connsiteY1297" fmla="*/ 425133 h 462259"/>
                  <a:gd name="connsiteX1298" fmla="*/ 108675 w 234859"/>
                  <a:gd name="connsiteY1298" fmla="*/ 424766 h 462259"/>
                  <a:gd name="connsiteX1299" fmla="*/ 108629 w 234859"/>
                  <a:gd name="connsiteY1299" fmla="*/ 424766 h 462259"/>
                  <a:gd name="connsiteX1300" fmla="*/ 108538 w 234859"/>
                  <a:gd name="connsiteY1300" fmla="*/ 424720 h 462259"/>
                  <a:gd name="connsiteX1301" fmla="*/ 108332 w 234859"/>
                  <a:gd name="connsiteY1301" fmla="*/ 424606 h 462259"/>
                  <a:gd name="connsiteX1302" fmla="*/ 107532 w 234859"/>
                  <a:gd name="connsiteY1302" fmla="*/ 424262 h 462259"/>
                  <a:gd name="connsiteX1303" fmla="*/ 106731 w 234859"/>
                  <a:gd name="connsiteY1303" fmla="*/ 423919 h 462259"/>
                  <a:gd name="connsiteX1304" fmla="*/ 106663 w 234859"/>
                  <a:gd name="connsiteY1304" fmla="*/ 423507 h 462259"/>
                  <a:gd name="connsiteX1305" fmla="*/ 106571 w 234859"/>
                  <a:gd name="connsiteY1305" fmla="*/ 422957 h 462259"/>
                  <a:gd name="connsiteX1306" fmla="*/ 106411 w 234859"/>
                  <a:gd name="connsiteY1306" fmla="*/ 422201 h 462259"/>
                  <a:gd name="connsiteX1307" fmla="*/ 105977 w 234859"/>
                  <a:gd name="connsiteY1307" fmla="*/ 420003 h 462259"/>
                  <a:gd name="connsiteX1308" fmla="*/ 105039 w 234859"/>
                  <a:gd name="connsiteY1308" fmla="*/ 415674 h 462259"/>
                  <a:gd name="connsiteX1309" fmla="*/ 104811 w 234859"/>
                  <a:gd name="connsiteY1309" fmla="*/ 414575 h 462259"/>
                  <a:gd name="connsiteX1310" fmla="*/ 104536 w 234859"/>
                  <a:gd name="connsiteY1310" fmla="*/ 413430 h 462259"/>
                  <a:gd name="connsiteX1311" fmla="*/ 104010 w 234859"/>
                  <a:gd name="connsiteY1311" fmla="*/ 411277 h 462259"/>
                  <a:gd name="connsiteX1312" fmla="*/ 102912 w 234859"/>
                  <a:gd name="connsiteY1312" fmla="*/ 406995 h 462259"/>
                  <a:gd name="connsiteX1313" fmla="*/ 102844 w 234859"/>
                  <a:gd name="connsiteY1313" fmla="*/ 406697 h 462259"/>
                  <a:gd name="connsiteX1314" fmla="*/ 102844 w 234859"/>
                  <a:gd name="connsiteY1314" fmla="*/ 406697 h 462259"/>
                  <a:gd name="connsiteX1315" fmla="*/ 102752 w 234859"/>
                  <a:gd name="connsiteY1315" fmla="*/ 406284 h 462259"/>
                  <a:gd name="connsiteX1316" fmla="*/ 102524 w 234859"/>
                  <a:gd name="connsiteY1316" fmla="*/ 405208 h 462259"/>
                  <a:gd name="connsiteX1317" fmla="*/ 102066 w 234859"/>
                  <a:gd name="connsiteY1317" fmla="*/ 403056 h 462259"/>
                  <a:gd name="connsiteX1318" fmla="*/ 101540 w 234859"/>
                  <a:gd name="connsiteY1318" fmla="*/ 400903 h 462259"/>
                  <a:gd name="connsiteX1319" fmla="*/ 101289 w 234859"/>
                  <a:gd name="connsiteY1319" fmla="*/ 399826 h 462259"/>
                  <a:gd name="connsiteX1320" fmla="*/ 101220 w 234859"/>
                  <a:gd name="connsiteY1320" fmla="*/ 399552 h 462259"/>
                  <a:gd name="connsiteX1321" fmla="*/ 101220 w 234859"/>
                  <a:gd name="connsiteY1321" fmla="*/ 399414 h 462259"/>
                  <a:gd name="connsiteX1322" fmla="*/ 101174 w 234859"/>
                  <a:gd name="connsiteY1322" fmla="*/ 399391 h 462259"/>
                  <a:gd name="connsiteX1323" fmla="*/ 101129 w 234859"/>
                  <a:gd name="connsiteY1323" fmla="*/ 399002 h 462259"/>
                  <a:gd name="connsiteX1324" fmla="*/ 100534 w 234859"/>
                  <a:gd name="connsiteY1324" fmla="*/ 395109 h 462259"/>
                  <a:gd name="connsiteX1325" fmla="*/ 100306 w 234859"/>
                  <a:gd name="connsiteY1325" fmla="*/ 393208 h 462259"/>
                  <a:gd name="connsiteX1326" fmla="*/ 100237 w 234859"/>
                  <a:gd name="connsiteY1326" fmla="*/ 391605 h 462259"/>
                  <a:gd name="connsiteX1327" fmla="*/ 100168 w 234859"/>
                  <a:gd name="connsiteY1327" fmla="*/ 390780 h 462259"/>
                  <a:gd name="connsiteX1328" fmla="*/ 100283 w 234859"/>
                  <a:gd name="connsiteY1328" fmla="*/ 389704 h 462259"/>
                  <a:gd name="connsiteX1329" fmla="*/ 100443 w 234859"/>
                  <a:gd name="connsiteY1329" fmla="*/ 387803 h 462259"/>
                  <a:gd name="connsiteX1330" fmla="*/ 100694 w 234859"/>
                  <a:gd name="connsiteY1330" fmla="*/ 386314 h 462259"/>
                  <a:gd name="connsiteX1331" fmla="*/ 100694 w 234859"/>
                  <a:gd name="connsiteY1331" fmla="*/ 386223 h 462259"/>
                  <a:gd name="connsiteX1332" fmla="*/ 101929 w 234859"/>
                  <a:gd name="connsiteY1332" fmla="*/ 385627 h 462259"/>
                  <a:gd name="connsiteX1333" fmla="*/ 103278 w 234859"/>
                  <a:gd name="connsiteY1333" fmla="*/ 384963 h 462259"/>
                  <a:gd name="connsiteX1334" fmla="*/ 103941 w 234859"/>
                  <a:gd name="connsiteY1334" fmla="*/ 384643 h 462259"/>
                  <a:gd name="connsiteX1335" fmla="*/ 104445 w 234859"/>
                  <a:gd name="connsiteY1335" fmla="*/ 384345 h 462259"/>
                  <a:gd name="connsiteX1336" fmla="*/ 104788 w 234859"/>
                  <a:gd name="connsiteY1336" fmla="*/ 384139 h 462259"/>
                  <a:gd name="connsiteX1337" fmla="*/ 107532 w 234859"/>
                  <a:gd name="connsiteY1337" fmla="*/ 382444 h 462259"/>
                  <a:gd name="connsiteX1338" fmla="*/ 112974 w 234859"/>
                  <a:gd name="connsiteY1338" fmla="*/ 379032 h 462259"/>
                  <a:gd name="connsiteX1339" fmla="*/ 117822 w 234859"/>
                  <a:gd name="connsiteY1339" fmla="*/ 375482 h 462259"/>
                  <a:gd name="connsiteX1340" fmla="*/ 119034 w 234859"/>
                  <a:gd name="connsiteY1340" fmla="*/ 374589 h 462259"/>
                  <a:gd name="connsiteX1341" fmla="*/ 119629 w 234859"/>
                  <a:gd name="connsiteY1341" fmla="*/ 374154 h 462259"/>
                  <a:gd name="connsiteX1342" fmla="*/ 119903 w 234859"/>
                  <a:gd name="connsiteY1342" fmla="*/ 373948 h 462259"/>
                  <a:gd name="connsiteX1343" fmla="*/ 120063 w 234859"/>
                  <a:gd name="connsiteY1343" fmla="*/ 373810 h 462259"/>
                  <a:gd name="connsiteX1344" fmla="*/ 120384 w 234859"/>
                  <a:gd name="connsiteY1344" fmla="*/ 373558 h 462259"/>
                  <a:gd name="connsiteX1345" fmla="*/ 122899 w 234859"/>
                  <a:gd name="connsiteY1345" fmla="*/ 371429 h 462259"/>
                  <a:gd name="connsiteX1346" fmla="*/ 125369 w 234859"/>
                  <a:gd name="connsiteY1346" fmla="*/ 369276 h 462259"/>
                  <a:gd name="connsiteX1347" fmla="*/ 127701 w 234859"/>
                  <a:gd name="connsiteY1347" fmla="*/ 367123 h 462259"/>
                  <a:gd name="connsiteX1348" fmla="*/ 131886 w 234859"/>
                  <a:gd name="connsiteY1348" fmla="*/ 362772 h 462259"/>
                  <a:gd name="connsiteX1349" fmla="*/ 132412 w 234859"/>
                  <a:gd name="connsiteY1349" fmla="*/ 362222 h 462259"/>
                  <a:gd name="connsiteX1350" fmla="*/ 132664 w 234859"/>
                  <a:gd name="connsiteY1350" fmla="*/ 361947 h 462259"/>
                  <a:gd name="connsiteX1351" fmla="*/ 133144 w 234859"/>
                  <a:gd name="connsiteY1351" fmla="*/ 361420 h 462259"/>
                  <a:gd name="connsiteX1352" fmla="*/ 133189 w 234859"/>
                  <a:gd name="connsiteY1352" fmla="*/ 361329 h 462259"/>
                  <a:gd name="connsiteX1353" fmla="*/ 133304 w 234859"/>
                  <a:gd name="connsiteY1353" fmla="*/ 361191 h 462259"/>
                  <a:gd name="connsiteX1354" fmla="*/ 134218 w 234859"/>
                  <a:gd name="connsiteY1354" fmla="*/ 359978 h 462259"/>
                  <a:gd name="connsiteX1355" fmla="*/ 136048 w 234859"/>
                  <a:gd name="connsiteY1355" fmla="*/ 357596 h 462259"/>
                  <a:gd name="connsiteX1356" fmla="*/ 137877 w 234859"/>
                  <a:gd name="connsiteY1356" fmla="*/ 355191 h 462259"/>
                  <a:gd name="connsiteX1357" fmla="*/ 138197 w 234859"/>
                  <a:gd name="connsiteY1357" fmla="*/ 354756 h 462259"/>
                  <a:gd name="connsiteX1358" fmla="*/ 138197 w 234859"/>
                  <a:gd name="connsiteY1358" fmla="*/ 354710 h 462259"/>
                  <a:gd name="connsiteX1359" fmla="*/ 138266 w 234859"/>
                  <a:gd name="connsiteY1359" fmla="*/ 354619 h 462259"/>
                  <a:gd name="connsiteX1360" fmla="*/ 138381 w 234859"/>
                  <a:gd name="connsiteY1360" fmla="*/ 354435 h 462259"/>
                  <a:gd name="connsiteX1361" fmla="*/ 138609 w 234859"/>
                  <a:gd name="connsiteY1361" fmla="*/ 354069 h 462259"/>
                  <a:gd name="connsiteX1362" fmla="*/ 139044 w 234859"/>
                  <a:gd name="connsiteY1362" fmla="*/ 353313 h 462259"/>
                  <a:gd name="connsiteX1363" fmla="*/ 139912 w 234859"/>
                  <a:gd name="connsiteY1363" fmla="*/ 351825 h 462259"/>
                  <a:gd name="connsiteX1364" fmla="*/ 141353 w 234859"/>
                  <a:gd name="connsiteY1364" fmla="*/ 349077 h 462259"/>
                  <a:gd name="connsiteX1365" fmla="*/ 142085 w 234859"/>
                  <a:gd name="connsiteY1365" fmla="*/ 347565 h 462259"/>
                  <a:gd name="connsiteX1366" fmla="*/ 142748 w 234859"/>
                  <a:gd name="connsiteY1366" fmla="*/ 345939 h 462259"/>
                  <a:gd name="connsiteX1367" fmla="*/ 143914 w 234859"/>
                  <a:gd name="connsiteY1367" fmla="*/ 342595 h 462259"/>
                  <a:gd name="connsiteX1368" fmla="*/ 144051 w 234859"/>
                  <a:gd name="connsiteY1368" fmla="*/ 342091 h 462259"/>
                  <a:gd name="connsiteX1369" fmla="*/ 145286 w 234859"/>
                  <a:gd name="connsiteY1369" fmla="*/ 344542 h 462259"/>
                  <a:gd name="connsiteX1370" fmla="*/ 145355 w 234859"/>
                  <a:gd name="connsiteY1370" fmla="*/ 344656 h 462259"/>
                  <a:gd name="connsiteX1371" fmla="*/ 146384 w 234859"/>
                  <a:gd name="connsiteY1371" fmla="*/ 347221 h 462259"/>
                  <a:gd name="connsiteX1372" fmla="*/ 146659 w 234859"/>
                  <a:gd name="connsiteY1372" fmla="*/ 347977 h 462259"/>
                  <a:gd name="connsiteX1373" fmla="*/ 146818 w 234859"/>
                  <a:gd name="connsiteY1373" fmla="*/ 348321 h 462259"/>
                  <a:gd name="connsiteX1374" fmla="*/ 146818 w 234859"/>
                  <a:gd name="connsiteY1374" fmla="*/ 348389 h 462259"/>
                  <a:gd name="connsiteX1375" fmla="*/ 146818 w 234859"/>
                  <a:gd name="connsiteY1375" fmla="*/ 348389 h 462259"/>
                  <a:gd name="connsiteX1376" fmla="*/ 146887 w 234859"/>
                  <a:gd name="connsiteY1376" fmla="*/ 348573 h 462259"/>
                  <a:gd name="connsiteX1377" fmla="*/ 147390 w 234859"/>
                  <a:gd name="connsiteY1377" fmla="*/ 350061 h 462259"/>
                  <a:gd name="connsiteX1378" fmla="*/ 148305 w 234859"/>
                  <a:gd name="connsiteY1378" fmla="*/ 352832 h 462259"/>
                  <a:gd name="connsiteX1379" fmla="*/ 148351 w 234859"/>
                  <a:gd name="connsiteY1379" fmla="*/ 352970 h 462259"/>
                  <a:gd name="connsiteX1380" fmla="*/ 148442 w 234859"/>
                  <a:gd name="connsiteY1380" fmla="*/ 353336 h 462259"/>
                  <a:gd name="connsiteX1381" fmla="*/ 148625 w 234859"/>
                  <a:gd name="connsiteY1381" fmla="*/ 354115 h 462259"/>
                  <a:gd name="connsiteX1382" fmla="*/ 148991 w 234859"/>
                  <a:gd name="connsiteY1382" fmla="*/ 355649 h 462259"/>
                  <a:gd name="connsiteX1383" fmla="*/ 150500 w 234859"/>
                  <a:gd name="connsiteY1383" fmla="*/ 361764 h 462259"/>
                  <a:gd name="connsiteX1384" fmla="*/ 150683 w 234859"/>
                  <a:gd name="connsiteY1384" fmla="*/ 362520 h 462259"/>
                  <a:gd name="connsiteX1385" fmla="*/ 150729 w 234859"/>
                  <a:gd name="connsiteY1385" fmla="*/ 362703 h 462259"/>
                  <a:gd name="connsiteX1386" fmla="*/ 150729 w 234859"/>
                  <a:gd name="connsiteY1386" fmla="*/ 362772 h 462259"/>
                  <a:gd name="connsiteX1387" fmla="*/ 150706 w 234859"/>
                  <a:gd name="connsiteY1387" fmla="*/ 362543 h 462259"/>
                  <a:gd name="connsiteX1388" fmla="*/ 150706 w 234859"/>
                  <a:gd name="connsiteY1388" fmla="*/ 362543 h 462259"/>
                  <a:gd name="connsiteX1389" fmla="*/ 150706 w 234859"/>
                  <a:gd name="connsiteY1389" fmla="*/ 362703 h 462259"/>
                  <a:gd name="connsiteX1390" fmla="*/ 150866 w 234859"/>
                  <a:gd name="connsiteY1390" fmla="*/ 363115 h 462259"/>
                  <a:gd name="connsiteX1391" fmla="*/ 151369 w 234859"/>
                  <a:gd name="connsiteY1391" fmla="*/ 364741 h 462259"/>
                  <a:gd name="connsiteX1392" fmla="*/ 152376 w 234859"/>
                  <a:gd name="connsiteY1392" fmla="*/ 368016 h 462259"/>
                  <a:gd name="connsiteX1393" fmla="*/ 152581 w 234859"/>
                  <a:gd name="connsiteY1393" fmla="*/ 368543 h 462259"/>
                  <a:gd name="connsiteX1394" fmla="*/ 152650 w 234859"/>
                  <a:gd name="connsiteY1394" fmla="*/ 368703 h 462259"/>
                  <a:gd name="connsiteX1395" fmla="*/ 153725 w 234859"/>
                  <a:gd name="connsiteY1395" fmla="*/ 371062 h 462259"/>
                  <a:gd name="connsiteX1396" fmla="*/ 154822 w 234859"/>
                  <a:gd name="connsiteY1396" fmla="*/ 373123 h 462259"/>
                  <a:gd name="connsiteX1397" fmla="*/ 155097 w 234859"/>
                  <a:gd name="connsiteY1397" fmla="*/ 373604 h 462259"/>
                  <a:gd name="connsiteX1398" fmla="*/ 155508 w 234859"/>
                  <a:gd name="connsiteY1398" fmla="*/ 374268 h 462259"/>
                  <a:gd name="connsiteX1399" fmla="*/ 156126 w 234859"/>
                  <a:gd name="connsiteY1399" fmla="*/ 375253 h 462259"/>
                  <a:gd name="connsiteX1400" fmla="*/ 156858 w 234859"/>
                  <a:gd name="connsiteY1400" fmla="*/ 376375 h 462259"/>
                  <a:gd name="connsiteX1401" fmla="*/ 157269 w 234859"/>
                  <a:gd name="connsiteY1401" fmla="*/ 376948 h 462259"/>
                  <a:gd name="connsiteX1402" fmla="*/ 157452 w 234859"/>
                  <a:gd name="connsiteY1402" fmla="*/ 377177 h 462259"/>
                  <a:gd name="connsiteX1403" fmla="*/ 157818 w 234859"/>
                  <a:gd name="connsiteY1403" fmla="*/ 377612 h 462259"/>
                  <a:gd name="connsiteX1404" fmla="*/ 159465 w 234859"/>
                  <a:gd name="connsiteY1404" fmla="*/ 379582 h 462259"/>
                  <a:gd name="connsiteX1405" fmla="*/ 160219 w 234859"/>
                  <a:gd name="connsiteY1405" fmla="*/ 380452 h 462259"/>
                  <a:gd name="connsiteX1406" fmla="*/ 161202 w 234859"/>
                  <a:gd name="connsiteY1406" fmla="*/ 381436 h 462259"/>
                  <a:gd name="connsiteX1407" fmla="*/ 162026 w 234859"/>
                  <a:gd name="connsiteY1407" fmla="*/ 382215 h 462259"/>
                  <a:gd name="connsiteX1408" fmla="*/ 163032 w 234859"/>
                  <a:gd name="connsiteY1408" fmla="*/ 383108 h 462259"/>
                  <a:gd name="connsiteX1409" fmla="*/ 164976 w 234859"/>
                  <a:gd name="connsiteY1409" fmla="*/ 384734 h 462259"/>
                  <a:gd name="connsiteX1410" fmla="*/ 168954 w 234859"/>
                  <a:gd name="connsiteY1410" fmla="*/ 387712 h 462259"/>
                  <a:gd name="connsiteX1411" fmla="*/ 172911 w 234859"/>
                  <a:gd name="connsiteY1411" fmla="*/ 390276 h 462259"/>
                  <a:gd name="connsiteX1412" fmla="*/ 176775 w 234859"/>
                  <a:gd name="connsiteY1412" fmla="*/ 392750 h 462259"/>
                  <a:gd name="connsiteX1413" fmla="*/ 180343 w 234859"/>
                  <a:gd name="connsiteY1413" fmla="*/ 395269 h 462259"/>
                  <a:gd name="connsiteX1414" fmla="*/ 182195 w 234859"/>
                  <a:gd name="connsiteY1414" fmla="*/ 396597 h 462259"/>
                  <a:gd name="connsiteX1415" fmla="*/ 182538 w 234859"/>
                  <a:gd name="connsiteY1415" fmla="*/ 396826 h 462259"/>
                  <a:gd name="connsiteX1416" fmla="*/ 182675 w 234859"/>
                  <a:gd name="connsiteY1416" fmla="*/ 396964 h 462259"/>
                  <a:gd name="connsiteX1417" fmla="*/ 183361 w 234859"/>
                  <a:gd name="connsiteY1417" fmla="*/ 397582 h 462259"/>
                  <a:gd name="connsiteX1418" fmla="*/ 184756 w 234859"/>
                  <a:gd name="connsiteY1418" fmla="*/ 398910 h 462259"/>
                  <a:gd name="connsiteX1419" fmla="*/ 186265 w 234859"/>
                  <a:gd name="connsiteY1419" fmla="*/ 400628 h 462259"/>
                  <a:gd name="connsiteX1420" fmla="*/ 186448 w 234859"/>
                  <a:gd name="connsiteY1420" fmla="*/ 400857 h 462259"/>
                  <a:gd name="connsiteX1421" fmla="*/ 186448 w 234859"/>
                  <a:gd name="connsiteY1421" fmla="*/ 400857 h 462259"/>
                  <a:gd name="connsiteX1422" fmla="*/ 186746 w 234859"/>
                  <a:gd name="connsiteY1422" fmla="*/ 401315 h 462259"/>
                  <a:gd name="connsiteX1423" fmla="*/ 187363 w 234859"/>
                  <a:gd name="connsiteY1423" fmla="*/ 402162 h 462259"/>
                  <a:gd name="connsiteX1424" fmla="*/ 188575 w 234859"/>
                  <a:gd name="connsiteY1424" fmla="*/ 403903 h 462259"/>
                  <a:gd name="connsiteX1425" fmla="*/ 190839 w 234859"/>
                  <a:gd name="connsiteY1425" fmla="*/ 407498 h 462259"/>
                  <a:gd name="connsiteX1426" fmla="*/ 192851 w 234859"/>
                  <a:gd name="connsiteY1426" fmla="*/ 411254 h 462259"/>
                  <a:gd name="connsiteX1427" fmla="*/ 194704 w 234859"/>
                  <a:gd name="connsiteY1427" fmla="*/ 415216 h 462259"/>
                  <a:gd name="connsiteX1428" fmla="*/ 195161 w 234859"/>
                  <a:gd name="connsiteY1428" fmla="*/ 416270 h 462259"/>
                  <a:gd name="connsiteX1429" fmla="*/ 195390 w 234859"/>
                  <a:gd name="connsiteY1429" fmla="*/ 416774 h 462259"/>
                  <a:gd name="connsiteX1430" fmla="*/ 195481 w 234859"/>
                  <a:gd name="connsiteY1430" fmla="*/ 416980 h 462259"/>
                  <a:gd name="connsiteX1431" fmla="*/ 195481 w 234859"/>
                  <a:gd name="connsiteY1431" fmla="*/ 417026 h 462259"/>
                  <a:gd name="connsiteX1432" fmla="*/ 195550 w 234859"/>
                  <a:gd name="connsiteY1432" fmla="*/ 417163 h 462259"/>
                  <a:gd name="connsiteX1433" fmla="*/ 196259 w 234859"/>
                  <a:gd name="connsiteY1433" fmla="*/ 419201 h 462259"/>
                  <a:gd name="connsiteX1434" fmla="*/ 197699 w 234859"/>
                  <a:gd name="connsiteY1434" fmla="*/ 423232 h 462259"/>
                  <a:gd name="connsiteX1435" fmla="*/ 197859 w 234859"/>
                  <a:gd name="connsiteY1435" fmla="*/ 423644 h 462259"/>
                  <a:gd name="connsiteX1436" fmla="*/ 203302 w 234859"/>
                  <a:gd name="connsiteY1436" fmla="*/ 426484 h 462259"/>
                  <a:gd name="connsiteX1437" fmla="*/ 206458 w 234859"/>
                  <a:gd name="connsiteY1437" fmla="*/ 420896 h 462259"/>
                  <a:gd name="connsiteX1438" fmla="*/ 206458 w 234859"/>
                  <a:gd name="connsiteY1438" fmla="*/ 420804 h 462259"/>
                  <a:gd name="connsiteX1439" fmla="*/ 206435 w 234859"/>
                  <a:gd name="connsiteY1439" fmla="*/ 420804 h 462259"/>
                  <a:gd name="connsiteX1440" fmla="*/ 205383 w 234859"/>
                  <a:gd name="connsiteY1440" fmla="*/ 416980 h 462259"/>
                  <a:gd name="connsiteX1441" fmla="*/ 204857 w 234859"/>
                  <a:gd name="connsiteY1441" fmla="*/ 415010 h 462259"/>
                  <a:gd name="connsiteX1442" fmla="*/ 204582 w 234859"/>
                  <a:gd name="connsiteY1442" fmla="*/ 414026 h 462259"/>
                  <a:gd name="connsiteX1443" fmla="*/ 204400 w 234859"/>
                  <a:gd name="connsiteY1443" fmla="*/ 413499 h 462259"/>
                  <a:gd name="connsiteX1444" fmla="*/ 204400 w 234859"/>
                  <a:gd name="connsiteY1444" fmla="*/ 413407 h 462259"/>
                  <a:gd name="connsiteX1445" fmla="*/ 204331 w 234859"/>
                  <a:gd name="connsiteY1445" fmla="*/ 413293 h 462259"/>
                  <a:gd name="connsiteX1446" fmla="*/ 204239 w 234859"/>
                  <a:gd name="connsiteY1446" fmla="*/ 413041 h 462259"/>
                  <a:gd name="connsiteX1447" fmla="*/ 204057 w 234859"/>
                  <a:gd name="connsiteY1447" fmla="*/ 412560 h 462259"/>
                  <a:gd name="connsiteX1448" fmla="*/ 202616 w 234859"/>
                  <a:gd name="connsiteY1448" fmla="*/ 408758 h 462259"/>
                  <a:gd name="connsiteX1449" fmla="*/ 201884 w 234859"/>
                  <a:gd name="connsiteY1449" fmla="*/ 406857 h 462259"/>
                  <a:gd name="connsiteX1450" fmla="*/ 201541 w 234859"/>
                  <a:gd name="connsiteY1450" fmla="*/ 405895 h 462259"/>
                  <a:gd name="connsiteX1451" fmla="*/ 201267 w 234859"/>
                  <a:gd name="connsiteY1451" fmla="*/ 405185 h 462259"/>
                  <a:gd name="connsiteX1452" fmla="*/ 201015 w 234859"/>
                  <a:gd name="connsiteY1452" fmla="*/ 404682 h 462259"/>
                  <a:gd name="connsiteX1453" fmla="*/ 199026 w 234859"/>
                  <a:gd name="connsiteY1453" fmla="*/ 400582 h 462259"/>
                  <a:gd name="connsiteX1454" fmla="*/ 197974 w 234859"/>
                  <a:gd name="connsiteY1454" fmla="*/ 398727 h 462259"/>
                  <a:gd name="connsiteX1455" fmla="*/ 196899 w 234859"/>
                  <a:gd name="connsiteY1455" fmla="*/ 396987 h 462259"/>
                  <a:gd name="connsiteX1456" fmla="*/ 195824 w 234859"/>
                  <a:gd name="connsiteY1456" fmla="*/ 395246 h 462259"/>
                  <a:gd name="connsiteX1457" fmla="*/ 195207 w 234859"/>
                  <a:gd name="connsiteY1457" fmla="*/ 394239 h 462259"/>
                  <a:gd name="connsiteX1458" fmla="*/ 194452 w 234859"/>
                  <a:gd name="connsiteY1458" fmla="*/ 393277 h 462259"/>
                  <a:gd name="connsiteX1459" fmla="*/ 192943 w 234859"/>
                  <a:gd name="connsiteY1459" fmla="*/ 391330 h 462259"/>
                  <a:gd name="connsiteX1460" fmla="*/ 191502 w 234859"/>
                  <a:gd name="connsiteY1460" fmla="*/ 389773 h 462259"/>
                  <a:gd name="connsiteX1461" fmla="*/ 190793 w 234859"/>
                  <a:gd name="connsiteY1461" fmla="*/ 389040 h 462259"/>
                  <a:gd name="connsiteX1462" fmla="*/ 190450 w 234859"/>
                  <a:gd name="connsiteY1462" fmla="*/ 388673 h 462259"/>
                  <a:gd name="connsiteX1463" fmla="*/ 190267 w 234859"/>
                  <a:gd name="connsiteY1463" fmla="*/ 388467 h 462259"/>
                  <a:gd name="connsiteX1464" fmla="*/ 190222 w 234859"/>
                  <a:gd name="connsiteY1464" fmla="*/ 388421 h 462259"/>
                  <a:gd name="connsiteX1465" fmla="*/ 189741 w 234859"/>
                  <a:gd name="connsiteY1465" fmla="*/ 388009 h 462259"/>
                  <a:gd name="connsiteX1466" fmla="*/ 189650 w 234859"/>
                  <a:gd name="connsiteY1466" fmla="*/ 387918 h 462259"/>
                  <a:gd name="connsiteX1467" fmla="*/ 188072 w 234859"/>
                  <a:gd name="connsiteY1467" fmla="*/ 386635 h 462259"/>
                  <a:gd name="connsiteX1468" fmla="*/ 186334 w 234859"/>
                  <a:gd name="connsiteY1468" fmla="*/ 385215 h 462259"/>
                  <a:gd name="connsiteX1469" fmla="*/ 188301 w 234859"/>
                  <a:gd name="connsiteY1469" fmla="*/ 385467 h 462259"/>
                  <a:gd name="connsiteX1470" fmla="*/ 190450 w 234859"/>
                  <a:gd name="connsiteY1470" fmla="*/ 385788 h 462259"/>
                  <a:gd name="connsiteX1471" fmla="*/ 190313 w 234859"/>
                  <a:gd name="connsiteY1471" fmla="*/ 385742 h 462259"/>
                  <a:gd name="connsiteX1472" fmla="*/ 191411 w 234859"/>
                  <a:gd name="connsiteY1472" fmla="*/ 385971 h 462259"/>
                  <a:gd name="connsiteX1473" fmla="*/ 191959 w 234859"/>
                  <a:gd name="connsiteY1473" fmla="*/ 386086 h 462259"/>
                  <a:gd name="connsiteX1474" fmla="*/ 192234 w 234859"/>
                  <a:gd name="connsiteY1474" fmla="*/ 386154 h 462259"/>
                  <a:gd name="connsiteX1475" fmla="*/ 192394 w 234859"/>
                  <a:gd name="connsiteY1475" fmla="*/ 386154 h 462259"/>
                  <a:gd name="connsiteX1476" fmla="*/ 192463 w 234859"/>
                  <a:gd name="connsiteY1476" fmla="*/ 386200 h 462259"/>
                  <a:gd name="connsiteX1477" fmla="*/ 192486 w 234859"/>
                  <a:gd name="connsiteY1477" fmla="*/ 386200 h 462259"/>
                  <a:gd name="connsiteX1478" fmla="*/ 192302 w 234859"/>
                  <a:gd name="connsiteY1478" fmla="*/ 386131 h 462259"/>
                  <a:gd name="connsiteX1479" fmla="*/ 192302 w 234859"/>
                  <a:gd name="connsiteY1479" fmla="*/ 386131 h 462259"/>
                  <a:gd name="connsiteX1480" fmla="*/ 194475 w 234859"/>
                  <a:gd name="connsiteY1480" fmla="*/ 386749 h 462259"/>
                  <a:gd name="connsiteX1481" fmla="*/ 195573 w 234859"/>
                  <a:gd name="connsiteY1481" fmla="*/ 387047 h 462259"/>
                  <a:gd name="connsiteX1482" fmla="*/ 196098 w 234859"/>
                  <a:gd name="connsiteY1482" fmla="*/ 387208 h 462259"/>
                  <a:gd name="connsiteX1483" fmla="*/ 196236 w 234859"/>
                  <a:gd name="connsiteY1483" fmla="*/ 387208 h 462259"/>
                  <a:gd name="connsiteX1484" fmla="*/ 196304 w 234859"/>
                  <a:gd name="connsiteY1484" fmla="*/ 387276 h 462259"/>
                  <a:gd name="connsiteX1485" fmla="*/ 196144 w 234859"/>
                  <a:gd name="connsiteY1485" fmla="*/ 387185 h 462259"/>
                  <a:gd name="connsiteX1486" fmla="*/ 196144 w 234859"/>
                  <a:gd name="connsiteY1486" fmla="*/ 387185 h 462259"/>
                  <a:gd name="connsiteX1487" fmla="*/ 196144 w 234859"/>
                  <a:gd name="connsiteY1487" fmla="*/ 387185 h 462259"/>
                  <a:gd name="connsiteX1488" fmla="*/ 196167 w 234859"/>
                  <a:gd name="connsiteY1488" fmla="*/ 387185 h 462259"/>
                  <a:gd name="connsiteX1489" fmla="*/ 196419 w 234859"/>
                  <a:gd name="connsiteY1489" fmla="*/ 387322 h 462259"/>
                  <a:gd name="connsiteX1490" fmla="*/ 198500 w 234859"/>
                  <a:gd name="connsiteY1490" fmla="*/ 388238 h 462259"/>
                  <a:gd name="connsiteX1491" fmla="*/ 199529 w 234859"/>
                  <a:gd name="connsiteY1491" fmla="*/ 388673 h 462259"/>
                  <a:gd name="connsiteX1492" fmla="*/ 200306 w 234859"/>
                  <a:gd name="connsiteY1492" fmla="*/ 389177 h 462259"/>
                  <a:gd name="connsiteX1493" fmla="*/ 201267 w 234859"/>
                  <a:gd name="connsiteY1493" fmla="*/ 389773 h 462259"/>
                  <a:gd name="connsiteX1494" fmla="*/ 201770 w 234859"/>
                  <a:gd name="connsiteY1494" fmla="*/ 390070 h 462259"/>
                  <a:gd name="connsiteX1495" fmla="*/ 201999 w 234859"/>
                  <a:gd name="connsiteY1495" fmla="*/ 390208 h 462259"/>
                  <a:gd name="connsiteX1496" fmla="*/ 202044 w 234859"/>
                  <a:gd name="connsiteY1496" fmla="*/ 390253 h 462259"/>
                  <a:gd name="connsiteX1497" fmla="*/ 202044 w 234859"/>
                  <a:gd name="connsiteY1497" fmla="*/ 390253 h 462259"/>
                  <a:gd name="connsiteX1498" fmla="*/ 201930 w 234859"/>
                  <a:gd name="connsiteY1498" fmla="*/ 390139 h 462259"/>
                  <a:gd name="connsiteX1499" fmla="*/ 201930 w 234859"/>
                  <a:gd name="connsiteY1499" fmla="*/ 390139 h 462259"/>
                  <a:gd name="connsiteX1500" fmla="*/ 202021 w 234859"/>
                  <a:gd name="connsiteY1500" fmla="*/ 390253 h 462259"/>
                  <a:gd name="connsiteX1501" fmla="*/ 203714 w 234859"/>
                  <a:gd name="connsiteY1501" fmla="*/ 391788 h 462259"/>
                  <a:gd name="connsiteX1502" fmla="*/ 204331 w 234859"/>
                  <a:gd name="connsiteY1502" fmla="*/ 392521 h 462259"/>
                  <a:gd name="connsiteX1503" fmla="*/ 204948 w 234859"/>
                  <a:gd name="connsiteY1503" fmla="*/ 393414 h 462259"/>
                  <a:gd name="connsiteX1504" fmla="*/ 205291 w 234859"/>
                  <a:gd name="connsiteY1504" fmla="*/ 393689 h 462259"/>
                  <a:gd name="connsiteX1505" fmla="*/ 206000 w 234859"/>
                  <a:gd name="connsiteY1505" fmla="*/ 393277 h 462259"/>
                  <a:gd name="connsiteX1506" fmla="*/ 206000 w 234859"/>
                  <a:gd name="connsiteY1506" fmla="*/ 393208 h 462259"/>
                  <a:gd name="connsiteX1507" fmla="*/ 206297 w 234859"/>
                  <a:gd name="connsiteY1507" fmla="*/ 391284 h 462259"/>
                  <a:gd name="connsiteX1508" fmla="*/ 206297 w 234859"/>
                  <a:gd name="connsiteY1508" fmla="*/ 390849 h 462259"/>
                  <a:gd name="connsiteX1509" fmla="*/ 206320 w 234859"/>
                  <a:gd name="connsiteY1509" fmla="*/ 390643 h 462259"/>
                  <a:gd name="connsiteX1510" fmla="*/ 206320 w 234859"/>
                  <a:gd name="connsiteY1510" fmla="*/ 390643 h 462259"/>
                  <a:gd name="connsiteX1511" fmla="*/ 206320 w 234859"/>
                  <a:gd name="connsiteY1511" fmla="*/ 390597 h 462259"/>
                  <a:gd name="connsiteX1512" fmla="*/ 206297 w 234859"/>
                  <a:gd name="connsiteY1512" fmla="*/ 390460 h 462259"/>
                  <a:gd name="connsiteX1513" fmla="*/ 206297 w 234859"/>
                  <a:gd name="connsiteY1513" fmla="*/ 390391 h 462259"/>
                  <a:gd name="connsiteX1514" fmla="*/ 206275 w 234859"/>
                  <a:gd name="connsiteY1514" fmla="*/ 390276 h 462259"/>
                  <a:gd name="connsiteX1515" fmla="*/ 206138 w 234859"/>
                  <a:gd name="connsiteY1515" fmla="*/ 389292 h 462259"/>
                  <a:gd name="connsiteX1516" fmla="*/ 205634 w 234859"/>
                  <a:gd name="connsiteY1516" fmla="*/ 387368 h 462259"/>
                  <a:gd name="connsiteX1517" fmla="*/ 204766 w 234859"/>
                  <a:gd name="connsiteY1517" fmla="*/ 385467 h 462259"/>
                  <a:gd name="connsiteX1518" fmla="*/ 203919 w 234859"/>
                  <a:gd name="connsiteY1518" fmla="*/ 383956 h 462259"/>
                  <a:gd name="connsiteX1519" fmla="*/ 202570 w 234859"/>
                  <a:gd name="connsiteY1519" fmla="*/ 382215 h 462259"/>
                  <a:gd name="connsiteX1520" fmla="*/ 201884 w 234859"/>
                  <a:gd name="connsiteY1520" fmla="*/ 381459 h 462259"/>
                  <a:gd name="connsiteX1521" fmla="*/ 201290 w 234859"/>
                  <a:gd name="connsiteY1521" fmla="*/ 380841 h 462259"/>
                  <a:gd name="connsiteX1522" fmla="*/ 200695 w 234859"/>
                  <a:gd name="connsiteY1522" fmla="*/ 380223 h 462259"/>
                  <a:gd name="connsiteX1523" fmla="*/ 200535 w 234859"/>
                  <a:gd name="connsiteY1523" fmla="*/ 380062 h 462259"/>
                  <a:gd name="connsiteX1524" fmla="*/ 200466 w 234859"/>
                  <a:gd name="connsiteY1524" fmla="*/ 379994 h 462259"/>
                  <a:gd name="connsiteX1525" fmla="*/ 200443 w 234859"/>
                  <a:gd name="connsiteY1525" fmla="*/ 379994 h 462259"/>
                  <a:gd name="connsiteX1526" fmla="*/ 200283 w 234859"/>
                  <a:gd name="connsiteY1526" fmla="*/ 379856 h 462259"/>
                  <a:gd name="connsiteX1527" fmla="*/ 199872 w 234859"/>
                  <a:gd name="connsiteY1527" fmla="*/ 379513 h 462259"/>
                  <a:gd name="connsiteX1528" fmla="*/ 198203 w 234859"/>
                  <a:gd name="connsiteY1528" fmla="*/ 378207 h 462259"/>
                  <a:gd name="connsiteX1529" fmla="*/ 196784 w 234859"/>
                  <a:gd name="connsiteY1529" fmla="*/ 377268 h 462259"/>
                  <a:gd name="connsiteX1530" fmla="*/ 196098 w 234859"/>
                  <a:gd name="connsiteY1530" fmla="*/ 376810 h 462259"/>
                  <a:gd name="connsiteX1531" fmla="*/ 196053 w 234859"/>
                  <a:gd name="connsiteY1531" fmla="*/ 376810 h 462259"/>
                  <a:gd name="connsiteX1532" fmla="*/ 195550 w 234859"/>
                  <a:gd name="connsiteY1532" fmla="*/ 376558 h 462259"/>
                  <a:gd name="connsiteX1533" fmla="*/ 195504 w 234859"/>
                  <a:gd name="connsiteY1533" fmla="*/ 376558 h 462259"/>
                  <a:gd name="connsiteX1534" fmla="*/ 195412 w 234859"/>
                  <a:gd name="connsiteY1534" fmla="*/ 376490 h 462259"/>
                  <a:gd name="connsiteX1535" fmla="*/ 195230 w 234859"/>
                  <a:gd name="connsiteY1535" fmla="*/ 376398 h 462259"/>
                  <a:gd name="connsiteX1536" fmla="*/ 194864 w 234859"/>
                  <a:gd name="connsiteY1536" fmla="*/ 376215 h 462259"/>
                  <a:gd name="connsiteX1537" fmla="*/ 193377 w 234859"/>
                  <a:gd name="connsiteY1537" fmla="*/ 375482 h 462259"/>
                  <a:gd name="connsiteX1538" fmla="*/ 191868 w 234859"/>
                  <a:gd name="connsiteY1538" fmla="*/ 374749 h 462259"/>
                  <a:gd name="connsiteX1539" fmla="*/ 191114 w 234859"/>
                  <a:gd name="connsiteY1539" fmla="*/ 374405 h 462259"/>
                  <a:gd name="connsiteX1540" fmla="*/ 189993 w 234859"/>
                  <a:gd name="connsiteY1540" fmla="*/ 374016 h 462259"/>
                  <a:gd name="connsiteX1541" fmla="*/ 188438 w 234859"/>
                  <a:gd name="connsiteY1541" fmla="*/ 373512 h 462259"/>
                  <a:gd name="connsiteX1542" fmla="*/ 186654 w 234859"/>
                  <a:gd name="connsiteY1542" fmla="*/ 372963 h 462259"/>
                  <a:gd name="connsiteX1543" fmla="*/ 185854 w 234859"/>
                  <a:gd name="connsiteY1543" fmla="*/ 372757 h 462259"/>
                  <a:gd name="connsiteX1544" fmla="*/ 184962 w 234859"/>
                  <a:gd name="connsiteY1544" fmla="*/ 372505 h 462259"/>
                  <a:gd name="connsiteX1545" fmla="*/ 183361 w 234859"/>
                  <a:gd name="connsiteY1545" fmla="*/ 372116 h 462259"/>
                  <a:gd name="connsiteX1546" fmla="*/ 181760 w 234859"/>
                  <a:gd name="connsiteY1546" fmla="*/ 371749 h 462259"/>
                  <a:gd name="connsiteX1547" fmla="*/ 181349 w 234859"/>
                  <a:gd name="connsiteY1547" fmla="*/ 371680 h 462259"/>
                  <a:gd name="connsiteX1548" fmla="*/ 181166 w 234859"/>
                  <a:gd name="connsiteY1548" fmla="*/ 371635 h 462259"/>
                  <a:gd name="connsiteX1549" fmla="*/ 181166 w 234859"/>
                  <a:gd name="connsiteY1549" fmla="*/ 371635 h 462259"/>
                  <a:gd name="connsiteX1550" fmla="*/ 180366 w 234859"/>
                  <a:gd name="connsiteY1550" fmla="*/ 371429 h 462259"/>
                  <a:gd name="connsiteX1551" fmla="*/ 177164 w 234859"/>
                  <a:gd name="connsiteY1551" fmla="*/ 370718 h 462259"/>
                  <a:gd name="connsiteX1552" fmla="*/ 176958 w 234859"/>
                  <a:gd name="connsiteY1552" fmla="*/ 370673 h 462259"/>
                  <a:gd name="connsiteX1553" fmla="*/ 176867 w 234859"/>
                  <a:gd name="connsiteY1553" fmla="*/ 370673 h 462259"/>
                  <a:gd name="connsiteX1554" fmla="*/ 176844 w 234859"/>
                  <a:gd name="connsiteY1554" fmla="*/ 370650 h 462259"/>
                  <a:gd name="connsiteX1555" fmla="*/ 177050 w 234859"/>
                  <a:gd name="connsiteY1555" fmla="*/ 370696 h 462259"/>
                  <a:gd name="connsiteX1556" fmla="*/ 176981 w 234859"/>
                  <a:gd name="connsiteY1556" fmla="*/ 370696 h 462259"/>
                  <a:gd name="connsiteX1557" fmla="*/ 176570 w 234859"/>
                  <a:gd name="connsiteY1557" fmla="*/ 370581 h 462259"/>
                  <a:gd name="connsiteX1558" fmla="*/ 175769 w 234859"/>
                  <a:gd name="connsiteY1558" fmla="*/ 370398 h 462259"/>
                  <a:gd name="connsiteX1559" fmla="*/ 174168 w 234859"/>
                  <a:gd name="connsiteY1559" fmla="*/ 370031 h 462259"/>
                  <a:gd name="connsiteX1560" fmla="*/ 173368 w 234859"/>
                  <a:gd name="connsiteY1560" fmla="*/ 369848 h 462259"/>
                  <a:gd name="connsiteX1561" fmla="*/ 172979 w 234859"/>
                  <a:gd name="connsiteY1561" fmla="*/ 369779 h 462259"/>
                  <a:gd name="connsiteX1562" fmla="*/ 172933 w 234859"/>
                  <a:gd name="connsiteY1562" fmla="*/ 369779 h 462259"/>
                  <a:gd name="connsiteX1563" fmla="*/ 173345 w 234859"/>
                  <a:gd name="connsiteY1563" fmla="*/ 369894 h 462259"/>
                  <a:gd name="connsiteX1564" fmla="*/ 173345 w 234859"/>
                  <a:gd name="connsiteY1564" fmla="*/ 369894 h 462259"/>
                  <a:gd name="connsiteX1565" fmla="*/ 173322 w 234859"/>
                  <a:gd name="connsiteY1565" fmla="*/ 369894 h 462259"/>
                  <a:gd name="connsiteX1566" fmla="*/ 173231 w 234859"/>
                  <a:gd name="connsiteY1566" fmla="*/ 369894 h 462259"/>
                  <a:gd name="connsiteX1567" fmla="*/ 173025 w 234859"/>
                  <a:gd name="connsiteY1567" fmla="*/ 369803 h 462259"/>
                  <a:gd name="connsiteX1568" fmla="*/ 171424 w 234859"/>
                  <a:gd name="connsiteY1568" fmla="*/ 369344 h 462259"/>
                  <a:gd name="connsiteX1569" fmla="*/ 169846 w 234859"/>
                  <a:gd name="connsiteY1569" fmla="*/ 368909 h 462259"/>
                  <a:gd name="connsiteX1570" fmla="*/ 169755 w 234859"/>
                  <a:gd name="connsiteY1570" fmla="*/ 368909 h 462259"/>
                  <a:gd name="connsiteX1571" fmla="*/ 169709 w 234859"/>
                  <a:gd name="connsiteY1571" fmla="*/ 368864 h 462259"/>
                  <a:gd name="connsiteX1572" fmla="*/ 169686 w 234859"/>
                  <a:gd name="connsiteY1572" fmla="*/ 368864 h 462259"/>
                  <a:gd name="connsiteX1573" fmla="*/ 169686 w 234859"/>
                  <a:gd name="connsiteY1573" fmla="*/ 368864 h 462259"/>
                  <a:gd name="connsiteX1574" fmla="*/ 170029 w 234859"/>
                  <a:gd name="connsiteY1574" fmla="*/ 369001 h 462259"/>
                  <a:gd name="connsiteX1575" fmla="*/ 169824 w 234859"/>
                  <a:gd name="connsiteY1575" fmla="*/ 368932 h 462259"/>
                  <a:gd name="connsiteX1576" fmla="*/ 169435 w 234859"/>
                  <a:gd name="connsiteY1576" fmla="*/ 368795 h 462259"/>
                  <a:gd name="connsiteX1577" fmla="*/ 168657 w 234859"/>
                  <a:gd name="connsiteY1577" fmla="*/ 368520 h 462259"/>
                  <a:gd name="connsiteX1578" fmla="*/ 167102 w 234859"/>
                  <a:gd name="connsiteY1578" fmla="*/ 367947 h 462259"/>
                  <a:gd name="connsiteX1579" fmla="*/ 167011 w 234859"/>
                  <a:gd name="connsiteY1579" fmla="*/ 367947 h 462259"/>
                  <a:gd name="connsiteX1580" fmla="*/ 167011 w 234859"/>
                  <a:gd name="connsiteY1580" fmla="*/ 367925 h 462259"/>
                  <a:gd name="connsiteX1581" fmla="*/ 166576 w 234859"/>
                  <a:gd name="connsiteY1581" fmla="*/ 367146 h 462259"/>
                  <a:gd name="connsiteX1582" fmla="*/ 166416 w 234859"/>
                  <a:gd name="connsiteY1582" fmla="*/ 366871 h 462259"/>
                  <a:gd name="connsiteX1583" fmla="*/ 166165 w 234859"/>
                  <a:gd name="connsiteY1583" fmla="*/ 366390 h 462259"/>
                  <a:gd name="connsiteX1584" fmla="*/ 165844 w 234859"/>
                  <a:gd name="connsiteY1584" fmla="*/ 365657 h 462259"/>
                  <a:gd name="connsiteX1585" fmla="*/ 165456 w 234859"/>
                  <a:gd name="connsiteY1585" fmla="*/ 364627 h 462259"/>
                  <a:gd name="connsiteX1586" fmla="*/ 165090 w 234859"/>
                  <a:gd name="connsiteY1586" fmla="*/ 363688 h 462259"/>
                  <a:gd name="connsiteX1587" fmla="*/ 164450 w 234859"/>
                  <a:gd name="connsiteY1587" fmla="*/ 361260 h 462259"/>
                  <a:gd name="connsiteX1588" fmla="*/ 165296 w 234859"/>
                  <a:gd name="connsiteY1588" fmla="*/ 361649 h 462259"/>
                  <a:gd name="connsiteX1589" fmla="*/ 166165 w 234859"/>
                  <a:gd name="connsiteY1589" fmla="*/ 361993 h 462259"/>
                  <a:gd name="connsiteX1590" fmla="*/ 166599 w 234859"/>
                  <a:gd name="connsiteY1590" fmla="*/ 362153 h 462259"/>
                  <a:gd name="connsiteX1591" fmla="*/ 166714 w 234859"/>
                  <a:gd name="connsiteY1591" fmla="*/ 362199 h 462259"/>
                  <a:gd name="connsiteX1592" fmla="*/ 166759 w 234859"/>
                  <a:gd name="connsiteY1592" fmla="*/ 362199 h 462259"/>
                  <a:gd name="connsiteX1593" fmla="*/ 167239 w 234859"/>
                  <a:gd name="connsiteY1593" fmla="*/ 362382 h 462259"/>
                  <a:gd name="connsiteX1594" fmla="*/ 167285 w 234859"/>
                  <a:gd name="connsiteY1594" fmla="*/ 362382 h 462259"/>
                  <a:gd name="connsiteX1595" fmla="*/ 167559 w 234859"/>
                  <a:gd name="connsiteY1595" fmla="*/ 362451 h 462259"/>
                  <a:gd name="connsiteX1596" fmla="*/ 169869 w 234859"/>
                  <a:gd name="connsiteY1596" fmla="*/ 362955 h 462259"/>
                  <a:gd name="connsiteX1597" fmla="*/ 171767 w 234859"/>
                  <a:gd name="connsiteY1597" fmla="*/ 363184 h 462259"/>
                  <a:gd name="connsiteX1598" fmla="*/ 172225 w 234859"/>
                  <a:gd name="connsiteY1598" fmla="*/ 363252 h 462259"/>
                  <a:gd name="connsiteX1599" fmla="*/ 172636 w 234859"/>
                  <a:gd name="connsiteY1599" fmla="*/ 363298 h 462259"/>
                  <a:gd name="connsiteX1600" fmla="*/ 172865 w 234859"/>
                  <a:gd name="connsiteY1600" fmla="*/ 363298 h 462259"/>
                  <a:gd name="connsiteX1601" fmla="*/ 173803 w 234859"/>
                  <a:gd name="connsiteY1601" fmla="*/ 363344 h 462259"/>
                  <a:gd name="connsiteX1602" fmla="*/ 174100 w 234859"/>
                  <a:gd name="connsiteY1602" fmla="*/ 363344 h 462259"/>
                  <a:gd name="connsiteX1603" fmla="*/ 174489 w 234859"/>
                  <a:gd name="connsiteY1603" fmla="*/ 363321 h 462259"/>
                  <a:gd name="connsiteX1604" fmla="*/ 176227 w 234859"/>
                  <a:gd name="connsiteY1604" fmla="*/ 363092 h 462259"/>
                  <a:gd name="connsiteX1605" fmla="*/ 177919 w 234859"/>
                  <a:gd name="connsiteY1605" fmla="*/ 362772 h 462259"/>
                  <a:gd name="connsiteX1606" fmla="*/ 178148 w 234859"/>
                  <a:gd name="connsiteY1606" fmla="*/ 362726 h 462259"/>
                  <a:gd name="connsiteX1607" fmla="*/ 178422 w 234859"/>
                  <a:gd name="connsiteY1607" fmla="*/ 362657 h 462259"/>
                  <a:gd name="connsiteX1608" fmla="*/ 181143 w 234859"/>
                  <a:gd name="connsiteY1608" fmla="*/ 361718 h 462259"/>
                  <a:gd name="connsiteX1609" fmla="*/ 181417 w 234859"/>
                  <a:gd name="connsiteY1609" fmla="*/ 361649 h 462259"/>
                  <a:gd name="connsiteX1610" fmla="*/ 181417 w 234859"/>
                  <a:gd name="connsiteY1610" fmla="*/ 361649 h 462259"/>
                  <a:gd name="connsiteX1611" fmla="*/ 184070 w 234859"/>
                  <a:gd name="connsiteY1611" fmla="*/ 360367 h 462259"/>
                  <a:gd name="connsiteX1612" fmla="*/ 186608 w 234859"/>
                  <a:gd name="connsiteY1612" fmla="*/ 359107 h 462259"/>
                  <a:gd name="connsiteX1613" fmla="*/ 189033 w 234859"/>
                  <a:gd name="connsiteY1613" fmla="*/ 357642 h 462259"/>
                  <a:gd name="connsiteX1614" fmla="*/ 191502 w 234859"/>
                  <a:gd name="connsiteY1614" fmla="*/ 356016 h 462259"/>
                  <a:gd name="connsiteX1615" fmla="*/ 192714 w 234859"/>
                  <a:gd name="connsiteY1615" fmla="*/ 355168 h 462259"/>
                  <a:gd name="connsiteX1616" fmla="*/ 193743 w 234859"/>
                  <a:gd name="connsiteY1616" fmla="*/ 354298 h 462259"/>
                  <a:gd name="connsiteX1617" fmla="*/ 195801 w 234859"/>
                  <a:gd name="connsiteY1617" fmla="*/ 352557 h 462259"/>
                  <a:gd name="connsiteX1618" fmla="*/ 196304 w 234859"/>
                  <a:gd name="connsiteY1618" fmla="*/ 352122 h 462259"/>
                  <a:gd name="connsiteX1619" fmla="*/ 196533 w 234859"/>
                  <a:gd name="connsiteY1619" fmla="*/ 351916 h 462259"/>
                  <a:gd name="connsiteX1620" fmla="*/ 196556 w 234859"/>
                  <a:gd name="connsiteY1620" fmla="*/ 351916 h 462259"/>
                  <a:gd name="connsiteX1621" fmla="*/ 196625 w 234859"/>
                  <a:gd name="connsiteY1621" fmla="*/ 351825 h 462259"/>
                  <a:gd name="connsiteX1622" fmla="*/ 196739 w 234859"/>
                  <a:gd name="connsiteY1622" fmla="*/ 351710 h 462259"/>
                  <a:gd name="connsiteX1623" fmla="*/ 196968 w 234859"/>
                  <a:gd name="connsiteY1623" fmla="*/ 351481 h 462259"/>
                  <a:gd name="connsiteX1624" fmla="*/ 197905 w 234859"/>
                  <a:gd name="connsiteY1624" fmla="*/ 350496 h 462259"/>
                  <a:gd name="connsiteX1625" fmla="*/ 199780 w 234859"/>
                  <a:gd name="connsiteY1625" fmla="*/ 348573 h 462259"/>
                  <a:gd name="connsiteX1626" fmla="*/ 207144 w 234859"/>
                  <a:gd name="connsiteY1626" fmla="*/ 340672 h 462259"/>
                  <a:gd name="connsiteX1627" fmla="*/ 210894 w 234859"/>
                  <a:gd name="connsiteY1627" fmla="*/ 336824 h 462259"/>
                  <a:gd name="connsiteX1628" fmla="*/ 214713 w 234859"/>
                  <a:gd name="connsiteY1628" fmla="*/ 333183 h 462259"/>
                  <a:gd name="connsiteX1629" fmla="*/ 216748 w 234859"/>
                  <a:gd name="connsiteY1629" fmla="*/ 331671 h 462259"/>
                  <a:gd name="connsiteX1630" fmla="*/ 218829 w 234859"/>
                  <a:gd name="connsiteY1630" fmla="*/ 330297 h 462259"/>
                  <a:gd name="connsiteX1631" fmla="*/ 220041 w 234859"/>
                  <a:gd name="connsiteY1631" fmla="*/ 329679 h 462259"/>
                  <a:gd name="connsiteX1632" fmla="*/ 221184 w 234859"/>
                  <a:gd name="connsiteY1632" fmla="*/ 329175 h 462259"/>
                  <a:gd name="connsiteX1633" fmla="*/ 223586 w 234859"/>
                  <a:gd name="connsiteY1633" fmla="*/ 328328 h 462259"/>
                  <a:gd name="connsiteX1634" fmla="*/ 224821 w 234859"/>
                  <a:gd name="connsiteY1634" fmla="*/ 328053 h 462259"/>
                  <a:gd name="connsiteX1635" fmla="*/ 225438 w 234859"/>
                  <a:gd name="connsiteY1635" fmla="*/ 327938 h 462259"/>
                  <a:gd name="connsiteX1636" fmla="*/ 226055 w 234859"/>
                  <a:gd name="connsiteY1636" fmla="*/ 327893 h 462259"/>
                  <a:gd name="connsiteX1637" fmla="*/ 227313 w 234859"/>
                  <a:gd name="connsiteY1637" fmla="*/ 327824 h 462259"/>
                  <a:gd name="connsiteX1638" fmla="*/ 228617 w 234859"/>
                  <a:gd name="connsiteY1638" fmla="*/ 327869 h 462259"/>
                  <a:gd name="connsiteX1639" fmla="*/ 229897 w 234859"/>
                  <a:gd name="connsiteY1639" fmla="*/ 328007 h 462259"/>
                  <a:gd name="connsiteX1640" fmla="*/ 231155 w 234859"/>
                  <a:gd name="connsiteY1640" fmla="*/ 328305 h 462259"/>
                  <a:gd name="connsiteX1641" fmla="*/ 232390 w 234859"/>
                  <a:gd name="connsiteY1641" fmla="*/ 328717 h 462259"/>
                  <a:gd name="connsiteX1642" fmla="*/ 233693 w 234859"/>
                  <a:gd name="connsiteY1642" fmla="*/ 329289 h 462259"/>
                  <a:gd name="connsiteX1643" fmla="*/ 234219 w 234859"/>
                  <a:gd name="connsiteY1643" fmla="*/ 329289 h 462259"/>
                  <a:gd name="connsiteX1644" fmla="*/ 234402 w 234859"/>
                  <a:gd name="connsiteY1644" fmla="*/ 328580 h 462259"/>
                  <a:gd name="connsiteX1645" fmla="*/ 176066 w 234859"/>
                  <a:gd name="connsiteY1645" fmla="*/ 360573 h 462259"/>
                  <a:gd name="connsiteX1646" fmla="*/ 176066 w 234859"/>
                  <a:gd name="connsiteY1646" fmla="*/ 360573 h 462259"/>
                  <a:gd name="connsiteX1647" fmla="*/ 176066 w 234859"/>
                  <a:gd name="connsiteY1647" fmla="*/ 360573 h 462259"/>
                  <a:gd name="connsiteX1648" fmla="*/ 166714 w 234859"/>
                  <a:gd name="connsiteY1648" fmla="*/ 347519 h 462259"/>
                  <a:gd name="connsiteX1649" fmla="*/ 166714 w 234859"/>
                  <a:gd name="connsiteY1649" fmla="*/ 347519 h 462259"/>
                  <a:gd name="connsiteX1650" fmla="*/ 166714 w 234859"/>
                  <a:gd name="connsiteY1650" fmla="*/ 347519 h 462259"/>
                  <a:gd name="connsiteX1651" fmla="*/ 166714 w 234859"/>
                  <a:gd name="connsiteY1651" fmla="*/ 347519 h 462259"/>
                  <a:gd name="connsiteX1652" fmla="*/ 166714 w 234859"/>
                  <a:gd name="connsiteY1652" fmla="*/ 347519 h 462259"/>
                  <a:gd name="connsiteX1653" fmla="*/ 166759 w 234859"/>
                  <a:gd name="connsiteY1653" fmla="*/ 347542 h 462259"/>
                  <a:gd name="connsiteX1654" fmla="*/ 166714 w 234859"/>
                  <a:gd name="connsiteY1654" fmla="*/ 347519 h 462259"/>
                  <a:gd name="connsiteX1655" fmla="*/ 169137 w 234859"/>
                  <a:gd name="connsiteY1655" fmla="*/ 126244 h 462259"/>
                  <a:gd name="connsiteX1656" fmla="*/ 169137 w 234859"/>
                  <a:gd name="connsiteY1656" fmla="*/ 126244 h 462259"/>
                  <a:gd name="connsiteX1657" fmla="*/ 169137 w 234859"/>
                  <a:gd name="connsiteY1657" fmla="*/ 126289 h 462259"/>
                  <a:gd name="connsiteX1658" fmla="*/ 169137 w 234859"/>
                  <a:gd name="connsiteY1658" fmla="*/ 126289 h 462259"/>
                  <a:gd name="connsiteX1659" fmla="*/ 169137 w 234859"/>
                  <a:gd name="connsiteY1659" fmla="*/ 126244 h 462259"/>
                  <a:gd name="connsiteX1660" fmla="*/ 162575 w 234859"/>
                  <a:gd name="connsiteY1660" fmla="*/ 344679 h 462259"/>
                  <a:gd name="connsiteX1661" fmla="*/ 162575 w 234859"/>
                  <a:gd name="connsiteY1661" fmla="*/ 344679 h 462259"/>
                  <a:gd name="connsiteX1662" fmla="*/ 162575 w 234859"/>
                  <a:gd name="connsiteY1662" fmla="*/ 344679 h 462259"/>
                  <a:gd name="connsiteX1663" fmla="*/ 162597 w 234859"/>
                  <a:gd name="connsiteY1663" fmla="*/ 344679 h 462259"/>
                  <a:gd name="connsiteX1664" fmla="*/ 162734 w 234859"/>
                  <a:gd name="connsiteY1664" fmla="*/ 113831 h 462259"/>
                  <a:gd name="connsiteX1665" fmla="*/ 162689 w 234859"/>
                  <a:gd name="connsiteY1665" fmla="*/ 113923 h 462259"/>
                  <a:gd name="connsiteX1666" fmla="*/ 162483 w 234859"/>
                  <a:gd name="connsiteY1666" fmla="*/ 114197 h 462259"/>
                  <a:gd name="connsiteX1667" fmla="*/ 162734 w 234859"/>
                  <a:gd name="connsiteY1667" fmla="*/ 113831 h 462259"/>
                  <a:gd name="connsiteX1668" fmla="*/ 169092 w 234859"/>
                  <a:gd name="connsiteY1668" fmla="*/ 126381 h 462259"/>
                  <a:gd name="connsiteX1669" fmla="*/ 169092 w 234859"/>
                  <a:gd name="connsiteY1669" fmla="*/ 126381 h 462259"/>
                  <a:gd name="connsiteX1670" fmla="*/ 169092 w 234859"/>
                  <a:gd name="connsiteY1670" fmla="*/ 126404 h 462259"/>
                  <a:gd name="connsiteX1671" fmla="*/ 169137 w 234859"/>
                  <a:gd name="connsiteY1671" fmla="*/ 126312 h 462259"/>
                  <a:gd name="connsiteX1672" fmla="*/ 169092 w 234859"/>
                  <a:gd name="connsiteY1672" fmla="*/ 126381 h 462259"/>
                  <a:gd name="connsiteX1673" fmla="*/ 169595 w 234859"/>
                  <a:gd name="connsiteY1673" fmla="*/ 124686 h 462259"/>
                  <a:gd name="connsiteX1674" fmla="*/ 169572 w 234859"/>
                  <a:gd name="connsiteY1674" fmla="*/ 124847 h 462259"/>
                  <a:gd name="connsiteX1675" fmla="*/ 164861 w 234859"/>
                  <a:gd name="connsiteY1675" fmla="*/ 122098 h 462259"/>
                  <a:gd name="connsiteX1676" fmla="*/ 165524 w 234859"/>
                  <a:gd name="connsiteY1676" fmla="*/ 120633 h 462259"/>
                  <a:gd name="connsiteX1677" fmla="*/ 166508 w 234859"/>
                  <a:gd name="connsiteY1677" fmla="*/ 118892 h 462259"/>
                  <a:gd name="connsiteX1678" fmla="*/ 168429 w 234859"/>
                  <a:gd name="connsiteY1678" fmla="*/ 120450 h 462259"/>
                  <a:gd name="connsiteX1679" fmla="*/ 169229 w 234859"/>
                  <a:gd name="connsiteY1679" fmla="*/ 121846 h 462259"/>
                  <a:gd name="connsiteX1680" fmla="*/ 169618 w 234859"/>
                  <a:gd name="connsiteY1680" fmla="*/ 123724 h 462259"/>
                  <a:gd name="connsiteX1681" fmla="*/ 169572 w 234859"/>
                  <a:gd name="connsiteY1681" fmla="*/ 124663 h 462259"/>
                  <a:gd name="connsiteX1682" fmla="*/ 195458 w 234859"/>
                  <a:gd name="connsiteY1682" fmla="*/ 181322 h 462259"/>
                  <a:gd name="connsiteX1683" fmla="*/ 195458 w 234859"/>
                  <a:gd name="connsiteY1683" fmla="*/ 181322 h 462259"/>
                  <a:gd name="connsiteX1684" fmla="*/ 195458 w 234859"/>
                  <a:gd name="connsiteY1684" fmla="*/ 181391 h 462259"/>
                  <a:gd name="connsiteX1685" fmla="*/ 195458 w 234859"/>
                  <a:gd name="connsiteY1685" fmla="*/ 181322 h 462259"/>
                  <a:gd name="connsiteX1686" fmla="*/ 73390 w 234859"/>
                  <a:gd name="connsiteY1686" fmla="*/ 150680 h 462259"/>
                  <a:gd name="connsiteX1687" fmla="*/ 73390 w 234859"/>
                  <a:gd name="connsiteY1687" fmla="*/ 150680 h 462259"/>
                  <a:gd name="connsiteX1688" fmla="*/ 73390 w 234859"/>
                  <a:gd name="connsiteY1688" fmla="*/ 150680 h 462259"/>
                  <a:gd name="connsiteX1689" fmla="*/ 73390 w 234859"/>
                  <a:gd name="connsiteY1689" fmla="*/ 150680 h 462259"/>
                  <a:gd name="connsiteX1690" fmla="*/ 54021 w 234859"/>
                  <a:gd name="connsiteY1690" fmla="*/ 420369 h 462259"/>
                  <a:gd name="connsiteX1691" fmla="*/ 54021 w 234859"/>
                  <a:gd name="connsiteY1691" fmla="*/ 420369 h 462259"/>
                  <a:gd name="connsiteX1692" fmla="*/ 54021 w 234859"/>
                  <a:gd name="connsiteY1692" fmla="*/ 420369 h 462259"/>
                  <a:gd name="connsiteX1693" fmla="*/ 101449 w 234859"/>
                  <a:gd name="connsiteY1693" fmla="*/ 399620 h 462259"/>
                  <a:gd name="connsiteX1694" fmla="*/ 101449 w 234859"/>
                  <a:gd name="connsiteY1694" fmla="*/ 399620 h 462259"/>
                  <a:gd name="connsiteX1695" fmla="*/ 101449 w 234859"/>
                  <a:gd name="connsiteY1695" fmla="*/ 399620 h 462259"/>
                  <a:gd name="connsiteX1696" fmla="*/ 145241 w 234859"/>
                  <a:gd name="connsiteY1696" fmla="*/ 342939 h 462259"/>
                  <a:gd name="connsiteX1697" fmla="*/ 145241 w 234859"/>
                  <a:gd name="connsiteY1697" fmla="*/ 342664 h 462259"/>
                  <a:gd name="connsiteX1698" fmla="*/ 145241 w 234859"/>
                  <a:gd name="connsiteY1698" fmla="*/ 342526 h 462259"/>
                  <a:gd name="connsiteX1699" fmla="*/ 145378 w 234859"/>
                  <a:gd name="connsiteY1699" fmla="*/ 341267 h 462259"/>
                  <a:gd name="connsiteX1700" fmla="*/ 146956 w 234859"/>
                  <a:gd name="connsiteY1700" fmla="*/ 338611 h 462259"/>
                  <a:gd name="connsiteX1701" fmla="*/ 148190 w 234859"/>
                  <a:gd name="connsiteY1701" fmla="*/ 338038 h 462259"/>
                  <a:gd name="connsiteX1702" fmla="*/ 148785 w 234859"/>
                  <a:gd name="connsiteY1702" fmla="*/ 339137 h 462259"/>
                  <a:gd name="connsiteX1703" fmla="*/ 148511 w 234859"/>
                  <a:gd name="connsiteY1703" fmla="*/ 342847 h 462259"/>
                  <a:gd name="connsiteX1704" fmla="*/ 148534 w 234859"/>
                  <a:gd name="connsiteY1704" fmla="*/ 342939 h 462259"/>
                  <a:gd name="connsiteX1705" fmla="*/ 145446 w 234859"/>
                  <a:gd name="connsiteY1705" fmla="*/ 344015 h 462259"/>
                  <a:gd name="connsiteX1706" fmla="*/ 145241 w 234859"/>
                  <a:gd name="connsiteY1706" fmla="*/ 342962 h 462259"/>
                  <a:gd name="connsiteX1707" fmla="*/ 183087 w 234859"/>
                  <a:gd name="connsiteY1707" fmla="*/ 397101 h 462259"/>
                  <a:gd name="connsiteX1708" fmla="*/ 183087 w 234859"/>
                  <a:gd name="connsiteY1708" fmla="*/ 397101 h 462259"/>
                  <a:gd name="connsiteX1709" fmla="*/ 183087 w 234859"/>
                  <a:gd name="connsiteY1709" fmla="*/ 397101 h 462259"/>
                  <a:gd name="connsiteX1710" fmla="*/ 192714 w 234859"/>
                  <a:gd name="connsiteY1710" fmla="*/ 386292 h 462259"/>
                  <a:gd name="connsiteX1711" fmla="*/ 192714 w 234859"/>
                  <a:gd name="connsiteY1711" fmla="*/ 386292 h 462259"/>
                  <a:gd name="connsiteX1712" fmla="*/ 192714 w 234859"/>
                  <a:gd name="connsiteY1712" fmla="*/ 386292 h 462259"/>
                  <a:gd name="connsiteX1713" fmla="*/ 202410 w 234859"/>
                  <a:gd name="connsiteY1713" fmla="*/ 390299 h 462259"/>
                  <a:gd name="connsiteX1714" fmla="*/ 202410 w 234859"/>
                  <a:gd name="connsiteY1714" fmla="*/ 390299 h 462259"/>
                  <a:gd name="connsiteX1715" fmla="*/ 202410 w 234859"/>
                  <a:gd name="connsiteY1715" fmla="*/ 390299 h 462259"/>
                  <a:gd name="connsiteX1716" fmla="*/ 202410 w 234859"/>
                  <a:gd name="connsiteY1716" fmla="*/ 390299 h 462259"/>
                  <a:gd name="connsiteX1717" fmla="*/ 167720 w 234859"/>
                  <a:gd name="connsiteY1717" fmla="*/ 368222 h 462259"/>
                  <a:gd name="connsiteX1718" fmla="*/ 167720 w 234859"/>
                  <a:gd name="connsiteY1718" fmla="*/ 368222 h 462259"/>
                  <a:gd name="connsiteX1719" fmla="*/ 167697 w 234859"/>
                  <a:gd name="connsiteY1719" fmla="*/ 368199 h 462259"/>
                  <a:gd name="connsiteX1720" fmla="*/ 167514 w 234859"/>
                  <a:gd name="connsiteY1720" fmla="*/ 368108 h 462259"/>
                  <a:gd name="connsiteX1721" fmla="*/ 167514 w 234859"/>
                  <a:gd name="connsiteY1721" fmla="*/ 368108 h 462259"/>
                  <a:gd name="connsiteX1722" fmla="*/ 167743 w 234859"/>
                  <a:gd name="connsiteY1722" fmla="*/ 368222 h 4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Lst>
                <a:rect l="l" t="t" r="r" b="b"/>
                <a:pathLst>
                  <a:path w="234859" h="462259">
                    <a:moveTo>
                      <a:pt x="234859" y="328694"/>
                    </a:moveTo>
                    <a:lnTo>
                      <a:pt x="234745" y="328511"/>
                    </a:lnTo>
                    <a:cubicBezTo>
                      <a:pt x="234425" y="327984"/>
                      <a:pt x="234128" y="327526"/>
                      <a:pt x="233716" y="327114"/>
                    </a:cubicBezTo>
                    <a:cubicBezTo>
                      <a:pt x="233327" y="326702"/>
                      <a:pt x="232893" y="326243"/>
                      <a:pt x="232527" y="325923"/>
                    </a:cubicBezTo>
                    <a:lnTo>
                      <a:pt x="231932" y="325442"/>
                    </a:lnTo>
                    <a:lnTo>
                      <a:pt x="231658" y="325213"/>
                    </a:lnTo>
                    <a:lnTo>
                      <a:pt x="231498" y="325076"/>
                    </a:lnTo>
                    <a:lnTo>
                      <a:pt x="231224" y="324915"/>
                    </a:lnTo>
                    <a:lnTo>
                      <a:pt x="229668" y="324045"/>
                    </a:lnTo>
                    <a:cubicBezTo>
                      <a:pt x="229119" y="323702"/>
                      <a:pt x="228639" y="323541"/>
                      <a:pt x="228159" y="323358"/>
                    </a:cubicBezTo>
                    <a:lnTo>
                      <a:pt x="226718" y="322854"/>
                    </a:lnTo>
                    <a:lnTo>
                      <a:pt x="226353" y="322717"/>
                    </a:lnTo>
                    <a:lnTo>
                      <a:pt x="225781" y="322602"/>
                    </a:lnTo>
                    <a:lnTo>
                      <a:pt x="224889" y="322419"/>
                    </a:lnTo>
                    <a:cubicBezTo>
                      <a:pt x="224294" y="322281"/>
                      <a:pt x="223723" y="322259"/>
                      <a:pt x="223128" y="322190"/>
                    </a:cubicBezTo>
                    <a:cubicBezTo>
                      <a:pt x="222557" y="322121"/>
                      <a:pt x="221939" y="322121"/>
                      <a:pt x="221322" y="322144"/>
                    </a:cubicBezTo>
                    <a:lnTo>
                      <a:pt x="220407" y="322190"/>
                    </a:lnTo>
                    <a:lnTo>
                      <a:pt x="219630" y="322259"/>
                    </a:lnTo>
                    <a:cubicBezTo>
                      <a:pt x="219126" y="322304"/>
                      <a:pt x="218623" y="322304"/>
                      <a:pt x="218006" y="322419"/>
                    </a:cubicBezTo>
                    <a:lnTo>
                      <a:pt x="216222" y="322740"/>
                    </a:lnTo>
                    <a:lnTo>
                      <a:pt x="214530" y="323198"/>
                    </a:lnTo>
                    <a:cubicBezTo>
                      <a:pt x="213958" y="323358"/>
                      <a:pt x="213455" y="323587"/>
                      <a:pt x="212906" y="323770"/>
                    </a:cubicBezTo>
                    <a:cubicBezTo>
                      <a:pt x="211832" y="324137"/>
                      <a:pt x="210871" y="324595"/>
                      <a:pt x="209842" y="325030"/>
                    </a:cubicBezTo>
                    <a:lnTo>
                      <a:pt x="209476" y="325282"/>
                    </a:lnTo>
                    <a:lnTo>
                      <a:pt x="207167" y="326518"/>
                    </a:lnTo>
                    <a:lnTo>
                      <a:pt x="206023" y="327160"/>
                    </a:lnTo>
                    <a:lnTo>
                      <a:pt x="205726" y="327343"/>
                    </a:lnTo>
                    <a:lnTo>
                      <a:pt x="205657" y="327343"/>
                    </a:lnTo>
                    <a:cubicBezTo>
                      <a:pt x="205657" y="327343"/>
                      <a:pt x="205497" y="327480"/>
                      <a:pt x="205497" y="327480"/>
                    </a:cubicBezTo>
                    <a:lnTo>
                      <a:pt x="205360" y="327549"/>
                    </a:lnTo>
                    <a:lnTo>
                      <a:pt x="204834" y="327915"/>
                    </a:lnTo>
                    <a:lnTo>
                      <a:pt x="202662" y="329358"/>
                    </a:lnTo>
                    <a:lnTo>
                      <a:pt x="202113" y="329725"/>
                    </a:lnTo>
                    <a:lnTo>
                      <a:pt x="201495" y="330182"/>
                    </a:lnTo>
                    <a:lnTo>
                      <a:pt x="200421" y="330938"/>
                    </a:lnTo>
                    <a:lnTo>
                      <a:pt x="198294" y="332473"/>
                    </a:lnTo>
                    <a:lnTo>
                      <a:pt x="196007" y="334282"/>
                    </a:lnTo>
                    <a:cubicBezTo>
                      <a:pt x="195298" y="334855"/>
                      <a:pt x="194704" y="335290"/>
                      <a:pt x="193926" y="336000"/>
                    </a:cubicBezTo>
                    <a:lnTo>
                      <a:pt x="191937" y="337694"/>
                    </a:lnTo>
                    <a:lnTo>
                      <a:pt x="190953" y="338542"/>
                    </a:lnTo>
                    <a:lnTo>
                      <a:pt x="190038" y="339274"/>
                    </a:lnTo>
                    <a:lnTo>
                      <a:pt x="188026" y="340969"/>
                    </a:lnTo>
                    <a:lnTo>
                      <a:pt x="187523" y="341381"/>
                    </a:lnTo>
                    <a:lnTo>
                      <a:pt x="187112" y="341656"/>
                    </a:lnTo>
                    <a:lnTo>
                      <a:pt x="186265" y="342275"/>
                    </a:lnTo>
                    <a:lnTo>
                      <a:pt x="184573" y="343534"/>
                    </a:lnTo>
                    <a:cubicBezTo>
                      <a:pt x="183819" y="343969"/>
                      <a:pt x="183110" y="344450"/>
                      <a:pt x="182378" y="344931"/>
                    </a:cubicBezTo>
                    <a:lnTo>
                      <a:pt x="181280" y="345618"/>
                    </a:lnTo>
                    <a:lnTo>
                      <a:pt x="181258" y="345618"/>
                    </a:lnTo>
                    <a:cubicBezTo>
                      <a:pt x="181258" y="345618"/>
                      <a:pt x="181029" y="345733"/>
                      <a:pt x="181029" y="345733"/>
                    </a:cubicBezTo>
                    <a:lnTo>
                      <a:pt x="180457" y="346076"/>
                    </a:lnTo>
                    <a:lnTo>
                      <a:pt x="176295" y="348343"/>
                    </a:lnTo>
                    <a:lnTo>
                      <a:pt x="174649" y="349008"/>
                    </a:lnTo>
                    <a:lnTo>
                      <a:pt x="174328" y="349077"/>
                    </a:lnTo>
                    <a:lnTo>
                      <a:pt x="173894" y="349168"/>
                    </a:lnTo>
                    <a:lnTo>
                      <a:pt x="173665" y="349214"/>
                    </a:lnTo>
                    <a:lnTo>
                      <a:pt x="173505" y="349214"/>
                    </a:lnTo>
                    <a:cubicBezTo>
                      <a:pt x="173505" y="349214"/>
                      <a:pt x="173368" y="349237"/>
                      <a:pt x="173368" y="349237"/>
                    </a:cubicBezTo>
                    <a:lnTo>
                      <a:pt x="172865" y="349282"/>
                    </a:lnTo>
                    <a:cubicBezTo>
                      <a:pt x="172682" y="349237"/>
                      <a:pt x="172545" y="349260"/>
                      <a:pt x="172362" y="349328"/>
                    </a:cubicBezTo>
                    <a:lnTo>
                      <a:pt x="171058" y="349191"/>
                    </a:lnTo>
                    <a:cubicBezTo>
                      <a:pt x="170624" y="349054"/>
                      <a:pt x="170189" y="348916"/>
                      <a:pt x="169732" y="348825"/>
                    </a:cubicBezTo>
                    <a:lnTo>
                      <a:pt x="169297" y="348733"/>
                    </a:lnTo>
                    <a:lnTo>
                      <a:pt x="168680" y="348458"/>
                    </a:lnTo>
                    <a:lnTo>
                      <a:pt x="167445" y="347863"/>
                    </a:lnTo>
                    <a:lnTo>
                      <a:pt x="166828" y="347588"/>
                    </a:lnTo>
                    <a:lnTo>
                      <a:pt x="166530" y="347451"/>
                    </a:lnTo>
                    <a:lnTo>
                      <a:pt x="166393" y="347382"/>
                    </a:lnTo>
                    <a:lnTo>
                      <a:pt x="165753" y="346969"/>
                    </a:lnTo>
                    <a:lnTo>
                      <a:pt x="164815" y="346374"/>
                    </a:lnTo>
                    <a:cubicBezTo>
                      <a:pt x="164518" y="346237"/>
                      <a:pt x="164107" y="345870"/>
                      <a:pt x="163763" y="345618"/>
                    </a:cubicBezTo>
                    <a:lnTo>
                      <a:pt x="162666" y="344771"/>
                    </a:lnTo>
                    <a:lnTo>
                      <a:pt x="162391" y="344565"/>
                    </a:lnTo>
                    <a:lnTo>
                      <a:pt x="162254" y="344473"/>
                    </a:lnTo>
                    <a:lnTo>
                      <a:pt x="162254" y="344473"/>
                    </a:lnTo>
                    <a:cubicBezTo>
                      <a:pt x="162254" y="344473"/>
                      <a:pt x="162254" y="344473"/>
                      <a:pt x="162254" y="344473"/>
                    </a:cubicBezTo>
                    <a:cubicBezTo>
                      <a:pt x="162003" y="344244"/>
                      <a:pt x="162414" y="344611"/>
                      <a:pt x="162552" y="344725"/>
                    </a:cubicBezTo>
                    <a:lnTo>
                      <a:pt x="162506" y="344656"/>
                    </a:lnTo>
                    <a:lnTo>
                      <a:pt x="162003" y="344198"/>
                    </a:lnTo>
                    <a:lnTo>
                      <a:pt x="160539" y="342847"/>
                    </a:lnTo>
                    <a:lnTo>
                      <a:pt x="160333" y="342275"/>
                    </a:lnTo>
                    <a:lnTo>
                      <a:pt x="159259" y="339274"/>
                    </a:lnTo>
                    <a:lnTo>
                      <a:pt x="159259" y="339183"/>
                    </a:lnTo>
                    <a:cubicBezTo>
                      <a:pt x="159259" y="339183"/>
                      <a:pt x="159167" y="339000"/>
                      <a:pt x="159167" y="339000"/>
                    </a:cubicBezTo>
                    <a:lnTo>
                      <a:pt x="157566" y="335519"/>
                    </a:lnTo>
                    <a:cubicBezTo>
                      <a:pt x="156995" y="334305"/>
                      <a:pt x="156492" y="333045"/>
                      <a:pt x="155828" y="331877"/>
                    </a:cubicBezTo>
                    <a:lnTo>
                      <a:pt x="153793" y="328396"/>
                    </a:lnTo>
                    <a:cubicBezTo>
                      <a:pt x="153450" y="327824"/>
                      <a:pt x="153107" y="327251"/>
                      <a:pt x="152764" y="326679"/>
                    </a:cubicBezTo>
                    <a:lnTo>
                      <a:pt x="151529" y="325007"/>
                    </a:lnTo>
                    <a:lnTo>
                      <a:pt x="149037" y="321663"/>
                    </a:lnTo>
                    <a:cubicBezTo>
                      <a:pt x="148190" y="320633"/>
                      <a:pt x="147345" y="319785"/>
                      <a:pt x="146498" y="318824"/>
                    </a:cubicBezTo>
                    <a:lnTo>
                      <a:pt x="145218" y="317449"/>
                    </a:lnTo>
                    <a:lnTo>
                      <a:pt x="144578" y="316739"/>
                    </a:lnTo>
                    <a:lnTo>
                      <a:pt x="144349" y="316510"/>
                    </a:lnTo>
                    <a:lnTo>
                      <a:pt x="144257" y="316419"/>
                    </a:lnTo>
                    <a:lnTo>
                      <a:pt x="144074" y="316236"/>
                    </a:lnTo>
                    <a:lnTo>
                      <a:pt x="143708" y="315915"/>
                    </a:lnTo>
                    <a:lnTo>
                      <a:pt x="140736" y="313258"/>
                    </a:lnTo>
                    <a:cubicBezTo>
                      <a:pt x="139753" y="312365"/>
                      <a:pt x="138724" y="311564"/>
                      <a:pt x="137694" y="310808"/>
                    </a:cubicBezTo>
                    <a:lnTo>
                      <a:pt x="134607" y="308449"/>
                    </a:lnTo>
                    <a:lnTo>
                      <a:pt x="128501" y="304029"/>
                    </a:lnTo>
                    <a:cubicBezTo>
                      <a:pt x="126512" y="302540"/>
                      <a:pt x="124339" y="301075"/>
                      <a:pt x="122579" y="299586"/>
                    </a:cubicBezTo>
                    <a:lnTo>
                      <a:pt x="119812" y="297342"/>
                    </a:lnTo>
                    <a:cubicBezTo>
                      <a:pt x="118943" y="296563"/>
                      <a:pt x="118097" y="295693"/>
                      <a:pt x="117250" y="294845"/>
                    </a:cubicBezTo>
                    <a:cubicBezTo>
                      <a:pt x="113797" y="291593"/>
                      <a:pt x="110848" y="287746"/>
                      <a:pt x="108058" y="283830"/>
                    </a:cubicBezTo>
                    <a:cubicBezTo>
                      <a:pt x="106800" y="281792"/>
                      <a:pt x="105451" y="279776"/>
                      <a:pt x="104307" y="277646"/>
                    </a:cubicBezTo>
                    <a:cubicBezTo>
                      <a:pt x="103233" y="275493"/>
                      <a:pt x="101952" y="273387"/>
                      <a:pt x="101106" y="271188"/>
                    </a:cubicBezTo>
                    <a:lnTo>
                      <a:pt x="99665" y="267890"/>
                    </a:lnTo>
                    <a:cubicBezTo>
                      <a:pt x="99185" y="266814"/>
                      <a:pt x="98796" y="265554"/>
                      <a:pt x="98362" y="264386"/>
                    </a:cubicBezTo>
                    <a:lnTo>
                      <a:pt x="97722" y="262623"/>
                    </a:lnTo>
                    <a:lnTo>
                      <a:pt x="97401" y="261730"/>
                    </a:lnTo>
                    <a:lnTo>
                      <a:pt x="97264" y="261294"/>
                    </a:lnTo>
                    <a:lnTo>
                      <a:pt x="97264" y="261111"/>
                    </a:lnTo>
                    <a:cubicBezTo>
                      <a:pt x="97264" y="261111"/>
                      <a:pt x="96532" y="257653"/>
                      <a:pt x="96532" y="257653"/>
                    </a:cubicBezTo>
                    <a:cubicBezTo>
                      <a:pt x="95595" y="253050"/>
                      <a:pt x="95480" y="248172"/>
                      <a:pt x="95526" y="243431"/>
                    </a:cubicBezTo>
                    <a:cubicBezTo>
                      <a:pt x="95595" y="241027"/>
                      <a:pt x="95823" y="238301"/>
                      <a:pt x="95961" y="236034"/>
                    </a:cubicBezTo>
                    <a:lnTo>
                      <a:pt x="96967" y="228705"/>
                    </a:lnTo>
                    <a:cubicBezTo>
                      <a:pt x="97333" y="226255"/>
                      <a:pt x="97562" y="223827"/>
                      <a:pt x="98019" y="221377"/>
                    </a:cubicBezTo>
                    <a:lnTo>
                      <a:pt x="99482" y="213957"/>
                    </a:lnTo>
                    <a:cubicBezTo>
                      <a:pt x="99986" y="211529"/>
                      <a:pt x="100397" y="208896"/>
                      <a:pt x="100969" y="206628"/>
                    </a:cubicBezTo>
                    <a:lnTo>
                      <a:pt x="102661" y="199254"/>
                    </a:lnTo>
                    <a:lnTo>
                      <a:pt x="106045" y="184528"/>
                    </a:lnTo>
                    <a:cubicBezTo>
                      <a:pt x="108286" y="174749"/>
                      <a:pt x="110528" y="164764"/>
                      <a:pt x="111808" y="154596"/>
                    </a:cubicBezTo>
                    <a:cubicBezTo>
                      <a:pt x="113226" y="144473"/>
                      <a:pt x="113226" y="133801"/>
                      <a:pt x="110710" y="123541"/>
                    </a:cubicBezTo>
                    <a:cubicBezTo>
                      <a:pt x="109499" y="118434"/>
                      <a:pt x="107578" y="113533"/>
                      <a:pt x="105085" y="108884"/>
                    </a:cubicBezTo>
                    <a:cubicBezTo>
                      <a:pt x="104445" y="107762"/>
                      <a:pt x="103804" y="106571"/>
                      <a:pt x="103164" y="105472"/>
                    </a:cubicBezTo>
                    <a:cubicBezTo>
                      <a:pt x="102478" y="104372"/>
                      <a:pt x="101883" y="103365"/>
                      <a:pt x="101129" y="102220"/>
                    </a:cubicBezTo>
                    <a:lnTo>
                      <a:pt x="96647" y="95876"/>
                    </a:lnTo>
                    <a:cubicBezTo>
                      <a:pt x="93560" y="91891"/>
                      <a:pt x="90404" y="87906"/>
                      <a:pt x="87271" y="83990"/>
                    </a:cubicBezTo>
                    <a:cubicBezTo>
                      <a:pt x="85739" y="82044"/>
                      <a:pt x="84070" y="80005"/>
                      <a:pt x="82652" y="78127"/>
                    </a:cubicBezTo>
                    <a:cubicBezTo>
                      <a:pt x="81165" y="76112"/>
                      <a:pt x="79587" y="74097"/>
                      <a:pt x="78193" y="72104"/>
                    </a:cubicBezTo>
                    <a:lnTo>
                      <a:pt x="76066" y="69058"/>
                    </a:lnTo>
                    <a:cubicBezTo>
                      <a:pt x="75357" y="68028"/>
                      <a:pt x="74739" y="66974"/>
                      <a:pt x="74122" y="65921"/>
                    </a:cubicBezTo>
                    <a:cubicBezTo>
                      <a:pt x="72887" y="63814"/>
                      <a:pt x="71606" y="61730"/>
                      <a:pt x="70669" y="59462"/>
                    </a:cubicBezTo>
                    <a:lnTo>
                      <a:pt x="69137" y="56119"/>
                    </a:lnTo>
                    <a:lnTo>
                      <a:pt x="67994" y="52752"/>
                    </a:lnTo>
                    <a:lnTo>
                      <a:pt x="67399" y="51058"/>
                    </a:lnTo>
                    <a:lnTo>
                      <a:pt x="67124" y="50210"/>
                    </a:lnTo>
                    <a:lnTo>
                      <a:pt x="66919" y="49271"/>
                    </a:lnTo>
                    <a:lnTo>
                      <a:pt x="66164" y="45561"/>
                    </a:lnTo>
                    <a:cubicBezTo>
                      <a:pt x="65203" y="40958"/>
                      <a:pt x="65158" y="36011"/>
                      <a:pt x="66416" y="31477"/>
                    </a:cubicBezTo>
                    <a:lnTo>
                      <a:pt x="66896" y="29782"/>
                    </a:lnTo>
                    <a:lnTo>
                      <a:pt x="67559" y="28179"/>
                    </a:lnTo>
                    <a:cubicBezTo>
                      <a:pt x="67948" y="27034"/>
                      <a:pt x="68565" y="26187"/>
                      <a:pt x="69068" y="25156"/>
                    </a:cubicBezTo>
                    <a:cubicBezTo>
                      <a:pt x="69388" y="24652"/>
                      <a:pt x="69800" y="24148"/>
                      <a:pt x="70166" y="23644"/>
                    </a:cubicBezTo>
                    <a:lnTo>
                      <a:pt x="70715" y="22866"/>
                    </a:lnTo>
                    <a:cubicBezTo>
                      <a:pt x="70715" y="22866"/>
                      <a:pt x="71081" y="22454"/>
                      <a:pt x="71263" y="22293"/>
                    </a:cubicBezTo>
                    <a:lnTo>
                      <a:pt x="72430" y="21011"/>
                    </a:lnTo>
                    <a:cubicBezTo>
                      <a:pt x="72841" y="20621"/>
                      <a:pt x="73299" y="20255"/>
                      <a:pt x="73733" y="19866"/>
                    </a:cubicBezTo>
                    <a:cubicBezTo>
                      <a:pt x="81005" y="13820"/>
                      <a:pt x="91364" y="12033"/>
                      <a:pt x="100992" y="11873"/>
                    </a:cubicBezTo>
                    <a:cubicBezTo>
                      <a:pt x="102204" y="11804"/>
                      <a:pt x="103370" y="12033"/>
                      <a:pt x="104559" y="12079"/>
                    </a:cubicBezTo>
                    <a:cubicBezTo>
                      <a:pt x="105748" y="12217"/>
                      <a:pt x="106914" y="12194"/>
                      <a:pt x="108149" y="12537"/>
                    </a:cubicBezTo>
                    <a:lnTo>
                      <a:pt x="111831" y="13339"/>
                    </a:lnTo>
                    <a:cubicBezTo>
                      <a:pt x="112883" y="13568"/>
                      <a:pt x="114095" y="14049"/>
                      <a:pt x="115192" y="14415"/>
                    </a:cubicBezTo>
                    <a:cubicBezTo>
                      <a:pt x="119675" y="16201"/>
                      <a:pt x="123814" y="18927"/>
                      <a:pt x="127541" y="22110"/>
                    </a:cubicBezTo>
                    <a:cubicBezTo>
                      <a:pt x="128456" y="22843"/>
                      <a:pt x="129416" y="23805"/>
                      <a:pt x="130308" y="24606"/>
                    </a:cubicBezTo>
                    <a:lnTo>
                      <a:pt x="132915" y="27309"/>
                    </a:lnTo>
                    <a:lnTo>
                      <a:pt x="138175" y="32668"/>
                    </a:lnTo>
                    <a:cubicBezTo>
                      <a:pt x="141650" y="36240"/>
                      <a:pt x="145058" y="40019"/>
                      <a:pt x="148968" y="43340"/>
                    </a:cubicBezTo>
                    <a:cubicBezTo>
                      <a:pt x="151003" y="44897"/>
                      <a:pt x="152947" y="46546"/>
                      <a:pt x="155257" y="47852"/>
                    </a:cubicBezTo>
                    <a:cubicBezTo>
                      <a:pt x="156354" y="48539"/>
                      <a:pt x="157475" y="49248"/>
                      <a:pt x="158618" y="49730"/>
                    </a:cubicBezTo>
                    <a:cubicBezTo>
                      <a:pt x="159808" y="50233"/>
                      <a:pt x="160814" y="50783"/>
                      <a:pt x="162140" y="51264"/>
                    </a:cubicBezTo>
                    <a:lnTo>
                      <a:pt x="165890" y="52386"/>
                    </a:lnTo>
                    <a:cubicBezTo>
                      <a:pt x="167125" y="52752"/>
                      <a:pt x="168360" y="52890"/>
                      <a:pt x="169618" y="53119"/>
                    </a:cubicBezTo>
                    <a:lnTo>
                      <a:pt x="170532" y="53279"/>
                    </a:lnTo>
                    <a:cubicBezTo>
                      <a:pt x="170967" y="53371"/>
                      <a:pt x="171173" y="53348"/>
                      <a:pt x="171447" y="53371"/>
                    </a:cubicBezTo>
                    <a:lnTo>
                      <a:pt x="172979" y="54562"/>
                    </a:lnTo>
                    <a:cubicBezTo>
                      <a:pt x="173551" y="54997"/>
                      <a:pt x="174123" y="55455"/>
                      <a:pt x="174671" y="56050"/>
                    </a:cubicBezTo>
                    <a:lnTo>
                      <a:pt x="176386" y="57676"/>
                    </a:lnTo>
                    <a:lnTo>
                      <a:pt x="176821" y="58088"/>
                    </a:lnTo>
                    <a:cubicBezTo>
                      <a:pt x="176821" y="58088"/>
                      <a:pt x="177050" y="58295"/>
                      <a:pt x="176958" y="58226"/>
                    </a:cubicBezTo>
                    <a:lnTo>
                      <a:pt x="177119" y="58432"/>
                    </a:lnTo>
                    <a:lnTo>
                      <a:pt x="177827" y="59234"/>
                    </a:lnTo>
                    <a:cubicBezTo>
                      <a:pt x="178307" y="59737"/>
                      <a:pt x="178696" y="60356"/>
                      <a:pt x="179108" y="60951"/>
                    </a:cubicBezTo>
                    <a:cubicBezTo>
                      <a:pt x="179565" y="61547"/>
                      <a:pt x="179863" y="62142"/>
                      <a:pt x="180206" y="62714"/>
                    </a:cubicBezTo>
                    <a:cubicBezTo>
                      <a:pt x="180388" y="63035"/>
                      <a:pt x="180571" y="63264"/>
                      <a:pt x="180731" y="63608"/>
                    </a:cubicBezTo>
                    <a:lnTo>
                      <a:pt x="181258" y="64661"/>
                    </a:lnTo>
                    <a:lnTo>
                      <a:pt x="181783" y="65715"/>
                    </a:lnTo>
                    <a:lnTo>
                      <a:pt x="181783" y="65783"/>
                    </a:lnTo>
                    <a:cubicBezTo>
                      <a:pt x="181783" y="65783"/>
                      <a:pt x="181829" y="65783"/>
                      <a:pt x="181829" y="65783"/>
                    </a:cubicBezTo>
                    <a:cubicBezTo>
                      <a:pt x="181715" y="65554"/>
                      <a:pt x="181783" y="65738"/>
                      <a:pt x="181760" y="65692"/>
                    </a:cubicBezTo>
                    <a:lnTo>
                      <a:pt x="181760" y="65692"/>
                    </a:lnTo>
                    <a:cubicBezTo>
                      <a:pt x="181760" y="65692"/>
                      <a:pt x="181760" y="65715"/>
                      <a:pt x="181760" y="65715"/>
                    </a:cubicBezTo>
                    <a:lnTo>
                      <a:pt x="181806" y="65829"/>
                    </a:lnTo>
                    <a:lnTo>
                      <a:pt x="181898" y="66058"/>
                    </a:lnTo>
                    <a:lnTo>
                      <a:pt x="182081" y="66539"/>
                    </a:lnTo>
                    <a:cubicBezTo>
                      <a:pt x="182309" y="67203"/>
                      <a:pt x="182584" y="67799"/>
                      <a:pt x="182721" y="68509"/>
                    </a:cubicBezTo>
                    <a:cubicBezTo>
                      <a:pt x="182858" y="69173"/>
                      <a:pt x="183087" y="69837"/>
                      <a:pt x="183155" y="70478"/>
                    </a:cubicBezTo>
                    <a:lnTo>
                      <a:pt x="183384" y="72333"/>
                    </a:lnTo>
                    <a:cubicBezTo>
                      <a:pt x="183453" y="73043"/>
                      <a:pt x="183453" y="73891"/>
                      <a:pt x="183498" y="74669"/>
                    </a:cubicBezTo>
                    <a:lnTo>
                      <a:pt x="183498" y="75745"/>
                    </a:lnTo>
                    <a:cubicBezTo>
                      <a:pt x="183498" y="75745"/>
                      <a:pt x="183521" y="76936"/>
                      <a:pt x="183521" y="76936"/>
                    </a:cubicBezTo>
                    <a:lnTo>
                      <a:pt x="183521" y="76501"/>
                    </a:lnTo>
                    <a:cubicBezTo>
                      <a:pt x="183521" y="76501"/>
                      <a:pt x="182904" y="81036"/>
                      <a:pt x="182904" y="81036"/>
                    </a:cubicBezTo>
                    <a:lnTo>
                      <a:pt x="182973" y="80555"/>
                    </a:lnTo>
                    <a:lnTo>
                      <a:pt x="181417" y="87586"/>
                    </a:lnTo>
                    <a:lnTo>
                      <a:pt x="180937" y="89326"/>
                    </a:lnTo>
                    <a:lnTo>
                      <a:pt x="180709" y="90197"/>
                    </a:lnTo>
                    <a:lnTo>
                      <a:pt x="180640" y="90426"/>
                    </a:lnTo>
                    <a:lnTo>
                      <a:pt x="180640" y="90540"/>
                    </a:lnTo>
                    <a:cubicBezTo>
                      <a:pt x="180640" y="90540"/>
                      <a:pt x="180594" y="90586"/>
                      <a:pt x="180594" y="90586"/>
                    </a:cubicBezTo>
                    <a:lnTo>
                      <a:pt x="180594" y="90586"/>
                    </a:lnTo>
                    <a:cubicBezTo>
                      <a:pt x="180549" y="90815"/>
                      <a:pt x="180663" y="90357"/>
                      <a:pt x="180640" y="90449"/>
                    </a:cubicBezTo>
                    <a:lnTo>
                      <a:pt x="180503" y="90884"/>
                    </a:lnTo>
                    <a:lnTo>
                      <a:pt x="179954" y="92624"/>
                    </a:lnTo>
                    <a:lnTo>
                      <a:pt x="179680" y="93494"/>
                    </a:lnTo>
                    <a:lnTo>
                      <a:pt x="179611" y="93701"/>
                    </a:lnTo>
                    <a:lnTo>
                      <a:pt x="179565" y="93815"/>
                    </a:lnTo>
                    <a:cubicBezTo>
                      <a:pt x="179680" y="93449"/>
                      <a:pt x="179588" y="93723"/>
                      <a:pt x="179611" y="93655"/>
                    </a:cubicBezTo>
                    <a:lnTo>
                      <a:pt x="179611" y="93701"/>
                    </a:lnTo>
                    <a:cubicBezTo>
                      <a:pt x="179611" y="93701"/>
                      <a:pt x="179588" y="93746"/>
                      <a:pt x="179588" y="93746"/>
                    </a:cubicBezTo>
                    <a:lnTo>
                      <a:pt x="179428" y="94181"/>
                    </a:lnTo>
                    <a:lnTo>
                      <a:pt x="178810" y="95784"/>
                    </a:lnTo>
                    <a:lnTo>
                      <a:pt x="178673" y="95899"/>
                    </a:lnTo>
                    <a:lnTo>
                      <a:pt x="178491" y="96059"/>
                    </a:lnTo>
                    <a:lnTo>
                      <a:pt x="178422" y="96128"/>
                    </a:lnTo>
                    <a:lnTo>
                      <a:pt x="177942" y="96494"/>
                    </a:lnTo>
                    <a:lnTo>
                      <a:pt x="176981" y="97181"/>
                    </a:lnTo>
                    <a:lnTo>
                      <a:pt x="175060" y="98579"/>
                    </a:lnTo>
                    <a:lnTo>
                      <a:pt x="171173" y="101350"/>
                    </a:lnTo>
                    <a:cubicBezTo>
                      <a:pt x="170464" y="101853"/>
                      <a:pt x="169778" y="102380"/>
                      <a:pt x="169183" y="102884"/>
                    </a:cubicBezTo>
                    <a:lnTo>
                      <a:pt x="167354" y="104396"/>
                    </a:lnTo>
                    <a:lnTo>
                      <a:pt x="166896" y="104785"/>
                    </a:lnTo>
                    <a:lnTo>
                      <a:pt x="166530" y="105128"/>
                    </a:lnTo>
                    <a:lnTo>
                      <a:pt x="166416" y="105243"/>
                    </a:lnTo>
                    <a:lnTo>
                      <a:pt x="166187" y="105449"/>
                    </a:lnTo>
                    <a:lnTo>
                      <a:pt x="165273" y="106342"/>
                    </a:lnTo>
                    <a:cubicBezTo>
                      <a:pt x="164655" y="106937"/>
                      <a:pt x="164175" y="107510"/>
                      <a:pt x="163604" y="108106"/>
                    </a:cubicBezTo>
                    <a:lnTo>
                      <a:pt x="163283" y="108449"/>
                    </a:lnTo>
                    <a:lnTo>
                      <a:pt x="163077" y="108655"/>
                    </a:lnTo>
                    <a:lnTo>
                      <a:pt x="162712" y="109136"/>
                    </a:lnTo>
                    <a:lnTo>
                      <a:pt x="161934" y="110052"/>
                    </a:lnTo>
                    <a:lnTo>
                      <a:pt x="161660" y="110396"/>
                    </a:lnTo>
                    <a:lnTo>
                      <a:pt x="161568" y="110510"/>
                    </a:lnTo>
                    <a:lnTo>
                      <a:pt x="161408" y="110762"/>
                    </a:lnTo>
                    <a:lnTo>
                      <a:pt x="161065" y="111266"/>
                    </a:lnTo>
                    <a:lnTo>
                      <a:pt x="160379" y="112251"/>
                    </a:lnTo>
                    <a:lnTo>
                      <a:pt x="158916" y="114587"/>
                    </a:lnTo>
                    <a:lnTo>
                      <a:pt x="157795" y="116694"/>
                    </a:lnTo>
                    <a:lnTo>
                      <a:pt x="157635" y="116992"/>
                    </a:lnTo>
                    <a:lnTo>
                      <a:pt x="156377" y="119992"/>
                    </a:lnTo>
                    <a:cubicBezTo>
                      <a:pt x="156286" y="120244"/>
                      <a:pt x="156194" y="120427"/>
                      <a:pt x="155966" y="121045"/>
                    </a:cubicBezTo>
                    <a:lnTo>
                      <a:pt x="155783" y="121641"/>
                    </a:lnTo>
                    <a:lnTo>
                      <a:pt x="155691" y="122030"/>
                    </a:lnTo>
                    <a:lnTo>
                      <a:pt x="155280" y="123610"/>
                    </a:lnTo>
                    <a:lnTo>
                      <a:pt x="154891" y="125190"/>
                    </a:lnTo>
                    <a:lnTo>
                      <a:pt x="154685" y="125969"/>
                    </a:lnTo>
                    <a:lnTo>
                      <a:pt x="154685" y="126084"/>
                    </a:lnTo>
                    <a:cubicBezTo>
                      <a:pt x="154685" y="126084"/>
                      <a:pt x="154616" y="126335"/>
                      <a:pt x="154616" y="126335"/>
                    </a:cubicBezTo>
                    <a:lnTo>
                      <a:pt x="154616" y="126404"/>
                    </a:lnTo>
                    <a:cubicBezTo>
                      <a:pt x="154616" y="126404"/>
                      <a:pt x="154571" y="126610"/>
                      <a:pt x="154571" y="126610"/>
                    </a:cubicBezTo>
                    <a:lnTo>
                      <a:pt x="154502" y="127023"/>
                    </a:lnTo>
                    <a:cubicBezTo>
                      <a:pt x="154319" y="128145"/>
                      <a:pt x="154182" y="129244"/>
                      <a:pt x="154091" y="130320"/>
                    </a:cubicBezTo>
                    <a:cubicBezTo>
                      <a:pt x="153930" y="131511"/>
                      <a:pt x="154022" y="132702"/>
                      <a:pt x="153976" y="133870"/>
                    </a:cubicBezTo>
                    <a:lnTo>
                      <a:pt x="153976" y="135656"/>
                    </a:lnTo>
                    <a:cubicBezTo>
                      <a:pt x="153976" y="136229"/>
                      <a:pt x="154068" y="136778"/>
                      <a:pt x="154113" y="137305"/>
                    </a:cubicBezTo>
                    <a:lnTo>
                      <a:pt x="154251" y="138931"/>
                    </a:lnTo>
                    <a:lnTo>
                      <a:pt x="154319" y="139733"/>
                    </a:lnTo>
                    <a:lnTo>
                      <a:pt x="154365" y="140214"/>
                    </a:lnTo>
                    <a:lnTo>
                      <a:pt x="154434" y="140649"/>
                    </a:lnTo>
                    <a:lnTo>
                      <a:pt x="155074" y="144107"/>
                    </a:lnTo>
                    <a:cubicBezTo>
                      <a:pt x="155302" y="145206"/>
                      <a:pt x="155668" y="146214"/>
                      <a:pt x="155943" y="147267"/>
                    </a:cubicBezTo>
                    <a:cubicBezTo>
                      <a:pt x="156103" y="147748"/>
                      <a:pt x="156240" y="148367"/>
                      <a:pt x="156446" y="148893"/>
                    </a:cubicBezTo>
                    <a:lnTo>
                      <a:pt x="157017" y="150519"/>
                    </a:lnTo>
                    <a:lnTo>
                      <a:pt x="157612" y="152123"/>
                    </a:lnTo>
                    <a:lnTo>
                      <a:pt x="158275" y="153611"/>
                    </a:lnTo>
                    <a:lnTo>
                      <a:pt x="158938" y="155100"/>
                    </a:lnTo>
                    <a:cubicBezTo>
                      <a:pt x="159259" y="155764"/>
                      <a:pt x="159465" y="156107"/>
                      <a:pt x="159762" y="156634"/>
                    </a:cubicBezTo>
                    <a:lnTo>
                      <a:pt x="161362" y="159474"/>
                    </a:lnTo>
                    <a:lnTo>
                      <a:pt x="161751" y="160184"/>
                    </a:lnTo>
                    <a:lnTo>
                      <a:pt x="162003" y="160619"/>
                    </a:lnTo>
                    <a:lnTo>
                      <a:pt x="162232" y="160963"/>
                    </a:lnTo>
                    <a:lnTo>
                      <a:pt x="163169" y="162337"/>
                    </a:lnTo>
                    <a:cubicBezTo>
                      <a:pt x="163832" y="163230"/>
                      <a:pt x="164335" y="164100"/>
                      <a:pt x="165136" y="165016"/>
                    </a:cubicBezTo>
                    <a:cubicBezTo>
                      <a:pt x="165844" y="165886"/>
                      <a:pt x="166530" y="166780"/>
                      <a:pt x="167308" y="167535"/>
                    </a:cubicBezTo>
                    <a:cubicBezTo>
                      <a:pt x="167422" y="167627"/>
                      <a:pt x="167606" y="167719"/>
                      <a:pt x="167788" y="167673"/>
                    </a:cubicBezTo>
                    <a:cubicBezTo>
                      <a:pt x="168108" y="167627"/>
                      <a:pt x="168314" y="167352"/>
                      <a:pt x="168268" y="167031"/>
                    </a:cubicBezTo>
                    <a:lnTo>
                      <a:pt x="168268" y="166940"/>
                    </a:lnTo>
                    <a:cubicBezTo>
                      <a:pt x="168131" y="166001"/>
                      <a:pt x="167949" y="165085"/>
                      <a:pt x="167811" y="164123"/>
                    </a:cubicBezTo>
                    <a:cubicBezTo>
                      <a:pt x="167743" y="163688"/>
                      <a:pt x="167606" y="163161"/>
                      <a:pt x="167582" y="162841"/>
                    </a:cubicBezTo>
                    <a:lnTo>
                      <a:pt x="167377" y="161443"/>
                    </a:lnTo>
                    <a:cubicBezTo>
                      <a:pt x="167239" y="160504"/>
                      <a:pt x="167079" y="159589"/>
                      <a:pt x="166919" y="158695"/>
                    </a:cubicBezTo>
                    <a:lnTo>
                      <a:pt x="166919" y="158581"/>
                    </a:lnTo>
                    <a:cubicBezTo>
                      <a:pt x="166919" y="158581"/>
                      <a:pt x="166919" y="158581"/>
                      <a:pt x="166919" y="158581"/>
                    </a:cubicBezTo>
                    <a:lnTo>
                      <a:pt x="166919" y="158581"/>
                    </a:lnTo>
                    <a:cubicBezTo>
                      <a:pt x="166988" y="158787"/>
                      <a:pt x="166919" y="158627"/>
                      <a:pt x="166942" y="158695"/>
                    </a:cubicBezTo>
                    <a:lnTo>
                      <a:pt x="166942" y="158466"/>
                    </a:lnTo>
                    <a:cubicBezTo>
                      <a:pt x="166942" y="158466"/>
                      <a:pt x="166873" y="158123"/>
                      <a:pt x="166873" y="158123"/>
                    </a:cubicBezTo>
                    <a:lnTo>
                      <a:pt x="166782" y="157413"/>
                    </a:lnTo>
                    <a:lnTo>
                      <a:pt x="166622" y="156016"/>
                    </a:lnTo>
                    <a:cubicBezTo>
                      <a:pt x="166530" y="155100"/>
                      <a:pt x="166371" y="154184"/>
                      <a:pt x="166256" y="153268"/>
                    </a:cubicBezTo>
                    <a:lnTo>
                      <a:pt x="166256" y="153084"/>
                    </a:lnTo>
                    <a:cubicBezTo>
                      <a:pt x="166256" y="153084"/>
                      <a:pt x="166233" y="152993"/>
                      <a:pt x="166233" y="152993"/>
                    </a:cubicBezTo>
                    <a:lnTo>
                      <a:pt x="166233" y="152947"/>
                    </a:lnTo>
                    <a:cubicBezTo>
                      <a:pt x="166233" y="152947"/>
                      <a:pt x="166233" y="152924"/>
                      <a:pt x="166233" y="152924"/>
                    </a:cubicBezTo>
                    <a:cubicBezTo>
                      <a:pt x="166165" y="152741"/>
                      <a:pt x="166279" y="153199"/>
                      <a:pt x="166279" y="153153"/>
                    </a:cubicBezTo>
                    <a:lnTo>
                      <a:pt x="166279" y="153153"/>
                    </a:lnTo>
                    <a:cubicBezTo>
                      <a:pt x="166279" y="153153"/>
                      <a:pt x="166279" y="152764"/>
                      <a:pt x="166279" y="152764"/>
                    </a:cubicBezTo>
                    <a:lnTo>
                      <a:pt x="166233" y="152077"/>
                    </a:lnTo>
                    <a:lnTo>
                      <a:pt x="166142" y="150703"/>
                    </a:lnTo>
                    <a:cubicBezTo>
                      <a:pt x="166096" y="149741"/>
                      <a:pt x="166028" y="148825"/>
                      <a:pt x="165936" y="147886"/>
                    </a:cubicBezTo>
                    <a:lnTo>
                      <a:pt x="165822" y="146512"/>
                    </a:lnTo>
                    <a:lnTo>
                      <a:pt x="165822" y="146420"/>
                    </a:lnTo>
                    <a:cubicBezTo>
                      <a:pt x="165822" y="146420"/>
                      <a:pt x="165822" y="146397"/>
                      <a:pt x="165822" y="146397"/>
                    </a:cubicBezTo>
                    <a:lnTo>
                      <a:pt x="165822" y="146397"/>
                    </a:lnTo>
                    <a:cubicBezTo>
                      <a:pt x="165822" y="146397"/>
                      <a:pt x="165867" y="146672"/>
                      <a:pt x="165844" y="146534"/>
                    </a:cubicBezTo>
                    <a:lnTo>
                      <a:pt x="165844" y="146534"/>
                    </a:lnTo>
                    <a:lnTo>
                      <a:pt x="165844" y="145389"/>
                    </a:lnTo>
                    <a:cubicBezTo>
                      <a:pt x="165844" y="144565"/>
                      <a:pt x="165844" y="143809"/>
                      <a:pt x="165867" y="142893"/>
                    </a:cubicBezTo>
                    <a:cubicBezTo>
                      <a:pt x="165936" y="141954"/>
                      <a:pt x="165959" y="141038"/>
                      <a:pt x="165982" y="140099"/>
                    </a:cubicBezTo>
                    <a:cubicBezTo>
                      <a:pt x="165982" y="139343"/>
                      <a:pt x="166165" y="138542"/>
                      <a:pt x="166233" y="137763"/>
                    </a:cubicBezTo>
                    <a:cubicBezTo>
                      <a:pt x="166325" y="137030"/>
                      <a:pt x="166393" y="136298"/>
                      <a:pt x="166599" y="135336"/>
                    </a:cubicBezTo>
                    <a:lnTo>
                      <a:pt x="167102" y="132588"/>
                    </a:lnTo>
                    <a:cubicBezTo>
                      <a:pt x="167171" y="132381"/>
                      <a:pt x="167285" y="131946"/>
                      <a:pt x="167377" y="131649"/>
                    </a:cubicBezTo>
                    <a:lnTo>
                      <a:pt x="167720" y="130435"/>
                    </a:lnTo>
                    <a:lnTo>
                      <a:pt x="167925" y="129771"/>
                    </a:lnTo>
                    <a:lnTo>
                      <a:pt x="168040" y="129427"/>
                    </a:lnTo>
                    <a:lnTo>
                      <a:pt x="168040" y="129358"/>
                    </a:lnTo>
                    <a:cubicBezTo>
                      <a:pt x="168040" y="129358"/>
                      <a:pt x="168040" y="129358"/>
                      <a:pt x="168040" y="129358"/>
                    </a:cubicBezTo>
                    <a:lnTo>
                      <a:pt x="168040" y="129358"/>
                    </a:lnTo>
                    <a:cubicBezTo>
                      <a:pt x="168017" y="129496"/>
                      <a:pt x="168131" y="128969"/>
                      <a:pt x="167949" y="129679"/>
                    </a:cubicBezTo>
                    <a:lnTo>
                      <a:pt x="167949" y="129679"/>
                    </a:lnTo>
                    <a:cubicBezTo>
                      <a:pt x="167949" y="129679"/>
                      <a:pt x="168017" y="129473"/>
                      <a:pt x="168017" y="129473"/>
                    </a:cubicBezTo>
                    <a:lnTo>
                      <a:pt x="168520" y="128190"/>
                    </a:lnTo>
                    <a:lnTo>
                      <a:pt x="169023" y="126885"/>
                    </a:lnTo>
                    <a:lnTo>
                      <a:pt x="169137" y="126633"/>
                    </a:lnTo>
                    <a:lnTo>
                      <a:pt x="169229" y="126450"/>
                    </a:lnTo>
                    <a:lnTo>
                      <a:pt x="170052" y="124824"/>
                    </a:lnTo>
                    <a:lnTo>
                      <a:pt x="170669" y="123541"/>
                    </a:lnTo>
                    <a:lnTo>
                      <a:pt x="171676" y="121938"/>
                    </a:lnTo>
                    <a:cubicBezTo>
                      <a:pt x="171882" y="121686"/>
                      <a:pt x="172065" y="121411"/>
                      <a:pt x="172247" y="121114"/>
                    </a:cubicBezTo>
                    <a:lnTo>
                      <a:pt x="172247" y="121068"/>
                    </a:lnTo>
                    <a:cubicBezTo>
                      <a:pt x="172339" y="120953"/>
                      <a:pt x="172408" y="120862"/>
                      <a:pt x="172499" y="120747"/>
                    </a:cubicBezTo>
                    <a:cubicBezTo>
                      <a:pt x="172865" y="120312"/>
                      <a:pt x="173185" y="119854"/>
                      <a:pt x="173528" y="119442"/>
                    </a:cubicBezTo>
                    <a:cubicBezTo>
                      <a:pt x="173894" y="118984"/>
                      <a:pt x="174100" y="118594"/>
                      <a:pt x="174694" y="117999"/>
                    </a:cubicBezTo>
                    <a:cubicBezTo>
                      <a:pt x="174923" y="117747"/>
                      <a:pt x="175152" y="117495"/>
                      <a:pt x="175380" y="117243"/>
                    </a:cubicBezTo>
                    <a:cubicBezTo>
                      <a:pt x="175472" y="117655"/>
                      <a:pt x="175518" y="118091"/>
                      <a:pt x="175655" y="118480"/>
                    </a:cubicBezTo>
                    <a:cubicBezTo>
                      <a:pt x="175838" y="119281"/>
                      <a:pt x="176021" y="119854"/>
                      <a:pt x="176181" y="120404"/>
                    </a:cubicBezTo>
                    <a:lnTo>
                      <a:pt x="176432" y="121274"/>
                    </a:lnTo>
                    <a:lnTo>
                      <a:pt x="176432" y="121389"/>
                    </a:lnTo>
                    <a:cubicBezTo>
                      <a:pt x="176432" y="121389"/>
                      <a:pt x="176478" y="121434"/>
                      <a:pt x="176478" y="121434"/>
                    </a:cubicBezTo>
                    <a:lnTo>
                      <a:pt x="176478" y="121434"/>
                    </a:lnTo>
                    <a:cubicBezTo>
                      <a:pt x="176478" y="121434"/>
                      <a:pt x="176752" y="122121"/>
                      <a:pt x="176752" y="122121"/>
                    </a:cubicBezTo>
                    <a:lnTo>
                      <a:pt x="176821" y="122328"/>
                    </a:lnTo>
                    <a:lnTo>
                      <a:pt x="177004" y="122763"/>
                    </a:lnTo>
                    <a:lnTo>
                      <a:pt x="177713" y="124434"/>
                    </a:lnTo>
                    <a:lnTo>
                      <a:pt x="178079" y="125259"/>
                    </a:lnTo>
                    <a:lnTo>
                      <a:pt x="178262" y="125694"/>
                    </a:lnTo>
                    <a:lnTo>
                      <a:pt x="178353" y="125900"/>
                    </a:lnTo>
                    <a:lnTo>
                      <a:pt x="178353" y="125946"/>
                    </a:lnTo>
                    <a:cubicBezTo>
                      <a:pt x="178353" y="125946"/>
                      <a:pt x="178559" y="126312"/>
                      <a:pt x="178559" y="126312"/>
                    </a:cubicBezTo>
                    <a:lnTo>
                      <a:pt x="178605" y="126427"/>
                    </a:lnTo>
                    <a:lnTo>
                      <a:pt x="180251" y="129656"/>
                    </a:lnTo>
                    <a:lnTo>
                      <a:pt x="182012" y="132931"/>
                    </a:lnTo>
                    <a:lnTo>
                      <a:pt x="183796" y="136114"/>
                    </a:lnTo>
                    <a:lnTo>
                      <a:pt x="184024" y="136503"/>
                    </a:lnTo>
                    <a:lnTo>
                      <a:pt x="184024" y="136503"/>
                    </a:lnTo>
                    <a:cubicBezTo>
                      <a:pt x="184024" y="136503"/>
                      <a:pt x="184093" y="136664"/>
                      <a:pt x="184093" y="136664"/>
                    </a:cubicBezTo>
                    <a:lnTo>
                      <a:pt x="184459" y="137420"/>
                    </a:lnTo>
                    <a:lnTo>
                      <a:pt x="185191" y="138931"/>
                    </a:lnTo>
                    <a:lnTo>
                      <a:pt x="186654" y="141954"/>
                    </a:lnTo>
                    <a:cubicBezTo>
                      <a:pt x="187134" y="142985"/>
                      <a:pt x="187592" y="144153"/>
                      <a:pt x="188072" y="145252"/>
                    </a:cubicBezTo>
                    <a:lnTo>
                      <a:pt x="189467" y="148619"/>
                    </a:lnTo>
                    <a:lnTo>
                      <a:pt x="189558" y="148802"/>
                    </a:lnTo>
                    <a:lnTo>
                      <a:pt x="189558" y="148847"/>
                    </a:lnTo>
                    <a:cubicBezTo>
                      <a:pt x="189558" y="148847"/>
                      <a:pt x="189695" y="149214"/>
                      <a:pt x="189695" y="149214"/>
                    </a:cubicBezTo>
                    <a:lnTo>
                      <a:pt x="189947" y="150016"/>
                    </a:lnTo>
                    <a:lnTo>
                      <a:pt x="190473" y="151596"/>
                    </a:lnTo>
                    <a:lnTo>
                      <a:pt x="191571" y="154733"/>
                    </a:lnTo>
                    <a:lnTo>
                      <a:pt x="192531" y="158260"/>
                    </a:lnTo>
                    <a:lnTo>
                      <a:pt x="193011" y="160001"/>
                    </a:lnTo>
                    <a:lnTo>
                      <a:pt x="193263" y="160894"/>
                    </a:lnTo>
                    <a:lnTo>
                      <a:pt x="193263" y="161008"/>
                    </a:lnTo>
                    <a:cubicBezTo>
                      <a:pt x="193263" y="161008"/>
                      <a:pt x="193309" y="161054"/>
                      <a:pt x="193309" y="161054"/>
                    </a:cubicBezTo>
                    <a:lnTo>
                      <a:pt x="193309" y="161054"/>
                    </a:lnTo>
                    <a:lnTo>
                      <a:pt x="193354" y="161306"/>
                    </a:lnTo>
                    <a:lnTo>
                      <a:pt x="194063" y="164856"/>
                    </a:lnTo>
                    <a:lnTo>
                      <a:pt x="194429" y="166642"/>
                    </a:lnTo>
                    <a:lnTo>
                      <a:pt x="194681" y="168337"/>
                    </a:lnTo>
                    <a:lnTo>
                      <a:pt x="195184" y="171955"/>
                    </a:lnTo>
                    <a:lnTo>
                      <a:pt x="195230" y="172253"/>
                    </a:lnTo>
                    <a:lnTo>
                      <a:pt x="195230" y="172345"/>
                    </a:lnTo>
                    <a:cubicBezTo>
                      <a:pt x="195230" y="172345"/>
                      <a:pt x="195298" y="173192"/>
                      <a:pt x="195298" y="173192"/>
                    </a:cubicBezTo>
                    <a:lnTo>
                      <a:pt x="195390" y="174841"/>
                    </a:lnTo>
                    <a:cubicBezTo>
                      <a:pt x="195458" y="175940"/>
                      <a:pt x="195573" y="177062"/>
                      <a:pt x="195527" y="178299"/>
                    </a:cubicBezTo>
                    <a:lnTo>
                      <a:pt x="195527" y="180131"/>
                    </a:lnTo>
                    <a:cubicBezTo>
                      <a:pt x="195527" y="180131"/>
                      <a:pt x="195504" y="181024"/>
                      <a:pt x="195504" y="181024"/>
                    </a:cubicBezTo>
                    <a:lnTo>
                      <a:pt x="195504" y="181482"/>
                    </a:lnTo>
                    <a:cubicBezTo>
                      <a:pt x="195504" y="181482"/>
                      <a:pt x="195504" y="181711"/>
                      <a:pt x="195504" y="181711"/>
                    </a:cubicBezTo>
                    <a:lnTo>
                      <a:pt x="195504" y="181826"/>
                    </a:lnTo>
                    <a:cubicBezTo>
                      <a:pt x="195504" y="181963"/>
                      <a:pt x="195504" y="181940"/>
                      <a:pt x="195504" y="181849"/>
                    </a:cubicBezTo>
                    <a:lnTo>
                      <a:pt x="195253" y="185147"/>
                    </a:lnTo>
                    <a:lnTo>
                      <a:pt x="195253" y="185582"/>
                    </a:lnTo>
                    <a:cubicBezTo>
                      <a:pt x="195253" y="185582"/>
                      <a:pt x="195207" y="185719"/>
                      <a:pt x="195207" y="185719"/>
                    </a:cubicBezTo>
                    <a:cubicBezTo>
                      <a:pt x="195161" y="186017"/>
                      <a:pt x="195253" y="185444"/>
                      <a:pt x="195275" y="185353"/>
                    </a:cubicBezTo>
                    <a:lnTo>
                      <a:pt x="195275" y="185353"/>
                    </a:lnTo>
                    <a:cubicBezTo>
                      <a:pt x="195275" y="185353"/>
                      <a:pt x="195275" y="185444"/>
                      <a:pt x="195275" y="185444"/>
                    </a:cubicBezTo>
                    <a:lnTo>
                      <a:pt x="195275" y="185673"/>
                    </a:lnTo>
                    <a:cubicBezTo>
                      <a:pt x="195275" y="185673"/>
                      <a:pt x="195115" y="186567"/>
                      <a:pt x="195115" y="186567"/>
                    </a:cubicBezTo>
                    <a:lnTo>
                      <a:pt x="194864" y="188376"/>
                    </a:lnTo>
                    <a:cubicBezTo>
                      <a:pt x="194726" y="189475"/>
                      <a:pt x="194429" y="190712"/>
                      <a:pt x="194246" y="191880"/>
                    </a:cubicBezTo>
                    <a:lnTo>
                      <a:pt x="193286" y="195590"/>
                    </a:lnTo>
                    <a:lnTo>
                      <a:pt x="193217" y="195773"/>
                    </a:lnTo>
                    <a:cubicBezTo>
                      <a:pt x="192691" y="197834"/>
                      <a:pt x="193606" y="200056"/>
                      <a:pt x="195550" y="201040"/>
                    </a:cubicBezTo>
                    <a:cubicBezTo>
                      <a:pt x="197814" y="202231"/>
                      <a:pt x="200604" y="201338"/>
                      <a:pt x="201770" y="199071"/>
                    </a:cubicBezTo>
                    <a:lnTo>
                      <a:pt x="203691" y="195384"/>
                    </a:lnTo>
                    <a:lnTo>
                      <a:pt x="203759" y="195246"/>
                    </a:lnTo>
                    <a:lnTo>
                      <a:pt x="203874" y="194994"/>
                    </a:lnTo>
                    <a:cubicBezTo>
                      <a:pt x="204766" y="192865"/>
                      <a:pt x="205932" y="189750"/>
                      <a:pt x="206618" y="187231"/>
                    </a:cubicBezTo>
                    <a:lnTo>
                      <a:pt x="207532" y="183566"/>
                    </a:lnTo>
                    <a:lnTo>
                      <a:pt x="208196" y="179650"/>
                    </a:lnTo>
                    <a:lnTo>
                      <a:pt x="208356" y="178734"/>
                    </a:lnTo>
                    <a:lnTo>
                      <a:pt x="208516" y="177795"/>
                    </a:lnTo>
                    <a:lnTo>
                      <a:pt x="208516" y="177337"/>
                    </a:lnTo>
                    <a:cubicBezTo>
                      <a:pt x="208516" y="177337"/>
                      <a:pt x="208699" y="175436"/>
                      <a:pt x="208699" y="175436"/>
                    </a:cubicBezTo>
                    <a:lnTo>
                      <a:pt x="208836" y="173559"/>
                    </a:lnTo>
                    <a:lnTo>
                      <a:pt x="208905" y="172620"/>
                    </a:lnTo>
                    <a:lnTo>
                      <a:pt x="208973" y="171841"/>
                    </a:lnTo>
                    <a:lnTo>
                      <a:pt x="208973" y="171337"/>
                    </a:lnTo>
                    <a:cubicBezTo>
                      <a:pt x="208973" y="171337"/>
                      <a:pt x="208905" y="167238"/>
                      <a:pt x="208905" y="167238"/>
                    </a:cubicBezTo>
                    <a:lnTo>
                      <a:pt x="208905" y="165199"/>
                    </a:lnTo>
                    <a:cubicBezTo>
                      <a:pt x="208905" y="165199"/>
                      <a:pt x="208699" y="163299"/>
                      <a:pt x="208699" y="163299"/>
                    </a:cubicBezTo>
                    <a:lnTo>
                      <a:pt x="208310" y="159520"/>
                    </a:lnTo>
                    <a:lnTo>
                      <a:pt x="208218" y="158581"/>
                    </a:lnTo>
                    <a:lnTo>
                      <a:pt x="208218" y="158283"/>
                    </a:lnTo>
                    <a:cubicBezTo>
                      <a:pt x="208218" y="158283"/>
                      <a:pt x="208173" y="158168"/>
                      <a:pt x="208173" y="158168"/>
                    </a:cubicBezTo>
                    <a:lnTo>
                      <a:pt x="208127" y="157917"/>
                    </a:lnTo>
                    <a:lnTo>
                      <a:pt x="208035" y="157413"/>
                    </a:lnTo>
                    <a:lnTo>
                      <a:pt x="207670" y="155443"/>
                    </a:lnTo>
                    <a:lnTo>
                      <a:pt x="206938" y="151481"/>
                    </a:lnTo>
                    <a:cubicBezTo>
                      <a:pt x="206663" y="150176"/>
                      <a:pt x="206275" y="149031"/>
                      <a:pt x="205954" y="147794"/>
                    </a:cubicBezTo>
                    <a:lnTo>
                      <a:pt x="204948" y="144130"/>
                    </a:lnTo>
                    <a:lnTo>
                      <a:pt x="204880" y="143901"/>
                    </a:lnTo>
                    <a:lnTo>
                      <a:pt x="204811" y="143603"/>
                    </a:lnTo>
                    <a:lnTo>
                      <a:pt x="204766" y="143489"/>
                    </a:lnTo>
                    <a:lnTo>
                      <a:pt x="204605" y="143031"/>
                    </a:lnTo>
                    <a:lnTo>
                      <a:pt x="204239" y="142092"/>
                    </a:lnTo>
                    <a:lnTo>
                      <a:pt x="203553" y="140214"/>
                    </a:lnTo>
                    <a:lnTo>
                      <a:pt x="202158" y="136481"/>
                    </a:lnTo>
                    <a:cubicBezTo>
                      <a:pt x="201656" y="135290"/>
                      <a:pt x="201084" y="134145"/>
                      <a:pt x="200580" y="133023"/>
                    </a:cubicBezTo>
                    <a:lnTo>
                      <a:pt x="198980" y="129587"/>
                    </a:lnTo>
                    <a:lnTo>
                      <a:pt x="198774" y="129175"/>
                    </a:lnTo>
                    <a:lnTo>
                      <a:pt x="198660" y="128946"/>
                    </a:lnTo>
                    <a:lnTo>
                      <a:pt x="198500" y="128602"/>
                    </a:lnTo>
                    <a:lnTo>
                      <a:pt x="198431" y="128511"/>
                    </a:lnTo>
                    <a:lnTo>
                      <a:pt x="197974" y="127686"/>
                    </a:lnTo>
                    <a:lnTo>
                      <a:pt x="197036" y="126037"/>
                    </a:lnTo>
                    <a:lnTo>
                      <a:pt x="195161" y="122763"/>
                    </a:lnTo>
                    <a:cubicBezTo>
                      <a:pt x="194566" y="121755"/>
                      <a:pt x="193972" y="120564"/>
                      <a:pt x="193377" y="119488"/>
                    </a:cubicBezTo>
                    <a:lnTo>
                      <a:pt x="193149" y="119076"/>
                    </a:lnTo>
                    <a:lnTo>
                      <a:pt x="193057" y="118892"/>
                    </a:lnTo>
                    <a:lnTo>
                      <a:pt x="193057" y="118892"/>
                    </a:lnTo>
                    <a:cubicBezTo>
                      <a:pt x="193057" y="118892"/>
                      <a:pt x="193011" y="118778"/>
                      <a:pt x="193011" y="118778"/>
                    </a:cubicBezTo>
                    <a:lnTo>
                      <a:pt x="192623" y="117907"/>
                    </a:lnTo>
                    <a:lnTo>
                      <a:pt x="191845" y="116190"/>
                    </a:lnTo>
                    <a:lnTo>
                      <a:pt x="191754" y="115984"/>
                    </a:lnTo>
                    <a:lnTo>
                      <a:pt x="191708" y="115869"/>
                    </a:lnTo>
                    <a:lnTo>
                      <a:pt x="191594" y="115549"/>
                    </a:lnTo>
                    <a:lnTo>
                      <a:pt x="191273" y="114747"/>
                    </a:lnTo>
                    <a:cubicBezTo>
                      <a:pt x="191067" y="114197"/>
                      <a:pt x="190930" y="113694"/>
                      <a:pt x="190748" y="113190"/>
                    </a:cubicBezTo>
                    <a:lnTo>
                      <a:pt x="190587" y="112594"/>
                    </a:lnTo>
                    <a:cubicBezTo>
                      <a:pt x="190542" y="112388"/>
                      <a:pt x="190473" y="112182"/>
                      <a:pt x="190450" y="111816"/>
                    </a:cubicBezTo>
                    <a:lnTo>
                      <a:pt x="190381" y="110877"/>
                    </a:lnTo>
                    <a:cubicBezTo>
                      <a:pt x="190381" y="110877"/>
                      <a:pt x="190381" y="110464"/>
                      <a:pt x="190381" y="110281"/>
                    </a:cubicBezTo>
                    <a:cubicBezTo>
                      <a:pt x="190381" y="109342"/>
                      <a:pt x="190633" y="108197"/>
                      <a:pt x="190885" y="107098"/>
                    </a:cubicBezTo>
                    <a:lnTo>
                      <a:pt x="192806" y="99746"/>
                    </a:lnTo>
                    <a:lnTo>
                      <a:pt x="193286" y="97892"/>
                    </a:lnTo>
                    <a:lnTo>
                      <a:pt x="193377" y="97525"/>
                    </a:lnTo>
                    <a:lnTo>
                      <a:pt x="193423" y="97296"/>
                    </a:lnTo>
                    <a:lnTo>
                      <a:pt x="193492" y="96838"/>
                    </a:lnTo>
                    <a:lnTo>
                      <a:pt x="193675" y="95922"/>
                    </a:lnTo>
                    <a:lnTo>
                      <a:pt x="194018" y="94044"/>
                    </a:lnTo>
                    <a:cubicBezTo>
                      <a:pt x="194178" y="93219"/>
                      <a:pt x="194223" y="92739"/>
                      <a:pt x="194315" y="92052"/>
                    </a:cubicBezTo>
                    <a:lnTo>
                      <a:pt x="194566" y="90174"/>
                    </a:lnTo>
                    <a:cubicBezTo>
                      <a:pt x="194681" y="89326"/>
                      <a:pt x="194681" y="88845"/>
                      <a:pt x="194749" y="88181"/>
                    </a:cubicBezTo>
                    <a:lnTo>
                      <a:pt x="195024" y="84402"/>
                    </a:lnTo>
                    <a:lnTo>
                      <a:pt x="195161" y="82524"/>
                    </a:lnTo>
                    <a:lnTo>
                      <a:pt x="195161" y="82250"/>
                    </a:lnTo>
                    <a:cubicBezTo>
                      <a:pt x="195161" y="82250"/>
                      <a:pt x="195161" y="82181"/>
                      <a:pt x="195161" y="82181"/>
                    </a:cubicBezTo>
                    <a:lnTo>
                      <a:pt x="195161" y="82066"/>
                    </a:lnTo>
                    <a:cubicBezTo>
                      <a:pt x="195161" y="82066"/>
                      <a:pt x="195161" y="81837"/>
                      <a:pt x="195161" y="81837"/>
                    </a:cubicBezTo>
                    <a:lnTo>
                      <a:pt x="195161" y="81357"/>
                    </a:lnTo>
                    <a:cubicBezTo>
                      <a:pt x="195161" y="81357"/>
                      <a:pt x="195092" y="80418"/>
                      <a:pt x="195092" y="80418"/>
                    </a:cubicBezTo>
                    <a:lnTo>
                      <a:pt x="195047" y="78517"/>
                    </a:lnTo>
                    <a:lnTo>
                      <a:pt x="194932" y="76479"/>
                    </a:lnTo>
                    <a:lnTo>
                      <a:pt x="194932" y="76479"/>
                    </a:lnTo>
                    <a:cubicBezTo>
                      <a:pt x="194932" y="76479"/>
                      <a:pt x="194932" y="76341"/>
                      <a:pt x="194932" y="76341"/>
                    </a:cubicBezTo>
                    <a:lnTo>
                      <a:pt x="194521" y="74051"/>
                    </a:lnTo>
                    <a:cubicBezTo>
                      <a:pt x="194383" y="73318"/>
                      <a:pt x="194269" y="72517"/>
                      <a:pt x="194063" y="71806"/>
                    </a:cubicBezTo>
                    <a:lnTo>
                      <a:pt x="193949" y="71280"/>
                    </a:lnTo>
                    <a:lnTo>
                      <a:pt x="193880" y="71005"/>
                    </a:lnTo>
                    <a:lnTo>
                      <a:pt x="193812" y="70799"/>
                    </a:lnTo>
                    <a:lnTo>
                      <a:pt x="193766" y="70684"/>
                    </a:lnTo>
                    <a:lnTo>
                      <a:pt x="193400" y="69585"/>
                    </a:lnTo>
                    <a:lnTo>
                      <a:pt x="192668" y="67455"/>
                    </a:lnTo>
                    <a:lnTo>
                      <a:pt x="192668" y="67387"/>
                    </a:lnTo>
                    <a:cubicBezTo>
                      <a:pt x="192668" y="67387"/>
                      <a:pt x="192623" y="67295"/>
                      <a:pt x="192623" y="67295"/>
                    </a:cubicBezTo>
                    <a:cubicBezTo>
                      <a:pt x="191937" y="66013"/>
                      <a:pt x="191319" y="64570"/>
                      <a:pt x="190542" y="63425"/>
                    </a:cubicBezTo>
                    <a:lnTo>
                      <a:pt x="189398" y="61684"/>
                    </a:lnTo>
                    <a:cubicBezTo>
                      <a:pt x="188941" y="60997"/>
                      <a:pt x="188461" y="60493"/>
                      <a:pt x="188004" y="59898"/>
                    </a:cubicBezTo>
                    <a:cubicBezTo>
                      <a:pt x="187546" y="59325"/>
                      <a:pt x="187089" y="58753"/>
                      <a:pt x="186563" y="58272"/>
                    </a:cubicBezTo>
                    <a:lnTo>
                      <a:pt x="185008" y="56737"/>
                    </a:lnTo>
                    <a:lnTo>
                      <a:pt x="183270" y="55363"/>
                    </a:lnTo>
                    <a:cubicBezTo>
                      <a:pt x="182698" y="54859"/>
                      <a:pt x="182103" y="54539"/>
                      <a:pt x="181532" y="54126"/>
                    </a:cubicBezTo>
                    <a:lnTo>
                      <a:pt x="180663" y="53554"/>
                    </a:lnTo>
                    <a:cubicBezTo>
                      <a:pt x="180663" y="53554"/>
                      <a:pt x="180503" y="53485"/>
                      <a:pt x="180434" y="53439"/>
                    </a:cubicBezTo>
                    <a:lnTo>
                      <a:pt x="180983" y="53371"/>
                    </a:lnTo>
                    <a:lnTo>
                      <a:pt x="181280" y="53371"/>
                    </a:lnTo>
                    <a:cubicBezTo>
                      <a:pt x="181280" y="53371"/>
                      <a:pt x="181646" y="53279"/>
                      <a:pt x="181646" y="53279"/>
                    </a:cubicBezTo>
                    <a:lnTo>
                      <a:pt x="182264" y="53187"/>
                    </a:lnTo>
                    <a:lnTo>
                      <a:pt x="182881" y="53073"/>
                    </a:lnTo>
                    <a:cubicBezTo>
                      <a:pt x="183110" y="53027"/>
                      <a:pt x="183247" y="53027"/>
                      <a:pt x="183544" y="52982"/>
                    </a:cubicBezTo>
                    <a:lnTo>
                      <a:pt x="184733" y="52661"/>
                    </a:lnTo>
                    <a:lnTo>
                      <a:pt x="187112" y="52088"/>
                    </a:lnTo>
                    <a:lnTo>
                      <a:pt x="187112" y="52088"/>
                    </a:lnTo>
                    <a:cubicBezTo>
                      <a:pt x="187112" y="52088"/>
                      <a:pt x="187203" y="52043"/>
                      <a:pt x="187203" y="52043"/>
                    </a:cubicBezTo>
                    <a:lnTo>
                      <a:pt x="189193" y="51218"/>
                    </a:lnTo>
                    <a:cubicBezTo>
                      <a:pt x="189879" y="50943"/>
                      <a:pt x="190519" y="50714"/>
                      <a:pt x="191205" y="50325"/>
                    </a:cubicBezTo>
                    <a:cubicBezTo>
                      <a:pt x="191937" y="49981"/>
                      <a:pt x="192577" y="49592"/>
                      <a:pt x="193172" y="49226"/>
                    </a:cubicBezTo>
                    <a:lnTo>
                      <a:pt x="193652" y="48951"/>
                    </a:lnTo>
                    <a:lnTo>
                      <a:pt x="194132" y="48607"/>
                    </a:lnTo>
                    <a:lnTo>
                      <a:pt x="195024" y="47966"/>
                    </a:lnTo>
                    <a:cubicBezTo>
                      <a:pt x="195596" y="47508"/>
                      <a:pt x="196259" y="47118"/>
                      <a:pt x="196784" y="46592"/>
                    </a:cubicBezTo>
                    <a:lnTo>
                      <a:pt x="198431" y="45080"/>
                    </a:lnTo>
                    <a:cubicBezTo>
                      <a:pt x="198980" y="44577"/>
                      <a:pt x="199437" y="43981"/>
                      <a:pt x="199940" y="43431"/>
                    </a:cubicBezTo>
                    <a:cubicBezTo>
                      <a:pt x="200466" y="42859"/>
                      <a:pt x="200901" y="42309"/>
                      <a:pt x="201313" y="41691"/>
                    </a:cubicBezTo>
                    <a:lnTo>
                      <a:pt x="201953" y="40821"/>
                    </a:lnTo>
                    <a:lnTo>
                      <a:pt x="202296" y="40340"/>
                    </a:lnTo>
                    <a:lnTo>
                      <a:pt x="202547" y="39859"/>
                    </a:lnTo>
                    <a:lnTo>
                      <a:pt x="203599" y="37912"/>
                    </a:lnTo>
                    <a:cubicBezTo>
                      <a:pt x="203942" y="37248"/>
                      <a:pt x="204331" y="36607"/>
                      <a:pt x="204628" y="35920"/>
                    </a:cubicBezTo>
                    <a:lnTo>
                      <a:pt x="205429" y="33904"/>
                    </a:lnTo>
                    <a:lnTo>
                      <a:pt x="205840" y="32897"/>
                    </a:lnTo>
                    <a:cubicBezTo>
                      <a:pt x="205909" y="32713"/>
                      <a:pt x="205954" y="32668"/>
                      <a:pt x="206069" y="32301"/>
                    </a:cubicBezTo>
                    <a:lnTo>
                      <a:pt x="206206" y="31774"/>
                    </a:lnTo>
                    <a:lnTo>
                      <a:pt x="206755" y="29668"/>
                    </a:lnTo>
                    <a:lnTo>
                      <a:pt x="207281" y="27561"/>
                    </a:lnTo>
                    <a:cubicBezTo>
                      <a:pt x="207487" y="26736"/>
                      <a:pt x="207532" y="26095"/>
                      <a:pt x="207647" y="25385"/>
                    </a:cubicBezTo>
                    <a:cubicBezTo>
                      <a:pt x="207692" y="25087"/>
                      <a:pt x="207510" y="24790"/>
                      <a:pt x="207235" y="24721"/>
                    </a:cubicBezTo>
                    <a:cubicBezTo>
                      <a:pt x="206938" y="24629"/>
                      <a:pt x="206618" y="24835"/>
                      <a:pt x="206526" y="25133"/>
                    </a:cubicBezTo>
                    <a:lnTo>
                      <a:pt x="206526" y="25179"/>
                    </a:lnTo>
                    <a:cubicBezTo>
                      <a:pt x="206526" y="25179"/>
                      <a:pt x="206092" y="26782"/>
                      <a:pt x="206092" y="26782"/>
                    </a:cubicBezTo>
                    <a:lnTo>
                      <a:pt x="205543" y="28294"/>
                    </a:lnTo>
                    <a:lnTo>
                      <a:pt x="204354" y="31454"/>
                    </a:lnTo>
                    <a:cubicBezTo>
                      <a:pt x="204239" y="31820"/>
                      <a:pt x="203896" y="32370"/>
                      <a:pt x="203668" y="32828"/>
                    </a:cubicBezTo>
                    <a:lnTo>
                      <a:pt x="202913" y="34248"/>
                    </a:lnTo>
                    <a:cubicBezTo>
                      <a:pt x="202685" y="34729"/>
                      <a:pt x="202410" y="35187"/>
                      <a:pt x="202067" y="35668"/>
                    </a:cubicBezTo>
                    <a:lnTo>
                      <a:pt x="201107" y="37042"/>
                    </a:lnTo>
                    <a:lnTo>
                      <a:pt x="200169" y="38416"/>
                    </a:lnTo>
                    <a:lnTo>
                      <a:pt x="199918" y="38760"/>
                    </a:lnTo>
                    <a:cubicBezTo>
                      <a:pt x="199918" y="38760"/>
                      <a:pt x="199757" y="38897"/>
                      <a:pt x="199712" y="38966"/>
                    </a:cubicBezTo>
                    <a:lnTo>
                      <a:pt x="199163" y="39584"/>
                    </a:lnTo>
                    <a:cubicBezTo>
                      <a:pt x="198774" y="39973"/>
                      <a:pt x="198454" y="40386"/>
                      <a:pt x="198042" y="40752"/>
                    </a:cubicBezTo>
                    <a:lnTo>
                      <a:pt x="196853" y="41828"/>
                    </a:lnTo>
                    <a:cubicBezTo>
                      <a:pt x="196098" y="42584"/>
                      <a:pt x="195184" y="43134"/>
                      <a:pt x="194361" y="43844"/>
                    </a:cubicBezTo>
                    <a:cubicBezTo>
                      <a:pt x="193926" y="44164"/>
                      <a:pt x="193469" y="44370"/>
                      <a:pt x="193011" y="44645"/>
                    </a:cubicBezTo>
                    <a:lnTo>
                      <a:pt x="191662" y="45447"/>
                    </a:lnTo>
                    <a:lnTo>
                      <a:pt x="190313" y="46111"/>
                    </a:lnTo>
                    <a:lnTo>
                      <a:pt x="189558" y="46431"/>
                    </a:lnTo>
                    <a:lnTo>
                      <a:pt x="189170" y="46592"/>
                    </a:lnTo>
                    <a:cubicBezTo>
                      <a:pt x="189170" y="46592"/>
                      <a:pt x="188827" y="46729"/>
                      <a:pt x="188895" y="46683"/>
                    </a:cubicBezTo>
                    <a:lnTo>
                      <a:pt x="185899" y="47622"/>
                    </a:lnTo>
                    <a:lnTo>
                      <a:pt x="183704" y="47966"/>
                    </a:lnTo>
                    <a:lnTo>
                      <a:pt x="182584" y="48126"/>
                    </a:lnTo>
                    <a:cubicBezTo>
                      <a:pt x="182241" y="48195"/>
                      <a:pt x="182218" y="48172"/>
                      <a:pt x="182012" y="48195"/>
                    </a:cubicBezTo>
                    <a:lnTo>
                      <a:pt x="181532" y="48195"/>
                    </a:lnTo>
                    <a:cubicBezTo>
                      <a:pt x="181211" y="48241"/>
                      <a:pt x="180937" y="48309"/>
                      <a:pt x="180525" y="48287"/>
                    </a:cubicBezTo>
                    <a:lnTo>
                      <a:pt x="177233" y="48287"/>
                    </a:lnTo>
                    <a:cubicBezTo>
                      <a:pt x="166714" y="47874"/>
                      <a:pt x="158390" y="42859"/>
                      <a:pt x="151644" y="35118"/>
                    </a:cubicBezTo>
                    <a:cubicBezTo>
                      <a:pt x="149952" y="33309"/>
                      <a:pt x="148305" y="31156"/>
                      <a:pt x="146636" y="29209"/>
                    </a:cubicBezTo>
                    <a:cubicBezTo>
                      <a:pt x="144989" y="27217"/>
                      <a:pt x="143297" y="25248"/>
                      <a:pt x="141582" y="23255"/>
                    </a:cubicBezTo>
                    <a:lnTo>
                      <a:pt x="139021" y="20301"/>
                    </a:lnTo>
                    <a:lnTo>
                      <a:pt x="137740" y="18812"/>
                    </a:lnTo>
                    <a:lnTo>
                      <a:pt x="137100" y="18056"/>
                    </a:lnTo>
                    <a:lnTo>
                      <a:pt x="136940" y="17873"/>
                    </a:lnTo>
                    <a:lnTo>
                      <a:pt x="136711" y="17621"/>
                    </a:lnTo>
                    <a:lnTo>
                      <a:pt x="136345" y="17278"/>
                    </a:lnTo>
                    <a:cubicBezTo>
                      <a:pt x="134493" y="15285"/>
                      <a:pt x="132503" y="13430"/>
                      <a:pt x="130399" y="11644"/>
                    </a:cubicBezTo>
                    <a:cubicBezTo>
                      <a:pt x="128273" y="9926"/>
                      <a:pt x="126055" y="8255"/>
                      <a:pt x="123653" y="6858"/>
                    </a:cubicBezTo>
                    <a:cubicBezTo>
                      <a:pt x="123059" y="6514"/>
                      <a:pt x="122464" y="6148"/>
                      <a:pt x="121847" y="5804"/>
                    </a:cubicBezTo>
                    <a:lnTo>
                      <a:pt x="119880" y="4819"/>
                    </a:lnTo>
                    <a:cubicBezTo>
                      <a:pt x="118531" y="4109"/>
                      <a:pt x="117434" y="3743"/>
                      <a:pt x="116199" y="3216"/>
                    </a:cubicBezTo>
                    <a:cubicBezTo>
                      <a:pt x="110779" y="1155"/>
                      <a:pt x="105313" y="285"/>
                      <a:pt x="99780" y="56"/>
                    </a:cubicBezTo>
                    <a:cubicBezTo>
                      <a:pt x="97035" y="-82"/>
                      <a:pt x="94269" y="56"/>
                      <a:pt x="91433" y="239"/>
                    </a:cubicBezTo>
                    <a:lnTo>
                      <a:pt x="89489" y="445"/>
                    </a:lnTo>
                    <a:lnTo>
                      <a:pt x="88506" y="560"/>
                    </a:lnTo>
                    <a:lnTo>
                      <a:pt x="87934" y="628"/>
                    </a:lnTo>
                    <a:lnTo>
                      <a:pt x="87431" y="720"/>
                    </a:lnTo>
                    <a:cubicBezTo>
                      <a:pt x="86082" y="972"/>
                      <a:pt x="84710" y="1109"/>
                      <a:pt x="83361" y="1476"/>
                    </a:cubicBezTo>
                    <a:cubicBezTo>
                      <a:pt x="82011" y="1728"/>
                      <a:pt x="80662" y="2025"/>
                      <a:pt x="79222" y="2483"/>
                    </a:cubicBezTo>
                    <a:lnTo>
                      <a:pt x="77118" y="3125"/>
                    </a:lnTo>
                    <a:lnTo>
                      <a:pt x="75288" y="3812"/>
                    </a:lnTo>
                    <a:lnTo>
                      <a:pt x="74373" y="4155"/>
                    </a:lnTo>
                    <a:lnTo>
                      <a:pt x="73916" y="4316"/>
                    </a:lnTo>
                    <a:lnTo>
                      <a:pt x="73665" y="4407"/>
                    </a:lnTo>
                    <a:lnTo>
                      <a:pt x="73527" y="4476"/>
                    </a:lnTo>
                    <a:lnTo>
                      <a:pt x="73276" y="4590"/>
                    </a:lnTo>
                    <a:lnTo>
                      <a:pt x="71332" y="5529"/>
                    </a:lnTo>
                    <a:cubicBezTo>
                      <a:pt x="70006" y="6102"/>
                      <a:pt x="68771" y="6903"/>
                      <a:pt x="67536" y="7659"/>
                    </a:cubicBezTo>
                    <a:cubicBezTo>
                      <a:pt x="66301" y="8323"/>
                      <a:pt x="65066" y="9446"/>
                      <a:pt x="63831" y="10361"/>
                    </a:cubicBezTo>
                    <a:lnTo>
                      <a:pt x="62940" y="11072"/>
                    </a:lnTo>
                    <a:lnTo>
                      <a:pt x="62231" y="11759"/>
                    </a:lnTo>
                    <a:lnTo>
                      <a:pt x="60836" y="13110"/>
                    </a:lnTo>
                    <a:lnTo>
                      <a:pt x="60493" y="13453"/>
                    </a:lnTo>
                    <a:lnTo>
                      <a:pt x="60310" y="13613"/>
                    </a:lnTo>
                    <a:lnTo>
                      <a:pt x="60081" y="13843"/>
                    </a:lnTo>
                    <a:lnTo>
                      <a:pt x="59990" y="13957"/>
                    </a:lnTo>
                    <a:lnTo>
                      <a:pt x="59281" y="14827"/>
                    </a:lnTo>
                    <a:lnTo>
                      <a:pt x="57863" y="16591"/>
                    </a:lnTo>
                    <a:cubicBezTo>
                      <a:pt x="56903" y="17759"/>
                      <a:pt x="56239" y="19087"/>
                      <a:pt x="55439" y="20347"/>
                    </a:cubicBezTo>
                    <a:cubicBezTo>
                      <a:pt x="54661" y="21606"/>
                      <a:pt x="54090" y="23141"/>
                      <a:pt x="53450" y="24560"/>
                    </a:cubicBezTo>
                    <a:cubicBezTo>
                      <a:pt x="53084" y="25339"/>
                      <a:pt x="52946" y="25889"/>
                      <a:pt x="52741" y="26530"/>
                    </a:cubicBezTo>
                    <a:lnTo>
                      <a:pt x="52146" y="28408"/>
                    </a:lnTo>
                    <a:lnTo>
                      <a:pt x="51986" y="28866"/>
                    </a:lnTo>
                    <a:lnTo>
                      <a:pt x="51894" y="29233"/>
                    </a:lnTo>
                    <a:lnTo>
                      <a:pt x="51894" y="29347"/>
                    </a:lnTo>
                    <a:cubicBezTo>
                      <a:pt x="51894" y="29347"/>
                      <a:pt x="51803" y="29599"/>
                      <a:pt x="51803" y="29599"/>
                    </a:cubicBezTo>
                    <a:lnTo>
                      <a:pt x="51574" y="30675"/>
                    </a:lnTo>
                    <a:lnTo>
                      <a:pt x="51140" y="32828"/>
                    </a:lnTo>
                    <a:cubicBezTo>
                      <a:pt x="50865" y="34271"/>
                      <a:pt x="50797" y="35713"/>
                      <a:pt x="50614" y="37179"/>
                    </a:cubicBezTo>
                    <a:cubicBezTo>
                      <a:pt x="50522" y="38645"/>
                      <a:pt x="50545" y="40156"/>
                      <a:pt x="50522" y="41645"/>
                    </a:cubicBezTo>
                    <a:cubicBezTo>
                      <a:pt x="50545" y="43065"/>
                      <a:pt x="50683" y="44279"/>
                      <a:pt x="50751" y="45607"/>
                    </a:cubicBezTo>
                    <a:lnTo>
                      <a:pt x="50751" y="46019"/>
                    </a:lnTo>
                    <a:cubicBezTo>
                      <a:pt x="50751" y="46019"/>
                      <a:pt x="50797" y="46271"/>
                      <a:pt x="50797" y="46271"/>
                    </a:cubicBezTo>
                    <a:lnTo>
                      <a:pt x="50865" y="46821"/>
                    </a:lnTo>
                    <a:lnTo>
                      <a:pt x="51026" y="47852"/>
                    </a:lnTo>
                    <a:lnTo>
                      <a:pt x="51300" y="49981"/>
                    </a:lnTo>
                    <a:lnTo>
                      <a:pt x="52169" y="54126"/>
                    </a:lnTo>
                    <a:lnTo>
                      <a:pt x="53312" y="58272"/>
                    </a:lnTo>
                    <a:lnTo>
                      <a:pt x="53930" y="60149"/>
                    </a:lnTo>
                    <a:lnTo>
                      <a:pt x="54250" y="61088"/>
                    </a:lnTo>
                    <a:lnTo>
                      <a:pt x="54410" y="61547"/>
                    </a:lnTo>
                    <a:lnTo>
                      <a:pt x="54524" y="61890"/>
                    </a:lnTo>
                    <a:lnTo>
                      <a:pt x="54639" y="62142"/>
                    </a:lnTo>
                    <a:cubicBezTo>
                      <a:pt x="55736" y="64753"/>
                      <a:pt x="56811" y="67501"/>
                      <a:pt x="58000" y="69974"/>
                    </a:cubicBezTo>
                    <a:lnTo>
                      <a:pt x="59829" y="73410"/>
                    </a:lnTo>
                    <a:lnTo>
                      <a:pt x="60767" y="75127"/>
                    </a:lnTo>
                    <a:lnTo>
                      <a:pt x="61225" y="76020"/>
                    </a:lnTo>
                    <a:lnTo>
                      <a:pt x="61865" y="77074"/>
                    </a:lnTo>
                    <a:lnTo>
                      <a:pt x="62414" y="77967"/>
                    </a:lnTo>
                    <a:lnTo>
                      <a:pt x="62940" y="78792"/>
                    </a:lnTo>
                    <a:lnTo>
                      <a:pt x="64060" y="80532"/>
                    </a:lnTo>
                    <a:lnTo>
                      <a:pt x="65135" y="82158"/>
                    </a:lnTo>
                    <a:lnTo>
                      <a:pt x="65730" y="83051"/>
                    </a:lnTo>
                    <a:lnTo>
                      <a:pt x="66301" y="83830"/>
                    </a:lnTo>
                    <a:lnTo>
                      <a:pt x="68542" y="87059"/>
                    </a:lnTo>
                    <a:lnTo>
                      <a:pt x="69663" y="88639"/>
                    </a:lnTo>
                    <a:lnTo>
                      <a:pt x="70966" y="90380"/>
                    </a:lnTo>
                    <a:lnTo>
                      <a:pt x="75700" y="96632"/>
                    </a:lnTo>
                    <a:lnTo>
                      <a:pt x="78330" y="100113"/>
                    </a:lnTo>
                    <a:cubicBezTo>
                      <a:pt x="78330" y="100113"/>
                      <a:pt x="78353" y="100296"/>
                      <a:pt x="78375" y="100388"/>
                    </a:cubicBezTo>
                    <a:lnTo>
                      <a:pt x="78833" y="103754"/>
                    </a:lnTo>
                    <a:cubicBezTo>
                      <a:pt x="78947" y="104281"/>
                      <a:pt x="78947" y="104968"/>
                      <a:pt x="78947" y="105632"/>
                    </a:cubicBezTo>
                    <a:lnTo>
                      <a:pt x="78947" y="107625"/>
                    </a:lnTo>
                    <a:cubicBezTo>
                      <a:pt x="78947" y="107625"/>
                      <a:pt x="78993" y="109594"/>
                      <a:pt x="78993" y="109594"/>
                    </a:cubicBezTo>
                    <a:lnTo>
                      <a:pt x="78993" y="109823"/>
                    </a:lnTo>
                    <a:lnTo>
                      <a:pt x="78947" y="110236"/>
                    </a:lnTo>
                    <a:lnTo>
                      <a:pt x="78879" y="111106"/>
                    </a:lnTo>
                    <a:cubicBezTo>
                      <a:pt x="78833" y="112274"/>
                      <a:pt x="78536" y="113442"/>
                      <a:pt x="78353" y="114587"/>
                    </a:cubicBezTo>
                    <a:cubicBezTo>
                      <a:pt x="78238" y="115136"/>
                      <a:pt x="78078" y="115640"/>
                      <a:pt x="77941" y="116167"/>
                    </a:cubicBezTo>
                    <a:cubicBezTo>
                      <a:pt x="77781" y="116694"/>
                      <a:pt x="77712" y="117175"/>
                      <a:pt x="77438" y="117816"/>
                    </a:cubicBezTo>
                    <a:lnTo>
                      <a:pt x="76729" y="119671"/>
                    </a:lnTo>
                    <a:lnTo>
                      <a:pt x="76592" y="120060"/>
                    </a:lnTo>
                    <a:lnTo>
                      <a:pt x="76592" y="120060"/>
                    </a:lnTo>
                    <a:lnTo>
                      <a:pt x="76546" y="120152"/>
                    </a:lnTo>
                    <a:lnTo>
                      <a:pt x="76454" y="120335"/>
                    </a:lnTo>
                    <a:lnTo>
                      <a:pt x="76066" y="121114"/>
                    </a:lnTo>
                    <a:cubicBezTo>
                      <a:pt x="75791" y="121618"/>
                      <a:pt x="75563" y="122144"/>
                      <a:pt x="75265" y="122648"/>
                    </a:cubicBezTo>
                    <a:lnTo>
                      <a:pt x="74305" y="124137"/>
                    </a:lnTo>
                    <a:cubicBezTo>
                      <a:pt x="73710" y="125167"/>
                      <a:pt x="72933" y="125992"/>
                      <a:pt x="72247" y="126931"/>
                    </a:cubicBezTo>
                    <a:cubicBezTo>
                      <a:pt x="71515" y="127870"/>
                      <a:pt x="70509" y="128900"/>
                      <a:pt x="69663" y="129839"/>
                    </a:cubicBezTo>
                    <a:lnTo>
                      <a:pt x="68428" y="131007"/>
                    </a:lnTo>
                    <a:cubicBezTo>
                      <a:pt x="67970" y="131419"/>
                      <a:pt x="67559" y="131855"/>
                      <a:pt x="67079" y="132267"/>
                    </a:cubicBezTo>
                    <a:cubicBezTo>
                      <a:pt x="65181" y="133870"/>
                      <a:pt x="63237" y="135381"/>
                      <a:pt x="61110" y="136870"/>
                    </a:cubicBezTo>
                    <a:lnTo>
                      <a:pt x="59486" y="137992"/>
                    </a:lnTo>
                    <a:lnTo>
                      <a:pt x="58732" y="138496"/>
                    </a:lnTo>
                    <a:lnTo>
                      <a:pt x="57909" y="139000"/>
                    </a:lnTo>
                    <a:lnTo>
                      <a:pt x="54639" y="141015"/>
                    </a:lnTo>
                    <a:cubicBezTo>
                      <a:pt x="52512" y="142367"/>
                      <a:pt x="50157" y="143649"/>
                      <a:pt x="47870" y="144932"/>
                    </a:cubicBezTo>
                    <a:lnTo>
                      <a:pt x="34126" y="152626"/>
                    </a:lnTo>
                    <a:lnTo>
                      <a:pt x="32411" y="153588"/>
                    </a:lnTo>
                    <a:lnTo>
                      <a:pt x="30650" y="154596"/>
                    </a:lnTo>
                    <a:lnTo>
                      <a:pt x="28935" y="155581"/>
                    </a:lnTo>
                    <a:lnTo>
                      <a:pt x="28524" y="155833"/>
                    </a:lnTo>
                    <a:cubicBezTo>
                      <a:pt x="28203" y="156016"/>
                      <a:pt x="28203" y="156016"/>
                      <a:pt x="28021" y="156176"/>
                    </a:cubicBezTo>
                    <a:lnTo>
                      <a:pt x="27220" y="156726"/>
                    </a:lnTo>
                    <a:lnTo>
                      <a:pt x="23790" y="159062"/>
                    </a:lnTo>
                    <a:cubicBezTo>
                      <a:pt x="23196" y="159474"/>
                      <a:pt x="22715" y="159863"/>
                      <a:pt x="22189" y="160276"/>
                    </a:cubicBezTo>
                    <a:lnTo>
                      <a:pt x="21801" y="160573"/>
                    </a:lnTo>
                    <a:lnTo>
                      <a:pt x="21526" y="160802"/>
                    </a:lnTo>
                    <a:lnTo>
                      <a:pt x="21343" y="160985"/>
                    </a:lnTo>
                    <a:lnTo>
                      <a:pt x="20611" y="161650"/>
                    </a:lnTo>
                    <a:lnTo>
                      <a:pt x="19125" y="162978"/>
                    </a:lnTo>
                    <a:lnTo>
                      <a:pt x="18439" y="163596"/>
                    </a:lnTo>
                    <a:lnTo>
                      <a:pt x="17593" y="164398"/>
                    </a:lnTo>
                    <a:cubicBezTo>
                      <a:pt x="16998" y="164925"/>
                      <a:pt x="16609" y="165406"/>
                      <a:pt x="16175" y="165909"/>
                    </a:cubicBezTo>
                    <a:lnTo>
                      <a:pt x="14803" y="167444"/>
                    </a:lnTo>
                    <a:lnTo>
                      <a:pt x="13499" y="168932"/>
                    </a:lnTo>
                    <a:lnTo>
                      <a:pt x="13340" y="169116"/>
                    </a:lnTo>
                    <a:lnTo>
                      <a:pt x="13248" y="169230"/>
                    </a:lnTo>
                    <a:lnTo>
                      <a:pt x="13065" y="169436"/>
                    </a:lnTo>
                    <a:lnTo>
                      <a:pt x="12768" y="169825"/>
                    </a:lnTo>
                    <a:lnTo>
                      <a:pt x="12196" y="170650"/>
                    </a:lnTo>
                    <a:lnTo>
                      <a:pt x="9932" y="173879"/>
                    </a:lnTo>
                    <a:lnTo>
                      <a:pt x="9887" y="173948"/>
                    </a:lnTo>
                    <a:lnTo>
                      <a:pt x="9841" y="174016"/>
                    </a:lnTo>
                    <a:lnTo>
                      <a:pt x="7257" y="178551"/>
                    </a:lnTo>
                    <a:lnTo>
                      <a:pt x="6090" y="181047"/>
                    </a:lnTo>
                    <a:cubicBezTo>
                      <a:pt x="5724" y="181803"/>
                      <a:pt x="5381" y="182650"/>
                      <a:pt x="5038" y="183498"/>
                    </a:cubicBezTo>
                    <a:cubicBezTo>
                      <a:pt x="4673" y="184368"/>
                      <a:pt x="4352" y="185192"/>
                      <a:pt x="4078" y="185994"/>
                    </a:cubicBezTo>
                    <a:lnTo>
                      <a:pt x="3643" y="187231"/>
                    </a:lnTo>
                    <a:lnTo>
                      <a:pt x="3392" y="187941"/>
                    </a:lnTo>
                    <a:lnTo>
                      <a:pt x="3209" y="188582"/>
                    </a:lnTo>
                    <a:lnTo>
                      <a:pt x="2500" y="191078"/>
                    </a:lnTo>
                    <a:lnTo>
                      <a:pt x="2157" y="192338"/>
                    </a:lnTo>
                    <a:lnTo>
                      <a:pt x="1974" y="192979"/>
                    </a:lnTo>
                    <a:lnTo>
                      <a:pt x="1883" y="193300"/>
                    </a:lnTo>
                    <a:lnTo>
                      <a:pt x="1837" y="193460"/>
                    </a:lnTo>
                    <a:lnTo>
                      <a:pt x="1768" y="193689"/>
                    </a:lnTo>
                    <a:lnTo>
                      <a:pt x="1768" y="193781"/>
                    </a:lnTo>
                    <a:cubicBezTo>
                      <a:pt x="1768" y="193781"/>
                      <a:pt x="808" y="198911"/>
                      <a:pt x="808" y="198911"/>
                    </a:cubicBezTo>
                    <a:lnTo>
                      <a:pt x="465" y="201567"/>
                    </a:lnTo>
                    <a:cubicBezTo>
                      <a:pt x="374" y="202460"/>
                      <a:pt x="213" y="203330"/>
                      <a:pt x="190" y="204224"/>
                    </a:cubicBezTo>
                    <a:lnTo>
                      <a:pt x="31" y="206834"/>
                    </a:lnTo>
                    <a:cubicBezTo>
                      <a:pt x="-38" y="207796"/>
                      <a:pt x="31" y="208598"/>
                      <a:pt x="31" y="209491"/>
                    </a:cubicBezTo>
                    <a:lnTo>
                      <a:pt x="31" y="212102"/>
                    </a:lnTo>
                    <a:cubicBezTo>
                      <a:pt x="31" y="212102"/>
                      <a:pt x="53" y="212766"/>
                      <a:pt x="53" y="212766"/>
                    </a:cubicBezTo>
                    <a:lnTo>
                      <a:pt x="99" y="213453"/>
                    </a:lnTo>
                    <a:lnTo>
                      <a:pt x="213" y="214758"/>
                    </a:lnTo>
                    <a:cubicBezTo>
                      <a:pt x="213" y="215010"/>
                      <a:pt x="419" y="215217"/>
                      <a:pt x="671" y="215262"/>
                    </a:cubicBezTo>
                    <a:cubicBezTo>
                      <a:pt x="968" y="215354"/>
                      <a:pt x="1288" y="215148"/>
                      <a:pt x="1334" y="214850"/>
                    </a:cubicBezTo>
                    <a:lnTo>
                      <a:pt x="1334" y="214781"/>
                    </a:lnTo>
                    <a:cubicBezTo>
                      <a:pt x="1654" y="213384"/>
                      <a:pt x="2043" y="211965"/>
                      <a:pt x="2477" y="210544"/>
                    </a:cubicBezTo>
                    <a:lnTo>
                      <a:pt x="3095" y="208415"/>
                    </a:lnTo>
                    <a:lnTo>
                      <a:pt x="3255" y="207888"/>
                    </a:lnTo>
                    <a:cubicBezTo>
                      <a:pt x="3255" y="207888"/>
                      <a:pt x="3369" y="207590"/>
                      <a:pt x="3415" y="207453"/>
                    </a:cubicBezTo>
                    <a:lnTo>
                      <a:pt x="3781" y="206422"/>
                    </a:lnTo>
                    <a:lnTo>
                      <a:pt x="5267" y="202231"/>
                    </a:lnTo>
                    <a:lnTo>
                      <a:pt x="5999" y="200124"/>
                    </a:lnTo>
                    <a:lnTo>
                      <a:pt x="6845" y="198200"/>
                    </a:lnTo>
                    <a:lnTo>
                      <a:pt x="7737" y="196162"/>
                    </a:lnTo>
                    <a:lnTo>
                      <a:pt x="7966" y="195659"/>
                    </a:lnTo>
                    <a:lnTo>
                      <a:pt x="8011" y="195544"/>
                    </a:lnTo>
                    <a:lnTo>
                      <a:pt x="8011" y="195544"/>
                    </a:lnTo>
                    <a:cubicBezTo>
                      <a:pt x="7806" y="196117"/>
                      <a:pt x="7966" y="195681"/>
                      <a:pt x="7920" y="195796"/>
                    </a:cubicBezTo>
                    <a:lnTo>
                      <a:pt x="7920" y="195796"/>
                    </a:lnTo>
                    <a:cubicBezTo>
                      <a:pt x="7920" y="195796"/>
                      <a:pt x="7920" y="195750"/>
                      <a:pt x="7920" y="195750"/>
                    </a:cubicBezTo>
                    <a:lnTo>
                      <a:pt x="7966" y="195681"/>
                    </a:lnTo>
                    <a:lnTo>
                      <a:pt x="8080" y="195430"/>
                    </a:lnTo>
                    <a:lnTo>
                      <a:pt x="8583" y="194445"/>
                    </a:lnTo>
                    <a:lnTo>
                      <a:pt x="9566" y="192452"/>
                    </a:lnTo>
                    <a:lnTo>
                      <a:pt x="10069" y="191490"/>
                    </a:lnTo>
                    <a:lnTo>
                      <a:pt x="10321" y="190987"/>
                    </a:lnTo>
                    <a:lnTo>
                      <a:pt x="10390" y="190849"/>
                    </a:lnTo>
                    <a:lnTo>
                      <a:pt x="10390" y="190781"/>
                    </a:lnTo>
                    <a:cubicBezTo>
                      <a:pt x="10275" y="191101"/>
                      <a:pt x="10390" y="190872"/>
                      <a:pt x="10344" y="190941"/>
                    </a:cubicBezTo>
                    <a:lnTo>
                      <a:pt x="10344" y="190941"/>
                    </a:lnTo>
                    <a:cubicBezTo>
                      <a:pt x="10344" y="190941"/>
                      <a:pt x="10344" y="190918"/>
                      <a:pt x="10344" y="190918"/>
                    </a:cubicBezTo>
                    <a:lnTo>
                      <a:pt x="10344" y="190872"/>
                    </a:lnTo>
                    <a:cubicBezTo>
                      <a:pt x="10344" y="190872"/>
                      <a:pt x="10504" y="190643"/>
                      <a:pt x="10504" y="190643"/>
                    </a:cubicBezTo>
                    <a:lnTo>
                      <a:pt x="11556" y="188857"/>
                    </a:lnTo>
                    <a:cubicBezTo>
                      <a:pt x="11899" y="188238"/>
                      <a:pt x="12356" y="187620"/>
                      <a:pt x="12745" y="187002"/>
                    </a:cubicBezTo>
                    <a:lnTo>
                      <a:pt x="13362" y="186063"/>
                    </a:lnTo>
                    <a:lnTo>
                      <a:pt x="13957" y="185192"/>
                    </a:lnTo>
                    <a:lnTo>
                      <a:pt x="15192" y="183360"/>
                    </a:lnTo>
                    <a:lnTo>
                      <a:pt x="15032" y="183589"/>
                    </a:lnTo>
                    <a:lnTo>
                      <a:pt x="18050" y="179742"/>
                    </a:lnTo>
                    <a:lnTo>
                      <a:pt x="17822" y="180063"/>
                    </a:lnTo>
                    <a:lnTo>
                      <a:pt x="21320" y="176421"/>
                    </a:lnTo>
                    <a:lnTo>
                      <a:pt x="21046" y="176696"/>
                    </a:lnTo>
                    <a:lnTo>
                      <a:pt x="23493" y="174543"/>
                    </a:lnTo>
                    <a:lnTo>
                      <a:pt x="24453" y="173696"/>
                    </a:lnTo>
                    <a:cubicBezTo>
                      <a:pt x="24728" y="173444"/>
                      <a:pt x="25276" y="173055"/>
                      <a:pt x="25665" y="172757"/>
                    </a:cubicBezTo>
                    <a:lnTo>
                      <a:pt x="28227" y="170902"/>
                    </a:lnTo>
                    <a:lnTo>
                      <a:pt x="28981" y="170352"/>
                    </a:lnTo>
                    <a:lnTo>
                      <a:pt x="29438" y="170100"/>
                    </a:lnTo>
                    <a:lnTo>
                      <a:pt x="30559" y="169482"/>
                    </a:lnTo>
                    <a:lnTo>
                      <a:pt x="33189" y="168085"/>
                    </a:lnTo>
                    <a:lnTo>
                      <a:pt x="34538" y="167352"/>
                    </a:lnTo>
                    <a:lnTo>
                      <a:pt x="36001" y="166665"/>
                    </a:lnTo>
                    <a:lnTo>
                      <a:pt x="41787" y="163917"/>
                    </a:lnTo>
                    <a:lnTo>
                      <a:pt x="47641" y="161146"/>
                    </a:lnTo>
                    <a:lnTo>
                      <a:pt x="50568" y="159772"/>
                    </a:lnTo>
                    <a:lnTo>
                      <a:pt x="52032" y="159085"/>
                    </a:lnTo>
                    <a:lnTo>
                      <a:pt x="53610" y="158237"/>
                    </a:lnTo>
                    <a:lnTo>
                      <a:pt x="59578" y="155100"/>
                    </a:lnTo>
                    <a:lnTo>
                      <a:pt x="65181" y="151825"/>
                    </a:lnTo>
                    <a:lnTo>
                      <a:pt x="66713" y="150909"/>
                    </a:lnTo>
                    <a:lnTo>
                      <a:pt x="68153" y="149924"/>
                    </a:lnTo>
                    <a:cubicBezTo>
                      <a:pt x="69114" y="149260"/>
                      <a:pt x="70097" y="148664"/>
                      <a:pt x="71012" y="147908"/>
                    </a:cubicBezTo>
                    <a:cubicBezTo>
                      <a:pt x="71949" y="147199"/>
                      <a:pt x="72887" y="146512"/>
                      <a:pt x="73825" y="145779"/>
                    </a:cubicBezTo>
                    <a:lnTo>
                      <a:pt x="76592" y="143351"/>
                    </a:lnTo>
                    <a:cubicBezTo>
                      <a:pt x="76592" y="143351"/>
                      <a:pt x="76660" y="143306"/>
                      <a:pt x="76706" y="143260"/>
                    </a:cubicBezTo>
                    <a:lnTo>
                      <a:pt x="76203" y="144519"/>
                    </a:lnTo>
                    <a:lnTo>
                      <a:pt x="75700" y="145802"/>
                    </a:lnTo>
                    <a:cubicBezTo>
                      <a:pt x="75608" y="146054"/>
                      <a:pt x="75334" y="146603"/>
                      <a:pt x="75174" y="146993"/>
                    </a:cubicBezTo>
                    <a:lnTo>
                      <a:pt x="74008" y="149489"/>
                    </a:lnTo>
                    <a:lnTo>
                      <a:pt x="73413" y="150771"/>
                    </a:lnTo>
                    <a:lnTo>
                      <a:pt x="73253" y="151069"/>
                    </a:lnTo>
                    <a:lnTo>
                      <a:pt x="73184" y="151184"/>
                    </a:lnTo>
                    <a:lnTo>
                      <a:pt x="72864" y="151802"/>
                    </a:lnTo>
                    <a:cubicBezTo>
                      <a:pt x="71972" y="153382"/>
                      <a:pt x="71081" y="155077"/>
                      <a:pt x="70189" y="156611"/>
                    </a:cubicBezTo>
                    <a:lnTo>
                      <a:pt x="69480" y="157802"/>
                    </a:lnTo>
                    <a:lnTo>
                      <a:pt x="69137" y="158398"/>
                    </a:lnTo>
                    <a:lnTo>
                      <a:pt x="69137" y="158443"/>
                    </a:lnTo>
                    <a:cubicBezTo>
                      <a:pt x="69137" y="158443"/>
                      <a:pt x="69114" y="158466"/>
                      <a:pt x="69114" y="158466"/>
                    </a:cubicBezTo>
                    <a:cubicBezTo>
                      <a:pt x="69114" y="158466"/>
                      <a:pt x="69137" y="158420"/>
                      <a:pt x="69160" y="158398"/>
                    </a:cubicBezTo>
                    <a:lnTo>
                      <a:pt x="69137" y="158398"/>
                    </a:lnTo>
                    <a:cubicBezTo>
                      <a:pt x="69137" y="158398"/>
                      <a:pt x="69045" y="158581"/>
                      <a:pt x="69045" y="158581"/>
                    </a:cubicBezTo>
                    <a:lnTo>
                      <a:pt x="68862" y="158856"/>
                    </a:lnTo>
                    <a:lnTo>
                      <a:pt x="67376" y="161191"/>
                    </a:lnTo>
                    <a:lnTo>
                      <a:pt x="64449" y="165909"/>
                    </a:lnTo>
                    <a:lnTo>
                      <a:pt x="61545" y="170719"/>
                    </a:lnTo>
                    <a:lnTo>
                      <a:pt x="61110" y="171406"/>
                    </a:lnTo>
                    <a:lnTo>
                      <a:pt x="60790" y="172024"/>
                    </a:lnTo>
                    <a:lnTo>
                      <a:pt x="60173" y="173261"/>
                    </a:lnTo>
                    <a:lnTo>
                      <a:pt x="58915" y="175734"/>
                    </a:lnTo>
                    <a:cubicBezTo>
                      <a:pt x="57954" y="177520"/>
                      <a:pt x="57383" y="179307"/>
                      <a:pt x="56605" y="181070"/>
                    </a:cubicBezTo>
                    <a:cubicBezTo>
                      <a:pt x="55782" y="182856"/>
                      <a:pt x="55393" y="184620"/>
                      <a:pt x="54776" y="186360"/>
                    </a:cubicBezTo>
                    <a:lnTo>
                      <a:pt x="54341" y="187666"/>
                    </a:lnTo>
                    <a:cubicBezTo>
                      <a:pt x="54181" y="188216"/>
                      <a:pt x="54113" y="188651"/>
                      <a:pt x="53998" y="189131"/>
                    </a:cubicBezTo>
                    <a:lnTo>
                      <a:pt x="53381" y="192017"/>
                    </a:lnTo>
                    <a:lnTo>
                      <a:pt x="53084" y="193460"/>
                    </a:lnTo>
                    <a:lnTo>
                      <a:pt x="52969" y="194811"/>
                    </a:lnTo>
                    <a:lnTo>
                      <a:pt x="52718" y="197582"/>
                    </a:lnTo>
                    <a:lnTo>
                      <a:pt x="52649" y="198269"/>
                    </a:lnTo>
                    <a:lnTo>
                      <a:pt x="52649" y="198430"/>
                    </a:lnTo>
                    <a:cubicBezTo>
                      <a:pt x="52603" y="198682"/>
                      <a:pt x="52649" y="198613"/>
                      <a:pt x="52626" y="198704"/>
                    </a:cubicBezTo>
                    <a:lnTo>
                      <a:pt x="52626" y="199048"/>
                    </a:lnTo>
                    <a:cubicBezTo>
                      <a:pt x="52626" y="199048"/>
                      <a:pt x="52695" y="200491"/>
                      <a:pt x="52695" y="200491"/>
                    </a:cubicBezTo>
                    <a:lnTo>
                      <a:pt x="52809" y="203330"/>
                    </a:lnTo>
                    <a:lnTo>
                      <a:pt x="52809" y="203330"/>
                    </a:lnTo>
                    <a:cubicBezTo>
                      <a:pt x="52809" y="203330"/>
                      <a:pt x="52809" y="203468"/>
                      <a:pt x="52809" y="203491"/>
                    </a:cubicBezTo>
                    <a:cubicBezTo>
                      <a:pt x="53015" y="204407"/>
                      <a:pt x="53129" y="205369"/>
                      <a:pt x="53381" y="206262"/>
                    </a:cubicBezTo>
                    <a:lnTo>
                      <a:pt x="53724" y="207567"/>
                    </a:lnTo>
                    <a:cubicBezTo>
                      <a:pt x="53815" y="207888"/>
                      <a:pt x="53861" y="208025"/>
                      <a:pt x="53953" y="208277"/>
                    </a:cubicBezTo>
                    <a:lnTo>
                      <a:pt x="54158" y="208918"/>
                    </a:lnTo>
                    <a:lnTo>
                      <a:pt x="54410" y="209651"/>
                    </a:lnTo>
                    <a:lnTo>
                      <a:pt x="54707" y="210270"/>
                    </a:lnTo>
                    <a:cubicBezTo>
                      <a:pt x="54913" y="210705"/>
                      <a:pt x="55073" y="211094"/>
                      <a:pt x="55325" y="211529"/>
                    </a:cubicBezTo>
                    <a:cubicBezTo>
                      <a:pt x="55553" y="211965"/>
                      <a:pt x="55782" y="212422"/>
                      <a:pt x="56033" y="212835"/>
                    </a:cubicBezTo>
                    <a:lnTo>
                      <a:pt x="56766" y="213957"/>
                    </a:lnTo>
                    <a:lnTo>
                      <a:pt x="56811" y="214026"/>
                    </a:lnTo>
                    <a:lnTo>
                      <a:pt x="57795" y="215194"/>
                    </a:lnTo>
                    <a:cubicBezTo>
                      <a:pt x="58138" y="215583"/>
                      <a:pt x="58435" y="216018"/>
                      <a:pt x="58800" y="216316"/>
                    </a:cubicBezTo>
                    <a:lnTo>
                      <a:pt x="59898" y="217323"/>
                    </a:lnTo>
                    <a:cubicBezTo>
                      <a:pt x="60333" y="217575"/>
                      <a:pt x="60767" y="217965"/>
                      <a:pt x="61179" y="218171"/>
                    </a:cubicBezTo>
                    <a:cubicBezTo>
                      <a:pt x="61339" y="218239"/>
                      <a:pt x="61522" y="218239"/>
                      <a:pt x="61705" y="218171"/>
                    </a:cubicBezTo>
                    <a:cubicBezTo>
                      <a:pt x="62002" y="218034"/>
                      <a:pt x="62093" y="217667"/>
                      <a:pt x="61956" y="217392"/>
                    </a:cubicBezTo>
                    <a:lnTo>
                      <a:pt x="61956" y="217346"/>
                    </a:lnTo>
                    <a:cubicBezTo>
                      <a:pt x="61956" y="217346"/>
                      <a:pt x="61270" y="216110"/>
                      <a:pt x="61270" y="216110"/>
                    </a:cubicBezTo>
                    <a:lnTo>
                      <a:pt x="60813" y="214942"/>
                    </a:lnTo>
                    <a:cubicBezTo>
                      <a:pt x="60653" y="214575"/>
                      <a:pt x="60562" y="214117"/>
                      <a:pt x="60447" y="213682"/>
                    </a:cubicBezTo>
                    <a:lnTo>
                      <a:pt x="60081" y="212400"/>
                    </a:lnTo>
                    <a:lnTo>
                      <a:pt x="60127" y="212537"/>
                    </a:lnTo>
                    <a:cubicBezTo>
                      <a:pt x="59967" y="211804"/>
                      <a:pt x="59875" y="211048"/>
                      <a:pt x="59784" y="210201"/>
                    </a:cubicBezTo>
                    <a:lnTo>
                      <a:pt x="59784" y="209903"/>
                    </a:lnTo>
                    <a:cubicBezTo>
                      <a:pt x="59784" y="209903"/>
                      <a:pt x="59738" y="209743"/>
                      <a:pt x="59761" y="209674"/>
                    </a:cubicBezTo>
                    <a:lnTo>
                      <a:pt x="59715" y="209056"/>
                    </a:lnTo>
                    <a:lnTo>
                      <a:pt x="59715" y="208438"/>
                    </a:lnTo>
                    <a:cubicBezTo>
                      <a:pt x="59715" y="208438"/>
                      <a:pt x="59670" y="208369"/>
                      <a:pt x="59670" y="208369"/>
                    </a:cubicBezTo>
                    <a:lnTo>
                      <a:pt x="59670" y="208369"/>
                    </a:lnTo>
                    <a:cubicBezTo>
                      <a:pt x="59670" y="208369"/>
                      <a:pt x="59670" y="208369"/>
                      <a:pt x="59670" y="208369"/>
                    </a:cubicBezTo>
                    <a:lnTo>
                      <a:pt x="59670" y="208369"/>
                    </a:lnTo>
                    <a:cubicBezTo>
                      <a:pt x="59670" y="208209"/>
                      <a:pt x="59670" y="208529"/>
                      <a:pt x="59670" y="208483"/>
                    </a:cubicBezTo>
                    <a:lnTo>
                      <a:pt x="59670" y="208483"/>
                    </a:lnTo>
                    <a:lnTo>
                      <a:pt x="59670" y="208003"/>
                    </a:lnTo>
                    <a:cubicBezTo>
                      <a:pt x="59670" y="208003"/>
                      <a:pt x="59692" y="207384"/>
                      <a:pt x="59692" y="207384"/>
                    </a:cubicBezTo>
                    <a:lnTo>
                      <a:pt x="59692" y="207064"/>
                    </a:lnTo>
                    <a:cubicBezTo>
                      <a:pt x="59692" y="207064"/>
                      <a:pt x="59692" y="206903"/>
                      <a:pt x="59692" y="206903"/>
                    </a:cubicBezTo>
                    <a:lnTo>
                      <a:pt x="59692" y="206789"/>
                    </a:lnTo>
                    <a:lnTo>
                      <a:pt x="59692" y="206789"/>
                    </a:lnTo>
                    <a:cubicBezTo>
                      <a:pt x="59692" y="206789"/>
                      <a:pt x="59692" y="206651"/>
                      <a:pt x="59692" y="206651"/>
                    </a:cubicBezTo>
                    <a:lnTo>
                      <a:pt x="59692" y="206651"/>
                    </a:lnTo>
                    <a:cubicBezTo>
                      <a:pt x="59692" y="206651"/>
                      <a:pt x="59829" y="205666"/>
                      <a:pt x="59829" y="205666"/>
                    </a:cubicBezTo>
                    <a:lnTo>
                      <a:pt x="59875" y="205186"/>
                    </a:lnTo>
                    <a:lnTo>
                      <a:pt x="59967" y="204521"/>
                    </a:lnTo>
                    <a:lnTo>
                      <a:pt x="60150" y="203216"/>
                    </a:lnTo>
                    <a:lnTo>
                      <a:pt x="60150" y="203674"/>
                    </a:lnTo>
                    <a:cubicBezTo>
                      <a:pt x="60356" y="202781"/>
                      <a:pt x="60584" y="201865"/>
                      <a:pt x="60790" y="200949"/>
                    </a:cubicBezTo>
                    <a:lnTo>
                      <a:pt x="60950" y="200262"/>
                    </a:lnTo>
                    <a:lnTo>
                      <a:pt x="61042" y="199918"/>
                    </a:lnTo>
                    <a:lnTo>
                      <a:pt x="61087" y="199758"/>
                    </a:lnTo>
                    <a:lnTo>
                      <a:pt x="61087" y="199666"/>
                    </a:lnTo>
                    <a:cubicBezTo>
                      <a:pt x="61064" y="199895"/>
                      <a:pt x="61087" y="199712"/>
                      <a:pt x="61087" y="199758"/>
                    </a:cubicBezTo>
                    <a:lnTo>
                      <a:pt x="61087" y="199758"/>
                    </a:lnTo>
                    <a:cubicBezTo>
                      <a:pt x="61087" y="199758"/>
                      <a:pt x="61087" y="199689"/>
                      <a:pt x="61087" y="199689"/>
                    </a:cubicBezTo>
                    <a:lnTo>
                      <a:pt x="61568" y="198498"/>
                    </a:lnTo>
                    <a:lnTo>
                      <a:pt x="62482" y="196139"/>
                    </a:lnTo>
                    <a:lnTo>
                      <a:pt x="63694" y="193620"/>
                    </a:lnTo>
                    <a:lnTo>
                      <a:pt x="64289" y="192361"/>
                    </a:lnTo>
                    <a:lnTo>
                      <a:pt x="64586" y="191742"/>
                    </a:lnTo>
                    <a:cubicBezTo>
                      <a:pt x="64586" y="191742"/>
                      <a:pt x="64792" y="191422"/>
                      <a:pt x="64883" y="191284"/>
                    </a:cubicBezTo>
                    <a:lnTo>
                      <a:pt x="66187" y="189063"/>
                    </a:lnTo>
                    <a:cubicBezTo>
                      <a:pt x="66965" y="187643"/>
                      <a:pt x="68131" y="186040"/>
                      <a:pt x="69114" y="184482"/>
                    </a:cubicBezTo>
                    <a:lnTo>
                      <a:pt x="69869" y="183291"/>
                    </a:lnTo>
                    <a:lnTo>
                      <a:pt x="69914" y="183200"/>
                    </a:lnTo>
                    <a:lnTo>
                      <a:pt x="69960" y="183200"/>
                    </a:lnTo>
                    <a:cubicBezTo>
                      <a:pt x="70074" y="182948"/>
                      <a:pt x="69777" y="183452"/>
                      <a:pt x="69823" y="183383"/>
                    </a:cubicBezTo>
                    <a:lnTo>
                      <a:pt x="69823" y="183383"/>
                    </a:lnTo>
                    <a:cubicBezTo>
                      <a:pt x="69823" y="183383"/>
                      <a:pt x="69937" y="183223"/>
                      <a:pt x="69937" y="183223"/>
                    </a:cubicBezTo>
                    <a:lnTo>
                      <a:pt x="70143" y="182925"/>
                    </a:lnTo>
                    <a:lnTo>
                      <a:pt x="70555" y="182352"/>
                    </a:lnTo>
                    <a:lnTo>
                      <a:pt x="72201" y="180085"/>
                    </a:lnTo>
                    <a:lnTo>
                      <a:pt x="73024" y="178940"/>
                    </a:lnTo>
                    <a:lnTo>
                      <a:pt x="73070" y="178872"/>
                    </a:lnTo>
                    <a:lnTo>
                      <a:pt x="73070" y="178826"/>
                    </a:lnTo>
                    <a:cubicBezTo>
                      <a:pt x="73070" y="178826"/>
                      <a:pt x="73001" y="178986"/>
                      <a:pt x="73024" y="178940"/>
                    </a:cubicBezTo>
                    <a:lnTo>
                      <a:pt x="73024" y="178940"/>
                    </a:lnTo>
                    <a:cubicBezTo>
                      <a:pt x="73024" y="178940"/>
                      <a:pt x="73139" y="178803"/>
                      <a:pt x="73139" y="178803"/>
                    </a:cubicBezTo>
                    <a:lnTo>
                      <a:pt x="73367" y="178551"/>
                    </a:lnTo>
                    <a:lnTo>
                      <a:pt x="73802" y="177978"/>
                    </a:lnTo>
                    <a:lnTo>
                      <a:pt x="75563" y="175803"/>
                    </a:lnTo>
                    <a:lnTo>
                      <a:pt x="76431" y="174726"/>
                    </a:lnTo>
                    <a:lnTo>
                      <a:pt x="77323" y="173559"/>
                    </a:lnTo>
                    <a:lnTo>
                      <a:pt x="79016" y="171314"/>
                    </a:lnTo>
                    <a:lnTo>
                      <a:pt x="82377" y="166848"/>
                    </a:lnTo>
                    <a:lnTo>
                      <a:pt x="83223" y="165726"/>
                    </a:lnTo>
                    <a:lnTo>
                      <a:pt x="83635" y="165154"/>
                    </a:lnTo>
                    <a:lnTo>
                      <a:pt x="83841" y="164856"/>
                    </a:lnTo>
                    <a:lnTo>
                      <a:pt x="83955" y="164695"/>
                    </a:lnTo>
                    <a:lnTo>
                      <a:pt x="84001" y="164627"/>
                    </a:lnTo>
                    <a:lnTo>
                      <a:pt x="84001" y="164627"/>
                    </a:lnTo>
                    <a:cubicBezTo>
                      <a:pt x="84001" y="164627"/>
                      <a:pt x="84229" y="164260"/>
                      <a:pt x="84229" y="164260"/>
                    </a:cubicBezTo>
                    <a:lnTo>
                      <a:pt x="85716" y="161878"/>
                    </a:lnTo>
                    <a:lnTo>
                      <a:pt x="87157" y="159474"/>
                    </a:lnTo>
                    <a:lnTo>
                      <a:pt x="87522" y="158878"/>
                    </a:lnTo>
                    <a:lnTo>
                      <a:pt x="87568" y="158787"/>
                    </a:lnTo>
                    <a:lnTo>
                      <a:pt x="87820" y="158329"/>
                    </a:lnTo>
                    <a:lnTo>
                      <a:pt x="87888" y="158168"/>
                    </a:lnTo>
                    <a:lnTo>
                      <a:pt x="88049" y="157848"/>
                    </a:lnTo>
                    <a:lnTo>
                      <a:pt x="88666" y="156588"/>
                    </a:lnTo>
                    <a:lnTo>
                      <a:pt x="89901" y="154092"/>
                    </a:lnTo>
                    <a:lnTo>
                      <a:pt x="90495" y="152810"/>
                    </a:lnTo>
                    <a:lnTo>
                      <a:pt x="90701" y="152374"/>
                    </a:lnTo>
                    <a:lnTo>
                      <a:pt x="90770" y="152191"/>
                    </a:lnTo>
                    <a:lnTo>
                      <a:pt x="90907" y="151825"/>
                    </a:lnTo>
                    <a:lnTo>
                      <a:pt x="91181" y="151092"/>
                    </a:lnTo>
                    <a:cubicBezTo>
                      <a:pt x="91890" y="149145"/>
                      <a:pt x="92736" y="147107"/>
                      <a:pt x="93308" y="145252"/>
                    </a:cubicBezTo>
                    <a:lnTo>
                      <a:pt x="94589" y="140374"/>
                    </a:lnTo>
                    <a:cubicBezTo>
                      <a:pt x="94589" y="140946"/>
                      <a:pt x="94589" y="141519"/>
                      <a:pt x="94543" y="142206"/>
                    </a:cubicBezTo>
                    <a:lnTo>
                      <a:pt x="94291" y="146122"/>
                    </a:lnTo>
                    <a:lnTo>
                      <a:pt x="94177" y="147863"/>
                    </a:lnTo>
                    <a:lnTo>
                      <a:pt x="93903" y="149718"/>
                    </a:lnTo>
                    <a:lnTo>
                      <a:pt x="92805" y="157161"/>
                    </a:lnTo>
                    <a:lnTo>
                      <a:pt x="92279" y="160871"/>
                    </a:lnTo>
                    <a:cubicBezTo>
                      <a:pt x="92096" y="162108"/>
                      <a:pt x="91776" y="163413"/>
                      <a:pt x="91524" y="164673"/>
                    </a:cubicBezTo>
                    <a:lnTo>
                      <a:pt x="89901" y="172345"/>
                    </a:lnTo>
                    <a:lnTo>
                      <a:pt x="89123" y="176078"/>
                    </a:lnTo>
                    <a:lnTo>
                      <a:pt x="88231" y="179902"/>
                    </a:lnTo>
                    <a:lnTo>
                      <a:pt x="84687" y="195155"/>
                    </a:lnTo>
                    <a:lnTo>
                      <a:pt x="82903" y="202804"/>
                    </a:lnTo>
                    <a:cubicBezTo>
                      <a:pt x="82286" y="205300"/>
                      <a:pt x="81828" y="208048"/>
                      <a:pt x="81280" y="210705"/>
                    </a:cubicBezTo>
                    <a:lnTo>
                      <a:pt x="79725" y="218675"/>
                    </a:lnTo>
                    <a:cubicBezTo>
                      <a:pt x="79267" y="221331"/>
                      <a:pt x="79016" y="223873"/>
                      <a:pt x="78673" y="226461"/>
                    </a:cubicBezTo>
                    <a:lnTo>
                      <a:pt x="77735" y="234225"/>
                    </a:lnTo>
                    <a:lnTo>
                      <a:pt x="77507" y="238576"/>
                    </a:lnTo>
                    <a:cubicBezTo>
                      <a:pt x="77461" y="239950"/>
                      <a:pt x="77346" y="241279"/>
                      <a:pt x="77346" y="242653"/>
                    </a:cubicBezTo>
                    <a:cubicBezTo>
                      <a:pt x="77415" y="245447"/>
                      <a:pt x="77346" y="248149"/>
                      <a:pt x="77575" y="251012"/>
                    </a:cubicBezTo>
                    <a:lnTo>
                      <a:pt x="78032" y="255409"/>
                    </a:lnTo>
                    <a:cubicBezTo>
                      <a:pt x="78215" y="256829"/>
                      <a:pt x="78307" y="258409"/>
                      <a:pt x="78627" y="259623"/>
                    </a:cubicBezTo>
                    <a:lnTo>
                      <a:pt x="79450" y="263424"/>
                    </a:lnTo>
                    <a:lnTo>
                      <a:pt x="79884" y="265348"/>
                    </a:lnTo>
                    <a:lnTo>
                      <a:pt x="79931" y="265600"/>
                    </a:lnTo>
                    <a:lnTo>
                      <a:pt x="79931" y="265715"/>
                    </a:lnTo>
                    <a:cubicBezTo>
                      <a:pt x="80045" y="266058"/>
                      <a:pt x="79770" y="265096"/>
                      <a:pt x="80182" y="266516"/>
                    </a:cubicBezTo>
                    <a:lnTo>
                      <a:pt x="80342" y="266974"/>
                    </a:lnTo>
                    <a:lnTo>
                      <a:pt x="80639" y="267913"/>
                    </a:lnTo>
                    <a:lnTo>
                      <a:pt x="81257" y="269791"/>
                    </a:lnTo>
                    <a:lnTo>
                      <a:pt x="81462" y="270387"/>
                    </a:lnTo>
                    <a:lnTo>
                      <a:pt x="81646" y="270845"/>
                    </a:lnTo>
                    <a:lnTo>
                      <a:pt x="81989" y="271761"/>
                    </a:lnTo>
                    <a:lnTo>
                      <a:pt x="82171" y="272241"/>
                    </a:lnTo>
                    <a:lnTo>
                      <a:pt x="82514" y="273043"/>
                    </a:lnTo>
                    <a:lnTo>
                      <a:pt x="82926" y="273913"/>
                    </a:lnTo>
                    <a:lnTo>
                      <a:pt x="83749" y="275677"/>
                    </a:lnTo>
                    <a:lnTo>
                      <a:pt x="85373" y="279249"/>
                    </a:lnTo>
                    <a:lnTo>
                      <a:pt x="85785" y="280142"/>
                    </a:lnTo>
                    <a:lnTo>
                      <a:pt x="85876" y="280372"/>
                    </a:lnTo>
                    <a:lnTo>
                      <a:pt x="86082" y="280761"/>
                    </a:lnTo>
                    <a:lnTo>
                      <a:pt x="86150" y="280875"/>
                    </a:lnTo>
                    <a:lnTo>
                      <a:pt x="86402" y="281356"/>
                    </a:lnTo>
                    <a:lnTo>
                      <a:pt x="87431" y="283188"/>
                    </a:lnTo>
                    <a:lnTo>
                      <a:pt x="89443" y="286876"/>
                    </a:lnTo>
                    <a:cubicBezTo>
                      <a:pt x="90130" y="288089"/>
                      <a:pt x="90838" y="289097"/>
                      <a:pt x="91570" y="290219"/>
                    </a:cubicBezTo>
                    <a:lnTo>
                      <a:pt x="93788" y="293632"/>
                    </a:lnTo>
                    <a:lnTo>
                      <a:pt x="96349" y="296975"/>
                    </a:lnTo>
                    <a:cubicBezTo>
                      <a:pt x="97973" y="299288"/>
                      <a:pt x="99940" y="301303"/>
                      <a:pt x="101838" y="303342"/>
                    </a:cubicBezTo>
                    <a:lnTo>
                      <a:pt x="103255" y="304854"/>
                    </a:lnTo>
                    <a:lnTo>
                      <a:pt x="104833" y="306319"/>
                    </a:lnTo>
                    <a:lnTo>
                      <a:pt x="108012" y="309182"/>
                    </a:lnTo>
                    <a:cubicBezTo>
                      <a:pt x="109109" y="310212"/>
                      <a:pt x="110093" y="310877"/>
                      <a:pt x="111122" y="311701"/>
                    </a:cubicBezTo>
                    <a:lnTo>
                      <a:pt x="114415" y="314220"/>
                    </a:lnTo>
                    <a:lnTo>
                      <a:pt x="120955" y="318686"/>
                    </a:lnTo>
                    <a:lnTo>
                      <a:pt x="124180" y="320839"/>
                    </a:lnTo>
                    <a:cubicBezTo>
                      <a:pt x="125277" y="321572"/>
                      <a:pt x="126146" y="322259"/>
                      <a:pt x="127152" y="322923"/>
                    </a:cubicBezTo>
                    <a:cubicBezTo>
                      <a:pt x="129073" y="324205"/>
                      <a:pt x="131131" y="325946"/>
                      <a:pt x="133144" y="327595"/>
                    </a:cubicBezTo>
                    <a:lnTo>
                      <a:pt x="133189" y="327641"/>
                    </a:lnTo>
                    <a:lnTo>
                      <a:pt x="133304" y="328259"/>
                    </a:lnTo>
                    <a:lnTo>
                      <a:pt x="133372" y="329038"/>
                    </a:lnTo>
                    <a:lnTo>
                      <a:pt x="133464" y="329816"/>
                    </a:lnTo>
                    <a:cubicBezTo>
                      <a:pt x="133487" y="330068"/>
                      <a:pt x="133464" y="330526"/>
                      <a:pt x="133464" y="330847"/>
                    </a:cubicBezTo>
                    <a:lnTo>
                      <a:pt x="133464" y="331969"/>
                    </a:lnTo>
                    <a:cubicBezTo>
                      <a:pt x="133464" y="331969"/>
                      <a:pt x="133418" y="332221"/>
                      <a:pt x="133418" y="332221"/>
                    </a:cubicBezTo>
                    <a:lnTo>
                      <a:pt x="133350" y="332610"/>
                    </a:lnTo>
                    <a:cubicBezTo>
                      <a:pt x="133235" y="333229"/>
                      <a:pt x="133166" y="333824"/>
                      <a:pt x="133029" y="334420"/>
                    </a:cubicBezTo>
                    <a:lnTo>
                      <a:pt x="132526" y="336229"/>
                    </a:lnTo>
                    <a:cubicBezTo>
                      <a:pt x="132343" y="336824"/>
                      <a:pt x="132092" y="337328"/>
                      <a:pt x="131886" y="337900"/>
                    </a:cubicBezTo>
                    <a:cubicBezTo>
                      <a:pt x="131772" y="338175"/>
                      <a:pt x="131703" y="338427"/>
                      <a:pt x="131566" y="338748"/>
                    </a:cubicBezTo>
                    <a:lnTo>
                      <a:pt x="131040" y="339733"/>
                    </a:lnTo>
                    <a:cubicBezTo>
                      <a:pt x="129897" y="342160"/>
                      <a:pt x="128250" y="344336"/>
                      <a:pt x="126558" y="346489"/>
                    </a:cubicBezTo>
                    <a:cubicBezTo>
                      <a:pt x="125643" y="347542"/>
                      <a:pt x="124866" y="348550"/>
                      <a:pt x="123791" y="349649"/>
                    </a:cubicBezTo>
                    <a:lnTo>
                      <a:pt x="122259" y="351275"/>
                    </a:lnTo>
                    <a:lnTo>
                      <a:pt x="120772" y="352626"/>
                    </a:lnTo>
                    <a:cubicBezTo>
                      <a:pt x="118691" y="354481"/>
                      <a:pt x="116679" y="356405"/>
                      <a:pt x="114209" y="358237"/>
                    </a:cubicBezTo>
                    <a:lnTo>
                      <a:pt x="110687" y="360985"/>
                    </a:lnTo>
                    <a:lnTo>
                      <a:pt x="107212" y="363367"/>
                    </a:lnTo>
                    <a:lnTo>
                      <a:pt x="103644" y="365795"/>
                    </a:lnTo>
                    <a:lnTo>
                      <a:pt x="99802" y="368108"/>
                    </a:lnTo>
                    <a:cubicBezTo>
                      <a:pt x="98545" y="368840"/>
                      <a:pt x="97195" y="369734"/>
                      <a:pt x="96029" y="370352"/>
                    </a:cubicBezTo>
                    <a:lnTo>
                      <a:pt x="92188" y="372322"/>
                    </a:lnTo>
                    <a:cubicBezTo>
                      <a:pt x="89672" y="373673"/>
                      <a:pt x="86928" y="374909"/>
                      <a:pt x="84229" y="376123"/>
                    </a:cubicBezTo>
                    <a:cubicBezTo>
                      <a:pt x="81508" y="377337"/>
                      <a:pt x="78741" y="378643"/>
                      <a:pt x="76043" y="379994"/>
                    </a:cubicBezTo>
                    <a:cubicBezTo>
                      <a:pt x="74694" y="380704"/>
                      <a:pt x="73344" y="381391"/>
                      <a:pt x="71972" y="382147"/>
                    </a:cubicBezTo>
                    <a:cubicBezTo>
                      <a:pt x="70623" y="382925"/>
                      <a:pt x="69228" y="383704"/>
                      <a:pt x="67948" y="384528"/>
                    </a:cubicBezTo>
                    <a:lnTo>
                      <a:pt x="64174" y="387025"/>
                    </a:lnTo>
                    <a:lnTo>
                      <a:pt x="60470" y="389910"/>
                    </a:lnTo>
                    <a:lnTo>
                      <a:pt x="57040" y="393116"/>
                    </a:lnTo>
                    <a:cubicBezTo>
                      <a:pt x="55942" y="394261"/>
                      <a:pt x="54913" y="395475"/>
                      <a:pt x="53838" y="396643"/>
                    </a:cubicBezTo>
                    <a:cubicBezTo>
                      <a:pt x="52855" y="397834"/>
                      <a:pt x="52032" y="399048"/>
                      <a:pt x="51117" y="400239"/>
                    </a:cubicBezTo>
                    <a:lnTo>
                      <a:pt x="50774" y="400674"/>
                    </a:lnTo>
                    <a:lnTo>
                      <a:pt x="50614" y="400926"/>
                    </a:lnTo>
                    <a:lnTo>
                      <a:pt x="50614" y="400995"/>
                    </a:lnTo>
                    <a:cubicBezTo>
                      <a:pt x="50614" y="400995"/>
                      <a:pt x="50522" y="401109"/>
                      <a:pt x="50522" y="401109"/>
                    </a:cubicBezTo>
                    <a:lnTo>
                      <a:pt x="50362" y="401338"/>
                    </a:lnTo>
                    <a:lnTo>
                      <a:pt x="49791" y="402300"/>
                    </a:lnTo>
                    <a:lnTo>
                      <a:pt x="48601" y="404223"/>
                    </a:lnTo>
                    <a:cubicBezTo>
                      <a:pt x="47755" y="405666"/>
                      <a:pt x="47024" y="407040"/>
                      <a:pt x="46429" y="408392"/>
                    </a:cubicBezTo>
                    <a:cubicBezTo>
                      <a:pt x="45789" y="409835"/>
                      <a:pt x="45263" y="411186"/>
                      <a:pt x="44691" y="412560"/>
                    </a:cubicBezTo>
                    <a:lnTo>
                      <a:pt x="44645" y="412628"/>
                    </a:lnTo>
                    <a:lnTo>
                      <a:pt x="44600" y="412720"/>
                    </a:lnTo>
                    <a:lnTo>
                      <a:pt x="43685" y="415743"/>
                    </a:lnTo>
                    <a:cubicBezTo>
                      <a:pt x="43525" y="416270"/>
                      <a:pt x="43365" y="416682"/>
                      <a:pt x="43205" y="417323"/>
                    </a:cubicBezTo>
                    <a:lnTo>
                      <a:pt x="42862" y="418926"/>
                    </a:lnTo>
                    <a:cubicBezTo>
                      <a:pt x="42633" y="420003"/>
                      <a:pt x="42336" y="421056"/>
                      <a:pt x="42222" y="422132"/>
                    </a:cubicBezTo>
                    <a:cubicBezTo>
                      <a:pt x="42061" y="423209"/>
                      <a:pt x="41879" y="424285"/>
                      <a:pt x="41764" y="425385"/>
                    </a:cubicBezTo>
                    <a:lnTo>
                      <a:pt x="41536" y="428659"/>
                    </a:lnTo>
                    <a:cubicBezTo>
                      <a:pt x="41490" y="429759"/>
                      <a:pt x="41536" y="430789"/>
                      <a:pt x="41536" y="431843"/>
                    </a:cubicBezTo>
                    <a:cubicBezTo>
                      <a:pt x="41490" y="433011"/>
                      <a:pt x="41650" y="434041"/>
                      <a:pt x="41718" y="435141"/>
                    </a:cubicBezTo>
                    <a:cubicBezTo>
                      <a:pt x="41764" y="436240"/>
                      <a:pt x="41947" y="437293"/>
                      <a:pt x="42107" y="438370"/>
                    </a:cubicBezTo>
                    <a:cubicBezTo>
                      <a:pt x="42404" y="440500"/>
                      <a:pt x="42908" y="442698"/>
                      <a:pt x="43456" y="444691"/>
                    </a:cubicBezTo>
                    <a:cubicBezTo>
                      <a:pt x="43685" y="445698"/>
                      <a:pt x="44097" y="446775"/>
                      <a:pt x="44440" y="447805"/>
                    </a:cubicBezTo>
                    <a:cubicBezTo>
                      <a:pt x="44783" y="448836"/>
                      <a:pt x="45126" y="449867"/>
                      <a:pt x="45514" y="450874"/>
                    </a:cubicBezTo>
                    <a:lnTo>
                      <a:pt x="46818" y="453760"/>
                    </a:lnTo>
                    <a:cubicBezTo>
                      <a:pt x="47229" y="454722"/>
                      <a:pt x="47778" y="455729"/>
                      <a:pt x="48282" y="456645"/>
                    </a:cubicBezTo>
                    <a:cubicBezTo>
                      <a:pt x="48784" y="457607"/>
                      <a:pt x="49333" y="458523"/>
                      <a:pt x="49905" y="459393"/>
                    </a:cubicBezTo>
                    <a:lnTo>
                      <a:pt x="50317" y="460058"/>
                    </a:lnTo>
                    <a:cubicBezTo>
                      <a:pt x="50500" y="460355"/>
                      <a:pt x="50637" y="460516"/>
                      <a:pt x="50797" y="460745"/>
                    </a:cubicBezTo>
                    <a:lnTo>
                      <a:pt x="51712" y="462027"/>
                    </a:lnTo>
                    <a:cubicBezTo>
                      <a:pt x="51872" y="462233"/>
                      <a:pt x="52123" y="462302"/>
                      <a:pt x="52375" y="462233"/>
                    </a:cubicBezTo>
                    <a:cubicBezTo>
                      <a:pt x="52672" y="462119"/>
                      <a:pt x="52832" y="461798"/>
                      <a:pt x="52718" y="461523"/>
                    </a:cubicBezTo>
                    <a:lnTo>
                      <a:pt x="52718" y="461455"/>
                    </a:lnTo>
                    <a:cubicBezTo>
                      <a:pt x="52078" y="459645"/>
                      <a:pt x="51666" y="457630"/>
                      <a:pt x="51208" y="455661"/>
                    </a:cubicBezTo>
                    <a:lnTo>
                      <a:pt x="50865" y="454195"/>
                    </a:lnTo>
                    <a:lnTo>
                      <a:pt x="50705" y="453531"/>
                    </a:lnTo>
                    <a:lnTo>
                      <a:pt x="50591" y="452798"/>
                    </a:lnTo>
                    <a:lnTo>
                      <a:pt x="50134" y="449867"/>
                    </a:lnTo>
                    <a:cubicBezTo>
                      <a:pt x="49928" y="447920"/>
                      <a:pt x="49745" y="445950"/>
                      <a:pt x="49631" y="444049"/>
                    </a:cubicBezTo>
                    <a:cubicBezTo>
                      <a:pt x="49676" y="442126"/>
                      <a:pt x="49562" y="440316"/>
                      <a:pt x="49699" y="438347"/>
                    </a:cubicBezTo>
                    <a:lnTo>
                      <a:pt x="49974" y="435324"/>
                    </a:lnTo>
                    <a:lnTo>
                      <a:pt x="50088" y="433812"/>
                    </a:lnTo>
                    <a:lnTo>
                      <a:pt x="50134" y="433080"/>
                    </a:lnTo>
                    <a:lnTo>
                      <a:pt x="50134" y="432896"/>
                    </a:lnTo>
                    <a:cubicBezTo>
                      <a:pt x="50134" y="432896"/>
                      <a:pt x="50157" y="432644"/>
                      <a:pt x="50134" y="433080"/>
                    </a:cubicBezTo>
                    <a:lnTo>
                      <a:pt x="50134" y="433011"/>
                    </a:lnTo>
                    <a:cubicBezTo>
                      <a:pt x="50134" y="433011"/>
                      <a:pt x="50179" y="432919"/>
                      <a:pt x="50179" y="432919"/>
                    </a:cubicBezTo>
                    <a:lnTo>
                      <a:pt x="50248" y="432576"/>
                    </a:lnTo>
                    <a:lnTo>
                      <a:pt x="51483" y="427240"/>
                    </a:lnTo>
                    <a:lnTo>
                      <a:pt x="53472" y="421560"/>
                    </a:lnTo>
                    <a:lnTo>
                      <a:pt x="53724" y="420850"/>
                    </a:lnTo>
                    <a:lnTo>
                      <a:pt x="53770" y="420690"/>
                    </a:lnTo>
                    <a:lnTo>
                      <a:pt x="53838" y="420530"/>
                    </a:lnTo>
                    <a:lnTo>
                      <a:pt x="54479" y="419178"/>
                    </a:lnTo>
                    <a:lnTo>
                      <a:pt x="55142" y="417804"/>
                    </a:lnTo>
                    <a:lnTo>
                      <a:pt x="55302" y="417438"/>
                    </a:lnTo>
                    <a:lnTo>
                      <a:pt x="55302" y="417369"/>
                    </a:lnTo>
                    <a:cubicBezTo>
                      <a:pt x="55302" y="417369"/>
                      <a:pt x="55325" y="417369"/>
                      <a:pt x="55347" y="417369"/>
                    </a:cubicBezTo>
                    <a:cubicBezTo>
                      <a:pt x="55325" y="417438"/>
                      <a:pt x="55210" y="417621"/>
                      <a:pt x="55302" y="417506"/>
                    </a:cubicBezTo>
                    <a:lnTo>
                      <a:pt x="55370" y="417392"/>
                    </a:lnTo>
                    <a:cubicBezTo>
                      <a:pt x="55508" y="417438"/>
                      <a:pt x="55531" y="417438"/>
                      <a:pt x="55370" y="417369"/>
                    </a:cubicBezTo>
                    <a:lnTo>
                      <a:pt x="55370" y="417323"/>
                    </a:lnTo>
                    <a:cubicBezTo>
                      <a:pt x="55370" y="417323"/>
                      <a:pt x="55416" y="417254"/>
                      <a:pt x="55416" y="417254"/>
                    </a:cubicBezTo>
                    <a:lnTo>
                      <a:pt x="55416" y="417254"/>
                    </a:lnTo>
                    <a:cubicBezTo>
                      <a:pt x="55416" y="417254"/>
                      <a:pt x="55416" y="417254"/>
                      <a:pt x="55416" y="417254"/>
                    </a:cubicBezTo>
                    <a:cubicBezTo>
                      <a:pt x="55416" y="417254"/>
                      <a:pt x="55462" y="417163"/>
                      <a:pt x="55347" y="417369"/>
                    </a:cubicBezTo>
                    <a:lnTo>
                      <a:pt x="55347" y="417369"/>
                    </a:lnTo>
                    <a:lnTo>
                      <a:pt x="55393" y="417278"/>
                    </a:lnTo>
                    <a:lnTo>
                      <a:pt x="55439" y="417186"/>
                    </a:lnTo>
                    <a:lnTo>
                      <a:pt x="55439" y="417186"/>
                    </a:lnTo>
                    <a:cubicBezTo>
                      <a:pt x="55439" y="417186"/>
                      <a:pt x="55439" y="417186"/>
                      <a:pt x="55485" y="417186"/>
                    </a:cubicBezTo>
                    <a:lnTo>
                      <a:pt x="55485" y="417117"/>
                    </a:lnTo>
                    <a:cubicBezTo>
                      <a:pt x="56056" y="417369"/>
                      <a:pt x="56582" y="417575"/>
                      <a:pt x="55508" y="417117"/>
                    </a:cubicBezTo>
                    <a:lnTo>
                      <a:pt x="55576" y="417003"/>
                    </a:lnTo>
                    <a:lnTo>
                      <a:pt x="57109" y="414415"/>
                    </a:lnTo>
                    <a:lnTo>
                      <a:pt x="57154" y="414323"/>
                    </a:lnTo>
                    <a:lnTo>
                      <a:pt x="57246" y="414117"/>
                    </a:lnTo>
                    <a:lnTo>
                      <a:pt x="57268" y="414117"/>
                    </a:lnTo>
                    <a:lnTo>
                      <a:pt x="57360" y="413957"/>
                    </a:lnTo>
                    <a:lnTo>
                      <a:pt x="57520" y="413728"/>
                    </a:lnTo>
                    <a:lnTo>
                      <a:pt x="57840" y="413247"/>
                    </a:lnTo>
                    <a:cubicBezTo>
                      <a:pt x="58023" y="412972"/>
                      <a:pt x="58320" y="412560"/>
                      <a:pt x="58618" y="412148"/>
                    </a:cubicBezTo>
                    <a:lnTo>
                      <a:pt x="59052" y="411529"/>
                    </a:lnTo>
                    <a:lnTo>
                      <a:pt x="59167" y="411369"/>
                    </a:lnTo>
                    <a:cubicBezTo>
                      <a:pt x="59258" y="411231"/>
                      <a:pt x="59075" y="411483"/>
                      <a:pt x="59121" y="411461"/>
                    </a:cubicBezTo>
                    <a:lnTo>
                      <a:pt x="59121" y="411415"/>
                    </a:lnTo>
                    <a:cubicBezTo>
                      <a:pt x="59121" y="411415"/>
                      <a:pt x="59212" y="411346"/>
                      <a:pt x="59212" y="411346"/>
                    </a:cubicBezTo>
                    <a:lnTo>
                      <a:pt x="59441" y="411071"/>
                    </a:lnTo>
                    <a:lnTo>
                      <a:pt x="60356" y="409857"/>
                    </a:lnTo>
                    <a:lnTo>
                      <a:pt x="61270" y="408666"/>
                    </a:lnTo>
                    <a:lnTo>
                      <a:pt x="61385" y="408529"/>
                    </a:lnTo>
                    <a:lnTo>
                      <a:pt x="61453" y="408437"/>
                    </a:lnTo>
                    <a:cubicBezTo>
                      <a:pt x="61613" y="408231"/>
                      <a:pt x="61270" y="408712"/>
                      <a:pt x="61316" y="408666"/>
                    </a:cubicBezTo>
                    <a:lnTo>
                      <a:pt x="61339" y="408666"/>
                    </a:lnTo>
                    <a:cubicBezTo>
                      <a:pt x="61339" y="408666"/>
                      <a:pt x="61568" y="408392"/>
                      <a:pt x="61568" y="408392"/>
                    </a:cubicBezTo>
                    <a:lnTo>
                      <a:pt x="62025" y="407911"/>
                    </a:lnTo>
                    <a:cubicBezTo>
                      <a:pt x="62642" y="407270"/>
                      <a:pt x="63214" y="406605"/>
                      <a:pt x="63854" y="405964"/>
                    </a:cubicBezTo>
                    <a:lnTo>
                      <a:pt x="65889" y="404178"/>
                    </a:lnTo>
                    <a:cubicBezTo>
                      <a:pt x="66530" y="403536"/>
                      <a:pt x="67284" y="403101"/>
                      <a:pt x="67948" y="402529"/>
                    </a:cubicBezTo>
                    <a:cubicBezTo>
                      <a:pt x="68634" y="402002"/>
                      <a:pt x="69297" y="401475"/>
                      <a:pt x="70189" y="400949"/>
                    </a:cubicBezTo>
                    <a:lnTo>
                      <a:pt x="72567" y="399391"/>
                    </a:lnTo>
                    <a:lnTo>
                      <a:pt x="74945" y="398017"/>
                    </a:lnTo>
                    <a:cubicBezTo>
                      <a:pt x="76523" y="397101"/>
                      <a:pt x="78261" y="396322"/>
                      <a:pt x="79931" y="395498"/>
                    </a:cubicBezTo>
                    <a:cubicBezTo>
                      <a:pt x="82469" y="394330"/>
                      <a:pt x="85304" y="393185"/>
                      <a:pt x="88186" y="392017"/>
                    </a:cubicBezTo>
                    <a:lnTo>
                      <a:pt x="88117" y="392841"/>
                    </a:lnTo>
                    <a:lnTo>
                      <a:pt x="88117" y="393070"/>
                    </a:lnTo>
                    <a:cubicBezTo>
                      <a:pt x="88117" y="393070"/>
                      <a:pt x="88094" y="393070"/>
                      <a:pt x="88094" y="393070"/>
                    </a:cubicBezTo>
                    <a:lnTo>
                      <a:pt x="88094" y="393070"/>
                    </a:lnTo>
                    <a:lnTo>
                      <a:pt x="88094" y="393528"/>
                    </a:lnTo>
                    <a:cubicBezTo>
                      <a:pt x="88094" y="393528"/>
                      <a:pt x="88094" y="394009"/>
                      <a:pt x="88094" y="394009"/>
                    </a:cubicBezTo>
                    <a:lnTo>
                      <a:pt x="88094" y="394971"/>
                    </a:lnTo>
                    <a:cubicBezTo>
                      <a:pt x="88094" y="394971"/>
                      <a:pt x="88140" y="396895"/>
                      <a:pt x="88140" y="396895"/>
                    </a:cubicBezTo>
                    <a:cubicBezTo>
                      <a:pt x="88209" y="398132"/>
                      <a:pt x="88368" y="399162"/>
                      <a:pt x="88506" y="400307"/>
                    </a:cubicBezTo>
                    <a:lnTo>
                      <a:pt x="88597" y="401155"/>
                    </a:lnTo>
                    <a:lnTo>
                      <a:pt x="88643" y="401544"/>
                    </a:lnTo>
                    <a:lnTo>
                      <a:pt x="88689" y="401750"/>
                    </a:lnTo>
                    <a:lnTo>
                      <a:pt x="88757" y="402208"/>
                    </a:lnTo>
                    <a:lnTo>
                      <a:pt x="89100" y="403995"/>
                    </a:lnTo>
                    <a:lnTo>
                      <a:pt x="89443" y="405758"/>
                    </a:lnTo>
                    <a:lnTo>
                      <a:pt x="89855" y="407407"/>
                    </a:lnTo>
                    <a:lnTo>
                      <a:pt x="90267" y="409033"/>
                    </a:lnTo>
                    <a:lnTo>
                      <a:pt x="90518" y="409972"/>
                    </a:lnTo>
                    <a:lnTo>
                      <a:pt x="90770" y="410819"/>
                    </a:lnTo>
                    <a:lnTo>
                      <a:pt x="92759" y="417254"/>
                    </a:lnTo>
                    <a:cubicBezTo>
                      <a:pt x="93125" y="418468"/>
                      <a:pt x="93468" y="419430"/>
                      <a:pt x="93834" y="420530"/>
                    </a:cubicBezTo>
                    <a:lnTo>
                      <a:pt x="94932" y="423713"/>
                    </a:lnTo>
                    <a:lnTo>
                      <a:pt x="95480" y="425339"/>
                    </a:lnTo>
                    <a:lnTo>
                      <a:pt x="95480" y="425339"/>
                    </a:lnTo>
                    <a:cubicBezTo>
                      <a:pt x="95343" y="426392"/>
                      <a:pt x="95526" y="427469"/>
                      <a:pt x="96144" y="428385"/>
                    </a:cubicBezTo>
                    <a:lnTo>
                      <a:pt x="96647" y="429140"/>
                    </a:lnTo>
                    <a:cubicBezTo>
                      <a:pt x="96715" y="429415"/>
                      <a:pt x="96807" y="429690"/>
                      <a:pt x="96875" y="429988"/>
                    </a:cubicBezTo>
                    <a:lnTo>
                      <a:pt x="97653" y="433194"/>
                    </a:lnTo>
                    <a:lnTo>
                      <a:pt x="98110" y="436332"/>
                    </a:lnTo>
                    <a:lnTo>
                      <a:pt x="98110" y="436194"/>
                    </a:lnTo>
                    <a:lnTo>
                      <a:pt x="98362" y="443385"/>
                    </a:lnTo>
                    <a:lnTo>
                      <a:pt x="98362" y="443523"/>
                    </a:lnTo>
                    <a:lnTo>
                      <a:pt x="98819" y="446981"/>
                    </a:lnTo>
                    <a:lnTo>
                      <a:pt x="99116" y="448653"/>
                    </a:lnTo>
                    <a:lnTo>
                      <a:pt x="99277" y="449500"/>
                    </a:lnTo>
                    <a:lnTo>
                      <a:pt x="99368" y="450050"/>
                    </a:lnTo>
                    <a:lnTo>
                      <a:pt x="99459" y="450439"/>
                    </a:lnTo>
                    <a:lnTo>
                      <a:pt x="99894" y="452088"/>
                    </a:lnTo>
                    <a:cubicBezTo>
                      <a:pt x="99963" y="452340"/>
                      <a:pt x="100031" y="452683"/>
                      <a:pt x="100145" y="452935"/>
                    </a:cubicBezTo>
                    <a:lnTo>
                      <a:pt x="100443" y="453737"/>
                    </a:lnTo>
                    <a:cubicBezTo>
                      <a:pt x="100649" y="454286"/>
                      <a:pt x="100809" y="454813"/>
                      <a:pt x="101060" y="455386"/>
                    </a:cubicBezTo>
                    <a:lnTo>
                      <a:pt x="101769" y="457012"/>
                    </a:lnTo>
                    <a:lnTo>
                      <a:pt x="101769" y="457012"/>
                    </a:lnTo>
                    <a:lnTo>
                      <a:pt x="102226" y="457859"/>
                    </a:lnTo>
                    <a:lnTo>
                      <a:pt x="102455" y="458271"/>
                    </a:lnTo>
                    <a:lnTo>
                      <a:pt x="102638" y="458569"/>
                    </a:lnTo>
                    <a:lnTo>
                      <a:pt x="102752" y="458775"/>
                    </a:lnTo>
                    <a:lnTo>
                      <a:pt x="103324" y="459600"/>
                    </a:lnTo>
                    <a:lnTo>
                      <a:pt x="103941" y="460355"/>
                    </a:lnTo>
                    <a:cubicBezTo>
                      <a:pt x="104079" y="460516"/>
                      <a:pt x="104284" y="460584"/>
                      <a:pt x="104490" y="460539"/>
                    </a:cubicBezTo>
                    <a:cubicBezTo>
                      <a:pt x="104811" y="460470"/>
                      <a:pt x="104993" y="460172"/>
                      <a:pt x="104948" y="459875"/>
                    </a:cubicBezTo>
                    <a:lnTo>
                      <a:pt x="104948" y="459760"/>
                    </a:lnTo>
                    <a:cubicBezTo>
                      <a:pt x="104948" y="459760"/>
                      <a:pt x="104765" y="458981"/>
                      <a:pt x="104765" y="458981"/>
                    </a:cubicBezTo>
                    <a:lnTo>
                      <a:pt x="104765" y="458775"/>
                    </a:lnTo>
                    <a:cubicBezTo>
                      <a:pt x="104765" y="458775"/>
                      <a:pt x="104719" y="458729"/>
                      <a:pt x="104719" y="458729"/>
                    </a:cubicBezTo>
                    <a:cubicBezTo>
                      <a:pt x="104719" y="458729"/>
                      <a:pt x="104811" y="458958"/>
                      <a:pt x="104765" y="458844"/>
                    </a:cubicBezTo>
                    <a:lnTo>
                      <a:pt x="104765" y="458844"/>
                    </a:lnTo>
                    <a:lnTo>
                      <a:pt x="104765" y="458706"/>
                    </a:lnTo>
                    <a:lnTo>
                      <a:pt x="104719" y="458317"/>
                    </a:lnTo>
                    <a:lnTo>
                      <a:pt x="104582" y="456783"/>
                    </a:lnTo>
                    <a:lnTo>
                      <a:pt x="104536" y="456393"/>
                    </a:lnTo>
                    <a:lnTo>
                      <a:pt x="104536" y="456210"/>
                    </a:lnTo>
                    <a:cubicBezTo>
                      <a:pt x="104536" y="456210"/>
                      <a:pt x="104513" y="456119"/>
                      <a:pt x="104513" y="456119"/>
                    </a:cubicBezTo>
                    <a:lnTo>
                      <a:pt x="104513" y="456073"/>
                    </a:lnTo>
                    <a:cubicBezTo>
                      <a:pt x="104513" y="456073"/>
                      <a:pt x="104513" y="456050"/>
                      <a:pt x="104513" y="456050"/>
                    </a:cubicBezTo>
                    <a:lnTo>
                      <a:pt x="104513" y="456050"/>
                    </a:lnTo>
                    <a:cubicBezTo>
                      <a:pt x="104513" y="456050"/>
                      <a:pt x="104513" y="456096"/>
                      <a:pt x="104536" y="456141"/>
                    </a:cubicBezTo>
                    <a:lnTo>
                      <a:pt x="104536" y="456141"/>
                    </a:lnTo>
                    <a:cubicBezTo>
                      <a:pt x="104536" y="456141"/>
                      <a:pt x="104536" y="455386"/>
                      <a:pt x="104536" y="455386"/>
                    </a:cubicBezTo>
                    <a:lnTo>
                      <a:pt x="104536" y="453828"/>
                    </a:lnTo>
                    <a:cubicBezTo>
                      <a:pt x="104536" y="453828"/>
                      <a:pt x="104582" y="452271"/>
                      <a:pt x="104582" y="452271"/>
                    </a:cubicBezTo>
                    <a:lnTo>
                      <a:pt x="104582" y="451790"/>
                    </a:lnTo>
                    <a:lnTo>
                      <a:pt x="104582" y="451790"/>
                    </a:lnTo>
                    <a:cubicBezTo>
                      <a:pt x="104650" y="452202"/>
                      <a:pt x="104582" y="451882"/>
                      <a:pt x="104605" y="451996"/>
                    </a:cubicBezTo>
                    <a:lnTo>
                      <a:pt x="104605" y="451996"/>
                    </a:lnTo>
                    <a:cubicBezTo>
                      <a:pt x="104605" y="451996"/>
                      <a:pt x="104605" y="451973"/>
                      <a:pt x="104605" y="451973"/>
                    </a:cubicBezTo>
                    <a:lnTo>
                      <a:pt x="104605" y="451905"/>
                    </a:lnTo>
                    <a:cubicBezTo>
                      <a:pt x="104605" y="451905"/>
                      <a:pt x="104627" y="451722"/>
                      <a:pt x="104627" y="451722"/>
                    </a:cubicBezTo>
                    <a:lnTo>
                      <a:pt x="104696" y="450943"/>
                    </a:lnTo>
                    <a:lnTo>
                      <a:pt x="104856" y="449408"/>
                    </a:lnTo>
                    <a:cubicBezTo>
                      <a:pt x="104856" y="449408"/>
                      <a:pt x="104902" y="448950"/>
                      <a:pt x="104948" y="448744"/>
                    </a:cubicBezTo>
                    <a:lnTo>
                      <a:pt x="104993" y="447989"/>
                    </a:lnTo>
                    <a:lnTo>
                      <a:pt x="104993" y="448172"/>
                    </a:lnTo>
                    <a:lnTo>
                      <a:pt x="105771" y="443523"/>
                    </a:lnTo>
                    <a:lnTo>
                      <a:pt x="105771" y="443775"/>
                    </a:lnTo>
                    <a:cubicBezTo>
                      <a:pt x="106114" y="442332"/>
                      <a:pt x="106388" y="440935"/>
                      <a:pt x="106686" y="439446"/>
                    </a:cubicBezTo>
                    <a:lnTo>
                      <a:pt x="107234" y="439904"/>
                    </a:lnTo>
                    <a:lnTo>
                      <a:pt x="108538" y="440981"/>
                    </a:lnTo>
                    <a:cubicBezTo>
                      <a:pt x="108950" y="441324"/>
                      <a:pt x="109430" y="441736"/>
                      <a:pt x="109773" y="442011"/>
                    </a:cubicBezTo>
                    <a:lnTo>
                      <a:pt x="111099" y="443065"/>
                    </a:lnTo>
                    <a:cubicBezTo>
                      <a:pt x="111648" y="443523"/>
                      <a:pt x="112014" y="443775"/>
                      <a:pt x="112494" y="444164"/>
                    </a:cubicBezTo>
                    <a:lnTo>
                      <a:pt x="113843" y="445194"/>
                    </a:lnTo>
                    <a:lnTo>
                      <a:pt x="116564" y="447210"/>
                    </a:lnTo>
                    <a:cubicBezTo>
                      <a:pt x="116564" y="447210"/>
                      <a:pt x="116610" y="447233"/>
                      <a:pt x="116633" y="447256"/>
                    </a:cubicBezTo>
                    <a:cubicBezTo>
                      <a:pt x="116907" y="447416"/>
                      <a:pt x="117273" y="447324"/>
                      <a:pt x="117411" y="447027"/>
                    </a:cubicBezTo>
                    <a:lnTo>
                      <a:pt x="117571" y="446775"/>
                    </a:lnTo>
                    <a:lnTo>
                      <a:pt x="118074" y="445836"/>
                    </a:lnTo>
                    <a:lnTo>
                      <a:pt x="118165" y="445607"/>
                    </a:lnTo>
                    <a:lnTo>
                      <a:pt x="118211" y="445492"/>
                    </a:lnTo>
                    <a:lnTo>
                      <a:pt x="118211" y="445492"/>
                    </a:lnTo>
                    <a:cubicBezTo>
                      <a:pt x="118211" y="445492"/>
                      <a:pt x="118211" y="445492"/>
                      <a:pt x="118211" y="445492"/>
                    </a:cubicBezTo>
                    <a:cubicBezTo>
                      <a:pt x="118211" y="445675"/>
                      <a:pt x="118165" y="445240"/>
                      <a:pt x="118165" y="445286"/>
                    </a:cubicBezTo>
                    <a:lnTo>
                      <a:pt x="118165" y="445240"/>
                    </a:lnTo>
                    <a:cubicBezTo>
                      <a:pt x="118165" y="445240"/>
                      <a:pt x="118188" y="445172"/>
                      <a:pt x="118188" y="445172"/>
                    </a:cubicBezTo>
                    <a:lnTo>
                      <a:pt x="118348" y="444668"/>
                    </a:lnTo>
                    <a:cubicBezTo>
                      <a:pt x="118463" y="444324"/>
                      <a:pt x="118531" y="444049"/>
                      <a:pt x="118600" y="443706"/>
                    </a:cubicBezTo>
                    <a:lnTo>
                      <a:pt x="118600" y="443706"/>
                    </a:lnTo>
                    <a:cubicBezTo>
                      <a:pt x="118668" y="443912"/>
                      <a:pt x="118508" y="443385"/>
                      <a:pt x="118531" y="443431"/>
                    </a:cubicBezTo>
                    <a:lnTo>
                      <a:pt x="118531" y="443431"/>
                    </a:lnTo>
                    <a:cubicBezTo>
                      <a:pt x="118531" y="443431"/>
                      <a:pt x="118531" y="443385"/>
                      <a:pt x="118531" y="443385"/>
                    </a:cubicBezTo>
                    <a:lnTo>
                      <a:pt x="118531" y="443317"/>
                    </a:lnTo>
                    <a:cubicBezTo>
                      <a:pt x="118531" y="443317"/>
                      <a:pt x="118554" y="443202"/>
                      <a:pt x="118554" y="443202"/>
                    </a:cubicBezTo>
                    <a:lnTo>
                      <a:pt x="118554" y="442973"/>
                    </a:lnTo>
                    <a:cubicBezTo>
                      <a:pt x="118554" y="442973"/>
                      <a:pt x="118668" y="442492"/>
                      <a:pt x="118668" y="442492"/>
                    </a:cubicBezTo>
                    <a:lnTo>
                      <a:pt x="118760" y="441530"/>
                    </a:lnTo>
                    <a:lnTo>
                      <a:pt x="118760" y="441462"/>
                    </a:lnTo>
                    <a:cubicBezTo>
                      <a:pt x="118760" y="441462"/>
                      <a:pt x="118760" y="441439"/>
                      <a:pt x="118760" y="441439"/>
                    </a:cubicBezTo>
                    <a:cubicBezTo>
                      <a:pt x="118714" y="441347"/>
                      <a:pt x="118828" y="441622"/>
                      <a:pt x="118691" y="441279"/>
                    </a:cubicBezTo>
                    <a:lnTo>
                      <a:pt x="118691" y="441279"/>
                    </a:lnTo>
                    <a:lnTo>
                      <a:pt x="118691" y="440866"/>
                    </a:lnTo>
                    <a:cubicBezTo>
                      <a:pt x="118691" y="440866"/>
                      <a:pt x="118691" y="440408"/>
                      <a:pt x="118691" y="440408"/>
                    </a:cubicBezTo>
                    <a:cubicBezTo>
                      <a:pt x="118691" y="440088"/>
                      <a:pt x="118691" y="439767"/>
                      <a:pt x="118668" y="439469"/>
                    </a:cubicBezTo>
                    <a:lnTo>
                      <a:pt x="118668" y="439011"/>
                    </a:lnTo>
                    <a:cubicBezTo>
                      <a:pt x="118668" y="439011"/>
                      <a:pt x="118646" y="438988"/>
                      <a:pt x="118646" y="438988"/>
                    </a:cubicBezTo>
                    <a:cubicBezTo>
                      <a:pt x="118737" y="439149"/>
                      <a:pt x="118531" y="438736"/>
                      <a:pt x="118554" y="438782"/>
                    </a:cubicBezTo>
                    <a:lnTo>
                      <a:pt x="118554" y="438782"/>
                    </a:lnTo>
                    <a:cubicBezTo>
                      <a:pt x="118554" y="438782"/>
                      <a:pt x="118554" y="438736"/>
                      <a:pt x="118554" y="438736"/>
                    </a:cubicBezTo>
                    <a:lnTo>
                      <a:pt x="118554" y="438690"/>
                    </a:lnTo>
                    <a:cubicBezTo>
                      <a:pt x="118554" y="438690"/>
                      <a:pt x="118531" y="438576"/>
                      <a:pt x="118531" y="438576"/>
                    </a:cubicBezTo>
                    <a:lnTo>
                      <a:pt x="118485" y="438370"/>
                    </a:lnTo>
                    <a:cubicBezTo>
                      <a:pt x="118394" y="437774"/>
                      <a:pt x="118257" y="437179"/>
                      <a:pt x="118142" y="436606"/>
                    </a:cubicBezTo>
                    <a:lnTo>
                      <a:pt x="118142" y="436492"/>
                    </a:lnTo>
                    <a:cubicBezTo>
                      <a:pt x="118142" y="436492"/>
                      <a:pt x="118120" y="436446"/>
                      <a:pt x="118120" y="436446"/>
                    </a:cubicBezTo>
                    <a:lnTo>
                      <a:pt x="118120" y="436446"/>
                    </a:lnTo>
                    <a:cubicBezTo>
                      <a:pt x="118394" y="436881"/>
                      <a:pt x="117731" y="435759"/>
                      <a:pt x="117799" y="435850"/>
                    </a:cubicBezTo>
                    <a:lnTo>
                      <a:pt x="117799" y="435850"/>
                    </a:lnTo>
                    <a:cubicBezTo>
                      <a:pt x="117799" y="435850"/>
                      <a:pt x="117731" y="435622"/>
                      <a:pt x="117731" y="435622"/>
                    </a:cubicBezTo>
                    <a:lnTo>
                      <a:pt x="117571" y="435187"/>
                    </a:lnTo>
                    <a:lnTo>
                      <a:pt x="117273" y="434339"/>
                    </a:lnTo>
                    <a:lnTo>
                      <a:pt x="116953" y="433492"/>
                    </a:lnTo>
                    <a:lnTo>
                      <a:pt x="116953" y="433446"/>
                    </a:lnTo>
                    <a:cubicBezTo>
                      <a:pt x="116953" y="433446"/>
                      <a:pt x="116907" y="433423"/>
                      <a:pt x="116907" y="433423"/>
                    </a:cubicBezTo>
                    <a:lnTo>
                      <a:pt x="116907" y="433423"/>
                    </a:lnTo>
                    <a:cubicBezTo>
                      <a:pt x="116907" y="433423"/>
                      <a:pt x="116725" y="433148"/>
                      <a:pt x="116725" y="433148"/>
                    </a:cubicBezTo>
                    <a:lnTo>
                      <a:pt x="116725" y="433148"/>
                    </a:lnTo>
                    <a:lnTo>
                      <a:pt x="116656" y="433034"/>
                    </a:lnTo>
                    <a:lnTo>
                      <a:pt x="116564" y="432850"/>
                    </a:lnTo>
                    <a:lnTo>
                      <a:pt x="116359" y="432438"/>
                    </a:lnTo>
                    <a:cubicBezTo>
                      <a:pt x="116061" y="431935"/>
                      <a:pt x="115787" y="431408"/>
                      <a:pt x="115490" y="430927"/>
                    </a:cubicBezTo>
                    <a:lnTo>
                      <a:pt x="115490" y="430881"/>
                    </a:lnTo>
                    <a:lnTo>
                      <a:pt x="115467" y="430881"/>
                    </a:lnTo>
                    <a:lnTo>
                      <a:pt x="115032" y="430400"/>
                    </a:lnTo>
                    <a:lnTo>
                      <a:pt x="115032" y="430400"/>
                    </a:lnTo>
                    <a:cubicBezTo>
                      <a:pt x="115032" y="430400"/>
                      <a:pt x="115032" y="430377"/>
                      <a:pt x="115032" y="430377"/>
                    </a:cubicBezTo>
                    <a:lnTo>
                      <a:pt x="114964" y="430263"/>
                    </a:lnTo>
                    <a:lnTo>
                      <a:pt x="114826" y="430079"/>
                    </a:lnTo>
                    <a:lnTo>
                      <a:pt x="114575" y="429713"/>
                    </a:lnTo>
                    <a:lnTo>
                      <a:pt x="114026" y="429026"/>
                    </a:lnTo>
                    <a:lnTo>
                      <a:pt x="113477" y="428362"/>
                    </a:lnTo>
                    <a:lnTo>
                      <a:pt x="112677" y="427606"/>
                    </a:lnTo>
                    <a:lnTo>
                      <a:pt x="111991" y="427033"/>
                    </a:lnTo>
                    <a:lnTo>
                      <a:pt x="111053" y="426323"/>
                    </a:lnTo>
                    <a:cubicBezTo>
                      <a:pt x="110550" y="426003"/>
                      <a:pt x="110093" y="425682"/>
                      <a:pt x="109567" y="425385"/>
                    </a:cubicBezTo>
                    <a:lnTo>
                      <a:pt x="109201" y="425179"/>
                    </a:lnTo>
                    <a:lnTo>
                      <a:pt x="109156" y="425133"/>
                    </a:lnTo>
                    <a:lnTo>
                      <a:pt x="108675" y="424766"/>
                    </a:lnTo>
                    <a:lnTo>
                      <a:pt x="108629" y="424766"/>
                    </a:lnTo>
                    <a:lnTo>
                      <a:pt x="108538" y="424720"/>
                    </a:lnTo>
                    <a:lnTo>
                      <a:pt x="108332" y="424606"/>
                    </a:lnTo>
                    <a:lnTo>
                      <a:pt x="107532" y="424262"/>
                    </a:lnTo>
                    <a:cubicBezTo>
                      <a:pt x="107257" y="424148"/>
                      <a:pt x="107074" y="424079"/>
                      <a:pt x="106731" y="423919"/>
                    </a:cubicBezTo>
                    <a:lnTo>
                      <a:pt x="106663" y="423507"/>
                    </a:lnTo>
                    <a:lnTo>
                      <a:pt x="106571" y="422957"/>
                    </a:lnTo>
                    <a:lnTo>
                      <a:pt x="106411" y="422201"/>
                    </a:lnTo>
                    <a:lnTo>
                      <a:pt x="105977" y="420003"/>
                    </a:lnTo>
                    <a:lnTo>
                      <a:pt x="105039" y="415674"/>
                    </a:lnTo>
                    <a:lnTo>
                      <a:pt x="104811" y="414575"/>
                    </a:lnTo>
                    <a:lnTo>
                      <a:pt x="104536" y="413430"/>
                    </a:lnTo>
                    <a:lnTo>
                      <a:pt x="104010" y="411277"/>
                    </a:lnTo>
                    <a:cubicBezTo>
                      <a:pt x="103667" y="409835"/>
                      <a:pt x="103324" y="408414"/>
                      <a:pt x="102912" y="406995"/>
                    </a:cubicBezTo>
                    <a:lnTo>
                      <a:pt x="102844" y="406697"/>
                    </a:lnTo>
                    <a:lnTo>
                      <a:pt x="102844" y="406697"/>
                    </a:lnTo>
                    <a:cubicBezTo>
                      <a:pt x="102844" y="406697"/>
                      <a:pt x="102752" y="406284"/>
                      <a:pt x="102752" y="406284"/>
                    </a:cubicBezTo>
                    <a:lnTo>
                      <a:pt x="102524" y="405208"/>
                    </a:lnTo>
                    <a:lnTo>
                      <a:pt x="102066" y="403056"/>
                    </a:lnTo>
                    <a:lnTo>
                      <a:pt x="101540" y="400903"/>
                    </a:lnTo>
                    <a:lnTo>
                      <a:pt x="101289" y="399826"/>
                    </a:lnTo>
                    <a:lnTo>
                      <a:pt x="101220" y="399552"/>
                    </a:lnTo>
                    <a:lnTo>
                      <a:pt x="101220" y="399414"/>
                    </a:lnTo>
                    <a:cubicBezTo>
                      <a:pt x="101220" y="399414"/>
                      <a:pt x="101174" y="399391"/>
                      <a:pt x="101174" y="399391"/>
                    </a:cubicBezTo>
                    <a:lnTo>
                      <a:pt x="101129" y="399002"/>
                    </a:lnTo>
                    <a:cubicBezTo>
                      <a:pt x="100923" y="397719"/>
                      <a:pt x="100603" y="396391"/>
                      <a:pt x="100534" y="395109"/>
                    </a:cubicBezTo>
                    <a:lnTo>
                      <a:pt x="100306" y="393208"/>
                    </a:lnTo>
                    <a:lnTo>
                      <a:pt x="100237" y="391605"/>
                    </a:lnTo>
                    <a:lnTo>
                      <a:pt x="100168" y="390780"/>
                    </a:lnTo>
                    <a:lnTo>
                      <a:pt x="100283" y="389704"/>
                    </a:lnTo>
                    <a:lnTo>
                      <a:pt x="100443" y="387803"/>
                    </a:lnTo>
                    <a:cubicBezTo>
                      <a:pt x="100534" y="387299"/>
                      <a:pt x="100626" y="386818"/>
                      <a:pt x="100694" y="386314"/>
                    </a:cubicBezTo>
                    <a:cubicBezTo>
                      <a:pt x="100694" y="386292"/>
                      <a:pt x="100694" y="386246"/>
                      <a:pt x="100694" y="386223"/>
                    </a:cubicBezTo>
                    <a:lnTo>
                      <a:pt x="101929" y="385627"/>
                    </a:lnTo>
                    <a:lnTo>
                      <a:pt x="103278" y="384963"/>
                    </a:lnTo>
                    <a:lnTo>
                      <a:pt x="103941" y="384643"/>
                    </a:lnTo>
                    <a:lnTo>
                      <a:pt x="104445" y="384345"/>
                    </a:lnTo>
                    <a:lnTo>
                      <a:pt x="104788" y="384139"/>
                    </a:lnTo>
                    <a:lnTo>
                      <a:pt x="107532" y="382444"/>
                    </a:lnTo>
                    <a:cubicBezTo>
                      <a:pt x="109338" y="381299"/>
                      <a:pt x="111236" y="380154"/>
                      <a:pt x="112974" y="379032"/>
                    </a:cubicBezTo>
                    <a:lnTo>
                      <a:pt x="117822" y="375482"/>
                    </a:lnTo>
                    <a:lnTo>
                      <a:pt x="119034" y="374589"/>
                    </a:lnTo>
                    <a:lnTo>
                      <a:pt x="119629" y="374154"/>
                    </a:lnTo>
                    <a:lnTo>
                      <a:pt x="119903" y="373948"/>
                    </a:lnTo>
                    <a:lnTo>
                      <a:pt x="120063" y="373810"/>
                    </a:lnTo>
                    <a:lnTo>
                      <a:pt x="120384" y="373558"/>
                    </a:lnTo>
                    <a:lnTo>
                      <a:pt x="122899" y="371429"/>
                    </a:lnTo>
                    <a:lnTo>
                      <a:pt x="125369" y="369276"/>
                    </a:lnTo>
                    <a:cubicBezTo>
                      <a:pt x="126192" y="368543"/>
                      <a:pt x="127084" y="367833"/>
                      <a:pt x="127701" y="367123"/>
                    </a:cubicBezTo>
                    <a:lnTo>
                      <a:pt x="131886" y="362772"/>
                    </a:lnTo>
                    <a:lnTo>
                      <a:pt x="132412" y="362222"/>
                    </a:lnTo>
                    <a:lnTo>
                      <a:pt x="132664" y="361947"/>
                    </a:lnTo>
                    <a:lnTo>
                      <a:pt x="133144" y="361420"/>
                    </a:lnTo>
                    <a:lnTo>
                      <a:pt x="133189" y="361329"/>
                    </a:lnTo>
                    <a:lnTo>
                      <a:pt x="133304" y="361191"/>
                    </a:lnTo>
                    <a:lnTo>
                      <a:pt x="134218" y="359978"/>
                    </a:lnTo>
                    <a:lnTo>
                      <a:pt x="136048" y="357596"/>
                    </a:lnTo>
                    <a:lnTo>
                      <a:pt x="137877" y="355191"/>
                    </a:lnTo>
                    <a:cubicBezTo>
                      <a:pt x="137877" y="355191"/>
                      <a:pt x="138426" y="354435"/>
                      <a:pt x="138197" y="354756"/>
                    </a:cubicBezTo>
                    <a:lnTo>
                      <a:pt x="138197" y="354710"/>
                    </a:lnTo>
                    <a:cubicBezTo>
                      <a:pt x="138197" y="354710"/>
                      <a:pt x="138266" y="354619"/>
                      <a:pt x="138266" y="354619"/>
                    </a:cubicBezTo>
                    <a:lnTo>
                      <a:pt x="138381" y="354435"/>
                    </a:lnTo>
                    <a:lnTo>
                      <a:pt x="138609" y="354069"/>
                    </a:lnTo>
                    <a:lnTo>
                      <a:pt x="139044" y="353313"/>
                    </a:lnTo>
                    <a:lnTo>
                      <a:pt x="139912" y="351825"/>
                    </a:lnTo>
                    <a:cubicBezTo>
                      <a:pt x="140553" y="350794"/>
                      <a:pt x="140873" y="349992"/>
                      <a:pt x="141353" y="349077"/>
                    </a:cubicBezTo>
                    <a:lnTo>
                      <a:pt x="142085" y="347565"/>
                    </a:lnTo>
                    <a:lnTo>
                      <a:pt x="142748" y="345939"/>
                    </a:lnTo>
                    <a:cubicBezTo>
                      <a:pt x="143160" y="344839"/>
                      <a:pt x="143640" y="343786"/>
                      <a:pt x="143914" y="342595"/>
                    </a:cubicBezTo>
                    <a:cubicBezTo>
                      <a:pt x="143960" y="342435"/>
                      <a:pt x="144006" y="342252"/>
                      <a:pt x="144051" y="342091"/>
                    </a:cubicBezTo>
                    <a:lnTo>
                      <a:pt x="145286" y="344542"/>
                    </a:lnTo>
                    <a:lnTo>
                      <a:pt x="145355" y="344656"/>
                    </a:lnTo>
                    <a:lnTo>
                      <a:pt x="146384" y="347221"/>
                    </a:lnTo>
                    <a:lnTo>
                      <a:pt x="146659" y="347977"/>
                    </a:lnTo>
                    <a:lnTo>
                      <a:pt x="146818" y="348321"/>
                    </a:lnTo>
                    <a:lnTo>
                      <a:pt x="146818" y="348389"/>
                    </a:lnTo>
                    <a:lnTo>
                      <a:pt x="146818" y="348389"/>
                    </a:lnTo>
                    <a:lnTo>
                      <a:pt x="146887" y="348573"/>
                    </a:lnTo>
                    <a:lnTo>
                      <a:pt x="147390" y="350061"/>
                    </a:lnTo>
                    <a:lnTo>
                      <a:pt x="148305" y="352832"/>
                    </a:lnTo>
                    <a:lnTo>
                      <a:pt x="148351" y="352970"/>
                    </a:lnTo>
                    <a:lnTo>
                      <a:pt x="148442" y="353336"/>
                    </a:lnTo>
                    <a:lnTo>
                      <a:pt x="148625" y="354115"/>
                    </a:lnTo>
                    <a:lnTo>
                      <a:pt x="148991" y="355649"/>
                    </a:lnTo>
                    <a:lnTo>
                      <a:pt x="150500" y="361764"/>
                    </a:lnTo>
                    <a:lnTo>
                      <a:pt x="150683" y="362520"/>
                    </a:lnTo>
                    <a:lnTo>
                      <a:pt x="150729" y="362703"/>
                    </a:lnTo>
                    <a:lnTo>
                      <a:pt x="150729" y="362772"/>
                    </a:lnTo>
                    <a:cubicBezTo>
                      <a:pt x="150729" y="362772"/>
                      <a:pt x="150798" y="363000"/>
                      <a:pt x="150706" y="362543"/>
                    </a:cubicBezTo>
                    <a:lnTo>
                      <a:pt x="150706" y="362543"/>
                    </a:lnTo>
                    <a:lnTo>
                      <a:pt x="150706" y="362703"/>
                    </a:lnTo>
                    <a:cubicBezTo>
                      <a:pt x="150706" y="362703"/>
                      <a:pt x="150866" y="363115"/>
                      <a:pt x="150866" y="363115"/>
                    </a:cubicBezTo>
                    <a:lnTo>
                      <a:pt x="151369" y="364741"/>
                    </a:lnTo>
                    <a:lnTo>
                      <a:pt x="152376" y="368016"/>
                    </a:lnTo>
                    <a:cubicBezTo>
                      <a:pt x="152421" y="368199"/>
                      <a:pt x="152490" y="368382"/>
                      <a:pt x="152581" y="368543"/>
                    </a:cubicBezTo>
                    <a:lnTo>
                      <a:pt x="152650" y="368703"/>
                    </a:lnTo>
                    <a:lnTo>
                      <a:pt x="153725" y="371062"/>
                    </a:lnTo>
                    <a:cubicBezTo>
                      <a:pt x="154091" y="371841"/>
                      <a:pt x="154456" y="372413"/>
                      <a:pt x="154822" y="373123"/>
                    </a:cubicBezTo>
                    <a:lnTo>
                      <a:pt x="155097" y="373604"/>
                    </a:lnTo>
                    <a:lnTo>
                      <a:pt x="155508" y="374268"/>
                    </a:lnTo>
                    <a:lnTo>
                      <a:pt x="156126" y="375253"/>
                    </a:lnTo>
                    <a:lnTo>
                      <a:pt x="156858" y="376375"/>
                    </a:lnTo>
                    <a:lnTo>
                      <a:pt x="157269" y="376948"/>
                    </a:lnTo>
                    <a:lnTo>
                      <a:pt x="157452" y="377177"/>
                    </a:lnTo>
                    <a:lnTo>
                      <a:pt x="157818" y="377612"/>
                    </a:lnTo>
                    <a:lnTo>
                      <a:pt x="159465" y="379582"/>
                    </a:lnTo>
                    <a:lnTo>
                      <a:pt x="160219" y="380452"/>
                    </a:lnTo>
                    <a:lnTo>
                      <a:pt x="161202" y="381436"/>
                    </a:lnTo>
                    <a:lnTo>
                      <a:pt x="162026" y="382215"/>
                    </a:lnTo>
                    <a:cubicBezTo>
                      <a:pt x="162437" y="382627"/>
                      <a:pt x="162689" y="382788"/>
                      <a:pt x="163032" y="383108"/>
                    </a:cubicBezTo>
                    <a:lnTo>
                      <a:pt x="164976" y="384734"/>
                    </a:lnTo>
                    <a:cubicBezTo>
                      <a:pt x="166256" y="385902"/>
                      <a:pt x="167628" y="386727"/>
                      <a:pt x="168954" y="387712"/>
                    </a:cubicBezTo>
                    <a:cubicBezTo>
                      <a:pt x="170326" y="388696"/>
                      <a:pt x="171584" y="389429"/>
                      <a:pt x="172911" y="390276"/>
                    </a:cubicBezTo>
                    <a:lnTo>
                      <a:pt x="176775" y="392750"/>
                    </a:lnTo>
                    <a:lnTo>
                      <a:pt x="180343" y="395269"/>
                    </a:lnTo>
                    <a:lnTo>
                      <a:pt x="182195" y="396597"/>
                    </a:lnTo>
                    <a:lnTo>
                      <a:pt x="182538" y="396826"/>
                    </a:lnTo>
                    <a:lnTo>
                      <a:pt x="182675" y="396964"/>
                    </a:lnTo>
                    <a:lnTo>
                      <a:pt x="183361" y="397582"/>
                    </a:lnTo>
                    <a:cubicBezTo>
                      <a:pt x="183819" y="398040"/>
                      <a:pt x="184253" y="398315"/>
                      <a:pt x="184756" y="398910"/>
                    </a:cubicBezTo>
                    <a:lnTo>
                      <a:pt x="186265" y="400628"/>
                    </a:lnTo>
                    <a:lnTo>
                      <a:pt x="186448" y="400857"/>
                    </a:lnTo>
                    <a:lnTo>
                      <a:pt x="186448" y="400857"/>
                    </a:lnTo>
                    <a:cubicBezTo>
                      <a:pt x="186448" y="400857"/>
                      <a:pt x="186746" y="401315"/>
                      <a:pt x="186746" y="401315"/>
                    </a:cubicBezTo>
                    <a:lnTo>
                      <a:pt x="187363" y="402162"/>
                    </a:lnTo>
                    <a:lnTo>
                      <a:pt x="188575" y="403903"/>
                    </a:lnTo>
                    <a:cubicBezTo>
                      <a:pt x="189444" y="405002"/>
                      <a:pt x="190153" y="406239"/>
                      <a:pt x="190839" y="407498"/>
                    </a:cubicBezTo>
                    <a:cubicBezTo>
                      <a:pt x="191548" y="408712"/>
                      <a:pt x="192280" y="409926"/>
                      <a:pt x="192851" y="411254"/>
                    </a:cubicBezTo>
                    <a:cubicBezTo>
                      <a:pt x="193469" y="412514"/>
                      <a:pt x="194109" y="413774"/>
                      <a:pt x="194704" y="415216"/>
                    </a:cubicBezTo>
                    <a:lnTo>
                      <a:pt x="195161" y="416270"/>
                    </a:lnTo>
                    <a:lnTo>
                      <a:pt x="195390" y="416774"/>
                    </a:lnTo>
                    <a:lnTo>
                      <a:pt x="195481" y="416980"/>
                    </a:lnTo>
                    <a:lnTo>
                      <a:pt x="195481" y="417026"/>
                    </a:lnTo>
                    <a:cubicBezTo>
                      <a:pt x="195481" y="417026"/>
                      <a:pt x="195550" y="417163"/>
                      <a:pt x="195550" y="417163"/>
                    </a:cubicBezTo>
                    <a:lnTo>
                      <a:pt x="196259" y="419201"/>
                    </a:lnTo>
                    <a:lnTo>
                      <a:pt x="197699" y="423232"/>
                    </a:lnTo>
                    <a:lnTo>
                      <a:pt x="197859" y="423644"/>
                    </a:lnTo>
                    <a:cubicBezTo>
                      <a:pt x="198660" y="425866"/>
                      <a:pt x="201015" y="427102"/>
                      <a:pt x="203302" y="426484"/>
                    </a:cubicBezTo>
                    <a:cubicBezTo>
                      <a:pt x="205703" y="425820"/>
                      <a:pt x="207098" y="423323"/>
                      <a:pt x="206458" y="420896"/>
                    </a:cubicBezTo>
                    <a:lnTo>
                      <a:pt x="206458" y="420804"/>
                    </a:lnTo>
                    <a:lnTo>
                      <a:pt x="206435" y="420804"/>
                    </a:lnTo>
                    <a:cubicBezTo>
                      <a:pt x="206435" y="420804"/>
                      <a:pt x="205383" y="416980"/>
                      <a:pt x="205383" y="416980"/>
                    </a:cubicBezTo>
                    <a:lnTo>
                      <a:pt x="204857" y="415010"/>
                    </a:lnTo>
                    <a:lnTo>
                      <a:pt x="204582" y="414026"/>
                    </a:lnTo>
                    <a:lnTo>
                      <a:pt x="204400" y="413499"/>
                    </a:lnTo>
                    <a:lnTo>
                      <a:pt x="204400" y="413407"/>
                    </a:lnTo>
                    <a:cubicBezTo>
                      <a:pt x="204400" y="413407"/>
                      <a:pt x="204331" y="413293"/>
                      <a:pt x="204331" y="413293"/>
                    </a:cubicBezTo>
                    <a:lnTo>
                      <a:pt x="204239" y="413041"/>
                    </a:lnTo>
                    <a:lnTo>
                      <a:pt x="204057" y="412560"/>
                    </a:lnTo>
                    <a:lnTo>
                      <a:pt x="202616" y="408758"/>
                    </a:lnTo>
                    <a:lnTo>
                      <a:pt x="201884" y="406857"/>
                    </a:lnTo>
                    <a:lnTo>
                      <a:pt x="201541" y="405895"/>
                    </a:lnTo>
                    <a:lnTo>
                      <a:pt x="201267" y="405185"/>
                    </a:lnTo>
                    <a:lnTo>
                      <a:pt x="201015" y="404682"/>
                    </a:lnTo>
                    <a:lnTo>
                      <a:pt x="199026" y="400582"/>
                    </a:lnTo>
                    <a:cubicBezTo>
                      <a:pt x="198705" y="399849"/>
                      <a:pt x="198340" y="399300"/>
                      <a:pt x="197974" y="398727"/>
                    </a:cubicBezTo>
                    <a:lnTo>
                      <a:pt x="196899" y="396987"/>
                    </a:lnTo>
                    <a:lnTo>
                      <a:pt x="195824" y="395246"/>
                    </a:lnTo>
                    <a:lnTo>
                      <a:pt x="195207" y="394239"/>
                    </a:lnTo>
                    <a:lnTo>
                      <a:pt x="194452" y="393277"/>
                    </a:lnTo>
                    <a:lnTo>
                      <a:pt x="192943" y="391330"/>
                    </a:lnTo>
                    <a:cubicBezTo>
                      <a:pt x="192417" y="390689"/>
                      <a:pt x="191982" y="390299"/>
                      <a:pt x="191502" y="389773"/>
                    </a:cubicBezTo>
                    <a:lnTo>
                      <a:pt x="190793" y="389040"/>
                    </a:lnTo>
                    <a:lnTo>
                      <a:pt x="190450" y="388673"/>
                    </a:lnTo>
                    <a:lnTo>
                      <a:pt x="190267" y="388467"/>
                    </a:lnTo>
                    <a:lnTo>
                      <a:pt x="190222" y="388421"/>
                    </a:lnTo>
                    <a:lnTo>
                      <a:pt x="189741" y="388009"/>
                    </a:lnTo>
                    <a:lnTo>
                      <a:pt x="189650" y="387918"/>
                    </a:lnTo>
                    <a:lnTo>
                      <a:pt x="188072" y="386635"/>
                    </a:lnTo>
                    <a:lnTo>
                      <a:pt x="186334" y="385215"/>
                    </a:lnTo>
                    <a:lnTo>
                      <a:pt x="188301" y="385467"/>
                    </a:lnTo>
                    <a:lnTo>
                      <a:pt x="190450" y="385788"/>
                    </a:lnTo>
                    <a:lnTo>
                      <a:pt x="190313" y="385742"/>
                    </a:lnTo>
                    <a:lnTo>
                      <a:pt x="191411" y="385971"/>
                    </a:lnTo>
                    <a:lnTo>
                      <a:pt x="191959" y="386086"/>
                    </a:lnTo>
                    <a:lnTo>
                      <a:pt x="192234" y="386154"/>
                    </a:lnTo>
                    <a:lnTo>
                      <a:pt x="192394" y="386154"/>
                    </a:lnTo>
                    <a:cubicBezTo>
                      <a:pt x="192394" y="386154"/>
                      <a:pt x="192463" y="386200"/>
                      <a:pt x="192463" y="386200"/>
                    </a:cubicBezTo>
                    <a:lnTo>
                      <a:pt x="192486" y="386200"/>
                    </a:lnTo>
                    <a:cubicBezTo>
                      <a:pt x="192486" y="386200"/>
                      <a:pt x="192325" y="386154"/>
                      <a:pt x="192302" y="386131"/>
                    </a:cubicBezTo>
                    <a:lnTo>
                      <a:pt x="192302" y="386131"/>
                    </a:lnTo>
                    <a:cubicBezTo>
                      <a:pt x="192302" y="386131"/>
                      <a:pt x="194475" y="386749"/>
                      <a:pt x="194475" y="386749"/>
                    </a:cubicBezTo>
                    <a:lnTo>
                      <a:pt x="195573" y="387047"/>
                    </a:lnTo>
                    <a:lnTo>
                      <a:pt x="196098" y="387208"/>
                    </a:lnTo>
                    <a:lnTo>
                      <a:pt x="196236" y="387208"/>
                    </a:lnTo>
                    <a:cubicBezTo>
                      <a:pt x="196236" y="387208"/>
                      <a:pt x="196304" y="387276"/>
                      <a:pt x="196304" y="387276"/>
                    </a:cubicBezTo>
                    <a:cubicBezTo>
                      <a:pt x="196327" y="387276"/>
                      <a:pt x="196213" y="387231"/>
                      <a:pt x="196144" y="387185"/>
                    </a:cubicBezTo>
                    <a:lnTo>
                      <a:pt x="196144" y="387185"/>
                    </a:lnTo>
                    <a:cubicBezTo>
                      <a:pt x="196144" y="387185"/>
                      <a:pt x="196144" y="387185"/>
                      <a:pt x="196144" y="387185"/>
                    </a:cubicBezTo>
                    <a:lnTo>
                      <a:pt x="196167" y="387185"/>
                    </a:lnTo>
                    <a:cubicBezTo>
                      <a:pt x="196167" y="387185"/>
                      <a:pt x="196419" y="387322"/>
                      <a:pt x="196419" y="387322"/>
                    </a:cubicBezTo>
                    <a:lnTo>
                      <a:pt x="198500" y="388238"/>
                    </a:lnTo>
                    <a:lnTo>
                      <a:pt x="199529" y="388673"/>
                    </a:lnTo>
                    <a:lnTo>
                      <a:pt x="200306" y="389177"/>
                    </a:lnTo>
                    <a:lnTo>
                      <a:pt x="201267" y="389773"/>
                    </a:lnTo>
                    <a:lnTo>
                      <a:pt x="201770" y="390070"/>
                    </a:lnTo>
                    <a:lnTo>
                      <a:pt x="201999" y="390208"/>
                    </a:lnTo>
                    <a:lnTo>
                      <a:pt x="202044" y="390253"/>
                    </a:lnTo>
                    <a:lnTo>
                      <a:pt x="202044" y="390253"/>
                    </a:lnTo>
                    <a:cubicBezTo>
                      <a:pt x="202158" y="390368"/>
                      <a:pt x="201976" y="390162"/>
                      <a:pt x="201930" y="390139"/>
                    </a:cubicBezTo>
                    <a:lnTo>
                      <a:pt x="201930" y="390139"/>
                    </a:lnTo>
                    <a:cubicBezTo>
                      <a:pt x="201930" y="390139"/>
                      <a:pt x="202021" y="390253"/>
                      <a:pt x="202021" y="390253"/>
                    </a:cubicBezTo>
                    <a:lnTo>
                      <a:pt x="203714" y="391788"/>
                    </a:lnTo>
                    <a:lnTo>
                      <a:pt x="204331" y="392521"/>
                    </a:lnTo>
                    <a:cubicBezTo>
                      <a:pt x="204560" y="392773"/>
                      <a:pt x="204766" y="393116"/>
                      <a:pt x="204948" y="393414"/>
                    </a:cubicBezTo>
                    <a:cubicBezTo>
                      <a:pt x="205017" y="393551"/>
                      <a:pt x="205131" y="393643"/>
                      <a:pt x="205291" y="393689"/>
                    </a:cubicBezTo>
                    <a:cubicBezTo>
                      <a:pt x="205589" y="393780"/>
                      <a:pt x="205932" y="393597"/>
                      <a:pt x="206000" y="393277"/>
                    </a:cubicBezTo>
                    <a:lnTo>
                      <a:pt x="206000" y="393208"/>
                    </a:lnTo>
                    <a:cubicBezTo>
                      <a:pt x="206229" y="392406"/>
                      <a:pt x="206206" y="391857"/>
                      <a:pt x="206297" y="391284"/>
                    </a:cubicBezTo>
                    <a:lnTo>
                      <a:pt x="206297" y="390849"/>
                    </a:lnTo>
                    <a:cubicBezTo>
                      <a:pt x="206297" y="390849"/>
                      <a:pt x="206320" y="390643"/>
                      <a:pt x="206320" y="390643"/>
                    </a:cubicBezTo>
                    <a:lnTo>
                      <a:pt x="206320" y="390643"/>
                    </a:lnTo>
                    <a:lnTo>
                      <a:pt x="206320" y="390597"/>
                    </a:lnTo>
                    <a:cubicBezTo>
                      <a:pt x="206320" y="390597"/>
                      <a:pt x="206343" y="390712"/>
                      <a:pt x="206297" y="390460"/>
                    </a:cubicBezTo>
                    <a:lnTo>
                      <a:pt x="206297" y="390391"/>
                    </a:lnTo>
                    <a:cubicBezTo>
                      <a:pt x="206297" y="390391"/>
                      <a:pt x="206275" y="390276"/>
                      <a:pt x="206275" y="390276"/>
                    </a:cubicBezTo>
                    <a:lnTo>
                      <a:pt x="206138" y="389292"/>
                    </a:lnTo>
                    <a:cubicBezTo>
                      <a:pt x="206046" y="388627"/>
                      <a:pt x="205817" y="388055"/>
                      <a:pt x="205634" y="387368"/>
                    </a:cubicBezTo>
                    <a:cubicBezTo>
                      <a:pt x="205383" y="386749"/>
                      <a:pt x="205086" y="386108"/>
                      <a:pt x="204766" y="385467"/>
                    </a:cubicBezTo>
                    <a:lnTo>
                      <a:pt x="203919" y="383956"/>
                    </a:lnTo>
                    <a:cubicBezTo>
                      <a:pt x="203462" y="383269"/>
                      <a:pt x="203050" y="382810"/>
                      <a:pt x="202570" y="382215"/>
                    </a:cubicBezTo>
                    <a:cubicBezTo>
                      <a:pt x="202342" y="381986"/>
                      <a:pt x="202090" y="381643"/>
                      <a:pt x="201884" y="381459"/>
                    </a:cubicBezTo>
                    <a:lnTo>
                      <a:pt x="201290" y="380841"/>
                    </a:lnTo>
                    <a:lnTo>
                      <a:pt x="200695" y="380223"/>
                    </a:lnTo>
                    <a:lnTo>
                      <a:pt x="200535" y="380062"/>
                    </a:lnTo>
                    <a:lnTo>
                      <a:pt x="200466" y="379994"/>
                    </a:lnTo>
                    <a:lnTo>
                      <a:pt x="200443" y="379994"/>
                    </a:lnTo>
                    <a:cubicBezTo>
                      <a:pt x="200443" y="379994"/>
                      <a:pt x="200283" y="379856"/>
                      <a:pt x="200283" y="379856"/>
                    </a:cubicBezTo>
                    <a:lnTo>
                      <a:pt x="199872" y="379513"/>
                    </a:lnTo>
                    <a:lnTo>
                      <a:pt x="198203" y="378207"/>
                    </a:lnTo>
                    <a:lnTo>
                      <a:pt x="196784" y="377268"/>
                    </a:lnTo>
                    <a:lnTo>
                      <a:pt x="196098" y="376810"/>
                    </a:lnTo>
                    <a:lnTo>
                      <a:pt x="196053" y="376810"/>
                    </a:lnTo>
                    <a:cubicBezTo>
                      <a:pt x="195824" y="376673"/>
                      <a:pt x="196556" y="376970"/>
                      <a:pt x="195550" y="376558"/>
                    </a:cubicBezTo>
                    <a:lnTo>
                      <a:pt x="195504" y="376558"/>
                    </a:lnTo>
                    <a:cubicBezTo>
                      <a:pt x="195504" y="376558"/>
                      <a:pt x="195412" y="376490"/>
                      <a:pt x="195412" y="376490"/>
                    </a:cubicBezTo>
                    <a:lnTo>
                      <a:pt x="195230" y="376398"/>
                    </a:lnTo>
                    <a:lnTo>
                      <a:pt x="194864" y="376215"/>
                    </a:lnTo>
                    <a:lnTo>
                      <a:pt x="193377" y="375482"/>
                    </a:lnTo>
                    <a:lnTo>
                      <a:pt x="191868" y="374749"/>
                    </a:lnTo>
                    <a:lnTo>
                      <a:pt x="191114" y="374405"/>
                    </a:lnTo>
                    <a:lnTo>
                      <a:pt x="189993" y="374016"/>
                    </a:lnTo>
                    <a:lnTo>
                      <a:pt x="188438" y="373512"/>
                    </a:lnTo>
                    <a:lnTo>
                      <a:pt x="186654" y="372963"/>
                    </a:lnTo>
                    <a:lnTo>
                      <a:pt x="185854" y="372757"/>
                    </a:lnTo>
                    <a:lnTo>
                      <a:pt x="184962" y="372505"/>
                    </a:lnTo>
                    <a:lnTo>
                      <a:pt x="183361" y="372116"/>
                    </a:lnTo>
                    <a:lnTo>
                      <a:pt x="181760" y="371749"/>
                    </a:lnTo>
                    <a:lnTo>
                      <a:pt x="181349" y="371680"/>
                    </a:lnTo>
                    <a:lnTo>
                      <a:pt x="181166" y="371635"/>
                    </a:lnTo>
                    <a:lnTo>
                      <a:pt x="181166" y="371635"/>
                    </a:lnTo>
                    <a:cubicBezTo>
                      <a:pt x="181166" y="371635"/>
                      <a:pt x="180366" y="371429"/>
                      <a:pt x="180366" y="371429"/>
                    </a:cubicBezTo>
                    <a:lnTo>
                      <a:pt x="177164" y="370718"/>
                    </a:lnTo>
                    <a:lnTo>
                      <a:pt x="176958" y="370673"/>
                    </a:lnTo>
                    <a:lnTo>
                      <a:pt x="176867" y="370673"/>
                    </a:lnTo>
                    <a:cubicBezTo>
                      <a:pt x="176867" y="370673"/>
                      <a:pt x="176844" y="370650"/>
                      <a:pt x="176844" y="370650"/>
                    </a:cubicBezTo>
                    <a:cubicBezTo>
                      <a:pt x="176798" y="370650"/>
                      <a:pt x="177233" y="370741"/>
                      <a:pt x="177050" y="370696"/>
                    </a:cubicBezTo>
                    <a:lnTo>
                      <a:pt x="176981" y="370696"/>
                    </a:lnTo>
                    <a:cubicBezTo>
                      <a:pt x="176981" y="370696"/>
                      <a:pt x="176570" y="370581"/>
                      <a:pt x="176570" y="370581"/>
                    </a:cubicBezTo>
                    <a:lnTo>
                      <a:pt x="175769" y="370398"/>
                    </a:lnTo>
                    <a:lnTo>
                      <a:pt x="174168" y="370031"/>
                    </a:lnTo>
                    <a:lnTo>
                      <a:pt x="173368" y="369848"/>
                    </a:lnTo>
                    <a:lnTo>
                      <a:pt x="172979" y="369779"/>
                    </a:lnTo>
                    <a:lnTo>
                      <a:pt x="172933" y="369779"/>
                    </a:lnTo>
                    <a:cubicBezTo>
                      <a:pt x="173117" y="369803"/>
                      <a:pt x="172499" y="369619"/>
                      <a:pt x="173345" y="369894"/>
                    </a:cubicBezTo>
                    <a:lnTo>
                      <a:pt x="173345" y="369894"/>
                    </a:lnTo>
                    <a:cubicBezTo>
                      <a:pt x="173345" y="369894"/>
                      <a:pt x="173322" y="369894"/>
                      <a:pt x="173322" y="369894"/>
                    </a:cubicBezTo>
                    <a:lnTo>
                      <a:pt x="173231" y="369894"/>
                    </a:lnTo>
                    <a:cubicBezTo>
                      <a:pt x="173231" y="369894"/>
                      <a:pt x="173025" y="369803"/>
                      <a:pt x="173025" y="369803"/>
                    </a:cubicBezTo>
                    <a:lnTo>
                      <a:pt x="171424" y="369344"/>
                    </a:lnTo>
                    <a:lnTo>
                      <a:pt x="169846" y="368909"/>
                    </a:lnTo>
                    <a:lnTo>
                      <a:pt x="169755" y="368909"/>
                    </a:lnTo>
                    <a:cubicBezTo>
                      <a:pt x="169755" y="368909"/>
                      <a:pt x="169709" y="368864"/>
                      <a:pt x="169709" y="368864"/>
                    </a:cubicBezTo>
                    <a:lnTo>
                      <a:pt x="169686" y="368864"/>
                    </a:lnTo>
                    <a:cubicBezTo>
                      <a:pt x="169686" y="368864"/>
                      <a:pt x="169686" y="368864"/>
                      <a:pt x="169686" y="368864"/>
                    </a:cubicBezTo>
                    <a:cubicBezTo>
                      <a:pt x="170372" y="369161"/>
                      <a:pt x="169869" y="368955"/>
                      <a:pt x="170029" y="369001"/>
                    </a:cubicBezTo>
                    <a:lnTo>
                      <a:pt x="169824" y="368932"/>
                    </a:lnTo>
                    <a:lnTo>
                      <a:pt x="169435" y="368795"/>
                    </a:lnTo>
                    <a:lnTo>
                      <a:pt x="168657" y="368520"/>
                    </a:lnTo>
                    <a:lnTo>
                      <a:pt x="167102" y="367947"/>
                    </a:lnTo>
                    <a:lnTo>
                      <a:pt x="167011" y="367947"/>
                    </a:lnTo>
                    <a:cubicBezTo>
                      <a:pt x="167011" y="367947"/>
                      <a:pt x="167011" y="367925"/>
                      <a:pt x="167011" y="367925"/>
                    </a:cubicBezTo>
                    <a:lnTo>
                      <a:pt x="166576" y="367146"/>
                    </a:lnTo>
                    <a:lnTo>
                      <a:pt x="166416" y="366871"/>
                    </a:lnTo>
                    <a:cubicBezTo>
                      <a:pt x="166348" y="366734"/>
                      <a:pt x="166256" y="366551"/>
                      <a:pt x="166165" y="366390"/>
                    </a:cubicBezTo>
                    <a:lnTo>
                      <a:pt x="165844" y="365657"/>
                    </a:lnTo>
                    <a:lnTo>
                      <a:pt x="165456" y="364627"/>
                    </a:lnTo>
                    <a:lnTo>
                      <a:pt x="165090" y="363688"/>
                    </a:lnTo>
                    <a:cubicBezTo>
                      <a:pt x="164884" y="362909"/>
                      <a:pt x="164633" y="362153"/>
                      <a:pt x="164450" y="361260"/>
                    </a:cubicBezTo>
                    <a:cubicBezTo>
                      <a:pt x="164770" y="361398"/>
                      <a:pt x="165067" y="361558"/>
                      <a:pt x="165296" y="361649"/>
                    </a:cubicBezTo>
                    <a:lnTo>
                      <a:pt x="166165" y="361993"/>
                    </a:lnTo>
                    <a:lnTo>
                      <a:pt x="166599" y="362153"/>
                    </a:lnTo>
                    <a:lnTo>
                      <a:pt x="166714" y="362199"/>
                    </a:lnTo>
                    <a:lnTo>
                      <a:pt x="166759" y="362199"/>
                    </a:lnTo>
                    <a:cubicBezTo>
                      <a:pt x="166759" y="362199"/>
                      <a:pt x="167239" y="362382"/>
                      <a:pt x="167239" y="362382"/>
                    </a:cubicBezTo>
                    <a:lnTo>
                      <a:pt x="167285" y="362382"/>
                    </a:lnTo>
                    <a:lnTo>
                      <a:pt x="167559" y="362451"/>
                    </a:lnTo>
                    <a:lnTo>
                      <a:pt x="169869" y="362955"/>
                    </a:lnTo>
                    <a:cubicBezTo>
                      <a:pt x="170555" y="363092"/>
                      <a:pt x="171127" y="363092"/>
                      <a:pt x="171767" y="363184"/>
                    </a:cubicBezTo>
                    <a:lnTo>
                      <a:pt x="172225" y="363252"/>
                    </a:lnTo>
                    <a:lnTo>
                      <a:pt x="172636" y="363298"/>
                    </a:lnTo>
                    <a:lnTo>
                      <a:pt x="172865" y="363298"/>
                    </a:lnTo>
                    <a:lnTo>
                      <a:pt x="173803" y="363344"/>
                    </a:lnTo>
                    <a:lnTo>
                      <a:pt x="174100" y="363344"/>
                    </a:lnTo>
                    <a:cubicBezTo>
                      <a:pt x="174214" y="363344"/>
                      <a:pt x="174351" y="363344"/>
                      <a:pt x="174489" y="363321"/>
                    </a:cubicBezTo>
                    <a:lnTo>
                      <a:pt x="176227" y="363092"/>
                    </a:lnTo>
                    <a:lnTo>
                      <a:pt x="177919" y="362772"/>
                    </a:lnTo>
                    <a:lnTo>
                      <a:pt x="178148" y="362726"/>
                    </a:lnTo>
                    <a:cubicBezTo>
                      <a:pt x="178148" y="362726"/>
                      <a:pt x="178330" y="362680"/>
                      <a:pt x="178422" y="362657"/>
                    </a:cubicBezTo>
                    <a:lnTo>
                      <a:pt x="181143" y="361718"/>
                    </a:lnTo>
                    <a:lnTo>
                      <a:pt x="181417" y="361649"/>
                    </a:lnTo>
                    <a:lnTo>
                      <a:pt x="181417" y="361649"/>
                    </a:lnTo>
                    <a:cubicBezTo>
                      <a:pt x="182561" y="361146"/>
                      <a:pt x="183018" y="360871"/>
                      <a:pt x="184070" y="360367"/>
                    </a:cubicBezTo>
                    <a:cubicBezTo>
                      <a:pt x="184916" y="359932"/>
                      <a:pt x="185854" y="359565"/>
                      <a:pt x="186608" y="359107"/>
                    </a:cubicBezTo>
                    <a:cubicBezTo>
                      <a:pt x="187386" y="358672"/>
                      <a:pt x="188163" y="358237"/>
                      <a:pt x="189033" y="357642"/>
                    </a:cubicBezTo>
                    <a:lnTo>
                      <a:pt x="191502" y="356016"/>
                    </a:lnTo>
                    <a:cubicBezTo>
                      <a:pt x="191914" y="355741"/>
                      <a:pt x="192348" y="355489"/>
                      <a:pt x="192714" y="355168"/>
                    </a:cubicBezTo>
                    <a:lnTo>
                      <a:pt x="193743" y="354298"/>
                    </a:lnTo>
                    <a:lnTo>
                      <a:pt x="195801" y="352557"/>
                    </a:lnTo>
                    <a:lnTo>
                      <a:pt x="196304" y="352122"/>
                    </a:lnTo>
                    <a:lnTo>
                      <a:pt x="196533" y="351916"/>
                    </a:lnTo>
                    <a:lnTo>
                      <a:pt x="196556" y="351916"/>
                    </a:lnTo>
                    <a:cubicBezTo>
                      <a:pt x="196556" y="351916"/>
                      <a:pt x="196625" y="351825"/>
                      <a:pt x="196625" y="351825"/>
                    </a:cubicBezTo>
                    <a:lnTo>
                      <a:pt x="196739" y="351710"/>
                    </a:lnTo>
                    <a:lnTo>
                      <a:pt x="196968" y="351481"/>
                    </a:lnTo>
                    <a:lnTo>
                      <a:pt x="197905" y="350496"/>
                    </a:lnTo>
                    <a:lnTo>
                      <a:pt x="199780" y="348573"/>
                    </a:lnTo>
                    <a:lnTo>
                      <a:pt x="207144" y="340672"/>
                    </a:lnTo>
                    <a:cubicBezTo>
                      <a:pt x="208356" y="339343"/>
                      <a:pt x="209613" y="338061"/>
                      <a:pt x="210894" y="336824"/>
                    </a:cubicBezTo>
                    <a:cubicBezTo>
                      <a:pt x="212152" y="335519"/>
                      <a:pt x="213455" y="334373"/>
                      <a:pt x="214713" y="333183"/>
                    </a:cubicBezTo>
                    <a:cubicBezTo>
                      <a:pt x="215399" y="332679"/>
                      <a:pt x="216062" y="332152"/>
                      <a:pt x="216748" y="331671"/>
                    </a:cubicBezTo>
                    <a:cubicBezTo>
                      <a:pt x="217480" y="331145"/>
                      <a:pt x="218120" y="330732"/>
                      <a:pt x="218829" y="330297"/>
                    </a:cubicBezTo>
                    <a:lnTo>
                      <a:pt x="220041" y="329679"/>
                    </a:lnTo>
                    <a:cubicBezTo>
                      <a:pt x="220339" y="329519"/>
                      <a:pt x="220819" y="329335"/>
                      <a:pt x="221184" y="329175"/>
                    </a:cubicBezTo>
                    <a:cubicBezTo>
                      <a:pt x="221985" y="328854"/>
                      <a:pt x="222808" y="328534"/>
                      <a:pt x="223586" y="328328"/>
                    </a:cubicBezTo>
                    <a:cubicBezTo>
                      <a:pt x="223929" y="328213"/>
                      <a:pt x="224363" y="328121"/>
                      <a:pt x="224821" y="328053"/>
                    </a:cubicBezTo>
                    <a:lnTo>
                      <a:pt x="225438" y="327938"/>
                    </a:lnTo>
                    <a:lnTo>
                      <a:pt x="226055" y="327893"/>
                    </a:lnTo>
                    <a:lnTo>
                      <a:pt x="227313" y="327824"/>
                    </a:lnTo>
                    <a:cubicBezTo>
                      <a:pt x="227702" y="327755"/>
                      <a:pt x="228182" y="327847"/>
                      <a:pt x="228617" y="327869"/>
                    </a:cubicBezTo>
                    <a:cubicBezTo>
                      <a:pt x="229028" y="327915"/>
                      <a:pt x="229600" y="327961"/>
                      <a:pt x="229897" y="328007"/>
                    </a:cubicBezTo>
                    <a:lnTo>
                      <a:pt x="231155" y="328305"/>
                    </a:lnTo>
                    <a:cubicBezTo>
                      <a:pt x="231567" y="328396"/>
                      <a:pt x="231978" y="328602"/>
                      <a:pt x="232390" y="328717"/>
                    </a:cubicBezTo>
                    <a:cubicBezTo>
                      <a:pt x="232778" y="328854"/>
                      <a:pt x="233327" y="329106"/>
                      <a:pt x="233693" y="329289"/>
                    </a:cubicBezTo>
                    <a:cubicBezTo>
                      <a:pt x="233853" y="329381"/>
                      <a:pt x="234059" y="329381"/>
                      <a:pt x="234219" y="329289"/>
                    </a:cubicBezTo>
                    <a:cubicBezTo>
                      <a:pt x="234471" y="329152"/>
                      <a:pt x="234539" y="328808"/>
                      <a:pt x="234402" y="328580"/>
                    </a:cubicBezTo>
                    <a:close/>
                    <a:moveTo>
                      <a:pt x="176066" y="360573"/>
                    </a:moveTo>
                    <a:lnTo>
                      <a:pt x="176066" y="360573"/>
                    </a:lnTo>
                    <a:lnTo>
                      <a:pt x="176066" y="360573"/>
                    </a:lnTo>
                    <a:close/>
                    <a:moveTo>
                      <a:pt x="166714" y="347519"/>
                    </a:moveTo>
                    <a:lnTo>
                      <a:pt x="166714" y="347519"/>
                    </a:lnTo>
                    <a:lnTo>
                      <a:pt x="166714" y="347519"/>
                    </a:lnTo>
                    <a:close/>
                    <a:moveTo>
                      <a:pt x="166714" y="347519"/>
                    </a:moveTo>
                    <a:lnTo>
                      <a:pt x="166714" y="347519"/>
                    </a:lnTo>
                    <a:cubicBezTo>
                      <a:pt x="166714" y="347519"/>
                      <a:pt x="166736" y="347542"/>
                      <a:pt x="166759" y="347542"/>
                    </a:cubicBezTo>
                    <a:cubicBezTo>
                      <a:pt x="166759" y="347542"/>
                      <a:pt x="166736" y="347542"/>
                      <a:pt x="166714" y="347519"/>
                    </a:cubicBezTo>
                    <a:close/>
                    <a:moveTo>
                      <a:pt x="169137" y="126244"/>
                    </a:moveTo>
                    <a:lnTo>
                      <a:pt x="169137" y="126244"/>
                    </a:lnTo>
                    <a:cubicBezTo>
                      <a:pt x="169137" y="126244"/>
                      <a:pt x="169137" y="126267"/>
                      <a:pt x="169137" y="126289"/>
                    </a:cubicBezTo>
                    <a:lnTo>
                      <a:pt x="169137" y="126289"/>
                    </a:lnTo>
                    <a:cubicBezTo>
                      <a:pt x="169137" y="126289"/>
                      <a:pt x="169137" y="126244"/>
                      <a:pt x="169137" y="126244"/>
                    </a:cubicBezTo>
                    <a:close/>
                    <a:moveTo>
                      <a:pt x="162575" y="344679"/>
                    </a:moveTo>
                    <a:lnTo>
                      <a:pt x="162575" y="344679"/>
                    </a:lnTo>
                    <a:cubicBezTo>
                      <a:pt x="162575" y="344679"/>
                      <a:pt x="162575" y="344679"/>
                      <a:pt x="162575" y="344679"/>
                    </a:cubicBezTo>
                    <a:cubicBezTo>
                      <a:pt x="162575" y="344679"/>
                      <a:pt x="162597" y="344702"/>
                      <a:pt x="162597" y="344679"/>
                    </a:cubicBezTo>
                    <a:close/>
                    <a:moveTo>
                      <a:pt x="162734" y="113831"/>
                    </a:moveTo>
                    <a:cubicBezTo>
                      <a:pt x="162734" y="113831"/>
                      <a:pt x="162734" y="113900"/>
                      <a:pt x="162689" y="113923"/>
                    </a:cubicBezTo>
                    <a:cubicBezTo>
                      <a:pt x="162620" y="114014"/>
                      <a:pt x="162529" y="114083"/>
                      <a:pt x="162483" y="114197"/>
                    </a:cubicBezTo>
                    <a:lnTo>
                      <a:pt x="162734" y="113831"/>
                    </a:lnTo>
                    <a:close/>
                    <a:moveTo>
                      <a:pt x="169092" y="126381"/>
                    </a:moveTo>
                    <a:lnTo>
                      <a:pt x="169092" y="126381"/>
                    </a:lnTo>
                    <a:cubicBezTo>
                      <a:pt x="169092" y="126381"/>
                      <a:pt x="169092" y="126404"/>
                      <a:pt x="169092" y="126404"/>
                    </a:cubicBezTo>
                    <a:cubicBezTo>
                      <a:pt x="169092" y="126358"/>
                      <a:pt x="169115" y="126335"/>
                      <a:pt x="169137" y="126312"/>
                    </a:cubicBezTo>
                    <a:cubicBezTo>
                      <a:pt x="169137" y="126335"/>
                      <a:pt x="169115" y="126358"/>
                      <a:pt x="169092" y="126381"/>
                    </a:cubicBezTo>
                    <a:close/>
                    <a:moveTo>
                      <a:pt x="169595" y="124686"/>
                    </a:moveTo>
                    <a:cubicBezTo>
                      <a:pt x="169595" y="124686"/>
                      <a:pt x="169572" y="124801"/>
                      <a:pt x="169572" y="124847"/>
                    </a:cubicBezTo>
                    <a:lnTo>
                      <a:pt x="164861" y="122098"/>
                    </a:lnTo>
                    <a:lnTo>
                      <a:pt x="165524" y="120633"/>
                    </a:lnTo>
                    <a:cubicBezTo>
                      <a:pt x="165890" y="120060"/>
                      <a:pt x="166210" y="119488"/>
                      <a:pt x="166508" y="118892"/>
                    </a:cubicBezTo>
                    <a:cubicBezTo>
                      <a:pt x="167422" y="119350"/>
                      <a:pt x="168063" y="119946"/>
                      <a:pt x="168429" y="120450"/>
                    </a:cubicBezTo>
                    <a:cubicBezTo>
                      <a:pt x="168886" y="121068"/>
                      <a:pt x="169092" y="121503"/>
                      <a:pt x="169229" y="121846"/>
                    </a:cubicBezTo>
                    <a:cubicBezTo>
                      <a:pt x="169709" y="123175"/>
                      <a:pt x="169572" y="123427"/>
                      <a:pt x="169618" y="123724"/>
                    </a:cubicBezTo>
                    <a:cubicBezTo>
                      <a:pt x="169618" y="124045"/>
                      <a:pt x="169618" y="124366"/>
                      <a:pt x="169572" y="124663"/>
                    </a:cubicBezTo>
                    <a:close/>
                    <a:moveTo>
                      <a:pt x="195458" y="181322"/>
                    </a:moveTo>
                    <a:lnTo>
                      <a:pt x="195458" y="181322"/>
                    </a:lnTo>
                    <a:lnTo>
                      <a:pt x="195458" y="181391"/>
                    </a:lnTo>
                    <a:lnTo>
                      <a:pt x="195458" y="181322"/>
                    </a:lnTo>
                    <a:close/>
                    <a:moveTo>
                      <a:pt x="73390" y="150680"/>
                    </a:moveTo>
                    <a:lnTo>
                      <a:pt x="73390" y="150680"/>
                    </a:lnTo>
                    <a:cubicBezTo>
                      <a:pt x="73390" y="150680"/>
                      <a:pt x="73390" y="150680"/>
                      <a:pt x="73390" y="150680"/>
                    </a:cubicBezTo>
                    <a:lnTo>
                      <a:pt x="73390" y="150680"/>
                    </a:lnTo>
                    <a:close/>
                    <a:moveTo>
                      <a:pt x="54021" y="420369"/>
                    </a:moveTo>
                    <a:lnTo>
                      <a:pt x="54021" y="420369"/>
                    </a:lnTo>
                    <a:lnTo>
                      <a:pt x="54021" y="420369"/>
                    </a:lnTo>
                    <a:close/>
                    <a:moveTo>
                      <a:pt x="101449" y="399620"/>
                    </a:moveTo>
                    <a:lnTo>
                      <a:pt x="101449" y="399620"/>
                    </a:lnTo>
                    <a:cubicBezTo>
                      <a:pt x="101449" y="399620"/>
                      <a:pt x="101449" y="399552"/>
                      <a:pt x="101449" y="399620"/>
                    </a:cubicBezTo>
                    <a:close/>
                    <a:moveTo>
                      <a:pt x="145241" y="342939"/>
                    </a:moveTo>
                    <a:lnTo>
                      <a:pt x="145241" y="342664"/>
                    </a:lnTo>
                    <a:cubicBezTo>
                      <a:pt x="145241" y="342664"/>
                      <a:pt x="145241" y="342526"/>
                      <a:pt x="145241" y="342526"/>
                    </a:cubicBezTo>
                    <a:cubicBezTo>
                      <a:pt x="145241" y="342572"/>
                      <a:pt x="145149" y="342298"/>
                      <a:pt x="145378" y="341267"/>
                    </a:cubicBezTo>
                    <a:cubicBezTo>
                      <a:pt x="145538" y="340763"/>
                      <a:pt x="145675" y="339870"/>
                      <a:pt x="146956" y="338611"/>
                    </a:cubicBezTo>
                    <a:lnTo>
                      <a:pt x="148190" y="338038"/>
                    </a:lnTo>
                    <a:cubicBezTo>
                      <a:pt x="148374" y="338427"/>
                      <a:pt x="148580" y="338748"/>
                      <a:pt x="148785" y="339137"/>
                    </a:cubicBezTo>
                    <a:cubicBezTo>
                      <a:pt x="148190" y="340259"/>
                      <a:pt x="148031" y="341587"/>
                      <a:pt x="148511" y="342847"/>
                    </a:cubicBezTo>
                    <a:cubicBezTo>
                      <a:pt x="148511" y="342893"/>
                      <a:pt x="148511" y="342916"/>
                      <a:pt x="148534" y="342939"/>
                    </a:cubicBezTo>
                    <a:lnTo>
                      <a:pt x="145446" y="344015"/>
                    </a:lnTo>
                    <a:cubicBezTo>
                      <a:pt x="145332" y="343672"/>
                      <a:pt x="145264" y="343305"/>
                      <a:pt x="145241" y="342962"/>
                    </a:cubicBezTo>
                    <a:close/>
                    <a:moveTo>
                      <a:pt x="183087" y="397101"/>
                    </a:moveTo>
                    <a:lnTo>
                      <a:pt x="183087" y="397101"/>
                    </a:lnTo>
                    <a:cubicBezTo>
                      <a:pt x="183201" y="397216"/>
                      <a:pt x="183178" y="397170"/>
                      <a:pt x="183087" y="397101"/>
                    </a:cubicBezTo>
                    <a:close/>
                    <a:moveTo>
                      <a:pt x="192714" y="386292"/>
                    </a:moveTo>
                    <a:lnTo>
                      <a:pt x="192714" y="386292"/>
                    </a:lnTo>
                    <a:cubicBezTo>
                      <a:pt x="192714" y="386292"/>
                      <a:pt x="192714" y="386292"/>
                      <a:pt x="192714" y="386292"/>
                    </a:cubicBezTo>
                    <a:close/>
                    <a:moveTo>
                      <a:pt x="202410" y="390299"/>
                    </a:moveTo>
                    <a:lnTo>
                      <a:pt x="202410" y="390299"/>
                    </a:lnTo>
                    <a:cubicBezTo>
                      <a:pt x="202410" y="390299"/>
                      <a:pt x="202410" y="390299"/>
                      <a:pt x="202410" y="390299"/>
                    </a:cubicBezTo>
                    <a:cubicBezTo>
                      <a:pt x="202410" y="390299"/>
                      <a:pt x="202410" y="390299"/>
                      <a:pt x="202410" y="390299"/>
                    </a:cubicBezTo>
                    <a:close/>
                    <a:moveTo>
                      <a:pt x="167720" y="368222"/>
                    </a:moveTo>
                    <a:lnTo>
                      <a:pt x="167720" y="368222"/>
                    </a:lnTo>
                    <a:cubicBezTo>
                      <a:pt x="167720" y="368222"/>
                      <a:pt x="167697" y="368199"/>
                      <a:pt x="167697" y="368199"/>
                    </a:cubicBezTo>
                    <a:lnTo>
                      <a:pt x="167514" y="368108"/>
                    </a:lnTo>
                    <a:lnTo>
                      <a:pt x="167514" y="368108"/>
                    </a:lnTo>
                    <a:cubicBezTo>
                      <a:pt x="167514" y="368108"/>
                      <a:pt x="167971" y="368337"/>
                      <a:pt x="167743" y="36822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7" name="Freeform: Shape 2010">
                <a:extLst>
                  <a:ext uri="{FF2B5EF4-FFF2-40B4-BE49-F238E27FC236}">
                    <a16:creationId xmlns:a16="http://schemas.microsoft.com/office/drawing/2014/main" id="{1B9DDB92-09C7-B868-8859-A3CE6EB6209F}"/>
                  </a:ext>
                </a:extLst>
              </p:cNvPr>
              <p:cNvSpPr/>
              <p:nvPr/>
            </p:nvSpPr>
            <p:spPr>
              <a:xfrm>
                <a:off x="5526582" y="4056522"/>
                <a:ext cx="1601" cy="729"/>
              </a:xfrm>
              <a:custGeom>
                <a:avLst/>
                <a:gdLst>
                  <a:gd name="connsiteX0" fmla="*/ 46 w 1601"/>
                  <a:gd name="connsiteY0" fmla="*/ 0 h 729"/>
                  <a:gd name="connsiteX1" fmla="*/ 0 w 1601"/>
                  <a:gd name="connsiteY1" fmla="*/ 69 h 729"/>
                  <a:gd name="connsiteX2" fmla="*/ 46 w 1601"/>
                  <a:gd name="connsiteY2" fmla="*/ 0 h 729"/>
                </a:gdLst>
                <a:ahLst/>
                <a:cxnLst>
                  <a:cxn ang="0">
                    <a:pos x="connsiteX0" y="connsiteY0"/>
                  </a:cxn>
                  <a:cxn ang="0">
                    <a:pos x="connsiteX1" y="connsiteY1"/>
                  </a:cxn>
                  <a:cxn ang="0">
                    <a:pos x="connsiteX2" y="connsiteY2"/>
                  </a:cxn>
                </a:cxnLst>
                <a:rect l="l" t="t" r="r" b="b"/>
                <a:pathLst>
                  <a:path w="1601" h="729">
                    <a:moveTo>
                      <a:pt x="46" y="0"/>
                    </a:moveTo>
                    <a:lnTo>
                      <a:pt x="0" y="69"/>
                    </a:lnTo>
                    <a:cubicBezTo>
                      <a:pt x="2470" y="1122"/>
                      <a:pt x="1761" y="779"/>
                      <a:pt x="46"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18" name="Graphic 3">
                <a:extLst>
                  <a:ext uri="{FF2B5EF4-FFF2-40B4-BE49-F238E27FC236}">
                    <a16:creationId xmlns:a16="http://schemas.microsoft.com/office/drawing/2014/main" id="{0F666D7D-8E07-9F6E-4753-51FDE1AD0538}"/>
                  </a:ext>
                </a:extLst>
              </p:cNvPr>
              <p:cNvGrpSpPr/>
              <p:nvPr/>
            </p:nvGrpSpPr>
            <p:grpSpPr>
              <a:xfrm>
                <a:off x="5141373" y="3539244"/>
                <a:ext cx="238247" cy="281139"/>
                <a:chOff x="4241110" y="3539244"/>
                <a:chExt cx="238247" cy="281139"/>
              </a:xfrm>
            </p:grpSpPr>
            <p:sp>
              <p:nvSpPr>
                <p:cNvPr id="1922" name="Freeform: Shape 2013">
                  <a:extLst>
                    <a:ext uri="{FF2B5EF4-FFF2-40B4-BE49-F238E27FC236}">
                      <a16:creationId xmlns:a16="http://schemas.microsoft.com/office/drawing/2014/main" id="{B614237B-9FFB-F82A-03A4-3DCB4FAB52AB}"/>
                    </a:ext>
                  </a:extLst>
                </p:cNvPr>
                <p:cNvSpPr/>
                <p:nvPr/>
              </p:nvSpPr>
              <p:spPr>
                <a:xfrm>
                  <a:off x="4242137" y="3540190"/>
                  <a:ext cx="236259" cy="279196"/>
                </a:xfrm>
                <a:custGeom>
                  <a:avLst/>
                  <a:gdLst>
                    <a:gd name="connsiteX0" fmla="*/ 36409 w 236259"/>
                    <a:gd name="connsiteY0" fmla="*/ 256467 h 279196"/>
                    <a:gd name="connsiteX1" fmla="*/ 59208 w 236259"/>
                    <a:gd name="connsiteY1" fmla="*/ 228481 h 279196"/>
                    <a:gd name="connsiteX2" fmla="*/ 88593 w 236259"/>
                    <a:gd name="connsiteY2" fmla="*/ 213160 h 279196"/>
                    <a:gd name="connsiteX3" fmla="*/ 122414 w 236259"/>
                    <a:gd name="connsiteY3" fmla="*/ 197908 h 279196"/>
                    <a:gd name="connsiteX4" fmla="*/ 148804 w 236259"/>
                    <a:gd name="connsiteY4" fmla="*/ 168548 h 279196"/>
                    <a:gd name="connsiteX5" fmla="*/ 166800 w 236259"/>
                    <a:gd name="connsiteY5" fmla="*/ 141799 h 279196"/>
                    <a:gd name="connsiteX6" fmla="*/ 194837 w 236259"/>
                    <a:gd name="connsiteY6" fmla="*/ 122951 h 279196"/>
                    <a:gd name="connsiteX7" fmla="*/ 224930 w 236259"/>
                    <a:gd name="connsiteY7" fmla="*/ 98790 h 279196"/>
                    <a:gd name="connsiteX8" fmla="*/ 235450 w 236259"/>
                    <a:gd name="connsiteY8" fmla="*/ 79186 h 279196"/>
                    <a:gd name="connsiteX9" fmla="*/ 235678 w 236259"/>
                    <a:gd name="connsiteY9" fmla="*/ 59513 h 279196"/>
                    <a:gd name="connsiteX10" fmla="*/ 222804 w 236259"/>
                    <a:gd name="connsiteY10" fmla="*/ 23901 h 279196"/>
                    <a:gd name="connsiteX11" fmla="*/ 211096 w 236259"/>
                    <a:gd name="connsiteY11" fmla="*/ 13046 h 279196"/>
                    <a:gd name="connsiteX12" fmla="*/ 209495 w 236259"/>
                    <a:gd name="connsiteY12" fmla="*/ 13779 h 279196"/>
                    <a:gd name="connsiteX13" fmla="*/ 145328 w 236259"/>
                    <a:gd name="connsiteY13" fmla="*/ 1045 h 279196"/>
                    <a:gd name="connsiteX14" fmla="*/ 77250 w 236259"/>
                    <a:gd name="connsiteY14" fmla="*/ 34917 h 279196"/>
                    <a:gd name="connsiteX15" fmla="*/ 30577 w 236259"/>
                    <a:gd name="connsiteY15" fmla="*/ 92560 h 279196"/>
                    <a:gd name="connsiteX16" fmla="*/ 8281 w 236259"/>
                    <a:gd name="connsiteY16" fmla="*/ 169510 h 279196"/>
                    <a:gd name="connsiteX17" fmla="*/ 6498 w 236259"/>
                    <a:gd name="connsiteY17" fmla="*/ 210481 h 279196"/>
                    <a:gd name="connsiteX18" fmla="*/ 529 w 236259"/>
                    <a:gd name="connsiteY18" fmla="*/ 254200 h 279196"/>
                    <a:gd name="connsiteX19" fmla="*/ 2587 w 236259"/>
                    <a:gd name="connsiteY19" fmla="*/ 274399 h 279196"/>
                    <a:gd name="connsiteX20" fmla="*/ 15782 w 236259"/>
                    <a:gd name="connsiteY20" fmla="*/ 277033 h 279196"/>
                    <a:gd name="connsiteX21" fmla="*/ 36454 w 236259"/>
                    <a:gd name="connsiteY21" fmla="*/ 256467 h 2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9" h="279196">
                      <a:moveTo>
                        <a:pt x="36409" y="256467"/>
                      </a:moveTo>
                      <a:cubicBezTo>
                        <a:pt x="42949" y="246138"/>
                        <a:pt x="49260" y="235924"/>
                        <a:pt x="59208" y="228481"/>
                      </a:cubicBezTo>
                      <a:cubicBezTo>
                        <a:pt x="68149" y="221794"/>
                        <a:pt x="78280" y="217260"/>
                        <a:pt x="88593" y="213160"/>
                      </a:cubicBezTo>
                      <a:cubicBezTo>
                        <a:pt x="99958" y="208649"/>
                        <a:pt x="112215" y="204778"/>
                        <a:pt x="122414" y="197908"/>
                      </a:cubicBezTo>
                      <a:cubicBezTo>
                        <a:pt x="133482" y="190442"/>
                        <a:pt x="142126" y="180067"/>
                        <a:pt x="148804" y="168548"/>
                      </a:cubicBezTo>
                      <a:cubicBezTo>
                        <a:pt x="154200" y="159250"/>
                        <a:pt x="159140" y="149540"/>
                        <a:pt x="166800" y="141799"/>
                      </a:cubicBezTo>
                      <a:cubicBezTo>
                        <a:pt x="174941" y="133600"/>
                        <a:pt x="185095" y="128860"/>
                        <a:pt x="194837" y="122951"/>
                      </a:cubicBezTo>
                      <a:cubicBezTo>
                        <a:pt x="205767" y="116286"/>
                        <a:pt x="216675" y="108752"/>
                        <a:pt x="224930" y="98790"/>
                      </a:cubicBezTo>
                      <a:cubicBezTo>
                        <a:pt x="229641" y="93110"/>
                        <a:pt x="234077" y="86606"/>
                        <a:pt x="235450" y="79186"/>
                      </a:cubicBezTo>
                      <a:cubicBezTo>
                        <a:pt x="236662" y="72636"/>
                        <a:pt x="236319" y="66086"/>
                        <a:pt x="235678" y="59513"/>
                      </a:cubicBezTo>
                      <a:cubicBezTo>
                        <a:pt x="234443" y="46780"/>
                        <a:pt x="231493" y="33749"/>
                        <a:pt x="222804" y="23901"/>
                      </a:cubicBezTo>
                      <a:cubicBezTo>
                        <a:pt x="219259" y="19893"/>
                        <a:pt x="214708" y="16916"/>
                        <a:pt x="211096" y="13046"/>
                      </a:cubicBezTo>
                      <a:cubicBezTo>
                        <a:pt x="210547" y="13252"/>
                        <a:pt x="209998" y="13481"/>
                        <a:pt x="209495" y="13779"/>
                      </a:cubicBezTo>
                      <a:cubicBezTo>
                        <a:pt x="190880" y="2236"/>
                        <a:pt x="166069" y="-2229"/>
                        <a:pt x="145328" y="1045"/>
                      </a:cubicBezTo>
                      <a:cubicBezTo>
                        <a:pt x="120516" y="4916"/>
                        <a:pt x="96711" y="19619"/>
                        <a:pt x="77250" y="34917"/>
                      </a:cubicBezTo>
                      <a:cubicBezTo>
                        <a:pt x="57516" y="50398"/>
                        <a:pt x="42308" y="70483"/>
                        <a:pt x="30577" y="92560"/>
                      </a:cubicBezTo>
                      <a:cubicBezTo>
                        <a:pt x="17931" y="116332"/>
                        <a:pt x="12260" y="143104"/>
                        <a:pt x="8281" y="169510"/>
                      </a:cubicBezTo>
                      <a:cubicBezTo>
                        <a:pt x="6246" y="183022"/>
                        <a:pt x="7161" y="196854"/>
                        <a:pt x="6498" y="210481"/>
                      </a:cubicBezTo>
                      <a:cubicBezTo>
                        <a:pt x="5720" y="225481"/>
                        <a:pt x="3022" y="239451"/>
                        <a:pt x="529" y="254200"/>
                      </a:cubicBezTo>
                      <a:cubicBezTo>
                        <a:pt x="-546" y="260635"/>
                        <a:pt x="-42" y="269590"/>
                        <a:pt x="2587" y="274399"/>
                      </a:cubicBezTo>
                      <a:cubicBezTo>
                        <a:pt x="4508" y="278567"/>
                        <a:pt x="8258" y="281338"/>
                        <a:pt x="15782" y="277033"/>
                      </a:cubicBezTo>
                      <a:cubicBezTo>
                        <a:pt x="24152" y="272201"/>
                        <a:pt x="33390" y="261322"/>
                        <a:pt x="36454" y="2564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3" name="Freeform: Shape 2014">
                  <a:extLst>
                    <a:ext uri="{FF2B5EF4-FFF2-40B4-BE49-F238E27FC236}">
                      <a16:creationId xmlns:a16="http://schemas.microsoft.com/office/drawing/2014/main" id="{95E8788E-FE1E-05DF-CB7E-7F5584C63BEB}"/>
                    </a:ext>
                  </a:extLst>
                </p:cNvPr>
                <p:cNvSpPr/>
                <p:nvPr/>
              </p:nvSpPr>
              <p:spPr>
                <a:xfrm>
                  <a:off x="4241110" y="3539244"/>
                  <a:ext cx="238247" cy="281139"/>
                </a:xfrm>
                <a:custGeom>
                  <a:avLst/>
                  <a:gdLst>
                    <a:gd name="connsiteX0" fmla="*/ 10064 w 238247"/>
                    <a:gd name="connsiteY0" fmla="*/ 281094 h 281139"/>
                    <a:gd name="connsiteX1" fmla="*/ 10064 w 238247"/>
                    <a:gd name="connsiteY1" fmla="*/ 281094 h 281139"/>
                    <a:gd name="connsiteX2" fmla="*/ 2700 w 238247"/>
                    <a:gd name="connsiteY2" fmla="*/ 275735 h 281139"/>
                    <a:gd name="connsiteX3" fmla="*/ 551 w 238247"/>
                    <a:gd name="connsiteY3" fmla="*/ 254964 h 281139"/>
                    <a:gd name="connsiteX4" fmla="*/ 1671 w 238247"/>
                    <a:gd name="connsiteY4" fmla="*/ 248460 h 281139"/>
                    <a:gd name="connsiteX5" fmla="*/ 6519 w 238247"/>
                    <a:gd name="connsiteY5" fmla="*/ 211359 h 281139"/>
                    <a:gd name="connsiteX6" fmla="*/ 6839 w 238247"/>
                    <a:gd name="connsiteY6" fmla="*/ 196908 h 281139"/>
                    <a:gd name="connsiteX7" fmla="*/ 8326 w 238247"/>
                    <a:gd name="connsiteY7" fmla="*/ 170296 h 281139"/>
                    <a:gd name="connsiteX8" fmla="*/ 30713 w 238247"/>
                    <a:gd name="connsiteY8" fmla="*/ 93026 h 281139"/>
                    <a:gd name="connsiteX9" fmla="*/ 77638 w 238247"/>
                    <a:gd name="connsiteY9" fmla="*/ 35085 h 281139"/>
                    <a:gd name="connsiteX10" fmla="*/ 146172 w 238247"/>
                    <a:gd name="connsiteY10" fmla="*/ 1031 h 281139"/>
                    <a:gd name="connsiteX11" fmla="*/ 160007 w 238247"/>
                    <a:gd name="connsiteY11" fmla="*/ 0 h 281139"/>
                    <a:gd name="connsiteX12" fmla="*/ 210522 w 238247"/>
                    <a:gd name="connsiteY12" fmla="*/ 13649 h 281139"/>
                    <a:gd name="connsiteX13" fmla="*/ 211734 w 238247"/>
                    <a:gd name="connsiteY13" fmla="*/ 13123 h 281139"/>
                    <a:gd name="connsiteX14" fmla="*/ 212329 w 238247"/>
                    <a:gd name="connsiteY14" fmla="*/ 12893 h 281139"/>
                    <a:gd name="connsiteX15" fmla="*/ 212786 w 238247"/>
                    <a:gd name="connsiteY15" fmla="*/ 13375 h 281139"/>
                    <a:gd name="connsiteX16" fmla="*/ 218274 w 238247"/>
                    <a:gd name="connsiteY16" fmla="*/ 18413 h 281139"/>
                    <a:gd name="connsiteX17" fmla="*/ 224540 w 238247"/>
                    <a:gd name="connsiteY17" fmla="*/ 24276 h 281139"/>
                    <a:gd name="connsiteX18" fmla="*/ 237666 w 238247"/>
                    <a:gd name="connsiteY18" fmla="*/ 60437 h 281139"/>
                    <a:gd name="connsiteX19" fmla="*/ 237438 w 238247"/>
                    <a:gd name="connsiteY19" fmla="*/ 80361 h 281139"/>
                    <a:gd name="connsiteX20" fmla="*/ 226713 w 238247"/>
                    <a:gd name="connsiteY20" fmla="*/ 100378 h 281139"/>
                    <a:gd name="connsiteX21" fmla="*/ 196390 w 238247"/>
                    <a:gd name="connsiteY21" fmla="*/ 124722 h 281139"/>
                    <a:gd name="connsiteX22" fmla="*/ 189392 w 238247"/>
                    <a:gd name="connsiteY22" fmla="*/ 128822 h 281139"/>
                    <a:gd name="connsiteX23" fmla="*/ 168537 w 238247"/>
                    <a:gd name="connsiteY23" fmla="*/ 143456 h 281139"/>
                    <a:gd name="connsiteX24" fmla="*/ 153170 w 238247"/>
                    <a:gd name="connsiteY24" fmla="*/ 165693 h 281139"/>
                    <a:gd name="connsiteX25" fmla="*/ 150677 w 238247"/>
                    <a:gd name="connsiteY25" fmla="*/ 170022 h 281139"/>
                    <a:gd name="connsiteX26" fmla="*/ 124013 w 238247"/>
                    <a:gd name="connsiteY26" fmla="*/ 199679 h 281139"/>
                    <a:gd name="connsiteX27" fmla="*/ 97053 w 238247"/>
                    <a:gd name="connsiteY27" fmla="*/ 212321 h 281139"/>
                    <a:gd name="connsiteX28" fmla="*/ 90009 w 238247"/>
                    <a:gd name="connsiteY28" fmla="*/ 215023 h 281139"/>
                    <a:gd name="connsiteX29" fmla="*/ 60853 w 238247"/>
                    <a:gd name="connsiteY29" fmla="*/ 230253 h 281139"/>
                    <a:gd name="connsiteX30" fmla="*/ 38854 w 238247"/>
                    <a:gd name="connsiteY30" fmla="*/ 257094 h 281139"/>
                    <a:gd name="connsiteX31" fmla="*/ 38305 w 238247"/>
                    <a:gd name="connsiteY31" fmla="*/ 257964 h 281139"/>
                    <a:gd name="connsiteX32" fmla="*/ 17290 w 238247"/>
                    <a:gd name="connsiteY32" fmla="*/ 278827 h 281139"/>
                    <a:gd name="connsiteX33" fmla="*/ 10132 w 238247"/>
                    <a:gd name="connsiteY33" fmla="*/ 281140 h 281139"/>
                    <a:gd name="connsiteX34" fmla="*/ 160007 w 238247"/>
                    <a:gd name="connsiteY34" fmla="*/ 1901 h 281139"/>
                    <a:gd name="connsiteX35" fmla="*/ 146470 w 238247"/>
                    <a:gd name="connsiteY35" fmla="*/ 2908 h 281139"/>
                    <a:gd name="connsiteX36" fmla="*/ 78804 w 238247"/>
                    <a:gd name="connsiteY36" fmla="*/ 36597 h 281139"/>
                    <a:gd name="connsiteX37" fmla="*/ 32383 w 238247"/>
                    <a:gd name="connsiteY37" fmla="*/ 93942 h 281139"/>
                    <a:gd name="connsiteX38" fmla="*/ 10178 w 238247"/>
                    <a:gd name="connsiteY38" fmla="*/ 170594 h 281139"/>
                    <a:gd name="connsiteX39" fmla="*/ 8737 w 238247"/>
                    <a:gd name="connsiteY39" fmla="*/ 196931 h 281139"/>
                    <a:gd name="connsiteX40" fmla="*/ 8394 w 238247"/>
                    <a:gd name="connsiteY40" fmla="*/ 211473 h 281139"/>
                    <a:gd name="connsiteX41" fmla="*/ 3546 w 238247"/>
                    <a:gd name="connsiteY41" fmla="*/ 248780 h 281139"/>
                    <a:gd name="connsiteX42" fmla="*/ 2426 w 238247"/>
                    <a:gd name="connsiteY42" fmla="*/ 255284 h 281139"/>
                    <a:gd name="connsiteX43" fmla="*/ 4369 w 238247"/>
                    <a:gd name="connsiteY43" fmla="*/ 274888 h 281139"/>
                    <a:gd name="connsiteX44" fmla="*/ 16261 w 238247"/>
                    <a:gd name="connsiteY44" fmla="*/ 277132 h 281139"/>
                    <a:gd name="connsiteX45" fmla="*/ 36613 w 238247"/>
                    <a:gd name="connsiteY45" fmla="*/ 256887 h 281139"/>
                    <a:gd name="connsiteX46" fmla="*/ 37162 w 238247"/>
                    <a:gd name="connsiteY46" fmla="*/ 256017 h 281139"/>
                    <a:gd name="connsiteX47" fmla="*/ 59641 w 238247"/>
                    <a:gd name="connsiteY47" fmla="*/ 228650 h 281139"/>
                    <a:gd name="connsiteX48" fmla="*/ 89255 w 238247"/>
                    <a:gd name="connsiteY48" fmla="*/ 213191 h 281139"/>
                    <a:gd name="connsiteX49" fmla="*/ 96321 w 238247"/>
                    <a:gd name="connsiteY49" fmla="*/ 210466 h 281139"/>
                    <a:gd name="connsiteX50" fmla="*/ 122893 w 238247"/>
                    <a:gd name="connsiteY50" fmla="*/ 198030 h 281139"/>
                    <a:gd name="connsiteX51" fmla="*/ 148985 w 238247"/>
                    <a:gd name="connsiteY51" fmla="*/ 169014 h 281139"/>
                    <a:gd name="connsiteX52" fmla="*/ 151455 w 238247"/>
                    <a:gd name="connsiteY52" fmla="*/ 164685 h 281139"/>
                    <a:gd name="connsiteX53" fmla="*/ 167119 w 238247"/>
                    <a:gd name="connsiteY53" fmla="*/ 142058 h 281139"/>
                    <a:gd name="connsiteX54" fmla="*/ 188386 w 238247"/>
                    <a:gd name="connsiteY54" fmla="*/ 127127 h 281139"/>
                    <a:gd name="connsiteX55" fmla="*/ 195338 w 238247"/>
                    <a:gd name="connsiteY55" fmla="*/ 123050 h 281139"/>
                    <a:gd name="connsiteX56" fmla="*/ 225181 w 238247"/>
                    <a:gd name="connsiteY56" fmla="*/ 99118 h 281139"/>
                    <a:gd name="connsiteX57" fmla="*/ 235494 w 238247"/>
                    <a:gd name="connsiteY57" fmla="*/ 79972 h 281139"/>
                    <a:gd name="connsiteX58" fmla="*/ 235700 w 238247"/>
                    <a:gd name="connsiteY58" fmla="*/ 60575 h 281139"/>
                    <a:gd name="connsiteX59" fmla="*/ 223054 w 238247"/>
                    <a:gd name="connsiteY59" fmla="*/ 25489 h 281139"/>
                    <a:gd name="connsiteX60" fmla="*/ 216994 w 238247"/>
                    <a:gd name="connsiteY60" fmla="*/ 19833 h 281139"/>
                    <a:gd name="connsiteX61" fmla="*/ 211803 w 238247"/>
                    <a:gd name="connsiteY61" fmla="*/ 15138 h 281139"/>
                    <a:gd name="connsiteX62" fmla="*/ 210888 w 238247"/>
                    <a:gd name="connsiteY62" fmla="*/ 15573 h 281139"/>
                    <a:gd name="connsiteX63" fmla="*/ 210408 w 238247"/>
                    <a:gd name="connsiteY63" fmla="*/ 15848 h 281139"/>
                    <a:gd name="connsiteX64" fmla="*/ 209951 w 238247"/>
                    <a:gd name="connsiteY64" fmla="*/ 15550 h 281139"/>
                    <a:gd name="connsiteX65" fmla="*/ 159962 w 238247"/>
                    <a:gd name="connsiteY65" fmla="*/ 1924 h 2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8247" h="281139">
                      <a:moveTo>
                        <a:pt x="10064" y="281094"/>
                      </a:moveTo>
                      <a:lnTo>
                        <a:pt x="10064" y="281094"/>
                      </a:lnTo>
                      <a:cubicBezTo>
                        <a:pt x="6839" y="281094"/>
                        <a:pt x="4301" y="279239"/>
                        <a:pt x="2700" y="275735"/>
                      </a:cubicBezTo>
                      <a:cubicBezTo>
                        <a:pt x="-135" y="270582"/>
                        <a:pt x="-524" y="261376"/>
                        <a:pt x="551" y="254964"/>
                      </a:cubicBezTo>
                      <a:cubicBezTo>
                        <a:pt x="939" y="252788"/>
                        <a:pt x="1305" y="250612"/>
                        <a:pt x="1671" y="248460"/>
                      </a:cubicBezTo>
                      <a:cubicBezTo>
                        <a:pt x="3821" y="235932"/>
                        <a:pt x="5856" y="224092"/>
                        <a:pt x="6519" y="211359"/>
                      </a:cubicBezTo>
                      <a:cubicBezTo>
                        <a:pt x="6770" y="206572"/>
                        <a:pt x="6793" y="201672"/>
                        <a:pt x="6839" y="196908"/>
                      </a:cubicBezTo>
                      <a:cubicBezTo>
                        <a:pt x="6908" y="188182"/>
                        <a:pt x="6999" y="179114"/>
                        <a:pt x="8326" y="170296"/>
                      </a:cubicBezTo>
                      <a:cubicBezTo>
                        <a:pt x="11985" y="146021"/>
                        <a:pt x="17518" y="117852"/>
                        <a:pt x="30713" y="93026"/>
                      </a:cubicBezTo>
                      <a:cubicBezTo>
                        <a:pt x="43496" y="68980"/>
                        <a:pt x="59298" y="49490"/>
                        <a:pt x="77638" y="35085"/>
                      </a:cubicBezTo>
                      <a:cubicBezTo>
                        <a:pt x="102266" y="15756"/>
                        <a:pt x="125317" y="4283"/>
                        <a:pt x="146172" y="1031"/>
                      </a:cubicBezTo>
                      <a:cubicBezTo>
                        <a:pt x="150609" y="344"/>
                        <a:pt x="155251" y="0"/>
                        <a:pt x="160007" y="0"/>
                      </a:cubicBezTo>
                      <a:cubicBezTo>
                        <a:pt x="177936" y="0"/>
                        <a:pt x="196321" y="4970"/>
                        <a:pt x="210522" y="13649"/>
                      </a:cubicBezTo>
                      <a:cubicBezTo>
                        <a:pt x="210911" y="13466"/>
                        <a:pt x="211323" y="13283"/>
                        <a:pt x="211734" y="13123"/>
                      </a:cubicBezTo>
                      <a:lnTo>
                        <a:pt x="212329" y="12893"/>
                      </a:lnTo>
                      <a:lnTo>
                        <a:pt x="212786" y="13375"/>
                      </a:lnTo>
                      <a:cubicBezTo>
                        <a:pt x="214455" y="15184"/>
                        <a:pt x="216399" y="16810"/>
                        <a:pt x="218274" y="18413"/>
                      </a:cubicBezTo>
                      <a:cubicBezTo>
                        <a:pt x="220401" y="20222"/>
                        <a:pt x="222619" y="22100"/>
                        <a:pt x="224540" y="24276"/>
                      </a:cubicBezTo>
                      <a:cubicBezTo>
                        <a:pt x="234122" y="35085"/>
                        <a:pt x="236591" y="49284"/>
                        <a:pt x="237666" y="60437"/>
                      </a:cubicBezTo>
                      <a:cubicBezTo>
                        <a:pt x="238284" y="66804"/>
                        <a:pt x="238672" y="73629"/>
                        <a:pt x="237438" y="80361"/>
                      </a:cubicBezTo>
                      <a:cubicBezTo>
                        <a:pt x="235928" y="88469"/>
                        <a:pt x="230920" y="95316"/>
                        <a:pt x="226713" y="100378"/>
                      </a:cubicBezTo>
                      <a:cubicBezTo>
                        <a:pt x="218069" y="110821"/>
                        <a:pt x="206543" y="118539"/>
                        <a:pt x="196390" y="124722"/>
                      </a:cubicBezTo>
                      <a:cubicBezTo>
                        <a:pt x="194080" y="126142"/>
                        <a:pt x="191725" y="127493"/>
                        <a:pt x="189392" y="128822"/>
                      </a:cubicBezTo>
                      <a:cubicBezTo>
                        <a:pt x="181823" y="133173"/>
                        <a:pt x="174666" y="137295"/>
                        <a:pt x="168537" y="143456"/>
                      </a:cubicBezTo>
                      <a:cubicBezTo>
                        <a:pt x="162157" y="149914"/>
                        <a:pt x="157583" y="157929"/>
                        <a:pt x="153170" y="165693"/>
                      </a:cubicBezTo>
                      <a:cubicBezTo>
                        <a:pt x="152347" y="167159"/>
                        <a:pt x="151523" y="168602"/>
                        <a:pt x="150677" y="170022"/>
                      </a:cubicBezTo>
                      <a:cubicBezTo>
                        <a:pt x="143291" y="182709"/>
                        <a:pt x="134327" y="192717"/>
                        <a:pt x="124013" y="199679"/>
                      </a:cubicBezTo>
                      <a:cubicBezTo>
                        <a:pt x="115804" y="205221"/>
                        <a:pt x="106268" y="208840"/>
                        <a:pt x="97053" y="212321"/>
                      </a:cubicBezTo>
                      <a:cubicBezTo>
                        <a:pt x="94697" y="213237"/>
                        <a:pt x="92342" y="214107"/>
                        <a:pt x="90009" y="215023"/>
                      </a:cubicBezTo>
                      <a:cubicBezTo>
                        <a:pt x="80222" y="218916"/>
                        <a:pt x="69908" y="223451"/>
                        <a:pt x="60853" y="230253"/>
                      </a:cubicBezTo>
                      <a:cubicBezTo>
                        <a:pt x="51340" y="237375"/>
                        <a:pt x="45257" y="246971"/>
                        <a:pt x="38854" y="257094"/>
                      </a:cubicBezTo>
                      <a:lnTo>
                        <a:pt x="38305" y="257964"/>
                      </a:lnTo>
                      <a:cubicBezTo>
                        <a:pt x="35264" y="262773"/>
                        <a:pt x="25957" y="273834"/>
                        <a:pt x="17290" y="278827"/>
                      </a:cubicBezTo>
                      <a:cubicBezTo>
                        <a:pt x="14637" y="280361"/>
                        <a:pt x="12236" y="281140"/>
                        <a:pt x="10132" y="281140"/>
                      </a:cubicBezTo>
                      <a:close/>
                      <a:moveTo>
                        <a:pt x="160007" y="1901"/>
                      </a:moveTo>
                      <a:cubicBezTo>
                        <a:pt x="155342" y="1901"/>
                        <a:pt x="150792" y="2244"/>
                        <a:pt x="146470" y="2908"/>
                      </a:cubicBezTo>
                      <a:cubicBezTo>
                        <a:pt x="125934" y="6137"/>
                        <a:pt x="103181" y="17474"/>
                        <a:pt x="78804" y="36597"/>
                      </a:cubicBezTo>
                      <a:cubicBezTo>
                        <a:pt x="60670" y="50841"/>
                        <a:pt x="45051" y="70125"/>
                        <a:pt x="32383" y="93942"/>
                      </a:cubicBezTo>
                      <a:cubicBezTo>
                        <a:pt x="19302" y="118539"/>
                        <a:pt x="13837" y="146501"/>
                        <a:pt x="10178" y="170594"/>
                      </a:cubicBezTo>
                      <a:cubicBezTo>
                        <a:pt x="8875" y="179297"/>
                        <a:pt x="8783" y="188251"/>
                        <a:pt x="8737" y="196931"/>
                      </a:cubicBezTo>
                      <a:cubicBezTo>
                        <a:pt x="8691" y="201717"/>
                        <a:pt x="8646" y="206618"/>
                        <a:pt x="8394" y="211473"/>
                      </a:cubicBezTo>
                      <a:cubicBezTo>
                        <a:pt x="7754" y="224321"/>
                        <a:pt x="5696" y="236184"/>
                        <a:pt x="3546" y="248780"/>
                      </a:cubicBezTo>
                      <a:cubicBezTo>
                        <a:pt x="3180" y="250933"/>
                        <a:pt x="2792" y="253108"/>
                        <a:pt x="2426" y="255284"/>
                      </a:cubicBezTo>
                      <a:cubicBezTo>
                        <a:pt x="1420" y="261239"/>
                        <a:pt x="1763" y="270125"/>
                        <a:pt x="4369" y="274888"/>
                      </a:cubicBezTo>
                      <a:cubicBezTo>
                        <a:pt x="6656" y="279835"/>
                        <a:pt x="10544" y="280430"/>
                        <a:pt x="16261" y="277132"/>
                      </a:cubicBezTo>
                      <a:cubicBezTo>
                        <a:pt x="24539" y="272369"/>
                        <a:pt x="33755" y="261422"/>
                        <a:pt x="36613" y="256887"/>
                      </a:cubicBezTo>
                      <a:lnTo>
                        <a:pt x="37162" y="256017"/>
                      </a:lnTo>
                      <a:cubicBezTo>
                        <a:pt x="43679" y="245711"/>
                        <a:pt x="49853" y="236001"/>
                        <a:pt x="59641" y="228650"/>
                      </a:cubicBezTo>
                      <a:cubicBezTo>
                        <a:pt x="68879" y="221711"/>
                        <a:pt x="79353" y="217130"/>
                        <a:pt x="89255" y="213191"/>
                      </a:cubicBezTo>
                      <a:cubicBezTo>
                        <a:pt x="91564" y="212252"/>
                        <a:pt x="93943" y="211359"/>
                        <a:pt x="96321" y="210466"/>
                      </a:cubicBezTo>
                      <a:cubicBezTo>
                        <a:pt x="105445" y="207007"/>
                        <a:pt x="114866" y="203435"/>
                        <a:pt x="122893" y="198030"/>
                      </a:cubicBezTo>
                      <a:cubicBezTo>
                        <a:pt x="132978" y="191206"/>
                        <a:pt x="141759" y="181449"/>
                        <a:pt x="148985" y="169014"/>
                      </a:cubicBezTo>
                      <a:cubicBezTo>
                        <a:pt x="149831" y="167571"/>
                        <a:pt x="150631" y="166128"/>
                        <a:pt x="151455" y="164685"/>
                      </a:cubicBezTo>
                      <a:cubicBezTo>
                        <a:pt x="155937" y="156807"/>
                        <a:pt x="160556" y="148677"/>
                        <a:pt x="167119" y="142058"/>
                      </a:cubicBezTo>
                      <a:cubicBezTo>
                        <a:pt x="173431" y="135738"/>
                        <a:pt x="181046" y="131364"/>
                        <a:pt x="188386" y="127127"/>
                      </a:cubicBezTo>
                      <a:cubicBezTo>
                        <a:pt x="190719" y="125821"/>
                        <a:pt x="193028" y="124470"/>
                        <a:pt x="195338" y="123050"/>
                      </a:cubicBezTo>
                      <a:cubicBezTo>
                        <a:pt x="205354" y="116958"/>
                        <a:pt x="216719" y="109332"/>
                        <a:pt x="225181" y="99118"/>
                      </a:cubicBezTo>
                      <a:cubicBezTo>
                        <a:pt x="229228" y="94240"/>
                        <a:pt x="234076" y="87644"/>
                        <a:pt x="235494" y="79972"/>
                      </a:cubicBezTo>
                      <a:cubicBezTo>
                        <a:pt x="236706" y="73468"/>
                        <a:pt x="236294" y="66827"/>
                        <a:pt x="235700" y="60575"/>
                      </a:cubicBezTo>
                      <a:cubicBezTo>
                        <a:pt x="234648" y="49719"/>
                        <a:pt x="232270" y="35887"/>
                        <a:pt x="223054" y="25489"/>
                      </a:cubicBezTo>
                      <a:cubicBezTo>
                        <a:pt x="221224" y="23451"/>
                        <a:pt x="219075" y="21619"/>
                        <a:pt x="216994" y="19833"/>
                      </a:cubicBezTo>
                      <a:cubicBezTo>
                        <a:pt x="215233" y="18344"/>
                        <a:pt x="213449" y="16810"/>
                        <a:pt x="211803" y="15138"/>
                      </a:cubicBezTo>
                      <a:cubicBezTo>
                        <a:pt x="211483" y="15252"/>
                        <a:pt x="211186" y="15413"/>
                        <a:pt x="210888" y="15573"/>
                      </a:cubicBezTo>
                      <a:lnTo>
                        <a:pt x="210408" y="15848"/>
                      </a:lnTo>
                      <a:lnTo>
                        <a:pt x="209951" y="15550"/>
                      </a:lnTo>
                      <a:cubicBezTo>
                        <a:pt x="195978" y="6893"/>
                        <a:pt x="177753" y="1924"/>
                        <a:pt x="159962"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19" name="Freeform: Shape 2015">
                <a:extLst>
                  <a:ext uri="{FF2B5EF4-FFF2-40B4-BE49-F238E27FC236}">
                    <a16:creationId xmlns:a16="http://schemas.microsoft.com/office/drawing/2014/main" id="{E06136F0-C50E-E167-A39D-8C3A57AED720}"/>
                  </a:ext>
                </a:extLst>
              </p:cNvPr>
              <p:cNvSpPr/>
              <p:nvPr/>
            </p:nvSpPr>
            <p:spPr>
              <a:xfrm>
                <a:off x="5142309" y="3541236"/>
                <a:ext cx="236304" cy="278151"/>
              </a:xfrm>
              <a:custGeom>
                <a:avLst/>
                <a:gdLst>
                  <a:gd name="connsiteX0" fmla="*/ 235747 w 236304"/>
                  <a:gd name="connsiteY0" fmla="*/ 58468 h 278151"/>
                  <a:gd name="connsiteX1" fmla="*/ 222872 w 236304"/>
                  <a:gd name="connsiteY1" fmla="*/ 22856 h 278151"/>
                  <a:gd name="connsiteX2" fmla="*/ 211164 w 236304"/>
                  <a:gd name="connsiteY2" fmla="*/ 12000 h 278151"/>
                  <a:gd name="connsiteX3" fmla="*/ 209563 w 236304"/>
                  <a:gd name="connsiteY3" fmla="*/ 12733 h 278151"/>
                  <a:gd name="connsiteX4" fmla="*/ 173341 w 236304"/>
                  <a:gd name="connsiteY4" fmla="*/ 0 h 278151"/>
                  <a:gd name="connsiteX5" fmla="*/ 195545 w 236304"/>
                  <a:gd name="connsiteY5" fmla="*/ 31307 h 278151"/>
                  <a:gd name="connsiteX6" fmla="*/ 194699 w 236304"/>
                  <a:gd name="connsiteY6" fmla="*/ 62751 h 278151"/>
                  <a:gd name="connsiteX7" fmla="*/ 179652 w 236304"/>
                  <a:gd name="connsiteY7" fmla="*/ 73354 h 278151"/>
                  <a:gd name="connsiteX8" fmla="*/ 171397 w 236304"/>
                  <a:gd name="connsiteY8" fmla="*/ 65109 h 278151"/>
                  <a:gd name="connsiteX9" fmla="*/ 153789 w 236304"/>
                  <a:gd name="connsiteY9" fmla="*/ 109630 h 278151"/>
                  <a:gd name="connsiteX10" fmla="*/ 127262 w 236304"/>
                  <a:gd name="connsiteY10" fmla="*/ 133448 h 278151"/>
                  <a:gd name="connsiteX11" fmla="*/ 105081 w 236304"/>
                  <a:gd name="connsiteY11" fmla="*/ 140387 h 278151"/>
                  <a:gd name="connsiteX12" fmla="*/ 90719 w 236304"/>
                  <a:gd name="connsiteY12" fmla="*/ 132051 h 278151"/>
                  <a:gd name="connsiteX13" fmla="*/ 72951 w 236304"/>
                  <a:gd name="connsiteY13" fmla="*/ 146708 h 278151"/>
                  <a:gd name="connsiteX14" fmla="*/ 47454 w 236304"/>
                  <a:gd name="connsiteY14" fmla="*/ 138967 h 278151"/>
                  <a:gd name="connsiteX15" fmla="*/ 46996 w 236304"/>
                  <a:gd name="connsiteY15" fmla="*/ 137135 h 278151"/>
                  <a:gd name="connsiteX16" fmla="*/ 41714 w 236304"/>
                  <a:gd name="connsiteY16" fmla="*/ 142425 h 278151"/>
                  <a:gd name="connsiteX17" fmla="*/ 31950 w 236304"/>
                  <a:gd name="connsiteY17" fmla="*/ 134135 h 278151"/>
                  <a:gd name="connsiteX18" fmla="*/ 33962 w 236304"/>
                  <a:gd name="connsiteY18" fmla="*/ 123165 h 278151"/>
                  <a:gd name="connsiteX19" fmla="*/ 26804 w 236304"/>
                  <a:gd name="connsiteY19" fmla="*/ 134341 h 278151"/>
                  <a:gd name="connsiteX20" fmla="*/ 18069 w 236304"/>
                  <a:gd name="connsiteY20" fmla="*/ 143020 h 278151"/>
                  <a:gd name="connsiteX21" fmla="*/ 12740 w 236304"/>
                  <a:gd name="connsiteY21" fmla="*/ 143410 h 278151"/>
                  <a:gd name="connsiteX22" fmla="*/ 8281 w 236304"/>
                  <a:gd name="connsiteY22" fmla="*/ 168464 h 278151"/>
                  <a:gd name="connsiteX23" fmla="*/ 6498 w 236304"/>
                  <a:gd name="connsiteY23" fmla="*/ 209435 h 278151"/>
                  <a:gd name="connsiteX24" fmla="*/ 529 w 236304"/>
                  <a:gd name="connsiteY24" fmla="*/ 253155 h 278151"/>
                  <a:gd name="connsiteX25" fmla="*/ 2587 w 236304"/>
                  <a:gd name="connsiteY25" fmla="*/ 273354 h 278151"/>
                  <a:gd name="connsiteX26" fmla="*/ 15782 w 236304"/>
                  <a:gd name="connsiteY26" fmla="*/ 275988 h 278151"/>
                  <a:gd name="connsiteX27" fmla="*/ 36454 w 236304"/>
                  <a:gd name="connsiteY27" fmla="*/ 255422 h 278151"/>
                  <a:gd name="connsiteX28" fmla="*/ 59253 w 236304"/>
                  <a:gd name="connsiteY28" fmla="*/ 227436 h 278151"/>
                  <a:gd name="connsiteX29" fmla="*/ 88638 w 236304"/>
                  <a:gd name="connsiteY29" fmla="*/ 212115 h 278151"/>
                  <a:gd name="connsiteX30" fmla="*/ 122460 w 236304"/>
                  <a:gd name="connsiteY30" fmla="*/ 196863 h 278151"/>
                  <a:gd name="connsiteX31" fmla="*/ 148849 w 236304"/>
                  <a:gd name="connsiteY31" fmla="*/ 167502 h 278151"/>
                  <a:gd name="connsiteX32" fmla="*/ 166846 w 236304"/>
                  <a:gd name="connsiteY32" fmla="*/ 140753 h 278151"/>
                  <a:gd name="connsiteX33" fmla="*/ 194882 w 236304"/>
                  <a:gd name="connsiteY33" fmla="*/ 121905 h 278151"/>
                  <a:gd name="connsiteX34" fmla="*/ 224976 w 236304"/>
                  <a:gd name="connsiteY34" fmla="*/ 97744 h 278151"/>
                  <a:gd name="connsiteX35" fmla="*/ 235495 w 236304"/>
                  <a:gd name="connsiteY35" fmla="*/ 78140 h 278151"/>
                  <a:gd name="connsiteX36" fmla="*/ 235724 w 236304"/>
                  <a:gd name="connsiteY36" fmla="*/ 58468 h 2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304" h="278151">
                    <a:moveTo>
                      <a:pt x="235747" y="58468"/>
                    </a:moveTo>
                    <a:cubicBezTo>
                      <a:pt x="234512" y="45735"/>
                      <a:pt x="231562" y="32704"/>
                      <a:pt x="222872" y="22856"/>
                    </a:cubicBezTo>
                    <a:cubicBezTo>
                      <a:pt x="219328" y="18848"/>
                      <a:pt x="214777" y="15871"/>
                      <a:pt x="211164" y="12000"/>
                    </a:cubicBezTo>
                    <a:cubicBezTo>
                      <a:pt x="210615" y="12207"/>
                      <a:pt x="210066" y="12436"/>
                      <a:pt x="209563" y="12733"/>
                    </a:cubicBezTo>
                    <a:cubicBezTo>
                      <a:pt x="198884" y="6092"/>
                      <a:pt x="186147" y="1832"/>
                      <a:pt x="173341" y="0"/>
                    </a:cubicBezTo>
                    <a:cubicBezTo>
                      <a:pt x="184706" y="6573"/>
                      <a:pt x="192572" y="17428"/>
                      <a:pt x="195545" y="31307"/>
                    </a:cubicBezTo>
                    <a:cubicBezTo>
                      <a:pt x="197786" y="41818"/>
                      <a:pt x="197832" y="52422"/>
                      <a:pt x="194699" y="62751"/>
                    </a:cubicBezTo>
                    <a:cubicBezTo>
                      <a:pt x="192824" y="68957"/>
                      <a:pt x="187404" y="78255"/>
                      <a:pt x="179652" y="73354"/>
                    </a:cubicBezTo>
                    <a:cubicBezTo>
                      <a:pt x="176268" y="71201"/>
                      <a:pt x="173592" y="68361"/>
                      <a:pt x="171397" y="65109"/>
                    </a:cubicBezTo>
                    <a:cubicBezTo>
                      <a:pt x="170459" y="81186"/>
                      <a:pt x="163165" y="97378"/>
                      <a:pt x="153789" y="109630"/>
                    </a:cubicBezTo>
                    <a:cubicBezTo>
                      <a:pt x="146585" y="119043"/>
                      <a:pt x="137347" y="127264"/>
                      <a:pt x="127262" y="133448"/>
                    </a:cubicBezTo>
                    <a:cubicBezTo>
                      <a:pt x="120516" y="137593"/>
                      <a:pt x="113221" y="141234"/>
                      <a:pt x="105081" y="140387"/>
                    </a:cubicBezTo>
                    <a:cubicBezTo>
                      <a:pt x="99112" y="139769"/>
                      <a:pt x="94401" y="136494"/>
                      <a:pt x="90719" y="132051"/>
                    </a:cubicBezTo>
                    <a:cubicBezTo>
                      <a:pt x="86649" y="138646"/>
                      <a:pt x="80292" y="143822"/>
                      <a:pt x="72951" y="146708"/>
                    </a:cubicBezTo>
                    <a:cubicBezTo>
                      <a:pt x="63690" y="150326"/>
                      <a:pt x="50929" y="150532"/>
                      <a:pt x="47454" y="138967"/>
                    </a:cubicBezTo>
                    <a:cubicBezTo>
                      <a:pt x="47271" y="138349"/>
                      <a:pt x="47133" y="137753"/>
                      <a:pt x="46996" y="137135"/>
                    </a:cubicBezTo>
                    <a:cubicBezTo>
                      <a:pt x="45418" y="139173"/>
                      <a:pt x="43658" y="140982"/>
                      <a:pt x="41714" y="142425"/>
                    </a:cubicBezTo>
                    <a:cubicBezTo>
                      <a:pt x="35448" y="146983"/>
                      <a:pt x="31560" y="140112"/>
                      <a:pt x="31950" y="134135"/>
                    </a:cubicBezTo>
                    <a:cubicBezTo>
                      <a:pt x="32178" y="130402"/>
                      <a:pt x="32956" y="126761"/>
                      <a:pt x="33962" y="123165"/>
                    </a:cubicBezTo>
                    <a:cubicBezTo>
                      <a:pt x="31766" y="127012"/>
                      <a:pt x="29457" y="130814"/>
                      <a:pt x="26804" y="134341"/>
                    </a:cubicBezTo>
                    <a:cubicBezTo>
                      <a:pt x="24449" y="137501"/>
                      <a:pt x="21728" y="141303"/>
                      <a:pt x="18069" y="143020"/>
                    </a:cubicBezTo>
                    <a:cubicBezTo>
                      <a:pt x="15828" y="144097"/>
                      <a:pt x="14090" y="144097"/>
                      <a:pt x="12740" y="143410"/>
                    </a:cubicBezTo>
                    <a:cubicBezTo>
                      <a:pt x="10980" y="151723"/>
                      <a:pt x="9539" y="160105"/>
                      <a:pt x="8281" y="168464"/>
                    </a:cubicBezTo>
                    <a:cubicBezTo>
                      <a:pt x="6246" y="181976"/>
                      <a:pt x="7161" y="195809"/>
                      <a:pt x="6498" y="209435"/>
                    </a:cubicBezTo>
                    <a:cubicBezTo>
                      <a:pt x="5720" y="224436"/>
                      <a:pt x="3021" y="238406"/>
                      <a:pt x="529" y="253155"/>
                    </a:cubicBezTo>
                    <a:cubicBezTo>
                      <a:pt x="-546" y="259590"/>
                      <a:pt x="-42" y="268544"/>
                      <a:pt x="2587" y="273354"/>
                    </a:cubicBezTo>
                    <a:cubicBezTo>
                      <a:pt x="4508" y="277522"/>
                      <a:pt x="8258" y="280293"/>
                      <a:pt x="15782" y="275988"/>
                    </a:cubicBezTo>
                    <a:cubicBezTo>
                      <a:pt x="24152" y="271155"/>
                      <a:pt x="33390" y="260277"/>
                      <a:pt x="36454" y="255422"/>
                    </a:cubicBezTo>
                    <a:cubicBezTo>
                      <a:pt x="42994" y="245093"/>
                      <a:pt x="49306" y="234879"/>
                      <a:pt x="59253" y="227436"/>
                    </a:cubicBezTo>
                    <a:cubicBezTo>
                      <a:pt x="68195" y="220749"/>
                      <a:pt x="78325" y="216214"/>
                      <a:pt x="88638" y="212115"/>
                    </a:cubicBezTo>
                    <a:cubicBezTo>
                      <a:pt x="100004" y="207603"/>
                      <a:pt x="112261" y="203733"/>
                      <a:pt x="122460" y="196863"/>
                    </a:cubicBezTo>
                    <a:cubicBezTo>
                      <a:pt x="133528" y="189396"/>
                      <a:pt x="142172" y="179022"/>
                      <a:pt x="148849" y="167502"/>
                    </a:cubicBezTo>
                    <a:cubicBezTo>
                      <a:pt x="154246" y="158204"/>
                      <a:pt x="159186" y="148494"/>
                      <a:pt x="166846" y="140753"/>
                    </a:cubicBezTo>
                    <a:cubicBezTo>
                      <a:pt x="174987" y="132555"/>
                      <a:pt x="185140" y="127814"/>
                      <a:pt x="194882" y="121905"/>
                    </a:cubicBezTo>
                    <a:cubicBezTo>
                      <a:pt x="205813" y="115241"/>
                      <a:pt x="216721" y="107706"/>
                      <a:pt x="224976" y="97744"/>
                    </a:cubicBezTo>
                    <a:cubicBezTo>
                      <a:pt x="229687" y="92065"/>
                      <a:pt x="234123" y="85561"/>
                      <a:pt x="235495" y="78140"/>
                    </a:cubicBezTo>
                    <a:cubicBezTo>
                      <a:pt x="236707" y="71591"/>
                      <a:pt x="236364" y="65041"/>
                      <a:pt x="235724" y="5846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0" name="Freeform: Shape 2016">
                <a:extLst>
                  <a:ext uri="{FF2B5EF4-FFF2-40B4-BE49-F238E27FC236}">
                    <a16:creationId xmlns:a16="http://schemas.microsoft.com/office/drawing/2014/main" id="{0A514FAD-E48A-288D-FEF7-2AA8068D4A2B}"/>
                  </a:ext>
                </a:extLst>
              </p:cNvPr>
              <p:cNvSpPr/>
              <p:nvPr/>
            </p:nvSpPr>
            <p:spPr>
              <a:xfrm>
                <a:off x="5142377" y="3556191"/>
                <a:ext cx="236304" cy="263219"/>
              </a:xfrm>
              <a:custGeom>
                <a:avLst/>
                <a:gdLst>
                  <a:gd name="connsiteX0" fmla="*/ 235678 w 236304"/>
                  <a:gd name="connsiteY0" fmla="*/ 43513 h 263219"/>
                  <a:gd name="connsiteX1" fmla="*/ 222804 w 236304"/>
                  <a:gd name="connsiteY1" fmla="*/ 7901 h 263219"/>
                  <a:gd name="connsiteX2" fmla="*/ 214137 w 236304"/>
                  <a:gd name="connsiteY2" fmla="*/ 0 h 263219"/>
                  <a:gd name="connsiteX3" fmla="*/ 221112 w 236304"/>
                  <a:gd name="connsiteY3" fmla="*/ 17886 h 263219"/>
                  <a:gd name="connsiteX4" fmla="*/ 221203 w 236304"/>
                  <a:gd name="connsiteY4" fmla="*/ 44635 h 263219"/>
                  <a:gd name="connsiteX5" fmla="*/ 209678 w 236304"/>
                  <a:gd name="connsiteY5" fmla="*/ 58010 h 263219"/>
                  <a:gd name="connsiteX6" fmla="*/ 198015 w 236304"/>
                  <a:gd name="connsiteY6" fmla="*/ 41360 h 263219"/>
                  <a:gd name="connsiteX7" fmla="*/ 182534 w 236304"/>
                  <a:gd name="connsiteY7" fmla="*/ 83545 h 263219"/>
                  <a:gd name="connsiteX8" fmla="*/ 159163 w 236304"/>
                  <a:gd name="connsiteY8" fmla="*/ 98683 h 263219"/>
                  <a:gd name="connsiteX9" fmla="*/ 156784 w 236304"/>
                  <a:gd name="connsiteY9" fmla="*/ 95294 h 263219"/>
                  <a:gd name="connsiteX10" fmla="*/ 140754 w 236304"/>
                  <a:gd name="connsiteY10" fmla="*/ 118859 h 263219"/>
                  <a:gd name="connsiteX11" fmla="*/ 116698 w 236304"/>
                  <a:gd name="connsiteY11" fmla="*/ 142700 h 263219"/>
                  <a:gd name="connsiteX12" fmla="*/ 91703 w 236304"/>
                  <a:gd name="connsiteY12" fmla="*/ 148563 h 263219"/>
                  <a:gd name="connsiteX13" fmla="*/ 88387 w 236304"/>
                  <a:gd name="connsiteY13" fmla="*/ 146204 h 263219"/>
                  <a:gd name="connsiteX14" fmla="*/ 87678 w 236304"/>
                  <a:gd name="connsiteY14" fmla="*/ 148884 h 263219"/>
                  <a:gd name="connsiteX15" fmla="*/ 68538 w 236304"/>
                  <a:gd name="connsiteY15" fmla="*/ 183442 h 263219"/>
                  <a:gd name="connsiteX16" fmla="*/ 41623 w 236304"/>
                  <a:gd name="connsiteY16" fmla="*/ 171212 h 263219"/>
                  <a:gd name="connsiteX17" fmla="*/ 41097 w 236304"/>
                  <a:gd name="connsiteY17" fmla="*/ 168923 h 263219"/>
                  <a:gd name="connsiteX18" fmla="*/ 33573 w 236304"/>
                  <a:gd name="connsiteY18" fmla="*/ 177946 h 263219"/>
                  <a:gd name="connsiteX19" fmla="*/ 26118 w 236304"/>
                  <a:gd name="connsiteY19" fmla="*/ 175312 h 263219"/>
                  <a:gd name="connsiteX20" fmla="*/ 26118 w 236304"/>
                  <a:gd name="connsiteY20" fmla="*/ 177373 h 263219"/>
                  <a:gd name="connsiteX21" fmla="*/ 25478 w 236304"/>
                  <a:gd name="connsiteY21" fmla="*/ 192122 h 263219"/>
                  <a:gd name="connsiteX22" fmla="*/ 20904 w 236304"/>
                  <a:gd name="connsiteY22" fmla="*/ 201626 h 263219"/>
                  <a:gd name="connsiteX23" fmla="*/ 13266 w 236304"/>
                  <a:gd name="connsiteY23" fmla="*/ 186259 h 263219"/>
                  <a:gd name="connsiteX24" fmla="*/ 13198 w 236304"/>
                  <a:gd name="connsiteY24" fmla="*/ 186442 h 263219"/>
                  <a:gd name="connsiteX25" fmla="*/ 6201 w 236304"/>
                  <a:gd name="connsiteY25" fmla="*/ 199061 h 263219"/>
                  <a:gd name="connsiteX26" fmla="*/ 529 w 236304"/>
                  <a:gd name="connsiteY26" fmla="*/ 238223 h 263219"/>
                  <a:gd name="connsiteX27" fmla="*/ 2587 w 236304"/>
                  <a:gd name="connsiteY27" fmla="*/ 258422 h 263219"/>
                  <a:gd name="connsiteX28" fmla="*/ 15782 w 236304"/>
                  <a:gd name="connsiteY28" fmla="*/ 261056 h 263219"/>
                  <a:gd name="connsiteX29" fmla="*/ 36455 w 236304"/>
                  <a:gd name="connsiteY29" fmla="*/ 240490 h 263219"/>
                  <a:gd name="connsiteX30" fmla="*/ 59254 w 236304"/>
                  <a:gd name="connsiteY30" fmla="*/ 212504 h 263219"/>
                  <a:gd name="connsiteX31" fmla="*/ 88639 w 236304"/>
                  <a:gd name="connsiteY31" fmla="*/ 197183 h 263219"/>
                  <a:gd name="connsiteX32" fmla="*/ 122460 w 236304"/>
                  <a:gd name="connsiteY32" fmla="*/ 181930 h 263219"/>
                  <a:gd name="connsiteX33" fmla="*/ 148849 w 236304"/>
                  <a:gd name="connsiteY33" fmla="*/ 152571 h 263219"/>
                  <a:gd name="connsiteX34" fmla="*/ 166846 w 236304"/>
                  <a:gd name="connsiteY34" fmla="*/ 125822 h 263219"/>
                  <a:gd name="connsiteX35" fmla="*/ 194882 w 236304"/>
                  <a:gd name="connsiteY35" fmla="*/ 106974 h 263219"/>
                  <a:gd name="connsiteX36" fmla="*/ 224976 w 236304"/>
                  <a:gd name="connsiteY36" fmla="*/ 82812 h 263219"/>
                  <a:gd name="connsiteX37" fmla="*/ 235495 w 236304"/>
                  <a:gd name="connsiteY37" fmla="*/ 63209 h 263219"/>
                  <a:gd name="connsiteX38" fmla="*/ 235724 w 236304"/>
                  <a:gd name="connsiteY38" fmla="*/ 43536 h 2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304" h="263219">
                    <a:moveTo>
                      <a:pt x="235678" y="43513"/>
                    </a:moveTo>
                    <a:cubicBezTo>
                      <a:pt x="234443" y="30780"/>
                      <a:pt x="231493" y="17749"/>
                      <a:pt x="222804" y="7901"/>
                    </a:cubicBezTo>
                    <a:cubicBezTo>
                      <a:pt x="220197" y="4947"/>
                      <a:pt x="217041" y="2588"/>
                      <a:pt x="214137" y="0"/>
                    </a:cubicBezTo>
                    <a:cubicBezTo>
                      <a:pt x="217476" y="5405"/>
                      <a:pt x="219877" y="11497"/>
                      <a:pt x="221112" y="17886"/>
                    </a:cubicBezTo>
                    <a:cubicBezTo>
                      <a:pt x="222758" y="26406"/>
                      <a:pt x="223604" y="36162"/>
                      <a:pt x="221203" y="44635"/>
                    </a:cubicBezTo>
                    <a:cubicBezTo>
                      <a:pt x="219648" y="50086"/>
                      <a:pt x="215966" y="56979"/>
                      <a:pt x="209678" y="58010"/>
                    </a:cubicBezTo>
                    <a:cubicBezTo>
                      <a:pt x="201468" y="59338"/>
                      <a:pt x="199021" y="48460"/>
                      <a:pt x="198015" y="41360"/>
                    </a:cubicBezTo>
                    <a:cubicBezTo>
                      <a:pt x="195660" y="56178"/>
                      <a:pt x="190515" y="71247"/>
                      <a:pt x="182534" y="83545"/>
                    </a:cubicBezTo>
                    <a:cubicBezTo>
                      <a:pt x="178760" y="89362"/>
                      <a:pt x="167944" y="106241"/>
                      <a:pt x="159163" y="98683"/>
                    </a:cubicBezTo>
                    <a:cubicBezTo>
                      <a:pt x="158065" y="97744"/>
                      <a:pt x="157310" y="96599"/>
                      <a:pt x="156784" y="95294"/>
                    </a:cubicBezTo>
                    <a:cubicBezTo>
                      <a:pt x="152874" y="103996"/>
                      <a:pt x="146997" y="111760"/>
                      <a:pt x="140754" y="118859"/>
                    </a:cubicBezTo>
                    <a:cubicBezTo>
                      <a:pt x="133368" y="127264"/>
                      <a:pt x="125433" y="135692"/>
                      <a:pt x="116698" y="142700"/>
                    </a:cubicBezTo>
                    <a:cubicBezTo>
                      <a:pt x="110180" y="147922"/>
                      <a:pt x="99912" y="153487"/>
                      <a:pt x="91703" y="148563"/>
                    </a:cubicBezTo>
                    <a:cubicBezTo>
                      <a:pt x="90560" y="147853"/>
                      <a:pt x="89462" y="147051"/>
                      <a:pt x="88387" y="146204"/>
                    </a:cubicBezTo>
                    <a:cubicBezTo>
                      <a:pt x="88159" y="147074"/>
                      <a:pt x="87930" y="147990"/>
                      <a:pt x="87678" y="148884"/>
                    </a:cubicBezTo>
                    <a:cubicBezTo>
                      <a:pt x="84134" y="161365"/>
                      <a:pt x="78623" y="174808"/>
                      <a:pt x="68538" y="183442"/>
                    </a:cubicBezTo>
                    <a:cubicBezTo>
                      <a:pt x="56990" y="193290"/>
                      <a:pt x="45076" y="183808"/>
                      <a:pt x="41623" y="171212"/>
                    </a:cubicBezTo>
                    <a:cubicBezTo>
                      <a:pt x="41417" y="170457"/>
                      <a:pt x="41257" y="169701"/>
                      <a:pt x="41097" y="168923"/>
                    </a:cubicBezTo>
                    <a:cubicBezTo>
                      <a:pt x="39427" y="172907"/>
                      <a:pt x="37072" y="176572"/>
                      <a:pt x="33573" y="177946"/>
                    </a:cubicBezTo>
                    <a:cubicBezTo>
                      <a:pt x="29800" y="179434"/>
                      <a:pt x="27490" y="177968"/>
                      <a:pt x="26118" y="175312"/>
                    </a:cubicBezTo>
                    <a:cubicBezTo>
                      <a:pt x="26118" y="175999"/>
                      <a:pt x="26118" y="176686"/>
                      <a:pt x="26118" y="177373"/>
                    </a:cubicBezTo>
                    <a:cubicBezTo>
                      <a:pt x="26141" y="182274"/>
                      <a:pt x="26210" y="187267"/>
                      <a:pt x="25478" y="192122"/>
                    </a:cubicBezTo>
                    <a:cubicBezTo>
                      <a:pt x="24975" y="195259"/>
                      <a:pt x="24266" y="200114"/>
                      <a:pt x="20904" y="201626"/>
                    </a:cubicBezTo>
                    <a:cubicBezTo>
                      <a:pt x="15393" y="204122"/>
                      <a:pt x="13655" y="195397"/>
                      <a:pt x="13266" y="186259"/>
                    </a:cubicBezTo>
                    <a:cubicBezTo>
                      <a:pt x="13244" y="186328"/>
                      <a:pt x="13221" y="186396"/>
                      <a:pt x="13198" y="186442"/>
                    </a:cubicBezTo>
                    <a:cubicBezTo>
                      <a:pt x="11963" y="189373"/>
                      <a:pt x="9425" y="195832"/>
                      <a:pt x="6201" y="199061"/>
                    </a:cubicBezTo>
                    <a:cubicBezTo>
                      <a:pt x="5171" y="212367"/>
                      <a:pt x="2770" y="224963"/>
                      <a:pt x="529" y="238223"/>
                    </a:cubicBezTo>
                    <a:cubicBezTo>
                      <a:pt x="-546" y="244658"/>
                      <a:pt x="-43" y="253613"/>
                      <a:pt x="2587" y="258422"/>
                    </a:cubicBezTo>
                    <a:cubicBezTo>
                      <a:pt x="4508" y="262590"/>
                      <a:pt x="8259" y="265361"/>
                      <a:pt x="15782" y="261056"/>
                    </a:cubicBezTo>
                    <a:cubicBezTo>
                      <a:pt x="24151" y="256223"/>
                      <a:pt x="33390" y="245345"/>
                      <a:pt x="36455" y="240490"/>
                    </a:cubicBezTo>
                    <a:cubicBezTo>
                      <a:pt x="42995" y="230161"/>
                      <a:pt x="49306" y="219947"/>
                      <a:pt x="59254" y="212504"/>
                    </a:cubicBezTo>
                    <a:cubicBezTo>
                      <a:pt x="68195" y="205817"/>
                      <a:pt x="78325" y="201282"/>
                      <a:pt x="88639" y="197183"/>
                    </a:cubicBezTo>
                    <a:cubicBezTo>
                      <a:pt x="100004" y="192672"/>
                      <a:pt x="112261" y="188801"/>
                      <a:pt x="122460" y="181930"/>
                    </a:cubicBezTo>
                    <a:cubicBezTo>
                      <a:pt x="133528" y="174464"/>
                      <a:pt x="142172" y="164090"/>
                      <a:pt x="148849" y="152571"/>
                    </a:cubicBezTo>
                    <a:cubicBezTo>
                      <a:pt x="154246" y="143272"/>
                      <a:pt x="159185" y="133562"/>
                      <a:pt x="166846" y="125822"/>
                    </a:cubicBezTo>
                    <a:cubicBezTo>
                      <a:pt x="174987" y="117623"/>
                      <a:pt x="185141" y="112882"/>
                      <a:pt x="194882" y="106974"/>
                    </a:cubicBezTo>
                    <a:cubicBezTo>
                      <a:pt x="205813" y="100309"/>
                      <a:pt x="216721" y="92775"/>
                      <a:pt x="224976" y="82812"/>
                    </a:cubicBezTo>
                    <a:cubicBezTo>
                      <a:pt x="229687" y="77133"/>
                      <a:pt x="234123" y="70629"/>
                      <a:pt x="235495" y="63209"/>
                    </a:cubicBezTo>
                    <a:cubicBezTo>
                      <a:pt x="236707" y="56659"/>
                      <a:pt x="236364" y="50109"/>
                      <a:pt x="235724" y="435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21" name="Graphic 3">
                <a:extLst>
                  <a:ext uri="{FF2B5EF4-FFF2-40B4-BE49-F238E27FC236}">
                    <a16:creationId xmlns:a16="http://schemas.microsoft.com/office/drawing/2014/main" id="{D2E367E3-25D5-380B-C95D-F0B184787781}"/>
                  </a:ext>
                </a:extLst>
              </p:cNvPr>
              <p:cNvGrpSpPr/>
              <p:nvPr/>
            </p:nvGrpSpPr>
            <p:grpSpPr>
              <a:xfrm>
                <a:off x="5154081" y="3560226"/>
                <a:ext cx="210837" cy="224856"/>
                <a:chOff x="4253818" y="3560226"/>
                <a:chExt cx="210837" cy="224856"/>
              </a:xfrm>
              <a:solidFill>
                <a:srgbClr val="830051"/>
              </a:solidFill>
            </p:grpSpPr>
            <p:sp>
              <p:nvSpPr>
                <p:cNvPr id="1913" name="Freeform: Shape 2018">
                  <a:extLst>
                    <a:ext uri="{FF2B5EF4-FFF2-40B4-BE49-F238E27FC236}">
                      <a16:creationId xmlns:a16="http://schemas.microsoft.com/office/drawing/2014/main" id="{9183E996-BCEE-B451-9E50-99BF0393AB08}"/>
                    </a:ext>
                  </a:extLst>
                </p:cNvPr>
                <p:cNvSpPr/>
                <p:nvPr/>
              </p:nvSpPr>
              <p:spPr>
                <a:xfrm>
                  <a:off x="4447131" y="3586573"/>
                  <a:ext cx="17524" cy="43918"/>
                </a:xfrm>
                <a:custGeom>
                  <a:avLst/>
                  <a:gdLst>
                    <a:gd name="connsiteX0" fmla="*/ 16072 w 17524"/>
                    <a:gd name="connsiteY0" fmla="*/ 283 h 43918"/>
                    <a:gd name="connsiteX1" fmla="*/ 15227 w 17524"/>
                    <a:gd name="connsiteY1" fmla="*/ 627 h 43918"/>
                    <a:gd name="connsiteX2" fmla="*/ 111 w 17524"/>
                    <a:gd name="connsiteY2" fmla="*/ 43201 h 43918"/>
                    <a:gd name="connsiteX3" fmla="*/ 637 w 17524"/>
                    <a:gd name="connsiteY3" fmla="*/ 43842 h 43918"/>
                    <a:gd name="connsiteX4" fmla="*/ 16050 w 17524"/>
                    <a:gd name="connsiteY4" fmla="*/ 306 h 4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 h="43918">
                      <a:moveTo>
                        <a:pt x="16072" y="283"/>
                      </a:moveTo>
                      <a:cubicBezTo>
                        <a:pt x="15867" y="-290"/>
                        <a:pt x="15112" y="100"/>
                        <a:pt x="15227" y="627"/>
                      </a:cubicBezTo>
                      <a:cubicBezTo>
                        <a:pt x="18771" y="16727"/>
                        <a:pt x="10012" y="31384"/>
                        <a:pt x="111" y="43201"/>
                      </a:cubicBezTo>
                      <a:cubicBezTo>
                        <a:pt x="-209" y="43590"/>
                        <a:pt x="225" y="44117"/>
                        <a:pt x="637" y="43842"/>
                      </a:cubicBezTo>
                      <a:cubicBezTo>
                        <a:pt x="12665" y="34933"/>
                        <a:pt x="21058" y="14894"/>
                        <a:pt x="16050" y="30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4" name="Freeform: Shape 2019">
                  <a:extLst>
                    <a:ext uri="{FF2B5EF4-FFF2-40B4-BE49-F238E27FC236}">
                      <a16:creationId xmlns:a16="http://schemas.microsoft.com/office/drawing/2014/main" id="{FC0FDBF7-C279-9CCA-A68E-E351FEC1A888}"/>
                    </a:ext>
                  </a:extLst>
                </p:cNvPr>
                <p:cNvSpPr/>
                <p:nvPr/>
              </p:nvSpPr>
              <p:spPr>
                <a:xfrm>
                  <a:off x="4418672" y="3560226"/>
                  <a:ext cx="23793" cy="87965"/>
                </a:xfrm>
                <a:custGeom>
                  <a:avLst/>
                  <a:gdLst>
                    <a:gd name="connsiteX0" fmla="*/ 23332 w 23793"/>
                    <a:gd name="connsiteY0" fmla="*/ 18294 h 87965"/>
                    <a:gd name="connsiteX1" fmla="*/ 16724 w 23793"/>
                    <a:gd name="connsiteY1" fmla="*/ 87 h 87965"/>
                    <a:gd name="connsiteX2" fmla="*/ 16220 w 23793"/>
                    <a:gd name="connsiteY2" fmla="*/ 545 h 87965"/>
                    <a:gd name="connsiteX3" fmla="*/ 21846 w 23793"/>
                    <a:gd name="connsiteY3" fmla="*/ 22004 h 87965"/>
                    <a:gd name="connsiteX4" fmla="*/ 19125 w 23793"/>
                    <a:gd name="connsiteY4" fmla="*/ 46326 h 87965"/>
                    <a:gd name="connsiteX5" fmla="*/ 11830 w 23793"/>
                    <a:gd name="connsiteY5" fmla="*/ 67830 h 87965"/>
                    <a:gd name="connsiteX6" fmla="*/ 99 w 23793"/>
                    <a:gd name="connsiteY6" fmla="*/ 87091 h 87965"/>
                    <a:gd name="connsiteX7" fmla="*/ 1105 w 23793"/>
                    <a:gd name="connsiteY7" fmla="*/ 87755 h 87965"/>
                    <a:gd name="connsiteX8" fmla="*/ 21892 w 23793"/>
                    <a:gd name="connsiteY8" fmla="*/ 43280 h 87965"/>
                    <a:gd name="connsiteX9" fmla="*/ 23355 w 23793"/>
                    <a:gd name="connsiteY9" fmla="*/ 18317 h 8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3" h="87965">
                      <a:moveTo>
                        <a:pt x="23332" y="18294"/>
                      </a:moveTo>
                      <a:cubicBezTo>
                        <a:pt x="22600" y="11721"/>
                        <a:pt x="21457" y="4988"/>
                        <a:pt x="16724" y="87"/>
                      </a:cubicBezTo>
                      <a:cubicBezTo>
                        <a:pt x="16449" y="-188"/>
                        <a:pt x="15992" y="247"/>
                        <a:pt x="16220" y="545"/>
                      </a:cubicBezTo>
                      <a:cubicBezTo>
                        <a:pt x="20725" y="6752"/>
                        <a:pt x="21297" y="14538"/>
                        <a:pt x="21846" y="22004"/>
                      </a:cubicBezTo>
                      <a:cubicBezTo>
                        <a:pt x="22441" y="30203"/>
                        <a:pt x="21091" y="38356"/>
                        <a:pt x="19125" y="46326"/>
                      </a:cubicBezTo>
                      <a:cubicBezTo>
                        <a:pt x="17318" y="53677"/>
                        <a:pt x="15077" y="60983"/>
                        <a:pt x="11830" y="67830"/>
                      </a:cubicBezTo>
                      <a:cubicBezTo>
                        <a:pt x="8560" y="74678"/>
                        <a:pt x="4215" y="80747"/>
                        <a:pt x="99" y="87091"/>
                      </a:cubicBezTo>
                      <a:cubicBezTo>
                        <a:pt x="-313" y="87732"/>
                        <a:pt x="670" y="88282"/>
                        <a:pt x="1105" y="87755"/>
                      </a:cubicBezTo>
                      <a:cubicBezTo>
                        <a:pt x="11967" y="74586"/>
                        <a:pt x="18096" y="59792"/>
                        <a:pt x="21892" y="43280"/>
                      </a:cubicBezTo>
                      <a:cubicBezTo>
                        <a:pt x="23790" y="35035"/>
                        <a:pt x="24247" y="26722"/>
                        <a:pt x="23355" y="1831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5" name="Freeform: Shape 2020">
                  <a:extLst>
                    <a:ext uri="{FF2B5EF4-FFF2-40B4-BE49-F238E27FC236}">
                      <a16:creationId xmlns:a16="http://schemas.microsoft.com/office/drawing/2014/main" id="{272819C0-247C-16C3-74C3-16C227DDFF12}"/>
                    </a:ext>
                  </a:extLst>
                </p:cNvPr>
                <p:cNvSpPr/>
                <p:nvPr/>
              </p:nvSpPr>
              <p:spPr>
                <a:xfrm>
                  <a:off x="4360917" y="3603480"/>
                  <a:ext cx="58642" cy="100178"/>
                </a:xfrm>
                <a:custGeom>
                  <a:avLst/>
                  <a:gdLst>
                    <a:gd name="connsiteX0" fmla="*/ 58517 w 58642"/>
                    <a:gd name="connsiteY0" fmla="*/ 369 h 100178"/>
                    <a:gd name="connsiteX1" fmla="*/ 57672 w 58642"/>
                    <a:gd name="connsiteY1" fmla="*/ 369 h 100178"/>
                    <a:gd name="connsiteX2" fmla="*/ 50537 w 58642"/>
                    <a:gd name="connsiteY2" fmla="*/ 27691 h 100178"/>
                    <a:gd name="connsiteX3" fmla="*/ 35993 w 58642"/>
                    <a:gd name="connsiteY3" fmla="*/ 51967 h 100178"/>
                    <a:gd name="connsiteX4" fmla="*/ 18248 w 58642"/>
                    <a:gd name="connsiteY4" fmla="*/ 75395 h 100178"/>
                    <a:gd name="connsiteX5" fmla="*/ 91 w 58642"/>
                    <a:gd name="connsiteY5" fmla="*/ 99602 h 100178"/>
                    <a:gd name="connsiteX6" fmla="*/ 616 w 58642"/>
                    <a:gd name="connsiteY6" fmla="*/ 100060 h 100178"/>
                    <a:gd name="connsiteX7" fmla="*/ 21037 w 58642"/>
                    <a:gd name="connsiteY7" fmla="*/ 75533 h 100178"/>
                    <a:gd name="connsiteX8" fmla="*/ 39469 w 58642"/>
                    <a:gd name="connsiteY8" fmla="*/ 50753 h 100178"/>
                    <a:gd name="connsiteX9" fmla="*/ 58517 w 58642"/>
                    <a:gd name="connsiteY9" fmla="*/ 392 h 10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42" h="100178">
                      <a:moveTo>
                        <a:pt x="58517" y="369"/>
                      </a:moveTo>
                      <a:cubicBezTo>
                        <a:pt x="58472" y="-134"/>
                        <a:pt x="57717" y="-112"/>
                        <a:pt x="57672" y="369"/>
                      </a:cubicBezTo>
                      <a:cubicBezTo>
                        <a:pt x="56688" y="9919"/>
                        <a:pt x="54516" y="18942"/>
                        <a:pt x="50537" y="27691"/>
                      </a:cubicBezTo>
                      <a:cubicBezTo>
                        <a:pt x="46626" y="36256"/>
                        <a:pt x="41275" y="44180"/>
                        <a:pt x="35993" y="51967"/>
                      </a:cubicBezTo>
                      <a:cubicBezTo>
                        <a:pt x="30482" y="60051"/>
                        <a:pt x="24102" y="67540"/>
                        <a:pt x="18248" y="75395"/>
                      </a:cubicBezTo>
                      <a:cubicBezTo>
                        <a:pt x="12210" y="83502"/>
                        <a:pt x="6471" y="91747"/>
                        <a:pt x="91" y="99602"/>
                      </a:cubicBezTo>
                      <a:cubicBezTo>
                        <a:pt x="-207" y="99991"/>
                        <a:pt x="296" y="100381"/>
                        <a:pt x="616" y="100060"/>
                      </a:cubicBezTo>
                      <a:cubicBezTo>
                        <a:pt x="8071" y="92479"/>
                        <a:pt x="14703" y="84052"/>
                        <a:pt x="21037" y="75533"/>
                      </a:cubicBezTo>
                      <a:cubicBezTo>
                        <a:pt x="27189" y="67288"/>
                        <a:pt x="33752" y="59318"/>
                        <a:pt x="39469" y="50753"/>
                      </a:cubicBezTo>
                      <a:cubicBezTo>
                        <a:pt x="49371" y="35890"/>
                        <a:pt x="59913" y="19011"/>
                        <a:pt x="58517" y="39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6" name="Freeform: Shape 2021">
                  <a:extLst>
                    <a:ext uri="{FF2B5EF4-FFF2-40B4-BE49-F238E27FC236}">
                      <a16:creationId xmlns:a16="http://schemas.microsoft.com/office/drawing/2014/main" id="{75B30F98-DB02-0B15-5729-543A36C9E895}"/>
                    </a:ext>
                  </a:extLst>
                </p:cNvPr>
                <p:cNvSpPr/>
                <p:nvPr/>
              </p:nvSpPr>
              <p:spPr>
                <a:xfrm>
                  <a:off x="4265671" y="3643298"/>
                  <a:ext cx="18916" cy="131649"/>
                </a:xfrm>
                <a:custGeom>
                  <a:avLst/>
                  <a:gdLst>
                    <a:gd name="connsiteX0" fmla="*/ 7867 w 18916"/>
                    <a:gd name="connsiteY0" fmla="*/ 33539 h 131649"/>
                    <a:gd name="connsiteX1" fmla="*/ 18866 w 18916"/>
                    <a:gd name="connsiteY1" fmla="*/ 1064 h 131649"/>
                    <a:gd name="connsiteX2" fmla="*/ 17540 w 18916"/>
                    <a:gd name="connsiteY2" fmla="*/ 469 h 131649"/>
                    <a:gd name="connsiteX3" fmla="*/ 6152 w 18916"/>
                    <a:gd name="connsiteY3" fmla="*/ 29554 h 131649"/>
                    <a:gd name="connsiteX4" fmla="*/ 1029 w 18916"/>
                    <a:gd name="connsiteY4" fmla="*/ 63586 h 131649"/>
                    <a:gd name="connsiteX5" fmla="*/ 6860 w 18916"/>
                    <a:gd name="connsiteY5" fmla="*/ 131283 h 131649"/>
                    <a:gd name="connsiteX6" fmla="*/ 7958 w 18916"/>
                    <a:gd name="connsiteY6" fmla="*/ 130848 h 131649"/>
                    <a:gd name="connsiteX7" fmla="*/ 3385 w 18916"/>
                    <a:gd name="connsiteY7" fmla="*/ 66769 h 131649"/>
                    <a:gd name="connsiteX8" fmla="*/ 7867 w 18916"/>
                    <a:gd name="connsiteY8" fmla="*/ 33539 h 13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6" h="131649">
                      <a:moveTo>
                        <a:pt x="7867" y="33539"/>
                      </a:moveTo>
                      <a:cubicBezTo>
                        <a:pt x="10176" y="22065"/>
                        <a:pt x="15024" y="11988"/>
                        <a:pt x="18866" y="1064"/>
                      </a:cubicBezTo>
                      <a:cubicBezTo>
                        <a:pt x="19186" y="102"/>
                        <a:pt x="17905" y="-447"/>
                        <a:pt x="17540" y="469"/>
                      </a:cubicBezTo>
                      <a:cubicBezTo>
                        <a:pt x="13652" y="10339"/>
                        <a:pt x="8644" y="19134"/>
                        <a:pt x="6152" y="29554"/>
                      </a:cubicBezTo>
                      <a:cubicBezTo>
                        <a:pt x="3453" y="40753"/>
                        <a:pt x="2013" y="52135"/>
                        <a:pt x="1029" y="63586"/>
                      </a:cubicBezTo>
                      <a:cubicBezTo>
                        <a:pt x="-846" y="85777"/>
                        <a:pt x="-823" y="110099"/>
                        <a:pt x="6860" y="131283"/>
                      </a:cubicBezTo>
                      <a:cubicBezTo>
                        <a:pt x="7112" y="132016"/>
                        <a:pt x="8095" y="131535"/>
                        <a:pt x="7958" y="130848"/>
                      </a:cubicBezTo>
                      <a:cubicBezTo>
                        <a:pt x="3339" y="109458"/>
                        <a:pt x="1761" y="88594"/>
                        <a:pt x="3385" y="66769"/>
                      </a:cubicBezTo>
                      <a:cubicBezTo>
                        <a:pt x="4208" y="55593"/>
                        <a:pt x="5625" y="44486"/>
                        <a:pt x="7867" y="335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7" name="Freeform: Shape 2022">
                  <a:extLst>
                    <a:ext uri="{FF2B5EF4-FFF2-40B4-BE49-F238E27FC236}">
                      <a16:creationId xmlns:a16="http://schemas.microsoft.com/office/drawing/2014/main" id="{ADB85028-FDE3-C125-FCF7-818310C98372}"/>
                    </a:ext>
                  </a:extLst>
                </p:cNvPr>
                <p:cNvSpPr/>
                <p:nvPr/>
              </p:nvSpPr>
              <p:spPr>
                <a:xfrm>
                  <a:off x="4281804" y="3674287"/>
                  <a:ext cx="10023" cy="70393"/>
                </a:xfrm>
                <a:custGeom>
                  <a:avLst/>
                  <a:gdLst>
                    <a:gd name="connsiteX0" fmla="*/ 9320 w 10023"/>
                    <a:gd name="connsiteY0" fmla="*/ 213 h 70393"/>
                    <a:gd name="connsiteX1" fmla="*/ 1453 w 10023"/>
                    <a:gd name="connsiteY1" fmla="*/ 70177 h 70393"/>
                    <a:gd name="connsiteX2" fmla="*/ 1979 w 10023"/>
                    <a:gd name="connsiteY2" fmla="*/ 70086 h 70393"/>
                    <a:gd name="connsiteX3" fmla="*/ 9983 w 10023"/>
                    <a:gd name="connsiteY3" fmla="*/ 534 h 70393"/>
                    <a:gd name="connsiteX4" fmla="*/ 9320 w 10023"/>
                    <a:gd name="connsiteY4" fmla="*/ 213 h 7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70393">
                      <a:moveTo>
                        <a:pt x="9320" y="213"/>
                      </a:moveTo>
                      <a:cubicBezTo>
                        <a:pt x="-3212" y="21008"/>
                        <a:pt x="35" y="47138"/>
                        <a:pt x="1453" y="70177"/>
                      </a:cubicBezTo>
                      <a:cubicBezTo>
                        <a:pt x="1453" y="70521"/>
                        <a:pt x="1979" y="70429"/>
                        <a:pt x="1979" y="70086"/>
                      </a:cubicBezTo>
                      <a:cubicBezTo>
                        <a:pt x="2071" y="46268"/>
                        <a:pt x="470" y="22977"/>
                        <a:pt x="9983" y="534"/>
                      </a:cubicBezTo>
                      <a:cubicBezTo>
                        <a:pt x="10189" y="30"/>
                        <a:pt x="9548" y="-199"/>
                        <a:pt x="9320" y="2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8" name="Freeform: Shape 2023">
                  <a:extLst>
                    <a:ext uri="{FF2B5EF4-FFF2-40B4-BE49-F238E27FC236}">
                      <a16:creationId xmlns:a16="http://schemas.microsoft.com/office/drawing/2014/main" id="{E9F1C01C-F161-F6AE-0A86-DB819B208E59}"/>
                    </a:ext>
                  </a:extLst>
                </p:cNvPr>
                <p:cNvSpPr/>
                <p:nvPr/>
              </p:nvSpPr>
              <p:spPr>
                <a:xfrm>
                  <a:off x="4253818" y="3697573"/>
                  <a:ext cx="6580" cy="87509"/>
                </a:xfrm>
                <a:custGeom>
                  <a:avLst/>
                  <a:gdLst>
                    <a:gd name="connsiteX0" fmla="*/ 5931 w 6580"/>
                    <a:gd name="connsiteY0" fmla="*/ 287 h 87509"/>
                    <a:gd name="connsiteX1" fmla="*/ 1220 w 6580"/>
                    <a:gd name="connsiteY1" fmla="*/ 41441 h 87509"/>
                    <a:gd name="connsiteX2" fmla="*/ 1265 w 6580"/>
                    <a:gd name="connsiteY2" fmla="*/ 63061 h 87509"/>
                    <a:gd name="connsiteX3" fmla="*/ 8 w 6580"/>
                    <a:gd name="connsiteY3" fmla="*/ 87268 h 87509"/>
                    <a:gd name="connsiteX4" fmla="*/ 419 w 6580"/>
                    <a:gd name="connsiteY4" fmla="*/ 87336 h 87509"/>
                    <a:gd name="connsiteX5" fmla="*/ 2660 w 6580"/>
                    <a:gd name="connsiteY5" fmla="*/ 68282 h 87509"/>
                    <a:gd name="connsiteX6" fmla="*/ 3003 w 6580"/>
                    <a:gd name="connsiteY6" fmla="*/ 46617 h 87509"/>
                    <a:gd name="connsiteX7" fmla="*/ 6571 w 6580"/>
                    <a:gd name="connsiteY7" fmla="*/ 356 h 87509"/>
                    <a:gd name="connsiteX8" fmla="*/ 5931 w 6580"/>
                    <a:gd name="connsiteY8" fmla="*/ 264 h 8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0" h="87509">
                      <a:moveTo>
                        <a:pt x="5931" y="287"/>
                      </a:moveTo>
                      <a:cubicBezTo>
                        <a:pt x="1608" y="13501"/>
                        <a:pt x="1288" y="27678"/>
                        <a:pt x="1220" y="41441"/>
                      </a:cubicBezTo>
                      <a:cubicBezTo>
                        <a:pt x="1174" y="48632"/>
                        <a:pt x="1288" y="55870"/>
                        <a:pt x="1265" y="63061"/>
                      </a:cubicBezTo>
                      <a:cubicBezTo>
                        <a:pt x="1265" y="70962"/>
                        <a:pt x="1745" y="79550"/>
                        <a:pt x="8" y="87268"/>
                      </a:cubicBezTo>
                      <a:cubicBezTo>
                        <a:pt x="-61" y="87565"/>
                        <a:pt x="351" y="87588"/>
                        <a:pt x="419" y="87336"/>
                      </a:cubicBezTo>
                      <a:cubicBezTo>
                        <a:pt x="2386" y="81221"/>
                        <a:pt x="2386" y="74672"/>
                        <a:pt x="2660" y="68282"/>
                      </a:cubicBezTo>
                      <a:cubicBezTo>
                        <a:pt x="2980" y="61068"/>
                        <a:pt x="2980" y="53831"/>
                        <a:pt x="3003" y="46617"/>
                      </a:cubicBezTo>
                      <a:cubicBezTo>
                        <a:pt x="3049" y="30975"/>
                        <a:pt x="3644" y="15746"/>
                        <a:pt x="6571" y="356"/>
                      </a:cubicBezTo>
                      <a:cubicBezTo>
                        <a:pt x="6662" y="-102"/>
                        <a:pt x="6045" y="-102"/>
                        <a:pt x="5931" y="2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9" name="Freeform: Shape 2024">
                  <a:extLst>
                    <a:ext uri="{FF2B5EF4-FFF2-40B4-BE49-F238E27FC236}">
                      <a16:creationId xmlns:a16="http://schemas.microsoft.com/office/drawing/2014/main" id="{9721DC21-800F-9832-B8FF-7F1ECA38F22A}"/>
                    </a:ext>
                  </a:extLst>
                </p:cNvPr>
                <p:cNvSpPr/>
                <p:nvPr/>
              </p:nvSpPr>
              <p:spPr>
                <a:xfrm>
                  <a:off x="4323122" y="3692445"/>
                  <a:ext cx="1691" cy="7140"/>
                </a:xfrm>
                <a:custGeom>
                  <a:avLst/>
                  <a:gdLst>
                    <a:gd name="connsiteX0" fmla="*/ 1023 w 1691"/>
                    <a:gd name="connsiteY0" fmla="*/ 239 h 7140"/>
                    <a:gd name="connsiteX1" fmla="*/ 131 w 1691"/>
                    <a:gd name="connsiteY1" fmla="*/ 6789 h 7140"/>
                    <a:gd name="connsiteX2" fmla="*/ 954 w 1691"/>
                    <a:gd name="connsiteY2" fmla="*/ 6789 h 7140"/>
                    <a:gd name="connsiteX3" fmla="*/ 1686 w 1691"/>
                    <a:gd name="connsiteY3" fmla="*/ 422 h 7140"/>
                    <a:gd name="connsiteX4" fmla="*/ 1023 w 1691"/>
                    <a:gd name="connsiteY4" fmla="*/ 239 h 7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 h="7140">
                      <a:moveTo>
                        <a:pt x="1023" y="239"/>
                      </a:moveTo>
                      <a:cubicBezTo>
                        <a:pt x="131" y="2323"/>
                        <a:pt x="-212" y="4522"/>
                        <a:pt x="131" y="6789"/>
                      </a:cubicBezTo>
                      <a:cubicBezTo>
                        <a:pt x="200" y="7247"/>
                        <a:pt x="863" y="7270"/>
                        <a:pt x="954" y="6789"/>
                      </a:cubicBezTo>
                      <a:cubicBezTo>
                        <a:pt x="1274" y="4682"/>
                        <a:pt x="1343" y="2506"/>
                        <a:pt x="1686" y="422"/>
                      </a:cubicBezTo>
                      <a:cubicBezTo>
                        <a:pt x="1754" y="-13"/>
                        <a:pt x="1183" y="-173"/>
                        <a:pt x="1023" y="2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0" name="Freeform: Shape 2025">
                  <a:extLst>
                    <a:ext uri="{FF2B5EF4-FFF2-40B4-BE49-F238E27FC236}">
                      <a16:creationId xmlns:a16="http://schemas.microsoft.com/office/drawing/2014/main" id="{9897DF4A-CDDB-1283-E3B3-89CB298A5FD3}"/>
                    </a:ext>
                  </a:extLst>
                </p:cNvPr>
                <p:cNvSpPr/>
                <p:nvPr/>
              </p:nvSpPr>
              <p:spPr>
                <a:xfrm>
                  <a:off x="4314844" y="3692283"/>
                  <a:ext cx="2188" cy="11797"/>
                </a:xfrm>
                <a:custGeom>
                  <a:avLst/>
                  <a:gdLst>
                    <a:gd name="connsiteX0" fmla="*/ 1846 w 2188"/>
                    <a:gd name="connsiteY0" fmla="*/ 126 h 11797"/>
                    <a:gd name="connsiteX1" fmla="*/ 497 w 2188"/>
                    <a:gd name="connsiteY1" fmla="*/ 11531 h 11797"/>
                    <a:gd name="connsiteX2" fmla="*/ 1320 w 2188"/>
                    <a:gd name="connsiteY2" fmla="*/ 11302 h 11797"/>
                    <a:gd name="connsiteX3" fmla="*/ 2189 w 2188"/>
                    <a:gd name="connsiteY3" fmla="*/ 149 h 11797"/>
                    <a:gd name="connsiteX4" fmla="*/ 1846 w 2188"/>
                    <a:gd name="connsiteY4" fmla="*/ 126 h 11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 h="11797">
                      <a:moveTo>
                        <a:pt x="1846" y="126"/>
                      </a:moveTo>
                      <a:cubicBezTo>
                        <a:pt x="565" y="3699"/>
                        <a:pt x="-738" y="7753"/>
                        <a:pt x="497" y="11531"/>
                      </a:cubicBezTo>
                      <a:cubicBezTo>
                        <a:pt x="656" y="12012"/>
                        <a:pt x="1342" y="11783"/>
                        <a:pt x="1320" y="11302"/>
                      </a:cubicBezTo>
                      <a:cubicBezTo>
                        <a:pt x="1251" y="7501"/>
                        <a:pt x="1914" y="3928"/>
                        <a:pt x="2189" y="149"/>
                      </a:cubicBezTo>
                      <a:cubicBezTo>
                        <a:pt x="2189" y="-34"/>
                        <a:pt x="1914" y="-57"/>
                        <a:pt x="1846" y="12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1" name="Freeform: Shape 2026">
                  <a:extLst>
                    <a:ext uri="{FF2B5EF4-FFF2-40B4-BE49-F238E27FC236}">
                      <a16:creationId xmlns:a16="http://schemas.microsoft.com/office/drawing/2014/main" id="{9175A743-D24B-4CC7-CF5E-B5A733D377E5}"/>
                    </a:ext>
                  </a:extLst>
                </p:cNvPr>
                <p:cNvSpPr/>
                <p:nvPr/>
              </p:nvSpPr>
              <p:spPr>
                <a:xfrm>
                  <a:off x="4306242" y="3692686"/>
                  <a:ext cx="2793" cy="18579"/>
                </a:xfrm>
                <a:custGeom>
                  <a:avLst/>
                  <a:gdLst>
                    <a:gd name="connsiteX0" fmla="*/ 2787 w 2793"/>
                    <a:gd name="connsiteY0" fmla="*/ 341 h 18579"/>
                    <a:gd name="connsiteX1" fmla="*/ 2261 w 2793"/>
                    <a:gd name="connsiteY1" fmla="*/ 181 h 18579"/>
                    <a:gd name="connsiteX2" fmla="*/ 1141 w 2793"/>
                    <a:gd name="connsiteY2" fmla="*/ 18296 h 18579"/>
                    <a:gd name="connsiteX3" fmla="*/ 2009 w 2793"/>
                    <a:gd name="connsiteY3" fmla="*/ 18090 h 18579"/>
                    <a:gd name="connsiteX4" fmla="*/ 2787 w 2793"/>
                    <a:gd name="connsiteY4" fmla="*/ 364 h 1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 h="18579">
                      <a:moveTo>
                        <a:pt x="2787" y="341"/>
                      </a:moveTo>
                      <a:cubicBezTo>
                        <a:pt x="2856" y="-2"/>
                        <a:pt x="2375" y="-139"/>
                        <a:pt x="2261" y="181"/>
                      </a:cubicBezTo>
                      <a:cubicBezTo>
                        <a:pt x="-49" y="5769"/>
                        <a:pt x="-872" y="12456"/>
                        <a:pt x="1141" y="18296"/>
                      </a:cubicBezTo>
                      <a:cubicBezTo>
                        <a:pt x="1301" y="18800"/>
                        <a:pt x="2078" y="18571"/>
                        <a:pt x="2009" y="18090"/>
                      </a:cubicBezTo>
                      <a:cubicBezTo>
                        <a:pt x="1118" y="11906"/>
                        <a:pt x="1461" y="6410"/>
                        <a:pt x="2787" y="3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22" name="Graphic 3">
                <a:extLst>
                  <a:ext uri="{FF2B5EF4-FFF2-40B4-BE49-F238E27FC236}">
                    <a16:creationId xmlns:a16="http://schemas.microsoft.com/office/drawing/2014/main" id="{A2DEA86C-6651-E405-D038-D3C928F377C2}"/>
                  </a:ext>
                </a:extLst>
              </p:cNvPr>
              <p:cNvGrpSpPr/>
              <p:nvPr/>
            </p:nvGrpSpPr>
            <p:grpSpPr>
              <a:xfrm>
                <a:off x="5458024" y="3484990"/>
                <a:ext cx="334315" cy="302261"/>
                <a:chOff x="4557761" y="3484990"/>
                <a:chExt cx="334315" cy="302261"/>
              </a:xfrm>
            </p:grpSpPr>
            <p:sp>
              <p:nvSpPr>
                <p:cNvPr id="1911" name="Freeform: Shape 2029">
                  <a:extLst>
                    <a:ext uri="{FF2B5EF4-FFF2-40B4-BE49-F238E27FC236}">
                      <a16:creationId xmlns:a16="http://schemas.microsoft.com/office/drawing/2014/main" id="{83B67128-074F-144A-F527-5C0316BBA8BF}"/>
                    </a:ext>
                  </a:extLst>
                </p:cNvPr>
                <p:cNvSpPr/>
                <p:nvPr/>
              </p:nvSpPr>
              <p:spPr>
                <a:xfrm>
                  <a:off x="4671094" y="3585664"/>
                  <a:ext cx="220982" cy="201587"/>
                </a:xfrm>
                <a:custGeom>
                  <a:avLst/>
                  <a:gdLst>
                    <a:gd name="connsiteX0" fmla="*/ 14819 w 220982"/>
                    <a:gd name="connsiteY0" fmla="*/ 106904 h 201587"/>
                    <a:gd name="connsiteX1" fmla="*/ 44203 w 220982"/>
                    <a:gd name="connsiteY1" fmla="*/ 130859 h 201587"/>
                    <a:gd name="connsiteX2" fmla="*/ 73543 w 220982"/>
                    <a:gd name="connsiteY2" fmla="*/ 154494 h 201587"/>
                    <a:gd name="connsiteX3" fmla="*/ 118204 w 220982"/>
                    <a:gd name="connsiteY3" fmla="*/ 159326 h 201587"/>
                    <a:gd name="connsiteX4" fmla="*/ 142398 w 220982"/>
                    <a:gd name="connsiteY4" fmla="*/ 170456 h 201587"/>
                    <a:gd name="connsiteX5" fmla="*/ 173223 w 220982"/>
                    <a:gd name="connsiteY5" fmla="*/ 198900 h 201587"/>
                    <a:gd name="connsiteX6" fmla="*/ 213196 w 220982"/>
                    <a:gd name="connsiteY6" fmla="*/ 173273 h 201587"/>
                    <a:gd name="connsiteX7" fmla="*/ 217655 w 220982"/>
                    <a:gd name="connsiteY7" fmla="*/ 161868 h 201587"/>
                    <a:gd name="connsiteX8" fmla="*/ 217198 w 220982"/>
                    <a:gd name="connsiteY8" fmla="*/ 105599 h 201587"/>
                    <a:gd name="connsiteX9" fmla="*/ 178506 w 220982"/>
                    <a:gd name="connsiteY9" fmla="*/ 35268 h 201587"/>
                    <a:gd name="connsiteX10" fmla="*/ 136521 w 220982"/>
                    <a:gd name="connsiteY10" fmla="*/ 9572 h 201587"/>
                    <a:gd name="connsiteX11" fmla="*/ 113996 w 220982"/>
                    <a:gd name="connsiteY11" fmla="*/ 3206 h 201587"/>
                    <a:gd name="connsiteX12" fmla="*/ 40636 w 220982"/>
                    <a:gd name="connsiteY12" fmla="*/ 10695 h 201587"/>
                    <a:gd name="connsiteX13" fmla="*/ 0 w 220982"/>
                    <a:gd name="connsiteY13" fmla="*/ 70582 h 201587"/>
                    <a:gd name="connsiteX14" fmla="*/ 14841 w 220982"/>
                    <a:gd name="connsiteY14" fmla="*/ 106927 h 20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982" h="201587">
                      <a:moveTo>
                        <a:pt x="14819" y="106904"/>
                      </a:moveTo>
                      <a:cubicBezTo>
                        <a:pt x="23554" y="116179"/>
                        <a:pt x="34370" y="122890"/>
                        <a:pt x="44203" y="130859"/>
                      </a:cubicBezTo>
                      <a:cubicBezTo>
                        <a:pt x="53808" y="138623"/>
                        <a:pt x="62040" y="149410"/>
                        <a:pt x="73543" y="154494"/>
                      </a:cubicBezTo>
                      <a:cubicBezTo>
                        <a:pt x="87309" y="160609"/>
                        <a:pt x="103614" y="157609"/>
                        <a:pt x="118204" y="159326"/>
                      </a:cubicBezTo>
                      <a:cubicBezTo>
                        <a:pt x="127396" y="160402"/>
                        <a:pt x="135560" y="164158"/>
                        <a:pt x="142398" y="170456"/>
                      </a:cubicBezTo>
                      <a:cubicBezTo>
                        <a:pt x="151636" y="178953"/>
                        <a:pt x="162018" y="192488"/>
                        <a:pt x="173223" y="198900"/>
                      </a:cubicBezTo>
                      <a:cubicBezTo>
                        <a:pt x="187058" y="206847"/>
                        <a:pt x="219073" y="196839"/>
                        <a:pt x="213196" y="173273"/>
                      </a:cubicBezTo>
                      <a:cubicBezTo>
                        <a:pt x="214202" y="170892"/>
                        <a:pt x="216169" y="166197"/>
                        <a:pt x="217655" y="161868"/>
                      </a:cubicBezTo>
                      <a:cubicBezTo>
                        <a:pt x="223624" y="144463"/>
                        <a:pt x="220354" y="123462"/>
                        <a:pt x="217198" y="105599"/>
                      </a:cubicBezTo>
                      <a:cubicBezTo>
                        <a:pt x="212647" y="79720"/>
                        <a:pt x="197074" y="53612"/>
                        <a:pt x="178506" y="35268"/>
                      </a:cubicBezTo>
                      <a:cubicBezTo>
                        <a:pt x="166683" y="23588"/>
                        <a:pt x="152139" y="15046"/>
                        <a:pt x="136521" y="9572"/>
                      </a:cubicBezTo>
                      <a:cubicBezTo>
                        <a:pt x="129134" y="6985"/>
                        <a:pt x="121588" y="4992"/>
                        <a:pt x="113996" y="3206"/>
                      </a:cubicBezTo>
                      <a:cubicBezTo>
                        <a:pt x="89184" y="-2680"/>
                        <a:pt x="63618" y="-619"/>
                        <a:pt x="40636" y="10695"/>
                      </a:cubicBezTo>
                      <a:cubicBezTo>
                        <a:pt x="18066" y="21825"/>
                        <a:pt x="5557" y="45185"/>
                        <a:pt x="0" y="70582"/>
                      </a:cubicBezTo>
                      <a:cubicBezTo>
                        <a:pt x="755" y="84346"/>
                        <a:pt x="5191" y="96713"/>
                        <a:pt x="14841" y="106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2" name="Freeform: Shape 2030">
                  <a:extLst>
                    <a:ext uri="{FF2B5EF4-FFF2-40B4-BE49-F238E27FC236}">
                      <a16:creationId xmlns:a16="http://schemas.microsoft.com/office/drawing/2014/main" id="{966577C4-F832-824F-AA7A-9E890B7C0068}"/>
                    </a:ext>
                  </a:extLst>
                </p:cNvPr>
                <p:cNvSpPr/>
                <p:nvPr/>
              </p:nvSpPr>
              <p:spPr>
                <a:xfrm>
                  <a:off x="4557761" y="3484990"/>
                  <a:ext cx="222831" cy="203503"/>
                </a:xfrm>
                <a:custGeom>
                  <a:avLst/>
                  <a:gdLst>
                    <a:gd name="connsiteX0" fmla="*/ 185777 w 222831"/>
                    <a:gd name="connsiteY0" fmla="*/ 203504 h 203503"/>
                    <a:gd name="connsiteX1" fmla="*/ 185777 w 222831"/>
                    <a:gd name="connsiteY1" fmla="*/ 203504 h 203503"/>
                    <a:gd name="connsiteX2" fmla="*/ 173703 w 222831"/>
                    <a:gd name="connsiteY2" fmla="*/ 200687 h 203503"/>
                    <a:gd name="connsiteX3" fmla="*/ 151956 w 222831"/>
                    <a:gd name="connsiteY3" fmla="*/ 181449 h 203503"/>
                    <a:gd name="connsiteX4" fmla="*/ 142718 w 222831"/>
                    <a:gd name="connsiteY4" fmla="*/ 172106 h 203503"/>
                    <a:gd name="connsiteX5" fmla="*/ 119049 w 222831"/>
                    <a:gd name="connsiteY5" fmla="*/ 161227 h 203503"/>
                    <a:gd name="connsiteX6" fmla="*/ 103797 w 222831"/>
                    <a:gd name="connsiteY6" fmla="*/ 160586 h 203503"/>
                    <a:gd name="connsiteX7" fmla="*/ 74091 w 222831"/>
                    <a:gd name="connsiteY7" fmla="*/ 156349 h 203503"/>
                    <a:gd name="connsiteX8" fmla="*/ 53716 w 222831"/>
                    <a:gd name="connsiteY8" fmla="*/ 140868 h 203503"/>
                    <a:gd name="connsiteX9" fmla="*/ 44569 w 222831"/>
                    <a:gd name="connsiteY9" fmla="*/ 132554 h 203503"/>
                    <a:gd name="connsiteX10" fmla="*/ 34827 w 222831"/>
                    <a:gd name="connsiteY10" fmla="*/ 125111 h 203503"/>
                    <a:gd name="connsiteX11" fmla="*/ 15092 w 222831"/>
                    <a:gd name="connsiteY11" fmla="*/ 108531 h 203503"/>
                    <a:gd name="connsiteX12" fmla="*/ 0 w 222831"/>
                    <a:gd name="connsiteY12" fmla="*/ 71568 h 203503"/>
                    <a:gd name="connsiteX13" fmla="*/ 0 w 222831"/>
                    <a:gd name="connsiteY13" fmla="*/ 71453 h 203503"/>
                    <a:gd name="connsiteX14" fmla="*/ 23 w 222831"/>
                    <a:gd name="connsiteY14" fmla="*/ 71338 h 203503"/>
                    <a:gd name="connsiteX15" fmla="*/ 41162 w 222831"/>
                    <a:gd name="connsiteY15" fmla="*/ 10787 h 203503"/>
                    <a:gd name="connsiteX16" fmla="*/ 88018 w 222831"/>
                    <a:gd name="connsiteY16" fmla="*/ 0 h 203503"/>
                    <a:gd name="connsiteX17" fmla="*/ 115162 w 222831"/>
                    <a:gd name="connsiteY17" fmla="*/ 3229 h 203503"/>
                    <a:gd name="connsiteX18" fmla="*/ 137778 w 222831"/>
                    <a:gd name="connsiteY18" fmla="*/ 9641 h 203503"/>
                    <a:gd name="connsiteX19" fmla="*/ 180106 w 222831"/>
                    <a:gd name="connsiteY19" fmla="*/ 35543 h 203503"/>
                    <a:gd name="connsiteX20" fmla="*/ 219073 w 222831"/>
                    <a:gd name="connsiteY20" fmla="*/ 106401 h 203503"/>
                    <a:gd name="connsiteX21" fmla="*/ 219462 w 222831"/>
                    <a:gd name="connsiteY21" fmla="*/ 163151 h 203503"/>
                    <a:gd name="connsiteX22" fmla="*/ 215117 w 222831"/>
                    <a:gd name="connsiteY22" fmla="*/ 174304 h 203503"/>
                    <a:gd name="connsiteX23" fmla="*/ 211504 w 222831"/>
                    <a:gd name="connsiteY23" fmla="*/ 192167 h 203503"/>
                    <a:gd name="connsiteX24" fmla="*/ 185755 w 222831"/>
                    <a:gd name="connsiteY24" fmla="*/ 203504 h 203503"/>
                    <a:gd name="connsiteX25" fmla="*/ 1898 w 222831"/>
                    <a:gd name="connsiteY25" fmla="*/ 71590 h 203503"/>
                    <a:gd name="connsiteX26" fmla="*/ 16465 w 222831"/>
                    <a:gd name="connsiteY26" fmla="*/ 107225 h 203503"/>
                    <a:gd name="connsiteX27" fmla="*/ 35948 w 222831"/>
                    <a:gd name="connsiteY27" fmla="*/ 123554 h 203503"/>
                    <a:gd name="connsiteX28" fmla="*/ 45758 w 222831"/>
                    <a:gd name="connsiteY28" fmla="*/ 131043 h 203503"/>
                    <a:gd name="connsiteX29" fmla="*/ 55020 w 222831"/>
                    <a:gd name="connsiteY29" fmla="*/ 139448 h 203503"/>
                    <a:gd name="connsiteX30" fmla="*/ 74869 w 222831"/>
                    <a:gd name="connsiteY30" fmla="*/ 154563 h 203503"/>
                    <a:gd name="connsiteX31" fmla="*/ 103819 w 222831"/>
                    <a:gd name="connsiteY31" fmla="*/ 158640 h 203503"/>
                    <a:gd name="connsiteX32" fmla="*/ 119278 w 222831"/>
                    <a:gd name="connsiteY32" fmla="*/ 159304 h 203503"/>
                    <a:gd name="connsiteX33" fmla="*/ 143998 w 222831"/>
                    <a:gd name="connsiteY33" fmla="*/ 170686 h 203503"/>
                    <a:gd name="connsiteX34" fmla="*/ 153328 w 222831"/>
                    <a:gd name="connsiteY34" fmla="*/ 180121 h 203503"/>
                    <a:gd name="connsiteX35" fmla="*/ 174618 w 222831"/>
                    <a:gd name="connsiteY35" fmla="*/ 199015 h 203503"/>
                    <a:gd name="connsiteX36" fmla="*/ 185755 w 222831"/>
                    <a:gd name="connsiteY36" fmla="*/ 201557 h 203503"/>
                    <a:gd name="connsiteX37" fmla="*/ 185755 w 222831"/>
                    <a:gd name="connsiteY37" fmla="*/ 201557 h 203503"/>
                    <a:gd name="connsiteX38" fmla="*/ 209995 w 222831"/>
                    <a:gd name="connsiteY38" fmla="*/ 190954 h 203503"/>
                    <a:gd name="connsiteX39" fmla="*/ 213173 w 222831"/>
                    <a:gd name="connsiteY39" fmla="*/ 174441 h 203503"/>
                    <a:gd name="connsiteX40" fmla="*/ 213105 w 222831"/>
                    <a:gd name="connsiteY40" fmla="*/ 174121 h 203503"/>
                    <a:gd name="connsiteX41" fmla="*/ 213219 w 222831"/>
                    <a:gd name="connsiteY41" fmla="*/ 173800 h 203503"/>
                    <a:gd name="connsiteX42" fmla="*/ 217632 w 222831"/>
                    <a:gd name="connsiteY42" fmla="*/ 162464 h 203503"/>
                    <a:gd name="connsiteX43" fmla="*/ 217152 w 222831"/>
                    <a:gd name="connsiteY43" fmla="*/ 106675 h 203503"/>
                    <a:gd name="connsiteX44" fmla="*/ 178734 w 222831"/>
                    <a:gd name="connsiteY44" fmla="*/ 36849 h 203503"/>
                    <a:gd name="connsiteX45" fmla="*/ 137115 w 222831"/>
                    <a:gd name="connsiteY45" fmla="*/ 11382 h 203503"/>
                    <a:gd name="connsiteX46" fmla="*/ 114682 w 222831"/>
                    <a:gd name="connsiteY46" fmla="*/ 5038 h 203503"/>
                    <a:gd name="connsiteX47" fmla="*/ 87972 w 222831"/>
                    <a:gd name="connsiteY47" fmla="*/ 1855 h 203503"/>
                    <a:gd name="connsiteX48" fmla="*/ 41962 w 222831"/>
                    <a:gd name="connsiteY48" fmla="*/ 12458 h 203503"/>
                    <a:gd name="connsiteX49" fmla="*/ 1875 w 222831"/>
                    <a:gd name="connsiteY49" fmla="*/ 71568 h 2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2831" h="203503">
                      <a:moveTo>
                        <a:pt x="185777" y="203504"/>
                      </a:moveTo>
                      <a:lnTo>
                        <a:pt x="185777" y="203504"/>
                      </a:lnTo>
                      <a:cubicBezTo>
                        <a:pt x="181090" y="203504"/>
                        <a:pt x="176905" y="202519"/>
                        <a:pt x="173703" y="200687"/>
                      </a:cubicBezTo>
                      <a:cubicBezTo>
                        <a:pt x="165997" y="196267"/>
                        <a:pt x="158862" y="188755"/>
                        <a:pt x="151956" y="181449"/>
                      </a:cubicBezTo>
                      <a:cubicBezTo>
                        <a:pt x="148709" y="178060"/>
                        <a:pt x="145667" y="174831"/>
                        <a:pt x="142718" y="172106"/>
                      </a:cubicBezTo>
                      <a:cubicBezTo>
                        <a:pt x="136017" y="165945"/>
                        <a:pt x="128059" y="162281"/>
                        <a:pt x="119049" y="161227"/>
                      </a:cubicBezTo>
                      <a:cubicBezTo>
                        <a:pt x="114133" y="160655"/>
                        <a:pt x="108873" y="160609"/>
                        <a:pt x="103797" y="160586"/>
                      </a:cubicBezTo>
                      <a:cubicBezTo>
                        <a:pt x="93758" y="160518"/>
                        <a:pt x="83376" y="160449"/>
                        <a:pt x="74091" y="156349"/>
                      </a:cubicBezTo>
                      <a:cubicBezTo>
                        <a:pt x="66225" y="152868"/>
                        <a:pt x="59868" y="146753"/>
                        <a:pt x="53716" y="140868"/>
                      </a:cubicBezTo>
                      <a:cubicBezTo>
                        <a:pt x="50766" y="138028"/>
                        <a:pt x="47702" y="135097"/>
                        <a:pt x="44569" y="132554"/>
                      </a:cubicBezTo>
                      <a:cubicBezTo>
                        <a:pt x="41391" y="130013"/>
                        <a:pt x="38052" y="127516"/>
                        <a:pt x="34827" y="125111"/>
                      </a:cubicBezTo>
                      <a:cubicBezTo>
                        <a:pt x="28058" y="120073"/>
                        <a:pt x="21061" y="114874"/>
                        <a:pt x="15092" y="108531"/>
                      </a:cubicBezTo>
                      <a:cubicBezTo>
                        <a:pt x="5877" y="98752"/>
                        <a:pt x="800" y="86339"/>
                        <a:pt x="0" y="71568"/>
                      </a:cubicBezTo>
                      <a:lnTo>
                        <a:pt x="0" y="71453"/>
                      </a:lnTo>
                      <a:cubicBezTo>
                        <a:pt x="0" y="71453"/>
                        <a:pt x="23" y="71338"/>
                        <a:pt x="23" y="71338"/>
                      </a:cubicBezTo>
                      <a:cubicBezTo>
                        <a:pt x="4528" y="50750"/>
                        <a:pt x="15298" y="23520"/>
                        <a:pt x="41162" y="10787"/>
                      </a:cubicBezTo>
                      <a:cubicBezTo>
                        <a:pt x="55683" y="3618"/>
                        <a:pt x="71462" y="0"/>
                        <a:pt x="88018" y="0"/>
                      </a:cubicBezTo>
                      <a:cubicBezTo>
                        <a:pt x="96982" y="0"/>
                        <a:pt x="106106" y="1076"/>
                        <a:pt x="115162" y="3229"/>
                      </a:cubicBezTo>
                      <a:cubicBezTo>
                        <a:pt x="124355" y="5405"/>
                        <a:pt x="131329" y="7374"/>
                        <a:pt x="137778" y="9641"/>
                      </a:cubicBezTo>
                      <a:cubicBezTo>
                        <a:pt x="154357" y="15436"/>
                        <a:pt x="168604" y="24161"/>
                        <a:pt x="180106" y="35543"/>
                      </a:cubicBezTo>
                      <a:cubicBezTo>
                        <a:pt x="200184" y="55399"/>
                        <a:pt x="214751" y="81873"/>
                        <a:pt x="219073" y="106401"/>
                      </a:cubicBezTo>
                      <a:cubicBezTo>
                        <a:pt x="222480" y="125775"/>
                        <a:pt x="225293" y="146112"/>
                        <a:pt x="219462" y="163151"/>
                      </a:cubicBezTo>
                      <a:cubicBezTo>
                        <a:pt x="217975" y="167525"/>
                        <a:pt x="215940" y="172380"/>
                        <a:pt x="215117" y="174304"/>
                      </a:cubicBezTo>
                      <a:cubicBezTo>
                        <a:pt x="216695" y="180923"/>
                        <a:pt x="215437" y="187106"/>
                        <a:pt x="211504" y="192167"/>
                      </a:cubicBezTo>
                      <a:cubicBezTo>
                        <a:pt x="206153" y="199061"/>
                        <a:pt x="196045" y="203504"/>
                        <a:pt x="185755" y="203504"/>
                      </a:cubicBezTo>
                      <a:close/>
                      <a:moveTo>
                        <a:pt x="1898" y="71590"/>
                      </a:moveTo>
                      <a:cubicBezTo>
                        <a:pt x="2698" y="85995"/>
                        <a:pt x="7455" y="97652"/>
                        <a:pt x="16465" y="107225"/>
                      </a:cubicBezTo>
                      <a:cubicBezTo>
                        <a:pt x="22319" y="113432"/>
                        <a:pt x="29248" y="118562"/>
                        <a:pt x="35948" y="123554"/>
                      </a:cubicBezTo>
                      <a:cubicBezTo>
                        <a:pt x="39195" y="125959"/>
                        <a:pt x="42557" y="128478"/>
                        <a:pt x="45758" y="131043"/>
                      </a:cubicBezTo>
                      <a:cubicBezTo>
                        <a:pt x="48960" y="133654"/>
                        <a:pt x="52047" y="136585"/>
                        <a:pt x="55020" y="139448"/>
                      </a:cubicBezTo>
                      <a:cubicBezTo>
                        <a:pt x="61057" y="145242"/>
                        <a:pt x="67300" y="151219"/>
                        <a:pt x="74869" y="154563"/>
                      </a:cubicBezTo>
                      <a:cubicBezTo>
                        <a:pt x="83764" y="158502"/>
                        <a:pt x="93941" y="158571"/>
                        <a:pt x="103819" y="158640"/>
                      </a:cubicBezTo>
                      <a:cubicBezTo>
                        <a:pt x="108942" y="158685"/>
                        <a:pt x="114247" y="158708"/>
                        <a:pt x="119278" y="159304"/>
                      </a:cubicBezTo>
                      <a:cubicBezTo>
                        <a:pt x="128699" y="160403"/>
                        <a:pt x="137001" y="164250"/>
                        <a:pt x="143998" y="170686"/>
                      </a:cubicBezTo>
                      <a:cubicBezTo>
                        <a:pt x="146994" y="173457"/>
                        <a:pt x="150081" y="176686"/>
                        <a:pt x="153328" y="180121"/>
                      </a:cubicBezTo>
                      <a:cubicBezTo>
                        <a:pt x="160143" y="187312"/>
                        <a:pt x="167163" y="194732"/>
                        <a:pt x="174618" y="199015"/>
                      </a:cubicBezTo>
                      <a:cubicBezTo>
                        <a:pt x="177545" y="200664"/>
                        <a:pt x="181387" y="201557"/>
                        <a:pt x="185755" y="201557"/>
                      </a:cubicBezTo>
                      <a:lnTo>
                        <a:pt x="185755" y="201557"/>
                      </a:lnTo>
                      <a:cubicBezTo>
                        <a:pt x="195313" y="201557"/>
                        <a:pt x="205055" y="197297"/>
                        <a:pt x="209995" y="190954"/>
                      </a:cubicBezTo>
                      <a:cubicBezTo>
                        <a:pt x="213676" y="186236"/>
                        <a:pt x="214751" y="180648"/>
                        <a:pt x="213173" y="174441"/>
                      </a:cubicBezTo>
                      <a:lnTo>
                        <a:pt x="213105" y="174121"/>
                      </a:lnTo>
                      <a:lnTo>
                        <a:pt x="213219" y="173800"/>
                      </a:lnTo>
                      <a:cubicBezTo>
                        <a:pt x="213928" y="172106"/>
                        <a:pt x="216077" y="167021"/>
                        <a:pt x="217632" y="162464"/>
                      </a:cubicBezTo>
                      <a:cubicBezTo>
                        <a:pt x="223304" y="145883"/>
                        <a:pt x="220514" y="125822"/>
                        <a:pt x="217152" y="106675"/>
                      </a:cubicBezTo>
                      <a:cubicBezTo>
                        <a:pt x="212899" y="82537"/>
                        <a:pt x="198538" y="56429"/>
                        <a:pt x="178734" y="36849"/>
                      </a:cubicBezTo>
                      <a:cubicBezTo>
                        <a:pt x="167437" y="25673"/>
                        <a:pt x="153420" y="17107"/>
                        <a:pt x="137115" y="11382"/>
                      </a:cubicBezTo>
                      <a:cubicBezTo>
                        <a:pt x="130735" y="9138"/>
                        <a:pt x="123829" y="7168"/>
                        <a:pt x="114682" y="5038"/>
                      </a:cubicBezTo>
                      <a:cubicBezTo>
                        <a:pt x="105786" y="2931"/>
                        <a:pt x="96799" y="1855"/>
                        <a:pt x="87972" y="1855"/>
                      </a:cubicBezTo>
                      <a:cubicBezTo>
                        <a:pt x="71713" y="1855"/>
                        <a:pt x="56209" y="5405"/>
                        <a:pt x="41962" y="12458"/>
                      </a:cubicBezTo>
                      <a:cubicBezTo>
                        <a:pt x="16854" y="24848"/>
                        <a:pt x="6288" y="51414"/>
                        <a:pt x="1875" y="71568"/>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23" name="Graphic 3">
                <a:extLst>
                  <a:ext uri="{FF2B5EF4-FFF2-40B4-BE49-F238E27FC236}">
                    <a16:creationId xmlns:a16="http://schemas.microsoft.com/office/drawing/2014/main" id="{846EBE1E-2CDE-D9D5-E419-8B31F02F09B8}"/>
                  </a:ext>
                </a:extLst>
              </p:cNvPr>
              <p:cNvGrpSpPr/>
              <p:nvPr/>
            </p:nvGrpSpPr>
            <p:grpSpPr>
              <a:xfrm>
                <a:off x="5479102" y="3508000"/>
                <a:ext cx="184700" cy="160679"/>
                <a:chOff x="4578839" y="3508000"/>
                <a:chExt cx="184700" cy="160679"/>
              </a:xfrm>
              <a:solidFill>
                <a:srgbClr val="830051"/>
              </a:solidFill>
            </p:grpSpPr>
            <p:sp>
              <p:nvSpPr>
                <p:cNvPr id="1904" name="Freeform: Shape 2032">
                  <a:extLst>
                    <a:ext uri="{FF2B5EF4-FFF2-40B4-BE49-F238E27FC236}">
                      <a16:creationId xmlns:a16="http://schemas.microsoft.com/office/drawing/2014/main" id="{BC0D634C-B4F8-96F0-DADC-86B9DE8B47AC}"/>
                    </a:ext>
                  </a:extLst>
                </p:cNvPr>
                <p:cNvSpPr/>
                <p:nvPr/>
              </p:nvSpPr>
              <p:spPr>
                <a:xfrm>
                  <a:off x="4755126" y="3625799"/>
                  <a:ext cx="8413" cy="42880"/>
                </a:xfrm>
                <a:custGeom>
                  <a:avLst/>
                  <a:gdLst>
                    <a:gd name="connsiteX0" fmla="*/ 3437 w 8413"/>
                    <a:gd name="connsiteY0" fmla="*/ 81 h 42880"/>
                    <a:gd name="connsiteX1" fmla="*/ 3140 w 8413"/>
                    <a:gd name="connsiteY1" fmla="*/ 310 h 42880"/>
                    <a:gd name="connsiteX2" fmla="*/ 98 w 8413"/>
                    <a:gd name="connsiteY2" fmla="*/ 41991 h 42880"/>
                    <a:gd name="connsiteX3" fmla="*/ 1150 w 8413"/>
                    <a:gd name="connsiteY3" fmla="*/ 42655 h 42880"/>
                    <a:gd name="connsiteX4" fmla="*/ 3437 w 8413"/>
                    <a:gd name="connsiteY4" fmla="*/ 104 h 4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 h="42880">
                      <a:moveTo>
                        <a:pt x="3437" y="81"/>
                      </a:moveTo>
                      <a:cubicBezTo>
                        <a:pt x="3323" y="-125"/>
                        <a:pt x="3026" y="104"/>
                        <a:pt x="3140" y="310"/>
                      </a:cubicBezTo>
                      <a:cubicBezTo>
                        <a:pt x="10320" y="12631"/>
                        <a:pt x="7142" y="30380"/>
                        <a:pt x="98" y="41991"/>
                      </a:cubicBezTo>
                      <a:cubicBezTo>
                        <a:pt x="-313" y="42655"/>
                        <a:pt x="670" y="43205"/>
                        <a:pt x="1150" y="42655"/>
                      </a:cubicBezTo>
                      <a:cubicBezTo>
                        <a:pt x="10092" y="31868"/>
                        <a:pt x="10686" y="11852"/>
                        <a:pt x="3437" y="10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5" name="Freeform: Shape 2033">
                  <a:extLst>
                    <a:ext uri="{FF2B5EF4-FFF2-40B4-BE49-F238E27FC236}">
                      <a16:creationId xmlns:a16="http://schemas.microsoft.com/office/drawing/2014/main" id="{4685B7E8-F6F4-DEF8-DD8A-90F9CBDCE755}"/>
                    </a:ext>
                  </a:extLst>
                </p:cNvPr>
                <p:cNvSpPr/>
                <p:nvPr/>
              </p:nvSpPr>
              <p:spPr>
                <a:xfrm>
                  <a:off x="4726191" y="3635895"/>
                  <a:ext cx="11151" cy="26244"/>
                </a:xfrm>
                <a:custGeom>
                  <a:avLst/>
                  <a:gdLst>
                    <a:gd name="connsiteX0" fmla="*/ 586 w 11151"/>
                    <a:gd name="connsiteY0" fmla="*/ 85 h 26244"/>
                    <a:gd name="connsiteX1" fmla="*/ 60 w 11151"/>
                    <a:gd name="connsiteY1" fmla="*/ 565 h 26244"/>
                    <a:gd name="connsiteX2" fmla="*/ 10030 w 11151"/>
                    <a:gd name="connsiteY2" fmla="*/ 25757 h 26244"/>
                    <a:gd name="connsiteX3" fmla="*/ 11151 w 11151"/>
                    <a:gd name="connsiteY3" fmla="*/ 25620 h 26244"/>
                    <a:gd name="connsiteX4" fmla="*/ 609 w 11151"/>
                    <a:gd name="connsiteY4" fmla="*/ 85 h 2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 h="26244">
                      <a:moveTo>
                        <a:pt x="586" y="85"/>
                      </a:moveTo>
                      <a:cubicBezTo>
                        <a:pt x="311" y="-190"/>
                        <a:pt x="-169" y="268"/>
                        <a:pt x="60" y="565"/>
                      </a:cubicBezTo>
                      <a:cubicBezTo>
                        <a:pt x="5480" y="8215"/>
                        <a:pt x="8498" y="16551"/>
                        <a:pt x="10030" y="25757"/>
                      </a:cubicBezTo>
                      <a:cubicBezTo>
                        <a:pt x="10144" y="26513"/>
                        <a:pt x="11151" y="26330"/>
                        <a:pt x="11151" y="25620"/>
                      </a:cubicBezTo>
                      <a:cubicBezTo>
                        <a:pt x="11219" y="16505"/>
                        <a:pt x="6760" y="6657"/>
                        <a:pt x="609" y="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6" name="Freeform: Shape 2034">
                  <a:extLst>
                    <a:ext uri="{FF2B5EF4-FFF2-40B4-BE49-F238E27FC236}">
                      <a16:creationId xmlns:a16="http://schemas.microsoft.com/office/drawing/2014/main" id="{E37C568C-8F32-F84E-A463-0F2BBF7E1493}"/>
                    </a:ext>
                  </a:extLst>
                </p:cNvPr>
                <p:cNvSpPr/>
                <p:nvPr/>
              </p:nvSpPr>
              <p:spPr>
                <a:xfrm>
                  <a:off x="4697047" y="3609015"/>
                  <a:ext cx="33090" cy="58358"/>
                </a:xfrm>
                <a:custGeom>
                  <a:avLst/>
                  <a:gdLst>
                    <a:gd name="connsiteX0" fmla="*/ 21383 w 33090"/>
                    <a:gd name="connsiteY0" fmla="*/ 28109 h 58358"/>
                    <a:gd name="connsiteX1" fmla="*/ 390 w 33090"/>
                    <a:gd name="connsiteY1" fmla="*/ 101 h 58358"/>
                    <a:gd name="connsiteX2" fmla="*/ 24 w 33090"/>
                    <a:gd name="connsiteY2" fmla="*/ 330 h 58358"/>
                    <a:gd name="connsiteX3" fmla="*/ 18730 w 33090"/>
                    <a:gd name="connsiteY3" fmla="*/ 26552 h 58358"/>
                    <a:gd name="connsiteX4" fmla="*/ 32062 w 33090"/>
                    <a:gd name="connsiteY4" fmla="*/ 58019 h 58358"/>
                    <a:gd name="connsiteX5" fmla="*/ 33091 w 33090"/>
                    <a:gd name="connsiteY5" fmla="*/ 57744 h 58358"/>
                    <a:gd name="connsiteX6" fmla="*/ 21360 w 33090"/>
                    <a:gd name="connsiteY6" fmla="*/ 28087 h 5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0" h="58358">
                      <a:moveTo>
                        <a:pt x="21383" y="28109"/>
                      </a:moveTo>
                      <a:cubicBezTo>
                        <a:pt x="14683" y="18537"/>
                        <a:pt x="6930" y="9788"/>
                        <a:pt x="390" y="101"/>
                      </a:cubicBezTo>
                      <a:cubicBezTo>
                        <a:pt x="230" y="-151"/>
                        <a:pt x="-90" y="124"/>
                        <a:pt x="24" y="330"/>
                      </a:cubicBezTo>
                      <a:cubicBezTo>
                        <a:pt x="5444" y="9674"/>
                        <a:pt x="12487" y="17827"/>
                        <a:pt x="18730" y="26552"/>
                      </a:cubicBezTo>
                      <a:cubicBezTo>
                        <a:pt x="25613" y="36148"/>
                        <a:pt x="29798" y="46477"/>
                        <a:pt x="32062" y="58019"/>
                      </a:cubicBezTo>
                      <a:cubicBezTo>
                        <a:pt x="32176" y="58660"/>
                        <a:pt x="33091" y="58294"/>
                        <a:pt x="33091" y="57744"/>
                      </a:cubicBezTo>
                      <a:cubicBezTo>
                        <a:pt x="33091" y="46728"/>
                        <a:pt x="27488" y="36812"/>
                        <a:pt x="21360" y="280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7" name="Freeform: Shape 2035">
                  <a:extLst>
                    <a:ext uri="{FF2B5EF4-FFF2-40B4-BE49-F238E27FC236}">
                      <a16:creationId xmlns:a16="http://schemas.microsoft.com/office/drawing/2014/main" id="{33F3B8B7-1ECF-61B2-D650-D569F4DE2D47}"/>
                    </a:ext>
                  </a:extLst>
                </p:cNvPr>
                <p:cNvSpPr/>
                <p:nvPr/>
              </p:nvSpPr>
              <p:spPr>
                <a:xfrm>
                  <a:off x="4662718" y="3571426"/>
                  <a:ext cx="40521" cy="67048"/>
                </a:xfrm>
                <a:custGeom>
                  <a:avLst/>
                  <a:gdLst>
                    <a:gd name="connsiteX0" fmla="*/ 16563 w 40521"/>
                    <a:gd name="connsiteY0" fmla="*/ 40164 h 67048"/>
                    <a:gd name="connsiteX1" fmla="*/ 4763 w 40521"/>
                    <a:gd name="connsiteY1" fmla="*/ 21247 h 67048"/>
                    <a:gd name="connsiteX2" fmla="*/ 555 w 40521"/>
                    <a:gd name="connsiteY2" fmla="*/ 154 h 67048"/>
                    <a:gd name="connsiteX3" fmla="*/ 212 w 40521"/>
                    <a:gd name="connsiteY3" fmla="*/ 154 h 67048"/>
                    <a:gd name="connsiteX4" fmla="*/ 10000 w 40521"/>
                    <a:gd name="connsiteY4" fmla="*/ 35102 h 67048"/>
                    <a:gd name="connsiteX5" fmla="*/ 39934 w 40521"/>
                    <a:gd name="connsiteY5" fmla="*/ 66935 h 67048"/>
                    <a:gd name="connsiteX6" fmla="*/ 40505 w 40521"/>
                    <a:gd name="connsiteY6" fmla="*/ 66638 h 67048"/>
                    <a:gd name="connsiteX7" fmla="*/ 16586 w 40521"/>
                    <a:gd name="connsiteY7" fmla="*/ 40164 h 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1" h="67048">
                      <a:moveTo>
                        <a:pt x="16563" y="40164"/>
                      </a:moveTo>
                      <a:cubicBezTo>
                        <a:pt x="11578" y="34644"/>
                        <a:pt x="7576" y="28117"/>
                        <a:pt x="4763" y="21247"/>
                      </a:cubicBezTo>
                      <a:cubicBezTo>
                        <a:pt x="1950" y="14376"/>
                        <a:pt x="1127" y="7460"/>
                        <a:pt x="555" y="154"/>
                      </a:cubicBezTo>
                      <a:cubicBezTo>
                        <a:pt x="555" y="-51"/>
                        <a:pt x="235" y="-51"/>
                        <a:pt x="212" y="154"/>
                      </a:cubicBezTo>
                      <a:cubicBezTo>
                        <a:pt x="-1000" y="12728"/>
                        <a:pt x="3071" y="24728"/>
                        <a:pt x="10000" y="35102"/>
                      </a:cubicBezTo>
                      <a:cubicBezTo>
                        <a:pt x="18255" y="47469"/>
                        <a:pt x="31541" y="54729"/>
                        <a:pt x="39934" y="66935"/>
                      </a:cubicBezTo>
                      <a:cubicBezTo>
                        <a:pt x="40117" y="67211"/>
                        <a:pt x="40620" y="66935"/>
                        <a:pt x="40505" y="66638"/>
                      </a:cubicBezTo>
                      <a:cubicBezTo>
                        <a:pt x="35795" y="55233"/>
                        <a:pt x="24589" y="48935"/>
                        <a:pt x="16586" y="401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8" name="Freeform: Shape 2036">
                  <a:extLst>
                    <a:ext uri="{FF2B5EF4-FFF2-40B4-BE49-F238E27FC236}">
                      <a16:creationId xmlns:a16="http://schemas.microsoft.com/office/drawing/2014/main" id="{2ED07E75-1825-F0D8-B369-C29ABEAAB6D2}"/>
                    </a:ext>
                  </a:extLst>
                </p:cNvPr>
                <p:cNvSpPr/>
                <p:nvPr/>
              </p:nvSpPr>
              <p:spPr>
                <a:xfrm>
                  <a:off x="4596643" y="3508000"/>
                  <a:ext cx="33712" cy="109932"/>
                </a:xfrm>
                <a:custGeom>
                  <a:avLst/>
                  <a:gdLst>
                    <a:gd name="connsiteX0" fmla="*/ 33609 w 33712"/>
                    <a:gd name="connsiteY0" fmla="*/ 109109 h 109932"/>
                    <a:gd name="connsiteX1" fmla="*/ 5596 w 33712"/>
                    <a:gd name="connsiteY1" fmla="*/ 58588 h 109932"/>
                    <a:gd name="connsiteX2" fmla="*/ 2281 w 33712"/>
                    <a:gd name="connsiteY2" fmla="*/ 27076 h 109932"/>
                    <a:gd name="connsiteX3" fmla="*/ 6008 w 33712"/>
                    <a:gd name="connsiteY3" fmla="*/ 12533 h 109932"/>
                    <a:gd name="connsiteX4" fmla="*/ 12182 w 33712"/>
                    <a:gd name="connsiteY4" fmla="*/ 464 h 109932"/>
                    <a:gd name="connsiteX5" fmla="*/ 11565 w 33712"/>
                    <a:gd name="connsiteY5" fmla="*/ 189 h 109932"/>
                    <a:gd name="connsiteX6" fmla="*/ 680 w 33712"/>
                    <a:gd name="connsiteY6" fmla="*/ 26847 h 109932"/>
                    <a:gd name="connsiteX7" fmla="*/ 3287 w 33712"/>
                    <a:gd name="connsiteY7" fmla="*/ 57603 h 109932"/>
                    <a:gd name="connsiteX8" fmla="*/ 32969 w 33712"/>
                    <a:gd name="connsiteY8" fmla="*/ 109819 h 109932"/>
                    <a:gd name="connsiteX9" fmla="*/ 33586 w 33712"/>
                    <a:gd name="connsiteY9" fmla="*/ 109109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2" h="109932">
                      <a:moveTo>
                        <a:pt x="33609" y="109109"/>
                      </a:moveTo>
                      <a:cubicBezTo>
                        <a:pt x="20346" y="95529"/>
                        <a:pt x="10993" y="76681"/>
                        <a:pt x="5596" y="58588"/>
                      </a:cubicBezTo>
                      <a:cubicBezTo>
                        <a:pt x="2486" y="48122"/>
                        <a:pt x="1023" y="37954"/>
                        <a:pt x="2281" y="27076"/>
                      </a:cubicBezTo>
                      <a:cubicBezTo>
                        <a:pt x="2852" y="22060"/>
                        <a:pt x="4155" y="17228"/>
                        <a:pt x="6008" y="12533"/>
                      </a:cubicBezTo>
                      <a:cubicBezTo>
                        <a:pt x="7654" y="8296"/>
                        <a:pt x="10399" y="4586"/>
                        <a:pt x="12182" y="464"/>
                      </a:cubicBezTo>
                      <a:cubicBezTo>
                        <a:pt x="12365" y="29"/>
                        <a:pt x="11794" y="-177"/>
                        <a:pt x="11565" y="189"/>
                      </a:cubicBezTo>
                      <a:cubicBezTo>
                        <a:pt x="6374" y="8823"/>
                        <a:pt x="2281" y="16724"/>
                        <a:pt x="680" y="26847"/>
                      </a:cubicBezTo>
                      <a:cubicBezTo>
                        <a:pt x="-1013" y="37473"/>
                        <a:pt x="680" y="47275"/>
                        <a:pt x="3287" y="57603"/>
                      </a:cubicBezTo>
                      <a:cubicBezTo>
                        <a:pt x="8135" y="76635"/>
                        <a:pt x="18517" y="96445"/>
                        <a:pt x="32969" y="109819"/>
                      </a:cubicBezTo>
                      <a:cubicBezTo>
                        <a:pt x="33380" y="110209"/>
                        <a:pt x="33975" y="109499"/>
                        <a:pt x="33586" y="10910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9" name="Freeform: Shape 2037">
                  <a:extLst>
                    <a:ext uri="{FF2B5EF4-FFF2-40B4-BE49-F238E27FC236}">
                      <a16:creationId xmlns:a16="http://schemas.microsoft.com/office/drawing/2014/main" id="{79B35E83-47E3-5013-95D4-0FBA4E8CAA67}"/>
                    </a:ext>
                  </a:extLst>
                </p:cNvPr>
                <p:cNvSpPr/>
                <p:nvPr/>
              </p:nvSpPr>
              <p:spPr>
                <a:xfrm>
                  <a:off x="4614629" y="3566994"/>
                  <a:ext cx="17712" cy="42831"/>
                </a:xfrm>
                <a:custGeom>
                  <a:avLst/>
                  <a:gdLst>
                    <a:gd name="connsiteX0" fmla="*/ 17658 w 17712"/>
                    <a:gd name="connsiteY0" fmla="*/ 42305 h 42831"/>
                    <a:gd name="connsiteX1" fmla="*/ 6613 w 17712"/>
                    <a:gd name="connsiteY1" fmla="*/ 22449 h 42831"/>
                    <a:gd name="connsiteX2" fmla="*/ 1170 w 17712"/>
                    <a:gd name="connsiteY2" fmla="*/ 395 h 42831"/>
                    <a:gd name="connsiteX3" fmla="*/ 279 w 17712"/>
                    <a:gd name="connsiteY3" fmla="*/ 395 h 42831"/>
                    <a:gd name="connsiteX4" fmla="*/ 17064 w 17712"/>
                    <a:gd name="connsiteY4" fmla="*/ 42695 h 42831"/>
                    <a:gd name="connsiteX5" fmla="*/ 17658 w 17712"/>
                    <a:gd name="connsiteY5" fmla="*/ 42283 h 4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2" h="42831">
                      <a:moveTo>
                        <a:pt x="17658" y="42305"/>
                      </a:moveTo>
                      <a:cubicBezTo>
                        <a:pt x="13656" y="35801"/>
                        <a:pt x="9769" y="29435"/>
                        <a:pt x="6613" y="22449"/>
                      </a:cubicBezTo>
                      <a:cubicBezTo>
                        <a:pt x="3366" y="15327"/>
                        <a:pt x="2451" y="8044"/>
                        <a:pt x="1170" y="395"/>
                      </a:cubicBezTo>
                      <a:cubicBezTo>
                        <a:pt x="1079" y="-109"/>
                        <a:pt x="370" y="-154"/>
                        <a:pt x="279" y="395"/>
                      </a:cubicBezTo>
                      <a:cubicBezTo>
                        <a:pt x="-1779" y="15602"/>
                        <a:pt x="7939" y="31427"/>
                        <a:pt x="17064" y="42695"/>
                      </a:cubicBezTo>
                      <a:cubicBezTo>
                        <a:pt x="17338" y="43038"/>
                        <a:pt x="17887" y="42672"/>
                        <a:pt x="17658" y="422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0" name="Freeform: Shape 2038">
                  <a:extLst>
                    <a:ext uri="{FF2B5EF4-FFF2-40B4-BE49-F238E27FC236}">
                      <a16:creationId xmlns:a16="http://schemas.microsoft.com/office/drawing/2014/main" id="{CCF83F60-7377-B876-8D1C-295B16AE2343}"/>
                    </a:ext>
                  </a:extLst>
                </p:cNvPr>
                <p:cNvSpPr/>
                <p:nvPr/>
              </p:nvSpPr>
              <p:spPr>
                <a:xfrm>
                  <a:off x="4578839" y="3526816"/>
                  <a:ext cx="15865" cy="62861"/>
                </a:xfrm>
                <a:custGeom>
                  <a:avLst/>
                  <a:gdLst>
                    <a:gd name="connsiteX0" fmla="*/ 15785 w 15865"/>
                    <a:gd name="connsiteY0" fmla="*/ 62192 h 62861"/>
                    <a:gd name="connsiteX1" fmla="*/ 2499 w 15865"/>
                    <a:gd name="connsiteY1" fmla="*/ 34688 h 62861"/>
                    <a:gd name="connsiteX2" fmla="*/ 7462 w 15865"/>
                    <a:gd name="connsiteY2" fmla="*/ 450 h 62861"/>
                    <a:gd name="connsiteX3" fmla="*/ 6913 w 15865"/>
                    <a:gd name="connsiteY3" fmla="*/ 106 h 62861"/>
                    <a:gd name="connsiteX4" fmla="*/ 761 w 15865"/>
                    <a:gd name="connsiteY4" fmla="*/ 33565 h 62861"/>
                    <a:gd name="connsiteX5" fmla="*/ 15122 w 15865"/>
                    <a:gd name="connsiteY5" fmla="*/ 62765 h 62861"/>
                    <a:gd name="connsiteX6" fmla="*/ 15785 w 15865"/>
                    <a:gd name="connsiteY6" fmla="*/ 62170 h 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5" h="62861">
                      <a:moveTo>
                        <a:pt x="15785" y="62192"/>
                      </a:moveTo>
                      <a:cubicBezTo>
                        <a:pt x="9108" y="53834"/>
                        <a:pt x="4580" y="45291"/>
                        <a:pt x="2499" y="34688"/>
                      </a:cubicBezTo>
                      <a:cubicBezTo>
                        <a:pt x="281" y="23420"/>
                        <a:pt x="1196" y="10298"/>
                        <a:pt x="7462" y="450"/>
                      </a:cubicBezTo>
                      <a:cubicBezTo>
                        <a:pt x="7690" y="83"/>
                        <a:pt x="7164" y="-146"/>
                        <a:pt x="6913" y="106"/>
                      </a:cubicBezTo>
                      <a:cubicBezTo>
                        <a:pt x="-931" y="8168"/>
                        <a:pt x="-611" y="23214"/>
                        <a:pt x="761" y="33565"/>
                      </a:cubicBezTo>
                      <a:cubicBezTo>
                        <a:pt x="2202" y="44307"/>
                        <a:pt x="6776" y="55597"/>
                        <a:pt x="15122" y="62765"/>
                      </a:cubicBezTo>
                      <a:cubicBezTo>
                        <a:pt x="15488" y="63086"/>
                        <a:pt x="16083" y="62536"/>
                        <a:pt x="15785" y="621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24" name="Freeform: Shape 2039">
                <a:extLst>
                  <a:ext uri="{FF2B5EF4-FFF2-40B4-BE49-F238E27FC236}">
                    <a16:creationId xmlns:a16="http://schemas.microsoft.com/office/drawing/2014/main" id="{CBBD8432-49CB-DD5E-8C7E-FC5A39C8D499}"/>
                  </a:ext>
                </a:extLst>
              </p:cNvPr>
              <p:cNvSpPr/>
              <p:nvPr/>
            </p:nvSpPr>
            <p:spPr>
              <a:xfrm>
                <a:off x="5458939" y="3488425"/>
                <a:ext cx="218021" cy="199137"/>
              </a:xfrm>
              <a:custGeom>
                <a:avLst/>
                <a:gdLst>
                  <a:gd name="connsiteX0" fmla="*/ 205375 w 218021"/>
                  <a:gd name="connsiteY0" fmla="*/ 150922 h 199137"/>
                  <a:gd name="connsiteX1" fmla="*/ 201213 w 218021"/>
                  <a:gd name="connsiteY1" fmla="*/ 140959 h 199137"/>
                  <a:gd name="connsiteX2" fmla="*/ 198835 w 218021"/>
                  <a:gd name="connsiteY2" fmla="*/ 146914 h 199137"/>
                  <a:gd name="connsiteX3" fmla="*/ 176699 w 218021"/>
                  <a:gd name="connsiteY3" fmla="*/ 145998 h 199137"/>
                  <a:gd name="connsiteX4" fmla="*/ 166340 w 218021"/>
                  <a:gd name="connsiteY4" fmla="*/ 130493 h 199137"/>
                  <a:gd name="connsiteX5" fmla="*/ 162750 w 218021"/>
                  <a:gd name="connsiteY5" fmla="*/ 135028 h 199137"/>
                  <a:gd name="connsiteX6" fmla="*/ 143587 w 218021"/>
                  <a:gd name="connsiteY6" fmla="*/ 128799 h 199137"/>
                  <a:gd name="connsiteX7" fmla="*/ 132724 w 218021"/>
                  <a:gd name="connsiteY7" fmla="*/ 109515 h 199137"/>
                  <a:gd name="connsiteX8" fmla="*/ 107501 w 218021"/>
                  <a:gd name="connsiteY8" fmla="*/ 95591 h 199137"/>
                  <a:gd name="connsiteX9" fmla="*/ 102082 w 218021"/>
                  <a:gd name="connsiteY9" fmla="*/ 77110 h 199137"/>
                  <a:gd name="connsiteX10" fmla="*/ 83582 w 218021"/>
                  <a:gd name="connsiteY10" fmla="*/ 93416 h 199137"/>
                  <a:gd name="connsiteX11" fmla="*/ 51361 w 218021"/>
                  <a:gd name="connsiteY11" fmla="*/ 53544 h 199137"/>
                  <a:gd name="connsiteX12" fmla="*/ 64121 w 218021"/>
                  <a:gd name="connsiteY12" fmla="*/ 0 h 199137"/>
                  <a:gd name="connsiteX13" fmla="*/ 40636 w 218021"/>
                  <a:gd name="connsiteY13" fmla="*/ 8222 h 199137"/>
                  <a:gd name="connsiteX14" fmla="*/ 0 w 218021"/>
                  <a:gd name="connsiteY14" fmla="*/ 68109 h 199137"/>
                  <a:gd name="connsiteX15" fmla="*/ 14841 w 218021"/>
                  <a:gd name="connsiteY15" fmla="*/ 104454 h 199137"/>
                  <a:gd name="connsiteX16" fmla="*/ 44226 w 218021"/>
                  <a:gd name="connsiteY16" fmla="*/ 128410 h 199137"/>
                  <a:gd name="connsiteX17" fmla="*/ 73565 w 218021"/>
                  <a:gd name="connsiteY17" fmla="*/ 152044 h 199137"/>
                  <a:gd name="connsiteX18" fmla="*/ 118226 w 218021"/>
                  <a:gd name="connsiteY18" fmla="*/ 156876 h 199137"/>
                  <a:gd name="connsiteX19" fmla="*/ 142420 w 218021"/>
                  <a:gd name="connsiteY19" fmla="*/ 168006 h 199137"/>
                  <a:gd name="connsiteX20" fmla="*/ 173246 w 218021"/>
                  <a:gd name="connsiteY20" fmla="*/ 196450 h 199137"/>
                  <a:gd name="connsiteX21" fmla="*/ 213219 w 218021"/>
                  <a:gd name="connsiteY21" fmla="*/ 170823 h 199137"/>
                  <a:gd name="connsiteX22" fmla="*/ 217678 w 218021"/>
                  <a:gd name="connsiteY22" fmla="*/ 159418 h 199137"/>
                  <a:gd name="connsiteX23" fmla="*/ 218021 w 218021"/>
                  <a:gd name="connsiteY23" fmla="*/ 158319 h 199137"/>
                  <a:gd name="connsiteX24" fmla="*/ 217678 w 218021"/>
                  <a:gd name="connsiteY24" fmla="*/ 158319 h 199137"/>
                  <a:gd name="connsiteX25" fmla="*/ 205375 w 218021"/>
                  <a:gd name="connsiteY25" fmla="*/ 150967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021" h="199137">
                    <a:moveTo>
                      <a:pt x="205375" y="150922"/>
                    </a:moveTo>
                    <a:cubicBezTo>
                      <a:pt x="203774" y="147830"/>
                      <a:pt x="202586" y="144326"/>
                      <a:pt x="201213" y="140959"/>
                    </a:cubicBezTo>
                    <a:cubicBezTo>
                      <a:pt x="200687" y="143089"/>
                      <a:pt x="199933" y="145105"/>
                      <a:pt x="198835" y="146914"/>
                    </a:cubicBezTo>
                    <a:cubicBezTo>
                      <a:pt x="193278" y="156143"/>
                      <a:pt x="182896" y="152548"/>
                      <a:pt x="176699" y="145998"/>
                    </a:cubicBezTo>
                    <a:cubicBezTo>
                      <a:pt x="172720" y="141830"/>
                      <a:pt x="168856" y="136356"/>
                      <a:pt x="166340" y="130493"/>
                    </a:cubicBezTo>
                    <a:cubicBezTo>
                      <a:pt x="165380" y="132234"/>
                      <a:pt x="164236" y="133791"/>
                      <a:pt x="162750" y="135028"/>
                    </a:cubicBezTo>
                    <a:cubicBezTo>
                      <a:pt x="155958" y="140639"/>
                      <a:pt x="147909" y="134455"/>
                      <a:pt x="143587" y="128799"/>
                    </a:cubicBezTo>
                    <a:cubicBezTo>
                      <a:pt x="139768" y="123737"/>
                      <a:pt x="135560" y="116867"/>
                      <a:pt x="132724" y="109515"/>
                    </a:cubicBezTo>
                    <a:cubicBezTo>
                      <a:pt x="123097" y="121539"/>
                      <a:pt x="111755" y="104958"/>
                      <a:pt x="107501" y="95591"/>
                    </a:cubicBezTo>
                    <a:cubicBezTo>
                      <a:pt x="104803" y="89637"/>
                      <a:pt x="103019" y="83431"/>
                      <a:pt x="102082" y="77110"/>
                    </a:cubicBezTo>
                    <a:cubicBezTo>
                      <a:pt x="98651" y="85194"/>
                      <a:pt x="93003" y="93828"/>
                      <a:pt x="83582" y="93416"/>
                    </a:cubicBezTo>
                    <a:cubicBezTo>
                      <a:pt x="64213" y="92614"/>
                      <a:pt x="54974" y="69529"/>
                      <a:pt x="51361" y="53544"/>
                    </a:cubicBezTo>
                    <a:cubicBezTo>
                      <a:pt x="47016" y="34284"/>
                      <a:pt x="48045" y="12688"/>
                      <a:pt x="64121" y="0"/>
                    </a:cubicBezTo>
                    <a:cubicBezTo>
                      <a:pt x="56095" y="1763"/>
                      <a:pt x="48228" y="4466"/>
                      <a:pt x="40636" y="8222"/>
                    </a:cubicBezTo>
                    <a:cubicBezTo>
                      <a:pt x="18066" y="19352"/>
                      <a:pt x="5557" y="42712"/>
                      <a:pt x="0" y="68109"/>
                    </a:cubicBezTo>
                    <a:cubicBezTo>
                      <a:pt x="755" y="81873"/>
                      <a:pt x="5191" y="94240"/>
                      <a:pt x="14841" y="104454"/>
                    </a:cubicBezTo>
                    <a:cubicBezTo>
                      <a:pt x="23577" y="113730"/>
                      <a:pt x="34393" y="120440"/>
                      <a:pt x="44226" y="128410"/>
                    </a:cubicBezTo>
                    <a:cubicBezTo>
                      <a:pt x="53831" y="136173"/>
                      <a:pt x="62063" y="146960"/>
                      <a:pt x="73565" y="152044"/>
                    </a:cubicBezTo>
                    <a:cubicBezTo>
                      <a:pt x="87332" y="158159"/>
                      <a:pt x="103637" y="155159"/>
                      <a:pt x="118226" y="156876"/>
                    </a:cubicBezTo>
                    <a:cubicBezTo>
                      <a:pt x="127419" y="157953"/>
                      <a:pt x="135583" y="161708"/>
                      <a:pt x="142420" y="168006"/>
                    </a:cubicBezTo>
                    <a:cubicBezTo>
                      <a:pt x="151659" y="176503"/>
                      <a:pt x="162041" y="190038"/>
                      <a:pt x="173246" y="196450"/>
                    </a:cubicBezTo>
                    <a:cubicBezTo>
                      <a:pt x="187081" y="204397"/>
                      <a:pt x="219096" y="194389"/>
                      <a:pt x="213219" y="170823"/>
                    </a:cubicBezTo>
                    <a:cubicBezTo>
                      <a:pt x="214225" y="168441"/>
                      <a:pt x="216192" y="163747"/>
                      <a:pt x="217678" y="159418"/>
                    </a:cubicBezTo>
                    <a:cubicBezTo>
                      <a:pt x="217793" y="159052"/>
                      <a:pt x="217907" y="158685"/>
                      <a:pt x="218021" y="158319"/>
                    </a:cubicBezTo>
                    <a:cubicBezTo>
                      <a:pt x="217907" y="158319"/>
                      <a:pt x="217793" y="158319"/>
                      <a:pt x="217678" y="158319"/>
                    </a:cubicBezTo>
                    <a:cubicBezTo>
                      <a:pt x="212739" y="159670"/>
                      <a:pt x="208234" y="156487"/>
                      <a:pt x="205375" y="1509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5" name="Freeform: Shape 2040">
                <a:extLst>
                  <a:ext uri="{FF2B5EF4-FFF2-40B4-BE49-F238E27FC236}">
                    <a16:creationId xmlns:a16="http://schemas.microsoft.com/office/drawing/2014/main" id="{4D55BDAE-419B-F6EB-6396-715DC98E2D6B}"/>
                  </a:ext>
                </a:extLst>
              </p:cNvPr>
              <p:cNvSpPr/>
              <p:nvPr/>
            </p:nvSpPr>
            <p:spPr>
              <a:xfrm>
                <a:off x="5458939" y="3518471"/>
                <a:ext cx="216877" cy="169090"/>
              </a:xfrm>
              <a:custGeom>
                <a:avLst/>
                <a:gdLst>
                  <a:gd name="connsiteX0" fmla="*/ 216421 w 216877"/>
                  <a:gd name="connsiteY0" fmla="*/ 132074 h 169090"/>
                  <a:gd name="connsiteX1" fmla="*/ 209514 w 216877"/>
                  <a:gd name="connsiteY1" fmla="*/ 144578 h 169090"/>
                  <a:gd name="connsiteX2" fmla="*/ 203066 w 216877"/>
                  <a:gd name="connsiteY2" fmla="*/ 139563 h 169090"/>
                  <a:gd name="connsiteX3" fmla="*/ 205055 w 216877"/>
                  <a:gd name="connsiteY3" fmla="*/ 123761 h 169090"/>
                  <a:gd name="connsiteX4" fmla="*/ 205055 w 216877"/>
                  <a:gd name="connsiteY4" fmla="*/ 120279 h 169090"/>
                  <a:gd name="connsiteX5" fmla="*/ 204987 w 216877"/>
                  <a:gd name="connsiteY5" fmla="*/ 120119 h 169090"/>
                  <a:gd name="connsiteX6" fmla="*/ 196663 w 216877"/>
                  <a:gd name="connsiteY6" fmla="*/ 140570 h 169090"/>
                  <a:gd name="connsiteX7" fmla="*/ 182874 w 216877"/>
                  <a:gd name="connsiteY7" fmla="*/ 139585 h 169090"/>
                  <a:gd name="connsiteX8" fmla="*/ 178529 w 216877"/>
                  <a:gd name="connsiteY8" fmla="*/ 131364 h 169090"/>
                  <a:gd name="connsiteX9" fmla="*/ 171577 w 216877"/>
                  <a:gd name="connsiteY9" fmla="*/ 122203 h 169090"/>
                  <a:gd name="connsiteX10" fmla="*/ 172034 w 216877"/>
                  <a:gd name="connsiteY10" fmla="*/ 125043 h 169090"/>
                  <a:gd name="connsiteX11" fmla="*/ 166729 w 216877"/>
                  <a:gd name="connsiteY11" fmla="*/ 128341 h 169090"/>
                  <a:gd name="connsiteX12" fmla="*/ 158382 w 216877"/>
                  <a:gd name="connsiteY12" fmla="*/ 116982 h 169090"/>
                  <a:gd name="connsiteX13" fmla="*/ 148732 w 216877"/>
                  <a:gd name="connsiteY13" fmla="*/ 105989 h 169090"/>
                  <a:gd name="connsiteX14" fmla="*/ 149464 w 216877"/>
                  <a:gd name="connsiteY14" fmla="*/ 112584 h 169090"/>
                  <a:gd name="connsiteX15" fmla="*/ 143838 w 216877"/>
                  <a:gd name="connsiteY15" fmla="*/ 111875 h 169090"/>
                  <a:gd name="connsiteX16" fmla="*/ 132747 w 216877"/>
                  <a:gd name="connsiteY16" fmla="*/ 100538 h 169090"/>
                  <a:gd name="connsiteX17" fmla="*/ 118501 w 216877"/>
                  <a:gd name="connsiteY17" fmla="*/ 87324 h 169090"/>
                  <a:gd name="connsiteX18" fmla="*/ 106724 w 216877"/>
                  <a:gd name="connsiteY18" fmla="*/ 71270 h 169090"/>
                  <a:gd name="connsiteX19" fmla="*/ 105946 w 216877"/>
                  <a:gd name="connsiteY19" fmla="*/ 86431 h 169090"/>
                  <a:gd name="connsiteX20" fmla="*/ 88201 w 216877"/>
                  <a:gd name="connsiteY20" fmla="*/ 94378 h 169090"/>
                  <a:gd name="connsiteX21" fmla="*/ 57901 w 216877"/>
                  <a:gd name="connsiteY21" fmla="*/ 54437 h 169090"/>
                  <a:gd name="connsiteX22" fmla="*/ 51979 w 216877"/>
                  <a:gd name="connsiteY22" fmla="*/ 65178 h 169090"/>
                  <a:gd name="connsiteX23" fmla="*/ 46627 w 216877"/>
                  <a:gd name="connsiteY23" fmla="*/ 60460 h 169090"/>
                  <a:gd name="connsiteX24" fmla="*/ 41505 w 216877"/>
                  <a:gd name="connsiteY24" fmla="*/ 50063 h 169090"/>
                  <a:gd name="connsiteX25" fmla="*/ 40613 w 216877"/>
                  <a:gd name="connsiteY25" fmla="*/ 46788 h 169090"/>
                  <a:gd name="connsiteX26" fmla="*/ 29568 w 216877"/>
                  <a:gd name="connsiteY26" fmla="*/ 52239 h 169090"/>
                  <a:gd name="connsiteX27" fmla="*/ 20307 w 216877"/>
                  <a:gd name="connsiteY27" fmla="*/ 24253 h 169090"/>
                  <a:gd name="connsiteX28" fmla="*/ 13606 w 216877"/>
                  <a:gd name="connsiteY28" fmla="*/ 23681 h 169090"/>
                  <a:gd name="connsiteX29" fmla="*/ 13103 w 216877"/>
                  <a:gd name="connsiteY29" fmla="*/ 10100 h 169090"/>
                  <a:gd name="connsiteX30" fmla="*/ 15825 w 216877"/>
                  <a:gd name="connsiteY30" fmla="*/ 0 h 169090"/>
                  <a:gd name="connsiteX31" fmla="*/ 0 w 216877"/>
                  <a:gd name="connsiteY31" fmla="*/ 38063 h 169090"/>
                  <a:gd name="connsiteX32" fmla="*/ 14841 w 216877"/>
                  <a:gd name="connsiteY32" fmla="*/ 74408 h 169090"/>
                  <a:gd name="connsiteX33" fmla="*/ 44226 w 216877"/>
                  <a:gd name="connsiteY33" fmla="*/ 98363 h 169090"/>
                  <a:gd name="connsiteX34" fmla="*/ 73565 w 216877"/>
                  <a:gd name="connsiteY34" fmla="*/ 121997 h 169090"/>
                  <a:gd name="connsiteX35" fmla="*/ 118226 w 216877"/>
                  <a:gd name="connsiteY35" fmla="*/ 126829 h 169090"/>
                  <a:gd name="connsiteX36" fmla="*/ 142420 w 216877"/>
                  <a:gd name="connsiteY36" fmla="*/ 137959 h 169090"/>
                  <a:gd name="connsiteX37" fmla="*/ 173246 w 216877"/>
                  <a:gd name="connsiteY37" fmla="*/ 166403 h 169090"/>
                  <a:gd name="connsiteX38" fmla="*/ 213219 w 216877"/>
                  <a:gd name="connsiteY38" fmla="*/ 140776 h 169090"/>
                  <a:gd name="connsiteX39" fmla="*/ 216878 w 216877"/>
                  <a:gd name="connsiteY39" fmla="*/ 131593 h 169090"/>
                  <a:gd name="connsiteX40" fmla="*/ 216443 w 216877"/>
                  <a:gd name="connsiteY40" fmla="*/ 132097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6877" h="169090">
                    <a:moveTo>
                      <a:pt x="216421" y="132074"/>
                    </a:moveTo>
                    <a:cubicBezTo>
                      <a:pt x="214248" y="136311"/>
                      <a:pt x="213128" y="141234"/>
                      <a:pt x="209514" y="144578"/>
                    </a:cubicBezTo>
                    <a:cubicBezTo>
                      <a:pt x="206382" y="147486"/>
                      <a:pt x="203569" y="141990"/>
                      <a:pt x="203066" y="139563"/>
                    </a:cubicBezTo>
                    <a:cubicBezTo>
                      <a:pt x="202037" y="134410"/>
                      <a:pt x="203797" y="129028"/>
                      <a:pt x="205055" y="123761"/>
                    </a:cubicBezTo>
                    <a:cubicBezTo>
                      <a:pt x="205078" y="122638"/>
                      <a:pt x="205101" y="121424"/>
                      <a:pt x="205055" y="120279"/>
                    </a:cubicBezTo>
                    <a:cubicBezTo>
                      <a:pt x="205032" y="120211"/>
                      <a:pt x="205009" y="120165"/>
                      <a:pt x="204987" y="120119"/>
                    </a:cubicBezTo>
                    <a:cubicBezTo>
                      <a:pt x="204621" y="127883"/>
                      <a:pt x="202448" y="135211"/>
                      <a:pt x="196663" y="140570"/>
                    </a:cubicBezTo>
                    <a:cubicBezTo>
                      <a:pt x="192546" y="144395"/>
                      <a:pt x="186349" y="143822"/>
                      <a:pt x="182874" y="139585"/>
                    </a:cubicBezTo>
                    <a:cubicBezTo>
                      <a:pt x="180884" y="137181"/>
                      <a:pt x="180107" y="134043"/>
                      <a:pt x="178529" y="131364"/>
                    </a:cubicBezTo>
                    <a:cubicBezTo>
                      <a:pt x="176539" y="128043"/>
                      <a:pt x="174206" y="124997"/>
                      <a:pt x="171577" y="122203"/>
                    </a:cubicBezTo>
                    <a:cubicBezTo>
                      <a:pt x="171783" y="123142"/>
                      <a:pt x="171966" y="124081"/>
                      <a:pt x="172034" y="125043"/>
                    </a:cubicBezTo>
                    <a:cubicBezTo>
                      <a:pt x="172400" y="128616"/>
                      <a:pt x="169953" y="132005"/>
                      <a:pt x="166729" y="128341"/>
                    </a:cubicBezTo>
                    <a:cubicBezTo>
                      <a:pt x="163642" y="124814"/>
                      <a:pt x="161355" y="120646"/>
                      <a:pt x="158382" y="116982"/>
                    </a:cubicBezTo>
                    <a:cubicBezTo>
                      <a:pt x="155295" y="113226"/>
                      <a:pt x="152025" y="109584"/>
                      <a:pt x="148732" y="105989"/>
                    </a:cubicBezTo>
                    <a:cubicBezTo>
                      <a:pt x="149578" y="108004"/>
                      <a:pt x="150973" y="111188"/>
                      <a:pt x="149464" y="112584"/>
                    </a:cubicBezTo>
                    <a:cubicBezTo>
                      <a:pt x="147726" y="114188"/>
                      <a:pt x="145462" y="113226"/>
                      <a:pt x="143838" y="111875"/>
                    </a:cubicBezTo>
                    <a:cubicBezTo>
                      <a:pt x="139768" y="108508"/>
                      <a:pt x="136612" y="104111"/>
                      <a:pt x="132747" y="100538"/>
                    </a:cubicBezTo>
                    <a:cubicBezTo>
                      <a:pt x="127991" y="96118"/>
                      <a:pt x="122983" y="91996"/>
                      <a:pt x="118501" y="87324"/>
                    </a:cubicBezTo>
                    <a:cubicBezTo>
                      <a:pt x="113881" y="82469"/>
                      <a:pt x="109674" y="77179"/>
                      <a:pt x="106724" y="71270"/>
                    </a:cubicBezTo>
                    <a:cubicBezTo>
                      <a:pt x="107135" y="76423"/>
                      <a:pt x="107044" y="81576"/>
                      <a:pt x="105946" y="86431"/>
                    </a:cubicBezTo>
                    <a:cubicBezTo>
                      <a:pt x="103842" y="95821"/>
                      <a:pt x="96639" y="98248"/>
                      <a:pt x="88201" y="94378"/>
                    </a:cubicBezTo>
                    <a:cubicBezTo>
                      <a:pt x="71942" y="86889"/>
                      <a:pt x="60988" y="71682"/>
                      <a:pt x="57901" y="54437"/>
                    </a:cubicBezTo>
                    <a:cubicBezTo>
                      <a:pt x="57192" y="59201"/>
                      <a:pt x="55729" y="65064"/>
                      <a:pt x="51979" y="65178"/>
                    </a:cubicBezTo>
                    <a:cubicBezTo>
                      <a:pt x="49714" y="65247"/>
                      <a:pt x="47748" y="62018"/>
                      <a:pt x="46627" y="60460"/>
                    </a:cubicBezTo>
                    <a:cubicBezTo>
                      <a:pt x="44363" y="57323"/>
                      <a:pt x="42671" y="53796"/>
                      <a:pt x="41505" y="50063"/>
                    </a:cubicBezTo>
                    <a:cubicBezTo>
                      <a:pt x="41185" y="48964"/>
                      <a:pt x="40888" y="47887"/>
                      <a:pt x="40613" y="46788"/>
                    </a:cubicBezTo>
                    <a:cubicBezTo>
                      <a:pt x="38670" y="51689"/>
                      <a:pt x="35011" y="56292"/>
                      <a:pt x="29568" y="52239"/>
                    </a:cubicBezTo>
                    <a:cubicBezTo>
                      <a:pt x="21153" y="45964"/>
                      <a:pt x="19232" y="34811"/>
                      <a:pt x="20307" y="24253"/>
                    </a:cubicBezTo>
                    <a:cubicBezTo>
                      <a:pt x="17723" y="25719"/>
                      <a:pt x="15390" y="25810"/>
                      <a:pt x="13606" y="23681"/>
                    </a:cubicBezTo>
                    <a:cubicBezTo>
                      <a:pt x="10794" y="20337"/>
                      <a:pt x="12303" y="13878"/>
                      <a:pt x="13103" y="10100"/>
                    </a:cubicBezTo>
                    <a:cubicBezTo>
                      <a:pt x="13835" y="6733"/>
                      <a:pt x="14727" y="3321"/>
                      <a:pt x="15825" y="0"/>
                    </a:cubicBezTo>
                    <a:cubicBezTo>
                      <a:pt x="8164" y="10993"/>
                      <a:pt x="3041" y="24230"/>
                      <a:pt x="0" y="38063"/>
                    </a:cubicBezTo>
                    <a:cubicBezTo>
                      <a:pt x="755" y="51826"/>
                      <a:pt x="5191" y="64193"/>
                      <a:pt x="14841" y="74408"/>
                    </a:cubicBezTo>
                    <a:cubicBezTo>
                      <a:pt x="23577" y="83683"/>
                      <a:pt x="34393" y="90393"/>
                      <a:pt x="44226" y="98363"/>
                    </a:cubicBezTo>
                    <a:cubicBezTo>
                      <a:pt x="53831" y="106126"/>
                      <a:pt x="62063" y="116913"/>
                      <a:pt x="73565" y="121997"/>
                    </a:cubicBezTo>
                    <a:cubicBezTo>
                      <a:pt x="87332" y="128112"/>
                      <a:pt x="103637" y="125112"/>
                      <a:pt x="118226" y="126829"/>
                    </a:cubicBezTo>
                    <a:cubicBezTo>
                      <a:pt x="127419" y="127906"/>
                      <a:pt x="135583" y="131662"/>
                      <a:pt x="142420" y="137959"/>
                    </a:cubicBezTo>
                    <a:cubicBezTo>
                      <a:pt x="151659" y="146456"/>
                      <a:pt x="162041" y="159991"/>
                      <a:pt x="173246" y="166403"/>
                    </a:cubicBezTo>
                    <a:cubicBezTo>
                      <a:pt x="187081" y="174350"/>
                      <a:pt x="219096" y="164342"/>
                      <a:pt x="213219" y="140776"/>
                    </a:cubicBezTo>
                    <a:cubicBezTo>
                      <a:pt x="214042" y="138807"/>
                      <a:pt x="215552" y="135234"/>
                      <a:pt x="216878" y="131593"/>
                    </a:cubicBezTo>
                    <a:cubicBezTo>
                      <a:pt x="216718" y="131753"/>
                      <a:pt x="216603" y="131959"/>
                      <a:pt x="216443" y="13209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6" name="Freeform: Shape 2042">
                <a:extLst>
                  <a:ext uri="{FF2B5EF4-FFF2-40B4-BE49-F238E27FC236}">
                    <a16:creationId xmlns:a16="http://schemas.microsoft.com/office/drawing/2014/main" id="{8EC894EC-B148-4AB5-10CB-0946DEF58A9E}"/>
                  </a:ext>
                </a:extLst>
              </p:cNvPr>
              <p:cNvSpPr/>
              <p:nvPr/>
            </p:nvSpPr>
            <p:spPr>
              <a:xfrm>
                <a:off x="5142792"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7" name="Freeform: Shape 2043">
                <a:extLst>
                  <a:ext uri="{FF2B5EF4-FFF2-40B4-BE49-F238E27FC236}">
                    <a16:creationId xmlns:a16="http://schemas.microsoft.com/office/drawing/2014/main" id="{A62176DD-6F0C-B04F-3840-5FFCBACB3E3B}"/>
                  </a:ext>
                </a:extLst>
              </p:cNvPr>
              <p:cNvSpPr/>
              <p:nvPr/>
            </p:nvSpPr>
            <p:spPr>
              <a:xfrm>
                <a:off x="5367056"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8" name="Freeform: Shape 2044">
                <a:extLst>
                  <a:ext uri="{FF2B5EF4-FFF2-40B4-BE49-F238E27FC236}">
                    <a16:creationId xmlns:a16="http://schemas.microsoft.com/office/drawing/2014/main" id="{8E90316B-200E-7910-3BCF-552068295723}"/>
                  </a:ext>
                </a:extLst>
              </p:cNvPr>
              <p:cNvSpPr/>
              <p:nvPr/>
            </p:nvSpPr>
            <p:spPr>
              <a:xfrm>
                <a:off x="5255348"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9" name="Freeform: Shape 2045">
                <a:extLst>
                  <a:ext uri="{FF2B5EF4-FFF2-40B4-BE49-F238E27FC236}">
                    <a16:creationId xmlns:a16="http://schemas.microsoft.com/office/drawing/2014/main" id="{693F74B8-FF1E-46A8-8AF5-B3406CBD6913}"/>
                  </a:ext>
                </a:extLst>
              </p:cNvPr>
              <p:cNvSpPr/>
              <p:nvPr/>
            </p:nvSpPr>
            <p:spPr>
              <a:xfrm>
                <a:off x="5309384"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0" name="Freeform: Shape 2046">
                <a:extLst>
                  <a:ext uri="{FF2B5EF4-FFF2-40B4-BE49-F238E27FC236}">
                    <a16:creationId xmlns:a16="http://schemas.microsoft.com/office/drawing/2014/main" id="{24826941-0FE2-6C54-9671-E398C9BD4362}"/>
                  </a:ext>
                </a:extLst>
              </p:cNvPr>
              <p:cNvSpPr/>
              <p:nvPr/>
            </p:nvSpPr>
            <p:spPr>
              <a:xfrm>
                <a:off x="5346087"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1" name="Freeform: Shape 2047">
                <a:extLst>
                  <a:ext uri="{FF2B5EF4-FFF2-40B4-BE49-F238E27FC236}">
                    <a16:creationId xmlns:a16="http://schemas.microsoft.com/office/drawing/2014/main" id="{20EA372A-5508-9A67-ADA3-499484996E27}"/>
                  </a:ext>
                </a:extLst>
              </p:cNvPr>
              <p:cNvSpPr/>
              <p:nvPr/>
            </p:nvSpPr>
            <p:spPr>
              <a:xfrm>
                <a:off x="5301357"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2" name="Freeform: Shape 2048">
                <a:extLst>
                  <a:ext uri="{FF2B5EF4-FFF2-40B4-BE49-F238E27FC236}">
                    <a16:creationId xmlns:a16="http://schemas.microsoft.com/office/drawing/2014/main" id="{58B15C3D-5888-A2C6-D881-DF8D177E3C26}"/>
                  </a:ext>
                </a:extLst>
              </p:cNvPr>
              <p:cNvSpPr/>
              <p:nvPr/>
            </p:nvSpPr>
            <p:spPr>
              <a:xfrm>
                <a:off x="5275517"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3" name="Freeform: Shape 2049">
                <a:extLst>
                  <a:ext uri="{FF2B5EF4-FFF2-40B4-BE49-F238E27FC236}">
                    <a16:creationId xmlns:a16="http://schemas.microsoft.com/office/drawing/2014/main" id="{1076873C-BF55-61EA-385E-04212B6B2487}"/>
                  </a:ext>
                </a:extLst>
              </p:cNvPr>
              <p:cNvSpPr/>
              <p:nvPr/>
            </p:nvSpPr>
            <p:spPr>
              <a:xfrm>
                <a:off x="5401724"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4" name="Freeform: Shape 2050">
                <a:extLst>
                  <a:ext uri="{FF2B5EF4-FFF2-40B4-BE49-F238E27FC236}">
                    <a16:creationId xmlns:a16="http://schemas.microsoft.com/office/drawing/2014/main" id="{E74B3C63-BCC9-4D5B-ACF8-372685EF2813}"/>
                  </a:ext>
                </a:extLst>
              </p:cNvPr>
              <p:cNvSpPr/>
              <p:nvPr/>
            </p:nvSpPr>
            <p:spPr>
              <a:xfrm>
                <a:off x="5364358"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5" name="Freeform: Shape 2051">
                <a:extLst>
                  <a:ext uri="{FF2B5EF4-FFF2-40B4-BE49-F238E27FC236}">
                    <a16:creationId xmlns:a16="http://schemas.microsoft.com/office/drawing/2014/main" id="{9190F9C9-40FB-7889-63EA-93E62AC2EC4A}"/>
                  </a:ext>
                </a:extLst>
              </p:cNvPr>
              <p:cNvSpPr/>
              <p:nvPr/>
            </p:nvSpPr>
            <p:spPr>
              <a:xfrm>
                <a:off x="5337923"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6" name="Freeform: Shape 2052">
                <a:extLst>
                  <a:ext uri="{FF2B5EF4-FFF2-40B4-BE49-F238E27FC236}">
                    <a16:creationId xmlns:a16="http://schemas.microsoft.com/office/drawing/2014/main" id="{87359C4E-8F6D-BE41-54F6-62B645D05755}"/>
                  </a:ext>
                </a:extLst>
              </p:cNvPr>
              <p:cNvSpPr/>
              <p:nvPr/>
            </p:nvSpPr>
            <p:spPr>
              <a:xfrm>
                <a:off x="5180675"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7" name="Freeform: Shape 2053">
                <a:extLst>
                  <a:ext uri="{FF2B5EF4-FFF2-40B4-BE49-F238E27FC236}">
                    <a16:creationId xmlns:a16="http://schemas.microsoft.com/office/drawing/2014/main" id="{4A38CCC8-7446-C992-173D-3627FB303B10}"/>
                  </a:ext>
                </a:extLst>
              </p:cNvPr>
              <p:cNvSpPr/>
              <p:nvPr/>
            </p:nvSpPr>
            <p:spPr>
              <a:xfrm>
                <a:off x="5260607"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8" name="Freeform: Shape 2054">
                <a:extLst>
                  <a:ext uri="{FF2B5EF4-FFF2-40B4-BE49-F238E27FC236}">
                    <a16:creationId xmlns:a16="http://schemas.microsoft.com/office/drawing/2014/main" id="{07ABFAA5-69B1-F194-51F8-4EF7C1BAFA42}"/>
                  </a:ext>
                </a:extLst>
              </p:cNvPr>
              <p:cNvSpPr/>
              <p:nvPr/>
            </p:nvSpPr>
            <p:spPr>
              <a:xfrm>
                <a:off x="5207198"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39" name="Graphic 3">
                <a:extLst>
                  <a:ext uri="{FF2B5EF4-FFF2-40B4-BE49-F238E27FC236}">
                    <a16:creationId xmlns:a16="http://schemas.microsoft.com/office/drawing/2014/main" id="{56AC9D93-56FA-387A-092A-1EA64FA5F4C3}"/>
                  </a:ext>
                </a:extLst>
              </p:cNvPr>
              <p:cNvGrpSpPr/>
              <p:nvPr/>
            </p:nvGrpSpPr>
            <p:grpSpPr>
              <a:xfrm>
                <a:off x="5138036" y="3585276"/>
                <a:ext cx="247880" cy="294047"/>
                <a:chOff x="4237773" y="3585276"/>
                <a:chExt cx="247880" cy="294047"/>
              </a:xfrm>
              <a:solidFill>
                <a:srgbClr val="EDA69A"/>
              </a:solidFill>
            </p:grpSpPr>
            <p:sp>
              <p:nvSpPr>
                <p:cNvPr id="1902" name="Freeform: Shape 2057">
                  <a:extLst>
                    <a:ext uri="{FF2B5EF4-FFF2-40B4-BE49-F238E27FC236}">
                      <a16:creationId xmlns:a16="http://schemas.microsoft.com/office/drawing/2014/main" id="{DB2C2B6D-D24B-46CB-3C65-044F15FC66FC}"/>
                    </a:ext>
                  </a:extLst>
                </p:cNvPr>
                <p:cNvSpPr/>
                <p:nvPr/>
              </p:nvSpPr>
              <p:spPr>
                <a:xfrm>
                  <a:off x="4242529"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3" name="Freeform: Shape 2058">
                  <a:extLst>
                    <a:ext uri="{FF2B5EF4-FFF2-40B4-BE49-F238E27FC236}">
                      <a16:creationId xmlns:a16="http://schemas.microsoft.com/office/drawing/2014/main" id="{26EE47C8-06F0-01BA-0B82-911FB138E1A2}"/>
                    </a:ext>
                  </a:extLst>
                </p:cNvPr>
                <p:cNvSpPr/>
                <p:nvPr/>
              </p:nvSpPr>
              <p:spPr>
                <a:xfrm>
                  <a:off x="4237773" y="3585276"/>
                  <a:ext cx="247880" cy="294047"/>
                </a:xfrm>
                <a:custGeom>
                  <a:avLst/>
                  <a:gdLst>
                    <a:gd name="connsiteX0" fmla="*/ 237985 w 247880"/>
                    <a:gd name="connsiteY0" fmla="*/ 0 h 294047"/>
                    <a:gd name="connsiteX1" fmla="*/ 240775 w 247880"/>
                    <a:gd name="connsiteY1" fmla="*/ 5588 h 294047"/>
                    <a:gd name="connsiteX2" fmla="*/ 242170 w 247880"/>
                    <a:gd name="connsiteY2" fmla="*/ 8405 h 294047"/>
                    <a:gd name="connsiteX3" fmla="*/ 243359 w 247880"/>
                    <a:gd name="connsiteY3" fmla="*/ 11336 h 294047"/>
                    <a:gd name="connsiteX4" fmla="*/ 244525 w 247880"/>
                    <a:gd name="connsiteY4" fmla="*/ 14314 h 294047"/>
                    <a:gd name="connsiteX5" fmla="*/ 245097 w 247880"/>
                    <a:gd name="connsiteY5" fmla="*/ 15802 h 294047"/>
                    <a:gd name="connsiteX6" fmla="*/ 245531 w 247880"/>
                    <a:gd name="connsiteY6" fmla="*/ 17337 h 294047"/>
                    <a:gd name="connsiteX7" fmla="*/ 246377 w 247880"/>
                    <a:gd name="connsiteY7" fmla="*/ 20359 h 294047"/>
                    <a:gd name="connsiteX8" fmla="*/ 247018 w 247880"/>
                    <a:gd name="connsiteY8" fmla="*/ 23520 h 294047"/>
                    <a:gd name="connsiteX9" fmla="*/ 247338 w 247880"/>
                    <a:gd name="connsiteY9" fmla="*/ 25077 h 294047"/>
                    <a:gd name="connsiteX10" fmla="*/ 247521 w 247880"/>
                    <a:gd name="connsiteY10" fmla="*/ 26680 h 294047"/>
                    <a:gd name="connsiteX11" fmla="*/ 247841 w 247880"/>
                    <a:gd name="connsiteY11" fmla="*/ 29864 h 294047"/>
                    <a:gd name="connsiteX12" fmla="*/ 247818 w 247880"/>
                    <a:gd name="connsiteY12" fmla="*/ 36299 h 294047"/>
                    <a:gd name="connsiteX13" fmla="*/ 247475 w 247880"/>
                    <a:gd name="connsiteY13" fmla="*/ 39437 h 294047"/>
                    <a:gd name="connsiteX14" fmla="*/ 246903 w 247880"/>
                    <a:gd name="connsiteY14" fmla="*/ 42666 h 294047"/>
                    <a:gd name="connsiteX15" fmla="*/ 246149 w 247880"/>
                    <a:gd name="connsiteY15" fmla="*/ 45780 h 294047"/>
                    <a:gd name="connsiteX16" fmla="*/ 245188 w 247880"/>
                    <a:gd name="connsiteY16" fmla="*/ 48872 h 294047"/>
                    <a:gd name="connsiteX17" fmla="*/ 239403 w 247880"/>
                    <a:gd name="connsiteY17" fmla="*/ 60323 h 294047"/>
                    <a:gd name="connsiteX18" fmla="*/ 238511 w 247880"/>
                    <a:gd name="connsiteY18" fmla="*/ 61651 h 294047"/>
                    <a:gd name="connsiteX19" fmla="*/ 237505 w 247880"/>
                    <a:gd name="connsiteY19" fmla="*/ 62956 h 294047"/>
                    <a:gd name="connsiteX20" fmla="*/ 235538 w 247880"/>
                    <a:gd name="connsiteY20" fmla="*/ 65407 h 294047"/>
                    <a:gd name="connsiteX21" fmla="*/ 233549 w 247880"/>
                    <a:gd name="connsiteY21" fmla="*/ 67881 h 294047"/>
                    <a:gd name="connsiteX22" fmla="*/ 231285 w 247880"/>
                    <a:gd name="connsiteY22" fmla="*/ 70170 h 294047"/>
                    <a:gd name="connsiteX23" fmla="*/ 229021 w 247880"/>
                    <a:gd name="connsiteY23" fmla="*/ 72461 h 294047"/>
                    <a:gd name="connsiteX24" fmla="*/ 227832 w 247880"/>
                    <a:gd name="connsiteY24" fmla="*/ 73652 h 294047"/>
                    <a:gd name="connsiteX25" fmla="*/ 226620 w 247880"/>
                    <a:gd name="connsiteY25" fmla="*/ 74636 h 294047"/>
                    <a:gd name="connsiteX26" fmla="*/ 221772 w 247880"/>
                    <a:gd name="connsiteY26" fmla="*/ 78598 h 294047"/>
                    <a:gd name="connsiteX27" fmla="*/ 211344 w 247880"/>
                    <a:gd name="connsiteY27" fmla="*/ 85835 h 294047"/>
                    <a:gd name="connsiteX28" fmla="*/ 208737 w 247880"/>
                    <a:gd name="connsiteY28" fmla="*/ 87576 h 294047"/>
                    <a:gd name="connsiteX29" fmla="*/ 206016 w 247880"/>
                    <a:gd name="connsiteY29" fmla="*/ 89270 h 294047"/>
                    <a:gd name="connsiteX30" fmla="*/ 200596 w 247880"/>
                    <a:gd name="connsiteY30" fmla="*/ 92591 h 294047"/>
                    <a:gd name="connsiteX31" fmla="*/ 189528 w 247880"/>
                    <a:gd name="connsiteY31" fmla="*/ 98523 h 294047"/>
                    <a:gd name="connsiteX32" fmla="*/ 168353 w 247880"/>
                    <a:gd name="connsiteY32" fmla="*/ 111073 h 294047"/>
                    <a:gd name="connsiteX33" fmla="*/ 159571 w 247880"/>
                    <a:gd name="connsiteY33" fmla="*/ 119546 h 294047"/>
                    <a:gd name="connsiteX34" fmla="*/ 158611 w 247880"/>
                    <a:gd name="connsiteY34" fmla="*/ 120577 h 294047"/>
                    <a:gd name="connsiteX35" fmla="*/ 157605 w 247880"/>
                    <a:gd name="connsiteY35" fmla="*/ 121791 h 294047"/>
                    <a:gd name="connsiteX36" fmla="*/ 155615 w 247880"/>
                    <a:gd name="connsiteY36" fmla="*/ 124218 h 294047"/>
                    <a:gd name="connsiteX37" fmla="*/ 151728 w 247880"/>
                    <a:gd name="connsiteY37" fmla="*/ 129074 h 294047"/>
                    <a:gd name="connsiteX38" fmla="*/ 137573 w 247880"/>
                    <a:gd name="connsiteY38" fmla="*/ 149502 h 294047"/>
                    <a:gd name="connsiteX39" fmla="*/ 129935 w 247880"/>
                    <a:gd name="connsiteY39" fmla="*/ 159922 h 294047"/>
                    <a:gd name="connsiteX40" fmla="*/ 127877 w 247880"/>
                    <a:gd name="connsiteY40" fmla="*/ 162304 h 294047"/>
                    <a:gd name="connsiteX41" fmla="*/ 125590 w 247880"/>
                    <a:gd name="connsiteY41" fmla="*/ 164663 h 294047"/>
                    <a:gd name="connsiteX42" fmla="*/ 125018 w 247880"/>
                    <a:gd name="connsiteY42" fmla="*/ 165258 h 294047"/>
                    <a:gd name="connsiteX43" fmla="*/ 124744 w 247880"/>
                    <a:gd name="connsiteY43" fmla="*/ 165533 h 294047"/>
                    <a:gd name="connsiteX44" fmla="*/ 124606 w 247880"/>
                    <a:gd name="connsiteY44" fmla="*/ 165693 h 294047"/>
                    <a:gd name="connsiteX45" fmla="*/ 124332 w 247880"/>
                    <a:gd name="connsiteY45" fmla="*/ 165968 h 294047"/>
                    <a:gd name="connsiteX46" fmla="*/ 123143 w 247880"/>
                    <a:gd name="connsiteY46" fmla="*/ 166998 h 294047"/>
                    <a:gd name="connsiteX47" fmla="*/ 120788 w 247880"/>
                    <a:gd name="connsiteY47" fmla="*/ 169060 h 294047"/>
                    <a:gd name="connsiteX48" fmla="*/ 115985 w 247880"/>
                    <a:gd name="connsiteY48" fmla="*/ 173159 h 294047"/>
                    <a:gd name="connsiteX49" fmla="*/ 110817 w 247880"/>
                    <a:gd name="connsiteY49" fmla="*/ 177075 h 294047"/>
                    <a:gd name="connsiteX50" fmla="*/ 109514 w 247880"/>
                    <a:gd name="connsiteY50" fmla="*/ 178037 h 294047"/>
                    <a:gd name="connsiteX51" fmla="*/ 109194 w 247880"/>
                    <a:gd name="connsiteY51" fmla="*/ 178289 h 294047"/>
                    <a:gd name="connsiteX52" fmla="*/ 108782 w 247880"/>
                    <a:gd name="connsiteY52" fmla="*/ 178564 h 294047"/>
                    <a:gd name="connsiteX53" fmla="*/ 108119 w 247880"/>
                    <a:gd name="connsiteY53" fmla="*/ 178976 h 294047"/>
                    <a:gd name="connsiteX54" fmla="*/ 105489 w 247880"/>
                    <a:gd name="connsiteY54" fmla="*/ 180694 h 294047"/>
                    <a:gd name="connsiteX55" fmla="*/ 100252 w 247880"/>
                    <a:gd name="connsiteY55" fmla="*/ 184129 h 294047"/>
                    <a:gd name="connsiteX56" fmla="*/ 79146 w 247880"/>
                    <a:gd name="connsiteY56" fmla="*/ 197618 h 294047"/>
                    <a:gd name="connsiteX57" fmla="*/ 74069 w 247880"/>
                    <a:gd name="connsiteY57" fmla="*/ 201168 h 294047"/>
                    <a:gd name="connsiteX58" fmla="*/ 71530 w 247880"/>
                    <a:gd name="connsiteY58" fmla="*/ 202977 h 294047"/>
                    <a:gd name="connsiteX59" fmla="*/ 69198 w 247880"/>
                    <a:gd name="connsiteY59" fmla="*/ 204855 h 294047"/>
                    <a:gd name="connsiteX60" fmla="*/ 64624 w 247880"/>
                    <a:gd name="connsiteY60" fmla="*/ 208656 h 294047"/>
                    <a:gd name="connsiteX61" fmla="*/ 62384 w 247880"/>
                    <a:gd name="connsiteY61" fmla="*/ 210764 h 294047"/>
                    <a:gd name="connsiteX62" fmla="*/ 60394 w 247880"/>
                    <a:gd name="connsiteY62" fmla="*/ 212825 h 294047"/>
                    <a:gd name="connsiteX63" fmla="*/ 53945 w 247880"/>
                    <a:gd name="connsiteY63" fmla="*/ 222375 h 294047"/>
                    <a:gd name="connsiteX64" fmla="*/ 51979 w 247880"/>
                    <a:gd name="connsiteY64" fmla="*/ 227528 h 294047"/>
                    <a:gd name="connsiteX65" fmla="*/ 51338 w 247880"/>
                    <a:gd name="connsiteY65" fmla="*/ 230253 h 294047"/>
                    <a:gd name="connsiteX66" fmla="*/ 50950 w 247880"/>
                    <a:gd name="connsiteY66" fmla="*/ 231902 h 294047"/>
                    <a:gd name="connsiteX67" fmla="*/ 50515 w 247880"/>
                    <a:gd name="connsiteY67" fmla="*/ 233596 h 294047"/>
                    <a:gd name="connsiteX68" fmla="*/ 50264 w 247880"/>
                    <a:gd name="connsiteY68" fmla="*/ 234490 h 294047"/>
                    <a:gd name="connsiteX69" fmla="*/ 50195 w 247880"/>
                    <a:gd name="connsiteY69" fmla="*/ 234719 h 294047"/>
                    <a:gd name="connsiteX70" fmla="*/ 50058 w 247880"/>
                    <a:gd name="connsiteY70" fmla="*/ 235108 h 294047"/>
                    <a:gd name="connsiteX71" fmla="*/ 49921 w 247880"/>
                    <a:gd name="connsiteY71" fmla="*/ 235474 h 294047"/>
                    <a:gd name="connsiteX72" fmla="*/ 49394 w 247880"/>
                    <a:gd name="connsiteY72" fmla="*/ 236963 h 294047"/>
                    <a:gd name="connsiteX73" fmla="*/ 48663 w 247880"/>
                    <a:gd name="connsiteY73" fmla="*/ 238589 h 294047"/>
                    <a:gd name="connsiteX74" fmla="*/ 48503 w 247880"/>
                    <a:gd name="connsiteY74" fmla="*/ 238956 h 294047"/>
                    <a:gd name="connsiteX75" fmla="*/ 48411 w 247880"/>
                    <a:gd name="connsiteY75" fmla="*/ 239139 h 294047"/>
                    <a:gd name="connsiteX76" fmla="*/ 48091 w 247880"/>
                    <a:gd name="connsiteY76" fmla="*/ 239688 h 294047"/>
                    <a:gd name="connsiteX77" fmla="*/ 48045 w 247880"/>
                    <a:gd name="connsiteY77" fmla="*/ 239780 h 294047"/>
                    <a:gd name="connsiteX78" fmla="*/ 47611 w 247880"/>
                    <a:gd name="connsiteY78" fmla="*/ 240421 h 294047"/>
                    <a:gd name="connsiteX79" fmla="*/ 45941 w 247880"/>
                    <a:gd name="connsiteY79" fmla="*/ 243078 h 294047"/>
                    <a:gd name="connsiteX80" fmla="*/ 43449 w 247880"/>
                    <a:gd name="connsiteY80" fmla="*/ 246009 h 294047"/>
                    <a:gd name="connsiteX81" fmla="*/ 42809 w 247880"/>
                    <a:gd name="connsiteY81" fmla="*/ 246719 h 294047"/>
                    <a:gd name="connsiteX82" fmla="*/ 42580 w 247880"/>
                    <a:gd name="connsiteY82" fmla="*/ 246948 h 294047"/>
                    <a:gd name="connsiteX83" fmla="*/ 42511 w 247880"/>
                    <a:gd name="connsiteY83" fmla="*/ 247017 h 294047"/>
                    <a:gd name="connsiteX84" fmla="*/ 42351 w 247880"/>
                    <a:gd name="connsiteY84" fmla="*/ 247131 h 294047"/>
                    <a:gd name="connsiteX85" fmla="*/ 42054 w 247880"/>
                    <a:gd name="connsiteY85" fmla="*/ 247383 h 294047"/>
                    <a:gd name="connsiteX86" fmla="*/ 40888 w 247880"/>
                    <a:gd name="connsiteY86" fmla="*/ 248414 h 294047"/>
                    <a:gd name="connsiteX87" fmla="*/ 39699 w 247880"/>
                    <a:gd name="connsiteY87" fmla="*/ 249467 h 294047"/>
                    <a:gd name="connsiteX88" fmla="*/ 38235 w 247880"/>
                    <a:gd name="connsiteY88" fmla="*/ 250521 h 294047"/>
                    <a:gd name="connsiteX89" fmla="*/ 36749 w 247880"/>
                    <a:gd name="connsiteY89" fmla="*/ 251551 h 294047"/>
                    <a:gd name="connsiteX90" fmla="*/ 36383 w 247880"/>
                    <a:gd name="connsiteY90" fmla="*/ 251826 h 294047"/>
                    <a:gd name="connsiteX91" fmla="*/ 35903 w 247880"/>
                    <a:gd name="connsiteY91" fmla="*/ 252101 h 294047"/>
                    <a:gd name="connsiteX92" fmla="*/ 35217 w 247880"/>
                    <a:gd name="connsiteY92" fmla="*/ 252513 h 294047"/>
                    <a:gd name="connsiteX93" fmla="*/ 32541 w 247880"/>
                    <a:gd name="connsiteY93" fmla="*/ 254116 h 294047"/>
                    <a:gd name="connsiteX94" fmla="*/ 31192 w 247880"/>
                    <a:gd name="connsiteY94" fmla="*/ 254941 h 294047"/>
                    <a:gd name="connsiteX95" fmla="*/ 30506 w 247880"/>
                    <a:gd name="connsiteY95" fmla="*/ 255330 h 294047"/>
                    <a:gd name="connsiteX96" fmla="*/ 29728 w 247880"/>
                    <a:gd name="connsiteY96" fmla="*/ 255765 h 294047"/>
                    <a:gd name="connsiteX97" fmla="*/ 26984 w 247880"/>
                    <a:gd name="connsiteY97" fmla="*/ 257300 h 294047"/>
                    <a:gd name="connsiteX98" fmla="*/ 21839 w 247880"/>
                    <a:gd name="connsiteY98" fmla="*/ 260391 h 294047"/>
                    <a:gd name="connsiteX99" fmla="*/ 20604 w 247880"/>
                    <a:gd name="connsiteY99" fmla="*/ 261170 h 294047"/>
                    <a:gd name="connsiteX100" fmla="*/ 20444 w 247880"/>
                    <a:gd name="connsiteY100" fmla="*/ 261262 h 294047"/>
                    <a:gd name="connsiteX101" fmla="*/ 20490 w 247880"/>
                    <a:gd name="connsiteY101" fmla="*/ 261216 h 294047"/>
                    <a:gd name="connsiteX102" fmla="*/ 20421 w 247880"/>
                    <a:gd name="connsiteY102" fmla="*/ 261262 h 294047"/>
                    <a:gd name="connsiteX103" fmla="*/ 20101 w 247880"/>
                    <a:gd name="connsiteY103" fmla="*/ 261513 h 294047"/>
                    <a:gd name="connsiteX104" fmla="*/ 19483 w 247880"/>
                    <a:gd name="connsiteY104" fmla="*/ 261972 h 294047"/>
                    <a:gd name="connsiteX105" fmla="*/ 18272 w 247880"/>
                    <a:gd name="connsiteY105" fmla="*/ 262910 h 294047"/>
                    <a:gd name="connsiteX106" fmla="*/ 17334 w 247880"/>
                    <a:gd name="connsiteY106" fmla="*/ 263758 h 294047"/>
                    <a:gd name="connsiteX107" fmla="*/ 15459 w 247880"/>
                    <a:gd name="connsiteY107" fmla="*/ 265613 h 294047"/>
                    <a:gd name="connsiteX108" fmla="*/ 14636 w 247880"/>
                    <a:gd name="connsiteY108" fmla="*/ 266621 h 294047"/>
                    <a:gd name="connsiteX109" fmla="*/ 14224 w 247880"/>
                    <a:gd name="connsiteY109" fmla="*/ 267125 h 294047"/>
                    <a:gd name="connsiteX110" fmla="*/ 14133 w 247880"/>
                    <a:gd name="connsiteY110" fmla="*/ 267239 h 294047"/>
                    <a:gd name="connsiteX111" fmla="*/ 14201 w 247880"/>
                    <a:gd name="connsiteY111" fmla="*/ 267125 h 294047"/>
                    <a:gd name="connsiteX112" fmla="*/ 14155 w 247880"/>
                    <a:gd name="connsiteY112" fmla="*/ 267216 h 294047"/>
                    <a:gd name="connsiteX113" fmla="*/ 13949 w 247880"/>
                    <a:gd name="connsiteY113" fmla="*/ 267537 h 294047"/>
                    <a:gd name="connsiteX114" fmla="*/ 10542 w 247880"/>
                    <a:gd name="connsiteY114" fmla="*/ 277568 h 294047"/>
                    <a:gd name="connsiteX115" fmla="*/ 10908 w 247880"/>
                    <a:gd name="connsiteY115" fmla="*/ 288858 h 294047"/>
                    <a:gd name="connsiteX116" fmla="*/ 6975 w 247880"/>
                    <a:gd name="connsiteY116" fmla="*/ 294011 h 294047"/>
                    <a:gd name="connsiteX117" fmla="*/ 1921 w 247880"/>
                    <a:gd name="connsiteY117" fmla="*/ 290484 h 294047"/>
                    <a:gd name="connsiteX118" fmla="*/ 1921 w 247880"/>
                    <a:gd name="connsiteY118" fmla="*/ 290370 h 294047"/>
                    <a:gd name="connsiteX119" fmla="*/ 1121 w 247880"/>
                    <a:gd name="connsiteY119" fmla="*/ 286866 h 294047"/>
                    <a:gd name="connsiteX120" fmla="*/ 938 w 247880"/>
                    <a:gd name="connsiteY120" fmla="*/ 286018 h 294047"/>
                    <a:gd name="connsiteX121" fmla="*/ 892 w 247880"/>
                    <a:gd name="connsiteY121" fmla="*/ 285835 h 294047"/>
                    <a:gd name="connsiteX122" fmla="*/ 892 w 247880"/>
                    <a:gd name="connsiteY122" fmla="*/ 285789 h 294047"/>
                    <a:gd name="connsiteX123" fmla="*/ 823 w 247880"/>
                    <a:gd name="connsiteY123" fmla="*/ 285423 h 294047"/>
                    <a:gd name="connsiteX124" fmla="*/ 823 w 247880"/>
                    <a:gd name="connsiteY124" fmla="*/ 285308 h 294047"/>
                    <a:gd name="connsiteX125" fmla="*/ 755 w 247880"/>
                    <a:gd name="connsiteY125" fmla="*/ 284896 h 294047"/>
                    <a:gd name="connsiteX126" fmla="*/ 526 w 247880"/>
                    <a:gd name="connsiteY126" fmla="*/ 283224 h 294047"/>
                    <a:gd name="connsiteX127" fmla="*/ 320 w 247880"/>
                    <a:gd name="connsiteY127" fmla="*/ 281530 h 294047"/>
                    <a:gd name="connsiteX128" fmla="*/ 206 w 247880"/>
                    <a:gd name="connsiteY128" fmla="*/ 280728 h 294047"/>
                    <a:gd name="connsiteX129" fmla="*/ 160 w 247880"/>
                    <a:gd name="connsiteY129" fmla="*/ 280293 h 294047"/>
                    <a:gd name="connsiteX130" fmla="*/ 160 w 247880"/>
                    <a:gd name="connsiteY130" fmla="*/ 280087 h 294047"/>
                    <a:gd name="connsiteX131" fmla="*/ 92 w 247880"/>
                    <a:gd name="connsiteY131" fmla="*/ 279766 h 294047"/>
                    <a:gd name="connsiteX132" fmla="*/ 92 w 247880"/>
                    <a:gd name="connsiteY132" fmla="*/ 279652 h 294047"/>
                    <a:gd name="connsiteX133" fmla="*/ 0 w 247880"/>
                    <a:gd name="connsiteY133" fmla="*/ 276285 h 294047"/>
                    <a:gd name="connsiteX134" fmla="*/ 0 w 247880"/>
                    <a:gd name="connsiteY134" fmla="*/ 276010 h 294047"/>
                    <a:gd name="connsiteX135" fmla="*/ 0 w 247880"/>
                    <a:gd name="connsiteY135" fmla="*/ 275598 h 294047"/>
                    <a:gd name="connsiteX136" fmla="*/ 869 w 247880"/>
                    <a:gd name="connsiteY136" fmla="*/ 269048 h 294047"/>
                    <a:gd name="connsiteX137" fmla="*/ 1944 w 247880"/>
                    <a:gd name="connsiteY137" fmla="*/ 265430 h 294047"/>
                    <a:gd name="connsiteX138" fmla="*/ 3407 w 247880"/>
                    <a:gd name="connsiteY138" fmla="*/ 262132 h 294047"/>
                    <a:gd name="connsiteX139" fmla="*/ 3819 w 247880"/>
                    <a:gd name="connsiteY139" fmla="*/ 261308 h 294047"/>
                    <a:gd name="connsiteX140" fmla="*/ 4025 w 247880"/>
                    <a:gd name="connsiteY140" fmla="*/ 260918 h 294047"/>
                    <a:gd name="connsiteX141" fmla="*/ 4139 w 247880"/>
                    <a:gd name="connsiteY141" fmla="*/ 260712 h 294047"/>
                    <a:gd name="connsiteX142" fmla="*/ 4185 w 247880"/>
                    <a:gd name="connsiteY142" fmla="*/ 260621 h 294047"/>
                    <a:gd name="connsiteX143" fmla="*/ 4368 w 247880"/>
                    <a:gd name="connsiteY143" fmla="*/ 260369 h 294047"/>
                    <a:gd name="connsiteX144" fmla="*/ 5191 w 247880"/>
                    <a:gd name="connsiteY144" fmla="*/ 259109 h 294047"/>
                    <a:gd name="connsiteX145" fmla="*/ 7318 w 247880"/>
                    <a:gd name="connsiteY145" fmla="*/ 256292 h 294047"/>
                    <a:gd name="connsiteX146" fmla="*/ 12212 w 247880"/>
                    <a:gd name="connsiteY146" fmla="*/ 251391 h 294047"/>
                    <a:gd name="connsiteX147" fmla="*/ 12532 w 247880"/>
                    <a:gd name="connsiteY147" fmla="*/ 251116 h 294047"/>
                    <a:gd name="connsiteX148" fmla="*/ 12692 w 247880"/>
                    <a:gd name="connsiteY148" fmla="*/ 250979 h 294047"/>
                    <a:gd name="connsiteX149" fmla="*/ 13035 w 247880"/>
                    <a:gd name="connsiteY149" fmla="*/ 250727 h 294047"/>
                    <a:gd name="connsiteX150" fmla="*/ 13629 w 247880"/>
                    <a:gd name="connsiteY150" fmla="*/ 250269 h 294047"/>
                    <a:gd name="connsiteX151" fmla="*/ 14841 w 247880"/>
                    <a:gd name="connsiteY151" fmla="*/ 249353 h 294047"/>
                    <a:gd name="connsiteX152" fmla="*/ 17243 w 247880"/>
                    <a:gd name="connsiteY152" fmla="*/ 247544 h 294047"/>
                    <a:gd name="connsiteX153" fmla="*/ 22456 w 247880"/>
                    <a:gd name="connsiteY153" fmla="*/ 244017 h 294047"/>
                    <a:gd name="connsiteX154" fmla="*/ 31238 w 247880"/>
                    <a:gd name="connsiteY154" fmla="*/ 237329 h 294047"/>
                    <a:gd name="connsiteX155" fmla="*/ 32083 w 247880"/>
                    <a:gd name="connsiteY155" fmla="*/ 236482 h 294047"/>
                    <a:gd name="connsiteX156" fmla="*/ 32130 w 247880"/>
                    <a:gd name="connsiteY156" fmla="*/ 236436 h 294047"/>
                    <a:gd name="connsiteX157" fmla="*/ 31946 w 247880"/>
                    <a:gd name="connsiteY157" fmla="*/ 236620 h 294047"/>
                    <a:gd name="connsiteX158" fmla="*/ 32061 w 247880"/>
                    <a:gd name="connsiteY158" fmla="*/ 236482 h 294047"/>
                    <a:gd name="connsiteX159" fmla="*/ 32289 w 247880"/>
                    <a:gd name="connsiteY159" fmla="*/ 236184 h 294047"/>
                    <a:gd name="connsiteX160" fmla="*/ 32747 w 247880"/>
                    <a:gd name="connsiteY160" fmla="*/ 235589 h 294047"/>
                    <a:gd name="connsiteX161" fmla="*/ 33661 w 247880"/>
                    <a:gd name="connsiteY161" fmla="*/ 234398 h 294047"/>
                    <a:gd name="connsiteX162" fmla="*/ 34142 w 247880"/>
                    <a:gd name="connsiteY162" fmla="*/ 233482 h 294047"/>
                    <a:gd name="connsiteX163" fmla="*/ 34576 w 247880"/>
                    <a:gd name="connsiteY163" fmla="*/ 232681 h 294047"/>
                    <a:gd name="connsiteX164" fmla="*/ 34622 w 247880"/>
                    <a:gd name="connsiteY164" fmla="*/ 232589 h 294047"/>
                    <a:gd name="connsiteX165" fmla="*/ 34622 w 247880"/>
                    <a:gd name="connsiteY165" fmla="*/ 232543 h 294047"/>
                    <a:gd name="connsiteX166" fmla="*/ 34576 w 247880"/>
                    <a:gd name="connsiteY166" fmla="*/ 232749 h 294047"/>
                    <a:gd name="connsiteX167" fmla="*/ 34713 w 247880"/>
                    <a:gd name="connsiteY167" fmla="*/ 232406 h 294047"/>
                    <a:gd name="connsiteX168" fmla="*/ 34965 w 247880"/>
                    <a:gd name="connsiteY168" fmla="*/ 231696 h 294047"/>
                    <a:gd name="connsiteX169" fmla="*/ 35102 w 247880"/>
                    <a:gd name="connsiteY169" fmla="*/ 231352 h 294047"/>
                    <a:gd name="connsiteX170" fmla="*/ 35056 w 247880"/>
                    <a:gd name="connsiteY170" fmla="*/ 231444 h 294047"/>
                    <a:gd name="connsiteX171" fmla="*/ 35056 w 247880"/>
                    <a:gd name="connsiteY171" fmla="*/ 231352 h 294047"/>
                    <a:gd name="connsiteX172" fmla="*/ 35125 w 247880"/>
                    <a:gd name="connsiteY172" fmla="*/ 231169 h 294047"/>
                    <a:gd name="connsiteX173" fmla="*/ 35331 w 247880"/>
                    <a:gd name="connsiteY173" fmla="*/ 230459 h 294047"/>
                    <a:gd name="connsiteX174" fmla="*/ 35422 w 247880"/>
                    <a:gd name="connsiteY174" fmla="*/ 230092 h 294047"/>
                    <a:gd name="connsiteX175" fmla="*/ 35308 w 247880"/>
                    <a:gd name="connsiteY175" fmla="*/ 230482 h 294047"/>
                    <a:gd name="connsiteX176" fmla="*/ 35308 w 247880"/>
                    <a:gd name="connsiteY176" fmla="*/ 230390 h 294047"/>
                    <a:gd name="connsiteX177" fmla="*/ 35377 w 247880"/>
                    <a:gd name="connsiteY177" fmla="*/ 230184 h 294047"/>
                    <a:gd name="connsiteX178" fmla="*/ 35537 w 247880"/>
                    <a:gd name="connsiteY178" fmla="*/ 229451 h 294047"/>
                    <a:gd name="connsiteX179" fmla="*/ 35971 w 247880"/>
                    <a:gd name="connsiteY179" fmla="*/ 226795 h 294047"/>
                    <a:gd name="connsiteX180" fmla="*/ 36520 w 247880"/>
                    <a:gd name="connsiteY180" fmla="*/ 223817 h 294047"/>
                    <a:gd name="connsiteX181" fmla="*/ 37435 w 247880"/>
                    <a:gd name="connsiteY181" fmla="*/ 220428 h 294047"/>
                    <a:gd name="connsiteX182" fmla="*/ 38555 w 247880"/>
                    <a:gd name="connsiteY182" fmla="*/ 217061 h 294047"/>
                    <a:gd name="connsiteX183" fmla="*/ 39836 w 247880"/>
                    <a:gd name="connsiteY183" fmla="*/ 213901 h 294047"/>
                    <a:gd name="connsiteX184" fmla="*/ 41368 w 247880"/>
                    <a:gd name="connsiteY184" fmla="*/ 210901 h 294047"/>
                    <a:gd name="connsiteX185" fmla="*/ 41757 w 247880"/>
                    <a:gd name="connsiteY185" fmla="*/ 210168 h 294047"/>
                    <a:gd name="connsiteX186" fmla="*/ 41940 w 247880"/>
                    <a:gd name="connsiteY186" fmla="*/ 209802 h 294047"/>
                    <a:gd name="connsiteX187" fmla="*/ 41986 w 247880"/>
                    <a:gd name="connsiteY187" fmla="*/ 209687 h 294047"/>
                    <a:gd name="connsiteX188" fmla="*/ 42145 w 247880"/>
                    <a:gd name="connsiteY188" fmla="*/ 209412 h 294047"/>
                    <a:gd name="connsiteX189" fmla="*/ 42237 w 247880"/>
                    <a:gd name="connsiteY189" fmla="*/ 209252 h 294047"/>
                    <a:gd name="connsiteX190" fmla="*/ 43037 w 247880"/>
                    <a:gd name="connsiteY190" fmla="*/ 207993 h 294047"/>
                    <a:gd name="connsiteX191" fmla="*/ 44706 w 247880"/>
                    <a:gd name="connsiteY191" fmla="*/ 205404 h 294047"/>
                    <a:gd name="connsiteX192" fmla="*/ 53465 w 247880"/>
                    <a:gd name="connsiteY192" fmla="*/ 195374 h 294047"/>
                    <a:gd name="connsiteX193" fmla="*/ 54037 w 247880"/>
                    <a:gd name="connsiteY193" fmla="*/ 194801 h 294047"/>
                    <a:gd name="connsiteX194" fmla="*/ 54791 w 247880"/>
                    <a:gd name="connsiteY194" fmla="*/ 194137 h 294047"/>
                    <a:gd name="connsiteX195" fmla="*/ 55935 w 247880"/>
                    <a:gd name="connsiteY195" fmla="*/ 193152 h 294047"/>
                    <a:gd name="connsiteX196" fmla="*/ 58221 w 247880"/>
                    <a:gd name="connsiteY196" fmla="*/ 191183 h 294047"/>
                    <a:gd name="connsiteX197" fmla="*/ 63024 w 247880"/>
                    <a:gd name="connsiteY197" fmla="*/ 187289 h 294047"/>
                    <a:gd name="connsiteX198" fmla="*/ 68192 w 247880"/>
                    <a:gd name="connsiteY198" fmla="*/ 183465 h 294047"/>
                    <a:gd name="connsiteX199" fmla="*/ 68512 w 247880"/>
                    <a:gd name="connsiteY199" fmla="*/ 183236 h 294047"/>
                    <a:gd name="connsiteX200" fmla="*/ 68924 w 247880"/>
                    <a:gd name="connsiteY200" fmla="*/ 182938 h 294047"/>
                    <a:gd name="connsiteX201" fmla="*/ 69564 w 247880"/>
                    <a:gd name="connsiteY201" fmla="*/ 182526 h 294047"/>
                    <a:gd name="connsiteX202" fmla="*/ 70821 w 247880"/>
                    <a:gd name="connsiteY202" fmla="*/ 181679 h 294047"/>
                    <a:gd name="connsiteX203" fmla="*/ 73314 w 247880"/>
                    <a:gd name="connsiteY203" fmla="*/ 180007 h 294047"/>
                    <a:gd name="connsiteX204" fmla="*/ 93300 w 247880"/>
                    <a:gd name="connsiteY204" fmla="*/ 166655 h 294047"/>
                    <a:gd name="connsiteX205" fmla="*/ 98286 w 247880"/>
                    <a:gd name="connsiteY205" fmla="*/ 163357 h 294047"/>
                    <a:gd name="connsiteX206" fmla="*/ 98606 w 247880"/>
                    <a:gd name="connsiteY206" fmla="*/ 163151 h 294047"/>
                    <a:gd name="connsiteX207" fmla="*/ 98515 w 247880"/>
                    <a:gd name="connsiteY207" fmla="*/ 163220 h 294047"/>
                    <a:gd name="connsiteX208" fmla="*/ 98583 w 247880"/>
                    <a:gd name="connsiteY208" fmla="*/ 163174 h 294047"/>
                    <a:gd name="connsiteX209" fmla="*/ 98743 w 247880"/>
                    <a:gd name="connsiteY209" fmla="*/ 163037 h 294047"/>
                    <a:gd name="connsiteX210" fmla="*/ 99338 w 247880"/>
                    <a:gd name="connsiteY210" fmla="*/ 162579 h 294047"/>
                    <a:gd name="connsiteX211" fmla="*/ 100550 w 247880"/>
                    <a:gd name="connsiteY211" fmla="*/ 161685 h 294047"/>
                    <a:gd name="connsiteX212" fmla="*/ 102951 w 247880"/>
                    <a:gd name="connsiteY212" fmla="*/ 159876 h 294047"/>
                    <a:gd name="connsiteX213" fmla="*/ 105352 w 247880"/>
                    <a:gd name="connsiteY213" fmla="*/ 158044 h 294047"/>
                    <a:gd name="connsiteX214" fmla="*/ 107479 w 247880"/>
                    <a:gd name="connsiteY214" fmla="*/ 156235 h 294047"/>
                    <a:gd name="connsiteX215" fmla="*/ 111663 w 247880"/>
                    <a:gd name="connsiteY215" fmla="*/ 152593 h 294047"/>
                    <a:gd name="connsiteX216" fmla="*/ 115528 w 247880"/>
                    <a:gd name="connsiteY216" fmla="*/ 148540 h 294047"/>
                    <a:gd name="connsiteX217" fmla="*/ 117220 w 247880"/>
                    <a:gd name="connsiteY217" fmla="*/ 146570 h 294047"/>
                    <a:gd name="connsiteX218" fmla="*/ 118158 w 247880"/>
                    <a:gd name="connsiteY218" fmla="*/ 145402 h 294047"/>
                    <a:gd name="connsiteX219" fmla="*/ 118386 w 247880"/>
                    <a:gd name="connsiteY219" fmla="*/ 145105 h 294047"/>
                    <a:gd name="connsiteX220" fmla="*/ 118295 w 247880"/>
                    <a:gd name="connsiteY220" fmla="*/ 145219 h 294047"/>
                    <a:gd name="connsiteX221" fmla="*/ 118364 w 247880"/>
                    <a:gd name="connsiteY221" fmla="*/ 145128 h 294047"/>
                    <a:gd name="connsiteX222" fmla="*/ 118478 w 247880"/>
                    <a:gd name="connsiteY222" fmla="*/ 144990 h 294047"/>
                    <a:gd name="connsiteX223" fmla="*/ 118935 w 247880"/>
                    <a:gd name="connsiteY223" fmla="*/ 144372 h 294047"/>
                    <a:gd name="connsiteX224" fmla="*/ 125819 w 247880"/>
                    <a:gd name="connsiteY224" fmla="*/ 134524 h 294047"/>
                    <a:gd name="connsiteX225" fmla="*/ 133067 w 247880"/>
                    <a:gd name="connsiteY225" fmla="*/ 124608 h 294047"/>
                    <a:gd name="connsiteX226" fmla="*/ 140820 w 247880"/>
                    <a:gd name="connsiteY226" fmla="*/ 115012 h 294047"/>
                    <a:gd name="connsiteX227" fmla="*/ 144936 w 247880"/>
                    <a:gd name="connsiteY227" fmla="*/ 110340 h 294047"/>
                    <a:gd name="connsiteX228" fmla="*/ 145965 w 247880"/>
                    <a:gd name="connsiteY228" fmla="*/ 109172 h 294047"/>
                    <a:gd name="connsiteX229" fmla="*/ 146217 w 247880"/>
                    <a:gd name="connsiteY229" fmla="*/ 108897 h 294047"/>
                    <a:gd name="connsiteX230" fmla="*/ 146354 w 247880"/>
                    <a:gd name="connsiteY230" fmla="*/ 108760 h 294047"/>
                    <a:gd name="connsiteX231" fmla="*/ 146605 w 247880"/>
                    <a:gd name="connsiteY231" fmla="*/ 108485 h 294047"/>
                    <a:gd name="connsiteX232" fmla="*/ 147131 w 247880"/>
                    <a:gd name="connsiteY232" fmla="*/ 107958 h 294047"/>
                    <a:gd name="connsiteX233" fmla="*/ 149258 w 247880"/>
                    <a:gd name="connsiteY233" fmla="*/ 105828 h 294047"/>
                    <a:gd name="connsiteX234" fmla="*/ 159114 w 247880"/>
                    <a:gd name="connsiteY234" fmla="*/ 97561 h 294047"/>
                    <a:gd name="connsiteX235" fmla="*/ 160440 w 247880"/>
                    <a:gd name="connsiteY235" fmla="*/ 96645 h 294047"/>
                    <a:gd name="connsiteX236" fmla="*/ 161081 w 247880"/>
                    <a:gd name="connsiteY236" fmla="*/ 96187 h 294047"/>
                    <a:gd name="connsiteX237" fmla="*/ 161424 w 247880"/>
                    <a:gd name="connsiteY237" fmla="*/ 95958 h 294047"/>
                    <a:gd name="connsiteX238" fmla="*/ 161584 w 247880"/>
                    <a:gd name="connsiteY238" fmla="*/ 95843 h 294047"/>
                    <a:gd name="connsiteX239" fmla="*/ 161881 w 247880"/>
                    <a:gd name="connsiteY239" fmla="*/ 95660 h 294047"/>
                    <a:gd name="connsiteX240" fmla="*/ 164465 w 247880"/>
                    <a:gd name="connsiteY240" fmla="*/ 94103 h 294047"/>
                    <a:gd name="connsiteX241" fmla="*/ 165769 w 247880"/>
                    <a:gd name="connsiteY241" fmla="*/ 93324 h 294047"/>
                    <a:gd name="connsiteX242" fmla="*/ 167209 w 247880"/>
                    <a:gd name="connsiteY242" fmla="*/ 92568 h 294047"/>
                    <a:gd name="connsiteX243" fmla="*/ 170113 w 247880"/>
                    <a:gd name="connsiteY243" fmla="*/ 91034 h 294047"/>
                    <a:gd name="connsiteX244" fmla="*/ 181227 w 247880"/>
                    <a:gd name="connsiteY244" fmla="*/ 85950 h 294047"/>
                    <a:gd name="connsiteX245" fmla="*/ 192204 w 247880"/>
                    <a:gd name="connsiteY245" fmla="*/ 80957 h 294047"/>
                    <a:gd name="connsiteX246" fmla="*/ 197509 w 247880"/>
                    <a:gd name="connsiteY246" fmla="*/ 78347 h 294047"/>
                    <a:gd name="connsiteX247" fmla="*/ 202700 w 247880"/>
                    <a:gd name="connsiteY247" fmla="*/ 75598 h 294047"/>
                    <a:gd name="connsiteX248" fmla="*/ 207914 w 247880"/>
                    <a:gd name="connsiteY248" fmla="*/ 72873 h 294047"/>
                    <a:gd name="connsiteX249" fmla="*/ 213059 w 247880"/>
                    <a:gd name="connsiteY249" fmla="*/ 69850 h 294047"/>
                    <a:gd name="connsiteX250" fmla="*/ 217953 w 247880"/>
                    <a:gd name="connsiteY250" fmla="*/ 66690 h 294047"/>
                    <a:gd name="connsiteX251" fmla="*/ 220354 w 247880"/>
                    <a:gd name="connsiteY251" fmla="*/ 65086 h 294047"/>
                    <a:gd name="connsiteX252" fmla="*/ 220651 w 247880"/>
                    <a:gd name="connsiteY252" fmla="*/ 64880 h 294047"/>
                    <a:gd name="connsiteX253" fmla="*/ 220811 w 247880"/>
                    <a:gd name="connsiteY253" fmla="*/ 64766 h 294047"/>
                    <a:gd name="connsiteX254" fmla="*/ 220880 w 247880"/>
                    <a:gd name="connsiteY254" fmla="*/ 64720 h 294047"/>
                    <a:gd name="connsiteX255" fmla="*/ 220834 w 247880"/>
                    <a:gd name="connsiteY255" fmla="*/ 64743 h 294047"/>
                    <a:gd name="connsiteX256" fmla="*/ 221406 w 247880"/>
                    <a:gd name="connsiteY256" fmla="*/ 64285 h 294047"/>
                    <a:gd name="connsiteX257" fmla="*/ 222572 w 247880"/>
                    <a:gd name="connsiteY257" fmla="*/ 63323 h 294047"/>
                    <a:gd name="connsiteX258" fmla="*/ 224904 w 247880"/>
                    <a:gd name="connsiteY258" fmla="*/ 61422 h 294047"/>
                    <a:gd name="connsiteX259" fmla="*/ 227077 w 247880"/>
                    <a:gd name="connsiteY259" fmla="*/ 59498 h 294047"/>
                    <a:gd name="connsiteX260" fmla="*/ 230942 w 247880"/>
                    <a:gd name="connsiteY260" fmla="*/ 55513 h 294047"/>
                    <a:gd name="connsiteX261" fmla="*/ 232840 w 247880"/>
                    <a:gd name="connsiteY261" fmla="*/ 53177 h 294047"/>
                    <a:gd name="connsiteX262" fmla="*/ 234441 w 247880"/>
                    <a:gd name="connsiteY262" fmla="*/ 50933 h 294047"/>
                    <a:gd name="connsiteX263" fmla="*/ 235950 w 247880"/>
                    <a:gd name="connsiteY263" fmla="*/ 48529 h 294047"/>
                    <a:gd name="connsiteX264" fmla="*/ 237345 w 247880"/>
                    <a:gd name="connsiteY264" fmla="*/ 46032 h 294047"/>
                    <a:gd name="connsiteX265" fmla="*/ 241118 w 247880"/>
                    <a:gd name="connsiteY265" fmla="*/ 35360 h 294047"/>
                    <a:gd name="connsiteX266" fmla="*/ 241872 w 247880"/>
                    <a:gd name="connsiteY266" fmla="*/ 29429 h 294047"/>
                    <a:gd name="connsiteX267" fmla="*/ 241918 w 247880"/>
                    <a:gd name="connsiteY267" fmla="*/ 23657 h 294047"/>
                    <a:gd name="connsiteX268" fmla="*/ 241735 w 247880"/>
                    <a:gd name="connsiteY268" fmla="*/ 20726 h 294047"/>
                    <a:gd name="connsiteX269" fmla="*/ 241346 w 247880"/>
                    <a:gd name="connsiteY269" fmla="*/ 17794 h 294047"/>
                    <a:gd name="connsiteX270" fmla="*/ 241232 w 247880"/>
                    <a:gd name="connsiteY270" fmla="*/ 17062 h 294047"/>
                    <a:gd name="connsiteX271" fmla="*/ 241232 w 247880"/>
                    <a:gd name="connsiteY271" fmla="*/ 16878 h 294047"/>
                    <a:gd name="connsiteX272" fmla="*/ 241186 w 247880"/>
                    <a:gd name="connsiteY272" fmla="*/ 16764 h 294047"/>
                    <a:gd name="connsiteX273" fmla="*/ 241095 w 247880"/>
                    <a:gd name="connsiteY273" fmla="*/ 16375 h 294047"/>
                    <a:gd name="connsiteX274" fmla="*/ 240775 w 247880"/>
                    <a:gd name="connsiteY274" fmla="*/ 14909 h 294047"/>
                    <a:gd name="connsiteX275" fmla="*/ 240111 w 247880"/>
                    <a:gd name="connsiteY275" fmla="*/ 11955 h 294047"/>
                    <a:gd name="connsiteX276" fmla="*/ 236842 w 247880"/>
                    <a:gd name="connsiteY276" fmla="*/ 366 h 294047"/>
                    <a:gd name="connsiteX277" fmla="*/ 237916 w 247880"/>
                    <a:gd name="connsiteY277" fmla="*/ 0 h 294047"/>
                    <a:gd name="connsiteX278" fmla="*/ 238008 w 247880"/>
                    <a:gd name="connsiteY278" fmla="*/ 69 h 294047"/>
                    <a:gd name="connsiteX279" fmla="*/ 245188 w 247880"/>
                    <a:gd name="connsiteY279" fmla="*/ 23382 h 294047"/>
                    <a:gd name="connsiteX280" fmla="*/ 245600 w 247880"/>
                    <a:gd name="connsiteY280" fmla="*/ 29703 h 294047"/>
                    <a:gd name="connsiteX281" fmla="*/ 245302 w 247880"/>
                    <a:gd name="connsiteY281" fmla="*/ 35772 h 294047"/>
                    <a:gd name="connsiteX282" fmla="*/ 242010 w 247880"/>
                    <a:gd name="connsiteY282" fmla="*/ 48185 h 294047"/>
                    <a:gd name="connsiteX283" fmla="*/ 240683 w 247880"/>
                    <a:gd name="connsiteY283" fmla="*/ 51071 h 294047"/>
                    <a:gd name="connsiteX284" fmla="*/ 239151 w 247880"/>
                    <a:gd name="connsiteY284" fmla="*/ 53887 h 294047"/>
                    <a:gd name="connsiteX285" fmla="*/ 237390 w 247880"/>
                    <a:gd name="connsiteY285" fmla="*/ 56659 h 294047"/>
                    <a:gd name="connsiteX286" fmla="*/ 235629 w 247880"/>
                    <a:gd name="connsiteY286" fmla="*/ 59109 h 294047"/>
                    <a:gd name="connsiteX287" fmla="*/ 231353 w 247880"/>
                    <a:gd name="connsiteY287" fmla="*/ 64056 h 294047"/>
                    <a:gd name="connsiteX288" fmla="*/ 229158 w 247880"/>
                    <a:gd name="connsiteY288" fmla="*/ 66277 h 294047"/>
                    <a:gd name="connsiteX289" fmla="*/ 226940 w 247880"/>
                    <a:gd name="connsiteY289" fmla="*/ 68338 h 294047"/>
                    <a:gd name="connsiteX290" fmla="*/ 225842 w 247880"/>
                    <a:gd name="connsiteY290" fmla="*/ 69346 h 294047"/>
                    <a:gd name="connsiteX291" fmla="*/ 225271 w 247880"/>
                    <a:gd name="connsiteY291" fmla="*/ 69850 h 294047"/>
                    <a:gd name="connsiteX292" fmla="*/ 225087 w 247880"/>
                    <a:gd name="connsiteY292" fmla="*/ 70010 h 294047"/>
                    <a:gd name="connsiteX293" fmla="*/ 225019 w 247880"/>
                    <a:gd name="connsiteY293" fmla="*/ 70102 h 294047"/>
                    <a:gd name="connsiteX294" fmla="*/ 224859 w 247880"/>
                    <a:gd name="connsiteY294" fmla="*/ 70216 h 294047"/>
                    <a:gd name="connsiteX295" fmla="*/ 224538 w 247880"/>
                    <a:gd name="connsiteY295" fmla="*/ 70468 h 294047"/>
                    <a:gd name="connsiteX296" fmla="*/ 222023 w 247880"/>
                    <a:gd name="connsiteY296" fmla="*/ 72369 h 294047"/>
                    <a:gd name="connsiteX297" fmla="*/ 216969 w 247880"/>
                    <a:gd name="connsiteY297" fmla="*/ 76010 h 294047"/>
                    <a:gd name="connsiteX298" fmla="*/ 211870 w 247880"/>
                    <a:gd name="connsiteY298" fmla="*/ 79354 h 294047"/>
                    <a:gd name="connsiteX299" fmla="*/ 206565 w 247880"/>
                    <a:gd name="connsiteY299" fmla="*/ 82492 h 294047"/>
                    <a:gd name="connsiteX300" fmla="*/ 201236 w 247880"/>
                    <a:gd name="connsiteY300" fmla="*/ 85629 h 294047"/>
                    <a:gd name="connsiteX301" fmla="*/ 195885 w 247880"/>
                    <a:gd name="connsiteY301" fmla="*/ 88606 h 294047"/>
                    <a:gd name="connsiteX302" fmla="*/ 185114 w 247880"/>
                    <a:gd name="connsiteY302" fmla="*/ 94057 h 294047"/>
                    <a:gd name="connsiteX303" fmla="*/ 174504 w 247880"/>
                    <a:gd name="connsiteY303" fmla="*/ 99416 h 294047"/>
                    <a:gd name="connsiteX304" fmla="*/ 172126 w 247880"/>
                    <a:gd name="connsiteY304" fmla="*/ 100790 h 294047"/>
                    <a:gd name="connsiteX305" fmla="*/ 170937 w 247880"/>
                    <a:gd name="connsiteY305" fmla="*/ 101477 h 294047"/>
                    <a:gd name="connsiteX306" fmla="*/ 169679 w 247880"/>
                    <a:gd name="connsiteY306" fmla="*/ 102301 h 294047"/>
                    <a:gd name="connsiteX307" fmla="*/ 167164 w 247880"/>
                    <a:gd name="connsiteY307" fmla="*/ 103973 h 294047"/>
                    <a:gd name="connsiteX308" fmla="*/ 165059 w 247880"/>
                    <a:gd name="connsiteY308" fmla="*/ 105576 h 294047"/>
                    <a:gd name="connsiteX309" fmla="*/ 160738 w 247880"/>
                    <a:gd name="connsiteY309" fmla="*/ 109218 h 294047"/>
                    <a:gd name="connsiteX310" fmla="*/ 156713 w 247880"/>
                    <a:gd name="connsiteY310" fmla="*/ 113111 h 294047"/>
                    <a:gd name="connsiteX311" fmla="*/ 154632 w 247880"/>
                    <a:gd name="connsiteY311" fmla="*/ 115287 h 294047"/>
                    <a:gd name="connsiteX312" fmla="*/ 154106 w 247880"/>
                    <a:gd name="connsiteY312" fmla="*/ 115836 h 294047"/>
                    <a:gd name="connsiteX313" fmla="*/ 153855 w 247880"/>
                    <a:gd name="connsiteY313" fmla="*/ 116111 h 294047"/>
                    <a:gd name="connsiteX314" fmla="*/ 153717 w 247880"/>
                    <a:gd name="connsiteY314" fmla="*/ 116226 h 294047"/>
                    <a:gd name="connsiteX315" fmla="*/ 153786 w 247880"/>
                    <a:gd name="connsiteY315" fmla="*/ 116157 h 294047"/>
                    <a:gd name="connsiteX316" fmla="*/ 153717 w 247880"/>
                    <a:gd name="connsiteY316" fmla="*/ 116226 h 294047"/>
                    <a:gd name="connsiteX317" fmla="*/ 152780 w 247880"/>
                    <a:gd name="connsiteY317" fmla="*/ 117348 h 294047"/>
                    <a:gd name="connsiteX318" fmla="*/ 149029 w 247880"/>
                    <a:gd name="connsiteY318" fmla="*/ 121859 h 294047"/>
                    <a:gd name="connsiteX319" fmla="*/ 141872 w 247880"/>
                    <a:gd name="connsiteY319" fmla="*/ 131226 h 294047"/>
                    <a:gd name="connsiteX320" fmla="*/ 135103 w 247880"/>
                    <a:gd name="connsiteY320" fmla="*/ 140982 h 294047"/>
                    <a:gd name="connsiteX321" fmla="*/ 131741 w 247880"/>
                    <a:gd name="connsiteY321" fmla="*/ 146021 h 294047"/>
                    <a:gd name="connsiteX322" fmla="*/ 130118 w 247880"/>
                    <a:gd name="connsiteY322" fmla="*/ 148471 h 294047"/>
                    <a:gd name="connsiteX323" fmla="*/ 128357 w 247880"/>
                    <a:gd name="connsiteY323" fmla="*/ 151059 h 294047"/>
                    <a:gd name="connsiteX324" fmla="*/ 127922 w 247880"/>
                    <a:gd name="connsiteY324" fmla="*/ 151677 h 294047"/>
                    <a:gd name="connsiteX325" fmla="*/ 127579 w 247880"/>
                    <a:gd name="connsiteY325" fmla="*/ 152181 h 294047"/>
                    <a:gd name="connsiteX326" fmla="*/ 127351 w 247880"/>
                    <a:gd name="connsiteY326" fmla="*/ 152479 h 294047"/>
                    <a:gd name="connsiteX327" fmla="*/ 126413 w 247880"/>
                    <a:gd name="connsiteY327" fmla="*/ 153670 h 294047"/>
                    <a:gd name="connsiteX328" fmla="*/ 124195 w 247880"/>
                    <a:gd name="connsiteY328" fmla="*/ 156349 h 294047"/>
                    <a:gd name="connsiteX329" fmla="*/ 123074 w 247880"/>
                    <a:gd name="connsiteY329" fmla="*/ 157632 h 294047"/>
                    <a:gd name="connsiteX330" fmla="*/ 122045 w 247880"/>
                    <a:gd name="connsiteY330" fmla="*/ 158731 h 294047"/>
                    <a:gd name="connsiteX331" fmla="*/ 121016 w 247880"/>
                    <a:gd name="connsiteY331" fmla="*/ 159830 h 294047"/>
                    <a:gd name="connsiteX332" fmla="*/ 120490 w 247880"/>
                    <a:gd name="connsiteY332" fmla="*/ 160380 h 294047"/>
                    <a:gd name="connsiteX333" fmla="*/ 120239 w 247880"/>
                    <a:gd name="connsiteY333" fmla="*/ 160655 h 294047"/>
                    <a:gd name="connsiteX334" fmla="*/ 120124 w 247880"/>
                    <a:gd name="connsiteY334" fmla="*/ 160769 h 294047"/>
                    <a:gd name="connsiteX335" fmla="*/ 119873 w 247880"/>
                    <a:gd name="connsiteY335" fmla="*/ 160998 h 294047"/>
                    <a:gd name="connsiteX336" fmla="*/ 119804 w 247880"/>
                    <a:gd name="connsiteY336" fmla="*/ 161067 h 294047"/>
                    <a:gd name="connsiteX337" fmla="*/ 114956 w 247880"/>
                    <a:gd name="connsiteY337" fmla="*/ 165418 h 294047"/>
                    <a:gd name="connsiteX338" fmla="*/ 112532 w 247880"/>
                    <a:gd name="connsiteY338" fmla="*/ 167525 h 294047"/>
                    <a:gd name="connsiteX339" fmla="*/ 110131 w 247880"/>
                    <a:gd name="connsiteY339" fmla="*/ 169358 h 294047"/>
                    <a:gd name="connsiteX340" fmla="*/ 107730 w 247880"/>
                    <a:gd name="connsiteY340" fmla="*/ 171167 h 294047"/>
                    <a:gd name="connsiteX341" fmla="*/ 106541 w 247880"/>
                    <a:gd name="connsiteY341" fmla="*/ 172106 h 294047"/>
                    <a:gd name="connsiteX342" fmla="*/ 105924 w 247880"/>
                    <a:gd name="connsiteY342" fmla="*/ 172564 h 294047"/>
                    <a:gd name="connsiteX343" fmla="*/ 105466 w 247880"/>
                    <a:gd name="connsiteY343" fmla="*/ 172907 h 294047"/>
                    <a:gd name="connsiteX344" fmla="*/ 105146 w 247880"/>
                    <a:gd name="connsiteY344" fmla="*/ 173113 h 294047"/>
                    <a:gd name="connsiteX345" fmla="*/ 100092 w 247880"/>
                    <a:gd name="connsiteY345" fmla="*/ 176503 h 294047"/>
                    <a:gd name="connsiteX346" fmla="*/ 89985 w 247880"/>
                    <a:gd name="connsiteY346" fmla="*/ 183282 h 294047"/>
                    <a:gd name="connsiteX347" fmla="*/ 79877 w 247880"/>
                    <a:gd name="connsiteY347" fmla="*/ 189854 h 294047"/>
                    <a:gd name="connsiteX348" fmla="*/ 77362 w 247880"/>
                    <a:gd name="connsiteY348" fmla="*/ 191480 h 294047"/>
                    <a:gd name="connsiteX349" fmla="*/ 76104 w 247880"/>
                    <a:gd name="connsiteY349" fmla="*/ 192305 h 294047"/>
                    <a:gd name="connsiteX350" fmla="*/ 75487 w 247880"/>
                    <a:gd name="connsiteY350" fmla="*/ 192717 h 294047"/>
                    <a:gd name="connsiteX351" fmla="*/ 75327 w 247880"/>
                    <a:gd name="connsiteY351" fmla="*/ 192832 h 294047"/>
                    <a:gd name="connsiteX352" fmla="*/ 75281 w 247880"/>
                    <a:gd name="connsiteY352" fmla="*/ 192855 h 294047"/>
                    <a:gd name="connsiteX353" fmla="*/ 74984 w 247880"/>
                    <a:gd name="connsiteY353" fmla="*/ 193060 h 294047"/>
                    <a:gd name="connsiteX354" fmla="*/ 70410 w 247880"/>
                    <a:gd name="connsiteY354" fmla="*/ 196336 h 294047"/>
                    <a:gd name="connsiteX355" fmla="*/ 65814 w 247880"/>
                    <a:gd name="connsiteY355" fmla="*/ 199977 h 294047"/>
                    <a:gd name="connsiteX356" fmla="*/ 63504 w 247880"/>
                    <a:gd name="connsiteY356" fmla="*/ 201924 h 294047"/>
                    <a:gd name="connsiteX357" fmla="*/ 62338 w 247880"/>
                    <a:gd name="connsiteY357" fmla="*/ 202908 h 294047"/>
                    <a:gd name="connsiteX358" fmla="*/ 62063 w 247880"/>
                    <a:gd name="connsiteY358" fmla="*/ 203137 h 294047"/>
                    <a:gd name="connsiteX359" fmla="*/ 61903 w 247880"/>
                    <a:gd name="connsiteY359" fmla="*/ 203275 h 294047"/>
                    <a:gd name="connsiteX360" fmla="*/ 61835 w 247880"/>
                    <a:gd name="connsiteY360" fmla="*/ 203321 h 294047"/>
                    <a:gd name="connsiteX361" fmla="*/ 61972 w 247880"/>
                    <a:gd name="connsiteY361" fmla="*/ 203206 h 294047"/>
                    <a:gd name="connsiteX362" fmla="*/ 61469 w 247880"/>
                    <a:gd name="connsiteY362" fmla="*/ 203710 h 294047"/>
                    <a:gd name="connsiteX363" fmla="*/ 54219 w 247880"/>
                    <a:gd name="connsiteY363" fmla="*/ 211725 h 294047"/>
                    <a:gd name="connsiteX364" fmla="*/ 52550 w 247880"/>
                    <a:gd name="connsiteY364" fmla="*/ 214153 h 294047"/>
                    <a:gd name="connsiteX365" fmla="*/ 51727 w 247880"/>
                    <a:gd name="connsiteY365" fmla="*/ 215413 h 294047"/>
                    <a:gd name="connsiteX366" fmla="*/ 51636 w 247880"/>
                    <a:gd name="connsiteY366" fmla="*/ 215573 h 294047"/>
                    <a:gd name="connsiteX367" fmla="*/ 51704 w 247880"/>
                    <a:gd name="connsiteY367" fmla="*/ 215459 h 294047"/>
                    <a:gd name="connsiteX368" fmla="*/ 51658 w 247880"/>
                    <a:gd name="connsiteY368" fmla="*/ 215527 h 294047"/>
                    <a:gd name="connsiteX369" fmla="*/ 51499 w 247880"/>
                    <a:gd name="connsiteY369" fmla="*/ 215802 h 294047"/>
                    <a:gd name="connsiteX370" fmla="*/ 51178 w 247880"/>
                    <a:gd name="connsiteY370" fmla="*/ 216398 h 294047"/>
                    <a:gd name="connsiteX371" fmla="*/ 49898 w 247880"/>
                    <a:gd name="connsiteY371" fmla="*/ 218733 h 294047"/>
                    <a:gd name="connsiteX372" fmla="*/ 48869 w 247880"/>
                    <a:gd name="connsiteY372" fmla="*/ 221138 h 294047"/>
                    <a:gd name="connsiteX373" fmla="*/ 48000 w 247880"/>
                    <a:gd name="connsiteY373" fmla="*/ 223520 h 294047"/>
                    <a:gd name="connsiteX374" fmla="*/ 47634 w 247880"/>
                    <a:gd name="connsiteY374" fmla="*/ 224665 h 294047"/>
                    <a:gd name="connsiteX375" fmla="*/ 47268 w 247880"/>
                    <a:gd name="connsiteY375" fmla="*/ 225925 h 294047"/>
                    <a:gd name="connsiteX376" fmla="*/ 46010 w 247880"/>
                    <a:gd name="connsiteY376" fmla="*/ 232131 h 294047"/>
                    <a:gd name="connsiteX377" fmla="*/ 45827 w 247880"/>
                    <a:gd name="connsiteY377" fmla="*/ 232864 h 294047"/>
                    <a:gd name="connsiteX378" fmla="*/ 45782 w 247880"/>
                    <a:gd name="connsiteY378" fmla="*/ 233047 h 294047"/>
                    <a:gd name="connsiteX379" fmla="*/ 45782 w 247880"/>
                    <a:gd name="connsiteY379" fmla="*/ 233138 h 294047"/>
                    <a:gd name="connsiteX380" fmla="*/ 45576 w 247880"/>
                    <a:gd name="connsiteY380" fmla="*/ 233711 h 294047"/>
                    <a:gd name="connsiteX381" fmla="*/ 45461 w 247880"/>
                    <a:gd name="connsiteY381" fmla="*/ 234077 h 294047"/>
                    <a:gd name="connsiteX382" fmla="*/ 45233 w 247880"/>
                    <a:gd name="connsiteY382" fmla="*/ 234787 h 294047"/>
                    <a:gd name="connsiteX383" fmla="*/ 45164 w 247880"/>
                    <a:gd name="connsiteY383" fmla="*/ 234970 h 294047"/>
                    <a:gd name="connsiteX384" fmla="*/ 45164 w 247880"/>
                    <a:gd name="connsiteY384" fmla="*/ 235062 h 294047"/>
                    <a:gd name="connsiteX385" fmla="*/ 45050 w 247880"/>
                    <a:gd name="connsiteY385" fmla="*/ 235314 h 294047"/>
                    <a:gd name="connsiteX386" fmla="*/ 44912 w 247880"/>
                    <a:gd name="connsiteY386" fmla="*/ 235681 h 294047"/>
                    <a:gd name="connsiteX387" fmla="*/ 44615 w 247880"/>
                    <a:gd name="connsiteY387" fmla="*/ 236368 h 294047"/>
                    <a:gd name="connsiteX388" fmla="*/ 44478 w 247880"/>
                    <a:gd name="connsiteY388" fmla="*/ 236711 h 294047"/>
                    <a:gd name="connsiteX389" fmla="*/ 44295 w 247880"/>
                    <a:gd name="connsiteY389" fmla="*/ 237123 h 294047"/>
                    <a:gd name="connsiteX390" fmla="*/ 44226 w 247880"/>
                    <a:gd name="connsiteY390" fmla="*/ 237215 h 294047"/>
                    <a:gd name="connsiteX391" fmla="*/ 44089 w 247880"/>
                    <a:gd name="connsiteY391" fmla="*/ 237467 h 294047"/>
                    <a:gd name="connsiteX392" fmla="*/ 43037 w 247880"/>
                    <a:gd name="connsiteY392" fmla="*/ 239299 h 294047"/>
                    <a:gd name="connsiteX393" fmla="*/ 41962 w 247880"/>
                    <a:gd name="connsiteY393" fmla="*/ 240971 h 294047"/>
                    <a:gd name="connsiteX394" fmla="*/ 41025 w 247880"/>
                    <a:gd name="connsiteY394" fmla="*/ 242162 h 294047"/>
                    <a:gd name="connsiteX395" fmla="*/ 40545 w 247880"/>
                    <a:gd name="connsiteY395" fmla="*/ 242734 h 294047"/>
                    <a:gd name="connsiteX396" fmla="*/ 40316 w 247880"/>
                    <a:gd name="connsiteY396" fmla="*/ 243032 h 294047"/>
                    <a:gd name="connsiteX397" fmla="*/ 40202 w 247880"/>
                    <a:gd name="connsiteY397" fmla="*/ 243192 h 294047"/>
                    <a:gd name="connsiteX398" fmla="*/ 39927 w 247880"/>
                    <a:gd name="connsiteY398" fmla="*/ 243536 h 294047"/>
                    <a:gd name="connsiteX399" fmla="*/ 39836 w 247880"/>
                    <a:gd name="connsiteY399" fmla="*/ 243604 h 294047"/>
                    <a:gd name="connsiteX400" fmla="*/ 38532 w 247880"/>
                    <a:gd name="connsiteY400" fmla="*/ 244864 h 294047"/>
                    <a:gd name="connsiteX401" fmla="*/ 28036 w 247880"/>
                    <a:gd name="connsiteY401" fmla="*/ 252605 h 294047"/>
                    <a:gd name="connsiteX402" fmla="*/ 23188 w 247880"/>
                    <a:gd name="connsiteY402" fmla="*/ 255742 h 294047"/>
                    <a:gd name="connsiteX403" fmla="*/ 20718 w 247880"/>
                    <a:gd name="connsiteY403" fmla="*/ 257506 h 294047"/>
                    <a:gd name="connsiteX404" fmla="*/ 19483 w 247880"/>
                    <a:gd name="connsiteY404" fmla="*/ 258376 h 294047"/>
                    <a:gd name="connsiteX405" fmla="*/ 18866 w 247880"/>
                    <a:gd name="connsiteY405" fmla="*/ 258811 h 294047"/>
                    <a:gd name="connsiteX406" fmla="*/ 18797 w 247880"/>
                    <a:gd name="connsiteY406" fmla="*/ 258880 h 294047"/>
                    <a:gd name="connsiteX407" fmla="*/ 18912 w 247880"/>
                    <a:gd name="connsiteY407" fmla="*/ 258788 h 294047"/>
                    <a:gd name="connsiteX408" fmla="*/ 18775 w 247880"/>
                    <a:gd name="connsiteY408" fmla="*/ 258903 h 294047"/>
                    <a:gd name="connsiteX409" fmla="*/ 18523 w 247880"/>
                    <a:gd name="connsiteY409" fmla="*/ 259132 h 294047"/>
                    <a:gd name="connsiteX410" fmla="*/ 14796 w 247880"/>
                    <a:gd name="connsiteY410" fmla="*/ 262682 h 294047"/>
                    <a:gd name="connsiteX411" fmla="*/ 13241 w 247880"/>
                    <a:gd name="connsiteY411" fmla="*/ 264651 h 294047"/>
                    <a:gd name="connsiteX412" fmla="*/ 12394 w 247880"/>
                    <a:gd name="connsiteY412" fmla="*/ 265888 h 294047"/>
                    <a:gd name="connsiteX413" fmla="*/ 12463 w 247880"/>
                    <a:gd name="connsiteY413" fmla="*/ 265773 h 294047"/>
                    <a:gd name="connsiteX414" fmla="*/ 12463 w 247880"/>
                    <a:gd name="connsiteY414" fmla="*/ 265865 h 294047"/>
                    <a:gd name="connsiteX415" fmla="*/ 12371 w 247880"/>
                    <a:gd name="connsiteY415" fmla="*/ 266002 h 294047"/>
                    <a:gd name="connsiteX416" fmla="*/ 12234 w 247880"/>
                    <a:gd name="connsiteY416" fmla="*/ 266254 h 294047"/>
                    <a:gd name="connsiteX417" fmla="*/ 11937 w 247880"/>
                    <a:gd name="connsiteY417" fmla="*/ 266781 h 294047"/>
                    <a:gd name="connsiteX418" fmla="*/ 10931 w 247880"/>
                    <a:gd name="connsiteY418" fmla="*/ 268979 h 294047"/>
                    <a:gd name="connsiteX419" fmla="*/ 10222 w 247880"/>
                    <a:gd name="connsiteY419" fmla="*/ 271132 h 294047"/>
                    <a:gd name="connsiteX420" fmla="*/ 9399 w 247880"/>
                    <a:gd name="connsiteY420" fmla="*/ 276537 h 294047"/>
                    <a:gd name="connsiteX421" fmla="*/ 9399 w 247880"/>
                    <a:gd name="connsiteY421" fmla="*/ 275873 h 294047"/>
                    <a:gd name="connsiteX422" fmla="*/ 9445 w 247880"/>
                    <a:gd name="connsiteY422" fmla="*/ 279239 h 294047"/>
                    <a:gd name="connsiteX423" fmla="*/ 9445 w 247880"/>
                    <a:gd name="connsiteY423" fmla="*/ 279354 h 294047"/>
                    <a:gd name="connsiteX424" fmla="*/ 9445 w 247880"/>
                    <a:gd name="connsiteY424" fmla="*/ 279354 h 294047"/>
                    <a:gd name="connsiteX425" fmla="*/ 9445 w 247880"/>
                    <a:gd name="connsiteY425" fmla="*/ 279148 h 294047"/>
                    <a:gd name="connsiteX426" fmla="*/ 9445 w 247880"/>
                    <a:gd name="connsiteY426" fmla="*/ 279148 h 294047"/>
                    <a:gd name="connsiteX427" fmla="*/ 9445 w 247880"/>
                    <a:gd name="connsiteY427" fmla="*/ 279239 h 294047"/>
                    <a:gd name="connsiteX428" fmla="*/ 9490 w 247880"/>
                    <a:gd name="connsiteY428" fmla="*/ 279469 h 294047"/>
                    <a:gd name="connsiteX429" fmla="*/ 9536 w 247880"/>
                    <a:gd name="connsiteY429" fmla="*/ 279881 h 294047"/>
                    <a:gd name="connsiteX430" fmla="*/ 9627 w 247880"/>
                    <a:gd name="connsiteY430" fmla="*/ 280705 h 294047"/>
                    <a:gd name="connsiteX431" fmla="*/ 9810 w 247880"/>
                    <a:gd name="connsiteY431" fmla="*/ 282400 h 294047"/>
                    <a:gd name="connsiteX432" fmla="*/ 9993 w 247880"/>
                    <a:gd name="connsiteY432" fmla="*/ 284071 h 294047"/>
                    <a:gd name="connsiteX433" fmla="*/ 10039 w 247880"/>
                    <a:gd name="connsiteY433" fmla="*/ 284484 h 294047"/>
                    <a:gd name="connsiteX434" fmla="*/ 10039 w 247880"/>
                    <a:gd name="connsiteY434" fmla="*/ 284598 h 294047"/>
                    <a:gd name="connsiteX435" fmla="*/ 10039 w 247880"/>
                    <a:gd name="connsiteY435" fmla="*/ 284598 h 294047"/>
                    <a:gd name="connsiteX436" fmla="*/ 9993 w 247880"/>
                    <a:gd name="connsiteY436" fmla="*/ 284278 h 294047"/>
                    <a:gd name="connsiteX437" fmla="*/ 9993 w 247880"/>
                    <a:gd name="connsiteY437" fmla="*/ 284278 h 294047"/>
                    <a:gd name="connsiteX438" fmla="*/ 9993 w 247880"/>
                    <a:gd name="connsiteY438" fmla="*/ 284301 h 294047"/>
                    <a:gd name="connsiteX439" fmla="*/ 9993 w 247880"/>
                    <a:gd name="connsiteY439" fmla="*/ 284301 h 294047"/>
                    <a:gd name="connsiteX440" fmla="*/ 9993 w 247880"/>
                    <a:gd name="connsiteY440" fmla="*/ 284369 h 294047"/>
                    <a:gd name="connsiteX441" fmla="*/ 10039 w 247880"/>
                    <a:gd name="connsiteY441" fmla="*/ 284575 h 294047"/>
                    <a:gd name="connsiteX442" fmla="*/ 10199 w 247880"/>
                    <a:gd name="connsiteY442" fmla="*/ 285377 h 294047"/>
                    <a:gd name="connsiteX443" fmla="*/ 10840 w 247880"/>
                    <a:gd name="connsiteY443" fmla="*/ 288492 h 294047"/>
                    <a:gd name="connsiteX444" fmla="*/ 1829 w 247880"/>
                    <a:gd name="connsiteY444" fmla="*/ 290003 h 294047"/>
                    <a:gd name="connsiteX445" fmla="*/ 1738 w 247880"/>
                    <a:gd name="connsiteY445" fmla="*/ 276193 h 294047"/>
                    <a:gd name="connsiteX446" fmla="*/ 2013 w 247880"/>
                    <a:gd name="connsiteY446" fmla="*/ 274522 h 294047"/>
                    <a:gd name="connsiteX447" fmla="*/ 2333 w 247880"/>
                    <a:gd name="connsiteY447" fmla="*/ 272987 h 294047"/>
                    <a:gd name="connsiteX448" fmla="*/ 2493 w 247880"/>
                    <a:gd name="connsiteY448" fmla="*/ 272231 h 294047"/>
                    <a:gd name="connsiteX449" fmla="*/ 2584 w 247880"/>
                    <a:gd name="connsiteY449" fmla="*/ 271842 h 294047"/>
                    <a:gd name="connsiteX450" fmla="*/ 2584 w 247880"/>
                    <a:gd name="connsiteY450" fmla="*/ 271751 h 294047"/>
                    <a:gd name="connsiteX451" fmla="*/ 2676 w 247880"/>
                    <a:gd name="connsiteY451" fmla="*/ 271430 h 294047"/>
                    <a:gd name="connsiteX452" fmla="*/ 2744 w 247880"/>
                    <a:gd name="connsiteY452" fmla="*/ 271201 h 294047"/>
                    <a:gd name="connsiteX453" fmla="*/ 3293 w 247880"/>
                    <a:gd name="connsiteY453" fmla="*/ 269414 h 294047"/>
                    <a:gd name="connsiteX454" fmla="*/ 3979 w 247880"/>
                    <a:gd name="connsiteY454" fmla="*/ 267697 h 294047"/>
                    <a:gd name="connsiteX455" fmla="*/ 4825 w 247880"/>
                    <a:gd name="connsiteY455" fmla="*/ 265911 h 294047"/>
                    <a:gd name="connsiteX456" fmla="*/ 5786 w 247880"/>
                    <a:gd name="connsiteY456" fmla="*/ 264170 h 294047"/>
                    <a:gd name="connsiteX457" fmla="*/ 6655 w 247880"/>
                    <a:gd name="connsiteY457" fmla="*/ 262865 h 294047"/>
                    <a:gd name="connsiteX458" fmla="*/ 11663 w 247880"/>
                    <a:gd name="connsiteY458" fmla="*/ 257368 h 294047"/>
                    <a:gd name="connsiteX459" fmla="*/ 13080 w 247880"/>
                    <a:gd name="connsiteY459" fmla="*/ 256155 h 294047"/>
                    <a:gd name="connsiteX460" fmla="*/ 14361 w 247880"/>
                    <a:gd name="connsiteY460" fmla="*/ 255216 h 294047"/>
                    <a:gd name="connsiteX461" fmla="*/ 15001 w 247880"/>
                    <a:gd name="connsiteY461" fmla="*/ 254757 h 294047"/>
                    <a:gd name="connsiteX462" fmla="*/ 15322 w 247880"/>
                    <a:gd name="connsiteY462" fmla="*/ 254529 h 294047"/>
                    <a:gd name="connsiteX463" fmla="*/ 15390 w 247880"/>
                    <a:gd name="connsiteY463" fmla="*/ 254460 h 294047"/>
                    <a:gd name="connsiteX464" fmla="*/ 15619 w 247880"/>
                    <a:gd name="connsiteY464" fmla="*/ 254300 h 294047"/>
                    <a:gd name="connsiteX465" fmla="*/ 15802 w 247880"/>
                    <a:gd name="connsiteY465" fmla="*/ 254208 h 294047"/>
                    <a:gd name="connsiteX466" fmla="*/ 17243 w 247880"/>
                    <a:gd name="connsiteY466" fmla="*/ 253338 h 294047"/>
                    <a:gd name="connsiteX467" fmla="*/ 22914 w 247880"/>
                    <a:gd name="connsiteY467" fmla="*/ 250086 h 294047"/>
                    <a:gd name="connsiteX468" fmla="*/ 25681 w 247880"/>
                    <a:gd name="connsiteY468" fmla="*/ 248597 h 294047"/>
                    <a:gd name="connsiteX469" fmla="*/ 26252 w 247880"/>
                    <a:gd name="connsiteY469" fmla="*/ 248277 h 294047"/>
                    <a:gd name="connsiteX470" fmla="*/ 26938 w 247880"/>
                    <a:gd name="connsiteY470" fmla="*/ 247910 h 294047"/>
                    <a:gd name="connsiteX471" fmla="*/ 28288 w 247880"/>
                    <a:gd name="connsiteY471" fmla="*/ 247131 h 294047"/>
                    <a:gd name="connsiteX472" fmla="*/ 31009 w 247880"/>
                    <a:gd name="connsiteY472" fmla="*/ 245551 h 294047"/>
                    <a:gd name="connsiteX473" fmla="*/ 31695 w 247880"/>
                    <a:gd name="connsiteY473" fmla="*/ 245162 h 294047"/>
                    <a:gd name="connsiteX474" fmla="*/ 31878 w 247880"/>
                    <a:gd name="connsiteY474" fmla="*/ 245047 h 294047"/>
                    <a:gd name="connsiteX475" fmla="*/ 31946 w 247880"/>
                    <a:gd name="connsiteY475" fmla="*/ 245001 h 294047"/>
                    <a:gd name="connsiteX476" fmla="*/ 31901 w 247880"/>
                    <a:gd name="connsiteY476" fmla="*/ 245047 h 294047"/>
                    <a:gd name="connsiteX477" fmla="*/ 32175 w 247880"/>
                    <a:gd name="connsiteY477" fmla="*/ 244864 h 294047"/>
                    <a:gd name="connsiteX478" fmla="*/ 33250 w 247880"/>
                    <a:gd name="connsiteY478" fmla="*/ 244131 h 294047"/>
                    <a:gd name="connsiteX479" fmla="*/ 34348 w 247880"/>
                    <a:gd name="connsiteY479" fmla="*/ 243399 h 294047"/>
                    <a:gd name="connsiteX480" fmla="*/ 35537 w 247880"/>
                    <a:gd name="connsiteY480" fmla="*/ 242413 h 294047"/>
                    <a:gd name="connsiteX481" fmla="*/ 36726 w 247880"/>
                    <a:gd name="connsiteY481" fmla="*/ 241406 h 294047"/>
                    <a:gd name="connsiteX482" fmla="*/ 37023 w 247880"/>
                    <a:gd name="connsiteY482" fmla="*/ 241108 h 294047"/>
                    <a:gd name="connsiteX483" fmla="*/ 37183 w 247880"/>
                    <a:gd name="connsiteY483" fmla="*/ 240994 h 294047"/>
                    <a:gd name="connsiteX484" fmla="*/ 37252 w 247880"/>
                    <a:gd name="connsiteY484" fmla="*/ 240925 h 294047"/>
                    <a:gd name="connsiteX485" fmla="*/ 37160 w 247880"/>
                    <a:gd name="connsiteY485" fmla="*/ 241017 h 294047"/>
                    <a:gd name="connsiteX486" fmla="*/ 37549 w 247880"/>
                    <a:gd name="connsiteY486" fmla="*/ 240559 h 294047"/>
                    <a:gd name="connsiteX487" fmla="*/ 39218 w 247880"/>
                    <a:gd name="connsiteY487" fmla="*/ 238795 h 294047"/>
                    <a:gd name="connsiteX488" fmla="*/ 40956 w 247880"/>
                    <a:gd name="connsiteY488" fmla="*/ 236184 h 294047"/>
                    <a:gd name="connsiteX489" fmla="*/ 41391 w 247880"/>
                    <a:gd name="connsiteY489" fmla="*/ 235543 h 294047"/>
                    <a:gd name="connsiteX490" fmla="*/ 41437 w 247880"/>
                    <a:gd name="connsiteY490" fmla="*/ 235452 h 294047"/>
                    <a:gd name="connsiteX491" fmla="*/ 41231 w 247880"/>
                    <a:gd name="connsiteY491" fmla="*/ 235841 h 294047"/>
                    <a:gd name="connsiteX492" fmla="*/ 41322 w 247880"/>
                    <a:gd name="connsiteY492" fmla="*/ 235657 h 294047"/>
                    <a:gd name="connsiteX493" fmla="*/ 41482 w 247880"/>
                    <a:gd name="connsiteY493" fmla="*/ 235314 h 294047"/>
                    <a:gd name="connsiteX494" fmla="*/ 42077 w 247880"/>
                    <a:gd name="connsiteY494" fmla="*/ 234100 h 294047"/>
                    <a:gd name="connsiteX495" fmla="*/ 42603 w 247880"/>
                    <a:gd name="connsiteY495" fmla="*/ 232612 h 294047"/>
                    <a:gd name="connsiteX496" fmla="*/ 42763 w 247880"/>
                    <a:gd name="connsiteY496" fmla="*/ 232245 h 294047"/>
                    <a:gd name="connsiteX497" fmla="*/ 42763 w 247880"/>
                    <a:gd name="connsiteY497" fmla="*/ 232154 h 294047"/>
                    <a:gd name="connsiteX498" fmla="*/ 42763 w 247880"/>
                    <a:gd name="connsiteY498" fmla="*/ 232268 h 294047"/>
                    <a:gd name="connsiteX499" fmla="*/ 42809 w 247880"/>
                    <a:gd name="connsiteY499" fmla="*/ 232108 h 294047"/>
                    <a:gd name="connsiteX500" fmla="*/ 42991 w 247880"/>
                    <a:gd name="connsiteY500" fmla="*/ 231490 h 294047"/>
                    <a:gd name="connsiteX501" fmla="*/ 43358 w 247880"/>
                    <a:gd name="connsiteY501" fmla="*/ 230138 h 294047"/>
                    <a:gd name="connsiteX502" fmla="*/ 43701 w 247880"/>
                    <a:gd name="connsiteY502" fmla="*/ 228741 h 294047"/>
                    <a:gd name="connsiteX503" fmla="*/ 44569 w 247880"/>
                    <a:gd name="connsiteY503" fmla="*/ 225352 h 294047"/>
                    <a:gd name="connsiteX504" fmla="*/ 47199 w 247880"/>
                    <a:gd name="connsiteY504" fmla="*/ 218848 h 294047"/>
                    <a:gd name="connsiteX505" fmla="*/ 54974 w 247880"/>
                    <a:gd name="connsiteY505" fmla="*/ 207786 h 294047"/>
                    <a:gd name="connsiteX506" fmla="*/ 57375 w 247880"/>
                    <a:gd name="connsiteY506" fmla="*/ 205382 h 294047"/>
                    <a:gd name="connsiteX507" fmla="*/ 59731 w 247880"/>
                    <a:gd name="connsiteY507" fmla="*/ 203229 h 294047"/>
                    <a:gd name="connsiteX508" fmla="*/ 64876 w 247880"/>
                    <a:gd name="connsiteY508" fmla="*/ 199107 h 294047"/>
                    <a:gd name="connsiteX509" fmla="*/ 67460 w 247880"/>
                    <a:gd name="connsiteY509" fmla="*/ 197114 h 294047"/>
                    <a:gd name="connsiteX510" fmla="*/ 70044 w 247880"/>
                    <a:gd name="connsiteY510" fmla="*/ 195328 h 294047"/>
                    <a:gd name="connsiteX511" fmla="*/ 75304 w 247880"/>
                    <a:gd name="connsiteY511" fmla="*/ 191778 h 294047"/>
                    <a:gd name="connsiteX512" fmla="*/ 96662 w 247880"/>
                    <a:gd name="connsiteY512" fmla="*/ 178655 h 294047"/>
                    <a:gd name="connsiteX513" fmla="*/ 116763 w 247880"/>
                    <a:gd name="connsiteY513" fmla="*/ 164411 h 294047"/>
                    <a:gd name="connsiteX514" fmla="*/ 119141 w 247880"/>
                    <a:gd name="connsiteY514" fmla="*/ 162372 h 294047"/>
                    <a:gd name="connsiteX515" fmla="*/ 120330 w 247880"/>
                    <a:gd name="connsiteY515" fmla="*/ 161342 h 294047"/>
                    <a:gd name="connsiteX516" fmla="*/ 121245 w 247880"/>
                    <a:gd name="connsiteY516" fmla="*/ 160426 h 294047"/>
                    <a:gd name="connsiteX517" fmla="*/ 123349 w 247880"/>
                    <a:gd name="connsiteY517" fmla="*/ 158319 h 294047"/>
                    <a:gd name="connsiteX518" fmla="*/ 125430 w 247880"/>
                    <a:gd name="connsiteY518" fmla="*/ 155983 h 294047"/>
                    <a:gd name="connsiteX519" fmla="*/ 132793 w 247880"/>
                    <a:gd name="connsiteY519" fmla="*/ 146272 h 294047"/>
                    <a:gd name="connsiteX520" fmla="*/ 147726 w 247880"/>
                    <a:gd name="connsiteY520" fmla="*/ 125753 h 294047"/>
                    <a:gd name="connsiteX521" fmla="*/ 151773 w 247880"/>
                    <a:gd name="connsiteY521" fmla="*/ 120897 h 294047"/>
                    <a:gd name="connsiteX522" fmla="*/ 153809 w 247880"/>
                    <a:gd name="connsiteY522" fmla="*/ 118539 h 294047"/>
                    <a:gd name="connsiteX523" fmla="*/ 154838 w 247880"/>
                    <a:gd name="connsiteY523" fmla="*/ 117325 h 294047"/>
                    <a:gd name="connsiteX524" fmla="*/ 156027 w 247880"/>
                    <a:gd name="connsiteY524" fmla="*/ 116111 h 294047"/>
                    <a:gd name="connsiteX525" fmla="*/ 165517 w 247880"/>
                    <a:gd name="connsiteY525" fmla="*/ 107386 h 294047"/>
                    <a:gd name="connsiteX526" fmla="*/ 168009 w 247880"/>
                    <a:gd name="connsiteY526" fmla="*/ 105485 h 294047"/>
                    <a:gd name="connsiteX527" fmla="*/ 170776 w 247880"/>
                    <a:gd name="connsiteY527" fmla="*/ 103653 h 294047"/>
                    <a:gd name="connsiteX528" fmla="*/ 176356 w 247880"/>
                    <a:gd name="connsiteY528" fmla="*/ 100447 h 294047"/>
                    <a:gd name="connsiteX529" fmla="*/ 187630 w 247880"/>
                    <a:gd name="connsiteY529" fmla="*/ 94882 h 294047"/>
                    <a:gd name="connsiteX530" fmla="*/ 198744 w 247880"/>
                    <a:gd name="connsiteY530" fmla="*/ 89225 h 294047"/>
                    <a:gd name="connsiteX531" fmla="*/ 204095 w 247880"/>
                    <a:gd name="connsiteY531" fmla="*/ 86110 h 294047"/>
                    <a:gd name="connsiteX532" fmla="*/ 206725 w 247880"/>
                    <a:gd name="connsiteY532" fmla="*/ 84553 h 294047"/>
                    <a:gd name="connsiteX533" fmla="*/ 209377 w 247880"/>
                    <a:gd name="connsiteY533" fmla="*/ 82904 h 294047"/>
                    <a:gd name="connsiteX534" fmla="*/ 219713 w 247880"/>
                    <a:gd name="connsiteY534" fmla="*/ 76102 h 294047"/>
                    <a:gd name="connsiteX535" fmla="*/ 224653 w 247880"/>
                    <a:gd name="connsiteY535" fmla="*/ 72255 h 294047"/>
                    <a:gd name="connsiteX536" fmla="*/ 225888 w 247880"/>
                    <a:gd name="connsiteY536" fmla="*/ 71293 h 294047"/>
                    <a:gd name="connsiteX537" fmla="*/ 226940 w 247880"/>
                    <a:gd name="connsiteY537" fmla="*/ 70308 h 294047"/>
                    <a:gd name="connsiteX538" fmla="*/ 229135 w 247880"/>
                    <a:gd name="connsiteY538" fmla="*/ 68178 h 294047"/>
                    <a:gd name="connsiteX539" fmla="*/ 231330 w 247880"/>
                    <a:gd name="connsiteY539" fmla="*/ 66048 h 294047"/>
                    <a:gd name="connsiteX540" fmla="*/ 233365 w 247880"/>
                    <a:gd name="connsiteY540" fmla="*/ 63666 h 294047"/>
                    <a:gd name="connsiteX541" fmla="*/ 235378 w 247880"/>
                    <a:gd name="connsiteY541" fmla="*/ 61262 h 294047"/>
                    <a:gd name="connsiteX542" fmla="*/ 236316 w 247880"/>
                    <a:gd name="connsiteY542" fmla="*/ 60094 h 294047"/>
                    <a:gd name="connsiteX543" fmla="*/ 237185 w 247880"/>
                    <a:gd name="connsiteY543" fmla="*/ 58834 h 294047"/>
                    <a:gd name="connsiteX544" fmla="*/ 242947 w 247880"/>
                    <a:gd name="connsiteY544" fmla="*/ 48070 h 294047"/>
                    <a:gd name="connsiteX545" fmla="*/ 243930 w 247880"/>
                    <a:gd name="connsiteY545" fmla="*/ 45162 h 294047"/>
                    <a:gd name="connsiteX546" fmla="*/ 244731 w 247880"/>
                    <a:gd name="connsiteY546" fmla="*/ 42185 h 294047"/>
                    <a:gd name="connsiteX547" fmla="*/ 245326 w 247880"/>
                    <a:gd name="connsiteY547" fmla="*/ 39208 h 294047"/>
                    <a:gd name="connsiteX548" fmla="*/ 245737 w 247880"/>
                    <a:gd name="connsiteY548" fmla="*/ 36093 h 294047"/>
                    <a:gd name="connsiteX549" fmla="*/ 245897 w 247880"/>
                    <a:gd name="connsiteY549" fmla="*/ 29978 h 294047"/>
                    <a:gd name="connsiteX550" fmla="*/ 245645 w 247880"/>
                    <a:gd name="connsiteY550" fmla="*/ 26886 h 294047"/>
                    <a:gd name="connsiteX551" fmla="*/ 245531 w 247880"/>
                    <a:gd name="connsiteY551" fmla="*/ 25352 h 294047"/>
                    <a:gd name="connsiteX552" fmla="*/ 245280 w 247880"/>
                    <a:gd name="connsiteY552" fmla="*/ 23841 h 294047"/>
                    <a:gd name="connsiteX553" fmla="*/ 236842 w 247880"/>
                    <a:gd name="connsiteY553" fmla="*/ 458 h 294047"/>
                    <a:gd name="connsiteX554" fmla="*/ 237916 w 247880"/>
                    <a:gd name="connsiteY554" fmla="*/ 92 h 29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247880" h="294047">
                      <a:moveTo>
                        <a:pt x="237985" y="0"/>
                      </a:moveTo>
                      <a:cubicBezTo>
                        <a:pt x="238739" y="1786"/>
                        <a:pt x="239929" y="3710"/>
                        <a:pt x="240775" y="5588"/>
                      </a:cubicBezTo>
                      <a:lnTo>
                        <a:pt x="242170" y="8405"/>
                      </a:lnTo>
                      <a:cubicBezTo>
                        <a:pt x="242627" y="9344"/>
                        <a:pt x="242970" y="10375"/>
                        <a:pt x="243359" y="11336"/>
                      </a:cubicBezTo>
                      <a:lnTo>
                        <a:pt x="244525" y="14314"/>
                      </a:lnTo>
                      <a:lnTo>
                        <a:pt x="245097" y="15802"/>
                      </a:lnTo>
                      <a:lnTo>
                        <a:pt x="245531" y="17337"/>
                      </a:lnTo>
                      <a:cubicBezTo>
                        <a:pt x="245806" y="18344"/>
                        <a:pt x="246126" y="19352"/>
                        <a:pt x="246377" y="20359"/>
                      </a:cubicBezTo>
                      <a:lnTo>
                        <a:pt x="247018" y="23520"/>
                      </a:lnTo>
                      <a:lnTo>
                        <a:pt x="247338" y="25077"/>
                      </a:lnTo>
                      <a:lnTo>
                        <a:pt x="247521" y="26680"/>
                      </a:lnTo>
                      <a:lnTo>
                        <a:pt x="247841" y="29864"/>
                      </a:lnTo>
                      <a:cubicBezTo>
                        <a:pt x="247932" y="32016"/>
                        <a:pt x="247841" y="34124"/>
                        <a:pt x="247818" y="36299"/>
                      </a:cubicBezTo>
                      <a:lnTo>
                        <a:pt x="247475" y="39437"/>
                      </a:lnTo>
                      <a:lnTo>
                        <a:pt x="246903" y="42666"/>
                      </a:lnTo>
                      <a:lnTo>
                        <a:pt x="246149" y="45780"/>
                      </a:lnTo>
                      <a:lnTo>
                        <a:pt x="245188" y="48872"/>
                      </a:lnTo>
                      <a:cubicBezTo>
                        <a:pt x="243793" y="52857"/>
                        <a:pt x="241735" y="56773"/>
                        <a:pt x="239403" y="60323"/>
                      </a:cubicBezTo>
                      <a:lnTo>
                        <a:pt x="238511" y="61651"/>
                      </a:lnTo>
                      <a:cubicBezTo>
                        <a:pt x="238122" y="62224"/>
                        <a:pt x="237848" y="62521"/>
                        <a:pt x="237505" y="62956"/>
                      </a:cubicBezTo>
                      <a:lnTo>
                        <a:pt x="235538" y="65407"/>
                      </a:lnTo>
                      <a:cubicBezTo>
                        <a:pt x="234875" y="66231"/>
                        <a:pt x="234235" y="67056"/>
                        <a:pt x="233549" y="67881"/>
                      </a:cubicBezTo>
                      <a:lnTo>
                        <a:pt x="231285" y="70170"/>
                      </a:lnTo>
                      <a:lnTo>
                        <a:pt x="229021" y="72461"/>
                      </a:lnTo>
                      <a:cubicBezTo>
                        <a:pt x="228609" y="72850"/>
                        <a:pt x="228335" y="73216"/>
                        <a:pt x="227832" y="73652"/>
                      </a:cubicBezTo>
                      <a:lnTo>
                        <a:pt x="226620" y="74636"/>
                      </a:lnTo>
                      <a:lnTo>
                        <a:pt x="221772" y="78598"/>
                      </a:lnTo>
                      <a:cubicBezTo>
                        <a:pt x="218341" y="81049"/>
                        <a:pt x="214820" y="83591"/>
                        <a:pt x="211344" y="85835"/>
                      </a:cubicBezTo>
                      <a:lnTo>
                        <a:pt x="208737" y="87576"/>
                      </a:lnTo>
                      <a:cubicBezTo>
                        <a:pt x="207731" y="88240"/>
                        <a:pt x="206931" y="88698"/>
                        <a:pt x="206016" y="89270"/>
                      </a:cubicBezTo>
                      <a:lnTo>
                        <a:pt x="200596" y="92591"/>
                      </a:lnTo>
                      <a:cubicBezTo>
                        <a:pt x="196937" y="94584"/>
                        <a:pt x="193347" y="96668"/>
                        <a:pt x="189528" y="98523"/>
                      </a:cubicBezTo>
                      <a:cubicBezTo>
                        <a:pt x="182005" y="102439"/>
                        <a:pt x="174572" y="105851"/>
                        <a:pt x="168353" y="111073"/>
                      </a:cubicBezTo>
                      <a:cubicBezTo>
                        <a:pt x="165243" y="113684"/>
                        <a:pt x="162384" y="116478"/>
                        <a:pt x="159571" y="119546"/>
                      </a:cubicBezTo>
                      <a:lnTo>
                        <a:pt x="158611" y="120577"/>
                      </a:lnTo>
                      <a:lnTo>
                        <a:pt x="157605" y="121791"/>
                      </a:lnTo>
                      <a:lnTo>
                        <a:pt x="155615" y="124218"/>
                      </a:lnTo>
                      <a:cubicBezTo>
                        <a:pt x="154312" y="125822"/>
                        <a:pt x="152917" y="127424"/>
                        <a:pt x="151728" y="129074"/>
                      </a:cubicBezTo>
                      <a:cubicBezTo>
                        <a:pt x="146743" y="135554"/>
                        <a:pt x="142100" y="142540"/>
                        <a:pt x="137573" y="149502"/>
                      </a:cubicBezTo>
                      <a:cubicBezTo>
                        <a:pt x="135240" y="153028"/>
                        <a:pt x="132885" y="156601"/>
                        <a:pt x="129935" y="159922"/>
                      </a:cubicBezTo>
                      <a:cubicBezTo>
                        <a:pt x="129249" y="160701"/>
                        <a:pt x="128608" y="161525"/>
                        <a:pt x="127877" y="162304"/>
                      </a:cubicBezTo>
                      <a:lnTo>
                        <a:pt x="125590" y="164663"/>
                      </a:lnTo>
                      <a:lnTo>
                        <a:pt x="125018" y="165258"/>
                      </a:lnTo>
                      <a:lnTo>
                        <a:pt x="124744" y="165533"/>
                      </a:lnTo>
                      <a:lnTo>
                        <a:pt x="124606" y="165693"/>
                      </a:lnTo>
                      <a:lnTo>
                        <a:pt x="124332" y="165968"/>
                      </a:lnTo>
                      <a:lnTo>
                        <a:pt x="123143" y="166998"/>
                      </a:lnTo>
                      <a:lnTo>
                        <a:pt x="120788" y="169060"/>
                      </a:lnTo>
                      <a:cubicBezTo>
                        <a:pt x="119187" y="170411"/>
                        <a:pt x="117746" y="171877"/>
                        <a:pt x="115985" y="173159"/>
                      </a:cubicBezTo>
                      <a:lnTo>
                        <a:pt x="110817" y="177075"/>
                      </a:lnTo>
                      <a:lnTo>
                        <a:pt x="109514" y="178037"/>
                      </a:lnTo>
                      <a:lnTo>
                        <a:pt x="109194" y="178289"/>
                      </a:lnTo>
                      <a:lnTo>
                        <a:pt x="108782" y="178564"/>
                      </a:lnTo>
                      <a:lnTo>
                        <a:pt x="108119" y="178976"/>
                      </a:lnTo>
                      <a:lnTo>
                        <a:pt x="105489" y="180694"/>
                      </a:lnTo>
                      <a:lnTo>
                        <a:pt x="100252" y="184129"/>
                      </a:lnTo>
                      <a:cubicBezTo>
                        <a:pt x="93278" y="188755"/>
                        <a:pt x="86189" y="193152"/>
                        <a:pt x="79146" y="197618"/>
                      </a:cubicBezTo>
                      <a:cubicBezTo>
                        <a:pt x="77545" y="198672"/>
                        <a:pt x="75761" y="200000"/>
                        <a:pt x="74069" y="201168"/>
                      </a:cubicBezTo>
                      <a:cubicBezTo>
                        <a:pt x="73223" y="201786"/>
                        <a:pt x="72331" y="202359"/>
                        <a:pt x="71530" y="202977"/>
                      </a:cubicBezTo>
                      <a:lnTo>
                        <a:pt x="69198" y="204855"/>
                      </a:lnTo>
                      <a:cubicBezTo>
                        <a:pt x="67689" y="206115"/>
                        <a:pt x="65974" y="207305"/>
                        <a:pt x="64624" y="208656"/>
                      </a:cubicBezTo>
                      <a:cubicBezTo>
                        <a:pt x="63870" y="209343"/>
                        <a:pt x="63024" y="210099"/>
                        <a:pt x="62384" y="210764"/>
                      </a:cubicBezTo>
                      <a:lnTo>
                        <a:pt x="60394" y="212825"/>
                      </a:lnTo>
                      <a:cubicBezTo>
                        <a:pt x="57787" y="215779"/>
                        <a:pt x="55706" y="218733"/>
                        <a:pt x="53945" y="222375"/>
                      </a:cubicBezTo>
                      <a:cubicBezTo>
                        <a:pt x="53190" y="223932"/>
                        <a:pt x="52573" y="225741"/>
                        <a:pt x="51979" y="227528"/>
                      </a:cubicBezTo>
                      <a:lnTo>
                        <a:pt x="51338" y="230253"/>
                      </a:lnTo>
                      <a:lnTo>
                        <a:pt x="50950" y="231902"/>
                      </a:lnTo>
                      <a:cubicBezTo>
                        <a:pt x="50858" y="232360"/>
                        <a:pt x="50675" y="233024"/>
                        <a:pt x="50515" y="233596"/>
                      </a:cubicBezTo>
                      <a:lnTo>
                        <a:pt x="50264" y="234490"/>
                      </a:lnTo>
                      <a:lnTo>
                        <a:pt x="50195" y="234719"/>
                      </a:lnTo>
                      <a:lnTo>
                        <a:pt x="50058" y="235108"/>
                      </a:lnTo>
                      <a:lnTo>
                        <a:pt x="49921" y="235474"/>
                      </a:lnTo>
                      <a:lnTo>
                        <a:pt x="49394" y="236963"/>
                      </a:lnTo>
                      <a:lnTo>
                        <a:pt x="48663" y="238589"/>
                      </a:lnTo>
                      <a:lnTo>
                        <a:pt x="48503" y="238956"/>
                      </a:lnTo>
                      <a:lnTo>
                        <a:pt x="48411" y="239139"/>
                      </a:lnTo>
                      <a:lnTo>
                        <a:pt x="48091" y="239688"/>
                      </a:lnTo>
                      <a:lnTo>
                        <a:pt x="48045" y="239780"/>
                      </a:lnTo>
                      <a:lnTo>
                        <a:pt x="47611" y="240421"/>
                      </a:lnTo>
                      <a:lnTo>
                        <a:pt x="45941" y="243078"/>
                      </a:lnTo>
                      <a:cubicBezTo>
                        <a:pt x="45141" y="244062"/>
                        <a:pt x="44295" y="245047"/>
                        <a:pt x="43449" y="246009"/>
                      </a:cubicBezTo>
                      <a:lnTo>
                        <a:pt x="42809" y="246719"/>
                      </a:lnTo>
                      <a:cubicBezTo>
                        <a:pt x="42923" y="246605"/>
                        <a:pt x="42557" y="246948"/>
                        <a:pt x="42580" y="246948"/>
                      </a:cubicBezTo>
                      <a:lnTo>
                        <a:pt x="42511" y="247017"/>
                      </a:lnTo>
                      <a:lnTo>
                        <a:pt x="42351" y="247131"/>
                      </a:lnTo>
                      <a:lnTo>
                        <a:pt x="42054" y="247383"/>
                      </a:lnTo>
                      <a:lnTo>
                        <a:pt x="40888" y="248414"/>
                      </a:lnTo>
                      <a:lnTo>
                        <a:pt x="39699" y="249467"/>
                      </a:lnTo>
                      <a:lnTo>
                        <a:pt x="38235" y="250521"/>
                      </a:lnTo>
                      <a:lnTo>
                        <a:pt x="36749" y="251551"/>
                      </a:lnTo>
                      <a:lnTo>
                        <a:pt x="36383" y="251826"/>
                      </a:lnTo>
                      <a:lnTo>
                        <a:pt x="35903" y="252101"/>
                      </a:lnTo>
                      <a:lnTo>
                        <a:pt x="35217" y="252513"/>
                      </a:lnTo>
                      <a:lnTo>
                        <a:pt x="32541" y="254116"/>
                      </a:lnTo>
                      <a:lnTo>
                        <a:pt x="31192" y="254941"/>
                      </a:lnTo>
                      <a:lnTo>
                        <a:pt x="30506" y="255330"/>
                      </a:lnTo>
                      <a:lnTo>
                        <a:pt x="29728" y="255765"/>
                      </a:lnTo>
                      <a:lnTo>
                        <a:pt x="26984" y="257300"/>
                      </a:lnTo>
                      <a:cubicBezTo>
                        <a:pt x="25086" y="258284"/>
                        <a:pt x="23485" y="259361"/>
                        <a:pt x="21839" y="260391"/>
                      </a:cubicBezTo>
                      <a:lnTo>
                        <a:pt x="20604" y="261170"/>
                      </a:lnTo>
                      <a:lnTo>
                        <a:pt x="20444" y="261262"/>
                      </a:lnTo>
                      <a:cubicBezTo>
                        <a:pt x="20444" y="261262"/>
                        <a:pt x="20261" y="261399"/>
                        <a:pt x="20490" y="261216"/>
                      </a:cubicBezTo>
                      <a:lnTo>
                        <a:pt x="20421" y="261262"/>
                      </a:lnTo>
                      <a:lnTo>
                        <a:pt x="20101" y="261513"/>
                      </a:lnTo>
                      <a:lnTo>
                        <a:pt x="19483" y="261972"/>
                      </a:lnTo>
                      <a:cubicBezTo>
                        <a:pt x="19072" y="262269"/>
                        <a:pt x="18615" y="262613"/>
                        <a:pt x="18272" y="262910"/>
                      </a:cubicBezTo>
                      <a:lnTo>
                        <a:pt x="17334" y="263758"/>
                      </a:lnTo>
                      <a:cubicBezTo>
                        <a:pt x="16694" y="264262"/>
                        <a:pt x="16099" y="264995"/>
                        <a:pt x="15459" y="265613"/>
                      </a:cubicBezTo>
                      <a:cubicBezTo>
                        <a:pt x="15162" y="265934"/>
                        <a:pt x="14910" y="266277"/>
                        <a:pt x="14636" y="266621"/>
                      </a:cubicBezTo>
                      <a:lnTo>
                        <a:pt x="14224" y="267125"/>
                      </a:lnTo>
                      <a:lnTo>
                        <a:pt x="14133" y="267239"/>
                      </a:lnTo>
                      <a:cubicBezTo>
                        <a:pt x="14133" y="267239"/>
                        <a:pt x="14361" y="266918"/>
                        <a:pt x="14201" y="267125"/>
                      </a:cubicBezTo>
                      <a:lnTo>
                        <a:pt x="14155" y="267216"/>
                      </a:lnTo>
                      <a:lnTo>
                        <a:pt x="13949" y="267537"/>
                      </a:lnTo>
                      <a:cubicBezTo>
                        <a:pt x="11754" y="270812"/>
                        <a:pt x="11183" y="273193"/>
                        <a:pt x="10542" y="277568"/>
                      </a:cubicBezTo>
                      <a:cubicBezTo>
                        <a:pt x="10131" y="280728"/>
                        <a:pt x="10428" y="285010"/>
                        <a:pt x="10908" y="288858"/>
                      </a:cubicBezTo>
                      <a:cubicBezTo>
                        <a:pt x="11251" y="291377"/>
                        <a:pt x="9467" y="293690"/>
                        <a:pt x="6975" y="294011"/>
                      </a:cubicBezTo>
                      <a:cubicBezTo>
                        <a:pt x="4620" y="294309"/>
                        <a:pt x="2447" y="292752"/>
                        <a:pt x="1921" y="290484"/>
                      </a:cubicBezTo>
                      <a:lnTo>
                        <a:pt x="1921" y="290370"/>
                      </a:lnTo>
                      <a:cubicBezTo>
                        <a:pt x="1921" y="290370"/>
                        <a:pt x="1121" y="286866"/>
                        <a:pt x="1121" y="286866"/>
                      </a:cubicBezTo>
                      <a:lnTo>
                        <a:pt x="938" y="286018"/>
                      </a:lnTo>
                      <a:lnTo>
                        <a:pt x="892" y="285835"/>
                      </a:lnTo>
                      <a:lnTo>
                        <a:pt x="892" y="285789"/>
                      </a:lnTo>
                      <a:cubicBezTo>
                        <a:pt x="892" y="285789"/>
                        <a:pt x="823" y="285423"/>
                        <a:pt x="823" y="285423"/>
                      </a:cubicBezTo>
                      <a:lnTo>
                        <a:pt x="823" y="285308"/>
                      </a:lnTo>
                      <a:cubicBezTo>
                        <a:pt x="823" y="285308"/>
                        <a:pt x="755" y="284896"/>
                        <a:pt x="755" y="284896"/>
                      </a:cubicBezTo>
                      <a:lnTo>
                        <a:pt x="526" y="283224"/>
                      </a:lnTo>
                      <a:lnTo>
                        <a:pt x="320" y="281530"/>
                      </a:lnTo>
                      <a:lnTo>
                        <a:pt x="206" y="280728"/>
                      </a:lnTo>
                      <a:lnTo>
                        <a:pt x="160" y="280293"/>
                      </a:lnTo>
                      <a:lnTo>
                        <a:pt x="160" y="280087"/>
                      </a:lnTo>
                      <a:cubicBezTo>
                        <a:pt x="160" y="280087"/>
                        <a:pt x="92" y="279766"/>
                        <a:pt x="92" y="279766"/>
                      </a:cubicBezTo>
                      <a:lnTo>
                        <a:pt x="92" y="279652"/>
                      </a:lnTo>
                      <a:lnTo>
                        <a:pt x="0" y="276285"/>
                      </a:lnTo>
                      <a:lnTo>
                        <a:pt x="0" y="276010"/>
                      </a:lnTo>
                      <a:cubicBezTo>
                        <a:pt x="0" y="275873"/>
                        <a:pt x="0" y="275735"/>
                        <a:pt x="0" y="275598"/>
                      </a:cubicBezTo>
                      <a:cubicBezTo>
                        <a:pt x="229" y="273354"/>
                        <a:pt x="412" y="270880"/>
                        <a:pt x="869" y="269048"/>
                      </a:cubicBezTo>
                      <a:cubicBezTo>
                        <a:pt x="1166" y="267903"/>
                        <a:pt x="1509" y="266529"/>
                        <a:pt x="1944" y="265430"/>
                      </a:cubicBezTo>
                      <a:cubicBezTo>
                        <a:pt x="2401" y="264330"/>
                        <a:pt x="2813" y="263162"/>
                        <a:pt x="3407" y="262132"/>
                      </a:cubicBezTo>
                      <a:lnTo>
                        <a:pt x="3819" y="261308"/>
                      </a:lnTo>
                      <a:lnTo>
                        <a:pt x="4025" y="260918"/>
                      </a:lnTo>
                      <a:lnTo>
                        <a:pt x="4139" y="260712"/>
                      </a:lnTo>
                      <a:lnTo>
                        <a:pt x="4185" y="260621"/>
                      </a:lnTo>
                      <a:lnTo>
                        <a:pt x="4368" y="260369"/>
                      </a:lnTo>
                      <a:lnTo>
                        <a:pt x="5191" y="259109"/>
                      </a:lnTo>
                      <a:cubicBezTo>
                        <a:pt x="5649" y="258330"/>
                        <a:pt x="6517" y="257254"/>
                        <a:pt x="7318" y="256292"/>
                      </a:cubicBezTo>
                      <a:cubicBezTo>
                        <a:pt x="8941" y="254368"/>
                        <a:pt x="10497" y="252879"/>
                        <a:pt x="12212" y="251391"/>
                      </a:cubicBezTo>
                      <a:lnTo>
                        <a:pt x="12532" y="251116"/>
                      </a:lnTo>
                      <a:lnTo>
                        <a:pt x="12692" y="250979"/>
                      </a:lnTo>
                      <a:lnTo>
                        <a:pt x="13035" y="250727"/>
                      </a:lnTo>
                      <a:lnTo>
                        <a:pt x="13629" y="250269"/>
                      </a:lnTo>
                      <a:lnTo>
                        <a:pt x="14841" y="249353"/>
                      </a:lnTo>
                      <a:lnTo>
                        <a:pt x="17243" y="247544"/>
                      </a:lnTo>
                      <a:cubicBezTo>
                        <a:pt x="18912" y="246353"/>
                        <a:pt x="20718" y="245208"/>
                        <a:pt x="22456" y="244017"/>
                      </a:cubicBezTo>
                      <a:cubicBezTo>
                        <a:pt x="25864" y="241749"/>
                        <a:pt x="28951" y="239665"/>
                        <a:pt x="31238" y="237329"/>
                      </a:cubicBezTo>
                      <a:lnTo>
                        <a:pt x="32083" y="236482"/>
                      </a:lnTo>
                      <a:lnTo>
                        <a:pt x="32130" y="236436"/>
                      </a:lnTo>
                      <a:cubicBezTo>
                        <a:pt x="31695" y="236963"/>
                        <a:pt x="32038" y="236551"/>
                        <a:pt x="31946" y="236620"/>
                      </a:cubicBezTo>
                      <a:lnTo>
                        <a:pt x="32061" y="236482"/>
                      </a:lnTo>
                      <a:lnTo>
                        <a:pt x="32289" y="236184"/>
                      </a:lnTo>
                      <a:lnTo>
                        <a:pt x="32747" y="235589"/>
                      </a:lnTo>
                      <a:lnTo>
                        <a:pt x="33661" y="234398"/>
                      </a:lnTo>
                      <a:cubicBezTo>
                        <a:pt x="33959" y="233986"/>
                        <a:pt x="33959" y="233780"/>
                        <a:pt x="34142" y="233482"/>
                      </a:cubicBezTo>
                      <a:cubicBezTo>
                        <a:pt x="34279" y="233207"/>
                        <a:pt x="34416" y="232955"/>
                        <a:pt x="34576" y="232681"/>
                      </a:cubicBezTo>
                      <a:lnTo>
                        <a:pt x="34622" y="232589"/>
                      </a:lnTo>
                      <a:lnTo>
                        <a:pt x="34622" y="232543"/>
                      </a:lnTo>
                      <a:cubicBezTo>
                        <a:pt x="34622" y="232543"/>
                        <a:pt x="34782" y="232222"/>
                        <a:pt x="34576" y="232749"/>
                      </a:cubicBezTo>
                      <a:lnTo>
                        <a:pt x="34713" y="232406"/>
                      </a:lnTo>
                      <a:lnTo>
                        <a:pt x="34965" y="231696"/>
                      </a:lnTo>
                      <a:lnTo>
                        <a:pt x="35102" y="231352"/>
                      </a:lnTo>
                      <a:cubicBezTo>
                        <a:pt x="35171" y="231169"/>
                        <a:pt x="35034" y="231512"/>
                        <a:pt x="35056" y="231444"/>
                      </a:cubicBezTo>
                      <a:lnTo>
                        <a:pt x="35056" y="231352"/>
                      </a:lnTo>
                      <a:cubicBezTo>
                        <a:pt x="35056" y="231352"/>
                        <a:pt x="35125" y="231169"/>
                        <a:pt x="35125" y="231169"/>
                      </a:cubicBezTo>
                      <a:lnTo>
                        <a:pt x="35331" y="230459"/>
                      </a:lnTo>
                      <a:lnTo>
                        <a:pt x="35422" y="230092"/>
                      </a:lnTo>
                      <a:cubicBezTo>
                        <a:pt x="35445" y="229932"/>
                        <a:pt x="35171" y="230940"/>
                        <a:pt x="35308" y="230482"/>
                      </a:cubicBezTo>
                      <a:lnTo>
                        <a:pt x="35308" y="230390"/>
                      </a:lnTo>
                      <a:cubicBezTo>
                        <a:pt x="35308" y="230390"/>
                        <a:pt x="35377" y="230184"/>
                        <a:pt x="35377" y="230184"/>
                      </a:cubicBezTo>
                      <a:lnTo>
                        <a:pt x="35537" y="229451"/>
                      </a:lnTo>
                      <a:cubicBezTo>
                        <a:pt x="35765" y="228398"/>
                        <a:pt x="35765" y="227825"/>
                        <a:pt x="35971" y="226795"/>
                      </a:cubicBezTo>
                      <a:lnTo>
                        <a:pt x="36520" y="223817"/>
                      </a:lnTo>
                      <a:cubicBezTo>
                        <a:pt x="36703" y="222833"/>
                        <a:pt x="37114" y="221527"/>
                        <a:pt x="37435" y="220428"/>
                      </a:cubicBezTo>
                      <a:cubicBezTo>
                        <a:pt x="37755" y="219260"/>
                        <a:pt x="38121" y="218069"/>
                        <a:pt x="38555" y="217061"/>
                      </a:cubicBezTo>
                      <a:lnTo>
                        <a:pt x="39836" y="213901"/>
                      </a:lnTo>
                      <a:lnTo>
                        <a:pt x="41368" y="210901"/>
                      </a:lnTo>
                      <a:lnTo>
                        <a:pt x="41757" y="210168"/>
                      </a:lnTo>
                      <a:lnTo>
                        <a:pt x="41940" y="209802"/>
                      </a:lnTo>
                      <a:lnTo>
                        <a:pt x="41986" y="209687"/>
                      </a:lnTo>
                      <a:cubicBezTo>
                        <a:pt x="41894" y="209847"/>
                        <a:pt x="42168" y="209390"/>
                        <a:pt x="42145" y="209412"/>
                      </a:cubicBezTo>
                      <a:lnTo>
                        <a:pt x="42237" y="209252"/>
                      </a:lnTo>
                      <a:lnTo>
                        <a:pt x="43037" y="207993"/>
                      </a:lnTo>
                      <a:cubicBezTo>
                        <a:pt x="43609" y="207099"/>
                        <a:pt x="44044" y="206298"/>
                        <a:pt x="44706" y="205404"/>
                      </a:cubicBezTo>
                      <a:cubicBezTo>
                        <a:pt x="47519" y="201511"/>
                        <a:pt x="50378" y="198351"/>
                        <a:pt x="53465" y="195374"/>
                      </a:cubicBezTo>
                      <a:lnTo>
                        <a:pt x="54037" y="194801"/>
                      </a:lnTo>
                      <a:lnTo>
                        <a:pt x="54791" y="194137"/>
                      </a:lnTo>
                      <a:lnTo>
                        <a:pt x="55935" y="193152"/>
                      </a:lnTo>
                      <a:lnTo>
                        <a:pt x="58221" y="191183"/>
                      </a:lnTo>
                      <a:cubicBezTo>
                        <a:pt x="59731" y="189854"/>
                        <a:pt x="61217" y="188526"/>
                        <a:pt x="63024" y="187289"/>
                      </a:cubicBezTo>
                      <a:lnTo>
                        <a:pt x="68192" y="183465"/>
                      </a:lnTo>
                      <a:lnTo>
                        <a:pt x="68512" y="183236"/>
                      </a:lnTo>
                      <a:lnTo>
                        <a:pt x="68924" y="182938"/>
                      </a:lnTo>
                      <a:lnTo>
                        <a:pt x="69564" y="182526"/>
                      </a:lnTo>
                      <a:lnTo>
                        <a:pt x="70821" y="181679"/>
                      </a:lnTo>
                      <a:lnTo>
                        <a:pt x="73314" y="180007"/>
                      </a:lnTo>
                      <a:lnTo>
                        <a:pt x="93300" y="166655"/>
                      </a:lnTo>
                      <a:lnTo>
                        <a:pt x="98286" y="163357"/>
                      </a:lnTo>
                      <a:lnTo>
                        <a:pt x="98606" y="163151"/>
                      </a:lnTo>
                      <a:cubicBezTo>
                        <a:pt x="98286" y="163380"/>
                        <a:pt x="98560" y="163197"/>
                        <a:pt x="98515" y="163220"/>
                      </a:cubicBezTo>
                      <a:lnTo>
                        <a:pt x="98583" y="163174"/>
                      </a:lnTo>
                      <a:lnTo>
                        <a:pt x="98743" y="163037"/>
                      </a:lnTo>
                      <a:lnTo>
                        <a:pt x="99338" y="162579"/>
                      </a:lnTo>
                      <a:lnTo>
                        <a:pt x="100550" y="161685"/>
                      </a:lnTo>
                      <a:lnTo>
                        <a:pt x="102951" y="159876"/>
                      </a:lnTo>
                      <a:lnTo>
                        <a:pt x="105352" y="158044"/>
                      </a:lnTo>
                      <a:cubicBezTo>
                        <a:pt x="106129" y="157449"/>
                        <a:pt x="106770" y="156830"/>
                        <a:pt x="107479" y="156235"/>
                      </a:cubicBezTo>
                      <a:lnTo>
                        <a:pt x="111663" y="152593"/>
                      </a:lnTo>
                      <a:cubicBezTo>
                        <a:pt x="112669" y="151540"/>
                        <a:pt x="114590" y="149731"/>
                        <a:pt x="115528" y="148540"/>
                      </a:cubicBezTo>
                      <a:lnTo>
                        <a:pt x="117220" y="146570"/>
                      </a:lnTo>
                      <a:lnTo>
                        <a:pt x="118158" y="145402"/>
                      </a:lnTo>
                      <a:lnTo>
                        <a:pt x="118386" y="145105"/>
                      </a:lnTo>
                      <a:cubicBezTo>
                        <a:pt x="118524" y="144922"/>
                        <a:pt x="118272" y="145288"/>
                        <a:pt x="118295" y="145219"/>
                      </a:cubicBezTo>
                      <a:lnTo>
                        <a:pt x="118364" y="145128"/>
                      </a:lnTo>
                      <a:lnTo>
                        <a:pt x="118478" y="144990"/>
                      </a:lnTo>
                      <a:lnTo>
                        <a:pt x="118935" y="144372"/>
                      </a:lnTo>
                      <a:lnTo>
                        <a:pt x="125819" y="134524"/>
                      </a:lnTo>
                      <a:cubicBezTo>
                        <a:pt x="128060" y="131249"/>
                        <a:pt x="130644" y="127905"/>
                        <a:pt x="133067" y="124608"/>
                      </a:cubicBezTo>
                      <a:cubicBezTo>
                        <a:pt x="135629" y="121379"/>
                        <a:pt x="138121" y="118127"/>
                        <a:pt x="140820" y="115012"/>
                      </a:cubicBezTo>
                      <a:lnTo>
                        <a:pt x="144936" y="110340"/>
                      </a:lnTo>
                      <a:lnTo>
                        <a:pt x="145965" y="109172"/>
                      </a:lnTo>
                      <a:lnTo>
                        <a:pt x="146217" y="108897"/>
                      </a:lnTo>
                      <a:lnTo>
                        <a:pt x="146354" y="108760"/>
                      </a:lnTo>
                      <a:lnTo>
                        <a:pt x="146605" y="108485"/>
                      </a:lnTo>
                      <a:lnTo>
                        <a:pt x="147131" y="107958"/>
                      </a:lnTo>
                      <a:lnTo>
                        <a:pt x="149258" y="105828"/>
                      </a:lnTo>
                      <a:cubicBezTo>
                        <a:pt x="152368" y="102874"/>
                        <a:pt x="155592" y="100034"/>
                        <a:pt x="159114" y="97561"/>
                      </a:cubicBezTo>
                      <a:lnTo>
                        <a:pt x="160440" y="96645"/>
                      </a:lnTo>
                      <a:lnTo>
                        <a:pt x="161081" y="96187"/>
                      </a:lnTo>
                      <a:lnTo>
                        <a:pt x="161424" y="95958"/>
                      </a:lnTo>
                      <a:lnTo>
                        <a:pt x="161584" y="95843"/>
                      </a:lnTo>
                      <a:lnTo>
                        <a:pt x="161881" y="95660"/>
                      </a:lnTo>
                      <a:lnTo>
                        <a:pt x="164465" y="94103"/>
                      </a:lnTo>
                      <a:lnTo>
                        <a:pt x="165769" y="93324"/>
                      </a:lnTo>
                      <a:lnTo>
                        <a:pt x="167209" y="92568"/>
                      </a:lnTo>
                      <a:lnTo>
                        <a:pt x="170113" y="91034"/>
                      </a:lnTo>
                      <a:cubicBezTo>
                        <a:pt x="173864" y="89202"/>
                        <a:pt x="177706" y="87553"/>
                        <a:pt x="181227" y="85950"/>
                      </a:cubicBezTo>
                      <a:lnTo>
                        <a:pt x="192204" y="80957"/>
                      </a:lnTo>
                      <a:cubicBezTo>
                        <a:pt x="194079" y="80178"/>
                        <a:pt x="195794" y="79262"/>
                        <a:pt x="197509" y="78347"/>
                      </a:cubicBezTo>
                      <a:lnTo>
                        <a:pt x="202700" y="75598"/>
                      </a:lnTo>
                      <a:lnTo>
                        <a:pt x="207914" y="72873"/>
                      </a:lnTo>
                      <a:cubicBezTo>
                        <a:pt x="209537" y="71957"/>
                        <a:pt x="211344" y="70835"/>
                        <a:pt x="213059" y="69850"/>
                      </a:cubicBezTo>
                      <a:cubicBezTo>
                        <a:pt x="214866" y="68842"/>
                        <a:pt x="216375" y="67743"/>
                        <a:pt x="217953" y="66690"/>
                      </a:cubicBezTo>
                      <a:lnTo>
                        <a:pt x="220354" y="65086"/>
                      </a:lnTo>
                      <a:lnTo>
                        <a:pt x="220651" y="64880"/>
                      </a:lnTo>
                      <a:lnTo>
                        <a:pt x="220811" y="64766"/>
                      </a:lnTo>
                      <a:lnTo>
                        <a:pt x="220880" y="64720"/>
                      </a:lnTo>
                      <a:cubicBezTo>
                        <a:pt x="220674" y="64903"/>
                        <a:pt x="220880" y="64720"/>
                        <a:pt x="220834" y="64743"/>
                      </a:cubicBezTo>
                      <a:lnTo>
                        <a:pt x="221406" y="64285"/>
                      </a:lnTo>
                      <a:lnTo>
                        <a:pt x="222572" y="63323"/>
                      </a:lnTo>
                      <a:lnTo>
                        <a:pt x="224904" y="61422"/>
                      </a:lnTo>
                      <a:cubicBezTo>
                        <a:pt x="225705" y="60781"/>
                        <a:pt x="226482" y="60163"/>
                        <a:pt x="227077" y="59498"/>
                      </a:cubicBezTo>
                      <a:cubicBezTo>
                        <a:pt x="228335" y="58147"/>
                        <a:pt x="229753" y="56796"/>
                        <a:pt x="230942" y="55513"/>
                      </a:cubicBezTo>
                      <a:lnTo>
                        <a:pt x="232840" y="53177"/>
                      </a:lnTo>
                      <a:lnTo>
                        <a:pt x="234441" y="50933"/>
                      </a:lnTo>
                      <a:lnTo>
                        <a:pt x="235950" y="48529"/>
                      </a:lnTo>
                      <a:cubicBezTo>
                        <a:pt x="236430" y="47681"/>
                        <a:pt x="236864" y="46857"/>
                        <a:pt x="237345" y="46032"/>
                      </a:cubicBezTo>
                      <a:cubicBezTo>
                        <a:pt x="239060" y="42666"/>
                        <a:pt x="240409" y="38910"/>
                        <a:pt x="241118" y="35360"/>
                      </a:cubicBezTo>
                      <a:cubicBezTo>
                        <a:pt x="241346" y="33390"/>
                        <a:pt x="241758" y="31329"/>
                        <a:pt x="241872" y="29429"/>
                      </a:cubicBezTo>
                      <a:cubicBezTo>
                        <a:pt x="241895" y="27528"/>
                        <a:pt x="242101" y="25627"/>
                        <a:pt x="241918" y="23657"/>
                      </a:cubicBezTo>
                      <a:cubicBezTo>
                        <a:pt x="241849" y="22695"/>
                        <a:pt x="241827" y="21688"/>
                        <a:pt x="241735" y="20726"/>
                      </a:cubicBezTo>
                      <a:lnTo>
                        <a:pt x="241346" y="17794"/>
                      </a:lnTo>
                      <a:lnTo>
                        <a:pt x="241232" y="17062"/>
                      </a:lnTo>
                      <a:lnTo>
                        <a:pt x="241232" y="16878"/>
                      </a:lnTo>
                      <a:cubicBezTo>
                        <a:pt x="241232" y="16878"/>
                        <a:pt x="241186" y="16787"/>
                        <a:pt x="241186" y="16764"/>
                      </a:cubicBezTo>
                      <a:lnTo>
                        <a:pt x="241095" y="16375"/>
                      </a:lnTo>
                      <a:lnTo>
                        <a:pt x="240775" y="14909"/>
                      </a:lnTo>
                      <a:lnTo>
                        <a:pt x="240111" y="11955"/>
                      </a:lnTo>
                      <a:cubicBezTo>
                        <a:pt x="239334" y="7970"/>
                        <a:pt x="237939" y="4443"/>
                        <a:pt x="236842" y="366"/>
                      </a:cubicBezTo>
                      <a:lnTo>
                        <a:pt x="237916" y="0"/>
                      </a:lnTo>
                      <a:close/>
                      <a:moveTo>
                        <a:pt x="238008" y="69"/>
                      </a:moveTo>
                      <a:cubicBezTo>
                        <a:pt x="241049" y="7397"/>
                        <a:pt x="244297" y="15115"/>
                        <a:pt x="245188" y="23382"/>
                      </a:cubicBezTo>
                      <a:cubicBezTo>
                        <a:pt x="245531" y="25421"/>
                        <a:pt x="245508" y="27551"/>
                        <a:pt x="245600" y="29703"/>
                      </a:cubicBezTo>
                      <a:cubicBezTo>
                        <a:pt x="245645" y="31787"/>
                        <a:pt x="245394" y="33757"/>
                        <a:pt x="245302" y="35772"/>
                      </a:cubicBezTo>
                      <a:cubicBezTo>
                        <a:pt x="244799" y="40215"/>
                        <a:pt x="243656" y="44223"/>
                        <a:pt x="242010" y="48185"/>
                      </a:cubicBezTo>
                      <a:cubicBezTo>
                        <a:pt x="241575" y="49124"/>
                        <a:pt x="241163" y="50109"/>
                        <a:pt x="240683" y="51071"/>
                      </a:cubicBezTo>
                      <a:lnTo>
                        <a:pt x="239151" y="53887"/>
                      </a:lnTo>
                      <a:lnTo>
                        <a:pt x="237390" y="56659"/>
                      </a:lnTo>
                      <a:lnTo>
                        <a:pt x="235629" y="59109"/>
                      </a:lnTo>
                      <a:cubicBezTo>
                        <a:pt x="234212" y="60895"/>
                        <a:pt x="232794" y="62407"/>
                        <a:pt x="231353" y="64056"/>
                      </a:cubicBezTo>
                      <a:cubicBezTo>
                        <a:pt x="230644" y="64926"/>
                        <a:pt x="229912" y="65590"/>
                        <a:pt x="229158" y="66277"/>
                      </a:cubicBezTo>
                      <a:lnTo>
                        <a:pt x="226940" y="68338"/>
                      </a:lnTo>
                      <a:lnTo>
                        <a:pt x="225842" y="69346"/>
                      </a:lnTo>
                      <a:lnTo>
                        <a:pt x="225271" y="69850"/>
                      </a:lnTo>
                      <a:lnTo>
                        <a:pt x="225087" y="70010"/>
                      </a:lnTo>
                      <a:lnTo>
                        <a:pt x="225019" y="70102"/>
                      </a:lnTo>
                      <a:lnTo>
                        <a:pt x="224859" y="70216"/>
                      </a:lnTo>
                      <a:lnTo>
                        <a:pt x="224538" y="70468"/>
                      </a:lnTo>
                      <a:lnTo>
                        <a:pt x="222023" y="72369"/>
                      </a:lnTo>
                      <a:cubicBezTo>
                        <a:pt x="220354" y="73674"/>
                        <a:pt x="218639" y="74957"/>
                        <a:pt x="216969" y="76010"/>
                      </a:cubicBezTo>
                      <a:cubicBezTo>
                        <a:pt x="215254" y="77110"/>
                        <a:pt x="213676" y="78232"/>
                        <a:pt x="211870" y="79354"/>
                      </a:cubicBezTo>
                      <a:lnTo>
                        <a:pt x="206565" y="82492"/>
                      </a:lnTo>
                      <a:lnTo>
                        <a:pt x="201236" y="85629"/>
                      </a:lnTo>
                      <a:cubicBezTo>
                        <a:pt x="199453" y="86683"/>
                        <a:pt x="197692" y="87759"/>
                        <a:pt x="195885" y="88606"/>
                      </a:cubicBezTo>
                      <a:lnTo>
                        <a:pt x="185114" y="94057"/>
                      </a:lnTo>
                      <a:cubicBezTo>
                        <a:pt x="181387" y="95912"/>
                        <a:pt x="177888" y="97584"/>
                        <a:pt x="174504" y="99416"/>
                      </a:cubicBezTo>
                      <a:lnTo>
                        <a:pt x="172126" y="100790"/>
                      </a:lnTo>
                      <a:lnTo>
                        <a:pt x="170937" y="101477"/>
                      </a:lnTo>
                      <a:lnTo>
                        <a:pt x="169679" y="102301"/>
                      </a:lnTo>
                      <a:lnTo>
                        <a:pt x="167164" y="103973"/>
                      </a:lnTo>
                      <a:lnTo>
                        <a:pt x="165059" y="105576"/>
                      </a:lnTo>
                      <a:cubicBezTo>
                        <a:pt x="163550" y="106676"/>
                        <a:pt x="162178" y="107981"/>
                        <a:pt x="160738" y="109218"/>
                      </a:cubicBezTo>
                      <a:cubicBezTo>
                        <a:pt x="159343" y="110500"/>
                        <a:pt x="158085" y="111783"/>
                        <a:pt x="156713" y="113111"/>
                      </a:cubicBezTo>
                      <a:lnTo>
                        <a:pt x="154632" y="115287"/>
                      </a:lnTo>
                      <a:lnTo>
                        <a:pt x="154106" y="115836"/>
                      </a:lnTo>
                      <a:lnTo>
                        <a:pt x="153855" y="116111"/>
                      </a:lnTo>
                      <a:lnTo>
                        <a:pt x="153717" y="116226"/>
                      </a:lnTo>
                      <a:cubicBezTo>
                        <a:pt x="153717" y="116226"/>
                        <a:pt x="153923" y="115997"/>
                        <a:pt x="153786" y="116157"/>
                      </a:cubicBezTo>
                      <a:lnTo>
                        <a:pt x="153717" y="116226"/>
                      </a:lnTo>
                      <a:lnTo>
                        <a:pt x="152780" y="117348"/>
                      </a:lnTo>
                      <a:lnTo>
                        <a:pt x="149029" y="121859"/>
                      </a:lnTo>
                      <a:cubicBezTo>
                        <a:pt x="146537" y="124860"/>
                        <a:pt x="144227" y="128089"/>
                        <a:pt x="141872" y="131226"/>
                      </a:cubicBezTo>
                      <a:cubicBezTo>
                        <a:pt x="139608" y="134478"/>
                        <a:pt x="137321" y="137570"/>
                        <a:pt x="135103" y="140982"/>
                      </a:cubicBezTo>
                      <a:lnTo>
                        <a:pt x="131741" y="146021"/>
                      </a:lnTo>
                      <a:lnTo>
                        <a:pt x="130118" y="148471"/>
                      </a:lnTo>
                      <a:lnTo>
                        <a:pt x="128357" y="151059"/>
                      </a:lnTo>
                      <a:lnTo>
                        <a:pt x="127922" y="151677"/>
                      </a:lnTo>
                      <a:lnTo>
                        <a:pt x="127579" y="152181"/>
                      </a:lnTo>
                      <a:lnTo>
                        <a:pt x="127351" y="152479"/>
                      </a:lnTo>
                      <a:lnTo>
                        <a:pt x="126413" y="153670"/>
                      </a:lnTo>
                      <a:lnTo>
                        <a:pt x="124195" y="156349"/>
                      </a:lnTo>
                      <a:lnTo>
                        <a:pt x="123074" y="157632"/>
                      </a:lnTo>
                      <a:lnTo>
                        <a:pt x="122045" y="158731"/>
                      </a:lnTo>
                      <a:lnTo>
                        <a:pt x="121016" y="159830"/>
                      </a:lnTo>
                      <a:lnTo>
                        <a:pt x="120490" y="160380"/>
                      </a:lnTo>
                      <a:lnTo>
                        <a:pt x="120239" y="160655"/>
                      </a:lnTo>
                      <a:lnTo>
                        <a:pt x="120124" y="160769"/>
                      </a:lnTo>
                      <a:lnTo>
                        <a:pt x="119873" y="160998"/>
                      </a:lnTo>
                      <a:lnTo>
                        <a:pt x="119804" y="161067"/>
                      </a:lnTo>
                      <a:lnTo>
                        <a:pt x="114956" y="165418"/>
                      </a:lnTo>
                      <a:cubicBezTo>
                        <a:pt x="114156" y="166106"/>
                        <a:pt x="113333" y="166884"/>
                        <a:pt x="112532" y="167525"/>
                      </a:cubicBezTo>
                      <a:lnTo>
                        <a:pt x="110131" y="169358"/>
                      </a:lnTo>
                      <a:lnTo>
                        <a:pt x="107730" y="171167"/>
                      </a:lnTo>
                      <a:lnTo>
                        <a:pt x="106541" y="172106"/>
                      </a:lnTo>
                      <a:lnTo>
                        <a:pt x="105924" y="172564"/>
                      </a:lnTo>
                      <a:lnTo>
                        <a:pt x="105466" y="172907"/>
                      </a:lnTo>
                      <a:lnTo>
                        <a:pt x="105146" y="173113"/>
                      </a:lnTo>
                      <a:lnTo>
                        <a:pt x="100092" y="176503"/>
                      </a:lnTo>
                      <a:lnTo>
                        <a:pt x="89985" y="183282"/>
                      </a:lnTo>
                      <a:lnTo>
                        <a:pt x="79877" y="189854"/>
                      </a:lnTo>
                      <a:lnTo>
                        <a:pt x="77362" y="191480"/>
                      </a:lnTo>
                      <a:lnTo>
                        <a:pt x="76104" y="192305"/>
                      </a:lnTo>
                      <a:lnTo>
                        <a:pt x="75487" y="192717"/>
                      </a:lnTo>
                      <a:lnTo>
                        <a:pt x="75327" y="192832"/>
                      </a:lnTo>
                      <a:cubicBezTo>
                        <a:pt x="75441" y="192717"/>
                        <a:pt x="75281" y="192855"/>
                        <a:pt x="75281" y="192855"/>
                      </a:cubicBezTo>
                      <a:lnTo>
                        <a:pt x="74984" y="193060"/>
                      </a:lnTo>
                      <a:lnTo>
                        <a:pt x="70410" y="196336"/>
                      </a:lnTo>
                      <a:cubicBezTo>
                        <a:pt x="68878" y="197366"/>
                        <a:pt x="67346" y="198672"/>
                        <a:pt x="65814" y="199977"/>
                      </a:cubicBezTo>
                      <a:lnTo>
                        <a:pt x="63504" y="201924"/>
                      </a:lnTo>
                      <a:lnTo>
                        <a:pt x="62338" y="202908"/>
                      </a:lnTo>
                      <a:lnTo>
                        <a:pt x="62063" y="203137"/>
                      </a:lnTo>
                      <a:lnTo>
                        <a:pt x="61903" y="203275"/>
                      </a:lnTo>
                      <a:lnTo>
                        <a:pt x="61835" y="203321"/>
                      </a:lnTo>
                      <a:cubicBezTo>
                        <a:pt x="61629" y="203527"/>
                        <a:pt x="62017" y="203183"/>
                        <a:pt x="61972" y="203206"/>
                      </a:cubicBezTo>
                      <a:lnTo>
                        <a:pt x="61469" y="203710"/>
                      </a:lnTo>
                      <a:cubicBezTo>
                        <a:pt x="58725" y="206275"/>
                        <a:pt x="56209" y="209138"/>
                        <a:pt x="54219" y="211725"/>
                      </a:cubicBezTo>
                      <a:cubicBezTo>
                        <a:pt x="53671" y="212412"/>
                        <a:pt x="53122" y="213351"/>
                        <a:pt x="52550" y="214153"/>
                      </a:cubicBezTo>
                      <a:lnTo>
                        <a:pt x="51727" y="215413"/>
                      </a:lnTo>
                      <a:lnTo>
                        <a:pt x="51636" y="215573"/>
                      </a:lnTo>
                      <a:cubicBezTo>
                        <a:pt x="51636" y="215573"/>
                        <a:pt x="51818" y="215275"/>
                        <a:pt x="51704" y="215459"/>
                      </a:cubicBezTo>
                      <a:lnTo>
                        <a:pt x="51658" y="215527"/>
                      </a:lnTo>
                      <a:lnTo>
                        <a:pt x="51499" y="215802"/>
                      </a:lnTo>
                      <a:lnTo>
                        <a:pt x="51178" y="216398"/>
                      </a:lnTo>
                      <a:lnTo>
                        <a:pt x="49898" y="218733"/>
                      </a:lnTo>
                      <a:lnTo>
                        <a:pt x="48869" y="221138"/>
                      </a:lnTo>
                      <a:cubicBezTo>
                        <a:pt x="48457" y="221985"/>
                        <a:pt x="48228" y="222764"/>
                        <a:pt x="48000" y="223520"/>
                      </a:cubicBezTo>
                      <a:lnTo>
                        <a:pt x="47634" y="224665"/>
                      </a:lnTo>
                      <a:cubicBezTo>
                        <a:pt x="47519" y="225054"/>
                        <a:pt x="47359" y="225375"/>
                        <a:pt x="47268" y="225925"/>
                      </a:cubicBezTo>
                      <a:lnTo>
                        <a:pt x="46010" y="232131"/>
                      </a:lnTo>
                      <a:lnTo>
                        <a:pt x="45827" y="232864"/>
                      </a:lnTo>
                      <a:lnTo>
                        <a:pt x="45782" y="233047"/>
                      </a:lnTo>
                      <a:lnTo>
                        <a:pt x="45782" y="233138"/>
                      </a:lnTo>
                      <a:cubicBezTo>
                        <a:pt x="45782" y="233138"/>
                        <a:pt x="45576" y="233711"/>
                        <a:pt x="45576" y="233711"/>
                      </a:cubicBezTo>
                      <a:lnTo>
                        <a:pt x="45461" y="234077"/>
                      </a:lnTo>
                      <a:lnTo>
                        <a:pt x="45233" y="234787"/>
                      </a:lnTo>
                      <a:lnTo>
                        <a:pt x="45164" y="234970"/>
                      </a:lnTo>
                      <a:lnTo>
                        <a:pt x="45164" y="235062"/>
                      </a:lnTo>
                      <a:cubicBezTo>
                        <a:pt x="45164" y="235062"/>
                        <a:pt x="45050" y="235314"/>
                        <a:pt x="45050" y="235314"/>
                      </a:cubicBezTo>
                      <a:lnTo>
                        <a:pt x="44912" y="235681"/>
                      </a:lnTo>
                      <a:lnTo>
                        <a:pt x="44615" y="236368"/>
                      </a:lnTo>
                      <a:lnTo>
                        <a:pt x="44478" y="236711"/>
                      </a:lnTo>
                      <a:cubicBezTo>
                        <a:pt x="44226" y="237307"/>
                        <a:pt x="44363" y="236940"/>
                        <a:pt x="44295" y="237123"/>
                      </a:cubicBezTo>
                      <a:lnTo>
                        <a:pt x="44226" y="237215"/>
                      </a:lnTo>
                      <a:lnTo>
                        <a:pt x="44089" y="237467"/>
                      </a:lnTo>
                      <a:lnTo>
                        <a:pt x="43037" y="239299"/>
                      </a:lnTo>
                      <a:cubicBezTo>
                        <a:pt x="42694" y="239848"/>
                        <a:pt x="42283" y="240604"/>
                        <a:pt x="41962" y="240971"/>
                      </a:cubicBezTo>
                      <a:lnTo>
                        <a:pt x="41025" y="242162"/>
                      </a:lnTo>
                      <a:lnTo>
                        <a:pt x="40545" y="242734"/>
                      </a:lnTo>
                      <a:lnTo>
                        <a:pt x="40316" y="243032"/>
                      </a:lnTo>
                      <a:lnTo>
                        <a:pt x="40202" y="243192"/>
                      </a:lnTo>
                      <a:lnTo>
                        <a:pt x="39927" y="243536"/>
                      </a:lnTo>
                      <a:lnTo>
                        <a:pt x="39836" y="243604"/>
                      </a:lnTo>
                      <a:lnTo>
                        <a:pt x="38532" y="244864"/>
                      </a:lnTo>
                      <a:cubicBezTo>
                        <a:pt x="35079" y="248208"/>
                        <a:pt x="31329" y="250475"/>
                        <a:pt x="28036" y="252605"/>
                      </a:cubicBezTo>
                      <a:cubicBezTo>
                        <a:pt x="26435" y="253658"/>
                        <a:pt x="24812" y="254620"/>
                        <a:pt x="23188" y="255742"/>
                      </a:cubicBezTo>
                      <a:lnTo>
                        <a:pt x="20718" y="257506"/>
                      </a:lnTo>
                      <a:lnTo>
                        <a:pt x="19483" y="258376"/>
                      </a:lnTo>
                      <a:lnTo>
                        <a:pt x="18866" y="258811"/>
                      </a:lnTo>
                      <a:lnTo>
                        <a:pt x="18797" y="258880"/>
                      </a:lnTo>
                      <a:cubicBezTo>
                        <a:pt x="18615" y="259040"/>
                        <a:pt x="18980" y="258743"/>
                        <a:pt x="18912" y="258788"/>
                      </a:cubicBezTo>
                      <a:lnTo>
                        <a:pt x="18775" y="258903"/>
                      </a:lnTo>
                      <a:lnTo>
                        <a:pt x="18523" y="259132"/>
                      </a:lnTo>
                      <a:cubicBezTo>
                        <a:pt x="17174" y="260254"/>
                        <a:pt x="15802" y="261536"/>
                        <a:pt x="14796" y="262682"/>
                      </a:cubicBezTo>
                      <a:cubicBezTo>
                        <a:pt x="14315" y="263254"/>
                        <a:pt x="13835" y="263689"/>
                        <a:pt x="13241" y="264651"/>
                      </a:cubicBezTo>
                      <a:lnTo>
                        <a:pt x="12394" y="265888"/>
                      </a:lnTo>
                      <a:cubicBezTo>
                        <a:pt x="12394" y="265888"/>
                        <a:pt x="12234" y="266140"/>
                        <a:pt x="12463" y="265773"/>
                      </a:cubicBezTo>
                      <a:lnTo>
                        <a:pt x="12463" y="265865"/>
                      </a:lnTo>
                      <a:cubicBezTo>
                        <a:pt x="12463" y="265865"/>
                        <a:pt x="12371" y="266002"/>
                        <a:pt x="12371" y="266002"/>
                      </a:cubicBezTo>
                      <a:lnTo>
                        <a:pt x="12234" y="266254"/>
                      </a:lnTo>
                      <a:lnTo>
                        <a:pt x="11937" y="266781"/>
                      </a:lnTo>
                      <a:cubicBezTo>
                        <a:pt x="11526" y="267468"/>
                        <a:pt x="11251" y="268247"/>
                        <a:pt x="10931" y="268979"/>
                      </a:cubicBezTo>
                      <a:cubicBezTo>
                        <a:pt x="10611" y="269735"/>
                        <a:pt x="10474" y="270353"/>
                        <a:pt x="10222" y="271132"/>
                      </a:cubicBezTo>
                      <a:cubicBezTo>
                        <a:pt x="9696" y="273216"/>
                        <a:pt x="9650" y="274774"/>
                        <a:pt x="9399" y="276537"/>
                      </a:cubicBezTo>
                      <a:lnTo>
                        <a:pt x="9399" y="275873"/>
                      </a:lnTo>
                      <a:cubicBezTo>
                        <a:pt x="9399" y="275873"/>
                        <a:pt x="9445" y="279239"/>
                        <a:pt x="9445" y="279239"/>
                      </a:cubicBezTo>
                      <a:lnTo>
                        <a:pt x="9445" y="279354"/>
                      </a:lnTo>
                      <a:lnTo>
                        <a:pt x="9445" y="279354"/>
                      </a:lnTo>
                      <a:cubicBezTo>
                        <a:pt x="9445" y="279354"/>
                        <a:pt x="9399" y="278919"/>
                        <a:pt x="9445" y="279148"/>
                      </a:cubicBezTo>
                      <a:lnTo>
                        <a:pt x="9445" y="279148"/>
                      </a:lnTo>
                      <a:lnTo>
                        <a:pt x="9445" y="279239"/>
                      </a:lnTo>
                      <a:lnTo>
                        <a:pt x="9490" y="279469"/>
                      </a:lnTo>
                      <a:lnTo>
                        <a:pt x="9536" y="279881"/>
                      </a:lnTo>
                      <a:lnTo>
                        <a:pt x="9627" y="280705"/>
                      </a:lnTo>
                      <a:lnTo>
                        <a:pt x="9810" y="282400"/>
                      </a:lnTo>
                      <a:lnTo>
                        <a:pt x="9993" y="284071"/>
                      </a:lnTo>
                      <a:lnTo>
                        <a:pt x="10039" y="284484"/>
                      </a:lnTo>
                      <a:lnTo>
                        <a:pt x="10039" y="284598"/>
                      </a:lnTo>
                      <a:cubicBezTo>
                        <a:pt x="10039" y="284598"/>
                        <a:pt x="10039" y="284598"/>
                        <a:pt x="10039" y="284598"/>
                      </a:cubicBezTo>
                      <a:cubicBezTo>
                        <a:pt x="10039" y="284461"/>
                        <a:pt x="10085" y="284896"/>
                        <a:pt x="9993" y="284278"/>
                      </a:cubicBezTo>
                      <a:lnTo>
                        <a:pt x="9993" y="284278"/>
                      </a:lnTo>
                      <a:cubicBezTo>
                        <a:pt x="9993" y="284278"/>
                        <a:pt x="9993" y="284301"/>
                        <a:pt x="9993" y="284301"/>
                      </a:cubicBezTo>
                      <a:lnTo>
                        <a:pt x="9993" y="284301"/>
                      </a:lnTo>
                      <a:cubicBezTo>
                        <a:pt x="9993" y="284301"/>
                        <a:pt x="9993" y="284369"/>
                        <a:pt x="9993" y="284369"/>
                      </a:cubicBezTo>
                      <a:lnTo>
                        <a:pt x="10039" y="284575"/>
                      </a:lnTo>
                      <a:lnTo>
                        <a:pt x="10199" y="285377"/>
                      </a:lnTo>
                      <a:lnTo>
                        <a:pt x="10840" y="288492"/>
                      </a:lnTo>
                      <a:lnTo>
                        <a:pt x="1829" y="290003"/>
                      </a:lnTo>
                      <a:cubicBezTo>
                        <a:pt x="1395" y="285514"/>
                        <a:pt x="1006" y="281415"/>
                        <a:pt x="1738" y="276193"/>
                      </a:cubicBezTo>
                      <a:cubicBezTo>
                        <a:pt x="1784" y="275530"/>
                        <a:pt x="1898" y="275026"/>
                        <a:pt x="2013" y="274522"/>
                      </a:cubicBezTo>
                      <a:lnTo>
                        <a:pt x="2333" y="272987"/>
                      </a:lnTo>
                      <a:lnTo>
                        <a:pt x="2493" y="272231"/>
                      </a:lnTo>
                      <a:lnTo>
                        <a:pt x="2584" y="271842"/>
                      </a:lnTo>
                      <a:lnTo>
                        <a:pt x="2584" y="271751"/>
                      </a:lnTo>
                      <a:cubicBezTo>
                        <a:pt x="2584" y="271751"/>
                        <a:pt x="2721" y="271247"/>
                        <a:pt x="2676" y="271430"/>
                      </a:cubicBezTo>
                      <a:lnTo>
                        <a:pt x="2744" y="271201"/>
                      </a:lnTo>
                      <a:lnTo>
                        <a:pt x="3293" y="269414"/>
                      </a:lnTo>
                      <a:cubicBezTo>
                        <a:pt x="3499" y="268842"/>
                        <a:pt x="3750" y="268270"/>
                        <a:pt x="3979" y="267697"/>
                      </a:cubicBezTo>
                      <a:cubicBezTo>
                        <a:pt x="4208" y="267101"/>
                        <a:pt x="4482" y="266506"/>
                        <a:pt x="4825" y="265911"/>
                      </a:cubicBezTo>
                      <a:cubicBezTo>
                        <a:pt x="5145" y="265315"/>
                        <a:pt x="5488" y="264674"/>
                        <a:pt x="5786" y="264170"/>
                      </a:cubicBezTo>
                      <a:lnTo>
                        <a:pt x="6655" y="262865"/>
                      </a:lnTo>
                      <a:cubicBezTo>
                        <a:pt x="8255" y="260621"/>
                        <a:pt x="9765" y="259040"/>
                        <a:pt x="11663" y="257368"/>
                      </a:cubicBezTo>
                      <a:lnTo>
                        <a:pt x="13080" y="256155"/>
                      </a:lnTo>
                      <a:cubicBezTo>
                        <a:pt x="13538" y="255788"/>
                        <a:pt x="13927" y="255536"/>
                        <a:pt x="14361" y="255216"/>
                      </a:cubicBezTo>
                      <a:lnTo>
                        <a:pt x="15001" y="254757"/>
                      </a:lnTo>
                      <a:lnTo>
                        <a:pt x="15322" y="254529"/>
                      </a:lnTo>
                      <a:lnTo>
                        <a:pt x="15390" y="254460"/>
                      </a:lnTo>
                      <a:cubicBezTo>
                        <a:pt x="15687" y="254254"/>
                        <a:pt x="15527" y="254368"/>
                        <a:pt x="15619" y="254300"/>
                      </a:cubicBezTo>
                      <a:lnTo>
                        <a:pt x="15802" y="254208"/>
                      </a:lnTo>
                      <a:lnTo>
                        <a:pt x="17243" y="253338"/>
                      </a:lnTo>
                      <a:cubicBezTo>
                        <a:pt x="19163" y="252170"/>
                        <a:pt x="21084" y="251002"/>
                        <a:pt x="22914" y="250086"/>
                      </a:cubicBezTo>
                      <a:lnTo>
                        <a:pt x="25681" y="248597"/>
                      </a:lnTo>
                      <a:lnTo>
                        <a:pt x="26252" y="248277"/>
                      </a:lnTo>
                      <a:lnTo>
                        <a:pt x="26938" y="247910"/>
                      </a:lnTo>
                      <a:lnTo>
                        <a:pt x="28288" y="247131"/>
                      </a:lnTo>
                      <a:lnTo>
                        <a:pt x="31009" y="245551"/>
                      </a:lnTo>
                      <a:lnTo>
                        <a:pt x="31695" y="245162"/>
                      </a:lnTo>
                      <a:lnTo>
                        <a:pt x="31878" y="245047"/>
                      </a:lnTo>
                      <a:lnTo>
                        <a:pt x="31946" y="245001"/>
                      </a:lnTo>
                      <a:cubicBezTo>
                        <a:pt x="31946" y="245001"/>
                        <a:pt x="32152" y="244887"/>
                        <a:pt x="31901" y="245047"/>
                      </a:cubicBezTo>
                      <a:lnTo>
                        <a:pt x="32175" y="244864"/>
                      </a:lnTo>
                      <a:lnTo>
                        <a:pt x="33250" y="244131"/>
                      </a:lnTo>
                      <a:lnTo>
                        <a:pt x="34348" y="243399"/>
                      </a:lnTo>
                      <a:lnTo>
                        <a:pt x="35537" y="242413"/>
                      </a:lnTo>
                      <a:lnTo>
                        <a:pt x="36726" y="241406"/>
                      </a:lnTo>
                      <a:lnTo>
                        <a:pt x="37023" y="241108"/>
                      </a:lnTo>
                      <a:lnTo>
                        <a:pt x="37183" y="240994"/>
                      </a:lnTo>
                      <a:lnTo>
                        <a:pt x="37252" y="240925"/>
                      </a:lnTo>
                      <a:cubicBezTo>
                        <a:pt x="37252" y="240925"/>
                        <a:pt x="37000" y="241154"/>
                        <a:pt x="37160" y="241017"/>
                      </a:cubicBezTo>
                      <a:lnTo>
                        <a:pt x="37549" y="240559"/>
                      </a:lnTo>
                      <a:cubicBezTo>
                        <a:pt x="38098" y="239940"/>
                        <a:pt x="38647" y="239368"/>
                        <a:pt x="39218" y="238795"/>
                      </a:cubicBezTo>
                      <a:lnTo>
                        <a:pt x="40956" y="236184"/>
                      </a:lnTo>
                      <a:lnTo>
                        <a:pt x="41391" y="235543"/>
                      </a:lnTo>
                      <a:lnTo>
                        <a:pt x="41437" y="235452"/>
                      </a:lnTo>
                      <a:cubicBezTo>
                        <a:pt x="41688" y="235016"/>
                        <a:pt x="41162" y="235978"/>
                        <a:pt x="41231" y="235841"/>
                      </a:cubicBezTo>
                      <a:lnTo>
                        <a:pt x="41322" y="235657"/>
                      </a:lnTo>
                      <a:lnTo>
                        <a:pt x="41482" y="235314"/>
                      </a:lnTo>
                      <a:lnTo>
                        <a:pt x="42077" y="234100"/>
                      </a:lnTo>
                      <a:lnTo>
                        <a:pt x="42603" y="232612"/>
                      </a:lnTo>
                      <a:lnTo>
                        <a:pt x="42763" y="232245"/>
                      </a:lnTo>
                      <a:lnTo>
                        <a:pt x="42763" y="232154"/>
                      </a:lnTo>
                      <a:cubicBezTo>
                        <a:pt x="42877" y="231925"/>
                        <a:pt x="42717" y="232337"/>
                        <a:pt x="42763" y="232268"/>
                      </a:cubicBezTo>
                      <a:lnTo>
                        <a:pt x="42809" y="232108"/>
                      </a:lnTo>
                      <a:lnTo>
                        <a:pt x="42991" y="231490"/>
                      </a:lnTo>
                      <a:cubicBezTo>
                        <a:pt x="43106" y="231077"/>
                        <a:pt x="43243" y="230688"/>
                        <a:pt x="43358" y="230138"/>
                      </a:cubicBezTo>
                      <a:lnTo>
                        <a:pt x="43701" y="228741"/>
                      </a:lnTo>
                      <a:lnTo>
                        <a:pt x="44569" y="225352"/>
                      </a:lnTo>
                      <a:cubicBezTo>
                        <a:pt x="45301" y="223176"/>
                        <a:pt x="46079" y="221024"/>
                        <a:pt x="47199" y="218848"/>
                      </a:cubicBezTo>
                      <a:cubicBezTo>
                        <a:pt x="49143" y="214955"/>
                        <a:pt x="51933" y="211038"/>
                        <a:pt x="54974" y="207786"/>
                      </a:cubicBezTo>
                      <a:lnTo>
                        <a:pt x="57375" y="205382"/>
                      </a:lnTo>
                      <a:cubicBezTo>
                        <a:pt x="58176" y="204580"/>
                        <a:pt x="58953" y="203939"/>
                        <a:pt x="59731" y="203229"/>
                      </a:cubicBezTo>
                      <a:cubicBezTo>
                        <a:pt x="61400" y="201649"/>
                        <a:pt x="63161" y="200504"/>
                        <a:pt x="64876" y="199107"/>
                      </a:cubicBezTo>
                      <a:lnTo>
                        <a:pt x="67460" y="197114"/>
                      </a:lnTo>
                      <a:cubicBezTo>
                        <a:pt x="68329" y="196473"/>
                        <a:pt x="69198" y="195923"/>
                        <a:pt x="70044" y="195328"/>
                      </a:cubicBezTo>
                      <a:cubicBezTo>
                        <a:pt x="71805" y="194137"/>
                        <a:pt x="73429" y="192992"/>
                        <a:pt x="75304" y="191778"/>
                      </a:cubicBezTo>
                      <a:cubicBezTo>
                        <a:pt x="82438" y="187427"/>
                        <a:pt x="89642" y="183167"/>
                        <a:pt x="96662" y="178655"/>
                      </a:cubicBezTo>
                      <a:cubicBezTo>
                        <a:pt x="103911" y="174098"/>
                        <a:pt x="110406" y="170045"/>
                        <a:pt x="116763" y="164411"/>
                      </a:cubicBezTo>
                      <a:lnTo>
                        <a:pt x="119141" y="162372"/>
                      </a:lnTo>
                      <a:lnTo>
                        <a:pt x="120330" y="161342"/>
                      </a:lnTo>
                      <a:lnTo>
                        <a:pt x="121245" y="160426"/>
                      </a:lnTo>
                      <a:lnTo>
                        <a:pt x="123349" y="158319"/>
                      </a:lnTo>
                      <a:cubicBezTo>
                        <a:pt x="124058" y="157563"/>
                        <a:pt x="124744" y="156762"/>
                        <a:pt x="125430" y="155983"/>
                      </a:cubicBezTo>
                      <a:cubicBezTo>
                        <a:pt x="128105" y="153097"/>
                        <a:pt x="130438" y="149685"/>
                        <a:pt x="132793" y="146272"/>
                      </a:cubicBezTo>
                      <a:cubicBezTo>
                        <a:pt x="137550" y="139310"/>
                        <a:pt x="142352" y="132440"/>
                        <a:pt x="147726" y="125753"/>
                      </a:cubicBezTo>
                      <a:cubicBezTo>
                        <a:pt x="149006" y="124035"/>
                        <a:pt x="150424" y="122501"/>
                        <a:pt x="151773" y="120897"/>
                      </a:cubicBezTo>
                      <a:lnTo>
                        <a:pt x="153809" y="118539"/>
                      </a:lnTo>
                      <a:lnTo>
                        <a:pt x="154838" y="117325"/>
                      </a:lnTo>
                      <a:lnTo>
                        <a:pt x="156027" y="116111"/>
                      </a:lnTo>
                      <a:cubicBezTo>
                        <a:pt x="158931" y="113065"/>
                        <a:pt x="162155" y="110088"/>
                        <a:pt x="165517" y="107386"/>
                      </a:cubicBezTo>
                      <a:lnTo>
                        <a:pt x="168009" y="105485"/>
                      </a:lnTo>
                      <a:lnTo>
                        <a:pt x="170776" y="103653"/>
                      </a:lnTo>
                      <a:cubicBezTo>
                        <a:pt x="172583" y="102462"/>
                        <a:pt x="174481" y="101477"/>
                        <a:pt x="176356" y="100447"/>
                      </a:cubicBezTo>
                      <a:cubicBezTo>
                        <a:pt x="180130" y="98454"/>
                        <a:pt x="183903" y="96713"/>
                        <a:pt x="187630" y="94882"/>
                      </a:cubicBezTo>
                      <a:cubicBezTo>
                        <a:pt x="191358" y="93164"/>
                        <a:pt x="195039" y="91148"/>
                        <a:pt x="198744" y="89225"/>
                      </a:cubicBezTo>
                      <a:lnTo>
                        <a:pt x="204095" y="86110"/>
                      </a:lnTo>
                      <a:cubicBezTo>
                        <a:pt x="204964" y="85606"/>
                        <a:pt x="205970" y="85057"/>
                        <a:pt x="206725" y="84553"/>
                      </a:cubicBezTo>
                      <a:lnTo>
                        <a:pt x="209377" y="82904"/>
                      </a:lnTo>
                      <a:cubicBezTo>
                        <a:pt x="212967" y="80682"/>
                        <a:pt x="216283" y="78415"/>
                        <a:pt x="219713" y="76102"/>
                      </a:cubicBezTo>
                      <a:lnTo>
                        <a:pt x="224653" y="72255"/>
                      </a:lnTo>
                      <a:lnTo>
                        <a:pt x="225888" y="71293"/>
                      </a:lnTo>
                      <a:cubicBezTo>
                        <a:pt x="226185" y="71064"/>
                        <a:pt x="226597" y="70629"/>
                        <a:pt x="226940" y="70308"/>
                      </a:cubicBezTo>
                      <a:lnTo>
                        <a:pt x="229135" y="68178"/>
                      </a:lnTo>
                      <a:lnTo>
                        <a:pt x="231330" y="66048"/>
                      </a:lnTo>
                      <a:cubicBezTo>
                        <a:pt x="232016" y="65292"/>
                        <a:pt x="232679" y="64468"/>
                        <a:pt x="233365" y="63666"/>
                      </a:cubicBezTo>
                      <a:lnTo>
                        <a:pt x="235378" y="61262"/>
                      </a:lnTo>
                      <a:cubicBezTo>
                        <a:pt x="235675" y="60850"/>
                        <a:pt x="236110" y="60391"/>
                        <a:pt x="236316" y="60094"/>
                      </a:cubicBezTo>
                      <a:lnTo>
                        <a:pt x="237185" y="58834"/>
                      </a:lnTo>
                      <a:cubicBezTo>
                        <a:pt x="239540" y="55468"/>
                        <a:pt x="241484" y="51964"/>
                        <a:pt x="242947" y="48070"/>
                      </a:cubicBezTo>
                      <a:lnTo>
                        <a:pt x="243930" y="45162"/>
                      </a:lnTo>
                      <a:lnTo>
                        <a:pt x="244731" y="42185"/>
                      </a:lnTo>
                      <a:lnTo>
                        <a:pt x="245326" y="39208"/>
                      </a:lnTo>
                      <a:lnTo>
                        <a:pt x="245737" y="36093"/>
                      </a:lnTo>
                      <a:cubicBezTo>
                        <a:pt x="245783" y="34100"/>
                        <a:pt x="245943" y="32016"/>
                        <a:pt x="245897" y="29978"/>
                      </a:cubicBezTo>
                      <a:lnTo>
                        <a:pt x="245645" y="26886"/>
                      </a:lnTo>
                      <a:lnTo>
                        <a:pt x="245531" y="25352"/>
                      </a:lnTo>
                      <a:lnTo>
                        <a:pt x="245280" y="23841"/>
                      </a:lnTo>
                      <a:cubicBezTo>
                        <a:pt x="244045" y="15573"/>
                        <a:pt x="240546" y="8084"/>
                        <a:pt x="236842" y="458"/>
                      </a:cubicBezTo>
                      <a:lnTo>
                        <a:pt x="237916" y="9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0" name="Graphic 3">
                <a:extLst>
                  <a:ext uri="{FF2B5EF4-FFF2-40B4-BE49-F238E27FC236}">
                    <a16:creationId xmlns:a16="http://schemas.microsoft.com/office/drawing/2014/main" id="{8822214C-8E69-BC3C-8F90-D25788F8E7F6}"/>
                  </a:ext>
                </a:extLst>
              </p:cNvPr>
              <p:cNvGrpSpPr/>
              <p:nvPr/>
            </p:nvGrpSpPr>
            <p:grpSpPr>
              <a:xfrm>
                <a:off x="5363626" y="3637022"/>
                <a:ext cx="23988" cy="84277"/>
                <a:chOff x="4463363" y="3637022"/>
                <a:chExt cx="23988" cy="84277"/>
              </a:xfrm>
              <a:solidFill>
                <a:srgbClr val="EDA69A"/>
              </a:solidFill>
            </p:grpSpPr>
            <p:sp>
              <p:nvSpPr>
                <p:cNvPr id="1900" name="Freeform: Shape 2060">
                  <a:extLst>
                    <a:ext uri="{FF2B5EF4-FFF2-40B4-BE49-F238E27FC236}">
                      <a16:creationId xmlns:a16="http://schemas.microsoft.com/office/drawing/2014/main" id="{92AEFCC6-CB28-E63A-6B64-04B63B545928}"/>
                    </a:ext>
                  </a:extLst>
                </p:cNvPr>
                <p:cNvSpPr/>
                <p:nvPr/>
              </p:nvSpPr>
              <p:spPr>
                <a:xfrm>
                  <a:off x="4466793"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1" name="Freeform: Shape 2061">
                  <a:extLst>
                    <a:ext uri="{FF2B5EF4-FFF2-40B4-BE49-F238E27FC236}">
                      <a16:creationId xmlns:a16="http://schemas.microsoft.com/office/drawing/2014/main" id="{ACC9E107-8370-0E0C-9DC5-EED67ECC126B}"/>
                    </a:ext>
                  </a:extLst>
                </p:cNvPr>
                <p:cNvSpPr/>
                <p:nvPr/>
              </p:nvSpPr>
              <p:spPr>
                <a:xfrm>
                  <a:off x="4463363" y="3637022"/>
                  <a:ext cx="23988" cy="84277"/>
                </a:xfrm>
                <a:custGeom>
                  <a:avLst/>
                  <a:gdLst>
                    <a:gd name="connsiteX0" fmla="*/ 4779 w 23988"/>
                    <a:gd name="connsiteY0" fmla="*/ 83671 h 84277"/>
                    <a:gd name="connsiteX1" fmla="*/ 6220 w 23988"/>
                    <a:gd name="connsiteY1" fmla="*/ 76297 h 84277"/>
                    <a:gd name="connsiteX2" fmla="*/ 6815 w 23988"/>
                    <a:gd name="connsiteY2" fmla="*/ 72609 h 84277"/>
                    <a:gd name="connsiteX3" fmla="*/ 7112 w 23988"/>
                    <a:gd name="connsiteY3" fmla="*/ 70846 h 84277"/>
                    <a:gd name="connsiteX4" fmla="*/ 7341 w 23988"/>
                    <a:gd name="connsiteY4" fmla="*/ 68968 h 84277"/>
                    <a:gd name="connsiteX5" fmla="*/ 7798 w 23988"/>
                    <a:gd name="connsiteY5" fmla="*/ 65235 h 84277"/>
                    <a:gd name="connsiteX6" fmla="*/ 7889 w 23988"/>
                    <a:gd name="connsiteY6" fmla="*/ 61617 h 84277"/>
                    <a:gd name="connsiteX7" fmla="*/ 7935 w 23988"/>
                    <a:gd name="connsiteY7" fmla="*/ 59830 h 84277"/>
                    <a:gd name="connsiteX8" fmla="*/ 7935 w 23988"/>
                    <a:gd name="connsiteY8" fmla="*/ 58960 h 84277"/>
                    <a:gd name="connsiteX9" fmla="*/ 7889 w 23988"/>
                    <a:gd name="connsiteY9" fmla="*/ 58021 h 84277"/>
                    <a:gd name="connsiteX10" fmla="*/ 7729 w 23988"/>
                    <a:gd name="connsiteY10" fmla="*/ 56372 h 84277"/>
                    <a:gd name="connsiteX11" fmla="*/ 7478 w 23988"/>
                    <a:gd name="connsiteY11" fmla="*/ 54448 h 84277"/>
                    <a:gd name="connsiteX12" fmla="*/ 7478 w 23988"/>
                    <a:gd name="connsiteY12" fmla="*/ 54655 h 84277"/>
                    <a:gd name="connsiteX13" fmla="*/ 6975 w 23988"/>
                    <a:gd name="connsiteY13" fmla="*/ 52433 h 84277"/>
                    <a:gd name="connsiteX14" fmla="*/ 6883 w 23988"/>
                    <a:gd name="connsiteY14" fmla="*/ 52113 h 84277"/>
                    <a:gd name="connsiteX15" fmla="*/ 6883 w 23988"/>
                    <a:gd name="connsiteY15" fmla="*/ 52021 h 84277"/>
                    <a:gd name="connsiteX16" fmla="*/ 6815 w 23988"/>
                    <a:gd name="connsiteY16" fmla="*/ 51838 h 84277"/>
                    <a:gd name="connsiteX17" fmla="*/ 6723 w 23988"/>
                    <a:gd name="connsiteY17" fmla="*/ 51563 h 84277"/>
                    <a:gd name="connsiteX18" fmla="*/ 6312 w 23988"/>
                    <a:gd name="connsiteY18" fmla="*/ 50464 h 84277"/>
                    <a:gd name="connsiteX19" fmla="*/ 6243 w 23988"/>
                    <a:gd name="connsiteY19" fmla="*/ 50189 h 84277"/>
                    <a:gd name="connsiteX20" fmla="*/ 5100 w 23988"/>
                    <a:gd name="connsiteY20" fmla="*/ 47968 h 84277"/>
                    <a:gd name="connsiteX21" fmla="*/ 3750 w 23988"/>
                    <a:gd name="connsiteY21" fmla="*/ 45448 h 84277"/>
                    <a:gd name="connsiteX22" fmla="*/ 3407 w 23988"/>
                    <a:gd name="connsiteY22" fmla="*/ 44784 h 84277"/>
                    <a:gd name="connsiteX23" fmla="*/ 3316 w 23988"/>
                    <a:gd name="connsiteY23" fmla="*/ 44624 h 84277"/>
                    <a:gd name="connsiteX24" fmla="*/ 3270 w 23988"/>
                    <a:gd name="connsiteY24" fmla="*/ 44532 h 84277"/>
                    <a:gd name="connsiteX25" fmla="*/ 3133 w 23988"/>
                    <a:gd name="connsiteY25" fmla="*/ 44189 h 84277"/>
                    <a:gd name="connsiteX26" fmla="*/ 2996 w 23988"/>
                    <a:gd name="connsiteY26" fmla="*/ 43822 h 84277"/>
                    <a:gd name="connsiteX27" fmla="*/ 2470 w 23988"/>
                    <a:gd name="connsiteY27" fmla="*/ 42425 h 84277"/>
                    <a:gd name="connsiteX28" fmla="*/ 1944 w 23988"/>
                    <a:gd name="connsiteY28" fmla="*/ 41051 h 84277"/>
                    <a:gd name="connsiteX29" fmla="*/ 1692 w 23988"/>
                    <a:gd name="connsiteY29" fmla="*/ 40341 h 84277"/>
                    <a:gd name="connsiteX30" fmla="*/ 1555 w 23988"/>
                    <a:gd name="connsiteY30" fmla="*/ 39975 h 84277"/>
                    <a:gd name="connsiteX31" fmla="*/ 1555 w 23988"/>
                    <a:gd name="connsiteY31" fmla="*/ 39906 h 84277"/>
                    <a:gd name="connsiteX32" fmla="*/ 1509 w 23988"/>
                    <a:gd name="connsiteY32" fmla="*/ 39860 h 84277"/>
                    <a:gd name="connsiteX33" fmla="*/ 1372 w 23988"/>
                    <a:gd name="connsiteY33" fmla="*/ 39311 h 84277"/>
                    <a:gd name="connsiteX34" fmla="*/ 1326 w 23988"/>
                    <a:gd name="connsiteY34" fmla="*/ 39150 h 84277"/>
                    <a:gd name="connsiteX35" fmla="*/ 709 w 23988"/>
                    <a:gd name="connsiteY35" fmla="*/ 36242 h 84277"/>
                    <a:gd name="connsiteX36" fmla="*/ 229 w 23988"/>
                    <a:gd name="connsiteY36" fmla="*/ 33035 h 84277"/>
                    <a:gd name="connsiteX37" fmla="*/ 69 w 23988"/>
                    <a:gd name="connsiteY37" fmla="*/ 31341 h 84277"/>
                    <a:gd name="connsiteX38" fmla="*/ 23 w 23988"/>
                    <a:gd name="connsiteY38" fmla="*/ 30906 h 84277"/>
                    <a:gd name="connsiteX39" fmla="*/ 23 w 23988"/>
                    <a:gd name="connsiteY39" fmla="*/ 30722 h 84277"/>
                    <a:gd name="connsiteX40" fmla="*/ 0 w 23988"/>
                    <a:gd name="connsiteY40" fmla="*/ 30608 h 84277"/>
                    <a:gd name="connsiteX41" fmla="*/ 0 w 23988"/>
                    <a:gd name="connsiteY41" fmla="*/ 30356 h 84277"/>
                    <a:gd name="connsiteX42" fmla="*/ 0 w 23988"/>
                    <a:gd name="connsiteY42" fmla="*/ 29623 h 84277"/>
                    <a:gd name="connsiteX43" fmla="*/ 0 w 23988"/>
                    <a:gd name="connsiteY43" fmla="*/ 26623 h 84277"/>
                    <a:gd name="connsiteX44" fmla="*/ 275 w 23988"/>
                    <a:gd name="connsiteY44" fmla="*/ 23279 h 84277"/>
                    <a:gd name="connsiteX45" fmla="*/ 777 w 23988"/>
                    <a:gd name="connsiteY45" fmla="*/ 20050 h 84277"/>
                    <a:gd name="connsiteX46" fmla="*/ 1463 w 23988"/>
                    <a:gd name="connsiteY46" fmla="*/ 16890 h 84277"/>
                    <a:gd name="connsiteX47" fmla="*/ 1669 w 23988"/>
                    <a:gd name="connsiteY47" fmla="*/ 16111 h 84277"/>
                    <a:gd name="connsiteX48" fmla="*/ 1761 w 23988"/>
                    <a:gd name="connsiteY48" fmla="*/ 15722 h 84277"/>
                    <a:gd name="connsiteX49" fmla="*/ 1806 w 23988"/>
                    <a:gd name="connsiteY49" fmla="*/ 15516 h 84277"/>
                    <a:gd name="connsiteX50" fmla="*/ 1806 w 23988"/>
                    <a:gd name="connsiteY50" fmla="*/ 15424 h 84277"/>
                    <a:gd name="connsiteX51" fmla="*/ 1852 w 23988"/>
                    <a:gd name="connsiteY51" fmla="*/ 15401 h 84277"/>
                    <a:gd name="connsiteX52" fmla="*/ 1944 w 23988"/>
                    <a:gd name="connsiteY52" fmla="*/ 15150 h 84277"/>
                    <a:gd name="connsiteX53" fmla="*/ 1944 w 23988"/>
                    <a:gd name="connsiteY53" fmla="*/ 15103 h 84277"/>
                    <a:gd name="connsiteX54" fmla="*/ 2447 w 23988"/>
                    <a:gd name="connsiteY54" fmla="*/ 13707 h 84277"/>
                    <a:gd name="connsiteX55" fmla="*/ 3430 w 23988"/>
                    <a:gd name="connsiteY55" fmla="*/ 10912 h 84277"/>
                    <a:gd name="connsiteX56" fmla="*/ 4734 w 23988"/>
                    <a:gd name="connsiteY56" fmla="*/ 7890 h 84277"/>
                    <a:gd name="connsiteX57" fmla="*/ 6312 w 23988"/>
                    <a:gd name="connsiteY57" fmla="*/ 4752 h 84277"/>
                    <a:gd name="connsiteX58" fmla="*/ 8210 w 23988"/>
                    <a:gd name="connsiteY58" fmla="*/ 1775 h 84277"/>
                    <a:gd name="connsiteX59" fmla="*/ 14453 w 23988"/>
                    <a:gd name="connsiteY59" fmla="*/ 904 h 84277"/>
                    <a:gd name="connsiteX60" fmla="*/ 16236 w 23988"/>
                    <a:gd name="connsiteY60" fmla="*/ 4569 h 84277"/>
                    <a:gd name="connsiteX61" fmla="*/ 16236 w 23988"/>
                    <a:gd name="connsiteY61" fmla="*/ 5004 h 84277"/>
                    <a:gd name="connsiteX62" fmla="*/ 16145 w 23988"/>
                    <a:gd name="connsiteY62" fmla="*/ 8943 h 84277"/>
                    <a:gd name="connsiteX63" fmla="*/ 16145 w 23988"/>
                    <a:gd name="connsiteY63" fmla="*/ 10935 h 84277"/>
                    <a:gd name="connsiteX64" fmla="*/ 16145 w 23988"/>
                    <a:gd name="connsiteY64" fmla="*/ 11920 h 84277"/>
                    <a:gd name="connsiteX65" fmla="*/ 16145 w 23988"/>
                    <a:gd name="connsiteY65" fmla="*/ 12676 h 84277"/>
                    <a:gd name="connsiteX66" fmla="*/ 16145 w 23988"/>
                    <a:gd name="connsiteY66" fmla="*/ 12516 h 84277"/>
                    <a:gd name="connsiteX67" fmla="*/ 16145 w 23988"/>
                    <a:gd name="connsiteY67" fmla="*/ 12516 h 84277"/>
                    <a:gd name="connsiteX68" fmla="*/ 16145 w 23988"/>
                    <a:gd name="connsiteY68" fmla="*/ 12516 h 84277"/>
                    <a:gd name="connsiteX69" fmla="*/ 16145 w 23988"/>
                    <a:gd name="connsiteY69" fmla="*/ 12745 h 84277"/>
                    <a:gd name="connsiteX70" fmla="*/ 16259 w 23988"/>
                    <a:gd name="connsiteY70" fmla="*/ 16730 h 84277"/>
                    <a:gd name="connsiteX71" fmla="*/ 16259 w 23988"/>
                    <a:gd name="connsiteY71" fmla="*/ 17233 h 84277"/>
                    <a:gd name="connsiteX72" fmla="*/ 16282 w 23988"/>
                    <a:gd name="connsiteY72" fmla="*/ 17485 h 84277"/>
                    <a:gd name="connsiteX73" fmla="*/ 16282 w 23988"/>
                    <a:gd name="connsiteY73" fmla="*/ 17669 h 84277"/>
                    <a:gd name="connsiteX74" fmla="*/ 16282 w 23988"/>
                    <a:gd name="connsiteY74" fmla="*/ 17714 h 84277"/>
                    <a:gd name="connsiteX75" fmla="*/ 16282 w 23988"/>
                    <a:gd name="connsiteY75" fmla="*/ 17485 h 84277"/>
                    <a:gd name="connsiteX76" fmla="*/ 16282 w 23988"/>
                    <a:gd name="connsiteY76" fmla="*/ 17485 h 84277"/>
                    <a:gd name="connsiteX77" fmla="*/ 16282 w 23988"/>
                    <a:gd name="connsiteY77" fmla="*/ 17554 h 84277"/>
                    <a:gd name="connsiteX78" fmla="*/ 16350 w 23988"/>
                    <a:gd name="connsiteY78" fmla="*/ 18539 h 84277"/>
                    <a:gd name="connsiteX79" fmla="*/ 16511 w 23988"/>
                    <a:gd name="connsiteY79" fmla="*/ 20531 h 84277"/>
                    <a:gd name="connsiteX80" fmla="*/ 16671 w 23988"/>
                    <a:gd name="connsiteY80" fmla="*/ 22524 h 84277"/>
                    <a:gd name="connsiteX81" fmla="*/ 16671 w 23988"/>
                    <a:gd name="connsiteY81" fmla="*/ 23028 h 84277"/>
                    <a:gd name="connsiteX82" fmla="*/ 16716 w 23988"/>
                    <a:gd name="connsiteY82" fmla="*/ 23279 h 84277"/>
                    <a:gd name="connsiteX83" fmla="*/ 16716 w 23988"/>
                    <a:gd name="connsiteY83" fmla="*/ 23394 h 84277"/>
                    <a:gd name="connsiteX84" fmla="*/ 16716 w 23988"/>
                    <a:gd name="connsiteY84" fmla="*/ 23463 h 84277"/>
                    <a:gd name="connsiteX85" fmla="*/ 16693 w 23988"/>
                    <a:gd name="connsiteY85" fmla="*/ 23073 h 84277"/>
                    <a:gd name="connsiteX86" fmla="*/ 16693 w 23988"/>
                    <a:gd name="connsiteY86" fmla="*/ 23073 h 84277"/>
                    <a:gd name="connsiteX87" fmla="*/ 16693 w 23988"/>
                    <a:gd name="connsiteY87" fmla="*/ 23073 h 84277"/>
                    <a:gd name="connsiteX88" fmla="*/ 16693 w 23988"/>
                    <a:gd name="connsiteY88" fmla="*/ 23119 h 84277"/>
                    <a:gd name="connsiteX89" fmla="*/ 16854 w 23988"/>
                    <a:gd name="connsiteY89" fmla="*/ 24104 h 84277"/>
                    <a:gd name="connsiteX90" fmla="*/ 17448 w 23988"/>
                    <a:gd name="connsiteY90" fmla="*/ 28043 h 84277"/>
                    <a:gd name="connsiteX91" fmla="*/ 17585 w 23988"/>
                    <a:gd name="connsiteY91" fmla="*/ 29028 h 84277"/>
                    <a:gd name="connsiteX92" fmla="*/ 17631 w 23988"/>
                    <a:gd name="connsiteY92" fmla="*/ 29280 h 84277"/>
                    <a:gd name="connsiteX93" fmla="*/ 17631 w 23988"/>
                    <a:gd name="connsiteY93" fmla="*/ 29394 h 84277"/>
                    <a:gd name="connsiteX94" fmla="*/ 17631 w 23988"/>
                    <a:gd name="connsiteY94" fmla="*/ 29417 h 84277"/>
                    <a:gd name="connsiteX95" fmla="*/ 17631 w 23988"/>
                    <a:gd name="connsiteY95" fmla="*/ 29417 h 84277"/>
                    <a:gd name="connsiteX96" fmla="*/ 17608 w 23988"/>
                    <a:gd name="connsiteY96" fmla="*/ 29142 h 84277"/>
                    <a:gd name="connsiteX97" fmla="*/ 17608 w 23988"/>
                    <a:gd name="connsiteY97" fmla="*/ 29188 h 84277"/>
                    <a:gd name="connsiteX98" fmla="*/ 17608 w 23988"/>
                    <a:gd name="connsiteY98" fmla="*/ 29234 h 84277"/>
                    <a:gd name="connsiteX99" fmla="*/ 17723 w 23988"/>
                    <a:gd name="connsiteY99" fmla="*/ 29738 h 84277"/>
                    <a:gd name="connsiteX100" fmla="*/ 18134 w 23988"/>
                    <a:gd name="connsiteY100" fmla="*/ 31661 h 84277"/>
                    <a:gd name="connsiteX101" fmla="*/ 18226 w 23988"/>
                    <a:gd name="connsiteY101" fmla="*/ 32165 h 84277"/>
                    <a:gd name="connsiteX102" fmla="*/ 18226 w 23988"/>
                    <a:gd name="connsiteY102" fmla="*/ 32280 h 84277"/>
                    <a:gd name="connsiteX103" fmla="*/ 18271 w 23988"/>
                    <a:gd name="connsiteY103" fmla="*/ 32348 h 84277"/>
                    <a:gd name="connsiteX104" fmla="*/ 18271 w 23988"/>
                    <a:gd name="connsiteY104" fmla="*/ 32348 h 84277"/>
                    <a:gd name="connsiteX105" fmla="*/ 18180 w 23988"/>
                    <a:gd name="connsiteY105" fmla="*/ 31890 h 84277"/>
                    <a:gd name="connsiteX106" fmla="*/ 18180 w 23988"/>
                    <a:gd name="connsiteY106" fmla="*/ 31890 h 84277"/>
                    <a:gd name="connsiteX107" fmla="*/ 18180 w 23988"/>
                    <a:gd name="connsiteY107" fmla="*/ 31936 h 84277"/>
                    <a:gd name="connsiteX108" fmla="*/ 18249 w 23988"/>
                    <a:gd name="connsiteY108" fmla="*/ 32165 h 84277"/>
                    <a:gd name="connsiteX109" fmla="*/ 18523 w 23988"/>
                    <a:gd name="connsiteY109" fmla="*/ 33104 h 84277"/>
                    <a:gd name="connsiteX110" fmla="*/ 19072 w 23988"/>
                    <a:gd name="connsiteY110" fmla="*/ 35028 h 84277"/>
                    <a:gd name="connsiteX111" fmla="*/ 18843 w 23988"/>
                    <a:gd name="connsiteY111" fmla="*/ 34249 h 84277"/>
                    <a:gd name="connsiteX112" fmla="*/ 19872 w 23988"/>
                    <a:gd name="connsiteY112" fmla="*/ 37066 h 84277"/>
                    <a:gd name="connsiteX113" fmla="*/ 19644 w 23988"/>
                    <a:gd name="connsiteY113" fmla="*/ 36539 h 84277"/>
                    <a:gd name="connsiteX114" fmla="*/ 20101 w 23988"/>
                    <a:gd name="connsiteY114" fmla="*/ 37501 h 84277"/>
                    <a:gd name="connsiteX115" fmla="*/ 20330 w 23988"/>
                    <a:gd name="connsiteY115" fmla="*/ 37959 h 84277"/>
                    <a:gd name="connsiteX116" fmla="*/ 20558 w 23988"/>
                    <a:gd name="connsiteY116" fmla="*/ 38463 h 84277"/>
                    <a:gd name="connsiteX117" fmla="*/ 20993 w 23988"/>
                    <a:gd name="connsiteY117" fmla="*/ 39448 h 84277"/>
                    <a:gd name="connsiteX118" fmla="*/ 21198 w 23988"/>
                    <a:gd name="connsiteY118" fmla="*/ 39929 h 84277"/>
                    <a:gd name="connsiteX119" fmla="*/ 21496 w 23988"/>
                    <a:gd name="connsiteY119" fmla="*/ 40662 h 84277"/>
                    <a:gd name="connsiteX120" fmla="*/ 21907 w 23988"/>
                    <a:gd name="connsiteY120" fmla="*/ 41647 h 84277"/>
                    <a:gd name="connsiteX121" fmla="*/ 22113 w 23988"/>
                    <a:gd name="connsiteY121" fmla="*/ 42104 h 84277"/>
                    <a:gd name="connsiteX122" fmla="*/ 22319 w 23988"/>
                    <a:gd name="connsiteY122" fmla="*/ 42700 h 84277"/>
                    <a:gd name="connsiteX123" fmla="*/ 23211 w 23988"/>
                    <a:gd name="connsiteY123" fmla="*/ 45677 h 84277"/>
                    <a:gd name="connsiteX124" fmla="*/ 23096 w 23988"/>
                    <a:gd name="connsiteY124" fmla="*/ 45242 h 84277"/>
                    <a:gd name="connsiteX125" fmla="*/ 23508 w 23988"/>
                    <a:gd name="connsiteY125" fmla="*/ 47257 h 84277"/>
                    <a:gd name="connsiteX126" fmla="*/ 23805 w 23988"/>
                    <a:gd name="connsiteY126" fmla="*/ 49410 h 84277"/>
                    <a:gd name="connsiteX127" fmla="*/ 23920 w 23988"/>
                    <a:gd name="connsiteY127" fmla="*/ 50509 h 84277"/>
                    <a:gd name="connsiteX128" fmla="*/ 23920 w 23988"/>
                    <a:gd name="connsiteY128" fmla="*/ 50990 h 84277"/>
                    <a:gd name="connsiteX129" fmla="*/ 23920 w 23988"/>
                    <a:gd name="connsiteY129" fmla="*/ 51426 h 84277"/>
                    <a:gd name="connsiteX130" fmla="*/ 23988 w 23988"/>
                    <a:gd name="connsiteY130" fmla="*/ 53120 h 84277"/>
                    <a:gd name="connsiteX131" fmla="*/ 23988 w 23988"/>
                    <a:gd name="connsiteY131" fmla="*/ 53624 h 84277"/>
                    <a:gd name="connsiteX132" fmla="*/ 23988 w 23988"/>
                    <a:gd name="connsiteY132" fmla="*/ 53624 h 84277"/>
                    <a:gd name="connsiteX133" fmla="*/ 23783 w 23988"/>
                    <a:gd name="connsiteY133" fmla="*/ 55754 h 84277"/>
                    <a:gd name="connsiteX134" fmla="*/ 23783 w 23988"/>
                    <a:gd name="connsiteY134" fmla="*/ 55937 h 84277"/>
                    <a:gd name="connsiteX135" fmla="*/ 23783 w 23988"/>
                    <a:gd name="connsiteY135" fmla="*/ 55983 h 84277"/>
                    <a:gd name="connsiteX136" fmla="*/ 23783 w 23988"/>
                    <a:gd name="connsiteY136" fmla="*/ 56074 h 84277"/>
                    <a:gd name="connsiteX137" fmla="*/ 23760 w 23988"/>
                    <a:gd name="connsiteY137" fmla="*/ 56189 h 84277"/>
                    <a:gd name="connsiteX138" fmla="*/ 23760 w 23988"/>
                    <a:gd name="connsiteY138" fmla="*/ 56464 h 84277"/>
                    <a:gd name="connsiteX139" fmla="*/ 23645 w 23988"/>
                    <a:gd name="connsiteY139" fmla="*/ 56991 h 84277"/>
                    <a:gd name="connsiteX140" fmla="*/ 23485 w 23988"/>
                    <a:gd name="connsiteY140" fmla="*/ 58044 h 84277"/>
                    <a:gd name="connsiteX141" fmla="*/ 22913 w 23988"/>
                    <a:gd name="connsiteY141" fmla="*/ 60884 h 84277"/>
                    <a:gd name="connsiteX142" fmla="*/ 22250 w 23988"/>
                    <a:gd name="connsiteY142" fmla="*/ 62922 h 84277"/>
                    <a:gd name="connsiteX143" fmla="*/ 21541 w 23988"/>
                    <a:gd name="connsiteY143" fmla="*/ 65006 h 84277"/>
                    <a:gd name="connsiteX144" fmla="*/ 20558 w 23988"/>
                    <a:gd name="connsiteY144" fmla="*/ 67273 h 84277"/>
                    <a:gd name="connsiteX145" fmla="*/ 20055 w 23988"/>
                    <a:gd name="connsiteY145" fmla="*/ 68418 h 84277"/>
                    <a:gd name="connsiteX146" fmla="*/ 19941 w 23988"/>
                    <a:gd name="connsiteY146" fmla="*/ 68716 h 84277"/>
                    <a:gd name="connsiteX147" fmla="*/ 19872 w 23988"/>
                    <a:gd name="connsiteY147" fmla="*/ 68831 h 84277"/>
                    <a:gd name="connsiteX148" fmla="*/ 19735 w 23988"/>
                    <a:gd name="connsiteY148" fmla="*/ 69060 h 84277"/>
                    <a:gd name="connsiteX149" fmla="*/ 19483 w 23988"/>
                    <a:gd name="connsiteY149" fmla="*/ 69518 h 84277"/>
                    <a:gd name="connsiteX150" fmla="*/ 18409 w 23988"/>
                    <a:gd name="connsiteY150" fmla="*/ 71396 h 84277"/>
                    <a:gd name="connsiteX151" fmla="*/ 17128 w 23988"/>
                    <a:gd name="connsiteY151" fmla="*/ 73365 h 84277"/>
                    <a:gd name="connsiteX152" fmla="*/ 16442 w 23988"/>
                    <a:gd name="connsiteY152" fmla="*/ 74350 h 84277"/>
                    <a:gd name="connsiteX153" fmla="*/ 16282 w 23988"/>
                    <a:gd name="connsiteY153" fmla="*/ 74579 h 84277"/>
                    <a:gd name="connsiteX154" fmla="*/ 16236 w 23988"/>
                    <a:gd name="connsiteY154" fmla="*/ 74648 h 84277"/>
                    <a:gd name="connsiteX155" fmla="*/ 16122 w 23988"/>
                    <a:gd name="connsiteY155" fmla="*/ 74831 h 84277"/>
                    <a:gd name="connsiteX156" fmla="*/ 16122 w 23988"/>
                    <a:gd name="connsiteY156" fmla="*/ 74831 h 84277"/>
                    <a:gd name="connsiteX157" fmla="*/ 16030 w 23988"/>
                    <a:gd name="connsiteY157" fmla="*/ 74945 h 84277"/>
                    <a:gd name="connsiteX158" fmla="*/ 15687 w 23988"/>
                    <a:gd name="connsiteY158" fmla="*/ 75358 h 84277"/>
                    <a:gd name="connsiteX159" fmla="*/ 12829 w 23988"/>
                    <a:gd name="connsiteY159" fmla="*/ 78564 h 84277"/>
                    <a:gd name="connsiteX160" fmla="*/ 11160 w 23988"/>
                    <a:gd name="connsiteY160" fmla="*/ 80144 h 84277"/>
                    <a:gd name="connsiteX161" fmla="*/ 9422 w 23988"/>
                    <a:gd name="connsiteY161" fmla="*/ 81656 h 84277"/>
                    <a:gd name="connsiteX162" fmla="*/ 7638 w 23988"/>
                    <a:gd name="connsiteY162" fmla="*/ 82961 h 84277"/>
                    <a:gd name="connsiteX163" fmla="*/ 6746 w 23988"/>
                    <a:gd name="connsiteY163" fmla="*/ 83557 h 84277"/>
                    <a:gd name="connsiteX164" fmla="*/ 5740 w 23988"/>
                    <a:gd name="connsiteY164" fmla="*/ 84152 h 84277"/>
                    <a:gd name="connsiteX165" fmla="*/ 5671 w 23988"/>
                    <a:gd name="connsiteY165" fmla="*/ 84198 h 84277"/>
                    <a:gd name="connsiteX166" fmla="*/ 4894 w 23988"/>
                    <a:gd name="connsiteY166" fmla="*/ 84014 h 84277"/>
                    <a:gd name="connsiteX167" fmla="*/ 4825 w 23988"/>
                    <a:gd name="connsiteY167" fmla="*/ 83579 h 84277"/>
                    <a:gd name="connsiteX168" fmla="*/ 4962 w 23988"/>
                    <a:gd name="connsiteY168" fmla="*/ 83396 h 84277"/>
                    <a:gd name="connsiteX169" fmla="*/ 5511 w 23988"/>
                    <a:gd name="connsiteY169" fmla="*/ 82549 h 84277"/>
                    <a:gd name="connsiteX170" fmla="*/ 6060 w 23988"/>
                    <a:gd name="connsiteY170" fmla="*/ 81610 h 84277"/>
                    <a:gd name="connsiteX171" fmla="*/ 7135 w 23988"/>
                    <a:gd name="connsiteY171" fmla="*/ 79778 h 84277"/>
                    <a:gd name="connsiteX172" fmla="*/ 8050 w 23988"/>
                    <a:gd name="connsiteY172" fmla="*/ 77991 h 84277"/>
                    <a:gd name="connsiteX173" fmla="*/ 8964 w 23988"/>
                    <a:gd name="connsiteY173" fmla="*/ 76182 h 84277"/>
                    <a:gd name="connsiteX174" fmla="*/ 10679 w 23988"/>
                    <a:gd name="connsiteY174" fmla="*/ 72220 h 84277"/>
                    <a:gd name="connsiteX175" fmla="*/ 10908 w 23988"/>
                    <a:gd name="connsiteY175" fmla="*/ 71762 h 84277"/>
                    <a:gd name="connsiteX176" fmla="*/ 10976 w 23988"/>
                    <a:gd name="connsiteY176" fmla="*/ 71625 h 84277"/>
                    <a:gd name="connsiteX177" fmla="*/ 10976 w 23988"/>
                    <a:gd name="connsiteY177" fmla="*/ 71625 h 84277"/>
                    <a:gd name="connsiteX178" fmla="*/ 10885 w 23988"/>
                    <a:gd name="connsiteY178" fmla="*/ 71762 h 84277"/>
                    <a:gd name="connsiteX179" fmla="*/ 10885 w 23988"/>
                    <a:gd name="connsiteY179" fmla="*/ 71762 h 84277"/>
                    <a:gd name="connsiteX180" fmla="*/ 10885 w 23988"/>
                    <a:gd name="connsiteY180" fmla="*/ 71716 h 84277"/>
                    <a:gd name="connsiteX181" fmla="*/ 10908 w 23988"/>
                    <a:gd name="connsiteY181" fmla="*/ 71648 h 84277"/>
                    <a:gd name="connsiteX182" fmla="*/ 10976 w 23988"/>
                    <a:gd name="connsiteY182" fmla="*/ 71442 h 84277"/>
                    <a:gd name="connsiteX183" fmla="*/ 11274 w 23988"/>
                    <a:gd name="connsiteY183" fmla="*/ 70526 h 84277"/>
                    <a:gd name="connsiteX184" fmla="*/ 11868 w 23988"/>
                    <a:gd name="connsiteY184" fmla="*/ 68693 h 84277"/>
                    <a:gd name="connsiteX185" fmla="*/ 12463 w 23988"/>
                    <a:gd name="connsiteY185" fmla="*/ 66609 h 84277"/>
                    <a:gd name="connsiteX186" fmla="*/ 12600 w 23988"/>
                    <a:gd name="connsiteY186" fmla="*/ 66105 h 84277"/>
                    <a:gd name="connsiteX187" fmla="*/ 12669 w 23988"/>
                    <a:gd name="connsiteY187" fmla="*/ 65853 h 84277"/>
                    <a:gd name="connsiteX188" fmla="*/ 12669 w 23988"/>
                    <a:gd name="connsiteY188" fmla="*/ 65739 h 84277"/>
                    <a:gd name="connsiteX189" fmla="*/ 12692 w 23988"/>
                    <a:gd name="connsiteY189" fmla="*/ 65716 h 84277"/>
                    <a:gd name="connsiteX190" fmla="*/ 12692 w 23988"/>
                    <a:gd name="connsiteY190" fmla="*/ 65716 h 84277"/>
                    <a:gd name="connsiteX191" fmla="*/ 12623 w 23988"/>
                    <a:gd name="connsiteY191" fmla="*/ 65877 h 84277"/>
                    <a:gd name="connsiteX192" fmla="*/ 12623 w 23988"/>
                    <a:gd name="connsiteY192" fmla="*/ 65877 h 84277"/>
                    <a:gd name="connsiteX193" fmla="*/ 12623 w 23988"/>
                    <a:gd name="connsiteY193" fmla="*/ 65808 h 84277"/>
                    <a:gd name="connsiteX194" fmla="*/ 12783 w 23988"/>
                    <a:gd name="connsiteY194" fmla="*/ 64892 h 84277"/>
                    <a:gd name="connsiteX195" fmla="*/ 13103 w 23988"/>
                    <a:gd name="connsiteY195" fmla="*/ 63151 h 84277"/>
                    <a:gd name="connsiteX196" fmla="*/ 13355 w 23988"/>
                    <a:gd name="connsiteY196" fmla="*/ 61090 h 84277"/>
                    <a:gd name="connsiteX197" fmla="*/ 13606 w 23988"/>
                    <a:gd name="connsiteY197" fmla="*/ 58960 h 84277"/>
                    <a:gd name="connsiteX198" fmla="*/ 13606 w 23988"/>
                    <a:gd name="connsiteY198" fmla="*/ 58891 h 84277"/>
                    <a:gd name="connsiteX199" fmla="*/ 13561 w 23988"/>
                    <a:gd name="connsiteY199" fmla="*/ 59143 h 84277"/>
                    <a:gd name="connsiteX200" fmla="*/ 13561 w 23988"/>
                    <a:gd name="connsiteY200" fmla="*/ 59143 h 84277"/>
                    <a:gd name="connsiteX201" fmla="*/ 13561 w 23988"/>
                    <a:gd name="connsiteY201" fmla="*/ 58800 h 84277"/>
                    <a:gd name="connsiteX202" fmla="*/ 13584 w 23988"/>
                    <a:gd name="connsiteY202" fmla="*/ 58388 h 84277"/>
                    <a:gd name="connsiteX203" fmla="*/ 13629 w 23988"/>
                    <a:gd name="connsiteY203" fmla="*/ 57586 h 84277"/>
                    <a:gd name="connsiteX204" fmla="*/ 13629 w 23988"/>
                    <a:gd name="connsiteY204" fmla="*/ 56533 h 84277"/>
                    <a:gd name="connsiteX205" fmla="*/ 13584 w 23988"/>
                    <a:gd name="connsiteY205" fmla="*/ 56006 h 84277"/>
                    <a:gd name="connsiteX206" fmla="*/ 13584 w 23988"/>
                    <a:gd name="connsiteY206" fmla="*/ 55731 h 84277"/>
                    <a:gd name="connsiteX207" fmla="*/ 13584 w 23988"/>
                    <a:gd name="connsiteY207" fmla="*/ 55617 h 84277"/>
                    <a:gd name="connsiteX208" fmla="*/ 13584 w 23988"/>
                    <a:gd name="connsiteY208" fmla="*/ 55525 h 84277"/>
                    <a:gd name="connsiteX209" fmla="*/ 13584 w 23988"/>
                    <a:gd name="connsiteY209" fmla="*/ 55525 h 84277"/>
                    <a:gd name="connsiteX210" fmla="*/ 13584 w 23988"/>
                    <a:gd name="connsiteY210" fmla="*/ 55662 h 84277"/>
                    <a:gd name="connsiteX211" fmla="*/ 13584 w 23988"/>
                    <a:gd name="connsiteY211" fmla="*/ 55662 h 84277"/>
                    <a:gd name="connsiteX212" fmla="*/ 13584 w 23988"/>
                    <a:gd name="connsiteY212" fmla="*/ 55617 h 84277"/>
                    <a:gd name="connsiteX213" fmla="*/ 13492 w 23988"/>
                    <a:gd name="connsiteY213" fmla="*/ 53487 h 84277"/>
                    <a:gd name="connsiteX214" fmla="*/ 13492 w 23988"/>
                    <a:gd name="connsiteY214" fmla="*/ 54013 h 84277"/>
                    <a:gd name="connsiteX215" fmla="*/ 13218 w 23988"/>
                    <a:gd name="connsiteY215" fmla="*/ 52342 h 84277"/>
                    <a:gd name="connsiteX216" fmla="*/ 13149 w 23988"/>
                    <a:gd name="connsiteY216" fmla="*/ 51929 h 84277"/>
                    <a:gd name="connsiteX217" fmla="*/ 13080 w 23988"/>
                    <a:gd name="connsiteY217" fmla="*/ 51563 h 84277"/>
                    <a:gd name="connsiteX218" fmla="*/ 12943 w 23988"/>
                    <a:gd name="connsiteY218" fmla="*/ 50990 h 84277"/>
                    <a:gd name="connsiteX219" fmla="*/ 12646 w 23988"/>
                    <a:gd name="connsiteY219" fmla="*/ 49845 h 84277"/>
                    <a:gd name="connsiteX220" fmla="*/ 12234 w 23988"/>
                    <a:gd name="connsiteY220" fmla="*/ 48563 h 84277"/>
                    <a:gd name="connsiteX221" fmla="*/ 12120 w 23988"/>
                    <a:gd name="connsiteY221" fmla="*/ 48128 h 84277"/>
                    <a:gd name="connsiteX222" fmla="*/ 11662 w 23988"/>
                    <a:gd name="connsiteY222" fmla="*/ 47120 h 84277"/>
                    <a:gd name="connsiteX223" fmla="*/ 11503 w 23988"/>
                    <a:gd name="connsiteY223" fmla="*/ 46731 h 84277"/>
                    <a:gd name="connsiteX224" fmla="*/ 11274 w 23988"/>
                    <a:gd name="connsiteY224" fmla="*/ 46273 h 84277"/>
                    <a:gd name="connsiteX225" fmla="*/ 10817 w 23988"/>
                    <a:gd name="connsiteY225" fmla="*/ 45334 h 84277"/>
                    <a:gd name="connsiteX226" fmla="*/ 10702 w 23988"/>
                    <a:gd name="connsiteY226" fmla="*/ 45082 h 84277"/>
                    <a:gd name="connsiteX227" fmla="*/ 10633 w 23988"/>
                    <a:gd name="connsiteY227" fmla="*/ 44990 h 84277"/>
                    <a:gd name="connsiteX228" fmla="*/ 10588 w 23988"/>
                    <a:gd name="connsiteY228" fmla="*/ 44921 h 84277"/>
                    <a:gd name="connsiteX229" fmla="*/ 10588 w 23988"/>
                    <a:gd name="connsiteY229" fmla="*/ 44921 h 84277"/>
                    <a:gd name="connsiteX230" fmla="*/ 10702 w 23988"/>
                    <a:gd name="connsiteY230" fmla="*/ 45128 h 84277"/>
                    <a:gd name="connsiteX231" fmla="*/ 10702 w 23988"/>
                    <a:gd name="connsiteY231" fmla="*/ 45128 h 84277"/>
                    <a:gd name="connsiteX232" fmla="*/ 10702 w 23988"/>
                    <a:gd name="connsiteY232" fmla="*/ 45082 h 84277"/>
                    <a:gd name="connsiteX233" fmla="*/ 10451 w 23988"/>
                    <a:gd name="connsiteY233" fmla="*/ 44624 h 84277"/>
                    <a:gd name="connsiteX234" fmla="*/ 9970 w 23988"/>
                    <a:gd name="connsiteY234" fmla="*/ 43685 h 84277"/>
                    <a:gd name="connsiteX235" fmla="*/ 9513 w 23988"/>
                    <a:gd name="connsiteY235" fmla="*/ 42792 h 84277"/>
                    <a:gd name="connsiteX236" fmla="*/ 9033 w 23988"/>
                    <a:gd name="connsiteY236" fmla="*/ 41853 h 84277"/>
                    <a:gd name="connsiteX237" fmla="*/ 8850 w 23988"/>
                    <a:gd name="connsiteY237" fmla="*/ 41417 h 84277"/>
                    <a:gd name="connsiteX238" fmla="*/ 8850 w 23988"/>
                    <a:gd name="connsiteY238" fmla="*/ 41326 h 84277"/>
                    <a:gd name="connsiteX239" fmla="*/ 7752 w 23988"/>
                    <a:gd name="connsiteY239" fmla="*/ 38509 h 84277"/>
                    <a:gd name="connsiteX240" fmla="*/ 7684 w 23988"/>
                    <a:gd name="connsiteY240" fmla="*/ 38303 h 84277"/>
                    <a:gd name="connsiteX241" fmla="*/ 7523 w 23988"/>
                    <a:gd name="connsiteY241" fmla="*/ 37753 h 84277"/>
                    <a:gd name="connsiteX242" fmla="*/ 7043 w 23988"/>
                    <a:gd name="connsiteY242" fmla="*/ 35784 h 84277"/>
                    <a:gd name="connsiteX243" fmla="*/ 6792 w 23988"/>
                    <a:gd name="connsiteY243" fmla="*/ 34822 h 84277"/>
                    <a:gd name="connsiteX244" fmla="*/ 6746 w 23988"/>
                    <a:gd name="connsiteY244" fmla="*/ 34616 h 84277"/>
                    <a:gd name="connsiteX245" fmla="*/ 6609 w 23988"/>
                    <a:gd name="connsiteY245" fmla="*/ 33860 h 84277"/>
                    <a:gd name="connsiteX246" fmla="*/ 6540 w 23988"/>
                    <a:gd name="connsiteY246" fmla="*/ 33379 h 84277"/>
                    <a:gd name="connsiteX247" fmla="*/ 6220 w 23988"/>
                    <a:gd name="connsiteY247" fmla="*/ 31387 h 84277"/>
                    <a:gd name="connsiteX248" fmla="*/ 6151 w 23988"/>
                    <a:gd name="connsiteY248" fmla="*/ 30906 h 84277"/>
                    <a:gd name="connsiteX249" fmla="*/ 6106 w 23988"/>
                    <a:gd name="connsiteY249" fmla="*/ 30516 h 84277"/>
                    <a:gd name="connsiteX250" fmla="*/ 6106 w 23988"/>
                    <a:gd name="connsiteY250" fmla="*/ 30379 h 84277"/>
                    <a:gd name="connsiteX251" fmla="*/ 6083 w 23988"/>
                    <a:gd name="connsiteY251" fmla="*/ 30127 h 84277"/>
                    <a:gd name="connsiteX252" fmla="*/ 6037 w 23988"/>
                    <a:gd name="connsiteY252" fmla="*/ 29120 h 84277"/>
                    <a:gd name="connsiteX253" fmla="*/ 5831 w 23988"/>
                    <a:gd name="connsiteY253" fmla="*/ 25134 h 84277"/>
                    <a:gd name="connsiteX254" fmla="*/ 5831 w 23988"/>
                    <a:gd name="connsiteY254" fmla="*/ 24150 h 84277"/>
                    <a:gd name="connsiteX255" fmla="*/ 5786 w 23988"/>
                    <a:gd name="connsiteY255" fmla="*/ 23691 h 84277"/>
                    <a:gd name="connsiteX256" fmla="*/ 5786 w 23988"/>
                    <a:gd name="connsiteY256" fmla="*/ 23508 h 84277"/>
                    <a:gd name="connsiteX257" fmla="*/ 5786 w 23988"/>
                    <a:gd name="connsiteY257" fmla="*/ 23279 h 84277"/>
                    <a:gd name="connsiteX258" fmla="*/ 5786 w 23988"/>
                    <a:gd name="connsiteY258" fmla="*/ 22776 h 84277"/>
                    <a:gd name="connsiteX259" fmla="*/ 5877 w 23988"/>
                    <a:gd name="connsiteY259" fmla="*/ 20760 h 84277"/>
                    <a:gd name="connsiteX260" fmla="*/ 5945 w 23988"/>
                    <a:gd name="connsiteY260" fmla="*/ 18791 h 84277"/>
                    <a:gd name="connsiteX261" fmla="*/ 5992 w 23988"/>
                    <a:gd name="connsiteY261" fmla="*/ 17783 h 84277"/>
                    <a:gd name="connsiteX262" fmla="*/ 5992 w 23988"/>
                    <a:gd name="connsiteY262" fmla="*/ 17439 h 84277"/>
                    <a:gd name="connsiteX263" fmla="*/ 5992 w 23988"/>
                    <a:gd name="connsiteY263" fmla="*/ 17302 h 84277"/>
                    <a:gd name="connsiteX264" fmla="*/ 5992 w 23988"/>
                    <a:gd name="connsiteY264" fmla="*/ 17073 h 84277"/>
                    <a:gd name="connsiteX265" fmla="*/ 6037 w 23988"/>
                    <a:gd name="connsiteY265" fmla="*/ 16569 h 84277"/>
                    <a:gd name="connsiteX266" fmla="*/ 6357 w 23988"/>
                    <a:gd name="connsiteY266" fmla="*/ 12585 h 84277"/>
                    <a:gd name="connsiteX267" fmla="*/ 6723 w 23988"/>
                    <a:gd name="connsiteY267" fmla="*/ 8462 h 84277"/>
                    <a:gd name="connsiteX268" fmla="*/ 7135 w 23988"/>
                    <a:gd name="connsiteY268" fmla="*/ 4454 h 84277"/>
                    <a:gd name="connsiteX269" fmla="*/ 15139 w 23988"/>
                    <a:gd name="connsiteY269" fmla="*/ 7683 h 84277"/>
                    <a:gd name="connsiteX270" fmla="*/ 13721 w 23988"/>
                    <a:gd name="connsiteY270" fmla="*/ 9630 h 84277"/>
                    <a:gd name="connsiteX271" fmla="*/ 12463 w 23988"/>
                    <a:gd name="connsiteY271" fmla="*/ 11714 h 84277"/>
                    <a:gd name="connsiteX272" fmla="*/ 11205 w 23988"/>
                    <a:gd name="connsiteY272" fmla="*/ 14027 h 84277"/>
                    <a:gd name="connsiteX273" fmla="*/ 10039 w 23988"/>
                    <a:gd name="connsiteY273" fmla="*/ 16752 h 84277"/>
                    <a:gd name="connsiteX274" fmla="*/ 9444 w 23988"/>
                    <a:gd name="connsiteY274" fmla="*/ 18126 h 84277"/>
                    <a:gd name="connsiteX275" fmla="*/ 9101 w 23988"/>
                    <a:gd name="connsiteY275" fmla="*/ 19180 h 84277"/>
                    <a:gd name="connsiteX276" fmla="*/ 8324 w 23988"/>
                    <a:gd name="connsiteY276" fmla="*/ 21814 h 84277"/>
                    <a:gd name="connsiteX277" fmla="*/ 7707 w 23988"/>
                    <a:gd name="connsiteY277" fmla="*/ 24425 h 84277"/>
                    <a:gd name="connsiteX278" fmla="*/ 7226 w 23988"/>
                    <a:gd name="connsiteY278" fmla="*/ 26990 h 84277"/>
                    <a:gd name="connsiteX279" fmla="*/ 6975 w 23988"/>
                    <a:gd name="connsiteY279" fmla="*/ 29944 h 84277"/>
                    <a:gd name="connsiteX280" fmla="*/ 6906 w 23988"/>
                    <a:gd name="connsiteY280" fmla="*/ 30699 h 84277"/>
                    <a:gd name="connsiteX281" fmla="*/ 6906 w 23988"/>
                    <a:gd name="connsiteY281" fmla="*/ 30746 h 84277"/>
                    <a:gd name="connsiteX282" fmla="*/ 6906 w 23988"/>
                    <a:gd name="connsiteY282" fmla="*/ 30746 h 84277"/>
                    <a:gd name="connsiteX283" fmla="*/ 6906 w 23988"/>
                    <a:gd name="connsiteY283" fmla="*/ 30631 h 84277"/>
                    <a:gd name="connsiteX284" fmla="*/ 6906 w 23988"/>
                    <a:gd name="connsiteY284" fmla="*/ 30631 h 84277"/>
                    <a:gd name="connsiteX285" fmla="*/ 6906 w 23988"/>
                    <a:gd name="connsiteY285" fmla="*/ 31203 h 84277"/>
                    <a:gd name="connsiteX286" fmla="*/ 6906 w 23988"/>
                    <a:gd name="connsiteY286" fmla="*/ 32463 h 84277"/>
                    <a:gd name="connsiteX287" fmla="*/ 7043 w 23988"/>
                    <a:gd name="connsiteY287" fmla="*/ 35188 h 84277"/>
                    <a:gd name="connsiteX288" fmla="*/ 7409 w 23988"/>
                    <a:gd name="connsiteY288" fmla="*/ 38143 h 84277"/>
                    <a:gd name="connsiteX289" fmla="*/ 7409 w 23988"/>
                    <a:gd name="connsiteY289" fmla="*/ 38303 h 84277"/>
                    <a:gd name="connsiteX290" fmla="*/ 7432 w 23988"/>
                    <a:gd name="connsiteY290" fmla="*/ 38326 h 84277"/>
                    <a:gd name="connsiteX291" fmla="*/ 7432 w 23988"/>
                    <a:gd name="connsiteY291" fmla="*/ 38326 h 84277"/>
                    <a:gd name="connsiteX292" fmla="*/ 7318 w 23988"/>
                    <a:gd name="connsiteY292" fmla="*/ 37868 h 84277"/>
                    <a:gd name="connsiteX293" fmla="*/ 7318 w 23988"/>
                    <a:gd name="connsiteY293" fmla="*/ 37913 h 84277"/>
                    <a:gd name="connsiteX294" fmla="*/ 7364 w 23988"/>
                    <a:gd name="connsiteY294" fmla="*/ 38005 h 84277"/>
                    <a:gd name="connsiteX295" fmla="*/ 7455 w 23988"/>
                    <a:gd name="connsiteY295" fmla="*/ 38349 h 84277"/>
                    <a:gd name="connsiteX296" fmla="*/ 7661 w 23988"/>
                    <a:gd name="connsiteY296" fmla="*/ 39059 h 84277"/>
                    <a:gd name="connsiteX297" fmla="*/ 8050 w 23988"/>
                    <a:gd name="connsiteY297" fmla="*/ 40501 h 84277"/>
                    <a:gd name="connsiteX298" fmla="*/ 8461 w 23988"/>
                    <a:gd name="connsiteY298" fmla="*/ 41944 h 84277"/>
                    <a:gd name="connsiteX299" fmla="*/ 8553 w 23988"/>
                    <a:gd name="connsiteY299" fmla="*/ 42311 h 84277"/>
                    <a:gd name="connsiteX300" fmla="*/ 8553 w 23988"/>
                    <a:gd name="connsiteY300" fmla="*/ 42379 h 84277"/>
                    <a:gd name="connsiteX301" fmla="*/ 8461 w 23988"/>
                    <a:gd name="connsiteY301" fmla="*/ 42104 h 84277"/>
                    <a:gd name="connsiteX302" fmla="*/ 8461 w 23988"/>
                    <a:gd name="connsiteY302" fmla="*/ 42104 h 84277"/>
                    <a:gd name="connsiteX303" fmla="*/ 8461 w 23988"/>
                    <a:gd name="connsiteY303" fmla="*/ 42150 h 84277"/>
                    <a:gd name="connsiteX304" fmla="*/ 8461 w 23988"/>
                    <a:gd name="connsiteY304" fmla="*/ 42265 h 84277"/>
                    <a:gd name="connsiteX305" fmla="*/ 8575 w 23988"/>
                    <a:gd name="connsiteY305" fmla="*/ 42425 h 84277"/>
                    <a:gd name="connsiteX306" fmla="*/ 8850 w 23988"/>
                    <a:gd name="connsiteY306" fmla="*/ 43089 h 84277"/>
                    <a:gd name="connsiteX307" fmla="*/ 9993 w 23988"/>
                    <a:gd name="connsiteY307" fmla="*/ 45975 h 84277"/>
                    <a:gd name="connsiteX308" fmla="*/ 11114 w 23988"/>
                    <a:gd name="connsiteY308" fmla="*/ 49227 h 84277"/>
                    <a:gd name="connsiteX309" fmla="*/ 11045 w 23988"/>
                    <a:gd name="connsiteY309" fmla="*/ 48952 h 84277"/>
                    <a:gd name="connsiteX310" fmla="*/ 11342 w 23988"/>
                    <a:gd name="connsiteY310" fmla="*/ 50097 h 84277"/>
                    <a:gd name="connsiteX311" fmla="*/ 11411 w 23988"/>
                    <a:gd name="connsiteY311" fmla="*/ 50395 h 84277"/>
                    <a:gd name="connsiteX312" fmla="*/ 11411 w 23988"/>
                    <a:gd name="connsiteY312" fmla="*/ 50441 h 84277"/>
                    <a:gd name="connsiteX313" fmla="*/ 11434 w 23988"/>
                    <a:gd name="connsiteY313" fmla="*/ 50441 h 84277"/>
                    <a:gd name="connsiteX314" fmla="*/ 11480 w 23988"/>
                    <a:gd name="connsiteY314" fmla="*/ 50670 h 84277"/>
                    <a:gd name="connsiteX315" fmla="*/ 11640 w 23988"/>
                    <a:gd name="connsiteY315" fmla="*/ 51494 h 84277"/>
                    <a:gd name="connsiteX316" fmla="*/ 11937 w 23988"/>
                    <a:gd name="connsiteY316" fmla="*/ 53830 h 84277"/>
                    <a:gd name="connsiteX317" fmla="*/ 11937 w 23988"/>
                    <a:gd name="connsiteY317" fmla="*/ 54059 h 84277"/>
                    <a:gd name="connsiteX318" fmla="*/ 12006 w 23988"/>
                    <a:gd name="connsiteY318" fmla="*/ 55869 h 84277"/>
                    <a:gd name="connsiteX319" fmla="*/ 12006 w 23988"/>
                    <a:gd name="connsiteY319" fmla="*/ 57952 h 84277"/>
                    <a:gd name="connsiteX320" fmla="*/ 11960 w 23988"/>
                    <a:gd name="connsiteY320" fmla="*/ 58891 h 84277"/>
                    <a:gd name="connsiteX321" fmla="*/ 11846 w 23988"/>
                    <a:gd name="connsiteY321" fmla="*/ 59922 h 84277"/>
                    <a:gd name="connsiteX322" fmla="*/ 11594 w 23988"/>
                    <a:gd name="connsiteY322" fmla="*/ 61869 h 84277"/>
                    <a:gd name="connsiteX323" fmla="*/ 11068 w 23988"/>
                    <a:gd name="connsiteY323" fmla="*/ 65739 h 84277"/>
                    <a:gd name="connsiteX324" fmla="*/ 10245 w 23988"/>
                    <a:gd name="connsiteY324" fmla="*/ 69380 h 84277"/>
                    <a:gd name="connsiteX325" fmla="*/ 9810 w 23988"/>
                    <a:gd name="connsiteY325" fmla="*/ 71235 h 84277"/>
                    <a:gd name="connsiteX326" fmla="*/ 9284 w 23988"/>
                    <a:gd name="connsiteY326" fmla="*/ 73091 h 84277"/>
                    <a:gd name="connsiteX327" fmla="*/ 8232 w 23988"/>
                    <a:gd name="connsiteY327" fmla="*/ 76755 h 84277"/>
                    <a:gd name="connsiteX328" fmla="*/ 5900 w 23988"/>
                    <a:gd name="connsiteY328" fmla="*/ 83900 h 84277"/>
                    <a:gd name="connsiteX329" fmla="*/ 4962 w 23988"/>
                    <a:gd name="connsiteY329" fmla="*/ 83305 h 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23988" h="84277">
                      <a:moveTo>
                        <a:pt x="4779" y="83671"/>
                      </a:moveTo>
                      <a:cubicBezTo>
                        <a:pt x="5283" y="81221"/>
                        <a:pt x="5763" y="78770"/>
                        <a:pt x="6220" y="76297"/>
                      </a:cubicBezTo>
                      <a:lnTo>
                        <a:pt x="6815" y="72609"/>
                      </a:lnTo>
                      <a:cubicBezTo>
                        <a:pt x="6906" y="72037"/>
                        <a:pt x="7043" y="71327"/>
                        <a:pt x="7112" y="70846"/>
                      </a:cubicBezTo>
                      <a:lnTo>
                        <a:pt x="7341" y="68968"/>
                      </a:lnTo>
                      <a:lnTo>
                        <a:pt x="7798" y="65235"/>
                      </a:lnTo>
                      <a:lnTo>
                        <a:pt x="7889" y="61617"/>
                      </a:lnTo>
                      <a:lnTo>
                        <a:pt x="7935" y="59830"/>
                      </a:lnTo>
                      <a:cubicBezTo>
                        <a:pt x="7935" y="59556"/>
                        <a:pt x="7958" y="59166"/>
                        <a:pt x="7935" y="58960"/>
                      </a:cubicBezTo>
                      <a:lnTo>
                        <a:pt x="7889" y="58021"/>
                      </a:lnTo>
                      <a:cubicBezTo>
                        <a:pt x="7889" y="57357"/>
                        <a:pt x="7775" y="56899"/>
                        <a:pt x="7729" y="56372"/>
                      </a:cubicBezTo>
                      <a:lnTo>
                        <a:pt x="7478" y="54448"/>
                      </a:lnTo>
                      <a:lnTo>
                        <a:pt x="7478" y="54655"/>
                      </a:lnTo>
                      <a:cubicBezTo>
                        <a:pt x="7478" y="54655"/>
                        <a:pt x="6975" y="52433"/>
                        <a:pt x="6975" y="52433"/>
                      </a:cubicBezTo>
                      <a:lnTo>
                        <a:pt x="6883" y="52113"/>
                      </a:lnTo>
                      <a:lnTo>
                        <a:pt x="6883" y="52021"/>
                      </a:lnTo>
                      <a:cubicBezTo>
                        <a:pt x="6883" y="52021"/>
                        <a:pt x="6815" y="51838"/>
                        <a:pt x="6815" y="51838"/>
                      </a:cubicBezTo>
                      <a:lnTo>
                        <a:pt x="6723" y="51563"/>
                      </a:lnTo>
                      <a:lnTo>
                        <a:pt x="6312" y="50464"/>
                      </a:lnTo>
                      <a:lnTo>
                        <a:pt x="6243" y="50189"/>
                      </a:lnTo>
                      <a:cubicBezTo>
                        <a:pt x="6151" y="49868"/>
                        <a:pt x="5717" y="49227"/>
                        <a:pt x="5100" y="47968"/>
                      </a:cubicBezTo>
                      <a:lnTo>
                        <a:pt x="3750" y="45448"/>
                      </a:lnTo>
                      <a:lnTo>
                        <a:pt x="3407" y="44784"/>
                      </a:lnTo>
                      <a:lnTo>
                        <a:pt x="3316" y="44624"/>
                      </a:lnTo>
                      <a:lnTo>
                        <a:pt x="3270" y="44532"/>
                      </a:lnTo>
                      <a:lnTo>
                        <a:pt x="3133" y="44189"/>
                      </a:lnTo>
                      <a:lnTo>
                        <a:pt x="2996" y="43822"/>
                      </a:lnTo>
                      <a:lnTo>
                        <a:pt x="2470" y="42425"/>
                      </a:lnTo>
                      <a:lnTo>
                        <a:pt x="1944" y="41051"/>
                      </a:lnTo>
                      <a:lnTo>
                        <a:pt x="1692" y="40341"/>
                      </a:lnTo>
                      <a:lnTo>
                        <a:pt x="1555" y="39975"/>
                      </a:lnTo>
                      <a:lnTo>
                        <a:pt x="1555" y="39906"/>
                      </a:lnTo>
                      <a:cubicBezTo>
                        <a:pt x="1555" y="39906"/>
                        <a:pt x="1509" y="39860"/>
                        <a:pt x="1509" y="39860"/>
                      </a:cubicBezTo>
                      <a:lnTo>
                        <a:pt x="1372" y="39311"/>
                      </a:lnTo>
                      <a:lnTo>
                        <a:pt x="1326" y="39150"/>
                      </a:lnTo>
                      <a:lnTo>
                        <a:pt x="709" y="36242"/>
                      </a:lnTo>
                      <a:cubicBezTo>
                        <a:pt x="457" y="35326"/>
                        <a:pt x="366" y="34158"/>
                        <a:pt x="229" y="33035"/>
                      </a:cubicBezTo>
                      <a:lnTo>
                        <a:pt x="69" y="31341"/>
                      </a:lnTo>
                      <a:lnTo>
                        <a:pt x="23" y="30906"/>
                      </a:lnTo>
                      <a:lnTo>
                        <a:pt x="23" y="30722"/>
                      </a:lnTo>
                      <a:cubicBezTo>
                        <a:pt x="23" y="30722"/>
                        <a:pt x="0" y="30608"/>
                        <a:pt x="0" y="30608"/>
                      </a:cubicBezTo>
                      <a:lnTo>
                        <a:pt x="0" y="30356"/>
                      </a:lnTo>
                      <a:cubicBezTo>
                        <a:pt x="0" y="30356"/>
                        <a:pt x="0" y="29623"/>
                        <a:pt x="0" y="29623"/>
                      </a:cubicBezTo>
                      <a:lnTo>
                        <a:pt x="0" y="26623"/>
                      </a:lnTo>
                      <a:cubicBezTo>
                        <a:pt x="0" y="26623"/>
                        <a:pt x="275" y="23279"/>
                        <a:pt x="275" y="23279"/>
                      </a:cubicBezTo>
                      <a:cubicBezTo>
                        <a:pt x="343" y="22134"/>
                        <a:pt x="595" y="21127"/>
                        <a:pt x="777" y="20050"/>
                      </a:cubicBezTo>
                      <a:cubicBezTo>
                        <a:pt x="938" y="18974"/>
                        <a:pt x="1212" y="17920"/>
                        <a:pt x="1463" y="16890"/>
                      </a:cubicBezTo>
                      <a:lnTo>
                        <a:pt x="1669" y="16111"/>
                      </a:lnTo>
                      <a:lnTo>
                        <a:pt x="1761" y="15722"/>
                      </a:lnTo>
                      <a:lnTo>
                        <a:pt x="1806" y="15516"/>
                      </a:lnTo>
                      <a:lnTo>
                        <a:pt x="1806" y="15424"/>
                      </a:lnTo>
                      <a:cubicBezTo>
                        <a:pt x="1806" y="15424"/>
                        <a:pt x="1852" y="15401"/>
                        <a:pt x="1852" y="15401"/>
                      </a:cubicBezTo>
                      <a:lnTo>
                        <a:pt x="1944" y="15150"/>
                      </a:lnTo>
                      <a:lnTo>
                        <a:pt x="1944" y="15103"/>
                      </a:lnTo>
                      <a:cubicBezTo>
                        <a:pt x="1944" y="15103"/>
                        <a:pt x="2447" y="13707"/>
                        <a:pt x="2447" y="13707"/>
                      </a:cubicBezTo>
                      <a:lnTo>
                        <a:pt x="3430" y="10912"/>
                      </a:lnTo>
                      <a:cubicBezTo>
                        <a:pt x="3682" y="9997"/>
                        <a:pt x="4254" y="8897"/>
                        <a:pt x="4734" y="7890"/>
                      </a:cubicBezTo>
                      <a:cubicBezTo>
                        <a:pt x="5259" y="6836"/>
                        <a:pt x="5649" y="5806"/>
                        <a:pt x="6312" y="4752"/>
                      </a:cubicBezTo>
                      <a:cubicBezTo>
                        <a:pt x="6883" y="3859"/>
                        <a:pt x="7112" y="3218"/>
                        <a:pt x="8210" y="1775"/>
                      </a:cubicBezTo>
                      <a:cubicBezTo>
                        <a:pt x="9696" y="-195"/>
                        <a:pt x="12509" y="-584"/>
                        <a:pt x="14453" y="904"/>
                      </a:cubicBezTo>
                      <a:cubicBezTo>
                        <a:pt x="15642" y="1798"/>
                        <a:pt x="16259" y="3172"/>
                        <a:pt x="16236" y="4569"/>
                      </a:cubicBezTo>
                      <a:lnTo>
                        <a:pt x="16236" y="5004"/>
                      </a:lnTo>
                      <a:cubicBezTo>
                        <a:pt x="16236" y="5004"/>
                        <a:pt x="16145" y="8943"/>
                        <a:pt x="16145" y="8943"/>
                      </a:cubicBezTo>
                      <a:lnTo>
                        <a:pt x="16145" y="10935"/>
                      </a:lnTo>
                      <a:cubicBezTo>
                        <a:pt x="16145" y="10935"/>
                        <a:pt x="16145" y="11920"/>
                        <a:pt x="16145" y="11920"/>
                      </a:cubicBezTo>
                      <a:lnTo>
                        <a:pt x="16145" y="12676"/>
                      </a:lnTo>
                      <a:cubicBezTo>
                        <a:pt x="16145" y="12676"/>
                        <a:pt x="16145" y="12355"/>
                        <a:pt x="16145" y="12516"/>
                      </a:cubicBezTo>
                      <a:lnTo>
                        <a:pt x="16145" y="12516"/>
                      </a:lnTo>
                      <a:cubicBezTo>
                        <a:pt x="16145" y="12516"/>
                        <a:pt x="16145" y="12516"/>
                        <a:pt x="16145" y="12516"/>
                      </a:cubicBezTo>
                      <a:lnTo>
                        <a:pt x="16145" y="12745"/>
                      </a:lnTo>
                      <a:lnTo>
                        <a:pt x="16259" y="16730"/>
                      </a:lnTo>
                      <a:lnTo>
                        <a:pt x="16259" y="17233"/>
                      </a:lnTo>
                      <a:cubicBezTo>
                        <a:pt x="16259" y="17233"/>
                        <a:pt x="16282" y="17485"/>
                        <a:pt x="16282" y="17485"/>
                      </a:cubicBezTo>
                      <a:lnTo>
                        <a:pt x="16282" y="17669"/>
                      </a:lnTo>
                      <a:cubicBezTo>
                        <a:pt x="16282" y="17669"/>
                        <a:pt x="16282" y="17714"/>
                        <a:pt x="16282" y="17714"/>
                      </a:cubicBezTo>
                      <a:cubicBezTo>
                        <a:pt x="16282" y="17600"/>
                        <a:pt x="16282" y="17920"/>
                        <a:pt x="16282" y="17485"/>
                      </a:cubicBezTo>
                      <a:lnTo>
                        <a:pt x="16282" y="17485"/>
                      </a:lnTo>
                      <a:cubicBezTo>
                        <a:pt x="16282" y="17485"/>
                        <a:pt x="16282" y="17554"/>
                        <a:pt x="16282" y="17554"/>
                      </a:cubicBezTo>
                      <a:lnTo>
                        <a:pt x="16350" y="18539"/>
                      </a:lnTo>
                      <a:lnTo>
                        <a:pt x="16511" y="20531"/>
                      </a:lnTo>
                      <a:lnTo>
                        <a:pt x="16671" y="22524"/>
                      </a:lnTo>
                      <a:lnTo>
                        <a:pt x="16671" y="23028"/>
                      </a:lnTo>
                      <a:cubicBezTo>
                        <a:pt x="16671" y="23028"/>
                        <a:pt x="16716" y="23279"/>
                        <a:pt x="16716" y="23279"/>
                      </a:cubicBezTo>
                      <a:lnTo>
                        <a:pt x="16716" y="23394"/>
                      </a:lnTo>
                      <a:cubicBezTo>
                        <a:pt x="16716" y="23394"/>
                        <a:pt x="16716" y="23463"/>
                        <a:pt x="16716" y="23463"/>
                      </a:cubicBezTo>
                      <a:cubicBezTo>
                        <a:pt x="16716" y="23279"/>
                        <a:pt x="16739" y="23852"/>
                        <a:pt x="16693" y="23073"/>
                      </a:cubicBezTo>
                      <a:lnTo>
                        <a:pt x="16693" y="23073"/>
                      </a:lnTo>
                      <a:cubicBezTo>
                        <a:pt x="16693" y="23073"/>
                        <a:pt x="16693" y="23073"/>
                        <a:pt x="16693" y="23073"/>
                      </a:cubicBezTo>
                      <a:lnTo>
                        <a:pt x="16693" y="23119"/>
                      </a:lnTo>
                      <a:cubicBezTo>
                        <a:pt x="16693" y="23119"/>
                        <a:pt x="16854" y="24104"/>
                        <a:pt x="16854" y="24104"/>
                      </a:cubicBezTo>
                      <a:lnTo>
                        <a:pt x="17448" y="28043"/>
                      </a:lnTo>
                      <a:lnTo>
                        <a:pt x="17585" y="29028"/>
                      </a:lnTo>
                      <a:lnTo>
                        <a:pt x="17631" y="29280"/>
                      </a:lnTo>
                      <a:lnTo>
                        <a:pt x="17631" y="29394"/>
                      </a:lnTo>
                      <a:cubicBezTo>
                        <a:pt x="17631" y="29394"/>
                        <a:pt x="17631" y="29417"/>
                        <a:pt x="17631" y="29417"/>
                      </a:cubicBezTo>
                      <a:lnTo>
                        <a:pt x="17631" y="29417"/>
                      </a:lnTo>
                      <a:cubicBezTo>
                        <a:pt x="17654" y="29692"/>
                        <a:pt x="17608" y="29073"/>
                        <a:pt x="17608" y="29142"/>
                      </a:cubicBezTo>
                      <a:lnTo>
                        <a:pt x="17608" y="29188"/>
                      </a:lnTo>
                      <a:cubicBezTo>
                        <a:pt x="17608" y="29188"/>
                        <a:pt x="17608" y="29234"/>
                        <a:pt x="17608" y="29234"/>
                      </a:cubicBezTo>
                      <a:lnTo>
                        <a:pt x="17723" y="29738"/>
                      </a:lnTo>
                      <a:lnTo>
                        <a:pt x="18134" y="31661"/>
                      </a:lnTo>
                      <a:lnTo>
                        <a:pt x="18226" y="32165"/>
                      </a:lnTo>
                      <a:lnTo>
                        <a:pt x="18226" y="32280"/>
                      </a:lnTo>
                      <a:cubicBezTo>
                        <a:pt x="18226" y="32280"/>
                        <a:pt x="18271" y="32348"/>
                        <a:pt x="18271" y="32348"/>
                      </a:cubicBezTo>
                      <a:lnTo>
                        <a:pt x="18271" y="32348"/>
                      </a:lnTo>
                      <a:cubicBezTo>
                        <a:pt x="18271" y="32463"/>
                        <a:pt x="18111" y="31455"/>
                        <a:pt x="18180" y="31890"/>
                      </a:cubicBezTo>
                      <a:lnTo>
                        <a:pt x="18180" y="31890"/>
                      </a:lnTo>
                      <a:cubicBezTo>
                        <a:pt x="18180" y="31890"/>
                        <a:pt x="18180" y="31936"/>
                        <a:pt x="18180" y="31936"/>
                      </a:cubicBezTo>
                      <a:lnTo>
                        <a:pt x="18249" y="32165"/>
                      </a:lnTo>
                      <a:lnTo>
                        <a:pt x="18523" y="33104"/>
                      </a:lnTo>
                      <a:cubicBezTo>
                        <a:pt x="18706" y="33768"/>
                        <a:pt x="18912" y="34410"/>
                        <a:pt x="19072" y="35028"/>
                      </a:cubicBezTo>
                      <a:lnTo>
                        <a:pt x="18843" y="34249"/>
                      </a:lnTo>
                      <a:lnTo>
                        <a:pt x="19872" y="37066"/>
                      </a:lnTo>
                      <a:lnTo>
                        <a:pt x="19644" y="36539"/>
                      </a:lnTo>
                      <a:lnTo>
                        <a:pt x="20101" y="37501"/>
                      </a:lnTo>
                      <a:lnTo>
                        <a:pt x="20330" y="37959"/>
                      </a:lnTo>
                      <a:lnTo>
                        <a:pt x="20558" y="38463"/>
                      </a:lnTo>
                      <a:lnTo>
                        <a:pt x="20993" y="39448"/>
                      </a:lnTo>
                      <a:lnTo>
                        <a:pt x="21198" y="39929"/>
                      </a:lnTo>
                      <a:lnTo>
                        <a:pt x="21496" y="40662"/>
                      </a:lnTo>
                      <a:lnTo>
                        <a:pt x="21907" y="41647"/>
                      </a:lnTo>
                      <a:lnTo>
                        <a:pt x="22113" y="42104"/>
                      </a:lnTo>
                      <a:cubicBezTo>
                        <a:pt x="22159" y="42265"/>
                        <a:pt x="22227" y="42425"/>
                        <a:pt x="22319" y="42700"/>
                      </a:cubicBezTo>
                      <a:cubicBezTo>
                        <a:pt x="22662" y="43685"/>
                        <a:pt x="22959" y="44692"/>
                        <a:pt x="23211" y="45677"/>
                      </a:cubicBezTo>
                      <a:lnTo>
                        <a:pt x="23096" y="45242"/>
                      </a:lnTo>
                      <a:lnTo>
                        <a:pt x="23508" y="47257"/>
                      </a:lnTo>
                      <a:cubicBezTo>
                        <a:pt x="23668" y="47899"/>
                        <a:pt x="23737" y="48655"/>
                        <a:pt x="23805" y="49410"/>
                      </a:cubicBezTo>
                      <a:lnTo>
                        <a:pt x="23920" y="50509"/>
                      </a:lnTo>
                      <a:cubicBezTo>
                        <a:pt x="23920" y="50670"/>
                        <a:pt x="23942" y="50922"/>
                        <a:pt x="23920" y="50990"/>
                      </a:cubicBezTo>
                      <a:lnTo>
                        <a:pt x="23920" y="51426"/>
                      </a:lnTo>
                      <a:cubicBezTo>
                        <a:pt x="23920" y="51426"/>
                        <a:pt x="23988" y="53120"/>
                        <a:pt x="23988" y="53120"/>
                      </a:cubicBezTo>
                      <a:lnTo>
                        <a:pt x="23988" y="53624"/>
                      </a:lnTo>
                      <a:cubicBezTo>
                        <a:pt x="23988" y="53624"/>
                        <a:pt x="23988" y="53624"/>
                        <a:pt x="23988" y="53624"/>
                      </a:cubicBezTo>
                      <a:lnTo>
                        <a:pt x="23783" y="55754"/>
                      </a:lnTo>
                      <a:lnTo>
                        <a:pt x="23783" y="55937"/>
                      </a:lnTo>
                      <a:cubicBezTo>
                        <a:pt x="23783" y="55937"/>
                        <a:pt x="23783" y="55983"/>
                        <a:pt x="23783" y="55983"/>
                      </a:cubicBezTo>
                      <a:lnTo>
                        <a:pt x="23783" y="56074"/>
                      </a:lnTo>
                      <a:cubicBezTo>
                        <a:pt x="23783" y="56074"/>
                        <a:pt x="23760" y="56189"/>
                        <a:pt x="23760" y="56189"/>
                      </a:cubicBezTo>
                      <a:lnTo>
                        <a:pt x="23760" y="56464"/>
                      </a:lnTo>
                      <a:cubicBezTo>
                        <a:pt x="23760" y="56464"/>
                        <a:pt x="23645" y="56991"/>
                        <a:pt x="23645" y="56991"/>
                      </a:cubicBezTo>
                      <a:lnTo>
                        <a:pt x="23485" y="58044"/>
                      </a:lnTo>
                      <a:lnTo>
                        <a:pt x="22913" y="60884"/>
                      </a:lnTo>
                      <a:lnTo>
                        <a:pt x="22250" y="62922"/>
                      </a:lnTo>
                      <a:cubicBezTo>
                        <a:pt x="21999" y="63632"/>
                        <a:pt x="21884" y="64227"/>
                        <a:pt x="21541" y="65006"/>
                      </a:cubicBezTo>
                      <a:lnTo>
                        <a:pt x="20558" y="67273"/>
                      </a:lnTo>
                      <a:lnTo>
                        <a:pt x="20055" y="68418"/>
                      </a:lnTo>
                      <a:lnTo>
                        <a:pt x="19941" y="68716"/>
                      </a:lnTo>
                      <a:lnTo>
                        <a:pt x="19872" y="68831"/>
                      </a:lnTo>
                      <a:lnTo>
                        <a:pt x="19735" y="69060"/>
                      </a:lnTo>
                      <a:lnTo>
                        <a:pt x="19483" y="69518"/>
                      </a:lnTo>
                      <a:lnTo>
                        <a:pt x="18409" y="71396"/>
                      </a:lnTo>
                      <a:cubicBezTo>
                        <a:pt x="18066" y="72014"/>
                        <a:pt x="17540" y="72701"/>
                        <a:pt x="17128" y="73365"/>
                      </a:cubicBezTo>
                      <a:lnTo>
                        <a:pt x="16442" y="74350"/>
                      </a:lnTo>
                      <a:lnTo>
                        <a:pt x="16282" y="74579"/>
                      </a:lnTo>
                      <a:lnTo>
                        <a:pt x="16236" y="74648"/>
                      </a:lnTo>
                      <a:lnTo>
                        <a:pt x="16122" y="74831"/>
                      </a:lnTo>
                      <a:lnTo>
                        <a:pt x="16122" y="74831"/>
                      </a:lnTo>
                      <a:cubicBezTo>
                        <a:pt x="16122" y="74831"/>
                        <a:pt x="16030" y="74945"/>
                        <a:pt x="16030" y="74945"/>
                      </a:cubicBezTo>
                      <a:lnTo>
                        <a:pt x="15687" y="75358"/>
                      </a:lnTo>
                      <a:cubicBezTo>
                        <a:pt x="14772" y="76411"/>
                        <a:pt x="13812" y="77488"/>
                        <a:pt x="12829" y="78564"/>
                      </a:cubicBezTo>
                      <a:cubicBezTo>
                        <a:pt x="12394" y="79091"/>
                        <a:pt x="11731" y="79640"/>
                        <a:pt x="11160" y="80144"/>
                      </a:cubicBezTo>
                      <a:lnTo>
                        <a:pt x="9422" y="81656"/>
                      </a:lnTo>
                      <a:cubicBezTo>
                        <a:pt x="8850" y="82160"/>
                        <a:pt x="8232" y="82549"/>
                        <a:pt x="7638" y="82961"/>
                      </a:cubicBezTo>
                      <a:lnTo>
                        <a:pt x="6746" y="83557"/>
                      </a:lnTo>
                      <a:cubicBezTo>
                        <a:pt x="6312" y="83900"/>
                        <a:pt x="6083" y="83946"/>
                        <a:pt x="5740" y="84152"/>
                      </a:cubicBezTo>
                      <a:lnTo>
                        <a:pt x="5671" y="84198"/>
                      </a:lnTo>
                      <a:cubicBezTo>
                        <a:pt x="5397" y="84358"/>
                        <a:pt x="5054" y="84266"/>
                        <a:pt x="4894" y="84014"/>
                      </a:cubicBezTo>
                      <a:cubicBezTo>
                        <a:pt x="4802" y="83877"/>
                        <a:pt x="4802" y="83717"/>
                        <a:pt x="4825" y="83579"/>
                      </a:cubicBezTo>
                      <a:close/>
                      <a:moveTo>
                        <a:pt x="4962" y="83396"/>
                      </a:moveTo>
                      <a:cubicBezTo>
                        <a:pt x="5145" y="83121"/>
                        <a:pt x="5465" y="82732"/>
                        <a:pt x="5511" y="82549"/>
                      </a:cubicBezTo>
                      <a:lnTo>
                        <a:pt x="6060" y="81610"/>
                      </a:lnTo>
                      <a:cubicBezTo>
                        <a:pt x="6403" y="80969"/>
                        <a:pt x="6860" y="80396"/>
                        <a:pt x="7135" y="79778"/>
                      </a:cubicBezTo>
                      <a:lnTo>
                        <a:pt x="8050" y="77991"/>
                      </a:lnTo>
                      <a:cubicBezTo>
                        <a:pt x="8347" y="77373"/>
                        <a:pt x="8713" y="76892"/>
                        <a:pt x="8964" y="76182"/>
                      </a:cubicBezTo>
                      <a:cubicBezTo>
                        <a:pt x="9513" y="74854"/>
                        <a:pt x="10085" y="73548"/>
                        <a:pt x="10679" y="72220"/>
                      </a:cubicBezTo>
                      <a:lnTo>
                        <a:pt x="10908" y="71762"/>
                      </a:lnTo>
                      <a:lnTo>
                        <a:pt x="10976" y="71625"/>
                      </a:lnTo>
                      <a:lnTo>
                        <a:pt x="10976" y="71625"/>
                      </a:lnTo>
                      <a:cubicBezTo>
                        <a:pt x="10976" y="71625"/>
                        <a:pt x="10794" y="71900"/>
                        <a:pt x="10885" y="71762"/>
                      </a:cubicBezTo>
                      <a:lnTo>
                        <a:pt x="10885" y="71762"/>
                      </a:lnTo>
                      <a:lnTo>
                        <a:pt x="10885" y="71716"/>
                      </a:lnTo>
                      <a:cubicBezTo>
                        <a:pt x="10885" y="71716"/>
                        <a:pt x="10908" y="71648"/>
                        <a:pt x="10908" y="71648"/>
                      </a:cubicBezTo>
                      <a:lnTo>
                        <a:pt x="10976" y="71442"/>
                      </a:lnTo>
                      <a:lnTo>
                        <a:pt x="11274" y="70526"/>
                      </a:lnTo>
                      <a:lnTo>
                        <a:pt x="11868" y="68693"/>
                      </a:lnTo>
                      <a:lnTo>
                        <a:pt x="12463" y="66609"/>
                      </a:lnTo>
                      <a:lnTo>
                        <a:pt x="12600" y="66105"/>
                      </a:lnTo>
                      <a:lnTo>
                        <a:pt x="12669" y="65853"/>
                      </a:lnTo>
                      <a:lnTo>
                        <a:pt x="12669" y="65739"/>
                      </a:lnTo>
                      <a:cubicBezTo>
                        <a:pt x="12669" y="65739"/>
                        <a:pt x="12692" y="65716"/>
                        <a:pt x="12692" y="65716"/>
                      </a:cubicBezTo>
                      <a:lnTo>
                        <a:pt x="12692" y="65716"/>
                      </a:lnTo>
                      <a:cubicBezTo>
                        <a:pt x="12692" y="65716"/>
                        <a:pt x="12554" y="66037"/>
                        <a:pt x="12623" y="65877"/>
                      </a:cubicBezTo>
                      <a:lnTo>
                        <a:pt x="12623" y="65877"/>
                      </a:lnTo>
                      <a:cubicBezTo>
                        <a:pt x="12623" y="65877"/>
                        <a:pt x="12623" y="65808"/>
                        <a:pt x="12623" y="65808"/>
                      </a:cubicBezTo>
                      <a:lnTo>
                        <a:pt x="12783" y="64892"/>
                      </a:lnTo>
                      <a:lnTo>
                        <a:pt x="13103" y="63151"/>
                      </a:lnTo>
                      <a:cubicBezTo>
                        <a:pt x="13218" y="62579"/>
                        <a:pt x="13286" y="61777"/>
                        <a:pt x="13355" y="61090"/>
                      </a:cubicBezTo>
                      <a:lnTo>
                        <a:pt x="13606" y="58960"/>
                      </a:lnTo>
                      <a:lnTo>
                        <a:pt x="13606" y="58891"/>
                      </a:lnTo>
                      <a:cubicBezTo>
                        <a:pt x="13515" y="59418"/>
                        <a:pt x="13606" y="59029"/>
                        <a:pt x="13561" y="59143"/>
                      </a:cubicBezTo>
                      <a:lnTo>
                        <a:pt x="13561" y="59143"/>
                      </a:lnTo>
                      <a:lnTo>
                        <a:pt x="13561" y="58800"/>
                      </a:lnTo>
                      <a:cubicBezTo>
                        <a:pt x="13561" y="58800"/>
                        <a:pt x="13584" y="58388"/>
                        <a:pt x="13584" y="58388"/>
                      </a:cubicBezTo>
                      <a:lnTo>
                        <a:pt x="13629" y="57586"/>
                      </a:lnTo>
                      <a:lnTo>
                        <a:pt x="13629" y="56533"/>
                      </a:lnTo>
                      <a:cubicBezTo>
                        <a:pt x="13629" y="56533"/>
                        <a:pt x="13584" y="56006"/>
                        <a:pt x="13584" y="56006"/>
                      </a:cubicBezTo>
                      <a:lnTo>
                        <a:pt x="13584" y="55731"/>
                      </a:lnTo>
                      <a:cubicBezTo>
                        <a:pt x="13584" y="55731"/>
                        <a:pt x="13584" y="55617"/>
                        <a:pt x="13584" y="55617"/>
                      </a:cubicBezTo>
                      <a:lnTo>
                        <a:pt x="13584" y="55525"/>
                      </a:lnTo>
                      <a:lnTo>
                        <a:pt x="13584" y="55525"/>
                      </a:lnTo>
                      <a:cubicBezTo>
                        <a:pt x="13584" y="55525"/>
                        <a:pt x="13584" y="55777"/>
                        <a:pt x="13584" y="55662"/>
                      </a:cubicBezTo>
                      <a:lnTo>
                        <a:pt x="13584" y="55662"/>
                      </a:lnTo>
                      <a:lnTo>
                        <a:pt x="13584" y="55617"/>
                      </a:lnTo>
                      <a:lnTo>
                        <a:pt x="13492" y="53487"/>
                      </a:lnTo>
                      <a:lnTo>
                        <a:pt x="13492" y="54013"/>
                      </a:lnTo>
                      <a:cubicBezTo>
                        <a:pt x="13492" y="54013"/>
                        <a:pt x="13218" y="52342"/>
                        <a:pt x="13218" y="52342"/>
                      </a:cubicBezTo>
                      <a:lnTo>
                        <a:pt x="13149" y="51929"/>
                      </a:lnTo>
                      <a:cubicBezTo>
                        <a:pt x="13126" y="51700"/>
                        <a:pt x="13103" y="51700"/>
                        <a:pt x="13080" y="51563"/>
                      </a:cubicBezTo>
                      <a:lnTo>
                        <a:pt x="12943" y="50990"/>
                      </a:lnTo>
                      <a:cubicBezTo>
                        <a:pt x="12852" y="50624"/>
                        <a:pt x="12806" y="50257"/>
                        <a:pt x="12646" y="49845"/>
                      </a:cubicBezTo>
                      <a:lnTo>
                        <a:pt x="12234" y="48563"/>
                      </a:lnTo>
                      <a:lnTo>
                        <a:pt x="12120" y="48128"/>
                      </a:lnTo>
                      <a:cubicBezTo>
                        <a:pt x="11937" y="47784"/>
                        <a:pt x="11777" y="47486"/>
                        <a:pt x="11662" y="47120"/>
                      </a:cubicBezTo>
                      <a:cubicBezTo>
                        <a:pt x="11662" y="47051"/>
                        <a:pt x="11594" y="46937"/>
                        <a:pt x="11503" y="46731"/>
                      </a:cubicBezTo>
                      <a:lnTo>
                        <a:pt x="11274" y="46273"/>
                      </a:lnTo>
                      <a:lnTo>
                        <a:pt x="10817" y="45334"/>
                      </a:lnTo>
                      <a:lnTo>
                        <a:pt x="10702" y="45082"/>
                      </a:lnTo>
                      <a:lnTo>
                        <a:pt x="10633" y="44990"/>
                      </a:lnTo>
                      <a:lnTo>
                        <a:pt x="10588" y="44921"/>
                      </a:lnTo>
                      <a:lnTo>
                        <a:pt x="10588" y="44921"/>
                      </a:lnTo>
                      <a:cubicBezTo>
                        <a:pt x="10588" y="44921"/>
                        <a:pt x="10496" y="44692"/>
                        <a:pt x="10702" y="45128"/>
                      </a:cubicBezTo>
                      <a:lnTo>
                        <a:pt x="10702" y="45128"/>
                      </a:lnTo>
                      <a:lnTo>
                        <a:pt x="10702" y="45082"/>
                      </a:lnTo>
                      <a:cubicBezTo>
                        <a:pt x="10702" y="45082"/>
                        <a:pt x="10451" y="44624"/>
                        <a:pt x="10451" y="44624"/>
                      </a:cubicBezTo>
                      <a:lnTo>
                        <a:pt x="9970" y="43685"/>
                      </a:lnTo>
                      <a:lnTo>
                        <a:pt x="9513" y="42792"/>
                      </a:lnTo>
                      <a:lnTo>
                        <a:pt x="9033" y="41853"/>
                      </a:lnTo>
                      <a:cubicBezTo>
                        <a:pt x="8964" y="41715"/>
                        <a:pt x="8896" y="41555"/>
                        <a:pt x="8850" y="41417"/>
                      </a:cubicBezTo>
                      <a:lnTo>
                        <a:pt x="8850" y="41326"/>
                      </a:lnTo>
                      <a:cubicBezTo>
                        <a:pt x="8850" y="41326"/>
                        <a:pt x="7752" y="38509"/>
                        <a:pt x="7752" y="38509"/>
                      </a:cubicBezTo>
                      <a:lnTo>
                        <a:pt x="7684" y="38303"/>
                      </a:lnTo>
                      <a:lnTo>
                        <a:pt x="7523" y="37753"/>
                      </a:lnTo>
                      <a:cubicBezTo>
                        <a:pt x="7341" y="37089"/>
                        <a:pt x="7180" y="36448"/>
                        <a:pt x="7043" y="35784"/>
                      </a:cubicBezTo>
                      <a:lnTo>
                        <a:pt x="6792" y="34822"/>
                      </a:lnTo>
                      <a:lnTo>
                        <a:pt x="6746" y="34616"/>
                      </a:lnTo>
                      <a:lnTo>
                        <a:pt x="6609" y="33860"/>
                      </a:lnTo>
                      <a:lnTo>
                        <a:pt x="6540" y="33379"/>
                      </a:lnTo>
                      <a:lnTo>
                        <a:pt x="6220" y="31387"/>
                      </a:lnTo>
                      <a:lnTo>
                        <a:pt x="6151" y="30906"/>
                      </a:lnTo>
                      <a:lnTo>
                        <a:pt x="6106" y="30516"/>
                      </a:lnTo>
                      <a:lnTo>
                        <a:pt x="6106" y="30379"/>
                      </a:lnTo>
                      <a:cubicBezTo>
                        <a:pt x="6106" y="30379"/>
                        <a:pt x="6083" y="30127"/>
                        <a:pt x="6083" y="30127"/>
                      </a:cubicBezTo>
                      <a:lnTo>
                        <a:pt x="6037" y="29120"/>
                      </a:lnTo>
                      <a:lnTo>
                        <a:pt x="5831" y="25134"/>
                      </a:lnTo>
                      <a:lnTo>
                        <a:pt x="5831" y="24150"/>
                      </a:lnTo>
                      <a:cubicBezTo>
                        <a:pt x="5831" y="24150"/>
                        <a:pt x="5786" y="23691"/>
                        <a:pt x="5786" y="23691"/>
                      </a:cubicBezTo>
                      <a:lnTo>
                        <a:pt x="5786" y="23508"/>
                      </a:lnTo>
                      <a:cubicBezTo>
                        <a:pt x="5786" y="23508"/>
                        <a:pt x="5786" y="23279"/>
                        <a:pt x="5786" y="23279"/>
                      </a:cubicBezTo>
                      <a:lnTo>
                        <a:pt x="5786" y="22776"/>
                      </a:lnTo>
                      <a:cubicBezTo>
                        <a:pt x="5786" y="22776"/>
                        <a:pt x="5877" y="20760"/>
                        <a:pt x="5877" y="20760"/>
                      </a:cubicBezTo>
                      <a:lnTo>
                        <a:pt x="5945" y="18791"/>
                      </a:lnTo>
                      <a:lnTo>
                        <a:pt x="5992" y="17783"/>
                      </a:lnTo>
                      <a:lnTo>
                        <a:pt x="5992" y="17439"/>
                      </a:lnTo>
                      <a:cubicBezTo>
                        <a:pt x="5992" y="17439"/>
                        <a:pt x="5992" y="17302"/>
                        <a:pt x="5992" y="17302"/>
                      </a:cubicBezTo>
                      <a:lnTo>
                        <a:pt x="5992" y="17073"/>
                      </a:lnTo>
                      <a:cubicBezTo>
                        <a:pt x="5992" y="17073"/>
                        <a:pt x="6037" y="16569"/>
                        <a:pt x="6037" y="16569"/>
                      </a:cubicBezTo>
                      <a:lnTo>
                        <a:pt x="6357" y="12585"/>
                      </a:lnTo>
                      <a:lnTo>
                        <a:pt x="6723" y="8462"/>
                      </a:lnTo>
                      <a:lnTo>
                        <a:pt x="7135" y="4454"/>
                      </a:lnTo>
                      <a:lnTo>
                        <a:pt x="15139" y="7683"/>
                      </a:lnTo>
                      <a:cubicBezTo>
                        <a:pt x="14978" y="7752"/>
                        <a:pt x="14224" y="8874"/>
                        <a:pt x="13721" y="9630"/>
                      </a:cubicBezTo>
                      <a:cubicBezTo>
                        <a:pt x="13263" y="10203"/>
                        <a:pt x="12897" y="11004"/>
                        <a:pt x="12463" y="11714"/>
                      </a:cubicBezTo>
                      <a:cubicBezTo>
                        <a:pt x="12051" y="12424"/>
                        <a:pt x="11594" y="13020"/>
                        <a:pt x="11205" y="14027"/>
                      </a:cubicBezTo>
                      <a:lnTo>
                        <a:pt x="10039" y="16752"/>
                      </a:lnTo>
                      <a:lnTo>
                        <a:pt x="9444" y="18126"/>
                      </a:lnTo>
                      <a:lnTo>
                        <a:pt x="9101" y="19180"/>
                      </a:lnTo>
                      <a:cubicBezTo>
                        <a:pt x="8804" y="20050"/>
                        <a:pt x="8507" y="20921"/>
                        <a:pt x="8324" y="21814"/>
                      </a:cubicBezTo>
                      <a:cubicBezTo>
                        <a:pt x="8118" y="22684"/>
                        <a:pt x="7821" y="23600"/>
                        <a:pt x="7707" y="24425"/>
                      </a:cubicBezTo>
                      <a:lnTo>
                        <a:pt x="7226" y="26990"/>
                      </a:lnTo>
                      <a:lnTo>
                        <a:pt x="6975" y="29944"/>
                      </a:lnTo>
                      <a:lnTo>
                        <a:pt x="6906" y="30699"/>
                      </a:lnTo>
                      <a:lnTo>
                        <a:pt x="6906" y="30746"/>
                      </a:lnTo>
                      <a:lnTo>
                        <a:pt x="6906" y="30746"/>
                      </a:lnTo>
                      <a:cubicBezTo>
                        <a:pt x="6906" y="30746"/>
                        <a:pt x="6906" y="30906"/>
                        <a:pt x="6906" y="30631"/>
                      </a:cubicBezTo>
                      <a:lnTo>
                        <a:pt x="6906" y="30631"/>
                      </a:lnTo>
                      <a:lnTo>
                        <a:pt x="6906" y="31203"/>
                      </a:lnTo>
                      <a:cubicBezTo>
                        <a:pt x="6906" y="31203"/>
                        <a:pt x="6906" y="32463"/>
                        <a:pt x="6906" y="32463"/>
                      </a:cubicBezTo>
                      <a:cubicBezTo>
                        <a:pt x="6906" y="33333"/>
                        <a:pt x="6860" y="34158"/>
                        <a:pt x="7043" y="35188"/>
                      </a:cubicBezTo>
                      <a:lnTo>
                        <a:pt x="7409" y="38143"/>
                      </a:lnTo>
                      <a:lnTo>
                        <a:pt x="7409" y="38303"/>
                      </a:lnTo>
                      <a:cubicBezTo>
                        <a:pt x="7409" y="38303"/>
                        <a:pt x="7432" y="38326"/>
                        <a:pt x="7432" y="38326"/>
                      </a:cubicBezTo>
                      <a:lnTo>
                        <a:pt x="7432" y="38326"/>
                      </a:lnTo>
                      <a:cubicBezTo>
                        <a:pt x="7546" y="38784"/>
                        <a:pt x="7295" y="37753"/>
                        <a:pt x="7318" y="37868"/>
                      </a:cubicBezTo>
                      <a:lnTo>
                        <a:pt x="7318" y="37913"/>
                      </a:lnTo>
                      <a:cubicBezTo>
                        <a:pt x="7318" y="37913"/>
                        <a:pt x="7364" y="38005"/>
                        <a:pt x="7364" y="38005"/>
                      </a:cubicBezTo>
                      <a:lnTo>
                        <a:pt x="7455" y="38349"/>
                      </a:lnTo>
                      <a:lnTo>
                        <a:pt x="7661" y="39059"/>
                      </a:lnTo>
                      <a:lnTo>
                        <a:pt x="8050" y="40501"/>
                      </a:lnTo>
                      <a:lnTo>
                        <a:pt x="8461" y="41944"/>
                      </a:lnTo>
                      <a:lnTo>
                        <a:pt x="8553" y="42311"/>
                      </a:lnTo>
                      <a:lnTo>
                        <a:pt x="8553" y="42379"/>
                      </a:lnTo>
                      <a:cubicBezTo>
                        <a:pt x="8553" y="42379"/>
                        <a:pt x="8370" y="41899"/>
                        <a:pt x="8461" y="42104"/>
                      </a:cubicBezTo>
                      <a:lnTo>
                        <a:pt x="8461" y="42104"/>
                      </a:lnTo>
                      <a:cubicBezTo>
                        <a:pt x="8461" y="42104"/>
                        <a:pt x="8461" y="42150"/>
                        <a:pt x="8461" y="42150"/>
                      </a:cubicBezTo>
                      <a:lnTo>
                        <a:pt x="8461" y="42265"/>
                      </a:lnTo>
                      <a:cubicBezTo>
                        <a:pt x="8461" y="42265"/>
                        <a:pt x="8575" y="42425"/>
                        <a:pt x="8575" y="42425"/>
                      </a:cubicBezTo>
                      <a:lnTo>
                        <a:pt x="8850" y="43089"/>
                      </a:lnTo>
                      <a:lnTo>
                        <a:pt x="9993" y="45975"/>
                      </a:lnTo>
                      <a:cubicBezTo>
                        <a:pt x="10131" y="46525"/>
                        <a:pt x="10839" y="47601"/>
                        <a:pt x="11114" y="49227"/>
                      </a:cubicBezTo>
                      <a:lnTo>
                        <a:pt x="11045" y="48952"/>
                      </a:lnTo>
                      <a:lnTo>
                        <a:pt x="11342" y="50097"/>
                      </a:lnTo>
                      <a:lnTo>
                        <a:pt x="11411" y="50395"/>
                      </a:lnTo>
                      <a:lnTo>
                        <a:pt x="11411" y="50441"/>
                      </a:lnTo>
                      <a:cubicBezTo>
                        <a:pt x="11388" y="50303"/>
                        <a:pt x="11434" y="50441"/>
                        <a:pt x="11434" y="50441"/>
                      </a:cubicBezTo>
                      <a:lnTo>
                        <a:pt x="11480" y="50670"/>
                      </a:lnTo>
                      <a:lnTo>
                        <a:pt x="11640" y="51494"/>
                      </a:lnTo>
                      <a:lnTo>
                        <a:pt x="11937" y="53830"/>
                      </a:lnTo>
                      <a:lnTo>
                        <a:pt x="11937" y="54059"/>
                      </a:lnTo>
                      <a:cubicBezTo>
                        <a:pt x="11983" y="54632"/>
                        <a:pt x="12006" y="55365"/>
                        <a:pt x="12006" y="55869"/>
                      </a:cubicBezTo>
                      <a:cubicBezTo>
                        <a:pt x="12006" y="56578"/>
                        <a:pt x="12051" y="57357"/>
                        <a:pt x="12006" y="57952"/>
                      </a:cubicBezTo>
                      <a:lnTo>
                        <a:pt x="11960" y="58891"/>
                      </a:lnTo>
                      <a:cubicBezTo>
                        <a:pt x="11937" y="59326"/>
                        <a:pt x="11868" y="59601"/>
                        <a:pt x="11846" y="59922"/>
                      </a:cubicBezTo>
                      <a:lnTo>
                        <a:pt x="11594" y="61869"/>
                      </a:lnTo>
                      <a:lnTo>
                        <a:pt x="11068" y="65739"/>
                      </a:lnTo>
                      <a:lnTo>
                        <a:pt x="10245" y="69380"/>
                      </a:lnTo>
                      <a:lnTo>
                        <a:pt x="9810" y="71235"/>
                      </a:lnTo>
                      <a:cubicBezTo>
                        <a:pt x="9627" y="71968"/>
                        <a:pt x="9467" y="72472"/>
                        <a:pt x="9284" y="73091"/>
                      </a:cubicBezTo>
                      <a:lnTo>
                        <a:pt x="8232" y="76755"/>
                      </a:lnTo>
                      <a:cubicBezTo>
                        <a:pt x="7478" y="79136"/>
                        <a:pt x="6700" y="81495"/>
                        <a:pt x="5900" y="83900"/>
                      </a:cubicBezTo>
                      <a:lnTo>
                        <a:pt x="4962" y="8330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1" name="Graphic 3">
                <a:extLst>
                  <a:ext uri="{FF2B5EF4-FFF2-40B4-BE49-F238E27FC236}">
                    <a16:creationId xmlns:a16="http://schemas.microsoft.com/office/drawing/2014/main" id="{D9565693-0711-0630-C28A-7A54DB828C7D}"/>
                  </a:ext>
                </a:extLst>
              </p:cNvPr>
              <p:cNvGrpSpPr/>
              <p:nvPr/>
            </p:nvGrpSpPr>
            <p:grpSpPr>
              <a:xfrm>
                <a:off x="5251780" y="3727329"/>
                <a:ext cx="87076" cy="190190"/>
                <a:chOff x="4351517" y="3727329"/>
                <a:chExt cx="87076" cy="190190"/>
              </a:xfrm>
              <a:solidFill>
                <a:srgbClr val="EDA69A"/>
              </a:solidFill>
            </p:grpSpPr>
            <p:sp>
              <p:nvSpPr>
                <p:cNvPr id="1898" name="Freeform: Shape 2063">
                  <a:extLst>
                    <a:ext uri="{FF2B5EF4-FFF2-40B4-BE49-F238E27FC236}">
                      <a16:creationId xmlns:a16="http://schemas.microsoft.com/office/drawing/2014/main" id="{B271AE60-D6FC-F633-1B7B-4C4F24AC4F42}"/>
                    </a:ext>
                  </a:extLst>
                </p:cNvPr>
                <p:cNvSpPr/>
                <p:nvPr/>
              </p:nvSpPr>
              <p:spPr>
                <a:xfrm>
                  <a:off x="4355085"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9" name="Freeform: Shape 2064">
                  <a:extLst>
                    <a:ext uri="{FF2B5EF4-FFF2-40B4-BE49-F238E27FC236}">
                      <a16:creationId xmlns:a16="http://schemas.microsoft.com/office/drawing/2014/main" id="{FC32D025-9330-0573-194E-D89E09FA6903}"/>
                    </a:ext>
                  </a:extLst>
                </p:cNvPr>
                <p:cNvSpPr/>
                <p:nvPr/>
              </p:nvSpPr>
              <p:spPr>
                <a:xfrm>
                  <a:off x="4351517" y="3727329"/>
                  <a:ext cx="87076" cy="190190"/>
                </a:xfrm>
                <a:custGeom>
                  <a:avLst/>
                  <a:gdLst>
                    <a:gd name="connsiteX0" fmla="*/ 19712 w 87076"/>
                    <a:gd name="connsiteY0" fmla="*/ 761 h 190190"/>
                    <a:gd name="connsiteX1" fmla="*/ 17951 w 87076"/>
                    <a:gd name="connsiteY1" fmla="*/ 6029 h 190190"/>
                    <a:gd name="connsiteX2" fmla="*/ 17059 w 87076"/>
                    <a:gd name="connsiteY2" fmla="*/ 8685 h 190190"/>
                    <a:gd name="connsiteX3" fmla="*/ 16830 w 87076"/>
                    <a:gd name="connsiteY3" fmla="*/ 9327 h 190190"/>
                    <a:gd name="connsiteX4" fmla="*/ 16670 w 87076"/>
                    <a:gd name="connsiteY4" fmla="*/ 9968 h 190190"/>
                    <a:gd name="connsiteX5" fmla="*/ 16327 w 87076"/>
                    <a:gd name="connsiteY5" fmla="*/ 11273 h 190190"/>
                    <a:gd name="connsiteX6" fmla="*/ 14933 w 87076"/>
                    <a:gd name="connsiteY6" fmla="*/ 16678 h 190190"/>
                    <a:gd name="connsiteX7" fmla="*/ 14246 w 87076"/>
                    <a:gd name="connsiteY7" fmla="*/ 19380 h 190190"/>
                    <a:gd name="connsiteX8" fmla="*/ 13766 w 87076"/>
                    <a:gd name="connsiteY8" fmla="*/ 22014 h 190190"/>
                    <a:gd name="connsiteX9" fmla="*/ 13263 w 87076"/>
                    <a:gd name="connsiteY9" fmla="*/ 24762 h 190190"/>
                    <a:gd name="connsiteX10" fmla="*/ 12852 w 87076"/>
                    <a:gd name="connsiteY10" fmla="*/ 27465 h 190190"/>
                    <a:gd name="connsiteX11" fmla="*/ 12486 w 87076"/>
                    <a:gd name="connsiteY11" fmla="*/ 30213 h 190190"/>
                    <a:gd name="connsiteX12" fmla="*/ 12166 w 87076"/>
                    <a:gd name="connsiteY12" fmla="*/ 32915 h 190190"/>
                    <a:gd name="connsiteX13" fmla="*/ 12005 w 87076"/>
                    <a:gd name="connsiteY13" fmla="*/ 35686 h 190190"/>
                    <a:gd name="connsiteX14" fmla="*/ 12005 w 87076"/>
                    <a:gd name="connsiteY14" fmla="*/ 36030 h 190190"/>
                    <a:gd name="connsiteX15" fmla="*/ 11982 w 87076"/>
                    <a:gd name="connsiteY15" fmla="*/ 36190 h 190190"/>
                    <a:gd name="connsiteX16" fmla="*/ 11982 w 87076"/>
                    <a:gd name="connsiteY16" fmla="*/ 36282 h 190190"/>
                    <a:gd name="connsiteX17" fmla="*/ 11982 w 87076"/>
                    <a:gd name="connsiteY17" fmla="*/ 36145 h 190190"/>
                    <a:gd name="connsiteX18" fmla="*/ 11982 w 87076"/>
                    <a:gd name="connsiteY18" fmla="*/ 36145 h 190190"/>
                    <a:gd name="connsiteX19" fmla="*/ 11982 w 87076"/>
                    <a:gd name="connsiteY19" fmla="*/ 36923 h 190190"/>
                    <a:gd name="connsiteX20" fmla="*/ 11960 w 87076"/>
                    <a:gd name="connsiteY20" fmla="*/ 38297 h 190190"/>
                    <a:gd name="connsiteX21" fmla="*/ 11960 w 87076"/>
                    <a:gd name="connsiteY21" fmla="*/ 41068 h 190190"/>
                    <a:gd name="connsiteX22" fmla="*/ 12005 w 87076"/>
                    <a:gd name="connsiteY22" fmla="*/ 43862 h 190190"/>
                    <a:gd name="connsiteX23" fmla="*/ 12005 w 87076"/>
                    <a:gd name="connsiteY23" fmla="*/ 43725 h 190190"/>
                    <a:gd name="connsiteX24" fmla="*/ 12280 w 87076"/>
                    <a:gd name="connsiteY24" fmla="*/ 46359 h 190190"/>
                    <a:gd name="connsiteX25" fmla="*/ 12417 w 87076"/>
                    <a:gd name="connsiteY25" fmla="*/ 47687 h 190190"/>
                    <a:gd name="connsiteX26" fmla="*/ 12623 w 87076"/>
                    <a:gd name="connsiteY26" fmla="*/ 48878 h 190190"/>
                    <a:gd name="connsiteX27" fmla="*/ 13080 w 87076"/>
                    <a:gd name="connsiteY27" fmla="*/ 51489 h 190190"/>
                    <a:gd name="connsiteX28" fmla="*/ 13698 w 87076"/>
                    <a:gd name="connsiteY28" fmla="*/ 53939 h 190190"/>
                    <a:gd name="connsiteX29" fmla="*/ 13995 w 87076"/>
                    <a:gd name="connsiteY29" fmla="*/ 55153 h 190190"/>
                    <a:gd name="connsiteX30" fmla="*/ 14384 w 87076"/>
                    <a:gd name="connsiteY30" fmla="*/ 56367 h 190190"/>
                    <a:gd name="connsiteX31" fmla="*/ 15230 w 87076"/>
                    <a:gd name="connsiteY31" fmla="*/ 58771 h 190190"/>
                    <a:gd name="connsiteX32" fmla="*/ 16236 w 87076"/>
                    <a:gd name="connsiteY32" fmla="*/ 61084 h 190190"/>
                    <a:gd name="connsiteX33" fmla="*/ 17334 w 87076"/>
                    <a:gd name="connsiteY33" fmla="*/ 63489 h 190190"/>
                    <a:gd name="connsiteX34" fmla="*/ 16350 w 87076"/>
                    <a:gd name="connsiteY34" fmla="*/ 66168 h 190190"/>
                    <a:gd name="connsiteX35" fmla="*/ 13766 w 87076"/>
                    <a:gd name="connsiteY35" fmla="*/ 65298 h 190190"/>
                    <a:gd name="connsiteX36" fmla="*/ 13720 w 87076"/>
                    <a:gd name="connsiteY36" fmla="*/ 65207 h 190190"/>
                    <a:gd name="connsiteX37" fmla="*/ 13652 w 87076"/>
                    <a:gd name="connsiteY37" fmla="*/ 65092 h 190190"/>
                    <a:gd name="connsiteX38" fmla="*/ 13652 w 87076"/>
                    <a:gd name="connsiteY38" fmla="*/ 65092 h 190190"/>
                    <a:gd name="connsiteX39" fmla="*/ 13583 w 87076"/>
                    <a:gd name="connsiteY39" fmla="*/ 64909 h 190190"/>
                    <a:gd name="connsiteX40" fmla="*/ 13583 w 87076"/>
                    <a:gd name="connsiteY40" fmla="*/ 64863 h 190190"/>
                    <a:gd name="connsiteX41" fmla="*/ 13492 w 87076"/>
                    <a:gd name="connsiteY41" fmla="*/ 64634 h 190190"/>
                    <a:gd name="connsiteX42" fmla="*/ 13423 w 87076"/>
                    <a:gd name="connsiteY42" fmla="*/ 63970 h 190190"/>
                    <a:gd name="connsiteX43" fmla="*/ 15161 w 87076"/>
                    <a:gd name="connsiteY43" fmla="*/ 62092 h 190190"/>
                    <a:gd name="connsiteX44" fmla="*/ 16785 w 87076"/>
                    <a:gd name="connsiteY44" fmla="*/ 62596 h 190190"/>
                    <a:gd name="connsiteX45" fmla="*/ 17173 w 87076"/>
                    <a:gd name="connsiteY45" fmla="*/ 63077 h 190190"/>
                    <a:gd name="connsiteX46" fmla="*/ 17173 w 87076"/>
                    <a:gd name="connsiteY46" fmla="*/ 63123 h 190190"/>
                    <a:gd name="connsiteX47" fmla="*/ 17219 w 87076"/>
                    <a:gd name="connsiteY47" fmla="*/ 63145 h 190190"/>
                    <a:gd name="connsiteX48" fmla="*/ 17173 w 87076"/>
                    <a:gd name="connsiteY48" fmla="*/ 63077 h 190190"/>
                    <a:gd name="connsiteX49" fmla="*/ 17105 w 87076"/>
                    <a:gd name="connsiteY49" fmla="*/ 62962 h 190190"/>
                    <a:gd name="connsiteX50" fmla="*/ 16991 w 87076"/>
                    <a:gd name="connsiteY50" fmla="*/ 62802 h 190190"/>
                    <a:gd name="connsiteX51" fmla="*/ 16648 w 87076"/>
                    <a:gd name="connsiteY51" fmla="*/ 62527 h 190190"/>
                    <a:gd name="connsiteX52" fmla="*/ 15847 w 87076"/>
                    <a:gd name="connsiteY52" fmla="*/ 62161 h 190190"/>
                    <a:gd name="connsiteX53" fmla="*/ 13720 w 87076"/>
                    <a:gd name="connsiteY53" fmla="*/ 63100 h 190190"/>
                    <a:gd name="connsiteX54" fmla="*/ 13446 w 87076"/>
                    <a:gd name="connsiteY54" fmla="*/ 64245 h 190190"/>
                    <a:gd name="connsiteX55" fmla="*/ 13515 w 87076"/>
                    <a:gd name="connsiteY55" fmla="*/ 64611 h 190190"/>
                    <a:gd name="connsiteX56" fmla="*/ 13583 w 87076"/>
                    <a:gd name="connsiteY56" fmla="*/ 64863 h 190190"/>
                    <a:gd name="connsiteX57" fmla="*/ 13652 w 87076"/>
                    <a:gd name="connsiteY57" fmla="*/ 65001 h 190190"/>
                    <a:gd name="connsiteX58" fmla="*/ 17197 w 87076"/>
                    <a:gd name="connsiteY58" fmla="*/ 63100 h 190190"/>
                    <a:gd name="connsiteX59" fmla="*/ 19163 w 87076"/>
                    <a:gd name="connsiteY59" fmla="*/ 66375 h 190190"/>
                    <a:gd name="connsiteX60" fmla="*/ 20146 w 87076"/>
                    <a:gd name="connsiteY60" fmla="*/ 67955 h 190190"/>
                    <a:gd name="connsiteX61" fmla="*/ 21198 w 87076"/>
                    <a:gd name="connsiteY61" fmla="*/ 69443 h 190190"/>
                    <a:gd name="connsiteX62" fmla="*/ 22250 w 87076"/>
                    <a:gd name="connsiteY62" fmla="*/ 70817 h 190190"/>
                    <a:gd name="connsiteX63" fmla="*/ 22822 w 87076"/>
                    <a:gd name="connsiteY63" fmla="*/ 71596 h 190190"/>
                    <a:gd name="connsiteX64" fmla="*/ 22890 w 87076"/>
                    <a:gd name="connsiteY64" fmla="*/ 71688 h 190190"/>
                    <a:gd name="connsiteX65" fmla="*/ 22890 w 87076"/>
                    <a:gd name="connsiteY65" fmla="*/ 71756 h 190190"/>
                    <a:gd name="connsiteX66" fmla="*/ 22936 w 87076"/>
                    <a:gd name="connsiteY66" fmla="*/ 71756 h 190190"/>
                    <a:gd name="connsiteX67" fmla="*/ 22936 w 87076"/>
                    <a:gd name="connsiteY67" fmla="*/ 71756 h 190190"/>
                    <a:gd name="connsiteX68" fmla="*/ 22868 w 87076"/>
                    <a:gd name="connsiteY68" fmla="*/ 71665 h 190190"/>
                    <a:gd name="connsiteX69" fmla="*/ 22868 w 87076"/>
                    <a:gd name="connsiteY69" fmla="*/ 71665 h 190190"/>
                    <a:gd name="connsiteX70" fmla="*/ 23028 w 87076"/>
                    <a:gd name="connsiteY70" fmla="*/ 71825 h 190190"/>
                    <a:gd name="connsiteX71" fmla="*/ 23348 w 87076"/>
                    <a:gd name="connsiteY71" fmla="*/ 72192 h 190190"/>
                    <a:gd name="connsiteX72" fmla="*/ 25863 w 87076"/>
                    <a:gd name="connsiteY72" fmla="*/ 75077 h 190190"/>
                    <a:gd name="connsiteX73" fmla="*/ 25726 w 87076"/>
                    <a:gd name="connsiteY73" fmla="*/ 74917 h 190190"/>
                    <a:gd name="connsiteX74" fmla="*/ 27075 w 87076"/>
                    <a:gd name="connsiteY74" fmla="*/ 76245 h 190190"/>
                    <a:gd name="connsiteX75" fmla="*/ 28425 w 87076"/>
                    <a:gd name="connsiteY75" fmla="*/ 77482 h 190190"/>
                    <a:gd name="connsiteX76" fmla="*/ 31214 w 87076"/>
                    <a:gd name="connsiteY76" fmla="*/ 79978 h 190190"/>
                    <a:gd name="connsiteX77" fmla="*/ 34027 w 87076"/>
                    <a:gd name="connsiteY77" fmla="*/ 82291 h 190190"/>
                    <a:gd name="connsiteX78" fmla="*/ 36977 w 87076"/>
                    <a:gd name="connsiteY78" fmla="*/ 84536 h 190190"/>
                    <a:gd name="connsiteX79" fmla="*/ 39996 w 87076"/>
                    <a:gd name="connsiteY79" fmla="*/ 86757 h 190190"/>
                    <a:gd name="connsiteX80" fmla="*/ 43083 w 87076"/>
                    <a:gd name="connsiteY80" fmla="*/ 89024 h 190190"/>
                    <a:gd name="connsiteX81" fmla="*/ 46101 w 87076"/>
                    <a:gd name="connsiteY81" fmla="*/ 91269 h 190190"/>
                    <a:gd name="connsiteX82" fmla="*/ 49142 w 87076"/>
                    <a:gd name="connsiteY82" fmla="*/ 93765 h 190190"/>
                    <a:gd name="connsiteX83" fmla="*/ 52070 w 87076"/>
                    <a:gd name="connsiteY83" fmla="*/ 96421 h 190190"/>
                    <a:gd name="connsiteX84" fmla="*/ 54882 w 87076"/>
                    <a:gd name="connsiteY84" fmla="*/ 99261 h 190190"/>
                    <a:gd name="connsiteX85" fmla="*/ 57489 w 87076"/>
                    <a:gd name="connsiteY85" fmla="*/ 102353 h 190190"/>
                    <a:gd name="connsiteX86" fmla="*/ 58130 w 87076"/>
                    <a:gd name="connsiteY86" fmla="*/ 103155 h 190190"/>
                    <a:gd name="connsiteX87" fmla="*/ 58724 w 87076"/>
                    <a:gd name="connsiteY87" fmla="*/ 103956 h 190190"/>
                    <a:gd name="connsiteX88" fmla="*/ 59822 w 87076"/>
                    <a:gd name="connsiteY88" fmla="*/ 105513 h 190190"/>
                    <a:gd name="connsiteX89" fmla="*/ 61903 w 87076"/>
                    <a:gd name="connsiteY89" fmla="*/ 109246 h 190190"/>
                    <a:gd name="connsiteX90" fmla="*/ 62795 w 87076"/>
                    <a:gd name="connsiteY90" fmla="*/ 111101 h 190190"/>
                    <a:gd name="connsiteX91" fmla="*/ 63549 w 87076"/>
                    <a:gd name="connsiteY91" fmla="*/ 112979 h 190190"/>
                    <a:gd name="connsiteX92" fmla="*/ 63938 w 87076"/>
                    <a:gd name="connsiteY92" fmla="*/ 114010 h 190190"/>
                    <a:gd name="connsiteX93" fmla="*/ 64213 w 87076"/>
                    <a:gd name="connsiteY93" fmla="*/ 114926 h 190190"/>
                    <a:gd name="connsiteX94" fmla="*/ 64510 w 87076"/>
                    <a:gd name="connsiteY94" fmla="*/ 115842 h 190190"/>
                    <a:gd name="connsiteX95" fmla="*/ 64647 w 87076"/>
                    <a:gd name="connsiteY95" fmla="*/ 116277 h 190190"/>
                    <a:gd name="connsiteX96" fmla="*/ 64784 w 87076"/>
                    <a:gd name="connsiteY96" fmla="*/ 116758 h 190190"/>
                    <a:gd name="connsiteX97" fmla="*/ 64853 w 87076"/>
                    <a:gd name="connsiteY97" fmla="*/ 116987 h 190190"/>
                    <a:gd name="connsiteX98" fmla="*/ 65790 w 87076"/>
                    <a:gd name="connsiteY98" fmla="*/ 120697 h 190190"/>
                    <a:gd name="connsiteX99" fmla="*/ 65790 w 87076"/>
                    <a:gd name="connsiteY99" fmla="*/ 120881 h 190190"/>
                    <a:gd name="connsiteX100" fmla="*/ 65836 w 87076"/>
                    <a:gd name="connsiteY100" fmla="*/ 120995 h 190190"/>
                    <a:gd name="connsiteX101" fmla="*/ 66339 w 87076"/>
                    <a:gd name="connsiteY101" fmla="*/ 124133 h 190190"/>
                    <a:gd name="connsiteX102" fmla="*/ 66431 w 87076"/>
                    <a:gd name="connsiteY102" fmla="*/ 124659 h 190190"/>
                    <a:gd name="connsiteX103" fmla="*/ 66477 w 87076"/>
                    <a:gd name="connsiteY103" fmla="*/ 125071 h 190190"/>
                    <a:gd name="connsiteX104" fmla="*/ 66568 w 87076"/>
                    <a:gd name="connsiteY104" fmla="*/ 125850 h 190190"/>
                    <a:gd name="connsiteX105" fmla="*/ 66751 w 87076"/>
                    <a:gd name="connsiteY105" fmla="*/ 127407 h 190190"/>
                    <a:gd name="connsiteX106" fmla="*/ 67482 w 87076"/>
                    <a:gd name="connsiteY106" fmla="*/ 133705 h 190190"/>
                    <a:gd name="connsiteX107" fmla="*/ 67940 w 87076"/>
                    <a:gd name="connsiteY107" fmla="*/ 140164 h 190190"/>
                    <a:gd name="connsiteX108" fmla="*/ 68420 w 87076"/>
                    <a:gd name="connsiteY108" fmla="*/ 146484 h 190190"/>
                    <a:gd name="connsiteX109" fmla="*/ 68649 w 87076"/>
                    <a:gd name="connsiteY109" fmla="*/ 149645 h 190190"/>
                    <a:gd name="connsiteX110" fmla="*/ 68969 w 87076"/>
                    <a:gd name="connsiteY110" fmla="*/ 152736 h 190190"/>
                    <a:gd name="connsiteX111" fmla="*/ 69358 w 87076"/>
                    <a:gd name="connsiteY111" fmla="*/ 155714 h 190190"/>
                    <a:gd name="connsiteX112" fmla="*/ 69564 w 87076"/>
                    <a:gd name="connsiteY112" fmla="*/ 157202 h 190190"/>
                    <a:gd name="connsiteX113" fmla="*/ 69655 w 87076"/>
                    <a:gd name="connsiteY113" fmla="*/ 157935 h 190190"/>
                    <a:gd name="connsiteX114" fmla="*/ 69701 w 87076"/>
                    <a:gd name="connsiteY114" fmla="*/ 158325 h 190190"/>
                    <a:gd name="connsiteX115" fmla="*/ 69701 w 87076"/>
                    <a:gd name="connsiteY115" fmla="*/ 158416 h 190190"/>
                    <a:gd name="connsiteX116" fmla="*/ 69701 w 87076"/>
                    <a:gd name="connsiteY116" fmla="*/ 158416 h 190190"/>
                    <a:gd name="connsiteX117" fmla="*/ 69678 w 87076"/>
                    <a:gd name="connsiteY117" fmla="*/ 158302 h 190190"/>
                    <a:gd name="connsiteX118" fmla="*/ 69678 w 87076"/>
                    <a:gd name="connsiteY118" fmla="*/ 158302 h 190190"/>
                    <a:gd name="connsiteX119" fmla="*/ 69678 w 87076"/>
                    <a:gd name="connsiteY119" fmla="*/ 158370 h 190190"/>
                    <a:gd name="connsiteX120" fmla="*/ 69724 w 87076"/>
                    <a:gd name="connsiteY120" fmla="*/ 158553 h 190190"/>
                    <a:gd name="connsiteX121" fmla="*/ 70410 w 87076"/>
                    <a:gd name="connsiteY121" fmla="*/ 161668 h 190190"/>
                    <a:gd name="connsiteX122" fmla="*/ 71187 w 87076"/>
                    <a:gd name="connsiteY122" fmla="*/ 164348 h 190190"/>
                    <a:gd name="connsiteX123" fmla="*/ 72170 w 87076"/>
                    <a:gd name="connsiteY123" fmla="*/ 166958 h 190190"/>
                    <a:gd name="connsiteX124" fmla="*/ 73360 w 87076"/>
                    <a:gd name="connsiteY124" fmla="*/ 169340 h 190190"/>
                    <a:gd name="connsiteX125" fmla="*/ 73542 w 87076"/>
                    <a:gd name="connsiteY125" fmla="*/ 169730 h 190190"/>
                    <a:gd name="connsiteX126" fmla="*/ 73794 w 87076"/>
                    <a:gd name="connsiteY126" fmla="*/ 170142 h 190190"/>
                    <a:gd name="connsiteX127" fmla="*/ 74114 w 87076"/>
                    <a:gd name="connsiteY127" fmla="*/ 170645 h 190190"/>
                    <a:gd name="connsiteX128" fmla="*/ 74914 w 87076"/>
                    <a:gd name="connsiteY128" fmla="*/ 171836 h 190190"/>
                    <a:gd name="connsiteX129" fmla="*/ 75898 w 87076"/>
                    <a:gd name="connsiteY129" fmla="*/ 173257 h 190190"/>
                    <a:gd name="connsiteX130" fmla="*/ 75966 w 87076"/>
                    <a:gd name="connsiteY130" fmla="*/ 173348 h 190190"/>
                    <a:gd name="connsiteX131" fmla="*/ 75966 w 87076"/>
                    <a:gd name="connsiteY131" fmla="*/ 173417 h 190190"/>
                    <a:gd name="connsiteX132" fmla="*/ 76012 w 87076"/>
                    <a:gd name="connsiteY132" fmla="*/ 173440 h 190190"/>
                    <a:gd name="connsiteX133" fmla="*/ 76012 w 87076"/>
                    <a:gd name="connsiteY133" fmla="*/ 173440 h 190190"/>
                    <a:gd name="connsiteX134" fmla="*/ 75875 w 87076"/>
                    <a:gd name="connsiteY134" fmla="*/ 173257 h 190190"/>
                    <a:gd name="connsiteX135" fmla="*/ 75875 w 87076"/>
                    <a:gd name="connsiteY135" fmla="*/ 173257 h 190190"/>
                    <a:gd name="connsiteX136" fmla="*/ 75875 w 87076"/>
                    <a:gd name="connsiteY136" fmla="*/ 173257 h 190190"/>
                    <a:gd name="connsiteX137" fmla="*/ 76035 w 87076"/>
                    <a:gd name="connsiteY137" fmla="*/ 173440 h 190190"/>
                    <a:gd name="connsiteX138" fmla="*/ 76309 w 87076"/>
                    <a:gd name="connsiteY138" fmla="*/ 173783 h 190190"/>
                    <a:gd name="connsiteX139" fmla="*/ 76881 w 87076"/>
                    <a:gd name="connsiteY139" fmla="*/ 174470 h 190190"/>
                    <a:gd name="connsiteX140" fmla="*/ 77453 w 87076"/>
                    <a:gd name="connsiteY140" fmla="*/ 175111 h 190190"/>
                    <a:gd name="connsiteX141" fmla="*/ 77910 w 87076"/>
                    <a:gd name="connsiteY141" fmla="*/ 175615 h 190190"/>
                    <a:gd name="connsiteX142" fmla="*/ 78367 w 87076"/>
                    <a:gd name="connsiteY142" fmla="*/ 176096 h 190190"/>
                    <a:gd name="connsiteX143" fmla="*/ 78596 w 87076"/>
                    <a:gd name="connsiteY143" fmla="*/ 176325 h 190190"/>
                    <a:gd name="connsiteX144" fmla="*/ 78962 w 87076"/>
                    <a:gd name="connsiteY144" fmla="*/ 176692 h 190190"/>
                    <a:gd name="connsiteX145" fmla="*/ 81501 w 87076"/>
                    <a:gd name="connsiteY145" fmla="*/ 179096 h 190190"/>
                    <a:gd name="connsiteX146" fmla="*/ 81180 w 87076"/>
                    <a:gd name="connsiteY146" fmla="*/ 178822 h 190190"/>
                    <a:gd name="connsiteX147" fmla="*/ 85342 w 87076"/>
                    <a:gd name="connsiteY147" fmla="*/ 182096 h 190190"/>
                    <a:gd name="connsiteX148" fmla="*/ 86120 w 87076"/>
                    <a:gd name="connsiteY148" fmla="*/ 188440 h 190190"/>
                    <a:gd name="connsiteX149" fmla="*/ 80609 w 87076"/>
                    <a:gd name="connsiteY149" fmla="*/ 189745 h 190190"/>
                    <a:gd name="connsiteX150" fmla="*/ 80472 w 87076"/>
                    <a:gd name="connsiteY150" fmla="*/ 189700 h 190190"/>
                    <a:gd name="connsiteX151" fmla="*/ 75623 w 87076"/>
                    <a:gd name="connsiteY151" fmla="*/ 187364 h 190190"/>
                    <a:gd name="connsiteX152" fmla="*/ 75326 w 87076"/>
                    <a:gd name="connsiteY152" fmla="*/ 187204 h 190190"/>
                    <a:gd name="connsiteX153" fmla="*/ 75235 w 87076"/>
                    <a:gd name="connsiteY153" fmla="*/ 187158 h 190190"/>
                    <a:gd name="connsiteX154" fmla="*/ 71988 w 87076"/>
                    <a:gd name="connsiteY154" fmla="*/ 185074 h 190190"/>
                    <a:gd name="connsiteX155" fmla="*/ 71782 w 87076"/>
                    <a:gd name="connsiteY155" fmla="*/ 184936 h 190190"/>
                    <a:gd name="connsiteX156" fmla="*/ 71393 w 87076"/>
                    <a:gd name="connsiteY156" fmla="*/ 184684 h 190190"/>
                    <a:gd name="connsiteX157" fmla="*/ 71027 w 87076"/>
                    <a:gd name="connsiteY157" fmla="*/ 184387 h 190190"/>
                    <a:gd name="connsiteX158" fmla="*/ 70273 w 87076"/>
                    <a:gd name="connsiteY158" fmla="*/ 183837 h 190190"/>
                    <a:gd name="connsiteX159" fmla="*/ 68740 w 87076"/>
                    <a:gd name="connsiteY159" fmla="*/ 182623 h 190190"/>
                    <a:gd name="connsiteX160" fmla="*/ 67963 w 87076"/>
                    <a:gd name="connsiteY160" fmla="*/ 181959 h 190190"/>
                    <a:gd name="connsiteX161" fmla="*/ 67574 w 87076"/>
                    <a:gd name="connsiteY161" fmla="*/ 181661 h 190190"/>
                    <a:gd name="connsiteX162" fmla="*/ 67185 w 87076"/>
                    <a:gd name="connsiteY162" fmla="*/ 181295 h 190190"/>
                    <a:gd name="connsiteX163" fmla="*/ 67094 w 87076"/>
                    <a:gd name="connsiteY163" fmla="*/ 181226 h 190190"/>
                    <a:gd name="connsiteX164" fmla="*/ 66934 w 87076"/>
                    <a:gd name="connsiteY164" fmla="*/ 181066 h 190190"/>
                    <a:gd name="connsiteX165" fmla="*/ 65630 w 87076"/>
                    <a:gd name="connsiteY165" fmla="*/ 179715 h 190190"/>
                    <a:gd name="connsiteX166" fmla="*/ 64693 w 87076"/>
                    <a:gd name="connsiteY166" fmla="*/ 178730 h 190190"/>
                    <a:gd name="connsiteX167" fmla="*/ 64075 w 87076"/>
                    <a:gd name="connsiteY167" fmla="*/ 178043 h 190190"/>
                    <a:gd name="connsiteX168" fmla="*/ 63298 w 87076"/>
                    <a:gd name="connsiteY168" fmla="*/ 177081 h 190190"/>
                    <a:gd name="connsiteX169" fmla="*/ 62475 w 87076"/>
                    <a:gd name="connsiteY169" fmla="*/ 176005 h 190190"/>
                    <a:gd name="connsiteX170" fmla="*/ 62749 w 87076"/>
                    <a:gd name="connsiteY170" fmla="*/ 176394 h 190190"/>
                    <a:gd name="connsiteX171" fmla="*/ 60531 w 87076"/>
                    <a:gd name="connsiteY171" fmla="*/ 173257 h 190190"/>
                    <a:gd name="connsiteX172" fmla="*/ 58701 w 87076"/>
                    <a:gd name="connsiteY172" fmla="*/ 170004 h 190190"/>
                    <a:gd name="connsiteX173" fmla="*/ 57192 w 87076"/>
                    <a:gd name="connsiteY173" fmla="*/ 166661 h 190190"/>
                    <a:gd name="connsiteX174" fmla="*/ 55935 w 87076"/>
                    <a:gd name="connsiteY174" fmla="*/ 163271 h 190190"/>
                    <a:gd name="connsiteX175" fmla="*/ 55637 w 87076"/>
                    <a:gd name="connsiteY175" fmla="*/ 162378 h 190190"/>
                    <a:gd name="connsiteX176" fmla="*/ 55500 w 87076"/>
                    <a:gd name="connsiteY176" fmla="*/ 161966 h 190190"/>
                    <a:gd name="connsiteX177" fmla="*/ 55454 w 87076"/>
                    <a:gd name="connsiteY177" fmla="*/ 161874 h 190190"/>
                    <a:gd name="connsiteX178" fmla="*/ 55363 w 87076"/>
                    <a:gd name="connsiteY178" fmla="*/ 161531 h 190190"/>
                    <a:gd name="connsiteX179" fmla="*/ 55317 w 87076"/>
                    <a:gd name="connsiteY179" fmla="*/ 161348 h 190190"/>
                    <a:gd name="connsiteX180" fmla="*/ 54905 w 87076"/>
                    <a:gd name="connsiteY180" fmla="*/ 159767 h 190190"/>
                    <a:gd name="connsiteX181" fmla="*/ 54105 w 87076"/>
                    <a:gd name="connsiteY181" fmla="*/ 156607 h 190190"/>
                    <a:gd name="connsiteX182" fmla="*/ 53328 w 87076"/>
                    <a:gd name="connsiteY182" fmla="*/ 153378 h 190190"/>
                    <a:gd name="connsiteX183" fmla="*/ 52710 w 87076"/>
                    <a:gd name="connsiteY183" fmla="*/ 149920 h 190190"/>
                    <a:gd name="connsiteX184" fmla="*/ 50469 w 87076"/>
                    <a:gd name="connsiteY184" fmla="*/ 136866 h 190190"/>
                    <a:gd name="connsiteX185" fmla="*/ 49371 w 87076"/>
                    <a:gd name="connsiteY185" fmla="*/ 130385 h 190190"/>
                    <a:gd name="connsiteX186" fmla="*/ 48868 w 87076"/>
                    <a:gd name="connsiteY186" fmla="*/ 127385 h 190190"/>
                    <a:gd name="connsiteX187" fmla="*/ 48205 w 87076"/>
                    <a:gd name="connsiteY187" fmla="*/ 124155 h 190190"/>
                    <a:gd name="connsiteX188" fmla="*/ 48525 w 87076"/>
                    <a:gd name="connsiteY188" fmla="*/ 125278 h 190190"/>
                    <a:gd name="connsiteX189" fmla="*/ 48228 w 87076"/>
                    <a:gd name="connsiteY189" fmla="*/ 124361 h 190190"/>
                    <a:gd name="connsiteX190" fmla="*/ 47976 w 87076"/>
                    <a:gd name="connsiteY190" fmla="*/ 123491 h 190190"/>
                    <a:gd name="connsiteX191" fmla="*/ 47633 w 87076"/>
                    <a:gd name="connsiteY191" fmla="*/ 122369 h 190190"/>
                    <a:gd name="connsiteX192" fmla="*/ 47313 w 87076"/>
                    <a:gd name="connsiteY192" fmla="*/ 121270 h 190190"/>
                    <a:gd name="connsiteX193" fmla="*/ 47153 w 87076"/>
                    <a:gd name="connsiteY193" fmla="*/ 120697 h 190190"/>
                    <a:gd name="connsiteX194" fmla="*/ 47130 w 87076"/>
                    <a:gd name="connsiteY194" fmla="*/ 120697 h 190190"/>
                    <a:gd name="connsiteX195" fmla="*/ 47130 w 87076"/>
                    <a:gd name="connsiteY195" fmla="*/ 120697 h 190190"/>
                    <a:gd name="connsiteX196" fmla="*/ 47130 w 87076"/>
                    <a:gd name="connsiteY196" fmla="*/ 120720 h 190190"/>
                    <a:gd name="connsiteX197" fmla="*/ 47130 w 87076"/>
                    <a:gd name="connsiteY197" fmla="*/ 120720 h 190190"/>
                    <a:gd name="connsiteX198" fmla="*/ 47016 w 87076"/>
                    <a:gd name="connsiteY198" fmla="*/ 120468 h 190190"/>
                    <a:gd name="connsiteX199" fmla="*/ 47016 w 87076"/>
                    <a:gd name="connsiteY199" fmla="*/ 120468 h 190190"/>
                    <a:gd name="connsiteX200" fmla="*/ 47016 w 87076"/>
                    <a:gd name="connsiteY200" fmla="*/ 120399 h 190190"/>
                    <a:gd name="connsiteX201" fmla="*/ 46765 w 87076"/>
                    <a:gd name="connsiteY201" fmla="*/ 119850 h 190190"/>
                    <a:gd name="connsiteX202" fmla="*/ 46284 w 87076"/>
                    <a:gd name="connsiteY202" fmla="*/ 118773 h 190190"/>
                    <a:gd name="connsiteX203" fmla="*/ 46101 w 87076"/>
                    <a:gd name="connsiteY203" fmla="*/ 118430 h 190190"/>
                    <a:gd name="connsiteX204" fmla="*/ 45964 w 87076"/>
                    <a:gd name="connsiteY204" fmla="*/ 118201 h 190190"/>
                    <a:gd name="connsiteX205" fmla="*/ 45758 w 87076"/>
                    <a:gd name="connsiteY205" fmla="*/ 117674 h 190190"/>
                    <a:gd name="connsiteX206" fmla="*/ 45484 w 87076"/>
                    <a:gd name="connsiteY206" fmla="*/ 117216 h 190190"/>
                    <a:gd name="connsiteX207" fmla="*/ 44752 w 87076"/>
                    <a:gd name="connsiteY207" fmla="*/ 115979 h 190190"/>
                    <a:gd name="connsiteX208" fmla="*/ 44569 w 87076"/>
                    <a:gd name="connsiteY208" fmla="*/ 115682 h 190190"/>
                    <a:gd name="connsiteX209" fmla="*/ 44478 w 87076"/>
                    <a:gd name="connsiteY209" fmla="*/ 115521 h 190190"/>
                    <a:gd name="connsiteX210" fmla="*/ 44432 w 87076"/>
                    <a:gd name="connsiteY210" fmla="*/ 115453 h 190190"/>
                    <a:gd name="connsiteX211" fmla="*/ 44432 w 87076"/>
                    <a:gd name="connsiteY211" fmla="*/ 115453 h 190190"/>
                    <a:gd name="connsiteX212" fmla="*/ 44569 w 87076"/>
                    <a:gd name="connsiteY212" fmla="*/ 115659 h 190190"/>
                    <a:gd name="connsiteX213" fmla="*/ 44569 w 87076"/>
                    <a:gd name="connsiteY213" fmla="*/ 115659 h 190190"/>
                    <a:gd name="connsiteX214" fmla="*/ 44569 w 87076"/>
                    <a:gd name="connsiteY214" fmla="*/ 115636 h 190190"/>
                    <a:gd name="connsiteX215" fmla="*/ 44180 w 87076"/>
                    <a:gd name="connsiteY215" fmla="*/ 115040 h 190190"/>
                    <a:gd name="connsiteX216" fmla="*/ 43792 w 87076"/>
                    <a:gd name="connsiteY216" fmla="*/ 114537 h 190190"/>
                    <a:gd name="connsiteX217" fmla="*/ 43609 w 87076"/>
                    <a:gd name="connsiteY217" fmla="*/ 114308 h 190190"/>
                    <a:gd name="connsiteX218" fmla="*/ 43517 w 87076"/>
                    <a:gd name="connsiteY218" fmla="*/ 114193 h 190190"/>
                    <a:gd name="connsiteX219" fmla="*/ 43471 w 87076"/>
                    <a:gd name="connsiteY219" fmla="*/ 114125 h 190190"/>
                    <a:gd name="connsiteX220" fmla="*/ 43471 w 87076"/>
                    <a:gd name="connsiteY220" fmla="*/ 114125 h 190190"/>
                    <a:gd name="connsiteX221" fmla="*/ 43792 w 87076"/>
                    <a:gd name="connsiteY221" fmla="*/ 114537 h 190190"/>
                    <a:gd name="connsiteX222" fmla="*/ 43769 w 87076"/>
                    <a:gd name="connsiteY222" fmla="*/ 114537 h 190190"/>
                    <a:gd name="connsiteX223" fmla="*/ 42831 w 87076"/>
                    <a:gd name="connsiteY223" fmla="*/ 113391 h 190190"/>
                    <a:gd name="connsiteX224" fmla="*/ 40979 w 87076"/>
                    <a:gd name="connsiteY224" fmla="*/ 111193 h 190190"/>
                    <a:gd name="connsiteX225" fmla="*/ 39264 w 87076"/>
                    <a:gd name="connsiteY225" fmla="*/ 109567 h 190190"/>
                    <a:gd name="connsiteX226" fmla="*/ 37434 w 87076"/>
                    <a:gd name="connsiteY226" fmla="*/ 107895 h 190190"/>
                    <a:gd name="connsiteX227" fmla="*/ 35399 w 87076"/>
                    <a:gd name="connsiteY227" fmla="*/ 106132 h 190190"/>
                    <a:gd name="connsiteX228" fmla="*/ 33250 w 87076"/>
                    <a:gd name="connsiteY228" fmla="*/ 104414 h 190190"/>
                    <a:gd name="connsiteX229" fmla="*/ 30986 w 87076"/>
                    <a:gd name="connsiteY229" fmla="*/ 102605 h 190190"/>
                    <a:gd name="connsiteX230" fmla="*/ 26458 w 87076"/>
                    <a:gd name="connsiteY230" fmla="*/ 98964 h 190190"/>
                    <a:gd name="connsiteX231" fmla="*/ 21907 w 87076"/>
                    <a:gd name="connsiteY231" fmla="*/ 95025 h 190190"/>
                    <a:gd name="connsiteX232" fmla="*/ 19666 w 87076"/>
                    <a:gd name="connsiteY232" fmla="*/ 92963 h 190190"/>
                    <a:gd name="connsiteX233" fmla="*/ 17494 w 87076"/>
                    <a:gd name="connsiteY233" fmla="*/ 90742 h 190190"/>
                    <a:gd name="connsiteX234" fmla="*/ 15344 w 87076"/>
                    <a:gd name="connsiteY234" fmla="*/ 88498 h 190190"/>
                    <a:gd name="connsiteX235" fmla="*/ 13446 w 87076"/>
                    <a:gd name="connsiteY235" fmla="*/ 86345 h 190190"/>
                    <a:gd name="connsiteX236" fmla="*/ 13286 w 87076"/>
                    <a:gd name="connsiteY236" fmla="*/ 86162 h 190190"/>
                    <a:gd name="connsiteX237" fmla="*/ 13172 w 87076"/>
                    <a:gd name="connsiteY237" fmla="*/ 86024 h 190190"/>
                    <a:gd name="connsiteX238" fmla="*/ 10519 w 87076"/>
                    <a:gd name="connsiteY238" fmla="*/ 82474 h 190190"/>
                    <a:gd name="connsiteX239" fmla="*/ 10199 w 87076"/>
                    <a:gd name="connsiteY239" fmla="*/ 82039 h 190190"/>
                    <a:gd name="connsiteX240" fmla="*/ 10039 w 87076"/>
                    <a:gd name="connsiteY240" fmla="*/ 81833 h 190190"/>
                    <a:gd name="connsiteX241" fmla="*/ 9787 w 87076"/>
                    <a:gd name="connsiteY241" fmla="*/ 81490 h 190190"/>
                    <a:gd name="connsiteX242" fmla="*/ 9719 w 87076"/>
                    <a:gd name="connsiteY242" fmla="*/ 81375 h 190190"/>
                    <a:gd name="connsiteX243" fmla="*/ 9147 w 87076"/>
                    <a:gd name="connsiteY243" fmla="*/ 80436 h 190190"/>
                    <a:gd name="connsiteX244" fmla="*/ 7912 w 87076"/>
                    <a:gd name="connsiteY244" fmla="*/ 78375 h 190190"/>
                    <a:gd name="connsiteX245" fmla="*/ 7363 w 87076"/>
                    <a:gd name="connsiteY245" fmla="*/ 77413 h 190190"/>
                    <a:gd name="connsiteX246" fmla="*/ 6792 w 87076"/>
                    <a:gd name="connsiteY246" fmla="*/ 76382 h 190190"/>
                    <a:gd name="connsiteX247" fmla="*/ 5534 w 87076"/>
                    <a:gd name="connsiteY247" fmla="*/ 73932 h 190190"/>
                    <a:gd name="connsiteX248" fmla="*/ 3796 w 87076"/>
                    <a:gd name="connsiteY248" fmla="*/ 70130 h 190190"/>
                    <a:gd name="connsiteX249" fmla="*/ 3659 w 87076"/>
                    <a:gd name="connsiteY249" fmla="*/ 69833 h 190190"/>
                    <a:gd name="connsiteX250" fmla="*/ 3590 w 87076"/>
                    <a:gd name="connsiteY250" fmla="*/ 69672 h 190190"/>
                    <a:gd name="connsiteX251" fmla="*/ 2195 w 87076"/>
                    <a:gd name="connsiteY251" fmla="*/ 65390 h 190190"/>
                    <a:gd name="connsiteX252" fmla="*/ 1029 w 87076"/>
                    <a:gd name="connsiteY252" fmla="*/ 60626 h 190190"/>
                    <a:gd name="connsiteX253" fmla="*/ 343 w 87076"/>
                    <a:gd name="connsiteY253" fmla="*/ 55748 h 190190"/>
                    <a:gd name="connsiteX254" fmla="*/ 114 w 87076"/>
                    <a:gd name="connsiteY254" fmla="*/ 53389 h 190190"/>
                    <a:gd name="connsiteX255" fmla="*/ 46 w 87076"/>
                    <a:gd name="connsiteY255" fmla="*/ 51031 h 190190"/>
                    <a:gd name="connsiteX256" fmla="*/ 0 w 87076"/>
                    <a:gd name="connsiteY256" fmla="*/ 48672 h 190190"/>
                    <a:gd name="connsiteX257" fmla="*/ 0 w 87076"/>
                    <a:gd name="connsiteY257" fmla="*/ 48282 h 190190"/>
                    <a:gd name="connsiteX258" fmla="*/ 0 w 87076"/>
                    <a:gd name="connsiteY258" fmla="*/ 48214 h 190190"/>
                    <a:gd name="connsiteX259" fmla="*/ 0 w 87076"/>
                    <a:gd name="connsiteY259" fmla="*/ 47939 h 190190"/>
                    <a:gd name="connsiteX260" fmla="*/ 46 w 87076"/>
                    <a:gd name="connsiteY260" fmla="*/ 47366 h 190190"/>
                    <a:gd name="connsiteX261" fmla="*/ 91 w 87076"/>
                    <a:gd name="connsiteY261" fmla="*/ 46244 h 190190"/>
                    <a:gd name="connsiteX262" fmla="*/ 206 w 87076"/>
                    <a:gd name="connsiteY262" fmla="*/ 44023 h 190190"/>
                    <a:gd name="connsiteX263" fmla="*/ 503 w 87076"/>
                    <a:gd name="connsiteY263" fmla="*/ 41595 h 190190"/>
                    <a:gd name="connsiteX264" fmla="*/ 823 w 87076"/>
                    <a:gd name="connsiteY264" fmla="*/ 39167 h 190190"/>
                    <a:gd name="connsiteX265" fmla="*/ 1303 w 87076"/>
                    <a:gd name="connsiteY265" fmla="*/ 36877 h 190190"/>
                    <a:gd name="connsiteX266" fmla="*/ 2355 w 87076"/>
                    <a:gd name="connsiteY266" fmla="*/ 32411 h 190190"/>
                    <a:gd name="connsiteX267" fmla="*/ 2653 w 87076"/>
                    <a:gd name="connsiteY267" fmla="*/ 31312 h 190190"/>
                    <a:gd name="connsiteX268" fmla="*/ 2835 w 87076"/>
                    <a:gd name="connsiteY268" fmla="*/ 30579 h 190190"/>
                    <a:gd name="connsiteX269" fmla="*/ 3018 w 87076"/>
                    <a:gd name="connsiteY269" fmla="*/ 30053 h 190190"/>
                    <a:gd name="connsiteX270" fmla="*/ 3727 w 87076"/>
                    <a:gd name="connsiteY270" fmla="*/ 27946 h 190190"/>
                    <a:gd name="connsiteX271" fmla="*/ 5168 w 87076"/>
                    <a:gd name="connsiteY271" fmla="*/ 23732 h 190190"/>
                    <a:gd name="connsiteX272" fmla="*/ 7043 w 87076"/>
                    <a:gd name="connsiteY272" fmla="*/ 19449 h 190190"/>
                    <a:gd name="connsiteX273" fmla="*/ 7981 w 87076"/>
                    <a:gd name="connsiteY273" fmla="*/ 17342 h 190190"/>
                    <a:gd name="connsiteX274" fmla="*/ 9033 w 87076"/>
                    <a:gd name="connsiteY274" fmla="*/ 15304 h 190190"/>
                    <a:gd name="connsiteX275" fmla="*/ 11159 w 87076"/>
                    <a:gd name="connsiteY275" fmla="*/ 11365 h 190190"/>
                    <a:gd name="connsiteX276" fmla="*/ 13583 w 87076"/>
                    <a:gd name="connsiteY276" fmla="*/ 7449 h 190190"/>
                    <a:gd name="connsiteX277" fmla="*/ 16168 w 87076"/>
                    <a:gd name="connsiteY277" fmla="*/ 3807 h 190190"/>
                    <a:gd name="connsiteX278" fmla="*/ 17516 w 87076"/>
                    <a:gd name="connsiteY278" fmla="*/ 1952 h 190190"/>
                    <a:gd name="connsiteX279" fmla="*/ 18934 w 87076"/>
                    <a:gd name="connsiteY279" fmla="*/ 212 h 190190"/>
                    <a:gd name="connsiteX280" fmla="*/ 18934 w 87076"/>
                    <a:gd name="connsiteY280" fmla="*/ 212 h 190190"/>
                    <a:gd name="connsiteX281" fmla="*/ 19735 w 87076"/>
                    <a:gd name="connsiteY281" fmla="*/ 120 h 190190"/>
                    <a:gd name="connsiteX282" fmla="*/ 19918 w 87076"/>
                    <a:gd name="connsiteY282" fmla="*/ 761 h 190190"/>
                    <a:gd name="connsiteX283" fmla="*/ 19643 w 87076"/>
                    <a:gd name="connsiteY283" fmla="*/ 876 h 190190"/>
                    <a:gd name="connsiteX284" fmla="*/ 18546 w 87076"/>
                    <a:gd name="connsiteY284" fmla="*/ 2845 h 190190"/>
                    <a:gd name="connsiteX285" fmla="*/ 17608 w 87076"/>
                    <a:gd name="connsiteY285" fmla="*/ 4792 h 190190"/>
                    <a:gd name="connsiteX286" fmla="*/ 15664 w 87076"/>
                    <a:gd name="connsiteY286" fmla="*/ 8800 h 190190"/>
                    <a:gd name="connsiteX287" fmla="*/ 13995 w 87076"/>
                    <a:gd name="connsiteY287" fmla="*/ 12785 h 190190"/>
                    <a:gd name="connsiteX288" fmla="*/ 12463 w 87076"/>
                    <a:gd name="connsiteY288" fmla="*/ 16953 h 190190"/>
                    <a:gd name="connsiteX289" fmla="*/ 11731 w 87076"/>
                    <a:gd name="connsiteY289" fmla="*/ 18991 h 190190"/>
                    <a:gd name="connsiteX290" fmla="*/ 11137 w 87076"/>
                    <a:gd name="connsiteY290" fmla="*/ 21052 h 190190"/>
                    <a:gd name="connsiteX291" fmla="*/ 9947 w 87076"/>
                    <a:gd name="connsiteY291" fmla="*/ 25152 h 190190"/>
                    <a:gd name="connsiteX292" fmla="*/ 9010 w 87076"/>
                    <a:gd name="connsiteY292" fmla="*/ 29503 h 190190"/>
                    <a:gd name="connsiteX293" fmla="*/ 8552 w 87076"/>
                    <a:gd name="connsiteY293" fmla="*/ 31679 h 190190"/>
                    <a:gd name="connsiteX294" fmla="*/ 8438 w 87076"/>
                    <a:gd name="connsiteY294" fmla="*/ 32251 h 190190"/>
                    <a:gd name="connsiteX295" fmla="*/ 8438 w 87076"/>
                    <a:gd name="connsiteY295" fmla="*/ 32320 h 190190"/>
                    <a:gd name="connsiteX296" fmla="*/ 8415 w 87076"/>
                    <a:gd name="connsiteY296" fmla="*/ 32343 h 190190"/>
                    <a:gd name="connsiteX297" fmla="*/ 8415 w 87076"/>
                    <a:gd name="connsiteY297" fmla="*/ 32389 h 190190"/>
                    <a:gd name="connsiteX298" fmla="*/ 8461 w 87076"/>
                    <a:gd name="connsiteY298" fmla="*/ 32205 h 190190"/>
                    <a:gd name="connsiteX299" fmla="*/ 8461 w 87076"/>
                    <a:gd name="connsiteY299" fmla="*/ 32343 h 190190"/>
                    <a:gd name="connsiteX300" fmla="*/ 8415 w 87076"/>
                    <a:gd name="connsiteY300" fmla="*/ 32618 h 190190"/>
                    <a:gd name="connsiteX301" fmla="*/ 8255 w 87076"/>
                    <a:gd name="connsiteY301" fmla="*/ 33671 h 190190"/>
                    <a:gd name="connsiteX302" fmla="*/ 7752 w 87076"/>
                    <a:gd name="connsiteY302" fmla="*/ 37954 h 190190"/>
                    <a:gd name="connsiteX303" fmla="*/ 7569 w 87076"/>
                    <a:gd name="connsiteY303" fmla="*/ 40084 h 190190"/>
                    <a:gd name="connsiteX304" fmla="*/ 7500 w 87076"/>
                    <a:gd name="connsiteY304" fmla="*/ 42076 h 190190"/>
                    <a:gd name="connsiteX305" fmla="*/ 7432 w 87076"/>
                    <a:gd name="connsiteY305" fmla="*/ 44091 h 190190"/>
                    <a:gd name="connsiteX306" fmla="*/ 7523 w 87076"/>
                    <a:gd name="connsiteY306" fmla="*/ 46313 h 190190"/>
                    <a:gd name="connsiteX307" fmla="*/ 7569 w 87076"/>
                    <a:gd name="connsiteY307" fmla="*/ 47435 h 190190"/>
                    <a:gd name="connsiteX308" fmla="*/ 7569 w 87076"/>
                    <a:gd name="connsiteY308" fmla="*/ 48007 h 190190"/>
                    <a:gd name="connsiteX309" fmla="*/ 7592 w 87076"/>
                    <a:gd name="connsiteY309" fmla="*/ 48282 h 190190"/>
                    <a:gd name="connsiteX310" fmla="*/ 7592 w 87076"/>
                    <a:gd name="connsiteY310" fmla="*/ 48351 h 190190"/>
                    <a:gd name="connsiteX311" fmla="*/ 7592 w 87076"/>
                    <a:gd name="connsiteY311" fmla="*/ 48351 h 190190"/>
                    <a:gd name="connsiteX312" fmla="*/ 7592 w 87076"/>
                    <a:gd name="connsiteY312" fmla="*/ 48420 h 190190"/>
                    <a:gd name="connsiteX313" fmla="*/ 7592 w 87076"/>
                    <a:gd name="connsiteY313" fmla="*/ 48282 h 190190"/>
                    <a:gd name="connsiteX314" fmla="*/ 7592 w 87076"/>
                    <a:gd name="connsiteY314" fmla="*/ 48397 h 190190"/>
                    <a:gd name="connsiteX315" fmla="*/ 7843 w 87076"/>
                    <a:gd name="connsiteY315" fmla="*/ 50481 h 190190"/>
                    <a:gd name="connsiteX316" fmla="*/ 8072 w 87076"/>
                    <a:gd name="connsiteY316" fmla="*/ 52565 h 190190"/>
                    <a:gd name="connsiteX317" fmla="*/ 8484 w 87076"/>
                    <a:gd name="connsiteY317" fmla="*/ 54580 h 190190"/>
                    <a:gd name="connsiteX318" fmla="*/ 8873 w 87076"/>
                    <a:gd name="connsiteY318" fmla="*/ 56619 h 190190"/>
                    <a:gd name="connsiteX319" fmla="*/ 9376 w 87076"/>
                    <a:gd name="connsiteY319" fmla="*/ 58497 h 190190"/>
                    <a:gd name="connsiteX320" fmla="*/ 10588 w 87076"/>
                    <a:gd name="connsiteY320" fmla="*/ 62275 h 190190"/>
                    <a:gd name="connsiteX321" fmla="*/ 12234 w 87076"/>
                    <a:gd name="connsiteY321" fmla="*/ 66351 h 190190"/>
                    <a:gd name="connsiteX322" fmla="*/ 12028 w 87076"/>
                    <a:gd name="connsiteY322" fmla="*/ 65894 h 190190"/>
                    <a:gd name="connsiteX323" fmla="*/ 14201 w 87076"/>
                    <a:gd name="connsiteY323" fmla="*/ 69902 h 190190"/>
                    <a:gd name="connsiteX324" fmla="*/ 15070 w 87076"/>
                    <a:gd name="connsiteY324" fmla="*/ 71276 h 190190"/>
                    <a:gd name="connsiteX325" fmla="*/ 15641 w 87076"/>
                    <a:gd name="connsiteY325" fmla="*/ 72123 h 190190"/>
                    <a:gd name="connsiteX326" fmla="*/ 16259 w 87076"/>
                    <a:gd name="connsiteY326" fmla="*/ 73016 h 190190"/>
                    <a:gd name="connsiteX327" fmla="*/ 17402 w 87076"/>
                    <a:gd name="connsiteY327" fmla="*/ 74619 h 190190"/>
                    <a:gd name="connsiteX328" fmla="*/ 18042 w 87076"/>
                    <a:gd name="connsiteY328" fmla="*/ 75535 h 190190"/>
                    <a:gd name="connsiteX329" fmla="*/ 18111 w 87076"/>
                    <a:gd name="connsiteY329" fmla="*/ 75650 h 190190"/>
                    <a:gd name="connsiteX330" fmla="*/ 18111 w 87076"/>
                    <a:gd name="connsiteY330" fmla="*/ 75695 h 190190"/>
                    <a:gd name="connsiteX331" fmla="*/ 18134 w 87076"/>
                    <a:gd name="connsiteY331" fmla="*/ 75695 h 190190"/>
                    <a:gd name="connsiteX332" fmla="*/ 18134 w 87076"/>
                    <a:gd name="connsiteY332" fmla="*/ 75695 h 190190"/>
                    <a:gd name="connsiteX333" fmla="*/ 18134 w 87076"/>
                    <a:gd name="connsiteY333" fmla="*/ 75695 h 190190"/>
                    <a:gd name="connsiteX334" fmla="*/ 17974 w 87076"/>
                    <a:gd name="connsiteY334" fmla="*/ 75444 h 190190"/>
                    <a:gd name="connsiteX335" fmla="*/ 18020 w 87076"/>
                    <a:gd name="connsiteY335" fmla="*/ 75512 h 190190"/>
                    <a:gd name="connsiteX336" fmla="*/ 18180 w 87076"/>
                    <a:gd name="connsiteY336" fmla="*/ 75695 h 190190"/>
                    <a:gd name="connsiteX337" fmla="*/ 18523 w 87076"/>
                    <a:gd name="connsiteY337" fmla="*/ 76108 h 190190"/>
                    <a:gd name="connsiteX338" fmla="*/ 21267 w 87076"/>
                    <a:gd name="connsiteY338" fmla="*/ 79474 h 190190"/>
                    <a:gd name="connsiteX339" fmla="*/ 21015 w 87076"/>
                    <a:gd name="connsiteY339" fmla="*/ 79154 h 190190"/>
                    <a:gd name="connsiteX340" fmla="*/ 23028 w 87076"/>
                    <a:gd name="connsiteY340" fmla="*/ 81238 h 190190"/>
                    <a:gd name="connsiteX341" fmla="*/ 24948 w 87076"/>
                    <a:gd name="connsiteY341" fmla="*/ 83070 h 190190"/>
                    <a:gd name="connsiteX342" fmla="*/ 26915 w 87076"/>
                    <a:gd name="connsiteY342" fmla="*/ 84902 h 190190"/>
                    <a:gd name="connsiteX343" fmla="*/ 28996 w 87076"/>
                    <a:gd name="connsiteY343" fmla="*/ 86642 h 190190"/>
                    <a:gd name="connsiteX344" fmla="*/ 33318 w 87076"/>
                    <a:gd name="connsiteY344" fmla="*/ 90032 h 190190"/>
                    <a:gd name="connsiteX345" fmla="*/ 37892 w 87076"/>
                    <a:gd name="connsiteY345" fmla="*/ 93467 h 190190"/>
                    <a:gd name="connsiteX346" fmla="*/ 40201 w 87076"/>
                    <a:gd name="connsiteY346" fmla="*/ 95208 h 190190"/>
                    <a:gd name="connsiteX347" fmla="*/ 42602 w 87076"/>
                    <a:gd name="connsiteY347" fmla="*/ 97040 h 190190"/>
                    <a:gd name="connsiteX348" fmla="*/ 44981 w 87076"/>
                    <a:gd name="connsiteY348" fmla="*/ 98964 h 190190"/>
                    <a:gd name="connsiteX349" fmla="*/ 47427 w 87076"/>
                    <a:gd name="connsiteY349" fmla="*/ 101162 h 190190"/>
                    <a:gd name="connsiteX350" fmla="*/ 49875 w 87076"/>
                    <a:gd name="connsiteY350" fmla="*/ 103544 h 190190"/>
                    <a:gd name="connsiteX351" fmla="*/ 51750 w 87076"/>
                    <a:gd name="connsiteY351" fmla="*/ 105720 h 190190"/>
                    <a:gd name="connsiteX352" fmla="*/ 52687 w 87076"/>
                    <a:gd name="connsiteY352" fmla="*/ 106842 h 190190"/>
                    <a:gd name="connsiteX353" fmla="*/ 53533 w 87076"/>
                    <a:gd name="connsiteY353" fmla="*/ 107941 h 190190"/>
                    <a:gd name="connsiteX354" fmla="*/ 54014 w 87076"/>
                    <a:gd name="connsiteY354" fmla="*/ 108605 h 190190"/>
                    <a:gd name="connsiteX355" fmla="*/ 54425 w 87076"/>
                    <a:gd name="connsiteY355" fmla="*/ 109178 h 190190"/>
                    <a:gd name="connsiteX356" fmla="*/ 54951 w 87076"/>
                    <a:gd name="connsiteY356" fmla="*/ 110071 h 190190"/>
                    <a:gd name="connsiteX357" fmla="*/ 55660 w 87076"/>
                    <a:gd name="connsiteY357" fmla="*/ 111308 h 190190"/>
                    <a:gd name="connsiteX358" fmla="*/ 55386 w 87076"/>
                    <a:gd name="connsiteY358" fmla="*/ 110872 h 190190"/>
                    <a:gd name="connsiteX359" fmla="*/ 56278 w 87076"/>
                    <a:gd name="connsiteY359" fmla="*/ 112430 h 190190"/>
                    <a:gd name="connsiteX360" fmla="*/ 56689 w 87076"/>
                    <a:gd name="connsiteY360" fmla="*/ 113231 h 190190"/>
                    <a:gd name="connsiteX361" fmla="*/ 57032 w 87076"/>
                    <a:gd name="connsiteY361" fmla="*/ 113918 h 190190"/>
                    <a:gd name="connsiteX362" fmla="*/ 58038 w 87076"/>
                    <a:gd name="connsiteY362" fmla="*/ 116323 h 190190"/>
                    <a:gd name="connsiteX363" fmla="*/ 58450 w 87076"/>
                    <a:gd name="connsiteY363" fmla="*/ 117422 h 190190"/>
                    <a:gd name="connsiteX364" fmla="*/ 58610 w 87076"/>
                    <a:gd name="connsiteY364" fmla="*/ 117995 h 190190"/>
                    <a:gd name="connsiteX365" fmla="*/ 58930 w 87076"/>
                    <a:gd name="connsiteY365" fmla="*/ 119163 h 190190"/>
                    <a:gd name="connsiteX366" fmla="*/ 59250 w 87076"/>
                    <a:gd name="connsiteY366" fmla="*/ 120285 h 190190"/>
                    <a:gd name="connsiteX367" fmla="*/ 59319 w 87076"/>
                    <a:gd name="connsiteY367" fmla="*/ 120560 h 190190"/>
                    <a:gd name="connsiteX368" fmla="*/ 59319 w 87076"/>
                    <a:gd name="connsiteY368" fmla="*/ 120766 h 190190"/>
                    <a:gd name="connsiteX369" fmla="*/ 59685 w 87076"/>
                    <a:gd name="connsiteY369" fmla="*/ 121888 h 190190"/>
                    <a:gd name="connsiteX370" fmla="*/ 60302 w 87076"/>
                    <a:gd name="connsiteY370" fmla="*/ 125094 h 190190"/>
                    <a:gd name="connsiteX371" fmla="*/ 60417 w 87076"/>
                    <a:gd name="connsiteY371" fmla="*/ 125735 h 190190"/>
                    <a:gd name="connsiteX372" fmla="*/ 60462 w 87076"/>
                    <a:gd name="connsiteY372" fmla="*/ 126148 h 190190"/>
                    <a:gd name="connsiteX373" fmla="*/ 60576 w 87076"/>
                    <a:gd name="connsiteY373" fmla="*/ 126949 h 190190"/>
                    <a:gd name="connsiteX374" fmla="*/ 60805 w 87076"/>
                    <a:gd name="connsiteY374" fmla="*/ 128552 h 190190"/>
                    <a:gd name="connsiteX375" fmla="*/ 61674 w 87076"/>
                    <a:gd name="connsiteY375" fmla="*/ 135079 h 190190"/>
                    <a:gd name="connsiteX376" fmla="*/ 63343 w 87076"/>
                    <a:gd name="connsiteY376" fmla="*/ 147927 h 190190"/>
                    <a:gd name="connsiteX377" fmla="*/ 63709 w 87076"/>
                    <a:gd name="connsiteY377" fmla="*/ 150950 h 190190"/>
                    <a:gd name="connsiteX378" fmla="*/ 64372 w 87076"/>
                    <a:gd name="connsiteY378" fmla="*/ 154157 h 190190"/>
                    <a:gd name="connsiteX379" fmla="*/ 65036 w 87076"/>
                    <a:gd name="connsiteY379" fmla="*/ 157340 h 190190"/>
                    <a:gd name="connsiteX380" fmla="*/ 65379 w 87076"/>
                    <a:gd name="connsiteY380" fmla="*/ 158943 h 190190"/>
                    <a:gd name="connsiteX381" fmla="*/ 65424 w 87076"/>
                    <a:gd name="connsiteY381" fmla="*/ 159172 h 190190"/>
                    <a:gd name="connsiteX382" fmla="*/ 65424 w 87076"/>
                    <a:gd name="connsiteY382" fmla="*/ 159172 h 190190"/>
                    <a:gd name="connsiteX383" fmla="*/ 65424 w 87076"/>
                    <a:gd name="connsiteY383" fmla="*/ 159218 h 190190"/>
                    <a:gd name="connsiteX384" fmla="*/ 65379 w 87076"/>
                    <a:gd name="connsiteY384" fmla="*/ 158989 h 190190"/>
                    <a:gd name="connsiteX385" fmla="*/ 65379 w 87076"/>
                    <a:gd name="connsiteY385" fmla="*/ 158989 h 190190"/>
                    <a:gd name="connsiteX386" fmla="*/ 65402 w 87076"/>
                    <a:gd name="connsiteY386" fmla="*/ 159103 h 190190"/>
                    <a:gd name="connsiteX387" fmla="*/ 65493 w 87076"/>
                    <a:gd name="connsiteY387" fmla="*/ 159447 h 190190"/>
                    <a:gd name="connsiteX388" fmla="*/ 65699 w 87076"/>
                    <a:gd name="connsiteY388" fmla="*/ 160157 h 190190"/>
                    <a:gd name="connsiteX389" fmla="*/ 66614 w 87076"/>
                    <a:gd name="connsiteY389" fmla="*/ 162928 h 190190"/>
                    <a:gd name="connsiteX390" fmla="*/ 67688 w 87076"/>
                    <a:gd name="connsiteY390" fmla="*/ 165584 h 190190"/>
                    <a:gd name="connsiteX391" fmla="*/ 68969 w 87076"/>
                    <a:gd name="connsiteY391" fmla="*/ 168104 h 190190"/>
                    <a:gd name="connsiteX392" fmla="*/ 70432 w 87076"/>
                    <a:gd name="connsiteY392" fmla="*/ 170394 h 190190"/>
                    <a:gd name="connsiteX393" fmla="*/ 70501 w 87076"/>
                    <a:gd name="connsiteY393" fmla="*/ 170531 h 190190"/>
                    <a:gd name="connsiteX394" fmla="*/ 70707 w 87076"/>
                    <a:gd name="connsiteY394" fmla="*/ 170783 h 190190"/>
                    <a:gd name="connsiteX395" fmla="*/ 70981 w 87076"/>
                    <a:gd name="connsiteY395" fmla="*/ 171195 h 190190"/>
                    <a:gd name="connsiteX396" fmla="*/ 71347 w 87076"/>
                    <a:gd name="connsiteY396" fmla="*/ 171699 h 190190"/>
                    <a:gd name="connsiteX397" fmla="*/ 71942 w 87076"/>
                    <a:gd name="connsiteY397" fmla="*/ 172409 h 190190"/>
                    <a:gd name="connsiteX398" fmla="*/ 72102 w 87076"/>
                    <a:gd name="connsiteY398" fmla="*/ 172592 h 190190"/>
                    <a:gd name="connsiteX399" fmla="*/ 72148 w 87076"/>
                    <a:gd name="connsiteY399" fmla="*/ 172592 h 190190"/>
                    <a:gd name="connsiteX400" fmla="*/ 72148 w 87076"/>
                    <a:gd name="connsiteY400" fmla="*/ 172638 h 190190"/>
                    <a:gd name="connsiteX401" fmla="*/ 71850 w 87076"/>
                    <a:gd name="connsiteY401" fmla="*/ 172318 h 190190"/>
                    <a:gd name="connsiteX402" fmla="*/ 71896 w 87076"/>
                    <a:gd name="connsiteY402" fmla="*/ 172318 h 190190"/>
                    <a:gd name="connsiteX403" fmla="*/ 71965 w 87076"/>
                    <a:gd name="connsiteY403" fmla="*/ 172455 h 190190"/>
                    <a:gd name="connsiteX404" fmla="*/ 72285 w 87076"/>
                    <a:gd name="connsiteY404" fmla="*/ 172798 h 190190"/>
                    <a:gd name="connsiteX405" fmla="*/ 73542 w 87076"/>
                    <a:gd name="connsiteY405" fmla="*/ 174172 h 190190"/>
                    <a:gd name="connsiteX406" fmla="*/ 73703 w 87076"/>
                    <a:gd name="connsiteY406" fmla="*/ 174333 h 190190"/>
                    <a:gd name="connsiteX407" fmla="*/ 73771 w 87076"/>
                    <a:gd name="connsiteY407" fmla="*/ 174447 h 190190"/>
                    <a:gd name="connsiteX408" fmla="*/ 73771 w 87076"/>
                    <a:gd name="connsiteY408" fmla="*/ 174447 h 190190"/>
                    <a:gd name="connsiteX409" fmla="*/ 73474 w 87076"/>
                    <a:gd name="connsiteY409" fmla="*/ 174172 h 190190"/>
                    <a:gd name="connsiteX410" fmla="*/ 73474 w 87076"/>
                    <a:gd name="connsiteY410" fmla="*/ 174172 h 190190"/>
                    <a:gd name="connsiteX411" fmla="*/ 73497 w 87076"/>
                    <a:gd name="connsiteY411" fmla="*/ 174218 h 190190"/>
                    <a:gd name="connsiteX412" fmla="*/ 73542 w 87076"/>
                    <a:gd name="connsiteY412" fmla="*/ 174218 h 190190"/>
                    <a:gd name="connsiteX413" fmla="*/ 73863 w 87076"/>
                    <a:gd name="connsiteY413" fmla="*/ 174562 h 190190"/>
                    <a:gd name="connsiteX414" fmla="*/ 74503 w 87076"/>
                    <a:gd name="connsiteY414" fmla="*/ 175134 h 190190"/>
                    <a:gd name="connsiteX415" fmla="*/ 75852 w 87076"/>
                    <a:gd name="connsiteY415" fmla="*/ 176302 h 190190"/>
                    <a:gd name="connsiteX416" fmla="*/ 76561 w 87076"/>
                    <a:gd name="connsiteY416" fmla="*/ 176875 h 190190"/>
                    <a:gd name="connsiteX417" fmla="*/ 76927 w 87076"/>
                    <a:gd name="connsiteY417" fmla="*/ 177173 h 190190"/>
                    <a:gd name="connsiteX418" fmla="*/ 77019 w 87076"/>
                    <a:gd name="connsiteY418" fmla="*/ 177264 h 190190"/>
                    <a:gd name="connsiteX419" fmla="*/ 77064 w 87076"/>
                    <a:gd name="connsiteY419" fmla="*/ 177310 h 190190"/>
                    <a:gd name="connsiteX420" fmla="*/ 77087 w 87076"/>
                    <a:gd name="connsiteY420" fmla="*/ 177310 h 190190"/>
                    <a:gd name="connsiteX421" fmla="*/ 77087 w 87076"/>
                    <a:gd name="connsiteY421" fmla="*/ 177310 h 190190"/>
                    <a:gd name="connsiteX422" fmla="*/ 76881 w 87076"/>
                    <a:gd name="connsiteY422" fmla="*/ 177173 h 190190"/>
                    <a:gd name="connsiteX423" fmla="*/ 76881 w 87076"/>
                    <a:gd name="connsiteY423" fmla="*/ 177173 h 190190"/>
                    <a:gd name="connsiteX424" fmla="*/ 77064 w 87076"/>
                    <a:gd name="connsiteY424" fmla="*/ 177310 h 190190"/>
                    <a:gd name="connsiteX425" fmla="*/ 80037 w 87076"/>
                    <a:gd name="connsiteY425" fmla="*/ 179371 h 190190"/>
                    <a:gd name="connsiteX426" fmla="*/ 79648 w 87076"/>
                    <a:gd name="connsiteY426" fmla="*/ 179165 h 190190"/>
                    <a:gd name="connsiteX427" fmla="*/ 82004 w 87076"/>
                    <a:gd name="connsiteY427" fmla="*/ 180402 h 190190"/>
                    <a:gd name="connsiteX428" fmla="*/ 84313 w 87076"/>
                    <a:gd name="connsiteY428" fmla="*/ 181615 h 190190"/>
                    <a:gd name="connsiteX429" fmla="*/ 79465 w 87076"/>
                    <a:gd name="connsiteY429" fmla="*/ 189219 h 190190"/>
                    <a:gd name="connsiteX430" fmla="*/ 75441 w 87076"/>
                    <a:gd name="connsiteY430" fmla="*/ 185829 h 190190"/>
                    <a:gd name="connsiteX431" fmla="*/ 75326 w 87076"/>
                    <a:gd name="connsiteY431" fmla="*/ 185738 h 190190"/>
                    <a:gd name="connsiteX432" fmla="*/ 75120 w 87076"/>
                    <a:gd name="connsiteY432" fmla="*/ 185554 h 190190"/>
                    <a:gd name="connsiteX433" fmla="*/ 72651 w 87076"/>
                    <a:gd name="connsiteY433" fmla="*/ 183058 h 190190"/>
                    <a:gd name="connsiteX434" fmla="*/ 72422 w 87076"/>
                    <a:gd name="connsiteY434" fmla="*/ 182806 h 190190"/>
                    <a:gd name="connsiteX435" fmla="*/ 72056 w 87076"/>
                    <a:gd name="connsiteY435" fmla="*/ 182394 h 190190"/>
                    <a:gd name="connsiteX436" fmla="*/ 71324 w 87076"/>
                    <a:gd name="connsiteY436" fmla="*/ 181593 h 190190"/>
                    <a:gd name="connsiteX437" fmla="*/ 70616 w 87076"/>
                    <a:gd name="connsiteY437" fmla="*/ 180768 h 190190"/>
                    <a:gd name="connsiteX438" fmla="*/ 70089 w 87076"/>
                    <a:gd name="connsiteY438" fmla="*/ 180081 h 190190"/>
                    <a:gd name="connsiteX439" fmla="*/ 69541 w 87076"/>
                    <a:gd name="connsiteY439" fmla="*/ 179394 h 190190"/>
                    <a:gd name="connsiteX440" fmla="*/ 69266 w 87076"/>
                    <a:gd name="connsiteY440" fmla="*/ 179050 h 190190"/>
                    <a:gd name="connsiteX441" fmla="*/ 69129 w 87076"/>
                    <a:gd name="connsiteY441" fmla="*/ 178890 h 190190"/>
                    <a:gd name="connsiteX442" fmla="*/ 68969 w 87076"/>
                    <a:gd name="connsiteY442" fmla="*/ 178684 h 190190"/>
                    <a:gd name="connsiteX443" fmla="*/ 68969 w 87076"/>
                    <a:gd name="connsiteY443" fmla="*/ 178684 h 190190"/>
                    <a:gd name="connsiteX444" fmla="*/ 68946 w 87076"/>
                    <a:gd name="connsiteY444" fmla="*/ 178592 h 190190"/>
                    <a:gd name="connsiteX445" fmla="*/ 68878 w 87076"/>
                    <a:gd name="connsiteY445" fmla="*/ 178524 h 190190"/>
                    <a:gd name="connsiteX446" fmla="*/ 67917 w 87076"/>
                    <a:gd name="connsiteY446" fmla="*/ 177035 h 190190"/>
                    <a:gd name="connsiteX447" fmla="*/ 66796 w 87076"/>
                    <a:gd name="connsiteY447" fmla="*/ 175272 h 190190"/>
                    <a:gd name="connsiteX448" fmla="*/ 66225 w 87076"/>
                    <a:gd name="connsiteY448" fmla="*/ 174287 h 190190"/>
                    <a:gd name="connsiteX449" fmla="*/ 65653 w 87076"/>
                    <a:gd name="connsiteY449" fmla="*/ 173142 h 190190"/>
                    <a:gd name="connsiteX450" fmla="*/ 65836 w 87076"/>
                    <a:gd name="connsiteY450" fmla="*/ 173531 h 190190"/>
                    <a:gd name="connsiteX451" fmla="*/ 64304 w 87076"/>
                    <a:gd name="connsiteY451" fmla="*/ 170210 h 190190"/>
                    <a:gd name="connsiteX452" fmla="*/ 63161 w 87076"/>
                    <a:gd name="connsiteY452" fmla="*/ 166844 h 190190"/>
                    <a:gd name="connsiteX453" fmla="*/ 62269 w 87076"/>
                    <a:gd name="connsiteY453" fmla="*/ 163409 h 190190"/>
                    <a:gd name="connsiteX454" fmla="*/ 61674 w 87076"/>
                    <a:gd name="connsiteY454" fmla="*/ 160271 h 190190"/>
                    <a:gd name="connsiteX455" fmla="*/ 61674 w 87076"/>
                    <a:gd name="connsiteY455" fmla="*/ 160065 h 190190"/>
                    <a:gd name="connsiteX456" fmla="*/ 61583 w 87076"/>
                    <a:gd name="connsiteY456" fmla="*/ 159836 h 190190"/>
                    <a:gd name="connsiteX457" fmla="*/ 61583 w 87076"/>
                    <a:gd name="connsiteY457" fmla="*/ 159744 h 190190"/>
                    <a:gd name="connsiteX458" fmla="*/ 61537 w 87076"/>
                    <a:gd name="connsiteY458" fmla="*/ 159309 h 190190"/>
                    <a:gd name="connsiteX459" fmla="*/ 61446 w 87076"/>
                    <a:gd name="connsiteY459" fmla="*/ 158485 h 190190"/>
                    <a:gd name="connsiteX460" fmla="*/ 61262 w 87076"/>
                    <a:gd name="connsiteY460" fmla="*/ 156836 h 190190"/>
                    <a:gd name="connsiteX461" fmla="*/ 60942 w 87076"/>
                    <a:gd name="connsiteY461" fmla="*/ 153492 h 190190"/>
                    <a:gd name="connsiteX462" fmla="*/ 60714 w 87076"/>
                    <a:gd name="connsiteY462" fmla="*/ 150263 h 190190"/>
                    <a:gd name="connsiteX463" fmla="*/ 60576 w 87076"/>
                    <a:gd name="connsiteY463" fmla="*/ 147103 h 190190"/>
                    <a:gd name="connsiteX464" fmla="*/ 60074 w 87076"/>
                    <a:gd name="connsiteY464" fmla="*/ 134553 h 190190"/>
                    <a:gd name="connsiteX465" fmla="*/ 59547 w 87076"/>
                    <a:gd name="connsiteY465" fmla="*/ 128232 h 190190"/>
                    <a:gd name="connsiteX466" fmla="*/ 59296 w 87076"/>
                    <a:gd name="connsiteY466" fmla="*/ 125209 h 190190"/>
                    <a:gd name="connsiteX467" fmla="*/ 58907 w 87076"/>
                    <a:gd name="connsiteY467" fmla="*/ 122071 h 190190"/>
                    <a:gd name="connsiteX468" fmla="*/ 58953 w 87076"/>
                    <a:gd name="connsiteY468" fmla="*/ 122346 h 190190"/>
                    <a:gd name="connsiteX469" fmla="*/ 58153 w 87076"/>
                    <a:gd name="connsiteY469" fmla="*/ 118659 h 190190"/>
                    <a:gd name="connsiteX470" fmla="*/ 58084 w 87076"/>
                    <a:gd name="connsiteY470" fmla="*/ 118453 h 190190"/>
                    <a:gd name="connsiteX471" fmla="*/ 58084 w 87076"/>
                    <a:gd name="connsiteY471" fmla="*/ 118384 h 190190"/>
                    <a:gd name="connsiteX472" fmla="*/ 58153 w 87076"/>
                    <a:gd name="connsiteY472" fmla="*/ 118613 h 190190"/>
                    <a:gd name="connsiteX473" fmla="*/ 58153 w 87076"/>
                    <a:gd name="connsiteY473" fmla="*/ 118613 h 190190"/>
                    <a:gd name="connsiteX474" fmla="*/ 58153 w 87076"/>
                    <a:gd name="connsiteY474" fmla="*/ 118568 h 190190"/>
                    <a:gd name="connsiteX475" fmla="*/ 58153 w 87076"/>
                    <a:gd name="connsiteY475" fmla="*/ 118453 h 190190"/>
                    <a:gd name="connsiteX476" fmla="*/ 57993 w 87076"/>
                    <a:gd name="connsiteY476" fmla="*/ 117995 h 190190"/>
                    <a:gd name="connsiteX477" fmla="*/ 57718 w 87076"/>
                    <a:gd name="connsiteY477" fmla="*/ 117056 h 190190"/>
                    <a:gd name="connsiteX478" fmla="*/ 57467 w 87076"/>
                    <a:gd name="connsiteY478" fmla="*/ 116163 h 190190"/>
                    <a:gd name="connsiteX479" fmla="*/ 57192 w 87076"/>
                    <a:gd name="connsiteY479" fmla="*/ 115407 h 190190"/>
                    <a:gd name="connsiteX480" fmla="*/ 56597 w 87076"/>
                    <a:gd name="connsiteY480" fmla="*/ 113735 h 190190"/>
                    <a:gd name="connsiteX481" fmla="*/ 55889 w 87076"/>
                    <a:gd name="connsiteY481" fmla="*/ 112155 h 190190"/>
                    <a:gd name="connsiteX482" fmla="*/ 54402 w 87076"/>
                    <a:gd name="connsiteY482" fmla="*/ 109200 h 190190"/>
                    <a:gd name="connsiteX483" fmla="*/ 53373 w 87076"/>
                    <a:gd name="connsiteY483" fmla="*/ 107620 h 190190"/>
                    <a:gd name="connsiteX484" fmla="*/ 52893 w 87076"/>
                    <a:gd name="connsiteY484" fmla="*/ 106911 h 190190"/>
                    <a:gd name="connsiteX485" fmla="*/ 52344 w 87076"/>
                    <a:gd name="connsiteY485" fmla="*/ 106223 h 190190"/>
                    <a:gd name="connsiteX486" fmla="*/ 50172 w 87076"/>
                    <a:gd name="connsiteY486" fmla="*/ 103452 h 190190"/>
                    <a:gd name="connsiteX487" fmla="*/ 47725 w 87076"/>
                    <a:gd name="connsiteY487" fmla="*/ 100842 h 190190"/>
                    <a:gd name="connsiteX488" fmla="*/ 45118 w 87076"/>
                    <a:gd name="connsiteY488" fmla="*/ 98322 h 190190"/>
                    <a:gd name="connsiteX489" fmla="*/ 42397 w 87076"/>
                    <a:gd name="connsiteY489" fmla="*/ 95917 h 190190"/>
                    <a:gd name="connsiteX490" fmla="*/ 39470 w 87076"/>
                    <a:gd name="connsiteY490" fmla="*/ 93536 h 190190"/>
                    <a:gd name="connsiteX491" fmla="*/ 36542 w 87076"/>
                    <a:gd name="connsiteY491" fmla="*/ 91177 h 190190"/>
                    <a:gd name="connsiteX492" fmla="*/ 33570 w 87076"/>
                    <a:gd name="connsiteY492" fmla="*/ 88795 h 190190"/>
                    <a:gd name="connsiteX493" fmla="*/ 30620 w 87076"/>
                    <a:gd name="connsiteY493" fmla="*/ 86368 h 190190"/>
                    <a:gd name="connsiteX494" fmla="*/ 27670 w 87076"/>
                    <a:gd name="connsiteY494" fmla="*/ 83734 h 190190"/>
                    <a:gd name="connsiteX495" fmla="*/ 24948 w 87076"/>
                    <a:gd name="connsiteY495" fmla="*/ 81077 h 190190"/>
                    <a:gd name="connsiteX496" fmla="*/ 23554 w 87076"/>
                    <a:gd name="connsiteY496" fmla="*/ 79680 h 190190"/>
                    <a:gd name="connsiteX497" fmla="*/ 22250 w 87076"/>
                    <a:gd name="connsiteY497" fmla="*/ 78306 h 190190"/>
                    <a:gd name="connsiteX498" fmla="*/ 22181 w 87076"/>
                    <a:gd name="connsiteY498" fmla="*/ 78238 h 190190"/>
                    <a:gd name="connsiteX499" fmla="*/ 22113 w 87076"/>
                    <a:gd name="connsiteY499" fmla="*/ 78146 h 190190"/>
                    <a:gd name="connsiteX500" fmla="*/ 19758 w 87076"/>
                    <a:gd name="connsiteY500" fmla="*/ 75215 h 190190"/>
                    <a:gd name="connsiteX501" fmla="*/ 19460 w 87076"/>
                    <a:gd name="connsiteY501" fmla="*/ 74825 h 190190"/>
                    <a:gd name="connsiteX502" fmla="*/ 19323 w 87076"/>
                    <a:gd name="connsiteY502" fmla="*/ 74665 h 190190"/>
                    <a:gd name="connsiteX503" fmla="*/ 19209 w 87076"/>
                    <a:gd name="connsiteY503" fmla="*/ 74505 h 190190"/>
                    <a:gd name="connsiteX504" fmla="*/ 19209 w 87076"/>
                    <a:gd name="connsiteY504" fmla="*/ 74459 h 190190"/>
                    <a:gd name="connsiteX505" fmla="*/ 19117 w 87076"/>
                    <a:gd name="connsiteY505" fmla="*/ 74344 h 190190"/>
                    <a:gd name="connsiteX506" fmla="*/ 18591 w 87076"/>
                    <a:gd name="connsiteY506" fmla="*/ 73566 h 190190"/>
                    <a:gd name="connsiteX507" fmla="*/ 17425 w 87076"/>
                    <a:gd name="connsiteY507" fmla="*/ 71848 h 190190"/>
                    <a:gd name="connsiteX508" fmla="*/ 16373 w 87076"/>
                    <a:gd name="connsiteY508" fmla="*/ 70222 h 190190"/>
                    <a:gd name="connsiteX509" fmla="*/ 15413 w 87076"/>
                    <a:gd name="connsiteY509" fmla="*/ 68527 h 190190"/>
                    <a:gd name="connsiteX510" fmla="*/ 13606 w 87076"/>
                    <a:gd name="connsiteY510" fmla="*/ 65184 h 190190"/>
                    <a:gd name="connsiteX511" fmla="*/ 17151 w 87076"/>
                    <a:gd name="connsiteY511" fmla="*/ 63306 h 190190"/>
                    <a:gd name="connsiteX512" fmla="*/ 17219 w 87076"/>
                    <a:gd name="connsiteY512" fmla="*/ 63443 h 190190"/>
                    <a:gd name="connsiteX513" fmla="*/ 17288 w 87076"/>
                    <a:gd name="connsiteY513" fmla="*/ 63672 h 190190"/>
                    <a:gd name="connsiteX514" fmla="*/ 17356 w 87076"/>
                    <a:gd name="connsiteY514" fmla="*/ 64038 h 190190"/>
                    <a:gd name="connsiteX515" fmla="*/ 17082 w 87076"/>
                    <a:gd name="connsiteY515" fmla="*/ 65207 h 190190"/>
                    <a:gd name="connsiteX516" fmla="*/ 14978 w 87076"/>
                    <a:gd name="connsiteY516" fmla="*/ 66168 h 190190"/>
                    <a:gd name="connsiteX517" fmla="*/ 14178 w 87076"/>
                    <a:gd name="connsiteY517" fmla="*/ 65825 h 190190"/>
                    <a:gd name="connsiteX518" fmla="*/ 13858 w 87076"/>
                    <a:gd name="connsiteY518" fmla="*/ 65504 h 190190"/>
                    <a:gd name="connsiteX519" fmla="*/ 13720 w 87076"/>
                    <a:gd name="connsiteY519" fmla="*/ 65344 h 190190"/>
                    <a:gd name="connsiteX520" fmla="*/ 13652 w 87076"/>
                    <a:gd name="connsiteY520" fmla="*/ 65229 h 190190"/>
                    <a:gd name="connsiteX521" fmla="*/ 13583 w 87076"/>
                    <a:gd name="connsiteY521" fmla="*/ 65138 h 190190"/>
                    <a:gd name="connsiteX522" fmla="*/ 13583 w 87076"/>
                    <a:gd name="connsiteY522" fmla="*/ 65138 h 190190"/>
                    <a:gd name="connsiteX523" fmla="*/ 13606 w 87076"/>
                    <a:gd name="connsiteY523" fmla="*/ 65138 h 190190"/>
                    <a:gd name="connsiteX524" fmla="*/ 13972 w 87076"/>
                    <a:gd name="connsiteY524" fmla="*/ 65596 h 190190"/>
                    <a:gd name="connsiteX525" fmla="*/ 15596 w 87076"/>
                    <a:gd name="connsiteY525" fmla="*/ 66100 h 190190"/>
                    <a:gd name="connsiteX526" fmla="*/ 17334 w 87076"/>
                    <a:gd name="connsiteY526" fmla="*/ 64245 h 190190"/>
                    <a:gd name="connsiteX527" fmla="*/ 17265 w 87076"/>
                    <a:gd name="connsiteY527" fmla="*/ 63558 h 190190"/>
                    <a:gd name="connsiteX528" fmla="*/ 17173 w 87076"/>
                    <a:gd name="connsiteY528" fmla="*/ 63306 h 190190"/>
                    <a:gd name="connsiteX529" fmla="*/ 17128 w 87076"/>
                    <a:gd name="connsiteY529" fmla="*/ 63191 h 190190"/>
                    <a:gd name="connsiteX530" fmla="*/ 17128 w 87076"/>
                    <a:gd name="connsiteY530" fmla="*/ 63191 h 190190"/>
                    <a:gd name="connsiteX531" fmla="*/ 17173 w 87076"/>
                    <a:gd name="connsiteY531" fmla="*/ 63329 h 190190"/>
                    <a:gd name="connsiteX532" fmla="*/ 13538 w 87076"/>
                    <a:gd name="connsiteY532" fmla="*/ 65069 h 190190"/>
                    <a:gd name="connsiteX533" fmla="*/ 12531 w 87076"/>
                    <a:gd name="connsiteY533" fmla="*/ 62619 h 190190"/>
                    <a:gd name="connsiteX534" fmla="*/ 11548 w 87076"/>
                    <a:gd name="connsiteY534" fmla="*/ 60054 h 190190"/>
                    <a:gd name="connsiteX535" fmla="*/ 10771 w 87076"/>
                    <a:gd name="connsiteY535" fmla="*/ 57397 h 190190"/>
                    <a:gd name="connsiteX536" fmla="*/ 10405 w 87076"/>
                    <a:gd name="connsiteY536" fmla="*/ 56069 h 190190"/>
                    <a:gd name="connsiteX537" fmla="*/ 10130 w 87076"/>
                    <a:gd name="connsiteY537" fmla="*/ 54718 h 190190"/>
                    <a:gd name="connsiteX538" fmla="*/ 9581 w 87076"/>
                    <a:gd name="connsiteY538" fmla="*/ 52015 h 190190"/>
                    <a:gd name="connsiteX539" fmla="*/ 9238 w 87076"/>
                    <a:gd name="connsiteY539" fmla="*/ 49405 h 190190"/>
                    <a:gd name="connsiteX540" fmla="*/ 9056 w 87076"/>
                    <a:gd name="connsiteY540" fmla="*/ 47962 h 190190"/>
                    <a:gd name="connsiteX541" fmla="*/ 8964 w 87076"/>
                    <a:gd name="connsiteY541" fmla="*/ 46633 h 190190"/>
                    <a:gd name="connsiteX542" fmla="*/ 8804 w 87076"/>
                    <a:gd name="connsiteY542" fmla="*/ 44000 h 190190"/>
                    <a:gd name="connsiteX543" fmla="*/ 8804 w 87076"/>
                    <a:gd name="connsiteY543" fmla="*/ 43931 h 190190"/>
                    <a:gd name="connsiteX544" fmla="*/ 8804 w 87076"/>
                    <a:gd name="connsiteY544" fmla="*/ 43862 h 190190"/>
                    <a:gd name="connsiteX545" fmla="*/ 8850 w 87076"/>
                    <a:gd name="connsiteY545" fmla="*/ 41068 h 190190"/>
                    <a:gd name="connsiteX546" fmla="*/ 8964 w 87076"/>
                    <a:gd name="connsiteY546" fmla="*/ 38274 h 190190"/>
                    <a:gd name="connsiteX547" fmla="*/ 9056 w 87076"/>
                    <a:gd name="connsiteY547" fmla="*/ 36900 h 190190"/>
                    <a:gd name="connsiteX548" fmla="*/ 9056 w 87076"/>
                    <a:gd name="connsiteY548" fmla="*/ 36213 h 190190"/>
                    <a:gd name="connsiteX549" fmla="*/ 9170 w 87076"/>
                    <a:gd name="connsiteY549" fmla="*/ 35343 h 190190"/>
                    <a:gd name="connsiteX550" fmla="*/ 9444 w 87076"/>
                    <a:gd name="connsiteY550" fmla="*/ 32595 h 190190"/>
                    <a:gd name="connsiteX551" fmla="*/ 9902 w 87076"/>
                    <a:gd name="connsiteY551" fmla="*/ 29801 h 190190"/>
                    <a:gd name="connsiteX552" fmla="*/ 10382 w 87076"/>
                    <a:gd name="connsiteY552" fmla="*/ 27053 h 190190"/>
                    <a:gd name="connsiteX553" fmla="*/ 10931 w 87076"/>
                    <a:gd name="connsiteY553" fmla="*/ 24281 h 190190"/>
                    <a:gd name="connsiteX554" fmla="*/ 11571 w 87076"/>
                    <a:gd name="connsiteY554" fmla="*/ 21579 h 190190"/>
                    <a:gd name="connsiteX555" fmla="*/ 12234 w 87076"/>
                    <a:gd name="connsiteY555" fmla="*/ 18762 h 190190"/>
                    <a:gd name="connsiteX556" fmla="*/ 13057 w 87076"/>
                    <a:gd name="connsiteY556" fmla="*/ 16106 h 190190"/>
                    <a:gd name="connsiteX557" fmla="*/ 14704 w 87076"/>
                    <a:gd name="connsiteY557" fmla="*/ 10792 h 190190"/>
                    <a:gd name="connsiteX558" fmla="*/ 15115 w 87076"/>
                    <a:gd name="connsiteY558" fmla="*/ 9464 h 190190"/>
                    <a:gd name="connsiteX559" fmla="*/ 15344 w 87076"/>
                    <a:gd name="connsiteY559" fmla="*/ 8731 h 190190"/>
                    <a:gd name="connsiteX560" fmla="*/ 15596 w 87076"/>
                    <a:gd name="connsiteY560" fmla="*/ 8090 h 190190"/>
                    <a:gd name="connsiteX561" fmla="*/ 16625 w 87076"/>
                    <a:gd name="connsiteY561" fmla="*/ 5502 h 190190"/>
                    <a:gd name="connsiteX562" fmla="*/ 18637 w 87076"/>
                    <a:gd name="connsiteY562" fmla="*/ 304 h 190190"/>
                    <a:gd name="connsiteX563" fmla="*/ 19643 w 87076"/>
                    <a:gd name="connsiteY563" fmla="*/ 830 h 19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87076" h="190190">
                      <a:moveTo>
                        <a:pt x="19712" y="761"/>
                      </a:moveTo>
                      <a:lnTo>
                        <a:pt x="17951" y="6029"/>
                      </a:lnTo>
                      <a:lnTo>
                        <a:pt x="17059" y="8685"/>
                      </a:lnTo>
                      <a:lnTo>
                        <a:pt x="16830" y="9327"/>
                      </a:lnTo>
                      <a:cubicBezTo>
                        <a:pt x="16785" y="9441"/>
                        <a:pt x="16716" y="9762"/>
                        <a:pt x="16670" y="9968"/>
                      </a:cubicBezTo>
                      <a:lnTo>
                        <a:pt x="16327" y="11273"/>
                      </a:lnTo>
                      <a:lnTo>
                        <a:pt x="14933" y="16678"/>
                      </a:lnTo>
                      <a:lnTo>
                        <a:pt x="14246" y="19380"/>
                      </a:lnTo>
                      <a:lnTo>
                        <a:pt x="13766" y="22014"/>
                      </a:lnTo>
                      <a:lnTo>
                        <a:pt x="13263" y="24762"/>
                      </a:lnTo>
                      <a:cubicBezTo>
                        <a:pt x="13080" y="25655"/>
                        <a:pt x="12989" y="26526"/>
                        <a:pt x="12852" y="27465"/>
                      </a:cubicBezTo>
                      <a:lnTo>
                        <a:pt x="12486" y="30213"/>
                      </a:lnTo>
                      <a:cubicBezTo>
                        <a:pt x="12394" y="31106"/>
                        <a:pt x="12211" y="32091"/>
                        <a:pt x="12166" y="32915"/>
                      </a:cubicBezTo>
                      <a:lnTo>
                        <a:pt x="12005" y="35686"/>
                      </a:lnTo>
                      <a:lnTo>
                        <a:pt x="12005" y="36030"/>
                      </a:lnTo>
                      <a:cubicBezTo>
                        <a:pt x="12005" y="36030"/>
                        <a:pt x="11982" y="36190"/>
                        <a:pt x="11982" y="36190"/>
                      </a:cubicBezTo>
                      <a:lnTo>
                        <a:pt x="11982" y="36282"/>
                      </a:lnTo>
                      <a:cubicBezTo>
                        <a:pt x="11982" y="36419"/>
                        <a:pt x="11982" y="36098"/>
                        <a:pt x="11982" y="36145"/>
                      </a:cubicBezTo>
                      <a:lnTo>
                        <a:pt x="11982" y="36145"/>
                      </a:lnTo>
                      <a:lnTo>
                        <a:pt x="11982" y="36923"/>
                      </a:lnTo>
                      <a:cubicBezTo>
                        <a:pt x="11982" y="36923"/>
                        <a:pt x="11960" y="38297"/>
                        <a:pt x="11960" y="38297"/>
                      </a:cubicBezTo>
                      <a:cubicBezTo>
                        <a:pt x="11960" y="39259"/>
                        <a:pt x="11914" y="40152"/>
                        <a:pt x="11960" y="41068"/>
                      </a:cubicBezTo>
                      <a:lnTo>
                        <a:pt x="12005" y="43862"/>
                      </a:lnTo>
                      <a:lnTo>
                        <a:pt x="12005" y="43725"/>
                      </a:lnTo>
                      <a:cubicBezTo>
                        <a:pt x="12005" y="43725"/>
                        <a:pt x="12280" y="46359"/>
                        <a:pt x="12280" y="46359"/>
                      </a:cubicBezTo>
                      <a:lnTo>
                        <a:pt x="12417" y="47687"/>
                      </a:lnTo>
                      <a:lnTo>
                        <a:pt x="12623" y="48878"/>
                      </a:lnTo>
                      <a:lnTo>
                        <a:pt x="13080" y="51489"/>
                      </a:lnTo>
                      <a:cubicBezTo>
                        <a:pt x="13263" y="52336"/>
                        <a:pt x="13492" y="53137"/>
                        <a:pt x="13698" y="53939"/>
                      </a:cubicBezTo>
                      <a:lnTo>
                        <a:pt x="13995" y="55153"/>
                      </a:lnTo>
                      <a:cubicBezTo>
                        <a:pt x="14086" y="55565"/>
                        <a:pt x="14246" y="55954"/>
                        <a:pt x="14384" y="56367"/>
                      </a:cubicBezTo>
                      <a:lnTo>
                        <a:pt x="15230" y="58771"/>
                      </a:lnTo>
                      <a:cubicBezTo>
                        <a:pt x="15481" y="59573"/>
                        <a:pt x="15893" y="60306"/>
                        <a:pt x="16236" y="61084"/>
                      </a:cubicBezTo>
                      <a:lnTo>
                        <a:pt x="17334" y="63489"/>
                      </a:lnTo>
                      <a:cubicBezTo>
                        <a:pt x="17791" y="64497"/>
                        <a:pt x="17334" y="65710"/>
                        <a:pt x="16350" y="66168"/>
                      </a:cubicBezTo>
                      <a:cubicBezTo>
                        <a:pt x="15390" y="66603"/>
                        <a:pt x="14246" y="66237"/>
                        <a:pt x="13766" y="65298"/>
                      </a:cubicBezTo>
                      <a:lnTo>
                        <a:pt x="13720" y="65207"/>
                      </a:lnTo>
                      <a:lnTo>
                        <a:pt x="13652" y="65092"/>
                      </a:lnTo>
                      <a:lnTo>
                        <a:pt x="13652" y="65092"/>
                      </a:lnTo>
                      <a:cubicBezTo>
                        <a:pt x="13652" y="65092"/>
                        <a:pt x="13583" y="64909"/>
                        <a:pt x="13583" y="64909"/>
                      </a:cubicBezTo>
                      <a:lnTo>
                        <a:pt x="13583" y="64863"/>
                      </a:lnTo>
                      <a:cubicBezTo>
                        <a:pt x="13583" y="64863"/>
                        <a:pt x="13492" y="64634"/>
                        <a:pt x="13492" y="64634"/>
                      </a:cubicBezTo>
                      <a:cubicBezTo>
                        <a:pt x="13492" y="64542"/>
                        <a:pt x="13400" y="64542"/>
                        <a:pt x="13423" y="63970"/>
                      </a:cubicBezTo>
                      <a:lnTo>
                        <a:pt x="15161" y="62092"/>
                      </a:lnTo>
                      <a:lnTo>
                        <a:pt x="16785" y="62596"/>
                      </a:lnTo>
                      <a:cubicBezTo>
                        <a:pt x="17219" y="63077"/>
                        <a:pt x="17105" y="62985"/>
                        <a:pt x="17173" y="63077"/>
                      </a:cubicBezTo>
                      <a:lnTo>
                        <a:pt x="17173" y="63123"/>
                      </a:lnTo>
                      <a:cubicBezTo>
                        <a:pt x="17173" y="63123"/>
                        <a:pt x="17219" y="63145"/>
                        <a:pt x="17219" y="63145"/>
                      </a:cubicBezTo>
                      <a:cubicBezTo>
                        <a:pt x="17219" y="63145"/>
                        <a:pt x="17242" y="63168"/>
                        <a:pt x="17173" y="63077"/>
                      </a:cubicBezTo>
                      <a:lnTo>
                        <a:pt x="17105" y="62962"/>
                      </a:lnTo>
                      <a:lnTo>
                        <a:pt x="16991" y="62802"/>
                      </a:lnTo>
                      <a:cubicBezTo>
                        <a:pt x="16991" y="62802"/>
                        <a:pt x="16876" y="62687"/>
                        <a:pt x="16648" y="62527"/>
                      </a:cubicBezTo>
                      <a:lnTo>
                        <a:pt x="15847" y="62161"/>
                      </a:lnTo>
                      <a:lnTo>
                        <a:pt x="13720" y="63100"/>
                      </a:lnTo>
                      <a:lnTo>
                        <a:pt x="13446" y="64245"/>
                      </a:lnTo>
                      <a:lnTo>
                        <a:pt x="13515" y="64611"/>
                      </a:lnTo>
                      <a:cubicBezTo>
                        <a:pt x="13538" y="64749"/>
                        <a:pt x="13560" y="64817"/>
                        <a:pt x="13583" y="64863"/>
                      </a:cubicBezTo>
                      <a:lnTo>
                        <a:pt x="13652" y="65001"/>
                      </a:lnTo>
                      <a:lnTo>
                        <a:pt x="17197" y="63100"/>
                      </a:lnTo>
                      <a:lnTo>
                        <a:pt x="19163" y="66375"/>
                      </a:lnTo>
                      <a:lnTo>
                        <a:pt x="20146" y="67955"/>
                      </a:lnTo>
                      <a:cubicBezTo>
                        <a:pt x="20466" y="68504"/>
                        <a:pt x="20832" y="68963"/>
                        <a:pt x="21198" y="69443"/>
                      </a:cubicBezTo>
                      <a:lnTo>
                        <a:pt x="22250" y="70817"/>
                      </a:lnTo>
                      <a:lnTo>
                        <a:pt x="22822" y="71596"/>
                      </a:lnTo>
                      <a:lnTo>
                        <a:pt x="22890" y="71688"/>
                      </a:lnTo>
                      <a:lnTo>
                        <a:pt x="22890" y="71756"/>
                      </a:lnTo>
                      <a:cubicBezTo>
                        <a:pt x="22890" y="71756"/>
                        <a:pt x="22936" y="71756"/>
                        <a:pt x="22936" y="71756"/>
                      </a:cubicBezTo>
                      <a:lnTo>
                        <a:pt x="22936" y="71756"/>
                      </a:lnTo>
                      <a:cubicBezTo>
                        <a:pt x="22776" y="71573"/>
                        <a:pt x="22890" y="71711"/>
                        <a:pt x="22868" y="71665"/>
                      </a:cubicBezTo>
                      <a:lnTo>
                        <a:pt x="22868" y="71665"/>
                      </a:lnTo>
                      <a:lnTo>
                        <a:pt x="23028" y="71825"/>
                      </a:lnTo>
                      <a:lnTo>
                        <a:pt x="23348" y="72192"/>
                      </a:lnTo>
                      <a:lnTo>
                        <a:pt x="25863" y="75077"/>
                      </a:lnTo>
                      <a:lnTo>
                        <a:pt x="25726" y="74917"/>
                      </a:lnTo>
                      <a:lnTo>
                        <a:pt x="27075" y="76245"/>
                      </a:lnTo>
                      <a:cubicBezTo>
                        <a:pt x="27418" y="76589"/>
                        <a:pt x="27967" y="77047"/>
                        <a:pt x="28425" y="77482"/>
                      </a:cubicBezTo>
                      <a:cubicBezTo>
                        <a:pt x="29362" y="78329"/>
                        <a:pt x="30277" y="79245"/>
                        <a:pt x="31214" y="79978"/>
                      </a:cubicBezTo>
                      <a:lnTo>
                        <a:pt x="34027" y="82291"/>
                      </a:lnTo>
                      <a:lnTo>
                        <a:pt x="36977" y="84536"/>
                      </a:lnTo>
                      <a:cubicBezTo>
                        <a:pt x="37960" y="85291"/>
                        <a:pt x="38989" y="86024"/>
                        <a:pt x="39996" y="86757"/>
                      </a:cubicBezTo>
                      <a:lnTo>
                        <a:pt x="43083" y="89024"/>
                      </a:lnTo>
                      <a:lnTo>
                        <a:pt x="46101" y="91269"/>
                      </a:lnTo>
                      <a:lnTo>
                        <a:pt x="49142" y="93765"/>
                      </a:lnTo>
                      <a:cubicBezTo>
                        <a:pt x="50195" y="94567"/>
                        <a:pt x="51132" y="95505"/>
                        <a:pt x="52070" y="96421"/>
                      </a:cubicBezTo>
                      <a:cubicBezTo>
                        <a:pt x="53007" y="97360"/>
                        <a:pt x="54036" y="98208"/>
                        <a:pt x="54882" y="99261"/>
                      </a:cubicBezTo>
                      <a:lnTo>
                        <a:pt x="57489" y="102353"/>
                      </a:lnTo>
                      <a:lnTo>
                        <a:pt x="58130" y="103155"/>
                      </a:lnTo>
                      <a:cubicBezTo>
                        <a:pt x="58404" y="103498"/>
                        <a:pt x="58541" y="103704"/>
                        <a:pt x="58724" y="103956"/>
                      </a:cubicBezTo>
                      <a:lnTo>
                        <a:pt x="59822" y="105513"/>
                      </a:lnTo>
                      <a:cubicBezTo>
                        <a:pt x="60508" y="106727"/>
                        <a:pt x="61377" y="108033"/>
                        <a:pt x="61903" y="109246"/>
                      </a:cubicBezTo>
                      <a:lnTo>
                        <a:pt x="62795" y="111101"/>
                      </a:lnTo>
                      <a:lnTo>
                        <a:pt x="63549" y="112979"/>
                      </a:lnTo>
                      <a:cubicBezTo>
                        <a:pt x="63686" y="113346"/>
                        <a:pt x="63778" y="113552"/>
                        <a:pt x="63938" y="114010"/>
                      </a:cubicBezTo>
                      <a:lnTo>
                        <a:pt x="64213" y="114926"/>
                      </a:lnTo>
                      <a:lnTo>
                        <a:pt x="64510" y="115842"/>
                      </a:lnTo>
                      <a:lnTo>
                        <a:pt x="64647" y="116277"/>
                      </a:lnTo>
                      <a:lnTo>
                        <a:pt x="64784" y="116758"/>
                      </a:lnTo>
                      <a:lnTo>
                        <a:pt x="64853" y="116987"/>
                      </a:lnTo>
                      <a:lnTo>
                        <a:pt x="65790" y="120697"/>
                      </a:lnTo>
                      <a:lnTo>
                        <a:pt x="65790" y="120881"/>
                      </a:lnTo>
                      <a:cubicBezTo>
                        <a:pt x="65790" y="120881"/>
                        <a:pt x="65836" y="120995"/>
                        <a:pt x="65836" y="120995"/>
                      </a:cubicBezTo>
                      <a:lnTo>
                        <a:pt x="66339" y="124133"/>
                      </a:lnTo>
                      <a:lnTo>
                        <a:pt x="66431" y="124659"/>
                      </a:lnTo>
                      <a:lnTo>
                        <a:pt x="66477" y="125071"/>
                      </a:lnTo>
                      <a:lnTo>
                        <a:pt x="66568" y="125850"/>
                      </a:lnTo>
                      <a:lnTo>
                        <a:pt x="66751" y="127407"/>
                      </a:lnTo>
                      <a:lnTo>
                        <a:pt x="67482" y="133705"/>
                      </a:lnTo>
                      <a:cubicBezTo>
                        <a:pt x="67666" y="135835"/>
                        <a:pt x="67803" y="138011"/>
                        <a:pt x="67940" y="140164"/>
                      </a:cubicBezTo>
                      <a:lnTo>
                        <a:pt x="68420" y="146484"/>
                      </a:lnTo>
                      <a:lnTo>
                        <a:pt x="68649" y="149645"/>
                      </a:lnTo>
                      <a:cubicBezTo>
                        <a:pt x="68717" y="150698"/>
                        <a:pt x="68809" y="151752"/>
                        <a:pt x="68969" y="152736"/>
                      </a:cubicBezTo>
                      <a:lnTo>
                        <a:pt x="69358" y="155714"/>
                      </a:lnTo>
                      <a:lnTo>
                        <a:pt x="69564" y="157202"/>
                      </a:lnTo>
                      <a:lnTo>
                        <a:pt x="69655" y="157935"/>
                      </a:lnTo>
                      <a:lnTo>
                        <a:pt x="69701" y="158325"/>
                      </a:lnTo>
                      <a:lnTo>
                        <a:pt x="69701" y="158416"/>
                      </a:lnTo>
                      <a:cubicBezTo>
                        <a:pt x="69701" y="158416"/>
                        <a:pt x="69701" y="158416"/>
                        <a:pt x="69701" y="158416"/>
                      </a:cubicBezTo>
                      <a:cubicBezTo>
                        <a:pt x="69701" y="158462"/>
                        <a:pt x="69655" y="158164"/>
                        <a:pt x="69678" y="158302"/>
                      </a:cubicBezTo>
                      <a:lnTo>
                        <a:pt x="69678" y="158302"/>
                      </a:lnTo>
                      <a:cubicBezTo>
                        <a:pt x="69678" y="158302"/>
                        <a:pt x="69678" y="158370"/>
                        <a:pt x="69678" y="158370"/>
                      </a:cubicBezTo>
                      <a:lnTo>
                        <a:pt x="69724" y="158553"/>
                      </a:lnTo>
                      <a:lnTo>
                        <a:pt x="70410" y="161668"/>
                      </a:lnTo>
                      <a:lnTo>
                        <a:pt x="71187" y="164348"/>
                      </a:lnTo>
                      <a:lnTo>
                        <a:pt x="72170" y="166958"/>
                      </a:lnTo>
                      <a:lnTo>
                        <a:pt x="73360" y="169340"/>
                      </a:lnTo>
                      <a:lnTo>
                        <a:pt x="73542" y="169730"/>
                      </a:lnTo>
                      <a:lnTo>
                        <a:pt x="73794" y="170142"/>
                      </a:lnTo>
                      <a:cubicBezTo>
                        <a:pt x="73863" y="170302"/>
                        <a:pt x="73908" y="170394"/>
                        <a:pt x="74114" y="170645"/>
                      </a:cubicBezTo>
                      <a:lnTo>
                        <a:pt x="74914" y="171836"/>
                      </a:lnTo>
                      <a:lnTo>
                        <a:pt x="75898" y="173257"/>
                      </a:lnTo>
                      <a:lnTo>
                        <a:pt x="75966" y="173348"/>
                      </a:lnTo>
                      <a:lnTo>
                        <a:pt x="75966" y="173417"/>
                      </a:lnTo>
                      <a:cubicBezTo>
                        <a:pt x="75966" y="173417"/>
                        <a:pt x="76012" y="173440"/>
                        <a:pt x="76012" y="173440"/>
                      </a:cubicBezTo>
                      <a:lnTo>
                        <a:pt x="76012" y="173440"/>
                      </a:lnTo>
                      <a:cubicBezTo>
                        <a:pt x="76012" y="173440"/>
                        <a:pt x="76172" y="173623"/>
                        <a:pt x="75875" y="173257"/>
                      </a:cubicBezTo>
                      <a:lnTo>
                        <a:pt x="75875" y="173257"/>
                      </a:lnTo>
                      <a:cubicBezTo>
                        <a:pt x="75875" y="173257"/>
                        <a:pt x="75875" y="173257"/>
                        <a:pt x="75875" y="173257"/>
                      </a:cubicBezTo>
                      <a:lnTo>
                        <a:pt x="76035" y="173440"/>
                      </a:lnTo>
                      <a:lnTo>
                        <a:pt x="76309" y="173783"/>
                      </a:lnTo>
                      <a:lnTo>
                        <a:pt x="76881" y="174470"/>
                      </a:lnTo>
                      <a:lnTo>
                        <a:pt x="77453" y="175111"/>
                      </a:lnTo>
                      <a:lnTo>
                        <a:pt x="77910" y="175615"/>
                      </a:lnTo>
                      <a:lnTo>
                        <a:pt x="78367" y="176096"/>
                      </a:lnTo>
                      <a:lnTo>
                        <a:pt x="78596" y="176325"/>
                      </a:lnTo>
                      <a:lnTo>
                        <a:pt x="78962" y="176692"/>
                      </a:lnTo>
                      <a:lnTo>
                        <a:pt x="81501" y="179096"/>
                      </a:lnTo>
                      <a:lnTo>
                        <a:pt x="81180" y="178822"/>
                      </a:lnTo>
                      <a:lnTo>
                        <a:pt x="85342" y="182096"/>
                      </a:lnTo>
                      <a:cubicBezTo>
                        <a:pt x="87309" y="183654"/>
                        <a:pt x="87652" y="186471"/>
                        <a:pt x="86120" y="188440"/>
                      </a:cubicBezTo>
                      <a:cubicBezTo>
                        <a:pt x="84793" y="190181"/>
                        <a:pt x="82484" y="190639"/>
                        <a:pt x="80609" y="189745"/>
                      </a:cubicBezTo>
                      <a:lnTo>
                        <a:pt x="80472" y="189700"/>
                      </a:lnTo>
                      <a:lnTo>
                        <a:pt x="75623" y="187364"/>
                      </a:lnTo>
                      <a:cubicBezTo>
                        <a:pt x="75623" y="187364"/>
                        <a:pt x="75418" y="187249"/>
                        <a:pt x="75326" y="187204"/>
                      </a:cubicBezTo>
                      <a:lnTo>
                        <a:pt x="75235" y="187158"/>
                      </a:lnTo>
                      <a:lnTo>
                        <a:pt x="71988" y="185074"/>
                      </a:lnTo>
                      <a:lnTo>
                        <a:pt x="71782" y="184936"/>
                      </a:lnTo>
                      <a:lnTo>
                        <a:pt x="71393" y="184684"/>
                      </a:lnTo>
                      <a:lnTo>
                        <a:pt x="71027" y="184387"/>
                      </a:lnTo>
                      <a:lnTo>
                        <a:pt x="70273" y="183837"/>
                      </a:lnTo>
                      <a:cubicBezTo>
                        <a:pt x="69769" y="183471"/>
                        <a:pt x="69266" y="183058"/>
                        <a:pt x="68740" y="182623"/>
                      </a:cubicBezTo>
                      <a:lnTo>
                        <a:pt x="67963" y="181959"/>
                      </a:lnTo>
                      <a:lnTo>
                        <a:pt x="67574" y="181661"/>
                      </a:lnTo>
                      <a:lnTo>
                        <a:pt x="67185" y="181295"/>
                      </a:lnTo>
                      <a:lnTo>
                        <a:pt x="67094" y="181226"/>
                      </a:lnTo>
                      <a:lnTo>
                        <a:pt x="66934" y="181066"/>
                      </a:lnTo>
                      <a:lnTo>
                        <a:pt x="65630" y="179715"/>
                      </a:lnTo>
                      <a:lnTo>
                        <a:pt x="64693" y="178730"/>
                      </a:lnTo>
                      <a:lnTo>
                        <a:pt x="64075" y="178043"/>
                      </a:lnTo>
                      <a:cubicBezTo>
                        <a:pt x="63892" y="177860"/>
                        <a:pt x="63549" y="177424"/>
                        <a:pt x="63298" y="177081"/>
                      </a:cubicBezTo>
                      <a:lnTo>
                        <a:pt x="62475" y="176005"/>
                      </a:lnTo>
                      <a:lnTo>
                        <a:pt x="62749" y="176394"/>
                      </a:lnTo>
                      <a:lnTo>
                        <a:pt x="60531" y="173257"/>
                      </a:lnTo>
                      <a:lnTo>
                        <a:pt x="58701" y="170004"/>
                      </a:lnTo>
                      <a:cubicBezTo>
                        <a:pt x="58130" y="168882"/>
                        <a:pt x="57695" y="167760"/>
                        <a:pt x="57192" y="166661"/>
                      </a:cubicBezTo>
                      <a:cubicBezTo>
                        <a:pt x="56666" y="165539"/>
                        <a:pt x="56369" y="164393"/>
                        <a:pt x="55935" y="163271"/>
                      </a:cubicBezTo>
                      <a:lnTo>
                        <a:pt x="55637" y="162378"/>
                      </a:lnTo>
                      <a:lnTo>
                        <a:pt x="55500" y="161966"/>
                      </a:lnTo>
                      <a:lnTo>
                        <a:pt x="55454" y="161874"/>
                      </a:lnTo>
                      <a:lnTo>
                        <a:pt x="55363" y="161531"/>
                      </a:lnTo>
                      <a:lnTo>
                        <a:pt x="55317" y="161348"/>
                      </a:lnTo>
                      <a:lnTo>
                        <a:pt x="54905" y="159767"/>
                      </a:lnTo>
                      <a:lnTo>
                        <a:pt x="54105" y="156607"/>
                      </a:lnTo>
                      <a:cubicBezTo>
                        <a:pt x="53853" y="155508"/>
                        <a:pt x="53533" y="154477"/>
                        <a:pt x="53328" y="153378"/>
                      </a:cubicBezTo>
                      <a:lnTo>
                        <a:pt x="52710" y="149920"/>
                      </a:lnTo>
                      <a:lnTo>
                        <a:pt x="50469" y="136866"/>
                      </a:lnTo>
                      <a:lnTo>
                        <a:pt x="49371" y="130385"/>
                      </a:lnTo>
                      <a:lnTo>
                        <a:pt x="48868" y="127385"/>
                      </a:lnTo>
                      <a:lnTo>
                        <a:pt x="48205" y="124155"/>
                      </a:lnTo>
                      <a:lnTo>
                        <a:pt x="48525" y="125278"/>
                      </a:lnTo>
                      <a:lnTo>
                        <a:pt x="48228" y="124361"/>
                      </a:lnTo>
                      <a:lnTo>
                        <a:pt x="47976" y="123491"/>
                      </a:lnTo>
                      <a:lnTo>
                        <a:pt x="47633" y="122369"/>
                      </a:lnTo>
                      <a:lnTo>
                        <a:pt x="47313" y="121270"/>
                      </a:lnTo>
                      <a:lnTo>
                        <a:pt x="47153" y="120697"/>
                      </a:lnTo>
                      <a:cubicBezTo>
                        <a:pt x="47153" y="120697"/>
                        <a:pt x="47130" y="120697"/>
                        <a:pt x="47130" y="120697"/>
                      </a:cubicBezTo>
                      <a:lnTo>
                        <a:pt x="47130" y="120697"/>
                      </a:lnTo>
                      <a:cubicBezTo>
                        <a:pt x="47130" y="120697"/>
                        <a:pt x="47130" y="120720"/>
                        <a:pt x="47130" y="120720"/>
                      </a:cubicBezTo>
                      <a:lnTo>
                        <a:pt x="47130" y="120720"/>
                      </a:lnTo>
                      <a:lnTo>
                        <a:pt x="47016" y="120468"/>
                      </a:lnTo>
                      <a:lnTo>
                        <a:pt x="47016" y="120468"/>
                      </a:lnTo>
                      <a:lnTo>
                        <a:pt x="47016" y="120399"/>
                      </a:lnTo>
                      <a:cubicBezTo>
                        <a:pt x="47016" y="120399"/>
                        <a:pt x="46765" y="119850"/>
                        <a:pt x="46765" y="119850"/>
                      </a:cubicBezTo>
                      <a:lnTo>
                        <a:pt x="46284" y="118773"/>
                      </a:lnTo>
                      <a:cubicBezTo>
                        <a:pt x="46193" y="118568"/>
                        <a:pt x="46147" y="118499"/>
                        <a:pt x="46101" y="118430"/>
                      </a:cubicBezTo>
                      <a:lnTo>
                        <a:pt x="45964" y="118201"/>
                      </a:lnTo>
                      <a:cubicBezTo>
                        <a:pt x="45895" y="118041"/>
                        <a:pt x="45827" y="117857"/>
                        <a:pt x="45758" y="117674"/>
                      </a:cubicBezTo>
                      <a:lnTo>
                        <a:pt x="45484" y="117216"/>
                      </a:lnTo>
                      <a:lnTo>
                        <a:pt x="44752" y="115979"/>
                      </a:lnTo>
                      <a:lnTo>
                        <a:pt x="44569" y="115682"/>
                      </a:lnTo>
                      <a:lnTo>
                        <a:pt x="44478" y="115521"/>
                      </a:lnTo>
                      <a:lnTo>
                        <a:pt x="44432" y="115453"/>
                      </a:lnTo>
                      <a:lnTo>
                        <a:pt x="44432" y="115453"/>
                      </a:lnTo>
                      <a:cubicBezTo>
                        <a:pt x="44752" y="115934"/>
                        <a:pt x="44523" y="115544"/>
                        <a:pt x="44569" y="115659"/>
                      </a:cubicBezTo>
                      <a:lnTo>
                        <a:pt x="44569" y="115659"/>
                      </a:lnTo>
                      <a:cubicBezTo>
                        <a:pt x="44569" y="115659"/>
                        <a:pt x="44569" y="115636"/>
                        <a:pt x="44569" y="115636"/>
                      </a:cubicBezTo>
                      <a:lnTo>
                        <a:pt x="44180" y="115040"/>
                      </a:lnTo>
                      <a:cubicBezTo>
                        <a:pt x="44020" y="114812"/>
                        <a:pt x="43929" y="114674"/>
                        <a:pt x="43792" y="114537"/>
                      </a:cubicBezTo>
                      <a:lnTo>
                        <a:pt x="43609" y="114308"/>
                      </a:lnTo>
                      <a:lnTo>
                        <a:pt x="43517" y="114193"/>
                      </a:lnTo>
                      <a:lnTo>
                        <a:pt x="43471" y="114125"/>
                      </a:lnTo>
                      <a:lnTo>
                        <a:pt x="43471" y="114125"/>
                      </a:lnTo>
                      <a:cubicBezTo>
                        <a:pt x="43609" y="114285"/>
                        <a:pt x="43151" y="113689"/>
                        <a:pt x="43792" y="114537"/>
                      </a:cubicBezTo>
                      <a:lnTo>
                        <a:pt x="43769" y="114537"/>
                      </a:lnTo>
                      <a:cubicBezTo>
                        <a:pt x="43769" y="114537"/>
                        <a:pt x="42831" y="113391"/>
                        <a:pt x="42831" y="113391"/>
                      </a:cubicBezTo>
                      <a:lnTo>
                        <a:pt x="40979" y="111193"/>
                      </a:lnTo>
                      <a:lnTo>
                        <a:pt x="39264" y="109567"/>
                      </a:lnTo>
                      <a:cubicBezTo>
                        <a:pt x="38715" y="109040"/>
                        <a:pt x="38166" y="108491"/>
                        <a:pt x="37434" y="107895"/>
                      </a:cubicBezTo>
                      <a:lnTo>
                        <a:pt x="35399" y="106132"/>
                      </a:lnTo>
                      <a:cubicBezTo>
                        <a:pt x="34736" y="105559"/>
                        <a:pt x="33959" y="104987"/>
                        <a:pt x="33250" y="104414"/>
                      </a:cubicBezTo>
                      <a:lnTo>
                        <a:pt x="30986" y="102605"/>
                      </a:lnTo>
                      <a:cubicBezTo>
                        <a:pt x="29476" y="101391"/>
                        <a:pt x="27990" y="100292"/>
                        <a:pt x="26458" y="98964"/>
                      </a:cubicBezTo>
                      <a:cubicBezTo>
                        <a:pt x="24926" y="97658"/>
                        <a:pt x="23371" y="96444"/>
                        <a:pt x="21907" y="95025"/>
                      </a:cubicBezTo>
                      <a:lnTo>
                        <a:pt x="19666" y="92963"/>
                      </a:lnTo>
                      <a:cubicBezTo>
                        <a:pt x="18912" y="92299"/>
                        <a:pt x="18203" y="91475"/>
                        <a:pt x="17494" y="90742"/>
                      </a:cubicBezTo>
                      <a:lnTo>
                        <a:pt x="15344" y="88498"/>
                      </a:lnTo>
                      <a:lnTo>
                        <a:pt x="13446" y="86345"/>
                      </a:lnTo>
                      <a:lnTo>
                        <a:pt x="13286" y="86162"/>
                      </a:lnTo>
                      <a:lnTo>
                        <a:pt x="13172" y="86024"/>
                      </a:lnTo>
                      <a:lnTo>
                        <a:pt x="10519" y="82474"/>
                      </a:lnTo>
                      <a:lnTo>
                        <a:pt x="10199" y="82039"/>
                      </a:lnTo>
                      <a:lnTo>
                        <a:pt x="10039" y="81833"/>
                      </a:lnTo>
                      <a:lnTo>
                        <a:pt x="9787" y="81490"/>
                      </a:lnTo>
                      <a:lnTo>
                        <a:pt x="9719" y="81375"/>
                      </a:lnTo>
                      <a:lnTo>
                        <a:pt x="9147" y="80436"/>
                      </a:lnTo>
                      <a:lnTo>
                        <a:pt x="7912" y="78375"/>
                      </a:lnTo>
                      <a:lnTo>
                        <a:pt x="7363" y="77413"/>
                      </a:lnTo>
                      <a:cubicBezTo>
                        <a:pt x="7180" y="77070"/>
                        <a:pt x="7020" y="76841"/>
                        <a:pt x="6792" y="76382"/>
                      </a:cubicBezTo>
                      <a:lnTo>
                        <a:pt x="5534" y="73932"/>
                      </a:lnTo>
                      <a:lnTo>
                        <a:pt x="3796" y="70130"/>
                      </a:lnTo>
                      <a:lnTo>
                        <a:pt x="3659" y="69833"/>
                      </a:lnTo>
                      <a:cubicBezTo>
                        <a:pt x="3659" y="69833"/>
                        <a:pt x="3613" y="69718"/>
                        <a:pt x="3590" y="69672"/>
                      </a:cubicBezTo>
                      <a:lnTo>
                        <a:pt x="2195" y="65390"/>
                      </a:lnTo>
                      <a:cubicBezTo>
                        <a:pt x="1692" y="64107"/>
                        <a:pt x="1395" y="62229"/>
                        <a:pt x="1029" y="60626"/>
                      </a:cubicBezTo>
                      <a:cubicBezTo>
                        <a:pt x="617" y="58932"/>
                        <a:pt x="480" y="57351"/>
                        <a:pt x="343" y="55748"/>
                      </a:cubicBezTo>
                      <a:lnTo>
                        <a:pt x="114" y="53389"/>
                      </a:lnTo>
                      <a:lnTo>
                        <a:pt x="46" y="51031"/>
                      </a:lnTo>
                      <a:lnTo>
                        <a:pt x="0" y="48672"/>
                      </a:lnTo>
                      <a:lnTo>
                        <a:pt x="0" y="48282"/>
                      </a:lnTo>
                      <a:cubicBezTo>
                        <a:pt x="0" y="48282"/>
                        <a:pt x="0" y="48214"/>
                        <a:pt x="0" y="48214"/>
                      </a:cubicBezTo>
                      <a:lnTo>
                        <a:pt x="0" y="47939"/>
                      </a:lnTo>
                      <a:cubicBezTo>
                        <a:pt x="0" y="47939"/>
                        <a:pt x="46" y="47366"/>
                        <a:pt x="46" y="47366"/>
                      </a:cubicBezTo>
                      <a:lnTo>
                        <a:pt x="91" y="46244"/>
                      </a:lnTo>
                      <a:lnTo>
                        <a:pt x="206" y="44023"/>
                      </a:lnTo>
                      <a:cubicBezTo>
                        <a:pt x="274" y="43244"/>
                        <a:pt x="411" y="42397"/>
                        <a:pt x="503" y="41595"/>
                      </a:cubicBezTo>
                      <a:lnTo>
                        <a:pt x="823" y="39167"/>
                      </a:lnTo>
                      <a:lnTo>
                        <a:pt x="1303" y="36877"/>
                      </a:lnTo>
                      <a:cubicBezTo>
                        <a:pt x="1601" y="35343"/>
                        <a:pt x="1967" y="33877"/>
                        <a:pt x="2355" y="32411"/>
                      </a:cubicBezTo>
                      <a:lnTo>
                        <a:pt x="2653" y="31312"/>
                      </a:lnTo>
                      <a:lnTo>
                        <a:pt x="2835" y="30579"/>
                      </a:lnTo>
                      <a:lnTo>
                        <a:pt x="3018" y="30053"/>
                      </a:lnTo>
                      <a:lnTo>
                        <a:pt x="3727" y="27946"/>
                      </a:lnTo>
                      <a:lnTo>
                        <a:pt x="5168" y="23732"/>
                      </a:lnTo>
                      <a:lnTo>
                        <a:pt x="7043" y="19449"/>
                      </a:lnTo>
                      <a:lnTo>
                        <a:pt x="7981" y="17342"/>
                      </a:lnTo>
                      <a:lnTo>
                        <a:pt x="9033" y="15304"/>
                      </a:lnTo>
                      <a:cubicBezTo>
                        <a:pt x="9742" y="13998"/>
                        <a:pt x="10359" y="12670"/>
                        <a:pt x="11159" y="11365"/>
                      </a:cubicBezTo>
                      <a:cubicBezTo>
                        <a:pt x="11960" y="10059"/>
                        <a:pt x="12714" y="8754"/>
                        <a:pt x="13583" y="7449"/>
                      </a:cubicBezTo>
                      <a:lnTo>
                        <a:pt x="16168" y="3807"/>
                      </a:lnTo>
                      <a:lnTo>
                        <a:pt x="17516" y="1952"/>
                      </a:lnTo>
                      <a:lnTo>
                        <a:pt x="18934" y="212"/>
                      </a:lnTo>
                      <a:lnTo>
                        <a:pt x="18934" y="212"/>
                      </a:lnTo>
                      <a:cubicBezTo>
                        <a:pt x="19140" y="-40"/>
                        <a:pt x="19506" y="-63"/>
                        <a:pt x="19735" y="120"/>
                      </a:cubicBezTo>
                      <a:cubicBezTo>
                        <a:pt x="19941" y="280"/>
                        <a:pt x="19986" y="532"/>
                        <a:pt x="19918" y="761"/>
                      </a:cubicBezTo>
                      <a:close/>
                      <a:moveTo>
                        <a:pt x="19643" y="876"/>
                      </a:moveTo>
                      <a:lnTo>
                        <a:pt x="18546" y="2845"/>
                      </a:lnTo>
                      <a:lnTo>
                        <a:pt x="17608" y="4792"/>
                      </a:lnTo>
                      <a:lnTo>
                        <a:pt x="15664" y="8800"/>
                      </a:lnTo>
                      <a:cubicBezTo>
                        <a:pt x="15092" y="10083"/>
                        <a:pt x="14544" y="11457"/>
                        <a:pt x="13995" y="12785"/>
                      </a:cubicBezTo>
                      <a:cubicBezTo>
                        <a:pt x="13446" y="14113"/>
                        <a:pt x="12989" y="15579"/>
                        <a:pt x="12463" y="16953"/>
                      </a:cubicBezTo>
                      <a:lnTo>
                        <a:pt x="11731" y="18991"/>
                      </a:lnTo>
                      <a:lnTo>
                        <a:pt x="11137" y="21052"/>
                      </a:lnTo>
                      <a:lnTo>
                        <a:pt x="9947" y="25152"/>
                      </a:lnTo>
                      <a:lnTo>
                        <a:pt x="9010" y="29503"/>
                      </a:lnTo>
                      <a:lnTo>
                        <a:pt x="8552" y="31679"/>
                      </a:lnTo>
                      <a:lnTo>
                        <a:pt x="8438" y="32251"/>
                      </a:lnTo>
                      <a:lnTo>
                        <a:pt x="8438" y="32320"/>
                      </a:lnTo>
                      <a:cubicBezTo>
                        <a:pt x="8438" y="32320"/>
                        <a:pt x="8415" y="32343"/>
                        <a:pt x="8415" y="32343"/>
                      </a:cubicBezTo>
                      <a:lnTo>
                        <a:pt x="8415" y="32389"/>
                      </a:lnTo>
                      <a:cubicBezTo>
                        <a:pt x="8415" y="32389"/>
                        <a:pt x="8507" y="32022"/>
                        <a:pt x="8461" y="32205"/>
                      </a:cubicBezTo>
                      <a:lnTo>
                        <a:pt x="8461" y="32343"/>
                      </a:lnTo>
                      <a:cubicBezTo>
                        <a:pt x="8461" y="32343"/>
                        <a:pt x="8415" y="32618"/>
                        <a:pt x="8415" y="32618"/>
                      </a:cubicBezTo>
                      <a:lnTo>
                        <a:pt x="8255" y="33671"/>
                      </a:lnTo>
                      <a:cubicBezTo>
                        <a:pt x="8049" y="35114"/>
                        <a:pt x="7866" y="36580"/>
                        <a:pt x="7752" y="37954"/>
                      </a:cubicBezTo>
                      <a:lnTo>
                        <a:pt x="7569" y="40084"/>
                      </a:lnTo>
                      <a:lnTo>
                        <a:pt x="7500" y="42076"/>
                      </a:lnTo>
                      <a:cubicBezTo>
                        <a:pt x="7500" y="42763"/>
                        <a:pt x="7432" y="43381"/>
                        <a:pt x="7432" y="44091"/>
                      </a:cubicBezTo>
                      <a:lnTo>
                        <a:pt x="7523" y="46313"/>
                      </a:lnTo>
                      <a:lnTo>
                        <a:pt x="7569" y="47435"/>
                      </a:lnTo>
                      <a:lnTo>
                        <a:pt x="7569" y="48007"/>
                      </a:lnTo>
                      <a:cubicBezTo>
                        <a:pt x="7569" y="48007"/>
                        <a:pt x="7592" y="48282"/>
                        <a:pt x="7592" y="48282"/>
                      </a:cubicBezTo>
                      <a:lnTo>
                        <a:pt x="7592" y="48351"/>
                      </a:lnTo>
                      <a:lnTo>
                        <a:pt x="7592" y="48351"/>
                      </a:lnTo>
                      <a:lnTo>
                        <a:pt x="7592" y="48420"/>
                      </a:lnTo>
                      <a:cubicBezTo>
                        <a:pt x="7592" y="48099"/>
                        <a:pt x="7592" y="48328"/>
                        <a:pt x="7592" y="48282"/>
                      </a:cubicBezTo>
                      <a:lnTo>
                        <a:pt x="7592" y="48397"/>
                      </a:lnTo>
                      <a:cubicBezTo>
                        <a:pt x="7592" y="48397"/>
                        <a:pt x="7843" y="50481"/>
                        <a:pt x="7843" y="50481"/>
                      </a:cubicBezTo>
                      <a:lnTo>
                        <a:pt x="8072" y="52565"/>
                      </a:lnTo>
                      <a:lnTo>
                        <a:pt x="8484" y="54580"/>
                      </a:lnTo>
                      <a:lnTo>
                        <a:pt x="8873" y="56619"/>
                      </a:lnTo>
                      <a:cubicBezTo>
                        <a:pt x="8987" y="57306"/>
                        <a:pt x="9216" y="57855"/>
                        <a:pt x="9376" y="58497"/>
                      </a:cubicBezTo>
                      <a:cubicBezTo>
                        <a:pt x="9787" y="59733"/>
                        <a:pt x="9902" y="60810"/>
                        <a:pt x="10588" y="62275"/>
                      </a:cubicBezTo>
                      <a:lnTo>
                        <a:pt x="12234" y="66351"/>
                      </a:lnTo>
                      <a:lnTo>
                        <a:pt x="12028" y="65894"/>
                      </a:lnTo>
                      <a:lnTo>
                        <a:pt x="14201" y="69902"/>
                      </a:lnTo>
                      <a:lnTo>
                        <a:pt x="15070" y="71276"/>
                      </a:lnTo>
                      <a:cubicBezTo>
                        <a:pt x="15184" y="71459"/>
                        <a:pt x="15458" y="71871"/>
                        <a:pt x="15641" y="72123"/>
                      </a:cubicBezTo>
                      <a:lnTo>
                        <a:pt x="16259" y="73016"/>
                      </a:lnTo>
                      <a:lnTo>
                        <a:pt x="17402" y="74619"/>
                      </a:lnTo>
                      <a:lnTo>
                        <a:pt x="18042" y="75535"/>
                      </a:lnTo>
                      <a:lnTo>
                        <a:pt x="18111" y="75650"/>
                      </a:lnTo>
                      <a:lnTo>
                        <a:pt x="18111" y="75695"/>
                      </a:lnTo>
                      <a:cubicBezTo>
                        <a:pt x="18111" y="75695"/>
                        <a:pt x="18134" y="75695"/>
                        <a:pt x="18134" y="75695"/>
                      </a:cubicBezTo>
                      <a:lnTo>
                        <a:pt x="18134" y="75695"/>
                      </a:lnTo>
                      <a:cubicBezTo>
                        <a:pt x="18134" y="75695"/>
                        <a:pt x="18134" y="75695"/>
                        <a:pt x="18134" y="75695"/>
                      </a:cubicBezTo>
                      <a:cubicBezTo>
                        <a:pt x="18294" y="75902"/>
                        <a:pt x="17928" y="75375"/>
                        <a:pt x="17974" y="75444"/>
                      </a:cubicBezTo>
                      <a:lnTo>
                        <a:pt x="18020" y="75512"/>
                      </a:lnTo>
                      <a:lnTo>
                        <a:pt x="18180" y="75695"/>
                      </a:lnTo>
                      <a:lnTo>
                        <a:pt x="18523" y="76108"/>
                      </a:lnTo>
                      <a:lnTo>
                        <a:pt x="21267" y="79474"/>
                      </a:lnTo>
                      <a:lnTo>
                        <a:pt x="21015" y="79154"/>
                      </a:lnTo>
                      <a:lnTo>
                        <a:pt x="23028" y="81238"/>
                      </a:lnTo>
                      <a:lnTo>
                        <a:pt x="24948" y="83070"/>
                      </a:lnTo>
                      <a:cubicBezTo>
                        <a:pt x="25612" y="83665"/>
                        <a:pt x="26183" y="84329"/>
                        <a:pt x="26915" y="84902"/>
                      </a:cubicBezTo>
                      <a:lnTo>
                        <a:pt x="28996" y="86642"/>
                      </a:lnTo>
                      <a:cubicBezTo>
                        <a:pt x="30345" y="87811"/>
                        <a:pt x="31878" y="88887"/>
                        <a:pt x="33318" y="90032"/>
                      </a:cubicBezTo>
                      <a:lnTo>
                        <a:pt x="37892" y="93467"/>
                      </a:lnTo>
                      <a:lnTo>
                        <a:pt x="40201" y="95208"/>
                      </a:lnTo>
                      <a:cubicBezTo>
                        <a:pt x="41002" y="95826"/>
                        <a:pt x="41802" y="96376"/>
                        <a:pt x="42602" y="97040"/>
                      </a:cubicBezTo>
                      <a:lnTo>
                        <a:pt x="44981" y="98964"/>
                      </a:lnTo>
                      <a:cubicBezTo>
                        <a:pt x="45758" y="99582"/>
                        <a:pt x="46604" y="100338"/>
                        <a:pt x="47427" y="101162"/>
                      </a:cubicBezTo>
                      <a:lnTo>
                        <a:pt x="49875" y="103544"/>
                      </a:lnTo>
                      <a:lnTo>
                        <a:pt x="51750" y="105720"/>
                      </a:lnTo>
                      <a:lnTo>
                        <a:pt x="52687" y="106842"/>
                      </a:lnTo>
                      <a:lnTo>
                        <a:pt x="53533" y="107941"/>
                      </a:lnTo>
                      <a:cubicBezTo>
                        <a:pt x="53716" y="108170"/>
                        <a:pt x="53876" y="108399"/>
                        <a:pt x="54014" y="108605"/>
                      </a:cubicBezTo>
                      <a:lnTo>
                        <a:pt x="54425" y="109178"/>
                      </a:lnTo>
                      <a:lnTo>
                        <a:pt x="54951" y="110071"/>
                      </a:lnTo>
                      <a:lnTo>
                        <a:pt x="55660" y="111308"/>
                      </a:lnTo>
                      <a:lnTo>
                        <a:pt x="55386" y="110872"/>
                      </a:lnTo>
                      <a:lnTo>
                        <a:pt x="56278" y="112430"/>
                      </a:lnTo>
                      <a:lnTo>
                        <a:pt x="56689" y="113231"/>
                      </a:lnTo>
                      <a:cubicBezTo>
                        <a:pt x="56849" y="113506"/>
                        <a:pt x="56964" y="113781"/>
                        <a:pt x="57032" y="113918"/>
                      </a:cubicBezTo>
                      <a:lnTo>
                        <a:pt x="58038" y="116323"/>
                      </a:lnTo>
                      <a:cubicBezTo>
                        <a:pt x="58198" y="116690"/>
                        <a:pt x="58336" y="117102"/>
                        <a:pt x="58450" y="117422"/>
                      </a:cubicBezTo>
                      <a:lnTo>
                        <a:pt x="58610" y="117995"/>
                      </a:lnTo>
                      <a:lnTo>
                        <a:pt x="58930" y="119163"/>
                      </a:lnTo>
                      <a:lnTo>
                        <a:pt x="59250" y="120285"/>
                      </a:lnTo>
                      <a:lnTo>
                        <a:pt x="59319" y="120560"/>
                      </a:lnTo>
                      <a:lnTo>
                        <a:pt x="59319" y="120766"/>
                      </a:lnTo>
                      <a:cubicBezTo>
                        <a:pt x="59319" y="120766"/>
                        <a:pt x="59685" y="121888"/>
                        <a:pt x="59685" y="121888"/>
                      </a:cubicBezTo>
                      <a:lnTo>
                        <a:pt x="60302" y="125094"/>
                      </a:lnTo>
                      <a:lnTo>
                        <a:pt x="60417" y="125735"/>
                      </a:lnTo>
                      <a:lnTo>
                        <a:pt x="60462" y="126148"/>
                      </a:lnTo>
                      <a:lnTo>
                        <a:pt x="60576" y="126949"/>
                      </a:lnTo>
                      <a:lnTo>
                        <a:pt x="60805" y="128552"/>
                      </a:lnTo>
                      <a:lnTo>
                        <a:pt x="61674" y="135079"/>
                      </a:lnTo>
                      <a:lnTo>
                        <a:pt x="63343" y="147927"/>
                      </a:lnTo>
                      <a:lnTo>
                        <a:pt x="63709" y="150950"/>
                      </a:lnTo>
                      <a:cubicBezTo>
                        <a:pt x="63870" y="152004"/>
                        <a:pt x="64144" y="153103"/>
                        <a:pt x="64372" y="154157"/>
                      </a:cubicBezTo>
                      <a:lnTo>
                        <a:pt x="65036" y="157340"/>
                      </a:lnTo>
                      <a:lnTo>
                        <a:pt x="65379" y="158943"/>
                      </a:lnTo>
                      <a:lnTo>
                        <a:pt x="65424" y="159172"/>
                      </a:lnTo>
                      <a:lnTo>
                        <a:pt x="65424" y="159172"/>
                      </a:lnTo>
                      <a:lnTo>
                        <a:pt x="65424" y="159218"/>
                      </a:lnTo>
                      <a:cubicBezTo>
                        <a:pt x="65310" y="158783"/>
                        <a:pt x="65402" y="159103"/>
                        <a:pt x="65379" y="158989"/>
                      </a:cubicBezTo>
                      <a:lnTo>
                        <a:pt x="65379" y="158989"/>
                      </a:lnTo>
                      <a:cubicBezTo>
                        <a:pt x="65379" y="158989"/>
                        <a:pt x="65402" y="159103"/>
                        <a:pt x="65402" y="159103"/>
                      </a:cubicBezTo>
                      <a:lnTo>
                        <a:pt x="65493" y="159447"/>
                      </a:lnTo>
                      <a:lnTo>
                        <a:pt x="65699" y="160157"/>
                      </a:lnTo>
                      <a:cubicBezTo>
                        <a:pt x="66019" y="161050"/>
                        <a:pt x="66202" y="162035"/>
                        <a:pt x="66614" y="162928"/>
                      </a:cubicBezTo>
                      <a:cubicBezTo>
                        <a:pt x="66979" y="163821"/>
                        <a:pt x="67300" y="164760"/>
                        <a:pt x="67688" y="165584"/>
                      </a:cubicBezTo>
                      <a:lnTo>
                        <a:pt x="68969" y="168104"/>
                      </a:lnTo>
                      <a:lnTo>
                        <a:pt x="70432" y="170394"/>
                      </a:lnTo>
                      <a:lnTo>
                        <a:pt x="70501" y="170531"/>
                      </a:lnTo>
                      <a:cubicBezTo>
                        <a:pt x="70501" y="170531"/>
                        <a:pt x="70616" y="170714"/>
                        <a:pt x="70707" y="170783"/>
                      </a:cubicBezTo>
                      <a:cubicBezTo>
                        <a:pt x="70798" y="170921"/>
                        <a:pt x="70890" y="171058"/>
                        <a:pt x="70981" y="171195"/>
                      </a:cubicBezTo>
                      <a:cubicBezTo>
                        <a:pt x="71096" y="171333"/>
                        <a:pt x="71096" y="171401"/>
                        <a:pt x="71347" y="171699"/>
                      </a:cubicBezTo>
                      <a:lnTo>
                        <a:pt x="71942" y="172409"/>
                      </a:lnTo>
                      <a:lnTo>
                        <a:pt x="72102" y="172592"/>
                      </a:lnTo>
                      <a:lnTo>
                        <a:pt x="72148" y="172592"/>
                      </a:lnTo>
                      <a:lnTo>
                        <a:pt x="72148" y="172638"/>
                      </a:lnTo>
                      <a:cubicBezTo>
                        <a:pt x="72148" y="172638"/>
                        <a:pt x="71576" y="172066"/>
                        <a:pt x="71850" y="172318"/>
                      </a:cubicBezTo>
                      <a:lnTo>
                        <a:pt x="71896" y="172318"/>
                      </a:lnTo>
                      <a:cubicBezTo>
                        <a:pt x="71896" y="172318"/>
                        <a:pt x="71965" y="172455"/>
                        <a:pt x="71965" y="172455"/>
                      </a:cubicBezTo>
                      <a:lnTo>
                        <a:pt x="72285" y="172798"/>
                      </a:lnTo>
                      <a:lnTo>
                        <a:pt x="73542" y="174172"/>
                      </a:lnTo>
                      <a:lnTo>
                        <a:pt x="73703" y="174333"/>
                      </a:lnTo>
                      <a:lnTo>
                        <a:pt x="73771" y="174447"/>
                      </a:lnTo>
                      <a:lnTo>
                        <a:pt x="73771" y="174447"/>
                      </a:lnTo>
                      <a:cubicBezTo>
                        <a:pt x="73634" y="174333"/>
                        <a:pt x="74069" y="174699"/>
                        <a:pt x="73474" y="174172"/>
                      </a:cubicBezTo>
                      <a:lnTo>
                        <a:pt x="73474" y="174172"/>
                      </a:lnTo>
                      <a:cubicBezTo>
                        <a:pt x="73474" y="174172"/>
                        <a:pt x="73497" y="174218"/>
                        <a:pt x="73497" y="174218"/>
                      </a:cubicBezTo>
                      <a:lnTo>
                        <a:pt x="73542" y="174218"/>
                      </a:lnTo>
                      <a:cubicBezTo>
                        <a:pt x="73542" y="174218"/>
                        <a:pt x="73863" y="174562"/>
                        <a:pt x="73863" y="174562"/>
                      </a:cubicBezTo>
                      <a:lnTo>
                        <a:pt x="74503" y="175134"/>
                      </a:lnTo>
                      <a:cubicBezTo>
                        <a:pt x="74937" y="175524"/>
                        <a:pt x="75349" y="175913"/>
                        <a:pt x="75852" y="176302"/>
                      </a:cubicBezTo>
                      <a:lnTo>
                        <a:pt x="76561" y="176875"/>
                      </a:lnTo>
                      <a:lnTo>
                        <a:pt x="76927" y="177173"/>
                      </a:lnTo>
                      <a:lnTo>
                        <a:pt x="77019" y="177264"/>
                      </a:lnTo>
                      <a:lnTo>
                        <a:pt x="77064" y="177310"/>
                      </a:lnTo>
                      <a:lnTo>
                        <a:pt x="77087" y="177310"/>
                      </a:lnTo>
                      <a:cubicBezTo>
                        <a:pt x="77087" y="177310"/>
                        <a:pt x="77087" y="177310"/>
                        <a:pt x="77087" y="177310"/>
                      </a:cubicBezTo>
                      <a:cubicBezTo>
                        <a:pt x="77247" y="177448"/>
                        <a:pt x="76858" y="177150"/>
                        <a:pt x="76881" y="177173"/>
                      </a:cubicBezTo>
                      <a:lnTo>
                        <a:pt x="76881" y="177173"/>
                      </a:lnTo>
                      <a:lnTo>
                        <a:pt x="77064" y="177310"/>
                      </a:lnTo>
                      <a:lnTo>
                        <a:pt x="80037" y="179371"/>
                      </a:lnTo>
                      <a:lnTo>
                        <a:pt x="79648" y="179165"/>
                      </a:lnTo>
                      <a:lnTo>
                        <a:pt x="82004" y="180402"/>
                      </a:lnTo>
                      <a:lnTo>
                        <a:pt x="84313" y="181615"/>
                      </a:lnTo>
                      <a:lnTo>
                        <a:pt x="79465" y="189219"/>
                      </a:lnTo>
                      <a:lnTo>
                        <a:pt x="75441" y="185829"/>
                      </a:lnTo>
                      <a:lnTo>
                        <a:pt x="75326" y="185738"/>
                      </a:lnTo>
                      <a:cubicBezTo>
                        <a:pt x="75326" y="185738"/>
                        <a:pt x="75189" y="185600"/>
                        <a:pt x="75120" y="185554"/>
                      </a:cubicBezTo>
                      <a:lnTo>
                        <a:pt x="72651" y="183058"/>
                      </a:lnTo>
                      <a:cubicBezTo>
                        <a:pt x="72651" y="183058"/>
                        <a:pt x="72376" y="182806"/>
                        <a:pt x="72422" y="182806"/>
                      </a:cubicBezTo>
                      <a:lnTo>
                        <a:pt x="72056" y="182394"/>
                      </a:lnTo>
                      <a:lnTo>
                        <a:pt x="71324" y="181593"/>
                      </a:lnTo>
                      <a:lnTo>
                        <a:pt x="70616" y="180768"/>
                      </a:lnTo>
                      <a:lnTo>
                        <a:pt x="70089" y="180081"/>
                      </a:lnTo>
                      <a:lnTo>
                        <a:pt x="69541" y="179394"/>
                      </a:lnTo>
                      <a:lnTo>
                        <a:pt x="69266" y="179050"/>
                      </a:lnTo>
                      <a:lnTo>
                        <a:pt x="69129" y="178890"/>
                      </a:lnTo>
                      <a:lnTo>
                        <a:pt x="68969" y="178684"/>
                      </a:lnTo>
                      <a:lnTo>
                        <a:pt x="68969" y="178684"/>
                      </a:lnTo>
                      <a:cubicBezTo>
                        <a:pt x="68969" y="178684"/>
                        <a:pt x="68946" y="178592"/>
                        <a:pt x="68946" y="178592"/>
                      </a:cubicBezTo>
                      <a:lnTo>
                        <a:pt x="68878" y="178524"/>
                      </a:lnTo>
                      <a:lnTo>
                        <a:pt x="67917" y="177035"/>
                      </a:lnTo>
                      <a:lnTo>
                        <a:pt x="66796" y="175272"/>
                      </a:lnTo>
                      <a:cubicBezTo>
                        <a:pt x="66636" y="175066"/>
                        <a:pt x="66431" y="174653"/>
                        <a:pt x="66225" y="174287"/>
                      </a:cubicBezTo>
                      <a:lnTo>
                        <a:pt x="65653" y="173142"/>
                      </a:lnTo>
                      <a:lnTo>
                        <a:pt x="65836" y="173531"/>
                      </a:lnTo>
                      <a:cubicBezTo>
                        <a:pt x="65310" y="172432"/>
                        <a:pt x="64784" y="171310"/>
                        <a:pt x="64304" y="170210"/>
                      </a:cubicBezTo>
                      <a:cubicBezTo>
                        <a:pt x="63915" y="169088"/>
                        <a:pt x="63504" y="167966"/>
                        <a:pt x="63161" y="166844"/>
                      </a:cubicBezTo>
                      <a:lnTo>
                        <a:pt x="62269" y="163409"/>
                      </a:lnTo>
                      <a:lnTo>
                        <a:pt x="61674" y="160271"/>
                      </a:lnTo>
                      <a:lnTo>
                        <a:pt x="61674" y="160065"/>
                      </a:lnTo>
                      <a:cubicBezTo>
                        <a:pt x="61674" y="160065"/>
                        <a:pt x="61583" y="159836"/>
                        <a:pt x="61583" y="159836"/>
                      </a:cubicBezTo>
                      <a:lnTo>
                        <a:pt x="61583" y="159744"/>
                      </a:lnTo>
                      <a:cubicBezTo>
                        <a:pt x="61583" y="159744"/>
                        <a:pt x="61537" y="159309"/>
                        <a:pt x="61537" y="159309"/>
                      </a:cubicBezTo>
                      <a:lnTo>
                        <a:pt x="61446" y="158485"/>
                      </a:lnTo>
                      <a:lnTo>
                        <a:pt x="61262" y="156836"/>
                      </a:lnTo>
                      <a:lnTo>
                        <a:pt x="60942" y="153492"/>
                      </a:lnTo>
                      <a:cubicBezTo>
                        <a:pt x="60805" y="152370"/>
                        <a:pt x="60760" y="151294"/>
                        <a:pt x="60714" y="150263"/>
                      </a:cubicBezTo>
                      <a:lnTo>
                        <a:pt x="60576" y="147103"/>
                      </a:lnTo>
                      <a:lnTo>
                        <a:pt x="60074" y="134553"/>
                      </a:lnTo>
                      <a:lnTo>
                        <a:pt x="59547" y="128232"/>
                      </a:lnTo>
                      <a:lnTo>
                        <a:pt x="59296" y="125209"/>
                      </a:lnTo>
                      <a:lnTo>
                        <a:pt x="58907" y="122071"/>
                      </a:lnTo>
                      <a:lnTo>
                        <a:pt x="58953" y="122346"/>
                      </a:lnTo>
                      <a:lnTo>
                        <a:pt x="58153" y="118659"/>
                      </a:lnTo>
                      <a:lnTo>
                        <a:pt x="58084" y="118453"/>
                      </a:lnTo>
                      <a:lnTo>
                        <a:pt x="58084" y="118384"/>
                      </a:lnTo>
                      <a:cubicBezTo>
                        <a:pt x="58198" y="118865"/>
                        <a:pt x="58107" y="118522"/>
                        <a:pt x="58153" y="118613"/>
                      </a:cubicBezTo>
                      <a:lnTo>
                        <a:pt x="58153" y="118613"/>
                      </a:lnTo>
                      <a:cubicBezTo>
                        <a:pt x="58153" y="118613"/>
                        <a:pt x="58153" y="118568"/>
                        <a:pt x="58153" y="118568"/>
                      </a:cubicBezTo>
                      <a:lnTo>
                        <a:pt x="58153" y="118453"/>
                      </a:lnTo>
                      <a:cubicBezTo>
                        <a:pt x="58153" y="118453"/>
                        <a:pt x="57993" y="117995"/>
                        <a:pt x="57993" y="117995"/>
                      </a:cubicBezTo>
                      <a:lnTo>
                        <a:pt x="57718" y="117056"/>
                      </a:lnTo>
                      <a:lnTo>
                        <a:pt x="57467" y="116163"/>
                      </a:lnTo>
                      <a:cubicBezTo>
                        <a:pt x="57444" y="116003"/>
                        <a:pt x="57283" y="115659"/>
                        <a:pt x="57192" y="115407"/>
                      </a:cubicBezTo>
                      <a:lnTo>
                        <a:pt x="56597" y="113735"/>
                      </a:lnTo>
                      <a:lnTo>
                        <a:pt x="55889" y="112155"/>
                      </a:lnTo>
                      <a:cubicBezTo>
                        <a:pt x="55431" y="111033"/>
                        <a:pt x="54905" y="110231"/>
                        <a:pt x="54402" y="109200"/>
                      </a:cubicBezTo>
                      <a:lnTo>
                        <a:pt x="53373" y="107620"/>
                      </a:lnTo>
                      <a:cubicBezTo>
                        <a:pt x="53213" y="107391"/>
                        <a:pt x="53007" y="107025"/>
                        <a:pt x="52893" y="106911"/>
                      </a:cubicBezTo>
                      <a:lnTo>
                        <a:pt x="52344" y="106223"/>
                      </a:lnTo>
                      <a:lnTo>
                        <a:pt x="50172" y="103452"/>
                      </a:lnTo>
                      <a:cubicBezTo>
                        <a:pt x="49463" y="102490"/>
                        <a:pt x="48548" y="101712"/>
                        <a:pt x="47725" y="100842"/>
                      </a:cubicBezTo>
                      <a:cubicBezTo>
                        <a:pt x="46902" y="99948"/>
                        <a:pt x="46079" y="99101"/>
                        <a:pt x="45118" y="98322"/>
                      </a:cubicBezTo>
                      <a:lnTo>
                        <a:pt x="42397" y="95917"/>
                      </a:lnTo>
                      <a:lnTo>
                        <a:pt x="39470" y="93536"/>
                      </a:lnTo>
                      <a:lnTo>
                        <a:pt x="36542" y="91177"/>
                      </a:lnTo>
                      <a:cubicBezTo>
                        <a:pt x="35536" y="90421"/>
                        <a:pt x="34553" y="89620"/>
                        <a:pt x="33570" y="88795"/>
                      </a:cubicBezTo>
                      <a:lnTo>
                        <a:pt x="30620" y="86368"/>
                      </a:lnTo>
                      <a:lnTo>
                        <a:pt x="27670" y="83734"/>
                      </a:lnTo>
                      <a:cubicBezTo>
                        <a:pt x="26686" y="82864"/>
                        <a:pt x="25863" y="81971"/>
                        <a:pt x="24948" y="81077"/>
                      </a:cubicBezTo>
                      <a:cubicBezTo>
                        <a:pt x="24468" y="80597"/>
                        <a:pt x="24080" y="80230"/>
                        <a:pt x="23554" y="79680"/>
                      </a:cubicBezTo>
                      <a:lnTo>
                        <a:pt x="22250" y="78306"/>
                      </a:lnTo>
                      <a:lnTo>
                        <a:pt x="22181" y="78238"/>
                      </a:lnTo>
                      <a:lnTo>
                        <a:pt x="22113" y="78146"/>
                      </a:lnTo>
                      <a:lnTo>
                        <a:pt x="19758" y="75215"/>
                      </a:lnTo>
                      <a:lnTo>
                        <a:pt x="19460" y="74825"/>
                      </a:lnTo>
                      <a:lnTo>
                        <a:pt x="19323" y="74665"/>
                      </a:lnTo>
                      <a:lnTo>
                        <a:pt x="19209" y="74505"/>
                      </a:lnTo>
                      <a:lnTo>
                        <a:pt x="19209" y="74459"/>
                      </a:lnTo>
                      <a:cubicBezTo>
                        <a:pt x="19209" y="74459"/>
                        <a:pt x="19117" y="74344"/>
                        <a:pt x="19117" y="74344"/>
                      </a:cubicBezTo>
                      <a:lnTo>
                        <a:pt x="18591" y="73566"/>
                      </a:lnTo>
                      <a:lnTo>
                        <a:pt x="17425" y="71848"/>
                      </a:lnTo>
                      <a:cubicBezTo>
                        <a:pt x="17036" y="71321"/>
                        <a:pt x="16648" y="70749"/>
                        <a:pt x="16373" y="70222"/>
                      </a:cubicBezTo>
                      <a:lnTo>
                        <a:pt x="15413" y="68527"/>
                      </a:lnTo>
                      <a:lnTo>
                        <a:pt x="13606" y="65184"/>
                      </a:lnTo>
                      <a:lnTo>
                        <a:pt x="17151" y="63306"/>
                      </a:lnTo>
                      <a:lnTo>
                        <a:pt x="17219" y="63443"/>
                      </a:lnTo>
                      <a:cubicBezTo>
                        <a:pt x="17219" y="63443"/>
                        <a:pt x="17242" y="63558"/>
                        <a:pt x="17288" y="63672"/>
                      </a:cubicBezTo>
                      <a:lnTo>
                        <a:pt x="17356" y="64038"/>
                      </a:lnTo>
                      <a:lnTo>
                        <a:pt x="17082" y="65207"/>
                      </a:lnTo>
                      <a:lnTo>
                        <a:pt x="14978" y="66168"/>
                      </a:lnTo>
                      <a:lnTo>
                        <a:pt x="14178" y="65825"/>
                      </a:lnTo>
                      <a:cubicBezTo>
                        <a:pt x="13949" y="65642"/>
                        <a:pt x="13903" y="65573"/>
                        <a:pt x="13858" y="65504"/>
                      </a:cubicBezTo>
                      <a:lnTo>
                        <a:pt x="13720" y="65344"/>
                      </a:lnTo>
                      <a:lnTo>
                        <a:pt x="13652" y="65229"/>
                      </a:lnTo>
                      <a:lnTo>
                        <a:pt x="13583" y="65138"/>
                      </a:lnTo>
                      <a:lnTo>
                        <a:pt x="13583" y="65138"/>
                      </a:lnTo>
                      <a:cubicBezTo>
                        <a:pt x="13583" y="65138"/>
                        <a:pt x="13560" y="65069"/>
                        <a:pt x="13606" y="65138"/>
                      </a:cubicBezTo>
                      <a:cubicBezTo>
                        <a:pt x="13675" y="65229"/>
                        <a:pt x="13538" y="65138"/>
                        <a:pt x="13972" y="65596"/>
                      </a:cubicBezTo>
                      <a:lnTo>
                        <a:pt x="15596" y="66100"/>
                      </a:lnTo>
                      <a:lnTo>
                        <a:pt x="17334" y="64245"/>
                      </a:lnTo>
                      <a:cubicBezTo>
                        <a:pt x="17334" y="63649"/>
                        <a:pt x="17288" y="63672"/>
                        <a:pt x="17265" y="63558"/>
                      </a:cubicBezTo>
                      <a:lnTo>
                        <a:pt x="17173" y="63306"/>
                      </a:lnTo>
                      <a:lnTo>
                        <a:pt x="17128" y="63191"/>
                      </a:lnTo>
                      <a:lnTo>
                        <a:pt x="17128" y="63191"/>
                      </a:lnTo>
                      <a:cubicBezTo>
                        <a:pt x="17128" y="63191"/>
                        <a:pt x="17173" y="63329"/>
                        <a:pt x="17173" y="63329"/>
                      </a:cubicBezTo>
                      <a:lnTo>
                        <a:pt x="13538" y="65069"/>
                      </a:lnTo>
                      <a:lnTo>
                        <a:pt x="12531" y="62619"/>
                      </a:lnTo>
                      <a:cubicBezTo>
                        <a:pt x="12211" y="61749"/>
                        <a:pt x="11777" y="60924"/>
                        <a:pt x="11548" y="60054"/>
                      </a:cubicBezTo>
                      <a:lnTo>
                        <a:pt x="10771" y="57397"/>
                      </a:lnTo>
                      <a:cubicBezTo>
                        <a:pt x="10656" y="56962"/>
                        <a:pt x="10473" y="56527"/>
                        <a:pt x="10405" y="56069"/>
                      </a:cubicBezTo>
                      <a:lnTo>
                        <a:pt x="10130" y="54718"/>
                      </a:lnTo>
                      <a:cubicBezTo>
                        <a:pt x="9947" y="53824"/>
                        <a:pt x="9742" y="52885"/>
                        <a:pt x="9581" y="52015"/>
                      </a:cubicBezTo>
                      <a:lnTo>
                        <a:pt x="9238" y="49405"/>
                      </a:lnTo>
                      <a:lnTo>
                        <a:pt x="9056" y="47962"/>
                      </a:lnTo>
                      <a:lnTo>
                        <a:pt x="8964" y="46633"/>
                      </a:lnTo>
                      <a:lnTo>
                        <a:pt x="8804" y="44000"/>
                      </a:lnTo>
                      <a:lnTo>
                        <a:pt x="8804" y="43931"/>
                      </a:lnTo>
                      <a:cubicBezTo>
                        <a:pt x="8804" y="43931"/>
                        <a:pt x="8804" y="43862"/>
                        <a:pt x="8804" y="43862"/>
                      </a:cubicBezTo>
                      <a:lnTo>
                        <a:pt x="8850" y="41068"/>
                      </a:lnTo>
                      <a:cubicBezTo>
                        <a:pt x="8850" y="40152"/>
                        <a:pt x="8895" y="39190"/>
                        <a:pt x="8964" y="38274"/>
                      </a:cubicBezTo>
                      <a:lnTo>
                        <a:pt x="9056" y="36900"/>
                      </a:lnTo>
                      <a:lnTo>
                        <a:pt x="9056" y="36213"/>
                      </a:lnTo>
                      <a:cubicBezTo>
                        <a:pt x="9056" y="36213"/>
                        <a:pt x="9170" y="35343"/>
                        <a:pt x="9170" y="35343"/>
                      </a:cubicBezTo>
                      <a:lnTo>
                        <a:pt x="9444" y="32595"/>
                      </a:lnTo>
                      <a:cubicBezTo>
                        <a:pt x="9581" y="31564"/>
                        <a:pt x="9764" y="30740"/>
                        <a:pt x="9902" y="29801"/>
                      </a:cubicBezTo>
                      <a:lnTo>
                        <a:pt x="10382" y="27053"/>
                      </a:lnTo>
                      <a:cubicBezTo>
                        <a:pt x="10542" y="26159"/>
                        <a:pt x="10702" y="25197"/>
                        <a:pt x="10931" y="24281"/>
                      </a:cubicBezTo>
                      <a:lnTo>
                        <a:pt x="11571" y="21579"/>
                      </a:lnTo>
                      <a:lnTo>
                        <a:pt x="12234" y="18762"/>
                      </a:lnTo>
                      <a:lnTo>
                        <a:pt x="13057" y="16106"/>
                      </a:lnTo>
                      <a:lnTo>
                        <a:pt x="14704" y="10792"/>
                      </a:lnTo>
                      <a:lnTo>
                        <a:pt x="15115" y="9464"/>
                      </a:lnTo>
                      <a:cubicBezTo>
                        <a:pt x="15207" y="9212"/>
                        <a:pt x="15230" y="9052"/>
                        <a:pt x="15344" y="8731"/>
                      </a:cubicBezTo>
                      <a:lnTo>
                        <a:pt x="15596" y="8090"/>
                      </a:lnTo>
                      <a:lnTo>
                        <a:pt x="16625" y="5502"/>
                      </a:lnTo>
                      <a:lnTo>
                        <a:pt x="18637" y="304"/>
                      </a:lnTo>
                      <a:lnTo>
                        <a:pt x="19643" y="83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2" name="Graphic 3">
                <a:extLst>
                  <a:ext uri="{FF2B5EF4-FFF2-40B4-BE49-F238E27FC236}">
                    <a16:creationId xmlns:a16="http://schemas.microsoft.com/office/drawing/2014/main" id="{7922A7F3-45D1-A612-03E4-997E2B0BDADD}"/>
                  </a:ext>
                </a:extLst>
              </p:cNvPr>
              <p:cNvGrpSpPr/>
              <p:nvPr/>
            </p:nvGrpSpPr>
            <p:grpSpPr>
              <a:xfrm>
                <a:off x="5304790" y="3842846"/>
                <a:ext cx="54057" cy="27834"/>
                <a:chOff x="4404527" y="3842846"/>
                <a:chExt cx="54057" cy="27834"/>
              </a:xfrm>
              <a:solidFill>
                <a:srgbClr val="EDA69A"/>
              </a:solidFill>
            </p:grpSpPr>
            <p:sp>
              <p:nvSpPr>
                <p:cNvPr id="1896" name="Freeform: Shape 2066">
                  <a:extLst>
                    <a:ext uri="{FF2B5EF4-FFF2-40B4-BE49-F238E27FC236}">
                      <a16:creationId xmlns:a16="http://schemas.microsoft.com/office/drawing/2014/main" id="{76E86964-B3C6-E022-A1FE-9A8778863E42}"/>
                    </a:ext>
                  </a:extLst>
                </p:cNvPr>
                <p:cNvSpPr/>
                <p:nvPr/>
              </p:nvSpPr>
              <p:spPr>
                <a:xfrm>
                  <a:off x="4409121"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7" name="Freeform: Shape 2067">
                  <a:extLst>
                    <a:ext uri="{FF2B5EF4-FFF2-40B4-BE49-F238E27FC236}">
                      <a16:creationId xmlns:a16="http://schemas.microsoft.com/office/drawing/2014/main" id="{F8C338BF-4C84-6376-4A15-7D3587D61D08}"/>
                    </a:ext>
                  </a:extLst>
                </p:cNvPr>
                <p:cNvSpPr/>
                <p:nvPr/>
              </p:nvSpPr>
              <p:spPr>
                <a:xfrm>
                  <a:off x="4404527" y="3842846"/>
                  <a:ext cx="54057" cy="27834"/>
                </a:xfrm>
                <a:custGeom>
                  <a:avLst/>
                  <a:gdLst>
                    <a:gd name="connsiteX0" fmla="*/ 53074 w 54057"/>
                    <a:gd name="connsiteY0" fmla="*/ 27646 h 27834"/>
                    <a:gd name="connsiteX1" fmla="*/ 51610 w 54057"/>
                    <a:gd name="connsiteY1" fmla="*/ 26387 h 27834"/>
                    <a:gd name="connsiteX2" fmla="*/ 50901 w 54057"/>
                    <a:gd name="connsiteY2" fmla="*/ 25814 h 27834"/>
                    <a:gd name="connsiteX3" fmla="*/ 50147 w 54057"/>
                    <a:gd name="connsiteY3" fmla="*/ 25219 h 27834"/>
                    <a:gd name="connsiteX4" fmla="*/ 47128 w 54057"/>
                    <a:gd name="connsiteY4" fmla="*/ 22837 h 27834"/>
                    <a:gd name="connsiteX5" fmla="*/ 46374 w 54057"/>
                    <a:gd name="connsiteY5" fmla="*/ 22264 h 27834"/>
                    <a:gd name="connsiteX6" fmla="*/ 46191 w 54057"/>
                    <a:gd name="connsiteY6" fmla="*/ 22104 h 27834"/>
                    <a:gd name="connsiteX7" fmla="*/ 46191 w 54057"/>
                    <a:gd name="connsiteY7" fmla="*/ 22104 h 27834"/>
                    <a:gd name="connsiteX8" fmla="*/ 46099 w 54057"/>
                    <a:gd name="connsiteY8" fmla="*/ 22035 h 27834"/>
                    <a:gd name="connsiteX9" fmla="*/ 45688 w 54057"/>
                    <a:gd name="connsiteY9" fmla="*/ 21806 h 27834"/>
                    <a:gd name="connsiteX10" fmla="*/ 44087 w 54057"/>
                    <a:gd name="connsiteY10" fmla="*/ 20707 h 27834"/>
                    <a:gd name="connsiteX11" fmla="*/ 43287 w 54057"/>
                    <a:gd name="connsiteY11" fmla="*/ 20180 h 27834"/>
                    <a:gd name="connsiteX12" fmla="*/ 42875 w 54057"/>
                    <a:gd name="connsiteY12" fmla="*/ 19929 h 27834"/>
                    <a:gd name="connsiteX13" fmla="*/ 42783 w 54057"/>
                    <a:gd name="connsiteY13" fmla="*/ 19860 h 27834"/>
                    <a:gd name="connsiteX14" fmla="*/ 42738 w 54057"/>
                    <a:gd name="connsiteY14" fmla="*/ 19860 h 27834"/>
                    <a:gd name="connsiteX15" fmla="*/ 42829 w 54057"/>
                    <a:gd name="connsiteY15" fmla="*/ 19905 h 27834"/>
                    <a:gd name="connsiteX16" fmla="*/ 42829 w 54057"/>
                    <a:gd name="connsiteY16" fmla="*/ 19905 h 27834"/>
                    <a:gd name="connsiteX17" fmla="*/ 42806 w 54057"/>
                    <a:gd name="connsiteY17" fmla="*/ 19883 h 27834"/>
                    <a:gd name="connsiteX18" fmla="*/ 42578 w 54057"/>
                    <a:gd name="connsiteY18" fmla="*/ 19768 h 27834"/>
                    <a:gd name="connsiteX19" fmla="*/ 40908 w 54057"/>
                    <a:gd name="connsiteY19" fmla="*/ 18829 h 27834"/>
                    <a:gd name="connsiteX20" fmla="*/ 41068 w 54057"/>
                    <a:gd name="connsiteY20" fmla="*/ 18921 h 27834"/>
                    <a:gd name="connsiteX21" fmla="*/ 39033 w 54057"/>
                    <a:gd name="connsiteY21" fmla="*/ 17959 h 27834"/>
                    <a:gd name="connsiteX22" fmla="*/ 39193 w 54057"/>
                    <a:gd name="connsiteY22" fmla="*/ 18028 h 27834"/>
                    <a:gd name="connsiteX23" fmla="*/ 37135 w 54057"/>
                    <a:gd name="connsiteY23" fmla="*/ 17295 h 27834"/>
                    <a:gd name="connsiteX24" fmla="*/ 37272 w 54057"/>
                    <a:gd name="connsiteY24" fmla="*/ 17340 h 27834"/>
                    <a:gd name="connsiteX25" fmla="*/ 35649 w 54057"/>
                    <a:gd name="connsiteY25" fmla="*/ 16905 h 27834"/>
                    <a:gd name="connsiteX26" fmla="*/ 34162 w 54057"/>
                    <a:gd name="connsiteY26" fmla="*/ 16699 h 27834"/>
                    <a:gd name="connsiteX27" fmla="*/ 32607 w 54057"/>
                    <a:gd name="connsiteY27" fmla="*/ 16630 h 27834"/>
                    <a:gd name="connsiteX28" fmla="*/ 31304 w 54057"/>
                    <a:gd name="connsiteY28" fmla="*/ 16699 h 27834"/>
                    <a:gd name="connsiteX29" fmla="*/ 30458 w 54057"/>
                    <a:gd name="connsiteY29" fmla="*/ 16814 h 27834"/>
                    <a:gd name="connsiteX30" fmla="*/ 30000 w 54057"/>
                    <a:gd name="connsiteY30" fmla="*/ 16860 h 27834"/>
                    <a:gd name="connsiteX31" fmla="*/ 29909 w 54057"/>
                    <a:gd name="connsiteY31" fmla="*/ 16860 h 27834"/>
                    <a:gd name="connsiteX32" fmla="*/ 29886 w 54057"/>
                    <a:gd name="connsiteY32" fmla="*/ 16860 h 27834"/>
                    <a:gd name="connsiteX33" fmla="*/ 29886 w 54057"/>
                    <a:gd name="connsiteY33" fmla="*/ 16860 h 27834"/>
                    <a:gd name="connsiteX34" fmla="*/ 30069 w 54057"/>
                    <a:gd name="connsiteY34" fmla="*/ 16860 h 27834"/>
                    <a:gd name="connsiteX35" fmla="*/ 30000 w 54057"/>
                    <a:gd name="connsiteY35" fmla="*/ 16860 h 27834"/>
                    <a:gd name="connsiteX36" fmla="*/ 29749 w 54057"/>
                    <a:gd name="connsiteY36" fmla="*/ 16905 h 27834"/>
                    <a:gd name="connsiteX37" fmla="*/ 28011 w 54057"/>
                    <a:gd name="connsiteY37" fmla="*/ 17157 h 27834"/>
                    <a:gd name="connsiteX38" fmla="*/ 26227 w 54057"/>
                    <a:gd name="connsiteY38" fmla="*/ 17409 h 27834"/>
                    <a:gd name="connsiteX39" fmla="*/ 24535 w 54057"/>
                    <a:gd name="connsiteY39" fmla="*/ 17569 h 27834"/>
                    <a:gd name="connsiteX40" fmla="*/ 20899 w 54057"/>
                    <a:gd name="connsiteY40" fmla="*/ 17730 h 27834"/>
                    <a:gd name="connsiteX41" fmla="*/ 20259 w 54057"/>
                    <a:gd name="connsiteY41" fmla="*/ 17730 h 27834"/>
                    <a:gd name="connsiteX42" fmla="*/ 19824 w 54057"/>
                    <a:gd name="connsiteY42" fmla="*/ 17684 h 27834"/>
                    <a:gd name="connsiteX43" fmla="*/ 18978 w 54057"/>
                    <a:gd name="connsiteY43" fmla="*/ 17638 h 27834"/>
                    <a:gd name="connsiteX44" fmla="*/ 18132 w 54057"/>
                    <a:gd name="connsiteY44" fmla="*/ 17592 h 27834"/>
                    <a:gd name="connsiteX45" fmla="*/ 17926 w 54057"/>
                    <a:gd name="connsiteY45" fmla="*/ 17592 h 27834"/>
                    <a:gd name="connsiteX46" fmla="*/ 17812 w 54057"/>
                    <a:gd name="connsiteY46" fmla="*/ 17569 h 27834"/>
                    <a:gd name="connsiteX47" fmla="*/ 17766 w 54057"/>
                    <a:gd name="connsiteY47" fmla="*/ 17569 h 27834"/>
                    <a:gd name="connsiteX48" fmla="*/ 17217 w 54057"/>
                    <a:gd name="connsiteY48" fmla="*/ 17478 h 27834"/>
                    <a:gd name="connsiteX49" fmla="*/ 17172 w 54057"/>
                    <a:gd name="connsiteY49" fmla="*/ 17478 h 27834"/>
                    <a:gd name="connsiteX50" fmla="*/ 16737 w 54057"/>
                    <a:gd name="connsiteY50" fmla="*/ 17409 h 27834"/>
                    <a:gd name="connsiteX51" fmla="*/ 15022 w 54057"/>
                    <a:gd name="connsiteY51" fmla="*/ 17180 h 27834"/>
                    <a:gd name="connsiteX52" fmla="*/ 14793 w 54057"/>
                    <a:gd name="connsiteY52" fmla="*/ 17180 h 27834"/>
                    <a:gd name="connsiteX53" fmla="*/ 14702 w 54057"/>
                    <a:gd name="connsiteY53" fmla="*/ 17157 h 27834"/>
                    <a:gd name="connsiteX54" fmla="*/ 14679 w 54057"/>
                    <a:gd name="connsiteY54" fmla="*/ 17157 h 27834"/>
                    <a:gd name="connsiteX55" fmla="*/ 14313 w 54057"/>
                    <a:gd name="connsiteY55" fmla="*/ 17043 h 27834"/>
                    <a:gd name="connsiteX56" fmla="*/ 14244 w 54057"/>
                    <a:gd name="connsiteY56" fmla="*/ 17043 h 27834"/>
                    <a:gd name="connsiteX57" fmla="*/ 13833 w 54057"/>
                    <a:gd name="connsiteY57" fmla="*/ 16928 h 27834"/>
                    <a:gd name="connsiteX58" fmla="*/ 13010 w 54057"/>
                    <a:gd name="connsiteY58" fmla="*/ 16699 h 27834"/>
                    <a:gd name="connsiteX59" fmla="*/ 11180 w 54057"/>
                    <a:gd name="connsiteY59" fmla="*/ 16104 h 27834"/>
                    <a:gd name="connsiteX60" fmla="*/ 9008 w 54057"/>
                    <a:gd name="connsiteY60" fmla="*/ 15142 h 27834"/>
                    <a:gd name="connsiteX61" fmla="*/ 9488 w 54057"/>
                    <a:gd name="connsiteY61" fmla="*/ 15417 h 27834"/>
                    <a:gd name="connsiteX62" fmla="*/ 8299 w 54057"/>
                    <a:gd name="connsiteY62" fmla="*/ 14821 h 27834"/>
                    <a:gd name="connsiteX63" fmla="*/ 7224 w 54057"/>
                    <a:gd name="connsiteY63" fmla="*/ 14203 h 27834"/>
                    <a:gd name="connsiteX64" fmla="*/ 6309 w 54057"/>
                    <a:gd name="connsiteY64" fmla="*/ 13539 h 27834"/>
                    <a:gd name="connsiteX65" fmla="*/ 5509 w 54057"/>
                    <a:gd name="connsiteY65" fmla="*/ 12921 h 27834"/>
                    <a:gd name="connsiteX66" fmla="*/ 5143 w 54057"/>
                    <a:gd name="connsiteY66" fmla="*/ 12669 h 27834"/>
                    <a:gd name="connsiteX67" fmla="*/ 4480 w 54057"/>
                    <a:gd name="connsiteY67" fmla="*/ 12004 h 27834"/>
                    <a:gd name="connsiteX68" fmla="*/ 3840 w 54057"/>
                    <a:gd name="connsiteY68" fmla="*/ 11386 h 27834"/>
                    <a:gd name="connsiteX69" fmla="*/ 2513 w 54057"/>
                    <a:gd name="connsiteY69" fmla="*/ 9898 h 27834"/>
                    <a:gd name="connsiteX70" fmla="*/ 2147 w 54057"/>
                    <a:gd name="connsiteY70" fmla="*/ 9394 h 27834"/>
                    <a:gd name="connsiteX71" fmla="*/ 2079 w 54057"/>
                    <a:gd name="connsiteY71" fmla="*/ 9233 h 27834"/>
                    <a:gd name="connsiteX72" fmla="*/ 569 w 54057"/>
                    <a:gd name="connsiteY72" fmla="*/ 6600 h 27834"/>
                    <a:gd name="connsiteX73" fmla="*/ 2216 w 54057"/>
                    <a:gd name="connsiteY73" fmla="*/ 577 h 27834"/>
                    <a:gd name="connsiteX74" fmla="*/ 6835 w 54057"/>
                    <a:gd name="connsiteY74" fmla="*/ 737 h 27834"/>
                    <a:gd name="connsiteX75" fmla="*/ 7338 w 54057"/>
                    <a:gd name="connsiteY75" fmla="*/ 1080 h 27834"/>
                    <a:gd name="connsiteX76" fmla="*/ 9580 w 54057"/>
                    <a:gd name="connsiteY76" fmla="*/ 2615 h 27834"/>
                    <a:gd name="connsiteX77" fmla="*/ 8871 w 54057"/>
                    <a:gd name="connsiteY77" fmla="*/ 2134 h 27834"/>
                    <a:gd name="connsiteX78" fmla="*/ 11157 w 54057"/>
                    <a:gd name="connsiteY78" fmla="*/ 3210 h 27834"/>
                    <a:gd name="connsiteX79" fmla="*/ 10814 w 54057"/>
                    <a:gd name="connsiteY79" fmla="*/ 3073 h 27834"/>
                    <a:gd name="connsiteX80" fmla="*/ 11615 w 54057"/>
                    <a:gd name="connsiteY80" fmla="*/ 3302 h 27834"/>
                    <a:gd name="connsiteX81" fmla="*/ 12003 w 54057"/>
                    <a:gd name="connsiteY81" fmla="*/ 3416 h 27834"/>
                    <a:gd name="connsiteX82" fmla="*/ 12369 w 54057"/>
                    <a:gd name="connsiteY82" fmla="*/ 3508 h 27834"/>
                    <a:gd name="connsiteX83" fmla="*/ 13261 w 54057"/>
                    <a:gd name="connsiteY83" fmla="*/ 3646 h 27834"/>
                    <a:gd name="connsiteX84" fmla="*/ 13924 w 54057"/>
                    <a:gd name="connsiteY84" fmla="*/ 3806 h 27834"/>
                    <a:gd name="connsiteX85" fmla="*/ 14656 w 54057"/>
                    <a:gd name="connsiteY85" fmla="*/ 3760 h 27834"/>
                    <a:gd name="connsiteX86" fmla="*/ 16142 w 54057"/>
                    <a:gd name="connsiteY86" fmla="*/ 3806 h 27834"/>
                    <a:gd name="connsiteX87" fmla="*/ 17011 w 54057"/>
                    <a:gd name="connsiteY87" fmla="*/ 3806 h 27834"/>
                    <a:gd name="connsiteX88" fmla="*/ 17057 w 54057"/>
                    <a:gd name="connsiteY88" fmla="*/ 3829 h 27834"/>
                    <a:gd name="connsiteX89" fmla="*/ 16600 w 54057"/>
                    <a:gd name="connsiteY89" fmla="*/ 3806 h 27834"/>
                    <a:gd name="connsiteX90" fmla="*/ 16737 w 54057"/>
                    <a:gd name="connsiteY90" fmla="*/ 3806 h 27834"/>
                    <a:gd name="connsiteX91" fmla="*/ 16943 w 54057"/>
                    <a:gd name="connsiteY91" fmla="*/ 3783 h 27834"/>
                    <a:gd name="connsiteX92" fmla="*/ 17331 w 54057"/>
                    <a:gd name="connsiteY92" fmla="*/ 3737 h 27834"/>
                    <a:gd name="connsiteX93" fmla="*/ 18132 w 54057"/>
                    <a:gd name="connsiteY93" fmla="*/ 3691 h 27834"/>
                    <a:gd name="connsiteX94" fmla="*/ 18521 w 54057"/>
                    <a:gd name="connsiteY94" fmla="*/ 3691 h 27834"/>
                    <a:gd name="connsiteX95" fmla="*/ 18727 w 54057"/>
                    <a:gd name="connsiteY95" fmla="*/ 3646 h 27834"/>
                    <a:gd name="connsiteX96" fmla="*/ 18818 w 54057"/>
                    <a:gd name="connsiteY96" fmla="*/ 3646 h 27834"/>
                    <a:gd name="connsiteX97" fmla="*/ 18521 w 54057"/>
                    <a:gd name="connsiteY97" fmla="*/ 3622 h 27834"/>
                    <a:gd name="connsiteX98" fmla="*/ 18612 w 54057"/>
                    <a:gd name="connsiteY98" fmla="*/ 3622 h 27834"/>
                    <a:gd name="connsiteX99" fmla="*/ 19824 w 54057"/>
                    <a:gd name="connsiteY99" fmla="*/ 3508 h 27834"/>
                    <a:gd name="connsiteX100" fmla="*/ 21288 w 54057"/>
                    <a:gd name="connsiteY100" fmla="*/ 3325 h 27834"/>
                    <a:gd name="connsiteX101" fmla="*/ 22820 w 54057"/>
                    <a:gd name="connsiteY101" fmla="*/ 3164 h 27834"/>
                    <a:gd name="connsiteX102" fmla="*/ 24123 w 54057"/>
                    <a:gd name="connsiteY102" fmla="*/ 3004 h 27834"/>
                    <a:gd name="connsiteX103" fmla="*/ 27325 w 54057"/>
                    <a:gd name="connsiteY103" fmla="*/ 2615 h 27834"/>
                    <a:gd name="connsiteX104" fmla="*/ 28171 w 54057"/>
                    <a:gd name="connsiteY104" fmla="*/ 2523 h 27834"/>
                    <a:gd name="connsiteX105" fmla="*/ 29177 w 54057"/>
                    <a:gd name="connsiteY105" fmla="*/ 2455 h 27834"/>
                    <a:gd name="connsiteX106" fmla="*/ 30824 w 54057"/>
                    <a:gd name="connsiteY106" fmla="*/ 2455 h 27834"/>
                    <a:gd name="connsiteX107" fmla="*/ 30915 w 54057"/>
                    <a:gd name="connsiteY107" fmla="*/ 2432 h 27834"/>
                    <a:gd name="connsiteX108" fmla="*/ 31715 w 54057"/>
                    <a:gd name="connsiteY108" fmla="*/ 2432 h 27834"/>
                    <a:gd name="connsiteX109" fmla="*/ 31898 w 54057"/>
                    <a:gd name="connsiteY109" fmla="*/ 2455 h 27834"/>
                    <a:gd name="connsiteX110" fmla="*/ 32287 w 54057"/>
                    <a:gd name="connsiteY110" fmla="*/ 2523 h 27834"/>
                    <a:gd name="connsiteX111" fmla="*/ 33065 w 54057"/>
                    <a:gd name="connsiteY111" fmla="*/ 2615 h 27834"/>
                    <a:gd name="connsiteX112" fmla="*/ 34620 w 54057"/>
                    <a:gd name="connsiteY112" fmla="*/ 2821 h 27834"/>
                    <a:gd name="connsiteX113" fmla="*/ 38964 w 54057"/>
                    <a:gd name="connsiteY113" fmla="*/ 4058 h 27834"/>
                    <a:gd name="connsiteX114" fmla="*/ 39033 w 54057"/>
                    <a:gd name="connsiteY114" fmla="*/ 4058 h 27834"/>
                    <a:gd name="connsiteX115" fmla="*/ 39445 w 54057"/>
                    <a:gd name="connsiteY115" fmla="*/ 4241 h 27834"/>
                    <a:gd name="connsiteX116" fmla="*/ 39491 w 54057"/>
                    <a:gd name="connsiteY116" fmla="*/ 4241 h 27834"/>
                    <a:gd name="connsiteX117" fmla="*/ 39559 w 54057"/>
                    <a:gd name="connsiteY117" fmla="*/ 4309 h 27834"/>
                    <a:gd name="connsiteX118" fmla="*/ 39742 w 54057"/>
                    <a:gd name="connsiteY118" fmla="*/ 4401 h 27834"/>
                    <a:gd name="connsiteX119" fmla="*/ 40085 w 54057"/>
                    <a:gd name="connsiteY119" fmla="*/ 4584 h 27834"/>
                    <a:gd name="connsiteX120" fmla="*/ 40771 w 54057"/>
                    <a:gd name="connsiteY120" fmla="*/ 4974 h 27834"/>
                    <a:gd name="connsiteX121" fmla="*/ 42166 w 54057"/>
                    <a:gd name="connsiteY121" fmla="*/ 5752 h 27834"/>
                    <a:gd name="connsiteX122" fmla="*/ 43927 w 54057"/>
                    <a:gd name="connsiteY122" fmla="*/ 6966 h 27834"/>
                    <a:gd name="connsiteX123" fmla="*/ 44773 w 54057"/>
                    <a:gd name="connsiteY123" fmla="*/ 7585 h 27834"/>
                    <a:gd name="connsiteX124" fmla="*/ 45207 w 54057"/>
                    <a:gd name="connsiteY124" fmla="*/ 7882 h 27834"/>
                    <a:gd name="connsiteX125" fmla="*/ 45207 w 54057"/>
                    <a:gd name="connsiteY125" fmla="*/ 7882 h 27834"/>
                    <a:gd name="connsiteX126" fmla="*/ 45459 w 54057"/>
                    <a:gd name="connsiteY126" fmla="*/ 8065 h 27834"/>
                    <a:gd name="connsiteX127" fmla="*/ 45459 w 54057"/>
                    <a:gd name="connsiteY127" fmla="*/ 8065 h 27834"/>
                    <a:gd name="connsiteX128" fmla="*/ 45482 w 54057"/>
                    <a:gd name="connsiteY128" fmla="*/ 8111 h 27834"/>
                    <a:gd name="connsiteX129" fmla="*/ 45550 w 54057"/>
                    <a:gd name="connsiteY129" fmla="*/ 8180 h 27834"/>
                    <a:gd name="connsiteX130" fmla="*/ 45688 w 54057"/>
                    <a:gd name="connsiteY130" fmla="*/ 8317 h 27834"/>
                    <a:gd name="connsiteX131" fmla="*/ 46808 w 54057"/>
                    <a:gd name="connsiteY131" fmla="*/ 9439 h 27834"/>
                    <a:gd name="connsiteX132" fmla="*/ 47357 w 54057"/>
                    <a:gd name="connsiteY132" fmla="*/ 10012 h 27834"/>
                    <a:gd name="connsiteX133" fmla="*/ 47746 w 54057"/>
                    <a:gd name="connsiteY133" fmla="*/ 10356 h 27834"/>
                    <a:gd name="connsiteX134" fmla="*/ 47769 w 54057"/>
                    <a:gd name="connsiteY134" fmla="*/ 10356 h 27834"/>
                    <a:gd name="connsiteX135" fmla="*/ 47791 w 54057"/>
                    <a:gd name="connsiteY135" fmla="*/ 10424 h 27834"/>
                    <a:gd name="connsiteX136" fmla="*/ 47860 w 54057"/>
                    <a:gd name="connsiteY136" fmla="*/ 10493 h 27834"/>
                    <a:gd name="connsiteX137" fmla="*/ 47975 w 54057"/>
                    <a:gd name="connsiteY137" fmla="*/ 10676 h 27834"/>
                    <a:gd name="connsiteX138" fmla="*/ 48226 w 54057"/>
                    <a:gd name="connsiteY138" fmla="*/ 10974 h 27834"/>
                    <a:gd name="connsiteX139" fmla="*/ 49186 w 54057"/>
                    <a:gd name="connsiteY139" fmla="*/ 12256 h 27834"/>
                    <a:gd name="connsiteX140" fmla="*/ 49301 w 54057"/>
                    <a:gd name="connsiteY140" fmla="*/ 12417 h 27834"/>
                    <a:gd name="connsiteX141" fmla="*/ 49575 w 54057"/>
                    <a:gd name="connsiteY141" fmla="*/ 12691 h 27834"/>
                    <a:gd name="connsiteX142" fmla="*/ 49575 w 54057"/>
                    <a:gd name="connsiteY142" fmla="*/ 12691 h 27834"/>
                    <a:gd name="connsiteX143" fmla="*/ 49575 w 54057"/>
                    <a:gd name="connsiteY143" fmla="*/ 12737 h 27834"/>
                    <a:gd name="connsiteX144" fmla="*/ 49575 w 54057"/>
                    <a:gd name="connsiteY144" fmla="*/ 12783 h 27834"/>
                    <a:gd name="connsiteX145" fmla="*/ 49644 w 54057"/>
                    <a:gd name="connsiteY145" fmla="*/ 12875 h 27834"/>
                    <a:gd name="connsiteX146" fmla="*/ 49849 w 54057"/>
                    <a:gd name="connsiteY146" fmla="*/ 13218 h 27834"/>
                    <a:gd name="connsiteX147" fmla="*/ 50261 w 54057"/>
                    <a:gd name="connsiteY147" fmla="*/ 13905 h 27834"/>
                    <a:gd name="connsiteX148" fmla="*/ 50673 w 54057"/>
                    <a:gd name="connsiteY148" fmla="*/ 14592 h 27834"/>
                    <a:gd name="connsiteX149" fmla="*/ 50764 w 54057"/>
                    <a:gd name="connsiteY149" fmla="*/ 14776 h 27834"/>
                    <a:gd name="connsiteX150" fmla="*/ 50764 w 54057"/>
                    <a:gd name="connsiteY150" fmla="*/ 14776 h 27834"/>
                    <a:gd name="connsiteX151" fmla="*/ 50947 w 54057"/>
                    <a:gd name="connsiteY151" fmla="*/ 15027 h 27834"/>
                    <a:gd name="connsiteX152" fmla="*/ 50947 w 54057"/>
                    <a:gd name="connsiteY152" fmla="*/ 15027 h 27834"/>
                    <a:gd name="connsiteX153" fmla="*/ 50947 w 54057"/>
                    <a:gd name="connsiteY153" fmla="*/ 15073 h 27834"/>
                    <a:gd name="connsiteX154" fmla="*/ 50993 w 54057"/>
                    <a:gd name="connsiteY154" fmla="*/ 15165 h 27834"/>
                    <a:gd name="connsiteX155" fmla="*/ 51176 w 54057"/>
                    <a:gd name="connsiteY155" fmla="*/ 15508 h 27834"/>
                    <a:gd name="connsiteX156" fmla="*/ 51839 w 54057"/>
                    <a:gd name="connsiteY156" fmla="*/ 16974 h 27834"/>
                    <a:gd name="connsiteX157" fmla="*/ 51885 w 54057"/>
                    <a:gd name="connsiteY157" fmla="*/ 17066 h 27834"/>
                    <a:gd name="connsiteX158" fmla="*/ 52068 w 54057"/>
                    <a:gd name="connsiteY158" fmla="*/ 17340 h 27834"/>
                    <a:gd name="connsiteX159" fmla="*/ 52068 w 54057"/>
                    <a:gd name="connsiteY159" fmla="*/ 17340 h 27834"/>
                    <a:gd name="connsiteX160" fmla="*/ 52068 w 54057"/>
                    <a:gd name="connsiteY160" fmla="*/ 17409 h 27834"/>
                    <a:gd name="connsiteX161" fmla="*/ 52136 w 54057"/>
                    <a:gd name="connsiteY161" fmla="*/ 17615 h 27834"/>
                    <a:gd name="connsiteX162" fmla="*/ 52273 w 54057"/>
                    <a:gd name="connsiteY162" fmla="*/ 17982 h 27834"/>
                    <a:gd name="connsiteX163" fmla="*/ 52525 w 54057"/>
                    <a:gd name="connsiteY163" fmla="*/ 18760 h 27834"/>
                    <a:gd name="connsiteX164" fmla="*/ 53005 w 54057"/>
                    <a:gd name="connsiteY164" fmla="*/ 20295 h 27834"/>
                    <a:gd name="connsiteX165" fmla="*/ 53257 w 54057"/>
                    <a:gd name="connsiteY165" fmla="*/ 21073 h 27834"/>
                    <a:gd name="connsiteX166" fmla="*/ 53463 w 54057"/>
                    <a:gd name="connsiteY166" fmla="*/ 21967 h 27834"/>
                    <a:gd name="connsiteX167" fmla="*/ 53806 w 54057"/>
                    <a:gd name="connsiteY167" fmla="*/ 23707 h 27834"/>
                    <a:gd name="connsiteX168" fmla="*/ 53988 w 54057"/>
                    <a:gd name="connsiteY168" fmla="*/ 27188 h 27834"/>
                    <a:gd name="connsiteX169" fmla="*/ 53988 w 54057"/>
                    <a:gd name="connsiteY169" fmla="*/ 27303 h 27834"/>
                    <a:gd name="connsiteX170" fmla="*/ 53371 w 54057"/>
                    <a:gd name="connsiteY170" fmla="*/ 27830 h 27834"/>
                    <a:gd name="connsiteX171" fmla="*/ 53028 w 54057"/>
                    <a:gd name="connsiteY171" fmla="*/ 27715 h 27834"/>
                    <a:gd name="connsiteX172" fmla="*/ 52937 w 54057"/>
                    <a:gd name="connsiteY172" fmla="*/ 27371 h 27834"/>
                    <a:gd name="connsiteX173" fmla="*/ 51016 w 54057"/>
                    <a:gd name="connsiteY173" fmla="*/ 24921 h 27834"/>
                    <a:gd name="connsiteX174" fmla="*/ 50033 w 54057"/>
                    <a:gd name="connsiteY174" fmla="*/ 23799 h 27834"/>
                    <a:gd name="connsiteX175" fmla="*/ 49575 w 54057"/>
                    <a:gd name="connsiteY175" fmla="*/ 23272 h 27834"/>
                    <a:gd name="connsiteX176" fmla="*/ 49004 w 54057"/>
                    <a:gd name="connsiteY176" fmla="*/ 22677 h 27834"/>
                    <a:gd name="connsiteX177" fmla="*/ 47860 w 54057"/>
                    <a:gd name="connsiteY177" fmla="*/ 21531 h 27834"/>
                    <a:gd name="connsiteX178" fmla="*/ 47311 w 54057"/>
                    <a:gd name="connsiteY178" fmla="*/ 20936 h 27834"/>
                    <a:gd name="connsiteX179" fmla="*/ 47037 w 54057"/>
                    <a:gd name="connsiteY179" fmla="*/ 20616 h 27834"/>
                    <a:gd name="connsiteX180" fmla="*/ 46899 w 54057"/>
                    <a:gd name="connsiteY180" fmla="*/ 20478 h 27834"/>
                    <a:gd name="connsiteX181" fmla="*/ 46877 w 54057"/>
                    <a:gd name="connsiteY181" fmla="*/ 20478 h 27834"/>
                    <a:gd name="connsiteX182" fmla="*/ 46877 w 54057"/>
                    <a:gd name="connsiteY182" fmla="*/ 20432 h 27834"/>
                    <a:gd name="connsiteX183" fmla="*/ 46877 w 54057"/>
                    <a:gd name="connsiteY183" fmla="*/ 20432 h 27834"/>
                    <a:gd name="connsiteX184" fmla="*/ 47037 w 54057"/>
                    <a:gd name="connsiteY184" fmla="*/ 20638 h 27834"/>
                    <a:gd name="connsiteX185" fmla="*/ 46945 w 54057"/>
                    <a:gd name="connsiteY185" fmla="*/ 20570 h 27834"/>
                    <a:gd name="connsiteX186" fmla="*/ 45756 w 54057"/>
                    <a:gd name="connsiteY186" fmla="*/ 19516 h 27834"/>
                    <a:gd name="connsiteX187" fmla="*/ 45459 w 54057"/>
                    <a:gd name="connsiteY187" fmla="*/ 19242 h 27834"/>
                    <a:gd name="connsiteX188" fmla="*/ 45390 w 54057"/>
                    <a:gd name="connsiteY188" fmla="*/ 19173 h 27834"/>
                    <a:gd name="connsiteX189" fmla="*/ 45390 w 54057"/>
                    <a:gd name="connsiteY189" fmla="*/ 19173 h 27834"/>
                    <a:gd name="connsiteX190" fmla="*/ 45390 w 54057"/>
                    <a:gd name="connsiteY190" fmla="*/ 19127 h 27834"/>
                    <a:gd name="connsiteX191" fmla="*/ 45573 w 54057"/>
                    <a:gd name="connsiteY191" fmla="*/ 19333 h 27834"/>
                    <a:gd name="connsiteX192" fmla="*/ 45505 w 54057"/>
                    <a:gd name="connsiteY192" fmla="*/ 19333 h 27834"/>
                    <a:gd name="connsiteX193" fmla="*/ 45367 w 54057"/>
                    <a:gd name="connsiteY193" fmla="*/ 19195 h 27834"/>
                    <a:gd name="connsiteX194" fmla="*/ 44727 w 54057"/>
                    <a:gd name="connsiteY194" fmla="*/ 18692 h 27834"/>
                    <a:gd name="connsiteX195" fmla="*/ 44110 w 54057"/>
                    <a:gd name="connsiteY195" fmla="*/ 18188 h 27834"/>
                    <a:gd name="connsiteX196" fmla="*/ 43789 w 54057"/>
                    <a:gd name="connsiteY196" fmla="*/ 17936 h 27834"/>
                    <a:gd name="connsiteX197" fmla="*/ 43721 w 54057"/>
                    <a:gd name="connsiteY197" fmla="*/ 17867 h 27834"/>
                    <a:gd name="connsiteX198" fmla="*/ 43675 w 54057"/>
                    <a:gd name="connsiteY198" fmla="*/ 17867 h 27834"/>
                    <a:gd name="connsiteX199" fmla="*/ 43652 w 54057"/>
                    <a:gd name="connsiteY199" fmla="*/ 17799 h 27834"/>
                    <a:gd name="connsiteX200" fmla="*/ 43652 w 54057"/>
                    <a:gd name="connsiteY200" fmla="*/ 17799 h 27834"/>
                    <a:gd name="connsiteX201" fmla="*/ 43904 w 54057"/>
                    <a:gd name="connsiteY201" fmla="*/ 18051 h 27834"/>
                    <a:gd name="connsiteX202" fmla="*/ 43744 w 54057"/>
                    <a:gd name="connsiteY202" fmla="*/ 17959 h 27834"/>
                    <a:gd name="connsiteX203" fmla="*/ 42440 w 54057"/>
                    <a:gd name="connsiteY203" fmla="*/ 17043 h 27834"/>
                    <a:gd name="connsiteX204" fmla="*/ 42120 w 54057"/>
                    <a:gd name="connsiteY204" fmla="*/ 16814 h 27834"/>
                    <a:gd name="connsiteX205" fmla="*/ 41960 w 54057"/>
                    <a:gd name="connsiteY205" fmla="*/ 16699 h 27834"/>
                    <a:gd name="connsiteX206" fmla="*/ 41892 w 54057"/>
                    <a:gd name="connsiteY206" fmla="*/ 16630 h 27834"/>
                    <a:gd name="connsiteX207" fmla="*/ 41846 w 54057"/>
                    <a:gd name="connsiteY207" fmla="*/ 16630 h 27834"/>
                    <a:gd name="connsiteX208" fmla="*/ 41823 w 54057"/>
                    <a:gd name="connsiteY208" fmla="*/ 16585 h 27834"/>
                    <a:gd name="connsiteX209" fmla="*/ 41823 w 54057"/>
                    <a:gd name="connsiteY209" fmla="*/ 16585 h 27834"/>
                    <a:gd name="connsiteX210" fmla="*/ 42189 w 54057"/>
                    <a:gd name="connsiteY210" fmla="*/ 16905 h 27834"/>
                    <a:gd name="connsiteX211" fmla="*/ 41503 w 54057"/>
                    <a:gd name="connsiteY211" fmla="*/ 16516 h 27834"/>
                    <a:gd name="connsiteX212" fmla="*/ 40131 w 54057"/>
                    <a:gd name="connsiteY212" fmla="*/ 15738 h 27834"/>
                    <a:gd name="connsiteX213" fmla="*/ 39948 w 54057"/>
                    <a:gd name="connsiteY213" fmla="*/ 15646 h 27834"/>
                    <a:gd name="connsiteX214" fmla="*/ 39856 w 54057"/>
                    <a:gd name="connsiteY214" fmla="*/ 15600 h 27834"/>
                    <a:gd name="connsiteX215" fmla="*/ 39811 w 54057"/>
                    <a:gd name="connsiteY215" fmla="*/ 15600 h 27834"/>
                    <a:gd name="connsiteX216" fmla="*/ 39811 w 54057"/>
                    <a:gd name="connsiteY216" fmla="*/ 15554 h 27834"/>
                    <a:gd name="connsiteX217" fmla="*/ 40039 w 54057"/>
                    <a:gd name="connsiteY217" fmla="*/ 15714 h 27834"/>
                    <a:gd name="connsiteX218" fmla="*/ 40039 w 54057"/>
                    <a:gd name="connsiteY218" fmla="*/ 15714 h 27834"/>
                    <a:gd name="connsiteX219" fmla="*/ 39765 w 54057"/>
                    <a:gd name="connsiteY219" fmla="*/ 15623 h 27834"/>
                    <a:gd name="connsiteX220" fmla="*/ 39262 w 54057"/>
                    <a:gd name="connsiteY220" fmla="*/ 15440 h 27834"/>
                    <a:gd name="connsiteX221" fmla="*/ 38301 w 54057"/>
                    <a:gd name="connsiteY221" fmla="*/ 15027 h 27834"/>
                    <a:gd name="connsiteX222" fmla="*/ 36815 w 54057"/>
                    <a:gd name="connsiteY222" fmla="*/ 14592 h 27834"/>
                    <a:gd name="connsiteX223" fmla="*/ 36060 w 54057"/>
                    <a:gd name="connsiteY223" fmla="*/ 14363 h 27834"/>
                    <a:gd name="connsiteX224" fmla="*/ 35694 w 54057"/>
                    <a:gd name="connsiteY224" fmla="*/ 14272 h 27834"/>
                    <a:gd name="connsiteX225" fmla="*/ 35511 w 54057"/>
                    <a:gd name="connsiteY225" fmla="*/ 14203 h 27834"/>
                    <a:gd name="connsiteX226" fmla="*/ 35420 w 54057"/>
                    <a:gd name="connsiteY226" fmla="*/ 14157 h 27834"/>
                    <a:gd name="connsiteX227" fmla="*/ 35420 w 54057"/>
                    <a:gd name="connsiteY227" fmla="*/ 14157 h 27834"/>
                    <a:gd name="connsiteX228" fmla="*/ 35786 w 54057"/>
                    <a:gd name="connsiteY228" fmla="*/ 14317 h 27834"/>
                    <a:gd name="connsiteX229" fmla="*/ 35763 w 54057"/>
                    <a:gd name="connsiteY229" fmla="*/ 14317 h 27834"/>
                    <a:gd name="connsiteX230" fmla="*/ 34002 w 54057"/>
                    <a:gd name="connsiteY230" fmla="*/ 14111 h 27834"/>
                    <a:gd name="connsiteX231" fmla="*/ 31052 w 54057"/>
                    <a:gd name="connsiteY231" fmla="*/ 14111 h 27834"/>
                    <a:gd name="connsiteX232" fmla="*/ 31007 w 54057"/>
                    <a:gd name="connsiteY232" fmla="*/ 14111 h 27834"/>
                    <a:gd name="connsiteX233" fmla="*/ 31007 w 54057"/>
                    <a:gd name="connsiteY233" fmla="*/ 14111 h 27834"/>
                    <a:gd name="connsiteX234" fmla="*/ 31693 w 54057"/>
                    <a:gd name="connsiteY234" fmla="*/ 14111 h 27834"/>
                    <a:gd name="connsiteX235" fmla="*/ 31578 w 54057"/>
                    <a:gd name="connsiteY235" fmla="*/ 14111 h 27834"/>
                    <a:gd name="connsiteX236" fmla="*/ 30092 w 54057"/>
                    <a:gd name="connsiteY236" fmla="*/ 14249 h 27834"/>
                    <a:gd name="connsiteX237" fmla="*/ 29703 w 54057"/>
                    <a:gd name="connsiteY237" fmla="*/ 14295 h 27834"/>
                    <a:gd name="connsiteX238" fmla="*/ 29612 w 54057"/>
                    <a:gd name="connsiteY238" fmla="*/ 14295 h 27834"/>
                    <a:gd name="connsiteX239" fmla="*/ 29589 w 54057"/>
                    <a:gd name="connsiteY239" fmla="*/ 14295 h 27834"/>
                    <a:gd name="connsiteX240" fmla="*/ 29589 w 54057"/>
                    <a:gd name="connsiteY240" fmla="*/ 14295 h 27834"/>
                    <a:gd name="connsiteX241" fmla="*/ 29772 w 54057"/>
                    <a:gd name="connsiteY241" fmla="*/ 14295 h 27834"/>
                    <a:gd name="connsiteX242" fmla="*/ 29726 w 54057"/>
                    <a:gd name="connsiteY242" fmla="*/ 14295 h 27834"/>
                    <a:gd name="connsiteX243" fmla="*/ 29520 w 54057"/>
                    <a:gd name="connsiteY243" fmla="*/ 14340 h 27834"/>
                    <a:gd name="connsiteX244" fmla="*/ 28811 w 54057"/>
                    <a:gd name="connsiteY244" fmla="*/ 14409 h 27834"/>
                    <a:gd name="connsiteX245" fmla="*/ 27256 w 54057"/>
                    <a:gd name="connsiteY245" fmla="*/ 14615 h 27834"/>
                    <a:gd name="connsiteX246" fmla="*/ 26867 w 54057"/>
                    <a:gd name="connsiteY246" fmla="*/ 14661 h 27834"/>
                    <a:gd name="connsiteX247" fmla="*/ 26662 w 54057"/>
                    <a:gd name="connsiteY247" fmla="*/ 14661 h 27834"/>
                    <a:gd name="connsiteX248" fmla="*/ 26570 w 54057"/>
                    <a:gd name="connsiteY248" fmla="*/ 14684 h 27834"/>
                    <a:gd name="connsiteX249" fmla="*/ 26547 w 54057"/>
                    <a:gd name="connsiteY249" fmla="*/ 14684 h 27834"/>
                    <a:gd name="connsiteX250" fmla="*/ 26753 w 54057"/>
                    <a:gd name="connsiteY250" fmla="*/ 14661 h 27834"/>
                    <a:gd name="connsiteX251" fmla="*/ 26707 w 54057"/>
                    <a:gd name="connsiteY251" fmla="*/ 14661 h 27834"/>
                    <a:gd name="connsiteX252" fmla="*/ 25793 w 54057"/>
                    <a:gd name="connsiteY252" fmla="*/ 14730 h 27834"/>
                    <a:gd name="connsiteX253" fmla="*/ 23963 w 54057"/>
                    <a:gd name="connsiteY253" fmla="*/ 14867 h 27834"/>
                    <a:gd name="connsiteX254" fmla="*/ 22362 w 54057"/>
                    <a:gd name="connsiteY254" fmla="*/ 14913 h 27834"/>
                    <a:gd name="connsiteX255" fmla="*/ 21425 w 54057"/>
                    <a:gd name="connsiteY255" fmla="*/ 14913 h 27834"/>
                    <a:gd name="connsiteX256" fmla="*/ 21745 w 54057"/>
                    <a:gd name="connsiteY256" fmla="*/ 14890 h 27834"/>
                    <a:gd name="connsiteX257" fmla="*/ 21356 w 54057"/>
                    <a:gd name="connsiteY257" fmla="*/ 14890 h 27834"/>
                    <a:gd name="connsiteX258" fmla="*/ 20693 w 54057"/>
                    <a:gd name="connsiteY258" fmla="*/ 14913 h 27834"/>
                    <a:gd name="connsiteX259" fmla="*/ 18772 w 54057"/>
                    <a:gd name="connsiteY259" fmla="*/ 14844 h 27834"/>
                    <a:gd name="connsiteX260" fmla="*/ 18727 w 54057"/>
                    <a:gd name="connsiteY260" fmla="*/ 14844 h 27834"/>
                    <a:gd name="connsiteX261" fmla="*/ 18360 w 54057"/>
                    <a:gd name="connsiteY261" fmla="*/ 14821 h 27834"/>
                    <a:gd name="connsiteX262" fmla="*/ 18269 w 54057"/>
                    <a:gd name="connsiteY262" fmla="*/ 14821 h 27834"/>
                    <a:gd name="connsiteX263" fmla="*/ 18063 w 54057"/>
                    <a:gd name="connsiteY263" fmla="*/ 14799 h 27834"/>
                    <a:gd name="connsiteX264" fmla="*/ 17674 w 54057"/>
                    <a:gd name="connsiteY264" fmla="*/ 14752 h 27834"/>
                    <a:gd name="connsiteX265" fmla="*/ 16897 w 54057"/>
                    <a:gd name="connsiteY265" fmla="*/ 14684 h 27834"/>
                    <a:gd name="connsiteX266" fmla="*/ 15662 w 54057"/>
                    <a:gd name="connsiteY266" fmla="*/ 14547 h 27834"/>
                    <a:gd name="connsiteX267" fmla="*/ 14953 w 54057"/>
                    <a:gd name="connsiteY267" fmla="*/ 14409 h 27834"/>
                    <a:gd name="connsiteX268" fmla="*/ 13307 w 54057"/>
                    <a:gd name="connsiteY268" fmla="*/ 14088 h 27834"/>
                    <a:gd name="connsiteX269" fmla="*/ 10974 w 54057"/>
                    <a:gd name="connsiteY269" fmla="*/ 13470 h 27834"/>
                    <a:gd name="connsiteX270" fmla="*/ 11615 w 54057"/>
                    <a:gd name="connsiteY270" fmla="*/ 13630 h 27834"/>
                    <a:gd name="connsiteX271" fmla="*/ 9237 w 54057"/>
                    <a:gd name="connsiteY271" fmla="*/ 12829 h 27834"/>
                    <a:gd name="connsiteX272" fmla="*/ 8802 w 54057"/>
                    <a:gd name="connsiteY272" fmla="*/ 12646 h 27834"/>
                    <a:gd name="connsiteX273" fmla="*/ 8390 w 54057"/>
                    <a:gd name="connsiteY273" fmla="*/ 12463 h 27834"/>
                    <a:gd name="connsiteX274" fmla="*/ 7590 w 54057"/>
                    <a:gd name="connsiteY274" fmla="*/ 12096 h 27834"/>
                    <a:gd name="connsiteX275" fmla="*/ 7270 w 54057"/>
                    <a:gd name="connsiteY275" fmla="*/ 11936 h 27834"/>
                    <a:gd name="connsiteX276" fmla="*/ 4754 w 54057"/>
                    <a:gd name="connsiteY276" fmla="*/ 10378 h 27834"/>
                    <a:gd name="connsiteX277" fmla="*/ 4183 w 54057"/>
                    <a:gd name="connsiteY277" fmla="*/ 10012 h 27834"/>
                    <a:gd name="connsiteX278" fmla="*/ 4045 w 54057"/>
                    <a:gd name="connsiteY278" fmla="*/ 9898 h 27834"/>
                    <a:gd name="connsiteX279" fmla="*/ 2307 w 54057"/>
                    <a:gd name="connsiteY279" fmla="*/ 8409 h 27834"/>
                    <a:gd name="connsiteX280" fmla="*/ 9053 w 54057"/>
                    <a:gd name="connsiteY280" fmla="*/ 2912 h 27834"/>
                    <a:gd name="connsiteX281" fmla="*/ 9900 w 54057"/>
                    <a:gd name="connsiteY281" fmla="*/ 4836 h 27834"/>
                    <a:gd name="connsiteX282" fmla="*/ 9442 w 54057"/>
                    <a:gd name="connsiteY282" fmla="*/ 4172 h 27834"/>
                    <a:gd name="connsiteX283" fmla="*/ 10311 w 54057"/>
                    <a:gd name="connsiteY283" fmla="*/ 5432 h 27834"/>
                    <a:gd name="connsiteX284" fmla="*/ 10883 w 54057"/>
                    <a:gd name="connsiteY284" fmla="*/ 6142 h 27834"/>
                    <a:gd name="connsiteX285" fmla="*/ 11020 w 54057"/>
                    <a:gd name="connsiteY285" fmla="*/ 6302 h 27834"/>
                    <a:gd name="connsiteX286" fmla="*/ 11089 w 54057"/>
                    <a:gd name="connsiteY286" fmla="*/ 6394 h 27834"/>
                    <a:gd name="connsiteX287" fmla="*/ 11089 w 54057"/>
                    <a:gd name="connsiteY287" fmla="*/ 6394 h 27834"/>
                    <a:gd name="connsiteX288" fmla="*/ 11089 w 54057"/>
                    <a:gd name="connsiteY288" fmla="*/ 6416 h 27834"/>
                    <a:gd name="connsiteX289" fmla="*/ 11089 w 54057"/>
                    <a:gd name="connsiteY289" fmla="*/ 6416 h 27834"/>
                    <a:gd name="connsiteX290" fmla="*/ 10746 w 54057"/>
                    <a:gd name="connsiteY290" fmla="*/ 6096 h 27834"/>
                    <a:gd name="connsiteX291" fmla="*/ 10791 w 54057"/>
                    <a:gd name="connsiteY291" fmla="*/ 6096 h 27834"/>
                    <a:gd name="connsiteX292" fmla="*/ 11111 w 54057"/>
                    <a:gd name="connsiteY292" fmla="*/ 6416 h 27834"/>
                    <a:gd name="connsiteX293" fmla="*/ 11683 w 54057"/>
                    <a:gd name="connsiteY293" fmla="*/ 6943 h 27834"/>
                    <a:gd name="connsiteX294" fmla="*/ 12163 w 54057"/>
                    <a:gd name="connsiteY294" fmla="*/ 7355 h 27834"/>
                    <a:gd name="connsiteX295" fmla="*/ 12575 w 54057"/>
                    <a:gd name="connsiteY295" fmla="*/ 7699 h 27834"/>
                    <a:gd name="connsiteX296" fmla="*/ 12941 w 54057"/>
                    <a:gd name="connsiteY296" fmla="*/ 7951 h 27834"/>
                    <a:gd name="connsiteX297" fmla="*/ 13101 w 54057"/>
                    <a:gd name="connsiteY297" fmla="*/ 8042 h 27834"/>
                    <a:gd name="connsiteX298" fmla="*/ 13421 w 54057"/>
                    <a:gd name="connsiteY298" fmla="*/ 8203 h 27834"/>
                    <a:gd name="connsiteX299" fmla="*/ 14336 w 54057"/>
                    <a:gd name="connsiteY299" fmla="*/ 8707 h 27834"/>
                    <a:gd name="connsiteX300" fmla="*/ 15685 w 54057"/>
                    <a:gd name="connsiteY300" fmla="*/ 9325 h 27834"/>
                    <a:gd name="connsiteX301" fmla="*/ 16485 w 54057"/>
                    <a:gd name="connsiteY301" fmla="*/ 9646 h 27834"/>
                    <a:gd name="connsiteX302" fmla="*/ 16874 w 54057"/>
                    <a:gd name="connsiteY302" fmla="*/ 9806 h 27834"/>
                    <a:gd name="connsiteX303" fmla="*/ 16920 w 54057"/>
                    <a:gd name="connsiteY303" fmla="*/ 9806 h 27834"/>
                    <a:gd name="connsiteX304" fmla="*/ 16920 w 54057"/>
                    <a:gd name="connsiteY304" fmla="*/ 9806 h 27834"/>
                    <a:gd name="connsiteX305" fmla="*/ 16600 w 54057"/>
                    <a:gd name="connsiteY305" fmla="*/ 9714 h 27834"/>
                    <a:gd name="connsiteX306" fmla="*/ 16623 w 54057"/>
                    <a:gd name="connsiteY306" fmla="*/ 9714 h 27834"/>
                    <a:gd name="connsiteX307" fmla="*/ 16714 w 54057"/>
                    <a:gd name="connsiteY307" fmla="*/ 9737 h 27834"/>
                    <a:gd name="connsiteX308" fmla="*/ 16920 w 54057"/>
                    <a:gd name="connsiteY308" fmla="*/ 9783 h 27834"/>
                    <a:gd name="connsiteX309" fmla="*/ 18566 w 54057"/>
                    <a:gd name="connsiteY309" fmla="*/ 10218 h 27834"/>
                    <a:gd name="connsiteX310" fmla="*/ 18978 w 54057"/>
                    <a:gd name="connsiteY310" fmla="*/ 10310 h 27834"/>
                    <a:gd name="connsiteX311" fmla="*/ 19046 w 54057"/>
                    <a:gd name="connsiteY311" fmla="*/ 10310 h 27834"/>
                    <a:gd name="connsiteX312" fmla="*/ 18498 w 54057"/>
                    <a:gd name="connsiteY312" fmla="*/ 10241 h 27834"/>
                    <a:gd name="connsiteX313" fmla="*/ 18521 w 54057"/>
                    <a:gd name="connsiteY313" fmla="*/ 10241 h 27834"/>
                    <a:gd name="connsiteX314" fmla="*/ 18544 w 54057"/>
                    <a:gd name="connsiteY314" fmla="*/ 10241 h 27834"/>
                    <a:gd name="connsiteX315" fmla="*/ 18635 w 54057"/>
                    <a:gd name="connsiteY315" fmla="*/ 10241 h 27834"/>
                    <a:gd name="connsiteX316" fmla="*/ 18841 w 54057"/>
                    <a:gd name="connsiteY316" fmla="*/ 10310 h 27834"/>
                    <a:gd name="connsiteX317" fmla="*/ 19687 w 54057"/>
                    <a:gd name="connsiteY317" fmla="*/ 10493 h 27834"/>
                    <a:gd name="connsiteX318" fmla="*/ 21173 w 54057"/>
                    <a:gd name="connsiteY318" fmla="*/ 10768 h 27834"/>
                    <a:gd name="connsiteX319" fmla="*/ 22728 w 54057"/>
                    <a:gd name="connsiteY319" fmla="*/ 10951 h 27834"/>
                    <a:gd name="connsiteX320" fmla="*/ 24375 w 54057"/>
                    <a:gd name="connsiteY320" fmla="*/ 11065 h 27834"/>
                    <a:gd name="connsiteX321" fmla="*/ 26090 w 54057"/>
                    <a:gd name="connsiteY321" fmla="*/ 11134 h 27834"/>
                    <a:gd name="connsiteX322" fmla="*/ 27714 w 54057"/>
                    <a:gd name="connsiteY322" fmla="*/ 11134 h 27834"/>
                    <a:gd name="connsiteX323" fmla="*/ 29383 w 54057"/>
                    <a:gd name="connsiteY323" fmla="*/ 11134 h 27834"/>
                    <a:gd name="connsiteX324" fmla="*/ 29840 w 54057"/>
                    <a:gd name="connsiteY324" fmla="*/ 11134 h 27834"/>
                    <a:gd name="connsiteX325" fmla="*/ 29863 w 54057"/>
                    <a:gd name="connsiteY325" fmla="*/ 11134 h 27834"/>
                    <a:gd name="connsiteX326" fmla="*/ 30366 w 54057"/>
                    <a:gd name="connsiteY326" fmla="*/ 11134 h 27834"/>
                    <a:gd name="connsiteX327" fmla="*/ 31235 w 54057"/>
                    <a:gd name="connsiteY327" fmla="*/ 11203 h 27834"/>
                    <a:gd name="connsiteX328" fmla="*/ 33339 w 54057"/>
                    <a:gd name="connsiteY328" fmla="*/ 11409 h 27834"/>
                    <a:gd name="connsiteX329" fmla="*/ 35168 w 54057"/>
                    <a:gd name="connsiteY329" fmla="*/ 11798 h 27834"/>
                    <a:gd name="connsiteX330" fmla="*/ 37021 w 54057"/>
                    <a:gd name="connsiteY330" fmla="*/ 12348 h 27834"/>
                    <a:gd name="connsiteX331" fmla="*/ 38621 w 54057"/>
                    <a:gd name="connsiteY331" fmla="*/ 13035 h 27834"/>
                    <a:gd name="connsiteX332" fmla="*/ 38759 w 54057"/>
                    <a:gd name="connsiteY332" fmla="*/ 13035 h 27834"/>
                    <a:gd name="connsiteX333" fmla="*/ 40863 w 54057"/>
                    <a:gd name="connsiteY333" fmla="*/ 14203 h 27834"/>
                    <a:gd name="connsiteX334" fmla="*/ 41000 w 54057"/>
                    <a:gd name="connsiteY334" fmla="*/ 14272 h 27834"/>
                    <a:gd name="connsiteX335" fmla="*/ 42898 w 54057"/>
                    <a:gd name="connsiteY335" fmla="*/ 15554 h 27834"/>
                    <a:gd name="connsiteX336" fmla="*/ 43058 w 54057"/>
                    <a:gd name="connsiteY336" fmla="*/ 15669 h 27834"/>
                    <a:gd name="connsiteX337" fmla="*/ 44567 w 54057"/>
                    <a:gd name="connsiteY337" fmla="*/ 16837 h 27834"/>
                    <a:gd name="connsiteX338" fmla="*/ 44773 w 54057"/>
                    <a:gd name="connsiteY338" fmla="*/ 16974 h 27834"/>
                    <a:gd name="connsiteX339" fmla="*/ 44933 w 54057"/>
                    <a:gd name="connsiteY339" fmla="*/ 17089 h 27834"/>
                    <a:gd name="connsiteX340" fmla="*/ 44979 w 54057"/>
                    <a:gd name="connsiteY340" fmla="*/ 17157 h 27834"/>
                    <a:gd name="connsiteX341" fmla="*/ 45070 w 54057"/>
                    <a:gd name="connsiteY341" fmla="*/ 17249 h 27834"/>
                    <a:gd name="connsiteX342" fmla="*/ 45413 w 54057"/>
                    <a:gd name="connsiteY342" fmla="*/ 17569 h 27834"/>
                    <a:gd name="connsiteX343" fmla="*/ 46122 w 54057"/>
                    <a:gd name="connsiteY343" fmla="*/ 18211 h 27834"/>
                    <a:gd name="connsiteX344" fmla="*/ 47563 w 54057"/>
                    <a:gd name="connsiteY344" fmla="*/ 19493 h 27834"/>
                    <a:gd name="connsiteX345" fmla="*/ 47906 w 54057"/>
                    <a:gd name="connsiteY345" fmla="*/ 19814 h 27834"/>
                    <a:gd name="connsiteX346" fmla="*/ 47997 w 54057"/>
                    <a:gd name="connsiteY346" fmla="*/ 19883 h 27834"/>
                    <a:gd name="connsiteX347" fmla="*/ 48180 w 54057"/>
                    <a:gd name="connsiteY347" fmla="*/ 20043 h 27834"/>
                    <a:gd name="connsiteX348" fmla="*/ 48340 w 54057"/>
                    <a:gd name="connsiteY348" fmla="*/ 20226 h 27834"/>
                    <a:gd name="connsiteX349" fmla="*/ 48980 w 54057"/>
                    <a:gd name="connsiteY349" fmla="*/ 20936 h 27834"/>
                    <a:gd name="connsiteX350" fmla="*/ 51542 w 54057"/>
                    <a:gd name="connsiteY350" fmla="*/ 23799 h 27834"/>
                    <a:gd name="connsiteX351" fmla="*/ 52182 w 54057"/>
                    <a:gd name="connsiteY351" fmla="*/ 24509 h 27834"/>
                    <a:gd name="connsiteX352" fmla="*/ 52845 w 54057"/>
                    <a:gd name="connsiteY352" fmla="*/ 25264 h 27834"/>
                    <a:gd name="connsiteX353" fmla="*/ 54057 w 54057"/>
                    <a:gd name="connsiteY353" fmla="*/ 26776 h 27834"/>
                    <a:gd name="connsiteX354" fmla="*/ 53097 w 54057"/>
                    <a:gd name="connsiteY354" fmla="*/ 27280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54057" h="27834">
                      <a:moveTo>
                        <a:pt x="53074" y="27646"/>
                      </a:moveTo>
                      <a:lnTo>
                        <a:pt x="51610" y="26387"/>
                      </a:lnTo>
                      <a:cubicBezTo>
                        <a:pt x="51336" y="26157"/>
                        <a:pt x="51153" y="25997"/>
                        <a:pt x="50901" y="25814"/>
                      </a:cubicBezTo>
                      <a:lnTo>
                        <a:pt x="50147" y="25219"/>
                      </a:lnTo>
                      <a:lnTo>
                        <a:pt x="47128" y="22837"/>
                      </a:lnTo>
                      <a:lnTo>
                        <a:pt x="46374" y="22264"/>
                      </a:lnTo>
                      <a:lnTo>
                        <a:pt x="46191" y="22104"/>
                      </a:lnTo>
                      <a:cubicBezTo>
                        <a:pt x="46191" y="22104"/>
                        <a:pt x="46054" y="21990"/>
                        <a:pt x="46191" y="22104"/>
                      </a:cubicBezTo>
                      <a:lnTo>
                        <a:pt x="46099" y="22035"/>
                      </a:lnTo>
                      <a:lnTo>
                        <a:pt x="45688" y="21806"/>
                      </a:lnTo>
                      <a:lnTo>
                        <a:pt x="44087" y="20707"/>
                      </a:lnTo>
                      <a:lnTo>
                        <a:pt x="43287" y="20180"/>
                      </a:lnTo>
                      <a:lnTo>
                        <a:pt x="42875" y="19929"/>
                      </a:lnTo>
                      <a:lnTo>
                        <a:pt x="42783" y="19860"/>
                      </a:lnTo>
                      <a:lnTo>
                        <a:pt x="42738" y="19860"/>
                      </a:lnTo>
                      <a:cubicBezTo>
                        <a:pt x="42944" y="19974"/>
                        <a:pt x="42806" y="19860"/>
                        <a:pt x="42829" y="19905"/>
                      </a:cubicBezTo>
                      <a:lnTo>
                        <a:pt x="42829" y="19905"/>
                      </a:lnTo>
                      <a:cubicBezTo>
                        <a:pt x="42829" y="19905"/>
                        <a:pt x="42806" y="19883"/>
                        <a:pt x="42806" y="19883"/>
                      </a:cubicBezTo>
                      <a:lnTo>
                        <a:pt x="42578" y="19768"/>
                      </a:lnTo>
                      <a:lnTo>
                        <a:pt x="40908" y="18829"/>
                      </a:lnTo>
                      <a:lnTo>
                        <a:pt x="41068" y="18921"/>
                      </a:lnTo>
                      <a:lnTo>
                        <a:pt x="39033" y="17959"/>
                      </a:lnTo>
                      <a:lnTo>
                        <a:pt x="39193" y="18028"/>
                      </a:lnTo>
                      <a:lnTo>
                        <a:pt x="37135" y="17295"/>
                      </a:lnTo>
                      <a:lnTo>
                        <a:pt x="37272" y="17340"/>
                      </a:lnTo>
                      <a:cubicBezTo>
                        <a:pt x="36678" y="17157"/>
                        <a:pt x="35923" y="16928"/>
                        <a:pt x="35649" y="16905"/>
                      </a:cubicBezTo>
                      <a:cubicBezTo>
                        <a:pt x="35351" y="16837"/>
                        <a:pt x="34711" y="16791"/>
                        <a:pt x="34162" y="16699"/>
                      </a:cubicBezTo>
                      <a:cubicBezTo>
                        <a:pt x="33590" y="16630"/>
                        <a:pt x="32973" y="16539"/>
                        <a:pt x="32607" y="16630"/>
                      </a:cubicBezTo>
                      <a:lnTo>
                        <a:pt x="31304" y="16699"/>
                      </a:lnTo>
                      <a:lnTo>
                        <a:pt x="30458" y="16814"/>
                      </a:lnTo>
                      <a:lnTo>
                        <a:pt x="30000" y="16860"/>
                      </a:lnTo>
                      <a:lnTo>
                        <a:pt x="29909" y="16860"/>
                      </a:lnTo>
                      <a:cubicBezTo>
                        <a:pt x="29909" y="16860"/>
                        <a:pt x="29886" y="16860"/>
                        <a:pt x="29886" y="16860"/>
                      </a:cubicBezTo>
                      <a:lnTo>
                        <a:pt x="29886" y="16860"/>
                      </a:lnTo>
                      <a:cubicBezTo>
                        <a:pt x="29886" y="16860"/>
                        <a:pt x="29703" y="16860"/>
                        <a:pt x="30069" y="16860"/>
                      </a:cubicBezTo>
                      <a:lnTo>
                        <a:pt x="30000" y="16860"/>
                      </a:lnTo>
                      <a:cubicBezTo>
                        <a:pt x="30000" y="16860"/>
                        <a:pt x="29749" y="16905"/>
                        <a:pt x="29749" y="16905"/>
                      </a:cubicBezTo>
                      <a:lnTo>
                        <a:pt x="28011" y="17157"/>
                      </a:lnTo>
                      <a:lnTo>
                        <a:pt x="26227" y="17409"/>
                      </a:lnTo>
                      <a:lnTo>
                        <a:pt x="24535" y="17569"/>
                      </a:lnTo>
                      <a:cubicBezTo>
                        <a:pt x="23437" y="17707"/>
                        <a:pt x="22111" y="17684"/>
                        <a:pt x="20899" y="17730"/>
                      </a:cubicBezTo>
                      <a:lnTo>
                        <a:pt x="20259" y="17730"/>
                      </a:lnTo>
                      <a:cubicBezTo>
                        <a:pt x="20259" y="17730"/>
                        <a:pt x="19824" y="17684"/>
                        <a:pt x="19824" y="17684"/>
                      </a:cubicBezTo>
                      <a:lnTo>
                        <a:pt x="18978" y="17638"/>
                      </a:lnTo>
                      <a:lnTo>
                        <a:pt x="18132" y="17592"/>
                      </a:lnTo>
                      <a:lnTo>
                        <a:pt x="17926" y="17592"/>
                      </a:lnTo>
                      <a:cubicBezTo>
                        <a:pt x="17926" y="17592"/>
                        <a:pt x="17812" y="17569"/>
                        <a:pt x="17812" y="17569"/>
                      </a:cubicBezTo>
                      <a:lnTo>
                        <a:pt x="17766" y="17569"/>
                      </a:lnTo>
                      <a:lnTo>
                        <a:pt x="17217" y="17478"/>
                      </a:lnTo>
                      <a:lnTo>
                        <a:pt x="17172" y="17478"/>
                      </a:lnTo>
                      <a:cubicBezTo>
                        <a:pt x="17172" y="17478"/>
                        <a:pt x="16737" y="17409"/>
                        <a:pt x="16737" y="17409"/>
                      </a:cubicBezTo>
                      <a:lnTo>
                        <a:pt x="15022" y="17180"/>
                      </a:lnTo>
                      <a:lnTo>
                        <a:pt x="14793" y="17180"/>
                      </a:lnTo>
                      <a:cubicBezTo>
                        <a:pt x="14793" y="17180"/>
                        <a:pt x="14702" y="17157"/>
                        <a:pt x="14702" y="17157"/>
                      </a:cubicBezTo>
                      <a:lnTo>
                        <a:pt x="14679" y="17157"/>
                      </a:lnTo>
                      <a:cubicBezTo>
                        <a:pt x="14679" y="17157"/>
                        <a:pt x="14313" y="17043"/>
                        <a:pt x="14313" y="17043"/>
                      </a:cubicBezTo>
                      <a:lnTo>
                        <a:pt x="14244" y="17043"/>
                      </a:lnTo>
                      <a:cubicBezTo>
                        <a:pt x="14244" y="17043"/>
                        <a:pt x="13833" y="16928"/>
                        <a:pt x="13833" y="16928"/>
                      </a:cubicBezTo>
                      <a:lnTo>
                        <a:pt x="13010" y="16699"/>
                      </a:lnTo>
                      <a:cubicBezTo>
                        <a:pt x="12438" y="16539"/>
                        <a:pt x="11981" y="16470"/>
                        <a:pt x="11180" y="16104"/>
                      </a:cubicBezTo>
                      <a:cubicBezTo>
                        <a:pt x="10448" y="15806"/>
                        <a:pt x="9717" y="15463"/>
                        <a:pt x="9008" y="15142"/>
                      </a:cubicBezTo>
                      <a:lnTo>
                        <a:pt x="9488" y="15417"/>
                      </a:lnTo>
                      <a:lnTo>
                        <a:pt x="8299" y="14821"/>
                      </a:lnTo>
                      <a:cubicBezTo>
                        <a:pt x="7887" y="14615"/>
                        <a:pt x="7590" y="14409"/>
                        <a:pt x="7224" y="14203"/>
                      </a:cubicBezTo>
                      <a:cubicBezTo>
                        <a:pt x="6881" y="13974"/>
                        <a:pt x="6584" y="13745"/>
                        <a:pt x="6309" y="13539"/>
                      </a:cubicBezTo>
                      <a:lnTo>
                        <a:pt x="5509" y="12921"/>
                      </a:lnTo>
                      <a:lnTo>
                        <a:pt x="5143" y="12669"/>
                      </a:lnTo>
                      <a:lnTo>
                        <a:pt x="4480" y="12004"/>
                      </a:lnTo>
                      <a:lnTo>
                        <a:pt x="3840" y="11386"/>
                      </a:lnTo>
                      <a:cubicBezTo>
                        <a:pt x="3428" y="10997"/>
                        <a:pt x="2971" y="10378"/>
                        <a:pt x="2513" y="9898"/>
                      </a:cubicBezTo>
                      <a:cubicBezTo>
                        <a:pt x="2353" y="9737"/>
                        <a:pt x="2239" y="9554"/>
                        <a:pt x="2147" y="9394"/>
                      </a:cubicBezTo>
                      <a:lnTo>
                        <a:pt x="2079" y="9233"/>
                      </a:lnTo>
                      <a:lnTo>
                        <a:pt x="569" y="6600"/>
                      </a:lnTo>
                      <a:cubicBezTo>
                        <a:pt x="-619" y="4493"/>
                        <a:pt x="112" y="1790"/>
                        <a:pt x="2216" y="577"/>
                      </a:cubicBezTo>
                      <a:cubicBezTo>
                        <a:pt x="3702" y="-271"/>
                        <a:pt x="5486" y="-156"/>
                        <a:pt x="6835" y="737"/>
                      </a:cubicBezTo>
                      <a:lnTo>
                        <a:pt x="7338" y="1080"/>
                      </a:lnTo>
                      <a:lnTo>
                        <a:pt x="9580" y="2615"/>
                      </a:lnTo>
                      <a:lnTo>
                        <a:pt x="8871" y="2134"/>
                      </a:lnTo>
                      <a:lnTo>
                        <a:pt x="11157" y="3210"/>
                      </a:lnTo>
                      <a:lnTo>
                        <a:pt x="10814" y="3073"/>
                      </a:lnTo>
                      <a:lnTo>
                        <a:pt x="11615" y="3302"/>
                      </a:lnTo>
                      <a:lnTo>
                        <a:pt x="12003" y="3416"/>
                      </a:lnTo>
                      <a:cubicBezTo>
                        <a:pt x="12003" y="3416"/>
                        <a:pt x="12278" y="3508"/>
                        <a:pt x="12369" y="3508"/>
                      </a:cubicBezTo>
                      <a:cubicBezTo>
                        <a:pt x="12667" y="3531"/>
                        <a:pt x="12987" y="3577"/>
                        <a:pt x="13261" y="3646"/>
                      </a:cubicBezTo>
                      <a:lnTo>
                        <a:pt x="13924" y="3806"/>
                      </a:lnTo>
                      <a:cubicBezTo>
                        <a:pt x="14176" y="3760"/>
                        <a:pt x="14427" y="3760"/>
                        <a:pt x="14656" y="3760"/>
                      </a:cubicBezTo>
                      <a:lnTo>
                        <a:pt x="16142" y="3806"/>
                      </a:lnTo>
                      <a:lnTo>
                        <a:pt x="17011" y="3806"/>
                      </a:lnTo>
                      <a:cubicBezTo>
                        <a:pt x="17011" y="3806"/>
                        <a:pt x="17057" y="3829"/>
                        <a:pt x="17057" y="3829"/>
                      </a:cubicBezTo>
                      <a:cubicBezTo>
                        <a:pt x="17149" y="3829"/>
                        <a:pt x="16188" y="3737"/>
                        <a:pt x="16600" y="3806"/>
                      </a:cubicBezTo>
                      <a:lnTo>
                        <a:pt x="16737" y="3806"/>
                      </a:lnTo>
                      <a:cubicBezTo>
                        <a:pt x="16737" y="3806"/>
                        <a:pt x="16943" y="3783"/>
                        <a:pt x="16943" y="3783"/>
                      </a:cubicBezTo>
                      <a:lnTo>
                        <a:pt x="17331" y="3737"/>
                      </a:lnTo>
                      <a:lnTo>
                        <a:pt x="18132" y="3691"/>
                      </a:lnTo>
                      <a:lnTo>
                        <a:pt x="18521" y="3691"/>
                      </a:lnTo>
                      <a:cubicBezTo>
                        <a:pt x="18521" y="3691"/>
                        <a:pt x="18727" y="3646"/>
                        <a:pt x="18727" y="3646"/>
                      </a:cubicBezTo>
                      <a:lnTo>
                        <a:pt x="18818" y="3646"/>
                      </a:lnTo>
                      <a:cubicBezTo>
                        <a:pt x="18818" y="3646"/>
                        <a:pt x="18246" y="3622"/>
                        <a:pt x="18521" y="3622"/>
                      </a:cubicBezTo>
                      <a:lnTo>
                        <a:pt x="18612" y="3622"/>
                      </a:lnTo>
                      <a:cubicBezTo>
                        <a:pt x="19093" y="3599"/>
                        <a:pt x="19801" y="3577"/>
                        <a:pt x="19824" y="3508"/>
                      </a:cubicBezTo>
                      <a:lnTo>
                        <a:pt x="21288" y="3325"/>
                      </a:lnTo>
                      <a:cubicBezTo>
                        <a:pt x="21791" y="3256"/>
                        <a:pt x="22340" y="3210"/>
                        <a:pt x="22820" y="3164"/>
                      </a:cubicBezTo>
                      <a:lnTo>
                        <a:pt x="24123" y="3004"/>
                      </a:lnTo>
                      <a:lnTo>
                        <a:pt x="27325" y="2615"/>
                      </a:lnTo>
                      <a:lnTo>
                        <a:pt x="28171" y="2523"/>
                      </a:lnTo>
                      <a:lnTo>
                        <a:pt x="29177" y="2455"/>
                      </a:lnTo>
                      <a:lnTo>
                        <a:pt x="30824" y="2455"/>
                      </a:lnTo>
                      <a:cubicBezTo>
                        <a:pt x="30824" y="2455"/>
                        <a:pt x="30915" y="2432"/>
                        <a:pt x="30915" y="2432"/>
                      </a:cubicBezTo>
                      <a:lnTo>
                        <a:pt x="31715" y="2432"/>
                      </a:lnTo>
                      <a:cubicBezTo>
                        <a:pt x="31715" y="2432"/>
                        <a:pt x="31898" y="2455"/>
                        <a:pt x="31898" y="2455"/>
                      </a:cubicBezTo>
                      <a:lnTo>
                        <a:pt x="32287" y="2523"/>
                      </a:lnTo>
                      <a:lnTo>
                        <a:pt x="33065" y="2615"/>
                      </a:lnTo>
                      <a:lnTo>
                        <a:pt x="34620" y="2821"/>
                      </a:lnTo>
                      <a:cubicBezTo>
                        <a:pt x="36014" y="3142"/>
                        <a:pt x="37570" y="3577"/>
                        <a:pt x="38964" y="4058"/>
                      </a:cubicBezTo>
                      <a:lnTo>
                        <a:pt x="39033" y="4058"/>
                      </a:lnTo>
                      <a:cubicBezTo>
                        <a:pt x="39033" y="4058"/>
                        <a:pt x="39445" y="4241"/>
                        <a:pt x="39445" y="4241"/>
                      </a:cubicBezTo>
                      <a:lnTo>
                        <a:pt x="39491" y="4241"/>
                      </a:lnTo>
                      <a:cubicBezTo>
                        <a:pt x="39491" y="4241"/>
                        <a:pt x="39559" y="4309"/>
                        <a:pt x="39559" y="4309"/>
                      </a:cubicBezTo>
                      <a:lnTo>
                        <a:pt x="39742" y="4401"/>
                      </a:lnTo>
                      <a:lnTo>
                        <a:pt x="40085" y="4584"/>
                      </a:lnTo>
                      <a:lnTo>
                        <a:pt x="40771" y="4974"/>
                      </a:lnTo>
                      <a:cubicBezTo>
                        <a:pt x="41251" y="5225"/>
                        <a:pt x="41663" y="5432"/>
                        <a:pt x="42166" y="5752"/>
                      </a:cubicBezTo>
                      <a:lnTo>
                        <a:pt x="43927" y="6966"/>
                      </a:lnTo>
                      <a:lnTo>
                        <a:pt x="44773" y="7585"/>
                      </a:lnTo>
                      <a:lnTo>
                        <a:pt x="45207" y="7882"/>
                      </a:lnTo>
                      <a:lnTo>
                        <a:pt x="45207" y="7882"/>
                      </a:lnTo>
                      <a:cubicBezTo>
                        <a:pt x="45207" y="7882"/>
                        <a:pt x="45459" y="8065"/>
                        <a:pt x="45459" y="8065"/>
                      </a:cubicBezTo>
                      <a:lnTo>
                        <a:pt x="45459" y="8065"/>
                      </a:lnTo>
                      <a:cubicBezTo>
                        <a:pt x="45459" y="8065"/>
                        <a:pt x="45482" y="8111"/>
                        <a:pt x="45482" y="8111"/>
                      </a:cubicBezTo>
                      <a:lnTo>
                        <a:pt x="45550" y="8180"/>
                      </a:lnTo>
                      <a:lnTo>
                        <a:pt x="45688" y="8317"/>
                      </a:lnTo>
                      <a:lnTo>
                        <a:pt x="46808" y="9439"/>
                      </a:lnTo>
                      <a:lnTo>
                        <a:pt x="47357" y="10012"/>
                      </a:lnTo>
                      <a:cubicBezTo>
                        <a:pt x="48134" y="10676"/>
                        <a:pt x="47585" y="10218"/>
                        <a:pt x="47746" y="10356"/>
                      </a:cubicBezTo>
                      <a:lnTo>
                        <a:pt x="47769" y="10356"/>
                      </a:lnTo>
                      <a:cubicBezTo>
                        <a:pt x="47769" y="10356"/>
                        <a:pt x="47791" y="10424"/>
                        <a:pt x="47791" y="10424"/>
                      </a:cubicBezTo>
                      <a:lnTo>
                        <a:pt x="47860" y="10493"/>
                      </a:lnTo>
                      <a:lnTo>
                        <a:pt x="47975" y="10676"/>
                      </a:lnTo>
                      <a:lnTo>
                        <a:pt x="48226" y="10974"/>
                      </a:lnTo>
                      <a:lnTo>
                        <a:pt x="49186" y="12256"/>
                      </a:lnTo>
                      <a:lnTo>
                        <a:pt x="49301" y="12417"/>
                      </a:lnTo>
                      <a:lnTo>
                        <a:pt x="49575" y="12691"/>
                      </a:lnTo>
                      <a:lnTo>
                        <a:pt x="49575" y="12691"/>
                      </a:lnTo>
                      <a:cubicBezTo>
                        <a:pt x="49575" y="12691"/>
                        <a:pt x="49575" y="12737"/>
                        <a:pt x="49575" y="12737"/>
                      </a:cubicBezTo>
                      <a:lnTo>
                        <a:pt x="49575" y="12783"/>
                      </a:lnTo>
                      <a:cubicBezTo>
                        <a:pt x="49575" y="12783"/>
                        <a:pt x="49644" y="12875"/>
                        <a:pt x="49644" y="12875"/>
                      </a:cubicBezTo>
                      <a:lnTo>
                        <a:pt x="49849" y="13218"/>
                      </a:lnTo>
                      <a:lnTo>
                        <a:pt x="50261" y="13905"/>
                      </a:lnTo>
                      <a:lnTo>
                        <a:pt x="50673" y="14592"/>
                      </a:lnTo>
                      <a:lnTo>
                        <a:pt x="50764" y="14776"/>
                      </a:lnTo>
                      <a:lnTo>
                        <a:pt x="50764" y="14776"/>
                      </a:lnTo>
                      <a:cubicBezTo>
                        <a:pt x="51107" y="15256"/>
                        <a:pt x="50856" y="14936"/>
                        <a:pt x="50947" y="15027"/>
                      </a:cubicBezTo>
                      <a:lnTo>
                        <a:pt x="50947" y="15027"/>
                      </a:lnTo>
                      <a:cubicBezTo>
                        <a:pt x="50947" y="15027"/>
                        <a:pt x="50947" y="15073"/>
                        <a:pt x="50947" y="15073"/>
                      </a:cubicBezTo>
                      <a:lnTo>
                        <a:pt x="50993" y="15165"/>
                      </a:lnTo>
                      <a:lnTo>
                        <a:pt x="51176" y="15508"/>
                      </a:lnTo>
                      <a:lnTo>
                        <a:pt x="51839" y="16974"/>
                      </a:lnTo>
                      <a:lnTo>
                        <a:pt x="51885" y="17066"/>
                      </a:lnTo>
                      <a:lnTo>
                        <a:pt x="52068" y="17340"/>
                      </a:lnTo>
                      <a:lnTo>
                        <a:pt x="52068" y="17340"/>
                      </a:lnTo>
                      <a:cubicBezTo>
                        <a:pt x="52068" y="17340"/>
                        <a:pt x="52068" y="17409"/>
                        <a:pt x="52068" y="17409"/>
                      </a:cubicBezTo>
                      <a:lnTo>
                        <a:pt x="52136" y="17615"/>
                      </a:lnTo>
                      <a:lnTo>
                        <a:pt x="52273" y="17982"/>
                      </a:lnTo>
                      <a:lnTo>
                        <a:pt x="52525" y="18760"/>
                      </a:lnTo>
                      <a:cubicBezTo>
                        <a:pt x="52708" y="19264"/>
                        <a:pt x="52868" y="19791"/>
                        <a:pt x="53005" y="20295"/>
                      </a:cubicBezTo>
                      <a:lnTo>
                        <a:pt x="53257" y="21073"/>
                      </a:lnTo>
                      <a:lnTo>
                        <a:pt x="53463" y="21967"/>
                      </a:lnTo>
                      <a:cubicBezTo>
                        <a:pt x="53623" y="22562"/>
                        <a:pt x="53714" y="23135"/>
                        <a:pt x="53806" y="23707"/>
                      </a:cubicBezTo>
                      <a:cubicBezTo>
                        <a:pt x="54011" y="24898"/>
                        <a:pt x="54057" y="26020"/>
                        <a:pt x="53988" y="27188"/>
                      </a:cubicBezTo>
                      <a:lnTo>
                        <a:pt x="53988" y="27303"/>
                      </a:lnTo>
                      <a:cubicBezTo>
                        <a:pt x="53988" y="27623"/>
                        <a:pt x="53691" y="27875"/>
                        <a:pt x="53371" y="27830"/>
                      </a:cubicBezTo>
                      <a:cubicBezTo>
                        <a:pt x="53234" y="27830"/>
                        <a:pt x="53120" y="27783"/>
                        <a:pt x="53028" y="27715"/>
                      </a:cubicBezTo>
                      <a:close/>
                      <a:moveTo>
                        <a:pt x="52937" y="27371"/>
                      </a:moveTo>
                      <a:cubicBezTo>
                        <a:pt x="52319" y="26524"/>
                        <a:pt x="51656" y="25631"/>
                        <a:pt x="51016" y="24921"/>
                      </a:cubicBezTo>
                      <a:cubicBezTo>
                        <a:pt x="50673" y="24531"/>
                        <a:pt x="50330" y="24165"/>
                        <a:pt x="50033" y="23799"/>
                      </a:cubicBezTo>
                      <a:lnTo>
                        <a:pt x="49575" y="23272"/>
                      </a:lnTo>
                      <a:lnTo>
                        <a:pt x="49004" y="22677"/>
                      </a:lnTo>
                      <a:cubicBezTo>
                        <a:pt x="48615" y="22310"/>
                        <a:pt x="48226" y="21921"/>
                        <a:pt x="47860" y="21531"/>
                      </a:cubicBezTo>
                      <a:lnTo>
                        <a:pt x="47311" y="20936"/>
                      </a:lnTo>
                      <a:lnTo>
                        <a:pt x="47037" y="20616"/>
                      </a:lnTo>
                      <a:lnTo>
                        <a:pt x="46899" y="20478"/>
                      </a:lnTo>
                      <a:lnTo>
                        <a:pt x="46877" y="20478"/>
                      </a:lnTo>
                      <a:cubicBezTo>
                        <a:pt x="46877" y="20478"/>
                        <a:pt x="46877" y="20432"/>
                        <a:pt x="46877" y="20432"/>
                      </a:cubicBezTo>
                      <a:lnTo>
                        <a:pt x="46877" y="20432"/>
                      </a:lnTo>
                      <a:cubicBezTo>
                        <a:pt x="46877" y="20432"/>
                        <a:pt x="47174" y="20867"/>
                        <a:pt x="47037" y="20638"/>
                      </a:cubicBezTo>
                      <a:lnTo>
                        <a:pt x="46945" y="20570"/>
                      </a:lnTo>
                      <a:lnTo>
                        <a:pt x="45756" y="19516"/>
                      </a:lnTo>
                      <a:lnTo>
                        <a:pt x="45459" y="19242"/>
                      </a:lnTo>
                      <a:lnTo>
                        <a:pt x="45390" y="19173"/>
                      </a:lnTo>
                      <a:lnTo>
                        <a:pt x="45390" y="19173"/>
                      </a:lnTo>
                      <a:cubicBezTo>
                        <a:pt x="45390" y="19173"/>
                        <a:pt x="45390" y="19127"/>
                        <a:pt x="45390" y="19127"/>
                      </a:cubicBezTo>
                      <a:cubicBezTo>
                        <a:pt x="45459" y="19242"/>
                        <a:pt x="45207" y="18921"/>
                        <a:pt x="45573" y="19333"/>
                      </a:cubicBezTo>
                      <a:lnTo>
                        <a:pt x="45505" y="19333"/>
                      </a:lnTo>
                      <a:cubicBezTo>
                        <a:pt x="45505" y="19333"/>
                        <a:pt x="45367" y="19195"/>
                        <a:pt x="45367" y="19195"/>
                      </a:cubicBezTo>
                      <a:lnTo>
                        <a:pt x="44727" y="18692"/>
                      </a:lnTo>
                      <a:lnTo>
                        <a:pt x="44110" y="18188"/>
                      </a:lnTo>
                      <a:lnTo>
                        <a:pt x="43789" y="17936"/>
                      </a:lnTo>
                      <a:lnTo>
                        <a:pt x="43721" y="17867"/>
                      </a:lnTo>
                      <a:lnTo>
                        <a:pt x="43675" y="17867"/>
                      </a:lnTo>
                      <a:cubicBezTo>
                        <a:pt x="43675" y="17867"/>
                        <a:pt x="43652" y="17799"/>
                        <a:pt x="43652" y="17799"/>
                      </a:cubicBezTo>
                      <a:lnTo>
                        <a:pt x="43652" y="17799"/>
                      </a:lnTo>
                      <a:cubicBezTo>
                        <a:pt x="44178" y="18348"/>
                        <a:pt x="43789" y="17959"/>
                        <a:pt x="43904" y="18051"/>
                      </a:cubicBezTo>
                      <a:lnTo>
                        <a:pt x="43744" y="17959"/>
                      </a:lnTo>
                      <a:lnTo>
                        <a:pt x="42440" y="17043"/>
                      </a:lnTo>
                      <a:lnTo>
                        <a:pt x="42120" y="16814"/>
                      </a:lnTo>
                      <a:lnTo>
                        <a:pt x="41960" y="16699"/>
                      </a:lnTo>
                      <a:lnTo>
                        <a:pt x="41892" y="16630"/>
                      </a:lnTo>
                      <a:lnTo>
                        <a:pt x="41846" y="16630"/>
                      </a:lnTo>
                      <a:cubicBezTo>
                        <a:pt x="41846" y="16630"/>
                        <a:pt x="41823" y="16585"/>
                        <a:pt x="41823" y="16585"/>
                      </a:cubicBezTo>
                      <a:lnTo>
                        <a:pt x="41823" y="16585"/>
                      </a:lnTo>
                      <a:cubicBezTo>
                        <a:pt x="41983" y="16722"/>
                        <a:pt x="41434" y="16264"/>
                        <a:pt x="42189" y="16905"/>
                      </a:cubicBezTo>
                      <a:lnTo>
                        <a:pt x="41503" y="16516"/>
                      </a:lnTo>
                      <a:lnTo>
                        <a:pt x="40131" y="15738"/>
                      </a:lnTo>
                      <a:lnTo>
                        <a:pt x="39948" y="15646"/>
                      </a:lnTo>
                      <a:lnTo>
                        <a:pt x="39856" y="15600"/>
                      </a:lnTo>
                      <a:lnTo>
                        <a:pt x="39811" y="15600"/>
                      </a:lnTo>
                      <a:cubicBezTo>
                        <a:pt x="39811" y="15600"/>
                        <a:pt x="39811" y="15554"/>
                        <a:pt x="39811" y="15554"/>
                      </a:cubicBezTo>
                      <a:cubicBezTo>
                        <a:pt x="39765" y="15554"/>
                        <a:pt x="40222" y="15875"/>
                        <a:pt x="40039" y="15714"/>
                      </a:cubicBezTo>
                      <a:lnTo>
                        <a:pt x="40039" y="15714"/>
                      </a:lnTo>
                      <a:cubicBezTo>
                        <a:pt x="40039" y="15714"/>
                        <a:pt x="39765" y="15623"/>
                        <a:pt x="39765" y="15623"/>
                      </a:cubicBezTo>
                      <a:lnTo>
                        <a:pt x="39262" y="15440"/>
                      </a:lnTo>
                      <a:lnTo>
                        <a:pt x="38301" y="15027"/>
                      </a:lnTo>
                      <a:lnTo>
                        <a:pt x="36815" y="14592"/>
                      </a:lnTo>
                      <a:lnTo>
                        <a:pt x="36060" y="14363"/>
                      </a:lnTo>
                      <a:lnTo>
                        <a:pt x="35694" y="14272"/>
                      </a:lnTo>
                      <a:lnTo>
                        <a:pt x="35511" y="14203"/>
                      </a:lnTo>
                      <a:lnTo>
                        <a:pt x="35420" y="14157"/>
                      </a:lnTo>
                      <a:lnTo>
                        <a:pt x="35420" y="14157"/>
                      </a:lnTo>
                      <a:cubicBezTo>
                        <a:pt x="35420" y="14157"/>
                        <a:pt x="36129" y="14409"/>
                        <a:pt x="35786" y="14317"/>
                      </a:cubicBezTo>
                      <a:lnTo>
                        <a:pt x="35763" y="14317"/>
                      </a:lnTo>
                      <a:cubicBezTo>
                        <a:pt x="35123" y="14317"/>
                        <a:pt x="34665" y="14180"/>
                        <a:pt x="34002" y="14111"/>
                      </a:cubicBezTo>
                      <a:lnTo>
                        <a:pt x="31052" y="14111"/>
                      </a:lnTo>
                      <a:cubicBezTo>
                        <a:pt x="31052" y="14111"/>
                        <a:pt x="31007" y="14111"/>
                        <a:pt x="31007" y="14111"/>
                      </a:cubicBezTo>
                      <a:lnTo>
                        <a:pt x="31007" y="14111"/>
                      </a:lnTo>
                      <a:cubicBezTo>
                        <a:pt x="31327" y="14111"/>
                        <a:pt x="30275" y="14111"/>
                        <a:pt x="31693" y="14111"/>
                      </a:cubicBezTo>
                      <a:lnTo>
                        <a:pt x="31578" y="14111"/>
                      </a:lnTo>
                      <a:cubicBezTo>
                        <a:pt x="31578" y="14111"/>
                        <a:pt x="30092" y="14249"/>
                        <a:pt x="30092" y="14249"/>
                      </a:cubicBezTo>
                      <a:lnTo>
                        <a:pt x="29703" y="14295"/>
                      </a:lnTo>
                      <a:lnTo>
                        <a:pt x="29612" y="14295"/>
                      </a:lnTo>
                      <a:cubicBezTo>
                        <a:pt x="29612" y="14295"/>
                        <a:pt x="29589" y="14295"/>
                        <a:pt x="29589" y="14295"/>
                      </a:cubicBezTo>
                      <a:lnTo>
                        <a:pt x="29589" y="14295"/>
                      </a:lnTo>
                      <a:cubicBezTo>
                        <a:pt x="29406" y="14317"/>
                        <a:pt x="29817" y="14272"/>
                        <a:pt x="29772" y="14295"/>
                      </a:cubicBezTo>
                      <a:lnTo>
                        <a:pt x="29726" y="14295"/>
                      </a:lnTo>
                      <a:lnTo>
                        <a:pt x="29520" y="14340"/>
                      </a:lnTo>
                      <a:lnTo>
                        <a:pt x="28811" y="14409"/>
                      </a:lnTo>
                      <a:lnTo>
                        <a:pt x="27256" y="14615"/>
                      </a:lnTo>
                      <a:lnTo>
                        <a:pt x="26867" y="14661"/>
                      </a:lnTo>
                      <a:lnTo>
                        <a:pt x="26662" y="14661"/>
                      </a:lnTo>
                      <a:cubicBezTo>
                        <a:pt x="26662" y="14661"/>
                        <a:pt x="26570" y="14684"/>
                        <a:pt x="26570" y="14684"/>
                      </a:cubicBezTo>
                      <a:lnTo>
                        <a:pt x="26547" y="14684"/>
                      </a:lnTo>
                      <a:cubicBezTo>
                        <a:pt x="26982" y="14638"/>
                        <a:pt x="26639" y="14684"/>
                        <a:pt x="26753" y="14661"/>
                      </a:cubicBezTo>
                      <a:lnTo>
                        <a:pt x="26707" y="14661"/>
                      </a:lnTo>
                      <a:cubicBezTo>
                        <a:pt x="26707" y="14661"/>
                        <a:pt x="25793" y="14730"/>
                        <a:pt x="25793" y="14730"/>
                      </a:cubicBezTo>
                      <a:lnTo>
                        <a:pt x="23963" y="14867"/>
                      </a:lnTo>
                      <a:cubicBezTo>
                        <a:pt x="23391" y="14890"/>
                        <a:pt x="22889" y="14913"/>
                        <a:pt x="22362" y="14913"/>
                      </a:cubicBezTo>
                      <a:lnTo>
                        <a:pt x="21425" y="14913"/>
                      </a:lnTo>
                      <a:cubicBezTo>
                        <a:pt x="21425" y="14913"/>
                        <a:pt x="22042" y="14867"/>
                        <a:pt x="21745" y="14890"/>
                      </a:cubicBezTo>
                      <a:lnTo>
                        <a:pt x="21356" y="14890"/>
                      </a:lnTo>
                      <a:cubicBezTo>
                        <a:pt x="21356" y="14890"/>
                        <a:pt x="20693" y="14913"/>
                        <a:pt x="20693" y="14913"/>
                      </a:cubicBezTo>
                      <a:cubicBezTo>
                        <a:pt x="19664" y="14936"/>
                        <a:pt x="19344" y="14867"/>
                        <a:pt x="18772" y="14844"/>
                      </a:cubicBezTo>
                      <a:lnTo>
                        <a:pt x="18727" y="14844"/>
                      </a:lnTo>
                      <a:cubicBezTo>
                        <a:pt x="18727" y="14844"/>
                        <a:pt x="18360" y="14821"/>
                        <a:pt x="18360" y="14821"/>
                      </a:cubicBezTo>
                      <a:lnTo>
                        <a:pt x="18269" y="14821"/>
                      </a:lnTo>
                      <a:cubicBezTo>
                        <a:pt x="18269" y="14821"/>
                        <a:pt x="18063" y="14799"/>
                        <a:pt x="18063" y="14799"/>
                      </a:cubicBezTo>
                      <a:lnTo>
                        <a:pt x="17674" y="14752"/>
                      </a:lnTo>
                      <a:lnTo>
                        <a:pt x="16897" y="14684"/>
                      </a:lnTo>
                      <a:lnTo>
                        <a:pt x="15662" y="14547"/>
                      </a:lnTo>
                      <a:lnTo>
                        <a:pt x="14953" y="14409"/>
                      </a:lnTo>
                      <a:lnTo>
                        <a:pt x="13307" y="14088"/>
                      </a:lnTo>
                      <a:cubicBezTo>
                        <a:pt x="12529" y="13905"/>
                        <a:pt x="11729" y="13699"/>
                        <a:pt x="10974" y="13470"/>
                      </a:cubicBezTo>
                      <a:lnTo>
                        <a:pt x="11615" y="13630"/>
                      </a:lnTo>
                      <a:cubicBezTo>
                        <a:pt x="10814" y="13356"/>
                        <a:pt x="10014" y="13126"/>
                        <a:pt x="9237" y="12829"/>
                      </a:cubicBezTo>
                      <a:cubicBezTo>
                        <a:pt x="9031" y="12760"/>
                        <a:pt x="8962" y="12714"/>
                        <a:pt x="8802" y="12646"/>
                      </a:cubicBezTo>
                      <a:lnTo>
                        <a:pt x="8390" y="12463"/>
                      </a:lnTo>
                      <a:lnTo>
                        <a:pt x="7590" y="12096"/>
                      </a:lnTo>
                      <a:lnTo>
                        <a:pt x="7270" y="11936"/>
                      </a:lnTo>
                      <a:lnTo>
                        <a:pt x="4754" y="10378"/>
                      </a:lnTo>
                      <a:lnTo>
                        <a:pt x="4183" y="10012"/>
                      </a:lnTo>
                      <a:cubicBezTo>
                        <a:pt x="4183" y="10012"/>
                        <a:pt x="4068" y="9943"/>
                        <a:pt x="4045" y="9898"/>
                      </a:cubicBezTo>
                      <a:lnTo>
                        <a:pt x="2307" y="8409"/>
                      </a:lnTo>
                      <a:lnTo>
                        <a:pt x="9053" y="2912"/>
                      </a:lnTo>
                      <a:lnTo>
                        <a:pt x="9900" y="4836"/>
                      </a:lnTo>
                      <a:lnTo>
                        <a:pt x="9442" y="4172"/>
                      </a:lnTo>
                      <a:cubicBezTo>
                        <a:pt x="9739" y="4607"/>
                        <a:pt x="9923" y="4974"/>
                        <a:pt x="10311" y="5432"/>
                      </a:cubicBezTo>
                      <a:lnTo>
                        <a:pt x="10883" y="6142"/>
                      </a:lnTo>
                      <a:lnTo>
                        <a:pt x="11020" y="6302"/>
                      </a:lnTo>
                      <a:lnTo>
                        <a:pt x="11089" y="6394"/>
                      </a:lnTo>
                      <a:lnTo>
                        <a:pt x="11089" y="6394"/>
                      </a:lnTo>
                      <a:cubicBezTo>
                        <a:pt x="11089" y="6394"/>
                        <a:pt x="11089" y="6416"/>
                        <a:pt x="11089" y="6416"/>
                      </a:cubicBezTo>
                      <a:lnTo>
                        <a:pt x="11089" y="6416"/>
                      </a:lnTo>
                      <a:cubicBezTo>
                        <a:pt x="10929" y="6279"/>
                        <a:pt x="11432" y="6760"/>
                        <a:pt x="10746" y="6096"/>
                      </a:cubicBezTo>
                      <a:lnTo>
                        <a:pt x="10791" y="6096"/>
                      </a:lnTo>
                      <a:cubicBezTo>
                        <a:pt x="10791" y="6096"/>
                        <a:pt x="11111" y="6416"/>
                        <a:pt x="11111" y="6416"/>
                      </a:cubicBezTo>
                      <a:lnTo>
                        <a:pt x="11683" y="6943"/>
                      </a:lnTo>
                      <a:cubicBezTo>
                        <a:pt x="11843" y="7103"/>
                        <a:pt x="12026" y="7264"/>
                        <a:pt x="12163" y="7355"/>
                      </a:cubicBezTo>
                      <a:cubicBezTo>
                        <a:pt x="12301" y="7470"/>
                        <a:pt x="12438" y="7630"/>
                        <a:pt x="12575" y="7699"/>
                      </a:cubicBezTo>
                      <a:cubicBezTo>
                        <a:pt x="12689" y="7768"/>
                        <a:pt x="12804" y="7859"/>
                        <a:pt x="12941" y="7951"/>
                      </a:cubicBezTo>
                      <a:cubicBezTo>
                        <a:pt x="12987" y="7997"/>
                        <a:pt x="13033" y="8042"/>
                        <a:pt x="13101" y="8042"/>
                      </a:cubicBezTo>
                      <a:lnTo>
                        <a:pt x="13421" y="8203"/>
                      </a:lnTo>
                      <a:cubicBezTo>
                        <a:pt x="13741" y="8340"/>
                        <a:pt x="14039" y="8523"/>
                        <a:pt x="14336" y="8707"/>
                      </a:cubicBezTo>
                      <a:cubicBezTo>
                        <a:pt x="14542" y="8890"/>
                        <a:pt x="15182" y="9096"/>
                        <a:pt x="15685" y="9325"/>
                      </a:cubicBezTo>
                      <a:lnTo>
                        <a:pt x="16485" y="9646"/>
                      </a:lnTo>
                      <a:lnTo>
                        <a:pt x="16874" y="9806"/>
                      </a:lnTo>
                      <a:lnTo>
                        <a:pt x="16920" y="9806"/>
                      </a:lnTo>
                      <a:cubicBezTo>
                        <a:pt x="16920" y="9806"/>
                        <a:pt x="16920" y="9806"/>
                        <a:pt x="16920" y="9806"/>
                      </a:cubicBezTo>
                      <a:cubicBezTo>
                        <a:pt x="16988" y="9829"/>
                        <a:pt x="16302" y="9623"/>
                        <a:pt x="16600" y="9714"/>
                      </a:cubicBezTo>
                      <a:lnTo>
                        <a:pt x="16623" y="9714"/>
                      </a:lnTo>
                      <a:cubicBezTo>
                        <a:pt x="16623" y="9714"/>
                        <a:pt x="16714" y="9737"/>
                        <a:pt x="16714" y="9737"/>
                      </a:cubicBezTo>
                      <a:lnTo>
                        <a:pt x="16920" y="9783"/>
                      </a:lnTo>
                      <a:lnTo>
                        <a:pt x="18566" y="10218"/>
                      </a:lnTo>
                      <a:lnTo>
                        <a:pt x="18978" y="10310"/>
                      </a:lnTo>
                      <a:lnTo>
                        <a:pt x="19046" y="10310"/>
                      </a:lnTo>
                      <a:cubicBezTo>
                        <a:pt x="19046" y="10310"/>
                        <a:pt x="18017" y="10172"/>
                        <a:pt x="18498" y="10241"/>
                      </a:cubicBezTo>
                      <a:lnTo>
                        <a:pt x="18521" y="10241"/>
                      </a:lnTo>
                      <a:cubicBezTo>
                        <a:pt x="18521" y="10241"/>
                        <a:pt x="18544" y="10241"/>
                        <a:pt x="18544" y="10241"/>
                      </a:cubicBezTo>
                      <a:lnTo>
                        <a:pt x="18635" y="10241"/>
                      </a:lnTo>
                      <a:cubicBezTo>
                        <a:pt x="18635" y="10241"/>
                        <a:pt x="18841" y="10310"/>
                        <a:pt x="18841" y="10310"/>
                      </a:cubicBezTo>
                      <a:lnTo>
                        <a:pt x="19687" y="10493"/>
                      </a:lnTo>
                      <a:lnTo>
                        <a:pt x="21173" y="10768"/>
                      </a:lnTo>
                      <a:lnTo>
                        <a:pt x="22728" y="10951"/>
                      </a:lnTo>
                      <a:cubicBezTo>
                        <a:pt x="23232" y="11020"/>
                        <a:pt x="23780" y="11065"/>
                        <a:pt x="24375" y="11065"/>
                      </a:cubicBezTo>
                      <a:lnTo>
                        <a:pt x="26090" y="11134"/>
                      </a:lnTo>
                      <a:lnTo>
                        <a:pt x="27714" y="11134"/>
                      </a:lnTo>
                      <a:cubicBezTo>
                        <a:pt x="27714" y="11134"/>
                        <a:pt x="29383" y="11134"/>
                        <a:pt x="29383" y="11134"/>
                      </a:cubicBezTo>
                      <a:lnTo>
                        <a:pt x="29840" y="11134"/>
                      </a:lnTo>
                      <a:cubicBezTo>
                        <a:pt x="29840" y="11134"/>
                        <a:pt x="29863" y="11134"/>
                        <a:pt x="29863" y="11134"/>
                      </a:cubicBezTo>
                      <a:lnTo>
                        <a:pt x="30366" y="11134"/>
                      </a:lnTo>
                      <a:cubicBezTo>
                        <a:pt x="30366" y="11134"/>
                        <a:pt x="31235" y="11203"/>
                        <a:pt x="31235" y="11203"/>
                      </a:cubicBezTo>
                      <a:cubicBezTo>
                        <a:pt x="31830" y="11226"/>
                        <a:pt x="32653" y="11317"/>
                        <a:pt x="33339" y="11409"/>
                      </a:cubicBezTo>
                      <a:cubicBezTo>
                        <a:pt x="34117" y="11500"/>
                        <a:pt x="34620" y="11661"/>
                        <a:pt x="35168" y="11798"/>
                      </a:cubicBezTo>
                      <a:cubicBezTo>
                        <a:pt x="35740" y="11959"/>
                        <a:pt x="36220" y="12073"/>
                        <a:pt x="37021" y="12348"/>
                      </a:cubicBezTo>
                      <a:cubicBezTo>
                        <a:pt x="37844" y="12623"/>
                        <a:pt x="38141" y="12806"/>
                        <a:pt x="38621" y="13035"/>
                      </a:cubicBezTo>
                      <a:lnTo>
                        <a:pt x="38759" y="13035"/>
                      </a:lnTo>
                      <a:cubicBezTo>
                        <a:pt x="38759" y="13035"/>
                        <a:pt x="40863" y="14203"/>
                        <a:pt x="40863" y="14203"/>
                      </a:cubicBezTo>
                      <a:lnTo>
                        <a:pt x="41000" y="14272"/>
                      </a:lnTo>
                      <a:lnTo>
                        <a:pt x="42898" y="15554"/>
                      </a:lnTo>
                      <a:lnTo>
                        <a:pt x="43058" y="15669"/>
                      </a:lnTo>
                      <a:lnTo>
                        <a:pt x="44567" y="16837"/>
                      </a:lnTo>
                      <a:lnTo>
                        <a:pt x="44773" y="16974"/>
                      </a:lnTo>
                      <a:lnTo>
                        <a:pt x="44933" y="17089"/>
                      </a:lnTo>
                      <a:lnTo>
                        <a:pt x="44979" y="17157"/>
                      </a:lnTo>
                      <a:lnTo>
                        <a:pt x="45070" y="17249"/>
                      </a:lnTo>
                      <a:lnTo>
                        <a:pt x="45413" y="17569"/>
                      </a:lnTo>
                      <a:lnTo>
                        <a:pt x="46122" y="18211"/>
                      </a:lnTo>
                      <a:lnTo>
                        <a:pt x="47563" y="19493"/>
                      </a:lnTo>
                      <a:lnTo>
                        <a:pt x="47906" y="19814"/>
                      </a:lnTo>
                      <a:lnTo>
                        <a:pt x="47997" y="19883"/>
                      </a:lnTo>
                      <a:cubicBezTo>
                        <a:pt x="48203" y="20043"/>
                        <a:pt x="48089" y="19997"/>
                        <a:pt x="48180" y="20043"/>
                      </a:cubicBezTo>
                      <a:lnTo>
                        <a:pt x="48340" y="20226"/>
                      </a:lnTo>
                      <a:lnTo>
                        <a:pt x="48980" y="20936"/>
                      </a:lnTo>
                      <a:lnTo>
                        <a:pt x="51542" y="23799"/>
                      </a:lnTo>
                      <a:lnTo>
                        <a:pt x="52182" y="24509"/>
                      </a:lnTo>
                      <a:cubicBezTo>
                        <a:pt x="52411" y="24738"/>
                        <a:pt x="52662" y="25035"/>
                        <a:pt x="52845" y="25264"/>
                      </a:cubicBezTo>
                      <a:lnTo>
                        <a:pt x="54057" y="26776"/>
                      </a:lnTo>
                      <a:lnTo>
                        <a:pt x="53097" y="2728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3" name="Graphic 3">
                <a:extLst>
                  <a:ext uri="{FF2B5EF4-FFF2-40B4-BE49-F238E27FC236}">
                    <a16:creationId xmlns:a16="http://schemas.microsoft.com/office/drawing/2014/main" id="{263D5C3A-FE5C-E46F-5CBA-D0E5E534C15C}"/>
                  </a:ext>
                </a:extLst>
              </p:cNvPr>
              <p:cNvGrpSpPr/>
              <p:nvPr/>
            </p:nvGrpSpPr>
            <p:grpSpPr>
              <a:xfrm>
                <a:off x="5341370" y="3851604"/>
                <a:ext cx="36280" cy="20629"/>
                <a:chOff x="4441107" y="3851604"/>
                <a:chExt cx="36280" cy="20629"/>
              </a:xfrm>
              <a:solidFill>
                <a:srgbClr val="EDA69A"/>
              </a:solidFill>
            </p:grpSpPr>
            <p:sp>
              <p:nvSpPr>
                <p:cNvPr id="1894" name="Freeform: Shape 2069">
                  <a:extLst>
                    <a:ext uri="{FF2B5EF4-FFF2-40B4-BE49-F238E27FC236}">
                      <a16:creationId xmlns:a16="http://schemas.microsoft.com/office/drawing/2014/main" id="{2566A2A9-771A-DA78-727A-3309B7152715}"/>
                    </a:ext>
                  </a:extLst>
                </p:cNvPr>
                <p:cNvSpPr/>
                <p:nvPr/>
              </p:nvSpPr>
              <p:spPr>
                <a:xfrm>
                  <a:off x="4445824"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5" name="Freeform: Shape 2070">
                  <a:extLst>
                    <a:ext uri="{FF2B5EF4-FFF2-40B4-BE49-F238E27FC236}">
                      <a16:creationId xmlns:a16="http://schemas.microsoft.com/office/drawing/2014/main" id="{E1D025A0-AE49-1A2C-DE8C-2441938A392A}"/>
                    </a:ext>
                  </a:extLst>
                </p:cNvPr>
                <p:cNvSpPr/>
                <p:nvPr/>
              </p:nvSpPr>
              <p:spPr>
                <a:xfrm>
                  <a:off x="4441107" y="3851604"/>
                  <a:ext cx="36280" cy="20629"/>
                </a:xfrm>
                <a:custGeom>
                  <a:avLst/>
                  <a:gdLst>
                    <a:gd name="connsiteX0" fmla="*/ 34971 w 36280"/>
                    <a:gd name="connsiteY0" fmla="*/ 20560 h 20629"/>
                    <a:gd name="connsiteX1" fmla="*/ 31518 w 36280"/>
                    <a:gd name="connsiteY1" fmla="*/ 18751 h 20629"/>
                    <a:gd name="connsiteX2" fmla="*/ 29871 w 36280"/>
                    <a:gd name="connsiteY2" fmla="*/ 17881 h 20629"/>
                    <a:gd name="connsiteX3" fmla="*/ 28088 w 36280"/>
                    <a:gd name="connsiteY3" fmla="*/ 17056 h 20629"/>
                    <a:gd name="connsiteX4" fmla="*/ 26327 w 36280"/>
                    <a:gd name="connsiteY4" fmla="*/ 16255 h 20629"/>
                    <a:gd name="connsiteX5" fmla="*/ 25435 w 36280"/>
                    <a:gd name="connsiteY5" fmla="*/ 15819 h 20629"/>
                    <a:gd name="connsiteX6" fmla="*/ 25321 w 36280"/>
                    <a:gd name="connsiteY6" fmla="*/ 15773 h 20629"/>
                    <a:gd name="connsiteX7" fmla="*/ 25275 w 36280"/>
                    <a:gd name="connsiteY7" fmla="*/ 15773 h 20629"/>
                    <a:gd name="connsiteX8" fmla="*/ 25275 w 36280"/>
                    <a:gd name="connsiteY8" fmla="*/ 15751 h 20629"/>
                    <a:gd name="connsiteX9" fmla="*/ 25458 w 36280"/>
                    <a:gd name="connsiteY9" fmla="*/ 15842 h 20629"/>
                    <a:gd name="connsiteX10" fmla="*/ 25435 w 36280"/>
                    <a:gd name="connsiteY10" fmla="*/ 15842 h 20629"/>
                    <a:gd name="connsiteX11" fmla="*/ 25206 w 36280"/>
                    <a:gd name="connsiteY11" fmla="*/ 15751 h 20629"/>
                    <a:gd name="connsiteX12" fmla="*/ 24726 w 36280"/>
                    <a:gd name="connsiteY12" fmla="*/ 15590 h 20629"/>
                    <a:gd name="connsiteX13" fmla="*/ 22874 w 36280"/>
                    <a:gd name="connsiteY13" fmla="*/ 14972 h 20629"/>
                    <a:gd name="connsiteX14" fmla="*/ 22851 w 36280"/>
                    <a:gd name="connsiteY14" fmla="*/ 14972 h 20629"/>
                    <a:gd name="connsiteX15" fmla="*/ 22851 w 36280"/>
                    <a:gd name="connsiteY15" fmla="*/ 14972 h 20629"/>
                    <a:gd name="connsiteX16" fmla="*/ 22851 w 36280"/>
                    <a:gd name="connsiteY16" fmla="*/ 14972 h 20629"/>
                    <a:gd name="connsiteX17" fmla="*/ 23171 w 36280"/>
                    <a:gd name="connsiteY17" fmla="*/ 15086 h 20629"/>
                    <a:gd name="connsiteX18" fmla="*/ 23102 w 36280"/>
                    <a:gd name="connsiteY18" fmla="*/ 15086 h 20629"/>
                    <a:gd name="connsiteX19" fmla="*/ 22988 w 36280"/>
                    <a:gd name="connsiteY19" fmla="*/ 15041 h 20629"/>
                    <a:gd name="connsiteX20" fmla="*/ 22736 w 36280"/>
                    <a:gd name="connsiteY20" fmla="*/ 15041 h 20629"/>
                    <a:gd name="connsiteX21" fmla="*/ 22256 w 36280"/>
                    <a:gd name="connsiteY21" fmla="*/ 14903 h 20629"/>
                    <a:gd name="connsiteX22" fmla="*/ 21296 w 36280"/>
                    <a:gd name="connsiteY22" fmla="*/ 14743 h 20629"/>
                    <a:gd name="connsiteX23" fmla="*/ 20816 w 36280"/>
                    <a:gd name="connsiteY23" fmla="*/ 14629 h 20629"/>
                    <a:gd name="connsiteX24" fmla="*/ 20564 w 36280"/>
                    <a:gd name="connsiteY24" fmla="*/ 14629 h 20629"/>
                    <a:gd name="connsiteX25" fmla="*/ 20496 w 36280"/>
                    <a:gd name="connsiteY25" fmla="*/ 14582 h 20629"/>
                    <a:gd name="connsiteX26" fmla="*/ 20496 w 36280"/>
                    <a:gd name="connsiteY26" fmla="*/ 14582 h 20629"/>
                    <a:gd name="connsiteX27" fmla="*/ 20724 w 36280"/>
                    <a:gd name="connsiteY27" fmla="*/ 14629 h 20629"/>
                    <a:gd name="connsiteX28" fmla="*/ 20701 w 36280"/>
                    <a:gd name="connsiteY28" fmla="*/ 14629 h 20629"/>
                    <a:gd name="connsiteX29" fmla="*/ 20587 w 36280"/>
                    <a:gd name="connsiteY29" fmla="*/ 14629 h 20629"/>
                    <a:gd name="connsiteX30" fmla="*/ 19604 w 36280"/>
                    <a:gd name="connsiteY30" fmla="*/ 14560 h 20629"/>
                    <a:gd name="connsiteX31" fmla="*/ 17660 w 36280"/>
                    <a:gd name="connsiteY31" fmla="*/ 14399 h 20629"/>
                    <a:gd name="connsiteX32" fmla="*/ 15693 w 36280"/>
                    <a:gd name="connsiteY32" fmla="*/ 14193 h 20629"/>
                    <a:gd name="connsiteX33" fmla="*/ 14733 w 36280"/>
                    <a:gd name="connsiteY33" fmla="*/ 14079 h 20629"/>
                    <a:gd name="connsiteX34" fmla="*/ 14481 w 36280"/>
                    <a:gd name="connsiteY34" fmla="*/ 14079 h 20629"/>
                    <a:gd name="connsiteX35" fmla="*/ 14413 w 36280"/>
                    <a:gd name="connsiteY35" fmla="*/ 14033 h 20629"/>
                    <a:gd name="connsiteX36" fmla="*/ 14138 w 36280"/>
                    <a:gd name="connsiteY36" fmla="*/ 13964 h 20629"/>
                    <a:gd name="connsiteX37" fmla="*/ 14024 w 36280"/>
                    <a:gd name="connsiteY37" fmla="*/ 13918 h 20629"/>
                    <a:gd name="connsiteX38" fmla="*/ 13544 w 36280"/>
                    <a:gd name="connsiteY38" fmla="*/ 13827 h 20629"/>
                    <a:gd name="connsiteX39" fmla="*/ 11646 w 36280"/>
                    <a:gd name="connsiteY39" fmla="*/ 13460 h 20629"/>
                    <a:gd name="connsiteX40" fmla="*/ 11165 w 36280"/>
                    <a:gd name="connsiteY40" fmla="*/ 13346 h 20629"/>
                    <a:gd name="connsiteX41" fmla="*/ 11120 w 36280"/>
                    <a:gd name="connsiteY41" fmla="*/ 13346 h 20629"/>
                    <a:gd name="connsiteX42" fmla="*/ 10548 w 36280"/>
                    <a:gd name="connsiteY42" fmla="*/ 13140 h 20629"/>
                    <a:gd name="connsiteX43" fmla="*/ 10479 w 36280"/>
                    <a:gd name="connsiteY43" fmla="*/ 13140 h 20629"/>
                    <a:gd name="connsiteX44" fmla="*/ 10365 w 36280"/>
                    <a:gd name="connsiteY44" fmla="*/ 13071 h 20629"/>
                    <a:gd name="connsiteX45" fmla="*/ 10136 w 36280"/>
                    <a:gd name="connsiteY45" fmla="*/ 13002 h 20629"/>
                    <a:gd name="connsiteX46" fmla="*/ 9199 w 36280"/>
                    <a:gd name="connsiteY46" fmla="*/ 12705 h 20629"/>
                    <a:gd name="connsiteX47" fmla="*/ 8261 w 36280"/>
                    <a:gd name="connsiteY47" fmla="*/ 12430 h 20629"/>
                    <a:gd name="connsiteX48" fmla="*/ 8033 w 36280"/>
                    <a:gd name="connsiteY48" fmla="*/ 12338 h 20629"/>
                    <a:gd name="connsiteX49" fmla="*/ 7918 w 36280"/>
                    <a:gd name="connsiteY49" fmla="*/ 12338 h 20629"/>
                    <a:gd name="connsiteX50" fmla="*/ 7872 w 36280"/>
                    <a:gd name="connsiteY50" fmla="*/ 12292 h 20629"/>
                    <a:gd name="connsiteX51" fmla="*/ 7827 w 36280"/>
                    <a:gd name="connsiteY51" fmla="*/ 12292 h 20629"/>
                    <a:gd name="connsiteX52" fmla="*/ 7506 w 36280"/>
                    <a:gd name="connsiteY52" fmla="*/ 12132 h 20629"/>
                    <a:gd name="connsiteX53" fmla="*/ 7072 w 36280"/>
                    <a:gd name="connsiteY53" fmla="*/ 11903 h 20629"/>
                    <a:gd name="connsiteX54" fmla="*/ 5311 w 36280"/>
                    <a:gd name="connsiteY54" fmla="*/ 11056 h 20629"/>
                    <a:gd name="connsiteX55" fmla="*/ 5448 w 36280"/>
                    <a:gd name="connsiteY55" fmla="*/ 11147 h 20629"/>
                    <a:gd name="connsiteX56" fmla="*/ 4008 w 36280"/>
                    <a:gd name="connsiteY56" fmla="*/ 10254 h 20629"/>
                    <a:gd name="connsiteX57" fmla="*/ 3299 w 36280"/>
                    <a:gd name="connsiteY57" fmla="*/ 9750 h 20629"/>
                    <a:gd name="connsiteX58" fmla="*/ 3230 w 36280"/>
                    <a:gd name="connsiteY58" fmla="*/ 9704 h 20629"/>
                    <a:gd name="connsiteX59" fmla="*/ 2773 w 36280"/>
                    <a:gd name="connsiteY59" fmla="*/ 9292 h 20629"/>
                    <a:gd name="connsiteX60" fmla="*/ 2590 w 36280"/>
                    <a:gd name="connsiteY60" fmla="*/ 9155 h 20629"/>
                    <a:gd name="connsiteX61" fmla="*/ 2247 w 36280"/>
                    <a:gd name="connsiteY61" fmla="*/ 8880 h 20629"/>
                    <a:gd name="connsiteX62" fmla="*/ 1561 w 36280"/>
                    <a:gd name="connsiteY62" fmla="*/ 8308 h 20629"/>
                    <a:gd name="connsiteX63" fmla="*/ 966 w 36280"/>
                    <a:gd name="connsiteY63" fmla="*/ 2285 h 20629"/>
                    <a:gd name="connsiteX64" fmla="*/ 4191 w 36280"/>
                    <a:gd name="connsiteY64" fmla="*/ 727 h 20629"/>
                    <a:gd name="connsiteX65" fmla="*/ 4740 w 36280"/>
                    <a:gd name="connsiteY65" fmla="*/ 727 h 20629"/>
                    <a:gd name="connsiteX66" fmla="*/ 6203 w 36280"/>
                    <a:gd name="connsiteY66" fmla="*/ 704 h 20629"/>
                    <a:gd name="connsiteX67" fmla="*/ 6752 w 36280"/>
                    <a:gd name="connsiteY67" fmla="*/ 704 h 20629"/>
                    <a:gd name="connsiteX68" fmla="*/ 6455 w 36280"/>
                    <a:gd name="connsiteY68" fmla="*/ 681 h 20629"/>
                    <a:gd name="connsiteX69" fmla="*/ 7186 w 36280"/>
                    <a:gd name="connsiteY69" fmla="*/ 681 h 20629"/>
                    <a:gd name="connsiteX70" fmla="*/ 8490 w 36280"/>
                    <a:gd name="connsiteY70" fmla="*/ 635 h 20629"/>
                    <a:gd name="connsiteX71" fmla="*/ 9656 w 36280"/>
                    <a:gd name="connsiteY71" fmla="*/ 544 h 20629"/>
                    <a:gd name="connsiteX72" fmla="*/ 10937 w 36280"/>
                    <a:gd name="connsiteY72" fmla="*/ 452 h 20629"/>
                    <a:gd name="connsiteX73" fmla="*/ 12126 w 36280"/>
                    <a:gd name="connsiteY73" fmla="*/ 338 h 20629"/>
                    <a:gd name="connsiteX74" fmla="*/ 12698 w 36280"/>
                    <a:gd name="connsiteY74" fmla="*/ 269 h 20629"/>
                    <a:gd name="connsiteX75" fmla="*/ 13018 w 36280"/>
                    <a:gd name="connsiteY75" fmla="*/ 269 h 20629"/>
                    <a:gd name="connsiteX76" fmla="*/ 13155 w 36280"/>
                    <a:gd name="connsiteY76" fmla="*/ 223 h 20629"/>
                    <a:gd name="connsiteX77" fmla="*/ 13269 w 36280"/>
                    <a:gd name="connsiteY77" fmla="*/ 223 h 20629"/>
                    <a:gd name="connsiteX78" fmla="*/ 13269 w 36280"/>
                    <a:gd name="connsiteY78" fmla="*/ 223 h 20629"/>
                    <a:gd name="connsiteX79" fmla="*/ 13269 w 36280"/>
                    <a:gd name="connsiteY79" fmla="*/ 223 h 20629"/>
                    <a:gd name="connsiteX80" fmla="*/ 13018 w 36280"/>
                    <a:gd name="connsiteY80" fmla="*/ 223 h 20629"/>
                    <a:gd name="connsiteX81" fmla="*/ 14184 w 36280"/>
                    <a:gd name="connsiteY81" fmla="*/ 109 h 20629"/>
                    <a:gd name="connsiteX82" fmla="*/ 15350 w 36280"/>
                    <a:gd name="connsiteY82" fmla="*/ 17 h 20629"/>
                    <a:gd name="connsiteX83" fmla="*/ 15785 w 36280"/>
                    <a:gd name="connsiteY83" fmla="*/ 17 h 20629"/>
                    <a:gd name="connsiteX84" fmla="*/ 15853 w 36280"/>
                    <a:gd name="connsiteY84" fmla="*/ 17 h 20629"/>
                    <a:gd name="connsiteX85" fmla="*/ 16196 w 36280"/>
                    <a:gd name="connsiteY85" fmla="*/ 17 h 20629"/>
                    <a:gd name="connsiteX86" fmla="*/ 16791 w 36280"/>
                    <a:gd name="connsiteY86" fmla="*/ 17 h 20629"/>
                    <a:gd name="connsiteX87" fmla="*/ 19146 w 36280"/>
                    <a:gd name="connsiteY87" fmla="*/ 17 h 20629"/>
                    <a:gd name="connsiteX88" fmla="*/ 19375 w 36280"/>
                    <a:gd name="connsiteY88" fmla="*/ 17 h 20629"/>
                    <a:gd name="connsiteX89" fmla="*/ 19810 w 36280"/>
                    <a:gd name="connsiteY89" fmla="*/ 63 h 20629"/>
                    <a:gd name="connsiteX90" fmla="*/ 20084 w 36280"/>
                    <a:gd name="connsiteY90" fmla="*/ 109 h 20629"/>
                    <a:gd name="connsiteX91" fmla="*/ 20678 w 36280"/>
                    <a:gd name="connsiteY91" fmla="*/ 177 h 20629"/>
                    <a:gd name="connsiteX92" fmla="*/ 21845 w 36280"/>
                    <a:gd name="connsiteY92" fmla="*/ 361 h 20629"/>
                    <a:gd name="connsiteX93" fmla="*/ 23011 w 36280"/>
                    <a:gd name="connsiteY93" fmla="*/ 567 h 20629"/>
                    <a:gd name="connsiteX94" fmla="*/ 24246 w 36280"/>
                    <a:gd name="connsiteY94" fmla="*/ 842 h 20629"/>
                    <a:gd name="connsiteX95" fmla="*/ 24520 w 36280"/>
                    <a:gd name="connsiteY95" fmla="*/ 933 h 20629"/>
                    <a:gd name="connsiteX96" fmla="*/ 25069 w 36280"/>
                    <a:gd name="connsiteY96" fmla="*/ 1185 h 20629"/>
                    <a:gd name="connsiteX97" fmla="*/ 26235 w 36280"/>
                    <a:gd name="connsiteY97" fmla="*/ 1666 h 20629"/>
                    <a:gd name="connsiteX98" fmla="*/ 27836 w 36280"/>
                    <a:gd name="connsiteY98" fmla="*/ 2513 h 20629"/>
                    <a:gd name="connsiteX99" fmla="*/ 28613 w 36280"/>
                    <a:gd name="connsiteY99" fmla="*/ 2948 h 20629"/>
                    <a:gd name="connsiteX100" fmla="*/ 28911 w 36280"/>
                    <a:gd name="connsiteY100" fmla="*/ 3132 h 20629"/>
                    <a:gd name="connsiteX101" fmla="*/ 28956 w 36280"/>
                    <a:gd name="connsiteY101" fmla="*/ 3132 h 20629"/>
                    <a:gd name="connsiteX102" fmla="*/ 29002 w 36280"/>
                    <a:gd name="connsiteY102" fmla="*/ 3200 h 20629"/>
                    <a:gd name="connsiteX103" fmla="*/ 29117 w 36280"/>
                    <a:gd name="connsiteY103" fmla="*/ 3292 h 20629"/>
                    <a:gd name="connsiteX104" fmla="*/ 29345 w 36280"/>
                    <a:gd name="connsiteY104" fmla="*/ 3498 h 20629"/>
                    <a:gd name="connsiteX105" fmla="*/ 30260 w 36280"/>
                    <a:gd name="connsiteY105" fmla="*/ 4254 h 20629"/>
                    <a:gd name="connsiteX106" fmla="*/ 31472 w 36280"/>
                    <a:gd name="connsiteY106" fmla="*/ 5399 h 20629"/>
                    <a:gd name="connsiteX107" fmla="*/ 32067 w 36280"/>
                    <a:gd name="connsiteY107" fmla="*/ 5994 h 20629"/>
                    <a:gd name="connsiteX108" fmla="*/ 32227 w 36280"/>
                    <a:gd name="connsiteY108" fmla="*/ 6132 h 20629"/>
                    <a:gd name="connsiteX109" fmla="*/ 32227 w 36280"/>
                    <a:gd name="connsiteY109" fmla="*/ 6132 h 20629"/>
                    <a:gd name="connsiteX110" fmla="*/ 32547 w 36280"/>
                    <a:gd name="connsiteY110" fmla="*/ 6476 h 20629"/>
                    <a:gd name="connsiteX111" fmla="*/ 32570 w 36280"/>
                    <a:gd name="connsiteY111" fmla="*/ 6476 h 20629"/>
                    <a:gd name="connsiteX112" fmla="*/ 32592 w 36280"/>
                    <a:gd name="connsiteY112" fmla="*/ 6567 h 20629"/>
                    <a:gd name="connsiteX113" fmla="*/ 32753 w 36280"/>
                    <a:gd name="connsiteY113" fmla="*/ 6819 h 20629"/>
                    <a:gd name="connsiteX114" fmla="*/ 34010 w 36280"/>
                    <a:gd name="connsiteY114" fmla="*/ 8880 h 20629"/>
                    <a:gd name="connsiteX115" fmla="*/ 34308 w 36280"/>
                    <a:gd name="connsiteY115" fmla="*/ 9407 h 20629"/>
                    <a:gd name="connsiteX116" fmla="*/ 34673 w 36280"/>
                    <a:gd name="connsiteY116" fmla="*/ 10139 h 20629"/>
                    <a:gd name="connsiteX117" fmla="*/ 35314 w 36280"/>
                    <a:gd name="connsiteY117" fmla="*/ 11605 h 20629"/>
                    <a:gd name="connsiteX118" fmla="*/ 35931 w 36280"/>
                    <a:gd name="connsiteY118" fmla="*/ 13231 h 20629"/>
                    <a:gd name="connsiteX119" fmla="*/ 36091 w 36280"/>
                    <a:gd name="connsiteY119" fmla="*/ 14445 h 20629"/>
                    <a:gd name="connsiteX120" fmla="*/ 36206 w 36280"/>
                    <a:gd name="connsiteY120" fmla="*/ 15728 h 20629"/>
                    <a:gd name="connsiteX121" fmla="*/ 36274 w 36280"/>
                    <a:gd name="connsiteY121" fmla="*/ 17239 h 20629"/>
                    <a:gd name="connsiteX122" fmla="*/ 36274 w 36280"/>
                    <a:gd name="connsiteY122" fmla="*/ 17949 h 20629"/>
                    <a:gd name="connsiteX123" fmla="*/ 36251 w 36280"/>
                    <a:gd name="connsiteY123" fmla="*/ 18064 h 20629"/>
                    <a:gd name="connsiteX124" fmla="*/ 36251 w 36280"/>
                    <a:gd name="connsiteY124" fmla="*/ 18109 h 20629"/>
                    <a:gd name="connsiteX125" fmla="*/ 36251 w 36280"/>
                    <a:gd name="connsiteY125" fmla="*/ 18109 h 20629"/>
                    <a:gd name="connsiteX126" fmla="*/ 36274 w 36280"/>
                    <a:gd name="connsiteY126" fmla="*/ 18247 h 20629"/>
                    <a:gd name="connsiteX127" fmla="*/ 36274 w 36280"/>
                    <a:gd name="connsiteY127" fmla="*/ 18247 h 20629"/>
                    <a:gd name="connsiteX128" fmla="*/ 36251 w 36280"/>
                    <a:gd name="connsiteY128" fmla="*/ 18407 h 20629"/>
                    <a:gd name="connsiteX129" fmla="*/ 36183 w 36280"/>
                    <a:gd name="connsiteY129" fmla="*/ 18728 h 20629"/>
                    <a:gd name="connsiteX130" fmla="*/ 35840 w 36280"/>
                    <a:gd name="connsiteY130" fmla="*/ 19987 h 20629"/>
                    <a:gd name="connsiteX131" fmla="*/ 35771 w 36280"/>
                    <a:gd name="connsiteY131" fmla="*/ 20239 h 20629"/>
                    <a:gd name="connsiteX132" fmla="*/ 35039 w 36280"/>
                    <a:gd name="connsiteY132" fmla="*/ 20606 h 20629"/>
                    <a:gd name="connsiteX133" fmla="*/ 34948 w 36280"/>
                    <a:gd name="connsiteY133" fmla="*/ 20537 h 20629"/>
                    <a:gd name="connsiteX134" fmla="*/ 34742 w 36280"/>
                    <a:gd name="connsiteY134" fmla="*/ 20216 h 20629"/>
                    <a:gd name="connsiteX135" fmla="*/ 33873 w 36280"/>
                    <a:gd name="connsiteY135" fmla="*/ 19186 h 20629"/>
                    <a:gd name="connsiteX136" fmla="*/ 33690 w 36280"/>
                    <a:gd name="connsiteY136" fmla="*/ 18934 h 20629"/>
                    <a:gd name="connsiteX137" fmla="*/ 33599 w 36280"/>
                    <a:gd name="connsiteY137" fmla="*/ 18796 h 20629"/>
                    <a:gd name="connsiteX138" fmla="*/ 33599 w 36280"/>
                    <a:gd name="connsiteY138" fmla="*/ 18796 h 20629"/>
                    <a:gd name="connsiteX139" fmla="*/ 33622 w 36280"/>
                    <a:gd name="connsiteY139" fmla="*/ 18911 h 20629"/>
                    <a:gd name="connsiteX140" fmla="*/ 33622 w 36280"/>
                    <a:gd name="connsiteY140" fmla="*/ 18911 h 20629"/>
                    <a:gd name="connsiteX141" fmla="*/ 33576 w 36280"/>
                    <a:gd name="connsiteY141" fmla="*/ 18865 h 20629"/>
                    <a:gd name="connsiteX142" fmla="*/ 33530 w 36280"/>
                    <a:gd name="connsiteY142" fmla="*/ 18820 h 20629"/>
                    <a:gd name="connsiteX143" fmla="*/ 33119 w 36280"/>
                    <a:gd name="connsiteY143" fmla="*/ 18453 h 20629"/>
                    <a:gd name="connsiteX144" fmla="*/ 32364 w 36280"/>
                    <a:gd name="connsiteY144" fmla="*/ 17766 h 20629"/>
                    <a:gd name="connsiteX145" fmla="*/ 31426 w 36280"/>
                    <a:gd name="connsiteY145" fmla="*/ 16918 h 20629"/>
                    <a:gd name="connsiteX146" fmla="*/ 30512 w 36280"/>
                    <a:gd name="connsiteY146" fmla="*/ 16048 h 20629"/>
                    <a:gd name="connsiteX147" fmla="*/ 30466 w 36280"/>
                    <a:gd name="connsiteY147" fmla="*/ 16048 h 20629"/>
                    <a:gd name="connsiteX148" fmla="*/ 30466 w 36280"/>
                    <a:gd name="connsiteY148" fmla="*/ 16025 h 20629"/>
                    <a:gd name="connsiteX149" fmla="*/ 30466 w 36280"/>
                    <a:gd name="connsiteY149" fmla="*/ 16025 h 20629"/>
                    <a:gd name="connsiteX150" fmla="*/ 30557 w 36280"/>
                    <a:gd name="connsiteY150" fmla="*/ 16209 h 20629"/>
                    <a:gd name="connsiteX151" fmla="*/ 30512 w 36280"/>
                    <a:gd name="connsiteY151" fmla="*/ 16163 h 20629"/>
                    <a:gd name="connsiteX152" fmla="*/ 30397 w 36280"/>
                    <a:gd name="connsiteY152" fmla="*/ 16094 h 20629"/>
                    <a:gd name="connsiteX153" fmla="*/ 30191 w 36280"/>
                    <a:gd name="connsiteY153" fmla="*/ 15980 h 20629"/>
                    <a:gd name="connsiteX154" fmla="*/ 29803 w 36280"/>
                    <a:gd name="connsiteY154" fmla="*/ 15751 h 20629"/>
                    <a:gd name="connsiteX155" fmla="*/ 29071 w 36280"/>
                    <a:gd name="connsiteY155" fmla="*/ 15292 h 20629"/>
                    <a:gd name="connsiteX156" fmla="*/ 28751 w 36280"/>
                    <a:gd name="connsiteY156" fmla="*/ 15064 h 20629"/>
                    <a:gd name="connsiteX157" fmla="*/ 28248 w 36280"/>
                    <a:gd name="connsiteY157" fmla="*/ 14766 h 20629"/>
                    <a:gd name="connsiteX158" fmla="*/ 26189 w 36280"/>
                    <a:gd name="connsiteY158" fmla="*/ 13483 h 20629"/>
                    <a:gd name="connsiteX159" fmla="*/ 25938 w 36280"/>
                    <a:gd name="connsiteY159" fmla="*/ 13323 h 20629"/>
                    <a:gd name="connsiteX160" fmla="*/ 25869 w 36280"/>
                    <a:gd name="connsiteY160" fmla="*/ 13277 h 20629"/>
                    <a:gd name="connsiteX161" fmla="*/ 25846 w 36280"/>
                    <a:gd name="connsiteY161" fmla="*/ 13277 h 20629"/>
                    <a:gd name="connsiteX162" fmla="*/ 25846 w 36280"/>
                    <a:gd name="connsiteY162" fmla="*/ 13254 h 20629"/>
                    <a:gd name="connsiteX163" fmla="*/ 26144 w 36280"/>
                    <a:gd name="connsiteY163" fmla="*/ 13552 h 20629"/>
                    <a:gd name="connsiteX164" fmla="*/ 26052 w 36280"/>
                    <a:gd name="connsiteY164" fmla="*/ 13552 h 20629"/>
                    <a:gd name="connsiteX165" fmla="*/ 25709 w 36280"/>
                    <a:gd name="connsiteY165" fmla="*/ 13415 h 20629"/>
                    <a:gd name="connsiteX166" fmla="*/ 25023 w 36280"/>
                    <a:gd name="connsiteY166" fmla="*/ 13163 h 20629"/>
                    <a:gd name="connsiteX167" fmla="*/ 23926 w 36280"/>
                    <a:gd name="connsiteY167" fmla="*/ 12728 h 20629"/>
                    <a:gd name="connsiteX168" fmla="*/ 23651 w 36280"/>
                    <a:gd name="connsiteY168" fmla="*/ 12613 h 20629"/>
                    <a:gd name="connsiteX169" fmla="*/ 23514 w 36280"/>
                    <a:gd name="connsiteY169" fmla="*/ 12567 h 20629"/>
                    <a:gd name="connsiteX170" fmla="*/ 23445 w 36280"/>
                    <a:gd name="connsiteY170" fmla="*/ 12567 h 20629"/>
                    <a:gd name="connsiteX171" fmla="*/ 23422 w 36280"/>
                    <a:gd name="connsiteY171" fmla="*/ 12521 h 20629"/>
                    <a:gd name="connsiteX172" fmla="*/ 23674 w 36280"/>
                    <a:gd name="connsiteY172" fmla="*/ 12659 h 20629"/>
                    <a:gd name="connsiteX173" fmla="*/ 23674 w 36280"/>
                    <a:gd name="connsiteY173" fmla="*/ 12659 h 20629"/>
                    <a:gd name="connsiteX174" fmla="*/ 23377 w 36280"/>
                    <a:gd name="connsiteY174" fmla="*/ 12613 h 20629"/>
                    <a:gd name="connsiteX175" fmla="*/ 22828 w 36280"/>
                    <a:gd name="connsiteY175" fmla="*/ 12521 h 20629"/>
                    <a:gd name="connsiteX176" fmla="*/ 21753 w 36280"/>
                    <a:gd name="connsiteY176" fmla="*/ 12292 h 20629"/>
                    <a:gd name="connsiteX177" fmla="*/ 21182 w 36280"/>
                    <a:gd name="connsiteY177" fmla="*/ 12178 h 20629"/>
                    <a:gd name="connsiteX178" fmla="*/ 20907 w 36280"/>
                    <a:gd name="connsiteY178" fmla="*/ 12086 h 20629"/>
                    <a:gd name="connsiteX179" fmla="*/ 20861 w 36280"/>
                    <a:gd name="connsiteY179" fmla="*/ 12086 h 20629"/>
                    <a:gd name="connsiteX180" fmla="*/ 21799 w 36280"/>
                    <a:gd name="connsiteY180" fmla="*/ 12292 h 20629"/>
                    <a:gd name="connsiteX181" fmla="*/ 21548 w 36280"/>
                    <a:gd name="connsiteY181" fmla="*/ 12292 h 20629"/>
                    <a:gd name="connsiteX182" fmla="*/ 20381 w 36280"/>
                    <a:gd name="connsiteY182" fmla="*/ 12178 h 20629"/>
                    <a:gd name="connsiteX183" fmla="*/ 19215 w 36280"/>
                    <a:gd name="connsiteY183" fmla="*/ 12041 h 20629"/>
                    <a:gd name="connsiteX184" fmla="*/ 18643 w 36280"/>
                    <a:gd name="connsiteY184" fmla="*/ 11949 h 20629"/>
                    <a:gd name="connsiteX185" fmla="*/ 18346 w 36280"/>
                    <a:gd name="connsiteY185" fmla="*/ 11880 h 20629"/>
                    <a:gd name="connsiteX186" fmla="*/ 18300 w 36280"/>
                    <a:gd name="connsiteY186" fmla="*/ 11880 h 20629"/>
                    <a:gd name="connsiteX187" fmla="*/ 18643 w 36280"/>
                    <a:gd name="connsiteY187" fmla="*/ 11903 h 20629"/>
                    <a:gd name="connsiteX188" fmla="*/ 18552 w 36280"/>
                    <a:gd name="connsiteY188" fmla="*/ 11903 h 20629"/>
                    <a:gd name="connsiteX189" fmla="*/ 18414 w 36280"/>
                    <a:gd name="connsiteY189" fmla="*/ 11880 h 20629"/>
                    <a:gd name="connsiteX190" fmla="*/ 16082 w 36280"/>
                    <a:gd name="connsiteY190" fmla="*/ 11582 h 20629"/>
                    <a:gd name="connsiteX191" fmla="*/ 15487 w 36280"/>
                    <a:gd name="connsiteY191" fmla="*/ 11491 h 20629"/>
                    <a:gd name="connsiteX192" fmla="*/ 15465 w 36280"/>
                    <a:gd name="connsiteY192" fmla="*/ 11491 h 20629"/>
                    <a:gd name="connsiteX193" fmla="*/ 15739 w 36280"/>
                    <a:gd name="connsiteY193" fmla="*/ 11491 h 20629"/>
                    <a:gd name="connsiteX194" fmla="*/ 15647 w 36280"/>
                    <a:gd name="connsiteY194" fmla="*/ 11491 h 20629"/>
                    <a:gd name="connsiteX195" fmla="*/ 15487 w 36280"/>
                    <a:gd name="connsiteY195" fmla="*/ 11468 h 20629"/>
                    <a:gd name="connsiteX196" fmla="*/ 15190 w 36280"/>
                    <a:gd name="connsiteY196" fmla="*/ 11399 h 20629"/>
                    <a:gd name="connsiteX197" fmla="*/ 14024 w 36280"/>
                    <a:gd name="connsiteY197" fmla="*/ 11193 h 20629"/>
                    <a:gd name="connsiteX198" fmla="*/ 12858 w 36280"/>
                    <a:gd name="connsiteY198" fmla="*/ 11010 h 20629"/>
                    <a:gd name="connsiteX199" fmla="*/ 12583 w 36280"/>
                    <a:gd name="connsiteY199" fmla="*/ 11010 h 20629"/>
                    <a:gd name="connsiteX200" fmla="*/ 12583 w 36280"/>
                    <a:gd name="connsiteY200" fmla="*/ 10987 h 20629"/>
                    <a:gd name="connsiteX201" fmla="*/ 12469 w 36280"/>
                    <a:gd name="connsiteY201" fmla="*/ 10987 h 20629"/>
                    <a:gd name="connsiteX202" fmla="*/ 12332 w 36280"/>
                    <a:gd name="connsiteY202" fmla="*/ 10964 h 20629"/>
                    <a:gd name="connsiteX203" fmla="*/ 12035 w 36280"/>
                    <a:gd name="connsiteY203" fmla="*/ 10895 h 20629"/>
                    <a:gd name="connsiteX204" fmla="*/ 11440 w 36280"/>
                    <a:gd name="connsiteY204" fmla="*/ 10804 h 20629"/>
                    <a:gd name="connsiteX205" fmla="*/ 10274 w 36280"/>
                    <a:gd name="connsiteY205" fmla="*/ 10621 h 20629"/>
                    <a:gd name="connsiteX206" fmla="*/ 9199 w 36280"/>
                    <a:gd name="connsiteY206" fmla="*/ 10437 h 20629"/>
                    <a:gd name="connsiteX207" fmla="*/ 8055 w 36280"/>
                    <a:gd name="connsiteY207" fmla="*/ 10254 h 20629"/>
                    <a:gd name="connsiteX208" fmla="*/ 7987 w 36280"/>
                    <a:gd name="connsiteY208" fmla="*/ 10254 h 20629"/>
                    <a:gd name="connsiteX209" fmla="*/ 7941 w 36280"/>
                    <a:gd name="connsiteY209" fmla="*/ 10231 h 20629"/>
                    <a:gd name="connsiteX210" fmla="*/ 7941 w 36280"/>
                    <a:gd name="connsiteY210" fmla="*/ 10231 h 20629"/>
                    <a:gd name="connsiteX211" fmla="*/ 8055 w 36280"/>
                    <a:gd name="connsiteY211" fmla="*/ 10231 h 20629"/>
                    <a:gd name="connsiteX212" fmla="*/ 8055 w 36280"/>
                    <a:gd name="connsiteY212" fmla="*/ 10231 h 20629"/>
                    <a:gd name="connsiteX213" fmla="*/ 7896 w 36280"/>
                    <a:gd name="connsiteY213" fmla="*/ 10186 h 20629"/>
                    <a:gd name="connsiteX214" fmla="*/ 7621 w 36280"/>
                    <a:gd name="connsiteY214" fmla="*/ 10117 h 20629"/>
                    <a:gd name="connsiteX215" fmla="*/ 7026 w 36280"/>
                    <a:gd name="connsiteY215" fmla="*/ 10025 h 20629"/>
                    <a:gd name="connsiteX216" fmla="*/ 6432 w 36280"/>
                    <a:gd name="connsiteY216" fmla="*/ 9911 h 20629"/>
                    <a:gd name="connsiteX217" fmla="*/ 6363 w 36280"/>
                    <a:gd name="connsiteY217" fmla="*/ 9911 h 20629"/>
                    <a:gd name="connsiteX218" fmla="*/ 6340 w 36280"/>
                    <a:gd name="connsiteY218" fmla="*/ 9911 h 20629"/>
                    <a:gd name="connsiteX219" fmla="*/ 6340 w 36280"/>
                    <a:gd name="connsiteY219" fmla="*/ 9911 h 20629"/>
                    <a:gd name="connsiteX220" fmla="*/ 6020 w 36280"/>
                    <a:gd name="connsiteY220" fmla="*/ 9865 h 20629"/>
                    <a:gd name="connsiteX221" fmla="*/ 5906 w 36280"/>
                    <a:gd name="connsiteY221" fmla="*/ 9865 h 20629"/>
                    <a:gd name="connsiteX222" fmla="*/ 5677 w 36280"/>
                    <a:gd name="connsiteY222" fmla="*/ 9819 h 20629"/>
                    <a:gd name="connsiteX223" fmla="*/ 4785 w 36280"/>
                    <a:gd name="connsiteY223" fmla="*/ 9659 h 20629"/>
                    <a:gd name="connsiteX224" fmla="*/ 7941 w 36280"/>
                    <a:gd name="connsiteY224" fmla="*/ 2055 h 20629"/>
                    <a:gd name="connsiteX225" fmla="*/ 8513 w 36280"/>
                    <a:gd name="connsiteY225" fmla="*/ 2720 h 20629"/>
                    <a:gd name="connsiteX226" fmla="*/ 8787 w 36280"/>
                    <a:gd name="connsiteY226" fmla="*/ 3063 h 20629"/>
                    <a:gd name="connsiteX227" fmla="*/ 8925 w 36280"/>
                    <a:gd name="connsiteY227" fmla="*/ 3224 h 20629"/>
                    <a:gd name="connsiteX228" fmla="*/ 8970 w 36280"/>
                    <a:gd name="connsiteY228" fmla="*/ 3224 h 20629"/>
                    <a:gd name="connsiteX229" fmla="*/ 8993 w 36280"/>
                    <a:gd name="connsiteY229" fmla="*/ 3292 h 20629"/>
                    <a:gd name="connsiteX230" fmla="*/ 8993 w 36280"/>
                    <a:gd name="connsiteY230" fmla="*/ 3292 h 20629"/>
                    <a:gd name="connsiteX231" fmla="*/ 8627 w 36280"/>
                    <a:gd name="connsiteY231" fmla="*/ 2972 h 20629"/>
                    <a:gd name="connsiteX232" fmla="*/ 8627 w 36280"/>
                    <a:gd name="connsiteY232" fmla="*/ 2972 h 20629"/>
                    <a:gd name="connsiteX233" fmla="*/ 8719 w 36280"/>
                    <a:gd name="connsiteY233" fmla="*/ 3086 h 20629"/>
                    <a:gd name="connsiteX234" fmla="*/ 9336 w 36280"/>
                    <a:gd name="connsiteY234" fmla="*/ 3704 h 20629"/>
                    <a:gd name="connsiteX235" fmla="*/ 9336 w 36280"/>
                    <a:gd name="connsiteY235" fmla="*/ 3842 h 20629"/>
                    <a:gd name="connsiteX236" fmla="*/ 9496 w 36280"/>
                    <a:gd name="connsiteY236" fmla="*/ 3911 h 20629"/>
                    <a:gd name="connsiteX237" fmla="*/ 11074 w 36280"/>
                    <a:gd name="connsiteY237" fmla="*/ 5033 h 20629"/>
                    <a:gd name="connsiteX238" fmla="*/ 11486 w 36280"/>
                    <a:gd name="connsiteY238" fmla="*/ 5330 h 20629"/>
                    <a:gd name="connsiteX239" fmla="*/ 11486 w 36280"/>
                    <a:gd name="connsiteY239" fmla="*/ 5330 h 20629"/>
                    <a:gd name="connsiteX240" fmla="*/ 11165 w 36280"/>
                    <a:gd name="connsiteY240" fmla="*/ 5170 h 20629"/>
                    <a:gd name="connsiteX241" fmla="*/ 11165 w 36280"/>
                    <a:gd name="connsiteY241" fmla="*/ 5170 h 20629"/>
                    <a:gd name="connsiteX242" fmla="*/ 11188 w 36280"/>
                    <a:gd name="connsiteY242" fmla="*/ 5193 h 20629"/>
                    <a:gd name="connsiteX243" fmla="*/ 11234 w 36280"/>
                    <a:gd name="connsiteY243" fmla="*/ 5193 h 20629"/>
                    <a:gd name="connsiteX244" fmla="*/ 11348 w 36280"/>
                    <a:gd name="connsiteY244" fmla="*/ 5285 h 20629"/>
                    <a:gd name="connsiteX245" fmla="*/ 11554 w 36280"/>
                    <a:gd name="connsiteY245" fmla="*/ 5399 h 20629"/>
                    <a:gd name="connsiteX246" fmla="*/ 12423 w 36280"/>
                    <a:gd name="connsiteY246" fmla="*/ 5857 h 20629"/>
                    <a:gd name="connsiteX247" fmla="*/ 13292 w 36280"/>
                    <a:gd name="connsiteY247" fmla="*/ 6292 h 20629"/>
                    <a:gd name="connsiteX248" fmla="*/ 13498 w 36280"/>
                    <a:gd name="connsiteY248" fmla="*/ 6430 h 20629"/>
                    <a:gd name="connsiteX249" fmla="*/ 13612 w 36280"/>
                    <a:gd name="connsiteY249" fmla="*/ 6476 h 20629"/>
                    <a:gd name="connsiteX250" fmla="*/ 13658 w 36280"/>
                    <a:gd name="connsiteY250" fmla="*/ 6476 h 20629"/>
                    <a:gd name="connsiteX251" fmla="*/ 13658 w 36280"/>
                    <a:gd name="connsiteY251" fmla="*/ 6521 h 20629"/>
                    <a:gd name="connsiteX252" fmla="*/ 13109 w 36280"/>
                    <a:gd name="connsiteY252" fmla="*/ 6315 h 20629"/>
                    <a:gd name="connsiteX253" fmla="*/ 13109 w 36280"/>
                    <a:gd name="connsiteY253" fmla="*/ 6315 h 20629"/>
                    <a:gd name="connsiteX254" fmla="*/ 13132 w 36280"/>
                    <a:gd name="connsiteY254" fmla="*/ 6315 h 20629"/>
                    <a:gd name="connsiteX255" fmla="*/ 13589 w 36280"/>
                    <a:gd name="connsiteY255" fmla="*/ 6521 h 20629"/>
                    <a:gd name="connsiteX256" fmla="*/ 15373 w 36280"/>
                    <a:gd name="connsiteY256" fmla="*/ 7277 h 20629"/>
                    <a:gd name="connsiteX257" fmla="*/ 15831 w 36280"/>
                    <a:gd name="connsiteY257" fmla="*/ 7483 h 20629"/>
                    <a:gd name="connsiteX258" fmla="*/ 15945 w 36280"/>
                    <a:gd name="connsiteY258" fmla="*/ 7529 h 20629"/>
                    <a:gd name="connsiteX259" fmla="*/ 15968 w 36280"/>
                    <a:gd name="connsiteY259" fmla="*/ 7529 h 20629"/>
                    <a:gd name="connsiteX260" fmla="*/ 15968 w 36280"/>
                    <a:gd name="connsiteY260" fmla="*/ 7529 h 20629"/>
                    <a:gd name="connsiteX261" fmla="*/ 15968 w 36280"/>
                    <a:gd name="connsiteY261" fmla="*/ 7529 h 20629"/>
                    <a:gd name="connsiteX262" fmla="*/ 15785 w 36280"/>
                    <a:gd name="connsiteY262" fmla="*/ 7483 h 20629"/>
                    <a:gd name="connsiteX263" fmla="*/ 15831 w 36280"/>
                    <a:gd name="connsiteY263" fmla="*/ 7483 h 20629"/>
                    <a:gd name="connsiteX264" fmla="*/ 16059 w 36280"/>
                    <a:gd name="connsiteY264" fmla="*/ 7575 h 20629"/>
                    <a:gd name="connsiteX265" fmla="*/ 16997 w 36280"/>
                    <a:gd name="connsiteY265" fmla="*/ 7895 h 20629"/>
                    <a:gd name="connsiteX266" fmla="*/ 18826 w 36280"/>
                    <a:gd name="connsiteY266" fmla="*/ 8513 h 20629"/>
                    <a:gd name="connsiteX267" fmla="*/ 20701 w 36280"/>
                    <a:gd name="connsiteY267" fmla="*/ 9063 h 20629"/>
                    <a:gd name="connsiteX268" fmla="*/ 21616 w 36280"/>
                    <a:gd name="connsiteY268" fmla="*/ 9338 h 20629"/>
                    <a:gd name="connsiteX269" fmla="*/ 21730 w 36280"/>
                    <a:gd name="connsiteY269" fmla="*/ 9384 h 20629"/>
                    <a:gd name="connsiteX270" fmla="*/ 21753 w 36280"/>
                    <a:gd name="connsiteY270" fmla="*/ 9384 h 20629"/>
                    <a:gd name="connsiteX271" fmla="*/ 21982 w 36280"/>
                    <a:gd name="connsiteY271" fmla="*/ 9452 h 20629"/>
                    <a:gd name="connsiteX272" fmla="*/ 22005 w 36280"/>
                    <a:gd name="connsiteY272" fmla="*/ 9452 h 20629"/>
                    <a:gd name="connsiteX273" fmla="*/ 22050 w 36280"/>
                    <a:gd name="connsiteY273" fmla="*/ 9498 h 20629"/>
                    <a:gd name="connsiteX274" fmla="*/ 22279 w 36280"/>
                    <a:gd name="connsiteY274" fmla="*/ 9590 h 20629"/>
                    <a:gd name="connsiteX275" fmla="*/ 22736 w 36280"/>
                    <a:gd name="connsiteY275" fmla="*/ 9796 h 20629"/>
                    <a:gd name="connsiteX276" fmla="*/ 24840 w 36280"/>
                    <a:gd name="connsiteY276" fmla="*/ 10712 h 20629"/>
                    <a:gd name="connsiteX277" fmla="*/ 26510 w 36280"/>
                    <a:gd name="connsiteY277" fmla="*/ 11743 h 20629"/>
                    <a:gd name="connsiteX278" fmla="*/ 27516 w 36280"/>
                    <a:gd name="connsiteY278" fmla="*/ 12384 h 20629"/>
                    <a:gd name="connsiteX279" fmla="*/ 28270 w 36280"/>
                    <a:gd name="connsiteY279" fmla="*/ 13025 h 20629"/>
                    <a:gd name="connsiteX280" fmla="*/ 29780 w 36280"/>
                    <a:gd name="connsiteY280" fmla="*/ 14262 h 20629"/>
                    <a:gd name="connsiteX281" fmla="*/ 31289 w 36280"/>
                    <a:gd name="connsiteY281" fmla="*/ 15499 h 20629"/>
                    <a:gd name="connsiteX282" fmla="*/ 32798 w 36280"/>
                    <a:gd name="connsiteY282" fmla="*/ 16896 h 20629"/>
                    <a:gd name="connsiteX283" fmla="*/ 35611 w 36280"/>
                    <a:gd name="connsiteY283" fmla="*/ 19644 h 20629"/>
                    <a:gd name="connsiteX284" fmla="*/ 34719 w 36280"/>
                    <a:gd name="connsiteY284" fmla="*/ 20216 h 2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36280" h="20629">
                      <a:moveTo>
                        <a:pt x="34971" y="20560"/>
                      </a:moveTo>
                      <a:lnTo>
                        <a:pt x="31518" y="18751"/>
                      </a:lnTo>
                      <a:cubicBezTo>
                        <a:pt x="30969" y="18476"/>
                        <a:pt x="30306" y="18064"/>
                        <a:pt x="29871" y="17881"/>
                      </a:cubicBezTo>
                      <a:lnTo>
                        <a:pt x="28088" y="17056"/>
                      </a:lnTo>
                      <a:lnTo>
                        <a:pt x="26327" y="16255"/>
                      </a:lnTo>
                      <a:lnTo>
                        <a:pt x="25435" y="15819"/>
                      </a:lnTo>
                      <a:lnTo>
                        <a:pt x="25321" y="15773"/>
                      </a:lnTo>
                      <a:lnTo>
                        <a:pt x="25275" y="15773"/>
                      </a:lnTo>
                      <a:cubicBezTo>
                        <a:pt x="25275" y="15773"/>
                        <a:pt x="25275" y="15751"/>
                        <a:pt x="25275" y="15751"/>
                      </a:cubicBezTo>
                      <a:cubicBezTo>
                        <a:pt x="25343" y="15796"/>
                        <a:pt x="25069" y="15636"/>
                        <a:pt x="25458" y="15842"/>
                      </a:cubicBezTo>
                      <a:lnTo>
                        <a:pt x="25435" y="15842"/>
                      </a:lnTo>
                      <a:lnTo>
                        <a:pt x="25206" y="15751"/>
                      </a:lnTo>
                      <a:lnTo>
                        <a:pt x="24726" y="15590"/>
                      </a:lnTo>
                      <a:lnTo>
                        <a:pt x="22874" y="14972"/>
                      </a:lnTo>
                      <a:lnTo>
                        <a:pt x="22851" y="14972"/>
                      </a:lnTo>
                      <a:cubicBezTo>
                        <a:pt x="22851" y="14972"/>
                        <a:pt x="22851" y="14972"/>
                        <a:pt x="22851" y="14972"/>
                      </a:cubicBezTo>
                      <a:lnTo>
                        <a:pt x="22851" y="14972"/>
                      </a:lnTo>
                      <a:cubicBezTo>
                        <a:pt x="23514" y="15224"/>
                        <a:pt x="23034" y="15041"/>
                        <a:pt x="23171" y="15086"/>
                      </a:cubicBezTo>
                      <a:lnTo>
                        <a:pt x="23102" y="15086"/>
                      </a:lnTo>
                      <a:cubicBezTo>
                        <a:pt x="23102" y="15086"/>
                        <a:pt x="22988" y="15041"/>
                        <a:pt x="22988" y="15041"/>
                      </a:cubicBezTo>
                      <a:lnTo>
                        <a:pt x="22736" y="15041"/>
                      </a:lnTo>
                      <a:cubicBezTo>
                        <a:pt x="22736" y="15041"/>
                        <a:pt x="22256" y="14903"/>
                        <a:pt x="22256" y="14903"/>
                      </a:cubicBezTo>
                      <a:lnTo>
                        <a:pt x="21296" y="14743"/>
                      </a:lnTo>
                      <a:lnTo>
                        <a:pt x="20816" y="14629"/>
                      </a:lnTo>
                      <a:lnTo>
                        <a:pt x="20564" y="14629"/>
                      </a:lnTo>
                      <a:cubicBezTo>
                        <a:pt x="20564" y="14629"/>
                        <a:pt x="20496" y="14582"/>
                        <a:pt x="20496" y="14582"/>
                      </a:cubicBezTo>
                      <a:lnTo>
                        <a:pt x="20496" y="14582"/>
                      </a:lnTo>
                      <a:cubicBezTo>
                        <a:pt x="20496" y="14582"/>
                        <a:pt x="20267" y="14514"/>
                        <a:pt x="20724" y="14629"/>
                      </a:cubicBezTo>
                      <a:lnTo>
                        <a:pt x="20701" y="14629"/>
                      </a:lnTo>
                      <a:cubicBezTo>
                        <a:pt x="20701" y="14629"/>
                        <a:pt x="20587" y="14629"/>
                        <a:pt x="20587" y="14629"/>
                      </a:cubicBezTo>
                      <a:lnTo>
                        <a:pt x="19604" y="14560"/>
                      </a:lnTo>
                      <a:lnTo>
                        <a:pt x="17660" y="14399"/>
                      </a:lnTo>
                      <a:lnTo>
                        <a:pt x="15693" y="14193"/>
                      </a:lnTo>
                      <a:lnTo>
                        <a:pt x="14733" y="14079"/>
                      </a:lnTo>
                      <a:lnTo>
                        <a:pt x="14481" y="14079"/>
                      </a:lnTo>
                      <a:cubicBezTo>
                        <a:pt x="14481" y="14079"/>
                        <a:pt x="14413" y="14033"/>
                        <a:pt x="14413" y="14033"/>
                      </a:cubicBezTo>
                      <a:lnTo>
                        <a:pt x="14138" y="13964"/>
                      </a:lnTo>
                      <a:lnTo>
                        <a:pt x="14024" y="13918"/>
                      </a:lnTo>
                      <a:lnTo>
                        <a:pt x="13544" y="13827"/>
                      </a:lnTo>
                      <a:lnTo>
                        <a:pt x="11646" y="13460"/>
                      </a:lnTo>
                      <a:lnTo>
                        <a:pt x="11165" y="13346"/>
                      </a:lnTo>
                      <a:lnTo>
                        <a:pt x="11120" y="13346"/>
                      </a:lnTo>
                      <a:cubicBezTo>
                        <a:pt x="11120" y="13346"/>
                        <a:pt x="10548" y="13140"/>
                        <a:pt x="10548" y="13140"/>
                      </a:cubicBezTo>
                      <a:lnTo>
                        <a:pt x="10479" y="13140"/>
                      </a:lnTo>
                      <a:cubicBezTo>
                        <a:pt x="10479" y="13140"/>
                        <a:pt x="10365" y="13071"/>
                        <a:pt x="10365" y="13071"/>
                      </a:cubicBezTo>
                      <a:lnTo>
                        <a:pt x="10136" y="13002"/>
                      </a:lnTo>
                      <a:lnTo>
                        <a:pt x="9199" y="12705"/>
                      </a:lnTo>
                      <a:lnTo>
                        <a:pt x="8261" y="12430"/>
                      </a:lnTo>
                      <a:lnTo>
                        <a:pt x="8033" y="12338"/>
                      </a:lnTo>
                      <a:lnTo>
                        <a:pt x="7918" y="12338"/>
                      </a:lnTo>
                      <a:cubicBezTo>
                        <a:pt x="7918" y="12338"/>
                        <a:pt x="7872" y="12292"/>
                        <a:pt x="7872" y="12292"/>
                      </a:cubicBezTo>
                      <a:lnTo>
                        <a:pt x="7827" y="12292"/>
                      </a:lnTo>
                      <a:cubicBezTo>
                        <a:pt x="7827" y="12292"/>
                        <a:pt x="7506" y="12132"/>
                        <a:pt x="7506" y="12132"/>
                      </a:cubicBezTo>
                      <a:lnTo>
                        <a:pt x="7072" y="11903"/>
                      </a:lnTo>
                      <a:lnTo>
                        <a:pt x="5311" y="11056"/>
                      </a:lnTo>
                      <a:lnTo>
                        <a:pt x="5448" y="11147"/>
                      </a:lnTo>
                      <a:cubicBezTo>
                        <a:pt x="4968" y="10895"/>
                        <a:pt x="4465" y="10575"/>
                        <a:pt x="4008" y="10254"/>
                      </a:cubicBezTo>
                      <a:lnTo>
                        <a:pt x="3299" y="9750"/>
                      </a:lnTo>
                      <a:lnTo>
                        <a:pt x="3230" y="9704"/>
                      </a:lnTo>
                      <a:lnTo>
                        <a:pt x="2773" y="9292"/>
                      </a:lnTo>
                      <a:lnTo>
                        <a:pt x="2590" y="9155"/>
                      </a:lnTo>
                      <a:lnTo>
                        <a:pt x="2247" y="8880"/>
                      </a:lnTo>
                      <a:lnTo>
                        <a:pt x="1561" y="8308"/>
                      </a:lnTo>
                      <a:cubicBezTo>
                        <a:pt x="-268" y="6819"/>
                        <a:pt x="-520" y="4094"/>
                        <a:pt x="966" y="2285"/>
                      </a:cubicBezTo>
                      <a:cubicBezTo>
                        <a:pt x="1790" y="1277"/>
                        <a:pt x="2979" y="727"/>
                        <a:pt x="4191" y="727"/>
                      </a:cubicBezTo>
                      <a:lnTo>
                        <a:pt x="4740" y="727"/>
                      </a:lnTo>
                      <a:cubicBezTo>
                        <a:pt x="4740" y="727"/>
                        <a:pt x="6203" y="704"/>
                        <a:pt x="6203" y="704"/>
                      </a:cubicBezTo>
                      <a:lnTo>
                        <a:pt x="6752" y="704"/>
                      </a:lnTo>
                      <a:cubicBezTo>
                        <a:pt x="7026" y="704"/>
                        <a:pt x="6386" y="681"/>
                        <a:pt x="6455" y="681"/>
                      </a:cubicBezTo>
                      <a:lnTo>
                        <a:pt x="7186" y="681"/>
                      </a:lnTo>
                      <a:cubicBezTo>
                        <a:pt x="7186" y="681"/>
                        <a:pt x="8490" y="635"/>
                        <a:pt x="8490" y="635"/>
                      </a:cubicBezTo>
                      <a:cubicBezTo>
                        <a:pt x="8879" y="635"/>
                        <a:pt x="9268" y="613"/>
                        <a:pt x="9656" y="544"/>
                      </a:cubicBezTo>
                      <a:lnTo>
                        <a:pt x="10937" y="452"/>
                      </a:lnTo>
                      <a:lnTo>
                        <a:pt x="12126" y="338"/>
                      </a:lnTo>
                      <a:lnTo>
                        <a:pt x="12698" y="269"/>
                      </a:lnTo>
                      <a:lnTo>
                        <a:pt x="13018" y="269"/>
                      </a:lnTo>
                      <a:cubicBezTo>
                        <a:pt x="13018" y="269"/>
                        <a:pt x="13155" y="223"/>
                        <a:pt x="13155" y="223"/>
                      </a:cubicBezTo>
                      <a:lnTo>
                        <a:pt x="13269" y="223"/>
                      </a:lnTo>
                      <a:cubicBezTo>
                        <a:pt x="13269" y="223"/>
                        <a:pt x="13269" y="223"/>
                        <a:pt x="13269" y="223"/>
                      </a:cubicBezTo>
                      <a:lnTo>
                        <a:pt x="13269" y="223"/>
                      </a:lnTo>
                      <a:cubicBezTo>
                        <a:pt x="13498" y="223"/>
                        <a:pt x="12949" y="223"/>
                        <a:pt x="13018" y="223"/>
                      </a:cubicBezTo>
                      <a:lnTo>
                        <a:pt x="14184" y="109"/>
                      </a:lnTo>
                      <a:lnTo>
                        <a:pt x="15350" y="17"/>
                      </a:lnTo>
                      <a:lnTo>
                        <a:pt x="15785" y="17"/>
                      </a:lnTo>
                      <a:cubicBezTo>
                        <a:pt x="15785" y="17"/>
                        <a:pt x="15853" y="17"/>
                        <a:pt x="15853" y="17"/>
                      </a:cubicBezTo>
                      <a:lnTo>
                        <a:pt x="16196" y="17"/>
                      </a:lnTo>
                      <a:cubicBezTo>
                        <a:pt x="16196" y="17"/>
                        <a:pt x="16791" y="17"/>
                        <a:pt x="16791" y="17"/>
                      </a:cubicBezTo>
                      <a:cubicBezTo>
                        <a:pt x="17568" y="-6"/>
                        <a:pt x="18369" y="-6"/>
                        <a:pt x="19146" y="17"/>
                      </a:cubicBezTo>
                      <a:lnTo>
                        <a:pt x="19375" y="17"/>
                      </a:lnTo>
                      <a:lnTo>
                        <a:pt x="19810" y="63"/>
                      </a:lnTo>
                      <a:lnTo>
                        <a:pt x="20084" y="109"/>
                      </a:lnTo>
                      <a:lnTo>
                        <a:pt x="20678" y="177"/>
                      </a:lnTo>
                      <a:cubicBezTo>
                        <a:pt x="21067" y="223"/>
                        <a:pt x="21456" y="292"/>
                        <a:pt x="21845" y="361"/>
                      </a:cubicBezTo>
                      <a:cubicBezTo>
                        <a:pt x="22234" y="407"/>
                        <a:pt x="22622" y="475"/>
                        <a:pt x="23011" y="567"/>
                      </a:cubicBezTo>
                      <a:lnTo>
                        <a:pt x="24246" y="842"/>
                      </a:lnTo>
                      <a:lnTo>
                        <a:pt x="24520" y="933"/>
                      </a:lnTo>
                      <a:lnTo>
                        <a:pt x="25069" y="1185"/>
                      </a:lnTo>
                      <a:cubicBezTo>
                        <a:pt x="25458" y="1368"/>
                        <a:pt x="25732" y="1437"/>
                        <a:pt x="26235" y="1666"/>
                      </a:cubicBezTo>
                      <a:lnTo>
                        <a:pt x="27836" y="2513"/>
                      </a:lnTo>
                      <a:lnTo>
                        <a:pt x="28613" y="2948"/>
                      </a:lnTo>
                      <a:lnTo>
                        <a:pt x="28911" y="3132"/>
                      </a:lnTo>
                      <a:lnTo>
                        <a:pt x="28956" y="3132"/>
                      </a:lnTo>
                      <a:cubicBezTo>
                        <a:pt x="28956" y="3132"/>
                        <a:pt x="29002" y="3200"/>
                        <a:pt x="29002" y="3200"/>
                      </a:cubicBezTo>
                      <a:lnTo>
                        <a:pt x="29117" y="3292"/>
                      </a:lnTo>
                      <a:lnTo>
                        <a:pt x="29345" y="3498"/>
                      </a:lnTo>
                      <a:lnTo>
                        <a:pt x="30260" y="4254"/>
                      </a:lnTo>
                      <a:cubicBezTo>
                        <a:pt x="30603" y="4552"/>
                        <a:pt x="31083" y="5033"/>
                        <a:pt x="31472" y="5399"/>
                      </a:cubicBezTo>
                      <a:lnTo>
                        <a:pt x="32067" y="5994"/>
                      </a:lnTo>
                      <a:lnTo>
                        <a:pt x="32227" y="6132"/>
                      </a:lnTo>
                      <a:lnTo>
                        <a:pt x="32227" y="6132"/>
                      </a:lnTo>
                      <a:cubicBezTo>
                        <a:pt x="32227" y="6132"/>
                        <a:pt x="32844" y="6727"/>
                        <a:pt x="32547" y="6476"/>
                      </a:cubicBezTo>
                      <a:lnTo>
                        <a:pt x="32570" y="6476"/>
                      </a:lnTo>
                      <a:cubicBezTo>
                        <a:pt x="32570" y="6476"/>
                        <a:pt x="32592" y="6567"/>
                        <a:pt x="32592" y="6567"/>
                      </a:cubicBezTo>
                      <a:lnTo>
                        <a:pt x="32753" y="6819"/>
                      </a:lnTo>
                      <a:cubicBezTo>
                        <a:pt x="33164" y="7506"/>
                        <a:pt x="33599" y="8170"/>
                        <a:pt x="34010" y="8880"/>
                      </a:cubicBezTo>
                      <a:lnTo>
                        <a:pt x="34308" y="9407"/>
                      </a:lnTo>
                      <a:lnTo>
                        <a:pt x="34673" y="10139"/>
                      </a:lnTo>
                      <a:cubicBezTo>
                        <a:pt x="34902" y="10621"/>
                        <a:pt x="35108" y="11125"/>
                        <a:pt x="35314" y="11605"/>
                      </a:cubicBezTo>
                      <a:lnTo>
                        <a:pt x="35931" y="13231"/>
                      </a:lnTo>
                      <a:lnTo>
                        <a:pt x="36091" y="14445"/>
                      </a:lnTo>
                      <a:lnTo>
                        <a:pt x="36206" y="15728"/>
                      </a:lnTo>
                      <a:cubicBezTo>
                        <a:pt x="36251" y="16231"/>
                        <a:pt x="36274" y="16735"/>
                        <a:pt x="36274" y="17239"/>
                      </a:cubicBezTo>
                      <a:lnTo>
                        <a:pt x="36274" y="17949"/>
                      </a:lnTo>
                      <a:cubicBezTo>
                        <a:pt x="36274" y="17949"/>
                        <a:pt x="36251" y="18064"/>
                        <a:pt x="36251" y="18064"/>
                      </a:cubicBezTo>
                      <a:lnTo>
                        <a:pt x="36251" y="18109"/>
                      </a:lnTo>
                      <a:cubicBezTo>
                        <a:pt x="36251" y="18109"/>
                        <a:pt x="36251" y="18109"/>
                        <a:pt x="36251" y="18109"/>
                      </a:cubicBezTo>
                      <a:cubicBezTo>
                        <a:pt x="36251" y="18086"/>
                        <a:pt x="36297" y="18361"/>
                        <a:pt x="36274" y="18247"/>
                      </a:cubicBezTo>
                      <a:lnTo>
                        <a:pt x="36274" y="18247"/>
                      </a:lnTo>
                      <a:cubicBezTo>
                        <a:pt x="36274" y="18247"/>
                        <a:pt x="36251" y="18407"/>
                        <a:pt x="36251" y="18407"/>
                      </a:cubicBezTo>
                      <a:lnTo>
                        <a:pt x="36183" y="18728"/>
                      </a:lnTo>
                      <a:cubicBezTo>
                        <a:pt x="36068" y="19140"/>
                        <a:pt x="35977" y="19552"/>
                        <a:pt x="35840" y="19987"/>
                      </a:cubicBezTo>
                      <a:lnTo>
                        <a:pt x="35771" y="20239"/>
                      </a:lnTo>
                      <a:cubicBezTo>
                        <a:pt x="35657" y="20514"/>
                        <a:pt x="35337" y="20697"/>
                        <a:pt x="35039" y="20606"/>
                      </a:cubicBezTo>
                      <a:cubicBezTo>
                        <a:pt x="34994" y="20583"/>
                        <a:pt x="34971" y="20583"/>
                        <a:pt x="34948" y="20537"/>
                      </a:cubicBezTo>
                      <a:close/>
                      <a:moveTo>
                        <a:pt x="34742" y="20216"/>
                      </a:moveTo>
                      <a:cubicBezTo>
                        <a:pt x="34422" y="19873"/>
                        <a:pt x="34148" y="19507"/>
                        <a:pt x="33873" y="19186"/>
                      </a:cubicBezTo>
                      <a:lnTo>
                        <a:pt x="33690" y="18934"/>
                      </a:lnTo>
                      <a:lnTo>
                        <a:pt x="33599" y="18796"/>
                      </a:lnTo>
                      <a:lnTo>
                        <a:pt x="33599" y="18796"/>
                      </a:lnTo>
                      <a:cubicBezTo>
                        <a:pt x="33576" y="18682"/>
                        <a:pt x="33622" y="18934"/>
                        <a:pt x="33622" y="18911"/>
                      </a:cubicBezTo>
                      <a:lnTo>
                        <a:pt x="33622" y="18911"/>
                      </a:lnTo>
                      <a:lnTo>
                        <a:pt x="33576" y="18865"/>
                      </a:lnTo>
                      <a:lnTo>
                        <a:pt x="33530" y="18820"/>
                      </a:lnTo>
                      <a:lnTo>
                        <a:pt x="33119" y="18453"/>
                      </a:lnTo>
                      <a:cubicBezTo>
                        <a:pt x="32821" y="18224"/>
                        <a:pt x="32615" y="17972"/>
                        <a:pt x="32364" y="17766"/>
                      </a:cubicBezTo>
                      <a:lnTo>
                        <a:pt x="31426" y="16918"/>
                      </a:lnTo>
                      <a:lnTo>
                        <a:pt x="30512" y="16048"/>
                      </a:lnTo>
                      <a:lnTo>
                        <a:pt x="30466" y="16048"/>
                      </a:lnTo>
                      <a:cubicBezTo>
                        <a:pt x="30466" y="16048"/>
                        <a:pt x="30466" y="16025"/>
                        <a:pt x="30466" y="16025"/>
                      </a:cubicBezTo>
                      <a:lnTo>
                        <a:pt x="30466" y="16025"/>
                      </a:lnTo>
                      <a:cubicBezTo>
                        <a:pt x="30374" y="15819"/>
                        <a:pt x="30580" y="16231"/>
                        <a:pt x="30557" y="16209"/>
                      </a:cubicBezTo>
                      <a:lnTo>
                        <a:pt x="30512" y="16163"/>
                      </a:lnTo>
                      <a:lnTo>
                        <a:pt x="30397" y="16094"/>
                      </a:lnTo>
                      <a:lnTo>
                        <a:pt x="30191" y="15980"/>
                      </a:lnTo>
                      <a:lnTo>
                        <a:pt x="29803" y="15751"/>
                      </a:lnTo>
                      <a:lnTo>
                        <a:pt x="29071" y="15292"/>
                      </a:lnTo>
                      <a:cubicBezTo>
                        <a:pt x="29071" y="15292"/>
                        <a:pt x="28842" y="15155"/>
                        <a:pt x="28751" y="15064"/>
                      </a:cubicBezTo>
                      <a:lnTo>
                        <a:pt x="28248" y="14766"/>
                      </a:lnTo>
                      <a:cubicBezTo>
                        <a:pt x="27539" y="14354"/>
                        <a:pt x="26875" y="13918"/>
                        <a:pt x="26189" y="13483"/>
                      </a:cubicBezTo>
                      <a:lnTo>
                        <a:pt x="25938" y="13323"/>
                      </a:lnTo>
                      <a:lnTo>
                        <a:pt x="25869" y="13277"/>
                      </a:lnTo>
                      <a:lnTo>
                        <a:pt x="25846" y="13277"/>
                      </a:lnTo>
                      <a:cubicBezTo>
                        <a:pt x="25846" y="13277"/>
                        <a:pt x="25846" y="13254"/>
                        <a:pt x="25846" y="13254"/>
                      </a:cubicBezTo>
                      <a:cubicBezTo>
                        <a:pt x="25549" y="13002"/>
                        <a:pt x="26235" y="13621"/>
                        <a:pt x="26144" y="13552"/>
                      </a:cubicBezTo>
                      <a:lnTo>
                        <a:pt x="26052" y="13552"/>
                      </a:lnTo>
                      <a:cubicBezTo>
                        <a:pt x="26052" y="13552"/>
                        <a:pt x="25709" y="13415"/>
                        <a:pt x="25709" y="13415"/>
                      </a:cubicBezTo>
                      <a:cubicBezTo>
                        <a:pt x="25481" y="13323"/>
                        <a:pt x="25343" y="13277"/>
                        <a:pt x="25023" y="13163"/>
                      </a:cubicBezTo>
                      <a:lnTo>
                        <a:pt x="23926" y="12728"/>
                      </a:lnTo>
                      <a:lnTo>
                        <a:pt x="23651" y="12613"/>
                      </a:lnTo>
                      <a:lnTo>
                        <a:pt x="23514" y="12567"/>
                      </a:lnTo>
                      <a:lnTo>
                        <a:pt x="23445" y="12567"/>
                      </a:lnTo>
                      <a:cubicBezTo>
                        <a:pt x="23445" y="12567"/>
                        <a:pt x="23422" y="12521"/>
                        <a:pt x="23422" y="12521"/>
                      </a:cubicBezTo>
                      <a:cubicBezTo>
                        <a:pt x="23354" y="12476"/>
                        <a:pt x="23903" y="12773"/>
                        <a:pt x="23674" y="12659"/>
                      </a:cubicBezTo>
                      <a:lnTo>
                        <a:pt x="23674" y="12659"/>
                      </a:lnTo>
                      <a:lnTo>
                        <a:pt x="23377" y="12613"/>
                      </a:lnTo>
                      <a:cubicBezTo>
                        <a:pt x="23194" y="12590"/>
                        <a:pt x="23011" y="12567"/>
                        <a:pt x="22828" y="12521"/>
                      </a:cubicBezTo>
                      <a:lnTo>
                        <a:pt x="21753" y="12292"/>
                      </a:lnTo>
                      <a:lnTo>
                        <a:pt x="21182" y="12178"/>
                      </a:lnTo>
                      <a:lnTo>
                        <a:pt x="20907" y="12086"/>
                      </a:lnTo>
                      <a:lnTo>
                        <a:pt x="20861" y="12086"/>
                      </a:lnTo>
                      <a:cubicBezTo>
                        <a:pt x="22782" y="12521"/>
                        <a:pt x="21387" y="12201"/>
                        <a:pt x="21799" y="12292"/>
                      </a:cubicBezTo>
                      <a:lnTo>
                        <a:pt x="21548" y="12292"/>
                      </a:lnTo>
                      <a:cubicBezTo>
                        <a:pt x="21159" y="12247"/>
                        <a:pt x="20770" y="12224"/>
                        <a:pt x="20381" y="12178"/>
                      </a:cubicBezTo>
                      <a:cubicBezTo>
                        <a:pt x="19992" y="12132"/>
                        <a:pt x="19604" y="12086"/>
                        <a:pt x="19215" y="12041"/>
                      </a:cubicBezTo>
                      <a:lnTo>
                        <a:pt x="18643" y="11949"/>
                      </a:lnTo>
                      <a:lnTo>
                        <a:pt x="18346" y="11880"/>
                      </a:lnTo>
                      <a:lnTo>
                        <a:pt x="18300" y="11880"/>
                      </a:lnTo>
                      <a:cubicBezTo>
                        <a:pt x="18460" y="11880"/>
                        <a:pt x="17934" y="11834"/>
                        <a:pt x="18643" y="11903"/>
                      </a:cubicBezTo>
                      <a:lnTo>
                        <a:pt x="18552" y="11903"/>
                      </a:lnTo>
                      <a:cubicBezTo>
                        <a:pt x="18552" y="11903"/>
                        <a:pt x="18414" y="11880"/>
                        <a:pt x="18414" y="11880"/>
                      </a:cubicBezTo>
                      <a:cubicBezTo>
                        <a:pt x="17637" y="11812"/>
                        <a:pt x="16860" y="11697"/>
                        <a:pt x="16082" y="11582"/>
                      </a:cubicBezTo>
                      <a:lnTo>
                        <a:pt x="15487" y="11491"/>
                      </a:lnTo>
                      <a:lnTo>
                        <a:pt x="15465" y="11491"/>
                      </a:lnTo>
                      <a:cubicBezTo>
                        <a:pt x="15213" y="11468"/>
                        <a:pt x="15785" y="11491"/>
                        <a:pt x="15739" y="11491"/>
                      </a:cubicBezTo>
                      <a:lnTo>
                        <a:pt x="15647" y="11491"/>
                      </a:lnTo>
                      <a:cubicBezTo>
                        <a:pt x="15647" y="11491"/>
                        <a:pt x="15487" y="11468"/>
                        <a:pt x="15487" y="11468"/>
                      </a:cubicBezTo>
                      <a:lnTo>
                        <a:pt x="15190" y="11399"/>
                      </a:lnTo>
                      <a:lnTo>
                        <a:pt x="14024" y="11193"/>
                      </a:lnTo>
                      <a:lnTo>
                        <a:pt x="12858" y="11010"/>
                      </a:lnTo>
                      <a:lnTo>
                        <a:pt x="12583" y="11010"/>
                      </a:lnTo>
                      <a:cubicBezTo>
                        <a:pt x="12583" y="11010"/>
                        <a:pt x="12583" y="10987"/>
                        <a:pt x="12583" y="10987"/>
                      </a:cubicBezTo>
                      <a:lnTo>
                        <a:pt x="12469" y="10987"/>
                      </a:lnTo>
                      <a:cubicBezTo>
                        <a:pt x="12469" y="10987"/>
                        <a:pt x="12332" y="10964"/>
                        <a:pt x="12332" y="10964"/>
                      </a:cubicBezTo>
                      <a:lnTo>
                        <a:pt x="12035" y="10895"/>
                      </a:lnTo>
                      <a:lnTo>
                        <a:pt x="11440" y="10804"/>
                      </a:lnTo>
                      <a:lnTo>
                        <a:pt x="10274" y="10621"/>
                      </a:lnTo>
                      <a:lnTo>
                        <a:pt x="9199" y="10437"/>
                      </a:lnTo>
                      <a:cubicBezTo>
                        <a:pt x="8810" y="10346"/>
                        <a:pt x="8421" y="10300"/>
                        <a:pt x="8055" y="10254"/>
                      </a:cubicBezTo>
                      <a:lnTo>
                        <a:pt x="7987" y="10254"/>
                      </a:lnTo>
                      <a:cubicBezTo>
                        <a:pt x="7987" y="10254"/>
                        <a:pt x="7941" y="10231"/>
                        <a:pt x="7941" y="10231"/>
                      </a:cubicBezTo>
                      <a:lnTo>
                        <a:pt x="7941" y="10231"/>
                      </a:lnTo>
                      <a:cubicBezTo>
                        <a:pt x="7941" y="10231"/>
                        <a:pt x="7804" y="10231"/>
                        <a:pt x="8055" y="10231"/>
                      </a:cubicBezTo>
                      <a:lnTo>
                        <a:pt x="8055" y="10231"/>
                      </a:lnTo>
                      <a:cubicBezTo>
                        <a:pt x="8055" y="10231"/>
                        <a:pt x="7896" y="10186"/>
                        <a:pt x="7896" y="10186"/>
                      </a:cubicBezTo>
                      <a:lnTo>
                        <a:pt x="7621" y="10117"/>
                      </a:lnTo>
                      <a:lnTo>
                        <a:pt x="7026" y="10025"/>
                      </a:lnTo>
                      <a:lnTo>
                        <a:pt x="6432" y="9911"/>
                      </a:lnTo>
                      <a:lnTo>
                        <a:pt x="6363" y="9911"/>
                      </a:lnTo>
                      <a:cubicBezTo>
                        <a:pt x="6363" y="9911"/>
                        <a:pt x="6340" y="9911"/>
                        <a:pt x="6340" y="9911"/>
                      </a:cubicBezTo>
                      <a:lnTo>
                        <a:pt x="6340" y="9911"/>
                      </a:lnTo>
                      <a:lnTo>
                        <a:pt x="6020" y="9865"/>
                      </a:lnTo>
                      <a:lnTo>
                        <a:pt x="5906" y="9865"/>
                      </a:lnTo>
                      <a:cubicBezTo>
                        <a:pt x="5906" y="9865"/>
                        <a:pt x="5677" y="9819"/>
                        <a:pt x="5677" y="9819"/>
                      </a:cubicBezTo>
                      <a:lnTo>
                        <a:pt x="4785" y="9659"/>
                      </a:lnTo>
                      <a:lnTo>
                        <a:pt x="7941" y="2055"/>
                      </a:lnTo>
                      <a:lnTo>
                        <a:pt x="8513" y="2720"/>
                      </a:lnTo>
                      <a:lnTo>
                        <a:pt x="8787" y="3063"/>
                      </a:lnTo>
                      <a:lnTo>
                        <a:pt x="8925" y="3224"/>
                      </a:lnTo>
                      <a:lnTo>
                        <a:pt x="8970" y="3224"/>
                      </a:lnTo>
                      <a:cubicBezTo>
                        <a:pt x="8970" y="3224"/>
                        <a:pt x="8993" y="3292"/>
                        <a:pt x="8993" y="3292"/>
                      </a:cubicBezTo>
                      <a:lnTo>
                        <a:pt x="8993" y="3292"/>
                      </a:lnTo>
                      <a:cubicBezTo>
                        <a:pt x="8993" y="3292"/>
                        <a:pt x="8307" y="2674"/>
                        <a:pt x="8627" y="2972"/>
                      </a:cubicBezTo>
                      <a:lnTo>
                        <a:pt x="8627" y="2972"/>
                      </a:lnTo>
                      <a:cubicBezTo>
                        <a:pt x="8627" y="2972"/>
                        <a:pt x="8719" y="3086"/>
                        <a:pt x="8719" y="3086"/>
                      </a:cubicBezTo>
                      <a:lnTo>
                        <a:pt x="9336" y="3704"/>
                      </a:lnTo>
                      <a:cubicBezTo>
                        <a:pt x="9336" y="3704"/>
                        <a:pt x="9336" y="3750"/>
                        <a:pt x="9336" y="3842"/>
                      </a:cubicBezTo>
                      <a:lnTo>
                        <a:pt x="9496" y="3911"/>
                      </a:lnTo>
                      <a:lnTo>
                        <a:pt x="11074" y="5033"/>
                      </a:lnTo>
                      <a:lnTo>
                        <a:pt x="11486" y="5330"/>
                      </a:lnTo>
                      <a:lnTo>
                        <a:pt x="11486" y="5330"/>
                      </a:lnTo>
                      <a:cubicBezTo>
                        <a:pt x="11348" y="5239"/>
                        <a:pt x="11806" y="5491"/>
                        <a:pt x="11165" y="5170"/>
                      </a:cubicBezTo>
                      <a:lnTo>
                        <a:pt x="11165" y="5170"/>
                      </a:lnTo>
                      <a:cubicBezTo>
                        <a:pt x="11165" y="5170"/>
                        <a:pt x="11188" y="5193"/>
                        <a:pt x="11188" y="5193"/>
                      </a:cubicBezTo>
                      <a:lnTo>
                        <a:pt x="11234" y="5193"/>
                      </a:lnTo>
                      <a:cubicBezTo>
                        <a:pt x="11234" y="5193"/>
                        <a:pt x="11348" y="5285"/>
                        <a:pt x="11348" y="5285"/>
                      </a:cubicBezTo>
                      <a:lnTo>
                        <a:pt x="11554" y="5399"/>
                      </a:lnTo>
                      <a:lnTo>
                        <a:pt x="12423" y="5857"/>
                      </a:lnTo>
                      <a:lnTo>
                        <a:pt x="13292" y="6292"/>
                      </a:lnTo>
                      <a:lnTo>
                        <a:pt x="13498" y="6430"/>
                      </a:lnTo>
                      <a:lnTo>
                        <a:pt x="13612" y="6476"/>
                      </a:lnTo>
                      <a:lnTo>
                        <a:pt x="13658" y="6476"/>
                      </a:lnTo>
                      <a:cubicBezTo>
                        <a:pt x="13658" y="6476"/>
                        <a:pt x="13658" y="6521"/>
                        <a:pt x="13658" y="6521"/>
                      </a:cubicBezTo>
                      <a:cubicBezTo>
                        <a:pt x="13407" y="6430"/>
                        <a:pt x="14230" y="6727"/>
                        <a:pt x="13109" y="6315"/>
                      </a:cubicBezTo>
                      <a:lnTo>
                        <a:pt x="13109" y="6315"/>
                      </a:lnTo>
                      <a:cubicBezTo>
                        <a:pt x="13109" y="6315"/>
                        <a:pt x="13132" y="6315"/>
                        <a:pt x="13132" y="6315"/>
                      </a:cubicBezTo>
                      <a:lnTo>
                        <a:pt x="13589" y="6521"/>
                      </a:lnTo>
                      <a:lnTo>
                        <a:pt x="15373" y="7277"/>
                      </a:lnTo>
                      <a:lnTo>
                        <a:pt x="15831" y="7483"/>
                      </a:lnTo>
                      <a:lnTo>
                        <a:pt x="15945" y="7529"/>
                      </a:lnTo>
                      <a:lnTo>
                        <a:pt x="15968" y="7529"/>
                      </a:lnTo>
                      <a:cubicBezTo>
                        <a:pt x="15968" y="7529"/>
                        <a:pt x="15968" y="7529"/>
                        <a:pt x="15968" y="7529"/>
                      </a:cubicBezTo>
                      <a:lnTo>
                        <a:pt x="15968" y="7529"/>
                      </a:lnTo>
                      <a:cubicBezTo>
                        <a:pt x="16151" y="7575"/>
                        <a:pt x="15716" y="7483"/>
                        <a:pt x="15785" y="7483"/>
                      </a:cubicBezTo>
                      <a:lnTo>
                        <a:pt x="15831" y="7483"/>
                      </a:lnTo>
                      <a:cubicBezTo>
                        <a:pt x="15831" y="7483"/>
                        <a:pt x="16059" y="7575"/>
                        <a:pt x="16059" y="7575"/>
                      </a:cubicBezTo>
                      <a:lnTo>
                        <a:pt x="16997" y="7895"/>
                      </a:lnTo>
                      <a:lnTo>
                        <a:pt x="18826" y="8513"/>
                      </a:lnTo>
                      <a:lnTo>
                        <a:pt x="20701" y="9063"/>
                      </a:lnTo>
                      <a:lnTo>
                        <a:pt x="21616" y="9338"/>
                      </a:lnTo>
                      <a:lnTo>
                        <a:pt x="21730" y="9384"/>
                      </a:lnTo>
                      <a:lnTo>
                        <a:pt x="21753" y="9384"/>
                      </a:lnTo>
                      <a:lnTo>
                        <a:pt x="21982" y="9452"/>
                      </a:lnTo>
                      <a:lnTo>
                        <a:pt x="22005" y="9452"/>
                      </a:lnTo>
                      <a:cubicBezTo>
                        <a:pt x="22005" y="9452"/>
                        <a:pt x="22050" y="9498"/>
                        <a:pt x="22050" y="9498"/>
                      </a:cubicBezTo>
                      <a:lnTo>
                        <a:pt x="22279" y="9590"/>
                      </a:lnTo>
                      <a:lnTo>
                        <a:pt x="22736" y="9796"/>
                      </a:lnTo>
                      <a:lnTo>
                        <a:pt x="24840" y="10712"/>
                      </a:lnTo>
                      <a:lnTo>
                        <a:pt x="26510" y="11743"/>
                      </a:lnTo>
                      <a:lnTo>
                        <a:pt x="27516" y="12384"/>
                      </a:lnTo>
                      <a:lnTo>
                        <a:pt x="28270" y="13025"/>
                      </a:lnTo>
                      <a:lnTo>
                        <a:pt x="29780" y="14262"/>
                      </a:lnTo>
                      <a:lnTo>
                        <a:pt x="31289" y="15499"/>
                      </a:lnTo>
                      <a:cubicBezTo>
                        <a:pt x="31952" y="16025"/>
                        <a:pt x="32295" y="16415"/>
                        <a:pt x="32798" y="16896"/>
                      </a:cubicBezTo>
                      <a:lnTo>
                        <a:pt x="35611" y="19644"/>
                      </a:lnTo>
                      <a:lnTo>
                        <a:pt x="34719" y="202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4" name="Graphic 3">
                <a:extLst>
                  <a:ext uri="{FF2B5EF4-FFF2-40B4-BE49-F238E27FC236}">
                    <a16:creationId xmlns:a16="http://schemas.microsoft.com/office/drawing/2014/main" id="{A5CAF64C-63B9-2200-E4B2-7968213BEA3F}"/>
                  </a:ext>
                </a:extLst>
              </p:cNvPr>
              <p:cNvGrpSpPr/>
              <p:nvPr/>
            </p:nvGrpSpPr>
            <p:grpSpPr>
              <a:xfrm>
                <a:off x="5299485" y="3872101"/>
                <a:ext cx="19708" cy="33614"/>
                <a:chOff x="4399222" y="3872101"/>
                <a:chExt cx="19708" cy="33614"/>
              </a:xfrm>
              <a:solidFill>
                <a:srgbClr val="EDA69A"/>
              </a:solidFill>
            </p:grpSpPr>
            <p:sp>
              <p:nvSpPr>
                <p:cNvPr id="1892" name="Freeform: Shape 2072">
                  <a:extLst>
                    <a:ext uri="{FF2B5EF4-FFF2-40B4-BE49-F238E27FC236}">
                      <a16:creationId xmlns:a16="http://schemas.microsoft.com/office/drawing/2014/main" id="{1E10B55E-F95D-A29A-A140-D6468F5FC97F}"/>
                    </a:ext>
                  </a:extLst>
                </p:cNvPr>
                <p:cNvSpPr/>
                <p:nvPr/>
              </p:nvSpPr>
              <p:spPr>
                <a:xfrm>
                  <a:off x="4401094"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3" name="Freeform: Shape 2073">
                  <a:extLst>
                    <a:ext uri="{FF2B5EF4-FFF2-40B4-BE49-F238E27FC236}">
                      <a16:creationId xmlns:a16="http://schemas.microsoft.com/office/drawing/2014/main" id="{9C17F872-7022-080C-AEC1-48C9CFA928B9}"/>
                    </a:ext>
                  </a:extLst>
                </p:cNvPr>
                <p:cNvSpPr/>
                <p:nvPr/>
              </p:nvSpPr>
              <p:spPr>
                <a:xfrm>
                  <a:off x="4399222" y="3872101"/>
                  <a:ext cx="19708" cy="33614"/>
                </a:xfrm>
                <a:custGeom>
                  <a:avLst/>
                  <a:gdLst>
                    <a:gd name="connsiteX0" fmla="*/ 3770 w 19708"/>
                    <a:gd name="connsiteY0" fmla="*/ 33431 h 33614"/>
                    <a:gd name="connsiteX1" fmla="*/ 3130 w 19708"/>
                    <a:gd name="connsiteY1" fmla="*/ 32744 h 33614"/>
                    <a:gd name="connsiteX2" fmla="*/ 2787 w 19708"/>
                    <a:gd name="connsiteY2" fmla="*/ 32355 h 33614"/>
                    <a:gd name="connsiteX3" fmla="*/ 2718 w 19708"/>
                    <a:gd name="connsiteY3" fmla="*/ 32263 h 33614"/>
                    <a:gd name="connsiteX4" fmla="*/ 2626 w 19708"/>
                    <a:gd name="connsiteY4" fmla="*/ 32103 h 33614"/>
                    <a:gd name="connsiteX5" fmla="*/ 2489 w 19708"/>
                    <a:gd name="connsiteY5" fmla="*/ 31942 h 33614"/>
                    <a:gd name="connsiteX6" fmla="*/ 1529 w 19708"/>
                    <a:gd name="connsiteY6" fmla="*/ 30385 h 33614"/>
                    <a:gd name="connsiteX7" fmla="*/ 751 w 19708"/>
                    <a:gd name="connsiteY7" fmla="*/ 28530 h 33614"/>
                    <a:gd name="connsiteX8" fmla="*/ 751 w 19708"/>
                    <a:gd name="connsiteY8" fmla="*/ 28530 h 33614"/>
                    <a:gd name="connsiteX9" fmla="*/ 729 w 19708"/>
                    <a:gd name="connsiteY9" fmla="*/ 28347 h 33614"/>
                    <a:gd name="connsiteX10" fmla="*/ 729 w 19708"/>
                    <a:gd name="connsiteY10" fmla="*/ 28347 h 33614"/>
                    <a:gd name="connsiteX11" fmla="*/ 729 w 19708"/>
                    <a:gd name="connsiteY11" fmla="*/ 28278 h 33614"/>
                    <a:gd name="connsiteX12" fmla="*/ 729 w 19708"/>
                    <a:gd name="connsiteY12" fmla="*/ 28164 h 33614"/>
                    <a:gd name="connsiteX13" fmla="*/ 660 w 19708"/>
                    <a:gd name="connsiteY13" fmla="*/ 27957 h 33614"/>
                    <a:gd name="connsiteX14" fmla="*/ 546 w 19708"/>
                    <a:gd name="connsiteY14" fmla="*/ 27522 h 33614"/>
                    <a:gd name="connsiteX15" fmla="*/ 317 w 19708"/>
                    <a:gd name="connsiteY15" fmla="*/ 26675 h 33614"/>
                    <a:gd name="connsiteX16" fmla="*/ 225 w 19708"/>
                    <a:gd name="connsiteY16" fmla="*/ 26263 h 33614"/>
                    <a:gd name="connsiteX17" fmla="*/ 180 w 19708"/>
                    <a:gd name="connsiteY17" fmla="*/ 26011 h 33614"/>
                    <a:gd name="connsiteX18" fmla="*/ 180 w 19708"/>
                    <a:gd name="connsiteY18" fmla="*/ 25919 h 33614"/>
                    <a:gd name="connsiteX19" fmla="*/ 134 w 19708"/>
                    <a:gd name="connsiteY19" fmla="*/ 25851 h 33614"/>
                    <a:gd name="connsiteX20" fmla="*/ 134 w 19708"/>
                    <a:gd name="connsiteY20" fmla="*/ 25851 h 33614"/>
                    <a:gd name="connsiteX21" fmla="*/ 134 w 19708"/>
                    <a:gd name="connsiteY21" fmla="*/ 25576 h 33614"/>
                    <a:gd name="connsiteX22" fmla="*/ 43 w 19708"/>
                    <a:gd name="connsiteY22" fmla="*/ 24683 h 33614"/>
                    <a:gd name="connsiteX23" fmla="*/ 20 w 19708"/>
                    <a:gd name="connsiteY23" fmla="*/ 23721 h 33614"/>
                    <a:gd name="connsiteX24" fmla="*/ 65 w 19708"/>
                    <a:gd name="connsiteY24" fmla="*/ 22621 h 33614"/>
                    <a:gd name="connsiteX25" fmla="*/ 65 w 19708"/>
                    <a:gd name="connsiteY25" fmla="*/ 22347 h 33614"/>
                    <a:gd name="connsiteX26" fmla="*/ 88 w 19708"/>
                    <a:gd name="connsiteY26" fmla="*/ 22278 h 33614"/>
                    <a:gd name="connsiteX27" fmla="*/ 88 w 19708"/>
                    <a:gd name="connsiteY27" fmla="*/ 22186 h 33614"/>
                    <a:gd name="connsiteX28" fmla="*/ 88 w 19708"/>
                    <a:gd name="connsiteY28" fmla="*/ 22026 h 33614"/>
                    <a:gd name="connsiteX29" fmla="*/ 157 w 19708"/>
                    <a:gd name="connsiteY29" fmla="*/ 21614 h 33614"/>
                    <a:gd name="connsiteX30" fmla="*/ 271 w 19708"/>
                    <a:gd name="connsiteY30" fmla="*/ 20698 h 33614"/>
                    <a:gd name="connsiteX31" fmla="*/ 568 w 19708"/>
                    <a:gd name="connsiteY31" fmla="*/ 19530 h 33614"/>
                    <a:gd name="connsiteX32" fmla="*/ 774 w 19708"/>
                    <a:gd name="connsiteY32" fmla="*/ 18660 h 33614"/>
                    <a:gd name="connsiteX33" fmla="*/ 774 w 19708"/>
                    <a:gd name="connsiteY33" fmla="*/ 18660 h 33614"/>
                    <a:gd name="connsiteX34" fmla="*/ 1529 w 19708"/>
                    <a:gd name="connsiteY34" fmla="*/ 16667 h 33614"/>
                    <a:gd name="connsiteX35" fmla="*/ 2421 w 19708"/>
                    <a:gd name="connsiteY35" fmla="*/ 14972 h 33614"/>
                    <a:gd name="connsiteX36" fmla="*/ 2535 w 19708"/>
                    <a:gd name="connsiteY36" fmla="*/ 14789 h 33614"/>
                    <a:gd name="connsiteX37" fmla="*/ 3907 w 19708"/>
                    <a:gd name="connsiteY37" fmla="*/ 12682 h 33614"/>
                    <a:gd name="connsiteX38" fmla="*/ 5256 w 19708"/>
                    <a:gd name="connsiteY38" fmla="*/ 10690 h 33614"/>
                    <a:gd name="connsiteX39" fmla="*/ 6034 w 19708"/>
                    <a:gd name="connsiteY39" fmla="*/ 9568 h 33614"/>
                    <a:gd name="connsiteX40" fmla="*/ 6354 w 19708"/>
                    <a:gd name="connsiteY40" fmla="*/ 9087 h 33614"/>
                    <a:gd name="connsiteX41" fmla="*/ 6537 w 19708"/>
                    <a:gd name="connsiteY41" fmla="*/ 8789 h 33614"/>
                    <a:gd name="connsiteX42" fmla="*/ 7772 w 19708"/>
                    <a:gd name="connsiteY42" fmla="*/ 6728 h 33614"/>
                    <a:gd name="connsiteX43" fmla="*/ 7886 w 19708"/>
                    <a:gd name="connsiteY43" fmla="*/ 6590 h 33614"/>
                    <a:gd name="connsiteX44" fmla="*/ 8686 w 19708"/>
                    <a:gd name="connsiteY44" fmla="*/ 4827 h 33614"/>
                    <a:gd name="connsiteX45" fmla="*/ 8892 w 19708"/>
                    <a:gd name="connsiteY45" fmla="*/ 4392 h 33614"/>
                    <a:gd name="connsiteX46" fmla="*/ 9007 w 19708"/>
                    <a:gd name="connsiteY46" fmla="*/ 4186 h 33614"/>
                    <a:gd name="connsiteX47" fmla="*/ 9007 w 19708"/>
                    <a:gd name="connsiteY47" fmla="*/ 4117 h 33614"/>
                    <a:gd name="connsiteX48" fmla="*/ 9029 w 19708"/>
                    <a:gd name="connsiteY48" fmla="*/ 4094 h 33614"/>
                    <a:gd name="connsiteX49" fmla="*/ 9029 w 19708"/>
                    <a:gd name="connsiteY49" fmla="*/ 4094 h 33614"/>
                    <a:gd name="connsiteX50" fmla="*/ 8938 w 19708"/>
                    <a:gd name="connsiteY50" fmla="*/ 4300 h 33614"/>
                    <a:gd name="connsiteX51" fmla="*/ 8938 w 19708"/>
                    <a:gd name="connsiteY51" fmla="*/ 4300 h 33614"/>
                    <a:gd name="connsiteX52" fmla="*/ 8938 w 19708"/>
                    <a:gd name="connsiteY52" fmla="*/ 4254 h 33614"/>
                    <a:gd name="connsiteX53" fmla="*/ 8984 w 19708"/>
                    <a:gd name="connsiteY53" fmla="*/ 4117 h 33614"/>
                    <a:gd name="connsiteX54" fmla="*/ 9372 w 19708"/>
                    <a:gd name="connsiteY54" fmla="*/ 2995 h 33614"/>
                    <a:gd name="connsiteX55" fmla="*/ 14998 w 19708"/>
                    <a:gd name="connsiteY55" fmla="*/ 247 h 33614"/>
                    <a:gd name="connsiteX56" fmla="*/ 17148 w 19708"/>
                    <a:gd name="connsiteY56" fmla="*/ 1827 h 33614"/>
                    <a:gd name="connsiteX57" fmla="*/ 17376 w 19708"/>
                    <a:gd name="connsiteY57" fmla="*/ 2147 h 33614"/>
                    <a:gd name="connsiteX58" fmla="*/ 18085 w 19708"/>
                    <a:gd name="connsiteY58" fmla="*/ 3293 h 33614"/>
                    <a:gd name="connsiteX59" fmla="*/ 18199 w 19708"/>
                    <a:gd name="connsiteY59" fmla="*/ 3567 h 33614"/>
                    <a:gd name="connsiteX60" fmla="*/ 18199 w 19708"/>
                    <a:gd name="connsiteY60" fmla="*/ 3567 h 33614"/>
                    <a:gd name="connsiteX61" fmla="*/ 18222 w 19708"/>
                    <a:gd name="connsiteY61" fmla="*/ 3636 h 33614"/>
                    <a:gd name="connsiteX62" fmla="*/ 18268 w 19708"/>
                    <a:gd name="connsiteY62" fmla="*/ 3728 h 33614"/>
                    <a:gd name="connsiteX63" fmla="*/ 18360 w 19708"/>
                    <a:gd name="connsiteY63" fmla="*/ 3888 h 33614"/>
                    <a:gd name="connsiteX64" fmla="*/ 18405 w 19708"/>
                    <a:gd name="connsiteY64" fmla="*/ 3956 h 33614"/>
                    <a:gd name="connsiteX65" fmla="*/ 18474 w 19708"/>
                    <a:gd name="connsiteY65" fmla="*/ 4117 h 33614"/>
                    <a:gd name="connsiteX66" fmla="*/ 18634 w 19708"/>
                    <a:gd name="connsiteY66" fmla="*/ 4552 h 33614"/>
                    <a:gd name="connsiteX67" fmla="*/ 18885 w 19708"/>
                    <a:gd name="connsiteY67" fmla="*/ 5399 h 33614"/>
                    <a:gd name="connsiteX68" fmla="*/ 18817 w 19708"/>
                    <a:gd name="connsiteY68" fmla="*/ 5033 h 33614"/>
                    <a:gd name="connsiteX69" fmla="*/ 19023 w 19708"/>
                    <a:gd name="connsiteY69" fmla="*/ 5651 h 33614"/>
                    <a:gd name="connsiteX70" fmla="*/ 19206 w 19708"/>
                    <a:gd name="connsiteY70" fmla="*/ 6316 h 33614"/>
                    <a:gd name="connsiteX71" fmla="*/ 19480 w 19708"/>
                    <a:gd name="connsiteY71" fmla="*/ 7896 h 33614"/>
                    <a:gd name="connsiteX72" fmla="*/ 19480 w 19708"/>
                    <a:gd name="connsiteY72" fmla="*/ 7415 h 33614"/>
                    <a:gd name="connsiteX73" fmla="*/ 19709 w 19708"/>
                    <a:gd name="connsiteY73" fmla="*/ 10117 h 33614"/>
                    <a:gd name="connsiteX74" fmla="*/ 19709 w 19708"/>
                    <a:gd name="connsiteY74" fmla="*/ 10735 h 33614"/>
                    <a:gd name="connsiteX75" fmla="*/ 19709 w 19708"/>
                    <a:gd name="connsiteY75" fmla="*/ 10827 h 33614"/>
                    <a:gd name="connsiteX76" fmla="*/ 19709 w 19708"/>
                    <a:gd name="connsiteY76" fmla="*/ 10987 h 33614"/>
                    <a:gd name="connsiteX77" fmla="*/ 19709 w 19708"/>
                    <a:gd name="connsiteY77" fmla="*/ 11010 h 33614"/>
                    <a:gd name="connsiteX78" fmla="*/ 19709 w 19708"/>
                    <a:gd name="connsiteY78" fmla="*/ 11010 h 33614"/>
                    <a:gd name="connsiteX79" fmla="*/ 19709 w 19708"/>
                    <a:gd name="connsiteY79" fmla="*/ 11377 h 33614"/>
                    <a:gd name="connsiteX80" fmla="*/ 19709 w 19708"/>
                    <a:gd name="connsiteY80" fmla="*/ 12247 h 33614"/>
                    <a:gd name="connsiteX81" fmla="*/ 19526 w 19708"/>
                    <a:gd name="connsiteY81" fmla="*/ 13507 h 33614"/>
                    <a:gd name="connsiteX82" fmla="*/ 19412 w 19708"/>
                    <a:gd name="connsiteY82" fmla="*/ 14171 h 33614"/>
                    <a:gd name="connsiteX83" fmla="*/ 19412 w 19708"/>
                    <a:gd name="connsiteY83" fmla="*/ 14239 h 33614"/>
                    <a:gd name="connsiteX84" fmla="*/ 19412 w 19708"/>
                    <a:gd name="connsiteY84" fmla="*/ 14285 h 33614"/>
                    <a:gd name="connsiteX85" fmla="*/ 19297 w 19708"/>
                    <a:gd name="connsiteY85" fmla="*/ 14629 h 33614"/>
                    <a:gd name="connsiteX86" fmla="*/ 19297 w 19708"/>
                    <a:gd name="connsiteY86" fmla="*/ 14720 h 33614"/>
                    <a:gd name="connsiteX87" fmla="*/ 19228 w 19708"/>
                    <a:gd name="connsiteY87" fmla="*/ 14949 h 33614"/>
                    <a:gd name="connsiteX88" fmla="*/ 18611 w 19708"/>
                    <a:gd name="connsiteY88" fmla="*/ 16873 h 33614"/>
                    <a:gd name="connsiteX89" fmla="*/ 18108 w 19708"/>
                    <a:gd name="connsiteY89" fmla="*/ 18041 h 33614"/>
                    <a:gd name="connsiteX90" fmla="*/ 17742 w 19708"/>
                    <a:gd name="connsiteY90" fmla="*/ 18705 h 33614"/>
                    <a:gd name="connsiteX91" fmla="*/ 17536 w 19708"/>
                    <a:gd name="connsiteY91" fmla="*/ 19095 h 33614"/>
                    <a:gd name="connsiteX92" fmla="*/ 17056 w 19708"/>
                    <a:gd name="connsiteY92" fmla="*/ 19873 h 33614"/>
                    <a:gd name="connsiteX93" fmla="*/ 16302 w 19708"/>
                    <a:gd name="connsiteY93" fmla="*/ 20904 h 33614"/>
                    <a:gd name="connsiteX94" fmla="*/ 15821 w 19708"/>
                    <a:gd name="connsiteY94" fmla="*/ 21568 h 33614"/>
                    <a:gd name="connsiteX95" fmla="*/ 15524 w 19708"/>
                    <a:gd name="connsiteY95" fmla="*/ 21866 h 33614"/>
                    <a:gd name="connsiteX96" fmla="*/ 14952 w 19708"/>
                    <a:gd name="connsiteY96" fmla="*/ 22484 h 33614"/>
                    <a:gd name="connsiteX97" fmla="*/ 14289 w 19708"/>
                    <a:gd name="connsiteY97" fmla="*/ 23148 h 33614"/>
                    <a:gd name="connsiteX98" fmla="*/ 13969 w 19708"/>
                    <a:gd name="connsiteY98" fmla="*/ 23446 h 33614"/>
                    <a:gd name="connsiteX99" fmla="*/ 13901 w 19708"/>
                    <a:gd name="connsiteY99" fmla="*/ 23515 h 33614"/>
                    <a:gd name="connsiteX100" fmla="*/ 13901 w 19708"/>
                    <a:gd name="connsiteY100" fmla="*/ 23560 h 33614"/>
                    <a:gd name="connsiteX101" fmla="*/ 13832 w 19708"/>
                    <a:gd name="connsiteY101" fmla="*/ 23560 h 33614"/>
                    <a:gd name="connsiteX102" fmla="*/ 14015 w 19708"/>
                    <a:gd name="connsiteY102" fmla="*/ 23308 h 33614"/>
                    <a:gd name="connsiteX103" fmla="*/ 14015 w 19708"/>
                    <a:gd name="connsiteY103" fmla="*/ 23308 h 33614"/>
                    <a:gd name="connsiteX104" fmla="*/ 14015 w 19708"/>
                    <a:gd name="connsiteY104" fmla="*/ 23308 h 33614"/>
                    <a:gd name="connsiteX105" fmla="*/ 13854 w 19708"/>
                    <a:gd name="connsiteY105" fmla="*/ 23469 h 33614"/>
                    <a:gd name="connsiteX106" fmla="*/ 12620 w 19708"/>
                    <a:gd name="connsiteY106" fmla="*/ 24729 h 33614"/>
                    <a:gd name="connsiteX107" fmla="*/ 11659 w 19708"/>
                    <a:gd name="connsiteY107" fmla="*/ 25668 h 33614"/>
                    <a:gd name="connsiteX108" fmla="*/ 10676 w 19708"/>
                    <a:gd name="connsiteY108" fmla="*/ 26652 h 33614"/>
                    <a:gd name="connsiteX109" fmla="*/ 9601 w 19708"/>
                    <a:gd name="connsiteY109" fmla="*/ 27797 h 33614"/>
                    <a:gd name="connsiteX110" fmla="*/ 8527 w 19708"/>
                    <a:gd name="connsiteY110" fmla="*/ 29057 h 33614"/>
                    <a:gd name="connsiteX111" fmla="*/ 7406 w 19708"/>
                    <a:gd name="connsiteY111" fmla="*/ 30408 h 33614"/>
                    <a:gd name="connsiteX112" fmla="*/ 6171 w 19708"/>
                    <a:gd name="connsiteY112" fmla="*/ 31851 h 33614"/>
                    <a:gd name="connsiteX113" fmla="*/ 4845 w 19708"/>
                    <a:gd name="connsiteY113" fmla="*/ 33248 h 33614"/>
                    <a:gd name="connsiteX114" fmla="*/ 4616 w 19708"/>
                    <a:gd name="connsiteY114" fmla="*/ 33454 h 33614"/>
                    <a:gd name="connsiteX115" fmla="*/ 3839 w 19708"/>
                    <a:gd name="connsiteY115" fmla="*/ 33500 h 33614"/>
                    <a:gd name="connsiteX116" fmla="*/ 3678 w 19708"/>
                    <a:gd name="connsiteY116" fmla="*/ 32950 h 33614"/>
                    <a:gd name="connsiteX117" fmla="*/ 3107 w 19708"/>
                    <a:gd name="connsiteY117" fmla="*/ 30957 h 33614"/>
                    <a:gd name="connsiteX118" fmla="*/ 2764 w 19708"/>
                    <a:gd name="connsiteY118" fmla="*/ 29057 h 33614"/>
                    <a:gd name="connsiteX119" fmla="*/ 2581 w 19708"/>
                    <a:gd name="connsiteY119" fmla="*/ 27133 h 33614"/>
                    <a:gd name="connsiteX120" fmla="*/ 2581 w 19708"/>
                    <a:gd name="connsiteY120" fmla="*/ 25118 h 33614"/>
                    <a:gd name="connsiteX121" fmla="*/ 2855 w 19708"/>
                    <a:gd name="connsiteY121" fmla="*/ 23103 h 33614"/>
                    <a:gd name="connsiteX122" fmla="*/ 3404 w 19708"/>
                    <a:gd name="connsiteY122" fmla="*/ 20973 h 33614"/>
                    <a:gd name="connsiteX123" fmla="*/ 3770 w 19708"/>
                    <a:gd name="connsiteY123" fmla="*/ 19873 h 33614"/>
                    <a:gd name="connsiteX124" fmla="*/ 4136 w 19708"/>
                    <a:gd name="connsiteY124" fmla="*/ 18911 h 33614"/>
                    <a:gd name="connsiteX125" fmla="*/ 4845 w 19708"/>
                    <a:gd name="connsiteY125" fmla="*/ 17308 h 33614"/>
                    <a:gd name="connsiteX126" fmla="*/ 4936 w 19708"/>
                    <a:gd name="connsiteY126" fmla="*/ 17102 h 33614"/>
                    <a:gd name="connsiteX127" fmla="*/ 4936 w 19708"/>
                    <a:gd name="connsiteY127" fmla="*/ 17102 h 33614"/>
                    <a:gd name="connsiteX128" fmla="*/ 5119 w 19708"/>
                    <a:gd name="connsiteY128" fmla="*/ 16804 h 33614"/>
                    <a:gd name="connsiteX129" fmla="*/ 5119 w 19708"/>
                    <a:gd name="connsiteY129" fmla="*/ 16804 h 33614"/>
                    <a:gd name="connsiteX130" fmla="*/ 5142 w 19708"/>
                    <a:gd name="connsiteY130" fmla="*/ 16736 h 33614"/>
                    <a:gd name="connsiteX131" fmla="*/ 5211 w 19708"/>
                    <a:gd name="connsiteY131" fmla="*/ 16644 h 33614"/>
                    <a:gd name="connsiteX132" fmla="*/ 5417 w 19708"/>
                    <a:gd name="connsiteY132" fmla="*/ 16255 h 33614"/>
                    <a:gd name="connsiteX133" fmla="*/ 5805 w 19708"/>
                    <a:gd name="connsiteY133" fmla="*/ 15545 h 33614"/>
                    <a:gd name="connsiteX134" fmla="*/ 6240 w 19708"/>
                    <a:gd name="connsiteY134" fmla="*/ 14789 h 33614"/>
                    <a:gd name="connsiteX135" fmla="*/ 6468 w 19708"/>
                    <a:gd name="connsiteY135" fmla="*/ 14423 h 33614"/>
                    <a:gd name="connsiteX136" fmla="*/ 6468 w 19708"/>
                    <a:gd name="connsiteY136" fmla="*/ 14423 h 33614"/>
                    <a:gd name="connsiteX137" fmla="*/ 6354 w 19708"/>
                    <a:gd name="connsiteY137" fmla="*/ 14560 h 33614"/>
                    <a:gd name="connsiteX138" fmla="*/ 6354 w 19708"/>
                    <a:gd name="connsiteY138" fmla="*/ 14560 h 33614"/>
                    <a:gd name="connsiteX139" fmla="*/ 6354 w 19708"/>
                    <a:gd name="connsiteY139" fmla="*/ 14514 h 33614"/>
                    <a:gd name="connsiteX140" fmla="*/ 6354 w 19708"/>
                    <a:gd name="connsiteY140" fmla="*/ 14469 h 33614"/>
                    <a:gd name="connsiteX141" fmla="*/ 6422 w 19708"/>
                    <a:gd name="connsiteY141" fmla="*/ 14354 h 33614"/>
                    <a:gd name="connsiteX142" fmla="*/ 6651 w 19708"/>
                    <a:gd name="connsiteY142" fmla="*/ 13965 h 33614"/>
                    <a:gd name="connsiteX143" fmla="*/ 7017 w 19708"/>
                    <a:gd name="connsiteY143" fmla="*/ 13255 h 33614"/>
                    <a:gd name="connsiteX144" fmla="*/ 7223 w 19708"/>
                    <a:gd name="connsiteY144" fmla="*/ 12888 h 33614"/>
                    <a:gd name="connsiteX145" fmla="*/ 7337 w 19708"/>
                    <a:gd name="connsiteY145" fmla="*/ 12682 h 33614"/>
                    <a:gd name="connsiteX146" fmla="*/ 7383 w 19708"/>
                    <a:gd name="connsiteY146" fmla="*/ 12591 h 33614"/>
                    <a:gd name="connsiteX147" fmla="*/ 7383 w 19708"/>
                    <a:gd name="connsiteY147" fmla="*/ 12545 h 33614"/>
                    <a:gd name="connsiteX148" fmla="*/ 7269 w 19708"/>
                    <a:gd name="connsiteY148" fmla="*/ 12820 h 33614"/>
                    <a:gd name="connsiteX149" fmla="*/ 7269 w 19708"/>
                    <a:gd name="connsiteY149" fmla="*/ 12820 h 33614"/>
                    <a:gd name="connsiteX150" fmla="*/ 7269 w 19708"/>
                    <a:gd name="connsiteY150" fmla="*/ 12797 h 33614"/>
                    <a:gd name="connsiteX151" fmla="*/ 7497 w 19708"/>
                    <a:gd name="connsiteY151" fmla="*/ 12407 h 33614"/>
                    <a:gd name="connsiteX152" fmla="*/ 8161 w 19708"/>
                    <a:gd name="connsiteY152" fmla="*/ 11148 h 33614"/>
                    <a:gd name="connsiteX153" fmla="*/ 8252 w 19708"/>
                    <a:gd name="connsiteY153" fmla="*/ 10965 h 33614"/>
                    <a:gd name="connsiteX154" fmla="*/ 8298 w 19708"/>
                    <a:gd name="connsiteY154" fmla="*/ 10873 h 33614"/>
                    <a:gd name="connsiteX155" fmla="*/ 8298 w 19708"/>
                    <a:gd name="connsiteY155" fmla="*/ 10873 h 33614"/>
                    <a:gd name="connsiteX156" fmla="*/ 8298 w 19708"/>
                    <a:gd name="connsiteY156" fmla="*/ 10850 h 33614"/>
                    <a:gd name="connsiteX157" fmla="*/ 8206 w 19708"/>
                    <a:gd name="connsiteY157" fmla="*/ 11148 h 33614"/>
                    <a:gd name="connsiteX158" fmla="*/ 8206 w 19708"/>
                    <a:gd name="connsiteY158" fmla="*/ 11148 h 33614"/>
                    <a:gd name="connsiteX159" fmla="*/ 8206 w 19708"/>
                    <a:gd name="connsiteY159" fmla="*/ 11102 h 33614"/>
                    <a:gd name="connsiteX160" fmla="*/ 8298 w 19708"/>
                    <a:gd name="connsiteY160" fmla="*/ 10919 h 33614"/>
                    <a:gd name="connsiteX161" fmla="*/ 8549 w 19708"/>
                    <a:gd name="connsiteY161" fmla="*/ 10529 h 33614"/>
                    <a:gd name="connsiteX162" fmla="*/ 8801 w 19708"/>
                    <a:gd name="connsiteY162" fmla="*/ 9682 h 33614"/>
                    <a:gd name="connsiteX163" fmla="*/ 8870 w 19708"/>
                    <a:gd name="connsiteY163" fmla="*/ 9453 h 33614"/>
                    <a:gd name="connsiteX164" fmla="*/ 8870 w 19708"/>
                    <a:gd name="connsiteY164" fmla="*/ 9361 h 33614"/>
                    <a:gd name="connsiteX165" fmla="*/ 8915 w 19708"/>
                    <a:gd name="connsiteY165" fmla="*/ 9316 h 33614"/>
                    <a:gd name="connsiteX166" fmla="*/ 8915 w 19708"/>
                    <a:gd name="connsiteY166" fmla="*/ 9316 h 33614"/>
                    <a:gd name="connsiteX167" fmla="*/ 8915 w 19708"/>
                    <a:gd name="connsiteY167" fmla="*/ 9430 h 33614"/>
                    <a:gd name="connsiteX168" fmla="*/ 8915 w 19708"/>
                    <a:gd name="connsiteY168" fmla="*/ 9430 h 33614"/>
                    <a:gd name="connsiteX169" fmla="*/ 8984 w 19708"/>
                    <a:gd name="connsiteY169" fmla="*/ 9178 h 33614"/>
                    <a:gd name="connsiteX170" fmla="*/ 9258 w 19708"/>
                    <a:gd name="connsiteY170" fmla="*/ 8468 h 33614"/>
                    <a:gd name="connsiteX171" fmla="*/ 9258 w 19708"/>
                    <a:gd name="connsiteY171" fmla="*/ 7987 h 33614"/>
                    <a:gd name="connsiteX172" fmla="*/ 9327 w 19708"/>
                    <a:gd name="connsiteY172" fmla="*/ 7873 h 33614"/>
                    <a:gd name="connsiteX173" fmla="*/ 9327 w 19708"/>
                    <a:gd name="connsiteY173" fmla="*/ 7690 h 33614"/>
                    <a:gd name="connsiteX174" fmla="*/ 9327 w 19708"/>
                    <a:gd name="connsiteY174" fmla="*/ 7483 h 33614"/>
                    <a:gd name="connsiteX175" fmla="*/ 9372 w 19708"/>
                    <a:gd name="connsiteY175" fmla="*/ 7117 h 33614"/>
                    <a:gd name="connsiteX176" fmla="*/ 9327 w 19708"/>
                    <a:gd name="connsiteY176" fmla="*/ 7048 h 33614"/>
                    <a:gd name="connsiteX177" fmla="*/ 9281 w 19708"/>
                    <a:gd name="connsiteY177" fmla="*/ 7094 h 33614"/>
                    <a:gd name="connsiteX178" fmla="*/ 9281 w 19708"/>
                    <a:gd name="connsiteY178" fmla="*/ 7094 h 33614"/>
                    <a:gd name="connsiteX179" fmla="*/ 9327 w 19708"/>
                    <a:gd name="connsiteY179" fmla="*/ 7255 h 33614"/>
                    <a:gd name="connsiteX180" fmla="*/ 9372 w 19708"/>
                    <a:gd name="connsiteY180" fmla="*/ 7300 h 33614"/>
                    <a:gd name="connsiteX181" fmla="*/ 9372 w 19708"/>
                    <a:gd name="connsiteY181" fmla="*/ 7300 h 33614"/>
                    <a:gd name="connsiteX182" fmla="*/ 9372 w 19708"/>
                    <a:gd name="connsiteY182" fmla="*/ 7232 h 33614"/>
                    <a:gd name="connsiteX183" fmla="*/ 9304 w 19708"/>
                    <a:gd name="connsiteY183" fmla="*/ 7048 h 33614"/>
                    <a:gd name="connsiteX184" fmla="*/ 9304 w 19708"/>
                    <a:gd name="connsiteY184" fmla="*/ 6957 h 33614"/>
                    <a:gd name="connsiteX185" fmla="*/ 9258 w 19708"/>
                    <a:gd name="connsiteY185" fmla="*/ 6934 h 33614"/>
                    <a:gd name="connsiteX186" fmla="*/ 9258 w 19708"/>
                    <a:gd name="connsiteY186" fmla="*/ 6934 h 33614"/>
                    <a:gd name="connsiteX187" fmla="*/ 9258 w 19708"/>
                    <a:gd name="connsiteY187" fmla="*/ 6888 h 33614"/>
                    <a:gd name="connsiteX188" fmla="*/ 9350 w 19708"/>
                    <a:gd name="connsiteY188" fmla="*/ 7117 h 33614"/>
                    <a:gd name="connsiteX189" fmla="*/ 9350 w 19708"/>
                    <a:gd name="connsiteY189" fmla="*/ 7117 h 33614"/>
                    <a:gd name="connsiteX190" fmla="*/ 9693 w 19708"/>
                    <a:gd name="connsiteY190" fmla="*/ 7621 h 33614"/>
                    <a:gd name="connsiteX191" fmla="*/ 17674 w 19708"/>
                    <a:gd name="connsiteY191" fmla="*/ 6773 h 33614"/>
                    <a:gd name="connsiteX192" fmla="*/ 17056 w 19708"/>
                    <a:gd name="connsiteY192" fmla="*/ 7804 h 33614"/>
                    <a:gd name="connsiteX193" fmla="*/ 16964 w 19708"/>
                    <a:gd name="connsiteY193" fmla="*/ 7919 h 33614"/>
                    <a:gd name="connsiteX194" fmla="*/ 16964 w 19708"/>
                    <a:gd name="connsiteY194" fmla="*/ 7964 h 33614"/>
                    <a:gd name="connsiteX195" fmla="*/ 16850 w 19708"/>
                    <a:gd name="connsiteY195" fmla="*/ 8170 h 33614"/>
                    <a:gd name="connsiteX196" fmla="*/ 16850 w 19708"/>
                    <a:gd name="connsiteY196" fmla="*/ 8170 h 33614"/>
                    <a:gd name="connsiteX197" fmla="*/ 16805 w 19708"/>
                    <a:gd name="connsiteY197" fmla="*/ 8262 h 33614"/>
                    <a:gd name="connsiteX198" fmla="*/ 16599 w 19708"/>
                    <a:gd name="connsiteY198" fmla="*/ 8560 h 33614"/>
                    <a:gd name="connsiteX199" fmla="*/ 16164 w 19708"/>
                    <a:gd name="connsiteY199" fmla="*/ 9155 h 33614"/>
                    <a:gd name="connsiteX200" fmla="*/ 14449 w 19708"/>
                    <a:gd name="connsiteY200" fmla="*/ 11468 h 33614"/>
                    <a:gd name="connsiteX201" fmla="*/ 14563 w 19708"/>
                    <a:gd name="connsiteY201" fmla="*/ 11308 h 33614"/>
                    <a:gd name="connsiteX202" fmla="*/ 12803 w 19708"/>
                    <a:gd name="connsiteY202" fmla="*/ 13255 h 33614"/>
                    <a:gd name="connsiteX203" fmla="*/ 12208 w 19708"/>
                    <a:gd name="connsiteY203" fmla="*/ 13919 h 33614"/>
                    <a:gd name="connsiteX204" fmla="*/ 11705 w 19708"/>
                    <a:gd name="connsiteY204" fmla="*/ 14400 h 33614"/>
                    <a:gd name="connsiteX205" fmla="*/ 11248 w 19708"/>
                    <a:gd name="connsiteY205" fmla="*/ 14835 h 33614"/>
                    <a:gd name="connsiteX206" fmla="*/ 10836 w 19708"/>
                    <a:gd name="connsiteY206" fmla="*/ 15156 h 33614"/>
                    <a:gd name="connsiteX207" fmla="*/ 9899 w 19708"/>
                    <a:gd name="connsiteY207" fmla="*/ 16003 h 33614"/>
                    <a:gd name="connsiteX208" fmla="*/ 9418 w 19708"/>
                    <a:gd name="connsiteY208" fmla="*/ 16415 h 33614"/>
                    <a:gd name="connsiteX209" fmla="*/ 8892 w 19708"/>
                    <a:gd name="connsiteY209" fmla="*/ 16919 h 33614"/>
                    <a:gd name="connsiteX210" fmla="*/ 7063 w 19708"/>
                    <a:gd name="connsiteY210" fmla="*/ 18637 h 33614"/>
                    <a:gd name="connsiteX211" fmla="*/ 7200 w 19708"/>
                    <a:gd name="connsiteY211" fmla="*/ 18476 h 33614"/>
                    <a:gd name="connsiteX212" fmla="*/ 6240 w 19708"/>
                    <a:gd name="connsiteY212" fmla="*/ 19576 h 33614"/>
                    <a:gd name="connsiteX213" fmla="*/ 5462 w 19708"/>
                    <a:gd name="connsiteY213" fmla="*/ 20606 h 33614"/>
                    <a:gd name="connsiteX214" fmla="*/ 5462 w 19708"/>
                    <a:gd name="connsiteY214" fmla="*/ 20606 h 33614"/>
                    <a:gd name="connsiteX215" fmla="*/ 5050 w 19708"/>
                    <a:gd name="connsiteY215" fmla="*/ 21362 h 33614"/>
                    <a:gd name="connsiteX216" fmla="*/ 4845 w 19708"/>
                    <a:gd name="connsiteY216" fmla="*/ 21774 h 33614"/>
                    <a:gd name="connsiteX217" fmla="*/ 4731 w 19708"/>
                    <a:gd name="connsiteY217" fmla="*/ 21957 h 33614"/>
                    <a:gd name="connsiteX218" fmla="*/ 4731 w 19708"/>
                    <a:gd name="connsiteY218" fmla="*/ 22026 h 33614"/>
                    <a:gd name="connsiteX219" fmla="*/ 4707 w 19708"/>
                    <a:gd name="connsiteY219" fmla="*/ 22049 h 33614"/>
                    <a:gd name="connsiteX220" fmla="*/ 4707 w 19708"/>
                    <a:gd name="connsiteY220" fmla="*/ 22049 h 33614"/>
                    <a:gd name="connsiteX221" fmla="*/ 4799 w 19708"/>
                    <a:gd name="connsiteY221" fmla="*/ 21751 h 33614"/>
                    <a:gd name="connsiteX222" fmla="*/ 4799 w 19708"/>
                    <a:gd name="connsiteY222" fmla="*/ 21751 h 33614"/>
                    <a:gd name="connsiteX223" fmla="*/ 4753 w 19708"/>
                    <a:gd name="connsiteY223" fmla="*/ 21866 h 33614"/>
                    <a:gd name="connsiteX224" fmla="*/ 4410 w 19708"/>
                    <a:gd name="connsiteY224" fmla="*/ 22690 h 33614"/>
                    <a:gd name="connsiteX225" fmla="*/ 4250 w 19708"/>
                    <a:gd name="connsiteY225" fmla="*/ 23103 h 33614"/>
                    <a:gd name="connsiteX226" fmla="*/ 4204 w 19708"/>
                    <a:gd name="connsiteY226" fmla="*/ 23217 h 33614"/>
                    <a:gd name="connsiteX227" fmla="*/ 4204 w 19708"/>
                    <a:gd name="connsiteY227" fmla="*/ 23217 h 33614"/>
                    <a:gd name="connsiteX228" fmla="*/ 4204 w 19708"/>
                    <a:gd name="connsiteY228" fmla="*/ 23217 h 33614"/>
                    <a:gd name="connsiteX229" fmla="*/ 4204 w 19708"/>
                    <a:gd name="connsiteY229" fmla="*/ 23217 h 33614"/>
                    <a:gd name="connsiteX230" fmla="*/ 4136 w 19708"/>
                    <a:gd name="connsiteY230" fmla="*/ 23400 h 33614"/>
                    <a:gd name="connsiteX231" fmla="*/ 3907 w 19708"/>
                    <a:gd name="connsiteY231" fmla="*/ 24042 h 33614"/>
                    <a:gd name="connsiteX232" fmla="*/ 3724 w 19708"/>
                    <a:gd name="connsiteY232" fmla="*/ 24820 h 33614"/>
                    <a:gd name="connsiteX233" fmla="*/ 3564 w 19708"/>
                    <a:gd name="connsiteY233" fmla="*/ 25713 h 33614"/>
                    <a:gd name="connsiteX234" fmla="*/ 3564 w 19708"/>
                    <a:gd name="connsiteY234" fmla="*/ 25713 h 33614"/>
                    <a:gd name="connsiteX235" fmla="*/ 3564 w 19708"/>
                    <a:gd name="connsiteY235" fmla="*/ 25484 h 33614"/>
                    <a:gd name="connsiteX236" fmla="*/ 3564 w 19708"/>
                    <a:gd name="connsiteY236" fmla="*/ 25484 h 33614"/>
                    <a:gd name="connsiteX237" fmla="*/ 3564 w 19708"/>
                    <a:gd name="connsiteY237" fmla="*/ 25576 h 33614"/>
                    <a:gd name="connsiteX238" fmla="*/ 3564 w 19708"/>
                    <a:gd name="connsiteY238" fmla="*/ 25690 h 33614"/>
                    <a:gd name="connsiteX239" fmla="*/ 3564 w 19708"/>
                    <a:gd name="connsiteY239" fmla="*/ 25896 h 33614"/>
                    <a:gd name="connsiteX240" fmla="*/ 3541 w 19708"/>
                    <a:gd name="connsiteY240" fmla="*/ 26331 h 33614"/>
                    <a:gd name="connsiteX241" fmla="*/ 3496 w 19708"/>
                    <a:gd name="connsiteY241" fmla="*/ 27248 h 33614"/>
                    <a:gd name="connsiteX242" fmla="*/ 3496 w 19708"/>
                    <a:gd name="connsiteY242" fmla="*/ 27683 h 33614"/>
                    <a:gd name="connsiteX243" fmla="*/ 3450 w 19708"/>
                    <a:gd name="connsiteY243" fmla="*/ 27912 h 33614"/>
                    <a:gd name="connsiteX244" fmla="*/ 3450 w 19708"/>
                    <a:gd name="connsiteY244" fmla="*/ 28072 h 33614"/>
                    <a:gd name="connsiteX245" fmla="*/ 3450 w 19708"/>
                    <a:gd name="connsiteY245" fmla="*/ 28072 h 33614"/>
                    <a:gd name="connsiteX246" fmla="*/ 3450 w 19708"/>
                    <a:gd name="connsiteY246" fmla="*/ 28118 h 33614"/>
                    <a:gd name="connsiteX247" fmla="*/ 3450 w 19708"/>
                    <a:gd name="connsiteY247" fmla="*/ 28118 h 33614"/>
                    <a:gd name="connsiteX248" fmla="*/ 3450 w 19708"/>
                    <a:gd name="connsiteY248" fmla="*/ 27981 h 33614"/>
                    <a:gd name="connsiteX249" fmla="*/ 3450 w 19708"/>
                    <a:gd name="connsiteY249" fmla="*/ 27981 h 33614"/>
                    <a:gd name="connsiteX250" fmla="*/ 3610 w 19708"/>
                    <a:gd name="connsiteY250" fmla="*/ 29538 h 33614"/>
                    <a:gd name="connsiteX251" fmla="*/ 3998 w 19708"/>
                    <a:gd name="connsiteY251" fmla="*/ 31255 h 33614"/>
                    <a:gd name="connsiteX252" fmla="*/ 4067 w 19708"/>
                    <a:gd name="connsiteY252" fmla="*/ 31461 h 33614"/>
                    <a:gd name="connsiteX253" fmla="*/ 4067 w 19708"/>
                    <a:gd name="connsiteY253" fmla="*/ 31507 h 33614"/>
                    <a:gd name="connsiteX254" fmla="*/ 4067 w 19708"/>
                    <a:gd name="connsiteY254" fmla="*/ 31599 h 33614"/>
                    <a:gd name="connsiteX255" fmla="*/ 4250 w 19708"/>
                    <a:gd name="connsiteY255" fmla="*/ 31988 h 33614"/>
                    <a:gd name="connsiteX256" fmla="*/ 4593 w 19708"/>
                    <a:gd name="connsiteY256" fmla="*/ 32744 h 33614"/>
                    <a:gd name="connsiteX257" fmla="*/ 3610 w 19708"/>
                    <a:gd name="connsiteY257" fmla="*/ 32996 h 3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9708" h="33614">
                      <a:moveTo>
                        <a:pt x="3770" y="33431"/>
                      </a:moveTo>
                      <a:cubicBezTo>
                        <a:pt x="3541" y="33248"/>
                        <a:pt x="3335" y="33019"/>
                        <a:pt x="3130" y="32744"/>
                      </a:cubicBezTo>
                      <a:lnTo>
                        <a:pt x="2787" y="32355"/>
                      </a:lnTo>
                      <a:lnTo>
                        <a:pt x="2718" y="32263"/>
                      </a:lnTo>
                      <a:lnTo>
                        <a:pt x="2626" y="32103"/>
                      </a:lnTo>
                      <a:lnTo>
                        <a:pt x="2489" y="31942"/>
                      </a:lnTo>
                      <a:cubicBezTo>
                        <a:pt x="2169" y="31416"/>
                        <a:pt x="1780" y="31004"/>
                        <a:pt x="1529" y="30385"/>
                      </a:cubicBezTo>
                      <a:cubicBezTo>
                        <a:pt x="1277" y="29790"/>
                        <a:pt x="1003" y="29171"/>
                        <a:pt x="751" y="28530"/>
                      </a:cubicBezTo>
                      <a:lnTo>
                        <a:pt x="751" y="28530"/>
                      </a:lnTo>
                      <a:cubicBezTo>
                        <a:pt x="751" y="28530"/>
                        <a:pt x="729" y="28347"/>
                        <a:pt x="729" y="28347"/>
                      </a:cubicBezTo>
                      <a:lnTo>
                        <a:pt x="729" y="28347"/>
                      </a:lnTo>
                      <a:cubicBezTo>
                        <a:pt x="729" y="28347"/>
                        <a:pt x="729" y="28278"/>
                        <a:pt x="729" y="28278"/>
                      </a:cubicBezTo>
                      <a:lnTo>
                        <a:pt x="729" y="28164"/>
                      </a:lnTo>
                      <a:cubicBezTo>
                        <a:pt x="729" y="28164"/>
                        <a:pt x="660" y="27957"/>
                        <a:pt x="660" y="27957"/>
                      </a:cubicBezTo>
                      <a:lnTo>
                        <a:pt x="546" y="27522"/>
                      </a:lnTo>
                      <a:lnTo>
                        <a:pt x="317" y="26675"/>
                      </a:lnTo>
                      <a:lnTo>
                        <a:pt x="225" y="26263"/>
                      </a:lnTo>
                      <a:lnTo>
                        <a:pt x="180" y="26011"/>
                      </a:lnTo>
                      <a:lnTo>
                        <a:pt x="180" y="25919"/>
                      </a:lnTo>
                      <a:cubicBezTo>
                        <a:pt x="180" y="25919"/>
                        <a:pt x="134" y="25851"/>
                        <a:pt x="134" y="25851"/>
                      </a:cubicBezTo>
                      <a:lnTo>
                        <a:pt x="134" y="25851"/>
                      </a:lnTo>
                      <a:cubicBezTo>
                        <a:pt x="134" y="25851"/>
                        <a:pt x="134" y="25576"/>
                        <a:pt x="134" y="25576"/>
                      </a:cubicBezTo>
                      <a:lnTo>
                        <a:pt x="43" y="24683"/>
                      </a:lnTo>
                      <a:cubicBezTo>
                        <a:pt x="20" y="24385"/>
                        <a:pt x="-26" y="24110"/>
                        <a:pt x="20" y="23721"/>
                      </a:cubicBezTo>
                      <a:lnTo>
                        <a:pt x="65" y="22621"/>
                      </a:lnTo>
                      <a:lnTo>
                        <a:pt x="65" y="22347"/>
                      </a:lnTo>
                      <a:cubicBezTo>
                        <a:pt x="65" y="22347"/>
                        <a:pt x="88" y="22278"/>
                        <a:pt x="88" y="22278"/>
                      </a:cubicBezTo>
                      <a:cubicBezTo>
                        <a:pt x="88" y="22232"/>
                        <a:pt x="88" y="22324"/>
                        <a:pt x="88" y="22186"/>
                      </a:cubicBezTo>
                      <a:lnTo>
                        <a:pt x="88" y="22026"/>
                      </a:lnTo>
                      <a:cubicBezTo>
                        <a:pt x="88" y="22026"/>
                        <a:pt x="157" y="21614"/>
                        <a:pt x="157" y="21614"/>
                      </a:cubicBezTo>
                      <a:lnTo>
                        <a:pt x="271" y="20698"/>
                      </a:lnTo>
                      <a:lnTo>
                        <a:pt x="568" y="19530"/>
                      </a:lnTo>
                      <a:lnTo>
                        <a:pt x="774" y="18660"/>
                      </a:lnTo>
                      <a:lnTo>
                        <a:pt x="774" y="18660"/>
                      </a:lnTo>
                      <a:cubicBezTo>
                        <a:pt x="774" y="18660"/>
                        <a:pt x="1529" y="16667"/>
                        <a:pt x="1529" y="16667"/>
                      </a:cubicBezTo>
                      <a:lnTo>
                        <a:pt x="2421" y="14972"/>
                      </a:lnTo>
                      <a:lnTo>
                        <a:pt x="2535" y="14789"/>
                      </a:lnTo>
                      <a:cubicBezTo>
                        <a:pt x="2969" y="14102"/>
                        <a:pt x="3450" y="13369"/>
                        <a:pt x="3907" y="12682"/>
                      </a:cubicBezTo>
                      <a:lnTo>
                        <a:pt x="5256" y="10690"/>
                      </a:lnTo>
                      <a:lnTo>
                        <a:pt x="6034" y="9568"/>
                      </a:lnTo>
                      <a:cubicBezTo>
                        <a:pt x="6125" y="9430"/>
                        <a:pt x="6308" y="9178"/>
                        <a:pt x="6354" y="9087"/>
                      </a:cubicBezTo>
                      <a:lnTo>
                        <a:pt x="6537" y="8789"/>
                      </a:lnTo>
                      <a:lnTo>
                        <a:pt x="7772" y="6728"/>
                      </a:lnTo>
                      <a:lnTo>
                        <a:pt x="7886" y="6590"/>
                      </a:lnTo>
                      <a:lnTo>
                        <a:pt x="8686" y="4827"/>
                      </a:lnTo>
                      <a:lnTo>
                        <a:pt x="8892" y="4392"/>
                      </a:lnTo>
                      <a:lnTo>
                        <a:pt x="9007" y="4186"/>
                      </a:lnTo>
                      <a:lnTo>
                        <a:pt x="9007" y="4117"/>
                      </a:lnTo>
                      <a:cubicBezTo>
                        <a:pt x="9007" y="4117"/>
                        <a:pt x="9029" y="4094"/>
                        <a:pt x="9029" y="4094"/>
                      </a:cubicBezTo>
                      <a:lnTo>
                        <a:pt x="9029" y="4094"/>
                      </a:lnTo>
                      <a:cubicBezTo>
                        <a:pt x="9098" y="3934"/>
                        <a:pt x="8915" y="4346"/>
                        <a:pt x="8938" y="4300"/>
                      </a:cubicBezTo>
                      <a:lnTo>
                        <a:pt x="8938" y="4300"/>
                      </a:lnTo>
                      <a:cubicBezTo>
                        <a:pt x="8938" y="4300"/>
                        <a:pt x="8938" y="4254"/>
                        <a:pt x="8938" y="4254"/>
                      </a:cubicBezTo>
                      <a:lnTo>
                        <a:pt x="8984" y="4117"/>
                      </a:lnTo>
                      <a:lnTo>
                        <a:pt x="9372" y="2995"/>
                      </a:lnTo>
                      <a:cubicBezTo>
                        <a:pt x="10173" y="659"/>
                        <a:pt x="12688" y="-555"/>
                        <a:pt x="14998" y="247"/>
                      </a:cubicBezTo>
                      <a:cubicBezTo>
                        <a:pt x="15890" y="544"/>
                        <a:pt x="16645" y="1117"/>
                        <a:pt x="17148" y="1827"/>
                      </a:cubicBezTo>
                      <a:lnTo>
                        <a:pt x="17376" y="2147"/>
                      </a:lnTo>
                      <a:cubicBezTo>
                        <a:pt x="17628" y="2514"/>
                        <a:pt x="17879" y="2903"/>
                        <a:pt x="18085" y="3293"/>
                      </a:cubicBezTo>
                      <a:lnTo>
                        <a:pt x="18199" y="3567"/>
                      </a:lnTo>
                      <a:lnTo>
                        <a:pt x="18199" y="3567"/>
                      </a:lnTo>
                      <a:cubicBezTo>
                        <a:pt x="18199" y="3567"/>
                        <a:pt x="18222" y="3636"/>
                        <a:pt x="18222" y="3636"/>
                      </a:cubicBezTo>
                      <a:lnTo>
                        <a:pt x="18268" y="3728"/>
                      </a:lnTo>
                      <a:lnTo>
                        <a:pt x="18360" y="3888"/>
                      </a:lnTo>
                      <a:lnTo>
                        <a:pt x="18405" y="3956"/>
                      </a:lnTo>
                      <a:cubicBezTo>
                        <a:pt x="18405" y="3956"/>
                        <a:pt x="18451" y="4071"/>
                        <a:pt x="18474" y="4117"/>
                      </a:cubicBezTo>
                      <a:lnTo>
                        <a:pt x="18634" y="4552"/>
                      </a:lnTo>
                      <a:cubicBezTo>
                        <a:pt x="18726" y="4827"/>
                        <a:pt x="18817" y="5125"/>
                        <a:pt x="18885" y="5399"/>
                      </a:cubicBezTo>
                      <a:lnTo>
                        <a:pt x="18817" y="5033"/>
                      </a:lnTo>
                      <a:lnTo>
                        <a:pt x="19023" y="5651"/>
                      </a:lnTo>
                      <a:cubicBezTo>
                        <a:pt x="19091" y="5881"/>
                        <a:pt x="19160" y="6041"/>
                        <a:pt x="19206" y="6316"/>
                      </a:cubicBezTo>
                      <a:cubicBezTo>
                        <a:pt x="19320" y="6842"/>
                        <a:pt x="19412" y="7369"/>
                        <a:pt x="19480" y="7896"/>
                      </a:cubicBezTo>
                      <a:lnTo>
                        <a:pt x="19480" y="7415"/>
                      </a:lnTo>
                      <a:cubicBezTo>
                        <a:pt x="19594" y="8354"/>
                        <a:pt x="19709" y="9338"/>
                        <a:pt x="19709" y="10117"/>
                      </a:cubicBezTo>
                      <a:lnTo>
                        <a:pt x="19709" y="10735"/>
                      </a:lnTo>
                      <a:cubicBezTo>
                        <a:pt x="19709" y="10735"/>
                        <a:pt x="19709" y="10827"/>
                        <a:pt x="19709" y="10827"/>
                      </a:cubicBezTo>
                      <a:lnTo>
                        <a:pt x="19709" y="10987"/>
                      </a:lnTo>
                      <a:cubicBezTo>
                        <a:pt x="19709" y="10987"/>
                        <a:pt x="19709" y="11010"/>
                        <a:pt x="19709" y="11010"/>
                      </a:cubicBezTo>
                      <a:lnTo>
                        <a:pt x="19709" y="11010"/>
                      </a:lnTo>
                      <a:lnTo>
                        <a:pt x="19709" y="11377"/>
                      </a:lnTo>
                      <a:cubicBezTo>
                        <a:pt x="19709" y="11377"/>
                        <a:pt x="19709" y="12247"/>
                        <a:pt x="19709" y="12247"/>
                      </a:cubicBezTo>
                      <a:cubicBezTo>
                        <a:pt x="19663" y="12636"/>
                        <a:pt x="19594" y="13117"/>
                        <a:pt x="19526" y="13507"/>
                      </a:cubicBezTo>
                      <a:lnTo>
                        <a:pt x="19412" y="14171"/>
                      </a:lnTo>
                      <a:lnTo>
                        <a:pt x="19412" y="14239"/>
                      </a:lnTo>
                      <a:cubicBezTo>
                        <a:pt x="19412" y="14239"/>
                        <a:pt x="19412" y="14285"/>
                        <a:pt x="19412" y="14285"/>
                      </a:cubicBezTo>
                      <a:lnTo>
                        <a:pt x="19297" y="14629"/>
                      </a:lnTo>
                      <a:lnTo>
                        <a:pt x="19297" y="14720"/>
                      </a:lnTo>
                      <a:cubicBezTo>
                        <a:pt x="19297" y="14720"/>
                        <a:pt x="19228" y="14949"/>
                        <a:pt x="19228" y="14949"/>
                      </a:cubicBezTo>
                      <a:cubicBezTo>
                        <a:pt x="19091" y="15522"/>
                        <a:pt x="19000" y="15980"/>
                        <a:pt x="18611" y="16873"/>
                      </a:cubicBezTo>
                      <a:cubicBezTo>
                        <a:pt x="18451" y="17263"/>
                        <a:pt x="18291" y="17652"/>
                        <a:pt x="18108" y="18041"/>
                      </a:cubicBezTo>
                      <a:lnTo>
                        <a:pt x="17742" y="18705"/>
                      </a:lnTo>
                      <a:lnTo>
                        <a:pt x="17536" y="19095"/>
                      </a:lnTo>
                      <a:cubicBezTo>
                        <a:pt x="17376" y="19347"/>
                        <a:pt x="17285" y="19530"/>
                        <a:pt x="17056" y="19873"/>
                      </a:cubicBezTo>
                      <a:lnTo>
                        <a:pt x="16302" y="20904"/>
                      </a:lnTo>
                      <a:lnTo>
                        <a:pt x="15821" y="21568"/>
                      </a:lnTo>
                      <a:lnTo>
                        <a:pt x="15524" y="21866"/>
                      </a:lnTo>
                      <a:cubicBezTo>
                        <a:pt x="15318" y="22072"/>
                        <a:pt x="15158" y="22301"/>
                        <a:pt x="14952" y="22484"/>
                      </a:cubicBezTo>
                      <a:cubicBezTo>
                        <a:pt x="14701" y="22759"/>
                        <a:pt x="14518" y="22919"/>
                        <a:pt x="14289" y="23148"/>
                      </a:cubicBezTo>
                      <a:lnTo>
                        <a:pt x="13969" y="23446"/>
                      </a:lnTo>
                      <a:lnTo>
                        <a:pt x="13901" y="23515"/>
                      </a:lnTo>
                      <a:lnTo>
                        <a:pt x="13901" y="23560"/>
                      </a:lnTo>
                      <a:cubicBezTo>
                        <a:pt x="13901" y="23560"/>
                        <a:pt x="13832" y="23560"/>
                        <a:pt x="13832" y="23560"/>
                      </a:cubicBezTo>
                      <a:cubicBezTo>
                        <a:pt x="13923" y="23423"/>
                        <a:pt x="13626" y="23835"/>
                        <a:pt x="14015" y="23308"/>
                      </a:cubicBezTo>
                      <a:lnTo>
                        <a:pt x="14015" y="23308"/>
                      </a:lnTo>
                      <a:cubicBezTo>
                        <a:pt x="14015" y="23308"/>
                        <a:pt x="14015" y="23308"/>
                        <a:pt x="14015" y="23308"/>
                      </a:cubicBezTo>
                      <a:lnTo>
                        <a:pt x="13854" y="23469"/>
                      </a:lnTo>
                      <a:lnTo>
                        <a:pt x="12620" y="24729"/>
                      </a:lnTo>
                      <a:lnTo>
                        <a:pt x="11659" y="25668"/>
                      </a:lnTo>
                      <a:cubicBezTo>
                        <a:pt x="11339" y="25942"/>
                        <a:pt x="11019" y="26217"/>
                        <a:pt x="10676" y="26652"/>
                      </a:cubicBezTo>
                      <a:lnTo>
                        <a:pt x="9601" y="27797"/>
                      </a:lnTo>
                      <a:cubicBezTo>
                        <a:pt x="9281" y="28209"/>
                        <a:pt x="8892" y="28599"/>
                        <a:pt x="8527" y="29057"/>
                      </a:cubicBezTo>
                      <a:cubicBezTo>
                        <a:pt x="8184" y="29331"/>
                        <a:pt x="7818" y="29996"/>
                        <a:pt x="7406" y="30408"/>
                      </a:cubicBezTo>
                      <a:cubicBezTo>
                        <a:pt x="6994" y="30889"/>
                        <a:pt x="6628" y="31393"/>
                        <a:pt x="6171" y="31851"/>
                      </a:cubicBezTo>
                      <a:cubicBezTo>
                        <a:pt x="5782" y="32194"/>
                        <a:pt x="5302" y="32813"/>
                        <a:pt x="4845" y="33248"/>
                      </a:cubicBezTo>
                      <a:lnTo>
                        <a:pt x="4616" y="33454"/>
                      </a:lnTo>
                      <a:cubicBezTo>
                        <a:pt x="4388" y="33660"/>
                        <a:pt x="4067" y="33660"/>
                        <a:pt x="3839" y="33500"/>
                      </a:cubicBezTo>
                      <a:close/>
                      <a:moveTo>
                        <a:pt x="3678" y="32950"/>
                      </a:moveTo>
                      <a:cubicBezTo>
                        <a:pt x="3473" y="32263"/>
                        <a:pt x="3198" y="31759"/>
                        <a:pt x="3107" y="30957"/>
                      </a:cubicBezTo>
                      <a:cubicBezTo>
                        <a:pt x="2947" y="30316"/>
                        <a:pt x="2878" y="29721"/>
                        <a:pt x="2764" y="29057"/>
                      </a:cubicBezTo>
                      <a:cubicBezTo>
                        <a:pt x="2672" y="28393"/>
                        <a:pt x="2535" y="27935"/>
                        <a:pt x="2581" y="27133"/>
                      </a:cubicBezTo>
                      <a:cubicBezTo>
                        <a:pt x="2581" y="26469"/>
                        <a:pt x="2558" y="25782"/>
                        <a:pt x="2581" y="25118"/>
                      </a:cubicBezTo>
                      <a:cubicBezTo>
                        <a:pt x="2649" y="24431"/>
                        <a:pt x="2741" y="23790"/>
                        <a:pt x="2855" y="23103"/>
                      </a:cubicBezTo>
                      <a:cubicBezTo>
                        <a:pt x="2924" y="22438"/>
                        <a:pt x="3175" y="21705"/>
                        <a:pt x="3404" y="20973"/>
                      </a:cubicBezTo>
                      <a:lnTo>
                        <a:pt x="3770" y="19873"/>
                      </a:lnTo>
                      <a:lnTo>
                        <a:pt x="4136" y="18911"/>
                      </a:lnTo>
                      <a:lnTo>
                        <a:pt x="4845" y="17308"/>
                      </a:lnTo>
                      <a:lnTo>
                        <a:pt x="4936" y="17102"/>
                      </a:lnTo>
                      <a:lnTo>
                        <a:pt x="4936" y="17102"/>
                      </a:lnTo>
                      <a:cubicBezTo>
                        <a:pt x="4936" y="17102"/>
                        <a:pt x="5119" y="16804"/>
                        <a:pt x="5119" y="16804"/>
                      </a:cubicBezTo>
                      <a:lnTo>
                        <a:pt x="5119" y="16804"/>
                      </a:lnTo>
                      <a:cubicBezTo>
                        <a:pt x="5119" y="16804"/>
                        <a:pt x="5142" y="16736"/>
                        <a:pt x="5142" y="16736"/>
                      </a:cubicBezTo>
                      <a:lnTo>
                        <a:pt x="5211" y="16644"/>
                      </a:lnTo>
                      <a:lnTo>
                        <a:pt x="5417" y="16255"/>
                      </a:lnTo>
                      <a:cubicBezTo>
                        <a:pt x="5531" y="16026"/>
                        <a:pt x="5714" y="15728"/>
                        <a:pt x="5805" y="15545"/>
                      </a:cubicBezTo>
                      <a:cubicBezTo>
                        <a:pt x="5942" y="15270"/>
                        <a:pt x="6079" y="15041"/>
                        <a:pt x="6240" y="14789"/>
                      </a:cubicBezTo>
                      <a:lnTo>
                        <a:pt x="6468" y="14423"/>
                      </a:lnTo>
                      <a:lnTo>
                        <a:pt x="6468" y="14423"/>
                      </a:lnTo>
                      <a:cubicBezTo>
                        <a:pt x="6468" y="14423"/>
                        <a:pt x="6583" y="14239"/>
                        <a:pt x="6354" y="14560"/>
                      </a:cubicBezTo>
                      <a:lnTo>
                        <a:pt x="6354" y="14560"/>
                      </a:lnTo>
                      <a:cubicBezTo>
                        <a:pt x="6354" y="14560"/>
                        <a:pt x="6354" y="14514"/>
                        <a:pt x="6354" y="14514"/>
                      </a:cubicBezTo>
                      <a:lnTo>
                        <a:pt x="6354" y="14469"/>
                      </a:lnTo>
                      <a:cubicBezTo>
                        <a:pt x="6354" y="14469"/>
                        <a:pt x="6422" y="14354"/>
                        <a:pt x="6422" y="14354"/>
                      </a:cubicBezTo>
                      <a:cubicBezTo>
                        <a:pt x="6491" y="14217"/>
                        <a:pt x="6560" y="14102"/>
                        <a:pt x="6651" y="13965"/>
                      </a:cubicBezTo>
                      <a:cubicBezTo>
                        <a:pt x="6743" y="13827"/>
                        <a:pt x="6903" y="13484"/>
                        <a:pt x="7017" y="13255"/>
                      </a:cubicBezTo>
                      <a:lnTo>
                        <a:pt x="7223" y="12888"/>
                      </a:lnTo>
                      <a:lnTo>
                        <a:pt x="7337" y="12682"/>
                      </a:lnTo>
                      <a:lnTo>
                        <a:pt x="7383" y="12591"/>
                      </a:lnTo>
                      <a:lnTo>
                        <a:pt x="7383" y="12545"/>
                      </a:lnTo>
                      <a:cubicBezTo>
                        <a:pt x="7543" y="12293"/>
                        <a:pt x="7223" y="12911"/>
                        <a:pt x="7269" y="12820"/>
                      </a:cubicBezTo>
                      <a:lnTo>
                        <a:pt x="7269" y="12820"/>
                      </a:lnTo>
                      <a:cubicBezTo>
                        <a:pt x="7269" y="12820"/>
                        <a:pt x="7269" y="12797"/>
                        <a:pt x="7269" y="12797"/>
                      </a:cubicBezTo>
                      <a:cubicBezTo>
                        <a:pt x="7337" y="12659"/>
                        <a:pt x="7429" y="12545"/>
                        <a:pt x="7497" y="12407"/>
                      </a:cubicBezTo>
                      <a:cubicBezTo>
                        <a:pt x="7657" y="12270"/>
                        <a:pt x="7909" y="11652"/>
                        <a:pt x="8161" y="11148"/>
                      </a:cubicBezTo>
                      <a:lnTo>
                        <a:pt x="8252" y="10965"/>
                      </a:lnTo>
                      <a:lnTo>
                        <a:pt x="8298" y="10873"/>
                      </a:lnTo>
                      <a:lnTo>
                        <a:pt x="8298" y="10873"/>
                      </a:lnTo>
                      <a:cubicBezTo>
                        <a:pt x="8298" y="10873"/>
                        <a:pt x="8298" y="10850"/>
                        <a:pt x="8298" y="10850"/>
                      </a:cubicBezTo>
                      <a:cubicBezTo>
                        <a:pt x="8389" y="10575"/>
                        <a:pt x="8184" y="11194"/>
                        <a:pt x="8206" y="11148"/>
                      </a:cubicBezTo>
                      <a:lnTo>
                        <a:pt x="8206" y="11148"/>
                      </a:lnTo>
                      <a:cubicBezTo>
                        <a:pt x="8206" y="11148"/>
                        <a:pt x="8206" y="11102"/>
                        <a:pt x="8206" y="11102"/>
                      </a:cubicBezTo>
                      <a:lnTo>
                        <a:pt x="8298" y="10919"/>
                      </a:lnTo>
                      <a:cubicBezTo>
                        <a:pt x="8389" y="10781"/>
                        <a:pt x="8458" y="10667"/>
                        <a:pt x="8549" y="10529"/>
                      </a:cubicBezTo>
                      <a:lnTo>
                        <a:pt x="8801" y="9682"/>
                      </a:lnTo>
                      <a:lnTo>
                        <a:pt x="8870" y="9453"/>
                      </a:lnTo>
                      <a:lnTo>
                        <a:pt x="8870" y="9361"/>
                      </a:lnTo>
                      <a:cubicBezTo>
                        <a:pt x="8870" y="9361"/>
                        <a:pt x="8915" y="9316"/>
                        <a:pt x="8915" y="9316"/>
                      </a:cubicBezTo>
                      <a:lnTo>
                        <a:pt x="8915" y="9316"/>
                      </a:lnTo>
                      <a:cubicBezTo>
                        <a:pt x="8892" y="9568"/>
                        <a:pt x="8915" y="9384"/>
                        <a:pt x="8915" y="9430"/>
                      </a:cubicBezTo>
                      <a:lnTo>
                        <a:pt x="8915" y="9430"/>
                      </a:lnTo>
                      <a:cubicBezTo>
                        <a:pt x="8915" y="9430"/>
                        <a:pt x="8984" y="9178"/>
                        <a:pt x="8984" y="9178"/>
                      </a:cubicBezTo>
                      <a:cubicBezTo>
                        <a:pt x="9121" y="8835"/>
                        <a:pt x="9167" y="8674"/>
                        <a:pt x="9258" y="8468"/>
                      </a:cubicBezTo>
                      <a:lnTo>
                        <a:pt x="9258" y="7987"/>
                      </a:lnTo>
                      <a:cubicBezTo>
                        <a:pt x="9258" y="7987"/>
                        <a:pt x="9281" y="7942"/>
                        <a:pt x="9327" y="7873"/>
                      </a:cubicBezTo>
                      <a:cubicBezTo>
                        <a:pt x="9350" y="7850"/>
                        <a:pt x="9327" y="7758"/>
                        <a:pt x="9327" y="7690"/>
                      </a:cubicBezTo>
                      <a:lnTo>
                        <a:pt x="9327" y="7483"/>
                      </a:lnTo>
                      <a:cubicBezTo>
                        <a:pt x="9327" y="7483"/>
                        <a:pt x="9372" y="7117"/>
                        <a:pt x="9372" y="7117"/>
                      </a:cubicBezTo>
                      <a:cubicBezTo>
                        <a:pt x="9372" y="7094"/>
                        <a:pt x="9372" y="7048"/>
                        <a:pt x="9327" y="7048"/>
                      </a:cubicBezTo>
                      <a:cubicBezTo>
                        <a:pt x="9304" y="7048"/>
                        <a:pt x="9281" y="7048"/>
                        <a:pt x="9281" y="7094"/>
                      </a:cubicBezTo>
                      <a:lnTo>
                        <a:pt x="9281" y="7094"/>
                      </a:lnTo>
                      <a:cubicBezTo>
                        <a:pt x="9281" y="7094"/>
                        <a:pt x="9304" y="7209"/>
                        <a:pt x="9327" y="7255"/>
                      </a:cubicBezTo>
                      <a:lnTo>
                        <a:pt x="9372" y="7300"/>
                      </a:lnTo>
                      <a:cubicBezTo>
                        <a:pt x="9372" y="7300"/>
                        <a:pt x="9395" y="7346"/>
                        <a:pt x="9372" y="7300"/>
                      </a:cubicBezTo>
                      <a:lnTo>
                        <a:pt x="9372" y="7232"/>
                      </a:lnTo>
                      <a:cubicBezTo>
                        <a:pt x="9372" y="7232"/>
                        <a:pt x="9304" y="7048"/>
                        <a:pt x="9304" y="7048"/>
                      </a:cubicBezTo>
                      <a:lnTo>
                        <a:pt x="9304" y="6957"/>
                      </a:lnTo>
                      <a:cubicBezTo>
                        <a:pt x="9304" y="6957"/>
                        <a:pt x="9258" y="6934"/>
                        <a:pt x="9258" y="6934"/>
                      </a:cubicBezTo>
                      <a:lnTo>
                        <a:pt x="9258" y="6934"/>
                      </a:lnTo>
                      <a:cubicBezTo>
                        <a:pt x="9258" y="6934"/>
                        <a:pt x="9258" y="6888"/>
                        <a:pt x="9258" y="6888"/>
                      </a:cubicBezTo>
                      <a:lnTo>
                        <a:pt x="9350" y="7117"/>
                      </a:lnTo>
                      <a:lnTo>
                        <a:pt x="9350" y="7117"/>
                      </a:lnTo>
                      <a:cubicBezTo>
                        <a:pt x="9441" y="7300"/>
                        <a:pt x="9556" y="7483"/>
                        <a:pt x="9693" y="7621"/>
                      </a:cubicBezTo>
                      <a:lnTo>
                        <a:pt x="17674" y="6773"/>
                      </a:lnTo>
                      <a:lnTo>
                        <a:pt x="17056" y="7804"/>
                      </a:lnTo>
                      <a:lnTo>
                        <a:pt x="16964" y="7919"/>
                      </a:lnTo>
                      <a:lnTo>
                        <a:pt x="16964" y="7964"/>
                      </a:lnTo>
                      <a:cubicBezTo>
                        <a:pt x="16964" y="7964"/>
                        <a:pt x="16850" y="8170"/>
                        <a:pt x="16850" y="8170"/>
                      </a:cubicBezTo>
                      <a:lnTo>
                        <a:pt x="16850" y="8170"/>
                      </a:lnTo>
                      <a:cubicBezTo>
                        <a:pt x="16850" y="8170"/>
                        <a:pt x="16805" y="8262"/>
                        <a:pt x="16805" y="8262"/>
                      </a:cubicBezTo>
                      <a:lnTo>
                        <a:pt x="16599" y="8560"/>
                      </a:lnTo>
                      <a:lnTo>
                        <a:pt x="16164" y="9155"/>
                      </a:lnTo>
                      <a:lnTo>
                        <a:pt x="14449" y="11468"/>
                      </a:lnTo>
                      <a:lnTo>
                        <a:pt x="14563" y="11308"/>
                      </a:lnTo>
                      <a:lnTo>
                        <a:pt x="12803" y="13255"/>
                      </a:lnTo>
                      <a:lnTo>
                        <a:pt x="12208" y="13919"/>
                      </a:lnTo>
                      <a:cubicBezTo>
                        <a:pt x="11980" y="14171"/>
                        <a:pt x="11888" y="14239"/>
                        <a:pt x="11705" y="14400"/>
                      </a:cubicBezTo>
                      <a:lnTo>
                        <a:pt x="11248" y="14835"/>
                      </a:lnTo>
                      <a:cubicBezTo>
                        <a:pt x="11248" y="14835"/>
                        <a:pt x="10973" y="15064"/>
                        <a:pt x="10836" y="15156"/>
                      </a:cubicBezTo>
                      <a:lnTo>
                        <a:pt x="9899" y="16003"/>
                      </a:lnTo>
                      <a:lnTo>
                        <a:pt x="9418" y="16415"/>
                      </a:lnTo>
                      <a:lnTo>
                        <a:pt x="8892" y="16919"/>
                      </a:lnTo>
                      <a:cubicBezTo>
                        <a:pt x="8252" y="17491"/>
                        <a:pt x="7680" y="18041"/>
                        <a:pt x="7063" y="18637"/>
                      </a:cubicBezTo>
                      <a:lnTo>
                        <a:pt x="7200" y="18476"/>
                      </a:lnTo>
                      <a:lnTo>
                        <a:pt x="6240" y="19576"/>
                      </a:lnTo>
                      <a:lnTo>
                        <a:pt x="5462" y="20606"/>
                      </a:lnTo>
                      <a:lnTo>
                        <a:pt x="5462" y="20606"/>
                      </a:lnTo>
                      <a:cubicBezTo>
                        <a:pt x="5462" y="20606"/>
                        <a:pt x="5050" y="21362"/>
                        <a:pt x="5050" y="21362"/>
                      </a:cubicBezTo>
                      <a:lnTo>
                        <a:pt x="4845" y="21774"/>
                      </a:lnTo>
                      <a:lnTo>
                        <a:pt x="4731" y="21957"/>
                      </a:lnTo>
                      <a:lnTo>
                        <a:pt x="4731" y="22026"/>
                      </a:lnTo>
                      <a:cubicBezTo>
                        <a:pt x="4731" y="22026"/>
                        <a:pt x="4707" y="22049"/>
                        <a:pt x="4707" y="22049"/>
                      </a:cubicBezTo>
                      <a:lnTo>
                        <a:pt x="4707" y="22049"/>
                      </a:lnTo>
                      <a:cubicBezTo>
                        <a:pt x="4707" y="22049"/>
                        <a:pt x="4890" y="21477"/>
                        <a:pt x="4799" y="21751"/>
                      </a:cubicBezTo>
                      <a:lnTo>
                        <a:pt x="4799" y="21751"/>
                      </a:lnTo>
                      <a:cubicBezTo>
                        <a:pt x="4799" y="21751"/>
                        <a:pt x="4753" y="21866"/>
                        <a:pt x="4753" y="21866"/>
                      </a:cubicBezTo>
                      <a:lnTo>
                        <a:pt x="4410" y="22690"/>
                      </a:lnTo>
                      <a:lnTo>
                        <a:pt x="4250" y="23103"/>
                      </a:lnTo>
                      <a:lnTo>
                        <a:pt x="4204" y="23217"/>
                      </a:lnTo>
                      <a:lnTo>
                        <a:pt x="4204" y="23217"/>
                      </a:lnTo>
                      <a:cubicBezTo>
                        <a:pt x="4204" y="23217"/>
                        <a:pt x="4204" y="23217"/>
                        <a:pt x="4204" y="23217"/>
                      </a:cubicBezTo>
                      <a:lnTo>
                        <a:pt x="4204" y="23217"/>
                      </a:lnTo>
                      <a:cubicBezTo>
                        <a:pt x="4204" y="23217"/>
                        <a:pt x="4136" y="23400"/>
                        <a:pt x="4136" y="23400"/>
                      </a:cubicBezTo>
                      <a:lnTo>
                        <a:pt x="3907" y="24042"/>
                      </a:lnTo>
                      <a:cubicBezTo>
                        <a:pt x="3816" y="24225"/>
                        <a:pt x="3770" y="24545"/>
                        <a:pt x="3724" y="24820"/>
                      </a:cubicBezTo>
                      <a:lnTo>
                        <a:pt x="3564" y="25713"/>
                      </a:lnTo>
                      <a:lnTo>
                        <a:pt x="3564" y="25713"/>
                      </a:lnTo>
                      <a:cubicBezTo>
                        <a:pt x="3564" y="25232"/>
                        <a:pt x="3564" y="25599"/>
                        <a:pt x="3564" y="25484"/>
                      </a:cubicBezTo>
                      <a:lnTo>
                        <a:pt x="3564" y="25484"/>
                      </a:lnTo>
                      <a:lnTo>
                        <a:pt x="3564" y="25576"/>
                      </a:lnTo>
                      <a:cubicBezTo>
                        <a:pt x="3564" y="25576"/>
                        <a:pt x="3564" y="25690"/>
                        <a:pt x="3564" y="25690"/>
                      </a:cubicBezTo>
                      <a:lnTo>
                        <a:pt x="3564" y="25896"/>
                      </a:lnTo>
                      <a:cubicBezTo>
                        <a:pt x="3564" y="25896"/>
                        <a:pt x="3541" y="26331"/>
                        <a:pt x="3541" y="26331"/>
                      </a:cubicBezTo>
                      <a:lnTo>
                        <a:pt x="3496" y="27248"/>
                      </a:lnTo>
                      <a:lnTo>
                        <a:pt x="3496" y="27683"/>
                      </a:lnTo>
                      <a:cubicBezTo>
                        <a:pt x="3496" y="27683"/>
                        <a:pt x="3450" y="27912"/>
                        <a:pt x="3450" y="27912"/>
                      </a:cubicBezTo>
                      <a:lnTo>
                        <a:pt x="3450" y="28072"/>
                      </a:lnTo>
                      <a:lnTo>
                        <a:pt x="3450" y="28072"/>
                      </a:lnTo>
                      <a:lnTo>
                        <a:pt x="3450" y="28118"/>
                      </a:lnTo>
                      <a:lnTo>
                        <a:pt x="3450" y="28118"/>
                      </a:lnTo>
                      <a:cubicBezTo>
                        <a:pt x="3450" y="28118"/>
                        <a:pt x="3427" y="27843"/>
                        <a:pt x="3450" y="27981"/>
                      </a:cubicBezTo>
                      <a:lnTo>
                        <a:pt x="3450" y="27981"/>
                      </a:lnTo>
                      <a:cubicBezTo>
                        <a:pt x="3450" y="27981"/>
                        <a:pt x="3610" y="29538"/>
                        <a:pt x="3610" y="29538"/>
                      </a:cubicBezTo>
                      <a:cubicBezTo>
                        <a:pt x="3610" y="30042"/>
                        <a:pt x="3884" y="30660"/>
                        <a:pt x="3998" y="31255"/>
                      </a:cubicBezTo>
                      <a:lnTo>
                        <a:pt x="4067" y="31461"/>
                      </a:lnTo>
                      <a:cubicBezTo>
                        <a:pt x="4067" y="31461"/>
                        <a:pt x="4113" y="31576"/>
                        <a:pt x="4067" y="31507"/>
                      </a:cubicBezTo>
                      <a:lnTo>
                        <a:pt x="4067" y="31599"/>
                      </a:lnTo>
                      <a:cubicBezTo>
                        <a:pt x="4067" y="31599"/>
                        <a:pt x="4250" y="31988"/>
                        <a:pt x="4250" y="31988"/>
                      </a:cubicBezTo>
                      <a:cubicBezTo>
                        <a:pt x="4341" y="32217"/>
                        <a:pt x="4433" y="32469"/>
                        <a:pt x="4593" y="32744"/>
                      </a:cubicBezTo>
                      <a:lnTo>
                        <a:pt x="3610" y="3299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5" name="Graphic 3">
                <a:extLst>
                  <a:ext uri="{FF2B5EF4-FFF2-40B4-BE49-F238E27FC236}">
                    <a16:creationId xmlns:a16="http://schemas.microsoft.com/office/drawing/2014/main" id="{4F63E147-B047-5ED0-49AB-320F5E314AA9}"/>
                  </a:ext>
                </a:extLst>
              </p:cNvPr>
              <p:cNvGrpSpPr/>
              <p:nvPr/>
            </p:nvGrpSpPr>
            <p:grpSpPr>
              <a:xfrm>
                <a:off x="5274990" y="3772951"/>
                <a:ext cx="187019" cy="43493"/>
                <a:chOff x="4374727" y="3772951"/>
                <a:chExt cx="187019" cy="43493"/>
              </a:xfrm>
              <a:solidFill>
                <a:srgbClr val="EDA69A"/>
              </a:solidFill>
            </p:grpSpPr>
            <p:sp>
              <p:nvSpPr>
                <p:cNvPr id="1890" name="Freeform: Shape 2075">
                  <a:extLst>
                    <a:ext uri="{FF2B5EF4-FFF2-40B4-BE49-F238E27FC236}">
                      <a16:creationId xmlns:a16="http://schemas.microsoft.com/office/drawing/2014/main" id="{B609C1FE-D372-5138-A2C5-876CF96A1930}"/>
                    </a:ext>
                  </a:extLst>
                </p:cNvPr>
                <p:cNvSpPr/>
                <p:nvPr/>
              </p:nvSpPr>
              <p:spPr>
                <a:xfrm>
                  <a:off x="4375254"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1" name="Freeform: Shape 2076">
                  <a:extLst>
                    <a:ext uri="{FF2B5EF4-FFF2-40B4-BE49-F238E27FC236}">
                      <a16:creationId xmlns:a16="http://schemas.microsoft.com/office/drawing/2014/main" id="{E5B9AB17-7783-3551-1532-4F40DBC6F40B}"/>
                    </a:ext>
                  </a:extLst>
                </p:cNvPr>
                <p:cNvSpPr/>
                <p:nvPr/>
              </p:nvSpPr>
              <p:spPr>
                <a:xfrm>
                  <a:off x="4374727" y="3772951"/>
                  <a:ext cx="187019" cy="43493"/>
                </a:xfrm>
                <a:custGeom>
                  <a:avLst/>
                  <a:gdLst>
                    <a:gd name="connsiteX0" fmla="*/ 801 w 187019"/>
                    <a:gd name="connsiteY0" fmla="*/ 36898 h 43493"/>
                    <a:gd name="connsiteX1" fmla="*/ 8393 w 187019"/>
                    <a:gd name="connsiteY1" fmla="*/ 38959 h 43493"/>
                    <a:gd name="connsiteX2" fmla="*/ 12532 w 187019"/>
                    <a:gd name="connsiteY2" fmla="*/ 38959 h 43493"/>
                    <a:gd name="connsiteX3" fmla="*/ 16465 w 187019"/>
                    <a:gd name="connsiteY3" fmla="*/ 38387 h 43493"/>
                    <a:gd name="connsiteX4" fmla="*/ 17403 w 187019"/>
                    <a:gd name="connsiteY4" fmla="*/ 38272 h 43493"/>
                    <a:gd name="connsiteX5" fmla="*/ 18409 w 187019"/>
                    <a:gd name="connsiteY5" fmla="*/ 38020 h 43493"/>
                    <a:gd name="connsiteX6" fmla="*/ 20399 w 187019"/>
                    <a:gd name="connsiteY6" fmla="*/ 37494 h 43493"/>
                    <a:gd name="connsiteX7" fmla="*/ 24149 w 187019"/>
                    <a:gd name="connsiteY7" fmla="*/ 36142 h 43493"/>
                    <a:gd name="connsiteX8" fmla="*/ 31489 w 187019"/>
                    <a:gd name="connsiteY8" fmla="*/ 32662 h 43493"/>
                    <a:gd name="connsiteX9" fmla="*/ 38304 w 187019"/>
                    <a:gd name="connsiteY9" fmla="*/ 28287 h 43493"/>
                    <a:gd name="connsiteX10" fmla="*/ 45027 w 187019"/>
                    <a:gd name="connsiteY10" fmla="*/ 23501 h 43493"/>
                    <a:gd name="connsiteX11" fmla="*/ 51750 w 187019"/>
                    <a:gd name="connsiteY11" fmla="*/ 18668 h 43493"/>
                    <a:gd name="connsiteX12" fmla="*/ 58679 w 187019"/>
                    <a:gd name="connsiteY12" fmla="*/ 13997 h 43493"/>
                    <a:gd name="connsiteX13" fmla="*/ 62269 w 187019"/>
                    <a:gd name="connsiteY13" fmla="*/ 11775 h 43493"/>
                    <a:gd name="connsiteX14" fmla="*/ 65997 w 187019"/>
                    <a:gd name="connsiteY14" fmla="*/ 9691 h 43493"/>
                    <a:gd name="connsiteX15" fmla="*/ 67918 w 187019"/>
                    <a:gd name="connsiteY15" fmla="*/ 8706 h 43493"/>
                    <a:gd name="connsiteX16" fmla="*/ 68878 w 187019"/>
                    <a:gd name="connsiteY16" fmla="*/ 8248 h 43493"/>
                    <a:gd name="connsiteX17" fmla="*/ 68992 w 187019"/>
                    <a:gd name="connsiteY17" fmla="*/ 8180 h 43493"/>
                    <a:gd name="connsiteX18" fmla="*/ 69221 w 187019"/>
                    <a:gd name="connsiteY18" fmla="*/ 8088 h 43493"/>
                    <a:gd name="connsiteX19" fmla="*/ 69450 w 187019"/>
                    <a:gd name="connsiteY19" fmla="*/ 7974 h 43493"/>
                    <a:gd name="connsiteX20" fmla="*/ 69930 w 187019"/>
                    <a:gd name="connsiteY20" fmla="*/ 7790 h 43493"/>
                    <a:gd name="connsiteX21" fmla="*/ 73818 w 187019"/>
                    <a:gd name="connsiteY21" fmla="*/ 6302 h 43493"/>
                    <a:gd name="connsiteX22" fmla="*/ 78208 w 187019"/>
                    <a:gd name="connsiteY22" fmla="*/ 5088 h 43493"/>
                    <a:gd name="connsiteX23" fmla="*/ 78482 w 187019"/>
                    <a:gd name="connsiteY23" fmla="*/ 5019 h 43493"/>
                    <a:gd name="connsiteX24" fmla="*/ 78734 w 187019"/>
                    <a:gd name="connsiteY24" fmla="*/ 4950 h 43493"/>
                    <a:gd name="connsiteX25" fmla="*/ 78848 w 187019"/>
                    <a:gd name="connsiteY25" fmla="*/ 4950 h 43493"/>
                    <a:gd name="connsiteX26" fmla="*/ 79352 w 187019"/>
                    <a:gd name="connsiteY26" fmla="*/ 4836 h 43493"/>
                    <a:gd name="connsiteX27" fmla="*/ 80381 w 187019"/>
                    <a:gd name="connsiteY27" fmla="*/ 4698 h 43493"/>
                    <a:gd name="connsiteX28" fmla="*/ 82416 w 187019"/>
                    <a:gd name="connsiteY28" fmla="*/ 4401 h 43493"/>
                    <a:gd name="connsiteX29" fmla="*/ 83445 w 187019"/>
                    <a:gd name="connsiteY29" fmla="*/ 4263 h 43493"/>
                    <a:gd name="connsiteX30" fmla="*/ 84565 w 187019"/>
                    <a:gd name="connsiteY30" fmla="*/ 4195 h 43493"/>
                    <a:gd name="connsiteX31" fmla="*/ 86829 w 187019"/>
                    <a:gd name="connsiteY31" fmla="*/ 4103 h 43493"/>
                    <a:gd name="connsiteX32" fmla="*/ 89139 w 187019"/>
                    <a:gd name="connsiteY32" fmla="*/ 4080 h 43493"/>
                    <a:gd name="connsiteX33" fmla="*/ 91197 w 187019"/>
                    <a:gd name="connsiteY33" fmla="*/ 4195 h 43493"/>
                    <a:gd name="connsiteX34" fmla="*/ 93255 w 187019"/>
                    <a:gd name="connsiteY34" fmla="*/ 4309 h 43493"/>
                    <a:gd name="connsiteX35" fmla="*/ 95473 w 187019"/>
                    <a:gd name="connsiteY35" fmla="*/ 4538 h 43493"/>
                    <a:gd name="connsiteX36" fmla="*/ 97531 w 187019"/>
                    <a:gd name="connsiteY36" fmla="*/ 4744 h 43493"/>
                    <a:gd name="connsiteX37" fmla="*/ 98446 w 187019"/>
                    <a:gd name="connsiteY37" fmla="*/ 4836 h 43493"/>
                    <a:gd name="connsiteX38" fmla="*/ 99475 w 187019"/>
                    <a:gd name="connsiteY38" fmla="*/ 4882 h 43493"/>
                    <a:gd name="connsiteX39" fmla="*/ 103591 w 187019"/>
                    <a:gd name="connsiteY39" fmla="*/ 5225 h 43493"/>
                    <a:gd name="connsiteX40" fmla="*/ 105649 w 187019"/>
                    <a:gd name="connsiteY40" fmla="*/ 5386 h 43493"/>
                    <a:gd name="connsiteX41" fmla="*/ 106678 w 187019"/>
                    <a:gd name="connsiteY41" fmla="*/ 5454 h 43493"/>
                    <a:gd name="connsiteX42" fmla="*/ 107570 w 187019"/>
                    <a:gd name="connsiteY42" fmla="*/ 5454 h 43493"/>
                    <a:gd name="connsiteX43" fmla="*/ 115780 w 187019"/>
                    <a:gd name="connsiteY43" fmla="*/ 5546 h 43493"/>
                    <a:gd name="connsiteX44" fmla="*/ 123761 w 187019"/>
                    <a:gd name="connsiteY44" fmla="*/ 4950 h 43493"/>
                    <a:gd name="connsiteX45" fmla="*/ 123463 w 187019"/>
                    <a:gd name="connsiteY45" fmla="*/ 4996 h 43493"/>
                    <a:gd name="connsiteX46" fmla="*/ 123532 w 187019"/>
                    <a:gd name="connsiteY46" fmla="*/ 4996 h 43493"/>
                    <a:gd name="connsiteX47" fmla="*/ 123555 w 187019"/>
                    <a:gd name="connsiteY47" fmla="*/ 4974 h 43493"/>
                    <a:gd name="connsiteX48" fmla="*/ 125110 w 187019"/>
                    <a:gd name="connsiteY48" fmla="*/ 11775 h 43493"/>
                    <a:gd name="connsiteX49" fmla="*/ 124813 w 187019"/>
                    <a:gd name="connsiteY49" fmla="*/ 11867 h 43493"/>
                    <a:gd name="connsiteX50" fmla="*/ 124675 w 187019"/>
                    <a:gd name="connsiteY50" fmla="*/ 11867 h 43493"/>
                    <a:gd name="connsiteX51" fmla="*/ 124515 w 187019"/>
                    <a:gd name="connsiteY51" fmla="*/ 11913 h 43493"/>
                    <a:gd name="connsiteX52" fmla="*/ 124470 w 187019"/>
                    <a:gd name="connsiteY52" fmla="*/ 11913 h 43493"/>
                    <a:gd name="connsiteX53" fmla="*/ 124401 w 187019"/>
                    <a:gd name="connsiteY53" fmla="*/ 11936 h 43493"/>
                    <a:gd name="connsiteX54" fmla="*/ 124332 w 187019"/>
                    <a:gd name="connsiteY54" fmla="*/ 11936 h 43493"/>
                    <a:gd name="connsiteX55" fmla="*/ 123052 w 187019"/>
                    <a:gd name="connsiteY55" fmla="*/ 5042 h 43493"/>
                    <a:gd name="connsiteX56" fmla="*/ 123303 w 187019"/>
                    <a:gd name="connsiteY56" fmla="*/ 4996 h 43493"/>
                    <a:gd name="connsiteX57" fmla="*/ 123486 w 187019"/>
                    <a:gd name="connsiteY57" fmla="*/ 4950 h 43493"/>
                    <a:gd name="connsiteX58" fmla="*/ 123921 w 187019"/>
                    <a:gd name="connsiteY58" fmla="*/ 4859 h 43493"/>
                    <a:gd name="connsiteX59" fmla="*/ 124744 w 187019"/>
                    <a:gd name="connsiteY59" fmla="*/ 4698 h 43493"/>
                    <a:gd name="connsiteX60" fmla="*/ 126413 w 187019"/>
                    <a:gd name="connsiteY60" fmla="*/ 4378 h 43493"/>
                    <a:gd name="connsiteX61" fmla="*/ 129569 w 187019"/>
                    <a:gd name="connsiteY61" fmla="*/ 3714 h 43493"/>
                    <a:gd name="connsiteX62" fmla="*/ 136155 w 187019"/>
                    <a:gd name="connsiteY62" fmla="*/ 2134 h 43493"/>
                    <a:gd name="connsiteX63" fmla="*/ 137802 w 187019"/>
                    <a:gd name="connsiteY63" fmla="*/ 1722 h 43493"/>
                    <a:gd name="connsiteX64" fmla="*/ 139539 w 187019"/>
                    <a:gd name="connsiteY64" fmla="*/ 1332 h 43493"/>
                    <a:gd name="connsiteX65" fmla="*/ 142947 w 187019"/>
                    <a:gd name="connsiteY65" fmla="*/ 668 h 43493"/>
                    <a:gd name="connsiteX66" fmla="*/ 146560 w 187019"/>
                    <a:gd name="connsiteY66" fmla="*/ 187 h 43493"/>
                    <a:gd name="connsiteX67" fmla="*/ 147406 w 187019"/>
                    <a:gd name="connsiteY67" fmla="*/ 72 h 43493"/>
                    <a:gd name="connsiteX68" fmla="*/ 148801 w 187019"/>
                    <a:gd name="connsiteY68" fmla="*/ 4 h 43493"/>
                    <a:gd name="connsiteX69" fmla="*/ 150493 w 187019"/>
                    <a:gd name="connsiteY69" fmla="*/ 4 h 43493"/>
                    <a:gd name="connsiteX70" fmla="*/ 150539 w 187019"/>
                    <a:gd name="connsiteY70" fmla="*/ 27 h 43493"/>
                    <a:gd name="connsiteX71" fmla="*/ 150859 w 187019"/>
                    <a:gd name="connsiteY71" fmla="*/ 49 h 43493"/>
                    <a:gd name="connsiteX72" fmla="*/ 154952 w 187019"/>
                    <a:gd name="connsiteY72" fmla="*/ 691 h 43493"/>
                    <a:gd name="connsiteX73" fmla="*/ 155067 w 187019"/>
                    <a:gd name="connsiteY73" fmla="*/ 691 h 43493"/>
                    <a:gd name="connsiteX74" fmla="*/ 155135 w 187019"/>
                    <a:gd name="connsiteY74" fmla="*/ 737 h 43493"/>
                    <a:gd name="connsiteX75" fmla="*/ 155318 w 187019"/>
                    <a:gd name="connsiteY75" fmla="*/ 737 h 43493"/>
                    <a:gd name="connsiteX76" fmla="*/ 155524 w 187019"/>
                    <a:gd name="connsiteY76" fmla="*/ 828 h 43493"/>
                    <a:gd name="connsiteX77" fmla="*/ 155958 w 187019"/>
                    <a:gd name="connsiteY77" fmla="*/ 966 h 43493"/>
                    <a:gd name="connsiteX78" fmla="*/ 156805 w 187019"/>
                    <a:gd name="connsiteY78" fmla="*/ 1218 h 43493"/>
                    <a:gd name="connsiteX79" fmla="*/ 158543 w 187019"/>
                    <a:gd name="connsiteY79" fmla="*/ 1744 h 43493"/>
                    <a:gd name="connsiteX80" fmla="*/ 161996 w 187019"/>
                    <a:gd name="connsiteY80" fmla="*/ 2798 h 43493"/>
                    <a:gd name="connsiteX81" fmla="*/ 165449 w 187019"/>
                    <a:gd name="connsiteY81" fmla="*/ 4035 h 43493"/>
                    <a:gd name="connsiteX82" fmla="*/ 167164 w 187019"/>
                    <a:gd name="connsiteY82" fmla="*/ 4653 h 43493"/>
                    <a:gd name="connsiteX83" fmla="*/ 168810 w 187019"/>
                    <a:gd name="connsiteY83" fmla="*/ 5157 h 43493"/>
                    <a:gd name="connsiteX84" fmla="*/ 169679 w 187019"/>
                    <a:gd name="connsiteY84" fmla="*/ 5409 h 43493"/>
                    <a:gd name="connsiteX85" fmla="*/ 170388 w 187019"/>
                    <a:gd name="connsiteY85" fmla="*/ 5546 h 43493"/>
                    <a:gd name="connsiteX86" fmla="*/ 171829 w 187019"/>
                    <a:gd name="connsiteY86" fmla="*/ 5844 h 43493"/>
                    <a:gd name="connsiteX87" fmla="*/ 173246 w 187019"/>
                    <a:gd name="connsiteY87" fmla="*/ 6050 h 43493"/>
                    <a:gd name="connsiteX88" fmla="*/ 174527 w 187019"/>
                    <a:gd name="connsiteY88" fmla="*/ 6050 h 43493"/>
                    <a:gd name="connsiteX89" fmla="*/ 174618 w 187019"/>
                    <a:gd name="connsiteY89" fmla="*/ 6050 h 43493"/>
                    <a:gd name="connsiteX90" fmla="*/ 174641 w 187019"/>
                    <a:gd name="connsiteY90" fmla="*/ 6050 h 43493"/>
                    <a:gd name="connsiteX91" fmla="*/ 174664 w 187019"/>
                    <a:gd name="connsiteY91" fmla="*/ 6050 h 43493"/>
                    <a:gd name="connsiteX92" fmla="*/ 174664 w 187019"/>
                    <a:gd name="connsiteY92" fmla="*/ 6050 h 43493"/>
                    <a:gd name="connsiteX93" fmla="*/ 174436 w 187019"/>
                    <a:gd name="connsiteY93" fmla="*/ 6050 h 43493"/>
                    <a:gd name="connsiteX94" fmla="*/ 174664 w 187019"/>
                    <a:gd name="connsiteY94" fmla="*/ 6050 h 43493"/>
                    <a:gd name="connsiteX95" fmla="*/ 175122 w 187019"/>
                    <a:gd name="connsiteY95" fmla="*/ 5981 h 43493"/>
                    <a:gd name="connsiteX96" fmla="*/ 176013 w 187019"/>
                    <a:gd name="connsiteY96" fmla="*/ 5889 h 43493"/>
                    <a:gd name="connsiteX97" fmla="*/ 177226 w 187019"/>
                    <a:gd name="connsiteY97" fmla="*/ 5615 h 43493"/>
                    <a:gd name="connsiteX98" fmla="*/ 176677 w 187019"/>
                    <a:gd name="connsiteY98" fmla="*/ 5752 h 43493"/>
                    <a:gd name="connsiteX99" fmla="*/ 178483 w 187019"/>
                    <a:gd name="connsiteY99" fmla="*/ 4996 h 43493"/>
                    <a:gd name="connsiteX100" fmla="*/ 178163 w 187019"/>
                    <a:gd name="connsiteY100" fmla="*/ 5225 h 43493"/>
                    <a:gd name="connsiteX101" fmla="*/ 179992 w 187019"/>
                    <a:gd name="connsiteY101" fmla="*/ 4035 h 43493"/>
                    <a:gd name="connsiteX102" fmla="*/ 186304 w 187019"/>
                    <a:gd name="connsiteY102" fmla="*/ 5477 h 43493"/>
                    <a:gd name="connsiteX103" fmla="*/ 185435 w 187019"/>
                    <a:gd name="connsiteY103" fmla="*/ 11409 h 43493"/>
                    <a:gd name="connsiteX104" fmla="*/ 185298 w 187019"/>
                    <a:gd name="connsiteY104" fmla="*/ 11500 h 43493"/>
                    <a:gd name="connsiteX105" fmla="*/ 183651 w 187019"/>
                    <a:gd name="connsiteY105" fmla="*/ 12943 h 43493"/>
                    <a:gd name="connsiteX106" fmla="*/ 183560 w 187019"/>
                    <a:gd name="connsiteY106" fmla="*/ 13012 h 43493"/>
                    <a:gd name="connsiteX107" fmla="*/ 183331 w 187019"/>
                    <a:gd name="connsiteY107" fmla="*/ 13172 h 43493"/>
                    <a:gd name="connsiteX108" fmla="*/ 180564 w 187019"/>
                    <a:gd name="connsiteY108" fmla="*/ 14844 h 43493"/>
                    <a:gd name="connsiteX109" fmla="*/ 180267 w 187019"/>
                    <a:gd name="connsiteY109" fmla="*/ 14981 h 43493"/>
                    <a:gd name="connsiteX110" fmla="*/ 179970 w 187019"/>
                    <a:gd name="connsiteY110" fmla="*/ 15119 h 43493"/>
                    <a:gd name="connsiteX111" fmla="*/ 179123 w 187019"/>
                    <a:gd name="connsiteY111" fmla="*/ 15417 h 43493"/>
                    <a:gd name="connsiteX112" fmla="*/ 178712 w 187019"/>
                    <a:gd name="connsiteY112" fmla="*/ 15577 h 43493"/>
                    <a:gd name="connsiteX113" fmla="*/ 178506 w 187019"/>
                    <a:gd name="connsiteY113" fmla="*/ 15646 h 43493"/>
                    <a:gd name="connsiteX114" fmla="*/ 178392 w 187019"/>
                    <a:gd name="connsiteY114" fmla="*/ 15646 h 43493"/>
                    <a:gd name="connsiteX115" fmla="*/ 177912 w 187019"/>
                    <a:gd name="connsiteY115" fmla="*/ 15829 h 43493"/>
                    <a:gd name="connsiteX116" fmla="*/ 177020 w 187019"/>
                    <a:gd name="connsiteY116" fmla="*/ 16035 h 43493"/>
                    <a:gd name="connsiteX117" fmla="*/ 175945 w 187019"/>
                    <a:gd name="connsiteY117" fmla="*/ 16287 h 43493"/>
                    <a:gd name="connsiteX118" fmla="*/ 175236 w 187019"/>
                    <a:gd name="connsiteY118" fmla="*/ 16379 h 43493"/>
                    <a:gd name="connsiteX119" fmla="*/ 175145 w 187019"/>
                    <a:gd name="connsiteY119" fmla="*/ 16379 h 43493"/>
                    <a:gd name="connsiteX120" fmla="*/ 174916 w 187019"/>
                    <a:gd name="connsiteY120" fmla="*/ 16424 h 43493"/>
                    <a:gd name="connsiteX121" fmla="*/ 174481 w 187019"/>
                    <a:gd name="connsiteY121" fmla="*/ 16470 h 43493"/>
                    <a:gd name="connsiteX122" fmla="*/ 173589 w 187019"/>
                    <a:gd name="connsiteY122" fmla="*/ 16539 h 43493"/>
                    <a:gd name="connsiteX123" fmla="*/ 173132 w 187019"/>
                    <a:gd name="connsiteY123" fmla="*/ 16607 h 43493"/>
                    <a:gd name="connsiteX124" fmla="*/ 171325 w 187019"/>
                    <a:gd name="connsiteY124" fmla="*/ 16607 h 43493"/>
                    <a:gd name="connsiteX125" fmla="*/ 170114 w 187019"/>
                    <a:gd name="connsiteY125" fmla="*/ 16539 h 43493"/>
                    <a:gd name="connsiteX126" fmla="*/ 169062 w 187019"/>
                    <a:gd name="connsiteY126" fmla="*/ 16447 h 43493"/>
                    <a:gd name="connsiteX127" fmla="*/ 167004 w 187019"/>
                    <a:gd name="connsiteY127" fmla="*/ 16172 h 43493"/>
                    <a:gd name="connsiteX128" fmla="*/ 165014 w 187019"/>
                    <a:gd name="connsiteY128" fmla="*/ 15806 h 43493"/>
                    <a:gd name="connsiteX129" fmla="*/ 164008 w 187019"/>
                    <a:gd name="connsiteY129" fmla="*/ 15600 h 43493"/>
                    <a:gd name="connsiteX130" fmla="*/ 163139 w 187019"/>
                    <a:gd name="connsiteY130" fmla="*/ 15371 h 43493"/>
                    <a:gd name="connsiteX131" fmla="*/ 159663 w 187019"/>
                    <a:gd name="connsiteY131" fmla="*/ 14501 h 43493"/>
                    <a:gd name="connsiteX132" fmla="*/ 157948 w 187019"/>
                    <a:gd name="connsiteY132" fmla="*/ 14088 h 43493"/>
                    <a:gd name="connsiteX133" fmla="*/ 156324 w 187019"/>
                    <a:gd name="connsiteY133" fmla="*/ 13745 h 43493"/>
                    <a:gd name="connsiteX134" fmla="*/ 153054 w 187019"/>
                    <a:gd name="connsiteY134" fmla="*/ 13080 h 43493"/>
                    <a:gd name="connsiteX135" fmla="*/ 152642 w 187019"/>
                    <a:gd name="connsiteY135" fmla="*/ 12989 h 43493"/>
                    <a:gd name="connsiteX136" fmla="*/ 152620 w 187019"/>
                    <a:gd name="connsiteY136" fmla="*/ 12989 h 43493"/>
                    <a:gd name="connsiteX137" fmla="*/ 152780 w 187019"/>
                    <a:gd name="connsiteY137" fmla="*/ 13012 h 43493"/>
                    <a:gd name="connsiteX138" fmla="*/ 152711 w 187019"/>
                    <a:gd name="connsiteY138" fmla="*/ 13012 h 43493"/>
                    <a:gd name="connsiteX139" fmla="*/ 152597 w 187019"/>
                    <a:gd name="connsiteY139" fmla="*/ 12989 h 43493"/>
                    <a:gd name="connsiteX140" fmla="*/ 152368 w 187019"/>
                    <a:gd name="connsiteY140" fmla="*/ 12989 h 43493"/>
                    <a:gd name="connsiteX141" fmla="*/ 151476 w 187019"/>
                    <a:gd name="connsiteY141" fmla="*/ 12897 h 43493"/>
                    <a:gd name="connsiteX142" fmla="*/ 149693 w 187019"/>
                    <a:gd name="connsiteY142" fmla="*/ 12783 h 43493"/>
                    <a:gd name="connsiteX143" fmla="*/ 150653 w 187019"/>
                    <a:gd name="connsiteY143" fmla="*/ 12829 h 43493"/>
                    <a:gd name="connsiteX144" fmla="*/ 149007 w 187019"/>
                    <a:gd name="connsiteY144" fmla="*/ 12920 h 43493"/>
                    <a:gd name="connsiteX145" fmla="*/ 148892 w 187019"/>
                    <a:gd name="connsiteY145" fmla="*/ 12920 h 43493"/>
                    <a:gd name="connsiteX146" fmla="*/ 149167 w 187019"/>
                    <a:gd name="connsiteY146" fmla="*/ 12920 h 43493"/>
                    <a:gd name="connsiteX147" fmla="*/ 149144 w 187019"/>
                    <a:gd name="connsiteY147" fmla="*/ 12920 h 43493"/>
                    <a:gd name="connsiteX148" fmla="*/ 149098 w 187019"/>
                    <a:gd name="connsiteY148" fmla="*/ 12920 h 43493"/>
                    <a:gd name="connsiteX149" fmla="*/ 148892 w 187019"/>
                    <a:gd name="connsiteY149" fmla="*/ 12966 h 43493"/>
                    <a:gd name="connsiteX150" fmla="*/ 148481 w 187019"/>
                    <a:gd name="connsiteY150" fmla="*/ 13058 h 43493"/>
                    <a:gd name="connsiteX151" fmla="*/ 147680 w 187019"/>
                    <a:gd name="connsiteY151" fmla="*/ 13218 h 43493"/>
                    <a:gd name="connsiteX152" fmla="*/ 147612 w 187019"/>
                    <a:gd name="connsiteY152" fmla="*/ 13218 h 43493"/>
                    <a:gd name="connsiteX153" fmla="*/ 147589 w 187019"/>
                    <a:gd name="connsiteY153" fmla="*/ 13218 h 43493"/>
                    <a:gd name="connsiteX154" fmla="*/ 147589 w 187019"/>
                    <a:gd name="connsiteY154" fmla="*/ 13218 h 43493"/>
                    <a:gd name="connsiteX155" fmla="*/ 148069 w 187019"/>
                    <a:gd name="connsiteY155" fmla="*/ 13149 h 43493"/>
                    <a:gd name="connsiteX156" fmla="*/ 147955 w 187019"/>
                    <a:gd name="connsiteY156" fmla="*/ 13149 h 43493"/>
                    <a:gd name="connsiteX157" fmla="*/ 147749 w 187019"/>
                    <a:gd name="connsiteY157" fmla="*/ 13218 h 43493"/>
                    <a:gd name="connsiteX158" fmla="*/ 147337 w 187019"/>
                    <a:gd name="connsiteY158" fmla="*/ 13310 h 43493"/>
                    <a:gd name="connsiteX159" fmla="*/ 146537 w 187019"/>
                    <a:gd name="connsiteY159" fmla="*/ 13470 h 43493"/>
                    <a:gd name="connsiteX160" fmla="*/ 144913 w 187019"/>
                    <a:gd name="connsiteY160" fmla="*/ 13814 h 43493"/>
                    <a:gd name="connsiteX161" fmla="*/ 143541 w 187019"/>
                    <a:gd name="connsiteY161" fmla="*/ 14203 h 43493"/>
                    <a:gd name="connsiteX162" fmla="*/ 142215 w 187019"/>
                    <a:gd name="connsiteY162" fmla="*/ 14569 h 43493"/>
                    <a:gd name="connsiteX163" fmla="*/ 141369 w 187019"/>
                    <a:gd name="connsiteY163" fmla="*/ 14798 h 43493"/>
                    <a:gd name="connsiteX164" fmla="*/ 140591 w 187019"/>
                    <a:gd name="connsiteY164" fmla="*/ 15050 h 43493"/>
                    <a:gd name="connsiteX165" fmla="*/ 139013 w 187019"/>
                    <a:gd name="connsiteY165" fmla="*/ 15531 h 43493"/>
                    <a:gd name="connsiteX166" fmla="*/ 135858 w 187019"/>
                    <a:gd name="connsiteY166" fmla="*/ 16516 h 43493"/>
                    <a:gd name="connsiteX167" fmla="*/ 134280 w 187019"/>
                    <a:gd name="connsiteY167" fmla="*/ 16997 h 43493"/>
                    <a:gd name="connsiteX168" fmla="*/ 133891 w 187019"/>
                    <a:gd name="connsiteY168" fmla="*/ 17134 h 43493"/>
                    <a:gd name="connsiteX169" fmla="*/ 133388 w 187019"/>
                    <a:gd name="connsiteY169" fmla="*/ 17249 h 43493"/>
                    <a:gd name="connsiteX170" fmla="*/ 132587 w 187019"/>
                    <a:gd name="connsiteY170" fmla="*/ 17455 h 43493"/>
                    <a:gd name="connsiteX171" fmla="*/ 130987 w 187019"/>
                    <a:gd name="connsiteY171" fmla="*/ 17867 h 43493"/>
                    <a:gd name="connsiteX172" fmla="*/ 130186 w 187019"/>
                    <a:gd name="connsiteY172" fmla="*/ 18096 h 43493"/>
                    <a:gd name="connsiteX173" fmla="*/ 129089 w 187019"/>
                    <a:gd name="connsiteY173" fmla="*/ 18348 h 43493"/>
                    <a:gd name="connsiteX174" fmla="*/ 127465 w 187019"/>
                    <a:gd name="connsiteY174" fmla="*/ 18737 h 43493"/>
                    <a:gd name="connsiteX175" fmla="*/ 126642 w 187019"/>
                    <a:gd name="connsiteY175" fmla="*/ 18898 h 43493"/>
                    <a:gd name="connsiteX176" fmla="*/ 125613 w 187019"/>
                    <a:gd name="connsiteY176" fmla="*/ 19127 h 43493"/>
                    <a:gd name="connsiteX177" fmla="*/ 125407 w 187019"/>
                    <a:gd name="connsiteY177" fmla="*/ 19127 h 43493"/>
                    <a:gd name="connsiteX178" fmla="*/ 125179 w 187019"/>
                    <a:gd name="connsiteY178" fmla="*/ 19172 h 43493"/>
                    <a:gd name="connsiteX179" fmla="*/ 117975 w 187019"/>
                    <a:gd name="connsiteY179" fmla="*/ 19974 h 43493"/>
                    <a:gd name="connsiteX180" fmla="*/ 117609 w 187019"/>
                    <a:gd name="connsiteY180" fmla="*/ 20020 h 43493"/>
                    <a:gd name="connsiteX181" fmla="*/ 117518 w 187019"/>
                    <a:gd name="connsiteY181" fmla="*/ 20020 h 43493"/>
                    <a:gd name="connsiteX182" fmla="*/ 113607 w 187019"/>
                    <a:gd name="connsiteY182" fmla="*/ 20134 h 43493"/>
                    <a:gd name="connsiteX183" fmla="*/ 111664 w 187019"/>
                    <a:gd name="connsiteY183" fmla="*/ 20180 h 43493"/>
                    <a:gd name="connsiteX184" fmla="*/ 110429 w 187019"/>
                    <a:gd name="connsiteY184" fmla="*/ 20180 h 43493"/>
                    <a:gd name="connsiteX185" fmla="*/ 109445 w 187019"/>
                    <a:gd name="connsiteY185" fmla="*/ 20134 h 43493"/>
                    <a:gd name="connsiteX186" fmla="*/ 105283 w 187019"/>
                    <a:gd name="connsiteY186" fmla="*/ 19951 h 43493"/>
                    <a:gd name="connsiteX187" fmla="*/ 101419 w 187019"/>
                    <a:gd name="connsiteY187" fmla="*/ 19562 h 43493"/>
                    <a:gd name="connsiteX188" fmla="*/ 97554 w 187019"/>
                    <a:gd name="connsiteY188" fmla="*/ 19195 h 43493"/>
                    <a:gd name="connsiteX189" fmla="*/ 96365 w 187019"/>
                    <a:gd name="connsiteY189" fmla="*/ 19058 h 43493"/>
                    <a:gd name="connsiteX190" fmla="*/ 95405 w 187019"/>
                    <a:gd name="connsiteY190" fmla="*/ 18944 h 43493"/>
                    <a:gd name="connsiteX191" fmla="*/ 93484 w 187019"/>
                    <a:gd name="connsiteY191" fmla="*/ 18714 h 43493"/>
                    <a:gd name="connsiteX192" fmla="*/ 92523 w 187019"/>
                    <a:gd name="connsiteY192" fmla="*/ 18600 h 43493"/>
                    <a:gd name="connsiteX193" fmla="*/ 92295 w 187019"/>
                    <a:gd name="connsiteY193" fmla="*/ 18600 h 43493"/>
                    <a:gd name="connsiteX194" fmla="*/ 92180 w 187019"/>
                    <a:gd name="connsiteY194" fmla="*/ 18577 h 43493"/>
                    <a:gd name="connsiteX195" fmla="*/ 92112 w 187019"/>
                    <a:gd name="connsiteY195" fmla="*/ 18577 h 43493"/>
                    <a:gd name="connsiteX196" fmla="*/ 92363 w 187019"/>
                    <a:gd name="connsiteY196" fmla="*/ 18577 h 43493"/>
                    <a:gd name="connsiteX197" fmla="*/ 91837 w 187019"/>
                    <a:gd name="connsiteY197" fmla="*/ 18577 h 43493"/>
                    <a:gd name="connsiteX198" fmla="*/ 89894 w 187019"/>
                    <a:gd name="connsiteY198" fmla="*/ 18394 h 43493"/>
                    <a:gd name="connsiteX199" fmla="*/ 88933 w 187019"/>
                    <a:gd name="connsiteY199" fmla="*/ 18302 h 43493"/>
                    <a:gd name="connsiteX200" fmla="*/ 88453 w 187019"/>
                    <a:gd name="connsiteY200" fmla="*/ 18256 h 43493"/>
                    <a:gd name="connsiteX201" fmla="*/ 88224 w 187019"/>
                    <a:gd name="connsiteY201" fmla="*/ 18256 h 43493"/>
                    <a:gd name="connsiteX202" fmla="*/ 88110 w 187019"/>
                    <a:gd name="connsiteY202" fmla="*/ 18233 h 43493"/>
                    <a:gd name="connsiteX203" fmla="*/ 88430 w 187019"/>
                    <a:gd name="connsiteY203" fmla="*/ 18233 h 43493"/>
                    <a:gd name="connsiteX204" fmla="*/ 86395 w 187019"/>
                    <a:gd name="connsiteY204" fmla="*/ 18233 h 43493"/>
                    <a:gd name="connsiteX205" fmla="*/ 84451 w 187019"/>
                    <a:gd name="connsiteY205" fmla="*/ 18142 h 43493"/>
                    <a:gd name="connsiteX206" fmla="*/ 82896 w 187019"/>
                    <a:gd name="connsiteY206" fmla="*/ 18279 h 43493"/>
                    <a:gd name="connsiteX207" fmla="*/ 79786 w 187019"/>
                    <a:gd name="connsiteY207" fmla="*/ 18668 h 43493"/>
                    <a:gd name="connsiteX208" fmla="*/ 73520 w 187019"/>
                    <a:gd name="connsiteY208" fmla="*/ 20501 h 43493"/>
                    <a:gd name="connsiteX209" fmla="*/ 66454 w 187019"/>
                    <a:gd name="connsiteY209" fmla="*/ 23684 h 43493"/>
                    <a:gd name="connsiteX210" fmla="*/ 59960 w 187019"/>
                    <a:gd name="connsiteY210" fmla="*/ 27119 h 43493"/>
                    <a:gd name="connsiteX211" fmla="*/ 53191 w 187019"/>
                    <a:gd name="connsiteY211" fmla="*/ 30921 h 43493"/>
                    <a:gd name="connsiteX212" fmla="*/ 46353 w 187019"/>
                    <a:gd name="connsiteY212" fmla="*/ 34677 h 43493"/>
                    <a:gd name="connsiteX213" fmla="*/ 45507 w 187019"/>
                    <a:gd name="connsiteY213" fmla="*/ 35158 h 43493"/>
                    <a:gd name="connsiteX214" fmla="*/ 44547 w 187019"/>
                    <a:gd name="connsiteY214" fmla="*/ 35662 h 43493"/>
                    <a:gd name="connsiteX215" fmla="*/ 42809 w 187019"/>
                    <a:gd name="connsiteY215" fmla="*/ 36555 h 43493"/>
                    <a:gd name="connsiteX216" fmla="*/ 39173 w 187019"/>
                    <a:gd name="connsiteY216" fmla="*/ 38318 h 43493"/>
                    <a:gd name="connsiteX217" fmla="*/ 31444 w 187019"/>
                    <a:gd name="connsiteY217" fmla="*/ 41227 h 43493"/>
                    <a:gd name="connsiteX218" fmla="*/ 27625 w 187019"/>
                    <a:gd name="connsiteY218" fmla="*/ 42257 h 43493"/>
                    <a:gd name="connsiteX219" fmla="*/ 23509 w 187019"/>
                    <a:gd name="connsiteY219" fmla="*/ 43059 h 43493"/>
                    <a:gd name="connsiteX220" fmla="*/ 19392 w 187019"/>
                    <a:gd name="connsiteY220" fmla="*/ 43425 h 43493"/>
                    <a:gd name="connsiteX221" fmla="*/ 18340 w 187019"/>
                    <a:gd name="connsiteY221" fmla="*/ 43471 h 43493"/>
                    <a:gd name="connsiteX222" fmla="*/ 17769 w 187019"/>
                    <a:gd name="connsiteY222" fmla="*/ 43494 h 43493"/>
                    <a:gd name="connsiteX223" fmla="*/ 17288 w 187019"/>
                    <a:gd name="connsiteY223" fmla="*/ 43494 h 43493"/>
                    <a:gd name="connsiteX224" fmla="*/ 15345 w 187019"/>
                    <a:gd name="connsiteY224" fmla="*/ 43402 h 43493"/>
                    <a:gd name="connsiteX225" fmla="*/ 7181 w 187019"/>
                    <a:gd name="connsiteY225" fmla="*/ 41822 h 43493"/>
                    <a:gd name="connsiteX226" fmla="*/ 183 w 187019"/>
                    <a:gd name="connsiteY226" fmla="*/ 37654 h 43493"/>
                    <a:gd name="connsiteX227" fmla="*/ 160 w 187019"/>
                    <a:gd name="connsiteY227" fmla="*/ 36829 h 43493"/>
                    <a:gd name="connsiteX228" fmla="*/ 869 w 187019"/>
                    <a:gd name="connsiteY228" fmla="*/ 36715 h 43493"/>
                    <a:gd name="connsiteX229" fmla="*/ 892 w 187019"/>
                    <a:gd name="connsiteY229" fmla="*/ 36967 h 43493"/>
                    <a:gd name="connsiteX230" fmla="*/ 7844 w 187019"/>
                    <a:gd name="connsiteY230" fmla="*/ 39440 h 43493"/>
                    <a:gd name="connsiteX231" fmla="*/ 15116 w 187019"/>
                    <a:gd name="connsiteY231" fmla="*/ 39624 h 43493"/>
                    <a:gd name="connsiteX232" fmla="*/ 17037 w 187019"/>
                    <a:gd name="connsiteY232" fmla="*/ 39394 h 43493"/>
                    <a:gd name="connsiteX233" fmla="*/ 17517 w 187019"/>
                    <a:gd name="connsiteY233" fmla="*/ 39326 h 43493"/>
                    <a:gd name="connsiteX234" fmla="*/ 17929 w 187019"/>
                    <a:gd name="connsiteY234" fmla="*/ 39257 h 43493"/>
                    <a:gd name="connsiteX235" fmla="*/ 18821 w 187019"/>
                    <a:gd name="connsiteY235" fmla="*/ 39074 h 43493"/>
                    <a:gd name="connsiteX236" fmla="*/ 22365 w 187019"/>
                    <a:gd name="connsiteY236" fmla="*/ 38181 h 43493"/>
                    <a:gd name="connsiteX237" fmla="*/ 25772 w 187019"/>
                    <a:gd name="connsiteY237" fmla="*/ 37036 h 43493"/>
                    <a:gd name="connsiteX238" fmla="*/ 29317 w 187019"/>
                    <a:gd name="connsiteY238" fmla="*/ 35570 h 43493"/>
                    <a:gd name="connsiteX239" fmla="*/ 35788 w 187019"/>
                    <a:gd name="connsiteY239" fmla="*/ 32135 h 43493"/>
                    <a:gd name="connsiteX240" fmla="*/ 38990 w 187019"/>
                    <a:gd name="connsiteY240" fmla="*/ 30142 h 43493"/>
                    <a:gd name="connsiteX241" fmla="*/ 40636 w 187019"/>
                    <a:gd name="connsiteY241" fmla="*/ 29112 h 43493"/>
                    <a:gd name="connsiteX242" fmla="*/ 41048 w 187019"/>
                    <a:gd name="connsiteY242" fmla="*/ 28837 h 43493"/>
                    <a:gd name="connsiteX243" fmla="*/ 41254 w 187019"/>
                    <a:gd name="connsiteY243" fmla="*/ 28699 h 43493"/>
                    <a:gd name="connsiteX244" fmla="*/ 41345 w 187019"/>
                    <a:gd name="connsiteY244" fmla="*/ 28608 h 43493"/>
                    <a:gd name="connsiteX245" fmla="*/ 41345 w 187019"/>
                    <a:gd name="connsiteY245" fmla="*/ 28608 h 43493"/>
                    <a:gd name="connsiteX246" fmla="*/ 41277 w 187019"/>
                    <a:gd name="connsiteY246" fmla="*/ 28654 h 43493"/>
                    <a:gd name="connsiteX247" fmla="*/ 41322 w 187019"/>
                    <a:gd name="connsiteY247" fmla="*/ 28608 h 43493"/>
                    <a:gd name="connsiteX248" fmla="*/ 42123 w 187019"/>
                    <a:gd name="connsiteY248" fmla="*/ 28058 h 43493"/>
                    <a:gd name="connsiteX249" fmla="*/ 48526 w 187019"/>
                    <a:gd name="connsiteY249" fmla="*/ 23615 h 43493"/>
                    <a:gd name="connsiteX250" fmla="*/ 55043 w 187019"/>
                    <a:gd name="connsiteY250" fmla="*/ 19241 h 43493"/>
                    <a:gd name="connsiteX251" fmla="*/ 62018 w 187019"/>
                    <a:gd name="connsiteY251" fmla="*/ 14867 h 43493"/>
                    <a:gd name="connsiteX252" fmla="*/ 68901 w 187019"/>
                    <a:gd name="connsiteY252" fmla="*/ 11203 h 43493"/>
                    <a:gd name="connsiteX253" fmla="*/ 77385 w 187019"/>
                    <a:gd name="connsiteY253" fmla="*/ 8157 h 43493"/>
                    <a:gd name="connsiteX254" fmla="*/ 81959 w 187019"/>
                    <a:gd name="connsiteY254" fmla="*/ 7355 h 43493"/>
                    <a:gd name="connsiteX255" fmla="*/ 84268 w 187019"/>
                    <a:gd name="connsiteY255" fmla="*/ 7103 h 43493"/>
                    <a:gd name="connsiteX256" fmla="*/ 86212 w 187019"/>
                    <a:gd name="connsiteY256" fmla="*/ 7035 h 43493"/>
                    <a:gd name="connsiteX257" fmla="*/ 88156 w 187019"/>
                    <a:gd name="connsiteY257" fmla="*/ 6966 h 43493"/>
                    <a:gd name="connsiteX258" fmla="*/ 89482 w 187019"/>
                    <a:gd name="connsiteY258" fmla="*/ 6966 h 43493"/>
                    <a:gd name="connsiteX259" fmla="*/ 90465 w 187019"/>
                    <a:gd name="connsiteY259" fmla="*/ 7058 h 43493"/>
                    <a:gd name="connsiteX260" fmla="*/ 92386 w 187019"/>
                    <a:gd name="connsiteY260" fmla="*/ 7172 h 43493"/>
                    <a:gd name="connsiteX261" fmla="*/ 92889 w 187019"/>
                    <a:gd name="connsiteY261" fmla="*/ 7172 h 43493"/>
                    <a:gd name="connsiteX262" fmla="*/ 93644 w 187019"/>
                    <a:gd name="connsiteY262" fmla="*/ 7263 h 43493"/>
                    <a:gd name="connsiteX263" fmla="*/ 94604 w 187019"/>
                    <a:gd name="connsiteY263" fmla="*/ 7355 h 43493"/>
                    <a:gd name="connsiteX264" fmla="*/ 96548 w 187019"/>
                    <a:gd name="connsiteY264" fmla="*/ 7538 h 43493"/>
                    <a:gd name="connsiteX265" fmla="*/ 97508 w 187019"/>
                    <a:gd name="connsiteY265" fmla="*/ 7630 h 43493"/>
                    <a:gd name="connsiteX266" fmla="*/ 98263 w 187019"/>
                    <a:gd name="connsiteY266" fmla="*/ 7630 h 43493"/>
                    <a:gd name="connsiteX267" fmla="*/ 102128 w 187019"/>
                    <a:gd name="connsiteY267" fmla="*/ 7950 h 43493"/>
                    <a:gd name="connsiteX268" fmla="*/ 106015 w 187019"/>
                    <a:gd name="connsiteY268" fmla="*/ 8271 h 43493"/>
                    <a:gd name="connsiteX269" fmla="*/ 106244 w 187019"/>
                    <a:gd name="connsiteY269" fmla="*/ 8271 h 43493"/>
                    <a:gd name="connsiteX270" fmla="*/ 106381 w 187019"/>
                    <a:gd name="connsiteY270" fmla="*/ 8294 h 43493"/>
                    <a:gd name="connsiteX271" fmla="*/ 106404 w 187019"/>
                    <a:gd name="connsiteY271" fmla="*/ 8294 h 43493"/>
                    <a:gd name="connsiteX272" fmla="*/ 106175 w 187019"/>
                    <a:gd name="connsiteY272" fmla="*/ 8294 h 43493"/>
                    <a:gd name="connsiteX273" fmla="*/ 106724 w 187019"/>
                    <a:gd name="connsiteY273" fmla="*/ 8294 h 43493"/>
                    <a:gd name="connsiteX274" fmla="*/ 107707 w 187019"/>
                    <a:gd name="connsiteY274" fmla="*/ 8363 h 43493"/>
                    <a:gd name="connsiteX275" fmla="*/ 109651 w 187019"/>
                    <a:gd name="connsiteY275" fmla="*/ 8432 h 43493"/>
                    <a:gd name="connsiteX276" fmla="*/ 110612 w 187019"/>
                    <a:gd name="connsiteY276" fmla="*/ 8500 h 43493"/>
                    <a:gd name="connsiteX277" fmla="*/ 110703 w 187019"/>
                    <a:gd name="connsiteY277" fmla="*/ 8500 h 43493"/>
                    <a:gd name="connsiteX278" fmla="*/ 110474 w 187019"/>
                    <a:gd name="connsiteY278" fmla="*/ 8500 h 43493"/>
                    <a:gd name="connsiteX279" fmla="*/ 110841 w 187019"/>
                    <a:gd name="connsiteY279" fmla="*/ 8500 h 43493"/>
                    <a:gd name="connsiteX280" fmla="*/ 111321 w 187019"/>
                    <a:gd name="connsiteY280" fmla="*/ 8477 h 43493"/>
                    <a:gd name="connsiteX281" fmla="*/ 113264 w 187019"/>
                    <a:gd name="connsiteY281" fmla="*/ 8409 h 43493"/>
                    <a:gd name="connsiteX282" fmla="*/ 117152 w 187019"/>
                    <a:gd name="connsiteY282" fmla="*/ 8340 h 43493"/>
                    <a:gd name="connsiteX283" fmla="*/ 116695 w 187019"/>
                    <a:gd name="connsiteY283" fmla="*/ 8340 h 43493"/>
                    <a:gd name="connsiteX284" fmla="*/ 123989 w 187019"/>
                    <a:gd name="connsiteY284" fmla="*/ 7653 h 43493"/>
                    <a:gd name="connsiteX285" fmla="*/ 123555 w 187019"/>
                    <a:gd name="connsiteY285" fmla="*/ 7722 h 43493"/>
                    <a:gd name="connsiteX286" fmla="*/ 123761 w 187019"/>
                    <a:gd name="connsiteY286" fmla="*/ 7676 h 43493"/>
                    <a:gd name="connsiteX287" fmla="*/ 123806 w 187019"/>
                    <a:gd name="connsiteY287" fmla="*/ 7676 h 43493"/>
                    <a:gd name="connsiteX288" fmla="*/ 123601 w 187019"/>
                    <a:gd name="connsiteY288" fmla="*/ 7722 h 43493"/>
                    <a:gd name="connsiteX289" fmla="*/ 123623 w 187019"/>
                    <a:gd name="connsiteY289" fmla="*/ 7722 h 43493"/>
                    <a:gd name="connsiteX290" fmla="*/ 123646 w 187019"/>
                    <a:gd name="connsiteY290" fmla="*/ 7699 h 43493"/>
                    <a:gd name="connsiteX291" fmla="*/ 123738 w 187019"/>
                    <a:gd name="connsiteY291" fmla="*/ 7699 h 43493"/>
                    <a:gd name="connsiteX292" fmla="*/ 124150 w 187019"/>
                    <a:gd name="connsiteY292" fmla="*/ 7607 h 43493"/>
                    <a:gd name="connsiteX293" fmla="*/ 124950 w 187019"/>
                    <a:gd name="connsiteY293" fmla="*/ 7447 h 43493"/>
                    <a:gd name="connsiteX294" fmla="*/ 126573 w 187019"/>
                    <a:gd name="connsiteY294" fmla="*/ 7149 h 43493"/>
                    <a:gd name="connsiteX295" fmla="*/ 126779 w 187019"/>
                    <a:gd name="connsiteY295" fmla="*/ 7103 h 43493"/>
                    <a:gd name="connsiteX296" fmla="*/ 126871 w 187019"/>
                    <a:gd name="connsiteY296" fmla="*/ 7103 h 43493"/>
                    <a:gd name="connsiteX297" fmla="*/ 126894 w 187019"/>
                    <a:gd name="connsiteY297" fmla="*/ 7080 h 43493"/>
                    <a:gd name="connsiteX298" fmla="*/ 126894 w 187019"/>
                    <a:gd name="connsiteY298" fmla="*/ 7080 h 43493"/>
                    <a:gd name="connsiteX299" fmla="*/ 126619 w 187019"/>
                    <a:gd name="connsiteY299" fmla="*/ 7149 h 43493"/>
                    <a:gd name="connsiteX300" fmla="*/ 126688 w 187019"/>
                    <a:gd name="connsiteY300" fmla="*/ 7149 h 43493"/>
                    <a:gd name="connsiteX301" fmla="*/ 127099 w 187019"/>
                    <a:gd name="connsiteY301" fmla="*/ 7035 h 43493"/>
                    <a:gd name="connsiteX302" fmla="*/ 127923 w 187019"/>
                    <a:gd name="connsiteY302" fmla="*/ 6851 h 43493"/>
                    <a:gd name="connsiteX303" fmla="*/ 129523 w 187019"/>
                    <a:gd name="connsiteY303" fmla="*/ 6485 h 43493"/>
                    <a:gd name="connsiteX304" fmla="*/ 130324 w 187019"/>
                    <a:gd name="connsiteY304" fmla="*/ 6302 h 43493"/>
                    <a:gd name="connsiteX305" fmla="*/ 130621 w 187019"/>
                    <a:gd name="connsiteY305" fmla="*/ 6256 h 43493"/>
                    <a:gd name="connsiteX306" fmla="*/ 131033 w 187019"/>
                    <a:gd name="connsiteY306" fmla="*/ 6141 h 43493"/>
                    <a:gd name="connsiteX307" fmla="*/ 132633 w 187019"/>
                    <a:gd name="connsiteY307" fmla="*/ 5706 h 43493"/>
                    <a:gd name="connsiteX308" fmla="*/ 135835 w 187019"/>
                    <a:gd name="connsiteY308" fmla="*/ 4859 h 43493"/>
                    <a:gd name="connsiteX309" fmla="*/ 137436 w 187019"/>
                    <a:gd name="connsiteY309" fmla="*/ 4424 h 43493"/>
                    <a:gd name="connsiteX310" fmla="*/ 138236 w 187019"/>
                    <a:gd name="connsiteY310" fmla="*/ 4218 h 43493"/>
                    <a:gd name="connsiteX311" fmla="*/ 138304 w 187019"/>
                    <a:gd name="connsiteY311" fmla="*/ 4218 h 43493"/>
                    <a:gd name="connsiteX312" fmla="*/ 138327 w 187019"/>
                    <a:gd name="connsiteY312" fmla="*/ 4195 h 43493"/>
                    <a:gd name="connsiteX313" fmla="*/ 138327 w 187019"/>
                    <a:gd name="connsiteY313" fmla="*/ 4195 h 43493"/>
                    <a:gd name="connsiteX314" fmla="*/ 138167 w 187019"/>
                    <a:gd name="connsiteY314" fmla="*/ 4241 h 43493"/>
                    <a:gd name="connsiteX315" fmla="*/ 138282 w 187019"/>
                    <a:gd name="connsiteY315" fmla="*/ 4241 h 43493"/>
                    <a:gd name="connsiteX316" fmla="*/ 138510 w 187019"/>
                    <a:gd name="connsiteY316" fmla="*/ 4172 h 43493"/>
                    <a:gd name="connsiteX317" fmla="*/ 138990 w 187019"/>
                    <a:gd name="connsiteY317" fmla="*/ 4057 h 43493"/>
                    <a:gd name="connsiteX318" fmla="*/ 140889 w 187019"/>
                    <a:gd name="connsiteY318" fmla="*/ 3622 h 43493"/>
                    <a:gd name="connsiteX319" fmla="*/ 142741 w 187019"/>
                    <a:gd name="connsiteY319" fmla="*/ 3233 h 43493"/>
                    <a:gd name="connsiteX320" fmla="*/ 146514 w 187019"/>
                    <a:gd name="connsiteY320" fmla="*/ 2615 h 43493"/>
                    <a:gd name="connsiteX321" fmla="*/ 147337 w 187019"/>
                    <a:gd name="connsiteY321" fmla="*/ 2500 h 43493"/>
                    <a:gd name="connsiteX322" fmla="*/ 147749 w 187019"/>
                    <a:gd name="connsiteY322" fmla="*/ 2431 h 43493"/>
                    <a:gd name="connsiteX323" fmla="*/ 147955 w 187019"/>
                    <a:gd name="connsiteY323" fmla="*/ 2385 h 43493"/>
                    <a:gd name="connsiteX324" fmla="*/ 148321 w 187019"/>
                    <a:gd name="connsiteY324" fmla="*/ 2385 h 43493"/>
                    <a:gd name="connsiteX325" fmla="*/ 148412 w 187019"/>
                    <a:gd name="connsiteY325" fmla="*/ 2363 h 43493"/>
                    <a:gd name="connsiteX326" fmla="*/ 150059 w 187019"/>
                    <a:gd name="connsiteY326" fmla="*/ 2363 h 43493"/>
                    <a:gd name="connsiteX327" fmla="*/ 150196 w 187019"/>
                    <a:gd name="connsiteY327" fmla="*/ 2340 h 43493"/>
                    <a:gd name="connsiteX328" fmla="*/ 151019 w 187019"/>
                    <a:gd name="connsiteY328" fmla="*/ 2363 h 43493"/>
                    <a:gd name="connsiteX329" fmla="*/ 152803 w 187019"/>
                    <a:gd name="connsiteY329" fmla="*/ 2592 h 43493"/>
                    <a:gd name="connsiteX330" fmla="*/ 153672 w 187019"/>
                    <a:gd name="connsiteY330" fmla="*/ 2706 h 43493"/>
                    <a:gd name="connsiteX331" fmla="*/ 153900 w 187019"/>
                    <a:gd name="connsiteY331" fmla="*/ 2752 h 43493"/>
                    <a:gd name="connsiteX332" fmla="*/ 154312 w 187019"/>
                    <a:gd name="connsiteY332" fmla="*/ 2821 h 43493"/>
                    <a:gd name="connsiteX333" fmla="*/ 154792 w 187019"/>
                    <a:gd name="connsiteY333" fmla="*/ 2935 h 43493"/>
                    <a:gd name="connsiteX334" fmla="*/ 158497 w 187019"/>
                    <a:gd name="connsiteY334" fmla="*/ 3897 h 43493"/>
                    <a:gd name="connsiteX335" fmla="*/ 160349 w 187019"/>
                    <a:gd name="connsiteY335" fmla="*/ 4355 h 43493"/>
                    <a:gd name="connsiteX336" fmla="*/ 162087 w 187019"/>
                    <a:gd name="connsiteY336" fmla="*/ 4859 h 43493"/>
                    <a:gd name="connsiteX337" fmla="*/ 165540 w 187019"/>
                    <a:gd name="connsiteY337" fmla="*/ 5844 h 43493"/>
                    <a:gd name="connsiteX338" fmla="*/ 166386 w 187019"/>
                    <a:gd name="connsiteY338" fmla="*/ 6096 h 43493"/>
                    <a:gd name="connsiteX339" fmla="*/ 167141 w 187019"/>
                    <a:gd name="connsiteY339" fmla="*/ 6279 h 43493"/>
                    <a:gd name="connsiteX340" fmla="*/ 168650 w 187019"/>
                    <a:gd name="connsiteY340" fmla="*/ 6645 h 43493"/>
                    <a:gd name="connsiteX341" fmla="*/ 170136 w 187019"/>
                    <a:gd name="connsiteY341" fmla="*/ 6874 h 43493"/>
                    <a:gd name="connsiteX342" fmla="*/ 170845 w 187019"/>
                    <a:gd name="connsiteY342" fmla="*/ 6989 h 43493"/>
                    <a:gd name="connsiteX343" fmla="*/ 171440 w 187019"/>
                    <a:gd name="connsiteY343" fmla="*/ 7035 h 43493"/>
                    <a:gd name="connsiteX344" fmla="*/ 172011 w 187019"/>
                    <a:gd name="connsiteY344" fmla="*/ 7080 h 43493"/>
                    <a:gd name="connsiteX345" fmla="*/ 172309 w 187019"/>
                    <a:gd name="connsiteY345" fmla="*/ 7126 h 43493"/>
                    <a:gd name="connsiteX346" fmla="*/ 172744 w 187019"/>
                    <a:gd name="connsiteY346" fmla="*/ 7126 h 43493"/>
                    <a:gd name="connsiteX347" fmla="*/ 173635 w 187019"/>
                    <a:gd name="connsiteY347" fmla="*/ 7058 h 43493"/>
                    <a:gd name="connsiteX348" fmla="*/ 174093 w 187019"/>
                    <a:gd name="connsiteY348" fmla="*/ 7058 h 43493"/>
                    <a:gd name="connsiteX349" fmla="*/ 174321 w 187019"/>
                    <a:gd name="connsiteY349" fmla="*/ 7012 h 43493"/>
                    <a:gd name="connsiteX350" fmla="*/ 174504 w 187019"/>
                    <a:gd name="connsiteY350" fmla="*/ 7012 h 43493"/>
                    <a:gd name="connsiteX351" fmla="*/ 173910 w 187019"/>
                    <a:gd name="connsiteY351" fmla="*/ 7103 h 43493"/>
                    <a:gd name="connsiteX352" fmla="*/ 173910 w 187019"/>
                    <a:gd name="connsiteY352" fmla="*/ 7103 h 43493"/>
                    <a:gd name="connsiteX353" fmla="*/ 173932 w 187019"/>
                    <a:gd name="connsiteY353" fmla="*/ 7103 h 43493"/>
                    <a:gd name="connsiteX354" fmla="*/ 174618 w 187019"/>
                    <a:gd name="connsiteY354" fmla="*/ 7012 h 43493"/>
                    <a:gd name="connsiteX355" fmla="*/ 175488 w 187019"/>
                    <a:gd name="connsiteY355" fmla="*/ 6828 h 43493"/>
                    <a:gd name="connsiteX356" fmla="*/ 176814 w 187019"/>
                    <a:gd name="connsiteY356" fmla="*/ 6393 h 43493"/>
                    <a:gd name="connsiteX357" fmla="*/ 176242 w 187019"/>
                    <a:gd name="connsiteY357" fmla="*/ 6645 h 43493"/>
                    <a:gd name="connsiteX358" fmla="*/ 178049 w 187019"/>
                    <a:gd name="connsiteY358" fmla="*/ 5706 h 43493"/>
                    <a:gd name="connsiteX359" fmla="*/ 177728 w 187019"/>
                    <a:gd name="connsiteY359" fmla="*/ 5912 h 43493"/>
                    <a:gd name="connsiteX360" fmla="*/ 179444 w 187019"/>
                    <a:gd name="connsiteY360" fmla="*/ 4561 h 43493"/>
                    <a:gd name="connsiteX361" fmla="*/ 184726 w 187019"/>
                    <a:gd name="connsiteY361" fmla="*/ 12050 h 43493"/>
                    <a:gd name="connsiteX362" fmla="*/ 182851 w 187019"/>
                    <a:gd name="connsiteY362" fmla="*/ 13127 h 43493"/>
                    <a:gd name="connsiteX363" fmla="*/ 182622 w 187019"/>
                    <a:gd name="connsiteY363" fmla="*/ 13287 h 43493"/>
                    <a:gd name="connsiteX364" fmla="*/ 182531 w 187019"/>
                    <a:gd name="connsiteY364" fmla="*/ 13332 h 43493"/>
                    <a:gd name="connsiteX365" fmla="*/ 179604 w 187019"/>
                    <a:gd name="connsiteY365" fmla="*/ 14432 h 43493"/>
                    <a:gd name="connsiteX366" fmla="*/ 179055 w 187019"/>
                    <a:gd name="connsiteY366" fmla="*/ 14592 h 43493"/>
                    <a:gd name="connsiteX367" fmla="*/ 176722 w 187019"/>
                    <a:gd name="connsiteY367" fmla="*/ 14981 h 43493"/>
                    <a:gd name="connsiteX368" fmla="*/ 175831 w 187019"/>
                    <a:gd name="connsiteY368" fmla="*/ 15050 h 43493"/>
                    <a:gd name="connsiteX369" fmla="*/ 175373 w 187019"/>
                    <a:gd name="connsiteY369" fmla="*/ 15050 h 43493"/>
                    <a:gd name="connsiteX370" fmla="*/ 175145 w 187019"/>
                    <a:gd name="connsiteY370" fmla="*/ 15073 h 43493"/>
                    <a:gd name="connsiteX371" fmla="*/ 174870 w 187019"/>
                    <a:gd name="connsiteY371" fmla="*/ 15073 h 43493"/>
                    <a:gd name="connsiteX372" fmla="*/ 174824 w 187019"/>
                    <a:gd name="connsiteY372" fmla="*/ 15096 h 43493"/>
                    <a:gd name="connsiteX373" fmla="*/ 174756 w 187019"/>
                    <a:gd name="connsiteY373" fmla="*/ 15096 h 43493"/>
                    <a:gd name="connsiteX374" fmla="*/ 174618 w 187019"/>
                    <a:gd name="connsiteY374" fmla="*/ 15073 h 43493"/>
                    <a:gd name="connsiteX375" fmla="*/ 172309 w 187019"/>
                    <a:gd name="connsiteY375" fmla="*/ 14958 h 43493"/>
                    <a:gd name="connsiteX376" fmla="*/ 170159 w 187019"/>
                    <a:gd name="connsiteY376" fmla="*/ 14592 h 43493"/>
                    <a:gd name="connsiteX377" fmla="*/ 168078 w 187019"/>
                    <a:gd name="connsiteY377" fmla="*/ 14066 h 43493"/>
                    <a:gd name="connsiteX378" fmla="*/ 167049 w 187019"/>
                    <a:gd name="connsiteY378" fmla="*/ 13791 h 43493"/>
                    <a:gd name="connsiteX379" fmla="*/ 166180 w 187019"/>
                    <a:gd name="connsiteY379" fmla="*/ 13493 h 43493"/>
                    <a:gd name="connsiteX380" fmla="*/ 164397 w 187019"/>
                    <a:gd name="connsiteY380" fmla="*/ 12875 h 43493"/>
                    <a:gd name="connsiteX381" fmla="*/ 162750 w 187019"/>
                    <a:gd name="connsiteY381" fmla="*/ 12210 h 43493"/>
                    <a:gd name="connsiteX382" fmla="*/ 159457 w 187019"/>
                    <a:gd name="connsiteY382" fmla="*/ 10905 h 43493"/>
                    <a:gd name="connsiteX383" fmla="*/ 156050 w 187019"/>
                    <a:gd name="connsiteY383" fmla="*/ 9737 h 43493"/>
                    <a:gd name="connsiteX384" fmla="*/ 154335 w 187019"/>
                    <a:gd name="connsiteY384" fmla="*/ 9164 h 43493"/>
                    <a:gd name="connsiteX385" fmla="*/ 153489 w 187019"/>
                    <a:gd name="connsiteY385" fmla="*/ 8844 h 43493"/>
                    <a:gd name="connsiteX386" fmla="*/ 153054 w 187019"/>
                    <a:gd name="connsiteY386" fmla="*/ 8706 h 43493"/>
                    <a:gd name="connsiteX387" fmla="*/ 152848 w 187019"/>
                    <a:gd name="connsiteY387" fmla="*/ 8638 h 43493"/>
                    <a:gd name="connsiteX388" fmla="*/ 152848 w 187019"/>
                    <a:gd name="connsiteY388" fmla="*/ 8638 h 43493"/>
                    <a:gd name="connsiteX389" fmla="*/ 152848 w 187019"/>
                    <a:gd name="connsiteY389" fmla="*/ 8638 h 43493"/>
                    <a:gd name="connsiteX390" fmla="*/ 152963 w 187019"/>
                    <a:gd name="connsiteY390" fmla="*/ 8684 h 43493"/>
                    <a:gd name="connsiteX391" fmla="*/ 152894 w 187019"/>
                    <a:gd name="connsiteY391" fmla="*/ 8684 h 43493"/>
                    <a:gd name="connsiteX392" fmla="*/ 152803 w 187019"/>
                    <a:gd name="connsiteY392" fmla="*/ 8661 h 43493"/>
                    <a:gd name="connsiteX393" fmla="*/ 149807 w 187019"/>
                    <a:gd name="connsiteY393" fmla="*/ 8088 h 43493"/>
                    <a:gd name="connsiteX394" fmla="*/ 150150 w 187019"/>
                    <a:gd name="connsiteY394" fmla="*/ 8088 h 43493"/>
                    <a:gd name="connsiteX395" fmla="*/ 148458 w 187019"/>
                    <a:gd name="connsiteY395" fmla="*/ 8019 h 43493"/>
                    <a:gd name="connsiteX396" fmla="*/ 148183 w 187019"/>
                    <a:gd name="connsiteY396" fmla="*/ 8019 h 43493"/>
                    <a:gd name="connsiteX397" fmla="*/ 147337 w 187019"/>
                    <a:gd name="connsiteY397" fmla="*/ 8111 h 43493"/>
                    <a:gd name="connsiteX398" fmla="*/ 144227 w 187019"/>
                    <a:gd name="connsiteY398" fmla="*/ 8409 h 43493"/>
                    <a:gd name="connsiteX399" fmla="*/ 140957 w 187019"/>
                    <a:gd name="connsiteY399" fmla="*/ 8913 h 43493"/>
                    <a:gd name="connsiteX400" fmla="*/ 139380 w 187019"/>
                    <a:gd name="connsiteY400" fmla="*/ 9210 h 43493"/>
                    <a:gd name="connsiteX401" fmla="*/ 137710 w 187019"/>
                    <a:gd name="connsiteY401" fmla="*/ 9554 h 43493"/>
                    <a:gd name="connsiteX402" fmla="*/ 131078 w 187019"/>
                    <a:gd name="connsiteY402" fmla="*/ 10905 h 43493"/>
                    <a:gd name="connsiteX403" fmla="*/ 127580 w 187019"/>
                    <a:gd name="connsiteY403" fmla="*/ 11523 h 43493"/>
                    <a:gd name="connsiteX404" fmla="*/ 124378 w 187019"/>
                    <a:gd name="connsiteY404" fmla="*/ 12027 h 43493"/>
                    <a:gd name="connsiteX405" fmla="*/ 124332 w 187019"/>
                    <a:gd name="connsiteY405" fmla="*/ 12027 h 43493"/>
                    <a:gd name="connsiteX406" fmla="*/ 124081 w 187019"/>
                    <a:gd name="connsiteY406" fmla="*/ 12050 h 43493"/>
                    <a:gd name="connsiteX407" fmla="*/ 115528 w 187019"/>
                    <a:gd name="connsiteY407" fmla="*/ 12325 h 43493"/>
                    <a:gd name="connsiteX408" fmla="*/ 107250 w 187019"/>
                    <a:gd name="connsiteY408" fmla="*/ 11958 h 43493"/>
                    <a:gd name="connsiteX409" fmla="*/ 106084 w 187019"/>
                    <a:gd name="connsiteY409" fmla="*/ 11890 h 43493"/>
                    <a:gd name="connsiteX410" fmla="*/ 105055 w 187019"/>
                    <a:gd name="connsiteY410" fmla="*/ 11775 h 43493"/>
                    <a:gd name="connsiteX411" fmla="*/ 102997 w 187019"/>
                    <a:gd name="connsiteY411" fmla="*/ 11546 h 43493"/>
                    <a:gd name="connsiteX412" fmla="*/ 98880 w 187019"/>
                    <a:gd name="connsiteY412" fmla="*/ 11065 h 43493"/>
                    <a:gd name="connsiteX413" fmla="*/ 97851 w 187019"/>
                    <a:gd name="connsiteY413" fmla="*/ 10951 h 43493"/>
                    <a:gd name="connsiteX414" fmla="*/ 96708 w 187019"/>
                    <a:gd name="connsiteY414" fmla="*/ 10813 h 43493"/>
                    <a:gd name="connsiteX415" fmla="*/ 94673 w 187019"/>
                    <a:gd name="connsiteY415" fmla="*/ 10515 h 43493"/>
                    <a:gd name="connsiteX416" fmla="*/ 92775 w 187019"/>
                    <a:gd name="connsiteY416" fmla="*/ 10264 h 43493"/>
                    <a:gd name="connsiteX417" fmla="*/ 90717 w 187019"/>
                    <a:gd name="connsiteY417" fmla="*/ 10080 h 43493"/>
                    <a:gd name="connsiteX418" fmla="*/ 88659 w 187019"/>
                    <a:gd name="connsiteY418" fmla="*/ 9897 h 43493"/>
                    <a:gd name="connsiteX419" fmla="*/ 86829 w 187019"/>
                    <a:gd name="connsiteY419" fmla="*/ 9851 h 43493"/>
                    <a:gd name="connsiteX420" fmla="*/ 84954 w 187019"/>
                    <a:gd name="connsiteY420" fmla="*/ 9851 h 43493"/>
                    <a:gd name="connsiteX421" fmla="*/ 84017 w 187019"/>
                    <a:gd name="connsiteY421" fmla="*/ 9828 h 43493"/>
                    <a:gd name="connsiteX422" fmla="*/ 82988 w 187019"/>
                    <a:gd name="connsiteY422" fmla="*/ 9920 h 43493"/>
                    <a:gd name="connsiteX423" fmla="*/ 80929 w 187019"/>
                    <a:gd name="connsiteY423" fmla="*/ 10103 h 43493"/>
                    <a:gd name="connsiteX424" fmla="*/ 79900 w 187019"/>
                    <a:gd name="connsiteY424" fmla="*/ 10241 h 43493"/>
                    <a:gd name="connsiteX425" fmla="*/ 79397 w 187019"/>
                    <a:gd name="connsiteY425" fmla="*/ 10241 h 43493"/>
                    <a:gd name="connsiteX426" fmla="*/ 79260 w 187019"/>
                    <a:gd name="connsiteY426" fmla="*/ 10287 h 43493"/>
                    <a:gd name="connsiteX427" fmla="*/ 79260 w 187019"/>
                    <a:gd name="connsiteY427" fmla="*/ 10287 h 43493"/>
                    <a:gd name="connsiteX428" fmla="*/ 79031 w 187019"/>
                    <a:gd name="connsiteY428" fmla="*/ 10332 h 43493"/>
                    <a:gd name="connsiteX429" fmla="*/ 75395 w 187019"/>
                    <a:gd name="connsiteY429" fmla="*/ 11134 h 43493"/>
                    <a:gd name="connsiteX430" fmla="*/ 71508 w 187019"/>
                    <a:gd name="connsiteY430" fmla="*/ 12439 h 43493"/>
                    <a:gd name="connsiteX431" fmla="*/ 71005 w 187019"/>
                    <a:gd name="connsiteY431" fmla="*/ 12600 h 43493"/>
                    <a:gd name="connsiteX432" fmla="*/ 70753 w 187019"/>
                    <a:gd name="connsiteY432" fmla="*/ 12691 h 43493"/>
                    <a:gd name="connsiteX433" fmla="*/ 70708 w 187019"/>
                    <a:gd name="connsiteY433" fmla="*/ 12691 h 43493"/>
                    <a:gd name="connsiteX434" fmla="*/ 70662 w 187019"/>
                    <a:gd name="connsiteY434" fmla="*/ 12737 h 43493"/>
                    <a:gd name="connsiteX435" fmla="*/ 70753 w 187019"/>
                    <a:gd name="connsiteY435" fmla="*/ 12691 h 43493"/>
                    <a:gd name="connsiteX436" fmla="*/ 70639 w 187019"/>
                    <a:gd name="connsiteY436" fmla="*/ 12737 h 43493"/>
                    <a:gd name="connsiteX437" fmla="*/ 69747 w 187019"/>
                    <a:gd name="connsiteY437" fmla="*/ 13149 h 43493"/>
                    <a:gd name="connsiteX438" fmla="*/ 67918 w 187019"/>
                    <a:gd name="connsiteY438" fmla="*/ 13951 h 43493"/>
                    <a:gd name="connsiteX439" fmla="*/ 64327 w 187019"/>
                    <a:gd name="connsiteY439" fmla="*/ 15737 h 43493"/>
                    <a:gd name="connsiteX440" fmla="*/ 60783 w 187019"/>
                    <a:gd name="connsiteY440" fmla="*/ 17707 h 43493"/>
                    <a:gd name="connsiteX441" fmla="*/ 53808 w 187019"/>
                    <a:gd name="connsiteY441" fmla="*/ 21989 h 43493"/>
                    <a:gd name="connsiteX442" fmla="*/ 46879 w 187019"/>
                    <a:gd name="connsiteY442" fmla="*/ 26501 h 43493"/>
                    <a:gd name="connsiteX443" fmla="*/ 39905 w 187019"/>
                    <a:gd name="connsiteY443" fmla="*/ 30990 h 43493"/>
                    <a:gd name="connsiteX444" fmla="*/ 32587 w 187019"/>
                    <a:gd name="connsiteY444" fmla="*/ 35227 h 43493"/>
                    <a:gd name="connsiteX445" fmla="*/ 24858 w 187019"/>
                    <a:gd name="connsiteY445" fmla="*/ 38455 h 43493"/>
                    <a:gd name="connsiteX446" fmla="*/ 20764 w 187019"/>
                    <a:gd name="connsiteY446" fmla="*/ 39692 h 43493"/>
                    <a:gd name="connsiteX447" fmla="*/ 18706 w 187019"/>
                    <a:gd name="connsiteY447" fmla="*/ 40105 h 43493"/>
                    <a:gd name="connsiteX448" fmla="*/ 17700 w 187019"/>
                    <a:gd name="connsiteY448" fmla="*/ 40333 h 43493"/>
                    <a:gd name="connsiteX449" fmla="*/ 16602 w 187019"/>
                    <a:gd name="connsiteY449" fmla="*/ 40448 h 43493"/>
                    <a:gd name="connsiteX450" fmla="*/ 12326 w 187019"/>
                    <a:gd name="connsiteY450" fmla="*/ 40815 h 43493"/>
                    <a:gd name="connsiteX451" fmla="*/ 8210 w 187019"/>
                    <a:gd name="connsiteY451" fmla="*/ 40585 h 43493"/>
                    <a:gd name="connsiteX452" fmla="*/ 92 w 187019"/>
                    <a:gd name="connsiteY452" fmla="*/ 37883 h 43493"/>
                    <a:gd name="connsiteX453" fmla="*/ 778 w 187019"/>
                    <a:gd name="connsiteY453" fmla="*/ 36990 h 4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187019" h="43493">
                      <a:moveTo>
                        <a:pt x="801" y="36898"/>
                      </a:moveTo>
                      <a:cubicBezTo>
                        <a:pt x="3042" y="38204"/>
                        <a:pt x="5946" y="38639"/>
                        <a:pt x="8393" y="38959"/>
                      </a:cubicBezTo>
                      <a:lnTo>
                        <a:pt x="12532" y="38959"/>
                      </a:lnTo>
                      <a:cubicBezTo>
                        <a:pt x="12532" y="38959"/>
                        <a:pt x="16465" y="38387"/>
                        <a:pt x="16465" y="38387"/>
                      </a:cubicBezTo>
                      <a:cubicBezTo>
                        <a:pt x="16785" y="38364"/>
                        <a:pt x="17151" y="38318"/>
                        <a:pt x="17403" y="38272"/>
                      </a:cubicBezTo>
                      <a:lnTo>
                        <a:pt x="18409" y="38020"/>
                      </a:lnTo>
                      <a:cubicBezTo>
                        <a:pt x="19072" y="37837"/>
                        <a:pt x="19781" y="37723"/>
                        <a:pt x="20399" y="37494"/>
                      </a:cubicBezTo>
                      <a:cubicBezTo>
                        <a:pt x="21633" y="37081"/>
                        <a:pt x="22891" y="36692"/>
                        <a:pt x="24149" y="36142"/>
                      </a:cubicBezTo>
                      <a:cubicBezTo>
                        <a:pt x="26664" y="35158"/>
                        <a:pt x="29088" y="33967"/>
                        <a:pt x="31489" y="32662"/>
                      </a:cubicBezTo>
                      <a:cubicBezTo>
                        <a:pt x="33753" y="31333"/>
                        <a:pt x="36040" y="29845"/>
                        <a:pt x="38304" y="28287"/>
                      </a:cubicBezTo>
                      <a:cubicBezTo>
                        <a:pt x="40591" y="26753"/>
                        <a:pt x="42763" y="25127"/>
                        <a:pt x="45027" y="23501"/>
                      </a:cubicBezTo>
                      <a:lnTo>
                        <a:pt x="51750" y="18668"/>
                      </a:lnTo>
                      <a:cubicBezTo>
                        <a:pt x="54083" y="16997"/>
                        <a:pt x="56278" y="15531"/>
                        <a:pt x="58679" y="13997"/>
                      </a:cubicBezTo>
                      <a:cubicBezTo>
                        <a:pt x="59868" y="13241"/>
                        <a:pt x="61034" y="12462"/>
                        <a:pt x="62269" y="11775"/>
                      </a:cubicBezTo>
                      <a:cubicBezTo>
                        <a:pt x="63504" y="11042"/>
                        <a:pt x="64693" y="10287"/>
                        <a:pt x="65997" y="9691"/>
                      </a:cubicBezTo>
                      <a:lnTo>
                        <a:pt x="67918" y="8706"/>
                      </a:lnTo>
                      <a:lnTo>
                        <a:pt x="68878" y="8248"/>
                      </a:lnTo>
                      <a:lnTo>
                        <a:pt x="68992" y="8180"/>
                      </a:lnTo>
                      <a:lnTo>
                        <a:pt x="69221" y="8088"/>
                      </a:lnTo>
                      <a:lnTo>
                        <a:pt x="69450" y="7974"/>
                      </a:lnTo>
                      <a:lnTo>
                        <a:pt x="69930" y="7790"/>
                      </a:lnTo>
                      <a:cubicBezTo>
                        <a:pt x="71233" y="7309"/>
                        <a:pt x="72446" y="6760"/>
                        <a:pt x="73818" y="6302"/>
                      </a:cubicBezTo>
                      <a:lnTo>
                        <a:pt x="78208" y="5088"/>
                      </a:lnTo>
                      <a:lnTo>
                        <a:pt x="78482" y="5019"/>
                      </a:lnTo>
                      <a:cubicBezTo>
                        <a:pt x="78482" y="5019"/>
                        <a:pt x="78460" y="5019"/>
                        <a:pt x="78734" y="4950"/>
                      </a:cubicBezTo>
                      <a:lnTo>
                        <a:pt x="78848" y="4950"/>
                      </a:lnTo>
                      <a:cubicBezTo>
                        <a:pt x="78848" y="4950"/>
                        <a:pt x="79352" y="4836"/>
                        <a:pt x="79352" y="4836"/>
                      </a:cubicBezTo>
                      <a:lnTo>
                        <a:pt x="80381" y="4698"/>
                      </a:lnTo>
                      <a:lnTo>
                        <a:pt x="82416" y="4401"/>
                      </a:lnTo>
                      <a:lnTo>
                        <a:pt x="83445" y="4263"/>
                      </a:lnTo>
                      <a:lnTo>
                        <a:pt x="84565" y="4195"/>
                      </a:lnTo>
                      <a:lnTo>
                        <a:pt x="86829" y="4103"/>
                      </a:lnTo>
                      <a:cubicBezTo>
                        <a:pt x="87607" y="4103"/>
                        <a:pt x="88316" y="4011"/>
                        <a:pt x="89139" y="4080"/>
                      </a:cubicBezTo>
                      <a:lnTo>
                        <a:pt x="91197" y="4195"/>
                      </a:lnTo>
                      <a:lnTo>
                        <a:pt x="93255" y="4309"/>
                      </a:lnTo>
                      <a:lnTo>
                        <a:pt x="95473" y="4538"/>
                      </a:lnTo>
                      <a:lnTo>
                        <a:pt x="97531" y="4744"/>
                      </a:lnTo>
                      <a:lnTo>
                        <a:pt x="98446" y="4836"/>
                      </a:lnTo>
                      <a:lnTo>
                        <a:pt x="99475" y="4882"/>
                      </a:lnTo>
                      <a:lnTo>
                        <a:pt x="103591" y="5225"/>
                      </a:lnTo>
                      <a:lnTo>
                        <a:pt x="105649" y="5386"/>
                      </a:lnTo>
                      <a:lnTo>
                        <a:pt x="106678" y="5454"/>
                      </a:lnTo>
                      <a:lnTo>
                        <a:pt x="107570" y="5454"/>
                      </a:lnTo>
                      <a:cubicBezTo>
                        <a:pt x="110314" y="5500"/>
                        <a:pt x="113104" y="5615"/>
                        <a:pt x="115780" y="5546"/>
                      </a:cubicBezTo>
                      <a:lnTo>
                        <a:pt x="123761" y="4950"/>
                      </a:lnTo>
                      <a:lnTo>
                        <a:pt x="123463" y="4996"/>
                      </a:lnTo>
                      <a:lnTo>
                        <a:pt x="123532" y="4996"/>
                      </a:lnTo>
                      <a:cubicBezTo>
                        <a:pt x="123532" y="4996"/>
                        <a:pt x="123555" y="4974"/>
                        <a:pt x="123555" y="4974"/>
                      </a:cubicBezTo>
                      <a:cubicBezTo>
                        <a:pt x="119393" y="1859"/>
                        <a:pt x="130529" y="8271"/>
                        <a:pt x="125110" y="11775"/>
                      </a:cubicBezTo>
                      <a:lnTo>
                        <a:pt x="124813" y="11867"/>
                      </a:lnTo>
                      <a:lnTo>
                        <a:pt x="124675" y="11867"/>
                      </a:lnTo>
                      <a:cubicBezTo>
                        <a:pt x="124675" y="11867"/>
                        <a:pt x="124515" y="11913"/>
                        <a:pt x="124515" y="11913"/>
                      </a:cubicBezTo>
                      <a:lnTo>
                        <a:pt x="124470" y="11913"/>
                      </a:lnTo>
                      <a:cubicBezTo>
                        <a:pt x="124470" y="11913"/>
                        <a:pt x="124401" y="11936"/>
                        <a:pt x="124401" y="11936"/>
                      </a:cubicBezTo>
                      <a:lnTo>
                        <a:pt x="124332" y="11936"/>
                      </a:lnTo>
                      <a:cubicBezTo>
                        <a:pt x="124264" y="8821"/>
                        <a:pt x="124652" y="18920"/>
                        <a:pt x="123052" y="5042"/>
                      </a:cubicBezTo>
                      <a:lnTo>
                        <a:pt x="123303" y="4996"/>
                      </a:lnTo>
                      <a:lnTo>
                        <a:pt x="123486" y="4950"/>
                      </a:lnTo>
                      <a:lnTo>
                        <a:pt x="123921" y="4859"/>
                      </a:lnTo>
                      <a:lnTo>
                        <a:pt x="124744" y="4698"/>
                      </a:lnTo>
                      <a:lnTo>
                        <a:pt x="126413" y="4378"/>
                      </a:lnTo>
                      <a:lnTo>
                        <a:pt x="129569" y="3714"/>
                      </a:lnTo>
                      <a:cubicBezTo>
                        <a:pt x="131764" y="3233"/>
                        <a:pt x="133960" y="2660"/>
                        <a:pt x="136155" y="2134"/>
                      </a:cubicBezTo>
                      <a:lnTo>
                        <a:pt x="137802" y="1722"/>
                      </a:lnTo>
                      <a:lnTo>
                        <a:pt x="139539" y="1332"/>
                      </a:lnTo>
                      <a:cubicBezTo>
                        <a:pt x="140683" y="1126"/>
                        <a:pt x="141666" y="805"/>
                        <a:pt x="142947" y="668"/>
                      </a:cubicBezTo>
                      <a:lnTo>
                        <a:pt x="146560" y="187"/>
                      </a:lnTo>
                      <a:lnTo>
                        <a:pt x="147406" y="72"/>
                      </a:lnTo>
                      <a:cubicBezTo>
                        <a:pt x="147406" y="72"/>
                        <a:pt x="148824" y="-19"/>
                        <a:pt x="148801" y="4"/>
                      </a:cubicBezTo>
                      <a:lnTo>
                        <a:pt x="150493" y="4"/>
                      </a:lnTo>
                      <a:cubicBezTo>
                        <a:pt x="150493" y="4"/>
                        <a:pt x="150539" y="27"/>
                        <a:pt x="150539" y="27"/>
                      </a:cubicBezTo>
                      <a:cubicBezTo>
                        <a:pt x="150630" y="27"/>
                        <a:pt x="150745" y="27"/>
                        <a:pt x="150859" y="49"/>
                      </a:cubicBezTo>
                      <a:lnTo>
                        <a:pt x="154952" y="691"/>
                      </a:lnTo>
                      <a:lnTo>
                        <a:pt x="155067" y="691"/>
                      </a:lnTo>
                      <a:cubicBezTo>
                        <a:pt x="155067" y="691"/>
                        <a:pt x="155135" y="737"/>
                        <a:pt x="155135" y="737"/>
                      </a:cubicBezTo>
                      <a:lnTo>
                        <a:pt x="155318" y="737"/>
                      </a:lnTo>
                      <a:cubicBezTo>
                        <a:pt x="155318" y="737"/>
                        <a:pt x="155524" y="828"/>
                        <a:pt x="155524" y="828"/>
                      </a:cubicBezTo>
                      <a:lnTo>
                        <a:pt x="155958" y="966"/>
                      </a:lnTo>
                      <a:lnTo>
                        <a:pt x="156805" y="1218"/>
                      </a:lnTo>
                      <a:lnTo>
                        <a:pt x="158543" y="1744"/>
                      </a:lnTo>
                      <a:cubicBezTo>
                        <a:pt x="159709" y="2111"/>
                        <a:pt x="160852" y="2431"/>
                        <a:pt x="161996" y="2798"/>
                      </a:cubicBezTo>
                      <a:lnTo>
                        <a:pt x="165449" y="4035"/>
                      </a:lnTo>
                      <a:lnTo>
                        <a:pt x="167164" y="4653"/>
                      </a:lnTo>
                      <a:lnTo>
                        <a:pt x="168810" y="5157"/>
                      </a:lnTo>
                      <a:lnTo>
                        <a:pt x="169679" y="5409"/>
                      </a:lnTo>
                      <a:lnTo>
                        <a:pt x="170388" y="5546"/>
                      </a:lnTo>
                      <a:cubicBezTo>
                        <a:pt x="170868" y="5637"/>
                        <a:pt x="171325" y="5775"/>
                        <a:pt x="171829" y="5844"/>
                      </a:cubicBezTo>
                      <a:lnTo>
                        <a:pt x="173246" y="6050"/>
                      </a:lnTo>
                      <a:lnTo>
                        <a:pt x="174527" y="6050"/>
                      </a:lnTo>
                      <a:cubicBezTo>
                        <a:pt x="174527" y="6050"/>
                        <a:pt x="174618" y="6050"/>
                        <a:pt x="174618" y="6050"/>
                      </a:cubicBezTo>
                      <a:lnTo>
                        <a:pt x="174641" y="6050"/>
                      </a:lnTo>
                      <a:cubicBezTo>
                        <a:pt x="174641" y="6050"/>
                        <a:pt x="174664" y="6050"/>
                        <a:pt x="174664" y="6050"/>
                      </a:cubicBezTo>
                      <a:lnTo>
                        <a:pt x="174664" y="6050"/>
                      </a:lnTo>
                      <a:cubicBezTo>
                        <a:pt x="174664" y="6050"/>
                        <a:pt x="174893" y="6050"/>
                        <a:pt x="174436" y="6050"/>
                      </a:cubicBezTo>
                      <a:lnTo>
                        <a:pt x="174664" y="6050"/>
                      </a:lnTo>
                      <a:cubicBezTo>
                        <a:pt x="174664" y="6050"/>
                        <a:pt x="175122" y="5981"/>
                        <a:pt x="175122" y="5981"/>
                      </a:cubicBezTo>
                      <a:lnTo>
                        <a:pt x="176013" y="5889"/>
                      </a:lnTo>
                      <a:cubicBezTo>
                        <a:pt x="176540" y="5798"/>
                        <a:pt x="176814" y="5683"/>
                        <a:pt x="177226" y="5615"/>
                      </a:cubicBezTo>
                      <a:lnTo>
                        <a:pt x="176677" y="5752"/>
                      </a:lnTo>
                      <a:lnTo>
                        <a:pt x="178483" y="4996"/>
                      </a:lnTo>
                      <a:lnTo>
                        <a:pt x="178163" y="5225"/>
                      </a:lnTo>
                      <a:lnTo>
                        <a:pt x="179992" y="4035"/>
                      </a:lnTo>
                      <a:cubicBezTo>
                        <a:pt x="182119" y="2683"/>
                        <a:pt x="184955" y="3324"/>
                        <a:pt x="186304" y="5477"/>
                      </a:cubicBezTo>
                      <a:cubicBezTo>
                        <a:pt x="187539" y="7424"/>
                        <a:pt x="187127" y="9943"/>
                        <a:pt x="185435" y="11409"/>
                      </a:cubicBezTo>
                      <a:lnTo>
                        <a:pt x="185298" y="11500"/>
                      </a:lnTo>
                      <a:lnTo>
                        <a:pt x="183651" y="12943"/>
                      </a:lnTo>
                      <a:lnTo>
                        <a:pt x="183560" y="13012"/>
                      </a:lnTo>
                      <a:cubicBezTo>
                        <a:pt x="183560" y="13012"/>
                        <a:pt x="183423" y="13149"/>
                        <a:pt x="183331" y="13172"/>
                      </a:cubicBezTo>
                      <a:lnTo>
                        <a:pt x="180564" y="14844"/>
                      </a:lnTo>
                      <a:cubicBezTo>
                        <a:pt x="180564" y="14844"/>
                        <a:pt x="180358" y="14936"/>
                        <a:pt x="180267" y="14981"/>
                      </a:cubicBezTo>
                      <a:lnTo>
                        <a:pt x="179970" y="15119"/>
                      </a:lnTo>
                      <a:lnTo>
                        <a:pt x="179123" y="15417"/>
                      </a:lnTo>
                      <a:lnTo>
                        <a:pt x="178712" y="15577"/>
                      </a:lnTo>
                      <a:lnTo>
                        <a:pt x="178506" y="15646"/>
                      </a:lnTo>
                      <a:lnTo>
                        <a:pt x="178392" y="15646"/>
                      </a:lnTo>
                      <a:cubicBezTo>
                        <a:pt x="178392" y="15646"/>
                        <a:pt x="177912" y="15829"/>
                        <a:pt x="177912" y="15829"/>
                      </a:cubicBezTo>
                      <a:lnTo>
                        <a:pt x="177020" y="16035"/>
                      </a:lnTo>
                      <a:lnTo>
                        <a:pt x="175945" y="16287"/>
                      </a:lnTo>
                      <a:lnTo>
                        <a:pt x="175236" y="16379"/>
                      </a:lnTo>
                      <a:lnTo>
                        <a:pt x="175145" y="16379"/>
                      </a:lnTo>
                      <a:cubicBezTo>
                        <a:pt x="175145" y="16379"/>
                        <a:pt x="174916" y="16424"/>
                        <a:pt x="174916" y="16424"/>
                      </a:cubicBezTo>
                      <a:lnTo>
                        <a:pt x="174481" y="16470"/>
                      </a:lnTo>
                      <a:lnTo>
                        <a:pt x="173589" y="16539"/>
                      </a:lnTo>
                      <a:lnTo>
                        <a:pt x="173132" y="16607"/>
                      </a:lnTo>
                      <a:lnTo>
                        <a:pt x="171325" y="16607"/>
                      </a:lnTo>
                      <a:cubicBezTo>
                        <a:pt x="171325" y="16607"/>
                        <a:pt x="170114" y="16539"/>
                        <a:pt x="170114" y="16539"/>
                      </a:cubicBezTo>
                      <a:cubicBezTo>
                        <a:pt x="169725" y="16516"/>
                        <a:pt x="169405" y="16470"/>
                        <a:pt x="169062" y="16447"/>
                      </a:cubicBezTo>
                      <a:lnTo>
                        <a:pt x="167004" y="16172"/>
                      </a:lnTo>
                      <a:lnTo>
                        <a:pt x="165014" y="15806"/>
                      </a:lnTo>
                      <a:lnTo>
                        <a:pt x="164008" y="15600"/>
                      </a:lnTo>
                      <a:lnTo>
                        <a:pt x="163139" y="15371"/>
                      </a:lnTo>
                      <a:lnTo>
                        <a:pt x="159663" y="14501"/>
                      </a:lnTo>
                      <a:cubicBezTo>
                        <a:pt x="159091" y="14363"/>
                        <a:pt x="158474" y="14180"/>
                        <a:pt x="157948" y="14088"/>
                      </a:cubicBezTo>
                      <a:lnTo>
                        <a:pt x="156324" y="13745"/>
                      </a:lnTo>
                      <a:lnTo>
                        <a:pt x="153054" y="13080"/>
                      </a:lnTo>
                      <a:lnTo>
                        <a:pt x="152642" y="12989"/>
                      </a:lnTo>
                      <a:lnTo>
                        <a:pt x="152620" y="12989"/>
                      </a:lnTo>
                      <a:cubicBezTo>
                        <a:pt x="152620" y="12989"/>
                        <a:pt x="152437" y="12943"/>
                        <a:pt x="152780" y="13012"/>
                      </a:cubicBezTo>
                      <a:lnTo>
                        <a:pt x="152711" y="13012"/>
                      </a:lnTo>
                      <a:cubicBezTo>
                        <a:pt x="152711" y="13012"/>
                        <a:pt x="152597" y="12989"/>
                        <a:pt x="152597" y="12989"/>
                      </a:cubicBezTo>
                      <a:lnTo>
                        <a:pt x="152368" y="12989"/>
                      </a:lnTo>
                      <a:cubicBezTo>
                        <a:pt x="152368" y="12989"/>
                        <a:pt x="151476" y="12897"/>
                        <a:pt x="151476" y="12897"/>
                      </a:cubicBezTo>
                      <a:lnTo>
                        <a:pt x="149693" y="12783"/>
                      </a:lnTo>
                      <a:lnTo>
                        <a:pt x="150653" y="12829"/>
                      </a:lnTo>
                      <a:lnTo>
                        <a:pt x="149007" y="12920"/>
                      </a:lnTo>
                      <a:lnTo>
                        <a:pt x="148892" y="12920"/>
                      </a:lnTo>
                      <a:cubicBezTo>
                        <a:pt x="149007" y="12920"/>
                        <a:pt x="148618" y="12943"/>
                        <a:pt x="149167" y="12920"/>
                      </a:cubicBezTo>
                      <a:lnTo>
                        <a:pt x="149144" y="12920"/>
                      </a:lnTo>
                      <a:cubicBezTo>
                        <a:pt x="149144" y="12920"/>
                        <a:pt x="149098" y="12920"/>
                        <a:pt x="149098" y="12920"/>
                      </a:cubicBezTo>
                      <a:lnTo>
                        <a:pt x="148892" y="12966"/>
                      </a:lnTo>
                      <a:lnTo>
                        <a:pt x="148481" y="13058"/>
                      </a:lnTo>
                      <a:lnTo>
                        <a:pt x="147680" y="13218"/>
                      </a:lnTo>
                      <a:lnTo>
                        <a:pt x="147612" y="13218"/>
                      </a:lnTo>
                      <a:cubicBezTo>
                        <a:pt x="147612" y="13218"/>
                        <a:pt x="147589" y="13218"/>
                        <a:pt x="147589" y="13218"/>
                      </a:cubicBezTo>
                      <a:lnTo>
                        <a:pt x="147589" y="13218"/>
                      </a:lnTo>
                      <a:cubicBezTo>
                        <a:pt x="147154" y="13287"/>
                        <a:pt x="148183" y="13127"/>
                        <a:pt x="148069" y="13149"/>
                      </a:cubicBezTo>
                      <a:lnTo>
                        <a:pt x="147955" y="13149"/>
                      </a:lnTo>
                      <a:cubicBezTo>
                        <a:pt x="147955" y="13149"/>
                        <a:pt x="147749" y="13218"/>
                        <a:pt x="147749" y="13218"/>
                      </a:cubicBezTo>
                      <a:lnTo>
                        <a:pt x="147337" y="13310"/>
                      </a:lnTo>
                      <a:lnTo>
                        <a:pt x="146537" y="13470"/>
                      </a:lnTo>
                      <a:lnTo>
                        <a:pt x="144913" y="13814"/>
                      </a:lnTo>
                      <a:cubicBezTo>
                        <a:pt x="144342" y="13928"/>
                        <a:pt x="143999" y="14066"/>
                        <a:pt x="143541" y="14203"/>
                      </a:cubicBezTo>
                      <a:lnTo>
                        <a:pt x="142215" y="14569"/>
                      </a:lnTo>
                      <a:lnTo>
                        <a:pt x="141369" y="14798"/>
                      </a:lnTo>
                      <a:lnTo>
                        <a:pt x="140591" y="15050"/>
                      </a:lnTo>
                      <a:lnTo>
                        <a:pt x="139013" y="15531"/>
                      </a:lnTo>
                      <a:lnTo>
                        <a:pt x="135858" y="16516"/>
                      </a:lnTo>
                      <a:lnTo>
                        <a:pt x="134280" y="16997"/>
                      </a:lnTo>
                      <a:lnTo>
                        <a:pt x="133891" y="17134"/>
                      </a:lnTo>
                      <a:lnTo>
                        <a:pt x="133388" y="17249"/>
                      </a:lnTo>
                      <a:lnTo>
                        <a:pt x="132587" y="17455"/>
                      </a:lnTo>
                      <a:lnTo>
                        <a:pt x="130987" y="17867"/>
                      </a:lnTo>
                      <a:lnTo>
                        <a:pt x="130186" y="18096"/>
                      </a:lnTo>
                      <a:lnTo>
                        <a:pt x="129089" y="18348"/>
                      </a:lnTo>
                      <a:lnTo>
                        <a:pt x="127465" y="18737"/>
                      </a:lnTo>
                      <a:lnTo>
                        <a:pt x="126642" y="18898"/>
                      </a:lnTo>
                      <a:lnTo>
                        <a:pt x="125613" y="19127"/>
                      </a:lnTo>
                      <a:lnTo>
                        <a:pt x="125407" y="19127"/>
                      </a:lnTo>
                      <a:cubicBezTo>
                        <a:pt x="125407" y="19127"/>
                        <a:pt x="125179" y="19172"/>
                        <a:pt x="125179" y="19172"/>
                      </a:cubicBezTo>
                      <a:lnTo>
                        <a:pt x="117975" y="19974"/>
                      </a:lnTo>
                      <a:cubicBezTo>
                        <a:pt x="117861" y="19997"/>
                        <a:pt x="117724" y="20020"/>
                        <a:pt x="117609" y="20020"/>
                      </a:cubicBezTo>
                      <a:lnTo>
                        <a:pt x="117518" y="20020"/>
                      </a:lnTo>
                      <a:lnTo>
                        <a:pt x="113607" y="20134"/>
                      </a:lnTo>
                      <a:lnTo>
                        <a:pt x="111664" y="20180"/>
                      </a:lnTo>
                      <a:lnTo>
                        <a:pt x="110429" y="20180"/>
                      </a:lnTo>
                      <a:lnTo>
                        <a:pt x="109445" y="20134"/>
                      </a:lnTo>
                      <a:lnTo>
                        <a:pt x="105283" y="19951"/>
                      </a:lnTo>
                      <a:lnTo>
                        <a:pt x="101419" y="19562"/>
                      </a:lnTo>
                      <a:lnTo>
                        <a:pt x="97554" y="19195"/>
                      </a:lnTo>
                      <a:lnTo>
                        <a:pt x="96365" y="19058"/>
                      </a:lnTo>
                      <a:lnTo>
                        <a:pt x="95405" y="18944"/>
                      </a:lnTo>
                      <a:lnTo>
                        <a:pt x="93484" y="18714"/>
                      </a:lnTo>
                      <a:lnTo>
                        <a:pt x="92523" y="18600"/>
                      </a:lnTo>
                      <a:lnTo>
                        <a:pt x="92295" y="18600"/>
                      </a:lnTo>
                      <a:cubicBezTo>
                        <a:pt x="92295" y="18600"/>
                        <a:pt x="92180" y="18577"/>
                        <a:pt x="92180" y="18577"/>
                      </a:cubicBezTo>
                      <a:lnTo>
                        <a:pt x="92112" y="18577"/>
                      </a:lnTo>
                      <a:cubicBezTo>
                        <a:pt x="92660" y="18577"/>
                        <a:pt x="92249" y="18577"/>
                        <a:pt x="92363" y="18577"/>
                      </a:cubicBezTo>
                      <a:lnTo>
                        <a:pt x="91837" y="18577"/>
                      </a:lnTo>
                      <a:cubicBezTo>
                        <a:pt x="91837" y="18577"/>
                        <a:pt x="89894" y="18394"/>
                        <a:pt x="89894" y="18394"/>
                      </a:cubicBezTo>
                      <a:lnTo>
                        <a:pt x="88933" y="18302"/>
                      </a:lnTo>
                      <a:lnTo>
                        <a:pt x="88453" y="18256"/>
                      </a:lnTo>
                      <a:lnTo>
                        <a:pt x="88224" y="18256"/>
                      </a:lnTo>
                      <a:cubicBezTo>
                        <a:pt x="88224" y="18256"/>
                        <a:pt x="88110" y="18233"/>
                        <a:pt x="88110" y="18233"/>
                      </a:cubicBezTo>
                      <a:cubicBezTo>
                        <a:pt x="88819" y="18233"/>
                        <a:pt x="88293" y="18233"/>
                        <a:pt x="88430" y="18233"/>
                      </a:cubicBezTo>
                      <a:lnTo>
                        <a:pt x="86395" y="18233"/>
                      </a:lnTo>
                      <a:cubicBezTo>
                        <a:pt x="86395" y="18233"/>
                        <a:pt x="84451" y="18142"/>
                        <a:pt x="84451" y="18142"/>
                      </a:cubicBezTo>
                      <a:cubicBezTo>
                        <a:pt x="83856" y="18142"/>
                        <a:pt x="83422" y="18233"/>
                        <a:pt x="82896" y="18279"/>
                      </a:cubicBezTo>
                      <a:cubicBezTo>
                        <a:pt x="81890" y="18371"/>
                        <a:pt x="80907" y="18394"/>
                        <a:pt x="79786" y="18668"/>
                      </a:cubicBezTo>
                      <a:cubicBezTo>
                        <a:pt x="77659" y="18989"/>
                        <a:pt x="75441" y="19745"/>
                        <a:pt x="73520" y="20501"/>
                      </a:cubicBezTo>
                      <a:lnTo>
                        <a:pt x="66454" y="23684"/>
                      </a:lnTo>
                      <a:lnTo>
                        <a:pt x="59960" y="27119"/>
                      </a:lnTo>
                      <a:lnTo>
                        <a:pt x="53191" y="30921"/>
                      </a:lnTo>
                      <a:lnTo>
                        <a:pt x="46353" y="34677"/>
                      </a:lnTo>
                      <a:lnTo>
                        <a:pt x="45507" y="35158"/>
                      </a:lnTo>
                      <a:lnTo>
                        <a:pt x="44547" y="35662"/>
                      </a:lnTo>
                      <a:lnTo>
                        <a:pt x="42809" y="36555"/>
                      </a:lnTo>
                      <a:cubicBezTo>
                        <a:pt x="41688" y="37150"/>
                        <a:pt x="40385" y="37700"/>
                        <a:pt x="39173" y="38318"/>
                      </a:cubicBezTo>
                      <a:cubicBezTo>
                        <a:pt x="36680" y="39440"/>
                        <a:pt x="34119" y="40425"/>
                        <a:pt x="31444" y="41227"/>
                      </a:cubicBezTo>
                      <a:cubicBezTo>
                        <a:pt x="30117" y="41639"/>
                        <a:pt x="28928" y="41914"/>
                        <a:pt x="27625" y="42257"/>
                      </a:cubicBezTo>
                      <a:cubicBezTo>
                        <a:pt x="26253" y="42532"/>
                        <a:pt x="24881" y="42898"/>
                        <a:pt x="23509" y="43059"/>
                      </a:cubicBezTo>
                      <a:cubicBezTo>
                        <a:pt x="22136" y="43242"/>
                        <a:pt x="20787" y="43402"/>
                        <a:pt x="19392" y="43425"/>
                      </a:cubicBezTo>
                      <a:lnTo>
                        <a:pt x="18340" y="43471"/>
                      </a:lnTo>
                      <a:cubicBezTo>
                        <a:pt x="18157" y="43471"/>
                        <a:pt x="18020" y="43494"/>
                        <a:pt x="17769" y="43494"/>
                      </a:cubicBezTo>
                      <a:lnTo>
                        <a:pt x="17288" y="43494"/>
                      </a:lnTo>
                      <a:cubicBezTo>
                        <a:pt x="17288" y="43494"/>
                        <a:pt x="15345" y="43402"/>
                        <a:pt x="15345" y="43402"/>
                      </a:cubicBezTo>
                      <a:cubicBezTo>
                        <a:pt x="12486" y="43242"/>
                        <a:pt x="9833" y="42715"/>
                        <a:pt x="7181" y="41822"/>
                      </a:cubicBezTo>
                      <a:cubicBezTo>
                        <a:pt x="4688" y="40929"/>
                        <a:pt x="2104" y="39486"/>
                        <a:pt x="183" y="37654"/>
                      </a:cubicBezTo>
                      <a:cubicBezTo>
                        <a:pt x="-45" y="37425"/>
                        <a:pt x="-68" y="37059"/>
                        <a:pt x="160" y="36829"/>
                      </a:cubicBezTo>
                      <a:cubicBezTo>
                        <a:pt x="344" y="36646"/>
                        <a:pt x="641" y="36601"/>
                        <a:pt x="869" y="36715"/>
                      </a:cubicBezTo>
                      <a:close/>
                      <a:moveTo>
                        <a:pt x="892" y="36967"/>
                      </a:moveTo>
                      <a:cubicBezTo>
                        <a:pt x="3065" y="38295"/>
                        <a:pt x="5306" y="38982"/>
                        <a:pt x="7844" y="39440"/>
                      </a:cubicBezTo>
                      <a:cubicBezTo>
                        <a:pt x="10245" y="39830"/>
                        <a:pt x="12783" y="39830"/>
                        <a:pt x="15116" y="39624"/>
                      </a:cubicBezTo>
                      <a:lnTo>
                        <a:pt x="17037" y="39394"/>
                      </a:lnTo>
                      <a:lnTo>
                        <a:pt x="17517" y="39326"/>
                      </a:lnTo>
                      <a:lnTo>
                        <a:pt x="17929" y="39257"/>
                      </a:lnTo>
                      <a:lnTo>
                        <a:pt x="18821" y="39074"/>
                      </a:lnTo>
                      <a:cubicBezTo>
                        <a:pt x="20010" y="38891"/>
                        <a:pt x="21176" y="38547"/>
                        <a:pt x="22365" y="38181"/>
                      </a:cubicBezTo>
                      <a:cubicBezTo>
                        <a:pt x="23531" y="37837"/>
                        <a:pt x="24652" y="37402"/>
                        <a:pt x="25772" y="37036"/>
                      </a:cubicBezTo>
                      <a:cubicBezTo>
                        <a:pt x="26939" y="36578"/>
                        <a:pt x="28242" y="36074"/>
                        <a:pt x="29317" y="35570"/>
                      </a:cubicBezTo>
                      <a:cubicBezTo>
                        <a:pt x="31512" y="34585"/>
                        <a:pt x="33685" y="33417"/>
                        <a:pt x="35788" y="32135"/>
                      </a:cubicBezTo>
                      <a:cubicBezTo>
                        <a:pt x="36863" y="31471"/>
                        <a:pt x="37892" y="30898"/>
                        <a:pt x="38990" y="30142"/>
                      </a:cubicBezTo>
                      <a:lnTo>
                        <a:pt x="40636" y="29112"/>
                      </a:lnTo>
                      <a:lnTo>
                        <a:pt x="41048" y="28837"/>
                      </a:lnTo>
                      <a:lnTo>
                        <a:pt x="41254" y="28699"/>
                      </a:lnTo>
                      <a:lnTo>
                        <a:pt x="41345" y="28608"/>
                      </a:lnTo>
                      <a:lnTo>
                        <a:pt x="41345" y="28608"/>
                      </a:lnTo>
                      <a:cubicBezTo>
                        <a:pt x="41345" y="28608"/>
                        <a:pt x="41459" y="28539"/>
                        <a:pt x="41277" y="28654"/>
                      </a:cubicBezTo>
                      <a:lnTo>
                        <a:pt x="41322" y="28608"/>
                      </a:lnTo>
                      <a:lnTo>
                        <a:pt x="42123" y="28058"/>
                      </a:lnTo>
                      <a:lnTo>
                        <a:pt x="48526" y="23615"/>
                      </a:lnTo>
                      <a:lnTo>
                        <a:pt x="55043" y="19241"/>
                      </a:lnTo>
                      <a:lnTo>
                        <a:pt x="62018" y="14867"/>
                      </a:lnTo>
                      <a:cubicBezTo>
                        <a:pt x="64305" y="13584"/>
                        <a:pt x="66614" y="12393"/>
                        <a:pt x="68901" y="11203"/>
                      </a:cubicBezTo>
                      <a:cubicBezTo>
                        <a:pt x="71737" y="9851"/>
                        <a:pt x="74435" y="8821"/>
                        <a:pt x="77385" y="8157"/>
                      </a:cubicBezTo>
                      <a:cubicBezTo>
                        <a:pt x="78803" y="7745"/>
                        <a:pt x="80381" y="7538"/>
                        <a:pt x="81959" y="7355"/>
                      </a:cubicBezTo>
                      <a:cubicBezTo>
                        <a:pt x="82713" y="7263"/>
                        <a:pt x="83582" y="7149"/>
                        <a:pt x="84268" y="7103"/>
                      </a:cubicBezTo>
                      <a:lnTo>
                        <a:pt x="86212" y="7035"/>
                      </a:lnTo>
                      <a:lnTo>
                        <a:pt x="88156" y="6966"/>
                      </a:lnTo>
                      <a:lnTo>
                        <a:pt x="89482" y="6966"/>
                      </a:lnTo>
                      <a:cubicBezTo>
                        <a:pt x="89482" y="6966"/>
                        <a:pt x="90465" y="7058"/>
                        <a:pt x="90465" y="7058"/>
                      </a:cubicBezTo>
                      <a:lnTo>
                        <a:pt x="92386" y="7172"/>
                      </a:lnTo>
                      <a:lnTo>
                        <a:pt x="92889" y="7172"/>
                      </a:lnTo>
                      <a:cubicBezTo>
                        <a:pt x="92889" y="7172"/>
                        <a:pt x="93644" y="7263"/>
                        <a:pt x="93644" y="7263"/>
                      </a:cubicBezTo>
                      <a:lnTo>
                        <a:pt x="94604" y="7355"/>
                      </a:lnTo>
                      <a:lnTo>
                        <a:pt x="96548" y="7538"/>
                      </a:lnTo>
                      <a:lnTo>
                        <a:pt x="97508" y="7630"/>
                      </a:lnTo>
                      <a:lnTo>
                        <a:pt x="98263" y="7630"/>
                      </a:lnTo>
                      <a:cubicBezTo>
                        <a:pt x="98263" y="7630"/>
                        <a:pt x="102128" y="7950"/>
                        <a:pt x="102128" y="7950"/>
                      </a:cubicBezTo>
                      <a:lnTo>
                        <a:pt x="106015" y="8271"/>
                      </a:lnTo>
                      <a:lnTo>
                        <a:pt x="106244" y="8271"/>
                      </a:lnTo>
                      <a:cubicBezTo>
                        <a:pt x="106244" y="8271"/>
                        <a:pt x="106381" y="8294"/>
                        <a:pt x="106381" y="8294"/>
                      </a:cubicBezTo>
                      <a:lnTo>
                        <a:pt x="106404" y="8294"/>
                      </a:lnTo>
                      <a:cubicBezTo>
                        <a:pt x="106655" y="8294"/>
                        <a:pt x="106084" y="8294"/>
                        <a:pt x="106175" y="8294"/>
                      </a:cubicBezTo>
                      <a:lnTo>
                        <a:pt x="106724" y="8294"/>
                      </a:lnTo>
                      <a:cubicBezTo>
                        <a:pt x="106724" y="8294"/>
                        <a:pt x="107707" y="8363"/>
                        <a:pt x="107707" y="8363"/>
                      </a:cubicBezTo>
                      <a:lnTo>
                        <a:pt x="109651" y="8432"/>
                      </a:lnTo>
                      <a:lnTo>
                        <a:pt x="110612" y="8500"/>
                      </a:lnTo>
                      <a:lnTo>
                        <a:pt x="110703" y="8500"/>
                      </a:lnTo>
                      <a:cubicBezTo>
                        <a:pt x="110177" y="8500"/>
                        <a:pt x="110566" y="8500"/>
                        <a:pt x="110474" y="8500"/>
                      </a:cubicBezTo>
                      <a:lnTo>
                        <a:pt x="110841" y="8500"/>
                      </a:lnTo>
                      <a:cubicBezTo>
                        <a:pt x="110841" y="8500"/>
                        <a:pt x="111321" y="8477"/>
                        <a:pt x="111321" y="8477"/>
                      </a:cubicBezTo>
                      <a:lnTo>
                        <a:pt x="113264" y="8409"/>
                      </a:lnTo>
                      <a:lnTo>
                        <a:pt x="117152" y="8340"/>
                      </a:lnTo>
                      <a:lnTo>
                        <a:pt x="116695" y="8340"/>
                      </a:lnTo>
                      <a:cubicBezTo>
                        <a:pt x="116695" y="8340"/>
                        <a:pt x="123989" y="7653"/>
                        <a:pt x="123989" y="7653"/>
                      </a:cubicBezTo>
                      <a:lnTo>
                        <a:pt x="123555" y="7722"/>
                      </a:lnTo>
                      <a:lnTo>
                        <a:pt x="123761" y="7676"/>
                      </a:lnTo>
                      <a:lnTo>
                        <a:pt x="123806" y="7676"/>
                      </a:lnTo>
                      <a:cubicBezTo>
                        <a:pt x="123806" y="7676"/>
                        <a:pt x="124012" y="7653"/>
                        <a:pt x="123601" y="7722"/>
                      </a:cubicBezTo>
                      <a:lnTo>
                        <a:pt x="123623" y="7722"/>
                      </a:lnTo>
                      <a:cubicBezTo>
                        <a:pt x="123623" y="7722"/>
                        <a:pt x="123646" y="7699"/>
                        <a:pt x="123646" y="7699"/>
                      </a:cubicBezTo>
                      <a:lnTo>
                        <a:pt x="123738" y="7699"/>
                      </a:lnTo>
                      <a:cubicBezTo>
                        <a:pt x="123738" y="7699"/>
                        <a:pt x="124150" y="7607"/>
                        <a:pt x="124150" y="7607"/>
                      </a:cubicBezTo>
                      <a:lnTo>
                        <a:pt x="124950" y="7447"/>
                      </a:lnTo>
                      <a:lnTo>
                        <a:pt x="126573" y="7149"/>
                      </a:lnTo>
                      <a:lnTo>
                        <a:pt x="126779" y="7103"/>
                      </a:lnTo>
                      <a:lnTo>
                        <a:pt x="126871" y="7103"/>
                      </a:lnTo>
                      <a:cubicBezTo>
                        <a:pt x="126871" y="7103"/>
                        <a:pt x="126894" y="7080"/>
                        <a:pt x="126894" y="7080"/>
                      </a:cubicBezTo>
                      <a:lnTo>
                        <a:pt x="126894" y="7080"/>
                      </a:lnTo>
                      <a:cubicBezTo>
                        <a:pt x="126779" y="7103"/>
                        <a:pt x="127191" y="7012"/>
                        <a:pt x="126619" y="7149"/>
                      </a:cubicBezTo>
                      <a:lnTo>
                        <a:pt x="126688" y="7149"/>
                      </a:lnTo>
                      <a:cubicBezTo>
                        <a:pt x="126688" y="7149"/>
                        <a:pt x="127099" y="7035"/>
                        <a:pt x="127099" y="7035"/>
                      </a:cubicBezTo>
                      <a:lnTo>
                        <a:pt x="127923" y="6851"/>
                      </a:lnTo>
                      <a:lnTo>
                        <a:pt x="129523" y="6485"/>
                      </a:lnTo>
                      <a:lnTo>
                        <a:pt x="130324" y="6302"/>
                      </a:lnTo>
                      <a:cubicBezTo>
                        <a:pt x="130324" y="6302"/>
                        <a:pt x="130690" y="6210"/>
                        <a:pt x="130621" y="6256"/>
                      </a:cubicBezTo>
                      <a:lnTo>
                        <a:pt x="131033" y="6141"/>
                      </a:lnTo>
                      <a:lnTo>
                        <a:pt x="132633" y="5706"/>
                      </a:lnTo>
                      <a:lnTo>
                        <a:pt x="135835" y="4859"/>
                      </a:lnTo>
                      <a:lnTo>
                        <a:pt x="137436" y="4424"/>
                      </a:lnTo>
                      <a:lnTo>
                        <a:pt x="138236" y="4218"/>
                      </a:lnTo>
                      <a:lnTo>
                        <a:pt x="138304" y="4218"/>
                      </a:lnTo>
                      <a:cubicBezTo>
                        <a:pt x="138304" y="4218"/>
                        <a:pt x="138327" y="4195"/>
                        <a:pt x="138327" y="4195"/>
                      </a:cubicBezTo>
                      <a:lnTo>
                        <a:pt x="138327" y="4195"/>
                      </a:lnTo>
                      <a:cubicBezTo>
                        <a:pt x="138327" y="4195"/>
                        <a:pt x="138007" y="4309"/>
                        <a:pt x="138167" y="4241"/>
                      </a:cubicBezTo>
                      <a:lnTo>
                        <a:pt x="138282" y="4241"/>
                      </a:lnTo>
                      <a:cubicBezTo>
                        <a:pt x="138282" y="4241"/>
                        <a:pt x="138510" y="4172"/>
                        <a:pt x="138510" y="4172"/>
                      </a:cubicBezTo>
                      <a:lnTo>
                        <a:pt x="138990" y="4057"/>
                      </a:lnTo>
                      <a:lnTo>
                        <a:pt x="140889" y="3622"/>
                      </a:lnTo>
                      <a:cubicBezTo>
                        <a:pt x="141506" y="3485"/>
                        <a:pt x="142192" y="3302"/>
                        <a:pt x="142741" y="3233"/>
                      </a:cubicBezTo>
                      <a:lnTo>
                        <a:pt x="146514" y="2615"/>
                      </a:lnTo>
                      <a:lnTo>
                        <a:pt x="147337" y="2500"/>
                      </a:lnTo>
                      <a:lnTo>
                        <a:pt x="147749" y="2431"/>
                      </a:lnTo>
                      <a:lnTo>
                        <a:pt x="147955" y="2385"/>
                      </a:lnTo>
                      <a:lnTo>
                        <a:pt x="148321" y="2385"/>
                      </a:lnTo>
                      <a:cubicBezTo>
                        <a:pt x="148321" y="2385"/>
                        <a:pt x="148412" y="2363"/>
                        <a:pt x="148412" y="2363"/>
                      </a:cubicBezTo>
                      <a:lnTo>
                        <a:pt x="150059" y="2363"/>
                      </a:lnTo>
                      <a:cubicBezTo>
                        <a:pt x="150059" y="2363"/>
                        <a:pt x="150196" y="2340"/>
                        <a:pt x="150196" y="2340"/>
                      </a:cubicBezTo>
                      <a:cubicBezTo>
                        <a:pt x="150470" y="2340"/>
                        <a:pt x="150767" y="2340"/>
                        <a:pt x="151019" y="2363"/>
                      </a:cubicBezTo>
                      <a:lnTo>
                        <a:pt x="152803" y="2592"/>
                      </a:lnTo>
                      <a:lnTo>
                        <a:pt x="153672" y="2706"/>
                      </a:lnTo>
                      <a:lnTo>
                        <a:pt x="153900" y="2752"/>
                      </a:lnTo>
                      <a:lnTo>
                        <a:pt x="154312" y="2821"/>
                      </a:lnTo>
                      <a:lnTo>
                        <a:pt x="154792" y="2935"/>
                      </a:lnTo>
                      <a:lnTo>
                        <a:pt x="158497" y="3897"/>
                      </a:lnTo>
                      <a:lnTo>
                        <a:pt x="160349" y="4355"/>
                      </a:lnTo>
                      <a:cubicBezTo>
                        <a:pt x="160966" y="4515"/>
                        <a:pt x="161515" y="4698"/>
                        <a:pt x="162087" y="4859"/>
                      </a:cubicBezTo>
                      <a:lnTo>
                        <a:pt x="165540" y="5844"/>
                      </a:lnTo>
                      <a:lnTo>
                        <a:pt x="166386" y="6096"/>
                      </a:lnTo>
                      <a:lnTo>
                        <a:pt x="167141" y="6279"/>
                      </a:lnTo>
                      <a:lnTo>
                        <a:pt x="168650" y="6645"/>
                      </a:lnTo>
                      <a:lnTo>
                        <a:pt x="170136" y="6874"/>
                      </a:lnTo>
                      <a:lnTo>
                        <a:pt x="170845" y="6989"/>
                      </a:lnTo>
                      <a:lnTo>
                        <a:pt x="171440" y="7035"/>
                      </a:lnTo>
                      <a:lnTo>
                        <a:pt x="172011" y="7080"/>
                      </a:lnTo>
                      <a:lnTo>
                        <a:pt x="172309" y="7126"/>
                      </a:lnTo>
                      <a:lnTo>
                        <a:pt x="172744" y="7126"/>
                      </a:lnTo>
                      <a:cubicBezTo>
                        <a:pt x="172744" y="7126"/>
                        <a:pt x="173635" y="7058"/>
                        <a:pt x="173635" y="7058"/>
                      </a:cubicBezTo>
                      <a:lnTo>
                        <a:pt x="174093" y="7058"/>
                      </a:lnTo>
                      <a:cubicBezTo>
                        <a:pt x="174093" y="7058"/>
                        <a:pt x="174321" y="7012"/>
                        <a:pt x="174321" y="7012"/>
                      </a:cubicBezTo>
                      <a:lnTo>
                        <a:pt x="174504" y="7012"/>
                      </a:lnTo>
                      <a:cubicBezTo>
                        <a:pt x="173338" y="7172"/>
                        <a:pt x="174161" y="7058"/>
                        <a:pt x="173910" y="7103"/>
                      </a:cubicBezTo>
                      <a:lnTo>
                        <a:pt x="173910" y="7103"/>
                      </a:lnTo>
                      <a:cubicBezTo>
                        <a:pt x="173910" y="7103"/>
                        <a:pt x="173932" y="7103"/>
                        <a:pt x="173932" y="7103"/>
                      </a:cubicBezTo>
                      <a:lnTo>
                        <a:pt x="174618" y="7012"/>
                      </a:lnTo>
                      <a:lnTo>
                        <a:pt x="175488" y="6828"/>
                      </a:lnTo>
                      <a:lnTo>
                        <a:pt x="176814" y="6393"/>
                      </a:lnTo>
                      <a:lnTo>
                        <a:pt x="176242" y="6645"/>
                      </a:lnTo>
                      <a:lnTo>
                        <a:pt x="178049" y="5706"/>
                      </a:lnTo>
                      <a:lnTo>
                        <a:pt x="177728" y="5912"/>
                      </a:lnTo>
                      <a:lnTo>
                        <a:pt x="179444" y="4561"/>
                      </a:lnTo>
                      <a:lnTo>
                        <a:pt x="184726" y="12050"/>
                      </a:lnTo>
                      <a:lnTo>
                        <a:pt x="182851" y="13127"/>
                      </a:lnTo>
                      <a:lnTo>
                        <a:pt x="182622" y="13287"/>
                      </a:lnTo>
                      <a:lnTo>
                        <a:pt x="182531" y="13332"/>
                      </a:lnTo>
                      <a:lnTo>
                        <a:pt x="179604" y="14432"/>
                      </a:lnTo>
                      <a:cubicBezTo>
                        <a:pt x="179421" y="14501"/>
                        <a:pt x="179238" y="14546"/>
                        <a:pt x="179055" y="14592"/>
                      </a:cubicBezTo>
                      <a:cubicBezTo>
                        <a:pt x="178277" y="14729"/>
                        <a:pt x="177385" y="14913"/>
                        <a:pt x="176722" y="14981"/>
                      </a:cubicBezTo>
                      <a:lnTo>
                        <a:pt x="175831" y="15050"/>
                      </a:lnTo>
                      <a:lnTo>
                        <a:pt x="175373" y="15050"/>
                      </a:lnTo>
                      <a:cubicBezTo>
                        <a:pt x="175373" y="15050"/>
                        <a:pt x="175145" y="15073"/>
                        <a:pt x="175145" y="15073"/>
                      </a:cubicBezTo>
                      <a:lnTo>
                        <a:pt x="174870" y="15073"/>
                      </a:lnTo>
                      <a:cubicBezTo>
                        <a:pt x="174870" y="15073"/>
                        <a:pt x="174824" y="15096"/>
                        <a:pt x="174824" y="15096"/>
                      </a:cubicBezTo>
                      <a:lnTo>
                        <a:pt x="174756" y="15096"/>
                      </a:lnTo>
                      <a:cubicBezTo>
                        <a:pt x="174756" y="15096"/>
                        <a:pt x="174618" y="15073"/>
                        <a:pt x="174618" y="15073"/>
                      </a:cubicBezTo>
                      <a:lnTo>
                        <a:pt x="172309" y="14958"/>
                      </a:lnTo>
                      <a:lnTo>
                        <a:pt x="170159" y="14592"/>
                      </a:lnTo>
                      <a:cubicBezTo>
                        <a:pt x="169450" y="14478"/>
                        <a:pt x="168787" y="14249"/>
                        <a:pt x="168078" y="14066"/>
                      </a:cubicBezTo>
                      <a:lnTo>
                        <a:pt x="167049" y="13791"/>
                      </a:lnTo>
                      <a:lnTo>
                        <a:pt x="166180" y="13493"/>
                      </a:lnTo>
                      <a:lnTo>
                        <a:pt x="164397" y="12875"/>
                      </a:lnTo>
                      <a:lnTo>
                        <a:pt x="162750" y="12210"/>
                      </a:lnTo>
                      <a:lnTo>
                        <a:pt x="159457" y="10905"/>
                      </a:lnTo>
                      <a:cubicBezTo>
                        <a:pt x="158337" y="10493"/>
                        <a:pt x="157193" y="10126"/>
                        <a:pt x="156050" y="9737"/>
                      </a:cubicBezTo>
                      <a:lnTo>
                        <a:pt x="154335" y="9164"/>
                      </a:lnTo>
                      <a:lnTo>
                        <a:pt x="153489" y="8844"/>
                      </a:lnTo>
                      <a:lnTo>
                        <a:pt x="153054" y="8706"/>
                      </a:lnTo>
                      <a:lnTo>
                        <a:pt x="152848" y="8638"/>
                      </a:lnTo>
                      <a:lnTo>
                        <a:pt x="152848" y="8638"/>
                      </a:lnTo>
                      <a:cubicBezTo>
                        <a:pt x="152848" y="8638"/>
                        <a:pt x="152848" y="8638"/>
                        <a:pt x="152848" y="8638"/>
                      </a:cubicBezTo>
                      <a:cubicBezTo>
                        <a:pt x="152803" y="8638"/>
                        <a:pt x="153077" y="8706"/>
                        <a:pt x="152963" y="8684"/>
                      </a:cubicBezTo>
                      <a:lnTo>
                        <a:pt x="152894" y="8684"/>
                      </a:lnTo>
                      <a:cubicBezTo>
                        <a:pt x="152894" y="8684"/>
                        <a:pt x="152803" y="8661"/>
                        <a:pt x="152803" y="8661"/>
                      </a:cubicBezTo>
                      <a:lnTo>
                        <a:pt x="149807" y="8088"/>
                      </a:lnTo>
                      <a:lnTo>
                        <a:pt x="150150" y="8088"/>
                      </a:lnTo>
                      <a:cubicBezTo>
                        <a:pt x="150150" y="8088"/>
                        <a:pt x="148458" y="8019"/>
                        <a:pt x="148458" y="8019"/>
                      </a:cubicBezTo>
                      <a:cubicBezTo>
                        <a:pt x="147840" y="8019"/>
                        <a:pt x="148824" y="7950"/>
                        <a:pt x="148183" y="8019"/>
                      </a:cubicBezTo>
                      <a:lnTo>
                        <a:pt x="147337" y="8111"/>
                      </a:lnTo>
                      <a:lnTo>
                        <a:pt x="144227" y="8409"/>
                      </a:lnTo>
                      <a:cubicBezTo>
                        <a:pt x="143244" y="8477"/>
                        <a:pt x="142032" y="8775"/>
                        <a:pt x="140957" y="8913"/>
                      </a:cubicBezTo>
                      <a:lnTo>
                        <a:pt x="139380" y="9210"/>
                      </a:lnTo>
                      <a:lnTo>
                        <a:pt x="137710" y="9554"/>
                      </a:lnTo>
                      <a:cubicBezTo>
                        <a:pt x="135492" y="9989"/>
                        <a:pt x="133319" y="10493"/>
                        <a:pt x="131078" y="10905"/>
                      </a:cubicBezTo>
                      <a:lnTo>
                        <a:pt x="127580" y="11523"/>
                      </a:lnTo>
                      <a:lnTo>
                        <a:pt x="124378" y="12027"/>
                      </a:lnTo>
                      <a:lnTo>
                        <a:pt x="124332" y="12027"/>
                      </a:lnTo>
                      <a:cubicBezTo>
                        <a:pt x="124332" y="12027"/>
                        <a:pt x="124150" y="12050"/>
                        <a:pt x="124081" y="12050"/>
                      </a:cubicBezTo>
                      <a:lnTo>
                        <a:pt x="115528" y="12325"/>
                      </a:lnTo>
                      <a:cubicBezTo>
                        <a:pt x="112716" y="12325"/>
                        <a:pt x="110017" y="12073"/>
                        <a:pt x="107250" y="11958"/>
                      </a:cubicBezTo>
                      <a:lnTo>
                        <a:pt x="106084" y="11890"/>
                      </a:lnTo>
                      <a:lnTo>
                        <a:pt x="105055" y="11775"/>
                      </a:lnTo>
                      <a:lnTo>
                        <a:pt x="102997" y="11546"/>
                      </a:lnTo>
                      <a:lnTo>
                        <a:pt x="98880" y="11065"/>
                      </a:lnTo>
                      <a:lnTo>
                        <a:pt x="97851" y="10951"/>
                      </a:lnTo>
                      <a:lnTo>
                        <a:pt x="96708" y="10813"/>
                      </a:lnTo>
                      <a:lnTo>
                        <a:pt x="94673" y="10515"/>
                      </a:lnTo>
                      <a:lnTo>
                        <a:pt x="92775" y="10264"/>
                      </a:lnTo>
                      <a:lnTo>
                        <a:pt x="90717" y="10080"/>
                      </a:lnTo>
                      <a:lnTo>
                        <a:pt x="88659" y="9897"/>
                      </a:lnTo>
                      <a:cubicBezTo>
                        <a:pt x="88110" y="9828"/>
                        <a:pt x="87447" y="9897"/>
                        <a:pt x="86829" y="9851"/>
                      </a:cubicBezTo>
                      <a:lnTo>
                        <a:pt x="84954" y="9851"/>
                      </a:lnTo>
                      <a:cubicBezTo>
                        <a:pt x="84954" y="9851"/>
                        <a:pt x="84017" y="9828"/>
                        <a:pt x="84017" y="9828"/>
                      </a:cubicBezTo>
                      <a:lnTo>
                        <a:pt x="82988" y="9920"/>
                      </a:lnTo>
                      <a:lnTo>
                        <a:pt x="80929" y="10103"/>
                      </a:lnTo>
                      <a:lnTo>
                        <a:pt x="79900" y="10241"/>
                      </a:lnTo>
                      <a:lnTo>
                        <a:pt x="79397" y="10241"/>
                      </a:lnTo>
                      <a:cubicBezTo>
                        <a:pt x="79397" y="10241"/>
                        <a:pt x="79260" y="10287"/>
                        <a:pt x="79260" y="10287"/>
                      </a:cubicBezTo>
                      <a:cubicBezTo>
                        <a:pt x="79443" y="10264"/>
                        <a:pt x="79260" y="10287"/>
                        <a:pt x="79260" y="10287"/>
                      </a:cubicBezTo>
                      <a:lnTo>
                        <a:pt x="79031" y="10332"/>
                      </a:lnTo>
                      <a:lnTo>
                        <a:pt x="75395" y="11134"/>
                      </a:lnTo>
                      <a:cubicBezTo>
                        <a:pt x="74115" y="11500"/>
                        <a:pt x="72811" y="12027"/>
                        <a:pt x="71508" y="12439"/>
                      </a:cubicBezTo>
                      <a:lnTo>
                        <a:pt x="71005" y="12600"/>
                      </a:lnTo>
                      <a:lnTo>
                        <a:pt x="70753" y="12691"/>
                      </a:lnTo>
                      <a:lnTo>
                        <a:pt x="70708" y="12691"/>
                      </a:lnTo>
                      <a:cubicBezTo>
                        <a:pt x="70708" y="12691"/>
                        <a:pt x="70662" y="12737"/>
                        <a:pt x="70662" y="12737"/>
                      </a:cubicBezTo>
                      <a:cubicBezTo>
                        <a:pt x="70708" y="12737"/>
                        <a:pt x="70525" y="12783"/>
                        <a:pt x="70753" y="12691"/>
                      </a:cubicBezTo>
                      <a:lnTo>
                        <a:pt x="70639" y="12737"/>
                      </a:lnTo>
                      <a:lnTo>
                        <a:pt x="69747" y="13149"/>
                      </a:lnTo>
                      <a:lnTo>
                        <a:pt x="67918" y="13951"/>
                      </a:lnTo>
                      <a:cubicBezTo>
                        <a:pt x="66683" y="14455"/>
                        <a:pt x="65516" y="15119"/>
                        <a:pt x="64327" y="15737"/>
                      </a:cubicBezTo>
                      <a:cubicBezTo>
                        <a:pt x="63138" y="16333"/>
                        <a:pt x="61972" y="16997"/>
                        <a:pt x="60783" y="17707"/>
                      </a:cubicBezTo>
                      <a:cubicBezTo>
                        <a:pt x="58473" y="19035"/>
                        <a:pt x="56003" y="20524"/>
                        <a:pt x="53808" y="21989"/>
                      </a:cubicBezTo>
                      <a:lnTo>
                        <a:pt x="46879" y="26501"/>
                      </a:lnTo>
                      <a:cubicBezTo>
                        <a:pt x="44570" y="27989"/>
                        <a:pt x="42283" y="29547"/>
                        <a:pt x="39905" y="30990"/>
                      </a:cubicBezTo>
                      <a:cubicBezTo>
                        <a:pt x="37549" y="32455"/>
                        <a:pt x="35148" y="33852"/>
                        <a:pt x="32587" y="35227"/>
                      </a:cubicBezTo>
                      <a:cubicBezTo>
                        <a:pt x="30117" y="36417"/>
                        <a:pt x="27510" y="37540"/>
                        <a:pt x="24858" y="38455"/>
                      </a:cubicBezTo>
                      <a:cubicBezTo>
                        <a:pt x="23554" y="38937"/>
                        <a:pt x="22159" y="39303"/>
                        <a:pt x="20764" y="39692"/>
                      </a:cubicBezTo>
                      <a:cubicBezTo>
                        <a:pt x="20056" y="39898"/>
                        <a:pt x="19392" y="39967"/>
                        <a:pt x="18706" y="40105"/>
                      </a:cubicBezTo>
                      <a:lnTo>
                        <a:pt x="17700" y="40333"/>
                      </a:lnTo>
                      <a:cubicBezTo>
                        <a:pt x="17288" y="40402"/>
                        <a:pt x="16968" y="40402"/>
                        <a:pt x="16602" y="40448"/>
                      </a:cubicBezTo>
                      <a:lnTo>
                        <a:pt x="12326" y="40815"/>
                      </a:lnTo>
                      <a:lnTo>
                        <a:pt x="8210" y="40585"/>
                      </a:lnTo>
                      <a:cubicBezTo>
                        <a:pt x="5237" y="40036"/>
                        <a:pt x="2584" y="39486"/>
                        <a:pt x="92" y="37883"/>
                      </a:cubicBezTo>
                      <a:lnTo>
                        <a:pt x="778" y="3699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6" name="Graphic 3">
                <a:extLst>
                  <a:ext uri="{FF2B5EF4-FFF2-40B4-BE49-F238E27FC236}">
                    <a16:creationId xmlns:a16="http://schemas.microsoft.com/office/drawing/2014/main" id="{0D484758-73C5-3BDB-1708-8D4C20DA84A7}"/>
                  </a:ext>
                </a:extLst>
              </p:cNvPr>
              <p:cNvGrpSpPr/>
              <p:nvPr/>
            </p:nvGrpSpPr>
            <p:grpSpPr>
              <a:xfrm>
                <a:off x="5397063" y="3747007"/>
                <a:ext cx="50178" cy="41121"/>
                <a:chOff x="4496800" y="3747007"/>
                <a:chExt cx="50178" cy="41121"/>
              </a:xfrm>
              <a:solidFill>
                <a:srgbClr val="EDA69A"/>
              </a:solidFill>
            </p:grpSpPr>
            <p:sp>
              <p:nvSpPr>
                <p:cNvPr id="1888" name="Freeform: Shape 2078">
                  <a:extLst>
                    <a:ext uri="{FF2B5EF4-FFF2-40B4-BE49-F238E27FC236}">
                      <a16:creationId xmlns:a16="http://schemas.microsoft.com/office/drawing/2014/main" id="{26935706-48E5-AED4-9845-B0338AEAEFE4}"/>
                    </a:ext>
                  </a:extLst>
                </p:cNvPr>
                <p:cNvSpPr/>
                <p:nvPr/>
              </p:nvSpPr>
              <p:spPr>
                <a:xfrm>
                  <a:off x="4501461"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9" name="Freeform: Shape 2079">
                  <a:extLst>
                    <a:ext uri="{FF2B5EF4-FFF2-40B4-BE49-F238E27FC236}">
                      <a16:creationId xmlns:a16="http://schemas.microsoft.com/office/drawing/2014/main" id="{CDA0974B-A595-C094-7E5F-BE8BE40D311A}"/>
                    </a:ext>
                  </a:extLst>
                </p:cNvPr>
                <p:cNvSpPr/>
                <p:nvPr/>
              </p:nvSpPr>
              <p:spPr>
                <a:xfrm>
                  <a:off x="4496800" y="3747007"/>
                  <a:ext cx="50178" cy="41121"/>
                </a:xfrm>
                <a:custGeom>
                  <a:avLst/>
                  <a:gdLst>
                    <a:gd name="connsiteX0" fmla="*/ 49756 w 50178"/>
                    <a:gd name="connsiteY0" fmla="*/ 3779 h 41121"/>
                    <a:gd name="connsiteX1" fmla="*/ 46921 w 50178"/>
                    <a:gd name="connsiteY1" fmla="*/ 4786 h 41121"/>
                    <a:gd name="connsiteX2" fmla="*/ 44154 w 50178"/>
                    <a:gd name="connsiteY2" fmla="*/ 6115 h 41121"/>
                    <a:gd name="connsiteX3" fmla="*/ 41661 w 50178"/>
                    <a:gd name="connsiteY3" fmla="*/ 7489 h 41121"/>
                    <a:gd name="connsiteX4" fmla="*/ 39123 w 50178"/>
                    <a:gd name="connsiteY4" fmla="*/ 9275 h 41121"/>
                    <a:gd name="connsiteX5" fmla="*/ 38803 w 50178"/>
                    <a:gd name="connsiteY5" fmla="*/ 9481 h 41121"/>
                    <a:gd name="connsiteX6" fmla="*/ 38643 w 50178"/>
                    <a:gd name="connsiteY6" fmla="*/ 9619 h 41121"/>
                    <a:gd name="connsiteX7" fmla="*/ 38574 w 50178"/>
                    <a:gd name="connsiteY7" fmla="*/ 9664 h 41121"/>
                    <a:gd name="connsiteX8" fmla="*/ 38528 w 50178"/>
                    <a:gd name="connsiteY8" fmla="*/ 9664 h 41121"/>
                    <a:gd name="connsiteX9" fmla="*/ 38505 w 50178"/>
                    <a:gd name="connsiteY9" fmla="*/ 9687 h 41121"/>
                    <a:gd name="connsiteX10" fmla="*/ 38688 w 50178"/>
                    <a:gd name="connsiteY10" fmla="*/ 9573 h 41121"/>
                    <a:gd name="connsiteX11" fmla="*/ 38688 w 50178"/>
                    <a:gd name="connsiteY11" fmla="*/ 9573 h 41121"/>
                    <a:gd name="connsiteX12" fmla="*/ 38117 w 50178"/>
                    <a:gd name="connsiteY12" fmla="*/ 10100 h 41121"/>
                    <a:gd name="connsiteX13" fmla="*/ 36973 w 50178"/>
                    <a:gd name="connsiteY13" fmla="*/ 11130 h 41121"/>
                    <a:gd name="connsiteX14" fmla="*/ 35830 w 50178"/>
                    <a:gd name="connsiteY14" fmla="*/ 12161 h 41121"/>
                    <a:gd name="connsiteX15" fmla="*/ 35533 w 50178"/>
                    <a:gd name="connsiteY15" fmla="*/ 12390 h 41121"/>
                    <a:gd name="connsiteX16" fmla="*/ 35395 w 50178"/>
                    <a:gd name="connsiteY16" fmla="*/ 12527 h 41121"/>
                    <a:gd name="connsiteX17" fmla="*/ 35327 w 50178"/>
                    <a:gd name="connsiteY17" fmla="*/ 12596 h 41121"/>
                    <a:gd name="connsiteX18" fmla="*/ 35510 w 50178"/>
                    <a:gd name="connsiteY18" fmla="*/ 12436 h 41121"/>
                    <a:gd name="connsiteX19" fmla="*/ 35510 w 50178"/>
                    <a:gd name="connsiteY19" fmla="*/ 12436 h 41121"/>
                    <a:gd name="connsiteX20" fmla="*/ 35510 w 50178"/>
                    <a:gd name="connsiteY20" fmla="*/ 12481 h 41121"/>
                    <a:gd name="connsiteX21" fmla="*/ 35510 w 50178"/>
                    <a:gd name="connsiteY21" fmla="*/ 12527 h 41121"/>
                    <a:gd name="connsiteX22" fmla="*/ 34984 w 50178"/>
                    <a:gd name="connsiteY22" fmla="*/ 13123 h 41121"/>
                    <a:gd name="connsiteX23" fmla="*/ 32994 w 50178"/>
                    <a:gd name="connsiteY23" fmla="*/ 15481 h 41121"/>
                    <a:gd name="connsiteX24" fmla="*/ 32491 w 50178"/>
                    <a:gd name="connsiteY24" fmla="*/ 16077 h 41121"/>
                    <a:gd name="connsiteX25" fmla="*/ 32423 w 50178"/>
                    <a:gd name="connsiteY25" fmla="*/ 16146 h 41121"/>
                    <a:gd name="connsiteX26" fmla="*/ 32423 w 50178"/>
                    <a:gd name="connsiteY26" fmla="*/ 16146 h 41121"/>
                    <a:gd name="connsiteX27" fmla="*/ 32606 w 50178"/>
                    <a:gd name="connsiteY27" fmla="*/ 15963 h 41121"/>
                    <a:gd name="connsiteX28" fmla="*/ 32606 w 50178"/>
                    <a:gd name="connsiteY28" fmla="*/ 15963 h 41121"/>
                    <a:gd name="connsiteX29" fmla="*/ 32583 w 50178"/>
                    <a:gd name="connsiteY29" fmla="*/ 16031 h 41121"/>
                    <a:gd name="connsiteX30" fmla="*/ 32468 w 50178"/>
                    <a:gd name="connsiteY30" fmla="*/ 16191 h 41121"/>
                    <a:gd name="connsiteX31" fmla="*/ 32240 w 50178"/>
                    <a:gd name="connsiteY31" fmla="*/ 16535 h 41121"/>
                    <a:gd name="connsiteX32" fmla="*/ 31371 w 50178"/>
                    <a:gd name="connsiteY32" fmla="*/ 17795 h 41121"/>
                    <a:gd name="connsiteX33" fmla="*/ 27941 w 50178"/>
                    <a:gd name="connsiteY33" fmla="*/ 22970 h 41121"/>
                    <a:gd name="connsiteX34" fmla="*/ 24488 w 50178"/>
                    <a:gd name="connsiteY34" fmla="*/ 28077 h 41121"/>
                    <a:gd name="connsiteX35" fmla="*/ 24053 w 50178"/>
                    <a:gd name="connsiteY35" fmla="*/ 28719 h 41121"/>
                    <a:gd name="connsiteX36" fmla="*/ 23824 w 50178"/>
                    <a:gd name="connsiteY36" fmla="*/ 29062 h 41121"/>
                    <a:gd name="connsiteX37" fmla="*/ 23779 w 50178"/>
                    <a:gd name="connsiteY37" fmla="*/ 29108 h 41121"/>
                    <a:gd name="connsiteX38" fmla="*/ 23596 w 50178"/>
                    <a:gd name="connsiteY38" fmla="*/ 29337 h 41121"/>
                    <a:gd name="connsiteX39" fmla="*/ 23481 w 50178"/>
                    <a:gd name="connsiteY39" fmla="*/ 29497 h 41121"/>
                    <a:gd name="connsiteX40" fmla="*/ 22567 w 50178"/>
                    <a:gd name="connsiteY40" fmla="*/ 30711 h 41121"/>
                    <a:gd name="connsiteX41" fmla="*/ 22087 w 50178"/>
                    <a:gd name="connsiteY41" fmla="*/ 31329 h 41121"/>
                    <a:gd name="connsiteX42" fmla="*/ 21492 w 50178"/>
                    <a:gd name="connsiteY42" fmla="*/ 32016 h 41121"/>
                    <a:gd name="connsiteX43" fmla="*/ 20257 w 50178"/>
                    <a:gd name="connsiteY43" fmla="*/ 33413 h 41121"/>
                    <a:gd name="connsiteX44" fmla="*/ 19022 w 50178"/>
                    <a:gd name="connsiteY44" fmla="*/ 34627 h 41121"/>
                    <a:gd name="connsiteX45" fmla="*/ 18473 w 50178"/>
                    <a:gd name="connsiteY45" fmla="*/ 35154 h 41121"/>
                    <a:gd name="connsiteX46" fmla="*/ 18199 w 50178"/>
                    <a:gd name="connsiteY46" fmla="*/ 35429 h 41121"/>
                    <a:gd name="connsiteX47" fmla="*/ 17581 w 50178"/>
                    <a:gd name="connsiteY47" fmla="*/ 35864 h 41121"/>
                    <a:gd name="connsiteX48" fmla="*/ 15066 w 50178"/>
                    <a:gd name="connsiteY48" fmla="*/ 37696 h 41121"/>
                    <a:gd name="connsiteX49" fmla="*/ 14792 w 50178"/>
                    <a:gd name="connsiteY49" fmla="*/ 37834 h 41121"/>
                    <a:gd name="connsiteX50" fmla="*/ 14540 w 50178"/>
                    <a:gd name="connsiteY50" fmla="*/ 37948 h 41121"/>
                    <a:gd name="connsiteX51" fmla="*/ 13397 w 50178"/>
                    <a:gd name="connsiteY51" fmla="*/ 38475 h 41121"/>
                    <a:gd name="connsiteX52" fmla="*/ 12436 w 50178"/>
                    <a:gd name="connsiteY52" fmla="*/ 38933 h 41121"/>
                    <a:gd name="connsiteX53" fmla="*/ 11956 w 50178"/>
                    <a:gd name="connsiteY53" fmla="*/ 39162 h 41121"/>
                    <a:gd name="connsiteX54" fmla="*/ 11841 w 50178"/>
                    <a:gd name="connsiteY54" fmla="*/ 39208 h 41121"/>
                    <a:gd name="connsiteX55" fmla="*/ 11773 w 50178"/>
                    <a:gd name="connsiteY55" fmla="*/ 39208 h 41121"/>
                    <a:gd name="connsiteX56" fmla="*/ 11750 w 50178"/>
                    <a:gd name="connsiteY56" fmla="*/ 39253 h 41121"/>
                    <a:gd name="connsiteX57" fmla="*/ 11522 w 50178"/>
                    <a:gd name="connsiteY57" fmla="*/ 39345 h 41121"/>
                    <a:gd name="connsiteX58" fmla="*/ 11270 w 50178"/>
                    <a:gd name="connsiteY58" fmla="*/ 39437 h 41121"/>
                    <a:gd name="connsiteX59" fmla="*/ 10287 w 50178"/>
                    <a:gd name="connsiteY59" fmla="*/ 39826 h 41121"/>
                    <a:gd name="connsiteX60" fmla="*/ 9052 w 50178"/>
                    <a:gd name="connsiteY60" fmla="*/ 40192 h 41121"/>
                    <a:gd name="connsiteX61" fmla="*/ 8366 w 50178"/>
                    <a:gd name="connsiteY61" fmla="*/ 40376 h 41121"/>
                    <a:gd name="connsiteX62" fmla="*/ 7497 w 50178"/>
                    <a:gd name="connsiteY62" fmla="*/ 40559 h 41121"/>
                    <a:gd name="connsiteX63" fmla="*/ 5416 w 50178"/>
                    <a:gd name="connsiteY63" fmla="*/ 41017 h 41121"/>
                    <a:gd name="connsiteX64" fmla="*/ 110 w 50178"/>
                    <a:gd name="connsiteY64" fmla="*/ 37627 h 41121"/>
                    <a:gd name="connsiteX65" fmla="*/ 1711 w 50178"/>
                    <a:gd name="connsiteY65" fmla="*/ 33139 h 41121"/>
                    <a:gd name="connsiteX66" fmla="*/ 1985 w 50178"/>
                    <a:gd name="connsiteY66" fmla="*/ 32933 h 41121"/>
                    <a:gd name="connsiteX67" fmla="*/ 3724 w 50178"/>
                    <a:gd name="connsiteY67" fmla="*/ 31559 h 41121"/>
                    <a:gd name="connsiteX68" fmla="*/ 4501 w 50178"/>
                    <a:gd name="connsiteY68" fmla="*/ 30940 h 41121"/>
                    <a:gd name="connsiteX69" fmla="*/ 4890 w 50178"/>
                    <a:gd name="connsiteY69" fmla="*/ 30620 h 41121"/>
                    <a:gd name="connsiteX70" fmla="*/ 5233 w 50178"/>
                    <a:gd name="connsiteY70" fmla="*/ 30345 h 41121"/>
                    <a:gd name="connsiteX71" fmla="*/ 5644 w 50178"/>
                    <a:gd name="connsiteY71" fmla="*/ 29978 h 41121"/>
                    <a:gd name="connsiteX72" fmla="*/ 6056 w 50178"/>
                    <a:gd name="connsiteY72" fmla="*/ 29589 h 41121"/>
                    <a:gd name="connsiteX73" fmla="*/ 6399 w 50178"/>
                    <a:gd name="connsiteY73" fmla="*/ 29246 h 41121"/>
                    <a:gd name="connsiteX74" fmla="*/ 7108 w 50178"/>
                    <a:gd name="connsiteY74" fmla="*/ 28535 h 41121"/>
                    <a:gd name="connsiteX75" fmla="*/ 7931 w 50178"/>
                    <a:gd name="connsiteY75" fmla="*/ 27780 h 41121"/>
                    <a:gd name="connsiteX76" fmla="*/ 7359 w 50178"/>
                    <a:gd name="connsiteY76" fmla="*/ 28307 h 41121"/>
                    <a:gd name="connsiteX77" fmla="*/ 8915 w 50178"/>
                    <a:gd name="connsiteY77" fmla="*/ 26314 h 41121"/>
                    <a:gd name="connsiteX78" fmla="*/ 9097 w 50178"/>
                    <a:gd name="connsiteY78" fmla="*/ 26062 h 41121"/>
                    <a:gd name="connsiteX79" fmla="*/ 9143 w 50178"/>
                    <a:gd name="connsiteY79" fmla="*/ 26016 h 41121"/>
                    <a:gd name="connsiteX80" fmla="*/ 9166 w 50178"/>
                    <a:gd name="connsiteY80" fmla="*/ 26016 h 41121"/>
                    <a:gd name="connsiteX81" fmla="*/ 8915 w 50178"/>
                    <a:gd name="connsiteY81" fmla="*/ 26291 h 41121"/>
                    <a:gd name="connsiteX82" fmla="*/ 8915 w 50178"/>
                    <a:gd name="connsiteY82" fmla="*/ 26291 h 41121"/>
                    <a:gd name="connsiteX83" fmla="*/ 8915 w 50178"/>
                    <a:gd name="connsiteY83" fmla="*/ 26268 h 41121"/>
                    <a:gd name="connsiteX84" fmla="*/ 9006 w 50178"/>
                    <a:gd name="connsiteY84" fmla="*/ 26131 h 41121"/>
                    <a:gd name="connsiteX85" fmla="*/ 9349 w 50178"/>
                    <a:gd name="connsiteY85" fmla="*/ 25604 h 41121"/>
                    <a:gd name="connsiteX86" fmla="*/ 10012 w 50178"/>
                    <a:gd name="connsiteY86" fmla="*/ 24573 h 41121"/>
                    <a:gd name="connsiteX87" fmla="*/ 10058 w 50178"/>
                    <a:gd name="connsiteY87" fmla="*/ 24505 h 41121"/>
                    <a:gd name="connsiteX88" fmla="*/ 9921 w 50178"/>
                    <a:gd name="connsiteY88" fmla="*/ 24665 h 41121"/>
                    <a:gd name="connsiteX89" fmla="*/ 9921 w 50178"/>
                    <a:gd name="connsiteY89" fmla="*/ 24665 h 41121"/>
                    <a:gd name="connsiteX90" fmla="*/ 9921 w 50178"/>
                    <a:gd name="connsiteY90" fmla="*/ 24665 h 41121"/>
                    <a:gd name="connsiteX91" fmla="*/ 9921 w 50178"/>
                    <a:gd name="connsiteY91" fmla="*/ 24619 h 41121"/>
                    <a:gd name="connsiteX92" fmla="*/ 10035 w 50178"/>
                    <a:gd name="connsiteY92" fmla="*/ 24482 h 41121"/>
                    <a:gd name="connsiteX93" fmla="*/ 10195 w 50178"/>
                    <a:gd name="connsiteY93" fmla="*/ 24207 h 41121"/>
                    <a:gd name="connsiteX94" fmla="*/ 10515 w 50178"/>
                    <a:gd name="connsiteY94" fmla="*/ 23657 h 41121"/>
                    <a:gd name="connsiteX95" fmla="*/ 11133 w 50178"/>
                    <a:gd name="connsiteY95" fmla="*/ 22581 h 41121"/>
                    <a:gd name="connsiteX96" fmla="*/ 11727 w 50178"/>
                    <a:gd name="connsiteY96" fmla="*/ 21551 h 41121"/>
                    <a:gd name="connsiteX97" fmla="*/ 12025 w 50178"/>
                    <a:gd name="connsiteY97" fmla="*/ 21047 h 41121"/>
                    <a:gd name="connsiteX98" fmla="*/ 12184 w 50178"/>
                    <a:gd name="connsiteY98" fmla="*/ 20772 h 41121"/>
                    <a:gd name="connsiteX99" fmla="*/ 12184 w 50178"/>
                    <a:gd name="connsiteY99" fmla="*/ 20703 h 41121"/>
                    <a:gd name="connsiteX100" fmla="*/ 12231 w 50178"/>
                    <a:gd name="connsiteY100" fmla="*/ 20703 h 41121"/>
                    <a:gd name="connsiteX101" fmla="*/ 12231 w 50178"/>
                    <a:gd name="connsiteY101" fmla="*/ 20703 h 41121"/>
                    <a:gd name="connsiteX102" fmla="*/ 12162 w 50178"/>
                    <a:gd name="connsiteY102" fmla="*/ 20817 h 41121"/>
                    <a:gd name="connsiteX103" fmla="*/ 12162 w 50178"/>
                    <a:gd name="connsiteY103" fmla="*/ 20749 h 41121"/>
                    <a:gd name="connsiteX104" fmla="*/ 12253 w 50178"/>
                    <a:gd name="connsiteY104" fmla="*/ 20612 h 41121"/>
                    <a:gd name="connsiteX105" fmla="*/ 14792 w 50178"/>
                    <a:gd name="connsiteY105" fmla="*/ 16352 h 41121"/>
                    <a:gd name="connsiteX106" fmla="*/ 15683 w 50178"/>
                    <a:gd name="connsiteY106" fmla="*/ 15092 h 41121"/>
                    <a:gd name="connsiteX107" fmla="*/ 16438 w 50178"/>
                    <a:gd name="connsiteY107" fmla="*/ 14107 h 41121"/>
                    <a:gd name="connsiteX108" fmla="*/ 17947 w 50178"/>
                    <a:gd name="connsiteY108" fmla="*/ 12138 h 41121"/>
                    <a:gd name="connsiteX109" fmla="*/ 18336 w 50178"/>
                    <a:gd name="connsiteY109" fmla="*/ 11657 h 41121"/>
                    <a:gd name="connsiteX110" fmla="*/ 18542 w 50178"/>
                    <a:gd name="connsiteY110" fmla="*/ 11382 h 41121"/>
                    <a:gd name="connsiteX111" fmla="*/ 18588 w 50178"/>
                    <a:gd name="connsiteY111" fmla="*/ 11336 h 41121"/>
                    <a:gd name="connsiteX112" fmla="*/ 18679 w 50178"/>
                    <a:gd name="connsiteY112" fmla="*/ 11222 h 41121"/>
                    <a:gd name="connsiteX113" fmla="*/ 18885 w 50178"/>
                    <a:gd name="connsiteY113" fmla="*/ 10993 h 41121"/>
                    <a:gd name="connsiteX114" fmla="*/ 19731 w 50178"/>
                    <a:gd name="connsiteY114" fmla="*/ 10100 h 41121"/>
                    <a:gd name="connsiteX115" fmla="*/ 20668 w 50178"/>
                    <a:gd name="connsiteY115" fmla="*/ 9115 h 41121"/>
                    <a:gd name="connsiteX116" fmla="*/ 21583 w 50178"/>
                    <a:gd name="connsiteY116" fmla="*/ 8245 h 41121"/>
                    <a:gd name="connsiteX117" fmla="*/ 22498 w 50178"/>
                    <a:gd name="connsiteY117" fmla="*/ 7397 h 41121"/>
                    <a:gd name="connsiteX118" fmla="*/ 22612 w 50178"/>
                    <a:gd name="connsiteY118" fmla="*/ 7283 h 41121"/>
                    <a:gd name="connsiteX119" fmla="*/ 23116 w 50178"/>
                    <a:gd name="connsiteY119" fmla="*/ 6756 h 41121"/>
                    <a:gd name="connsiteX120" fmla="*/ 23116 w 50178"/>
                    <a:gd name="connsiteY120" fmla="*/ 6756 h 41121"/>
                    <a:gd name="connsiteX121" fmla="*/ 23138 w 50178"/>
                    <a:gd name="connsiteY121" fmla="*/ 6710 h 41121"/>
                    <a:gd name="connsiteX122" fmla="*/ 23207 w 50178"/>
                    <a:gd name="connsiteY122" fmla="*/ 6664 h 41121"/>
                    <a:gd name="connsiteX123" fmla="*/ 23459 w 50178"/>
                    <a:gd name="connsiteY123" fmla="*/ 6481 h 41121"/>
                    <a:gd name="connsiteX124" fmla="*/ 23939 w 50178"/>
                    <a:gd name="connsiteY124" fmla="*/ 6115 h 41121"/>
                    <a:gd name="connsiteX125" fmla="*/ 24922 w 50178"/>
                    <a:gd name="connsiteY125" fmla="*/ 5359 h 41121"/>
                    <a:gd name="connsiteX126" fmla="*/ 25425 w 50178"/>
                    <a:gd name="connsiteY126" fmla="*/ 4947 h 41121"/>
                    <a:gd name="connsiteX127" fmla="*/ 26088 w 50178"/>
                    <a:gd name="connsiteY127" fmla="*/ 4534 h 41121"/>
                    <a:gd name="connsiteX128" fmla="*/ 27437 w 50178"/>
                    <a:gd name="connsiteY128" fmla="*/ 3687 h 41121"/>
                    <a:gd name="connsiteX129" fmla="*/ 28101 w 50178"/>
                    <a:gd name="connsiteY129" fmla="*/ 3275 h 41121"/>
                    <a:gd name="connsiteX130" fmla="*/ 28604 w 50178"/>
                    <a:gd name="connsiteY130" fmla="*/ 2954 h 41121"/>
                    <a:gd name="connsiteX131" fmla="*/ 28878 w 50178"/>
                    <a:gd name="connsiteY131" fmla="*/ 2817 h 41121"/>
                    <a:gd name="connsiteX132" fmla="*/ 31188 w 50178"/>
                    <a:gd name="connsiteY132" fmla="*/ 1809 h 41121"/>
                    <a:gd name="connsiteX133" fmla="*/ 34092 w 50178"/>
                    <a:gd name="connsiteY133" fmla="*/ 802 h 41121"/>
                    <a:gd name="connsiteX134" fmla="*/ 34115 w 50178"/>
                    <a:gd name="connsiteY134" fmla="*/ 802 h 41121"/>
                    <a:gd name="connsiteX135" fmla="*/ 34321 w 50178"/>
                    <a:gd name="connsiteY135" fmla="*/ 733 h 41121"/>
                    <a:gd name="connsiteX136" fmla="*/ 34458 w 50178"/>
                    <a:gd name="connsiteY136" fmla="*/ 733 h 41121"/>
                    <a:gd name="connsiteX137" fmla="*/ 34618 w 50178"/>
                    <a:gd name="connsiteY137" fmla="*/ 687 h 41121"/>
                    <a:gd name="connsiteX138" fmla="*/ 34938 w 50178"/>
                    <a:gd name="connsiteY138" fmla="*/ 619 h 41121"/>
                    <a:gd name="connsiteX139" fmla="*/ 35555 w 50178"/>
                    <a:gd name="connsiteY139" fmla="*/ 527 h 41121"/>
                    <a:gd name="connsiteX140" fmla="*/ 36790 w 50178"/>
                    <a:gd name="connsiteY140" fmla="*/ 275 h 41121"/>
                    <a:gd name="connsiteX141" fmla="*/ 37133 w 50178"/>
                    <a:gd name="connsiteY141" fmla="*/ 183 h 41121"/>
                    <a:gd name="connsiteX142" fmla="*/ 38734 w 50178"/>
                    <a:gd name="connsiteY142" fmla="*/ 69 h 41121"/>
                    <a:gd name="connsiteX143" fmla="*/ 39535 w 50178"/>
                    <a:gd name="connsiteY143" fmla="*/ 69 h 41121"/>
                    <a:gd name="connsiteX144" fmla="*/ 39580 w 50178"/>
                    <a:gd name="connsiteY144" fmla="*/ 23 h 41121"/>
                    <a:gd name="connsiteX145" fmla="*/ 39763 w 50178"/>
                    <a:gd name="connsiteY145" fmla="*/ 23 h 41121"/>
                    <a:gd name="connsiteX146" fmla="*/ 39786 w 50178"/>
                    <a:gd name="connsiteY146" fmla="*/ 0 h 41121"/>
                    <a:gd name="connsiteX147" fmla="*/ 40060 w 50178"/>
                    <a:gd name="connsiteY147" fmla="*/ 0 h 41121"/>
                    <a:gd name="connsiteX148" fmla="*/ 40426 w 50178"/>
                    <a:gd name="connsiteY148" fmla="*/ 23 h 41121"/>
                    <a:gd name="connsiteX149" fmla="*/ 41958 w 50178"/>
                    <a:gd name="connsiteY149" fmla="*/ 92 h 41121"/>
                    <a:gd name="connsiteX150" fmla="*/ 43742 w 50178"/>
                    <a:gd name="connsiteY150" fmla="*/ 298 h 41121"/>
                    <a:gd name="connsiteX151" fmla="*/ 44291 w 50178"/>
                    <a:gd name="connsiteY151" fmla="*/ 367 h 41121"/>
                    <a:gd name="connsiteX152" fmla="*/ 44657 w 50178"/>
                    <a:gd name="connsiteY152" fmla="*/ 481 h 41121"/>
                    <a:gd name="connsiteX153" fmla="*/ 45389 w 50178"/>
                    <a:gd name="connsiteY153" fmla="*/ 687 h 41121"/>
                    <a:gd name="connsiteX154" fmla="*/ 46852 w 50178"/>
                    <a:gd name="connsiteY154" fmla="*/ 1145 h 41121"/>
                    <a:gd name="connsiteX155" fmla="*/ 47035 w 50178"/>
                    <a:gd name="connsiteY155" fmla="*/ 1214 h 41121"/>
                    <a:gd name="connsiteX156" fmla="*/ 47126 w 50178"/>
                    <a:gd name="connsiteY156" fmla="*/ 1214 h 41121"/>
                    <a:gd name="connsiteX157" fmla="*/ 47172 w 50178"/>
                    <a:gd name="connsiteY157" fmla="*/ 1237 h 41121"/>
                    <a:gd name="connsiteX158" fmla="*/ 47195 w 50178"/>
                    <a:gd name="connsiteY158" fmla="*/ 1237 h 41121"/>
                    <a:gd name="connsiteX159" fmla="*/ 47195 w 50178"/>
                    <a:gd name="connsiteY159" fmla="*/ 1237 h 41121"/>
                    <a:gd name="connsiteX160" fmla="*/ 47401 w 50178"/>
                    <a:gd name="connsiteY160" fmla="*/ 1237 h 41121"/>
                    <a:gd name="connsiteX161" fmla="*/ 47401 w 50178"/>
                    <a:gd name="connsiteY161" fmla="*/ 1260 h 41121"/>
                    <a:gd name="connsiteX162" fmla="*/ 47744 w 50178"/>
                    <a:gd name="connsiteY162" fmla="*/ 1443 h 41121"/>
                    <a:gd name="connsiteX163" fmla="*/ 48430 w 50178"/>
                    <a:gd name="connsiteY163" fmla="*/ 1786 h 41121"/>
                    <a:gd name="connsiteX164" fmla="*/ 49116 w 50178"/>
                    <a:gd name="connsiteY164" fmla="*/ 2153 h 41121"/>
                    <a:gd name="connsiteX165" fmla="*/ 49871 w 50178"/>
                    <a:gd name="connsiteY165" fmla="*/ 2634 h 41121"/>
                    <a:gd name="connsiteX166" fmla="*/ 49916 w 50178"/>
                    <a:gd name="connsiteY166" fmla="*/ 2680 h 41121"/>
                    <a:gd name="connsiteX167" fmla="*/ 50077 w 50178"/>
                    <a:gd name="connsiteY167" fmla="*/ 3481 h 41121"/>
                    <a:gd name="connsiteX168" fmla="*/ 49779 w 50178"/>
                    <a:gd name="connsiteY168" fmla="*/ 3733 h 41121"/>
                    <a:gd name="connsiteX169" fmla="*/ 49436 w 50178"/>
                    <a:gd name="connsiteY169" fmla="*/ 3756 h 41121"/>
                    <a:gd name="connsiteX170" fmla="*/ 48773 w 50178"/>
                    <a:gd name="connsiteY170" fmla="*/ 3825 h 41121"/>
                    <a:gd name="connsiteX171" fmla="*/ 47996 w 50178"/>
                    <a:gd name="connsiteY171" fmla="*/ 3939 h 41121"/>
                    <a:gd name="connsiteX172" fmla="*/ 47218 w 50178"/>
                    <a:gd name="connsiteY172" fmla="*/ 4031 h 41121"/>
                    <a:gd name="connsiteX173" fmla="*/ 46829 w 50178"/>
                    <a:gd name="connsiteY173" fmla="*/ 4031 h 41121"/>
                    <a:gd name="connsiteX174" fmla="*/ 46829 w 50178"/>
                    <a:gd name="connsiteY174" fmla="*/ 4054 h 41121"/>
                    <a:gd name="connsiteX175" fmla="*/ 46829 w 50178"/>
                    <a:gd name="connsiteY175" fmla="*/ 4054 h 41121"/>
                    <a:gd name="connsiteX176" fmla="*/ 47035 w 50178"/>
                    <a:gd name="connsiteY176" fmla="*/ 4077 h 41121"/>
                    <a:gd name="connsiteX177" fmla="*/ 46967 w 50178"/>
                    <a:gd name="connsiteY177" fmla="*/ 4077 h 41121"/>
                    <a:gd name="connsiteX178" fmla="*/ 46875 w 50178"/>
                    <a:gd name="connsiteY178" fmla="*/ 4122 h 41121"/>
                    <a:gd name="connsiteX179" fmla="*/ 46692 w 50178"/>
                    <a:gd name="connsiteY179" fmla="*/ 4168 h 41121"/>
                    <a:gd name="connsiteX180" fmla="*/ 45206 w 50178"/>
                    <a:gd name="connsiteY180" fmla="*/ 4534 h 41121"/>
                    <a:gd name="connsiteX181" fmla="*/ 44451 w 50178"/>
                    <a:gd name="connsiteY181" fmla="*/ 4695 h 41121"/>
                    <a:gd name="connsiteX182" fmla="*/ 44085 w 50178"/>
                    <a:gd name="connsiteY182" fmla="*/ 4764 h 41121"/>
                    <a:gd name="connsiteX183" fmla="*/ 43879 w 50178"/>
                    <a:gd name="connsiteY183" fmla="*/ 4878 h 41121"/>
                    <a:gd name="connsiteX184" fmla="*/ 41318 w 50178"/>
                    <a:gd name="connsiteY184" fmla="*/ 5863 h 41121"/>
                    <a:gd name="connsiteX185" fmla="*/ 40952 w 50178"/>
                    <a:gd name="connsiteY185" fmla="*/ 5977 h 41121"/>
                    <a:gd name="connsiteX186" fmla="*/ 40769 w 50178"/>
                    <a:gd name="connsiteY186" fmla="*/ 6069 h 41121"/>
                    <a:gd name="connsiteX187" fmla="*/ 40678 w 50178"/>
                    <a:gd name="connsiteY187" fmla="*/ 6115 h 41121"/>
                    <a:gd name="connsiteX188" fmla="*/ 40655 w 50178"/>
                    <a:gd name="connsiteY188" fmla="*/ 6115 h 41121"/>
                    <a:gd name="connsiteX189" fmla="*/ 40655 w 50178"/>
                    <a:gd name="connsiteY189" fmla="*/ 6115 h 41121"/>
                    <a:gd name="connsiteX190" fmla="*/ 40792 w 50178"/>
                    <a:gd name="connsiteY190" fmla="*/ 6069 h 41121"/>
                    <a:gd name="connsiteX191" fmla="*/ 40792 w 50178"/>
                    <a:gd name="connsiteY191" fmla="*/ 6069 h 41121"/>
                    <a:gd name="connsiteX192" fmla="*/ 40769 w 50178"/>
                    <a:gd name="connsiteY192" fmla="*/ 6115 h 41121"/>
                    <a:gd name="connsiteX193" fmla="*/ 40129 w 50178"/>
                    <a:gd name="connsiteY193" fmla="*/ 6435 h 41121"/>
                    <a:gd name="connsiteX194" fmla="*/ 38848 w 50178"/>
                    <a:gd name="connsiteY194" fmla="*/ 7077 h 41121"/>
                    <a:gd name="connsiteX195" fmla="*/ 39214 w 50178"/>
                    <a:gd name="connsiteY195" fmla="*/ 6962 h 41121"/>
                    <a:gd name="connsiteX196" fmla="*/ 38117 w 50178"/>
                    <a:gd name="connsiteY196" fmla="*/ 7603 h 41121"/>
                    <a:gd name="connsiteX197" fmla="*/ 37591 w 50178"/>
                    <a:gd name="connsiteY197" fmla="*/ 7924 h 41121"/>
                    <a:gd name="connsiteX198" fmla="*/ 37316 w 50178"/>
                    <a:gd name="connsiteY198" fmla="*/ 8084 h 41121"/>
                    <a:gd name="connsiteX199" fmla="*/ 37179 w 50178"/>
                    <a:gd name="connsiteY199" fmla="*/ 8176 h 41121"/>
                    <a:gd name="connsiteX200" fmla="*/ 37111 w 50178"/>
                    <a:gd name="connsiteY200" fmla="*/ 8222 h 41121"/>
                    <a:gd name="connsiteX201" fmla="*/ 37065 w 50178"/>
                    <a:gd name="connsiteY201" fmla="*/ 8222 h 41121"/>
                    <a:gd name="connsiteX202" fmla="*/ 37065 w 50178"/>
                    <a:gd name="connsiteY202" fmla="*/ 8222 h 41121"/>
                    <a:gd name="connsiteX203" fmla="*/ 37248 w 50178"/>
                    <a:gd name="connsiteY203" fmla="*/ 8153 h 41121"/>
                    <a:gd name="connsiteX204" fmla="*/ 37248 w 50178"/>
                    <a:gd name="connsiteY204" fmla="*/ 8153 h 41121"/>
                    <a:gd name="connsiteX205" fmla="*/ 35693 w 50178"/>
                    <a:gd name="connsiteY205" fmla="*/ 9344 h 41121"/>
                    <a:gd name="connsiteX206" fmla="*/ 33772 w 50178"/>
                    <a:gd name="connsiteY206" fmla="*/ 10924 h 41121"/>
                    <a:gd name="connsiteX207" fmla="*/ 33520 w 50178"/>
                    <a:gd name="connsiteY207" fmla="*/ 11107 h 41121"/>
                    <a:gd name="connsiteX208" fmla="*/ 33520 w 50178"/>
                    <a:gd name="connsiteY208" fmla="*/ 11107 h 41121"/>
                    <a:gd name="connsiteX209" fmla="*/ 33703 w 50178"/>
                    <a:gd name="connsiteY209" fmla="*/ 10993 h 41121"/>
                    <a:gd name="connsiteX210" fmla="*/ 33703 w 50178"/>
                    <a:gd name="connsiteY210" fmla="*/ 10993 h 41121"/>
                    <a:gd name="connsiteX211" fmla="*/ 33703 w 50178"/>
                    <a:gd name="connsiteY211" fmla="*/ 11016 h 41121"/>
                    <a:gd name="connsiteX212" fmla="*/ 33703 w 50178"/>
                    <a:gd name="connsiteY212" fmla="*/ 11062 h 41121"/>
                    <a:gd name="connsiteX213" fmla="*/ 33589 w 50178"/>
                    <a:gd name="connsiteY213" fmla="*/ 11153 h 41121"/>
                    <a:gd name="connsiteX214" fmla="*/ 33269 w 50178"/>
                    <a:gd name="connsiteY214" fmla="*/ 11497 h 41121"/>
                    <a:gd name="connsiteX215" fmla="*/ 32629 w 50178"/>
                    <a:gd name="connsiteY215" fmla="*/ 12161 h 41121"/>
                    <a:gd name="connsiteX216" fmla="*/ 32308 w 50178"/>
                    <a:gd name="connsiteY216" fmla="*/ 12459 h 41121"/>
                    <a:gd name="connsiteX217" fmla="*/ 31896 w 50178"/>
                    <a:gd name="connsiteY217" fmla="*/ 12916 h 41121"/>
                    <a:gd name="connsiteX218" fmla="*/ 31073 w 50178"/>
                    <a:gd name="connsiteY218" fmla="*/ 13878 h 41121"/>
                    <a:gd name="connsiteX219" fmla="*/ 30662 w 50178"/>
                    <a:gd name="connsiteY219" fmla="*/ 14337 h 41121"/>
                    <a:gd name="connsiteX220" fmla="*/ 30456 w 50178"/>
                    <a:gd name="connsiteY220" fmla="*/ 14565 h 41121"/>
                    <a:gd name="connsiteX221" fmla="*/ 30410 w 50178"/>
                    <a:gd name="connsiteY221" fmla="*/ 14634 h 41121"/>
                    <a:gd name="connsiteX222" fmla="*/ 30387 w 50178"/>
                    <a:gd name="connsiteY222" fmla="*/ 14634 h 41121"/>
                    <a:gd name="connsiteX223" fmla="*/ 30387 w 50178"/>
                    <a:gd name="connsiteY223" fmla="*/ 14680 h 41121"/>
                    <a:gd name="connsiteX224" fmla="*/ 30867 w 50178"/>
                    <a:gd name="connsiteY224" fmla="*/ 14199 h 41121"/>
                    <a:gd name="connsiteX225" fmla="*/ 30867 w 50178"/>
                    <a:gd name="connsiteY225" fmla="*/ 14199 h 41121"/>
                    <a:gd name="connsiteX226" fmla="*/ 30776 w 50178"/>
                    <a:gd name="connsiteY226" fmla="*/ 14337 h 41121"/>
                    <a:gd name="connsiteX227" fmla="*/ 30022 w 50178"/>
                    <a:gd name="connsiteY227" fmla="*/ 15321 h 41121"/>
                    <a:gd name="connsiteX228" fmla="*/ 29267 w 50178"/>
                    <a:gd name="connsiteY228" fmla="*/ 16306 h 41121"/>
                    <a:gd name="connsiteX229" fmla="*/ 28627 w 50178"/>
                    <a:gd name="connsiteY229" fmla="*/ 17245 h 41121"/>
                    <a:gd name="connsiteX230" fmla="*/ 27918 w 50178"/>
                    <a:gd name="connsiteY230" fmla="*/ 18230 h 41121"/>
                    <a:gd name="connsiteX231" fmla="*/ 27735 w 50178"/>
                    <a:gd name="connsiteY231" fmla="*/ 18504 h 41121"/>
                    <a:gd name="connsiteX232" fmla="*/ 27643 w 50178"/>
                    <a:gd name="connsiteY232" fmla="*/ 18642 h 41121"/>
                    <a:gd name="connsiteX233" fmla="*/ 27598 w 50178"/>
                    <a:gd name="connsiteY233" fmla="*/ 18711 h 41121"/>
                    <a:gd name="connsiteX234" fmla="*/ 27735 w 50178"/>
                    <a:gd name="connsiteY234" fmla="*/ 18528 h 41121"/>
                    <a:gd name="connsiteX235" fmla="*/ 27735 w 50178"/>
                    <a:gd name="connsiteY235" fmla="*/ 18528 h 41121"/>
                    <a:gd name="connsiteX236" fmla="*/ 27735 w 50178"/>
                    <a:gd name="connsiteY236" fmla="*/ 18596 h 41121"/>
                    <a:gd name="connsiteX237" fmla="*/ 27392 w 50178"/>
                    <a:gd name="connsiteY237" fmla="*/ 19100 h 41121"/>
                    <a:gd name="connsiteX238" fmla="*/ 26020 w 50178"/>
                    <a:gd name="connsiteY238" fmla="*/ 21184 h 41121"/>
                    <a:gd name="connsiteX239" fmla="*/ 24762 w 50178"/>
                    <a:gd name="connsiteY239" fmla="*/ 22993 h 41121"/>
                    <a:gd name="connsiteX240" fmla="*/ 21949 w 50178"/>
                    <a:gd name="connsiteY240" fmla="*/ 27093 h 41121"/>
                    <a:gd name="connsiteX241" fmla="*/ 20348 w 50178"/>
                    <a:gd name="connsiteY241" fmla="*/ 29314 h 41121"/>
                    <a:gd name="connsiteX242" fmla="*/ 18633 w 50178"/>
                    <a:gd name="connsiteY242" fmla="*/ 31421 h 41121"/>
                    <a:gd name="connsiteX243" fmla="*/ 17810 w 50178"/>
                    <a:gd name="connsiteY243" fmla="*/ 32360 h 41121"/>
                    <a:gd name="connsiteX244" fmla="*/ 17399 w 50178"/>
                    <a:gd name="connsiteY244" fmla="*/ 32841 h 41121"/>
                    <a:gd name="connsiteX245" fmla="*/ 17307 w 50178"/>
                    <a:gd name="connsiteY245" fmla="*/ 32955 h 41121"/>
                    <a:gd name="connsiteX246" fmla="*/ 17010 w 50178"/>
                    <a:gd name="connsiteY246" fmla="*/ 33299 h 41121"/>
                    <a:gd name="connsiteX247" fmla="*/ 16987 w 50178"/>
                    <a:gd name="connsiteY247" fmla="*/ 33299 h 41121"/>
                    <a:gd name="connsiteX248" fmla="*/ 16918 w 50178"/>
                    <a:gd name="connsiteY248" fmla="*/ 33368 h 41121"/>
                    <a:gd name="connsiteX249" fmla="*/ 16690 w 50178"/>
                    <a:gd name="connsiteY249" fmla="*/ 33597 h 41121"/>
                    <a:gd name="connsiteX250" fmla="*/ 14883 w 50178"/>
                    <a:gd name="connsiteY250" fmla="*/ 35291 h 41121"/>
                    <a:gd name="connsiteX251" fmla="*/ 14311 w 50178"/>
                    <a:gd name="connsiteY251" fmla="*/ 35818 h 41121"/>
                    <a:gd name="connsiteX252" fmla="*/ 13900 w 50178"/>
                    <a:gd name="connsiteY252" fmla="*/ 36093 h 41121"/>
                    <a:gd name="connsiteX253" fmla="*/ 13694 w 50178"/>
                    <a:gd name="connsiteY253" fmla="*/ 36230 h 41121"/>
                    <a:gd name="connsiteX254" fmla="*/ 13580 w 50178"/>
                    <a:gd name="connsiteY254" fmla="*/ 36299 h 41121"/>
                    <a:gd name="connsiteX255" fmla="*/ 13580 w 50178"/>
                    <a:gd name="connsiteY255" fmla="*/ 36299 h 41121"/>
                    <a:gd name="connsiteX256" fmla="*/ 13580 w 50178"/>
                    <a:gd name="connsiteY256" fmla="*/ 36322 h 41121"/>
                    <a:gd name="connsiteX257" fmla="*/ 13671 w 50178"/>
                    <a:gd name="connsiteY257" fmla="*/ 36230 h 41121"/>
                    <a:gd name="connsiteX258" fmla="*/ 13671 w 50178"/>
                    <a:gd name="connsiteY258" fmla="*/ 36230 h 41121"/>
                    <a:gd name="connsiteX259" fmla="*/ 13625 w 50178"/>
                    <a:gd name="connsiteY259" fmla="*/ 36253 h 41121"/>
                    <a:gd name="connsiteX260" fmla="*/ 13580 w 50178"/>
                    <a:gd name="connsiteY260" fmla="*/ 36253 h 41121"/>
                    <a:gd name="connsiteX261" fmla="*/ 12756 w 50178"/>
                    <a:gd name="connsiteY261" fmla="*/ 36872 h 41121"/>
                    <a:gd name="connsiteX262" fmla="*/ 12345 w 50178"/>
                    <a:gd name="connsiteY262" fmla="*/ 37192 h 41121"/>
                    <a:gd name="connsiteX263" fmla="*/ 12299 w 50178"/>
                    <a:gd name="connsiteY263" fmla="*/ 37238 h 41121"/>
                    <a:gd name="connsiteX264" fmla="*/ 12276 w 50178"/>
                    <a:gd name="connsiteY264" fmla="*/ 37238 h 41121"/>
                    <a:gd name="connsiteX265" fmla="*/ 12276 w 50178"/>
                    <a:gd name="connsiteY265" fmla="*/ 37261 h 41121"/>
                    <a:gd name="connsiteX266" fmla="*/ 12276 w 50178"/>
                    <a:gd name="connsiteY266" fmla="*/ 37261 h 41121"/>
                    <a:gd name="connsiteX267" fmla="*/ 12436 w 50178"/>
                    <a:gd name="connsiteY267" fmla="*/ 37101 h 41121"/>
                    <a:gd name="connsiteX268" fmla="*/ 12413 w 50178"/>
                    <a:gd name="connsiteY268" fmla="*/ 37101 h 41121"/>
                    <a:gd name="connsiteX269" fmla="*/ 12276 w 50178"/>
                    <a:gd name="connsiteY269" fmla="*/ 37238 h 41121"/>
                    <a:gd name="connsiteX270" fmla="*/ 12002 w 50178"/>
                    <a:gd name="connsiteY270" fmla="*/ 37444 h 41121"/>
                    <a:gd name="connsiteX271" fmla="*/ 10812 w 50178"/>
                    <a:gd name="connsiteY271" fmla="*/ 38269 h 41121"/>
                    <a:gd name="connsiteX272" fmla="*/ 10355 w 50178"/>
                    <a:gd name="connsiteY272" fmla="*/ 38543 h 41121"/>
                    <a:gd name="connsiteX273" fmla="*/ 9921 w 50178"/>
                    <a:gd name="connsiteY273" fmla="*/ 38818 h 41121"/>
                    <a:gd name="connsiteX274" fmla="*/ 9052 w 50178"/>
                    <a:gd name="connsiteY274" fmla="*/ 39345 h 41121"/>
                    <a:gd name="connsiteX275" fmla="*/ 7543 w 50178"/>
                    <a:gd name="connsiteY275" fmla="*/ 40261 h 41121"/>
                    <a:gd name="connsiteX276" fmla="*/ 4112 w 50178"/>
                    <a:gd name="connsiteY276" fmla="*/ 32154 h 41121"/>
                    <a:gd name="connsiteX277" fmla="*/ 6216 w 50178"/>
                    <a:gd name="connsiteY277" fmla="*/ 31902 h 41121"/>
                    <a:gd name="connsiteX278" fmla="*/ 6468 w 50178"/>
                    <a:gd name="connsiteY278" fmla="*/ 31902 h 41121"/>
                    <a:gd name="connsiteX279" fmla="*/ 6605 w 50178"/>
                    <a:gd name="connsiteY279" fmla="*/ 31856 h 41121"/>
                    <a:gd name="connsiteX280" fmla="*/ 6651 w 50178"/>
                    <a:gd name="connsiteY280" fmla="*/ 31856 h 41121"/>
                    <a:gd name="connsiteX281" fmla="*/ 6330 w 50178"/>
                    <a:gd name="connsiteY281" fmla="*/ 31925 h 41121"/>
                    <a:gd name="connsiteX282" fmla="*/ 6742 w 50178"/>
                    <a:gd name="connsiteY282" fmla="*/ 31925 h 41121"/>
                    <a:gd name="connsiteX283" fmla="*/ 7565 w 50178"/>
                    <a:gd name="connsiteY283" fmla="*/ 31787 h 41121"/>
                    <a:gd name="connsiteX284" fmla="*/ 8594 w 50178"/>
                    <a:gd name="connsiteY284" fmla="*/ 31490 h 41121"/>
                    <a:gd name="connsiteX285" fmla="*/ 8846 w 50178"/>
                    <a:gd name="connsiteY285" fmla="*/ 31421 h 41121"/>
                    <a:gd name="connsiteX286" fmla="*/ 8846 w 50178"/>
                    <a:gd name="connsiteY286" fmla="*/ 31421 h 41121"/>
                    <a:gd name="connsiteX287" fmla="*/ 8663 w 50178"/>
                    <a:gd name="connsiteY287" fmla="*/ 31490 h 41121"/>
                    <a:gd name="connsiteX288" fmla="*/ 8686 w 50178"/>
                    <a:gd name="connsiteY288" fmla="*/ 31490 h 41121"/>
                    <a:gd name="connsiteX289" fmla="*/ 8709 w 50178"/>
                    <a:gd name="connsiteY289" fmla="*/ 31490 h 41121"/>
                    <a:gd name="connsiteX290" fmla="*/ 8777 w 50178"/>
                    <a:gd name="connsiteY290" fmla="*/ 31490 h 41121"/>
                    <a:gd name="connsiteX291" fmla="*/ 8892 w 50178"/>
                    <a:gd name="connsiteY291" fmla="*/ 31421 h 41121"/>
                    <a:gd name="connsiteX292" fmla="*/ 9395 w 50178"/>
                    <a:gd name="connsiteY292" fmla="*/ 31261 h 41121"/>
                    <a:gd name="connsiteX293" fmla="*/ 11224 w 50178"/>
                    <a:gd name="connsiteY293" fmla="*/ 30620 h 41121"/>
                    <a:gd name="connsiteX294" fmla="*/ 10721 w 50178"/>
                    <a:gd name="connsiteY294" fmla="*/ 30894 h 41121"/>
                    <a:gd name="connsiteX295" fmla="*/ 13374 w 50178"/>
                    <a:gd name="connsiteY295" fmla="*/ 29383 h 41121"/>
                    <a:gd name="connsiteX296" fmla="*/ 13557 w 50178"/>
                    <a:gd name="connsiteY296" fmla="*/ 29291 h 41121"/>
                    <a:gd name="connsiteX297" fmla="*/ 13625 w 50178"/>
                    <a:gd name="connsiteY297" fmla="*/ 29246 h 41121"/>
                    <a:gd name="connsiteX298" fmla="*/ 13648 w 50178"/>
                    <a:gd name="connsiteY298" fmla="*/ 29246 h 41121"/>
                    <a:gd name="connsiteX299" fmla="*/ 13351 w 50178"/>
                    <a:gd name="connsiteY299" fmla="*/ 29451 h 41121"/>
                    <a:gd name="connsiteX300" fmla="*/ 13351 w 50178"/>
                    <a:gd name="connsiteY300" fmla="*/ 29451 h 41121"/>
                    <a:gd name="connsiteX301" fmla="*/ 13374 w 50178"/>
                    <a:gd name="connsiteY301" fmla="*/ 29406 h 41121"/>
                    <a:gd name="connsiteX302" fmla="*/ 13694 w 50178"/>
                    <a:gd name="connsiteY302" fmla="*/ 29177 h 41121"/>
                    <a:gd name="connsiteX303" fmla="*/ 14289 w 50178"/>
                    <a:gd name="connsiteY303" fmla="*/ 28696 h 41121"/>
                    <a:gd name="connsiteX304" fmla="*/ 14883 w 50178"/>
                    <a:gd name="connsiteY304" fmla="*/ 28238 h 41121"/>
                    <a:gd name="connsiteX305" fmla="*/ 15203 w 50178"/>
                    <a:gd name="connsiteY305" fmla="*/ 27986 h 41121"/>
                    <a:gd name="connsiteX306" fmla="*/ 15340 w 50178"/>
                    <a:gd name="connsiteY306" fmla="*/ 27871 h 41121"/>
                    <a:gd name="connsiteX307" fmla="*/ 16278 w 50178"/>
                    <a:gd name="connsiteY307" fmla="*/ 27070 h 41121"/>
                    <a:gd name="connsiteX308" fmla="*/ 16758 w 50178"/>
                    <a:gd name="connsiteY308" fmla="*/ 26658 h 41121"/>
                    <a:gd name="connsiteX309" fmla="*/ 17307 w 50178"/>
                    <a:gd name="connsiteY309" fmla="*/ 26108 h 41121"/>
                    <a:gd name="connsiteX310" fmla="*/ 18382 w 50178"/>
                    <a:gd name="connsiteY310" fmla="*/ 24986 h 41121"/>
                    <a:gd name="connsiteX311" fmla="*/ 18519 w 50178"/>
                    <a:gd name="connsiteY311" fmla="*/ 24848 h 41121"/>
                    <a:gd name="connsiteX312" fmla="*/ 18565 w 50178"/>
                    <a:gd name="connsiteY312" fmla="*/ 24848 h 41121"/>
                    <a:gd name="connsiteX313" fmla="*/ 18565 w 50178"/>
                    <a:gd name="connsiteY313" fmla="*/ 24825 h 41121"/>
                    <a:gd name="connsiteX314" fmla="*/ 18450 w 50178"/>
                    <a:gd name="connsiteY314" fmla="*/ 24963 h 41121"/>
                    <a:gd name="connsiteX315" fmla="*/ 18450 w 50178"/>
                    <a:gd name="connsiteY315" fmla="*/ 24963 h 41121"/>
                    <a:gd name="connsiteX316" fmla="*/ 18519 w 50178"/>
                    <a:gd name="connsiteY316" fmla="*/ 24894 h 41121"/>
                    <a:gd name="connsiteX317" fmla="*/ 18771 w 50178"/>
                    <a:gd name="connsiteY317" fmla="*/ 24619 h 41121"/>
                    <a:gd name="connsiteX318" fmla="*/ 19296 w 50178"/>
                    <a:gd name="connsiteY318" fmla="*/ 24024 h 41121"/>
                    <a:gd name="connsiteX319" fmla="*/ 23390 w 50178"/>
                    <a:gd name="connsiteY319" fmla="*/ 19375 h 41121"/>
                    <a:gd name="connsiteX320" fmla="*/ 27460 w 50178"/>
                    <a:gd name="connsiteY320" fmla="*/ 14794 h 41121"/>
                    <a:gd name="connsiteX321" fmla="*/ 28512 w 50178"/>
                    <a:gd name="connsiteY321" fmla="*/ 13695 h 41121"/>
                    <a:gd name="connsiteX322" fmla="*/ 29244 w 50178"/>
                    <a:gd name="connsiteY322" fmla="*/ 12916 h 41121"/>
                    <a:gd name="connsiteX323" fmla="*/ 29816 w 50178"/>
                    <a:gd name="connsiteY323" fmla="*/ 12413 h 41121"/>
                    <a:gd name="connsiteX324" fmla="*/ 32148 w 50178"/>
                    <a:gd name="connsiteY324" fmla="*/ 10375 h 41121"/>
                    <a:gd name="connsiteX325" fmla="*/ 32743 w 50178"/>
                    <a:gd name="connsiteY325" fmla="*/ 9871 h 41121"/>
                    <a:gd name="connsiteX326" fmla="*/ 32994 w 50178"/>
                    <a:gd name="connsiteY326" fmla="*/ 9619 h 41121"/>
                    <a:gd name="connsiteX327" fmla="*/ 33063 w 50178"/>
                    <a:gd name="connsiteY327" fmla="*/ 9573 h 41121"/>
                    <a:gd name="connsiteX328" fmla="*/ 33223 w 50178"/>
                    <a:gd name="connsiteY328" fmla="*/ 9481 h 41121"/>
                    <a:gd name="connsiteX329" fmla="*/ 33543 w 50178"/>
                    <a:gd name="connsiteY329" fmla="*/ 9252 h 41121"/>
                    <a:gd name="connsiteX330" fmla="*/ 34847 w 50178"/>
                    <a:gd name="connsiteY330" fmla="*/ 8382 h 41121"/>
                    <a:gd name="connsiteX331" fmla="*/ 36127 w 50178"/>
                    <a:gd name="connsiteY331" fmla="*/ 7535 h 41121"/>
                    <a:gd name="connsiteX332" fmla="*/ 36768 w 50178"/>
                    <a:gd name="connsiteY332" fmla="*/ 7099 h 41121"/>
                    <a:gd name="connsiteX333" fmla="*/ 36996 w 50178"/>
                    <a:gd name="connsiteY333" fmla="*/ 6962 h 41121"/>
                    <a:gd name="connsiteX334" fmla="*/ 37042 w 50178"/>
                    <a:gd name="connsiteY334" fmla="*/ 6962 h 41121"/>
                    <a:gd name="connsiteX335" fmla="*/ 37133 w 50178"/>
                    <a:gd name="connsiteY335" fmla="*/ 6893 h 41121"/>
                    <a:gd name="connsiteX336" fmla="*/ 37316 w 50178"/>
                    <a:gd name="connsiteY336" fmla="*/ 6825 h 41121"/>
                    <a:gd name="connsiteX337" fmla="*/ 37659 w 50178"/>
                    <a:gd name="connsiteY337" fmla="*/ 6642 h 41121"/>
                    <a:gd name="connsiteX338" fmla="*/ 40426 w 50178"/>
                    <a:gd name="connsiteY338" fmla="*/ 5290 h 41121"/>
                    <a:gd name="connsiteX339" fmla="*/ 43514 w 50178"/>
                    <a:gd name="connsiteY339" fmla="*/ 4145 h 41121"/>
                    <a:gd name="connsiteX340" fmla="*/ 46509 w 50178"/>
                    <a:gd name="connsiteY340" fmla="*/ 3344 h 41121"/>
                    <a:gd name="connsiteX341" fmla="*/ 49619 w 50178"/>
                    <a:gd name="connsiteY341" fmla="*/ 2817 h 41121"/>
                    <a:gd name="connsiteX342" fmla="*/ 49550 w 50178"/>
                    <a:gd name="connsiteY342" fmla="*/ 3916 h 4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50178" h="41121">
                      <a:moveTo>
                        <a:pt x="49756" y="3779"/>
                      </a:moveTo>
                      <a:cubicBezTo>
                        <a:pt x="48819" y="4122"/>
                        <a:pt x="47721" y="4420"/>
                        <a:pt x="46921" y="4786"/>
                      </a:cubicBezTo>
                      <a:cubicBezTo>
                        <a:pt x="46006" y="5245"/>
                        <a:pt x="44977" y="5588"/>
                        <a:pt x="44154" y="6115"/>
                      </a:cubicBezTo>
                      <a:cubicBezTo>
                        <a:pt x="43308" y="6573"/>
                        <a:pt x="42347" y="7031"/>
                        <a:pt x="41661" y="7489"/>
                      </a:cubicBezTo>
                      <a:lnTo>
                        <a:pt x="39123" y="9275"/>
                      </a:lnTo>
                      <a:lnTo>
                        <a:pt x="38803" y="9481"/>
                      </a:lnTo>
                      <a:lnTo>
                        <a:pt x="38643" y="9619"/>
                      </a:lnTo>
                      <a:lnTo>
                        <a:pt x="38574" y="9664"/>
                      </a:lnTo>
                      <a:lnTo>
                        <a:pt x="38528" y="9664"/>
                      </a:lnTo>
                      <a:cubicBezTo>
                        <a:pt x="38528" y="9664"/>
                        <a:pt x="38505" y="9687"/>
                        <a:pt x="38505" y="9687"/>
                      </a:cubicBezTo>
                      <a:cubicBezTo>
                        <a:pt x="38574" y="9642"/>
                        <a:pt x="38300" y="9825"/>
                        <a:pt x="38688" y="9573"/>
                      </a:cubicBezTo>
                      <a:lnTo>
                        <a:pt x="38688" y="9573"/>
                      </a:lnTo>
                      <a:lnTo>
                        <a:pt x="38117" y="10100"/>
                      </a:lnTo>
                      <a:lnTo>
                        <a:pt x="36973" y="11130"/>
                      </a:lnTo>
                      <a:lnTo>
                        <a:pt x="35830" y="12161"/>
                      </a:lnTo>
                      <a:lnTo>
                        <a:pt x="35533" y="12390"/>
                      </a:lnTo>
                      <a:lnTo>
                        <a:pt x="35395" y="12527"/>
                      </a:lnTo>
                      <a:lnTo>
                        <a:pt x="35327" y="12596"/>
                      </a:lnTo>
                      <a:cubicBezTo>
                        <a:pt x="35327" y="12596"/>
                        <a:pt x="35670" y="12275"/>
                        <a:pt x="35510" y="12436"/>
                      </a:cubicBezTo>
                      <a:lnTo>
                        <a:pt x="35510" y="12436"/>
                      </a:lnTo>
                      <a:cubicBezTo>
                        <a:pt x="35510" y="12436"/>
                        <a:pt x="35510" y="12481"/>
                        <a:pt x="35510" y="12481"/>
                      </a:cubicBezTo>
                      <a:lnTo>
                        <a:pt x="35510" y="12527"/>
                      </a:lnTo>
                      <a:cubicBezTo>
                        <a:pt x="35510" y="12527"/>
                        <a:pt x="34984" y="13123"/>
                        <a:pt x="34984" y="13123"/>
                      </a:cubicBezTo>
                      <a:lnTo>
                        <a:pt x="32994" y="15481"/>
                      </a:lnTo>
                      <a:lnTo>
                        <a:pt x="32491" y="16077"/>
                      </a:lnTo>
                      <a:lnTo>
                        <a:pt x="32423" y="16146"/>
                      </a:lnTo>
                      <a:lnTo>
                        <a:pt x="32423" y="16146"/>
                      </a:lnTo>
                      <a:cubicBezTo>
                        <a:pt x="32423" y="16146"/>
                        <a:pt x="32240" y="16375"/>
                        <a:pt x="32606" y="15963"/>
                      </a:cubicBezTo>
                      <a:lnTo>
                        <a:pt x="32606" y="15963"/>
                      </a:lnTo>
                      <a:cubicBezTo>
                        <a:pt x="32606" y="15963"/>
                        <a:pt x="32583" y="16031"/>
                        <a:pt x="32583" y="16031"/>
                      </a:cubicBezTo>
                      <a:lnTo>
                        <a:pt x="32468" y="16191"/>
                      </a:lnTo>
                      <a:lnTo>
                        <a:pt x="32240" y="16535"/>
                      </a:lnTo>
                      <a:lnTo>
                        <a:pt x="31371" y="17795"/>
                      </a:lnTo>
                      <a:lnTo>
                        <a:pt x="27941" y="22970"/>
                      </a:lnTo>
                      <a:lnTo>
                        <a:pt x="24488" y="28077"/>
                      </a:lnTo>
                      <a:lnTo>
                        <a:pt x="24053" y="28719"/>
                      </a:lnTo>
                      <a:lnTo>
                        <a:pt x="23824" y="29062"/>
                      </a:lnTo>
                      <a:lnTo>
                        <a:pt x="23779" y="29108"/>
                      </a:lnTo>
                      <a:lnTo>
                        <a:pt x="23596" y="29337"/>
                      </a:lnTo>
                      <a:lnTo>
                        <a:pt x="23481" y="29497"/>
                      </a:lnTo>
                      <a:lnTo>
                        <a:pt x="22567" y="30711"/>
                      </a:lnTo>
                      <a:lnTo>
                        <a:pt x="22087" y="31329"/>
                      </a:lnTo>
                      <a:lnTo>
                        <a:pt x="21492" y="32016"/>
                      </a:lnTo>
                      <a:lnTo>
                        <a:pt x="20257" y="33413"/>
                      </a:lnTo>
                      <a:lnTo>
                        <a:pt x="19022" y="34627"/>
                      </a:lnTo>
                      <a:lnTo>
                        <a:pt x="18473" y="35154"/>
                      </a:lnTo>
                      <a:lnTo>
                        <a:pt x="18199" y="35429"/>
                      </a:lnTo>
                      <a:lnTo>
                        <a:pt x="17581" y="35864"/>
                      </a:lnTo>
                      <a:lnTo>
                        <a:pt x="15066" y="37696"/>
                      </a:lnTo>
                      <a:cubicBezTo>
                        <a:pt x="15066" y="37696"/>
                        <a:pt x="14906" y="37788"/>
                        <a:pt x="14792" y="37834"/>
                      </a:cubicBezTo>
                      <a:lnTo>
                        <a:pt x="14540" y="37948"/>
                      </a:lnTo>
                      <a:lnTo>
                        <a:pt x="13397" y="38475"/>
                      </a:lnTo>
                      <a:lnTo>
                        <a:pt x="12436" y="38933"/>
                      </a:lnTo>
                      <a:lnTo>
                        <a:pt x="11956" y="39162"/>
                      </a:lnTo>
                      <a:lnTo>
                        <a:pt x="11841" y="39208"/>
                      </a:lnTo>
                      <a:lnTo>
                        <a:pt x="11773" y="39208"/>
                      </a:lnTo>
                      <a:cubicBezTo>
                        <a:pt x="11773" y="39208"/>
                        <a:pt x="11750" y="39253"/>
                        <a:pt x="11750" y="39253"/>
                      </a:cubicBezTo>
                      <a:lnTo>
                        <a:pt x="11522" y="39345"/>
                      </a:lnTo>
                      <a:lnTo>
                        <a:pt x="11270" y="39437"/>
                      </a:lnTo>
                      <a:lnTo>
                        <a:pt x="10287" y="39826"/>
                      </a:lnTo>
                      <a:cubicBezTo>
                        <a:pt x="10012" y="39963"/>
                        <a:pt x="9463" y="40078"/>
                        <a:pt x="9052" y="40192"/>
                      </a:cubicBezTo>
                      <a:lnTo>
                        <a:pt x="8366" y="40376"/>
                      </a:lnTo>
                      <a:lnTo>
                        <a:pt x="7497" y="40559"/>
                      </a:lnTo>
                      <a:lnTo>
                        <a:pt x="5416" y="41017"/>
                      </a:lnTo>
                      <a:cubicBezTo>
                        <a:pt x="3015" y="41543"/>
                        <a:pt x="636" y="40032"/>
                        <a:pt x="110" y="37627"/>
                      </a:cubicBezTo>
                      <a:cubicBezTo>
                        <a:pt x="-278" y="35887"/>
                        <a:pt x="385" y="34169"/>
                        <a:pt x="1711" y="33139"/>
                      </a:cubicBezTo>
                      <a:lnTo>
                        <a:pt x="1985" y="32933"/>
                      </a:lnTo>
                      <a:lnTo>
                        <a:pt x="3724" y="31559"/>
                      </a:lnTo>
                      <a:lnTo>
                        <a:pt x="4501" y="30940"/>
                      </a:lnTo>
                      <a:lnTo>
                        <a:pt x="4890" y="30620"/>
                      </a:lnTo>
                      <a:cubicBezTo>
                        <a:pt x="4890" y="30620"/>
                        <a:pt x="5210" y="30413"/>
                        <a:pt x="5233" y="30345"/>
                      </a:cubicBezTo>
                      <a:lnTo>
                        <a:pt x="5644" y="29978"/>
                      </a:lnTo>
                      <a:lnTo>
                        <a:pt x="6056" y="29589"/>
                      </a:lnTo>
                      <a:lnTo>
                        <a:pt x="6399" y="29246"/>
                      </a:lnTo>
                      <a:lnTo>
                        <a:pt x="7108" y="28535"/>
                      </a:lnTo>
                      <a:lnTo>
                        <a:pt x="7931" y="27780"/>
                      </a:lnTo>
                      <a:lnTo>
                        <a:pt x="7359" y="28307"/>
                      </a:lnTo>
                      <a:lnTo>
                        <a:pt x="8915" y="26314"/>
                      </a:lnTo>
                      <a:lnTo>
                        <a:pt x="9097" y="26062"/>
                      </a:lnTo>
                      <a:lnTo>
                        <a:pt x="9143" y="26016"/>
                      </a:lnTo>
                      <a:lnTo>
                        <a:pt x="9166" y="26016"/>
                      </a:lnTo>
                      <a:cubicBezTo>
                        <a:pt x="9166" y="26016"/>
                        <a:pt x="9440" y="25673"/>
                        <a:pt x="8915" y="26291"/>
                      </a:cubicBezTo>
                      <a:lnTo>
                        <a:pt x="8915" y="26291"/>
                      </a:lnTo>
                      <a:cubicBezTo>
                        <a:pt x="8915" y="26291"/>
                        <a:pt x="8915" y="26268"/>
                        <a:pt x="8915" y="26268"/>
                      </a:cubicBezTo>
                      <a:lnTo>
                        <a:pt x="9006" y="26131"/>
                      </a:lnTo>
                      <a:lnTo>
                        <a:pt x="9349" y="25604"/>
                      </a:lnTo>
                      <a:lnTo>
                        <a:pt x="10012" y="24573"/>
                      </a:lnTo>
                      <a:lnTo>
                        <a:pt x="10058" y="24505"/>
                      </a:lnTo>
                      <a:cubicBezTo>
                        <a:pt x="10058" y="24505"/>
                        <a:pt x="9806" y="24825"/>
                        <a:pt x="9921" y="24665"/>
                      </a:cubicBezTo>
                      <a:lnTo>
                        <a:pt x="9921" y="24665"/>
                      </a:lnTo>
                      <a:cubicBezTo>
                        <a:pt x="9921" y="24665"/>
                        <a:pt x="9921" y="24665"/>
                        <a:pt x="9921" y="24665"/>
                      </a:cubicBezTo>
                      <a:lnTo>
                        <a:pt x="9921" y="24619"/>
                      </a:lnTo>
                      <a:cubicBezTo>
                        <a:pt x="9921" y="24619"/>
                        <a:pt x="10035" y="24482"/>
                        <a:pt x="10035" y="24482"/>
                      </a:cubicBezTo>
                      <a:lnTo>
                        <a:pt x="10195" y="24207"/>
                      </a:lnTo>
                      <a:lnTo>
                        <a:pt x="10515" y="23657"/>
                      </a:lnTo>
                      <a:lnTo>
                        <a:pt x="11133" y="22581"/>
                      </a:lnTo>
                      <a:lnTo>
                        <a:pt x="11727" y="21551"/>
                      </a:lnTo>
                      <a:lnTo>
                        <a:pt x="12025" y="21047"/>
                      </a:lnTo>
                      <a:lnTo>
                        <a:pt x="12184" y="20772"/>
                      </a:lnTo>
                      <a:lnTo>
                        <a:pt x="12184" y="20703"/>
                      </a:lnTo>
                      <a:cubicBezTo>
                        <a:pt x="12184" y="20703"/>
                        <a:pt x="12231" y="20703"/>
                        <a:pt x="12231" y="20703"/>
                      </a:cubicBezTo>
                      <a:lnTo>
                        <a:pt x="12231" y="20703"/>
                      </a:lnTo>
                      <a:cubicBezTo>
                        <a:pt x="12231" y="20703"/>
                        <a:pt x="12070" y="20909"/>
                        <a:pt x="12162" y="20817"/>
                      </a:cubicBezTo>
                      <a:lnTo>
                        <a:pt x="12162" y="20749"/>
                      </a:lnTo>
                      <a:cubicBezTo>
                        <a:pt x="12162" y="20749"/>
                        <a:pt x="12253" y="20612"/>
                        <a:pt x="12253" y="20612"/>
                      </a:cubicBezTo>
                      <a:cubicBezTo>
                        <a:pt x="13054" y="19146"/>
                        <a:pt x="13946" y="17772"/>
                        <a:pt x="14792" y="16352"/>
                      </a:cubicBezTo>
                      <a:lnTo>
                        <a:pt x="15683" y="15092"/>
                      </a:lnTo>
                      <a:lnTo>
                        <a:pt x="16438" y="14107"/>
                      </a:lnTo>
                      <a:lnTo>
                        <a:pt x="17947" y="12138"/>
                      </a:lnTo>
                      <a:lnTo>
                        <a:pt x="18336" y="11657"/>
                      </a:lnTo>
                      <a:lnTo>
                        <a:pt x="18542" y="11382"/>
                      </a:lnTo>
                      <a:lnTo>
                        <a:pt x="18588" y="11336"/>
                      </a:lnTo>
                      <a:lnTo>
                        <a:pt x="18679" y="11222"/>
                      </a:lnTo>
                      <a:lnTo>
                        <a:pt x="18885" y="10993"/>
                      </a:lnTo>
                      <a:lnTo>
                        <a:pt x="19731" y="10100"/>
                      </a:lnTo>
                      <a:cubicBezTo>
                        <a:pt x="20051" y="9756"/>
                        <a:pt x="20234" y="9550"/>
                        <a:pt x="20668" y="9115"/>
                      </a:cubicBezTo>
                      <a:lnTo>
                        <a:pt x="21583" y="8245"/>
                      </a:lnTo>
                      <a:lnTo>
                        <a:pt x="22498" y="7397"/>
                      </a:lnTo>
                      <a:lnTo>
                        <a:pt x="22612" y="7283"/>
                      </a:lnTo>
                      <a:lnTo>
                        <a:pt x="23116" y="6756"/>
                      </a:lnTo>
                      <a:lnTo>
                        <a:pt x="23116" y="6756"/>
                      </a:lnTo>
                      <a:cubicBezTo>
                        <a:pt x="23116" y="6756"/>
                        <a:pt x="23138" y="6710"/>
                        <a:pt x="23138" y="6710"/>
                      </a:cubicBezTo>
                      <a:lnTo>
                        <a:pt x="23207" y="6664"/>
                      </a:lnTo>
                      <a:lnTo>
                        <a:pt x="23459" y="6481"/>
                      </a:lnTo>
                      <a:lnTo>
                        <a:pt x="23939" y="6115"/>
                      </a:lnTo>
                      <a:lnTo>
                        <a:pt x="24922" y="5359"/>
                      </a:lnTo>
                      <a:cubicBezTo>
                        <a:pt x="25105" y="5221"/>
                        <a:pt x="25242" y="5107"/>
                        <a:pt x="25425" y="4947"/>
                      </a:cubicBezTo>
                      <a:lnTo>
                        <a:pt x="26088" y="4534"/>
                      </a:lnTo>
                      <a:lnTo>
                        <a:pt x="27437" y="3687"/>
                      </a:lnTo>
                      <a:lnTo>
                        <a:pt x="28101" y="3275"/>
                      </a:lnTo>
                      <a:lnTo>
                        <a:pt x="28604" y="2954"/>
                      </a:lnTo>
                      <a:lnTo>
                        <a:pt x="28878" y="2817"/>
                      </a:lnTo>
                      <a:lnTo>
                        <a:pt x="31188" y="1809"/>
                      </a:lnTo>
                      <a:cubicBezTo>
                        <a:pt x="32148" y="1466"/>
                        <a:pt x="33131" y="1122"/>
                        <a:pt x="34092" y="802"/>
                      </a:cubicBezTo>
                      <a:lnTo>
                        <a:pt x="34115" y="802"/>
                      </a:lnTo>
                      <a:lnTo>
                        <a:pt x="34321" y="733"/>
                      </a:lnTo>
                      <a:lnTo>
                        <a:pt x="34458" y="733"/>
                      </a:lnTo>
                      <a:cubicBezTo>
                        <a:pt x="34458" y="733"/>
                        <a:pt x="34618" y="687"/>
                        <a:pt x="34618" y="687"/>
                      </a:cubicBezTo>
                      <a:lnTo>
                        <a:pt x="34938" y="619"/>
                      </a:lnTo>
                      <a:lnTo>
                        <a:pt x="35555" y="527"/>
                      </a:lnTo>
                      <a:lnTo>
                        <a:pt x="36790" y="275"/>
                      </a:lnTo>
                      <a:lnTo>
                        <a:pt x="37133" y="183"/>
                      </a:lnTo>
                      <a:lnTo>
                        <a:pt x="38734" y="69"/>
                      </a:lnTo>
                      <a:lnTo>
                        <a:pt x="39535" y="69"/>
                      </a:lnTo>
                      <a:cubicBezTo>
                        <a:pt x="39535" y="69"/>
                        <a:pt x="39580" y="23"/>
                        <a:pt x="39580" y="23"/>
                      </a:cubicBezTo>
                      <a:lnTo>
                        <a:pt x="39763" y="23"/>
                      </a:lnTo>
                      <a:cubicBezTo>
                        <a:pt x="39763" y="23"/>
                        <a:pt x="39786" y="0"/>
                        <a:pt x="39786" y="0"/>
                      </a:cubicBezTo>
                      <a:lnTo>
                        <a:pt x="40060" y="0"/>
                      </a:lnTo>
                      <a:cubicBezTo>
                        <a:pt x="40060" y="0"/>
                        <a:pt x="40426" y="23"/>
                        <a:pt x="40426" y="23"/>
                      </a:cubicBezTo>
                      <a:cubicBezTo>
                        <a:pt x="40929" y="23"/>
                        <a:pt x="41409" y="46"/>
                        <a:pt x="41958" y="92"/>
                      </a:cubicBezTo>
                      <a:lnTo>
                        <a:pt x="43742" y="298"/>
                      </a:lnTo>
                      <a:lnTo>
                        <a:pt x="44291" y="367"/>
                      </a:lnTo>
                      <a:lnTo>
                        <a:pt x="44657" y="481"/>
                      </a:lnTo>
                      <a:lnTo>
                        <a:pt x="45389" y="687"/>
                      </a:lnTo>
                      <a:cubicBezTo>
                        <a:pt x="45892" y="824"/>
                        <a:pt x="46372" y="985"/>
                        <a:pt x="46852" y="1145"/>
                      </a:cubicBezTo>
                      <a:lnTo>
                        <a:pt x="47035" y="1214"/>
                      </a:lnTo>
                      <a:lnTo>
                        <a:pt x="47126" y="1214"/>
                      </a:lnTo>
                      <a:cubicBezTo>
                        <a:pt x="47126" y="1214"/>
                        <a:pt x="47172" y="1237"/>
                        <a:pt x="47172" y="1237"/>
                      </a:cubicBezTo>
                      <a:lnTo>
                        <a:pt x="47195" y="1237"/>
                      </a:lnTo>
                      <a:cubicBezTo>
                        <a:pt x="47195" y="1237"/>
                        <a:pt x="47195" y="1237"/>
                        <a:pt x="47195" y="1237"/>
                      </a:cubicBezTo>
                      <a:lnTo>
                        <a:pt x="47401" y="1237"/>
                      </a:lnTo>
                      <a:cubicBezTo>
                        <a:pt x="47401" y="1237"/>
                        <a:pt x="47401" y="1260"/>
                        <a:pt x="47401" y="1260"/>
                      </a:cubicBezTo>
                      <a:lnTo>
                        <a:pt x="47744" y="1443"/>
                      </a:lnTo>
                      <a:lnTo>
                        <a:pt x="48430" y="1786"/>
                      </a:lnTo>
                      <a:lnTo>
                        <a:pt x="49116" y="2153"/>
                      </a:lnTo>
                      <a:cubicBezTo>
                        <a:pt x="49368" y="2267"/>
                        <a:pt x="49642" y="2473"/>
                        <a:pt x="49871" y="2634"/>
                      </a:cubicBezTo>
                      <a:lnTo>
                        <a:pt x="49916" y="2680"/>
                      </a:lnTo>
                      <a:cubicBezTo>
                        <a:pt x="50191" y="2863"/>
                        <a:pt x="50259" y="3229"/>
                        <a:pt x="50077" y="3481"/>
                      </a:cubicBezTo>
                      <a:cubicBezTo>
                        <a:pt x="50008" y="3619"/>
                        <a:pt x="49893" y="3687"/>
                        <a:pt x="49779" y="3733"/>
                      </a:cubicBezTo>
                      <a:close/>
                      <a:moveTo>
                        <a:pt x="49436" y="3756"/>
                      </a:moveTo>
                      <a:lnTo>
                        <a:pt x="48773" y="3825"/>
                      </a:lnTo>
                      <a:lnTo>
                        <a:pt x="47996" y="3939"/>
                      </a:lnTo>
                      <a:lnTo>
                        <a:pt x="47218" y="4031"/>
                      </a:lnTo>
                      <a:lnTo>
                        <a:pt x="46829" y="4031"/>
                      </a:lnTo>
                      <a:cubicBezTo>
                        <a:pt x="46829" y="4031"/>
                        <a:pt x="46829" y="4054"/>
                        <a:pt x="46829" y="4054"/>
                      </a:cubicBezTo>
                      <a:lnTo>
                        <a:pt x="46829" y="4054"/>
                      </a:lnTo>
                      <a:cubicBezTo>
                        <a:pt x="46829" y="4054"/>
                        <a:pt x="47241" y="4099"/>
                        <a:pt x="47035" y="4077"/>
                      </a:cubicBezTo>
                      <a:lnTo>
                        <a:pt x="46967" y="4077"/>
                      </a:lnTo>
                      <a:cubicBezTo>
                        <a:pt x="46967" y="4077"/>
                        <a:pt x="46875" y="4122"/>
                        <a:pt x="46875" y="4122"/>
                      </a:cubicBezTo>
                      <a:lnTo>
                        <a:pt x="46692" y="4168"/>
                      </a:lnTo>
                      <a:cubicBezTo>
                        <a:pt x="46189" y="4260"/>
                        <a:pt x="45686" y="4397"/>
                        <a:pt x="45206" y="4534"/>
                      </a:cubicBezTo>
                      <a:lnTo>
                        <a:pt x="44451" y="4695"/>
                      </a:lnTo>
                      <a:lnTo>
                        <a:pt x="44085" y="4764"/>
                      </a:lnTo>
                      <a:cubicBezTo>
                        <a:pt x="44085" y="4764"/>
                        <a:pt x="43948" y="4832"/>
                        <a:pt x="43879" y="4878"/>
                      </a:cubicBezTo>
                      <a:lnTo>
                        <a:pt x="41318" y="5863"/>
                      </a:lnTo>
                      <a:lnTo>
                        <a:pt x="40952" y="5977"/>
                      </a:lnTo>
                      <a:lnTo>
                        <a:pt x="40769" y="6069"/>
                      </a:lnTo>
                      <a:lnTo>
                        <a:pt x="40678" y="6115"/>
                      </a:lnTo>
                      <a:lnTo>
                        <a:pt x="40655" y="6115"/>
                      </a:lnTo>
                      <a:cubicBezTo>
                        <a:pt x="40655" y="6115"/>
                        <a:pt x="40655" y="6115"/>
                        <a:pt x="40655" y="6115"/>
                      </a:cubicBezTo>
                      <a:cubicBezTo>
                        <a:pt x="40632" y="6115"/>
                        <a:pt x="40929" y="6046"/>
                        <a:pt x="40792" y="6069"/>
                      </a:cubicBezTo>
                      <a:lnTo>
                        <a:pt x="40792" y="6069"/>
                      </a:lnTo>
                      <a:cubicBezTo>
                        <a:pt x="40792" y="6069"/>
                        <a:pt x="40769" y="6115"/>
                        <a:pt x="40769" y="6115"/>
                      </a:cubicBezTo>
                      <a:lnTo>
                        <a:pt x="40129" y="6435"/>
                      </a:lnTo>
                      <a:lnTo>
                        <a:pt x="38848" y="7077"/>
                      </a:lnTo>
                      <a:lnTo>
                        <a:pt x="39214" y="6962"/>
                      </a:lnTo>
                      <a:lnTo>
                        <a:pt x="38117" y="7603"/>
                      </a:lnTo>
                      <a:lnTo>
                        <a:pt x="37591" y="7924"/>
                      </a:lnTo>
                      <a:lnTo>
                        <a:pt x="37316" y="8084"/>
                      </a:lnTo>
                      <a:lnTo>
                        <a:pt x="37179" y="8176"/>
                      </a:lnTo>
                      <a:lnTo>
                        <a:pt x="37111" y="8222"/>
                      </a:lnTo>
                      <a:lnTo>
                        <a:pt x="37065" y="8222"/>
                      </a:lnTo>
                      <a:cubicBezTo>
                        <a:pt x="37065" y="8222"/>
                        <a:pt x="37065" y="8222"/>
                        <a:pt x="37065" y="8222"/>
                      </a:cubicBezTo>
                      <a:cubicBezTo>
                        <a:pt x="37454" y="8061"/>
                        <a:pt x="37179" y="8199"/>
                        <a:pt x="37248" y="8153"/>
                      </a:cubicBezTo>
                      <a:lnTo>
                        <a:pt x="37248" y="8153"/>
                      </a:lnTo>
                      <a:cubicBezTo>
                        <a:pt x="37248" y="8153"/>
                        <a:pt x="35693" y="9344"/>
                        <a:pt x="35693" y="9344"/>
                      </a:cubicBezTo>
                      <a:lnTo>
                        <a:pt x="33772" y="10924"/>
                      </a:lnTo>
                      <a:lnTo>
                        <a:pt x="33520" y="11107"/>
                      </a:lnTo>
                      <a:lnTo>
                        <a:pt x="33520" y="11107"/>
                      </a:lnTo>
                      <a:cubicBezTo>
                        <a:pt x="33360" y="11222"/>
                        <a:pt x="33749" y="10993"/>
                        <a:pt x="33703" y="10993"/>
                      </a:cubicBezTo>
                      <a:lnTo>
                        <a:pt x="33703" y="10993"/>
                      </a:lnTo>
                      <a:cubicBezTo>
                        <a:pt x="33703" y="10993"/>
                        <a:pt x="33703" y="11016"/>
                        <a:pt x="33703" y="11016"/>
                      </a:cubicBezTo>
                      <a:lnTo>
                        <a:pt x="33703" y="11062"/>
                      </a:lnTo>
                      <a:cubicBezTo>
                        <a:pt x="33703" y="11062"/>
                        <a:pt x="33589" y="11153"/>
                        <a:pt x="33589" y="11153"/>
                      </a:cubicBezTo>
                      <a:lnTo>
                        <a:pt x="33269" y="11497"/>
                      </a:lnTo>
                      <a:lnTo>
                        <a:pt x="32629" y="12161"/>
                      </a:lnTo>
                      <a:lnTo>
                        <a:pt x="32308" y="12459"/>
                      </a:lnTo>
                      <a:lnTo>
                        <a:pt x="31896" y="12916"/>
                      </a:lnTo>
                      <a:lnTo>
                        <a:pt x="31073" y="13878"/>
                      </a:lnTo>
                      <a:lnTo>
                        <a:pt x="30662" y="14337"/>
                      </a:lnTo>
                      <a:lnTo>
                        <a:pt x="30456" y="14565"/>
                      </a:lnTo>
                      <a:lnTo>
                        <a:pt x="30410" y="14634"/>
                      </a:lnTo>
                      <a:lnTo>
                        <a:pt x="30387" y="14634"/>
                      </a:lnTo>
                      <a:cubicBezTo>
                        <a:pt x="30387" y="14634"/>
                        <a:pt x="30387" y="14680"/>
                        <a:pt x="30387" y="14680"/>
                      </a:cubicBezTo>
                      <a:cubicBezTo>
                        <a:pt x="30616" y="14474"/>
                        <a:pt x="29907" y="15207"/>
                        <a:pt x="30867" y="14199"/>
                      </a:cubicBezTo>
                      <a:lnTo>
                        <a:pt x="30867" y="14199"/>
                      </a:lnTo>
                      <a:lnTo>
                        <a:pt x="30776" y="14337"/>
                      </a:lnTo>
                      <a:lnTo>
                        <a:pt x="30022" y="15321"/>
                      </a:lnTo>
                      <a:lnTo>
                        <a:pt x="29267" y="16306"/>
                      </a:lnTo>
                      <a:cubicBezTo>
                        <a:pt x="29152" y="16443"/>
                        <a:pt x="28832" y="16924"/>
                        <a:pt x="28627" y="17245"/>
                      </a:cubicBezTo>
                      <a:lnTo>
                        <a:pt x="27918" y="18230"/>
                      </a:lnTo>
                      <a:lnTo>
                        <a:pt x="27735" y="18504"/>
                      </a:lnTo>
                      <a:lnTo>
                        <a:pt x="27643" y="18642"/>
                      </a:lnTo>
                      <a:lnTo>
                        <a:pt x="27598" y="18711"/>
                      </a:lnTo>
                      <a:cubicBezTo>
                        <a:pt x="27598" y="18711"/>
                        <a:pt x="27872" y="18344"/>
                        <a:pt x="27735" y="18528"/>
                      </a:cubicBezTo>
                      <a:lnTo>
                        <a:pt x="27735" y="18528"/>
                      </a:lnTo>
                      <a:cubicBezTo>
                        <a:pt x="27735" y="18528"/>
                        <a:pt x="27735" y="18596"/>
                        <a:pt x="27735" y="18596"/>
                      </a:cubicBezTo>
                      <a:lnTo>
                        <a:pt x="27392" y="19100"/>
                      </a:lnTo>
                      <a:lnTo>
                        <a:pt x="26020" y="21184"/>
                      </a:lnTo>
                      <a:lnTo>
                        <a:pt x="24762" y="22993"/>
                      </a:lnTo>
                      <a:cubicBezTo>
                        <a:pt x="23847" y="24390"/>
                        <a:pt x="22910" y="25742"/>
                        <a:pt x="21949" y="27093"/>
                      </a:cubicBezTo>
                      <a:lnTo>
                        <a:pt x="20348" y="29314"/>
                      </a:lnTo>
                      <a:lnTo>
                        <a:pt x="18633" y="31421"/>
                      </a:lnTo>
                      <a:lnTo>
                        <a:pt x="17810" y="32360"/>
                      </a:lnTo>
                      <a:lnTo>
                        <a:pt x="17399" y="32841"/>
                      </a:lnTo>
                      <a:lnTo>
                        <a:pt x="17307" y="32955"/>
                      </a:lnTo>
                      <a:lnTo>
                        <a:pt x="17010" y="33299"/>
                      </a:lnTo>
                      <a:lnTo>
                        <a:pt x="16987" y="33299"/>
                      </a:lnTo>
                      <a:cubicBezTo>
                        <a:pt x="16987" y="33299"/>
                        <a:pt x="16918" y="33368"/>
                        <a:pt x="16918" y="33368"/>
                      </a:cubicBezTo>
                      <a:lnTo>
                        <a:pt x="16690" y="33597"/>
                      </a:lnTo>
                      <a:lnTo>
                        <a:pt x="14883" y="35291"/>
                      </a:lnTo>
                      <a:lnTo>
                        <a:pt x="14311" y="35818"/>
                      </a:lnTo>
                      <a:lnTo>
                        <a:pt x="13900" y="36093"/>
                      </a:lnTo>
                      <a:lnTo>
                        <a:pt x="13694" y="36230"/>
                      </a:lnTo>
                      <a:lnTo>
                        <a:pt x="13580" y="36299"/>
                      </a:lnTo>
                      <a:lnTo>
                        <a:pt x="13580" y="36299"/>
                      </a:lnTo>
                      <a:cubicBezTo>
                        <a:pt x="13580" y="36299"/>
                        <a:pt x="13580" y="36322"/>
                        <a:pt x="13580" y="36322"/>
                      </a:cubicBezTo>
                      <a:cubicBezTo>
                        <a:pt x="13762" y="36162"/>
                        <a:pt x="13625" y="36276"/>
                        <a:pt x="13671" y="36230"/>
                      </a:cubicBezTo>
                      <a:lnTo>
                        <a:pt x="13671" y="36230"/>
                      </a:lnTo>
                      <a:cubicBezTo>
                        <a:pt x="13671" y="36230"/>
                        <a:pt x="13625" y="36253"/>
                        <a:pt x="13625" y="36253"/>
                      </a:cubicBezTo>
                      <a:lnTo>
                        <a:pt x="13580" y="36253"/>
                      </a:lnTo>
                      <a:cubicBezTo>
                        <a:pt x="13580" y="36253"/>
                        <a:pt x="12756" y="36872"/>
                        <a:pt x="12756" y="36872"/>
                      </a:cubicBezTo>
                      <a:lnTo>
                        <a:pt x="12345" y="37192"/>
                      </a:lnTo>
                      <a:lnTo>
                        <a:pt x="12299" y="37238"/>
                      </a:lnTo>
                      <a:lnTo>
                        <a:pt x="12276" y="37238"/>
                      </a:lnTo>
                      <a:cubicBezTo>
                        <a:pt x="12276" y="37238"/>
                        <a:pt x="12276" y="37261"/>
                        <a:pt x="12276" y="37261"/>
                      </a:cubicBezTo>
                      <a:lnTo>
                        <a:pt x="12276" y="37261"/>
                      </a:lnTo>
                      <a:cubicBezTo>
                        <a:pt x="12276" y="37261"/>
                        <a:pt x="12574" y="36986"/>
                        <a:pt x="12436" y="37101"/>
                      </a:cubicBezTo>
                      <a:lnTo>
                        <a:pt x="12413" y="37101"/>
                      </a:lnTo>
                      <a:cubicBezTo>
                        <a:pt x="12413" y="37101"/>
                        <a:pt x="12276" y="37238"/>
                        <a:pt x="12276" y="37238"/>
                      </a:cubicBezTo>
                      <a:lnTo>
                        <a:pt x="12002" y="37444"/>
                      </a:lnTo>
                      <a:lnTo>
                        <a:pt x="10812" y="38269"/>
                      </a:lnTo>
                      <a:cubicBezTo>
                        <a:pt x="10607" y="38406"/>
                        <a:pt x="10515" y="38452"/>
                        <a:pt x="10355" y="38543"/>
                      </a:cubicBezTo>
                      <a:lnTo>
                        <a:pt x="9921" y="38818"/>
                      </a:lnTo>
                      <a:lnTo>
                        <a:pt x="9052" y="39345"/>
                      </a:lnTo>
                      <a:lnTo>
                        <a:pt x="7543" y="40261"/>
                      </a:lnTo>
                      <a:lnTo>
                        <a:pt x="4112" y="32154"/>
                      </a:lnTo>
                      <a:lnTo>
                        <a:pt x="6216" y="31902"/>
                      </a:lnTo>
                      <a:lnTo>
                        <a:pt x="6468" y="31902"/>
                      </a:lnTo>
                      <a:cubicBezTo>
                        <a:pt x="6468" y="31902"/>
                        <a:pt x="6605" y="31856"/>
                        <a:pt x="6605" y="31856"/>
                      </a:cubicBezTo>
                      <a:lnTo>
                        <a:pt x="6651" y="31856"/>
                      </a:lnTo>
                      <a:cubicBezTo>
                        <a:pt x="5987" y="31994"/>
                        <a:pt x="6468" y="31902"/>
                        <a:pt x="6330" y="31925"/>
                      </a:cubicBezTo>
                      <a:lnTo>
                        <a:pt x="6742" y="31925"/>
                      </a:lnTo>
                      <a:cubicBezTo>
                        <a:pt x="7016" y="31856"/>
                        <a:pt x="7177" y="31902"/>
                        <a:pt x="7565" y="31787"/>
                      </a:cubicBezTo>
                      <a:lnTo>
                        <a:pt x="8594" y="31490"/>
                      </a:lnTo>
                      <a:lnTo>
                        <a:pt x="8846" y="31421"/>
                      </a:lnTo>
                      <a:lnTo>
                        <a:pt x="8846" y="31421"/>
                      </a:lnTo>
                      <a:cubicBezTo>
                        <a:pt x="8457" y="31581"/>
                        <a:pt x="8754" y="31444"/>
                        <a:pt x="8663" y="31490"/>
                      </a:cubicBezTo>
                      <a:lnTo>
                        <a:pt x="8686" y="31490"/>
                      </a:lnTo>
                      <a:cubicBezTo>
                        <a:pt x="8686" y="31490"/>
                        <a:pt x="8709" y="31490"/>
                        <a:pt x="8709" y="31490"/>
                      </a:cubicBezTo>
                      <a:lnTo>
                        <a:pt x="8777" y="31490"/>
                      </a:lnTo>
                      <a:cubicBezTo>
                        <a:pt x="8777" y="31490"/>
                        <a:pt x="8892" y="31421"/>
                        <a:pt x="8892" y="31421"/>
                      </a:cubicBezTo>
                      <a:lnTo>
                        <a:pt x="9395" y="31261"/>
                      </a:lnTo>
                      <a:lnTo>
                        <a:pt x="11224" y="30620"/>
                      </a:lnTo>
                      <a:lnTo>
                        <a:pt x="10721" y="30894"/>
                      </a:lnTo>
                      <a:lnTo>
                        <a:pt x="13374" y="29383"/>
                      </a:lnTo>
                      <a:lnTo>
                        <a:pt x="13557" y="29291"/>
                      </a:lnTo>
                      <a:lnTo>
                        <a:pt x="13625" y="29246"/>
                      </a:lnTo>
                      <a:lnTo>
                        <a:pt x="13648" y="29246"/>
                      </a:lnTo>
                      <a:cubicBezTo>
                        <a:pt x="13946" y="29016"/>
                        <a:pt x="13282" y="29497"/>
                        <a:pt x="13351" y="29451"/>
                      </a:cubicBezTo>
                      <a:lnTo>
                        <a:pt x="13351" y="29451"/>
                      </a:lnTo>
                      <a:cubicBezTo>
                        <a:pt x="13351" y="29451"/>
                        <a:pt x="13374" y="29406"/>
                        <a:pt x="13374" y="29406"/>
                      </a:cubicBezTo>
                      <a:lnTo>
                        <a:pt x="13694" y="29177"/>
                      </a:lnTo>
                      <a:lnTo>
                        <a:pt x="14289" y="28696"/>
                      </a:lnTo>
                      <a:lnTo>
                        <a:pt x="14883" y="28238"/>
                      </a:lnTo>
                      <a:lnTo>
                        <a:pt x="15203" y="27986"/>
                      </a:lnTo>
                      <a:cubicBezTo>
                        <a:pt x="15203" y="27986"/>
                        <a:pt x="15295" y="27894"/>
                        <a:pt x="15340" y="27871"/>
                      </a:cubicBezTo>
                      <a:lnTo>
                        <a:pt x="16278" y="27070"/>
                      </a:lnTo>
                      <a:lnTo>
                        <a:pt x="16758" y="26658"/>
                      </a:lnTo>
                      <a:lnTo>
                        <a:pt x="17307" y="26108"/>
                      </a:lnTo>
                      <a:lnTo>
                        <a:pt x="18382" y="24986"/>
                      </a:lnTo>
                      <a:lnTo>
                        <a:pt x="18519" y="24848"/>
                      </a:lnTo>
                      <a:lnTo>
                        <a:pt x="18565" y="24848"/>
                      </a:lnTo>
                      <a:cubicBezTo>
                        <a:pt x="18565" y="24848"/>
                        <a:pt x="18565" y="24825"/>
                        <a:pt x="18565" y="24825"/>
                      </a:cubicBezTo>
                      <a:cubicBezTo>
                        <a:pt x="18313" y="25146"/>
                        <a:pt x="18496" y="24894"/>
                        <a:pt x="18450" y="24963"/>
                      </a:cubicBezTo>
                      <a:lnTo>
                        <a:pt x="18450" y="24963"/>
                      </a:lnTo>
                      <a:cubicBezTo>
                        <a:pt x="18450" y="24963"/>
                        <a:pt x="18519" y="24894"/>
                        <a:pt x="18519" y="24894"/>
                      </a:cubicBezTo>
                      <a:lnTo>
                        <a:pt x="18771" y="24619"/>
                      </a:lnTo>
                      <a:lnTo>
                        <a:pt x="19296" y="24024"/>
                      </a:lnTo>
                      <a:lnTo>
                        <a:pt x="23390" y="19375"/>
                      </a:lnTo>
                      <a:lnTo>
                        <a:pt x="27460" y="14794"/>
                      </a:lnTo>
                      <a:lnTo>
                        <a:pt x="28512" y="13695"/>
                      </a:lnTo>
                      <a:lnTo>
                        <a:pt x="29244" y="12916"/>
                      </a:lnTo>
                      <a:lnTo>
                        <a:pt x="29816" y="12413"/>
                      </a:lnTo>
                      <a:lnTo>
                        <a:pt x="32148" y="10375"/>
                      </a:lnTo>
                      <a:lnTo>
                        <a:pt x="32743" y="9871"/>
                      </a:lnTo>
                      <a:lnTo>
                        <a:pt x="32994" y="9619"/>
                      </a:lnTo>
                      <a:lnTo>
                        <a:pt x="33063" y="9573"/>
                      </a:lnTo>
                      <a:lnTo>
                        <a:pt x="33223" y="9481"/>
                      </a:lnTo>
                      <a:lnTo>
                        <a:pt x="33543" y="9252"/>
                      </a:lnTo>
                      <a:lnTo>
                        <a:pt x="34847" y="8382"/>
                      </a:lnTo>
                      <a:lnTo>
                        <a:pt x="36127" y="7535"/>
                      </a:lnTo>
                      <a:lnTo>
                        <a:pt x="36768" y="7099"/>
                      </a:lnTo>
                      <a:lnTo>
                        <a:pt x="36996" y="6962"/>
                      </a:lnTo>
                      <a:lnTo>
                        <a:pt x="37042" y="6962"/>
                      </a:lnTo>
                      <a:cubicBezTo>
                        <a:pt x="37042" y="6962"/>
                        <a:pt x="37133" y="6893"/>
                        <a:pt x="37133" y="6893"/>
                      </a:cubicBezTo>
                      <a:lnTo>
                        <a:pt x="37316" y="6825"/>
                      </a:lnTo>
                      <a:lnTo>
                        <a:pt x="37659" y="6642"/>
                      </a:lnTo>
                      <a:lnTo>
                        <a:pt x="40426" y="5290"/>
                      </a:lnTo>
                      <a:cubicBezTo>
                        <a:pt x="41547" y="4786"/>
                        <a:pt x="42485" y="4512"/>
                        <a:pt x="43514" y="4145"/>
                      </a:cubicBezTo>
                      <a:cubicBezTo>
                        <a:pt x="44520" y="3756"/>
                        <a:pt x="45526" y="3619"/>
                        <a:pt x="46509" y="3344"/>
                      </a:cubicBezTo>
                      <a:cubicBezTo>
                        <a:pt x="47653" y="3069"/>
                        <a:pt x="48567" y="2977"/>
                        <a:pt x="49619" y="2817"/>
                      </a:cubicBezTo>
                      <a:lnTo>
                        <a:pt x="49550" y="39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7" name="Graphic 3">
                <a:extLst>
                  <a:ext uri="{FF2B5EF4-FFF2-40B4-BE49-F238E27FC236}">
                    <a16:creationId xmlns:a16="http://schemas.microsoft.com/office/drawing/2014/main" id="{4C022CD7-392C-2240-4996-5E6079932866}"/>
                  </a:ext>
                </a:extLst>
              </p:cNvPr>
              <p:cNvGrpSpPr/>
              <p:nvPr/>
            </p:nvGrpSpPr>
            <p:grpSpPr>
              <a:xfrm>
                <a:off x="5359610" y="3726258"/>
                <a:ext cx="47124" cy="61061"/>
                <a:chOff x="4459347" y="3726258"/>
                <a:chExt cx="47124" cy="61061"/>
              </a:xfrm>
              <a:solidFill>
                <a:srgbClr val="EDA69A"/>
              </a:solidFill>
            </p:grpSpPr>
            <p:sp>
              <p:nvSpPr>
                <p:cNvPr id="1886" name="Freeform: Shape 2081">
                  <a:extLst>
                    <a:ext uri="{FF2B5EF4-FFF2-40B4-BE49-F238E27FC236}">
                      <a16:creationId xmlns:a16="http://schemas.microsoft.com/office/drawing/2014/main" id="{4C46191C-E213-1705-14C7-BD82866BCDCD}"/>
                    </a:ext>
                  </a:extLst>
                </p:cNvPr>
                <p:cNvSpPr/>
                <p:nvPr/>
              </p:nvSpPr>
              <p:spPr>
                <a:xfrm>
                  <a:off x="4464095"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7" name="Freeform: Shape 2082">
                  <a:extLst>
                    <a:ext uri="{FF2B5EF4-FFF2-40B4-BE49-F238E27FC236}">
                      <a16:creationId xmlns:a16="http://schemas.microsoft.com/office/drawing/2014/main" id="{27A1AC7A-1019-2067-8D1E-79F108237933}"/>
                    </a:ext>
                  </a:extLst>
                </p:cNvPr>
                <p:cNvSpPr/>
                <p:nvPr/>
              </p:nvSpPr>
              <p:spPr>
                <a:xfrm>
                  <a:off x="4459347" y="3726258"/>
                  <a:ext cx="47124" cy="61061"/>
                </a:xfrm>
                <a:custGeom>
                  <a:avLst/>
                  <a:gdLst>
                    <a:gd name="connsiteX0" fmla="*/ 46756 w 47124"/>
                    <a:gd name="connsiteY0" fmla="*/ 2175 h 61061"/>
                    <a:gd name="connsiteX1" fmla="*/ 44812 w 47124"/>
                    <a:gd name="connsiteY1" fmla="*/ 3046 h 61061"/>
                    <a:gd name="connsiteX2" fmla="*/ 43852 w 47124"/>
                    <a:gd name="connsiteY2" fmla="*/ 3481 h 61061"/>
                    <a:gd name="connsiteX3" fmla="*/ 42960 w 47124"/>
                    <a:gd name="connsiteY3" fmla="*/ 3939 h 61061"/>
                    <a:gd name="connsiteX4" fmla="*/ 41062 w 47124"/>
                    <a:gd name="connsiteY4" fmla="*/ 4946 h 61061"/>
                    <a:gd name="connsiteX5" fmla="*/ 40604 w 47124"/>
                    <a:gd name="connsiteY5" fmla="*/ 5176 h 61061"/>
                    <a:gd name="connsiteX6" fmla="*/ 40216 w 47124"/>
                    <a:gd name="connsiteY6" fmla="*/ 5428 h 61061"/>
                    <a:gd name="connsiteX7" fmla="*/ 39301 w 47124"/>
                    <a:gd name="connsiteY7" fmla="*/ 5977 h 61061"/>
                    <a:gd name="connsiteX8" fmla="*/ 38866 w 47124"/>
                    <a:gd name="connsiteY8" fmla="*/ 6252 h 61061"/>
                    <a:gd name="connsiteX9" fmla="*/ 38752 w 47124"/>
                    <a:gd name="connsiteY9" fmla="*/ 6321 h 61061"/>
                    <a:gd name="connsiteX10" fmla="*/ 38684 w 47124"/>
                    <a:gd name="connsiteY10" fmla="*/ 6367 h 61061"/>
                    <a:gd name="connsiteX11" fmla="*/ 38455 w 47124"/>
                    <a:gd name="connsiteY11" fmla="*/ 6527 h 61061"/>
                    <a:gd name="connsiteX12" fmla="*/ 37563 w 47124"/>
                    <a:gd name="connsiteY12" fmla="*/ 7122 h 61061"/>
                    <a:gd name="connsiteX13" fmla="*/ 36740 w 47124"/>
                    <a:gd name="connsiteY13" fmla="*/ 7649 h 61061"/>
                    <a:gd name="connsiteX14" fmla="*/ 35893 w 47124"/>
                    <a:gd name="connsiteY14" fmla="*/ 8313 h 61061"/>
                    <a:gd name="connsiteX15" fmla="*/ 34247 w 47124"/>
                    <a:gd name="connsiteY15" fmla="*/ 9619 h 61061"/>
                    <a:gd name="connsiteX16" fmla="*/ 32738 w 47124"/>
                    <a:gd name="connsiteY16" fmla="*/ 10970 h 61061"/>
                    <a:gd name="connsiteX17" fmla="*/ 32829 w 47124"/>
                    <a:gd name="connsiteY17" fmla="*/ 10878 h 61061"/>
                    <a:gd name="connsiteX18" fmla="*/ 31000 w 47124"/>
                    <a:gd name="connsiteY18" fmla="*/ 12939 h 61061"/>
                    <a:gd name="connsiteX19" fmla="*/ 29536 w 47124"/>
                    <a:gd name="connsiteY19" fmla="*/ 15069 h 61061"/>
                    <a:gd name="connsiteX20" fmla="*/ 29422 w 47124"/>
                    <a:gd name="connsiteY20" fmla="*/ 15206 h 61061"/>
                    <a:gd name="connsiteX21" fmla="*/ 28873 w 47124"/>
                    <a:gd name="connsiteY21" fmla="*/ 16214 h 61061"/>
                    <a:gd name="connsiteX22" fmla="*/ 28233 w 47124"/>
                    <a:gd name="connsiteY22" fmla="*/ 17520 h 61061"/>
                    <a:gd name="connsiteX23" fmla="*/ 28142 w 47124"/>
                    <a:gd name="connsiteY23" fmla="*/ 17794 h 61061"/>
                    <a:gd name="connsiteX24" fmla="*/ 28004 w 47124"/>
                    <a:gd name="connsiteY24" fmla="*/ 18115 h 61061"/>
                    <a:gd name="connsiteX25" fmla="*/ 27844 w 47124"/>
                    <a:gd name="connsiteY25" fmla="*/ 18710 h 61061"/>
                    <a:gd name="connsiteX26" fmla="*/ 27752 w 47124"/>
                    <a:gd name="connsiteY26" fmla="*/ 19031 h 61061"/>
                    <a:gd name="connsiteX27" fmla="*/ 27638 w 47124"/>
                    <a:gd name="connsiteY27" fmla="*/ 19375 h 61061"/>
                    <a:gd name="connsiteX28" fmla="*/ 27409 w 47124"/>
                    <a:gd name="connsiteY28" fmla="*/ 20062 h 61061"/>
                    <a:gd name="connsiteX29" fmla="*/ 27501 w 47124"/>
                    <a:gd name="connsiteY29" fmla="*/ 19787 h 61061"/>
                    <a:gd name="connsiteX30" fmla="*/ 26815 w 47124"/>
                    <a:gd name="connsiteY30" fmla="*/ 22993 h 61061"/>
                    <a:gd name="connsiteX31" fmla="*/ 26335 w 47124"/>
                    <a:gd name="connsiteY31" fmla="*/ 26337 h 61061"/>
                    <a:gd name="connsiteX32" fmla="*/ 25580 w 47124"/>
                    <a:gd name="connsiteY32" fmla="*/ 33184 h 61061"/>
                    <a:gd name="connsiteX33" fmla="*/ 24689 w 47124"/>
                    <a:gd name="connsiteY33" fmla="*/ 39986 h 61061"/>
                    <a:gd name="connsiteX34" fmla="*/ 23888 w 47124"/>
                    <a:gd name="connsiteY34" fmla="*/ 43628 h 61061"/>
                    <a:gd name="connsiteX35" fmla="*/ 22607 w 47124"/>
                    <a:gd name="connsiteY35" fmla="*/ 47429 h 61061"/>
                    <a:gd name="connsiteX36" fmla="*/ 22722 w 47124"/>
                    <a:gd name="connsiteY36" fmla="*/ 47200 h 61061"/>
                    <a:gd name="connsiteX37" fmla="*/ 21853 w 47124"/>
                    <a:gd name="connsiteY37" fmla="*/ 49147 h 61061"/>
                    <a:gd name="connsiteX38" fmla="*/ 21121 w 47124"/>
                    <a:gd name="connsiteY38" fmla="*/ 50544 h 61061"/>
                    <a:gd name="connsiteX39" fmla="*/ 21121 w 47124"/>
                    <a:gd name="connsiteY39" fmla="*/ 50590 h 61061"/>
                    <a:gd name="connsiteX40" fmla="*/ 21075 w 47124"/>
                    <a:gd name="connsiteY40" fmla="*/ 50612 h 61061"/>
                    <a:gd name="connsiteX41" fmla="*/ 20847 w 47124"/>
                    <a:gd name="connsiteY41" fmla="*/ 50979 h 61061"/>
                    <a:gd name="connsiteX42" fmla="*/ 20801 w 47124"/>
                    <a:gd name="connsiteY42" fmla="*/ 51071 h 61061"/>
                    <a:gd name="connsiteX43" fmla="*/ 20687 w 47124"/>
                    <a:gd name="connsiteY43" fmla="*/ 51231 h 61061"/>
                    <a:gd name="connsiteX44" fmla="*/ 20458 w 47124"/>
                    <a:gd name="connsiteY44" fmla="*/ 51574 h 61061"/>
                    <a:gd name="connsiteX45" fmla="*/ 20023 w 47124"/>
                    <a:gd name="connsiteY45" fmla="*/ 52238 h 61061"/>
                    <a:gd name="connsiteX46" fmla="*/ 18994 w 47124"/>
                    <a:gd name="connsiteY46" fmla="*/ 53612 h 61061"/>
                    <a:gd name="connsiteX47" fmla="*/ 18994 w 47124"/>
                    <a:gd name="connsiteY47" fmla="*/ 53612 h 61061"/>
                    <a:gd name="connsiteX48" fmla="*/ 18743 w 47124"/>
                    <a:gd name="connsiteY48" fmla="*/ 53933 h 61061"/>
                    <a:gd name="connsiteX49" fmla="*/ 16913 w 47124"/>
                    <a:gd name="connsiteY49" fmla="*/ 55765 h 61061"/>
                    <a:gd name="connsiteX50" fmla="*/ 16685 w 47124"/>
                    <a:gd name="connsiteY50" fmla="*/ 55971 h 61061"/>
                    <a:gd name="connsiteX51" fmla="*/ 16570 w 47124"/>
                    <a:gd name="connsiteY51" fmla="*/ 56109 h 61061"/>
                    <a:gd name="connsiteX52" fmla="*/ 16524 w 47124"/>
                    <a:gd name="connsiteY52" fmla="*/ 56109 h 61061"/>
                    <a:gd name="connsiteX53" fmla="*/ 16524 w 47124"/>
                    <a:gd name="connsiteY53" fmla="*/ 56132 h 61061"/>
                    <a:gd name="connsiteX54" fmla="*/ 16159 w 47124"/>
                    <a:gd name="connsiteY54" fmla="*/ 56452 h 61061"/>
                    <a:gd name="connsiteX55" fmla="*/ 16090 w 47124"/>
                    <a:gd name="connsiteY55" fmla="*/ 56452 h 61061"/>
                    <a:gd name="connsiteX56" fmla="*/ 15633 w 47124"/>
                    <a:gd name="connsiteY56" fmla="*/ 56796 h 61061"/>
                    <a:gd name="connsiteX57" fmla="*/ 14672 w 47124"/>
                    <a:gd name="connsiteY57" fmla="*/ 57460 h 61061"/>
                    <a:gd name="connsiteX58" fmla="*/ 14215 w 47124"/>
                    <a:gd name="connsiteY58" fmla="*/ 57781 h 61061"/>
                    <a:gd name="connsiteX59" fmla="*/ 14147 w 47124"/>
                    <a:gd name="connsiteY59" fmla="*/ 57826 h 61061"/>
                    <a:gd name="connsiteX60" fmla="*/ 13483 w 47124"/>
                    <a:gd name="connsiteY60" fmla="*/ 58216 h 61061"/>
                    <a:gd name="connsiteX61" fmla="*/ 13369 w 47124"/>
                    <a:gd name="connsiteY61" fmla="*/ 58285 h 61061"/>
                    <a:gd name="connsiteX62" fmla="*/ 13117 w 47124"/>
                    <a:gd name="connsiteY62" fmla="*/ 58422 h 61061"/>
                    <a:gd name="connsiteX63" fmla="*/ 12088 w 47124"/>
                    <a:gd name="connsiteY63" fmla="*/ 58949 h 61061"/>
                    <a:gd name="connsiteX64" fmla="*/ 9756 w 47124"/>
                    <a:gd name="connsiteY64" fmla="*/ 59956 h 61061"/>
                    <a:gd name="connsiteX65" fmla="*/ 9138 w 47124"/>
                    <a:gd name="connsiteY65" fmla="*/ 60139 h 61061"/>
                    <a:gd name="connsiteX66" fmla="*/ 8978 w 47124"/>
                    <a:gd name="connsiteY66" fmla="*/ 60185 h 61061"/>
                    <a:gd name="connsiteX67" fmla="*/ 5434 w 47124"/>
                    <a:gd name="connsiteY67" fmla="*/ 60964 h 61061"/>
                    <a:gd name="connsiteX68" fmla="*/ 105 w 47124"/>
                    <a:gd name="connsiteY68" fmla="*/ 57551 h 61061"/>
                    <a:gd name="connsiteX69" fmla="*/ 2049 w 47124"/>
                    <a:gd name="connsiteY69" fmla="*/ 52811 h 61061"/>
                    <a:gd name="connsiteX70" fmla="*/ 2415 w 47124"/>
                    <a:gd name="connsiteY70" fmla="*/ 52582 h 61061"/>
                    <a:gd name="connsiteX71" fmla="*/ 5320 w 47124"/>
                    <a:gd name="connsiteY71" fmla="*/ 50704 h 61061"/>
                    <a:gd name="connsiteX72" fmla="*/ 4771 w 47124"/>
                    <a:gd name="connsiteY72" fmla="*/ 51071 h 61061"/>
                    <a:gd name="connsiteX73" fmla="*/ 5868 w 47124"/>
                    <a:gd name="connsiteY73" fmla="*/ 50154 h 61061"/>
                    <a:gd name="connsiteX74" fmla="*/ 6371 w 47124"/>
                    <a:gd name="connsiteY74" fmla="*/ 49765 h 61061"/>
                    <a:gd name="connsiteX75" fmla="*/ 6646 w 47124"/>
                    <a:gd name="connsiteY75" fmla="*/ 49536 h 61061"/>
                    <a:gd name="connsiteX76" fmla="*/ 6714 w 47124"/>
                    <a:gd name="connsiteY76" fmla="*/ 49445 h 61061"/>
                    <a:gd name="connsiteX77" fmla="*/ 6714 w 47124"/>
                    <a:gd name="connsiteY77" fmla="*/ 49445 h 61061"/>
                    <a:gd name="connsiteX78" fmla="*/ 7172 w 47124"/>
                    <a:gd name="connsiteY78" fmla="*/ 48872 h 61061"/>
                    <a:gd name="connsiteX79" fmla="*/ 8087 w 47124"/>
                    <a:gd name="connsiteY79" fmla="*/ 47773 h 61061"/>
                    <a:gd name="connsiteX80" fmla="*/ 7743 w 47124"/>
                    <a:gd name="connsiteY80" fmla="*/ 48254 h 61061"/>
                    <a:gd name="connsiteX81" fmla="*/ 8818 w 47124"/>
                    <a:gd name="connsiteY81" fmla="*/ 46513 h 61061"/>
                    <a:gd name="connsiteX82" fmla="*/ 8887 w 47124"/>
                    <a:gd name="connsiteY82" fmla="*/ 46398 h 61061"/>
                    <a:gd name="connsiteX83" fmla="*/ 8658 w 47124"/>
                    <a:gd name="connsiteY83" fmla="*/ 46856 h 61061"/>
                    <a:gd name="connsiteX84" fmla="*/ 8658 w 47124"/>
                    <a:gd name="connsiteY84" fmla="*/ 46856 h 61061"/>
                    <a:gd name="connsiteX85" fmla="*/ 8658 w 47124"/>
                    <a:gd name="connsiteY85" fmla="*/ 46856 h 61061"/>
                    <a:gd name="connsiteX86" fmla="*/ 8658 w 47124"/>
                    <a:gd name="connsiteY86" fmla="*/ 46856 h 61061"/>
                    <a:gd name="connsiteX87" fmla="*/ 8658 w 47124"/>
                    <a:gd name="connsiteY87" fmla="*/ 46742 h 61061"/>
                    <a:gd name="connsiteX88" fmla="*/ 8773 w 47124"/>
                    <a:gd name="connsiteY88" fmla="*/ 46513 h 61061"/>
                    <a:gd name="connsiteX89" fmla="*/ 8978 w 47124"/>
                    <a:gd name="connsiteY89" fmla="*/ 46009 h 61061"/>
                    <a:gd name="connsiteX90" fmla="*/ 9390 w 47124"/>
                    <a:gd name="connsiteY90" fmla="*/ 45002 h 61061"/>
                    <a:gd name="connsiteX91" fmla="*/ 9573 w 47124"/>
                    <a:gd name="connsiteY91" fmla="*/ 44520 h 61061"/>
                    <a:gd name="connsiteX92" fmla="*/ 9641 w 47124"/>
                    <a:gd name="connsiteY92" fmla="*/ 44154 h 61061"/>
                    <a:gd name="connsiteX93" fmla="*/ 9802 w 47124"/>
                    <a:gd name="connsiteY93" fmla="*/ 43467 h 61061"/>
                    <a:gd name="connsiteX94" fmla="*/ 9893 w 47124"/>
                    <a:gd name="connsiteY94" fmla="*/ 43124 h 61061"/>
                    <a:gd name="connsiteX95" fmla="*/ 9939 w 47124"/>
                    <a:gd name="connsiteY95" fmla="*/ 42941 h 61061"/>
                    <a:gd name="connsiteX96" fmla="*/ 9939 w 47124"/>
                    <a:gd name="connsiteY96" fmla="*/ 42872 h 61061"/>
                    <a:gd name="connsiteX97" fmla="*/ 9961 w 47124"/>
                    <a:gd name="connsiteY97" fmla="*/ 42849 h 61061"/>
                    <a:gd name="connsiteX98" fmla="*/ 9870 w 47124"/>
                    <a:gd name="connsiteY98" fmla="*/ 43169 h 61061"/>
                    <a:gd name="connsiteX99" fmla="*/ 9870 w 47124"/>
                    <a:gd name="connsiteY99" fmla="*/ 43169 h 61061"/>
                    <a:gd name="connsiteX100" fmla="*/ 9870 w 47124"/>
                    <a:gd name="connsiteY100" fmla="*/ 43078 h 61061"/>
                    <a:gd name="connsiteX101" fmla="*/ 10053 w 47124"/>
                    <a:gd name="connsiteY101" fmla="*/ 42024 h 61061"/>
                    <a:gd name="connsiteX102" fmla="*/ 10236 w 47124"/>
                    <a:gd name="connsiteY102" fmla="*/ 40948 h 61061"/>
                    <a:gd name="connsiteX103" fmla="*/ 10327 w 47124"/>
                    <a:gd name="connsiteY103" fmla="*/ 40421 h 61061"/>
                    <a:gd name="connsiteX104" fmla="*/ 10327 w 47124"/>
                    <a:gd name="connsiteY104" fmla="*/ 40353 h 61061"/>
                    <a:gd name="connsiteX105" fmla="*/ 10327 w 47124"/>
                    <a:gd name="connsiteY105" fmla="*/ 40353 h 61061"/>
                    <a:gd name="connsiteX106" fmla="*/ 10282 w 47124"/>
                    <a:gd name="connsiteY106" fmla="*/ 40627 h 61061"/>
                    <a:gd name="connsiteX107" fmla="*/ 10282 w 47124"/>
                    <a:gd name="connsiteY107" fmla="*/ 40627 h 61061"/>
                    <a:gd name="connsiteX108" fmla="*/ 10282 w 47124"/>
                    <a:gd name="connsiteY108" fmla="*/ 40421 h 61061"/>
                    <a:gd name="connsiteX109" fmla="*/ 10327 w 47124"/>
                    <a:gd name="connsiteY109" fmla="*/ 40146 h 61061"/>
                    <a:gd name="connsiteX110" fmla="*/ 10556 w 47124"/>
                    <a:gd name="connsiteY110" fmla="*/ 37971 h 61061"/>
                    <a:gd name="connsiteX111" fmla="*/ 10693 w 47124"/>
                    <a:gd name="connsiteY111" fmla="*/ 36001 h 61061"/>
                    <a:gd name="connsiteX112" fmla="*/ 10876 w 47124"/>
                    <a:gd name="connsiteY112" fmla="*/ 33849 h 61061"/>
                    <a:gd name="connsiteX113" fmla="*/ 11082 w 47124"/>
                    <a:gd name="connsiteY113" fmla="*/ 31673 h 61061"/>
                    <a:gd name="connsiteX114" fmla="*/ 11151 w 47124"/>
                    <a:gd name="connsiteY114" fmla="*/ 31146 h 61061"/>
                    <a:gd name="connsiteX115" fmla="*/ 11242 w 47124"/>
                    <a:gd name="connsiteY115" fmla="*/ 30482 h 61061"/>
                    <a:gd name="connsiteX116" fmla="*/ 11402 w 47124"/>
                    <a:gd name="connsiteY116" fmla="*/ 29406 h 61061"/>
                    <a:gd name="connsiteX117" fmla="*/ 12065 w 47124"/>
                    <a:gd name="connsiteY117" fmla="*/ 25100 h 61061"/>
                    <a:gd name="connsiteX118" fmla="*/ 12248 w 47124"/>
                    <a:gd name="connsiteY118" fmla="*/ 24046 h 61061"/>
                    <a:gd name="connsiteX119" fmla="*/ 12363 w 47124"/>
                    <a:gd name="connsiteY119" fmla="*/ 23428 h 61061"/>
                    <a:gd name="connsiteX120" fmla="*/ 12431 w 47124"/>
                    <a:gd name="connsiteY120" fmla="*/ 23153 h 61061"/>
                    <a:gd name="connsiteX121" fmla="*/ 12569 w 47124"/>
                    <a:gd name="connsiteY121" fmla="*/ 22627 h 61061"/>
                    <a:gd name="connsiteX122" fmla="*/ 13140 w 47124"/>
                    <a:gd name="connsiteY122" fmla="*/ 20520 h 61061"/>
                    <a:gd name="connsiteX123" fmla="*/ 13300 w 47124"/>
                    <a:gd name="connsiteY123" fmla="*/ 19993 h 61061"/>
                    <a:gd name="connsiteX124" fmla="*/ 13483 w 47124"/>
                    <a:gd name="connsiteY124" fmla="*/ 19329 h 61061"/>
                    <a:gd name="connsiteX125" fmla="*/ 13575 w 47124"/>
                    <a:gd name="connsiteY125" fmla="*/ 19054 h 61061"/>
                    <a:gd name="connsiteX126" fmla="*/ 13941 w 47124"/>
                    <a:gd name="connsiteY126" fmla="*/ 18046 h 61061"/>
                    <a:gd name="connsiteX127" fmla="*/ 14809 w 47124"/>
                    <a:gd name="connsiteY127" fmla="*/ 15916 h 61061"/>
                    <a:gd name="connsiteX128" fmla="*/ 14924 w 47124"/>
                    <a:gd name="connsiteY128" fmla="*/ 15527 h 61061"/>
                    <a:gd name="connsiteX129" fmla="*/ 15953 w 47124"/>
                    <a:gd name="connsiteY129" fmla="*/ 13558 h 61061"/>
                    <a:gd name="connsiteX130" fmla="*/ 16113 w 47124"/>
                    <a:gd name="connsiteY130" fmla="*/ 13260 h 61061"/>
                    <a:gd name="connsiteX131" fmla="*/ 16181 w 47124"/>
                    <a:gd name="connsiteY131" fmla="*/ 13168 h 61061"/>
                    <a:gd name="connsiteX132" fmla="*/ 16296 w 47124"/>
                    <a:gd name="connsiteY132" fmla="*/ 12939 h 61061"/>
                    <a:gd name="connsiteX133" fmla="*/ 16548 w 47124"/>
                    <a:gd name="connsiteY133" fmla="*/ 12504 h 61061"/>
                    <a:gd name="connsiteX134" fmla="*/ 16982 w 47124"/>
                    <a:gd name="connsiteY134" fmla="*/ 11817 h 61061"/>
                    <a:gd name="connsiteX135" fmla="*/ 17485 w 47124"/>
                    <a:gd name="connsiteY135" fmla="*/ 11084 h 61061"/>
                    <a:gd name="connsiteX136" fmla="*/ 18651 w 47124"/>
                    <a:gd name="connsiteY136" fmla="*/ 9596 h 61061"/>
                    <a:gd name="connsiteX137" fmla="*/ 19566 w 47124"/>
                    <a:gd name="connsiteY137" fmla="*/ 8542 h 61061"/>
                    <a:gd name="connsiteX138" fmla="*/ 20526 w 47124"/>
                    <a:gd name="connsiteY138" fmla="*/ 7511 h 61061"/>
                    <a:gd name="connsiteX139" fmla="*/ 20229 w 47124"/>
                    <a:gd name="connsiteY139" fmla="*/ 7832 h 61061"/>
                    <a:gd name="connsiteX140" fmla="*/ 21739 w 47124"/>
                    <a:gd name="connsiteY140" fmla="*/ 6412 h 61061"/>
                    <a:gd name="connsiteX141" fmla="*/ 23270 w 47124"/>
                    <a:gd name="connsiteY141" fmla="*/ 5198 h 61061"/>
                    <a:gd name="connsiteX142" fmla="*/ 24826 w 47124"/>
                    <a:gd name="connsiteY142" fmla="*/ 4191 h 61061"/>
                    <a:gd name="connsiteX143" fmla="*/ 26335 w 47124"/>
                    <a:gd name="connsiteY143" fmla="*/ 3320 h 61061"/>
                    <a:gd name="connsiteX144" fmla="*/ 27409 w 47124"/>
                    <a:gd name="connsiteY144" fmla="*/ 2725 h 61061"/>
                    <a:gd name="connsiteX145" fmla="*/ 28164 w 47124"/>
                    <a:gd name="connsiteY145" fmla="*/ 2427 h 61061"/>
                    <a:gd name="connsiteX146" fmla="*/ 29651 w 47124"/>
                    <a:gd name="connsiteY146" fmla="*/ 1855 h 61061"/>
                    <a:gd name="connsiteX147" fmla="*/ 30405 w 47124"/>
                    <a:gd name="connsiteY147" fmla="*/ 1534 h 61061"/>
                    <a:gd name="connsiteX148" fmla="*/ 31320 w 47124"/>
                    <a:gd name="connsiteY148" fmla="*/ 1259 h 61061"/>
                    <a:gd name="connsiteX149" fmla="*/ 33149 w 47124"/>
                    <a:gd name="connsiteY149" fmla="*/ 756 h 61061"/>
                    <a:gd name="connsiteX150" fmla="*/ 33607 w 47124"/>
                    <a:gd name="connsiteY150" fmla="*/ 641 h 61061"/>
                    <a:gd name="connsiteX151" fmla="*/ 34064 w 47124"/>
                    <a:gd name="connsiteY151" fmla="*/ 549 h 61061"/>
                    <a:gd name="connsiteX152" fmla="*/ 34864 w 47124"/>
                    <a:gd name="connsiteY152" fmla="*/ 435 h 61061"/>
                    <a:gd name="connsiteX153" fmla="*/ 36442 w 47124"/>
                    <a:gd name="connsiteY153" fmla="*/ 183 h 61061"/>
                    <a:gd name="connsiteX154" fmla="*/ 38249 w 47124"/>
                    <a:gd name="connsiteY154" fmla="*/ 68 h 61061"/>
                    <a:gd name="connsiteX155" fmla="*/ 39232 w 47124"/>
                    <a:gd name="connsiteY155" fmla="*/ 0 h 61061"/>
                    <a:gd name="connsiteX156" fmla="*/ 40033 w 47124"/>
                    <a:gd name="connsiteY156" fmla="*/ 46 h 61061"/>
                    <a:gd name="connsiteX157" fmla="*/ 41633 w 47124"/>
                    <a:gd name="connsiteY157" fmla="*/ 160 h 61061"/>
                    <a:gd name="connsiteX158" fmla="*/ 43417 w 47124"/>
                    <a:gd name="connsiteY158" fmla="*/ 297 h 61061"/>
                    <a:gd name="connsiteX159" fmla="*/ 44995 w 47124"/>
                    <a:gd name="connsiteY159" fmla="*/ 618 h 61061"/>
                    <a:gd name="connsiteX160" fmla="*/ 46641 w 47124"/>
                    <a:gd name="connsiteY160" fmla="*/ 1053 h 61061"/>
                    <a:gd name="connsiteX161" fmla="*/ 46733 w 47124"/>
                    <a:gd name="connsiteY161" fmla="*/ 1099 h 61061"/>
                    <a:gd name="connsiteX162" fmla="*/ 47099 w 47124"/>
                    <a:gd name="connsiteY162" fmla="*/ 1832 h 61061"/>
                    <a:gd name="connsiteX163" fmla="*/ 46778 w 47124"/>
                    <a:gd name="connsiteY163" fmla="*/ 2175 h 61061"/>
                    <a:gd name="connsiteX164" fmla="*/ 46504 w 47124"/>
                    <a:gd name="connsiteY164" fmla="*/ 2198 h 61061"/>
                    <a:gd name="connsiteX165" fmla="*/ 45018 w 47124"/>
                    <a:gd name="connsiteY165" fmla="*/ 2588 h 61061"/>
                    <a:gd name="connsiteX166" fmla="*/ 43463 w 47124"/>
                    <a:gd name="connsiteY166" fmla="*/ 3000 h 61061"/>
                    <a:gd name="connsiteX167" fmla="*/ 43371 w 47124"/>
                    <a:gd name="connsiteY167" fmla="*/ 3000 h 61061"/>
                    <a:gd name="connsiteX168" fmla="*/ 43326 w 47124"/>
                    <a:gd name="connsiteY168" fmla="*/ 3046 h 61061"/>
                    <a:gd name="connsiteX169" fmla="*/ 43326 w 47124"/>
                    <a:gd name="connsiteY169" fmla="*/ 3046 h 61061"/>
                    <a:gd name="connsiteX170" fmla="*/ 43486 w 47124"/>
                    <a:gd name="connsiteY170" fmla="*/ 3046 h 61061"/>
                    <a:gd name="connsiteX171" fmla="*/ 43486 w 47124"/>
                    <a:gd name="connsiteY171" fmla="*/ 3046 h 61061"/>
                    <a:gd name="connsiteX172" fmla="*/ 43463 w 47124"/>
                    <a:gd name="connsiteY172" fmla="*/ 3046 h 61061"/>
                    <a:gd name="connsiteX173" fmla="*/ 43280 w 47124"/>
                    <a:gd name="connsiteY173" fmla="*/ 3114 h 61061"/>
                    <a:gd name="connsiteX174" fmla="*/ 42914 w 47124"/>
                    <a:gd name="connsiteY174" fmla="*/ 3252 h 61061"/>
                    <a:gd name="connsiteX175" fmla="*/ 42159 w 47124"/>
                    <a:gd name="connsiteY175" fmla="*/ 3550 h 61061"/>
                    <a:gd name="connsiteX176" fmla="*/ 40650 w 47124"/>
                    <a:gd name="connsiteY176" fmla="*/ 4076 h 61061"/>
                    <a:gd name="connsiteX177" fmla="*/ 39895 w 47124"/>
                    <a:gd name="connsiteY177" fmla="*/ 4328 h 61061"/>
                    <a:gd name="connsiteX178" fmla="*/ 39347 w 47124"/>
                    <a:gd name="connsiteY178" fmla="*/ 4649 h 61061"/>
                    <a:gd name="connsiteX179" fmla="*/ 38066 w 47124"/>
                    <a:gd name="connsiteY179" fmla="*/ 5221 h 61061"/>
                    <a:gd name="connsiteX180" fmla="*/ 36648 w 47124"/>
                    <a:gd name="connsiteY180" fmla="*/ 5977 h 61061"/>
                    <a:gd name="connsiteX181" fmla="*/ 35939 w 47124"/>
                    <a:gd name="connsiteY181" fmla="*/ 6344 h 61061"/>
                    <a:gd name="connsiteX182" fmla="*/ 35642 w 47124"/>
                    <a:gd name="connsiteY182" fmla="*/ 6504 h 61061"/>
                    <a:gd name="connsiteX183" fmla="*/ 35368 w 47124"/>
                    <a:gd name="connsiteY183" fmla="*/ 6687 h 61061"/>
                    <a:gd name="connsiteX184" fmla="*/ 34270 w 47124"/>
                    <a:gd name="connsiteY184" fmla="*/ 7420 h 61061"/>
                    <a:gd name="connsiteX185" fmla="*/ 33126 w 47124"/>
                    <a:gd name="connsiteY185" fmla="*/ 8222 h 61061"/>
                    <a:gd name="connsiteX186" fmla="*/ 31846 w 47124"/>
                    <a:gd name="connsiteY186" fmla="*/ 9183 h 61061"/>
                    <a:gd name="connsiteX187" fmla="*/ 31206 w 47124"/>
                    <a:gd name="connsiteY187" fmla="*/ 9641 h 61061"/>
                    <a:gd name="connsiteX188" fmla="*/ 31160 w 47124"/>
                    <a:gd name="connsiteY188" fmla="*/ 9641 h 61061"/>
                    <a:gd name="connsiteX189" fmla="*/ 31160 w 47124"/>
                    <a:gd name="connsiteY189" fmla="*/ 9687 h 61061"/>
                    <a:gd name="connsiteX190" fmla="*/ 31160 w 47124"/>
                    <a:gd name="connsiteY190" fmla="*/ 9687 h 61061"/>
                    <a:gd name="connsiteX191" fmla="*/ 31480 w 47124"/>
                    <a:gd name="connsiteY191" fmla="*/ 9481 h 61061"/>
                    <a:gd name="connsiteX192" fmla="*/ 31411 w 47124"/>
                    <a:gd name="connsiteY192" fmla="*/ 9550 h 61061"/>
                    <a:gd name="connsiteX193" fmla="*/ 31274 w 47124"/>
                    <a:gd name="connsiteY193" fmla="*/ 9687 h 61061"/>
                    <a:gd name="connsiteX194" fmla="*/ 31000 w 47124"/>
                    <a:gd name="connsiteY194" fmla="*/ 9939 h 61061"/>
                    <a:gd name="connsiteX195" fmla="*/ 29971 w 47124"/>
                    <a:gd name="connsiteY195" fmla="*/ 10947 h 61061"/>
                    <a:gd name="connsiteX196" fmla="*/ 29079 w 47124"/>
                    <a:gd name="connsiteY196" fmla="*/ 11932 h 61061"/>
                    <a:gd name="connsiteX197" fmla="*/ 28324 w 47124"/>
                    <a:gd name="connsiteY197" fmla="*/ 12871 h 61061"/>
                    <a:gd name="connsiteX198" fmla="*/ 27707 w 47124"/>
                    <a:gd name="connsiteY198" fmla="*/ 13832 h 61061"/>
                    <a:gd name="connsiteX199" fmla="*/ 27409 w 47124"/>
                    <a:gd name="connsiteY199" fmla="*/ 14176 h 61061"/>
                    <a:gd name="connsiteX200" fmla="*/ 27158 w 47124"/>
                    <a:gd name="connsiteY200" fmla="*/ 14657 h 61061"/>
                    <a:gd name="connsiteX201" fmla="*/ 26884 w 47124"/>
                    <a:gd name="connsiteY201" fmla="*/ 15115 h 61061"/>
                    <a:gd name="connsiteX202" fmla="*/ 25923 w 47124"/>
                    <a:gd name="connsiteY202" fmla="*/ 16947 h 61061"/>
                    <a:gd name="connsiteX203" fmla="*/ 25946 w 47124"/>
                    <a:gd name="connsiteY203" fmla="*/ 17016 h 61061"/>
                    <a:gd name="connsiteX204" fmla="*/ 25900 w 47124"/>
                    <a:gd name="connsiteY204" fmla="*/ 17176 h 61061"/>
                    <a:gd name="connsiteX205" fmla="*/ 25740 w 47124"/>
                    <a:gd name="connsiteY205" fmla="*/ 17611 h 61061"/>
                    <a:gd name="connsiteX206" fmla="*/ 25649 w 47124"/>
                    <a:gd name="connsiteY206" fmla="*/ 17840 h 61061"/>
                    <a:gd name="connsiteX207" fmla="*/ 25603 w 47124"/>
                    <a:gd name="connsiteY207" fmla="*/ 17955 h 61061"/>
                    <a:gd name="connsiteX208" fmla="*/ 25603 w 47124"/>
                    <a:gd name="connsiteY208" fmla="*/ 17955 h 61061"/>
                    <a:gd name="connsiteX209" fmla="*/ 25672 w 47124"/>
                    <a:gd name="connsiteY209" fmla="*/ 17817 h 61061"/>
                    <a:gd name="connsiteX210" fmla="*/ 25672 w 47124"/>
                    <a:gd name="connsiteY210" fmla="*/ 17817 h 61061"/>
                    <a:gd name="connsiteX211" fmla="*/ 25672 w 47124"/>
                    <a:gd name="connsiteY211" fmla="*/ 17863 h 61061"/>
                    <a:gd name="connsiteX212" fmla="*/ 25672 w 47124"/>
                    <a:gd name="connsiteY212" fmla="*/ 17863 h 61061"/>
                    <a:gd name="connsiteX213" fmla="*/ 25123 w 47124"/>
                    <a:gd name="connsiteY213" fmla="*/ 19512 h 61061"/>
                    <a:gd name="connsiteX214" fmla="*/ 25260 w 47124"/>
                    <a:gd name="connsiteY214" fmla="*/ 19123 h 61061"/>
                    <a:gd name="connsiteX215" fmla="*/ 24734 w 47124"/>
                    <a:gd name="connsiteY215" fmla="*/ 21115 h 61061"/>
                    <a:gd name="connsiteX216" fmla="*/ 24505 w 47124"/>
                    <a:gd name="connsiteY216" fmla="*/ 22192 h 61061"/>
                    <a:gd name="connsiteX217" fmla="*/ 24437 w 47124"/>
                    <a:gd name="connsiteY217" fmla="*/ 22443 h 61061"/>
                    <a:gd name="connsiteX218" fmla="*/ 24437 w 47124"/>
                    <a:gd name="connsiteY218" fmla="*/ 22489 h 61061"/>
                    <a:gd name="connsiteX219" fmla="*/ 24437 w 47124"/>
                    <a:gd name="connsiteY219" fmla="*/ 22489 h 61061"/>
                    <a:gd name="connsiteX220" fmla="*/ 24551 w 47124"/>
                    <a:gd name="connsiteY220" fmla="*/ 22077 h 61061"/>
                    <a:gd name="connsiteX221" fmla="*/ 24551 w 47124"/>
                    <a:gd name="connsiteY221" fmla="*/ 22077 h 61061"/>
                    <a:gd name="connsiteX222" fmla="*/ 24551 w 47124"/>
                    <a:gd name="connsiteY222" fmla="*/ 22192 h 61061"/>
                    <a:gd name="connsiteX223" fmla="*/ 24551 w 47124"/>
                    <a:gd name="connsiteY223" fmla="*/ 22329 h 61061"/>
                    <a:gd name="connsiteX224" fmla="*/ 24437 w 47124"/>
                    <a:gd name="connsiteY224" fmla="*/ 22855 h 61061"/>
                    <a:gd name="connsiteX225" fmla="*/ 24048 w 47124"/>
                    <a:gd name="connsiteY225" fmla="*/ 25008 h 61061"/>
                    <a:gd name="connsiteX226" fmla="*/ 23957 w 47124"/>
                    <a:gd name="connsiteY226" fmla="*/ 25535 h 61061"/>
                    <a:gd name="connsiteX227" fmla="*/ 23911 w 47124"/>
                    <a:gd name="connsiteY227" fmla="*/ 25787 h 61061"/>
                    <a:gd name="connsiteX228" fmla="*/ 23911 w 47124"/>
                    <a:gd name="connsiteY228" fmla="*/ 25856 h 61061"/>
                    <a:gd name="connsiteX229" fmla="*/ 23911 w 47124"/>
                    <a:gd name="connsiteY229" fmla="*/ 25856 h 61061"/>
                    <a:gd name="connsiteX230" fmla="*/ 23979 w 47124"/>
                    <a:gd name="connsiteY230" fmla="*/ 25512 h 61061"/>
                    <a:gd name="connsiteX231" fmla="*/ 23979 w 47124"/>
                    <a:gd name="connsiteY231" fmla="*/ 25512 h 61061"/>
                    <a:gd name="connsiteX232" fmla="*/ 23979 w 47124"/>
                    <a:gd name="connsiteY232" fmla="*/ 25581 h 61061"/>
                    <a:gd name="connsiteX233" fmla="*/ 23979 w 47124"/>
                    <a:gd name="connsiteY233" fmla="*/ 25718 h 61061"/>
                    <a:gd name="connsiteX234" fmla="*/ 23865 w 47124"/>
                    <a:gd name="connsiteY234" fmla="*/ 26818 h 61061"/>
                    <a:gd name="connsiteX235" fmla="*/ 23362 w 47124"/>
                    <a:gd name="connsiteY235" fmla="*/ 31146 h 61061"/>
                    <a:gd name="connsiteX236" fmla="*/ 22813 w 47124"/>
                    <a:gd name="connsiteY236" fmla="*/ 35337 h 61061"/>
                    <a:gd name="connsiteX237" fmla="*/ 22516 w 47124"/>
                    <a:gd name="connsiteY237" fmla="*/ 37490 h 61061"/>
                    <a:gd name="connsiteX238" fmla="*/ 22356 w 47124"/>
                    <a:gd name="connsiteY238" fmla="*/ 38589 h 61061"/>
                    <a:gd name="connsiteX239" fmla="*/ 22264 w 47124"/>
                    <a:gd name="connsiteY239" fmla="*/ 39116 h 61061"/>
                    <a:gd name="connsiteX240" fmla="*/ 22196 w 47124"/>
                    <a:gd name="connsiteY240" fmla="*/ 39459 h 61061"/>
                    <a:gd name="connsiteX241" fmla="*/ 22196 w 47124"/>
                    <a:gd name="connsiteY241" fmla="*/ 39620 h 61061"/>
                    <a:gd name="connsiteX242" fmla="*/ 22127 w 47124"/>
                    <a:gd name="connsiteY242" fmla="*/ 39872 h 61061"/>
                    <a:gd name="connsiteX243" fmla="*/ 21670 w 47124"/>
                    <a:gd name="connsiteY243" fmla="*/ 42002 h 61061"/>
                    <a:gd name="connsiteX244" fmla="*/ 21487 w 47124"/>
                    <a:gd name="connsiteY244" fmla="*/ 42803 h 61061"/>
                    <a:gd name="connsiteX245" fmla="*/ 21327 w 47124"/>
                    <a:gd name="connsiteY245" fmla="*/ 43330 h 61061"/>
                    <a:gd name="connsiteX246" fmla="*/ 21007 w 47124"/>
                    <a:gd name="connsiteY246" fmla="*/ 44383 h 61061"/>
                    <a:gd name="connsiteX247" fmla="*/ 20687 w 47124"/>
                    <a:gd name="connsiteY247" fmla="*/ 45437 h 61061"/>
                    <a:gd name="connsiteX248" fmla="*/ 20687 w 47124"/>
                    <a:gd name="connsiteY248" fmla="*/ 45506 h 61061"/>
                    <a:gd name="connsiteX249" fmla="*/ 20572 w 47124"/>
                    <a:gd name="connsiteY249" fmla="*/ 45895 h 61061"/>
                    <a:gd name="connsiteX250" fmla="*/ 20572 w 47124"/>
                    <a:gd name="connsiteY250" fmla="*/ 45895 h 61061"/>
                    <a:gd name="connsiteX251" fmla="*/ 20504 w 47124"/>
                    <a:gd name="connsiteY251" fmla="*/ 46101 h 61061"/>
                    <a:gd name="connsiteX252" fmla="*/ 20366 w 47124"/>
                    <a:gd name="connsiteY252" fmla="*/ 46444 h 61061"/>
                    <a:gd name="connsiteX253" fmla="*/ 20092 w 47124"/>
                    <a:gd name="connsiteY253" fmla="*/ 47154 h 61061"/>
                    <a:gd name="connsiteX254" fmla="*/ 19520 w 47124"/>
                    <a:gd name="connsiteY254" fmla="*/ 48528 h 61061"/>
                    <a:gd name="connsiteX255" fmla="*/ 19223 w 47124"/>
                    <a:gd name="connsiteY255" fmla="*/ 49193 h 61061"/>
                    <a:gd name="connsiteX256" fmla="*/ 18949 w 47124"/>
                    <a:gd name="connsiteY256" fmla="*/ 49673 h 61061"/>
                    <a:gd name="connsiteX257" fmla="*/ 17600 w 47124"/>
                    <a:gd name="connsiteY257" fmla="*/ 52032 h 61061"/>
                    <a:gd name="connsiteX258" fmla="*/ 16159 w 47124"/>
                    <a:gd name="connsiteY258" fmla="*/ 53842 h 61061"/>
                    <a:gd name="connsiteX259" fmla="*/ 15816 w 47124"/>
                    <a:gd name="connsiteY259" fmla="*/ 54323 h 61061"/>
                    <a:gd name="connsiteX260" fmla="*/ 14764 w 47124"/>
                    <a:gd name="connsiteY260" fmla="*/ 55307 h 61061"/>
                    <a:gd name="connsiteX261" fmla="*/ 14238 w 47124"/>
                    <a:gd name="connsiteY261" fmla="*/ 55811 h 61061"/>
                    <a:gd name="connsiteX262" fmla="*/ 13186 w 47124"/>
                    <a:gd name="connsiteY262" fmla="*/ 56773 h 61061"/>
                    <a:gd name="connsiteX263" fmla="*/ 12706 w 47124"/>
                    <a:gd name="connsiteY263" fmla="*/ 57162 h 61061"/>
                    <a:gd name="connsiteX264" fmla="*/ 12408 w 47124"/>
                    <a:gd name="connsiteY264" fmla="*/ 57368 h 61061"/>
                    <a:gd name="connsiteX265" fmla="*/ 11745 w 47124"/>
                    <a:gd name="connsiteY265" fmla="*/ 57826 h 61061"/>
                    <a:gd name="connsiteX266" fmla="*/ 10556 w 47124"/>
                    <a:gd name="connsiteY266" fmla="*/ 58628 h 61061"/>
                    <a:gd name="connsiteX267" fmla="*/ 10236 w 47124"/>
                    <a:gd name="connsiteY267" fmla="*/ 58857 h 61061"/>
                    <a:gd name="connsiteX268" fmla="*/ 10007 w 47124"/>
                    <a:gd name="connsiteY268" fmla="*/ 58994 h 61061"/>
                    <a:gd name="connsiteX269" fmla="*/ 7309 w 47124"/>
                    <a:gd name="connsiteY269" fmla="*/ 60414 h 61061"/>
                    <a:gd name="connsiteX270" fmla="*/ 4291 w 47124"/>
                    <a:gd name="connsiteY270" fmla="*/ 52078 h 61061"/>
                    <a:gd name="connsiteX271" fmla="*/ 7286 w 47124"/>
                    <a:gd name="connsiteY271" fmla="*/ 51666 h 61061"/>
                    <a:gd name="connsiteX272" fmla="*/ 6509 w 47124"/>
                    <a:gd name="connsiteY272" fmla="*/ 51895 h 61061"/>
                    <a:gd name="connsiteX273" fmla="*/ 8430 w 47124"/>
                    <a:gd name="connsiteY273" fmla="*/ 51254 h 61061"/>
                    <a:gd name="connsiteX274" fmla="*/ 9481 w 47124"/>
                    <a:gd name="connsiteY274" fmla="*/ 50819 h 61061"/>
                    <a:gd name="connsiteX275" fmla="*/ 9756 w 47124"/>
                    <a:gd name="connsiteY275" fmla="*/ 50681 h 61061"/>
                    <a:gd name="connsiteX276" fmla="*/ 9870 w 47124"/>
                    <a:gd name="connsiteY276" fmla="*/ 50635 h 61061"/>
                    <a:gd name="connsiteX277" fmla="*/ 9893 w 47124"/>
                    <a:gd name="connsiteY277" fmla="*/ 50635 h 61061"/>
                    <a:gd name="connsiteX278" fmla="*/ 9893 w 47124"/>
                    <a:gd name="connsiteY278" fmla="*/ 50635 h 61061"/>
                    <a:gd name="connsiteX279" fmla="*/ 9298 w 47124"/>
                    <a:gd name="connsiteY279" fmla="*/ 50979 h 61061"/>
                    <a:gd name="connsiteX280" fmla="*/ 9298 w 47124"/>
                    <a:gd name="connsiteY280" fmla="*/ 50979 h 61061"/>
                    <a:gd name="connsiteX281" fmla="*/ 9367 w 47124"/>
                    <a:gd name="connsiteY281" fmla="*/ 50933 h 61061"/>
                    <a:gd name="connsiteX282" fmla="*/ 9847 w 47124"/>
                    <a:gd name="connsiteY282" fmla="*/ 50635 h 61061"/>
                    <a:gd name="connsiteX283" fmla="*/ 10853 w 47124"/>
                    <a:gd name="connsiteY283" fmla="*/ 50063 h 61061"/>
                    <a:gd name="connsiteX284" fmla="*/ 11356 w 47124"/>
                    <a:gd name="connsiteY284" fmla="*/ 49788 h 61061"/>
                    <a:gd name="connsiteX285" fmla="*/ 11425 w 47124"/>
                    <a:gd name="connsiteY285" fmla="*/ 49742 h 61061"/>
                    <a:gd name="connsiteX286" fmla="*/ 11425 w 47124"/>
                    <a:gd name="connsiteY286" fmla="*/ 49742 h 61061"/>
                    <a:gd name="connsiteX287" fmla="*/ 11059 w 47124"/>
                    <a:gd name="connsiteY287" fmla="*/ 50017 h 61061"/>
                    <a:gd name="connsiteX288" fmla="*/ 11082 w 47124"/>
                    <a:gd name="connsiteY288" fmla="*/ 50017 h 61061"/>
                    <a:gd name="connsiteX289" fmla="*/ 11174 w 47124"/>
                    <a:gd name="connsiteY289" fmla="*/ 49925 h 61061"/>
                    <a:gd name="connsiteX290" fmla="*/ 11356 w 47124"/>
                    <a:gd name="connsiteY290" fmla="*/ 49742 h 61061"/>
                    <a:gd name="connsiteX291" fmla="*/ 12889 w 47124"/>
                    <a:gd name="connsiteY291" fmla="*/ 48460 h 61061"/>
                    <a:gd name="connsiteX292" fmla="*/ 12637 w 47124"/>
                    <a:gd name="connsiteY292" fmla="*/ 48757 h 61061"/>
                    <a:gd name="connsiteX293" fmla="*/ 13575 w 47124"/>
                    <a:gd name="connsiteY293" fmla="*/ 47704 h 61061"/>
                    <a:gd name="connsiteX294" fmla="*/ 14055 w 47124"/>
                    <a:gd name="connsiteY294" fmla="*/ 47086 h 61061"/>
                    <a:gd name="connsiteX295" fmla="*/ 14306 w 47124"/>
                    <a:gd name="connsiteY295" fmla="*/ 46765 h 61061"/>
                    <a:gd name="connsiteX296" fmla="*/ 14421 w 47124"/>
                    <a:gd name="connsiteY296" fmla="*/ 46628 h 61061"/>
                    <a:gd name="connsiteX297" fmla="*/ 14490 w 47124"/>
                    <a:gd name="connsiteY297" fmla="*/ 46559 h 61061"/>
                    <a:gd name="connsiteX298" fmla="*/ 14490 w 47124"/>
                    <a:gd name="connsiteY298" fmla="*/ 46559 h 61061"/>
                    <a:gd name="connsiteX299" fmla="*/ 14284 w 47124"/>
                    <a:gd name="connsiteY299" fmla="*/ 46902 h 61061"/>
                    <a:gd name="connsiteX300" fmla="*/ 14284 w 47124"/>
                    <a:gd name="connsiteY300" fmla="*/ 46902 h 61061"/>
                    <a:gd name="connsiteX301" fmla="*/ 14284 w 47124"/>
                    <a:gd name="connsiteY301" fmla="*/ 46880 h 61061"/>
                    <a:gd name="connsiteX302" fmla="*/ 14284 w 47124"/>
                    <a:gd name="connsiteY302" fmla="*/ 46880 h 61061"/>
                    <a:gd name="connsiteX303" fmla="*/ 14306 w 47124"/>
                    <a:gd name="connsiteY303" fmla="*/ 46811 h 61061"/>
                    <a:gd name="connsiteX304" fmla="*/ 15130 w 47124"/>
                    <a:gd name="connsiteY304" fmla="*/ 45506 h 61061"/>
                    <a:gd name="connsiteX305" fmla="*/ 15656 w 47124"/>
                    <a:gd name="connsiteY305" fmla="*/ 44612 h 61061"/>
                    <a:gd name="connsiteX306" fmla="*/ 15747 w 47124"/>
                    <a:gd name="connsiteY306" fmla="*/ 44360 h 61061"/>
                    <a:gd name="connsiteX307" fmla="*/ 16936 w 47124"/>
                    <a:gd name="connsiteY307" fmla="*/ 41795 h 61061"/>
                    <a:gd name="connsiteX308" fmla="*/ 17462 w 47124"/>
                    <a:gd name="connsiteY308" fmla="*/ 40169 h 61061"/>
                    <a:gd name="connsiteX309" fmla="*/ 17737 w 47124"/>
                    <a:gd name="connsiteY309" fmla="*/ 39345 h 61061"/>
                    <a:gd name="connsiteX310" fmla="*/ 17874 w 47124"/>
                    <a:gd name="connsiteY310" fmla="*/ 38955 h 61061"/>
                    <a:gd name="connsiteX311" fmla="*/ 17943 w 47124"/>
                    <a:gd name="connsiteY311" fmla="*/ 38772 h 61061"/>
                    <a:gd name="connsiteX312" fmla="*/ 17943 w 47124"/>
                    <a:gd name="connsiteY312" fmla="*/ 38658 h 61061"/>
                    <a:gd name="connsiteX313" fmla="*/ 17988 w 47124"/>
                    <a:gd name="connsiteY313" fmla="*/ 38589 h 61061"/>
                    <a:gd name="connsiteX314" fmla="*/ 17988 w 47124"/>
                    <a:gd name="connsiteY314" fmla="*/ 38589 h 61061"/>
                    <a:gd name="connsiteX315" fmla="*/ 17920 w 47124"/>
                    <a:gd name="connsiteY315" fmla="*/ 38818 h 61061"/>
                    <a:gd name="connsiteX316" fmla="*/ 17920 w 47124"/>
                    <a:gd name="connsiteY316" fmla="*/ 38818 h 61061"/>
                    <a:gd name="connsiteX317" fmla="*/ 19474 w 47124"/>
                    <a:gd name="connsiteY317" fmla="*/ 32108 h 61061"/>
                    <a:gd name="connsiteX318" fmla="*/ 20915 w 47124"/>
                    <a:gd name="connsiteY318" fmla="*/ 25444 h 61061"/>
                    <a:gd name="connsiteX319" fmla="*/ 21807 w 47124"/>
                    <a:gd name="connsiteY319" fmla="*/ 22054 h 61061"/>
                    <a:gd name="connsiteX320" fmla="*/ 22950 w 47124"/>
                    <a:gd name="connsiteY320" fmla="*/ 18665 h 61061"/>
                    <a:gd name="connsiteX321" fmla="*/ 23019 w 47124"/>
                    <a:gd name="connsiteY321" fmla="*/ 18413 h 61061"/>
                    <a:gd name="connsiteX322" fmla="*/ 23019 w 47124"/>
                    <a:gd name="connsiteY322" fmla="*/ 18413 h 61061"/>
                    <a:gd name="connsiteX323" fmla="*/ 23659 w 47124"/>
                    <a:gd name="connsiteY323" fmla="*/ 17016 h 61061"/>
                    <a:gd name="connsiteX324" fmla="*/ 24025 w 47124"/>
                    <a:gd name="connsiteY324" fmla="*/ 16214 h 61061"/>
                    <a:gd name="connsiteX325" fmla="*/ 24437 w 47124"/>
                    <a:gd name="connsiteY325" fmla="*/ 15504 h 61061"/>
                    <a:gd name="connsiteX326" fmla="*/ 25214 w 47124"/>
                    <a:gd name="connsiteY326" fmla="*/ 14267 h 61061"/>
                    <a:gd name="connsiteX327" fmla="*/ 26243 w 47124"/>
                    <a:gd name="connsiteY327" fmla="*/ 12825 h 61061"/>
                    <a:gd name="connsiteX328" fmla="*/ 26152 w 47124"/>
                    <a:gd name="connsiteY328" fmla="*/ 12962 h 61061"/>
                    <a:gd name="connsiteX329" fmla="*/ 28256 w 47124"/>
                    <a:gd name="connsiteY329" fmla="*/ 10558 h 61061"/>
                    <a:gd name="connsiteX330" fmla="*/ 30497 w 47124"/>
                    <a:gd name="connsiteY330" fmla="*/ 8565 h 61061"/>
                    <a:gd name="connsiteX331" fmla="*/ 30565 w 47124"/>
                    <a:gd name="connsiteY331" fmla="*/ 8496 h 61061"/>
                    <a:gd name="connsiteX332" fmla="*/ 30565 w 47124"/>
                    <a:gd name="connsiteY332" fmla="*/ 8496 h 61061"/>
                    <a:gd name="connsiteX333" fmla="*/ 32418 w 47124"/>
                    <a:gd name="connsiteY333" fmla="*/ 7191 h 61061"/>
                    <a:gd name="connsiteX334" fmla="*/ 34247 w 47124"/>
                    <a:gd name="connsiteY334" fmla="*/ 6069 h 61061"/>
                    <a:gd name="connsiteX335" fmla="*/ 35162 w 47124"/>
                    <a:gd name="connsiteY335" fmla="*/ 5519 h 61061"/>
                    <a:gd name="connsiteX336" fmla="*/ 36191 w 47124"/>
                    <a:gd name="connsiteY336" fmla="*/ 4992 h 61061"/>
                    <a:gd name="connsiteX337" fmla="*/ 37151 w 47124"/>
                    <a:gd name="connsiteY337" fmla="*/ 4534 h 61061"/>
                    <a:gd name="connsiteX338" fmla="*/ 37380 w 47124"/>
                    <a:gd name="connsiteY338" fmla="*/ 4397 h 61061"/>
                    <a:gd name="connsiteX339" fmla="*/ 37540 w 47124"/>
                    <a:gd name="connsiteY339" fmla="*/ 4328 h 61061"/>
                    <a:gd name="connsiteX340" fmla="*/ 37655 w 47124"/>
                    <a:gd name="connsiteY340" fmla="*/ 4259 h 61061"/>
                    <a:gd name="connsiteX341" fmla="*/ 38157 w 47124"/>
                    <a:gd name="connsiteY341" fmla="*/ 4076 h 61061"/>
                    <a:gd name="connsiteX342" fmla="*/ 39118 w 47124"/>
                    <a:gd name="connsiteY342" fmla="*/ 3641 h 61061"/>
                    <a:gd name="connsiteX343" fmla="*/ 39690 w 47124"/>
                    <a:gd name="connsiteY343" fmla="*/ 3366 h 61061"/>
                    <a:gd name="connsiteX344" fmla="*/ 40193 w 47124"/>
                    <a:gd name="connsiteY344" fmla="*/ 3183 h 61061"/>
                    <a:gd name="connsiteX345" fmla="*/ 42182 w 47124"/>
                    <a:gd name="connsiteY345" fmla="*/ 2473 h 61061"/>
                    <a:gd name="connsiteX346" fmla="*/ 43234 w 47124"/>
                    <a:gd name="connsiteY346" fmla="*/ 2084 h 61061"/>
                    <a:gd name="connsiteX347" fmla="*/ 44263 w 47124"/>
                    <a:gd name="connsiteY347" fmla="*/ 1763 h 61061"/>
                    <a:gd name="connsiteX348" fmla="*/ 46298 w 47124"/>
                    <a:gd name="connsiteY348" fmla="*/ 1168 h 61061"/>
                    <a:gd name="connsiteX349" fmla="*/ 46435 w 47124"/>
                    <a:gd name="connsiteY349" fmla="*/ 2267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7124" h="61061">
                      <a:moveTo>
                        <a:pt x="46756" y="2175"/>
                      </a:moveTo>
                      <a:lnTo>
                        <a:pt x="44812" y="3046"/>
                      </a:lnTo>
                      <a:lnTo>
                        <a:pt x="43852" y="3481"/>
                      </a:lnTo>
                      <a:lnTo>
                        <a:pt x="42960" y="3939"/>
                      </a:lnTo>
                      <a:lnTo>
                        <a:pt x="41062" y="4946"/>
                      </a:lnTo>
                      <a:lnTo>
                        <a:pt x="40604" y="5176"/>
                      </a:lnTo>
                      <a:cubicBezTo>
                        <a:pt x="40604" y="5176"/>
                        <a:pt x="40353" y="5336"/>
                        <a:pt x="40216" y="5428"/>
                      </a:cubicBezTo>
                      <a:lnTo>
                        <a:pt x="39301" y="5977"/>
                      </a:lnTo>
                      <a:lnTo>
                        <a:pt x="38866" y="6252"/>
                      </a:lnTo>
                      <a:lnTo>
                        <a:pt x="38752" y="6321"/>
                      </a:lnTo>
                      <a:cubicBezTo>
                        <a:pt x="38752" y="6321"/>
                        <a:pt x="38706" y="6367"/>
                        <a:pt x="38684" y="6367"/>
                      </a:cubicBezTo>
                      <a:lnTo>
                        <a:pt x="38455" y="6527"/>
                      </a:lnTo>
                      <a:lnTo>
                        <a:pt x="37563" y="7122"/>
                      </a:lnTo>
                      <a:lnTo>
                        <a:pt x="36740" y="7649"/>
                      </a:lnTo>
                      <a:lnTo>
                        <a:pt x="35893" y="8313"/>
                      </a:lnTo>
                      <a:cubicBezTo>
                        <a:pt x="35345" y="8748"/>
                        <a:pt x="34727" y="9161"/>
                        <a:pt x="34247" y="9619"/>
                      </a:cubicBezTo>
                      <a:lnTo>
                        <a:pt x="32738" y="10970"/>
                      </a:lnTo>
                      <a:lnTo>
                        <a:pt x="32829" y="10878"/>
                      </a:lnTo>
                      <a:lnTo>
                        <a:pt x="31000" y="12939"/>
                      </a:lnTo>
                      <a:lnTo>
                        <a:pt x="29536" y="15069"/>
                      </a:lnTo>
                      <a:lnTo>
                        <a:pt x="29422" y="15206"/>
                      </a:lnTo>
                      <a:lnTo>
                        <a:pt x="28873" y="16214"/>
                      </a:lnTo>
                      <a:lnTo>
                        <a:pt x="28233" y="17520"/>
                      </a:lnTo>
                      <a:cubicBezTo>
                        <a:pt x="28233" y="17520"/>
                        <a:pt x="28164" y="17703"/>
                        <a:pt x="28142" y="17794"/>
                      </a:cubicBezTo>
                      <a:lnTo>
                        <a:pt x="28004" y="18115"/>
                      </a:lnTo>
                      <a:cubicBezTo>
                        <a:pt x="27936" y="18321"/>
                        <a:pt x="27913" y="18504"/>
                        <a:pt x="27844" y="18710"/>
                      </a:cubicBezTo>
                      <a:cubicBezTo>
                        <a:pt x="27844" y="18756"/>
                        <a:pt x="27776" y="18916"/>
                        <a:pt x="27752" y="19031"/>
                      </a:cubicBezTo>
                      <a:lnTo>
                        <a:pt x="27638" y="19375"/>
                      </a:lnTo>
                      <a:lnTo>
                        <a:pt x="27409" y="20062"/>
                      </a:lnTo>
                      <a:lnTo>
                        <a:pt x="27501" y="19787"/>
                      </a:lnTo>
                      <a:lnTo>
                        <a:pt x="26815" y="22993"/>
                      </a:lnTo>
                      <a:lnTo>
                        <a:pt x="26335" y="26337"/>
                      </a:lnTo>
                      <a:lnTo>
                        <a:pt x="25580" y="33184"/>
                      </a:lnTo>
                      <a:lnTo>
                        <a:pt x="24689" y="39986"/>
                      </a:lnTo>
                      <a:lnTo>
                        <a:pt x="23888" y="43628"/>
                      </a:lnTo>
                      <a:cubicBezTo>
                        <a:pt x="23499" y="44864"/>
                        <a:pt x="23042" y="46169"/>
                        <a:pt x="22607" y="47429"/>
                      </a:cubicBezTo>
                      <a:lnTo>
                        <a:pt x="22722" y="47200"/>
                      </a:lnTo>
                      <a:cubicBezTo>
                        <a:pt x="22447" y="47841"/>
                        <a:pt x="22173" y="48506"/>
                        <a:pt x="21853" y="49147"/>
                      </a:cubicBezTo>
                      <a:lnTo>
                        <a:pt x="21121" y="50544"/>
                      </a:lnTo>
                      <a:lnTo>
                        <a:pt x="21121" y="50590"/>
                      </a:lnTo>
                      <a:cubicBezTo>
                        <a:pt x="21121" y="50590"/>
                        <a:pt x="21075" y="50612"/>
                        <a:pt x="21075" y="50612"/>
                      </a:cubicBezTo>
                      <a:lnTo>
                        <a:pt x="20847" y="50979"/>
                      </a:lnTo>
                      <a:lnTo>
                        <a:pt x="20801" y="51071"/>
                      </a:lnTo>
                      <a:lnTo>
                        <a:pt x="20687" y="51231"/>
                      </a:lnTo>
                      <a:lnTo>
                        <a:pt x="20458" y="51574"/>
                      </a:lnTo>
                      <a:lnTo>
                        <a:pt x="20023" y="52238"/>
                      </a:lnTo>
                      <a:lnTo>
                        <a:pt x="18994" y="53612"/>
                      </a:lnTo>
                      <a:lnTo>
                        <a:pt x="18994" y="53612"/>
                      </a:lnTo>
                      <a:cubicBezTo>
                        <a:pt x="18926" y="53750"/>
                        <a:pt x="18834" y="53842"/>
                        <a:pt x="18743" y="53933"/>
                      </a:cubicBezTo>
                      <a:lnTo>
                        <a:pt x="16913" y="55765"/>
                      </a:lnTo>
                      <a:lnTo>
                        <a:pt x="16685" y="55971"/>
                      </a:lnTo>
                      <a:lnTo>
                        <a:pt x="16570" y="56109"/>
                      </a:lnTo>
                      <a:lnTo>
                        <a:pt x="16524" y="56109"/>
                      </a:lnTo>
                      <a:cubicBezTo>
                        <a:pt x="16524" y="56109"/>
                        <a:pt x="16524" y="56132"/>
                        <a:pt x="16524" y="56132"/>
                      </a:cubicBezTo>
                      <a:lnTo>
                        <a:pt x="16159" y="56452"/>
                      </a:lnTo>
                      <a:lnTo>
                        <a:pt x="16090" y="56452"/>
                      </a:lnTo>
                      <a:cubicBezTo>
                        <a:pt x="16090" y="56452"/>
                        <a:pt x="15633" y="56796"/>
                        <a:pt x="15633" y="56796"/>
                      </a:cubicBezTo>
                      <a:lnTo>
                        <a:pt x="14672" y="57460"/>
                      </a:lnTo>
                      <a:lnTo>
                        <a:pt x="14215" y="57781"/>
                      </a:lnTo>
                      <a:lnTo>
                        <a:pt x="14147" y="57826"/>
                      </a:lnTo>
                      <a:lnTo>
                        <a:pt x="13483" y="58216"/>
                      </a:lnTo>
                      <a:lnTo>
                        <a:pt x="13369" y="58285"/>
                      </a:lnTo>
                      <a:lnTo>
                        <a:pt x="13117" y="58422"/>
                      </a:lnTo>
                      <a:lnTo>
                        <a:pt x="12088" y="58949"/>
                      </a:lnTo>
                      <a:cubicBezTo>
                        <a:pt x="11448" y="59292"/>
                        <a:pt x="10510" y="59636"/>
                        <a:pt x="9756" y="59956"/>
                      </a:cubicBezTo>
                      <a:cubicBezTo>
                        <a:pt x="9550" y="60048"/>
                        <a:pt x="9344" y="60094"/>
                        <a:pt x="9138" y="60139"/>
                      </a:cubicBezTo>
                      <a:lnTo>
                        <a:pt x="8978" y="60185"/>
                      </a:lnTo>
                      <a:lnTo>
                        <a:pt x="5434" y="60964"/>
                      </a:lnTo>
                      <a:cubicBezTo>
                        <a:pt x="3033" y="61468"/>
                        <a:pt x="654" y="59979"/>
                        <a:pt x="105" y="57551"/>
                      </a:cubicBezTo>
                      <a:cubicBezTo>
                        <a:pt x="-306" y="55697"/>
                        <a:pt x="517" y="53819"/>
                        <a:pt x="2049" y="52811"/>
                      </a:cubicBezTo>
                      <a:lnTo>
                        <a:pt x="2415" y="52582"/>
                      </a:lnTo>
                      <a:lnTo>
                        <a:pt x="5320" y="50704"/>
                      </a:lnTo>
                      <a:lnTo>
                        <a:pt x="4771" y="51071"/>
                      </a:lnTo>
                      <a:lnTo>
                        <a:pt x="5868" y="50154"/>
                      </a:lnTo>
                      <a:lnTo>
                        <a:pt x="6371" y="49765"/>
                      </a:lnTo>
                      <a:lnTo>
                        <a:pt x="6646" y="49536"/>
                      </a:lnTo>
                      <a:cubicBezTo>
                        <a:pt x="6783" y="49421"/>
                        <a:pt x="6692" y="49467"/>
                        <a:pt x="6714" y="49445"/>
                      </a:cubicBezTo>
                      <a:cubicBezTo>
                        <a:pt x="6714" y="49421"/>
                        <a:pt x="6714" y="49421"/>
                        <a:pt x="6714" y="49445"/>
                      </a:cubicBezTo>
                      <a:lnTo>
                        <a:pt x="7172" y="48872"/>
                      </a:lnTo>
                      <a:lnTo>
                        <a:pt x="8087" y="47773"/>
                      </a:lnTo>
                      <a:lnTo>
                        <a:pt x="7743" y="48254"/>
                      </a:lnTo>
                      <a:lnTo>
                        <a:pt x="8818" y="46513"/>
                      </a:lnTo>
                      <a:lnTo>
                        <a:pt x="8887" y="46398"/>
                      </a:lnTo>
                      <a:cubicBezTo>
                        <a:pt x="8795" y="46605"/>
                        <a:pt x="9138" y="45963"/>
                        <a:pt x="8658" y="46856"/>
                      </a:cubicBezTo>
                      <a:lnTo>
                        <a:pt x="8658" y="46856"/>
                      </a:lnTo>
                      <a:cubicBezTo>
                        <a:pt x="8658" y="46856"/>
                        <a:pt x="8658" y="46856"/>
                        <a:pt x="8658" y="46856"/>
                      </a:cubicBezTo>
                      <a:lnTo>
                        <a:pt x="8658" y="46856"/>
                      </a:lnTo>
                      <a:cubicBezTo>
                        <a:pt x="8658" y="46856"/>
                        <a:pt x="8658" y="46742"/>
                        <a:pt x="8658" y="46742"/>
                      </a:cubicBezTo>
                      <a:lnTo>
                        <a:pt x="8773" y="46513"/>
                      </a:lnTo>
                      <a:lnTo>
                        <a:pt x="8978" y="46009"/>
                      </a:lnTo>
                      <a:lnTo>
                        <a:pt x="9390" y="45002"/>
                      </a:lnTo>
                      <a:cubicBezTo>
                        <a:pt x="9459" y="44841"/>
                        <a:pt x="9550" y="44635"/>
                        <a:pt x="9573" y="44520"/>
                      </a:cubicBezTo>
                      <a:lnTo>
                        <a:pt x="9641" y="44154"/>
                      </a:lnTo>
                      <a:lnTo>
                        <a:pt x="9802" y="43467"/>
                      </a:lnTo>
                      <a:lnTo>
                        <a:pt x="9893" y="43124"/>
                      </a:lnTo>
                      <a:lnTo>
                        <a:pt x="9939" y="42941"/>
                      </a:lnTo>
                      <a:lnTo>
                        <a:pt x="9939" y="42872"/>
                      </a:lnTo>
                      <a:cubicBezTo>
                        <a:pt x="9939" y="42872"/>
                        <a:pt x="9961" y="42849"/>
                        <a:pt x="9961" y="42849"/>
                      </a:cubicBezTo>
                      <a:cubicBezTo>
                        <a:pt x="9802" y="43513"/>
                        <a:pt x="9916" y="43009"/>
                        <a:pt x="9870" y="43169"/>
                      </a:cubicBezTo>
                      <a:lnTo>
                        <a:pt x="9870" y="43169"/>
                      </a:lnTo>
                      <a:cubicBezTo>
                        <a:pt x="9870" y="43169"/>
                        <a:pt x="9870" y="43078"/>
                        <a:pt x="9870" y="43078"/>
                      </a:cubicBezTo>
                      <a:lnTo>
                        <a:pt x="10053" y="42024"/>
                      </a:lnTo>
                      <a:lnTo>
                        <a:pt x="10236" y="40948"/>
                      </a:lnTo>
                      <a:lnTo>
                        <a:pt x="10327" y="40421"/>
                      </a:lnTo>
                      <a:lnTo>
                        <a:pt x="10327" y="40353"/>
                      </a:lnTo>
                      <a:lnTo>
                        <a:pt x="10327" y="40353"/>
                      </a:lnTo>
                      <a:cubicBezTo>
                        <a:pt x="10236" y="40925"/>
                        <a:pt x="10305" y="40490"/>
                        <a:pt x="10282" y="40627"/>
                      </a:cubicBezTo>
                      <a:lnTo>
                        <a:pt x="10282" y="40627"/>
                      </a:lnTo>
                      <a:lnTo>
                        <a:pt x="10282" y="40421"/>
                      </a:lnTo>
                      <a:cubicBezTo>
                        <a:pt x="10282" y="40421"/>
                        <a:pt x="10327" y="40146"/>
                        <a:pt x="10327" y="40146"/>
                      </a:cubicBezTo>
                      <a:lnTo>
                        <a:pt x="10556" y="37971"/>
                      </a:lnTo>
                      <a:lnTo>
                        <a:pt x="10693" y="36001"/>
                      </a:lnTo>
                      <a:lnTo>
                        <a:pt x="10876" y="33849"/>
                      </a:lnTo>
                      <a:lnTo>
                        <a:pt x="11082" y="31673"/>
                      </a:lnTo>
                      <a:lnTo>
                        <a:pt x="11151" y="31146"/>
                      </a:lnTo>
                      <a:lnTo>
                        <a:pt x="11242" y="30482"/>
                      </a:lnTo>
                      <a:lnTo>
                        <a:pt x="11402" y="29406"/>
                      </a:lnTo>
                      <a:cubicBezTo>
                        <a:pt x="11608" y="27963"/>
                        <a:pt x="11791" y="26520"/>
                        <a:pt x="12065" y="25100"/>
                      </a:cubicBezTo>
                      <a:lnTo>
                        <a:pt x="12248" y="24046"/>
                      </a:lnTo>
                      <a:lnTo>
                        <a:pt x="12363" y="23428"/>
                      </a:lnTo>
                      <a:lnTo>
                        <a:pt x="12431" y="23153"/>
                      </a:lnTo>
                      <a:lnTo>
                        <a:pt x="12569" y="22627"/>
                      </a:lnTo>
                      <a:lnTo>
                        <a:pt x="13140" y="20520"/>
                      </a:lnTo>
                      <a:lnTo>
                        <a:pt x="13300" y="19993"/>
                      </a:lnTo>
                      <a:lnTo>
                        <a:pt x="13483" y="19329"/>
                      </a:lnTo>
                      <a:lnTo>
                        <a:pt x="13575" y="19054"/>
                      </a:lnTo>
                      <a:lnTo>
                        <a:pt x="13941" y="18046"/>
                      </a:lnTo>
                      <a:cubicBezTo>
                        <a:pt x="14192" y="17359"/>
                        <a:pt x="14512" y="16603"/>
                        <a:pt x="14809" y="15916"/>
                      </a:cubicBezTo>
                      <a:lnTo>
                        <a:pt x="14924" y="15527"/>
                      </a:lnTo>
                      <a:lnTo>
                        <a:pt x="15953" y="13558"/>
                      </a:lnTo>
                      <a:lnTo>
                        <a:pt x="16113" y="13260"/>
                      </a:lnTo>
                      <a:lnTo>
                        <a:pt x="16181" y="13168"/>
                      </a:lnTo>
                      <a:lnTo>
                        <a:pt x="16296" y="12939"/>
                      </a:lnTo>
                      <a:lnTo>
                        <a:pt x="16548" y="12504"/>
                      </a:lnTo>
                      <a:lnTo>
                        <a:pt x="16982" y="11817"/>
                      </a:lnTo>
                      <a:lnTo>
                        <a:pt x="17485" y="11084"/>
                      </a:lnTo>
                      <a:lnTo>
                        <a:pt x="18651" y="9596"/>
                      </a:lnTo>
                      <a:lnTo>
                        <a:pt x="19566" y="8542"/>
                      </a:lnTo>
                      <a:lnTo>
                        <a:pt x="20526" y="7511"/>
                      </a:lnTo>
                      <a:lnTo>
                        <a:pt x="20229" y="7832"/>
                      </a:lnTo>
                      <a:lnTo>
                        <a:pt x="21739" y="6412"/>
                      </a:lnTo>
                      <a:cubicBezTo>
                        <a:pt x="22241" y="5977"/>
                        <a:pt x="22768" y="5633"/>
                        <a:pt x="23270" y="5198"/>
                      </a:cubicBezTo>
                      <a:cubicBezTo>
                        <a:pt x="23797" y="4809"/>
                        <a:pt x="24300" y="4511"/>
                        <a:pt x="24826" y="4191"/>
                      </a:cubicBezTo>
                      <a:cubicBezTo>
                        <a:pt x="25351" y="3870"/>
                        <a:pt x="25855" y="3618"/>
                        <a:pt x="26335" y="3320"/>
                      </a:cubicBezTo>
                      <a:lnTo>
                        <a:pt x="27409" y="2725"/>
                      </a:lnTo>
                      <a:lnTo>
                        <a:pt x="28164" y="2427"/>
                      </a:lnTo>
                      <a:lnTo>
                        <a:pt x="29651" y="1855"/>
                      </a:lnTo>
                      <a:cubicBezTo>
                        <a:pt x="29902" y="1718"/>
                        <a:pt x="30108" y="1626"/>
                        <a:pt x="30405" y="1534"/>
                      </a:cubicBezTo>
                      <a:lnTo>
                        <a:pt x="31320" y="1259"/>
                      </a:lnTo>
                      <a:lnTo>
                        <a:pt x="33149" y="756"/>
                      </a:lnTo>
                      <a:lnTo>
                        <a:pt x="33607" y="641"/>
                      </a:lnTo>
                      <a:cubicBezTo>
                        <a:pt x="33858" y="572"/>
                        <a:pt x="33904" y="595"/>
                        <a:pt x="34064" y="549"/>
                      </a:cubicBezTo>
                      <a:lnTo>
                        <a:pt x="34864" y="435"/>
                      </a:lnTo>
                      <a:lnTo>
                        <a:pt x="36442" y="183"/>
                      </a:lnTo>
                      <a:lnTo>
                        <a:pt x="38249" y="68"/>
                      </a:lnTo>
                      <a:lnTo>
                        <a:pt x="39232" y="0"/>
                      </a:lnTo>
                      <a:lnTo>
                        <a:pt x="40033" y="46"/>
                      </a:lnTo>
                      <a:cubicBezTo>
                        <a:pt x="40559" y="68"/>
                        <a:pt x="41108" y="114"/>
                        <a:pt x="41633" y="160"/>
                      </a:cubicBezTo>
                      <a:lnTo>
                        <a:pt x="43417" y="297"/>
                      </a:lnTo>
                      <a:cubicBezTo>
                        <a:pt x="43943" y="389"/>
                        <a:pt x="44469" y="481"/>
                        <a:pt x="44995" y="618"/>
                      </a:cubicBezTo>
                      <a:cubicBezTo>
                        <a:pt x="45498" y="710"/>
                        <a:pt x="46092" y="870"/>
                        <a:pt x="46641" y="1053"/>
                      </a:cubicBezTo>
                      <a:lnTo>
                        <a:pt x="46733" y="1099"/>
                      </a:lnTo>
                      <a:cubicBezTo>
                        <a:pt x="47030" y="1191"/>
                        <a:pt x="47190" y="1534"/>
                        <a:pt x="47099" y="1832"/>
                      </a:cubicBezTo>
                      <a:cubicBezTo>
                        <a:pt x="47053" y="1992"/>
                        <a:pt x="46916" y="2107"/>
                        <a:pt x="46778" y="2175"/>
                      </a:cubicBezTo>
                      <a:close/>
                      <a:moveTo>
                        <a:pt x="46504" y="2198"/>
                      </a:moveTo>
                      <a:cubicBezTo>
                        <a:pt x="46024" y="2313"/>
                        <a:pt x="45567" y="2405"/>
                        <a:pt x="45018" y="2588"/>
                      </a:cubicBezTo>
                      <a:cubicBezTo>
                        <a:pt x="44492" y="2725"/>
                        <a:pt x="43989" y="2885"/>
                        <a:pt x="43463" y="3000"/>
                      </a:cubicBezTo>
                      <a:lnTo>
                        <a:pt x="43371" y="3000"/>
                      </a:lnTo>
                      <a:cubicBezTo>
                        <a:pt x="43371" y="3000"/>
                        <a:pt x="43326" y="3046"/>
                        <a:pt x="43326" y="3046"/>
                      </a:cubicBezTo>
                      <a:lnTo>
                        <a:pt x="43326" y="3046"/>
                      </a:lnTo>
                      <a:cubicBezTo>
                        <a:pt x="43326" y="3046"/>
                        <a:pt x="43646" y="3023"/>
                        <a:pt x="43486" y="3046"/>
                      </a:cubicBezTo>
                      <a:lnTo>
                        <a:pt x="43486" y="3046"/>
                      </a:lnTo>
                      <a:cubicBezTo>
                        <a:pt x="43486" y="3046"/>
                        <a:pt x="43463" y="3046"/>
                        <a:pt x="43463" y="3046"/>
                      </a:cubicBezTo>
                      <a:lnTo>
                        <a:pt x="43280" y="3114"/>
                      </a:lnTo>
                      <a:lnTo>
                        <a:pt x="42914" y="3252"/>
                      </a:lnTo>
                      <a:lnTo>
                        <a:pt x="42159" y="3550"/>
                      </a:lnTo>
                      <a:cubicBezTo>
                        <a:pt x="41656" y="3733"/>
                        <a:pt x="41153" y="3916"/>
                        <a:pt x="40650" y="4076"/>
                      </a:cubicBezTo>
                      <a:lnTo>
                        <a:pt x="39895" y="4328"/>
                      </a:lnTo>
                      <a:cubicBezTo>
                        <a:pt x="39895" y="4328"/>
                        <a:pt x="39507" y="4534"/>
                        <a:pt x="39347" y="4649"/>
                      </a:cubicBezTo>
                      <a:lnTo>
                        <a:pt x="38066" y="5221"/>
                      </a:lnTo>
                      <a:lnTo>
                        <a:pt x="36648" y="5977"/>
                      </a:lnTo>
                      <a:lnTo>
                        <a:pt x="35939" y="6344"/>
                      </a:lnTo>
                      <a:cubicBezTo>
                        <a:pt x="35939" y="6344"/>
                        <a:pt x="35642" y="6481"/>
                        <a:pt x="35642" y="6504"/>
                      </a:cubicBezTo>
                      <a:lnTo>
                        <a:pt x="35368" y="6687"/>
                      </a:lnTo>
                      <a:lnTo>
                        <a:pt x="34270" y="7420"/>
                      </a:lnTo>
                      <a:cubicBezTo>
                        <a:pt x="33927" y="7649"/>
                        <a:pt x="33584" y="7878"/>
                        <a:pt x="33126" y="8222"/>
                      </a:cubicBezTo>
                      <a:lnTo>
                        <a:pt x="31846" y="9183"/>
                      </a:lnTo>
                      <a:lnTo>
                        <a:pt x="31206" y="9641"/>
                      </a:lnTo>
                      <a:lnTo>
                        <a:pt x="31160" y="9641"/>
                      </a:lnTo>
                      <a:cubicBezTo>
                        <a:pt x="31160" y="9641"/>
                        <a:pt x="31160" y="9687"/>
                        <a:pt x="31160" y="9687"/>
                      </a:cubicBezTo>
                      <a:lnTo>
                        <a:pt x="31160" y="9687"/>
                      </a:lnTo>
                      <a:cubicBezTo>
                        <a:pt x="31297" y="9619"/>
                        <a:pt x="30817" y="9893"/>
                        <a:pt x="31480" y="9481"/>
                      </a:cubicBezTo>
                      <a:lnTo>
                        <a:pt x="31411" y="9550"/>
                      </a:lnTo>
                      <a:lnTo>
                        <a:pt x="31274" y="9687"/>
                      </a:lnTo>
                      <a:lnTo>
                        <a:pt x="31000" y="9939"/>
                      </a:lnTo>
                      <a:cubicBezTo>
                        <a:pt x="30634" y="10283"/>
                        <a:pt x="30268" y="10626"/>
                        <a:pt x="29971" y="10947"/>
                      </a:cubicBezTo>
                      <a:cubicBezTo>
                        <a:pt x="29674" y="11290"/>
                        <a:pt x="29308" y="11611"/>
                        <a:pt x="29079" y="11932"/>
                      </a:cubicBezTo>
                      <a:cubicBezTo>
                        <a:pt x="28828" y="12252"/>
                        <a:pt x="28530" y="12573"/>
                        <a:pt x="28324" y="12871"/>
                      </a:cubicBezTo>
                      <a:lnTo>
                        <a:pt x="27707" y="13832"/>
                      </a:lnTo>
                      <a:lnTo>
                        <a:pt x="27409" y="14176"/>
                      </a:lnTo>
                      <a:lnTo>
                        <a:pt x="27158" y="14657"/>
                      </a:lnTo>
                      <a:lnTo>
                        <a:pt x="26884" y="15115"/>
                      </a:lnTo>
                      <a:lnTo>
                        <a:pt x="25923" y="16947"/>
                      </a:lnTo>
                      <a:cubicBezTo>
                        <a:pt x="25923" y="16947"/>
                        <a:pt x="25923" y="17016"/>
                        <a:pt x="25946" y="17016"/>
                      </a:cubicBezTo>
                      <a:cubicBezTo>
                        <a:pt x="25946" y="17084"/>
                        <a:pt x="25969" y="16970"/>
                        <a:pt x="25900" y="17176"/>
                      </a:cubicBezTo>
                      <a:lnTo>
                        <a:pt x="25740" y="17611"/>
                      </a:lnTo>
                      <a:lnTo>
                        <a:pt x="25649" y="17840"/>
                      </a:lnTo>
                      <a:lnTo>
                        <a:pt x="25603" y="17955"/>
                      </a:lnTo>
                      <a:lnTo>
                        <a:pt x="25603" y="17955"/>
                      </a:lnTo>
                      <a:cubicBezTo>
                        <a:pt x="25603" y="17955"/>
                        <a:pt x="25763" y="17657"/>
                        <a:pt x="25672" y="17817"/>
                      </a:cubicBezTo>
                      <a:lnTo>
                        <a:pt x="25672" y="17817"/>
                      </a:lnTo>
                      <a:cubicBezTo>
                        <a:pt x="25672" y="17817"/>
                        <a:pt x="25672" y="17863"/>
                        <a:pt x="25672" y="17863"/>
                      </a:cubicBezTo>
                      <a:lnTo>
                        <a:pt x="25672" y="17863"/>
                      </a:lnTo>
                      <a:cubicBezTo>
                        <a:pt x="25672" y="17863"/>
                        <a:pt x="25123" y="19512"/>
                        <a:pt x="25123" y="19512"/>
                      </a:cubicBezTo>
                      <a:lnTo>
                        <a:pt x="25260" y="19123"/>
                      </a:lnTo>
                      <a:cubicBezTo>
                        <a:pt x="25100" y="19787"/>
                        <a:pt x="24894" y="20405"/>
                        <a:pt x="24734" y="21115"/>
                      </a:cubicBezTo>
                      <a:lnTo>
                        <a:pt x="24505" y="22192"/>
                      </a:lnTo>
                      <a:lnTo>
                        <a:pt x="24437" y="22443"/>
                      </a:lnTo>
                      <a:lnTo>
                        <a:pt x="24437" y="22489"/>
                      </a:lnTo>
                      <a:lnTo>
                        <a:pt x="24437" y="22489"/>
                      </a:lnTo>
                      <a:cubicBezTo>
                        <a:pt x="24483" y="22306"/>
                        <a:pt x="24346" y="22902"/>
                        <a:pt x="24551" y="22077"/>
                      </a:cubicBezTo>
                      <a:lnTo>
                        <a:pt x="24551" y="22077"/>
                      </a:lnTo>
                      <a:cubicBezTo>
                        <a:pt x="24551" y="22077"/>
                        <a:pt x="24551" y="22192"/>
                        <a:pt x="24551" y="22192"/>
                      </a:cubicBezTo>
                      <a:lnTo>
                        <a:pt x="24551" y="22329"/>
                      </a:lnTo>
                      <a:cubicBezTo>
                        <a:pt x="24551" y="22329"/>
                        <a:pt x="24437" y="22855"/>
                        <a:pt x="24437" y="22855"/>
                      </a:cubicBezTo>
                      <a:lnTo>
                        <a:pt x="24048" y="25008"/>
                      </a:lnTo>
                      <a:lnTo>
                        <a:pt x="23957" y="25535"/>
                      </a:lnTo>
                      <a:lnTo>
                        <a:pt x="23911" y="25787"/>
                      </a:lnTo>
                      <a:lnTo>
                        <a:pt x="23911" y="25856"/>
                      </a:lnTo>
                      <a:lnTo>
                        <a:pt x="23911" y="25856"/>
                      </a:lnTo>
                      <a:cubicBezTo>
                        <a:pt x="23934" y="25695"/>
                        <a:pt x="23842" y="26222"/>
                        <a:pt x="23979" y="25512"/>
                      </a:cubicBezTo>
                      <a:lnTo>
                        <a:pt x="23979" y="25512"/>
                      </a:lnTo>
                      <a:cubicBezTo>
                        <a:pt x="23979" y="25512"/>
                        <a:pt x="23979" y="25581"/>
                        <a:pt x="23979" y="25581"/>
                      </a:cubicBezTo>
                      <a:lnTo>
                        <a:pt x="23979" y="25718"/>
                      </a:lnTo>
                      <a:cubicBezTo>
                        <a:pt x="23979" y="25718"/>
                        <a:pt x="23865" y="26818"/>
                        <a:pt x="23865" y="26818"/>
                      </a:cubicBezTo>
                      <a:cubicBezTo>
                        <a:pt x="23751" y="28283"/>
                        <a:pt x="23522" y="29726"/>
                        <a:pt x="23362" y="31146"/>
                      </a:cubicBezTo>
                      <a:lnTo>
                        <a:pt x="22813" y="35337"/>
                      </a:lnTo>
                      <a:lnTo>
                        <a:pt x="22516" y="37490"/>
                      </a:lnTo>
                      <a:lnTo>
                        <a:pt x="22356" y="38589"/>
                      </a:lnTo>
                      <a:lnTo>
                        <a:pt x="22264" y="39116"/>
                      </a:lnTo>
                      <a:lnTo>
                        <a:pt x="22196" y="39459"/>
                      </a:lnTo>
                      <a:lnTo>
                        <a:pt x="22196" y="39620"/>
                      </a:lnTo>
                      <a:cubicBezTo>
                        <a:pt x="22196" y="39620"/>
                        <a:pt x="22127" y="39872"/>
                        <a:pt x="22127" y="39872"/>
                      </a:cubicBezTo>
                      <a:lnTo>
                        <a:pt x="21670" y="42002"/>
                      </a:lnTo>
                      <a:lnTo>
                        <a:pt x="21487" y="42803"/>
                      </a:lnTo>
                      <a:lnTo>
                        <a:pt x="21327" y="43330"/>
                      </a:lnTo>
                      <a:lnTo>
                        <a:pt x="21007" y="44383"/>
                      </a:lnTo>
                      <a:lnTo>
                        <a:pt x="20687" y="45437"/>
                      </a:lnTo>
                      <a:lnTo>
                        <a:pt x="20687" y="45506"/>
                      </a:lnTo>
                      <a:cubicBezTo>
                        <a:pt x="20687" y="45506"/>
                        <a:pt x="20572" y="45895"/>
                        <a:pt x="20572" y="45895"/>
                      </a:cubicBezTo>
                      <a:lnTo>
                        <a:pt x="20572" y="45895"/>
                      </a:lnTo>
                      <a:cubicBezTo>
                        <a:pt x="20572" y="45895"/>
                        <a:pt x="20504" y="46101"/>
                        <a:pt x="20504" y="46101"/>
                      </a:cubicBezTo>
                      <a:lnTo>
                        <a:pt x="20366" y="46444"/>
                      </a:lnTo>
                      <a:lnTo>
                        <a:pt x="20092" y="47154"/>
                      </a:lnTo>
                      <a:lnTo>
                        <a:pt x="19520" y="48528"/>
                      </a:lnTo>
                      <a:lnTo>
                        <a:pt x="19223" y="49193"/>
                      </a:lnTo>
                      <a:cubicBezTo>
                        <a:pt x="19131" y="49399"/>
                        <a:pt x="19040" y="49536"/>
                        <a:pt x="18949" y="49673"/>
                      </a:cubicBezTo>
                      <a:lnTo>
                        <a:pt x="17600" y="52032"/>
                      </a:lnTo>
                      <a:lnTo>
                        <a:pt x="16159" y="53842"/>
                      </a:lnTo>
                      <a:lnTo>
                        <a:pt x="15816" y="54323"/>
                      </a:lnTo>
                      <a:lnTo>
                        <a:pt x="14764" y="55307"/>
                      </a:lnTo>
                      <a:lnTo>
                        <a:pt x="14238" y="55811"/>
                      </a:lnTo>
                      <a:cubicBezTo>
                        <a:pt x="13895" y="56132"/>
                        <a:pt x="13552" y="56475"/>
                        <a:pt x="13186" y="56773"/>
                      </a:cubicBezTo>
                      <a:cubicBezTo>
                        <a:pt x="13026" y="56910"/>
                        <a:pt x="12774" y="57139"/>
                        <a:pt x="12706" y="57162"/>
                      </a:cubicBezTo>
                      <a:lnTo>
                        <a:pt x="12408" y="57368"/>
                      </a:lnTo>
                      <a:lnTo>
                        <a:pt x="11745" y="57826"/>
                      </a:lnTo>
                      <a:lnTo>
                        <a:pt x="10556" y="58628"/>
                      </a:lnTo>
                      <a:lnTo>
                        <a:pt x="10236" y="58857"/>
                      </a:lnTo>
                      <a:cubicBezTo>
                        <a:pt x="10236" y="58857"/>
                        <a:pt x="10076" y="58949"/>
                        <a:pt x="10007" y="58994"/>
                      </a:cubicBezTo>
                      <a:lnTo>
                        <a:pt x="7309" y="60414"/>
                      </a:lnTo>
                      <a:lnTo>
                        <a:pt x="4291" y="52078"/>
                      </a:lnTo>
                      <a:lnTo>
                        <a:pt x="7286" y="51666"/>
                      </a:lnTo>
                      <a:lnTo>
                        <a:pt x="6509" y="51895"/>
                      </a:lnTo>
                      <a:cubicBezTo>
                        <a:pt x="7149" y="51689"/>
                        <a:pt x="7697" y="51597"/>
                        <a:pt x="8430" y="51254"/>
                      </a:cubicBezTo>
                      <a:lnTo>
                        <a:pt x="9481" y="50819"/>
                      </a:lnTo>
                      <a:lnTo>
                        <a:pt x="9756" y="50681"/>
                      </a:lnTo>
                      <a:lnTo>
                        <a:pt x="9870" y="50635"/>
                      </a:lnTo>
                      <a:lnTo>
                        <a:pt x="9893" y="50635"/>
                      </a:lnTo>
                      <a:cubicBezTo>
                        <a:pt x="9893" y="50635"/>
                        <a:pt x="9893" y="50635"/>
                        <a:pt x="9893" y="50635"/>
                      </a:cubicBezTo>
                      <a:cubicBezTo>
                        <a:pt x="10419" y="50292"/>
                        <a:pt x="9161" y="51071"/>
                        <a:pt x="9298" y="50979"/>
                      </a:cubicBezTo>
                      <a:lnTo>
                        <a:pt x="9298" y="50979"/>
                      </a:lnTo>
                      <a:cubicBezTo>
                        <a:pt x="9298" y="50979"/>
                        <a:pt x="9367" y="50933"/>
                        <a:pt x="9367" y="50933"/>
                      </a:cubicBezTo>
                      <a:lnTo>
                        <a:pt x="9847" y="50635"/>
                      </a:lnTo>
                      <a:lnTo>
                        <a:pt x="10853" y="50063"/>
                      </a:lnTo>
                      <a:lnTo>
                        <a:pt x="11356" y="49788"/>
                      </a:lnTo>
                      <a:lnTo>
                        <a:pt x="11425" y="49742"/>
                      </a:lnTo>
                      <a:lnTo>
                        <a:pt x="11425" y="49742"/>
                      </a:lnTo>
                      <a:cubicBezTo>
                        <a:pt x="11745" y="49490"/>
                        <a:pt x="10968" y="50108"/>
                        <a:pt x="11059" y="50017"/>
                      </a:cubicBezTo>
                      <a:lnTo>
                        <a:pt x="11082" y="50017"/>
                      </a:lnTo>
                      <a:cubicBezTo>
                        <a:pt x="11082" y="50017"/>
                        <a:pt x="11174" y="49925"/>
                        <a:pt x="11174" y="49925"/>
                      </a:cubicBezTo>
                      <a:lnTo>
                        <a:pt x="11356" y="49742"/>
                      </a:lnTo>
                      <a:lnTo>
                        <a:pt x="12889" y="48460"/>
                      </a:lnTo>
                      <a:lnTo>
                        <a:pt x="12637" y="48757"/>
                      </a:lnTo>
                      <a:lnTo>
                        <a:pt x="13575" y="47704"/>
                      </a:lnTo>
                      <a:lnTo>
                        <a:pt x="14055" y="47086"/>
                      </a:lnTo>
                      <a:lnTo>
                        <a:pt x="14306" y="46765"/>
                      </a:lnTo>
                      <a:lnTo>
                        <a:pt x="14421" y="46628"/>
                      </a:lnTo>
                      <a:lnTo>
                        <a:pt x="14490" y="46559"/>
                      </a:lnTo>
                      <a:lnTo>
                        <a:pt x="14490" y="46559"/>
                      </a:lnTo>
                      <a:cubicBezTo>
                        <a:pt x="14672" y="46238"/>
                        <a:pt x="14238" y="46971"/>
                        <a:pt x="14284" y="46902"/>
                      </a:cubicBezTo>
                      <a:lnTo>
                        <a:pt x="14284" y="46902"/>
                      </a:lnTo>
                      <a:cubicBezTo>
                        <a:pt x="14284" y="46902"/>
                        <a:pt x="14284" y="46880"/>
                        <a:pt x="14284" y="46880"/>
                      </a:cubicBezTo>
                      <a:lnTo>
                        <a:pt x="14284" y="46880"/>
                      </a:lnTo>
                      <a:cubicBezTo>
                        <a:pt x="14284" y="46880"/>
                        <a:pt x="14306" y="46811"/>
                        <a:pt x="14306" y="46811"/>
                      </a:cubicBezTo>
                      <a:lnTo>
                        <a:pt x="15130" y="45506"/>
                      </a:lnTo>
                      <a:cubicBezTo>
                        <a:pt x="15290" y="45208"/>
                        <a:pt x="15473" y="44910"/>
                        <a:pt x="15656" y="44612"/>
                      </a:cubicBezTo>
                      <a:lnTo>
                        <a:pt x="15747" y="44360"/>
                      </a:lnTo>
                      <a:lnTo>
                        <a:pt x="16936" y="41795"/>
                      </a:lnTo>
                      <a:lnTo>
                        <a:pt x="17462" y="40169"/>
                      </a:lnTo>
                      <a:lnTo>
                        <a:pt x="17737" y="39345"/>
                      </a:lnTo>
                      <a:lnTo>
                        <a:pt x="17874" y="38955"/>
                      </a:lnTo>
                      <a:lnTo>
                        <a:pt x="17943" y="38772"/>
                      </a:lnTo>
                      <a:lnTo>
                        <a:pt x="17943" y="38658"/>
                      </a:lnTo>
                      <a:cubicBezTo>
                        <a:pt x="17943" y="38658"/>
                        <a:pt x="17988" y="38589"/>
                        <a:pt x="17988" y="38589"/>
                      </a:cubicBezTo>
                      <a:lnTo>
                        <a:pt x="17988" y="38589"/>
                      </a:lnTo>
                      <a:cubicBezTo>
                        <a:pt x="17874" y="39093"/>
                        <a:pt x="17965" y="38727"/>
                        <a:pt x="17920" y="38818"/>
                      </a:cubicBezTo>
                      <a:lnTo>
                        <a:pt x="17920" y="38818"/>
                      </a:lnTo>
                      <a:cubicBezTo>
                        <a:pt x="17920" y="38818"/>
                        <a:pt x="19474" y="32108"/>
                        <a:pt x="19474" y="32108"/>
                      </a:cubicBezTo>
                      <a:lnTo>
                        <a:pt x="20915" y="25444"/>
                      </a:lnTo>
                      <a:lnTo>
                        <a:pt x="21807" y="22054"/>
                      </a:lnTo>
                      <a:lnTo>
                        <a:pt x="22950" y="18665"/>
                      </a:lnTo>
                      <a:lnTo>
                        <a:pt x="23019" y="18413"/>
                      </a:lnTo>
                      <a:lnTo>
                        <a:pt x="23019" y="18413"/>
                      </a:lnTo>
                      <a:cubicBezTo>
                        <a:pt x="23019" y="18413"/>
                        <a:pt x="23659" y="17016"/>
                        <a:pt x="23659" y="17016"/>
                      </a:cubicBezTo>
                      <a:lnTo>
                        <a:pt x="24025" y="16214"/>
                      </a:lnTo>
                      <a:lnTo>
                        <a:pt x="24437" y="15504"/>
                      </a:lnTo>
                      <a:lnTo>
                        <a:pt x="25214" y="14267"/>
                      </a:lnTo>
                      <a:lnTo>
                        <a:pt x="26243" y="12825"/>
                      </a:lnTo>
                      <a:lnTo>
                        <a:pt x="26152" y="12962"/>
                      </a:lnTo>
                      <a:lnTo>
                        <a:pt x="28256" y="10558"/>
                      </a:lnTo>
                      <a:lnTo>
                        <a:pt x="30497" y="8565"/>
                      </a:lnTo>
                      <a:lnTo>
                        <a:pt x="30565" y="8496"/>
                      </a:lnTo>
                      <a:lnTo>
                        <a:pt x="30565" y="8496"/>
                      </a:lnTo>
                      <a:cubicBezTo>
                        <a:pt x="30565" y="8496"/>
                        <a:pt x="32418" y="7191"/>
                        <a:pt x="32418" y="7191"/>
                      </a:cubicBezTo>
                      <a:cubicBezTo>
                        <a:pt x="33012" y="6733"/>
                        <a:pt x="33630" y="6435"/>
                        <a:pt x="34247" y="6069"/>
                      </a:cubicBezTo>
                      <a:lnTo>
                        <a:pt x="35162" y="5519"/>
                      </a:lnTo>
                      <a:cubicBezTo>
                        <a:pt x="35596" y="5267"/>
                        <a:pt x="35848" y="5176"/>
                        <a:pt x="36191" y="4992"/>
                      </a:cubicBezTo>
                      <a:lnTo>
                        <a:pt x="37151" y="4534"/>
                      </a:lnTo>
                      <a:lnTo>
                        <a:pt x="37380" y="4397"/>
                      </a:lnTo>
                      <a:lnTo>
                        <a:pt x="37540" y="4328"/>
                      </a:lnTo>
                      <a:lnTo>
                        <a:pt x="37655" y="4259"/>
                      </a:lnTo>
                      <a:lnTo>
                        <a:pt x="38157" y="4076"/>
                      </a:lnTo>
                      <a:lnTo>
                        <a:pt x="39118" y="3641"/>
                      </a:lnTo>
                      <a:lnTo>
                        <a:pt x="39690" y="3366"/>
                      </a:lnTo>
                      <a:lnTo>
                        <a:pt x="40193" y="3183"/>
                      </a:lnTo>
                      <a:lnTo>
                        <a:pt x="42182" y="2473"/>
                      </a:lnTo>
                      <a:lnTo>
                        <a:pt x="43234" y="2084"/>
                      </a:lnTo>
                      <a:lnTo>
                        <a:pt x="44263" y="1763"/>
                      </a:lnTo>
                      <a:lnTo>
                        <a:pt x="46298" y="1168"/>
                      </a:lnTo>
                      <a:lnTo>
                        <a:pt x="46435" y="2267"/>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8" name="Graphic 3">
                <a:extLst>
                  <a:ext uri="{FF2B5EF4-FFF2-40B4-BE49-F238E27FC236}">
                    <a16:creationId xmlns:a16="http://schemas.microsoft.com/office/drawing/2014/main" id="{B54D4B65-E715-6F42-B22E-147010FBE029}"/>
                  </a:ext>
                </a:extLst>
              </p:cNvPr>
              <p:cNvGrpSpPr/>
              <p:nvPr/>
            </p:nvGrpSpPr>
            <p:grpSpPr>
              <a:xfrm>
                <a:off x="5332987" y="3781497"/>
                <a:ext cx="58423" cy="22329"/>
                <a:chOff x="4432724" y="3781497"/>
                <a:chExt cx="58423" cy="22329"/>
              </a:xfrm>
              <a:solidFill>
                <a:srgbClr val="EDA69A"/>
              </a:solidFill>
            </p:grpSpPr>
            <p:sp>
              <p:nvSpPr>
                <p:cNvPr id="1884" name="Freeform: Shape 2084">
                  <a:extLst>
                    <a:ext uri="{FF2B5EF4-FFF2-40B4-BE49-F238E27FC236}">
                      <a16:creationId xmlns:a16="http://schemas.microsoft.com/office/drawing/2014/main" id="{71F667F8-226B-F889-AC80-B17EF2C6E0ED}"/>
                    </a:ext>
                  </a:extLst>
                </p:cNvPr>
                <p:cNvSpPr/>
                <p:nvPr/>
              </p:nvSpPr>
              <p:spPr>
                <a:xfrm>
                  <a:off x="4437660"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5" name="Freeform: Shape 2085">
                  <a:extLst>
                    <a:ext uri="{FF2B5EF4-FFF2-40B4-BE49-F238E27FC236}">
                      <a16:creationId xmlns:a16="http://schemas.microsoft.com/office/drawing/2014/main" id="{7638DFC2-BBD6-B614-4705-F2D93F73833A}"/>
                    </a:ext>
                  </a:extLst>
                </p:cNvPr>
                <p:cNvSpPr/>
                <p:nvPr/>
              </p:nvSpPr>
              <p:spPr>
                <a:xfrm>
                  <a:off x="4432724" y="3781497"/>
                  <a:ext cx="58423" cy="22329"/>
                </a:xfrm>
                <a:custGeom>
                  <a:avLst/>
                  <a:gdLst>
                    <a:gd name="connsiteX0" fmla="*/ 58423 w 58423"/>
                    <a:gd name="connsiteY0" fmla="*/ 16489 h 22329"/>
                    <a:gd name="connsiteX1" fmla="*/ 56845 w 58423"/>
                    <a:gd name="connsiteY1" fmla="*/ 17909 h 22329"/>
                    <a:gd name="connsiteX2" fmla="*/ 56342 w 58423"/>
                    <a:gd name="connsiteY2" fmla="*/ 18276 h 22329"/>
                    <a:gd name="connsiteX3" fmla="*/ 55908 w 58423"/>
                    <a:gd name="connsiteY3" fmla="*/ 18551 h 22329"/>
                    <a:gd name="connsiteX4" fmla="*/ 55039 w 58423"/>
                    <a:gd name="connsiteY4" fmla="*/ 19100 h 22329"/>
                    <a:gd name="connsiteX5" fmla="*/ 54170 w 58423"/>
                    <a:gd name="connsiteY5" fmla="*/ 19627 h 22329"/>
                    <a:gd name="connsiteX6" fmla="*/ 53941 w 58423"/>
                    <a:gd name="connsiteY6" fmla="*/ 19764 h 22329"/>
                    <a:gd name="connsiteX7" fmla="*/ 53895 w 58423"/>
                    <a:gd name="connsiteY7" fmla="*/ 19764 h 22329"/>
                    <a:gd name="connsiteX8" fmla="*/ 53735 w 58423"/>
                    <a:gd name="connsiteY8" fmla="*/ 19879 h 22329"/>
                    <a:gd name="connsiteX9" fmla="*/ 53621 w 58423"/>
                    <a:gd name="connsiteY9" fmla="*/ 19925 h 22329"/>
                    <a:gd name="connsiteX10" fmla="*/ 53164 w 58423"/>
                    <a:gd name="connsiteY10" fmla="*/ 20130 h 22329"/>
                    <a:gd name="connsiteX11" fmla="*/ 51197 w 58423"/>
                    <a:gd name="connsiteY11" fmla="*/ 20909 h 22329"/>
                    <a:gd name="connsiteX12" fmla="*/ 50122 w 58423"/>
                    <a:gd name="connsiteY12" fmla="*/ 21276 h 22329"/>
                    <a:gd name="connsiteX13" fmla="*/ 49093 w 58423"/>
                    <a:gd name="connsiteY13" fmla="*/ 21528 h 22329"/>
                    <a:gd name="connsiteX14" fmla="*/ 48087 w 58423"/>
                    <a:gd name="connsiteY14" fmla="*/ 21757 h 22329"/>
                    <a:gd name="connsiteX15" fmla="*/ 47012 w 58423"/>
                    <a:gd name="connsiteY15" fmla="*/ 21940 h 22329"/>
                    <a:gd name="connsiteX16" fmla="*/ 45915 w 58423"/>
                    <a:gd name="connsiteY16" fmla="*/ 22100 h 22329"/>
                    <a:gd name="connsiteX17" fmla="*/ 45366 w 58423"/>
                    <a:gd name="connsiteY17" fmla="*/ 22192 h 22329"/>
                    <a:gd name="connsiteX18" fmla="*/ 44771 w 58423"/>
                    <a:gd name="connsiteY18" fmla="*/ 22192 h 22329"/>
                    <a:gd name="connsiteX19" fmla="*/ 42736 w 58423"/>
                    <a:gd name="connsiteY19" fmla="*/ 22329 h 22329"/>
                    <a:gd name="connsiteX20" fmla="*/ 42553 w 58423"/>
                    <a:gd name="connsiteY20" fmla="*/ 22329 h 22329"/>
                    <a:gd name="connsiteX21" fmla="*/ 40746 w 58423"/>
                    <a:gd name="connsiteY21" fmla="*/ 22215 h 22329"/>
                    <a:gd name="connsiteX22" fmla="*/ 40289 w 58423"/>
                    <a:gd name="connsiteY22" fmla="*/ 22215 h 22329"/>
                    <a:gd name="connsiteX23" fmla="*/ 40060 w 58423"/>
                    <a:gd name="connsiteY23" fmla="*/ 22192 h 22329"/>
                    <a:gd name="connsiteX24" fmla="*/ 39946 w 58423"/>
                    <a:gd name="connsiteY24" fmla="*/ 22192 h 22329"/>
                    <a:gd name="connsiteX25" fmla="*/ 39878 w 58423"/>
                    <a:gd name="connsiteY25" fmla="*/ 22192 h 22329"/>
                    <a:gd name="connsiteX26" fmla="*/ 39832 w 58423"/>
                    <a:gd name="connsiteY26" fmla="*/ 22192 h 22329"/>
                    <a:gd name="connsiteX27" fmla="*/ 39649 w 58423"/>
                    <a:gd name="connsiteY27" fmla="*/ 22146 h 22329"/>
                    <a:gd name="connsiteX28" fmla="*/ 38780 w 58423"/>
                    <a:gd name="connsiteY28" fmla="*/ 22031 h 22329"/>
                    <a:gd name="connsiteX29" fmla="*/ 37042 w 58423"/>
                    <a:gd name="connsiteY29" fmla="*/ 21757 h 22329"/>
                    <a:gd name="connsiteX30" fmla="*/ 35121 w 58423"/>
                    <a:gd name="connsiteY30" fmla="*/ 21299 h 22329"/>
                    <a:gd name="connsiteX31" fmla="*/ 34275 w 58423"/>
                    <a:gd name="connsiteY31" fmla="*/ 21093 h 22329"/>
                    <a:gd name="connsiteX32" fmla="*/ 33223 w 58423"/>
                    <a:gd name="connsiteY32" fmla="*/ 20726 h 22329"/>
                    <a:gd name="connsiteX33" fmla="*/ 31554 w 58423"/>
                    <a:gd name="connsiteY33" fmla="*/ 20154 h 22329"/>
                    <a:gd name="connsiteX34" fmla="*/ 29838 w 58423"/>
                    <a:gd name="connsiteY34" fmla="*/ 19512 h 22329"/>
                    <a:gd name="connsiteX35" fmla="*/ 29038 w 58423"/>
                    <a:gd name="connsiteY35" fmla="*/ 19169 h 22329"/>
                    <a:gd name="connsiteX36" fmla="*/ 28146 w 58423"/>
                    <a:gd name="connsiteY36" fmla="*/ 18779 h 22329"/>
                    <a:gd name="connsiteX37" fmla="*/ 24945 w 58423"/>
                    <a:gd name="connsiteY37" fmla="*/ 17360 h 22329"/>
                    <a:gd name="connsiteX38" fmla="*/ 21720 w 58423"/>
                    <a:gd name="connsiteY38" fmla="*/ 15917 h 22329"/>
                    <a:gd name="connsiteX39" fmla="*/ 18588 w 58423"/>
                    <a:gd name="connsiteY39" fmla="*/ 14611 h 22329"/>
                    <a:gd name="connsiteX40" fmla="*/ 15386 w 58423"/>
                    <a:gd name="connsiteY40" fmla="*/ 13398 h 22329"/>
                    <a:gd name="connsiteX41" fmla="*/ 15661 w 58423"/>
                    <a:gd name="connsiteY41" fmla="*/ 13512 h 22329"/>
                    <a:gd name="connsiteX42" fmla="*/ 14289 w 58423"/>
                    <a:gd name="connsiteY42" fmla="*/ 13146 h 22329"/>
                    <a:gd name="connsiteX43" fmla="*/ 13648 w 58423"/>
                    <a:gd name="connsiteY43" fmla="*/ 12985 h 22329"/>
                    <a:gd name="connsiteX44" fmla="*/ 12939 w 58423"/>
                    <a:gd name="connsiteY44" fmla="*/ 12802 h 22329"/>
                    <a:gd name="connsiteX45" fmla="*/ 13603 w 58423"/>
                    <a:gd name="connsiteY45" fmla="*/ 12939 h 22329"/>
                    <a:gd name="connsiteX46" fmla="*/ 10835 w 58423"/>
                    <a:gd name="connsiteY46" fmla="*/ 12619 h 22329"/>
                    <a:gd name="connsiteX47" fmla="*/ 11430 w 58423"/>
                    <a:gd name="connsiteY47" fmla="*/ 12688 h 22329"/>
                    <a:gd name="connsiteX48" fmla="*/ 8251 w 58423"/>
                    <a:gd name="connsiteY48" fmla="*/ 12756 h 22329"/>
                    <a:gd name="connsiteX49" fmla="*/ 8777 w 58423"/>
                    <a:gd name="connsiteY49" fmla="*/ 12756 h 22329"/>
                    <a:gd name="connsiteX50" fmla="*/ 7840 w 58423"/>
                    <a:gd name="connsiteY50" fmla="*/ 12871 h 22329"/>
                    <a:gd name="connsiteX51" fmla="*/ 6788 w 58423"/>
                    <a:gd name="connsiteY51" fmla="*/ 12963 h 22329"/>
                    <a:gd name="connsiteX52" fmla="*/ 4936 w 58423"/>
                    <a:gd name="connsiteY52" fmla="*/ 13123 h 22329"/>
                    <a:gd name="connsiteX53" fmla="*/ 19 w 58423"/>
                    <a:gd name="connsiteY53" fmla="*/ 9000 h 22329"/>
                    <a:gd name="connsiteX54" fmla="*/ 2146 w 58423"/>
                    <a:gd name="connsiteY54" fmla="*/ 4764 h 22329"/>
                    <a:gd name="connsiteX55" fmla="*/ 2397 w 58423"/>
                    <a:gd name="connsiteY55" fmla="*/ 4603 h 22329"/>
                    <a:gd name="connsiteX56" fmla="*/ 4272 w 58423"/>
                    <a:gd name="connsiteY56" fmla="*/ 3435 h 22329"/>
                    <a:gd name="connsiteX57" fmla="*/ 4730 w 58423"/>
                    <a:gd name="connsiteY57" fmla="*/ 3160 h 22329"/>
                    <a:gd name="connsiteX58" fmla="*/ 5210 w 58423"/>
                    <a:gd name="connsiteY58" fmla="*/ 2908 h 22329"/>
                    <a:gd name="connsiteX59" fmla="*/ 6033 w 58423"/>
                    <a:gd name="connsiteY59" fmla="*/ 2428 h 22329"/>
                    <a:gd name="connsiteX60" fmla="*/ 6148 w 58423"/>
                    <a:gd name="connsiteY60" fmla="*/ 2359 h 22329"/>
                    <a:gd name="connsiteX61" fmla="*/ 6422 w 58423"/>
                    <a:gd name="connsiteY61" fmla="*/ 2245 h 22329"/>
                    <a:gd name="connsiteX62" fmla="*/ 7337 w 58423"/>
                    <a:gd name="connsiteY62" fmla="*/ 1878 h 22329"/>
                    <a:gd name="connsiteX63" fmla="*/ 7794 w 58423"/>
                    <a:gd name="connsiteY63" fmla="*/ 1695 h 22329"/>
                    <a:gd name="connsiteX64" fmla="*/ 8000 w 58423"/>
                    <a:gd name="connsiteY64" fmla="*/ 1580 h 22329"/>
                    <a:gd name="connsiteX65" fmla="*/ 8366 w 58423"/>
                    <a:gd name="connsiteY65" fmla="*/ 1466 h 22329"/>
                    <a:gd name="connsiteX66" fmla="*/ 9944 w 58423"/>
                    <a:gd name="connsiteY66" fmla="*/ 847 h 22329"/>
                    <a:gd name="connsiteX67" fmla="*/ 10104 w 58423"/>
                    <a:gd name="connsiteY67" fmla="*/ 802 h 22329"/>
                    <a:gd name="connsiteX68" fmla="*/ 10584 w 58423"/>
                    <a:gd name="connsiteY68" fmla="*/ 710 h 22329"/>
                    <a:gd name="connsiteX69" fmla="*/ 13946 w 58423"/>
                    <a:gd name="connsiteY69" fmla="*/ 46 h 22329"/>
                    <a:gd name="connsiteX70" fmla="*/ 14723 w 58423"/>
                    <a:gd name="connsiteY70" fmla="*/ 46 h 22329"/>
                    <a:gd name="connsiteX71" fmla="*/ 15638 w 58423"/>
                    <a:gd name="connsiteY71" fmla="*/ 0 h 22329"/>
                    <a:gd name="connsiteX72" fmla="*/ 16232 w 58423"/>
                    <a:gd name="connsiteY72" fmla="*/ 0 h 22329"/>
                    <a:gd name="connsiteX73" fmla="*/ 16278 w 58423"/>
                    <a:gd name="connsiteY73" fmla="*/ 0 h 22329"/>
                    <a:gd name="connsiteX74" fmla="*/ 16827 w 58423"/>
                    <a:gd name="connsiteY74" fmla="*/ 0 h 22329"/>
                    <a:gd name="connsiteX75" fmla="*/ 18610 w 58423"/>
                    <a:gd name="connsiteY75" fmla="*/ 23 h 22329"/>
                    <a:gd name="connsiteX76" fmla="*/ 18610 w 58423"/>
                    <a:gd name="connsiteY76" fmla="*/ 23 h 22329"/>
                    <a:gd name="connsiteX77" fmla="*/ 19274 w 58423"/>
                    <a:gd name="connsiteY77" fmla="*/ 160 h 22329"/>
                    <a:gd name="connsiteX78" fmla="*/ 21903 w 58423"/>
                    <a:gd name="connsiteY78" fmla="*/ 595 h 22329"/>
                    <a:gd name="connsiteX79" fmla="*/ 25105 w 58423"/>
                    <a:gd name="connsiteY79" fmla="*/ 1558 h 22329"/>
                    <a:gd name="connsiteX80" fmla="*/ 29838 w 58423"/>
                    <a:gd name="connsiteY80" fmla="*/ 3458 h 22329"/>
                    <a:gd name="connsiteX81" fmla="*/ 30159 w 58423"/>
                    <a:gd name="connsiteY81" fmla="*/ 3596 h 22329"/>
                    <a:gd name="connsiteX82" fmla="*/ 30181 w 58423"/>
                    <a:gd name="connsiteY82" fmla="*/ 3596 h 22329"/>
                    <a:gd name="connsiteX83" fmla="*/ 30250 w 58423"/>
                    <a:gd name="connsiteY83" fmla="*/ 3642 h 22329"/>
                    <a:gd name="connsiteX84" fmla="*/ 30387 w 58423"/>
                    <a:gd name="connsiteY84" fmla="*/ 3733 h 22329"/>
                    <a:gd name="connsiteX85" fmla="*/ 30662 w 58423"/>
                    <a:gd name="connsiteY85" fmla="*/ 3871 h 22329"/>
                    <a:gd name="connsiteX86" fmla="*/ 31233 w 58423"/>
                    <a:gd name="connsiteY86" fmla="*/ 4191 h 22329"/>
                    <a:gd name="connsiteX87" fmla="*/ 32354 w 58423"/>
                    <a:gd name="connsiteY87" fmla="*/ 4809 h 22329"/>
                    <a:gd name="connsiteX88" fmla="*/ 34572 w 58423"/>
                    <a:gd name="connsiteY88" fmla="*/ 6069 h 22329"/>
                    <a:gd name="connsiteX89" fmla="*/ 34641 w 58423"/>
                    <a:gd name="connsiteY89" fmla="*/ 6069 h 22329"/>
                    <a:gd name="connsiteX90" fmla="*/ 34824 w 58423"/>
                    <a:gd name="connsiteY90" fmla="*/ 6229 h 22329"/>
                    <a:gd name="connsiteX91" fmla="*/ 34961 w 58423"/>
                    <a:gd name="connsiteY91" fmla="*/ 6298 h 22329"/>
                    <a:gd name="connsiteX92" fmla="*/ 35235 w 58423"/>
                    <a:gd name="connsiteY92" fmla="*/ 6458 h 22329"/>
                    <a:gd name="connsiteX93" fmla="*/ 35784 w 58423"/>
                    <a:gd name="connsiteY93" fmla="*/ 6802 h 22329"/>
                    <a:gd name="connsiteX94" fmla="*/ 36882 w 58423"/>
                    <a:gd name="connsiteY94" fmla="*/ 7489 h 22329"/>
                    <a:gd name="connsiteX95" fmla="*/ 39054 w 58423"/>
                    <a:gd name="connsiteY95" fmla="*/ 8863 h 22329"/>
                    <a:gd name="connsiteX96" fmla="*/ 38665 w 58423"/>
                    <a:gd name="connsiteY96" fmla="*/ 8680 h 22329"/>
                    <a:gd name="connsiteX97" fmla="*/ 40907 w 58423"/>
                    <a:gd name="connsiteY97" fmla="*/ 9939 h 22329"/>
                    <a:gd name="connsiteX98" fmla="*/ 40541 w 58423"/>
                    <a:gd name="connsiteY98" fmla="*/ 9802 h 22329"/>
                    <a:gd name="connsiteX99" fmla="*/ 41615 w 58423"/>
                    <a:gd name="connsiteY99" fmla="*/ 10352 h 22329"/>
                    <a:gd name="connsiteX100" fmla="*/ 42164 w 58423"/>
                    <a:gd name="connsiteY100" fmla="*/ 10626 h 22329"/>
                    <a:gd name="connsiteX101" fmla="*/ 42439 w 58423"/>
                    <a:gd name="connsiteY101" fmla="*/ 10764 h 22329"/>
                    <a:gd name="connsiteX102" fmla="*/ 42576 w 58423"/>
                    <a:gd name="connsiteY102" fmla="*/ 10833 h 22329"/>
                    <a:gd name="connsiteX103" fmla="*/ 42622 w 58423"/>
                    <a:gd name="connsiteY103" fmla="*/ 10833 h 22329"/>
                    <a:gd name="connsiteX104" fmla="*/ 42622 w 58423"/>
                    <a:gd name="connsiteY104" fmla="*/ 10855 h 22329"/>
                    <a:gd name="connsiteX105" fmla="*/ 42370 w 58423"/>
                    <a:gd name="connsiteY105" fmla="*/ 10764 h 22329"/>
                    <a:gd name="connsiteX106" fmla="*/ 42393 w 58423"/>
                    <a:gd name="connsiteY106" fmla="*/ 10764 h 22329"/>
                    <a:gd name="connsiteX107" fmla="*/ 42461 w 58423"/>
                    <a:gd name="connsiteY107" fmla="*/ 10810 h 22329"/>
                    <a:gd name="connsiteX108" fmla="*/ 43559 w 58423"/>
                    <a:gd name="connsiteY108" fmla="*/ 11313 h 22329"/>
                    <a:gd name="connsiteX109" fmla="*/ 44108 w 58423"/>
                    <a:gd name="connsiteY109" fmla="*/ 11565 h 22329"/>
                    <a:gd name="connsiteX110" fmla="*/ 44382 w 58423"/>
                    <a:gd name="connsiteY110" fmla="*/ 11680 h 22329"/>
                    <a:gd name="connsiteX111" fmla="*/ 44382 w 58423"/>
                    <a:gd name="connsiteY111" fmla="*/ 11680 h 22329"/>
                    <a:gd name="connsiteX112" fmla="*/ 44131 w 58423"/>
                    <a:gd name="connsiteY112" fmla="*/ 11634 h 22329"/>
                    <a:gd name="connsiteX113" fmla="*/ 44154 w 58423"/>
                    <a:gd name="connsiteY113" fmla="*/ 11634 h 22329"/>
                    <a:gd name="connsiteX114" fmla="*/ 44200 w 58423"/>
                    <a:gd name="connsiteY114" fmla="*/ 11657 h 22329"/>
                    <a:gd name="connsiteX115" fmla="*/ 44268 w 58423"/>
                    <a:gd name="connsiteY115" fmla="*/ 11657 h 22329"/>
                    <a:gd name="connsiteX116" fmla="*/ 44405 w 58423"/>
                    <a:gd name="connsiteY116" fmla="*/ 11726 h 22329"/>
                    <a:gd name="connsiteX117" fmla="*/ 45526 w 58423"/>
                    <a:gd name="connsiteY117" fmla="*/ 12184 h 22329"/>
                    <a:gd name="connsiteX118" fmla="*/ 46075 w 58423"/>
                    <a:gd name="connsiteY118" fmla="*/ 12413 h 22329"/>
                    <a:gd name="connsiteX119" fmla="*/ 46120 w 58423"/>
                    <a:gd name="connsiteY119" fmla="*/ 12413 h 22329"/>
                    <a:gd name="connsiteX120" fmla="*/ 46120 w 58423"/>
                    <a:gd name="connsiteY120" fmla="*/ 12436 h 22329"/>
                    <a:gd name="connsiteX121" fmla="*/ 45754 w 58423"/>
                    <a:gd name="connsiteY121" fmla="*/ 12390 h 22329"/>
                    <a:gd name="connsiteX122" fmla="*/ 45754 w 58423"/>
                    <a:gd name="connsiteY122" fmla="*/ 12390 h 22329"/>
                    <a:gd name="connsiteX123" fmla="*/ 45754 w 58423"/>
                    <a:gd name="connsiteY123" fmla="*/ 12390 h 22329"/>
                    <a:gd name="connsiteX124" fmla="*/ 45823 w 58423"/>
                    <a:gd name="connsiteY124" fmla="*/ 12390 h 22329"/>
                    <a:gd name="connsiteX125" fmla="*/ 45983 w 58423"/>
                    <a:gd name="connsiteY125" fmla="*/ 12436 h 22329"/>
                    <a:gd name="connsiteX126" fmla="*/ 46281 w 58423"/>
                    <a:gd name="connsiteY126" fmla="*/ 12527 h 22329"/>
                    <a:gd name="connsiteX127" fmla="*/ 48590 w 58423"/>
                    <a:gd name="connsiteY127" fmla="*/ 13306 h 22329"/>
                    <a:gd name="connsiteX128" fmla="*/ 49162 w 58423"/>
                    <a:gd name="connsiteY128" fmla="*/ 13489 h 22329"/>
                    <a:gd name="connsiteX129" fmla="*/ 49459 w 58423"/>
                    <a:gd name="connsiteY129" fmla="*/ 13604 h 22329"/>
                    <a:gd name="connsiteX130" fmla="*/ 49528 w 58423"/>
                    <a:gd name="connsiteY130" fmla="*/ 13604 h 22329"/>
                    <a:gd name="connsiteX131" fmla="*/ 49573 w 58423"/>
                    <a:gd name="connsiteY131" fmla="*/ 13604 h 22329"/>
                    <a:gd name="connsiteX132" fmla="*/ 49573 w 58423"/>
                    <a:gd name="connsiteY132" fmla="*/ 13604 h 22329"/>
                    <a:gd name="connsiteX133" fmla="*/ 49299 w 58423"/>
                    <a:gd name="connsiteY133" fmla="*/ 13604 h 22329"/>
                    <a:gd name="connsiteX134" fmla="*/ 49299 w 58423"/>
                    <a:gd name="connsiteY134" fmla="*/ 13604 h 22329"/>
                    <a:gd name="connsiteX135" fmla="*/ 49459 w 58423"/>
                    <a:gd name="connsiteY135" fmla="*/ 13650 h 22329"/>
                    <a:gd name="connsiteX136" fmla="*/ 50648 w 58423"/>
                    <a:gd name="connsiteY136" fmla="*/ 13947 h 22329"/>
                    <a:gd name="connsiteX137" fmla="*/ 51837 w 58423"/>
                    <a:gd name="connsiteY137" fmla="*/ 14268 h 22329"/>
                    <a:gd name="connsiteX138" fmla="*/ 52981 w 58423"/>
                    <a:gd name="connsiteY138" fmla="*/ 14543 h 22329"/>
                    <a:gd name="connsiteX139" fmla="*/ 55199 w 58423"/>
                    <a:gd name="connsiteY139" fmla="*/ 15046 h 22329"/>
                    <a:gd name="connsiteX140" fmla="*/ 57600 w 58423"/>
                    <a:gd name="connsiteY140" fmla="*/ 15459 h 22329"/>
                    <a:gd name="connsiteX141" fmla="*/ 57760 w 58423"/>
                    <a:gd name="connsiteY141" fmla="*/ 15459 h 22329"/>
                    <a:gd name="connsiteX142" fmla="*/ 58240 w 58423"/>
                    <a:gd name="connsiteY142" fmla="*/ 16146 h 22329"/>
                    <a:gd name="connsiteX143" fmla="*/ 58103 w 58423"/>
                    <a:gd name="connsiteY143" fmla="*/ 16421 h 22329"/>
                    <a:gd name="connsiteX144" fmla="*/ 58172 w 58423"/>
                    <a:gd name="connsiteY144" fmla="*/ 16627 h 22329"/>
                    <a:gd name="connsiteX145" fmla="*/ 55839 w 58423"/>
                    <a:gd name="connsiteY145" fmla="*/ 17817 h 22329"/>
                    <a:gd name="connsiteX146" fmla="*/ 53301 w 58423"/>
                    <a:gd name="connsiteY146" fmla="*/ 18711 h 22329"/>
                    <a:gd name="connsiteX147" fmla="*/ 52066 w 58423"/>
                    <a:gd name="connsiteY147" fmla="*/ 19054 h 22329"/>
                    <a:gd name="connsiteX148" fmla="*/ 50877 w 58423"/>
                    <a:gd name="connsiteY148" fmla="*/ 19329 h 22329"/>
                    <a:gd name="connsiteX149" fmla="*/ 49665 w 58423"/>
                    <a:gd name="connsiteY149" fmla="*/ 19581 h 22329"/>
                    <a:gd name="connsiteX150" fmla="*/ 49528 w 58423"/>
                    <a:gd name="connsiteY150" fmla="*/ 19581 h 22329"/>
                    <a:gd name="connsiteX151" fmla="*/ 49528 w 58423"/>
                    <a:gd name="connsiteY151" fmla="*/ 19604 h 22329"/>
                    <a:gd name="connsiteX152" fmla="*/ 49230 w 58423"/>
                    <a:gd name="connsiteY152" fmla="*/ 19604 h 22329"/>
                    <a:gd name="connsiteX153" fmla="*/ 49230 w 58423"/>
                    <a:gd name="connsiteY153" fmla="*/ 19604 h 22329"/>
                    <a:gd name="connsiteX154" fmla="*/ 49185 w 58423"/>
                    <a:gd name="connsiteY154" fmla="*/ 19604 h 22329"/>
                    <a:gd name="connsiteX155" fmla="*/ 49116 w 58423"/>
                    <a:gd name="connsiteY155" fmla="*/ 19604 h 22329"/>
                    <a:gd name="connsiteX156" fmla="*/ 48819 w 58423"/>
                    <a:gd name="connsiteY156" fmla="*/ 19604 h 22329"/>
                    <a:gd name="connsiteX157" fmla="*/ 48201 w 58423"/>
                    <a:gd name="connsiteY157" fmla="*/ 19695 h 22329"/>
                    <a:gd name="connsiteX158" fmla="*/ 45777 w 58423"/>
                    <a:gd name="connsiteY158" fmla="*/ 19879 h 22329"/>
                    <a:gd name="connsiteX159" fmla="*/ 45480 w 58423"/>
                    <a:gd name="connsiteY159" fmla="*/ 19879 h 22329"/>
                    <a:gd name="connsiteX160" fmla="*/ 45343 w 58423"/>
                    <a:gd name="connsiteY160" fmla="*/ 19902 h 22329"/>
                    <a:gd name="connsiteX161" fmla="*/ 45252 w 58423"/>
                    <a:gd name="connsiteY161" fmla="*/ 19902 h 22329"/>
                    <a:gd name="connsiteX162" fmla="*/ 44863 w 58423"/>
                    <a:gd name="connsiteY162" fmla="*/ 19856 h 22329"/>
                    <a:gd name="connsiteX163" fmla="*/ 44817 w 58423"/>
                    <a:gd name="connsiteY163" fmla="*/ 19856 h 22329"/>
                    <a:gd name="connsiteX164" fmla="*/ 44223 w 58423"/>
                    <a:gd name="connsiteY164" fmla="*/ 19833 h 22329"/>
                    <a:gd name="connsiteX165" fmla="*/ 43010 w 58423"/>
                    <a:gd name="connsiteY165" fmla="*/ 19764 h 22329"/>
                    <a:gd name="connsiteX166" fmla="*/ 42736 w 58423"/>
                    <a:gd name="connsiteY166" fmla="*/ 19764 h 22329"/>
                    <a:gd name="connsiteX167" fmla="*/ 42461 w 58423"/>
                    <a:gd name="connsiteY167" fmla="*/ 19695 h 22329"/>
                    <a:gd name="connsiteX168" fmla="*/ 42461 w 58423"/>
                    <a:gd name="connsiteY168" fmla="*/ 19695 h 22329"/>
                    <a:gd name="connsiteX169" fmla="*/ 42164 w 58423"/>
                    <a:gd name="connsiteY169" fmla="*/ 19650 h 22329"/>
                    <a:gd name="connsiteX170" fmla="*/ 41570 w 58423"/>
                    <a:gd name="connsiteY170" fmla="*/ 19581 h 22329"/>
                    <a:gd name="connsiteX171" fmla="*/ 40358 w 58423"/>
                    <a:gd name="connsiteY171" fmla="*/ 19421 h 22329"/>
                    <a:gd name="connsiteX172" fmla="*/ 40266 w 58423"/>
                    <a:gd name="connsiteY172" fmla="*/ 19421 h 22329"/>
                    <a:gd name="connsiteX173" fmla="*/ 39992 w 58423"/>
                    <a:gd name="connsiteY173" fmla="*/ 19329 h 22329"/>
                    <a:gd name="connsiteX174" fmla="*/ 39946 w 58423"/>
                    <a:gd name="connsiteY174" fmla="*/ 19329 h 22329"/>
                    <a:gd name="connsiteX175" fmla="*/ 39809 w 58423"/>
                    <a:gd name="connsiteY175" fmla="*/ 19283 h 22329"/>
                    <a:gd name="connsiteX176" fmla="*/ 39512 w 58423"/>
                    <a:gd name="connsiteY176" fmla="*/ 19238 h 22329"/>
                    <a:gd name="connsiteX177" fmla="*/ 38917 w 58423"/>
                    <a:gd name="connsiteY177" fmla="*/ 19123 h 22329"/>
                    <a:gd name="connsiteX178" fmla="*/ 37751 w 58423"/>
                    <a:gd name="connsiteY178" fmla="*/ 18894 h 22329"/>
                    <a:gd name="connsiteX179" fmla="*/ 37385 w 58423"/>
                    <a:gd name="connsiteY179" fmla="*/ 18734 h 22329"/>
                    <a:gd name="connsiteX180" fmla="*/ 35304 w 58423"/>
                    <a:gd name="connsiteY180" fmla="*/ 18161 h 22329"/>
                    <a:gd name="connsiteX181" fmla="*/ 34915 w 58423"/>
                    <a:gd name="connsiteY181" fmla="*/ 18001 h 22329"/>
                    <a:gd name="connsiteX182" fmla="*/ 32491 w 58423"/>
                    <a:gd name="connsiteY182" fmla="*/ 17130 h 22329"/>
                    <a:gd name="connsiteX183" fmla="*/ 31302 w 58423"/>
                    <a:gd name="connsiteY183" fmla="*/ 16627 h 22329"/>
                    <a:gd name="connsiteX184" fmla="*/ 30708 w 58423"/>
                    <a:gd name="connsiteY184" fmla="*/ 16375 h 22329"/>
                    <a:gd name="connsiteX185" fmla="*/ 30410 w 58423"/>
                    <a:gd name="connsiteY185" fmla="*/ 16237 h 22329"/>
                    <a:gd name="connsiteX186" fmla="*/ 30250 w 58423"/>
                    <a:gd name="connsiteY186" fmla="*/ 16169 h 22329"/>
                    <a:gd name="connsiteX187" fmla="*/ 30250 w 58423"/>
                    <a:gd name="connsiteY187" fmla="*/ 16169 h 22329"/>
                    <a:gd name="connsiteX188" fmla="*/ 30387 w 58423"/>
                    <a:gd name="connsiteY188" fmla="*/ 16237 h 22329"/>
                    <a:gd name="connsiteX189" fmla="*/ 30387 w 58423"/>
                    <a:gd name="connsiteY189" fmla="*/ 16237 h 22329"/>
                    <a:gd name="connsiteX190" fmla="*/ 30342 w 58423"/>
                    <a:gd name="connsiteY190" fmla="*/ 16215 h 22329"/>
                    <a:gd name="connsiteX191" fmla="*/ 30250 w 58423"/>
                    <a:gd name="connsiteY191" fmla="*/ 16169 h 22329"/>
                    <a:gd name="connsiteX192" fmla="*/ 27872 w 58423"/>
                    <a:gd name="connsiteY192" fmla="*/ 15230 h 22329"/>
                    <a:gd name="connsiteX193" fmla="*/ 26683 w 58423"/>
                    <a:gd name="connsiteY193" fmla="*/ 14726 h 22329"/>
                    <a:gd name="connsiteX194" fmla="*/ 25768 w 58423"/>
                    <a:gd name="connsiteY194" fmla="*/ 14337 h 22329"/>
                    <a:gd name="connsiteX195" fmla="*/ 21011 w 58423"/>
                    <a:gd name="connsiteY195" fmla="*/ 12459 h 22329"/>
                    <a:gd name="connsiteX196" fmla="*/ 19342 w 58423"/>
                    <a:gd name="connsiteY196" fmla="*/ 11863 h 22329"/>
                    <a:gd name="connsiteX197" fmla="*/ 16987 w 58423"/>
                    <a:gd name="connsiteY197" fmla="*/ 11130 h 22329"/>
                    <a:gd name="connsiteX198" fmla="*/ 17673 w 58423"/>
                    <a:gd name="connsiteY198" fmla="*/ 11245 h 22329"/>
                    <a:gd name="connsiteX199" fmla="*/ 15935 w 58423"/>
                    <a:gd name="connsiteY199" fmla="*/ 10924 h 22329"/>
                    <a:gd name="connsiteX200" fmla="*/ 15500 w 58423"/>
                    <a:gd name="connsiteY200" fmla="*/ 10855 h 22329"/>
                    <a:gd name="connsiteX201" fmla="*/ 15409 w 58423"/>
                    <a:gd name="connsiteY201" fmla="*/ 10855 h 22329"/>
                    <a:gd name="connsiteX202" fmla="*/ 15341 w 58423"/>
                    <a:gd name="connsiteY202" fmla="*/ 10855 h 22329"/>
                    <a:gd name="connsiteX203" fmla="*/ 15318 w 58423"/>
                    <a:gd name="connsiteY203" fmla="*/ 10855 h 22329"/>
                    <a:gd name="connsiteX204" fmla="*/ 15638 w 58423"/>
                    <a:gd name="connsiteY204" fmla="*/ 10855 h 22329"/>
                    <a:gd name="connsiteX205" fmla="*/ 15615 w 58423"/>
                    <a:gd name="connsiteY205" fmla="*/ 10855 h 22329"/>
                    <a:gd name="connsiteX206" fmla="*/ 15409 w 58423"/>
                    <a:gd name="connsiteY206" fmla="*/ 10810 h 22329"/>
                    <a:gd name="connsiteX207" fmla="*/ 14540 w 58423"/>
                    <a:gd name="connsiteY207" fmla="*/ 10695 h 22329"/>
                    <a:gd name="connsiteX208" fmla="*/ 15318 w 58423"/>
                    <a:gd name="connsiteY208" fmla="*/ 10650 h 22329"/>
                    <a:gd name="connsiteX209" fmla="*/ 12390 w 58423"/>
                    <a:gd name="connsiteY209" fmla="*/ 10718 h 22329"/>
                    <a:gd name="connsiteX210" fmla="*/ 13054 w 58423"/>
                    <a:gd name="connsiteY210" fmla="*/ 10558 h 22329"/>
                    <a:gd name="connsiteX211" fmla="*/ 10126 w 58423"/>
                    <a:gd name="connsiteY211" fmla="*/ 11199 h 22329"/>
                    <a:gd name="connsiteX212" fmla="*/ 10538 w 58423"/>
                    <a:gd name="connsiteY212" fmla="*/ 10993 h 22329"/>
                    <a:gd name="connsiteX213" fmla="*/ 9669 w 58423"/>
                    <a:gd name="connsiteY213" fmla="*/ 11359 h 22329"/>
                    <a:gd name="connsiteX214" fmla="*/ 9303 w 58423"/>
                    <a:gd name="connsiteY214" fmla="*/ 11520 h 22329"/>
                    <a:gd name="connsiteX215" fmla="*/ 8937 w 58423"/>
                    <a:gd name="connsiteY215" fmla="*/ 11680 h 22329"/>
                    <a:gd name="connsiteX216" fmla="*/ 7474 w 58423"/>
                    <a:gd name="connsiteY216" fmla="*/ 12344 h 22329"/>
                    <a:gd name="connsiteX217" fmla="*/ 4958 w 58423"/>
                    <a:gd name="connsiteY217" fmla="*/ 3802 h 22329"/>
                    <a:gd name="connsiteX218" fmla="*/ 6811 w 58423"/>
                    <a:gd name="connsiteY218" fmla="*/ 3847 h 22329"/>
                    <a:gd name="connsiteX219" fmla="*/ 7382 w 58423"/>
                    <a:gd name="connsiteY219" fmla="*/ 3847 h 22329"/>
                    <a:gd name="connsiteX220" fmla="*/ 7382 w 58423"/>
                    <a:gd name="connsiteY220" fmla="*/ 3847 h 22329"/>
                    <a:gd name="connsiteX221" fmla="*/ 7382 w 58423"/>
                    <a:gd name="connsiteY221" fmla="*/ 3847 h 22329"/>
                    <a:gd name="connsiteX222" fmla="*/ 7268 w 58423"/>
                    <a:gd name="connsiteY222" fmla="*/ 3847 h 22329"/>
                    <a:gd name="connsiteX223" fmla="*/ 9029 w 58423"/>
                    <a:gd name="connsiteY223" fmla="*/ 3847 h 22329"/>
                    <a:gd name="connsiteX224" fmla="*/ 12002 w 58423"/>
                    <a:gd name="connsiteY224" fmla="*/ 4145 h 22329"/>
                    <a:gd name="connsiteX225" fmla="*/ 12459 w 58423"/>
                    <a:gd name="connsiteY225" fmla="*/ 4191 h 22329"/>
                    <a:gd name="connsiteX226" fmla="*/ 12596 w 58423"/>
                    <a:gd name="connsiteY226" fmla="*/ 4191 h 22329"/>
                    <a:gd name="connsiteX227" fmla="*/ 15066 w 58423"/>
                    <a:gd name="connsiteY227" fmla="*/ 4786 h 22329"/>
                    <a:gd name="connsiteX228" fmla="*/ 15569 w 58423"/>
                    <a:gd name="connsiteY228" fmla="*/ 4901 h 22329"/>
                    <a:gd name="connsiteX229" fmla="*/ 15729 w 58423"/>
                    <a:gd name="connsiteY229" fmla="*/ 4947 h 22329"/>
                    <a:gd name="connsiteX230" fmla="*/ 18588 w 58423"/>
                    <a:gd name="connsiteY230" fmla="*/ 6069 h 22329"/>
                    <a:gd name="connsiteX231" fmla="*/ 18702 w 58423"/>
                    <a:gd name="connsiteY231" fmla="*/ 6115 h 22329"/>
                    <a:gd name="connsiteX232" fmla="*/ 18885 w 58423"/>
                    <a:gd name="connsiteY232" fmla="*/ 6184 h 22329"/>
                    <a:gd name="connsiteX233" fmla="*/ 22041 w 58423"/>
                    <a:gd name="connsiteY233" fmla="*/ 7855 h 22329"/>
                    <a:gd name="connsiteX234" fmla="*/ 25174 w 58423"/>
                    <a:gd name="connsiteY234" fmla="*/ 9665 h 22329"/>
                    <a:gd name="connsiteX235" fmla="*/ 28123 w 58423"/>
                    <a:gd name="connsiteY235" fmla="*/ 11497 h 22329"/>
                    <a:gd name="connsiteX236" fmla="*/ 31119 w 58423"/>
                    <a:gd name="connsiteY236" fmla="*/ 13329 h 22329"/>
                    <a:gd name="connsiteX237" fmla="*/ 31485 w 58423"/>
                    <a:gd name="connsiteY237" fmla="*/ 13558 h 22329"/>
                    <a:gd name="connsiteX238" fmla="*/ 31759 w 58423"/>
                    <a:gd name="connsiteY238" fmla="*/ 13741 h 22329"/>
                    <a:gd name="connsiteX239" fmla="*/ 32537 w 58423"/>
                    <a:gd name="connsiteY239" fmla="*/ 14153 h 22329"/>
                    <a:gd name="connsiteX240" fmla="*/ 33977 w 58423"/>
                    <a:gd name="connsiteY240" fmla="*/ 15001 h 22329"/>
                    <a:gd name="connsiteX241" fmla="*/ 35533 w 58423"/>
                    <a:gd name="connsiteY241" fmla="*/ 15848 h 22329"/>
                    <a:gd name="connsiteX242" fmla="*/ 35921 w 58423"/>
                    <a:gd name="connsiteY242" fmla="*/ 16054 h 22329"/>
                    <a:gd name="connsiteX243" fmla="*/ 36104 w 58423"/>
                    <a:gd name="connsiteY243" fmla="*/ 16146 h 22329"/>
                    <a:gd name="connsiteX244" fmla="*/ 36104 w 58423"/>
                    <a:gd name="connsiteY244" fmla="*/ 16146 h 22329"/>
                    <a:gd name="connsiteX245" fmla="*/ 35898 w 58423"/>
                    <a:gd name="connsiteY245" fmla="*/ 16077 h 22329"/>
                    <a:gd name="connsiteX246" fmla="*/ 35921 w 58423"/>
                    <a:gd name="connsiteY246" fmla="*/ 16077 h 22329"/>
                    <a:gd name="connsiteX247" fmla="*/ 35967 w 58423"/>
                    <a:gd name="connsiteY247" fmla="*/ 16100 h 22329"/>
                    <a:gd name="connsiteX248" fmla="*/ 36059 w 58423"/>
                    <a:gd name="connsiteY248" fmla="*/ 16146 h 22329"/>
                    <a:gd name="connsiteX249" fmla="*/ 36859 w 58423"/>
                    <a:gd name="connsiteY249" fmla="*/ 16489 h 22329"/>
                    <a:gd name="connsiteX250" fmla="*/ 37659 w 58423"/>
                    <a:gd name="connsiteY250" fmla="*/ 16833 h 22329"/>
                    <a:gd name="connsiteX251" fmla="*/ 38071 w 58423"/>
                    <a:gd name="connsiteY251" fmla="*/ 16993 h 22329"/>
                    <a:gd name="connsiteX252" fmla="*/ 38277 w 58423"/>
                    <a:gd name="connsiteY252" fmla="*/ 17085 h 22329"/>
                    <a:gd name="connsiteX253" fmla="*/ 38368 w 58423"/>
                    <a:gd name="connsiteY253" fmla="*/ 17085 h 22329"/>
                    <a:gd name="connsiteX254" fmla="*/ 38368 w 58423"/>
                    <a:gd name="connsiteY254" fmla="*/ 17108 h 22329"/>
                    <a:gd name="connsiteX255" fmla="*/ 38368 w 58423"/>
                    <a:gd name="connsiteY255" fmla="*/ 17108 h 22329"/>
                    <a:gd name="connsiteX256" fmla="*/ 38162 w 58423"/>
                    <a:gd name="connsiteY256" fmla="*/ 17085 h 22329"/>
                    <a:gd name="connsiteX257" fmla="*/ 38231 w 58423"/>
                    <a:gd name="connsiteY257" fmla="*/ 17085 h 22329"/>
                    <a:gd name="connsiteX258" fmla="*/ 39923 w 58423"/>
                    <a:gd name="connsiteY258" fmla="*/ 17612 h 22329"/>
                    <a:gd name="connsiteX259" fmla="*/ 40746 w 58423"/>
                    <a:gd name="connsiteY259" fmla="*/ 17863 h 22329"/>
                    <a:gd name="connsiteX260" fmla="*/ 40746 w 58423"/>
                    <a:gd name="connsiteY260" fmla="*/ 17863 h 22329"/>
                    <a:gd name="connsiteX261" fmla="*/ 40586 w 58423"/>
                    <a:gd name="connsiteY261" fmla="*/ 17863 h 22329"/>
                    <a:gd name="connsiteX262" fmla="*/ 40632 w 58423"/>
                    <a:gd name="connsiteY262" fmla="*/ 17863 h 22329"/>
                    <a:gd name="connsiteX263" fmla="*/ 40701 w 58423"/>
                    <a:gd name="connsiteY263" fmla="*/ 17863 h 22329"/>
                    <a:gd name="connsiteX264" fmla="*/ 40792 w 58423"/>
                    <a:gd name="connsiteY264" fmla="*/ 17863 h 22329"/>
                    <a:gd name="connsiteX265" fmla="*/ 41021 w 58423"/>
                    <a:gd name="connsiteY265" fmla="*/ 17932 h 22329"/>
                    <a:gd name="connsiteX266" fmla="*/ 41432 w 58423"/>
                    <a:gd name="connsiteY266" fmla="*/ 18024 h 22329"/>
                    <a:gd name="connsiteX267" fmla="*/ 43102 w 58423"/>
                    <a:gd name="connsiteY267" fmla="*/ 18367 h 22329"/>
                    <a:gd name="connsiteX268" fmla="*/ 42919 w 58423"/>
                    <a:gd name="connsiteY268" fmla="*/ 18367 h 22329"/>
                    <a:gd name="connsiteX269" fmla="*/ 44931 w 58423"/>
                    <a:gd name="connsiteY269" fmla="*/ 18573 h 22329"/>
                    <a:gd name="connsiteX270" fmla="*/ 45366 w 58423"/>
                    <a:gd name="connsiteY270" fmla="*/ 18619 h 22329"/>
                    <a:gd name="connsiteX271" fmla="*/ 46738 w 58423"/>
                    <a:gd name="connsiteY271" fmla="*/ 18619 h 22329"/>
                    <a:gd name="connsiteX272" fmla="*/ 47675 w 58423"/>
                    <a:gd name="connsiteY272" fmla="*/ 18642 h 22329"/>
                    <a:gd name="connsiteX273" fmla="*/ 48705 w 58423"/>
                    <a:gd name="connsiteY273" fmla="*/ 18551 h 22329"/>
                    <a:gd name="connsiteX274" fmla="*/ 49665 w 58423"/>
                    <a:gd name="connsiteY274" fmla="*/ 18459 h 22329"/>
                    <a:gd name="connsiteX275" fmla="*/ 50580 w 58423"/>
                    <a:gd name="connsiteY275" fmla="*/ 18299 h 22329"/>
                    <a:gd name="connsiteX276" fmla="*/ 52478 w 58423"/>
                    <a:gd name="connsiteY276" fmla="*/ 17886 h 22329"/>
                    <a:gd name="connsiteX277" fmla="*/ 52958 w 58423"/>
                    <a:gd name="connsiteY277" fmla="*/ 17749 h 22329"/>
                    <a:gd name="connsiteX278" fmla="*/ 53095 w 58423"/>
                    <a:gd name="connsiteY278" fmla="*/ 17749 h 22329"/>
                    <a:gd name="connsiteX279" fmla="*/ 53049 w 58423"/>
                    <a:gd name="connsiteY279" fmla="*/ 17749 h 22329"/>
                    <a:gd name="connsiteX280" fmla="*/ 53118 w 58423"/>
                    <a:gd name="connsiteY280" fmla="*/ 17749 h 22329"/>
                    <a:gd name="connsiteX281" fmla="*/ 53346 w 58423"/>
                    <a:gd name="connsiteY281" fmla="*/ 17634 h 22329"/>
                    <a:gd name="connsiteX282" fmla="*/ 54284 w 58423"/>
                    <a:gd name="connsiteY282" fmla="*/ 17268 h 22329"/>
                    <a:gd name="connsiteX283" fmla="*/ 55245 w 58423"/>
                    <a:gd name="connsiteY283" fmla="*/ 16902 h 22329"/>
                    <a:gd name="connsiteX284" fmla="*/ 55702 w 58423"/>
                    <a:gd name="connsiteY284" fmla="*/ 16718 h 22329"/>
                    <a:gd name="connsiteX285" fmla="*/ 56045 w 58423"/>
                    <a:gd name="connsiteY285" fmla="*/ 16558 h 22329"/>
                    <a:gd name="connsiteX286" fmla="*/ 57714 w 58423"/>
                    <a:gd name="connsiteY286" fmla="*/ 15550 h 22329"/>
                    <a:gd name="connsiteX287" fmla="*/ 58240 w 58423"/>
                    <a:gd name="connsiteY287" fmla="*/ 16535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8423" h="22329">
                      <a:moveTo>
                        <a:pt x="58423" y="16489"/>
                      </a:moveTo>
                      <a:cubicBezTo>
                        <a:pt x="57989" y="16993"/>
                        <a:pt x="57394" y="17451"/>
                        <a:pt x="56845" y="17909"/>
                      </a:cubicBezTo>
                      <a:cubicBezTo>
                        <a:pt x="56662" y="18047"/>
                        <a:pt x="56617" y="18115"/>
                        <a:pt x="56342" y="18276"/>
                      </a:cubicBezTo>
                      <a:lnTo>
                        <a:pt x="55908" y="18551"/>
                      </a:lnTo>
                      <a:lnTo>
                        <a:pt x="55039" y="19100"/>
                      </a:lnTo>
                      <a:lnTo>
                        <a:pt x="54170" y="19627"/>
                      </a:lnTo>
                      <a:lnTo>
                        <a:pt x="53941" y="19764"/>
                      </a:lnTo>
                      <a:lnTo>
                        <a:pt x="53895" y="19764"/>
                      </a:lnTo>
                      <a:cubicBezTo>
                        <a:pt x="53895" y="19764"/>
                        <a:pt x="53735" y="19879"/>
                        <a:pt x="53735" y="19879"/>
                      </a:cubicBezTo>
                      <a:lnTo>
                        <a:pt x="53621" y="19925"/>
                      </a:lnTo>
                      <a:lnTo>
                        <a:pt x="53164" y="20130"/>
                      </a:lnTo>
                      <a:cubicBezTo>
                        <a:pt x="52569" y="20428"/>
                        <a:pt x="51929" y="20726"/>
                        <a:pt x="51197" y="20909"/>
                      </a:cubicBezTo>
                      <a:lnTo>
                        <a:pt x="50122" y="21276"/>
                      </a:lnTo>
                      <a:lnTo>
                        <a:pt x="49093" y="21528"/>
                      </a:lnTo>
                      <a:lnTo>
                        <a:pt x="48087" y="21757"/>
                      </a:lnTo>
                      <a:cubicBezTo>
                        <a:pt x="47767" y="21871"/>
                        <a:pt x="47378" y="21871"/>
                        <a:pt x="47012" y="21940"/>
                      </a:cubicBezTo>
                      <a:lnTo>
                        <a:pt x="45915" y="22100"/>
                      </a:lnTo>
                      <a:lnTo>
                        <a:pt x="45366" y="22192"/>
                      </a:lnTo>
                      <a:lnTo>
                        <a:pt x="44771" y="22192"/>
                      </a:lnTo>
                      <a:cubicBezTo>
                        <a:pt x="44771" y="22192"/>
                        <a:pt x="42736" y="22329"/>
                        <a:pt x="42736" y="22329"/>
                      </a:cubicBezTo>
                      <a:lnTo>
                        <a:pt x="42553" y="22329"/>
                      </a:lnTo>
                      <a:cubicBezTo>
                        <a:pt x="42553" y="22329"/>
                        <a:pt x="40746" y="22215"/>
                        <a:pt x="40746" y="22215"/>
                      </a:cubicBezTo>
                      <a:lnTo>
                        <a:pt x="40289" y="22215"/>
                      </a:lnTo>
                      <a:cubicBezTo>
                        <a:pt x="40289" y="22215"/>
                        <a:pt x="40060" y="22192"/>
                        <a:pt x="40060" y="22192"/>
                      </a:cubicBezTo>
                      <a:lnTo>
                        <a:pt x="39946" y="22192"/>
                      </a:lnTo>
                      <a:cubicBezTo>
                        <a:pt x="39946" y="22192"/>
                        <a:pt x="39878" y="22192"/>
                        <a:pt x="39878" y="22192"/>
                      </a:cubicBezTo>
                      <a:lnTo>
                        <a:pt x="39832" y="22192"/>
                      </a:lnTo>
                      <a:lnTo>
                        <a:pt x="39649" y="22146"/>
                      </a:lnTo>
                      <a:lnTo>
                        <a:pt x="38780" y="22031"/>
                      </a:lnTo>
                      <a:lnTo>
                        <a:pt x="37042" y="21757"/>
                      </a:lnTo>
                      <a:lnTo>
                        <a:pt x="35121" y="21299"/>
                      </a:lnTo>
                      <a:lnTo>
                        <a:pt x="34275" y="21093"/>
                      </a:lnTo>
                      <a:lnTo>
                        <a:pt x="33223" y="20726"/>
                      </a:lnTo>
                      <a:lnTo>
                        <a:pt x="31554" y="20154"/>
                      </a:lnTo>
                      <a:cubicBezTo>
                        <a:pt x="30867" y="19902"/>
                        <a:pt x="30433" y="19718"/>
                        <a:pt x="29838" y="19512"/>
                      </a:cubicBezTo>
                      <a:lnTo>
                        <a:pt x="29038" y="19169"/>
                      </a:lnTo>
                      <a:lnTo>
                        <a:pt x="28146" y="18779"/>
                      </a:lnTo>
                      <a:lnTo>
                        <a:pt x="24945" y="17360"/>
                      </a:lnTo>
                      <a:lnTo>
                        <a:pt x="21720" y="15917"/>
                      </a:lnTo>
                      <a:lnTo>
                        <a:pt x="18588" y="14611"/>
                      </a:lnTo>
                      <a:cubicBezTo>
                        <a:pt x="17490" y="14176"/>
                        <a:pt x="16438" y="13764"/>
                        <a:pt x="15386" y="13398"/>
                      </a:cubicBezTo>
                      <a:lnTo>
                        <a:pt x="15661" y="13512"/>
                      </a:lnTo>
                      <a:lnTo>
                        <a:pt x="14289" y="13146"/>
                      </a:lnTo>
                      <a:lnTo>
                        <a:pt x="13648" y="12985"/>
                      </a:lnTo>
                      <a:lnTo>
                        <a:pt x="12939" y="12802"/>
                      </a:lnTo>
                      <a:lnTo>
                        <a:pt x="13603" y="12939"/>
                      </a:lnTo>
                      <a:lnTo>
                        <a:pt x="10835" y="12619"/>
                      </a:lnTo>
                      <a:lnTo>
                        <a:pt x="11430" y="12688"/>
                      </a:lnTo>
                      <a:lnTo>
                        <a:pt x="8251" y="12756"/>
                      </a:lnTo>
                      <a:lnTo>
                        <a:pt x="8777" y="12756"/>
                      </a:lnTo>
                      <a:lnTo>
                        <a:pt x="7840" y="12871"/>
                      </a:lnTo>
                      <a:lnTo>
                        <a:pt x="6788" y="12963"/>
                      </a:lnTo>
                      <a:lnTo>
                        <a:pt x="4936" y="13123"/>
                      </a:lnTo>
                      <a:cubicBezTo>
                        <a:pt x="2443" y="13352"/>
                        <a:pt x="270" y="11497"/>
                        <a:pt x="19" y="9000"/>
                      </a:cubicBezTo>
                      <a:cubicBezTo>
                        <a:pt x="-141" y="7237"/>
                        <a:pt x="728" y="5634"/>
                        <a:pt x="2146" y="4764"/>
                      </a:cubicBezTo>
                      <a:lnTo>
                        <a:pt x="2397" y="4603"/>
                      </a:lnTo>
                      <a:lnTo>
                        <a:pt x="4272" y="3435"/>
                      </a:lnTo>
                      <a:lnTo>
                        <a:pt x="4730" y="3160"/>
                      </a:lnTo>
                      <a:lnTo>
                        <a:pt x="5210" y="2908"/>
                      </a:lnTo>
                      <a:lnTo>
                        <a:pt x="6033" y="2428"/>
                      </a:lnTo>
                      <a:lnTo>
                        <a:pt x="6148" y="2359"/>
                      </a:lnTo>
                      <a:lnTo>
                        <a:pt x="6422" y="2245"/>
                      </a:lnTo>
                      <a:lnTo>
                        <a:pt x="7337" y="1878"/>
                      </a:lnTo>
                      <a:lnTo>
                        <a:pt x="7794" y="1695"/>
                      </a:lnTo>
                      <a:lnTo>
                        <a:pt x="8000" y="1580"/>
                      </a:lnTo>
                      <a:lnTo>
                        <a:pt x="8366" y="1466"/>
                      </a:lnTo>
                      <a:lnTo>
                        <a:pt x="9944" y="847"/>
                      </a:lnTo>
                      <a:cubicBezTo>
                        <a:pt x="9944" y="847"/>
                        <a:pt x="10058" y="825"/>
                        <a:pt x="10104" y="802"/>
                      </a:cubicBezTo>
                      <a:lnTo>
                        <a:pt x="10584" y="710"/>
                      </a:lnTo>
                      <a:lnTo>
                        <a:pt x="13946" y="46"/>
                      </a:lnTo>
                      <a:lnTo>
                        <a:pt x="14723" y="46"/>
                      </a:lnTo>
                      <a:cubicBezTo>
                        <a:pt x="14723" y="46"/>
                        <a:pt x="15638" y="0"/>
                        <a:pt x="15638" y="0"/>
                      </a:cubicBezTo>
                      <a:lnTo>
                        <a:pt x="16232" y="0"/>
                      </a:lnTo>
                      <a:cubicBezTo>
                        <a:pt x="16232" y="0"/>
                        <a:pt x="16278" y="0"/>
                        <a:pt x="16278" y="0"/>
                      </a:cubicBezTo>
                      <a:lnTo>
                        <a:pt x="16827" y="0"/>
                      </a:lnTo>
                      <a:cubicBezTo>
                        <a:pt x="16827" y="0"/>
                        <a:pt x="18610" y="23"/>
                        <a:pt x="18610" y="23"/>
                      </a:cubicBezTo>
                      <a:lnTo>
                        <a:pt x="18610" y="23"/>
                      </a:lnTo>
                      <a:lnTo>
                        <a:pt x="19274" y="160"/>
                      </a:lnTo>
                      <a:lnTo>
                        <a:pt x="21903" y="595"/>
                      </a:lnTo>
                      <a:cubicBezTo>
                        <a:pt x="22978" y="870"/>
                        <a:pt x="24076" y="1214"/>
                        <a:pt x="25105" y="1558"/>
                      </a:cubicBezTo>
                      <a:cubicBezTo>
                        <a:pt x="26706" y="2107"/>
                        <a:pt x="28284" y="2794"/>
                        <a:pt x="29838" y="3458"/>
                      </a:cubicBezTo>
                      <a:lnTo>
                        <a:pt x="30159" y="3596"/>
                      </a:lnTo>
                      <a:lnTo>
                        <a:pt x="30181" y="3596"/>
                      </a:lnTo>
                      <a:cubicBezTo>
                        <a:pt x="30181" y="3596"/>
                        <a:pt x="30250" y="3642"/>
                        <a:pt x="30250" y="3642"/>
                      </a:cubicBezTo>
                      <a:lnTo>
                        <a:pt x="30387" y="3733"/>
                      </a:lnTo>
                      <a:lnTo>
                        <a:pt x="30662" y="3871"/>
                      </a:lnTo>
                      <a:lnTo>
                        <a:pt x="31233" y="4191"/>
                      </a:lnTo>
                      <a:lnTo>
                        <a:pt x="32354" y="4809"/>
                      </a:lnTo>
                      <a:cubicBezTo>
                        <a:pt x="33109" y="5222"/>
                        <a:pt x="33840" y="5634"/>
                        <a:pt x="34572" y="6069"/>
                      </a:cubicBezTo>
                      <a:lnTo>
                        <a:pt x="34641" y="6069"/>
                      </a:lnTo>
                      <a:cubicBezTo>
                        <a:pt x="34641" y="6069"/>
                        <a:pt x="34824" y="6229"/>
                        <a:pt x="34824" y="6229"/>
                      </a:cubicBezTo>
                      <a:lnTo>
                        <a:pt x="34961" y="6298"/>
                      </a:lnTo>
                      <a:lnTo>
                        <a:pt x="35235" y="6458"/>
                      </a:lnTo>
                      <a:lnTo>
                        <a:pt x="35784" y="6802"/>
                      </a:lnTo>
                      <a:lnTo>
                        <a:pt x="36882" y="7489"/>
                      </a:lnTo>
                      <a:lnTo>
                        <a:pt x="39054" y="8863"/>
                      </a:lnTo>
                      <a:lnTo>
                        <a:pt x="38665" y="8680"/>
                      </a:lnTo>
                      <a:lnTo>
                        <a:pt x="40907" y="9939"/>
                      </a:lnTo>
                      <a:lnTo>
                        <a:pt x="40541" y="9802"/>
                      </a:lnTo>
                      <a:lnTo>
                        <a:pt x="41615" y="10352"/>
                      </a:lnTo>
                      <a:lnTo>
                        <a:pt x="42164" y="10626"/>
                      </a:lnTo>
                      <a:lnTo>
                        <a:pt x="42439" y="10764"/>
                      </a:lnTo>
                      <a:lnTo>
                        <a:pt x="42576" y="10833"/>
                      </a:lnTo>
                      <a:lnTo>
                        <a:pt x="42622" y="10833"/>
                      </a:lnTo>
                      <a:cubicBezTo>
                        <a:pt x="42622" y="10833"/>
                        <a:pt x="42622" y="10855"/>
                        <a:pt x="42622" y="10855"/>
                      </a:cubicBezTo>
                      <a:cubicBezTo>
                        <a:pt x="42850" y="10924"/>
                        <a:pt x="42301" y="10764"/>
                        <a:pt x="42370" y="10764"/>
                      </a:cubicBezTo>
                      <a:lnTo>
                        <a:pt x="42393" y="10764"/>
                      </a:lnTo>
                      <a:cubicBezTo>
                        <a:pt x="42393" y="10764"/>
                        <a:pt x="42461" y="10810"/>
                        <a:pt x="42461" y="10810"/>
                      </a:cubicBezTo>
                      <a:lnTo>
                        <a:pt x="43559" y="11313"/>
                      </a:lnTo>
                      <a:lnTo>
                        <a:pt x="44108" y="11565"/>
                      </a:lnTo>
                      <a:lnTo>
                        <a:pt x="44382" y="11680"/>
                      </a:lnTo>
                      <a:lnTo>
                        <a:pt x="44382" y="11680"/>
                      </a:lnTo>
                      <a:cubicBezTo>
                        <a:pt x="44382" y="11680"/>
                        <a:pt x="44657" y="11772"/>
                        <a:pt x="44131" y="11634"/>
                      </a:cubicBezTo>
                      <a:lnTo>
                        <a:pt x="44154" y="11634"/>
                      </a:lnTo>
                      <a:cubicBezTo>
                        <a:pt x="44154" y="11634"/>
                        <a:pt x="44200" y="11657"/>
                        <a:pt x="44200" y="11657"/>
                      </a:cubicBezTo>
                      <a:lnTo>
                        <a:pt x="44268" y="11657"/>
                      </a:lnTo>
                      <a:cubicBezTo>
                        <a:pt x="44268" y="11657"/>
                        <a:pt x="44405" y="11726"/>
                        <a:pt x="44405" y="11726"/>
                      </a:cubicBezTo>
                      <a:lnTo>
                        <a:pt x="45526" y="12184"/>
                      </a:lnTo>
                      <a:lnTo>
                        <a:pt x="46075" y="12413"/>
                      </a:lnTo>
                      <a:lnTo>
                        <a:pt x="46120" y="12413"/>
                      </a:lnTo>
                      <a:cubicBezTo>
                        <a:pt x="46120" y="12413"/>
                        <a:pt x="46120" y="12436"/>
                        <a:pt x="46120" y="12436"/>
                      </a:cubicBezTo>
                      <a:cubicBezTo>
                        <a:pt x="46212" y="12436"/>
                        <a:pt x="45411" y="12321"/>
                        <a:pt x="45754" y="12390"/>
                      </a:cubicBezTo>
                      <a:lnTo>
                        <a:pt x="45754" y="12390"/>
                      </a:lnTo>
                      <a:cubicBezTo>
                        <a:pt x="45754" y="12390"/>
                        <a:pt x="45754" y="12390"/>
                        <a:pt x="45754" y="12390"/>
                      </a:cubicBezTo>
                      <a:lnTo>
                        <a:pt x="45823" y="12390"/>
                      </a:lnTo>
                      <a:cubicBezTo>
                        <a:pt x="45823" y="12390"/>
                        <a:pt x="45983" y="12436"/>
                        <a:pt x="45983" y="12436"/>
                      </a:cubicBezTo>
                      <a:lnTo>
                        <a:pt x="46281" y="12527"/>
                      </a:lnTo>
                      <a:cubicBezTo>
                        <a:pt x="47058" y="12779"/>
                        <a:pt x="47813" y="13054"/>
                        <a:pt x="48590" y="13306"/>
                      </a:cubicBezTo>
                      <a:lnTo>
                        <a:pt x="49162" y="13489"/>
                      </a:lnTo>
                      <a:lnTo>
                        <a:pt x="49459" y="13604"/>
                      </a:lnTo>
                      <a:lnTo>
                        <a:pt x="49528" y="13604"/>
                      </a:lnTo>
                      <a:cubicBezTo>
                        <a:pt x="49528" y="13604"/>
                        <a:pt x="49573" y="13604"/>
                        <a:pt x="49573" y="13604"/>
                      </a:cubicBezTo>
                      <a:lnTo>
                        <a:pt x="49573" y="13604"/>
                      </a:lnTo>
                      <a:cubicBezTo>
                        <a:pt x="49002" y="13604"/>
                        <a:pt x="49413" y="13604"/>
                        <a:pt x="49299" y="13604"/>
                      </a:cubicBezTo>
                      <a:lnTo>
                        <a:pt x="49299" y="13604"/>
                      </a:lnTo>
                      <a:lnTo>
                        <a:pt x="49459" y="13650"/>
                      </a:lnTo>
                      <a:lnTo>
                        <a:pt x="50648" y="13947"/>
                      </a:lnTo>
                      <a:lnTo>
                        <a:pt x="51837" y="14268"/>
                      </a:lnTo>
                      <a:cubicBezTo>
                        <a:pt x="52226" y="14359"/>
                        <a:pt x="52660" y="14497"/>
                        <a:pt x="52981" y="14543"/>
                      </a:cubicBezTo>
                      <a:cubicBezTo>
                        <a:pt x="53689" y="14680"/>
                        <a:pt x="54444" y="14863"/>
                        <a:pt x="55199" y="15046"/>
                      </a:cubicBezTo>
                      <a:lnTo>
                        <a:pt x="57600" y="15459"/>
                      </a:lnTo>
                      <a:lnTo>
                        <a:pt x="57760" y="15459"/>
                      </a:lnTo>
                      <a:cubicBezTo>
                        <a:pt x="58080" y="15550"/>
                        <a:pt x="58286" y="15848"/>
                        <a:pt x="58240" y="16146"/>
                      </a:cubicBezTo>
                      <a:cubicBezTo>
                        <a:pt x="58218" y="16260"/>
                        <a:pt x="58172" y="16352"/>
                        <a:pt x="58103" y="16421"/>
                      </a:cubicBezTo>
                      <a:close/>
                      <a:moveTo>
                        <a:pt x="58172" y="16627"/>
                      </a:moveTo>
                      <a:cubicBezTo>
                        <a:pt x="57417" y="17108"/>
                        <a:pt x="56640" y="17428"/>
                        <a:pt x="55839" y="17817"/>
                      </a:cubicBezTo>
                      <a:cubicBezTo>
                        <a:pt x="55016" y="18115"/>
                        <a:pt x="54170" y="18436"/>
                        <a:pt x="53301" y="18711"/>
                      </a:cubicBezTo>
                      <a:cubicBezTo>
                        <a:pt x="52844" y="18871"/>
                        <a:pt x="52478" y="18940"/>
                        <a:pt x="52066" y="19054"/>
                      </a:cubicBezTo>
                      <a:lnTo>
                        <a:pt x="50877" y="19329"/>
                      </a:lnTo>
                      <a:lnTo>
                        <a:pt x="49665" y="19581"/>
                      </a:lnTo>
                      <a:lnTo>
                        <a:pt x="49528" y="19581"/>
                      </a:lnTo>
                      <a:cubicBezTo>
                        <a:pt x="49528" y="19581"/>
                        <a:pt x="49528" y="19604"/>
                        <a:pt x="49528" y="19604"/>
                      </a:cubicBezTo>
                      <a:lnTo>
                        <a:pt x="49230" y="19604"/>
                      </a:lnTo>
                      <a:cubicBezTo>
                        <a:pt x="49230" y="19604"/>
                        <a:pt x="49230" y="19604"/>
                        <a:pt x="49230" y="19604"/>
                      </a:cubicBezTo>
                      <a:lnTo>
                        <a:pt x="49185" y="19604"/>
                      </a:lnTo>
                      <a:cubicBezTo>
                        <a:pt x="49185" y="19604"/>
                        <a:pt x="49116" y="19604"/>
                        <a:pt x="49116" y="19604"/>
                      </a:cubicBezTo>
                      <a:lnTo>
                        <a:pt x="48819" y="19604"/>
                      </a:lnTo>
                      <a:cubicBezTo>
                        <a:pt x="48819" y="19604"/>
                        <a:pt x="48201" y="19695"/>
                        <a:pt x="48201" y="19695"/>
                      </a:cubicBezTo>
                      <a:cubicBezTo>
                        <a:pt x="47401" y="19764"/>
                        <a:pt x="46578" y="19856"/>
                        <a:pt x="45777" y="19879"/>
                      </a:cubicBezTo>
                      <a:lnTo>
                        <a:pt x="45480" y="19879"/>
                      </a:lnTo>
                      <a:cubicBezTo>
                        <a:pt x="45480" y="19879"/>
                        <a:pt x="45343" y="19902"/>
                        <a:pt x="45343" y="19902"/>
                      </a:cubicBezTo>
                      <a:lnTo>
                        <a:pt x="45252" y="19902"/>
                      </a:lnTo>
                      <a:lnTo>
                        <a:pt x="44863" y="19856"/>
                      </a:lnTo>
                      <a:lnTo>
                        <a:pt x="44817" y="19856"/>
                      </a:lnTo>
                      <a:cubicBezTo>
                        <a:pt x="44817" y="19856"/>
                        <a:pt x="44223" y="19833"/>
                        <a:pt x="44223" y="19833"/>
                      </a:cubicBezTo>
                      <a:lnTo>
                        <a:pt x="43010" y="19764"/>
                      </a:lnTo>
                      <a:lnTo>
                        <a:pt x="42736" y="19764"/>
                      </a:lnTo>
                      <a:lnTo>
                        <a:pt x="42461" y="19695"/>
                      </a:lnTo>
                      <a:lnTo>
                        <a:pt x="42461" y="19695"/>
                      </a:lnTo>
                      <a:cubicBezTo>
                        <a:pt x="42461" y="19695"/>
                        <a:pt x="42164" y="19650"/>
                        <a:pt x="42164" y="19650"/>
                      </a:cubicBezTo>
                      <a:lnTo>
                        <a:pt x="41570" y="19581"/>
                      </a:lnTo>
                      <a:lnTo>
                        <a:pt x="40358" y="19421"/>
                      </a:lnTo>
                      <a:lnTo>
                        <a:pt x="40266" y="19421"/>
                      </a:lnTo>
                      <a:cubicBezTo>
                        <a:pt x="40266" y="19421"/>
                        <a:pt x="39992" y="19329"/>
                        <a:pt x="39992" y="19329"/>
                      </a:cubicBezTo>
                      <a:lnTo>
                        <a:pt x="39946" y="19329"/>
                      </a:lnTo>
                      <a:cubicBezTo>
                        <a:pt x="39946" y="19329"/>
                        <a:pt x="39809" y="19283"/>
                        <a:pt x="39809" y="19283"/>
                      </a:cubicBezTo>
                      <a:lnTo>
                        <a:pt x="39512" y="19238"/>
                      </a:lnTo>
                      <a:lnTo>
                        <a:pt x="38917" y="19123"/>
                      </a:lnTo>
                      <a:lnTo>
                        <a:pt x="37751" y="18894"/>
                      </a:lnTo>
                      <a:lnTo>
                        <a:pt x="37385" y="18734"/>
                      </a:lnTo>
                      <a:lnTo>
                        <a:pt x="35304" y="18161"/>
                      </a:lnTo>
                      <a:lnTo>
                        <a:pt x="34915" y="18001"/>
                      </a:lnTo>
                      <a:lnTo>
                        <a:pt x="32491" y="17130"/>
                      </a:lnTo>
                      <a:lnTo>
                        <a:pt x="31302" y="16627"/>
                      </a:lnTo>
                      <a:lnTo>
                        <a:pt x="30708" y="16375"/>
                      </a:lnTo>
                      <a:lnTo>
                        <a:pt x="30410" y="16237"/>
                      </a:lnTo>
                      <a:lnTo>
                        <a:pt x="30250" y="16169"/>
                      </a:lnTo>
                      <a:lnTo>
                        <a:pt x="30250" y="16169"/>
                      </a:lnTo>
                      <a:cubicBezTo>
                        <a:pt x="30250" y="16169"/>
                        <a:pt x="30502" y="16283"/>
                        <a:pt x="30387" y="16237"/>
                      </a:cubicBezTo>
                      <a:lnTo>
                        <a:pt x="30387" y="16237"/>
                      </a:lnTo>
                      <a:cubicBezTo>
                        <a:pt x="30387" y="16237"/>
                        <a:pt x="30342" y="16215"/>
                        <a:pt x="30342" y="16215"/>
                      </a:cubicBezTo>
                      <a:lnTo>
                        <a:pt x="30250" y="16169"/>
                      </a:lnTo>
                      <a:cubicBezTo>
                        <a:pt x="29450" y="15894"/>
                        <a:pt x="28649" y="15573"/>
                        <a:pt x="27872" y="15230"/>
                      </a:cubicBezTo>
                      <a:lnTo>
                        <a:pt x="26683" y="14726"/>
                      </a:lnTo>
                      <a:lnTo>
                        <a:pt x="25768" y="14337"/>
                      </a:lnTo>
                      <a:cubicBezTo>
                        <a:pt x="24167" y="13764"/>
                        <a:pt x="22567" y="13146"/>
                        <a:pt x="21011" y="12459"/>
                      </a:cubicBezTo>
                      <a:cubicBezTo>
                        <a:pt x="20417" y="12252"/>
                        <a:pt x="19891" y="12092"/>
                        <a:pt x="19342" y="11863"/>
                      </a:cubicBezTo>
                      <a:lnTo>
                        <a:pt x="16987" y="11130"/>
                      </a:lnTo>
                      <a:lnTo>
                        <a:pt x="17673" y="11245"/>
                      </a:lnTo>
                      <a:lnTo>
                        <a:pt x="15935" y="10924"/>
                      </a:lnTo>
                      <a:lnTo>
                        <a:pt x="15500" y="10855"/>
                      </a:lnTo>
                      <a:lnTo>
                        <a:pt x="15409" y="10855"/>
                      </a:lnTo>
                      <a:cubicBezTo>
                        <a:pt x="15409" y="10855"/>
                        <a:pt x="15341" y="10855"/>
                        <a:pt x="15341" y="10855"/>
                      </a:cubicBezTo>
                      <a:lnTo>
                        <a:pt x="15318" y="10855"/>
                      </a:lnTo>
                      <a:cubicBezTo>
                        <a:pt x="15318" y="10855"/>
                        <a:pt x="15912" y="10878"/>
                        <a:pt x="15638" y="10855"/>
                      </a:cubicBezTo>
                      <a:lnTo>
                        <a:pt x="15615" y="10855"/>
                      </a:lnTo>
                      <a:lnTo>
                        <a:pt x="15409" y="10810"/>
                      </a:lnTo>
                      <a:lnTo>
                        <a:pt x="14540" y="10695"/>
                      </a:lnTo>
                      <a:lnTo>
                        <a:pt x="15318" y="10650"/>
                      </a:lnTo>
                      <a:lnTo>
                        <a:pt x="12390" y="10718"/>
                      </a:lnTo>
                      <a:lnTo>
                        <a:pt x="13054" y="10558"/>
                      </a:lnTo>
                      <a:lnTo>
                        <a:pt x="10126" y="11199"/>
                      </a:lnTo>
                      <a:lnTo>
                        <a:pt x="10538" y="10993"/>
                      </a:lnTo>
                      <a:lnTo>
                        <a:pt x="9669" y="11359"/>
                      </a:lnTo>
                      <a:lnTo>
                        <a:pt x="9303" y="11520"/>
                      </a:lnTo>
                      <a:lnTo>
                        <a:pt x="8937" y="11680"/>
                      </a:lnTo>
                      <a:lnTo>
                        <a:pt x="7474" y="12344"/>
                      </a:lnTo>
                      <a:lnTo>
                        <a:pt x="4958" y="3802"/>
                      </a:lnTo>
                      <a:lnTo>
                        <a:pt x="6811" y="3847"/>
                      </a:lnTo>
                      <a:lnTo>
                        <a:pt x="7382" y="3847"/>
                      </a:lnTo>
                      <a:cubicBezTo>
                        <a:pt x="7382" y="3847"/>
                        <a:pt x="7382" y="3847"/>
                        <a:pt x="7382" y="3847"/>
                      </a:cubicBezTo>
                      <a:lnTo>
                        <a:pt x="7382" y="3847"/>
                      </a:lnTo>
                      <a:cubicBezTo>
                        <a:pt x="7382" y="3847"/>
                        <a:pt x="7222" y="3847"/>
                        <a:pt x="7268" y="3847"/>
                      </a:cubicBezTo>
                      <a:lnTo>
                        <a:pt x="9029" y="3847"/>
                      </a:lnTo>
                      <a:lnTo>
                        <a:pt x="12002" y="4145"/>
                      </a:lnTo>
                      <a:lnTo>
                        <a:pt x="12459" y="4191"/>
                      </a:lnTo>
                      <a:lnTo>
                        <a:pt x="12596" y="4191"/>
                      </a:lnTo>
                      <a:cubicBezTo>
                        <a:pt x="12596" y="4191"/>
                        <a:pt x="15066" y="4786"/>
                        <a:pt x="15066" y="4786"/>
                      </a:cubicBezTo>
                      <a:lnTo>
                        <a:pt x="15569" y="4901"/>
                      </a:lnTo>
                      <a:cubicBezTo>
                        <a:pt x="15569" y="4901"/>
                        <a:pt x="15684" y="4924"/>
                        <a:pt x="15729" y="4947"/>
                      </a:cubicBezTo>
                      <a:lnTo>
                        <a:pt x="18588" y="6069"/>
                      </a:lnTo>
                      <a:lnTo>
                        <a:pt x="18702" y="6115"/>
                      </a:lnTo>
                      <a:lnTo>
                        <a:pt x="18885" y="6184"/>
                      </a:lnTo>
                      <a:cubicBezTo>
                        <a:pt x="19960" y="6710"/>
                        <a:pt x="21057" y="7260"/>
                        <a:pt x="22041" y="7855"/>
                      </a:cubicBezTo>
                      <a:lnTo>
                        <a:pt x="25174" y="9665"/>
                      </a:lnTo>
                      <a:lnTo>
                        <a:pt x="28123" y="11497"/>
                      </a:lnTo>
                      <a:lnTo>
                        <a:pt x="31119" y="13329"/>
                      </a:lnTo>
                      <a:lnTo>
                        <a:pt x="31485" y="13558"/>
                      </a:lnTo>
                      <a:cubicBezTo>
                        <a:pt x="31485" y="13558"/>
                        <a:pt x="31691" y="13672"/>
                        <a:pt x="31759" y="13741"/>
                      </a:cubicBezTo>
                      <a:lnTo>
                        <a:pt x="32537" y="14153"/>
                      </a:lnTo>
                      <a:lnTo>
                        <a:pt x="33977" y="15001"/>
                      </a:lnTo>
                      <a:lnTo>
                        <a:pt x="35533" y="15848"/>
                      </a:lnTo>
                      <a:lnTo>
                        <a:pt x="35921" y="16054"/>
                      </a:lnTo>
                      <a:lnTo>
                        <a:pt x="36104" y="16146"/>
                      </a:lnTo>
                      <a:lnTo>
                        <a:pt x="36104" y="16146"/>
                      </a:lnTo>
                      <a:cubicBezTo>
                        <a:pt x="35670" y="15985"/>
                        <a:pt x="35990" y="16100"/>
                        <a:pt x="35898" y="16077"/>
                      </a:cubicBezTo>
                      <a:lnTo>
                        <a:pt x="35921" y="16077"/>
                      </a:lnTo>
                      <a:cubicBezTo>
                        <a:pt x="35921" y="16077"/>
                        <a:pt x="35967" y="16100"/>
                        <a:pt x="35967" y="16100"/>
                      </a:cubicBezTo>
                      <a:lnTo>
                        <a:pt x="36059" y="16146"/>
                      </a:lnTo>
                      <a:lnTo>
                        <a:pt x="36859" y="16489"/>
                      </a:lnTo>
                      <a:lnTo>
                        <a:pt x="37659" y="16833"/>
                      </a:lnTo>
                      <a:lnTo>
                        <a:pt x="38071" y="16993"/>
                      </a:lnTo>
                      <a:lnTo>
                        <a:pt x="38277" y="17085"/>
                      </a:lnTo>
                      <a:lnTo>
                        <a:pt x="38368" y="17085"/>
                      </a:lnTo>
                      <a:cubicBezTo>
                        <a:pt x="38368" y="17085"/>
                        <a:pt x="38368" y="17108"/>
                        <a:pt x="38368" y="17108"/>
                      </a:cubicBezTo>
                      <a:lnTo>
                        <a:pt x="38368" y="17108"/>
                      </a:lnTo>
                      <a:cubicBezTo>
                        <a:pt x="38368" y="17108"/>
                        <a:pt x="37957" y="17016"/>
                        <a:pt x="38162" y="17085"/>
                      </a:cubicBezTo>
                      <a:lnTo>
                        <a:pt x="38231" y="17085"/>
                      </a:lnTo>
                      <a:lnTo>
                        <a:pt x="39923" y="17612"/>
                      </a:lnTo>
                      <a:lnTo>
                        <a:pt x="40746" y="17863"/>
                      </a:lnTo>
                      <a:lnTo>
                        <a:pt x="40746" y="17863"/>
                      </a:lnTo>
                      <a:cubicBezTo>
                        <a:pt x="40884" y="17909"/>
                        <a:pt x="40564" y="17863"/>
                        <a:pt x="40586" y="17863"/>
                      </a:cubicBezTo>
                      <a:lnTo>
                        <a:pt x="40632" y="17863"/>
                      </a:lnTo>
                      <a:cubicBezTo>
                        <a:pt x="40632" y="17863"/>
                        <a:pt x="40701" y="17863"/>
                        <a:pt x="40701" y="17863"/>
                      </a:cubicBezTo>
                      <a:lnTo>
                        <a:pt x="40792" y="17863"/>
                      </a:lnTo>
                      <a:cubicBezTo>
                        <a:pt x="40792" y="17863"/>
                        <a:pt x="41021" y="17932"/>
                        <a:pt x="41021" y="17932"/>
                      </a:cubicBezTo>
                      <a:lnTo>
                        <a:pt x="41432" y="18024"/>
                      </a:lnTo>
                      <a:lnTo>
                        <a:pt x="43102" y="18367"/>
                      </a:lnTo>
                      <a:lnTo>
                        <a:pt x="42919" y="18367"/>
                      </a:lnTo>
                      <a:lnTo>
                        <a:pt x="44931" y="18573"/>
                      </a:lnTo>
                      <a:cubicBezTo>
                        <a:pt x="45068" y="18573"/>
                        <a:pt x="45343" y="18619"/>
                        <a:pt x="45366" y="18619"/>
                      </a:cubicBezTo>
                      <a:lnTo>
                        <a:pt x="46738" y="18619"/>
                      </a:lnTo>
                      <a:cubicBezTo>
                        <a:pt x="47058" y="18642"/>
                        <a:pt x="47332" y="18665"/>
                        <a:pt x="47675" y="18642"/>
                      </a:cubicBezTo>
                      <a:lnTo>
                        <a:pt x="48705" y="18551"/>
                      </a:lnTo>
                      <a:lnTo>
                        <a:pt x="49665" y="18459"/>
                      </a:lnTo>
                      <a:lnTo>
                        <a:pt x="50580" y="18299"/>
                      </a:lnTo>
                      <a:cubicBezTo>
                        <a:pt x="51174" y="18230"/>
                        <a:pt x="51814" y="18069"/>
                        <a:pt x="52478" y="17886"/>
                      </a:cubicBezTo>
                      <a:lnTo>
                        <a:pt x="52958" y="17749"/>
                      </a:lnTo>
                      <a:lnTo>
                        <a:pt x="53095" y="17749"/>
                      </a:lnTo>
                      <a:cubicBezTo>
                        <a:pt x="53095" y="17749"/>
                        <a:pt x="53209" y="17680"/>
                        <a:pt x="53049" y="17749"/>
                      </a:cubicBezTo>
                      <a:lnTo>
                        <a:pt x="53118" y="17749"/>
                      </a:lnTo>
                      <a:cubicBezTo>
                        <a:pt x="53118" y="17749"/>
                        <a:pt x="53346" y="17634"/>
                        <a:pt x="53346" y="17634"/>
                      </a:cubicBezTo>
                      <a:lnTo>
                        <a:pt x="54284" y="17268"/>
                      </a:lnTo>
                      <a:lnTo>
                        <a:pt x="55245" y="16902"/>
                      </a:lnTo>
                      <a:lnTo>
                        <a:pt x="55702" y="16718"/>
                      </a:lnTo>
                      <a:cubicBezTo>
                        <a:pt x="55702" y="16718"/>
                        <a:pt x="55931" y="16581"/>
                        <a:pt x="56045" y="16558"/>
                      </a:cubicBezTo>
                      <a:cubicBezTo>
                        <a:pt x="56594" y="16215"/>
                        <a:pt x="57166" y="15985"/>
                        <a:pt x="57714" y="15550"/>
                      </a:cubicBezTo>
                      <a:lnTo>
                        <a:pt x="58240" y="1653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9" name="Graphic 3">
                <a:extLst>
                  <a:ext uri="{FF2B5EF4-FFF2-40B4-BE49-F238E27FC236}">
                    <a16:creationId xmlns:a16="http://schemas.microsoft.com/office/drawing/2014/main" id="{7BAB906C-14A9-6789-072A-6FD6D029D3A8}"/>
                  </a:ext>
                </a:extLst>
              </p:cNvPr>
              <p:cNvGrpSpPr/>
              <p:nvPr/>
            </p:nvGrpSpPr>
            <p:grpSpPr>
              <a:xfrm>
                <a:off x="5178517" y="3810404"/>
                <a:ext cx="141531" cy="169248"/>
                <a:chOff x="4278254" y="3810404"/>
                <a:chExt cx="141531" cy="169248"/>
              </a:xfrm>
              <a:solidFill>
                <a:srgbClr val="EDA69A"/>
              </a:solidFill>
            </p:grpSpPr>
            <p:sp>
              <p:nvSpPr>
                <p:cNvPr id="1882" name="Freeform: Shape 2087">
                  <a:extLst>
                    <a:ext uri="{FF2B5EF4-FFF2-40B4-BE49-F238E27FC236}">
                      <a16:creationId xmlns:a16="http://schemas.microsoft.com/office/drawing/2014/main" id="{F45041BA-6377-3373-3926-D70901A9AD36}"/>
                    </a:ext>
                  </a:extLst>
                </p:cNvPr>
                <p:cNvSpPr/>
                <p:nvPr/>
              </p:nvSpPr>
              <p:spPr>
                <a:xfrm>
                  <a:off x="4280412"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3" name="Freeform: Shape 2088">
                  <a:extLst>
                    <a:ext uri="{FF2B5EF4-FFF2-40B4-BE49-F238E27FC236}">
                      <a16:creationId xmlns:a16="http://schemas.microsoft.com/office/drawing/2014/main" id="{2AF3C222-BB04-BC3F-EF78-A90452F11DF3}"/>
                    </a:ext>
                  </a:extLst>
                </p:cNvPr>
                <p:cNvSpPr/>
                <p:nvPr/>
              </p:nvSpPr>
              <p:spPr>
                <a:xfrm>
                  <a:off x="4278254" y="3810404"/>
                  <a:ext cx="141531" cy="169248"/>
                </a:xfrm>
                <a:custGeom>
                  <a:avLst/>
                  <a:gdLst>
                    <a:gd name="connsiteX0" fmla="*/ 5162 w 141531"/>
                    <a:gd name="connsiteY0" fmla="*/ 521 h 169248"/>
                    <a:gd name="connsiteX1" fmla="*/ 5345 w 141531"/>
                    <a:gd name="connsiteY1" fmla="*/ 7644 h 169248"/>
                    <a:gd name="connsiteX2" fmla="*/ 5551 w 141531"/>
                    <a:gd name="connsiteY2" fmla="*/ 11147 h 169248"/>
                    <a:gd name="connsiteX3" fmla="*/ 5986 w 141531"/>
                    <a:gd name="connsiteY3" fmla="*/ 14697 h 169248"/>
                    <a:gd name="connsiteX4" fmla="*/ 6832 w 141531"/>
                    <a:gd name="connsiteY4" fmla="*/ 21728 h 169248"/>
                    <a:gd name="connsiteX5" fmla="*/ 8341 w 141531"/>
                    <a:gd name="connsiteY5" fmla="*/ 28713 h 169248"/>
                    <a:gd name="connsiteX6" fmla="*/ 10353 w 141531"/>
                    <a:gd name="connsiteY6" fmla="*/ 35354 h 169248"/>
                    <a:gd name="connsiteX7" fmla="*/ 11680 w 141531"/>
                    <a:gd name="connsiteY7" fmla="*/ 38652 h 169248"/>
                    <a:gd name="connsiteX8" fmla="*/ 13189 w 141531"/>
                    <a:gd name="connsiteY8" fmla="*/ 41744 h 169248"/>
                    <a:gd name="connsiteX9" fmla="*/ 20918 w 141531"/>
                    <a:gd name="connsiteY9" fmla="*/ 53561 h 169248"/>
                    <a:gd name="connsiteX10" fmla="*/ 29082 w 141531"/>
                    <a:gd name="connsiteY10" fmla="*/ 65310 h 169248"/>
                    <a:gd name="connsiteX11" fmla="*/ 32947 w 141531"/>
                    <a:gd name="connsiteY11" fmla="*/ 71447 h 169248"/>
                    <a:gd name="connsiteX12" fmla="*/ 36423 w 141531"/>
                    <a:gd name="connsiteY12" fmla="*/ 77906 h 169248"/>
                    <a:gd name="connsiteX13" fmla="*/ 42048 w 141531"/>
                    <a:gd name="connsiteY13" fmla="*/ 91120 h 169248"/>
                    <a:gd name="connsiteX14" fmla="*/ 43557 w 141531"/>
                    <a:gd name="connsiteY14" fmla="*/ 94372 h 169248"/>
                    <a:gd name="connsiteX15" fmla="*/ 43649 w 141531"/>
                    <a:gd name="connsiteY15" fmla="*/ 94555 h 169248"/>
                    <a:gd name="connsiteX16" fmla="*/ 43695 w 141531"/>
                    <a:gd name="connsiteY16" fmla="*/ 94670 h 169248"/>
                    <a:gd name="connsiteX17" fmla="*/ 43695 w 141531"/>
                    <a:gd name="connsiteY17" fmla="*/ 94716 h 169248"/>
                    <a:gd name="connsiteX18" fmla="*/ 43672 w 141531"/>
                    <a:gd name="connsiteY18" fmla="*/ 94578 h 169248"/>
                    <a:gd name="connsiteX19" fmla="*/ 43878 w 141531"/>
                    <a:gd name="connsiteY19" fmla="*/ 94967 h 169248"/>
                    <a:gd name="connsiteX20" fmla="*/ 44312 w 141531"/>
                    <a:gd name="connsiteY20" fmla="*/ 95723 h 169248"/>
                    <a:gd name="connsiteX21" fmla="*/ 45181 w 141531"/>
                    <a:gd name="connsiteY21" fmla="*/ 97189 h 169248"/>
                    <a:gd name="connsiteX22" fmla="*/ 49228 w 141531"/>
                    <a:gd name="connsiteY22" fmla="*/ 102181 h 169248"/>
                    <a:gd name="connsiteX23" fmla="*/ 50509 w 141531"/>
                    <a:gd name="connsiteY23" fmla="*/ 103349 h 169248"/>
                    <a:gd name="connsiteX24" fmla="*/ 51675 w 141531"/>
                    <a:gd name="connsiteY24" fmla="*/ 104288 h 169248"/>
                    <a:gd name="connsiteX25" fmla="*/ 54374 w 141531"/>
                    <a:gd name="connsiteY25" fmla="*/ 106006 h 169248"/>
                    <a:gd name="connsiteX26" fmla="*/ 55060 w 141531"/>
                    <a:gd name="connsiteY26" fmla="*/ 106395 h 169248"/>
                    <a:gd name="connsiteX27" fmla="*/ 55243 w 141531"/>
                    <a:gd name="connsiteY27" fmla="*/ 106487 h 169248"/>
                    <a:gd name="connsiteX28" fmla="*/ 55288 w 141531"/>
                    <a:gd name="connsiteY28" fmla="*/ 106487 h 169248"/>
                    <a:gd name="connsiteX29" fmla="*/ 55129 w 141531"/>
                    <a:gd name="connsiteY29" fmla="*/ 106441 h 169248"/>
                    <a:gd name="connsiteX30" fmla="*/ 55220 w 141531"/>
                    <a:gd name="connsiteY30" fmla="*/ 106487 h 169248"/>
                    <a:gd name="connsiteX31" fmla="*/ 55631 w 141531"/>
                    <a:gd name="connsiteY31" fmla="*/ 106670 h 169248"/>
                    <a:gd name="connsiteX32" fmla="*/ 57278 w 141531"/>
                    <a:gd name="connsiteY32" fmla="*/ 107334 h 169248"/>
                    <a:gd name="connsiteX33" fmla="*/ 60502 w 141531"/>
                    <a:gd name="connsiteY33" fmla="*/ 108479 h 169248"/>
                    <a:gd name="connsiteX34" fmla="*/ 63544 w 141531"/>
                    <a:gd name="connsiteY34" fmla="*/ 109327 h 169248"/>
                    <a:gd name="connsiteX35" fmla="*/ 65236 w 141531"/>
                    <a:gd name="connsiteY35" fmla="*/ 109647 h 169248"/>
                    <a:gd name="connsiteX36" fmla="*/ 65671 w 141531"/>
                    <a:gd name="connsiteY36" fmla="*/ 109739 h 169248"/>
                    <a:gd name="connsiteX37" fmla="*/ 65899 w 141531"/>
                    <a:gd name="connsiteY37" fmla="*/ 109785 h 169248"/>
                    <a:gd name="connsiteX38" fmla="*/ 65762 w 141531"/>
                    <a:gd name="connsiteY38" fmla="*/ 109762 h 169248"/>
                    <a:gd name="connsiteX39" fmla="*/ 65808 w 141531"/>
                    <a:gd name="connsiteY39" fmla="*/ 109762 h 169248"/>
                    <a:gd name="connsiteX40" fmla="*/ 65922 w 141531"/>
                    <a:gd name="connsiteY40" fmla="*/ 109785 h 169248"/>
                    <a:gd name="connsiteX41" fmla="*/ 66791 w 141531"/>
                    <a:gd name="connsiteY41" fmla="*/ 109899 h 169248"/>
                    <a:gd name="connsiteX42" fmla="*/ 73926 w 141531"/>
                    <a:gd name="connsiteY42" fmla="*/ 110747 h 169248"/>
                    <a:gd name="connsiteX43" fmla="*/ 80992 w 141531"/>
                    <a:gd name="connsiteY43" fmla="*/ 111662 h 169248"/>
                    <a:gd name="connsiteX44" fmla="*/ 82753 w 141531"/>
                    <a:gd name="connsiteY44" fmla="*/ 111892 h 169248"/>
                    <a:gd name="connsiteX45" fmla="*/ 83645 w 141531"/>
                    <a:gd name="connsiteY45" fmla="*/ 112006 h 169248"/>
                    <a:gd name="connsiteX46" fmla="*/ 83759 w 141531"/>
                    <a:gd name="connsiteY46" fmla="*/ 112006 h 169248"/>
                    <a:gd name="connsiteX47" fmla="*/ 84033 w 141531"/>
                    <a:gd name="connsiteY47" fmla="*/ 112075 h 169248"/>
                    <a:gd name="connsiteX48" fmla="*/ 84239 w 141531"/>
                    <a:gd name="connsiteY48" fmla="*/ 112121 h 169248"/>
                    <a:gd name="connsiteX49" fmla="*/ 84674 w 141531"/>
                    <a:gd name="connsiteY49" fmla="*/ 112189 h 169248"/>
                    <a:gd name="connsiteX50" fmla="*/ 88287 w 141531"/>
                    <a:gd name="connsiteY50" fmla="*/ 112968 h 169248"/>
                    <a:gd name="connsiteX51" fmla="*/ 95741 w 141531"/>
                    <a:gd name="connsiteY51" fmla="*/ 115418 h 169248"/>
                    <a:gd name="connsiteX52" fmla="*/ 102533 w 141531"/>
                    <a:gd name="connsiteY52" fmla="*/ 119312 h 169248"/>
                    <a:gd name="connsiteX53" fmla="*/ 104111 w 141531"/>
                    <a:gd name="connsiteY53" fmla="*/ 120571 h 169248"/>
                    <a:gd name="connsiteX54" fmla="*/ 104889 w 141531"/>
                    <a:gd name="connsiteY54" fmla="*/ 121213 h 169248"/>
                    <a:gd name="connsiteX55" fmla="*/ 105072 w 141531"/>
                    <a:gd name="connsiteY55" fmla="*/ 121373 h 169248"/>
                    <a:gd name="connsiteX56" fmla="*/ 105186 w 141531"/>
                    <a:gd name="connsiteY56" fmla="*/ 121465 h 169248"/>
                    <a:gd name="connsiteX57" fmla="*/ 105232 w 141531"/>
                    <a:gd name="connsiteY57" fmla="*/ 121510 h 169248"/>
                    <a:gd name="connsiteX58" fmla="*/ 105438 w 141531"/>
                    <a:gd name="connsiteY58" fmla="*/ 121693 h 169248"/>
                    <a:gd name="connsiteX59" fmla="*/ 105758 w 141531"/>
                    <a:gd name="connsiteY59" fmla="*/ 122014 h 169248"/>
                    <a:gd name="connsiteX60" fmla="*/ 108273 w 141531"/>
                    <a:gd name="connsiteY60" fmla="*/ 124533 h 169248"/>
                    <a:gd name="connsiteX61" fmla="*/ 110788 w 141531"/>
                    <a:gd name="connsiteY61" fmla="*/ 127465 h 169248"/>
                    <a:gd name="connsiteX62" fmla="*/ 113144 w 141531"/>
                    <a:gd name="connsiteY62" fmla="*/ 130579 h 169248"/>
                    <a:gd name="connsiteX63" fmla="*/ 117214 w 141531"/>
                    <a:gd name="connsiteY63" fmla="*/ 136809 h 169248"/>
                    <a:gd name="connsiteX64" fmla="*/ 120736 w 141531"/>
                    <a:gd name="connsiteY64" fmla="*/ 143198 h 169248"/>
                    <a:gd name="connsiteX65" fmla="*/ 124075 w 141531"/>
                    <a:gd name="connsiteY65" fmla="*/ 149198 h 169248"/>
                    <a:gd name="connsiteX66" fmla="*/ 124303 w 141531"/>
                    <a:gd name="connsiteY66" fmla="*/ 149565 h 169248"/>
                    <a:gd name="connsiteX67" fmla="*/ 124349 w 141531"/>
                    <a:gd name="connsiteY67" fmla="*/ 149657 h 169248"/>
                    <a:gd name="connsiteX68" fmla="*/ 124349 w 141531"/>
                    <a:gd name="connsiteY68" fmla="*/ 149702 h 169248"/>
                    <a:gd name="connsiteX69" fmla="*/ 124258 w 141531"/>
                    <a:gd name="connsiteY69" fmla="*/ 149542 h 169248"/>
                    <a:gd name="connsiteX70" fmla="*/ 124395 w 141531"/>
                    <a:gd name="connsiteY70" fmla="*/ 149702 h 169248"/>
                    <a:gd name="connsiteX71" fmla="*/ 124921 w 141531"/>
                    <a:gd name="connsiteY71" fmla="*/ 150435 h 169248"/>
                    <a:gd name="connsiteX72" fmla="*/ 125996 w 141531"/>
                    <a:gd name="connsiteY72" fmla="*/ 151832 h 169248"/>
                    <a:gd name="connsiteX73" fmla="*/ 127962 w 141531"/>
                    <a:gd name="connsiteY73" fmla="*/ 153802 h 169248"/>
                    <a:gd name="connsiteX74" fmla="*/ 130340 w 141531"/>
                    <a:gd name="connsiteY74" fmla="*/ 155702 h 169248"/>
                    <a:gd name="connsiteX75" fmla="*/ 130638 w 141531"/>
                    <a:gd name="connsiteY75" fmla="*/ 155909 h 169248"/>
                    <a:gd name="connsiteX76" fmla="*/ 130798 w 141531"/>
                    <a:gd name="connsiteY76" fmla="*/ 156023 h 169248"/>
                    <a:gd name="connsiteX77" fmla="*/ 130866 w 141531"/>
                    <a:gd name="connsiteY77" fmla="*/ 156069 h 169248"/>
                    <a:gd name="connsiteX78" fmla="*/ 130638 w 141531"/>
                    <a:gd name="connsiteY78" fmla="*/ 155931 h 169248"/>
                    <a:gd name="connsiteX79" fmla="*/ 130683 w 141531"/>
                    <a:gd name="connsiteY79" fmla="*/ 155931 h 169248"/>
                    <a:gd name="connsiteX80" fmla="*/ 131461 w 141531"/>
                    <a:gd name="connsiteY80" fmla="*/ 156389 h 169248"/>
                    <a:gd name="connsiteX81" fmla="*/ 133016 w 141531"/>
                    <a:gd name="connsiteY81" fmla="*/ 157283 h 169248"/>
                    <a:gd name="connsiteX82" fmla="*/ 136103 w 141531"/>
                    <a:gd name="connsiteY82" fmla="*/ 159115 h 169248"/>
                    <a:gd name="connsiteX83" fmla="*/ 136858 w 141531"/>
                    <a:gd name="connsiteY83" fmla="*/ 159550 h 169248"/>
                    <a:gd name="connsiteX84" fmla="*/ 137498 w 141531"/>
                    <a:gd name="connsiteY84" fmla="*/ 159871 h 169248"/>
                    <a:gd name="connsiteX85" fmla="*/ 139099 w 141531"/>
                    <a:gd name="connsiteY85" fmla="*/ 160695 h 169248"/>
                    <a:gd name="connsiteX86" fmla="*/ 141042 w 141531"/>
                    <a:gd name="connsiteY86" fmla="*/ 166787 h 169248"/>
                    <a:gd name="connsiteX87" fmla="*/ 135852 w 141531"/>
                    <a:gd name="connsiteY87" fmla="*/ 169100 h 169248"/>
                    <a:gd name="connsiteX88" fmla="*/ 135737 w 141531"/>
                    <a:gd name="connsiteY88" fmla="*/ 169100 h 169248"/>
                    <a:gd name="connsiteX89" fmla="*/ 133953 w 141531"/>
                    <a:gd name="connsiteY89" fmla="*/ 168573 h 169248"/>
                    <a:gd name="connsiteX90" fmla="*/ 133519 w 141531"/>
                    <a:gd name="connsiteY90" fmla="*/ 168459 h 169248"/>
                    <a:gd name="connsiteX91" fmla="*/ 132901 w 141531"/>
                    <a:gd name="connsiteY91" fmla="*/ 168275 h 169248"/>
                    <a:gd name="connsiteX92" fmla="*/ 132010 w 141531"/>
                    <a:gd name="connsiteY92" fmla="*/ 168001 h 169248"/>
                    <a:gd name="connsiteX93" fmla="*/ 130249 w 141531"/>
                    <a:gd name="connsiteY93" fmla="*/ 167451 h 169248"/>
                    <a:gd name="connsiteX94" fmla="*/ 128351 w 141531"/>
                    <a:gd name="connsiteY94" fmla="*/ 166741 h 169248"/>
                    <a:gd name="connsiteX95" fmla="*/ 126430 w 141531"/>
                    <a:gd name="connsiteY95" fmla="*/ 165985 h 169248"/>
                    <a:gd name="connsiteX96" fmla="*/ 125950 w 141531"/>
                    <a:gd name="connsiteY96" fmla="*/ 165802 h 169248"/>
                    <a:gd name="connsiteX97" fmla="*/ 125721 w 141531"/>
                    <a:gd name="connsiteY97" fmla="*/ 165710 h 169248"/>
                    <a:gd name="connsiteX98" fmla="*/ 125607 w 141531"/>
                    <a:gd name="connsiteY98" fmla="*/ 165642 h 169248"/>
                    <a:gd name="connsiteX99" fmla="*/ 125561 w 141531"/>
                    <a:gd name="connsiteY99" fmla="*/ 165642 h 169248"/>
                    <a:gd name="connsiteX100" fmla="*/ 125309 w 141531"/>
                    <a:gd name="connsiteY100" fmla="*/ 165504 h 169248"/>
                    <a:gd name="connsiteX101" fmla="*/ 124486 w 141531"/>
                    <a:gd name="connsiteY101" fmla="*/ 165092 h 169248"/>
                    <a:gd name="connsiteX102" fmla="*/ 123663 w 141531"/>
                    <a:gd name="connsiteY102" fmla="*/ 164680 h 169248"/>
                    <a:gd name="connsiteX103" fmla="*/ 123251 w 141531"/>
                    <a:gd name="connsiteY103" fmla="*/ 164474 h 169248"/>
                    <a:gd name="connsiteX104" fmla="*/ 123045 w 141531"/>
                    <a:gd name="connsiteY104" fmla="*/ 164382 h 169248"/>
                    <a:gd name="connsiteX105" fmla="*/ 122588 w 141531"/>
                    <a:gd name="connsiteY105" fmla="*/ 164107 h 169248"/>
                    <a:gd name="connsiteX106" fmla="*/ 121010 w 141531"/>
                    <a:gd name="connsiteY106" fmla="*/ 163168 h 169248"/>
                    <a:gd name="connsiteX107" fmla="*/ 120622 w 141531"/>
                    <a:gd name="connsiteY107" fmla="*/ 162916 h 169248"/>
                    <a:gd name="connsiteX108" fmla="*/ 120416 w 141531"/>
                    <a:gd name="connsiteY108" fmla="*/ 162802 h 169248"/>
                    <a:gd name="connsiteX109" fmla="*/ 120324 w 141531"/>
                    <a:gd name="connsiteY109" fmla="*/ 162733 h 169248"/>
                    <a:gd name="connsiteX110" fmla="*/ 119684 w 141531"/>
                    <a:gd name="connsiteY110" fmla="*/ 162275 h 169248"/>
                    <a:gd name="connsiteX111" fmla="*/ 118975 w 141531"/>
                    <a:gd name="connsiteY111" fmla="*/ 161702 h 169248"/>
                    <a:gd name="connsiteX112" fmla="*/ 117534 w 141531"/>
                    <a:gd name="connsiteY112" fmla="*/ 160558 h 169248"/>
                    <a:gd name="connsiteX113" fmla="*/ 114287 w 141531"/>
                    <a:gd name="connsiteY113" fmla="*/ 157374 h 169248"/>
                    <a:gd name="connsiteX114" fmla="*/ 109645 w 141531"/>
                    <a:gd name="connsiteY114" fmla="*/ 151283 h 169248"/>
                    <a:gd name="connsiteX115" fmla="*/ 105346 w 141531"/>
                    <a:gd name="connsiteY115" fmla="*/ 145214 h 169248"/>
                    <a:gd name="connsiteX116" fmla="*/ 103128 w 141531"/>
                    <a:gd name="connsiteY116" fmla="*/ 142442 h 169248"/>
                    <a:gd name="connsiteX117" fmla="*/ 100910 w 141531"/>
                    <a:gd name="connsiteY117" fmla="*/ 139854 h 169248"/>
                    <a:gd name="connsiteX118" fmla="*/ 98600 w 141531"/>
                    <a:gd name="connsiteY118" fmla="*/ 137427 h 169248"/>
                    <a:gd name="connsiteX119" fmla="*/ 97434 w 141531"/>
                    <a:gd name="connsiteY119" fmla="*/ 136236 h 169248"/>
                    <a:gd name="connsiteX120" fmla="*/ 96199 w 141531"/>
                    <a:gd name="connsiteY120" fmla="*/ 135183 h 169248"/>
                    <a:gd name="connsiteX121" fmla="*/ 94987 w 141531"/>
                    <a:gd name="connsiteY121" fmla="*/ 134129 h 169248"/>
                    <a:gd name="connsiteX122" fmla="*/ 94827 w 141531"/>
                    <a:gd name="connsiteY122" fmla="*/ 133992 h 169248"/>
                    <a:gd name="connsiteX123" fmla="*/ 94735 w 141531"/>
                    <a:gd name="connsiteY123" fmla="*/ 133923 h 169248"/>
                    <a:gd name="connsiteX124" fmla="*/ 94896 w 141531"/>
                    <a:gd name="connsiteY124" fmla="*/ 134061 h 169248"/>
                    <a:gd name="connsiteX125" fmla="*/ 94850 w 141531"/>
                    <a:gd name="connsiteY125" fmla="*/ 134061 h 169248"/>
                    <a:gd name="connsiteX126" fmla="*/ 94484 w 141531"/>
                    <a:gd name="connsiteY126" fmla="*/ 133786 h 169248"/>
                    <a:gd name="connsiteX127" fmla="*/ 93729 w 141531"/>
                    <a:gd name="connsiteY127" fmla="*/ 133259 h 169248"/>
                    <a:gd name="connsiteX128" fmla="*/ 92540 w 141531"/>
                    <a:gd name="connsiteY128" fmla="*/ 132549 h 169248"/>
                    <a:gd name="connsiteX129" fmla="*/ 92037 w 141531"/>
                    <a:gd name="connsiteY129" fmla="*/ 132274 h 169248"/>
                    <a:gd name="connsiteX130" fmla="*/ 91374 w 141531"/>
                    <a:gd name="connsiteY130" fmla="*/ 131999 h 169248"/>
                    <a:gd name="connsiteX131" fmla="*/ 79025 w 141531"/>
                    <a:gd name="connsiteY131" fmla="*/ 129320 h 169248"/>
                    <a:gd name="connsiteX132" fmla="*/ 64321 w 141531"/>
                    <a:gd name="connsiteY132" fmla="*/ 128014 h 169248"/>
                    <a:gd name="connsiteX133" fmla="*/ 63407 w 141531"/>
                    <a:gd name="connsiteY133" fmla="*/ 127900 h 169248"/>
                    <a:gd name="connsiteX134" fmla="*/ 63178 w 141531"/>
                    <a:gd name="connsiteY134" fmla="*/ 127900 h 169248"/>
                    <a:gd name="connsiteX135" fmla="*/ 62561 w 141531"/>
                    <a:gd name="connsiteY135" fmla="*/ 127762 h 169248"/>
                    <a:gd name="connsiteX136" fmla="*/ 62126 w 141531"/>
                    <a:gd name="connsiteY136" fmla="*/ 127694 h 169248"/>
                    <a:gd name="connsiteX137" fmla="*/ 60319 w 141531"/>
                    <a:gd name="connsiteY137" fmla="*/ 127327 h 169248"/>
                    <a:gd name="connsiteX138" fmla="*/ 59611 w 141531"/>
                    <a:gd name="connsiteY138" fmla="*/ 127190 h 169248"/>
                    <a:gd name="connsiteX139" fmla="*/ 59153 w 141531"/>
                    <a:gd name="connsiteY139" fmla="*/ 127075 h 169248"/>
                    <a:gd name="connsiteX140" fmla="*/ 58261 w 141531"/>
                    <a:gd name="connsiteY140" fmla="*/ 126892 h 169248"/>
                    <a:gd name="connsiteX141" fmla="*/ 56432 w 141531"/>
                    <a:gd name="connsiteY141" fmla="*/ 126434 h 169248"/>
                    <a:gd name="connsiteX142" fmla="*/ 48451 w 141531"/>
                    <a:gd name="connsiteY142" fmla="*/ 123548 h 169248"/>
                    <a:gd name="connsiteX143" fmla="*/ 47490 w 141531"/>
                    <a:gd name="connsiteY143" fmla="*/ 123091 h 169248"/>
                    <a:gd name="connsiteX144" fmla="*/ 46804 w 141531"/>
                    <a:gd name="connsiteY144" fmla="*/ 122747 h 169248"/>
                    <a:gd name="connsiteX145" fmla="*/ 46416 w 141531"/>
                    <a:gd name="connsiteY145" fmla="*/ 122518 h 169248"/>
                    <a:gd name="connsiteX146" fmla="*/ 44815 w 141531"/>
                    <a:gd name="connsiteY146" fmla="*/ 121579 h 169248"/>
                    <a:gd name="connsiteX147" fmla="*/ 44015 w 141531"/>
                    <a:gd name="connsiteY147" fmla="*/ 121098 h 169248"/>
                    <a:gd name="connsiteX148" fmla="*/ 43077 w 141531"/>
                    <a:gd name="connsiteY148" fmla="*/ 120457 h 169248"/>
                    <a:gd name="connsiteX149" fmla="*/ 41202 w 141531"/>
                    <a:gd name="connsiteY149" fmla="*/ 119152 h 169248"/>
                    <a:gd name="connsiteX150" fmla="*/ 37909 w 141531"/>
                    <a:gd name="connsiteY150" fmla="*/ 116403 h 169248"/>
                    <a:gd name="connsiteX151" fmla="*/ 36377 w 141531"/>
                    <a:gd name="connsiteY151" fmla="*/ 114892 h 169248"/>
                    <a:gd name="connsiteX152" fmla="*/ 35622 w 141531"/>
                    <a:gd name="connsiteY152" fmla="*/ 114136 h 169248"/>
                    <a:gd name="connsiteX153" fmla="*/ 35371 w 141531"/>
                    <a:gd name="connsiteY153" fmla="*/ 113861 h 169248"/>
                    <a:gd name="connsiteX154" fmla="*/ 35302 w 141531"/>
                    <a:gd name="connsiteY154" fmla="*/ 113792 h 169248"/>
                    <a:gd name="connsiteX155" fmla="*/ 35142 w 141531"/>
                    <a:gd name="connsiteY155" fmla="*/ 113609 h 169248"/>
                    <a:gd name="connsiteX156" fmla="*/ 34868 w 141531"/>
                    <a:gd name="connsiteY156" fmla="*/ 113266 h 169248"/>
                    <a:gd name="connsiteX157" fmla="*/ 30111 w 141531"/>
                    <a:gd name="connsiteY157" fmla="*/ 106464 h 169248"/>
                    <a:gd name="connsiteX158" fmla="*/ 28190 w 141531"/>
                    <a:gd name="connsiteY158" fmla="*/ 102822 h 169248"/>
                    <a:gd name="connsiteX159" fmla="*/ 28076 w 141531"/>
                    <a:gd name="connsiteY159" fmla="*/ 102594 h 169248"/>
                    <a:gd name="connsiteX160" fmla="*/ 27893 w 141531"/>
                    <a:gd name="connsiteY160" fmla="*/ 102227 h 169248"/>
                    <a:gd name="connsiteX161" fmla="*/ 27847 w 141531"/>
                    <a:gd name="connsiteY161" fmla="*/ 102113 h 169248"/>
                    <a:gd name="connsiteX162" fmla="*/ 27687 w 141531"/>
                    <a:gd name="connsiteY162" fmla="*/ 101700 h 169248"/>
                    <a:gd name="connsiteX163" fmla="*/ 27344 w 141531"/>
                    <a:gd name="connsiteY163" fmla="*/ 100830 h 169248"/>
                    <a:gd name="connsiteX164" fmla="*/ 26681 w 141531"/>
                    <a:gd name="connsiteY164" fmla="*/ 99113 h 169248"/>
                    <a:gd name="connsiteX165" fmla="*/ 25995 w 141531"/>
                    <a:gd name="connsiteY165" fmla="*/ 97395 h 169248"/>
                    <a:gd name="connsiteX166" fmla="*/ 25835 w 141531"/>
                    <a:gd name="connsiteY166" fmla="*/ 96983 h 169248"/>
                    <a:gd name="connsiteX167" fmla="*/ 25743 w 141531"/>
                    <a:gd name="connsiteY167" fmla="*/ 96754 h 169248"/>
                    <a:gd name="connsiteX168" fmla="*/ 25560 w 141531"/>
                    <a:gd name="connsiteY168" fmla="*/ 96296 h 169248"/>
                    <a:gd name="connsiteX169" fmla="*/ 25515 w 141531"/>
                    <a:gd name="connsiteY169" fmla="*/ 96181 h 169248"/>
                    <a:gd name="connsiteX170" fmla="*/ 25240 w 141531"/>
                    <a:gd name="connsiteY170" fmla="*/ 95288 h 169248"/>
                    <a:gd name="connsiteX171" fmla="*/ 24120 w 141531"/>
                    <a:gd name="connsiteY171" fmla="*/ 91807 h 169248"/>
                    <a:gd name="connsiteX172" fmla="*/ 21833 w 141531"/>
                    <a:gd name="connsiteY172" fmla="*/ 85234 h 169248"/>
                    <a:gd name="connsiteX173" fmla="*/ 20575 w 141531"/>
                    <a:gd name="connsiteY173" fmla="*/ 82005 h 169248"/>
                    <a:gd name="connsiteX174" fmla="*/ 19043 w 141531"/>
                    <a:gd name="connsiteY174" fmla="*/ 78661 h 169248"/>
                    <a:gd name="connsiteX175" fmla="*/ 15887 w 141531"/>
                    <a:gd name="connsiteY175" fmla="*/ 72341 h 169248"/>
                    <a:gd name="connsiteX176" fmla="*/ 9027 w 141531"/>
                    <a:gd name="connsiteY176" fmla="*/ 59309 h 169248"/>
                    <a:gd name="connsiteX177" fmla="*/ 7289 w 141531"/>
                    <a:gd name="connsiteY177" fmla="*/ 55989 h 169248"/>
                    <a:gd name="connsiteX178" fmla="*/ 5665 w 141531"/>
                    <a:gd name="connsiteY178" fmla="*/ 52691 h 169248"/>
                    <a:gd name="connsiteX179" fmla="*/ 4065 w 141531"/>
                    <a:gd name="connsiteY179" fmla="*/ 49027 h 169248"/>
                    <a:gd name="connsiteX180" fmla="*/ 3287 w 141531"/>
                    <a:gd name="connsiteY180" fmla="*/ 47172 h 169248"/>
                    <a:gd name="connsiteX181" fmla="*/ 3219 w 141531"/>
                    <a:gd name="connsiteY181" fmla="*/ 47011 h 169248"/>
                    <a:gd name="connsiteX182" fmla="*/ 3219 w 141531"/>
                    <a:gd name="connsiteY182" fmla="*/ 46943 h 169248"/>
                    <a:gd name="connsiteX183" fmla="*/ 3173 w 141531"/>
                    <a:gd name="connsiteY183" fmla="*/ 46828 h 169248"/>
                    <a:gd name="connsiteX184" fmla="*/ 3104 w 141531"/>
                    <a:gd name="connsiteY184" fmla="*/ 46622 h 169248"/>
                    <a:gd name="connsiteX185" fmla="*/ 2990 w 141531"/>
                    <a:gd name="connsiteY185" fmla="*/ 46187 h 169248"/>
                    <a:gd name="connsiteX186" fmla="*/ 2739 w 141531"/>
                    <a:gd name="connsiteY186" fmla="*/ 45294 h 169248"/>
                    <a:gd name="connsiteX187" fmla="*/ 932 w 141531"/>
                    <a:gd name="connsiteY187" fmla="*/ 37690 h 169248"/>
                    <a:gd name="connsiteX188" fmla="*/ 406 w 141531"/>
                    <a:gd name="connsiteY188" fmla="*/ 34026 h 169248"/>
                    <a:gd name="connsiteX189" fmla="*/ 86 w 141531"/>
                    <a:gd name="connsiteY189" fmla="*/ 30133 h 169248"/>
                    <a:gd name="connsiteX190" fmla="*/ 86 w 141531"/>
                    <a:gd name="connsiteY190" fmla="*/ 22507 h 169248"/>
                    <a:gd name="connsiteX191" fmla="*/ 772 w 141531"/>
                    <a:gd name="connsiteY191" fmla="*/ 15063 h 169248"/>
                    <a:gd name="connsiteX192" fmla="*/ 1366 w 141531"/>
                    <a:gd name="connsiteY192" fmla="*/ 11308 h 169248"/>
                    <a:gd name="connsiteX193" fmla="*/ 1526 w 141531"/>
                    <a:gd name="connsiteY193" fmla="*/ 10369 h 169248"/>
                    <a:gd name="connsiteX194" fmla="*/ 1732 w 141531"/>
                    <a:gd name="connsiteY194" fmla="*/ 9430 h 169248"/>
                    <a:gd name="connsiteX195" fmla="*/ 2167 w 141531"/>
                    <a:gd name="connsiteY195" fmla="*/ 7620 h 169248"/>
                    <a:gd name="connsiteX196" fmla="*/ 3058 w 141531"/>
                    <a:gd name="connsiteY196" fmla="*/ 4025 h 169248"/>
                    <a:gd name="connsiteX197" fmla="*/ 3287 w 141531"/>
                    <a:gd name="connsiteY197" fmla="*/ 3132 h 169248"/>
                    <a:gd name="connsiteX198" fmla="*/ 3562 w 141531"/>
                    <a:gd name="connsiteY198" fmla="*/ 2193 h 169248"/>
                    <a:gd name="connsiteX199" fmla="*/ 4133 w 141531"/>
                    <a:gd name="connsiteY199" fmla="*/ 429 h 169248"/>
                    <a:gd name="connsiteX200" fmla="*/ 4133 w 141531"/>
                    <a:gd name="connsiteY200" fmla="*/ 429 h 169248"/>
                    <a:gd name="connsiteX201" fmla="*/ 4842 w 141531"/>
                    <a:gd name="connsiteY201" fmla="*/ 17 h 169248"/>
                    <a:gd name="connsiteX202" fmla="*/ 5231 w 141531"/>
                    <a:gd name="connsiteY202" fmla="*/ 590 h 169248"/>
                    <a:gd name="connsiteX203" fmla="*/ 5140 w 141531"/>
                    <a:gd name="connsiteY203" fmla="*/ 636 h 169248"/>
                    <a:gd name="connsiteX204" fmla="*/ 4865 w 141531"/>
                    <a:gd name="connsiteY204" fmla="*/ 2491 h 169248"/>
                    <a:gd name="connsiteX205" fmla="*/ 4751 w 141531"/>
                    <a:gd name="connsiteY205" fmla="*/ 3338 h 169248"/>
                    <a:gd name="connsiteX206" fmla="*/ 4682 w 141531"/>
                    <a:gd name="connsiteY206" fmla="*/ 4254 h 169248"/>
                    <a:gd name="connsiteX207" fmla="*/ 4385 w 141531"/>
                    <a:gd name="connsiteY207" fmla="*/ 7941 h 169248"/>
                    <a:gd name="connsiteX208" fmla="*/ 4225 w 141531"/>
                    <a:gd name="connsiteY208" fmla="*/ 9773 h 169248"/>
                    <a:gd name="connsiteX209" fmla="*/ 4156 w 141531"/>
                    <a:gd name="connsiteY209" fmla="*/ 10644 h 169248"/>
                    <a:gd name="connsiteX210" fmla="*/ 4156 w 141531"/>
                    <a:gd name="connsiteY210" fmla="*/ 11559 h 169248"/>
                    <a:gd name="connsiteX211" fmla="*/ 4088 w 141531"/>
                    <a:gd name="connsiteY211" fmla="*/ 15155 h 169248"/>
                    <a:gd name="connsiteX212" fmla="*/ 4339 w 141531"/>
                    <a:gd name="connsiteY212" fmla="*/ 22438 h 169248"/>
                    <a:gd name="connsiteX213" fmla="*/ 5208 w 141531"/>
                    <a:gd name="connsiteY213" fmla="*/ 29515 h 169248"/>
                    <a:gd name="connsiteX214" fmla="*/ 5871 w 141531"/>
                    <a:gd name="connsiteY214" fmla="*/ 32950 h 169248"/>
                    <a:gd name="connsiteX215" fmla="*/ 6763 w 141531"/>
                    <a:gd name="connsiteY215" fmla="*/ 36522 h 169248"/>
                    <a:gd name="connsiteX216" fmla="*/ 9073 w 141531"/>
                    <a:gd name="connsiteY216" fmla="*/ 43026 h 169248"/>
                    <a:gd name="connsiteX217" fmla="*/ 9416 w 141531"/>
                    <a:gd name="connsiteY217" fmla="*/ 43897 h 169248"/>
                    <a:gd name="connsiteX218" fmla="*/ 9599 w 141531"/>
                    <a:gd name="connsiteY218" fmla="*/ 44309 h 169248"/>
                    <a:gd name="connsiteX219" fmla="*/ 9690 w 141531"/>
                    <a:gd name="connsiteY219" fmla="*/ 44515 h 169248"/>
                    <a:gd name="connsiteX220" fmla="*/ 9690 w 141531"/>
                    <a:gd name="connsiteY220" fmla="*/ 44629 h 169248"/>
                    <a:gd name="connsiteX221" fmla="*/ 9759 w 141531"/>
                    <a:gd name="connsiteY221" fmla="*/ 44676 h 169248"/>
                    <a:gd name="connsiteX222" fmla="*/ 9759 w 141531"/>
                    <a:gd name="connsiteY222" fmla="*/ 44629 h 169248"/>
                    <a:gd name="connsiteX223" fmla="*/ 10536 w 141531"/>
                    <a:gd name="connsiteY223" fmla="*/ 46118 h 169248"/>
                    <a:gd name="connsiteX224" fmla="*/ 12160 w 141531"/>
                    <a:gd name="connsiteY224" fmla="*/ 49072 h 169248"/>
                    <a:gd name="connsiteX225" fmla="*/ 14081 w 141531"/>
                    <a:gd name="connsiteY225" fmla="*/ 52233 h 169248"/>
                    <a:gd name="connsiteX226" fmla="*/ 16002 w 141531"/>
                    <a:gd name="connsiteY226" fmla="*/ 55279 h 169248"/>
                    <a:gd name="connsiteX227" fmla="*/ 23799 w 141531"/>
                    <a:gd name="connsiteY227" fmla="*/ 67737 h 169248"/>
                    <a:gd name="connsiteX228" fmla="*/ 27664 w 141531"/>
                    <a:gd name="connsiteY228" fmla="*/ 74379 h 169248"/>
                    <a:gd name="connsiteX229" fmla="*/ 29402 w 141531"/>
                    <a:gd name="connsiteY229" fmla="*/ 77608 h 169248"/>
                    <a:gd name="connsiteX230" fmla="*/ 29494 w 141531"/>
                    <a:gd name="connsiteY230" fmla="*/ 77814 h 169248"/>
                    <a:gd name="connsiteX231" fmla="*/ 29699 w 141531"/>
                    <a:gd name="connsiteY231" fmla="*/ 78226 h 169248"/>
                    <a:gd name="connsiteX232" fmla="*/ 29905 w 141531"/>
                    <a:gd name="connsiteY232" fmla="*/ 78638 h 169248"/>
                    <a:gd name="connsiteX233" fmla="*/ 30294 w 141531"/>
                    <a:gd name="connsiteY233" fmla="*/ 79486 h 169248"/>
                    <a:gd name="connsiteX234" fmla="*/ 31072 w 141531"/>
                    <a:gd name="connsiteY234" fmla="*/ 81135 h 169248"/>
                    <a:gd name="connsiteX235" fmla="*/ 31460 w 141531"/>
                    <a:gd name="connsiteY235" fmla="*/ 81959 h 169248"/>
                    <a:gd name="connsiteX236" fmla="*/ 31643 w 141531"/>
                    <a:gd name="connsiteY236" fmla="*/ 82372 h 169248"/>
                    <a:gd name="connsiteX237" fmla="*/ 31735 w 141531"/>
                    <a:gd name="connsiteY237" fmla="*/ 82578 h 169248"/>
                    <a:gd name="connsiteX238" fmla="*/ 31917 w 141531"/>
                    <a:gd name="connsiteY238" fmla="*/ 82990 h 169248"/>
                    <a:gd name="connsiteX239" fmla="*/ 32581 w 141531"/>
                    <a:gd name="connsiteY239" fmla="*/ 84730 h 169248"/>
                    <a:gd name="connsiteX240" fmla="*/ 33267 w 141531"/>
                    <a:gd name="connsiteY240" fmla="*/ 86425 h 169248"/>
                    <a:gd name="connsiteX241" fmla="*/ 33998 w 141531"/>
                    <a:gd name="connsiteY241" fmla="*/ 88326 h 169248"/>
                    <a:gd name="connsiteX242" fmla="*/ 35279 w 141531"/>
                    <a:gd name="connsiteY242" fmla="*/ 91784 h 169248"/>
                    <a:gd name="connsiteX243" fmla="*/ 35599 w 141531"/>
                    <a:gd name="connsiteY243" fmla="*/ 92654 h 169248"/>
                    <a:gd name="connsiteX244" fmla="*/ 35645 w 141531"/>
                    <a:gd name="connsiteY244" fmla="*/ 92769 h 169248"/>
                    <a:gd name="connsiteX245" fmla="*/ 35645 w 141531"/>
                    <a:gd name="connsiteY245" fmla="*/ 92814 h 169248"/>
                    <a:gd name="connsiteX246" fmla="*/ 35554 w 141531"/>
                    <a:gd name="connsiteY246" fmla="*/ 92494 h 169248"/>
                    <a:gd name="connsiteX247" fmla="*/ 35645 w 141531"/>
                    <a:gd name="connsiteY247" fmla="*/ 92723 h 169248"/>
                    <a:gd name="connsiteX248" fmla="*/ 35828 w 141531"/>
                    <a:gd name="connsiteY248" fmla="*/ 93135 h 169248"/>
                    <a:gd name="connsiteX249" fmla="*/ 36583 w 141531"/>
                    <a:gd name="connsiteY249" fmla="*/ 94807 h 169248"/>
                    <a:gd name="connsiteX250" fmla="*/ 37337 w 141531"/>
                    <a:gd name="connsiteY250" fmla="*/ 96502 h 169248"/>
                    <a:gd name="connsiteX251" fmla="*/ 37726 w 141531"/>
                    <a:gd name="connsiteY251" fmla="*/ 97349 h 169248"/>
                    <a:gd name="connsiteX252" fmla="*/ 37909 w 141531"/>
                    <a:gd name="connsiteY252" fmla="*/ 97761 h 169248"/>
                    <a:gd name="connsiteX253" fmla="*/ 37955 w 141531"/>
                    <a:gd name="connsiteY253" fmla="*/ 97876 h 169248"/>
                    <a:gd name="connsiteX254" fmla="*/ 37863 w 141531"/>
                    <a:gd name="connsiteY254" fmla="*/ 97670 h 169248"/>
                    <a:gd name="connsiteX255" fmla="*/ 37863 w 141531"/>
                    <a:gd name="connsiteY255" fmla="*/ 97716 h 169248"/>
                    <a:gd name="connsiteX256" fmla="*/ 38000 w 141531"/>
                    <a:gd name="connsiteY256" fmla="*/ 97876 h 169248"/>
                    <a:gd name="connsiteX257" fmla="*/ 39647 w 141531"/>
                    <a:gd name="connsiteY257" fmla="*/ 100670 h 169248"/>
                    <a:gd name="connsiteX258" fmla="*/ 40516 w 141531"/>
                    <a:gd name="connsiteY258" fmla="*/ 102021 h 169248"/>
                    <a:gd name="connsiteX259" fmla="*/ 41385 w 141531"/>
                    <a:gd name="connsiteY259" fmla="*/ 103166 h 169248"/>
                    <a:gd name="connsiteX260" fmla="*/ 42322 w 141531"/>
                    <a:gd name="connsiteY260" fmla="*/ 104357 h 169248"/>
                    <a:gd name="connsiteX261" fmla="*/ 43535 w 141531"/>
                    <a:gd name="connsiteY261" fmla="*/ 105754 h 169248"/>
                    <a:gd name="connsiteX262" fmla="*/ 43854 w 141531"/>
                    <a:gd name="connsiteY262" fmla="*/ 106121 h 169248"/>
                    <a:gd name="connsiteX263" fmla="*/ 44015 w 141531"/>
                    <a:gd name="connsiteY263" fmla="*/ 106281 h 169248"/>
                    <a:gd name="connsiteX264" fmla="*/ 44106 w 141531"/>
                    <a:gd name="connsiteY264" fmla="*/ 106372 h 169248"/>
                    <a:gd name="connsiteX265" fmla="*/ 43969 w 141531"/>
                    <a:gd name="connsiteY265" fmla="*/ 106235 h 169248"/>
                    <a:gd name="connsiteX266" fmla="*/ 44015 w 141531"/>
                    <a:gd name="connsiteY266" fmla="*/ 106235 h 169248"/>
                    <a:gd name="connsiteX267" fmla="*/ 44564 w 141531"/>
                    <a:gd name="connsiteY267" fmla="*/ 106762 h 169248"/>
                    <a:gd name="connsiteX268" fmla="*/ 45684 w 141531"/>
                    <a:gd name="connsiteY268" fmla="*/ 107815 h 169248"/>
                    <a:gd name="connsiteX269" fmla="*/ 48085 w 141531"/>
                    <a:gd name="connsiteY269" fmla="*/ 109716 h 169248"/>
                    <a:gd name="connsiteX270" fmla="*/ 49251 w 141531"/>
                    <a:gd name="connsiteY270" fmla="*/ 110495 h 169248"/>
                    <a:gd name="connsiteX271" fmla="*/ 49846 w 141531"/>
                    <a:gd name="connsiteY271" fmla="*/ 110884 h 169248"/>
                    <a:gd name="connsiteX272" fmla="*/ 50623 w 141531"/>
                    <a:gd name="connsiteY272" fmla="*/ 111319 h 169248"/>
                    <a:gd name="connsiteX273" fmla="*/ 52224 w 141531"/>
                    <a:gd name="connsiteY273" fmla="*/ 112212 h 169248"/>
                    <a:gd name="connsiteX274" fmla="*/ 52636 w 141531"/>
                    <a:gd name="connsiteY274" fmla="*/ 112418 h 169248"/>
                    <a:gd name="connsiteX275" fmla="*/ 52476 w 141531"/>
                    <a:gd name="connsiteY275" fmla="*/ 112327 h 169248"/>
                    <a:gd name="connsiteX276" fmla="*/ 52521 w 141531"/>
                    <a:gd name="connsiteY276" fmla="*/ 112327 h 169248"/>
                    <a:gd name="connsiteX277" fmla="*/ 52613 w 141531"/>
                    <a:gd name="connsiteY277" fmla="*/ 112395 h 169248"/>
                    <a:gd name="connsiteX278" fmla="*/ 52796 w 141531"/>
                    <a:gd name="connsiteY278" fmla="*/ 112464 h 169248"/>
                    <a:gd name="connsiteX279" fmla="*/ 53505 w 141531"/>
                    <a:gd name="connsiteY279" fmla="*/ 112785 h 169248"/>
                    <a:gd name="connsiteX280" fmla="*/ 59313 w 141531"/>
                    <a:gd name="connsiteY280" fmla="*/ 114846 h 169248"/>
                    <a:gd name="connsiteX281" fmla="*/ 61051 w 141531"/>
                    <a:gd name="connsiteY281" fmla="*/ 115281 h 169248"/>
                    <a:gd name="connsiteX282" fmla="*/ 61943 w 141531"/>
                    <a:gd name="connsiteY282" fmla="*/ 115464 h 169248"/>
                    <a:gd name="connsiteX283" fmla="*/ 62377 w 141531"/>
                    <a:gd name="connsiteY283" fmla="*/ 115579 h 169248"/>
                    <a:gd name="connsiteX284" fmla="*/ 62172 w 141531"/>
                    <a:gd name="connsiteY284" fmla="*/ 115556 h 169248"/>
                    <a:gd name="connsiteX285" fmla="*/ 62217 w 141531"/>
                    <a:gd name="connsiteY285" fmla="*/ 115556 h 169248"/>
                    <a:gd name="connsiteX286" fmla="*/ 62332 w 141531"/>
                    <a:gd name="connsiteY286" fmla="*/ 115579 h 169248"/>
                    <a:gd name="connsiteX287" fmla="*/ 62561 w 141531"/>
                    <a:gd name="connsiteY287" fmla="*/ 115579 h 169248"/>
                    <a:gd name="connsiteX288" fmla="*/ 64367 w 141531"/>
                    <a:gd name="connsiteY288" fmla="*/ 115945 h 169248"/>
                    <a:gd name="connsiteX289" fmla="*/ 64801 w 141531"/>
                    <a:gd name="connsiteY289" fmla="*/ 116037 h 169248"/>
                    <a:gd name="connsiteX290" fmla="*/ 64916 w 141531"/>
                    <a:gd name="connsiteY290" fmla="*/ 116037 h 169248"/>
                    <a:gd name="connsiteX291" fmla="*/ 64962 w 141531"/>
                    <a:gd name="connsiteY291" fmla="*/ 116083 h 169248"/>
                    <a:gd name="connsiteX292" fmla="*/ 64641 w 141531"/>
                    <a:gd name="connsiteY292" fmla="*/ 116014 h 169248"/>
                    <a:gd name="connsiteX293" fmla="*/ 64870 w 141531"/>
                    <a:gd name="connsiteY293" fmla="*/ 116060 h 169248"/>
                    <a:gd name="connsiteX294" fmla="*/ 65785 w 141531"/>
                    <a:gd name="connsiteY294" fmla="*/ 116151 h 169248"/>
                    <a:gd name="connsiteX295" fmla="*/ 80283 w 141531"/>
                    <a:gd name="connsiteY295" fmla="*/ 117709 h 169248"/>
                    <a:gd name="connsiteX296" fmla="*/ 96313 w 141531"/>
                    <a:gd name="connsiteY296" fmla="*/ 121922 h 169248"/>
                    <a:gd name="connsiteX297" fmla="*/ 97319 w 141531"/>
                    <a:gd name="connsiteY297" fmla="*/ 122426 h 169248"/>
                    <a:gd name="connsiteX298" fmla="*/ 98394 w 141531"/>
                    <a:gd name="connsiteY298" fmla="*/ 123091 h 169248"/>
                    <a:gd name="connsiteX299" fmla="*/ 100292 w 141531"/>
                    <a:gd name="connsiteY299" fmla="*/ 124373 h 169248"/>
                    <a:gd name="connsiteX300" fmla="*/ 101024 w 141531"/>
                    <a:gd name="connsiteY300" fmla="*/ 124945 h 169248"/>
                    <a:gd name="connsiteX301" fmla="*/ 101390 w 141531"/>
                    <a:gd name="connsiteY301" fmla="*/ 125220 h 169248"/>
                    <a:gd name="connsiteX302" fmla="*/ 101687 w 141531"/>
                    <a:gd name="connsiteY302" fmla="*/ 125449 h 169248"/>
                    <a:gd name="connsiteX303" fmla="*/ 101779 w 141531"/>
                    <a:gd name="connsiteY303" fmla="*/ 125541 h 169248"/>
                    <a:gd name="connsiteX304" fmla="*/ 101961 w 141531"/>
                    <a:gd name="connsiteY304" fmla="*/ 125724 h 169248"/>
                    <a:gd name="connsiteX305" fmla="*/ 103471 w 141531"/>
                    <a:gd name="connsiteY305" fmla="*/ 127121 h 169248"/>
                    <a:gd name="connsiteX306" fmla="*/ 104980 w 141531"/>
                    <a:gd name="connsiteY306" fmla="*/ 128541 h 169248"/>
                    <a:gd name="connsiteX307" fmla="*/ 106329 w 141531"/>
                    <a:gd name="connsiteY307" fmla="*/ 130030 h 169248"/>
                    <a:gd name="connsiteX308" fmla="*/ 108959 w 141531"/>
                    <a:gd name="connsiteY308" fmla="*/ 133030 h 169248"/>
                    <a:gd name="connsiteX309" fmla="*/ 111383 w 141531"/>
                    <a:gd name="connsiteY309" fmla="*/ 136144 h 169248"/>
                    <a:gd name="connsiteX310" fmla="*/ 113624 w 141531"/>
                    <a:gd name="connsiteY310" fmla="*/ 139213 h 169248"/>
                    <a:gd name="connsiteX311" fmla="*/ 117626 w 141531"/>
                    <a:gd name="connsiteY311" fmla="*/ 145305 h 169248"/>
                    <a:gd name="connsiteX312" fmla="*/ 121673 w 141531"/>
                    <a:gd name="connsiteY312" fmla="*/ 151076 h 169248"/>
                    <a:gd name="connsiteX313" fmla="*/ 123594 w 141531"/>
                    <a:gd name="connsiteY313" fmla="*/ 153114 h 169248"/>
                    <a:gd name="connsiteX314" fmla="*/ 124989 w 141531"/>
                    <a:gd name="connsiteY314" fmla="*/ 154305 h 169248"/>
                    <a:gd name="connsiteX315" fmla="*/ 125698 w 141531"/>
                    <a:gd name="connsiteY315" fmla="*/ 154901 h 169248"/>
                    <a:gd name="connsiteX316" fmla="*/ 125744 w 141531"/>
                    <a:gd name="connsiteY316" fmla="*/ 154901 h 169248"/>
                    <a:gd name="connsiteX317" fmla="*/ 125241 w 141531"/>
                    <a:gd name="connsiteY317" fmla="*/ 154603 h 169248"/>
                    <a:gd name="connsiteX318" fmla="*/ 125332 w 141531"/>
                    <a:gd name="connsiteY318" fmla="*/ 154672 h 169248"/>
                    <a:gd name="connsiteX319" fmla="*/ 125538 w 141531"/>
                    <a:gd name="connsiteY319" fmla="*/ 154786 h 169248"/>
                    <a:gd name="connsiteX320" fmla="*/ 125904 w 141531"/>
                    <a:gd name="connsiteY320" fmla="*/ 155061 h 169248"/>
                    <a:gd name="connsiteX321" fmla="*/ 127436 w 141531"/>
                    <a:gd name="connsiteY321" fmla="*/ 156046 h 169248"/>
                    <a:gd name="connsiteX322" fmla="*/ 127528 w 141531"/>
                    <a:gd name="connsiteY322" fmla="*/ 156115 h 169248"/>
                    <a:gd name="connsiteX323" fmla="*/ 127574 w 141531"/>
                    <a:gd name="connsiteY323" fmla="*/ 156161 h 169248"/>
                    <a:gd name="connsiteX324" fmla="*/ 127368 w 141531"/>
                    <a:gd name="connsiteY324" fmla="*/ 156023 h 169248"/>
                    <a:gd name="connsiteX325" fmla="*/ 127574 w 141531"/>
                    <a:gd name="connsiteY325" fmla="*/ 156137 h 169248"/>
                    <a:gd name="connsiteX326" fmla="*/ 127962 w 141531"/>
                    <a:gd name="connsiteY326" fmla="*/ 156344 h 169248"/>
                    <a:gd name="connsiteX327" fmla="*/ 128762 w 141531"/>
                    <a:gd name="connsiteY327" fmla="*/ 156779 h 169248"/>
                    <a:gd name="connsiteX328" fmla="*/ 129563 w 141531"/>
                    <a:gd name="connsiteY328" fmla="*/ 157237 h 169248"/>
                    <a:gd name="connsiteX329" fmla="*/ 129403 w 141531"/>
                    <a:gd name="connsiteY329" fmla="*/ 157145 h 169248"/>
                    <a:gd name="connsiteX330" fmla="*/ 129449 w 141531"/>
                    <a:gd name="connsiteY330" fmla="*/ 157145 h 169248"/>
                    <a:gd name="connsiteX331" fmla="*/ 129540 w 141531"/>
                    <a:gd name="connsiteY331" fmla="*/ 157214 h 169248"/>
                    <a:gd name="connsiteX332" fmla="*/ 129723 w 141531"/>
                    <a:gd name="connsiteY332" fmla="*/ 157283 h 169248"/>
                    <a:gd name="connsiteX333" fmla="*/ 130089 w 141531"/>
                    <a:gd name="connsiteY333" fmla="*/ 157443 h 169248"/>
                    <a:gd name="connsiteX334" fmla="*/ 131575 w 141531"/>
                    <a:gd name="connsiteY334" fmla="*/ 158084 h 169248"/>
                    <a:gd name="connsiteX335" fmla="*/ 133085 w 141531"/>
                    <a:gd name="connsiteY335" fmla="*/ 158748 h 169248"/>
                    <a:gd name="connsiteX336" fmla="*/ 134822 w 141531"/>
                    <a:gd name="connsiteY336" fmla="*/ 159344 h 169248"/>
                    <a:gd name="connsiteX337" fmla="*/ 135692 w 141531"/>
                    <a:gd name="connsiteY337" fmla="*/ 159641 h 169248"/>
                    <a:gd name="connsiteX338" fmla="*/ 135806 w 141531"/>
                    <a:gd name="connsiteY338" fmla="*/ 159641 h 169248"/>
                    <a:gd name="connsiteX339" fmla="*/ 135692 w 141531"/>
                    <a:gd name="connsiteY339" fmla="*/ 159641 h 169248"/>
                    <a:gd name="connsiteX340" fmla="*/ 135737 w 141531"/>
                    <a:gd name="connsiteY340" fmla="*/ 159641 h 169248"/>
                    <a:gd name="connsiteX341" fmla="*/ 135966 w 141531"/>
                    <a:gd name="connsiteY341" fmla="*/ 159733 h 169248"/>
                    <a:gd name="connsiteX342" fmla="*/ 136400 w 141531"/>
                    <a:gd name="connsiteY342" fmla="*/ 159871 h 169248"/>
                    <a:gd name="connsiteX343" fmla="*/ 138161 w 141531"/>
                    <a:gd name="connsiteY343" fmla="*/ 160397 h 169248"/>
                    <a:gd name="connsiteX344" fmla="*/ 134777 w 141531"/>
                    <a:gd name="connsiteY344" fmla="*/ 168756 h 169248"/>
                    <a:gd name="connsiteX345" fmla="*/ 133199 w 141531"/>
                    <a:gd name="connsiteY345" fmla="*/ 167909 h 169248"/>
                    <a:gd name="connsiteX346" fmla="*/ 132261 w 141531"/>
                    <a:gd name="connsiteY346" fmla="*/ 167382 h 169248"/>
                    <a:gd name="connsiteX347" fmla="*/ 131507 w 141531"/>
                    <a:gd name="connsiteY347" fmla="*/ 166901 h 169248"/>
                    <a:gd name="connsiteX348" fmla="*/ 128488 w 141531"/>
                    <a:gd name="connsiteY348" fmla="*/ 165001 h 169248"/>
                    <a:gd name="connsiteX349" fmla="*/ 126979 w 141531"/>
                    <a:gd name="connsiteY349" fmla="*/ 164062 h 169248"/>
                    <a:gd name="connsiteX350" fmla="*/ 126224 w 141531"/>
                    <a:gd name="connsiteY350" fmla="*/ 163580 h 169248"/>
                    <a:gd name="connsiteX351" fmla="*/ 125858 w 141531"/>
                    <a:gd name="connsiteY351" fmla="*/ 163375 h 169248"/>
                    <a:gd name="connsiteX352" fmla="*/ 125767 w 141531"/>
                    <a:gd name="connsiteY352" fmla="*/ 163283 h 169248"/>
                    <a:gd name="connsiteX353" fmla="*/ 125561 w 141531"/>
                    <a:gd name="connsiteY353" fmla="*/ 163123 h 169248"/>
                    <a:gd name="connsiteX354" fmla="*/ 125150 w 141531"/>
                    <a:gd name="connsiteY354" fmla="*/ 162825 h 169248"/>
                    <a:gd name="connsiteX355" fmla="*/ 122039 w 141531"/>
                    <a:gd name="connsiteY355" fmla="*/ 160145 h 169248"/>
                    <a:gd name="connsiteX356" fmla="*/ 119090 w 141531"/>
                    <a:gd name="connsiteY356" fmla="*/ 156916 h 169248"/>
                    <a:gd name="connsiteX357" fmla="*/ 118061 w 141531"/>
                    <a:gd name="connsiteY357" fmla="*/ 155450 h 169248"/>
                    <a:gd name="connsiteX358" fmla="*/ 117534 w 141531"/>
                    <a:gd name="connsiteY358" fmla="*/ 154741 h 169248"/>
                    <a:gd name="connsiteX359" fmla="*/ 117420 w 141531"/>
                    <a:gd name="connsiteY359" fmla="*/ 154557 h 169248"/>
                    <a:gd name="connsiteX360" fmla="*/ 117237 w 141531"/>
                    <a:gd name="connsiteY360" fmla="*/ 154305 h 169248"/>
                    <a:gd name="connsiteX361" fmla="*/ 117237 w 141531"/>
                    <a:gd name="connsiteY361" fmla="*/ 154237 h 169248"/>
                    <a:gd name="connsiteX362" fmla="*/ 117169 w 141531"/>
                    <a:gd name="connsiteY362" fmla="*/ 154145 h 169248"/>
                    <a:gd name="connsiteX363" fmla="*/ 116940 w 141531"/>
                    <a:gd name="connsiteY363" fmla="*/ 153710 h 169248"/>
                    <a:gd name="connsiteX364" fmla="*/ 113510 w 141531"/>
                    <a:gd name="connsiteY364" fmla="*/ 147137 h 169248"/>
                    <a:gd name="connsiteX365" fmla="*/ 110331 w 141531"/>
                    <a:gd name="connsiteY365" fmla="*/ 140908 h 169248"/>
                    <a:gd name="connsiteX366" fmla="*/ 106741 w 141531"/>
                    <a:gd name="connsiteY366" fmla="*/ 135022 h 169248"/>
                    <a:gd name="connsiteX367" fmla="*/ 104866 w 141531"/>
                    <a:gd name="connsiteY367" fmla="*/ 132366 h 169248"/>
                    <a:gd name="connsiteX368" fmla="*/ 102808 w 141531"/>
                    <a:gd name="connsiteY368" fmla="*/ 129801 h 169248"/>
                    <a:gd name="connsiteX369" fmla="*/ 100384 w 141531"/>
                    <a:gd name="connsiteY369" fmla="*/ 127190 h 169248"/>
                    <a:gd name="connsiteX370" fmla="*/ 100086 w 141531"/>
                    <a:gd name="connsiteY370" fmla="*/ 126846 h 169248"/>
                    <a:gd name="connsiteX371" fmla="*/ 100201 w 141531"/>
                    <a:gd name="connsiteY371" fmla="*/ 126984 h 169248"/>
                    <a:gd name="connsiteX372" fmla="*/ 100155 w 141531"/>
                    <a:gd name="connsiteY372" fmla="*/ 126938 h 169248"/>
                    <a:gd name="connsiteX373" fmla="*/ 100086 w 141531"/>
                    <a:gd name="connsiteY373" fmla="*/ 126892 h 169248"/>
                    <a:gd name="connsiteX374" fmla="*/ 99926 w 141531"/>
                    <a:gd name="connsiteY374" fmla="*/ 126755 h 169248"/>
                    <a:gd name="connsiteX375" fmla="*/ 99332 w 141531"/>
                    <a:gd name="connsiteY375" fmla="*/ 126251 h 169248"/>
                    <a:gd name="connsiteX376" fmla="*/ 98143 w 141531"/>
                    <a:gd name="connsiteY376" fmla="*/ 125243 h 169248"/>
                    <a:gd name="connsiteX377" fmla="*/ 95627 w 141531"/>
                    <a:gd name="connsiteY377" fmla="*/ 123480 h 169248"/>
                    <a:gd name="connsiteX378" fmla="*/ 92700 w 141531"/>
                    <a:gd name="connsiteY378" fmla="*/ 121900 h 169248"/>
                    <a:gd name="connsiteX379" fmla="*/ 86686 w 141531"/>
                    <a:gd name="connsiteY379" fmla="*/ 119747 h 169248"/>
                    <a:gd name="connsiteX380" fmla="*/ 83347 w 141531"/>
                    <a:gd name="connsiteY380" fmla="*/ 118945 h 169248"/>
                    <a:gd name="connsiteX381" fmla="*/ 82913 w 141531"/>
                    <a:gd name="connsiteY381" fmla="*/ 118831 h 169248"/>
                    <a:gd name="connsiteX382" fmla="*/ 82684 w 141531"/>
                    <a:gd name="connsiteY382" fmla="*/ 118785 h 169248"/>
                    <a:gd name="connsiteX383" fmla="*/ 82776 w 141531"/>
                    <a:gd name="connsiteY383" fmla="*/ 118808 h 169248"/>
                    <a:gd name="connsiteX384" fmla="*/ 82730 w 141531"/>
                    <a:gd name="connsiteY384" fmla="*/ 118808 h 169248"/>
                    <a:gd name="connsiteX385" fmla="*/ 82615 w 141531"/>
                    <a:gd name="connsiteY385" fmla="*/ 118762 h 169248"/>
                    <a:gd name="connsiteX386" fmla="*/ 81724 w 141531"/>
                    <a:gd name="connsiteY386" fmla="*/ 118625 h 169248"/>
                    <a:gd name="connsiteX387" fmla="*/ 79963 w 141531"/>
                    <a:gd name="connsiteY387" fmla="*/ 118327 h 169248"/>
                    <a:gd name="connsiteX388" fmla="*/ 72942 w 141531"/>
                    <a:gd name="connsiteY388" fmla="*/ 117205 h 169248"/>
                    <a:gd name="connsiteX389" fmla="*/ 65922 w 141531"/>
                    <a:gd name="connsiteY389" fmla="*/ 116174 h 169248"/>
                    <a:gd name="connsiteX390" fmla="*/ 65030 w 141531"/>
                    <a:gd name="connsiteY390" fmla="*/ 116037 h 169248"/>
                    <a:gd name="connsiteX391" fmla="*/ 64619 w 141531"/>
                    <a:gd name="connsiteY391" fmla="*/ 115968 h 169248"/>
                    <a:gd name="connsiteX392" fmla="*/ 64390 w 141531"/>
                    <a:gd name="connsiteY392" fmla="*/ 115922 h 169248"/>
                    <a:gd name="connsiteX393" fmla="*/ 63955 w 141531"/>
                    <a:gd name="connsiteY393" fmla="*/ 115831 h 169248"/>
                    <a:gd name="connsiteX394" fmla="*/ 62149 w 141531"/>
                    <a:gd name="connsiteY394" fmla="*/ 115418 h 169248"/>
                    <a:gd name="connsiteX395" fmla="*/ 58353 w 141531"/>
                    <a:gd name="connsiteY395" fmla="*/ 114273 h 169248"/>
                    <a:gd name="connsiteX396" fmla="*/ 54923 w 141531"/>
                    <a:gd name="connsiteY396" fmla="*/ 112899 h 169248"/>
                    <a:gd name="connsiteX397" fmla="*/ 53299 w 141531"/>
                    <a:gd name="connsiteY397" fmla="*/ 112166 h 169248"/>
                    <a:gd name="connsiteX398" fmla="*/ 52887 w 141531"/>
                    <a:gd name="connsiteY398" fmla="*/ 112006 h 169248"/>
                    <a:gd name="connsiteX399" fmla="*/ 52773 w 141531"/>
                    <a:gd name="connsiteY399" fmla="*/ 111937 h 169248"/>
                    <a:gd name="connsiteX400" fmla="*/ 52521 w 141531"/>
                    <a:gd name="connsiteY400" fmla="*/ 111823 h 169248"/>
                    <a:gd name="connsiteX401" fmla="*/ 52476 w 141531"/>
                    <a:gd name="connsiteY401" fmla="*/ 111823 h 169248"/>
                    <a:gd name="connsiteX402" fmla="*/ 52270 w 141531"/>
                    <a:gd name="connsiteY402" fmla="*/ 111662 h 169248"/>
                    <a:gd name="connsiteX403" fmla="*/ 51424 w 141531"/>
                    <a:gd name="connsiteY403" fmla="*/ 111159 h 169248"/>
                    <a:gd name="connsiteX404" fmla="*/ 48177 w 141531"/>
                    <a:gd name="connsiteY404" fmla="*/ 108914 h 169248"/>
                    <a:gd name="connsiteX405" fmla="*/ 46599 w 141531"/>
                    <a:gd name="connsiteY405" fmla="*/ 107586 h 169248"/>
                    <a:gd name="connsiteX406" fmla="*/ 45295 w 141531"/>
                    <a:gd name="connsiteY406" fmla="*/ 106304 h 169248"/>
                    <a:gd name="connsiteX407" fmla="*/ 37406 w 141531"/>
                    <a:gd name="connsiteY407" fmla="*/ 93295 h 169248"/>
                    <a:gd name="connsiteX408" fmla="*/ 32329 w 141531"/>
                    <a:gd name="connsiteY408" fmla="*/ 79990 h 169248"/>
                    <a:gd name="connsiteX409" fmla="*/ 29288 w 141531"/>
                    <a:gd name="connsiteY409" fmla="*/ 73738 h 169248"/>
                    <a:gd name="connsiteX410" fmla="*/ 25743 w 141531"/>
                    <a:gd name="connsiteY410" fmla="*/ 67623 h 169248"/>
                    <a:gd name="connsiteX411" fmla="*/ 18037 w 141531"/>
                    <a:gd name="connsiteY411" fmla="*/ 55577 h 169248"/>
                    <a:gd name="connsiteX412" fmla="*/ 10605 w 141531"/>
                    <a:gd name="connsiteY412" fmla="*/ 43187 h 169248"/>
                    <a:gd name="connsiteX413" fmla="*/ 9118 w 141531"/>
                    <a:gd name="connsiteY413" fmla="*/ 39774 h 169248"/>
                    <a:gd name="connsiteX414" fmla="*/ 7907 w 141531"/>
                    <a:gd name="connsiteY414" fmla="*/ 36408 h 169248"/>
                    <a:gd name="connsiteX415" fmla="*/ 6031 w 141531"/>
                    <a:gd name="connsiteY415" fmla="*/ 29285 h 169248"/>
                    <a:gd name="connsiteX416" fmla="*/ 4819 w 141531"/>
                    <a:gd name="connsiteY416" fmla="*/ 22232 h 169248"/>
                    <a:gd name="connsiteX417" fmla="*/ 4270 w 141531"/>
                    <a:gd name="connsiteY417" fmla="*/ 14972 h 169248"/>
                    <a:gd name="connsiteX418" fmla="*/ 3996 w 141531"/>
                    <a:gd name="connsiteY418" fmla="*/ 11422 h 169248"/>
                    <a:gd name="connsiteX419" fmla="*/ 3950 w 141531"/>
                    <a:gd name="connsiteY419" fmla="*/ 7781 h 169248"/>
                    <a:gd name="connsiteX420" fmla="*/ 4088 w 141531"/>
                    <a:gd name="connsiteY420" fmla="*/ 590 h 169248"/>
                    <a:gd name="connsiteX421" fmla="*/ 5208 w 141531"/>
                    <a:gd name="connsiteY421" fmla="*/ 750 h 1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141531" h="169248">
                      <a:moveTo>
                        <a:pt x="5162" y="521"/>
                      </a:moveTo>
                      <a:cubicBezTo>
                        <a:pt x="5094" y="2903"/>
                        <a:pt x="5254" y="5285"/>
                        <a:pt x="5345" y="7644"/>
                      </a:cubicBezTo>
                      <a:cubicBezTo>
                        <a:pt x="5414" y="8834"/>
                        <a:pt x="5391" y="10048"/>
                        <a:pt x="5551" y="11147"/>
                      </a:cubicBezTo>
                      <a:lnTo>
                        <a:pt x="5986" y="14697"/>
                      </a:lnTo>
                      <a:lnTo>
                        <a:pt x="6832" y="21728"/>
                      </a:lnTo>
                      <a:cubicBezTo>
                        <a:pt x="7335" y="24041"/>
                        <a:pt x="7769" y="26400"/>
                        <a:pt x="8341" y="28713"/>
                      </a:cubicBezTo>
                      <a:lnTo>
                        <a:pt x="10353" y="35354"/>
                      </a:lnTo>
                      <a:lnTo>
                        <a:pt x="11680" y="38652"/>
                      </a:lnTo>
                      <a:cubicBezTo>
                        <a:pt x="12137" y="39706"/>
                        <a:pt x="12686" y="40690"/>
                        <a:pt x="13189" y="41744"/>
                      </a:cubicBezTo>
                      <a:cubicBezTo>
                        <a:pt x="15361" y="45843"/>
                        <a:pt x="18197" y="49622"/>
                        <a:pt x="20918" y="53561"/>
                      </a:cubicBezTo>
                      <a:lnTo>
                        <a:pt x="29082" y="65310"/>
                      </a:lnTo>
                      <a:cubicBezTo>
                        <a:pt x="30431" y="67417"/>
                        <a:pt x="31712" y="69295"/>
                        <a:pt x="32947" y="71447"/>
                      </a:cubicBezTo>
                      <a:cubicBezTo>
                        <a:pt x="34182" y="73577"/>
                        <a:pt x="35394" y="75730"/>
                        <a:pt x="36423" y="77906"/>
                      </a:cubicBezTo>
                      <a:cubicBezTo>
                        <a:pt x="38641" y="82257"/>
                        <a:pt x="40310" y="87089"/>
                        <a:pt x="42048" y="91120"/>
                      </a:cubicBezTo>
                      <a:lnTo>
                        <a:pt x="43557" y="94372"/>
                      </a:lnTo>
                      <a:lnTo>
                        <a:pt x="43649" y="94555"/>
                      </a:lnTo>
                      <a:lnTo>
                        <a:pt x="43695" y="94670"/>
                      </a:lnTo>
                      <a:lnTo>
                        <a:pt x="43695" y="94716"/>
                      </a:lnTo>
                      <a:cubicBezTo>
                        <a:pt x="43557" y="94395"/>
                        <a:pt x="43695" y="94647"/>
                        <a:pt x="43672" y="94578"/>
                      </a:cubicBezTo>
                      <a:lnTo>
                        <a:pt x="43878" y="94967"/>
                      </a:lnTo>
                      <a:lnTo>
                        <a:pt x="44312" y="95723"/>
                      </a:lnTo>
                      <a:cubicBezTo>
                        <a:pt x="44609" y="96250"/>
                        <a:pt x="44907" y="96777"/>
                        <a:pt x="45181" y="97189"/>
                      </a:cubicBezTo>
                      <a:cubicBezTo>
                        <a:pt x="46279" y="98975"/>
                        <a:pt x="47719" y="100693"/>
                        <a:pt x="49228" y="102181"/>
                      </a:cubicBezTo>
                      <a:cubicBezTo>
                        <a:pt x="49640" y="102571"/>
                        <a:pt x="50098" y="103074"/>
                        <a:pt x="50509" y="103349"/>
                      </a:cubicBezTo>
                      <a:lnTo>
                        <a:pt x="51675" y="104288"/>
                      </a:lnTo>
                      <a:cubicBezTo>
                        <a:pt x="52544" y="104861"/>
                        <a:pt x="53413" y="105502"/>
                        <a:pt x="54374" y="106006"/>
                      </a:cubicBezTo>
                      <a:lnTo>
                        <a:pt x="55060" y="106395"/>
                      </a:lnTo>
                      <a:lnTo>
                        <a:pt x="55243" y="106487"/>
                      </a:lnTo>
                      <a:lnTo>
                        <a:pt x="55288" y="106487"/>
                      </a:lnTo>
                      <a:cubicBezTo>
                        <a:pt x="55288" y="106487"/>
                        <a:pt x="55517" y="106624"/>
                        <a:pt x="55129" y="106441"/>
                      </a:cubicBezTo>
                      <a:lnTo>
                        <a:pt x="55220" y="106487"/>
                      </a:lnTo>
                      <a:lnTo>
                        <a:pt x="55631" y="106670"/>
                      </a:lnTo>
                      <a:lnTo>
                        <a:pt x="57278" y="107334"/>
                      </a:lnTo>
                      <a:cubicBezTo>
                        <a:pt x="58376" y="107769"/>
                        <a:pt x="59519" y="108296"/>
                        <a:pt x="60502" y="108479"/>
                      </a:cubicBezTo>
                      <a:lnTo>
                        <a:pt x="63544" y="109327"/>
                      </a:lnTo>
                      <a:lnTo>
                        <a:pt x="65236" y="109647"/>
                      </a:lnTo>
                      <a:lnTo>
                        <a:pt x="65671" y="109739"/>
                      </a:lnTo>
                      <a:lnTo>
                        <a:pt x="65899" y="109785"/>
                      </a:lnTo>
                      <a:cubicBezTo>
                        <a:pt x="65510" y="109716"/>
                        <a:pt x="65830" y="109785"/>
                        <a:pt x="65762" y="109762"/>
                      </a:cubicBezTo>
                      <a:lnTo>
                        <a:pt x="65808" y="109762"/>
                      </a:lnTo>
                      <a:cubicBezTo>
                        <a:pt x="65808" y="109762"/>
                        <a:pt x="65922" y="109785"/>
                        <a:pt x="65922" y="109785"/>
                      </a:cubicBezTo>
                      <a:lnTo>
                        <a:pt x="66791" y="109899"/>
                      </a:lnTo>
                      <a:lnTo>
                        <a:pt x="73926" y="110747"/>
                      </a:lnTo>
                      <a:lnTo>
                        <a:pt x="80992" y="111662"/>
                      </a:lnTo>
                      <a:lnTo>
                        <a:pt x="82753" y="111892"/>
                      </a:lnTo>
                      <a:lnTo>
                        <a:pt x="83645" y="112006"/>
                      </a:lnTo>
                      <a:lnTo>
                        <a:pt x="83759" y="112006"/>
                      </a:lnTo>
                      <a:cubicBezTo>
                        <a:pt x="83759" y="112006"/>
                        <a:pt x="84033" y="112075"/>
                        <a:pt x="84033" y="112075"/>
                      </a:cubicBezTo>
                      <a:lnTo>
                        <a:pt x="84239" y="112121"/>
                      </a:lnTo>
                      <a:lnTo>
                        <a:pt x="84674" y="112189"/>
                      </a:lnTo>
                      <a:cubicBezTo>
                        <a:pt x="85817" y="112395"/>
                        <a:pt x="87006" y="112625"/>
                        <a:pt x="88287" y="112968"/>
                      </a:cubicBezTo>
                      <a:cubicBezTo>
                        <a:pt x="90802" y="113540"/>
                        <a:pt x="93203" y="114319"/>
                        <a:pt x="95741" y="115418"/>
                      </a:cubicBezTo>
                      <a:cubicBezTo>
                        <a:pt x="97731" y="116243"/>
                        <a:pt x="100521" y="117823"/>
                        <a:pt x="102533" y="119312"/>
                      </a:cubicBezTo>
                      <a:cubicBezTo>
                        <a:pt x="103105" y="119701"/>
                        <a:pt x="103585" y="120159"/>
                        <a:pt x="104111" y="120571"/>
                      </a:cubicBezTo>
                      <a:lnTo>
                        <a:pt x="104889" y="121213"/>
                      </a:lnTo>
                      <a:lnTo>
                        <a:pt x="105072" y="121373"/>
                      </a:lnTo>
                      <a:lnTo>
                        <a:pt x="105186" y="121465"/>
                      </a:lnTo>
                      <a:lnTo>
                        <a:pt x="105232" y="121510"/>
                      </a:lnTo>
                      <a:cubicBezTo>
                        <a:pt x="105232" y="121510"/>
                        <a:pt x="105117" y="121373"/>
                        <a:pt x="105438" y="121693"/>
                      </a:cubicBezTo>
                      <a:lnTo>
                        <a:pt x="105758" y="122014"/>
                      </a:lnTo>
                      <a:lnTo>
                        <a:pt x="108273" y="124533"/>
                      </a:lnTo>
                      <a:cubicBezTo>
                        <a:pt x="109096" y="125312"/>
                        <a:pt x="109942" y="126503"/>
                        <a:pt x="110788" y="127465"/>
                      </a:cubicBezTo>
                      <a:cubicBezTo>
                        <a:pt x="111635" y="128495"/>
                        <a:pt x="112481" y="129549"/>
                        <a:pt x="113144" y="130579"/>
                      </a:cubicBezTo>
                      <a:cubicBezTo>
                        <a:pt x="114630" y="132640"/>
                        <a:pt x="115934" y="134702"/>
                        <a:pt x="117214" y="136809"/>
                      </a:cubicBezTo>
                      <a:lnTo>
                        <a:pt x="120736" y="143198"/>
                      </a:lnTo>
                      <a:lnTo>
                        <a:pt x="124075" y="149198"/>
                      </a:lnTo>
                      <a:lnTo>
                        <a:pt x="124303" y="149565"/>
                      </a:lnTo>
                      <a:lnTo>
                        <a:pt x="124349" y="149657"/>
                      </a:lnTo>
                      <a:lnTo>
                        <a:pt x="124349" y="149702"/>
                      </a:lnTo>
                      <a:cubicBezTo>
                        <a:pt x="124349" y="149702"/>
                        <a:pt x="124121" y="149313"/>
                        <a:pt x="124258" y="149542"/>
                      </a:cubicBezTo>
                      <a:lnTo>
                        <a:pt x="124395" y="149702"/>
                      </a:lnTo>
                      <a:lnTo>
                        <a:pt x="124921" y="150435"/>
                      </a:lnTo>
                      <a:lnTo>
                        <a:pt x="125996" y="151832"/>
                      </a:lnTo>
                      <a:cubicBezTo>
                        <a:pt x="126682" y="152519"/>
                        <a:pt x="127162" y="153114"/>
                        <a:pt x="127962" y="153802"/>
                      </a:cubicBezTo>
                      <a:cubicBezTo>
                        <a:pt x="128717" y="154511"/>
                        <a:pt x="129471" y="155153"/>
                        <a:pt x="130340" y="155702"/>
                      </a:cubicBezTo>
                      <a:lnTo>
                        <a:pt x="130638" y="155909"/>
                      </a:lnTo>
                      <a:lnTo>
                        <a:pt x="130798" y="156023"/>
                      </a:lnTo>
                      <a:lnTo>
                        <a:pt x="130866" y="156069"/>
                      </a:lnTo>
                      <a:cubicBezTo>
                        <a:pt x="130866" y="156069"/>
                        <a:pt x="130386" y="155748"/>
                        <a:pt x="130638" y="155931"/>
                      </a:cubicBezTo>
                      <a:lnTo>
                        <a:pt x="130683" y="155931"/>
                      </a:lnTo>
                      <a:cubicBezTo>
                        <a:pt x="130683" y="155931"/>
                        <a:pt x="131461" y="156389"/>
                        <a:pt x="131461" y="156389"/>
                      </a:cubicBezTo>
                      <a:lnTo>
                        <a:pt x="133016" y="157283"/>
                      </a:lnTo>
                      <a:lnTo>
                        <a:pt x="136103" y="159115"/>
                      </a:lnTo>
                      <a:lnTo>
                        <a:pt x="136858" y="159550"/>
                      </a:lnTo>
                      <a:lnTo>
                        <a:pt x="137498" y="159871"/>
                      </a:lnTo>
                      <a:lnTo>
                        <a:pt x="139099" y="160695"/>
                      </a:lnTo>
                      <a:cubicBezTo>
                        <a:pt x="141294" y="161840"/>
                        <a:pt x="142163" y="164565"/>
                        <a:pt x="141042" y="166787"/>
                      </a:cubicBezTo>
                      <a:cubicBezTo>
                        <a:pt x="140059" y="168733"/>
                        <a:pt x="137864" y="169627"/>
                        <a:pt x="135852" y="169100"/>
                      </a:cubicBezTo>
                      <a:lnTo>
                        <a:pt x="135737" y="169100"/>
                      </a:lnTo>
                      <a:cubicBezTo>
                        <a:pt x="135737" y="169100"/>
                        <a:pt x="133953" y="168573"/>
                        <a:pt x="133953" y="168573"/>
                      </a:cubicBezTo>
                      <a:lnTo>
                        <a:pt x="133519" y="168459"/>
                      </a:lnTo>
                      <a:lnTo>
                        <a:pt x="132901" y="168275"/>
                      </a:lnTo>
                      <a:lnTo>
                        <a:pt x="132010" y="168001"/>
                      </a:lnTo>
                      <a:lnTo>
                        <a:pt x="130249" y="167451"/>
                      </a:lnTo>
                      <a:cubicBezTo>
                        <a:pt x="129654" y="167268"/>
                        <a:pt x="128991" y="166970"/>
                        <a:pt x="128351" y="166741"/>
                      </a:cubicBezTo>
                      <a:lnTo>
                        <a:pt x="126430" y="165985"/>
                      </a:lnTo>
                      <a:lnTo>
                        <a:pt x="125950" y="165802"/>
                      </a:lnTo>
                      <a:lnTo>
                        <a:pt x="125721" y="165710"/>
                      </a:lnTo>
                      <a:lnTo>
                        <a:pt x="125607" y="165642"/>
                      </a:lnTo>
                      <a:lnTo>
                        <a:pt x="125561" y="165642"/>
                      </a:lnTo>
                      <a:cubicBezTo>
                        <a:pt x="125561" y="165642"/>
                        <a:pt x="125309" y="165504"/>
                        <a:pt x="125309" y="165504"/>
                      </a:cubicBezTo>
                      <a:lnTo>
                        <a:pt x="124486" y="165092"/>
                      </a:lnTo>
                      <a:lnTo>
                        <a:pt x="123663" y="164680"/>
                      </a:lnTo>
                      <a:lnTo>
                        <a:pt x="123251" y="164474"/>
                      </a:lnTo>
                      <a:lnTo>
                        <a:pt x="123045" y="164382"/>
                      </a:lnTo>
                      <a:lnTo>
                        <a:pt x="122588" y="164107"/>
                      </a:lnTo>
                      <a:lnTo>
                        <a:pt x="121010" y="163168"/>
                      </a:lnTo>
                      <a:lnTo>
                        <a:pt x="120622" y="162916"/>
                      </a:lnTo>
                      <a:lnTo>
                        <a:pt x="120416" y="162802"/>
                      </a:lnTo>
                      <a:lnTo>
                        <a:pt x="120324" y="162733"/>
                      </a:lnTo>
                      <a:lnTo>
                        <a:pt x="119684" y="162275"/>
                      </a:lnTo>
                      <a:lnTo>
                        <a:pt x="118975" y="161702"/>
                      </a:lnTo>
                      <a:lnTo>
                        <a:pt x="117534" y="160558"/>
                      </a:lnTo>
                      <a:cubicBezTo>
                        <a:pt x="116505" y="159664"/>
                        <a:pt x="115362" y="158428"/>
                        <a:pt x="114287" y="157374"/>
                      </a:cubicBezTo>
                      <a:lnTo>
                        <a:pt x="109645" y="151283"/>
                      </a:lnTo>
                      <a:lnTo>
                        <a:pt x="105346" y="145214"/>
                      </a:lnTo>
                      <a:lnTo>
                        <a:pt x="103128" y="142442"/>
                      </a:lnTo>
                      <a:cubicBezTo>
                        <a:pt x="102373" y="141480"/>
                        <a:pt x="101641" y="140725"/>
                        <a:pt x="100910" y="139854"/>
                      </a:cubicBezTo>
                      <a:cubicBezTo>
                        <a:pt x="100201" y="138984"/>
                        <a:pt x="99378" y="138228"/>
                        <a:pt x="98600" y="137427"/>
                      </a:cubicBezTo>
                      <a:cubicBezTo>
                        <a:pt x="98211" y="137038"/>
                        <a:pt x="97822" y="136626"/>
                        <a:pt x="97434" y="136236"/>
                      </a:cubicBezTo>
                      <a:lnTo>
                        <a:pt x="96199" y="135183"/>
                      </a:lnTo>
                      <a:lnTo>
                        <a:pt x="94987" y="134129"/>
                      </a:lnTo>
                      <a:lnTo>
                        <a:pt x="94827" y="133992"/>
                      </a:lnTo>
                      <a:lnTo>
                        <a:pt x="94735" y="133923"/>
                      </a:lnTo>
                      <a:cubicBezTo>
                        <a:pt x="94735" y="133923"/>
                        <a:pt x="95101" y="134198"/>
                        <a:pt x="94896" y="134061"/>
                      </a:cubicBezTo>
                      <a:lnTo>
                        <a:pt x="94850" y="134061"/>
                      </a:lnTo>
                      <a:cubicBezTo>
                        <a:pt x="94850" y="134061"/>
                        <a:pt x="94484" y="133786"/>
                        <a:pt x="94484" y="133786"/>
                      </a:cubicBezTo>
                      <a:lnTo>
                        <a:pt x="93729" y="133259"/>
                      </a:lnTo>
                      <a:cubicBezTo>
                        <a:pt x="93157" y="132824"/>
                        <a:pt x="92883" y="132755"/>
                        <a:pt x="92540" y="132549"/>
                      </a:cubicBezTo>
                      <a:lnTo>
                        <a:pt x="92037" y="132274"/>
                      </a:lnTo>
                      <a:lnTo>
                        <a:pt x="91374" y="131999"/>
                      </a:lnTo>
                      <a:cubicBezTo>
                        <a:pt x="87966" y="130419"/>
                        <a:pt x="83645" y="129686"/>
                        <a:pt x="79025" y="129320"/>
                      </a:cubicBezTo>
                      <a:lnTo>
                        <a:pt x="64321" y="128014"/>
                      </a:lnTo>
                      <a:lnTo>
                        <a:pt x="63407" y="127900"/>
                      </a:lnTo>
                      <a:lnTo>
                        <a:pt x="63178" y="127900"/>
                      </a:lnTo>
                      <a:cubicBezTo>
                        <a:pt x="63178" y="127900"/>
                        <a:pt x="62561" y="127762"/>
                        <a:pt x="62561" y="127762"/>
                      </a:cubicBezTo>
                      <a:lnTo>
                        <a:pt x="62126" y="127694"/>
                      </a:lnTo>
                      <a:lnTo>
                        <a:pt x="60319" y="127327"/>
                      </a:lnTo>
                      <a:lnTo>
                        <a:pt x="59611" y="127190"/>
                      </a:lnTo>
                      <a:lnTo>
                        <a:pt x="59153" y="127075"/>
                      </a:lnTo>
                      <a:lnTo>
                        <a:pt x="58261" y="126892"/>
                      </a:lnTo>
                      <a:cubicBezTo>
                        <a:pt x="57644" y="126732"/>
                        <a:pt x="57118" y="126640"/>
                        <a:pt x="56432" y="126434"/>
                      </a:cubicBezTo>
                      <a:cubicBezTo>
                        <a:pt x="53665" y="125656"/>
                        <a:pt x="51058" y="124808"/>
                        <a:pt x="48451" y="123548"/>
                      </a:cubicBezTo>
                      <a:lnTo>
                        <a:pt x="47490" y="123091"/>
                      </a:lnTo>
                      <a:lnTo>
                        <a:pt x="46804" y="122747"/>
                      </a:lnTo>
                      <a:lnTo>
                        <a:pt x="46416" y="122518"/>
                      </a:lnTo>
                      <a:lnTo>
                        <a:pt x="44815" y="121579"/>
                      </a:lnTo>
                      <a:cubicBezTo>
                        <a:pt x="44540" y="121442"/>
                        <a:pt x="44312" y="121304"/>
                        <a:pt x="44015" y="121098"/>
                      </a:cubicBezTo>
                      <a:lnTo>
                        <a:pt x="43077" y="120457"/>
                      </a:lnTo>
                      <a:lnTo>
                        <a:pt x="41202" y="119152"/>
                      </a:lnTo>
                      <a:cubicBezTo>
                        <a:pt x="40058" y="118258"/>
                        <a:pt x="38984" y="117365"/>
                        <a:pt x="37909" y="116403"/>
                      </a:cubicBezTo>
                      <a:lnTo>
                        <a:pt x="36377" y="114892"/>
                      </a:lnTo>
                      <a:lnTo>
                        <a:pt x="35622" y="114136"/>
                      </a:lnTo>
                      <a:lnTo>
                        <a:pt x="35371" y="113861"/>
                      </a:lnTo>
                      <a:lnTo>
                        <a:pt x="35302" y="113792"/>
                      </a:lnTo>
                      <a:lnTo>
                        <a:pt x="35142" y="113609"/>
                      </a:lnTo>
                      <a:lnTo>
                        <a:pt x="34868" y="113266"/>
                      </a:lnTo>
                      <a:cubicBezTo>
                        <a:pt x="33450" y="111640"/>
                        <a:pt x="31323" y="108708"/>
                        <a:pt x="30111" y="106464"/>
                      </a:cubicBezTo>
                      <a:cubicBezTo>
                        <a:pt x="29379" y="105273"/>
                        <a:pt x="28830" y="104036"/>
                        <a:pt x="28190" y="102822"/>
                      </a:cubicBezTo>
                      <a:lnTo>
                        <a:pt x="28076" y="102594"/>
                      </a:lnTo>
                      <a:lnTo>
                        <a:pt x="27893" y="102227"/>
                      </a:lnTo>
                      <a:lnTo>
                        <a:pt x="27847" y="102113"/>
                      </a:lnTo>
                      <a:lnTo>
                        <a:pt x="27687" y="101700"/>
                      </a:lnTo>
                      <a:lnTo>
                        <a:pt x="27344" y="100830"/>
                      </a:lnTo>
                      <a:lnTo>
                        <a:pt x="26681" y="99113"/>
                      </a:lnTo>
                      <a:lnTo>
                        <a:pt x="25995" y="97395"/>
                      </a:lnTo>
                      <a:lnTo>
                        <a:pt x="25835" y="96983"/>
                      </a:lnTo>
                      <a:lnTo>
                        <a:pt x="25743" y="96754"/>
                      </a:lnTo>
                      <a:lnTo>
                        <a:pt x="25560" y="96296"/>
                      </a:lnTo>
                      <a:lnTo>
                        <a:pt x="25515" y="96181"/>
                      </a:lnTo>
                      <a:lnTo>
                        <a:pt x="25240" y="95288"/>
                      </a:lnTo>
                      <a:lnTo>
                        <a:pt x="24120" y="91807"/>
                      </a:lnTo>
                      <a:cubicBezTo>
                        <a:pt x="23480" y="89929"/>
                        <a:pt x="22542" y="87021"/>
                        <a:pt x="21833" y="85234"/>
                      </a:cubicBezTo>
                      <a:lnTo>
                        <a:pt x="20575" y="82005"/>
                      </a:lnTo>
                      <a:lnTo>
                        <a:pt x="19043" y="78661"/>
                      </a:lnTo>
                      <a:cubicBezTo>
                        <a:pt x="18197" y="76829"/>
                        <a:pt x="16871" y="74241"/>
                        <a:pt x="15887" y="72341"/>
                      </a:cubicBezTo>
                      <a:cubicBezTo>
                        <a:pt x="13578" y="68012"/>
                        <a:pt x="11291" y="63661"/>
                        <a:pt x="9027" y="59309"/>
                      </a:cubicBezTo>
                      <a:lnTo>
                        <a:pt x="7289" y="55989"/>
                      </a:lnTo>
                      <a:lnTo>
                        <a:pt x="5665" y="52691"/>
                      </a:lnTo>
                      <a:cubicBezTo>
                        <a:pt x="5117" y="51615"/>
                        <a:pt x="4591" y="50241"/>
                        <a:pt x="4065" y="49027"/>
                      </a:cubicBezTo>
                      <a:lnTo>
                        <a:pt x="3287" y="47172"/>
                      </a:lnTo>
                      <a:lnTo>
                        <a:pt x="3219" y="47011"/>
                      </a:lnTo>
                      <a:lnTo>
                        <a:pt x="3219" y="46943"/>
                      </a:lnTo>
                      <a:cubicBezTo>
                        <a:pt x="3219" y="46943"/>
                        <a:pt x="3173" y="46828"/>
                        <a:pt x="3173" y="46828"/>
                      </a:cubicBezTo>
                      <a:lnTo>
                        <a:pt x="3104" y="46622"/>
                      </a:lnTo>
                      <a:lnTo>
                        <a:pt x="2990" y="46187"/>
                      </a:lnTo>
                      <a:lnTo>
                        <a:pt x="2739" y="45294"/>
                      </a:lnTo>
                      <a:cubicBezTo>
                        <a:pt x="2006" y="43003"/>
                        <a:pt x="1458" y="40416"/>
                        <a:pt x="932" y="37690"/>
                      </a:cubicBezTo>
                      <a:lnTo>
                        <a:pt x="406" y="34026"/>
                      </a:lnTo>
                      <a:cubicBezTo>
                        <a:pt x="269" y="32767"/>
                        <a:pt x="177" y="31438"/>
                        <a:pt x="86" y="30133"/>
                      </a:cubicBezTo>
                      <a:cubicBezTo>
                        <a:pt x="-29" y="27568"/>
                        <a:pt x="-29" y="25026"/>
                        <a:pt x="86" y="22507"/>
                      </a:cubicBezTo>
                      <a:cubicBezTo>
                        <a:pt x="269" y="19896"/>
                        <a:pt x="452" y="17583"/>
                        <a:pt x="772" y="15063"/>
                      </a:cubicBezTo>
                      <a:lnTo>
                        <a:pt x="1366" y="11308"/>
                      </a:lnTo>
                      <a:lnTo>
                        <a:pt x="1526" y="10369"/>
                      </a:lnTo>
                      <a:cubicBezTo>
                        <a:pt x="1595" y="9957"/>
                        <a:pt x="1663" y="9750"/>
                        <a:pt x="1732" y="9430"/>
                      </a:cubicBezTo>
                      <a:lnTo>
                        <a:pt x="2167" y="7620"/>
                      </a:lnTo>
                      <a:lnTo>
                        <a:pt x="3058" y="4025"/>
                      </a:lnTo>
                      <a:lnTo>
                        <a:pt x="3287" y="3132"/>
                      </a:lnTo>
                      <a:cubicBezTo>
                        <a:pt x="3401" y="2697"/>
                        <a:pt x="3470" y="2491"/>
                        <a:pt x="3562" y="2193"/>
                      </a:cubicBezTo>
                      <a:lnTo>
                        <a:pt x="4133" y="429"/>
                      </a:lnTo>
                      <a:lnTo>
                        <a:pt x="4133" y="429"/>
                      </a:lnTo>
                      <a:cubicBezTo>
                        <a:pt x="4225" y="86"/>
                        <a:pt x="4545" y="-51"/>
                        <a:pt x="4842" y="17"/>
                      </a:cubicBezTo>
                      <a:cubicBezTo>
                        <a:pt x="5094" y="109"/>
                        <a:pt x="5254" y="338"/>
                        <a:pt x="5231" y="590"/>
                      </a:cubicBezTo>
                      <a:close/>
                      <a:moveTo>
                        <a:pt x="5140" y="636"/>
                      </a:moveTo>
                      <a:lnTo>
                        <a:pt x="4865" y="2491"/>
                      </a:lnTo>
                      <a:cubicBezTo>
                        <a:pt x="4842" y="2742"/>
                        <a:pt x="4751" y="3155"/>
                        <a:pt x="4751" y="3338"/>
                      </a:cubicBezTo>
                      <a:lnTo>
                        <a:pt x="4682" y="4254"/>
                      </a:lnTo>
                      <a:lnTo>
                        <a:pt x="4385" y="7941"/>
                      </a:lnTo>
                      <a:lnTo>
                        <a:pt x="4225" y="9773"/>
                      </a:lnTo>
                      <a:cubicBezTo>
                        <a:pt x="4202" y="10071"/>
                        <a:pt x="4156" y="10437"/>
                        <a:pt x="4156" y="10644"/>
                      </a:cubicBezTo>
                      <a:lnTo>
                        <a:pt x="4156" y="11559"/>
                      </a:lnTo>
                      <a:cubicBezTo>
                        <a:pt x="4156" y="11559"/>
                        <a:pt x="4088" y="15155"/>
                        <a:pt x="4088" y="15155"/>
                      </a:cubicBezTo>
                      <a:cubicBezTo>
                        <a:pt x="4133" y="17560"/>
                        <a:pt x="4248" y="20148"/>
                        <a:pt x="4339" y="22438"/>
                      </a:cubicBezTo>
                      <a:cubicBezTo>
                        <a:pt x="4545" y="24820"/>
                        <a:pt x="4819" y="27202"/>
                        <a:pt x="5208" y="29515"/>
                      </a:cubicBezTo>
                      <a:lnTo>
                        <a:pt x="5871" y="32950"/>
                      </a:lnTo>
                      <a:lnTo>
                        <a:pt x="6763" y="36522"/>
                      </a:lnTo>
                      <a:cubicBezTo>
                        <a:pt x="7426" y="38538"/>
                        <a:pt x="8044" y="40736"/>
                        <a:pt x="9073" y="43026"/>
                      </a:cubicBezTo>
                      <a:lnTo>
                        <a:pt x="9416" y="43897"/>
                      </a:lnTo>
                      <a:lnTo>
                        <a:pt x="9599" y="44309"/>
                      </a:lnTo>
                      <a:lnTo>
                        <a:pt x="9690" y="44515"/>
                      </a:lnTo>
                      <a:lnTo>
                        <a:pt x="9690" y="44629"/>
                      </a:lnTo>
                      <a:cubicBezTo>
                        <a:pt x="9690" y="44629"/>
                        <a:pt x="9759" y="44676"/>
                        <a:pt x="9759" y="44676"/>
                      </a:cubicBezTo>
                      <a:cubicBezTo>
                        <a:pt x="9690" y="44469"/>
                        <a:pt x="9759" y="44629"/>
                        <a:pt x="9759" y="44629"/>
                      </a:cubicBezTo>
                      <a:lnTo>
                        <a:pt x="10536" y="46118"/>
                      </a:lnTo>
                      <a:cubicBezTo>
                        <a:pt x="11108" y="47103"/>
                        <a:pt x="11474" y="48019"/>
                        <a:pt x="12160" y="49072"/>
                      </a:cubicBezTo>
                      <a:lnTo>
                        <a:pt x="14081" y="52233"/>
                      </a:lnTo>
                      <a:lnTo>
                        <a:pt x="16002" y="55279"/>
                      </a:lnTo>
                      <a:cubicBezTo>
                        <a:pt x="18631" y="59401"/>
                        <a:pt x="21238" y="63569"/>
                        <a:pt x="23799" y="67737"/>
                      </a:cubicBezTo>
                      <a:cubicBezTo>
                        <a:pt x="25240" y="70142"/>
                        <a:pt x="26292" y="71860"/>
                        <a:pt x="27664" y="74379"/>
                      </a:cubicBezTo>
                      <a:lnTo>
                        <a:pt x="29402" y="77608"/>
                      </a:lnTo>
                      <a:lnTo>
                        <a:pt x="29494" y="77814"/>
                      </a:lnTo>
                      <a:lnTo>
                        <a:pt x="29699" y="78226"/>
                      </a:lnTo>
                      <a:lnTo>
                        <a:pt x="29905" y="78638"/>
                      </a:lnTo>
                      <a:lnTo>
                        <a:pt x="30294" y="79486"/>
                      </a:lnTo>
                      <a:lnTo>
                        <a:pt x="31072" y="81135"/>
                      </a:lnTo>
                      <a:lnTo>
                        <a:pt x="31460" y="81959"/>
                      </a:lnTo>
                      <a:lnTo>
                        <a:pt x="31643" y="82372"/>
                      </a:lnTo>
                      <a:lnTo>
                        <a:pt x="31735" y="82578"/>
                      </a:lnTo>
                      <a:lnTo>
                        <a:pt x="31917" y="82990"/>
                      </a:lnTo>
                      <a:lnTo>
                        <a:pt x="32581" y="84730"/>
                      </a:lnTo>
                      <a:lnTo>
                        <a:pt x="33267" y="86425"/>
                      </a:lnTo>
                      <a:lnTo>
                        <a:pt x="33998" y="88326"/>
                      </a:lnTo>
                      <a:lnTo>
                        <a:pt x="35279" y="91784"/>
                      </a:lnTo>
                      <a:lnTo>
                        <a:pt x="35599" y="92654"/>
                      </a:lnTo>
                      <a:lnTo>
                        <a:pt x="35645" y="92769"/>
                      </a:lnTo>
                      <a:lnTo>
                        <a:pt x="35645" y="92814"/>
                      </a:lnTo>
                      <a:cubicBezTo>
                        <a:pt x="35394" y="92127"/>
                        <a:pt x="35599" y="92654"/>
                        <a:pt x="35554" y="92494"/>
                      </a:cubicBezTo>
                      <a:lnTo>
                        <a:pt x="35645" y="92723"/>
                      </a:lnTo>
                      <a:lnTo>
                        <a:pt x="35828" y="93135"/>
                      </a:lnTo>
                      <a:lnTo>
                        <a:pt x="36583" y="94807"/>
                      </a:lnTo>
                      <a:lnTo>
                        <a:pt x="37337" y="96502"/>
                      </a:lnTo>
                      <a:lnTo>
                        <a:pt x="37726" y="97349"/>
                      </a:lnTo>
                      <a:lnTo>
                        <a:pt x="37909" y="97761"/>
                      </a:lnTo>
                      <a:lnTo>
                        <a:pt x="37955" y="97876"/>
                      </a:lnTo>
                      <a:cubicBezTo>
                        <a:pt x="37726" y="97372"/>
                        <a:pt x="37909" y="97761"/>
                        <a:pt x="37863" y="97670"/>
                      </a:cubicBezTo>
                      <a:lnTo>
                        <a:pt x="37863" y="97716"/>
                      </a:lnTo>
                      <a:cubicBezTo>
                        <a:pt x="37863" y="97716"/>
                        <a:pt x="38000" y="97876"/>
                        <a:pt x="38000" y="97876"/>
                      </a:cubicBezTo>
                      <a:cubicBezTo>
                        <a:pt x="38549" y="98815"/>
                        <a:pt x="39029" y="99800"/>
                        <a:pt x="39647" y="100670"/>
                      </a:cubicBezTo>
                      <a:lnTo>
                        <a:pt x="40516" y="102021"/>
                      </a:lnTo>
                      <a:cubicBezTo>
                        <a:pt x="40813" y="102433"/>
                        <a:pt x="41087" y="102777"/>
                        <a:pt x="41385" y="103166"/>
                      </a:cubicBezTo>
                      <a:cubicBezTo>
                        <a:pt x="41705" y="103556"/>
                        <a:pt x="41865" y="103876"/>
                        <a:pt x="42322" y="104357"/>
                      </a:cubicBezTo>
                      <a:lnTo>
                        <a:pt x="43535" y="105754"/>
                      </a:lnTo>
                      <a:lnTo>
                        <a:pt x="43854" y="106121"/>
                      </a:lnTo>
                      <a:lnTo>
                        <a:pt x="44015" y="106281"/>
                      </a:lnTo>
                      <a:lnTo>
                        <a:pt x="44106" y="106372"/>
                      </a:lnTo>
                      <a:cubicBezTo>
                        <a:pt x="44106" y="106372"/>
                        <a:pt x="44289" y="106578"/>
                        <a:pt x="43969" y="106235"/>
                      </a:cubicBezTo>
                      <a:lnTo>
                        <a:pt x="44015" y="106235"/>
                      </a:lnTo>
                      <a:cubicBezTo>
                        <a:pt x="44015" y="106235"/>
                        <a:pt x="44564" y="106762"/>
                        <a:pt x="44564" y="106762"/>
                      </a:cubicBezTo>
                      <a:lnTo>
                        <a:pt x="45684" y="107815"/>
                      </a:lnTo>
                      <a:cubicBezTo>
                        <a:pt x="46461" y="108479"/>
                        <a:pt x="47285" y="109121"/>
                        <a:pt x="48085" y="109716"/>
                      </a:cubicBezTo>
                      <a:lnTo>
                        <a:pt x="49251" y="110495"/>
                      </a:lnTo>
                      <a:lnTo>
                        <a:pt x="49846" y="110884"/>
                      </a:lnTo>
                      <a:cubicBezTo>
                        <a:pt x="50052" y="111021"/>
                        <a:pt x="50349" y="111159"/>
                        <a:pt x="50623" y="111319"/>
                      </a:cubicBezTo>
                      <a:lnTo>
                        <a:pt x="52224" y="112212"/>
                      </a:lnTo>
                      <a:lnTo>
                        <a:pt x="52636" y="112418"/>
                      </a:lnTo>
                      <a:cubicBezTo>
                        <a:pt x="52247" y="112212"/>
                        <a:pt x="52567" y="112373"/>
                        <a:pt x="52476" y="112327"/>
                      </a:cubicBezTo>
                      <a:lnTo>
                        <a:pt x="52521" y="112327"/>
                      </a:lnTo>
                      <a:cubicBezTo>
                        <a:pt x="52521" y="112327"/>
                        <a:pt x="52613" y="112395"/>
                        <a:pt x="52613" y="112395"/>
                      </a:cubicBezTo>
                      <a:lnTo>
                        <a:pt x="52796" y="112464"/>
                      </a:lnTo>
                      <a:lnTo>
                        <a:pt x="53505" y="112785"/>
                      </a:lnTo>
                      <a:cubicBezTo>
                        <a:pt x="55311" y="113678"/>
                        <a:pt x="57392" y="114319"/>
                        <a:pt x="59313" y="114846"/>
                      </a:cubicBezTo>
                      <a:cubicBezTo>
                        <a:pt x="59793" y="115006"/>
                        <a:pt x="60479" y="115098"/>
                        <a:pt x="61051" y="115281"/>
                      </a:cubicBezTo>
                      <a:lnTo>
                        <a:pt x="61943" y="115464"/>
                      </a:lnTo>
                      <a:lnTo>
                        <a:pt x="62377" y="115579"/>
                      </a:lnTo>
                      <a:cubicBezTo>
                        <a:pt x="62629" y="115625"/>
                        <a:pt x="62080" y="115533"/>
                        <a:pt x="62172" y="115556"/>
                      </a:cubicBezTo>
                      <a:lnTo>
                        <a:pt x="62217" y="115556"/>
                      </a:lnTo>
                      <a:cubicBezTo>
                        <a:pt x="62217" y="115556"/>
                        <a:pt x="62332" y="115579"/>
                        <a:pt x="62332" y="115579"/>
                      </a:cubicBezTo>
                      <a:lnTo>
                        <a:pt x="62561" y="115579"/>
                      </a:lnTo>
                      <a:cubicBezTo>
                        <a:pt x="62561" y="115579"/>
                        <a:pt x="64367" y="115945"/>
                        <a:pt x="64367" y="115945"/>
                      </a:cubicBezTo>
                      <a:lnTo>
                        <a:pt x="64801" y="116037"/>
                      </a:lnTo>
                      <a:lnTo>
                        <a:pt x="64916" y="116037"/>
                      </a:lnTo>
                      <a:cubicBezTo>
                        <a:pt x="64916" y="116037"/>
                        <a:pt x="64962" y="116083"/>
                        <a:pt x="64962" y="116083"/>
                      </a:cubicBezTo>
                      <a:cubicBezTo>
                        <a:pt x="64230" y="115968"/>
                        <a:pt x="64779" y="116037"/>
                        <a:pt x="64641" y="116014"/>
                      </a:cubicBezTo>
                      <a:lnTo>
                        <a:pt x="64870" y="116060"/>
                      </a:lnTo>
                      <a:lnTo>
                        <a:pt x="65785" y="116151"/>
                      </a:lnTo>
                      <a:lnTo>
                        <a:pt x="80283" y="117709"/>
                      </a:lnTo>
                      <a:cubicBezTo>
                        <a:pt x="85360" y="118304"/>
                        <a:pt x="90894" y="119197"/>
                        <a:pt x="96313" y="121922"/>
                      </a:cubicBezTo>
                      <a:lnTo>
                        <a:pt x="97319" y="122426"/>
                      </a:lnTo>
                      <a:cubicBezTo>
                        <a:pt x="97662" y="122610"/>
                        <a:pt x="98028" y="122839"/>
                        <a:pt x="98394" y="123091"/>
                      </a:cubicBezTo>
                      <a:cubicBezTo>
                        <a:pt x="99080" y="123526"/>
                        <a:pt x="99903" y="124030"/>
                        <a:pt x="100292" y="124373"/>
                      </a:cubicBezTo>
                      <a:lnTo>
                        <a:pt x="101024" y="124945"/>
                      </a:lnTo>
                      <a:lnTo>
                        <a:pt x="101390" y="125220"/>
                      </a:lnTo>
                      <a:lnTo>
                        <a:pt x="101687" y="125449"/>
                      </a:lnTo>
                      <a:lnTo>
                        <a:pt x="101779" y="125541"/>
                      </a:lnTo>
                      <a:lnTo>
                        <a:pt x="101961" y="125724"/>
                      </a:lnTo>
                      <a:lnTo>
                        <a:pt x="103471" y="127121"/>
                      </a:lnTo>
                      <a:lnTo>
                        <a:pt x="104980" y="128541"/>
                      </a:lnTo>
                      <a:cubicBezTo>
                        <a:pt x="105438" y="129022"/>
                        <a:pt x="105872" y="129526"/>
                        <a:pt x="106329" y="130030"/>
                      </a:cubicBezTo>
                      <a:cubicBezTo>
                        <a:pt x="107221" y="131014"/>
                        <a:pt x="108159" y="131999"/>
                        <a:pt x="108959" y="133030"/>
                      </a:cubicBezTo>
                      <a:cubicBezTo>
                        <a:pt x="109759" y="134061"/>
                        <a:pt x="110674" y="135137"/>
                        <a:pt x="111383" y="136144"/>
                      </a:cubicBezTo>
                      <a:lnTo>
                        <a:pt x="113624" y="139213"/>
                      </a:lnTo>
                      <a:lnTo>
                        <a:pt x="117626" y="145305"/>
                      </a:lnTo>
                      <a:lnTo>
                        <a:pt x="121673" y="151076"/>
                      </a:lnTo>
                      <a:cubicBezTo>
                        <a:pt x="122337" y="151740"/>
                        <a:pt x="122817" y="152359"/>
                        <a:pt x="123594" y="153114"/>
                      </a:cubicBezTo>
                      <a:lnTo>
                        <a:pt x="124989" y="154305"/>
                      </a:lnTo>
                      <a:lnTo>
                        <a:pt x="125698" y="154901"/>
                      </a:lnTo>
                      <a:lnTo>
                        <a:pt x="125744" y="154901"/>
                      </a:lnTo>
                      <a:cubicBezTo>
                        <a:pt x="125881" y="155061"/>
                        <a:pt x="124761" y="154260"/>
                        <a:pt x="125241" y="154603"/>
                      </a:cubicBezTo>
                      <a:lnTo>
                        <a:pt x="125332" y="154672"/>
                      </a:lnTo>
                      <a:lnTo>
                        <a:pt x="125538" y="154786"/>
                      </a:lnTo>
                      <a:lnTo>
                        <a:pt x="125904" y="155061"/>
                      </a:lnTo>
                      <a:lnTo>
                        <a:pt x="127436" y="156046"/>
                      </a:lnTo>
                      <a:lnTo>
                        <a:pt x="127528" y="156115"/>
                      </a:lnTo>
                      <a:lnTo>
                        <a:pt x="127574" y="156161"/>
                      </a:lnTo>
                      <a:cubicBezTo>
                        <a:pt x="127574" y="156161"/>
                        <a:pt x="127116" y="155909"/>
                        <a:pt x="127368" y="156023"/>
                      </a:cubicBezTo>
                      <a:lnTo>
                        <a:pt x="127574" y="156137"/>
                      </a:lnTo>
                      <a:lnTo>
                        <a:pt x="127962" y="156344"/>
                      </a:lnTo>
                      <a:lnTo>
                        <a:pt x="128762" y="156779"/>
                      </a:lnTo>
                      <a:lnTo>
                        <a:pt x="129563" y="157237"/>
                      </a:lnTo>
                      <a:cubicBezTo>
                        <a:pt x="129563" y="157237"/>
                        <a:pt x="129220" y="157054"/>
                        <a:pt x="129403" y="157145"/>
                      </a:cubicBezTo>
                      <a:lnTo>
                        <a:pt x="129449" y="157145"/>
                      </a:lnTo>
                      <a:cubicBezTo>
                        <a:pt x="129449" y="157145"/>
                        <a:pt x="129540" y="157214"/>
                        <a:pt x="129540" y="157214"/>
                      </a:cubicBezTo>
                      <a:lnTo>
                        <a:pt x="129723" y="157283"/>
                      </a:lnTo>
                      <a:lnTo>
                        <a:pt x="130089" y="157443"/>
                      </a:lnTo>
                      <a:lnTo>
                        <a:pt x="131575" y="158084"/>
                      </a:lnTo>
                      <a:cubicBezTo>
                        <a:pt x="132078" y="158290"/>
                        <a:pt x="132513" y="158519"/>
                        <a:pt x="133085" y="158748"/>
                      </a:cubicBezTo>
                      <a:lnTo>
                        <a:pt x="134822" y="159344"/>
                      </a:lnTo>
                      <a:lnTo>
                        <a:pt x="135692" y="159641"/>
                      </a:lnTo>
                      <a:lnTo>
                        <a:pt x="135806" y="159641"/>
                      </a:lnTo>
                      <a:cubicBezTo>
                        <a:pt x="135806" y="159641"/>
                        <a:pt x="135509" y="159596"/>
                        <a:pt x="135692" y="159641"/>
                      </a:cubicBezTo>
                      <a:lnTo>
                        <a:pt x="135737" y="159641"/>
                      </a:lnTo>
                      <a:cubicBezTo>
                        <a:pt x="135737" y="159641"/>
                        <a:pt x="135966" y="159733"/>
                        <a:pt x="135966" y="159733"/>
                      </a:cubicBezTo>
                      <a:lnTo>
                        <a:pt x="136400" y="159871"/>
                      </a:lnTo>
                      <a:lnTo>
                        <a:pt x="138161" y="160397"/>
                      </a:lnTo>
                      <a:lnTo>
                        <a:pt x="134777" y="168756"/>
                      </a:lnTo>
                      <a:lnTo>
                        <a:pt x="133199" y="167909"/>
                      </a:lnTo>
                      <a:lnTo>
                        <a:pt x="132261" y="167382"/>
                      </a:lnTo>
                      <a:lnTo>
                        <a:pt x="131507" y="166901"/>
                      </a:lnTo>
                      <a:lnTo>
                        <a:pt x="128488" y="165001"/>
                      </a:lnTo>
                      <a:lnTo>
                        <a:pt x="126979" y="164062"/>
                      </a:lnTo>
                      <a:lnTo>
                        <a:pt x="126224" y="163580"/>
                      </a:lnTo>
                      <a:lnTo>
                        <a:pt x="125858" y="163375"/>
                      </a:lnTo>
                      <a:lnTo>
                        <a:pt x="125767" y="163283"/>
                      </a:lnTo>
                      <a:lnTo>
                        <a:pt x="125561" y="163123"/>
                      </a:lnTo>
                      <a:lnTo>
                        <a:pt x="125150" y="162825"/>
                      </a:lnTo>
                      <a:cubicBezTo>
                        <a:pt x="124052" y="162000"/>
                        <a:pt x="123023" y="161084"/>
                        <a:pt x="122039" y="160145"/>
                      </a:cubicBezTo>
                      <a:cubicBezTo>
                        <a:pt x="121033" y="159252"/>
                        <a:pt x="120027" y="157993"/>
                        <a:pt x="119090" y="156916"/>
                      </a:cubicBezTo>
                      <a:lnTo>
                        <a:pt x="118061" y="155450"/>
                      </a:lnTo>
                      <a:lnTo>
                        <a:pt x="117534" y="154741"/>
                      </a:lnTo>
                      <a:lnTo>
                        <a:pt x="117420" y="154557"/>
                      </a:lnTo>
                      <a:lnTo>
                        <a:pt x="117237" y="154305"/>
                      </a:lnTo>
                      <a:lnTo>
                        <a:pt x="117237" y="154237"/>
                      </a:lnTo>
                      <a:cubicBezTo>
                        <a:pt x="117237" y="154237"/>
                        <a:pt x="117169" y="154145"/>
                        <a:pt x="117169" y="154145"/>
                      </a:cubicBezTo>
                      <a:lnTo>
                        <a:pt x="116940" y="153710"/>
                      </a:lnTo>
                      <a:lnTo>
                        <a:pt x="113510" y="147137"/>
                      </a:lnTo>
                      <a:lnTo>
                        <a:pt x="110331" y="140908"/>
                      </a:lnTo>
                      <a:cubicBezTo>
                        <a:pt x="109165" y="138893"/>
                        <a:pt x="107999" y="136900"/>
                        <a:pt x="106741" y="135022"/>
                      </a:cubicBezTo>
                      <a:cubicBezTo>
                        <a:pt x="106146" y="134037"/>
                        <a:pt x="105483" y="133213"/>
                        <a:pt x="104866" y="132366"/>
                      </a:cubicBezTo>
                      <a:cubicBezTo>
                        <a:pt x="104180" y="131495"/>
                        <a:pt x="103723" y="130694"/>
                        <a:pt x="102808" y="129801"/>
                      </a:cubicBezTo>
                      <a:lnTo>
                        <a:pt x="100384" y="127190"/>
                      </a:lnTo>
                      <a:lnTo>
                        <a:pt x="100086" y="126846"/>
                      </a:lnTo>
                      <a:cubicBezTo>
                        <a:pt x="100361" y="127121"/>
                        <a:pt x="100132" y="126915"/>
                        <a:pt x="100201" y="126984"/>
                      </a:cubicBezTo>
                      <a:lnTo>
                        <a:pt x="100155" y="126938"/>
                      </a:lnTo>
                      <a:lnTo>
                        <a:pt x="100086" y="126892"/>
                      </a:lnTo>
                      <a:lnTo>
                        <a:pt x="99926" y="126755"/>
                      </a:lnTo>
                      <a:lnTo>
                        <a:pt x="99332" y="126251"/>
                      </a:lnTo>
                      <a:cubicBezTo>
                        <a:pt x="98943" y="125907"/>
                        <a:pt x="98577" y="125541"/>
                        <a:pt x="98143" y="125243"/>
                      </a:cubicBezTo>
                      <a:cubicBezTo>
                        <a:pt x="97297" y="124602"/>
                        <a:pt x="96450" y="123938"/>
                        <a:pt x="95627" y="123480"/>
                      </a:cubicBezTo>
                      <a:cubicBezTo>
                        <a:pt x="94896" y="122953"/>
                        <a:pt x="93775" y="122404"/>
                        <a:pt x="92700" y="121900"/>
                      </a:cubicBezTo>
                      <a:cubicBezTo>
                        <a:pt x="90916" y="121052"/>
                        <a:pt x="88767" y="120274"/>
                        <a:pt x="86686" y="119747"/>
                      </a:cubicBezTo>
                      <a:cubicBezTo>
                        <a:pt x="85680" y="119472"/>
                        <a:pt x="84536" y="119174"/>
                        <a:pt x="83347" y="118945"/>
                      </a:cubicBezTo>
                      <a:lnTo>
                        <a:pt x="82913" y="118831"/>
                      </a:lnTo>
                      <a:lnTo>
                        <a:pt x="82684" y="118785"/>
                      </a:lnTo>
                      <a:cubicBezTo>
                        <a:pt x="82684" y="118785"/>
                        <a:pt x="82501" y="118762"/>
                        <a:pt x="82776" y="118808"/>
                      </a:cubicBezTo>
                      <a:lnTo>
                        <a:pt x="82730" y="118808"/>
                      </a:lnTo>
                      <a:cubicBezTo>
                        <a:pt x="82730" y="118808"/>
                        <a:pt x="82615" y="118762"/>
                        <a:pt x="82615" y="118762"/>
                      </a:cubicBezTo>
                      <a:lnTo>
                        <a:pt x="81724" y="118625"/>
                      </a:lnTo>
                      <a:lnTo>
                        <a:pt x="79963" y="118327"/>
                      </a:lnTo>
                      <a:lnTo>
                        <a:pt x="72942" y="117205"/>
                      </a:lnTo>
                      <a:lnTo>
                        <a:pt x="65922" y="116174"/>
                      </a:lnTo>
                      <a:lnTo>
                        <a:pt x="65030" y="116037"/>
                      </a:lnTo>
                      <a:lnTo>
                        <a:pt x="64619" y="115968"/>
                      </a:lnTo>
                      <a:lnTo>
                        <a:pt x="64390" y="115922"/>
                      </a:lnTo>
                      <a:lnTo>
                        <a:pt x="63955" y="115831"/>
                      </a:lnTo>
                      <a:lnTo>
                        <a:pt x="62149" y="115418"/>
                      </a:lnTo>
                      <a:lnTo>
                        <a:pt x="58353" y="114273"/>
                      </a:lnTo>
                      <a:cubicBezTo>
                        <a:pt x="57003" y="113907"/>
                        <a:pt x="56020" y="113380"/>
                        <a:pt x="54923" y="112899"/>
                      </a:cubicBezTo>
                      <a:lnTo>
                        <a:pt x="53299" y="112166"/>
                      </a:lnTo>
                      <a:lnTo>
                        <a:pt x="52887" y="112006"/>
                      </a:lnTo>
                      <a:lnTo>
                        <a:pt x="52773" y="111937"/>
                      </a:lnTo>
                      <a:cubicBezTo>
                        <a:pt x="52362" y="111731"/>
                        <a:pt x="52613" y="111869"/>
                        <a:pt x="52521" y="111823"/>
                      </a:cubicBezTo>
                      <a:lnTo>
                        <a:pt x="52476" y="111823"/>
                      </a:lnTo>
                      <a:cubicBezTo>
                        <a:pt x="52476" y="111823"/>
                        <a:pt x="52270" y="111662"/>
                        <a:pt x="52270" y="111662"/>
                      </a:cubicBezTo>
                      <a:lnTo>
                        <a:pt x="51424" y="111159"/>
                      </a:lnTo>
                      <a:cubicBezTo>
                        <a:pt x="50280" y="110540"/>
                        <a:pt x="49228" y="109762"/>
                        <a:pt x="48177" y="108914"/>
                      </a:cubicBezTo>
                      <a:lnTo>
                        <a:pt x="46599" y="107586"/>
                      </a:lnTo>
                      <a:cubicBezTo>
                        <a:pt x="46073" y="107128"/>
                        <a:pt x="45730" y="106716"/>
                        <a:pt x="45295" y="106304"/>
                      </a:cubicBezTo>
                      <a:cubicBezTo>
                        <a:pt x="41636" y="102639"/>
                        <a:pt x="39007" y="97532"/>
                        <a:pt x="37406" y="93295"/>
                      </a:cubicBezTo>
                      <a:cubicBezTo>
                        <a:pt x="35554" y="88509"/>
                        <a:pt x="34296" y="84204"/>
                        <a:pt x="32329" y="79990"/>
                      </a:cubicBezTo>
                      <a:cubicBezTo>
                        <a:pt x="31415" y="77837"/>
                        <a:pt x="30363" y="75776"/>
                        <a:pt x="29288" y="73738"/>
                      </a:cubicBezTo>
                      <a:cubicBezTo>
                        <a:pt x="28236" y="71722"/>
                        <a:pt x="26910" y="69569"/>
                        <a:pt x="25743" y="67623"/>
                      </a:cubicBezTo>
                      <a:lnTo>
                        <a:pt x="18037" y="55577"/>
                      </a:lnTo>
                      <a:cubicBezTo>
                        <a:pt x="15521" y="51569"/>
                        <a:pt x="12754" y="47584"/>
                        <a:pt x="10605" y="43187"/>
                      </a:cubicBezTo>
                      <a:cubicBezTo>
                        <a:pt x="10102" y="42042"/>
                        <a:pt x="9553" y="40897"/>
                        <a:pt x="9118" y="39774"/>
                      </a:cubicBezTo>
                      <a:lnTo>
                        <a:pt x="7907" y="36408"/>
                      </a:lnTo>
                      <a:lnTo>
                        <a:pt x="6031" y="29285"/>
                      </a:lnTo>
                      <a:cubicBezTo>
                        <a:pt x="5574" y="26927"/>
                        <a:pt x="5231" y="24590"/>
                        <a:pt x="4819" y="22232"/>
                      </a:cubicBezTo>
                      <a:cubicBezTo>
                        <a:pt x="4591" y="19644"/>
                        <a:pt x="4454" y="17399"/>
                        <a:pt x="4270" y="14972"/>
                      </a:cubicBezTo>
                      <a:lnTo>
                        <a:pt x="3996" y="11422"/>
                      </a:lnTo>
                      <a:cubicBezTo>
                        <a:pt x="3882" y="10163"/>
                        <a:pt x="3973" y="8994"/>
                        <a:pt x="3950" y="7781"/>
                      </a:cubicBezTo>
                      <a:cubicBezTo>
                        <a:pt x="3950" y="5376"/>
                        <a:pt x="3927" y="2971"/>
                        <a:pt x="4088" y="590"/>
                      </a:cubicBezTo>
                      <a:lnTo>
                        <a:pt x="5208" y="75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50" name="Graphic 3">
                <a:extLst>
                  <a:ext uri="{FF2B5EF4-FFF2-40B4-BE49-F238E27FC236}">
                    <a16:creationId xmlns:a16="http://schemas.microsoft.com/office/drawing/2014/main" id="{67ABA27C-2858-AE1C-BD5D-5F63C0B0B2F7}"/>
                  </a:ext>
                </a:extLst>
              </p:cNvPr>
              <p:cNvGrpSpPr/>
              <p:nvPr/>
            </p:nvGrpSpPr>
            <p:grpSpPr>
              <a:xfrm>
                <a:off x="5259807" y="3929264"/>
                <a:ext cx="34670" cy="55179"/>
                <a:chOff x="4359544" y="3929264"/>
                <a:chExt cx="34670" cy="55179"/>
              </a:xfrm>
              <a:solidFill>
                <a:srgbClr val="EDA69A"/>
              </a:solidFill>
            </p:grpSpPr>
            <p:sp>
              <p:nvSpPr>
                <p:cNvPr id="1880" name="Freeform: Shape 2090">
                  <a:extLst>
                    <a:ext uri="{FF2B5EF4-FFF2-40B4-BE49-F238E27FC236}">
                      <a16:creationId xmlns:a16="http://schemas.microsoft.com/office/drawing/2014/main" id="{F7FB228B-4826-CBCC-3826-BF18CFA14711}"/>
                    </a:ext>
                  </a:extLst>
                </p:cNvPr>
                <p:cNvSpPr/>
                <p:nvPr/>
              </p:nvSpPr>
              <p:spPr>
                <a:xfrm>
                  <a:off x="4360344"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1" name="Freeform: Shape 2091">
                  <a:extLst>
                    <a:ext uri="{FF2B5EF4-FFF2-40B4-BE49-F238E27FC236}">
                      <a16:creationId xmlns:a16="http://schemas.microsoft.com/office/drawing/2014/main" id="{9589E420-69B4-D574-5E68-2D04CD82B76A}"/>
                    </a:ext>
                  </a:extLst>
                </p:cNvPr>
                <p:cNvSpPr/>
                <p:nvPr/>
              </p:nvSpPr>
              <p:spPr>
                <a:xfrm>
                  <a:off x="4359544" y="3929264"/>
                  <a:ext cx="34670" cy="55179"/>
                </a:xfrm>
                <a:custGeom>
                  <a:avLst/>
                  <a:gdLst>
                    <a:gd name="connsiteX0" fmla="*/ 1029 w 34670"/>
                    <a:gd name="connsiteY0" fmla="*/ 63 h 55179"/>
                    <a:gd name="connsiteX1" fmla="*/ 1669 w 34670"/>
                    <a:gd name="connsiteY1" fmla="*/ 292 h 55179"/>
                    <a:gd name="connsiteX2" fmla="*/ 2355 w 34670"/>
                    <a:gd name="connsiteY2" fmla="*/ 658 h 55179"/>
                    <a:gd name="connsiteX3" fmla="*/ 3590 w 34670"/>
                    <a:gd name="connsiteY3" fmla="*/ 1529 h 55179"/>
                    <a:gd name="connsiteX4" fmla="*/ 3636 w 34670"/>
                    <a:gd name="connsiteY4" fmla="*/ 1575 h 55179"/>
                    <a:gd name="connsiteX5" fmla="*/ 4230 w 34670"/>
                    <a:gd name="connsiteY5" fmla="*/ 2101 h 55179"/>
                    <a:gd name="connsiteX6" fmla="*/ 4825 w 34670"/>
                    <a:gd name="connsiteY6" fmla="*/ 2697 h 55179"/>
                    <a:gd name="connsiteX7" fmla="*/ 5945 w 34670"/>
                    <a:gd name="connsiteY7" fmla="*/ 4025 h 55179"/>
                    <a:gd name="connsiteX8" fmla="*/ 5900 w 34670"/>
                    <a:gd name="connsiteY8" fmla="*/ 3933 h 55179"/>
                    <a:gd name="connsiteX9" fmla="*/ 7386 w 34670"/>
                    <a:gd name="connsiteY9" fmla="*/ 6086 h 55179"/>
                    <a:gd name="connsiteX10" fmla="*/ 8004 w 34670"/>
                    <a:gd name="connsiteY10" fmla="*/ 7185 h 55179"/>
                    <a:gd name="connsiteX11" fmla="*/ 8301 w 34670"/>
                    <a:gd name="connsiteY11" fmla="*/ 7804 h 55179"/>
                    <a:gd name="connsiteX12" fmla="*/ 8552 w 34670"/>
                    <a:gd name="connsiteY12" fmla="*/ 8330 h 55179"/>
                    <a:gd name="connsiteX13" fmla="*/ 9559 w 34670"/>
                    <a:gd name="connsiteY13" fmla="*/ 10598 h 55179"/>
                    <a:gd name="connsiteX14" fmla="*/ 10016 w 34670"/>
                    <a:gd name="connsiteY14" fmla="*/ 11789 h 55179"/>
                    <a:gd name="connsiteX15" fmla="*/ 10130 w 34670"/>
                    <a:gd name="connsiteY15" fmla="*/ 12063 h 55179"/>
                    <a:gd name="connsiteX16" fmla="*/ 10130 w 34670"/>
                    <a:gd name="connsiteY16" fmla="*/ 12132 h 55179"/>
                    <a:gd name="connsiteX17" fmla="*/ 10176 w 34670"/>
                    <a:gd name="connsiteY17" fmla="*/ 12178 h 55179"/>
                    <a:gd name="connsiteX18" fmla="*/ 10245 w 34670"/>
                    <a:gd name="connsiteY18" fmla="*/ 12361 h 55179"/>
                    <a:gd name="connsiteX19" fmla="*/ 10290 w 34670"/>
                    <a:gd name="connsiteY19" fmla="*/ 12521 h 55179"/>
                    <a:gd name="connsiteX20" fmla="*/ 10473 w 34670"/>
                    <a:gd name="connsiteY20" fmla="*/ 13094 h 55179"/>
                    <a:gd name="connsiteX21" fmla="*/ 11823 w 34670"/>
                    <a:gd name="connsiteY21" fmla="*/ 17812 h 55179"/>
                    <a:gd name="connsiteX22" fmla="*/ 12463 w 34670"/>
                    <a:gd name="connsiteY22" fmla="*/ 20148 h 55179"/>
                    <a:gd name="connsiteX23" fmla="*/ 13126 w 34670"/>
                    <a:gd name="connsiteY23" fmla="*/ 22209 h 55179"/>
                    <a:gd name="connsiteX24" fmla="*/ 13217 w 34670"/>
                    <a:gd name="connsiteY24" fmla="*/ 22461 h 55179"/>
                    <a:gd name="connsiteX25" fmla="*/ 13926 w 34670"/>
                    <a:gd name="connsiteY25" fmla="*/ 24224 h 55179"/>
                    <a:gd name="connsiteX26" fmla="*/ 14018 w 34670"/>
                    <a:gd name="connsiteY26" fmla="*/ 24453 h 55179"/>
                    <a:gd name="connsiteX27" fmla="*/ 14041 w 34670"/>
                    <a:gd name="connsiteY27" fmla="*/ 24476 h 55179"/>
                    <a:gd name="connsiteX28" fmla="*/ 14086 w 34670"/>
                    <a:gd name="connsiteY28" fmla="*/ 24590 h 55179"/>
                    <a:gd name="connsiteX29" fmla="*/ 14315 w 34670"/>
                    <a:gd name="connsiteY29" fmla="*/ 25072 h 55179"/>
                    <a:gd name="connsiteX30" fmla="*/ 14772 w 34670"/>
                    <a:gd name="connsiteY30" fmla="*/ 26056 h 55179"/>
                    <a:gd name="connsiteX31" fmla="*/ 15001 w 34670"/>
                    <a:gd name="connsiteY31" fmla="*/ 26537 h 55179"/>
                    <a:gd name="connsiteX32" fmla="*/ 15115 w 34670"/>
                    <a:gd name="connsiteY32" fmla="*/ 26766 h 55179"/>
                    <a:gd name="connsiteX33" fmla="*/ 15115 w 34670"/>
                    <a:gd name="connsiteY33" fmla="*/ 26766 h 55179"/>
                    <a:gd name="connsiteX34" fmla="*/ 15070 w 34670"/>
                    <a:gd name="connsiteY34" fmla="*/ 26652 h 55179"/>
                    <a:gd name="connsiteX35" fmla="*/ 15070 w 34670"/>
                    <a:gd name="connsiteY35" fmla="*/ 26652 h 55179"/>
                    <a:gd name="connsiteX36" fmla="*/ 15070 w 34670"/>
                    <a:gd name="connsiteY36" fmla="*/ 26720 h 55179"/>
                    <a:gd name="connsiteX37" fmla="*/ 15184 w 34670"/>
                    <a:gd name="connsiteY37" fmla="*/ 26835 h 55179"/>
                    <a:gd name="connsiteX38" fmla="*/ 15687 w 34670"/>
                    <a:gd name="connsiteY38" fmla="*/ 27797 h 55179"/>
                    <a:gd name="connsiteX39" fmla="*/ 16190 w 34670"/>
                    <a:gd name="connsiteY39" fmla="*/ 28736 h 55179"/>
                    <a:gd name="connsiteX40" fmla="*/ 16259 w 34670"/>
                    <a:gd name="connsiteY40" fmla="*/ 28873 h 55179"/>
                    <a:gd name="connsiteX41" fmla="*/ 16259 w 34670"/>
                    <a:gd name="connsiteY41" fmla="*/ 28919 h 55179"/>
                    <a:gd name="connsiteX42" fmla="*/ 16305 w 34670"/>
                    <a:gd name="connsiteY42" fmla="*/ 28942 h 55179"/>
                    <a:gd name="connsiteX43" fmla="*/ 16305 w 34670"/>
                    <a:gd name="connsiteY43" fmla="*/ 28942 h 55179"/>
                    <a:gd name="connsiteX44" fmla="*/ 16213 w 34670"/>
                    <a:gd name="connsiteY44" fmla="*/ 28759 h 55179"/>
                    <a:gd name="connsiteX45" fmla="*/ 16213 w 34670"/>
                    <a:gd name="connsiteY45" fmla="*/ 28759 h 55179"/>
                    <a:gd name="connsiteX46" fmla="*/ 16350 w 34670"/>
                    <a:gd name="connsiteY46" fmla="*/ 29011 h 55179"/>
                    <a:gd name="connsiteX47" fmla="*/ 16625 w 34670"/>
                    <a:gd name="connsiteY47" fmla="*/ 29446 h 55179"/>
                    <a:gd name="connsiteX48" fmla="*/ 17197 w 34670"/>
                    <a:gd name="connsiteY48" fmla="*/ 30362 h 55179"/>
                    <a:gd name="connsiteX49" fmla="*/ 17471 w 34670"/>
                    <a:gd name="connsiteY49" fmla="*/ 30797 h 55179"/>
                    <a:gd name="connsiteX50" fmla="*/ 17540 w 34670"/>
                    <a:gd name="connsiteY50" fmla="*/ 30911 h 55179"/>
                    <a:gd name="connsiteX51" fmla="*/ 17562 w 34670"/>
                    <a:gd name="connsiteY51" fmla="*/ 30911 h 55179"/>
                    <a:gd name="connsiteX52" fmla="*/ 17425 w 34670"/>
                    <a:gd name="connsiteY52" fmla="*/ 30728 h 55179"/>
                    <a:gd name="connsiteX53" fmla="*/ 17425 w 34670"/>
                    <a:gd name="connsiteY53" fmla="*/ 30728 h 55179"/>
                    <a:gd name="connsiteX54" fmla="*/ 17471 w 34670"/>
                    <a:gd name="connsiteY54" fmla="*/ 30797 h 55179"/>
                    <a:gd name="connsiteX55" fmla="*/ 17631 w 34670"/>
                    <a:gd name="connsiteY55" fmla="*/ 31003 h 55179"/>
                    <a:gd name="connsiteX56" fmla="*/ 18889 w 34670"/>
                    <a:gd name="connsiteY56" fmla="*/ 32743 h 55179"/>
                    <a:gd name="connsiteX57" fmla="*/ 20169 w 34670"/>
                    <a:gd name="connsiteY57" fmla="*/ 34461 h 55179"/>
                    <a:gd name="connsiteX58" fmla="*/ 20329 w 34670"/>
                    <a:gd name="connsiteY58" fmla="*/ 34667 h 55179"/>
                    <a:gd name="connsiteX59" fmla="*/ 20398 w 34670"/>
                    <a:gd name="connsiteY59" fmla="*/ 34782 h 55179"/>
                    <a:gd name="connsiteX60" fmla="*/ 20444 w 34670"/>
                    <a:gd name="connsiteY60" fmla="*/ 34850 h 55179"/>
                    <a:gd name="connsiteX61" fmla="*/ 20444 w 34670"/>
                    <a:gd name="connsiteY61" fmla="*/ 34850 h 55179"/>
                    <a:gd name="connsiteX62" fmla="*/ 20284 w 34670"/>
                    <a:gd name="connsiteY62" fmla="*/ 34621 h 55179"/>
                    <a:gd name="connsiteX63" fmla="*/ 20284 w 34670"/>
                    <a:gd name="connsiteY63" fmla="*/ 34621 h 55179"/>
                    <a:gd name="connsiteX64" fmla="*/ 20627 w 34670"/>
                    <a:gd name="connsiteY64" fmla="*/ 35056 h 55179"/>
                    <a:gd name="connsiteX65" fmla="*/ 21336 w 34670"/>
                    <a:gd name="connsiteY65" fmla="*/ 35858 h 55179"/>
                    <a:gd name="connsiteX66" fmla="*/ 22730 w 34670"/>
                    <a:gd name="connsiteY66" fmla="*/ 37461 h 55179"/>
                    <a:gd name="connsiteX67" fmla="*/ 23439 w 34670"/>
                    <a:gd name="connsiteY67" fmla="*/ 38263 h 55179"/>
                    <a:gd name="connsiteX68" fmla="*/ 24103 w 34670"/>
                    <a:gd name="connsiteY68" fmla="*/ 38973 h 55179"/>
                    <a:gd name="connsiteX69" fmla="*/ 24834 w 34670"/>
                    <a:gd name="connsiteY69" fmla="*/ 39751 h 55179"/>
                    <a:gd name="connsiteX70" fmla="*/ 24926 w 34670"/>
                    <a:gd name="connsiteY70" fmla="*/ 39843 h 55179"/>
                    <a:gd name="connsiteX71" fmla="*/ 24926 w 34670"/>
                    <a:gd name="connsiteY71" fmla="*/ 39843 h 55179"/>
                    <a:gd name="connsiteX72" fmla="*/ 24834 w 34670"/>
                    <a:gd name="connsiteY72" fmla="*/ 39751 h 55179"/>
                    <a:gd name="connsiteX73" fmla="*/ 24857 w 34670"/>
                    <a:gd name="connsiteY73" fmla="*/ 39751 h 55179"/>
                    <a:gd name="connsiteX74" fmla="*/ 24903 w 34670"/>
                    <a:gd name="connsiteY74" fmla="*/ 39820 h 55179"/>
                    <a:gd name="connsiteX75" fmla="*/ 25086 w 34670"/>
                    <a:gd name="connsiteY75" fmla="*/ 40003 h 55179"/>
                    <a:gd name="connsiteX76" fmla="*/ 25452 w 34670"/>
                    <a:gd name="connsiteY76" fmla="*/ 40393 h 55179"/>
                    <a:gd name="connsiteX77" fmla="*/ 26206 w 34670"/>
                    <a:gd name="connsiteY77" fmla="*/ 41148 h 55179"/>
                    <a:gd name="connsiteX78" fmla="*/ 26892 w 34670"/>
                    <a:gd name="connsiteY78" fmla="*/ 41812 h 55179"/>
                    <a:gd name="connsiteX79" fmla="*/ 28447 w 34670"/>
                    <a:gd name="connsiteY79" fmla="*/ 43278 h 55179"/>
                    <a:gd name="connsiteX80" fmla="*/ 28836 w 34670"/>
                    <a:gd name="connsiteY80" fmla="*/ 43622 h 55179"/>
                    <a:gd name="connsiteX81" fmla="*/ 28928 w 34670"/>
                    <a:gd name="connsiteY81" fmla="*/ 43736 h 55179"/>
                    <a:gd name="connsiteX82" fmla="*/ 28996 w 34670"/>
                    <a:gd name="connsiteY82" fmla="*/ 43782 h 55179"/>
                    <a:gd name="connsiteX83" fmla="*/ 28996 w 34670"/>
                    <a:gd name="connsiteY83" fmla="*/ 43782 h 55179"/>
                    <a:gd name="connsiteX84" fmla="*/ 28996 w 34670"/>
                    <a:gd name="connsiteY84" fmla="*/ 43782 h 55179"/>
                    <a:gd name="connsiteX85" fmla="*/ 28905 w 34670"/>
                    <a:gd name="connsiteY85" fmla="*/ 43668 h 55179"/>
                    <a:gd name="connsiteX86" fmla="*/ 28905 w 34670"/>
                    <a:gd name="connsiteY86" fmla="*/ 43668 h 55179"/>
                    <a:gd name="connsiteX87" fmla="*/ 29111 w 34670"/>
                    <a:gd name="connsiteY87" fmla="*/ 43851 h 55179"/>
                    <a:gd name="connsiteX88" fmla="*/ 29911 w 34670"/>
                    <a:gd name="connsiteY88" fmla="*/ 44561 h 55179"/>
                    <a:gd name="connsiteX89" fmla="*/ 33089 w 34670"/>
                    <a:gd name="connsiteY89" fmla="*/ 47332 h 55179"/>
                    <a:gd name="connsiteX90" fmla="*/ 33135 w 34670"/>
                    <a:gd name="connsiteY90" fmla="*/ 47332 h 55179"/>
                    <a:gd name="connsiteX91" fmla="*/ 33593 w 34670"/>
                    <a:gd name="connsiteY91" fmla="*/ 53653 h 55179"/>
                    <a:gd name="connsiteX92" fmla="*/ 28928 w 34670"/>
                    <a:gd name="connsiteY92" fmla="*/ 54981 h 55179"/>
                    <a:gd name="connsiteX93" fmla="*/ 24766 w 34670"/>
                    <a:gd name="connsiteY93" fmla="*/ 53676 h 55179"/>
                    <a:gd name="connsiteX94" fmla="*/ 23119 w 34670"/>
                    <a:gd name="connsiteY94" fmla="*/ 53034 h 55179"/>
                    <a:gd name="connsiteX95" fmla="*/ 22913 w 34670"/>
                    <a:gd name="connsiteY95" fmla="*/ 52965 h 55179"/>
                    <a:gd name="connsiteX96" fmla="*/ 22799 w 34670"/>
                    <a:gd name="connsiteY96" fmla="*/ 52920 h 55179"/>
                    <a:gd name="connsiteX97" fmla="*/ 22753 w 34670"/>
                    <a:gd name="connsiteY97" fmla="*/ 52920 h 55179"/>
                    <a:gd name="connsiteX98" fmla="*/ 22730 w 34670"/>
                    <a:gd name="connsiteY98" fmla="*/ 52897 h 55179"/>
                    <a:gd name="connsiteX99" fmla="*/ 22204 w 34670"/>
                    <a:gd name="connsiteY99" fmla="*/ 52622 h 55179"/>
                    <a:gd name="connsiteX100" fmla="*/ 21793 w 34670"/>
                    <a:gd name="connsiteY100" fmla="*/ 52439 h 55179"/>
                    <a:gd name="connsiteX101" fmla="*/ 21015 w 34670"/>
                    <a:gd name="connsiteY101" fmla="*/ 52050 h 55179"/>
                    <a:gd name="connsiteX102" fmla="*/ 19415 w 34670"/>
                    <a:gd name="connsiteY102" fmla="*/ 51271 h 55179"/>
                    <a:gd name="connsiteX103" fmla="*/ 19003 w 34670"/>
                    <a:gd name="connsiteY103" fmla="*/ 51088 h 55179"/>
                    <a:gd name="connsiteX104" fmla="*/ 18797 w 34670"/>
                    <a:gd name="connsiteY104" fmla="*/ 50996 h 55179"/>
                    <a:gd name="connsiteX105" fmla="*/ 18706 w 34670"/>
                    <a:gd name="connsiteY105" fmla="*/ 50927 h 55179"/>
                    <a:gd name="connsiteX106" fmla="*/ 18660 w 34670"/>
                    <a:gd name="connsiteY106" fmla="*/ 50927 h 55179"/>
                    <a:gd name="connsiteX107" fmla="*/ 18637 w 34670"/>
                    <a:gd name="connsiteY107" fmla="*/ 50882 h 55179"/>
                    <a:gd name="connsiteX108" fmla="*/ 18637 w 34670"/>
                    <a:gd name="connsiteY108" fmla="*/ 50882 h 55179"/>
                    <a:gd name="connsiteX109" fmla="*/ 18248 w 34670"/>
                    <a:gd name="connsiteY109" fmla="*/ 50607 h 55179"/>
                    <a:gd name="connsiteX110" fmla="*/ 17494 w 34670"/>
                    <a:gd name="connsiteY110" fmla="*/ 50149 h 55179"/>
                    <a:gd name="connsiteX111" fmla="*/ 14475 w 34670"/>
                    <a:gd name="connsiteY111" fmla="*/ 48271 h 55179"/>
                    <a:gd name="connsiteX112" fmla="*/ 12646 w 34670"/>
                    <a:gd name="connsiteY112" fmla="*/ 46920 h 55179"/>
                    <a:gd name="connsiteX113" fmla="*/ 11182 w 34670"/>
                    <a:gd name="connsiteY113" fmla="*/ 45683 h 55179"/>
                    <a:gd name="connsiteX114" fmla="*/ 9581 w 34670"/>
                    <a:gd name="connsiteY114" fmla="*/ 44194 h 55179"/>
                    <a:gd name="connsiteX115" fmla="*/ 9376 w 34670"/>
                    <a:gd name="connsiteY115" fmla="*/ 44011 h 55179"/>
                    <a:gd name="connsiteX116" fmla="*/ 9284 w 34670"/>
                    <a:gd name="connsiteY116" fmla="*/ 43920 h 55179"/>
                    <a:gd name="connsiteX117" fmla="*/ 9238 w 34670"/>
                    <a:gd name="connsiteY117" fmla="*/ 43874 h 55179"/>
                    <a:gd name="connsiteX118" fmla="*/ 9010 w 34670"/>
                    <a:gd name="connsiteY118" fmla="*/ 43622 h 55179"/>
                    <a:gd name="connsiteX119" fmla="*/ 8735 w 34670"/>
                    <a:gd name="connsiteY119" fmla="*/ 43301 h 55179"/>
                    <a:gd name="connsiteX120" fmla="*/ 8141 w 34670"/>
                    <a:gd name="connsiteY120" fmla="*/ 42637 h 55179"/>
                    <a:gd name="connsiteX121" fmla="*/ 7546 w 34670"/>
                    <a:gd name="connsiteY121" fmla="*/ 41973 h 55179"/>
                    <a:gd name="connsiteX122" fmla="*/ 7249 w 34670"/>
                    <a:gd name="connsiteY122" fmla="*/ 41629 h 55179"/>
                    <a:gd name="connsiteX123" fmla="*/ 7180 w 34670"/>
                    <a:gd name="connsiteY123" fmla="*/ 41538 h 55179"/>
                    <a:gd name="connsiteX124" fmla="*/ 6814 w 34670"/>
                    <a:gd name="connsiteY124" fmla="*/ 41057 h 55179"/>
                    <a:gd name="connsiteX125" fmla="*/ 6677 w 34670"/>
                    <a:gd name="connsiteY125" fmla="*/ 40897 h 55179"/>
                    <a:gd name="connsiteX126" fmla="*/ 5626 w 34670"/>
                    <a:gd name="connsiteY126" fmla="*/ 39454 h 55179"/>
                    <a:gd name="connsiteX127" fmla="*/ 5374 w 34670"/>
                    <a:gd name="connsiteY127" fmla="*/ 39087 h 55179"/>
                    <a:gd name="connsiteX128" fmla="*/ 5236 w 34670"/>
                    <a:gd name="connsiteY128" fmla="*/ 38927 h 55179"/>
                    <a:gd name="connsiteX129" fmla="*/ 5168 w 34670"/>
                    <a:gd name="connsiteY129" fmla="*/ 38835 h 55179"/>
                    <a:gd name="connsiteX130" fmla="*/ 4825 w 34670"/>
                    <a:gd name="connsiteY130" fmla="*/ 38286 h 55179"/>
                    <a:gd name="connsiteX131" fmla="*/ 4391 w 34670"/>
                    <a:gd name="connsiteY131" fmla="*/ 37507 h 55179"/>
                    <a:gd name="connsiteX132" fmla="*/ 3521 w 34670"/>
                    <a:gd name="connsiteY132" fmla="*/ 35973 h 55179"/>
                    <a:gd name="connsiteX133" fmla="*/ 3407 w 34670"/>
                    <a:gd name="connsiteY133" fmla="*/ 35789 h 55179"/>
                    <a:gd name="connsiteX134" fmla="*/ 3361 w 34670"/>
                    <a:gd name="connsiteY134" fmla="*/ 35698 h 55179"/>
                    <a:gd name="connsiteX135" fmla="*/ 3133 w 34670"/>
                    <a:gd name="connsiteY135" fmla="*/ 35240 h 55179"/>
                    <a:gd name="connsiteX136" fmla="*/ 3133 w 34670"/>
                    <a:gd name="connsiteY136" fmla="*/ 35171 h 55179"/>
                    <a:gd name="connsiteX137" fmla="*/ 2927 w 34670"/>
                    <a:gd name="connsiteY137" fmla="*/ 34759 h 55179"/>
                    <a:gd name="connsiteX138" fmla="*/ 2584 w 34670"/>
                    <a:gd name="connsiteY138" fmla="*/ 33934 h 55179"/>
                    <a:gd name="connsiteX139" fmla="*/ 2241 w 34670"/>
                    <a:gd name="connsiteY139" fmla="*/ 33133 h 55179"/>
                    <a:gd name="connsiteX140" fmla="*/ 2058 w 34670"/>
                    <a:gd name="connsiteY140" fmla="*/ 32721 h 55179"/>
                    <a:gd name="connsiteX141" fmla="*/ 1967 w 34670"/>
                    <a:gd name="connsiteY141" fmla="*/ 32515 h 55179"/>
                    <a:gd name="connsiteX142" fmla="*/ 1967 w 34670"/>
                    <a:gd name="connsiteY142" fmla="*/ 32446 h 55179"/>
                    <a:gd name="connsiteX143" fmla="*/ 1738 w 34670"/>
                    <a:gd name="connsiteY143" fmla="*/ 31942 h 55179"/>
                    <a:gd name="connsiteX144" fmla="*/ 1738 w 34670"/>
                    <a:gd name="connsiteY144" fmla="*/ 31896 h 55179"/>
                    <a:gd name="connsiteX145" fmla="*/ 1692 w 34670"/>
                    <a:gd name="connsiteY145" fmla="*/ 31782 h 55179"/>
                    <a:gd name="connsiteX146" fmla="*/ 1212 w 34670"/>
                    <a:gd name="connsiteY146" fmla="*/ 30064 h 55179"/>
                    <a:gd name="connsiteX147" fmla="*/ 983 w 34670"/>
                    <a:gd name="connsiteY147" fmla="*/ 29194 h 55179"/>
                    <a:gd name="connsiteX148" fmla="*/ 915 w 34670"/>
                    <a:gd name="connsiteY148" fmla="*/ 28988 h 55179"/>
                    <a:gd name="connsiteX149" fmla="*/ 754 w 34670"/>
                    <a:gd name="connsiteY149" fmla="*/ 28484 h 55179"/>
                    <a:gd name="connsiteX150" fmla="*/ 754 w 34670"/>
                    <a:gd name="connsiteY150" fmla="*/ 28438 h 55179"/>
                    <a:gd name="connsiteX151" fmla="*/ 732 w 34670"/>
                    <a:gd name="connsiteY151" fmla="*/ 28324 h 55179"/>
                    <a:gd name="connsiteX152" fmla="*/ 640 w 34670"/>
                    <a:gd name="connsiteY152" fmla="*/ 27888 h 55179"/>
                    <a:gd name="connsiteX153" fmla="*/ 366 w 34670"/>
                    <a:gd name="connsiteY153" fmla="*/ 26125 h 55179"/>
                    <a:gd name="connsiteX154" fmla="*/ 137 w 34670"/>
                    <a:gd name="connsiteY154" fmla="*/ 24820 h 55179"/>
                    <a:gd name="connsiteX155" fmla="*/ 91 w 34670"/>
                    <a:gd name="connsiteY155" fmla="*/ 23949 h 55179"/>
                    <a:gd name="connsiteX156" fmla="*/ 0 w 34670"/>
                    <a:gd name="connsiteY156" fmla="*/ 22163 h 55179"/>
                    <a:gd name="connsiteX157" fmla="*/ 23 w 34670"/>
                    <a:gd name="connsiteY157" fmla="*/ 20148 h 55179"/>
                    <a:gd name="connsiteX158" fmla="*/ 252 w 34670"/>
                    <a:gd name="connsiteY158" fmla="*/ 16392 h 55179"/>
                    <a:gd name="connsiteX159" fmla="*/ 434 w 34670"/>
                    <a:gd name="connsiteY159" fmla="*/ 14583 h 55179"/>
                    <a:gd name="connsiteX160" fmla="*/ 480 w 34670"/>
                    <a:gd name="connsiteY160" fmla="*/ 14147 h 55179"/>
                    <a:gd name="connsiteX161" fmla="*/ 480 w 34670"/>
                    <a:gd name="connsiteY161" fmla="*/ 13919 h 55179"/>
                    <a:gd name="connsiteX162" fmla="*/ 503 w 34670"/>
                    <a:gd name="connsiteY162" fmla="*/ 13872 h 55179"/>
                    <a:gd name="connsiteX163" fmla="*/ 503 w 34670"/>
                    <a:gd name="connsiteY163" fmla="*/ 13827 h 55179"/>
                    <a:gd name="connsiteX164" fmla="*/ 503 w 34670"/>
                    <a:gd name="connsiteY164" fmla="*/ 13964 h 55179"/>
                    <a:gd name="connsiteX165" fmla="*/ 503 w 34670"/>
                    <a:gd name="connsiteY165" fmla="*/ 13964 h 55179"/>
                    <a:gd name="connsiteX166" fmla="*/ 503 w 34670"/>
                    <a:gd name="connsiteY166" fmla="*/ 13827 h 55179"/>
                    <a:gd name="connsiteX167" fmla="*/ 549 w 34670"/>
                    <a:gd name="connsiteY167" fmla="*/ 12933 h 55179"/>
                    <a:gd name="connsiteX168" fmla="*/ 823 w 34670"/>
                    <a:gd name="connsiteY168" fmla="*/ 9544 h 55179"/>
                    <a:gd name="connsiteX169" fmla="*/ 869 w 34670"/>
                    <a:gd name="connsiteY169" fmla="*/ 7735 h 55179"/>
                    <a:gd name="connsiteX170" fmla="*/ 938 w 34670"/>
                    <a:gd name="connsiteY170" fmla="*/ 6201 h 55179"/>
                    <a:gd name="connsiteX171" fmla="*/ 892 w 34670"/>
                    <a:gd name="connsiteY171" fmla="*/ 6017 h 55179"/>
                    <a:gd name="connsiteX172" fmla="*/ 754 w 34670"/>
                    <a:gd name="connsiteY172" fmla="*/ 3269 h 55179"/>
                    <a:gd name="connsiteX173" fmla="*/ 800 w 34670"/>
                    <a:gd name="connsiteY173" fmla="*/ 3384 h 55179"/>
                    <a:gd name="connsiteX174" fmla="*/ 640 w 34670"/>
                    <a:gd name="connsiteY174" fmla="*/ 2422 h 55179"/>
                    <a:gd name="connsiteX175" fmla="*/ 526 w 34670"/>
                    <a:gd name="connsiteY175" fmla="*/ 1666 h 55179"/>
                    <a:gd name="connsiteX176" fmla="*/ 457 w 34670"/>
                    <a:gd name="connsiteY176" fmla="*/ 1575 h 55179"/>
                    <a:gd name="connsiteX177" fmla="*/ 297 w 34670"/>
                    <a:gd name="connsiteY177" fmla="*/ 979 h 55179"/>
                    <a:gd name="connsiteX178" fmla="*/ 206 w 34670"/>
                    <a:gd name="connsiteY178" fmla="*/ 658 h 55179"/>
                    <a:gd name="connsiteX179" fmla="*/ 572 w 34670"/>
                    <a:gd name="connsiteY179" fmla="*/ 17 h 55179"/>
                    <a:gd name="connsiteX180" fmla="*/ 892 w 34670"/>
                    <a:gd name="connsiteY180" fmla="*/ 17 h 55179"/>
                    <a:gd name="connsiteX181" fmla="*/ 1212 w 34670"/>
                    <a:gd name="connsiteY181" fmla="*/ 177 h 55179"/>
                    <a:gd name="connsiteX182" fmla="*/ 1898 w 34670"/>
                    <a:gd name="connsiteY182" fmla="*/ 681 h 55179"/>
                    <a:gd name="connsiteX183" fmla="*/ 1852 w 34670"/>
                    <a:gd name="connsiteY183" fmla="*/ 613 h 55179"/>
                    <a:gd name="connsiteX184" fmla="*/ 2287 w 34670"/>
                    <a:gd name="connsiteY184" fmla="*/ 1002 h 55179"/>
                    <a:gd name="connsiteX185" fmla="*/ 2698 w 34670"/>
                    <a:gd name="connsiteY185" fmla="*/ 1414 h 55179"/>
                    <a:gd name="connsiteX186" fmla="*/ 3361 w 34670"/>
                    <a:gd name="connsiteY186" fmla="*/ 2147 h 55179"/>
                    <a:gd name="connsiteX187" fmla="*/ 3407 w 34670"/>
                    <a:gd name="connsiteY187" fmla="*/ 2262 h 55179"/>
                    <a:gd name="connsiteX188" fmla="*/ 5122 w 34670"/>
                    <a:gd name="connsiteY188" fmla="*/ 4987 h 55179"/>
                    <a:gd name="connsiteX189" fmla="*/ 5077 w 34670"/>
                    <a:gd name="connsiteY189" fmla="*/ 4827 h 55179"/>
                    <a:gd name="connsiteX190" fmla="*/ 5969 w 34670"/>
                    <a:gd name="connsiteY190" fmla="*/ 6727 h 55179"/>
                    <a:gd name="connsiteX191" fmla="*/ 6655 w 34670"/>
                    <a:gd name="connsiteY191" fmla="*/ 8399 h 55179"/>
                    <a:gd name="connsiteX192" fmla="*/ 7821 w 34670"/>
                    <a:gd name="connsiteY192" fmla="*/ 12041 h 55179"/>
                    <a:gd name="connsiteX193" fmla="*/ 8072 w 34670"/>
                    <a:gd name="connsiteY193" fmla="*/ 12933 h 55179"/>
                    <a:gd name="connsiteX194" fmla="*/ 8072 w 34670"/>
                    <a:gd name="connsiteY194" fmla="*/ 13025 h 55179"/>
                    <a:gd name="connsiteX195" fmla="*/ 8118 w 34670"/>
                    <a:gd name="connsiteY195" fmla="*/ 13025 h 55179"/>
                    <a:gd name="connsiteX196" fmla="*/ 8118 w 34670"/>
                    <a:gd name="connsiteY196" fmla="*/ 13185 h 55179"/>
                    <a:gd name="connsiteX197" fmla="*/ 8141 w 34670"/>
                    <a:gd name="connsiteY197" fmla="*/ 13208 h 55179"/>
                    <a:gd name="connsiteX198" fmla="*/ 8141 w 34670"/>
                    <a:gd name="connsiteY198" fmla="*/ 13254 h 55179"/>
                    <a:gd name="connsiteX199" fmla="*/ 8209 w 34670"/>
                    <a:gd name="connsiteY199" fmla="*/ 13483 h 55179"/>
                    <a:gd name="connsiteX200" fmla="*/ 8301 w 34670"/>
                    <a:gd name="connsiteY200" fmla="*/ 13919 h 55179"/>
                    <a:gd name="connsiteX201" fmla="*/ 8690 w 34670"/>
                    <a:gd name="connsiteY201" fmla="*/ 15659 h 55179"/>
                    <a:gd name="connsiteX202" fmla="*/ 9399 w 34670"/>
                    <a:gd name="connsiteY202" fmla="*/ 18980 h 55179"/>
                    <a:gd name="connsiteX203" fmla="*/ 9742 w 34670"/>
                    <a:gd name="connsiteY203" fmla="*/ 20514 h 55179"/>
                    <a:gd name="connsiteX204" fmla="*/ 10222 w 34670"/>
                    <a:gd name="connsiteY204" fmla="*/ 22232 h 55179"/>
                    <a:gd name="connsiteX205" fmla="*/ 10451 w 34670"/>
                    <a:gd name="connsiteY205" fmla="*/ 23102 h 55179"/>
                    <a:gd name="connsiteX206" fmla="*/ 10451 w 34670"/>
                    <a:gd name="connsiteY206" fmla="*/ 23194 h 55179"/>
                    <a:gd name="connsiteX207" fmla="*/ 10496 w 34670"/>
                    <a:gd name="connsiteY207" fmla="*/ 23262 h 55179"/>
                    <a:gd name="connsiteX208" fmla="*/ 10496 w 34670"/>
                    <a:gd name="connsiteY208" fmla="*/ 23262 h 55179"/>
                    <a:gd name="connsiteX209" fmla="*/ 10405 w 34670"/>
                    <a:gd name="connsiteY209" fmla="*/ 22896 h 55179"/>
                    <a:gd name="connsiteX210" fmla="*/ 10405 w 34670"/>
                    <a:gd name="connsiteY210" fmla="*/ 22896 h 55179"/>
                    <a:gd name="connsiteX211" fmla="*/ 10473 w 34670"/>
                    <a:gd name="connsiteY211" fmla="*/ 23102 h 55179"/>
                    <a:gd name="connsiteX212" fmla="*/ 10633 w 34670"/>
                    <a:gd name="connsiteY212" fmla="*/ 23514 h 55179"/>
                    <a:gd name="connsiteX213" fmla="*/ 11251 w 34670"/>
                    <a:gd name="connsiteY213" fmla="*/ 25186 h 55179"/>
                    <a:gd name="connsiteX214" fmla="*/ 12531 w 34670"/>
                    <a:gd name="connsiteY214" fmla="*/ 27980 h 55179"/>
                    <a:gd name="connsiteX215" fmla="*/ 13835 w 34670"/>
                    <a:gd name="connsiteY215" fmla="*/ 30202 h 55179"/>
                    <a:gd name="connsiteX216" fmla="*/ 14772 w 34670"/>
                    <a:gd name="connsiteY216" fmla="*/ 31690 h 55179"/>
                    <a:gd name="connsiteX217" fmla="*/ 15253 w 34670"/>
                    <a:gd name="connsiteY217" fmla="*/ 32446 h 55179"/>
                    <a:gd name="connsiteX218" fmla="*/ 14955 w 34670"/>
                    <a:gd name="connsiteY218" fmla="*/ 31988 h 55179"/>
                    <a:gd name="connsiteX219" fmla="*/ 14955 w 34670"/>
                    <a:gd name="connsiteY219" fmla="*/ 31988 h 55179"/>
                    <a:gd name="connsiteX220" fmla="*/ 14955 w 34670"/>
                    <a:gd name="connsiteY220" fmla="*/ 32033 h 55179"/>
                    <a:gd name="connsiteX221" fmla="*/ 14955 w 34670"/>
                    <a:gd name="connsiteY221" fmla="*/ 32080 h 55179"/>
                    <a:gd name="connsiteX222" fmla="*/ 15047 w 34670"/>
                    <a:gd name="connsiteY222" fmla="*/ 32148 h 55179"/>
                    <a:gd name="connsiteX223" fmla="*/ 15184 w 34670"/>
                    <a:gd name="connsiteY223" fmla="*/ 32331 h 55179"/>
                    <a:gd name="connsiteX224" fmla="*/ 15435 w 34670"/>
                    <a:gd name="connsiteY224" fmla="*/ 32675 h 55179"/>
                    <a:gd name="connsiteX225" fmla="*/ 16465 w 34670"/>
                    <a:gd name="connsiteY225" fmla="*/ 34141 h 55179"/>
                    <a:gd name="connsiteX226" fmla="*/ 16579 w 34670"/>
                    <a:gd name="connsiteY226" fmla="*/ 34324 h 55179"/>
                    <a:gd name="connsiteX227" fmla="*/ 16579 w 34670"/>
                    <a:gd name="connsiteY227" fmla="*/ 34369 h 55179"/>
                    <a:gd name="connsiteX228" fmla="*/ 16625 w 34670"/>
                    <a:gd name="connsiteY228" fmla="*/ 34369 h 55179"/>
                    <a:gd name="connsiteX229" fmla="*/ 16327 w 34670"/>
                    <a:gd name="connsiteY229" fmla="*/ 33980 h 55179"/>
                    <a:gd name="connsiteX230" fmla="*/ 16327 w 34670"/>
                    <a:gd name="connsiteY230" fmla="*/ 33980 h 55179"/>
                    <a:gd name="connsiteX231" fmla="*/ 16396 w 34670"/>
                    <a:gd name="connsiteY231" fmla="*/ 34095 h 55179"/>
                    <a:gd name="connsiteX232" fmla="*/ 16670 w 34670"/>
                    <a:gd name="connsiteY232" fmla="*/ 34415 h 55179"/>
                    <a:gd name="connsiteX233" fmla="*/ 17219 w 34670"/>
                    <a:gd name="connsiteY233" fmla="*/ 35125 h 55179"/>
                    <a:gd name="connsiteX234" fmla="*/ 18088 w 34670"/>
                    <a:gd name="connsiteY234" fmla="*/ 36225 h 55179"/>
                    <a:gd name="connsiteX235" fmla="*/ 18957 w 34670"/>
                    <a:gd name="connsiteY235" fmla="*/ 37278 h 55179"/>
                    <a:gd name="connsiteX236" fmla="*/ 20078 w 34670"/>
                    <a:gd name="connsiteY236" fmla="*/ 38469 h 55179"/>
                    <a:gd name="connsiteX237" fmla="*/ 20695 w 34670"/>
                    <a:gd name="connsiteY237" fmla="*/ 39110 h 55179"/>
                    <a:gd name="connsiteX238" fmla="*/ 20993 w 34670"/>
                    <a:gd name="connsiteY238" fmla="*/ 39431 h 55179"/>
                    <a:gd name="connsiteX239" fmla="*/ 21038 w 34670"/>
                    <a:gd name="connsiteY239" fmla="*/ 39477 h 55179"/>
                    <a:gd name="connsiteX240" fmla="*/ 21038 w 34670"/>
                    <a:gd name="connsiteY240" fmla="*/ 39477 h 55179"/>
                    <a:gd name="connsiteX241" fmla="*/ 21038 w 34670"/>
                    <a:gd name="connsiteY241" fmla="*/ 39522 h 55179"/>
                    <a:gd name="connsiteX242" fmla="*/ 20650 w 34670"/>
                    <a:gd name="connsiteY242" fmla="*/ 39202 h 55179"/>
                    <a:gd name="connsiteX243" fmla="*/ 20741 w 34670"/>
                    <a:gd name="connsiteY243" fmla="*/ 39271 h 55179"/>
                    <a:gd name="connsiteX244" fmla="*/ 20901 w 34670"/>
                    <a:gd name="connsiteY244" fmla="*/ 39408 h 55179"/>
                    <a:gd name="connsiteX245" fmla="*/ 23599 w 34670"/>
                    <a:gd name="connsiteY245" fmla="*/ 41744 h 55179"/>
                    <a:gd name="connsiteX246" fmla="*/ 24285 w 34670"/>
                    <a:gd name="connsiteY246" fmla="*/ 42316 h 55179"/>
                    <a:gd name="connsiteX247" fmla="*/ 23897 w 34670"/>
                    <a:gd name="connsiteY247" fmla="*/ 42064 h 55179"/>
                    <a:gd name="connsiteX248" fmla="*/ 23919 w 34670"/>
                    <a:gd name="connsiteY248" fmla="*/ 42064 h 55179"/>
                    <a:gd name="connsiteX249" fmla="*/ 23965 w 34670"/>
                    <a:gd name="connsiteY249" fmla="*/ 42110 h 55179"/>
                    <a:gd name="connsiteX250" fmla="*/ 24057 w 34670"/>
                    <a:gd name="connsiteY250" fmla="*/ 42202 h 55179"/>
                    <a:gd name="connsiteX251" fmla="*/ 24240 w 34670"/>
                    <a:gd name="connsiteY251" fmla="*/ 42339 h 55179"/>
                    <a:gd name="connsiteX252" fmla="*/ 24605 w 34670"/>
                    <a:gd name="connsiteY252" fmla="*/ 42568 h 55179"/>
                    <a:gd name="connsiteX253" fmla="*/ 26069 w 34670"/>
                    <a:gd name="connsiteY253" fmla="*/ 43576 h 55179"/>
                    <a:gd name="connsiteX254" fmla="*/ 26801 w 34670"/>
                    <a:gd name="connsiteY254" fmla="*/ 44080 h 55179"/>
                    <a:gd name="connsiteX255" fmla="*/ 27167 w 34670"/>
                    <a:gd name="connsiteY255" fmla="*/ 44309 h 55179"/>
                    <a:gd name="connsiteX256" fmla="*/ 27167 w 34670"/>
                    <a:gd name="connsiteY256" fmla="*/ 44309 h 55179"/>
                    <a:gd name="connsiteX257" fmla="*/ 26686 w 34670"/>
                    <a:gd name="connsiteY257" fmla="*/ 44080 h 55179"/>
                    <a:gd name="connsiteX258" fmla="*/ 26710 w 34670"/>
                    <a:gd name="connsiteY258" fmla="*/ 44080 h 55179"/>
                    <a:gd name="connsiteX259" fmla="*/ 26755 w 34670"/>
                    <a:gd name="connsiteY259" fmla="*/ 44103 h 55179"/>
                    <a:gd name="connsiteX260" fmla="*/ 26847 w 34670"/>
                    <a:gd name="connsiteY260" fmla="*/ 44148 h 55179"/>
                    <a:gd name="connsiteX261" fmla="*/ 27053 w 34670"/>
                    <a:gd name="connsiteY261" fmla="*/ 44263 h 55179"/>
                    <a:gd name="connsiteX262" fmla="*/ 28607 w 34670"/>
                    <a:gd name="connsiteY262" fmla="*/ 45064 h 55179"/>
                    <a:gd name="connsiteX263" fmla="*/ 31077 w 34670"/>
                    <a:gd name="connsiteY263" fmla="*/ 46187 h 55179"/>
                    <a:gd name="connsiteX264" fmla="*/ 26915 w 34670"/>
                    <a:gd name="connsiteY264" fmla="*/ 53859 h 55179"/>
                    <a:gd name="connsiteX265" fmla="*/ 23965 w 34670"/>
                    <a:gd name="connsiteY265" fmla="*/ 50698 h 55179"/>
                    <a:gd name="connsiteX266" fmla="*/ 23233 w 34670"/>
                    <a:gd name="connsiteY266" fmla="*/ 49943 h 55179"/>
                    <a:gd name="connsiteX267" fmla="*/ 22753 w 34670"/>
                    <a:gd name="connsiteY267" fmla="*/ 49416 h 55179"/>
                    <a:gd name="connsiteX268" fmla="*/ 22410 w 34670"/>
                    <a:gd name="connsiteY268" fmla="*/ 49004 h 55179"/>
                    <a:gd name="connsiteX269" fmla="*/ 21015 w 34670"/>
                    <a:gd name="connsiteY269" fmla="*/ 47378 h 55179"/>
                    <a:gd name="connsiteX270" fmla="*/ 20238 w 34670"/>
                    <a:gd name="connsiteY270" fmla="*/ 46485 h 55179"/>
                    <a:gd name="connsiteX271" fmla="*/ 19575 w 34670"/>
                    <a:gd name="connsiteY271" fmla="*/ 45637 h 55179"/>
                    <a:gd name="connsiteX272" fmla="*/ 18797 w 34670"/>
                    <a:gd name="connsiteY272" fmla="*/ 44675 h 55179"/>
                    <a:gd name="connsiteX273" fmla="*/ 18157 w 34670"/>
                    <a:gd name="connsiteY273" fmla="*/ 43828 h 55179"/>
                    <a:gd name="connsiteX274" fmla="*/ 17448 w 34670"/>
                    <a:gd name="connsiteY274" fmla="*/ 42912 h 55179"/>
                    <a:gd name="connsiteX275" fmla="*/ 16854 w 34670"/>
                    <a:gd name="connsiteY275" fmla="*/ 41996 h 55179"/>
                    <a:gd name="connsiteX276" fmla="*/ 15664 w 34670"/>
                    <a:gd name="connsiteY276" fmla="*/ 40255 h 55179"/>
                    <a:gd name="connsiteX277" fmla="*/ 15070 w 34670"/>
                    <a:gd name="connsiteY277" fmla="*/ 39339 h 55179"/>
                    <a:gd name="connsiteX278" fmla="*/ 14772 w 34670"/>
                    <a:gd name="connsiteY278" fmla="*/ 38904 h 55179"/>
                    <a:gd name="connsiteX279" fmla="*/ 14567 w 34670"/>
                    <a:gd name="connsiteY279" fmla="*/ 38606 h 55179"/>
                    <a:gd name="connsiteX280" fmla="*/ 14567 w 34670"/>
                    <a:gd name="connsiteY280" fmla="*/ 38538 h 55179"/>
                    <a:gd name="connsiteX281" fmla="*/ 14475 w 34670"/>
                    <a:gd name="connsiteY281" fmla="*/ 38423 h 55179"/>
                    <a:gd name="connsiteX282" fmla="*/ 14338 w 34670"/>
                    <a:gd name="connsiteY282" fmla="*/ 38194 h 55179"/>
                    <a:gd name="connsiteX283" fmla="*/ 13309 w 34670"/>
                    <a:gd name="connsiteY283" fmla="*/ 36339 h 55179"/>
                    <a:gd name="connsiteX284" fmla="*/ 12257 w 34670"/>
                    <a:gd name="connsiteY284" fmla="*/ 34461 h 55179"/>
                    <a:gd name="connsiteX285" fmla="*/ 12143 w 34670"/>
                    <a:gd name="connsiteY285" fmla="*/ 34232 h 55179"/>
                    <a:gd name="connsiteX286" fmla="*/ 12143 w 34670"/>
                    <a:gd name="connsiteY286" fmla="*/ 34163 h 55179"/>
                    <a:gd name="connsiteX287" fmla="*/ 11960 w 34670"/>
                    <a:gd name="connsiteY287" fmla="*/ 33911 h 55179"/>
                    <a:gd name="connsiteX288" fmla="*/ 11960 w 34670"/>
                    <a:gd name="connsiteY288" fmla="*/ 33911 h 55179"/>
                    <a:gd name="connsiteX289" fmla="*/ 11914 w 34670"/>
                    <a:gd name="connsiteY289" fmla="*/ 33751 h 55179"/>
                    <a:gd name="connsiteX290" fmla="*/ 11685 w 34670"/>
                    <a:gd name="connsiteY290" fmla="*/ 33270 h 55179"/>
                    <a:gd name="connsiteX291" fmla="*/ 11228 w 34670"/>
                    <a:gd name="connsiteY291" fmla="*/ 32308 h 55179"/>
                    <a:gd name="connsiteX292" fmla="*/ 10702 w 34670"/>
                    <a:gd name="connsiteY292" fmla="*/ 31141 h 55179"/>
                    <a:gd name="connsiteX293" fmla="*/ 10313 w 34670"/>
                    <a:gd name="connsiteY293" fmla="*/ 30156 h 55179"/>
                    <a:gd name="connsiteX294" fmla="*/ 9924 w 34670"/>
                    <a:gd name="connsiteY294" fmla="*/ 29171 h 55179"/>
                    <a:gd name="connsiteX295" fmla="*/ 9765 w 34670"/>
                    <a:gd name="connsiteY295" fmla="*/ 28759 h 55179"/>
                    <a:gd name="connsiteX296" fmla="*/ 9696 w 34670"/>
                    <a:gd name="connsiteY296" fmla="*/ 28507 h 55179"/>
                    <a:gd name="connsiteX297" fmla="*/ 9536 w 34670"/>
                    <a:gd name="connsiteY297" fmla="*/ 28003 h 55179"/>
                    <a:gd name="connsiteX298" fmla="*/ 9216 w 34670"/>
                    <a:gd name="connsiteY298" fmla="*/ 26972 h 55179"/>
                    <a:gd name="connsiteX299" fmla="*/ 9056 w 34670"/>
                    <a:gd name="connsiteY299" fmla="*/ 26446 h 55179"/>
                    <a:gd name="connsiteX300" fmla="*/ 8964 w 34670"/>
                    <a:gd name="connsiteY300" fmla="*/ 26102 h 55179"/>
                    <a:gd name="connsiteX301" fmla="*/ 8895 w 34670"/>
                    <a:gd name="connsiteY301" fmla="*/ 25827 h 55179"/>
                    <a:gd name="connsiteX302" fmla="*/ 8347 w 34670"/>
                    <a:gd name="connsiteY302" fmla="*/ 23491 h 55179"/>
                    <a:gd name="connsiteX303" fmla="*/ 8415 w 34670"/>
                    <a:gd name="connsiteY303" fmla="*/ 23766 h 55179"/>
                    <a:gd name="connsiteX304" fmla="*/ 7958 w 34670"/>
                    <a:gd name="connsiteY304" fmla="*/ 21086 h 55179"/>
                    <a:gd name="connsiteX305" fmla="*/ 7661 w 34670"/>
                    <a:gd name="connsiteY305" fmla="*/ 18659 h 55179"/>
                    <a:gd name="connsiteX306" fmla="*/ 7341 w 34670"/>
                    <a:gd name="connsiteY306" fmla="*/ 16323 h 55179"/>
                    <a:gd name="connsiteX307" fmla="*/ 6998 w 34670"/>
                    <a:gd name="connsiteY307" fmla="*/ 13895 h 55179"/>
                    <a:gd name="connsiteX308" fmla="*/ 6906 w 34670"/>
                    <a:gd name="connsiteY308" fmla="*/ 13300 h 55179"/>
                    <a:gd name="connsiteX309" fmla="*/ 6906 w 34670"/>
                    <a:gd name="connsiteY309" fmla="*/ 13140 h 55179"/>
                    <a:gd name="connsiteX310" fmla="*/ 6906 w 34670"/>
                    <a:gd name="connsiteY310" fmla="*/ 13140 h 55179"/>
                    <a:gd name="connsiteX311" fmla="*/ 6929 w 34670"/>
                    <a:gd name="connsiteY311" fmla="*/ 13300 h 55179"/>
                    <a:gd name="connsiteX312" fmla="*/ 6929 w 34670"/>
                    <a:gd name="connsiteY312" fmla="*/ 13300 h 55179"/>
                    <a:gd name="connsiteX313" fmla="*/ 6929 w 34670"/>
                    <a:gd name="connsiteY313" fmla="*/ 13254 h 55179"/>
                    <a:gd name="connsiteX314" fmla="*/ 6929 w 34670"/>
                    <a:gd name="connsiteY314" fmla="*/ 13163 h 55179"/>
                    <a:gd name="connsiteX315" fmla="*/ 6860 w 34670"/>
                    <a:gd name="connsiteY315" fmla="*/ 12888 h 55179"/>
                    <a:gd name="connsiteX316" fmla="*/ 6586 w 34670"/>
                    <a:gd name="connsiteY316" fmla="*/ 11743 h 55179"/>
                    <a:gd name="connsiteX317" fmla="*/ 5923 w 34670"/>
                    <a:gd name="connsiteY317" fmla="*/ 9429 h 55179"/>
                    <a:gd name="connsiteX318" fmla="*/ 5740 w 34670"/>
                    <a:gd name="connsiteY318" fmla="*/ 8857 h 55179"/>
                    <a:gd name="connsiteX319" fmla="*/ 5557 w 34670"/>
                    <a:gd name="connsiteY319" fmla="*/ 8330 h 55179"/>
                    <a:gd name="connsiteX320" fmla="*/ 5122 w 34670"/>
                    <a:gd name="connsiteY320" fmla="*/ 7254 h 55179"/>
                    <a:gd name="connsiteX321" fmla="*/ 4185 w 34670"/>
                    <a:gd name="connsiteY321" fmla="*/ 5216 h 55179"/>
                    <a:gd name="connsiteX322" fmla="*/ 4116 w 34670"/>
                    <a:gd name="connsiteY322" fmla="*/ 5124 h 55179"/>
                    <a:gd name="connsiteX323" fmla="*/ 3407 w 34670"/>
                    <a:gd name="connsiteY323" fmla="*/ 3888 h 55179"/>
                    <a:gd name="connsiteX324" fmla="*/ 2950 w 34670"/>
                    <a:gd name="connsiteY324" fmla="*/ 3292 h 55179"/>
                    <a:gd name="connsiteX325" fmla="*/ 2492 w 34670"/>
                    <a:gd name="connsiteY325" fmla="*/ 2674 h 55179"/>
                    <a:gd name="connsiteX326" fmla="*/ 2538 w 34670"/>
                    <a:gd name="connsiteY326" fmla="*/ 2719 h 55179"/>
                    <a:gd name="connsiteX327" fmla="*/ 1669 w 34670"/>
                    <a:gd name="connsiteY327" fmla="*/ 1849 h 55179"/>
                    <a:gd name="connsiteX328" fmla="*/ 1395 w 34670"/>
                    <a:gd name="connsiteY328" fmla="*/ 1620 h 55179"/>
                    <a:gd name="connsiteX329" fmla="*/ 1258 w 34670"/>
                    <a:gd name="connsiteY329" fmla="*/ 1529 h 55179"/>
                    <a:gd name="connsiteX330" fmla="*/ 1235 w 34670"/>
                    <a:gd name="connsiteY330" fmla="*/ 1460 h 55179"/>
                    <a:gd name="connsiteX331" fmla="*/ 640 w 34670"/>
                    <a:gd name="connsiteY331" fmla="*/ 1093 h 55179"/>
                    <a:gd name="connsiteX332" fmla="*/ 1258 w 34670"/>
                    <a:gd name="connsiteY332" fmla="*/ 154 h 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4670" h="55179">
                      <a:moveTo>
                        <a:pt x="1029" y="63"/>
                      </a:moveTo>
                      <a:lnTo>
                        <a:pt x="1669" y="292"/>
                      </a:lnTo>
                      <a:lnTo>
                        <a:pt x="2355" y="658"/>
                      </a:lnTo>
                      <a:cubicBezTo>
                        <a:pt x="2767" y="864"/>
                        <a:pt x="3178" y="1231"/>
                        <a:pt x="3590" y="1529"/>
                      </a:cubicBezTo>
                      <a:lnTo>
                        <a:pt x="3636" y="1575"/>
                      </a:lnTo>
                      <a:lnTo>
                        <a:pt x="4230" y="2101"/>
                      </a:lnTo>
                      <a:cubicBezTo>
                        <a:pt x="4413" y="2307"/>
                        <a:pt x="4642" y="2468"/>
                        <a:pt x="4825" y="2697"/>
                      </a:cubicBezTo>
                      <a:lnTo>
                        <a:pt x="5945" y="4025"/>
                      </a:lnTo>
                      <a:lnTo>
                        <a:pt x="5900" y="3933"/>
                      </a:lnTo>
                      <a:cubicBezTo>
                        <a:pt x="6380" y="4643"/>
                        <a:pt x="6998" y="5376"/>
                        <a:pt x="7386" y="6086"/>
                      </a:cubicBezTo>
                      <a:lnTo>
                        <a:pt x="8004" y="7185"/>
                      </a:lnTo>
                      <a:cubicBezTo>
                        <a:pt x="8095" y="7368"/>
                        <a:pt x="8187" y="7506"/>
                        <a:pt x="8301" y="7804"/>
                      </a:cubicBezTo>
                      <a:lnTo>
                        <a:pt x="8552" y="8330"/>
                      </a:lnTo>
                      <a:cubicBezTo>
                        <a:pt x="8895" y="9063"/>
                        <a:pt x="9261" y="9796"/>
                        <a:pt x="9559" y="10598"/>
                      </a:cubicBezTo>
                      <a:lnTo>
                        <a:pt x="10016" y="11789"/>
                      </a:lnTo>
                      <a:lnTo>
                        <a:pt x="10130" y="12063"/>
                      </a:lnTo>
                      <a:lnTo>
                        <a:pt x="10130" y="12132"/>
                      </a:lnTo>
                      <a:cubicBezTo>
                        <a:pt x="10130" y="12132"/>
                        <a:pt x="10176" y="12178"/>
                        <a:pt x="10176" y="12178"/>
                      </a:cubicBezTo>
                      <a:lnTo>
                        <a:pt x="10245" y="12361"/>
                      </a:lnTo>
                      <a:lnTo>
                        <a:pt x="10290" y="12521"/>
                      </a:lnTo>
                      <a:lnTo>
                        <a:pt x="10473" y="13094"/>
                      </a:lnTo>
                      <a:lnTo>
                        <a:pt x="11823" y="17812"/>
                      </a:lnTo>
                      <a:lnTo>
                        <a:pt x="12463" y="20148"/>
                      </a:lnTo>
                      <a:lnTo>
                        <a:pt x="13126" y="22209"/>
                      </a:lnTo>
                      <a:lnTo>
                        <a:pt x="13217" y="22461"/>
                      </a:lnTo>
                      <a:lnTo>
                        <a:pt x="13926" y="24224"/>
                      </a:lnTo>
                      <a:lnTo>
                        <a:pt x="14018" y="24453"/>
                      </a:lnTo>
                      <a:cubicBezTo>
                        <a:pt x="14018" y="24453"/>
                        <a:pt x="14086" y="24590"/>
                        <a:pt x="14041" y="24476"/>
                      </a:cubicBezTo>
                      <a:lnTo>
                        <a:pt x="14086" y="24590"/>
                      </a:lnTo>
                      <a:lnTo>
                        <a:pt x="14315" y="25072"/>
                      </a:lnTo>
                      <a:lnTo>
                        <a:pt x="14772" y="26056"/>
                      </a:lnTo>
                      <a:lnTo>
                        <a:pt x="15001" y="26537"/>
                      </a:lnTo>
                      <a:lnTo>
                        <a:pt x="15115" y="26766"/>
                      </a:lnTo>
                      <a:lnTo>
                        <a:pt x="15115" y="26766"/>
                      </a:lnTo>
                      <a:cubicBezTo>
                        <a:pt x="14978" y="26491"/>
                        <a:pt x="15092" y="26720"/>
                        <a:pt x="15070" y="26652"/>
                      </a:cubicBezTo>
                      <a:lnTo>
                        <a:pt x="15070" y="26652"/>
                      </a:lnTo>
                      <a:lnTo>
                        <a:pt x="15070" y="26720"/>
                      </a:lnTo>
                      <a:cubicBezTo>
                        <a:pt x="15070" y="26720"/>
                        <a:pt x="15184" y="26835"/>
                        <a:pt x="15184" y="26835"/>
                      </a:cubicBezTo>
                      <a:lnTo>
                        <a:pt x="15687" y="27797"/>
                      </a:lnTo>
                      <a:lnTo>
                        <a:pt x="16190" y="28736"/>
                      </a:lnTo>
                      <a:lnTo>
                        <a:pt x="16259" y="28873"/>
                      </a:lnTo>
                      <a:lnTo>
                        <a:pt x="16259" y="28919"/>
                      </a:lnTo>
                      <a:cubicBezTo>
                        <a:pt x="16259" y="28919"/>
                        <a:pt x="16305" y="28942"/>
                        <a:pt x="16305" y="28942"/>
                      </a:cubicBezTo>
                      <a:lnTo>
                        <a:pt x="16305" y="28942"/>
                      </a:lnTo>
                      <a:cubicBezTo>
                        <a:pt x="16305" y="28942"/>
                        <a:pt x="16122" y="28598"/>
                        <a:pt x="16213" y="28759"/>
                      </a:cubicBezTo>
                      <a:lnTo>
                        <a:pt x="16213" y="28759"/>
                      </a:lnTo>
                      <a:cubicBezTo>
                        <a:pt x="16213" y="28759"/>
                        <a:pt x="16350" y="29011"/>
                        <a:pt x="16350" y="29011"/>
                      </a:cubicBezTo>
                      <a:lnTo>
                        <a:pt x="16625" y="29446"/>
                      </a:lnTo>
                      <a:lnTo>
                        <a:pt x="17197" y="30362"/>
                      </a:lnTo>
                      <a:lnTo>
                        <a:pt x="17471" y="30797"/>
                      </a:lnTo>
                      <a:lnTo>
                        <a:pt x="17540" y="30911"/>
                      </a:lnTo>
                      <a:lnTo>
                        <a:pt x="17562" y="30911"/>
                      </a:lnTo>
                      <a:cubicBezTo>
                        <a:pt x="17288" y="30499"/>
                        <a:pt x="17494" y="30820"/>
                        <a:pt x="17425" y="30728"/>
                      </a:cubicBezTo>
                      <a:lnTo>
                        <a:pt x="17425" y="30728"/>
                      </a:lnTo>
                      <a:cubicBezTo>
                        <a:pt x="17425" y="30728"/>
                        <a:pt x="17471" y="30797"/>
                        <a:pt x="17471" y="30797"/>
                      </a:cubicBezTo>
                      <a:lnTo>
                        <a:pt x="17631" y="31003"/>
                      </a:lnTo>
                      <a:lnTo>
                        <a:pt x="18889" y="32743"/>
                      </a:lnTo>
                      <a:lnTo>
                        <a:pt x="20169" y="34461"/>
                      </a:lnTo>
                      <a:lnTo>
                        <a:pt x="20329" y="34667"/>
                      </a:lnTo>
                      <a:lnTo>
                        <a:pt x="20398" y="34782"/>
                      </a:lnTo>
                      <a:lnTo>
                        <a:pt x="20444" y="34850"/>
                      </a:lnTo>
                      <a:lnTo>
                        <a:pt x="20444" y="34850"/>
                      </a:lnTo>
                      <a:cubicBezTo>
                        <a:pt x="20604" y="35080"/>
                        <a:pt x="20238" y="34576"/>
                        <a:pt x="20284" y="34621"/>
                      </a:cubicBezTo>
                      <a:lnTo>
                        <a:pt x="20284" y="34621"/>
                      </a:lnTo>
                      <a:cubicBezTo>
                        <a:pt x="20284" y="34621"/>
                        <a:pt x="20627" y="35056"/>
                        <a:pt x="20627" y="35056"/>
                      </a:cubicBezTo>
                      <a:lnTo>
                        <a:pt x="21336" y="35858"/>
                      </a:lnTo>
                      <a:lnTo>
                        <a:pt x="22730" y="37461"/>
                      </a:lnTo>
                      <a:lnTo>
                        <a:pt x="23439" y="38263"/>
                      </a:lnTo>
                      <a:cubicBezTo>
                        <a:pt x="23554" y="38377"/>
                        <a:pt x="23897" y="38744"/>
                        <a:pt x="24103" y="38973"/>
                      </a:cubicBezTo>
                      <a:lnTo>
                        <a:pt x="24834" y="39751"/>
                      </a:lnTo>
                      <a:lnTo>
                        <a:pt x="24926" y="39843"/>
                      </a:lnTo>
                      <a:lnTo>
                        <a:pt x="24926" y="39843"/>
                      </a:lnTo>
                      <a:cubicBezTo>
                        <a:pt x="25017" y="39980"/>
                        <a:pt x="24811" y="39706"/>
                        <a:pt x="24834" y="39751"/>
                      </a:cubicBezTo>
                      <a:lnTo>
                        <a:pt x="24857" y="39751"/>
                      </a:lnTo>
                      <a:cubicBezTo>
                        <a:pt x="24857" y="39751"/>
                        <a:pt x="24903" y="39820"/>
                        <a:pt x="24903" y="39820"/>
                      </a:cubicBezTo>
                      <a:lnTo>
                        <a:pt x="25086" y="40003"/>
                      </a:lnTo>
                      <a:lnTo>
                        <a:pt x="25452" y="40393"/>
                      </a:lnTo>
                      <a:lnTo>
                        <a:pt x="26206" y="41148"/>
                      </a:lnTo>
                      <a:lnTo>
                        <a:pt x="26892" y="41812"/>
                      </a:lnTo>
                      <a:lnTo>
                        <a:pt x="28447" y="43278"/>
                      </a:lnTo>
                      <a:lnTo>
                        <a:pt x="28836" y="43622"/>
                      </a:lnTo>
                      <a:lnTo>
                        <a:pt x="28928" y="43736"/>
                      </a:lnTo>
                      <a:lnTo>
                        <a:pt x="28996" y="43782"/>
                      </a:lnTo>
                      <a:lnTo>
                        <a:pt x="28996" y="43782"/>
                      </a:lnTo>
                      <a:cubicBezTo>
                        <a:pt x="28996" y="43782"/>
                        <a:pt x="28996" y="43782"/>
                        <a:pt x="28996" y="43782"/>
                      </a:cubicBezTo>
                      <a:cubicBezTo>
                        <a:pt x="28768" y="43576"/>
                        <a:pt x="28950" y="43736"/>
                        <a:pt x="28905" y="43668"/>
                      </a:cubicBezTo>
                      <a:lnTo>
                        <a:pt x="28905" y="43668"/>
                      </a:lnTo>
                      <a:lnTo>
                        <a:pt x="29111" y="43851"/>
                      </a:lnTo>
                      <a:lnTo>
                        <a:pt x="29911" y="44561"/>
                      </a:lnTo>
                      <a:lnTo>
                        <a:pt x="33089" y="47332"/>
                      </a:lnTo>
                      <a:lnTo>
                        <a:pt x="33135" y="47332"/>
                      </a:lnTo>
                      <a:cubicBezTo>
                        <a:pt x="34988" y="48981"/>
                        <a:pt x="35194" y="51775"/>
                        <a:pt x="33593" y="53653"/>
                      </a:cubicBezTo>
                      <a:cubicBezTo>
                        <a:pt x="32403" y="55027"/>
                        <a:pt x="30574" y="55485"/>
                        <a:pt x="28928" y="54981"/>
                      </a:cubicBezTo>
                      <a:cubicBezTo>
                        <a:pt x="27556" y="54569"/>
                        <a:pt x="26115" y="54271"/>
                        <a:pt x="24766" y="53676"/>
                      </a:cubicBezTo>
                      <a:lnTo>
                        <a:pt x="23119" y="53034"/>
                      </a:lnTo>
                      <a:lnTo>
                        <a:pt x="22913" y="52965"/>
                      </a:lnTo>
                      <a:lnTo>
                        <a:pt x="22799" y="52920"/>
                      </a:lnTo>
                      <a:lnTo>
                        <a:pt x="22753" y="52920"/>
                      </a:lnTo>
                      <a:cubicBezTo>
                        <a:pt x="22753" y="52920"/>
                        <a:pt x="22730" y="52897"/>
                        <a:pt x="22730" y="52897"/>
                      </a:cubicBezTo>
                      <a:lnTo>
                        <a:pt x="22204" y="52622"/>
                      </a:lnTo>
                      <a:lnTo>
                        <a:pt x="21793" y="52439"/>
                      </a:lnTo>
                      <a:lnTo>
                        <a:pt x="21015" y="52050"/>
                      </a:lnTo>
                      <a:lnTo>
                        <a:pt x="19415" y="51271"/>
                      </a:lnTo>
                      <a:lnTo>
                        <a:pt x="19003" y="51088"/>
                      </a:lnTo>
                      <a:lnTo>
                        <a:pt x="18797" y="50996"/>
                      </a:lnTo>
                      <a:lnTo>
                        <a:pt x="18706" y="50927"/>
                      </a:lnTo>
                      <a:lnTo>
                        <a:pt x="18660" y="50927"/>
                      </a:lnTo>
                      <a:cubicBezTo>
                        <a:pt x="18660" y="50927"/>
                        <a:pt x="18637" y="50882"/>
                        <a:pt x="18637" y="50882"/>
                      </a:cubicBezTo>
                      <a:lnTo>
                        <a:pt x="18637" y="50882"/>
                      </a:lnTo>
                      <a:cubicBezTo>
                        <a:pt x="18454" y="50744"/>
                        <a:pt x="19026" y="51134"/>
                        <a:pt x="18248" y="50607"/>
                      </a:cubicBezTo>
                      <a:lnTo>
                        <a:pt x="17494" y="50149"/>
                      </a:lnTo>
                      <a:lnTo>
                        <a:pt x="14475" y="48271"/>
                      </a:lnTo>
                      <a:lnTo>
                        <a:pt x="12646" y="46920"/>
                      </a:lnTo>
                      <a:cubicBezTo>
                        <a:pt x="12166" y="46553"/>
                        <a:pt x="11754" y="46255"/>
                        <a:pt x="11182" y="45683"/>
                      </a:cubicBezTo>
                      <a:lnTo>
                        <a:pt x="9581" y="44194"/>
                      </a:lnTo>
                      <a:lnTo>
                        <a:pt x="9376" y="44011"/>
                      </a:lnTo>
                      <a:lnTo>
                        <a:pt x="9284" y="43920"/>
                      </a:lnTo>
                      <a:lnTo>
                        <a:pt x="9238" y="43874"/>
                      </a:lnTo>
                      <a:lnTo>
                        <a:pt x="9010" y="43622"/>
                      </a:lnTo>
                      <a:lnTo>
                        <a:pt x="8735" y="43301"/>
                      </a:lnTo>
                      <a:lnTo>
                        <a:pt x="8141" y="42637"/>
                      </a:lnTo>
                      <a:lnTo>
                        <a:pt x="7546" y="41973"/>
                      </a:lnTo>
                      <a:lnTo>
                        <a:pt x="7249" y="41629"/>
                      </a:lnTo>
                      <a:lnTo>
                        <a:pt x="7180" y="41538"/>
                      </a:lnTo>
                      <a:lnTo>
                        <a:pt x="6814" y="41057"/>
                      </a:lnTo>
                      <a:lnTo>
                        <a:pt x="6677" y="40897"/>
                      </a:lnTo>
                      <a:cubicBezTo>
                        <a:pt x="6312" y="40438"/>
                        <a:pt x="5991" y="39934"/>
                        <a:pt x="5626" y="39454"/>
                      </a:cubicBezTo>
                      <a:lnTo>
                        <a:pt x="5374" y="39087"/>
                      </a:lnTo>
                      <a:lnTo>
                        <a:pt x="5236" y="38927"/>
                      </a:lnTo>
                      <a:lnTo>
                        <a:pt x="5168" y="38835"/>
                      </a:lnTo>
                      <a:lnTo>
                        <a:pt x="4825" y="38286"/>
                      </a:lnTo>
                      <a:lnTo>
                        <a:pt x="4391" y="37507"/>
                      </a:lnTo>
                      <a:lnTo>
                        <a:pt x="3521" y="35973"/>
                      </a:lnTo>
                      <a:lnTo>
                        <a:pt x="3407" y="35789"/>
                      </a:lnTo>
                      <a:lnTo>
                        <a:pt x="3361" y="35698"/>
                      </a:lnTo>
                      <a:lnTo>
                        <a:pt x="3133" y="35240"/>
                      </a:lnTo>
                      <a:lnTo>
                        <a:pt x="3133" y="35171"/>
                      </a:lnTo>
                      <a:cubicBezTo>
                        <a:pt x="3133" y="35171"/>
                        <a:pt x="2927" y="34759"/>
                        <a:pt x="2927" y="34759"/>
                      </a:cubicBezTo>
                      <a:lnTo>
                        <a:pt x="2584" y="33934"/>
                      </a:lnTo>
                      <a:lnTo>
                        <a:pt x="2241" y="33133"/>
                      </a:lnTo>
                      <a:lnTo>
                        <a:pt x="2058" y="32721"/>
                      </a:lnTo>
                      <a:lnTo>
                        <a:pt x="1967" y="32515"/>
                      </a:lnTo>
                      <a:lnTo>
                        <a:pt x="1967" y="32446"/>
                      </a:lnTo>
                      <a:cubicBezTo>
                        <a:pt x="1967" y="32446"/>
                        <a:pt x="1738" y="31942"/>
                        <a:pt x="1738" y="31942"/>
                      </a:cubicBezTo>
                      <a:lnTo>
                        <a:pt x="1738" y="31896"/>
                      </a:lnTo>
                      <a:cubicBezTo>
                        <a:pt x="1738" y="31896"/>
                        <a:pt x="1692" y="31782"/>
                        <a:pt x="1692" y="31782"/>
                      </a:cubicBezTo>
                      <a:lnTo>
                        <a:pt x="1212" y="30064"/>
                      </a:lnTo>
                      <a:lnTo>
                        <a:pt x="983" y="29194"/>
                      </a:lnTo>
                      <a:lnTo>
                        <a:pt x="915" y="28988"/>
                      </a:lnTo>
                      <a:lnTo>
                        <a:pt x="754" y="28484"/>
                      </a:lnTo>
                      <a:lnTo>
                        <a:pt x="754" y="28438"/>
                      </a:lnTo>
                      <a:cubicBezTo>
                        <a:pt x="754" y="28438"/>
                        <a:pt x="732" y="28324"/>
                        <a:pt x="732" y="28324"/>
                      </a:cubicBezTo>
                      <a:lnTo>
                        <a:pt x="640" y="27888"/>
                      </a:lnTo>
                      <a:lnTo>
                        <a:pt x="366" y="26125"/>
                      </a:lnTo>
                      <a:lnTo>
                        <a:pt x="137" y="24820"/>
                      </a:lnTo>
                      <a:lnTo>
                        <a:pt x="91" y="23949"/>
                      </a:lnTo>
                      <a:lnTo>
                        <a:pt x="0" y="22163"/>
                      </a:lnTo>
                      <a:cubicBezTo>
                        <a:pt x="0" y="21522"/>
                        <a:pt x="0" y="20835"/>
                        <a:pt x="23" y="20148"/>
                      </a:cubicBezTo>
                      <a:cubicBezTo>
                        <a:pt x="23" y="18751"/>
                        <a:pt x="137" y="17583"/>
                        <a:pt x="252" y="16392"/>
                      </a:cubicBezTo>
                      <a:lnTo>
                        <a:pt x="434" y="14583"/>
                      </a:lnTo>
                      <a:lnTo>
                        <a:pt x="480" y="14147"/>
                      </a:lnTo>
                      <a:lnTo>
                        <a:pt x="480" y="13919"/>
                      </a:lnTo>
                      <a:cubicBezTo>
                        <a:pt x="480" y="13919"/>
                        <a:pt x="503" y="13872"/>
                        <a:pt x="503" y="13872"/>
                      </a:cubicBezTo>
                      <a:lnTo>
                        <a:pt x="503" y="13827"/>
                      </a:lnTo>
                      <a:cubicBezTo>
                        <a:pt x="503" y="13827"/>
                        <a:pt x="503" y="13689"/>
                        <a:pt x="503" y="13964"/>
                      </a:cubicBezTo>
                      <a:lnTo>
                        <a:pt x="503" y="13964"/>
                      </a:lnTo>
                      <a:cubicBezTo>
                        <a:pt x="503" y="13964"/>
                        <a:pt x="503" y="13827"/>
                        <a:pt x="503" y="13827"/>
                      </a:cubicBezTo>
                      <a:lnTo>
                        <a:pt x="549" y="12933"/>
                      </a:lnTo>
                      <a:lnTo>
                        <a:pt x="823" y="9544"/>
                      </a:lnTo>
                      <a:cubicBezTo>
                        <a:pt x="823" y="8926"/>
                        <a:pt x="823" y="8307"/>
                        <a:pt x="869" y="7735"/>
                      </a:cubicBezTo>
                      <a:lnTo>
                        <a:pt x="938" y="6201"/>
                      </a:lnTo>
                      <a:lnTo>
                        <a:pt x="892" y="6017"/>
                      </a:lnTo>
                      <a:cubicBezTo>
                        <a:pt x="823" y="5147"/>
                        <a:pt x="800" y="4231"/>
                        <a:pt x="754" y="3269"/>
                      </a:cubicBezTo>
                      <a:lnTo>
                        <a:pt x="800" y="3384"/>
                      </a:lnTo>
                      <a:cubicBezTo>
                        <a:pt x="732" y="3086"/>
                        <a:pt x="686" y="2765"/>
                        <a:pt x="640" y="2422"/>
                      </a:cubicBezTo>
                      <a:lnTo>
                        <a:pt x="526" y="1666"/>
                      </a:lnTo>
                      <a:lnTo>
                        <a:pt x="457" y="1575"/>
                      </a:lnTo>
                      <a:lnTo>
                        <a:pt x="297" y="979"/>
                      </a:lnTo>
                      <a:lnTo>
                        <a:pt x="206" y="658"/>
                      </a:lnTo>
                      <a:cubicBezTo>
                        <a:pt x="137" y="361"/>
                        <a:pt x="297" y="86"/>
                        <a:pt x="572" y="17"/>
                      </a:cubicBezTo>
                      <a:cubicBezTo>
                        <a:pt x="686" y="-6"/>
                        <a:pt x="800" y="-6"/>
                        <a:pt x="892" y="17"/>
                      </a:cubicBezTo>
                      <a:close/>
                      <a:moveTo>
                        <a:pt x="1212" y="177"/>
                      </a:moveTo>
                      <a:cubicBezTo>
                        <a:pt x="1440" y="338"/>
                        <a:pt x="1692" y="498"/>
                        <a:pt x="1898" y="681"/>
                      </a:cubicBezTo>
                      <a:lnTo>
                        <a:pt x="1852" y="613"/>
                      </a:lnTo>
                      <a:lnTo>
                        <a:pt x="2287" y="1002"/>
                      </a:lnTo>
                      <a:lnTo>
                        <a:pt x="2698" y="1414"/>
                      </a:lnTo>
                      <a:cubicBezTo>
                        <a:pt x="2927" y="1666"/>
                        <a:pt x="3133" y="1895"/>
                        <a:pt x="3361" y="2147"/>
                      </a:cubicBezTo>
                      <a:lnTo>
                        <a:pt x="3407" y="2262"/>
                      </a:lnTo>
                      <a:cubicBezTo>
                        <a:pt x="3979" y="3132"/>
                        <a:pt x="4573" y="4048"/>
                        <a:pt x="5122" y="4987"/>
                      </a:cubicBezTo>
                      <a:lnTo>
                        <a:pt x="5077" y="4827"/>
                      </a:lnTo>
                      <a:lnTo>
                        <a:pt x="5969" y="6727"/>
                      </a:lnTo>
                      <a:cubicBezTo>
                        <a:pt x="6220" y="7277"/>
                        <a:pt x="6426" y="7827"/>
                        <a:pt x="6655" y="8399"/>
                      </a:cubicBezTo>
                      <a:cubicBezTo>
                        <a:pt x="7066" y="9544"/>
                        <a:pt x="7500" y="10987"/>
                        <a:pt x="7821" y="12041"/>
                      </a:cubicBezTo>
                      <a:lnTo>
                        <a:pt x="8072" y="12933"/>
                      </a:lnTo>
                      <a:lnTo>
                        <a:pt x="8072" y="13025"/>
                      </a:lnTo>
                      <a:cubicBezTo>
                        <a:pt x="8072" y="13025"/>
                        <a:pt x="8118" y="13025"/>
                        <a:pt x="8118" y="13025"/>
                      </a:cubicBezTo>
                      <a:lnTo>
                        <a:pt x="8118" y="13185"/>
                      </a:lnTo>
                      <a:cubicBezTo>
                        <a:pt x="8118" y="13185"/>
                        <a:pt x="8141" y="13208"/>
                        <a:pt x="8141" y="13208"/>
                      </a:cubicBezTo>
                      <a:lnTo>
                        <a:pt x="8141" y="13254"/>
                      </a:lnTo>
                      <a:cubicBezTo>
                        <a:pt x="8141" y="13254"/>
                        <a:pt x="8209" y="13483"/>
                        <a:pt x="8209" y="13483"/>
                      </a:cubicBezTo>
                      <a:lnTo>
                        <a:pt x="8301" y="13919"/>
                      </a:lnTo>
                      <a:lnTo>
                        <a:pt x="8690" y="15659"/>
                      </a:lnTo>
                      <a:cubicBezTo>
                        <a:pt x="8964" y="16827"/>
                        <a:pt x="9170" y="18041"/>
                        <a:pt x="9399" y="18980"/>
                      </a:cubicBezTo>
                      <a:lnTo>
                        <a:pt x="9742" y="20514"/>
                      </a:lnTo>
                      <a:lnTo>
                        <a:pt x="10222" y="22232"/>
                      </a:lnTo>
                      <a:lnTo>
                        <a:pt x="10451" y="23102"/>
                      </a:lnTo>
                      <a:lnTo>
                        <a:pt x="10451" y="23194"/>
                      </a:lnTo>
                      <a:cubicBezTo>
                        <a:pt x="10451" y="23194"/>
                        <a:pt x="10496" y="23262"/>
                        <a:pt x="10496" y="23262"/>
                      </a:cubicBezTo>
                      <a:lnTo>
                        <a:pt x="10496" y="23262"/>
                      </a:lnTo>
                      <a:cubicBezTo>
                        <a:pt x="10496" y="23399"/>
                        <a:pt x="10313" y="22484"/>
                        <a:pt x="10405" y="22896"/>
                      </a:cubicBezTo>
                      <a:lnTo>
                        <a:pt x="10405" y="22896"/>
                      </a:lnTo>
                      <a:cubicBezTo>
                        <a:pt x="10405" y="22896"/>
                        <a:pt x="10473" y="23102"/>
                        <a:pt x="10473" y="23102"/>
                      </a:cubicBezTo>
                      <a:lnTo>
                        <a:pt x="10633" y="23514"/>
                      </a:lnTo>
                      <a:lnTo>
                        <a:pt x="11251" y="25186"/>
                      </a:lnTo>
                      <a:lnTo>
                        <a:pt x="12531" y="27980"/>
                      </a:lnTo>
                      <a:cubicBezTo>
                        <a:pt x="12600" y="27842"/>
                        <a:pt x="13743" y="30202"/>
                        <a:pt x="13835" y="30202"/>
                      </a:cubicBezTo>
                      <a:lnTo>
                        <a:pt x="14772" y="31690"/>
                      </a:lnTo>
                      <a:lnTo>
                        <a:pt x="15253" y="32446"/>
                      </a:lnTo>
                      <a:cubicBezTo>
                        <a:pt x="15504" y="32858"/>
                        <a:pt x="14910" y="31919"/>
                        <a:pt x="14955" y="31988"/>
                      </a:cubicBezTo>
                      <a:lnTo>
                        <a:pt x="14955" y="31988"/>
                      </a:lnTo>
                      <a:cubicBezTo>
                        <a:pt x="14955" y="31988"/>
                        <a:pt x="14955" y="32033"/>
                        <a:pt x="14955" y="32033"/>
                      </a:cubicBezTo>
                      <a:lnTo>
                        <a:pt x="14955" y="32080"/>
                      </a:lnTo>
                      <a:cubicBezTo>
                        <a:pt x="14955" y="32080"/>
                        <a:pt x="15047" y="32148"/>
                        <a:pt x="15047" y="32148"/>
                      </a:cubicBezTo>
                      <a:lnTo>
                        <a:pt x="15184" y="32331"/>
                      </a:lnTo>
                      <a:lnTo>
                        <a:pt x="15435" y="32675"/>
                      </a:lnTo>
                      <a:cubicBezTo>
                        <a:pt x="15779" y="33156"/>
                        <a:pt x="16122" y="33637"/>
                        <a:pt x="16465" y="34141"/>
                      </a:cubicBezTo>
                      <a:lnTo>
                        <a:pt x="16579" y="34324"/>
                      </a:lnTo>
                      <a:lnTo>
                        <a:pt x="16579" y="34369"/>
                      </a:lnTo>
                      <a:lnTo>
                        <a:pt x="16625" y="34369"/>
                      </a:lnTo>
                      <a:cubicBezTo>
                        <a:pt x="16625" y="34369"/>
                        <a:pt x="16053" y="33637"/>
                        <a:pt x="16327" y="33980"/>
                      </a:cubicBezTo>
                      <a:lnTo>
                        <a:pt x="16327" y="33980"/>
                      </a:lnTo>
                      <a:cubicBezTo>
                        <a:pt x="16327" y="33980"/>
                        <a:pt x="16396" y="34095"/>
                        <a:pt x="16396" y="34095"/>
                      </a:cubicBezTo>
                      <a:lnTo>
                        <a:pt x="16670" y="34415"/>
                      </a:lnTo>
                      <a:lnTo>
                        <a:pt x="17219" y="35125"/>
                      </a:lnTo>
                      <a:lnTo>
                        <a:pt x="18088" y="36225"/>
                      </a:lnTo>
                      <a:lnTo>
                        <a:pt x="18957" y="37278"/>
                      </a:lnTo>
                      <a:cubicBezTo>
                        <a:pt x="19186" y="37599"/>
                        <a:pt x="19689" y="38034"/>
                        <a:pt x="20078" y="38469"/>
                      </a:cubicBezTo>
                      <a:lnTo>
                        <a:pt x="20695" y="39110"/>
                      </a:lnTo>
                      <a:lnTo>
                        <a:pt x="20993" y="39431"/>
                      </a:lnTo>
                      <a:lnTo>
                        <a:pt x="21038" y="39477"/>
                      </a:lnTo>
                      <a:lnTo>
                        <a:pt x="21038" y="39477"/>
                      </a:lnTo>
                      <a:cubicBezTo>
                        <a:pt x="21038" y="39477"/>
                        <a:pt x="21038" y="39522"/>
                        <a:pt x="21038" y="39522"/>
                      </a:cubicBezTo>
                      <a:cubicBezTo>
                        <a:pt x="20855" y="39362"/>
                        <a:pt x="21450" y="39843"/>
                        <a:pt x="20650" y="39202"/>
                      </a:cubicBezTo>
                      <a:lnTo>
                        <a:pt x="20741" y="39271"/>
                      </a:lnTo>
                      <a:lnTo>
                        <a:pt x="20901" y="39408"/>
                      </a:lnTo>
                      <a:lnTo>
                        <a:pt x="23599" y="41744"/>
                      </a:lnTo>
                      <a:lnTo>
                        <a:pt x="24285" y="42316"/>
                      </a:lnTo>
                      <a:cubicBezTo>
                        <a:pt x="23485" y="41812"/>
                        <a:pt x="24080" y="42179"/>
                        <a:pt x="23897" y="42064"/>
                      </a:cubicBezTo>
                      <a:lnTo>
                        <a:pt x="23919" y="42064"/>
                      </a:lnTo>
                      <a:cubicBezTo>
                        <a:pt x="23919" y="42064"/>
                        <a:pt x="23965" y="42110"/>
                        <a:pt x="23965" y="42110"/>
                      </a:cubicBezTo>
                      <a:lnTo>
                        <a:pt x="24057" y="42202"/>
                      </a:lnTo>
                      <a:lnTo>
                        <a:pt x="24240" y="42339"/>
                      </a:lnTo>
                      <a:lnTo>
                        <a:pt x="24605" y="42568"/>
                      </a:lnTo>
                      <a:lnTo>
                        <a:pt x="26069" y="43576"/>
                      </a:lnTo>
                      <a:lnTo>
                        <a:pt x="26801" y="44080"/>
                      </a:lnTo>
                      <a:lnTo>
                        <a:pt x="27167" y="44309"/>
                      </a:lnTo>
                      <a:lnTo>
                        <a:pt x="27167" y="44309"/>
                      </a:lnTo>
                      <a:cubicBezTo>
                        <a:pt x="26183" y="43805"/>
                        <a:pt x="26892" y="44172"/>
                        <a:pt x="26686" y="44080"/>
                      </a:cubicBezTo>
                      <a:lnTo>
                        <a:pt x="26710" y="44080"/>
                      </a:lnTo>
                      <a:cubicBezTo>
                        <a:pt x="26710" y="44080"/>
                        <a:pt x="26755" y="44103"/>
                        <a:pt x="26755" y="44103"/>
                      </a:cubicBezTo>
                      <a:lnTo>
                        <a:pt x="26847" y="44148"/>
                      </a:lnTo>
                      <a:lnTo>
                        <a:pt x="27053" y="44263"/>
                      </a:lnTo>
                      <a:lnTo>
                        <a:pt x="28607" y="45064"/>
                      </a:lnTo>
                      <a:cubicBezTo>
                        <a:pt x="29362" y="45523"/>
                        <a:pt x="30231" y="45798"/>
                        <a:pt x="31077" y="46187"/>
                      </a:cubicBezTo>
                      <a:lnTo>
                        <a:pt x="26915" y="53859"/>
                      </a:lnTo>
                      <a:lnTo>
                        <a:pt x="23965" y="50698"/>
                      </a:lnTo>
                      <a:lnTo>
                        <a:pt x="23233" y="49943"/>
                      </a:lnTo>
                      <a:lnTo>
                        <a:pt x="22753" y="49416"/>
                      </a:lnTo>
                      <a:lnTo>
                        <a:pt x="22410" y="49004"/>
                      </a:lnTo>
                      <a:lnTo>
                        <a:pt x="21015" y="47378"/>
                      </a:lnTo>
                      <a:lnTo>
                        <a:pt x="20238" y="46485"/>
                      </a:lnTo>
                      <a:lnTo>
                        <a:pt x="19575" y="45637"/>
                      </a:lnTo>
                      <a:lnTo>
                        <a:pt x="18797" y="44675"/>
                      </a:lnTo>
                      <a:lnTo>
                        <a:pt x="18157" y="43828"/>
                      </a:lnTo>
                      <a:lnTo>
                        <a:pt x="17448" y="42912"/>
                      </a:lnTo>
                      <a:lnTo>
                        <a:pt x="16854" y="41996"/>
                      </a:lnTo>
                      <a:lnTo>
                        <a:pt x="15664" y="40255"/>
                      </a:lnTo>
                      <a:lnTo>
                        <a:pt x="15070" y="39339"/>
                      </a:lnTo>
                      <a:lnTo>
                        <a:pt x="14772" y="38904"/>
                      </a:lnTo>
                      <a:lnTo>
                        <a:pt x="14567" y="38606"/>
                      </a:lnTo>
                      <a:lnTo>
                        <a:pt x="14567" y="38538"/>
                      </a:lnTo>
                      <a:cubicBezTo>
                        <a:pt x="14567" y="38538"/>
                        <a:pt x="14475" y="38423"/>
                        <a:pt x="14475" y="38423"/>
                      </a:cubicBezTo>
                      <a:lnTo>
                        <a:pt x="14338" y="38194"/>
                      </a:lnTo>
                      <a:lnTo>
                        <a:pt x="13309" y="36339"/>
                      </a:lnTo>
                      <a:lnTo>
                        <a:pt x="12257" y="34461"/>
                      </a:lnTo>
                      <a:lnTo>
                        <a:pt x="12143" y="34232"/>
                      </a:lnTo>
                      <a:lnTo>
                        <a:pt x="12143" y="34163"/>
                      </a:lnTo>
                      <a:cubicBezTo>
                        <a:pt x="12143" y="34163"/>
                        <a:pt x="11960" y="33911"/>
                        <a:pt x="11960" y="33911"/>
                      </a:cubicBezTo>
                      <a:lnTo>
                        <a:pt x="11960" y="33911"/>
                      </a:lnTo>
                      <a:cubicBezTo>
                        <a:pt x="11960" y="33911"/>
                        <a:pt x="11914" y="33751"/>
                        <a:pt x="11914" y="33751"/>
                      </a:cubicBezTo>
                      <a:lnTo>
                        <a:pt x="11685" y="33270"/>
                      </a:lnTo>
                      <a:lnTo>
                        <a:pt x="11228" y="32308"/>
                      </a:lnTo>
                      <a:lnTo>
                        <a:pt x="10702" y="31141"/>
                      </a:lnTo>
                      <a:lnTo>
                        <a:pt x="10313" y="30156"/>
                      </a:lnTo>
                      <a:lnTo>
                        <a:pt x="9924" y="29171"/>
                      </a:lnTo>
                      <a:lnTo>
                        <a:pt x="9765" y="28759"/>
                      </a:lnTo>
                      <a:lnTo>
                        <a:pt x="9696" y="28507"/>
                      </a:lnTo>
                      <a:lnTo>
                        <a:pt x="9536" y="28003"/>
                      </a:lnTo>
                      <a:lnTo>
                        <a:pt x="9216" y="26972"/>
                      </a:lnTo>
                      <a:lnTo>
                        <a:pt x="9056" y="26446"/>
                      </a:lnTo>
                      <a:lnTo>
                        <a:pt x="8964" y="26102"/>
                      </a:lnTo>
                      <a:lnTo>
                        <a:pt x="8895" y="25827"/>
                      </a:lnTo>
                      <a:lnTo>
                        <a:pt x="8347" y="23491"/>
                      </a:lnTo>
                      <a:lnTo>
                        <a:pt x="8415" y="23766"/>
                      </a:lnTo>
                      <a:lnTo>
                        <a:pt x="7958" y="21086"/>
                      </a:lnTo>
                      <a:lnTo>
                        <a:pt x="7661" y="18659"/>
                      </a:lnTo>
                      <a:lnTo>
                        <a:pt x="7341" y="16323"/>
                      </a:lnTo>
                      <a:lnTo>
                        <a:pt x="6998" y="13895"/>
                      </a:lnTo>
                      <a:lnTo>
                        <a:pt x="6906" y="13300"/>
                      </a:lnTo>
                      <a:lnTo>
                        <a:pt x="6906" y="13140"/>
                      </a:lnTo>
                      <a:cubicBezTo>
                        <a:pt x="6906" y="13140"/>
                        <a:pt x="6906" y="13140"/>
                        <a:pt x="6906" y="13140"/>
                      </a:cubicBezTo>
                      <a:cubicBezTo>
                        <a:pt x="6906" y="13094"/>
                        <a:pt x="6974" y="13415"/>
                        <a:pt x="6929" y="13300"/>
                      </a:cubicBezTo>
                      <a:lnTo>
                        <a:pt x="6929" y="13300"/>
                      </a:lnTo>
                      <a:cubicBezTo>
                        <a:pt x="6929" y="13300"/>
                        <a:pt x="6929" y="13254"/>
                        <a:pt x="6929" y="13254"/>
                      </a:cubicBezTo>
                      <a:lnTo>
                        <a:pt x="6929" y="13163"/>
                      </a:lnTo>
                      <a:cubicBezTo>
                        <a:pt x="6929" y="13163"/>
                        <a:pt x="6860" y="12888"/>
                        <a:pt x="6860" y="12888"/>
                      </a:cubicBezTo>
                      <a:lnTo>
                        <a:pt x="6586" y="11743"/>
                      </a:lnTo>
                      <a:cubicBezTo>
                        <a:pt x="6426" y="10987"/>
                        <a:pt x="6174" y="10231"/>
                        <a:pt x="5923" y="9429"/>
                      </a:cubicBezTo>
                      <a:lnTo>
                        <a:pt x="5740" y="8857"/>
                      </a:lnTo>
                      <a:cubicBezTo>
                        <a:pt x="5740" y="8857"/>
                        <a:pt x="5626" y="8514"/>
                        <a:pt x="5557" y="8330"/>
                      </a:cubicBezTo>
                      <a:lnTo>
                        <a:pt x="5122" y="7254"/>
                      </a:lnTo>
                      <a:cubicBezTo>
                        <a:pt x="4848" y="6498"/>
                        <a:pt x="4482" y="5926"/>
                        <a:pt x="4185" y="5216"/>
                      </a:cubicBezTo>
                      <a:lnTo>
                        <a:pt x="4116" y="5124"/>
                      </a:lnTo>
                      <a:lnTo>
                        <a:pt x="3407" y="3888"/>
                      </a:lnTo>
                      <a:cubicBezTo>
                        <a:pt x="3293" y="3681"/>
                        <a:pt x="3110" y="3475"/>
                        <a:pt x="2950" y="3292"/>
                      </a:cubicBezTo>
                      <a:lnTo>
                        <a:pt x="2492" y="2674"/>
                      </a:lnTo>
                      <a:lnTo>
                        <a:pt x="2538" y="2719"/>
                      </a:lnTo>
                      <a:cubicBezTo>
                        <a:pt x="2241" y="2422"/>
                        <a:pt x="2012" y="2124"/>
                        <a:pt x="1669" y="1849"/>
                      </a:cubicBezTo>
                      <a:lnTo>
                        <a:pt x="1395" y="1620"/>
                      </a:lnTo>
                      <a:lnTo>
                        <a:pt x="1258" y="1529"/>
                      </a:lnTo>
                      <a:cubicBezTo>
                        <a:pt x="1258" y="1529"/>
                        <a:pt x="1075" y="1391"/>
                        <a:pt x="1235" y="1460"/>
                      </a:cubicBezTo>
                      <a:lnTo>
                        <a:pt x="640" y="1093"/>
                      </a:lnTo>
                      <a:lnTo>
                        <a:pt x="1258" y="154"/>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51" name="Graphic 3">
                <a:extLst>
                  <a:ext uri="{FF2B5EF4-FFF2-40B4-BE49-F238E27FC236}">
                    <a16:creationId xmlns:a16="http://schemas.microsoft.com/office/drawing/2014/main" id="{F97F744E-AA30-0587-AB41-47DDAB6540CF}"/>
                  </a:ext>
                </a:extLst>
              </p:cNvPr>
              <p:cNvGrpSpPr/>
              <p:nvPr/>
            </p:nvGrpSpPr>
            <p:grpSpPr>
              <a:xfrm>
                <a:off x="5201494" y="3902142"/>
                <a:ext cx="24787" cy="60943"/>
                <a:chOff x="4301231" y="3902142"/>
                <a:chExt cx="24787" cy="60943"/>
              </a:xfrm>
              <a:solidFill>
                <a:srgbClr val="EDA69A"/>
              </a:solidFill>
            </p:grpSpPr>
            <p:sp>
              <p:nvSpPr>
                <p:cNvPr id="1878" name="Freeform: Shape 2093">
                  <a:extLst>
                    <a:ext uri="{FF2B5EF4-FFF2-40B4-BE49-F238E27FC236}">
                      <a16:creationId xmlns:a16="http://schemas.microsoft.com/office/drawing/2014/main" id="{7B2EBA69-86EB-F431-C91F-CC6FF0551AC2}"/>
                    </a:ext>
                  </a:extLst>
                </p:cNvPr>
                <p:cNvSpPr/>
                <p:nvPr/>
              </p:nvSpPr>
              <p:spPr>
                <a:xfrm>
                  <a:off x="4306935"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9" name="Freeform: Shape 2094">
                  <a:extLst>
                    <a:ext uri="{FF2B5EF4-FFF2-40B4-BE49-F238E27FC236}">
                      <a16:creationId xmlns:a16="http://schemas.microsoft.com/office/drawing/2014/main" id="{32092710-D4D0-4253-DFA7-7E4130382060}"/>
                    </a:ext>
                  </a:extLst>
                </p:cNvPr>
                <p:cNvSpPr/>
                <p:nvPr/>
              </p:nvSpPr>
              <p:spPr>
                <a:xfrm>
                  <a:off x="4301231" y="3902142"/>
                  <a:ext cx="24787" cy="60943"/>
                </a:xfrm>
                <a:custGeom>
                  <a:avLst/>
                  <a:gdLst>
                    <a:gd name="connsiteX0" fmla="*/ 12143 w 24787"/>
                    <a:gd name="connsiteY0" fmla="*/ 47 h 60943"/>
                    <a:gd name="connsiteX1" fmla="*/ 13492 w 24787"/>
                    <a:gd name="connsiteY1" fmla="*/ 2245 h 60943"/>
                    <a:gd name="connsiteX2" fmla="*/ 13561 w 24787"/>
                    <a:gd name="connsiteY2" fmla="*/ 2383 h 60943"/>
                    <a:gd name="connsiteX3" fmla="*/ 13606 w 24787"/>
                    <a:gd name="connsiteY3" fmla="*/ 2474 h 60943"/>
                    <a:gd name="connsiteX4" fmla="*/ 13606 w 24787"/>
                    <a:gd name="connsiteY4" fmla="*/ 2566 h 60943"/>
                    <a:gd name="connsiteX5" fmla="*/ 13767 w 24787"/>
                    <a:gd name="connsiteY5" fmla="*/ 2840 h 60943"/>
                    <a:gd name="connsiteX6" fmla="*/ 13995 w 24787"/>
                    <a:gd name="connsiteY6" fmla="*/ 3413 h 60943"/>
                    <a:gd name="connsiteX7" fmla="*/ 14475 w 24787"/>
                    <a:gd name="connsiteY7" fmla="*/ 4535 h 60943"/>
                    <a:gd name="connsiteX8" fmla="*/ 14727 w 24787"/>
                    <a:gd name="connsiteY8" fmla="*/ 5108 h 60943"/>
                    <a:gd name="connsiteX9" fmla="*/ 14864 w 24787"/>
                    <a:gd name="connsiteY9" fmla="*/ 5497 h 60943"/>
                    <a:gd name="connsiteX10" fmla="*/ 14955 w 24787"/>
                    <a:gd name="connsiteY10" fmla="*/ 5795 h 60943"/>
                    <a:gd name="connsiteX11" fmla="*/ 15321 w 24787"/>
                    <a:gd name="connsiteY11" fmla="*/ 6963 h 60943"/>
                    <a:gd name="connsiteX12" fmla="*/ 15916 w 24787"/>
                    <a:gd name="connsiteY12" fmla="*/ 9459 h 60943"/>
                    <a:gd name="connsiteX13" fmla="*/ 15916 w 24787"/>
                    <a:gd name="connsiteY13" fmla="*/ 9619 h 60943"/>
                    <a:gd name="connsiteX14" fmla="*/ 16144 w 24787"/>
                    <a:gd name="connsiteY14" fmla="*/ 11475 h 60943"/>
                    <a:gd name="connsiteX15" fmla="*/ 16236 w 24787"/>
                    <a:gd name="connsiteY15" fmla="*/ 12459 h 60943"/>
                    <a:gd name="connsiteX16" fmla="*/ 16282 w 24787"/>
                    <a:gd name="connsiteY16" fmla="*/ 13513 h 60943"/>
                    <a:gd name="connsiteX17" fmla="*/ 16236 w 24787"/>
                    <a:gd name="connsiteY17" fmla="*/ 14612 h 60943"/>
                    <a:gd name="connsiteX18" fmla="*/ 16168 w 24787"/>
                    <a:gd name="connsiteY18" fmla="*/ 15551 h 60943"/>
                    <a:gd name="connsiteX19" fmla="*/ 16053 w 24787"/>
                    <a:gd name="connsiteY19" fmla="*/ 17452 h 60943"/>
                    <a:gd name="connsiteX20" fmla="*/ 16053 w 24787"/>
                    <a:gd name="connsiteY20" fmla="*/ 17497 h 60943"/>
                    <a:gd name="connsiteX21" fmla="*/ 16007 w 24787"/>
                    <a:gd name="connsiteY21" fmla="*/ 17681 h 60943"/>
                    <a:gd name="connsiteX22" fmla="*/ 15550 w 24787"/>
                    <a:gd name="connsiteY22" fmla="*/ 19788 h 60943"/>
                    <a:gd name="connsiteX23" fmla="*/ 15321 w 24787"/>
                    <a:gd name="connsiteY23" fmla="*/ 20818 h 60943"/>
                    <a:gd name="connsiteX24" fmla="*/ 15070 w 24787"/>
                    <a:gd name="connsiteY24" fmla="*/ 21918 h 60943"/>
                    <a:gd name="connsiteX25" fmla="*/ 10931 w 24787"/>
                    <a:gd name="connsiteY25" fmla="*/ 20269 h 60943"/>
                    <a:gd name="connsiteX26" fmla="*/ 11548 w 24787"/>
                    <a:gd name="connsiteY26" fmla="*/ 19490 h 60943"/>
                    <a:gd name="connsiteX27" fmla="*/ 11983 w 24787"/>
                    <a:gd name="connsiteY27" fmla="*/ 19215 h 60943"/>
                    <a:gd name="connsiteX28" fmla="*/ 13149 w 24787"/>
                    <a:gd name="connsiteY28" fmla="*/ 18986 h 60943"/>
                    <a:gd name="connsiteX29" fmla="*/ 14887 w 24787"/>
                    <a:gd name="connsiteY29" fmla="*/ 20063 h 60943"/>
                    <a:gd name="connsiteX30" fmla="*/ 15161 w 24787"/>
                    <a:gd name="connsiteY30" fmla="*/ 21551 h 60943"/>
                    <a:gd name="connsiteX31" fmla="*/ 15024 w 24787"/>
                    <a:gd name="connsiteY31" fmla="*/ 22055 h 60943"/>
                    <a:gd name="connsiteX32" fmla="*/ 15024 w 24787"/>
                    <a:gd name="connsiteY32" fmla="*/ 22055 h 60943"/>
                    <a:gd name="connsiteX33" fmla="*/ 15024 w 24787"/>
                    <a:gd name="connsiteY33" fmla="*/ 22055 h 60943"/>
                    <a:gd name="connsiteX34" fmla="*/ 15024 w 24787"/>
                    <a:gd name="connsiteY34" fmla="*/ 22055 h 60943"/>
                    <a:gd name="connsiteX35" fmla="*/ 15024 w 24787"/>
                    <a:gd name="connsiteY35" fmla="*/ 21986 h 60943"/>
                    <a:gd name="connsiteX36" fmla="*/ 15184 w 24787"/>
                    <a:gd name="connsiteY36" fmla="*/ 21185 h 60943"/>
                    <a:gd name="connsiteX37" fmla="*/ 10976 w 24787"/>
                    <a:gd name="connsiteY37" fmla="*/ 20177 h 60943"/>
                    <a:gd name="connsiteX38" fmla="*/ 10931 w 24787"/>
                    <a:gd name="connsiteY38" fmla="*/ 20292 h 60943"/>
                    <a:gd name="connsiteX39" fmla="*/ 10931 w 24787"/>
                    <a:gd name="connsiteY39" fmla="*/ 20292 h 60943"/>
                    <a:gd name="connsiteX40" fmla="*/ 10931 w 24787"/>
                    <a:gd name="connsiteY40" fmla="*/ 20292 h 60943"/>
                    <a:gd name="connsiteX41" fmla="*/ 10931 w 24787"/>
                    <a:gd name="connsiteY41" fmla="*/ 20200 h 60943"/>
                    <a:gd name="connsiteX42" fmla="*/ 13789 w 24787"/>
                    <a:gd name="connsiteY42" fmla="*/ 18826 h 60943"/>
                    <a:gd name="connsiteX43" fmla="*/ 15230 w 24787"/>
                    <a:gd name="connsiteY43" fmla="*/ 21505 h 60943"/>
                    <a:gd name="connsiteX44" fmla="*/ 15139 w 24787"/>
                    <a:gd name="connsiteY44" fmla="*/ 21826 h 60943"/>
                    <a:gd name="connsiteX45" fmla="*/ 14612 w 24787"/>
                    <a:gd name="connsiteY45" fmla="*/ 23864 h 60943"/>
                    <a:gd name="connsiteX46" fmla="*/ 14704 w 24787"/>
                    <a:gd name="connsiteY46" fmla="*/ 23589 h 60943"/>
                    <a:gd name="connsiteX47" fmla="*/ 14475 w 24787"/>
                    <a:gd name="connsiteY47" fmla="*/ 25284 h 60943"/>
                    <a:gd name="connsiteX48" fmla="*/ 14361 w 24787"/>
                    <a:gd name="connsiteY48" fmla="*/ 27139 h 60943"/>
                    <a:gd name="connsiteX49" fmla="*/ 14361 w 24787"/>
                    <a:gd name="connsiteY49" fmla="*/ 28811 h 60943"/>
                    <a:gd name="connsiteX50" fmla="*/ 14361 w 24787"/>
                    <a:gd name="connsiteY50" fmla="*/ 29590 h 60943"/>
                    <a:gd name="connsiteX51" fmla="*/ 14429 w 24787"/>
                    <a:gd name="connsiteY51" fmla="*/ 30414 h 60943"/>
                    <a:gd name="connsiteX52" fmla="*/ 14567 w 24787"/>
                    <a:gd name="connsiteY52" fmla="*/ 32246 h 60943"/>
                    <a:gd name="connsiteX53" fmla="*/ 14567 w 24787"/>
                    <a:gd name="connsiteY53" fmla="*/ 32246 h 60943"/>
                    <a:gd name="connsiteX54" fmla="*/ 14567 w 24787"/>
                    <a:gd name="connsiteY54" fmla="*/ 32109 h 60943"/>
                    <a:gd name="connsiteX55" fmla="*/ 14567 w 24787"/>
                    <a:gd name="connsiteY55" fmla="*/ 32109 h 60943"/>
                    <a:gd name="connsiteX56" fmla="*/ 14567 w 24787"/>
                    <a:gd name="connsiteY56" fmla="*/ 32201 h 60943"/>
                    <a:gd name="connsiteX57" fmla="*/ 14567 w 24787"/>
                    <a:gd name="connsiteY57" fmla="*/ 32315 h 60943"/>
                    <a:gd name="connsiteX58" fmla="*/ 14612 w 24787"/>
                    <a:gd name="connsiteY58" fmla="*/ 32544 h 60943"/>
                    <a:gd name="connsiteX59" fmla="*/ 14681 w 24787"/>
                    <a:gd name="connsiteY59" fmla="*/ 33002 h 60943"/>
                    <a:gd name="connsiteX60" fmla="*/ 14796 w 24787"/>
                    <a:gd name="connsiteY60" fmla="*/ 33941 h 60943"/>
                    <a:gd name="connsiteX61" fmla="*/ 14841 w 24787"/>
                    <a:gd name="connsiteY61" fmla="*/ 34376 h 60943"/>
                    <a:gd name="connsiteX62" fmla="*/ 14887 w 24787"/>
                    <a:gd name="connsiteY62" fmla="*/ 34628 h 60943"/>
                    <a:gd name="connsiteX63" fmla="*/ 14887 w 24787"/>
                    <a:gd name="connsiteY63" fmla="*/ 34628 h 60943"/>
                    <a:gd name="connsiteX64" fmla="*/ 14864 w 24787"/>
                    <a:gd name="connsiteY64" fmla="*/ 34376 h 60943"/>
                    <a:gd name="connsiteX65" fmla="*/ 14864 w 24787"/>
                    <a:gd name="connsiteY65" fmla="*/ 34376 h 60943"/>
                    <a:gd name="connsiteX66" fmla="*/ 14864 w 24787"/>
                    <a:gd name="connsiteY66" fmla="*/ 34445 h 60943"/>
                    <a:gd name="connsiteX67" fmla="*/ 14864 w 24787"/>
                    <a:gd name="connsiteY67" fmla="*/ 34536 h 60943"/>
                    <a:gd name="connsiteX68" fmla="*/ 15093 w 24787"/>
                    <a:gd name="connsiteY68" fmla="*/ 35453 h 60943"/>
                    <a:gd name="connsiteX69" fmla="*/ 15504 w 24787"/>
                    <a:gd name="connsiteY69" fmla="*/ 37239 h 60943"/>
                    <a:gd name="connsiteX70" fmla="*/ 15916 w 24787"/>
                    <a:gd name="connsiteY70" fmla="*/ 39071 h 60943"/>
                    <a:gd name="connsiteX71" fmla="*/ 15916 w 24787"/>
                    <a:gd name="connsiteY71" fmla="*/ 39185 h 60943"/>
                    <a:gd name="connsiteX72" fmla="*/ 15939 w 24787"/>
                    <a:gd name="connsiteY72" fmla="*/ 39231 h 60943"/>
                    <a:gd name="connsiteX73" fmla="*/ 15939 w 24787"/>
                    <a:gd name="connsiteY73" fmla="*/ 39231 h 60943"/>
                    <a:gd name="connsiteX74" fmla="*/ 15847 w 24787"/>
                    <a:gd name="connsiteY74" fmla="*/ 38865 h 60943"/>
                    <a:gd name="connsiteX75" fmla="*/ 15847 w 24787"/>
                    <a:gd name="connsiteY75" fmla="*/ 38865 h 60943"/>
                    <a:gd name="connsiteX76" fmla="*/ 15916 w 24787"/>
                    <a:gd name="connsiteY76" fmla="*/ 39117 h 60943"/>
                    <a:gd name="connsiteX77" fmla="*/ 16076 w 24787"/>
                    <a:gd name="connsiteY77" fmla="*/ 39552 h 60943"/>
                    <a:gd name="connsiteX78" fmla="*/ 16373 w 24787"/>
                    <a:gd name="connsiteY78" fmla="*/ 40445 h 60943"/>
                    <a:gd name="connsiteX79" fmla="*/ 16991 w 24787"/>
                    <a:gd name="connsiteY79" fmla="*/ 42185 h 60943"/>
                    <a:gd name="connsiteX80" fmla="*/ 17288 w 24787"/>
                    <a:gd name="connsiteY80" fmla="*/ 43056 h 60943"/>
                    <a:gd name="connsiteX81" fmla="*/ 17379 w 24787"/>
                    <a:gd name="connsiteY81" fmla="*/ 43262 h 60943"/>
                    <a:gd name="connsiteX82" fmla="*/ 17379 w 24787"/>
                    <a:gd name="connsiteY82" fmla="*/ 43308 h 60943"/>
                    <a:gd name="connsiteX83" fmla="*/ 17379 w 24787"/>
                    <a:gd name="connsiteY83" fmla="*/ 43354 h 60943"/>
                    <a:gd name="connsiteX84" fmla="*/ 17357 w 24787"/>
                    <a:gd name="connsiteY84" fmla="*/ 43216 h 60943"/>
                    <a:gd name="connsiteX85" fmla="*/ 17357 w 24787"/>
                    <a:gd name="connsiteY85" fmla="*/ 43216 h 60943"/>
                    <a:gd name="connsiteX86" fmla="*/ 17357 w 24787"/>
                    <a:gd name="connsiteY86" fmla="*/ 43239 h 60943"/>
                    <a:gd name="connsiteX87" fmla="*/ 17357 w 24787"/>
                    <a:gd name="connsiteY87" fmla="*/ 43354 h 60943"/>
                    <a:gd name="connsiteX88" fmla="*/ 17585 w 24787"/>
                    <a:gd name="connsiteY88" fmla="*/ 43789 h 60943"/>
                    <a:gd name="connsiteX89" fmla="*/ 17951 w 24787"/>
                    <a:gd name="connsiteY89" fmla="*/ 44659 h 60943"/>
                    <a:gd name="connsiteX90" fmla="*/ 18134 w 24787"/>
                    <a:gd name="connsiteY90" fmla="*/ 45071 h 60943"/>
                    <a:gd name="connsiteX91" fmla="*/ 18180 w 24787"/>
                    <a:gd name="connsiteY91" fmla="*/ 45186 h 60943"/>
                    <a:gd name="connsiteX92" fmla="*/ 18180 w 24787"/>
                    <a:gd name="connsiteY92" fmla="*/ 45232 h 60943"/>
                    <a:gd name="connsiteX93" fmla="*/ 18226 w 24787"/>
                    <a:gd name="connsiteY93" fmla="*/ 45254 h 60943"/>
                    <a:gd name="connsiteX94" fmla="*/ 18226 w 24787"/>
                    <a:gd name="connsiteY94" fmla="*/ 45254 h 60943"/>
                    <a:gd name="connsiteX95" fmla="*/ 18111 w 24787"/>
                    <a:gd name="connsiteY95" fmla="*/ 44957 h 60943"/>
                    <a:gd name="connsiteX96" fmla="*/ 18203 w 24787"/>
                    <a:gd name="connsiteY96" fmla="*/ 45186 h 60943"/>
                    <a:gd name="connsiteX97" fmla="*/ 18912 w 24787"/>
                    <a:gd name="connsiteY97" fmla="*/ 46651 h 60943"/>
                    <a:gd name="connsiteX98" fmla="*/ 20764 w 24787"/>
                    <a:gd name="connsiteY98" fmla="*/ 49858 h 60943"/>
                    <a:gd name="connsiteX99" fmla="*/ 20558 w 24787"/>
                    <a:gd name="connsiteY99" fmla="*/ 49445 h 60943"/>
                    <a:gd name="connsiteX100" fmla="*/ 22227 w 24787"/>
                    <a:gd name="connsiteY100" fmla="*/ 51850 h 60943"/>
                    <a:gd name="connsiteX101" fmla="*/ 21999 w 24787"/>
                    <a:gd name="connsiteY101" fmla="*/ 51506 h 60943"/>
                    <a:gd name="connsiteX102" fmla="*/ 23805 w 24787"/>
                    <a:gd name="connsiteY102" fmla="*/ 53751 h 60943"/>
                    <a:gd name="connsiteX103" fmla="*/ 23165 w 24787"/>
                    <a:gd name="connsiteY103" fmla="*/ 59957 h 60943"/>
                    <a:gd name="connsiteX104" fmla="*/ 18477 w 24787"/>
                    <a:gd name="connsiteY104" fmla="*/ 60507 h 60943"/>
                    <a:gd name="connsiteX105" fmla="*/ 18157 w 24787"/>
                    <a:gd name="connsiteY105" fmla="*/ 60346 h 60943"/>
                    <a:gd name="connsiteX106" fmla="*/ 15436 w 24787"/>
                    <a:gd name="connsiteY106" fmla="*/ 59018 h 60943"/>
                    <a:gd name="connsiteX107" fmla="*/ 15321 w 24787"/>
                    <a:gd name="connsiteY107" fmla="*/ 58950 h 60943"/>
                    <a:gd name="connsiteX108" fmla="*/ 15024 w 24787"/>
                    <a:gd name="connsiteY108" fmla="*/ 58743 h 60943"/>
                    <a:gd name="connsiteX109" fmla="*/ 13355 w 24787"/>
                    <a:gd name="connsiteY109" fmla="*/ 57553 h 60943"/>
                    <a:gd name="connsiteX110" fmla="*/ 12532 w 24787"/>
                    <a:gd name="connsiteY110" fmla="*/ 56980 h 60943"/>
                    <a:gd name="connsiteX111" fmla="*/ 12326 w 24787"/>
                    <a:gd name="connsiteY111" fmla="*/ 56842 h 60943"/>
                    <a:gd name="connsiteX112" fmla="*/ 12234 w 24787"/>
                    <a:gd name="connsiteY112" fmla="*/ 56774 h 60943"/>
                    <a:gd name="connsiteX113" fmla="*/ 12189 w 24787"/>
                    <a:gd name="connsiteY113" fmla="*/ 56728 h 60943"/>
                    <a:gd name="connsiteX114" fmla="*/ 12189 w 24787"/>
                    <a:gd name="connsiteY114" fmla="*/ 56728 h 60943"/>
                    <a:gd name="connsiteX115" fmla="*/ 12028 w 24787"/>
                    <a:gd name="connsiteY115" fmla="*/ 56590 h 60943"/>
                    <a:gd name="connsiteX116" fmla="*/ 12005 w 24787"/>
                    <a:gd name="connsiteY116" fmla="*/ 56590 h 60943"/>
                    <a:gd name="connsiteX117" fmla="*/ 11662 w 24787"/>
                    <a:gd name="connsiteY117" fmla="*/ 56293 h 60943"/>
                    <a:gd name="connsiteX118" fmla="*/ 10976 w 24787"/>
                    <a:gd name="connsiteY118" fmla="*/ 55720 h 60943"/>
                    <a:gd name="connsiteX119" fmla="*/ 10611 w 24787"/>
                    <a:gd name="connsiteY119" fmla="*/ 55423 h 60943"/>
                    <a:gd name="connsiteX120" fmla="*/ 10199 w 24787"/>
                    <a:gd name="connsiteY120" fmla="*/ 55033 h 60943"/>
                    <a:gd name="connsiteX121" fmla="*/ 8484 w 24787"/>
                    <a:gd name="connsiteY121" fmla="*/ 53293 h 60943"/>
                    <a:gd name="connsiteX122" fmla="*/ 8736 w 24787"/>
                    <a:gd name="connsiteY122" fmla="*/ 53568 h 60943"/>
                    <a:gd name="connsiteX123" fmla="*/ 7112 w 24787"/>
                    <a:gd name="connsiteY123" fmla="*/ 51690 h 60943"/>
                    <a:gd name="connsiteX124" fmla="*/ 5740 w 24787"/>
                    <a:gd name="connsiteY124" fmla="*/ 49880 h 60943"/>
                    <a:gd name="connsiteX125" fmla="*/ 5168 w 24787"/>
                    <a:gd name="connsiteY125" fmla="*/ 49102 h 60943"/>
                    <a:gd name="connsiteX126" fmla="*/ 4482 w 24787"/>
                    <a:gd name="connsiteY126" fmla="*/ 47934 h 60943"/>
                    <a:gd name="connsiteX127" fmla="*/ 3476 w 24787"/>
                    <a:gd name="connsiteY127" fmla="*/ 46216 h 60943"/>
                    <a:gd name="connsiteX128" fmla="*/ 2447 w 24787"/>
                    <a:gd name="connsiteY128" fmla="*/ 44018 h 60943"/>
                    <a:gd name="connsiteX129" fmla="*/ 2195 w 24787"/>
                    <a:gd name="connsiteY129" fmla="*/ 43445 h 60943"/>
                    <a:gd name="connsiteX130" fmla="*/ 2127 w 24787"/>
                    <a:gd name="connsiteY130" fmla="*/ 43308 h 60943"/>
                    <a:gd name="connsiteX131" fmla="*/ 2127 w 24787"/>
                    <a:gd name="connsiteY131" fmla="*/ 43262 h 60943"/>
                    <a:gd name="connsiteX132" fmla="*/ 2035 w 24787"/>
                    <a:gd name="connsiteY132" fmla="*/ 43010 h 60943"/>
                    <a:gd name="connsiteX133" fmla="*/ 2035 w 24787"/>
                    <a:gd name="connsiteY133" fmla="*/ 42964 h 60943"/>
                    <a:gd name="connsiteX134" fmla="*/ 1921 w 24787"/>
                    <a:gd name="connsiteY134" fmla="*/ 42735 h 60943"/>
                    <a:gd name="connsiteX135" fmla="*/ 1624 w 24787"/>
                    <a:gd name="connsiteY135" fmla="*/ 41819 h 60943"/>
                    <a:gd name="connsiteX136" fmla="*/ 1029 w 24787"/>
                    <a:gd name="connsiteY136" fmla="*/ 39918 h 60943"/>
                    <a:gd name="connsiteX137" fmla="*/ 503 w 24787"/>
                    <a:gd name="connsiteY137" fmla="*/ 37491 h 60943"/>
                    <a:gd name="connsiteX138" fmla="*/ 389 w 24787"/>
                    <a:gd name="connsiteY138" fmla="*/ 36872 h 60943"/>
                    <a:gd name="connsiteX139" fmla="*/ 389 w 24787"/>
                    <a:gd name="connsiteY139" fmla="*/ 36735 h 60943"/>
                    <a:gd name="connsiteX140" fmla="*/ 343 w 24787"/>
                    <a:gd name="connsiteY140" fmla="*/ 36643 h 60943"/>
                    <a:gd name="connsiteX141" fmla="*/ 297 w 24787"/>
                    <a:gd name="connsiteY141" fmla="*/ 36254 h 60943"/>
                    <a:gd name="connsiteX142" fmla="*/ 297 w 24787"/>
                    <a:gd name="connsiteY142" fmla="*/ 36025 h 60943"/>
                    <a:gd name="connsiteX143" fmla="*/ 183 w 24787"/>
                    <a:gd name="connsiteY143" fmla="*/ 35063 h 60943"/>
                    <a:gd name="connsiteX144" fmla="*/ 91 w 24787"/>
                    <a:gd name="connsiteY144" fmla="*/ 34124 h 60943"/>
                    <a:gd name="connsiteX145" fmla="*/ 91 w 24787"/>
                    <a:gd name="connsiteY145" fmla="*/ 33643 h 60943"/>
                    <a:gd name="connsiteX146" fmla="*/ 46 w 24787"/>
                    <a:gd name="connsiteY146" fmla="*/ 33414 h 60943"/>
                    <a:gd name="connsiteX147" fmla="*/ 0 w 24787"/>
                    <a:gd name="connsiteY147" fmla="*/ 32910 h 60943"/>
                    <a:gd name="connsiteX148" fmla="*/ 0 w 24787"/>
                    <a:gd name="connsiteY148" fmla="*/ 32796 h 60943"/>
                    <a:gd name="connsiteX149" fmla="*/ 68 w 24787"/>
                    <a:gd name="connsiteY149" fmla="*/ 30872 h 60943"/>
                    <a:gd name="connsiteX150" fmla="*/ 114 w 24787"/>
                    <a:gd name="connsiteY150" fmla="*/ 29910 h 60943"/>
                    <a:gd name="connsiteX151" fmla="*/ 114 w 24787"/>
                    <a:gd name="connsiteY151" fmla="*/ 29223 h 60943"/>
                    <a:gd name="connsiteX152" fmla="*/ 114 w 24787"/>
                    <a:gd name="connsiteY152" fmla="*/ 29223 h 60943"/>
                    <a:gd name="connsiteX153" fmla="*/ 114 w 24787"/>
                    <a:gd name="connsiteY153" fmla="*/ 29154 h 60943"/>
                    <a:gd name="connsiteX154" fmla="*/ 137 w 24787"/>
                    <a:gd name="connsiteY154" fmla="*/ 29040 h 60943"/>
                    <a:gd name="connsiteX155" fmla="*/ 137 w 24787"/>
                    <a:gd name="connsiteY155" fmla="*/ 28834 h 60943"/>
                    <a:gd name="connsiteX156" fmla="*/ 252 w 24787"/>
                    <a:gd name="connsiteY156" fmla="*/ 28330 h 60943"/>
                    <a:gd name="connsiteX157" fmla="*/ 549 w 24787"/>
                    <a:gd name="connsiteY157" fmla="*/ 26429 h 60943"/>
                    <a:gd name="connsiteX158" fmla="*/ 1120 w 24787"/>
                    <a:gd name="connsiteY158" fmla="*/ 24093 h 60943"/>
                    <a:gd name="connsiteX159" fmla="*/ 1441 w 24787"/>
                    <a:gd name="connsiteY159" fmla="*/ 22925 h 60943"/>
                    <a:gd name="connsiteX160" fmla="*/ 1692 w 24787"/>
                    <a:gd name="connsiteY160" fmla="*/ 22055 h 60943"/>
                    <a:gd name="connsiteX161" fmla="*/ 1875 w 24787"/>
                    <a:gd name="connsiteY161" fmla="*/ 21620 h 60943"/>
                    <a:gd name="connsiteX162" fmla="*/ 2241 w 24787"/>
                    <a:gd name="connsiteY162" fmla="*/ 20727 h 60943"/>
                    <a:gd name="connsiteX163" fmla="*/ 2287 w 24787"/>
                    <a:gd name="connsiteY163" fmla="*/ 20612 h 60943"/>
                    <a:gd name="connsiteX164" fmla="*/ 2355 w 24787"/>
                    <a:gd name="connsiteY164" fmla="*/ 20429 h 60943"/>
                    <a:gd name="connsiteX165" fmla="*/ 2355 w 24787"/>
                    <a:gd name="connsiteY165" fmla="*/ 20360 h 60943"/>
                    <a:gd name="connsiteX166" fmla="*/ 2492 w 24787"/>
                    <a:gd name="connsiteY166" fmla="*/ 20154 h 60943"/>
                    <a:gd name="connsiteX167" fmla="*/ 2676 w 24787"/>
                    <a:gd name="connsiteY167" fmla="*/ 19719 h 60943"/>
                    <a:gd name="connsiteX168" fmla="*/ 2835 w 24787"/>
                    <a:gd name="connsiteY168" fmla="*/ 19284 h 60943"/>
                    <a:gd name="connsiteX169" fmla="*/ 4299 w 24787"/>
                    <a:gd name="connsiteY169" fmla="*/ 16810 h 60943"/>
                    <a:gd name="connsiteX170" fmla="*/ 4711 w 24787"/>
                    <a:gd name="connsiteY170" fmla="*/ 16101 h 60943"/>
                    <a:gd name="connsiteX171" fmla="*/ 5077 w 24787"/>
                    <a:gd name="connsiteY171" fmla="*/ 15482 h 60943"/>
                    <a:gd name="connsiteX172" fmla="*/ 5854 w 24787"/>
                    <a:gd name="connsiteY172" fmla="*/ 14268 h 60943"/>
                    <a:gd name="connsiteX173" fmla="*/ 5694 w 24787"/>
                    <a:gd name="connsiteY173" fmla="*/ 14635 h 60943"/>
                    <a:gd name="connsiteX174" fmla="*/ 6403 w 24787"/>
                    <a:gd name="connsiteY174" fmla="*/ 13192 h 60943"/>
                    <a:gd name="connsiteX175" fmla="*/ 6586 w 24787"/>
                    <a:gd name="connsiteY175" fmla="*/ 12826 h 60943"/>
                    <a:gd name="connsiteX176" fmla="*/ 6677 w 24787"/>
                    <a:gd name="connsiteY176" fmla="*/ 12665 h 60943"/>
                    <a:gd name="connsiteX177" fmla="*/ 6677 w 24787"/>
                    <a:gd name="connsiteY177" fmla="*/ 12665 h 60943"/>
                    <a:gd name="connsiteX178" fmla="*/ 6586 w 24787"/>
                    <a:gd name="connsiteY178" fmla="*/ 12940 h 60943"/>
                    <a:gd name="connsiteX179" fmla="*/ 6586 w 24787"/>
                    <a:gd name="connsiteY179" fmla="*/ 12940 h 60943"/>
                    <a:gd name="connsiteX180" fmla="*/ 6586 w 24787"/>
                    <a:gd name="connsiteY180" fmla="*/ 12917 h 60943"/>
                    <a:gd name="connsiteX181" fmla="*/ 6586 w 24787"/>
                    <a:gd name="connsiteY181" fmla="*/ 12917 h 60943"/>
                    <a:gd name="connsiteX182" fmla="*/ 6586 w 24787"/>
                    <a:gd name="connsiteY182" fmla="*/ 12917 h 60943"/>
                    <a:gd name="connsiteX183" fmla="*/ 6586 w 24787"/>
                    <a:gd name="connsiteY183" fmla="*/ 12871 h 60943"/>
                    <a:gd name="connsiteX184" fmla="*/ 6655 w 24787"/>
                    <a:gd name="connsiteY184" fmla="*/ 12780 h 60943"/>
                    <a:gd name="connsiteX185" fmla="*/ 6998 w 24787"/>
                    <a:gd name="connsiteY185" fmla="*/ 12024 h 60943"/>
                    <a:gd name="connsiteX186" fmla="*/ 7363 w 24787"/>
                    <a:gd name="connsiteY186" fmla="*/ 11291 h 60943"/>
                    <a:gd name="connsiteX187" fmla="*/ 7455 w 24787"/>
                    <a:gd name="connsiteY187" fmla="*/ 11108 h 60943"/>
                    <a:gd name="connsiteX188" fmla="*/ 7501 w 24787"/>
                    <a:gd name="connsiteY188" fmla="*/ 11016 h 60943"/>
                    <a:gd name="connsiteX189" fmla="*/ 7501 w 24787"/>
                    <a:gd name="connsiteY189" fmla="*/ 10971 h 60943"/>
                    <a:gd name="connsiteX190" fmla="*/ 7546 w 24787"/>
                    <a:gd name="connsiteY190" fmla="*/ 10971 h 60943"/>
                    <a:gd name="connsiteX191" fmla="*/ 7546 w 24787"/>
                    <a:gd name="connsiteY191" fmla="*/ 10971 h 60943"/>
                    <a:gd name="connsiteX192" fmla="*/ 7501 w 24787"/>
                    <a:gd name="connsiteY192" fmla="*/ 11108 h 60943"/>
                    <a:gd name="connsiteX193" fmla="*/ 7501 w 24787"/>
                    <a:gd name="connsiteY193" fmla="*/ 11108 h 60943"/>
                    <a:gd name="connsiteX194" fmla="*/ 7501 w 24787"/>
                    <a:gd name="connsiteY194" fmla="*/ 11085 h 60943"/>
                    <a:gd name="connsiteX195" fmla="*/ 7661 w 24787"/>
                    <a:gd name="connsiteY195" fmla="*/ 10696 h 60943"/>
                    <a:gd name="connsiteX196" fmla="*/ 8324 w 24787"/>
                    <a:gd name="connsiteY196" fmla="*/ 9161 h 60943"/>
                    <a:gd name="connsiteX197" fmla="*/ 8278 w 24787"/>
                    <a:gd name="connsiteY197" fmla="*/ 9528 h 60943"/>
                    <a:gd name="connsiteX198" fmla="*/ 8987 w 24787"/>
                    <a:gd name="connsiteY198" fmla="*/ 7352 h 60943"/>
                    <a:gd name="connsiteX199" fmla="*/ 9376 w 24787"/>
                    <a:gd name="connsiteY199" fmla="*/ 6276 h 60943"/>
                    <a:gd name="connsiteX200" fmla="*/ 9467 w 24787"/>
                    <a:gd name="connsiteY200" fmla="*/ 6047 h 60943"/>
                    <a:gd name="connsiteX201" fmla="*/ 9559 w 24787"/>
                    <a:gd name="connsiteY201" fmla="*/ 5749 h 60943"/>
                    <a:gd name="connsiteX202" fmla="*/ 9719 w 24787"/>
                    <a:gd name="connsiteY202" fmla="*/ 5154 h 60943"/>
                    <a:gd name="connsiteX203" fmla="*/ 10062 w 24787"/>
                    <a:gd name="connsiteY203" fmla="*/ 4031 h 60943"/>
                    <a:gd name="connsiteX204" fmla="*/ 10245 w 24787"/>
                    <a:gd name="connsiteY204" fmla="*/ 3436 h 60943"/>
                    <a:gd name="connsiteX205" fmla="*/ 10336 w 24787"/>
                    <a:gd name="connsiteY205" fmla="*/ 3184 h 60943"/>
                    <a:gd name="connsiteX206" fmla="*/ 10405 w 24787"/>
                    <a:gd name="connsiteY206" fmla="*/ 2909 h 60943"/>
                    <a:gd name="connsiteX207" fmla="*/ 11045 w 24787"/>
                    <a:gd name="connsiteY207" fmla="*/ 550 h 60943"/>
                    <a:gd name="connsiteX208" fmla="*/ 11045 w 24787"/>
                    <a:gd name="connsiteY208" fmla="*/ 413 h 60943"/>
                    <a:gd name="connsiteX209" fmla="*/ 11823 w 24787"/>
                    <a:gd name="connsiteY209" fmla="*/ 24 h 60943"/>
                    <a:gd name="connsiteX210" fmla="*/ 12097 w 24787"/>
                    <a:gd name="connsiteY210" fmla="*/ 207 h 60943"/>
                    <a:gd name="connsiteX211" fmla="*/ 12234 w 24787"/>
                    <a:gd name="connsiteY211" fmla="*/ 344 h 60943"/>
                    <a:gd name="connsiteX212" fmla="*/ 13012 w 24787"/>
                    <a:gd name="connsiteY212" fmla="*/ 2657 h 60943"/>
                    <a:gd name="connsiteX213" fmla="*/ 13103 w 24787"/>
                    <a:gd name="connsiteY213" fmla="*/ 2932 h 60943"/>
                    <a:gd name="connsiteX214" fmla="*/ 13172 w 24787"/>
                    <a:gd name="connsiteY214" fmla="*/ 3276 h 60943"/>
                    <a:gd name="connsiteX215" fmla="*/ 13309 w 24787"/>
                    <a:gd name="connsiteY215" fmla="*/ 3848 h 60943"/>
                    <a:gd name="connsiteX216" fmla="*/ 13583 w 24787"/>
                    <a:gd name="connsiteY216" fmla="*/ 4993 h 60943"/>
                    <a:gd name="connsiteX217" fmla="*/ 13698 w 24787"/>
                    <a:gd name="connsiteY217" fmla="*/ 5566 h 60943"/>
                    <a:gd name="connsiteX218" fmla="*/ 13767 w 24787"/>
                    <a:gd name="connsiteY218" fmla="*/ 5863 h 60943"/>
                    <a:gd name="connsiteX219" fmla="*/ 13812 w 24787"/>
                    <a:gd name="connsiteY219" fmla="*/ 6207 h 60943"/>
                    <a:gd name="connsiteX220" fmla="*/ 13972 w 24787"/>
                    <a:gd name="connsiteY220" fmla="*/ 7421 h 60943"/>
                    <a:gd name="connsiteX221" fmla="*/ 14224 w 24787"/>
                    <a:gd name="connsiteY221" fmla="*/ 9826 h 60943"/>
                    <a:gd name="connsiteX222" fmla="*/ 14178 w 24787"/>
                    <a:gd name="connsiteY222" fmla="*/ 10192 h 60943"/>
                    <a:gd name="connsiteX223" fmla="*/ 14178 w 24787"/>
                    <a:gd name="connsiteY223" fmla="*/ 11887 h 60943"/>
                    <a:gd name="connsiteX224" fmla="*/ 14178 w 24787"/>
                    <a:gd name="connsiteY224" fmla="*/ 12299 h 60943"/>
                    <a:gd name="connsiteX225" fmla="*/ 14178 w 24787"/>
                    <a:gd name="connsiteY225" fmla="*/ 12299 h 60943"/>
                    <a:gd name="connsiteX226" fmla="*/ 14178 w 24787"/>
                    <a:gd name="connsiteY226" fmla="*/ 12459 h 60943"/>
                    <a:gd name="connsiteX227" fmla="*/ 14155 w 24787"/>
                    <a:gd name="connsiteY227" fmla="*/ 12482 h 60943"/>
                    <a:gd name="connsiteX228" fmla="*/ 14155 w 24787"/>
                    <a:gd name="connsiteY228" fmla="*/ 12642 h 60943"/>
                    <a:gd name="connsiteX229" fmla="*/ 14155 w 24787"/>
                    <a:gd name="connsiteY229" fmla="*/ 12849 h 60943"/>
                    <a:gd name="connsiteX230" fmla="*/ 14086 w 24787"/>
                    <a:gd name="connsiteY230" fmla="*/ 13650 h 60943"/>
                    <a:gd name="connsiteX231" fmla="*/ 14018 w 24787"/>
                    <a:gd name="connsiteY231" fmla="*/ 14497 h 60943"/>
                    <a:gd name="connsiteX232" fmla="*/ 14018 w 24787"/>
                    <a:gd name="connsiteY232" fmla="*/ 14612 h 60943"/>
                    <a:gd name="connsiteX233" fmla="*/ 14018 w 24787"/>
                    <a:gd name="connsiteY233" fmla="*/ 14635 h 60943"/>
                    <a:gd name="connsiteX234" fmla="*/ 14018 w 24787"/>
                    <a:gd name="connsiteY234" fmla="*/ 14635 h 60943"/>
                    <a:gd name="connsiteX235" fmla="*/ 13926 w 24787"/>
                    <a:gd name="connsiteY235" fmla="*/ 14956 h 60943"/>
                    <a:gd name="connsiteX236" fmla="*/ 13926 w 24787"/>
                    <a:gd name="connsiteY236" fmla="*/ 14956 h 60943"/>
                    <a:gd name="connsiteX237" fmla="*/ 13926 w 24787"/>
                    <a:gd name="connsiteY237" fmla="*/ 15184 h 60943"/>
                    <a:gd name="connsiteX238" fmla="*/ 13858 w 24787"/>
                    <a:gd name="connsiteY238" fmla="*/ 15620 h 60943"/>
                    <a:gd name="connsiteX239" fmla="*/ 13606 w 24787"/>
                    <a:gd name="connsiteY239" fmla="*/ 17269 h 60943"/>
                    <a:gd name="connsiteX240" fmla="*/ 13446 w 24787"/>
                    <a:gd name="connsiteY240" fmla="*/ 17658 h 60943"/>
                    <a:gd name="connsiteX241" fmla="*/ 13057 w 24787"/>
                    <a:gd name="connsiteY241" fmla="*/ 19078 h 60943"/>
                    <a:gd name="connsiteX242" fmla="*/ 12852 w 24787"/>
                    <a:gd name="connsiteY242" fmla="*/ 19765 h 60943"/>
                    <a:gd name="connsiteX243" fmla="*/ 12783 w 24787"/>
                    <a:gd name="connsiteY243" fmla="*/ 19925 h 60943"/>
                    <a:gd name="connsiteX244" fmla="*/ 12783 w 24787"/>
                    <a:gd name="connsiteY244" fmla="*/ 20017 h 60943"/>
                    <a:gd name="connsiteX245" fmla="*/ 12691 w 24787"/>
                    <a:gd name="connsiteY245" fmla="*/ 20360 h 60943"/>
                    <a:gd name="connsiteX246" fmla="*/ 12303 w 24787"/>
                    <a:gd name="connsiteY246" fmla="*/ 21757 h 60943"/>
                    <a:gd name="connsiteX247" fmla="*/ 11868 w 24787"/>
                    <a:gd name="connsiteY247" fmla="*/ 23131 h 60943"/>
                    <a:gd name="connsiteX248" fmla="*/ 12051 w 24787"/>
                    <a:gd name="connsiteY248" fmla="*/ 22696 h 60943"/>
                    <a:gd name="connsiteX249" fmla="*/ 11960 w 24787"/>
                    <a:gd name="connsiteY249" fmla="*/ 23154 h 60943"/>
                    <a:gd name="connsiteX250" fmla="*/ 11914 w 24787"/>
                    <a:gd name="connsiteY250" fmla="*/ 23383 h 60943"/>
                    <a:gd name="connsiteX251" fmla="*/ 11914 w 24787"/>
                    <a:gd name="connsiteY251" fmla="*/ 23452 h 60943"/>
                    <a:gd name="connsiteX252" fmla="*/ 11914 w 24787"/>
                    <a:gd name="connsiteY252" fmla="*/ 23452 h 60943"/>
                    <a:gd name="connsiteX253" fmla="*/ 11914 w 24787"/>
                    <a:gd name="connsiteY253" fmla="*/ 23452 h 60943"/>
                    <a:gd name="connsiteX254" fmla="*/ 11960 w 24787"/>
                    <a:gd name="connsiteY254" fmla="*/ 23337 h 60943"/>
                    <a:gd name="connsiteX255" fmla="*/ 11960 w 24787"/>
                    <a:gd name="connsiteY255" fmla="*/ 23383 h 60943"/>
                    <a:gd name="connsiteX256" fmla="*/ 11937 w 24787"/>
                    <a:gd name="connsiteY256" fmla="*/ 23521 h 60943"/>
                    <a:gd name="connsiteX257" fmla="*/ 11754 w 24787"/>
                    <a:gd name="connsiteY257" fmla="*/ 24460 h 60943"/>
                    <a:gd name="connsiteX258" fmla="*/ 11662 w 24787"/>
                    <a:gd name="connsiteY258" fmla="*/ 24918 h 60943"/>
                    <a:gd name="connsiteX259" fmla="*/ 11662 w 24787"/>
                    <a:gd name="connsiteY259" fmla="*/ 24918 h 60943"/>
                    <a:gd name="connsiteX260" fmla="*/ 11662 w 24787"/>
                    <a:gd name="connsiteY260" fmla="*/ 24986 h 60943"/>
                    <a:gd name="connsiteX261" fmla="*/ 11731 w 24787"/>
                    <a:gd name="connsiteY261" fmla="*/ 24689 h 60943"/>
                    <a:gd name="connsiteX262" fmla="*/ 11731 w 24787"/>
                    <a:gd name="connsiteY262" fmla="*/ 24689 h 60943"/>
                    <a:gd name="connsiteX263" fmla="*/ 11731 w 24787"/>
                    <a:gd name="connsiteY263" fmla="*/ 24826 h 60943"/>
                    <a:gd name="connsiteX264" fmla="*/ 11731 w 24787"/>
                    <a:gd name="connsiteY264" fmla="*/ 25032 h 60943"/>
                    <a:gd name="connsiteX265" fmla="*/ 11685 w 24787"/>
                    <a:gd name="connsiteY265" fmla="*/ 25719 h 60943"/>
                    <a:gd name="connsiteX266" fmla="*/ 11594 w 24787"/>
                    <a:gd name="connsiteY266" fmla="*/ 27162 h 60943"/>
                    <a:gd name="connsiteX267" fmla="*/ 11594 w 24787"/>
                    <a:gd name="connsiteY267" fmla="*/ 29086 h 60943"/>
                    <a:gd name="connsiteX268" fmla="*/ 11594 w 24787"/>
                    <a:gd name="connsiteY268" fmla="*/ 29567 h 60943"/>
                    <a:gd name="connsiteX269" fmla="*/ 11594 w 24787"/>
                    <a:gd name="connsiteY269" fmla="*/ 29933 h 60943"/>
                    <a:gd name="connsiteX270" fmla="*/ 11594 w 24787"/>
                    <a:gd name="connsiteY270" fmla="*/ 30002 h 60943"/>
                    <a:gd name="connsiteX271" fmla="*/ 11594 w 24787"/>
                    <a:gd name="connsiteY271" fmla="*/ 30002 h 60943"/>
                    <a:gd name="connsiteX272" fmla="*/ 11594 w 24787"/>
                    <a:gd name="connsiteY272" fmla="*/ 29384 h 60943"/>
                    <a:gd name="connsiteX273" fmla="*/ 11594 w 24787"/>
                    <a:gd name="connsiteY273" fmla="*/ 29384 h 60943"/>
                    <a:gd name="connsiteX274" fmla="*/ 11662 w 24787"/>
                    <a:gd name="connsiteY274" fmla="*/ 30368 h 60943"/>
                    <a:gd name="connsiteX275" fmla="*/ 11800 w 24787"/>
                    <a:gd name="connsiteY275" fmla="*/ 32269 h 60943"/>
                    <a:gd name="connsiteX276" fmla="*/ 11800 w 24787"/>
                    <a:gd name="connsiteY276" fmla="*/ 32406 h 60943"/>
                    <a:gd name="connsiteX277" fmla="*/ 11800 w 24787"/>
                    <a:gd name="connsiteY277" fmla="*/ 32406 h 60943"/>
                    <a:gd name="connsiteX278" fmla="*/ 11800 w 24787"/>
                    <a:gd name="connsiteY278" fmla="*/ 32017 h 60943"/>
                    <a:gd name="connsiteX279" fmla="*/ 11800 w 24787"/>
                    <a:gd name="connsiteY279" fmla="*/ 32017 h 60943"/>
                    <a:gd name="connsiteX280" fmla="*/ 11800 w 24787"/>
                    <a:gd name="connsiteY280" fmla="*/ 32155 h 60943"/>
                    <a:gd name="connsiteX281" fmla="*/ 11846 w 24787"/>
                    <a:gd name="connsiteY281" fmla="*/ 32384 h 60943"/>
                    <a:gd name="connsiteX282" fmla="*/ 11914 w 24787"/>
                    <a:gd name="connsiteY282" fmla="*/ 32842 h 60943"/>
                    <a:gd name="connsiteX283" fmla="*/ 12051 w 24787"/>
                    <a:gd name="connsiteY283" fmla="*/ 33803 h 60943"/>
                    <a:gd name="connsiteX284" fmla="*/ 12166 w 24787"/>
                    <a:gd name="connsiteY284" fmla="*/ 34766 h 60943"/>
                    <a:gd name="connsiteX285" fmla="*/ 12211 w 24787"/>
                    <a:gd name="connsiteY285" fmla="*/ 34994 h 60943"/>
                    <a:gd name="connsiteX286" fmla="*/ 12211 w 24787"/>
                    <a:gd name="connsiteY286" fmla="*/ 34994 h 60943"/>
                    <a:gd name="connsiteX287" fmla="*/ 12166 w 24787"/>
                    <a:gd name="connsiteY287" fmla="*/ 34742 h 60943"/>
                    <a:gd name="connsiteX288" fmla="*/ 12166 w 24787"/>
                    <a:gd name="connsiteY288" fmla="*/ 34742 h 60943"/>
                    <a:gd name="connsiteX289" fmla="*/ 12166 w 24787"/>
                    <a:gd name="connsiteY289" fmla="*/ 34811 h 60943"/>
                    <a:gd name="connsiteX290" fmla="*/ 12166 w 24787"/>
                    <a:gd name="connsiteY290" fmla="*/ 34903 h 60943"/>
                    <a:gd name="connsiteX291" fmla="*/ 12280 w 24787"/>
                    <a:gd name="connsiteY291" fmla="*/ 35223 h 60943"/>
                    <a:gd name="connsiteX292" fmla="*/ 12532 w 24787"/>
                    <a:gd name="connsiteY292" fmla="*/ 36552 h 60943"/>
                    <a:gd name="connsiteX293" fmla="*/ 12966 w 24787"/>
                    <a:gd name="connsiteY293" fmla="*/ 38315 h 60943"/>
                    <a:gd name="connsiteX294" fmla="*/ 13240 w 24787"/>
                    <a:gd name="connsiteY294" fmla="*/ 39231 h 60943"/>
                    <a:gd name="connsiteX295" fmla="*/ 13309 w 24787"/>
                    <a:gd name="connsiteY295" fmla="*/ 39460 h 60943"/>
                    <a:gd name="connsiteX296" fmla="*/ 13309 w 24787"/>
                    <a:gd name="connsiteY296" fmla="*/ 39529 h 60943"/>
                    <a:gd name="connsiteX297" fmla="*/ 13332 w 24787"/>
                    <a:gd name="connsiteY297" fmla="*/ 39529 h 60943"/>
                    <a:gd name="connsiteX298" fmla="*/ 13240 w 24787"/>
                    <a:gd name="connsiteY298" fmla="*/ 39300 h 60943"/>
                    <a:gd name="connsiteX299" fmla="*/ 13240 w 24787"/>
                    <a:gd name="connsiteY299" fmla="*/ 39300 h 60943"/>
                    <a:gd name="connsiteX300" fmla="*/ 13240 w 24787"/>
                    <a:gd name="connsiteY300" fmla="*/ 39323 h 60943"/>
                    <a:gd name="connsiteX301" fmla="*/ 13240 w 24787"/>
                    <a:gd name="connsiteY301" fmla="*/ 39414 h 60943"/>
                    <a:gd name="connsiteX302" fmla="*/ 13377 w 24787"/>
                    <a:gd name="connsiteY302" fmla="*/ 39735 h 60943"/>
                    <a:gd name="connsiteX303" fmla="*/ 13767 w 24787"/>
                    <a:gd name="connsiteY303" fmla="*/ 41063 h 60943"/>
                    <a:gd name="connsiteX304" fmla="*/ 14475 w 24787"/>
                    <a:gd name="connsiteY304" fmla="*/ 42804 h 60943"/>
                    <a:gd name="connsiteX305" fmla="*/ 14658 w 24787"/>
                    <a:gd name="connsiteY305" fmla="*/ 43239 h 60943"/>
                    <a:gd name="connsiteX306" fmla="*/ 14750 w 24787"/>
                    <a:gd name="connsiteY306" fmla="*/ 43468 h 60943"/>
                    <a:gd name="connsiteX307" fmla="*/ 14796 w 24787"/>
                    <a:gd name="connsiteY307" fmla="*/ 43583 h 60943"/>
                    <a:gd name="connsiteX308" fmla="*/ 14796 w 24787"/>
                    <a:gd name="connsiteY308" fmla="*/ 43628 h 60943"/>
                    <a:gd name="connsiteX309" fmla="*/ 14818 w 24787"/>
                    <a:gd name="connsiteY309" fmla="*/ 43651 h 60943"/>
                    <a:gd name="connsiteX310" fmla="*/ 14635 w 24787"/>
                    <a:gd name="connsiteY310" fmla="*/ 43308 h 60943"/>
                    <a:gd name="connsiteX311" fmla="*/ 14635 w 24787"/>
                    <a:gd name="connsiteY311" fmla="*/ 43308 h 60943"/>
                    <a:gd name="connsiteX312" fmla="*/ 15093 w 24787"/>
                    <a:gd name="connsiteY312" fmla="*/ 44178 h 60943"/>
                    <a:gd name="connsiteX313" fmla="*/ 15801 w 24787"/>
                    <a:gd name="connsiteY313" fmla="*/ 45575 h 60943"/>
                    <a:gd name="connsiteX314" fmla="*/ 16487 w 24787"/>
                    <a:gd name="connsiteY314" fmla="*/ 46743 h 60943"/>
                    <a:gd name="connsiteX315" fmla="*/ 16716 w 24787"/>
                    <a:gd name="connsiteY315" fmla="*/ 47018 h 60943"/>
                    <a:gd name="connsiteX316" fmla="*/ 17379 w 24787"/>
                    <a:gd name="connsiteY316" fmla="*/ 47957 h 60943"/>
                    <a:gd name="connsiteX317" fmla="*/ 17563 w 24787"/>
                    <a:gd name="connsiteY317" fmla="*/ 48209 h 60943"/>
                    <a:gd name="connsiteX318" fmla="*/ 17860 w 24787"/>
                    <a:gd name="connsiteY318" fmla="*/ 48552 h 60943"/>
                    <a:gd name="connsiteX319" fmla="*/ 18454 w 24787"/>
                    <a:gd name="connsiteY319" fmla="*/ 49216 h 60943"/>
                    <a:gd name="connsiteX320" fmla="*/ 18751 w 24787"/>
                    <a:gd name="connsiteY320" fmla="*/ 49560 h 60943"/>
                    <a:gd name="connsiteX321" fmla="*/ 18774 w 24787"/>
                    <a:gd name="connsiteY321" fmla="*/ 49560 h 60943"/>
                    <a:gd name="connsiteX322" fmla="*/ 18637 w 24787"/>
                    <a:gd name="connsiteY322" fmla="*/ 49445 h 60943"/>
                    <a:gd name="connsiteX323" fmla="*/ 18637 w 24787"/>
                    <a:gd name="connsiteY323" fmla="*/ 49445 h 60943"/>
                    <a:gd name="connsiteX324" fmla="*/ 18683 w 24787"/>
                    <a:gd name="connsiteY324" fmla="*/ 49468 h 60943"/>
                    <a:gd name="connsiteX325" fmla="*/ 18751 w 24787"/>
                    <a:gd name="connsiteY325" fmla="*/ 49537 h 60943"/>
                    <a:gd name="connsiteX326" fmla="*/ 18912 w 24787"/>
                    <a:gd name="connsiteY326" fmla="*/ 49675 h 60943"/>
                    <a:gd name="connsiteX327" fmla="*/ 19483 w 24787"/>
                    <a:gd name="connsiteY327" fmla="*/ 50178 h 60943"/>
                    <a:gd name="connsiteX328" fmla="*/ 20627 w 24787"/>
                    <a:gd name="connsiteY328" fmla="*/ 51186 h 60943"/>
                    <a:gd name="connsiteX329" fmla="*/ 20215 w 24787"/>
                    <a:gd name="connsiteY329" fmla="*/ 50888 h 60943"/>
                    <a:gd name="connsiteX330" fmla="*/ 22159 w 24787"/>
                    <a:gd name="connsiteY330" fmla="*/ 52125 h 60943"/>
                    <a:gd name="connsiteX331" fmla="*/ 16511 w 24787"/>
                    <a:gd name="connsiteY331" fmla="*/ 58743 h 60943"/>
                    <a:gd name="connsiteX332" fmla="*/ 15230 w 24787"/>
                    <a:gd name="connsiteY332" fmla="*/ 56751 h 60943"/>
                    <a:gd name="connsiteX333" fmla="*/ 15001 w 24787"/>
                    <a:gd name="connsiteY333" fmla="*/ 56407 h 60943"/>
                    <a:gd name="connsiteX334" fmla="*/ 13583 w 24787"/>
                    <a:gd name="connsiteY334" fmla="*/ 53865 h 60943"/>
                    <a:gd name="connsiteX335" fmla="*/ 13377 w 24787"/>
                    <a:gd name="connsiteY335" fmla="*/ 53499 h 60943"/>
                    <a:gd name="connsiteX336" fmla="*/ 13377 w 24787"/>
                    <a:gd name="connsiteY336" fmla="*/ 53499 h 60943"/>
                    <a:gd name="connsiteX337" fmla="*/ 11868 w 24787"/>
                    <a:gd name="connsiteY337" fmla="*/ 50110 h 60943"/>
                    <a:gd name="connsiteX338" fmla="*/ 11777 w 24787"/>
                    <a:gd name="connsiteY338" fmla="*/ 49880 h 60943"/>
                    <a:gd name="connsiteX339" fmla="*/ 11777 w 24787"/>
                    <a:gd name="connsiteY339" fmla="*/ 49880 h 60943"/>
                    <a:gd name="connsiteX340" fmla="*/ 11777 w 24787"/>
                    <a:gd name="connsiteY340" fmla="*/ 49789 h 60943"/>
                    <a:gd name="connsiteX341" fmla="*/ 11777 w 24787"/>
                    <a:gd name="connsiteY341" fmla="*/ 49697 h 60943"/>
                    <a:gd name="connsiteX342" fmla="*/ 11662 w 24787"/>
                    <a:gd name="connsiteY342" fmla="*/ 49468 h 60943"/>
                    <a:gd name="connsiteX343" fmla="*/ 11502 w 24787"/>
                    <a:gd name="connsiteY343" fmla="*/ 49056 h 60943"/>
                    <a:gd name="connsiteX344" fmla="*/ 11182 w 24787"/>
                    <a:gd name="connsiteY344" fmla="*/ 48186 h 60943"/>
                    <a:gd name="connsiteX345" fmla="*/ 11114 w 24787"/>
                    <a:gd name="connsiteY345" fmla="*/ 47957 h 60943"/>
                    <a:gd name="connsiteX346" fmla="*/ 10976 w 24787"/>
                    <a:gd name="connsiteY346" fmla="*/ 47567 h 60943"/>
                    <a:gd name="connsiteX347" fmla="*/ 10976 w 24787"/>
                    <a:gd name="connsiteY347" fmla="*/ 47522 h 60943"/>
                    <a:gd name="connsiteX348" fmla="*/ 10908 w 24787"/>
                    <a:gd name="connsiteY348" fmla="*/ 47407 h 60943"/>
                    <a:gd name="connsiteX349" fmla="*/ 10771 w 24787"/>
                    <a:gd name="connsiteY349" fmla="*/ 46949 h 60943"/>
                    <a:gd name="connsiteX350" fmla="*/ 10496 w 24787"/>
                    <a:gd name="connsiteY350" fmla="*/ 46056 h 60943"/>
                    <a:gd name="connsiteX351" fmla="*/ 10382 w 24787"/>
                    <a:gd name="connsiteY351" fmla="*/ 45621 h 60943"/>
                    <a:gd name="connsiteX352" fmla="*/ 10336 w 24787"/>
                    <a:gd name="connsiteY352" fmla="*/ 45506 h 60943"/>
                    <a:gd name="connsiteX353" fmla="*/ 10290 w 24787"/>
                    <a:gd name="connsiteY353" fmla="*/ 45300 h 60943"/>
                    <a:gd name="connsiteX354" fmla="*/ 10290 w 24787"/>
                    <a:gd name="connsiteY354" fmla="*/ 45300 h 60943"/>
                    <a:gd name="connsiteX355" fmla="*/ 10245 w 24787"/>
                    <a:gd name="connsiteY355" fmla="*/ 45048 h 60943"/>
                    <a:gd name="connsiteX356" fmla="*/ 10039 w 24787"/>
                    <a:gd name="connsiteY356" fmla="*/ 44132 h 60943"/>
                    <a:gd name="connsiteX357" fmla="*/ 9650 w 24787"/>
                    <a:gd name="connsiteY357" fmla="*/ 42346 h 60943"/>
                    <a:gd name="connsiteX358" fmla="*/ 9444 w 24787"/>
                    <a:gd name="connsiteY358" fmla="*/ 41430 h 60943"/>
                    <a:gd name="connsiteX359" fmla="*/ 9353 w 24787"/>
                    <a:gd name="connsiteY359" fmla="*/ 40972 h 60943"/>
                    <a:gd name="connsiteX360" fmla="*/ 9307 w 24787"/>
                    <a:gd name="connsiteY360" fmla="*/ 40766 h 60943"/>
                    <a:gd name="connsiteX361" fmla="*/ 9216 w 24787"/>
                    <a:gd name="connsiteY361" fmla="*/ 40331 h 60943"/>
                    <a:gd name="connsiteX362" fmla="*/ 9216 w 24787"/>
                    <a:gd name="connsiteY362" fmla="*/ 40239 h 60943"/>
                    <a:gd name="connsiteX363" fmla="*/ 9216 w 24787"/>
                    <a:gd name="connsiteY363" fmla="*/ 40124 h 60943"/>
                    <a:gd name="connsiteX364" fmla="*/ 9033 w 24787"/>
                    <a:gd name="connsiteY364" fmla="*/ 38292 h 60943"/>
                    <a:gd name="connsiteX365" fmla="*/ 8850 w 24787"/>
                    <a:gd name="connsiteY365" fmla="*/ 36460 h 60943"/>
                    <a:gd name="connsiteX366" fmla="*/ 8758 w 24787"/>
                    <a:gd name="connsiteY366" fmla="*/ 35521 h 60943"/>
                    <a:gd name="connsiteX367" fmla="*/ 8690 w 24787"/>
                    <a:gd name="connsiteY367" fmla="*/ 35017 h 60943"/>
                    <a:gd name="connsiteX368" fmla="*/ 8690 w 24787"/>
                    <a:gd name="connsiteY368" fmla="*/ 34330 h 60943"/>
                    <a:gd name="connsiteX369" fmla="*/ 8690 w 24787"/>
                    <a:gd name="connsiteY369" fmla="*/ 32338 h 60943"/>
                    <a:gd name="connsiteX370" fmla="*/ 8781 w 24787"/>
                    <a:gd name="connsiteY370" fmla="*/ 30483 h 60943"/>
                    <a:gd name="connsiteX371" fmla="*/ 8850 w 24787"/>
                    <a:gd name="connsiteY371" fmla="*/ 29452 h 60943"/>
                    <a:gd name="connsiteX372" fmla="*/ 8964 w 24787"/>
                    <a:gd name="connsiteY372" fmla="*/ 28376 h 60943"/>
                    <a:gd name="connsiteX373" fmla="*/ 9261 w 24787"/>
                    <a:gd name="connsiteY373" fmla="*/ 26361 h 60943"/>
                    <a:gd name="connsiteX374" fmla="*/ 9650 w 24787"/>
                    <a:gd name="connsiteY374" fmla="*/ 24528 h 60943"/>
                    <a:gd name="connsiteX375" fmla="*/ 10199 w 24787"/>
                    <a:gd name="connsiteY375" fmla="*/ 22628 h 60943"/>
                    <a:gd name="connsiteX376" fmla="*/ 10245 w 24787"/>
                    <a:gd name="connsiteY376" fmla="*/ 22422 h 60943"/>
                    <a:gd name="connsiteX377" fmla="*/ 10245 w 24787"/>
                    <a:gd name="connsiteY377" fmla="*/ 22330 h 60943"/>
                    <a:gd name="connsiteX378" fmla="*/ 11091 w 24787"/>
                    <a:gd name="connsiteY378" fmla="*/ 20360 h 60943"/>
                    <a:gd name="connsiteX379" fmla="*/ 15276 w 24787"/>
                    <a:gd name="connsiteY379" fmla="*/ 21986 h 60943"/>
                    <a:gd name="connsiteX380" fmla="*/ 15276 w 24787"/>
                    <a:gd name="connsiteY380" fmla="*/ 22078 h 60943"/>
                    <a:gd name="connsiteX381" fmla="*/ 15207 w 24787"/>
                    <a:gd name="connsiteY381" fmla="*/ 22147 h 60943"/>
                    <a:gd name="connsiteX382" fmla="*/ 15207 w 24787"/>
                    <a:gd name="connsiteY382" fmla="*/ 22147 h 60943"/>
                    <a:gd name="connsiteX383" fmla="*/ 15161 w 24787"/>
                    <a:gd name="connsiteY383" fmla="*/ 22261 h 60943"/>
                    <a:gd name="connsiteX384" fmla="*/ 10954 w 24787"/>
                    <a:gd name="connsiteY384" fmla="*/ 21276 h 60943"/>
                    <a:gd name="connsiteX385" fmla="*/ 11091 w 24787"/>
                    <a:gd name="connsiteY385" fmla="*/ 20475 h 60943"/>
                    <a:gd name="connsiteX386" fmla="*/ 11091 w 24787"/>
                    <a:gd name="connsiteY386" fmla="*/ 20383 h 60943"/>
                    <a:gd name="connsiteX387" fmla="*/ 11114 w 24787"/>
                    <a:gd name="connsiteY387" fmla="*/ 20383 h 60943"/>
                    <a:gd name="connsiteX388" fmla="*/ 11114 w 24787"/>
                    <a:gd name="connsiteY388" fmla="*/ 20383 h 60943"/>
                    <a:gd name="connsiteX389" fmla="*/ 11114 w 24787"/>
                    <a:gd name="connsiteY389" fmla="*/ 20383 h 60943"/>
                    <a:gd name="connsiteX390" fmla="*/ 10976 w 24787"/>
                    <a:gd name="connsiteY390" fmla="*/ 20910 h 60943"/>
                    <a:gd name="connsiteX391" fmla="*/ 11274 w 24787"/>
                    <a:gd name="connsiteY391" fmla="*/ 22376 h 60943"/>
                    <a:gd name="connsiteX392" fmla="*/ 13012 w 24787"/>
                    <a:gd name="connsiteY392" fmla="*/ 23452 h 60943"/>
                    <a:gd name="connsiteX393" fmla="*/ 14178 w 24787"/>
                    <a:gd name="connsiteY393" fmla="*/ 23223 h 60943"/>
                    <a:gd name="connsiteX394" fmla="*/ 14590 w 24787"/>
                    <a:gd name="connsiteY394" fmla="*/ 22948 h 60943"/>
                    <a:gd name="connsiteX395" fmla="*/ 15207 w 24787"/>
                    <a:gd name="connsiteY395" fmla="*/ 22170 h 60943"/>
                    <a:gd name="connsiteX396" fmla="*/ 16305 w 24787"/>
                    <a:gd name="connsiteY396" fmla="*/ 19673 h 60943"/>
                    <a:gd name="connsiteX397" fmla="*/ 14727 w 24787"/>
                    <a:gd name="connsiteY397" fmla="*/ 15482 h 60943"/>
                    <a:gd name="connsiteX398" fmla="*/ 10519 w 24787"/>
                    <a:gd name="connsiteY398" fmla="*/ 17062 h 60943"/>
                    <a:gd name="connsiteX399" fmla="*/ 11045 w 24787"/>
                    <a:gd name="connsiteY399" fmla="*/ 20521 h 60943"/>
                    <a:gd name="connsiteX400" fmla="*/ 11137 w 24787"/>
                    <a:gd name="connsiteY400" fmla="*/ 20314 h 60943"/>
                    <a:gd name="connsiteX401" fmla="*/ 11228 w 24787"/>
                    <a:gd name="connsiteY401" fmla="*/ 20085 h 60943"/>
                    <a:gd name="connsiteX402" fmla="*/ 11411 w 24787"/>
                    <a:gd name="connsiteY402" fmla="*/ 19605 h 60943"/>
                    <a:gd name="connsiteX403" fmla="*/ 11777 w 24787"/>
                    <a:gd name="connsiteY403" fmla="*/ 18643 h 60943"/>
                    <a:gd name="connsiteX404" fmla="*/ 12509 w 24787"/>
                    <a:gd name="connsiteY404" fmla="*/ 16719 h 60943"/>
                    <a:gd name="connsiteX405" fmla="*/ 12463 w 24787"/>
                    <a:gd name="connsiteY405" fmla="*/ 16925 h 60943"/>
                    <a:gd name="connsiteX406" fmla="*/ 12852 w 24787"/>
                    <a:gd name="connsiteY406" fmla="*/ 15093 h 60943"/>
                    <a:gd name="connsiteX407" fmla="*/ 13195 w 24787"/>
                    <a:gd name="connsiteY407" fmla="*/ 13352 h 60943"/>
                    <a:gd name="connsiteX408" fmla="*/ 13263 w 24787"/>
                    <a:gd name="connsiteY408" fmla="*/ 12505 h 60943"/>
                    <a:gd name="connsiteX409" fmla="*/ 13309 w 24787"/>
                    <a:gd name="connsiteY409" fmla="*/ 11612 h 60943"/>
                    <a:gd name="connsiteX410" fmla="*/ 13355 w 24787"/>
                    <a:gd name="connsiteY410" fmla="*/ 9665 h 60943"/>
                    <a:gd name="connsiteX411" fmla="*/ 13355 w 24787"/>
                    <a:gd name="connsiteY411" fmla="*/ 9848 h 60943"/>
                    <a:gd name="connsiteX412" fmla="*/ 13195 w 24787"/>
                    <a:gd name="connsiteY412" fmla="*/ 7513 h 60943"/>
                    <a:gd name="connsiteX413" fmla="*/ 13034 w 24787"/>
                    <a:gd name="connsiteY413" fmla="*/ 6299 h 60943"/>
                    <a:gd name="connsiteX414" fmla="*/ 12989 w 24787"/>
                    <a:gd name="connsiteY414" fmla="*/ 5978 h 60943"/>
                    <a:gd name="connsiteX415" fmla="*/ 12943 w 24787"/>
                    <a:gd name="connsiteY415" fmla="*/ 5795 h 60943"/>
                    <a:gd name="connsiteX416" fmla="*/ 12806 w 24787"/>
                    <a:gd name="connsiteY416" fmla="*/ 5200 h 60943"/>
                    <a:gd name="connsiteX417" fmla="*/ 12509 w 24787"/>
                    <a:gd name="connsiteY417" fmla="*/ 4009 h 60943"/>
                    <a:gd name="connsiteX418" fmla="*/ 12371 w 24787"/>
                    <a:gd name="connsiteY418" fmla="*/ 3413 h 60943"/>
                    <a:gd name="connsiteX419" fmla="*/ 12303 w 24787"/>
                    <a:gd name="connsiteY419" fmla="*/ 3092 h 60943"/>
                    <a:gd name="connsiteX420" fmla="*/ 12303 w 24787"/>
                    <a:gd name="connsiteY420" fmla="*/ 3001 h 60943"/>
                    <a:gd name="connsiteX421" fmla="*/ 12280 w 24787"/>
                    <a:gd name="connsiteY421" fmla="*/ 2978 h 60943"/>
                    <a:gd name="connsiteX422" fmla="*/ 12234 w 24787"/>
                    <a:gd name="connsiteY422" fmla="*/ 2840 h 60943"/>
                    <a:gd name="connsiteX423" fmla="*/ 11365 w 24787"/>
                    <a:gd name="connsiteY423" fmla="*/ 665 h 60943"/>
                    <a:gd name="connsiteX424" fmla="*/ 12417 w 24787"/>
                    <a:gd name="connsiteY424" fmla="*/ 321 h 6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787" h="60943">
                      <a:moveTo>
                        <a:pt x="12143" y="47"/>
                      </a:moveTo>
                      <a:cubicBezTo>
                        <a:pt x="12646" y="688"/>
                        <a:pt x="13034" y="1489"/>
                        <a:pt x="13492" y="2245"/>
                      </a:cubicBezTo>
                      <a:lnTo>
                        <a:pt x="13561" y="2383"/>
                      </a:lnTo>
                      <a:cubicBezTo>
                        <a:pt x="13561" y="2383"/>
                        <a:pt x="13561" y="2383"/>
                        <a:pt x="13606" y="2474"/>
                      </a:cubicBezTo>
                      <a:lnTo>
                        <a:pt x="13606" y="2566"/>
                      </a:lnTo>
                      <a:cubicBezTo>
                        <a:pt x="13606" y="2566"/>
                        <a:pt x="13767" y="2840"/>
                        <a:pt x="13767" y="2840"/>
                      </a:cubicBezTo>
                      <a:lnTo>
                        <a:pt x="13995" y="3413"/>
                      </a:lnTo>
                      <a:lnTo>
                        <a:pt x="14475" y="4535"/>
                      </a:lnTo>
                      <a:lnTo>
                        <a:pt x="14727" y="5108"/>
                      </a:lnTo>
                      <a:cubicBezTo>
                        <a:pt x="14772" y="5245"/>
                        <a:pt x="14796" y="5200"/>
                        <a:pt x="14864" y="5497"/>
                      </a:cubicBezTo>
                      <a:lnTo>
                        <a:pt x="14955" y="5795"/>
                      </a:lnTo>
                      <a:lnTo>
                        <a:pt x="15321" y="6963"/>
                      </a:lnTo>
                      <a:cubicBezTo>
                        <a:pt x="15573" y="7765"/>
                        <a:pt x="15710" y="8635"/>
                        <a:pt x="15916" y="9459"/>
                      </a:cubicBezTo>
                      <a:lnTo>
                        <a:pt x="15916" y="9619"/>
                      </a:lnTo>
                      <a:cubicBezTo>
                        <a:pt x="15916" y="9619"/>
                        <a:pt x="16144" y="11475"/>
                        <a:pt x="16144" y="11475"/>
                      </a:cubicBezTo>
                      <a:cubicBezTo>
                        <a:pt x="16190" y="11795"/>
                        <a:pt x="16213" y="12116"/>
                        <a:pt x="16236" y="12459"/>
                      </a:cubicBezTo>
                      <a:cubicBezTo>
                        <a:pt x="16236" y="12826"/>
                        <a:pt x="16282" y="13146"/>
                        <a:pt x="16282" y="13513"/>
                      </a:cubicBezTo>
                      <a:lnTo>
                        <a:pt x="16236" y="14612"/>
                      </a:lnTo>
                      <a:lnTo>
                        <a:pt x="16168" y="15551"/>
                      </a:lnTo>
                      <a:lnTo>
                        <a:pt x="16053" y="17452"/>
                      </a:lnTo>
                      <a:lnTo>
                        <a:pt x="16053" y="17497"/>
                      </a:lnTo>
                      <a:cubicBezTo>
                        <a:pt x="16053" y="17497"/>
                        <a:pt x="16007" y="17681"/>
                        <a:pt x="16007" y="17681"/>
                      </a:cubicBezTo>
                      <a:lnTo>
                        <a:pt x="15550" y="19788"/>
                      </a:lnTo>
                      <a:lnTo>
                        <a:pt x="15321" y="20818"/>
                      </a:lnTo>
                      <a:lnTo>
                        <a:pt x="15070" y="21918"/>
                      </a:lnTo>
                      <a:lnTo>
                        <a:pt x="10931" y="20269"/>
                      </a:lnTo>
                      <a:cubicBezTo>
                        <a:pt x="11045" y="19994"/>
                        <a:pt x="11274" y="19673"/>
                        <a:pt x="11548" y="19490"/>
                      </a:cubicBezTo>
                      <a:cubicBezTo>
                        <a:pt x="11685" y="19353"/>
                        <a:pt x="11823" y="19261"/>
                        <a:pt x="11983" y="19215"/>
                      </a:cubicBezTo>
                      <a:cubicBezTo>
                        <a:pt x="12097" y="19192"/>
                        <a:pt x="12234" y="18986"/>
                        <a:pt x="13149" y="18986"/>
                      </a:cubicBezTo>
                      <a:cubicBezTo>
                        <a:pt x="13583" y="18986"/>
                        <a:pt x="14498" y="19330"/>
                        <a:pt x="14887" y="20063"/>
                      </a:cubicBezTo>
                      <a:cubicBezTo>
                        <a:pt x="15276" y="20750"/>
                        <a:pt x="15207" y="21276"/>
                        <a:pt x="15161" y="21551"/>
                      </a:cubicBezTo>
                      <a:cubicBezTo>
                        <a:pt x="15139" y="21803"/>
                        <a:pt x="15047" y="21986"/>
                        <a:pt x="15024" y="22055"/>
                      </a:cubicBezTo>
                      <a:lnTo>
                        <a:pt x="15024" y="22055"/>
                      </a:lnTo>
                      <a:cubicBezTo>
                        <a:pt x="15024" y="22055"/>
                        <a:pt x="15024" y="22078"/>
                        <a:pt x="15024" y="22055"/>
                      </a:cubicBezTo>
                      <a:lnTo>
                        <a:pt x="15024" y="22055"/>
                      </a:lnTo>
                      <a:lnTo>
                        <a:pt x="15024" y="21986"/>
                      </a:lnTo>
                      <a:cubicBezTo>
                        <a:pt x="15024" y="21986"/>
                        <a:pt x="15184" y="21185"/>
                        <a:pt x="15184" y="21185"/>
                      </a:cubicBezTo>
                      <a:lnTo>
                        <a:pt x="10976" y="20177"/>
                      </a:lnTo>
                      <a:lnTo>
                        <a:pt x="10931" y="20292"/>
                      </a:lnTo>
                      <a:lnTo>
                        <a:pt x="10931" y="20292"/>
                      </a:lnTo>
                      <a:cubicBezTo>
                        <a:pt x="10931" y="20292"/>
                        <a:pt x="10931" y="20292"/>
                        <a:pt x="10931" y="20292"/>
                      </a:cubicBezTo>
                      <a:lnTo>
                        <a:pt x="10931" y="20200"/>
                      </a:lnTo>
                      <a:cubicBezTo>
                        <a:pt x="11342" y="19055"/>
                        <a:pt x="12623" y="18414"/>
                        <a:pt x="13789" y="18826"/>
                      </a:cubicBezTo>
                      <a:cubicBezTo>
                        <a:pt x="14887" y="19192"/>
                        <a:pt x="15504" y="20360"/>
                        <a:pt x="15230" y="21505"/>
                      </a:cubicBezTo>
                      <a:lnTo>
                        <a:pt x="15139" y="21826"/>
                      </a:lnTo>
                      <a:lnTo>
                        <a:pt x="14612" y="23864"/>
                      </a:lnTo>
                      <a:lnTo>
                        <a:pt x="14704" y="23589"/>
                      </a:lnTo>
                      <a:cubicBezTo>
                        <a:pt x="14658" y="24070"/>
                        <a:pt x="14429" y="25215"/>
                        <a:pt x="14475" y="25284"/>
                      </a:cubicBezTo>
                      <a:lnTo>
                        <a:pt x="14361" y="27139"/>
                      </a:lnTo>
                      <a:cubicBezTo>
                        <a:pt x="14292" y="27803"/>
                        <a:pt x="14361" y="28238"/>
                        <a:pt x="14361" y="28811"/>
                      </a:cubicBezTo>
                      <a:lnTo>
                        <a:pt x="14361" y="29590"/>
                      </a:lnTo>
                      <a:cubicBezTo>
                        <a:pt x="14361" y="29590"/>
                        <a:pt x="14407" y="30139"/>
                        <a:pt x="14429" y="30414"/>
                      </a:cubicBezTo>
                      <a:lnTo>
                        <a:pt x="14567" y="32246"/>
                      </a:lnTo>
                      <a:lnTo>
                        <a:pt x="14567" y="32246"/>
                      </a:lnTo>
                      <a:cubicBezTo>
                        <a:pt x="14567" y="32246"/>
                        <a:pt x="14567" y="32429"/>
                        <a:pt x="14567" y="32109"/>
                      </a:cubicBezTo>
                      <a:lnTo>
                        <a:pt x="14567" y="32109"/>
                      </a:lnTo>
                      <a:lnTo>
                        <a:pt x="14567" y="32201"/>
                      </a:lnTo>
                      <a:cubicBezTo>
                        <a:pt x="14567" y="32201"/>
                        <a:pt x="14567" y="32315"/>
                        <a:pt x="14567" y="32315"/>
                      </a:cubicBezTo>
                      <a:lnTo>
                        <a:pt x="14612" y="32544"/>
                      </a:lnTo>
                      <a:lnTo>
                        <a:pt x="14681" y="33002"/>
                      </a:lnTo>
                      <a:lnTo>
                        <a:pt x="14796" y="33941"/>
                      </a:lnTo>
                      <a:lnTo>
                        <a:pt x="14841" y="34376"/>
                      </a:lnTo>
                      <a:lnTo>
                        <a:pt x="14887" y="34628"/>
                      </a:lnTo>
                      <a:lnTo>
                        <a:pt x="14887" y="34628"/>
                      </a:lnTo>
                      <a:cubicBezTo>
                        <a:pt x="14887" y="34628"/>
                        <a:pt x="14841" y="34147"/>
                        <a:pt x="14864" y="34376"/>
                      </a:cubicBezTo>
                      <a:lnTo>
                        <a:pt x="14864" y="34376"/>
                      </a:lnTo>
                      <a:cubicBezTo>
                        <a:pt x="14864" y="34376"/>
                        <a:pt x="14864" y="34445"/>
                        <a:pt x="14864" y="34445"/>
                      </a:cubicBezTo>
                      <a:lnTo>
                        <a:pt x="14864" y="34536"/>
                      </a:lnTo>
                      <a:cubicBezTo>
                        <a:pt x="14864" y="34536"/>
                        <a:pt x="15093" y="35453"/>
                        <a:pt x="15093" y="35453"/>
                      </a:cubicBezTo>
                      <a:lnTo>
                        <a:pt x="15504" y="37239"/>
                      </a:lnTo>
                      <a:lnTo>
                        <a:pt x="15916" y="39071"/>
                      </a:lnTo>
                      <a:lnTo>
                        <a:pt x="15916" y="39185"/>
                      </a:lnTo>
                      <a:cubicBezTo>
                        <a:pt x="15916" y="39185"/>
                        <a:pt x="15939" y="39231"/>
                        <a:pt x="15939" y="39231"/>
                      </a:cubicBezTo>
                      <a:lnTo>
                        <a:pt x="15939" y="39231"/>
                      </a:lnTo>
                      <a:cubicBezTo>
                        <a:pt x="16030" y="39644"/>
                        <a:pt x="15847" y="38773"/>
                        <a:pt x="15847" y="38865"/>
                      </a:cubicBezTo>
                      <a:lnTo>
                        <a:pt x="15847" y="38865"/>
                      </a:lnTo>
                      <a:cubicBezTo>
                        <a:pt x="15847" y="38865"/>
                        <a:pt x="15916" y="39117"/>
                        <a:pt x="15916" y="39117"/>
                      </a:cubicBezTo>
                      <a:lnTo>
                        <a:pt x="16076" y="39552"/>
                      </a:lnTo>
                      <a:lnTo>
                        <a:pt x="16373" y="40445"/>
                      </a:lnTo>
                      <a:lnTo>
                        <a:pt x="16991" y="42185"/>
                      </a:lnTo>
                      <a:lnTo>
                        <a:pt x="17288" y="43056"/>
                      </a:lnTo>
                      <a:lnTo>
                        <a:pt x="17379" y="43262"/>
                      </a:lnTo>
                      <a:lnTo>
                        <a:pt x="17379" y="43308"/>
                      </a:lnTo>
                      <a:cubicBezTo>
                        <a:pt x="17379" y="43308"/>
                        <a:pt x="17379" y="43354"/>
                        <a:pt x="17379" y="43354"/>
                      </a:cubicBezTo>
                      <a:cubicBezTo>
                        <a:pt x="17379" y="43285"/>
                        <a:pt x="17425" y="43491"/>
                        <a:pt x="17357" y="43216"/>
                      </a:cubicBezTo>
                      <a:lnTo>
                        <a:pt x="17357" y="43216"/>
                      </a:lnTo>
                      <a:cubicBezTo>
                        <a:pt x="17357" y="43216"/>
                        <a:pt x="17357" y="43239"/>
                        <a:pt x="17357" y="43239"/>
                      </a:cubicBezTo>
                      <a:lnTo>
                        <a:pt x="17357" y="43354"/>
                      </a:lnTo>
                      <a:cubicBezTo>
                        <a:pt x="17357" y="43354"/>
                        <a:pt x="17585" y="43789"/>
                        <a:pt x="17585" y="43789"/>
                      </a:cubicBezTo>
                      <a:lnTo>
                        <a:pt x="17951" y="44659"/>
                      </a:lnTo>
                      <a:lnTo>
                        <a:pt x="18134" y="45071"/>
                      </a:lnTo>
                      <a:lnTo>
                        <a:pt x="18180" y="45186"/>
                      </a:lnTo>
                      <a:lnTo>
                        <a:pt x="18180" y="45232"/>
                      </a:lnTo>
                      <a:cubicBezTo>
                        <a:pt x="18180" y="45232"/>
                        <a:pt x="18226" y="45254"/>
                        <a:pt x="18226" y="45254"/>
                      </a:cubicBezTo>
                      <a:lnTo>
                        <a:pt x="18226" y="45254"/>
                      </a:lnTo>
                      <a:cubicBezTo>
                        <a:pt x="18226" y="45254"/>
                        <a:pt x="17997" y="44659"/>
                        <a:pt x="18111" y="44957"/>
                      </a:cubicBezTo>
                      <a:lnTo>
                        <a:pt x="18203" y="45186"/>
                      </a:lnTo>
                      <a:lnTo>
                        <a:pt x="18912" y="46651"/>
                      </a:lnTo>
                      <a:lnTo>
                        <a:pt x="20764" y="49858"/>
                      </a:lnTo>
                      <a:lnTo>
                        <a:pt x="20558" y="49445"/>
                      </a:lnTo>
                      <a:lnTo>
                        <a:pt x="22227" y="51850"/>
                      </a:lnTo>
                      <a:lnTo>
                        <a:pt x="21999" y="51506"/>
                      </a:lnTo>
                      <a:lnTo>
                        <a:pt x="23805" y="53751"/>
                      </a:lnTo>
                      <a:cubicBezTo>
                        <a:pt x="25338" y="55652"/>
                        <a:pt x="25040" y="58423"/>
                        <a:pt x="23165" y="59957"/>
                      </a:cubicBezTo>
                      <a:cubicBezTo>
                        <a:pt x="21793" y="61080"/>
                        <a:pt x="19964" y="61217"/>
                        <a:pt x="18477" y="60507"/>
                      </a:cubicBezTo>
                      <a:lnTo>
                        <a:pt x="18157" y="60346"/>
                      </a:lnTo>
                      <a:lnTo>
                        <a:pt x="15436" y="59018"/>
                      </a:lnTo>
                      <a:lnTo>
                        <a:pt x="15321" y="58950"/>
                      </a:lnTo>
                      <a:lnTo>
                        <a:pt x="15024" y="58743"/>
                      </a:lnTo>
                      <a:lnTo>
                        <a:pt x="13355" y="57553"/>
                      </a:lnTo>
                      <a:lnTo>
                        <a:pt x="12532" y="56980"/>
                      </a:lnTo>
                      <a:lnTo>
                        <a:pt x="12326" y="56842"/>
                      </a:lnTo>
                      <a:lnTo>
                        <a:pt x="12234" y="56774"/>
                      </a:lnTo>
                      <a:lnTo>
                        <a:pt x="12189" y="56728"/>
                      </a:lnTo>
                      <a:lnTo>
                        <a:pt x="12189" y="56728"/>
                      </a:lnTo>
                      <a:lnTo>
                        <a:pt x="12028" y="56590"/>
                      </a:lnTo>
                      <a:lnTo>
                        <a:pt x="12005" y="56590"/>
                      </a:lnTo>
                      <a:cubicBezTo>
                        <a:pt x="12005" y="56590"/>
                        <a:pt x="11662" y="56293"/>
                        <a:pt x="11662" y="56293"/>
                      </a:cubicBezTo>
                      <a:lnTo>
                        <a:pt x="10976" y="55720"/>
                      </a:lnTo>
                      <a:lnTo>
                        <a:pt x="10611" y="55423"/>
                      </a:lnTo>
                      <a:cubicBezTo>
                        <a:pt x="10611" y="55423"/>
                        <a:pt x="10336" y="55171"/>
                        <a:pt x="10199" y="55033"/>
                      </a:cubicBezTo>
                      <a:lnTo>
                        <a:pt x="8484" y="53293"/>
                      </a:lnTo>
                      <a:lnTo>
                        <a:pt x="8736" y="53568"/>
                      </a:lnTo>
                      <a:lnTo>
                        <a:pt x="7112" y="51690"/>
                      </a:lnTo>
                      <a:lnTo>
                        <a:pt x="5740" y="49880"/>
                      </a:lnTo>
                      <a:lnTo>
                        <a:pt x="5168" y="49102"/>
                      </a:lnTo>
                      <a:lnTo>
                        <a:pt x="4482" y="47934"/>
                      </a:lnTo>
                      <a:cubicBezTo>
                        <a:pt x="4139" y="47361"/>
                        <a:pt x="3819" y="46880"/>
                        <a:pt x="3476" y="46216"/>
                      </a:cubicBezTo>
                      <a:lnTo>
                        <a:pt x="2447" y="44018"/>
                      </a:lnTo>
                      <a:lnTo>
                        <a:pt x="2195" y="43445"/>
                      </a:lnTo>
                      <a:lnTo>
                        <a:pt x="2127" y="43308"/>
                      </a:lnTo>
                      <a:lnTo>
                        <a:pt x="2127" y="43262"/>
                      </a:lnTo>
                      <a:cubicBezTo>
                        <a:pt x="2127" y="43262"/>
                        <a:pt x="2035" y="43010"/>
                        <a:pt x="2035" y="43010"/>
                      </a:cubicBezTo>
                      <a:lnTo>
                        <a:pt x="2035" y="42964"/>
                      </a:lnTo>
                      <a:cubicBezTo>
                        <a:pt x="2035" y="42964"/>
                        <a:pt x="1921" y="42735"/>
                        <a:pt x="1921" y="42735"/>
                      </a:cubicBezTo>
                      <a:lnTo>
                        <a:pt x="1624" y="41819"/>
                      </a:lnTo>
                      <a:cubicBezTo>
                        <a:pt x="1418" y="41178"/>
                        <a:pt x="1212" y="40720"/>
                        <a:pt x="1029" y="39918"/>
                      </a:cubicBezTo>
                      <a:cubicBezTo>
                        <a:pt x="823" y="39117"/>
                        <a:pt x="663" y="38292"/>
                        <a:pt x="503" y="37491"/>
                      </a:cubicBezTo>
                      <a:lnTo>
                        <a:pt x="389" y="36872"/>
                      </a:lnTo>
                      <a:lnTo>
                        <a:pt x="389" y="36735"/>
                      </a:lnTo>
                      <a:cubicBezTo>
                        <a:pt x="389" y="36735"/>
                        <a:pt x="343" y="36643"/>
                        <a:pt x="343" y="36643"/>
                      </a:cubicBezTo>
                      <a:lnTo>
                        <a:pt x="297" y="36254"/>
                      </a:lnTo>
                      <a:lnTo>
                        <a:pt x="297" y="36025"/>
                      </a:lnTo>
                      <a:cubicBezTo>
                        <a:pt x="297" y="36025"/>
                        <a:pt x="183" y="35063"/>
                        <a:pt x="183" y="35063"/>
                      </a:cubicBezTo>
                      <a:lnTo>
                        <a:pt x="91" y="34124"/>
                      </a:lnTo>
                      <a:lnTo>
                        <a:pt x="91" y="33643"/>
                      </a:lnTo>
                      <a:cubicBezTo>
                        <a:pt x="91" y="33643"/>
                        <a:pt x="46" y="33414"/>
                        <a:pt x="46" y="33414"/>
                      </a:cubicBezTo>
                      <a:lnTo>
                        <a:pt x="0" y="32910"/>
                      </a:lnTo>
                      <a:lnTo>
                        <a:pt x="0" y="32796"/>
                      </a:lnTo>
                      <a:lnTo>
                        <a:pt x="68" y="30872"/>
                      </a:lnTo>
                      <a:lnTo>
                        <a:pt x="114" y="29910"/>
                      </a:lnTo>
                      <a:lnTo>
                        <a:pt x="114" y="29223"/>
                      </a:lnTo>
                      <a:cubicBezTo>
                        <a:pt x="114" y="29223"/>
                        <a:pt x="114" y="29223"/>
                        <a:pt x="114" y="29223"/>
                      </a:cubicBezTo>
                      <a:lnTo>
                        <a:pt x="114" y="29154"/>
                      </a:lnTo>
                      <a:cubicBezTo>
                        <a:pt x="114" y="29154"/>
                        <a:pt x="137" y="29040"/>
                        <a:pt x="137" y="29040"/>
                      </a:cubicBezTo>
                      <a:lnTo>
                        <a:pt x="137" y="28834"/>
                      </a:lnTo>
                      <a:cubicBezTo>
                        <a:pt x="137" y="28834"/>
                        <a:pt x="252" y="28330"/>
                        <a:pt x="252" y="28330"/>
                      </a:cubicBezTo>
                      <a:lnTo>
                        <a:pt x="549" y="26429"/>
                      </a:lnTo>
                      <a:cubicBezTo>
                        <a:pt x="663" y="25765"/>
                        <a:pt x="915" y="24872"/>
                        <a:pt x="1120" y="24093"/>
                      </a:cubicBezTo>
                      <a:lnTo>
                        <a:pt x="1441" y="22925"/>
                      </a:lnTo>
                      <a:lnTo>
                        <a:pt x="1692" y="22055"/>
                      </a:lnTo>
                      <a:lnTo>
                        <a:pt x="1875" y="21620"/>
                      </a:lnTo>
                      <a:lnTo>
                        <a:pt x="2241" y="20727"/>
                      </a:lnTo>
                      <a:lnTo>
                        <a:pt x="2287" y="20612"/>
                      </a:lnTo>
                      <a:lnTo>
                        <a:pt x="2355" y="20429"/>
                      </a:lnTo>
                      <a:lnTo>
                        <a:pt x="2355" y="20360"/>
                      </a:lnTo>
                      <a:cubicBezTo>
                        <a:pt x="2355" y="20360"/>
                        <a:pt x="2492" y="20154"/>
                        <a:pt x="2492" y="20154"/>
                      </a:cubicBezTo>
                      <a:lnTo>
                        <a:pt x="2676" y="19719"/>
                      </a:lnTo>
                      <a:lnTo>
                        <a:pt x="2835" y="19284"/>
                      </a:lnTo>
                      <a:lnTo>
                        <a:pt x="4299" y="16810"/>
                      </a:lnTo>
                      <a:lnTo>
                        <a:pt x="4711" y="16101"/>
                      </a:lnTo>
                      <a:lnTo>
                        <a:pt x="5077" y="15482"/>
                      </a:lnTo>
                      <a:lnTo>
                        <a:pt x="5854" y="14268"/>
                      </a:lnTo>
                      <a:lnTo>
                        <a:pt x="5694" y="14635"/>
                      </a:lnTo>
                      <a:lnTo>
                        <a:pt x="6403" y="13192"/>
                      </a:lnTo>
                      <a:lnTo>
                        <a:pt x="6586" y="12826"/>
                      </a:lnTo>
                      <a:lnTo>
                        <a:pt x="6677" y="12665"/>
                      </a:lnTo>
                      <a:lnTo>
                        <a:pt x="6677" y="12665"/>
                      </a:lnTo>
                      <a:cubicBezTo>
                        <a:pt x="6746" y="12391"/>
                        <a:pt x="6586" y="13009"/>
                        <a:pt x="6586" y="12940"/>
                      </a:cubicBezTo>
                      <a:lnTo>
                        <a:pt x="6586" y="12940"/>
                      </a:lnTo>
                      <a:cubicBezTo>
                        <a:pt x="6586" y="12940"/>
                        <a:pt x="6586" y="12917"/>
                        <a:pt x="6586" y="12917"/>
                      </a:cubicBezTo>
                      <a:lnTo>
                        <a:pt x="6586" y="12917"/>
                      </a:lnTo>
                      <a:cubicBezTo>
                        <a:pt x="6586" y="12917"/>
                        <a:pt x="6586" y="12917"/>
                        <a:pt x="6586" y="12917"/>
                      </a:cubicBezTo>
                      <a:lnTo>
                        <a:pt x="6586" y="12871"/>
                      </a:lnTo>
                      <a:cubicBezTo>
                        <a:pt x="6586" y="12871"/>
                        <a:pt x="6655" y="12780"/>
                        <a:pt x="6655" y="12780"/>
                      </a:cubicBezTo>
                      <a:lnTo>
                        <a:pt x="6998" y="12024"/>
                      </a:lnTo>
                      <a:lnTo>
                        <a:pt x="7363" y="11291"/>
                      </a:lnTo>
                      <a:lnTo>
                        <a:pt x="7455" y="11108"/>
                      </a:lnTo>
                      <a:lnTo>
                        <a:pt x="7501" y="11016"/>
                      </a:lnTo>
                      <a:lnTo>
                        <a:pt x="7501" y="10971"/>
                      </a:lnTo>
                      <a:cubicBezTo>
                        <a:pt x="7501" y="10971"/>
                        <a:pt x="7546" y="10971"/>
                        <a:pt x="7546" y="10971"/>
                      </a:cubicBezTo>
                      <a:lnTo>
                        <a:pt x="7546" y="10971"/>
                      </a:lnTo>
                      <a:cubicBezTo>
                        <a:pt x="7546" y="10833"/>
                        <a:pt x="7501" y="11131"/>
                        <a:pt x="7501" y="11108"/>
                      </a:cubicBezTo>
                      <a:lnTo>
                        <a:pt x="7501" y="11108"/>
                      </a:lnTo>
                      <a:cubicBezTo>
                        <a:pt x="7501" y="11108"/>
                        <a:pt x="7501" y="11085"/>
                        <a:pt x="7501" y="11085"/>
                      </a:cubicBezTo>
                      <a:lnTo>
                        <a:pt x="7661" y="10696"/>
                      </a:lnTo>
                      <a:lnTo>
                        <a:pt x="8324" y="9161"/>
                      </a:lnTo>
                      <a:lnTo>
                        <a:pt x="8278" y="9528"/>
                      </a:lnTo>
                      <a:cubicBezTo>
                        <a:pt x="8507" y="8818"/>
                        <a:pt x="8713" y="8085"/>
                        <a:pt x="8987" y="7352"/>
                      </a:cubicBezTo>
                      <a:lnTo>
                        <a:pt x="9376" y="6276"/>
                      </a:lnTo>
                      <a:cubicBezTo>
                        <a:pt x="9376" y="6276"/>
                        <a:pt x="9444" y="6047"/>
                        <a:pt x="9467" y="6047"/>
                      </a:cubicBezTo>
                      <a:lnTo>
                        <a:pt x="9559" y="5749"/>
                      </a:lnTo>
                      <a:lnTo>
                        <a:pt x="9719" y="5154"/>
                      </a:lnTo>
                      <a:lnTo>
                        <a:pt x="10062" y="4031"/>
                      </a:lnTo>
                      <a:lnTo>
                        <a:pt x="10245" y="3436"/>
                      </a:lnTo>
                      <a:cubicBezTo>
                        <a:pt x="10245" y="3436"/>
                        <a:pt x="10290" y="3184"/>
                        <a:pt x="10336" y="3184"/>
                      </a:cubicBezTo>
                      <a:lnTo>
                        <a:pt x="10405" y="2909"/>
                      </a:lnTo>
                      <a:cubicBezTo>
                        <a:pt x="10611" y="2131"/>
                        <a:pt x="10794" y="1352"/>
                        <a:pt x="11045" y="550"/>
                      </a:cubicBezTo>
                      <a:lnTo>
                        <a:pt x="11045" y="413"/>
                      </a:lnTo>
                      <a:cubicBezTo>
                        <a:pt x="11182" y="115"/>
                        <a:pt x="11502" y="-68"/>
                        <a:pt x="11823" y="24"/>
                      </a:cubicBezTo>
                      <a:cubicBezTo>
                        <a:pt x="11937" y="47"/>
                        <a:pt x="12028" y="115"/>
                        <a:pt x="12097" y="207"/>
                      </a:cubicBezTo>
                      <a:close/>
                      <a:moveTo>
                        <a:pt x="12234" y="344"/>
                      </a:moveTo>
                      <a:cubicBezTo>
                        <a:pt x="12532" y="1100"/>
                        <a:pt x="12783" y="1856"/>
                        <a:pt x="13012" y="2657"/>
                      </a:cubicBezTo>
                      <a:lnTo>
                        <a:pt x="13103" y="2932"/>
                      </a:lnTo>
                      <a:cubicBezTo>
                        <a:pt x="13126" y="3138"/>
                        <a:pt x="13149" y="3161"/>
                        <a:pt x="13172" y="3276"/>
                      </a:cubicBezTo>
                      <a:lnTo>
                        <a:pt x="13309" y="3848"/>
                      </a:lnTo>
                      <a:lnTo>
                        <a:pt x="13583" y="4993"/>
                      </a:lnTo>
                      <a:lnTo>
                        <a:pt x="13698" y="5566"/>
                      </a:lnTo>
                      <a:lnTo>
                        <a:pt x="13767" y="5863"/>
                      </a:lnTo>
                      <a:lnTo>
                        <a:pt x="13812" y="6207"/>
                      </a:lnTo>
                      <a:lnTo>
                        <a:pt x="13972" y="7421"/>
                      </a:lnTo>
                      <a:cubicBezTo>
                        <a:pt x="14086" y="8200"/>
                        <a:pt x="14155" y="9024"/>
                        <a:pt x="14224" y="9826"/>
                      </a:cubicBezTo>
                      <a:lnTo>
                        <a:pt x="14178" y="10192"/>
                      </a:lnTo>
                      <a:lnTo>
                        <a:pt x="14178" y="11887"/>
                      </a:lnTo>
                      <a:cubicBezTo>
                        <a:pt x="14178" y="11887"/>
                        <a:pt x="14178" y="12299"/>
                        <a:pt x="14178" y="12299"/>
                      </a:cubicBezTo>
                      <a:lnTo>
                        <a:pt x="14178" y="12299"/>
                      </a:lnTo>
                      <a:lnTo>
                        <a:pt x="14178" y="12459"/>
                      </a:lnTo>
                      <a:cubicBezTo>
                        <a:pt x="14178" y="12459"/>
                        <a:pt x="14155" y="12482"/>
                        <a:pt x="14155" y="12482"/>
                      </a:cubicBezTo>
                      <a:lnTo>
                        <a:pt x="14155" y="12642"/>
                      </a:lnTo>
                      <a:cubicBezTo>
                        <a:pt x="14155" y="12642"/>
                        <a:pt x="14155" y="12849"/>
                        <a:pt x="14155" y="12849"/>
                      </a:cubicBezTo>
                      <a:lnTo>
                        <a:pt x="14086" y="13650"/>
                      </a:lnTo>
                      <a:lnTo>
                        <a:pt x="14018" y="14497"/>
                      </a:lnTo>
                      <a:lnTo>
                        <a:pt x="14018" y="14612"/>
                      </a:lnTo>
                      <a:cubicBezTo>
                        <a:pt x="14018" y="14612"/>
                        <a:pt x="14018" y="14635"/>
                        <a:pt x="14018" y="14635"/>
                      </a:cubicBezTo>
                      <a:lnTo>
                        <a:pt x="14018" y="14635"/>
                      </a:lnTo>
                      <a:cubicBezTo>
                        <a:pt x="14018" y="14635"/>
                        <a:pt x="13926" y="14956"/>
                        <a:pt x="13926" y="14956"/>
                      </a:cubicBezTo>
                      <a:lnTo>
                        <a:pt x="13926" y="14956"/>
                      </a:lnTo>
                      <a:cubicBezTo>
                        <a:pt x="13926" y="14956"/>
                        <a:pt x="13926" y="15184"/>
                        <a:pt x="13926" y="15184"/>
                      </a:cubicBezTo>
                      <a:lnTo>
                        <a:pt x="13858" y="15620"/>
                      </a:lnTo>
                      <a:lnTo>
                        <a:pt x="13606" y="17269"/>
                      </a:lnTo>
                      <a:lnTo>
                        <a:pt x="13446" y="17658"/>
                      </a:lnTo>
                      <a:lnTo>
                        <a:pt x="13057" y="19078"/>
                      </a:lnTo>
                      <a:lnTo>
                        <a:pt x="12852" y="19765"/>
                      </a:lnTo>
                      <a:lnTo>
                        <a:pt x="12783" y="19925"/>
                      </a:lnTo>
                      <a:cubicBezTo>
                        <a:pt x="12852" y="19788"/>
                        <a:pt x="12783" y="19994"/>
                        <a:pt x="12783" y="20017"/>
                      </a:cubicBezTo>
                      <a:lnTo>
                        <a:pt x="12691" y="20360"/>
                      </a:lnTo>
                      <a:lnTo>
                        <a:pt x="12303" y="21757"/>
                      </a:lnTo>
                      <a:lnTo>
                        <a:pt x="11868" y="23131"/>
                      </a:lnTo>
                      <a:lnTo>
                        <a:pt x="12051" y="22696"/>
                      </a:lnTo>
                      <a:lnTo>
                        <a:pt x="11960" y="23154"/>
                      </a:lnTo>
                      <a:lnTo>
                        <a:pt x="11914" y="23383"/>
                      </a:lnTo>
                      <a:lnTo>
                        <a:pt x="11914" y="23452"/>
                      </a:lnTo>
                      <a:cubicBezTo>
                        <a:pt x="11914" y="23452"/>
                        <a:pt x="11914" y="23452"/>
                        <a:pt x="11914" y="23452"/>
                      </a:cubicBezTo>
                      <a:lnTo>
                        <a:pt x="11914" y="23452"/>
                      </a:lnTo>
                      <a:cubicBezTo>
                        <a:pt x="11914" y="23452"/>
                        <a:pt x="11891" y="23589"/>
                        <a:pt x="11960" y="23337"/>
                      </a:cubicBezTo>
                      <a:lnTo>
                        <a:pt x="11960" y="23383"/>
                      </a:lnTo>
                      <a:cubicBezTo>
                        <a:pt x="11960" y="23383"/>
                        <a:pt x="11937" y="23521"/>
                        <a:pt x="11937" y="23521"/>
                      </a:cubicBezTo>
                      <a:lnTo>
                        <a:pt x="11754" y="24460"/>
                      </a:lnTo>
                      <a:lnTo>
                        <a:pt x="11662" y="24918"/>
                      </a:lnTo>
                      <a:lnTo>
                        <a:pt x="11662" y="24918"/>
                      </a:lnTo>
                      <a:lnTo>
                        <a:pt x="11662" y="24986"/>
                      </a:lnTo>
                      <a:cubicBezTo>
                        <a:pt x="11800" y="24414"/>
                        <a:pt x="11685" y="24826"/>
                        <a:pt x="11731" y="24689"/>
                      </a:cubicBezTo>
                      <a:lnTo>
                        <a:pt x="11731" y="24689"/>
                      </a:lnTo>
                      <a:lnTo>
                        <a:pt x="11731" y="24826"/>
                      </a:lnTo>
                      <a:cubicBezTo>
                        <a:pt x="11731" y="24826"/>
                        <a:pt x="11731" y="25032"/>
                        <a:pt x="11731" y="25032"/>
                      </a:cubicBezTo>
                      <a:lnTo>
                        <a:pt x="11685" y="25719"/>
                      </a:lnTo>
                      <a:lnTo>
                        <a:pt x="11594" y="27162"/>
                      </a:lnTo>
                      <a:lnTo>
                        <a:pt x="11594" y="29086"/>
                      </a:lnTo>
                      <a:cubicBezTo>
                        <a:pt x="11594" y="29086"/>
                        <a:pt x="11594" y="29567"/>
                        <a:pt x="11594" y="29567"/>
                      </a:cubicBezTo>
                      <a:lnTo>
                        <a:pt x="11594" y="29933"/>
                      </a:lnTo>
                      <a:cubicBezTo>
                        <a:pt x="11594" y="29933"/>
                        <a:pt x="11594" y="30002"/>
                        <a:pt x="11594" y="30002"/>
                      </a:cubicBezTo>
                      <a:lnTo>
                        <a:pt x="11594" y="30002"/>
                      </a:lnTo>
                      <a:cubicBezTo>
                        <a:pt x="11594" y="30185"/>
                        <a:pt x="11617" y="28811"/>
                        <a:pt x="11594" y="29384"/>
                      </a:cubicBezTo>
                      <a:lnTo>
                        <a:pt x="11594" y="29384"/>
                      </a:lnTo>
                      <a:cubicBezTo>
                        <a:pt x="11594" y="29384"/>
                        <a:pt x="11662" y="30368"/>
                        <a:pt x="11662" y="30368"/>
                      </a:cubicBezTo>
                      <a:lnTo>
                        <a:pt x="11800" y="32269"/>
                      </a:lnTo>
                      <a:lnTo>
                        <a:pt x="11800" y="32406"/>
                      </a:lnTo>
                      <a:cubicBezTo>
                        <a:pt x="11800" y="32406"/>
                        <a:pt x="11800" y="32406"/>
                        <a:pt x="11800" y="32406"/>
                      </a:cubicBezTo>
                      <a:cubicBezTo>
                        <a:pt x="11800" y="32498"/>
                        <a:pt x="11754" y="31697"/>
                        <a:pt x="11800" y="32017"/>
                      </a:cubicBezTo>
                      <a:lnTo>
                        <a:pt x="11800" y="32017"/>
                      </a:lnTo>
                      <a:lnTo>
                        <a:pt x="11800" y="32155"/>
                      </a:lnTo>
                      <a:cubicBezTo>
                        <a:pt x="11800" y="32155"/>
                        <a:pt x="11846" y="32384"/>
                        <a:pt x="11846" y="32384"/>
                      </a:cubicBezTo>
                      <a:lnTo>
                        <a:pt x="11914" y="32842"/>
                      </a:lnTo>
                      <a:lnTo>
                        <a:pt x="12051" y="33803"/>
                      </a:lnTo>
                      <a:lnTo>
                        <a:pt x="12166" y="34766"/>
                      </a:lnTo>
                      <a:lnTo>
                        <a:pt x="12211" y="34994"/>
                      </a:lnTo>
                      <a:lnTo>
                        <a:pt x="12211" y="34994"/>
                      </a:lnTo>
                      <a:cubicBezTo>
                        <a:pt x="12234" y="35292"/>
                        <a:pt x="12166" y="34651"/>
                        <a:pt x="12166" y="34742"/>
                      </a:cubicBezTo>
                      <a:lnTo>
                        <a:pt x="12166" y="34742"/>
                      </a:lnTo>
                      <a:cubicBezTo>
                        <a:pt x="12166" y="34742"/>
                        <a:pt x="12166" y="34811"/>
                        <a:pt x="12166" y="34811"/>
                      </a:cubicBezTo>
                      <a:lnTo>
                        <a:pt x="12166" y="34903"/>
                      </a:lnTo>
                      <a:cubicBezTo>
                        <a:pt x="12166" y="34903"/>
                        <a:pt x="12280" y="35223"/>
                        <a:pt x="12280" y="35223"/>
                      </a:cubicBezTo>
                      <a:cubicBezTo>
                        <a:pt x="12371" y="35659"/>
                        <a:pt x="12463" y="36117"/>
                        <a:pt x="12532" y="36552"/>
                      </a:cubicBezTo>
                      <a:cubicBezTo>
                        <a:pt x="12577" y="37010"/>
                        <a:pt x="12829" y="37743"/>
                        <a:pt x="12966" y="38315"/>
                      </a:cubicBezTo>
                      <a:lnTo>
                        <a:pt x="13240" y="39231"/>
                      </a:lnTo>
                      <a:lnTo>
                        <a:pt x="13309" y="39460"/>
                      </a:lnTo>
                      <a:lnTo>
                        <a:pt x="13309" y="39529"/>
                      </a:lnTo>
                      <a:cubicBezTo>
                        <a:pt x="13309" y="39529"/>
                        <a:pt x="13332" y="39529"/>
                        <a:pt x="13332" y="39529"/>
                      </a:cubicBezTo>
                      <a:cubicBezTo>
                        <a:pt x="13172" y="39048"/>
                        <a:pt x="13286" y="39414"/>
                        <a:pt x="13240" y="39300"/>
                      </a:cubicBezTo>
                      <a:lnTo>
                        <a:pt x="13240" y="39300"/>
                      </a:lnTo>
                      <a:cubicBezTo>
                        <a:pt x="13240" y="39300"/>
                        <a:pt x="13240" y="39323"/>
                        <a:pt x="13240" y="39323"/>
                      </a:cubicBezTo>
                      <a:lnTo>
                        <a:pt x="13240" y="39414"/>
                      </a:lnTo>
                      <a:cubicBezTo>
                        <a:pt x="13240" y="39414"/>
                        <a:pt x="13377" y="39735"/>
                        <a:pt x="13377" y="39735"/>
                      </a:cubicBezTo>
                      <a:lnTo>
                        <a:pt x="13767" y="41063"/>
                      </a:lnTo>
                      <a:cubicBezTo>
                        <a:pt x="13949" y="41567"/>
                        <a:pt x="14247" y="42231"/>
                        <a:pt x="14475" y="42804"/>
                      </a:cubicBezTo>
                      <a:lnTo>
                        <a:pt x="14658" y="43239"/>
                      </a:lnTo>
                      <a:lnTo>
                        <a:pt x="14750" y="43468"/>
                      </a:lnTo>
                      <a:lnTo>
                        <a:pt x="14796" y="43583"/>
                      </a:lnTo>
                      <a:lnTo>
                        <a:pt x="14796" y="43628"/>
                      </a:lnTo>
                      <a:cubicBezTo>
                        <a:pt x="14796" y="43628"/>
                        <a:pt x="14818" y="43651"/>
                        <a:pt x="14818" y="43651"/>
                      </a:cubicBezTo>
                      <a:cubicBezTo>
                        <a:pt x="14453" y="42964"/>
                        <a:pt x="14727" y="43468"/>
                        <a:pt x="14635" y="43308"/>
                      </a:cubicBezTo>
                      <a:lnTo>
                        <a:pt x="14635" y="43308"/>
                      </a:lnTo>
                      <a:cubicBezTo>
                        <a:pt x="14635" y="43308"/>
                        <a:pt x="15093" y="44178"/>
                        <a:pt x="15093" y="44178"/>
                      </a:cubicBezTo>
                      <a:lnTo>
                        <a:pt x="15801" y="45575"/>
                      </a:lnTo>
                      <a:lnTo>
                        <a:pt x="16487" y="46743"/>
                      </a:lnTo>
                      <a:lnTo>
                        <a:pt x="16716" y="47018"/>
                      </a:lnTo>
                      <a:cubicBezTo>
                        <a:pt x="16945" y="47338"/>
                        <a:pt x="17151" y="47636"/>
                        <a:pt x="17379" y="47957"/>
                      </a:cubicBezTo>
                      <a:cubicBezTo>
                        <a:pt x="17448" y="48049"/>
                        <a:pt x="17448" y="48117"/>
                        <a:pt x="17563" y="48209"/>
                      </a:cubicBezTo>
                      <a:lnTo>
                        <a:pt x="17860" y="48552"/>
                      </a:lnTo>
                      <a:lnTo>
                        <a:pt x="18454" y="49216"/>
                      </a:lnTo>
                      <a:lnTo>
                        <a:pt x="18751" y="49560"/>
                      </a:lnTo>
                      <a:lnTo>
                        <a:pt x="18774" y="49560"/>
                      </a:lnTo>
                      <a:cubicBezTo>
                        <a:pt x="18774" y="49560"/>
                        <a:pt x="18500" y="49331"/>
                        <a:pt x="18637" y="49445"/>
                      </a:cubicBezTo>
                      <a:lnTo>
                        <a:pt x="18637" y="49445"/>
                      </a:lnTo>
                      <a:cubicBezTo>
                        <a:pt x="18637" y="49445"/>
                        <a:pt x="18683" y="49468"/>
                        <a:pt x="18683" y="49468"/>
                      </a:cubicBezTo>
                      <a:lnTo>
                        <a:pt x="18751" y="49537"/>
                      </a:lnTo>
                      <a:lnTo>
                        <a:pt x="18912" y="49675"/>
                      </a:lnTo>
                      <a:lnTo>
                        <a:pt x="19483" y="50178"/>
                      </a:lnTo>
                      <a:lnTo>
                        <a:pt x="20627" y="51186"/>
                      </a:lnTo>
                      <a:lnTo>
                        <a:pt x="20215" y="50888"/>
                      </a:lnTo>
                      <a:lnTo>
                        <a:pt x="22159" y="52125"/>
                      </a:lnTo>
                      <a:lnTo>
                        <a:pt x="16511" y="58743"/>
                      </a:lnTo>
                      <a:lnTo>
                        <a:pt x="15230" y="56751"/>
                      </a:lnTo>
                      <a:lnTo>
                        <a:pt x="15001" y="56407"/>
                      </a:lnTo>
                      <a:lnTo>
                        <a:pt x="13583" y="53865"/>
                      </a:lnTo>
                      <a:lnTo>
                        <a:pt x="13377" y="53499"/>
                      </a:lnTo>
                      <a:lnTo>
                        <a:pt x="13377" y="53499"/>
                      </a:lnTo>
                      <a:cubicBezTo>
                        <a:pt x="13377" y="53499"/>
                        <a:pt x="11868" y="50110"/>
                        <a:pt x="11868" y="50110"/>
                      </a:cubicBezTo>
                      <a:lnTo>
                        <a:pt x="11777" y="49880"/>
                      </a:lnTo>
                      <a:lnTo>
                        <a:pt x="11777" y="49880"/>
                      </a:lnTo>
                      <a:cubicBezTo>
                        <a:pt x="11777" y="49880"/>
                        <a:pt x="11777" y="49789"/>
                        <a:pt x="11777" y="49789"/>
                      </a:cubicBezTo>
                      <a:lnTo>
                        <a:pt x="11777" y="49697"/>
                      </a:lnTo>
                      <a:cubicBezTo>
                        <a:pt x="11777" y="49697"/>
                        <a:pt x="11662" y="49468"/>
                        <a:pt x="11662" y="49468"/>
                      </a:cubicBezTo>
                      <a:lnTo>
                        <a:pt x="11502" y="49056"/>
                      </a:lnTo>
                      <a:lnTo>
                        <a:pt x="11182" y="48186"/>
                      </a:lnTo>
                      <a:lnTo>
                        <a:pt x="11114" y="47957"/>
                      </a:lnTo>
                      <a:lnTo>
                        <a:pt x="10976" y="47567"/>
                      </a:lnTo>
                      <a:lnTo>
                        <a:pt x="10976" y="47522"/>
                      </a:lnTo>
                      <a:cubicBezTo>
                        <a:pt x="10976" y="47522"/>
                        <a:pt x="10908" y="47407"/>
                        <a:pt x="10908" y="47407"/>
                      </a:cubicBezTo>
                      <a:lnTo>
                        <a:pt x="10771" y="46949"/>
                      </a:lnTo>
                      <a:lnTo>
                        <a:pt x="10496" y="46056"/>
                      </a:lnTo>
                      <a:lnTo>
                        <a:pt x="10382" y="45621"/>
                      </a:lnTo>
                      <a:lnTo>
                        <a:pt x="10336" y="45506"/>
                      </a:lnTo>
                      <a:lnTo>
                        <a:pt x="10290" y="45300"/>
                      </a:lnTo>
                      <a:lnTo>
                        <a:pt x="10290" y="45300"/>
                      </a:lnTo>
                      <a:cubicBezTo>
                        <a:pt x="10290" y="45300"/>
                        <a:pt x="10245" y="45048"/>
                        <a:pt x="10245" y="45048"/>
                      </a:cubicBezTo>
                      <a:lnTo>
                        <a:pt x="10039" y="44132"/>
                      </a:lnTo>
                      <a:lnTo>
                        <a:pt x="9650" y="42346"/>
                      </a:lnTo>
                      <a:lnTo>
                        <a:pt x="9444" y="41430"/>
                      </a:lnTo>
                      <a:lnTo>
                        <a:pt x="9353" y="40972"/>
                      </a:lnTo>
                      <a:lnTo>
                        <a:pt x="9307" y="40766"/>
                      </a:lnTo>
                      <a:lnTo>
                        <a:pt x="9216" y="40331"/>
                      </a:lnTo>
                      <a:lnTo>
                        <a:pt x="9216" y="40239"/>
                      </a:lnTo>
                      <a:cubicBezTo>
                        <a:pt x="9216" y="40239"/>
                        <a:pt x="9216" y="40124"/>
                        <a:pt x="9216" y="40124"/>
                      </a:cubicBezTo>
                      <a:lnTo>
                        <a:pt x="9033" y="38292"/>
                      </a:lnTo>
                      <a:lnTo>
                        <a:pt x="8850" y="36460"/>
                      </a:lnTo>
                      <a:lnTo>
                        <a:pt x="8758" y="35521"/>
                      </a:lnTo>
                      <a:lnTo>
                        <a:pt x="8690" y="35017"/>
                      </a:lnTo>
                      <a:lnTo>
                        <a:pt x="8690" y="34330"/>
                      </a:lnTo>
                      <a:cubicBezTo>
                        <a:pt x="8690" y="34330"/>
                        <a:pt x="8690" y="32338"/>
                        <a:pt x="8690" y="32338"/>
                      </a:cubicBezTo>
                      <a:lnTo>
                        <a:pt x="8781" y="30483"/>
                      </a:lnTo>
                      <a:lnTo>
                        <a:pt x="8850" y="29452"/>
                      </a:lnTo>
                      <a:lnTo>
                        <a:pt x="8964" y="28376"/>
                      </a:lnTo>
                      <a:cubicBezTo>
                        <a:pt x="9056" y="27712"/>
                        <a:pt x="9101" y="26910"/>
                        <a:pt x="9261" y="26361"/>
                      </a:cubicBezTo>
                      <a:lnTo>
                        <a:pt x="9650" y="24528"/>
                      </a:lnTo>
                      <a:cubicBezTo>
                        <a:pt x="9902" y="23406"/>
                        <a:pt x="10016" y="23315"/>
                        <a:pt x="10199" y="22628"/>
                      </a:cubicBezTo>
                      <a:lnTo>
                        <a:pt x="10245" y="22422"/>
                      </a:lnTo>
                      <a:lnTo>
                        <a:pt x="10245" y="22330"/>
                      </a:lnTo>
                      <a:cubicBezTo>
                        <a:pt x="10245" y="22330"/>
                        <a:pt x="11091" y="20360"/>
                        <a:pt x="11091" y="20360"/>
                      </a:cubicBezTo>
                      <a:lnTo>
                        <a:pt x="15276" y="21986"/>
                      </a:lnTo>
                      <a:lnTo>
                        <a:pt x="15276" y="22078"/>
                      </a:lnTo>
                      <a:cubicBezTo>
                        <a:pt x="15276" y="22078"/>
                        <a:pt x="15207" y="22147"/>
                        <a:pt x="15207" y="22147"/>
                      </a:cubicBezTo>
                      <a:lnTo>
                        <a:pt x="15207" y="22147"/>
                      </a:lnTo>
                      <a:cubicBezTo>
                        <a:pt x="15207" y="22147"/>
                        <a:pt x="15161" y="22261"/>
                        <a:pt x="15161" y="22261"/>
                      </a:cubicBezTo>
                      <a:lnTo>
                        <a:pt x="10954" y="21276"/>
                      </a:lnTo>
                      <a:lnTo>
                        <a:pt x="11091" y="20475"/>
                      </a:lnTo>
                      <a:lnTo>
                        <a:pt x="11091" y="20383"/>
                      </a:lnTo>
                      <a:cubicBezTo>
                        <a:pt x="11091" y="20383"/>
                        <a:pt x="11114" y="20383"/>
                        <a:pt x="11114" y="20383"/>
                      </a:cubicBezTo>
                      <a:cubicBezTo>
                        <a:pt x="11114" y="20383"/>
                        <a:pt x="11114" y="20383"/>
                        <a:pt x="11114" y="20383"/>
                      </a:cubicBezTo>
                      <a:lnTo>
                        <a:pt x="11114" y="20383"/>
                      </a:lnTo>
                      <a:cubicBezTo>
                        <a:pt x="11114" y="20383"/>
                        <a:pt x="11022" y="20635"/>
                        <a:pt x="10976" y="20910"/>
                      </a:cubicBezTo>
                      <a:cubicBezTo>
                        <a:pt x="10954" y="21185"/>
                        <a:pt x="10885" y="21689"/>
                        <a:pt x="11274" y="22376"/>
                      </a:cubicBezTo>
                      <a:cubicBezTo>
                        <a:pt x="11662" y="23085"/>
                        <a:pt x="12577" y="23452"/>
                        <a:pt x="13012" y="23452"/>
                      </a:cubicBezTo>
                      <a:cubicBezTo>
                        <a:pt x="13926" y="23452"/>
                        <a:pt x="14041" y="23246"/>
                        <a:pt x="14178" y="23223"/>
                      </a:cubicBezTo>
                      <a:cubicBezTo>
                        <a:pt x="14315" y="23154"/>
                        <a:pt x="14475" y="23063"/>
                        <a:pt x="14590" y="22948"/>
                      </a:cubicBezTo>
                      <a:cubicBezTo>
                        <a:pt x="14864" y="22742"/>
                        <a:pt x="15093" y="22444"/>
                        <a:pt x="15207" y="22170"/>
                      </a:cubicBezTo>
                      <a:lnTo>
                        <a:pt x="16305" y="19673"/>
                      </a:lnTo>
                      <a:cubicBezTo>
                        <a:pt x="17014" y="18116"/>
                        <a:pt x="16305" y="16192"/>
                        <a:pt x="14727" y="15482"/>
                      </a:cubicBezTo>
                      <a:cubicBezTo>
                        <a:pt x="13126" y="14749"/>
                        <a:pt x="11251" y="15482"/>
                        <a:pt x="10519" y="17062"/>
                      </a:cubicBezTo>
                      <a:cubicBezTo>
                        <a:pt x="9993" y="18276"/>
                        <a:pt x="10245" y="19582"/>
                        <a:pt x="11045" y="20521"/>
                      </a:cubicBezTo>
                      <a:cubicBezTo>
                        <a:pt x="11045" y="20521"/>
                        <a:pt x="11114" y="20360"/>
                        <a:pt x="11137" y="20314"/>
                      </a:cubicBezTo>
                      <a:lnTo>
                        <a:pt x="11228" y="20085"/>
                      </a:lnTo>
                      <a:lnTo>
                        <a:pt x="11411" y="19605"/>
                      </a:lnTo>
                      <a:lnTo>
                        <a:pt x="11777" y="18643"/>
                      </a:lnTo>
                      <a:lnTo>
                        <a:pt x="12509" y="16719"/>
                      </a:lnTo>
                      <a:lnTo>
                        <a:pt x="12463" y="16925"/>
                      </a:lnTo>
                      <a:lnTo>
                        <a:pt x="12852" y="15093"/>
                      </a:lnTo>
                      <a:lnTo>
                        <a:pt x="13195" y="13352"/>
                      </a:lnTo>
                      <a:cubicBezTo>
                        <a:pt x="13263" y="13101"/>
                        <a:pt x="13263" y="12780"/>
                        <a:pt x="13263" y="12505"/>
                      </a:cubicBezTo>
                      <a:cubicBezTo>
                        <a:pt x="13286" y="12230"/>
                        <a:pt x="13309" y="11932"/>
                        <a:pt x="13309" y="11612"/>
                      </a:cubicBezTo>
                      <a:lnTo>
                        <a:pt x="13355" y="9665"/>
                      </a:lnTo>
                      <a:lnTo>
                        <a:pt x="13355" y="9848"/>
                      </a:lnTo>
                      <a:cubicBezTo>
                        <a:pt x="13309" y="9093"/>
                        <a:pt x="13286" y="8337"/>
                        <a:pt x="13195" y="7513"/>
                      </a:cubicBezTo>
                      <a:lnTo>
                        <a:pt x="13034" y="6299"/>
                      </a:lnTo>
                      <a:lnTo>
                        <a:pt x="12989" y="5978"/>
                      </a:lnTo>
                      <a:cubicBezTo>
                        <a:pt x="12989" y="5978"/>
                        <a:pt x="12966" y="5841"/>
                        <a:pt x="12943" y="5795"/>
                      </a:cubicBezTo>
                      <a:lnTo>
                        <a:pt x="12806" y="5200"/>
                      </a:lnTo>
                      <a:lnTo>
                        <a:pt x="12509" y="4009"/>
                      </a:lnTo>
                      <a:lnTo>
                        <a:pt x="12371" y="3413"/>
                      </a:lnTo>
                      <a:lnTo>
                        <a:pt x="12303" y="3092"/>
                      </a:lnTo>
                      <a:lnTo>
                        <a:pt x="12303" y="3001"/>
                      </a:lnTo>
                      <a:cubicBezTo>
                        <a:pt x="12303" y="3001"/>
                        <a:pt x="12280" y="2978"/>
                        <a:pt x="12280" y="2978"/>
                      </a:cubicBezTo>
                      <a:lnTo>
                        <a:pt x="12234" y="2840"/>
                      </a:lnTo>
                      <a:cubicBezTo>
                        <a:pt x="11960" y="2131"/>
                        <a:pt x="11777" y="1398"/>
                        <a:pt x="11365" y="665"/>
                      </a:cubicBezTo>
                      <a:lnTo>
                        <a:pt x="12417" y="32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52" name="Freeform: Shape 2096">
                <a:extLst>
                  <a:ext uri="{FF2B5EF4-FFF2-40B4-BE49-F238E27FC236}">
                    <a16:creationId xmlns:a16="http://schemas.microsoft.com/office/drawing/2014/main" id="{C39CECF2-9DD2-8156-FF3F-3042CAB82BA4}"/>
                  </a:ext>
                </a:extLst>
              </p:cNvPr>
              <p:cNvSpPr/>
              <p:nvPr/>
            </p:nvSpPr>
            <p:spPr>
              <a:xfrm>
                <a:off x="5144846" y="3569497"/>
                <a:ext cx="290722" cy="426863"/>
              </a:xfrm>
              <a:custGeom>
                <a:avLst/>
                <a:gdLst>
                  <a:gd name="connsiteX0" fmla="*/ 266048 w 290722"/>
                  <a:gd name="connsiteY0" fmla="*/ 329279 h 426863"/>
                  <a:gd name="connsiteX1" fmla="*/ 265316 w 290722"/>
                  <a:gd name="connsiteY1" fmla="*/ 328295 h 426863"/>
                  <a:gd name="connsiteX2" fmla="*/ 264950 w 290722"/>
                  <a:gd name="connsiteY2" fmla="*/ 327791 h 426863"/>
                  <a:gd name="connsiteX3" fmla="*/ 264653 w 290722"/>
                  <a:gd name="connsiteY3" fmla="*/ 327127 h 426863"/>
                  <a:gd name="connsiteX4" fmla="*/ 264013 w 290722"/>
                  <a:gd name="connsiteY4" fmla="*/ 325844 h 426863"/>
                  <a:gd name="connsiteX5" fmla="*/ 263647 w 290722"/>
                  <a:gd name="connsiteY5" fmla="*/ 324699 h 426863"/>
                  <a:gd name="connsiteX6" fmla="*/ 263372 w 290722"/>
                  <a:gd name="connsiteY6" fmla="*/ 323440 h 426863"/>
                  <a:gd name="connsiteX7" fmla="*/ 263213 w 290722"/>
                  <a:gd name="connsiteY7" fmla="*/ 322226 h 426863"/>
                  <a:gd name="connsiteX8" fmla="*/ 263121 w 290722"/>
                  <a:gd name="connsiteY8" fmla="*/ 320920 h 426863"/>
                  <a:gd name="connsiteX9" fmla="*/ 263121 w 290722"/>
                  <a:gd name="connsiteY9" fmla="*/ 320187 h 426863"/>
                  <a:gd name="connsiteX10" fmla="*/ 263098 w 290722"/>
                  <a:gd name="connsiteY10" fmla="*/ 319844 h 426863"/>
                  <a:gd name="connsiteX11" fmla="*/ 263098 w 290722"/>
                  <a:gd name="connsiteY11" fmla="*/ 319684 h 426863"/>
                  <a:gd name="connsiteX12" fmla="*/ 263098 w 290722"/>
                  <a:gd name="connsiteY12" fmla="*/ 319638 h 426863"/>
                  <a:gd name="connsiteX13" fmla="*/ 263190 w 290722"/>
                  <a:gd name="connsiteY13" fmla="*/ 318401 h 426863"/>
                  <a:gd name="connsiteX14" fmla="*/ 263372 w 290722"/>
                  <a:gd name="connsiteY14" fmla="*/ 317050 h 426863"/>
                  <a:gd name="connsiteX15" fmla="*/ 263624 w 290722"/>
                  <a:gd name="connsiteY15" fmla="*/ 315699 h 426863"/>
                  <a:gd name="connsiteX16" fmla="*/ 264242 w 290722"/>
                  <a:gd name="connsiteY16" fmla="*/ 313042 h 426863"/>
                  <a:gd name="connsiteX17" fmla="*/ 264836 w 290722"/>
                  <a:gd name="connsiteY17" fmla="*/ 310225 h 426863"/>
                  <a:gd name="connsiteX18" fmla="*/ 264836 w 290722"/>
                  <a:gd name="connsiteY18" fmla="*/ 309950 h 426863"/>
                  <a:gd name="connsiteX19" fmla="*/ 265179 w 290722"/>
                  <a:gd name="connsiteY19" fmla="*/ 306927 h 426863"/>
                  <a:gd name="connsiteX20" fmla="*/ 265179 w 290722"/>
                  <a:gd name="connsiteY20" fmla="*/ 306584 h 426863"/>
                  <a:gd name="connsiteX21" fmla="*/ 265179 w 290722"/>
                  <a:gd name="connsiteY21" fmla="*/ 305301 h 426863"/>
                  <a:gd name="connsiteX22" fmla="*/ 265179 w 290722"/>
                  <a:gd name="connsiteY22" fmla="*/ 304889 h 426863"/>
                  <a:gd name="connsiteX23" fmla="*/ 265156 w 290722"/>
                  <a:gd name="connsiteY23" fmla="*/ 304866 h 426863"/>
                  <a:gd name="connsiteX24" fmla="*/ 265156 w 290722"/>
                  <a:gd name="connsiteY24" fmla="*/ 303858 h 426863"/>
                  <a:gd name="connsiteX25" fmla="*/ 265133 w 290722"/>
                  <a:gd name="connsiteY25" fmla="*/ 303446 h 426863"/>
                  <a:gd name="connsiteX26" fmla="*/ 265042 w 290722"/>
                  <a:gd name="connsiteY26" fmla="*/ 302759 h 426863"/>
                  <a:gd name="connsiteX27" fmla="*/ 264928 w 290722"/>
                  <a:gd name="connsiteY27" fmla="*/ 301912 h 426863"/>
                  <a:gd name="connsiteX28" fmla="*/ 264882 w 290722"/>
                  <a:gd name="connsiteY28" fmla="*/ 301729 h 426863"/>
                  <a:gd name="connsiteX29" fmla="*/ 264882 w 290722"/>
                  <a:gd name="connsiteY29" fmla="*/ 301660 h 426863"/>
                  <a:gd name="connsiteX30" fmla="*/ 264882 w 290722"/>
                  <a:gd name="connsiteY30" fmla="*/ 301614 h 426863"/>
                  <a:gd name="connsiteX31" fmla="*/ 264905 w 290722"/>
                  <a:gd name="connsiteY31" fmla="*/ 301752 h 426863"/>
                  <a:gd name="connsiteX32" fmla="*/ 264905 w 290722"/>
                  <a:gd name="connsiteY32" fmla="*/ 301591 h 426863"/>
                  <a:gd name="connsiteX33" fmla="*/ 264767 w 290722"/>
                  <a:gd name="connsiteY33" fmla="*/ 301042 h 426863"/>
                  <a:gd name="connsiteX34" fmla="*/ 264333 w 290722"/>
                  <a:gd name="connsiteY34" fmla="*/ 299049 h 426863"/>
                  <a:gd name="connsiteX35" fmla="*/ 264104 w 290722"/>
                  <a:gd name="connsiteY35" fmla="*/ 298248 h 426863"/>
                  <a:gd name="connsiteX36" fmla="*/ 263761 w 290722"/>
                  <a:gd name="connsiteY36" fmla="*/ 297194 h 426863"/>
                  <a:gd name="connsiteX37" fmla="*/ 263029 w 290722"/>
                  <a:gd name="connsiteY37" fmla="*/ 295248 h 426863"/>
                  <a:gd name="connsiteX38" fmla="*/ 262641 w 290722"/>
                  <a:gd name="connsiteY38" fmla="*/ 294263 h 426863"/>
                  <a:gd name="connsiteX39" fmla="*/ 262275 w 290722"/>
                  <a:gd name="connsiteY39" fmla="*/ 293484 h 426863"/>
                  <a:gd name="connsiteX40" fmla="*/ 261520 w 290722"/>
                  <a:gd name="connsiteY40" fmla="*/ 291950 h 426863"/>
                  <a:gd name="connsiteX41" fmla="*/ 256809 w 290722"/>
                  <a:gd name="connsiteY41" fmla="*/ 285606 h 426863"/>
                  <a:gd name="connsiteX42" fmla="*/ 256238 w 290722"/>
                  <a:gd name="connsiteY42" fmla="*/ 284965 h 426863"/>
                  <a:gd name="connsiteX43" fmla="*/ 255369 w 290722"/>
                  <a:gd name="connsiteY43" fmla="*/ 284117 h 426863"/>
                  <a:gd name="connsiteX44" fmla="*/ 253974 w 290722"/>
                  <a:gd name="connsiteY44" fmla="*/ 282835 h 426863"/>
                  <a:gd name="connsiteX45" fmla="*/ 251047 w 290722"/>
                  <a:gd name="connsiteY45" fmla="*/ 280430 h 426863"/>
                  <a:gd name="connsiteX46" fmla="*/ 244735 w 290722"/>
                  <a:gd name="connsiteY46" fmla="*/ 276422 h 426863"/>
                  <a:gd name="connsiteX47" fmla="*/ 243981 w 290722"/>
                  <a:gd name="connsiteY47" fmla="*/ 276010 h 426863"/>
                  <a:gd name="connsiteX48" fmla="*/ 243592 w 290722"/>
                  <a:gd name="connsiteY48" fmla="*/ 275804 h 426863"/>
                  <a:gd name="connsiteX49" fmla="*/ 242814 w 290722"/>
                  <a:gd name="connsiteY49" fmla="*/ 275438 h 426863"/>
                  <a:gd name="connsiteX50" fmla="*/ 241259 w 290722"/>
                  <a:gd name="connsiteY50" fmla="*/ 274751 h 426863"/>
                  <a:gd name="connsiteX51" fmla="*/ 238149 w 290722"/>
                  <a:gd name="connsiteY51" fmla="*/ 273399 h 426863"/>
                  <a:gd name="connsiteX52" fmla="*/ 237372 w 290722"/>
                  <a:gd name="connsiteY52" fmla="*/ 273056 h 426863"/>
                  <a:gd name="connsiteX53" fmla="*/ 236983 w 290722"/>
                  <a:gd name="connsiteY53" fmla="*/ 272896 h 426863"/>
                  <a:gd name="connsiteX54" fmla="*/ 236777 w 290722"/>
                  <a:gd name="connsiteY54" fmla="*/ 272804 h 426863"/>
                  <a:gd name="connsiteX55" fmla="*/ 236206 w 290722"/>
                  <a:gd name="connsiteY55" fmla="*/ 272598 h 426863"/>
                  <a:gd name="connsiteX56" fmla="*/ 234628 w 290722"/>
                  <a:gd name="connsiteY56" fmla="*/ 272025 h 426863"/>
                  <a:gd name="connsiteX57" fmla="*/ 231426 w 290722"/>
                  <a:gd name="connsiteY57" fmla="*/ 270880 h 426863"/>
                  <a:gd name="connsiteX58" fmla="*/ 225801 w 290722"/>
                  <a:gd name="connsiteY58" fmla="*/ 268613 h 426863"/>
                  <a:gd name="connsiteX59" fmla="*/ 219764 w 290722"/>
                  <a:gd name="connsiteY59" fmla="*/ 265727 h 426863"/>
                  <a:gd name="connsiteX60" fmla="*/ 214573 w 290722"/>
                  <a:gd name="connsiteY60" fmla="*/ 262819 h 426863"/>
                  <a:gd name="connsiteX61" fmla="*/ 211714 w 290722"/>
                  <a:gd name="connsiteY61" fmla="*/ 260987 h 426863"/>
                  <a:gd name="connsiteX62" fmla="*/ 210296 w 290722"/>
                  <a:gd name="connsiteY62" fmla="*/ 260048 h 426863"/>
                  <a:gd name="connsiteX63" fmla="*/ 209588 w 290722"/>
                  <a:gd name="connsiteY63" fmla="*/ 259590 h 426863"/>
                  <a:gd name="connsiteX64" fmla="*/ 209404 w 290722"/>
                  <a:gd name="connsiteY64" fmla="*/ 259475 h 426863"/>
                  <a:gd name="connsiteX65" fmla="*/ 209359 w 290722"/>
                  <a:gd name="connsiteY65" fmla="*/ 259429 h 426863"/>
                  <a:gd name="connsiteX66" fmla="*/ 209061 w 290722"/>
                  <a:gd name="connsiteY66" fmla="*/ 259200 h 426863"/>
                  <a:gd name="connsiteX67" fmla="*/ 206569 w 290722"/>
                  <a:gd name="connsiteY67" fmla="*/ 257414 h 426863"/>
                  <a:gd name="connsiteX68" fmla="*/ 204008 w 290722"/>
                  <a:gd name="connsiteY68" fmla="*/ 255444 h 426863"/>
                  <a:gd name="connsiteX69" fmla="*/ 201378 w 290722"/>
                  <a:gd name="connsiteY69" fmla="*/ 253315 h 426863"/>
                  <a:gd name="connsiteX70" fmla="*/ 201035 w 290722"/>
                  <a:gd name="connsiteY70" fmla="*/ 253040 h 426863"/>
                  <a:gd name="connsiteX71" fmla="*/ 200875 w 290722"/>
                  <a:gd name="connsiteY71" fmla="*/ 252903 h 426863"/>
                  <a:gd name="connsiteX72" fmla="*/ 200783 w 290722"/>
                  <a:gd name="connsiteY72" fmla="*/ 252857 h 426863"/>
                  <a:gd name="connsiteX73" fmla="*/ 200738 w 290722"/>
                  <a:gd name="connsiteY73" fmla="*/ 252811 h 426863"/>
                  <a:gd name="connsiteX74" fmla="*/ 200486 w 290722"/>
                  <a:gd name="connsiteY74" fmla="*/ 252582 h 426863"/>
                  <a:gd name="connsiteX75" fmla="*/ 199251 w 290722"/>
                  <a:gd name="connsiteY75" fmla="*/ 251391 h 426863"/>
                  <a:gd name="connsiteX76" fmla="*/ 197125 w 290722"/>
                  <a:gd name="connsiteY76" fmla="*/ 249307 h 426863"/>
                  <a:gd name="connsiteX77" fmla="*/ 194907 w 290722"/>
                  <a:gd name="connsiteY77" fmla="*/ 246856 h 426863"/>
                  <a:gd name="connsiteX78" fmla="*/ 194358 w 290722"/>
                  <a:gd name="connsiteY78" fmla="*/ 246215 h 426863"/>
                  <a:gd name="connsiteX79" fmla="*/ 193946 w 290722"/>
                  <a:gd name="connsiteY79" fmla="*/ 245688 h 426863"/>
                  <a:gd name="connsiteX80" fmla="*/ 193626 w 290722"/>
                  <a:gd name="connsiteY80" fmla="*/ 245253 h 426863"/>
                  <a:gd name="connsiteX81" fmla="*/ 193969 w 290722"/>
                  <a:gd name="connsiteY81" fmla="*/ 245368 h 426863"/>
                  <a:gd name="connsiteX82" fmla="*/ 194632 w 290722"/>
                  <a:gd name="connsiteY82" fmla="*/ 245528 h 426863"/>
                  <a:gd name="connsiteX83" fmla="*/ 195341 w 290722"/>
                  <a:gd name="connsiteY83" fmla="*/ 245665 h 426863"/>
                  <a:gd name="connsiteX84" fmla="*/ 195524 w 290722"/>
                  <a:gd name="connsiteY84" fmla="*/ 245711 h 426863"/>
                  <a:gd name="connsiteX85" fmla="*/ 195867 w 290722"/>
                  <a:gd name="connsiteY85" fmla="*/ 245757 h 426863"/>
                  <a:gd name="connsiteX86" fmla="*/ 197239 w 290722"/>
                  <a:gd name="connsiteY86" fmla="*/ 245963 h 426863"/>
                  <a:gd name="connsiteX87" fmla="*/ 202773 w 290722"/>
                  <a:gd name="connsiteY87" fmla="*/ 246902 h 426863"/>
                  <a:gd name="connsiteX88" fmla="*/ 203459 w 290722"/>
                  <a:gd name="connsiteY88" fmla="*/ 246994 h 426863"/>
                  <a:gd name="connsiteX89" fmla="*/ 203802 w 290722"/>
                  <a:gd name="connsiteY89" fmla="*/ 247063 h 426863"/>
                  <a:gd name="connsiteX90" fmla="*/ 204465 w 290722"/>
                  <a:gd name="connsiteY90" fmla="*/ 247131 h 426863"/>
                  <a:gd name="connsiteX91" fmla="*/ 205860 w 290722"/>
                  <a:gd name="connsiteY91" fmla="*/ 247246 h 426863"/>
                  <a:gd name="connsiteX92" fmla="*/ 207255 w 290722"/>
                  <a:gd name="connsiteY92" fmla="*/ 247383 h 426863"/>
                  <a:gd name="connsiteX93" fmla="*/ 207941 w 290722"/>
                  <a:gd name="connsiteY93" fmla="*/ 247452 h 426863"/>
                  <a:gd name="connsiteX94" fmla="*/ 208856 w 290722"/>
                  <a:gd name="connsiteY94" fmla="*/ 247498 h 426863"/>
                  <a:gd name="connsiteX95" fmla="*/ 211668 w 290722"/>
                  <a:gd name="connsiteY95" fmla="*/ 247635 h 426863"/>
                  <a:gd name="connsiteX96" fmla="*/ 213200 w 290722"/>
                  <a:gd name="connsiteY96" fmla="*/ 247681 h 426863"/>
                  <a:gd name="connsiteX97" fmla="*/ 214596 w 290722"/>
                  <a:gd name="connsiteY97" fmla="*/ 247681 h 426863"/>
                  <a:gd name="connsiteX98" fmla="*/ 225732 w 290722"/>
                  <a:gd name="connsiteY98" fmla="*/ 248002 h 426863"/>
                  <a:gd name="connsiteX99" fmla="*/ 231060 w 290722"/>
                  <a:gd name="connsiteY99" fmla="*/ 248276 h 426863"/>
                  <a:gd name="connsiteX100" fmla="*/ 236389 w 290722"/>
                  <a:gd name="connsiteY100" fmla="*/ 248757 h 426863"/>
                  <a:gd name="connsiteX101" fmla="*/ 239178 w 290722"/>
                  <a:gd name="connsiteY101" fmla="*/ 249147 h 426863"/>
                  <a:gd name="connsiteX102" fmla="*/ 240550 w 290722"/>
                  <a:gd name="connsiteY102" fmla="*/ 249330 h 426863"/>
                  <a:gd name="connsiteX103" fmla="*/ 240893 w 290722"/>
                  <a:gd name="connsiteY103" fmla="*/ 249399 h 426863"/>
                  <a:gd name="connsiteX104" fmla="*/ 240939 w 290722"/>
                  <a:gd name="connsiteY104" fmla="*/ 249399 h 426863"/>
                  <a:gd name="connsiteX105" fmla="*/ 240939 w 290722"/>
                  <a:gd name="connsiteY105" fmla="*/ 249399 h 426863"/>
                  <a:gd name="connsiteX106" fmla="*/ 241008 w 290722"/>
                  <a:gd name="connsiteY106" fmla="*/ 249399 h 426863"/>
                  <a:gd name="connsiteX107" fmla="*/ 241671 w 290722"/>
                  <a:gd name="connsiteY107" fmla="*/ 249559 h 426863"/>
                  <a:gd name="connsiteX108" fmla="*/ 246839 w 290722"/>
                  <a:gd name="connsiteY108" fmla="*/ 250727 h 426863"/>
                  <a:gd name="connsiteX109" fmla="*/ 252305 w 290722"/>
                  <a:gd name="connsiteY109" fmla="*/ 252467 h 426863"/>
                  <a:gd name="connsiteX110" fmla="*/ 252350 w 290722"/>
                  <a:gd name="connsiteY110" fmla="*/ 252467 h 426863"/>
                  <a:gd name="connsiteX111" fmla="*/ 252396 w 290722"/>
                  <a:gd name="connsiteY111" fmla="*/ 252513 h 426863"/>
                  <a:gd name="connsiteX112" fmla="*/ 252762 w 290722"/>
                  <a:gd name="connsiteY112" fmla="*/ 252651 h 426863"/>
                  <a:gd name="connsiteX113" fmla="*/ 253448 w 290722"/>
                  <a:gd name="connsiteY113" fmla="*/ 252925 h 426863"/>
                  <a:gd name="connsiteX114" fmla="*/ 254866 w 290722"/>
                  <a:gd name="connsiteY114" fmla="*/ 253498 h 426863"/>
                  <a:gd name="connsiteX115" fmla="*/ 257564 w 290722"/>
                  <a:gd name="connsiteY115" fmla="*/ 254574 h 426863"/>
                  <a:gd name="connsiteX116" fmla="*/ 259485 w 290722"/>
                  <a:gd name="connsiteY116" fmla="*/ 255513 h 426863"/>
                  <a:gd name="connsiteX117" fmla="*/ 290722 w 290722"/>
                  <a:gd name="connsiteY117" fmla="*/ 270926 h 426863"/>
                  <a:gd name="connsiteX118" fmla="*/ 281575 w 290722"/>
                  <a:gd name="connsiteY118" fmla="*/ 256842 h 426863"/>
                  <a:gd name="connsiteX119" fmla="*/ 274829 w 290722"/>
                  <a:gd name="connsiteY119" fmla="*/ 249559 h 426863"/>
                  <a:gd name="connsiteX120" fmla="*/ 274623 w 290722"/>
                  <a:gd name="connsiteY120" fmla="*/ 249399 h 426863"/>
                  <a:gd name="connsiteX121" fmla="*/ 269798 w 290722"/>
                  <a:gd name="connsiteY121" fmla="*/ 245803 h 426863"/>
                  <a:gd name="connsiteX122" fmla="*/ 269341 w 290722"/>
                  <a:gd name="connsiteY122" fmla="*/ 245459 h 426863"/>
                  <a:gd name="connsiteX123" fmla="*/ 269089 w 290722"/>
                  <a:gd name="connsiteY123" fmla="*/ 245299 h 426863"/>
                  <a:gd name="connsiteX124" fmla="*/ 269021 w 290722"/>
                  <a:gd name="connsiteY124" fmla="*/ 245253 h 426863"/>
                  <a:gd name="connsiteX125" fmla="*/ 268335 w 290722"/>
                  <a:gd name="connsiteY125" fmla="*/ 244841 h 426863"/>
                  <a:gd name="connsiteX126" fmla="*/ 266986 w 290722"/>
                  <a:gd name="connsiteY126" fmla="*/ 243994 h 426863"/>
                  <a:gd name="connsiteX127" fmla="*/ 264287 w 290722"/>
                  <a:gd name="connsiteY127" fmla="*/ 242345 h 426863"/>
                  <a:gd name="connsiteX128" fmla="*/ 258684 w 290722"/>
                  <a:gd name="connsiteY128" fmla="*/ 239413 h 426863"/>
                  <a:gd name="connsiteX129" fmla="*/ 252762 w 290722"/>
                  <a:gd name="connsiteY129" fmla="*/ 236871 h 426863"/>
                  <a:gd name="connsiteX130" fmla="*/ 251252 w 290722"/>
                  <a:gd name="connsiteY130" fmla="*/ 236276 h 426863"/>
                  <a:gd name="connsiteX131" fmla="*/ 249812 w 290722"/>
                  <a:gd name="connsiteY131" fmla="*/ 235818 h 426863"/>
                  <a:gd name="connsiteX132" fmla="*/ 246953 w 290722"/>
                  <a:gd name="connsiteY132" fmla="*/ 234947 h 426863"/>
                  <a:gd name="connsiteX133" fmla="*/ 245513 w 290722"/>
                  <a:gd name="connsiteY133" fmla="*/ 234490 h 426863"/>
                  <a:gd name="connsiteX134" fmla="*/ 244804 w 290722"/>
                  <a:gd name="connsiteY134" fmla="*/ 234283 h 426863"/>
                  <a:gd name="connsiteX135" fmla="*/ 244644 w 290722"/>
                  <a:gd name="connsiteY135" fmla="*/ 234215 h 426863"/>
                  <a:gd name="connsiteX136" fmla="*/ 244369 w 290722"/>
                  <a:gd name="connsiteY136" fmla="*/ 234146 h 426863"/>
                  <a:gd name="connsiteX137" fmla="*/ 244278 w 290722"/>
                  <a:gd name="connsiteY137" fmla="*/ 234146 h 426863"/>
                  <a:gd name="connsiteX138" fmla="*/ 243889 w 290722"/>
                  <a:gd name="connsiteY138" fmla="*/ 234032 h 426863"/>
                  <a:gd name="connsiteX139" fmla="*/ 240802 w 290722"/>
                  <a:gd name="connsiteY139" fmla="*/ 233321 h 426863"/>
                  <a:gd name="connsiteX140" fmla="*/ 234696 w 290722"/>
                  <a:gd name="connsiteY140" fmla="*/ 232130 h 426863"/>
                  <a:gd name="connsiteX141" fmla="*/ 231746 w 290722"/>
                  <a:gd name="connsiteY141" fmla="*/ 231695 h 426863"/>
                  <a:gd name="connsiteX142" fmla="*/ 230260 w 290722"/>
                  <a:gd name="connsiteY142" fmla="*/ 231467 h 426863"/>
                  <a:gd name="connsiteX143" fmla="*/ 229505 w 290722"/>
                  <a:gd name="connsiteY143" fmla="*/ 231329 h 426863"/>
                  <a:gd name="connsiteX144" fmla="*/ 229139 w 290722"/>
                  <a:gd name="connsiteY144" fmla="*/ 231329 h 426863"/>
                  <a:gd name="connsiteX145" fmla="*/ 228957 w 290722"/>
                  <a:gd name="connsiteY145" fmla="*/ 231283 h 426863"/>
                  <a:gd name="connsiteX146" fmla="*/ 228591 w 290722"/>
                  <a:gd name="connsiteY146" fmla="*/ 231283 h 426863"/>
                  <a:gd name="connsiteX147" fmla="*/ 222622 w 290722"/>
                  <a:gd name="connsiteY147" fmla="*/ 230711 h 426863"/>
                  <a:gd name="connsiteX148" fmla="*/ 210685 w 290722"/>
                  <a:gd name="connsiteY148" fmla="*/ 229612 h 426863"/>
                  <a:gd name="connsiteX149" fmla="*/ 210319 w 290722"/>
                  <a:gd name="connsiteY149" fmla="*/ 229612 h 426863"/>
                  <a:gd name="connsiteX150" fmla="*/ 210228 w 290722"/>
                  <a:gd name="connsiteY150" fmla="*/ 229566 h 426863"/>
                  <a:gd name="connsiteX151" fmla="*/ 210228 w 290722"/>
                  <a:gd name="connsiteY151" fmla="*/ 229566 h 426863"/>
                  <a:gd name="connsiteX152" fmla="*/ 210090 w 290722"/>
                  <a:gd name="connsiteY152" fmla="*/ 229566 h 426863"/>
                  <a:gd name="connsiteX153" fmla="*/ 209336 w 290722"/>
                  <a:gd name="connsiteY153" fmla="*/ 229428 h 426863"/>
                  <a:gd name="connsiteX154" fmla="*/ 207850 w 290722"/>
                  <a:gd name="connsiteY154" fmla="*/ 229222 h 426863"/>
                  <a:gd name="connsiteX155" fmla="*/ 206455 w 290722"/>
                  <a:gd name="connsiteY155" fmla="*/ 229016 h 426863"/>
                  <a:gd name="connsiteX156" fmla="*/ 206386 w 290722"/>
                  <a:gd name="connsiteY156" fmla="*/ 229016 h 426863"/>
                  <a:gd name="connsiteX157" fmla="*/ 206203 w 290722"/>
                  <a:gd name="connsiteY157" fmla="*/ 228947 h 426863"/>
                  <a:gd name="connsiteX158" fmla="*/ 205837 w 290722"/>
                  <a:gd name="connsiteY158" fmla="*/ 228856 h 426863"/>
                  <a:gd name="connsiteX159" fmla="*/ 205106 w 290722"/>
                  <a:gd name="connsiteY159" fmla="*/ 228695 h 426863"/>
                  <a:gd name="connsiteX160" fmla="*/ 199274 w 290722"/>
                  <a:gd name="connsiteY160" fmla="*/ 227367 h 426863"/>
                  <a:gd name="connsiteX161" fmla="*/ 196827 w 290722"/>
                  <a:gd name="connsiteY161" fmla="*/ 226611 h 426863"/>
                  <a:gd name="connsiteX162" fmla="*/ 193992 w 290722"/>
                  <a:gd name="connsiteY162" fmla="*/ 225627 h 426863"/>
                  <a:gd name="connsiteX163" fmla="*/ 188915 w 290722"/>
                  <a:gd name="connsiteY163" fmla="*/ 223565 h 426863"/>
                  <a:gd name="connsiteX164" fmla="*/ 184159 w 290722"/>
                  <a:gd name="connsiteY164" fmla="*/ 221069 h 426863"/>
                  <a:gd name="connsiteX165" fmla="*/ 179402 w 290722"/>
                  <a:gd name="connsiteY165" fmla="*/ 201007 h 426863"/>
                  <a:gd name="connsiteX166" fmla="*/ 181529 w 290722"/>
                  <a:gd name="connsiteY166" fmla="*/ 199816 h 426863"/>
                  <a:gd name="connsiteX167" fmla="*/ 183335 w 290722"/>
                  <a:gd name="connsiteY167" fmla="*/ 198786 h 426863"/>
                  <a:gd name="connsiteX168" fmla="*/ 183793 w 290722"/>
                  <a:gd name="connsiteY168" fmla="*/ 198511 h 426863"/>
                  <a:gd name="connsiteX169" fmla="*/ 184364 w 290722"/>
                  <a:gd name="connsiteY169" fmla="*/ 198168 h 426863"/>
                  <a:gd name="connsiteX170" fmla="*/ 185233 w 290722"/>
                  <a:gd name="connsiteY170" fmla="*/ 197618 h 426863"/>
                  <a:gd name="connsiteX171" fmla="*/ 188778 w 290722"/>
                  <a:gd name="connsiteY171" fmla="*/ 195397 h 426863"/>
                  <a:gd name="connsiteX172" fmla="*/ 192322 w 290722"/>
                  <a:gd name="connsiteY172" fmla="*/ 193175 h 426863"/>
                  <a:gd name="connsiteX173" fmla="*/ 194015 w 290722"/>
                  <a:gd name="connsiteY173" fmla="*/ 192122 h 426863"/>
                  <a:gd name="connsiteX174" fmla="*/ 195798 w 290722"/>
                  <a:gd name="connsiteY174" fmla="*/ 191068 h 426863"/>
                  <a:gd name="connsiteX175" fmla="*/ 202956 w 290722"/>
                  <a:gd name="connsiteY175" fmla="*/ 186785 h 426863"/>
                  <a:gd name="connsiteX176" fmla="*/ 203848 w 290722"/>
                  <a:gd name="connsiteY176" fmla="*/ 186259 h 426863"/>
                  <a:gd name="connsiteX177" fmla="*/ 204282 w 290722"/>
                  <a:gd name="connsiteY177" fmla="*/ 185961 h 426863"/>
                  <a:gd name="connsiteX178" fmla="*/ 204305 w 290722"/>
                  <a:gd name="connsiteY178" fmla="*/ 185961 h 426863"/>
                  <a:gd name="connsiteX179" fmla="*/ 204374 w 290722"/>
                  <a:gd name="connsiteY179" fmla="*/ 185915 h 426863"/>
                  <a:gd name="connsiteX180" fmla="*/ 204602 w 290722"/>
                  <a:gd name="connsiteY180" fmla="*/ 185801 h 426863"/>
                  <a:gd name="connsiteX181" fmla="*/ 206386 w 290722"/>
                  <a:gd name="connsiteY181" fmla="*/ 184862 h 426863"/>
                  <a:gd name="connsiteX182" fmla="*/ 209931 w 290722"/>
                  <a:gd name="connsiteY182" fmla="*/ 183259 h 426863"/>
                  <a:gd name="connsiteX183" fmla="*/ 211600 w 290722"/>
                  <a:gd name="connsiteY183" fmla="*/ 182617 h 426863"/>
                  <a:gd name="connsiteX184" fmla="*/ 213589 w 290722"/>
                  <a:gd name="connsiteY184" fmla="*/ 182022 h 426863"/>
                  <a:gd name="connsiteX185" fmla="*/ 214413 w 290722"/>
                  <a:gd name="connsiteY185" fmla="*/ 181793 h 426863"/>
                  <a:gd name="connsiteX186" fmla="*/ 215442 w 290722"/>
                  <a:gd name="connsiteY186" fmla="*/ 181587 h 426863"/>
                  <a:gd name="connsiteX187" fmla="*/ 217134 w 290722"/>
                  <a:gd name="connsiteY187" fmla="*/ 181381 h 426863"/>
                  <a:gd name="connsiteX188" fmla="*/ 217248 w 290722"/>
                  <a:gd name="connsiteY188" fmla="*/ 181381 h 426863"/>
                  <a:gd name="connsiteX189" fmla="*/ 217340 w 290722"/>
                  <a:gd name="connsiteY189" fmla="*/ 181381 h 426863"/>
                  <a:gd name="connsiteX190" fmla="*/ 217340 w 290722"/>
                  <a:gd name="connsiteY190" fmla="*/ 181381 h 426863"/>
                  <a:gd name="connsiteX191" fmla="*/ 217568 w 290722"/>
                  <a:gd name="connsiteY191" fmla="*/ 181381 h 426863"/>
                  <a:gd name="connsiteX192" fmla="*/ 218346 w 290722"/>
                  <a:gd name="connsiteY192" fmla="*/ 181403 h 426863"/>
                  <a:gd name="connsiteX193" fmla="*/ 218460 w 290722"/>
                  <a:gd name="connsiteY193" fmla="*/ 181403 h 426863"/>
                  <a:gd name="connsiteX194" fmla="*/ 218849 w 290722"/>
                  <a:gd name="connsiteY194" fmla="*/ 181495 h 426863"/>
                  <a:gd name="connsiteX195" fmla="*/ 219626 w 290722"/>
                  <a:gd name="connsiteY195" fmla="*/ 181633 h 426863"/>
                  <a:gd name="connsiteX196" fmla="*/ 219603 w 290722"/>
                  <a:gd name="connsiteY196" fmla="*/ 181610 h 426863"/>
                  <a:gd name="connsiteX197" fmla="*/ 219764 w 290722"/>
                  <a:gd name="connsiteY197" fmla="*/ 181610 h 426863"/>
                  <a:gd name="connsiteX198" fmla="*/ 219855 w 290722"/>
                  <a:gd name="connsiteY198" fmla="*/ 181633 h 426863"/>
                  <a:gd name="connsiteX199" fmla="*/ 219878 w 290722"/>
                  <a:gd name="connsiteY199" fmla="*/ 181633 h 426863"/>
                  <a:gd name="connsiteX200" fmla="*/ 219832 w 290722"/>
                  <a:gd name="connsiteY200" fmla="*/ 181655 h 426863"/>
                  <a:gd name="connsiteX201" fmla="*/ 219946 w 290722"/>
                  <a:gd name="connsiteY201" fmla="*/ 181655 h 426863"/>
                  <a:gd name="connsiteX202" fmla="*/ 219946 w 290722"/>
                  <a:gd name="connsiteY202" fmla="*/ 181679 h 426863"/>
                  <a:gd name="connsiteX203" fmla="*/ 220130 w 290722"/>
                  <a:gd name="connsiteY203" fmla="*/ 181724 h 426863"/>
                  <a:gd name="connsiteX204" fmla="*/ 220564 w 290722"/>
                  <a:gd name="connsiteY204" fmla="*/ 181862 h 426863"/>
                  <a:gd name="connsiteX205" fmla="*/ 221799 w 290722"/>
                  <a:gd name="connsiteY205" fmla="*/ 182274 h 426863"/>
                  <a:gd name="connsiteX206" fmla="*/ 222554 w 290722"/>
                  <a:gd name="connsiteY206" fmla="*/ 182549 h 426863"/>
                  <a:gd name="connsiteX207" fmla="*/ 222919 w 290722"/>
                  <a:gd name="connsiteY207" fmla="*/ 182663 h 426863"/>
                  <a:gd name="connsiteX208" fmla="*/ 222988 w 290722"/>
                  <a:gd name="connsiteY208" fmla="*/ 182663 h 426863"/>
                  <a:gd name="connsiteX209" fmla="*/ 223056 w 290722"/>
                  <a:gd name="connsiteY209" fmla="*/ 182709 h 426863"/>
                  <a:gd name="connsiteX210" fmla="*/ 224475 w 290722"/>
                  <a:gd name="connsiteY210" fmla="*/ 183350 h 426863"/>
                  <a:gd name="connsiteX211" fmla="*/ 227356 w 290722"/>
                  <a:gd name="connsiteY211" fmla="*/ 184679 h 426863"/>
                  <a:gd name="connsiteX212" fmla="*/ 233164 w 290722"/>
                  <a:gd name="connsiteY212" fmla="*/ 187312 h 426863"/>
                  <a:gd name="connsiteX213" fmla="*/ 236297 w 290722"/>
                  <a:gd name="connsiteY213" fmla="*/ 188549 h 426863"/>
                  <a:gd name="connsiteX214" fmla="*/ 236892 w 290722"/>
                  <a:gd name="connsiteY214" fmla="*/ 188732 h 426863"/>
                  <a:gd name="connsiteX215" fmla="*/ 236983 w 290722"/>
                  <a:gd name="connsiteY215" fmla="*/ 189144 h 426863"/>
                  <a:gd name="connsiteX216" fmla="*/ 237418 w 290722"/>
                  <a:gd name="connsiteY216" fmla="*/ 190976 h 426863"/>
                  <a:gd name="connsiteX217" fmla="*/ 237852 w 290722"/>
                  <a:gd name="connsiteY217" fmla="*/ 192167 h 426863"/>
                  <a:gd name="connsiteX218" fmla="*/ 238081 w 290722"/>
                  <a:gd name="connsiteY218" fmla="*/ 192763 h 426863"/>
                  <a:gd name="connsiteX219" fmla="*/ 238195 w 290722"/>
                  <a:gd name="connsiteY219" fmla="*/ 193038 h 426863"/>
                  <a:gd name="connsiteX220" fmla="*/ 238355 w 290722"/>
                  <a:gd name="connsiteY220" fmla="*/ 193496 h 426863"/>
                  <a:gd name="connsiteX221" fmla="*/ 238424 w 290722"/>
                  <a:gd name="connsiteY221" fmla="*/ 193656 h 426863"/>
                  <a:gd name="connsiteX222" fmla="*/ 239727 w 290722"/>
                  <a:gd name="connsiteY222" fmla="*/ 196106 h 426863"/>
                  <a:gd name="connsiteX223" fmla="*/ 239933 w 290722"/>
                  <a:gd name="connsiteY223" fmla="*/ 196473 h 426863"/>
                  <a:gd name="connsiteX224" fmla="*/ 240848 w 290722"/>
                  <a:gd name="connsiteY224" fmla="*/ 197687 h 426863"/>
                  <a:gd name="connsiteX225" fmla="*/ 241305 w 290722"/>
                  <a:gd name="connsiteY225" fmla="*/ 198259 h 426863"/>
                  <a:gd name="connsiteX226" fmla="*/ 241534 w 290722"/>
                  <a:gd name="connsiteY226" fmla="*/ 198580 h 426863"/>
                  <a:gd name="connsiteX227" fmla="*/ 241625 w 290722"/>
                  <a:gd name="connsiteY227" fmla="*/ 198740 h 426863"/>
                  <a:gd name="connsiteX228" fmla="*/ 241694 w 290722"/>
                  <a:gd name="connsiteY228" fmla="*/ 198809 h 426863"/>
                  <a:gd name="connsiteX229" fmla="*/ 241900 w 290722"/>
                  <a:gd name="connsiteY229" fmla="*/ 199129 h 426863"/>
                  <a:gd name="connsiteX230" fmla="*/ 241945 w 290722"/>
                  <a:gd name="connsiteY230" fmla="*/ 199129 h 426863"/>
                  <a:gd name="connsiteX231" fmla="*/ 244301 w 290722"/>
                  <a:gd name="connsiteY231" fmla="*/ 201465 h 426863"/>
                  <a:gd name="connsiteX232" fmla="*/ 244507 w 290722"/>
                  <a:gd name="connsiteY232" fmla="*/ 201694 h 426863"/>
                  <a:gd name="connsiteX233" fmla="*/ 246313 w 290722"/>
                  <a:gd name="connsiteY233" fmla="*/ 202977 h 426863"/>
                  <a:gd name="connsiteX234" fmla="*/ 246748 w 290722"/>
                  <a:gd name="connsiteY234" fmla="*/ 203229 h 426863"/>
                  <a:gd name="connsiteX235" fmla="*/ 246976 w 290722"/>
                  <a:gd name="connsiteY235" fmla="*/ 203366 h 426863"/>
                  <a:gd name="connsiteX236" fmla="*/ 247091 w 290722"/>
                  <a:gd name="connsiteY236" fmla="*/ 203458 h 426863"/>
                  <a:gd name="connsiteX237" fmla="*/ 247136 w 290722"/>
                  <a:gd name="connsiteY237" fmla="*/ 203458 h 426863"/>
                  <a:gd name="connsiteX238" fmla="*/ 247434 w 290722"/>
                  <a:gd name="connsiteY238" fmla="*/ 203687 h 426863"/>
                  <a:gd name="connsiteX239" fmla="*/ 248371 w 290722"/>
                  <a:gd name="connsiteY239" fmla="*/ 204122 h 426863"/>
                  <a:gd name="connsiteX240" fmla="*/ 250361 w 290722"/>
                  <a:gd name="connsiteY240" fmla="*/ 205061 h 426863"/>
                  <a:gd name="connsiteX241" fmla="*/ 252670 w 290722"/>
                  <a:gd name="connsiteY241" fmla="*/ 205771 h 426863"/>
                  <a:gd name="connsiteX242" fmla="*/ 253768 w 290722"/>
                  <a:gd name="connsiteY242" fmla="*/ 206000 h 426863"/>
                  <a:gd name="connsiteX243" fmla="*/ 254774 w 290722"/>
                  <a:gd name="connsiteY243" fmla="*/ 206115 h 426863"/>
                  <a:gd name="connsiteX244" fmla="*/ 255895 w 290722"/>
                  <a:gd name="connsiteY244" fmla="*/ 206252 h 426863"/>
                  <a:gd name="connsiteX245" fmla="*/ 257061 w 290722"/>
                  <a:gd name="connsiteY245" fmla="*/ 206252 h 426863"/>
                  <a:gd name="connsiteX246" fmla="*/ 258204 w 290722"/>
                  <a:gd name="connsiteY246" fmla="*/ 206183 h 426863"/>
                  <a:gd name="connsiteX247" fmla="*/ 259233 w 290722"/>
                  <a:gd name="connsiteY247" fmla="*/ 205977 h 426863"/>
                  <a:gd name="connsiteX248" fmla="*/ 259736 w 290722"/>
                  <a:gd name="connsiteY248" fmla="*/ 205885 h 426863"/>
                  <a:gd name="connsiteX249" fmla="*/ 260354 w 290722"/>
                  <a:gd name="connsiteY249" fmla="*/ 205725 h 426863"/>
                  <a:gd name="connsiteX250" fmla="*/ 261383 w 290722"/>
                  <a:gd name="connsiteY250" fmla="*/ 205313 h 426863"/>
                  <a:gd name="connsiteX251" fmla="*/ 261863 w 290722"/>
                  <a:gd name="connsiteY251" fmla="*/ 205084 h 426863"/>
                  <a:gd name="connsiteX252" fmla="*/ 261154 w 290722"/>
                  <a:gd name="connsiteY252" fmla="*/ 203183 h 426863"/>
                  <a:gd name="connsiteX253" fmla="*/ 261040 w 290722"/>
                  <a:gd name="connsiteY253" fmla="*/ 202908 h 426863"/>
                  <a:gd name="connsiteX254" fmla="*/ 261040 w 290722"/>
                  <a:gd name="connsiteY254" fmla="*/ 202816 h 426863"/>
                  <a:gd name="connsiteX255" fmla="*/ 261040 w 290722"/>
                  <a:gd name="connsiteY255" fmla="*/ 202794 h 426863"/>
                  <a:gd name="connsiteX256" fmla="*/ 260994 w 290722"/>
                  <a:gd name="connsiteY256" fmla="*/ 202656 h 426863"/>
                  <a:gd name="connsiteX257" fmla="*/ 260765 w 290722"/>
                  <a:gd name="connsiteY257" fmla="*/ 202129 h 426863"/>
                  <a:gd name="connsiteX258" fmla="*/ 259759 w 290722"/>
                  <a:gd name="connsiteY258" fmla="*/ 200068 h 426863"/>
                  <a:gd name="connsiteX259" fmla="*/ 259233 w 290722"/>
                  <a:gd name="connsiteY259" fmla="*/ 199084 h 426863"/>
                  <a:gd name="connsiteX260" fmla="*/ 258776 w 290722"/>
                  <a:gd name="connsiteY260" fmla="*/ 198145 h 426863"/>
                  <a:gd name="connsiteX261" fmla="*/ 257793 w 290722"/>
                  <a:gd name="connsiteY261" fmla="*/ 196404 h 426863"/>
                  <a:gd name="connsiteX262" fmla="*/ 256718 w 290722"/>
                  <a:gd name="connsiteY262" fmla="*/ 194664 h 426863"/>
                  <a:gd name="connsiteX263" fmla="*/ 255575 w 290722"/>
                  <a:gd name="connsiteY263" fmla="*/ 192877 h 426863"/>
                  <a:gd name="connsiteX264" fmla="*/ 254957 w 290722"/>
                  <a:gd name="connsiteY264" fmla="*/ 192007 h 426863"/>
                  <a:gd name="connsiteX265" fmla="*/ 254637 w 290722"/>
                  <a:gd name="connsiteY265" fmla="*/ 191595 h 426863"/>
                  <a:gd name="connsiteX266" fmla="*/ 254568 w 290722"/>
                  <a:gd name="connsiteY266" fmla="*/ 191526 h 426863"/>
                  <a:gd name="connsiteX267" fmla="*/ 254706 w 290722"/>
                  <a:gd name="connsiteY267" fmla="*/ 191663 h 426863"/>
                  <a:gd name="connsiteX268" fmla="*/ 254706 w 290722"/>
                  <a:gd name="connsiteY268" fmla="*/ 191663 h 426863"/>
                  <a:gd name="connsiteX269" fmla="*/ 254706 w 290722"/>
                  <a:gd name="connsiteY269" fmla="*/ 191641 h 426863"/>
                  <a:gd name="connsiteX270" fmla="*/ 254637 w 290722"/>
                  <a:gd name="connsiteY270" fmla="*/ 191526 h 426863"/>
                  <a:gd name="connsiteX271" fmla="*/ 254477 w 290722"/>
                  <a:gd name="connsiteY271" fmla="*/ 191297 h 426863"/>
                  <a:gd name="connsiteX272" fmla="*/ 253310 w 290722"/>
                  <a:gd name="connsiteY272" fmla="*/ 189717 h 426863"/>
                  <a:gd name="connsiteX273" fmla="*/ 253334 w 290722"/>
                  <a:gd name="connsiteY273" fmla="*/ 189717 h 426863"/>
                  <a:gd name="connsiteX274" fmla="*/ 253631 w 290722"/>
                  <a:gd name="connsiteY274" fmla="*/ 190060 h 426863"/>
                  <a:gd name="connsiteX275" fmla="*/ 253357 w 290722"/>
                  <a:gd name="connsiteY275" fmla="*/ 189694 h 426863"/>
                  <a:gd name="connsiteX276" fmla="*/ 253928 w 290722"/>
                  <a:gd name="connsiteY276" fmla="*/ 189580 h 426863"/>
                  <a:gd name="connsiteX277" fmla="*/ 254706 w 290722"/>
                  <a:gd name="connsiteY277" fmla="*/ 189350 h 426863"/>
                  <a:gd name="connsiteX278" fmla="*/ 256238 w 290722"/>
                  <a:gd name="connsiteY278" fmla="*/ 188893 h 426863"/>
                  <a:gd name="connsiteX279" fmla="*/ 259302 w 290722"/>
                  <a:gd name="connsiteY279" fmla="*/ 187770 h 426863"/>
                  <a:gd name="connsiteX280" fmla="*/ 265202 w 290722"/>
                  <a:gd name="connsiteY280" fmla="*/ 185389 h 426863"/>
                  <a:gd name="connsiteX281" fmla="*/ 265133 w 290722"/>
                  <a:gd name="connsiteY281" fmla="*/ 185389 h 426863"/>
                  <a:gd name="connsiteX282" fmla="*/ 266986 w 290722"/>
                  <a:gd name="connsiteY282" fmla="*/ 184839 h 426863"/>
                  <a:gd name="connsiteX283" fmla="*/ 268792 w 290722"/>
                  <a:gd name="connsiteY283" fmla="*/ 184289 h 426863"/>
                  <a:gd name="connsiteX284" fmla="*/ 270233 w 290722"/>
                  <a:gd name="connsiteY284" fmla="*/ 183946 h 426863"/>
                  <a:gd name="connsiteX285" fmla="*/ 270690 w 290722"/>
                  <a:gd name="connsiteY285" fmla="*/ 183877 h 426863"/>
                  <a:gd name="connsiteX286" fmla="*/ 272565 w 290722"/>
                  <a:gd name="connsiteY286" fmla="*/ 183533 h 426863"/>
                  <a:gd name="connsiteX287" fmla="*/ 274006 w 290722"/>
                  <a:gd name="connsiteY287" fmla="*/ 183533 h 426863"/>
                  <a:gd name="connsiteX288" fmla="*/ 274715 w 290722"/>
                  <a:gd name="connsiteY288" fmla="*/ 183511 h 426863"/>
                  <a:gd name="connsiteX289" fmla="*/ 275309 w 290722"/>
                  <a:gd name="connsiteY289" fmla="*/ 183579 h 426863"/>
                  <a:gd name="connsiteX290" fmla="*/ 275401 w 290722"/>
                  <a:gd name="connsiteY290" fmla="*/ 183579 h 426863"/>
                  <a:gd name="connsiteX291" fmla="*/ 276201 w 290722"/>
                  <a:gd name="connsiteY291" fmla="*/ 183740 h 426863"/>
                  <a:gd name="connsiteX292" fmla="*/ 276499 w 290722"/>
                  <a:gd name="connsiteY292" fmla="*/ 183831 h 426863"/>
                  <a:gd name="connsiteX293" fmla="*/ 276842 w 290722"/>
                  <a:gd name="connsiteY293" fmla="*/ 183968 h 426863"/>
                  <a:gd name="connsiteX294" fmla="*/ 277185 w 290722"/>
                  <a:gd name="connsiteY294" fmla="*/ 184152 h 426863"/>
                  <a:gd name="connsiteX295" fmla="*/ 277459 w 290722"/>
                  <a:gd name="connsiteY295" fmla="*/ 184289 h 426863"/>
                  <a:gd name="connsiteX296" fmla="*/ 277710 w 290722"/>
                  <a:gd name="connsiteY296" fmla="*/ 184472 h 426863"/>
                  <a:gd name="connsiteX297" fmla="*/ 277756 w 290722"/>
                  <a:gd name="connsiteY297" fmla="*/ 184404 h 426863"/>
                  <a:gd name="connsiteX298" fmla="*/ 277756 w 290722"/>
                  <a:gd name="connsiteY298" fmla="*/ 184450 h 426863"/>
                  <a:gd name="connsiteX299" fmla="*/ 277825 w 290722"/>
                  <a:gd name="connsiteY299" fmla="*/ 184518 h 426863"/>
                  <a:gd name="connsiteX300" fmla="*/ 277825 w 290722"/>
                  <a:gd name="connsiteY300" fmla="*/ 184564 h 426863"/>
                  <a:gd name="connsiteX301" fmla="*/ 277871 w 290722"/>
                  <a:gd name="connsiteY301" fmla="*/ 184587 h 426863"/>
                  <a:gd name="connsiteX302" fmla="*/ 278031 w 290722"/>
                  <a:gd name="connsiteY302" fmla="*/ 184816 h 426863"/>
                  <a:gd name="connsiteX303" fmla="*/ 278717 w 290722"/>
                  <a:gd name="connsiteY303" fmla="*/ 184885 h 426863"/>
                  <a:gd name="connsiteX304" fmla="*/ 278923 w 290722"/>
                  <a:gd name="connsiteY304" fmla="*/ 184679 h 426863"/>
                  <a:gd name="connsiteX305" fmla="*/ 279083 w 290722"/>
                  <a:gd name="connsiteY305" fmla="*/ 184427 h 426863"/>
                  <a:gd name="connsiteX306" fmla="*/ 278488 w 290722"/>
                  <a:gd name="connsiteY306" fmla="*/ 183831 h 426863"/>
                  <a:gd name="connsiteX307" fmla="*/ 278762 w 290722"/>
                  <a:gd name="connsiteY307" fmla="*/ 183946 h 426863"/>
                  <a:gd name="connsiteX308" fmla="*/ 278923 w 290722"/>
                  <a:gd name="connsiteY308" fmla="*/ 184152 h 426863"/>
                  <a:gd name="connsiteX309" fmla="*/ 278923 w 290722"/>
                  <a:gd name="connsiteY309" fmla="*/ 184152 h 426863"/>
                  <a:gd name="connsiteX310" fmla="*/ 278923 w 290722"/>
                  <a:gd name="connsiteY310" fmla="*/ 184083 h 426863"/>
                  <a:gd name="connsiteX311" fmla="*/ 278877 w 290722"/>
                  <a:gd name="connsiteY311" fmla="*/ 183923 h 426863"/>
                  <a:gd name="connsiteX312" fmla="*/ 278762 w 290722"/>
                  <a:gd name="connsiteY312" fmla="*/ 183671 h 426863"/>
                  <a:gd name="connsiteX313" fmla="*/ 278511 w 290722"/>
                  <a:gd name="connsiteY313" fmla="*/ 183190 h 426863"/>
                  <a:gd name="connsiteX314" fmla="*/ 278191 w 290722"/>
                  <a:gd name="connsiteY314" fmla="*/ 182732 h 426863"/>
                  <a:gd name="connsiteX315" fmla="*/ 278031 w 290722"/>
                  <a:gd name="connsiteY315" fmla="*/ 182572 h 426863"/>
                  <a:gd name="connsiteX316" fmla="*/ 278031 w 290722"/>
                  <a:gd name="connsiteY316" fmla="*/ 182572 h 426863"/>
                  <a:gd name="connsiteX317" fmla="*/ 278031 w 290722"/>
                  <a:gd name="connsiteY317" fmla="*/ 182549 h 426863"/>
                  <a:gd name="connsiteX318" fmla="*/ 277939 w 290722"/>
                  <a:gd name="connsiteY318" fmla="*/ 182434 h 426863"/>
                  <a:gd name="connsiteX319" fmla="*/ 277939 w 290722"/>
                  <a:gd name="connsiteY319" fmla="*/ 182434 h 426863"/>
                  <a:gd name="connsiteX320" fmla="*/ 277894 w 290722"/>
                  <a:gd name="connsiteY320" fmla="*/ 182388 h 426863"/>
                  <a:gd name="connsiteX321" fmla="*/ 277802 w 290722"/>
                  <a:gd name="connsiteY321" fmla="*/ 182320 h 426863"/>
                  <a:gd name="connsiteX322" fmla="*/ 277505 w 290722"/>
                  <a:gd name="connsiteY322" fmla="*/ 181999 h 426863"/>
                  <a:gd name="connsiteX323" fmla="*/ 277345 w 290722"/>
                  <a:gd name="connsiteY323" fmla="*/ 181816 h 426863"/>
                  <a:gd name="connsiteX324" fmla="*/ 277070 w 290722"/>
                  <a:gd name="connsiteY324" fmla="*/ 181633 h 426863"/>
                  <a:gd name="connsiteX325" fmla="*/ 276338 w 290722"/>
                  <a:gd name="connsiteY325" fmla="*/ 181129 h 426863"/>
                  <a:gd name="connsiteX326" fmla="*/ 276430 w 290722"/>
                  <a:gd name="connsiteY326" fmla="*/ 181175 h 426863"/>
                  <a:gd name="connsiteX327" fmla="*/ 275675 w 290722"/>
                  <a:gd name="connsiteY327" fmla="*/ 180694 h 426863"/>
                  <a:gd name="connsiteX328" fmla="*/ 274944 w 290722"/>
                  <a:gd name="connsiteY328" fmla="*/ 180373 h 426863"/>
                  <a:gd name="connsiteX329" fmla="*/ 273732 w 290722"/>
                  <a:gd name="connsiteY329" fmla="*/ 179892 h 426863"/>
                  <a:gd name="connsiteX330" fmla="*/ 273732 w 290722"/>
                  <a:gd name="connsiteY330" fmla="*/ 179892 h 426863"/>
                  <a:gd name="connsiteX331" fmla="*/ 273617 w 290722"/>
                  <a:gd name="connsiteY331" fmla="*/ 179846 h 426863"/>
                  <a:gd name="connsiteX332" fmla="*/ 269958 w 290722"/>
                  <a:gd name="connsiteY332" fmla="*/ 179068 h 426863"/>
                  <a:gd name="connsiteX333" fmla="*/ 266597 w 290722"/>
                  <a:gd name="connsiteY333" fmla="*/ 178793 h 426863"/>
                  <a:gd name="connsiteX334" fmla="*/ 264813 w 290722"/>
                  <a:gd name="connsiteY334" fmla="*/ 178724 h 426863"/>
                  <a:gd name="connsiteX335" fmla="*/ 264401 w 290722"/>
                  <a:gd name="connsiteY335" fmla="*/ 178724 h 426863"/>
                  <a:gd name="connsiteX336" fmla="*/ 264196 w 290722"/>
                  <a:gd name="connsiteY336" fmla="*/ 178724 h 426863"/>
                  <a:gd name="connsiteX337" fmla="*/ 263784 w 290722"/>
                  <a:gd name="connsiteY337" fmla="*/ 178724 h 426863"/>
                  <a:gd name="connsiteX338" fmla="*/ 262938 w 290722"/>
                  <a:gd name="connsiteY338" fmla="*/ 178793 h 426863"/>
                  <a:gd name="connsiteX339" fmla="*/ 261177 w 290722"/>
                  <a:gd name="connsiteY339" fmla="*/ 178953 h 426863"/>
                  <a:gd name="connsiteX340" fmla="*/ 259508 w 290722"/>
                  <a:gd name="connsiteY340" fmla="*/ 179136 h 426863"/>
                  <a:gd name="connsiteX341" fmla="*/ 256146 w 290722"/>
                  <a:gd name="connsiteY341" fmla="*/ 179503 h 426863"/>
                  <a:gd name="connsiteX342" fmla="*/ 254477 w 290722"/>
                  <a:gd name="connsiteY342" fmla="*/ 179686 h 426863"/>
                  <a:gd name="connsiteX343" fmla="*/ 254363 w 290722"/>
                  <a:gd name="connsiteY343" fmla="*/ 179686 h 426863"/>
                  <a:gd name="connsiteX344" fmla="*/ 254340 w 290722"/>
                  <a:gd name="connsiteY344" fmla="*/ 179686 h 426863"/>
                  <a:gd name="connsiteX345" fmla="*/ 254477 w 290722"/>
                  <a:gd name="connsiteY345" fmla="*/ 179663 h 426863"/>
                  <a:gd name="connsiteX346" fmla="*/ 254202 w 290722"/>
                  <a:gd name="connsiteY346" fmla="*/ 179663 h 426863"/>
                  <a:gd name="connsiteX347" fmla="*/ 253768 w 290722"/>
                  <a:gd name="connsiteY347" fmla="*/ 179663 h 426863"/>
                  <a:gd name="connsiteX348" fmla="*/ 252922 w 290722"/>
                  <a:gd name="connsiteY348" fmla="*/ 179663 h 426863"/>
                  <a:gd name="connsiteX349" fmla="*/ 252487 w 290722"/>
                  <a:gd name="connsiteY349" fmla="*/ 179686 h 426863"/>
                  <a:gd name="connsiteX350" fmla="*/ 252144 w 290722"/>
                  <a:gd name="connsiteY350" fmla="*/ 179686 h 426863"/>
                  <a:gd name="connsiteX351" fmla="*/ 252144 w 290722"/>
                  <a:gd name="connsiteY351" fmla="*/ 179686 h 426863"/>
                  <a:gd name="connsiteX352" fmla="*/ 252396 w 290722"/>
                  <a:gd name="connsiteY352" fmla="*/ 179640 h 426863"/>
                  <a:gd name="connsiteX353" fmla="*/ 252350 w 290722"/>
                  <a:gd name="connsiteY353" fmla="*/ 179640 h 426863"/>
                  <a:gd name="connsiteX354" fmla="*/ 251504 w 290722"/>
                  <a:gd name="connsiteY354" fmla="*/ 179594 h 426863"/>
                  <a:gd name="connsiteX355" fmla="*/ 250681 w 290722"/>
                  <a:gd name="connsiteY355" fmla="*/ 179594 h 426863"/>
                  <a:gd name="connsiteX356" fmla="*/ 250246 w 290722"/>
                  <a:gd name="connsiteY356" fmla="*/ 179571 h 426863"/>
                  <a:gd name="connsiteX357" fmla="*/ 250041 w 290722"/>
                  <a:gd name="connsiteY357" fmla="*/ 179571 h 426863"/>
                  <a:gd name="connsiteX358" fmla="*/ 250361 w 290722"/>
                  <a:gd name="connsiteY358" fmla="*/ 179571 h 426863"/>
                  <a:gd name="connsiteX359" fmla="*/ 250269 w 290722"/>
                  <a:gd name="connsiteY359" fmla="*/ 179571 h 426863"/>
                  <a:gd name="connsiteX360" fmla="*/ 250155 w 290722"/>
                  <a:gd name="connsiteY360" fmla="*/ 179549 h 426863"/>
                  <a:gd name="connsiteX361" fmla="*/ 248485 w 290722"/>
                  <a:gd name="connsiteY361" fmla="*/ 179319 h 426863"/>
                  <a:gd name="connsiteX362" fmla="*/ 248074 w 290722"/>
                  <a:gd name="connsiteY362" fmla="*/ 179251 h 426863"/>
                  <a:gd name="connsiteX363" fmla="*/ 247983 w 290722"/>
                  <a:gd name="connsiteY363" fmla="*/ 179251 h 426863"/>
                  <a:gd name="connsiteX364" fmla="*/ 247937 w 290722"/>
                  <a:gd name="connsiteY364" fmla="*/ 179228 h 426863"/>
                  <a:gd name="connsiteX365" fmla="*/ 248234 w 290722"/>
                  <a:gd name="connsiteY365" fmla="*/ 179251 h 426863"/>
                  <a:gd name="connsiteX366" fmla="*/ 248028 w 290722"/>
                  <a:gd name="connsiteY366" fmla="*/ 179205 h 426863"/>
                  <a:gd name="connsiteX367" fmla="*/ 247365 w 290722"/>
                  <a:gd name="connsiteY367" fmla="*/ 179045 h 426863"/>
                  <a:gd name="connsiteX368" fmla="*/ 244735 w 290722"/>
                  <a:gd name="connsiteY368" fmla="*/ 178175 h 426863"/>
                  <a:gd name="connsiteX369" fmla="*/ 242266 w 290722"/>
                  <a:gd name="connsiteY369" fmla="*/ 177006 h 426863"/>
                  <a:gd name="connsiteX370" fmla="*/ 240802 w 290722"/>
                  <a:gd name="connsiteY370" fmla="*/ 176182 h 426863"/>
                  <a:gd name="connsiteX371" fmla="*/ 240070 w 290722"/>
                  <a:gd name="connsiteY371" fmla="*/ 175770 h 426863"/>
                  <a:gd name="connsiteX372" fmla="*/ 239476 w 290722"/>
                  <a:gd name="connsiteY372" fmla="*/ 175403 h 426863"/>
                  <a:gd name="connsiteX373" fmla="*/ 236686 w 290722"/>
                  <a:gd name="connsiteY373" fmla="*/ 173571 h 426863"/>
                  <a:gd name="connsiteX374" fmla="*/ 231015 w 290722"/>
                  <a:gd name="connsiteY374" fmla="*/ 170022 h 426863"/>
                  <a:gd name="connsiteX375" fmla="*/ 229574 w 290722"/>
                  <a:gd name="connsiteY375" fmla="*/ 169128 h 426863"/>
                  <a:gd name="connsiteX376" fmla="*/ 227424 w 290722"/>
                  <a:gd name="connsiteY376" fmla="*/ 168121 h 426863"/>
                  <a:gd name="connsiteX377" fmla="*/ 225892 w 290722"/>
                  <a:gd name="connsiteY377" fmla="*/ 167433 h 426863"/>
                  <a:gd name="connsiteX378" fmla="*/ 224360 w 290722"/>
                  <a:gd name="connsiteY378" fmla="*/ 166792 h 426863"/>
                  <a:gd name="connsiteX379" fmla="*/ 224269 w 290722"/>
                  <a:gd name="connsiteY379" fmla="*/ 166792 h 426863"/>
                  <a:gd name="connsiteX380" fmla="*/ 223766 w 290722"/>
                  <a:gd name="connsiteY380" fmla="*/ 166609 h 426863"/>
                  <a:gd name="connsiteX381" fmla="*/ 223491 w 290722"/>
                  <a:gd name="connsiteY381" fmla="*/ 166540 h 426863"/>
                  <a:gd name="connsiteX382" fmla="*/ 223125 w 290722"/>
                  <a:gd name="connsiteY382" fmla="*/ 166449 h 426863"/>
                  <a:gd name="connsiteX383" fmla="*/ 223080 w 290722"/>
                  <a:gd name="connsiteY383" fmla="*/ 166426 h 426863"/>
                  <a:gd name="connsiteX384" fmla="*/ 222462 w 290722"/>
                  <a:gd name="connsiteY384" fmla="*/ 166288 h 426863"/>
                  <a:gd name="connsiteX385" fmla="*/ 221365 w 290722"/>
                  <a:gd name="connsiteY385" fmla="*/ 166014 h 426863"/>
                  <a:gd name="connsiteX386" fmla="*/ 221204 w 290722"/>
                  <a:gd name="connsiteY386" fmla="*/ 166014 h 426863"/>
                  <a:gd name="connsiteX387" fmla="*/ 220861 w 290722"/>
                  <a:gd name="connsiteY387" fmla="*/ 165922 h 426863"/>
                  <a:gd name="connsiteX388" fmla="*/ 218552 w 290722"/>
                  <a:gd name="connsiteY388" fmla="*/ 165601 h 426863"/>
                  <a:gd name="connsiteX389" fmla="*/ 216997 w 290722"/>
                  <a:gd name="connsiteY389" fmla="*/ 165556 h 426863"/>
                  <a:gd name="connsiteX390" fmla="*/ 215419 w 290722"/>
                  <a:gd name="connsiteY390" fmla="*/ 165556 h 426863"/>
                  <a:gd name="connsiteX391" fmla="*/ 215487 w 290722"/>
                  <a:gd name="connsiteY391" fmla="*/ 165556 h 426863"/>
                  <a:gd name="connsiteX392" fmla="*/ 213406 w 290722"/>
                  <a:gd name="connsiteY392" fmla="*/ 165716 h 426863"/>
                  <a:gd name="connsiteX393" fmla="*/ 212377 w 290722"/>
                  <a:gd name="connsiteY393" fmla="*/ 165807 h 426863"/>
                  <a:gd name="connsiteX394" fmla="*/ 211852 w 290722"/>
                  <a:gd name="connsiteY394" fmla="*/ 165853 h 426863"/>
                  <a:gd name="connsiteX395" fmla="*/ 211714 w 290722"/>
                  <a:gd name="connsiteY395" fmla="*/ 165853 h 426863"/>
                  <a:gd name="connsiteX396" fmla="*/ 211142 w 290722"/>
                  <a:gd name="connsiteY396" fmla="*/ 165945 h 426863"/>
                  <a:gd name="connsiteX397" fmla="*/ 211097 w 290722"/>
                  <a:gd name="connsiteY397" fmla="*/ 165945 h 426863"/>
                  <a:gd name="connsiteX398" fmla="*/ 211028 w 290722"/>
                  <a:gd name="connsiteY398" fmla="*/ 165991 h 426863"/>
                  <a:gd name="connsiteX399" fmla="*/ 210731 w 290722"/>
                  <a:gd name="connsiteY399" fmla="*/ 166059 h 426863"/>
                  <a:gd name="connsiteX400" fmla="*/ 206066 w 290722"/>
                  <a:gd name="connsiteY400" fmla="*/ 167273 h 426863"/>
                  <a:gd name="connsiteX401" fmla="*/ 201607 w 290722"/>
                  <a:gd name="connsiteY401" fmla="*/ 168922 h 426863"/>
                  <a:gd name="connsiteX402" fmla="*/ 199457 w 290722"/>
                  <a:gd name="connsiteY402" fmla="*/ 169907 h 426863"/>
                  <a:gd name="connsiteX403" fmla="*/ 197605 w 290722"/>
                  <a:gd name="connsiteY403" fmla="*/ 170846 h 426863"/>
                  <a:gd name="connsiteX404" fmla="*/ 196690 w 290722"/>
                  <a:gd name="connsiteY404" fmla="*/ 171327 h 426863"/>
                  <a:gd name="connsiteX405" fmla="*/ 195593 w 290722"/>
                  <a:gd name="connsiteY405" fmla="*/ 171968 h 426863"/>
                  <a:gd name="connsiteX406" fmla="*/ 193672 w 290722"/>
                  <a:gd name="connsiteY406" fmla="*/ 173113 h 426863"/>
                  <a:gd name="connsiteX407" fmla="*/ 189898 w 290722"/>
                  <a:gd name="connsiteY407" fmla="*/ 175472 h 426863"/>
                  <a:gd name="connsiteX408" fmla="*/ 186468 w 290722"/>
                  <a:gd name="connsiteY408" fmla="*/ 177808 h 426863"/>
                  <a:gd name="connsiteX409" fmla="*/ 185622 w 290722"/>
                  <a:gd name="connsiteY409" fmla="*/ 178403 h 426863"/>
                  <a:gd name="connsiteX410" fmla="*/ 185096 w 290722"/>
                  <a:gd name="connsiteY410" fmla="*/ 178793 h 426863"/>
                  <a:gd name="connsiteX411" fmla="*/ 184685 w 290722"/>
                  <a:gd name="connsiteY411" fmla="*/ 179136 h 426863"/>
                  <a:gd name="connsiteX412" fmla="*/ 183038 w 290722"/>
                  <a:gd name="connsiteY412" fmla="*/ 180396 h 426863"/>
                  <a:gd name="connsiteX413" fmla="*/ 176406 w 290722"/>
                  <a:gd name="connsiteY413" fmla="*/ 185457 h 426863"/>
                  <a:gd name="connsiteX414" fmla="*/ 175995 w 290722"/>
                  <a:gd name="connsiteY414" fmla="*/ 185778 h 426863"/>
                  <a:gd name="connsiteX415" fmla="*/ 175995 w 290722"/>
                  <a:gd name="connsiteY415" fmla="*/ 185778 h 426863"/>
                  <a:gd name="connsiteX416" fmla="*/ 176155 w 290722"/>
                  <a:gd name="connsiteY416" fmla="*/ 185686 h 426863"/>
                  <a:gd name="connsiteX417" fmla="*/ 176155 w 290722"/>
                  <a:gd name="connsiteY417" fmla="*/ 185686 h 426863"/>
                  <a:gd name="connsiteX418" fmla="*/ 176109 w 290722"/>
                  <a:gd name="connsiteY418" fmla="*/ 185709 h 426863"/>
                  <a:gd name="connsiteX419" fmla="*/ 176018 w 290722"/>
                  <a:gd name="connsiteY419" fmla="*/ 185801 h 426863"/>
                  <a:gd name="connsiteX420" fmla="*/ 175812 w 290722"/>
                  <a:gd name="connsiteY420" fmla="*/ 185938 h 426863"/>
                  <a:gd name="connsiteX421" fmla="*/ 174966 w 290722"/>
                  <a:gd name="connsiteY421" fmla="*/ 186556 h 426863"/>
                  <a:gd name="connsiteX422" fmla="*/ 173273 w 290722"/>
                  <a:gd name="connsiteY422" fmla="*/ 187793 h 426863"/>
                  <a:gd name="connsiteX423" fmla="*/ 169889 w 290722"/>
                  <a:gd name="connsiteY423" fmla="*/ 190221 h 426863"/>
                  <a:gd name="connsiteX424" fmla="*/ 168197 w 290722"/>
                  <a:gd name="connsiteY424" fmla="*/ 191434 h 426863"/>
                  <a:gd name="connsiteX425" fmla="*/ 167991 w 290722"/>
                  <a:gd name="connsiteY425" fmla="*/ 191595 h 426863"/>
                  <a:gd name="connsiteX426" fmla="*/ 167968 w 290722"/>
                  <a:gd name="connsiteY426" fmla="*/ 191595 h 426863"/>
                  <a:gd name="connsiteX427" fmla="*/ 167602 w 290722"/>
                  <a:gd name="connsiteY427" fmla="*/ 191847 h 426863"/>
                  <a:gd name="connsiteX428" fmla="*/ 166802 w 290722"/>
                  <a:gd name="connsiteY428" fmla="*/ 192328 h 426863"/>
                  <a:gd name="connsiteX429" fmla="*/ 163921 w 290722"/>
                  <a:gd name="connsiteY429" fmla="*/ 193862 h 426863"/>
                  <a:gd name="connsiteX430" fmla="*/ 163601 w 290722"/>
                  <a:gd name="connsiteY430" fmla="*/ 193999 h 426863"/>
                  <a:gd name="connsiteX431" fmla="*/ 163097 w 290722"/>
                  <a:gd name="connsiteY431" fmla="*/ 194160 h 426863"/>
                  <a:gd name="connsiteX432" fmla="*/ 162800 w 290722"/>
                  <a:gd name="connsiteY432" fmla="*/ 194251 h 426863"/>
                  <a:gd name="connsiteX433" fmla="*/ 161222 w 290722"/>
                  <a:gd name="connsiteY433" fmla="*/ 189511 h 426863"/>
                  <a:gd name="connsiteX434" fmla="*/ 158867 w 290722"/>
                  <a:gd name="connsiteY434" fmla="*/ 178151 h 426863"/>
                  <a:gd name="connsiteX435" fmla="*/ 158249 w 290722"/>
                  <a:gd name="connsiteY435" fmla="*/ 172403 h 426863"/>
                  <a:gd name="connsiteX436" fmla="*/ 158066 w 290722"/>
                  <a:gd name="connsiteY436" fmla="*/ 169403 h 426863"/>
                  <a:gd name="connsiteX437" fmla="*/ 158021 w 290722"/>
                  <a:gd name="connsiteY437" fmla="*/ 168647 h 426863"/>
                  <a:gd name="connsiteX438" fmla="*/ 158021 w 290722"/>
                  <a:gd name="connsiteY438" fmla="*/ 168372 h 426863"/>
                  <a:gd name="connsiteX439" fmla="*/ 158021 w 290722"/>
                  <a:gd name="connsiteY439" fmla="*/ 166518 h 426863"/>
                  <a:gd name="connsiteX440" fmla="*/ 158066 w 290722"/>
                  <a:gd name="connsiteY440" fmla="*/ 160632 h 426863"/>
                  <a:gd name="connsiteX441" fmla="*/ 158455 w 290722"/>
                  <a:gd name="connsiteY441" fmla="*/ 154746 h 426863"/>
                  <a:gd name="connsiteX442" fmla="*/ 159896 w 290722"/>
                  <a:gd name="connsiteY442" fmla="*/ 143204 h 426863"/>
                  <a:gd name="connsiteX443" fmla="*/ 161291 w 290722"/>
                  <a:gd name="connsiteY443" fmla="*/ 137341 h 426863"/>
                  <a:gd name="connsiteX444" fmla="*/ 161657 w 290722"/>
                  <a:gd name="connsiteY444" fmla="*/ 135898 h 426863"/>
                  <a:gd name="connsiteX445" fmla="*/ 161839 w 290722"/>
                  <a:gd name="connsiteY445" fmla="*/ 135142 h 426863"/>
                  <a:gd name="connsiteX446" fmla="*/ 161886 w 290722"/>
                  <a:gd name="connsiteY446" fmla="*/ 134845 h 426863"/>
                  <a:gd name="connsiteX447" fmla="*/ 161886 w 290722"/>
                  <a:gd name="connsiteY447" fmla="*/ 134776 h 426863"/>
                  <a:gd name="connsiteX448" fmla="*/ 161977 w 290722"/>
                  <a:gd name="connsiteY448" fmla="*/ 134593 h 426863"/>
                  <a:gd name="connsiteX449" fmla="*/ 162960 w 290722"/>
                  <a:gd name="connsiteY449" fmla="*/ 131867 h 426863"/>
                  <a:gd name="connsiteX450" fmla="*/ 164081 w 290722"/>
                  <a:gd name="connsiteY450" fmla="*/ 129211 h 426863"/>
                  <a:gd name="connsiteX451" fmla="*/ 165293 w 290722"/>
                  <a:gd name="connsiteY451" fmla="*/ 126646 h 426863"/>
                  <a:gd name="connsiteX452" fmla="*/ 166642 w 290722"/>
                  <a:gd name="connsiteY452" fmla="*/ 124149 h 426863"/>
                  <a:gd name="connsiteX453" fmla="*/ 168265 w 290722"/>
                  <a:gd name="connsiteY453" fmla="*/ 121608 h 426863"/>
                  <a:gd name="connsiteX454" fmla="*/ 184364 w 290722"/>
                  <a:gd name="connsiteY454" fmla="*/ 104729 h 426863"/>
                  <a:gd name="connsiteX455" fmla="*/ 193466 w 290722"/>
                  <a:gd name="connsiteY455" fmla="*/ 96965 h 426863"/>
                  <a:gd name="connsiteX456" fmla="*/ 202819 w 290722"/>
                  <a:gd name="connsiteY456" fmla="*/ 89431 h 426863"/>
                  <a:gd name="connsiteX457" fmla="*/ 212217 w 290722"/>
                  <a:gd name="connsiteY457" fmla="*/ 81827 h 426863"/>
                  <a:gd name="connsiteX458" fmla="*/ 216699 w 290722"/>
                  <a:gd name="connsiteY458" fmla="*/ 77728 h 426863"/>
                  <a:gd name="connsiteX459" fmla="*/ 220930 w 290722"/>
                  <a:gd name="connsiteY459" fmla="*/ 73194 h 426863"/>
                  <a:gd name="connsiteX460" fmla="*/ 222851 w 290722"/>
                  <a:gd name="connsiteY460" fmla="*/ 70834 h 426863"/>
                  <a:gd name="connsiteX461" fmla="*/ 224634 w 290722"/>
                  <a:gd name="connsiteY461" fmla="*/ 68407 h 426863"/>
                  <a:gd name="connsiteX462" fmla="*/ 226441 w 290722"/>
                  <a:gd name="connsiteY462" fmla="*/ 65911 h 426863"/>
                  <a:gd name="connsiteX463" fmla="*/ 228042 w 290722"/>
                  <a:gd name="connsiteY463" fmla="*/ 63277 h 426863"/>
                  <a:gd name="connsiteX464" fmla="*/ 232912 w 290722"/>
                  <a:gd name="connsiteY464" fmla="*/ 51986 h 426863"/>
                  <a:gd name="connsiteX465" fmla="*/ 234856 w 290722"/>
                  <a:gd name="connsiteY465" fmla="*/ 27757 h 426863"/>
                  <a:gd name="connsiteX466" fmla="*/ 234422 w 290722"/>
                  <a:gd name="connsiteY466" fmla="*/ 24711 h 426863"/>
                  <a:gd name="connsiteX467" fmla="*/ 233804 w 290722"/>
                  <a:gd name="connsiteY467" fmla="*/ 21779 h 426863"/>
                  <a:gd name="connsiteX468" fmla="*/ 232089 w 290722"/>
                  <a:gd name="connsiteY468" fmla="*/ 15894 h 426863"/>
                  <a:gd name="connsiteX469" fmla="*/ 229940 w 290722"/>
                  <a:gd name="connsiteY469" fmla="*/ 10237 h 426863"/>
                  <a:gd name="connsiteX470" fmla="*/ 229345 w 290722"/>
                  <a:gd name="connsiteY470" fmla="*/ 8840 h 426863"/>
                  <a:gd name="connsiteX471" fmla="*/ 228614 w 290722"/>
                  <a:gd name="connsiteY471" fmla="*/ 7466 h 426863"/>
                  <a:gd name="connsiteX472" fmla="*/ 224612 w 290722"/>
                  <a:gd name="connsiteY472" fmla="*/ 0 h 426863"/>
                  <a:gd name="connsiteX473" fmla="*/ 227219 w 290722"/>
                  <a:gd name="connsiteY473" fmla="*/ 8909 h 426863"/>
                  <a:gd name="connsiteX474" fmla="*/ 227996 w 290722"/>
                  <a:gd name="connsiteY474" fmla="*/ 12458 h 426863"/>
                  <a:gd name="connsiteX475" fmla="*/ 229048 w 290722"/>
                  <a:gd name="connsiteY475" fmla="*/ 19855 h 426863"/>
                  <a:gd name="connsiteX476" fmla="*/ 228842 w 290722"/>
                  <a:gd name="connsiteY476" fmla="*/ 34329 h 426863"/>
                  <a:gd name="connsiteX477" fmla="*/ 228133 w 290722"/>
                  <a:gd name="connsiteY477" fmla="*/ 38016 h 426863"/>
                  <a:gd name="connsiteX478" fmla="*/ 227790 w 290722"/>
                  <a:gd name="connsiteY478" fmla="*/ 39757 h 426863"/>
                  <a:gd name="connsiteX479" fmla="*/ 227264 w 290722"/>
                  <a:gd name="connsiteY479" fmla="*/ 41475 h 426863"/>
                  <a:gd name="connsiteX480" fmla="*/ 226212 w 290722"/>
                  <a:gd name="connsiteY480" fmla="*/ 44887 h 426863"/>
                  <a:gd name="connsiteX481" fmla="*/ 224772 w 290722"/>
                  <a:gd name="connsiteY481" fmla="*/ 48162 h 426863"/>
                  <a:gd name="connsiteX482" fmla="*/ 224063 w 290722"/>
                  <a:gd name="connsiteY482" fmla="*/ 49811 h 426863"/>
                  <a:gd name="connsiteX483" fmla="*/ 223194 w 290722"/>
                  <a:gd name="connsiteY483" fmla="*/ 51322 h 426863"/>
                  <a:gd name="connsiteX484" fmla="*/ 221479 w 290722"/>
                  <a:gd name="connsiteY484" fmla="*/ 54346 h 426863"/>
                  <a:gd name="connsiteX485" fmla="*/ 219329 w 290722"/>
                  <a:gd name="connsiteY485" fmla="*/ 57368 h 426863"/>
                  <a:gd name="connsiteX486" fmla="*/ 217683 w 290722"/>
                  <a:gd name="connsiteY486" fmla="*/ 59636 h 426863"/>
                  <a:gd name="connsiteX487" fmla="*/ 217545 w 290722"/>
                  <a:gd name="connsiteY487" fmla="*/ 59842 h 426863"/>
                  <a:gd name="connsiteX488" fmla="*/ 217477 w 290722"/>
                  <a:gd name="connsiteY488" fmla="*/ 59956 h 426863"/>
                  <a:gd name="connsiteX489" fmla="*/ 217545 w 290722"/>
                  <a:gd name="connsiteY489" fmla="*/ 59842 h 426863"/>
                  <a:gd name="connsiteX490" fmla="*/ 217500 w 290722"/>
                  <a:gd name="connsiteY490" fmla="*/ 59888 h 426863"/>
                  <a:gd name="connsiteX491" fmla="*/ 217180 w 290722"/>
                  <a:gd name="connsiteY491" fmla="*/ 60163 h 426863"/>
                  <a:gd name="connsiteX492" fmla="*/ 214824 w 290722"/>
                  <a:gd name="connsiteY492" fmla="*/ 62682 h 426863"/>
                  <a:gd name="connsiteX493" fmla="*/ 212309 w 290722"/>
                  <a:gd name="connsiteY493" fmla="*/ 65155 h 426863"/>
                  <a:gd name="connsiteX494" fmla="*/ 209450 w 290722"/>
                  <a:gd name="connsiteY494" fmla="*/ 67582 h 426863"/>
                  <a:gd name="connsiteX495" fmla="*/ 208741 w 290722"/>
                  <a:gd name="connsiteY495" fmla="*/ 68178 h 426863"/>
                  <a:gd name="connsiteX496" fmla="*/ 208375 w 290722"/>
                  <a:gd name="connsiteY496" fmla="*/ 68499 h 426863"/>
                  <a:gd name="connsiteX497" fmla="*/ 208284 w 290722"/>
                  <a:gd name="connsiteY497" fmla="*/ 68590 h 426863"/>
                  <a:gd name="connsiteX498" fmla="*/ 208215 w 290722"/>
                  <a:gd name="connsiteY498" fmla="*/ 68636 h 426863"/>
                  <a:gd name="connsiteX499" fmla="*/ 206706 w 290722"/>
                  <a:gd name="connsiteY499" fmla="*/ 69758 h 426863"/>
                  <a:gd name="connsiteX500" fmla="*/ 194426 w 290722"/>
                  <a:gd name="connsiteY500" fmla="*/ 78026 h 426863"/>
                  <a:gd name="connsiteX501" fmla="*/ 181917 w 290722"/>
                  <a:gd name="connsiteY501" fmla="*/ 86430 h 426863"/>
                  <a:gd name="connsiteX502" fmla="*/ 175629 w 290722"/>
                  <a:gd name="connsiteY502" fmla="*/ 90873 h 426863"/>
                  <a:gd name="connsiteX503" fmla="*/ 169706 w 290722"/>
                  <a:gd name="connsiteY503" fmla="*/ 95477 h 426863"/>
                  <a:gd name="connsiteX504" fmla="*/ 168974 w 290722"/>
                  <a:gd name="connsiteY504" fmla="*/ 96072 h 426863"/>
                  <a:gd name="connsiteX505" fmla="*/ 168608 w 290722"/>
                  <a:gd name="connsiteY505" fmla="*/ 96347 h 426863"/>
                  <a:gd name="connsiteX506" fmla="*/ 168288 w 290722"/>
                  <a:gd name="connsiteY506" fmla="*/ 96622 h 426863"/>
                  <a:gd name="connsiteX507" fmla="*/ 168105 w 290722"/>
                  <a:gd name="connsiteY507" fmla="*/ 96759 h 426863"/>
                  <a:gd name="connsiteX508" fmla="*/ 162480 w 290722"/>
                  <a:gd name="connsiteY508" fmla="*/ 101706 h 426863"/>
                  <a:gd name="connsiteX509" fmla="*/ 161771 w 290722"/>
                  <a:gd name="connsiteY509" fmla="*/ 102347 h 426863"/>
                  <a:gd name="connsiteX510" fmla="*/ 161588 w 290722"/>
                  <a:gd name="connsiteY510" fmla="*/ 102508 h 426863"/>
                  <a:gd name="connsiteX511" fmla="*/ 161496 w 290722"/>
                  <a:gd name="connsiteY511" fmla="*/ 102576 h 426863"/>
                  <a:gd name="connsiteX512" fmla="*/ 161085 w 290722"/>
                  <a:gd name="connsiteY512" fmla="*/ 102965 h 426863"/>
                  <a:gd name="connsiteX513" fmla="*/ 160742 w 290722"/>
                  <a:gd name="connsiteY513" fmla="*/ 103332 h 426863"/>
                  <a:gd name="connsiteX514" fmla="*/ 157952 w 290722"/>
                  <a:gd name="connsiteY514" fmla="*/ 106240 h 426863"/>
                  <a:gd name="connsiteX515" fmla="*/ 155482 w 290722"/>
                  <a:gd name="connsiteY515" fmla="*/ 109103 h 426863"/>
                  <a:gd name="connsiteX516" fmla="*/ 154568 w 290722"/>
                  <a:gd name="connsiteY516" fmla="*/ 110157 h 426863"/>
                  <a:gd name="connsiteX517" fmla="*/ 154202 w 290722"/>
                  <a:gd name="connsiteY517" fmla="*/ 110661 h 426863"/>
                  <a:gd name="connsiteX518" fmla="*/ 152990 w 290722"/>
                  <a:gd name="connsiteY518" fmla="*/ 112309 h 426863"/>
                  <a:gd name="connsiteX519" fmla="*/ 148553 w 290722"/>
                  <a:gd name="connsiteY519" fmla="*/ 119111 h 426863"/>
                  <a:gd name="connsiteX520" fmla="*/ 145123 w 290722"/>
                  <a:gd name="connsiteY520" fmla="*/ 126508 h 426863"/>
                  <a:gd name="connsiteX521" fmla="*/ 144437 w 290722"/>
                  <a:gd name="connsiteY521" fmla="*/ 128249 h 426863"/>
                  <a:gd name="connsiteX522" fmla="*/ 144254 w 290722"/>
                  <a:gd name="connsiteY522" fmla="*/ 128684 h 426863"/>
                  <a:gd name="connsiteX523" fmla="*/ 144163 w 290722"/>
                  <a:gd name="connsiteY523" fmla="*/ 128959 h 426863"/>
                  <a:gd name="connsiteX524" fmla="*/ 144117 w 290722"/>
                  <a:gd name="connsiteY524" fmla="*/ 129096 h 426863"/>
                  <a:gd name="connsiteX525" fmla="*/ 144048 w 290722"/>
                  <a:gd name="connsiteY525" fmla="*/ 129325 h 426863"/>
                  <a:gd name="connsiteX526" fmla="*/ 143751 w 290722"/>
                  <a:gd name="connsiteY526" fmla="*/ 130287 h 426863"/>
                  <a:gd name="connsiteX527" fmla="*/ 142539 w 290722"/>
                  <a:gd name="connsiteY527" fmla="*/ 134135 h 426863"/>
                  <a:gd name="connsiteX528" fmla="*/ 140755 w 290722"/>
                  <a:gd name="connsiteY528" fmla="*/ 141898 h 426863"/>
                  <a:gd name="connsiteX529" fmla="*/ 140069 w 290722"/>
                  <a:gd name="connsiteY529" fmla="*/ 145700 h 426863"/>
                  <a:gd name="connsiteX530" fmla="*/ 139772 w 290722"/>
                  <a:gd name="connsiteY530" fmla="*/ 147532 h 426863"/>
                  <a:gd name="connsiteX531" fmla="*/ 139612 w 290722"/>
                  <a:gd name="connsiteY531" fmla="*/ 148471 h 426863"/>
                  <a:gd name="connsiteX532" fmla="*/ 139452 w 290722"/>
                  <a:gd name="connsiteY532" fmla="*/ 149662 h 426863"/>
                  <a:gd name="connsiteX533" fmla="*/ 138995 w 290722"/>
                  <a:gd name="connsiteY533" fmla="*/ 153395 h 426863"/>
                  <a:gd name="connsiteX534" fmla="*/ 138903 w 290722"/>
                  <a:gd name="connsiteY534" fmla="*/ 154174 h 426863"/>
                  <a:gd name="connsiteX535" fmla="*/ 136959 w 290722"/>
                  <a:gd name="connsiteY535" fmla="*/ 156532 h 426863"/>
                  <a:gd name="connsiteX536" fmla="*/ 133141 w 290722"/>
                  <a:gd name="connsiteY536" fmla="*/ 160563 h 426863"/>
                  <a:gd name="connsiteX537" fmla="*/ 132112 w 290722"/>
                  <a:gd name="connsiteY537" fmla="*/ 161594 h 426863"/>
                  <a:gd name="connsiteX538" fmla="*/ 131585 w 290722"/>
                  <a:gd name="connsiteY538" fmla="*/ 162097 h 426863"/>
                  <a:gd name="connsiteX539" fmla="*/ 131380 w 290722"/>
                  <a:gd name="connsiteY539" fmla="*/ 162304 h 426863"/>
                  <a:gd name="connsiteX540" fmla="*/ 131357 w 290722"/>
                  <a:gd name="connsiteY540" fmla="*/ 162304 h 426863"/>
                  <a:gd name="connsiteX541" fmla="*/ 131288 w 290722"/>
                  <a:gd name="connsiteY541" fmla="*/ 162372 h 426863"/>
                  <a:gd name="connsiteX542" fmla="*/ 131151 w 290722"/>
                  <a:gd name="connsiteY542" fmla="*/ 162487 h 426863"/>
                  <a:gd name="connsiteX543" fmla="*/ 129024 w 290722"/>
                  <a:gd name="connsiteY543" fmla="*/ 164319 h 426863"/>
                  <a:gd name="connsiteX544" fmla="*/ 124748 w 290722"/>
                  <a:gd name="connsiteY544" fmla="*/ 167937 h 426863"/>
                  <a:gd name="connsiteX545" fmla="*/ 120129 w 290722"/>
                  <a:gd name="connsiteY545" fmla="*/ 171441 h 426863"/>
                  <a:gd name="connsiteX546" fmla="*/ 115418 w 290722"/>
                  <a:gd name="connsiteY546" fmla="*/ 174923 h 426863"/>
                  <a:gd name="connsiteX547" fmla="*/ 114823 w 290722"/>
                  <a:gd name="connsiteY547" fmla="*/ 175380 h 426863"/>
                  <a:gd name="connsiteX548" fmla="*/ 114549 w 290722"/>
                  <a:gd name="connsiteY548" fmla="*/ 175587 h 426863"/>
                  <a:gd name="connsiteX549" fmla="*/ 114389 w 290722"/>
                  <a:gd name="connsiteY549" fmla="*/ 175678 h 426863"/>
                  <a:gd name="connsiteX550" fmla="*/ 113177 w 290722"/>
                  <a:gd name="connsiteY550" fmla="*/ 176480 h 426863"/>
                  <a:gd name="connsiteX551" fmla="*/ 110730 w 290722"/>
                  <a:gd name="connsiteY551" fmla="*/ 178083 h 426863"/>
                  <a:gd name="connsiteX552" fmla="*/ 100966 w 290722"/>
                  <a:gd name="connsiteY552" fmla="*/ 184587 h 426863"/>
                  <a:gd name="connsiteX553" fmla="*/ 91247 w 290722"/>
                  <a:gd name="connsiteY553" fmla="*/ 190976 h 426863"/>
                  <a:gd name="connsiteX554" fmla="*/ 86216 w 290722"/>
                  <a:gd name="connsiteY554" fmla="*/ 194206 h 426863"/>
                  <a:gd name="connsiteX555" fmla="*/ 81322 w 290722"/>
                  <a:gd name="connsiteY555" fmla="*/ 197435 h 426863"/>
                  <a:gd name="connsiteX556" fmla="*/ 76314 w 290722"/>
                  <a:gd name="connsiteY556" fmla="*/ 200893 h 426863"/>
                  <a:gd name="connsiteX557" fmla="*/ 73982 w 290722"/>
                  <a:gd name="connsiteY557" fmla="*/ 202679 h 426863"/>
                  <a:gd name="connsiteX558" fmla="*/ 71535 w 290722"/>
                  <a:gd name="connsiteY558" fmla="*/ 204763 h 426863"/>
                  <a:gd name="connsiteX559" fmla="*/ 67053 w 290722"/>
                  <a:gd name="connsiteY559" fmla="*/ 208680 h 426863"/>
                  <a:gd name="connsiteX560" fmla="*/ 62777 w 290722"/>
                  <a:gd name="connsiteY560" fmla="*/ 213008 h 426863"/>
                  <a:gd name="connsiteX561" fmla="*/ 59552 w 290722"/>
                  <a:gd name="connsiteY561" fmla="*/ 216718 h 426863"/>
                  <a:gd name="connsiteX562" fmla="*/ 58592 w 290722"/>
                  <a:gd name="connsiteY562" fmla="*/ 217473 h 426863"/>
                  <a:gd name="connsiteX563" fmla="*/ 56534 w 290722"/>
                  <a:gd name="connsiteY563" fmla="*/ 219100 h 426863"/>
                  <a:gd name="connsiteX564" fmla="*/ 56008 w 290722"/>
                  <a:gd name="connsiteY564" fmla="*/ 219512 h 426863"/>
                  <a:gd name="connsiteX565" fmla="*/ 55756 w 290722"/>
                  <a:gd name="connsiteY565" fmla="*/ 219718 h 426863"/>
                  <a:gd name="connsiteX566" fmla="*/ 55619 w 290722"/>
                  <a:gd name="connsiteY566" fmla="*/ 219855 h 426863"/>
                  <a:gd name="connsiteX567" fmla="*/ 54247 w 290722"/>
                  <a:gd name="connsiteY567" fmla="*/ 221092 h 426863"/>
                  <a:gd name="connsiteX568" fmla="*/ 53172 w 290722"/>
                  <a:gd name="connsiteY568" fmla="*/ 222054 h 426863"/>
                  <a:gd name="connsiteX569" fmla="*/ 51297 w 290722"/>
                  <a:gd name="connsiteY569" fmla="*/ 223909 h 426863"/>
                  <a:gd name="connsiteX570" fmla="*/ 50680 w 290722"/>
                  <a:gd name="connsiteY570" fmla="*/ 224504 h 426863"/>
                  <a:gd name="connsiteX571" fmla="*/ 50245 w 290722"/>
                  <a:gd name="connsiteY571" fmla="*/ 225008 h 426863"/>
                  <a:gd name="connsiteX572" fmla="*/ 48530 w 290722"/>
                  <a:gd name="connsiteY572" fmla="*/ 227001 h 426863"/>
                  <a:gd name="connsiteX573" fmla="*/ 47409 w 290722"/>
                  <a:gd name="connsiteY573" fmla="*/ 228352 h 426863"/>
                  <a:gd name="connsiteX574" fmla="*/ 46563 w 290722"/>
                  <a:gd name="connsiteY574" fmla="*/ 229382 h 426863"/>
                  <a:gd name="connsiteX575" fmla="*/ 45786 w 290722"/>
                  <a:gd name="connsiteY575" fmla="*/ 230436 h 426863"/>
                  <a:gd name="connsiteX576" fmla="*/ 44986 w 290722"/>
                  <a:gd name="connsiteY576" fmla="*/ 231650 h 426863"/>
                  <a:gd name="connsiteX577" fmla="*/ 43430 w 290722"/>
                  <a:gd name="connsiteY577" fmla="*/ 234032 h 426863"/>
                  <a:gd name="connsiteX578" fmla="*/ 40526 w 290722"/>
                  <a:gd name="connsiteY578" fmla="*/ 238772 h 426863"/>
                  <a:gd name="connsiteX579" fmla="*/ 38102 w 290722"/>
                  <a:gd name="connsiteY579" fmla="*/ 243444 h 426863"/>
                  <a:gd name="connsiteX580" fmla="*/ 37508 w 290722"/>
                  <a:gd name="connsiteY580" fmla="*/ 244612 h 426863"/>
                  <a:gd name="connsiteX581" fmla="*/ 37348 w 290722"/>
                  <a:gd name="connsiteY581" fmla="*/ 244933 h 426863"/>
                  <a:gd name="connsiteX582" fmla="*/ 37279 w 290722"/>
                  <a:gd name="connsiteY582" fmla="*/ 245093 h 426863"/>
                  <a:gd name="connsiteX583" fmla="*/ 37142 w 290722"/>
                  <a:gd name="connsiteY583" fmla="*/ 245413 h 426863"/>
                  <a:gd name="connsiteX584" fmla="*/ 36867 w 290722"/>
                  <a:gd name="connsiteY584" fmla="*/ 246032 h 426863"/>
                  <a:gd name="connsiteX585" fmla="*/ 35816 w 290722"/>
                  <a:gd name="connsiteY585" fmla="*/ 248528 h 426863"/>
                  <a:gd name="connsiteX586" fmla="*/ 33712 w 290722"/>
                  <a:gd name="connsiteY586" fmla="*/ 253544 h 426863"/>
                  <a:gd name="connsiteX587" fmla="*/ 31859 w 290722"/>
                  <a:gd name="connsiteY587" fmla="*/ 258468 h 426863"/>
                  <a:gd name="connsiteX588" fmla="*/ 28155 w 290722"/>
                  <a:gd name="connsiteY588" fmla="*/ 268361 h 426863"/>
                  <a:gd name="connsiteX589" fmla="*/ 27697 w 290722"/>
                  <a:gd name="connsiteY589" fmla="*/ 269598 h 426863"/>
                  <a:gd name="connsiteX590" fmla="*/ 27583 w 290722"/>
                  <a:gd name="connsiteY590" fmla="*/ 269918 h 426863"/>
                  <a:gd name="connsiteX591" fmla="*/ 27514 w 290722"/>
                  <a:gd name="connsiteY591" fmla="*/ 270079 h 426863"/>
                  <a:gd name="connsiteX592" fmla="*/ 27514 w 290722"/>
                  <a:gd name="connsiteY592" fmla="*/ 270101 h 426863"/>
                  <a:gd name="connsiteX593" fmla="*/ 27309 w 290722"/>
                  <a:gd name="connsiteY593" fmla="*/ 270582 h 426863"/>
                  <a:gd name="connsiteX594" fmla="*/ 25136 w 290722"/>
                  <a:gd name="connsiteY594" fmla="*/ 274018 h 426863"/>
                  <a:gd name="connsiteX595" fmla="*/ 16492 w 290722"/>
                  <a:gd name="connsiteY595" fmla="*/ 287621 h 426863"/>
                  <a:gd name="connsiteX596" fmla="*/ 7848 w 290722"/>
                  <a:gd name="connsiteY596" fmla="*/ 301110 h 426863"/>
                  <a:gd name="connsiteX597" fmla="*/ 6705 w 290722"/>
                  <a:gd name="connsiteY597" fmla="*/ 302874 h 426863"/>
                  <a:gd name="connsiteX598" fmla="*/ 5653 w 290722"/>
                  <a:gd name="connsiteY598" fmla="*/ 304569 h 426863"/>
                  <a:gd name="connsiteX599" fmla="*/ 4532 w 290722"/>
                  <a:gd name="connsiteY599" fmla="*/ 306401 h 426863"/>
                  <a:gd name="connsiteX600" fmla="*/ 3481 w 290722"/>
                  <a:gd name="connsiteY600" fmla="*/ 308210 h 426863"/>
                  <a:gd name="connsiteX601" fmla="*/ 2520 w 290722"/>
                  <a:gd name="connsiteY601" fmla="*/ 310157 h 426863"/>
                  <a:gd name="connsiteX602" fmla="*/ 1674 w 290722"/>
                  <a:gd name="connsiteY602" fmla="*/ 312149 h 426863"/>
                  <a:gd name="connsiteX603" fmla="*/ 1057 w 290722"/>
                  <a:gd name="connsiteY603" fmla="*/ 314073 h 426863"/>
                  <a:gd name="connsiteX604" fmla="*/ 508 w 290722"/>
                  <a:gd name="connsiteY604" fmla="*/ 316088 h 426863"/>
                  <a:gd name="connsiteX605" fmla="*/ 462 w 290722"/>
                  <a:gd name="connsiteY605" fmla="*/ 316271 h 426863"/>
                  <a:gd name="connsiteX606" fmla="*/ 462 w 290722"/>
                  <a:gd name="connsiteY606" fmla="*/ 316271 h 426863"/>
                  <a:gd name="connsiteX607" fmla="*/ 256 w 290722"/>
                  <a:gd name="connsiteY607" fmla="*/ 317714 h 426863"/>
                  <a:gd name="connsiteX608" fmla="*/ 165 w 290722"/>
                  <a:gd name="connsiteY608" fmla="*/ 318241 h 426863"/>
                  <a:gd name="connsiteX609" fmla="*/ 165 w 290722"/>
                  <a:gd name="connsiteY609" fmla="*/ 318378 h 426863"/>
                  <a:gd name="connsiteX610" fmla="*/ 96 w 290722"/>
                  <a:gd name="connsiteY610" fmla="*/ 319202 h 426863"/>
                  <a:gd name="connsiteX611" fmla="*/ 4 w 290722"/>
                  <a:gd name="connsiteY611" fmla="*/ 320783 h 426863"/>
                  <a:gd name="connsiteX612" fmla="*/ 4 w 290722"/>
                  <a:gd name="connsiteY612" fmla="*/ 322523 h 426863"/>
                  <a:gd name="connsiteX613" fmla="*/ 302 w 290722"/>
                  <a:gd name="connsiteY613" fmla="*/ 324699 h 426863"/>
                  <a:gd name="connsiteX614" fmla="*/ 439 w 290722"/>
                  <a:gd name="connsiteY614" fmla="*/ 325798 h 426863"/>
                  <a:gd name="connsiteX615" fmla="*/ 759 w 290722"/>
                  <a:gd name="connsiteY615" fmla="*/ 326989 h 426863"/>
                  <a:gd name="connsiteX616" fmla="*/ 1422 w 290722"/>
                  <a:gd name="connsiteY616" fmla="*/ 329302 h 426863"/>
                  <a:gd name="connsiteX617" fmla="*/ 2360 w 290722"/>
                  <a:gd name="connsiteY617" fmla="*/ 331318 h 426863"/>
                  <a:gd name="connsiteX618" fmla="*/ 2589 w 290722"/>
                  <a:gd name="connsiteY618" fmla="*/ 331822 h 426863"/>
                  <a:gd name="connsiteX619" fmla="*/ 2932 w 290722"/>
                  <a:gd name="connsiteY619" fmla="*/ 332394 h 426863"/>
                  <a:gd name="connsiteX620" fmla="*/ 3549 w 290722"/>
                  <a:gd name="connsiteY620" fmla="*/ 333402 h 426863"/>
                  <a:gd name="connsiteX621" fmla="*/ 4189 w 290722"/>
                  <a:gd name="connsiteY621" fmla="*/ 334363 h 426863"/>
                  <a:gd name="connsiteX622" fmla="*/ 4875 w 290722"/>
                  <a:gd name="connsiteY622" fmla="*/ 335257 h 426863"/>
                  <a:gd name="connsiteX623" fmla="*/ 5630 w 290722"/>
                  <a:gd name="connsiteY623" fmla="*/ 336127 h 426863"/>
                  <a:gd name="connsiteX624" fmla="*/ 6430 w 290722"/>
                  <a:gd name="connsiteY624" fmla="*/ 336997 h 426863"/>
                  <a:gd name="connsiteX625" fmla="*/ 7254 w 290722"/>
                  <a:gd name="connsiteY625" fmla="*/ 337730 h 426863"/>
                  <a:gd name="connsiteX626" fmla="*/ 8191 w 290722"/>
                  <a:gd name="connsiteY626" fmla="*/ 338463 h 426863"/>
                  <a:gd name="connsiteX627" fmla="*/ 9289 w 290722"/>
                  <a:gd name="connsiteY627" fmla="*/ 339333 h 426863"/>
                  <a:gd name="connsiteX628" fmla="*/ 9060 w 290722"/>
                  <a:gd name="connsiteY628" fmla="*/ 337753 h 426863"/>
                  <a:gd name="connsiteX629" fmla="*/ 8877 w 290722"/>
                  <a:gd name="connsiteY629" fmla="*/ 336562 h 426863"/>
                  <a:gd name="connsiteX630" fmla="*/ 8717 w 290722"/>
                  <a:gd name="connsiteY630" fmla="*/ 335302 h 426863"/>
                  <a:gd name="connsiteX631" fmla="*/ 8626 w 290722"/>
                  <a:gd name="connsiteY631" fmla="*/ 334661 h 426863"/>
                  <a:gd name="connsiteX632" fmla="*/ 8580 w 290722"/>
                  <a:gd name="connsiteY632" fmla="*/ 334341 h 426863"/>
                  <a:gd name="connsiteX633" fmla="*/ 8580 w 290722"/>
                  <a:gd name="connsiteY633" fmla="*/ 334180 h 426863"/>
                  <a:gd name="connsiteX634" fmla="*/ 8580 w 290722"/>
                  <a:gd name="connsiteY634" fmla="*/ 334135 h 426863"/>
                  <a:gd name="connsiteX635" fmla="*/ 8580 w 290722"/>
                  <a:gd name="connsiteY635" fmla="*/ 334135 h 426863"/>
                  <a:gd name="connsiteX636" fmla="*/ 8580 w 290722"/>
                  <a:gd name="connsiteY636" fmla="*/ 334111 h 426863"/>
                  <a:gd name="connsiteX637" fmla="*/ 8580 w 290722"/>
                  <a:gd name="connsiteY637" fmla="*/ 334111 h 426863"/>
                  <a:gd name="connsiteX638" fmla="*/ 8626 w 290722"/>
                  <a:gd name="connsiteY638" fmla="*/ 334249 h 426863"/>
                  <a:gd name="connsiteX639" fmla="*/ 8626 w 290722"/>
                  <a:gd name="connsiteY639" fmla="*/ 334157 h 426863"/>
                  <a:gd name="connsiteX640" fmla="*/ 8580 w 290722"/>
                  <a:gd name="connsiteY640" fmla="*/ 332898 h 426863"/>
                  <a:gd name="connsiteX641" fmla="*/ 8466 w 290722"/>
                  <a:gd name="connsiteY641" fmla="*/ 330333 h 426863"/>
                  <a:gd name="connsiteX642" fmla="*/ 8466 w 290722"/>
                  <a:gd name="connsiteY642" fmla="*/ 330172 h 426863"/>
                  <a:gd name="connsiteX643" fmla="*/ 8466 w 290722"/>
                  <a:gd name="connsiteY643" fmla="*/ 330127 h 426863"/>
                  <a:gd name="connsiteX644" fmla="*/ 8466 w 290722"/>
                  <a:gd name="connsiteY644" fmla="*/ 330127 h 426863"/>
                  <a:gd name="connsiteX645" fmla="*/ 8466 w 290722"/>
                  <a:gd name="connsiteY645" fmla="*/ 330081 h 426863"/>
                  <a:gd name="connsiteX646" fmla="*/ 8512 w 290722"/>
                  <a:gd name="connsiteY646" fmla="*/ 330333 h 426863"/>
                  <a:gd name="connsiteX647" fmla="*/ 8512 w 290722"/>
                  <a:gd name="connsiteY647" fmla="*/ 330333 h 426863"/>
                  <a:gd name="connsiteX648" fmla="*/ 8512 w 290722"/>
                  <a:gd name="connsiteY648" fmla="*/ 330241 h 426863"/>
                  <a:gd name="connsiteX649" fmla="*/ 8557 w 290722"/>
                  <a:gd name="connsiteY649" fmla="*/ 329966 h 426863"/>
                  <a:gd name="connsiteX650" fmla="*/ 8626 w 290722"/>
                  <a:gd name="connsiteY650" fmla="*/ 329417 h 426863"/>
                  <a:gd name="connsiteX651" fmla="*/ 8717 w 290722"/>
                  <a:gd name="connsiteY651" fmla="*/ 328363 h 426863"/>
                  <a:gd name="connsiteX652" fmla="*/ 9129 w 290722"/>
                  <a:gd name="connsiteY652" fmla="*/ 325890 h 426863"/>
                  <a:gd name="connsiteX653" fmla="*/ 9129 w 290722"/>
                  <a:gd name="connsiteY653" fmla="*/ 325730 h 426863"/>
                  <a:gd name="connsiteX654" fmla="*/ 9174 w 290722"/>
                  <a:gd name="connsiteY654" fmla="*/ 325661 h 426863"/>
                  <a:gd name="connsiteX655" fmla="*/ 9174 w 290722"/>
                  <a:gd name="connsiteY655" fmla="*/ 325661 h 426863"/>
                  <a:gd name="connsiteX656" fmla="*/ 9174 w 290722"/>
                  <a:gd name="connsiteY656" fmla="*/ 325638 h 426863"/>
                  <a:gd name="connsiteX657" fmla="*/ 9174 w 290722"/>
                  <a:gd name="connsiteY657" fmla="*/ 325821 h 426863"/>
                  <a:gd name="connsiteX658" fmla="*/ 9266 w 290722"/>
                  <a:gd name="connsiteY658" fmla="*/ 325569 h 426863"/>
                  <a:gd name="connsiteX659" fmla="*/ 9426 w 290722"/>
                  <a:gd name="connsiteY659" fmla="*/ 325111 h 426863"/>
                  <a:gd name="connsiteX660" fmla="*/ 9723 w 290722"/>
                  <a:gd name="connsiteY660" fmla="*/ 324172 h 426863"/>
                  <a:gd name="connsiteX661" fmla="*/ 9860 w 290722"/>
                  <a:gd name="connsiteY661" fmla="*/ 323691 h 426863"/>
                  <a:gd name="connsiteX662" fmla="*/ 10112 w 290722"/>
                  <a:gd name="connsiteY662" fmla="*/ 323119 h 426863"/>
                  <a:gd name="connsiteX663" fmla="*/ 10615 w 290722"/>
                  <a:gd name="connsiteY663" fmla="*/ 321974 h 426863"/>
                  <a:gd name="connsiteX664" fmla="*/ 10615 w 290722"/>
                  <a:gd name="connsiteY664" fmla="*/ 323966 h 426863"/>
                  <a:gd name="connsiteX665" fmla="*/ 10661 w 290722"/>
                  <a:gd name="connsiteY665" fmla="*/ 326692 h 426863"/>
                  <a:gd name="connsiteX666" fmla="*/ 10889 w 290722"/>
                  <a:gd name="connsiteY666" fmla="*/ 329440 h 426863"/>
                  <a:gd name="connsiteX667" fmla="*/ 11553 w 290722"/>
                  <a:gd name="connsiteY667" fmla="*/ 334776 h 426863"/>
                  <a:gd name="connsiteX668" fmla="*/ 11759 w 290722"/>
                  <a:gd name="connsiteY668" fmla="*/ 336081 h 426863"/>
                  <a:gd name="connsiteX669" fmla="*/ 12033 w 290722"/>
                  <a:gd name="connsiteY669" fmla="*/ 337478 h 426863"/>
                  <a:gd name="connsiteX670" fmla="*/ 12628 w 290722"/>
                  <a:gd name="connsiteY670" fmla="*/ 340135 h 426863"/>
                  <a:gd name="connsiteX671" fmla="*/ 14160 w 290722"/>
                  <a:gd name="connsiteY671" fmla="*/ 345356 h 426863"/>
                  <a:gd name="connsiteX672" fmla="*/ 16149 w 290722"/>
                  <a:gd name="connsiteY672" fmla="*/ 350463 h 426863"/>
                  <a:gd name="connsiteX673" fmla="*/ 17864 w 290722"/>
                  <a:gd name="connsiteY673" fmla="*/ 354036 h 426863"/>
                  <a:gd name="connsiteX674" fmla="*/ 18550 w 290722"/>
                  <a:gd name="connsiteY674" fmla="*/ 355296 h 426863"/>
                  <a:gd name="connsiteX675" fmla="*/ 19854 w 290722"/>
                  <a:gd name="connsiteY675" fmla="*/ 357586 h 426863"/>
                  <a:gd name="connsiteX676" fmla="*/ 21249 w 290722"/>
                  <a:gd name="connsiteY676" fmla="*/ 359899 h 426863"/>
                  <a:gd name="connsiteX677" fmla="*/ 21294 w 290722"/>
                  <a:gd name="connsiteY677" fmla="*/ 359990 h 426863"/>
                  <a:gd name="connsiteX678" fmla="*/ 21294 w 290722"/>
                  <a:gd name="connsiteY678" fmla="*/ 360036 h 426863"/>
                  <a:gd name="connsiteX679" fmla="*/ 22850 w 290722"/>
                  <a:gd name="connsiteY679" fmla="*/ 362143 h 426863"/>
                  <a:gd name="connsiteX680" fmla="*/ 24450 w 290722"/>
                  <a:gd name="connsiteY680" fmla="*/ 364273 h 426863"/>
                  <a:gd name="connsiteX681" fmla="*/ 27789 w 290722"/>
                  <a:gd name="connsiteY681" fmla="*/ 368372 h 426863"/>
                  <a:gd name="connsiteX682" fmla="*/ 34443 w 290722"/>
                  <a:gd name="connsiteY682" fmla="*/ 376480 h 426863"/>
                  <a:gd name="connsiteX683" fmla="*/ 36159 w 290722"/>
                  <a:gd name="connsiteY683" fmla="*/ 378495 h 426863"/>
                  <a:gd name="connsiteX684" fmla="*/ 37874 w 290722"/>
                  <a:gd name="connsiteY684" fmla="*/ 380487 h 426863"/>
                  <a:gd name="connsiteX685" fmla="*/ 41281 w 290722"/>
                  <a:gd name="connsiteY685" fmla="*/ 384472 h 426863"/>
                  <a:gd name="connsiteX686" fmla="*/ 44802 w 290722"/>
                  <a:gd name="connsiteY686" fmla="*/ 388365 h 426863"/>
                  <a:gd name="connsiteX687" fmla="*/ 51091 w 290722"/>
                  <a:gd name="connsiteY687" fmla="*/ 395099 h 426863"/>
                  <a:gd name="connsiteX688" fmla="*/ 44299 w 290722"/>
                  <a:gd name="connsiteY688" fmla="*/ 381586 h 426863"/>
                  <a:gd name="connsiteX689" fmla="*/ 39223 w 290722"/>
                  <a:gd name="connsiteY689" fmla="*/ 371716 h 426863"/>
                  <a:gd name="connsiteX690" fmla="*/ 33986 w 290722"/>
                  <a:gd name="connsiteY690" fmla="*/ 361983 h 426863"/>
                  <a:gd name="connsiteX691" fmla="*/ 32660 w 290722"/>
                  <a:gd name="connsiteY691" fmla="*/ 359555 h 426863"/>
                  <a:gd name="connsiteX692" fmla="*/ 32065 w 290722"/>
                  <a:gd name="connsiteY692" fmla="*/ 358456 h 426863"/>
                  <a:gd name="connsiteX693" fmla="*/ 31905 w 290722"/>
                  <a:gd name="connsiteY693" fmla="*/ 358158 h 426863"/>
                  <a:gd name="connsiteX694" fmla="*/ 31859 w 290722"/>
                  <a:gd name="connsiteY694" fmla="*/ 358067 h 426863"/>
                  <a:gd name="connsiteX695" fmla="*/ 31859 w 290722"/>
                  <a:gd name="connsiteY695" fmla="*/ 358021 h 426863"/>
                  <a:gd name="connsiteX696" fmla="*/ 31791 w 290722"/>
                  <a:gd name="connsiteY696" fmla="*/ 357884 h 426863"/>
                  <a:gd name="connsiteX697" fmla="*/ 31493 w 290722"/>
                  <a:gd name="connsiteY697" fmla="*/ 357242 h 426863"/>
                  <a:gd name="connsiteX698" fmla="*/ 30282 w 290722"/>
                  <a:gd name="connsiteY698" fmla="*/ 354769 h 426863"/>
                  <a:gd name="connsiteX699" fmla="*/ 29367 w 290722"/>
                  <a:gd name="connsiteY699" fmla="*/ 352547 h 426863"/>
                  <a:gd name="connsiteX700" fmla="*/ 28361 w 290722"/>
                  <a:gd name="connsiteY700" fmla="*/ 349982 h 426863"/>
                  <a:gd name="connsiteX701" fmla="*/ 27583 w 290722"/>
                  <a:gd name="connsiteY701" fmla="*/ 347578 h 426863"/>
                  <a:gd name="connsiteX702" fmla="*/ 26280 w 290722"/>
                  <a:gd name="connsiteY702" fmla="*/ 342608 h 426863"/>
                  <a:gd name="connsiteX703" fmla="*/ 25845 w 290722"/>
                  <a:gd name="connsiteY703" fmla="*/ 340135 h 426863"/>
                  <a:gd name="connsiteX704" fmla="*/ 25456 w 290722"/>
                  <a:gd name="connsiteY704" fmla="*/ 337547 h 426863"/>
                  <a:gd name="connsiteX705" fmla="*/ 25113 w 290722"/>
                  <a:gd name="connsiteY705" fmla="*/ 334822 h 426863"/>
                  <a:gd name="connsiteX706" fmla="*/ 24999 w 290722"/>
                  <a:gd name="connsiteY706" fmla="*/ 332417 h 426863"/>
                  <a:gd name="connsiteX707" fmla="*/ 24999 w 290722"/>
                  <a:gd name="connsiteY707" fmla="*/ 327310 h 426863"/>
                  <a:gd name="connsiteX708" fmla="*/ 25411 w 290722"/>
                  <a:gd name="connsiteY708" fmla="*/ 322317 h 426863"/>
                  <a:gd name="connsiteX709" fmla="*/ 25639 w 290722"/>
                  <a:gd name="connsiteY709" fmla="*/ 320737 h 426863"/>
                  <a:gd name="connsiteX710" fmla="*/ 25982 w 290722"/>
                  <a:gd name="connsiteY710" fmla="*/ 321813 h 426863"/>
                  <a:gd name="connsiteX711" fmla="*/ 26074 w 290722"/>
                  <a:gd name="connsiteY711" fmla="*/ 322134 h 426863"/>
                  <a:gd name="connsiteX712" fmla="*/ 26485 w 290722"/>
                  <a:gd name="connsiteY712" fmla="*/ 323256 h 426863"/>
                  <a:gd name="connsiteX713" fmla="*/ 26943 w 290722"/>
                  <a:gd name="connsiteY713" fmla="*/ 324539 h 426863"/>
                  <a:gd name="connsiteX714" fmla="*/ 27400 w 290722"/>
                  <a:gd name="connsiteY714" fmla="*/ 325821 h 426863"/>
                  <a:gd name="connsiteX715" fmla="*/ 27720 w 290722"/>
                  <a:gd name="connsiteY715" fmla="*/ 326669 h 426863"/>
                  <a:gd name="connsiteX716" fmla="*/ 28018 w 290722"/>
                  <a:gd name="connsiteY716" fmla="*/ 327287 h 426863"/>
                  <a:gd name="connsiteX717" fmla="*/ 31448 w 290722"/>
                  <a:gd name="connsiteY717" fmla="*/ 334730 h 426863"/>
                  <a:gd name="connsiteX718" fmla="*/ 32888 w 290722"/>
                  <a:gd name="connsiteY718" fmla="*/ 337318 h 426863"/>
                  <a:gd name="connsiteX719" fmla="*/ 34306 w 290722"/>
                  <a:gd name="connsiteY719" fmla="*/ 339745 h 426863"/>
                  <a:gd name="connsiteX720" fmla="*/ 35793 w 290722"/>
                  <a:gd name="connsiteY720" fmla="*/ 342036 h 426863"/>
                  <a:gd name="connsiteX721" fmla="*/ 36181 w 290722"/>
                  <a:gd name="connsiteY721" fmla="*/ 342608 h 426863"/>
                  <a:gd name="connsiteX722" fmla="*/ 36273 w 290722"/>
                  <a:gd name="connsiteY722" fmla="*/ 342745 h 426863"/>
                  <a:gd name="connsiteX723" fmla="*/ 36410 w 290722"/>
                  <a:gd name="connsiteY723" fmla="*/ 342952 h 426863"/>
                  <a:gd name="connsiteX724" fmla="*/ 36456 w 290722"/>
                  <a:gd name="connsiteY724" fmla="*/ 343020 h 426863"/>
                  <a:gd name="connsiteX725" fmla="*/ 36661 w 290722"/>
                  <a:gd name="connsiteY725" fmla="*/ 343295 h 426863"/>
                  <a:gd name="connsiteX726" fmla="*/ 37508 w 290722"/>
                  <a:gd name="connsiteY726" fmla="*/ 344371 h 426863"/>
                  <a:gd name="connsiteX727" fmla="*/ 39383 w 290722"/>
                  <a:gd name="connsiteY727" fmla="*/ 346639 h 426863"/>
                  <a:gd name="connsiteX728" fmla="*/ 41304 w 290722"/>
                  <a:gd name="connsiteY728" fmla="*/ 348631 h 426863"/>
                  <a:gd name="connsiteX729" fmla="*/ 42173 w 290722"/>
                  <a:gd name="connsiteY729" fmla="*/ 349547 h 426863"/>
                  <a:gd name="connsiteX730" fmla="*/ 42950 w 290722"/>
                  <a:gd name="connsiteY730" fmla="*/ 350509 h 426863"/>
                  <a:gd name="connsiteX731" fmla="*/ 44482 w 290722"/>
                  <a:gd name="connsiteY731" fmla="*/ 352593 h 426863"/>
                  <a:gd name="connsiteX732" fmla="*/ 45191 w 290722"/>
                  <a:gd name="connsiteY732" fmla="*/ 353761 h 426863"/>
                  <a:gd name="connsiteX733" fmla="*/ 45488 w 290722"/>
                  <a:gd name="connsiteY733" fmla="*/ 354242 h 426863"/>
                  <a:gd name="connsiteX734" fmla="*/ 45763 w 290722"/>
                  <a:gd name="connsiteY734" fmla="*/ 354837 h 426863"/>
                  <a:gd name="connsiteX735" fmla="*/ 46838 w 290722"/>
                  <a:gd name="connsiteY735" fmla="*/ 357242 h 426863"/>
                  <a:gd name="connsiteX736" fmla="*/ 48347 w 290722"/>
                  <a:gd name="connsiteY736" fmla="*/ 362326 h 426863"/>
                  <a:gd name="connsiteX737" fmla="*/ 48621 w 290722"/>
                  <a:gd name="connsiteY737" fmla="*/ 363655 h 426863"/>
                  <a:gd name="connsiteX738" fmla="*/ 48782 w 290722"/>
                  <a:gd name="connsiteY738" fmla="*/ 364937 h 426863"/>
                  <a:gd name="connsiteX739" fmla="*/ 49353 w 290722"/>
                  <a:gd name="connsiteY739" fmla="*/ 369220 h 426863"/>
                  <a:gd name="connsiteX740" fmla="*/ 50222 w 290722"/>
                  <a:gd name="connsiteY740" fmla="*/ 367868 h 426863"/>
                  <a:gd name="connsiteX741" fmla="*/ 51114 w 290722"/>
                  <a:gd name="connsiteY741" fmla="*/ 366334 h 426863"/>
                  <a:gd name="connsiteX742" fmla="*/ 51823 w 290722"/>
                  <a:gd name="connsiteY742" fmla="*/ 364846 h 426863"/>
                  <a:gd name="connsiteX743" fmla="*/ 52166 w 290722"/>
                  <a:gd name="connsiteY743" fmla="*/ 364090 h 426863"/>
                  <a:gd name="connsiteX744" fmla="*/ 52486 w 290722"/>
                  <a:gd name="connsiteY744" fmla="*/ 363174 h 426863"/>
                  <a:gd name="connsiteX745" fmla="*/ 53035 w 290722"/>
                  <a:gd name="connsiteY745" fmla="*/ 361479 h 426863"/>
                  <a:gd name="connsiteX746" fmla="*/ 53401 w 290722"/>
                  <a:gd name="connsiteY746" fmla="*/ 359876 h 426863"/>
                  <a:gd name="connsiteX747" fmla="*/ 53584 w 290722"/>
                  <a:gd name="connsiteY747" fmla="*/ 359074 h 426863"/>
                  <a:gd name="connsiteX748" fmla="*/ 53698 w 290722"/>
                  <a:gd name="connsiteY748" fmla="*/ 358089 h 426863"/>
                  <a:gd name="connsiteX749" fmla="*/ 53881 w 290722"/>
                  <a:gd name="connsiteY749" fmla="*/ 356235 h 426863"/>
                  <a:gd name="connsiteX750" fmla="*/ 53972 w 290722"/>
                  <a:gd name="connsiteY750" fmla="*/ 355296 h 426863"/>
                  <a:gd name="connsiteX751" fmla="*/ 53972 w 290722"/>
                  <a:gd name="connsiteY751" fmla="*/ 354471 h 426863"/>
                  <a:gd name="connsiteX752" fmla="*/ 53881 w 290722"/>
                  <a:gd name="connsiteY752" fmla="*/ 352044 h 426863"/>
                  <a:gd name="connsiteX753" fmla="*/ 53881 w 290722"/>
                  <a:gd name="connsiteY753" fmla="*/ 351815 h 426863"/>
                  <a:gd name="connsiteX754" fmla="*/ 53812 w 290722"/>
                  <a:gd name="connsiteY754" fmla="*/ 351379 h 426863"/>
                  <a:gd name="connsiteX755" fmla="*/ 53744 w 290722"/>
                  <a:gd name="connsiteY755" fmla="*/ 350944 h 426863"/>
                  <a:gd name="connsiteX756" fmla="*/ 53035 w 290722"/>
                  <a:gd name="connsiteY756" fmla="*/ 347349 h 426863"/>
                  <a:gd name="connsiteX757" fmla="*/ 52395 w 290722"/>
                  <a:gd name="connsiteY757" fmla="*/ 345448 h 426863"/>
                  <a:gd name="connsiteX758" fmla="*/ 51754 w 290722"/>
                  <a:gd name="connsiteY758" fmla="*/ 343868 h 426863"/>
                  <a:gd name="connsiteX759" fmla="*/ 51434 w 290722"/>
                  <a:gd name="connsiteY759" fmla="*/ 343112 h 426863"/>
                  <a:gd name="connsiteX760" fmla="*/ 50862 w 290722"/>
                  <a:gd name="connsiteY760" fmla="*/ 342058 h 426863"/>
                  <a:gd name="connsiteX761" fmla="*/ 50497 w 290722"/>
                  <a:gd name="connsiteY761" fmla="*/ 341394 h 426863"/>
                  <a:gd name="connsiteX762" fmla="*/ 50428 w 290722"/>
                  <a:gd name="connsiteY762" fmla="*/ 341211 h 426863"/>
                  <a:gd name="connsiteX763" fmla="*/ 50176 w 290722"/>
                  <a:gd name="connsiteY763" fmla="*/ 340776 h 426863"/>
                  <a:gd name="connsiteX764" fmla="*/ 50176 w 290722"/>
                  <a:gd name="connsiteY764" fmla="*/ 340730 h 426863"/>
                  <a:gd name="connsiteX765" fmla="*/ 49559 w 290722"/>
                  <a:gd name="connsiteY765" fmla="*/ 339516 h 426863"/>
                  <a:gd name="connsiteX766" fmla="*/ 49399 w 290722"/>
                  <a:gd name="connsiteY766" fmla="*/ 339219 h 426863"/>
                  <a:gd name="connsiteX767" fmla="*/ 49376 w 290722"/>
                  <a:gd name="connsiteY767" fmla="*/ 339150 h 426863"/>
                  <a:gd name="connsiteX768" fmla="*/ 49307 w 290722"/>
                  <a:gd name="connsiteY768" fmla="*/ 338989 h 426863"/>
                  <a:gd name="connsiteX769" fmla="*/ 49010 w 290722"/>
                  <a:gd name="connsiteY769" fmla="*/ 338348 h 426863"/>
                  <a:gd name="connsiteX770" fmla="*/ 48713 w 290722"/>
                  <a:gd name="connsiteY770" fmla="*/ 337730 h 426863"/>
                  <a:gd name="connsiteX771" fmla="*/ 48644 w 290722"/>
                  <a:gd name="connsiteY771" fmla="*/ 337570 h 426863"/>
                  <a:gd name="connsiteX772" fmla="*/ 48644 w 290722"/>
                  <a:gd name="connsiteY772" fmla="*/ 337478 h 426863"/>
                  <a:gd name="connsiteX773" fmla="*/ 48598 w 290722"/>
                  <a:gd name="connsiteY773" fmla="*/ 337478 h 426863"/>
                  <a:gd name="connsiteX774" fmla="*/ 48736 w 290722"/>
                  <a:gd name="connsiteY774" fmla="*/ 337707 h 426863"/>
                  <a:gd name="connsiteX775" fmla="*/ 48736 w 290722"/>
                  <a:gd name="connsiteY775" fmla="*/ 337707 h 426863"/>
                  <a:gd name="connsiteX776" fmla="*/ 48713 w 290722"/>
                  <a:gd name="connsiteY776" fmla="*/ 337638 h 426863"/>
                  <a:gd name="connsiteX777" fmla="*/ 48576 w 290722"/>
                  <a:gd name="connsiteY777" fmla="*/ 337318 h 426863"/>
                  <a:gd name="connsiteX778" fmla="*/ 48004 w 290722"/>
                  <a:gd name="connsiteY778" fmla="*/ 336035 h 426863"/>
                  <a:gd name="connsiteX779" fmla="*/ 48187 w 290722"/>
                  <a:gd name="connsiteY779" fmla="*/ 336402 h 426863"/>
                  <a:gd name="connsiteX780" fmla="*/ 47089 w 290722"/>
                  <a:gd name="connsiteY780" fmla="*/ 333493 h 426863"/>
                  <a:gd name="connsiteX781" fmla="*/ 46815 w 290722"/>
                  <a:gd name="connsiteY781" fmla="*/ 332760 h 426863"/>
                  <a:gd name="connsiteX782" fmla="*/ 46815 w 290722"/>
                  <a:gd name="connsiteY782" fmla="*/ 332692 h 426863"/>
                  <a:gd name="connsiteX783" fmla="*/ 46769 w 290722"/>
                  <a:gd name="connsiteY783" fmla="*/ 332669 h 426863"/>
                  <a:gd name="connsiteX784" fmla="*/ 46838 w 290722"/>
                  <a:gd name="connsiteY784" fmla="*/ 332829 h 426863"/>
                  <a:gd name="connsiteX785" fmla="*/ 46838 w 290722"/>
                  <a:gd name="connsiteY785" fmla="*/ 332829 h 426863"/>
                  <a:gd name="connsiteX786" fmla="*/ 46838 w 290722"/>
                  <a:gd name="connsiteY786" fmla="*/ 332760 h 426863"/>
                  <a:gd name="connsiteX787" fmla="*/ 46769 w 290722"/>
                  <a:gd name="connsiteY787" fmla="*/ 332577 h 426863"/>
                  <a:gd name="connsiteX788" fmla="*/ 46655 w 290722"/>
                  <a:gd name="connsiteY788" fmla="*/ 332211 h 426863"/>
                  <a:gd name="connsiteX789" fmla="*/ 46129 w 290722"/>
                  <a:gd name="connsiteY789" fmla="*/ 330722 h 426863"/>
                  <a:gd name="connsiteX790" fmla="*/ 45603 w 290722"/>
                  <a:gd name="connsiteY790" fmla="*/ 329257 h 426863"/>
                  <a:gd name="connsiteX791" fmla="*/ 45466 w 290722"/>
                  <a:gd name="connsiteY791" fmla="*/ 328890 h 426863"/>
                  <a:gd name="connsiteX792" fmla="*/ 45466 w 290722"/>
                  <a:gd name="connsiteY792" fmla="*/ 328890 h 426863"/>
                  <a:gd name="connsiteX793" fmla="*/ 45511 w 290722"/>
                  <a:gd name="connsiteY793" fmla="*/ 329005 h 426863"/>
                  <a:gd name="connsiteX794" fmla="*/ 45511 w 290722"/>
                  <a:gd name="connsiteY794" fmla="*/ 329005 h 426863"/>
                  <a:gd name="connsiteX795" fmla="*/ 45511 w 290722"/>
                  <a:gd name="connsiteY795" fmla="*/ 328913 h 426863"/>
                  <a:gd name="connsiteX796" fmla="*/ 45511 w 290722"/>
                  <a:gd name="connsiteY796" fmla="*/ 328821 h 426863"/>
                  <a:gd name="connsiteX797" fmla="*/ 45420 w 290722"/>
                  <a:gd name="connsiteY797" fmla="*/ 328638 h 426863"/>
                  <a:gd name="connsiteX798" fmla="*/ 45191 w 290722"/>
                  <a:gd name="connsiteY798" fmla="*/ 327883 h 426863"/>
                  <a:gd name="connsiteX799" fmla="*/ 44254 w 290722"/>
                  <a:gd name="connsiteY799" fmla="*/ 324928 h 426863"/>
                  <a:gd name="connsiteX800" fmla="*/ 43316 w 290722"/>
                  <a:gd name="connsiteY800" fmla="*/ 321974 h 426863"/>
                  <a:gd name="connsiteX801" fmla="*/ 43087 w 290722"/>
                  <a:gd name="connsiteY801" fmla="*/ 321241 h 426863"/>
                  <a:gd name="connsiteX802" fmla="*/ 42950 w 290722"/>
                  <a:gd name="connsiteY802" fmla="*/ 320874 h 426863"/>
                  <a:gd name="connsiteX803" fmla="*/ 43019 w 290722"/>
                  <a:gd name="connsiteY803" fmla="*/ 321058 h 426863"/>
                  <a:gd name="connsiteX804" fmla="*/ 43019 w 290722"/>
                  <a:gd name="connsiteY804" fmla="*/ 321058 h 426863"/>
                  <a:gd name="connsiteX805" fmla="*/ 43019 w 290722"/>
                  <a:gd name="connsiteY805" fmla="*/ 320989 h 426863"/>
                  <a:gd name="connsiteX806" fmla="*/ 43019 w 290722"/>
                  <a:gd name="connsiteY806" fmla="*/ 320897 h 426863"/>
                  <a:gd name="connsiteX807" fmla="*/ 42950 w 290722"/>
                  <a:gd name="connsiteY807" fmla="*/ 320714 h 426863"/>
                  <a:gd name="connsiteX808" fmla="*/ 42493 w 290722"/>
                  <a:gd name="connsiteY808" fmla="*/ 319226 h 426863"/>
                  <a:gd name="connsiteX809" fmla="*/ 42058 w 290722"/>
                  <a:gd name="connsiteY809" fmla="*/ 317760 h 426863"/>
                  <a:gd name="connsiteX810" fmla="*/ 41830 w 290722"/>
                  <a:gd name="connsiteY810" fmla="*/ 317050 h 426863"/>
                  <a:gd name="connsiteX811" fmla="*/ 41876 w 290722"/>
                  <a:gd name="connsiteY811" fmla="*/ 317210 h 426863"/>
                  <a:gd name="connsiteX812" fmla="*/ 41876 w 290722"/>
                  <a:gd name="connsiteY812" fmla="*/ 317210 h 426863"/>
                  <a:gd name="connsiteX813" fmla="*/ 41876 w 290722"/>
                  <a:gd name="connsiteY813" fmla="*/ 317141 h 426863"/>
                  <a:gd name="connsiteX814" fmla="*/ 41876 w 290722"/>
                  <a:gd name="connsiteY814" fmla="*/ 317050 h 426863"/>
                  <a:gd name="connsiteX815" fmla="*/ 41807 w 290722"/>
                  <a:gd name="connsiteY815" fmla="*/ 316867 h 426863"/>
                  <a:gd name="connsiteX816" fmla="*/ 41715 w 290722"/>
                  <a:gd name="connsiteY816" fmla="*/ 316500 h 426863"/>
                  <a:gd name="connsiteX817" fmla="*/ 40869 w 290722"/>
                  <a:gd name="connsiteY817" fmla="*/ 313500 h 426863"/>
                  <a:gd name="connsiteX818" fmla="*/ 40778 w 290722"/>
                  <a:gd name="connsiteY818" fmla="*/ 313225 h 426863"/>
                  <a:gd name="connsiteX819" fmla="*/ 40732 w 290722"/>
                  <a:gd name="connsiteY819" fmla="*/ 313065 h 426863"/>
                  <a:gd name="connsiteX820" fmla="*/ 40549 w 290722"/>
                  <a:gd name="connsiteY820" fmla="*/ 312309 h 426863"/>
                  <a:gd name="connsiteX821" fmla="*/ 40183 w 290722"/>
                  <a:gd name="connsiteY821" fmla="*/ 310798 h 426863"/>
                  <a:gd name="connsiteX822" fmla="*/ 39406 w 290722"/>
                  <a:gd name="connsiteY822" fmla="*/ 307797 h 426863"/>
                  <a:gd name="connsiteX823" fmla="*/ 38628 w 290722"/>
                  <a:gd name="connsiteY823" fmla="*/ 304797 h 426863"/>
                  <a:gd name="connsiteX824" fmla="*/ 38422 w 290722"/>
                  <a:gd name="connsiteY824" fmla="*/ 304065 h 426863"/>
                  <a:gd name="connsiteX825" fmla="*/ 38331 w 290722"/>
                  <a:gd name="connsiteY825" fmla="*/ 303698 h 426863"/>
                  <a:gd name="connsiteX826" fmla="*/ 38331 w 290722"/>
                  <a:gd name="connsiteY826" fmla="*/ 303584 h 426863"/>
                  <a:gd name="connsiteX827" fmla="*/ 38285 w 290722"/>
                  <a:gd name="connsiteY827" fmla="*/ 303515 h 426863"/>
                  <a:gd name="connsiteX828" fmla="*/ 38285 w 290722"/>
                  <a:gd name="connsiteY828" fmla="*/ 303515 h 426863"/>
                  <a:gd name="connsiteX829" fmla="*/ 38331 w 290722"/>
                  <a:gd name="connsiteY829" fmla="*/ 303767 h 426863"/>
                  <a:gd name="connsiteX830" fmla="*/ 38331 w 290722"/>
                  <a:gd name="connsiteY830" fmla="*/ 303767 h 426863"/>
                  <a:gd name="connsiteX831" fmla="*/ 38285 w 290722"/>
                  <a:gd name="connsiteY831" fmla="*/ 303561 h 426863"/>
                  <a:gd name="connsiteX832" fmla="*/ 37965 w 290722"/>
                  <a:gd name="connsiteY832" fmla="*/ 302049 h 426863"/>
                  <a:gd name="connsiteX833" fmla="*/ 37965 w 290722"/>
                  <a:gd name="connsiteY833" fmla="*/ 301958 h 426863"/>
                  <a:gd name="connsiteX834" fmla="*/ 37919 w 290722"/>
                  <a:gd name="connsiteY834" fmla="*/ 301935 h 426863"/>
                  <a:gd name="connsiteX835" fmla="*/ 37919 w 290722"/>
                  <a:gd name="connsiteY835" fmla="*/ 301935 h 426863"/>
                  <a:gd name="connsiteX836" fmla="*/ 37965 w 290722"/>
                  <a:gd name="connsiteY836" fmla="*/ 302164 h 426863"/>
                  <a:gd name="connsiteX837" fmla="*/ 37965 w 290722"/>
                  <a:gd name="connsiteY837" fmla="*/ 302164 h 426863"/>
                  <a:gd name="connsiteX838" fmla="*/ 37919 w 290722"/>
                  <a:gd name="connsiteY838" fmla="*/ 301935 h 426863"/>
                  <a:gd name="connsiteX839" fmla="*/ 37851 w 290722"/>
                  <a:gd name="connsiteY839" fmla="*/ 301545 h 426863"/>
                  <a:gd name="connsiteX840" fmla="*/ 37691 w 290722"/>
                  <a:gd name="connsiteY840" fmla="*/ 300767 h 426863"/>
                  <a:gd name="connsiteX841" fmla="*/ 37370 w 290722"/>
                  <a:gd name="connsiteY841" fmla="*/ 299255 h 426863"/>
                  <a:gd name="connsiteX842" fmla="*/ 36776 w 290722"/>
                  <a:gd name="connsiteY842" fmla="*/ 296209 h 426863"/>
                  <a:gd name="connsiteX843" fmla="*/ 36524 w 290722"/>
                  <a:gd name="connsiteY843" fmla="*/ 294927 h 426863"/>
                  <a:gd name="connsiteX844" fmla="*/ 36318 w 290722"/>
                  <a:gd name="connsiteY844" fmla="*/ 293370 h 426863"/>
                  <a:gd name="connsiteX845" fmla="*/ 36090 w 290722"/>
                  <a:gd name="connsiteY845" fmla="*/ 291560 h 426863"/>
                  <a:gd name="connsiteX846" fmla="*/ 38034 w 290722"/>
                  <a:gd name="connsiteY846" fmla="*/ 287759 h 426863"/>
                  <a:gd name="connsiteX847" fmla="*/ 39269 w 290722"/>
                  <a:gd name="connsiteY847" fmla="*/ 285331 h 426863"/>
                  <a:gd name="connsiteX848" fmla="*/ 40389 w 290722"/>
                  <a:gd name="connsiteY848" fmla="*/ 282606 h 426863"/>
                  <a:gd name="connsiteX849" fmla="*/ 44528 w 290722"/>
                  <a:gd name="connsiteY849" fmla="*/ 271934 h 426863"/>
                  <a:gd name="connsiteX850" fmla="*/ 44528 w 290722"/>
                  <a:gd name="connsiteY850" fmla="*/ 271842 h 426863"/>
                  <a:gd name="connsiteX851" fmla="*/ 44665 w 290722"/>
                  <a:gd name="connsiteY851" fmla="*/ 272346 h 426863"/>
                  <a:gd name="connsiteX852" fmla="*/ 44917 w 290722"/>
                  <a:gd name="connsiteY852" fmla="*/ 273789 h 426863"/>
                  <a:gd name="connsiteX853" fmla="*/ 44986 w 290722"/>
                  <a:gd name="connsiteY853" fmla="*/ 274155 h 426863"/>
                  <a:gd name="connsiteX854" fmla="*/ 44986 w 290722"/>
                  <a:gd name="connsiteY854" fmla="*/ 274338 h 426863"/>
                  <a:gd name="connsiteX855" fmla="*/ 45077 w 290722"/>
                  <a:gd name="connsiteY855" fmla="*/ 274636 h 426863"/>
                  <a:gd name="connsiteX856" fmla="*/ 45077 w 290722"/>
                  <a:gd name="connsiteY856" fmla="*/ 274682 h 426863"/>
                  <a:gd name="connsiteX857" fmla="*/ 45100 w 290722"/>
                  <a:gd name="connsiteY857" fmla="*/ 274774 h 426863"/>
                  <a:gd name="connsiteX858" fmla="*/ 45306 w 290722"/>
                  <a:gd name="connsiteY858" fmla="*/ 275483 h 426863"/>
                  <a:gd name="connsiteX859" fmla="*/ 46998 w 290722"/>
                  <a:gd name="connsiteY859" fmla="*/ 281163 h 426863"/>
                  <a:gd name="connsiteX860" fmla="*/ 46998 w 290722"/>
                  <a:gd name="connsiteY860" fmla="*/ 281323 h 426863"/>
                  <a:gd name="connsiteX861" fmla="*/ 47066 w 290722"/>
                  <a:gd name="connsiteY861" fmla="*/ 281415 h 426863"/>
                  <a:gd name="connsiteX862" fmla="*/ 49627 w 290722"/>
                  <a:gd name="connsiteY862" fmla="*/ 287667 h 426863"/>
                  <a:gd name="connsiteX863" fmla="*/ 49696 w 290722"/>
                  <a:gd name="connsiteY863" fmla="*/ 287827 h 426863"/>
                  <a:gd name="connsiteX864" fmla="*/ 49742 w 290722"/>
                  <a:gd name="connsiteY864" fmla="*/ 287919 h 426863"/>
                  <a:gd name="connsiteX865" fmla="*/ 52989 w 290722"/>
                  <a:gd name="connsiteY865" fmla="*/ 294057 h 426863"/>
                  <a:gd name="connsiteX866" fmla="*/ 53058 w 290722"/>
                  <a:gd name="connsiteY866" fmla="*/ 294171 h 426863"/>
                  <a:gd name="connsiteX867" fmla="*/ 53104 w 290722"/>
                  <a:gd name="connsiteY867" fmla="*/ 294240 h 426863"/>
                  <a:gd name="connsiteX868" fmla="*/ 56305 w 290722"/>
                  <a:gd name="connsiteY868" fmla="*/ 299164 h 426863"/>
                  <a:gd name="connsiteX869" fmla="*/ 59689 w 290722"/>
                  <a:gd name="connsiteY869" fmla="*/ 304019 h 426863"/>
                  <a:gd name="connsiteX870" fmla="*/ 61336 w 290722"/>
                  <a:gd name="connsiteY870" fmla="*/ 306401 h 426863"/>
                  <a:gd name="connsiteX871" fmla="*/ 62960 w 290722"/>
                  <a:gd name="connsiteY871" fmla="*/ 308805 h 426863"/>
                  <a:gd name="connsiteX872" fmla="*/ 66207 w 290722"/>
                  <a:gd name="connsiteY872" fmla="*/ 313661 h 426863"/>
                  <a:gd name="connsiteX873" fmla="*/ 69339 w 290722"/>
                  <a:gd name="connsiteY873" fmla="*/ 318539 h 426863"/>
                  <a:gd name="connsiteX874" fmla="*/ 72152 w 290722"/>
                  <a:gd name="connsiteY874" fmla="*/ 323440 h 426863"/>
                  <a:gd name="connsiteX875" fmla="*/ 73524 w 290722"/>
                  <a:gd name="connsiteY875" fmla="*/ 325913 h 426863"/>
                  <a:gd name="connsiteX876" fmla="*/ 74713 w 290722"/>
                  <a:gd name="connsiteY876" fmla="*/ 328592 h 426863"/>
                  <a:gd name="connsiteX877" fmla="*/ 75903 w 290722"/>
                  <a:gd name="connsiteY877" fmla="*/ 331272 h 426863"/>
                  <a:gd name="connsiteX878" fmla="*/ 76200 w 290722"/>
                  <a:gd name="connsiteY878" fmla="*/ 331959 h 426863"/>
                  <a:gd name="connsiteX879" fmla="*/ 76269 w 290722"/>
                  <a:gd name="connsiteY879" fmla="*/ 332096 h 426863"/>
                  <a:gd name="connsiteX880" fmla="*/ 76291 w 290722"/>
                  <a:gd name="connsiteY880" fmla="*/ 332211 h 426863"/>
                  <a:gd name="connsiteX881" fmla="*/ 76406 w 290722"/>
                  <a:gd name="connsiteY881" fmla="*/ 332531 h 426863"/>
                  <a:gd name="connsiteX882" fmla="*/ 76863 w 290722"/>
                  <a:gd name="connsiteY882" fmla="*/ 333905 h 426863"/>
                  <a:gd name="connsiteX883" fmla="*/ 78601 w 290722"/>
                  <a:gd name="connsiteY883" fmla="*/ 339356 h 426863"/>
                  <a:gd name="connsiteX884" fmla="*/ 79973 w 290722"/>
                  <a:gd name="connsiteY884" fmla="*/ 344921 h 426863"/>
                  <a:gd name="connsiteX885" fmla="*/ 81025 w 290722"/>
                  <a:gd name="connsiteY885" fmla="*/ 350578 h 426863"/>
                  <a:gd name="connsiteX886" fmla="*/ 81871 w 290722"/>
                  <a:gd name="connsiteY886" fmla="*/ 356349 h 426863"/>
                  <a:gd name="connsiteX887" fmla="*/ 82237 w 290722"/>
                  <a:gd name="connsiteY887" fmla="*/ 359212 h 426863"/>
                  <a:gd name="connsiteX888" fmla="*/ 82466 w 290722"/>
                  <a:gd name="connsiteY888" fmla="*/ 362120 h 426863"/>
                  <a:gd name="connsiteX889" fmla="*/ 82877 w 290722"/>
                  <a:gd name="connsiteY889" fmla="*/ 367960 h 426863"/>
                  <a:gd name="connsiteX890" fmla="*/ 83335 w 290722"/>
                  <a:gd name="connsiteY890" fmla="*/ 373869 h 426863"/>
                  <a:gd name="connsiteX891" fmla="*/ 84021 w 290722"/>
                  <a:gd name="connsiteY891" fmla="*/ 379709 h 426863"/>
                  <a:gd name="connsiteX892" fmla="*/ 84021 w 290722"/>
                  <a:gd name="connsiteY892" fmla="*/ 379823 h 426863"/>
                  <a:gd name="connsiteX893" fmla="*/ 84044 w 290722"/>
                  <a:gd name="connsiteY893" fmla="*/ 379892 h 426863"/>
                  <a:gd name="connsiteX894" fmla="*/ 85004 w 290722"/>
                  <a:gd name="connsiteY894" fmla="*/ 383762 h 426863"/>
                  <a:gd name="connsiteX895" fmla="*/ 85484 w 290722"/>
                  <a:gd name="connsiteY895" fmla="*/ 385686 h 426863"/>
                  <a:gd name="connsiteX896" fmla="*/ 85759 w 290722"/>
                  <a:gd name="connsiteY896" fmla="*/ 386716 h 426863"/>
                  <a:gd name="connsiteX897" fmla="*/ 86125 w 290722"/>
                  <a:gd name="connsiteY897" fmla="*/ 387678 h 426863"/>
                  <a:gd name="connsiteX898" fmla="*/ 87588 w 290722"/>
                  <a:gd name="connsiteY898" fmla="*/ 391457 h 426863"/>
                  <a:gd name="connsiteX899" fmla="*/ 89372 w 290722"/>
                  <a:gd name="connsiteY899" fmla="*/ 395121 h 426863"/>
                  <a:gd name="connsiteX900" fmla="*/ 91361 w 290722"/>
                  <a:gd name="connsiteY900" fmla="*/ 398671 h 426863"/>
                  <a:gd name="connsiteX901" fmla="*/ 93671 w 290722"/>
                  <a:gd name="connsiteY901" fmla="*/ 402038 h 426863"/>
                  <a:gd name="connsiteX902" fmla="*/ 96163 w 290722"/>
                  <a:gd name="connsiteY902" fmla="*/ 405175 h 426863"/>
                  <a:gd name="connsiteX903" fmla="*/ 97444 w 290722"/>
                  <a:gd name="connsiteY903" fmla="*/ 406710 h 426863"/>
                  <a:gd name="connsiteX904" fmla="*/ 97764 w 290722"/>
                  <a:gd name="connsiteY904" fmla="*/ 407076 h 426863"/>
                  <a:gd name="connsiteX905" fmla="*/ 97833 w 290722"/>
                  <a:gd name="connsiteY905" fmla="*/ 407168 h 426863"/>
                  <a:gd name="connsiteX906" fmla="*/ 97901 w 290722"/>
                  <a:gd name="connsiteY906" fmla="*/ 407259 h 426863"/>
                  <a:gd name="connsiteX907" fmla="*/ 97947 w 290722"/>
                  <a:gd name="connsiteY907" fmla="*/ 407259 h 426863"/>
                  <a:gd name="connsiteX908" fmla="*/ 98130 w 290722"/>
                  <a:gd name="connsiteY908" fmla="*/ 407488 h 426863"/>
                  <a:gd name="connsiteX909" fmla="*/ 98839 w 290722"/>
                  <a:gd name="connsiteY909" fmla="*/ 408198 h 426863"/>
                  <a:gd name="connsiteX910" fmla="*/ 101698 w 290722"/>
                  <a:gd name="connsiteY910" fmla="*/ 411015 h 426863"/>
                  <a:gd name="connsiteX911" fmla="*/ 104762 w 290722"/>
                  <a:gd name="connsiteY911" fmla="*/ 413626 h 426863"/>
                  <a:gd name="connsiteX912" fmla="*/ 108009 w 290722"/>
                  <a:gd name="connsiteY912" fmla="*/ 416008 h 426863"/>
                  <a:gd name="connsiteX913" fmla="*/ 111302 w 290722"/>
                  <a:gd name="connsiteY913" fmla="*/ 418229 h 426863"/>
                  <a:gd name="connsiteX914" fmla="*/ 114801 w 290722"/>
                  <a:gd name="connsiteY914" fmla="*/ 420244 h 426863"/>
                  <a:gd name="connsiteX915" fmla="*/ 118322 w 290722"/>
                  <a:gd name="connsiteY915" fmla="*/ 422145 h 426863"/>
                  <a:gd name="connsiteX916" fmla="*/ 121981 w 290722"/>
                  <a:gd name="connsiteY916" fmla="*/ 423817 h 426863"/>
                  <a:gd name="connsiteX917" fmla="*/ 130259 w 290722"/>
                  <a:gd name="connsiteY917" fmla="*/ 426863 h 426863"/>
                  <a:gd name="connsiteX918" fmla="*/ 123079 w 290722"/>
                  <a:gd name="connsiteY918" fmla="*/ 422100 h 426863"/>
                  <a:gd name="connsiteX919" fmla="*/ 120197 w 290722"/>
                  <a:gd name="connsiteY919" fmla="*/ 419924 h 426863"/>
                  <a:gd name="connsiteX920" fmla="*/ 117385 w 290722"/>
                  <a:gd name="connsiteY920" fmla="*/ 417588 h 426863"/>
                  <a:gd name="connsiteX921" fmla="*/ 114572 w 290722"/>
                  <a:gd name="connsiteY921" fmla="*/ 415183 h 426863"/>
                  <a:gd name="connsiteX922" fmla="*/ 111988 w 290722"/>
                  <a:gd name="connsiteY922" fmla="*/ 412687 h 426863"/>
                  <a:gd name="connsiteX923" fmla="*/ 109518 w 290722"/>
                  <a:gd name="connsiteY923" fmla="*/ 410053 h 426863"/>
                  <a:gd name="connsiteX924" fmla="*/ 107232 w 290722"/>
                  <a:gd name="connsiteY924" fmla="*/ 407328 h 426863"/>
                  <a:gd name="connsiteX925" fmla="*/ 105036 w 290722"/>
                  <a:gd name="connsiteY925" fmla="*/ 404442 h 426863"/>
                  <a:gd name="connsiteX926" fmla="*/ 103961 w 290722"/>
                  <a:gd name="connsiteY926" fmla="*/ 402931 h 426863"/>
                  <a:gd name="connsiteX927" fmla="*/ 103687 w 290722"/>
                  <a:gd name="connsiteY927" fmla="*/ 402542 h 426863"/>
                  <a:gd name="connsiteX928" fmla="*/ 103504 w 290722"/>
                  <a:gd name="connsiteY928" fmla="*/ 402221 h 426863"/>
                  <a:gd name="connsiteX929" fmla="*/ 103047 w 290722"/>
                  <a:gd name="connsiteY929" fmla="*/ 401465 h 426863"/>
                  <a:gd name="connsiteX930" fmla="*/ 101240 w 290722"/>
                  <a:gd name="connsiteY930" fmla="*/ 398419 h 426863"/>
                  <a:gd name="connsiteX931" fmla="*/ 99731 w 290722"/>
                  <a:gd name="connsiteY931" fmla="*/ 395213 h 426863"/>
                  <a:gd name="connsiteX932" fmla="*/ 98450 w 290722"/>
                  <a:gd name="connsiteY932" fmla="*/ 392007 h 426863"/>
                  <a:gd name="connsiteX933" fmla="*/ 97330 w 290722"/>
                  <a:gd name="connsiteY933" fmla="*/ 388778 h 426863"/>
                  <a:gd name="connsiteX934" fmla="*/ 96461 w 290722"/>
                  <a:gd name="connsiteY934" fmla="*/ 385182 h 426863"/>
                  <a:gd name="connsiteX935" fmla="*/ 96232 w 290722"/>
                  <a:gd name="connsiteY935" fmla="*/ 384266 h 426863"/>
                  <a:gd name="connsiteX936" fmla="*/ 96163 w 290722"/>
                  <a:gd name="connsiteY936" fmla="*/ 383946 h 426863"/>
                  <a:gd name="connsiteX937" fmla="*/ 96163 w 290722"/>
                  <a:gd name="connsiteY937" fmla="*/ 383946 h 426863"/>
                  <a:gd name="connsiteX938" fmla="*/ 96141 w 290722"/>
                  <a:gd name="connsiteY938" fmla="*/ 383716 h 426863"/>
                  <a:gd name="connsiteX939" fmla="*/ 95935 w 290722"/>
                  <a:gd name="connsiteY939" fmla="*/ 381861 h 426863"/>
                  <a:gd name="connsiteX940" fmla="*/ 95569 w 290722"/>
                  <a:gd name="connsiteY940" fmla="*/ 378495 h 426863"/>
                  <a:gd name="connsiteX941" fmla="*/ 95615 w 290722"/>
                  <a:gd name="connsiteY941" fmla="*/ 374876 h 426863"/>
                  <a:gd name="connsiteX942" fmla="*/ 95615 w 290722"/>
                  <a:gd name="connsiteY942" fmla="*/ 372998 h 426863"/>
                  <a:gd name="connsiteX943" fmla="*/ 95638 w 290722"/>
                  <a:gd name="connsiteY943" fmla="*/ 372541 h 426863"/>
                  <a:gd name="connsiteX944" fmla="*/ 95638 w 290722"/>
                  <a:gd name="connsiteY944" fmla="*/ 372128 h 426863"/>
                  <a:gd name="connsiteX945" fmla="*/ 95706 w 290722"/>
                  <a:gd name="connsiteY945" fmla="*/ 371189 h 426863"/>
                  <a:gd name="connsiteX946" fmla="*/ 95981 w 290722"/>
                  <a:gd name="connsiteY946" fmla="*/ 363769 h 426863"/>
                  <a:gd name="connsiteX947" fmla="*/ 96118 w 290722"/>
                  <a:gd name="connsiteY947" fmla="*/ 360036 h 426863"/>
                  <a:gd name="connsiteX948" fmla="*/ 96118 w 290722"/>
                  <a:gd name="connsiteY948" fmla="*/ 359120 h 426863"/>
                  <a:gd name="connsiteX949" fmla="*/ 96163 w 290722"/>
                  <a:gd name="connsiteY949" fmla="*/ 358639 h 426863"/>
                  <a:gd name="connsiteX950" fmla="*/ 96163 w 290722"/>
                  <a:gd name="connsiteY950" fmla="*/ 358021 h 426863"/>
                  <a:gd name="connsiteX951" fmla="*/ 96095 w 290722"/>
                  <a:gd name="connsiteY951" fmla="*/ 356120 h 426863"/>
                  <a:gd name="connsiteX952" fmla="*/ 95981 w 290722"/>
                  <a:gd name="connsiteY952" fmla="*/ 352318 h 426863"/>
                  <a:gd name="connsiteX953" fmla="*/ 95752 w 290722"/>
                  <a:gd name="connsiteY953" fmla="*/ 348517 h 426863"/>
                  <a:gd name="connsiteX954" fmla="*/ 95454 w 290722"/>
                  <a:gd name="connsiteY954" fmla="*/ 344669 h 426863"/>
                  <a:gd name="connsiteX955" fmla="*/ 94997 w 290722"/>
                  <a:gd name="connsiteY955" fmla="*/ 340799 h 426863"/>
                  <a:gd name="connsiteX956" fmla="*/ 94929 w 290722"/>
                  <a:gd name="connsiteY956" fmla="*/ 340341 h 426863"/>
                  <a:gd name="connsiteX957" fmla="*/ 98062 w 290722"/>
                  <a:gd name="connsiteY957" fmla="*/ 342013 h 426863"/>
                  <a:gd name="connsiteX958" fmla="*/ 101972 w 290722"/>
                  <a:gd name="connsiteY958" fmla="*/ 343914 h 426863"/>
                  <a:gd name="connsiteX959" fmla="*/ 103893 w 290722"/>
                  <a:gd name="connsiteY959" fmla="*/ 344761 h 426863"/>
                  <a:gd name="connsiteX960" fmla="*/ 104830 w 290722"/>
                  <a:gd name="connsiteY960" fmla="*/ 345150 h 426863"/>
                  <a:gd name="connsiteX961" fmla="*/ 105585 w 290722"/>
                  <a:gd name="connsiteY961" fmla="*/ 345471 h 426863"/>
                  <a:gd name="connsiteX962" fmla="*/ 106088 w 290722"/>
                  <a:gd name="connsiteY962" fmla="*/ 345631 h 426863"/>
                  <a:gd name="connsiteX963" fmla="*/ 109976 w 290722"/>
                  <a:gd name="connsiteY963" fmla="*/ 346982 h 426863"/>
                  <a:gd name="connsiteX964" fmla="*/ 110936 w 290722"/>
                  <a:gd name="connsiteY964" fmla="*/ 347303 h 426863"/>
                  <a:gd name="connsiteX965" fmla="*/ 111416 w 290722"/>
                  <a:gd name="connsiteY965" fmla="*/ 347486 h 426863"/>
                  <a:gd name="connsiteX966" fmla="*/ 111691 w 290722"/>
                  <a:gd name="connsiteY966" fmla="*/ 347578 h 426863"/>
                  <a:gd name="connsiteX967" fmla="*/ 111759 w 290722"/>
                  <a:gd name="connsiteY967" fmla="*/ 347578 h 426863"/>
                  <a:gd name="connsiteX968" fmla="*/ 111873 w 290722"/>
                  <a:gd name="connsiteY968" fmla="*/ 347624 h 426863"/>
                  <a:gd name="connsiteX969" fmla="*/ 112125 w 290722"/>
                  <a:gd name="connsiteY969" fmla="*/ 347692 h 426863"/>
                  <a:gd name="connsiteX970" fmla="*/ 114115 w 290722"/>
                  <a:gd name="connsiteY970" fmla="*/ 348196 h 426863"/>
                  <a:gd name="connsiteX971" fmla="*/ 122072 w 290722"/>
                  <a:gd name="connsiteY971" fmla="*/ 350166 h 426863"/>
                  <a:gd name="connsiteX972" fmla="*/ 130099 w 290722"/>
                  <a:gd name="connsiteY972" fmla="*/ 351815 h 426863"/>
                  <a:gd name="connsiteX973" fmla="*/ 133964 w 290722"/>
                  <a:gd name="connsiteY973" fmla="*/ 352731 h 426863"/>
                  <a:gd name="connsiteX974" fmla="*/ 134947 w 290722"/>
                  <a:gd name="connsiteY974" fmla="*/ 353028 h 426863"/>
                  <a:gd name="connsiteX975" fmla="*/ 135199 w 290722"/>
                  <a:gd name="connsiteY975" fmla="*/ 353097 h 426863"/>
                  <a:gd name="connsiteX976" fmla="*/ 135313 w 290722"/>
                  <a:gd name="connsiteY976" fmla="*/ 353097 h 426863"/>
                  <a:gd name="connsiteX977" fmla="*/ 135222 w 290722"/>
                  <a:gd name="connsiteY977" fmla="*/ 353097 h 426863"/>
                  <a:gd name="connsiteX978" fmla="*/ 135336 w 290722"/>
                  <a:gd name="connsiteY978" fmla="*/ 353143 h 426863"/>
                  <a:gd name="connsiteX979" fmla="*/ 135816 w 290722"/>
                  <a:gd name="connsiteY979" fmla="*/ 353303 h 426863"/>
                  <a:gd name="connsiteX980" fmla="*/ 137691 w 290722"/>
                  <a:gd name="connsiteY980" fmla="*/ 353921 h 426863"/>
                  <a:gd name="connsiteX981" fmla="*/ 144963 w 290722"/>
                  <a:gd name="connsiteY981" fmla="*/ 357173 h 426863"/>
                  <a:gd name="connsiteX982" fmla="*/ 151709 w 290722"/>
                  <a:gd name="connsiteY982" fmla="*/ 361456 h 426863"/>
                  <a:gd name="connsiteX983" fmla="*/ 154796 w 290722"/>
                  <a:gd name="connsiteY983" fmla="*/ 363975 h 426863"/>
                  <a:gd name="connsiteX984" fmla="*/ 157769 w 290722"/>
                  <a:gd name="connsiteY984" fmla="*/ 366724 h 426863"/>
                  <a:gd name="connsiteX985" fmla="*/ 159164 w 290722"/>
                  <a:gd name="connsiteY985" fmla="*/ 368098 h 426863"/>
                  <a:gd name="connsiteX986" fmla="*/ 160559 w 290722"/>
                  <a:gd name="connsiteY986" fmla="*/ 369609 h 426863"/>
                  <a:gd name="connsiteX987" fmla="*/ 163074 w 290722"/>
                  <a:gd name="connsiteY987" fmla="*/ 372724 h 426863"/>
                  <a:gd name="connsiteX988" fmla="*/ 165659 w 290722"/>
                  <a:gd name="connsiteY988" fmla="*/ 375930 h 426863"/>
                  <a:gd name="connsiteX989" fmla="*/ 167877 w 290722"/>
                  <a:gd name="connsiteY989" fmla="*/ 379273 h 426863"/>
                  <a:gd name="connsiteX990" fmla="*/ 169020 w 290722"/>
                  <a:gd name="connsiteY990" fmla="*/ 380991 h 426863"/>
                  <a:gd name="connsiteX991" fmla="*/ 170026 w 290722"/>
                  <a:gd name="connsiteY991" fmla="*/ 382709 h 426863"/>
                  <a:gd name="connsiteX992" fmla="*/ 171970 w 290722"/>
                  <a:gd name="connsiteY992" fmla="*/ 386327 h 426863"/>
                  <a:gd name="connsiteX993" fmla="*/ 173228 w 290722"/>
                  <a:gd name="connsiteY993" fmla="*/ 389076 h 426863"/>
                  <a:gd name="connsiteX994" fmla="*/ 172976 w 290722"/>
                  <a:gd name="connsiteY994" fmla="*/ 384633 h 426863"/>
                  <a:gd name="connsiteX995" fmla="*/ 172771 w 290722"/>
                  <a:gd name="connsiteY995" fmla="*/ 383190 h 426863"/>
                  <a:gd name="connsiteX996" fmla="*/ 172382 w 290722"/>
                  <a:gd name="connsiteY996" fmla="*/ 380533 h 426863"/>
                  <a:gd name="connsiteX997" fmla="*/ 171764 w 290722"/>
                  <a:gd name="connsiteY997" fmla="*/ 377785 h 426863"/>
                  <a:gd name="connsiteX998" fmla="*/ 171604 w 290722"/>
                  <a:gd name="connsiteY998" fmla="*/ 377144 h 426863"/>
                  <a:gd name="connsiteX999" fmla="*/ 171375 w 290722"/>
                  <a:gd name="connsiteY999" fmla="*/ 376388 h 426863"/>
                  <a:gd name="connsiteX1000" fmla="*/ 170964 w 290722"/>
                  <a:gd name="connsiteY1000" fmla="*/ 375082 h 426863"/>
                  <a:gd name="connsiteX1001" fmla="*/ 170552 w 290722"/>
                  <a:gd name="connsiteY1001" fmla="*/ 373777 h 426863"/>
                  <a:gd name="connsiteX1002" fmla="*/ 170026 w 290722"/>
                  <a:gd name="connsiteY1002" fmla="*/ 372426 h 426863"/>
                  <a:gd name="connsiteX1003" fmla="*/ 168974 w 290722"/>
                  <a:gd name="connsiteY1003" fmla="*/ 369746 h 426863"/>
                  <a:gd name="connsiteX1004" fmla="*/ 167808 w 290722"/>
                  <a:gd name="connsiteY1004" fmla="*/ 367273 h 426863"/>
                  <a:gd name="connsiteX1005" fmla="*/ 167213 w 290722"/>
                  <a:gd name="connsiteY1005" fmla="*/ 366059 h 426863"/>
                  <a:gd name="connsiteX1006" fmla="*/ 166916 w 290722"/>
                  <a:gd name="connsiteY1006" fmla="*/ 365464 h 426863"/>
                  <a:gd name="connsiteX1007" fmla="*/ 166505 w 290722"/>
                  <a:gd name="connsiteY1007" fmla="*/ 364754 h 426863"/>
                  <a:gd name="connsiteX1008" fmla="*/ 164995 w 290722"/>
                  <a:gd name="connsiteY1008" fmla="*/ 362235 h 426863"/>
                  <a:gd name="connsiteX1009" fmla="*/ 163417 w 290722"/>
                  <a:gd name="connsiteY1009" fmla="*/ 359830 h 426863"/>
                  <a:gd name="connsiteX1010" fmla="*/ 161794 w 290722"/>
                  <a:gd name="connsiteY1010" fmla="*/ 357677 h 426863"/>
                  <a:gd name="connsiteX1011" fmla="*/ 160994 w 290722"/>
                  <a:gd name="connsiteY1011" fmla="*/ 356601 h 426863"/>
                  <a:gd name="connsiteX1012" fmla="*/ 160788 w 290722"/>
                  <a:gd name="connsiteY1012" fmla="*/ 356326 h 426863"/>
                  <a:gd name="connsiteX1013" fmla="*/ 160445 w 290722"/>
                  <a:gd name="connsiteY1013" fmla="*/ 355914 h 426863"/>
                  <a:gd name="connsiteX1014" fmla="*/ 160010 w 290722"/>
                  <a:gd name="connsiteY1014" fmla="*/ 355387 h 426863"/>
                  <a:gd name="connsiteX1015" fmla="*/ 159141 w 290722"/>
                  <a:gd name="connsiteY1015" fmla="*/ 354380 h 426863"/>
                  <a:gd name="connsiteX1016" fmla="*/ 158913 w 290722"/>
                  <a:gd name="connsiteY1016" fmla="*/ 354128 h 426863"/>
                  <a:gd name="connsiteX1017" fmla="*/ 158867 w 290722"/>
                  <a:gd name="connsiteY1017" fmla="*/ 354036 h 426863"/>
                  <a:gd name="connsiteX1018" fmla="*/ 158867 w 290722"/>
                  <a:gd name="connsiteY1018" fmla="*/ 353990 h 426863"/>
                  <a:gd name="connsiteX1019" fmla="*/ 158821 w 290722"/>
                  <a:gd name="connsiteY1019" fmla="*/ 353990 h 426863"/>
                  <a:gd name="connsiteX1020" fmla="*/ 158638 w 290722"/>
                  <a:gd name="connsiteY1020" fmla="*/ 353807 h 426863"/>
                  <a:gd name="connsiteX1021" fmla="*/ 158044 w 290722"/>
                  <a:gd name="connsiteY1021" fmla="*/ 353189 h 426863"/>
                  <a:gd name="connsiteX1022" fmla="*/ 157106 w 290722"/>
                  <a:gd name="connsiteY1022" fmla="*/ 352227 h 426863"/>
                  <a:gd name="connsiteX1023" fmla="*/ 156649 w 290722"/>
                  <a:gd name="connsiteY1023" fmla="*/ 351746 h 426863"/>
                  <a:gd name="connsiteX1024" fmla="*/ 156397 w 290722"/>
                  <a:gd name="connsiteY1024" fmla="*/ 351540 h 426863"/>
                  <a:gd name="connsiteX1025" fmla="*/ 156374 w 290722"/>
                  <a:gd name="connsiteY1025" fmla="*/ 351540 h 426863"/>
                  <a:gd name="connsiteX1026" fmla="*/ 156306 w 290722"/>
                  <a:gd name="connsiteY1026" fmla="*/ 351448 h 426863"/>
                  <a:gd name="connsiteX1027" fmla="*/ 156191 w 290722"/>
                  <a:gd name="connsiteY1027" fmla="*/ 351333 h 426863"/>
                  <a:gd name="connsiteX1028" fmla="*/ 155963 w 290722"/>
                  <a:gd name="connsiteY1028" fmla="*/ 351105 h 426863"/>
                  <a:gd name="connsiteX1029" fmla="*/ 154979 w 290722"/>
                  <a:gd name="connsiteY1029" fmla="*/ 350166 h 426863"/>
                  <a:gd name="connsiteX1030" fmla="*/ 154499 w 290722"/>
                  <a:gd name="connsiteY1030" fmla="*/ 349707 h 426863"/>
                  <a:gd name="connsiteX1031" fmla="*/ 154385 w 290722"/>
                  <a:gd name="connsiteY1031" fmla="*/ 349593 h 426863"/>
                  <a:gd name="connsiteX1032" fmla="*/ 154316 w 290722"/>
                  <a:gd name="connsiteY1032" fmla="*/ 349524 h 426863"/>
                  <a:gd name="connsiteX1033" fmla="*/ 153996 w 290722"/>
                  <a:gd name="connsiteY1033" fmla="*/ 349295 h 426863"/>
                  <a:gd name="connsiteX1034" fmla="*/ 153745 w 290722"/>
                  <a:gd name="connsiteY1034" fmla="*/ 349089 h 426863"/>
                  <a:gd name="connsiteX1035" fmla="*/ 151755 w 290722"/>
                  <a:gd name="connsiteY1035" fmla="*/ 347555 h 426863"/>
                  <a:gd name="connsiteX1036" fmla="*/ 149125 w 290722"/>
                  <a:gd name="connsiteY1036" fmla="*/ 345677 h 426863"/>
                  <a:gd name="connsiteX1037" fmla="*/ 146815 w 290722"/>
                  <a:gd name="connsiteY1037" fmla="*/ 344211 h 426863"/>
                  <a:gd name="connsiteX1038" fmla="*/ 146244 w 290722"/>
                  <a:gd name="connsiteY1038" fmla="*/ 343868 h 426863"/>
                  <a:gd name="connsiteX1039" fmla="*/ 145672 w 290722"/>
                  <a:gd name="connsiteY1039" fmla="*/ 343524 h 426863"/>
                  <a:gd name="connsiteX1040" fmla="*/ 144209 w 290722"/>
                  <a:gd name="connsiteY1040" fmla="*/ 342700 h 426863"/>
                  <a:gd name="connsiteX1041" fmla="*/ 142745 w 290722"/>
                  <a:gd name="connsiteY1041" fmla="*/ 341944 h 426863"/>
                  <a:gd name="connsiteX1042" fmla="*/ 141510 w 290722"/>
                  <a:gd name="connsiteY1042" fmla="*/ 341417 h 426863"/>
                  <a:gd name="connsiteX1043" fmla="*/ 140298 w 290722"/>
                  <a:gd name="connsiteY1043" fmla="*/ 340867 h 426863"/>
                  <a:gd name="connsiteX1044" fmla="*/ 140138 w 290722"/>
                  <a:gd name="connsiteY1044" fmla="*/ 340799 h 426863"/>
                  <a:gd name="connsiteX1045" fmla="*/ 140115 w 290722"/>
                  <a:gd name="connsiteY1045" fmla="*/ 340799 h 426863"/>
                  <a:gd name="connsiteX1046" fmla="*/ 139772 w 290722"/>
                  <a:gd name="connsiteY1046" fmla="*/ 340639 h 426863"/>
                  <a:gd name="connsiteX1047" fmla="*/ 138995 w 290722"/>
                  <a:gd name="connsiteY1047" fmla="*/ 340341 h 426863"/>
                  <a:gd name="connsiteX1048" fmla="*/ 137440 w 290722"/>
                  <a:gd name="connsiteY1048" fmla="*/ 339723 h 426863"/>
                  <a:gd name="connsiteX1049" fmla="*/ 135976 w 290722"/>
                  <a:gd name="connsiteY1049" fmla="*/ 339219 h 426863"/>
                  <a:gd name="connsiteX1050" fmla="*/ 130580 w 290722"/>
                  <a:gd name="connsiteY1050" fmla="*/ 337615 h 426863"/>
                  <a:gd name="connsiteX1051" fmla="*/ 127973 w 290722"/>
                  <a:gd name="connsiteY1051" fmla="*/ 336928 h 426863"/>
                  <a:gd name="connsiteX1052" fmla="*/ 127309 w 290722"/>
                  <a:gd name="connsiteY1052" fmla="*/ 336768 h 426863"/>
                  <a:gd name="connsiteX1053" fmla="*/ 127149 w 290722"/>
                  <a:gd name="connsiteY1053" fmla="*/ 336768 h 426863"/>
                  <a:gd name="connsiteX1054" fmla="*/ 127126 w 290722"/>
                  <a:gd name="connsiteY1054" fmla="*/ 336745 h 426863"/>
                  <a:gd name="connsiteX1055" fmla="*/ 127264 w 290722"/>
                  <a:gd name="connsiteY1055" fmla="*/ 336745 h 426863"/>
                  <a:gd name="connsiteX1056" fmla="*/ 127172 w 290722"/>
                  <a:gd name="connsiteY1056" fmla="*/ 336745 h 426863"/>
                  <a:gd name="connsiteX1057" fmla="*/ 126852 w 290722"/>
                  <a:gd name="connsiteY1057" fmla="*/ 336608 h 426863"/>
                  <a:gd name="connsiteX1058" fmla="*/ 125571 w 290722"/>
                  <a:gd name="connsiteY1058" fmla="*/ 336241 h 426863"/>
                  <a:gd name="connsiteX1059" fmla="*/ 120403 w 290722"/>
                  <a:gd name="connsiteY1059" fmla="*/ 334776 h 426863"/>
                  <a:gd name="connsiteX1060" fmla="*/ 117819 w 290722"/>
                  <a:gd name="connsiteY1060" fmla="*/ 334066 h 426863"/>
                  <a:gd name="connsiteX1061" fmla="*/ 116516 w 290722"/>
                  <a:gd name="connsiteY1061" fmla="*/ 333745 h 426863"/>
                  <a:gd name="connsiteX1062" fmla="*/ 115898 w 290722"/>
                  <a:gd name="connsiteY1062" fmla="*/ 333562 h 426863"/>
                  <a:gd name="connsiteX1063" fmla="*/ 115830 w 290722"/>
                  <a:gd name="connsiteY1063" fmla="*/ 333562 h 426863"/>
                  <a:gd name="connsiteX1064" fmla="*/ 115510 w 290722"/>
                  <a:gd name="connsiteY1064" fmla="*/ 333448 h 426863"/>
                  <a:gd name="connsiteX1065" fmla="*/ 110570 w 290722"/>
                  <a:gd name="connsiteY1065" fmla="*/ 331798 h 426863"/>
                  <a:gd name="connsiteX1066" fmla="*/ 107232 w 290722"/>
                  <a:gd name="connsiteY1066" fmla="*/ 330493 h 426863"/>
                  <a:gd name="connsiteX1067" fmla="*/ 106271 w 290722"/>
                  <a:gd name="connsiteY1067" fmla="*/ 330104 h 426863"/>
                  <a:gd name="connsiteX1068" fmla="*/ 105356 w 290722"/>
                  <a:gd name="connsiteY1068" fmla="*/ 329692 h 426863"/>
                  <a:gd name="connsiteX1069" fmla="*/ 103664 w 290722"/>
                  <a:gd name="connsiteY1069" fmla="*/ 328936 h 426863"/>
                  <a:gd name="connsiteX1070" fmla="*/ 100280 w 290722"/>
                  <a:gd name="connsiteY1070" fmla="*/ 327287 h 426863"/>
                  <a:gd name="connsiteX1071" fmla="*/ 96872 w 290722"/>
                  <a:gd name="connsiteY1071" fmla="*/ 325455 h 426863"/>
                  <a:gd name="connsiteX1072" fmla="*/ 97376 w 290722"/>
                  <a:gd name="connsiteY1072" fmla="*/ 325798 h 426863"/>
                  <a:gd name="connsiteX1073" fmla="*/ 94243 w 290722"/>
                  <a:gd name="connsiteY1073" fmla="*/ 323668 h 426863"/>
                  <a:gd name="connsiteX1074" fmla="*/ 92688 w 290722"/>
                  <a:gd name="connsiteY1074" fmla="*/ 322615 h 426863"/>
                  <a:gd name="connsiteX1075" fmla="*/ 91933 w 290722"/>
                  <a:gd name="connsiteY1075" fmla="*/ 322065 h 426863"/>
                  <a:gd name="connsiteX1076" fmla="*/ 91544 w 290722"/>
                  <a:gd name="connsiteY1076" fmla="*/ 321791 h 426863"/>
                  <a:gd name="connsiteX1077" fmla="*/ 91361 w 290722"/>
                  <a:gd name="connsiteY1077" fmla="*/ 321653 h 426863"/>
                  <a:gd name="connsiteX1078" fmla="*/ 91315 w 290722"/>
                  <a:gd name="connsiteY1078" fmla="*/ 321653 h 426863"/>
                  <a:gd name="connsiteX1079" fmla="*/ 91315 w 290722"/>
                  <a:gd name="connsiteY1079" fmla="*/ 321630 h 426863"/>
                  <a:gd name="connsiteX1080" fmla="*/ 91521 w 290722"/>
                  <a:gd name="connsiteY1080" fmla="*/ 321791 h 426863"/>
                  <a:gd name="connsiteX1081" fmla="*/ 91521 w 290722"/>
                  <a:gd name="connsiteY1081" fmla="*/ 321791 h 426863"/>
                  <a:gd name="connsiteX1082" fmla="*/ 91430 w 290722"/>
                  <a:gd name="connsiteY1082" fmla="*/ 321699 h 426863"/>
                  <a:gd name="connsiteX1083" fmla="*/ 89989 w 290722"/>
                  <a:gd name="connsiteY1083" fmla="*/ 320508 h 426863"/>
                  <a:gd name="connsiteX1084" fmla="*/ 89806 w 290722"/>
                  <a:gd name="connsiteY1084" fmla="*/ 320348 h 426863"/>
                  <a:gd name="connsiteX1085" fmla="*/ 89806 w 290722"/>
                  <a:gd name="connsiteY1085" fmla="*/ 320348 h 426863"/>
                  <a:gd name="connsiteX1086" fmla="*/ 89806 w 290722"/>
                  <a:gd name="connsiteY1086" fmla="*/ 320348 h 426863"/>
                  <a:gd name="connsiteX1087" fmla="*/ 89669 w 290722"/>
                  <a:gd name="connsiteY1087" fmla="*/ 320210 h 426863"/>
                  <a:gd name="connsiteX1088" fmla="*/ 89074 w 290722"/>
                  <a:gd name="connsiteY1088" fmla="*/ 318584 h 426863"/>
                  <a:gd name="connsiteX1089" fmla="*/ 89029 w 290722"/>
                  <a:gd name="connsiteY1089" fmla="*/ 318447 h 426863"/>
                  <a:gd name="connsiteX1090" fmla="*/ 88914 w 290722"/>
                  <a:gd name="connsiteY1090" fmla="*/ 318195 h 426863"/>
                  <a:gd name="connsiteX1091" fmla="*/ 86833 w 290722"/>
                  <a:gd name="connsiteY1091" fmla="*/ 313821 h 426863"/>
                  <a:gd name="connsiteX1092" fmla="*/ 85804 w 290722"/>
                  <a:gd name="connsiteY1092" fmla="*/ 311599 h 426863"/>
                  <a:gd name="connsiteX1093" fmla="*/ 85553 w 290722"/>
                  <a:gd name="connsiteY1093" fmla="*/ 311050 h 426863"/>
                  <a:gd name="connsiteX1094" fmla="*/ 85439 w 290722"/>
                  <a:gd name="connsiteY1094" fmla="*/ 310775 h 426863"/>
                  <a:gd name="connsiteX1095" fmla="*/ 85210 w 290722"/>
                  <a:gd name="connsiteY1095" fmla="*/ 310340 h 426863"/>
                  <a:gd name="connsiteX1096" fmla="*/ 84638 w 290722"/>
                  <a:gd name="connsiteY1096" fmla="*/ 309263 h 426863"/>
                  <a:gd name="connsiteX1097" fmla="*/ 83518 w 290722"/>
                  <a:gd name="connsiteY1097" fmla="*/ 307110 h 426863"/>
                  <a:gd name="connsiteX1098" fmla="*/ 82237 w 290722"/>
                  <a:gd name="connsiteY1098" fmla="*/ 304797 h 426863"/>
                  <a:gd name="connsiteX1099" fmla="*/ 81025 w 290722"/>
                  <a:gd name="connsiteY1099" fmla="*/ 302668 h 426863"/>
                  <a:gd name="connsiteX1100" fmla="*/ 79790 w 290722"/>
                  <a:gd name="connsiteY1100" fmla="*/ 300538 h 426863"/>
                  <a:gd name="connsiteX1101" fmla="*/ 79173 w 290722"/>
                  <a:gd name="connsiteY1101" fmla="*/ 299507 h 426863"/>
                  <a:gd name="connsiteX1102" fmla="*/ 78418 w 290722"/>
                  <a:gd name="connsiteY1102" fmla="*/ 298293 h 426863"/>
                  <a:gd name="connsiteX1103" fmla="*/ 77115 w 290722"/>
                  <a:gd name="connsiteY1103" fmla="*/ 296255 h 426863"/>
                  <a:gd name="connsiteX1104" fmla="*/ 74485 w 290722"/>
                  <a:gd name="connsiteY1104" fmla="*/ 292156 h 426863"/>
                  <a:gd name="connsiteX1105" fmla="*/ 73181 w 290722"/>
                  <a:gd name="connsiteY1105" fmla="*/ 290095 h 426863"/>
                  <a:gd name="connsiteX1106" fmla="*/ 72610 w 290722"/>
                  <a:gd name="connsiteY1106" fmla="*/ 289224 h 426863"/>
                  <a:gd name="connsiteX1107" fmla="*/ 71992 w 290722"/>
                  <a:gd name="connsiteY1107" fmla="*/ 288171 h 426863"/>
                  <a:gd name="connsiteX1108" fmla="*/ 69682 w 290722"/>
                  <a:gd name="connsiteY1108" fmla="*/ 284323 h 426863"/>
                  <a:gd name="connsiteX1109" fmla="*/ 67602 w 290722"/>
                  <a:gd name="connsiteY1109" fmla="*/ 279926 h 426863"/>
                  <a:gd name="connsiteX1110" fmla="*/ 65886 w 290722"/>
                  <a:gd name="connsiteY1110" fmla="*/ 275186 h 426863"/>
                  <a:gd name="connsiteX1111" fmla="*/ 64629 w 290722"/>
                  <a:gd name="connsiteY1111" fmla="*/ 270239 h 426863"/>
                  <a:gd name="connsiteX1112" fmla="*/ 64629 w 290722"/>
                  <a:gd name="connsiteY1112" fmla="*/ 270239 h 426863"/>
                  <a:gd name="connsiteX1113" fmla="*/ 64629 w 290722"/>
                  <a:gd name="connsiteY1113" fmla="*/ 270056 h 426863"/>
                  <a:gd name="connsiteX1114" fmla="*/ 64583 w 290722"/>
                  <a:gd name="connsiteY1114" fmla="*/ 269735 h 426863"/>
                  <a:gd name="connsiteX1115" fmla="*/ 64492 w 290722"/>
                  <a:gd name="connsiteY1115" fmla="*/ 269117 h 426863"/>
                  <a:gd name="connsiteX1116" fmla="*/ 64309 w 290722"/>
                  <a:gd name="connsiteY1116" fmla="*/ 267880 h 426863"/>
                  <a:gd name="connsiteX1117" fmla="*/ 64011 w 290722"/>
                  <a:gd name="connsiteY1117" fmla="*/ 265452 h 426863"/>
                  <a:gd name="connsiteX1118" fmla="*/ 64057 w 290722"/>
                  <a:gd name="connsiteY1118" fmla="*/ 255651 h 426863"/>
                  <a:gd name="connsiteX1119" fmla="*/ 64812 w 290722"/>
                  <a:gd name="connsiteY1119" fmla="*/ 250887 h 426863"/>
                  <a:gd name="connsiteX1120" fmla="*/ 65384 w 290722"/>
                  <a:gd name="connsiteY1120" fmla="*/ 248712 h 426863"/>
                  <a:gd name="connsiteX1121" fmla="*/ 65704 w 290722"/>
                  <a:gd name="connsiteY1121" fmla="*/ 247589 h 426863"/>
                  <a:gd name="connsiteX1122" fmla="*/ 66161 w 290722"/>
                  <a:gd name="connsiteY1122" fmla="*/ 246284 h 426863"/>
                  <a:gd name="connsiteX1123" fmla="*/ 66618 w 290722"/>
                  <a:gd name="connsiteY1123" fmla="*/ 244978 h 426863"/>
                  <a:gd name="connsiteX1124" fmla="*/ 66733 w 290722"/>
                  <a:gd name="connsiteY1124" fmla="*/ 244658 h 426863"/>
                  <a:gd name="connsiteX1125" fmla="*/ 66778 w 290722"/>
                  <a:gd name="connsiteY1125" fmla="*/ 244498 h 426863"/>
                  <a:gd name="connsiteX1126" fmla="*/ 66778 w 290722"/>
                  <a:gd name="connsiteY1126" fmla="*/ 244498 h 426863"/>
                  <a:gd name="connsiteX1127" fmla="*/ 67030 w 290722"/>
                  <a:gd name="connsiteY1127" fmla="*/ 243925 h 426863"/>
                  <a:gd name="connsiteX1128" fmla="*/ 68059 w 290722"/>
                  <a:gd name="connsiteY1128" fmla="*/ 241658 h 426863"/>
                  <a:gd name="connsiteX1129" fmla="*/ 70231 w 290722"/>
                  <a:gd name="connsiteY1129" fmla="*/ 237192 h 426863"/>
                  <a:gd name="connsiteX1130" fmla="*/ 72793 w 290722"/>
                  <a:gd name="connsiteY1130" fmla="*/ 232864 h 426863"/>
                  <a:gd name="connsiteX1131" fmla="*/ 75651 w 290722"/>
                  <a:gd name="connsiteY1131" fmla="*/ 229016 h 426863"/>
                  <a:gd name="connsiteX1132" fmla="*/ 79013 w 290722"/>
                  <a:gd name="connsiteY1132" fmla="*/ 225008 h 426863"/>
                  <a:gd name="connsiteX1133" fmla="*/ 80865 w 290722"/>
                  <a:gd name="connsiteY1133" fmla="*/ 222970 h 426863"/>
                  <a:gd name="connsiteX1134" fmla="*/ 81322 w 290722"/>
                  <a:gd name="connsiteY1134" fmla="*/ 222466 h 426863"/>
                  <a:gd name="connsiteX1135" fmla="*/ 81482 w 290722"/>
                  <a:gd name="connsiteY1135" fmla="*/ 222306 h 426863"/>
                  <a:gd name="connsiteX1136" fmla="*/ 81551 w 290722"/>
                  <a:gd name="connsiteY1136" fmla="*/ 222237 h 426863"/>
                  <a:gd name="connsiteX1137" fmla="*/ 82557 w 290722"/>
                  <a:gd name="connsiteY1137" fmla="*/ 221298 h 426863"/>
                  <a:gd name="connsiteX1138" fmla="*/ 86605 w 290722"/>
                  <a:gd name="connsiteY1138" fmla="*/ 217565 h 426863"/>
                  <a:gd name="connsiteX1139" fmla="*/ 90424 w 290722"/>
                  <a:gd name="connsiteY1139" fmla="*/ 214519 h 426863"/>
                  <a:gd name="connsiteX1140" fmla="*/ 91499 w 290722"/>
                  <a:gd name="connsiteY1140" fmla="*/ 213672 h 426863"/>
                  <a:gd name="connsiteX1141" fmla="*/ 92550 w 290722"/>
                  <a:gd name="connsiteY1141" fmla="*/ 212870 h 426863"/>
                  <a:gd name="connsiteX1142" fmla="*/ 94746 w 290722"/>
                  <a:gd name="connsiteY1142" fmla="*/ 211221 h 426863"/>
                  <a:gd name="connsiteX1143" fmla="*/ 99045 w 290722"/>
                  <a:gd name="connsiteY1143" fmla="*/ 208061 h 426863"/>
                  <a:gd name="connsiteX1144" fmla="*/ 103481 w 290722"/>
                  <a:gd name="connsiteY1144" fmla="*/ 204855 h 426863"/>
                  <a:gd name="connsiteX1145" fmla="*/ 107963 w 290722"/>
                  <a:gd name="connsiteY1145" fmla="*/ 201488 h 426863"/>
                  <a:gd name="connsiteX1146" fmla="*/ 116790 w 290722"/>
                  <a:gd name="connsiteY1146" fmla="*/ 194686 h 426863"/>
                  <a:gd name="connsiteX1147" fmla="*/ 121067 w 290722"/>
                  <a:gd name="connsiteY1147" fmla="*/ 191228 h 426863"/>
                  <a:gd name="connsiteX1148" fmla="*/ 123193 w 290722"/>
                  <a:gd name="connsiteY1148" fmla="*/ 189488 h 426863"/>
                  <a:gd name="connsiteX1149" fmla="*/ 124245 w 290722"/>
                  <a:gd name="connsiteY1149" fmla="*/ 188618 h 426863"/>
                  <a:gd name="connsiteX1150" fmla="*/ 124497 w 290722"/>
                  <a:gd name="connsiteY1150" fmla="*/ 188411 h 426863"/>
                  <a:gd name="connsiteX1151" fmla="*/ 124840 w 290722"/>
                  <a:gd name="connsiteY1151" fmla="*/ 188137 h 426863"/>
                  <a:gd name="connsiteX1152" fmla="*/ 125366 w 290722"/>
                  <a:gd name="connsiteY1152" fmla="*/ 187679 h 426863"/>
                  <a:gd name="connsiteX1153" fmla="*/ 133987 w 290722"/>
                  <a:gd name="connsiteY1153" fmla="*/ 179938 h 426863"/>
                  <a:gd name="connsiteX1154" fmla="*/ 138903 w 290722"/>
                  <a:gd name="connsiteY1154" fmla="*/ 174762 h 426863"/>
                  <a:gd name="connsiteX1155" fmla="*/ 139521 w 290722"/>
                  <a:gd name="connsiteY1155" fmla="*/ 180946 h 426863"/>
                  <a:gd name="connsiteX1156" fmla="*/ 142814 w 290722"/>
                  <a:gd name="connsiteY1156" fmla="*/ 196587 h 426863"/>
                  <a:gd name="connsiteX1157" fmla="*/ 145626 w 290722"/>
                  <a:gd name="connsiteY1157" fmla="*/ 204420 h 426863"/>
                  <a:gd name="connsiteX1158" fmla="*/ 147204 w 290722"/>
                  <a:gd name="connsiteY1158" fmla="*/ 207832 h 426863"/>
                  <a:gd name="connsiteX1159" fmla="*/ 148874 w 290722"/>
                  <a:gd name="connsiteY1159" fmla="*/ 211313 h 426863"/>
                  <a:gd name="connsiteX1160" fmla="*/ 148988 w 290722"/>
                  <a:gd name="connsiteY1160" fmla="*/ 211542 h 426863"/>
                  <a:gd name="connsiteX1161" fmla="*/ 149148 w 290722"/>
                  <a:gd name="connsiteY1161" fmla="*/ 211794 h 426863"/>
                  <a:gd name="connsiteX1162" fmla="*/ 151138 w 290722"/>
                  <a:gd name="connsiteY1162" fmla="*/ 215046 h 426863"/>
                  <a:gd name="connsiteX1163" fmla="*/ 153196 w 290722"/>
                  <a:gd name="connsiteY1163" fmla="*/ 218298 h 426863"/>
                  <a:gd name="connsiteX1164" fmla="*/ 153264 w 290722"/>
                  <a:gd name="connsiteY1164" fmla="*/ 218412 h 426863"/>
                  <a:gd name="connsiteX1165" fmla="*/ 153493 w 290722"/>
                  <a:gd name="connsiteY1165" fmla="*/ 218710 h 426863"/>
                  <a:gd name="connsiteX1166" fmla="*/ 156512 w 290722"/>
                  <a:gd name="connsiteY1166" fmla="*/ 222512 h 426863"/>
                  <a:gd name="connsiteX1167" fmla="*/ 158318 w 290722"/>
                  <a:gd name="connsiteY1167" fmla="*/ 224619 h 426863"/>
                  <a:gd name="connsiteX1168" fmla="*/ 160147 w 290722"/>
                  <a:gd name="connsiteY1168" fmla="*/ 226451 h 426863"/>
                  <a:gd name="connsiteX1169" fmla="*/ 164744 w 290722"/>
                  <a:gd name="connsiteY1169" fmla="*/ 230734 h 426863"/>
                  <a:gd name="connsiteX1170" fmla="*/ 169729 w 290722"/>
                  <a:gd name="connsiteY1170" fmla="*/ 234444 h 426863"/>
                  <a:gd name="connsiteX1171" fmla="*/ 172290 w 290722"/>
                  <a:gd name="connsiteY1171" fmla="*/ 236161 h 426863"/>
                  <a:gd name="connsiteX1172" fmla="*/ 174737 w 290722"/>
                  <a:gd name="connsiteY1172" fmla="*/ 237627 h 426863"/>
                  <a:gd name="connsiteX1173" fmla="*/ 175949 w 290722"/>
                  <a:gd name="connsiteY1173" fmla="*/ 238360 h 426863"/>
                  <a:gd name="connsiteX1174" fmla="*/ 176567 w 290722"/>
                  <a:gd name="connsiteY1174" fmla="*/ 238726 h 426863"/>
                  <a:gd name="connsiteX1175" fmla="*/ 176635 w 290722"/>
                  <a:gd name="connsiteY1175" fmla="*/ 238726 h 426863"/>
                  <a:gd name="connsiteX1176" fmla="*/ 177184 w 290722"/>
                  <a:gd name="connsiteY1176" fmla="*/ 239070 h 426863"/>
                  <a:gd name="connsiteX1177" fmla="*/ 177344 w 290722"/>
                  <a:gd name="connsiteY1177" fmla="*/ 239139 h 426863"/>
                  <a:gd name="connsiteX1178" fmla="*/ 177664 w 290722"/>
                  <a:gd name="connsiteY1178" fmla="*/ 239276 h 426863"/>
                  <a:gd name="connsiteX1179" fmla="*/ 178030 w 290722"/>
                  <a:gd name="connsiteY1179" fmla="*/ 239436 h 426863"/>
                  <a:gd name="connsiteX1180" fmla="*/ 178030 w 290722"/>
                  <a:gd name="connsiteY1180" fmla="*/ 239505 h 426863"/>
                  <a:gd name="connsiteX1181" fmla="*/ 178099 w 290722"/>
                  <a:gd name="connsiteY1181" fmla="*/ 239872 h 426863"/>
                  <a:gd name="connsiteX1182" fmla="*/ 178144 w 290722"/>
                  <a:gd name="connsiteY1182" fmla="*/ 240032 h 426863"/>
                  <a:gd name="connsiteX1183" fmla="*/ 178990 w 290722"/>
                  <a:gd name="connsiteY1183" fmla="*/ 243146 h 426863"/>
                  <a:gd name="connsiteX1184" fmla="*/ 179288 w 290722"/>
                  <a:gd name="connsiteY1184" fmla="*/ 244200 h 426863"/>
                  <a:gd name="connsiteX1185" fmla="*/ 179631 w 290722"/>
                  <a:gd name="connsiteY1185" fmla="*/ 245070 h 426863"/>
                  <a:gd name="connsiteX1186" fmla="*/ 180294 w 290722"/>
                  <a:gd name="connsiteY1186" fmla="*/ 246811 h 426863"/>
                  <a:gd name="connsiteX1187" fmla="*/ 183175 w 290722"/>
                  <a:gd name="connsiteY1187" fmla="*/ 252879 h 426863"/>
                  <a:gd name="connsiteX1188" fmla="*/ 185051 w 290722"/>
                  <a:gd name="connsiteY1188" fmla="*/ 256017 h 426863"/>
                  <a:gd name="connsiteX1189" fmla="*/ 185965 w 290722"/>
                  <a:gd name="connsiteY1189" fmla="*/ 257368 h 426863"/>
                  <a:gd name="connsiteX1190" fmla="*/ 186423 w 290722"/>
                  <a:gd name="connsiteY1190" fmla="*/ 258032 h 426863"/>
                  <a:gd name="connsiteX1191" fmla="*/ 186651 w 290722"/>
                  <a:gd name="connsiteY1191" fmla="*/ 258376 h 426863"/>
                  <a:gd name="connsiteX1192" fmla="*/ 186857 w 290722"/>
                  <a:gd name="connsiteY1192" fmla="*/ 258674 h 426863"/>
                  <a:gd name="connsiteX1193" fmla="*/ 186925 w 290722"/>
                  <a:gd name="connsiteY1193" fmla="*/ 258765 h 426863"/>
                  <a:gd name="connsiteX1194" fmla="*/ 187063 w 290722"/>
                  <a:gd name="connsiteY1194" fmla="*/ 258926 h 426863"/>
                  <a:gd name="connsiteX1195" fmla="*/ 189098 w 290722"/>
                  <a:gd name="connsiteY1195" fmla="*/ 261422 h 426863"/>
                  <a:gd name="connsiteX1196" fmla="*/ 190127 w 290722"/>
                  <a:gd name="connsiteY1196" fmla="*/ 262659 h 426863"/>
                  <a:gd name="connsiteX1197" fmla="*/ 190882 w 290722"/>
                  <a:gd name="connsiteY1197" fmla="*/ 263574 h 426863"/>
                  <a:gd name="connsiteX1198" fmla="*/ 191476 w 290722"/>
                  <a:gd name="connsiteY1198" fmla="*/ 264170 h 426863"/>
                  <a:gd name="connsiteX1199" fmla="*/ 191728 w 290722"/>
                  <a:gd name="connsiteY1199" fmla="*/ 264422 h 426863"/>
                  <a:gd name="connsiteX1200" fmla="*/ 191819 w 290722"/>
                  <a:gd name="connsiteY1200" fmla="*/ 264834 h 426863"/>
                  <a:gd name="connsiteX1201" fmla="*/ 191865 w 290722"/>
                  <a:gd name="connsiteY1201" fmla="*/ 265040 h 426863"/>
                  <a:gd name="connsiteX1202" fmla="*/ 191911 w 290722"/>
                  <a:gd name="connsiteY1202" fmla="*/ 265292 h 426863"/>
                  <a:gd name="connsiteX1203" fmla="*/ 191979 w 290722"/>
                  <a:gd name="connsiteY1203" fmla="*/ 265704 h 426863"/>
                  <a:gd name="connsiteX1204" fmla="*/ 192025 w 290722"/>
                  <a:gd name="connsiteY1204" fmla="*/ 265979 h 426863"/>
                  <a:gd name="connsiteX1205" fmla="*/ 192025 w 290722"/>
                  <a:gd name="connsiteY1205" fmla="*/ 266323 h 426863"/>
                  <a:gd name="connsiteX1206" fmla="*/ 192094 w 290722"/>
                  <a:gd name="connsiteY1206" fmla="*/ 267353 h 426863"/>
                  <a:gd name="connsiteX1207" fmla="*/ 192094 w 290722"/>
                  <a:gd name="connsiteY1207" fmla="*/ 267743 h 426863"/>
                  <a:gd name="connsiteX1208" fmla="*/ 192048 w 290722"/>
                  <a:gd name="connsiteY1208" fmla="*/ 268201 h 426863"/>
                  <a:gd name="connsiteX1209" fmla="*/ 192002 w 290722"/>
                  <a:gd name="connsiteY1209" fmla="*/ 268453 h 426863"/>
                  <a:gd name="connsiteX1210" fmla="*/ 191888 w 290722"/>
                  <a:gd name="connsiteY1210" fmla="*/ 269575 h 426863"/>
                  <a:gd name="connsiteX1211" fmla="*/ 191888 w 290722"/>
                  <a:gd name="connsiteY1211" fmla="*/ 269827 h 426863"/>
                  <a:gd name="connsiteX1212" fmla="*/ 191773 w 290722"/>
                  <a:gd name="connsiteY1212" fmla="*/ 270239 h 426863"/>
                  <a:gd name="connsiteX1213" fmla="*/ 191568 w 290722"/>
                  <a:gd name="connsiteY1213" fmla="*/ 271018 h 426863"/>
                  <a:gd name="connsiteX1214" fmla="*/ 191385 w 290722"/>
                  <a:gd name="connsiteY1214" fmla="*/ 271819 h 426863"/>
                  <a:gd name="connsiteX1215" fmla="*/ 191293 w 290722"/>
                  <a:gd name="connsiteY1215" fmla="*/ 272208 h 426863"/>
                  <a:gd name="connsiteX1216" fmla="*/ 191248 w 290722"/>
                  <a:gd name="connsiteY1216" fmla="*/ 272392 h 426863"/>
                  <a:gd name="connsiteX1217" fmla="*/ 190219 w 290722"/>
                  <a:gd name="connsiteY1217" fmla="*/ 275392 h 426863"/>
                  <a:gd name="connsiteX1218" fmla="*/ 189212 w 290722"/>
                  <a:gd name="connsiteY1218" fmla="*/ 278461 h 426863"/>
                  <a:gd name="connsiteX1219" fmla="*/ 188183 w 290722"/>
                  <a:gd name="connsiteY1219" fmla="*/ 281782 h 426863"/>
                  <a:gd name="connsiteX1220" fmla="*/ 187337 w 290722"/>
                  <a:gd name="connsiteY1220" fmla="*/ 285079 h 426863"/>
                  <a:gd name="connsiteX1221" fmla="*/ 186788 w 290722"/>
                  <a:gd name="connsiteY1221" fmla="*/ 288308 h 426863"/>
                  <a:gd name="connsiteX1222" fmla="*/ 186720 w 290722"/>
                  <a:gd name="connsiteY1222" fmla="*/ 288698 h 426863"/>
                  <a:gd name="connsiteX1223" fmla="*/ 186628 w 290722"/>
                  <a:gd name="connsiteY1223" fmla="*/ 289179 h 426863"/>
                  <a:gd name="connsiteX1224" fmla="*/ 186628 w 290722"/>
                  <a:gd name="connsiteY1224" fmla="*/ 289179 h 426863"/>
                  <a:gd name="connsiteX1225" fmla="*/ 186628 w 290722"/>
                  <a:gd name="connsiteY1225" fmla="*/ 289247 h 426863"/>
                  <a:gd name="connsiteX1226" fmla="*/ 186628 w 290722"/>
                  <a:gd name="connsiteY1226" fmla="*/ 289362 h 426863"/>
                  <a:gd name="connsiteX1227" fmla="*/ 186628 w 290722"/>
                  <a:gd name="connsiteY1227" fmla="*/ 289568 h 426863"/>
                  <a:gd name="connsiteX1228" fmla="*/ 186582 w 290722"/>
                  <a:gd name="connsiteY1228" fmla="*/ 290392 h 426863"/>
                  <a:gd name="connsiteX1229" fmla="*/ 186468 w 290722"/>
                  <a:gd name="connsiteY1229" fmla="*/ 292041 h 426863"/>
                  <a:gd name="connsiteX1230" fmla="*/ 186400 w 290722"/>
                  <a:gd name="connsiteY1230" fmla="*/ 292843 h 426863"/>
                  <a:gd name="connsiteX1231" fmla="*/ 186400 w 290722"/>
                  <a:gd name="connsiteY1231" fmla="*/ 293255 h 426863"/>
                  <a:gd name="connsiteX1232" fmla="*/ 186400 w 290722"/>
                  <a:gd name="connsiteY1232" fmla="*/ 293461 h 426863"/>
                  <a:gd name="connsiteX1233" fmla="*/ 186400 w 290722"/>
                  <a:gd name="connsiteY1233" fmla="*/ 293874 h 426863"/>
                  <a:gd name="connsiteX1234" fmla="*/ 186423 w 290722"/>
                  <a:gd name="connsiteY1234" fmla="*/ 295522 h 426863"/>
                  <a:gd name="connsiteX1235" fmla="*/ 186423 w 290722"/>
                  <a:gd name="connsiteY1235" fmla="*/ 296049 h 426863"/>
                  <a:gd name="connsiteX1236" fmla="*/ 186491 w 290722"/>
                  <a:gd name="connsiteY1236" fmla="*/ 296439 h 426863"/>
                  <a:gd name="connsiteX1237" fmla="*/ 186582 w 290722"/>
                  <a:gd name="connsiteY1237" fmla="*/ 297492 h 426863"/>
                  <a:gd name="connsiteX1238" fmla="*/ 186834 w 290722"/>
                  <a:gd name="connsiteY1238" fmla="*/ 299324 h 426863"/>
                  <a:gd name="connsiteX1239" fmla="*/ 187177 w 290722"/>
                  <a:gd name="connsiteY1239" fmla="*/ 300927 h 426863"/>
                  <a:gd name="connsiteX1240" fmla="*/ 187269 w 290722"/>
                  <a:gd name="connsiteY1240" fmla="*/ 301339 h 426863"/>
                  <a:gd name="connsiteX1241" fmla="*/ 187406 w 290722"/>
                  <a:gd name="connsiteY1241" fmla="*/ 301843 h 426863"/>
                  <a:gd name="connsiteX1242" fmla="*/ 187634 w 290722"/>
                  <a:gd name="connsiteY1242" fmla="*/ 302622 h 426863"/>
                  <a:gd name="connsiteX1243" fmla="*/ 187909 w 290722"/>
                  <a:gd name="connsiteY1243" fmla="*/ 303538 h 426863"/>
                  <a:gd name="connsiteX1244" fmla="*/ 188229 w 290722"/>
                  <a:gd name="connsiteY1244" fmla="*/ 304294 h 426863"/>
                  <a:gd name="connsiteX1245" fmla="*/ 188549 w 290722"/>
                  <a:gd name="connsiteY1245" fmla="*/ 305049 h 426863"/>
                  <a:gd name="connsiteX1246" fmla="*/ 188618 w 290722"/>
                  <a:gd name="connsiteY1246" fmla="*/ 305256 h 426863"/>
                  <a:gd name="connsiteX1247" fmla="*/ 188709 w 290722"/>
                  <a:gd name="connsiteY1247" fmla="*/ 305530 h 426863"/>
                  <a:gd name="connsiteX1248" fmla="*/ 188778 w 290722"/>
                  <a:gd name="connsiteY1248" fmla="*/ 305691 h 426863"/>
                  <a:gd name="connsiteX1249" fmla="*/ 188938 w 290722"/>
                  <a:gd name="connsiteY1249" fmla="*/ 306057 h 426863"/>
                  <a:gd name="connsiteX1250" fmla="*/ 189281 w 290722"/>
                  <a:gd name="connsiteY1250" fmla="*/ 306790 h 426863"/>
                  <a:gd name="connsiteX1251" fmla="*/ 189441 w 290722"/>
                  <a:gd name="connsiteY1251" fmla="*/ 307156 h 426863"/>
                  <a:gd name="connsiteX1252" fmla="*/ 189555 w 290722"/>
                  <a:gd name="connsiteY1252" fmla="*/ 307385 h 426863"/>
                  <a:gd name="connsiteX1253" fmla="*/ 189555 w 290722"/>
                  <a:gd name="connsiteY1253" fmla="*/ 307431 h 426863"/>
                  <a:gd name="connsiteX1254" fmla="*/ 189624 w 290722"/>
                  <a:gd name="connsiteY1254" fmla="*/ 307523 h 426863"/>
                  <a:gd name="connsiteX1255" fmla="*/ 189738 w 290722"/>
                  <a:gd name="connsiteY1255" fmla="*/ 307706 h 426863"/>
                  <a:gd name="connsiteX1256" fmla="*/ 190173 w 290722"/>
                  <a:gd name="connsiteY1256" fmla="*/ 308416 h 426863"/>
                  <a:gd name="connsiteX1257" fmla="*/ 190173 w 290722"/>
                  <a:gd name="connsiteY1257" fmla="*/ 308416 h 426863"/>
                  <a:gd name="connsiteX1258" fmla="*/ 190081 w 290722"/>
                  <a:gd name="connsiteY1258" fmla="*/ 308531 h 426863"/>
                  <a:gd name="connsiteX1259" fmla="*/ 190081 w 290722"/>
                  <a:gd name="connsiteY1259" fmla="*/ 308531 h 426863"/>
                  <a:gd name="connsiteX1260" fmla="*/ 189670 w 290722"/>
                  <a:gd name="connsiteY1260" fmla="*/ 308988 h 426863"/>
                  <a:gd name="connsiteX1261" fmla="*/ 189670 w 290722"/>
                  <a:gd name="connsiteY1261" fmla="*/ 308988 h 426863"/>
                  <a:gd name="connsiteX1262" fmla="*/ 189601 w 290722"/>
                  <a:gd name="connsiteY1262" fmla="*/ 309103 h 426863"/>
                  <a:gd name="connsiteX1263" fmla="*/ 189418 w 290722"/>
                  <a:gd name="connsiteY1263" fmla="*/ 309355 h 426863"/>
                  <a:gd name="connsiteX1264" fmla="*/ 188778 w 290722"/>
                  <a:gd name="connsiteY1264" fmla="*/ 310409 h 426863"/>
                  <a:gd name="connsiteX1265" fmla="*/ 188686 w 290722"/>
                  <a:gd name="connsiteY1265" fmla="*/ 310546 h 426863"/>
                  <a:gd name="connsiteX1266" fmla="*/ 188366 w 290722"/>
                  <a:gd name="connsiteY1266" fmla="*/ 311004 h 426863"/>
                  <a:gd name="connsiteX1267" fmla="*/ 188366 w 290722"/>
                  <a:gd name="connsiteY1267" fmla="*/ 311004 h 426863"/>
                  <a:gd name="connsiteX1268" fmla="*/ 188366 w 290722"/>
                  <a:gd name="connsiteY1268" fmla="*/ 311027 h 426863"/>
                  <a:gd name="connsiteX1269" fmla="*/ 188366 w 290722"/>
                  <a:gd name="connsiteY1269" fmla="*/ 311027 h 426863"/>
                  <a:gd name="connsiteX1270" fmla="*/ 188343 w 290722"/>
                  <a:gd name="connsiteY1270" fmla="*/ 311141 h 426863"/>
                  <a:gd name="connsiteX1271" fmla="*/ 188229 w 290722"/>
                  <a:gd name="connsiteY1271" fmla="*/ 311439 h 426863"/>
                  <a:gd name="connsiteX1272" fmla="*/ 187772 w 290722"/>
                  <a:gd name="connsiteY1272" fmla="*/ 312607 h 426863"/>
                  <a:gd name="connsiteX1273" fmla="*/ 187657 w 290722"/>
                  <a:gd name="connsiteY1273" fmla="*/ 312927 h 426863"/>
                  <a:gd name="connsiteX1274" fmla="*/ 187497 w 290722"/>
                  <a:gd name="connsiteY1274" fmla="*/ 313225 h 426863"/>
                  <a:gd name="connsiteX1275" fmla="*/ 187497 w 290722"/>
                  <a:gd name="connsiteY1275" fmla="*/ 313225 h 426863"/>
                  <a:gd name="connsiteX1276" fmla="*/ 187497 w 290722"/>
                  <a:gd name="connsiteY1276" fmla="*/ 313248 h 426863"/>
                  <a:gd name="connsiteX1277" fmla="*/ 187497 w 290722"/>
                  <a:gd name="connsiteY1277" fmla="*/ 313248 h 426863"/>
                  <a:gd name="connsiteX1278" fmla="*/ 187497 w 290722"/>
                  <a:gd name="connsiteY1278" fmla="*/ 313386 h 426863"/>
                  <a:gd name="connsiteX1279" fmla="*/ 187452 w 290722"/>
                  <a:gd name="connsiteY1279" fmla="*/ 313546 h 426863"/>
                  <a:gd name="connsiteX1280" fmla="*/ 187246 w 290722"/>
                  <a:gd name="connsiteY1280" fmla="*/ 314233 h 426863"/>
                  <a:gd name="connsiteX1281" fmla="*/ 186880 w 290722"/>
                  <a:gd name="connsiteY1281" fmla="*/ 315607 h 426863"/>
                  <a:gd name="connsiteX1282" fmla="*/ 186971 w 290722"/>
                  <a:gd name="connsiteY1282" fmla="*/ 315378 h 426863"/>
                  <a:gd name="connsiteX1283" fmla="*/ 186560 w 290722"/>
                  <a:gd name="connsiteY1283" fmla="*/ 317119 h 426863"/>
                  <a:gd name="connsiteX1284" fmla="*/ 186491 w 290722"/>
                  <a:gd name="connsiteY1284" fmla="*/ 317989 h 426863"/>
                  <a:gd name="connsiteX1285" fmla="*/ 186491 w 290722"/>
                  <a:gd name="connsiteY1285" fmla="*/ 318195 h 426863"/>
                  <a:gd name="connsiteX1286" fmla="*/ 186491 w 290722"/>
                  <a:gd name="connsiteY1286" fmla="*/ 318218 h 426863"/>
                  <a:gd name="connsiteX1287" fmla="*/ 186491 w 290722"/>
                  <a:gd name="connsiteY1287" fmla="*/ 318218 h 426863"/>
                  <a:gd name="connsiteX1288" fmla="*/ 186468 w 290722"/>
                  <a:gd name="connsiteY1288" fmla="*/ 318447 h 426863"/>
                  <a:gd name="connsiteX1289" fmla="*/ 186468 w 290722"/>
                  <a:gd name="connsiteY1289" fmla="*/ 320920 h 426863"/>
                  <a:gd name="connsiteX1290" fmla="*/ 186468 w 290722"/>
                  <a:gd name="connsiteY1290" fmla="*/ 320737 h 426863"/>
                  <a:gd name="connsiteX1291" fmla="*/ 186537 w 290722"/>
                  <a:gd name="connsiteY1291" fmla="*/ 321699 h 426863"/>
                  <a:gd name="connsiteX1292" fmla="*/ 186628 w 290722"/>
                  <a:gd name="connsiteY1292" fmla="*/ 322592 h 426863"/>
                  <a:gd name="connsiteX1293" fmla="*/ 186788 w 290722"/>
                  <a:gd name="connsiteY1293" fmla="*/ 323210 h 426863"/>
                  <a:gd name="connsiteX1294" fmla="*/ 186834 w 290722"/>
                  <a:gd name="connsiteY1294" fmla="*/ 323371 h 426863"/>
                  <a:gd name="connsiteX1295" fmla="*/ 186834 w 290722"/>
                  <a:gd name="connsiteY1295" fmla="*/ 323462 h 426863"/>
                  <a:gd name="connsiteX1296" fmla="*/ 186834 w 290722"/>
                  <a:gd name="connsiteY1296" fmla="*/ 323508 h 426863"/>
                  <a:gd name="connsiteX1297" fmla="*/ 186834 w 290722"/>
                  <a:gd name="connsiteY1297" fmla="*/ 323645 h 426863"/>
                  <a:gd name="connsiteX1298" fmla="*/ 186834 w 290722"/>
                  <a:gd name="connsiteY1298" fmla="*/ 323645 h 426863"/>
                  <a:gd name="connsiteX1299" fmla="*/ 186925 w 290722"/>
                  <a:gd name="connsiteY1299" fmla="*/ 324058 h 426863"/>
                  <a:gd name="connsiteX1300" fmla="*/ 187337 w 290722"/>
                  <a:gd name="connsiteY1300" fmla="*/ 325409 h 426863"/>
                  <a:gd name="connsiteX1301" fmla="*/ 187452 w 290722"/>
                  <a:gd name="connsiteY1301" fmla="*/ 325730 h 426863"/>
                  <a:gd name="connsiteX1302" fmla="*/ 187452 w 290722"/>
                  <a:gd name="connsiteY1302" fmla="*/ 325798 h 426863"/>
                  <a:gd name="connsiteX1303" fmla="*/ 187497 w 290722"/>
                  <a:gd name="connsiteY1303" fmla="*/ 325798 h 426863"/>
                  <a:gd name="connsiteX1304" fmla="*/ 187497 w 290722"/>
                  <a:gd name="connsiteY1304" fmla="*/ 325798 h 426863"/>
                  <a:gd name="connsiteX1305" fmla="*/ 187566 w 290722"/>
                  <a:gd name="connsiteY1305" fmla="*/ 326050 h 426863"/>
                  <a:gd name="connsiteX1306" fmla="*/ 187566 w 290722"/>
                  <a:gd name="connsiteY1306" fmla="*/ 326050 h 426863"/>
                  <a:gd name="connsiteX1307" fmla="*/ 187634 w 290722"/>
                  <a:gd name="connsiteY1307" fmla="*/ 326210 h 426863"/>
                  <a:gd name="connsiteX1308" fmla="*/ 187955 w 290722"/>
                  <a:gd name="connsiteY1308" fmla="*/ 326783 h 426863"/>
                  <a:gd name="connsiteX1309" fmla="*/ 188641 w 290722"/>
                  <a:gd name="connsiteY1309" fmla="*/ 328020 h 426863"/>
                  <a:gd name="connsiteX1310" fmla="*/ 189098 w 290722"/>
                  <a:gd name="connsiteY1310" fmla="*/ 328730 h 426863"/>
                  <a:gd name="connsiteX1311" fmla="*/ 189533 w 290722"/>
                  <a:gd name="connsiteY1311" fmla="*/ 329211 h 426863"/>
                  <a:gd name="connsiteX1312" fmla="*/ 189647 w 290722"/>
                  <a:gd name="connsiteY1312" fmla="*/ 329325 h 426863"/>
                  <a:gd name="connsiteX1313" fmla="*/ 189830 w 290722"/>
                  <a:gd name="connsiteY1313" fmla="*/ 329531 h 426863"/>
                  <a:gd name="connsiteX1314" fmla="*/ 190081 w 290722"/>
                  <a:gd name="connsiteY1314" fmla="*/ 329783 h 426863"/>
                  <a:gd name="connsiteX1315" fmla="*/ 190562 w 290722"/>
                  <a:gd name="connsiteY1315" fmla="*/ 330218 h 426863"/>
                  <a:gd name="connsiteX1316" fmla="*/ 190676 w 290722"/>
                  <a:gd name="connsiteY1316" fmla="*/ 330333 h 426863"/>
                  <a:gd name="connsiteX1317" fmla="*/ 190905 w 290722"/>
                  <a:gd name="connsiteY1317" fmla="*/ 330516 h 426863"/>
                  <a:gd name="connsiteX1318" fmla="*/ 191225 w 290722"/>
                  <a:gd name="connsiteY1318" fmla="*/ 330745 h 426863"/>
                  <a:gd name="connsiteX1319" fmla="*/ 191842 w 290722"/>
                  <a:gd name="connsiteY1319" fmla="*/ 331111 h 426863"/>
                  <a:gd name="connsiteX1320" fmla="*/ 192140 w 290722"/>
                  <a:gd name="connsiteY1320" fmla="*/ 331203 h 426863"/>
                  <a:gd name="connsiteX1321" fmla="*/ 192711 w 290722"/>
                  <a:gd name="connsiteY1321" fmla="*/ 330768 h 426863"/>
                  <a:gd name="connsiteX1322" fmla="*/ 193603 w 290722"/>
                  <a:gd name="connsiteY1322" fmla="*/ 330058 h 426863"/>
                  <a:gd name="connsiteX1323" fmla="*/ 193809 w 290722"/>
                  <a:gd name="connsiteY1323" fmla="*/ 329898 h 426863"/>
                  <a:gd name="connsiteX1324" fmla="*/ 194015 w 290722"/>
                  <a:gd name="connsiteY1324" fmla="*/ 329783 h 426863"/>
                  <a:gd name="connsiteX1325" fmla="*/ 194426 w 290722"/>
                  <a:gd name="connsiteY1325" fmla="*/ 329440 h 426863"/>
                  <a:gd name="connsiteX1326" fmla="*/ 194792 w 290722"/>
                  <a:gd name="connsiteY1326" fmla="*/ 329073 h 426863"/>
                  <a:gd name="connsiteX1327" fmla="*/ 195135 w 290722"/>
                  <a:gd name="connsiteY1327" fmla="*/ 328821 h 426863"/>
                  <a:gd name="connsiteX1328" fmla="*/ 195844 w 290722"/>
                  <a:gd name="connsiteY1328" fmla="*/ 328134 h 426863"/>
                  <a:gd name="connsiteX1329" fmla="*/ 195936 w 290722"/>
                  <a:gd name="connsiteY1329" fmla="*/ 328043 h 426863"/>
                  <a:gd name="connsiteX1330" fmla="*/ 195958 w 290722"/>
                  <a:gd name="connsiteY1330" fmla="*/ 328043 h 426863"/>
                  <a:gd name="connsiteX1331" fmla="*/ 195958 w 290722"/>
                  <a:gd name="connsiteY1331" fmla="*/ 328043 h 426863"/>
                  <a:gd name="connsiteX1332" fmla="*/ 195958 w 290722"/>
                  <a:gd name="connsiteY1332" fmla="*/ 328043 h 426863"/>
                  <a:gd name="connsiteX1333" fmla="*/ 196004 w 290722"/>
                  <a:gd name="connsiteY1333" fmla="*/ 327883 h 426863"/>
                  <a:gd name="connsiteX1334" fmla="*/ 196004 w 290722"/>
                  <a:gd name="connsiteY1334" fmla="*/ 327883 h 426863"/>
                  <a:gd name="connsiteX1335" fmla="*/ 196050 w 290722"/>
                  <a:gd name="connsiteY1335" fmla="*/ 327836 h 426863"/>
                  <a:gd name="connsiteX1336" fmla="*/ 196553 w 290722"/>
                  <a:gd name="connsiteY1336" fmla="*/ 327310 h 426863"/>
                  <a:gd name="connsiteX1337" fmla="*/ 197193 w 290722"/>
                  <a:gd name="connsiteY1337" fmla="*/ 326577 h 426863"/>
                  <a:gd name="connsiteX1338" fmla="*/ 197193 w 290722"/>
                  <a:gd name="connsiteY1338" fmla="*/ 326577 h 426863"/>
                  <a:gd name="connsiteX1339" fmla="*/ 197262 w 290722"/>
                  <a:gd name="connsiteY1339" fmla="*/ 326325 h 426863"/>
                  <a:gd name="connsiteX1340" fmla="*/ 197262 w 290722"/>
                  <a:gd name="connsiteY1340" fmla="*/ 326325 h 426863"/>
                  <a:gd name="connsiteX1341" fmla="*/ 197262 w 290722"/>
                  <a:gd name="connsiteY1341" fmla="*/ 326325 h 426863"/>
                  <a:gd name="connsiteX1342" fmla="*/ 197262 w 290722"/>
                  <a:gd name="connsiteY1342" fmla="*/ 326325 h 426863"/>
                  <a:gd name="connsiteX1343" fmla="*/ 197308 w 290722"/>
                  <a:gd name="connsiteY1343" fmla="*/ 326233 h 426863"/>
                  <a:gd name="connsiteX1344" fmla="*/ 197399 w 290722"/>
                  <a:gd name="connsiteY1344" fmla="*/ 326142 h 426863"/>
                  <a:gd name="connsiteX1345" fmla="*/ 197536 w 290722"/>
                  <a:gd name="connsiteY1345" fmla="*/ 325958 h 426863"/>
                  <a:gd name="connsiteX1346" fmla="*/ 197811 w 290722"/>
                  <a:gd name="connsiteY1346" fmla="*/ 325592 h 426863"/>
                  <a:gd name="connsiteX1347" fmla="*/ 198382 w 290722"/>
                  <a:gd name="connsiteY1347" fmla="*/ 324836 h 426863"/>
                  <a:gd name="connsiteX1348" fmla="*/ 198291 w 290722"/>
                  <a:gd name="connsiteY1348" fmla="*/ 325203 h 426863"/>
                  <a:gd name="connsiteX1349" fmla="*/ 198862 w 290722"/>
                  <a:gd name="connsiteY1349" fmla="*/ 324218 h 426863"/>
                  <a:gd name="connsiteX1350" fmla="*/ 199114 w 290722"/>
                  <a:gd name="connsiteY1350" fmla="*/ 323783 h 426863"/>
                  <a:gd name="connsiteX1351" fmla="*/ 199228 w 290722"/>
                  <a:gd name="connsiteY1351" fmla="*/ 323577 h 426863"/>
                  <a:gd name="connsiteX1352" fmla="*/ 199297 w 290722"/>
                  <a:gd name="connsiteY1352" fmla="*/ 323485 h 426863"/>
                  <a:gd name="connsiteX1353" fmla="*/ 199297 w 290722"/>
                  <a:gd name="connsiteY1353" fmla="*/ 323417 h 426863"/>
                  <a:gd name="connsiteX1354" fmla="*/ 199343 w 290722"/>
                  <a:gd name="connsiteY1354" fmla="*/ 323417 h 426863"/>
                  <a:gd name="connsiteX1355" fmla="*/ 199343 w 290722"/>
                  <a:gd name="connsiteY1355" fmla="*/ 323417 h 426863"/>
                  <a:gd name="connsiteX1356" fmla="*/ 199297 w 290722"/>
                  <a:gd name="connsiteY1356" fmla="*/ 323600 h 426863"/>
                  <a:gd name="connsiteX1357" fmla="*/ 199297 w 290722"/>
                  <a:gd name="connsiteY1357" fmla="*/ 323600 h 426863"/>
                  <a:gd name="connsiteX1358" fmla="*/ 199297 w 290722"/>
                  <a:gd name="connsiteY1358" fmla="*/ 323554 h 426863"/>
                  <a:gd name="connsiteX1359" fmla="*/ 200281 w 290722"/>
                  <a:gd name="connsiteY1359" fmla="*/ 321447 h 426863"/>
                  <a:gd name="connsiteX1360" fmla="*/ 200372 w 290722"/>
                  <a:gd name="connsiteY1360" fmla="*/ 320966 h 426863"/>
                  <a:gd name="connsiteX1361" fmla="*/ 200875 w 290722"/>
                  <a:gd name="connsiteY1361" fmla="*/ 319775 h 426863"/>
                  <a:gd name="connsiteX1362" fmla="*/ 201058 w 290722"/>
                  <a:gd name="connsiteY1362" fmla="*/ 319271 h 426863"/>
                  <a:gd name="connsiteX1363" fmla="*/ 204054 w 290722"/>
                  <a:gd name="connsiteY1363" fmla="*/ 320989 h 426863"/>
                  <a:gd name="connsiteX1364" fmla="*/ 204259 w 290722"/>
                  <a:gd name="connsiteY1364" fmla="*/ 321104 h 426863"/>
                  <a:gd name="connsiteX1365" fmla="*/ 204351 w 290722"/>
                  <a:gd name="connsiteY1365" fmla="*/ 321172 h 426863"/>
                  <a:gd name="connsiteX1366" fmla="*/ 204488 w 290722"/>
                  <a:gd name="connsiteY1366" fmla="*/ 321241 h 426863"/>
                  <a:gd name="connsiteX1367" fmla="*/ 204557 w 290722"/>
                  <a:gd name="connsiteY1367" fmla="*/ 321287 h 426863"/>
                  <a:gd name="connsiteX1368" fmla="*/ 205860 w 290722"/>
                  <a:gd name="connsiteY1368" fmla="*/ 321813 h 426863"/>
                  <a:gd name="connsiteX1369" fmla="*/ 207598 w 290722"/>
                  <a:gd name="connsiteY1369" fmla="*/ 322523 h 426863"/>
                  <a:gd name="connsiteX1370" fmla="*/ 208078 w 290722"/>
                  <a:gd name="connsiteY1370" fmla="*/ 322729 h 426863"/>
                  <a:gd name="connsiteX1371" fmla="*/ 208536 w 290722"/>
                  <a:gd name="connsiteY1371" fmla="*/ 322867 h 426863"/>
                  <a:gd name="connsiteX1372" fmla="*/ 209473 w 290722"/>
                  <a:gd name="connsiteY1372" fmla="*/ 323165 h 426863"/>
                  <a:gd name="connsiteX1373" fmla="*/ 211303 w 290722"/>
                  <a:gd name="connsiteY1373" fmla="*/ 323645 h 426863"/>
                  <a:gd name="connsiteX1374" fmla="*/ 212698 w 290722"/>
                  <a:gd name="connsiteY1374" fmla="*/ 323897 h 426863"/>
                  <a:gd name="connsiteX1375" fmla="*/ 211828 w 290722"/>
                  <a:gd name="connsiteY1375" fmla="*/ 322638 h 426863"/>
                  <a:gd name="connsiteX1376" fmla="*/ 210731 w 290722"/>
                  <a:gd name="connsiteY1376" fmla="*/ 321172 h 426863"/>
                  <a:gd name="connsiteX1377" fmla="*/ 210182 w 290722"/>
                  <a:gd name="connsiteY1377" fmla="*/ 320439 h 426863"/>
                  <a:gd name="connsiteX1378" fmla="*/ 209908 w 290722"/>
                  <a:gd name="connsiteY1378" fmla="*/ 320073 h 426863"/>
                  <a:gd name="connsiteX1379" fmla="*/ 209839 w 290722"/>
                  <a:gd name="connsiteY1379" fmla="*/ 319981 h 426863"/>
                  <a:gd name="connsiteX1380" fmla="*/ 209839 w 290722"/>
                  <a:gd name="connsiteY1380" fmla="*/ 319913 h 426863"/>
                  <a:gd name="connsiteX1381" fmla="*/ 209702 w 290722"/>
                  <a:gd name="connsiteY1381" fmla="*/ 319729 h 426863"/>
                  <a:gd name="connsiteX1382" fmla="*/ 208650 w 290722"/>
                  <a:gd name="connsiteY1382" fmla="*/ 318241 h 426863"/>
                  <a:gd name="connsiteX1383" fmla="*/ 208101 w 290722"/>
                  <a:gd name="connsiteY1383" fmla="*/ 317531 h 426863"/>
                  <a:gd name="connsiteX1384" fmla="*/ 207827 w 290722"/>
                  <a:gd name="connsiteY1384" fmla="*/ 317164 h 426863"/>
                  <a:gd name="connsiteX1385" fmla="*/ 207689 w 290722"/>
                  <a:gd name="connsiteY1385" fmla="*/ 317004 h 426863"/>
                  <a:gd name="connsiteX1386" fmla="*/ 207689 w 290722"/>
                  <a:gd name="connsiteY1386" fmla="*/ 317004 h 426863"/>
                  <a:gd name="connsiteX1387" fmla="*/ 207689 w 290722"/>
                  <a:gd name="connsiteY1387" fmla="*/ 317004 h 426863"/>
                  <a:gd name="connsiteX1388" fmla="*/ 207804 w 290722"/>
                  <a:gd name="connsiteY1388" fmla="*/ 317096 h 426863"/>
                  <a:gd name="connsiteX1389" fmla="*/ 207804 w 290722"/>
                  <a:gd name="connsiteY1389" fmla="*/ 317096 h 426863"/>
                  <a:gd name="connsiteX1390" fmla="*/ 207758 w 290722"/>
                  <a:gd name="connsiteY1390" fmla="*/ 317027 h 426863"/>
                  <a:gd name="connsiteX1391" fmla="*/ 207689 w 290722"/>
                  <a:gd name="connsiteY1391" fmla="*/ 316913 h 426863"/>
                  <a:gd name="connsiteX1392" fmla="*/ 205700 w 290722"/>
                  <a:gd name="connsiteY1392" fmla="*/ 313913 h 426863"/>
                  <a:gd name="connsiteX1393" fmla="*/ 205197 w 290722"/>
                  <a:gd name="connsiteY1393" fmla="*/ 313179 h 426863"/>
                  <a:gd name="connsiteX1394" fmla="*/ 205197 w 290722"/>
                  <a:gd name="connsiteY1394" fmla="*/ 313179 h 426863"/>
                  <a:gd name="connsiteX1395" fmla="*/ 205197 w 290722"/>
                  <a:gd name="connsiteY1395" fmla="*/ 313134 h 426863"/>
                  <a:gd name="connsiteX1396" fmla="*/ 205380 w 290722"/>
                  <a:gd name="connsiteY1396" fmla="*/ 313317 h 426863"/>
                  <a:gd name="connsiteX1397" fmla="*/ 205380 w 290722"/>
                  <a:gd name="connsiteY1397" fmla="*/ 313317 h 426863"/>
                  <a:gd name="connsiteX1398" fmla="*/ 205357 w 290722"/>
                  <a:gd name="connsiteY1398" fmla="*/ 313271 h 426863"/>
                  <a:gd name="connsiteX1399" fmla="*/ 205174 w 290722"/>
                  <a:gd name="connsiteY1399" fmla="*/ 312996 h 426863"/>
                  <a:gd name="connsiteX1400" fmla="*/ 204945 w 290722"/>
                  <a:gd name="connsiteY1400" fmla="*/ 312584 h 426863"/>
                  <a:gd name="connsiteX1401" fmla="*/ 204031 w 290722"/>
                  <a:gd name="connsiteY1401" fmla="*/ 311027 h 426863"/>
                  <a:gd name="connsiteX1402" fmla="*/ 204214 w 290722"/>
                  <a:gd name="connsiteY1402" fmla="*/ 311279 h 426863"/>
                  <a:gd name="connsiteX1403" fmla="*/ 203345 w 290722"/>
                  <a:gd name="connsiteY1403" fmla="*/ 309653 h 426863"/>
                  <a:gd name="connsiteX1404" fmla="*/ 202910 w 290722"/>
                  <a:gd name="connsiteY1404" fmla="*/ 308851 h 426863"/>
                  <a:gd name="connsiteX1405" fmla="*/ 202658 w 290722"/>
                  <a:gd name="connsiteY1405" fmla="*/ 308187 h 426863"/>
                  <a:gd name="connsiteX1406" fmla="*/ 202087 w 290722"/>
                  <a:gd name="connsiteY1406" fmla="*/ 306790 h 426863"/>
                  <a:gd name="connsiteX1407" fmla="*/ 201790 w 290722"/>
                  <a:gd name="connsiteY1407" fmla="*/ 305966 h 426863"/>
                  <a:gd name="connsiteX1408" fmla="*/ 201492 w 290722"/>
                  <a:gd name="connsiteY1408" fmla="*/ 305072 h 426863"/>
                  <a:gd name="connsiteX1409" fmla="*/ 201172 w 290722"/>
                  <a:gd name="connsiteY1409" fmla="*/ 304202 h 426863"/>
                  <a:gd name="connsiteX1410" fmla="*/ 201104 w 290722"/>
                  <a:gd name="connsiteY1410" fmla="*/ 303996 h 426863"/>
                  <a:gd name="connsiteX1411" fmla="*/ 201058 w 290722"/>
                  <a:gd name="connsiteY1411" fmla="*/ 303882 h 426863"/>
                  <a:gd name="connsiteX1412" fmla="*/ 201058 w 290722"/>
                  <a:gd name="connsiteY1412" fmla="*/ 303882 h 426863"/>
                  <a:gd name="connsiteX1413" fmla="*/ 201172 w 290722"/>
                  <a:gd name="connsiteY1413" fmla="*/ 304065 h 426863"/>
                  <a:gd name="connsiteX1414" fmla="*/ 201172 w 290722"/>
                  <a:gd name="connsiteY1414" fmla="*/ 304065 h 426863"/>
                  <a:gd name="connsiteX1415" fmla="*/ 201172 w 290722"/>
                  <a:gd name="connsiteY1415" fmla="*/ 304065 h 426863"/>
                  <a:gd name="connsiteX1416" fmla="*/ 201172 w 290722"/>
                  <a:gd name="connsiteY1416" fmla="*/ 303996 h 426863"/>
                  <a:gd name="connsiteX1417" fmla="*/ 201035 w 290722"/>
                  <a:gd name="connsiteY1417" fmla="*/ 303561 h 426863"/>
                  <a:gd name="connsiteX1418" fmla="*/ 200783 w 290722"/>
                  <a:gd name="connsiteY1418" fmla="*/ 302668 h 426863"/>
                  <a:gd name="connsiteX1419" fmla="*/ 200783 w 290722"/>
                  <a:gd name="connsiteY1419" fmla="*/ 302668 h 426863"/>
                  <a:gd name="connsiteX1420" fmla="*/ 200898 w 290722"/>
                  <a:gd name="connsiteY1420" fmla="*/ 302965 h 426863"/>
                  <a:gd name="connsiteX1421" fmla="*/ 200898 w 290722"/>
                  <a:gd name="connsiteY1421" fmla="*/ 302965 h 426863"/>
                  <a:gd name="connsiteX1422" fmla="*/ 200898 w 290722"/>
                  <a:gd name="connsiteY1422" fmla="*/ 302897 h 426863"/>
                  <a:gd name="connsiteX1423" fmla="*/ 200898 w 290722"/>
                  <a:gd name="connsiteY1423" fmla="*/ 302782 h 426863"/>
                  <a:gd name="connsiteX1424" fmla="*/ 200829 w 290722"/>
                  <a:gd name="connsiteY1424" fmla="*/ 302553 h 426863"/>
                  <a:gd name="connsiteX1425" fmla="*/ 200738 w 290722"/>
                  <a:gd name="connsiteY1425" fmla="*/ 302118 h 426863"/>
                  <a:gd name="connsiteX1426" fmla="*/ 200646 w 290722"/>
                  <a:gd name="connsiteY1426" fmla="*/ 301660 h 426863"/>
                  <a:gd name="connsiteX1427" fmla="*/ 200577 w 290722"/>
                  <a:gd name="connsiteY1427" fmla="*/ 301362 h 426863"/>
                  <a:gd name="connsiteX1428" fmla="*/ 200577 w 290722"/>
                  <a:gd name="connsiteY1428" fmla="*/ 301248 h 426863"/>
                  <a:gd name="connsiteX1429" fmla="*/ 200509 w 290722"/>
                  <a:gd name="connsiteY1429" fmla="*/ 300744 h 426863"/>
                  <a:gd name="connsiteX1430" fmla="*/ 200463 w 290722"/>
                  <a:gd name="connsiteY1430" fmla="*/ 300034 h 426863"/>
                  <a:gd name="connsiteX1431" fmla="*/ 200395 w 290722"/>
                  <a:gd name="connsiteY1431" fmla="*/ 299232 h 426863"/>
                  <a:gd name="connsiteX1432" fmla="*/ 200303 w 290722"/>
                  <a:gd name="connsiteY1432" fmla="*/ 298797 h 426863"/>
                  <a:gd name="connsiteX1433" fmla="*/ 200372 w 290722"/>
                  <a:gd name="connsiteY1433" fmla="*/ 298431 h 426863"/>
                  <a:gd name="connsiteX1434" fmla="*/ 200372 w 290722"/>
                  <a:gd name="connsiteY1434" fmla="*/ 298270 h 426863"/>
                  <a:gd name="connsiteX1435" fmla="*/ 200395 w 290722"/>
                  <a:gd name="connsiteY1435" fmla="*/ 297858 h 426863"/>
                  <a:gd name="connsiteX1436" fmla="*/ 200395 w 290722"/>
                  <a:gd name="connsiteY1436" fmla="*/ 297011 h 426863"/>
                  <a:gd name="connsiteX1437" fmla="*/ 200395 w 290722"/>
                  <a:gd name="connsiteY1437" fmla="*/ 297034 h 426863"/>
                  <a:gd name="connsiteX1438" fmla="*/ 200395 w 290722"/>
                  <a:gd name="connsiteY1438" fmla="*/ 297080 h 426863"/>
                  <a:gd name="connsiteX1439" fmla="*/ 200395 w 290722"/>
                  <a:gd name="connsiteY1439" fmla="*/ 296851 h 426863"/>
                  <a:gd name="connsiteX1440" fmla="*/ 200395 w 290722"/>
                  <a:gd name="connsiteY1440" fmla="*/ 296690 h 426863"/>
                  <a:gd name="connsiteX1441" fmla="*/ 200395 w 290722"/>
                  <a:gd name="connsiteY1441" fmla="*/ 296759 h 426863"/>
                  <a:gd name="connsiteX1442" fmla="*/ 200395 w 290722"/>
                  <a:gd name="connsiteY1442" fmla="*/ 296622 h 426863"/>
                  <a:gd name="connsiteX1443" fmla="*/ 200577 w 290722"/>
                  <a:gd name="connsiteY1443" fmla="*/ 295202 h 426863"/>
                  <a:gd name="connsiteX1444" fmla="*/ 200646 w 290722"/>
                  <a:gd name="connsiteY1444" fmla="*/ 294469 h 426863"/>
                  <a:gd name="connsiteX1445" fmla="*/ 200646 w 290722"/>
                  <a:gd name="connsiteY1445" fmla="*/ 294079 h 426863"/>
                  <a:gd name="connsiteX1446" fmla="*/ 200692 w 290722"/>
                  <a:gd name="connsiteY1446" fmla="*/ 293988 h 426863"/>
                  <a:gd name="connsiteX1447" fmla="*/ 200692 w 290722"/>
                  <a:gd name="connsiteY1447" fmla="*/ 294125 h 426863"/>
                  <a:gd name="connsiteX1448" fmla="*/ 200692 w 290722"/>
                  <a:gd name="connsiteY1448" fmla="*/ 294125 h 426863"/>
                  <a:gd name="connsiteX1449" fmla="*/ 200692 w 290722"/>
                  <a:gd name="connsiteY1449" fmla="*/ 294034 h 426863"/>
                  <a:gd name="connsiteX1450" fmla="*/ 200738 w 290722"/>
                  <a:gd name="connsiteY1450" fmla="*/ 293874 h 426863"/>
                  <a:gd name="connsiteX1451" fmla="*/ 201081 w 290722"/>
                  <a:gd name="connsiteY1451" fmla="*/ 291858 h 426863"/>
                  <a:gd name="connsiteX1452" fmla="*/ 201721 w 290722"/>
                  <a:gd name="connsiteY1452" fmla="*/ 289018 h 426863"/>
                  <a:gd name="connsiteX1453" fmla="*/ 202133 w 290722"/>
                  <a:gd name="connsiteY1453" fmla="*/ 287598 h 426863"/>
                  <a:gd name="connsiteX1454" fmla="*/ 202521 w 290722"/>
                  <a:gd name="connsiteY1454" fmla="*/ 286156 h 426863"/>
                  <a:gd name="connsiteX1455" fmla="*/ 203299 w 290722"/>
                  <a:gd name="connsiteY1455" fmla="*/ 283270 h 426863"/>
                  <a:gd name="connsiteX1456" fmla="*/ 203482 w 290722"/>
                  <a:gd name="connsiteY1456" fmla="*/ 282537 h 426863"/>
                  <a:gd name="connsiteX1457" fmla="*/ 203665 w 290722"/>
                  <a:gd name="connsiteY1457" fmla="*/ 281758 h 426863"/>
                  <a:gd name="connsiteX1458" fmla="*/ 204008 w 290722"/>
                  <a:gd name="connsiteY1458" fmla="*/ 280293 h 426863"/>
                  <a:gd name="connsiteX1459" fmla="*/ 204625 w 290722"/>
                  <a:gd name="connsiteY1459" fmla="*/ 277384 h 426863"/>
                  <a:gd name="connsiteX1460" fmla="*/ 204945 w 290722"/>
                  <a:gd name="connsiteY1460" fmla="*/ 275644 h 426863"/>
                  <a:gd name="connsiteX1461" fmla="*/ 207118 w 290722"/>
                  <a:gd name="connsiteY1461" fmla="*/ 277109 h 426863"/>
                  <a:gd name="connsiteX1462" fmla="*/ 209885 w 290722"/>
                  <a:gd name="connsiteY1462" fmla="*/ 278735 h 426863"/>
                  <a:gd name="connsiteX1463" fmla="*/ 211280 w 290722"/>
                  <a:gd name="connsiteY1463" fmla="*/ 279583 h 426863"/>
                  <a:gd name="connsiteX1464" fmla="*/ 211966 w 290722"/>
                  <a:gd name="connsiteY1464" fmla="*/ 280018 h 426863"/>
                  <a:gd name="connsiteX1465" fmla="*/ 212149 w 290722"/>
                  <a:gd name="connsiteY1465" fmla="*/ 280109 h 426863"/>
                  <a:gd name="connsiteX1466" fmla="*/ 212286 w 290722"/>
                  <a:gd name="connsiteY1466" fmla="*/ 280178 h 426863"/>
                  <a:gd name="connsiteX1467" fmla="*/ 212309 w 290722"/>
                  <a:gd name="connsiteY1467" fmla="*/ 280178 h 426863"/>
                  <a:gd name="connsiteX1468" fmla="*/ 212355 w 290722"/>
                  <a:gd name="connsiteY1468" fmla="*/ 280224 h 426863"/>
                  <a:gd name="connsiteX1469" fmla="*/ 212446 w 290722"/>
                  <a:gd name="connsiteY1469" fmla="*/ 280270 h 426863"/>
                  <a:gd name="connsiteX1470" fmla="*/ 212835 w 290722"/>
                  <a:gd name="connsiteY1470" fmla="*/ 280453 h 426863"/>
                  <a:gd name="connsiteX1471" fmla="*/ 218963 w 290722"/>
                  <a:gd name="connsiteY1471" fmla="*/ 283408 h 426863"/>
                  <a:gd name="connsiteX1472" fmla="*/ 225000 w 290722"/>
                  <a:gd name="connsiteY1472" fmla="*/ 285675 h 426863"/>
                  <a:gd name="connsiteX1473" fmla="*/ 225366 w 290722"/>
                  <a:gd name="connsiteY1473" fmla="*/ 285812 h 426863"/>
                  <a:gd name="connsiteX1474" fmla="*/ 225549 w 290722"/>
                  <a:gd name="connsiteY1474" fmla="*/ 285881 h 426863"/>
                  <a:gd name="connsiteX1475" fmla="*/ 225824 w 290722"/>
                  <a:gd name="connsiteY1475" fmla="*/ 285995 h 426863"/>
                  <a:gd name="connsiteX1476" fmla="*/ 225869 w 290722"/>
                  <a:gd name="connsiteY1476" fmla="*/ 285995 h 426863"/>
                  <a:gd name="connsiteX1477" fmla="*/ 225961 w 290722"/>
                  <a:gd name="connsiteY1477" fmla="*/ 286041 h 426863"/>
                  <a:gd name="connsiteX1478" fmla="*/ 226738 w 290722"/>
                  <a:gd name="connsiteY1478" fmla="*/ 286247 h 426863"/>
                  <a:gd name="connsiteX1479" fmla="*/ 228293 w 290722"/>
                  <a:gd name="connsiteY1479" fmla="*/ 286682 h 426863"/>
                  <a:gd name="connsiteX1480" fmla="*/ 231403 w 290722"/>
                  <a:gd name="connsiteY1480" fmla="*/ 287553 h 426863"/>
                  <a:gd name="connsiteX1481" fmla="*/ 232181 w 290722"/>
                  <a:gd name="connsiteY1481" fmla="*/ 287759 h 426863"/>
                  <a:gd name="connsiteX1482" fmla="*/ 232226 w 290722"/>
                  <a:gd name="connsiteY1482" fmla="*/ 287759 h 426863"/>
                  <a:gd name="connsiteX1483" fmla="*/ 232089 w 290722"/>
                  <a:gd name="connsiteY1483" fmla="*/ 287713 h 426863"/>
                  <a:gd name="connsiteX1484" fmla="*/ 232089 w 290722"/>
                  <a:gd name="connsiteY1484" fmla="*/ 287713 h 426863"/>
                  <a:gd name="connsiteX1485" fmla="*/ 232364 w 290722"/>
                  <a:gd name="connsiteY1485" fmla="*/ 287805 h 426863"/>
                  <a:gd name="connsiteX1486" fmla="*/ 232753 w 290722"/>
                  <a:gd name="connsiteY1486" fmla="*/ 287942 h 426863"/>
                  <a:gd name="connsiteX1487" fmla="*/ 237326 w 290722"/>
                  <a:gd name="connsiteY1487" fmla="*/ 289453 h 426863"/>
                  <a:gd name="connsiteX1488" fmla="*/ 242929 w 290722"/>
                  <a:gd name="connsiteY1488" fmla="*/ 291881 h 426863"/>
                  <a:gd name="connsiteX1489" fmla="*/ 245513 w 290722"/>
                  <a:gd name="connsiteY1489" fmla="*/ 293301 h 426863"/>
                  <a:gd name="connsiteX1490" fmla="*/ 248051 w 290722"/>
                  <a:gd name="connsiteY1490" fmla="*/ 295087 h 426863"/>
                  <a:gd name="connsiteX1491" fmla="*/ 252281 w 290722"/>
                  <a:gd name="connsiteY1491" fmla="*/ 299232 h 426863"/>
                  <a:gd name="connsiteX1492" fmla="*/ 253151 w 290722"/>
                  <a:gd name="connsiteY1492" fmla="*/ 300378 h 426863"/>
                  <a:gd name="connsiteX1493" fmla="*/ 253974 w 290722"/>
                  <a:gd name="connsiteY1493" fmla="*/ 301752 h 426863"/>
                  <a:gd name="connsiteX1494" fmla="*/ 254317 w 290722"/>
                  <a:gd name="connsiteY1494" fmla="*/ 302324 h 426863"/>
                  <a:gd name="connsiteX1495" fmla="*/ 254660 w 290722"/>
                  <a:gd name="connsiteY1495" fmla="*/ 303034 h 426863"/>
                  <a:gd name="connsiteX1496" fmla="*/ 255186 w 290722"/>
                  <a:gd name="connsiteY1496" fmla="*/ 304294 h 426863"/>
                  <a:gd name="connsiteX1497" fmla="*/ 255186 w 290722"/>
                  <a:gd name="connsiteY1497" fmla="*/ 304294 h 426863"/>
                  <a:gd name="connsiteX1498" fmla="*/ 255735 w 290722"/>
                  <a:gd name="connsiteY1498" fmla="*/ 306057 h 426863"/>
                  <a:gd name="connsiteX1499" fmla="*/ 255872 w 290722"/>
                  <a:gd name="connsiteY1499" fmla="*/ 306515 h 426863"/>
                  <a:gd name="connsiteX1500" fmla="*/ 255918 w 290722"/>
                  <a:gd name="connsiteY1500" fmla="*/ 306675 h 426863"/>
                  <a:gd name="connsiteX1501" fmla="*/ 255986 w 290722"/>
                  <a:gd name="connsiteY1501" fmla="*/ 306905 h 426863"/>
                  <a:gd name="connsiteX1502" fmla="*/ 256215 w 290722"/>
                  <a:gd name="connsiteY1502" fmla="*/ 307752 h 426863"/>
                  <a:gd name="connsiteX1503" fmla="*/ 256535 w 290722"/>
                  <a:gd name="connsiteY1503" fmla="*/ 309859 h 426863"/>
                  <a:gd name="connsiteX1504" fmla="*/ 256649 w 290722"/>
                  <a:gd name="connsiteY1504" fmla="*/ 312836 h 426863"/>
                  <a:gd name="connsiteX1505" fmla="*/ 256695 w 290722"/>
                  <a:gd name="connsiteY1505" fmla="*/ 314462 h 426863"/>
                  <a:gd name="connsiteX1506" fmla="*/ 256809 w 290722"/>
                  <a:gd name="connsiteY1506" fmla="*/ 316042 h 426863"/>
                  <a:gd name="connsiteX1507" fmla="*/ 257358 w 290722"/>
                  <a:gd name="connsiteY1507" fmla="*/ 319248 h 426863"/>
                  <a:gd name="connsiteX1508" fmla="*/ 257724 w 290722"/>
                  <a:gd name="connsiteY1508" fmla="*/ 320783 h 426863"/>
                  <a:gd name="connsiteX1509" fmla="*/ 258273 w 290722"/>
                  <a:gd name="connsiteY1509" fmla="*/ 322340 h 426863"/>
                  <a:gd name="connsiteX1510" fmla="*/ 258913 w 290722"/>
                  <a:gd name="connsiteY1510" fmla="*/ 323852 h 426863"/>
                  <a:gd name="connsiteX1511" fmla="*/ 259691 w 290722"/>
                  <a:gd name="connsiteY1511" fmla="*/ 325317 h 426863"/>
                  <a:gd name="connsiteX1512" fmla="*/ 260605 w 290722"/>
                  <a:gd name="connsiteY1512" fmla="*/ 326692 h 426863"/>
                  <a:gd name="connsiteX1513" fmla="*/ 261635 w 290722"/>
                  <a:gd name="connsiteY1513" fmla="*/ 327928 h 426863"/>
                  <a:gd name="connsiteX1514" fmla="*/ 262823 w 290722"/>
                  <a:gd name="connsiteY1514" fmla="*/ 329073 h 426863"/>
                  <a:gd name="connsiteX1515" fmla="*/ 264173 w 290722"/>
                  <a:gd name="connsiteY1515" fmla="*/ 330035 h 426863"/>
                  <a:gd name="connsiteX1516" fmla="*/ 265614 w 290722"/>
                  <a:gd name="connsiteY1516" fmla="*/ 330837 h 426863"/>
                  <a:gd name="connsiteX1517" fmla="*/ 267191 w 290722"/>
                  <a:gd name="connsiteY1517" fmla="*/ 331363 h 426863"/>
                  <a:gd name="connsiteX1518" fmla="*/ 269318 w 290722"/>
                  <a:gd name="connsiteY1518" fmla="*/ 331707 h 426863"/>
                  <a:gd name="connsiteX1519" fmla="*/ 267580 w 290722"/>
                  <a:gd name="connsiteY1519" fmla="*/ 330310 h 426863"/>
                  <a:gd name="connsiteX1520" fmla="*/ 266643 w 290722"/>
                  <a:gd name="connsiteY1520" fmla="*/ 329371 h 426863"/>
                  <a:gd name="connsiteX1521" fmla="*/ 221456 w 290722"/>
                  <a:gd name="connsiteY1521" fmla="*/ 179526 h 426863"/>
                  <a:gd name="connsiteX1522" fmla="*/ 222713 w 290722"/>
                  <a:gd name="connsiteY1522" fmla="*/ 179961 h 426863"/>
                  <a:gd name="connsiteX1523" fmla="*/ 220930 w 290722"/>
                  <a:gd name="connsiteY1523" fmla="*/ 181358 h 426863"/>
                  <a:gd name="connsiteX1524" fmla="*/ 221456 w 290722"/>
                  <a:gd name="connsiteY1524" fmla="*/ 179526 h 426863"/>
                  <a:gd name="connsiteX1525" fmla="*/ 46266 w 290722"/>
                  <a:gd name="connsiteY1525" fmla="*/ 338875 h 426863"/>
                  <a:gd name="connsiteX1526" fmla="*/ 48027 w 290722"/>
                  <a:gd name="connsiteY1526" fmla="*/ 339241 h 426863"/>
                  <a:gd name="connsiteX1527" fmla="*/ 48896 w 290722"/>
                  <a:gd name="connsiteY1527" fmla="*/ 339768 h 426863"/>
                  <a:gd name="connsiteX1528" fmla="*/ 45351 w 290722"/>
                  <a:gd name="connsiteY1528" fmla="*/ 341623 h 426863"/>
                  <a:gd name="connsiteX1529" fmla="*/ 44437 w 290722"/>
                  <a:gd name="connsiteY1529" fmla="*/ 340066 h 426863"/>
                  <a:gd name="connsiteX1530" fmla="*/ 44139 w 290722"/>
                  <a:gd name="connsiteY1530" fmla="*/ 339493 h 426863"/>
                  <a:gd name="connsiteX1531" fmla="*/ 46289 w 290722"/>
                  <a:gd name="connsiteY1531" fmla="*/ 338875 h 426863"/>
                  <a:gd name="connsiteX1532" fmla="*/ 177390 w 290722"/>
                  <a:gd name="connsiteY1532" fmla="*/ 216099 h 426863"/>
                  <a:gd name="connsiteX1533" fmla="*/ 171375 w 290722"/>
                  <a:gd name="connsiteY1533" fmla="*/ 209824 h 426863"/>
                  <a:gd name="connsiteX1534" fmla="*/ 168448 w 290722"/>
                  <a:gd name="connsiteY1534" fmla="*/ 205679 h 426863"/>
                  <a:gd name="connsiteX1535" fmla="*/ 169409 w 290722"/>
                  <a:gd name="connsiteY1535" fmla="*/ 205450 h 426863"/>
                  <a:gd name="connsiteX1536" fmla="*/ 171764 w 290722"/>
                  <a:gd name="connsiteY1536" fmla="*/ 204672 h 426863"/>
                  <a:gd name="connsiteX1537" fmla="*/ 173685 w 290722"/>
                  <a:gd name="connsiteY1537" fmla="*/ 203893 h 426863"/>
                  <a:gd name="connsiteX1538" fmla="*/ 177824 w 290722"/>
                  <a:gd name="connsiteY1538" fmla="*/ 201969 h 426863"/>
                  <a:gd name="connsiteX1539" fmla="*/ 177847 w 290722"/>
                  <a:gd name="connsiteY1539" fmla="*/ 201969 h 426863"/>
                  <a:gd name="connsiteX1540" fmla="*/ 177390 w 290722"/>
                  <a:gd name="connsiteY1540" fmla="*/ 216122 h 4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Lst>
                <a:rect l="l" t="t" r="r" b="b"/>
                <a:pathLst>
                  <a:path w="290722" h="426863">
                    <a:moveTo>
                      <a:pt x="266048" y="329279"/>
                    </a:moveTo>
                    <a:cubicBezTo>
                      <a:pt x="265796" y="328982"/>
                      <a:pt x="265545" y="328592"/>
                      <a:pt x="265316" y="328295"/>
                    </a:cubicBezTo>
                    <a:cubicBezTo>
                      <a:pt x="265202" y="328111"/>
                      <a:pt x="265088" y="327951"/>
                      <a:pt x="264950" y="327791"/>
                    </a:cubicBezTo>
                    <a:lnTo>
                      <a:pt x="264653" y="327127"/>
                    </a:lnTo>
                    <a:lnTo>
                      <a:pt x="264013" y="325844"/>
                    </a:lnTo>
                    <a:cubicBezTo>
                      <a:pt x="263899" y="325638"/>
                      <a:pt x="263761" y="325066"/>
                      <a:pt x="263647" y="324699"/>
                    </a:cubicBezTo>
                    <a:cubicBezTo>
                      <a:pt x="263510" y="324332"/>
                      <a:pt x="263464" y="323852"/>
                      <a:pt x="263372" y="323440"/>
                    </a:cubicBezTo>
                    <a:cubicBezTo>
                      <a:pt x="263281" y="323027"/>
                      <a:pt x="263258" y="322638"/>
                      <a:pt x="263213" y="322226"/>
                    </a:cubicBezTo>
                    <a:cubicBezTo>
                      <a:pt x="263190" y="321836"/>
                      <a:pt x="263121" y="321424"/>
                      <a:pt x="263121" y="320920"/>
                    </a:cubicBezTo>
                    <a:lnTo>
                      <a:pt x="263121" y="320187"/>
                    </a:lnTo>
                    <a:cubicBezTo>
                      <a:pt x="263121" y="320187"/>
                      <a:pt x="263098" y="319844"/>
                      <a:pt x="263098" y="319844"/>
                    </a:cubicBezTo>
                    <a:lnTo>
                      <a:pt x="263098" y="319684"/>
                    </a:lnTo>
                    <a:cubicBezTo>
                      <a:pt x="263098" y="319844"/>
                      <a:pt x="263098" y="319638"/>
                      <a:pt x="263098" y="319638"/>
                    </a:cubicBezTo>
                    <a:lnTo>
                      <a:pt x="263190" y="318401"/>
                    </a:lnTo>
                    <a:cubicBezTo>
                      <a:pt x="263190" y="318035"/>
                      <a:pt x="263304" y="317508"/>
                      <a:pt x="263372" y="317050"/>
                    </a:cubicBezTo>
                    <a:cubicBezTo>
                      <a:pt x="263464" y="316615"/>
                      <a:pt x="263510" y="316042"/>
                      <a:pt x="263624" y="315699"/>
                    </a:cubicBezTo>
                    <a:lnTo>
                      <a:pt x="264242" y="313042"/>
                    </a:lnTo>
                    <a:lnTo>
                      <a:pt x="264836" y="310225"/>
                    </a:lnTo>
                    <a:lnTo>
                      <a:pt x="264836" y="309950"/>
                    </a:lnTo>
                    <a:cubicBezTo>
                      <a:pt x="264836" y="309950"/>
                      <a:pt x="265179" y="306927"/>
                      <a:pt x="265179" y="306927"/>
                    </a:cubicBezTo>
                    <a:lnTo>
                      <a:pt x="265179" y="306584"/>
                    </a:lnTo>
                    <a:cubicBezTo>
                      <a:pt x="265179" y="306584"/>
                      <a:pt x="265179" y="305301"/>
                      <a:pt x="265179" y="305301"/>
                    </a:cubicBezTo>
                    <a:lnTo>
                      <a:pt x="265179" y="304889"/>
                    </a:lnTo>
                    <a:cubicBezTo>
                      <a:pt x="265179" y="304889"/>
                      <a:pt x="265156" y="304866"/>
                      <a:pt x="265156" y="304866"/>
                    </a:cubicBezTo>
                    <a:lnTo>
                      <a:pt x="265156" y="303858"/>
                    </a:lnTo>
                    <a:cubicBezTo>
                      <a:pt x="265156" y="303858"/>
                      <a:pt x="265133" y="303446"/>
                      <a:pt x="265133" y="303446"/>
                    </a:cubicBezTo>
                    <a:lnTo>
                      <a:pt x="265042" y="302759"/>
                    </a:lnTo>
                    <a:lnTo>
                      <a:pt x="264928" y="301912"/>
                    </a:lnTo>
                    <a:lnTo>
                      <a:pt x="264882" y="301729"/>
                    </a:lnTo>
                    <a:lnTo>
                      <a:pt x="264882" y="301660"/>
                    </a:lnTo>
                    <a:cubicBezTo>
                      <a:pt x="264882" y="301660"/>
                      <a:pt x="264882" y="301614"/>
                      <a:pt x="264882" y="301614"/>
                    </a:cubicBezTo>
                    <a:cubicBezTo>
                      <a:pt x="264882" y="301706"/>
                      <a:pt x="264859" y="301477"/>
                      <a:pt x="264905" y="301752"/>
                    </a:cubicBezTo>
                    <a:lnTo>
                      <a:pt x="264905" y="301591"/>
                    </a:lnTo>
                    <a:cubicBezTo>
                      <a:pt x="264905" y="301591"/>
                      <a:pt x="264767" y="301042"/>
                      <a:pt x="264767" y="301042"/>
                    </a:cubicBezTo>
                    <a:cubicBezTo>
                      <a:pt x="264630" y="300309"/>
                      <a:pt x="264470" y="299507"/>
                      <a:pt x="264333" y="299049"/>
                    </a:cubicBezTo>
                    <a:lnTo>
                      <a:pt x="264104" y="298248"/>
                    </a:lnTo>
                    <a:cubicBezTo>
                      <a:pt x="263990" y="297790"/>
                      <a:pt x="263876" y="297538"/>
                      <a:pt x="263761" y="297194"/>
                    </a:cubicBezTo>
                    <a:lnTo>
                      <a:pt x="263029" y="295248"/>
                    </a:lnTo>
                    <a:lnTo>
                      <a:pt x="262641" y="294263"/>
                    </a:lnTo>
                    <a:lnTo>
                      <a:pt x="262275" y="293484"/>
                    </a:lnTo>
                    <a:lnTo>
                      <a:pt x="261520" y="291950"/>
                    </a:lnTo>
                    <a:cubicBezTo>
                      <a:pt x="259988" y="289201"/>
                      <a:pt x="258250" y="287186"/>
                      <a:pt x="256809" y="285606"/>
                    </a:cubicBezTo>
                    <a:lnTo>
                      <a:pt x="256238" y="284965"/>
                    </a:lnTo>
                    <a:lnTo>
                      <a:pt x="255369" y="284117"/>
                    </a:lnTo>
                    <a:lnTo>
                      <a:pt x="253974" y="282835"/>
                    </a:lnTo>
                    <a:cubicBezTo>
                      <a:pt x="253059" y="281942"/>
                      <a:pt x="252030" y="281232"/>
                      <a:pt x="251047" y="280430"/>
                    </a:cubicBezTo>
                    <a:cubicBezTo>
                      <a:pt x="249103" y="278919"/>
                      <a:pt x="246542" y="277384"/>
                      <a:pt x="244735" y="276422"/>
                    </a:cubicBezTo>
                    <a:lnTo>
                      <a:pt x="243981" y="276010"/>
                    </a:lnTo>
                    <a:lnTo>
                      <a:pt x="243592" y="275804"/>
                    </a:lnTo>
                    <a:lnTo>
                      <a:pt x="242814" y="275438"/>
                    </a:lnTo>
                    <a:lnTo>
                      <a:pt x="241259" y="274751"/>
                    </a:lnTo>
                    <a:lnTo>
                      <a:pt x="238149" y="273399"/>
                    </a:lnTo>
                    <a:lnTo>
                      <a:pt x="237372" y="273056"/>
                    </a:lnTo>
                    <a:lnTo>
                      <a:pt x="236983" y="272896"/>
                    </a:lnTo>
                    <a:lnTo>
                      <a:pt x="236777" y="272804"/>
                    </a:lnTo>
                    <a:lnTo>
                      <a:pt x="236206" y="272598"/>
                    </a:lnTo>
                    <a:lnTo>
                      <a:pt x="234628" y="272025"/>
                    </a:lnTo>
                    <a:lnTo>
                      <a:pt x="231426" y="270880"/>
                    </a:lnTo>
                    <a:cubicBezTo>
                      <a:pt x="229551" y="270285"/>
                      <a:pt x="227676" y="269346"/>
                      <a:pt x="225801" y="268613"/>
                    </a:cubicBezTo>
                    <a:cubicBezTo>
                      <a:pt x="223926" y="267788"/>
                      <a:pt x="221776" y="266666"/>
                      <a:pt x="219764" y="265727"/>
                    </a:cubicBezTo>
                    <a:lnTo>
                      <a:pt x="214573" y="262819"/>
                    </a:lnTo>
                    <a:lnTo>
                      <a:pt x="211714" y="260987"/>
                    </a:lnTo>
                    <a:lnTo>
                      <a:pt x="210296" y="260048"/>
                    </a:lnTo>
                    <a:lnTo>
                      <a:pt x="209588" y="259590"/>
                    </a:lnTo>
                    <a:lnTo>
                      <a:pt x="209404" y="259475"/>
                    </a:lnTo>
                    <a:lnTo>
                      <a:pt x="209359" y="259429"/>
                    </a:lnTo>
                    <a:lnTo>
                      <a:pt x="209061" y="259200"/>
                    </a:lnTo>
                    <a:lnTo>
                      <a:pt x="206569" y="257414"/>
                    </a:lnTo>
                    <a:cubicBezTo>
                      <a:pt x="205746" y="256818"/>
                      <a:pt x="204900" y="256223"/>
                      <a:pt x="204008" y="255444"/>
                    </a:cubicBezTo>
                    <a:lnTo>
                      <a:pt x="201378" y="253315"/>
                    </a:lnTo>
                    <a:lnTo>
                      <a:pt x="201035" y="253040"/>
                    </a:lnTo>
                    <a:lnTo>
                      <a:pt x="200875" y="252903"/>
                    </a:lnTo>
                    <a:lnTo>
                      <a:pt x="200783" y="252857"/>
                    </a:lnTo>
                    <a:lnTo>
                      <a:pt x="200738" y="252811"/>
                    </a:lnTo>
                    <a:lnTo>
                      <a:pt x="200486" y="252582"/>
                    </a:lnTo>
                    <a:lnTo>
                      <a:pt x="199251" y="251391"/>
                    </a:lnTo>
                    <a:lnTo>
                      <a:pt x="197125" y="249307"/>
                    </a:lnTo>
                    <a:cubicBezTo>
                      <a:pt x="196393" y="248551"/>
                      <a:pt x="195661" y="247750"/>
                      <a:pt x="194907" y="246856"/>
                    </a:cubicBezTo>
                    <a:lnTo>
                      <a:pt x="194358" y="246215"/>
                    </a:lnTo>
                    <a:cubicBezTo>
                      <a:pt x="194358" y="246215"/>
                      <a:pt x="194083" y="245872"/>
                      <a:pt x="193946" y="245688"/>
                    </a:cubicBezTo>
                    <a:lnTo>
                      <a:pt x="193626" y="245253"/>
                    </a:lnTo>
                    <a:lnTo>
                      <a:pt x="193969" y="245368"/>
                    </a:lnTo>
                    <a:lnTo>
                      <a:pt x="194632" y="245528"/>
                    </a:lnTo>
                    <a:lnTo>
                      <a:pt x="195341" y="245665"/>
                    </a:lnTo>
                    <a:lnTo>
                      <a:pt x="195524" y="245711"/>
                    </a:lnTo>
                    <a:lnTo>
                      <a:pt x="195867" y="245757"/>
                    </a:lnTo>
                    <a:lnTo>
                      <a:pt x="197239" y="245963"/>
                    </a:lnTo>
                    <a:lnTo>
                      <a:pt x="202773" y="246902"/>
                    </a:lnTo>
                    <a:lnTo>
                      <a:pt x="203459" y="246994"/>
                    </a:lnTo>
                    <a:lnTo>
                      <a:pt x="203802" y="247063"/>
                    </a:lnTo>
                    <a:lnTo>
                      <a:pt x="204465" y="247131"/>
                    </a:lnTo>
                    <a:lnTo>
                      <a:pt x="205860" y="247246"/>
                    </a:lnTo>
                    <a:lnTo>
                      <a:pt x="207255" y="247383"/>
                    </a:lnTo>
                    <a:lnTo>
                      <a:pt x="207941" y="247452"/>
                    </a:lnTo>
                    <a:lnTo>
                      <a:pt x="208856" y="247498"/>
                    </a:lnTo>
                    <a:lnTo>
                      <a:pt x="211668" y="247635"/>
                    </a:lnTo>
                    <a:lnTo>
                      <a:pt x="213200" y="247681"/>
                    </a:lnTo>
                    <a:lnTo>
                      <a:pt x="214596" y="247681"/>
                    </a:lnTo>
                    <a:cubicBezTo>
                      <a:pt x="218369" y="247773"/>
                      <a:pt x="222096" y="247864"/>
                      <a:pt x="225732" y="248002"/>
                    </a:cubicBezTo>
                    <a:cubicBezTo>
                      <a:pt x="227607" y="248024"/>
                      <a:pt x="229322" y="248185"/>
                      <a:pt x="231060" y="248276"/>
                    </a:cubicBezTo>
                    <a:cubicBezTo>
                      <a:pt x="232798" y="248391"/>
                      <a:pt x="234490" y="248437"/>
                      <a:pt x="236389" y="248757"/>
                    </a:cubicBezTo>
                    <a:lnTo>
                      <a:pt x="239178" y="249147"/>
                    </a:lnTo>
                    <a:lnTo>
                      <a:pt x="240550" y="249330"/>
                    </a:lnTo>
                    <a:lnTo>
                      <a:pt x="240893" y="249399"/>
                    </a:lnTo>
                    <a:lnTo>
                      <a:pt x="240939" y="249399"/>
                    </a:lnTo>
                    <a:cubicBezTo>
                      <a:pt x="240939" y="249399"/>
                      <a:pt x="240939" y="249399"/>
                      <a:pt x="240939" y="249399"/>
                    </a:cubicBezTo>
                    <a:lnTo>
                      <a:pt x="241008" y="249399"/>
                    </a:lnTo>
                    <a:cubicBezTo>
                      <a:pt x="241008" y="249399"/>
                      <a:pt x="241671" y="249559"/>
                      <a:pt x="241671" y="249559"/>
                    </a:cubicBezTo>
                    <a:lnTo>
                      <a:pt x="246839" y="250727"/>
                    </a:lnTo>
                    <a:lnTo>
                      <a:pt x="252305" y="252467"/>
                    </a:lnTo>
                    <a:lnTo>
                      <a:pt x="252350" y="252467"/>
                    </a:lnTo>
                    <a:cubicBezTo>
                      <a:pt x="252350" y="252467"/>
                      <a:pt x="252396" y="252513"/>
                      <a:pt x="252396" y="252513"/>
                    </a:cubicBezTo>
                    <a:lnTo>
                      <a:pt x="252762" y="252651"/>
                    </a:lnTo>
                    <a:lnTo>
                      <a:pt x="253448" y="252925"/>
                    </a:lnTo>
                    <a:lnTo>
                      <a:pt x="254866" y="253498"/>
                    </a:lnTo>
                    <a:lnTo>
                      <a:pt x="257564" y="254574"/>
                    </a:lnTo>
                    <a:lnTo>
                      <a:pt x="259485" y="255513"/>
                    </a:lnTo>
                    <a:cubicBezTo>
                      <a:pt x="270690" y="258261"/>
                      <a:pt x="281621" y="263666"/>
                      <a:pt x="290722" y="270926"/>
                    </a:cubicBezTo>
                    <a:cubicBezTo>
                      <a:pt x="288321" y="265979"/>
                      <a:pt x="285600" y="261216"/>
                      <a:pt x="281575" y="256842"/>
                    </a:cubicBezTo>
                    <a:cubicBezTo>
                      <a:pt x="279654" y="254757"/>
                      <a:pt x="277367" y="252169"/>
                      <a:pt x="274829" y="249559"/>
                    </a:cubicBezTo>
                    <a:cubicBezTo>
                      <a:pt x="274761" y="249490"/>
                      <a:pt x="274669" y="249444"/>
                      <a:pt x="274623" y="249399"/>
                    </a:cubicBezTo>
                    <a:lnTo>
                      <a:pt x="269798" y="245803"/>
                    </a:lnTo>
                    <a:lnTo>
                      <a:pt x="269341" y="245459"/>
                    </a:lnTo>
                    <a:lnTo>
                      <a:pt x="269089" y="245299"/>
                    </a:lnTo>
                    <a:lnTo>
                      <a:pt x="269021" y="245253"/>
                    </a:lnTo>
                    <a:lnTo>
                      <a:pt x="268335" y="244841"/>
                    </a:lnTo>
                    <a:lnTo>
                      <a:pt x="266986" y="243994"/>
                    </a:lnTo>
                    <a:lnTo>
                      <a:pt x="264287" y="242345"/>
                    </a:lnTo>
                    <a:cubicBezTo>
                      <a:pt x="262458" y="241314"/>
                      <a:pt x="260560" y="240398"/>
                      <a:pt x="258684" y="239413"/>
                    </a:cubicBezTo>
                    <a:cubicBezTo>
                      <a:pt x="256809" y="238474"/>
                      <a:pt x="254729" y="237719"/>
                      <a:pt x="252762" y="236871"/>
                    </a:cubicBezTo>
                    <a:lnTo>
                      <a:pt x="251252" y="236276"/>
                    </a:lnTo>
                    <a:lnTo>
                      <a:pt x="249812" y="235818"/>
                    </a:lnTo>
                    <a:lnTo>
                      <a:pt x="246953" y="234947"/>
                    </a:lnTo>
                    <a:lnTo>
                      <a:pt x="245513" y="234490"/>
                    </a:lnTo>
                    <a:lnTo>
                      <a:pt x="244804" y="234283"/>
                    </a:lnTo>
                    <a:lnTo>
                      <a:pt x="244644" y="234215"/>
                    </a:lnTo>
                    <a:lnTo>
                      <a:pt x="244369" y="234146"/>
                    </a:lnTo>
                    <a:lnTo>
                      <a:pt x="244278" y="234146"/>
                    </a:lnTo>
                    <a:cubicBezTo>
                      <a:pt x="244278" y="234146"/>
                      <a:pt x="243889" y="234032"/>
                      <a:pt x="243889" y="234032"/>
                    </a:cubicBezTo>
                    <a:lnTo>
                      <a:pt x="240802" y="233321"/>
                    </a:lnTo>
                    <a:cubicBezTo>
                      <a:pt x="238721" y="232864"/>
                      <a:pt x="236640" y="232382"/>
                      <a:pt x="234696" y="232130"/>
                    </a:cubicBezTo>
                    <a:lnTo>
                      <a:pt x="231746" y="231695"/>
                    </a:lnTo>
                    <a:lnTo>
                      <a:pt x="230260" y="231467"/>
                    </a:lnTo>
                    <a:lnTo>
                      <a:pt x="229505" y="231329"/>
                    </a:lnTo>
                    <a:lnTo>
                      <a:pt x="229139" y="231329"/>
                    </a:lnTo>
                    <a:cubicBezTo>
                      <a:pt x="229139" y="231329"/>
                      <a:pt x="228957" y="231283"/>
                      <a:pt x="228957" y="231283"/>
                    </a:cubicBezTo>
                    <a:lnTo>
                      <a:pt x="228591" y="231283"/>
                    </a:lnTo>
                    <a:cubicBezTo>
                      <a:pt x="228591" y="231283"/>
                      <a:pt x="222622" y="230711"/>
                      <a:pt x="222622" y="230711"/>
                    </a:cubicBezTo>
                    <a:cubicBezTo>
                      <a:pt x="218643" y="230344"/>
                      <a:pt x="214664" y="230069"/>
                      <a:pt x="210685" y="229612"/>
                    </a:cubicBezTo>
                    <a:lnTo>
                      <a:pt x="210319" y="229612"/>
                    </a:lnTo>
                    <a:cubicBezTo>
                      <a:pt x="210319" y="229612"/>
                      <a:pt x="210228" y="229566"/>
                      <a:pt x="210228" y="229566"/>
                    </a:cubicBezTo>
                    <a:cubicBezTo>
                      <a:pt x="210228" y="229566"/>
                      <a:pt x="210228" y="229566"/>
                      <a:pt x="210228" y="229566"/>
                    </a:cubicBezTo>
                    <a:lnTo>
                      <a:pt x="210090" y="229566"/>
                    </a:lnTo>
                    <a:cubicBezTo>
                      <a:pt x="210090" y="229566"/>
                      <a:pt x="209336" y="229428"/>
                      <a:pt x="209336" y="229428"/>
                    </a:cubicBezTo>
                    <a:lnTo>
                      <a:pt x="207850" y="229222"/>
                    </a:lnTo>
                    <a:lnTo>
                      <a:pt x="206455" y="229016"/>
                    </a:lnTo>
                    <a:lnTo>
                      <a:pt x="206386" y="229016"/>
                    </a:lnTo>
                    <a:cubicBezTo>
                      <a:pt x="206386" y="229016"/>
                      <a:pt x="206203" y="228947"/>
                      <a:pt x="206203" y="228947"/>
                    </a:cubicBezTo>
                    <a:lnTo>
                      <a:pt x="205837" y="228856"/>
                    </a:lnTo>
                    <a:lnTo>
                      <a:pt x="205106" y="228695"/>
                    </a:lnTo>
                    <a:lnTo>
                      <a:pt x="199274" y="227367"/>
                    </a:lnTo>
                    <a:cubicBezTo>
                      <a:pt x="198222" y="227046"/>
                      <a:pt x="197948" y="227024"/>
                      <a:pt x="196827" y="226611"/>
                    </a:cubicBezTo>
                    <a:lnTo>
                      <a:pt x="193992" y="225627"/>
                    </a:lnTo>
                    <a:cubicBezTo>
                      <a:pt x="191934" y="225008"/>
                      <a:pt x="190653" y="224390"/>
                      <a:pt x="188915" y="223565"/>
                    </a:cubicBezTo>
                    <a:cubicBezTo>
                      <a:pt x="187269" y="222810"/>
                      <a:pt x="185668" y="221963"/>
                      <a:pt x="184159" y="221069"/>
                    </a:cubicBezTo>
                    <a:lnTo>
                      <a:pt x="179402" y="201007"/>
                    </a:lnTo>
                    <a:cubicBezTo>
                      <a:pt x="180111" y="200595"/>
                      <a:pt x="180820" y="200229"/>
                      <a:pt x="181529" y="199816"/>
                    </a:cubicBezTo>
                    <a:lnTo>
                      <a:pt x="183335" y="198786"/>
                    </a:lnTo>
                    <a:lnTo>
                      <a:pt x="183793" y="198511"/>
                    </a:lnTo>
                    <a:lnTo>
                      <a:pt x="184364" y="198168"/>
                    </a:lnTo>
                    <a:lnTo>
                      <a:pt x="185233" y="197618"/>
                    </a:lnTo>
                    <a:lnTo>
                      <a:pt x="188778" y="195397"/>
                    </a:lnTo>
                    <a:lnTo>
                      <a:pt x="192322" y="193175"/>
                    </a:lnTo>
                    <a:lnTo>
                      <a:pt x="194015" y="192122"/>
                    </a:lnTo>
                    <a:lnTo>
                      <a:pt x="195798" y="191068"/>
                    </a:lnTo>
                    <a:lnTo>
                      <a:pt x="202956" y="186785"/>
                    </a:lnTo>
                    <a:lnTo>
                      <a:pt x="203848" y="186259"/>
                    </a:lnTo>
                    <a:lnTo>
                      <a:pt x="204282" y="185961"/>
                    </a:lnTo>
                    <a:lnTo>
                      <a:pt x="204305" y="185961"/>
                    </a:lnTo>
                    <a:lnTo>
                      <a:pt x="204374" y="185915"/>
                    </a:lnTo>
                    <a:lnTo>
                      <a:pt x="204602" y="185801"/>
                    </a:lnTo>
                    <a:lnTo>
                      <a:pt x="206386" y="184862"/>
                    </a:lnTo>
                    <a:cubicBezTo>
                      <a:pt x="207575" y="184312"/>
                      <a:pt x="208810" y="183694"/>
                      <a:pt x="209931" y="183259"/>
                    </a:cubicBezTo>
                    <a:lnTo>
                      <a:pt x="211600" y="182617"/>
                    </a:lnTo>
                    <a:cubicBezTo>
                      <a:pt x="212217" y="182388"/>
                      <a:pt x="212926" y="182228"/>
                      <a:pt x="213589" y="182022"/>
                    </a:cubicBezTo>
                    <a:lnTo>
                      <a:pt x="214413" y="181793"/>
                    </a:lnTo>
                    <a:lnTo>
                      <a:pt x="215442" y="181587"/>
                    </a:lnTo>
                    <a:lnTo>
                      <a:pt x="217134" y="181381"/>
                    </a:lnTo>
                    <a:lnTo>
                      <a:pt x="217248" y="181381"/>
                    </a:lnTo>
                    <a:cubicBezTo>
                      <a:pt x="217248" y="181381"/>
                      <a:pt x="217340" y="181381"/>
                      <a:pt x="217340" y="181381"/>
                    </a:cubicBezTo>
                    <a:cubicBezTo>
                      <a:pt x="217157" y="181381"/>
                      <a:pt x="217340" y="181381"/>
                      <a:pt x="217340" y="181381"/>
                    </a:cubicBezTo>
                    <a:lnTo>
                      <a:pt x="217568" y="181381"/>
                    </a:lnTo>
                    <a:cubicBezTo>
                      <a:pt x="217866" y="181381"/>
                      <a:pt x="218094" y="181403"/>
                      <a:pt x="218346" y="181403"/>
                    </a:cubicBezTo>
                    <a:lnTo>
                      <a:pt x="218460" y="181403"/>
                    </a:lnTo>
                    <a:cubicBezTo>
                      <a:pt x="218460" y="181403"/>
                      <a:pt x="218849" y="181495"/>
                      <a:pt x="218849" y="181495"/>
                    </a:cubicBezTo>
                    <a:lnTo>
                      <a:pt x="219626" y="181633"/>
                    </a:lnTo>
                    <a:cubicBezTo>
                      <a:pt x="219626" y="181633"/>
                      <a:pt x="219626" y="181610"/>
                      <a:pt x="219603" y="181610"/>
                    </a:cubicBezTo>
                    <a:lnTo>
                      <a:pt x="219764" y="181610"/>
                    </a:lnTo>
                    <a:cubicBezTo>
                      <a:pt x="219764" y="181610"/>
                      <a:pt x="219855" y="181633"/>
                      <a:pt x="219855" y="181633"/>
                    </a:cubicBezTo>
                    <a:lnTo>
                      <a:pt x="219878" y="181633"/>
                    </a:lnTo>
                    <a:cubicBezTo>
                      <a:pt x="219878" y="181633"/>
                      <a:pt x="219878" y="181655"/>
                      <a:pt x="219832" y="181655"/>
                    </a:cubicBezTo>
                    <a:lnTo>
                      <a:pt x="219946" y="181655"/>
                    </a:lnTo>
                    <a:cubicBezTo>
                      <a:pt x="219946" y="181655"/>
                      <a:pt x="219946" y="181679"/>
                      <a:pt x="219946" y="181679"/>
                    </a:cubicBezTo>
                    <a:lnTo>
                      <a:pt x="220130" y="181724"/>
                    </a:lnTo>
                    <a:cubicBezTo>
                      <a:pt x="219855" y="183350"/>
                      <a:pt x="220152" y="182961"/>
                      <a:pt x="220564" y="181862"/>
                    </a:cubicBezTo>
                    <a:cubicBezTo>
                      <a:pt x="220976" y="181999"/>
                      <a:pt x="221387" y="182136"/>
                      <a:pt x="221799" y="182274"/>
                    </a:cubicBezTo>
                    <a:lnTo>
                      <a:pt x="222554" y="182549"/>
                    </a:lnTo>
                    <a:lnTo>
                      <a:pt x="222919" y="182663"/>
                    </a:lnTo>
                    <a:lnTo>
                      <a:pt x="222988" y="182663"/>
                    </a:lnTo>
                    <a:cubicBezTo>
                      <a:pt x="222988" y="182663"/>
                      <a:pt x="223056" y="182709"/>
                      <a:pt x="223056" y="182709"/>
                    </a:cubicBezTo>
                    <a:lnTo>
                      <a:pt x="224475" y="183350"/>
                    </a:lnTo>
                    <a:lnTo>
                      <a:pt x="227356" y="184679"/>
                    </a:lnTo>
                    <a:lnTo>
                      <a:pt x="233164" y="187312"/>
                    </a:lnTo>
                    <a:cubicBezTo>
                      <a:pt x="234079" y="187770"/>
                      <a:pt x="235245" y="188159"/>
                      <a:pt x="236297" y="188549"/>
                    </a:cubicBezTo>
                    <a:cubicBezTo>
                      <a:pt x="236480" y="188618"/>
                      <a:pt x="236686" y="188686"/>
                      <a:pt x="236892" y="188732"/>
                    </a:cubicBezTo>
                    <a:lnTo>
                      <a:pt x="236983" y="189144"/>
                    </a:lnTo>
                    <a:lnTo>
                      <a:pt x="237418" y="190976"/>
                    </a:lnTo>
                    <a:lnTo>
                      <a:pt x="237852" y="192167"/>
                    </a:lnTo>
                    <a:lnTo>
                      <a:pt x="238081" y="192763"/>
                    </a:lnTo>
                    <a:lnTo>
                      <a:pt x="238195" y="193038"/>
                    </a:lnTo>
                    <a:lnTo>
                      <a:pt x="238355" y="193496"/>
                    </a:lnTo>
                    <a:lnTo>
                      <a:pt x="238424" y="193656"/>
                    </a:lnTo>
                    <a:cubicBezTo>
                      <a:pt x="238858" y="194458"/>
                      <a:pt x="239293" y="195305"/>
                      <a:pt x="239727" y="196106"/>
                    </a:cubicBezTo>
                    <a:lnTo>
                      <a:pt x="239933" y="196473"/>
                    </a:lnTo>
                    <a:lnTo>
                      <a:pt x="240848" y="197687"/>
                    </a:lnTo>
                    <a:lnTo>
                      <a:pt x="241305" y="198259"/>
                    </a:lnTo>
                    <a:lnTo>
                      <a:pt x="241534" y="198580"/>
                    </a:lnTo>
                    <a:lnTo>
                      <a:pt x="241625" y="198740"/>
                    </a:lnTo>
                    <a:lnTo>
                      <a:pt x="241694" y="198809"/>
                    </a:lnTo>
                    <a:lnTo>
                      <a:pt x="241900" y="199129"/>
                    </a:lnTo>
                    <a:lnTo>
                      <a:pt x="241945" y="199129"/>
                    </a:lnTo>
                    <a:cubicBezTo>
                      <a:pt x="241945" y="199129"/>
                      <a:pt x="244301" y="201465"/>
                      <a:pt x="244301" y="201465"/>
                    </a:cubicBezTo>
                    <a:lnTo>
                      <a:pt x="244507" y="201694"/>
                    </a:lnTo>
                    <a:cubicBezTo>
                      <a:pt x="245101" y="202129"/>
                      <a:pt x="245741" y="202656"/>
                      <a:pt x="246313" y="202977"/>
                    </a:cubicBezTo>
                    <a:lnTo>
                      <a:pt x="246748" y="203229"/>
                    </a:lnTo>
                    <a:lnTo>
                      <a:pt x="246976" y="203366"/>
                    </a:lnTo>
                    <a:lnTo>
                      <a:pt x="247091" y="203458"/>
                    </a:lnTo>
                    <a:lnTo>
                      <a:pt x="247136" y="203458"/>
                    </a:lnTo>
                    <a:cubicBezTo>
                      <a:pt x="247136" y="203458"/>
                      <a:pt x="247434" y="203687"/>
                      <a:pt x="247434" y="203687"/>
                    </a:cubicBezTo>
                    <a:lnTo>
                      <a:pt x="248371" y="204122"/>
                    </a:lnTo>
                    <a:lnTo>
                      <a:pt x="250361" y="205061"/>
                    </a:lnTo>
                    <a:cubicBezTo>
                      <a:pt x="251138" y="205313"/>
                      <a:pt x="251916" y="205565"/>
                      <a:pt x="252670" y="205771"/>
                    </a:cubicBezTo>
                    <a:cubicBezTo>
                      <a:pt x="253059" y="205908"/>
                      <a:pt x="253425" y="205977"/>
                      <a:pt x="253768" y="206000"/>
                    </a:cubicBezTo>
                    <a:lnTo>
                      <a:pt x="254774" y="206115"/>
                    </a:lnTo>
                    <a:cubicBezTo>
                      <a:pt x="255163" y="206137"/>
                      <a:pt x="255369" y="206183"/>
                      <a:pt x="255895" y="206252"/>
                    </a:cubicBezTo>
                    <a:lnTo>
                      <a:pt x="257061" y="206252"/>
                    </a:lnTo>
                    <a:cubicBezTo>
                      <a:pt x="257061" y="206252"/>
                      <a:pt x="258204" y="206183"/>
                      <a:pt x="258204" y="206183"/>
                    </a:cubicBezTo>
                    <a:lnTo>
                      <a:pt x="259233" y="205977"/>
                    </a:lnTo>
                    <a:lnTo>
                      <a:pt x="259736" y="205885"/>
                    </a:lnTo>
                    <a:cubicBezTo>
                      <a:pt x="260011" y="205863"/>
                      <a:pt x="260125" y="205771"/>
                      <a:pt x="260354" y="205725"/>
                    </a:cubicBezTo>
                    <a:cubicBezTo>
                      <a:pt x="260720" y="205588"/>
                      <a:pt x="261086" y="205473"/>
                      <a:pt x="261383" y="205313"/>
                    </a:cubicBezTo>
                    <a:lnTo>
                      <a:pt x="261863" y="205084"/>
                    </a:lnTo>
                    <a:lnTo>
                      <a:pt x="261154" y="203183"/>
                    </a:lnTo>
                    <a:lnTo>
                      <a:pt x="261040" y="202908"/>
                    </a:lnTo>
                    <a:lnTo>
                      <a:pt x="261040" y="202816"/>
                    </a:lnTo>
                    <a:cubicBezTo>
                      <a:pt x="261040" y="202816"/>
                      <a:pt x="261040" y="202816"/>
                      <a:pt x="261040" y="202794"/>
                    </a:cubicBezTo>
                    <a:lnTo>
                      <a:pt x="260994" y="202656"/>
                    </a:lnTo>
                    <a:lnTo>
                      <a:pt x="260765" y="202129"/>
                    </a:lnTo>
                    <a:cubicBezTo>
                      <a:pt x="260445" y="201442"/>
                      <a:pt x="260125" y="200733"/>
                      <a:pt x="259759" y="200068"/>
                    </a:cubicBezTo>
                    <a:cubicBezTo>
                      <a:pt x="259599" y="199771"/>
                      <a:pt x="259371" y="199404"/>
                      <a:pt x="259233" y="199084"/>
                    </a:cubicBezTo>
                    <a:lnTo>
                      <a:pt x="258776" y="198145"/>
                    </a:lnTo>
                    <a:cubicBezTo>
                      <a:pt x="258433" y="197549"/>
                      <a:pt x="258136" y="196954"/>
                      <a:pt x="257793" y="196404"/>
                    </a:cubicBezTo>
                    <a:lnTo>
                      <a:pt x="256718" y="194664"/>
                    </a:lnTo>
                    <a:cubicBezTo>
                      <a:pt x="256352" y="194068"/>
                      <a:pt x="255963" y="193450"/>
                      <a:pt x="255575" y="192877"/>
                    </a:cubicBezTo>
                    <a:lnTo>
                      <a:pt x="254957" y="192007"/>
                    </a:lnTo>
                    <a:lnTo>
                      <a:pt x="254637" y="191595"/>
                    </a:lnTo>
                    <a:lnTo>
                      <a:pt x="254568" y="191526"/>
                    </a:lnTo>
                    <a:cubicBezTo>
                      <a:pt x="254843" y="191778"/>
                      <a:pt x="254637" y="191595"/>
                      <a:pt x="254706" y="191663"/>
                    </a:cubicBezTo>
                    <a:lnTo>
                      <a:pt x="254706" y="191663"/>
                    </a:lnTo>
                    <a:cubicBezTo>
                      <a:pt x="254706" y="191663"/>
                      <a:pt x="254706" y="191641"/>
                      <a:pt x="254706" y="191641"/>
                    </a:cubicBezTo>
                    <a:lnTo>
                      <a:pt x="254637" y="191526"/>
                    </a:lnTo>
                    <a:lnTo>
                      <a:pt x="254477" y="191297"/>
                    </a:lnTo>
                    <a:cubicBezTo>
                      <a:pt x="254111" y="190747"/>
                      <a:pt x="253722" y="190221"/>
                      <a:pt x="253310" y="189717"/>
                    </a:cubicBezTo>
                    <a:lnTo>
                      <a:pt x="253334" y="189717"/>
                    </a:lnTo>
                    <a:cubicBezTo>
                      <a:pt x="253334" y="189717"/>
                      <a:pt x="253631" y="190060"/>
                      <a:pt x="253631" y="190060"/>
                    </a:cubicBezTo>
                    <a:cubicBezTo>
                      <a:pt x="253562" y="189923"/>
                      <a:pt x="253448" y="189808"/>
                      <a:pt x="253357" y="189694"/>
                    </a:cubicBezTo>
                    <a:lnTo>
                      <a:pt x="253928" y="189580"/>
                    </a:lnTo>
                    <a:lnTo>
                      <a:pt x="254706" y="189350"/>
                    </a:lnTo>
                    <a:lnTo>
                      <a:pt x="256238" y="188893"/>
                    </a:lnTo>
                    <a:cubicBezTo>
                      <a:pt x="257381" y="188526"/>
                      <a:pt x="258273" y="188137"/>
                      <a:pt x="259302" y="187770"/>
                    </a:cubicBezTo>
                    <a:cubicBezTo>
                      <a:pt x="261269" y="187015"/>
                      <a:pt x="263304" y="186190"/>
                      <a:pt x="265202" y="185389"/>
                    </a:cubicBezTo>
                    <a:lnTo>
                      <a:pt x="265133" y="185389"/>
                    </a:lnTo>
                    <a:cubicBezTo>
                      <a:pt x="265133" y="185389"/>
                      <a:pt x="266986" y="184839"/>
                      <a:pt x="266986" y="184839"/>
                    </a:cubicBezTo>
                    <a:cubicBezTo>
                      <a:pt x="267580" y="184655"/>
                      <a:pt x="268175" y="184450"/>
                      <a:pt x="268792" y="184289"/>
                    </a:cubicBezTo>
                    <a:lnTo>
                      <a:pt x="270233" y="183946"/>
                    </a:lnTo>
                    <a:lnTo>
                      <a:pt x="270690" y="183877"/>
                    </a:lnTo>
                    <a:lnTo>
                      <a:pt x="272565" y="183533"/>
                    </a:lnTo>
                    <a:lnTo>
                      <a:pt x="274006" y="183533"/>
                    </a:lnTo>
                    <a:cubicBezTo>
                      <a:pt x="274257" y="183511"/>
                      <a:pt x="274509" y="183511"/>
                      <a:pt x="274715" y="183511"/>
                    </a:cubicBezTo>
                    <a:cubicBezTo>
                      <a:pt x="274966" y="183511"/>
                      <a:pt x="275104" y="183579"/>
                      <a:pt x="275309" y="183579"/>
                    </a:cubicBezTo>
                    <a:lnTo>
                      <a:pt x="275401" y="183579"/>
                    </a:lnTo>
                    <a:cubicBezTo>
                      <a:pt x="275401" y="183579"/>
                      <a:pt x="276201" y="183740"/>
                      <a:pt x="276201" y="183740"/>
                    </a:cubicBezTo>
                    <a:cubicBezTo>
                      <a:pt x="276361" y="183762"/>
                      <a:pt x="276384" y="183785"/>
                      <a:pt x="276499" y="183831"/>
                    </a:cubicBezTo>
                    <a:cubicBezTo>
                      <a:pt x="276567" y="183854"/>
                      <a:pt x="276704" y="183923"/>
                      <a:pt x="276842" y="183968"/>
                    </a:cubicBezTo>
                    <a:lnTo>
                      <a:pt x="277185" y="184152"/>
                    </a:lnTo>
                    <a:cubicBezTo>
                      <a:pt x="277185" y="184152"/>
                      <a:pt x="277367" y="184220"/>
                      <a:pt x="277459" y="184289"/>
                    </a:cubicBezTo>
                    <a:lnTo>
                      <a:pt x="277710" y="184472"/>
                    </a:lnTo>
                    <a:lnTo>
                      <a:pt x="277756" y="184404"/>
                    </a:lnTo>
                    <a:lnTo>
                      <a:pt x="277756" y="184450"/>
                    </a:lnTo>
                    <a:cubicBezTo>
                      <a:pt x="277756" y="184450"/>
                      <a:pt x="277825" y="184518"/>
                      <a:pt x="277825" y="184518"/>
                    </a:cubicBezTo>
                    <a:lnTo>
                      <a:pt x="277825" y="184564"/>
                    </a:lnTo>
                    <a:cubicBezTo>
                      <a:pt x="277825" y="184564"/>
                      <a:pt x="277871" y="184587"/>
                      <a:pt x="277871" y="184587"/>
                    </a:cubicBezTo>
                    <a:cubicBezTo>
                      <a:pt x="277871" y="184587"/>
                      <a:pt x="277802" y="184564"/>
                      <a:pt x="278031" y="184816"/>
                    </a:cubicBezTo>
                    <a:cubicBezTo>
                      <a:pt x="278145" y="184976"/>
                      <a:pt x="278580" y="185022"/>
                      <a:pt x="278717" y="184885"/>
                    </a:cubicBezTo>
                    <a:cubicBezTo>
                      <a:pt x="278854" y="184770"/>
                      <a:pt x="278900" y="184701"/>
                      <a:pt x="278923" y="184679"/>
                    </a:cubicBezTo>
                    <a:lnTo>
                      <a:pt x="279083" y="184427"/>
                    </a:lnTo>
                    <a:lnTo>
                      <a:pt x="278488" y="183831"/>
                    </a:lnTo>
                    <a:cubicBezTo>
                      <a:pt x="278602" y="183854"/>
                      <a:pt x="278740" y="183900"/>
                      <a:pt x="278762" y="183946"/>
                    </a:cubicBezTo>
                    <a:cubicBezTo>
                      <a:pt x="278877" y="184083"/>
                      <a:pt x="278923" y="184152"/>
                      <a:pt x="278923" y="184152"/>
                    </a:cubicBezTo>
                    <a:lnTo>
                      <a:pt x="278923" y="184152"/>
                    </a:lnTo>
                    <a:cubicBezTo>
                      <a:pt x="278923" y="184152"/>
                      <a:pt x="278923" y="184083"/>
                      <a:pt x="278923" y="184083"/>
                    </a:cubicBezTo>
                    <a:lnTo>
                      <a:pt x="278877" y="183923"/>
                    </a:lnTo>
                    <a:lnTo>
                      <a:pt x="278762" y="183671"/>
                    </a:lnTo>
                    <a:cubicBezTo>
                      <a:pt x="278694" y="183511"/>
                      <a:pt x="278602" y="183350"/>
                      <a:pt x="278511" y="183190"/>
                    </a:cubicBezTo>
                    <a:cubicBezTo>
                      <a:pt x="278419" y="183053"/>
                      <a:pt x="278282" y="182823"/>
                      <a:pt x="278191" y="182732"/>
                    </a:cubicBezTo>
                    <a:lnTo>
                      <a:pt x="278031" y="182572"/>
                    </a:lnTo>
                    <a:lnTo>
                      <a:pt x="278031" y="182572"/>
                    </a:lnTo>
                    <a:cubicBezTo>
                      <a:pt x="278031" y="182572"/>
                      <a:pt x="278031" y="182549"/>
                      <a:pt x="278031" y="182549"/>
                    </a:cubicBezTo>
                    <a:lnTo>
                      <a:pt x="277939" y="182434"/>
                    </a:lnTo>
                    <a:lnTo>
                      <a:pt x="277939" y="182434"/>
                    </a:lnTo>
                    <a:lnTo>
                      <a:pt x="277894" y="182388"/>
                    </a:lnTo>
                    <a:lnTo>
                      <a:pt x="277802" y="182320"/>
                    </a:lnTo>
                    <a:lnTo>
                      <a:pt x="277505" y="181999"/>
                    </a:lnTo>
                    <a:lnTo>
                      <a:pt x="277345" y="181816"/>
                    </a:lnTo>
                    <a:lnTo>
                      <a:pt x="277070" y="181633"/>
                    </a:lnTo>
                    <a:lnTo>
                      <a:pt x="276338" y="181129"/>
                    </a:lnTo>
                    <a:lnTo>
                      <a:pt x="276430" y="181175"/>
                    </a:lnTo>
                    <a:cubicBezTo>
                      <a:pt x="276201" y="180991"/>
                      <a:pt x="275927" y="180808"/>
                      <a:pt x="275675" y="180694"/>
                    </a:cubicBezTo>
                    <a:cubicBezTo>
                      <a:pt x="275424" y="180579"/>
                      <a:pt x="275172" y="180465"/>
                      <a:pt x="274944" y="180373"/>
                    </a:cubicBezTo>
                    <a:cubicBezTo>
                      <a:pt x="274486" y="180213"/>
                      <a:pt x="274098" y="180053"/>
                      <a:pt x="273732" y="179892"/>
                    </a:cubicBezTo>
                    <a:lnTo>
                      <a:pt x="273732" y="179892"/>
                    </a:lnTo>
                    <a:lnTo>
                      <a:pt x="273617" y="179846"/>
                    </a:lnTo>
                    <a:cubicBezTo>
                      <a:pt x="272428" y="179594"/>
                      <a:pt x="271193" y="179274"/>
                      <a:pt x="269958" y="179068"/>
                    </a:cubicBezTo>
                    <a:lnTo>
                      <a:pt x="266597" y="178793"/>
                    </a:lnTo>
                    <a:lnTo>
                      <a:pt x="264813" y="178724"/>
                    </a:lnTo>
                    <a:lnTo>
                      <a:pt x="264401" y="178724"/>
                    </a:lnTo>
                    <a:cubicBezTo>
                      <a:pt x="264401" y="178724"/>
                      <a:pt x="264196" y="178724"/>
                      <a:pt x="264196" y="178724"/>
                    </a:cubicBezTo>
                    <a:lnTo>
                      <a:pt x="263784" y="178724"/>
                    </a:lnTo>
                    <a:cubicBezTo>
                      <a:pt x="263784" y="178724"/>
                      <a:pt x="262938" y="178793"/>
                      <a:pt x="262938" y="178793"/>
                    </a:cubicBezTo>
                    <a:cubicBezTo>
                      <a:pt x="262343" y="178884"/>
                      <a:pt x="261909" y="178884"/>
                      <a:pt x="261177" y="178953"/>
                    </a:cubicBezTo>
                    <a:lnTo>
                      <a:pt x="259508" y="179136"/>
                    </a:lnTo>
                    <a:lnTo>
                      <a:pt x="256146" y="179503"/>
                    </a:lnTo>
                    <a:lnTo>
                      <a:pt x="254477" y="179686"/>
                    </a:lnTo>
                    <a:lnTo>
                      <a:pt x="254363" y="179686"/>
                    </a:lnTo>
                    <a:cubicBezTo>
                      <a:pt x="254363" y="179686"/>
                      <a:pt x="254340" y="179686"/>
                      <a:pt x="254340" y="179686"/>
                    </a:cubicBezTo>
                    <a:cubicBezTo>
                      <a:pt x="254614" y="179640"/>
                      <a:pt x="254408" y="179686"/>
                      <a:pt x="254477" y="179663"/>
                    </a:cubicBezTo>
                    <a:lnTo>
                      <a:pt x="254202" y="179663"/>
                    </a:lnTo>
                    <a:cubicBezTo>
                      <a:pt x="254202" y="179663"/>
                      <a:pt x="253768" y="179663"/>
                      <a:pt x="253768" y="179663"/>
                    </a:cubicBezTo>
                    <a:lnTo>
                      <a:pt x="252922" y="179663"/>
                    </a:lnTo>
                    <a:cubicBezTo>
                      <a:pt x="252922" y="179663"/>
                      <a:pt x="252487" y="179686"/>
                      <a:pt x="252487" y="179686"/>
                    </a:cubicBezTo>
                    <a:lnTo>
                      <a:pt x="252144" y="179686"/>
                    </a:lnTo>
                    <a:cubicBezTo>
                      <a:pt x="252144" y="179686"/>
                      <a:pt x="252144" y="179686"/>
                      <a:pt x="252144" y="179686"/>
                    </a:cubicBezTo>
                    <a:cubicBezTo>
                      <a:pt x="252099" y="179686"/>
                      <a:pt x="252602" y="179617"/>
                      <a:pt x="252396" y="179640"/>
                    </a:cubicBezTo>
                    <a:lnTo>
                      <a:pt x="252350" y="179640"/>
                    </a:lnTo>
                    <a:cubicBezTo>
                      <a:pt x="252350" y="179640"/>
                      <a:pt x="251504" y="179594"/>
                      <a:pt x="251504" y="179594"/>
                    </a:cubicBezTo>
                    <a:lnTo>
                      <a:pt x="250681" y="179594"/>
                    </a:lnTo>
                    <a:cubicBezTo>
                      <a:pt x="250681" y="179594"/>
                      <a:pt x="250246" y="179571"/>
                      <a:pt x="250246" y="179571"/>
                    </a:cubicBezTo>
                    <a:lnTo>
                      <a:pt x="250041" y="179571"/>
                    </a:lnTo>
                    <a:cubicBezTo>
                      <a:pt x="250041" y="179571"/>
                      <a:pt x="249880" y="179571"/>
                      <a:pt x="250361" y="179571"/>
                    </a:cubicBezTo>
                    <a:lnTo>
                      <a:pt x="250269" y="179571"/>
                    </a:lnTo>
                    <a:cubicBezTo>
                      <a:pt x="250269" y="179571"/>
                      <a:pt x="250155" y="179549"/>
                      <a:pt x="250155" y="179549"/>
                    </a:cubicBezTo>
                    <a:lnTo>
                      <a:pt x="248485" y="179319"/>
                    </a:lnTo>
                    <a:lnTo>
                      <a:pt x="248074" y="179251"/>
                    </a:lnTo>
                    <a:lnTo>
                      <a:pt x="247983" y="179251"/>
                    </a:lnTo>
                    <a:cubicBezTo>
                      <a:pt x="247983" y="179251"/>
                      <a:pt x="247937" y="179228"/>
                      <a:pt x="247937" y="179228"/>
                    </a:cubicBezTo>
                    <a:cubicBezTo>
                      <a:pt x="247662" y="179228"/>
                      <a:pt x="248303" y="179251"/>
                      <a:pt x="248234" y="179251"/>
                    </a:cubicBezTo>
                    <a:lnTo>
                      <a:pt x="248028" y="179205"/>
                    </a:lnTo>
                    <a:lnTo>
                      <a:pt x="247365" y="179045"/>
                    </a:lnTo>
                    <a:cubicBezTo>
                      <a:pt x="246496" y="178862"/>
                      <a:pt x="245604" y="178518"/>
                      <a:pt x="244735" y="178175"/>
                    </a:cubicBezTo>
                    <a:cubicBezTo>
                      <a:pt x="243844" y="177831"/>
                      <a:pt x="243135" y="177396"/>
                      <a:pt x="242266" y="177006"/>
                    </a:cubicBezTo>
                    <a:lnTo>
                      <a:pt x="240802" y="176182"/>
                    </a:lnTo>
                    <a:lnTo>
                      <a:pt x="240070" y="175770"/>
                    </a:lnTo>
                    <a:cubicBezTo>
                      <a:pt x="240070" y="175770"/>
                      <a:pt x="239658" y="175518"/>
                      <a:pt x="239476" y="175403"/>
                    </a:cubicBezTo>
                    <a:lnTo>
                      <a:pt x="236686" y="173571"/>
                    </a:lnTo>
                    <a:cubicBezTo>
                      <a:pt x="234856" y="172380"/>
                      <a:pt x="232912" y="171189"/>
                      <a:pt x="231015" y="170022"/>
                    </a:cubicBezTo>
                    <a:lnTo>
                      <a:pt x="229574" y="169128"/>
                    </a:lnTo>
                    <a:lnTo>
                      <a:pt x="227424" y="168121"/>
                    </a:lnTo>
                    <a:lnTo>
                      <a:pt x="225892" y="167433"/>
                    </a:lnTo>
                    <a:lnTo>
                      <a:pt x="224360" y="166792"/>
                    </a:lnTo>
                    <a:lnTo>
                      <a:pt x="224269" y="166792"/>
                    </a:lnTo>
                    <a:cubicBezTo>
                      <a:pt x="224269" y="166792"/>
                      <a:pt x="223766" y="166609"/>
                      <a:pt x="223766" y="166609"/>
                    </a:cubicBezTo>
                    <a:lnTo>
                      <a:pt x="223491" y="166540"/>
                    </a:lnTo>
                    <a:lnTo>
                      <a:pt x="223125" y="166449"/>
                    </a:lnTo>
                    <a:cubicBezTo>
                      <a:pt x="223262" y="166495"/>
                      <a:pt x="223080" y="166449"/>
                      <a:pt x="223080" y="166426"/>
                    </a:cubicBezTo>
                    <a:lnTo>
                      <a:pt x="222462" y="166288"/>
                    </a:lnTo>
                    <a:lnTo>
                      <a:pt x="221365" y="166014"/>
                    </a:lnTo>
                    <a:lnTo>
                      <a:pt x="221204" y="166014"/>
                    </a:lnTo>
                    <a:cubicBezTo>
                      <a:pt x="221204" y="166014"/>
                      <a:pt x="220861" y="165922"/>
                      <a:pt x="220861" y="165922"/>
                    </a:cubicBezTo>
                    <a:lnTo>
                      <a:pt x="218552" y="165601"/>
                    </a:lnTo>
                    <a:lnTo>
                      <a:pt x="216997" y="165556"/>
                    </a:lnTo>
                    <a:lnTo>
                      <a:pt x="215419" y="165556"/>
                    </a:lnTo>
                    <a:cubicBezTo>
                      <a:pt x="215419" y="165556"/>
                      <a:pt x="215487" y="165556"/>
                      <a:pt x="215487" y="165556"/>
                    </a:cubicBezTo>
                    <a:lnTo>
                      <a:pt x="213406" y="165716"/>
                    </a:lnTo>
                    <a:lnTo>
                      <a:pt x="212377" y="165807"/>
                    </a:lnTo>
                    <a:lnTo>
                      <a:pt x="211852" y="165853"/>
                    </a:lnTo>
                    <a:lnTo>
                      <a:pt x="211714" y="165853"/>
                    </a:lnTo>
                    <a:cubicBezTo>
                      <a:pt x="211714" y="165853"/>
                      <a:pt x="211142" y="165945"/>
                      <a:pt x="211142" y="165945"/>
                    </a:cubicBezTo>
                    <a:lnTo>
                      <a:pt x="211097" y="165945"/>
                    </a:lnTo>
                    <a:cubicBezTo>
                      <a:pt x="211097" y="165945"/>
                      <a:pt x="211028" y="165991"/>
                      <a:pt x="211028" y="165991"/>
                    </a:cubicBezTo>
                    <a:lnTo>
                      <a:pt x="210731" y="166059"/>
                    </a:lnTo>
                    <a:cubicBezTo>
                      <a:pt x="209176" y="166449"/>
                      <a:pt x="207552" y="166724"/>
                      <a:pt x="206066" y="167273"/>
                    </a:cubicBezTo>
                    <a:cubicBezTo>
                      <a:pt x="204579" y="167777"/>
                      <a:pt x="203047" y="168281"/>
                      <a:pt x="201607" y="168922"/>
                    </a:cubicBezTo>
                    <a:lnTo>
                      <a:pt x="199457" y="169907"/>
                    </a:lnTo>
                    <a:lnTo>
                      <a:pt x="197605" y="170846"/>
                    </a:lnTo>
                    <a:lnTo>
                      <a:pt x="196690" y="171327"/>
                    </a:lnTo>
                    <a:lnTo>
                      <a:pt x="195593" y="171968"/>
                    </a:lnTo>
                    <a:lnTo>
                      <a:pt x="193672" y="173113"/>
                    </a:lnTo>
                    <a:cubicBezTo>
                      <a:pt x="192414" y="173869"/>
                      <a:pt x="191042" y="174671"/>
                      <a:pt x="189898" y="175472"/>
                    </a:cubicBezTo>
                    <a:lnTo>
                      <a:pt x="186468" y="177808"/>
                    </a:lnTo>
                    <a:lnTo>
                      <a:pt x="185622" y="178403"/>
                    </a:lnTo>
                    <a:lnTo>
                      <a:pt x="185096" y="178793"/>
                    </a:lnTo>
                    <a:lnTo>
                      <a:pt x="184685" y="179136"/>
                    </a:lnTo>
                    <a:lnTo>
                      <a:pt x="183038" y="180396"/>
                    </a:lnTo>
                    <a:lnTo>
                      <a:pt x="176406" y="185457"/>
                    </a:lnTo>
                    <a:lnTo>
                      <a:pt x="175995" y="185778"/>
                    </a:lnTo>
                    <a:lnTo>
                      <a:pt x="175995" y="185778"/>
                    </a:lnTo>
                    <a:cubicBezTo>
                      <a:pt x="175995" y="185778"/>
                      <a:pt x="175812" y="185915"/>
                      <a:pt x="176155" y="185686"/>
                    </a:cubicBezTo>
                    <a:lnTo>
                      <a:pt x="176155" y="185686"/>
                    </a:lnTo>
                    <a:cubicBezTo>
                      <a:pt x="176155" y="185686"/>
                      <a:pt x="176109" y="185709"/>
                      <a:pt x="176109" y="185709"/>
                    </a:cubicBezTo>
                    <a:lnTo>
                      <a:pt x="176018" y="185801"/>
                    </a:lnTo>
                    <a:lnTo>
                      <a:pt x="175812" y="185938"/>
                    </a:lnTo>
                    <a:lnTo>
                      <a:pt x="174966" y="186556"/>
                    </a:lnTo>
                    <a:lnTo>
                      <a:pt x="173273" y="187793"/>
                    </a:lnTo>
                    <a:lnTo>
                      <a:pt x="169889" y="190221"/>
                    </a:lnTo>
                    <a:lnTo>
                      <a:pt x="168197" y="191434"/>
                    </a:lnTo>
                    <a:lnTo>
                      <a:pt x="167991" y="191595"/>
                    </a:lnTo>
                    <a:lnTo>
                      <a:pt x="167968" y="191595"/>
                    </a:lnTo>
                    <a:cubicBezTo>
                      <a:pt x="167968" y="191595"/>
                      <a:pt x="167602" y="191847"/>
                      <a:pt x="167602" y="191847"/>
                    </a:cubicBezTo>
                    <a:lnTo>
                      <a:pt x="166802" y="192328"/>
                    </a:lnTo>
                    <a:cubicBezTo>
                      <a:pt x="165750" y="192946"/>
                      <a:pt x="164630" y="193496"/>
                      <a:pt x="163921" y="193862"/>
                    </a:cubicBezTo>
                    <a:cubicBezTo>
                      <a:pt x="163806" y="193908"/>
                      <a:pt x="163738" y="193954"/>
                      <a:pt x="163601" y="193999"/>
                    </a:cubicBezTo>
                    <a:lnTo>
                      <a:pt x="163097" y="194160"/>
                    </a:lnTo>
                    <a:lnTo>
                      <a:pt x="162800" y="194251"/>
                    </a:lnTo>
                    <a:cubicBezTo>
                      <a:pt x="162229" y="192694"/>
                      <a:pt x="161680" y="191114"/>
                      <a:pt x="161222" y="189511"/>
                    </a:cubicBezTo>
                    <a:cubicBezTo>
                      <a:pt x="160216" y="185778"/>
                      <a:pt x="159347" y="182022"/>
                      <a:pt x="158867" y="178151"/>
                    </a:cubicBezTo>
                    <a:cubicBezTo>
                      <a:pt x="158570" y="176228"/>
                      <a:pt x="158455" y="174327"/>
                      <a:pt x="158249" y="172403"/>
                    </a:cubicBezTo>
                    <a:lnTo>
                      <a:pt x="158066" y="169403"/>
                    </a:lnTo>
                    <a:lnTo>
                      <a:pt x="158021" y="168647"/>
                    </a:lnTo>
                    <a:cubicBezTo>
                      <a:pt x="158021" y="168647"/>
                      <a:pt x="157998" y="168304"/>
                      <a:pt x="158021" y="168372"/>
                    </a:cubicBezTo>
                    <a:lnTo>
                      <a:pt x="158021" y="166518"/>
                    </a:lnTo>
                    <a:cubicBezTo>
                      <a:pt x="158021" y="166518"/>
                      <a:pt x="158066" y="160632"/>
                      <a:pt x="158066" y="160632"/>
                    </a:cubicBezTo>
                    <a:cubicBezTo>
                      <a:pt x="158112" y="158662"/>
                      <a:pt x="158318" y="156715"/>
                      <a:pt x="158455" y="154746"/>
                    </a:cubicBezTo>
                    <a:cubicBezTo>
                      <a:pt x="158592" y="150761"/>
                      <a:pt x="159393" y="147051"/>
                      <a:pt x="159896" y="143204"/>
                    </a:cubicBezTo>
                    <a:cubicBezTo>
                      <a:pt x="160330" y="141280"/>
                      <a:pt x="160833" y="139310"/>
                      <a:pt x="161291" y="137341"/>
                    </a:cubicBezTo>
                    <a:lnTo>
                      <a:pt x="161657" y="135898"/>
                    </a:lnTo>
                    <a:lnTo>
                      <a:pt x="161839" y="135142"/>
                    </a:lnTo>
                    <a:lnTo>
                      <a:pt x="161886" y="134845"/>
                    </a:lnTo>
                    <a:lnTo>
                      <a:pt x="161886" y="134776"/>
                    </a:lnTo>
                    <a:cubicBezTo>
                      <a:pt x="161886" y="134776"/>
                      <a:pt x="161977" y="134593"/>
                      <a:pt x="161977" y="134593"/>
                    </a:cubicBezTo>
                    <a:lnTo>
                      <a:pt x="162960" y="131867"/>
                    </a:lnTo>
                    <a:cubicBezTo>
                      <a:pt x="163258" y="130974"/>
                      <a:pt x="163715" y="130104"/>
                      <a:pt x="164081" y="129211"/>
                    </a:cubicBezTo>
                    <a:cubicBezTo>
                      <a:pt x="164469" y="128318"/>
                      <a:pt x="164858" y="127424"/>
                      <a:pt x="165293" y="126646"/>
                    </a:cubicBezTo>
                    <a:cubicBezTo>
                      <a:pt x="165750" y="125799"/>
                      <a:pt x="166162" y="124997"/>
                      <a:pt x="166642" y="124149"/>
                    </a:cubicBezTo>
                    <a:lnTo>
                      <a:pt x="168265" y="121608"/>
                    </a:lnTo>
                    <a:cubicBezTo>
                      <a:pt x="172473" y="115287"/>
                      <a:pt x="178213" y="109790"/>
                      <a:pt x="184364" y="104729"/>
                    </a:cubicBezTo>
                    <a:cubicBezTo>
                      <a:pt x="187406" y="102141"/>
                      <a:pt x="190310" y="99461"/>
                      <a:pt x="193466" y="96965"/>
                    </a:cubicBezTo>
                    <a:lnTo>
                      <a:pt x="202819" y="89431"/>
                    </a:lnTo>
                    <a:cubicBezTo>
                      <a:pt x="205929" y="86912"/>
                      <a:pt x="209016" y="84507"/>
                      <a:pt x="212217" y="81827"/>
                    </a:cubicBezTo>
                    <a:cubicBezTo>
                      <a:pt x="213818" y="80499"/>
                      <a:pt x="215190" y="79171"/>
                      <a:pt x="216699" y="77728"/>
                    </a:cubicBezTo>
                    <a:lnTo>
                      <a:pt x="220930" y="73194"/>
                    </a:lnTo>
                    <a:cubicBezTo>
                      <a:pt x="221662" y="72460"/>
                      <a:pt x="222279" y="71636"/>
                      <a:pt x="222851" y="70834"/>
                    </a:cubicBezTo>
                    <a:lnTo>
                      <a:pt x="224634" y="68407"/>
                    </a:lnTo>
                    <a:cubicBezTo>
                      <a:pt x="225252" y="67605"/>
                      <a:pt x="225801" y="66873"/>
                      <a:pt x="226441" y="65911"/>
                    </a:cubicBezTo>
                    <a:lnTo>
                      <a:pt x="228042" y="63277"/>
                    </a:lnTo>
                    <a:cubicBezTo>
                      <a:pt x="230054" y="59681"/>
                      <a:pt x="231678" y="55926"/>
                      <a:pt x="232912" y="51986"/>
                    </a:cubicBezTo>
                    <a:cubicBezTo>
                      <a:pt x="235360" y="44154"/>
                      <a:pt x="235908" y="35841"/>
                      <a:pt x="234856" y="27757"/>
                    </a:cubicBezTo>
                    <a:cubicBezTo>
                      <a:pt x="234696" y="26749"/>
                      <a:pt x="234605" y="25719"/>
                      <a:pt x="234422" y="24711"/>
                    </a:cubicBezTo>
                    <a:lnTo>
                      <a:pt x="233804" y="21779"/>
                    </a:lnTo>
                    <a:cubicBezTo>
                      <a:pt x="233370" y="19787"/>
                      <a:pt x="232638" y="17863"/>
                      <a:pt x="232089" y="15894"/>
                    </a:cubicBezTo>
                    <a:cubicBezTo>
                      <a:pt x="231564" y="13901"/>
                      <a:pt x="230717" y="12092"/>
                      <a:pt x="229940" y="10237"/>
                    </a:cubicBezTo>
                    <a:lnTo>
                      <a:pt x="229345" y="8840"/>
                    </a:lnTo>
                    <a:lnTo>
                      <a:pt x="228614" y="7466"/>
                    </a:lnTo>
                    <a:lnTo>
                      <a:pt x="224612" y="0"/>
                    </a:lnTo>
                    <a:lnTo>
                      <a:pt x="227219" y="8909"/>
                    </a:lnTo>
                    <a:cubicBezTo>
                      <a:pt x="227539" y="10031"/>
                      <a:pt x="227722" y="11290"/>
                      <a:pt x="227996" y="12458"/>
                    </a:cubicBezTo>
                    <a:cubicBezTo>
                      <a:pt x="228591" y="14794"/>
                      <a:pt x="228705" y="17382"/>
                      <a:pt x="229048" y="19855"/>
                    </a:cubicBezTo>
                    <a:cubicBezTo>
                      <a:pt x="229597" y="24665"/>
                      <a:pt x="229482" y="29658"/>
                      <a:pt x="228842" y="34329"/>
                    </a:cubicBezTo>
                    <a:cubicBezTo>
                      <a:pt x="228659" y="35543"/>
                      <a:pt x="228362" y="36780"/>
                      <a:pt x="228133" y="38016"/>
                    </a:cubicBezTo>
                    <a:lnTo>
                      <a:pt x="227790" y="39757"/>
                    </a:lnTo>
                    <a:lnTo>
                      <a:pt x="227264" y="41475"/>
                    </a:lnTo>
                    <a:lnTo>
                      <a:pt x="226212" y="44887"/>
                    </a:lnTo>
                    <a:lnTo>
                      <a:pt x="224772" y="48162"/>
                    </a:lnTo>
                    <a:lnTo>
                      <a:pt x="224063" y="49811"/>
                    </a:lnTo>
                    <a:lnTo>
                      <a:pt x="223194" y="51322"/>
                    </a:lnTo>
                    <a:lnTo>
                      <a:pt x="221479" y="54346"/>
                    </a:lnTo>
                    <a:cubicBezTo>
                      <a:pt x="220907" y="55330"/>
                      <a:pt x="220038" y="56361"/>
                      <a:pt x="219329" y="57368"/>
                    </a:cubicBezTo>
                    <a:lnTo>
                      <a:pt x="217683" y="59636"/>
                    </a:lnTo>
                    <a:lnTo>
                      <a:pt x="217545" y="59842"/>
                    </a:lnTo>
                    <a:lnTo>
                      <a:pt x="217477" y="59956"/>
                    </a:lnTo>
                    <a:cubicBezTo>
                      <a:pt x="217683" y="59681"/>
                      <a:pt x="217523" y="59888"/>
                      <a:pt x="217545" y="59842"/>
                    </a:cubicBezTo>
                    <a:lnTo>
                      <a:pt x="217500" y="59888"/>
                    </a:lnTo>
                    <a:lnTo>
                      <a:pt x="217180" y="60163"/>
                    </a:lnTo>
                    <a:lnTo>
                      <a:pt x="214824" y="62682"/>
                    </a:lnTo>
                    <a:cubicBezTo>
                      <a:pt x="214047" y="63529"/>
                      <a:pt x="213315" y="64376"/>
                      <a:pt x="212309" y="65155"/>
                    </a:cubicBezTo>
                    <a:lnTo>
                      <a:pt x="209450" y="67582"/>
                    </a:lnTo>
                    <a:lnTo>
                      <a:pt x="208741" y="68178"/>
                    </a:lnTo>
                    <a:lnTo>
                      <a:pt x="208375" y="68499"/>
                    </a:lnTo>
                    <a:lnTo>
                      <a:pt x="208284" y="68590"/>
                    </a:lnTo>
                    <a:lnTo>
                      <a:pt x="208215" y="68636"/>
                    </a:lnTo>
                    <a:lnTo>
                      <a:pt x="206706" y="69758"/>
                    </a:lnTo>
                    <a:cubicBezTo>
                      <a:pt x="202933" y="72507"/>
                      <a:pt x="198565" y="75277"/>
                      <a:pt x="194426" y="78026"/>
                    </a:cubicBezTo>
                    <a:lnTo>
                      <a:pt x="181917" y="86430"/>
                    </a:lnTo>
                    <a:lnTo>
                      <a:pt x="175629" y="90873"/>
                    </a:lnTo>
                    <a:lnTo>
                      <a:pt x="169706" y="95477"/>
                    </a:lnTo>
                    <a:lnTo>
                      <a:pt x="168974" y="96072"/>
                    </a:lnTo>
                    <a:lnTo>
                      <a:pt x="168608" y="96347"/>
                    </a:lnTo>
                    <a:lnTo>
                      <a:pt x="168288" y="96622"/>
                    </a:lnTo>
                    <a:lnTo>
                      <a:pt x="168105" y="96759"/>
                    </a:lnTo>
                    <a:lnTo>
                      <a:pt x="162480" y="101706"/>
                    </a:lnTo>
                    <a:lnTo>
                      <a:pt x="161771" y="102347"/>
                    </a:lnTo>
                    <a:lnTo>
                      <a:pt x="161588" y="102508"/>
                    </a:lnTo>
                    <a:lnTo>
                      <a:pt x="161496" y="102576"/>
                    </a:lnTo>
                    <a:lnTo>
                      <a:pt x="161085" y="102965"/>
                    </a:lnTo>
                    <a:lnTo>
                      <a:pt x="160742" y="103332"/>
                    </a:lnTo>
                    <a:lnTo>
                      <a:pt x="157952" y="106240"/>
                    </a:lnTo>
                    <a:cubicBezTo>
                      <a:pt x="157060" y="107202"/>
                      <a:pt x="156306" y="108141"/>
                      <a:pt x="155482" y="109103"/>
                    </a:cubicBezTo>
                    <a:lnTo>
                      <a:pt x="154568" y="110157"/>
                    </a:lnTo>
                    <a:cubicBezTo>
                      <a:pt x="154316" y="110477"/>
                      <a:pt x="154316" y="110500"/>
                      <a:pt x="154202" y="110661"/>
                    </a:cubicBezTo>
                    <a:lnTo>
                      <a:pt x="152990" y="112309"/>
                    </a:lnTo>
                    <a:cubicBezTo>
                      <a:pt x="151297" y="114439"/>
                      <a:pt x="149971" y="116798"/>
                      <a:pt x="148553" y="119111"/>
                    </a:cubicBezTo>
                    <a:cubicBezTo>
                      <a:pt x="147296" y="121608"/>
                      <a:pt x="145924" y="124264"/>
                      <a:pt x="145123" y="126508"/>
                    </a:cubicBezTo>
                    <a:lnTo>
                      <a:pt x="144437" y="128249"/>
                    </a:lnTo>
                    <a:lnTo>
                      <a:pt x="144254" y="128684"/>
                    </a:lnTo>
                    <a:lnTo>
                      <a:pt x="144163" y="128959"/>
                    </a:lnTo>
                    <a:lnTo>
                      <a:pt x="144117" y="129096"/>
                    </a:lnTo>
                    <a:lnTo>
                      <a:pt x="144048" y="129325"/>
                    </a:lnTo>
                    <a:lnTo>
                      <a:pt x="143751" y="130287"/>
                    </a:lnTo>
                    <a:lnTo>
                      <a:pt x="142539" y="134135"/>
                    </a:lnTo>
                    <a:cubicBezTo>
                      <a:pt x="141899" y="136723"/>
                      <a:pt x="141236" y="139310"/>
                      <a:pt x="140755" y="141898"/>
                    </a:cubicBezTo>
                    <a:cubicBezTo>
                      <a:pt x="140481" y="143204"/>
                      <a:pt x="140253" y="144486"/>
                      <a:pt x="140069" y="145700"/>
                    </a:cubicBezTo>
                    <a:lnTo>
                      <a:pt x="139772" y="147532"/>
                    </a:lnTo>
                    <a:lnTo>
                      <a:pt x="139612" y="148471"/>
                    </a:lnTo>
                    <a:lnTo>
                      <a:pt x="139452" y="149662"/>
                    </a:lnTo>
                    <a:lnTo>
                      <a:pt x="138995" y="153395"/>
                    </a:lnTo>
                    <a:lnTo>
                      <a:pt x="138903" y="154174"/>
                    </a:lnTo>
                    <a:cubicBezTo>
                      <a:pt x="138263" y="154952"/>
                      <a:pt x="137600" y="155754"/>
                      <a:pt x="136959" y="156532"/>
                    </a:cubicBezTo>
                    <a:cubicBezTo>
                      <a:pt x="135748" y="157861"/>
                      <a:pt x="134627" y="159166"/>
                      <a:pt x="133141" y="160563"/>
                    </a:cubicBezTo>
                    <a:lnTo>
                      <a:pt x="132112" y="161594"/>
                    </a:lnTo>
                    <a:lnTo>
                      <a:pt x="131585" y="162097"/>
                    </a:lnTo>
                    <a:lnTo>
                      <a:pt x="131380" y="162304"/>
                    </a:lnTo>
                    <a:lnTo>
                      <a:pt x="131357" y="162304"/>
                    </a:lnTo>
                    <a:cubicBezTo>
                      <a:pt x="131357" y="162304"/>
                      <a:pt x="131288" y="162372"/>
                      <a:pt x="131288" y="162372"/>
                    </a:cubicBezTo>
                    <a:lnTo>
                      <a:pt x="131151" y="162487"/>
                    </a:lnTo>
                    <a:lnTo>
                      <a:pt x="129024" y="164319"/>
                    </a:lnTo>
                    <a:lnTo>
                      <a:pt x="124748" y="167937"/>
                    </a:lnTo>
                    <a:cubicBezTo>
                      <a:pt x="123376" y="169151"/>
                      <a:pt x="121661" y="170250"/>
                      <a:pt x="120129" y="171441"/>
                    </a:cubicBezTo>
                    <a:lnTo>
                      <a:pt x="115418" y="174923"/>
                    </a:lnTo>
                    <a:lnTo>
                      <a:pt x="114823" y="175380"/>
                    </a:lnTo>
                    <a:lnTo>
                      <a:pt x="114549" y="175587"/>
                    </a:lnTo>
                    <a:lnTo>
                      <a:pt x="114389" y="175678"/>
                    </a:lnTo>
                    <a:lnTo>
                      <a:pt x="113177" y="176480"/>
                    </a:lnTo>
                    <a:lnTo>
                      <a:pt x="110730" y="178083"/>
                    </a:lnTo>
                    <a:lnTo>
                      <a:pt x="100966" y="184587"/>
                    </a:lnTo>
                    <a:lnTo>
                      <a:pt x="91247" y="190976"/>
                    </a:lnTo>
                    <a:lnTo>
                      <a:pt x="86216" y="194206"/>
                    </a:lnTo>
                    <a:lnTo>
                      <a:pt x="81322" y="197435"/>
                    </a:lnTo>
                    <a:cubicBezTo>
                      <a:pt x="79561" y="198580"/>
                      <a:pt x="77915" y="199702"/>
                      <a:pt x="76314" y="200893"/>
                    </a:cubicBezTo>
                    <a:lnTo>
                      <a:pt x="73982" y="202679"/>
                    </a:lnTo>
                    <a:lnTo>
                      <a:pt x="71535" y="204763"/>
                    </a:lnTo>
                    <a:cubicBezTo>
                      <a:pt x="70025" y="206069"/>
                      <a:pt x="68608" y="207214"/>
                      <a:pt x="67053" y="208680"/>
                    </a:cubicBezTo>
                    <a:cubicBezTo>
                      <a:pt x="65589" y="210076"/>
                      <a:pt x="64126" y="211496"/>
                      <a:pt x="62777" y="213008"/>
                    </a:cubicBezTo>
                    <a:cubicBezTo>
                      <a:pt x="61633" y="214199"/>
                      <a:pt x="60604" y="215435"/>
                      <a:pt x="59552" y="216718"/>
                    </a:cubicBezTo>
                    <a:lnTo>
                      <a:pt x="58592" y="217473"/>
                    </a:lnTo>
                    <a:lnTo>
                      <a:pt x="56534" y="219100"/>
                    </a:lnTo>
                    <a:lnTo>
                      <a:pt x="56008" y="219512"/>
                    </a:lnTo>
                    <a:lnTo>
                      <a:pt x="55756" y="219718"/>
                    </a:lnTo>
                    <a:lnTo>
                      <a:pt x="55619" y="219855"/>
                    </a:lnTo>
                    <a:lnTo>
                      <a:pt x="54247" y="221092"/>
                    </a:lnTo>
                    <a:lnTo>
                      <a:pt x="53172" y="222054"/>
                    </a:lnTo>
                    <a:lnTo>
                      <a:pt x="51297" y="223909"/>
                    </a:lnTo>
                    <a:lnTo>
                      <a:pt x="50680" y="224504"/>
                    </a:lnTo>
                    <a:lnTo>
                      <a:pt x="50245" y="225008"/>
                    </a:lnTo>
                    <a:lnTo>
                      <a:pt x="48530" y="227001"/>
                    </a:lnTo>
                    <a:lnTo>
                      <a:pt x="47409" y="228352"/>
                    </a:lnTo>
                    <a:cubicBezTo>
                      <a:pt x="47089" y="228695"/>
                      <a:pt x="46815" y="229062"/>
                      <a:pt x="46563" y="229382"/>
                    </a:cubicBezTo>
                    <a:lnTo>
                      <a:pt x="45786" y="230436"/>
                    </a:lnTo>
                    <a:lnTo>
                      <a:pt x="44986" y="231650"/>
                    </a:lnTo>
                    <a:lnTo>
                      <a:pt x="43430" y="234032"/>
                    </a:lnTo>
                    <a:cubicBezTo>
                      <a:pt x="42424" y="235612"/>
                      <a:pt x="41235" y="237238"/>
                      <a:pt x="40526" y="238772"/>
                    </a:cubicBezTo>
                    <a:lnTo>
                      <a:pt x="38102" y="243444"/>
                    </a:lnTo>
                    <a:lnTo>
                      <a:pt x="37508" y="244612"/>
                    </a:lnTo>
                    <a:lnTo>
                      <a:pt x="37348" y="244933"/>
                    </a:lnTo>
                    <a:lnTo>
                      <a:pt x="37279" y="245093"/>
                    </a:lnTo>
                    <a:lnTo>
                      <a:pt x="37142" y="245413"/>
                    </a:lnTo>
                    <a:lnTo>
                      <a:pt x="36867" y="246032"/>
                    </a:lnTo>
                    <a:lnTo>
                      <a:pt x="35816" y="248528"/>
                    </a:lnTo>
                    <a:lnTo>
                      <a:pt x="33712" y="253544"/>
                    </a:lnTo>
                    <a:lnTo>
                      <a:pt x="31859" y="258468"/>
                    </a:lnTo>
                    <a:lnTo>
                      <a:pt x="28155" y="268361"/>
                    </a:lnTo>
                    <a:lnTo>
                      <a:pt x="27697" y="269598"/>
                    </a:lnTo>
                    <a:lnTo>
                      <a:pt x="27583" y="269918"/>
                    </a:lnTo>
                    <a:lnTo>
                      <a:pt x="27514" y="270079"/>
                    </a:lnTo>
                    <a:cubicBezTo>
                      <a:pt x="27514" y="270079"/>
                      <a:pt x="27491" y="270101"/>
                      <a:pt x="27514" y="270101"/>
                    </a:cubicBezTo>
                    <a:lnTo>
                      <a:pt x="27309" y="270582"/>
                    </a:lnTo>
                    <a:lnTo>
                      <a:pt x="25136" y="274018"/>
                    </a:lnTo>
                    <a:lnTo>
                      <a:pt x="16492" y="287621"/>
                    </a:lnTo>
                    <a:lnTo>
                      <a:pt x="7848" y="301110"/>
                    </a:lnTo>
                    <a:lnTo>
                      <a:pt x="6705" y="302874"/>
                    </a:lnTo>
                    <a:lnTo>
                      <a:pt x="5653" y="304569"/>
                    </a:lnTo>
                    <a:lnTo>
                      <a:pt x="4532" y="306401"/>
                    </a:lnTo>
                    <a:cubicBezTo>
                      <a:pt x="4167" y="306996"/>
                      <a:pt x="3801" y="307614"/>
                      <a:pt x="3481" y="308210"/>
                    </a:cubicBezTo>
                    <a:lnTo>
                      <a:pt x="2520" y="310157"/>
                    </a:lnTo>
                    <a:lnTo>
                      <a:pt x="1674" y="312149"/>
                    </a:lnTo>
                    <a:lnTo>
                      <a:pt x="1057" y="314073"/>
                    </a:lnTo>
                    <a:lnTo>
                      <a:pt x="508" y="316088"/>
                    </a:lnTo>
                    <a:lnTo>
                      <a:pt x="462" y="316271"/>
                    </a:lnTo>
                    <a:lnTo>
                      <a:pt x="462" y="316271"/>
                    </a:lnTo>
                    <a:lnTo>
                      <a:pt x="256" y="317714"/>
                    </a:lnTo>
                    <a:lnTo>
                      <a:pt x="165" y="318241"/>
                    </a:lnTo>
                    <a:cubicBezTo>
                      <a:pt x="165" y="318241"/>
                      <a:pt x="165" y="318355"/>
                      <a:pt x="165" y="318378"/>
                    </a:cubicBezTo>
                    <a:lnTo>
                      <a:pt x="96" y="319202"/>
                    </a:lnTo>
                    <a:cubicBezTo>
                      <a:pt x="50" y="319729"/>
                      <a:pt x="-18" y="320325"/>
                      <a:pt x="4" y="320783"/>
                    </a:cubicBezTo>
                    <a:lnTo>
                      <a:pt x="4" y="322523"/>
                    </a:lnTo>
                    <a:cubicBezTo>
                      <a:pt x="4" y="322523"/>
                      <a:pt x="302" y="324699"/>
                      <a:pt x="302" y="324699"/>
                    </a:cubicBezTo>
                    <a:lnTo>
                      <a:pt x="439" y="325798"/>
                    </a:lnTo>
                    <a:cubicBezTo>
                      <a:pt x="508" y="326279"/>
                      <a:pt x="645" y="326577"/>
                      <a:pt x="759" y="326989"/>
                    </a:cubicBezTo>
                    <a:lnTo>
                      <a:pt x="1422" y="329302"/>
                    </a:lnTo>
                    <a:lnTo>
                      <a:pt x="2360" y="331318"/>
                    </a:lnTo>
                    <a:lnTo>
                      <a:pt x="2589" y="331822"/>
                    </a:lnTo>
                    <a:cubicBezTo>
                      <a:pt x="2749" y="332096"/>
                      <a:pt x="2817" y="332211"/>
                      <a:pt x="2932" y="332394"/>
                    </a:cubicBezTo>
                    <a:lnTo>
                      <a:pt x="3549" y="333402"/>
                    </a:lnTo>
                    <a:cubicBezTo>
                      <a:pt x="3755" y="333745"/>
                      <a:pt x="3961" y="334089"/>
                      <a:pt x="4189" y="334363"/>
                    </a:cubicBezTo>
                    <a:lnTo>
                      <a:pt x="4875" y="335257"/>
                    </a:lnTo>
                    <a:cubicBezTo>
                      <a:pt x="5081" y="335532"/>
                      <a:pt x="5333" y="335852"/>
                      <a:pt x="5630" y="336127"/>
                    </a:cubicBezTo>
                    <a:lnTo>
                      <a:pt x="6430" y="336997"/>
                    </a:lnTo>
                    <a:lnTo>
                      <a:pt x="7254" y="337730"/>
                    </a:lnTo>
                    <a:cubicBezTo>
                      <a:pt x="7642" y="338074"/>
                      <a:pt x="7871" y="338211"/>
                      <a:pt x="8191" y="338463"/>
                    </a:cubicBezTo>
                    <a:lnTo>
                      <a:pt x="9289" y="339333"/>
                    </a:lnTo>
                    <a:lnTo>
                      <a:pt x="9060" y="337753"/>
                    </a:lnTo>
                    <a:cubicBezTo>
                      <a:pt x="8992" y="337341"/>
                      <a:pt x="8923" y="337020"/>
                      <a:pt x="8877" y="336562"/>
                    </a:cubicBezTo>
                    <a:lnTo>
                      <a:pt x="8717" y="335302"/>
                    </a:lnTo>
                    <a:lnTo>
                      <a:pt x="8626" y="334661"/>
                    </a:lnTo>
                    <a:lnTo>
                      <a:pt x="8580" y="334341"/>
                    </a:lnTo>
                    <a:lnTo>
                      <a:pt x="8580" y="334180"/>
                    </a:lnTo>
                    <a:cubicBezTo>
                      <a:pt x="8580" y="334180"/>
                      <a:pt x="8580" y="334135"/>
                      <a:pt x="8580" y="334135"/>
                    </a:cubicBezTo>
                    <a:lnTo>
                      <a:pt x="8580" y="334135"/>
                    </a:lnTo>
                    <a:cubicBezTo>
                      <a:pt x="8580" y="334135"/>
                      <a:pt x="8580" y="334111"/>
                      <a:pt x="8580" y="334111"/>
                    </a:cubicBezTo>
                    <a:lnTo>
                      <a:pt x="8580" y="334111"/>
                    </a:lnTo>
                    <a:cubicBezTo>
                      <a:pt x="8580" y="334111"/>
                      <a:pt x="8534" y="333974"/>
                      <a:pt x="8626" y="334249"/>
                    </a:cubicBezTo>
                    <a:lnTo>
                      <a:pt x="8626" y="334157"/>
                    </a:lnTo>
                    <a:lnTo>
                      <a:pt x="8580" y="332898"/>
                    </a:lnTo>
                    <a:cubicBezTo>
                      <a:pt x="8557" y="332050"/>
                      <a:pt x="8512" y="331180"/>
                      <a:pt x="8466" y="330333"/>
                    </a:cubicBezTo>
                    <a:lnTo>
                      <a:pt x="8466" y="330172"/>
                    </a:lnTo>
                    <a:cubicBezTo>
                      <a:pt x="8466" y="330172"/>
                      <a:pt x="8466" y="330127"/>
                      <a:pt x="8466" y="330127"/>
                    </a:cubicBezTo>
                    <a:lnTo>
                      <a:pt x="8466" y="330127"/>
                    </a:lnTo>
                    <a:lnTo>
                      <a:pt x="8466" y="330081"/>
                    </a:lnTo>
                    <a:cubicBezTo>
                      <a:pt x="8466" y="330081"/>
                      <a:pt x="8534" y="330516"/>
                      <a:pt x="8512" y="330333"/>
                    </a:cubicBezTo>
                    <a:lnTo>
                      <a:pt x="8512" y="330333"/>
                    </a:lnTo>
                    <a:lnTo>
                      <a:pt x="8512" y="330241"/>
                    </a:lnTo>
                    <a:cubicBezTo>
                      <a:pt x="8512" y="330241"/>
                      <a:pt x="8557" y="329966"/>
                      <a:pt x="8557" y="329966"/>
                    </a:cubicBezTo>
                    <a:lnTo>
                      <a:pt x="8626" y="329417"/>
                    </a:lnTo>
                    <a:lnTo>
                      <a:pt x="8717" y="328363"/>
                    </a:lnTo>
                    <a:lnTo>
                      <a:pt x="9129" y="325890"/>
                    </a:lnTo>
                    <a:lnTo>
                      <a:pt x="9129" y="325730"/>
                    </a:lnTo>
                    <a:cubicBezTo>
                      <a:pt x="9129" y="325730"/>
                      <a:pt x="9174" y="325661"/>
                      <a:pt x="9174" y="325661"/>
                    </a:cubicBezTo>
                    <a:lnTo>
                      <a:pt x="9174" y="325661"/>
                    </a:lnTo>
                    <a:cubicBezTo>
                      <a:pt x="9174" y="325661"/>
                      <a:pt x="9174" y="325638"/>
                      <a:pt x="9174" y="325638"/>
                    </a:cubicBezTo>
                    <a:cubicBezTo>
                      <a:pt x="9174" y="325592"/>
                      <a:pt x="9174" y="325981"/>
                      <a:pt x="9174" y="325821"/>
                    </a:cubicBezTo>
                    <a:lnTo>
                      <a:pt x="9266" y="325569"/>
                    </a:lnTo>
                    <a:lnTo>
                      <a:pt x="9426" y="325111"/>
                    </a:lnTo>
                    <a:lnTo>
                      <a:pt x="9723" y="324172"/>
                    </a:lnTo>
                    <a:cubicBezTo>
                      <a:pt x="9769" y="324012"/>
                      <a:pt x="9792" y="323897"/>
                      <a:pt x="9860" y="323691"/>
                    </a:cubicBezTo>
                    <a:lnTo>
                      <a:pt x="10112" y="323119"/>
                    </a:lnTo>
                    <a:lnTo>
                      <a:pt x="10615" y="321974"/>
                    </a:lnTo>
                    <a:lnTo>
                      <a:pt x="10615" y="323966"/>
                    </a:lnTo>
                    <a:lnTo>
                      <a:pt x="10661" y="326692"/>
                    </a:lnTo>
                    <a:lnTo>
                      <a:pt x="10889" y="329440"/>
                    </a:lnTo>
                    <a:cubicBezTo>
                      <a:pt x="11004" y="331318"/>
                      <a:pt x="11278" y="333035"/>
                      <a:pt x="11553" y="334776"/>
                    </a:cubicBezTo>
                    <a:lnTo>
                      <a:pt x="11759" y="336081"/>
                    </a:lnTo>
                    <a:cubicBezTo>
                      <a:pt x="11827" y="336631"/>
                      <a:pt x="11942" y="336997"/>
                      <a:pt x="12033" y="337478"/>
                    </a:cubicBezTo>
                    <a:lnTo>
                      <a:pt x="12628" y="340135"/>
                    </a:lnTo>
                    <a:cubicBezTo>
                      <a:pt x="12994" y="341921"/>
                      <a:pt x="13657" y="343616"/>
                      <a:pt x="14160" y="345356"/>
                    </a:cubicBezTo>
                    <a:cubicBezTo>
                      <a:pt x="14777" y="347074"/>
                      <a:pt x="15463" y="348792"/>
                      <a:pt x="16149" y="350463"/>
                    </a:cubicBezTo>
                    <a:lnTo>
                      <a:pt x="17864" y="354036"/>
                    </a:lnTo>
                    <a:cubicBezTo>
                      <a:pt x="18139" y="354632"/>
                      <a:pt x="18322" y="354860"/>
                      <a:pt x="18550" y="355296"/>
                    </a:cubicBezTo>
                    <a:lnTo>
                      <a:pt x="19854" y="357586"/>
                    </a:lnTo>
                    <a:cubicBezTo>
                      <a:pt x="20357" y="358479"/>
                      <a:pt x="20769" y="359097"/>
                      <a:pt x="21249" y="359899"/>
                    </a:cubicBezTo>
                    <a:lnTo>
                      <a:pt x="21294" y="359990"/>
                    </a:lnTo>
                    <a:lnTo>
                      <a:pt x="21294" y="360036"/>
                    </a:lnTo>
                    <a:cubicBezTo>
                      <a:pt x="21294" y="360036"/>
                      <a:pt x="22850" y="362143"/>
                      <a:pt x="22850" y="362143"/>
                    </a:cubicBezTo>
                    <a:cubicBezTo>
                      <a:pt x="23352" y="362853"/>
                      <a:pt x="23901" y="363609"/>
                      <a:pt x="24450" y="364273"/>
                    </a:cubicBezTo>
                    <a:lnTo>
                      <a:pt x="27789" y="368372"/>
                    </a:lnTo>
                    <a:lnTo>
                      <a:pt x="34443" y="376480"/>
                    </a:lnTo>
                    <a:lnTo>
                      <a:pt x="36159" y="378495"/>
                    </a:lnTo>
                    <a:lnTo>
                      <a:pt x="37874" y="380487"/>
                    </a:lnTo>
                    <a:lnTo>
                      <a:pt x="41281" y="384472"/>
                    </a:lnTo>
                    <a:cubicBezTo>
                      <a:pt x="42378" y="385824"/>
                      <a:pt x="43636" y="387083"/>
                      <a:pt x="44802" y="388365"/>
                    </a:cubicBezTo>
                    <a:lnTo>
                      <a:pt x="51091" y="395099"/>
                    </a:lnTo>
                    <a:lnTo>
                      <a:pt x="44299" y="381586"/>
                    </a:lnTo>
                    <a:cubicBezTo>
                      <a:pt x="42630" y="378243"/>
                      <a:pt x="40961" y="375014"/>
                      <a:pt x="39223" y="371716"/>
                    </a:cubicBezTo>
                    <a:cubicBezTo>
                      <a:pt x="37508" y="368464"/>
                      <a:pt x="35770" y="365235"/>
                      <a:pt x="33986" y="361983"/>
                    </a:cubicBezTo>
                    <a:lnTo>
                      <a:pt x="32660" y="359555"/>
                    </a:lnTo>
                    <a:lnTo>
                      <a:pt x="32065" y="358456"/>
                    </a:lnTo>
                    <a:lnTo>
                      <a:pt x="31905" y="358158"/>
                    </a:lnTo>
                    <a:lnTo>
                      <a:pt x="31859" y="358067"/>
                    </a:lnTo>
                    <a:cubicBezTo>
                      <a:pt x="31859" y="358067"/>
                      <a:pt x="31859" y="358044"/>
                      <a:pt x="31859" y="358021"/>
                    </a:cubicBezTo>
                    <a:lnTo>
                      <a:pt x="31791" y="357884"/>
                    </a:lnTo>
                    <a:lnTo>
                      <a:pt x="31493" y="357242"/>
                    </a:lnTo>
                    <a:lnTo>
                      <a:pt x="30282" y="354769"/>
                    </a:lnTo>
                    <a:cubicBezTo>
                      <a:pt x="30144" y="354380"/>
                      <a:pt x="29527" y="353051"/>
                      <a:pt x="29367" y="352547"/>
                    </a:cubicBezTo>
                    <a:lnTo>
                      <a:pt x="28361" y="349982"/>
                    </a:lnTo>
                    <a:cubicBezTo>
                      <a:pt x="28086" y="349272"/>
                      <a:pt x="27857" y="348356"/>
                      <a:pt x="27583" y="347578"/>
                    </a:cubicBezTo>
                    <a:cubicBezTo>
                      <a:pt x="27011" y="345975"/>
                      <a:pt x="26691" y="344257"/>
                      <a:pt x="26280" y="342608"/>
                    </a:cubicBezTo>
                    <a:cubicBezTo>
                      <a:pt x="26097" y="341761"/>
                      <a:pt x="26005" y="340959"/>
                      <a:pt x="25845" y="340135"/>
                    </a:cubicBezTo>
                    <a:cubicBezTo>
                      <a:pt x="25708" y="339333"/>
                      <a:pt x="25525" y="338532"/>
                      <a:pt x="25456" y="337547"/>
                    </a:cubicBezTo>
                    <a:lnTo>
                      <a:pt x="25113" y="334822"/>
                    </a:lnTo>
                    <a:cubicBezTo>
                      <a:pt x="25068" y="334180"/>
                      <a:pt x="25045" y="333196"/>
                      <a:pt x="24999" y="332417"/>
                    </a:cubicBezTo>
                    <a:cubicBezTo>
                      <a:pt x="24862" y="330745"/>
                      <a:pt x="24953" y="329005"/>
                      <a:pt x="24999" y="327310"/>
                    </a:cubicBezTo>
                    <a:cubicBezTo>
                      <a:pt x="25068" y="325615"/>
                      <a:pt x="25251" y="324035"/>
                      <a:pt x="25411" y="322317"/>
                    </a:cubicBezTo>
                    <a:lnTo>
                      <a:pt x="25639" y="320737"/>
                    </a:lnTo>
                    <a:lnTo>
                      <a:pt x="25982" y="321813"/>
                    </a:lnTo>
                    <a:lnTo>
                      <a:pt x="26074" y="322134"/>
                    </a:lnTo>
                    <a:lnTo>
                      <a:pt x="26485" y="323256"/>
                    </a:lnTo>
                    <a:lnTo>
                      <a:pt x="26943" y="324539"/>
                    </a:lnTo>
                    <a:lnTo>
                      <a:pt x="27400" y="325821"/>
                    </a:lnTo>
                    <a:lnTo>
                      <a:pt x="27720" y="326669"/>
                    </a:lnTo>
                    <a:lnTo>
                      <a:pt x="28018" y="327287"/>
                    </a:lnTo>
                    <a:lnTo>
                      <a:pt x="31448" y="334730"/>
                    </a:lnTo>
                    <a:cubicBezTo>
                      <a:pt x="31951" y="335737"/>
                      <a:pt x="32408" y="336448"/>
                      <a:pt x="32888" y="337318"/>
                    </a:cubicBezTo>
                    <a:cubicBezTo>
                      <a:pt x="33346" y="338142"/>
                      <a:pt x="33803" y="339036"/>
                      <a:pt x="34306" y="339745"/>
                    </a:cubicBezTo>
                    <a:lnTo>
                      <a:pt x="35793" y="342036"/>
                    </a:lnTo>
                    <a:lnTo>
                      <a:pt x="36181" y="342608"/>
                    </a:lnTo>
                    <a:lnTo>
                      <a:pt x="36273" y="342745"/>
                    </a:lnTo>
                    <a:lnTo>
                      <a:pt x="36410" y="342952"/>
                    </a:lnTo>
                    <a:lnTo>
                      <a:pt x="36456" y="343020"/>
                    </a:lnTo>
                    <a:lnTo>
                      <a:pt x="36661" y="343295"/>
                    </a:lnTo>
                    <a:lnTo>
                      <a:pt x="37508" y="344371"/>
                    </a:lnTo>
                    <a:cubicBezTo>
                      <a:pt x="38239" y="345333"/>
                      <a:pt x="38674" y="345768"/>
                      <a:pt x="39383" y="346639"/>
                    </a:cubicBezTo>
                    <a:cubicBezTo>
                      <a:pt x="40023" y="347303"/>
                      <a:pt x="40595" y="347921"/>
                      <a:pt x="41304" y="348631"/>
                    </a:cubicBezTo>
                    <a:cubicBezTo>
                      <a:pt x="41578" y="348929"/>
                      <a:pt x="42035" y="349318"/>
                      <a:pt x="42173" y="349547"/>
                    </a:cubicBezTo>
                    <a:lnTo>
                      <a:pt x="42950" y="350509"/>
                    </a:lnTo>
                    <a:cubicBezTo>
                      <a:pt x="43476" y="351150"/>
                      <a:pt x="44025" y="351746"/>
                      <a:pt x="44482" y="352593"/>
                    </a:cubicBezTo>
                    <a:lnTo>
                      <a:pt x="45191" y="353761"/>
                    </a:lnTo>
                    <a:cubicBezTo>
                      <a:pt x="45283" y="353921"/>
                      <a:pt x="45466" y="354242"/>
                      <a:pt x="45488" y="354242"/>
                    </a:cubicBezTo>
                    <a:lnTo>
                      <a:pt x="45763" y="354837"/>
                    </a:lnTo>
                    <a:cubicBezTo>
                      <a:pt x="46106" y="355639"/>
                      <a:pt x="46517" y="356395"/>
                      <a:pt x="46838" y="357242"/>
                    </a:cubicBezTo>
                    <a:cubicBezTo>
                      <a:pt x="47455" y="358891"/>
                      <a:pt x="47981" y="360540"/>
                      <a:pt x="48347" y="362326"/>
                    </a:cubicBezTo>
                    <a:lnTo>
                      <a:pt x="48621" y="363655"/>
                    </a:lnTo>
                    <a:lnTo>
                      <a:pt x="48782" y="364937"/>
                    </a:lnTo>
                    <a:lnTo>
                      <a:pt x="49353" y="369220"/>
                    </a:lnTo>
                    <a:lnTo>
                      <a:pt x="50222" y="367868"/>
                    </a:lnTo>
                    <a:cubicBezTo>
                      <a:pt x="50542" y="367388"/>
                      <a:pt x="50908" y="366815"/>
                      <a:pt x="51114" y="366334"/>
                    </a:cubicBezTo>
                    <a:lnTo>
                      <a:pt x="51823" y="364846"/>
                    </a:lnTo>
                    <a:lnTo>
                      <a:pt x="52166" y="364090"/>
                    </a:lnTo>
                    <a:lnTo>
                      <a:pt x="52486" y="363174"/>
                    </a:lnTo>
                    <a:lnTo>
                      <a:pt x="53035" y="361479"/>
                    </a:lnTo>
                    <a:lnTo>
                      <a:pt x="53401" y="359876"/>
                    </a:lnTo>
                    <a:lnTo>
                      <a:pt x="53584" y="359074"/>
                    </a:lnTo>
                    <a:cubicBezTo>
                      <a:pt x="53652" y="358639"/>
                      <a:pt x="53675" y="358433"/>
                      <a:pt x="53698" y="358089"/>
                    </a:cubicBezTo>
                    <a:lnTo>
                      <a:pt x="53881" y="356235"/>
                    </a:lnTo>
                    <a:lnTo>
                      <a:pt x="53972" y="355296"/>
                    </a:lnTo>
                    <a:lnTo>
                      <a:pt x="53972" y="354471"/>
                    </a:lnTo>
                    <a:cubicBezTo>
                      <a:pt x="53972" y="354471"/>
                      <a:pt x="53881" y="352044"/>
                      <a:pt x="53881" y="352044"/>
                    </a:cubicBezTo>
                    <a:lnTo>
                      <a:pt x="53881" y="351815"/>
                    </a:lnTo>
                    <a:cubicBezTo>
                      <a:pt x="53881" y="351815"/>
                      <a:pt x="53812" y="351379"/>
                      <a:pt x="53812" y="351379"/>
                    </a:cubicBezTo>
                    <a:lnTo>
                      <a:pt x="53744" y="350944"/>
                    </a:lnTo>
                    <a:cubicBezTo>
                      <a:pt x="53584" y="349753"/>
                      <a:pt x="53332" y="348563"/>
                      <a:pt x="53035" y="347349"/>
                    </a:cubicBezTo>
                    <a:lnTo>
                      <a:pt x="52395" y="345448"/>
                    </a:lnTo>
                    <a:cubicBezTo>
                      <a:pt x="52166" y="344761"/>
                      <a:pt x="51960" y="344394"/>
                      <a:pt x="51754" y="343868"/>
                    </a:cubicBezTo>
                    <a:lnTo>
                      <a:pt x="51434" y="343112"/>
                    </a:lnTo>
                    <a:lnTo>
                      <a:pt x="50862" y="342058"/>
                    </a:lnTo>
                    <a:lnTo>
                      <a:pt x="50497" y="341394"/>
                    </a:lnTo>
                    <a:cubicBezTo>
                      <a:pt x="50497" y="341394"/>
                      <a:pt x="50474" y="341257"/>
                      <a:pt x="50428" y="341211"/>
                    </a:cubicBezTo>
                    <a:cubicBezTo>
                      <a:pt x="50359" y="341074"/>
                      <a:pt x="50268" y="340936"/>
                      <a:pt x="50176" y="340776"/>
                    </a:cubicBezTo>
                    <a:lnTo>
                      <a:pt x="50176" y="340730"/>
                    </a:lnTo>
                    <a:cubicBezTo>
                      <a:pt x="50176" y="340730"/>
                      <a:pt x="49559" y="339516"/>
                      <a:pt x="49559" y="339516"/>
                    </a:cubicBezTo>
                    <a:lnTo>
                      <a:pt x="49399" y="339219"/>
                    </a:lnTo>
                    <a:cubicBezTo>
                      <a:pt x="49399" y="339219"/>
                      <a:pt x="49262" y="339036"/>
                      <a:pt x="49376" y="339150"/>
                    </a:cubicBezTo>
                    <a:lnTo>
                      <a:pt x="49307" y="338989"/>
                    </a:lnTo>
                    <a:lnTo>
                      <a:pt x="49010" y="338348"/>
                    </a:lnTo>
                    <a:lnTo>
                      <a:pt x="48713" y="337730"/>
                    </a:lnTo>
                    <a:lnTo>
                      <a:pt x="48644" y="337570"/>
                    </a:lnTo>
                    <a:lnTo>
                      <a:pt x="48644" y="337478"/>
                    </a:lnTo>
                    <a:lnTo>
                      <a:pt x="48598" y="337478"/>
                    </a:lnTo>
                    <a:cubicBezTo>
                      <a:pt x="48598" y="337478"/>
                      <a:pt x="48690" y="337638"/>
                      <a:pt x="48736" y="337707"/>
                    </a:cubicBezTo>
                    <a:lnTo>
                      <a:pt x="48736" y="337707"/>
                    </a:lnTo>
                    <a:cubicBezTo>
                      <a:pt x="48736" y="337707"/>
                      <a:pt x="48713" y="337638"/>
                      <a:pt x="48713" y="337638"/>
                    </a:cubicBezTo>
                    <a:lnTo>
                      <a:pt x="48576" y="337318"/>
                    </a:lnTo>
                    <a:lnTo>
                      <a:pt x="48004" y="336035"/>
                    </a:lnTo>
                    <a:lnTo>
                      <a:pt x="48187" y="336402"/>
                    </a:lnTo>
                    <a:lnTo>
                      <a:pt x="47089" y="333493"/>
                    </a:lnTo>
                    <a:lnTo>
                      <a:pt x="46815" y="332760"/>
                    </a:lnTo>
                    <a:lnTo>
                      <a:pt x="46815" y="332692"/>
                    </a:lnTo>
                    <a:cubicBezTo>
                      <a:pt x="46815" y="332692"/>
                      <a:pt x="46769" y="332669"/>
                      <a:pt x="46769" y="332669"/>
                    </a:cubicBezTo>
                    <a:cubicBezTo>
                      <a:pt x="46769" y="332646"/>
                      <a:pt x="46723" y="332554"/>
                      <a:pt x="46838" y="332829"/>
                    </a:cubicBezTo>
                    <a:lnTo>
                      <a:pt x="46838" y="332829"/>
                    </a:lnTo>
                    <a:cubicBezTo>
                      <a:pt x="46838" y="332829"/>
                      <a:pt x="46838" y="332760"/>
                      <a:pt x="46838" y="332760"/>
                    </a:cubicBezTo>
                    <a:lnTo>
                      <a:pt x="46769" y="332577"/>
                    </a:lnTo>
                    <a:lnTo>
                      <a:pt x="46655" y="332211"/>
                    </a:lnTo>
                    <a:lnTo>
                      <a:pt x="46129" y="330722"/>
                    </a:lnTo>
                    <a:lnTo>
                      <a:pt x="45603" y="329257"/>
                    </a:lnTo>
                    <a:lnTo>
                      <a:pt x="45466" y="328890"/>
                    </a:lnTo>
                    <a:lnTo>
                      <a:pt x="45466" y="328890"/>
                    </a:lnTo>
                    <a:cubicBezTo>
                      <a:pt x="45466" y="328890"/>
                      <a:pt x="45557" y="329096"/>
                      <a:pt x="45511" y="329005"/>
                    </a:cubicBezTo>
                    <a:lnTo>
                      <a:pt x="45511" y="329005"/>
                    </a:lnTo>
                    <a:cubicBezTo>
                      <a:pt x="45511" y="329005"/>
                      <a:pt x="45511" y="328913"/>
                      <a:pt x="45511" y="328913"/>
                    </a:cubicBezTo>
                    <a:lnTo>
                      <a:pt x="45511" y="328821"/>
                    </a:lnTo>
                    <a:cubicBezTo>
                      <a:pt x="45511" y="328821"/>
                      <a:pt x="45420" y="328638"/>
                      <a:pt x="45420" y="328638"/>
                    </a:cubicBezTo>
                    <a:lnTo>
                      <a:pt x="45191" y="327883"/>
                    </a:lnTo>
                    <a:lnTo>
                      <a:pt x="44254" y="324928"/>
                    </a:lnTo>
                    <a:lnTo>
                      <a:pt x="43316" y="321974"/>
                    </a:lnTo>
                    <a:lnTo>
                      <a:pt x="43087" y="321241"/>
                    </a:lnTo>
                    <a:lnTo>
                      <a:pt x="42950" y="320874"/>
                    </a:lnTo>
                    <a:cubicBezTo>
                      <a:pt x="43087" y="321264"/>
                      <a:pt x="42996" y="320989"/>
                      <a:pt x="43019" y="321058"/>
                    </a:cubicBezTo>
                    <a:lnTo>
                      <a:pt x="43019" y="321058"/>
                    </a:lnTo>
                    <a:cubicBezTo>
                      <a:pt x="43019" y="321058"/>
                      <a:pt x="43019" y="320989"/>
                      <a:pt x="43019" y="320989"/>
                    </a:cubicBezTo>
                    <a:lnTo>
                      <a:pt x="43019" y="320897"/>
                    </a:lnTo>
                    <a:cubicBezTo>
                      <a:pt x="43019" y="320897"/>
                      <a:pt x="42950" y="320714"/>
                      <a:pt x="42950" y="320714"/>
                    </a:cubicBezTo>
                    <a:lnTo>
                      <a:pt x="42493" y="319226"/>
                    </a:lnTo>
                    <a:lnTo>
                      <a:pt x="42058" y="317760"/>
                    </a:lnTo>
                    <a:lnTo>
                      <a:pt x="41830" y="317050"/>
                    </a:lnTo>
                    <a:cubicBezTo>
                      <a:pt x="41830" y="317050"/>
                      <a:pt x="41898" y="317233"/>
                      <a:pt x="41876" y="317210"/>
                    </a:cubicBezTo>
                    <a:lnTo>
                      <a:pt x="41876" y="317210"/>
                    </a:lnTo>
                    <a:cubicBezTo>
                      <a:pt x="41876" y="317210"/>
                      <a:pt x="41876" y="317141"/>
                      <a:pt x="41876" y="317141"/>
                    </a:cubicBezTo>
                    <a:lnTo>
                      <a:pt x="41876" y="317050"/>
                    </a:lnTo>
                    <a:cubicBezTo>
                      <a:pt x="41876" y="317050"/>
                      <a:pt x="41807" y="316867"/>
                      <a:pt x="41807" y="316867"/>
                    </a:cubicBezTo>
                    <a:lnTo>
                      <a:pt x="41715" y="316500"/>
                    </a:lnTo>
                    <a:cubicBezTo>
                      <a:pt x="41464" y="315493"/>
                      <a:pt x="41143" y="314485"/>
                      <a:pt x="40869" y="313500"/>
                    </a:cubicBezTo>
                    <a:lnTo>
                      <a:pt x="40778" y="313225"/>
                    </a:lnTo>
                    <a:lnTo>
                      <a:pt x="40732" y="313065"/>
                    </a:lnTo>
                    <a:lnTo>
                      <a:pt x="40549" y="312309"/>
                    </a:lnTo>
                    <a:lnTo>
                      <a:pt x="40183" y="310798"/>
                    </a:lnTo>
                    <a:cubicBezTo>
                      <a:pt x="39955" y="309790"/>
                      <a:pt x="39657" y="308782"/>
                      <a:pt x="39406" y="307797"/>
                    </a:cubicBezTo>
                    <a:lnTo>
                      <a:pt x="38628" y="304797"/>
                    </a:lnTo>
                    <a:lnTo>
                      <a:pt x="38422" y="304065"/>
                    </a:lnTo>
                    <a:lnTo>
                      <a:pt x="38331" y="303698"/>
                    </a:lnTo>
                    <a:lnTo>
                      <a:pt x="38331" y="303584"/>
                    </a:lnTo>
                    <a:cubicBezTo>
                      <a:pt x="38331" y="303584"/>
                      <a:pt x="38285" y="303515"/>
                      <a:pt x="38285" y="303515"/>
                    </a:cubicBezTo>
                    <a:lnTo>
                      <a:pt x="38285" y="303515"/>
                    </a:lnTo>
                    <a:cubicBezTo>
                      <a:pt x="38285" y="303515"/>
                      <a:pt x="38308" y="303675"/>
                      <a:pt x="38331" y="303767"/>
                    </a:cubicBezTo>
                    <a:lnTo>
                      <a:pt x="38331" y="303767"/>
                    </a:lnTo>
                    <a:cubicBezTo>
                      <a:pt x="38331" y="303767"/>
                      <a:pt x="38285" y="303561"/>
                      <a:pt x="38285" y="303561"/>
                    </a:cubicBezTo>
                    <a:lnTo>
                      <a:pt x="37965" y="302049"/>
                    </a:lnTo>
                    <a:lnTo>
                      <a:pt x="37965" y="301958"/>
                    </a:lnTo>
                    <a:cubicBezTo>
                      <a:pt x="37965" y="301958"/>
                      <a:pt x="37919" y="301935"/>
                      <a:pt x="37919" y="301935"/>
                    </a:cubicBezTo>
                    <a:lnTo>
                      <a:pt x="37919" y="301935"/>
                    </a:lnTo>
                    <a:cubicBezTo>
                      <a:pt x="37896" y="301706"/>
                      <a:pt x="37965" y="302210"/>
                      <a:pt x="37965" y="302164"/>
                    </a:cubicBezTo>
                    <a:lnTo>
                      <a:pt x="37965" y="302164"/>
                    </a:lnTo>
                    <a:cubicBezTo>
                      <a:pt x="37965" y="302164"/>
                      <a:pt x="37919" y="301935"/>
                      <a:pt x="37919" y="301935"/>
                    </a:cubicBezTo>
                    <a:lnTo>
                      <a:pt x="37851" y="301545"/>
                    </a:lnTo>
                    <a:lnTo>
                      <a:pt x="37691" y="300767"/>
                    </a:lnTo>
                    <a:lnTo>
                      <a:pt x="37370" y="299255"/>
                    </a:lnTo>
                    <a:cubicBezTo>
                      <a:pt x="37142" y="298248"/>
                      <a:pt x="36982" y="297194"/>
                      <a:pt x="36776" y="296209"/>
                    </a:cubicBezTo>
                    <a:lnTo>
                      <a:pt x="36524" y="294927"/>
                    </a:lnTo>
                    <a:lnTo>
                      <a:pt x="36318" y="293370"/>
                    </a:lnTo>
                    <a:lnTo>
                      <a:pt x="36090" y="291560"/>
                    </a:lnTo>
                    <a:lnTo>
                      <a:pt x="38034" y="287759"/>
                    </a:lnTo>
                    <a:lnTo>
                      <a:pt x="39269" y="285331"/>
                    </a:lnTo>
                    <a:lnTo>
                      <a:pt x="40389" y="282606"/>
                    </a:lnTo>
                    <a:cubicBezTo>
                      <a:pt x="41876" y="278987"/>
                      <a:pt x="43453" y="275346"/>
                      <a:pt x="44528" y="271934"/>
                    </a:cubicBezTo>
                    <a:lnTo>
                      <a:pt x="44528" y="271842"/>
                    </a:lnTo>
                    <a:cubicBezTo>
                      <a:pt x="44597" y="272003"/>
                      <a:pt x="44620" y="272186"/>
                      <a:pt x="44665" y="272346"/>
                    </a:cubicBezTo>
                    <a:lnTo>
                      <a:pt x="44917" y="273789"/>
                    </a:lnTo>
                    <a:lnTo>
                      <a:pt x="44986" y="274155"/>
                    </a:lnTo>
                    <a:lnTo>
                      <a:pt x="44986" y="274338"/>
                    </a:lnTo>
                    <a:cubicBezTo>
                      <a:pt x="44986" y="274338"/>
                      <a:pt x="45077" y="274636"/>
                      <a:pt x="45077" y="274636"/>
                    </a:cubicBezTo>
                    <a:lnTo>
                      <a:pt x="45077" y="274682"/>
                    </a:lnTo>
                    <a:cubicBezTo>
                      <a:pt x="45077" y="274682"/>
                      <a:pt x="45100" y="274774"/>
                      <a:pt x="45100" y="274774"/>
                    </a:cubicBezTo>
                    <a:lnTo>
                      <a:pt x="45306" y="275483"/>
                    </a:lnTo>
                    <a:lnTo>
                      <a:pt x="46998" y="281163"/>
                    </a:lnTo>
                    <a:lnTo>
                      <a:pt x="46998" y="281323"/>
                    </a:lnTo>
                    <a:cubicBezTo>
                      <a:pt x="46998" y="281323"/>
                      <a:pt x="47066" y="281415"/>
                      <a:pt x="47066" y="281415"/>
                    </a:cubicBezTo>
                    <a:lnTo>
                      <a:pt x="49627" y="287667"/>
                    </a:lnTo>
                    <a:lnTo>
                      <a:pt x="49696" y="287827"/>
                    </a:lnTo>
                    <a:lnTo>
                      <a:pt x="49742" y="287919"/>
                    </a:lnTo>
                    <a:lnTo>
                      <a:pt x="52989" y="294057"/>
                    </a:lnTo>
                    <a:lnTo>
                      <a:pt x="53058" y="294171"/>
                    </a:lnTo>
                    <a:lnTo>
                      <a:pt x="53104" y="294240"/>
                    </a:lnTo>
                    <a:lnTo>
                      <a:pt x="56305" y="299164"/>
                    </a:lnTo>
                    <a:lnTo>
                      <a:pt x="59689" y="304019"/>
                    </a:lnTo>
                    <a:lnTo>
                      <a:pt x="61336" y="306401"/>
                    </a:lnTo>
                    <a:lnTo>
                      <a:pt x="62960" y="308805"/>
                    </a:lnTo>
                    <a:cubicBezTo>
                      <a:pt x="64034" y="310431"/>
                      <a:pt x="65178" y="312035"/>
                      <a:pt x="66207" y="313661"/>
                    </a:cubicBezTo>
                    <a:lnTo>
                      <a:pt x="69339" y="318539"/>
                    </a:lnTo>
                    <a:cubicBezTo>
                      <a:pt x="70346" y="320165"/>
                      <a:pt x="71215" y="321791"/>
                      <a:pt x="72152" y="323440"/>
                    </a:cubicBezTo>
                    <a:cubicBezTo>
                      <a:pt x="72610" y="324264"/>
                      <a:pt x="73113" y="325043"/>
                      <a:pt x="73524" y="325913"/>
                    </a:cubicBezTo>
                    <a:lnTo>
                      <a:pt x="74713" y="328592"/>
                    </a:lnTo>
                    <a:lnTo>
                      <a:pt x="75903" y="331272"/>
                    </a:lnTo>
                    <a:lnTo>
                      <a:pt x="76200" y="331959"/>
                    </a:lnTo>
                    <a:lnTo>
                      <a:pt x="76269" y="332096"/>
                    </a:lnTo>
                    <a:cubicBezTo>
                      <a:pt x="76269" y="332096"/>
                      <a:pt x="76291" y="332188"/>
                      <a:pt x="76291" y="332211"/>
                    </a:cubicBezTo>
                    <a:lnTo>
                      <a:pt x="76406" y="332531"/>
                    </a:lnTo>
                    <a:lnTo>
                      <a:pt x="76863" y="333905"/>
                    </a:lnTo>
                    <a:cubicBezTo>
                      <a:pt x="77435" y="335715"/>
                      <a:pt x="78098" y="337501"/>
                      <a:pt x="78601" y="339356"/>
                    </a:cubicBezTo>
                    <a:lnTo>
                      <a:pt x="79973" y="344921"/>
                    </a:lnTo>
                    <a:cubicBezTo>
                      <a:pt x="80385" y="346799"/>
                      <a:pt x="80659" y="348700"/>
                      <a:pt x="81025" y="350578"/>
                    </a:cubicBezTo>
                    <a:cubicBezTo>
                      <a:pt x="81414" y="352456"/>
                      <a:pt x="81597" y="354425"/>
                      <a:pt x="81871" y="356349"/>
                    </a:cubicBezTo>
                    <a:lnTo>
                      <a:pt x="82237" y="359212"/>
                    </a:lnTo>
                    <a:lnTo>
                      <a:pt x="82466" y="362120"/>
                    </a:lnTo>
                    <a:lnTo>
                      <a:pt x="82877" y="367960"/>
                    </a:lnTo>
                    <a:cubicBezTo>
                      <a:pt x="83037" y="369930"/>
                      <a:pt x="83106" y="371854"/>
                      <a:pt x="83335" y="373869"/>
                    </a:cubicBezTo>
                    <a:lnTo>
                      <a:pt x="84021" y="379709"/>
                    </a:lnTo>
                    <a:lnTo>
                      <a:pt x="84021" y="379823"/>
                    </a:lnTo>
                    <a:cubicBezTo>
                      <a:pt x="84021" y="379823"/>
                      <a:pt x="84044" y="379892"/>
                      <a:pt x="84044" y="379892"/>
                    </a:cubicBezTo>
                    <a:lnTo>
                      <a:pt x="85004" y="383762"/>
                    </a:lnTo>
                    <a:lnTo>
                      <a:pt x="85484" y="385686"/>
                    </a:lnTo>
                    <a:cubicBezTo>
                      <a:pt x="85576" y="386029"/>
                      <a:pt x="85598" y="386259"/>
                      <a:pt x="85759" y="386716"/>
                    </a:cubicBezTo>
                    <a:lnTo>
                      <a:pt x="86125" y="387678"/>
                    </a:lnTo>
                    <a:lnTo>
                      <a:pt x="87588" y="391457"/>
                    </a:lnTo>
                    <a:cubicBezTo>
                      <a:pt x="88000" y="392763"/>
                      <a:pt x="88754" y="393908"/>
                      <a:pt x="89372" y="395121"/>
                    </a:cubicBezTo>
                    <a:cubicBezTo>
                      <a:pt x="90035" y="396312"/>
                      <a:pt x="90607" y="397503"/>
                      <a:pt x="91361" y="398671"/>
                    </a:cubicBezTo>
                    <a:lnTo>
                      <a:pt x="93671" y="402038"/>
                    </a:lnTo>
                    <a:cubicBezTo>
                      <a:pt x="94403" y="403206"/>
                      <a:pt x="95317" y="404122"/>
                      <a:pt x="96163" y="405175"/>
                    </a:cubicBezTo>
                    <a:lnTo>
                      <a:pt x="97444" y="406710"/>
                    </a:lnTo>
                    <a:lnTo>
                      <a:pt x="97764" y="407076"/>
                    </a:lnTo>
                    <a:lnTo>
                      <a:pt x="97833" y="407168"/>
                    </a:lnTo>
                    <a:lnTo>
                      <a:pt x="97901" y="407259"/>
                    </a:lnTo>
                    <a:lnTo>
                      <a:pt x="97947" y="407259"/>
                    </a:lnTo>
                    <a:cubicBezTo>
                      <a:pt x="97947" y="407259"/>
                      <a:pt x="98130" y="407488"/>
                      <a:pt x="98130" y="407488"/>
                    </a:cubicBezTo>
                    <a:lnTo>
                      <a:pt x="98839" y="408198"/>
                    </a:lnTo>
                    <a:cubicBezTo>
                      <a:pt x="99799" y="409137"/>
                      <a:pt x="100737" y="410122"/>
                      <a:pt x="101698" y="411015"/>
                    </a:cubicBezTo>
                    <a:lnTo>
                      <a:pt x="104762" y="413626"/>
                    </a:lnTo>
                    <a:cubicBezTo>
                      <a:pt x="105814" y="414451"/>
                      <a:pt x="106911" y="415206"/>
                      <a:pt x="108009" y="416008"/>
                    </a:cubicBezTo>
                    <a:cubicBezTo>
                      <a:pt x="109084" y="416809"/>
                      <a:pt x="110204" y="417496"/>
                      <a:pt x="111302" y="418229"/>
                    </a:cubicBezTo>
                    <a:cubicBezTo>
                      <a:pt x="112422" y="418962"/>
                      <a:pt x="113635" y="419581"/>
                      <a:pt x="114801" y="420244"/>
                    </a:cubicBezTo>
                    <a:cubicBezTo>
                      <a:pt x="115967" y="420886"/>
                      <a:pt x="117110" y="421619"/>
                      <a:pt x="118322" y="422145"/>
                    </a:cubicBezTo>
                    <a:lnTo>
                      <a:pt x="121981" y="423817"/>
                    </a:lnTo>
                    <a:lnTo>
                      <a:pt x="130259" y="426863"/>
                    </a:lnTo>
                    <a:lnTo>
                      <a:pt x="123079" y="422100"/>
                    </a:lnTo>
                    <a:lnTo>
                      <a:pt x="120197" y="419924"/>
                    </a:lnTo>
                    <a:cubicBezTo>
                      <a:pt x="119237" y="419237"/>
                      <a:pt x="118322" y="418390"/>
                      <a:pt x="117385" y="417588"/>
                    </a:cubicBezTo>
                    <a:lnTo>
                      <a:pt x="114572" y="415183"/>
                    </a:lnTo>
                    <a:lnTo>
                      <a:pt x="111988" y="412687"/>
                    </a:lnTo>
                    <a:lnTo>
                      <a:pt x="109518" y="410053"/>
                    </a:lnTo>
                    <a:cubicBezTo>
                      <a:pt x="108695" y="409183"/>
                      <a:pt x="107986" y="408221"/>
                      <a:pt x="107232" y="407328"/>
                    </a:cubicBezTo>
                    <a:cubicBezTo>
                      <a:pt x="106477" y="406458"/>
                      <a:pt x="105768" y="405450"/>
                      <a:pt x="105036" y="404442"/>
                    </a:cubicBezTo>
                    <a:lnTo>
                      <a:pt x="103961" y="402931"/>
                    </a:lnTo>
                    <a:lnTo>
                      <a:pt x="103687" y="402542"/>
                    </a:lnTo>
                    <a:cubicBezTo>
                      <a:pt x="103687" y="402542"/>
                      <a:pt x="103550" y="402335"/>
                      <a:pt x="103504" y="402221"/>
                    </a:cubicBezTo>
                    <a:lnTo>
                      <a:pt x="103047" y="401465"/>
                    </a:lnTo>
                    <a:lnTo>
                      <a:pt x="101240" y="398419"/>
                    </a:lnTo>
                    <a:lnTo>
                      <a:pt x="99731" y="395213"/>
                    </a:lnTo>
                    <a:cubicBezTo>
                      <a:pt x="99159" y="394137"/>
                      <a:pt x="98816" y="393060"/>
                      <a:pt x="98450" y="392007"/>
                    </a:cubicBezTo>
                    <a:cubicBezTo>
                      <a:pt x="98107" y="390908"/>
                      <a:pt x="97650" y="389923"/>
                      <a:pt x="97330" y="388778"/>
                    </a:cubicBezTo>
                    <a:lnTo>
                      <a:pt x="96461" y="385182"/>
                    </a:lnTo>
                    <a:lnTo>
                      <a:pt x="96232" y="384266"/>
                    </a:lnTo>
                    <a:lnTo>
                      <a:pt x="96163" y="383946"/>
                    </a:lnTo>
                    <a:lnTo>
                      <a:pt x="96163" y="383946"/>
                    </a:lnTo>
                    <a:cubicBezTo>
                      <a:pt x="96163" y="383946"/>
                      <a:pt x="96141" y="383716"/>
                      <a:pt x="96141" y="383716"/>
                    </a:cubicBezTo>
                    <a:lnTo>
                      <a:pt x="95935" y="381861"/>
                    </a:lnTo>
                    <a:lnTo>
                      <a:pt x="95569" y="378495"/>
                    </a:lnTo>
                    <a:lnTo>
                      <a:pt x="95615" y="374876"/>
                    </a:lnTo>
                    <a:lnTo>
                      <a:pt x="95615" y="372998"/>
                    </a:lnTo>
                    <a:cubicBezTo>
                      <a:pt x="95615" y="372998"/>
                      <a:pt x="95638" y="372541"/>
                      <a:pt x="95638" y="372541"/>
                    </a:cubicBezTo>
                    <a:lnTo>
                      <a:pt x="95638" y="372128"/>
                    </a:lnTo>
                    <a:cubicBezTo>
                      <a:pt x="95638" y="372128"/>
                      <a:pt x="95706" y="371189"/>
                      <a:pt x="95706" y="371189"/>
                    </a:cubicBezTo>
                    <a:lnTo>
                      <a:pt x="95981" y="363769"/>
                    </a:lnTo>
                    <a:lnTo>
                      <a:pt x="96118" y="360036"/>
                    </a:lnTo>
                    <a:lnTo>
                      <a:pt x="96118" y="359120"/>
                    </a:lnTo>
                    <a:cubicBezTo>
                      <a:pt x="96118" y="359120"/>
                      <a:pt x="96163" y="358639"/>
                      <a:pt x="96163" y="358639"/>
                    </a:cubicBezTo>
                    <a:lnTo>
                      <a:pt x="96163" y="358021"/>
                    </a:lnTo>
                    <a:cubicBezTo>
                      <a:pt x="96163" y="358021"/>
                      <a:pt x="96095" y="356120"/>
                      <a:pt x="96095" y="356120"/>
                    </a:cubicBezTo>
                    <a:lnTo>
                      <a:pt x="95981" y="352318"/>
                    </a:lnTo>
                    <a:cubicBezTo>
                      <a:pt x="95981" y="351059"/>
                      <a:pt x="95866" y="349799"/>
                      <a:pt x="95752" y="348517"/>
                    </a:cubicBezTo>
                    <a:lnTo>
                      <a:pt x="95454" y="344669"/>
                    </a:lnTo>
                    <a:cubicBezTo>
                      <a:pt x="95386" y="343410"/>
                      <a:pt x="95226" y="342104"/>
                      <a:pt x="94997" y="340799"/>
                    </a:cubicBezTo>
                    <a:lnTo>
                      <a:pt x="94929" y="340341"/>
                    </a:lnTo>
                    <a:lnTo>
                      <a:pt x="98062" y="342013"/>
                    </a:lnTo>
                    <a:cubicBezTo>
                      <a:pt x="99205" y="342654"/>
                      <a:pt x="100623" y="343295"/>
                      <a:pt x="101972" y="343914"/>
                    </a:cubicBezTo>
                    <a:cubicBezTo>
                      <a:pt x="102658" y="344234"/>
                      <a:pt x="103252" y="344463"/>
                      <a:pt x="103893" y="344761"/>
                    </a:cubicBezTo>
                    <a:lnTo>
                      <a:pt x="104830" y="345150"/>
                    </a:lnTo>
                    <a:lnTo>
                      <a:pt x="105585" y="345471"/>
                    </a:lnTo>
                    <a:lnTo>
                      <a:pt x="106088" y="345631"/>
                    </a:lnTo>
                    <a:lnTo>
                      <a:pt x="109976" y="346982"/>
                    </a:lnTo>
                    <a:lnTo>
                      <a:pt x="110936" y="347303"/>
                    </a:lnTo>
                    <a:lnTo>
                      <a:pt x="111416" y="347486"/>
                    </a:lnTo>
                    <a:lnTo>
                      <a:pt x="111691" y="347578"/>
                    </a:lnTo>
                    <a:lnTo>
                      <a:pt x="111759" y="347578"/>
                    </a:lnTo>
                    <a:cubicBezTo>
                      <a:pt x="111759" y="347578"/>
                      <a:pt x="111873" y="347624"/>
                      <a:pt x="111873" y="347624"/>
                    </a:cubicBezTo>
                    <a:lnTo>
                      <a:pt x="112125" y="347692"/>
                    </a:lnTo>
                    <a:lnTo>
                      <a:pt x="114115" y="348196"/>
                    </a:lnTo>
                    <a:lnTo>
                      <a:pt x="122072" y="350166"/>
                    </a:lnTo>
                    <a:cubicBezTo>
                      <a:pt x="125091" y="350990"/>
                      <a:pt x="127515" y="351128"/>
                      <a:pt x="130099" y="351815"/>
                    </a:cubicBezTo>
                    <a:cubicBezTo>
                      <a:pt x="131380" y="352067"/>
                      <a:pt x="132638" y="352295"/>
                      <a:pt x="133964" y="352731"/>
                    </a:cubicBezTo>
                    <a:lnTo>
                      <a:pt x="134947" y="353028"/>
                    </a:lnTo>
                    <a:lnTo>
                      <a:pt x="135199" y="353097"/>
                    </a:lnTo>
                    <a:lnTo>
                      <a:pt x="135313" y="353097"/>
                    </a:lnTo>
                    <a:cubicBezTo>
                      <a:pt x="135313" y="353097"/>
                      <a:pt x="135107" y="353074"/>
                      <a:pt x="135222" y="353097"/>
                    </a:cubicBezTo>
                    <a:lnTo>
                      <a:pt x="135336" y="353143"/>
                    </a:lnTo>
                    <a:lnTo>
                      <a:pt x="135816" y="353303"/>
                    </a:lnTo>
                    <a:lnTo>
                      <a:pt x="137691" y="353921"/>
                    </a:lnTo>
                    <a:cubicBezTo>
                      <a:pt x="140344" y="354952"/>
                      <a:pt x="142494" y="355754"/>
                      <a:pt x="144963" y="357173"/>
                    </a:cubicBezTo>
                    <a:cubicBezTo>
                      <a:pt x="147456" y="358479"/>
                      <a:pt x="149377" y="359830"/>
                      <a:pt x="151709" y="361456"/>
                    </a:cubicBezTo>
                    <a:cubicBezTo>
                      <a:pt x="152555" y="362097"/>
                      <a:pt x="153882" y="363220"/>
                      <a:pt x="154796" y="363975"/>
                    </a:cubicBezTo>
                    <a:cubicBezTo>
                      <a:pt x="155757" y="364754"/>
                      <a:pt x="156763" y="365762"/>
                      <a:pt x="157769" y="366724"/>
                    </a:cubicBezTo>
                    <a:lnTo>
                      <a:pt x="159164" y="368098"/>
                    </a:lnTo>
                    <a:lnTo>
                      <a:pt x="160559" y="369609"/>
                    </a:lnTo>
                    <a:lnTo>
                      <a:pt x="163074" y="372724"/>
                    </a:lnTo>
                    <a:lnTo>
                      <a:pt x="165659" y="375930"/>
                    </a:lnTo>
                    <a:cubicBezTo>
                      <a:pt x="166345" y="376869"/>
                      <a:pt x="167145" y="378174"/>
                      <a:pt x="167877" y="379273"/>
                    </a:cubicBezTo>
                    <a:lnTo>
                      <a:pt x="169020" y="380991"/>
                    </a:lnTo>
                    <a:cubicBezTo>
                      <a:pt x="169363" y="381426"/>
                      <a:pt x="169683" y="382136"/>
                      <a:pt x="170026" y="382709"/>
                    </a:cubicBezTo>
                    <a:cubicBezTo>
                      <a:pt x="170712" y="383946"/>
                      <a:pt x="171399" y="385045"/>
                      <a:pt x="171970" y="386327"/>
                    </a:cubicBezTo>
                    <a:lnTo>
                      <a:pt x="173228" y="389076"/>
                    </a:lnTo>
                    <a:lnTo>
                      <a:pt x="172976" y="384633"/>
                    </a:lnTo>
                    <a:lnTo>
                      <a:pt x="172771" y="383190"/>
                    </a:lnTo>
                    <a:lnTo>
                      <a:pt x="172382" y="380533"/>
                    </a:lnTo>
                    <a:cubicBezTo>
                      <a:pt x="172176" y="379434"/>
                      <a:pt x="171970" y="378701"/>
                      <a:pt x="171764" y="377785"/>
                    </a:cubicBezTo>
                    <a:lnTo>
                      <a:pt x="171604" y="377144"/>
                    </a:lnTo>
                    <a:lnTo>
                      <a:pt x="171375" y="376388"/>
                    </a:lnTo>
                    <a:lnTo>
                      <a:pt x="170964" y="375082"/>
                    </a:lnTo>
                    <a:lnTo>
                      <a:pt x="170552" y="373777"/>
                    </a:lnTo>
                    <a:cubicBezTo>
                      <a:pt x="170346" y="373250"/>
                      <a:pt x="170209" y="372884"/>
                      <a:pt x="170026" y="372426"/>
                    </a:cubicBezTo>
                    <a:lnTo>
                      <a:pt x="168974" y="369746"/>
                    </a:lnTo>
                    <a:cubicBezTo>
                      <a:pt x="168608" y="368853"/>
                      <a:pt x="168197" y="368098"/>
                      <a:pt x="167808" y="367273"/>
                    </a:cubicBezTo>
                    <a:lnTo>
                      <a:pt x="167213" y="366059"/>
                    </a:lnTo>
                    <a:lnTo>
                      <a:pt x="166916" y="365464"/>
                    </a:lnTo>
                    <a:lnTo>
                      <a:pt x="166505" y="364754"/>
                    </a:lnTo>
                    <a:lnTo>
                      <a:pt x="164995" y="362235"/>
                    </a:lnTo>
                    <a:cubicBezTo>
                      <a:pt x="164469" y="361410"/>
                      <a:pt x="163966" y="360471"/>
                      <a:pt x="163417" y="359830"/>
                    </a:cubicBezTo>
                    <a:lnTo>
                      <a:pt x="161794" y="357677"/>
                    </a:lnTo>
                    <a:lnTo>
                      <a:pt x="160994" y="356601"/>
                    </a:lnTo>
                    <a:lnTo>
                      <a:pt x="160788" y="356326"/>
                    </a:lnTo>
                    <a:lnTo>
                      <a:pt x="160445" y="355914"/>
                    </a:lnTo>
                    <a:lnTo>
                      <a:pt x="160010" y="355387"/>
                    </a:lnTo>
                    <a:lnTo>
                      <a:pt x="159141" y="354380"/>
                    </a:lnTo>
                    <a:lnTo>
                      <a:pt x="158913" y="354128"/>
                    </a:lnTo>
                    <a:lnTo>
                      <a:pt x="158867" y="354036"/>
                    </a:lnTo>
                    <a:lnTo>
                      <a:pt x="158867" y="353990"/>
                    </a:lnTo>
                    <a:cubicBezTo>
                      <a:pt x="158867" y="353990"/>
                      <a:pt x="158821" y="353990"/>
                      <a:pt x="158821" y="353990"/>
                    </a:cubicBezTo>
                    <a:lnTo>
                      <a:pt x="158638" y="353807"/>
                    </a:lnTo>
                    <a:lnTo>
                      <a:pt x="158044" y="353189"/>
                    </a:lnTo>
                    <a:lnTo>
                      <a:pt x="157106" y="352227"/>
                    </a:lnTo>
                    <a:lnTo>
                      <a:pt x="156649" y="351746"/>
                    </a:lnTo>
                    <a:lnTo>
                      <a:pt x="156397" y="351540"/>
                    </a:lnTo>
                    <a:lnTo>
                      <a:pt x="156374" y="351540"/>
                    </a:lnTo>
                    <a:cubicBezTo>
                      <a:pt x="156374" y="351540"/>
                      <a:pt x="156306" y="351448"/>
                      <a:pt x="156306" y="351448"/>
                    </a:cubicBezTo>
                    <a:lnTo>
                      <a:pt x="156191" y="351333"/>
                    </a:lnTo>
                    <a:lnTo>
                      <a:pt x="155963" y="351105"/>
                    </a:lnTo>
                    <a:lnTo>
                      <a:pt x="154979" y="350166"/>
                    </a:lnTo>
                    <a:lnTo>
                      <a:pt x="154499" y="349707"/>
                    </a:lnTo>
                    <a:lnTo>
                      <a:pt x="154385" y="349593"/>
                    </a:lnTo>
                    <a:lnTo>
                      <a:pt x="154316" y="349524"/>
                    </a:lnTo>
                    <a:lnTo>
                      <a:pt x="153996" y="349295"/>
                    </a:lnTo>
                    <a:lnTo>
                      <a:pt x="153745" y="349089"/>
                    </a:lnTo>
                    <a:lnTo>
                      <a:pt x="151755" y="347555"/>
                    </a:lnTo>
                    <a:lnTo>
                      <a:pt x="149125" y="345677"/>
                    </a:lnTo>
                    <a:cubicBezTo>
                      <a:pt x="148279" y="345104"/>
                      <a:pt x="147593" y="344692"/>
                      <a:pt x="146815" y="344211"/>
                    </a:cubicBezTo>
                    <a:lnTo>
                      <a:pt x="146244" y="343868"/>
                    </a:lnTo>
                    <a:lnTo>
                      <a:pt x="145672" y="343524"/>
                    </a:lnTo>
                    <a:lnTo>
                      <a:pt x="144209" y="342700"/>
                    </a:lnTo>
                    <a:cubicBezTo>
                      <a:pt x="143728" y="342471"/>
                      <a:pt x="143180" y="342127"/>
                      <a:pt x="142745" y="341944"/>
                    </a:cubicBezTo>
                    <a:lnTo>
                      <a:pt x="141510" y="341417"/>
                    </a:lnTo>
                    <a:lnTo>
                      <a:pt x="140298" y="340867"/>
                    </a:lnTo>
                    <a:lnTo>
                      <a:pt x="140138" y="340799"/>
                    </a:lnTo>
                    <a:lnTo>
                      <a:pt x="140115" y="340799"/>
                    </a:lnTo>
                    <a:cubicBezTo>
                      <a:pt x="140115" y="340799"/>
                      <a:pt x="139772" y="340639"/>
                      <a:pt x="139772" y="340639"/>
                    </a:cubicBezTo>
                    <a:lnTo>
                      <a:pt x="138995" y="340341"/>
                    </a:lnTo>
                    <a:lnTo>
                      <a:pt x="137440" y="339723"/>
                    </a:lnTo>
                    <a:cubicBezTo>
                      <a:pt x="136937" y="339539"/>
                      <a:pt x="136365" y="339333"/>
                      <a:pt x="135976" y="339219"/>
                    </a:cubicBezTo>
                    <a:cubicBezTo>
                      <a:pt x="134261" y="338715"/>
                      <a:pt x="132661" y="338165"/>
                      <a:pt x="130580" y="337615"/>
                    </a:cubicBezTo>
                    <a:lnTo>
                      <a:pt x="127973" y="336928"/>
                    </a:lnTo>
                    <a:lnTo>
                      <a:pt x="127309" y="336768"/>
                    </a:lnTo>
                    <a:lnTo>
                      <a:pt x="127149" y="336768"/>
                    </a:lnTo>
                    <a:cubicBezTo>
                      <a:pt x="127149" y="336768"/>
                      <a:pt x="127126" y="336745"/>
                      <a:pt x="127126" y="336745"/>
                    </a:cubicBezTo>
                    <a:cubicBezTo>
                      <a:pt x="127149" y="336745"/>
                      <a:pt x="127195" y="336745"/>
                      <a:pt x="127264" y="336745"/>
                    </a:cubicBezTo>
                    <a:lnTo>
                      <a:pt x="127172" y="336745"/>
                    </a:lnTo>
                    <a:cubicBezTo>
                      <a:pt x="127172" y="336745"/>
                      <a:pt x="126852" y="336608"/>
                      <a:pt x="126852" y="336608"/>
                    </a:cubicBezTo>
                    <a:lnTo>
                      <a:pt x="125571" y="336241"/>
                    </a:lnTo>
                    <a:lnTo>
                      <a:pt x="120403" y="334776"/>
                    </a:lnTo>
                    <a:lnTo>
                      <a:pt x="117819" y="334066"/>
                    </a:lnTo>
                    <a:lnTo>
                      <a:pt x="116516" y="333745"/>
                    </a:lnTo>
                    <a:lnTo>
                      <a:pt x="115898" y="333562"/>
                    </a:lnTo>
                    <a:lnTo>
                      <a:pt x="115830" y="333562"/>
                    </a:lnTo>
                    <a:cubicBezTo>
                      <a:pt x="115830" y="333562"/>
                      <a:pt x="115510" y="333448"/>
                      <a:pt x="115510" y="333448"/>
                    </a:cubicBezTo>
                    <a:cubicBezTo>
                      <a:pt x="113863" y="332875"/>
                      <a:pt x="112216" y="332325"/>
                      <a:pt x="110570" y="331798"/>
                    </a:cubicBezTo>
                    <a:cubicBezTo>
                      <a:pt x="109450" y="331386"/>
                      <a:pt x="108375" y="330997"/>
                      <a:pt x="107232" y="330493"/>
                    </a:cubicBezTo>
                    <a:lnTo>
                      <a:pt x="106271" y="330104"/>
                    </a:lnTo>
                    <a:cubicBezTo>
                      <a:pt x="105974" y="329966"/>
                      <a:pt x="105608" y="329829"/>
                      <a:pt x="105356" y="329692"/>
                    </a:cubicBezTo>
                    <a:lnTo>
                      <a:pt x="103664" y="328936"/>
                    </a:lnTo>
                    <a:cubicBezTo>
                      <a:pt x="102544" y="328386"/>
                      <a:pt x="101400" y="327951"/>
                      <a:pt x="100280" y="327287"/>
                    </a:cubicBezTo>
                    <a:lnTo>
                      <a:pt x="96872" y="325455"/>
                    </a:lnTo>
                    <a:lnTo>
                      <a:pt x="97376" y="325798"/>
                    </a:lnTo>
                    <a:lnTo>
                      <a:pt x="94243" y="323668"/>
                    </a:lnTo>
                    <a:cubicBezTo>
                      <a:pt x="93717" y="323325"/>
                      <a:pt x="93191" y="322981"/>
                      <a:pt x="92688" y="322615"/>
                    </a:cubicBezTo>
                    <a:lnTo>
                      <a:pt x="91933" y="322065"/>
                    </a:lnTo>
                    <a:lnTo>
                      <a:pt x="91544" y="321791"/>
                    </a:lnTo>
                    <a:lnTo>
                      <a:pt x="91361" y="321653"/>
                    </a:lnTo>
                    <a:lnTo>
                      <a:pt x="91315" y="321653"/>
                    </a:lnTo>
                    <a:cubicBezTo>
                      <a:pt x="91315" y="321653"/>
                      <a:pt x="91315" y="321630"/>
                      <a:pt x="91315" y="321630"/>
                    </a:cubicBezTo>
                    <a:cubicBezTo>
                      <a:pt x="91110" y="321447"/>
                      <a:pt x="91499" y="321767"/>
                      <a:pt x="91521" y="321791"/>
                    </a:cubicBezTo>
                    <a:lnTo>
                      <a:pt x="91521" y="321791"/>
                    </a:lnTo>
                    <a:cubicBezTo>
                      <a:pt x="91521" y="321791"/>
                      <a:pt x="91430" y="321699"/>
                      <a:pt x="91430" y="321699"/>
                    </a:cubicBezTo>
                    <a:lnTo>
                      <a:pt x="89989" y="320508"/>
                    </a:lnTo>
                    <a:lnTo>
                      <a:pt x="89806" y="320348"/>
                    </a:lnTo>
                    <a:lnTo>
                      <a:pt x="89806" y="320348"/>
                    </a:lnTo>
                    <a:cubicBezTo>
                      <a:pt x="89806" y="320348"/>
                      <a:pt x="89760" y="320279"/>
                      <a:pt x="89806" y="320348"/>
                    </a:cubicBezTo>
                    <a:lnTo>
                      <a:pt x="89669" y="320210"/>
                    </a:lnTo>
                    <a:lnTo>
                      <a:pt x="89074" y="318584"/>
                    </a:lnTo>
                    <a:lnTo>
                      <a:pt x="89029" y="318447"/>
                    </a:lnTo>
                    <a:lnTo>
                      <a:pt x="88914" y="318195"/>
                    </a:lnTo>
                    <a:lnTo>
                      <a:pt x="86833" y="313821"/>
                    </a:lnTo>
                    <a:lnTo>
                      <a:pt x="85804" y="311599"/>
                    </a:lnTo>
                    <a:lnTo>
                      <a:pt x="85553" y="311050"/>
                    </a:lnTo>
                    <a:lnTo>
                      <a:pt x="85439" y="310775"/>
                    </a:lnTo>
                    <a:lnTo>
                      <a:pt x="85210" y="310340"/>
                    </a:lnTo>
                    <a:lnTo>
                      <a:pt x="84638" y="309263"/>
                    </a:lnTo>
                    <a:lnTo>
                      <a:pt x="83518" y="307110"/>
                    </a:lnTo>
                    <a:lnTo>
                      <a:pt x="82237" y="304797"/>
                    </a:lnTo>
                    <a:lnTo>
                      <a:pt x="81025" y="302668"/>
                    </a:lnTo>
                    <a:lnTo>
                      <a:pt x="79790" y="300538"/>
                    </a:lnTo>
                    <a:lnTo>
                      <a:pt x="79173" y="299507"/>
                    </a:lnTo>
                    <a:lnTo>
                      <a:pt x="78418" y="298293"/>
                    </a:lnTo>
                    <a:lnTo>
                      <a:pt x="77115" y="296255"/>
                    </a:lnTo>
                    <a:lnTo>
                      <a:pt x="74485" y="292156"/>
                    </a:lnTo>
                    <a:lnTo>
                      <a:pt x="73181" y="290095"/>
                    </a:lnTo>
                    <a:lnTo>
                      <a:pt x="72610" y="289224"/>
                    </a:lnTo>
                    <a:lnTo>
                      <a:pt x="71992" y="288171"/>
                    </a:lnTo>
                    <a:lnTo>
                      <a:pt x="69682" y="284323"/>
                    </a:lnTo>
                    <a:lnTo>
                      <a:pt x="67602" y="279926"/>
                    </a:lnTo>
                    <a:lnTo>
                      <a:pt x="65886" y="275186"/>
                    </a:lnTo>
                    <a:lnTo>
                      <a:pt x="64629" y="270239"/>
                    </a:lnTo>
                    <a:lnTo>
                      <a:pt x="64629" y="270239"/>
                    </a:lnTo>
                    <a:cubicBezTo>
                      <a:pt x="64629" y="270239"/>
                      <a:pt x="64629" y="270056"/>
                      <a:pt x="64629" y="270056"/>
                    </a:cubicBezTo>
                    <a:lnTo>
                      <a:pt x="64583" y="269735"/>
                    </a:lnTo>
                    <a:lnTo>
                      <a:pt x="64492" y="269117"/>
                    </a:lnTo>
                    <a:lnTo>
                      <a:pt x="64309" y="267880"/>
                    </a:lnTo>
                    <a:cubicBezTo>
                      <a:pt x="64149" y="267078"/>
                      <a:pt x="64080" y="266254"/>
                      <a:pt x="64011" y="265452"/>
                    </a:cubicBezTo>
                    <a:cubicBezTo>
                      <a:pt x="63646" y="262178"/>
                      <a:pt x="63668" y="258880"/>
                      <a:pt x="64057" y="255651"/>
                    </a:cubicBezTo>
                    <a:cubicBezTo>
                      <a:pt x="64171" y="254047"/>
                      <a:pt x="64537" y="252467"/>
                      <a:pt x="64812" y="250887"/>
                    </a:cubicBezTo>
                    <a:lnTo>
                      <a:pt x="65384" y="248712"/>
                    </a:lnTo>
                    <a:cubicBezTo>
                      <a:pt x="65498" y="248345"/>
                      <a:pt x="65521" y="248024"/>
                      <a:pt x="65704" y="247589"/>
                    </a:cubicBezTo>
                    <a:lnTo>
                      <a:pt x="66161" y="246284"/>
                    </a:lnTo>
                    <a:lnTo>
                      <a:pt x="66618" y="244978"/>
                    </a:lnTo>
                    <a:lnTo>
                      <a:pt x="66733" y="244658"/>
                    </a:lnTo>
                    <a:lnTo>
                      <a:pt x="66778" y="244498"/>
                    </a:lnTo>
                    <a:cubicBezTo>
                      <a:pt x="66778" y="244498"/>
                      <a:pt x="66778" y="244498"/>
                      <a:pt x="66778" y="244498"/>
                    </a:cubicBezTo>
                    <a:lnTo>
                      <a:pt x="67030" y="243925"/>
                    </a:lnTo>
                    <a:lnTo>
                      <a:pt x="68059" y="241658"/>
                    </a:lnTo>
                    <a:cubicBezTo>
                      <a:pt x="68768" y="240169"/>
                      <a:pt x="69294" y="238566"/>
                      <a:pt x="70231" y="237192"/>
                    </a:cubicBezTo>
                    <a:lnTo>
                      <a:pt x="72793" y="232864"/>
                    </a:lnTo>
                    <a:lnTo>
                      <a:pt x="75651" y="229016"/>
                    </a:lnTo>
                    <a:cubicBezTo>
                      <a:pt x="76451" y="227756"/>
                      <a:pt x="77778" y="226359"/>
                      <a:pt x="79013" y="225008"/>
                    </a:cubicBezTo>
                    <a:lnTo>
                      <a:pt x="80865" y="222970"/>
                    </a:lnTo>
                    <a:lnTo>
                      <a:pt x="81322" y="222466"/>
                    </a:lnTo>
                    <a:lnTo>
                      <a:pt x="81482" y="222306"/>
                    </a:lnTo>
                    <a:lnTo>
                      <a:pt x="81551" y="222237"/>
                    </a:lnTo>
                    <a:lnTo>
                      <a:pt x="82557" y="221298"/>
                    </a:lnTo>
                    <a:lnTo>
                      <a:pt x="86605" y="217565"/>
                    </a:lnTo>
                    <a:lnTo>
                      <a:pt x="90424" y="214519"/>
                    </a:lnTo>
                    <a:lnTo>
                      <a:pt x="91499" y="213672"/>
                    </a:lnTo>
                    <a:lnTo>
                      <a:pt x="92550" y="212870"/>
                    </a:lnTo>
                    <a:lnTo>
                      <a:pt x="94746" y="211221"/>
                    </a:lnTo>
                    <a:lnTo>
                      <a:pt x="99045" y="208061"/>
                    </a:lnTo>
                    <a:lnTo>
                      <a:pt x="103481" y="204855"/>
                    </a:lnTo>
                    <a:lnTo>
                      <a:pt x="107963" y="201488"/>
                    </a:lnTo>
                    <a:cubicBezTo>
                      <a:pt x="110913" y="199198"/>
                      <a:pt x="114000" y="197023"/>
                      <a:pt x="116790" y="194686"/>
                    </a:cubicBezTo>
                    <a:lnTo>
                      <a:pt x="121067" y="191228"/>
                    </a:lnTo>
                    <a:lnTo>
                      <a:pt x="123193" y="189488"/>
                    </a:lnTo>
                    <a:lnTo>
                      <a:pt x="124245" y="188618"/>
                    </a:lnTo>
                    <a:lnTo>
                      <a:pt x="124497" y="188411"/>
                    </a:lnTo>
                    <a:cubicBezTo>
                      <a:pt x="124702" y="188251"/>
                      <a:pt x="124725" y="188228"/>
                      <a:pt x="124840" y="188137"/>
                    </a:cubicBezTo>
                    <a:lnTo>
                      <a:pt x="125366" y="187679"/>
                    </a:lnTo>
                    <a:lnTo>
                      <a:pt x="133987" y="179938"/>
                    </a:lnTo>
                    <a:lnTo>
                      <a:pt x="138903" y="174762"/>
                    </a:lnTo>
                    <a:cubicBezTo>
                      <a:pt x="139063" y="176801"/>
                      <a:pt x="139269" y="178884"/>
                      <a:pt x="139521" y="180946"/>
                    </a:cubicBezTo>
                    <a:cubicBezTo>
                      <a:pt x="140161" y="186190"/>
                      <a:pt x="141236" y="191434"/>
                      <a:pt x="142814" y="196587"/>
                    </a:cubicBezTo>
                    <a:cubicBezTo>
                      <a:pt x="143523" y="199152"/>
                      <a:pt x="144597" y="201786"/>
                      <a:pt x="145626" y="204420"/>
                    </a:cubicBezTo>
                    <a:lnTo>
                      <a:pt x="147204" y="207832"/>
                    </a:lnTo>
                    <a:lnTo>
                      <a:pt x="148874" y="211313"/>
                    </a:lnTo>
                    <a:lnTo>
                      <a:pt x="148988" y="211542"/>
                    </a:lnTo>
                    <a:lnTo>
                      <a:pt x="149148" y="211794"/>
                    </a:lnTo>
                    <a:lnTo>
                      <a:pt x="151138" y="215046"/>
                    </a:lnTo>
                    <a:lnTo>
                      <a:pt x="153196" y="218298"/>
                    </a:lnTo>
                    <a:lnTo>
                      <a:pt x="153264" y="218412"/>
                    </a:lnTo>
                    <a:lnTo>
                      <a:pt x="153493" y="218710"/>
                    </a:lnTo>
                    <a:lnTo>
                      <a:pt x="156512" y="222512"/>
                    </a:lnTo>
                    <a:lnTo>
                      <a:pt x="158318" y="224619"/>
                    </a:lnTo>
                    <a:lnTo>
                      <a:pt x="160147" y="226451"/>
                    </a:lnTo>
                    <a:cubicBezTo>
                      <a:pt x="161680" y="227894"/>
                      <a:pt x="163143" y="229451"/>
                      <a:pt x="164744" y="230734"/>
                    </a:cubicBezTo>
                    <a:cubicBezTo>
                      <a:pt x="166390" y="231993"/>
                      <a:pt x="167968" y="233367"/>
                      <a:pt x="169729" y="234444"/>
                    </a:cubicBezTo>
                    <a:lnTo>
                      <a:pt x="172290" y="236161"/>
                    </a:lnTo>
                    <a:cubicBezTo>
                      <a:pt x="173159" y="236711"/>
                      <a:pt x="173914" y="237146"/>
                      <a:pt x="174737" y="237627"/>
                    </a:cubicBezTo>
                    <a:lnTo>
                      <a:pt x="175949" y="238360"/>
                    </a:lnTo>
                    <a:lnTo>
                      <a:pt x="176567" y="238726"/>
                    </a:lnTo>
                    <a:lnTo>
                      <a:pt x="176635" y="238726"/>
                    </a:lnTo>
                    <a:cubicBezTo>
                      <a:pt x="176635" y="238726"/>
                      <a:pt x="177184" y="239070"/>
                      <a:pt x="177184" y="239070"/>
                    </a:cubicBezTo>
                    <a:lnTo>
                      <a:pt x="177344" y="239139"/>
                    </a:lnTo>
                    <a:lnTo>
                      <a:pt x="177664" y="239276"/>
                    </a:lnTo>
                    <a:lnTo>
                      <a:pt x="178030" y="239436"/>
                    </a:lnTo>
                    <a:lnTo>
                      <a:pt x="178030" y="239505"/>
                    </a:lnTo>
                    <a:cubicBezTo>
                      <a:pt x="178030" y="239505"/>
                      <a:pt x="178099" y="239872"/>
                      <a:pt x="178099" y="239872"/>
                    </a:cubicBezTo>
                    <a:lnTo>
                      <a:pt x="178144" y="240032"/>
                    </a:lnTo>
                    <a:lnTo>
                      <a:pt x="178990" y="243146"/>
                    </a:lnTo>
                    <a:lnTo>
                      <a:pt x="179288" y="244200"/>
                    </a:lnTo>
                    <a:lnTo>
                      <a:pt x="179631" y="245070"/>
                    </a:lnTo>
                    <a:lnTo>
                      <a:pt x="180294" y="246811"/>
                    </a:lnTo>
                    <a:cubicBezTo>
                      <a:pt x="181163" y="249261"/>
                      <a:pt x="182215" y="250933"/>
                      <a:pt x="183175" y="252879"/>
                    </a:cubicBezTo>
                    <a:cubicBezTo>
                      <a:pt x="183678" y="253910"/>
                      <a:pt x="184433" y="254986"/>
                      <a:pt x="185051" y="256017"/>
                    </a:cubicBezTo>
                    <a:lnTo>
                      <a:pt x="185965" y="257368"/>
                    </a:lnTo>
                    <a:lnTo>
                      <a:pt x="186423" y="258032"/>
                    </a:lnTo>
                    <a:lnTo>
                      <a:pt x="186651" y="258376"/>
                    </a:lnTo>
                    <a:lnTo>
                      <a:pt x="186857" y="258674"/>
                    </a:lnTo>
                    <a:lnTo>
                      <a:pt x="186925" y="258765"/>
                    </a:lnTo>
                    <a:lnTo>
                      <a:pt x="187063" y="258926"/>
                    </a:lnTo>
                    <a:lnTo>
                      <a:pt x="189098" y="261422"/>
                    </a:lnTo>
                    <a:lnTo>
                      <a:pt x="190127" y="262659"/>
                    </a:lnTo>
                    <a:lnTo>
                      <a:pt x="190882" y="263574"/>
                    </a:lnTo>
                    <a:lnTo>
                      <a:pt x="191476" y="264170"/>
                    </a:lnTo>
                    <a:lnTo>
                      <a:pt x="191728" y="264422"/>
                    </a:lnTo>
                    <a:lnTo>
                      <a:pt x="191819" y="264834"/>
                    </a:lnTo>
                    <a:cubicBezTo>
                      <a:pt x="191819" y="264834"/>
                      <a:pt x="191842" y="264972"/>
                      <a:pt x="191865" y="265040"/>
                    </a:cubicBezTo>
                    <a:lnTo>
                      <a:pt x="191911" y="265292"/>
                    </a:lnTo>
                    <a:cubicBezTo>
                      <a:pt x="191956" y="265498"/>
                      <a:pt x="191979" y="265613"/>
                      <a:pt x="191979" y="265704"/>
                    </a:cubicBezTo>
                    <a:cubicBezTo>
                      <a:pt x="191979" y="265796"/>
                      <a:pt x="192002" y="265888"/>
                      <a:pt x="192025" y="265979"/>
                    </a:cubicBezTo>
                    <a:lnTo>
                      <a:pt x="192025" y="266323"/>
                    </a:lnTo>
                    <a:lnTo>
                      <a:pt x="192094" y="267353"/>
                    </a:lnTo>
                    <a:lnTo>
                      <a:pt x="192094" y="267743"/>
                    </a:lnTo>
                    <a:cubicBezTo>
                      <a:pt x="192094" y="267743"/>
                      <a:pt x="192048" y="268201"/>
                      <a:pt x="192048" y="268201"/>
                    </a:cubicBezTo>
                    <a:lnTo>
                      <a:pt x="192002" y="268453"/>
                    </a:lnTo>
                    <a:cubicBezTo>
                      <a:pt x="191956" y="268819"/>
                      <a:pt x="191911" y="269186"/>
                      <a:pt x="191888" y="269575"/>
                    </a:cubicBezTo>
                    <a:lnTo>
                      <a:pt x="191888" y="269827"/>
                    </a:lnTo>
                    <a:cubicBezTo>
                      <a:pt x="191888" y="269827"/>
                      <a:pt x="191773" y="270239"/>
                      <a:pt x="191773" y="270239"/>
                    </a:cubicBezTo>
                    <a:lnTo>
                      <a:pt x="191568" y="271018"/>
                    </a:lnTo>
                    <a:lnTo>
                      <a:pt x="191385" y="271819"/>
                    </a:lnTo>
                    <a:lnTo>
                      <a:pt x="191293" y="272208"/>
                    </a:lnTo>
                    <a:lnTo>
                      <a:pt x="191248" y="272392"/>
                    </a:lnTo>
                    <a:lnTo>
                      <a:pt x="190219" y="275392"/>
                    </a:lnTo>
                    <a:lnTo>
                      <a:pt x="189212" y="278461"/>
                    </a:lnTo>
                    <a:cubicBezTo>
                      <a:pt x="188869" y="279583"/>
                      <a:pt x="188481" y="280705"/>
                      <a:pt x="188183" y="281782"/>
                    </a:cubicBezTo>
                    <a:lnTo>
                      <a:pt x="187337" y="285079"/>
                    </a:lnTo>
                    <a:lnTo>
                      <a:pt x="186788" y="288308"/>
                    </a:lnTo>
                    <a:lnTo>
                      <a:pt x="186720" y="288698"/>
                    </a:lnTo>
                    <a:lnTo>
                      <a:pt x="186628" y="289179"/>
                    </a:lnTo>
                    <a:lnTo>
                      <a:pt x="186628" y="289179"/>
                    </a:lnTo>
                    <a:cubicBezTo>
                      <a:pt x="186628" y="289179"/>
                      <a:pt x="186628" y="289247"/>
                      <a:pt x="186628" y="289247"/>
                    </a:cubicBezTo>
                    <a:lnTo>
                      <a:pt x="186628" y="289362"/>
                    </a:lnTo>
                    <a:cubicBezTo>
                      <a:pt x="186628" y="289362"/>
                      <a:pt x="186628" y="289568"/>
                      <a:pt x="186628" y="289568"/>
                    </a:cubicBezTo>
                    <a:lnTo>
                      <a:pt x="186582" y="290392"/>
                    </a:lnTo>
                    <a:lnTo>
                      <a:pt x="186468" y="292041"/>
                    </a:lnTo>
                    <a:lnTo>
                      <a:pt x="186400" y="292843"/>
                    </a:lnTo>
                    <a:lnTo>
                      <a:pt x="186400" y="293255"/>
                    </a:lnTo>
                    <a:cubicBezTo>
                      <a:pt x="186400" y="293255"/>
                      <a:pt x="186400" y="293461"/>
                      <a:pt x="186400" y="293461"/>
                    </a:cubicBezTo>
                    <a:lnTo>
                      <a:pt x="186400" y="293874"/>
                    </a:lnTo>
                    <a:cubicBezTo>
                      <a:pt x="186400" y="293874"/>
                      <a:pt x="186423" y="295522"/>
                      <a:pt x="186423" y="295522"/>
                    </a:cubicBezTo>
                    <a:lnTo>
                      <a:pt x="186423" y="296049"/>
                    </a:lnTo>
                    <a:cubicBezTo>
                      <a:pt x="186423" y="296049"/>
                      <a:pt x="186491" y="296439"/>
                      <a:pt x="186491" y="296439"/>
                    </a:cubicBezTo>
                    <a:lnTo>
                      <a:pt x="186582" y="297492"/>
                    </a:lnTo>
                    <a:lnTo>
                      <a:pt x="186834" y="299324"/>
                    </a:lnTo>
                    <a:cubicBezTo>
                      <a:pt x="186925" y="299897"/>
                      <a:pt x="187063" y="300400"/>
                      <a:pt x="187177" y="300927"/>
                    </a:cubicBezTo>
                    <a:lnTo>
                      <a:pt x="187269" y="301339"/>
                    </a:lnTo>
                    <a:cubicBezTo>
                      <a:pt x="187337" y="301683"/>
                      <a:pt x="187360" y="301683"/>
                      <a:pt x="187406" y="301843"/>
                    </a:cubicBezTo>
                    <a:lnTo>
                      <a:pt x="187634" y="302622"/>
                    </a:lnTo>
                    <a:lnTo>
                      <a:pt x="187909" y="303538"/>
                    </a:lnTo>
                    <a:lnTo>
                      <a:pt x="188229" y="304294"/>
                    </a:lnTo>
                    <a:lnTo>
                      <a:pt x="188549" y="305049"/>
                    </a:lnTo>
                    <a:lnTo>
                      <a:pt x="188618" y="305256"/>
                    </a:lnTo>
                    <a:lnTo>
                      <a:pt x="188709" y="305530"/>
                    </a:lnTo>
                    <a:lnTo>
                      <a:pt x="188778" y="305691"/>
                    </a:lnTo>
                    <a:lnTo>
                      <a:pt x="188938" y="306057"/>
                    </a:lnTo>
                    <a:lnTo>
                      <a:pt x="189281" y="306790"/>
                    </a:lnTo>
                    <a:lnTo>
                      <a:pt x="189441" y="307156"/>
                    </a:lnTo>
                    <a:lnTo>
                      <a:pt x="189555" y="307385"/>
                    </a:lnTo>
                    <a:lnTo>
                      <a:pt x="189555" y="307431"/>
                    </a:lnTo>
                    <a:cubicBezTo>
                      <a:pt x="189555" y="307431"/>
                      <a:pt x="189624" y="307523"/>
                      <a:pt x="189624" y="307523"/>
                    </a:cubicBezTo>
                    <a:lnTo>
                      <a:pt x="189738" y="307706"/>
                    </a:lnTo>
                    <a:cubicBezTo>
                      <a:pt x="189876" y="307935"/>
                      <a:pt x="190013" y="308164"/>
                      <a:pt x="190173" y="308416"/>
                    </a:cubicBezTo>
                    <a:lnTo>
                      <a:pt x="190173" y="308416"/>
                    </a:lnTo>
                    <a:cubicBezTo>
                      <a:pt x="190173" y="308416"/>
                      <a:pt x="190081" y="308531"/>
                      <a:pt x="190081" y="308531"/>
                    </a:cubicBezTo>
                    <a:lnTo>
                      <a:pt x="190081" y="308531"/>
                    </a:lnTo>
                    <a:cubicBezTo>
                      <a:pt x="190081" y="308531"/>
                      <a:pt x="189670" y="308988"/>
                      <a:pt x="189670" y="308988"/>
                    </a:cubicBezTo>
                    <a:lnTo>
                      <a:pt x="189670" y="308988"/>
                    </a:lnTo>
                    <a:lnTo>
                      <a:pt x="189601" y="309103"/>
                    </a:lnTo>
                    <a:lnTo>
                      <a:pt x="189418" y="309355"/>
                    </a:lnTo>
                    <a:lnTo>
                      <a:pt x="188778" y="310409"/>
                    </a:lnTo>
                    <a:lnTo>
                      <a:pt x="188686" y="310546"/>
                    </a:lnTo>
                    <a:lnTo>
                      <a:pt x="188366" y="311004"/>
                    </a:lnTo>
                    <a:lnTo>
                      <a:pt x="188366" y="311004"/>
                    </a:lnTo>
                    <a:cubicBezTo>
                      <a:pt x="188366" y="311004"/>
                      <a:pt x="188366" y="311027"/>
                      <a:pt x="188366" y="311027"/>
                    </a:cubicBezTo>
                    <a:lnTo>
                      <a:pt x="188366" y="311027"/>
                    </a:lnTo>
                    <a:cubicBezTo>
                      <a:pt x="188366" y="311027"/>
                      <a:pt x="188343" y="311141"/>
                      <a:pt x="188343" y="311141"/>
                    </a:cubicBezTo>
                    <a:lnTo>
                      <a:pt x="188229" y="311439"/>
                    </a:lnTo>
                    <a:lnTo>
                      <a:pt x="187772" y="312607"/>
                    </a:lnTo>
                    <a:lnTo>
                      <a:pt x="187657" y="312927"/>
                    </a:lnTo>
                    <a:lnTo>
                      <a:pt x="187497" y="313225"/>
                    </a:lnTo>
                    <a:lnTo>
                      <a:pt x="187497" y="313225"/>
                    </a:lnTo>
                    <a:cubicBezTo>
                      <a:pt x="187497" y="313225"/>
                      <a:pt x="187497" y="313248"/>
                      <a:pt x="187497" y="313248"/>
                    </a:cubicBezTo>
                    <a:lnTo>
                      <a:pt x="187497" y="313248"/>
                    </a:lnTo>
                    <a:cubicBezTo>
                      <a:pt x="187497" y="313248"/>
                      <a:pt x="187497" y="313386"/>
                      <a:pt x="187497" y="313386"/>
                    </a:cubicBezTo>
                    <a:lnTo>
                      <a:pt x="187452" y="313546"/>
                    </a:lnTo>
                    <a:lnTo>
                      <a:pt x="187246" y="314233"/>
                    </a:lnTo>
                    <a:lnTo>
                      <a:pt x="186880" y="315607"/>
                    </a:lnTo>
                    <a:lnTo>
                      <a:pt x="186971" y="315378"/>
                    </a:lnTo>
                    <a:cubicBezTo>
                      <a:pt x="186811" y="315974"/>
                      <a:pt x="186674" y="316592"/>
                      <a:pt x="186560" y="317119"/>
                    </a:cubicBezTo>
                    <a:lnTo>
                      <a:pt x="186491" y="317989"/>
                    </a:lnTo>
                    <a:lnTo>
                      <a:pt x="186491" y="318195"/>
                    </a:lnTo>
                    <a:cubicBezTo>
                      <a:pt x="186491" y="318195"/>
                      <a:pt x="186491" y="318218"/>
                      <a:pt x="186491" y="318218"/>
                    </a:cubicBezTo>
                    <a:lnTo>
                      <a:pt x="186491" y="318218"/>
                    </a:lnTo>
                    <a:cubicBezTo>
                      <a:pt x="186491" y="318218"/>
                      <a:pt x="186468" y="318447"/>
                      <a:pt x="186468" y="318447"/>
                    </a:cubicBezTo>
                    <a:cubicBezTo>
                      <a:pt x="186468" y="319271"/>
                      <a:pt x="186468" y="320096"/>
                      <a:pt x="186468" y="320920"/>
                    </a:cubicBezTo>
                    <a:lnTo>
                      <a:pt x="186468" y="320737"/>
                    </a:lnTo>
                    <a:cubicBezTo>
                      <a:pt x="186468" y="320737"/>
                      <a:pt x="186537" y="321699"/>
                      <a:pt x="186537" y="321699"/>
                    </a:cubicBezTo>
                    <a:cubicBezTo>
                      <a:pt x="186582" y="321997"/>
                      <a:pt x="186582" y="322386"/>
                      <a:pt x="186628" y="322592"/>
                    </a:cubicBezTo>
                    <a:lnTo>
                      <a:pt x="186788" y="323210"/>
                    </a:lnTo>
                    <a:lnTo>
                      <a:pt x="186834" y="323371"/>
                    </a:lnTo>
                    <a:lnTo>
                      <a:pt x="186834" y="323462"/>
                    </a:lnTo>
                    <a:cubicBezTo>
                      <a:pt x="186834" y="323462"/>
                      <a:pt x="186834" y="323508"/>
                      <a:pt x="186834" y="323508"/>
                    </a:cubicBezTo>
                    <a:cubicBezTo>
                      <a:pt x="186834" y="323577"/>
                      <a:pt x="186834" y="323393"/>
                      <a:pt x="186834" y="323645"/>
                    </a:cubicBezTo>
                    <a:lnTo>
                      <a:pt x="186834" y="323645"/>
                    </a:lnTo>
                    <a:cubicBezTo>
                      <a:pt x="186834" y="323645"/>
                      <a:pt x="186925" y="324058"/>
                      <a:pt x="186925" y="324058"/>
                    </a:cubicBezTo>
                    <a:cubicBezTo>
                      <a:pt x="187063" y="324584"/>
                      <a:pt x="187177" y="325043"/>
                      <a:pt x="187337" y="325409"/>
                    </a:cubicBezTo>
                    <a:lnTo>
                      <a:pt x="187452" y="325730"/>
                    </a:lnTo>
                    <a:lnTo>
                      <a:pt x="187452" y="325798"/>
                    </a:lnTo>
                    <a:cubicBezTo>
                      <a:pt x="187452" y="325798"/>
                      <a:pt x="187497" y="325798"/>
                      <a:pt x="187497" y="325798"/>
                    </a:cubicBezTo>
                    <a:lnTo>
                      <a:pt x="187497" y="325798"/>
                    </a:lnTo>
                    <a:cubicBezTo>
                      <a:pt x="187497" y="325798"/>
                      <a:pt x="187566" y="326050"/>
                      <a:pt x="187566" y="326050"/>
                    </a:cubicBezTo>
                    <a:lnTo>
                      <a:pt x="187566" y="326050"/>
                    </a:lnTo>
                    <a:cubicBezTo>
                      <a:pt x="187566" y="326050"/>
                      <a:pt x="187634" y="326210"/>
                      <a:pt x="187634" y="326210"/>
                    </a:cubicBezTo>
                    <a:lnTo>
                      <a:pt x="187955" y="326783"/>
                    </a:lnTo>
                    <a:cubicBezTo>
                      <a:pt x="188183" y="327195"/>
                      <a:pt x="188320" y="327493"/>
                      <a:pt x="188641" y="328020"/>
                    </a:cubicBezTo>
                    <a:lnTo>
                      <a:pt x="189098" y="328730"/>
                    </a:lnTo>
                    <a:lnTo>
                      <a:pt x="189533" y="329211"/>
                    </a:lnTo>
                    <a:lnTo>
                      <a:pt x="189647" y="329325"/>
                    </a:lnTo>
                    <a:cubicBezTo>
                      <a:pt x="189807" y="329531"/>
                      <a:pt x="189761" y="329440"/>
                      <a:pt x="189830" y="329531"/>
                    </a:cubicBezTo>
                    <a:lnTo>
                      <a:pt x="190081" y="329783"/>
                    </a:lnTo>
                    <a:lnTo>
                      <a:pt x="190562" y="330218"/>
                    </a:lnTo>
                    <a:lnTo>
                      <a:pt x="190676" y="330333"/>
                    </a:lnTo>
                    <a:cubicBezTo>
                      <a:pt x="190813" y="330493"/>
                      <a:pt x="190813" y="330447"/>
                      <a:pt x="190905" y="330516"/>
                    </a:cubicBezTo>
                    <a:lnTo>
                      <a:pt x="191225" y="330745"/>
                    </a:lnTo>
                    <a:cubicBezTo>
                      <a:pt x="191454" y="330905"/>
                      <a:pt x="191659" y="331020"/>
                      <a:pt x="191842" y="331111"/>
                    </a:cubicBezTo>
                    <a:lnTo>
                      <a:pt x="192140" y="331203"/>
                    </a:lnTo>
                    <a:lnTo>
                      <a:pt x="192711" y="330768"/>
                    </a:lnTo>
                    <a:cubicBezTo>
                      <a:pt x="193008" y="330539"/>
                      <a:pt x="193329" y="330310"/>
                      <a:pt x="193603" y="330058"/>
                    </a:cubicBezTo>
                    <a:lnTo>
                      <a:pt x="193809" y="329898"/>
                    </a:lnTo>
                    <a:cubicBezTo>
                      <a:pt x="193809" y="329898"/>
                      <a:pt x="193946" y="329806"/>
                      <a:pt x="194015" y="329783"/>
                    </a:cubicBezTo>
                    <a:lnTo>
                      <a:pt x="194426" y="329440"/>
                    </a:lnTo>
                    <a:lnTo>
                      <a:pt x="194792" y="329073"/>
                    </a:lnTo>
                    <a:cubicBezTo>
                      <a:pt x="194792" y="329073"/>
                      <a:pt x="195044" y="328913"/>
                      <a:pt x="195135" y="328821"/>
                    </a:cubicBezTo>
                    <a:cubicBezTo>
                      <a:pt x="195409" y="328592"/>
                      <a:pt x="195615" y="328363"/>
                      <a:pt x="195844" y="328134"/>
                    </a:cubicBezTo>
                    <a:lnTo>
                      <a:pt x="195936" y="328043"/>
                    </a:lnTo>
                    <a:lnTo>
                      <a:pt x="195958" y="328043"/>
                    </a:lnTo>
                    <a:cubicBezTo>
                      <a:pt x="195958" y="328043"/>
                      <a:pt x="195958" y="328043"/>
                      <a:pt x="195958" y="328043"/>
                    </a:cubicBezTo>
                    <a:lnTo>
                      <a:pt x="195958" y="328043"/>
                    </a:lnTo>
                    <a:cubicBezTo>
                      <a:pt x="195958" y="328043"/>
                      <a:pt x="195913" y="328180"/>
                      <a:pt x="196004" y="327883"/>
                    </a:cubicBezTo>
                    <a:lnTo>
                      <a:pt x="196004" y="327883"/>
                    </a:lnTo>
                    <a:lnTo>
                      <a:pt x="196050" y="327836"/>
                    </a:lnTo>
                    <a:lnTo>
                      <a:pt x="196553" y="327310"/>
                    </a:lnTo>
                    <a:cubicBezTo>
                      <a:pt x="196781" y="327058"/>
                      <a:pt x="196987" y="326806"/>
                      <a:pt x="197193" y="326577"/>
                    </a:cubicBezTo>
                    <a:lnTo>
                      <a:pt x="197193" y="326577"/>
                    </a:lnTo>
                    <a:cubicBezTo>
                      <a:pt x="197147" y="326783"/>
                      <a:pt x="197262" y="326256"/>
                      <a:pt x="197262" y="326325"/>
                    </a:cubicBezTo>
                    <a:lnTo>
                      <a:pt x="197262" y="326325"/>
                    </a:lnTo>
                    <a:cubicBezTo>
                      <a:pt x="197262" y="326325"/>
                      <a:pt x="197262" y="326325"/>
                      <a:pt x="197262" y="326325"/>
                    </a:cubicBezTo>
                    <a:lnTo>
                      <a:pt x="197262" y="326325"/>
                    </a:lnTo>
                    <a:cubicBezTo>
                      <a:pt x="197262" y="326325"/>
                      <a:pt x="197308" y="326233"/>
                      <a:pt x="197308" y="326233"/>
                    </a:cubicBezTo>
                    <a:lnTo>
                      <a:pt x="197399" y="326142"/>
                    </a:lnTo>
                    <a:lnTo>
                      <a:pt x="197536" y="325958"/>
                    </a:lnTo>
                    <a:lnTo>
                      <a:pt x="197811" y="325592"/>
                    </a:lnTo>
                    <a:cubicBezTo>
                      <a:pt x="198016" y="325317"/>
                      <a:pt x="198199" y="325111"/>
                      <a:pt x="198382" y="324836"/>
                    </a:cubicBezTo>
                    <a:lnTo>
                      <a:pt x="198291" y="325203"/>
                    </a:lnTo>
                    <a:cubicBezTo>
                      <a:pt x="198474" y="324859"/>
                      <a:pt x="198703" y="324539"/>
                      <a:pt x="198862" y="324218"/>
                    </a:cubicBezTo>
                    <a:lnTo>
                      <a:pt x="199114" y="323783"/>
                    </a:lnTo>
                    <a:lnTo>
                      <a:pt x="199228" y="323577"/>
                    </a:lnTo>
                    <a:lnTo>
                      <a:pt x="199297" y="323485"/>
                    </a:lnTo>
                    <a:lnTo>
                      <a:pt x="199297" y="323417"/>
                    </a:lnTo>
                    <a:cubicBezTo>
                      <a:pt x="199297" y="323417"/>
                      <a:pt x="199343" y="323417"/>
                      <a:pt x="199343" y="323417"/>
                    </a:cubicBezTo>
                    <a:lnTo>
                      <a:pt x="199343" y="323417"/>
                    </a:lnTo>
                    <a:cubicBezTo>
                      <a:pt x="199343" y="323417"/>
                      <a:pt x="199320" y="323531"/>
                      <a:pt x="199297" y="323600"/>
                    </a:cubicBezTo>
                    <a:lnTo>
                      <a:pt x="199297" y="323600"/>
                    </a:lnTo>
                    <a:cubicBezTo>
                      <a:pt x="199297" y="323600"/>
                      <a:pt x="199297" y="323554"/>
                      <a:pt x="199297" y="323554"/>
                    </a:cubicBezTo>
                    <a:cubicBezTo>
                      <a:pt x="199640" y="322867"/>
                      <a:pt x="199983" y="322180"/>
                      <a:pt x="200281" y="321447"/>
                    </a:cubicBezTo>
                    <a:lnTo>
                      <a:pt x="200372" y="320966"/>
                    </a:lnTo>
                    <a:cubicBezTo>
                      <a:pt x="200555" y="320577"/>
                      <a:pt x="200738" y="320165"/>
                      <a:pt x="200875" y="319775"/>
                    </a:cubicBezTo>
                    <a:cubicBezTo>
                      <a:pt x="200943" y="319615"/>
                      <a:pt x="200989" y="319432"/>
                      <a:pt x="201058" y="319271"/>
                    </a:cubicBezTo>
                    <a:lnTo>
                      <a:pt x="204054" y="320989"/>
                    </a:lnTo>
                    <a:lnTo>
                      <a:pt x="204259" y="321104"/>
                    </a:lnTo>
                    <a:lnTo>
                      <a:pt x="204351" y="321172"/>
                    </a:lnTo>
                    <a:lnTo>
                      <a:pt x="204488" y="321241"/>
                    </a:lnTo>
                    <a:lnTo>
                      <a:pt x="204557" y="321287"/>
                    </a:lnTo>
                    <a:lnTo>
                      <a:pt x="205860" y="321813"/>
                    </a:lnTo>
                    <a:lnTo>
                      <a:pt x="207598" y="322523"/>
                    </a:lnTo>
                    <a:lnTo>
                      <a:pt x="208078" y="322729"/>
                    </a:lnTo>
                    <a:lnTo>
                      <a:pt x="208536" y="322867"/>
                    </a:lnTo>
                    <a:lnTo>
                      <a:pt x="209473" y="323165"/>
                    </a:lnTo>
                    <a:cubicBezTo>
                      <a:pt x="210090" y="323348"/>
                      <a:pt x="210685" y="323508"/>
                      <a:pt x="211303" y="323645"/>
                    </a:cubicBezTo>
                    <a:lnTo>
                      <a:pt x="212698" y="323897"/>
                    </a:lnTo>
                    <a:lnTo>
                      <a:pt x="211828" y="322638"/>
                    </a:lnTo>
                    <a:cubicBezTo>
                      <a:pt x="211485" y="322134"/>
                      <a:pt x="211120" y="321653"/>
                      <a:pt x="210731" y="321172"/>
                    </a:cubicBezTo>
                    <a:lnTo>
                      <a:pt x="210182" y="320439"/>
                    </a:lnTo>
                    <a:lnTo>
                      <a:pt x="209908" y="320073"/>
                    </a:lnTo>
                    <a:lnTo>
                      <a:pt x="209839" y="319981"/>
                    </a:lnTo>
                    <a:cubicBezTo>
                      <a:pt x="209839" y="319981"/>
                      <a:pt x="209839" y="319958"/>
                      <a:pt x="209839" y="319913"/>
                    </a:cubicBezTo>
                    <a:lnTo>
                      <a:pt x="209702" y="319729"/>
                    </a:lnTo>
                    <a:lnTo>
                      <a:pt x="208650" y="318241"/>
                    </a:lnTo>
                    <a:lnTo>
                      <a:pt x="208101" y="317531"/>
                    </a:lnTo>
                    <a:lnTo>
                      <a:pt x="207827" y="317164"/>
                    </a:lnTo>
                    <a:lnTo>
                      <a:pt x="207689" y="317004"/>
                    </a:lnTo>
                    <a:lnTo>
                      <a:pt x="207689" y="317004"/>
                    </a:lnTo>
                    <a:cubicBezTo>
                      <a:pt x="207689" y="317004"/>
                      <a:pt x="207689" y="317004"/>
                      <a:pt x="207689" y="317004"/>
                    </a:cubicBezTo>
                    <a:cubicBezTo>
                      <a:pt x="207735" y="317004"/>
                      <a:pt x="207804" y="317096"/>
                      <a:pt x="207804" y="317096"/>
                    </a:cubicBezTo>
                    <a:lnTo>
                      <a:pt x="207804" y="317096"/>
                    </a:lnTo>
                    <a:cubicBezTo>
                      <a:pt x="207804" y="317096"/>
                      <a:pt x="207758" y="317027"/>
                      <a:pt x="207758" y="317027"/>
                    </a:cubicBezTo>
                    <a:lnTo>
                      <a:pt x="207689" y="316913"/>
                    </a:lnTo>
                    <a:cubicBezTo>
                      <a:pt x="207026" y="315905"/>
                      <a:pt x="206386" y="314874"/>
                      <a:pt x="205700" y="313913"/>
                    </a:cubicBezTo>
                    <a:lnTo>
                      <a:pt x="205197" y="313179"/>
                    </a:lnTo>
                    <a:lnTo>
                      <a:pt x="205197" y="313179"/>
                    </a:lnTo>
                    <a:lnTo>
                      <a:pt x="205197" y="313134"/>
                    </a:lnTo>
                    <a:cubicBezTo>
                      <a:pt x="205197" y="313134"/>
                      <a:pt x="205311" y="313271"/>
                      <a:pt x="205380" y="313317"/>
                    </a:cubicBezTo>
                    <a:lnTo>
                      <a:pt x="205380" y="313317"/>
                    </a:lnTo>
                    <a:cubicBezTo>
                      <a:pt x="205380" y="313317"/>
                      <a:pt x="205357" y="313271"/>
                      <a:pt x="205357" y="313271"/>
                    </a:cubicBezTo>
                    <a:lnTo>
                      <a:pt x="205174" y="312996"/>
                    </a:lnTo>
                    <a:lnTo>
                      <a:pt x="204945" y="312584"/>
                    </a:lnTo>
                    <a:lnTo>
                      <a:pt x="204031" y="311027"/>
                    </a:lnTo>
                    <a:lnTo>
                      <a:pt x="204214" y="311279"/>
                    </a:lnTo>
                    <a:cubicBezTo>
                      <a:pt x="203939" y="310706"/>
                      <a:pt x="203642" y="310202"/>
                      <a:pt x="203345" y="309653"/>
                    </a:cubicBezTo>
                    <a:lnTo>
                      <a:pt x="202910" y="308851"/>
                    </a:lnTo>
                    <a:cubicBezTo>
                      <a:pt x="202887" y="308714"/>
                      <a:pt x="202727" y="308416"/>
                      <a:pt x="202658" y="308187"/>
                    </a:cubicBezTo>
                    <a:lnTo>
                      <a:pt x="202087" y="306790"/>
                    </a:lnTo>
                    <a:cubicBezTo>
                      <a:pt x="201996" y="306584"/>
                      <a:pt x="201881" y="306217"/>
                      <a:pt x="201790" y="305966"/>
                    </a:cubicBezTo>
                    <a:lnTo>
                      <a:pt x="201492" y="305072"/>
                    </a:lnTo>
                    <a:lnTo>
                      <a:pt x="201172" y="304202"/>
                    </a:lnTo>
                    <a:lnTo>
                      <a:pt x="201104" y="303996"/>
                    </a:lnTo>
                    <a:lnTo>
                      <a:pt x="201058" y="303882"/>
                    </a:lnTo>
                    <a:lnTo>
                      <a:pt x="201058" y="303882"/>
                    </a:lnTo>
                    <a:cubicBezTo>
                      <a:pt x="201058" y="303882"/>
                      <a:pt x="201104" y="303927"/>
                      <a:pt x="201172" y="304065"/>
                    </a:cubicBezTo>
                    <a:lnTo>
                      <a:pt x="201172" y="304065"/>
                    </a:lnTo>
                    <a:cubicBezTo>
                      <a:pt x="201172" y="304065"/>
                      <a:pt x="201172" y="304065"/>
                      <a:pt x="201172" y="304065"/>
                    </a:cubicBezTo>
                    <a:lnTo>
                      <a:pt x="201172" y="303996"/>
                    </a:lnTo>
                    <a:cubicBezTo>
                      <a:pt x="201172" y="303996"/>
                      <a:pt x="201035" y="303561"/>
                      <a:pt x="201035" y="303561"/>
                    </a:cubicBezTo>
                    <a:lnTo>
                      <a:pt x="200783" y="302668"/>
                    </a:lnTo>
                    <a:lnTo>
                      <a:pt x="200783" y="302668"/>
                    </a:lnTo>
                    <a:cubicBezTo>
                      <a:pt x="200783" y="302668"/>
                      <a:pt x="200829" y="302759"/>
                      <a:pt x="200898" y="302965"/>
                    </a:cubicBezTo>
                    <a:lnTo>
                      <a:pt x="200898" y="302965"/>
                    </a:lnTo>
                    <a:cubicBezTo>
                      <a:pt x="200898" y="302965"/>
                      <a:pt x="200898" y="302897"/>
                      <a:pt x="200898" y="302897"/>
                    </a:cubicBezTo>
                    <a:lnTo>
                      <a:pt x="200898" y="302782"/>
                    </a:lnTo>
                    <a:cubicBezTo>
                      <a:pt x="200898" y="302782"/>
                      <a:pt x="200829" y="302553"/>
                      <a:pt x="200829" y="302553"/>
                    </a:cubicBezTo>
                    <a:lnTo>
                      <a:pt x="200738" y="302118"/>
                    </a:lnTo>
                    <a:lnTo>
                      <a:pt x="200646" y="301660"/>
                    </a:lnTo>
                    <a:cubicBezTo>
                      <a:pt x="200646" y="301660"/>
                      <a:pt x="200646" y="301568"/>
                      <a:pt x="200577" y="301362"/>
                    </a:cubicBezTo>
                    <a:lnTo>
                      <a:pt x="200577" y="301248"/>
                    </a:lnTo>
                    <a:cubicBezTo>
                      <a:pt x="200577" y="301248"/>
                      <a:pt x="200509" y="300744"/>
                      <a:pt x="200509" y="300744"/>
                    </a:cubicBezTo>
                    <a:cubicBezTo>
                      <a:pt x="200486" y="300630"/>
                      <a:pt x="200463" y="300286"/>
                      <a:pt x="200463" y="300034"/>
                    </a:cubicBezTo>
                    <a:lnTo>
                      <a:pt x="200395" y="299232"/>
                    </a:lnTo>
                    <a:lnTo>
                      <a:pt x="200303" y="298797"/>
                    </a:lnTo>
                    <a:cubicBezTo>
                      <a:pt x="200349" y="298660"/>
                      <a:pt x="200372" y="298545"/>
                      <a:pt x="200372" y="298431"/>
                    </a:cubicBezTo>
                    <a:lnTo>
                      <a:pt x="200372" y="298270"/>
                    </a:lnTo>
                    <a:cubicBezTo>
                      <a:pt x="200372" y="298270"/>
                      <a:pt x="200395" y="297858"/>
                      <a:pt x="200395" y="297858"/>
                    </a:cubicBezTo>
                    <a:lnTo>
                      <a:pt x="200395" y="297011"/>
                    </a:lnTo>
                    <a:cubicBezTo>
                      <a:pt x="200395" y="297011"/>
                      <a:pt x="200395" y="297011"/>
                      <a:pt x="200395" y="297034"/>
                    </a:cubicBezTo>
                    <a:lnTo>
                      <a:pt x="200395" y="297080"/>
                    </a:lnTo>
                    <a:cubicBezTo>
                      <a:pt x="200395" y="297080"/>
                      <a:pt x="200395" y="296851"/>
                      <a:pt x="200395" y="296851"/>
                    </a:cubicBezTo>
                    <a:lnTo>
                      <a:pt x="200395" y="296690"/>
                    </a:lnTo>
                    <a:cubicBezTo>
                      <a:pt x="200395" y="296690"/>
                      <a:pt x="200395" y="296759"/>
                      <a:pt x="200395" y="296759"/>
                    </a:cubicBezTo>
                    <a:lnTo>
                      <a:pt x="200395" y="296622"/>
                    </a:lnTo>
                    <a:cubicBezTo>
                      <a:pt x="200395" y="296622"/>
                      <a:pt x="200577" y="295202"/>
                      <a:pt x="200577" y="295202"/>
                    </a:cubicBezTo>
                    <a:lnTo>
                      <a:pt x="200646" y="294469"/>
                    </a:lnTo>
                    <a:lnTo>
                      <a:pt x="200646" y="294079"/>
                    </a:lnTo>
                    <a:cubicBezTo>
                      <a:pt x="200646" y="294079"/>
                      <a:pt x="200692" y="293988"/>
                      <a:pt x="200692" y="293988"/>
                    </a:cubicBezTo>
                    <a:cubicBezTo>
                      <a:pt x="200692" y="294034"/>
                      <a:pt x="200692" y="294148"/>
                      <a:pt x="200692" y="294125"/>
                    </a:cubicBezTo>
                    <a:lnTo>
                      <a:pt x="200692" y="294125"/>
                    </a:lnTo>
                    <a:lnTo>
                      <a:pt x="200692" y="294034"/>
                    </a:lnTo>
                    <a:cubicBezTo>
                      <a:pt x="200692" y="294034"/>
                      <a:pt x="200738" y="293874"/>
                      <a:pt x="200738" y="293874"/>
                    </a:cubicBezTo>
                    <a:cubicBezTo>
                      <a:pt x="200852" y="293209"/>
                      <a:pt x="200967" y="292522"/>
                      <a:pt x="201081" y="291858"/>
                    </a:cubicBezTo>
                    <a:lnTo>
                      <a:pt x="201721" y="289018"/>
                    </a:lnTo>
                    <a:cubicBezTo>
                      <a:pt x="201835" y="288560"/>
                      <a:pt x="201996" y="288079"/>
                      <a:pt x="202133" y="287598"/>
                    </a:cubicBezTo>
                    <a:lnTo>
                      <a:pt x="202521" y="286156"/>
                    </a:lnTo>
                    <a:lnTo>
                      <a:pt x="203299" y="283270"/>
                    </a:lnTo>
                    <a:lnTo>
                      <a:pt x="203482" y="282537"/>
                    </a:lnTo>
                    <a:lnTo>
                      <a:pt x="203665" y="281758"/>
                    </a:lnTo>
                    <a:lnTo>
                      <a:pt x="204008" y="280293"/>
                    </a:lnTo>
                    <a:cubicBezTo>
                      <a:pt x="204214" y="279331"/>
                      <a:pt x="204442" y="278369"/>
                      <a:pt x="204625" y="277384"/>
                    </a:cubicBezTo>
                    <a:lnTo>
                      <a:pt x="204945" y="275644"/>
                    </a:lnTo>
                    <a:cubicBezTo>
                      <a:pt x="205677" y="276148"/>
                      <a:pt x="206409" y="276651"/>
                      <a:pt x="207118" y="277109"/>
                    </a:cubicBezTo>
                    <a:lnTo>
                      <a:pt x="209885" y="278735"/>
                    </a:lnTo>
                    <a:lnTo>
                      <a:pt x="211280" y="279583"/>
                    </a:lnTo>
                    <a:lnTo>
                      <a:pt x="211966" y="280018"/>
                    </a:lnTo>
                    <a:lnTo>
                      <a:pt x="212149" y="280109"/>
                    </a:lnTo>
                    <a:lnTo>
                      <a:pt x="212286" y="280178"/>
                    </a:lnTo>
                    <a:lnTo>
                      <a:pt x="212309" y="280178"/>
                    </a:lnTo>
                    <a:cubicBezTo>
                      <a:pt x="212309" y="280178"/>
                      <a:pt x="212355" y="280224"/>
                      <a:pt x="212355" y="280224"/>
                    </a:cubicBezTo>
                    <a:lnTo>
                      <a:pt x="212446" y="280270"/>
                    </a:lnTo>
                    <a:lnTo>
                      <a:pt x="212835" y="280453"/>
                    </a:lnTo>
                    <a:lnTo>
                      <a:pt x="218963" y="283408"/>
                    </a:lnTo>
                    <a:lnTo>
                      <a:pt x="225000" y="285675"/>
                    </a:lnTo>
                    <a:lnTo>
                      <a:pt x="225366" y="285812"/>
                    </a:lnTo>
                    <a:lnTo>
                      <a:pt x="225549" y="285881"/>
                    </a:lnTo>
                    <a:lnTo>
                      <a:pt x="225824" y="285995"/>
                    </a:lnTo>
                    <a:lnTo>
                      <a:pt x="225869" y="285995"/>
                    </a:lnTo>
                    <a:cubicBezTo>
                      <a:pt x="225869" y="285995"/>
                      <a:pt x="225961" y="286041"/>
                      <a:pt x="225961" y="286041"/>
                    </a:cubicBezTo>
                    <a:lnTo>
                      <a:pt x="226738" y="286247"/>
                    </a:lnTo>
                    <a:lnTo>
                      <a:pt x="228293" y="286682"/>
                    </a:lnTo>
                    <a:lnTo>
                      <a:pt x="231403" y="287553"/>
                    </a:lnTo>
                    <a:lnTo>
                      <a:pt x="232181" y="287759"/>
                    </a:lnTo>
                    <a:lnTo>
                      <a:pt x="232226" y="287759"/>
                    </a:lnTo>
                    <a:cubicBezTo>
                      <a:pt x="232226" y="287759"/>
                      <a:pt x="231929" y="287644"/>
                      <a:pt x="232089" y="287713"/>
                    </a:cubicBezTo>
                    <a:lnTo>
                      <a:pt x="232089" y="287713"/>
                    </a:lnTo>
                    <a:cubicBezTo>
                      <a:pt x="232089" y="287713"/>
                      <a:pt x="232364" y="287805"/>
                      <a:pt x="232364" y="287805"/>
                    </a:cubicBezTo>
                    <a:lnTo>
                      <a:pt x="232753" y="287942"/>
                    </a:lnTo>
                    <a:lnTo>
                      <a:pt x="237326" y="289453"/>
                    </a:lnTo>
                    <a:cubicBezTo>
                      <a:pt x="239156" y="290072"/>
                      <a:pt x="241122" y="290988"/>
                      <a:pt x="242929" y="291881"/>
                    </a:cubicBezTo>
                    <a:cubicBezTo>
                      <a:pt x="243821" y="292316"/>
                      <a:pt x="244644" y="292820"/>
                      <a:pt x="245513" y="293301"/>
                    </a:cubicBezTo>
                    <a:cubicBezTo>
                      <a:pt x="246359" y="293874"/>
                      <a:pt x="247388" y="294561"/>
                      <a:pt x="248051" y="295087"/>
                    </a:cubicBezTo>
                    <a:cubicBezTo>
                      <a:pt x="249583" y="296347"/>
                      <a:pt x="251161" y="297744"/>
                      <a:pt x="252281" y="299232"/>
                    </a:cubicBezTo>
                    <a:cubicBezTo>
                      <a:pt x="252556" y="299622"/>
                      <a:pt x="252876" y="299943"/>
                      <a:pt x="253151" y="300378"/>
                    </a:cubicBezTo>
                    <a:lnTo>
                      <a:pt x="253974" y="301752"/>
                    </a:lnTo>
                    <a:lnTo>
                      <a:pt x="254317" y="302324"/>
                    </a:lnTo>
                    <a:lnTo>
                      <a:pt x="254660" y="303034"/>
                    </a:lnTo>
                    <a:cubicBezTo>
                      <a:pt x="254911" y="303538"/>
                      <a:pt x="255003" y="303882"/>
                      <a:pt x="255186" y="304294"/>
                    </a:cubicBezTo>
                    <a:lnTo>
                      <a:pt x="255186" y="304294"/>
                    </a:lnTo>
                    <a:cubicBezTo>
                      <a:pt x="255186" y="304294"/>
                      <a:pt x="255735" y="306057"/>
                      <a:pt x="255735" y="306057"/>
                    </a:cubicBezTo>
                    <a:lnTo>
                      <a:pt x="255872" y="306515"/>
                    </a:lnTo>
                    <a:lnTo>
                      <a:pt x="255918" y="306675"/>
                    </a:lnTo>
                    <a:lnTo>
                      <a:pt x="255986" y="306905"/>
                    </a:lnTo>
                    <a:lnTo>
                      <a:pt x="256215" y="307752"/>
                    </a:lnTo>
                    <a:lnTo>
                      <a:pt x="256535" y="309859"/>
                    </a:lnTo>
                    <a:lnTo>
                      <a:pt x="256649" y="312836"/>
                    </a:lnTo>
                    <a:lnTo>
                      <a:pt x="256695" y="314462"/>
                    </a:lnTo>
                    <a:cubicBezTo>
                      <a:pt x="256695" y="315035"/>
                      <a:pt x="256787" y="315493"/>
                      <a:pt x="256809" y="316042"/>
                    </a:cubicBezTo>
                    <a:cubicBezTo>
                      <a:pt x="256992" y="317096"/>
                      <a:pt x="257084" y="318264"/>
                      <a:pt x="257358" y="319248"/>
                    </a:cubicBezTo>
                    <a:lnTo>
                      <a:pt x="257724" y="320783"/>
                    </a:lnTo>
                    <a:lnTo>
                      <a:pt x="258273" y="322340"/>
                    </a:lnTo>
                    <a:cubicBezTo>
                      <a:pt x="258433" y="322844"/>
                      <a:pt x="258684" y="323348"/>
                      <a:pt x="258913" y="323852"/>
                    </a:cubicBezTo>
                    <a:cubicBezTo>
                      <a:pt x="259165" y="324355"/>
                      <a:pt x="259371" y="324836"/>
                      <a:pt x="259691" y="325317"/>
                    </a:cubicBezTo>
                    <a:cubicBezTo>
                      <a:pt x="259988" y="325775"/>
                      <a:pt x="260285" y="326302"/>
                      <a:pt x="260605" y="326692"/>
                    </a:cubicBezTo>
                    <a:cubicBezTo>
                      <a:pt x="260949" y="327104"/>
                      <a:pt x="261200" y="327470"/>
                      <a:pt x="261635" y="327928"/>
                    </a:cubicBezTo>
                    <a:cubicBezTo>
                      <a:pt x="262023" y="328318"/>
                      <a:pt x="262389" y="328730"/>
                      <a:pt x="262823" y="329073"/>
                    </a:cubicBezTo>
                    <a:cubicBezTo>
                      <a:pt x="263258" y="329417"/>
                      <a:pt x="263670" y="329760"/>
                      <a:pt x="264173" y="330035"/>
                    </a:cubicBezTo>
                    <a:cubicBezTo>
                      <a:pt x="264676" y="330379"/>
                      <a:pt x="265065" y="330562"/>
                      <a:pt x="265614" y="330837"/>
                    </a:cubicBezTo>
                    <a:cubicBezTo>
                      <a:pt x="266139" y="331020"/>
                      <a:pt x="266711" y="331295"/>
                      <a:pt x="267191" y="331363"/>
                    </a:cubicBezTo>
                    <a:lnTo>
                      <a:pt x="269318" y="331707"/>
                    </a:lnTo>
                    <a:lnTo>
                      <a:pt x="267580" y="330310"/>
                    </a:lnTo>
                    <a:cubicBezTo>
                      <a:pt x="267352" y="330104"/>
                      <a:pt x="266963" y="329692"/>
                      <a:pt x="266643" y="329371"/>
                    </a:cubicBezTo>
                    <a:close/>
                    <a:moveTo>
                      <a:pt x="221456" y="179526"/>
                    </a:moveTo>
                    <a:cubicBezTo>
                      <a:pt x="221867" y="179640"/>
                      <a:pt x="222302" y="179777"/>
                      <a:pt x="222713" y="179961"/>
                    </a:cubicBezTo>
                    <a:cubicBezTo>
                      <a:pt x="222325" y="180167"/>
                      <a:pt x="221753" y="180579"/>
                      <a:pt x="220930" y="181358"/>
                    </a:cubicBezTo>
                    <a:cubicBezTo>
                      <a:pt x="221113" y="180785"/>
                      <a:pt x="221296" y="180167"/>
                      <a:pt x="221456" y="179526"/>
                    </a:cubicBezTo>
                    <a:close/>
                    <a:moveTo>
                      <a:pt x="46266" y="338875"/>
                    </a:moveTo>
                    <a:cubicBezTo>
                      <a:pt x="47112" y="338875"/>
                      <a:pt x="47661" y="339081"/>
                      <a:pt x="48027" y="339241"/>
                    </a:cubicBezTo>
                    <a:cubicBezTo>
                      <a:pt x="48484" y="339448"/>
                      <a:pt x="48736" y="339631"/>
                      <a:pt x="48896" y="339768"/>
                    </a:cubicBezTo>
                    <a:lnTo>
                      <a:pt x="45351" y="341623"/>
                    </a:lnTo>
                    <a:cubicBezTo>
                      <a:pt x="44963" y="341051"/>
                      <a:pt x="44711" y="340570"/>
                      <a:pt x="44437" y="340066"/>
                    </a:cubicBezTo>
                    <a:cubicBezTo>
                      <a:pt x="44345" y="339883"/>
                      <a:pt x="44231" y="339677"/>
                      <a:pt x="44139" y="339493"/>
                    </a:cubicBezTo>
                    <a:cubicBezTo>
                      <a:pt x="44825" y="339081"/>
                      <a:pt x="45649" y="338852"/>
                      <a:pt x="46289" y="338875"/>
                    </a:cubicBezTo>
                    <a:close/>
                    <a:moveTo>
                      <a:pt x="177390" y="216099"/>
                    </a:moveTo>
                    <a:cubicBezTo>
                      <a:pt x="175217" y="214199"/>
                      <a:pt x="173228" y="212069"/>
                      <a:pt x="171375" y="209824"/>
                    </a:cubicBezTo>
                    <a:cubicBezTo>
                      <a:pt x="170346" y="208450"/>
                      <a:pt x="169294" y="207076"/>
                      <a:pt x="168448" y="205679"/>
                    </a:cubicBezTo>
                    <a:cubicBezTo>
                      <a:pt x="168769" y="205588"/>
                      <a:pt x="169089" y="205542"/>
                      <a:pt x="169409" y="205450"/>
                    </a:cubicBezTo>
                    <a:lnTo>
                      <a:pt x="171764" y="204672"/>
                    </a:lnTo>
                    <a:lnTo>
                      <a:pt x="173685" y="203893"/>
                    </a:lnTo>
                    <a:cubicBezTo>
                      <a:pt x="175172" y="203275"/>
                      <a:pt x="176429" y="202611"/>
                      <a:pt x="177824" y="201969"/>
                    </a:cubicBezTo>
                    <a:cubicBezTo>
                      <a:pt x="177824" y="201969"/>
                      <a:pt x="177824" y="201969"/>
                      <a:pt x="177847" y="201969"/>
                    </a:cubicBezTo>
                    <a:lnTo>
                      <a:pt x="177390" y="21612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3" name="Freeform: Shape 2097">
                <a:extLst>
                  <a:ext uri="{FF2B5EF4-FFF2-40B4-BE49-F238E27FC236}">
                    <a16:creationId xmlns:a16="http://schemas.microsoft.com/office/drawing/2014/main" id="{D6DE3D55-39F2-7F05-8DA3-FA1EB224A272}"/>
                  </a:ext>
                </a:extLst>
              </p:cNvPr>
              <p:cNvSpPr/>
              <p:nvPr/>
            </p:nvSpPr>
            <p:spPr>
              <a:xfrm>
                <a:off x="5386471" y="3763532"/>
                <a:ext cx="22867" cy="10"/>
              </a:xfrm>
              <a:custGeom>
                <a:avLst/>
                <a:gdLst>
                  <a:gd name="connsiteX0" fmla="*/ 0 w 22867"/>
                  <a:gd name="connsiteY0" fmla="*/ 10 h 10"/>
                  <a:gd name="connsiteX1" fmla="*/ 0 w 22867"/>
                  <a:gd name="connsiteY1" fmla="*/ 10 h 10"/>
                  <a:gd name="connsiteX2" fmla="*/ 0 w 22867"/>
                  <a:gd name="connsiteY2" fmla="*/ 10 h 10"/>
                </a:gdLst>
                <a:ahLst/>
                <a:cxnLst>
                  <a:cxn ang="0">
                    <a:pos x="connsiteX0" y="connsiteY0"/>
                  </a:cxn>
                  <a:cxn ang="0">
                    <a:pos x="connsiteX1" y="connsiteY1"/>
                  </a:cxn>
                  <a:cxn ang="0">
                    <a:pos x="connsiteX2" y="connsiteY2"/>
                  </a:cxn>
                </a:cxnLst>
                <a:rect l="l" t="t" r="r" b="b"/>
                <a:pathLst>
                  <a:path w="22867" h="10">
                    <a:moveTo>
                      <a:pt x="0" y="10"/>
                    </a:moveTo>
                    <a:cubicBezTo>
                      <a:pt x="0" y="10"/>
                      <a:pt x="0" y="-13"/>
                      <a:pt x="0" y="10"/>
                    </a:cubicBezTo>
                    <a:lnTo>
                      <a:pt x="0" y="1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4" name="Freeform: Shape 2098">
                <a:extLst>
                  <a:ext uri="{FF2B5EF4-FFF2-40B4-BE49-F238E27FC236}">
                    <a16:creationId xmlns:a16="http://schemas.microsoft.com/office/drawing/2014/main" id="{61E6053C-FC12-2850-3B49-943118EA5C62}"/>
                  </a:ext>
                </a:extLst>
              </p:cNvPr>
              <p:cNvSpPr/>
              <p:nvPr/>
            </p:nvSpPr>
            <p:spPr>
              <a:xfrm>
                <a:off x="5334767" y="3882531"/>
                <a:ext cx="22867" cy="30"/>
              </a:xfrm>
              <a:custGeom>
                <a:avLst/>
                <a:gdLst>
                  <a:gd name="connsiteX0" fmla="*/ 0 w 22867"/>
                  <a:gd name="connsiteY0" fmla="*/ 31 h 30"/>
                  <a:gd name="connsiteX1" fmla="*/ 0 w 22867"/>
                  <a:gd name="connsiteY1" fmla="*/ 31 h 30"/>
                  <a:gd name="connsiteX2" fmla="*/ 0 w 22867"/>
                  <a:gd name="connsiteY2" fmla="*/ 31 h 30"/>
                </a:gdLst>
                <a:ahLst/>
                <a:cxnLst>
                  <a:cxn ang="0">
                    <a:pos x="connsiteX0" y="connsiteY0"/>
                  </a:cxn>
                  <a:cxn ang="0">
                    <a:pos x="connsiteX1" y="connsiteY1"/>
                  </a:cxn>
                  <a:cxn ang="0">
                    <a:pos x="connsiteX2" y="connsiteY2"/>
                  </a:cxn>
                </a:cxnLst>
                <a:rect l="l" t="t" r="r" b="b"/>
                <a:pathLst>
                  <a:path w="22867" h="30">
                    <a:moveTo>
                      <a:pt x="0" y="31"/>
                    </a:moveTo>
                    <a:cubicBezTo>
                      <a:pt x="0" y="31"/>
                      <a:pt x="0" y="-38"/>
                      <a:pt x="0" y="31"/>
                    </a:cubicBezTo>
                    <a:lnTo>
                      <a:pt x="0" y="3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5" name="Freeform: Shape 2099">
                <a:extLst>
                  <a:ext uri="{FF2B5EF4-FFF2-40B4-BE49-F238E27FC236}">
                    <a16:creationId xmlns:a16="http://schemas.microsoft.com/office/drawing/2014/main" id="{F72CF3AC-C2C0-B152-1E31-33832AFAC148}"/>
                  </a:ext>
                </a:extLst>
              </p:cNvPr>
              <p:cNvSpPr/>
              <p:nvPr/>
            </p:nvSpPr>
            <p:spPr>
              <a:xfrm>
                <a:off x="5349151" y="3755595"/>
                <a:ext cx="68" cy="45"/>
              </a:xfrm>
              <a:custGeom>
                <a:avLst/>
                <a:gdLst>
                  <a:gd name="connsiteX0" fmla="*/ 0 w 68"/>
                  <a:gd name="connsiteY0" fmla="*/ 46 h 45"/>
                  <a:gd name="connsiteX1" fmla="*/ 68 w 68"/>
                  <a:gd name="connsiteY1" fmla="*/ 0 h 45"/>
                  <a:gd name="connsiteX2" fmla="*/ 68 w 68"/>
                  <a:gd name="connsiteY2" fmla="*/ 0 h 45"/>
                  <a:gd name="connsiteX3" fmla="*/ 0 w 68"/>
                  <a:gd name="connsiteY3" fmla="*/ 46 h 45"/>
                </a:gdLst>
                <a:ahLst/>
                <a:cxnLst>
                  <a:cxn ang="0">
                    <a:pos x="connsiteX0" y="connsiteY0"/>
                  </a:cxn>
                  <a:cxn ang="0">
                    <a:pos x="connsiteX1" y="connsiteY1"/>
                  </a:cxn>
                  <a:cxn ang="0">
                    <a:pos x="connsiteX2" y="connsiteY2"/>
                  </a:cxn>
                  <a:cxn ang="0">
                    <a:pos x="connsiteX3" y="connsiteY3"/>
                  </a:cxn>
                </a:cxnLst>
                <a:rect l="l" t="t" r="r" b="b"/>
                <a:pathLst>
                  <a:path w="68" h="45">
                    <a:moveTo>
                      <a:pt x="0" y="46"/>
                    </a:moveTo>
                    <a:lnTo>
                      <a:pt x="68" y="0"/>
                    </a:lnTo>
                    <a:lnTo>
                      <a:pt x="68" y="0"/>
                    </a:lnTo>
                    <a:lnTo>
                      <a:pt x="0"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6" name="Freeform: Shape 2100">
                <a:extLst>
                  <a:ext uri="{FF2B5EF4-FFF2-40B4-BE49-F238E27FC236}">
                    <a16:creationId xmlns:a16="http://schemas.microsoft.com/office/drawing/2014/main" id="{B218ECE7-CF2B-F284-BE3D-AC2FDD705D10}"/>
                  </a:ext>
                </a:extLst>
              </p:cNvPr>
              <p:cNvSpPr/>
              <p:nvPr/>
            </p:nvSpPr>
            <p:spPr>
              <a:xfrm>
                <a:off x="5364587" y="3751221"/>
                <a:ext cx="45" cy="22"/>
              </a:xfrm>
              <a:custGeom>
                <a:avLst/>
                <a:gdLst>
                  <a:gd name="connsiteX0" fmla="*/ 0 w 45"/>
                  <a:gd name="connsiteY0" fmla="*/ 23 h 22"/>
                  <a:gd name="connsiteX1" fmla="*/ 0 w 45"/>
                  <a:gd name="connsiteY1" fmla="*/ 0 h 22"/>
                  <a:gd name="connsiteX2" fmla="*/ 46 w 45"/>
                  <a:gd name="connsiteY2" fmla="*/ 23 h 22"/>
                  <a:gd name="connsiteX3" fmla="*/ 0 w 45"/>
                  <a:gd name="connsiteY3" fmla="*/ 23 h 22"/>
                </a:gdLst>
                <a:ahLst/>
                <a:cxnLst>
                  <a:cxn ang="0">
                    <a:pos x="connsiteX0" y="connsiteY0"/>
                  </a:cxn>
                  <a:cxn ang="0">
                    <a:pos x="connsiteX1" y="connsiteY1"/>
                  </a:cxn>
                  <a:cxn ang="0">
                    <a:pos x="connsiteX2" y="connsiteY2"/>
                  </a:cxn>
                  <a:cxn ang="0">
                    <a:pos x="connsiteX3" y="connsiteY3"/>
                  </a:cxn>
                </a:cxnLst>
                <a:rect l="l" t="t" r="r" b="b"/>
                <a:pathLst>
                  <a:path w="45" h="22">
                    <a:moveTo>
                      <a:pt x="0" y="23"/>
                    </a:moveTo>
                    <a:lnTo>
                      <a:pt x="0" y="0"/>
                    </a:lnTo>
                    <a:lnTo>
                      <a:pt x="46" y="23"/>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7" name="Freeform: Shape 2101">
                <a:extLst>
                  <a:ext uri="{FF2B5EF4-FFF2-40B4-BE49-F238E27FC236}">
                    <a16:creationId xmlns:a16="http://schemas.microsoft.com/office/drawing/2014/main" id="{5BE9359D-9576-766B-4AD9-258C4D64E6E2}"/>
                  </a:ext>
                </a:extLst>
              </p:cNvPr>
              <p:cNvSpPr/>
              <p:nvPr/>
            </p:nvSpPr>
            <p:spPr>
              <a:xfrm>
                <a:off x="5353020" y="3638224"/>
                <a:ext cx="40" cy="40"/>
              </a:xfrm>
              <a:custGeom>
                <a:avLst/>
                <a:gdLst>
                  <a:gd name="connsiteX0" fmla="*/ 41 w 40"/>
                  <a:gd name="connsiteY0" fmla="*/ 0 h 40"/>
                  <a:gd name="connsiteX1" fmla="*/ 41 w 40"/>
                  <a:gd name="connsiteY1" fmla="*/ 0 h 40"/>
                  <a:gd name="connsiteX2" fmla="*/ 41 w 40"/>
                  <a:gd name="connsiteY2" fmla="*/ 0 h 40"/>
                </a:gdLst>
                <a:ahLst/>
                <a:cxnLst>
                  <a:cxn ang="0">
                    <a:pos x="connsiteX0" y="connsiteY0"/>
                  </a:cxn>
                  <a:cxn ang="0">
                    <a:pos x="connsiteX1" y="connsiteY1"/>
                  </a:cxn>
                  <a:cxn ang="0">
                    <a:pos x="connsiteX2" y="connsiteY2"/>
                  </a:cxn>
                </a:cxnLst>
                <a:rect l="l" t="t" r="r" b="b"/>
                <a:pathLst>
                  <a:path w="40" h="40">
                    <a:moveTo>
                      <a:pt x="41" y="0"/>
                    </a:moveTo>
                    <a:lnTo>
                      <a:pt x="41" y="0"/>
                    </a:lnTo>
                    <a:cubicBezTo>
                      <a:pt x="41" y="0"/>
                      <a:pt x="-51" y="92"/>
                      <a:pt x="41"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8" name="Freeform: Shape 2102">
                <a:extLst>
                  <a:ext uri="{FF2B5EF4-FFF2-40B4-BE49-F238E27FC236}">
                    <a16:creationId xmlns:a16="http://schemas.microsoft.com/office/drawing/2014/main" id="{CD8C4504-746C-F986-70C8-D98A1496F666}"/>
                  </a:ext>
                </a:extLst>
              </p:cNvPr>
              <p:cNvSpPr/>
              <p:nvPr/>
            </p:nvSpPr>
            <p:spPr>
              <a:xfrm>
                <a:off x="5172315" y="3839483"/>
                <a:ext cx="68" cy="137"/>
              </a:xfrm>
              <a:custGeom>
                <a:avLst/>
                <a:gdLst>
                  <a:gd name="connsiteX0" fmla="*/ 69 w 68"/>
                  <a:gd name="connsiteY0" fmla="*/ 0 h 137"/>
                  <a:gd name="connsiteX1" fmla="*/ 46 w 68"/>
                  <a:gd name="connsiteY1" fmla="*/ 23 h 137"/>
                  <a:gd name="connsiteX2" fmla="*/ 23 w 68"/>
                  <a:gd name="connsiteY2" fmla="*/ 115 h 137"/>
                  <a:gd name="connsiteX3" fmla="*/ 0 w 68"/>
                  <a:gd name="connsiteY3" fmla="*/ 138 h 137"/>
                  <a:gd name="connsiteX4" fmla="*/ 69 w 68"/>
                  <a:gd name="connsiteY4" fmla="*/ 0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 h="137">
                    <a:moveTo>
                      <a:pt x="69" y="0"/>
                    </a:moveTo>
                    <a:lnTo>
                      <a:pt x="46" y="23"/>
                    </a:lnTo>
                    <a:lnTo>
                      <a:pt x="23" y="115"/>
                    </a:lnTo>
                    <a:lnTo>
                      <a:pt x="0" y="138"/>
                    </a:lnTo>
                    <a:lnTo>
                      <a:pt x="69"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9" name="Freeform: Shape 2103">
                <a:extLst>
                  <a:ext uri="{FF2B5EF4-FFF2-40B4-BE49-F238E27FC236}">
                    <a16:creationId xmlns:a16="http://schemas.microsoft.com/office/drawing/2014/main" id="{4E1DA754-3D73-157D-59A2-F305754BB756}"/>
                  </a:ext>
                </a:extLst>
              </p:cNvPr>
              <p:cNvSpPr/>
              <p:nvPr/>
            </p:nvSpPr>
            <p:spPr>
              <a:xfrm>
                <a:off x="5194679" y="3910250"/>
                <a:ext cx="45" cy="68"/>
              </a:xfrm>
              <a:custGeom>
                <a:avLst/>
                <a:gdLst>
                  <a:gd name="connsiteX0" fmla="*/ 46 w 45"/>
                  <a:gd name="connsiteY0" fmla="*/ 68 h 68"/>
                  <a:gd name="connsiteX1" fmla="*/ 0 w 45"/>
                  <a:gd name="connsiteY1" fmla="*/ 0 h 68"/>
                  <a:gd name="connsiteX2" fmla="*/ 46 w 45"/>
                  <a:gd name="connsiteY2" fmla="*/ 46 h 68"/>
                  <a:gd name="connsiteX3" fmla="*/ 46 w 45"/>
                  <a:gd name="connsiteY3" fmla="*/ 68 h 68"/>
                </a:gdLst>
                <a:ahLst/>
                <a:cxnLst>
                  <a:cxn ang="0">
                    <a:pos x="connsiteX0" y="connsiteY0"/>
                  </a:cxn>
                  <a:cxn ang="0">
                    <a:pos x="connsiteX1" y="connsiteY1"/>
                  </a:cxn>
                  <a:cxn ang="0">
                    <a:pos x="connsiteX2" y="connsiteY2"/>
                  </a:cxn>
                  <a:cxn ang="0">
                    <a:pos x="connsiteX3" y="connsiteY3"/>
                  </a:cxn>
                </a:cxnLst>
                <a:rect l="l" t="t" r="r" b="b"/>
                <a:pathLst>
                  <a:path w="45" h="68">
                    <a:moveTo>
                      <a:pt x="46" y="68"/>
                    </a:moveTo>
                    <a:lnTo>
                      <a:pt x="0" y="0"/>
                    </a:lnTo>
                    <a:lnTo>
                      <a:pt x="46" y="46"/>
                    </a:lnTo>
                    <a:lnTo>
                      <a:pt x="46" y="6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0" name="Freeform: Shape 2104">
                <a:extLst>
                  <a:ext uri="{FF2B5EF4-FFF2-40B4-BE49-F238E27FC236}">
                    <a16:creationId xmlns:a16="http://schemas.microsoft.com/office/drawing/2014/main" id="{8E4068F2-5BD8-7373-EE89-F4838D860D58}"/>
                  </a:ext>
                </a:extLst>
              </p:cNvPr>
              <p:cNvSpPr/>
              <p:nvPr/>
            </p:nvSpPr>
            <p:spPr>
              <a:xfrm rot="19396559">
                <a:off x="5194516" y="3909986"/>
                <a:ext cx="68" cy="183"/>
              </a:xfrm>
              <a:custGeom>
                <a:avLst/>
                <a:gdLst>
                  <a:gd name="connsiteX0" fmla="*/ 0 w 68"/>
                  <a:gd name="connsiteY0" fmla="*/ 0 h 183"/>
                  <a:gd name="connsiteX1" fmla="*/ 69 w 68"/>
                  <a:gd name="connsiteY1" fmla="*/ 0 h 183"/>
                  <a:gd name="connsiteX2" fmla="*/ 69 w 68"/>
                  <a:gd name="connsiteY2" fmla="*/ 183 h 183"/>
                  <a:gd name="connsiteX3" fmla="*/ 0 w 68"/>
                  <a:gd name="connsiteY3" fmla="*/ 183 h 183"/>
                </a:gdLst>
                <a:ahLst/>
                <a:cxnLst>
                  <a:cxn ang="0">
                    <a:pos x="connsiteX0" y="connsiteY0"/>
                  </a:cxn>
                  <a:cxn ang="0">
                    <a:pos x="connsiteX1" y="connsiteY1"/>
                  </a:cxn>
                  <a:cxn ang="0">
                    <a:pos x="connsiteX2" y="connsiteY2"/>
                  </a:cxn>
                  <a:cxn ang="0">
                    <a:pos x="connsiteX3" y="connsiteY3"/>
                  </a:cxn>
                </a:cxnLst>
                <a:rect l="l" t="t" r="r" b="b"/>
                <a:pathLst>
                  <a:path w="68" h="183">
                    <a:moveTo>
                      <a:pt x="0" y="0"/>
                    </a:moveTo>
                    <a:lnTo>
                      <a:pt x="69" y="0"/>
                    </a:lnTo>
                    <a:lnTo>
                      <a:pt x="69" y="183"/>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1" name="Freeform: Shape 2105">
                <a:extLst>
                  <a:ext uri="{FF2B5EF4-FFF2-40B4-BE49-F238E27FC236}">
                    <a16:creationId xmlns:a16="http://schemas.microsoft.com/office/drawing/2014/main" id="{AAE057E3-1180-76FE-5DFC-5FCCC3DC6E10}"/>
                  </a:ext>
                </a:extLst>
              </p:cNvPr>
              <p:cNvSpPr/>
              <p:nvPr/>
            </p:nvSpPr>
            <p:spPr>
              <a:xfrm>
                <a:off x="5185303" y="3883042"/>
                <a:ext cx="10" cy="50"/>
              </a:xfrm>
              <a:custGeom>
                <a:avLst/>
                <a:gdLst>
                  <a:gd name="connsiteX0" fmla="*/ 0 w 10"/>
                  <a:gd name="connsiteY0" fmla="*/ 0 h 50"/>
                  <a:gd name="connsiteX1" fmla="*/ 0 w 10"/>
                  <a:gd name="connsiteY1" fmla="*/ 0 h 50"/>
                  <a:gd name="connsiteX2" fmla="*/ 0 w 10"/>
                  <a:gd name="connsiteY2" fmla="*/ 0 h 50"/>
                </a:gdLst>
                <a:ahLst/>
                <a:cxnLst>
                  <a:cxn ang="0">
                    <a:pos x="connsiteX0" y="connsiteY0"/>
                  </a:cxn>
                  <a:cxn ang="0">
                    <a:pos x="connsiteX1" y="connsiteY1"/>
                  </a:cxn>
                  <a:cxn ang="0">
                    <a:pos x="connsiteX2" y="connsiteY2"/>
                  </a:cxn>
                </a:cxnLst>
                <a:rect l="l" t="t" r="r" b="b"/>
                <a:pathLst>
                  <a:path w="10" h="50">
                    <a:moveTo>
                      <a:pt x="0" y="0"/>
                    </a:moveTo>
                    <a:lnTo>
                      <a:pt x="0" y="0"/>
                    </a:lnTo>
                    <a:cubicBezTo>
                      <a:pt x="0" y="0"/>
                      <a:pt x="23" y="115"/>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2" name="Freeform: Shape 2106">
                <a:extLst>
                  <a:ext uri="{FF2B5EF4-FFF2-40B4-BE49-F238E27FC236}">
                    <a16:creationId xmlns:a16="http://schemas.microsoft.com/office/drawing/2014/main" id="{84B33B11-5673-E6FE-36E0-285110772E3E}"/>
                  </a:ext>
                </a:extLst>
              </p:cNvPr>
              <p:cNvSpPr/>
              <p:nvPr/>
            </p:nvSpPr>
            <p:spPr>
              <a:xfrm>
                <a:off x="5271629" y="3906288"/>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3" name="Freeform: Shape 2107">
                <a:extLst>
                  <a:ext uri="{FF2B5EF4-FFF2-40B4-BE49-F238E27FC236}">
                    <a16:creationId xmlns:a16="http://schemas.microsoft.com/office/drawing/2014/main" id="{B0D8BB12-44E4-A948-E6E0-F52FF7C23B90}"/>
                  </a:ext>
                </a:extLst>
              </p:cNvPr>
              <p:cNvSpPr/>
              <p:nvPr/>
            </p:nvSpPr>
            <p:spPr>
              <a:xfrm>
                <a:off x="5234355" y="3889982"/>
                <a:ext cx="114" cy="114"/>
              </a:xfrm>
              <a:custGeom>
                <a:avLst/>
                <a:gdLst>
                  <a:gd name="connsiteX0" fmla="*/ 114 w 114"/>
                  <a:gd name="connsiteY0" fmla="*/ 115 h 114"/>
                  <a:gd name="connsiteX1" fmla="*/ 114 w 114"/>
                  <a:gd name="connsiteY1" fmla="*/ 115 h 114"/>
                  <a:gd name="connsiteX2" fmla="*/ 69 w 114"/>
                  <a:gd name="connsiteY2" fmla="*/ 92 h 114"/>
                  <a:gd name="connsiteX3" fmla="*/ 23 w 114"/>
                  <a:gd name="connsiteY3" fmla="*/ 46 h 114"/>
                  <a:gd name="connsiteX4" fmla="*/ 0 w 114"/>
                  <a:gd name="connsiteY4" fmla="*/ 0 h 114"/>
                  <a:gd name="connsiteX5" fmla="*/ 114 w 114"/>
                  <a:gd name="connsiteY5" fmla="*/ 115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 h="114">
                    <a:moveTo>
                      <a:pt x="114" y="115"/>
                    </a:moveTo>
                    <a:lnTo>
                      <a:pt x="114" y="115"/>
                    </a:lnTo>
                    <a:lnTo>
                      <a:pt x="69" y="92"/>
                    </a:lnTo>
                    <a:lnTo>
                      <a:pt x="23" y="46"/>
                    </a:lnTo>
                    <a:lnTo>
                      <a:pt x="0" y="0"/>
                    </a:lnTo>
                    <a:lnTo>
                      <a:pt x="114" y="11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4" name="Freeform: Shape 2108">
                <a:extLst>
                  <a:ext uri="{FF2B5EF4-FFF2-40B4-BE49-F238E27FC236}">
                    <a16:creationId xmlns:a16="http://schemas.microsoft.com/office/drawing/2014/main" id="{A2530BF9-0B44-81A2-18D8-B2240626F6E7}"/>
                  </a:ext>
                </a:extLst>
              </p:cNvPr>
              <p:cNvSpPr/>
              <p:nvPr/>
            </p:nvSpPr>
            <p:spPr>
              <a:xfrm>
                <a:off x="5211144" y="3813994"/>
                <a:ext cx="23" cy="45"/>
              </a:xfrm>
              <a:custGeom>
                <a:avLst/>
                <a:gdLst>
                  <a:gd name="connsiteX0" fmla="*/ 23 w 23"/>
                  <a:gd name="connsiteY0" fmla="*/ 0 h 45"/>
                  <a:gd name="connsiteX1" fmla="*/ 23 w 23"/>
                  <a:gd name="connsiteY1" fmla="*/ 0 h 45"/>
                  <a:gd name="connsiteX2" fmla="*/ 0 w 23"/>
                  <a:gd name="connsiteY2" fmla="*/ 46 h 45"/>
                  <a:gd name="connsiteX3" fmla="*/ 23 w 23"/>
                  <a:gd name="connsiteY3" fmla="*/ 0 h 45"/>
                </a:gdLst>
                <a:ahLst/>
                <a:cxnLst>
                  <a:cxn ang="0">
                    <a:pos x="connsiteX0" y="connsiteY0"/>
                  </a:cxn>
                  <a:cxn ang="0">
                    <a:pos x="connsiteX1" y="connsiteY1"/>
                  </a:cxn>
                  <a:cxn ang="0">
                    <a:pos x="connsiteX2" y="connsiteY2"/>
                  </a:cxn>
                  <a:cxn ang="0">
                    <a:pos x="connsiteX3" y="connsiteY3"/>
                  </a:cxn>
                </a:cxnLst>
                <a:rect l="l" t="t" r="r" b="b"/>
                <a:pathLst>
                  <a:path w="23" h="45">
                    <a:moveTo>
                      <a:pt x="23" y="0"/>
                    </a:moveTo>
                    <a:lnTo>
                      <a:pt x="23" y="0"/>
                    </a:lnTo>
                    <a:lnTo>
                      <a:pt x="0" y="46"/>
                    </a:lnTo>
                    <a:lnTo>
                      <a:pt x="23"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5" name="Freeform: Shape 2109">
                <a:extLst>
                  <a:ext uri="{FF2B5EF4-FFF2-40B4-BE49-F238E27FC236}">
                    <a16:creationId xmlns:a16="http://schemas.microsoft.com/office/drawing/2014/main" id="{A6B203B8-E171-1887-0343-A8BC13290621}"/>
                  </a:ext>
                </a:extLst>
              </p:cNvPr>
              <p:cNvSpPr/>
              <p:nvPr/>
            </p:nvSpPr>
            <p:spPr>
              <a:xfrm>
                <a:off x="5335636" y="3841728"/>
                <a:ext cx="22867" cy="45"/>
              </a:xfrm>
              <a:custGeom>
                <a:avLst/>
                <a:gdLst>
                  <a:gd name="connsiteX0" fmla="*/ 0 w 22867"/>
                  <a:gd name="connsiteY0" fmla="*/ 23 h 45"/>
                  <a:gd name="connsiteX1" fmla="*/ 0 w 22867"/>
                  <a:gd name="connsiteY1" fmla="*/ 46 h 45"/>
                  <a:gd name="connsiteX2" fmla="*/ 0 w 22867"/>
                  <a:gd name="connsiteY2" fmla="*/ 0 h 45"/>
                  <a:gd name="connsiteX3" fmla="*/ 0 w 22867"/>
                  <a:gd name="connsiteY3" fmla="*/ 23 h 45"/>
                </a:gdLst>
                <a:ahLst/>
                <a:cxnLst>
                  <a:cxn ang="0">
                    <a:pos x="connsiteX0" y="connsiteY0"/>
                  </a:cxn>
                  <a:cxn ang="0">
                    <a:pos x="connsiteX1" y="connsiteY1"/>
                  </a:cxn>
                  <a:cxn ang="0">
                    <a:pos x="connsiteX2" y="connsiteY2"/>
                  </a:cxn>
                  <a:cxn ang="0">
                    <a:pos x="connsiteX3" y="connsiteY3"/>
                  </a:cxn>
                </a:cxnLst>
                <a:rect l="l" t="t" r="r" b="b"/>
                <a:pathLst>
                  <a:path w="22867" h="45">
                    <a:moveTo>
                      <a:pt x="0" y="23"/>
                    </a:moveTo>
                    <a:lnTo>
                      <a:pt x="0" y="46"/>
                    </a:lnTo>
                    <a:lnTo>
                      <a:pt x="0" y="0"/>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6" name="Freeform: Shape 2110">
                <a:extLst>
                  <a:ext uri="{FF2B5EF4-FFF2-40B4-BE49-F238E27FC236}">
                    <a16:creationId xmlns:a16="http://schemas.microsoft.com/office/drawing/2014/main" id="{110349CE-22BE-654F-E9EE-44C5601A4854}"/>
                  </a:ext>
                </a:extLst>
              </p:cNvPr>
              <p:cNvSpPr/>
              <p:nvPr/>
            </p:nvSpPr>
            <p:spPr>
              <a:xfrm>
                <a:off x="5354342" y="3829063"/>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7" name="Freeform: Shape 2111">
                <a:extLst>
                  <a:ext uri="{FF2B5EF4-FFF2-40B4-BE49-F238E27FC236}">
                    <a16:creationId xmlns:a16="http://schemas.microsoft.com/office/drawing/2014/main" id="{5AD3D1A6-36EA-038E-72C5-4EED6C11ACE0}"/>
                  </a:ext>
                </a:extLst>
              </p:cNvPr>
              <p:cNvSpPr/>
              <p:nvPr/>
            </p:nvSpPr>
            <p:spPr>
              <a:xfrm>
                <a:off x="5397105" y="3821987"/>
                <a:ext cx="22" cy="23"/>
              </a:xfrm>
              <a:custGeom>
                <a:avLst/>
                <a:gdLst>
                  <a:gd name="connsiteX0" fmla="*/ 0 w 22"/>
                  <a:gd name="connsiteY0" fmla="*/ 0 h 23"/>
                  <a:gd name="connsiteX1" fmla="*/ 23 w 22"/>
                  <a:gd name="connsiteY1" fmla="*/ 23 h 23"/>
                  <a:gd name="connsiteX2" fmla="*/ 0 w 22"/>
                  <a:gd name="connsiteY2" fmla="*/ 0 h 23"/>
                  <a:gd name="connsiteX3" fmla="*/ 0 w 22"/>
                  <a:gd name="connsiteY3" fmla="*/ 0 h 23"/>
                </a:gdLst>
                <a:ahLst/>
                <a:cxnLst>
                  <a:cxn ang="0">
                    <a:pos x="connsiteX0" y="connsiteY0"/>
                  </a:cxn>
                  <a:cxn ang="0">
                    <a:pos x="connsiteX1" y="connsiteY1"/>
                  </a:cxn>
                  <a:cxn ang="0">
                    <a:pos x="connsiteX2" y="connsiteY2"/>
                  </a:cxn>
                  <a:cxn ang="0">
                    <a:pos x="connsiteX3" y="connsiteY3"/>
                  </a:cxn>
                </a:cxnLst>
                <a:rect l="l" t="t" r="r" b="b"/>
                <a:pathLst>
                  <a:path w="22" h="23">
                    <a:moveTo>
                      <a:pt x="0" y="0"/>
                    </a:move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8" name="Freeform: Shape 2112">
                <a:extLst>
                  <a:ext uri="{FF2B5EF4-FFF2-40B4-BE49-F238E27FC236}">
                    <a16:creationId xmlns:a16="http://schemas.microsoft.com/office/drawing/2014/main" id="{17E50512-C51F-5F17-F722-C28D1903B823}"/>
                  </a:ext>
                </a:extLst>
              </p:cNvPr>
              <p:cNvSpPr/>
              <p:nvPr/>
            </p:nvSpPr>
            <p:spPr>
              <a:xfrm>
                <a:off x="5397356" y="3822101"/>
                <a:ext cx="20" cy="22901"/>
              </a:xfrm>
              <a:custGeom>
                <a:avLst/>
                <a:gdLst>
                  <a:gd name="connsiteX0" fmla="*/ 0 w 20"/>
                  <a:gd name="connsiteY0" fmla="*/ 0 h 22901"/>
                  <a:gd name="connsiteX1" fmla="*/ 0 w 20"/>
                  <a:gd name="connsiteY1" fmla="*/ 0 h 22901"/>
                  <a:gd name="connsiteX2" fmla="*/ 0 w 20"/>
                  <a:gd name="connsiteY2" fmla="*/ 0 h 22901"/>
                </a:gdLst>
                <a:ahLst/>
                <a:cxnLst>
                  <a:cxn ang="0">
                    <a:pos x="connsiteX0" y="connsiteY0"/>
                  </a:cxn>
                  <a:cxn ang="0">
                    <a:pos x="connsiteX1" y="connsiteY1"/>
                  </a:cxn>
                  <a:cxn ang="0">
                    <a:pos x="connsiteX2" y="connsiteY2"/>
                  </a:cxn>
                </a:cxnLst>
                <a:rect l="l" t="t" r="r" b="b"/>
                <a:pathLst>
                  <a:path w="20" h="22901">
                    <a:moveTo>
                      <a:pt x="0" y="0"/>
                    </a:moveTo>
                    <a:cubicBezTo>
                      <a:pt x="0" y="0"/>
                      <a:pt x="46" y="0"/>
                      <a:pt x="0" y="0"/>
                    </a:cubicBez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9" name="Freeform: Shape 2113">
                <a:extLst>
                  <a:ext uri="{FF2B5EF4-FFF2-40B4-BE49-F238E27FC236}">
                    <a16:creationId xmlns:a16="http://schemas.microsoft.com/office/drawing/2014/main" id="{20BA0C35-2DE2-46FE-64C2-C5D3C65FF008}"/>
                  </a:ext>
                </a:extLst>
              </p:cNvPr>
              <p:cNvSpPr/>
              <p:nvPr/>
            </p:nvSpPr>
            <p:spPr>
              <a:xfrm>
                <a:off x="5304444" y="3795994"/>
                <a:ext cx="366" cy="366"/>
              </a:xfrm>
              <a:custGeom>
                <a:avLst/>
                <a:gdLst>
                  <a:gd name="connsiteX0" fmla="*/ 366 w 366"/>
                  <a:gd name="connsiteY0" fmla="*/ 366 h 366"/>
                  <a:gd name="connsiteX1" fmla="*/ 46 w 366"/>
                  <a:gd name="connsiteY1" fmla="*/ 46 h 366"/>
                  <a:gd name="connsiteX2" fmla="*/ 0 w 366"/>
                  <a:gd name="connsiteY2" fmla="*/ 0 h 366"/>
                  <a:gd name="connsiteX3" fmla="*/ 366 w 366"/>
                  <a:gd name="connsiteY3" fmla="*/ 366 h 366"/>
                </a:gdLst>
                <a:ahLst/>
                <a:cxnLst>
                  <a:cxn ang="0">
                    <a:pos x="connsiteX0" y="connsiteY0"/>
                  </a:cxn>
                  <a:cxn ang="0">
                    <a:pos x="connsiteX1" y="connsiteY1"/>
                  </a:cxn>
                  <a:cxn ang="0">
                    <a:pos x="connsiteX2" y="connsiteY2"/>
                  </a:cxn>
                  <a:cxn ang="0">
                    <a:pos x="connsiteX3" y="connsiteY3"/>
                  </a:cxn>
                </a:cxnLst>
                <a:rect l="l" t="t" r="r" b="b"/>
                <a:pathLst>
                  <a:path w="366" h="366">
                    <a:moveTo>
                      <a:pt x="366" y="366"/>
                    </a:moveTo>
                    <a:lnTo>
                      <a:pt x="46" y="46"/>
                    </a:lnTo>
                    <a:lnTo>
                      <a:pt x="0" y="0"/>
                    </a:lnTo>
                    <a:lnTo>
                      <a:pt x="366" y="36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0" name="Freeform: Shape 2114">
                <a:extLst>
                  <a:ext uri="{FF2B5EF4-FFF2-40B4-BE49-F238E27FC236}">
                    <a16:creationId xmlns:a16="http://schemas.microsoft.com/office/drawing/2014/main" id="{939EE1AD-F5E0-35B4-A2BA-5C70AB859230}"/>
                  </a:ext>
                </a:extLst>
              </p:cNvPr>
              <p:cNvSpPr/>
              <p:nvPr/>
            </p:nvSpPr>
            <p:spPr>
              <a:xfrm>
                <a:off x="5364609" y="3751267"/>
                <a:ext cx="205" cy="22"/>
              </a:xfrm>
              <a:custGeom>
                <a:avLst/>
                <a:gdLst>
                  <a:gd name="connsiteX0" fmla="*/ 0 w 205"/>
                  <a:gd name="connsiteY0" fmla="*/ 0 h 22"/>
                  <a:gd name="connsiteX1" fmla="*/ 206 w 205"/>
                  <a:gd name="connsiteY1" fmla="*/ 23 h 22"/>
                  <a:gd name="connsiteX2" fmla="*/ 0 w 205"/>
                  <a:gd name="connsiteY2" fmla="*/ 0 h 22"/>
                  <a:gd name="connsiteX3" fmla="*/ 0 w 205"/>
                  <a:gd name="connsiteY3" fmla="*/ 0 h 22"/>
                </a:gdLst>
                <a:ahLst/>
                <a:cxnLst>
                  <a:cxn ang="0">
                    <a:pos x="connsiteX0" y="connsiteY0"/>
                  </a:cxn>
                  <a:cxn ang="0">
                    <a:pos x="connsiteX1" y="connsiteY1"/>
                  </a:cxn>
                  <a:cxn ang="0">
                    <a:pos x="connsiteX2" y="connsiteY2"/>
                  </a:cxn>
                  <a:cxn ang="0">
                    <a:pos x="connsiteX3" y="connsiteY3"/>
                  </a:cxn>
                </a:cxnLst>
                <a:rect l="l" t="t" r="r" b="b"/>
                <a:pathLst>
                  <a:path w="205" h="22">
                    <a:moveTo>
                      <a:pt x="0" y="0"/>
                    </a:moveTo>
                    <a:lnTo>
                      <a:pt x="206"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1" name="Freeform: Shape 2115">
                <a:extLst>
                  <a:ext uri="{FF2B5EF4-FFF2-40B4-BE49-F238E27FC236}">
                    <a16:creationId xmlns:a16="http://schemas.microsoft.com/office/drawing/2014/main" id="{01FBFE1D-88E7-0FA6-7279-FE18640A45D0}"/>
                  </a:ext>
                </a:extLst>
              </p:cNvPr>
              <p:cNvSpPr/>
              <p:nvPr/>
            </p:nvSpPr>
            <p:spPr>
              <a:xfrm>
                <a:off x="5423814" y="3753740"/>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2" name="Freeform: Shape 2116">
                <a:extLst>
                  <a:ext uri="{FF2B5EF4-FFF2-40B4-BE49-F238E27FC236}">
                    <a16:creationId xmlns:a16="http://schemas.microsoft.com/office/drawing/2014/main" id="{95605523-7338-C924-FE85-6EC6ACC68DEA}"/>
                  </a:ext>
                </a:extLst>
              </p:cNvPr>
              <p:cNvSpPr/>
              <p:nvPr/>
            </p:nvSpPr>
            <p:spPr>
              <a:xfrm>
                <a:off x="5349585" y="3882768"/>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3" name="Freeform: Shape 2117">
                <a:extLst>
                  <a:ext uri="{FF2B5EF4-FFF2-40B4-BE49-F238E27FC236}">
                    <a16:creationId xmlns:a16="http://schemas.microsoft.com/office/drawing/2014/main" id="{541F51EF-41EF-76DE-206E-B8CAE3F2F90C}"/>
                  </a:ext>
                </a:extLst>
              </p:cNvPr>
              <p:cNvSpPr/>
              <p:nvPr/>
            </p:nvSpPr>
            <p:spPr>
              <a:xfrm>
                <a:off x="5344577" y="3866164"/>
                <a:ext cx="22" cy="251"/>
              </a:xfrm>
              <a:custGeom>
                <a:avLst/>
                <a:gdLst>
                  <a:gd name="connsiteX0" fmla="*/ 0 w 22"/>
                  <a:gd name="connsiteY0" fmla="*/ 183 h 251"/>
                  <a:gd name="connsiteX1" fmla="*/ 0 w 22"/>
                  <a:gd name="connsiteY1" fmla="*/ 252 h 251"/>
                  <a:gd name="connsiteX2" fmla="*/ 23 w 22"/>
                  <a:gd name="connsiteY2" fmla="*/ 92 h 251"/>
                  <a:gd name="connsiteX3" fmla="*/ 23 w 22"/>
                  <a:gd name="connsiteY3" fmla="*/ 0 h 251"/>
                  <a:gd name="connsiteX4" fmla="*/ 0 w 22"/>
                  <a:gd name="connsiteY4" fmla="*/ 92 h 251"/>
                  <a:gd name="connsiteX5" fmla="*/ 0 w 22"/>
                  <a:gd name="connsiteY5" fmla="*/ 183 h 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 h="251">
                    <a:moveTo>
                      <a:pt x="0" y="183"/>
                    </a:moveTo>
                    <a:lnTo>
                      <a:pt x="0" y="252"/>
                    </a:lnTo>
                    <a:lnTo>
                      <a:pt x="23" y="92"/>
                    </a:lnTo>
                    <a:lnTo>
                      <a:pt x="23" y="0"/>
                    </a:lnTo>
                    <a:lnTo>
                      <a:pt x="0" y="92"/>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4" name="Freeform: Shape 2118">
                <a:extLst>
                  <a:ext uri="{FF2B5EF4-FFF2-40B4-BE49-F238E27FC236}">
                    <a16:creationId xmlns:a16="http://schemas.microsoft.com/office/drawing/2014/main" id="{1697C599-5BF8-4D16-6780-49D30C195B95}"/>
                  </a:ext>
                </a:extLst>
              </p:cNvPr>
              <p:cNvSpPr/>
              <p:nvPr/>
            </p:nvSpPr>
            <p:spPr>
              <a:xfrm>
                <a:off x="5344943" y="3872096"/>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5" name="Freeform: Shape 2119">
                <a:extLst>
                  <a:ext uri="{FF2B5EF4-FFF2-40B4-BE49-F238E27FC236}">
                    <a16:creationId xmlns:a16="http://schemas.microsoft.com/office/drawing/2014/main" id="{1A7EF15D-AD71-7D09-F8A4-3DCAD87DDECE}"/>
                  </a:ext>
                </a:extLst>
              </p:cNvPr>
              <p:cNvSpPr/>
              <p:nvPr/>
            </p:nvSpPr>
            <p:spPr>
              <a:xfrm>
                <a:off x="5343571" y="3893142"/>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6" name="Freeform: Shape 2120">
                <a:extLst>
                  <a:ext uri="{FF2B5EF4-FFF2-40B4-BE49-F238E27FC236}">
                    <a16:creationId xmlns:a16="http://schemas.microsoft.com/office/drawing/2014/main" id="{CD7AAAA0-C0B2-3FB1-1B64-FE1BD59DAF44}"/>
                  </a:ext>
                </a:extLst>
              </p:cNvPr>
              <p:cNvSpPr/>
              <p:nvPr/>
            </p:nvSpPr>
            <p:spPr>
              <a:xfrm>
                <a:off x="5284483" y="3910298"/>
                <a:ext cx="66" cy="20"/>
              </a:xfrm>
              <a:custGeom>
                <a:avLst/>
                <a:gdLst>
                  <a:gd name="connsiteX0" fmla="*/ 20 w 66"/>
                  <a:gd name="connsiteY0" fmla="*/ 20 h 20"/>
                  <a:gd name="connsiteX1" fmla="*/ 66 w 66"/>
                  <a:gd name="connsiteY1" fmla="*/ 20 h 20"/>
                  <a:gd name="connsiteX2" fmla="*/ 20 w 66"/>
                  <a:gd name="connsiteY2" fmla="*/ 20 h 20"/>
                </a:gdLst>
                <a:ahLst/>
                <a:cxnLst>
                  <a:cxn ang="0">
                    <a:pos x="connsiteX0" y="connsiteY0"/>
                  </a:cxn>
                  <a:cxn ang="0">
                    <a:pos x="connsiteX1" y="connsiteY1"/>
                  </a:cxn>
                  <a:cxn ang="0">
                    <a:pos x="connsiteX2" y="connsiteY2"/>
                  </a:cxn>
                </a:cxnLst>
                <a:rect l="l" t="t" r="r" b="b"/>
                <a:pathLst>
                  <a:path w="66" h="20">
                    <a:moveTo>
                      <a:pt x="20" y="20"/>
                    </a:moveTo>
                    <a:cubicBezTo>
                      <a:pt x="20" y="20"/>
                      <a:pt x="-48" y="-25"/>
                      <a:pt x="66" y="20"/>
                    </a:cubicBezTo>
                    <a:lnTo>
                      <a:pt x="20" y="2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7" name="Freeform: Shape 2121">
                <a:extLst>
                  <a:ext uri="{FF2B5EF4-FFF2-40B4-BE49-F238E27FC236}">
                    <a16:creationId xmlns:a16="http://schemas.microsoft.com/office/drawing/2014/main" id="{FD111383-BEB0-65BE-0576-40A139201098}"/>
                  </a:ext>
                </a:extLst>
              </p:cNvPr>
              <p:cNvSpPr/>
              <p:nvPr/>
            </p:nvSpPr>
            <p:spPr>
              <a:xfrm>
                <a:off x="5284527" y="3910318"/>
                <a:ext cx="114" cy="68"/>
              </a:xfrm>
              <a:custGeom>
                <a:avLst/>
                <a:gdLst>
                  <a:gd name="connsiteX0" fmla="*/ 0 w 114"/>
                  <a:gd name="connsiteY0" fmla="*/ 0 h 68"/>
                  <a:gd name="connsiteX1" fmla="*/ 23 w 114"/>
                  <a:gd name="connsiteY1" fmla="*/ 23 h 68"/>
                  <a:gd name="connsiteX2" fmla="*/ 69 w 114"/>
                  <a:gd name="connsiteY2" fmla="*/ 46 h 68"/>
                  <a:gd name="connsiteX3" fmla="*/ 114 w 114"/>
                  <a:gd name="connsiteY3" fmla="*/ 69 h 68"/>
                  <a:gd name="connsiteX4" fmla="*/ 0 w 114"/>
                  <a:gd name="connsiteY4" fmla="*/ 0 h 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8">
                    <a:moveTo>
                      <a:pt x="0" y="0"/>
                    </a:moveTo>
                    <a:lnTo>
                      <a:pt x="23" y="23"/>
                    </a:lnTo>
                    <a:lnTo>
                      <a:pt x="69" y="46"/>
                    </a:lnTo>
                    <a:lnTo>
                      <a:pt x="114" y="69"/>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8" name="Freeform: Shape 2122">
                <a:extLst>
                  <a:ext uri="{FF2B5EF4-FFF2-40B4-BE49-F238E27FC236}">
                    <a16:creationId xmlns:a16="http://schemas.microsoft.com/office/drawing/2014/main" id="{C4ED8311-0372-AD52-AB6B-A71C6BC8EBF3}"/>
                  </a:ext>
                </a:extLst>
              </p:cNvPr>
              <p:cNvSpPr/>
              <p:nvPr/>
            </p:nvSpPr>
            <p:spPr>
              <a:xfrm>
                <a:off x="5193284" y="3907341"/>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9" name="Freeform: Shape 2123">
                <a:extLst>
                  <a:ext uri="{FF2B5EF4-FFF2-40B4-BE49-F238E27FC236}">
                    <a16:creationId xmlns:a16="http://schemas.microsoft.com/office/drawing/2014/main" id="{9BE3C27C-7BB0-39ED-6EE4-A5900D86D499}"/>
                  </a:ext>
                </a:extLst>
              </p:cNvPr>
              <p:cNvSpPr/>
              <p:nvPr/>
            </p:nvSpPr>
            <p:spPr>
              <a:xfrm>
                <a:off x="5191295" y="3902303"/>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0" name="Freeform: Shape 2124">
                <a:extLst>
                  <a:ext uri="{FF2B5EF4-FFF2-40B4-BE49-F238E27FC236}">
                    <a16:creationId xmlns:a16="http://schemas.microsoft.com/office/drawing/2014/main" id="{82476DD9-AAD0-AC1E-1636-F94062994915}"/>
                  </a:ext>
                </a:extLst>
              </p:cNvPr>
              <p:cNvSpPr/>
              <p:nvPr/>
            </p:nvSpPr>
            <p:spPr>
              <a:xfrm>
                <a:off x="5602045" y="3992443"/>
                <a:ext cx="137" cy="229"/>
              </a:xfrm>
              <a:custGeom>
                <a:avLst/>
                <a:gdLst>
                  <a:gd name="connsiteX0" fmla="*/ 137 w 137"/>
                  <a:gd name="connsiteY0" fmla="*/ 0 h 229"/>
                  <a:gd name="connsiteX1" fmla="*/ 46 w 137"/>
                  <a:gd name="connsiteY1" fmla="*/ 160 h 229"/>
                  <a:gd name="connsiteX2" fmla="*/ 0 w 137"/>
                  <a:gd name="connsiteY2" fmla="*/ 229 h 229"/>
                  <a:gd name="connsiteX3" fmla="*/ 137 w 137"/>
                  <a:gd name="connsiteY3" fmla="*/ 0 h 229"/>
                </a:gdLst>
                <a:ahLst/>
                <a:cxnLst>
                  <a:cxn ang="0">
                    <a:pos x="connsiteX0" y="connsiteY0"/>
                  </a:cxn>
                  <a:cxn ang="0">
                    <a:pos x="connsiteX1" y="connsiteY1"/>
                  </a:cxn>
                  <a:cxn ang="0">
                    <a:pos x="connsiteX2" y="connsiteY2"/>
                  </a:cxn>
                  <a:cxn ang="0">
                    <a:pos x="connsiteX3" y="connsiteY3"/>
                  </a:cxn>
                </a:cxnLst>
                <a:rect l="l" t="t" r="r" b="b"/>
                <a:pathLst>
                  <a:path w="137" h="229">
                    <a:moveTo>
                      <a:pt x="137" y="0"/>
                    </a:moveTo>
                    <a:lnTo>
                      <a:pt x="46" y="160"/>
                    </a:lnTo>
                    <a:lnTo>
                      <a:pt x="0" y="229"/>
                    </a:lnTo>
                    <a:lnTo>
                      <a:pt x="137"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1" name="Freeform: Shape 2125">
                <a:extLst>
                  <a:ext uri="{FF2B5EF4-FFF2-40B4-BE49-F238E27FC236}">
                    <a16:creationId xmlns:a16="http://schemas.microsoft.com/office/drawing/2014/main" id="{DC6422BE-D3F1-0BAE-E2B0-20C69A1FEB43}"/>
                  </a:ext>
                </a:extLst>
              </p:cNvPr>
              <p:cNvSpPr/>
              <p:nvPr/>
            </p:nvSpPr>
            <p:spPr>
              <a:xfrm>
                <a:off x="5608405" y="4010788"/>
                <a:ext cx="20" cy="22901"/>
              </a:xfrm>
              <a:custGeom>
                <a:avLst/>
                <a:gdLst>
                  <a:gd name="connsiteX0" fmla="*/ 20 w 20"/>
                  <a:gd name="connsiteY0" fmla="*/ 0 h 22901"/>
                  <a:gd name="connsiteX1" fmla="*/ 20 w 20"/>
                  <a:gd name="connsiteY1" fmla="*/ 0 h 22901"/>
                  <a:gd name="connsiteX2" fmla="*/ 20 w 20"/>
                  <a:gd name="connsiteY2" fmla="*/ 0 h 22901"/>
                </a:gdLst>
                <a:ahLst/>
                <a:cxnLst>
                  <a:cxn ang="0">
                    <a:pos x="connsiteX0" y="connsiteY0"/>
                  </a:cxn>
                  <a:cxn ang="0">
                    <a:pos x="connsiteX1" y="connsiteY1"/>
                  </a:cxn>
                  <a:cxn ang="0">
                    <a:pos x="connsiteX2" y="connsiteY2"/>
                  </a:cxn>
                </a:cxnLst>
                <a:rect l="l" t="t" r="r" b="b"/>
                <a:pathLst>
                  <a:path w="20" h="22901">
                    <a:moveTo>
                      <a:pt x="20" y="0"/>
                    </a:moveTo>
                    <a:lnTo>
                      <a:pt x="20" y="0"/>
                    </a:lnTo>
                    <a:cubicBezTo>
                      <a:pt x="20" y="0"/>
                      <a:pt x="-25" y="0"/>
                      <a:pt x="2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2" name="Freeform: Shape 2126">
                <a:extLst>
                  <a:ext uri="{FF2B5EF4-FFF2-40B4-BE49-F238E27FC236}">
                    <a16:creationId xmlns:a16="http://schemas.microsoft.com/office/drawing/2014/main" id="{19482FC8-36A9-CFE7-78A5-BCCA184B62BF}"/>
                  </a:ext>
                </a:extLst>
              </p:cNvPr>
              <p:cNvSpPr/>
              <p:nvPr/>
            </p:nvSpPr>
            <p:spPr>
              <a:xfrm>
                <a:off x="5608402" y="4010788"/>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3" name="Freeform: Shape 2127">
                <a:extLst>
                  <a:ext uri="{FF2B5EF4-FFF2-40B4-BE49-F238E27FC236}">
                    <a16:creationId xmlns:a16="http://schemas.microsoft.com/office/drawing/2014/main" id="{C84581F4-7CF5-41A5-337A-3B30016975DF}"/>
                  </a:ext>
                </a:extLst>
              </p:cNvPr>
              <p:cNvSpPr/>
              <p:nvPr/>
            </p:nvSpPr>
            <p:spPr>
              <a:xfrm>
                <a:off x="5454365" y="3549641"/>
                <a:ext cx="298767" cy="558181"/>
              </a:xfrm>
              <a:custGeom>
                <a:avLst/>
                <a:gdLst>
                  <a:gd name="connsiteX0" fmla="*/ 293965 w 298767"/>
                  <a:gd name="connsiteY0" fmla="*/ 427023 h 558181"/>
                  <a:gd name="connsiteX1" fmla="*/ 293393 w 298767"/>
                  <a:gd name="connsiteY1" fmla="*/ 426657 h 558181"/>
                  <a:gd name="connsiteX2" fmla="*/ 292776 w 298767"/>
                  <a:gd name="connsiteY2" fmla="*/ 426199 h 558181"/>
                  <a:gd name="connsiteX3" fmla="*/ 291541 w 298767"/>
                  <a:gd name="connsiteY3" fmla="*/ 425306 h 558181"/>
                  <a:gd name="connsiteX4" fmla="*/ 290398 w 298767"/>
                  <a:gd name="connsiteY4" fmla="*/ 424413 h 558181"/>
                  <a:gd name="connsiteX5" fmla="*/ 289209 w 298767"/>
                  <a:gd name="connsiteY5" fmla="*/ 423451 h 558181"/>
                  <a:gd name="connsiteX6" fmla="*/ 288682 w 298767"/>
                  <a:gd name="connsiteY6" fmla="*/ 423039 h 558181"/>
                  <a:gd name="connsiteX7" fmla="*/ 288111 w 298767"/>
                  <a:gd name="connsiteY7" fmla="*/ 422535 h 558181"/>
                  <a:gd name="connsiteX8" fmla="*/ 285824 w 298767"/>
                  <a:gd name="connsiteY8" fmla="*/ 420496 h 558181"/>
                  <a:gd name="connsiteX9" fmla="*/ 281479 w 298767"/>
                  <a:gd name="connsiteY9" fmla="*/ 416329 h 558181"/>
                  <a:gd name="connsiteX10" fmla="*/ 277409 w 298767"/>
                  <a:gd name="connsiteY10" fmla="*/ 412000 h 558181"/>
                  <a:gd name="connsiteX11" fmla="*/ 276357 w 298767"/>
                  <a:gd name="connsiteY11" fmla="*/ 410901 h 558181"/>
                  <a:gd name="connsiteX12" fmla="*/ 275831 w 298767"/>
                  <a:gd name="connsiteY12" fmla="*/ 410328 h 558181"/>
                  <a:gd name="connsiteX13" fmla="*/ 275899 w 298767"/>
                  <a:gd name="connsiteY13" fmla="*/ 410397 h 558181"/>
                  <a:gd name="connsiteX14" fmla="*/ 275876 w 298767"/>
                  <a:gd name="connsiteY14" fmla="*/ 410397 h 558181"/>
                  <a:gd name="connsiteX15" fmla="*/ 275808 w 298767"/>
                  <a:gd name="connsiteY15" fmla="*/ 410282 h 558181"/>
                  <a:gd name="connsiteX16" fmla="*/ 275442 w 298767"/>
                  <a:gd name="connsiteY16" fmla="*/ 409847 h 558181"/>
                  <a:gd name="connsiteX17" fmla="*/ 273452 w 298767"/>
                  <a:gd name="connsiteY17" fmla="*/ 407557 h 558181"/>
                  <a:gd name="connsiteX18" fmla="*/ 269474 w 298767"/>
                  <a:gd name="connsiteY18" fmla="*/ 402931 h 558181"/>
                  <a:gd name="connsiteX19" fmla="*/ 267255 w 298767"/>
                  <a:gd name="connsiteY19" fmla="*/ 400595 h 558181"/>
                  <a:gd name="connsiteX20" fmla="*/ 266730 w 298767"/>
                  <a:gd name="connsiteY20" fmla="*/ 400022 h 558181"/>
                  <a:gd name="connsiteX21" fmla="*/ 266455 w 298767"/>
                  <a:gd name="connsiteY21" fmla="*/ 399748 h 558181"/>
                  <a:gd name="connsiteX22" fmla="*/ 266387 w 298767"/>
                  <a:gd name="connsiteY22" fmla="*/ 399656 h 558181"/>
                  <a:gd name="connsiteX23" fmla="*/ 266204 w 298767"/>
                  <a:gd name="connsiteY23" fmla="*/ 399496 h 558181"/>
                  <a:gd name="connsiteX24" fmla="*/ 266066 w 298767"/>
                  <a:gd name="connsiteY24" fmla="*/ 399359 h 558181"/>
                  <a:gd name="connsiteX25" fmla="*/ 264946 w 298767"/>
                  <a:gd name="connsiteY25" fmla="*/ 398351 h 558181"/>
                  <a:gd name="connsiteX26" fmla="*/ 263825 w 298767"/>
                  <a:gd name="connsiteY26" fmla="*/ 397320 h 558181"/>
                  <a:gd name="connsiteX27" fmla="*/ 263276 w 298767"/>
                  <a:gd name="connsiteY27" fmla="*/ 396816 h 558181"/>
                  <a:gd name="connsiteX28" fmla="*/ 262522 w 298767"/>
                  <a:gd name="connsiteY28" fmla="*/ 396221 h 558181"/>
                  <a:gd name="connsiteX29" fmla="*/ 259961 w 298767"/>
                  <a:gd name="connsiteY29" fmla="*/ 394205 h 558181"/>
                  <a:gd name="connsiteX30" fmla="*/ 257217 w 298767"/>
                  <a:gd name="connsiteY30" fmla="*/ 392373 h 558181"/>
                  <a:gd name="connsiteX31" fmla="*/ 254312 w 298767"/>
                  <a:gd name="connsiteY31" fmla="*/ 390633 h 558181"/>
                  <a:gd name="connsiteX32" fmla="*/ 251179 w 298767"/>
                  <a:gd name="connsiteY32" fmla="*/ 389052 h 558181"/>
                  <a:gd name="connsiteX33" fmla="*/ 248344 w 298767"/>
                  <a:gd name="connsiteY33" fmla="*/ 387953 h 558181"/>
                  <a:gd name="connsiteX34" fmla="*/ 246926 w 298767"/>
                  <a:gd name="connsiteY34" fmla="*/ 387404 h 558181"/>
                  <a:gd name="connsiteX35" fmla="*/ 245119 w 298767"/>
                  <a:gd name="connsiteY35" fmla="*/ 386877 h 558181"/>
                  <a:gd name="connsiteX36" fmla="*/ 241918 w 298767"/>
                  <a:gd name="connsiteY36" fmla="*/ 385984 h 558181"/>
                  <a:gd name="connsiteX37" fmla="*/ 238671 w 298767"/>
                  <a:gd name="connsiteY37" fmla="*/ 385389 h 558181"/>
                  <a:gd name="connsiteX38" fmla="*/ 235309 w 298767"/>
                  <a:gd name="connsiteY38" fmla="*/ 384930 h 558181"/>
                  <a:gd name="connsiteX39" fmla="*/ 231856 w 298767"/>
                  <a:gd name="connsiteY39" fmla="*/ 384656 h 558181"/>
                  <a:gd name="connsiteX40" fmla="*/ 228769 w 298767"/>
                  <a:gd name="connsiteY40" fmla="*/ 384633 h 558181"/>
                  <a:gd name="connsiteX41" fmla="*/ 227260 w 298767"/>
                  <a:gd name="connsiteY41" fmla="*/ 384633 h 558181"/>
                  <a:gd name="connsiteX42" fmla="*/ 226894 w 298767"/>
                  <a:gd name="connsiteY42" fmla="*/ 384656 h 558181"/>
                  <a:gd name="connsiteX43" fmla="*/ 226459 w 298767"/>
                  <a:gd name="connsiteY43" fmla="*/ 384656 h 558181"/>
                  <a:gd name="connsiteX44" fmla="*/ 226253 w 298767"/>
                  <a:gd name="connsiteY44" fmla="*/ 384701 h 558181"/>
                  <a:gd name="connsiteX45" fmla="*/ 225453 w 298767"/>
                  <a:gd name="connsiteY45" fmla="*/ 384770 h 558181"/>
                  <a:gd name="connsiteX46" fmla="*/ 222206 w 298767"/>
                  <a:gd name="connsiteY46" fmla="*/ 385137 h 558181"/>
                  <a:gd name="connsiteX47" fmla="*/ 215757 w 298767"/>
                  <a:gd name="connsiteY47" fmla="*/ 385892 h 558181"/>
                  <a:gd name="connsiteX48" fmla="*/ 209812 w 298767"/>
                  <a:gd name="connsiteY48" fmla="*/ 387037 h 558181"/>
                  <a:gd name="connsiteX49" fmla="*/ 208325 w 298767"/>
                  <a:gd name="connsiteY49" fmla="*/ 387358 h 558181"/>
                  <a:gd name="connsiteX50" fmla="*/ 207594 w 298767"/>
                  <a:gd name="connsiteY50" fmla="*/ 387495 h 558181"/>
                  <a:gd name="connsiteX51" fmla="*/ 206930 w 298767"/>
                  <a:gd name="connsiteY51" fmla="*/ 387656 h 558181"/>
                  <a:gd name="connsiteX52" fmla="*/ 206565 w 298767"/>
                  <a:gd name="connsiteY52" fmla="*/ 387770 h 558181"/>
                  <a:gd name="connsiteX53" fmla="*/ 203637 w 298767"/>
                  <a:gd name="connsiteY53" fmla="*/ 388549 h 558181"/>
                  <a:gd name="connsiteX54" fmla="*/ 197783 w 298767"/>
                  <a:gd name="connsiteY54" fmla="*/ 390152 h 558181"/>
                  <a:gd name="connsiteX55" fmla="*/ 186189 w 298767"/>
                  <a:gd name="connsiteY55" fmla="*/ 393358 h 558181"/>
                  <a:gd name="connsiteX56" fmla="*/ 180472 w 298767"/>
                  <a:gd name="connsiteY56" fmla="*/ 394916 h 558181"/>
                  <a:gd name="connsiteX57" fmla="*/ 174595 w 298767"/>
                  <a:gd name="connsiteY57" fmla="*/ 396335 h 558181"/>
                  <a:gd name="connsiteX58" fmla="*/ 169084 w 298767"/>
                  <a:gd name="connsiteY58" fmla="*/ 397503 h 558181"/>
                  <a:gd name="connsiteX59" fmla="*/ 166294 w 298767"/>
                  <a:gd name="connsiteY59" fmla="*/ 398076 h 558181"/>
                  <a:gd name="connsiteX60" fmla="*/ 163299 w 298767"/>
                  <a:gd name="connsiteY60" fmla="*/ 398511 h 558181"/>
                  <a:gd name="connsiteX61" fmla="*/ 160303 w 298767"/>
                  <a:gd name="connsiteY61" fmla="*/ 398946 h 558181"/>
                  <a:gd name="connsiteX62" fmla="*/ 158816 w 298767"/>
                  <a:gd name="connsiteY62" fmla="*/ 399152 h 558181"/>
                  <a:gd name="connsiteX63" fmla="*/ 158496 w 298767"/>
                  <a:gd name="connsiteY63" fmla="*/ 399221 h 558181"/>
                  <a:gd name="connsiteX64" fmla="*/ 158314 w 298767"/>
                  <a:gd name="connsiteY64" fmla="*/ 399221 h 558181"/>
                  <a:gd name="connsiteX65" fmla="*/ 157628 w 298767"/>
                  <a:gd name="connsiteY65" fmla="*/ 399290 h 558181"/>
                  <a:gd name="connsiteX66" fmla="*/ 152162 w 298767"/>
                  <a:gd name="connsiteY66" fmla="*/ 399679 h 558181"/>
                  <a:gd name="connsiteX67" fmla="*/ 146125 w 298767"/>
                  <a:gd name="connsiteY67" fmla="*/ 399519 h 558181"/>
                  <a:gd name="connsiteX68" fmla="*/ 145416 w 298767"/>
                  <a:gd name="connsiteY68" fmla="*/ 399519 h 558181"/>
                  <a:gd name="connsiteX69" fmla="*/ 145324 w 298767"/>
                  <a:gd name="connsiteY69" fmla="*/ 399496 h 558181"/>
                  <a:gd name="connsiteX70" fmla="*/ 145004 w 298767"/>
                  <a:gd name="connsiteY70" fmla="*/ 399450 h 558181"/>
                  <a:gd name="connsiteX71" fmla="*/ 143701 w 298767"/>
                  <a:gd name="connsiteY71" fmla="*/ 399290 h 558181"/>
                  <a:gd name="connsiteX72" fmla="*/ 141094 w 298767"/>
                  <a:gd name="connsiteY72" fmla="*/ 398946 h 558181"/>
                  <a:gd name="connsiteX73" fmla="*/ 138259 w 298767"/>
                  <a:gd name="connsiteY73" fmla="*/ 398351 h 558181"/>
                  <a:gd name="connsiteX74" fmla="*/ 135331 w 298767"/>
                  <a:gd name="connsiteY74" fmla="*/ 397618 h 558181"/>
                  <a:gd name="connsiteX75" fmla="*/ 134965 w 298767"/>
                  <a:gd name="connsiteY75" fmla="*/ 397526 h 558181"/>
                  <a:gd name="connsiteX76" fmla="*/ 134851 w 298767"/>
                  <a:gd name="connsiteY76" fmla="*/ 397481 h 558181"/>
                  <a:gd name="connsiteX77" fmla="*/ 134302 w 298767"/>
                  <a:gd name="connsiteY77" fmla="*/ 397274 h 558181"/>
                  <a:gd name="connsiteX78" fmla="*/ 133136 w 298767"/>
                  <a:gd name="connsiteY78" fmla="*/ 396839 h 558181"/>
                  <a:gd name="connsiteX79" fmla="*/ 130689 w 298767"/>
                  <a:gd name="connsiteY79" fmla="*/ 395900 h 558181"/>
                  <a:gd name="connsiteX80" fmla="*/ 130163 w 298767"/>
                  <a:gd name="connsiteY80" fmla="*/ 395625 h 558181"/>
                  <a:gd name="connsiteX81" fmla="*/ 128448 w 298767"/>
                  <a:gd name="connsiteY81" fmla="*/ 393244 h 558181"/>
                  <a:gd name="connsiteX82" fmla="*/ 127327 w 298767"/>
                  <a:gd name="connsiteY82" fmla="*/ 391686 h 558181"/>
                  <a:gd name="connsiteX83" fmla="*/ 127190 w 298767"/>
                  <a:gd name="connsiteY83" fmla="*/ 391480 h 558181"/>
                  <a:gd name="connsiteX84" fmla="*/ 127145 w 298767"/>
                  <a:gd name="connsiteY84" fmla="*/ 391434 h 558181"/>
                  <a:gd name="connsiteX85" fmla="*/ 126939 w 298767"/>
                  <a:gd name="connsiteY85" fmla="*/ 391068 h 558181"/>
                  <a:gd name="connsiteX86" fmla="*/ 126436 w 298767"/>
                  <a:gd name="connsiteY86" fmla="*/ 390221 h 558181"/>
                  <a:gd name="connsiteX87" fmla="*/ 124492 w 298767"/>
                  <a:gd name="connsiteY87" fmla="*/ 387083 h 558181"/>
                  <a:gd name="connsiteX88" fmla="*/ 122571 w 298767"/>
                  <a:gd name="connsiteY88" fmla="*/ 383808 h 558181"/>
                  <a:gd name="connsiteX89" fmla="*/ 122137 w 298767"/>
                  <a:gd name="connsiteY89" fmla="*/ 383075 h 558181"/>
                  <a:gd name="connsiteX90" fmla="*/ 121702 w 298767"/>
                  <a:gd name="connsiteY90" fmla="*/ 382228 h 558181"/>
                  <a:gd name="connsiteX91" fmla="*/ 120810 w 298767"/>
                  <a:gd name="connsiteY91" fmla="*/ 380511 h 558181"/>
                  <a:gd name="connsiteX92" fmla="*/ 119118 w 298767"/>
                  <a:gd name="connsiteY92" fmla="*/ 377235 h 558181"/>
                  <a:gd name="connsiteX93" fmla="*/ 116900 w 298767"/>
                  <a:gd name="connsiteY93" fmla="*/ 371922 h 558181"/>
                  <a:gd name="connsiteX94" fmla="*/ 114979 w 298767"/>
                  <a:gd name="connsiteY94" fmla="*/ 366563 h 558181"/>
                  <a:gd name="connsiteX95" fmla="*/ 114522 w 298767"/>
                  <a:gd name="connsiteY95" fmla="*/ 365166 h 558181"/>
                  <a:gd name="connsiteX96" fmla="*/ 114179 w 298767"/>
                  <a:gd name="connsiteY96" fmla="*/ 363884 h 558181"/>
                  <a:gd name="connsiteX97" fmla="*/ 113447 w 298767"/>
                  <a:gd name="connsiteY97" fmla="*/ 361136 h 558181"/>
                  <a:gd name="connsiteX98" fmla="*/ 112761 w 298767"/>
                  <a:gd name="connsiteY98" fmla="*/ 358364 h 558181"/>
                  <a:gd name="connsiteX99" fmla="*/ 112235 w 298767"/>
                  <a:gd name="connsiteY99" fmla="*/ 355547 h 558181"/>
                  <a:gd name="connsiteX100" fmla="*/ 111366 w 298767"/>
                  <a:gd name="connsiteY100" fmla="*/ 349914 h 558181"/>
                  <a:gd name="connsiteX101" fmla="*/ 110817 w 298767"/>
                  <a:gd name="connsiteY101" fmla="*/ 344234 h 558181"/>
                  <a:gd name="connsiteX102" fmla="*/ 110680 w 298767"/>
                  <a:gd name="connsiteY102" fmla="*/ 341280 h 558181"/>
                  <a:gd name="connsiteX103" fmla="*/ 110611 w 298767"/>
                  <a:gd name="connsiteY103" fmla="*/ 339791 h 558181"/>
                  <a:gd name="connsiteX104" fmla="*/ 110611 w 298767"/>
                  <a:gd name="connsiteY104" fmla="*/ 339058 h 558181"/>
                  <a:gd name="connsiteX105" fmla="*/ 110588 w 298767"/>
                  <a:gd name="connsiteY105" fmla="*/ 338944 h 558181"/>
                  <a:gd name="connsiteX106" fmla="*/ 110588 w 298767"/>
                  <a:gd name="connsiteY106" fmla="*/ 338806 h 558181"/>
                  <a:gd name="connsiteX107" fmla="*/ 110588 w 298767"/>
                  <a:gd name="connsiteY107" fmla="*/ 338463 h 558181"/>
                  <a:gd name="connsiteX108" fmla="*/ 110680 w 298767"/>
                  <a:gd name="connsiteY108" fmla="*/ 332715 h 558181"/>
                  <a:gd name="connsiteX109" fmla="*/ 111686 w 298767"/>
                  <a:gd name="connsiteY109" fmla="*/ 321195 h 558181"/>
                  <a:gd name="connsiteX110" fmla="*/ 112029 w 298767"/>
                  <a:gd name="connsiteY110" fmla="*/ 318332 h 558181"/>
                  <a:gd name="connsiteX111" fmla="*/ 112967 w 298767"/>
                  <a:gd name="connsiteY111" fmla="*/ 312470 h 558181"/>
                  <a:gd name="connsiteX112" fmla="*/ 113195 w 298767"/>
                  <a:gd name="connsiteY112" fmla="*/ 311050 h 558181"/>
                  <a:gd name="connsiteX113" fmla="*/ 113493 w 298767"/>
                  <a:gd name="connsiteY113" fmla="*/ 309607 h 558181"/>
                  <a:gd name="connsiteX114" fmla="*/ 115802 w 298767"/>
                  <a:gd name="connsiteY114" fmla="*/ 298133 h 558181"/>
                  <a:gd name="connsiteX115" fmla="*/ 118409 w 298767"/>
                  <a:gd name="connsiteY115" fmla="*/ 286591 h 558181"/>
                  <a:gd name="connsiteX116" fmla="*/ 120902 w 298767"/>
                  <a:gd name="connsiteY116" fmla="*/ 274911 h 558181"/>
                  <a:gd name="connsiteX117" fmla="*/ 123097 w 298767"/>
                  <a:gd name="connsiteY117" fmla="*/ 263186 h 558181"/>
                  <a:gd name="connsiteX118" fmla="*/ 124926 w 298767"/>
                  <a:gd name="connsiteY118" fmla="*/ 251391 h 558181"/>
                  <a:gd name="connsiteX119" fmla="*/ 125567 w 298767"/>
                  <a:gd name="connsiteY119" fmla="*/ 245414 h 558181"/>
                  <a:gd name="connsiteX120" fmla="*/ 125955 w 298767"/>
                  <a:gd name="connsiteY120" fmla="*/ 239413 h 558181"/>
                  <a:gd name="connsiteX121" fmla="*/ 125361 w 298767"/>
                  <a:gd name="connsiteY121" fmla="*/ 215367 h 558181"/>
                  <a:gd name="connsiteX122" fmla="*/ 124766 w 298767"/>
                  <a:gd name="connsiteY122" fmla="*/ 210786 h 558181"/>
                  <a:gd name="connsiteX123" fmla="*/ 125864 w 298767"/>
                  <a:gd name="connsiteY123" fmla="*/ 212687 h 558181"/>
                  <a:gd name="connsiteX124" fmla="*/ 128883 w 298767"/>
                  <a:gd name="connsiteY124" fmla="*/ 217748 h 558181"/>
                  <a:gd name="connsiteX125" fmla="*/ 134965 w 298767"/>
                  <a:gd name="connsiteY125" fmla="*/ 227756 h 558181"/>
                  <a:gd name="connsiteX126" fmla="*/ 147382 w 298767"/>
                  <a:gd name="connsiteY126" fmla="*/ 247635 h 558181"/>
                  <a:gd name="connsiteX127" fmla="*/ 153534 w 298767"/>
                  <a:gd name="connsiteY127" fmla="*/ 257506 h 558181"/>
                  <a:gd name="connsiteX128" fmla="*/ 159640 w 298767"/>
                  <a:gd name="connsiteY128" fmla="*/ 267491 h 558181"/>
                  <a:gd name="connsiteX129" fmla="*/ 162567 w 298767"/>
                  <a:gd name="connsiteY129" fmla="*/ 272300 h 558181"/>
                  <a:gd name="connsiteX130" fmla="*/ 162567 w 298767"/>
                  <a:gd name="connsiteY130" fmla="*/ 272300 h 558181"/>
                  <a:gd name="connsiteX131" fmla="*/ 162567 w 298767"/>
                  <a:gd name="connsiteY131" fmla="*/ 272346 h 558181"/>
                  <a:gd name="connsiteX132" fmla="*/ 162635 w 298767"/>
                  <a:gd name="connsiteY132" fmla="*/ 272415 h 558181"/>
                  <a:gd name="connsiteX133" fmla="*/ 162818 w 298767"/>
                  <a:gd name="connsiteY133" fmla="*/ 272758 h 558181"/>
                  <a:gd name="connsiteX134" fmla="*/ 163161 w 298767"/>
                  <a:gd name="connsiteY134" fmla="*/ 273400 h 558181"/>
                  <a:gd name="connsiteX135" fmla="*/ 163847 w 298767"/>
                  <a:gd name="connsiteY135" fmla="*/ 274682 h 558181"/>
                  <a:gd name="connsiteX136" fmla="*/ 165242 w 298767"/>
                  <a:gd name="connsiteY136" fmla="*/ 277247 h 558181"/>
                  <a:gd name="connsiteX137" fmla="*/ 166637 w 298767"/>
                  <a:gd name="connsiteY137" fmla="*/ 279812 h 558181"/>
                  <a:gd name="connsiteX138" fmla="*/ 166798 w 298767"/>
                  <a:gd name="connsiteY138" fmla="*/ 280132 h 558181"/>
                  <a:gd name="connsiteX139" fmla="*/ 166798 w 298767"/>
                  <a:gd name="connsiteY139" fmla="*/ 280132 h 558181"/>
                  <a:gd name="connsiteX140" fmla="*/ 166798 w 298767"/>
                  <a:gd name="connsiteY140" fmla="*/ 280201 h 558181"/>
                  <a:gd name="connsiteX141" fmla="*/ 166843 w 298767"/>
                  <a:gd name="connsiteY141" fmla="*/ 280293 h 558181"/>
                  <a:gd name="connsiteX142" fmla="*/ 167141 w 298767"/>
                  <a:gd name="connsiteY142" fmla="*/ 280957 h 558181"/>
                  <a:gd name="connsiteX143" fmla="*/ 167758 w 298767"/>
                  <a:gd name="connsiteY143" fmla="*/ 282262 h 558181"/>
                  <a:gd name="connsiteX144" fmla="*/ 170250 w 298767"/>
                  <a:gd name="connsiteY144" fmla="*/ 287575 h 558181"/>
                  <a:gd name="connsiteX145" fmla="*/ 170479 w 298767"/>
                  <a:gd name="connsiteY145" fmla="*/ 288034 h 558181"/>
                  <a:gd name="connsiteX146" fmla="*/ 170479 w 298767"/>
                  <a:gd name="connsiteY146" fmla="*/ 288034 h 558181"/>
                  <a:gd name="connsiteX147" fmla="*/ 170548 w 298767"/>
                  <a:gd name="connsiteY147" fmla="*/ 288217 h 558181"/>
                  <a:gd name="connsiteX148" fmla="*/ 170685 w 298767"/>
                  <a:gd name="connsiteY148" fmla="*/ 288537 h 558181"/>
                  <a:gd name="connsiteX149" fmla="*/ 171211 w 298767"/>
                  <a:gd name="connsiteY149" fmla="*/ 289843 h 558181"/>
                  <a:gd name="connsiteX150" fmla="*/ 172309 w 298767"/>
                  <a:gd name="connsiteY150" fmla="*/ 292454 h 558181"/>
                  <a:gd name="connsiteX151" fmla="*/ 174435 w 298767"/>
                  <a:gd name="connsiteY151" fmla="*/ 297767 h 558181"/>
                  <a:gd name="connsiteX152" fmla="*/ 176539 w 298767"/>
                  <a:gd name="connsiteY152" fmla="*/ 303240 h 558181"/>
                  <a:gd name="connsiteX153" fmla="*/ 176791 w 298767"/>
                  <a:gd name="connsiteY153" fmla="*/ 303905 h 558181"/>
                  <a:gd name="connsiteX154" fmla="*/ 176836 w 298767"/>
                  <a:gd name="connsiteY154" fmla="*/ 304019 h 558181"/>
                  <a:gd name="connsiteX155" fmla="*/ 176905 w 298767"/>
                  <a:gd name="connsiteY155" fmla="*/ 304248 h 558181"/>
                  <a:gd name="connsiteX156" fmla="*/ 177340 w 298767"/>
                  <a:gd name="connsiteY156" fmla="*/ 305622 h 558181"/>
                  <a:gd name="connsiteX157" fmla="*/ 178231 w 298767"/>
                  <a:gd name="connsiteY157" fmla="*/ 308416 h 558181"/>
                  <a:gd name="connsiteX158" fmla="*/ 178894 w 298767"/>
                  <a:gd name="connsiteY158" fmla="*/ 310454 h 558181"/>
                  <a:gd name="connsiteX159" fmla="*/ 183948 w 298767"/>
                  <a:gd name="connsiteY159" fmla="*/ 323348 h 558181"/>
                  <a:gd name="connsiteX160" fmla="*/ 191975 w 298767"/>
                  <a:gd name="connsiteY160" fmla="*/ 361960 h 558181"/>
                  <a:gd name="connsiteX161" fmla="*/ 199018 w 298767"/>
                  <a:gd name="connsiteY161" fmla="*/ 335394 h 558181"/>
                  <a:gd name="connsiteX162" fmla="*/ 198789 w 298767"/>
                  <a:gd name="connsiteY162" fmla="*/ 331867 h 558181"/>
                  <a:gd name="connsiteX163" fmla="*/ 198058 w 298767"/>
                  <a:gd name="connsiteY163" fmla="*/ 325340 h 558181"/>
                  <a:gd name="connsiteX164" fmla="*/ 197966 w 298767"/>
                  <a:gd name="connsiteY164" fmla="*/ 324562 h 558181"/>
                  <a:gd name="connsiteX165" fmla="*/ 197920 w 298767"/>
                  <a:gd name="connsiteY165" fmla="*/ 324172 h 558181"/>
                  <a:gd name="connsiteX166" fmla="*/ 197829 w 298767"/>
                  <a:gd name="connsiteY166" fmla="*/ 323623 h 558181"/>
                  <a:gd name="connsiteX167" fmla="*/ 197554 w 298767"/>
                  <a:gd name="connsiteY167" fmla="*/ 322066 h 558181"/>
                  <a:gd name="connsiteX168" fmla="*/ 197006 w 298767"/>
                  <a:gd name="connsiteY168" fmla="*/ 318951 h 558181"/>
                  <a:gd name="connsiteX169" fmla="*/ 196411 w 298767"/>
                  <a:gd name="connsiteY169" fmla="*/ 315699 h 558181"/>
                  <a:gd name="connsiteX170" fmla="*/ 195725 w 298767"/>
                  <a:gd name="connsiteY170" fmla="*/ 312584 h 558181"/>
                  <a:gd name="connsiteX171" fmla="*/ 195565 w 298767"/>
                  <a:gd name="connsiteY171" fmla="*/ 311851 h 558181"/>
                  <a:gd name="connsiteX172" fmla="*/ 197440 w 298767"/>
                  <a:gd name="connsiteY172" fmla="*/ 313157 h 558181"/>
                  <a:gd name="connsiteX173" fmla="*/ 198378 w 298767"/>
                  <a:gd name="connsiteY173" fmla="*/ 313798 h 558181"/>
                  <a:gd name="connsiteX174" fmla="*/ 199361 w 298767"/>
                  <a:gd name="connsiteY174" fmla="*/ 314531 h 558181"/>
                  <a:gd name="connsiteX175" fmla="*/ 201328 w 298767"/>
                  <a:gd name="connsiteY175" fmla="*/ 315974 h 558181"/>
                  <a:gd name="connsiteX176" fmla="*/ 202311 w 298767"/>
                  <a:gd name="connsiteY176" fmla="*/ 316706 h 558181"/>
                  <a:gd name="connsiteX177" fmla="*/ 202745 w 298767"/>
                  <a:gd name="connsiteY177" fmla="*/ 317004 h 558181"/>
                  <a:gd name="connsiteX178" fmla="*/ 203203 w 298767"/>
                  <a:gd name="connsiteY178" fmla="*/ 317393 h 558181"/>
                  <a:gd name="connsiteX179" fmla="*/ 204140 w 298767"/>
                  <a:gd name="connsiteY179" fmla="*/ 318172 h 558181"/>
                  <a:gd name="connsiteX180" fmla="*/ 204621 w 298767"/>
                  <a:gd name="connsiteY180" fmla="*/ 318562 h 558181"/>
                  <a:gd name="connsiteX181" fmla="*/ 204735 w 298767"/>
                  <a:gd name="connsiteY181" fmla="*/ 318653 h 558181"/>
                  <a:gd name="connsiteX182" fmla="*/ 204803 w 298767"/>
                  <a:gd name="connsiteY182" fmla="*/ 318699 h 558181"/>
                  <a:gd name="connsiteX183" fmla="*/ 204803 w 298767"/>
                  <a:gd name="connsiteY183" fmla="*/ 318699 h 558181"/>
                  <a:gd name="connsiteX184" fmla="*/ 204918 w 298767"/>
                  <a:gd name="connsiteY184" fmla="*/ 318836 h 558181"/>
                  <a:gd name="connsiteX185" fmla="*/ 206633 w 298767"/>
                  <a:gd name="connsiteY185" fmla="*/ 320485 h 558181"/>
                  <a:gd name="connsiteX186" fmla="*/ 206496 w 298767"/>
                  <a:gd name="connsiteY186" fmla="*/ 320325 h 558181"/>
                  <a:gd name="connsiteX187" fmla="*/ 208325 w 298767"/>
                  <a:gd name="connsiteY187" fmla="*/ 322432 h 558181"/>
                  <a:gd name="connsiteX188" fmla="*/ 208234 w 298767"/>
                  <a:gd name="connsiteY188" fmla="*/ 322294 h 558181"/>
                  <a:gd name="connsiteX189" fmla="*/ 209903 w 298767"/>
                  <a:gd name="connsiteY189" fmla="*/ 324470 h 558181"/>
                  <a:gd name="connsiteX190" fmla="*/ 210704 w 298767"/>
                  <a:gd name="connsiteY190" fmla="*/ 325684 h 558181"/>
                  <a:gd name="connsiteX191" fmla="*/ 211435 w 298767"/>
                  <a:gd name="connsiteY191" fmla="*/ 326829 h 558181"/>
                  <a:gd name="connsiteX192" fmla="*/ 212167 w 298767"/>
                  <a:gd name="connsiteY192" fmla="*/ 328066 h 558181"/>
                  <a:gd name="connsiteX193" fmla="*/ 212533 w 298767"/>
                  <a:gd name="connsiteY193" fmla="*/ 328707 h 558181"/>
                  <a:gd name="connsiteX194" fmla="*/ 212807 w 298767"/>
                  <a:gd name="connsiteY194" fmla="*/ 329233 h 558181"/>
                  <a:gd name="connsiteX195" fmla="*/ 214111 w 298767"/>
                  <a:gd name="connsiteY195" fmla="*/ 331822 h 558181"/>
                  <a:gd name="connsiteX196" fmla="*/ 214728 w 298767"/>
                  <a:gd name="connsiteY196" fmla="*/ 333012 h 558181"/>
                  <a:gd name="connsiteX197" fmla="*/ 215277 w 298767"/>
                  <a:gd name="connsiteY197" fmla="*/ 334341 h 558181"/>
                  <a:gd name="connsiteX198" fmla="*/ 216397 w 298767"/>
                  <a:gd name="connsiteY198" fmla="*/ 337020 h 558181"/>
                  <a:gd name="connsiteX199" fmla="*/ 217518 w 298767"/>
                  <a:gd name="connsiteY199" fmla="*/ 339700 h 558181"/>
                  <a:gd name="connsiteX200" fmla="*/ 218913 w 298767"/>
                  <a:gd name="connsiteY200" fmla="*/ 343707 h 558181"/>
                  <a:gd name="connsiteX201" fmla="*/ 219576 w 298767"/>
                  <a:gd name="connsiteY201" fmla="*/ 342333 h 558181"/>
                  <a:gd name="connsiteX202" fmla="*/ 220468 w 298767"/>
                  <a:gd name="connsiteY202" fmla="*/ 340341 h 558181"/>
                  <a:gd name="connsiteX203" fmla="*/ 220674 w 298767"/>
                  <a:gd name="connsiteY203" fmla="*/ 339837 h 558181"/>
                  <a:gd name="connsiteX204" fmla="*/ 220788 w 298767"/>
                  <a:gd name="connsiteY204" fmla="*/ 339471 h 558181"/>
                  <a:gd name="connsiteX205" fmla="*/ 220857 w 298767"/>
                  <a:gd name="connsiteY205" fmla="*/ 339196 h 558181"/>
                  <a:gd name="connsiteX206" fmla="*/ 221154 w 298767"/>
                  <a:gd name="connsiteY206" fmla="*/ 338074 h 558181"/>
                  <a:gd name="connsiteX207" fmla="*/ 221657 w 298767"/>
                  <a:gd name="connsiteY207" fmla="*/ 335761 h 558181"/>
                  <a:gd name="connsiteX208" fmla="*/ 221932 w 298767"/>
                  <a:gd name="connsiteY208" fmla="*/ 333585 h 558181"/>
                  <a:gd name="connsiteX209" fmla="*/ 222160 w 298767"/>
                  <a:gd name="connsiteY209" fmla="*/ 331455 h 558181"/>
                  <a:gd name="connsiteX210" fmla="*/ 222160 w 298767"/>
                  <a:gd name="connsiteY210" fmla="*/ 331409 h 558181"/>
                  <a:gd name="connsiteX211" fmla="*/ 222114 w 298767"/>
                  <a:gd name="connsiteY211" fmla="*/ 331020 h 558181"/>
                  <a:gd name="connsiteX212" fmla="*/ 222114 w 298767"/>
                  <a:gd name="connsiteY212" fmla="*/ 331020 h 558181"/>
                  <a:gd name="connsiteX213" fmla="*/ 222114 w 298767"/>
                  <a:gd name="connsiteY213" fmla="*/ 330928 h 558181"/>
                  <a:gd name="connsiteX214" fmla="*/ 222114 w 298767"/>
                  <a:gd name="connsiteY214" fmla="*/ 330516 h 558181"/>
                  <a:gd name="connsiteX215" fmla="*/ 222114 w 298767"/>
                  <a:gd name="connsiteY215" fmla="*/ 329989 h 558181"/>
                  <a:gd name="connsiteX216" fmla="*/ 222114 w 298767"/>
                  <a:gd name="connsiteY216" fmla="*/ 328890 h 558181"/>
                  <a:gd name="connsiteX217" fmla="*/ 222000 w 298767"/>
                  <a:gd name="connsiteY217" fmla="*/ 326760 h 558181"/>
                  <a:gd name="connsiteX218" fmla="*/ 221954 w 298767"/>
                  <a:gd name="connsiteY218" fmla="*/ 325936 h 558181"/>
                  <a:gd name="connsiteX219" fmla="*/ 221954 w 298767"/>
                  <a:gd name="connsiteY219" fmla="*/ 325821 h 558181"/>
                  <a:gd name="connsiteX220" fmla="*/ 221954 w 298767"/>
                  <a:gd name="connsiteY220" fmla="*/ 325753 h 558181"/>
                  <a:gd name="connsiteX221" fmla="*/ 221954 w 298767"/>
                  <a:gd name="connsiteY221" fmla="*/ 325753 h 558181"/>
                  <a:gd name="connsiteX222" fmla="*/ 221863 w 298767"/>
                  <a:gd name="connsiteY222" fmla="*/ 325409 h 558181"/>
                  <a:gd name="connsiteX223" fmla="*/ 221863 w 298767"/>
                  <a:gd name="connsiteY223" fmla="*/ 325363 h 558181"/>
                  <a:gd name="connsiteX224" fmla="*/ 221497 w 298767"/>
                  <a:gd name="connsiteY224" fmla="*/ 323256 h 558181"/>
                  <a:gd name="connsiteX225" fmla="*/ 221406 w 298767"/>
                  <a:gd name="connsiteY225" fmla="*/ 322707 h 558181"/>
                  <a:gd name="connsiteX226" fmla="*/ 221406 w 298767"/>
                  <a:gd name="connsiteY226" fmla="*/ 322592 h 558181"/>
                  <a:gd name="connsiteX227" fmla="*/ 221383 w 298767"/>
                  <a:gd name="connsiteY227" fmla="*/ 322523 h 558181"/>
                  <a:gd name="connsiteX228" fmla="*/ 221268 w 298767"/>
                  <a:gd name="connsiteY228" fmla="*/ 322134 h 558181"/>
                  <a:gd name="connsiteX229" fmla="*/ 221268 w 298767"/>
                  <a:gd name="connsiteY229" fmla="*/ 322066 h 558181"/>
                  <a:gd name="connsiteX230" fmla="*/ 221177 w 298767"/>
                  <a:gd name="connsiteY230" fmla="*/ 321814 h 558181"/>
                  <a:gd name="connsiteX231" fmla="*/ 220605 w 298767"/>
                  <a:gd name="connsiteY231" fmla="*/ 319753 h 558181"/>
                  <a:gd name="connsiteX232" fmla="*/ 220468 w 298767"/>
                  <a:gd name="connsiteY232" fmla="*/ 319249 h 558181"/>
                  <a:gd name="connsiteX233" fmla="*/ 220468 w 298767"/>
                  <a:gd name="connsiteY233" fmla="*/ 319203 h 558181"/>
                  <a:gd name="connsiteX234" fmla="*/ 220468 w 298767"/>
                  <a:gd name="connsiteY234" fmla="*/ 319203 h 558181"/>
                  <a:gd name="connsiteX235" fmla="*/ 220239 w 298767"/>
                  <a:gd name="connsiteY235" fmla="*/ 318722 h 558181"/>
                  <a:gd name="connsiteX236" fmla="*/ 220239 w 298767"/>
                  <a:gd name="connsiteY236" fmla="*/ 318653 h 558181"/>
                  <a:gd name="connsiteX237" fmla="*/ 220171 w 298767"/>
                  <a:gd name="connsiteY237" fmla="*/ 318539 h 558181"/>
                  <a:gd name="connsiteX238" fmla="*/ 220079 w 298767"/>
                  <a:gd name="connsiteY238" fmla="*/ 318287 h 558181"/>
                  <a:gd name="connsiteX239" fmla="*/ 219690 w 298767"/>
                  <a:gd name="connsiteY239" fmla="*/ 317302 h 558181"/>
                  <a:gd name="connsiteX240" fmla="*/ 219279 w 298767"/>
                  <a:gd name="connsiteY240" fmla="*/ 316317 h 558181"/>
                  <a:gd name="connsiteX241" fmla="*/ 219073 w 298767"/>
                  <a:gd name="connsiteY241" fmla="*/ 315836 h 558181"/>
                  <a:gd name="connsiteX242" fmla="*/ 219073 w 298767"/>
                  <a:gd name="connsiteY242" fmla="*/ 315790 h 558181"/>
                  <a:gd name="connsiteX243" fmla="*/ 218730 w 298767"/>
                  <a:gd name="connsiteY243" fmla="*/ 315241 h 558181"/>
                  <a:gd name="connsiteX244" fmla="*/ 218684 w 298767"/>
                  <a:gd name="connsiteY244" fmla="*/ 315172 h 558181"/>
                  <a:gd name="connsiteX245" fmla="*/ 218616 w 298767"/>
                  <a:gd name="connsiteY245" fmla="*/ 315058 h 558181"/>
                  <a:gd name="connsiteX246" fmla="*/ 218479 w 298767"/>
                  <a:gd name="connsiteY246" fmla="*/ 314828 h 558181"/>
                  <a:gd name="connsiteX247" fmla="*/ 217450 w 298767"/>
                  <a:gd name="connsiteY247" fmla="*/ 312950 h 558181"/>
                  <a:gd name="connsiteX248" fmla="*/ 217198 w 298767"/>
                  <a:gd name="connsiteY248" fmla="*/ 312493 h 558181"/>
                  <a:gd name="connsiteX249" fmla="*/ 217198 w 298767"/>
                  <a:gd name="connsiteY249" fmla="*/ 312424 h 558181"/>
                  <a:gd name="connsiteX250" fmla="*/ 217152 w 298767"/>
                  <a:gd name="connsiteY250" fmla="*/ 312401 h 558181"/>
                  <a:gd name="connsiteX251" fmla="*/ 217152 w 298767"/>
                  <a:gd name="connsiteY251" fmla="*/ 312401 h 558181"/>
                  <a:gd name="connsiteX252" fmla="*/ 216740 w 298767"/>
                  <a:gd name="connsiteY252" fmla="*/ 311851 h 558181"/>
                  <a:gd name="connsiteX253" fmla="*/ 216512 w 298767"/>
                  <a:gd name="connsiteY253" fmla="*/ 311531 h 558181"/>
                  <a:gd name="connsiteX254" fmla="*/ 215894 w 298767"/>
                  <a:gd name="connsiteY254" fmla="*/ 310661 h 558181"/>
                  <a:gd name="connsiteX255" fmla="*/ 215277 w 298767"/>
                  <a:gd name="connsiteY255" fmla="*/ 309790 h 558181"/>
                  <a:gd name="connsiteX256" fmla="*/ 214957 w 298767"/>
                  <a:gd name="connsiteY256" fmla="*/ 309355 h 558181"/>
                  <a:gd name="connsiteX257" fmla="*/ 214797 w 298767"/>
                  <a:gd name="connsiteY257" fmla="*/ 309103 h 558181"/>
                  <a:gd name="connsiteX258" fmla="*/ 214248 w 298767"/>
                  <a:gd name="connsiteY258" fmla="*/ 308553 h 558181"/>
                  <a:gd name="connsiteX259" fmla="*/ 212807 w 298767"/>
                  <a:gd name="connsiteY259" fmla="*/ 306996 h 558181"/>
                  <a:gd name="connsiteX260" fmla="*/ 212441 w 298767"/>
                  <a:gd name="connsiteY260" fmla="*/ 306607 h 558181"/>
                  <a:gd name="connsiteX261" fmla="*/ 212258 w 298767"/>
                  <a:gd name="connsiteY261" fmla="*/ 306401 h 558181"/>
                  <a:gd name="connsiteX262" fmla="*/ 212167 w 298767"/>
                  <a:gd name="connsiteY262" fmla="*/ 306309 h 558181"/>
                  <a:gd name="connsiteX263" fmla="*/ 212121 w 298767"/>
                  <a:gd name="connsiteY263" fmla="*/ 306309 h 558181"/>
                  <a:gd name="connsiteX264" fmla="*/ 212098 w 298767"/>
                  <a:gd name="connsiteY264" fmla="*/ 306240 h 558181"/>
                  <a:gd name="connsiteX265" fmla="*/ 211664 w 298767"/>
                  <a:gd name="connsiteY265" fmla="*/ 305874 h 558181"/>
                  <a:gd name="connsiteX266" fmla="*/ 210841 w 298767"/>
                  <a:gd name="connsiteY266" fmla="*/ 305187 h 558181"/>
                  <a:gd name="connsiteX267" fmla="*/ 209217 w 298767"/>
                  <a:gd name="connsiteY267" fmla="*/ 303836 h 558181"/>
                  <a:gd name="connsiteX268" fmla="*/ 207548 w 298767"/>
                  <a:gd name="connsiteY268" fmla="*/ 302507 h 558181"/>
                  <a:gd name="connsiteX269" fmla="*/ 207136 w 298767"/>
                  <a:gd name="connsiteY269" fmla="*/ 302164 h 558181"/>
                  <a:gd name="connsiteX270" fmla="*/ 206930 w 298767"/>
                  <a:gd name="connsiteY270" fmla="*/ 302004 h 558181"/>
                  <a:gd name="connsiteX271" fmla="*/ 206816 w 298767"/>
                  <a:gd name="connsiteY271" fmla="*/ 301935 h 558181"/>
                  <a:gd name="connsiteX272" fmla="*/ 206427 w 298767"/>
                  <a:gd name="connsiteY272" fmla="*/ 301637 h 558181"/>
                  <a:gd name="connsiteX273" fmla="*/ 205558 w 298767"/>
                  <a:gd name="connsiteY273" fmla="*/ 301065 h 558181"/>
                  <a:gd name="connsiteX274" fmla="*/ 201945 w 298767"/>
                  <a:gd name="connsiteY274" fmla="*/ 298820 h 558181"/>
                  <a:gd name="connsiteX275" fmla="*/ 198149 w 298767"/>
                  <a:gd name="connsiteY275" fmla="*/ 296736 h 558181"/>
                  <a:gd name="connsiteX276" fmla="*/ 194399 w 298767"/>
                  <a:gd name="connsiteY276" fmla="*/ 294721 h 558181"/>
                  <a:gd name="connsiteX277" fmla="*/ 192524 w 298767"/>
                  <a:gd name="connsiteY277" fmla="*/ 293736 h 558181"/>
                  <a:gd name="connsiteX278" fmla="*/ 192295 w 298767"/>
                  <a:gd name="connsiteY278" fmla="*/ 293622 h 558181"/>
                  <a:gd name="connsiteX279" fmla="*/ 192181 w 298767"/>
                  <a:gd name="connsiteY279" fmla="*/ 293553 h 558181"/>
                  <a:gd name="connsiteX280" fmla="*/ 192112 w 298767"/>
                  <a:gd name="connsiteY280" fmla="*/ 293507 h 558181"/>
                  <a:gd name="connsiteX281" fmla="*/ 192112 w 298767"/>
                  <a:gd name="connsiteY281" fmla="*/ 293507 h 558181"/>
                  <a:gd name="connsiteX282" fmla="*/ 192295 w 298767"/>
                  <a:gd name="connsiteY282" fmla="*/ 293622 h 558181"/>
                  <a:gd name="connsiteX283" fmla="*/ 192295 w 298767"/>
                  <a:gd name="connsiteY283" fmla="*/ 293622 h 558181"/>
                  <a:gd name="connsiteX284" fmla="*/ 191860 w 298767"/>
                  <a:gd name="connsiteY284" fmla="*/ 293324 h 558181"/>
                  <a:gd name="connsiteX285" fmla="*/ 190969 w 298767"/>
                  <a:gd name="connsiteY285" fmla="*/ 292752 h 558181"/>
                  <a:gd name="connsiteX286" fmla="*/ 190740 w 298767"/>
                  <a:gd name="connsiteY286" fmla="*/ 292614 h 558181"/>
                  <a:gd name="connsiteX287" fmla="*/ 190626 w 298767"/>
                  <a:gd name="connsiteY287" fmla="*/ 292545 h 558181"/>
                  <a:gd name="connsiteX288" fmla="*/ 190557 w 298767"/>
                  <a:gd name="connsiteY288" fmla="*/ 292500 h 558181"/>
                  <a:gd name="connsiteX289" fmla="*/ 190557 w 298767"/>
                  <a:gd name="connsiteY289" fmla="*/ 292500 h 558181"/>
                  <a:gd name="connsiteX290" fmla="*/ 190557 w 298767"/>
                  <a:gd name="connsiteY290" fmla="*/ 292476 h 558181"/>
                  <a:gd name="connsiteX291" fmla="*/ 190671 w 298767"/>
                  <a:gd name="connsiteY291" fmla="*/ 292568 h 558181"/>
                  <a:gd name="connsiteX292" fmla="*/ 190237 w 298767"/>
                  <a:gd name="connsiteY292" fmla="*/ 292270 h 558181"/>
                  <a:gd name="connsiteX293" fmla="*/ 189757 w 298767"/>
                  <a:gd name="connsiteY293" fmla="*/ 291927 h 558181"/>
                  <a:gd name="connsiteX294" fmla="*/ 189391 w 298767"/>
                  <a:gd name="connsiteY294" fmla="*/ 290850 h 558181"/>
                  <a:gd name="connsiteX295" fmla="*/ 188202 w 298767"/>
                  <a:gd name="connsiteY295" fmla="*/ 287827 h 558181"/>
                  <a:gd name="connsiteX296" fmla="*/ 185846 w 298767"/>
                  <a:gd name="connsiteY296" fmla="*/ 281965 h 558181"/>
                  <a:gd name="connsiteX297" fmla="*/ 185686 w 298767"/>
                  <a:gd name="connsiteY297" fmla="*/ 281598 h 558181"/>
                  <a:gd name="connsiteX298" fmla="*/ 185480 w 298767"/>
                  <a:gd name="connsiteY298" fmla="*/ 281117 h 558181"/>
                  <a:gd name="connsiteX299" fmla="*/ 185412 w 298767"/>
                  <a:gd name="connsiteY299" fmla="*/ 280957 h 558181"/>
                  <a:gd name="connsiteX300" fmla="*/ 185069 w 298767"/>
                  <a:gd name="connsiteY300" fmla="*/ 280247 h 558181"/>
                  <a:gd name="connsiteX301" fmla="*/ 184383 w 298767"/>
                  <a:gd name="connsiteY301" fmla="*/ 278850 h 558181"/>
                  <a:gd name="connsiteX302" fmla="*/ 183011 w 298767"/>
                  <a:gd name="connsiteY302" fmla="*/ 275987 h 558181"/>
                  <a:gd name="connsiteX303" fmla="*/ 181638 w 298767"/>
                  <a:gd name="connsiteY303" fmla="*/ 273148 h 558181"/>
                  <a:gd name="connsiteX304" fmla="*/ 181456 w 298767"/>
                  <a:gd name="connsiteY304" fmla="*/ 272804 h 558181"/>
                  <a:gd name="connsiteX305" fmla="*/ 181227 w 298767"/>
                  <a:gd name="connsiteY305" fmla="*/ 272346 h 558181"/>
                  <a:gd name="connsiteX306" fmla="*/ 180838 w 298767"/>
                  <a:gd name="connsiteY306" fmla="*/ 271659 h 558181"/>
                  <a:gd name="connsiteX307" fmla="*/ 180084 w 298767"/>
                  <a:gd name="connsiteY307" fmla="*/ 270285 h 558181"/>
                  <a:gd name="connsiteX308" fmla="*/ 179329 w 298767"/>
                  <a:gd name="connsiteY308" fmla="*/ 268865 h 558181"/>
                  <a:gd name="connsiteX309" fmla="*/ 178529 w 298767"/>
                  <a:gd name="connsiteY309" fmla="*/ 267445 h 558181"/>
                  <a:gd name="connsiteX310" fmla="*/ 176859 w 298767"/>
                  <a:gd name="connsiteY310" fmla="*/ 264628 h 558181"/>
                  <a:gd name="connsiteX311" fmla="*/ 176356 w 298767"/>
                  <a:gd name="connsiteY311" fmla="*/ 263827 h 558181"/>
                  <a:gd name="connsiteX312" fmla="*/ 175899 w 298767"/>
                  <a:gd name="connsiteY312" fmla="*/ 263162 h 558181"/>
                  <a:gd name="connsiteX313" fmla="*/ 174984 w 298767"/>
                  <a:gd name="connsiteY313" fmla="*/ 261857 h 558181"/>
                  <a:gd name="connsiteX314" fmla="*/ 173200 w 298767"/>
                  <a:gd name="connsiteY314" fmla="*/ 259269 h 558181"/>
                  <a:gd name="connsiteX315" fmla="*/ 165951 w 298767"/>
                  <a:gd name="connsiteY315" fmla="*/ 248918 h 558181"/>
                  <a:gd name="connsiteX316" fmla="*/ 162087 w 298767"/>
                  <a:gd name="connsiteY316" fmla="*/ 243834 h 558181"/>
                  <a:gd name="connsiteX317" fmla="*/ 154357 w 298767"/>
                  <a:gd name="connsiteY317" fmla="*/ 233757 h 558181"/>
                  <a:gd name="connsiteX318" fmla="*/ 146377 w 298767"/>
                  <a:gd name="connsiteY318" fmla="*/ 223978 h 558181"/>
                  <a:gd name="connsiteX319" fmla="*/ 144387 w 298767"/>
                  <a:gd name="connsiteY319" fmla="*/ 221550 h 558181"/>
                  <a:gd name="connsiteX320" fmla="*/ 143358 w 298767"/>
                  <a:gd name="connsiteY320" fmla="*/ 220291 h 558181"/>
                  <a:gd name="connsiteX321" fmla="*/ 142329 w 298767"/>
                  <a:gd name="connsiteY321" fmla="*/ 219100 h 558181"/>
                  <a:gd name="connsiteX322" fmla="*/ 138236 w 298767"/>
                  <a:gd name="connsiteY322" fmla="*/ 214290 h 558181"/>
                  <a:gd name="connsiteX323" fmla="*/ 134119 w 298767"/>
                  <a:gd name="connsiteY323" fmla="*/ 209504 h 558181"/>
                  <a:gd name="connsiteX324" fmla="*/ 129889 w 298767"/>
                  <a:gd name="connsiteY324" fmla="*/ 204763 h 558181"/>
                  <a:gd name="connsiteX325" fmla="*/ 122182 w 298767"/>
                  <a:gd name="connsiteY325" fmla="*/ 196336 h 558181"/>
                  <a:gd name="connsiteX326" fmla="*/ 121153 w 298767"/>
                  <a:gd name="connsiteY326" fmla="*/ 191847 h 558181"/>
                  <a:gd name="connsiteX327" fmla="*/ 117975 w 298767"/>
                  <a:gd name="connsiteY327" fmla="*/ 180304 h 558181"/>
                  <a:gd name="connsiteX328" fmla="*/ 117152 w 298767"/>
                  <a:gd name="connsiteY328" fmla="*/ 177419 h 558181"/>
                  <a:gd name="connsiteX329" fmla="*/ 116283 w 298767"/>
                  <a:gd name="connsiteY329" fmla="*/ 174579 h 558181"/>
                  <a:gd name="connsiteX330" fmla="*/ 115848 w 298767"/>
                  <a:gd name="connsiteY330" fmla="*/ 173159 h 558181"/>
                  <a:gd name="connsiteX331" fmla="*/ 115322 w 298767"/>
                  <a:gd name="connsiteY331" fmla="*/ 171648 h 558181"/>
                  <a:gd name="connsiteX332" fmla="*/ 114316 w 298767"/>
                  <a:gd name="connsiteY332" fmla="*/ 168876 h 558181"/>
                  <a:gd name="connsiteX333" fmla="*/ 113310 w 298767"/>
                  <a:gd name="connsiteY333" fmla="*/ 166105 h 558181"/>
                  <a:gd name="connsiteX334" fmla="*/ 112807 w 298767"/>
                  <a:gd name="connsiteY334" fmla="*/ 164685 h 558181"/>
                  <a:gd name="connsiteX335" fmla="*/ 112555 w 298767"/>
                  <a:gd name="connsiteY335" fmla="*/ 164021 h 558181"/>
                  <a:gd name="connsiteX336" fmla="*/ 112509 w 298767"/>
                  <a:gd name="connsiteY336" fmla="*/ 163861 h 558181"/>
                  <a:gd name="connsiteX337" fmla="*/ 112395 w 298767"/>
                  <a:gd name="connsiteY337" fmla="*/ 163586 h 558181"/>
                  <a:gd name="connsiteX338" fmla="*/ 112235 w 298767"/>
                  <a:gd name="connsiteY338" fmla="*/ 163243 h 558181"/>
                  <a:gd name="connsiteX339" fmla="*/ 109697 w 298767"/>
                  <a:gd name="connsiteY339" fmla="*/ 157792 h 558181"/>
                  <a:gd name="connsiteX340" fmla="*/ 104368 w 298767"/>
                  <a:gd name="connsiteY340" fmla="*/ 147074 h 558181"/>
                  <a:gd name="connsiteX341" fmla="*/ 101441 w 298767"/>
                  <a:gd name="connsiteY341" fmla="*/ 141921 h 558181"/>
                  <a:gd name="connsiteX342" fmla="*/ 99978 w 298767"/>
                  <a:gd name="connsiteY342" fmla="*/ 139356 h 558181"/>
                  <a:gd name="connsiteX343" fmla="*/ 99612 w 298767"/>
                  <a:gd name="connsiteY343" fmla="*/ 138715 h 558181"/>
                  <a:gd name="connsiteX344" fmla="*/ 99360 w 298767"/>
                  <a:gd name="connsiteY344" fmla="*/ 138303 h 558181"/>
                  <a:gd name="connsiteX345" fmla="*/ 99155 w 298767"/>
                  <a:gd name="connsiteY345" fmla="*/ 137982 h 558181"/>
                  <a:gd name="connsiteX346" fmla="*/ 98308 w 298767"/>
                  <a:gd name="connsiteY346" fmla="*/ 136768 h 558181"/>
                  <a:gd name="connsiteX347" fmla="*/ 91631 w 298767"/>
                  <a:gd name="connsiteY347" fmla="*/ 126829 h 558181"/>
                  <a:gd name="connsiteX348" fmla="*/ 84496 w 298767"/>
                  <a:gd name="connsiteY348" fmla="*/ 117417 h 558181"/>
                  <a:gd name="connsiteX349" fmla="*/ 76950 w 298767"/>
                  <a:gd name="connsiteY349" fmla="*/ 108187 h 558181"/>
                  <a:gd name="connsiteX350" fmla="*/ 57307 w 298767"/>
                  <a:gd name="connsiteY350" fmla="*/ 86980 h 558181"/>
                  <a:gd name="connsiteX351" fmla="*/ 58176 w 298767"/>
                  <a:gd name="connsiteY351" fmla="*/ 87713 h 558181"/>
                  <a:gd name="connsiteX352" fmla="*/ 61308 w 298767"/>
                  <a:gd name="connsiteY352" fmla="*/ 90324 h 558181"/>
                  <a:gd name="connsiteX353" fmla="*/ 64464 w 298767"/>
                  <a:gd name="connsiteY353" fmla="*/ 92614 h 558181"/>
                  <a:gd name="connsiteX354" fmla="*/ 78665 w 298767"/>
                  <a:gd name="connsiteY354" fmla="*/ 100607 h 558181"/>
                  <a:gd name="connsiteX355" fmla="*/ 80472 w 298767"/>
                  <a:gd name="connsiteY355" fmla="*/ 101294 h 558181"/>
                  <a:gd name="connsiteX356" fmla="*/ 82507 w 298767"/>
                  <a:gd name="connsiteY356" fmla="*/ 101958 h 558181"/>
                  <a:gd name="connsiteX357" fmla="*/ 84565 w 298767"/>
                  <a:gd name="connsiteY357" fmla="*/ 102645 h 558181"/>
                  <a:gd name="connsiteX358" fmla="*/ 86440 w 298767"/>
                  <a:gd name="connsiteY358" fmla="*/ 103080 h 558181"/>
                  <a:gd name="connsiteX359" fmla="*/ 87401 w 298767"/>
                  <a:gd name="connsiteY359" fmla="*/ 103309 h 558181"/>
                  <a:gd name="connsiteX360" fmla="*/ 87858 w 298767"/>
                  <a:gd name="connsiteY360" fmla="*/ 103424 h 558181"/>
                  <a:gd name="connsiteX361" fmla="*/ 88224 w 298767"/>
                  <a:gd name="connsiteY361" fmla="*/ 103492 h 558181"/>
                  <a:gd name="connsiteX362" fmla="*/ 88452 w 298767"/>
                  <a:gd name="connsiteY362" fmla="*/ 103538 h 558181"/>
                  <a:gd name="connsiteX363" fmla="*/ 90351 w 298767"/>
                  <a:gd name="connsiteY363" fmla="*/ 103882 h 558181"/>
                  <a:gd name="connsiteX364" fmla="*/ 91311 w 298767"/>
                  <a:gd name="connsiteY364" fmla="*/ 104042 h 558181"/>
                  <a:gd name="connsiteX365" fmla="*/ 91791 w 298767"/>
                  <a:gd name="connsiteY365" fmla="*/ 104134 h 558181"/>
                  <a:gd name="connsiteX366" fmla="*/ 92271 w 298767"/>
                  <a:gd name="connsiteY366" fmla="*/ 104225 h 558181"/>
                  <a:gd name="connsiteX367" fmla="*/ 92500 w 298767"/>
                  <a:gd name="connsiteY367" fmla="*/ 104271 h 558181"/>
                  <a:gd name="connsiteX368" fmla="*/ 94421 w 298767"/>
                  <a:gd name="connsiteY368" fmla="*/ 104500 h 558181"/>
                  <a:gd name="connsiteX369" fmla="*/ 110131 w 298767"/>
                  <a:gd name="connsiteY369" fmla="*/ 105164 h 558181"/>
                  <a:gd name="connsiteX370" fmla="*/ 113996 w 298767"/>
                  <a:gd name="connsiteY370" fmla="*/ 105279 h 558181"/>
                  <a:gd name="connsiteX371" fmla="*/ 115939 w 298767"/>
                  <a:gd name="connsiteY371" fmla="*/ 105347 h 558181"/>
                  <a:gd name="connsiteX372" fmla="*/ 116237 w 298767"/>
                  <a:gd name="connsiteY372" fmla="*/ 105347 h 558181"/>
                  <a:gd name="connsiteX373" fmla="*/ 116145 w 298767"/>
                  <a:gd name="connsiteY373" fmla="*/ 105347 h 558181"/>
                  <a:gd name="connsiteX374" fmla="*/ 116740 w 298767"/>
                  <a:gd name="connsiteY374" fmla="*/ 105347 h 558181"/>
                  <a:gd name="connsiteX375" fmla="*/ 117700 w 298767"/>
                  <a:gd name="connsiteY375" fmla="*/ 105439 h 558181"/>
                  <a:gd name="connsiteX376" fmla="*/ 125224 w 298767"/>
                  <a:gd name="connsiteY376" fmla="*/ 106080 h 558181"/>
                  <a:gd name="connsiteX377" fmla="*/ 128860 w 298767"/>
                  <a:gd name="connsiteY377" fmla="*/ 106561 h 558181"/>
                  <a:gd name="connsiteX378" fmla="*/ 132633 w 298767"/>
                  <a:gd name="connsiteY378" fmla="*/ 107431 h 558181"/>
                  <a:gd name="connsiteX379" fmla="*/ 138807 w 298767"/>
                  <a:gd name="connsiteY379" fmla="*/ 110111 h 558181"/>
                  <a:gd name="connsiteX380" fmla="*/ 141620 w 298767"/>
                  <a:gd name="connsiteY380" fmla="*/ 112424 h 558181"/>
                  <a:gd name="connsiteX381" fmla="*/ 141803 w 298767"/>
                  <a:gd name="connsiteY381" fmla="*/ 112561 h 558181"/>
                  <a:gd name="connsiteX382" fmla="*/ 141803 w 298767"/>
                  <a:gd name="connsiteY382" fmla="*/ 112561 h 558181"/>
                  <a:gd name="connsiteX383" fmla="*/ 141871 w 298767"/>
                  <a:gd name="connsiteY383" fmla="*/ 112653 h 558181"/>
                  <a:gd name="connsiteX384" fmla="*/ 142192 w 298767"/>
                  <a:gd name="connsiteY384" fmla="*/ 113019 h 558181"/>
                  <a:gd name="connsiteX385" fmla="*/ 142832 w 298767"/>
                  <a:gd name="connsiteY385" fmla="*/ 113706 h 558181"/>
                  <a:gd name="connsiteX386" fmla="*/ 144113 w 298767"/>
                  <a:gd name="connsiteY386" fmla="*/ 115104 h 558181"/>
                  <a:gd name="connsiteX387" fmla="*/ 149258 w 298767"/>
                  <a:gd name="connsiteY387" fmla="*/ 120829 h 558181"/>
                  <a:gd name="connsiteX388" fmla="*/ 154677 w 298767"/>
                  <a:gd name="connsiteY388" fmla="*/ 126646 h 558181"/>
                  <a:gd name="connsiteX389" fmla="*/ 157513 w 298767"/>
                  <a:gd name="connsiteY389" fmla="*/ 129302 h 558181"/>
                  <a:gd name="connsiteX390" fmla="*/ 158931 w 298767"/>
                  <a:gd name="connsiteY390" fmla="*/ 130608 h 558181"/>
                  <a:gd name="connsiteX391" fmla="*/ 159274 w 298767"/>
                  <a:gd name="connsiteY391" fmla="*/ 130952 h 558181"/>
                  <a:gd name="connsiteX392" fmla="*/ 159503 w 298767"/>
                  <a:gd name="connsiteY392" fmla="*/ 131135 h 558181"/>
                  <a:gd name="connsiteX393" fmla="*/ 159708 w 298767"/>
                  <a:gd name="connsiteY393" fmla="*/ 131295 h 558181"/>
                  <a:gd name="connsiteX394" fmla="*/ 160486 w 298767"/>
                  <a:gd name="connsiteY394" fmla="*/ 131936 h 558181"/>
                  <a:gd name="connsiteX395" fmla="*/ 166775 w 298767"/>
                  <a:gd name="connsiteY395" fmla="*/ 136768 h 558181"/>
                  <a:gd name="connsiteX396" fmla="*/ 173520 w 298767"/>
                  <a:gd name="connsiteY396" fmla="*/ 140982 h 558181"/>
                  <a:gd name="connsiteX397" fmla="*/ 189025 w 298767"/>
                  <a:gd name="connsiteY397" fmla="*/ 145288 h 558181"/>
                  <a:gd name="connsiteX398" fmla="*/ 191106 w 298767"/>
                  <a:gd name="connsiteY398" fmla="*/ 145311 h 558181"/>
                  <a:gd name="connsiteX399" fmla="*/ 193027 w 298767"/>
                  <a:gd name="connsiteY399" fmla="*/ 145173 h 558181"/>
                  <a:gd name="connsiteX400" fmla="*/ 193507 w 298767"/>
                  <a:gd name="connsiteY400" fmla="*/ 145128 h 558181"/>
                  <a:gd name="connsiteX401" fmla="*/ 193850 w 298767"/>
                  <a:gd name="connsiteY401" fmla="*/ 145128 h 558181"/>
                  <a:gd name="connsiteX402" fmla="*/ 194102 w 298767"/>
                  <a:gd name="connsiteY402" fmla="*/ 145036 h 558181"/>
                  <a:gd name="connsiteX403" fmla="*/ 195108 w 298767"/>
                  <a:gd name="connsiteY403" fmla="*/ 144830 h 558181"/>
                  <a:gd name="connsiteX404" fmla="*/ 197097 w 298767"/>
                  <a:gd name="connsiteY404" fmla="*/ 144395 h 558181"/>
                  <a:gd name="connsiteX405" fmla="*/ 197349 w 298767"/>
                  <a:gd name="connsiteY405" fmla="*/ 144280 h 558181"/>
                  <a:gd name="connsiteX406" fmla="*/ 198904 w 298767"/>
                  <a:gd name="connsiteY406" fmla="*/ 145631 h 558181"/>
                  <a:gd name="connsiteX407" fmla="*/ 200619 w 298767"/>
                  <a:gd name="connsiteY407" fmla="*/ 147097 h 558181"/>
                  <a:gd name="connsiteX408" fmla="*/ 201465 w 298767"/>
                  <a:gd name="connsiteY408" fmla="*/ 147830 h 558181"/>
                  <a:gd name="connsiteX409" fmla="*/ 201899 w 298767"/>
                  <a:gd name="connsiteY409" fmla="*/ 148219 h 558181"/>
                  <a:gd name="connsiteX410" fmla="*/ 201922 w 298767"/>
                  <a:gd name="connsiteY410" fmla="*/ 148219 h 558181"/>
                  <a:gd name="connsiteX411" fmla="*/ 202105 w 298767"/>
                  <a:gd name="connsiteY411" fmla="*/ 148402 h 558181"/>
                  <a:gd name="connsiteX412" fmla="*/ 205146 w 298767"/>
                  <a:gd name="connsiteY412" fmla="*/ 151380 h 558181"/>
                  <a:gd name="connsiteX413" fmla="*/ 208280 w 298767"/>
                  <a:gd name="connsiteY413" fmla="*/ 154609 h 558181"/>
                  <a:gd name="connsiteX414" fmla="*/ 208371 w 298767"/>
                  <a:gd name="connsiteY414" fmla="*/ 154701 h 558181"/>
                  <a:gd name="connsiteX415" fmla="*/ 208417 w 298767"/>
                  <a:gd name="connsiteY415" fmla="*/ 154769 h 558181"/>
                  <a:gd name="connsiteX416" fmla="*/ 208417 w 298767"/>
                  <a:gd name="connsiteY416" fmla="*/ 154769 h 558181"/>
                  <a:gd name="connsiteX417" fmla="*/ 208417 w 298767"/>
                  <a:gd name="connsiteY417" fmla="*/ 154792 h 558181"/>
                  <a:gd name="connsiteX418" fmla="*/ 208302 w 298767"/>
                  <a:gd name="connsiteY418" fmla="*/ 154654 h 558181"/>
                  <a:gd name="connsiteX419" fmla="*/ 208325 w 298767"/>
                  <a:gd name="connsiteY419" fmla="*/ 154654 h 558181"/>
                  <a:gd name="connsiteX420" fmla="*/ 208508 w 298767"/>
                  <a:gd name="connsiteY420" fmla="*/ 154861 h 558181"/>
                  <a:gd name="connsiteX421" fmla="*/ 208874 w 298767"/>
                  <a:gd name="connsiteY421" fmla="*/ 155250 h 558181"/>
                  <a:gd name="connsiteX422" fmla="*/ 209606 w 298767"/>
                  <a:gd name="connsiteY422" fmla="*/ 156075 h 558181"/>
                  <a:gd name="connsiteX423" fmla="*/ 211047 w 298767"/>
                  <a:gd name="connsiteY423" fmla="*/ 157769 h 558181"/>
                  <a:gd name="connsiteX424" fmla="*/ 211755 w 298767"/>
                  <a:gd name="connsiteY424" fmla="*/ 158640 h 558181"/>
                  <a:gd name="connsiteX425" fmla="*/ 211938 w 298767"/>
                  <a:gd name="connsiteY425" fmla="*/ 158823 h 558181"/>
                  <a:gd name="connsiteX426" fmla="*/ 212030 w 298767"/>
                  <a:gd name="connsiteY426" fmla="*/ 158937 h 558181"/>
                  <a:gd name="connsiteX427" fmla="*/ 212076 w 298767"/>
                  <a:gd name="connsiteY427" fmla="*/ 158983 h 558181"/>
                  <a:gd name="connsiteX428" fmla="*/ 212121 w 298767"/>
                  <a:gd name="connsiteY428" fmla="*/ 158983 h 558181"/>
                  <a:gd name="connsiteX429" fmla="*/ 212121 w 298767"/>
                  <a:gd name="connsiteY429" fmla="*/ 159029 h 558181"/>
                  <a:gd name="connsiteX430" fmla="*/ 212007 w 298767"/>
                  <a:gd name="connsiteY430" fmla="*/ 158868 h 558181"/>
                  <a:gd name="connsiteX431" fmla="*/ 212327 w 298767"/>
                  <a:gd name="connsiteY431" fmla="*/ 159281 h 558181"/>
                  <a:gd name="connsiteX432" fmla="*/ 213676 w 298767"/>
                  <a:gd name="connsiteY432" fmla="*/ 161044 h 558181"/>
                  <a:gd name="connsiteX433" fmla="*/ 215002 w 298767"/>
                  <a:gd name="connsiteY433" fmla="*/ 162831 h 558181"/>
                  <a:gd name="connsiteX434" fmla="*/ 215666 w 298767"/>
                  <a:gd name="connsiteY434" fmla="*/ 163746 h 558181"/>
                  <a:gd name="connsiteX435" fmla="*/ 215826 w 298767"/>
                  <a:gd name="connsiteY435" fmla="*/ 163976 h 558181"/>
                  <a:gd name="connsiteX436" fmla="*/ 215826 w 298767"/>
                  <a:gd name="connsiteY436" fmla="*/ 164021 h 558181"/>
                  <a:gd name="connsiteX437" fmla="*/ 215872 w 298767"/>
                  <a:gd name="connsiteY437" fmla="*/ 164044 h 558181"/>
                  <a:gd name="connsiteX438" fmla="*/ 216192 w 298767"/>
                  <a:gd name="connsiteY438" fmla="*/ 164525 h 558181"/>
                  <a:gd name="connsiteX439" fmla="*/ 218570 w 298767"/>
                  <a:gd name="connsiteY439" fmla="*/ 168212 h 558181"/>
                  <a:gd name="connsiteX440" fmla="*/ 220834 w 298767"/>
                  <a:gd name="connsiteY440" fmla="*/ 172449 h 558181"/>
                  <a:gd name="connsiteX441" fmla="*/ 222709 w 298767"/>
                  <a:gd name="connsiteY441" fmla="*/ 176686 h 558181"/>
                  <a:gd name="connsiteX442" fmla="*/ 224356 w 298767"/>
                  <a:gd name="connsiteY442" fmla="*/ 181129 h 558181"/>
                  <a:gd name="connsiteX443" fmla="*/ 225682 w 298767"/>
                  <a:gd name="connsiteY443" fmla="*/ 185618 h 558181"/>
                  <a:gd name="connsiteX444" fmla="*/ 226734 w 298767"/>
                  <a:gd name="connsiteY444" fmla="*/ 190427 h 558181"/>
                  <a:gd name="connsiteX445" fmla="*/ 227351 w 298767"/>
                  <a:gd name="connsiteY445" fmla="*/ 195053 h 558181"/>
                  <a:gd name="connsiteX446" fmla="*/ 227854 w 298767"/>
                  <a:gd name="connsiteY446" fmla="*/ 199816 h 558181"/>
                  <a:gd name="connsiteX447" fmla="*/ 228014 w 298767"/>
                  <a:gd name="connsiteY447" fmla="*/ 204832 h 558181"/>
                  <a:gd name="connsiteX448" fmla="*/ 228106 w 298767"/>
                  <a:gd name="connsiteY448" fmla="*/ 207305 h 558181"/>
                  <a:gd name="connsiteX449" fmla="*/ 228037 w 298767"/>
                  <a:gd name="connsiteY449" fmla="*/ 209687 h 558181"/>
                  <a:gd name="connsiteX450" fmla="*/ 227877 w 298767"/>
                  <a:gd name="connsiteY450" fmla="*/ 214611 h 558181"/>
                  <a:gd name="connsiteX451" fmla="*/ 227420 w 298767"/>
                  <a:gd name="connsiteY451" fmla="*/ 224573 h 558181"/>
                  <a:gd name="connsiteX452" fmla="*/ 227328 w 298767"/>
                  <a:gd name="connsiteY452" fmla="*/ 229726 h 558181"/>
                  <a:gd name="connsiteX453" fmla="*/ 227443 w 298767"/>
                  <a:gd name="connsiteY453" fmla="*/ 234787 h 558181"/>
                  <a:gd name="connsiteX454" fmla="*/ 227854 w 298767"/>
                  <a:gd name="connsiteY454" fmla="*/ 239894 h 558181"/>
                  <a:gd name="connsiteX455" fmla="*/ 228289 w 298767"/>
                  <a:gd name="connsiteY455" fmla="*/ 244956 h 558181"/>
                  <a:gd name="connsiteX456" fmla="*/ 228289 w 298767"/>
                  <a:gd name="connsiteY456" fmla="*/ 245139 h 558181"/>
                  <a:gd name="connsiteX457" fmla="*/ 228311 w 298767"/>
                  <a:gd name="connsiteY457" fmla="*/ 245208 h 558181"/>
                  <a:gd name="connsiteX458" fmla="*/ 229021 w 298767"/>
                  <a:gd name="connsiteY458" fmla="*/ 249192 h 558181"/>
                  <a:gd name="connsiteX459" fmla="*/ 229867 w 298767"/>
                  <a:gd name="connsiteY459" fmla="*/ 253109 h 558181"/>
                  <a:gd name="connsiteX460" fmla="*/ 230095 w 298767"/>
                  <a:gd name="connsiteY460" fmla="*/ 254070 h 558181"/>
                  <a:gd name="connsiteX461" fmla="*/ 230164 w 298767"/>
                  <a:gd name="connsiteY461" fmla="*/ 254322 h 558181"/>
                  <a:gd name="connsiteX462" fmla="*/ 230255 w 298767"/>
                  <a:gd name="connsiteY462" fmla="*/ 254735 h 558181"/>
                  <a:gd name="connsiteX463" fmla="*/ 230393 w 298767"/>
                  <a:gd name="connsiteY463" fmla="*/ 255193 h 558181"/>
                  <a:gd name="connsiteX464" fmla="*/ 230964 w 298767"/>
                  <a:gd name="connsiteY464" fmla="*/ 257048 h 558181"/>
                  <a:gd name="connsiteX465" fmla="*/ 231536 w 298767"/>
                  <a:gd name="connsiteY465" fmla="*/ 258995 h 558181"/>
                  <a:gd name="connsiteX466" fmla="*/ 232222 w 298767"/>
                  <a:gd name="connsiteY466" fmla="*/ 261056 h 558181"/>
                  <a:gd name="connsiteX467" fmla="*/ 232977 w 298767"/>
                  <a:gd name="connsiteY467" fmla="*/ 262910 h 558181"/>
                  <a:gd name="connsiteX468" fmla="*/ 233731 w 298767"/>
                  <a:gd name="connsiteY468" fmla="*/ 264743 h 558181"/>
                  <a:gd name="connsiteX469" fmla="*/ 234509 w 298767"/>
                  <a:gd name="connsiteY469" fmla="*/ 266575 h 558181"/>
                  <a:gd name="connsiteX470" fmla="*/ 234898 w 298767"/>
                  <a:gd name="connsiteY470" fmla="*/ 267468 h 558181"/>
                  <a:gd name="connsiteX471" fmla="*/ 235378 w 298767"/>
                  <a:gd name="connsiteY471" fmla="*/ 268453 h 558181"/>
                  <a:gd name="connsiteX472" fmla="*/ 236384 w 298767"/>
                  <a:gd name="connsiteY472" fmla="*/ 270308 h 558181"/>
                  <a:gd name="connsiteX473" fmla="*/ 237413 w 298767"/>
                  <a:gd name="connsiteY473" fmla="*/ 272048 h 558181"/>
                  <a:gd name="connsiteX474" fmla="*/ 239425 w 298767"/>
                  <a:gd name="connsiteY474" fmla="*/ 275506 h 558181"/>
                  <a:gd name="connsiteX475" fmla="*/ 239471 w 298767"/>
                  <a:gd name="connsiteY475" fmla="*/ 275575 h 558181"/>
                  <a:gd name="connsiteX476" fmla="*/ 239517 w 298767"/>
                  <a:gd name="connsiteY476" fmla="*/ 275621 h 558181"/>
                  <a:gd name="connsiteX477" fmla="*/ 246949 w 298767"/>
                  <a:gd name="connsiteY477" fmla="*/ 285560 h 558181"/>
                  <a:gd name="connsiteX478" fmla="*/ 248756 w 298767"/>
                  <a:gd name="connsiteY478" fmla="*/ 287919 h 558181"/>
                  <a:gd name="connsiteX479" fmla="*/ 250402 w 298767"/>
                  <a:gd name="connsiteY479" fmla="*/ 290553 h 558181"/>
                  <a:gd name="connsiteX480" fmla="*/ 251980 w 298767"/>
                  <a:gd name="connsiteY480" fmla="*/ 293118 h 558181"/>
                  <a:gd name="connsiteX481" fmla="*/ 253466 w 298767"/>
                  <a:gd name="connsiteY481" fmla="*/ 295820 h 558181"/>
                  <a:gd name="connsiteX482" fmla="*/ 254907 w 298767"/>
                  <a:gd name="connsiteY482" fmla="*/ 298500 h 558181"/>
                  <a:gd name="connsiteX483" fmla="*/ 256279 w 298767"/>
                  <a:gd name="connsiteY483" fmla="*/ 301271 h 558181"/>
                  <a:gd name="connsiteX484" fmla="*/ 257536 w 298767"/>
                  <a:gd name="connsiteY484" fmla="*/ 304065 h 558181"/>
                  <a:gd name="connsiteX485" fmla="*/ 258749 w 298767"/>
                  <a:gd name="connsiteY485" fmla="*/ 306882 h 558181"/>
                  <a:gd name="connsiteX486" fmla="*/ 259869 w 298767"/>
                  <a:gd name="connsiteY486" fmla="*/ 309767 h 558181"/>
                  <a:gd name="connsiteX487" fmla="*/ 260144 w 298767"/>
                  <a:gd name="connsiteY487" fmla="*/ 310500 h 558181"/>
                  <a:gd name="connsiteX488" fmla="*/ 260372 w 298767"/>
                  <a:gd name="connsiteY488" fmla="*/ 311187 h 558181"/>
                  <a:gd name="connsiteX489" fmla="*/ 260875 w 298767"/>
                  <a:gd name="connsiteY489" fmla="*/ 312653 h 558181"/>
                  <a:gd name="connsiteX490" fmla="*/ 261881 w 298767"/>
                  <a:gd name="connsiteY490" fmla="*/ 315607 h 558181"/>
                  <a:gd name="connsiteX491" fmla="*/ 262773 w 298767"/>
                  <a:gd name="connsiteY491" fmla="*/ 318562 h 558181"/>
                  <a:gd name="connsiteX492" fmla="*/ 263253 w 298767"/>
                  <a:gd name="connsiteY492" fmla="*/ 320188 h 558181"/>
                  <a:gd name="connsiteX493" fmla="*/ 263322 w 298767"/>
                  <a:gd name="connsiteY493" fmla="*/ 318997 h 558181"/>
                  <a:gd name="connsiteX494" fmla="*/ 263619 w 298767"/>
                  <a:gd name="connsiteY494" fmla="*/ 318080 h 558181"/>
                  <a:gd name="connsiteX495" fmla="*/ 263871 w 298767"/>
                  <a:gd name="connsiteY495" fmla="*/ 318287 h 558181"/>
                  <a:gd name="connsiteX496" fmla="*/ 263734 w 298767"/>
                  <a:gd name="connsiteY496" fmla="*/ 317668 h 558181"/>
                  <a:gd name="connsiteX497" fmla="*/ 263825 w 298767"/>
                  <a:gd name="connsiteY497" fmla="*/ 317027 h 558181"/>
                  <a:gd name="connsiteX498" fmla="*/ 263757 w 298767"/>
                  <a:gd name="connsiteY498" fmla="*/ 315149 h 558181"/>
                  <a:gd name="connsiteX499" fmla="*/ 263528 w 298767"/>
                  <a:gd name="connsiteY499" fmla="*/ 311989 h 558181"/>
                  <a:gd name="connsiteX500" fmla="*/ 263391 w 298767"/>
                  <a:gd name="connsiteY500" fmla="*/ 310409 h 558181"/>
                  <a:gd name="connsiteX501" fmla="*/ 263299 w 298767"/>
                  <a:gd name="connsiteY501" fmla="*/ 309515 h 558181"/>
                  <a:gd name="connsiteX502" fmla="*/ 263185 w 298767"/>
                  <a:gd name="connsiteY502" fmla="*/ 308759 h 558181"/>
                  <a:gd name="connsiteX503" fmla="*/ 262728 w 298767"/>
                  <a:gd name="connsiteY503" fmla="*/ 305599 h 558181"/>
                  <a:gd name="connsiteX504" fmla="*/ 262065 w 298767"/>
                  <a:gd name="connsiteY504" fmla="*/ 302439 h 558181"/>
                  <a:gd name="connsiteX505" fmla="*/ 261378 w 298767"/>
                  <a:gd name="connsiteY505" fmla="*/ 299347 h 558181"/>
                  <a:gd name="connsiteX506" fmla="*/ 260487 w 298767"/>
                  <a:gd name="connsiteY506" fmla="*/ 296141 h 558181"/>
                  <a:gd name="connsiteX507" fmla="*/ 259549 w 298767"/>
                  <a:gd name="connsiteY507" fmla="*/ 293141 h 558181"/>
                  <a:gd name="connsiteX508" fmla="*/ 258406 w 298767"/>
                  <a:gd name="connsiteY508" fmla="*/ 289912 h 558181"/>
                  <a:gd name="connsiteX509" fmla="*/ 257148 w 298767"/>
                  <a:gd name="connsiteY509" fmla="*/ 286888 h 558181"/>
                  <a:gd name="connsiteX510" fmla="*/ 255913 w 298767"/>
                  <a:gd name="connsiteY510" fmla="*/ 284003 h 558181"/>
                  <a:gd name="connsiteX511" fmla="*/ 254312 w 298767"/>
                  <a:gd name="connsiteY511" fmla="*/ 281003 h 558181"/>
                  <a:gd name="connsiteX512" fmla="*/ 252780 w 298767"/>
                  <a:gd name="connsiteY512" fmla="*/ 278209 h 558181"/>
                  <a:gd name="connsiteX513" fmla="*/ 251225 w 298767"/>
                  <a:gd name="connsiteY513" fmla="*/ 275461 h 558181"/>
                  <a:gd name="connsiteX514" fmla="*/ 248115 w 298767"/>
                  <a:gd name="connsiteY514" fmla="*/ 269964 h 558181"/>
                  <a:gd name="connsiteX515" fmla="*/ 248321 w 298767"/>
                  <a:gd name="connsiteY515" fmla="*/ 270331 h 558181"/>
                  <a:gd name="connsiteX516" fmla="*/ 245622 w 298767"/>
                  <a:gd name="connsiteY516" fmla="*/ 263804 h 558181"/>
                  <a:gd name="connsiteX517" fmla="*/ 245440 w 298767"/>
                  <a:gd name="connsiteY517" fmla="*/ 263391 h 558181"/>
                  <a:gd name="connsiteX518" fmla="*/ 245440 w 298767"/>
                  <a:gd name="connsiteY518" fmla="*/ 263391 h 558181"/>
                  <a:gd name="connsiteX519" fmla="*/ 245371 w 298767"/>
                  <a:gd name="connsiteY519" fmla="*/ 263162 h 558181"/>
                  <a:gd name="connsiteX520" fmla="*/ 245097 w 298767"/>
                  <a:gd name="connsiteY520" fmla="*/ 262292 h 558181"/>
                  <a:gd name="connsiteX521" fmla="*/ 244525 w 298767"/>
                  <a:gd name="connsiteY521" fmla="*/ 260529 h 558181"/>
                  <a:gd name="connsiteX522" fmla="*/ 244250 w 298767"/>
                  <a:gd name="connsiteY522" fmla="*/ 259658 h 558181"/>
                  <a:gd name="connsiteX523" fmla="*/ 244250 w 298767"/>
                  <a:gd name="connsiteY523" fmla="*/ 259544 h 558181"/>
                  <a:gd name="connsiteX524" fmla="*/ 244090 w 298767"/>
                  <a:gd name="connsiteY524" fmla="*/ 259200 h 558181"/>
                  <a:gd name="connsiteX525" fmla="*/ 244045 w 298767"/>
                  <a:gd name="connsiteY525" fmla="*/ 259040 h 558181"/>
                  <a:gd name="connsiteX526" fmla="*/ 243953 w 298767"/>
                  <a:gd name="connsiteY526" fmla="*/ 258697 h 558181"/>
                  <a:gd name="connsiteX527" fmla="*/ 243564 w 298767"/>
                  <a:gd name="connsiteY527" fmla="*/ 257254 h 558181"/>
                  <a:gd name="connsiteX528" fmla="*/ 243221 w 298767"/>
                  <a:gd name="connsiteY528" fmla="*/ 255674 h 558181"/>
                  <a:gd name="connsiteX529" fmla="*/ 242878 w 298767"/>
                  <a:gd name="connsiteY529" fmla="*/ 253842 h 558181"/>
                  <a:gd name="connsiteX530" fmla="*/ 242512 w 298767"/>
                  <a:gd name="connsiteY530" fmla="*/ 252032 h 558181"/>
                  <a:gd name="connsiteX531" fmla="*/ 242467 w 298767"/>
                  <a:gd name="connsiteY531" fmla="*/ 251826 h 558181"/>
                  <a:gd name="connsiteX532" fmla="*/ 242375 w 298767"/>
                  <a:gd name="connsiteY532" fmla="*/ 251414 h 558181"/>
                  <a:gd name="connsiteX533" fmla="*/ 242330 w 298767"/>
                  <a:gd name="connsiteY533" fmla="*/ 251070 h 558181"/>
                  <a:gd name="connsiteX534" fmla="*/ 242261 w 298767"/>
                  <a:gd name="connsiteY534" fmla="*/ 250452 h 558181"/>
                  <a:gd name="connsiteX535" fmla="*/ 242192 w 298767"/>
                  <a:gd name="connsiteY535" fmla="*/ 249994 h 558181"/>
                  <a:gd name="connsiteX536" fmla="*/ 243541 w 298767"/>
                  <a:gd name="connsiteY536" fmla="*/ 251368 h 558181"/>
                  <a:gd name="connsiteX537" fmla="*/ 244982 w 298767"/>
                  <a:gd name="connsiteY537" fmla="*/ 252811 h 558181"/>
                  <a:gd name="connsiteX538" fmla="*/ 245348 w 298767"/>
                  <a:gd name="connsiteY538" fmla="*/ 253155 h 558181"/>
                  <a:gd name="connsiteX539" fmla="*/ 245531 w 298767"/>
                  <a:gd name="connsiteY539" fmla="*/ 253338 h 558181"/>
                  <a:gd name="connsiteX540" fmla="*/ 245622 w 298767"/>
                  <a:gd name="connsiteY540" fmla="*/ 253429 h 558181"/>
                  <a:gd name="connsiteX541" fmla="*/ 245668 w 298767"/>
                  <a:gd name="connsiteY541" fmla="*/ 253475 h 558181"/>
                  <a:gd name="connsiteX542" fmla="*/ 245668 w 298767"/>
                  <a:gd name="connsiteY542" fmla="*/ 253475 h 558181"/>
                  <a:gd name="connsiteX543" fmla="*/ 245485 w 298767"/>
                  <a:gd name="connsiteY543" fmla="*/ 253246 h 558181"/>
                  <a:gd name="connsiteX544" fmla="*/ 245485 w 298767"/>
                  <a:gd name="connsiteY544" fmla="*/ 253223 h 558181"/>
                  <a:gd name="connsiteX545" fmla="*/ 245485 w 298767"/>
                  <a:gd name="connsiteY545" fmla="*/ 253269 h 558181"/>
                  <a:gd name="connsiteX546" fmla="*/ 246126 w 298767"/>
                  <a:gd name="connsiteY546" fmla="*/ 254070 h 558181"/>
                  <a:gd name="connsiteX547" fmla="*/ 248618 w 298767"/>
                  <a:gd name="connsiteY547" fmla="*/ 257300 h 558181"/>
                  <a:gd name="connsiteX548" fmla="*/ 250699 w 298767"/>
                  <a:gd name="connsiteY548" fmla="*/ 260552 h 558181"/>
                  <a:gd name="connsiteX549" fmla="*/ 252689 w 298767"/>
                  <a:gd name="connsiteY549" fmla="*/ 264056 h 558181"/>
                  <a:gd name="connsiteX550" fmla="*/ 253649 w 298767"/>
                  <a:gd name="connsiteY550" fmla="*/ 265865 h 558181"/>
                  <a:gd name="connsiteX551" fmla="*/ 254449 w 298767"/>
                  <a:gd name="connsiteY551" fmla="*/ 267651 h 558181"/>
                  <a:gd name="connsiteX552" fmla="*/ 256142 w 298767"/>
                  <a:gd name="connsiteY552" fmla="*/ 271384 h 558181"/>
                  <a:gd name="connsiteX553" fmla="*/ 257697 w 298767"/>
                  <a:gd name="connsiteY553" fmla="*/ 275140 h 558181"/>
                  <a:gd name="connsiteX554" fmla="*/ 258200 w 298767"/>
                  <a:gd name="connsiteY554" fmla="*/ 276400 h 558181"/>
                  <a:gd name="connsiteX555" fmla="*/ 258794 w 298767"/>
                  <a:gd name="connsiteY555" fmla="*/ 275026 h 558181"/>
                  <a:gd name="connsiteX556" fmla="*/ 259595 w 298767"/>
                  <a:gd name="connsiteY556" fmla="*/ 273056 h 558181"/>
                  <a:gd name="connsiteX557" fmla="*/ 259778 w 298767"/>
                  <a:gd name="connsiteY557" fmla="*/ 272575 h 558181"/>
                  <a:gd name="connsiteX558" fmla="*/ 259869 w 298767"/>
                  <a:gd name="connsiteY558" fmla="*/ 272323 h 558181"/>
                  <a:gd name="connsiteX559" fmla="*/ 259869 w 298767"/>
                  <a:gd name="connsiteY559" fmla="*/ 272254 h 558181"/>
                  <a:gd name="connsiteX560" fmla="*/ 259915 w 298767"/>
                  <a:gd name="connsiteY560" fmla="*/ 272071 h 558181"/>
                  <a:gd name="connsiteX561" fmla="*/ 259915 w 298767"/>
                  <a:gd name="connsiteY561" fmla="*/ 271934 h 558181"/>
                  <a:gd name="connsiteX562" fmla="*/ 260189 w 298767"/>
                  <a:gd name="connsiteY562" fmla="*/ 270857 h 558181"/>
                  <a:gd name="connsiteX563" fmla="*/ 260647 w 298767"/>
                  <a:gd name="connsiteY563" fmla="*/ 268613 h 558181"/>
                  <a:gd name="connsiteX564" fmla="*/ 260875 w 298767"/>
                  <a:gd name="connsiteY564" fmla="*/ 266529 h 558181"/>
                  <a:gd name="connsiteX565" fmla="*/ 261058 w 298767"/>
                  <a:gd name="connsiteY565" fmla="*/ 264468 h 558181"/>
                  <a:gd name="connsiteX566" fmla="*/ 261058 w 298767"/>
                  <a:gd name="connsiteY566" fmla="*/ 262109 h 558181"/>
                  <a:gd name="connsiteX567" fmla="*/ 260875 w 298767"/>
                  <a:gd name="connsiteY567" fmla="*/ 259865 h 558181"/>
                  <a:gd name="connsiteX568" fmla="*/ 260555 w 298767"/>
                  <a:gd name="connsiteY568" fmla="*/ 257597 h 558181"/>
                  <a:gd name="connsiteX569" fmla="*/ 260098 w 298767"/>
                  <a:gd name="connsiteY569" fmla="*/ 255239 h 558181"/>
                  <a:gd name="connsiteX570" fmla="*/ 259572 w 298767"/>
                  <a:gd name="connsiteY570" fmla="*/ 253246 h 558181"/>
                  <a:gd name="connsiteX571" fmla="*/ 257971 w 298767"/>
                  <a:gd name="connsiteY571" fmla="*/ 248849 h 558181"/>
                  <a:gd name="connsiteX572" fmla="*/ 256919 w 298767"/>
                  <a:gd name="connsiteY572" fmla="*/ 246765 h 558181"/>
                  <a:gd name="connsiteX573" fmla="*/ 255730 w 298767"/>
                  <a:gd name="connsiteY573" fmla="*/ 244681 h 558181"/>
                  <a:gd name="connsiteX574" fmla="*/ 254335 w 298767"/>
                  <a:gd name="connsiteY574" fmla="*/ 242551 h 558181"/>
                  <a:gd name="connsiteX575" fmla="*/ 253054 w 298767"/>
                  <a:gd name="connsiteY575" fmla="*/ 240879 h 558181"/>
                  <a:gd name="connsiteX576" fmla="*/ 252414 w 298767"/>
                  <a:gd name="connsiteY576" fmla="*/ 240100 h 558181"/>
                  <a:gd name="connsiteX577" fmla="*/ 252254 w 298767"/>
                  <a:gd name="connsiteY577" fmla="*/ 239917 h 558181"/>
                  <a:gd name="connsiteX578" fmla="*/ 252163 w 298767"/>
                  <a:gd name="connsiteY578" fmla="*/ 239826 h 558181"/>
                  <a:gd name="connsiteX579" fmla="*/ 252163 w 298767"/>
                  <a:gd name="connsiteY579" fmla="*/ 239780 h 558181"/>
                  <a:gd name="connsiteX580" fmla="*/ 251957 w 298767"/>
                  <a:gd name="connsiteY580" fmla="*/ 239574 h 558181"/>
                  <a:gd name="connsiteX581" fmla="*/ 251614 w 298767"/>
                  <a:gd name="connsiteY581" fmla="*/ 239185 h 558181"/>
                  <a:gd name="connsiteX582" fmla="*/ 250265 w 298767"/>
                  <a:gd name="connsiteY582" fmla="*/ 237673 h 558181"/>
                  <a:gd name="connsiteX583" fmla="*/ 248961 w 298767"/>
                  <a:gd name="connsiteY583" fmla="*/ 236139 h 558181"/>
                  <a:gd name="connsiteX584" fmla="*/ 248664 w 298767"/>
                  <a:gd name="connsiteY584" fmla="*/ 235795 h 558181"/>
                  <a:gd name="connsiteX585" fmla="*/ 248550 w 298767"/>
                  <a:gd name="connsiteY585" fmla="*/ 235612 h 558181"/>
                  <a:gd name="connsiteX586" fmla="*/ 248275 w 298767"/>
                  <a:gd name="connsiteY586" fmla="*/ 235200 h 558181"/>
                  <a:gd name="connsiteX587" fmla="*/ 245851 w 298767"/>
                  <a:gd name="connsiteY587" fmla="*/ 231925 h 558181"/>
                  <a:gd name="connsiteX588" fmla="*/ 245691 w 298767"/>
                  <a:gd name="connsiteY588" fmla="*/ 231718 h 558181"/>
                  <a:gd name="connsiteX589" fmla="*/ 245691 w 298767"/>
                  <a:gd name="connsiteY589" fmla="*/ 231718 h 558181"/>
                  <a:gd name="connsiteX590" fmla="*/ 245554 w 298767"/>
                  <a:gd name="connsiteY590" fmla="*/ 231490 h 558181"/>
                  <a:gd name="connsiteX591" fmla="*/ 245119 w 298767"/>
                  <a:gd name="connsiteY591" fmla="*/ 230757 h 558181"/>
                  <a:gd name="connsiteX592" fmla="*/ 244205 w 298767"/>
                  <a:gd name="connsiteY592" fmla="*/ 229314 h 558181"/>
                  <a:gd name="connsiteX593" fmla="*/ 242307 w 298767"/>
                  <a:gd name="connsiteY593" fmla="*/ 225947 h 558181"/>
                  <a:gd name="connsiteX594" fmla="*/ 241804 w 298767"/>
                  <a:gd name="connsiteY594" fmla="*/ 224939 h 558181"/>
                  <a:gd name="connsiteX595" fmla="*/ 241895 w 298767"/>
                  <a:gd name="connsiteY595" fmla="*/ 223817 h 558181"/>
                  <a:gd name="connsiteX596" fmla="*/ 242558 w 298767"/>
                  <a:gd name="connsiteY596" fmla="*/ 213535 h 558181"/>
                  <a:gd name="connsiteX597" fmla="*/ 242810 w 298767"/>
                  <a:gd name="connsiteY597" fmla="*/ 208405 h 558181"/>
                  <a:gd name="connsiteX598" fmla="*/ 242673 w 298767"/>
                  <a:gd name="connsiteY598" fmla="*/ 202725 h 558181"/>
                  <a:gd name="connsiteX599" fmla="*/ 242398 w 298767"/>
                  <a:gd name="connsiteY599" fmla="*/ 197114 h 558181"/>
                  <a:gd name="connsiteX600" fmla="*/ 241278 w 298767"/>
                  <a:gd name="connsiteY600" fmla="*/ 189511 h 558181"/>
                  <a:gd name="connsiteX601" fmla="*/ 241140 w 298767"/>
                  <a:gd name="connsiteY601" fmla="*/ 188549 h 558181"/>
                  <a:gd name="connsiteX602" fmla="*/ 241072 w 298767"/>
                  <a:gd name="connsiteY602" fmla="*/ 188160 h 558181"/>
                  <a:gd name="connsiteX603" fmla="*/ 241026 w 298767"/>
                  <a:gd name="connsiteY603" fmla="*/ 187999 h 558181"/>
                  <a:gd name="connsiteX604" fmla="*/ 240706 w 298767"/>
                  <a:gd name="connsiteY604" fmla="*/ 186625 h 558181"/>
                  <a:gd name="connsiteX605" fmla="*/ 239243 w 298767"/>
                  <a:gd name="connsiteY605" fmla="*/ 181198 h 558181"/>
                  <a:gd name="connsiteX606" fmla="*/ 237344 w 298767"/>
                  <a:gd name="connsiteY606" fmla="*/ 175816 h 558181"/>
                  <a:gd name="connsiteX607" fmla="*/ 236819 w 298767"/>
                  <a:gd name="connsiteY607" fmla="*/ 174488 h 558181"/>
                  <a:gd name="connsiteX608" fmla="*/ 236270 w 298767"/>
                  <a:gd name="connsiteY608" fmla="*/ 173319 h 558181"/>
                  <a:gd name="connsiteX609" fmla="*/ 235195 w 298767"/>
                  <a:gd name="connsiteY609" fmla="*/ 170984 h 558181"/>
                  <a:gd name="connsiteX610" fmla="*/ 232474 w 298767"/>
                  <a:gd name="connsiteY610" fmla="*/ 165831 h 558181"/>
                  <a:gd name="connsiteX611" fmla="*/ 229707 w 298767"/>
                  <a:gd name="connsiteY611" fmla="*/ 161456 h 558181"/>
                  <a:gd name="connsiteX612" fmla="*/ 229546 w 298767"/>
                  <a:gd name="connsiteY612" fmla="*/ 161181 h 558181"/>
                  <a:gd name="connsiteX613" fmla="*/ 229501 w 298767"/>
                  <a:gd name="connsiteY613" fmla="*/ 161090 h 558181"/>
                  <a:gd name="connsiteX614" fmla="*/ 226688 w 298767"/>
                  <a:gd name="connsiteY614" fmla="*/ 157403 h 558181"/>
                  <a:gd name="connsiteX615" fmla="*/ 226345 w 298767"/>
                  <a:gd name="connsiteY615" fmla="*/ 156945 h 558181"/>
                  <a:gd name="connsiteX616" fmla="*/ 226162 w 298767"/>
                  <a:gd name="connsiteY616" fmla="*/ 156716 h 558181"/>
                  <a:gd name="connsiteX617" fmla="*/ 225979 w 298767"/>
                  <a:gd name="connsiteY617" fmla="*/ 156487 h 558181"/>
                  <a:gd name="connsiteX618" fmla="*/ 225934 w 298767"/>
                  <a:gd name="connsiteY618" fmla="*/ 156418 h 558181"/>
                  <a:gd name="connsiteX619" fmla="*/ 225842 w 298767"/>
                  <a:gd name="connsiteY619" fmla="*/ 156303 h 558181"/>
                  <a:gd name="connsiteX620" fmla="*/ 225087 w 298767"/>
                  <a:gd name="connsiteY620" fmla="*/ 155456 h 558181"/>
                  <a:gd name="connsiteX621" fmla="*/ 223555 w 298767"/>
                  <a:gd name="connsiteY621" fmla="*/ 153716 h 558181"/>
                  <a:gd name="connsiteX622" fmla="*/ 222023 w 298767"/>
                  <a:gd name="connsiteY622" fmla="*/ 151998 h 558181"/>
                  <a:gd name="connsiteX623" fmla="*/ 221657 w 298767"/>
                  <a:gd name="connsiteY623" fmla="*/ 151586 h 558181"/>
                  <a:gd name="connsiteX624" fmla="*/ 221291 w 298767"/>
                  <a:gd name="connsiteY624" fmla="*/ 151174 h 558181"/>
                  <a:gd name="connsiteX625" fmla="*/ 221062 w 298767"/>
                  <a:gd name="connsiteY625" fmla="*/ 150945 h 558181"/>
                  <a:gd name="connsiteX626" fmla="*/ 220148 w 298767"/>
                  <a:gd name="connsiteY626" fmla="*/ 150028 h 558181"/>
                  <a:gd name="connsiteX627" fmla="*/ 218341 w 298767"/>
                  <a:gd name="connsiteY627" fmla="*/ 148288 h 558181"/>
                  <a:gd name="connsiteX628" fmla="*/ 216466 w 298767"/>
                  <a:gd name="connsiteY628" fmla="*/ 146570 h 558181"/>
                  <a:gd name="connsiteX629" fmla="*/ 212944 w 298767"/>
                  <a:gd name="connsiteY629" fmla="*/ 143616 h 558181"/>
                  <a:gd name="connsiteX630" fmla="*/ 212510 w 298767"/>
                  <a:gd name="connsiteY630" fmla="*/ 143250 h 558181"/>
                  <a:gd name="connsiteX631" fmla="*/ 212098 w 298767"/>
                  <a:gd name="connsiteY631" fmla="*/ 142906 h 558181"/>
                  <a:gd name="connsiteX632" fmla="*/ 211870 w 298767"/>
                  <a:gd name="connsiteY632" fmla="*/ 142746 h 558181"/>
                  <a:gd name="connsiteX633" fmla="*/ 210955 w 298767"/>
                  <a:gd name="connsiteY633" fmla="*/ 142036 h 558181"/>
                  <a:gd name="connsiteX634" fmla="*/ 209126 w 298767"/>
                  <a:gd name="connsiteY634" fmla="*/ 140662 h 558181"/>
                  <a:gd name="connsiteX635" fmla="*/ 208668 w 298767"/>
                  <a:gd name="connsiteY635" fmla="*/ 140318 h 558181"/>
                  <a:gd name="connsiteX636" fmla="*/ 208302 w 298767"/>
                  <a:gd name="connsiteY636" fmla="*/ 140044 h 558181"/>
                  <a:gd name="connsiteX637" fmla="*/ 208188 w 298767"/>
                  <a:gd name="connsiteY637" fmla="*/ 139952 h 558181"/>
                  <a:gd name="connsiteX638" fmla="*/ 207937 w 298767"/>
                  <a:gd name="connsiteY638" fmla="*/ 139792 h 558181"/>
                  <a:gd name="connsiteX639" fmla="*/ 207045 w 298767"/>
                  <a:gd name="connsiteY639" fmla="*/ 139196 h 558181"/>
                  <a:gd name="connsiteX640" fmla="*/ 207639 w 298767"/>
                  <a:gd name="connsiteY640" fmla="*/ 138738 h 558181"/>
                  <a:gd name="connsiteX641" fmla="*/ 208325 w 298767"/>
                  <a:gd name="connsiteY641" fmla="*/ 138166 h 558181"/>
                  <a:gd name="connsiteX642" fmla="*/ 208691 w 298767"/>
                  <a:gd name="connsiteY642" fmla="*/ 137845 h 558181"/>
                  <a:gd name="connsiteX643" fmla="*/ 209034 w 298767"/>
                  <a:gd name="connsiteY643" fmla="*/ 137524 h 558181"/>
                  <a:gd name="connsiteX644" fmla="*/ 210361 w 298767"/>
                  <a:gd name="connsiteY644" fmla="*/ 136333 h 558181"/>
                  <a:gd name="connsiteX645" fmla="*/ 210429 w 298767"/>
                  <a:gd name="connsiteY645" fmla="*/ 136265 h 558181"/>
                  <a:gd name="connsiteX646" fmla="*/ 210429 w 298767"/>
                  <a:gd name="connsiteY646" fmla="*/ 136265 h 558181"/>
                  <a:gd name="connsiteX647" fmla="*/ 212944 w 298767"/>
                  <a:gd name="connsiteY647" fmla="*/ 133379 h 558181"/>
                  <a:gd name="connsiteX648" fmla="*/ 214179 w 298767"/>
                  <a:gd name="connsiteY648" fmla="*/ 131890 h 558181"/>
                  <a:gd name="connsiteX649" fmla="*/ 215277 w 298767"/>
                  <a:gd name="connsiteY649" fmla="*/ 130333 h 558181"/>
                  <a:gd name="connsiteX650" fmla="*/ 216306 w 298767"/>
                  <a:gd name="connsiteY650" fmla="*/ 128753 h 558181"/>
                  <a:gd name="connsiteX651" fmla="*/ 216832 w 298767"/>
                  <a:gd name="connsiteY651" fmla="*/ 127883 h 558181"/>
                  <a:gd name="connsiteX652" fmla="*/ 217244 w 298767"/>
                  <a:gd name="connsiteY652" fmla="*/ 126989 h 558181"/>
                  <a:gd name="connsiteX653" fmla="*/ 218067 w 298767"/>
                  <a:gd name="connsiteY653" fmla="*/ 125203 h 558181"/>
                  <a:gd name="connsiteX654" fmla="*/ 218753 w 298767"/>
                  <a:gd name="connsiteY654" fmla="*/ 123417 h 558181"/>
                  <a:gd name="connsiteX655" fmla="*/ 219325 w 298767"/>
                  <a:gd name="connsiteY655" fmla="*/ 121653 h 558181"/>
                  <a:gd name="connsiteX656" fmla="*/ 219736 w 298767"/>
                  <a:gd name="connsiteY656" fmla="*/ 119707 h 558181"/>
                  <a:gd name="connsiteX657" fmla="*/ 220011 w 298767"/>
                  <a:gd name="connsiteY657" fmla="*/ 117806 h 558181"/>
                  <a:gd name="connsiteX658" fmla="*/ 220102 w 298767"/>
                  <a:gd name="connsiteY658" fmla="*/ 115859 h 558181"/>
                  <a:gd name="connsiteX659" fmla="*/ 219988 w 298767"/>
                  <a:gd name="connsiteY659" fmla="*/ 113890 h 558181"/>
                  <a:gd name="connsiteX660" fmla="*/ 219713 w 298767"/>
                  <a:gd name="connsiteY660" fmla="*/ 112035 h 558181"/>
                  <a:gd name="connsiteX661" fmla="*/ 219188 w 298767"/>
                  <a:gd name="connsiteY661" fmla="*/ 110111 h 558181"/>
                  <a:gd name="connsiteX662" fmla="*/ 218501 w 298767"/>
                  <a:gd name="connsiteY662" fmla="*/ 108302 h 558181"/>
                  <a:gd name="connsiteX663" fmla="*/ 217038 w 298767"/>
                  <a:gd name="connsiteY663" fmla="*/ 105531 h 558181"/>
                  <a:gd name="connsiteX664" fmla="*/ 217518 w 298767"/>
                  <a:gd name="connsiteY664" fmla="*/ 109447 h 558181"/>
                  <a:gd name="connsiteX665" fmla="*/ 217518 w 298767"/>
                  <a:gd name="connsiteY665" fmla="*/ 110317 h 558181"/>
                  <a:gd name="connsiteX666" fmla="*/ 217564 w 298767"/>
                  <a:gd name="connsiteY666" fmla="*/ 111943 h 558181"/>
                  <a:gd name="connsiteX667" fmla="*/ 217381 w 298767"/>
                  <a:gd name="connsiteY667" fmla="*/ 113569 h 558181"/>
                  <a:gd name="connsiteX668" fmla="*/ 217061 w 298767"/>
                  <a:gd name="connsiteY668" fmla="*/ 115195 h 558181"/>
                  <a:gd name="connsiteX669" fmla="*/ 216580 w 298767"/>
                  <a:gd name="connsiteY669" fmla="*/ 116706 h 558181"/>
                  <a:gd name="connsiteX670" fmla="*/ 216352 w 298767"/>
                  <a:gd name="connsiteY670" fmla="*/ 117462 h 558181"/>
                  <a:gd name="connsiteX671" fmla="*/ 216009 w 298767"/>
                  <a:gd name="connsiteY671" fmla="*/ 118241 h 558181"/>
                  <a:gd name="connsiteX672" fmla="*/ 215323 w 298767"/>
                  <a:gd name="connsiteY672" fmla="*/ 119798 h 558181"/>
                  <a:gd name="connsiteX673" fmla="*/ 214545 w 298767"/>
                  <a:gd name="connsiteY673" fmla="*/ 121104 h 558181"/>
                  <a:gd name="connsiteX674" fmla="*/ 213699 w 298767"/>
                  <a:gd name="connsiteY674" fmla="*/ 122409 h 558181"/>
                  <a:gd name="connsiteX675" fmla="*/ 212121 w 298767"/>
                  <a:gd name="connsiteY675" fmla="*/ 124448 h 558181"/>
                  <a:gd name="connsiteX676" fmla="*/ 211984 w 298767"/>
                  <a:gd name="connsiteY676" fmla="*/ 124608 h 558181"/>
                  <a:gd name="connsiteX677" fmla="*/ 211961 w 298767"/>
                  <a:gd name="connsiteY677" fmla="*/ 124608 h 558181"/>
                  <a:gd name="connsiteX678" fmla="*/ 212053 w 298767"/>
                  <a:gd name="connsiteY678" fmla="*/ 124516 h 558181"/>
                  <a:gd name="connsiteX679" fmla="*/ 212030 w 298767"/>
                  <a:gd name="connsiteY679" fmla="*/ 124516 h 558181"/>
                  <a:gd name="connsiteX680" fmla="*/ 211961 w 298767"/>
                  <a:gd name="connsiteY680" fmla="*/ 124608 h 558181"/>
                  <a:gd name="connsiteX681" fmla="*/ 211664 w 298767"/>
                  <a:gd name="connsiteY681" fmla="*/ 124883 h 558181"/>
                  <a:gd name="connsiteX682" fmla="*/ 210520 w 298767"/>
                  <a:gd name="connsiteY682" fmla="*/ 126005 h 558181"/>
                  <a:gd name="connsiteX683" fmla="*/ 209332 w 298767"/>
                  <a:gd name="connsiteY683" fmla="*/ 127104 h 558181"/>
                  <a:gd name="connsiteX684" fmla="*/ 208005 w 298767"/>
                  <a:gd name="connsiteY684" fmla="*/ 128203 h 558181"/>
                  <a:gd name="connsiteX685" fmla="*/ 206770 w 298767"/>
                  <a:gd name="connsiteY685" fmla="*/ 129211 h 558181"/>
                  <a:gd name="connsiteX686" fmla="*/ 205375 w 298767"/>
                  <a:gd name="connsiteY686" fmla="*/ 130219 h 558181"/>
                  <a:gd name="connsiteX687" fmla="*/ 205536 w 298767"/>
                  <a:gd name="connsiteY687" fmla="*/ 130104 h 558181"/>
                  <a:gd name="connsiteX688" fmla="*/ 204209 w 298767"/>
                  <a:gd name="connsiteY688" fmla="*/ 130906 h 558181"/>
                  <a:gd name="connsiteX689" fmla="*/ 203866 w 298767"/>
                  <a:gd name="connsiteY689" fmla="*/ 131089 h 558181"/>
                  <a:gd name="connsiteX690" fmla="*/ 203706 w 298767"/>
                  <a:gd name="connsiteY690" fmla="*/ 131203 h 558181"/>
                  <a:gd name="connsiteX691" fmla="*/ 203592 w 298767"/>
                  <a:gd name="connsiteY691" fmla="*/ 131272 h 558181"/>
                  <a:gd name="connsiteX692" fmla="*/ 203592 w 298767"/>
                  <a:gd name="connsiteY692" fmla="*/ 131272 h 558181"/>
                  <a:gd name="connsiteX693" fmla="*/ 203592 w 298767"/>
                  <a:gd name="connsiteY693" fmla="*/ 131272 h 558181"/>
                  <a:gd name="connsiteX694" fmla="*/ 203569 w 298767"/>
                  <a:gd name="connsiteY694" fmla="*/ 131272 h 558181"/>
                  <a:gd name="connsiteX695" fmla="*/ 203500 w 298767"/>
                  <a:gd name="connsiteY695" fmla="*/ 131341 h 558181"/>
                  <a:gd name="connsiteX696" fmla="*/ 202928 w 298767"/>
                  <a:gd name="connsiteY696" fmla="*/ 131661 h 558181"/>
                  <a:gd name="connsiteX697" fmla="*/ 201716 w 298767"/>
                  <a:gd name="connsiteY697" fmla="*/ 132257 h 558181"/>
                  <a:gd name="connsiteX698" fmla="*/ 200230 w 298767"/>
                  <a:gd name="connsiteY698" fmla="*/ 132921 h 558181"/>
                  <a:gd name="connsiteX699" fmla="*/ 200482 w 298767"/>
                  <a:gd name="connsiteY699" fmla="*/ 132806 h 558181"/>
                  <a:gd name="connsiteX700" fmla="*/ 196503 w 298767"/>
                  <a:gd name="connsiteY700" fmla="*/ 133860 h 558181"/>
                  <a:gd name="connsiteX701" fmla="*/ 194582 w 298767"/>
                  <a:gd name="connsiteY701" fmla="*/ 134089 h 558181"/>
                  <a:gd name="connsiteX702" fmla="*/ 193438 w 298767"/>
                  <a:gd name="connsiteY702" fmla="*/ 134158 h 558181"/>
                  <a:gd name="connsiteX703" fmla="*/ 193164 w 298767"/>
                  <a:gd name="connsiteY703" fmla="*/ 134158 h 558181"/>
                  <a:gd name="connsiteX704" fmla="*/ 193095 w 298767"/>
                  <a:gd name="connsiteY704" fmla="*/ 134180 h 558181"/>
                  <a:gd name="connsiteX705" fmla="*/ 193095 w 298767"/>
                  <a:gd name="connsiteY705" fmla="*/ 134180 h 558181"/>
                  <a:gd name="connsiteX706" fmla="*/ 193255 w 298767"/>
                  <a:gd name="connsiteY706" fmla="*/ 134158 h 558181"/>
                  <a:gd name="connsiteX707" fmla="*/ 193118 w 298767"/>
                  <a:gd name="connsiteY707" fmla="*/ 134158 h 558181"/>
                  <a:gd name="connsiteX708" fmla="*/ 192638 w 298767"/>
                  <a:gd name="connsiteY708" fmla="*/ 134089 h 558181"/>
                  <a:gd name="connsiteX709" fmla="*/ 190717 w 298767"/>
                  <a:gd name="connsiteY709" fmla="*/ 133837 h 558181"/>
                  <a:gd name="connsiteX710" fmla="*/ 188842 w 298767"/>
                  <a:gd name="connsiteY710" fmla="*/ 133356 h 558181"/>
                  <a:gd name="connsiteX711" fmla="*/ 186921 w 298767"/>
                  <a:gd name="connsiteY711" fmla="*/ 132692 h 558181"/>
                  <a:gd name="connsiteX712" fmla="*/ 185846 w 298767"/>
                  <a:gd name="connsiteY712" fmla="*/ 132257 h 558181"/>
                  <a:gd name="connsiteX713" fmla="*/ 185046 w 298767"/>
                  <a:gd name="connsiteY713" fmla="*/ 131822 h 558181"/>
                  <a:gd name="connsiteX714" fmla="*/ 181524 w 298767"/>
                  <a:gd name="connsiteY714" fmla="*/ 129829 h 558181"/>
                  <a:gd name="connsiteX715" fmla="*/ 177797 w 298767"/>
                  <a:gd name="connsiteY715" fmla="*/ 127150 h 558181"/>
                  <a:gd name="connsiteX716" fmla="*/ 177888 w 298767"/>
                  <a:gd name="connsiteY716" fmla="*/ 127218 h 558181"/>
                  <a:gd name="connsiteX717" fmla="*/ 177842 w 298767"/>
                  <a:gd name="connsiteY717" fmla="*/ 127173 h 558181"/>
                  <a:gd name="connsiteX718" fmla="*/ 177751 w 298767"/>
                  <a:gd name="connsiteY718" fmla="*/ 127081 h 558181"/>
                  <a:gd name="connsiteX719" fmla="*/ 177545 w 298767"/>
                  <a:gd name="connsiteY719" fmla="*/ 126921 h 558181"/>
                  <a:gd name="connsiteX720" fmla="*/ 177156 w 298767"/>
                  <a:gd name="connsiteY720" fmla="*/ 126554 h 558181"/>
                  <a:gd name="connsiteX721" fmla="*/ 176379 w 298767"/>
                  <a:gd name="connsiteY721" fmla="*/ 125867 h 558181"/>
                  <a:gd name="connsiteX722" fmla="*/ 174801 w 298767"/>
                  <a:gd name="connsiteY722" fmla="*/ 124470 h 558181"/>
                  <a:gd name="connsiteX723" fmla="*/ 173223 w 298767"/>
                  <a:gd name="connsiteY723" fmla="*/ 122913 h 558181"/>
                  <a:gd name="connsiteX724" fmla="*/ 171645 w 298767"/>
                  <a:gd name="connsiteY724" fmla="*/ 121241 h 558181"/>
                  <a:gd name="connsiteX725" fmla="*/ 170868 w 298767"/>
                  <a:gd name="connsiteY725" fmla="*/ 120417 h 558181"/>
                  <a:gd name="connsiteX726" fmla="*/ 170502 w 298767"/>
                  <a:gd name="connsiteY726" fmla="*/ 120027 h 558181"/>
                  <a:gd name="connsiteX727" fmla="*/ 170479 w 298767"/>
                  <a:gd name="connsiteY727" fmla="*/ 120027 h 558181"/>
                  <a:gd name="connsiteX728" fmla="*/ 170296 w 298767"/>
                  <a:gd name="connsiteY728" fmla="*/ 119798 h 558181"/>
                  <a:gd name="connsiteX729" fmla="*/ 168856 w 298767"/>
                  <a:gd name="connsiteY729" fmla="*/ 118012 h 558181"/>
                  <a:gd name="connsiteX730" fmla="*/ 165951 w 298767"/>
                  <a:gd name="connsiteY730" fmla="*/ 114439 h 558181"/>
                  <a:gd name="connsiteX731" fmla="*/ 163024 w 298767"/>
                  <a:gd name="connsiteY731" fmla="*/ 110890 h 558181"/>
                  <a:gd name="connsiteX732" fmla="*/ 160349 w 298767"/>
                  <a:gd name="connsiteY732" fmla="*/ 107294 h 558181"/>
                  <a:gd name="connsiteX733" fmla="*/ 157536 w 298767"/>
                  <a:gd name="connsiteY733" fmla="*/ 103630 h 558181"/>
                  <a:gd name="connsiteX734" fmla="*/ 156118 w 298767"/>
                  <a:gd name="connsiteY734" fmla="*/ 101798 h 558181"/>
                  <a:gd name="connsiteX735" fmla="*/ 155158 w 298767"/>
                  <a:gd name="connsiteY735" fmla="*/ 100561 h 558181"/>
                  <a:gd name="connsiteX736" fmla="*/ 155112 w 298767"/>
                  <a:gd name="connsiteY736" fmla="*/ 100515 h 558181"/>
                  <a:gd name="connsiteX737" fmla="*/ 154860 w 298767"/>
                  <a:gd name="connsiteY737" fmla="*/ 100217 h 558181"/>
                  <a:gd name="connsiteX738" fmla="*/ 154380 w 298767"/>
                  <a:gd name="connsiteY738" fmla="*/ 99736 h 558181"/>
                  <a:gd name="connsiteX739" fmla="*/ 150653 w 298767"/>
                  <a:gd name="connsiteY739" fmla="*/ 96095 h 558181"/>
                  <a:gd name="connsiteX740" fmla="*/ 148892 w 298767"/>
                  <a:gd name="connsiteY740" fmla="*/ 94607 h 558181"/>
                  <a:gd name="connsiteX741" fmla="*/ 148778 w 298767"/>
                  <a:gd name="connsiteY741" fmla="*/ 94515 h 558181"/>
                  <a:gd name="connsiteX742" fmla="*/ 148732 w 298767"/>
                  <a:gd name="connsiteY742" fmla="*/ 94469 h 558181"/>
                  <a:gd name="connsiteX743" fmla="*/ 148343 w 298767"/>
                  <a:gd name="connsiteY743" fmla="*/ 94148 h 558181"/>
                  <a:gd name="connsiteX744" fmla="*/ 148115 w 298767"/>
                  <a:gd name="connsiteY744" fmla="*/ 93988 h 558181"/>
                  <a:gd name="connsiteX745" fmla="*/ 147657 w 298767"/>
                  <a:gd name="connsiteY745" fmla="*/ 93645 h 558181"/>
                  <a:gd name="connsiteX746" fmla="*/ 146720 w 298767"/>
                  <a:gd name="connsiteY746" fmla="*/ 93004 h 558181"/>
                  <a:gd name="connsiteX747" fmla="*/ 146605 w 298767"/>
                  <a:gd name="connsiteY747" fmla="*/ 92912 h 558181"/>
                  <a:gd name="connsiteX748" fmla="*/ 146239 w 298767"/>
                  <a:gd name="connsiteY748" fmla="*/ 92729 h 558181"/>
                  <a:gd name="connsiteX749" fmla="*/ 142763 w 298767"/>
                  <a:gd name="connsiteY749" fmla="*/ 90919 h 558181"/>
                  <a:gd name="connsiteX750" fmla="*/ 142214 w 298767"/>
                  <a:gd name="connsiteY750" fmla="*/ 90644 h 558181"/>
                  <a:gd name="connsiteX751" fmla="*/ 141780 w 298767"/>
                  <a:gd name="connsiteY751" fmla="*/ 90484 h 558181"/>
                  <a:gd name="connsiteX752" fmla="*/ 140545 w 298767"/>
                  <a:gd name="connsiteY752" fmla="*/ 90003 h 558181"/>
                  <a:gd name="connsiteX753" fmla="*/ 140179 w 298767"/>
                  <a:gd name="connsiteY753" fmla="*/ 89843 h 558181"/>
                  <a:gd name="connsiteX754" fmla="*/ 139951 w 298767"/>
                  <a:gd name="connsiteY754" fmla="*/ 89774 h 558181"/>
                  <a:gd name="connsiteX755" fmla="*/ 139013 w 298767"/>
                  <a:gd name="connsiteY755" fmla="*/ 89454 h 558181"/>
                  <a:gd name="connsiteX756" fmla="*/ 135308 w 298767"/>
                  <a:gd name="connsiteY756" fmla="*/ 88331 h 558181"/>
                  <a:gd name="connsiteX757" fmla="*/ 131558 w 298767"/>
                  <a:gd name="connsiteY757" fmla="*/ 87438 h 558181"/>
                  <a:gd name="connsiteX758" fmla="*/ 127808 w 298767"/>
                  <a:gd name="connsiteY758" fmla="*/ 86751 h 558181"/>
                  <a:gd name="connsiteX759" fmla="*/ 124195 w 298767"/>
                  <a:gd name="connsiteY759" fmla="*/ 86247 h 558181"/>
                  <a:gd name="connsiteX760" fmla="*/ 120696 w 298767"/>
                  <a:gd name="connsiteY760" fmla="*/ 85835 h 558181"/>
                  <a:gd name="connsiteX761" fmla="*/ 118935 w 298767"/>
                  <a:gd name="connsiteY761" fmla="*/ 85652 h 558181"/>
                  <a:gd name="connsiteX762" fmla="*/ 118066 w 298767"/>
                  <a:gd name="connsiteY762" fmla="*/ 85560 h 558181"/>
                  <a:gd name="connsiteX763" fmla="*/ 116900 w 298767"/>
                  <a:gd name="connsiteY763" fmla="*/ 85446 h 558181"/>
                  <a:gd name="connsiteX764" fmla="*/ 111617 w 298767"/>
                  <a:gd name="connsiteY764" fmla="*/ 85057 h 558181"/>
                  <a:gd name="connsiteX765" fmla="*/ 110566 w 298767"/>
                  <a:gd name="connsiteY765" fmla="*/ 84965 h 558181"/>
                  <a:gd name="connsiteX766" fmla="*/ 109674 w 298767"/>
                  <a:gd name="connsiteY766" fmla="*/ 84965 h 558181"/>
                  <a:gd name="connsiteX767" fmla="*/ 102608 w 298767"/>
                  <a:gd name="connsiteY767" fmla="*/ 84644 h 558181"/>
                  <a:gd name="connsiteX768" fmla="*/ 99246 w 298767"/>
                  <a:gd name="connsiteY768" fmla="*/ 84415 h 558181"/>
                  <a:gd name="connsiteX769" fmla="*/ 97737 w 298767"/>
                  <a:gd name="connsiteY769" fmla="*/ 84324 h 558181"/>
                  <a:gd name="connsiteX770" fmla="*/ 97622 w 298767"/>
                  <a:gd name="connsiteY770" fmla="*/ 84324 h 558181"/>
                  <a:gd name="connsiteX771" fmla="*/ 96959 w 298767"/>
                  <a:gd name="connsiteY771" fmla="*/ 84209 h 558181"/>
                  <a:gd name="connsiteX772" fmla="*/ 96090 w 298767"/>
                  <a:gd name="connsiteY772" fmla="*/ 84049 h 558181"/>
                  <a:gd name="connsiteX773" fmla="*/ 95290 w 298767"/>
                  <a:gd name="connsiteY773" fmla="*/ 83957 h 558181"/>
                  <a:gd name="connsiteX774" fmla="*/ 95244 w 298767"/>
                  <a:gd name="connsiteY774" fmla="*/ 83957 h 558181"/>
                  <a:gd name="connsiteX775" fmla="*/ 94833 w 298767"/>
                  <a:gd name="connsiteY775" fmla="*/ 83866 h 558181"/>
                  <a:gd name="connsiteX776" fmla="*/ 93095 w 298767"/>
                  <a:gd name="connsiteY776" fmla="*/ 83545 h 558181"/>
                  <a:gd name="connsiteX777" fmla="*/ 92660 w 298767"/>
                  <a:gd name="connsiteY777" fmla="*/ 83453 h 558181"/>
                  <a:gd name="connsiteX778" fmla="*/ 92569 w 298767"/>
                  <a:gd name="connsiteY778" fmla="*/ 83453 h 558181"/>
                  <a:gd name="connsiteX779" fmla="*/ 92363 w 298767"/>
                  <a:gd name="connsiteY779" fmla="*/ 83385 h 558181"/>
                  <a:gd name="connsiteX780" fmla="*/ 91494 w 298767"/>
                  <a:gd name="connsiteY780" fmla="*/ 83179 h 558181"/>
                  <a:gd name="connsiteX781" fmla="*/ 90076 w 298767"/>
                  <a:gd name="connsiteY781" fmla="*/ 82835 h 558181"/>
                  <a:gd name="connsiteX782" fmla="*/ 88681 w 298767"/>
                  <a:gd name="connsiteY782" fmla="*/ 82400 h 558181"/>
                  <a:gd name="connsiteX783" fmla="*/ 87881 w 298767"/>
                  <a:gd name="connsiteY783" fmla="*/ 82148 h 558181"/>
                  <a:gd name="connsiteX784" fmla="*/ 87492 w 298767"/>
                  <a:gd name="connsiteY784" fmla="*/ 82011 h 558181"/>
                  <a:gd name="connsiteX785" fmla="*/ 87241 w 298767"/>
                  <a:gd name="connsiteY785" fmla="*/ 81896 h 558181"/>
                  <a:gd name="connsiteX786" fmla="*/ 84519 w 298767"/>
                  <a:gd name="connsiteY786" fmla="*/ 80797 h 558181"/>
                  <a:gd name="connsiteX787" fmla="*/ 79191 w 298767"/>
                  <a:gd name="connsiteY787" fmla="*/ 78095 h 558181"/>
                  <a:gd name="connsiteX788" fmla="*/ 74160 w 298767"/>
                  <a:gd name="connsiteY788" fmla="*/ 74865 h 558181"/>
                  <a:gd name="connsiteX789" fmla="*/ 68855 w 298767"/>
                  <a:gd name="connsiteY789" fmla="*/ 70857 h 558181"/>
                  <a:gd name="connsiteX790" fmla="*/ 58519 w 298767"/>
                  <a:gd name="connsiteY790" fmla="*/ 62453 h 558181"/>
                  <a:gd name="connsiteX791" fmla="*/ 53328 w 298767"/>
                  <a:gd name="connsiteY791" fmla="*/ 58193 h 558181"/>
                  <a:gd name="connsiteX792" fmla="*/ 50721 w 298767"/>
                  <a:gd name="connsiteY792" fmla="*/ 56086 h 558181"/>
                  <a:gd name="connsiteX793" fmla="*/ 50057 w 298767"/>
                  <a:gd name="connsiteY793" fmla="*/ 55513 h 558181"/>
                  <a:gd name="connsiteX794" fmla="*/ 49234 w 298767"/>
                  <a:gd name="connsiteY794" fmla="*/ 54918 h 558181"/>
                  <a:gd name="connsiteX795" fmla="*/ 47885 w 298767"/>
                  <a:gd name="connsiteY795" fmla="*/ 53933 h 558181"/>
                  <a:gd name="connsiteX796" fmla="*/ 45187 w 298767"/>
                  <a:gd name="connsiteY796" fmla="*/ 51941 h 558181"/>
                  <a:gd name="connsiteX797" fmla="*/ 42214 w 298767"/>
                  <a:gd name="connsiteY797" fmla="*/ 49925 h 558181"/>
                  <a:gd name="connsiteX798" fmla="*/ 40819 w 298767"/>
                  <a:gd name="connsiteY798" fmla="*/ 48986 h 558181"/>
                  <a:gd name="connsiteX799" fmla="*/ 40064 w 298767"/>
                  <a:gd name="connsiteY799" fmla="*/ 48483 h 558181"/>
                  <a:gd name="connsiteX800" fmla="*/ 39355 w 298767"/>
                  <a:gd name="connsiteY800" fmla="*/ 48025 h 558181"/>
                  <a:gd name="connsiteX801" fmla="*/ 36520 w 298767"/>
                  <a:gd name="connsiteY801" fmla="*/ 46261 h 558181"/>
                  <a:gd name="connsiteX802" fmla="*/ 30872 w 298767"/>
                  <a:gd name="connsiteY802" fmla="*/ 42734 h 558181"/>
                  <a:gd name="connsiteX803" fmla="*/ 25772 w 298767"/>
                  <a:gd name="connsiteY803" fmla="*/ 39116 h 558181"/>
                  <a:gd name="connsiteX804" fmla="*/ 21290 w 298767"/>
                  <a:gd name="connsiteY804" fmla="*/ 35268 h 558181"/>
                  <a:gd name="connsiteX805" fmla="*/ 19003 w 298767"/>
                  <a:gd name="connsiteY805" fmla="*/ 32772 h 558181"/>
                  <a:gd name="connsiteX806" fmla="*/ 18866 w 298767"/>
                  <a:gd name="connsiteY806" fmla="*/ 32612 h 558181"/>
                  <a:gd name="connsiteX807" fmla="*/ 18866 w 298767"/>
                  <a:gd name="connsiteY807" fmla="*/ 32612 h 558181"/>
                  <a:gd name="connsiteX808" fmla="*/ 18660 w 298767"/>
                  <a:gd name="connsiteY808" fmla="*/ 32360 h 558181"/>
                  <a:gd name="connsiteX809" fmla="*/ 18226 w 298767"/>
                  <a:gd name="connsiteY809" fmla="*/ 31764 h 558181"/>
                  <a:gd name="connsiteX810" fmla="*/ 17311 w 298767"/>
                  <a:gd name="connsiteY810" fmla="*/ 30573 h 558181"/>
                  <a:gd name="connsiteX811" fmla="*/ 14201 w 298767"/>
                  <a:gd name="connsiteY811" fmla="*/ 25627 h 558181"/>
                  <a:gd name="connsiteX812" fmla="*/ 12806 w 298767"/>
                  <a:gd name="connsiteY812" fmla="*/ 22719 h 558181"/>
                  <a:gd name="connsiteX813" fmla="*/ 12623 w 298767"/>
                  <a:gd name="connsiteY813" fmla="*/ 22329 h 558181"/>
                  <a:gd name="connsiteX814" fmla="*/ 12577 w 298767"/>
                  <a:gd name="connsiteY814" fmla="*/ 22237 h 558181"/>
                  <a:gd name="connsiteX815" fmla="*/ 12577 w 298767"/>
                  <a:gd name="connsiteY815" fmla="*/ 22237 h 558181"/>
                  <a:gd name="connsiteX816" fmla="*/ 12532 w 298767"/>
                  <a:gd name="connsiteY816" fmla="*/ 22146 h 558181"/>
                  <a:gd name="connsiteX817" fmla="*/ 12211 w 298767"/>
                  <a:gd name="connsiteY817" fmla="*/ 21367 h 558181"/>
                  <a:gd name="connsiteX818" fmla="*/ 11617 w 298767"/>
                  <a:gd name="connsiteY818" fmla="*/ 19902 h 558181"/>
                  <a:gd name="connsiteX819" fmla="*/ 10313 w 298767"/>
                  <a:gd name="connsiteY819" fmla="*/ 15894 h 558181"/>
                  <a:gd name="connsiteX820" fmla="*/ 9193 w 298767"/>
                  <a:gd name="connsiteY820" fmla="*/ 11245 h 558181"/>
                  <a:gd name="connsiteX821" fmla="*/ 5923 w 298767"/>
                  <a:gd name="connsiteY821" fmla="*/ 11680 h 558181"/>
                  <a:gd name="connsiteX822" fmla="*/ 5991 w 298767"/>
                  <a:gd name="connsiteY822" fmla="*/ 10581 h 558181"/>
                  <a:gd name="connsiteX823" fmla="*/ 6243 w 298767"/>
                  <a:gd name="connsiteY823" fmla="*/ 8497 h 558181"/>
                  <a:gd name="connsiteX824" fmla="*/ 6563 w 298767"/>
                  <a:gd name="connsiteY824" fmla="*/ 6481 h 558181"/>
                  <a:gd name="connsiteX825" fmla="*/ 7021 w 298767"/>
                  <a:gd name="connsiteY825" fmla="*/ 4466 h 558181"/>
                  <a:gd name="connsiteX826" fmla="*/ 7455 w 298767"/>
                  <a:gd name="connsiteY826" fmla="*/ 2450 h 558181"/>
                  <a:gd name="connsiteX827" fmla="*/ 8095 w 298767"/>
                  <a:gd name="connsiteY827" fmla="*/ 458 h 558181"/>
                  <a:gd name="connsiteX828" fmla="*/ 7043 w 298767"/>
                  <a:gd name="connsiteY828" fmla="*/ 0 h 558181"/>
                  <a:gd name="connsiteX829" fmla="*/ 6083 w 298767"/>
                  <a:gd name="connsiteY829" fmla="*/ 2061 h 558181"/>
                  <a:gd name="connsiteX830" fmla="*/ 5374 w 298767"/>
                  <a:gd name="connsiteY830" fmla="*/ 4099 h 558181"/>
                  <a:gd name="connsiteX831" fmla="*/ 4642 w 298767"/>
                  <a:gd name="connsiteY831" fmla="*/ 6138 h 558181"/>
                  <a:gd name="connsiteX832" fmla="*/ 4459 w 298767"/>
                  <a:gd name="connsiteY832" fmla="*/ 6641 h 558181"/>
                  <a:gd name="connsiteX833" fmla="*/ 4299 w 298767"/>
                  <a:gd name="connsiteY833" fmla="*/ 7214 h 558181"/>
                  <a:gd name="connsiteX834" fmla="*/ 4048 w 298767"/>
                  <a:gd name="connsiteY834" fmla="*/ 8290 h 558181"/>
                  <a:gd name="connsiteX835" fmla="*/ 3522 w 298767"/>
                  <a:gd name="connsiteY835" fmla="*/ 10466 h 558181"/>
                  <a:gd name="connsiteX836" fmla="*/ 3270 w 298767"/>
                  <a:gd name="connsiteY836" fmla="*/ 12023 h 558181"/>
                  <a:gd name="connsiteX837" fmla="*/ 0 w 298767"/>
                  <a:gd name="connsiteY837" fmla="*/ 12436 h 558181"/>
                  <a:gd name="connsiteX838" fmla="*/ 229 w 298767"/>
                  <a:gd name="connsiteY838" fmla="*/ 17542 h 558181"/>
                  <a:gd name="connsiteX839" fmla="*/ 229 w 298767"/>
                  <a:gd name="connsiteY839" fmla="*/ 17772 h 558181"/>
                  <a:gd name="connsiteX840" fmla="*/ 252 w 298767"/>
                  <a:gd name="connsiteY840" fmla="*/ 17909 h 558181"/>
                  <a:gd name="connsiteX841" fmla="*/ 869 w 298767"/>
                  <a:gd name="connsiteY841" fmla="*/ 22535 h 558181"/>
                  <a:gd name="connsiteX842" fmla="*/ 915 w 298767"/>
                  <a:gd name="connsiteY842" fmla="*/ 22833 h 558181"/>
                  <a:gd name="connsiteX843" fmla="*/ 915 w 298767"/>
                  <a:gd name="connsiteY843" fmla="*/ 22993 h 558181"/>
                  <a:gd name="connsiteX844" fmla="*/ 1372 w 298767"/>
                  <a:gd name="connsiteY844" fmla="*/ 24871 h 558181"/>
                  <a:gd name="connsiteX845" fmla="*/ 1601 w 298767"/>
                  <a:gd name="connsiteY845" fmla="*/ 25879 h 558181"/>
                  <a:gd name="connsiteX846" fmla="*/ 1875 w 298767"/>
                  <a:gd name="connsiteY846" fmla="*/ 26886 h 558181"/>
                  <a:gd name="connsiteX847" fmla="*/ 3110 w 298767"/>
                  <a:gd name="connsiteY847" fmla="*/ 30940 h 558181"/>
                  <a:gd name="connsiteX848" fmla="*/ 3842 w 298767"/>
                  <a:gd name="connsiteY848" fmla="*/ 32955 h 558181"/>
                  <a:gd name="connsiteX849" fmla="*/ 4756 w 298767"/>
                  <a:gd name="connsiteY849" fmla="*/ 35039 h 558181"/>
                  <a:gd name="connsiteX850" fmla="*/ 5054 w 298767"/>
                  <a:gd name="connsiteY850" fmla="*/ 35658 h 558181"/>
                  <a:gd name="connsiteX851" fmla="*/ 12783 w 298767"/>
                  <a:gd name="connsiteY851" fmla="*/ 51872 h 558181"/>
                  <a:gd name="connsiteX852" fmla="*/ 15527 w 298767"/>
                  <a:gd name="connsiteY852" fmla="*/ 55743 h 558181"/>
                  <a:gd name="connsiteX853" fmla="*/ 16991 w 298767"/>
                  <a:gd name="connsiteY853" fmla="*/ 57643 h 558181"/>
                  <a:gd name="connsiteX854" fmla="*/ 18500 w 298767"/>
                  <a:gd name="connsiteY854" fmla="*/ 59407 h 558181"/>
                  <a:gd name="connsiteX855" fmla="*/ 24583 w 298767"/>
                  <a:gd name="connsiteY855" fmla="*/ 66506 h 558181"/>
                  <a:gd name="connsiteX856" fmla="*/ 49120 w 298767"/>
                  <a:gd name="connsiteY856" fmla="*/ 94492 h 558181"/>
                  <a:gd name="connsiteX857" fmla="*/ 55088 w 298767"/>
                  <a:gd name="connsiteY857" fmla="*/ 101569 h 558181"/>
                  <a:gd name="connsiteX858" fmla="*/ 60897 w 298767"/>
                  <a:gd name="connsiteY858" fmla="*/ 108714 h 558181"/>
                  <a:gd name="connsiteX859" fmla="*/ 66545 w 298767"/>
                  <a:gd name="connsiteY859" fmla="*/ 115974 h 558181"/>
                  <a:gd name="connsiteX860" fmla="*/ 72056 w 298767"/>
                  <a:gd name="connsiteY860" fmla="*/ 123462 h 558181"/>
                  <a:gd name="connsiteX861" fmla="*/ 77156 w 298767"/>
                  <a:gd name="connsiteY861" fmla="*/ 130974 h 558181"/>
                  <a:gd name="connsiteX862" fmla="*/ 79671 w 298767"/>
                  <a:gd name="connsiteY862" fmla="*/ 134730 h 558181"/>
                  <a:gd name="connsiteX863" fmla="*/ 82049 w 298767"/>
                  <a:gd name="connsiteY863" fmla="*/ 138715 h 558181"/>
                  <a:gd name="connsiteX864" fmla="*/ 84428 w 298767"/>
                  <a:gd name="connsiteY864" fmla="*/ 142746 h 558181"/>
                  <a:gd name="connsiteX865" fmla="*/ 86212 w 298767"/>
                  <a:gd name="connsiteY865" fmla="*/ 145746 h 558181"/>
                  <a:gd name="connsiteX866" fmla="*/ 86349 w 298767"/>
                  <a:gd name="connsiteY866" fmla="*/ 145998 h 558181"/>
                  <a:gd name="connsiteX867" fmla="*/ 86417 w 298767"/>
                  <a:gd name="connsiteY867" fmla="*/ 146112 h 558181"/>
                  <a:gd name="connsiteX868" fmla="*/ 86417 w 298767"/>
                  <a:gd name="connsiteY868" fmla="*/ 146112 h 558181"/>
                  <a:gd name="connsiteX869" fmla="*/ 86669 w 298767"/>
                  <a:gd name="connsiteY869" fmla="*/ 146616 h 558181"/>
                  <a:gd name="connsiteX870" fmla="*/ 90694 w 298767"/>
                  <a:gd name="connsiteY870" fmla="*/ 154632 h 558181"/>
                  <a:gd name="connsiteX871" fmla="*/ 91768 w 298767"/>
                  <a:gd name="connsiteY871" fmla="*/ 156739 h 558181"/>
                  <a:gd name="connsiteX872" fmla="*/ 91540 w 298767"/>
                  <a:gd name="connsiteY872" fmla="*/ 164731 h 558181"/>
                  <a:gd name="connsiteX873" fmla="*/ 91311 w 298767"/>
                  <a:gd name="connsiteY873" fmla="*/ 166953 h 558181"/>
                  <a:gd name="connsiteX874" fmla="*/ 91242 w 298767"/>
                  <a:gd name="connsiteY874" fmla="*/ 167525 h 558181"/>
                  <a:gd name="connsiteX875" fmla="*/ 91174 w 298767"/>
                  <a:gd name="connsiteY875" fmla="*/ 167915 h 558181"/>
                  <a:gd name="connsiteX876" fmla="*/ 91014 w 298767"/>
                  <a:gd name="connsiteY876" fmla="*/ 169037 h 558181"/>
                  <a:gd name="connsiteX877" fmla="*/ 90373 w 298767"/>
                  <a:gd name="connsiteY877" fmla="*/ 173434 h 558181"/>
                  <a:gd name="connsiteX878" fmla="*/ 89527 w 298767"/>
                  <a:gd name="connsiteY878" fmla="*/ 177442 h 558181"/>
                  <a:gd name="connsiteX879" fmla="*/ 88590 w 298767"/>
                  <a:gd name="connsiteY879" fmla="*/ 181564 h 558181"/>
                  <a:gd name="connsiteX880" fmla="*/ 87332 w 298767"/>
                  <a:gd name="connsiteY880" fmla="*/ 185801 h 558181"/>
                  <a:gd name="connsiteX881" fmla="*/ 86692 w 298767"/>
                  <a:gd name="connsiteY881" fmla="*/ 187954 h 558181"/>
                  <a:gd name="connsiteX882" fmla="*/ 86417 w 298767"/>
                  <a:gd name="connsiteY882" fmla="*/ 188870 h 558181"/>
                  <a:gd name="connsiteX883" fmla="*/ 86051 w 298767"/>
                  <a:gd name="connsiteY883" fmla="*/ 189877 h 558181"/>
                  <a:gd name="connsiteX884" fmla="*/ 83010 w 298767"/>
                  <a:gd name="connsiteY884" fmla="*/ 197916 h 558181"/>
                  <a:gd name="connsiteX885" fmla="*/ 81272 w 298767"/>
                  <a:gd name="connsiteY885" fmla="*/ 202015 h 558181"/>
                  <a:gd name="connsiteX886" fmla="*/ 80403 w 298767"/>
                  <a:gd name="connsiteY886" fmla="*/ 204054 h 558181"/>
                  <a:gd name="connsiteX887" fmla="*/ 80174 w 298767"/>
                  <a:gd name="connsiteY887" fmla="*/ 204557 h 558181"/>
                  <a:gd name="connsiteX888" fmla="*/ 79968 w 298767"/>
                  <a:gd name="connsiteY888" fmla="*/ 204969 h 558181"/>
                  <a:gd name="connsiteX889" fmla="*/ 79488 w 298767"/>
                  <a:gd name="connsiteY889" fmla="*/ 205954 h 558181"/>
                  <a:gd name="connsiteX890" fmla="*/ 75646 w 298767"/>
                  <a:gd name="connsiteY890" fmla="*/ 213741 h 558181"/>
                  <a:gd name="connsiteX891" fmla="*/ 73543 w 298767"/>
                  <a:gd name="connsiteY891" fmla="*/ 217657 h 558181"/>
                  <a:gd name="connsiteX892" fmla="*/ 72491 w 298767"/>
                  <a:gd name="connsiteY892" fmla="*/ 219604 h 558181"/>
                  <a:gd name="connsiteX893" fmla="*/ 71965 w 298767"/>
                  <a:gd name="connsiteY893" fmla="*/ 220588 h 558181"/>
                  <a:gd name="connsiteX894" fmla="*/ 71828 w 298767"/>
                  <a:gd name="connsiteY894" fmla="*/ 220817 h 558181"/>
                  <a:gd name="connsiteX895" fmla="*/ 71782 w 298767"/>
                  <a:gd name="connsiteY895" fmla="*/ 220955 h 558181"/>
                  <a:gd name="connsiteX896" fmla="*/ 71736 w 298767"/>
                  <a:gd name="connsiteY896" fmla="*/ 221024 h 558181"/>
                  <a:gd name="connsiteX897" fmla="*/ 71736 w 298767"/>
                  <a:gd name="connsiteY897" fmla="*/ 221024 h 558181"/>
                  <a:gd name="connsiteX898" fmla="*/ 71507 w 298767"/>
                  <a:gd name="connsiteY898" fmla="*/ 221413 h 558181"/>
                  <a:gd name="connsiteX899" fmla="*/ 62360 w 298767"/>
                  <a:gd name="connsiteY899" fmla="*/ 236620 h 558181"/>
                  <a:gd name="connsiteX900" fmla="*/ 61857 w 298767"/>
                  <a:gd name="connsiteY900" fmla="*/ 237490 h 558181"/>
                  <a:gd name="connsiteX901" fmla="*/ 61240 w 298767"/>
                  <a:gd name="connsiteY901" fmla="*/ 238406 h 558181"/>
                  <a:gd name="connsiteX902" fmla="*/ 60028 w 298767"/>
                  <a:gd name="connsiteY902" fmla="*/ 240261 h 558181"/>
                  <a:gd name="connsiteX903" fmla="*/ 57604 w 298767"/>
                  <a:gd name="connsiteY903" fmla="*/ 243994 h 558181"/>
                  <a:gd name="connsiteX904" fmla="*/ 52756 w 298767"/>
                  <a:gd name="connsiteY904" fmla="*/ 251414 h 558181"/>
                  <a:gd name="connsiteX905" fmla="*/ 51544 w 298767"/>
                  <a:gd name="connsiteY905" fmla="*/ 253246 h 558181"/>
                  <a:gd name="connsiteX906" fmla="*/ 50332 w 298767"/>
                  <a:gd name="connsiteY906" fmla="*/ 255055 h 558181"/>
                  <a:gd name="connsiteX907" fmla="*/ 47817 w 298767"/>
                  <a:gd name="connsiteY907" fmla="*/ 258720 h 558181"/>
                  <a:gd name="connsiteX908" fmla="*/ 42808 w 298767"/>
                  <a:gd name="connsiteY908" fmla="*/ 266071 h 558181"/>
                  <a:gd name="connsiteX909" fmla="*/ 37732 w 298767"/>
                  <a:gd name="connsiteY909" fmla="*/ 273445 h 558181"/>
                  <a:gd name="connsiteX910" fmla="*/ 35331 w 298767"/>
                  <a:gd name="connsiteY910" fmla="*/ 277224 h 558181"/>
                  <a:gd name="connsiteX911" fmla="*/ 33044 w 298767"/>
                  <a:gd name="connsiteY911" fmla="*/ 281026 h 558181"/>
                  <a:gd name="connsiteX912" fmla="*/ 32975 w 298767"/>
                  <a:gd name="connsiteY912" fmla="*/ 281140 h 558181"/>
                  <a:gd name="connsiteX913" fmla="*/ 32975 w 298767"/>
                  <a:gd name="connsiteY913" fmla="*/ 281186 h 558181"/>
                  <a:gd name="connsiteX914" fmla="*/ 30140 w 298767"/>
                  <a:gd name="connsiteY914" fmla="*/ 287140 h 558181"/>
                  <a:gd name="connsiteX915" fmla="*/ 29820 w 298767"/>
                  <a:gd name="connsiteY915" fmla="*/ 288011 h 558181"/>
                  <a:gd name="connsiteX916" fmla="*/ 29545 w 298767"/>
                  <a:gd name="connsiteY916" fmla="*/ 288789 h 558181"/>
                  <a:gd name="connsiteX917" fmla="*/ 29248 w 298767"/>
                  <a:gd name="connsiteY917" fmla="*/ 289660 h 558181"/>
                  <a:gd name="connsiteX918" fmla="*/ 28996 w 298767"/>
                  <a:gd name="connsiteY918" fmla="*/ 290438 h 558181"/>
                  <a:gd name="connsiteX919" fmla="*/ 27967 w 298767"/>
                  <a:gd name="connsiteY919" fmla="*/ 293553 h 558181"/>
                  <a:gd name="connsiteX920" fmla="*/ 27921 w 298767"/>
                  <a:gd name="connsiteY920" fmla="*/ 293690 h 558181"/>
                  <a:gd name="connsiteX921" fmla="*/ 27921 w 298767"/>
                  <a:gd name="connsiteY921" fmla="*/ 293690 h 558181"/>
                  <a:gd name="connsiteX922" fmla="*/ 27190 w 298767"/>
                  <a:gd name="connsiteY922" fmla="*/ 297584 h 558181"/>
                  <a:gd name="connsiteX923" fmla="*/ 26847 w 298767"/>
                  <a:gd name="connsiteY923" fmla="*/ 299599 h 558181"/>
                  <a:gd name="connsiteX924" fmla="*/ 26847 w 298767"/>
                  <a:gd name="connsiteY924" fmla="*/ 299851 h 558181"/>
                  <a:gd name="connsiteX925" fmla="*/ 26778 w 298767"/>
                  <a:gd name="connsiteY925" fmla="*/ 300217 h 558181"/>
                  <a:gd name="connsiteX926" fmla="*/ 26778 w 298767"/>
                  <a:gd name="connsiteY926" fmla="*/ 300698 h 558181"/>
                  <a:gd name="connsiteX927" fmla="*/ 26686 w 298767"/>
                  <a:gd name="connsiteY927" fmla="*/ 301706 h 558181"/>
                  <a:gd name="connsiteX928" fmla="*/ 26595 w 298767"/>
                  <a:gd name="connsiteY928" fmla="*/ 303767 h 558181"/>
                  <a:gd name="connsiteX929" fmla="*/ 26595 w 298767"/>
                  <a:gd name="connsiteY929" fmla="*/ 305736 h 558181"/>
                  <a:gd name="connsiteX930" fmla="*/ 26595 w 298767"/>
                  <a:gd name="connsiteY930" fmla="*/ 305988 h 558181"/>
                  <a:gd name="connsiteX931" fmla="*/ 26618 w 298767"/>
                  <a:gd name="connsiteY931" fmla="*/ 306309 h 558181"/>
                  <a:gd name="connsiteX932" fmla="*/ 26664 w 298767"/>
                  <a:gd name="connsiteY932" fmla="*/ 306813 h 558181"/>
                  <a:gd name="connsiteX933" fmla="*/ 26755 w 298767"/>
                  <a:gd name="connsiteY933" fmla="*/ 307798 h 558181"/>
                  <a:gd name="connsiteX934" fmla="*/ 26938 w 298767"/>
                  <a:gd name="connsiteY934" fmla="*/ 309722 h 558181"/>
                  <a:gd name="connsiteX935" fmla="*/ 26938 w 298767"/>
                  <a:gd name="connsiteY935" fmla="*/ 309813 h 558181"/>
                  <a:gd name="connsiteX936" fmla="*/ 26938 w 298767"/>
                  <a:gd name="connsiteY936" fmla="*/ 309859 h 558181"/>
                  <a:gd name="connsiteX937" fmla="*/ 27693 w 298767"/>
                  <a:gd name="connsiteY937" fmla="*/ 313180 h 558181"/>
                  <a:gd name="connsiteX938" fmla="*/ 28768 w 298767"/>
                  <a:gd name="connsiteY938" fmla="*/ 316477 h 558181"/>
                  <a:gd name="connsiteX939" fmla="*/ 29934 w 298767"/>
                  <a:gd name="connsiteY939" fmla="*/ 319271 h 558181"/>
                  <a:gd name="connsiteX940" fmla="*/ 31329 w 298767"/>
                  <a:gd name="connsiteY940" fmla="*/ 321905 h 558181"/>
                  <a:gd name="connsiteX941" fmla="*/ 31329 w 298767"/>
                  <a:gd name="connsiteY941" fmla="*/ 321951 h 558181"/>
                  <a:gd name="connsiteX942" fmla="*/ 31374 w 298767"/>
                  <a:gd name="connsiteY942" fmla="*/ 321974 h 558181"/>
                  <a:gd name="connsiteX943" fmla="*/ 33433 w 298767"/>
                  <a:gd name="connsiteY943" fmla="*/ 324905 h 558181"/>
                  <a:gd name="connsiteX944" fmla="*/ 34553 w 298767"/>
                  <a:gd name="connsiteY944" fmla="*/ 326302 h 558181"/>
                  <a:gd name="connsiteX945" fmla="*/ 35788 w 298767"/>
                  <a:gd name="connsiteY945" fmla="*/ 327631 h 558181"/>
                  <a:gd name="connsiteX946" fmla="*/ 37023 w 298767"/>
                  <a:gd name="connsiteY946" fmla="*/ 328959 h 558181"/>
                  <a:gd name="connsiteX947" fmla="*/ 38372 w 298767"/>
                  <a:gd name="connsiteY947" fmla="*/ 330104 h 558181"/>
                  <a:gd name="connsiteX948" fmla="*/ 39035 w 298767"/>
                  <a:gd name="connsiteY948" fmla="*/ 330676 h 558181"/>
                  <a:gd name="connsiteX949" fmla="*/ 39195 w 298767"/>
                  <a:gd name="connsiteY949" fmla="*/ 330814 h 558181"/>
                  <a:gd name="connsiteX950" fmla="*/ 39424 w 298767"/>
                  <a:gd name="connsiteY950" fmla="*/ 330997 h 558181"/>
                  <a:gd name="connsiteX951" fmla="*/ 39790 w 298767"/>
                  <a:gd name="connsiteY951" fmla="*/ 331249 h 558181"/>
                  <a:gd name="connsiteX952" fmla="*/ 44386 w 298767"/>
                  <a:gd name="connsiteY952" fmla="*/ 334547 h 558181"/>
                  <a:gd name="connsiteX953" fmla="*/ 40979 w 298767"/>
                  <a:gd name="connsiteY953" fmla="*/ 330150 h 558181"/>
                  <a:gd name="connsiteX954" fmla="*/ 40499 w 298767"/>
                  <a:gd name="connsiteY954" fmla="*/ 329531 h 558181"/>
                  <a:gd name="connsiteX955" fmla="*/ 40133 w 298767"/>
                  <a:gd name="connsiteY955" fmla="*/ 328936 h 558181"/>
                  <a:gd name="connsiteX956" fmla="*/ 39333 w 298767"/>
                  <a:gd name="connsiteY956" fmla="*/ 327676 h 558181"/>
                  <a:gd name="connsiteX957" fmla="*/ 38601 w 298767"/>
                  <a:gd name="connsiteY957" fmla="*/ 326325 h 558181"/>
                  <a:gd name="connsiteX958" fmla="*/ 37869 w 298767"/>
                  <a:gd name="connsiteY958" fmla="*/ 324928 h 558181"/>
                  <a:gd name="connsiteX959" fmla="*/ 37503 w 298767"/>
                  <a:gd name="connsiteY959" fmla="*/ 324218 h 558181"/>
                  <a:gd name="connsiteX960" fmla="*/ 37366 w 298767"/>
                  <a:gd name="connsiteY960" fmla="*/ 323920 h 558181"/>
                  <a:gd name="connsiteX961" fmla="*/ 37229 w 298767"/>
                  <a:gd name="connsiteY961" fmla="*/ 323577 h 558181"/>
                  <a:gd name="connsiteX962" fmla="*/ 36108 w 298767"/>
                  <a:gd name="connsiteY962" fmla="*/ 320806 h 558181"/>
                  <a:gd name="connsiteX963" fmla="*/ 35285 w 298767"/>
                  <a:gd name="connsiteY963" fmla="*/ 318035 h 558181"/>
                  <a:gd name="connsiteX964" fmla="*/ 34668 w 298767"/>
                  <a:gd name="connsiteY964" fmla="*/ 315012 h 558181"/>
                  <a:gd name="connsiteX965" fmla="*/ 34530 w 298767"/>
                  <a:gd name="connsiteY965" fmla="*/ 313569 h 558181"/>
                  <a:gd name="connsiteX966" fmla="*/ 34393 w 298767"/>
                  <a:gd name="connsiteY966" fmla="*/ 312218 h 558181"/>
                  <a:gd name="connsiteX967" fmla="*/ 34347 w 298767"/>
                  <a:gd name="connsiteY967" fmla="*/ 309126 h 558181"/>
                  <a:gd name="connsiteX968" fmla="*/ 34347 w 298767"/>
                  <a:gd name="connsiteY968" fmla="*/ 309424 h 558181"/>
                  <a:gd name="connsiteX969" fmla="*/ 34713 w 298767"/>
                  <a:gd name="connsiteY969" fmla="*/ 305851 h 558181"/>
                  <a:gd name="connsiteX970" fmla="*/ 34827 w 298767"/>
                  <a:gd name="connsiteY970" fmla="*/ 305233 h 558181"/>
                  <a:gd name="connsiteX971" fmla="*/ 34965 w 298767"/>
                  <a:gd name="connsiteY971" fmla="*/ 304546 h 558181"/>
                  <a:gd name="connsiteX972" fmla="*/ 35354 w 298767"/>
                  <a:gd name="connsiteY972" fmla="*/ 302874 h 558181"/>
                  <a:gd name="connsiteX973" fmla="*/ 35628 w 298767"/>
                  <a:gd name="connsiteY973" fmla="*/ 301591 h 558181"/>
                  <a:gd name="connsiteX974" fmla="*/ 35628 w 298767"/>
                  <a:gd name="connsiteY974" fmla="*/ 301500 h 558181"/>
                  <a:gd name="connsiteX975" fmla="*/ 35674 w 298767"/>
                  <a:gd name="connsiteY975" fmla="*/ 301431 h 558181"/>
                  <a:gd name="connsiteX976" fmla="*/ 35628 w 298767"/>
                  <a:gd name="connsiteY976" fmla="*/ 301683 h 558181"/>
                  <a:gd name="connsiteX977" fmla="*/ 35628 w 298767"/>
                  <a:gd name="connsiteY977" fmla="*/ 301683 h 558181"/>
                  <a:gd name="connsiteX978" fmla="*/ 35628 w 298767"/>
                  <a:gd name="connsiteY978" fmla="*/ 301614 h 558181"/>
                  <a:gd name="connsiteX979" fmla="*/ 35697 w 298767"/>
                  <a:gd name="connsiteY979" fmla="*/ 301408 h 558181"/>
                  <a:gd name="connsiteX980" fmla="*/ 35994 w 298767"/>
                  <a:gd name="connsiteY980" fmla="*/ 300606 h 558181"/>
                  <a:gd name="connsiteX981" fmla="*/ 36131 w 298767"/>
                  <a:gd name="connsiteY981" fmla="*/ 300171 h 558181"/>
                  <a:gd name="connsiteX982" fmla="*/ 36199 w 298767"/>
                  <a:gd name="connsiteY982" fmla="*/ 299988 h 558181"/>
                  <a:gd name="connsiteX983" fmla="*/ 36199 w 298767"/>
                  <a:gd name="connsiteY983" fmla="*/ 299988 h 558181"/>
                  <a:gd name="connsiteX984" fmla="*/ 36154 w 298767"/>
                  <a:gd name="connsiteY984" fmla="*/ 300149 h 558181"/>
                  <a:gd name="connsiteX985" fmla="*/ 36154 w 298767"/>
                  <a:gd name="connsiteY985" fmla="*/ 300149 h 558181"/>
                  <a:gd name="connsiteX986" fmla="*/ 36154 w 298767"/>
                  <a:gd name="connsiteY986" fmla="*/ 300103 h 558181"/>
                  <a:gd name="connsiteX987" fmla="*/ 36154 w 298767"/>
                  <a:gd name="connsiteY987" fmla="*/ 300103 h 558181"/>
                  <a:gd name="connsiteX988" fmla="*/ 36177 w 298767"/>
                  <a:gd name="connsiteY988" fmla="*/ 299965 h 558181"/>
                  <a:gd name="connsiteX989" fmla="*/ 37297 w 298767"/>
                  <a:gd name="connsiteY989" fmla="*/ 297011 h 558181"/>
                  <a:gd name="connsiteX990" fmla="*/ 38647 w 298767"/>
                  <a:gd name="connsiteY990" fmla="*/ 294377 h 558181"/>
                  <a:gd name="connsiteX991" fmla="*/ 39241 w 298767"/>
                  <a:gd name="connsiteY991" fmla="*/ 293209 h 558181"/>
                  <a:gd name="connsiteX992" fmla="*/ 39584 w 298767"/>
                  <a:gd name="connsiteY992" fmla="*/ 292568 h 558181"/>
                  <a:gd name="connsiteX993" fmla="*/ 39744 w 298767"/>
                  <a:gd name="connsiteY993" fmla="*/ 292248 h 558181"/>
                  <a:gd name="connsiteX994" fmla="*/ 39790 w 298767"/>
                  <a:gd name="connsiteY994" fmla="*/ 292156 h 558181"/>
                  <a:gd name="connsiteX995" fmla="*/ 39836 w 298767"/>
                  <a:gd name="connsiteY995" fmla="*/ 292087 h 558181"/>
                  <a:gd name="connsiteX996" fmla="*/ 40887 w 298767"/>
                  <a:gd name="connsiteY996" fmla="*/ 290461 h 558181"/>
                  <a:gd name="connsiteX997" fmla="*/ 40956 w 298767"/>
                  <a:gd name="connsiteY997" fmla="*/ 290530 h 558181"/>
                  <a:gd name="connsiteX998" fmla="*/ 42282 w 298767"/>
                  <a:gd name="connsiteY998" fmla="*/ 291515 h 558181"/>
                  <a:gd name="connsiteX999" fmla="*/ 43494 w 298767"/>
                  <a:gd name="connsiteY999" fmla="*/ 292293 h 558181"/>
                  <a:gd name="connsiteX1000" fmla="*/ 44295 w 298767"/>
                  <a:gd name="connsiteY1000" fmla="*/ 292797 h 558181"/>
                  <a:gd name="connsiteX1001" fmla="*/ 44935 w 298767"/>
                  <a:gd name="connsiteY1001" fmla="*/ 293141 h 558181"/>
                  <a:gd name="connsiteX1002" fmla="*/ 47474 w 298767"/>
                  <a:gd name="connsiteY1002" fmla="*/ 294492 h 558181"/>
                  <a:gd name="connsiteX1003" fmla="*/ 48731 w 298767"/>
                  <a:gd name="connsiteY1003" fmla="*/ 295156 h 558181"/>
                  <a:gd name="connsiteX1004" fmla="*/ 50103 w 298767"/>
                  <a:gd name="connsiteY1004" fmla="*/ 295866 h 558181"/>
                  <a:gd name="connsiteX1005" fmla="*/ 52687 w 298767"/>
                  <a:gd name="connsiteY1005" fmla="*/ 297148 h 558181"/>
                  <a:gd name="connsiteX1006" fmla="*/ 54014 w 298767"/>
                  <a:gd name="connsiteY1006" fmla="*/ 297790 h 558181"/>
                  <a:gd name="connsiteX1007" fmla="*/ 55271 w 298767"/>
                  <a:gd name="connsiteY1007" fmla="*/ 298408 h 558181"/>
                  <a:gd name="connsiteX1008" fmla="*/ 55592 w 298767"/>
                  <a:gd name="connsiteY1008" fmla="*/ 298568 h 558181"/>
                  <a:gd name="connsiteX1009" fmla="*/ 55752 w 298767"/>
                  <a:gd name="connsiteY1009" fmla="*/ 298660 h 558181"/>
                  <a:gd name="connsiteX1010" fmla="*/ 55752 w 298767"/>
                  <a:gd name="connsiteY1010" fmla="*/ 298660 h 558181"/>
                  <a:gd name="connsiteX1011" fmla="*/ 55568 w 298767"/>
                  <a:gd name="connsiteY1011" fmla="*/ 298545 h 558181"/>
                  <a:gd name="connsiteX1012" fmla="*/ 55568 w 298767"/>
                  <a:gd name="connsiteY1012" fmla="*/ 298545 h 558181"/>
                  <a:gd name="connsiteX1013" fmla="*/ 55615 w 298767"/>
                  <a:gd name="connsiteY1013" fmla="*/ 298568 h 558181"/>
                  <a:gd name="connsiteX1014" fmla="*/ 55706 w 298767"/>
                  <a:gd name="connsiteY1014" fmla="*/ 298614 h 558181"/>
                  <a:gd name="connsiteX1015" fmla="*/ 56438 w 298767"/>
                  <a:gd name="connsiteY1015" fmla="*/ 299049 h 558181"/>
                  <a:gd name="connsiteX1016" fmla="*/ 56941 w 298767"/>
                  <a:gd name="connsiteY1016" fmla="*/ 299324 h 558181"/>
                  <a:gd name="connsiteX1017" fmla="*/ 57352 w 298767"/>
                  <a:gd name="connsiteY1017" fmla="*/ 299507 h 558181"/>
                  <a:gd name="connsiteX1018" fmla="*/ 57512 w 298767"/>
                  <a:gd name="connsiteY1018" fmla="*/ 299645 h 558181"/>
                  <a:gd name="connsiteX1019" fmla="*/ 58656 w 298767"/>
                  <a:gd name="connsiteY1019" fmla="*/ 300446 h 558181"/>
                  <a:gd name="connsiteX1020" fmla="*/ 59250 w 298767"/>
                  <a:gd name="connsiteY1020" fmla="*/ 300858 h 558181"/>
                  <a:gd name="connsiteX1021" fmla="*/ 60485 w 298767"/>
                  <a:gd name="connsiteY1021" fmla="*/ 301958 h 558181"/>
                  <a:gd name="connsiteX1022" fmla="*/ 60622 w 298767"/>
                  <a:gd name="connsiteY1022" fmla="*/ 302095 h 558181"/>
                  <a:gd name="connsiteX1023" fmla="*/ 60714 w 298767"/>
                  <a:gd name="connsiteY1023" fmla="*/ 302164 h 558181"/>
                  <a:gd name="connsiteX1024" fmla="*/ 60714 w 298767"/>
                  <a:gd name="connsiteY1024" fmla="*/ 302164 h 558181"/>
                  <a:gd name="connsiteX1025" fmla="*/ 60645 w 298767"/>
                  <a:gd name="connsiteY1025" fmla="*/ 302095 h 558181"/>
                  <a:gd name="connsiteX1026" fmla="*/ 60645 w 298767"/>
                  <a:gd name="connsiteY1026" fmla="*/ 302095 h 558181"/>
                  <a:gd name="connsiteX1027" fmla="*/ 60897 w 298767"/>
                  <a:gd name="connsiteY1027" fmla="*/ 302370 h 558181"/>
                  <a:gd name="connsiteX1028" fmla="*/ 61857 w 298767"/>
                  <a:gd name="connsiteY1028" fmla="*/ 303423 h 558181"/>
                  <a:gd name="connsiteX1029" fmla="*/ 61949 w 298767"/>
                  <a:gd name="connsiteY1029" fmla="*/ 303538 h 558181"/>
                  <a:gd name="connsiteX1030" fmla="*/ 63001 w 298767"/>
                  <a:gd name="connsiteY1030" fmla="*/ 304981 h 558181"/>
                  <a:gd name="connsiteX1031" fmla="*/ 63001 w 298767"/>
                  <a:gd name="connsiteY1031" fmla="*/ 304981 h 558181"/>
                  <a:gd name="connsiteX1032" fmla="*/ 63778 w 298767"/>
                  <a:gd name="connsiteY1032" fmla="*/ 306355 h 558181"/>
                  <a:gd name="connsiteX1033" fmla="*/ 63961 w 298767"/>
                  <a:gd name="connsiteY1033" fmla="*/ 306698 h 558181"/>
                  <a:gd name="connsiteX1034" fmla="*/ 64075 w 298767"/>
                  <a:gd name="connsiteY1034" fmla="*/ 306927 h 558181"/>
                  <a:gd name="connsiteX1035" fmla="*/ 64556 w 298767"/>
                  <a:gd name="connsiteY1035" fmla="*/ 307981 h 558181"/>
                  <a:gd name="connsiteX1036" fmla="*/ 64647 w 298767"/>
                  <a:gd name="connsiteY1036" fmla="*/ 308164 h 558181"/>
                  <a:gd name="connsiteX1037" fmla="*/ 64693 w 298767"/>
                  <a:gd name="connsiteY1037" fmla="*/ 308256 h 558181"/>
                  <a:gd name="connsiteX1038" fmla="*/ 64693 w 298767"/>
                  <a:gd name="connsiteY1038" fmla="*/ 308256 h 558181"/>
                  <a:gd name="connsiteX1039" fmla="*/ 64693 w 298767"/>
                  <a:gd name="connsiteY1039" fmla="*/ 308302 h 558181"/>
                  <a:gd name="connsiteX1040" fmla="*/ 64624 w 298767"/>
                  <a:gd name="connsiteY1040" fmla="*/ 308118 h 558181"/>
                  <a:gd name="connsiteX1041" fmla="*/ 64624 w 298767"/>
                  <a:gd name="connsiteY1041" fmla="*/ 308118 h 558181"/>
                  <a:gd name="connsiteX1042" fmla="*/ 64876 w 298767"/>
                  <a:gd name="connsiteY1042" fmla="*/ 308874 h 558181"/>
                  <a:gd name="connsiteX1043" fmla="*/ 65356 w 298767"/>
                  <a:gd name="connsiteY1043" fmla="*/ 310363 h 558181"/>
                  <a:gd name="connsiteX1044" fmla="*/ 65608 w 298767"/>
                  <a:gd name="connsiteY1044" fmla="*/ 311118 h 558181"/>
                  <a:gd name="connsiteX1045" fmla="*/ 65676 w 298767"/>
                  <a:gd name="connsiteY1045" fmla="*/ 311302 h 558181"/>
                  <a:gd name="connsiteX1046" fmla="*/ 65676 w 298767"/>
                  <a:gd name="connsiteY1046" fmla="*/ 311348 h 558181"/>
                  <a:gd name="connsiteX1047" fmla="*/ 65676 w 298767"/>
                  <a:gd name="connsiteY1047" fmla="*/ 311370 h 558181"/>
                  <a:gd name="connsiteX1048" fmla="*/ 65676 w 298767"/>
                  <a:gd name="connsiteY1048" fmla="*/ 311370 h 558181"/>
                  <a:gd name="connsiteX1049" fmla="*/ 65676 w 298767"/>
                  <a:gd name="connsiteY1049" fmla="*/ 311233 h 558181"/>
                  <a:gd name="connsiteX1050" fmla="*/ 65676 w 298767"/>
                  <a:gd name="connsiteY1050" fmla="*/ 311233 h 558181"/>
                  <a:gd name="connsiteX1051" fmla="*/ 65676 w 298767"/>
                  <a:gd name="connsiteY1051" fmla="*/ 311348 h 558181"/>
                  <a:gd name="connsiteX1052" fmla="*/ 66088 w 298767"/>
                  <a:gd name="connsiteY1052" fmla="*/ 313248 h 558181"/>
                  <a:gd name="connsiteX1053" fmla="*/ 66248 w 298767"/>
                  <a:gd name="connsiteY1053" fmla="*/ 313935 h 558181"/>
                  <a:gd name="connsiteX1054" fmla="*/ 66362 w 298767"/>
                  <a:gd name="connsiteY1054" fmla="*/ 314714 h 558181"/>
                  <a:gd name="connsiteX1055" fmla="*/ 66545 w 298767"/>
                  <a:gd name="connsiteY1055" fmla="*/ 316249 h 558181"/>
                  <a:gd name="connsiteX1056" fmla="*/ 66637 w 298767"/>
                  <a:gd name="connsiteY1056" fmla="*/ 317439 h 558181"/>
                  <a:gd name="connsiteX1057" fmla="*/ 67597 w 298767"/>
                  <a:gd name="connsiteY1057" fmla="*/ 316569 h 558181"/>
                  <a:gd name="connsiteX1058" fmla="*/ 68329 w 298767"/>
                  <a:gd name="connsiteY1058" fmla="*/ 315836 h 558181"/>
                  <a:gd name="connsiteX1059" fmla="*/ 68923 w 298767"/>
                  <a:gd name="connsiteY1059" fmla="*/ 315149 h 558181"/>
                  <a:gd name="connsiteX1060" fmla="*/ 69221 w 298767"/>
                  <a:gd name="connsiteY1060" fmla="*/ 314783 h 558181"/>
                  <a:gd name="connsiteX1061" fmla="*/ 69358 w 298767"/>
                  <a:gd name="connsiteY1061" fmla="*/ 314622 h 558181"/>
                  <a:gd name="connsiteX1062" fmla="*/ 69426 w 298767"/>
                  <a:gd name="connsiteY1062" fmla="*/ 314508 h 558181"/>
                  <a:gd name="connsiteX1063" fmla="*/ 69495 w 298767"/>
                  <a:gd name="connsiteY1063" fmla="*/ 314302 h 558181"/>
                  <a:gd name="connsiteX1064" fmla="*/ 69495 w 298767"/>
                  <a:gd name="connsiteY1064" fmla="*/ 314302 h 558181"/>
                  <a:gd name="connsiteX1065" fmla="*/ 69495 w 298767"/>
                  <a:gd name="connsiteY1065" fmla="*/ 314279 h 558181"/>
                  <a:gd name="connsiteX1066" fmla="*/ 69495 w 298767"/>
                  <a:gd name="connsiteY1066" fmla="*/ 314233 h 558181"/>
                  <a:gd name="connsiteX1067" fmla="*/ 69518 w 298767"/>
                  <a:gd name="connsiteY1067" fmla="*/ 314187 h 558181"/>
                  <a:gd name="connsiteX1068" fmla="*/ 69998 w 298767"/>
                  <a:gd name="connsiteY1068" fmla="*/ 313409 h 558181"/>
                  <a:gd name="connsiteX1069" fmla="*/ 70890 w 298767"/>
                  <a:gd name="connsiteY1069" fmla="*/ 311828 h 558181"/>
                  <a:gd name="connsiteX1070" fmla="*/ 71302 w 298767"/>
                  <a:gd name="connsiteY1070" fmla="*/ 310706 h 558181"/>
                  <a:gd name="connsiteX1071" fmla="*/ 71645 w 298767"/>
                  <a:gd name="connsiteY1071" fmla="*/ 309676 h 558181"/>
                  <a:gd name="connsiteX1072" fmla="*/ 71896 w 298767"/>
                  <a:gd name="connsiteY1072" fmla="*/ 308737 h 558181"/>
                  <a:gd name="connsiteX1073" fmla="*/ 72102 w 298767"/>
                  <a:gd name="connsiteY1073" fmla="*/ 307889 h 558181"/>
                  <a:gd name="connsiteX1074" fmla="*/ 72193 w 298767"/>
                  <a:gd name="connsiteY1074" fmla="*/ 307454 h 558181"/>
                  <a:gd name="connsiteX1075" fmla="*/ 72193 w 298767"/>
                  <a:gd name="connsiteY1075" fmla="*/ 307340 h 558181"/>
                  <a:gd name="connsiteX1076" fmla="*/ 72216 w 298767"/>
                  <a:gd name="connsiteY1076" fmla="*/ 307157 h 558181"/>
                  <a:gd name="connsiteX1077" fmla="*/ 72216 w 298767"/>
                  <a:gd name="connsiteY1077" fmla="*/ 307157 h 558181"/>
                  <a:gd name="connsiteX1078" fmla="*/ 72216 w 298767"/>
                  <a:gd name="connsiteY1078" fmla="*/ 307111 h 558181"/>
                  <a:gd name="connsiteX1079" fmla="*/ 72216 w 298767"/>
                  <a:gd name="connsiteY1079" fmla="*/ 307042 h 558181"/>
                  <a:gd name="connsiteX1080" fmla="*/ 72262 w 298767"/>
                  <a:gd name="connsiteY1080" fmla="*/ 306790 h 558181"/>
                  <a:gd name="connsiteX1081" fmla="*/ 72354 w 298767"/>
                  <a:gd name="connsiteY1081" fmla="*/ 305759 h 558181"/>
                  <a:gd name="connsiteX1082" fmla="*/ 72445 w 298767"/>
                  <a:gd name="connsiteY1082" fmla="*/ 304752 h 558181"/>
                  <a:gd name="connsiteX1083" fmla="*/ 72399 w 298767"/>
                  <a:gd name="connsiteY1083" fmla="*/ 303653 h 558181"/>
                  <a:gd name="connsiteX1084" fmla="*/ 72193 w 298767"/>
                  <a:gd name="connsiteY1084" fmla="*/ 301408 h 558181"/>
                  <a:gd name="connsiteX1085" fmla="*/ 72193 w 298767"/>
                  <a:gd name="connsiteY1085" fmla="*/ 301317 h 558181"/>
                  <a:gd name="connsiteX1086" fmla="*/ 71873 w 298767"/>
                  <a:gd name="connsiteY1086" fmla="*/ 299943 h 558181"/>
                  <a:gd name="connsiteX1087" fmla="*/ 71736 w 298767"/>
                  <a:gd name="connsiteY1087" fmla="*/ 299255 h 558181"/>
                  <a:gd name="connsiteX1088" fmla="*/ 71668 w 298767"/>
                  <a:gd name="connsiteY1088" fmla="*/ 298912 h 558181"/>
                  <a:gd name="connsiteX1089" fmla="*/ 71668 w 298767"/>
                  <a:gd name="connsiteY1089" fmla="*/ 298729 h 558181"/>
                  <a:gd name="connsiteX1090" fmla="*/ 71507 w 298767"/>
                  <a:gd name="connsiteY1090" fmla="*/ 298385 h 558181"/>
                  <a:gd name="connsiteX1091" fmla="*/ 71119 w 298767"/>
                  <a:gd name="connsiteY1091" fmla="*/ 297354 h 558181"/>
                  <a:gd name="connsiteX1092" fmla="*/ 70753 w 298767"/>
                  <a:gd name="connsiteY1092" fmla="*/ 296439 h 558181"/>
                  <a:gd name="connsiteX1093" fmla="*/ 70478 w 298767"/>
                  <a:gd name="connsiteY1093" fmla="*/ 295797 h 558181"/>
                  <a:gd name="connsiteX1094" fmla="*/ 70318 w 298767"/>
                  <a:gd name="connsiteY1094" fmla="*/ 295477 h 558181"/>
                  <a:gd name="connsiteX1095" fmla="*/ 70318 w 298767"/>
                  <a:gd name="connsiteY1095" fmla="*/ 295408 h 558181"/>
                  <a:gd name="connsiteX1096" fmla="*/ 70273 w 298767"/>
                  <a:gd name="connsiteY1096" fmla="*/ 295339 h 558181"/>
                  <a:gd name="connsiteX1097" fmla="*/ 70273 w 298767"/>
                  <a:gd name="connsiteY1097" fmla="*/ 295339 h 558181"/>
                  <a:gd name="connsiteX1098" fmla="*/ 70158 w 298767"/>
                  <a:gd name="connsiteY1098" fmla="*/ 295156 h 558181"/>
                  <a:gd name="connsiteX1099" fmla="*/ 70044 w 298767"/>
                  <a:gd name="connsiteY1099" fmla="*/ 294950 h 558181"/>
                  <a:gd name="connsiteX1100" fmla="*/ 69129 w 298767"/>
                  <a:gd name="connsiteY1100" fmla="*/ 293461 h 558181"/>
                  <a:gd name="connsiteX1101" fmla="*/ 68169 w 298767"/>
                  <a:gd name="connsiteY1101" fmla="*/ 291973 h 558181"/>
                  <a:gd name="connsiteX1102" fmla="*/ 65882 w 298767"/>
                  <a:gd name="connsiteY1102" fmla="*/ 289316 h 558181"/>
                  <a:gd name="connsiteX1103" fmla="*/ 66179 w 298767"/>
                  <a:gd name="connsiteY1103" fmla="*/ 289591 h 558181"/>
                  <a:gd name="connsiteX1104" fmla="*/ 64327 w 298767"/>
                  <a:gd name="connsiteY1104" fmla="*/ 287896 h 558181"/>
                  <a:gd name="connsiteX1105" fmla="*/ 63687 w 298767"/>
                  <a:gd name="connsiteY1105" fmla="*/ 287370 h 558181"/>
                  <a:gd name="connsiteX1106" fmla="*/ 63366 w 298767"/>
                  <a:gd name="connsiteY1106" fmla="*/ 287095 h 558181"/>
                  <a:gd name="connsiteX1107" fmla="*/ 63344 w 298767"/>
                  <a:gd name="connsiteY1107" fmla="*/ 287095 h 558181"/>
                  <a:gd name="connsiteX1108" fmla="*/ 63344 w 298767"/>
                  <a:gd name="connsiteY1108" fmla="*/ 287072 h 558181"/>
                  <a:gd name="connsiteX1109" fmla="*/ 63001 w 298767"/>
                  <a:gd name="connsiteY1109" fmla="*/ 286866 h 558181"/>
                  <a:gd name="connsiteX1110" fmla="*/ 62955 w 298767"/>
                  <a:gd name="connsiteY1110" fmla="*/ 286820 h 558181"/>
                  <a:gd name="connsiteX1111" fmla="*/ 62886 w 298767"/>
                  <a:gd name="connsiteY1111" fmla="*/ 286751 h 558181"/>
                  <a:gd name="connsiteX1112" fmla="*/ 62726 w 298767"/>
                  <a:gd name="connsiteY1112" fmla="*/ 286636 h 558181"/>
                  <a:gd name="connsiteX1113" fmla="*/ 62063 w 298767"/>
                  <a:gd name="connsiteY1113" fmla="*/ 286156 h 558181"/>
                  <a:gd name="connsiteX1114" fmla="*/ 61903 w 298767"/>
                  <a:gd name="connsiteY1114" fmla="*/ 286018 h 558181"/>
                  <a:gd name="connsiteX1115" fmla="*/ 61651 w 298767"/>
                  <a:gd name="connsiteY1115" fmla="*/ 285858 h 558181"/>
                  <a:gd name="connsiteX1116" fmla="*/ 61308 w 298767"/>
                  <a:gd name="connsiteY1116" fmla="*/ 285629 h 558181"/>
                  <a:gd name="connsiteX1117" fmla="*/ 60965 w 298767"/>
                  <a:gd name="connsiteY1117" fmla="*/ 285377 h 558181"/>
                  <a:gd name="connsiteX1118" fmla="*/ 60783 w 298767"/>
                  <a:gd name="connsiteY1118" fmla="*/ 285262 h 558181"/>
                  <a:gd name="connsiteX1119" fmla="*/ 60691 w 298767"/>
                  <a:gd name="connsiteY1119" fmla="*/ 285194 h 558181"/>
                  <a:gd name="connsiteX1120" fmla="*/ 60417 w 298767"/>
                  <a:gd name="connsiteY1120" fmla="*/ 285034 h 558181"/>
                  <a:gd name="connsiteX1121" fmla="*/ 59708 w 298767"/>
                  <a:gd name="connsiteY1121" fmla="*/ 284598 h 558181"/>
                  <a:gd name="connsiteX1122" fmla="*/ 56872 w 298767"/>
                  <a:gd name="connsiteY1122" fmla="*/ 282972 h 558181"/>
                  <a:gd name="connsiteX1123" fmla="*/ 56163 w 298767"/>
                  <a:gd name="connsiteY1123" fmla="*/ 282583 h 558181"/>
                  <a:gd name="connsiteX1124" fmla="*/ 55637 w 298767"/>
                  <a:gd name="connsiteY1124" fmla="*/ 282308 h 558181"/>
                  <a:gd name="connsiteX1125" fmla="*/ 55271 w 298767"/>
                  <a:gd name="connsiteY1125" fmla="*/ 282125 h 558181"/>
                  <a:gd name="connsiteX1126" fmla="*/ 53785 w 298767"/>
                  <a:gd name="connsiteY1126" fmla="*/ 281438 h 558181"/>
                  <a:gd name="connsiteX1127" fmla="*/ 52299 w 298767"/>
                  <a:gd name="connsiteY1127" fmla="*/ 280751 h 558181"/>
                  <a:gd name="connsiteX1128" fmla="*/ 51544 w 298767"/>
                  <a:gd name="connsiteY1128" fmla="*/ 280430 h 558181"/>
                  <a:gd name="connsiteX1129" fmla="*/ 51155 w 298767"/>
                  <a:gd name="connsiteY1129" fmla="*/ 280270 h 558181"/>
                  <a:gd name="connsiteX1130" fmla="*/ 51155 w 298767"/>
                  <a:gd name="connsiteY1130" fmla="*/ 280270 h 558181"/>
                  <a:gd name="connsiteX1131" fmla="*/ 51498 w 298767"/>
                  <a:gd name="connsiteY1131" fmla="*/ 280453 h 558181"/>
                  <a:gd name="connsiteX1132" fmla="*/ 51498 w 298767"/>
                  <a:gd name="connsiteY1132" fmla="*/ 280453 h 558181"/>
                  <a:gd name="connsiteX1133" fmla="*/ 51429 w 298767"/>
                  <a:gd name="connsiteY1133" fmla="*/ 280407 h 558181"/>
                  <a:gd name="connsiteX1134" fmla="*/ 51338 w 298767"/>
                  <a:gd name="connsiteY1134" fmla="*/ 280362 h 558181"/>
                  <a:gd name="connsiteX1135" fmla="*/ 51155 w 298767"/>
                  <a:gd name="connsiteY1135" fmla="*/ 280270 h 558181"/>
                  <a:gd name="connsiteX1136" fmla="*/ 49349 w 298767"/>
                  <a:gd name="connsiteY1136" fmla="*/ 279400 h 558181"/>
                  <a:gd name="connsiteX1137" fmla="*/ 54357 w 298767"/>
                  <a:gd name="connsiteY1137" fmla="*/ 273354 h 558181"/>
                  <a:gd name="connsiteX1138" fmla="*/ 60142 w 298767"/>
                  <a:gd name="connsiteY1138" fmla="*/ 266369 h 558181"/>
                  <a:gd name="connsiteX1139" fmla="*/ 63023 w 298767"/>
                  <a:gd name="connsiteY1139" fmla="*/ 262865 h 558181"/>
                  <a:gd name="connsiteX1140" fmla="*/ 63206 w 298767"/>
                  <a:gd name="connsiteY1140" fmla="*/ 262636 h 558181"/>
                  <a:gd name="connsiteX1141" fmla="*/ 63481 w 298767"/>
                  <a:gd name="connsiteY1141" fmla="*/ 262269 h 558181"/>
                  <a:gd name="connsiteX1142" fmla="*/ 63824 w 298767"/>
                  <a:gd name="connsiteY1142" fmla="*/ 261811 h 558181"/>
                  <a:gd name="connsiteX1143" fmla="*/ 64510 w 298767"/>
                  <a:gd name="connsiteY1143" fmla="*/ 260895 h 558181"/>
                  <a:gd name="connsiteX1144" fmla="*/ 65859 w 298767"/>
                  <a:gd name="connsiteY1144" fmla="*/ 259086 h 558181"/>
                  <a:gd name="connsiteX1145" fmla="*/ 71256 w 298767"/>
                  <a:gd name="connsiteY1145" fmla="*/ 251780 h 558181"/>
                  <a:gd name="connsiteX1146" fmla="*/ 73954 w 298767"/>
                  <a:gd name="connsiteY1146" fmla="*/ 248116 h 558181"/>
                  <a:gd name="connsiteX1147" fmla="*/ 74640 w 298767"/>
                  <a:gd name="connsiteY1147" fmla="*/ 247223 h 558181"/>
                  <a:gd name="connsiteX1148" fmla="*/ 74984 w 298767"/>
                  <a:gd name="connsiteY1148" fmla="*/ 246765 h 558181"/>
                  <a:gd name="connsiteX1149" fmla="*/ 75166 w 298767"/>
                  <a:gd name="connsiteY1149" fmla="*/ 246513 h 558181"/>
                  <a:gd name="connsiteX1150" fmla="*/ 75258 w 298767"/>
                  <a:gd name="connsiteY1150" fmla="*/ 246399 h 558181"/>
                  <a:gd name="connsiteX1151" fmla="*/ 75555 w 298767"/>
                  <a:gd name="connsiteY1151" fmla="*/ 245964 h 558181"/>
                  <a:gd name="connsiteX1152" fmla="*/ 76767 w 298767"/>
                  <a:gd name="connsiteY1152" fmla="*/ 244062 h 558181"/>
                  <a:gd name="connsiteX1153" fmla="*/ 81569 w 298767"/>
                  <a:gd name="connsiteY1153" fmla="*/ 236368 h 558181"/>
                  <a:gd name="connsiteX1154" fmla="*/ 83970 w 298767"/>
                  <a:gd name="connsiteY1154" fmla="*/ 232497 h 558181"/>
                  <a:gd name="connsiteX1155" fmla="*/ 85159 w 298767"/>
                  <a:gd name="connsiteY1155" fmla="*/ 230573 h 558181"/>
                  <a:gd name="connsiteX1156" fmla="*/ 85891 w 298767"/>
                  <a:gd name="connsiteY1156" fmla="*/ 229360 h 558181"/>
                  <a:gd name="connsiteX1157" fmla="*/ 86120 w 298767"/>
                  <a:gd name="connsiteY1157" fmla="*/ 228947 h 558181"/>
                  <a:gd name="connsiteX1158" fmla="*/ 86394 w 298767"/>
                  <a:gd name="connsiteY1158" fmla="*/ 228421 h 558181"/>
                  <a:gd name="connsiteX1159" fmla="*/ 90854 w 298767"/>
                  <a:gd name="connsiteY1159" fmla="*/ 219947 h 558181"/>
                  <a:gd name="connsiteX1160" fmla="*/ 94558 w 298767"/>
                  <a:gd name="connsiteY1160" fmla="*/ 211634 h 558181"/>
                  <a:gd name="connsiteX1161" fmla="*/ 98011 w 298767"/>
                  <a:gd name="connsiteY1161" fmla="*/ 202496 h 558181"/>
                  <a:gd name="connsiteX1162" fmla="*/ 100618 w 298767"/>
                  <a:gd name="connsiteY1162" fmla="*/ 193725 h 558181"/>
                  <a:gd name="connsiteX1163" fmla="*/ 100824 w 298767"/>
                  <a:gd name="connsiteY1163" fmla="*/ 193015 h 558181"/>
                  <a:gd name="connsiteX1164" fmla="*/ 100961 w 298767"/>
                  <a:gd name="connsiteY1164" fmla="*/ 192442 h 558181"/>
                  <a:gd name="connsiteX1165" fmla="*/ 101236 w 298767"/>
                  <a:gd name="connsiteY1165" fmla="*/ 191228 h 558181"/>
                  <a:gd name="connsiteX1166" fmla="*/ 101761 w 298767"/>
                  <a:gd name="connsiteY1166" fmla="*/ 188824 h 558181"/>
                  <a:gd name="connsiteX1167" fmla="*/ 102150 w 298767"/>
                  <a:gd name="connsiteY1167" fmla="*/ 186969 h 558181"/>
                  <a:gd name="connsiteX1168" fmla="*/ 102562 w 298767"/>
                  <a:gd name="connsiteY1168" fmla="*/ 188618 h 558181"/>
                  <a:gd name="connsiteX1169" fmla="*/ 103591 w 298767"/>
                  <a:gd name="connsiteY1169" fmla="*/ 193175 h 558181"/>
                  <a:gd name="connsiteX1170" fmla="*/ 104094 w 298767"/>
                  <a:gd name="connsiteY1170" fmla="*/ 195488 h 558181"/>
                  <a:gd name="connsiteX1171" fmla="*/ 104505 w 298767"/>
                  <a:gd name="connsiteY1171" fmla="*/ 197733 h 558181"/>
                  <a:gd name="connsiteX1172" fmla="*/ 105352 w 298767"/>
                  <a:gd name="connsiteY1172" fmla="*/ 202221 h 558181"/>
                  <a:gd name="connsiteX1173" fmla="*/ 106038 w 298767"/>
                  <a:gd name="connsiteY1173" fmla="*/ 206687 h 558181"/>
                  <a:gd name="connsiteX1174" fmla="*/ 106610 w 298767"/>
                  <a:gd name="connsiteY1174" fmla="*/ 211107 h 558181"/>
                  <a:gd name="connsiteX1175" fmla="*/ 107113 w 298767"/>
                  <a:gd name="connsiteY1175" fmla="*/ 215504 h 558181"/>
                  <a:gd name="connsiteX1176" fmla="*/ 107433 w 298767"/>
                  <a:gd name="connsiteY1176" fmla="*/ 220153 h 558181"/>
                  <a:gd name="connsiteX1177" fmla="*/ 107593 w 298767"/>
                  <a:gd name="connsiteY1177" fmla="*/ 222375 h 558181"/>
                  <a:gd name="connsiteX1178" fmla="*/ 107593 w 298767"/>
                  <a:gd name="connsiteY1178" fmla="*/ 224619 h 558181"/>
                  <a:gd name="connsiteX1179" fmla="*/ 107684 w 298767"/>
                  <a:gd name="connsiteY1179" fmla="*/ 229085 h 558181"/>
                  <a:gd name="connsiteX1180" fmla="*/ 107501 w 298767"/>
                  <a:gd name="connsiteY1180" fmla="*/ 233574 h 558181"/>
                  <a:gd name="connsiteX1181" fmla="*/ 106861 w 298767"/>
                  <a:gd name="connsiteY1181" fmla="*/ 242436 h 558181"/>
                  <a:gd name="connsiteX1182" fmla="*/ 106267 w 298767"/>
                  <a:gd name="connsiteY1182" fmla="*/ 247063 h 558181"/>
                  <a:gd name="connsiteX1183" fmla="*/ 105946 w 298767"/>
                  <a:gd name="connsiteY1183" fmla="*/ 249353 h 558181"/>
                  <a:gd name="connsiteX1184" fmla="*/ 105581 w 298767"/>
                  <a:gd name="connsiteY1184" fmla="*/ 251505 h 558181"/>
                  <a:gd name="connsiteX1185" fmla="*/ 103957 w 298767"/>
                  <a:gd name="connsiteY1185" fmla="*/ 260414 h 558181"/>
                  <a:gd name="connsiteX1186" fmla="*/ 95816 w 298767"/>
                  <a:gd name="connsiteY1186" fmla="*/ 296759 h 558181"/>
                  <a:gd name="connsiteX1187" fmla="*/ 92431 w 298767"/>
                  <a:gd name="connsiteY1187" fmla="*/ 315493 h 558181"/>
                  <a:gd name="connsiteX1188" fmla="*/ 91380 w 298767"/>
                  <a:gd name="connsiteY1188" fmla="*/ 325134 h 558181"/>
                  <a:gd name="connsiteX1189" fmla="*/ 91014 w 298767"/>
                  <a:gd name="connsiteY1189" fmla="*/ 330058 h 558181"/>
                  <a:gd name="connsiteX1190" fmla="*/ 90876 w 298767"/>
                  <a:gd name="connsiteY1190" fmla="*/ 334753 h 558181"/>
                  <a:gd name="connsiteX1191" fmla="*/ 90831 w 298767"/>
                  <a:gd name="connsiteY1191" fmla="*/ 337112 h 558181"/>
                  <a:gd name="connsiteX1192" fmla="*/ 90831 w 298767"/>
                  <a:gd name="connsiteY1192" fmla="*/ 338257 h 558181"/>
                  <a:gd name="connsiteX1193" fmla="*/ 90808 w 298767"/>
                  <a:gd name="connsiteY1193" fmla="*/ 338555 h 558181"/>
                  <a:gd name="connsiteX1194" fmla="*/ 90808 w 298767"/>
                  <a:gd name="connsiteY1194" fmla="*/ 338784 h 558181"/>
                  <a:gd name="connsiteX1195" fmla="*/ 90808 w 298767"/>
                  <a:gd name="connsiteY1195" fmla="*/ 338944 h 558181"/>
                  <a:gd name="connsiteX1196" fmla="*/ 90808 w 298767"/>
                  <a:gd name="connsiteY1196" fmla="*/ 339562 h 558181"/>
                  <a:gd name="connsiteX1197" fmla="*/ 91014 w 298767"/>
                  <a:gd name="connsiteY1197" fmla="*/ 344509 h 558181"/>
                  <a:gd name="connsiteX1198" fmla="*/ 91128 w 298767"/>
                  <a:gd name="connsiteY1198" fmla="*/ 346959 h 558181"/>
                  <a:gd name="connsiteX1199" fmla="*/ 91402 w 298767"/>
                  <a:gd name="connsiteY1199" fmla="*/ 349410 h 558181"/>
                  <a:gd name="connsiteX1200" fmla="*/ 91974 w 298767"/>
                  <a:gd name="connsiteY1200" fmla="*/ 354334 h 558181"/>
                  <a:gd name="connsiteX1201" fmla="*/ 92889 w 298767"/>
                  <a:gd name="connsiteY1201" fmla="*/ 359189 h 558181"/>
                  <a:gd name="connsiteX1202" fmla="*/ 93941 w 298767"/>
                  <a:gd name="connsiteY1202" fmla="*/ 363998 h 558181"/>
                  <a:gd name="connsiteX1203" fmla="*/ 96776 w 298767"/>
                  <a:gd name="connsiteY1203" fmla="*/ 373434 h 558181"/>
                  <a:gd name="connsiteX1204" fmla="*/ 98469 w 298767"/>
                  <a:gd name="connsiteY1204" fmla="*/ 378060 h 558181"/>
                  <a:gd name="connsiteX1205" fmla="*/ 100458 w 298767"/>
                  <a:gd name="connsiteY1205" fmla="*/ 382572 h 558181"/>
                  <a:gd name="connsiteX1206" fmla="*/ 104963 w 298767"/>
                  <a:gd name="connsiteY1206" fmla="*/ 391503 h 558181"/>
                  <a:gd name="connsiteX1207" fmla="*/ 109948 w 298767"/>
                  <a:gd name="connsiteY1207" fmla="*/ 399542 h 558181"/>
                  <a:gd name="connsiteX1208" fmla="*/ 111229 w 298767"/>
                  <a:gd name="connsiteY1208" fmla="*/ 401488 h 558181"/>
                  <a:gd name="connsiteX1209" fmla="*/ 111595 w 298767"/>
                  <a:gd name="connsiteY1209" fmla="*/ 402038 h 558181"/>
                  <a:gd name="connsiteX1210" fmla="*/ 111755 w 298767"/>
                  <a:gd name="connsiteY1210" fmla="*/ 402267 h 558181"/>
                  <a:gd name="connsiteX1211" fmla="*/ 112098 w 298767"/>
                  <a:gd name="connsiteY1211" fmla="*/ 402725 h 558181"/>
                  <a:gd name="connsiteX1212" fmla="*/ 112784 w 298767"/>
                  <a:gd name="connsiteY1212" fmla="*/ 403687 h 558181"/>
                  <a:gd name="connsiteX1213" fmla="*/ 115688 w 298767"/>
                  <a:gd name="connsiteY1213" fmla="*/ 407534 h 558181"/>
                  <a:gd name="connsiteX1214" fmla="*/ 117792 w 298767"/>
                  <a:gd name="connsiteY1214" fmla="*/ 410328 h 558181"/>
                  <a:gd name="connsiteX1215" fmla="*/ 117975 w 298767"/>
                  <a:gd name="connsiteY1215" fmla="*/ 410557 h 558181"/>
                  <a:gd name="connsiteX1216" fmla="*/ 118272 w 298767"/>
                  <a:gd name="connsiteY1216" fmla="*/ 410947 h 558181"/>
                  <a:gd name="connsiteX1217" fmla="*/ 118638 w 298767"/>
                  <a:gd name="connsiteY1217" fmla="*/ 411382 h 558181"/>
                  <a:gd name="connsiteX1218" fmla="*/ 121634 w 298767"/>
                  <a:gd name="connsiteY1218" fmla="*/ 414954 h 558181"/>
                  <a:gd name="connsiteX1219" fmla="*/ 127556 w 298767"/>
                  <a:gd name="connsiteY1219" fmla="*/ 422054 h 558181"/>
                  <a:gd name="connsiteX1220" fmla="*/ 128265 w 298767"/>
                  <a:gd name="connsiteY1220" fmla="*/ 422993 h 558181"/>
                  <a:gd name="connsiteX1221" fmla="*/ 128494 w 298767"/>
                  <a:gd name="connsiteY1221" fmla="*/ 423313 h 558181"/>
                  <a:gd name="connsiteX1222" fmla="*/ 128585 w 298767"/>
                  <a:gd name="connsiteY1222" fmla="*/ 423451 h 558181"/>
                  <a:gd name="connsiteX1223" fmla="*/ 129889 w 298767"/>
                  <a:gd name="connsiteY1223" fmla="*/ 425375 h 558181"/>
                  <a:gd name="connsiteX1224" fmla="*/ 131627 w 298767"/>
                  <a:gd name="connsiteY1224" fmla="*/ 428604 h 558181"/>
                  <a:gd name="connsiteX1225" fmla="*/ 132015 w 298767"/>
                  <a:gd name="connsiteY1225" fmla="*/ 429520 h 558181"/>
                  <a:gd name="connsiteX1226" fmla="*/ 132084 w 298767"/>
                  <a:gd name="connsiteY1226" fmla="*/ 429726 h 558181"/>
                  <a:gd name="connsiteX1227" fmla="*/ 132199 w 298767"/>
                  <a:gd name="connsiteY1227" fmla="*/ 430115 h 558181"/>
                  <a:gd name="connsiteX1228" fmla="*/ 132519 w 298767"/>
                  <a:gd name="connsiteY1228" fmla="*/ 431512 h 558181"/>
                  <a:gd name="connsiteX1229" fmla="*/ 132587 w 298767"/>
                  <a:gd name="connsiteY1229" fmla="*/ 432612 h 558181"/>
                  <a:gd name="connsiteX1230" fmla="*/ 132519 w 298767"/>
                  <a:gd name="connsiteY1230" fmla="*/ 433092 h 558181"/>
                  <a:gd name="connsiteX1231" fmla="*/ 132519 w 298767"/>
                  <a:gd name="connsiteY1231" fmla="*/ 433276 h 558181"/>
                  <a:gd name="connsiteX1232" fmla="*/ 132358 w 298767"/>
                  <a:gd name="connsiteY1232" fmla="*/ 433665 h 558181"/>
                  <a:gd name="connsiteX1233" fmla="*/ 132153 w 298767"/>
                  <a:gd name="connsiteY1233" fmla="*/ 434146 h 558181"/>
                  <a:gd name="connsiteX1234" fmla="*/ 132153 w 298767"/>
                  <a:gd name="connsiteY1234" fmla="*/ 434146 h 558181"/>
                  <a:gd name="connsiteX1235" fmla="*/ 132038 w 298767"/>
                  <a:gd name="connsiteY1235" fmla="*/ 434306 h 558181"/>
                  <a:gd name="connsiteX1236" fmla="*/ 131856 w 298767"/>
                  <a:gd name="connsiteY1236" fmla="*/ 434604 h 558181"/>
                  <a:gd name="connsiteX1237" fmla="*/ 130986 w 298767"/>
                  <a:gd name="connsiteY1237" fmla="*/ 435864 h 558181"/>
                  <a:gd name="connsiteX1238" fmla="*/ 128608 w 298767"/>
                  <a:gd name="connsiteY1238" fmla="*/ 438429 h 558181"/>
                  <a:gd name="connsiteX1239" fmla="*/ 126825 w 298767"/>
                  <a:gd name="connsiteY1239" fmla="*/ 439917 h 558181"/>
                  <a:gd name="connsiteX1240" fmla="*/ 126619 w 298767"/>
                  <a:gd name="connsiteY1240" fmla="*/ 440078 h 558181"/>
                  <a:gd name="connsiteX1241" fmla="*/ 126527 w 298767"/>
                  <a:gd name="connsiteY1241" fmla="*/ 440169 h 558181"/>
                  <a:gd name="connsiteX1242" fmla="*/ 126093 w 298767"/>
                  <a:gd name="connsiteY1242" fmla="*/ 440490 h 558181"/>
                  <a:gd name="connsiteX1243" fmla="*/ 125224 w 298767"/>
                  <a:gd name="connsiteY1243" fmla="*/ 441108 h 558181"/>
                  <a:gd name="connsiteX1244" fmla="*/ 121679 w 298767"/>
                  <a:gd name="connsiteY1244" fmla="*/ 443627 h 558181"/>
                  <a:gd name="connsiteX1245" fmla="*/ 113950 w 298767"/>
                  <a:gd name="connsiteY1245" fmla="*/ 448643 h 558181"/>
                  <a:gd name="connsiteX1246" fmla="*/ 109994 w 298767"/>
                  <a:gd name="connsiteY1246" fmla="*/ 451208 h 558181"/>
                  <a:gd name="connsiteX1247" fmla="*/ 106015 w 298767"/>
                  <a:gd name="connsiteY1247" fmla="*/ 453887 h 558181"/>
                  <a:gd name="connsiteX1248" fmla="*/ 102013 w 298767"/>
                  <a:gd name="connsiteY1248" fmla="*/ 456750 h 558181"/>
                  <a:gd name="connsiteX1249" fmla="*/ 98331 w 298767"/>
                  <a:gd name="connsiteY1249" fmla="*/ 459613 h 558181"/>
                  <a:gd name="connsiteX1250" fmla="*/ 97874 w 298767"/>
                  <a:gd name="connsiteY1250" fmla="*/ 459979 h 558181"/>
                  <a:gd name="connsiteX1251" fmla="*/ 97645 w 298767"/>
                  <a:gd name="connsiteY1251" fmla="*/ 460162 h 558181"/>
                  <a:gd name="connsiteX1252" fmla="*/ 97394 w 298767"/>
                  <a:gd name="connsiteY1252" fmla="*/ 460345 h 558181"/>
                  <a:gd name="connsiteX1253" fmla="*/ 97279 w 298767"/>
                  <a:gd name="connsiteY1253" fmla="*/ 460460 h 558181"/>
                  <a:gd name="connsiteX1254" fmla="*/ 96365 w 298767"/>
                  <a:gd name="connsiteY1254" fmla="*/ 461284 h 558181"/>
                  <a:gd name="connsiteX1255" fmla="*/ 94512 w 298767"/>
                  <a:gd name="connsiteY1255" fmla="*/ 462956 h 558181"/>
                  <a:gd name="connsiteX1256" fmla="*/ 90945 w 298767"/>
                  <a:gd name="connsiteY1256" fmla="*/ 466460 h 558181"/>
                  <a:gd name="connsiteX1257" fmla="*/ 87538 w 298767"/>
                  <a:gd name="connsiteY1257" fmla="*/ 470353 h 558181"/>
                  <a:gd name="connsiteX1258" fmla="*/ 85891 w 298767"/>
                  <a:gd name="connsiteY1258" fmla="*/ 472483 h 558181"/>
                  <a:gd name="connsiteX1259" fmla="*/ 84405 w 298767"/>
                  <a:gd name="connsiteY1259" fmla="*/ 474590 h 558181"/>
                  <a:gd name="connsiteX1260" fmla="*/ 82049 w 298767"/>
                  <a:gd name="connsiteY1260" fmla="*/ 478598 h 558181"/>
                  <a:gd name="connsiteX1261" fmla="*/ 81889 w 298767"/>
                  <a:gd name="connsiteY1261" fmla="*/ 478873 h 558181"/>
                  <a:gd name="connsiteX1262" fmla="*/ 81821 w 298767"/>
                  <a:gd name="connsiteY1262" fmla="*/ 479033 h 558181"/>
                  <a:gd name="connsiteX1263" fmla="*/ 81661 w 298767"/>
                  <a:gd name="connsiteY1263" fmla="*/ 479331 h 558181"/>
                  <a:gd name="connsiteX1264" fmla="*/ 81363 w 298767"/>
                  <a:gd name="connsiteY1264" fmla="*/ 479926 h 558181"/>
                  <a:gd name="connsiteX1265" fmla="*/ 80769 w 298767"/>
                  <a:gd name="connsiteY1265" fmla="*/ 481163 h 558181"/>
                  <a:gd name="connsiteX1266" fmla="*/ 79740 w 298767"/>
                  <a:gd name="connsiteY1266" fmla="*/ 483591 h 558181"/>
                  <a:gd name="connsiteX1267" fmla="*/ 78848 w 298767"/>
                  <a:gd name="connsiteY1267" fmla="*/ 486087 h 558181"/>
                  <a:gd name="connsiteX1268" fmla="*/ 78436 w 298767"/>
                  <a:gd name="connsiteY1268" fmla="*/ 487323 h 558181"/>
                  <a:gd name="connsiteX1269" fmla="*/ 78116 w 298767"/>
                  <a:gd name="connsiteY1269" fmla="*/ 488446 h 558181"/>
                  <a:gd name="connsiteX1270" fmla="*/ 77796 w 298767"/>
                  <a:gd name="connsiteY1270" fmla="*/ 489568 h 558181"/>
                  <a:gd name="connsiteX1271" fmla="*/ 77567 w 298767"/>
                  <a:gd name="connsiteY1271" fmla="*/ 490324 h 558181"/>
                  <a:gd name="connsiteX1272" fmla="*/ 77453 w 298767"/>
                  <a:gd name="connsiteY1272" fmla="*/ 490896 h 558181"/>
                  <a:gd name="connsiteX1273" fmla="*/ 77407 w 298767"/>
                  <a:gd name="connsiteY1273" fmla="*/ 491194 h 558181"/>
                  <a:gd name="connsiteX1274" fmla="*/ 76973 w 298767"/>
                  <a:gd name="connsiteY1274" fmla="*/ 493484 h 558181"/>
                  <a:gd name="connsiteX1275" fmla="*/ 76767 w 298767"/>
                  <a:gd name="connsiteY1275" fmla="*/ 494629 h 558181"/>
                  <a:gd name="connsiteX1276" fmla="*/ 76721 w 298767"/>
                  <a:gd name="connsiteY1276" fmla="*/ 494927 h 558181"/>
                  <a:gd name="connsiteX1277" fmla="*/ 76721 w 298767"/>
                  <a:gd name="connsiteY1277" fmla="*/ 494950 h 558181"/>
                  <a:gd name="connsiteX1278" fmla="*/ 76721 w 298767"/>
                  <a:gd name="connsiteY1278" fmla="*/ 495110 h 558181"/>
                  <a:gd name="connsiteX1279" fmla="*/ 76584 w 298767"/>
                  <a:gd name="connsiteY1279" fmla="*/ 495797 h 558181"/>
                  <a:gd name="connsiteX1280" fmla="*/ 76241 w 298767"/>
                  <a:gd name="connsiteY1280" fmla="*/ 498454 h 558181"/>
                  <a:gd name="connsiteX1281" fmla="*/ 76127 w 298767"/>
                  <a:gd name="connsiteY1281" fmla="*/ 499599 h 558181"/>
                  <a:gd name="connsiteX1282" fmla="*/ 76058 w 298767"/>
                  <a:gd name="connsiteY1282" fmla="*/ 500309 h 558181"/>
                  <a:gd name="connsiteX1283" fmla="*/ 76058 w 298767"/>
                  <a:gd name="connsiteY1283" fmla="*/ 500973 h 558181"/>
                  <a:gd name="connsiteX1284" fmla="*/ 75944 w 298767"/>
                  <a:gd name="connsiteY1284" fmla="*/ 503538 h 558181"/>
                  <a:gd name="connsiteX1285" fmla="*/ 76035 w 298767"/>
                  <a:gd name="connsiteY1285" fmla="*/ 508645 h 558181"/>
                  <a:gd name="connsiteX1286" fmla="*/ 76584 w 298767"/>
                  <a:gd name="connsiteY1286" fmla="*/ 513844 h 558181"/>
                  <a:gd name="connsiteX1287" fmla="*/ 76767 w 298767"/>
                  <a:gd name="connsiteY1287" fmla="*/ 515149 h 558181"/>
                  <a:gd name="connsiteX1288" fmla="*/ 77019 w 298767"/>
                  <a:gd name="connsiteY1288" fmla="*/ 516294 h 558181"/>
                  <a:gd name="connsiteX1289" fmla="*/ 77499 w 298767"/>
                  <a:gd name="connsiteY1289" fmla="*/ 518561 h 558181"/>
                  <a:gd name="connsiteX1290" fmla="*/ 77613 w 298767"/>
                  <a:gd name="connsiteY1290" fmla="*/ 519134 h 558181"/>
                  <a:gd name="connsiteX1291" fmla="*/ 77796 w 298767"/>
                  <a:gd name="connsiteY1291" fmla="*/ 519867 h 558181"/>
                  <a:gd name="connsiteX1292" fmla="*/ 78093 w 298767"/>
                  <a:gd name="connsiteY1292" fmla="*/ 520966 h 558181"/>
                  <a:gd name="connsiteX1293" fmla="*/ 78711 w 298767"/>
                  <a:gd name="connsiteY1293" fmla="*/ 523233 h 558181"/>
                  <a:gd name="connsiteX1294" fmla="*/ 81043 w 298767"/>
                  <a:gd name="connsiteY1294" fmla="*/ 532234 h 558181"/>
                  <a:gd name="connsiteX1295" fmla="*/ 81706 w 298767"/>
                  <a:gd name="connsiteY1295" fmla="*/ 536219 h 558181"/>
                  <a:gd name="connsiteX1296" fmla="*/ 82027 w 298767"/>
                  <a:gd name="connsiteY1296" fmla="*/ 538234 h 558181"/>
                  <a:gd name="connsiteX1297" fmla="*/ 82027 w 298767"/>
                  <a:gd name="connsiteY1297" fmla="*/ 538669 h 558181"/>
                  <a:gd name="connsiteX1298" fmla="*/ 82255 w 298767"/>
                  <a:gd name="connsiteY1298" fmla="*/ 539906 h 558181"/>
                  <a:gd name="connsiteX1299" fmla="*/ 84473 w 298767"/>
                  <a:gd name="connsiteY1299" fmla="*/ 558181 h 558181"/>
                  <a:gd name="connsiteX1300" fmla="*/ 91745 w 298767"/>
                  <a:gd name="connsiteY1300" fmla="*/ 535211 h 558181"/>
                  <a:gd name="connsiteX1301" fmla="*/ 91905 w 298767"/>
                  <a:gd name="connsiteY1301" fmla="*/ 527241 h 558181"/>
                  <a:gd name="connsiteX1302" fmla="*/ 91517 w 298767"/>
                  <a:gd name="connsiteY1302" fmla="*/ 525111 h 558181"/>
                  <a:gd name="connsiteX1303" fmla="*/ 90739 w 298767"/>
                  <a:gd name="connsiteY1303" fmla="*/ 520966 h 558181"/>
                  <a:gd name="connsiteX1304" fmla="*/ 89939 w 298767"/>
                  <a:gd name="connsiteY1304" fmla="*/ 516867 h 558181"/>
                  <a:gd name="connsiteX1305" fmla="*/ 89436 w 298767"/>
                  <a:gd name="connsiteY1305" fmla="*/ 513042 h 558181"/>
                  <a:gd name="connsiteX1306" fmla="*/ 89184 w 298767"/>
                  <a:gd name="connsiteY1306" fmla="*/ 509217 h 558181"/>
                  <a:gd name="connsiteX1307" fmla="*/ 89230 w 298767"/>
                  <a:gd name="connsiteY1307" fmla="*/ 505530 h 558181"/>
                  <a:gd name="connsiteX1308" fmla="*/ 89596 w 298767"/>
                  <a:gd name="connsiteY1308" fmla="*/ 501751 h 558181"/>
                  <a:gd name="connsiteX1309" fmla="*/ 89939 w 298767"/>
                  <a:gd name="connsiteY1309" fmla="*/ 499759 h 558181"/>
                  <a:gd name="connsiteX1310" fmla="*/ 90328 w 298767"/>
                  <a:gd name="connsiteY1310" fmla="*/ 497858 h 558181"/>
                  <a:gd name="connsiteX1311" fmla="*/ 91288 w 298767"/>
                  <a:gd name="connsiteY1311" fmla="*/ 494033 h 558181"/>
                  <a:gd name="connsiteX1312" fmla="*/ 92866 w 298767"/>
                  <a:gd name="connsiteY1312" fmla="*/ 489866 h 558181"/>
                  <a:gd name="connsiteX1313" fmla="*/ 93735 w 298767"/>
                  <a:gd name="connsiteY1313" fmla="*/ 488011 h 558181"/>
                  <a:gd name="connsiteX1314" fmla="*/ 94970 w 298767"/>
                  <a:gd name="connsiteY1314" fmla="*/ 485927 h 558181"/>
                  <a:gd name="connsiteX1315" fmla="*/ 97485 w 298767"/>
                  <a:gd name="connsiteY1315" fmla="*/ 482285 h 558181"/>
                  <a:gd name="connsiteX1316" fmla="*/ 100458 w 298767"/>
                  <a:gd name="connsiteY1316" fmla="*/ 478896 h 558181"/>
                  <a:gd name="connsiteX1317" fmla="*/ 103705 w 298767"/>
                  <a:gd name="connsiteY1317" fmla="*/ 475781 h 558181"/>
                  <a:gd name="connsiteX1318" fmla="*/ 107433 w 298767"/>
                  <a:gd name="connsiteY1318" fmla="*/ 472758 h 558181"/>
                  <a:gd name="connsiteX1319" fmla="*/ 115345 w 298767"/>
                  <a:gd name="connsiteY1319" fmla="*/ 467468 h 558181"/>
                  <a:gd name="connsiteX1320" fmla="*/ 119576 w 298767"/>
                  <a:gd name="connsiteY1320" fmla="*/ 464949 h 558181"/>
                  <a:gd name="connsiteX1321" fmla="*/ 123852 w 298767"/>
                  <a:gd name="connsiteY1321" fmla="*/ 462430 h 558181"/>
                  <a:gd name="connsiteX1322" fmla="*/ 128174 w 298767"/>
                  <a:gd name="connsiteY1322" fmla="*/ 459887 h 558181"/>
                  <a:gd name="connsiteX1323" fmla="*/ 132542 w 298767"/>
                  <a:gd name="connsiteY1323" fmla="*/ 457231 h 558181"/>
                  <a:gd name="connsiteX1324" fmla="*/ 132724 w 298767"/>
                  <a:gd name="connsiteY1324" fmla="*/ 457093 h 558181"/>
                  <a:gd name="connsiteX1325" fmla="*/ 133182 w 298767"/>
                  <a:gd name="connsiteY1325" fmla="*/ 458399 h 558181"/>
                  <a:gd name="connsiteX1326" fmla="*/ 133936 w 298767"/>
                  <a:gd name="connsiteY1326" fmla="*/ 460162 h 558181"/>
                  <a:gd name="connsiteX1327" fmla="*/ 134897 w 298767"/>
                  <a:gd name="connsiteY1327" fmla="*/ 461857 h 558181"/>
                  <a:gd name="connsiteX1328" fmla="*/ 134714 w 298767"/>
                  <a:gd name="connsiteY1328" fmla="*/ 461491 h 558181"/>
                  <a:gd name="connsiteX1329" fmla="*/ 136040 w 298767"/>
                  <a:gd name="connsiteY1329" fmla="*/ 463575 h 558181"/>
                  <a:gd name="connsiteX1330" fmla="*/ 137092 w 298767"/>
                  <a:gd name="connsiteY1330" fmla="*/ 464903 h 558181"/>
                  <a:gd name="connsiteX1331" fmla="*/ 137252 w 298767"/>
                  <a:gd name="connsiteY1331" fmla="*/ 465109 h 558181"/>
                  <a:gd name="connsiteX1332" fmla="*/ 139974 w 298767"/>
                  <a:gd name="connsiteY1332" fmla="*/ 467949 h 558181"/>
                  <a:gd name="connsiteX1333" fmla="*/ 140156 w 298767"/>
                  <a:gd name="connsiteY1333" fmla="*/ 468132 h 558181"/>
                  <a:gd name="connsiteX1334" fmla="*/ 140248 w 298767"/>
                  <a:gd name="connsiteY1334" fmla="*/ 468201 h 558181"/>
                  <a:gd name="connsiteX1335" fmla="*/ 143289 w 298767"/>
                  <a:gd name="connsiteY1335" fmla="*/ 470628 h 558181"/>
                  <a:gd name="connsiteX1336" fmla="*/ 146377 w 298767"/>
                  <a:gd name="connsiteY1336" fmla="*/ 472621 h 558181"/>
                  <a:gd name="connsiteX1337" fmla="*/ 146582 w 298767"/>
                  <a:gd name="connsiteY1337" fmla="*/ 472758 h 558181"/>
                  <a:gd name="connsiteX1338" fmla="*/ 147063 w 298767"/>
                  <a:gd name="connsiteY1338" fmla="*/ 472987 h 558181"/>
                  <a:gd name="connsiteX1339" fmla="*/ 147245 w 298767"/>
                  <a:gd name="connsiteY1339" fmla="*/ 473308 h 558181"/>
                  <a:gd name="connsiteX1340" fmla="*/ 147382 w 298767"/>
                  <a:gd name="connsiteY1340" fmla="*/ 473514 h 558181"/>
                  <a:gd name="connsiteX1341" fmla="*/ 147429 w 298767"/>
                  <a:gd name="connsiteY1341" fmla="*/ 473605 h 558181"/>
                  <a:gd name="connsiteX1342" fmla="*/ 147634 w 298767"/>
                  <a:gd name="connsiteY1342" fmla="*/ 474086 h 558181"/>
                  <a:gd name="connsiteX1343" fmla="*/ 148412 w 298767"/>
                  <a:gd name="connsiteY1343" fmla="*/ 475987 h 558181"/>
                  <a:gd name="connsiteX1344" fmla="*/ 148458 w 298767"/>
                  <a:gd name="connsiteY1344" fmla="*/ 476102 h 558181"/>
                  <a:gd name="connsiteX1345" fmla="*/ 148458 w 298767"/>
                  <a:gd name="connsiteY1345" fmla="*/ 476102 h 558181"/>
                  <a:gd name="connsiteX1346" fmla="*/ 148526 w 298767"/>
                  <a:gd name="connsiteY1346" fmla="*/ 476354 h 558181"/>
                  <a:gd name="connsiteX1347" fmla="*/ 148732 w 298767"/>
                  <a:gd name="connsiteY1347" fmla="*/ 477041 h 558181"/>
                  <a:gd name="connsiteX1348" fmla="*/ 149052 w 298767"/>
                  <a:gd name="connsiteY1348" fmla="*/ 478941 h 558181"/>
                  <a:gd name="connsiteX1349" fmla="*/ 149189 w 298767"/>
                  <a:gd name="connsiteY1349" fmla="*/ 480590 h 558181"/>
                  <a:gd name="connsiteX1350" fmla="*/ 149189 w 298767"/>
                  <a:gd name="connsiteY1350" fmla="*/ 482331 h 558181"/>
                  <a:gd name="connsiteX1351" fmla="*/ 149235 w 298767"/>
                  <a:gd name="connsiteY1351" fmla="*/ 482079 h 558181"/>
                  <a:gd name="connsiteX1352" fmla="*/ 149144 w 298767"/>
                  <a:gd name="connsiteY1352" fmla="*/ 483224 h 558181"/>
                  <a:gd name="connsiteX1353" fmla="*/ 149075 w 298767"/>
                  <a:gd name="connsiteY1353" fmla="*/ 483774 h 558181"/>
                  <a:gd name="connsiteX1354" fmla="*/ 149075 w 298767"/>
                  <a:gd name="connsiteY1354" fmla="*/ 484049 h 558181"/>
                  <a:gd name="connsiteX1355" fmla="*/ 149029 w 298767"/>
                  <a:gd name="connsiteY1355" fmla="*/ 484209 h 558181"/>
                  <a:gd name="connsiteX1356" fmla="*/ 149029 w 298767"/>
                  <a:gd name="connsiteY1356" fmla="*/ 484255 h 558181"/>
                  <a:gd name="connsiteX1357" fmla="*/ 149029 w 298767"/>
                  <a:gd name="connsiteY1357" fmla="*/ 484278 h 558181"/>
                  <a:gd name="connsiteX1358" fmla="*/ 149029 w 298767"/>
                  <a:gd name="connsiteY1358" fmla="*/ 484278 h 558181"/>
                  <a:gd name="connsiteX1359" fmla="*/ 149098 w 298767"/>
                  <a:gd name="connsiteY1359" fmla="*/ 484094 h 558181"/>
                  <a:gd name="connsiteX1360" fmla="*/ 149098 w 298767"/>
                  <a:gd name="connsiteY1360" fmla="*/ 484140 h 558181"/>
                  <a:gd name="connsiteX1361" fmla="*/ 148663 w 298767"/>
                  <a:gd name="connsiteY1361" fmla="*/ 486476 h 558181"/>
                  <a:gd name="connsiteX1362" fmla="*/ 148778 w 298767"/>
                  <a:gd name="connsiteY1362" fmla="*/ 486110 h 558181"/>
                  <a:gd name="connsiteX1363" fmla="*/ 148274 w 298767"/>
                  <a:gd name="connsiteY1363" fmla="*/ 488125 h 558181"/>
                  <a:gd name="connsiteX1364" fmla="*/ 147611 w 298767"/>
                  <a:gd name="connsiteY1364" fmla="*/ 490209 h 558181"/>
                  <a:gd name="connsiteX1365" fmla="*/ 146925 w 298767"/>
                  <a:gd name="connsiteY1365" fmla="*/ 492316 h 558181"/>
                  <a:gd name="connsiteX1366" fmla="*/ 146537 w 298767"/>
                  <a:gd name="connsiteY1366" fmla="*/ 493598 h 558181"/>
                  <a:gd name="connsiteX1367" fmla="*/ 146010 w 298767"/>
                  <a:gd name="connsiteY1367" fmla="*/ 495706 h 558181"/>
                  <a:gd name="connsiteX1368" fmla="*/ 145805 w 298767"/>
                  <a:gd name="connsiteY1368" fmla="*/ 496553 h 558181"/>
                  <a:gd name="connsiteX1369" fmla="*/ 145736 w 298767"/>
                  <a:gd name="connsiteY1369" fmla="*/ 497080 h 558181"/>
                  <a:gd name="connsiteX1370" fmla="*/ 145485 w 298767"/>
                  <a:gd name="connsiteY1370" fmla="*/ 499232 h 558181"/>
                  <a:gd name="connsiteX1371" fmla="*/ 145439 w 298767"/>
                  <a:gd name="connsiteY1371" fmla="*/ 499645 h 558181"/>
                  <a:gd name="connsiteX1372" fmla="*/ 145439 w 298767"/>
                  <a:gd name="connsiteY1372" fmla="*/ 500606 h 558181"/>
                  <a:gd name="connsiteX1373" fmla="*/ 145439 w 298767"/>
                  <a:gd name="connsiteY1373" fmla="*/ 501683 h 558181"/>
                  <a:gd name="connsiteX1374" fmla="*/ 145439 w 298767"/>
                  <a:gd name="connsiteY1374" fmla="*/ 502645 h 558181"/>
                  <a:gd name="connsiteX1375" fmla="*/ 145439 w 298767"/>
                  <a:gd name="connsiteY1375" fmla="*/ 502736 h 558181"/>
                  <a:gd name="connsiteX1376" fmla="*/ 145439 w 298767"/>
                  <a:gd name="connsiteY1376" fmla="*/ 503011 h 558181"/>
                  <a:gd name="connsiteX1377" fmla="*/ 145599 w 298767"/>
                  <a:gd name="connsiteY1377" fmla="*/ 504088 h 558181"/>
                  <a:gd name="connsiteX1378" fmla="*/ 145736 w 298767"/>
                  <a:gd name="connsiteY1378" fmla="*/ 505187 h 558181"/>
                  <a:gd name="connsiteX1379" fmla="*/ 145736 w 298767"/>
                  <a:gd name="connsiteY1379" fmla="*/ 505255 h 558181"/>
                  <a:gd name="connsiteX1380" fmla="*/ 145782 w 298767"/>
                  <a:gd name="connsiteY1380" fmla="*/ 505462 h 558181"/>
                  <a:gd name="connsiteX1381" fmla="*/ 145782 w 298767"/>
                  <a:gd name="connsiteY1381" fmla="*/ 505507 h 558181"/>
                  <a:gd name="connsiteX1382" fmla="*/ 145805 w 298767"/>
                  <a:gd name="connsiteY1382" fmla="*/ 505622 h 558181"/>
                  <a:gd name="connsiteX1383" fmla="*/ 145873 w 298767"/>
                  <a:gd name="connsiteY1383" fmla="*/ 505897 h 558181"/>
                  <a:gd name="connsiteX1384" fmla="*/ 145988 w 298767"/>
                  <a:gd name="connsiteY1384" fmla="*/ 506423 h 558181"/>
                  <a:gd name="connsiteX1385" fmla="*/ 146239 w 298767"/>
                  <a:gd name="connsiteY1385" fmla="*/ 507500 h 558181"/>
                  <a:gd name="connsiteX1386" fmla="*/ 146399 w 298767"/>
                  <a:gd name="connsiteY1386" fmla="*/ 508141 h 558181"/>
                  <a:gd name="connsiteX1387" fmla="*/ 146582 w 298767"/>
                  <a:gd name="connsiteY1387" fmla="*/ 508714 h 558181"/>
                  <a:gd name="connsiteX1388" fmla="*/ 147406 w 298767"/>
                  <a:gd name="connsiteY1388" fmla="*/ 510958 h 558181"/>
                  <a:gd name="connsiteX1389" fmla="*/ 147863 w 298767"/>
                  <a:gd name="connsiteY1389" fmla="*/ 511943 h 558181"/>
                  <a:gd name="connsiteX1390" fmla="*/ 148092 w 298767"/>
                  <a:gd name="connsiteY1390" fmla="*/ 512446 h 558181"/>
                  <a:gd name="connsiteX1391" fmla="*/ 148092 w 298767"/>
                  <a:gd name="connsiteY1391" fmla="*/ 512515 h 558181"/>
                  <a:gd name="connsiteX1392" fmla="*/ 148183 w 298767"/>
                  <a:gd name="connsiteY1392" fmla="*/ 512676 h 558181"/>
                  <a:gd name="connsiteX1393" fmla="*/ 148183 w 298767"/>
                  <a:gd name="connsiteY1393" fmla="*/ 512676 h 558181"/>
                  <a:gd name="connsiteX1394" fmla="*/ 148252 w 298767"/>
                  <a:gd name="connsiteY1394" fmla="*/ 512813 h 558181"/>
                  <a:gd name="connsiteX1395" fmla="*/ 148389 w 298767"/>
                  <a:gd name="connsiteY1395" fmla="*/ 513065 h 558181"/>
                  <a:gd name="connsiteX1396" fmla="*/ 149532 w 298767"/>
                  <a:gd name="connsiteY1396" fmla="*/ 514943 h 558181"/>
                  <a:gd name="connsiteX1397" fmla="*/ 150127 w 298767"/>
                  <a:gd name="connsiteY1397" fmla="*/ 515859 h 558181"/>
                  <a:gd name="connsiteX1398" fmla="*/ 150241 w 298767"/>
                  <a:gd name="connsiteY1398" fmla="*/ 516065 h 558181"/>
                  <a:gd name="connsiteX1399" fmla="*/ 150287 w 298767"/>
                  <a:gd name="connsiteY1399" fmla="*/ 516134 h 558181"/>
                  <a:gd name="connsiteX1400" fmla="*/ 150378 w 298767"/>
                  <a:gd name="connsiteY1400" fmla="*/ 516225 h 558181"/>
                  <a:gd name="connsiteX1401" fmla="*/ 150561 w 298767"/>
                  <a:gd name="connsiteY1401" fmla="*/ 516408 h 558181"/>
                  <a:gd name="connsiteX1402" fmla="*/ 150904 w 298767"/>
                  <a:gd name="connsiteY1402" fmla="*/ 516844 h 558181"/>
                  <a:gd name="connsiteX1403" fmla="*/ 152413 w 298767"/>
                  <a:gd name="connsiteY1403" fmla="*/ 518561 h 558181"/>
                  <a:gd name="connsiteX1404" fmla="*/ 154106 w 298767"/>
                  <a:gd name="connsiteY1404" fmla="*/ 520050 h 558181"/>
                  <a:gd name="connsiteX1405" fmla="*/ 154975 w 298767"/>
                  <a:gd name="connsiteY1405" fmla="*/ 520691 h 558181"/>
                  <a:gd name="connsiteX1406" fmla="*/ 155066 w 298767"/>
                  <a:gd name="connsiteY1406" fmla="*/ 518034 h 558181"/>
                  <a:gd name="connsiteX1407" fmla="*/ 155089 w 298767"/>
                  <a:gd name="connsiteY1407" fmla="*/ 516706 h 558181"/>
                  <a:gd name="connsiteX1408" fmla="*/ 155158 w 298767"/>
                  <a:gd name="connsiteY1408" fmla="*/ 515286 h 558181"/>
                  <a:gd name="connsiteX1409" fmla="*/ 155158 w 298767"/>
                  <a:gd name="connsiteY1409" fmla="*/ 514599 h 558181"/>
                  <a:gd name="connsiteX1410" fmla="*/ 155158 w 298767"/>
                  <a:gd name="connsiteY1410" fmla="*/ 514233 h 558181"/>
                  <a:gd name="connsiteX1411" fmla="*/ 155158 w 298767"/>
                  <a:gd name="connsiteY1411" fmla="*/ 514095 h 558181"/>
                  <a:gd name="connsiteX1412" fmla="*/ 155158 w 298767"/>
                  <a:gd name="connsiteY1412" fmla="*/ 514095 h 558181"/>
                  <a:gd name="connsiteX1413" fmla="*/ 155203 w 298767"/>
                  <a:gd name="connsiteY1413" fmla="*/ 514233 h 558181"/>
                  <a:gd name="connsiteX1414" fmla="*/ 155203 w 298767"/>
                  <a:gd name="connsiteY1414" fmla="*/ 514050 h 558181"/>
                  <a:gd name="connsiteX1415" fmla="*/ 155409 w 298767"/>
                  <a:gd name="connsiteY1415" fmla="*/ 511302 h 558181"/>
                  <a:gd name="connsiteX1416" fmla="*/ 155409 w 298767"/>
                  <a:gd name="connsiteY1416" fmla="*/ 510981 h 558181"/>
                  <a:gd name="connsiteX1417" fmla="*/ 155432 w 298767"/>
                  <a:gd name="connsiteY1417" fmla="*/ 510706 h 558181"/>
                  <a:gd name="connsiteX1418" fmla="*/ 155432 w 298767"/>
                  <a:gd name="connsiteY1418" fmla="*/ 510706 h 558181"/>
                  <a:gd name="connsiteX1419" fmla="*/ 155478 w 298767"/>
                  <a:gd name="connsiteY1419" fmla="*/ 511027 h 558181"/>
                  <a:gd name="connsiteX1420" fmla="*/ 155478 w 298767"/>
                  <a:gd name="connsiteY1420" fmla="*/ 511027 h 558181"/>
                  <a:gd name="connsiteX1421" fmla="*/ 155478 w 298767"/>
                  <a:gd name="connsiteY1421" fmla="*/ 510958 h 558181"/>
                  <a:gd name="connsiteX1422" fmla="*/ 155592 w 298767"/>
                  <a:gd name="connsiteY1422" fmla="*/ 510294 h 558181"/>
                  <a:gd name="connsiteX1423" fmla="*/ 155798 w 298767"/>
                  <a:gd name="connsiteY1423" fmla="*/ 508942 h 558181"/>
                  <a:gd name="connsiteX1424" fmla="*/ 155981 w 298767"/>
                  <a:gd name="connsiteY1424" fmla="*/ 507591 h 558181"/>
                  <a:gd name="connsiteX1425" fmla="*/ 156027 w 298767"/>
                  <a:gd name="connsiteY1425" fmla="*/ 507248 h 558181"/>
                  <a:gd name="connsiteX1426" fmla="*/ 156027 w 298767"/>
                  <a:gd name="connsiteY1426" fmla="*/ 507088 h 558181"/>
                  <a:gd name="connsiteX1427" fmla="*/ 156050 w 298767"/>
                  <a:gd name="connsiteY1427" fmla="*/ 507019 h 558181"/>
                  <a:gd name="connsiteX1428" fmla="*/ 156050 w 298767"/>
                  <a:gd name="connsiteY1428" fmla="*/ 507019 h 558181"/>
                  <a:gd name="connsiteX1429" fmla="*/ 156050 w 298767"/>
                  <a:gd name="connsiteY1429" fmla="*/ 507477 h 558181"/>
                  <a:gd name="connsiteX1430" fmla="*/ 156050 w 298767"/>
                  <a:gd name="connsiteY1430" fmla="*/ 507362 h 558181"/>
                  <a:gd name="connsiteX1431" fmla="*/ 156209 w 298767"/>
                  <a:gd name="connsiteY1431" fmla="*/ 506698 h 558181"/>
                  <a:gd name="connsiteX1432" fmla="*/ 156461 w 298767"/>
                  <a:gd name="connsiteY1432" fmla="*/ 505393 h 558181"/>
                  <a:gd name="connsiteX1433" fmla="*/ 156461 w 298767"/>
                  <a:gd name="connsiteY1433" fmla="*/ 505393 h 558181"/>
                  <a:gd name="connsiteX1434" fmla="*/ 156461 w 298767"/>
                  <a:gd name="connsiteY1434" fmla="*/ 505347 h 558181"/>
                  <a:gd name="connsiteX1435" fmla="*/ 156438 w 298767"/>
                  <a:gd name="connsiteY1435" fmla="*/ 505576 h 558181"/>
                  <a:gd name="connsiteX1436" fmla="*/ 156438 w 298767"/>
                  <a:gd name="connsiteY1436" fmla="*/ 505576 h 558181"/>
                  <a:gd name="connsiteX1437" fmla="*/ 156461 w 298767"/>
                  <a:gd name="connsiteY1437" fmla="*/ 505416 h 558181"/>
                  <a:gd name="connsiteX1438" fmla="*/ 156507 w 298767"/>
                  <a:gd name="connsiteY1438" fmla="*/ 505255 h 558181"/>
                  <a:gd name="connsiteX1439" fmla="*/ 156599 w 298767"/>
                  <a:gd name="connsiteY1439" fmla="*/ 504935 h 558181"/>
                  <a:gd name="connsiteX1440" fmla="*/ 156781 w 298767"/>
                  <a:gd name="connsiteY1440" fmla="*/ 504294 h 558181"/>
                  <a:gd name="connsiteX1441" fmla="*/ 157147 w 298767"/>
                  <a:gd name="connsiteY1441" fmla="*/ 503080 h 558181"/>
                  <a:gd name="connsiteX1442" fmla="*/ 157513 w 298767"/>
                  <a:gd name="connsiteY1442" fmla="*/ 502095 h 558181"/>
                  <a:gd name="connsiteX1443" fmla="*/ 158405 w 298767"/>
                  <a:gd name="connsiteY1443" fmla="*/ 500125 h 558181"/>
                  <a:gd name="connsiteX1444" fmla="*/ 158519 w 298767"/>
                  <a:gd name="connsiteY1444" fmla="*/ 499736 h 558181"/>
                  <a:gd name="connsiteX1445" fmla="*/ 158702 w 298767"/>
                  <a:gd name="connsiteY1445" fmla="*/ 499530 h 558181"/>
                  <a:gd name="connsiteX1446" fmla="*/ 158885 w 298767"/>
                  <a:gd name="connsiteY1446" fmla="*/ 499255 h 558181"/>
                  <a:gd name="connsiteX1447" fmla="*/ 159525 w 298767"/>
                  <a:gd name="connsiteY1447" fmla="*/ 498110 h 558181"/>
                  <a:gd name="connsiteX1448" fmla="*/ 160143 w 298767"/>
                  <a:gd name="connsiteY1448" fmla="*/ 496965 h 558181"/>
                  <a:gd name="connsiteX1449" fmla="*/ 160440 w 298767"/>
                  <a:gd name="connsiteY1449" fmla="*/ 496370 h 558181"/>
                  <a:gd name="connsiteX1450" fmla="*/ 160509 w 298767"/>
                  <a:gd name="connsiteY1450" fmla="*/ 496232 h 558181"/>
                  <a:gd name="connsiteX1451" fmla="*/ 160554 w 298767"/>
                  <a:gd name="connsiteY1451" fmla="*/ 496163 h 558181"/>
                  <a:gd name="connsiteX1452" fmla="*/ 160554 w 298767"/>
                  <a:gd name="connsiteY1452" fmla="*/ 496118 h 558181"/>
                  <a:gd name="connsiteX1453" fmla="*/ 160669 w 298767"/>
                  <a:gd name="connsiteY1453" fmla="*/ 495866 h 558181"/>
                  <a:gd name="connsiteX1454" fmla="*/ 160829 w 298767"/>
                  <a:gd name="connsiteY1454" fmla="*/ 495522 h 558181"/>
                  <a:gd name="connsiteX1455" fmla="*/ 161446 w 298767"/>
                  <a:gd name="connsiteY1455" fmla="*/ 494217 h 558181"/>
                  <a:gd name="connsiteX1456" fmla="*/ 161698 w 298767"/>
                  <a:gd name="connsiteY1456" fmla="*/ 493621 h 558181"/>
                  <a:gd name="connsiteX1457" fmla="*/ 161812 w 298767"/>
                  <a:gd name="connsiteY1457" fmla="*/ 493301 h 558181"/>
                  <a:gd name="connsiteX1458" fmla="*/ 161972 w 298767"/>
                  <a:gd name="connsiteY1458" fmla="*/ 492843 h 558181"/>
                  <a:gd name="connsiteX1459" fmla="*/ 162864 w 298767"/>
                  <a:gd name="connsiteY1459" fmla="*/ 490163 h 558181"/>
                  <a:gd name="connsiteX1460" fmla="*/ 162933 w 298767"/>
                  <a:gd name="connsiteY1460" fmla="*/ 489980 h 558181"/>
                  <a:gd name="connsiteX1461" fmla="*/ 162978 w 298767"/>
                  <a:gd name="connsiteY1461" fmla="*/ 489705 h 558181"/>
                  <a:gd name="connsiteX1462" fmla="*/ 163321 w 298767"/>
                  <a:gd name="connsiteY1462" fmla="*/ 487713 h 558181"/>
                  <a:gd name="connsiteX1463" fmla="*/ 163573 w 298767"/>
                  <a:gd name="connsiteY1463" fmla="*/ 485789 h 558181"/>
                  <a:gd name="connsiteX1464" fmla="*/ 163642 w 298767"/>
                  <a:gd name="connsiteY1464" fmla="*/ 484232 h 558181"/>
                  <a:gd name="connsiteX1465" fmla="*/ 163642 w 298767"/>
                  <a:gd name="connsiteY1465" fmla="*/ 483476 h 558181"/>
                  <a:gd name="connsiteX1466" fmla="*/ 164259 w 298767"/>
                  <a:gd name="connsiteY1466" fmla="*/ 484049 h 558181"/>
                  <a:gd name="connsiteX1467" fmla="*/ 165631 w 298767"/>
                  <a:gd name="connsiteY1467" fmla="*/ 485492 h 558181"/>
                  <a:gd name="connsiteX1468" fmla="*/ 166935 w 298767"/>
                  <a:gd name="connsiteY1468" fmla="*/ 487232 h 558181"/>
                  <a:gd name="connsiteX1469" fmla="*/ 167621 w 298767"/>
                  <a:gd name="connsiteY1469" fmla="*/ 488102 h 558181"/>
                  <a:gd name="connsiteX1470" fmla="*/ 167941 w 298767"/>
                  <a:gd name="connsiteY1470" fmla="*/ 488537 h 558181"/>
                  <a:gd name="connsiteX1471" fmla="*/ 168101 w 298767"/>
                  <a:gd name="connsiteY1471" fmla="*/ 488766 h 558181"/>
                  <a:gd name="connsiteX1472" fmla="*/ 168170 w 298767"/>
                  <a:gd name="connsiteY1472" fmla="*/ 488881 h 558181"/>
                  <a:gd name="connsiteX1473" fmla="*/ 168215 w 298767"/>
                  <a:gd name="connsiteY1473" fmla="*/ 488949 h 558181"/>
                  <a:gd name="connsiteX1474" fmla="*/ 168215 w 298767"/>
                  <a:gd name="connsiteY1474" fmla="*/ 488949 h 558181"/>
                  <a:gd name="connsiteX1475" fmla="*/ 168124 w 298767"/>
                  <a:gd name="connsiteY1475" fmla="*/ 488812 h 558181"/>
                  <a:gd name="connsiteX1476" fmla="*/ 168147 w 298767"/>
                  <a:gd name="connsiteY1476" fmla="*/ 488812 h 558181"/>
                  <a:gd name="connsiteX1477" fmla="*/ 169221 w 298767"/>
                  <a:gd name="connsiteY1477" fmla="*/ 490736 h 558181"/>
                  <a:gd name="connsiteX1478" fmla="*/ 169747 w 298767"/>
                  <a:gd name="connsiteY1478" fmla="*/ 491698 h 558181"/>
                  <a:gd name="connsiteX1479" fmla="*/ 170159 w 298767"/>
                  <a:gd name="connsiteY1479" fmla="*/ 492614 h 558181"/>
                  <a:gd name="connsiteX1480" fmla="*/ 170914 w 298767"/>
                  <a:gd name="connsiteY1480" fmla="*/ 494606 h 558181"/>
                  <a:gd name="connsiteX1481" fmla="*/ 171325 w 298767"/>
                  <a:gd name="connsiteY1481" fmla="*/ 496095 h 558181"/>
                  <a:gd name="connsiteX1482" fmla="*/ 172331 w 298767"/>
                  <a:gd name="connsiteY1482" fmla="*/ 493965 h 558181"/>
                  <a:gd name="connsiteX1483" fmla="*/ 172560 w 298767"/>
                  <a:gd name="connsiteY1483" fmla="*/ 493141 h 558181"/>
                  <a:gd name="connsiteX1484" fmla="*/ 172926 w 298767"/>
                  <a:gd name="connsiteY1484" fmla="*/ 491744 h 558181"/>
                  <a:gd name="connsiteX1485" fmla="*/ 173017 w 298767"/>
                  <a:gd name="connsiteY1485" fmla="*/ 491400 h 558181"/>
                  <a:gd name="connsiteX1486" fmla="*/ 173017 w 298767"/>
                  <a:gd name="connsiteY1486" fmla="*/ 491308 h 558181"/>
                  <a:gd name="connsiteX1487" fmla="*/ 173040 w 298767"/>
                  <a:gd name="connsiteY1487" fmla="*/ 491217 h 558181"/>
                  <a:gd name="connsiteX1488" fmla="*/ 173040 w 298767"/>
                  <a:gd name="connsiteY1488" fmla="*/ 491217 h 558181"/>
                  <a:gd name="connsiteX1489" fmla="*/ 173040 w 298767"/>
                  <a:gd name="connsiteY1489" fmla="*/ 490965 h 558181"/>
                  <a:gd name="connsiteX1490" fmla="*/ 173132 w 298767"/>
                  <a:gd name="connsiteY1490" fmla="*/ 490186 h 558181"/>
                  <a:gd name="connsiteX1491" fmla="*/ 173223 w 298767"/>
                  <a:gd name="connsiteY1491" fmla="*/ 488675 h 558181"/>
                  <a:gd name="connsiteX1492" fmla="*/ 173223 w 298767"/>
                  <a:gd name="connsiteY1492" fmla="*/ 487278 h 558181"/>
                  <a:gd name="connsiteX1493" fmla="*/ 172995 w 298767"/>
                  <a:gd name="connsiteY1493" fmla="*/ 485537 h 558181"/>
                  <a:gd name="connsiteX1494" fmla="*/ 172423 w 298767"/>
                  <a:gd name="connsiteY1494" fmla="*/ 482629 h 558181"/>
                  <a:gd name="connsiteX1495" fmla="*/ 172263 w 298767"/>
                  <a:gd name="connsiteY1495" fmla="*/ 481965 h 558181"/>
                  <a:gd name="connsiteX1496" fmla="*/ 171943 w 298767"/>
                  <a:gd name="connsiteY1496" fmla="*/ 481071 h 558181"/>
                  <a:gd name="connsiteX1497" fmla="*/ 171371 w 298767"/>
                  <a:gd name="connsiteY1497" fmla="*/ 479537 h 558181"/>
                  <a:gd name="connsiteX1498" fmla="*/ 170136 w 298767"/>
                  <a:gd name="connsiteY1498" fmla="*/ 476835 h 558181"/>
                  <a:gd name="connsiteX1499" fmla="*/ 169816 w 298767"/>
                  <a:gd name="connsiteY1499" fmla="*/ 476216 h 558181"/>
                  <a:gd name="connsiteX1500" fmla="*/ 169656 w 298767"/>
                  <a:gd name="connsiteY1500" fmla="*/ 475918 h 558181"/>
                  <a:gd name="connsiteX1501" fmla="*/ 169587 w 298767"/>
                  <a:gd name="connsiteY1501" fmla="*/ 475804 h 558181"/>
                  <a:gd name="connsiteX1502" fmla="*/ 169587 w 298767"/>
                  <a:gd name="connsiteY1502" fmla="*/ 475804 h 558181"/>
                  <a:gd name="connsiteX1503" fmla="*/ 169381 w 298767"/>
                  <a:gd name="connsiteY1503" fmla="*/ 475552 h 558181"/>
                  <a:gd name="connsiteX1504" fmla="*/ 169381 w 298767"/>
                  <a:gd name="connsiteY1504" fmla="*/ 475506 h 558181"/>
                  <a:gd name="connsiteX1505" fmla="*/ 169290 w 298767"/>
                  <a:gd name="connsiteY1505" fmla="*/ 475369 h 558181"/>
                  <a:gd name="connsiteX1506" fmla="*/ 168558 w 298767"/>
                  <a:gd name="connsiteY1506" fmla="*/ 474201 h 558181"/>
                  <a:gd name="connsiteX1507" fmla="*/ 167827 w 298767"/>
                  <a:gd name="connsiteY1507" fmla="*/ 473010 h 558181"/>
                  <a:gd name="connsiteX1508" fmla="*/ 166751 w 298767"/>
                  <a:gd name="connsiteY1508" fmla="*/ 471659 h 558181"/>
                  <a:gd name="connsiteX1509" fmla="*/ 165883 w 298767"/>
                  <a:gd name="connsiteY1509" fmla="*/ 470583 h 558181"/>
                  <a:gd name="connsiteX1510" fmla="*/ 165471 w 298767"/>
                  <a:gd name="connsiteY1510" fmla="*/ 470056 h 558181"/>
                  <a:gd name="connsiteX1511" fmla="*/ 164625 w 298767"/>
                  <a:gd name="connsiteY1511" fmla="*/ 469185 h 558181"/>
                  <a:gd name="connsiteX1512" fmla="*/ 162704 w 298767"/>
                  <a:gd name="connsiteY1512" fmla="*/ 467262 h 558181"/>
                  <a:gd name="connsiteX1513" fmla="*/ 160189 w 298767"/>
                  <a:gd name="connsiteY1513" fmla="*/ 465132 h 558181"/>
                  <a:gd name="connsiteX1514" fmla="*/ 159663 w 298767"/>
                  <a:gd name="connsiteY1514" fmla="*/ 464674 h 558181"/>
                  <a:gd name="connsiteX1515" fmla="*/ 158977 w 298767"/>
                  <a:gd name="connsiteY1515" fmla="*/ 464170 h 558181"/>
                  <a:gd name="connsiteX1516" fmla="*/ 157856 w 298767"/>
                  <a:gd name="connsiteY1516" fmla="*/ 463368 h 558181"/>
                  <a:gd name="connsiteX1517" fmla="*/ 155615 w 298767"/>
                  <a:gd name="connsiteY1517" fmla="*/ 461742 h 558181"/>
                  <a:gd name="connsiteX1518" fmla="*/ 154472 w 298767"/>
                  <a:gd name="connsiteY1518" fmla="*/ 460987 h 558181"/>
                  <a:gd name="connsiteX1519" fmla="*/ 153900 w 298767"/>
                  <a:gd name="connsiteY1519" fmla="*/ 460574 h 558181"/>
                  <a:gd name="connsiteX1520" fmla="*/ 153877 w 298767"/>
                  <a:gd name="connsiteY1520" fmla="*/ 460574 h 558181"/>
                  <a:gd name="connsiteX1521" fmla="*/ 154151 w 298767"/>
                  <a:gd name="connsiteY1521" fmla="*/ 460735 h 558181"/>
                  <a:gd name="connsiteX1522" fmla="*/ 154151 w 298767"/>
                  <a:gd name="connsiteY1522" fmla="*/ 460735 h 558181"/>
                  <a:gd name="connsiteX1523" fmla="*/ 154083 w 298767"/>
                  <a:gd name="connsiteY1523" fmla="*/ 460666 h 558181"/>
                  <a:gd name="connsiteX1524" fmla="*/ 153946 w 298767"/>
                  <a:gd name="connsiteY1524" fmla="*/ 460552 h 558181"/>
                  <a:gd name="connsiteX1525" fmla="*/ 153671 w 298767"/>
                  <a:gd name="connsiteY1525" fmla="*/ 460345 h 558181"/>
                  <a:gd name="connsiteX1526" fmla="*/ 152597 w 298767"/>
                  <a:gd name="connsiteY1526" fmla="*/ 459498 h 558181"/>
                  <a:gd name="connsiteX1527" fmla="*/ 152048 w 298767"/>
                  <a:gd name="connsiteY1527" fmla="*/ 459109 h 558181"/>
                  <a:gd name="connsiteX1528" fmla="*/ 151865 w 298767"/>
                  <a:gd name="connsiteY1528" fmla="*/ 458971 h 558181"/>
                  <a:gd name="connsiteX1529" fmla="*/ 152093 w 298767"/>
                  <a:gd name="connsiteY1529" fmla="*/ 459132 h 558181"/>
                  <a:gd name="connsiteX1530" fmla="*/ 152093 w 298767"/>
                  <a:gd name="connsiteY1530" fmla="*/ 459132 h 558181"/>
                  <a:gd name="connsiteX1531" fmla="*/ 152070 w 298767"/>
                  <a:gd name="connsiteY1531" fmla="*/ 459086 h 558181"/>
                  <a:gd name="connsiteX1532" fmla="*/ 152002 w 298767"/>
                  <a:gd name="connsiteY1532" fmla="*/ 459017 h 558181"/>
                  <a:gd name="connsiteX1533" fmla="*/ 151865 w 298767"/>
                  <a:gd name="connsiteY1533" fmla="*/ 458926 h 558181"/>
                  <a:gd name="connsiteX1534" fmla="*/ 150035 w 298767"/>
                  <a:gd name="connsiteY1534" fmla="*/ 457368 h 558181"/>
                  <a:gd name="connsiteX1535" fmla="*/ 148252 w 298767"/>
                  <a:gd name="connsiteY1535" fmla="*/ 455582 h 558181"/>
                  <a:gd name="connsiteX1536" fmla="*/ 148663 w 298767"/>
                  <a:gd name="connsiteY1536" fmla="*/ 456109 h 558181"/>
                  <a:gd name="connsiteX1537" fmla="*/ 147520 w 298767"/>
                  <a:gd name="connsiteY1537" fmla="*/ 454735 h 558181"/>
                  <a:gd name="connsiteX1538" fmla="*/ 147474 w 298767"/>
                  <a:gd name="connsiteY1538" fmla="*/ 454666 h 558181"/>
                  <a:gd name="connsiteX1539" fmla="*/ 147406 w 298767"/>
                  <a:gd name="connsiteY1539" fmla="*/ 454597 h 558181"/>
                  <a:gd name="connsiteX1540" fmla="*/ 147268 w 298767"/>
                  <a:gd name="connsiteY1540" fmla="*/ 454505 h 558181"/>
                  <a:gd name="connsiteX1541" fmla="*/ 147039 w 298767"/>
                  <a:gd name="connsiteY1541" fmla="*/ 454139 h 558181"/>
                  <a:gd name="connsiteX1542" fmla="*/ 146285 w 298767"/>
                  <a:gd name="connsiteY1542" fmla="*/ 453086 h 558181"/>
                  <a:gd name="connsiteX1543" fmla="*/ 145919 w 298767"/>
                  <a:gd name="connsiteY1543" fmla="*/ 452422 h 558181"/>
                  <a:gd name="connsiteX1544" fmla="*/ 145691 w 298767"/>
                  <a:gd name="connsiteY1544" fmla="*/ 452055 h 558181"/>
                  <a:gd name="connsiteX1545" fmla="*/ 145691 w 298767"/>
                  <a:gd name="connsiteY1545" fmla="*/ 452055 h 558181"/>
                  <a:gd name="connsiteX1546" fmla="*/ 145599 w 298767"/>
                  <a:gd name="connsiteY1546" fmla="*/ 451940 h 558181"/>
                  <a:gd name="connsiteX1547" fmla="*/ 145004 w 298767"/>
                  <a:gd name="connsiteY1547" fmla="*/ 450498 h 558181"/>
                  <a:gd name="connsiteX1548" fmla="*/ 145279 w 298767"/>
                  <a:gd name="connsiteY1548" fmla="*/ 451345 h 558181"/>
                  <a:gd name="connsiteX1549" fmla="*/ 144890 w 298767"/>
                  <a:gd name="connsiteY1549" fmla="*/ 450200 h 558181"/>
                  <a:gd name="connsiteX1550" fmla="*/ 144776 w 298767"/>
                  <a:gd name="connsiteY1550" fmla="*/ 449902 h 558181"/>
                  <a:gd name="connsiteX1551" fmla="*/ 144707 w 298767"/>
                  <a:gd name="connsiteY1551" fmla="*/ 449421 h 558181"/>
                  <a:gd name="connsiteX1552" fmla="*/ 144570 w 298767"/>
                  <a:gd name="connsiteY1552" fmla="*/ 448436 h 558181"/>
                  <a:gd name="connsiteX1553" fmla="*/ 144501 w 298767"/>
                  <a:gd name="connsiteY1553" fmla="*/ 447956 h 558181"/>
                  <a:gd name="connsiteX1554" fmla="*/ 144456 w 298767"/>
                  <a:gd name="connsiteY1554" fmla="*/ 447566 h 558181"/>
                  <a:gd name="connsiteX1555" fmla="*/ 144456 w 298767"/>
                  <a:gd name="connsiteY1555" fmla="*/ 447566 h 558181"/>
                  <a:gd name="connsiteX1556" fmla="*/ 144456 w 298767"/>
                  <a:gd name="connsiteY1556" fmla="*/ 447314 h 558181"/>
                  <a:gd name="connsiteX1557" fmla="*/ 144684 w 298767"/>
                  <a:gd name="connsiteY1557" fmla="*/ 447062 h 558181"/>
                  <a:gd name="connsiteX1558" fmla="*/ 146377 w 298767"/>
                  <a:gd name="connsiteY1558" fmla="*/ 444795 h 558181"/>
                  <a:gd name="connsiteX1559" fmla="*/ 147840 w 298767"/>
                  <a:gd name="connsiteY1559" fmla="*/ 442551 h 558181"/>
                  <a:gd name="connsiteX1560" fmla="*/ 148320 w 298767"/>
                  <a:gd name="connsiteY1560" fmla="*/ 441658 h 558181"/>
                  <a:gd name="connsiteX1561" fmla="*/ 148572 w 298767"/>
                  <a:gd name="connsiteY1561" fmla="*/ 441177 h 558181"/>
                  <a:gd name="connsiteX1562" fmla="*/ 148709 w 298767"/>
                  <a:gd name="connsiteY1562" fmla="*/ 440879 h 558181"/>
                  <a:gd name="connsiteX1563" fmla="*/ 149281 w 298767"/>
                  <a:gd name="connsiteY1563" fmla="*/ 439367 h 558181"/>
                  <a:gd name="connsiteX1564" fmla="*/ 149532 w 298767"/>
                  <a:gd name="connsiteY1564" fmla="*/ 438657 h 558181"/>
                  <a:gd name="connsiteX1565" fmla="*/ 149738 w 298767"/>
                  <a:gd name="connsiteY1565" fmla="*/ 438039 h 558181"/>
                  <a:gd name="connsiteX1566" fmla="*/ 149784 w 298767"/>
                  <a:gd name="connsiteY1566" fmla="*/ 437902 h 558181"/>
                  <a:gd name="connsiteX1567" fmla="*/ 149898 w 298767"/>
                  <a:gd name="connsiteY1567" fmla="*/ 437467 h 558181"/>
                  <a:gd name="connsiteX1568" fmla="*/ 149898 w 298767"/>
                  <a:gd name="connsiteY1568" fmla="*/ 437375 h 558181"/>
                  <a:gd name="connsiteX1569" fmla="*/ 150012 w 298767"/>
                  <a:gd name="connsiteY1569" fmla="*/ 436963 h 558181"/>
                  <a:gd name="connsiteX1570" fmla="*/ 150173 w 298767"/>
                  <a:gd name="connsiteY1570" fmla="*/ 436161 h 558181"/>
                  <a:gd name="connsiteX1571" fmla="*/ 150424 w 298767"/>
                  <a:gd name="connsiteY1571" fmla="*/ 434673 h 558181"/>
                  <a:gd name="connsiteX1572" fmla="*/ 150538 w 298767"/>
                  <a:gd name="connsiteY1572" fmla="*/ 433390 h 558181"/>
                  <a:gd name="connsiteX1573" fmla="*/ 150584 w 298767"/>
                  <a:gd name="connsiteY1573" fmla="*/ 432886 h 558181"/>
                  <a:gd name="connsiteX1574" fmla="*/ 150584 w 298767"/>
                  <a:gd name="connsiteY1574" fmla="*/ 432497 h 558181"/>
                  <a:gd name="connsiteX1575" fmla="*/ 150607 w 298767"/>
                  <a:gd name="connsiteY1575" fmla="*/ 431764 h 558181"/>
                  <a:gd name="connsiteX1576" fmla="*/ 150607 w 298767"/>
                  <a:gd name="connsiteY1576" fmla="*/ 430299 h 558181"/>
                  <a:gd name="connsiteX1577" fmla="*/ 150607 w 298767"/>
                  <a:gd name="connsiteY1577" fmla="*/ 430207 h 558181"/>
                  <a:gd name="connsiteX1578" fmla="*/ 150561 w 298767"/>
                  <a:gd name="connsiteY1578" fmla="*/ 429955 h 558181"/>
                  <a:gd name="connsiteX1579" fmla="*/ 149875 w 298767"/>
                  <a:gd name="connsiteY1579" fmla="*/ 425741 h 558181"/>
                  <a:gd name="connsiteX1580" fmla="*/ 149761 w 298767"/>
                  <a:gd name="connsiteY1580" fmla="*/ 425306 h 558181"/>
                  <a:gd name="connsiteX1581" fmla="*/ 152276 w 298767"/>
                  <a:gd name="connsiteY1581" fmla="*/ 416557 h 558181"/>
                  <a:gd name="connsiteX1582" fmla="*/ 148389 w 298767"/>
                  <a:gd name="connsiteY1582" fmla="*/ 421321 h 558181"/>
                  <a:gd name="connsiteX1583" fmla="*/ 147680 w 298767"/>
                  <a:gd name="connsiteY1583" fmla="*/ 419557 h 558181"/>
                  <a:gd name="connsiteX1584" fmla="*/ 146788 w 298767"/>
                  <a:gd name="connsiteY1584" fmla="*/ 417817 h 558181"/>
                  <a:gd name="connsiteX1585" fmla="*/ 145896 w 298767"/>
                  <a:gd name="connsiteY1585" fmla="*/ 416122 h 558181"/>
                  <a:gd name="connsiteX1586" fmla="*/ 145667 w 298767"/>
                  <a:gd name="connsiteY1586" fmla="*/ 415687 h 558181"/>
                  <a:gd name="connsiteX1587" fmla="*/ 145530 w 298767"/>
                  <a:gd name="connsiteY1587" fmla="*/ 415504 h 558181"/>
                  <a:gd name="connsiteX1588" fmla="*/ 145279 w 298767"/>
                  <a:gd name="connsiteY1588" fmla="*/ 415092 h 558181"/>
                  <a:gd name="connsiteX1589" fmla="*/ 144776 w 298767"/>
                  <a:gd name="connsiteY1589" fmla="*/ 414290 h 558181"/>
                  <a:gd name="connsiteX1590" fmla="*/ 143747 w 298767"/>
                  <a:gd name="connsiteY1590" fmla="*/ 412664 h 558181"/>
                  <a:gd name="connsiteX1591" fmla="*/ 143564 w 298767"/>
                  <a:gd name="connsiteY1591" fmla="*/ 412412 h 558181"/>
                  <a:gd name="connsiteX1592" fmla="*/ 148503 w 298767"/>
                  <a:gd name="connsiteY1592" fmla="*/ 413122 h 558181"/>
                  <a:gd name="connsiteX1593" fmla="*/ 151613 w 298767"/>
                  <a:gd name="connsiteY1593" fmla="*/ 413512 h 558181"/>
                  <a:gd name="connsiteX1594" fmla="*/ 154517 w 298767"/>
                  <a:gd name="connsiteY1594" fmla="*/ 413557 h 558181"/>
                  <a:gd name="connsiteX1595" fmla="*/ 157422 w 298767"/>
                  <a:gd name="connsiteY1595" fmla="*/ 413649 h 558181"/>
                  <a:gd name="connsiteX1596" fmla="*/ 158862 w 298767"/>
                  <a:gd name="connsiteY1596" fmla="*/ 413649 h 558181"/>
                  <a:gd name="connsiteX1597" fmla="*/ 159228 w 298767"/>
                  <a:gd name="connsiteY1597" fmla="*/ 413695 h 558181"/>
                  <a:gd name="connsiteX1598" fmla="*/ 159503 w 298767"/>
                  <a:gd name="connsiteY1598" fmla="*/ 413695 h 558181"/>
                  <a:gd name="connsiteX1599" fmla="*/ 159594 w 298767"/>
                  <a:gd name="connsiteY1599" fmla="*/ 413695 h 558181"/>
                  <a:gd name="connsiteX1600" fmla="*/ 159777 w 298767"/>
                  <a:gd name="connsiteY1600" fmla="*/ 413695 h 558181"/>
                  <a:gd name="connsiteX1601" fmla="*/ 160532 w 298767"/>
                  <a:gd name="connsiteY1601" fmla="*/ 413626 h 558181"/>
                  <a:gd name="connsiteX1602" fmla="*/ 166614 w 298767"/>
                  <a:gd name="connsiteY1602" fmla="*/ 413260 h 558181"/>
                  <a:gd name="connsiteX1603" fmla="*/ 168124 w 298767"/>
                  <a:gd name="connsiteY1603" fmla="*/ 413145 h 558181"/>
                  <a:gd name="connsiteX1604" fmla="*/ 169564 w 298767"/>
                  <a:gd name="connsiteY1604" fmla="*/ 412962 h 558181"/>
                  <a:gd name="connsiteX1605" fmla="*/ 172423 w 298767"/>
                  <a:gd name="connsiteY1605" fmla="*/ 412550 h 558181"/>
                  <a:gd name="connsiteX1606" fmla="*/ 175304 w 298767"/>
                  <a:gd name="connsiteY1606" fmla="*/ 412138 h 558181"/>
                  <a:gd name="connsiteX1607" fmla="*/ 176013 w 298767"/>
                  <a:gd name="connsiteY1607" fmla="*/ 412046 h 558181"/>
                  <a:gd name="connsiteX1608" fmla="*/ 176379 w 298767"/>
                  <a:gd name="connsiteY1608" fmla="*/ 412000 h 558181"/>
                  <a:gd name="connsiteX1609" fmla="*/ 176676 w 298767"/>
                  <a:gd name="connsiteY1609" fmla="*/ 411931 h 558181"/>
                  <a:gd name="connsiteX1610" fmla="*/ 176859 w 298767"/>
                  <a:gd name="connsiteY1610" fmla="*/ 411931 h 558181"/>
                  <a:gd name="connsiteX1611" fmla="*/ 177637 w 298767"/>
                  <a:gd name="connsiteY1611" fmla="*/ 411748 h 558181"/>
                  <a:gd name="connsiteX1612" fmla="*/ 178826 w 298767"/>
                  <a:gd name="connsiteY1612" fmla="*/ 412115 h 558181"/>
                  <a:gd name="connsiteX1613" fmla="*/ 178917 w 298767"/>
                  <a:gd name="connsiteY1613" fmla="*/ 412115 h 558181"/>
                  <a:gd name="connsiteX1614" fmla="*/ 178963 w 298767"/>
                  <a:gd name="connsiteY1614" fmla="*/ 412183 h 558181"/>
                  <a:gd name="connsiteX1615" fmla="*/ 178963 w 298767"/>
                  <a:gd name="connsiteY1615" fmla="*/ 412183 h 558181"/>
                  <a:gd name="connsiteX1616" fmla="*/ 178917 w 298767"/>
                  <a:gd name="connsiteY1616" fmla="*/ 412160 h 558181"/>
                  <a:gd name="connsiteX1617" fmla="*/ 179055 w 298767"/>
                  <a:gd name="connsiteY1617" fmla="*/ 412229 h 558181"/>
                  <a:gd name="connsiteX1618" fmla="*/ 179443 w 298767"/>
                  <a:gd name="connsiteY1618" fmla="*/ 412366 h 558181"/>
                  <a:gd name="connsiteX1619" fmla="*/ 180015 w 298767"/>
                  <a:gd name="connsiteY1619" fmla="*/ 412573 h 558181"/>
                  <a:gd name="connsiteX1620" fmla="*/ 181822 w 298767"/>
                  <a:gd name="connsiteY1620" fmla="*/ 413580 h 558181"/>
                  <a:gd name="connsiteX1621" fmla="*/ 182119 w 298767"/>
                  <a:gd name="connsiteY1621" fmla="*/ 413718 h 558181"/>
                  <a:gd name="connsiteX1622" fmla="*/ 182187 w 298767"/>
                  <a:gd name="connsiteY1622" fmla="*/ 413786 h 558181"/>
                  <a:gd name="connsiteX1623" fmla="*/ 182210 w 298767"/>
                  <a:gd name="connsiteY1623" fmla="*/ 413786 h 558181"/>
                  <a:gd name="connsiteX1624" fmla="*/ 182713 w 298767"/>
                  <a:gd name="connsiteY1624" fmla="*/ 414130 h 558181"/>
                  <a:gd name="connsiteX1625" fmla="*/ 183719 w 298767"/>
                  <a:gd name="connsiteY1625" fmla="*/ 414886 h 558181"/>
                  <a:gd name="connsiteX1626" fmla="*/ 185526 w 298767"/>
                  <a:gd name="connsiteY1626" fmla="*/ 416329 h 558181"/>
                  <a:gd name="connsiteX1627" fmla="*/ 186486 w 298767"/>
                  <a:gd name="connsiteY1627" fmla="*/ 417176 h 558181"/>
                  <a:gd name="connsiteX1628" fmla="*/ 187470 w 298767"/>
                  <a:gd name="connsiteY1628" fmla="*/ 418092 h 558181"/>
                  <a:gd name="connsiteX1629" fmla="*/ 191426 w 298767"/>
                  <a:gd name="connsiteY1629" fmla="*/ 421710 h 558181"/>
                  <a:gd name="connsiteX1630" fmla="*/ 193598 w 298767"/>
                  <a:gd name="connsiteY1630" fmla="*/ 423497 h 558181"/>
                  <a:gd name="connsiteX1631" fmla="*/ 195839 w 298767"/>
                  <a:gd name="connsiteY1631" fmla="*/ 425283 h 558181"/>
                  <a:gd name="connsiteX1632" fmla="*/ 195931 w 298767"/>
                  <a:gd name="connsiteY1632" fmla="*/ 425375 h 558181"/>
                  <a:gd name="connsiteX1633" fmla="*/ 196023 w 298767"/>
                  <a:gd name="connsiteY1633" fmla="*/ 425443 h 558181"/>
                  <a:gd name="connsiteX1634" fmla="*/ 197692 w 298767"/>
                  <a:gd name="connsiteY1634" fmla="*/ 426543 h 558181"/>
                  <a:gd name="connsiteX1635" fmla="*/ 199315 w 298767"/>
                  <a:gd name="connsiteY1635" fmla="*/ 427504 h 558181"/>
                  <a:gd name="connsiteX1636" fmla="*/ 200139 w 298767"/>
                  <a:gd name="connsiteY1636" fmla="*/ 427962 h 558181"/>
                  <a:gd name="connsiteX1637" fmla="*/ 200642 w 298767"/>
                  <a:gd name="connsiteY1637" fmla="*/ 428237 h 558181"/>
                  <a:gd name="connsiteX1638" fmla="*/ 201053 w 298767"/>
                  <a:gd name="connsiteY1638" fmla="*/ 428443 h 558181"/>
                  <a:gd name="connsiteX1639" fmla="*/ 202700 w 298767"/>
                  <a:gd name="connsiteY1639" fmla="*/ 429314 h 558181"/>
                  <a:gd name="connsiteX1640" fmla="*/ 202974 w 298767"/>
                  <a:gd name="connsiteY1640" fmla="*/ 429451 h 558181"/>
                  <a:gd name="connsiteX1641" fmla="*/ 203043 w 298767"/>
                  <a:gd name="connsiteY1641" fmla="*/ 429451 h 558181"/>
                  <a:gd name="connsiteX1642" fmla="*/ 204621 w 298767"/>
                  <a:gd name="connsiteY1642" fmla="*/ 430092 h 558181"/>
                  <a:gd name="connsiteX1643" fmla="*/ 206290 w 298767"/>
                  <a:gd name="connsiteY1643" fmla="*/ 430688 h 558181"/>
                  <a:gd name="connsiteX1644" fmla="*/ 208188 w 298767"/>
                  <a:gd name="connsiteY1644" fmla="*/ 431329 h 558181"/>
                  <a:gd name="connsiteX1645" fmla="*/ 209834 w 298767"/>
                  <a:gd name="connsiteY1645" fmla="*/ 431741 h 558181"/>
                  <a:gd name="connsiteX1646" fmla="*/ 210589 w 298767"/>
                  <a:gd name="connsiteY1646" fmla="*/ 431925 h 558181"/>
                  <a:gd name="connsiteX1647" fmla="*/ 211550 w 298767"/>
                  <a:gd name="connsiteY1647" fmla="*/ 432108 h 558181"/>
                  <a:gd name="connsiteX1648" fmla="*/ 213493 w 298767"/>
                  <a:gd name="connsiteY1648" fmla="*/ 432497 h 558181"/>
                  <a:gd name="connsiteX1649" fmla="*/ 216969 w 298767"/>
                  <a:gd name="connsiteY1649" fmla="*/ 432932 h 558181"/>
                  <a:gd name="connsiteX1650" fmla="*/ 218867 w 298767"/>
                  <a:gd name="connsiteY1650" fmla="*/ 433092 h 558181"/>
                  <a:gd name="connsiteX1651" fmla="*/ 220582 w 298767"/>
                  <a:gd name="connsiteY1651" fmla="*/ 433138 h 558181"/>
                  <a:gd name="connsiteX1652" fmla="*/ 224035 w 298767"/>
                  <a:gd name="connsiteY1652" fmla="*/ 433184 h 558181"/>
                  <a:gd name="connsiteX1653" fmla="*/ 227488 w 298767"/>
                  <a:gd name="connsiteY1653" fmla="*/ 433184 h 558181"/>
                  <a:gd name="connsiteX1654" fmla="*/ 228860 w 298767"/>
                  <a:gd name="connsiteY1654" fmla="*/ 433184 h 558181"/>
                  <a:gd name="connsiteX1655" fmla="*/ 229684 w 298767"/>
                  <a:gd name="connsiteY1655" fmla="*/ 433665 h 558181"/>
                  <a:gd name="connsiteX1656" fmla="*/ 230301 w 298767"/>
                  <a:gd name="connsiteY1656" fmla="*/ 433986 h 558181"/>
                  <a:gd name="connsiteX1657" fmla="*/ 230598 w 298767"/>
                  <a:gd name="connsiteY1657" fmla="*/ 434146 h 558181"/>
                  <a:gd name="connsiteX1658" fmla="*/ 230827 w 298767"/>
                  <a:gd name="connsiteY1658" fmla="*/ 434238 h 558181"/>
                  <a:gd name="connsiteX1659" fmla="*/ 230850 w 298767"/>
                  <a:gd name="connsiteY1659" fmla="*/ 434238 h 558181"/>
                  <a:gd name="connsiteX1660" fmla="*/ 230850 w 298767"/>
                  <a:gd name="connsiteY1660" fmla="*/ 434283 h 558181"/>
                  <a:gd name="connsiteX1661" fmla="*/ 230850 w 298767"/>
                  <a:gd name="connsiteY1661" fmla="*/ 434283 h 558181"/>
                  <a:gd name="connsiteX1662" fmla="*/ 231033 w 298767"/>
                  <a:gd name="connsiteY1662" fmla="*/ 434421 h 558181"/>
                  <a:gd name="connsiteX1663" fmla="*/ 231033 w 298767"/>
                  <a:gd name="connsiteY1663" fmla="*/ 434421 h 558181"/>
                  <a:gd name="connsiteX1664" fmla="*/ 232222 w 298767"/>
                  <a:gd name="connsiteY1664" fmla="*/ 435062 h 558181"/>
                  <a:gd name="connsiteX1665" fmla="*/ 232862 w 298767"/>
                  <a:gd name="connsiteY1665" fmla="*/ 435360 h 558181"/>
                  <a:gd name="connsiteX1666" fmla="*/ 234120 w 298767"/>
                  <a:gd name="connsiteY1666" fmla="*/ 435887 h 558181"/>
                  <a:gd name="connsiteX1667" fmla="*/ 234280 w 298767"/>
                  <a:gd name="connsiteY1667" fmla="*/ 435978 h 558181"/>
                  <a:gd name="connsiteX1668" fmla="*/ 234280 w 298767"/>
                  <a:gd name="connsiteY1668" fmla="*/ 435978 h 558181"/>
                  <a:gd name="connsiteX1669" fmla="*/ 234189 w 298767"/>
                  <a:gd name="connsiteY1669" fmla="*/ 435887 h 558181"/>
                  <a:gd name="connsiteX1670" fmla="*/ 234189 w 298767"/>
                  <a:gd name="connsiteY1670" fmla="*/ 435887 h 558181"/>
                  <a:gd name="connsiteX1671" fmla="*/ 234189 w 298767"/>
                  <a:gd name="connsiteY1671" fmla="*/ 435909 h 558181"/>
                  <a:gd name="connsiteX1672" fmla="*/ 234326 w 298767"/>
                  <a:gd name="connsiteY1672" fmla="*/ 435978 h 558181"/>
                  <a:gd name="connsiteX1673" fmla="*/ 234669 w 298767"/>
                  <a:gd name="connsiteY1673" fmla="*/ 436161 h 558181"/>
                  <a:gd name="connsiteX1674" fmla="*/ 236064 w 298767"/>
                  <a:gd name="connsiteY1674" fmla="*/ 436848 h 558181"/>
                  <a:gd name="connsiteX1675" fmla="*/ 236270 w 298767"/>
                  <a:gd name="connsiteY1675" fmla="*/ 436963 h 558181"/>
                  <a:gd name="connsiteX1676" fmla="*/ 238694 w 298767"/>
                  <a:gd name="connsiteY1676" fmla="*/ 437879 h 558181"/>
                  <a:gd name="connsiteX1677" fmla="*/ 240020 w 298767"/>
                  <a:gd name="connsiteY1677" fmla="*/ 438383 h 558181"/>
                  <a:gd name="connsiteX1678" fmla="*/ 241301 w 298767"/>
                  <a:gd name="connsiteY1678" fmla="*/ 438818 h 558181"/>
                  <a:gd name="connsiteX1679" fmla="*/ 241872 w 298767"/>
                  <a:gd name="connsiteY1679" fmla="*/ 438955 h 558181"/>
                  <a:gd name="connsiteX1680" fmla="*/ 242512 w 298767"/>
                  <a:gd name="connsiteY1680" fmla="*/ 439139 h 558181"/>
                  <a:gd name="connsiteX1681" fmla="*/ 242924 w 298767"/>
                  <a:gd name="connsiteY1681" fmla="*/ 439299 h 558181"/>
                  <a:gd name="connsiteX1682" fmla="*/ 243244 w 298767"/>
                  <a:gd name="connsiteY1682" fmla="*/ 439391 h 558181"/>
                  <a:gd name="connsiteX1683" fmla="*/ 243907 w 298767"/>
                  <a:gd name="connsiteY1683" fmla="*/ 439574 h 558181"/>
                  <a:gd name="connsiteX1684" fmla="*/ 245234 w 298767"/>
                  <a:gd name="connsiteY1684" fmla="*/ 439894 h 558181"/>
                  <a:gd name="connsiteX1685" fmla="*/ 245920 w 298767"/>
                  <a:gd name="connsiteY1685" fmla="*/ 440055 h 558181"/>
                  <a:gd name="connsiteX1686" fmla="*/ 247040 w 298767"/>
                  <a:gd name="connsiteY1686" fmla="*/ 440330 h 558181"/>
                  <a:gd name="connsiteX1687" fmla="*/ 247383 w 298767"/>
                  <a:gd name="connsiteY1687" fmla="*/ 439757 h 558181"/>
                  <a:gd name="connsiteX1688" fmla="*/ 248001 w 298767"/>
                  <a:gd name="connsiteY1688" fmla="*/ 438818 h 558181"/>
                  <a:gd name="connsiteX1689" fmla="*/ 248413 w 298767"/>
                  <a:gd name="connsiteY1689" fmla="*/ 437833 h 558181"/>
                  <a:gd name="connsiteX1690" fmla="*/ 248664 w 298767"/>
                  <a:gd name="connsiteY1690" fmla="*/ 436688 h 558181"/>
                  <a:gd name="connsiteX1691" fmla="*/ 248847 w 298767"/>
                  <a:gd name="connsiteY1691" fmla="*/ 435795 h 558181"/>
                  <a:gd name="connsiteX1692" fmla="*/ 248984 w 298767"/>
                  <a:gd name="connsiteY1692" fmla="*/ 434925 h 558181"/>
                  <a:gd name="connsiteX1693" fmla="*/ 248984 w 298767"/>
                  <a:gd name="connsiteY1693" fmla="*/ 434833 h 558181"/>
                  <a:gd name="connsiteX1694" fmla="*/ 248984 w 298767"/>
                  <a:gd name="connsiteY1694" fmla="*/ 434810 h 558181"/>
                  <a:gd name="connsiteX1695" fmla="*/ 248984 w 298767"/>
                  <a:gd name="connsiteY1695" fmla="*/ 434810 h 558181"/>
                  <a:gd name="connsiteX1696" fmla="*/ 248824 w 298767"/>
                  <a:gd name="connsiteY1696" fmla="*/ 434466 h 558181"/>
                  <a:gd name="connsiteX1697" fmla="*/ 248824 w 298767"/>
                  <a:gd name="connsiteY1697" fmla="*/ 434192 h 558181"/>
                  <a:gd name="connsiteX1698" fmla="*/ 248824 w 298767"/>
                  <a:gd name="connsiteY1698" fmla="*/ 433779 h 558181"/>
                  <a:gd name="connsiteX1699" fmla="*/ 251111 w 298767"/>
                  <a:gd name="connsiteY1699" fmla="*/ 433963 h 558181"/>
                  <a:gd name="connsiteX1700" fmla="*/ 254404 w 298767"/>
                  <a:gd name="connsiteY1700" fmla="*/ 434421 h 558181"/>
                  <a:gd name="connsiteX1701" fmla="*/ 257765 w 298767"/>
                  <a:gd name="connsiteY1701" fmla="*/ 434902 h 558181"/>
                  <a:gd name="connsiteX1702" fmla="*/ 257628 w 298767"/>
                  <a:gd name="connsiteY1702" fmla="*/ 434902 h 558181"/>
                  <a:gd name="connsiteX1703" fmla="*/ 261630 w 298767"/>
                  <a:gd name="connsiteY1703" fmla="*/ 435818 h 558181"/>
                  <a:gd name="connsiteX1704" fmla="*/ 262133 w 298767"/>
                  <a:gd name="connsiteY1704" fmla="*/ 435955 h 558181"/>
                  <a:gd name="connsiteX1705" fmla="*/ 262590 w 298767"/>
                  <a:gd name="connsiteY1705" fmla="*/ 436092 h 558181"/>
                  <a:gd name="connsiteX1706" fmla="*/ 263528 w 298767"/>
                  <a:gd name="connsiteY1706" fmla="*/ 436436 h 558181"/>
                  <a:gd name="connsiteX1707" fmla="*/ 265426 w 298767"/>
                  <a:gd name="connsiteY1707" fmla="*/ 437100 h 558181"/>
                  <a:gd name="connsiteX1708" fmla="*/ 265426 w 298767"/>
                  <a:gd name="connsiteY1708" fmla="*/ 437100 h 558181"/>
                  <a:gd name="connsiteX1709" fmla="*/ 268445 w 298767"/>
                  <a:gd name="connsiteY1709" fmla="*/ 438543 h 558181"/>
                  <a:gd name="connsiteX1710" fmla="*/ 267233 w 298767"/>
                  <a:gd name="connsiteY1710" fmla="*/ 436779 h 558181"/>
                  <a:gd name="connsiteX1711" fmla="*/ 266432 w 298767"/>
                  <a:gd name="connsiteY1711" fmla="*/ 435657 h 558181"/>
                  <a:gd name="connsiteX1712" fmla="*/ 266432 w 298767"/>
                  <a:gd name="connsiteY1712" fmla="*/ 435657 h 558181"/>
                  <a:gd name="connsiteX1713" fmla="*/ 264946 w 298767"/>
                  <a:gd name="connsiteY1713" fmla="*/ 434077 h 558181"/>
                  <a:gd name="connsiteX1714" fmla="*/ 264191 w 298767"/>
                  <a:gd name="connsiteY1714" fmla="*/ 433299 h 558181"/>
                  <a:gd name="connsiteX1715" fmla="*/ 264077 w 298767"/>
                  <a:gd name="connsiteY1715" fmla="*/ 433207 h 558181"/>
                  <a:gd name="connsiteX1716" fmla="*/ 263894 w 298767"/>
                  <a:gd name="connsiteY1716" fmla="*/ 433070 h 558181"/>
                  <a:gd name="connsiteX1717" fmla="*/ 263665 w 298767"/>
                  <a:gd name="connsiteY1717" fmla="*/ 432886 h 558181"/>
                  <a:gd name="connsiteX1718" fmla="*/ 263208 w 298767"/>
                  <a:gd name="connsiteY1718" fmla="*/ 432520 h 558181"/>
                  <a:gd name="connsiteX1719" fmla="*/ 261401 w 298767"/>
                  <a:gd name="connsiteY1719" fmla="*/ 431123 h 558181"/>
                  <a:gd name="connsiteX1720" fmla="*/ 259618 w 298767"/>
                  <a:gd name="connsiteY1720" fmla="*/ 429886 h 558181"/>
                  <a:gd name="connsiteX1721" fmla="*/ 259343 w 298767"/>
                  <a:gd name="connsiteY1721" fmla="*/ 429749 h 558181"/>
                  <a:gd name="connsiteX1722" fmla="*/ 253352 w 298767"/>
                  <a:gd name="connsiteY1722" fmla="*/ 426611 h 558181"/>
                  <a:gd name="connsiteX1723" fmla="*/ 249944 w 298767"/>
                  <a:gd name="connsiteY1723" fmla="*/ 425237 h 558181"/>
                  <a:gd name="connsiteX1724" fmla="*/ 246766 w 298767"/>
                  <a:gd name="connsiteY1724" fmla="*/ 424115 h 558181"/>
                  <a:gd name="connsiteX1725" fmla="*/ 245965 w 298767"/>
                  <a:gd name="connsiteY1725" fmla="*/ 423840 h 558181"/>
                  <a:gd name="connsiteX1726" fmla="*/ 245554 w 298767"/>
                  <a:gd name="connsiteY1726" fmla="*/ 423726 h 558181"/>
                  <a:gd name="connsiteX1727" fmla="*/ 245508 w 298767"/>
                  <a:gd name="connsiteY1727" fmla="*/ 423726 h 558181"/>
                  <a:gd name="connsiteX1728" fmla="*/ 245508 w 298767"/>
                  <a:gd name="connsiteY1728" fmla="*/ 423703 h 558181"/>
                  <a:gd name="connsiteX1729" fmla="*/ 245234 w 298767"/>
                  <a:gd name="connsiteY1729" fmla="*/ 423657 h 558181"/>
                  <a:gd name="connsiteX1730" fmla="*/ 245211 w 298767"/>
                  <a:gd name="connsiteY1730" fmla="*/ 423657 h 558181"/>
                  <a:gd name="connsiteX1731" fmla="*/ 245097 w 298767"/>
                  <a:gd name="connsiteY1731" fmla="*/ 423611 h 558181"/>
                  <a:gd name="connsiteX1732" fmla="*/ 244914 w 298767"/>
                  <a:gd name="connsiteY1732" fmla="*/ 423565 h 558181"/>
                  <a:gd name="connsiteX1733" fmla="*/ 243290 w 298767"/>
                  <a:gd name="connsiteY1733" fmla="*/ 423130 h 558181"/>
                  <a:gd name="connsiteX1734" fmla="*/ 240043 w 298767"/>
                  <a:gd name="connsiteY1734" fmla="*/ 422260 h 558181"/>
                  <a:gd name="connsiteX1735" fmla="*/ 236773 w 298767"/>
                  <a:gd name="connsiteY1735" fmla="*/ 421458 h 558181"/>
                  <a:gd name="connsiteX1736" fmla="*/ 233114 w 298767"/>
                  <a:gd name="connsiteY1736" fmla="*/ 420863 h 558181"/>
                  <a:gd name="connsiteX1737" fmla="*/ 229798 w 298767"/>
                  <a:gd name="connsiteY1737" fmla="*/ 420336 h 558181"/>
                  <a:gd name="connsiteX1738" fmla="*/ 226505 w 298767"/>
                  <a:gd name="connsiteY1738" fmla="*/ 419878 h 558181"/>
                  <a:gd name="connsiteX1739" fmla="*/ 220376 w 298767"/>
                  <a:gd name="connsiteY1739" fmla="*/ 419100 h 558181"/>
                  <a:gd name="connsiteX1740" fmla="*/ 217335 w 298767"/>
                  <a:gd name="connsiteY1740" fmla="*/ 418504 h 558181"/>
                  <a:gd name="connsiteX1741" fmla="*/ 214271 w 298767"/>
                  <a:gd name="connsiteY1741" fmla="*/ 417771 h 558181"/>
                  <a:gd name="connsiteX1742" fmla="*/ 213127 w 298767"/>
                  <a:gd name="connsiteY1742" fmla="*/ 417428 h 558181"/>
                  <a:gd name="connsiteX1743" fmla="*/ 211664 w 298767"/>
                  <a:gd name="connsiteY1743" fmla="*/ 416947 h 558181"/>
                  <a:gd name="connsiteX1744" fmla="*/ 210886 w 298767"/>
                  <a:gd name="connsiteY1744" fmla="*/ 416672 h 558181"/>
                  <a:gd name="connsiteX1745" fmla="*/ 210200 w 298767"/>
                  <a:gd name="connsiteY1745" fmla="*/ 416420 h 558181"/>
                  <a:gd name="connsiteX1746" fmla="*/ 208897 w 298767"/>
                  <a:gd name="connsiteY1746" fmla="*/ 415916 h 558181"/>
                  <a:gd name="connsiteX1747" fmla="*/ 207685 w 298767"/>
                  <a:gd name="connsiteY1747" fmla="*/ 415321 h 558181"/>
                  <a:gd name="connsiteX1748" fmla="*/ 207319 w 298767"/>
                  <a:gd name="connsiteY1748" fmla="*/ 415138 h 558181"/>
                  <a:gd name="connsiteX1749" fmla="*/ 207227 w 298767"/>
                  <a:gd name="connsiteY1749" fmla="*/ 415092 h 558181"/>
                  <a:gd name="connsiteX1750" fmla="*/ 206884 w 298767"/>
                  <a:gd name="connsiteY1750" fmla="*/ 414954 h 558181"/>
                  <a:gd name="connsiteX1751" fmla="*/ 206862 w 298767"/>
                  <a:gd name="connsiteY1751" fmla="*/ 414954 h 558181"/>
                  <a:gd name="connsiteX1752" fmla="*/ 206770 w 298767"/>
                  <a:gd name="connsiteY1752" fmla="*/ 414863 h 558181"/>
                  <a:gd name="connsiteX1753" fmla="*/ 206359 w 298767"/>
                  <a:gd name="connsiteY1753" fmla="*/ 414634 h 558181"/>
                  <a:gd name="connsiteX1754" fmla="*/ 205947 w 298767"/>
                  <a:gd name="connsiteY1754" fmla="*/ 414451 h 558181"/>
                  <a:gd name="connsiteX1755" fmla="*/ 205673 w 298767"/>
                  <a:gd name="connsiteY1755" fmla="*/ 414313 h 558181"/>
                  <a:gd name="connsiteX1756" fmla="*/ 205307 w 298767"/>
                  <a:gd name="connsiteY1756" fmla="*/ 414061 h 558181"/>
                  <a:gd name="connsiteX1757" fmla="*/ 204072 w 298767"/>
                  <a:gd name="connsiteY1757" fmla="*/ 413351 h 558181"/>
                  <a:gd name="connsiteX1758" fmla="*/ 200001 w 298767"/>
                  <a:gd name="connsiteY1758" fmla="*/ 410420 h 558181"/>
                  <a:gd name="connsiteX1759" fmla="*/ 195771 w 298767"/>
                  <a:gd name="connsiteY1759" fmla="*/ 407397 h 558181"/>
                  <a:gd name="connsiteX1760" fmla="*/ 200985 w 298767"/>
                  <a:gd name="connsiteY1760" fmla="*/ 405885 h 558181"/>
                  <a:gd name="connsiteX1761" fmla="*/ 212098 w 298767"/>
                  <a:gd name="connsiteY1761" fmla="*/ 402633 h 558181"/>
                  <a:gd name="connsiteX1762" fmla="*/ 223121 w 298767"/>
                  <a:gd name="connsiteY1762" fmla="*/ 400091 h 558181"/>
                  <a:gd name="connsiteX1763" fmla="*/ 225979 w 298767"/>
                  <a:gd name="connsiteY1763" fmla="*/ 399587 h 558181"/>
                  <a:gd name="connsiteX1764" fmla="*/ 227397 w 298767"/>
                  <a:gd name="connsiteY1764" fmla="*/ 399335 h 558181"/>
                  <a:gd name="connsiteX1765" fmla="*/ 227763 w 298767"/>
                  <a:gd name="connsiteY1765" fmla="*/ 399290 h 558181"/>
                  <a:gd name="connsiteX1766" fmla="*/ 227900 w 298767"/>
                  <a:gd name="connsiteY1766" fmla="*/ 399290 h 558181"/>
                  <a:gd name="connsiteX1767" fmla="*/ 227968 w 298767"/>
                  <a:gd name="connsiteY1767" fmla="*/ 399267 h 558181"/>
                  <a:gd name="connsiteX1768" fmla="*/ 228654 w 298767"/>
                  <a:gd name="connsiteY1768" fmla="*/ 399221 h 558181"/>
                  <a:gd name="connsiteX1769" fmla="*/ 231445 w 298767"/>
                  <a:gd name="connsiteY1769" fmla="*/ 398992 h 558181"/>
                  <a:gd name="connsiteX1770" fmla="*/ 234234 w 298767"/>
                  <a:gd name="connsiteY1770" fmla="*/ 398923 h 558181"/>
                  <a:gd name="connsiteX1771" fmla="*/ 239654 w 298767"/>
                  <a:gd name="connsiteY1771" fmla="*/ 399221 h 558181"/>
                  <a:gd name="connsiteX1772" fmla="*/ 242512 w 298767"/>
                  <a:gd name="connsiteY1772" fmla="*/ 399702 h 558181"/>
                  <a:gd name="connsiteX1773" fmla="*/ 243244 w 298767"/>
                  <a:gd name="connsiteY1773" fmla="*/ 399839 h 558181"/>
                  <a:gd name="connsiteX1774" fmla="*/ 243816 w 298767"/>
                  <a:gd name="connsiteY1774" fmla="*/ 399977 h 558181"/>
                  <a:gd name="connsiteX1775" fmla="*/ 245165 w 298767"/>
                  <a:gd name="connsiteY1775" fmla="*/ 400343 h 558181"/>
                  <a:gd name="connsiteX1776" fmla="*/ 250402 w 298767"/>
                  <a:gd name="connsiteY1776" fmla="*/ 402107 h 558181"/>
                  <a:gd name="connsiteX1777" fmla="*/ 255387 w 298767"/>
                  <a:gd name="connsiteY1777" fmla="*/ 404626 h 558181"/>
                  <a:gd name="connsiteX1778" fmla="*/ 264603 w 298767"/>
                  <a:gd name="connsiteY1778" fmla="*/ 411244 h 558181"/>
                  <a:gd name="connsiteX1779" fmla="*/ 269154 w 298767"/>
                  <a:gd name="connsiteY1779" fmla="*/ 414840 h 558181"/>
                  <a:gd name="connsiteX1780" fmla="*/ 270297 w 298767"/>
                  <a:gd name="connsiteY1780" fmla="*/ 415733 h 558181"/>
                  <a:gd name="connsiteX1781" fmla="*/ 271509 w 298767"/>
                  <a:gd name="connsiteY1781" fmla="*/ 416626 h 558181"/>
                  <a:gd name="connsiteX1782" fmla="*/ 273933 w 298767"/>
                  <a:gd name="connsiteY1782" fmla="*/ 418298 h 558181"/>
                  <a:gd name="connsiteX1783" fmla="*/ 278872 w 298767"/>
                  <a:gd name="connsiteY1783" fmla="*/ 421481 h 558181"/>
                  <a:gd name="connsiteX1784" fmla="*/ 283972 w 298767"/>
                  <a:gd name="connsiteY1784" fmla="*/ 424344 h 558181"/>
                  <a:gd name="connsiteX1785" fmla="*/ 286579 w 298767"/>
                  <a:gd name="connsiteY1785" fmla="*/ 425626 h 558181"/>
                  <a:gd name="connsiteX1786" fmla="*/ 289300 w 298767"/>
                  <a:gd name="connsiteY1786" fmla="*/ 426772 h 558181"/>
                  <a:gd name="connsiteX1787" fmla="*/ 289986 w 298767"/>
                  <a:gd name="connsiteY1787" fmla="*/ 427047 h 558181"/>
                  <a:gd name="connsiteX1788" fmla="*/ 290146 w 298767"/>
                  <a:gd name="connsiteY1788" fmla="*/ 427115 h 558181"/>
                  <a:gd name="connsiteX1789" fmla="*/ 290260 w 298767"/>
                  <a:gd name="connsiteY1789" fmla="*/ 427161 h 558181"/>
                  <a:gd name="connsiteX1790" fmla="*/ 290352 w 298767"/>
                  <a:gd name="connsiteY1790" fmla="*/ 427207 h 558181"/>
                  <a:gd name="connsiteX1791" fmla="*/ 290695 w 298767"/>
                  <a:gd name="connsiteY1791" fmla="*/ 427299 h 558181"/>
                  <a:gd name="connsiteX1792" fmla="*/ 292067 w 298767"/>
                  <a:gd name="connsiteY1792" fmla="*/ 427734 h 558181"/>
                  <a:gd name="connsiteX1793" fmla="*/ 294948 w 298767"/>
                  <a:gd name="connsiteY1793" fmla="*/ 428443 h 558181"/>
                  <a:gd name="connsiteX1794" fmla="*/ 298767 w 298767"/>
                  <a:gd name="connsiteY1794" fmla="*/ 429428 h 558181"/>
                  <a:gd name="connsiteX1795" fmla="*/ 293988 w 298767"/>
                  <a:gd name="connsiteY1795" fmla="*/ 426588 h 5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Lst>
                <a:rect l="l" t="t" r="r" b="b"/>
                <a:pathLst>
                  <a:path w="298767" h="558181">
                    <a:moveTo>
                      <a:pt x="293965" y="427023"/>
                    </a:moveTo>
                    <a:cubicBezTo>
                      <a:pt x="293782" y="426886"/>
                      <a:pt x="293462" y="426703"/>
                      <a:pt x="293393" y="426657"/>
                    </a:cubicBezTo>
                    <a:lnTo>
                      <a:pt x="292776" y="426199"/>
                    </a:lnTo>
                    <a:lnTo>
                      <a:pt x="291541" y="425306"/>
                    </a:lnTo>
                    <a:lnTo>
                      <a:pt x="290398" y="424413"/>
                    </a:lnTo>
                    <a:lnTo>
                      <a:pt x="289209" y="423451"/>
                    </a:lnTo>
                    <a:cubicBezTo>
                      <a:pt x="289048" y="423313"/>
                      <a:pt x="288728" y="423084"/>
                      <a:pt x="288682" y="423039"/>
                    </a:cubicBezTo>
                    <a:lnTo>
                      <a:pt x="288111" y="422535"/>
                    </a:lnTo>
                    <a:lnTo>
                      <a:pt x="285824" y="420496"/>
                    </a:lnTo>
                    <a:lnTo>
                      <a:pt x="281479" y="416329"/>
                    </a:lnTo>
                    <a:cubicBezTo>
                      <a:pt x="280176" y="415046"/>
                      <a:pt x="278804" y="413489"/>
                      <a:pt x="277409" y="412000"/>
                    </a:cubicBezTo>
                    <a:lnTo>
                      <a:pt x="276357" y="410901"/>
                    </a:lnTo>
                    <a:lnTo>
                      <a:pt x="275831" y="410328"/>
                    </a:lnTo>
                    <a:cubicBezTo>
                      <a:pt x="275831" y="410328"/>
                      <a:pt x="275717" y="410214"/>
                      <a:pt x="275899" y="410397"/>
                    </a:cubicBezTo>
                    <a:lnTo>
                      <a:pt x="275876" y="410397"/>
                    </a:lnTo>
                    <a:cubicBezTo>
                      <a:pt x="275876" y="410397"/>
                      <a:pt x="275808" y="410282"/>
                      <a:pt x="275808" y="410282"/>
                    </a:cubicBezTo>
                    <a:lnTo>
                      <a:pt x="275442" y="409847"/>
                    </a:lnTo>
                    <a:lnTo>
                      <a:pt x="273452" y="407557"/>
                    </a:lnTo>
                    <a:lnTo>
                      <a:pt x="269474" y="402931"/>
                    </a:lnTo>
                    <a:lnTo>
                      <a:pt x="267255" y="400595"/>
                    </a:lnTo>
                    <a:lnTo>
                      <a:pt x="266730" y="400022"/>
                    </a:lnTo>
                    <a:lnTo>
                      <a:pt x="266455" y="399748"/>
                    </a:lnTo>
                    <a:lnTo>
                      <a:pt x="266387" y="399656"/>
                    </a:lnTo>
                    <a:lnTo>
                      <a:pt x="266204" y="399496"/>
                    </a:lnTo>
                    <a:lnTo>
                      <a:pt x="266066" y="399359"/>
                    </a:lnTo>
                    <a:lnTo>
                      <a:pt x="264946" y="398351"/>
                    </a:lnTo>
                    <a:lnTo>
                      <a:pt x="263825" y="397320"/>
                    </a:lnTo>
                    <a:lnTo>
                      <a:pt x="263276" y="396816"/>
                    </a:lnTo>
                    <a:lnTo>
                      <a:pt x="262522" y="396221"/>
                    </a:lnTo>
                    <a:lnTo>
                      <a:pt x="259961" y="394205"/>
                    </a:lnTo>
                    <a:cubicBezTo>
                      <a:pt x="259092" y="393518"/>
                      <a:pt x="258131" y="392992"/>
                      <a:pt x="257217" y="392373"/>
                    </a:cubicBezTo>
                    <a:cubicBezTo>
                      <a:pt x="256325" y="391732"/>
                      <a:pt x="255387" y="391137"/>
                      <a:pt x="254312" y="390633"/>
                    </a:cubicBezTo>
                    <a:lnTo>
                      <a:pt x="251179" y="389052"/>
                    </a:lnTo>
                    <a:lnTo>
                      <a:pt x="248344" y="387953"/>
                    </a:lnTo>
                    <a:lnTo>
                      <a:pt x="246926" y="387404"/>
                    </a:lnTo>
                    <a:lnTo>
                      <a:pt x="245119" y="386877"/>
                    </a:lnTo>
                    <a:lnTo>
                      <a:pt x="241918" y="385984"/>
                    </a:lnTo>
                    <a:lnTo>
                      <a:pt x="238671" y="385389"/>
                    </a:lnTo>
                    <a:cubicBezTo>
                      <a:pt x="237573" y="385182"/>
                      <a:pt x="236498" y="384999"/>
                      <a:pt x="235309" y="384930"/>
                    </a:cubicBezTo>
                    <a:cubicBezTo>
                      <a:pt x="234166" y="384839"/>
                      <a:pt x="232999" y="384724"/>
                      <a:pt x="231856" y="384656"/>
                    </a:cubicBezTo>
                    <a:cubicBezTo>
                      <a:pt x="230759" y="384587"/>
                      <a:pt x="229798" y="384656"/>
                      <a:pt x="228769" y="384633"/>
                    </a:cubicBezTo>
                    <a:lnTo>
                      <a:pt x="227260" y="384633"/>
                    </a:lnTo>
                    <a:cubicBezTo>
                      <a:pt x="227260" y="384633"/>
                      <a:pt x="226894" y="384656"/>
                      <a:pt x="226894" y="384656"/>
                    </a:cubicBezTo>
                    <a:lnTo>
                      <a:pt x="226459" y="384656"/>
                    </a:lnTo>
                    <a:cubicBezTo>
                      <a:pt x="226459" y="384656"/>
                      <a:pt x="226253" y="384701"/>
                      <a:pt x="226253" y="384701"/>
                    </a:cubicBezTo>
                    <a:lnTo>
                      <a:pt x="225453" y="384770"/>
                    </a:lnTo>
                    <a:lnTo>
                      <a:pt x="222206" y="385137"/>
                    </a:lnTo>
                    <a:cubicBezTo>
                      <a:pt x="220079" y="385389"/>
                      <a:pt x="217793" y="385549"/>
                      <a:pt x="215757" y="385892"/>
                    </a:cubicBezTo>
                    <a:lnTo>
                      <a:pt x="209812" y="387037"/>
                    </a:lnTo>
                    <a:lnTo>
                      <a:pt x="208325" y="387358"/>
                    </a:lnTo>
                    <a:lnTo>
                      <a:pt x="207594" y="387495"/>
                    </a:lnTo>
                    <a:lnTo>
                      <a:pt x="206930" y="387656"/>
                    </a:lnTo>
                    <a:lnTo>
                      <a:pt x="206565" y="387770"/>
                    </a:lnTo>
                    <a:lnTo>
                      <a:pt x="203637" y="388549"/>
                    </a:lnTo>
                    <a:lnTo>
                      <a:pt x="197783" y="390152"/>
                    </a:lnTo>
                    <a:cubicBezTo>
                      <a:pt x="193918" y="391205"/>
                      <a:pt x="189963" y="392396"/>
                      <a:pt x="186189" y="393358"/>
                    </a:cubicBezTo>
                    <a:cubicBezTo>
                      <a:pt x="184268" y="393862"/>
                      <a:pt x="182439" y="394434"/>
                      <a:pt x="180472" y="394916"/>
                    </a:cubicBezTo>
                    <a:lnTo>
                      <a:pt x="174595" y="396335"/>
                    </a:lnTo>
                    <a:cubicBezTo>
                      <a:pt x="172880" y="396794"/>
                      <a:pt x="170914" y="397114"/>
                      <a:pt x="169084" y="397503"/>
                    </a:cubicBezTo>
                    <a:lnTo>
                      <a:pt x="166294" y="398076"/>
                    </a:lnTo>
                    <a:lnTo>
                      <a:pt x="163299" y="398511"/>
                    </a:lnTo>
                    <a:lnTo>
                      <a:pt x="160303" y="398946"/>
                    </a:lnTo>
                    <a:lnTo>
                      <a:pt x="158816" y="399152"/>
                    </a:lnTo>
                    <a:lnTo>
                      <a:pt x="158496" y="399221"/>
                    </a:lnTo>
                    <a:lnTo>
                      <a:pt x="158314" y="399221"/>
                    </a:lnTo>
                    <a:cubicBezTo>
                      <a:pt x="158314" y="399221"/>
                      <a:pt x="157628" y="399290"/>
                      <a:pt x="157628" y="399290"/>
                    </a:cubicBezTo>
                    <a:lnTo>
                      <a:pt x="152162" y="399679"/>
                    </a:lnTo>
                    <a:lnTo>
                      <a:pt x="146125" y="399519"/>
                    </a:lnTo>
                    <a:lnTo>
                      <a:pt x="145416" y="399519"/>
                    </a:lnTo>
                    <a:cubicBezTo>
                      <a:pt x="145416" y="399519"/>
                      <a:pt x="145324" y="399496"/>
                      <a:pt x="145324" y="399496"/>
                    </a:cubicBezTo>
                    <a:lnTo>
                      <a:pt x="145004" y="399450"/>
                    </a:lnTo>
                    <a:lnTo>
                      <a:pt x="143701" y="399290"/>
                    </a:lnTo>
                    <a:lnTo>
                      <a:pt x="141094" y="398946"/>
                    </a:lnTo>
                    <a:cubicBezTo>
                      <a:pt x="140248" y="398900"/>
                      <a:pt x="139242" y="398603"/>
                      <a:pt x="138259" y="398351"/>
                    </a:cubicBezTo>
                    <a:lnTo>
                      <a:pt x="135331" y="397618"/>
                    </a:lnTo>
                    <a:lnTo>
                      <a:pt x="134965" y="397526"/>
                    </a:lnTo>
                    <a:lnTo>
                      <a:pt x="134851" y="397481"/>
                    </a:lnTo>
                    <a:lnTo>
                      <a:pt x="134302" y="397274"/>
                    </a:lnTo>
                    <a:lnTo>
                      <a:pt x="133136" y="396839"/>
                    </a:lnTo>
                    <a:cubicBezTo>
                      <a:pt x="132313" y="396496"/>
                      <a:pt x="131558" y="396335"/>
                      <a:pt x="130689" y="395900"/>
                    </a:cubicBezTo>
                    <a:cubicBezTo>
                      <a:pt x="130506" y="395809"/>
                      <a:pt x="130346" y="395717"/>
                      <a:pt x="130163" y="395625"/>
                    </a:cubicBezTo>
                    <a:lnTo>
                      <a:pt x="128448" y="393244"/>
                    </a:lnTo>
                    <a:lnTo>
                      <a:pt x="127327" y="391686"/>
                    </a:lnTo>
                    <a:lnTo>
                      <a:pt x="127190" y="391480"/>
                    </a:lnTo>
                    <a:lnTo>
                      <a:pt x="127145" y="391434"/>
                    </a:lnTo>
                    <a:lnTo>
                      <a:pt x="126939" y="391068"/>
                    </a:lnTo>
                    <a:lnTo>
                      <a:pt x="126436" y="390221"/>
                    </a:lnTo>
                    <a:lnTo>
                      <a:pt x="124492" y="387083"/>
                    </a:lnTo>
                    <a:cubicBezTo>
                      <a:pt x="123829" y="386030"/>
                      <a:pt x="123188" y="384930"/>
                      <a:pt x="122571" y="383808"/>
                    </a:cubicBezTo>
                    <a:lnTo>
                      <a:pt x="122137" y="383075"/>
                    </a:lnTo>
                    <a:lnTo>
                      <a:pt x="121702" y="382228"/>
                    </a:lnTo>
                    <a:lnTo>
                      <a:pt x="120810" y="380511"/>
                    </a:lnTo>
                    <a:lnTo>
                      <a:pt x="119118" y="377235"/>
                    </a:lnTo>
                    <a:lnTo>
                      <a:pt x="116900" y="371922"/>
                    </a:lnTo>
                    <a:cubicBezTo>
                      <a:pt x="116168" y="370113"/>
                      <a:pt x="115619" y="368533"/>
                      <a:pt x="114979" y="366563"/>
                    </a:cubicBezTo>
                    <a:lnTo>
                      <a:pt x="114522" y="365166"/>
                    </a:lnTo>
                    <a:lnTo>
                      <a:pt x="114179" y="363884"/>
                    </a:lnTo>
                    <a:lnTo>
                      <a:pt x="113447" y="361136"/>
                    </a:lnTo>
                    <a:cubicBezTo>
                      <a:pt x="113218" y="360220"/>
                      <a:pt x="112944" y="359303"/>
                      <a:pt x="112761" y="358364"/>
                    </a:cubicBezTo>
                    <a:lnTo>
                      <a:pt x="112235" y="355547"/>
                    </a:lnTo>
                    <a:cubicBezTo>
                      <a:pt x="111869" y="353693"/>
                      <a:pt x="111526" y="351792"/>
                      <a:pt x="111366" y="349914"/>
                    </a:cubicBezTo>
                    <a:cubicBezTo>
                      <a:pt x="111206" y="348036"/>
                      <a:pt x="110863" y="346272"/>
                      <a:pt x="110817" y="344234"/>
                    </a:cubicBezTo>
                    <a:lnTo>
                      <a:pt x="110680" y="341280"/>
                    </a:lnTo>
                    <a:lnTo>
                      <a:pt x="110611" y="339791"/>
                    </a:lnTo>
                    <a:lnTo>
                      <a:pt x="110611" y="339058"/>
                    </a:lnTo>
                    <a:cubicBezTo>
                      <a:pt x="110611" y="339058"/>
                      <a:pt x="110588" y="338944"/>
                      <a:pt x="110588" y="338944"/>
                    </a:cubicBezTo>
                    <a:cubicBezTo>
                      <a:pt x="110588" y="338921"/>
                      <a:pt x="110588" y="338806"/>
                      <a:pt x="110588" y="338806"/>
                    </a:cubicBezTo>
                    <a:lnTo>
                      <a:pt x="110588" y="338463"/>
                    </a:lnTo>
                    <a:cubicBezTo>
                      <a:pt x="110588" y="338463"/>
                      <a:pt x="110680" y="332715"/>
                      <a:pt x="110680" y="332715"/>
                    </a:cubicBezTo>
                    <a:cubicBezTo>
                      <a:pt x="110909" y="328867"/>
                      <a:pt x="111160" y="324997"/>
                      <a:pt x="111686" y="321195"/>
                    </a:cubicBezTo>
                    <a:lnTo>
                      <a:pt x="112029" y="318332"/>
                    </a:lnTo>
                    <a:lnTo>
                      <a:pt x="112967" y="312470"/>
                    </a:lnTo>
                    <a:lnTo>
                      <a:pt x="113195" y="311050"/>
                    </a:lnTo>
                    <a:lnTo>
                      <a:pt x="113493" y="309607"/>
                    </a:lnTo>
                    <a:lnTo>
                      <a:pt x="115802" y="298133"/>
                    </a:lnTo>
                    <a:lnTo>
                      <a:pt x="118409" y="286591"/>
                    </a:lnTo>
                    <a:cubicBezTo>
                      <a:pt x="119324" y="282766"/>
                      <a:pt x="120101" y="278804"/>
                      <a:pt x="120902" y="274911"/>
                    </a:cubicBezTo>
                    <a:cubicBezTo>
                      <a:pt x="121725" y="270995"/>
                      <a:pt x="122548" y="267079"/>
                      <a:pt x="123097" y="263186"/>
                    </a:cubicBezTo>
                    <a:cubicBezTo>
                      <a:pt x="123692" y="259223"/>
                      <a:pt x="124401" y="255490"/>
                      <a:pt x="124926" y="251391"/>
                    </a:cubicBezTo>
                    <a:lnTo>
                      <a:pt x="125567" y="245414"/>
                    </a:lnTo>
                    <a:cubicBezTo>
                      <a:pt x="125727" y="243421"/>
                      <a:pt x="125841" y="241406"/>
                      <a:pt x="125955" y="239413"/>
                    </a:cubicBezTo>
                    <a:cubicBezTo>
                      <a:pt x="126322" y="231283"/>
                      <a:pt x="126276" y="223405"/>
                      <a:pt x="125361" y="215367"/>
                    </a:cubicBezTo>
                    <a:cubicBezTo>
                      <a:pt x="125201" y="213855"/>
                      <a:pt x="124995" y="212321"/>
                      <a:pt x="124766" y="210786"/>
                    </a:cubicBezTo>
                    <a:lnTo>
                      <a:pt x="125864" y="212687"/>
                    </a:lnTo>
                    <a:lnTo>
                      <a:pt x="128883" y="217748"/>
                    </a:lnTo>
                    <a:cubicBezTo>
                      <a:pt x="130872" y="221115"/>
                      <a:pt x="132930" y="224413"/>
                      <a:pt x="134965" y="227756"/>
                    </a:cubicBezTo>
                    <a:cubicBezTo>
                      <a:pt x="139036" y="234421"/>
                      <a:pt x="143175" y="241039"/>
                      <a:pt x="147382" y="247635"/>
                    </a:cubicBezTo>
                    <a:lnTo>
                      <a:pt x="153534" y="257506"/>
                    </a:lnTo>
                    <a:lnTo>
                      <a:pt x="159640" y="267491"/>
                    </a:lnTo>
                    <a:lnTo>
                      <a:pt x="162567" y="272300"/>
                    </a:lnTo>
                    <a:cubicBezTo>
                      <a:pt x="162567" y="272300"/>
                      <a:pt x="162567" y="272323"/>
                      <a:pt x="162567" y="272300"/>
                    </a:cubicBezTo>
                    <a:lnTo>
                      <a:pt x="162567" y="272346"/>
                    </a:lnTo>
                    <a:cubicBezTo>
                      <a:pt x="162567" y="272346"/>
                      <a:pt x="162635" y="272415"/>
                      <a:pt x="162635" y="272415"/>
                    </a:cubicBezTo>
                    <a:lnTo>
                      <a:pt x="162818" y="272758"/>
                    </a:lnTo>
                    <a:lnTo>
                      <a:pt x="163161" y="273400"/>
                    </a:lnTo>
                    <a:lnTo>
                      <a:pt x="163847" y="274682"/>
                    </a:lnTo>
                    <a:lnTo>
                      <a:pt x="165242" y="277247"/>
                    </a:lnTo>
                    <a:lnTo>
                      <a:pt x="166637" y="279812"/>
                    </a:lnTo>
                    <a:lnTo>
                      <a:pt x="166798" y="280132"/>
                    </a:lnTo>
                    <a:lnTo>
                      <a:pt x="166798" y="280132"/>
                    </a:lnTo>
                    <a:cubicBezTo>
                      <a:pt x="166798" y="280132"/>
                      <a:pt x="166798" y="280201"/>
                      <a:pt x="166798" y="280201"/>
                    </a:cubicBezTo>
                    <a:lnTo>
                      <a:pt x="166843" y="280293"/>
                    </a:lnTo>
                    <a:lnTo>
                      <a:pt x="167141" y="280957"/>
                    </a:lnTo>
                    <a:lnTo>
                      <a:pt x="167758" y="282262"/>
                    </a:lnTo>
                    <a:lnTo>
                      <a:pt x="170250" y="287575"/>
                    </a:lnTo>
                    <a:lnTo>
                      <a:pt x="170479" y="288034"/>
                    </a:lnTo>
                    <a:lnTo>
                      <a:pt x="170479" y="288034"/>
                    </a:lnTo>
                    <a:lnTo>
                      <a:pt x="170548" y="288217"/>
                    </a:lnTo>
                    <a:lnTo>
                      <a:pt x="170685" y="288537"/>
                    </a:lnTo>
                    <a:lnTo>
                      <a:pt x="171211" y="289843"/>
                    </a:lnTo>
                    <a:lnTo>
                      <a:pt x="172309" y="292454"/>
                    </a:lnTo>
                    <a:cubicBezTo>
                      <a:pt x="173040" y="294194"/>
                      <a:pt x="173772" y="295935"/>
                      <a:pt x="174435" y="297767"/>
                    </a:cubicBezTo>
                    <a:lnTo>
                      <a:pt x="176539" y="303240"/>
                    </a:lnTo>
                    <a:lnTo>
                      <a:pt x="176791" y="303905"/>
                    </a:lnTo>
                    <a:lnTo>
                      <a:pt x="176836" y="304019"/>
                    </a:lnTo>
                    <a:lnTo>
                      <a:pt x="176905" y="304248"/>
                    </a:lnTo>
                    <a:lnTo>
                      <a:pt x="177340" y="305622"/>
                    </a:lnTo>
                    <a:lnTo>
                      <a:pt x="178231" y="308416"/>
                    </a:lnTo>
                    <a:lnTo>
                      <a:pt x="178894" y="310454"/>
                    </a:lnTo>
                    <a:cubicBezTo>
                      <a:pt x="180678" y="314714"/>
                      <a:pt x="182302" y="319019"/>
                      <a:pt x="183948" y="323348"/>
                    </a:cubicBezTo>
                    <a:cubicBezTo>
                      <a:pt x="188682" y="335784"/>
                      <a:pt x="191106" y="348792"/>
                      <a:pt x="191975" y="361960"/>
                    </a:cubicBezTo>
                    <a:cubicBezTo>
                      <a:pt x="196548" y="354082"/>
                      <a:pt x="198698" y="344715"/>
                      <a:pt x="199018" y="335394"/>
                    </a:cubicBezTo>
                    <a:lnTo>
                      <a:pt x="198789" y="331867"/>
                    </a:lnTo>
                    <a:lnTo>
                      <a:pt x="198058" y="325340"/>
                    </a:lnTo>
                    <a:lnTo>
                      <a:pt x="197966" y="324562"/>
                    </a:lnTo>
                    <a:lnTo>
                      <a:pt x="197920" y="324172"/>
                    </a:lnTo>
                    <a:lnTo>
                      <a:pt x="197829" y="323623"/>
                    </a:lnTo>
                    <a:lnTo>
                      <a:pt x="197554" y="322066"/>
                    </a:lnTo>
                    <a:lnTo>
                      <a:pt x="197006" y="318951"/>
                    </a:lnTo>
                    <a:lnTo>
                      <a:pt x="196411" y="315699"/>
                    </a:lnTo>
                    <a:lnTo>
                      <a:pt x="195725" y="312584"/>
                    </a:lnTo>
                    <a:lnTo>
                      <a:pt x="195565" y="311851"/>
                    </a:lnTo>
                    <a:lnTo>
                      <a:pt x="197440" y="313157"/>
                    </a:lnTo>
                    <a:lnTo>
                      <a:pt x="198378" y="313798"/>
                    </a:lnTo>
                    <a:lnTo>
                      <a:pt x="199361" y="314531"/>
                    </a:lnTo>
                    <a:lnTo>
                      <a:pt x="201328" y="315974"/>
                    </a:lnTo>
                    <a:lnTo>
                      <a:pt x="202311" y="316706"/>
                    </a:lnTo>
                    <a:lnTo>
                      <a:pt x="202745" y="317004"/>
                    </a:lnTo>
                    <a:lnTo>
                      <a:pt x="203203" y="317393"/>
                    </a:lnTo>
                    <a:lnTo>
                      <a:pt x="204140" y="318172"/>
                    </a:lnTo>
                    <a:lnTo>
                      <a:pt x="204621" y="318562"/>
                    </a:lnTo>
                    <a:lnTo>
                      <a:pt x="204735" y="318653"/>
                    </a:lnTo>
                    <a:lnTo>
                      <a:pt x="204803" y="318699"/>
                    </a:lnTo>
                    <a:lnTo>
                      <a:pt x="204803" y="318699"/>
                    </a:lnTo>
                    <a:cubicBezTo>
                      <a:pt x="204803" y="318699"/>
                      <a:pt x="204918" y="318836"/>
                      <a:pt x="204918" y="318836"/>
                    </a:cubicBezTo>
                    <a:lnTo>
                      <a:pt x="206633" y="320485"/>
                    </a:lnTo>
                    <a:lnTo>
                      <a:pt x="206496" y="320325"/>
                    </a:lnTo>
                    <a:lnTo>
                      <a:pt x="208325" y="322432"/>
                    </a:lnTo>
                    <a:lnTo>
                      <a:pt x="208234" y="322294"/>
                    </a:lnTo>
                    <a:lnTo>
                      <a:pt x="209903" y="324470"/>
                    </a:lnTo>
                    <a:lnTo>
                      <a:pt x="210704" y="325684"/>
                    </a:lnTo>
                    <a:cubicBezTo>
                      <a:pt x="210932" y="326050"/>
                      <a:pt x="211298" y="326577"/>
                      <a:pt x="211435" y="326829"/>
                    </a:cubicBezTo>
                    <a:lnTo>
                      <a:pt x="212167" y="328066"/>
                    </a:lnTo>
                    <a:lnTo>
                      <a:pt x="212533" y="328707"/>
                    </a:lnTo>
                    <a:cubicBezTo>
                      <a:pt x="212533" y="328707"/>
                      <a:pt x="212739" y="329073"/>
                      <a:pt x="212807" y="329233"/>
                    </a:cubicBezTo>
                    <a:lnTo>
                      <a:pt x="214111" y="331822"/>
                    </a:lnTo>
                    <a:lnTo>
                      <a:pt x="214728" y="333012"/>
                    </a:lnTo>
                    <a:lnTo>
                      <a:pt x="215277" y="334341"/>
                    </a:lnTo>
                    <a:lnTo>
                      <a:pt x="216397" y="337020"/>
                    </a:lnTo>
                    <a:lnTo>
                      <a:pt x="217518" y="339700"/>
                    </a:lnTo>
                    <a:lnTo>
                      <a:pt x="218913" y="343707"/>
                    </a:lnTo>
                    <a:lnTo>
                      <a:pt x="219576" y="342333"/>
                    </a:lnTo>
                    <a:cubicBezTo>
                      <a:pt x="219896" y="341692"/>
                      <a:pt x="220171" y="341028"/>
                      <a:pt x="220468" y="340341"/>
                    </a:cubicBezTo>
                    <a:lnTo>
                      <a:pt x="220674" y="339837"/>
                    </a:lnTo>
                    <a:cubicBezTo>
                      <a:pt x="220697" y="339700"/>
                      <a:pt x="220719" y="339791"/>
                      <a:pt x="220788" y="339471"/>
                    </a:cubicBezTo>
                    <a:lnTo>
                      <a:pt x="220857" y="339196"/>
                    </a:lnTo>
                    <a:lnTo>
                      <a:pt x="221154" y="338074"/>
                    </a:lnTo>
                    <a:cubicBezTo>
                      <a:pt x="221360" y="337318"/>
                      <a:pt x="221520" y="336539"/>
                      <a:pt x="221657" y="335761"/>
                    </a:cubicBezTo>
                    <a:lnTo>
                      <a:pt x="221932" y="333585"/>
                    </a:lnTo>
                    <a:lnTo>
                      <a:pt x="222160" y="331455"/>
                    </a:lnTo>
                    <a:lnTo>
                      <a:pt x="222160" y="331409"/>
                    </a:lnTo>
                    <a:cubicBezTo>
                      <a:pt x="222160" y="331409"/>
                      <a:pt x="222069" y="330699"/>
                      <a:pt x="222114" y="331020"/>
                    </a:cubicBezTo>
                    <a:lnTo>
                      <a:pt x="222114" y="331020"/>
                    </a:lnTo>
                    <a:cubicBezTo>
                      <a:pt x="222114" y="331020"/>
                      <a:pt x="222114" y="330928"/>
                      <a:pt x="222114" y="330928"/>
                    </a:cubicBezTo>
                    <a:lnTo>
                      <a:pt x="222114" y="330516"/>
                    </a:lnTo>
                    <a:cubicBezTo>
                      <a:pt x="222114" y="330516"/>
                      <a:pt x="222114" y="329989"/>
                      <a:pt x="222114" y="329989"/>
                    </a:cubicBezTo>
                    <a:lnTo>
                      <a:pt x="222114" y="328890"/>
                    </a:lnTo>
                    <a:cubicBezTo>
                      <a:pt x="222092" y="328180"/>
                      <a:pt x="222046" y="327470"/>
                      <a:pt x="222000" y="326760"/>
                    </a:cubicBezTo>
                    <a:lnTo>
                      <a:pt x="221954" y="325936"/>
                    </a:lnTo>
                    <a:lnTo>
                      <a:pt x="221954" y="325821"/>
                    </a:lnTo>
                    <a:cubicBezTo>
                      <a:pt x="221954" y="325821"/>
                      <a:pt x="221954" y="325753"/>
                      <a:pt x="221954" y="325753"/>
                    </a:cubicBezTo>
                    <a:lnTo>
                      <a:pt x="221954" y="325753"/>
                    </a:lnTo>
                    <a:cubicBezTo>
                      <a:pt x="221909" y="325592"/>
                      <a:pt x="222046" y="326050"/>
                      <a:pt x="221863" y="325409"/>
                    </a:cubicBezTo>
                    <a:lnTo>
                      <a:pt x="221863" y="325363"/>
                    </a:lnTo>
                    <a:lnTo>
                      <a:pt x="221497" y="323256"/>
                    </a:lnTo>
                    <a:lnTo>
                      <a:pt x="221406" y="322707"/>
                    </a:lnTo>
                    <a:lnTo>
                      <a:pt x="221406" y="322592"/>
                    </a:lnTo>
                    <a:cubicBezTo>
                      <a:pt x="221406" y="322592"/>
                      <a:pt x="221383" y="322523"/>
                      <a:pt x="221383" y="322523"/>
                    </a:cubicBezTo>
                    <a:cubicBezTo>
                      <a:pt x="221337" y="322363"/>
                      <a:pt x="221497" y="322867"/>
                      <a:pt x="221268" y="322134"/>
                    </a:cubicBezTo>
                    <a:lnTo>
                      <a:pt x="221268" y="322066"/>
                    </a:lnTo>
                    <a:cubicBezTo>
                      <a:pt x="221268" y="322066"/>
                      <a:pt x="221177" y="321814"/>
                      <a:pt x="221177" y="321814"/>
                    </a:cubicBezTo>
                    <a:lnTo>
                      <a:pt x="220605" y="319753"/>
                    </a:lnTo>
                    <a:lnTo>
                      <a:pt x="220468" y="319249"/>
                    </a:lnTo>
                    <a:lnTo>
                      <a:pt x="220468" y="319203"/>
                    </a:lnTo>
                    <a:cubicBezTo>
                      <a:pt x="220468" y="319203"/>
                      <a:pt x="220468" y="319203"/>
                      <a:pt x="220468" y="319203"/>
                    </a:cubicBezTo>
                    <a:lnTo>
                      <a:pt x="220239" y="318722"/>
                    </a:lnTo>
                    <a:lnTo>
                      <a:pt x="220239" y="318653"/>
                    </a:lnTo>
                    <a:cubicBezTo>
                      <a:pt x="220239" y="318653"/>
                      <a:pt x="220171" y="318539"/>
                      <a:pt x="220171" y="318539"/>
                    </a:cubicBezTo>
                    <a:lnTo>
                      <a:pt x="220079" y="318287"/>
                    </a:lnTo>
                    <a:lnTo>
                      <a:pt x="219690" y="317302"/>
                    </a:lnTo>
                    <a:lnTo>
                      <a:pt x="219279" y="316317"/>
                    </a:lnTo>
                    <a:lnTo>
                      <a:pt x="219073" y="315836"/>
                    </a:lnTo>
                    <a:lnTo>
                      <a:pt x="219073" y="315790"/>
                    </a:lnTo>
                    <a:cubicBezTo>
                      <a:pt x="219073" y="315790"/>
                      <a:pt x="218730" y="315241"/>
                      <a:pt x="218730" y="315241"/>
                    </a:cubicBezTo>
                    <a:lnTo>
                      <a:pt x="218684" y="315172"/>
                    </a:lnTo>
                    <a:lnTo>
                      <a:pt x="218616" y="315058"/>
                    </a:lnTo>
                    <a:lnTo>
                      <a:pt x="218479" y="314828"/>
                    </a:lnTo>
                    <a:lnTo>
                      <a:pt x="217450" y="312950"/>
                    </a:lnTo>
                    <a:lnTo>
                      <a:pt x="217198" y="312493"/>
                    </a:lnTo>
                    <a:lnTo>
                      <a:pt x="217198" y="312424"/>
                    </a:lnTo>
                    <a:cubicBezTo>
                      <a:pt x="217198" y="312424"/>
                      <a:pt x="217152" y="312401"/>
                      <a:pt x="217152" y="312401"/>
                    </a:cubicBezTo>
                    <a:lnTo>
                      <a:pt x="217152" y="312401"/>
                    </a:lnTo>
                    <a:cubicBezTo>
                      <a:pt x="217518" y="312836"/>
                      <a:pt x="216649" y="311737"/>
                      <a:pt x="216740" y="311851"/>
                    </a:cubicBezTo>
                    <a:lnTo>
                      <a:pt x="216512" y="311531"/>
                    </a:lnTo>
                    <a:lnTo>
                      <a:pt x="215894" y="310661"/>
                    </a:lnTo>
                    <a:lnTo>
                      <a:pt x="215277" y="309790"/>
                    </a:lnTo>
                    <a:lnTo>
                      <a:pt x="214957" y="309355"/>
                    </a:lnTo>
                    <a:lnTo>
                      <a:pt x="214797" y="309103"/>
                    </a:lnTo>
                    <a:lnTo>
                      <a:pt x="214248" y="308553"/>
                    </a:lnTo>
                    <a:cubicBezTo>
                      <a:pt x="213768" y="308027"/>
                      <a:pt x="213310" y="307500"/>
                      <a:pt x="212807" y="306996"/>
                    </a:cubicBezTo>
                    <a:lnTo>
                      <a:pt x="212441" y="306607"/>
                    </a:lnTo>
                    <a:lnTo>
                      <a:pt x="212258" y="306401"/>
                    </a:lnTo>
                    <a:lnTo>
                      <a:pt x="212167" y="306309"/>
                    </a:lnTo>
                    <a:lnTo>
                      <a:pt x="212121" y="306309"/>
                    </a:lnTo>
                    <a:cubicBezTo>
                      <a:pt x="212121" y="306309"/>
                      <a:pt x="212098" y="306240"/>
                      <a:pt x="212098" y="306240"/>
                    </a:cubicBezTo>
                    <a:lnTo>
                      <a:pt x="211664" y="305874"/>
                    </a:lnTo>
                    <a:lnTo>
                      <a:pt x="210841" y="305187"/>
                    </a:lnTo>
                    <a:lnTo>
                      <a:pt x="209217" y="303836"/>
                    </a:lnTo>
                    <a:lnTo>
                      <a:pt x="207548" y="302507"/>
                    </a:lnTo>
                    <a:lnTo>
                      <a:pt x="207136" y="302164"/>
                    </a:lnTo>
                    <a:lnTo>
                      <a:pt x="206930" y="302004"/>
                    </a:lnTo>
                    <a:lnTo>
                      <a:pt x="206816" y="301935"/>
                    </a:lnTo>
                    <a:lnTo>
                      <a:pt x="206427" y="301637"/>
                    </a:lnTo>
                    <a:cubicBezTo>
                      <a:pt x="206130" y="301454"/>
                      <a:pt x="205833" y="301248"/>
                      <a:pt x="205558" y="301065"/>
                    </a:cubicBezTo>
                    <a:lnTo>
                      <a:pt x="201945" y="298820"/>
                    </a:lnTo>
                    <a:cubicBezTo>
                      <a:pt x="200573" y="298019"/>
                      <a:pt x="199453" y="297378"/>
                      <a:pt x="198149" y="296736"/>
                    </a:cubicBezTo>
                    <a:lnTo>
                      <a:pt x="194399" y="294721"/>
                    </a:lnTo>
                    <a:lnTo>
                      <a:pt x="192524" y="293736"/>
                    </a:lnTo>
                    <a:lnTo>
                      <a:pt x="192295" y="293622"/>
                    </a:lnTo>
                    <a:lnTo>
                      <a:pt x="192181" y="293553"/>
                    </a:lnTo>
                    <a:lnTo>
                      <a:pt x="192112" y="293507"/>
                    </a:lnTo>
                    <a:lnTo>
                      <a:pt x="192112" y="293507"/>
                    </a:lnTo>
                    <a:cubicBezTo>
                      <a:pt x="191929" y="293370"/>
                      <a:pt x="192364" y="293644"/>
                      <a:pt x="192295" y="293622"/>
                    </a:cubicBezTo>
                    <a:lnTo>
                      <a:pt x="192295" y="293622"/>
                    </a:lnTo>
                    <a:lnTo>
                      <a:pt x="191860" y="293324"/>
                    </a:lnTo>
                    <a:lnTo>
                      <a:pt x="190969" y="292752"/>
                    </a:lnTo>
                    <a:lnTo>
                      <a:pt x="190740" y="292614"/>
                    </a:lnTo>
                    <a:lnTo>
                      <a:pt x="190626" y="292545"/>
                    </a:lnTo>
                    <a:lnTo>
                      <a:pt x="190557" y="292500"/>
                    </a:lnTo>
                    <a:lnTo>
                      <a:pt x="190557" y="292500"/>
                    </a:lnTo>
                    <a:cubicBezTo>
                      <a:pt x="190557" y="292500"/>
                      <a:pt x="190557" y="292476"/>
                      <a:pt x="190557" y="292476"/>
                    </a:cubicBezTo>
                    <a:cubicBezTo>
                      <a:pt x="190443" y="292385"/>
                      <a:pt x="190717" y="292614"/>
                      <a:pt x="190671" y="292568"/>
                    </a:cubicBezTo>
                    <a:lnTo>
                      <a:pt x="190237" y="292270"/>
                    </a:lnTo>
                    <a:lnTo>
                      <a:pt x="189757" y="291927"/>
                    </a:lnTo>
                    <a:lnTo>
                      <a:pt x="189391" y="290850"/>
                    </a:lnTo>
                    <a:cubicBezTo>
                      <a:pt x="189002" y="289683"/>
                      <a:pt x="188613" y="288858"/>
                      <a:pt x="188202" y="287827"/>
                    </a:cubicBezTo>
                    <a:lnTo>
                      <a:pt x="185846" y="281965"/>
                    </a:lnTo>
                    <a:lnTo>
                      <a:pt x="185686" y="281598"/>
                    </a:lnTo>
                    <a:lnTo>
                      <a:pt x="185480" y="281117"/>
                    </a:lnTo>
                    <a:lnTo>
                      <a:pt x="185412" y="280957"/>
                    </a:lnTo>
                    <a:lnTo>
                      <a:pt x="185069" y="280247"/>
                    </a:lnTo>
                    <a:lnTo>
                      <a:pt x="184383" y="278850"/>
                    </a:lnTo>
                    <a:lnTo>
                      <a:pt x="183011" y="275987"/>
                    </a:lnTo>
                    <a:lnTo>
                      <a:pt x="181638" y="273148"/>
                    </a:lnTo>
                    <a:lnTo>
                      <a:pt x="181456" y="272804"/>
                    </a:lnTo>
                    <a:lnTo>
                      <a:pt x="181227" y="272346"/>
                    </a:lnTo>
                    <a:lnTo>
                      <a:pt x="180838" y="271659"/>
                    </a:lnTo>
                    <a:lnTo>
                      <a:pt x="180084" y="270285"/>
                    </a:lnTo>
                    <a:lnTo>
                      <a:pt x="179329" y="268865"/>
                    </a:lnTo>
                    <a:lnTo>
                      <a:pt x="178529" y="267445"/>
                    </a:lnTo>
                    <a:cubicBezTo>
                      <a:pt x="177957" y="266506"/>
                      <a:pt x="177568" y="265705"/>
                      <a:pt x="176859" y="264628"/>
                    </a:cubicBezTo>
                    <a:lnTo>
                      <a:pt x="176356" y="263827"/>
                    </a:lnTo>
                    <a:lnTo>
                      <a:pt x="175899" y="263162"/>
                    </a:lnTo>
                    <a:lnTo>
                      <a:pt x="174984" y="261857"/>
                    </a:lnTo>
                    <a:lnTo>
                      <a:pt x="173200" y="259269"/>
                    </a:lnTo>
                    <a:lnTo>
                      <a:pt x="165951" y="248918"/>
                    </a:lnTo>
                    <a:cubicBezTo>
                      <a:pt x="164648" y="247108"/>
                      <a:pt x="163390" y="245505"/>
                      <a:pt x="162087" y="243834"/>
                    </a:cubicBezTo>
                    <a:lnTo>
                      <a:pt x="154357" y="233757"/>
                    </a:lnTo>
                    <a:lnTo>
                      <a:pt x="146377" y="223978"/>
                    </a:lnTo>
                    <a:lnTo>
                      <a:pt x="144387" y="221550"/>
                    </a:lnTo>
                    <a:lnTo>
                      <a:pt x="143358" y="220291"/>
                    </a:lnTo>
                    <a:lnTo>
                      <a:pt x="142329" y="219100"/>
                    </a:lnTo>
                    <a:lnTo>
                      <a:pt x="138236" y="214290"/>
                    </a:lnTo>
                    <a:lnTo>
                      <a:pt x="134119" y="209504"/>
                    </a:lnTo>
                    <a:lnTo>
                      <a:pt x="129889" y="204763"/>
                    </a:lnTo>
                    <a:cubicBezTo>
                      <a:pt x="127373" y="201946"/>
                      <a:pt x="124789" y="199107"/>
                      <a:pt x="122182" y="196336"/>
                    </a:cubicBezTo>
                    <a:cubicBezTo>
                      <a:pt x="121862" y="194824"/>
                      <a:pt x="121519" y="193312"/>
                      <a:pt x="121153" y="191847"/>
                    </a:cubicBezTo>
                    <a:lnTo>
                      <a:pt x="117975" y="180304"/>
                    </a:lnTo>
                    <a:lnTo>
                      <a:pt x="117152" y="177419"/>
                    </a:lnTo>
                    <a:lnTo>
                      <a:pt x="116283" y="174579"/>
                    </a:lnTo>
                    <a:lnTo>
                      <a:pt x="115848" y="173159"/>
                    </a:lnTo>
                    <a:cubicBezTo>
                      <a:pt x="115642" y="172495"/>
                      <a:pt x="115505" y="172174"/>
                      <a:pt x="115322" y="171648"/>
                    </a:cubicBezTo>
                    <a:lnTo>
                      <a:pt x="114316" y="168876"/>
                    </a:lnTo>
                    <a:lnTo>
                      <a:pt x="113310" y="166105"/>
                    </a:lnTo>
                    <a:lnTo>
                      <a:pt x="112807" y="164685"/>
                    </a:lnTo>
                    <a:lnTo>
                      <a:pt x="112555" y="164021"/>
                    </a:lnTo>
                    <a:lnTo>
                      <a:pt x="112509" y="163861"/>
                    </a:lnTo>
                    <a:lnTo>
                      <a:pt x="112395" y="163586"/>
                    </a:lnTo>
                    <a:lnTo>
                      <a:pt x="112235" y="163243"/>
                    </a:lnTo>
                    <a:lnTo>
                      <a:pt x="109697" y="157792"/>
                    </a:lnTo>
                    <a:cubicBezTo>
                      <a:pt x="107982" y="154174"/>
                      <a:pt x="106427" y="150418"/>
                      <a:pt x="104368" y="147074"/>
                    </a:cubicBezTo>
                    <a:lnTo>
                      <a:pt x="101441" y="141921"/>
                    </a:lnTo>
                    <a:lnTo>
                      <a:pt x="99978" y="139356"/>
                    </a:lnTo>
                    <a:lnTo>
                      <a:pt x="99612" y="138715"/>
                    </a:lnTo>
                    <a:cubicBezTo>
                      <a:pt x="99521" y="138555"/>
                      <a:pt x="99543" y="138578"/>
                      <a:pt x="99360" y="138303"/>
                    </a:cubicBezTo>
                    <a:lnTo>
                      <a:pt x="99155" y="137982"/>
                    </a:lnTo>
                    <a:lnTo>
                      <a:pt x="98308" y="136768"/>
                    </a:lnTo>
                    <a:lnTo>
                      <a:pt x="91631" y="126829"/>
                    </a:lnTo>
                    <a:lnTo>
                      <a:pt x="84496" y="117417"/>
                    </a:lnTo>
                    <a:cubicBezTo>
                      <a:pt x="82027" y="114256"/>
                      <a:pt x="79443" y="111256"/>
                      <a:pt x="76950" y="108187"/>
                    </a:cubicBezTo>
                    <a:cubicBezTo>
                      <a:pt x="70661" y="100836"/>
                      <a:pt x="64052" y="93828"/>
                      <a:pt x="57307" y="86980"/>
                    </a:cubicBezTo>
                    <a:lnTo>
                      <a:pt x="58176" y="87713"/>
                    </a:lnTo>
                    <a:lnTo>
                      <a:pt x="61308" y="90324"/>
                    </a:lnTo>
                    <a:lnTo>
                      <a:pt x="64464" y="92614"/>
                    </a:lnTo>
                    <a:cubicBezTo>
                      <a:pt x="68580" y="95797"/>
                      <a:pt x="73703" y="98683"/>
                      <a:pt x="78665" y="100607"/>
                    </a:cubicBezTo>
                    <a:lnTo>
                      <a:pt x="80472" y="101294"/>
                    </a:lnTo>
                    <a:lnTo>
                      <a:pt x="82507" y="101958"/>
                    </a:lnTo>
                    <a:lnTo>
                      <a:pt x="84565" y="102645"/>
                    </a:lnTo>
                    <a:lnTo>
                      <a:pt x="86440" y="103080"/>
                    </a:lnTo>
                    <a:lnTo>
                      <a:pt x="87401" y="103309"/>
                    </a:lnTo>
                    <a:lnTo>
                      <a:pt x="87858" y="103424"/>
                    </a:lnTo>
                    <a:lnTo>
                      <a:pt x="88224" y="103492"/>
                    </a:lnTo>
                    <a:lnTo>
                      <a:pt x="88452" y="103538"/>
                    </a:lnTo>
                    <a:lnTo>
                      <a:pt x="90351" y="103882"/>
                    </a:lnTo>
                    <a:lnTo>
                      <a:pt x="91311" y="104042"/>
                    </a:lnTo>
                    <a:lnTo>
                      <a:pt x="91791" y="104134"/>
                    </a:lnTo>
                    <a:lnTo>
                      <a:pt x="92271" y="104225"/>
                    </a:lnTo>
                    <a:lnTo>
                      <a:pt x="92500" y="104271"/>
                    </a:lnTo>
                    <a:lnTo>
                      <a:pt x="94421" y="104500"/>
                    </a:lnTo>
                    <a:cubicBezTo>
                      <a:pt x="99886" y="105073"/>
                      <a:pt x="105054" y="105027"/>
                      <a:pt x="110131" y="105164"/>
                    </a:cubicBezTo>
                    <a:lnTo>
                      <a:pt x="113996" y="105279"/>
                    </a:lnTo>
                    <a:lnTo>
                      <a:pt x="115939" y="105347"/>
                    </a:lnTo>
                    <a:lnTo>
                      <a:pt x="116237" y="105347"/>
                    </a:lnTo>
                    <a:cubicBezTo>
                      <a:pt x="116397" y="105347"/>
                      <a:pt x="116099" y="105347"/>
                      <a:pt x="116145" y="105347"/>
                    </a:cubicBezTo>
                    <a:lnTo>
                      <a:pt x="116740" y="105347"/>
                    </a:lnTo>
                    <a:cubicBezTo>
                      <a:pt x="116740" y="105347"/>
                      <a:pt x="117700" y="105439"/>
                      <a:pt x="117700" y="105439"/>
                    </a:cubicBezTo>
                    <a:cubicBezTo>
                      <a:pt x="120284" y="105599"/>
                      <a:pt x="122914" y="105760"/>
                      <a:pt x="125224" y="106080"/>
                    </a:cubicBezTo>
                    <a:cubicBezTo>
                      <a:pt x="126436" y="106240"/>
                      <a:pt x="127602" y="106309"/>
                      <a:pt x="128860" y="106561"/>
                    </a:cubicBezTo>
                    <a:lnTo>
                      <a:pt x="132633" y="107431"/>
                    </a:lnTo>
                    <a:cubicBezTo>
                      <a:pt x="134782" y="107844"/>
                      <a:pt x="137046" y="108897"/>
                      <a:pt x="138807" y="110111"/>
                    </a:cubicBezTo>
                    <a:cubicBezTo>
                      <a:pt x="139676" y="110615"/>
                      <a:pt x="140660" y="111531"/>
                      <a:pt x="141620" y="112424"/>
                    </a:cubicBezTo>
                    <a:lnTo>
                      <a:pt x="141803" y="112561"/>
                    </a:lnTo>
                    <a:lnTo>
                      <a:pt x="141803" y="112561"/>
                    </a:lnTo>
                    <a:cubicBezTo>
                      <a:pt x="141803" y="112561"/>
                      <a:pt x="141871" y="112653"/>
                      <a:pt x="141871" y="112653"/>
                    </a:cubicBezTo>
                    <a:lnTo>
                      <a:pt x="142192" y="113019"/>
                    </a:lnTo>
                    <a:lnTo>
                      <a:pt x="142832" y="113706"/>
                    </a:lnTo>
                    <a:lnTo>
                      <a:pt x="144113" y="115104"/>
                    </a:lnTo>
                    <a:cubicBezTo>
                      <a:pt x="145851" y="116958"/>
                      <a:pt x="147543" y="118928"/>
                      <a:pt x="149258" y="120829"/>
                    </a:cubicBezTo>
                    <a:cubicBezTo>
                      <a:pt x="151019" y="122821"/>
                      <a:pt x="152894" y="124699"/>
                      <a:pt x="154677" y="126646"/>
                    </a:cubicBezTo>
                    <a:lnTo>
                      <a:pt x="157513" y="129302"/>
                    </a:lnTo>
                    <a:lnTo>
                      <a:pt x="158931" y="130608"/>
                    </a:lnTo>
                    <a:lnTo>
                      <a:pt x="159274" y="130952"/>
                    </a:lnTo>
                    <a:lnTo>
                      <a:pt x="159503" y="131135"/>
                    </a:lnTo>
                    <a:lnTo>
                      <a:pt x="159708" y="131295"/>
                    </a:lnTo>
                    <a:lnTo>
                      <a:pt x="160486" y="131936"/>
                    </a:lnTo>
                    <a:cubicBezTo>
                      <a:pt x="162567" y="133631"/>
                      <a:pt x="164602" y="135417"/>
                      <a:pt x="166775" y="136768"/>
                    </a:cubicBezTo>
                    <a:cubicBezTo>
                      <a:pt x="168833" y="138234"/>
                      <a:pt x="171142" y="139792"/>
                      <a:pt x="173520" y="140982"/>
                    </a:cubicBezTo>
                    <a:cubicBezTo>
                      <a:pt x="178323" y="143433"/>
                      <a:pt x="183491" y="145128"/>
                      <a:pt x="189025" y="145288"/>
                    </a:cubicBezTo>
                    <a:cubicBezTo>
                      <a:pt x="189711" y="145288"/>
                      <a:pt x="190443" y="145379"/>
                      <a:pt x="191106" y="145311"/>
                    </a:cubicBezTo>
                    <a:lnTo>
                      <a:pt x="193027" y="145173"/>
                    </a:lnTo>
                    <a:lnTo>
                      <a:pt x="193507" y="145128"/>
                    </a:lnTo>
                    <a:lnTo>
                      <a:pt x="193850" y="145128"/>
                    </a:lnTo>
                    <a:cubicBezTo>
                      <a:pt x="193850" y="145128"/>
                      <a:pt x="194102" y="145036"/>
                      <a:pt x="194102" y="145036"/>
                    </a:cubicBezTo>
                    <a:lnTo>
                      <a:pt x="195108" y="144830"/>
                    </a:lnTo>
                    <a:cubicBezTo>
                      <a:pt x="195771" y="144692"/>
                      <a:pt x="196434" y="144578"/>
                      <a:pt x="197097" y="144395"/>
                    </a:cubicBezTo>
                    <a:cubicBezTo>
                      <a:pt x="197189" y="144372"/>
                      <a:pt x="197280" y="144326"/>
                      <a:pt x="197349" y="144280"/>
                    </a:cubicBezTo>
                    <a:lnTo>
                      <a:pt x="198904" y="145631"/>
                    </a:lnTo>
                    <a:lnTo>
                      <a:pt x="200619" y="147097"/>
                    </a:lnTo>
                    <a:lnTo>
                      <a:pt x="201465" y="147830"/>
                    </a:lnTo>
                    <a:lnTo>
                      <a:pt x="201899" y="148219"/>
                    </a:lnTo>
                    <a:lnTo>
                      <a:pt x="201922" y="148219"/>
                    </a:lnTo>
                    <a:cubicBezTo>
                      <a:pt x="201922" y="148219"/>
                      <a:pt x="202105" y="148402"/>
                      <a:pt x="202105" y="148402"/>
                    </a:cubicBezTo>
                    <a:lnTo>
                      <a:pt x="205146" y="151380"/>
                    </a:lnTo>
                    <a:lnTo>
                      <a:pt x="208280" y="154609"/>
                    </a:lnTo>
                    <a:lnTo>
                      <a:pt x="208371" y="154701"/>
                    </a:lnTo>
                    <a:lnTo>
                      <a:pt x="208417" y="154769"/>
                    </a:lnTo>
                    <a:lnTo>
                      <a:pt x="208417" y="154769"/>
                    </a:lnTo>
                    <a:cubicBezTo>
                      <a:pt x="208417" y="154769"/>
                      <a:pt x="208417" y="154792"/>
                      <a:pt x="208417" y="154792"/>
                    </a:cubicBezTo>
                    <a:cubicBezTo>
                      <a:pt x="208531" y="154929"/>
                      <a:pt x="208280" y="154632"/>
                      <a:pt x="208302" y="154654"/>
                    </a:cubicBezTo>
                    <a:lnTo>
                      <a:pt x="208325" y="154654"/>
                    </a:lnTo>
                    <a:cubicBezTo>
                      <a:pt x="208325" y="154654"/>
                      <a:pt x="208508" y="154861"/>
                      <a:pt x="208508" y="154861"/>
                    </a:cubicBezTo>
                    <a:lnTo>
                      <a:pt x="208874" y="155250"/>
                    </a:lnTo>
                    <a:lnTo>
                      <a:pt x="209606" y="156075"/>
                    </a:lnTo>
                    <a:cubicBezTo>
                      <a:pt x="210086" y="156601"/>
                      <a:pt x="210566" y="157174"/>
                      <a:pt x="211047" y="157769"/>
                    </a:cubicBezTo>
                    <a:lnTo>
                      <a:pt x="211755" y="158640"/>
                    </a:lnTo>
                    <a:lnTo>
                      <a:pt x="211938" y="158823"/>
                    </a:lnTo>
                    <a:lnTo>
                      <a:pt x="212030" y="158937"/>
                    </a:lnTo>
                    <a:lnTo>
                      <a:pt x="212076" y="158983"/>
                    </a:lnTo>
                    <a:lnTo>
                      <a:pt x="212121" y="158983"/>
                    </a:lnTo>
                    <a:cubicBezTo>
                      <a:pt x="212121" y="158983"/>
                      <a:pt x="212121" y="159029"/>
                      <a:pt x="212121" y="159029"/>
                    </a:cubicBezTo>
                    <a:cubicBezTo>
                      <a:pt x="212121" y="159052"/>
                      <a:pt x="212053" y="158937"/>
                      <a:pt x="212007" y="158868"/>
                    </a:cubicBezTo>
                    <a:lnTo>
                      <a:pt x="212327" y="159281"/>
                    </a:lnTo>
                    <a:lnTo>
                      <a:pt x="213676" y="161044"/>
                    </a:lnTo>
                    <a:lnTo>
                      <a:pt x="215002" y="162831"/>
                    </a:lnTo>
                    <a:lnTo>
                      <a:pt x="215666" y="163746"/>
                    </a:lnTo>
                    <a:lnTo>
                      <a:pt x="215826" y="163976"/>
                    </a:lnTo>
                    <a:lnTo>
                      <a:pt x="215826" y="164021"/>
                    </a:lnTo>
                    <a:cubicBezTo>
                      <a:pt x="215826" y="164021"/>
                      <a:pt x="215872" y="164044"/>
                      <a:pt x="215872" y="164044"/>
                    </a:cubicBezTo>
                    <a:lnTo>
                      <a:pt x="216192" y="164525"/>
                    </a:lnTo>
                    <a:lnTo>
                      <a:pt x="218570" y="168212"/>
                    </a:lnTo>
                    <a:lnTo>
                      <a:pt x="220834" y="172449"/>
                    </a:lnTo>
                    <a:cubicBezTo>
                      <a:pt x="221337" y="173457"/>
                      <a:pt x="222229" y="175495"/>
                      <a:pt x="222709" y="176686"/>
                    </a:cubicBezTo>
                    <a:cubicBezTo>
                      <a:pt x="223281" y="178151"/>
                      <a:pt x="223898" y="179617"/>
                      <a:pt x="224356" y="181129"/>
                    </a:cubicBezTo>
                    <a:cubicBezTo>
                      <a:pt x="224881" y="182640"/>
                      <a:pt x="225293" y="184129"/>
                      <a:pt x="225682" y="185618"/>
                    </a:cubicBezTo>
                    <a:cubicBezTo>
                      <a:pt x="226139" y="187015"/>
                      <a:pt x="226391" y="188824"/>
                      <a:pt x="226734" y="190427"/>
                    </a:cubicBezTo>
                    <a:cubicBezTo>
                      <a:pt x="226985" y="191870"/>
                      <a:pt x="227145" y="193496"/>
                      <a:pt x="227351" y="195053"/>
                    </a:cubicBezTo>
                    <a:cubicBezTo>
                      <a:pt x="227511" y="196633"/>
                      <a:pt x="227831" y="198099"/>
                      <a:pt x="227854" y="199816"/>
                    </a:cubicBezTo>
                    <a:lnTo>
                      <a:pt x="228014" y="204832"/>
                    </a:lnTo>
                    <a:lnTo>
                      <a:pt x="228106" y="207305"/>
                    </a:lnTo>
                    <a:cubicBezTo>
                      <a:pt x="228106" y="207924"/>
                      <a:pt x="228037" y="208886"/>
                      <a:pt x="228037" y="209687"/>
                    </a:cubicBezTo>
                    <a:lnTo>
                      <a:pt x="227877" y="214611"/>
                    </a:lnTo>
                    <a:cubicBezTo>
                      <a:pt x="227786" y="217886"/>
                      <a:pt x="227557" y="221275"/>
                      <a:pt x="227420" y="224573"/>
                    </a:cubicBezTo>
                    <a:cubicBezTo>
                      <a:pt x="227306" y="226108"/>
                      <a:pt x="227351" y="228031"/>
                      <a:pt x="227328" y="229726"/>
                    </a:cubicBezTo>
                    <a:cubicBezTo>
                      <a:pt x="227328" y="231490"/>
                      <a:pt x="227420" y="233093"/>
                      <a:pt x="227443" y="234787"/>
                    </a:cubicBezTo>
                    <a:cubicBezTo>
                      <a:pt x="227511" y="236551"/>
                      <a:pt x="227717" y="238177"/>
                      <a:pt x="227854" y="239894"/>
                    </a:cubicBezTo>
                    <a:lnTo>
                      <a:pt x="228289" y="244956"/>
                    </a:lnTo>
                    <a:lnTo>
                      <a:pt x="228289" y="245139"/>
                    </a:lnTo>
                    <a:cubicBezTo>
                      <a:pt x="228289" y="245139"/>
                      <a:pt x="228311" y="245208"/>
                      <a:pt x="228311" y="245208"/>
                    </a:cubicBezTo>
                    <a:lnTo>
                      <a:pt x="229021" y="249192"/>
                    </a:lnTo>
                    <a:cubicBezTo>
                      <a:pt x="229249" y="250521"/>
                      <a:pt x="229592" y="251803"/>
                      <a:pt x="229867" y="253109"/>
                    </a:cubicBezTo>
                    <a:lnTo>
                      <a:pt x="230095" y="254070"/>
                    </a:lnTo>
                    <a:lnTo>
                      <a:pt x="230164" y="254322"/>
                    </a:lnTo>
                    <a:lnTo>
                      <a:pt x="230255" y="254735"/>
                    </a:lnTo>
                    <a:lnTo>
                      <a:pt x="230393" y="255193"/>
                    </a:lnTo>
                    <a:lnTo>
                      <a:pt x="230964" y="257048"/>
                    </a:lnTo>
                    <a:lnTo>
                      <a:pt x="231536" y="258995"/>
                    </a:lnTo>
                    <a:lnTo>
                      <a:pt x="232222" y="261056"/>
                    </a:lnTo>
                    <a:cubicBezTo>
                      <a:pt x="232451" y="261720"/>
                      <a:pt x="232725" y="262292"/>
                      <a:pt x="232977" y="262910"/>
                    </a:cubicBezTo>
                    <a:lnTo>
                      <a:pt x="233731" y="264743"/>
                    </a:lnTo>
                    <a:lnTo>
                      <a:pt x="234509" y="266575"/>
                    </a:lnTo>
                    <a:lnTo>
                      <a:pt x="234898" y="267468"/>
                    </a:lnTo>
                    <a:cubicBezTo>
                      <a:pt x="235058" y="267834"/>
                      <a:pt x="235241" y="268132"/>
                      <a:pt x="235378" y="268453"/>
                    </a:cubicBezTo>
                    <a:cubicBezTo>
                      <a:pt x="235721" y="269094"/>
                      <a:pt x="236041" y="269781"/>
                      <a:pt x="236384" y="270308"/>
                    </a:cubicBezTo>
                    <a:lnTo>
                      <a:pt x="237413" y="272048"/>
                    </a:lnTo>
                    <a:lnTo>
                      <a:pt x="239425" y="275506"/>
                    </a:lnTo>
                    <a:lnTo>
                      <a:pt x="239471" y="275575"/>
                    </a:lnTo>
                    <a:lnTo>
                      <a:pt x="239517" y="275621"/>
                    </a:lnTo>
                    <a:lnTo>
                      <a:pt x="246949" y="285560"/>
                    </a:lnTo>
                    <a:lnTo>
                      <a:pt x="248756" y="287919"/>
                    </a:lnTo>
                    <a:lnTo>
                      <a:pt x="250402" y="290553"/>
                    </a:lnTo>
                    <a:lnTo>
                      <a:pt x="251980" y="293118"/>
                    </a:lnTo>
                    <a:cubicBezTo>
                      <a:pt x="252506" y="293965"/>
                      <a:pt x="252986" y="294904"/>
                      <a:pt x="253466" y="295820"/>
                    </a:cubicBezTo>
                    <a:lnTo>
                      <a:pt x="254907" y="298500"/>
                    </a:lnTo>
                    <a:cubicBezTo>
                      <a:pt x="255387" y="299393"/>
                      <a:pt x="255821" y="300355"/>
                      <a:pt x="256279" y="301271"/>
                    </a:cubicBezTo>
                    <a:lnTo>
                      <a:pt x="257536" y="304065"/>
                    </a:lnTo>
                    <a:cubicBezTo>
                      <a:pt x="257926" y="305004"/>
                      <a:pt x="258406" y="305966"/>
                      <a:pt x="258749" y="306882"/>
                    </a:cubicBezTo>
                    <a:lnTo>
                      <a:pt x="259869" y="309767"/>
                    </a:lnTo>
                    <a:lnTo>
                      <a:pt x="260144" y="310500"/>
                    </a:lnTo>
                    <a:lnTo>
                      <a:pt x="260372" y="311187"/>
                    </a:lnTo>
                    <a:lnTo>
                      <a:pt x="260875" y="312653"/>
                    </a:lnTo>
                    <a:lnTo>
                      <a:pt x="261881" y="315607"/>
                    </a:lnTo>
                    <a:cubicBezTo>
                      <a:pt x="262224" y="316592"/>
                      <a:pt x="262453" y="317531"/>
                      <a:pt x="262773" y="318562"/>
                    </a:cubicBezTo>
                    <a:lnTo>
                      <a:pt x="263253" y="320188"/>
                    </a:lnTo>
                    <a:lnTo>
                      <a:pt x="263322" y="318997"/>
                    </a:lnTo>
                    <a:cubicBezTo>
                      <a:pt x="263322" y="318745"/>
                      <a:pt x="263482" y="318447"/>
                      <a:pt x="263619" y="318080"/>
                    </a:cubicBezTo>
                    <a:lnTo>
                      <a:pt x="263871" y="318287"/>
                    </a:lnTo>
                    <a:cubicBezTo>
                      <a:pt x="263825" y="318103"/>
                      <a:pt x="263780" y="317875"/>
                      <a:pt x="263734" y="317668"/>
                    </a:cubicBezTo>
                    <a:cubicBezTo>
                      <a:pt x="263780" y="317485"/>
                      <a:pt x="263825" y="317256"/>
                      <a:pt x="263825" y="317027"/>
                    </a:cubicBezTo>
                    <a:cubicBezTo>
                      <a:pt x="263871" y="316111"/>
                      <a:pt x="263802" y="315676"/>
                      <a:pt x="263757" y="315149"/>
                    </a:cubicBezTo>
                    <a:lnTo>
                      <a:pt x="263528" y="311989"/>
                    </a:lnTo>
                    <a:lnTo>
                      <a:pt x="263391" y="310409"/>
                    </a:lnTo>
                    <a:cubicBezTo>
                      <a:pt x="263368" y="310088"/>
                      <a:pt x="263368" y="309950"/>
                      <a:pt x="263299" y="309515"/>
                    </a:cubicBezTo>
                    <a:lnTo>
                      <a:pt x="263185" y="308759"/>
                    </a:lnTo>
                    <a:lnTo>
                      <a:pt x="262728" y="305599"/>
                    </a:lnTo>
                    <a:cubicBezTo>
                      <a:pt x="262522" y="304408"/>
                      <a:pt x="262293" y="303492"/>
                      <a:pt x="262065" y="302439"/>
                    </a:cubicBezTo>
                    <a:cubicBezTo>
                      <a:pt x="261836" y="301408"/>
                      <a:pt x="261630" y="300401"/>
                      <a:pt x="261378" y="299347"/>
                    </a:cubicBezTo>
                    <a:cubicBezTo>
                      <a:pt x="261081" y="298271"/>
                      <a:pt x="260784" y="297126"/>
                      <a:pt x="260487" y="296141"/>
                    </a:cubicBezTo>
                    <a:cubicBezTo>
                      <a:pt x="260166" y="295133"/>
                      <a:pt x="259892" y="294102"/>
                      <a:pt x="259549" y="293141"/>
                    </a:cubicBezTo>
                    <a:cubicBezTo>
                      <a:pt x="259160" y="292087"/>
                      <a:pt x="258794" y="290874"/>
                      <a:pt x="258406" y="289912"/>
                    </a:cubicBezTo>
                    <a:lnTo>
                      <a:pt x="257148" y="286888"/>
                    </a:lnTo>
                    <a:lnTo>
                      <a:pt x="255913" y="284003"/>
                    </a:lnTo>
                    <a:lnTo>
                      <a:pt x="254312" y="281003"/>
                    </a:lnTo>
                    <a:lnTo>
                      <a:pt x="252780" y="278209"/>
                    </a:lnTo>
                    <a:lnTo>
                      <a:pt x="251225" y="275461"/>
                    </a:lnTo>
                    <a:lnTo>
                      <a:pt x="248115" y="269964"/>
                    </a:lnTo>
                    <a:lnTo>
                      <a:pt x="248321" y="270331"/>
                    </a:lnTo>
                    <a:lnTo>
                      <a:pt x="245622" y="263804"/>
                    </a:lnTo>
                    <a:lnTo>
                      <a:pt x="245440" y="263391"/>
                    </a:lnTo>
                    <a:lnTo>
                      <a:pt x="245440" y="263391"/>
                    </a:lnTo>
                    <a:lnTo>
                      <a:pt x="245371" y="263162"/>
                    </a:lnTo>
                    <a:lnTo>
                      <a:pt x="245097" y="262292"/>
                    </a:lnTo>
                    <a:lnTo>
                      <a:pt x="244525" y="260529"/>
                    </a:lnTo>
                    <a:lnTo>
                      <a:pt x="244250" y="259658"/>
                    </a:lnTo>
                    <a:lnTo>
                      <a:pt x="244250" y="259544"/>
                    </a:lnTo>
                    <a:cubicBezTo>
                      <a:pt x="244250" y="259544"/>
                      <a:pt x="244090" y="259200"/>
                      <a:pt x="244090" y="259200"/>
                    </a:cubicBezTo>
                    <a:lnTo>
                      <a:pt x="244045" y="259040"/>
                    </a:lnTo>
                    <a:lnTo>
                      <a:pt x="243953" y="258697"/>
                    </a:lnTo>
                    <a:cubicBezTo>
                      <a:pt x="243816" y="258216"/>
                      <a:pt x="243656" y="257826"/>
                      <a:pt x="243564" y="257254"/>
                    </a:cubicBezTo>
                    <a:lnTo>
                      <a:pt x="243221" y="255674"/>
                    </a:lnTo>
                    <a:lnTo>
                      <a:pt x="242878" y="253842"/>
                    </a:lnTo>
                    <a:lnTo>
                      <a:pt x="242512" y="252032"/>
                    </a:lnTo>
                    <a:lnTo>
                      <a:pt x="242467" y="251826"/>
                    </a:lnTo>
                    <a:lnTo>
                      <a:pt x="242375" y="251414"/>
                    </a:lnTo>
                    <a:lnTo>
                      <a:pt x="242330" y="251070"/>
                    </a:lnTo>
                    <a:lnTo>
                      <a:pt x="242261" y="250452"/>
                    </a:lnTo>
                    <a:cubicBezTo>
                      <a:pt x="242238" y="250269"/>
                      <a:pt x="242215" y="250131"/>
                      <a:pt x="242192" y="249994"/>
                    </a:cubicBezTo>
                    <a:lnTo>
                      <a:pt x="243541" y="251368"/>
                    </a:lnTo>
                    <a:lnTo>
                      <a:pt x="244982" y="252811"/>
                    </a:lnTo>
                    <a:lnTo>
                      <a:pt x="245348" y="253155"/>
                    </a:lnTo>
                    <a:lnTo>
                      <a:pt x="245531" y="253338"/>
                    </a:lnTo>
                    <a:lnTo>
                      <a:pt x="245622" y="253429"/>
                    </a:lnTo>
                    <a:lnTo>
                      <a:pt x="245668" y="253475"/>
                    </a:lnTo>
                    <a:lnTo>
                      <a:pt x="245668" y="253475"/>
                    </a:lnTo>
                    <a:cubicBezTo>
                      <a:pt x="245577" y="253361"/>
                      <a:pt x="245508" y="253292"/>
                      <a:pt x="245485" y="253246"/>
                    </a:cubicBezTo>
                    <a:cubicBezTo>
                      <a:pt x="245485" y="253246"/>
                      <a:pt x="245485" y="253246"/>
                      <a:pt x="245485" y="253223"/>
                    </a:cubicBezTo>
                    <a:lnTo>
                      <a:pt x="245485" y="253269"/>
                    </a:lnTo>
                    <a:cubicBezTo>
                      <a:pt x="245485" y="253269"/>
                      <a:pt x="246126" y="254070"/>
                      <a:pt x="246126" y="254070"/>
                    </a:cubicBezTo>
                    <a:lnTo>
                      <a:pt x="248618" y="257300"/>
                    </a:lnTo>
                    <a:cubicBezTo>
                      <a:pt x="249258" y="258216"/>
                      <a:pt x="249990" y="259475"/>
                      <a:pt x="250699" y="260552"/>
                    </a:cubicBezTo>
                    <a:cubicBezTo>
                      <a:pt x="251431" y="261605"/>
                      <a:pt x="252048" y="262865"/>
                      <a:pt x="252689" y="264056"/>
                    </a:cubicBezTo>
                    <a:lnTo>
                      <a:pt x="253649" y="265865"/>
                    </a:lnTo>
                    <a:cubicBezTo>
                      <a:pt x="253855" y="266300"/>
                      <a:pt x="254175" y="267079"/>
                      <a:pt x="254449" y="267651"/>
                    </a:cubicBezTo>
                    <a:lnTo>
                      <a:pt x="256142" y="271384"/>
                    </a:lnTo>
                    <a:cubicBezTo>
                      <a:pt x="256736" y="272621"/>
                      <a:pt x="257171" y="273835"/>
                      <a:pt x="257697" y="275140"/>
                    </a:cubicBezTo>
                    <a:lnTo>
                      <a:pt x="258200" y="276400"/>
                    </a:lnTo>
                    <a:lnTo>
                      <a:pt x="258794" y="275026"/>
                    </a:lnTo>
                    <a:cubicBezTo>
                      <a:pt x="259092" y="274384"/>
                      <a:pt x="259343" y="273743"/>
                      <a:pt x="259595" y="273056"/>
                    </a:cubicBezTo>
                    <a:lnTo>
                      <a:pt x="259778" y="272575"/>
                    </a:lnTo>
                    <a:lnTo>
                      <a:pt x="259869" y="272323"/>
                    </a:lnTo>
                    <a:lnTo>
                      <a:pt x="259869" y="272254"/>
                    </a:lnTo>
                    <a:cubicBezTo>
                      <a:pt x="259915" y="272003"/>
                      <a:pt x="259915" y="272163"/>
                      <a:pt x="259915" y="272071"/>
                    </a:cubicBezTo>
                    <a:lnTo>
                      <a:pt x="259915" y="271934"/>
                    </a:lnTo>
                    <a:cubicBezTo>
                      <a:pt x="259915" y="271934"/>
                      <a:pt x="260189" y="270857"/>
                      <a:pt x="260189" y="270857"/>
                    </a:cubicBezTo>
                    <a:cubicBezTo>
                      <a:pt x="260372" y="270125"/>
                      <a:pt x="260509" y="269369"/>
                      <a:pt x="260647" y="268613"/>
                    </a:cubicBezTo>
                    <a:lnTo>
                      <a:pt x="260875" y="266529"/>
                    </a:lnTo>
                    <a:lnTo>
                      <a:pt x="261058" y="264468"/>
                    </a:lnTo>
                    <a:lnTo>
                      <a:pt x="261058" y="262109"/>
                    </a:lnTo>
                    <a:cubicBezTo>
                      <a:pt x="261058" y="261330"/>
                      <a:pt x="260967" y="260597"/>
                      <a:pt x="260875" y="259865"/>
                    </a:cubicBezTo>
                    <a:cubicBezTo>
                      <a:pt x="260784" y="259109"/>
                      <a:pt x="260761" y="258353"/>
                      <a:pt x="260555" y="257597"/>
                    </a:cubicBezTo>
                    <a:lnTo>
                      <a:pt x="260098" y="255239"/>
                    </a:lnTo>
                    <a:lnTo>
                      <a:pt x="259572" y="253246"/>
                    </a:lnTo>
                    <a:cubicBezTo>
                      <a:pt x="259160" y="251643"/>
                      <a:pt x="258520" y="250315"/>
                      <a:pt x="257971" y="248849"/>
                    </a:cubicBezTo>
                    <a:lnTo>
                      <a:pt x="256919" y="246765"/>
                    </a:lnTo>
                    <a:cubicBezTo>
                      <a:pt x="256576" y="246078"/>
                      <a:pt x="256210" y="245391"/>
                      <a:pt x="255730" y="244681"/>
                    </a:cubicBezTo>
                    <a:lnTo>
                      <a:pt x="254335" y="242551"/>
                    </a:lnTo>
                    <a:cubicBezTo>
                      <a:pt x="253878" y="241887"/>
                      <a:pt x="253466" y="241452"/>
                      <a:pt x="253054" y="240879"/>
                    </a:cubicBezTo>
                    <a:lnTo>
                      <a:pt x="252414" y="240100"/>
                    </a:lnTo>
                    <a:lnTo>
                      <a:pt x="252254" y="239917"/>
                    </a:lnTo>
                    <a:lnTo>
                      <a:pt x="252163" y="239826"/>
                    </a:lnTo>
                    <a:lnTo>
                      <a:pt x="252163" y="239780"/>
                    </a:lnTo>
                    <a:cubicBezTo>
                      <a:pt x="252163" y="239780"/>
                      <a:pt x="251957" y="239574"/>
                      <a:pt x="251957" y="239574"/>
                    </a:cubicBezTo>
                    <a:lnTo>
                      <a:pt x="251614" y="239185"/>
                    </a:lnTo>
                    <a:lnTo>
                      <a:pt x="250265" y="237673"/>
                    </a:lnTo>
                    <a:lnTo>
                      <a:pt x="248961" y="236139"/>
                    </a:lnTo>
                    <a:lnTo>
                      <a:pt x="248664" y="235795"/>
                    </a:lnTo>
                    <a:lnTo>
                      <a:pt x="248550" y="235612"/>
                    </a:lnTo>
                    <a:lnTo>
                      <a:pt x="248275" y="235200"/>
                    </a:lnTo>
                    <a:cubicBezTo>
                      <a:pt x="247498" y="234077"/>
                      <a:pt x="246651" y="233024"/>
                      <a:pt x="245851" y="231925"/>
                    </a:cubicBezTo>
                    <a:lnTo>
                      <a:pt x="245691" y="231718"/>
                    </a:lnTo>
                    <a:lnTo>
                      <a:pt x="245691" y="231718"/>
                    </a:lnTo>
                    <a:lnTo>
                      <a:pt x="245554" y="231490"/>
                    </a:lnTo>
                    <a:lnTo>
                      <a:pt x="245119" y="230757"/>
                    </a:lnTo>
                    <a:lnTo>
                      <a:pt x="244205" y="229314"/>
                    </a:lnTo>
                    <a:cubicBezTo>
                      <a:pt x="243564" y="228466"/>
                      <a:pt x="242924" y="227161"/>
                      <a:pt x="242307" y="225947"/>
                    </a:cubicBezTo>
                    <a:lnTo>
                      <a:pt x="241804" y="224939"/>
                    </a:lnTo>
                    <a:lnTo>
                      <a:pt x="241895" y="223817"/>
                    </a:lnTo>
                    <a:cubicBezTo>
                      <a:pt x="242124" y="220382"/>
                      <a:pt x="242421" y="216947"/>
                      <a:pt x="242558" y="213535"/>
                    </a:cubicBezTo>
                    <a:lnTo>
                      <a:pt x="242810" y="208405"/>
                    </a:lnTo>
                    <a:cubicBezTo>
                      <a:pt x="242855" y="206435"/>
                      <a:pt x="242718" y="204626"/>
                      <a:pt x="242673" y="202725"/>
                    </a:cubicBezTo>
                    <a:cubicBezTo>
                      <a:pt x="242581" y="200847"/>
                      <a:pt x="242558" y="198924"/>
                      <a:pt x="242398" y="197114"/>
                    </a:cubicBezTo>
                    <a:lnTo>
                      <a:pt x="241278" y="189511"/>
                    </a:lnTo>
                    <a:lnTo>
                      <a:pt x="241140" y="188549"/>
                    </a:lnTo>
                    <a:lnTo>
                      <a:pt x="241072" y="188160"/>
                    </a:lnTo>
                    <a:lnTo>
                      <a:pt x="241026" y="187999"/>
                    </a:lnTo>
                    <a:lnTo>
                      <a:pt x="240706" y="186625"/>
                    </a:lnTo>
                    <a:cubicBezTo>
                      <a:pt x="240317" y="184793"/>
                      <a:pt x="239860" y="182938"/>
                      <a:pt x="239243" y="181198"/>
                    </a:cubicBezTo>
                    <a:cubicBezTo>
                      <a:pt x="238739" y="179434"/>
                      <a:pt x="238053" y="177625"/>
                      <a:pt x="237344" y="175816"/>
                    </a:cubicBezTo>
                    <a:lnTo>
                      <a:pt x="236819" y="174488"/>
                    </a:lnTo>
                    <a:lnTo>
                      <a:pt x="236270" y="173319"/>
                    </a:lnTo>
                    <a:lnTo>
                      <a:pt x="235195" y="170984"/>
                    </a:lnTo>
                    <a:cubicBezTo>
                      <a:pt x="234051" y="168716"/>
                      <a:pt x="233777" y="168052"/>
                      <a:pt x="232474" y="165831"/>
                    </a:cubicBezTo>
                    <a:lnTo>
                      <a:pt x="229707" y="161456"/>
                    </a:lnTo>
                    <a:lnTo>
                      <a:pt x="229546" y="161181"/>
                    </a:lnTo>
                    <a:lnTo>
                      <a:pt x="229501" y="161090"/>
                    </a:lnTo>
                    <a:lnTo>
                      <a:pt x="226688" y="157403"/>
                    </a:lnTo>
                    <a:lnTo>
                      <a:pt x="226345" y="156945"/>
                    </a:lnTo>
                    <a:lnTo>
                      <a:pt x="226162" y="156716"/>
                    </a:lnTo>
                    <a:lnTo>
                      <a:pt x="225979" y="156487"/>
                    </a:lnTo>
                    <a:lnTo>
                      <a:pt x="225934" y="156418"/>
                    </a:lnTo>
                    <a:lnTo>
                      <a:pt x="225842" y="156303"/>
                    </a:lnTo>
                    <a:lnTo>
                      <a:pt x="225087" y="155456"/>
                    </a:lnTo>
                    <a:lnTo>
                      <a:pt x="223555" y="153716"/>
                    </a:lnTo>
                    <a:lnTo>
                      <a:pt x="222023" y="151998"/>
                    </a:lnTo>
                    <a:lnTo>
                      <a:pt x="221657" y="151586"/>
                    </a:lnTo>
                    <a:lnTo>
                      <a:pt x="221291" y="151174"/>
                    </a:lnTo>
                    <a:lnTo>
                      <a:pt x="221062" y="150945"/>
                    </a:lnTo>
                    <a:lnTo>
                      <a:pt x="220148" y="150028"/>
                    </a:lnTo>
                    <a:cubicBezTo>
                      <a:pt x="219553" y="149433"/>
                      <a:pt x="218890" y="148769"/>
                      <a:pt x="218341" y="148288"/>
                    </a:cubicBezTo>
                    <a:lnTo>
                      <a:pt x="216466" y="146570"/>
                    </a:lnTo>
                    <a:lnTo>
                      <a:pt x="212944" y="143616"/>
                    </a:lnTo>
                    <a:lnTo>
                      <a:pt x="212510" y="143250"/>
                    </a:lnTo>
                    <a:lnTo>
                      <a:pt x="212098" y="142906"/>
                    </a:lnTo>
                    <a:lnTo>
                      <a:pt x="211870" y="142746"/>
                    </a:lnTo>
                    <a:lnTo>
                      <a:pt x="210955" y="142036"/>
                    </a:lnTo>
                    <a:lnTo>
                      <a:pt x="209126" y="140662"/>
                    </a:lnTo>
                    <a:lnTo>
                      <a:pt x="208668" y="140318"/>
                    </a:lnTo>
                    <a:lnTo>
                      <a:pt x="208302" y="140044"/>
                    </a:lnTo>
                    <a:lnTo>
                      <a:pt x="208188" y="139952"/>
                    </a:lnTo>
                    <a:lnTo>
                      <a:pt x="207937" y="139792"/>
                    </a:lnTo>
                    <a:lnTo>
                      <a:pt x="207045" y="139196"/>
                    </a:lnTo>
                    <a:cubicBezTo>
                      <a:pt x="207251" y="139036"/>
                      <a:pt x="207456" y="138921"/>
                      <a:pt x="207639" y="138738"/>
                    </a:cubicBezTo>
                    <a:lnTo>
                      <a:pt x="208325" y="138166"/>
                    </a:lnTo>
                    <a:lnTo>
                      <a:pt x="208691" y="137845"/>
                    </a:lnTo>
                    <a:lnTo>
                      <a:pt x="209034" y="137524"/>
                    </a:lnTo>
                    <a:lnTo>
                      <a:pt x="210361" y="136333"/>
                    </a:lnTo>
                    <a:lnTo>
                      <a:pt x="210429" y="136265"/>
                    </a:lnTo>
                    <a:lnTo>
                      <a:pt x="210429" y="136265"/>
                    </a:lnTo>
                    <a:cubicBezTo>
                      <a:pt x="211298" y="135349"/>
                      <a:pt x="212121" y="134410"/>
                      <a:pt x="212944" y="133379"/>
                    </a:cubicBezTo>
                    <a:lnTo>
                      <a:pt x="214179" y="131890"/>
                    </a:lnTo>
                    <a:cubicBezTo>
                      <a:pt x="214614" y="131387"/>
                      <a:pt x="214934" y="130860"/>
                      <a:pt x="215277" y="130333"/>
                    </a:cubicBezTo>
                    <a:lnTo>
                      <a:pt x="216306" y="128753"/>
                    </a:lnTo>
                    <a:lnTo>
                      <a:pt x="216832" y="127883"/>
                    </a:lnTo>
                    <a:lnTo>
                      <a:pt x="217244" y="126989"/>
                    </a:lnTo>
                    <a:lnTo>
                      <a:pt x="218067" y="125203"/>
                    </a:lnTo>
                    <a:cubicBezTo>
                      <a:pt x="218364" y="124608"/>
                      <a:pt x="218547" y="124012"/>
                      <a:pt x="218753" y="123417"/>
                    </a:cubicBezTo>
                    <a:lnTo>
                      <a:pt x="219325" y="121653"/>
                    </a:lnTo>
                    <a:cubicBezTo>
                      <a:pt x="219531" y="120966"/>
                      <a:pt x="219599" y="120348"/>
                      <a:pt x="219736" y="119707"/>
                    </a:cubicBezTo>
                    <a:cubicBezTo>
                      <a:pt x="219828" y="119066"/>
                      <a:pt x="220033" y="118447"/>
                      <a:pt x="220011" y="117806"/>
                    </a:cubicBezTo>
                    <a:lnTo>
                      <a:pt x="220102" y="115859"/>
                    </a:lnTo>
                    <a:cubicBezTo>
                      <a:pt x="220102" y="115218"/>
                      <a:pt x="220011" y="114554"/>
                      <a:pt x="219988" y="113890"/>
                    </a:cubicBezTo>
                    <a:cubicBezTo>
                      <a:pt x="219965" y="113226"/>
                      <a:pt x="219805" y="112630"/>
                      <a:pt x="219713" y="112035"/>
                    </a:cubicBezTo>
                    <a:cubicBezTo>
                      <a:pt x="219645" y="111348"/>
                      <a:pt x="219347" y="110752"/>
                      <a:pt x="219188" y="110111"/>
                    </a:cubicBezTo>
                    <a:cubicBezTo>
                      <a:pt x="219004" y="109470"/>
                      <a:pt x="218798" y="108851"/>
                      <a:pt x="218501" y="108302"/>
                    </a:cubicBezTo>
                    <a:lnTo>
                      <a:pt x="217038" y="105531"/>
                    </a:lnTo>
                    <a:lnTo>
                      <a:pt x="217518" y="109447"/>
                    </a:lnTo>
                    <a:lnTo>
                      <a:pt x="217518" y="110317"/>
                    </a:lnTo>
                    <a:cubicBezTo>
                      <a:pt x="217541" y="110844"/>
                      <a:pt x="217587" y="111531"/>
                      <a:pt x="217564" y="111943"/>
                    </a:cubicBezTo>
                    <a:cubicBezTo>
                      <a:pt x="217495" y="112493"/>
                      <a:pt x="217472" y="113042"/>
                      <a:pt x="217381" y="113569"/>
                    </a:cubicBezTo>
                    <a:lnTo>
                      <a:pt x="217061" y="115195"/>
                    </a:lnTo>
                    <a:cubicBezTo>
                      <a:pt x="216946" y="115699"/>
                      <a:pt x="216740" y="116203"/>
                      <a:pt x="216580" y="116706"/>
                    </a:cubicBezTo>
                    <a:lnTo>
                      <a:pt x="216352" y="117462"/>
                    </a:lnTo>
                    <a:lnTo>
                      <a:pt x="216009" y="118241"/>
                    </a:lnTo>
                    <a:lnTo>
                      <a:pt x="215323" y="119798"/>
                    </a:lnTo>
                    <a:lnTo>
                      <a:pt x="214545" y="121104"/>
                    </a:lnTo>
                    <a:cubicBezTo>
                      <a:pt x="214248" y="121539"/>
                      <a:pt x="214088" y="121974"/>
                      <a:pt x="213699" y="122409"/>
                    </a:cubicBezTo>
                    <a:lnTo>
                      <a:pt x="212121" y="124448"/>
                    </a:lnTo>
                    <a:lnTo>
                      <a:pt x="211984" y="124608"/>
                    </a:lnTo>
                    <a:lnTo>
                      <a:pt x="211961" y="124608"/>
                    </a:lnTo>
                    <a:cubicBezTo>
                      <a:pt x="211961" y="124608"/>
                      <a:pt x="212144" y="124424"/>
                      <a:pt x="212053" y="124516"/>
                    </a:cubicBezTo>
                    <a:lnTo>
                      <a:pt x="212030" y="124516"/>
                    </a:lnTo>
                    <a:cubicBezTo>
                      <a:pt x="212030" y="124516"/>
                      <a:pt x="211961" y="124608"/>
                      <a:pt x="211961" y="124608"/>
                    </a:cubicBezTo>
                    <a:lnTo>
                      <a:pt x="211664" y="124883"/>
                    </a:lnTo>
                    <a:lnTo>
                      <a:pt x="210520" y="126005"/>
                    </a:lnTo>
                    <a:cubicBezTo>
                      <a:pt x="210132" y="126394"/>
                      <a:pt x="209812" y="126737"/>
                      <a:pt x="209332" y="127104"/>
                    </a:cubicBezTo>
                    <a:lnTo>
                      <a:pt x="208005" y="128203"/>
                    </a:lnTo>
                    <a:cubicBezTo>
                      <a:pt x="207594" y="128524"/>
                      <a:pt x="207045" y="128982"/>
                      <a:pt x="206770" y="129211"/>
                    </a:cubicBezTo>
                    <a:lnTo>
                      <a:pt x="205375" y="130219"/>
                    </a:lnTo>
                    <a:lnTo>
                      <a:pt x="205536" y="130104"/>
                    </a:lnTo>
                    <a:lnTo>
                      <a:pt x="204209" y="130906"/>
                    </a:lnTo>
                    <a:lnTo>
                      <a:pt x="203866" y="131089"/>
                    </a:lnTo>
                    <a:lnTo>
                      <a:pt x="203706" y="131203"/>
                    </a:lnTo>
                    <a:lnTo>
                      <a:pt x="203592" y="131272"/>
                    </a:lnTo>
                    <a:lnTo>
                      <a:pt x="203592" y="131272"/>
                    </a:lnTo>
                    <a:cubicBezTo>
                      <a:pt x="203592" y="131272"/>
                      <a:pt x="203592" y="131272"/>
                      <a:pt x="203592" y="131272"/>
                    </a:cubicBezTo>
                    <a:lnTo>
                      <a:pt x="203569" y="131272"/>
                    </a:lnTo>
                    <a:cubicBezTo>
                      <a:pt x="203569" y="131272"/>
                      <a:pt x="203500" y="131341"/>
                      <a:pt x="203500" y="131341"/>
                    </a:cubicBezTo>
                    <a:lnTo>
                      <a:pt x="202928" y="131661"/>
                    </a:lnTo>
                    <a:cubicBezTo>
                      <a:pt x="202517" y="131845"/>
                      <a:pt x="202265" y="132028"/>
                      <a:pt x="201716" y="132257"/>
                    </a:cubicBezTo>
                    <a:lnTo>
                      <a:pt x="200230" y="132921"/>
                    </a:lnTo>
                    <a:lnTo>
                      <a:pt x="200482" y="132806"/>
                    </a:lnTo>
                    <a:cubicBezTo>
                      <a:pt x="199155" y="133241"/>
                      <a:pt x="197760" y="133654"/>
                      <a:pt x="196503" y="133860"/>
                    </a:cubicBezTo>
                    <a:cubicBezTo>
                      <a:pt x="195862" y="133928"/>
                      <a:pt x="195405" y="134089"/>
                      <a:pt x="194582" y="134089"/>
                    </a:cubicBezTo>
                    <a:lnTo>
                      <a:pt x="193438" y="134158"/>
                    </a:lnTo>
                    <a:lnTo>
                      <a:pt x="193164" y="134158"/>
                    </a:lnTo>
                    <a:cubicBezTo>
                      <a:pt x="193164" y="134158"/>
                      <a:pt x="193095" y="134180"/>
                      <a:pt x="193095" y="134180"/>
                    </a:cubicBezTo>
                    <a:lnTo>
                      <a:pt x="193095" y="134180"/>
                    </a:lnTo>
                    <a:cubicBezTo>
                      <a:pt x="193438" y="134158"/>
                      <a:pt x="193187" y="134180"/>
                      <a:pt x="193255" y="134158"/>
                    </a:cubicBezTo>
                    <a:lnTo>
                      <a:pt x="193118" y="134158"/>
                    </a:lnTo>
                    <a:lnTo>
                      <a:pt x="192638" y="134089"/>
                    </a:lnTo>
                    <a:cubicBezTo>
                      <a:pt x="191975" y="134043"/>
                      <a:pt x="191357" y="133997"/>
                      <a:pt x="190717" y="133837"/>
                    </a:cubicBezTo>
                    <a:cubicBezTo>
                      <a:pt x="190077" y="133700"/>
                      <a:pt x="189436" y="133608"/>
                      <a:pt x="188842" y="133356"/>
                    </a:cubicBezTo>
                    <a:cubicBezTo>
                      <a:pt x="188247" y="133196"/>
                      <a:pt x="187676" y="133013"/>
                      <a:pt x="186921" y="132692"/>
                    </a:cubicBezTo>
                    <a:lnTo>
                      <a:pt x="185846" y="132257"/>
                    </a:lnTo>
                    <a:cubicBezTo>
                      <a:pt x="185732" y="132211"/>
                      <a:pt x="185320" y="131982"/>
                      <a:pt x="185046" y="131822"/>
                    </a:cubicBezTo>
                    <a:cubicBezTo>
                      <a:pt x="183880" y="131135"/>
                      <a:pt x="182759" y="130654"/>
                      <a:pt x="181524" y="129829"/>
                    </a:cubicBezTo>
                    <a:lnTo>
                      <a:pt x="177797" y="127150"/>
                    </a:lnTo>
                    <a:cubicBezTo>
                      <a:pt x="177797" y="127150"/>
                      <a:pt x="178003" y="127264"/>
                      <a:pt x="177888" y="127218"/>
                    </a:cubicBezTo>
                    <a:lnTo>
                      <a:pt x="177842" y="127173"/>
                    </a:lnTo>
                    <a:lnTo>
                      <a:pt x="177751" y="127081"/>
                    </a:lnTo>
                    <a:lnTo>
                      <a:pt x="177545" y="126921"/>
                    </a:lnTo>
                    <a:lnTo>
                      <a:pt x="177156" y="126554"/>
                    </a:lnTo>
                    <a:lnTo>
                      <a:pt x="176379" y="125867"/>
                    </a:lnTo>
                    <a:lnTo>
                      <a:pt x="174801" y="124470"/>
                    </a:lnTo>
                    <a:cubicBezTo>
                      <a:pt x="174275" y="124035"/>
                      <a:pt x="173749" y="123485"/>
                      <a:pt x="173223" y="122913"/>
                    </a:cubicBezTo>
                    <a:lnTo>
                      <a:pt x="171645" y="121241"/>
                    </a:lnTo>
                    <a:lnTo>
                      <a:pt x="170868" y="120417"/>
                    </a:lnTo>
                    <a:lnTo>
                      <a:pt x="170502" y="120027"/>
                    </a:lnTo>
                    <a:cubicBezTo>
                      <a:pt x="170502" y="120027"/>
                      <a:pt x="170433" y="119958"/>
                      <a:pt x="170479" y="120027"/>
                    </a:cubicBezTo>
                    <a:lnTo>
                      <a:pt x="170296" y="119798"/>
                    </a:lnTo>
                    <a:lnTo>
                      <a:pt x="168856" y="118012"/>
                    </a:lnTo>
                    <a:lnTo>
                      <a:pt x="165951" y="114439"/>
                    </a:lnTo>
                    <a:lnTo>
                      <a:pt x="163024" y="110890"/>
                    </a:lnTo>
                    <a:lnTo>
                      <a:pt x="160349" y="107294"/>
                    </a:lnTo>
                    <a:cubicBezTo>
                      <a:pt x="159434" y="106057"/>
                      <a:pt x="158496" y="104821"/>
                      <a:pt x="157536" y="103630"/>
                    </a:cubicBezTo>
                    <a:lnTo>
                      <a:pt x="156118" y="101798"/>
                    </a:lnTo>
                    <a:lnTo>
                      <a:pt x="155158" y="100561"/>
                    </a:lnTo>
                    <a:lnTo>
                      <a:pt x="155112" y="100515"/>
                    </a:lnTo>
                    <a:lnTo>
                      <a:pt x="154860" y="100217"/>
                    </a:lnTo>
                    <a:lnTo>
                      <a:pt x="154380" y="99736"/>
                    </a:lnTo>
                    <a:cubicBezTo>
                      <a:pt x="153145" y="98477"/>
                      <a:pt x="151773" y="96920"/>
                      <a:pt x="150653" y="96095"/>
                    </a:cubicBezTo>
                    <a:lnTo>
                      <a:pt x="148892" y="94607"/>
                    </a:lnTo>
                    <a:lnTo>
                      <a:pt x="148778" y="94515"/>
                    </a:lnTo>
                    <a:lnTo>
                      <a:pt x="148732" y="94469"/>
                    </a:lnTo>
                    <a:lnTo>
                      <a:pt x="148343" y="94148"/>
                    </a:lnTo>
                    <a:lnTo>
                      <a:pt x="148115" y="93988"/>
                    </a:lnTo>
                    <a:lnTo>
                      <a:pt x="147657" y="93645"/>
                    </a:lnTo>
                    <a:lnTo>
                      <a:pt x="146720" y="93004"/>
                    </a:lnTo>
                    <a:lnTo>
                      <a:pt x="146605" y="92912"/>
                    </a:lnTo>
                    <a:lnTo>
                      <a:pt x="146239" y="92729"/>
                    </a:lnTo>
                    <a:cubicBezTo>
                      <a:pt x="145142" y="92110"/>
                      <a:pt x="144341" y="91652"/>
                      <a:pt x="142763" y="90919"/>
                    </a:cubicBezTo>
                    <a:lnTo>
                      <a:pt x="142214" y="90644"/>
                    </a:lnTo>
                    <a:lnTo>
                      <a:pt x="141780" y="90484"/>
                    </a:lnTo>
                    <a:lnTo>
                      <a:pt x="140545" y="90003"/>
                    </a:lnTo>
                    <a:lnTo>
                      <a:pt x="140179" y="89843"/>
                    </a:lnTo>
                    <a:lnTo>
                      <a:pt x="139951" y="89774"/>
                    </a:lnTo>
                    <a:lnTo>
                      <a:pt x="139013" y="89454"/>
                    </a:lnTo>
                    <a:cubicBezTo>
                      <a:pt x="137778" y="89064"/>
                      <a:pt x="136543" y="88606"/>
                      <a:pt x="135308" y="88331"/>
                    </a:cubicBezTo>
                    <a:cubicBezTo>
                      <a:pt x="134051" y="88034"/>
                      <a:pt x="132816" y="87690"/>
                      <a:pt x="131558" y="87438"/>
                    </a:cubicBezTo>
                    <a:cubicBezTo>
                      <a:pt x="130300" y="87232"/>
                      <a:pt x="128951" y="86935"/>
                      <a:pt x="127808" y="86751"/>
                    </a:cubicBezTo>
                    <a:cubicBezTo>
                      <a:pt x="126596" y="86568"/>
                      <a:pt x="125590" y="86385"/>
                      <a:pt x="124195" y="86247"/>
                    </a:cubicBezTo>
                    <a:lnTo>
                      <a:pt x="120696" y="85835"/>
                    </a:lnTo>
                    <a:lnTo>
                      <a:pt x="118935" y="85652"/>
                    </a:lnTo>
                    <a:lnTo>
                      <a:pt x="118066" y="85560"/>
                    </a:lnTo>
                    <a:lnTo>
                      <a:pt x="116900" y="85446"/>
                    </a:lnTo>
                    <a:lnTo>
                      <a:pt x="111617" y="85057"/>
                    </a:lnTo>
                    <a:lnTo>
                      <a:pt x="110566" y="84965"/>
                    </a:lnTo>
                    <a:lnTo>
                      <a:pt x="109674" y="84965"/>
                    </a:lnTo>
                    <a:cubicBezTo>
                      <a:pt x="109674" y="84965"/>
                      <a:pt x="102608" y="84644"/>
                      <a:pt x="102608" y="84644"/>
                    </a:cubicBezTo>
                    <a:lnTo>
                      <a:pt x="99246" y="84415"/>
                    </a:lnTo>
                    <a:lnTo>
                      <a:pt x="97737" y="84324"/>
                    </a:lnTo>
                    <a:lnTo>
                      <a:pt x="97622" y="84324"/>
                    </a:lnTo>
                    <a:cubicBezTo>
                      <a:pt x="97622" y="84324"/>
                      <a:pt x="96959" y="84209"/>
                      <a:pt x="96959" y="84209"/>
                    </a:cubicBezTo>
                    <a:lnTo>
                      <a:pt x="96090" y="84049"/>
                    </a:lnTo>
                    <a:lnTo>
                      <a:pt x="95290" y="83957"/>
                    </a:lnTo>
                    <a:lnTo>
                      <a:pt x="95244" y="83957"/>
                    </a:lnTo>
                    <a:cubicBezTo>
                      <a:pt x="95244" y="83957"/>
                      <a:pt x="94833" y="83866"/>
                      <a:pt x="94833" y="83866"/>
                    </a:cubicBezTo>
                    <a:lnTo>
                      <a:pt x="93095" y="83545"/>
                    </a:lnTo>
                    <a:lnTo>
                      <a:pt x="92660" y="83453"/>
                    </a:lnTo>
                    <a:lnTo>
                      <a:pt x="92569" y="83453"/>
                    </a:lnTo>
                    <a:cubicBezTo>
                      <a:pt x="92569" y="83453"/>
                      <a:pt x="92363" y="83385"/>
                      <a:pt x="92363" y="83385"/>
                    </a:cubicBezTo>
                    <a:lnTo>
                      <a:pt x="91494" y="83179"/>
                    </a:lnTo>
                    <a:lnTo>
                      <a:pt x="90076" y="82835"/>
                    </a:lnTo>
                    <a:lnTo>
                      <a:pt x="88681" y="82400"/>
                    </a:lnTo>
                    <a:lnTo>
                      <a:pt x="87881" y="82148"/>
                    </a:lnTo>
                    <a:lnTo>
                      <a:pt x="87492" y="82011"/>
                    </a:lnTo>
                    <a:cubicBezTo>
                      <a:pt x="87492" y="82011"/>
                      <a:pt x="87309" y="81919"/>
                      <a:pt x="87241" y="81896"/>
                    </a:cubicBezTo>
                    <a:lnTo>
                      <a:pt x="84519" y="80797"/>
                    </a:lnTo>
                    <a:cubicBezTo>
                      <a:pt x="82667" y="80178"/>
                      <a:pt x="80952" y="79034"/>
                      <a:pt x="79191" y="78095"/>
                    </a:cubicBezTo>
                    <a:cubicBezTo>
                      <a:pt x="77385" y="77178"/>
                      <a:pt x="75852" y="75873"/>
                      <a:pt x="74160" y="74865"/>
                    </a:cubicBezTo>
                    <a:cubicBezTo>
                      <a:pt x="72445" y="73674"/>
                      <a:pt x="70639" y="72186"/>
                      <a:pt x="68855" y="70857"/>
                    </a:cubicBezTo>
                    <a:lnTo>
                      <a:pt x="58519" y="62453"/>
                    </a:lnTo>
                    <a:lnTo>
                      <a:pt x="53328" y="58193"/>
                    </a:lnTo>
                    <a:lnTo>
                      <a:pt x="50721" y="56086"/>
                    </a:lnTo>
                    <a:lnTo>
                      <a:pt x="50057" y="55513"/>
                    </a:lnTo>
                    <a:lnTo>
                      <a:pt x="49234" y="54918"/>
                    </a:lnTo>
                    <a:lnTo>
                      <a:pt x="47885" y="53933"/>
                    </a:lnTo>
                    <a:lnTo>
                      <a:pt x="45187" y="51941"/>
                    </a:lnTo>
                    <a:lnTo>
                      <a:pt x="42214" y="49925"/>
                    </a:lnTo>
                    <a:lnTo>
                      <a:pt x="40819" y="48986"/>
                    </a:lnTo>
                    <a:lnTo>
                      <a:pt x="40064" y="48483"/>
                    </a:lnTo>
                    <a:lnTo>
                      <a:pt x="39355" y="48025"/>
                    </a:lnTo>
                    <a:lnTo>
                      <a:pt x="36520" y="46261"/>
                    </a:lnTo>
                    <a:lnTo>
                      <a:pt x="30872" y="42734"/>
                    </a:lnTo>
                    <a:cubicBezTo>
                      <a:pt x="29156" y="41543"/>
                      <a:pt x="27350" y="40398"/>
                      <a:pt x="25772" y="39116"/>
                    </a:cubicBezTo>
                    <a:cubicBezTo>
                      <a:pt x="24034" y="37811"/>
                      <a:pt x="22799" y="36620"/>
                      <a:pt x="21290" y="35268"/>
                    </a:cubicBezTo>
                    <a:lnTo>
                      <a:pt x="19003" y="32772"/>
                    </a:lnTo>
                    <a:lnTo>
                      <a:pt x="18866" y="32612"/>
                    </a:lnTo>
                    <a:lnTo>
                      <a:pt x="18866" y="32612"/>
                    </a:lnTo>
                    <a:lnTo>
                      <a:pt x="18660" y="32360"/>
                    </a:lnTo>
                    <a:lnTo>
                      <a:pt x="18226" y="31764"/>
                    </a:lnTo>
                    <a:lnTo>
                      <a:pt x="17311" y="30573"/>
                    </a:lnTo>
                    <a:cubicBezTo>
                      <a:pt x="16144" y="28971"/>
                      <a:pt x="15047" y="27230"/>
                      <a:pt x="14201" y="25627"/>
                    </a:cubicBezTo>
                    <a:cubicBezTo>
                      <a:pt x="13743" y="24894"/>
                      <a:pt x="13263" y="23703"/>
                      <a:pt x="12806" y="22719"/>
                    </a:cubicBezTo>
                    <a:lnTo>
                      <a:pt x="12623" y="22329"/>
                    </a:lnTo>
                    <a:lnTo>
                      <a:pt x="12577" y="22237"/>
                    </a:lnTo>
                    <a:lnTo>
                      <a:pt x="12577" y="22237"/>
                    </a:lnTo>
                    <a:cubicBezTo>
                      <a:pt x="12577" y="22237"/>
                      <a:pt x="12532" y="22146"/>
                      <a:pt x="12532" y="22146"/>
                    </a:cubicBezTo>
                    <a:lnTo>
                      <a:pt x="12211" y="21367"/>
                    </a:lnTo>
                    <a:lnTo>
                      <a:pt x="11617" y="19902"/>
                    </a:lnTo>
                    <a:lnTo>
                      <a:pt x="10313" y="15894"/>
                    </a:lnTo>
                    <a:lnTo>
                      <a:pt x="9193" y="11245"/>
                    </a:lnTo>
                    <a:lnTo>
                      <a:pt x="5923" y="11680"/>
                    </a:lnTo>
                    <a:cubicBezTo>
                      <a:pt x="5923" y="11313"/>
                      <a:pt x="5923" y="10970"/>
                      <a:pt x="5991" y="10581"/>
                    </a:cubicBezTo>
                    <a:lnTo>
                      <a:pt x="6243" y="8497"/>
                    </a:lnTo>
                    <a:cubicBezTo>
                      <a:pt x="6334" y="7764"/>
                      <a:pt x="6380" y="7123"/>
                      <a:pt x="6563" y="6481"/>
                    </a:cubicBezTo>
                    <a:lnTo>
                      <a:pt x="7021" y="4466"/>
                    </a:lnTo>
                    <a:lnTo>
                      <a:pt x="7455" y="2450"/>
                    </a:lnTo>
                    <a:cubicBezTo>
                      <a:pt x="7615" y="1786"/>
                      <a:pt x="7889" y="1122"/>
                      <a:pt x="8095" y="458"/>
                    </a:cubicBezTo>
                    <a:lnTo>
                      <a:pt x="7043" y="0"/>
                    </a:lnTo>
                    <a:cubicBezTo>
                      <a:pt x="6746" y="664"/>
                      <a:pt x="6357" y="1374"/>
                      <a:pt x="6083" y="2061"/>
                    </a:cubicBezTo>
                    <a:lnTo>
                      <a:pt x="5374" y="4099"/>
                    </a:lnTo>
                    <a:lnTo>
                      <a:pt x="4642" y="6138"/>
                    </a:lnTo>
                    <a:lnTo>
                      <a:pt x="4459" y="6641"/>
                    </a:lnTo>
                    <a:cubicBezTo>
                      <a:pt x="4368" y="6893"/>
                      <a:pt x="4368" y="7008"/>
                      <a:pt x="4299" y="7214"/>
                    </a:cubicBezTo>
                    <a:lnTo>
                      <a:pt x="4048" y="8290"/>
                    </a:lnTo>
                    <a:lnTo>
                      <a:pt x="3522" y="10466"/>
                    </a:lnTo>
                    <a:cubicBezTo>
                      <a:pt x="3407" y="10970"/>
                      <a:pt x="3339" y="11497"/>
                      <a:pt x="3270" y="12023"/>
                    </a:cubicBezTo>
                    <a:lnTo>
                      <a:pt x="0" y="12436"/>
                    </a:lnTo>
                    <a:lnTo>
                      <a:pt x="229" y="17542"/>
                    </a:lnTo>
                    <a:lnTo>
                      <a:pt x="229" y="17772"/>
                    </a:lnTo>
                    <a:cubicBezTo>
                      <a:pt x="229" y="17772"/>
                      <a:pt x="252" y="17909"/>
                      <a:pt x="252" y="17909"/>
                    </a:cubicBezTo>
                    <a:lnTo>
                      <a:pt x="869" y="22535"/>
                    </a:lnTo>
                    <a:lnTo>
                      <a:pt x="915" y="22833"/>
                    </a:lnTo>
                    <a:lnTo>
                      <a:pt x="915" y="22993"/>
                    </a:lnTo>
                    <a:cubicBezTo>
                      <a:pt x="915" y="22993"/>
                      <a:pt x="1372" y="24871"/>
                      <a:pt x="1372" y="24871"/>
                    </a:cubicBezTo>
                    <a:lnTo>
                      <a:pt x="1601" y="25879"/>
                    </a:lnTo>
                    <a:lnTo>
                      <a:pt x="1875" y="26886"/>
                    </a:lnTo>
                    <a:cubicBezTo>
                      <a:pt x="2218" y="28260"/>
                      <a:pt x="2607" y="29612"/>
                      <a:pt x="3110" y="30940"/>
                    </a:cubicBezTo>
                    <a:lnTo>
                      <a:pt x="3842" y="32955"/>
                    </a:lnTo>
                    <a:lnTo>
                      <a:pt x="4756" y="35039"/>
                    </a:lnTo>
                    <a:cubicBezTo>
                      <a:pt x="4848" y="35246"/>
                      <a:pt x="4940" y="35452"/>
                      <a:pt x="5054" y="35658"/>
                    </a:cubicBezTo>
                    <a:cubicBezTo>
                      <a:pt x="6860" y="41498"/>
                      <a:pt x="9467" y="46788"/>
                      <a:pt x="12783" y="51872"/>
                    </a:cubicBezTo>
                    <a:cubicBezTo>
                      <a:pt x="13652" y="53269"/>
                      <a:pt x="14590" y="54529"/>
                      <a:pt x="15527" y="55743"/>
                    </a:cubicBezTo>
                    <a:cubicBezTo>
                      <a:pt x="16007" y="56384"/>
                      <a:pt x="16396" y="56956"/>
                      <a:pt x="16991" y="57643"/>
                    </a:cubicBezTo>
                    <a:lnTo>
                      <a:pt x="18500" y="59407"/>
                    </a:lnTo>
                    <a:lnTo>
                      <a:pt x="24583" y="66506"/>
                    </a:lnTo>
                    <a:cubicBezTo>
                      <a:pt x="32587" y="76079"/>
                      <a:pt x="41208" y="85034"/>
                      <a:pt x="49120" y="94492"/>
                    </a:cubicBezTo>
                    <a:cubicBezTo>
                      <a:pt x="51155" y="96805"/>
                      <a:pt x="53099" y="99233"/>
                      <a:pt x="55088" y="101569"/>
                    </a:cubicBezTo>
                    <a:cubicBezTo>
                      <a:pt x="57078" y="103927"/>
                      <a:pt x="59022" y="106309"/>
                      <a:pt x="60897" y="108714"/>
                    </a:cubicBezTo>
                    <a:cubicBezTo>
                      <a:pt x="62772" y="111141"/>
                      <a:pt x="64716" y="113478"/>
                      <a:pt x="66545" y="115974"/>
                    </a:cubicBezTo>
                    <a:lnTo>
                      <a:pt x="72056" y="123462"/>
                    </a:lnTo>
                    <a:cubicBezTo>
                      <a:pt x="73840" y="125936"/>
                      <a:pt x="75441" y="128501"/>
                      <a:pt x="77156" y="130974"/>
                    </a:cubicBezTo>
                    <a:lnTo>
                      <a:pt x="79671" y="134730"/>
                    </a:lnTo>
                    <a:cubicBezTo>
                      <a:pt x="80495" y="136036"/>
                      <a:pt x="81272" y="137387"/>
                      <a:pt x="82049" y="138715"/>
                    </a:cubicBezTo>
                    <a:lnTo>
                      <a:pt x="84428" y="142746"/>
                    </a:lnTo>
                    <a:lnTo>
                      <a:pt x="86212" y="145746"/>
                    </a:lnTo>
                    <a:lnTo>
                      <a:pt x="86349" y="145998"/>
                    </a:lnTo>
                    <a:lnTo>
                      <a:pt x="86417" y="146112"/>
                    </a:lnTo>
                    <a:cubicBezTo>
                      <a:pt x="86417" y="146112"/>
                      <a:pt x="86349" y="145998"/>
                      <a:pt x="86417" y="146112"/>
                    </a:cubicBezTo>
                    <a:lnTo>
                      <a:pt x="86669" y="146616"/>
                    </a:lnTo>
                    <a:lnTo>
                      <a:pt x="90694" y="154632"/>
                    </a:lnTo>
                    <a:cubicBezTo>
                      <a:pt x="91082" y="155319"/>
                      <a:pt x="91448" y="156029"/>
                      <a:pt x="91768" y="156739"/>
                    </a:cubicBezTo>
                    <a:cubicBezTo>
                      <a:pt x="91768" y="159533"/>
                      <a:pt x="91700" y="162395"/>
                      <a:pt x="91540" y="164731"/>
                    </a:cubicBezTo>
                    <a:lnTo>
                      <a:pt x="91311" y="166953"/>
                    </a:lnTo>
                    <a:lnTo>
                      <a:pt x="91242" y="167525"/>
                    </a:lnTo>
                    <a:lnTo>
                      <a:pt x="91174" y="167915"/>
                    </a:lnTo>
                    <a:lnTo>
                      <a:pt x="91014" y="169037"/>
                    </a:lnTo>
                    <a:lnTo>
                      <a:pt x="90373" y="173434"/>
                    </a:lnTo>
                    <a:cubicBezTo>
                      <a:pt x="90213" y="174625"/>
                      <a:pt x="89802" y="176090"/>
                      <a:pt x="89527" y="177442"/>
                    </a:cubicBezTo>
                    <a:cubicBezTo>
                      <a:pt x="89207" y="178816"/>
                      <a:pt x="88956" y="180167"/>
                      <a:pt x="88590" y="181564"/>
                    </a:cubicBezTo>
                    <a:lnTo>
                      <a:pt x="87332" y="185801"/>
                    </a:lnTo>
                    <a:lnTo>
                      <a:pt x="86692" y="187954"/>
                    </a:lnTo>
                    <a:lnTo>
                      <a:pt x="86417" y="188870"/>
                    </a:lnTo>
                    <a:lnTo>
                      <a:pt x="86051" y="189877"/>
                    </a:lnTo>
                    <a:cubicBezTo>
                      <a:pt x="85022" y="192580"/>
                      <a:pt x="84176" y="195236"/>
                      <a:pt x="83010" y="197916"/>
                    </a:cubicBezTo>
                    <a:lnTo>
                      <a:pt x="81272" y="202015"/>
                    </a:lnTo>
                    <a:lnTo>
                      <a:pt x="80403" y="204054"/>
                    </a:lnTo>
                    <a:lnTo>
                      <a:pt x="80174" y="204557"/>
                    </a:lnTo>
                    <a:cubicBezTo>
                      <a:pt x="80174" y="204557"/>
                      <a:pt x="80037" y="204855"/>
                      <a:pt x="79968" y="204969"/>
                    </a:cubicBezTo>
                    <a:lnTo>
                      <a:pt x="79488" y="205954"/>
                    </a:lnTo>
                    <a:cubicBezTo>
                      <a:pt x="78208" y="208542"/>
                      <a:pt x="77019" y="211130"/>
                      <a:pt x="75646" y="213741"/>
                    </a:cubicBezTo>
                    <a:lnTo>
                      <a:pt x="73543" y="217657"/>
                    </a:lnTo>
                    <a:lnTo>
                      <a:pt x="72491" y="219604"/>
                    </a:lnTo>
                    <a:lnTo>
                      <a:pt x="71965" y="220588"/>
                    </a:lnTo>
                    <a:lnTo>
                      <a:pt x="71828" y="220817"/>
                    </a:lnTo>
                    <a:lnTo>
                      <a:pt x="71782" y="220955"/>
                    </a:lnTo>
                    <a:lnTo>
                      <a:pt x="71736" y="221024"/>
                    </a:lnTo>
                    <a:lnTo>
                      <a:pt x="71736" y="221024"/>
                    </a:lnTo>
                    <a:lnTo>
                      <a:pt x="71507" y="221413"/>
                    </a:lnTo>
                    <a:lnTo>
                      <a:pt x="62360" y="236620"/>
                    </a:lnTo>
                    <a:lnTo>
                      <a:pt x="61857" y="237490"/>
                    </a:lnTo>
                    <a:lnTo>
                      <a:pt x="61240" y="238406"/>
                    </a:lnTo>
                    <a:lnTo>
                      <a:pt x="60028" y="240261"/>
                    </a:lnTo>
                    <a:lnTo>
                      <a:pt x="57604" y="243994"/>
                    </a:lnTo>
                    <a:lnTo>
                      <a:pt x="52756" y="251414"/>
                    </a:lnTo>
                    <a:lnTo>
                      <a:pt x="51544" y="253246"/>
                    </a:lnTo>
                    <a:cubicBezTo>
                      <a:pt x="51201" y="253773"/>
                      <a:pt x="50721" y="254460"/>
                      <a:pt x="50332" y="255055"/>
                    </a:cubicBezTo>
                    <a:lnTo>
                      <a:pt x="47817" y="258720"/>
                    </a:lnTo>
                    <a:lnTo>
                      <a:pt x="42808" y="266071"/>
                    </a:lnTo>
                    <a:lnTo>
                      <a:pt x="37732" y="273445"/>
                    </a:lnTo>
                    <a:lnTo>
                      <a:pt x="35331" y="277224"/>
                    </a:lnTo>
                    <a:lnTo>
                      <a:pt x="33044" y="281026"/>
                    </a:lnTo>
                    <a:lnTo>
                      <a:pt x="32975" y="281140"/>
                    </a:lnTo>
                    <a:lnTo>
                      <a:pt x="32975" y="281186"/>
                    </a:lnTo>
                    <a:cubicBezTo>
                      <a:pt x="32975" y="281186"/>
                      <a:pt x="30140" y="287140"/>
                      <a:pt x="30140" y="287140"/>
                    </a:cubicBezTo>
                    <a:cubicBezTo>
                      <a:pt x="29957" y="287553"/>
                      <a:pt x="29934" y="287713"/>
                      <a:pt x="29820" y="288011"/>
                    </a:cubicBezTo>
                    <a:lnTo>
                      <a:pt x="29545" y="288789"/>
                    </a:lnTo>
                    <a:lnTo>
                      <a:pt x="29248" y="289660"/>
                    </a:lnTo>
                    <a:lnTo>
                      <a:pt x="28996" y="290438"/>
                    </a:lnTo>
                    <a:lnTo>
                      <a:pt x="27967" y="293553"/>
                    </a:lnTo>
                    <a:lnTo>
                      <a:pt x="27921" y="293690"/>
                    </a:lnTo>
                    <a:lnTo>
                      <a:pt x="27921" y="293690"/>
                    </a:lnTo>
                    <a:cubicBezTo>
                      <a:pt x="27921" y="293690"/>
                      <a:pt x="27190" y="297584"/>
                      <a:pt x="27190" y="297584"/>
                    </a:cubicBezTo>
                    <a:lnTo>
                      <a:pt x="26847" y="299599"/>
                    </a:lnTo>
                    <a:lnTo>
                      <a:pt x="26847" y="299851"/>
                    </a:lnTo>
                    <a:cubicBezTo>
                      <a:pt x="26778" y="300171"/>
                      <a:pt x="26801" y="300080"/>
                      <a:pt x="26778" y="300217"/>
                    </a:cubicBezTo>
                    <a:lnTo>
                      <a:pt x="26778" y="300698"/>
                    </a:lnTo>
                    <a:cubicBezTo>
                      <a:pt x="26778" y="300698"/>
                      <a:pt x="26686" y="301706"/>
                      <a:pt x="26686" y="301706"/>
                    </a:cubicBezTo>
                    <a:lnTo>
                      <a:pt x="26595" y="303767"/>
                    </a:lnTo>
                    <a:cubicBezTo>
                      <a:pt x="26572" y="304431"/>
                      <a:pt x="26595" y="305072"/>
                      <a:pt x="26595" y="305736"/>
                    </a:cubicBezTo>
                    <a:lnTo>
                      <a:pt x="26595" y="305988"/>
                    </a:lnTo>
                    <a:cubicBezTo>
                      <a:pt x="26595" y="305988"/>
                      <a:pt x="26618" y="306309"/>
                      <a:pt x="26618" y="306309"/>
                    </a:cubicBezTo>
                    <a:lnTo>
                      <a:pt x="26664" y="306813"/>
                    </a:lnTo>
                    <a:lnTo>
                      <a:pt x="26755" y="307798"/>
                    </a:lnTo>
                    <a:lnTo>
                      <a:pt x="26938" y="309722"/>
                    </a:lnTo>
                    <a:lnTo>
                      <a:pt x="26938" y="309813"/>
                    </a:lnTo>
                    <a:cubicBezTo>
                      <a:pt x="26938" y="309813"/>
                      <a:pt x="26938" y="309859"/>
                      <a:pt x="26938" y="309859"/>
                    </a:cubicBezTo>
                    <a:lnTo>
                      <a:pt x="27693" y="313180"/>
                    </a:lnTo>
                    <a:cubicBezTo>
                      <a:pt x="28036" y="314279"/>
                      <a:pt x="28402" y="315401"/>
                      <a:pt x="28768" y="316477"/>
                    </a:cubicBezTo>
                    <a:lnTo>
                      <a:pt x="29934" y="319271"/>
                    </a:lnTo>
                    <a:cubicBezTo>
                      <a:pt x="30391" y="320165"/>
                      <a:pt x="30872" y="321012"/>
                      <a:pt x="31329" y="321905"/>
                    </a:cubicBezTo>
                    <a:lnTo>
                      <a:pt x="31329" y="321951"/>
                    </a:lnTo>
                    <a:cubicBezTo>
                      <a:pt x="31329" y="321951"/>
                      <a:pt x="31374" y="321974"/>
                      <a:pt x="31374" y="321974"/>
                    </a:cubicBezTo>
                    <a:cubicBezTo>
                      <a:pt x="32060" y="322936"/>
                      <a:pt x="32701" y="324012"/>
                      <a:pt x="33433" y="324905"/>
                    </a:cubicBezTo>
                    <a:cubicBezTo>
                      <a:pt x="33798" y="325386"/>
                      <a:pt x="34119" y="325867"/>
                      <a:pt x="34553" y="326302"/>
                    </a:cubicBezTo>
                    <a:lnTo>
                      <a:pt x="35788" y="327631"/>
                    </a:lnTo>
                    <a:lnTo>
                      <a:pt x="37023" y="328959"/>
                    </a:lnTo>
                    <a:lnTo>
                      <a:pt x="38372" y="330104"/>
                    </a:lnTo>
                    <a:lnTo>
                      <a:pt x="39035" y="330676"/>
                    </a:lnTo>
                    <a:lnTo>
                      <a:pt x="39195" y="330814"/>
                    </a:lnTo>
                    <a:cubicBezTo>
                      <a:pt x="39355" y="330951"/>
                      <a:pt x="39355" y="330928"/>
                      <a:pt x="39424" y="330997"/>
                    </a:cubicBezTo>
                    <a:lnTo>
                      <a:pt x="39790" y="331249"/>
                    </a:lnTo>
                    <a:lnTo>
                      <a:pt x="44386" y="334547"/>
                    </a:lnTo>
                    <a:lnTo>
                      <a:pt x="40979" y="330150"/>
                    </a:lnTo>
                    <a:lnTo>
                      <a:pt x="40499" y="329531"/>
                    </a:lnTo>
                    <a:cubicBezTo>
                      <a:pt x="40430" y="329394"/>
                      <a:pt x="40247" y="329119"/>
                      <a:pt x="40133" y="328936"/>
                    </a:cubicBezTo>
                    <a:lnTo>
                      <a:pt x="39333" y="327676"/>
                    </a:lnTo>
                    <a:cubicBezTo>
                      <a:pt x="39058" y="327287"/>
                      <a:pt x="38852" y="326783"/>
                      <a:pt x="38601" y="326325"/>
                    </a:cubicBezTo>
                    <a:lnTo>
                      <a:pt x="37869" y="324928"/>
                    </a:lnTo>
                    <a:lnTo>
                      <a:pt x="37503" y="324218"/>
                    </a:lnTo>
                    <a:cubicBezTo>
                      <a:pt x="37503" y="324218"/>
                      <a:pt x="37366" y="323966"/>
                      <a:pt x="37366" y="323920"/>
                    </a:cubicBezTo>
                    <a:lnTo>
                      <a:pt x="37229" y="323577"/>
                    </a:lnTo>
                    <a:cubicBezTo>
                      <a:pt x="36817" y="322661"/>
                      <a:pt x="36428" y="321768"/>
                      <a:pt x="36108" y="320806"/>
                    </a:cubicBezTo>
                    <a:cubicBezTo>
                      <a:pt x="35742" y="319890"/>
                      <a:pt x="35559" y="318928"/>
                      <a:pt x="35285" y="318035"/>
                    </a:cubicBezTo>
                    <a:cubicBezTo>
                      <a:pt x="35033" y="317119"/>
                      <a:pt x="34873" y="315997"/>
                      <a:pt x="34668" y="315012"/>
                    </a:cubicBezTo>
                    <a:cubicBezTo>
                      <a:pt x="34576" y="314439"/>
                      <a:pt x="34576" y="314050"/>
                      <a:pt x="34530" y="313569"/>
                    </a:cubicBezTo>
                    <a:lnTo>
                      <a:pt x="34393" y="312218"/>
                    </a:lnTo>
                    <a:lnTo>
                      <a:pt x="34347" y="309126"/>
                    </a:lnTo>
                    <a:lnTo>
                      <a:pt x="34347" y="309424"/>
                    </a:lnTo>
                    <a:cubicBezTo>
                      <a:pt x="34347" y="309424"/>
                      <a:pt x="34713" y="305851"/>
                      <a:pt x="34713" y="305851"/>
                    </a:cubicBezTo>
                    <a:lnTo>
                      <a:pt x="34827" y="305233"/>
                    </a:lnTo>
                    <a:cubicBezTo>
                      <a:pt x="34896" y="305027"/>
                      <a:pt x="34896" y="304844"/>
                      <a:pt x="34965" y="304546"/>
                    </a:cubicBezTo>
                    <a:lnTo>
                      <a:pt x="35354" y="302874"/>
                    </a:lnTo>
                    <a:lnTo>
                      <a:pt x="35628" y="301591"/>
                    </a:lnTo>
                    <a:lnTo>
                      <a:pt x="35628" y="301500"/>
                    </a:lnTo>
                    <a:cubicBezTo>
                      <a:pt x="35628" y="301500"/>
                      <a:pt x="35674" y="301431"/>
                      <a:pt x="35674" y="301431"/>
                    </a:cubicBezTo>
                    <a:cubicBezTo>
                      <a:pt x="35674" y="301362"/>
                      <a:pt x="35582" y="301912"/>
                      <a:pt x="35628" y="301683"/>
                    </a:cubicBezTo>
                    <a:lnTo>
                      <a:pt x="35628" y="301683"/>
                    </a:lnTo>
                    <a:cubicBezTo>
                      <a:pt x="35628" y="301683"/>
                      <a:pt x="35628" y="301614"/>
                      <a:pt x="35628" y="301614"/>
                    </a:cubicBezTo>
                    <a:lnTo>
                      <a:pt x="35697" y="301408"/>
                    </a:lnTo>
                    <a:lnTo>
                      <a:pt x="35994" y="300606"/>
                    </a:lnTo>
                    <a:lnTo>
                      <a:pt x="36131" y="300171"/>
                    </a:lnTo>
                    <a:lnTo>
                      <a:pt x="36199" y="299988"/>
                    </a:lnTo>
                    <a:lnTo>
                      <a:pt x="36199" y="299988"/>
                    </a:lnTo>
                    <a:cubicBezTo>
                      <a:pt x="36199" y="299988"/>
                      <a:pt x="36131" y="300171"/>
                      <a:pt x="36154" y="300149"/>
                    </a:cubicBezTo>
                    <a:lnTo>
                      <a:pt x="36154" y="300149"/>
                    </a:lnTo>
                    <a:cubicBezTo>
                      <a:pt x="36154" y="300149"/>
                      <a:pt x="36154" y="300103"/>
                      <a:pt x="36154" y="300103"/>
                    </a:cubicBezTo>
                    <a:lnTo>
                      <a:pt x="36154" y="300103"/>
                    </a:lnTo>
                    <a:cubicBezTo>
                      <a:pt x="36154" y="300103"/>
                      <a:pt x="36177" y="299965"/>
                      <a:pt x="36177" y="299965"/>
                    </a:cubicBezTo>
                    <a:lnTo>
                      <a:pt x="37297" y="297011"/>
                    </a:lnTo>
                    <a:lnTo>
                      <a:pt x="38647" y="294377"/>
                    </a:lnTo>
                    <a:lnTo>
                      <a:pt x="39241" y="293209"/>
                    </a:lnTo>
                    <a:lnTo>
                      <a:pt x="39584" y="292568"/>
                    </a:lnTo>
                    <a:lnTo>
                      <a:pt x="39744" y="292248"/>
                    </a:lnTo>
                    <a:lnTo>
                      <a:pt x="39790" y="292156"/>
                    </a:lnTo>
                    <a:lnTo>
                      <a:pt x="39836" y="292087"/>
                    </a:lnTo>
                    <a:lnTo>
                      <a:pt x="40887" y="290461"/>
                    </a:lnTo>
                    <a:lnTo>
                      <a:pt x="40956" y="290530"/>
                    </a:lnTo>
                    <a:cubicBezTo>
                      <a:pt x="41414" y="290896"/>
                      <a:pt x="41916" y="291286"/>
                      <a:pt x="42282" y="291515"/>
                    </a:cubicBezTo>
                    <a:lnTo>
                      <a:pt x="43494" y="292293"/>
                    </a:lnTo>
                    <a:lnTo>
                      <a:pt x="44295" y="292797"/>
                    </a:lnTo>
                    <a:lnTo>
                      <a:pt x="44935" y="293141"/>
                    </a:lnTo>
                    <a:lnTo>
                      <a:pt x="47474" y="294492"/>
                    </a:lnTo>
                    <a:lnTo>
                      <a:pt x="48731" y="295156"/>
                    </a:lnTo>
                    <a:lnTo>
                      <a:pt x="50103" y="295866"/>
                    </a:lnTo>
                    <a:lnTo>
                      <a:pt x="52687" y="297148"/>
                    </a:lnTo>
                    <a:lnTo>
                      <a:pt x="54014" y="297790"/>
                    </a:lnTo>
                    <a:cubicBezTo>
                      <a:pt x="54471" y="297996"/>
                      <a:pt x="54860" y="298179"/>
                      <a:pt x="55271" y="298408"/>
                    </a:cubicBezTo>
                    <a:lnTo>
                      <a:pt x="55592" y="298568"/>
                    </a:lnTo>
                    <a:lnTo>
                      <a:pt x="55752" y="298660"/>
                    </a:lnTo>
                    <a:lnTo>
                      <a:pt x="55752" y="298660"/>
                    </a:lnTo>
                    <a:cubicBezTo>
                      <a:pt x="55752" y="298660"/>
                      <a:pt x="55523" y="298545"/>
                      <a:pt x="55568" y="298545"/>
                    </a:cubicBezTo>
                    <a:lnTo>
                      <a:pt x="55568" y="298545"/>
                    </a:lnTo>
                    <a:cubicBezTo>
                      <a:pt x="55568" y="298545"/>
                      <a:pt x="55615" y="298568"/>
                      <a:pt x="55615" y="298568"/>
                    </a:cubicBezTo>
                    <a:lnTo>
                      <a:pt x="55706" y="298614"/>
                    </a:lnTo>
                    <a:lnTo>
                      <a:pt x="56438" y="299049"/>
                    </a:lnTo>
                    <a:lnTo>
                      <a:pt x="56941" y="299324"/>
                    </a:lnTo>
                    <a:lnTo>
                      <a:pt x="57352" y="299507"/>
                    </a:lnTo>
                    <a:lnTo>
                      <a:pt x="57512" y="299645"/>
                    </a:lnTo>
                    <a:lnTo>
                      <a:pt x="58656" y="300446"/>
                    </a:lnTo>
                    <a:cubicBezTo>
                      <a:pt x="58862" y="300584"/>
                      <a:pt x="59045" y="300652"/>
                      <a:pt x="59250" y="300858"/>
                    </a:cubicBezTo>
                    <a:lnTo>
                      <a:pt x="60485" y="301958"/>
                    </a:lnTo>
                    <a:lnTo>
                      <a:pt x="60622" y="302095"/>
                    </a:lnTo>
                    <a:lnTo>
                      <a:pt x="60714" y="302164"/>
                    </a:lnTo>
                    <a:lnTo>
                      <a:pt x="60714" y="302164"/>
                    </a:lnTo>
                    <a:cubicBezTo>
                      <a:pt x="60714" y="302164"/>
                      <a:pt x="60714" y="302164"/>
                      <a:pt x="60645" y="302095"/>
                    </a:cubicBezTo>
                    <a:lnTo>
                      <a:pt x="60645" y="302095"/>
                    </a:lnTo>
                    <a:cubicBezTo>
                      <a:pt x="60645" y="302095"/>
                      <a:pt x="60897" y="302370"/>
                      <a:pt x="60897" y="302370"/>
                    </a:cubicBezTo>
                    <a:lnTo>
                      <a:pt x="61857" y="303423"/>
                    </a:lnTo>
                    <a:lnTo>
                      <a:pt x="61949" y="303538"/>
                    </a:lnTo>
                    <a:lnTo>
                      <a:pt x="63001" y="304981"/>
                    </a:lnTo>
                    <a:lnTo>
                      <a:pt x="63001" y="304981"/>
                    </a:lnTo>
                    <a:cubicBezTo>
                      <a:pt x="63001" y="304981"/>
                      <a:pt x="63778" y="306355"/>
                      <a:pt x="63778" y="306355"/>
                    </a:cubicBezTo>
                    <a:lnTo>
                      <a:pt x="63961" y="306698"/>
                    </a:lnTo>
                    <a:cubicBezTo>
                      <a:pt x="63961" y="306698"/>
                      <a:pt x="64052" y="306859"/>
                      <a:pt x="64075" y="306927"/>
                    </a:cubicBezTo>
                    <a:lnTo>
                      <a:pt x="64556" y="307981"/>
                    </a:lnTo>
                    <a:lnTo>
                      <a:pt x="64647" y="308164"/>
                    </a:lnTo>
                    <a:lnTo>
                      <a:pt x="64693" y="308256"/>
                    </a:lnTo>
                    <a:lnTo>
                      <a:pt x="64693" y="308256"/>
                    </a:lnTo>
                    <a:cubicBezTo>
                      <a:pt x="64693" y="308256"/>
                      <a:pt x="64693" y="308302"/>
                      <a:pt x="64693" y="308302"/>
                    </a:cubicBezTo>
                    <a:cubicBezTo>
                      <a:pt x="64693" y="308302"/>
                      <a:pt x="64670" y="308210"/>
                      <a:pt x="64624" y="308118"/>
                    </a:cubicBezTo>
                    <a:lnTo>
                      <a:pt x="64624" y="308118"/>
                    </a:lnTo>
                    <a:cubicBezTo>
                      <a:pt x="64624" y="308118"/>
                      <a:pt x="64876" y="308874"/>
                      <a:pt x="64876" y="308874"/>
                    </a:cubicBezTo>
                    <a:lnTo>
                      <a:pt x="65356" y="310363"/>
                    </a:lnTo>
                    <a:lnTo>
                      <a:pt x="65608" y="311118"/>
                    </a:lnTo>
                    <a:lnTo>
                      <a:pt x="65676" y="311302"/>
                    </a:lnTo>
                    <a:lnTo>
                      <a:pt x="65676" y="311348"/>
                    </a:lnTo>
                    <a:cubicBezTo>
                      <a:pt x="65676" y="311348"/>
                      <a:pt x="65676" y="311370"/>
                      <a:pt x="65676" y="311370"/>
                    </a:cubicBezTo>
                    <a:lnTo>
                      <a:pt x="65676" y="311370"/>
                    </a:lnTo>
                    <a:cubicBezTo>
                      <a:pt x="65653" y="311210"/>
                      <a:pt x="65676" y="311210"/>
                      <a:pt x="65676" y="311233"/>
                    </a:cubicBezTo>
                    <a:lnTo>
                      <a:pt x="65676" y="311233"/>
                    </a:lnTo>
                    <a:cubicBezTo>
                      <a:pt x="65676" y="311233"/>
                      <a:pt x="65676" y="311348"/>
                      <a:pt x="65676" y="311348"/>
                    </a:cubicBezTo>
                    <a:lnTo>
                      <a:pt x="66088" y="313248"/>
                    </a:lnTo>
                    <a:lnTo>
                      <a:pt x="66248" y="313935"/>
                    </a:lnTo>
                    <a:lnTo>
                      <a:pt x="66362" y="314714"/>
                    </a:lnTo>
                    <a:cubicBezTo>
                      <a:pt x="66431" y="315241"/>
                      <a:pt x="66500" y="315722"/>
                      <a:pt x="66545" y="316249"/>
                    </a:cubicBezTo>
                    <a:lnTo>
                      <a:pt x="66637" y="317439"/>
                    </a:lnTo>
                    <a:lnTo>
                      <a:pt x="67597" y="316569"/>
                    </a:lnTo>
                    <a:cubicBezTo>
                      <a:pt x="67826" y="316363"/>
                      <a:pt x="68169" y="316042"/>
                      <a:pt x="68329" y="315836"/>
                    </a:cubicBezTo>
                    <a:lnTo>
                      <a:pt x="68923" y="315149"/>
                    </a:lnTo>
                    <a:lnTo>
                      <a:pt x="69221" y="314783"/>
                    </a:lnTo>
                    <a:lnTo>
                      <a:pt x="69358" y="314622"/>
                    </a:lnTo>
                    <a:lnTo>
                      <a:pt x="69426" y="314508"/>
                    </a:lnTo>
                    <a:lnTo>
                      <a:pt x="69495" y="314302"/>
                    </a:lnTo>
                    <a:lnTo>
                      <a:pt x="69495" y="314302"/>
                    </a:lnTo>
                    <a:cubicBezTo>
                      <a:pt x="69495" y="314302"/>
                      <a:pt x="69495" y="314279"/>
                      <a:pt x="69495" y="314279"/>
                    </a:cubicBezTo>
                    <a:lnTo>
                      <a:pt x="69495" y="314233"/>
                    </a:lnTo>
                    <a:cubicBezTo>
                      <a:pt x="69495" y="314233"/>
                      <a:pt x="69518" y="314187"/>
                      <a:pt x="69518" y="314187"/>
                    </a:cubicBezTo>
                    <a:lnTo>
                      <a:pt x="69998" y="313409"/>
                    </a:lnTo>
                    <a:cubicBezTo>
                      <a:pt x="70318" y="312882"/>
                      <a:pt x="70593" y="312355"/>
                      <a:pt x="70890" y="311828"/>
                    </a:cubicBezTo>
                    <a:lnTo>
                      <a:pt x="71302" y="310706"/>
                    </a:lnTo>
                    <a:lnTo>
                      <a:pt x="71645" y="309676"/>
                    </a:lnTo>
                    <a:cubicBezTo>
                      <a:pt x="71782" y="309286"/>
                      <a:pt x="71805" y="309035"/>
                      <a:pt x="71896" y="308737"/>
                    </a:cubicBezTo>
                    <a:lnTo>
                      <a:pt x="72102" y="307889"/>
                    </a:lnTo>
                    <a:lnTo>
                      <a:pt x="72193" y="307454"/>
                    </a:lnTo>
                    <a:lnTo>
                      <a:pt x="72193" y="307340"/>
                    </a:lnTo>
                    <a:cubicBezTo>
                      <a:pt x="72193" y="307340"/>
                      <a:pt x="72216" y="307157"/>
                      <a:pt x="72216" y="307157"/>
                    </a:cubicBezTo>
                    <a:lnTo>
                      <a:pt x="72216" y="307157"/>
                    </a:lnTo>
                    <a:cubicBezTo>
                      <a:pt x="72216" y="307157"/>
                      <a:pt x="72216" y="307111"/>
                      <a:pt x="72216" y="307111"/>
                    </a:cubicBezTo>
                    <a:lnTo>
                      <a:pt x="72216" y="307042"/>
                    </a:lnTo>
                    <a:cubicBezTo>
                      <a:pt x="72216" y="307042"/>
                      <a:pt x="72262" y="306790"/>
                      <a:pt x="72262" y="306790"/>
                    </a:cubicBezTo>
                    <a:lnTo>
                      <a:pt x="72354" y="305759"/>
                    </a:lnTo>
                    <a:lnTo>
                      <a:pt x="72445" y="304752"/>
                    </a:lnTo>
                    <a:cubicBezTo>
                      <a:pt x="72468" y="304385"/>
                      <a:pt x="72399" y="304019"/>
                      <a:pt x="72399" y="303653"/>
                    </a:cubicBezTo>
                    <a:cubicBezTo>
                      <a:pt x="72331" y="302920"/>
                      <a:pt x="72285" y="302141"/>
                      <a:pt x="72193" y="301408"/>
                    </a:cubicBezTo>
                    <a:lnTo>
                      <a:pt x="72193" y="301317"/>
                    </a:lnTo>
                    <a:cubicBezTo>
                      <a:pt x="72193" y="301317"/>
                      <a:pt x="71873" y="299943"/>
                      <a:pt x="71873" y="299943"/>
                    </a:cubicBezTo>
                    <a:lnTo>
                      <a:pt x="71736" y="299255"/>
                    </a:lnTo>
                    <a:lnTo>
                      <a:pt x="71668" y="298912"/>
                    </a:lnTo>
                    <a:lnTo>
                      <a:pt x="71668" y="298729"/>
                    </a:lnTo>
                    <a:cubicBezTo>
                      <a:pt x="71668" y="298729"/>
                      <a:pt x="71507" y="298385"/>
                      <a:pt x="71507" y="298385"/>
                    </a:cubicBezTo>
                    <a:lnTo>
                      <a:pt x="71119" y="297354"/>
                    </a:lnTo>
                    <a:lnTo>
                      <a:pt x="70753" y="296439"/>
                    </a:lnTo>
                    <a:lnTo>
                      <a:pt x="70478" y="295797"/>
                    </a:lnTo>
                    <a:lnTo>
                      <a:pt x="70318" y="295477"/>
                    </a:lnTo>
                    <a:lnTo>
                      <a:pt x="70318" y="295408"/>
                    </a:lnTo>
                    <a:cubicBezTo>
                      <a:pt x="70318" y="295408"/>
                      <a:pt x="70273" y="295339"/>
                      <a:pt x="70273" y="295339"/>
                    </a:cubicBezTo>
                    <a:lnTo>
                      <a:pt x="70273" y="295339"/>
                    </a:lnTo>
                    <a:lnTo>
                      <a:pt x="70158" y="295156"/>
                    </a:lnTo>
                    <a:lnTo>
                      <a:pt x="70044" y="294950"/>
                    </a:lnTo>
                    <a:lnTo>
                      <a:pt x="69129" y="293461"/>
                    </a:lnTo>
                    <a:cubicBezTo>
                      <a:pt x="68832" y="292957"/>
                      <a:pt x="68512" y="292431"/>
                      <a:pt x="68169" y="291973"/>
                    </a:cubicBezTo>
                    <a:cubicBezTo>
                      <a:pt x="67437" y="291057"/>
                      <a:pt x="66659" y="290187"/>
                      <a:pt x="65882" y="289316"/>
                    </a:cubicBezTo>
                    <a:lnTo>
                      <a:pt x="66179" y="289591"/>
                    </a:lnTo>
                    <a:cubicBezTo>
                      <a:pt x="65585" y="289018"/>
                      <a:pt x="64830" y="288331"/>
                      <a:pt x="64327" y="287896"/>
                    </a:cubicBezTo>
                    <a:lnTo>
                      <a:pt x="63687" y="287370"/>
                    </a:lnTo>
                    <a:lnTo>
                      <a:pt x="63366" y="287095"/>
                    </a:lnTo>
                    <a:lnTo>
                      <a:pt x="63344" y="287095"/>
                    </a:lnTo>
                    <a:cubicBezTo>
                      <a:pt x="63344" y="287095"/>
                      <a:pt x="63344" y="287072"/>
                      <a:pt x="63344" y="287072"/>
                    </a:cubicBezTo>
                    <a:lnTo>
                      <a:pt x="63001" y="286866"/>
                    </a:lnTo>
                    <a:lnTo>
                      <a:pt x="62955" y="286820"/>
                    </a:lnTo>
                    <a:lnTo>
                      <a:pt x="62886" y="286751"/>
                    </a:lnTo>
                    <a:lnTo>
                      <a:pt x="62726" y="286636"/>
                    </a:lnTo>
                    <a:lnTo>
                      <a:pt x="62063" y="286156"/>
                    </a:lnTo>
                    <a:lnTo>
                      <a:pt x="61903" y="286018"/>
                    </a:lnTo>
                    <a:lnTo>
                      <a:pt x="61651" y="285858"/>
                    </a:lnTo>
                    <a:lnTo>
                      <a:pt x="61308" y="285629"/>
                    </a:lnTo>
                    <a:lnTo>
                      <a:pt x="60965" y="285377"/>
                    </a:lnTo>
                    <a:lnTo>
                      <a:pt x="60783" y="285262"/>
                    </a:lnTo>
                    <a:lnTo>
                      <a:pt x="60691" y="285194"/>
                    </a:lnTo>
                    <a:lnTo>
                      <a:pt x="60417" y="285034"/>
                    </a:lnTo>
                    <a:lnTo>
                      <a:pt x="59708" y="284598"/>
                    </a:lnTo>
                    <a:cubicBezTo>
                      <a:pt x="58770" y="284049"/>
                      <a:pt x="57810" y="283499"/>
                      <a:pt x="56872" y="282972"/>
                    </a:cubicBezTo>
                    <a:lnTo>
                      <a:pt x="56163" y="282583"/>
                    </a:lnTo>
                    <a:lnTo>
                      <a:pt x="55637" y="282308"/>
                    </a:lnTo>
                    <a:lnTo>
                      <a:pt x="55271" y="282125"/>
                    </a:lnTo>
                    <a:lnTo>
                      <a:pt x="53785" y="281438"/>
                    </a:lnTo>
                    <a:cubicBezTo>
                      <a:pt x="53282" y="281209"/>
                      <a:pt x="52802" y="280957"/>
                      <a:pt x="52299" y="280751"/>
                    </a:cubicBezTo>
                    <a:lnTo>
                      <a:pt x="51544" y="280430"/>
                    </a:lnTo>
                    <a:lnTo>
                      <a:pt x="51155" y="280270"/>
                    </a:lnTo>
                    <a:lnTo>
                      <a:pt x="51155" y="280270"/>
                    </a:lnTo>
                    <a:cubicBezTo>
                      <a:pt x="51361" y="280384"/>
                      <a:pt x="51452" y="280430"/>
                      <a:pt x="51498" y="280453"/>
                    </a:cubicBezTo>
                    <a:lnTo>
                      <a:pt x="51498" y="280453"/>
                    </a:lnTo>
                    <a:lnTo>
                      <a:pt x="51429" y="280407"/>
                    </a:lnTo>
                    <a:lnTo>
                      <a:pt x="51338" y="280362"/>
                    </a:lnTo>
                    <a:lnTo>
                      <a:pt x="51155" y="280270"/>
                    </a:lnTo>
                    <a:cubicBezTo>
                      <a:pt x="50561" y="279949"/>
                      <a:pt x="49966" y="279675"/>
                      <a:pt x="49349" y="279400"/>
                    </a:cubicBezTo>
                    <a:lnTo>
                      <a:pt x="54357" y="273354"/>
                    </a:lnTo>
                    <a:lnTo>
                      <a:pt x="60142" y="266369"/>
                    </a:lnTo>
                    <a:lnTo>
                      <a:pt x="63023" y="262865"/>
                    </a:lnTo>
                    <a:lnTo>
                      <a:pt x="63206" y="262636"/>
                    </a:lnTo>
                    <a:lnTo>
                      <a:pt x="63481" y="262269"/>
                    </a:lnTo>
                    <a:lnTo>
                      <a:pt x="63824" y="261811"/>
                    </a:lnTo>
                    <a:lnTo>
                      <a:pt x="64510" y="260895"/>
                    </a:lnTo>
                    <a:lnTo>
                      <a:pt x="65859" y="259086"/>
                    </a:lnTo>
                    <a:lnTo>
                      <a:pt x="71256" y="251780"/>
                    </a:lnTo>
                    <a:lnTo>
                      <a:pt x="73954" y="248116"/>
                    </a:lnTo>
                    <a:lnTo>
                      <a:pt x="74640" y="247223"/>
                    </a:lnTo>
                    <a:lnTo>
                      <a:pt x="74984" y="246765"/>
                    </a:lnTo>
                    <a:lnTo>
                      <a:pt x="75166" y="246513"/>
                    </a:lnTo>
                    <a:lnTo>
                      <a:pt x="75258" y="246399"/>
                    </a:lnTo>
                    <a:lnTo>
                      <a:pt x="75555" y="245964"/>
                    </a:lnTo>
                    <a:lnTo>
                      <a:pt x="76767" y="244062"/>
                    </a:lnTo>
                    <a:lnTo>
                      <a:pt x="81569" y="236368"/>
                    </a:lnTo>
                    <a:lnTo>
                      <a:pt x="83970" y="232497"/>
                    </a:lnTo>
                    <a:lnTo>
                      <a:pt x="85159" y="230573"/>
                    </a:lnTo>
                    <a:lnTo>
                      <a:pt x="85891" y="229360"/>
                    </a:lnTo>
                    <a:lnTo>
                      <a:pt x="86120" y="228947"/>
                    </a:lnTo>
                    <a:lnTo>
                      <a:pt x="86394" y="228421"/>
                    </a:lnTo>
                    <a:lnTo>
                      <a:pt x="90854" y="219947"/>
                    </a:lnTo>
                    <a:lnTo>
                      <a:pt x="94558" y="211634"/>
                    </a:lnTo>
                    <a:cubicBezTo>
                      <a:pt x="95862" y="208473"/>
                      <a:pt x="96891" y="205565"/>
                      <a:pt x="98011" y="202496"/>
                    </a:cubicBezTo>
                    <a:cubicBezTo>
                      <a:pt x="98972" y="199542"/>
                      <a:pt x="99749" y="196656"/>
                      <a:pt x="100618" y="193725"/>
                    </a:cubicBezTo>
                    <a:lnTo>
                      <a:pt x="100824" y="193015"/>
                    </a:lnTo>
                    <a:lnTo>
                      <a:pt x="100961" y="192442"/>
                    </a:lnTo>
                    <a:lnTo>
                      <a:pt x="101236" y="191228"/>
                    </a:lnTo>
                    <a:lnTo>
                      <a:pt x="101761" y="188824"/>
                    </a:lnTo>
                    <a:lnTo>
                      <a:pt x="102150" y="186969"/>
                    </a:lnTo>
                    <a:cubicBezTo>
                      <a:pt x="102288" y="187564"/>
                      <a:pt x="102425" y="188114"/>
                      <a:pt x="102562" y="188618"/>
                    </a:cubicBezTo>
                    <a:lnTo>
                      <a:pt x="103591" y="193175"/>
                    </a:lnTo>
                    <a:lnTo>
                      <a:pt x="104094" y="195488"/>
                    </a:lnTo>
                    <a:lnTo>
                      <a:pt x="104505" y="197733"/>
                    </a:lnTo>
                    <a:lnTo>
                      <a:pt x="105352" y="202221"/>
                    </a:lnTo>
                    <a:lnTo>
                      <a:pt x="106038" y="206687"/>
                    </a:lnTo>
                    <a:cubicBezTo>
                      <a:pt x="106289" y="208176"/>
                      <a:pt x="106472" y="209664"/>
                      <a:pt x="106610" y="211107"/>
                    </a:cubicBezTo>
                    <a:lnTo>
                      <a:pt x="107113" y="215504"/>
                    </a:lnTo>
                    <a:lnTo>
                      <a:pt x="107433" y="220153"/>
                    </a:lnTo>
                    <a:lnTo>
                      <a:pt x="107593" y="222375"/>
                    </a:lnTo>
                    <a:lnTo>
                      <a:pt x="107593" y="224619"/>
                    </a:lnTo>
                    <a:cubicBezTo>
                      <a:pt x="107593" y="224619"/>
                      <a:pt x="107684" y="229085"/>
                      <a:pt x="107684" y="229085"/>
                    </a:cubicBezTo>
                    <a:lnTo>
                      <a:pt x="107501" y="233574"/>
                    </a:lnTo>
                    <a:cubicBezTo>
                      <a:pt x="107478" y="236574"/>
                      <a:pt x="107067" y="239459"/>
                      <a:pt x="106861" y="242436"/>
                    </a:cubicBezTo>
                    <a:lnTo>
                      <a:pt x="106267" y="247063"/>
                    </a:lnTo>
                    <a:lnTo>
                      <a:pt x="105946" y="249353"/>
                    </a:lnTo>
                    <a:cubicBezTo>
                      <a:pt x="105878" y="249903"/>
                      <a:pt x="105695" y="250796"/>
                      <a:pt x="105581" y="251505"/>
                    </a:cubicBezTo>
                    <a:lnTo>
                      <a:pt x="103957" y="260414"/>
                    </a:lnTo>
                    <a:cubicBezTo>
                      <a:pt x="101579" y="272461"/>
                      <a:pt x="98446" y="284392"/>
                      <a:pt x="95816" y="296759"/>
                    </a:cubicBezTo>
                    <a:cubicBezTo>
                      <a:pt x="94467" y="302920"/>
                      <a:pt x="93369" y="309172"/>
                      <a:pt x="92431" y="315493"/>
                    </a:cubicBezTo>
                    <a:cubicBezTo>
                      <a:pt x="92088" y="318722"/>
                      <a:pt x="91562" y="321791"/>
                      <a:pt x="91380" y="325134"/>
                    </a:cubicBezTo>
                    <a:lnTo>
                      <a:pt x="91014" y="330058"/>
                    </a:lnTo>
                    <a:cubicBezTo>
                      <a:pt x="90876" y="331707"/>
                      <a:pt x="90922" y="333196"/>
                      <a:pt x="90876" y="334753"/>
                    </a:cubicBezTo>
                    <a:lnTo>
                      <a:pt x="90831" y="337112"/>
                    </a:lnTo>
                    <a:lnTo>
                      <a:pt x="90831" y="338257"/>
                    </a:lnTo>
                    <a:cubicBezTo>
                      <a:pt x="90831" y="338257"/>
                      <a:pt x="90808" y="338555"/>
                      <a:pt x="90808" y="338555"/>
                    </a:cubicBezTo>
                    <a:lnTo>
                      <a:pt x="90808" y="338784"/>
                    </a:lnTo>
                    <a:cubicBezTo>
                      <a:pt x="90808" y="338784"/>
                      <a:pt x="90808" y="338944"/>
                      <a:pt x="90808" y="338944"/>
                    </a:cubicBezTo>
                    <a:lnTo>
                      <a:pt x="90808" y="339562"/>
                    </a:lnTo>
                    <a:cubicBezTo>
                      <a:pt x="90808" y="339562"/>
                      <a:pt x="91014" y="344509"/>
                      <a:pt x="91014" y="344509"/>
                    </a:cubicBezTo>
                    <a:lnTo>
                      <a:pt x="91128" y="346959"/>
                    </a:lnTo>
                    <a:lnTo>
                      <a:pt x="91402" y="349410"/>
                    </a:lnTo>
                    <a:lnTo>
                      <a:pt x="91974" y="354334"/>
                    </a:lnTo>
                    <a:cubicBezTo>
                      <a:pt x="92203" y="355960"/>
                      <a:pt x="92591" y="357563"/>
                      <a:pt x="92889" y="359189"/>
                    </a:cubicBezTo>
                    <a:cubicBezTo>
                      <a:pt x="93232" y="360792"/>
                      <a:pt x="93461" y="362441"/>
                      <a:pt x="93941" y="363998"/>
                    </a:cubicBezTo>
                    <a:cubicBezTo>
                      <a:pt x="94833" y="367182"/>
                      <a:pt x="95564" y="370365"/>
                      <a:pt x="96776" y="373434"/>
                    </a:cubicBezTo>
                    <a:lnTo>
                      <a:pt x="98469" y="378060"/>
                    </a:lnTo>
                    <a:lnTo>
                      <a:pt x="100458" y="382572"/>
                    </a:lnTo>
                    <a:cubicBezTo>
                      <a:pt x="101670" y="385572"/>
                      <a:pt x="103408" y="388549"/>
                      <a:pt x="104963" y="391503"/>
                    </a:cubicBezTo>
                    <a:cubicBezTo>
                      <a:pt x="106610" y="394366"/>
                      <a:pt x="108210" y="396770"/>
                      <a:pt x="109948" y="399542"/>
                    </a:cubicBezTo>
                    <a:lnTo>
                      <a:pt x="111229" y="401488"/>
                    </a:lnTo>
                    <a:lnTo>
                      <a:pt x="111595" y="402038"/>
                    </a:lnTo>
                    <a:lnTo>
                      <a:pt x="111755" y="402267"/>
                    </a:lnTo>
                    <a:lnTo>
                      <a:pt x="112098" y="402725"/>
                    </a:lnTo>
                    <a:lnTo>
                      <a:pt x="112784" y="403687"/>
                    </a:lnTo>
                    <a:lnTo>
                      <a:pt x="115688" y="407534"/>
                    </a:lnTo>
                    <a:lnTo>
                      <a:pt x="117792" y="410328"/>
                    </a:lnTo>
                    <a:lnTo>
                      <a:pt x="117975" y="410557"/>
                    </a:lnTo>
                    <a:lnTo>
                      <a:pt x="118272" y="410947"/>
                    </a:lnTo>
                    <a:lnTo>
                      <a:pt x="118638" y="411382"/>
                    </a:lnTo>
                    <a:lnTo>
                      <a:pt x="121634" y="414954"/>
                    </a:lnTo>
                    <a:cubicBezTo>
                      <a:pt x="123600" y="417313"/>
                      <a:pt x="125704" y="419672"/>
                      <a:pt x="127556" y="422054"/>
                    </a:cubicBezTo>
                    <a:lnTo>
                      <a:pt x="128265" y="422993"/>
                    </a:lnTo>
                    <a:lnTo>
                      <a:pt x="128494" y="423313"/>
                    </a:lnTo>
                    <a:lnTo>
                      <a:pt x="128585" y="423451"/>
                    </a:lnTo>
                    <a:lnTo>
                      <a:pt x="129889" y="425375"/>
                    </a:lnTo>
                    <a:cubicBezTo>
                      <a:pt x="130461" y="426428"/>
                      <a:pt x="130941" y="426932"/>
                      <a:pt x="131627" y="428604"/>
                    </a:cubicBezTo>
                    <a:lnTo>
                      <a:pt x="132015" y="429520"/>
                    </a:lnTo>
                    <a:lnTo>
                      <a:pt x="132084" y="429726"/>
                    </a:lnTo>
                    <a:lnTo>
                      <a:pt x="132199" y="430115"/>
                    </a:lnTo>
                    <a:cubicBezTo>
                      <a:pt x="132336" y="430619"/>
                      <a:pt x="132450" y="431077"/>
                      <a:pt x="132519" y="431512"/>
                    </a:cubicBezTo>
                    <a:cubicBezTo>
                      <a:pt x="132587" y="431947"/>
                      <a:pt x="132587" y="432314"/>
                      <a:pt x="132587" y="432612"/>
                    </a:cubicBezTo>
                    <a:cubicBezTo>
                      <a:pt x="132587" y="432795"/>
                      <a:pt x="132519" y="432955"/>
                      <a:pt x="132519" y="433092"/>
                    </a:cubicBezTo>
                    <a:cubicBezTo>
                      <a:pt x="132496" y="433276"/>
                      <a:pt x="132473" y="433207"/>
                      <a:pt x="132519" y="433276"/>
                    </a:cubicBezTo>
                    <a:cubicBezTo>
                      <a:pt x="132564" y="433230"/>
                      <a:pt x="132427" y="433482"/>
                      <a:pt x="132358" y="433665"/>
                    </a:cubicBezTo>
                    <a:lnTo>
                      <a:pt x="132153" y="434146"/>
                    </a:lnTo>
                    <a:cubicBezTo>
                      <a:pt x="132153" y="434146"/>
                      <a:pt x="132153" y="434192"/>
                      <a:pt x="132153" y="434146"/>
                    </a:cubicBezTo>
                    <a:lnTo>
                      <a:pt x="132038" y="434306"/>
                    </a:lnTo>
                    <a:lnTo>
                      <a:pt x="131856" y="434604"/>
                    </a:lnTo>
                    <a:cubicBezTo>
                      <a:pt x="131604" y="434993"/>
                      <a:pt x="131421" y="435451"/>
                      <a:pt x="130986" y="435864"/>
                    </a:cubicBezTo>
                    <a:cubicBezTo>
                      <a:pt x="130278" y="436803"/>
                      <a:pt x="129477" y="437558"/>
                      <a:pt x="128608" y="438429"/>
                    </a:cubicBezTo>
                    <a:lnTo>
                      <a:pt x="126825" y="439917"/>
                    </a:lnTo>
                    <a:lnTo>
                      <a:pt x="126619" y="440078"/>
                    </a:lnTo>
                    <a:lnTo>
                      <a:pt x="126527" y="440169"/>
                    </a:lnTo>
                    <a:lnTo>
                      <a:pt x="126093" y="440490"/>
                    </a:lnTo>
                    <a:lnTo>
                      <a:pt x="125224" y="441108"/>
                    </a:lnTo>
                    <a:cubicBezTo>
                      <a:pt x="124035" y="441956"/>
                      <a:pt x="122960" y="442757"/>
                      <a:pt x="121679" y="443627"/>
                    </a:cubicBezTo>
                    <a:lnTo>
                      <a:pt x="113950" y="448643"/>
                    </a:lnTo>
                    <a:lnTo>
                      <a:pt x="109994" y="451208"/>
                    </a:lnTo>
                    <a:cubicBezTo>
                      <a:pt x="108668" y="452101"/>
                      <a:pt x="107387" y="452902"/>
                      <a:pt x="106015" y="453887"/>
                    </a:cubicBezTo>
                    <a:lnTo>
                      <a:pt x="102013" y="456750"/>
                    </a:lnTo>
                    <a:lnTo>
                      <a:pt x="98331" y="459613"/>
                    </a:lnTo>
                    <a:lnTo>
                      <a:pt x="97874" y="459979"/>
                    </a:lnTo>
                    <a:lnTo>
                      <a:pt x="97645" y="460162"/>
                    </a:lnTo>
                    <a:cubicBezTo>
                      <a:pt x="97325" y="460391"/>
                      <a:pt x="97485" y="460277"/>
                      <a:pt x="97394" y="460345"/>
                    </a:cubicBezTo>
                    <a:lnTo>
                      <a:pt x="97279" y="460460"/>
                    </a:lnTo>
                    <a:lnTo>
                      <a:pt x="96365" y="461284"/>
                    </a:lnTo>
                    <a:lnTo>
                      <a:pt x="94512" y="462956"/>
                    </a:lnTo>
                    <a:cubicBezTo>
                      <a:pt x="93255" y="464010"/>
                      <a:pt x="92088" y="465201"/>
                      <a:pt x="90945" y="466460"/>
                    </a:cubicBezTo>
                    <a:cubicBezTo>
                      <a:pt x="89802" y="467697"/>
                      <a:pt x="88636" y="468819"/>
                      <a:pt x="87538" y="470353"/>
                    </a:cubicBezTo>
                    <a:lnTo>
                      <a:pt x="85891" y="472483"/>
                    </a:lnTo>
                    <a:cubicBezTo>
                      <a:pt x="85365" y="473193"/>
                      <a:pt x="84725" y="473972"/>
                      <a:pt x="84405" y="474590"/>
                    </a:cubicBezTo>
                    <a:lnTo>
                      <a:pt x="82049" y="478598"/>
                    </a:lnTo>
                    <a:lnTo>
                      <a:pt x="81889" y="478873"/>
                    </a:lnTo>
                    <a:lnTo>
                      <a:pt x="81821" y="479033"/>
                    </a:lnTo>
                    <a:lnTo>
                      <a:pt x="81661" y="479331"/>
                    </a:lnTo>
                    <a:lnTo>
                      <a:pt x="81363" y="479926"/>
                    </a:lnTo>
                    <a:lnTo>
                      <a:pt x="80769" y="481163"/>
                    </a:lnTo>
                    <a:cubicBezTo>
                      <a:pt x="80357" y="481965"/>
                      <a:pt x="80083" y="482789"/>
                      <a:pt x="79740" y="483591"/>
                    </a:cubicBezTo>
                    <a:cubicBezTo>
                      <a:pt x="79397" y="484392"/>
                      <a:pt x="79123" y="485262"/>
                      <a:pt x="78848" y="486087"/>
                    </a:cubicBezTo>
                    <a:lnTo>
                      <a:pt x="78436" y="487323"/>
                    </a:lnTo>
                    <a:lnTo>
                      <a:pt x="78116" y="488446"/>
                    </a:lnTo>
                    <a:lnTo>
                      <a:pt x="77796" y="489568"/>
                    </a:lnTo>
                    <a:lnTo>
                      <a:pt x="77567" y="490324"/>
                    </a:lnTo>
                    <a:lnTo>
                      <a:pt x="77453" y="490896"/>
                    </a:lnTo>
                    <a:lnTo>
                      <a:pt x="77407" y="491194"/>
                    </a:lnTo>
                    <a:lnTo>
                      <a:pt x="76973" y="493484"/>
                    </a:lnTo>
                    <a:lnTo>
                      <a:pt x="76767" y="494629"/>
                    </a:lnTo>
                    <a:lnTo>
                      <a:pt x="76721" y="494927"/>
                    </a:lnTo>
                    <a:cubicBezTo>
                      <a:pt x="76699" y="495064"/>
                      <a:pt x="76721" y="494858"/>
                      <a:pt x="76721" y="494950"/>
                    </a:cubicBezTo>
                    <a:lnTo>
                      <a:pt x="76721" y="495110"/>
                    </a:lnTo>
                    <a:cubicBezTo>
                      <a:pt x="76721" y="495110"/>
                      <a:pt x="76584" y="495797"/>
                      <a:pt x="76584" y="495797"/>
                    </a:cubicBezTo>
                    <a:cubicBezTo>
                      <a:pt x="76470" y="496713"/>
                      <a:pt x="76287" y="497721"/>
                      <a:pt x="76241" y="498454"/>
                    </a:cubicBezTo>
                    <a:lnTo>
                      <a:pt x="76127" y="499599"/>
                    </a:lnTo>
                    <a:lnTo>
                      <a:pt x="76058" y="500309"/>
                    </a:lnTo>
                    <a:lnTo>
                      <a:pt x="76058" y="500973"/>
                    </a:lnTo>
                    <a:cubicBezTo>
                      <a:pt x="76058" y="500973"/>
                      <a:pt x="75944" y="503538"/>
                      <a:pt x="75944" y="503538"/>
                    </a:cubicBezTo>
                    <a:cubicBezTo>
                      <a:pt x="75807" y="505255"/>
                      <a:pt x="75944" y="506927"/>
                      <a:pt x="76035" y="508645"/>
                    </a:cubicBezTo>
                    <a:cubicBezTo>
                      <a:pt x="76035" y="510340"/>
                      <a:pt x="76356" y="512126"/>
                      <a:pt x="76584" y="513844"/>
                    </a:cubicBezTo>
                    <a:lnTo>
                      <a:pt x="76767" y="515149"/>
                    </a:lnTo>
                    <a:lnTo>
                      <a:pt x="77019" y="516294"/>
                    </a:lnTo>
                    <a:lnTo>
                      <a:pt x="77499" y="518561"/>
                    </a:lnTo>
                    <a:lnTo>
                      <a:pt x="77613" y="519134"/>
                    </a:lnTo>
                    <a:lnTo>
                      <a:pt x="77796" y="519867"/>
                    </a:lnTo>
                    <a:lnTo>
                      <a:pt x="78093" y="520966"/>
                    </a:lnTo>
                    <a:lnTo>
                      <a:pt x="78711" y="523233"/>
                    </a:lnTo>
                    <a:cubicBezTo>
                      <a:pt x="79534" y="526211"/>
                      <a:pt x="80266" y="529233"/>
                      <a:pt x="81043" y="532234"/>
                    </a:cubicBezTo>
                    <a:cubicBezTo>
                      <a:pt x="81409" y="533493"/>
                      <a:pt x="81455" y="534890"/>
                      <a:pt x="81706" y="536219"/>
                    </a:cubicBezTo>
                    <a:lnTo>
                      <a:pt x="82027" y="538234"/>
                    </a:lnTo>
                    <a:lnTo>
                      <a:pt x="82027" y="538669"/>
                    </a:lnTo>
                    <a:cubicBezTo>
                      <a:pt x="82118" y="539058"/>
                      <a:pt x="82164" y="539471"/>
                      <a:pt x="82255" y="539906"/>
                    </a:cubicBezTo>
                    <a:cubicBezTo>
                      <a:pt x="83787" y="545883"/>
                      <a:pt x="84611" y="552021"/>
                      <a:pt x="84473" y="558181"/>
                    </a:cubicBezTo>
                    <a:cubicBezTo>
                      <a:pt x="88338" y="551059"/>
                      <a:pt x="91105" y="543387"/>
                      <a:pt x="91745" y="535211"/>
                    </a:cubicBezTo>
                    <a:cubicBezTo>
                      <a:pt x="91951" y="532531"/>
                      <a:pt x="91974" y="529898"/>
                      <a:pt x="91905" y="527241"/>
                    </a:cubicBezTo>
                    <a:lnTo>
                      <a:pt x="91517" y="525111"/>
                    </a:lnTo>
                    <a:cubicBezTo>
                      <a:pt x="91288" y="523668"/>
                      <a:pt x="90991" y="522363"/>
                      <a:pt x="90739" y="520966"/>
                    </a:cubicBezTo>
                    <a:lnTo>
                      <a:pt x="89939" y="516867"/>
                    </a:lnTo>
                    <a:lnTo>
                      <a:pt x="89436" y="513042"/>
                    </a:lnTo>
                    <a:cubicBezTo>
                      <a:pt x="89367" y="511782"/>
                      <a:pt x="89230" y="510454"/>
                      <a:pt x="89184" y="509217"/>
                    </a:cubicBezTo>
                    <a:cubicBezTo>
                      <a:pt x="89230" y="507981"/>
                      <a:pt x="89161" y="506859"/>
                      <a:pt x="89230" y="505530"/>
                    </a:cubicBezTo>
                    <a:lnTo>
                      <a:pt x="89596" y="501751"/>
                    </a:lnTo>
                    <a:cubicBezTo>
                      <a:pt x="89710" y="501110"/>
                      <a:pt x="89802" y="500469"/>
                      <a:pt x="89939" y="499759"/>
                    </a:cubicBezTo>
                    <a:lnTo>
                      <a:pt x="90328" y="497858"/>
                    </a:lnTo>
                    <a:lnTo>
                      <a:pt x="91288" y="494033"/>
                    </a:lnTo>
                    <a:cubicBezTo>
                      <a:pt x="91814" y="492499"/>
                      <a:pt x="92317" y="491171"/>
                      <a:pt x="92866" y="489866"/>
                    </a:cubicBezTo>
                    <a:cubicBezTo>
                      <a:pt x="93186" y="489247"/>
                      <a:pt x="93369" y="488720"/>
                      <a:pt x="93735" y="488011"/>
                    </a:cubicBezTo>
                    <a:cubicBezTo>
                      <a:pt x="94147" y="487323"/>
                      <a:pt x="94558" y="486522"/>
                      <a:pt x="94970" y="485927"/>
                    </a:cubicBezTo>
                    <a:cubicBezTo>
                      <a:pt x="95816" y="484713"/>
                      <a:pt x="96548" y="483430"/>
                      <a:pt x="97485" y="482285"/>
                    </a:cubicBezTo>
                    <a:cubicBezTo>
                      <a:pt x="98469" y="481163"/>
                      <a:pt x="99406" y="479949"/>
                      <a:pt x="100458" y="478896"/>
                    </a:cubicBezTo>
                    <a:cubicBezTo>
                      <a:pt x="101556" y="477888"/>
                      <a:pt x="102539" y="476835"/>
                      <a:pt x="103705" y="475781"/>
                    </a:cubicBezTo>
                    <a:lnTo>
                      <a:pt x="107433" y="472758"/>
                    </a:lnTo>
                    <a:lnTo>
                      <a:pt x="115345" y="467468"/>
                    </a:lnTo>
                    <a:cubicBezTo>
                      <a:pt x="116648" y="466575"/>
                      <a:pt x="118157" y="465773"/>
                      <a:pt x="119576" y="464949"/>
                    </a:cubicBezTo>
                    <a:lnTo>
                      <a:pt x="123852" y="462430"/>
                    </a:lnTo>
                    <a:lnTo>
                      <a:pt x="128174" y="459887"/>
                    </a:lnTo>
                    <a:cubicBezTo>
                      <a:pt x="129614" y="458994"/>
                      <a:pt x="131192" y="458147"/>
                      <a:pt x="132542" y="457231"/>
                    </a:cubicBezTo>
                    <a:lnTo>
                      <a:pt x="132724" y="457093"/>
                    </a:lnTo>
                    <a:cubicBezTo>
                      <a:pt x="132862" y="457528"/>
                      <a:pt x="132976" y="457964"/>
                      <a:pt x="133182" y="458399"/>
                    </a:cubicBezTo>
                    <a:cubicBezTo>
                      <a:pt x="133433" y="458994"/>
                      <a:pt x="133639" y="459567"/>
                      <a:pt x="133936" y="460162"/>
                    </a:cubicBezTo>
                    <a:lnTo>
                      <a:pt x="134897" y="461857"/>
                    </a:lnTo>
                    <a:lnTo>
                      <a:pt x="134714" y="461491"/>
                    </a:lnTo>
                    <a:cubicBezTo>
                      <a:pt x="135149" y="462200"/>
                      <a:pt x="135583" y="462933"/>
                      <a:pt x="136040" y="463575"/>
                    </a:cubicBezTo>
                    <a:lnTo>
                      <a:pt x="137092" y="464903"/>
                    </a:lnTo>
                    <a:lnTo>
                      <a:pt x="137252" y="465109"/>
                    </a:lnTo>
                    <a:lnTo>
                      <a:pt x="139974" y="467949"/>
                    </a:lnTo>
                    <a:lnTo>
                      <a:pt x="140156" y="468132"/>
                    </a:lnTo>
                    <a:lnTo>
                      <a:pt x="140248" y="468201"/>
                    </a:lnTo>
                    <a:lnTo>
                      <a:pt x="143289" y="470628"/>
                    </a:lnTo>
                    <a:lnTo>
                      <a:pt x="146377" y="472621"/>
                    </a:lnTo>
                    <a:lnTo>
                      <a:pt x="146582" y="472758"/>
                    </a:lnTo>
                    <a:lnTo>
                      <a:pt x="147063" y="472987"/>
                    </a:lnTo>
                    <a:lnTo>
                      <a:pt x="147245" y="473308"/>
                    </a:lnTo>
                    <a:lnTo>
                      <a:pt x="147382" y="473514"/>
                    </a:lnTo>
                    <a:lnTo>
                      <a:pt x="147429" y="473605"/>
                    </a:lnTo>
                    <a:lnTo>
                      <a:pt x="147634" y="474086"/>
                    </a:lnTo>
                    <a:lnTo>
                      <a:pt x="148412" y="475987"/>
                    </a:lnTo>
                    <a:lnTo>
                      <a:pt x="148458" y="476102"/>
                    </a:lnTo>
                    <a:lnTo>
                      <a:pt x="148458" y="476102"/>
                    </a:lnTo>
                    <a:lnTo>
                      <a:pt x="148526" y="476354"/>
                    </a:lnTo>
                    <a:lnTo>
                      <a:pt x="148732" y="477041"/>
                    </a:lnTo>
                    <a:lnTo>
                      <a:pt x="149052" y="478941"/>
                    </a:lnTo>
                    <a:lnTo>
                      <a:pt x="149189" y="480590"/>
                    </a:lnTo>
                    <a:lnTo>
                      <a:pt x="149189" y="482331"/>
                    </a:lnTo>
                    <a:cubicBezTo>
                      <a:pt x="149189" y="482331"/>
                      <a:pt x="149235" y="482079"/>
                      <a:pt x="149235" y="482079"/>
                    </a:cubicBezTo>
                    <a:lnTo>
                      <a:pt x="149144" y="483224"/>
                    </a:lnTo>
                    <a:lnTo>
                      <a:pt x="149075" y="483774"/>
                    </a:lnTo>
                    <a:lnTo>
                      <a:pt x="149075" y="484049"/>
                    </a:lnTo>
                    <a:cubicBezTo>
                      <a:pt x="149075" y="484049"/>
                      <a:pt x="149029" y="484209"/>
                      <a:pt x="149029" y="484209"/>
                    </a:cubicBezTo>
                    <a:lnTo>
                      <a:pt x="149029" y="484255"/>
                    </a:lnTo>
                    <a:cubicBezTo>
                      <a:pt x="149029" y="484255"/>
                      <a:pt x="149029" y="484278"/>
                      <a:pt x="149029" y="484278"/>
                    </a:cubicBezTo>
                    <a:lnTo>
                      <a:pt x="149029" y="484278"/>
                    </a:lnTo>
                    <a:cubicBezTo>
                      <a:pt x="149029" y="484278"/>
                      <a:pt x="149052" y="484209"/>
                      <a:pt x="149098" y="484094"/>
                    </a:cubicBezTo>
                    <a:lnTo>
                      <a:pt x="149098" y="484140"/>
                    </a:lnTo>
                    <a:cubicBezTo>
                      <a:pt x="149098" y="484140"/>
                      <a:pt x="148663" y="486476"/>
                      <a:pt x="148663" y="486476"/>
                    </a:cubicBezTo>
                    <a:lnTo>
                      <a:pt x="148778" y="486110"/>
                    </a:lnTo>
                    <a:lnTo>
                      <a:pt x="148274" y="488125"/>
                    </a:lnTo>
                    <a:lnTo>
                      <a:pt x="147611" y="490209"/>
                    </a:lnTo>
                    <a:lnTo>
                      <a:pt x="146925" y="492316"/>
                    </a:lnTo>
                    <a:lnTo>
                      <a:pt x="146537" y="493598"/>
                    </a:lnTo>
                    <a:lnTo>
                      <a:pt x="146010" y="495706"/>
                    </a:lnTo>
                    <a:lnTo>
                      <a:pt x="145805" y="496553"/>
                    </a:lnTo>
                    <a:lnTo>
                      <a:pt x="145736" y="497080"/>
                    </a:lnTo>
                    <a:lnTo>
                      <a:pt x="145485" y="499232"/>
                    </a:lnTo>
                    <a:lnTo>
                      <a:pt x="145439" y="499645"/>
                    </a:lnTo>
                    <a:lnTo>
                      <a:pt x="145439" y="500606"/>
                    </a:lnTo>
                    <a:cubicBezTo>
                      <a:pt x="145439" y="500606"/>
                      <a:pt x="145439" y="501683"/>
                      <a:pt x="145439" y="501683"/>
                    </a:cubicBezTo>
                    <a:lnTo>
                      <a:pt x="145439" y="502645"/>
                    </a:lnTo>
                    <a:cubicBezTo>
                      <a:pt x="145439" y="502645"/>
                      <a:pt x="145439" y="502736"/>
                      <a:pt x="145439" y="502736"/>
                    </a:cubicBezTo>
                    <a:lnTo>
                      <a:pt x="145439" y="503011"/>
                    </a:lnTo>
                    <a:cubicBezTo>
                      <a:pt x="145439" y="503011"/>
                      <a:pt x="145599" y="504088"/>
                      <a:pt x="145599" y="504088"/>
                    </a:cubicBezTo>
                    <a:lnTo>
                      <a:pt x="145736" y="505187"/>
                    </a:lnTo>
                    <a:lnTo>
                      <a:pt x="145736" y="505255"/>
                    </a:lnTo>
                    <a:cubicBezTo>
                      <a:pt x="145736" y="505255"/>
                      <a:pt x="145782" y="505462"/>
                      <a:pt x="145782" y="505462"/>
                    </a:cubicBezTo>
                    <a:lnTo>
                      <a:pt x="145782" y="505507"/>
                    </a:lnTo>
                    <a:cubicBezTo>
                      <a:pt x="145782" y="505507"/>
                      <a:pt x="145805" y="505622"/>
                      <a:pt x="145805" y="505622"/>
                    </a:cubicBezTo>
                    <a:lnTo>
                      <a:pt x="145873" y="505897"/>
                    </a:lnTo>
                    <a:lnTo>
                      <a:pt x="145988" y="506423"/>
                    </a:lnTo>
                    <a:lnTo>
                      <a:pt x="146239" y="507500"/>
                    </a:lnTo>
                    <a:lnTo>
                      <a:pt x="146399" y="508141"/>
                    </a:lnTo>
                    <a:lnTo>
                      <a:pt x="146582" y="508714"/>
                    </a:lnTo>
                    <a:cubicBezTo>
                      <a:pt x="146857" y="509469"/>
                      <a:pt x="147086" y="510294"/>
                      <a:pt x="147406" y="510958"/>
                    </a:cubicBezTo>
                    <a:lnTo>
                      <a:pt x="147863" y="511943"/>
                    </a:lnTo>
                    <a:lnTo>
                      <a:pt x="148092" y="512446"/>
                    </a:lnTo>
                    <a:lnTo>
                      <a:pt x="148092" y="512515"/>
                    </a:lnTo>
                    <a:cubicBezTo>
                      <a:pt x="148092" y="512515"/>
                      <a:pt x="148183" y="512676"/>
                      <a:pt x="148183" y="512676"/>
                    </a:cubicBezTo>
                    <a:lnTo>
                      <a:pt x="148183" y="512676"/>
                    </a:lnTo>
                    <a:cubicBezTo>
                      <a:pt x="148183" y="512676"/>
                      <a:pt x="148252" y="512813"/>
                      <a:pt x="148252" y="512813"/>
                    </a:cubicBezTo>
                    <a:lnTo>
                      <a:pt x="148389" y="513065"/>
                    </a:lnTo>
                    <a:lnTo>
                      <a:pt x="149532" y="514943"/>
                    </a:lnTo>
                    <a:lnTo>
                      <a:pt x="150127" y="515859"/>
                    </a:lnTo>
                    <a:lnTo>
                      <a:pt x="150241" y="516065"/>
                    </a:lnTo>
                    <a:lnTo>
                      <a:pt x="150287" y="516134"/>
                    </a:lnTo>
                    <a:lnTo>
                      <a:pt x="150378" y="516225"/>
                    </a:lnTo>
                    <a:lnTo>
                      <a:pt x="150561" y="516408"/>
                    </a:lnTo>
                    <a:lnTo>
                      <a:pt x="150904" y="516844"/>
                    </a:lnTo>
                    <a:cubicBezTo>
                      <a:pt x="151407" y="517416"/>
                      <a:pt x="151773" y="517897"/>
                      <a:pt x="152413" y="518561"/>
                    </a:cubicBezTo>
                    <a:cubicBezTo>
                      <a:pt x="152985" y="519088"/>
                      <a:pt x="153534" y="519684"/>
                      <a:pt x="154106" y="520050"/>
                    </a:cubicBezTo>
                    <a:lnTo>
                      <a:pt x="154975" y="520691"/>
                    </a:lnTo>
                    <a:lnTo>
                      <a:pt x="155066" y="518034"/>
                    </a:lnTo>
                    <a:cubicBezTo>
                      <a:pt x="155089" y="517599"/>
                      <a:pt x="155066" y="517050"/>
                      <a:pt x="155089" y="516706"/>
                    </a:cubicBezTo>
                    <a:lnTo>
                      <a:pt x="155158" y="515286"/>
                    </a:lnTo>
                    <a:lnTo>
                      <a:pt x="155158" y="514599"/>
                    </a:lnTo>
                    <a:cubicBezTo>
                      <a:pt x="155158" y="514599"/>
                      <a:pt x="155158" y="514233"/>
                      <a:pt x="155158" y="514233"/>
                    </a:cubicBezTo>
                    <a:lnTo>
                      <a:pt x="155158" y="514095"/>
                    </a:lnTo>
                    <a:lnTo>
                      <a:pt x="155158" y="514095"/>
                    </a:lnTo>
                    <a:cubicBezTo>
                      <a:pt x="155158" y="514095"/>
                      <a:pt x="155226" y="514347"/>
                      <a:pt x="155203" y="514233"/>
                    </a:cubicBezTo>
                    <a:lnTo>
                      <a:pt x="155203" y="514050"/>
                    </a:lnTo>
                    <a:cubicBezTo>
                      <a:pt x="155272" y="513133"/>
                      <a:pt x="155386" y="512195"/>
                      <a:pt x="155409" y="511302"/>
                    </a:cubicBezTo>
                    <a:lnTo>
                      <a:pt x="155409" y="510981"/>
                    </a:lnTo>
                    <a:cubicBezTo>
                      <a:pt x="155409" y="510981"/>
                      <a:pt x="155432" y="510706"/>
                      <a:pt x="155432" y="510706"/>
                    </a:cubicBezTo>
                    <a:lnTo>
                      <a:pt x="155432" y="510706"/>
                    </a:lnTo>
                    <a:cubicBezTo>
                      <a:pt x="155409" y="510363"/>
                      <a:pt x="155478" y="511095"/>
                      <a:pt x="155478" y="511027"/>
                    </a:cubicBezTo>
                    <a:lnTo>
                      <a:pt x="155478" y="511027"/>
                    </a:lnTo>
                    <a:lnTo>
                      <a:pt x="155478" y="510958"/>
                    </a:lnTo>
                    <a:cubicBezTo>
                      <a:pt x="155478" y="510958"/>
                      <a:pt x="155592" y="510294"/>
                      <a:pt x="155592" y="510294"/>
                    </a:cubicBezTo>
                    <a:lnTo>
                      <a:pt x="155798" y="508942"/>
                    </a:lnTo>
                    <a:lnTo>
                      <a:pt x="155981" y="507591"/>
                    </a:lnTo>
                    <a:lnTo>
                      <a:pt x="156027" y="507248"/>
                    </a:lnTo>
                    <a:lnTo>
                      <a:pt x="156027" y="507088"/>
                    </a:lnTo>
                    <a:cubicBezTo>
                      <a:pt x="156027" y="507088"/>
                      <a:pt x="156050" y="507019"/>
                      <a:pt x="156050" y="507019"/>
                    </a:cubicBezTo>
                    <a:lnTo>
                      <a:pt x="156050" y="507019"/>
                    </a:lnTo>
                    <a:cubicBezTo>
                      <a:pt x="156050" y="507019"/>
                      <a:pt x="156050" y="507477"/>
                      <a:pt x="156050" y="507477"/>
                    </a:cubicBezTo>
                    <a:lnTo>
                      <a:pt x="156050" y="507362"/>
                    </a:lnTo>
                    <a:cubicBezTo>
                      <a:pt x="156050" y="507362"/>
                      <a:pt x="156209" y="506698"/>
                      <a:pt x="156209" y="506698"/>
                    </a:cubicBezTo>
                    <a:lnTo>
                      <a:pt x="156461" y="505393"/>
                    </a:lnTo>
                    <a:lnTo>
                      <a:pt x="156461" y="505393"/>
                    </a:lnTo>
                    <a:lnTo>
                      <a:pt x="156461" y="505347"/>
                    </a:lnTo>
                    <a:cubicBezTo>
                      <a:pt x="156461" y="505347"/>
                      <a:pt x="156415" y="505782"/>
                      <a:pt x="156438" y="505576"/>
                    </a:cubicBezTo>
                    <a:lnTo>
                      <a:pt x="156438" y="505576"/>
                    </a:lnTo>
                    <a:cubicBezTo>
                      <a:pt x="156438" y="505576"/>
                      <a:pt x="156461" y="505416"/>
                      <a:pt x="156461" y="505416"/>
                    </a:cubicBezTo>
                    <a:lnTo>
                      <a:pt x="156507" y="505255"/>
                    </a:lnTo>
                    <a:lnTo>
                      <a:pt x="156599" y="504935"/>
                    </a:lnTo>
                    <a:lnTo>
                      <a:pt x="156781" y="504294"/>
                    </a:lnTo>
                    <a:cubicBezTo>
                      <a:pt x="156895" y="503836"/>
                      <a:pt x="157010" y="503401"/>
                      <a:pt x="157147" y="503080"/>
                    </a:cubicBezTo>
                    <a:lnTo>
                      <a:pt x="157513" y="502095"/>
                    </a:lnTo>
                    <a:cubicBezTo>
                      <a:pt x="157742" y="501454"/>
                      <a:pt x="158108" y="500790"/>
                      <a:pt x="158405" y="500125"/>
                    </a:cubicBezTo>
                    <a:lnTo>
                      <a:pt x="158519" y="499736"/>
                    </a:lnTo>
                    <a:cubicBezTo>
                      <a:pt x="158519" y="499736"/>
                      <a:pt x="158634" y="499599"/>
                      <a:pt x="158702" y="499530"/>
                    </a:cubicBezTo>
                    <a:cubicBezTo>
                      <a:pt x="158771" y="499438"/>
                      <a:pt x="158748" y="499484"/>
                      <a:pt x="158885" y="499255"/>
                    </a:cubicBezTo>
                    <a:lnTo>
                      <a:pt x="159525" y="498110"/>
                    </a:lnTo>
                    <a:lnTo>
                      <a:pt x="160143" y="496965"/>
                    </a:lnTo>
                    <a:lnTo>
                      <a:pt x="160440" y="496370"/>
                    </a:lnTo>
                    <a:lnTo>
                      <a:pt x="160509" y="496232"/>
                    </a:lnTo>
                    <a:lnTo>
                      <a:pt x="160554" y="496163"/>
                    </a:lnTo>
                    <a:lnTo>
                      <a:pt x="160554" y="496118"/>
                    </a:lnTo>
                    <a:cubicBezTo>
                      <a:pt x="160554" y="496118"/>
                      <a:pt x="160669" y="495866"/>
                      <a:pt x="160669" y="495866"/>
                    </a:cubicBezTo>
                    <a:lnTo>
                      <a:pt x="160829" y="495522"/>
                    </a:lnTo>
                    <a:cubicBezTo>
                      <a:pt x="161035" y="495087"/>
                      <a:pt x="161286" y="494606"/>
                      <a:pt x="161446" y="494217"/>
                    </a:cubicBezTo>
                    <a:lnTo>
                      <a:pt x="161698" y="493621"/>
                    </a:lnTo>
                    <a:lnTo>
                      <a:pt x="161812" y="493301"/>
                    </a:lnTo>
                    <a:lnTo>
                      <a:pt x="161972" y="492843"/>
                    </a:lnTo>
                    <a:cubicBezTo>
                      <a:pt x="162292" y="491927"/>
                      <a:pt x="162567" y="491033"/>
                      <a:pt x="162864" y="490163"/>
                    </a:cubicBezTo>
                    <a:lnTo>
                      <a:pt x="162933" y="489980"/>
                    </a:lnTo>
                    <a:lnTo>
                      <a:pt x="162978" y="489705"/>
                    </a:lnTo>
                    <a:lnTo>
                      <a:pt x="163321" y="487713"/>
                    </a:lnTo>
                    <a:cubicBezTo>
                      <a:pt x="163413" y="487072"/>
                      <a:pt x="163550" y="486293"/>
                      <a:pt x="163573" y="485789"/>
                    </a:cubicBezTo>
                    <a:cubicBezTo>
                      <a:pt x="163596" y="485262"/>
                      <a:pt x="163619" y="484736"/>
                      <a:pt x="163642" y="484232"/>
                    </a:cubicBezTo>
                    <a:lnTo>
                      <a:pt x="163642" y="483476"/>
                    </a:lnTo>
                    <a:cubicBezTo>
                      <a:pt x="163893" y="483682"/>
                      <a:pt x="164099" y="483888"/>
                      <a:pt x="164259" y="484049"/>
                    </a:cubicBezTo>
                    <a:lnTo>
                      <a:pt x="165631" y="485492"/>
                    </a:lnTo>
                    <a:lnTo>
                      <a:pt x="166935" y="487232"/>
                    </a:lnTo>
                    <a:lnTo>
                      <a:pt x="167621" y="488102"/>
                    </a:lnTo>
                    <a:lnTo>
                      <a:pt x="167941" y="488537"/>
                    </a:lnTo>
                    <a:lnTo>
                      <a:pt x="168101" y="488766"/>
                    </a:lnTo>
                    <a:lnTo>
                      <a:pt x="168170" y="488881"/>
                    </a:lnTo>
                    <a:lnTo>
                      <a:pt x="168215" y="488949"/>
                    </a:lnTo>
                    <a:lnTo>
                      <a:pt x="168215" y="488949"/>
                    </a:lnTo>
                    <a:cubicBezTo>
                      <a:pt x="168215" y="488949"/>
                      <a:pt x="168170" y="488858"/>
                      <a:pt x="168124" y="488812"/>
                    </a:cubicBezTo>
                    <a:lnTo>
                      <a:pt x="168147" y="488812"/>
                    </a:lnTo>
                    <a:cubicBezTo>
                      <a:pt x="168147" y="488812"/>
                      <a:pt x="169221" y="490736"/>
                      <a:pt x="169221" y="490736"/>
                    </a:cubicBezTo>
                    <a:lnTo>
                      <a:pt x="169747" y="491698"/>
                    </a:lnTo>
                    <a:cubicBezTo>
                      <a:pt x="169885" y="491927"/>
                      <a:pt x="170022" y="492316"/>
                      <a:pt x="170159" y="492614"/>
                    </a:cubicBezTo>
                    <a:cubicBezTo>
                      <a:pt x="170433" y="493278"/>
                      <a:pt x="170731" y="493896"/>
                      <a:pt x="170914" y="494606"/>
                    </a:cubicBezTo>
                    <a:lnTo>
                      <a:pt x="171325" y="496095"/>
                    </a:lnTo>
                    <a:lnTo>
                      <a:pt x="172331" y="493965"/>
                    </a:lnTo>
                    <a:lnTo>
                      <a:pt x="172560" y="493141"/>
                    </a:lnTo>
                    <a:lnTo>
                      <a:pt x="172926" y="491744"/>
                    </a:lnTo>
                    <a:lnTo>
                      <a:pt x="173017" y="491400"/>
                    </a:lnTo>
                    <a:lnTo>
                      <a:pt x="173017" y="491308"/>
                    </a:lnTo>
                    <a:cubicBezTo>
                      <a:pt x="173017" y="491308"/>
                      <a:pt x="173063" y="491400"/>
                      <a:pt x="173040" y="491217"/>
                    </a:cubicBezTo>
                    <a:lnTo>
                      <a:pt x="173040" y="491217"/>
                    </a:lnTo>
                    <a:lnTo>
                      <a:pt x="173040" y="490965"/>
                    </a:lnTo>
                    <a:cubicBezTo>
                      <a:pt x="173040" y="490965"/>
                      <a:pt x="173132" y="490186"/>
                      <a:pt x="173132" y="490186"/>
                    </a:cubicBezTo>
                    <a:cubicBezTo>
                      <a:pt x="173177" y="489659"/>
                      <a:pt x="173246" y="489087"/>
                      <a:pt x="173223" y="488675"/>
                    </a:cubicBezTo>
                    <a:lnTo>
                      <a:pt x="173223" y="487278"/>
                    </a:lnTo>
                    <a:cubicBezTo>
                      <a:pt x="173223" y="487278"/>
                      <a:pt x="172995" y="485537"/>
                      <a:pt x="172995" y="485537"/>
                    </a:cubicBezTo>
                    <a:cubicBezTo>
                      <a:pt x="172880" y="484392"/>
                      <a:pt x="172652" y="483545"/>
                      <a:pt x="172423" y="482629"/>
                    </a:cubicBezTo>
                    <a:lnTo>
                      <a:pt x="172263" y="481965"/>
                    </a:lnTo>
                    <a:lnTo>
                      <a:pt x="171943" y="481071"/>
                    </a:lnTo>
                    <a:lnTo>
                      <a:pt x="171371" y="479537"/>
                    </a:lnTo>
                    <a:cubicBezTo>
                      <a:pt x="170982" y="478369"/>
                      <a:pt x="170525" y="477705"/>
                      <a:pt x="170136" y="476835"/>
                    </a:cubicBezTo>
                    <a:lnTo>
                      <a:pt x="169816" y="476216"/>
                    </a:lnTo>
                    <a:lnTo>
                      <a:pt x="169656" y="475918"/>
                    </a:lnTo>
                    <a:lnTo>
                      <a:pt x="169587" y="475804"/>
                    </a:lnTo>
                    <a:lnTo>
                      <a:pt x="169587" y="475804"/>
                    </a:lnTo>
                    <a:cubicBezTo>
                      <a:pt x="169587" y="475804"/>
                      <a:pt x="169381" y="475552"/>
                      <a:pt x="169381" y="475552"/>
                    </a:cubicBezTo>
                    <a:lnTo>
                      <a:pt x="169381" y="475506"/>
                    </a:lnTo>
                    <a:cubicBezTo>
                      <a:pt x="169381" y="475506"/>
                      <a:pt x="169290" y="475369"/>
                      <a:pt x="169290" y="475369"/>
                    </a:cubicBezTo>
                    <a:lnTo>
                      <a:pt x="168558" y="474201"/>
                    </a:lnTo>
                    <a:lnTo>
                      <a:pt x="167827" y="473010"/>
                    </a:lnTo>
                    <a:lnTo>
                      <a:pt x="166751" y="471659"/>
                    </a:lnTo>
                    <a:lnTo>
                      <a:pt x="165883" y="470583"/>
                    </a:lnTo>
                    <a:lnTo>
                      <a:pt x="165471" y="470056"/>
                    </a:lnTo>
                    <a:lnTo>
                      <a:pt x="164625" y="469185"/>
                    </a:lnTo>
                    <a:lnTo>
                      <a:pt x="162704" y="467262"/>
                    </a:lnTo>
                    <a:lnTo>
                      <a:pt x="160189" y="465132"/>
                    </a:lnTo>
                    <a:lnTo>
                      <a:pt x="159663" y="464674"/>
                    </a:lnTo>
                    <a:lnTo>
                      <a:pt x="158977" y="464170"/>
                    </a:lnTo>
                    <a:lnTo>
                      <a:pt x="157856" y="463368"/>
                    </a:lnTo>
                    <a:lnTo>
                      <a:pt x="155615" y="461742"/>
                    </a:lnTo>
                    <a:lnTo>
                      <a:pt x="154472" y="460987"/>
                    </a:lnTo>
                    <a:lnTo>
                      <a:pt x="153900" y="460574"/>
                    </a:lnTo>
                    <a:lnTo>
                      <a:pt x="153877" y="460574"/>
                    </a:lnTo>
                    <a:cubicBezTo>
                      <a:pt x="154060" y="460689"/>
                      <a:pt x="154129" y="460735"/>
                      <a:pt x="154151" y="460735"/>
                    </a:cubicBezTo>
                    <a:lnTo>
                      <a:pt x="154151" y="460735"/>
                    </a:lnTo>
                    <a:lnTo>
                      <a:pt x="154083" y="460666"/>
                    </a:lnTo>
                    <a:lnTo>
                      <a:pt x="153946" y="460552"/>
                    </a:lnTo>
                    <a:lnTo>
                      <a:pt x="153671" y="460345"/>
                    </a:lnTo>
                    <a:lnTo>
                      <a:pt x="152597" y="459498"/>
                    </a:lnTo>
                    <a:lnTo>
                      <a:pt x="152048" y="459109"/>
                    </a:lnTo>
                    <a:lnTo>
                      <a:pt x="151865" y="458971"/>
                    </a:lnTo>
                    <a:cubicBezTo>
                      <a:pt x="152299" y="459292"/>
                      <a:pt x="151933" y="459017"/>
                      <a:pt x="152093" y="459132"/>
                    </a:cubicBezTo>
                    <a:lnTo>
                      <a:pt x="152093" y="459132"/>
                    </a:lnTo>
                    <a:cubicBezTo>
                      <a:pt x="152093" y="459132"/>
                      <a:pt x="152070" y="459086"/>
                      <a:pt x="152070" y="459086"/>
                    </a:cubicBezTo>
                    <a:lnTo>
                      <a:pt x="152002" y="459017"/>
                    </a:lnTo>
                    <a:lnTo>
                      <a:pt x="151865" y="458926"/>
                    </a:lnTo>
                    <a:lnTo>
                      <a:pt x="150035" y="457368"/>
                    </a:lnTo>
                    <a:cubicBezTo>
                      <a:pt x="149441" y="456773"/>
                      <a:pt x="148869" y="456177"/>
                      <a:pt x="148252" y="455582"/>
                    </a:cubicBezTo>
                    <a:lnTo>
                      <a:pt x="148663" y="456109"/>
                    </a:lnTo>
                    <a:lnTo>
                      <a:pt x="147520" y="454735"/>
                    </a:lnTo>
                    <a:lnTo>
                      <a:pt x="147474" y="454666"/>
                    </a:lnTo>
                    <a:lnTo>
                      <a:pt x="147406" y="454597"/>
                    </a:lnTo>
                    <a:cubicBezTo>
                      <a:pt x="147406" y="454597"/>
                      <a:pt x="147314" y="454528"/>
                      <a:pt x="147268" y="454505"/>
                    </a:cubicBezTo>
                    <a:lnTo>
                      <a:pt x="147039" y="454139"/>
                    </a:lnTo>
                    <a:cubicBezTo>
                      <a:pt x="146788" y="453773"/>
                      <a:pt x="146537" y="453429"/>
                      <a:pt x="146285" y="453086"/>
                    </a:cubicBezTo>
                    <a:lnTo>
                      <a:pt x="145919" y="452422"/>
                    </a:lnTo>
                    <a:lnTo>
                      <a:pt x="145691" y="452055"/>
                    </a:lnTo>
                    <a:lnTo>
                      <a:pt x="145691" y="452055"/>
                    </a:lnTo>
                    <a:cubicBezTo>
                      <a:pt x="145691" y="452055"/>
                      <a:pt x="145667" y="451963"/>
                      <a:pt x="145599" y="451940"/>
                    </a:cubicBezTo>
                    <a:lnTo>
                      <a:pt x="145004" y="450498"/>
                    </a:lnTo>
                    <a:lnTo>
                      <a:pt x="145279" y="451345"/>
                    </a:lnTo>
                    <a:cubicBezTo>
                      <a:pt x="145165" y="450956"/>
                      <a:pt x="145027" y="450589"/>
                      <a:pt x="144890" y="450200"/>
                    </a:cubicBezTo>
                    <a:lnTo>
                      <a:pt x="144776" y="449902"/>
                    </a:lnTo>
                    <a:lnTo>
                      <a:pt x="144707" y="449421"/>
                    </a:lnTo>
                    <a:lnTo>
                      <a:pt x="144570" y="448436"/>
                    </a:lnTo>
                    <a:lnTo>
                      <a:pt x="144501" y="447956"/>
                    </a:lnTo>
                    <a:lnTo>
                      <a:pt x="144456" y="447566"/>
                    </a:lnTo>
                    <a:lnTo>
                      <a:pt x="144456" y="447566"/>
                    </a:lnTo>
                    <a:lnTo>
                      <a:pt x="144456" y="447314"/>
                    </a:lnTo>
                    <a:cubicBezTo>
                      <a:pt x="144456" y="447314"/>
                      <a:pt x="144684" y="447062"/>
                      <a:pt x="144684" y="447062"/>
                    </a:cubicBezTo>
                    <a:cubicBezTo>
                      <a:pt x="145324" y="446398"/>
                      <a:pt x="145851" y="445597"/>
                      <a:pt x="146377" y="444795"/>
                    </a:cubicBezTo>
                    <a:lnTo>
                      <a:pt x="147840" y="442551"/>
                    </a:lnTo>
                    <a:lnTo>
                      <a:pt x="148320" y="441658"/>
                    </a:lnTo>
                    <a:lnTo>
                      <a:pt x="148572" y="441177"/>
                    </a:lnTo>
                    <a:lnTo>
                      <a:pt x="148709" y="440879"/>
                    </a:lnTo>
                    <a:lnTo>
                      <a:pt x="149281" y="439367"/>
                    </a:lnTo>
                    <a:cubicBezTo>
                      <a:pt x="149372" y="439139"/>
                      <a:pt x="149487" y="438864"/>
                      <a:pt x="149532" y="438657"/>
                    </a:cubicBezTo>
                    <a:lnTo>
                      <a:pt x="149738" y="438039"/>
                    </a:lnTo>
                    <a:lnTo>
                      <a:pt x="149784" y="437902"/>
                    </a:lnTo>
                    <a:lnTo>
                      <a:pt x="149898" y="437467"/>
                    </a:lnTo>
                    <a:lnTo>
                      <a:pt x="149898" y="437375"/>
                    </a:lnTo>
                    <a:cubicBezTo>
                      <a:pt x="149898" y="437375"/>
                      <a:pt x="150012" y="436963"/>
                      <a:pt x="150012" y="436963"/>
                    </a:cubicBezTo>
                    <a:lnTo>
                      <a:pt x="150173" y="436161"/>
                    </a:lnTo>
                    <a:cubicBezTo>
                      <a:pt x="150264" y="435680"/>
                      <a:pt x="150401" y="435062"/>
                      <a:pt x="150424" y="434673"/>
                    </a:cubicBezTo>
                    <a:lnTo>
                      <a:pt x="150538" y="433390"/>
                    </a:lnTo>
                    <a:lnTo>
                      <a:pt x="150584" y="432886"/>
                    </a:lnTo>
                    <a:lnTo>
                      <a:pt x="150584" y="432497"/>
                    </a:lnTo>
                    <a:cubicBezTo>
                      <a:pt x="150584" y="432497"/>
                      <a:pt x="150607" y="431764"/>
                      <a:pt x="150607" y="431764"/>
                    </a:cubicBezTo>
                    <a:lnTo>
                      <a:pt x="150607" y="430299"/>
                    </a:lnTo>
                    <a:cubicBezTo>
                      <a:pt x="150607" y="430299"/>
                      <a:pt x="150607" y="430207"/>
                      <a:pt x="150607" y="430207"/>
                    </a:cubicBezTo>
                    <a:lnTo>
                      <a:pt x="150561" y="429955"/>
                    </a:lnTo>
                    <a:cubicBezTo>
                      <a:pt x="150401" y="428673"/>
                      <a:pt x="150264" y="427619"/>
                      <a:pt x="149875" y="425741"/>
                    </a:cubicBezTo>
                    <a:cubicBezTo>
                      <a:pt x="149830" y="425581"/>
                      <a:pt x="149807" y="425466"/>
                      <a:pt x="149761" y="425306"/>
                    </a:cubicBezTo>
                    <a:lnTo>
                      <a:pt x="152276" y="416557"/>
                    </a:lnTo>
                    <a:lnTo>
                      <a:pt x="148389" y="421321"/>
                    </a:lnTo>
                    <a:lnTo>
                      <a:pt x="147680" y="419557"/>
                    </a:lnTo>
                    <a:cubicBezTo>
                      <a:pt x="147382" y="418894"/>
                      <a:pt x="147086" y="418413"/>
                      <a:pt x="146788" y="417817"/>
                    </a:cubicBezTo>
                    <a:lnTo>
                      <a:pt x="145896" y="416122"/>
                    </a:lnTo>
                    <a:lnTo>
                      <a:pt x="145667" y="415687"/>
                    </a:lnTo>
                    <a:lnTo>
                      <a:pt x="145530" y="415504"/>
                    </a:lnTo>
                    <a:lnTo>
                      <a:pt x="145279" y="415092"/>
                    </a:lnTo>
                    <a:lnTo>
                      <a:pt x="144776" y="414290"/>
                    </a:lnTo>
                    <a:lnTo>
                      <a:pt x="143747" y="412664"/>
                    </a:lnTo>
                    <a:lnTo>
                      <a:pt x="143564" y="412412"/>
                    </a:lnTo>
                    <a:cubicBezTo>
                      <a:pt x="145187" y="412733"/>
                      <a:pt x="146857" y="412847"/>
                      <a:pt x="148503" y="413122"/>
                    </a:cubicBezTo>
                    <a:lnTo>
                      <a:pt x="151613" y="413512"/>
                    </a:lnTo>
                    <a:lnTo>
                      <a:pt x="154517" y="413557"/>
                    </a:lnTo>
                    <a:lnTo>
                      <a:pt x="157422" y="413649"/>
                    </a:lnTo>
                    <a:lnTo>
                      <a:pt x="158862" y="413649"/>
                    </a:lnTo>
                    <a:cubicBezTo>
                      <a:pt x="158862" y="413649"/>
                      <a:pt x="159228" y="413695"/>
                      <a:pt x="159228" y="413695"/>
                    </a:cubicBezTo>
                    <a:lnTo>
                      <a:pt x="159503" y="413695"/>
                    </a:lnTo>
                    <a:cubicBezTo>
                      <a:pt x="159503" y="413695"/>
                      <a:pt x="159594" y="413695"/>
                      <a:pt x="159594" y="413695"/>
                    </a:cubicBezTo>
                    <a:lnTo>
                      <a:pt x="159777" y="413695"/>
                    </a:lnTo>
                    <a:cubicBezTo>
                      <a:pt x="159777" y="413695"/>
                      <a:pt x="160532" y="413626"/>
                      <a:pt x="160532" y="413626"/>
                    </a:cubicBezTo>
                    <a:lnTo>
                      <a:pt x="166614" y="413260"/>
                    </a:lnTo>
                    <a:lnTo>
                      <a:pt x="168124" y="413145"/>
                    </a:lnTo>
                    <a:lnTo>
                      <a:pt x="169564" y="412962"/>
                    </a:lnTo>
                    <a:lnTo>
                      <a:pt x="172423" y="412550"/>
                    </a:lnTo>
                    <a:lnTo>
                      <a:pt x="175304" y="412138"/>
                    </a:lnTo>
                    <a:lnTo>
                      <a:pt x="176013" y="412046"/>
                    </a:lnTo>
                    <a:lnTo>
                      <a:pt x="176379" y="412000"/>
                    </a:lnTo>
                    <a:lnTo>
                      <a:pt x="176676" y="411931"/>
                    </a:lnTo>
                    <a:lnTo>
                      <a:pt x="176859" y="411931"/>
                    </a:lnTo>
                    <a:cubicBezTo>
                      <a:pt x="176859" y="411931"/>
                      <a:pt x="177637" y="411748"/>
                      <a:pt x="177637" y="411748"/>
                    </a:cubicBezTo>
                    <a:lnTo>
                      <a:pt x="178826" y="412115"/>
                    </a:lnTo>
                    <a:lnTo>
                      <a:pt x="178917" y="412115"/>
                    </a:lnTo>
                    <a:cubicBezTo>
                      <a:pt x="178917" y="412115"/>
                      <a:pt x="178963" y="412183"/>
                      <a:pt x="178963" y="412183"/>
                    </a:cubicBezTo>
                    <a:lnTo>
                      <a:pt x="178963" y="412183"/>
                    </a:lnTo>
                    <a:cubicBezTo>
                      <a:pt x="178963" y="412183"/>
                      <a:pt x="178940" y="412160"/>
                      <a:pt x="178917" y="412160"/>
                    </a:cubicBezTo>
                    <a:lnTo>
                      <a:pt x="179055" y="412229"/>
                    </a:lnTo>
                    <a:lnTo>
                      <a:pt x="179443" y="412366"/>
                    </a:lnTo>
                    <a:lnTo>
                      <a:pt x="180015" y="412573"/>
                    </a:lnTo>
                    <a:lnTo>
                      <a:pt x="181822" y="413580"/>
                    </a:lnTo>
                    <a:lnTo>
                      <a:pt x="182119" y="413718"/>
                    </a:lnTo>
                    <a:lnTo>
                      <a:pt x="182187" y="413786"/>
                    </a:lnTo>
                    <a:lnTo>
                      <a:pt x="182210" y="413786"/>
                    </a:lnTo>
                    <a:lnTo>
                      <a:pt x="182713" y="414130"/>
                    </a:lnTo>
                    <a:cubicBezTo>
                      <a:pt x="183079" y="414405"/>
                      <a:pt x="183445" y="414657"/>
                      <a:pt x="183719" y="414886"/>
                    </a:cubicBezTo>
                    <a:lnTo>
                      <a:pt x="185526" y="416329"/>
                    </a:lnTo>
                    <a:cubicBezTo>
                      <a:pt x="185800" y="416557"/>
                      <a:pt x="186167" y="416901"/>
                      <a:pt x="186486" y="417176"/>
                    </a:cubicBezTo>
                    <a:lnTo>
                      <a:pt x="187470" y="418092"/>
                    </a:lnTo>
                    <a:lnTo>
                      <a:pt x="191426" y="421710"/>
                    </a:lnTo>
                    <a:cubicBezTo>
                      <a:pt x="192089" y="422329"/>
                      <a:pt x="192889" y="422924"/>
                      <a:pt x="193598" y="423497"/>
                    </a:cubicBezTo>
                    <a:lnTo>
                      <a:pt x="195839" y="425283"/>
                    </a:lnTo>
                    <a:lnTo>
                      <a:pt x="195931" y="425375"/>
                    </a:lnTo>
                    <a:lnTo>
                      <a:pt x="196023" y="425443"/>
                    </a:lnTo>
                    <a:lnTo>
                      <a:pt x="197692" y="426543"/>
                    </a:lnTo>
                    <a:cubicBezTo>
                      <a:pt x="198263" y="426932"/>
                      <a:pt x="198789" y="427207"/>
                      <a:pt x="199315" y="427504"/>
                    </a:cubicBezTo>
                    <a:lnTo>
                      <a:pt x="200139" y="427962"/>
                    </a:lnTo>
                    <a:lnTo>
                      <a:pt x="200642" y="428237"/>
                    </a:lnTo>
                    <a:lnTo>
                      <a:pt x="201053" y="428443"/>
                    </a:lnTo>
                    <a:lnTo>
                      <a:pt x="202700" y="429314"/>
                    </a:lnTo>
                    <a:lnTo>
                      <a:pt x="202974" y="429451"/>
                    </a:lnTo>
                    <a:lnTo>
                      <a:pt x="203043" y="429451"/>
                    </a:lnTo>
                    <a:cubicBezTo>
                      <a:pt x="203043" y="429451"/>
                      <a:pt x="204621" y="430092"/>
                      <a:pt x="204621" y="430092"/>
                    </a:cubicBezTo>
                    <a:lnTo>
                      <a:pt x="206290" y="430688"/>
                    </a:lnTo>
                    <a:lnTo>
                      <a:pt x="208188" y="431329"/>
                    </a:lnTo>
                    <a:lnTo>
                      <a:pt x="209834" y="431741"/>
                    </a:lnTo>
                    <a:cubicBezTo>
                      <a:pt x="210086" y="431810"/>
                      <a:pt x="210475" y="431901"/>
                      <a:pt x="210589" y="431925"/>
                    </a:cubicBezTo>
                    <a:lnTo>
                      <a:pt x="211550" y="432108"/>
                    </a:lnTo>
                    <a:lnTo>
                      <a:pt x="213493" y="432497"/>
                    </a:lnTo>
                    <a:cubicBezTo>
                      <a:pt x="214659" y="432657"/>
                      <a:pt x="215666" y="432840"/>
                      <a:pt x="216969" y="432932"/>
                    </a:cubicBezTo>
                    <a:lnTo>
                      <a:pt x="218867" y="433092"/>
                    </a:lnTo>
                    <a:lnTo>
                      <a:pt x="220582" y="433138"/>
                    </a:lnTo>
                    <a:lnTo>
                      <a:pt x="224035" y="433184"/>
                    </a:lnTo>
                    <a:cubicBezTo>
                      <a:pt x="225156" y="433184"/>
                      <a:pt x="226345" y="433230"/>
                      <a:pt x="227488" y="433184"/>
                    </a:cubicBezTo>
                    <a:lnTo>
                      <a:pt x="228860" y="433184"/>
                    </a:lnTo>
                    <a:cubicBezTo>
                      <a:pt x="229135" y="433344"/>
                      <a:pt x="229387" y="433505"/>
                      <a:pt x="229684" y="433665"/>
                    </a:cubicBezTo>
                    <a:lnTo>
                      <a:pt x="230301" y="433986"/>
                    </a:lnTo>
                    <a:lnTo>
                      <a:pt x="230598" y="434146"/>
                    </a:lnTo>
                    <a:lnTo>
                      <a:pt x="230827" y="434238"/>
                    </a:lnTo>
                    <a:lnTo>
                      <a:pt x="230850" y="434238"/>
                    </a:lnTo>
                    <a:cubicBezTo>
                      <a:pt x="230850" y="434238"/>
                      <a:pt x="230850" y="434283"/>
                      <a:pt x="230850" y="434283"/>
                    </a:cubicBezTo>
                    <a:lnTo>
                      <a:pt x="230850" y="434283"/>
                    </a:lnTo>
                    <a:lnTo>
                      <a:pt x="231033" y="434421"/>
                    </a:lnTo>
                    <a:lnTo>
                      <a:pt x="231033" y="434421"/>
                    </a:lnTo>
                    <a:cubicBezTo>
                      <a:pt x="231033" y="434421"/>
                      <a:pt x="232222" y="435062"/>
                      <a:pt x="232222" y="435062"/>
                    </a:cubicBezTo>
                    <a:cubicBezTo>
                      <a:pt x="232405" y="435153"/>
                      <a:pt x="232656" y="435291"/>
                      <a:pt x="232862" y="435360"/>
                    </a:cubicBezTo>
                    <a:lnTo>
                      <a:pt x="234120" y="435887"/>
                    </a:lnTo>
                    <a:lnTo>
                      <a:pt x="234280" y="435978"/>
                    </a:lnTo>
                    <a:lnTo>
                      <a:pt x="234280" y="435978"/>
                    </a:lnTo>
                    <a:cubicBezTo>
                      <a:pt x="234280" y="435978"/>
                      <a:pt x="234097" y="435840"/>
                      <a:pt x="234189" y="435887"/>
                    </a:cubicBezTo>
                    <a:lnTo>
                      <a:pt x="234189" y="435887"/>
                    </a:lnTo>
                    <a:cubicBezTo>
                      <a:pt x="234189" y="435887"/>
                      <a:pt x="234189" y="435909"/>
                      <a:pt x="234189" y="435909"/>
                    </a:cubicBezTo>
                    <a:lnTo>
                      <a:pt x="234326" y="435978"/>
                    </a:lnTo>
                    <a:lnTo>
                      <a:pt x="234669" y="436161"/>
                    </a:lnTo>
                    <a:lnTo>
                      <a:pt x="236064" y="436848"/>
                    </a:lnTo>
                    <a:lnTo>
                      <a:pt x="236270" y="436963"/>
                    </a:lnTo>
                    <a:lnTo>
                      <a:pt x="238694" y="437879"/>
                    </a:lnTo>
                    <a:lnTo>
                      <a:pt x="240020" y="438383"/>
                    </a:lnTo>
                    <a:lnTo>
                      <a:pt x="241301" y="438818"/>
                    </a:lnTo>
                    <a:cubicBezTo>
                      <a:pt x="241301" y="438818"/>
                      <a:pt x="241689" y="438909"/>
                      <a:pt x="241872" y="438955"/>
                    </a:cubicBezTo>
                    <a:lnTo>
                      <a:pt x="242512" y="439139"/>
                    </a:lnTo>
                    <a:cubicBezTo>
                      <a:pt x="242650" y="439207"/>
                      <a:pt x="242650" y="439161"/>
                      <a:pt x="242924" y="439299"/>
                    </a:cubicBezTo>
                    <a:lnTo>
                      <a:pt x="243244" y="439391"/>
                    </a:lnTo>
                    <a:lnTo>
                      <a:pt x="243907" y="439574"/>
                    </a:lnTo>
                    <a:lnTo>
                      <a:pt x="245234" y="439894"/>
                    </a:lnTo>
                    <a:cubicBezTo>
                      <a:pt x="245440" y="439963"/>
                      <a:pt x="245737" y="440032"/>
                      <a:pt x="245920" y="440055"/>
                    </a:cubicBezTo>
                    <a:lnTo>
                      <a:pt x="247040" y="440330"/>
                    </a:lnTo>
                    <a:lnTo>
                      <a:pt x="247383" y="439757"/>
                    </a:lnTo>
                    <a:cubicBezTo>
                      <a:pt x="247635" y="439367"/>
                      <a:pt x="247795" y="439070"/>
                      <a:pt x="248001" y="438818"/>
                    </a:cubicBezTo>
                    <a:cubicBezTo>
                      <a:pt x="248161" y="438566"/>
                      <a:pt x="248298" y="438154"/>
                      <a:pt x="248413" y="437833"/>
                    </a:cubicBezTo>
                    <a:cubicBezTo>
                      <a:pt x="248527" y="437467"/>
                      <a:pt x="248595" y="437100"/>
                      <a:pt x="248664" y="436688"/>
                    </a:cubicBezTo>
                    <a:cubicBezTo>
                      <a:pt x="248733" y="436344"/>
                      <a:pt x="248801" y="436092"/>
                      <a:pt x="248847" y="435795"/>
                    </a:cubicBezTo>
                    <a:lnTo>
                      <a:pt x="248984" y="434925"/>
                    </a:lnTo>
                    <a:lnTo>
                      <a:pt x="248984" y="434833"/>
                    </a:lnTo>
                    <a:cubicBezTo>
                      <a:pt x="248984" y="434833"/>
                      <a:pt x="248984" y="434810"/>
                      <a:pt x="248984" y="434810"/>
                    </a:cubicBezTo>
                    <a:lnTo>
                      <a:pt x="248984" y="434810"/>
                    </a:lnTo>
                    <a:cubicBezTo>
                      <a:pt x="248710" y="434146"/>
                      <a:pt x="248893" y="434627"/>
                      <a:pt x="248824" y="434466"/>
                    </a:cubicBezTo>
                    <a:lnTo>
                      <a:pt x="248824" y="434192"/>
                    </a:lnTo>
                    <a:cubicBezTo>
                      <a:pt x="248824" y="434192"/>
                      <a:pt x="248824" y="433779"/>
                      <a:pt x="248824" y="433779"/>
                    </a:cubicBezTo>
                    <a:lnTo>
                      <a:pt x="251111" y="433963"/>
                    </a:lnTo>
                    <a:cubicBezTo>
                      <a:pt x="252071" y="434054"/>
                      <a:pt x="253306" y="434283"/>
                      <a:pt x="254404" y="434421"/>
                    </a:cubicBezTo>
                    <a:lnTo>
                      <a:pt x="257765" y="434902"/>
                    </a:lnTo>
                    <a:lnTo>
                      <a:pt x="257628" y="434902"/>
                    </a:lnTo>
                    <a:cubicBezTo>
                      <a:pt x="258955" y="435177"/>
                      <a:pt x="260304" y="435474"/>
                      <a:pt x="261630" y="435818"/>
                    </a:cubicBezTo>
                    <a:lnTo>
                      <a:pt x="262133" y="435955"/>
                    </a:lnTo>
                    <a:cubicBezTo>
                      <a:pt x="262316" y="436001"/>
                      <a:pt x="262430" y="436024"/>
                      <a:pt x="262590" y="436092"/>
                    </a:cubicBezTo>
                    <a:lnTo>
                      <a:pt x="263528" y="436436"/>
                    </a:lnTo>
                    <a:lnTo>
                      <a:pt x="265426" y="437100"/>
                    </a:lnTo>
                    <a:lnTo>
                      <a:pt x="265426" y="437100"/>
                    </a:lnTo>
                    <a:cubicBezTo>
                      <a:pt x="265426" y="437100"/>
                      <a:pt x="268445" y="438543"/>
                      <a:pt x="268445" y="438543"/>
                    </a:cubicBezTo>
                    <a:lnTo>
                      <a:pt x="267233" y="436779"/>
                    </a:lnTo>
                    <a:cubicBezTo>
                      <a:pt x="266981" y="436413"/>
                      <a:pt x="266730" y="436024"/>
                      <a:pt x="266432" y="435657"/>
                    </a:cubicBezTo>
                    <a:lnTo>
                      <a:pt x="266432" y="435657"/>
                    </a:lnTo>
                    <a:lnTo>
                      <a:pt x="264946" y="434077"/>
                    </a:lnTo>
                    <a:lnTo>
                      <a:pt x="264191" y="433299"/>
                    </a:lnTo>
                    <a:lnTo>
                      <a:pt x="264077" y="433207"/>
                    </a:lnTo>
                    <a:lnTo>
                      <a:pt x="263894" y="433070"/>
                    </a:lnTo>
                    <a:lnTo>
                      <a:pt x="263665" y="432886"/>
                    </a:lnTo>
                    <a:lnTo>
                      <a:pt x="263208" y="432520"/>
                    </a:lnTo>
                    <a:cubicBezTo>
                      <a:pt x="262613" y="432039"/>
                      <a:pt x="261973" y="431512"/>
                      <a:pt x="261401" y="431123"/>
                    </a:cubicBezTo>
                    <a:lnTo>
                      <a:pt x="259618" y="429886"/>
                    </a:lnTo>
                    <a:lnTo>
                      <a:pt x="259343" y="429749"/>
                    </a:lnTo>
                    <a:cubicBezTo>
                      <a:pt x="257354" y="428673"/>
                      <a:pt x="255364" y="427619"/>
                      <a:pt x="253352" y="426611"/>
                    </a:cubicBezTo>
                    <a:lnTo>
                      <a:pt x="249944" y="425237"/>
                    </a:lnTo>
                    <a:cubicBezTo>
                      <a:pt x="248870" y="424779"/>
                      <a:pt x="247818" y="424504"/>
                      <a:pt x="246766" y="424115"/>
                    </a:cubicBezTo>
                    <a:lnTo>
                      <a:pt x="245965" y="423840"/>
                    </a:lnTo>
                    <a:lnTo>
                      <a:pt x="245554" y="423726"/>
                    </a:lnTo>
                    <a:lnTo>
                      <a:pt x="245508" y="423726"/>
                    </a:lnTo>
                    <a:cubicBezTo>
                      <a:pt x="245508" y="423726"/>
                      <a:pt x="245508" y="423703"/>
                      <a:pt x="245508" y="423703"/>
                    </a:cubicBezTo>
                    <a:lnTo>
                      <a:pt x="245234" y="423657"/>
                    </a:lnTo>
                    <a:lnTo>
                      <a:pt x="245211" y="423657"/>
                    </a:lnTo>
                    <a:cubicBezTo>
                      <a:pt x="245211" y="423657"/>
                      <a:pt x="245097" y="423611"/>
                      <a:pt x="245097" y="423611"/>
                    </a:cubicBezTo>
                    <a:lnTo>
                      <a:pt x="244914" y="423565"/>
                    </a:lnTo>
                    <a:lnTo>
                      <a:pt x="243290" y="423130"/>
                    </a:lnTo>
                    <a:lnTo>
                      <a:pt x="240043" y="422260"/>
                    </a:lnTo>
                    <a:lnTo>
                      <a:pt x="236773" y="421458"/>
                    </a:lnTo>
                    <a:lnTo>
                      <a:pt x="233114" y="420863"/>
                    </a:lnTo>
                    <a:lnTo>
                      <a:pt x="229798" y="420336"/>
                    </a:lnTo>
                    <a:lnTo>
                      <a:pt x="226505" y="419878"/>
                    </a:lnTo>
                    <a:lnTo>
                      <a:pt x="220376" y="419100"/>
                    </a:lnTo>
                    <a:lnTo>
                      <a:pt x="217335" y="418504"/>
                    </a:lnTo>
                    <a:cubicBezTo>
                      <a:pt x="216489" y="418390"/>
                      <a:pt x="215323" y="418046"/>
                      <a:pt x="214271" y="417771"/>
                    </a:cubicBezTo>
                    <a:lnTo>
                      <a:pt x="213127" y="417428"/>
                    </a:lnTo>
                    <a:cubicBezTo>
                      <a:pt x="212739" y="417336"/>
                      <a:pt x="212190" y="417107"/>
                      <a:pt x="211664" y="416947"/>
                    </a:cubicBezTo>
                    <a:lnTo>
                      <a:pt x="210886" y="416672"/>
                    </a:lnTo>
                    <a:lnTo>
                      <a:pt x="210200" y="416420"/>
                    </a:lnTo>
                    <a:lnTo>
                      <a:pt x="208897" y="415916"/>
                    </a:lnTo>
                    <a:lnTo>
                      <a:pt x="207685" y="415321"/>
                    </a:lnTo>
                    <a:lnTo>
                      <a:pt x="207319" y="415138"/>
                    </a:lnTo>
                    <a:lnTo>
                      <a:pt x="207227" y="415092"/>
                    </a:lnTo>
                    <a:lnTo>
                      <a:pt x="206884" y="414954"/>
                    </a:lnTo>
                    <a:lnTo>
                      <a:pt x="206862" y="414954"/>
                    </a:lnTo>
                    <a:cubicBezTo>
                      <a:pt x="206862" y="414954"/>
                      <a:pt x="206770" y="414863"/>
                      <a:pt x="206770" y="414863"/>
                    </a:cubicBezTo>
                    <a:lnTo>
                      <a:pt x="206359" y="414634"/>
                    </a:lnTo>
                    <a:lnTo>
                      <a:pt x="205947" y="414451"/>
                    </a:lnTo>
                    <a:cubicBezTo>
                      <a:pt x="205947" y="414451"/>
                      <a:pt x="205833" y="414405"/>
                      <a:pt x="205673" y="414313"/>
                    </a:cubicBezTo>
                    <a:lnTo>
                      <a:pt x="205307" y="414061"/>
                    </a:lnTo>
                    <a:lnTo>
                      <a:pt x="204072" y="413351"/>
                    </a:lnTo>
                    <a:cubicBezTo>
                      <a:pt x="202723" y="412366"/>
                      <a:pt x="201373" y="411382"/>
                      <a:pt x="200001" y="410420"/>
                    </a:cubicBezTo>
                    <a:lnTo>
                      <a:pt x="195771" y="407397"/>
                    </a:lnTo>
                    <a:lnTo>
                      <a:pt x="200985" y="405885"/>
                    </a:lnTo>
                    <a:lnTo>
                      <a:pt x="212098" y="402633"/>
                    </a:lnTo>
                    <a:cubicBezTo>
                      <a:pt x="215735" y="401763"/>
                      <a:pt x="219210" y="400618"/>
                      <a:pt x="223121" y="400091"/>
                    </a:cubicBezTo>
                    <a:lnTo>
                      <a:pt x="225979" y="399587"/>
                    </a:lnTo>
                    <a:lnTo>
                      <a:pt x="227397" y="399335"/>
                    </a:lnTo>
                    <a:lnTo>
                      <a:pt x="227763" y="399290"/>
                    </a:lnTo>
                    <a:lnTo>
                      <a:pt x="227900" y="399290"/>
                    </a:lnTo>
                    <a:cubicBezTo>
                      <a:pt x="227900" y="399290"/>
                      <a:pt x="227968" y="399267"/>
                      <a:pt x="227968" y="399267"/>
                    </a:cubicBezTo>
                    <a:lnTo>
                      <a:pt x="228654" y="399221"/>
                    </a:lnTo>
                    <a:lnTo>
                      <a:pt x="231445" y="398992"/>
                    </a:lnTo>
                    <a:cubicBezTo>
                      <a:pt x="232382" y="398923"/>
                      <a:pt x="233297" y="398946"/>
                      <a:pt x="234234" y="398923"/>
                    </a:cubicBezTo>
                    <a:cubicBezTo>
                      <a:pt x="236133" y="398855"/>
                      <a:pt x="237824" y="399083"/>
                      <a:pt x="239654" y="399221"/>
                    </a:cubicBezTo>
                    <a:lnTo>
                      <a:pt x="242512" y="399702"/>
                    </a:lnTo>
                    <a:lnTo>
                      <a:pt x="243244" y="399839"/>
                    </a:lnTo>
                    <a:cubicBezTo>
                      <a:pt x="243244" y="399839"/>
                      <a:pt x="243633" y="399931"/>
                      <a:pt x="243816" y="399977"/>
                    </a:cubicBezTo>
                    <a:lnTo>
                      <a:pt x="245165" y="400343"/>
                    </a:lnTo>
                    <a:cubicBezTo>
                      <a:pt x="246972" y="400733"/>
                      <a:pt x="248687" y="401442"/>
                      <a:pt x="250402" y="402107"/>
                    </a:cubicBezTo>
                    <a:cubicBezTo>
                      <a:pt x="252048" y="402862"/>
                      <a:pt x="253695" y="403595"/>
                      <a:pt x="255387" y="404626"/>
                    </a:cubicBezTo>
                    <a:cubicBezTo>
                      <a:pt x="258520" y="406366"/>
                      <a:pt x="261744" y="408954"/>
                      <a:pt x="264603" y="411244"/>
                    </a:cubicBezTo>
                    <a:lnTo>
                      <a:pt x="269154" y="414840"/>
                    </a:lnTo>
                    <a:lnTo>
                      <a:pt x="270297" y="415733"/>
                    </a:lnTo>
                    <a:cubicBezTo>
                      <a:pt x="270777" y="416122"/>
                      <a:pt x="271097" y="416329"/>
                      <a:pt x="271509" y="416626"/>
                    </a:cubicBezTo>
                    <a:lnTo>
                      <a:pt x="273933" y="418298"/>
                    </a:lnTo>
                    <a:cubicBezTo>
                      <a:pt x="275556" y="419443"/>
                      <a:pt x="277111" y="420428"/>
                      <a:pt x="278872" y="421481"/>
                    </a:cubicBezTo>
                    <a:cubicBezTo>
                      <a:pt x="280587" y="422420"/>
                      <a:pt x="282142" y="423474"/>
                      <a:pt x="283972" y="424344"/>
                    </a:cubicBezTo>
                    <a:lnTo>
                      <a:pt x="286579" y="425626"/>
                    </a:lnTo>
                    <a:cubicBezTo>
                      <a:pt x="287562" y="426085"/>
                      <a:pt x="288385" y="426382"/>
                      <a:pt x="289300" y="426772"/>
                    </a:cubicBezTo>
                    <a:lnTo>
                      <a:pt x="289986" y="427047"/>
                    </a:lnTo>
                    <a:lnTo>
                      <a:pt x="290146" y="427115"/>
                    </a:lnTo>
                    <a:lnTo>
                      <a:pt x="290260" y="427161"/>
                    </a:lnTo>
                    <a:lnTo>
                      <a:pt x="290352" y="427207"/>
                    </a:lnTo>
                    <a:lnTo>
                      <a:pt x="290695" y="427299"/>
                    </a:lnTo>
                    <a:lnTo>
                      <a:pt x="292067" y="427734"/>
                    </a:lnTo>
                    <a:cubicBezTo>
                      <a:pt x="293096" y="428123"/>
                      <a:pt x="293988" y="428191"/>
                      <a:pt x="294948" y="428443"/>
                    </a:cubicBezTo>
                    <a:lnTo>
                      <a:pt x="298767" y="429428"/>
                    </a:lnTo>
                    <a:lnTo>
                      <a:pt x="293988" y="42658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4" name="Freeform: Shape 2128">
                <a:extLst>
                  <a:ext uri="{FF2B5EF4-FFF2-40B4-BE49-F238E27FC236}">
                    <a16:creationId xmlns:a16="http://schemas.microsoft.com/office/drawing/2014/main" id="{9B84A8FC-D021-99A9-AF9D-B5DBFC6E0800}"/>
                  </a:ext>
                </a:extLst>
              </p:cNvPr>
              <p:cNvSpPr/>
              <p:nvPr/>
            </p:nvSpPr>
            <p:spPr>
              <a:xfrm>
                <a:off x="5692190" y="3984955"/>
                <a:ext cx="23" cy="22901"/>
              </a:xfrm>
              <a:custGeom>
                <a:avLst/>
                <a:gdLst>
                  <a:gd name="connsiteX0" fmla="*/ 0 w 23"/>
                  <a:gd name="connsiteY0" fmla="*/ 0 h 22901"/>
                  <a:gd name="connsiteX1" fmla="*/ 23 w 23"/>
                  <a:gd name="connsiteY1" fmla="*/ 0 h 22901"/>
                  <a:gd name="connsiteX2" fmla="*/ 0 w 23"/>
                  <a:gd name="connsiteY2" fmla="*/ 0 h 22901"/>
                  <a:gd name="connsiteX3" fmla="*/ 0 w 23"/>
                  <a:gd name="connsiteY3" fmla="*/ 0 h 22901"/>
                </a:gdLst>
                <a:ahLst/>
                <a:cxnLst>
                  <a:cxn ang="0">
                    <a:pos x="connsiteX0" y="connsiteY0"/>
                  </a:cxn>
                  <a:cxn ang="0">
                    <a:pos x="connsiteX1" y="connsiteY1"/>
                  </a:cxn>
                  <a:cxn ang="0">
                    <a:pos x="connsiteX2" y="connsiteY2"/>
                  </a:cxn>
                  <a:cxn ang="0">
                    <a:pos x="connsiteX3" y="connsiteY3"/>
                  </a:cxn>
                </a:cxnLst>
                <a:rect l="l" t="t" r="r" b="b"/>
                <a:pathLst>
                  <a:path w="23" h="22901">
                    <a:moveTo>
                      <a:pt x="0" y="0"/>
                    </a:moveTo>
                    <a:lnTo>
                      <a:pt x="23"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5" name="Freeform: Shape 2129">
                <a:extLst>
                  <a:ext uri="{FF2B5EF4-FFF2-40B4-BE49-F238E27FC236}">
                    <a16:creationId xmlns:a16="http://schemas.microsoft.com/office/drawing/2014/main" id="{6B515429-187F-93E8-954D-EE1AC07B8ACE}"/>
                  </a:ext>
                </a:extLst>
              </p:cNvPr>
              <p:cNvSpPr/>
              <p:nvPr/>
            </p:nvSpPr>
            <p:spPr>
              <a:xfrm>
                <a:off x="5656173" y="3697768"/>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6" name="Freeform: Shape 2130">
                <a:extLst>
                  <a:ext uri="{FF2B5EF4-FFF2-40B4-BE49-F238E27FC236}">
                    <a16:creationId xmlns:a16="http://schemas.microsoft.com/office/drawing/2014/main" id="{3B135E64-ABCB-4AD4-A0FE-50A6BFF71E2A}"/>
                  </a:ext>
                </a:extLst>
              </p:cNvPr>
              <p:cNvSpPr/>
              <p:nvPr/>
            </p:nvSpPr>
            <p:spPr>
              <a:xfrm>
                <a:off x="5670283" y="3713731"/>
                <a:ext cx="22867" cy="20"/>
              </a:xfrm>
              <a:custGeom>
                <a:avLst/>
                <a:gdLst>
                  <a:gd name="connsiteX0" fmla="*/ 0 w 22867"/>
                  <a:gd name="connsiteY0" fmla="*/ 0 h 20"/>
                  <a:gd name="connsiteX1" fmla="*/ 0 w 22867"/>
                  <a:gd name="connsiteY1" fmla="*/ 0 h 20"/>
                  <a:gd name="connsiteX2" fmla="*/ 0 w 22867"/>
                  <a:gd name="connsiteY2" fmla="*/ 0 h 20"/>
                </a:gdLst>
                <a:ahLst/>
                <a:cxnLst>
                  <a:cxn ang="0">
                    <a:pos x="connsiteX0" y="connsiteY0"/>
                  </a:cxn>
                  <a:cxn ang="0">
                    <a:pos x="connsiteX1" y="connsiteY1"/>
                  </a:cxn>
                  <a:cxn ang="0">
                    <a:pos x="connsiteX2" y="connsiteY2"/>
                  </a:cxn>
                </a:cxnLst>
                <a:rect l="l" t="t" r="r" b="b"/>
                <a:pathLst>
                  <a:path w="22867" h="20">
                    <a:moveTo>
                      <a:pt x="0" y="0"/>
                    </a:moveTo>
                    <a:lnTo>
                      <a:pt x="0" y="0"/>
                    </a:lnTo>
                    <a:cubicBezTo>
                      <a:pt x="0" y="0"/>
                      <a:pt x="0"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7" name="Freeform: Shape 2131">
                <a:extLst>
                  <a:ext uri="{FF2B5EF4-FFF2-40B4-BE49-F238E27FC236}">
                    <a16:creationId xmlns:a16="http://schemas.microsoft.com/office/drawing/2014/main" id="{4484F9B2-6065-462D-7572-251E6D144B2E}"/>
                  </a:ext>
                </a:extLst>
              </p:cNvPr>
              <p:cNvSpPr/>
              <p:nvPr/>
            </p:nvSpPr>
            <p:spPr>
              <a:xfrm>
                <a:off x="5699736" y="3812874"/>
                <a:ext cx="22867" cy="20"/>
              </a:xfrm>
              <a:custGeom>
                <a:avLst/>
                <a:gdLst>
                  <a:gd name="connsiteX0" fmla="*/ 0 w 22867"/>
                  <a:gd name="connsiteY0" fmla="*/ 20 h 20"/>
                  <a:gd name="connsiteX1" fmla="*/ 0 w 22867"/>
                  <a:gd name="connsiteY1" fmla="*/ 20 h 20"/>
                  <a:gd name="connsiteX2" fmla="*/ 0 w 22867"/>
                  <a:gd name="connsiteY2" fmla="*/ 20 h 20"/>
                </a:gdLst>
                <a:ahLst/>
                <a:cxnLst>
                  <a:cxn ang="0">
                    <a:pos x="connsiteX0" y="connsiteY0"/>
                  </a:cxn>
                  <a:cxn ang="0">
                    <a:pos x="connsiteX1" y="connsiteY1"/>
                  </a:cxn>
                  <a:cxn ang="0">
                    <a:pos x="connsiteX2" y="connsiteY2"/>
                  </a:cxn>
                </a:cxnLst>
                <a:rect l="l" t="t" r="r" b="b"/>
                <a:pathLst>
                  <a:path w="22867" h="20">
                    <a:moveTo>
                      <a:pt x="0" y="20"/>
                    </a:moveTo>
                    <a:lnTo>
                      <a:pt x="0" y="20"/>
                    </a:lnTo>
                    <a:cubicBezTo>
                      <a:pt x="0" y="20"/>
                      <a:pt x="0" y="-25"/>
                      <a:pt x="0" y="2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8" name="Freeform: Shape 2132">
                <a:extLst>
                  <a:ext uri="{FF2B5EF4-FFF2-40B4-BE49-F238E27FC236}">
                    <a16:creationId xmlns:a16="http://schemas.microsoft.com/office/drawing/2014/main" id="{1C33F5C5-FC89-7639-79B9-5F3839B22D2A}"/>
                  </a:ext>
                </a:extLst>
              </p:cNvPr>
              <p:cNvSpPr/>
              <p:nvPr/>
            </p:nvSpPr>
            <p:spPr>
              <a:xfrm>
                <a:off x="5624524" y="3669668"/>
                <a:ext cx="91" cy="114"/>
              </a:xfrm>
              <a:custGeom>
                <a:avLst/>
                <a:gdLst>
                  <a:gd name="connsiteX0" fmla="*/ 46 w 91"/>
                  <a:gd name="connsiteY0" fmla="*/ 69 h 114"/>
                  <a:gd name="connsiteX1" fmla="*/ 0 w 91"/>
                  <a:gd name="connsiteY1" fmla="*/ 0 h 114"/>
                  <a:gd name="connsiteX2" fmla="*/ 91 w 91"/>
                  <a:gd name="connsiteY2" fmla="*/ 115 h 114"/>
                  <a:gd name="connsiteX3" fmla="*/ 46 w 91"/>
                  <a:gd name="connsiteY3" fmla="*/ 69 h 114"/>
                </a:gdLst>
                <a:ahLst/>
                <a:cxnLst>
                  <a:cxn ang="0">
                    <a:pos x="connsiteX0" y="connsiteY0"/>
                  </a:cxn>
                  <a:cxn ang="0">
                    <a:pos x="connsiteX1" y="connsiteY1"/>
                  </a:cxn>
                  <a:cxn ang="0">
                    <a:pos x="connsiteX2" y="connsiteY2"/>
                  </a:cxn>
                  <a:cxn ang="0">
                    <a:pos x="connsiteX3" y="connsiteY3"/>
                  </a:cxn>
                </a:cxnLst>
                <a:rect l="l" t="t" r="r" b="b"/>
                <a:pathLst>
                  <a:path w="91" h="114">
                    <a:moveTo>
                      <a:pt x="46" y="69"/>
                    </a:moveTo>
                    <a:lnTo>
                      <a:pt x="0" y="0"/>
                    </a:lnTo>
                    <a:lnTo>
                      <a:pt x="91" y="115"/>
                    </a:lnTo>
                    <a:lnTo>
                      <a:pt x="46" y="69"/>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9" name="Freeform: Shape 2133">
                <a:extLst>
                  <a:ext uri="{FF2B5EF4-FFF2-40B4-BE49-F238E27FC236}">
                    <a16:creationId xmlns:a16="http://schemas.microsoft.com/office/drawing/2014/main" id="{5DFEDF87-BE80-D7F9-581F-425A19F4A5ED}"/>
                  </a:ext>
                </a:extLst>
              </p:cNvPr>
              <p:cNvSpPr/>
              <p:nvPr/>
            </p:nvSpPr>
            <p:spPr>
              <a:xfrm>
                <a:off x="5624478" y="3669622"/>
                <a:ext cx="45" cy="23"/>
              </a:xfrm>
              <a:custGeom>
                <a:avLst/>
                <a:gdLst>
                  <a:gd name="connsiteX0" fmla="*/ 46 w 45"/>
                  <a:gd name="connsiteY0" fmla="*/ 23 h 23"/>
                  <a:gd name="connsiteX1" fmla="*/ 0 w 45"/>
                  <a:gd name="connsiteY1" fmla="*/ 0 h 23"/>
                  <a:gd name="connsiteX2" fmla="*/ 0 w 45"/>
                  <a:gd name="connsiteY2" fmla="*/ 0 h 23"/>
                  <a:gd name="connsiteX3" fmla="*/ 46 w 45"/>
                  <a:gd name="connsiteY3" fmla="*/ 23 h 23"/>
                </a:gdLst>
                <a:ahLst/>
                <a:cxnLst>
                  <a:cxn ang="0">
                    <a:pos x="connsiteX0" y="connsiteY0"/>
                  </a:cxn>
                  <a:cxn ang="0">
                    <a:pos x="connsiteX1" y="connsiteY1"/>
                  </a:cxn>
                  <a:cxn ang="0">
                    <a:pos x="connsiteX2" y="connsiteY2"/>
                  </a:cxn>
                  <a:cxn ang="0">
                    <a:pos x="connsiteX3" y="connsiteY3"/>
                  </a:cxn>
                </a:cxnLst>
                <a:rect l="l" t="t" r="r" b="b"/>
                <a:pathLst>
                  <a:path w="45" h="23">
                    <a:moveTo>
                      <a:pt x="46" y="23"/>
                    </a:moveTo>
                    <a:lnTo>
                      <a:pt x="0" y="0"/>
                    </a:lnTo>
                    <a:lnTo>
                      <a:pt x="0" y="0"/>
                    </a:lnTo>
                    <a:lnTo>
                      <a:pt x="46"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0" name="Freeform: Shape 2134">
                <a:extLst>
                  <a:ext uri="{FF2B5EF4-FFF2-40B4-BE49-F238E27FC236}">
                    <a16:creationId xmlns:a16="http://schemas.microsoft.com/office/drawing/2014/main" id="{18F10DE2-9019-0717-824C-E4E36A201A01}"/>
                  </a:ext>
                </a:extLst>
              </p:cNvPr>
              <p:cNvSpPr/>
              <p:nvPr/>
            </p:nvSpPr>
            <p:spPr>
              <a:xfrm>
                <a:off x="5546751" y="3633300"/>
                <a:ext cx="23" cy="22"/>
              </a:xfrm>
              <a:custGeom>
                <a:avLst/>
                <a:gdLst>
                  <a:gd name="connsiteX0" fmla="*/ 23 w 23"/>
                  <a:gd name="connsiteY0" fmla="*/ 23 h 22"/>
                  <a:gd name="connsiteX1" fmla="*/ 0 w 23"/>
                  <a:gd name="connsiteY1" fmla="*/ 0 h 22"/>
                  <a:gd name="connsiteX2" fmla="*/ 23 w 23"/>
                  <a:gd name="connsiteY2" fmla="*/ 23 h 22"/>
                  <a:gd name="connsiteX3" fmla="*/ 23 w 23"/>
                  <a:gd name="connsiteY3" fmla="*/ 23 h 22"/>
                </a:gdLst>
                <a:ahLst/>
                <a:cxnLst>
                  <a:cxn ang="0">
                    <a:pos x="connsiteX0" y="connsiteY0"/>
                  </a:cxn>
                  <a:cxn ang="0">
                    <a:pos x="connsiteX1" y="connsiteY1"/>
                  </a:cxn>
                  <a:cxn ang="0">
                    <a:pos x="connsiteX2" y="connsiteY2"/>
                  </a:cxn>
                  <a:cxn ang="0">
                    <a:pos x="connsiteX3" y="connsiteY3"/>
                  </a:cxn>
                </a:cxnLst>
                <a:rect l="l" t="t" r="r" b="b"/>
                <a:pathLst>
                  <a:path w="23" h="22">
                    <a:moveTo>
                      <a:pt x="23" y="23"/>
                    </a:moveTo>
                    <a:lnTo>
                      <a:pt x="0" y="0"/>
                    </a:lnTo>
                    <a:lnTo>
                      <a:pt x="23" y="23"/>
                    </a:lnTo>
                    <a:lnTo>
                      <a:pt x="23"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1" name="Freeform: Shape 2135">
                <a:extLst>
                  <a:ext uri="{FF2B5EF4-FFF2-40B4-BE49-F238E27FC236}">
                    <a16:creationId xmlns:a16="http://schemas.microsoft.com/office/drawing/2014/main" id="{79EEFCC1-F8A0-BD4E-3801-73127558923B}"/>
                  </a:ext>
                </a:extLst>
              </p:cNvPr>
              <p:cNvSpPr/>
              <p:nvPr/>
            </p:nvSpPr>
            <p:spPr>
              <a:xfrm>
                <a:off x="5525942" y="3770847"/>
                <a:ext cx="22867" cy="23"/>
              </a:xfrm>
              <a:custGeom>
                <a:avLst/>
                <a:gdLst>
                  <a:gd name="connsiteX0" fmla="*/ 0 w 22867"/>
                  <a:gd name="connsiteY0" fmla="*/ 0 h 23"/>
                  <a:gd name="connsiteX1" fmla="*/ 0 w 22867"/>
                  <a:gd name="connsiteY1" fmla="*/ 23 h 23"/>
                  <a:gd name="connsiteX2" fmla="*/ 0 w 22867"/>
                  <a:gd name="connsiteY2" fmla="*/ 23 h 23"/>
                  <a:gd name="connsiteX3" fmla="*/ 0 w 22867"/>
                  <a:gd name="connsiteY3" fmla="*/ 0 h 23"/>
                </a:gdLst>
                <a:ahLst/>
                <a:cxnLst>
                  <a:cxn ang="0">
                    <a:pos x="connsiteX0" y="connsiteY0"/>
                  </a:cxn>
                  <a:cxn ang="0">
                    <a:pos x="connsiteX1" y="connsiteY1"/>
                  </a:cxn>
                  <a:cxn ang="0">
                    <a:pos x="connsiteX2" y="connsiteY2"/>
                  </a:cxn>
                  <a:cxn ang="0">
                    <a:pos x="connsiteX3" y="connsiteY3"/>
                  </a:cxn>
                </a:cxnLst>
                <a:rect l="l" t="t" r="r" b="b"/>
                <a:pathLst>
                  <a:path w="22867" h="23">
                    <a:moveTo>
                      <a:pt x="0" y="0"/>
                    </a:moveTo>
                    <a:lnTo>
                      <a:pt x="0" y="23"/>
                    </a:lnTo>
                    <a:lnTo>
                      <a:pt x="0" y="23"/>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2" name="Freeform: Shape 2136">
                <a:extLst>
                  <a:ext uri="{FF2B5EF4-FFF2-40B4-BE49-F238E27FC236}">
                    <a16:creationId xmlns:a16="http://schemas.microsoft.com/office/drawing/2014/main" id="{130C5578-AC7F-CE04-F77D-44767929A071}"/>
                  </a:ext>
                </a:extLst>
              </p:cNvPr>
              <p:cNvSpPr/>
              <p:nvPr/>
            </p:nvSpPr>
            <p:spPr>
              <a:xfrm>
                <a:off x="5511237" y="3846560"/>
                <a:ext cx="10" cy="10"/>
              </a:xfrm>
              <a:custGeom>
                <a:avLst/>
                <a:gdLst>
                  <a:gd name="connsiteX0" fmla="*/ 0 w 10"/>
                  <a:gd name="connsiteY0" fmla="*/ 0 h 10"/>
                  <a:gd name="connsiteX1" fmla="*/ 0 w 10"/>
                  <a:gd name="connsiteY1" fmla="*/ 0 h 10"/>
                  <a:gd name="connsiteX2" fmla="*/ 0 w 10"/>
                  <a:gd name="connsiteY2" fmla="*/ 0 h 10"/>
                </a:gdLst>
                <a:ahLst/>
                <a:cxnLst>
                  <a:cxn ang="0">
                    <a:pos x="connsiteX0" y="connsiteY0"/>
                  </a:cxn>
                  <a:cxn ang="0">
                    <a:pos x="connsiteX1" y="connsiteY1"/>
                  </a:cxn>
                  <a:cxn ang="0">
                    <a:pos x="connsiteX2" y="connsiteY2"/>
                  </a:cxn>
                </a:cxnLst>
                <a:rect l="l" t="t" r="r" b="b"/>
                <a:pathLst>
                  <a:path w="10" h="10">
                    <a:moveTo>
                      <a:pt x="0" y="0"/>
                    </a:moveTo>
                    <a:lnTo>
                      <a:pt x="0" y="0"/>
                    </a:lnTo>
                    <a:cubicBezTo>
                      <a:pt x="0" y="0"/>
                      <a:pt x="23"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3" name="Freeform: Shape 2137">
                <a:extLst>
                  <a:ext uri="{FF2B5EF4-FFF2-40B4-BE49-F238E27FC236}">
                    <a16:creationId xmlns:a16="http://schemas.microsoft.com/office/drawing/2014/main" id="{CB9A94D8-09FE-DE04-4134-2E07501AE45E}"/>
                  </a:ext>
                </a:extLst>
              </p:cNvPr>
              <p:cNvSpPr/>
              <p:nvPr/>
            </p:nvSpPr>
            <p:spPr>
              <a:xfrm>
                <a:off x="5601313" y="4023109"/>
                <a:ext cx="23" cy="23"/>
              </a:xfrm>
              <a:custGeom>
                <a:avLst/>
                <a:gdLst>
                  <a:gd name="connsiteX0" fmla="*/ 0 w 23"/>
                  <a:gd name="connsiteY0" fmla="*/ 0 h 23"/>
                  <a:gd name="connsiteX1" fmla="*/ 23 w 23"/>
                  <a:gd name="connsiteY1" fmla="*/ 23 h 23"/>
                  <a:gd name="connsiteX2" fmla="*/ 23 w 23"/>
                  <a:gd name="connsiteY2" fmla="*/ 23 h 23"/>
                  <a:gd name="connsiteX3" fmla="*/ 0 w 23"/>
                  <a:gd name="connsiteY3" fmla="*/ 0 h 23"/>
                  <a:gd name="connsiteX4" fmla="*/ 0 w 23"/>
                  <a:gd name="connsiteY4" fmla="*/ 0 h 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 h="23">
                    <a:moveTo>
                      <a:pt x="0" y="0"/>
                    </a:moveTo>
                    <a:lnTo>
                      <a:pt x="23" y="23"/>
                    </a:ln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4" name="Freeform: Shape 2138">
                <a:extLst>
                  <a:ext uri="{FF2B5EF4-FFF2-40B4-BE49-F238E27FC236}">
                    <a16:creationId xmlns:a16="http://schemas.microsoft.com/office/drawing/2014/main" id="{8975D773-E128-3C73-4A1E-8CCE76428F92}"/>
                  </a:ext>
                </a:extLst>
              </p:cNvPr>
              <p:cNvSpPr/>
              <p:nvPr/>
            </p:nvSpPr>
            <p:spPr>
              <a:xfrm>
                <a:off x="5602503" y="4025880"/>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5" name="Freeform: Shape 2139">
                <a:extLst>
                  <a:ext uri="{FF2B5EF4-FFF2-40B4-BE49-F238E27FC236}">
                    <a16:creationId xmlns:a16="http://schemas.microsoft.com/office/drawing/2014/main" id="{773AEBD3-5250-DC4C-D6D6-8F545BE0ECF8}"/>
                  </a:ext>
                </a:extLst>
              </p:cNvPr>
              <p:cNvSpPr/>
              <p:nvPr/>
            </p:nvSpPr>
            <p:spPr>
              <a:xfrm>
                <a:off x="5602617" y="4026246"/>
                <a:ext cx="10" cy="40"/>
              </a:xfrm>
              <a:custGeom>
                <a:avLst/>
                <a:gdLst>
                  <a:gd name="connsiteX0" fmla="*/ 0 w 10"/>
                  <a:gd name="connsiteY0" fmla="*/ 0 h 40"/>
                  <a:gd name="connsiteX1" fmla="*/ 0 w 10"/>
                  <a:gd name="connsiteY1" fmla="*/ 0 h 40"/>
                  <a:gd name="connsiteX2" fmla="*/ 0 w 10"/>
                  <a:gd name="connsiteY2" fmla="*/ 0 h 40"/>
                </a:gdLst>
                <a:ahLst/>
                <a:cxnLst>
                  <a:cxn ang="0">
                    <a:pos x="connsiteX0" y="connsiteY0"/>
                  </a:cxn>
                  <a:cxn ang="0">
                    <a:pos x="connsiteX1" y="connsiteY1"/>
                  </a:cxn>
                  <a:cxn ang="0">
                    <a:pos x="connsiteX2" y="connsiteY2"/>
                  </a:cxn>
                </a:cxnLst>
                <a:rect l="l" t="t" r="r" b="b"/>
                <a:pathLst>
                  <a:path w="10" h="40">
                    <a:moveTo>
                      <a:pt x="0" y="0"/>
                    </a:moveTo>
                    <a:lnTo>
                      <a:pt x="0" y="0"/>
                    </a:lnTo>
                    <a:cubicBezTo>
                      <a:pt x="0" y="0"/>
                      <a:pt x="23" y="92"/>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6" name="Freeform: Shape 2140">
                <a:extLst>
                  <a:ext uri="{FF2B5EF4-FFF2-40B4-BE49-F238E27FC236}">
                    <a16:creationId xmlns:a16="http://schemas.microsoft.com/office/drawing/2014/main" id="{0A59FBB6-2413-7053-4698-60032B47A454}"/>
                  </a:ext>
                </a:extLst>
              </p:cNvPr>
              <p:cNvSpPr/>
              <p:nvPr/>
            </p:nvSpPr>
            <p:spPr>
              <a:xfrm>
                <a:off x="5656315" y="3975898"/>
                <a:ext cx="40" cy="10"/>
              </a:xfrm>
              <a:custGeom>
                <a:avLst/>
                <a:gdLst>
                  <a:gd name="connsiteX0" fmla="*/ 41 w 40"/>
                  <a:gd name="connsiteY0" fmla="*/ 10 h 10"/>
                  <a:gd name="connsiteX1" fmla="*/ 41 w 40"/>
                  <a:gd name="connsiteY1" fmla="*/ 10 h 10"/>
                  <a:gd name="connsiteX2" fmla="*/ 41 w 40"/>
                  <a:gd name="connsiteY2" fmla="*/ 10 h 10"/>
                </a:gdLst>
                <a:ahLst/>
                <a:cxnLst>
                  <a:cxn ang="0">
                    <a:pos x="connsiteX0" y="connsiteY0"/>
                  </a:cxn>
                  <a:cxn ang="0">
                    <a:pos x="connsiteX1" y="connsiteY1"/>
                  </a:cxn>
                  <a:cxn ang="0">
                    <a:pos x="connsiteX2" y="connsiteY2"/>
                  </a:cxn>
                </a:cxnLst>
                <a:rect l="l" t="t" r="r" b="b"/>
                <a:pathLst>
                  <a:path w="40" h="10">
                    <a:moveTo>
                      <a:pt x="41" y="10"/>
                    </a:moveTo>
                    <a:lnTo>
                      <a:pt x="41" y="10"/>
                    </a:lnTo>
                    <a:cubicBezTo>
                      <a:pt x="41" y="10"/>
                      <a:pt x="-51" y="-13"/>
                      <a:pt x="41" y="1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7" name="Freeform: Shape 2141">
                <a:extLst>
                  <a:ext uri="{FF2B5EF4-FFF2-40B4-BE49-F238E27FC236}">
                    <a16:creationId xmlns:a16="http://schemas.microsoft.com/office/drawing/2014/main" id="{0C88AC58-E68B-1CCD-D710-26FF75912C0D}"/>
                  </a:ext>
                </a:extLst>
              </p:cNvPr>
              <p:cNvSpPr/>
              <p:nvPr/>
            </p:nvSpPr>
            <p:spPr>
              <a:xfrm>
                <a:off x="5482836" y="3866393"/>
                <a:ext cx="23" cy="45"/>
              </a:xfrm>
              <a:custGeom>
                <a:avLst/>
                <a:gdLst>
                  <a:gd name="connsiteX0" fmla="*/ 23 w 23"/>
                  <a:gd name="connsiteY0" fmla="*/ 46 h 45"/>
                  <a:gd name="connsiteX1" fmla="*/ 23 w 23"/>
                  <a:gd name="connsiteY1" fmla="*/ 0 h 45"/>
                  <a:gd name="connsiteX2" fmla="*/ 0 w 23"/>
                  <a:gd name="connsiteY2" fmla="*/ 0 h 45"/>
                  <a:gd name="connsiteX3" fmla="*/ 23 w 23"/>
                  <a:gd name="connsiteY3" fmla="*/ 46 h 45"/>
                </a:gdLst>
                <a:ahLst/>
                <a:cxnLst>
                  <a:cxn ang="0">
                    <a:pos x="connsiteX0" y="connsiteY0"/>
                  </a:cxn>
                  <a:cxn ang="0">
                    <a:pos x="connsiteX1" y="connsiteY1"/>
                  </a:cxn>
                  <a:cxn ang="0">
                    <a:pos x="connsiteX2" y="connsiteY2"/>
                  </a:cxn>
                  <a:cxn ang="0">
                    <a:pos x="connsiteX3" y="connsiteY3"/>
                  </a:cxn>
                </a:cxnLst>
                <a:rect l="l" t="t" r="r" b="b"/>
                <a:pathLst>
                  <a:path w="23" h="45">
                    <a:moveTo>
                      <a:pt x="23" y="46"/>
                    </a:moveTo>
                    <a:lnTo>
                      <a:pt x="23" y="0"/>
                    </a:lnTo>
                    <a:lnTo>
                      <a:pt x="0" y="0"/>
                    </a:lnTo>
                    <a:lnTo>
                      <a:pt x="23"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8" name="Freeform: Shape 2142">
                <a:extLst>
                  <a:ext uri="{FF2B5EF4-FFF2-40B4-BE49-F238E27FC236}">
                    <a16:creationId xmlns:a16="http://schemas.microsoft.com/office/drawing/2014/main" id="{684049FA-A954-D8C3-361F-2DDFFAA5CFD7}"/>
                  </a:ext>
                </a:extLst>
              </p:cNvPr>
              <p:cNvSpPr/>
              <p:nvPr/>
            </p:nvSpPr>
            <p:spPr>
              <a:xfrm>
                <a:off x="5509865" y="3848599"/>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9" name="Freeform: Shape 2143">
                <a:extLst>
                  <a:ext uri="{FF2B5EF4-FFF2-40B4-BE49-F238E27FC236}">
                    <a16:creationId xmlns:a16="http://schemas.microsoft.com/office/drawing/2014/main" id="{EAF85737-4C93-8BBC-685D-1736AB7CCFD2}"/>
                  </a:ext>
                </a:extLst>
              </p:cNvPr>
              <p:cNvSpPr/>
              <p:nvPr/>
            </p:nvSpPr>
            <p:spPr>
              <a:xfrm>
                <a:off x="5519882" y="3861194"/>
                <a:ext cx="22867" cy="22901"/>
              </a:xfrm>
              <a:custGeom>
                <a:avLst/>
                <a:gdLst>
                  <a:gd name="connsiteX0" fmla="*/ 0 w 22867"/>
                  <a:gd name="connsiteY0" fmla="*/ 0 h 22901"/>
                  <a:gd name="connsiteX1" fmla="*/ 0 w 22867"/>
                  <a:gd name="connsiteY1" fmla="*/ 0 h 22901"/>
                  <a:gd name="connsiteX2" fmla="*/ 0 w 22867"/>
                  <a:gd name="connsiteY2" fmla="*/ 0 h 22901"/>
                </a:gdLst>
                <a:ahLst/>
                <a:cxnLst>
                  <a:cxn ang="0">
                    <a:pos x="connsiteX0" y="connsiteY0"/>
                  </a:cxn>
                  <a:cxn ang="0">
                    <a:pos x="connsiteX1" y="connsiteY1"/>
                  </a:cxn>
                  <a:cxn ang="0">
                    <a:pos x="connsiteX2" y="connsiteY2"/>
                  </a:cxn>
                </a:cxnLst>
                <a:rect l="l" t="t" r="r" b="b"/>
                <a:pathLst>
                  <a:path w="22867" h="22901">
                    <a:moveTo>
                      <a:pt x="0" y="0"/>
                    </a:moveTo>
                    <a:lnTo>
                      <a:pt x="0" y="0"/>
                    </a:lnTo>
                    <a:cubicBezTo>
                      <a:pt x="0" y="0"/>
                      <a:pt x="0" y="0"/>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800" name="Group 1799">
                <a:extLst>
                  <a:ext uri="{FF2B5EF4-FFF2-40B4-BE49-F238E27FC236}">
                    <a16:creationId xmlns:a16="http://schemas.microsoft.com/office/drawing/2014/main" id="{EFF5F26F-3EA5-5CF4-3061-3C1118BC3184}"/>
                  </a:ext>
                </a:extLst>
              </p:cNvPr>
              <p:cNvGrpSpPr/>
              <p:nvPr/>
            </p:nvGrpSpPr>
            <p:grpSpPr>
              <a:xfrm>
                <a:off x="5146360" y="3550122"/>
                <a:ext cx="603044" cy="558639"/>
                <a:chOff x="4246097" y="3550122"/>
                <a:chExt cx="603044" cy="558639"/>
              </a:xfrm>
            </p:grpSpPr>
            <p:sp>
              <p:nvSpPr>
                <p:cNvPr id="1854" name="Freeform: Shape 2145">
                  <a:extLst>
                    <a:ext uri="{FF2B5EF4-FFF2-40B4-BE49-F238E27FC236}">
                      <a16:creationId xmlns:a16="http://schemas.microsoft.com/office/drawing/2014/main" id="{10CFA679-7DE4-C387-7CB8-35C9A192F028}"/>
                    </a:ext>
                  </a:extLst>
                </p:cNvPr>
                <p:cNvSpPr/>
                <p:nvPr/>
              </p:nvSpPr>
              <p:spPr>
                <a:xfrm>
                  <a:off x="4388380" y="3574603"/>
                  <a:ext cx="149577" cy="268865"/>
                </a:xfrm>
                <a:custGeom>
                  <a:avLst/>
                  <a:gdLst>
                    <a:gd name="connsiteX0" fmla="*/ 82964 w 149577"/>
                    <a:gd name="connsiteY0" fmla="*/ 0 h 268865"/>
                    <a:gd name="connsiteX1" fmla="*/ 85022 w 149577"/>
                    <a:gd name="connsiteY1" fmla="*/ 3939 h 268865"/>
                    <a:gd name="connsiteX2" fmla="*/ 89093 w 149577"/>
                    <a:gd name="connsiteY2" fmla="*/ 15871 h 268865"/>
                    <a:gd name="connsiteX3" fmla="*/ 90419 w 149577"/>
                    <a:gd name="connsiteY3" fmla="*/ 35726 h 268865"/>
                    <a:gd name="connsiteX4" fmla="*/ 81455 w 149577"/>
                    <a:gd name="connsiteY4" fmla="*/ 60369 h 268865"/>
                    <a:gd name="connsiteX5" fmla="*/ 71667 w 149577"/>
                    <a:gd name="connsiteY5" fmla="*/ 71888 h 268865"/>
                    <a:gd name="connsiteX6" fmla="*/ 65653 w 149577"/>
                    <a:gd name="connsiteY6" fmla="*/ 77018 h 268865"/>
                    <a:gd name="connsiteX7" fmla="*/ 59525 w 149577"/>
                    <a:gd name="connsiteY7" fmla="*/ 81827 h 268865"/>
                    <a:gd name="connsiteX8" fmla="*/ 34164 w 149577"/>
                    <a:gd name="connsiteY8" fmla="*/ 102485 h 268865"/>
                    <a:gd name="connsiteX9" fmla="*/ 23096 w 149577"/>
                    <a:gd name="connsiteY9" fmla="*/ 114623 h 268865"/>
                    <a:gd name="connsiteX10" fmla="*/ 15824 w 149577"/>
                    <a:gd name="connsiteY10" fmla="*/ 129028 h 268865"/>
                    <a:gd name="connsiteX11" fmla="*/ 11457 w 149577"/>
                    <a:gd name="connsiteY11" fmla="*/ 163380 h 268865"/>
                    <a:gd name="connsiteX12" fmla="*/ 18774 w 149577"/>
                    <a:gd name="connsiteY12" fmla="*/ 196496 h 268865"/>
                    <a:gd name="connsiteX13" fmla="*/ 40178 w 149577"/>
                    <a:gd name="connsiteY13" fmla="*/ 219901 h 268865"/>
                    <a:gd name="connsiteX14" fmla="*/ 43700 w 149577"/>
                    <a:gd name="connsiteY14" fmla="*/ 221642 h 268865"/>
                    <a:gd name="connsiteX15" fmla="*/ 47267 w 149577"/>
                    <a:gd name="connsiteY15" fmla="*/ 223291 h 268865"/>
                    <a:gd name="connsiteX16" fmla="*/ 50972 w 149577"/>
                    <a:gd name="connsiteY16" fmla="*/ 224573 h 268865"/>
                    <a:gd name="connsiteX17" fmla="*/ 54677 w 149577"/>
                    <a:gd name="connsiteY17" fmla="*/ 225810 h 268865"/>
                    <a:gd name="connsiteX18" fmla="*/ 62132 w 149577"/>
                    <a:gd name="connsiteY18" fmla="*/ 227551 h 268865"/>
                    <a:gd name="connsiteX19" fmla="*/ 66088 w 149577"/>
                    <a:gd name="connsiteY19" fmla="*/ 228169 h 268865"/>
                    <a:gd name="connsiteX20" fmla="*/ 69815 w 149577"/>
                    <a:gd name="connsiteY20" fmla="*/ 228581 h 268865"/>
                    <a:gd name="connsiteX21" fmla="*/ 85136 w 149577"/>
                    <a:gd name="connsiteY21" fmla="*/ 230047 h 268865"/>
                    <a:gd name="connsiteX22" fmla="*/ 99680 w 149577"/>
                    <a:gd name="connsiteY22" fmla="*/ 232887 h 268865"/>
                    <a:gd name="connsiteX23" fmla="*/ 123120 w 149577"/>
                    <a:gd name="connsiteY23" fmla="*/ 243719 h 268865"/>
                    <a:gd name="connsiteX24" fmla="*/ 138258 w 149577"/>
                    <a:gd name="connsiteY24" fmla="*/ 256246 h 268865"/>
                    <a:gd name="connsiteX25" fmla="*/ 143289 w 149577"/>
                    <a:gd name="connsiteY25" fmla="*/ 261422 h 268865"/>
                    <a:gd name="connsiteX26" fmla="*/ 146742 w 149577"/>
                    <a:gd name="connsiteY26" fmla="*/ 265475 h 268865"/>
                    <a:gd name="connsiteX27" fmla="*/ 149578 w 149577"/>
                    <a:gd name="connsiteY27" fmla="*/ 268865 h 268865"/>
                    <a:gd name="connsiteX28" fmla="*/ 146262 w 149577"/>
                    <a:gd name="connsiteY28" fmla="*/ 265934 h 268865"/>
                    <a:gd name="connsiteX29" fmla="*/ 142329 w 149577"/>
                    <a:gd name="connsiteY29" fmla="*/ 262407 h 268865"/>
                    <a:gd name="connsiteX30" fmla="*/ 136772 w 149577"/>
                    <a:gd name="connsiteY30" fmla="*/ 257964 h 268865"/>
                    <a:gd name="connsiteX31" fmla="*/ 120856 w 149577"/>
                    <a:gd name="connsiteY31" fmla="*/ 247475 h 268865"/>
                    <a:gd name="connsiteX32" fmla="*/ 115825 w 149577"/>
                    <a:gd name="connsiteY32" fmla="*/ 244956 h 268865"/>
                    <a:gd name="connsiteX33" fmla="*/ 110337 w 149577"/>
                    <a:gd name="connsiteY33" fmla="*/ 242734 h 268865"/>
                    <a:gd name="connsiteX34" fmla="*/ 104437 w 149577"/>
                    <a:gd name="connsiteY34" fmla="*/ 240811 h 268865"/>
                    <a:gd name="connsiteX35" fmla="*/ 98148 w 149577"/>
                    <a:gd name="connsiteY35" fmla="*/ 239299 h 268865"/>
                    <a:gd name="connsiteX36" fmla="*/ 69152 w 149577"/>
                    <a:gd name="connsiteY36" fmla="*/ 237123 h 268865"/>
                    <a:gd name="connsiteX37" fmla="*/ 64967 w 149577"/>
                    <a:gd name="connsiteY37" fmla="*/ 236871 h 268865"/>
                    <a:gd name="connsiteX38" fmla="*/ 60942 w 149577"/>
                    <a:gd name="connsiteY38" fmla="*/ 236459 h 268865"/>
                    <a:gd name="connsiteX39" fmla="*/ 52344 w 149577"/>
                    <a:gd name="connsiteY39" fmla="*/ 234948 h 268865"/>
                    <a:gd name="connsiteX40" fmla="*/ 43769 w 149577"/>
                    <a:gd name="connsiteY40" fmla="*/ 232452 h 268865"/>
                    <a:gd name="connsiteX41" fmla="*/ 39538 w 149577"/>
                    <a:gd name="connsiteY41" fmla="*/ 230688 h 268865"/>
                    <a:gd name="connsiteX42" fmla="*/ 35331 w 149577"/>
                    <a:gd name="connsiteY42" fmla="*/ 228718 h 268865"/>
                    <a:gd name="connsiteX43" fmla="*/ 20123 w 149577"/>
                    <a:gd name="connsiteY43" fmla="*/ 217313 h 268865"/>
                    <a:gd name="connsiteX44" fmla="*/ 13789 w 149577"/>
                    <a:gd name="connsiteY44" fmla="*/ 209870 h 268865"/>
                    <a:gd name="connsiteX45" fmla="*/ 11182 w 149577"/>
                    <a:gd name="connsiteY45" fmla="*/ 205725 h 268865"/>
                    <a:gd name="connsiteX46" fmla="*/ 9879 w 149577"/>
                    <a:gd name="connsiteY46" fmla="*/ 203641 h 268865"/>
                    <a:gd name="connsiteX47" fmla="*/ 8804 w 149577"/>
                    <a:gd name="connsiteY47" fmla="*/ 201443 h 268865"/>
                    <a:gd name="connsiteX48" fmla="*/ 0 w 149577"/>
                    <a:gd name="connsiteY48" fmla="*/ 163586 h 268865"/>
                    <a:gd name="connsiteX49" fmla="*/ 0 w 149577"/>
                    <a:gd name="connsiteY49" fmla="*/ 158640 h 268865"/>
                    <a:gd name="connsiteX50" fmla="*/ 251 w 149577"/>
                    <a:gd name="connsiteY50" fmla="*/ 153945 h 268865"/>
                    <a:gd name="connsiteX51" fmla="*/ 389 w 149577"/>
                    <a:gd name="connsiteY51" fmla="*/ 151655 h 268865"/>
                    <a:gd name="connsiteX52" fmla="*/ 457 w 149577"/>
                    <a:gd name="connsiteY52" fmla="*/ 150922 h 268865"/>
                    <a:gd name="connsiteX53" fmla="*/ 526 w 149577"/>
                    <a:gd name="connsiteY53" fmla="*/ 150326 h 268865"/>
                    <a:gd name="connsiteX54" fmla="*/ 640 w 149577"/>
                    <a:gd name="connsiteY54" fmla="*/ 149136 h 268865"/>
                    <a:gd name="connsiteX55" fmla="*/ 1166 w 149577"/>
                    <a:gd name="connsiteY55" fmla="*/ 144418 h 268865"/>
                    <a:gd name="connsiteX56" fmla="*/ 5305 w 149577"/>
                    <a:gd name="connsiteY56" fmla="*/ 125524 h 268865"/>
                    <a:gd name="connsiteX57" fmla="*/ 14521 w 149577"/>
                    <a:gd name="connsiteY57" fmla="*/ 108233 h 268865"/>
                    <a:gd name="connsiteX58" fmla="*/ 20764 w 149577"/>
                    <a:gd name="connsiteY58" fmla="*/ 101088 h 268865"/>
                    <a:gd name="connsiteX59" fmla="*/ 27487 w 149577"/>
                    <a:gd name="connsiteY59" fmla="*/ 94927 h 268865"/>
                    <a:gd name="connsiteX60" fmla="*/ 54448 w 149577"/>
                    <a:gd name="connsiteY60" fmla="*/ 74957 h 268865"/>
                    <a:gd name="connsiteX61" fmla="*/ 60828 w 149577"/>
                    <a:gd name="connsiteY61" fmla="*/ 70491 h 268865"/>
                    <a:gd name="connsiteX62" fmla="*/ 63778 w 149577"/>
                    <a:gd name="connsiteY62" fmla="*/ 68339 h 268865"/>
                    <a:gd name="connsiteX63" fmla="*/ 66591 w 149577"/>
                    <a:gd name="connsiteY63" fmla="*/ 66163 h 268865"/>
                    <a:gd name="connsiteX64" fmla="*/ 76127 w 149577"/>
                    <a:gd name="connsiteY64" fmla="*/ 56521 h 268865"/>
                    <a:gd name="connsiteX65" fmla="*/ 86074 w 149577"/>
                    <a:gd name="connsiteY65" fmla="*/ 35063 h 268865"/>
                    <a:gd name="connsiteX66" fmla="*/ 86829 w 149577"/>
                    <a:gd name="connsiteY66" fmla="*/ 16283 h 268865"/>
                    <a:gd name="connsiteX67" fmla="*/ 84359 w 149577"/>
                    <a:gd name="connsiteY67" fmla="*/ 4168 h 268865"/>
                    <a:gd name="connsiteX68" fmla="*/ 82918 w 149577"/>
                    <a:gd name="connsiteY68" fmla="*/ 0 h 2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9577" h="268865">
                      <a:moveTo>
                        <a:pt x="82964" y="0"/>
                      </a:moveTo>
                      <a:cubicBezTo>
                        <a:pt x="82964" y="0"/>
                        <a:pt x="83787" y="1306"/>
                        <a:pt x="85022" y="3939"/>
                      </a:cubicBezTo>
                      <a:cubicBezTo>
                        <a:pt x="86188" y="6596"/>
                        <a:pt x="87880" y="10535"/>
                        <a:pt x="89093" y="15871"/>
                      </a:cubicBezTo>
                      <a:cubicBezTo>
                        <a:pt x="90328" y="21207"/>
                        <a:pt x="91288" y="27963"/>
                        <a:pt x="90419" y="35726"/>
                      </a:cubicBezTo>
                      <a:cubicBezTo>
                        <a:pt x="89619" y="43444"/>
                        <a:pt x="86897" y="52261"/>
                        <a:pt x="81455" y="60369"/>
                      </a:cubicBezTo>
                      <a:cubicBezTo>
                        <a:pt x="78779" y="64422"/>
                        <a:pt x="75441" y="68293"/>
                        <a:pt x="71667" y="71888"/>
                      </a:cubicBezTo>
                      <a:cubicBezTo>
                        <a:pt x="69838" y="73743"/>
                        <a:pt x="67688" y="75369"/>
                        <a:pt x="65653" y="77018"/>
                      </a:cubicBezTo>
                      <a:cubicBezTo>
                        <a:pt x="63641" y="78599"/>
                        <a:pt x="61606" y="80201"/>
                        <a:pt x="59525" y="81827"/>
                      </a:cubicBezTo>
                      <a:cubicBezTo>
                        <a:pt x="51269" y="88354"/>
                        <a:pt x="42397" y="95088"/>
                        <a:pt x="34164" y="102485"/>
                      </a:cubicBezTo>
                      <a:cubicBezTo>
                        <a:pt x="30048" y="106218"/>
                        <a:pt x="26206" y="110157"/>
                        <a:pt x="23096" y="114623"/>
                      </a:cubicBezTo>
                      <a:cubicBezTo>
                        <a:pt x="19964" y="118997"/>
                        <a:pt x="17608" y="123806"/>
                        <a:pt x="15824" y="129028"/>
                      </a:cubicBezTo>
                      <a:cubicBezTo>
                        <a:pt x="12531" y="139585"/>
                        <a:pt x="11296" y="151792"/>
                        <a:pt x="11457" y="163380"/>
                      </a:cubicBezTo>
                      <a:cubicBezTo>
                        <a:pt x="11777" y="174946"/>
                        <a:pt x="13926" y="186534"/>
                        <a:pt x="18774" y="196496"/>
                      </a:cubicBezTo>
                      <a:cubicBezTo>
                        <a:pt x="23439" y="206573"/>
                        <a:pt x="31123" y="214565"/>
                        <a:pt x="40178" y="219901"/>
                      </a:cubicBezTo>
                      <a:cubicBezTo>
                        <a:pt x="41322" y="220543"/>
                        <a:pt x="42534" y="221069"/>
                        <a:pt x="43700" y="221642"/>
                      </a:cubicBezTo>
                      <a:cubicBezTo>
                        <a:pt x="44912" y="222191"/>
                        <a:pt x="46010" y="222878"/>
                        <a:pt x="47267" y="223291"/>
                      </a:cubicBezTo>
                      <a:cubicBezTo>
                        <a:pt x="48502" y="223726"/>
                        <a:pt x="49737" y="224161"/>
                        <a:pt x="50972" y="224573"/>
                      </a:cubicBezTo>
                      <a:cubicBezTo>
                        <a:pt x="52207" y="224986"/>
                        <a:pt x="53373" y="225558"/>
                        <a:pt x="54677" y="225810"/>
                      </a:cubicBezTo>
                      <a:cubicBezTo>
                        <a:pt x="57169" y="226382"/>
                        <a:pt x="59776" y="227092"/>
                        <a:pt x="62132" y="227551"/>
                      </a:cubicBezTo>
                      <a:cubicBezTo>
                        <a:pt x="63458" y="227734"/>
                        <a:pt x="64784" y="227963"/>
                        <a:pt x="66088" y="228169"/>
                      </a:cubicBezTo>
                      <a:cubicBezTo>
                        <a:pt x="67323" y="228283"/>
                        <a:pt x="68580" y="228444"/>
                        <a:pt x="69815" y="228581"/>
                      </a:cubicBezTo>
                      <a:cubicBezTo>
                        <a:pt x="74915" y="229085"/>
                        <a:pt x="80106" y="229405"/>
                        <a:pt x="85136" y="230047"/>
                      </a:cubicBezTo>
                      <a:cubicBezTo>
                        <a:pt x="90190" y="230688"/>
                        <a:pt x="95061" y="231650"/>
                        <a:pt x="99680" y="232887"/>
                      </a:cubicBezTo>
                      <a:cubicBezTo>
                        <a:pt x="108919" y="235360"/>
                        <a:pt x="116808" y="239413"/>
                        <a:pt x="123120" y="243719"/>
                      </a:cubicBezTo>
                      <a:cubicBezTo>
                        <a:pt x="129454" y="248025"/>
                        <a:pt x="134439" y="252422"/>
                        <a:pt x="138258" y="256246"/>
                      </a:cubicBezTo>
                      <a:cubicBezTo>
                        <a:pt x="140156" y="258170"/>
                        <a:pt x="141871" y="259888"/>
                        <a:pt x="143289" y="261422"/>
                      </a:cubicBezTo>
                      <a:cubicBezTo>
                        <a:pt x="144638" y="263002"/>
                        <a:pt x="145805" y="264376"/>
                        <a:pt x="146742" y="265475"/>
                      </a:cubicBezTo>
                      <a:cubicBezTo>
                        <a:pt x="148595" y="267697"/>
                        <a:pt x="149578" y="268865"/>
                        <a:pt x="149578" y="268865"/>
                      </a:cubicBezTo>
                      <a:cubicBezTo>
                        <a:pt x="149578" y="268865"/>
                        <a:pt x="148435" y="267857"/>
                        <a:pt x="146262" y="265934"/>
                      </a:cubicBezTo>
                      <a:cubicBezTo>
                        <a:pt x="145187" y="264972"/>
                        <a:pt x="143861" y="263804"/>
                        <a:pt x="142329" y="262407"/>
                      </a:cubicBezTo>
                      <a:cubicBezTo>
                        <a:pt x="140728" y="261124"/>
                        <a:pt x="138853" y="259613"/>
                        <a:pt x="136772" y="257964"/>
                      </a:cubicBezTo>
                      <a:cubicBezTo>
                        <a:pt x="132587" y="254666"/>
                        <a:pt x="127236" y="251025"/>
                        <a:pt x="120856" y="247475"/>
                      </a:cubicBezTo>
                      <a:cubicBezTo>
                        <a:pt x="119232" y="246673"/>
                        <a:pt x="117563" y="245849"/>
                        <a:pt x="115825" y="244956"/>
                      </a:cubicBezTo>
                      <a:cubicBezTo>
                        <a:pt x="114041" y="244223"/>
                        <a:pt x="112212" y="243490"/>
                        <a:pt x="110337" y="242734"/>
                      </a:cubicBezTo>
                      <a:cubicBezTo>
                        <a:pt x="108439" y="242070"/>
                        <a:pt x="106449" y="241452"/>
                        <a:pt x="104437" y="240811"/>
                      </a:cubicBezTo>
                      <a:cubicBezTo>
                        <a:pt x="102379" y="240307"/>
                        <a:pt x="100321" y="239734"/>
                        <a:pt x="98148" y="239299"/>
                      </a:cubicBezTo>
                      <a:cubicBezTo>
                        <a:pt x="89458" y="237559"/>
                        <a:pt x="79900" y="237513"/>
                        <a:pt x="69152" y="237123"/>
                      </a:cubicBezTo>
                      <a:cubicBezTo>
                        <a:pt x="67780" y="237032"/>
                        <a:pt x="66362" y="236940"/>
                        <a:pt x="64967" y="236871"/>
                      </a:cubicBezTo>
                      <a:cubicBezTo>
                        <a:pt x="63641" y="236711"/>
                        <a:pt x="62292" y="236597"/>
                        <a:pt x="60942" y="236459"/>
                      </a:cubicBezTo>
                      <a:cubicBezTo>
                        <a:pt x="57969" y="236070"/>
                        <a:pt x="55248" y="235474"/>
                        <a:pt x="52344" y="234948"/>
                      </a:cubicBezTo>
                      <a:cubicBezTo>
                        <a:pt x="49486" y="234375"/>
                        <a:pt x="46650" y="233322"/>
                        <a:pt x="43769" y="232452"/>
                      </a:cubicBezTo>
                      <a:cubicBezTo>
                        <a:pt x="42328" y="231994"/>
                        <a:pt x="40979" y="231261"/>
                        <a:pt x="39538" y="230688"/>
                      </a:cubicBezTo>
                      <a:cubicBezTo>
                        <a:pt x="38143" y="230047"/>
                        <a:pt x="36725" y="229451"/>
                        <a:pt x="35331" y="228718"/>
                      </a:cubicBezTo>
                      <a:cubicBezTo>
                        <a:pt x="29957" y="225627"/>
                        <a:pt x="24514" y="222100"/>
                        <a:pt x="20123" y="217313"/>
                      </a:cubicBezTo>
                      <a:cubicBezTo>
                        <a:pt x="17699" y="215138"/>
                        <a:pt x="15870" y="212413"/>
                        <a:pt x="13789" y="209870"/>
                      </a:cubicBezTo>
                      <a:cubicBezTo>
                        <a:pt x="12874" y="208542"/>
                        <a:pt x="12051" y="207122"/>
                        <a:pt x="11182" y="205725"/>
                      </a:cubicBezTo>
                      <a:lnTo>
                        <a:pt x="9879" y="203641"/>
                      </a:lnTo>
                      <a:lnTo>
                        <a:pt x="8804" y="201443"/>
                      </a:lnTo>
                      <a:cubicBezTo>
                        <a:pt x="2813" y="189694"/>
                        <a:pt x="389" y="176526"/>
                        <a:pt x="0" y="163586"/>
                      </a:cubicBezTo>
                      <a:lnTo>
                        <a:pt x="0" y="158640"/>
                      </a:lnTo>
                      <a:cubicBezTo>
                        <a:pt x="0" y="156922"/>
                        <a:pt x="183" y="155525"/>
                        <a:pt x="251" y="153945"/>
                      </a:cubicBezTo>
                      <a:lnTo>
                        <a:pt x="389" y="151655"/>
                      </a:lnTo>
                      <a:lnTo>
                        <a:pt x="457" y="150922"/>
                      </a:lnTo>
                      <a:lnTo>
                        <a:pt x="526" y="150326"/>
                      </a:lnTo>
                      <a:lnTo>
                        <a:pt x="640" y="149136"/>
                      </a:lnTo>
                      <a:lnTo>
                        <a:pt x="1166" y="144418"/>
                      </a:lnTo>
                      <a:cubicBezTo>
                        <a:pt x="2081" y="138097"/>
                        <a:pt x="3156" y="131753"/>
                        <a:pt x="5305" y="125524"/>
                      </a:cubicBezTo>
                      <a:cubicBezTo>
                        <a:pt x="7409" y="119295"/>
                        <a:pt x="10588" y="113363"/>
                        <a:pt x="14521" y="108233"/>
                      </a:cubicBezTo>
                      <a:cubicBezTo>
                        <a:pt x="16442" y="105622"/>
                        <a:pt x="18614" y="103355"/>
                        <a:pt x="20764" y="101088"/>
                      </a:cubicBezTo>
                      <a:cubicBezTo>
                        <a:pt x="22982" y="98958"/>
                        <a:pt x="25177" y="96828"/>
                        <a:pt x="27487" y="94927"/>
                      </a:cubicBezTo>
                      <a:cubicBezTo>
                        <a:pt x="36542" y="87187"/>
                        <a:pt x="45827" y="81049"/>
                        <a:pt x="54448" y="74957"/>
                      </a:cubicBezTo>
                      <a:cubicBezTo>
                        <a:pt x="56597" y="73446"/>
                        <a:pt x="58747" y="71957"/>
                        <a:pt x="60828" y="70491"/>
                      </a:cubicBezTo>
                      <a:cubicBezTo>
                        <a:pt x="61880" y="69781"/>
                        <a:pt x="62795" y="69048"/>
                        <a:pt x="63778" y="68339"/>
                      </a:cubicBezTo>
                      <a:cubicBezTo>
                        <a:pt x="64761" y="67651"/>
                        <a:pt x="65699" y="66896"/>
                        <a:pt x="66591" y="66163"/>
                      </a:cubicBezTo>
                      <a:cubicBezTo>
                        <a:pt x="70227" y="63186"/>
                        <a:pt x="73451" y="59956"/>
                        <a:pt x="76127" y="56521"/>
                      </a:cubicBezTo>
                      <a:cubicBezTo>
                        <a:pt x="81455" y="49628"/>
                        <a:pt x="84656" y="42116"/>
                        <a:pt x="86074" y="35063"/>
                      </a:cubicBezTo>
                      <a:cubicBezTo>
                        <a:pt x="87515" y="28009"/>
                        <a:pt x="87446" y="21528"/>
                        <a:pt x="86829" y="16283"/>
                      </a:cubicBezTo>
                      <a:cubicBezTo>
                        <a:pt x="86211" y="11016"/>
                        <a:pt x="85205" y="6939"/>
                        <a:pt x="84359" y="4168"/>
                      </a:cubicBezTo>
                      <a:cubicBezTo>
                        <a:pt x="83536" y="1420"/>
                        <a:pt x="82918" y="0"/>
                        <a:pt x="8291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5" name="Freeform: Shape 2146">
                  <a:extLst>
                    <a:ext uri="{FF2B5EF4-FFF2-40B4-BE49-F238E27FC236}">
                      <a16:creationId xmlns:a16="http://schemas.microsoft.com/office/drawing/2014/main" id="{187346FF-15F4-5557-DA2C-47D80E5CFE8B}"/>
                    </a:ext>
                  </a:extLst>
                </p:cNvPr>
                <p:cNvSpPr/>
                <p:nvPr/>
              </p:nvSpPr>
              <p:spPr>
                <a:xfrm>
                  <a:off x="4398167" y="3740621"/>
                  <a:ext cx="124858" cy="31019"/>
                </a:xfrm>
                <a:custGeom>
                  <a:avLst/>
                  <a:gdLst>
                    <a:gd name="connsiteX0" fmla="*/ 124858 w 124858"/>
                    <a:gd name="connsiteY0" fmla="*/ 13371 h 31019"/>
                    <a:gd name="connsiteX1" fmla="*/ 124606 w 124858"/>
                    <a:gd name="connsiteY1" fmla="*/ 13050 h 31019"/>
                    <a:gd name="connsiteX2" fmla="*/ 123669 w 124858"/>
                    <a:gd name="connsiteY2" fmla="*/ 12409 h 31019"/>
                    <a:gd name="connsiteX3" fmla="*/ 122960 w 124858"/>
                    <a:gd name="connsiteY3" fmla="*/ 12089 h 31019"/>
                    <a:gd name="connsiteX4" fmla="*/ 122000 w 124858"/>
                    <a:gd name="connsiteY4" fmla="*/ 11859 h 31019"/>
                    <a:gd name="connsiteX5" fmla="*/ 119621 w 124858"/>
                    <a:gd name="connsiteY5" fmla="*/ 11676 h 31019"/>
                    <a:gd name="connsiteX6" fmla="*/ 118935 w 124858"/>
                    <a:gd name="connsiteY6" fmla="*/ 11653 h 31019"/>
                    <a:gd name="connsiteX7" fmla="*/ 118204 w 124858"/>
                    <a:gd name="connsiteY7" fmla="*/ 11768 h 31019"/>
                    <a:gd name="connsiteX8" fmla="*/ 116648 w 124858"/>
                    <a:gd name="connsiteY8" fmla="*/ 11997 h 31019"/>
                    <a:gd name="connsiteX9" fmla="*/ 113195 w 124858"/>
                    <a:gd name="connsiteY9" fmla="*/ 12776 h 31019"/>
                    <a:gd name="connsiteX10" fmla="*/ 111297 w 124858"/>
                    <a:gd name="connsiteY10" fmla="*/ 13279 h 31019"/>
                    <a:gd name="connsiteX11" fmla="*/ 109331 w 124858"/>
                    <a:gd name="connsiteY11" fmla="*/ 14035 h 31019"/>
                    <a:gd name="connsiteX12" fmla="*/ 107250 w 124858"/>
                    <a:gd name="connsiteY12" fmla="*/ 14791 h 31019"/>
                    <a:gd name="connsiteX13" fmla="*/ 104986 w 124858"/>
                    <a:gd name="connsiteY13" fmla="*/ 15592 h 31019"/>
                    <a:gd name="connsiteX14" fmla="*/ 102653 w 124858"/>
                    <a:gd name="connsiteY14" fmla="*/ 16394 h 31019"/>
                    <a:gd name="connsiteX15" fmla="*/ 99909 w 124858"/>
                    <a:gd name="connsiteY15" fmla="*/ 17104 h 31019"/>
                    <a:gd name="connsiteX16" fmla="*/ 97005 w 124858"/>
                    <a:gd name="connsiteY16" fmla="*/ 17562 h 31019"/>
                    <a:gd name="connsiteX17" fmla="*/ 93986 w 124858"/>
                    <a:gd name="connsiteY17" fmla="*/ 17699 h 31019"/>
                    <a:gd name="connsiteX18" fmla="*/ 81569 w 124858"/>
                    <a:gd name="connsiteY18" fmla="*/ 14859 h 31019"/>
                    <a:gd name="connsiteX19" fmla="*/ 70455 w 124858"/>
                    <a:gd name="connsiteY19" fmla="*/ 9386 h 31019"/>
                    <a:gd name="connsiteX20" fmla="*/ 67826 w 124858"/>
                    <a:gd name="connsiteY20" fmla="*/ 8401 h 31019"/>
                    <a:gd name="connsiteX21" fmla="*/ 67186 w 124858"/>
                    <a:gd name="connsiteY21" fmla="*/ 8195 h 31019"/>
                    <a:gd name="connsiteX22" fmla="*/ 66843 w 124858"/>
                    <a:gd name="connsiteY22" fmla="*/ 8081 h 31019"/>
                    <a:gd name="connsiteX23" fmla="*/ 66797 w 124858"/>
                    <a:gd name="connsiteY23" fmla="*/ 8081 h 31019"/>
                    <a:gd name="connsiteX24" fmla="*/ 67025 w 124858"/>
                    <a:gd name="connsiteY24" fmla="*/ 8126 h 31019"/>
                    <a:gd name="connsiteX25" fmla="*/ 66934 w 124858"/>
                    <a:gd name="connsiteY25" fmla="*/ 8126 h 31019"/>
                    <a:gd name="connsiteX26" fmla="*/ 66751 w 124858"/>
                    <a:gd name="connsiteY26" fmla="*/ 8058 h 31019"/>
                    <a:gd name="connsiteX27" fmla="*/ 65173 w 124858"/>
                    <a:gd name="connsiteY27" fmla="*/ 7714 h 31019"/>
                    <a:gd name="connsiteX28" fmla="*/ 64075 w 124858"/>
                    <a:gd name="connsiteY28" fmla="*/ 7646 h 31019"/>
                    <a:gd name="connsiteX29" fmla="*/ 63550 w 124858"/>
                    <a:gd name="connsiteY29" fmla="*/ 7646 h 31019"/>
                    <a:gd name="connsiteX30" fmla="*/ 62909 w 124858"/>
                    <a:gd name="connsiteY30" fmla="*/ 7646 h 31019"/>
                    <a:gd name="connsiteX31" fmla="*/ 61606 w 124858"/>
                    <a:gd name="connsiteY31" fmla="*/ 7783 h 31019"/>
                    <a:gd name="connsiteX32" fmla="*/ 60256 w 124858"/>
                    <a:gd name="connsiteY32" fmla="*/ 8012 h 31019"/>
                    <a:gd name="connsiteX33" fmla="*/ 49326 w 124858"/>
                    <a:gd name="connsiteY33" fmla="*/ 12134 h 31019"/>
                    <a:gd name="connsiteX34" fmla="*/ 38761 w 124858"/>
                    <a:gd name="connsiteY34" fmla="*/ 18089 h 31019"/>
                    <a:gd name="connsiteX35" fmla="*/ 28676 w 124858"/>
                    <a:gd name="connsiteY35" fmla="*/ 23974 h 31019"/>
                    <a:gd name="connsiteX36" fmla="*/ 19095 w 124858"/>
                    <a:gd name="connsiteY36" fmla="*/ 28761 h 31019"/>
                    <a:gd name="connsiteX37" fmla="*/ 9970 w 124858"/>
                    <a:gd name="connsiteY37" fmla="*/ 31005 h 31019"/>
                    <a:gd name="connsiteX38" fmla="*/ 2927 w 124858"/>
                    <a:gd name="connsiteY38" fmla="*/ 28555 h 31019"/>
                    <a:gd name="connsiteX39" fmla="*/ 1304 w 124858"/>
                    <a:gd name="connsiteY39" fmla="*/ 26402 h 31019"/>
                    <a:gd name="connsiteX40" fmla="*/ 503 w 124858"/>
                    <a:gd name="connsiteY40" fmla="*/ 24661 h 31019"/>
                    <a:gd name="connsiteX41" fmla="*/ 0 w 124858"/>
                    <a:gd name="connsiteY41" fmla="*/ 23173 h 31019"/>
                    <a:gd name="connsiteX42" fmla="*/ 892 w 124858"/>
                    <a:gd name="connsiteY42" fmla="*/ 24455 h 31019"/>
                    <a:gd name="connsiteX43" fmla="*/ 3842 w 124858"/>
                    <a:gd name="connsiteY43" fmla="*/ 27387 h 31019"/>
                    <a:gd name="connsiteX44" fmla="*/ 9650 w 124858"/>
                    <a:gd name="connsiteY44" fmla="*/ 28120 h 31019"/>
                    <a:gd name="connsiteX45" fmla="*/ 17174 w 124858"/>
                    <a:gd name="connsiteY45" fmla="*/ 24845 h 31019"/>
                    <a:gd name="connsiteX46" fmla="*/ 25635 w 124858"/>
                    <a:gd name="connsiteY46" fmla="*/ 19188 h 31019"/>
                    <a:gd name="connsiteX47" fmla="*/ 35102 w 124858"/>
                    <a:gd name="connsiteY47" fmla="*/ 12386 h 31019"/>
                    <a:gd name="connsiteX48" fmla="*/ 45873 w 124858"/>
                    <a:gd name="connsiteY48" fmla="*/ 5561 h 31019"/>
                    <a:gd name="connsiteX49" fmla="*/ 58816 w 124858"/>
                    <a:gd name="connsiteY49" fmla="*/ 500 h 31019"/>
                    <a:gd name="connsiteX50" fmla="*/ 62589 w 124858"/>
                    <a:gd name="connsiteY50" fmla="*/ 42 h 31019"/>
                    <a:gd name="connsiteX51" fmla="*/ 66728 w 124858"/>
                    <a:gd name="connsiteY51" fmla="*/ 294 h 31019"/>
                    <a:gd name="connsiteX52" fmla="*/ 68306 w 124858"/>
                    <a:gd name="connsiteY52" fmla="*/ 638 h 31019"/>
                    <a:gd name="connsiteX53" fmla="*/ 68512 w 124858"/>
                    <a:gd name="connsiteY53" fmla="*/ 683 h 31019"/>
                    <a:gd name="connsiteX54" fmla="*/ 68603 w 124858"/>
                    <a:gd name="connsiteY54" fmla="*/ 683 h 31019"/>
                    <a:gd name="connsiteX55" fmla="*/ 68923 w 124858"/>
                    <a:gd name="connsiteY55" fmla="*/ 798 h 31019"/>
                    <a:gd name="connsiteX56" fmla="*/ 68969 w 124858"/>
                    <a:gd name="connsiteY56" fmla="*/ 798 h 31019"/>
                    <a:gd name="connsiteX57" fmla="*/ 69404 w 124858"/>
                    <a:gd name="connsiteY57" fmla="*/ 958 h 31019"/>
                    <a:gd name="connsiteX58" fmla="*/ 70273 w 124858"/>
                    <a:gd name="connsiteY58" fmla="*/ 1279 h 31019"/>
                    <a:gd name="connsiteX59" fmla="*/ 73565 w 124858"/>
                    <a:gd name="connsiteY59" fmla="*/ 2630 h 31019"/>
                    <a:gd name="connsiteX60" fmla="*/ 84473 w 124858"/>
                    <a:gd name="connsiteY60" fmla="*/ 8745 h 31019"/>
                    <a:gd name="connsiteX61" fmla="*/ 94306 w 124858"/>
                    <a:gd name="connsiteY61" fmla="*/ 12020 h 31019"/>
                    <a:gd name="connsiteX62" fmla="*/ 96754 w 124858"/>
                    <a:gd name="connsiteY62" fmla="*/ 12157 h 31019"/>
                    <a:gd name="connsiteX63" fmla="*/ 99109 w 124858"/>
                    <a:gd name="connsiteY63" fmla="*/ 12089 h 31019"/>
                    <a:gd name="connsiteX64" fmla="*/ 101418 w 124858"/>
                    <a:gd name="connsiteY64" fmla="*/ 11837 h 31019"/>
                    <a:gd name="connsiteX65" fmla="*/ 103842 w 124858"/>
                    <a:gd name="connsiteY65" fmla="*/ 11355 h 31019"/>
                    <a:gd name="connsiteX66" fmla="*/ 108416 w 124858"/>
                    <a:gd name="connsiteY66" fmla="*/ 10439 h 31019"/>
                    <a:gd name="connsiteX67" fmla="*/ 110588 w 124858"/>
                    <a:gd name="connsiteY67" fmla="*/ 10073 h 31019"/>
                    <a:gd name="connsiteX68" fmla="*/ 112692 w 124858"/>
                    <a:gd name="connsiteY68" fmla="*/ 9890 h 31019"/>
                    <a:gd name="connsiteX69" fmla="*/ 119758 w 124858"/>
                    <a:gd name="connsiteY69" fmla="*/ 10142 h 31019"/>
                    <a:gd name="connsiteX70" fmla="*/ 122274 w 124858"/>
                    <a:gd name="connsiteY70" fmla="*/ 10966 h 31019"/>
                    <a:gd name="connsiteX71" fmla="*/ 123211 w 124858"/>
                    <a:gd name="connsiteY71" fmla="*/ 11470 h 31019"/>
                    <a:gd name="connsiteX72" fmla="*/ 123897 w 124858"/>
                    <a:gd name="connsiteY72" fmla="*/ 12043 h 31019"/>
                    <a:gd name="connsiteX73" fmla="*/ 124835 w 124858"/>
                    <a:gd name="connsiteY73" fmla="*/ 13325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4858" h="31019">
                      <a:moveTo>
                        <a:pt x="124858" y="13371"/>
                      </a:moveTo>
                      <a:cubicBezTo>
                        <a:pt x="124858" y="13371"/>
                        <a:pt x="124789" y="13233"/>
                        <a:pt x="124606" y="13050"/>
                      </a:cubicBezTo>
                      <a:cubicBezTo>
                        <a:pt x="124401" y="12890"/>
                        <a:pt x="124149" y="12615"/>
                        <a:pt x="123669" y="12409"/>
                      </a:cubicBezTo>
                      <a:cubicBezTo>
                        <a:pt x="123463" y="12317"/>
                        <a:pt x="123234" y="12180"/>
                        <a:pt x="122960" y="12089"/>
                      </a:cubicBezTo>
                      <a:cubicBezTo>
                        <a:pt x="122663" y="12020"/>
                        <a:pt x="122343" y="11951"/>
                        <a:pt x="122000" y="11859"/>
                      </a:cubicBezTo>
                      <a:cubicBezTo>
                        <a:pt x="121359" y="11653"/>
                        <a:pt x="120490" y="11745"/>
                        <a:pt x="119621" y="11676"/>
                      </a:cubicBezTo>
                      <a:cubicBezTo>
                        <a:pt x="119392" y="11676"/>
                        <a:pt x="119164" y="11676"/>
                        <a:pt x="118935" y="11653"/>
                      </a:cubicBezTo>
                      <a:cubicBezTo>
                        <a:pt x="118706" y="11699"/>
                        <a:pt x="118455" y="11745"/>
                        <a:pt x="118204" y="11768"/>
                      </a:cubicBezTo>
                      <a:cubicBezTo>
                        <a:pt x="117700" y="11837"/>
                        <a:pt x="117174" y="11928"/>
                        <a:pt x="116648" y="11997"/>
                      </a:cubicBezTo>
                      <a:cubicBezTo>
                        <a:pt x="115574" y="12089"/>
                        <a:pt x="114430" y="12501"/>
                        <a:pt x="113195" y="12776"/>
                      </a:cubicBezTo>
                      <a:cubicBezTo>
                        <a:pt x="112578" y="12936"/>
                        <a:pt x="111960" y="13096"/>
                        <a:pt x="111297" y="13279"/>
                      </a:cubicBezTo>
                      <a:cubicBezTo>
                        <a:pt x="110657" y="13508"/>
                        <a:pt x="109994" y="13760"/>
                        <a:pt x="109331" y="14035"/>
                      </a:cubicBezTo>
                      <a:cubicBezTo>
                        <a:pt x="108645" y="14264"/>
                        <a:pt x="107958" y="14539"/>
                        <a:pt x="107250" y="14791"/>
                      </a:cubicBezTo>
                      <a:cubicBezTo>
                        <a:pt x="106518" y="15043"/>
                        <a:pt x="105763" y="15317"/>
                        <a:pt x="104986" y="15592"/>
                      </a:cubicBezTo>
                      <a:cubicBezTo>
                        <a:pt x="104209" y="15844"/>
                        <a:pt x="103431" y="16119"/>
                        <a:pt x="102653" y="16394"/>
                      </a:cubicBezTo>
                      <a:cubicBezTo>
                        <a:pt x="101853" y="16669"/>
                        <a:pt x="100847" y="16852"/>
                        <a:pt x="99909" y="17104"/>
                      </a:cubicBezTo>
                      <a:cubicBezTo>
                        <a:pt x="98949" y="17379"/>
                        <a:pt x="97988" y="17424"/>
                        <a:pt x="97005" y="17562"/>
                      </a:cubicBezTo>
                      <a:cubicBezTo>
                        <a:pt x="96022" y="17722"/>
                        <a:pt x="95015" y="17699"/>
                        <a:pt x="93986" y="17699"/>
                      </a:cubicBezTo>
                      <a:cubicBezTo>
                        <a:pt x="89870" y="17722"/>
                        <a:pt x="85480" y="16669"/>
                        <a:pt x="81569" y="14859"/>
                      </a:cubicBezTo>
                      <a:cubicBezTo>
                        <a:pt x="77590" y="13119"/>
                        <a:pt x="74000" y="10966"/>
                        <a:pt x="70455" y="9386"/>
                      </a:cubicBezTo>
                      <a:cubicBezTo>
                        <a:pt x="69587" y="9042"/>
                        <a:pt x="68695" y="8630"/>
                        <a:pt x="67826" y="8401"/>
                      </a:cubicBezTo>
                      <a:lnTo>
                        <a:pt x="67186" y="8195"/>
                      </a:lnTo>
                      <a:lnTo>
                        <a:pt x="66843" y="8081"/>
                      </a:lnTo>
                      <a:lnTo>
                        <a:pt x="66797" y="8081"/>
                      </a:lnTo>
                      <a:cubicBezTo>
                        <a:pt x="66797" y="8081"/>
                        <a:pt x="67277" y="8195"/>
                        <a:pt x="67025" y="8126"/>
                      </a:cubicBezTo>
                      <a:lnTo>
                        <a:pt x="66934" y="8126"/>
                      </a:lnTo>
                      <a:cubicBezTo>
                        <a:pt x="66934" y="8126"/>
                        <a:pt x="66751" y="8058"/>
                        <a:pt x="66751" y="8058"/>
                      </a:cubicBezTo>
                      <a:lnTo>
                        <a:pt x="65173" y="7714"/>
                      </a:lnTo>
                      <a:cubicBezTo>
                        <a:pt x="64693" y="7646"/>
                        <a:pt x="64441" y="7691"/>
                        <a:pt x="64075" y="7646"/>
                      </a:cubicBezTo>
                      <a:lnTo>
                        <a:pt x="63550" y="7646"/>
                      </a:lnTo>
                      <a:cubicBezTo>
                        <a:pt x="63550" y="7646"/>
                        <a:pt x="62909" y="7646"/>
                        <a:pt x="62909" y="7646"/>
                      </a:cubicBezTo>
                      <a:cubicBezTo>
                        <a:pt x="62475" y="7691"/>
                        <a:pt x="62040" y="7691"/>
                        <a:pt x="61606" y="7783"/>
                      </a:cubicBezTo>
                      <a:lnTo>
                        <a:pt x="60256" y="8012"/>
                      </a:lnTo>
                      <a:cubicBezTo>
                        <a:pt x="56644" y="8676"/>
                        <a:pt x="52916" y="10348"/>
                        <a:pt x="49326" y="12134"/>
                      </a:cubicBezTo>
                      <a:cubicBezTo>
                        <a:pt x="45712" y="13966"/>
                        <a:pt x="42191" y="16028"/>
                        <a:pt x="38761" y="18089"/>
                      </a:cubicBezTo>
                      <a:cubicBezTo>
                        <a:pt x="35331" y="20150"/>
                        <a:pt x="31946" y="22165"/>
                        <a:pt x="28676" y="23974"/>
                      </a:cubicBezTo>
                      <a:cubicBezTo>
                        <a:pt x="25429" y="25852"/>
                        <a:pt x="22204" y="27478"/>
                        <a:pt x="19095" y="28761"/>
                      </a:cubicBezTo>
                      <a:cubicBezTo>
                        <a:pt x="15985" y="30043"/>
                        <a:pt x="12897" y="30937"/>
                        <a:pt x="9970" y="31005"/>
                      </a:cubicBezTo>
                      <a:cubicBezTo>
                        <a:pt x="7043" y="31165"/>
                        <a:pt x="4391" y="29998"/>
                        <a:pt x="2927" y="28555"/>
                      </a:cubicBezTo>
                      <a:cubicBezTo>
                        <a:pt x="2241" y="27776"/>
                        <a:pt x="1624" y="27112"/>
                        <a:pt x="1304" y="26402"/>
                      </a:cubicBezTo>
                      <a:cubicBezTo>
                        <a:pt x="938" y="25738"/>
                        <a:pt x="640" y="25165"/>
                        <a:pt x="503" y="24661"/>
                      </a:cubicBezTo>
                      <a:cubicBezTo>
                        <a:pt x="183" y="23699"/>
                        <a:pt x="0" y="23173"/>
                        <a:pt x="0" y="23173"/>
                      </a:cubicBezTo>
                      <a:cubicBezTo>
                        <a:pt x="0" y="23173"/>
                        <a:pt x="320" y="23608"/>
                        <a:pt x="892" y="24455"/>
                      </a:cubicBezTo>
                      <a:cubicBezTo>
                        <a:pt x="1418" y="25280"/>
                        <a:pt x="2447" y="26402"/>
                        <a:pt x="3842" y="27387"/>
                      </a:cubicBezTo>
                      <a:cubicBezTo>
                        <a:pt x="5328" y="28280"/>
                        <a:pt x="7364" y="28623"/>
                        <a:pt x="9650" y="28120"/>
                      </a:cubicBezTo>
                      <a:cubicBezTo>
                        <a:pt x="11960" y="27616"/>
                        <a:pt x="14498" y="26379"/>
                        <a:pt x="17174" y="24845"/>
                      </a:cubicBezTo>
                      <a:cubicBezTo>
                        <a:pt x="19849" y="23287"/>
                        <a:pt x="22662" y="21295"/>
                        <a:pt x="25635" y="19188"/>
                      </a:cubicBezTo>
                      <a:cubicBezTo>
                        <a:pt x="28608" y="17081"/>
                        <a:pt x="31717" y="14699"/>
                        <a:pt x="35102" y="12386"/>
                      </a:cubicBezTo>
                      <a:cubicBezTo>
                        <a:pt x="38441" y="10073"/>
                        <a:pt x="41985" y="7668"/>
                        <a:pt x="45873" y="5561"/>
                      </a:cubicBezTo>
                      <a:cubicBezTo>
                        <a:pt x="49760" y="3455"/>
                        <a:pt x="53968" y="1485"/>
                        <a:pt x="58816" y="500"/>
                      </a:cubicBezTo>
                      <a:cubicBezTo>
                        <a:pt x="60028" y="271"/>
                        <a:pt x="61285" y="65"/>
                        <a:pt x="62589" y="42"/>
                      </a:cubicBezTo>
                      <a:cubicBezTo>
                        <a:pt x="63732" y="-95"/>
                        <a:pt x="65493" y="134"/>
                        <a:pt x="66728" y="294"/>
                      </a:cubicBezTo>
                      <a:lnTo>
                        <a:pt x="68306" y="638"/>
                      </a:lnTo>
                      <a:lnTo>
                        <a:pt x="68512" y="683"/>
                      </a:lnTo>
                      <a:lnTo>
                        <a:pt x="68603" y="683"/>
                      </a:lnTo>
                      <a:cubicBezTo>
                        <a:pt x="68603" y="683"/>
                        <a:pt x="68923" y="798"/>
                        <a:pt x="68923" y="798"/>
                      </a:cubicBezTo>
                      <a:lnTo>
                        <a:pt x="68969" y="798"/>
                      </a:lnTo>
                      <a:cubicBezTo>
                        <a:pt x="68969" y="798"/>
                        <a:pt x="69404" y="958"/>
                        <a:pt x="69404" y="958"/>
                      </a:cubicBezTo>
                      <a:lnTo>
                        <a:pt x="70273" y="1279"/>
                      </a:lnTo>
                      <a:cubicBezTo>
                        <a:pt x="71462" y="1668"/>
                        <a:pt x="72491" y="2149"/>
                        <a:pt x="73565" y="2630"/>
                      </a:cubicBezTo>
                      <a:cubicBezTo>
                        <a:pt x="77705" y="4645"/>
                        <a:pt x="81135" y="7004"/>
                        <a:pt x="84473" y="8745"/>
                      </a:cubicBezTo>
                      <a:cubicBezTo>
                        <a:pt x="87789" y="10508"/>
                        <a:pt x="91037" y="11676"/>
                        <a:pt x="94306" y="12020"/>
                      </a:cubicBezTo>
                      <a:cubicBezTo>
                        <a:pt x="95130" y="12111"/>
                        <a:pt x="95930" y="12203"/>
                        <a:pt x="96754" y="12157"/>
                      </a:cubicBezTo>
                      <a:cubicBezTo>
                        <a:pt x="97554" y="12157"/>
                        <a:pt x="98377" y="12157"/>
                        <a:pt x="99109" y="12089"/>
                      </a:cubicBezTo>
                      <a:cubicBezTo>
                        <a:pt x="99886" y="11997"/>
                        <a:pt x="100595" y="11997"/>
                        <a:pt x="101418" y="11837"/>
                      </a:cubicBezTo>
                      <a:cubicBezTo>
                        <a:pt x="102242" y="11676"/>
                        <a:pt x="103042" y="11516"/>
                        <a:pt x="103842" y="11355"/>
                      </a:cubicBezTo>
                      <a:cubicBezTo>
                        <a:pt x="105420" y="11035"/>
                        <a:pt x="106975" y="10737"/>
                        <a:pt x="108416" y="10439"/>
                      </a:cubicBezTo>
                      <a:cubicBezTo>
                        <a:pt x="109171" y="10302"/>
                        <a:pt x="109879" y="10188"/>
                        <a:pt x="110588" y="10073"/>
                      </a:cubicBezTo>
                      <a:cubicBezTo>
                        <a:pt x="111320" y="10004"/>
                        <a:pt x="112029" y="9959"/>
                        <a:pt x="112692" y="9890"/>
                      </a:cubicBezTo>
                      <a:cubicBezTo>
                        <a:pt x="115391" y="9569"/>
                        <a:pt x="117838" y="9775"/>
                        <a:pt x="119758" y="10142"/>
                      </a:cubicBezTo>
                      <a:cubicBezTo>
                        <a:pt x="120719" y="10416"/>
                        <a:pt x="121588" y="10508"/>
                        <a:pt x="122274" y="10966"/>
                      </a:cubicBezTo>
                      <a:cubicBezTo>
                        <a:pt x="122617" y="11126"/>
                        <a:pt x="122914" y="11310"/>
                        <a:pt x="123211" y="11470"/>
                      </a:cubicBezTo>
                      <a:cubicBezTo>
                        <a:pt x="123486" y="11630"/>
                        <a:pt x="123692" y="11859"/>
                        <a:pt x="123897" y="12043"/>
                      </a:cubicBezTo>
                      <a:cubicBezTo>
                        <a:pt x="124721" y="12730"/>
                        <a:pt x="124812" y="13325"/>
                        <a:pt x="124835" y="133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6" name="Freeform: Shape 2147">
                  <a:extLst>
                    <a:ext uri="{FF2B5EF4-FFF2-40B4-BE49-F238E27FC236}">
                      <a16:creationId xmlns:a16="http://schemas.microsoft.com/office/drawing/2014/main" id="{53E496FE-8B68-0EF0-2D34-6757DB375B10}"/>
                    </a:ext>
                  </a:extLst>
                </p:cNvPr>
                <p:cNvSpPr/>
                <p:nvPr/>
              </p:nvSpPr>
              <p:spPr>
                <a:xfrm>
                  <a:off x="4485932" y="3754404"/>
                  <a:ext cx="20011" cy="20307"/>
                </a:xfrm>
                <a:custGeom>
                  <a:avLst/>
                  <a:gdLst>
                    <a:gd name="connsiteX0" fmla="*/ 19966 w 20011"/>
                    <a:gd name="connsiteY0" fmla="*/ 19947 h 20307"/>
                    <a:gd name="connsiteX1" fmla="*/ 18594 w 20011"/>
                    <a:gd name="connsiteY1" fmla="*/ 20245 h 20307"/>
                    <a:gd name="connsiteX2" fmla="*/ 14935 w 20011"/>
                    <a:gd name="connsiteY2" fmla="*/ 20085 h 20307"/>
                    <a:gd name="connsiteX3" fmla="*/ 10064 w 20011"/>
                    <a:gd name="connsiteY3" fmla="*/ 18321 h 20307"/>
                    <a:gd name="connsiteX4" fmla="*/ 7594 w 20011"/>
                    <a:gd name="connsiteY4" fmla="*/ 16718 h 20307"/>
                    <a:gd name="connsiteX5" fmla="*/ 5330 w 20011"/>
                    <a:gd name="connsiteY5" fmla="*/ 14703 h 20307"/>
                    <a:gd name="connsiteX6" fmla="*/ 3409 w 20011"/>
                    <a:gd name="connsiteY6" fmla="*/ 12344 h 20307"/>
                    <a:gd name="connsiteX7" fmla="*/ 1923 w 20011"/>
                    <a:gd name="connsiteY7" fmla="*/ 9848 h 20307"/>
                    <a:gd name="connsiteX8" fmla="*/ 894 w 20011"/>
                    <a:gd name="connsiteY8" fmla="*/ 7351 h 20307"/>
                    <a:gd name="connsiteX9" fmla="*/ 299 w 20011"/>
                    <a:gd name="connsiteY9" fmla="*/ 5016 h 20307"/>
                    <a:gd name="connsiteX10" fmla="*/ 2 w 20011"/>
                    <a:gd name="connsiteY10" fmla="*/ 1397 h 20307"/>
                    <a:gd name="connsiteX11" fmla="*/ 93 w 20011"/>
                    <a:gd name="connsiteY11" fmla="*/ 0 h 20307"/>
                    <a:gd name="connsiteX12" fmla="*/ 1054 w 20011"/>
                    <a:gd name="connsiteY12" fmla="*/ 1008 h 20307"/>
                    <a:gd name="connsiteX13" fmla="*/ 3295 w 20011"/>
                    <a:gd name="connsiteY13" fmla="*/ 3596 h 20307"/>
                    <a:gd name="connsiteX14" fmla="*/ 4667 w 20011"/>
                    <a:gd name="connsiteY14" fmla="*/ 5290 h 20307"/>
                    <a:gd name="connsiteX15" fmla="*/ 6176 w 20011"/>
                    <a:gd name="connsiteY15" fmla="*/ 7077 h 20307"/>
                    <a:gd name="connsiteX16" fmla="*/ 7777 w 20011"/>
                    <a:gd name="connsiteY16" fmla="*/ 8932 h 20307"/>
                    <a:gd name="connsiteX17" fmla="*/ 9469 w 20011"/>
                    <a:gd name="connsiteY17" fmla="*/ 10741 h 20307"/>
                    <a:gd name="connsiteX18" fmla="*/ 16307 w 20011"/>
                    <a:gd name="connsiteY18" fmla="*/ 17062 h 20307"/>
                    <a:gd name="connsiteX19" fmla="*/ 18914 w 20011"/>
                    <a:gd name="connsiteY19" fmla="*/ 19169 h 20307"/>
                    <a:gd name="connsiteX20" fmla="*/ 20011 w 20011"/>
                    <a:gd name="connsiteY20" fmla="*/ 19970 h 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11" h="20307">
                      <a:moveTo>
                        <a:pt x="19966" y="19947"/>
                      </a:moveTo>
                      <a:cubicBezTo>
                        <a:pt x="19966" y="19947"/>
                        <a:pt x="19462" y="20154"/>
                        <a:pt x="18594" y="20245"/>
                      </a:cubicBezTo>
                      <a:cubicBezTo>
                        <a:pt x="17702" y="20337"/>
                        <a:pt x="16421" y="20360"/>
                        <a:pt x="14935" y="20085"/>
                      </a:cubicBezTo>
                      <a:cubicBezTo>
                        <a:pt x="13448" y="19764"/>
                        <a:pt x="11733" y="19237"/>
                        <a:pt x="10064" y="18321"/>
                      </a:cubicBezTo>
                      <a:cubicBezTo>
                        <a:pt x="9218" y="17863"/>
                        <a:pt x="8395" y="17337"/>
                        <a:pt x="7594" y="16718"/>
                      </a:cubicBezTo>
                      <a:cubicBezTo>
                        <a:pt x="6748" y="16123"/>
                        <a:pt x="6085" y="15390"/>
                        <a:pt x="5330" y="14703"/>
                      </a:cubicBezTo>
                      <a:cubicBezTo>
                        <a:pt x="4644" y="13947"/>
                        <a:pt x="4004" y="13168"/>
                        <a:pt x="3409" y="12344"/>
                      </a:cubicBezTo>
                      <a:cubicBezTo>
                        <a:pt x="2860" y="11520"/>
                        <a:pt x="2357" y="10695"/>
                        <a:pt x="1923" y="9848"/>
                      </a:cubicBezTo>
                      <a:cubicBezTo>
                        <a:pt x="1534" y="9000"/>
                        <a:pt x="1191" y="8130"/>
                        <a:pt x="894" y="7351"/>
                      </a:cubicBezTo>
                      <a:cubicBezTo>
                        <a:pt x="620" y="6573"/>
                        <a:pt x="459" y="5725"/>
                        <a:pt x="299" y="5016"/>
                      </a:cubicBezTo>
                      <a:cubicBezTo>
                        <a:pt x="-44" y="3550"/>
                        <a:pt x="2" y="2290"/>
                        <a:pt x="2" y="1397"/>
                      </a:cubicBezTo>
                      <a:cubicBezTo>
                        <a:pt x="2" y="527"/>
                        <a:pt x="93" y="0"/>
                        <a:pt x="93" y="0"/>
                      </a:cubicBezTo>
                      <a:cubicBezTo>
                        <a:pt x="93" y="0"/>
                        <a:pt x="482" y="367"/>
                        <a:pt x="1054" y="1008"/>
                      </a:cubicBezTo>
                      <a:cubicBezTo>
                        <a:pt x="1649" y="1649"/>
                        <a:pt x="2357" y="2588"/>
                        <a:pt x="3295" y="3596"/>
                      </a:cubicBezTo>
                      <a:cubicBezTo>
                        <a:pt x="3752" y="4099"/>
                        <a:pt x="4164" y="4695"/>
                        <a:pt x="4667" y="5290"/>
                      </a:cubicBezTo>
                      <a:cubicBezTo>
                        <a:pt x="5170" y="5863"/>
                        <a:pt x="5696" y="6458"/>
                        <a:pt x="6176" y="7077"/>
                      </a:cubicBezTo>
                      <a:cubicBezTo>
                        <a:pt x="6725" y="7672"/>
                        <a:pt x="7274" y="8268"/>
                        <a:pt x="7777" y="8932"/>
                      </a:cubicBezTo>
                      <a:cubicBezTo>
                        <a:pt x="8372" y="9527"/>
                        <a:pt x="8898" y="10146"/>
                        <a:pt x="9469" y="10741"/>
                      </a:cubicBezTo>
                      <a:cubicBezTo>
                        <a:pt x="11756" y="13123"/>
                        <a:pt x="14203" y="15344"/>
                        <a:pt x="16307" y="17062"/>
                      </a:cubicBezTo>
                      <a:cubicBezTo>
                        <a:pt x="17313" y="17932"/>
                        <a:pt x="18251" y="18619"/>
                        <a:pt x="18914" y="19169"/>
                      </a:cubicBezTo>
                      <a:cubicBezTo>
                        <a:pt x="19600" y="19695"/>
                        <a:pt x="20011" y="19970"/>
                        <a:pt x="20011" y="199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7" name="Freeform: Shape 2148">
                  <a:extLst>
                    <a:ext uri="{FF2B5EF4-FFF2-40B4-BE49-F238E27FC236}">
                      <a16:creationId xmlns:a16="http://schemas.microsoft.com/office/drawing/2014/main" id="{B02C114D-2A68-2A34-43D5-20B6EBD9B066}"/>
                    </a:ext>
                  </a:extLst>
                </p:cNvPr>
                <p:cNvSpPr/>
                <p:nvPr/>
              </p:nvSpPr>
              <p:spPr>
                <a:xfrm>
                  <a:off x="4425883" y="3798902"/>
                  <a:ext cx="85411" cy="101339"/>
                </a:xfrm>
                <a:custGeom>
                  <a:avLst/>
                  <a:gdLst>
                    <a:gd name="connsiteX0" fmla="*/ 85411 w 85411"/>
                    <a:gd name="connsiteY0" fmla="*/ 101340 h 101339"/>
                    <a:gd name="connsiteX1" fmla="*/ 83879 w 85411"/>
                    <a:gd name="connsiteY1" fmla="*/ 100721 h 101339"/>
                    <a:gd name="connsiteX2" fmla="*/ 80197 w 85411"/>
                    <a:gd name="connsiteY2" fmla="*/ 97767 h 101339"/>
                    <a:gd name="connsiteX3" fmla="*/ 76836 w 85411"/>
                    <a:gd name="connsiteY3" fmla="*/ 91034 h 101339"/>
                    <a:gd name="connsiteX4" fmla="*/ 76104 w 85411"/>
                    <a:gd name="connsiteY4" fmla="*/ 86431 h 101339"/>
                    <a:gd name="connsiteX5" fmla="*/ 76035 w 85411"/>
                    <a:gd name="connsiteY5" fmla="*/ 83934 h 101339"/>
                    <a:gd name="connsiteX6" fmla="*/ 76035 w 85411"/>
                    <a:gd name="connsiteY6" fmla="*/ 81507 h 101339"/>
                    <a:gd name="connsiteX7" fmla="*/ 76012 w 85411"/>
                    <a:gd name="connsiteY7" fmla="*/ 80224 h 101339"/>
                    <a:gd name="connsiteX8" fmla="*/ 75875 w 85411"/>
                    <a:gd name="connsiteY8" fmla="*/ 79102 h 101339"/>
                    <a:gd name="connsiteX9" fmla="*/ 75738 w 85411"/>
                    <a:gd name="connsiteY9" fmla="*/ 77957 h 101339"/>
                    <a:gd name="connsiteX10" fmla="*/ 75463 w 85411"/>
                    <a:gd name="connsiteY10" fmla="*/ 76766 h 101339"/>
                    <a:gd name="connsiteX11" fmla="*/ 74800 w 85411"/>
                    <a:gd name="connsiteY11" fmla="*/ 74407 h 101339"/>
                    <a:gd name="connsiteX12" fmla="*/ 73863 w 85411"/>
                    <a:gd name="connsiteY12" fmla="*/ 72048 h 101339"/>
                    <a:gd name="connsiteX13" fmla="*/ 67163 w 85411"/>
                    <a:gd name="connsiteY13" fmla="*/ 63827 h 101339"/>
                    <a:gd name="connsiteX14" fmla="*/ 56895 w 85411"/>
                    <a:gd name="connsiteY14" fmla="*/ 57918 h 101339"/>
                    <a:gd name="connsiteX15" fmla="*/ 51018 w 85411"/>
                    <a:gd name="connsiteY15" fmla="*/ 55765 h 101339"/>
                    <a:gd name="connsiteX16" fmla="*/ 44638 w 85411"/>
                    <a:gd name="connsiteY16" fmla="*/ 53796 h 101339"/>
                    <a:gd name="connsiteX17" fmla="*/ 31855 w 85411"/>
                    <a:gd name="connsiteY17" fmla="*/ 47933 h 101339"/>
                    <a:gd name="connsiteX18" fmla="*/ 20787 w 85411"/>
                    <a:gd name="connsiteY18" fmla="*/ 40284 h 101339"/>
                    <a:gd name="connsiteX19" fmla="*/ 11731 w 85411"/>
                    <a:gd name="connsiteY19" fmla="*/ 31536 h 101339"/>
                    <a:gd name="connsiteX20" fmla="*/ 8118 w 85411"/>
                    <a:gd name="connsiteY20" fmla="*/ 26909 h 101339"/>
                    <a:gd name="connsiteX21" fmla="*/ 5236 w 85411"/>
                    <a:gd name="connsiteY21" fmla="*/ 22260 h 101339"/>
                    <a:gd name="connsiteX22" fmla="*/ 1486 w 85411"/>
                    <a:gd name="connsiteY22" fmla="*/ 13466 h 101339"/>
                    <a:gd name="connsiteX23" fmla="*/ 526 w 85411"/>
                    <a:gd name="connsiteY23" fmla="*/ 9619 h 101339"/>
                    <a:gd name="connsiteX24" fmla="*/ 137 w 85411"/>
                    <a:gd name="connsiteY24" fmla="*/ 6275 h 101339"/>
                    <a:gd name="connsiteX25" fmla="*/ 0 w 85411"/>
                    <a:gd name="connsiteY25" fmla="*/ 4855 h 101339"/>
                    <a:gd name="connsiteX26" fmla="*/ 23 w 85411"/>
                    <a:gd name="connsiteY26" fmla="*/ 3596 h 101339"/>
                    <a:gd name="connsiteX27" fmla="*/ 137 w 85411"/>
                    <a:gd name="connsiteY27" fmla="*/ 1626 h 101339"/>
                    <a:gd name="connsiteX28" fmla="*/ 229 w 85411"/>
                    <a:gd name="connsiteY28" fmla="*/ 0 h 101339"/>
                    <a:gd name="connsiteX29" fmla="*/ 572 w 85411"/>
                    <a:gd name="connsiteY29" fmla="*/ 1603 h 101339"/>
                    <a:gd name="connsiteX30" fmla="*/ 960 w 85411"/>
                    <a:gd name="connsiteY30" fmla="*/ 3504 h 101339"/>
                    <a:gd name="connsiteX31" fmla="*/ 1212 w 85411"/>
                    <a:gd name="connsiteY31" fmla="*/ 4672 h 101339"/>
                    <a:gd name="connsiteX32" fmla="*/ 1646 w 85411"/>
                    <a:gd name="connsiteY32" fmla="*/ 5977 h 101339"/>
                    <a:gd name="connsiteX33" fmla="*/ 2653 w 85411"/>
                    <a:gd name="connsiteY33" fmla="*/ 8977 h 101339"/>
                    <a:gd name="connsiteX34" fmla="*/ 4207 w 85411"/>
                    <a:gd name="connsiteY34" fmla="*/ 12344 h 101339"/>
                    <a:gd name="connsiteX35" fmla="*/ 8918 w 85411"/>
                    <a:gd name="connsiteY35" fmla="*/ 19833 h 101339"/>
                    <a:gd name="connsiteX36" fmla="*/ 12143 w 85411"/>
                    <a:gd name="connsiteY36" fmla="*/ 23703 h 101339"/>
                    <a:gd name="connsiteX37" fmla="*/ 15870 w 85411"/>
                    <a:gd name="connsiteY37" fmla="*/ 27573 h 101339"/>
                    <a:gd name="connsiteX38" fmla="*/ 24880 w 85411"/>
                    <a:gd name="connsiteY38" fmla="*/ 34902 h 101339"/>
                    <a:gd name="connsiteX39" fmla="*/ 35445 w 85411"/>
                    <a:gd name="connsiteY39" fmla="*/ 41406 h 101339"/>
                    <a:gd name="connsiteX40" fmla="*/ 46993 w 85411"/>
                    <a:gd name="connsiteY40" fmla="*/ 46490 h 101339"/>
                    <a:gd name="connsiteX41" fmla="*/ 53396 w 85411"/>
                    <a:gd name="connsiteY41" fmla="*/ 48551 h 101339"/>
                    <a:gd name="connsiteX42" fmla="*/ 59913 w 85411"/>
                    <a:gd name="connsiteY42" fmla="*/ 51116 h 101339"/>
                    <a:gd name="connsiteX43" fmla="*/ 71599 w 85411"/>
                    <a:gd name="connsiteY43" fmla="*/ 58743 h 101339"/>
                    <a:gd name="connsiteX44" fmla="*/ 76127 w 85411"/>
                    <a:gd name="connsiteY44" fmla="*/ 63895 h 101339"/>
                    <a:gd name="connsiteX45" fmla="*/ 79122 w 85411"/>
                    <a:gd name="connsiteY45" fmla="*/ 69850 h 101339"/>
                    <a:gd name="connsiteX46" fmla="*/ 80014 w 85411"/>
                    <a:gd name="connsiteY46" fmla="*/ 72896 h 101339"/>
                    <a:gd name="connsiteX47" fmla="*/ 80334 w 85411"/>
                    <a:gd name="connsiteY47" fmla="*/ 74407 h 101339"/>
                    <a:gd name="connsiteX48" fmla="*/ 80494 w 85411"/>
                    <a:gd name="connsiteY48" fmla="*/ 75919 h 101339"/>
                    <a:gd name="connsiteX49" fmla="*/ 80609 w 85411"/>
                    <a:gd name="connsiteY49" fmla="*/ 77407 h 101339"/>
                    <a:gd name="connsiteX50" fmla="*/ 80609 w 85411"/>
                    <a:gd name="connsiteY50" fmla="*/ 78919 h 101339"/>
                    <a:gd name="connsiteX51" fmla="*/ 80563 w 85411"/>
                    <a:gd name="connsiteY51" fmla="*/ 80408 h 101339"/>
                    <a:gd name="connsiteX52" fmla="*/ 80403 w 85411"/>
                    <a:gd name="connsiteY52" fmla="*/ 81667 h 101339"/>
                    <a:gd name="connsiteX53" fmla="*/ 80060 w 85411"/>
                    <a:gd name="connsiteY53" fmla="*/ 84164 h 101339"/>
                    <a:gd name="connsiteX54" fmla="*/ 79786 w 85411"/>
                    <a:gd name="connsiteY54" fmla="*/ 86362 h 101339"/>
                    <a:gd name="connsiteX55" fmla="*/ 79717 w 85411"/>
                    <a:gd name="connsiteY55" fmla="*/ 90438 h 101339"/>
                    <a:gd name="connsiteX56" fmla="*/ 81455 w 85411"/>
                    <a:gd name="connsiteY56" fmla="*/ 96805 h 101339"/>
                    <a:gd name="connsiteX57" fmla="*/ 84130 w 85411"/>
                    <a:gd name="connsiteY57" fmla="*/ 100263 h 101339"/>
                    <a:gd name="connsiteX58" fmla="*/ 85411 w 85411"/>
                    <a:gd name="connsiteY58" fmla="*/ 101225 h 10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5411" h="101339">
                      <a:moveTo>
                        <a:pt x="85411" y="101340"/>
                      </a:moveTo>
                      <a:cubicBezTo>
                        <a:pt x="85411" y="101340"/>
                        <a:pt x="84839" y="101225"/>
                        <a:pt x="83879" y="100721"/>
                      </a:cubicBezTo>
                      <a:cubicBezTo>
                        <a:pt x="82941" y="100240"/>
                        <a:pt x="81523" y="99393"/>
                        <a:pt x="80197" y="97767"/>
                      </a:cubicBezTo>
                      <a:cubicBezTo>
                        <a:pt x="78848" y="96187"/>
                        <a:pt x="77544" y="93896"/>
                        <a:pt x="76836" y="91034"/>
                      </a:cubicBezTo>
                      <a:cubicBezTo>
                        <a:pt x="76493" y="89614"/>
                        <a:pt x="76218" y="88079"/>
                        <a:pt x="76104" y="86431"/>
                      </a:cubicBezTo>
                      <a:cubicBezTo>
                        <a:pt x="75989" y="85606"/>
                        <a:pt x="76058" y="84805"/>
                        <a:pt x="76035" y="83934"/>
                      </a:cubicBezTo>
                      <a:cubicBezTo>
                        <a:pt x="76035" y="83133"/>
                        <a:pt x="76035" y="82331"/>
                        <a:pt x="76035" y="81507"/>
                      </a:cubicBezTo>
                      <a:cubicBezTo>
                        <a:pt x="76035" y="81072"/>
                        <a:pt x="76035" y="80659"/>
                        <a:pt x="76012" y="80224"/>
                      </a:cubicBezTo>
                      <a:cubicBezTo>
                        <a:pt x="75966" y="79858"/>
                        <a:pt x="75921" y="79469"/>
                        <a:pt x="75875" y="79102"/>
                      </a:cubicBezTo>
                      <a:cubicBezTo>
                        <a:pt x="75829" y="78713"/>
                        <a:pt x="75784" y="78346"/>
                        <a:pt x="75738" y="77957"/>
                      </a:cubicBezTo>
                      <a:cubicBezTo>
                        <a:pt x="75646" y="77568"/>
                        <a:pt x="75555" y="77178"/>
                        <a:pt x="75463" y="76766"/>
                      </a:cubicBezTo>
                      <a:cubicBezTo>
                        <a:pt x="75303" y="75987"/>
                        <a:pt x="75098" y="75163"/>
                        <a:pt x="74800" y="74407"/>
                      </a:cubicBezTo>
                      <a:cubicBezTo>
                        <a:pt x="74594" y="73583"/>
                        <a:pt x="74206" y="72850"/>
                        <a:pt x="73863" y="72048"/>
                      </a:cubicBezTo>
                      <a:cubicBezTo>
                        <a:pt x="72422" y="68980"/>
                        <a:pt x="70089" y="66208"/>
                        <a:pt x="67163" y="63827"/>
                      </a:cubicBezTo>
                      <a:cubicBezTo>
                        <a:pt x="64258" y="61445"/>
                        <a:pt x="60691" y="59544"/>
                        <a:pt x="56895" y="57918"/>
                      </a:cubicBezTo>
                      <a:cubicBezTo>
                        <a:pt x="54997" y="57094"/>
                        <a:pt x="53030" y="56429"/>
                        <a:pt x="51018" y="55765"/>
                      </a:cubicBezTo>
                      <a:cubicBezTo>
                        <a:pt x="48891" y="55124"/>
                        <a:pt x="46765" y="54460"/>
                        <a:pt x="44638" y="53796"/>
                      </a:cubicBezTo>
                      <a:cubicBezTo>
                        <a:pt x="40110" y="52170"/>
                        <a:pt x="35811" y="50223"/>
                        <a:pt x="31855" y="47933"/>
                      </a:cubicBezTo>
                      <a:cubicBezTo>
                        <a:pt x="27876" y="45620"/>
                        <a:pt x="24148" y="43078"/>
                        <a:pt x="20787" y="40284"/>
                      </a:cubicBezTo>
                      <a:cubicBezTo>
                        <a:pt x="17334" y="37604"/>
                        <a:pt x="14406" y="34490"/>
                        <a:pt x="11731" y="31536"/>
                      </a:cubicBezTo>
                      <a:cubicBezTo>
                        <a:pt x="10473" y="29955"/>
                        <a:pt x="9216" y="28467"/>
                        <a:pt x="8118" y="26909"/>
                      </a:cubicBezTo>
                      <a:cubicBezTo>
                        <a:pt x="7112" y="25260"/>
                        <a:pt x="6037" y="23818"/>
                        <a:pt x="5236" y="22260"/>
                      </a:cubicBezTo>
                      <a:cubicBezTo>
                        <a:pt x="3499" y="19168"/>
                        <a:pt x="2310" y="16168"/>
                        <a:pt x="1486" y="13466"/>
                      </a:cubicBezTo>
                      <a:cubicBezTo>
                        <a:pt x="1143" y="12069"/>
                        <a:pt x="777" y="10810"/>
                        <a:pt x="526" y="9619"/>
                      </a:cubicBezTo>
                      <a:cubicBezTo>
                        <a:pt x="389" y="8382"/>
                        <a:pt x="252" y="7283"/>
                        <a:pt x="137" y="6275"/>
                      </a:cubicBezTo>
                      <a:cubicBezTo>
                        <a:pt x="91" y="5771"/>
                        <a:pt x="46" y="5290"/>
                        <a:pt x="0" y="4855"/>
                      </a:cubicBezTo>
                      <a:cubicBezTo>
                        <a:pt x="0" y="4397"/>
                        <a:pt x="23" y="3962"/>
                        <a:pt x="23" y="3596"/>
                      </a:cubicBezTo>
                      <a:cubicBezTo>
                        <a:pt x="68" y="2840"/>
                        <a:pt x="114" y="2176"/>
                        <a:pt x="137" y="1626"/>
                      </a:cubicBezTo>
                      <a:cubicBezTo>
                        <a:pt x="206" y="572"/>
                        <a:pt x="229" y="0"/>
                        <a:pt x="229" y="0"/>
                      </a:cubicBezTo>
                      <a:cubicBezTo>
                        <a:pt x="229" y="0"/>
                        <a:pt x="343" y="572"/>
                        <a:pt x="572" y="1603"/>
                      </a:cubicBezTo>
                      <a:cubicBezTo>
                        <a:pt x="663" y="2107"/>
                        <a:pt x="800" y="2748"/>
                        <a:pt x="960" y="3504"/>
                      </a:cubicBezTo>
                      <a:cubicBezTo>
                        <a:pt x="1029" y="3870"/>
                        <a:pt x="1120" y="4237"/>
                        <a:pt x="1212" y="4672"/>
                      </a:cubicBezTo>
                      <a:cubicBezTo>
                        <a:pt x="1349" y="5084"/>
                        <a:pt x="1486" y="5519"/>
                        <a:pt x="1646" y="5977"/>
                      </a:cubicBezTo>
                      <a:cubicBezTo>
                        <a:pt x="1944" y="6871"/>
                        <a:pt x="2287" y="7878"/>
                        <a:pt x="2653" y="8977"/>
                      </a:cubicBezTo>
                      <a:cubicBezTo>
                        <a:pt x="3156" y="10031"/>
                        <a:pt x="3659" y="11153"/>
                        <a:pt x="4207" y="12344"/>
                      </a:cubicBezTo>
                      <a:cubicBezTo>
                        <a:pt x="5420" y="14703"/>
                        <a:pt x="6974" y="17245"/>
                        <a:pt x="8918" y="19833"/>
                      </a:cubicBezTo>
                      <a:cubicBezTo>
                        <a:pt x="9833" y="21161"/>
                        <a:pt x="11045" y="22375"/>
                        <a:pt x="12143" y="23703"/>
                      </a:cubicBezTo>
                      <a:cubicBezTo>
                        <a:pt x="13309" y="24985"/>
                        <a:pt x="14590" y="26222"/>
                        <a:pt x="15870" y="27573"/>
                      </a:cubicBezTo>
                      <a:cubicBezTo>
                        <a:pt x="18614" y="30047"/>
                        <a:pt x="21587" y="32566"/>
                        <a:pt x="24880" y="34902"/>
                      </a:cubicBezTo>
                      <a:cubicBezTo>
                        <a:pt x="28104" y="37329"/>
                        <a:pt x="31763" y="39368"/>
                        <a:pt x="35445" y="41406"/>
                      </a:cubicBezTo>
                      <a:cubicBezTo>
                        <a:pt x="39195" y="43376"/>
                        <a:pt x="43106" y="45093"/>
                        <a:pt x="46993" y="46490"/>
                      </a:cubicBezTo>
                      <a:cubicBezTo>
                        <a:pt x="49120" y="47177"/>
                        <a:pt x="51269" y="47864"/>
                        <a:pt x="53396" y="48551"/>
                      </a:cubicBezTo>
                      <a:cubicBezTo>
                        <a:pt x="55614" y="49284"/>
                        <a:pt x="57787" y="50132"/>
                        <a:pt x="59913" y="51116"/>
                      </a:cubicBezTo>
                      <a:cubicBezTo>
                        <a:pt x="64190" y="53040"/>
                        <a:pt x="68168" y="55628"/>
                        <a:pt x="71599" y="58743"/>
                      </a:cubicBezTo>
                      <a:cubicBezTo>
                        <a:pt x="73314" y="60277"/>
                        <a:pt x="74846" y="62040"/>
                        <a:pt x="76127" y="63895"/>
                      </a:cubicBezTo>
                      <a:cubicBezTo>
                        <a:pt x="77338" y="65819"/>
                        <a:pt x="78436" y="67766"/>
                        <a:pt x="79122" y="69850"/>
                      </a:cubicBezTo>
                      <a:cubicBezTo>
                        <a:pt x="79465" y="70881"/>
                        <a:pt x="79831" y="71865"/>
                        <a:pt x="80014" y="72896"/>
                      </a:cubicBezTo>
                      <a:cubicBezTo>
                        <a:pt x="80129" y="73400"/>
                        <a:pt x="80243" y="73903"/>
                        <a:pt x="80334" y="74407"/>
                      </a:cubicBezTo>
                      <a:cubicBezTo>
                        <a:pt x="80426" y="74911"/>
                        <a:pt x="80426" y="75415"/>
                        <a:pt x="80494" y="75919"/>
                      </a:cubicBezTo>
                      <a:cubicBezTo>
                        <a:pt x="80540" y="76422"/>
                        <a:pt x="80563" y="76926"/>
                        <a:pt x="80609" y="77407"/>
                      </a:cubicBezTo>
                      <a:cubicBezTo>
                        <a:pt x="80609" y="77911"/>
                        <a:pt x="80609" y="78415"/>
                        <a:pt x="80609" y="78919"/>
                      </a:cubicBezTo>
                      <a:cubicBezTo>
                        <a:pt x="80609" y="79400"/>
                        <a:pt x="80586" y="79904"/>
                        <a:pt x="80563" y="80408"/>
                      </a:cubicBezTo>
                      <a:cubicBezTo>
                        <a:pt x="80517" y="80797"/>
                        <a:pt x="80449" y="81255"/>
                        <a:pt x="80403" y="81667"/>
                      </a:cubicBezTo>
                      <a:cubicBezTo>
                        <a:pt x="80289" y="82514"/>
                        <a:pt x="80174" y="83339"/>
                        <a:pt x="80060" y="84164"/>
                      </a:cubicBezTo>
                      <a:cubicBezTo>
                        <a:pt x="79968" y="84919"/>
                        <a:pt x="79808" y="85652"/>
                        <a:pt x="79786" y="86362"/>
                      </a:cubicBezTo>
                      <a:cubicBezTo>
                        <a:pt x="79648" y="87805"/>
                        <a:pt x="79625" y="89179"/>
                        <a:pt x="79717" y="90438"/>
                      </a:cubicBezTo>
                      <a:cubicBezTo>
                        <a:pt x="79923" y="92981"/>
                        <a:pt x="80563" y="95179"/>
                        <a:pt x="81455" y="96805"/>
                      </a:cubicBezTo>
                      <a:cubicBezTo>
                        <a:pt x="82347" y="98454"/>
                        <a:pt x="83353" y="99599"/>
                        <a:pt x="84130" y="100263"/>
                      </a:cubicBezTo>
                      <a:cubicBezTo>
                        <a:pt x="84908" y="100927"/>
                        <a:pt x="85411" y="101225"/>
                        <a:pt x="85411" y="1012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8" name="Freeform: Shape 2149">
                  <a:extLst>
                    <a:ext uri="{FF2B5EF4-FFF2-40B4-BE49-F238E27FC236}">
                      <a16:creationId xmlns:a16="http://schemas.microsoft.com/office/drawing/2014/main" id="{DA8CA811-0CAA-F3EE-DA5E-565957603CD8}"/>
                    </a:ext>
                  </a:extLst>
                </p:cNvPr>
                <p:cNvSpPr/>
                <p:nvPr/>
              </p:nvSpPr>
              <p:spPr>
                <a:xfrm>
                  <a:off x="4433265" y="3827025"/>
                  <a:ext cx="22232" cy="65567"/>
                </a:xfrm>
                <a:custGeom>
                  <a:avLst/>
                  <a:gdLst>
                    <a:gd name="connsiteX0" fmla="*/ 22209 w 22232"/>
                    <a:gd name="connsiteY0" fmla="*/ 65567 h 65567"/>
                    <a:gd name="connsiteX1" fmla="*/ 19099 w 22232"/>
                    <a:gd name="connsiteY1" fmla="*/ 64445 h 65567"/>
                    <a:gd name="connsiteX2" fmla="*/ 15692 w 22232"/>
                    <a:gd name="connsiteY2" fmla="*/ 62796 h 65567"/>
                    <a:gd name="connsiteX3" fmla="*/ 11530 w 22232"/>
                    <a:gd name="connsiteY3" fmla="*/ 60094 h 65567"/>
                    <a:gd name="connsiteX4" fmla="*/ 9312 w 22232"/>
                    <a:gd name="connsiteY4" fmla="*/ 58262 h 65567"/>
                    <a:gd name="connsiteX5" fmla="*/ 7116 w 22232"/>
                    <a:gd name="connsiteY5" fmla="*/ 56063 h 65567"/>
                    <a:gd name="connsiteX6" fmla="*/ 3137 w 22232"/>
                    <a:gd name="connsiteY6" fmla="*/ 50521 h 65567"/>
                    <a:gd name="connsiteX7" fmla="*/ 2291 w 22232"/>
                    <a:gd name="connsiteY7" fmla="*/ 48918 h 65567"/>
                    <a:gd name="connsiteX8" fmla="*/ 1605 w 22232"/>
                    <a:gd name="connsiteY8" fmla="*/ 47155 h 65567"/>
                    <a:gd name="connsiteX9" fmla="*/ 965 w 22232"/>
                    <a:gd name="connsiteY9" fmla="*/ 45368 h 65567"/>
                    <a:gd name="connsiteX10" fmla="*/ 531 w 22232"/>
                    <a:gd name="connsiteY10" fmla="*/ 43490 h 65567"/>
                    <a:gd name="connsiteX11" fmla="*/ 50 w 22232"/>
                    <a:gd name="connsiteY11" fmla="*/ 39620 h 65567"/>
                    <a:gd name="connsiteX12" fmla="*/ 5 w 22232"/>
                    <a:gd name="connsiteY12" fmla="*/ 38543 h 65567"/>
                    <a:gd name="connsiteX13" fmla="*/ 5 w 22232"/>
                    <a:gd name="connsiteY13" fmla="*/ 37673 h 65567"/>
                    <a:gd name="connsiteX14" fmla="*/ 96 w 22232"/>
                    <a:gd name="connsiteY14" fmla="*/ 35910 h 65567"/>
                    <a:gd name="connsiteX15" fmla="*/ 554 w 22232"/>
                    <a:gd name="connsiteY15" fmla="*/ 32085 h 65567"/>
                    <a:gd name="connsiteX16" fmla="*/ 1354 w 22232"/>
                    <a:gd name="connsiteY16" fmla="*/ 28444 h 65567"/>
                    <a:gd name="connsiteX17" fmla="*/ 3595 w 22232"/>
                    <a:gd name="connsiteY17" fmla="*/ 21825 h 65567"/>
                    <a:gd name="connsiteX18" fmla="*/ 5836 w 22232"/>
                    <a:gd name="connsiteY18" fmla="*/ 16054 h 65567"/>
                    <a:gd name="connsiteX19" fmla="*/ 7002 w 22232"/>
                    <a:gd name="connsiteY19" fmla="*/ 10993 h 65567"/>
                    <a:gd name="connsiteX20" fmla="*/ 7116 w 22232"/>
                    <a:gd name="connsiteY20" fmla="*/ 9802 h 65567"/>
                    <a:gd name="connsiteX21" fmla="*/ 7071 w 22232"/>
                    <a:gd name="connsiteY21" fmla="*/ 8657 h 65567"/>
                    <a:gd name="connsiteX22" fmla="*/ 6888 w 22232"/>
                    <a:gd name="connsiteY22" fmla="*/ 6550 h 65567"/>
                    <a:gd name="connsiteX23" fmla="*/ 6087 w 22232"/>
                    <a:gd name="connsiteY23" fmla="*/ 3046 h 65567"/>
                    <a:gd name="connsiteX24" fmla="*/ 5013 w 22232"/>
                    <a:gd name="connsiteY24" fmla="*/ 0 h 65567"/>
                    <a:gd name="connsiteX25" fmla="*/ 5585 w 22232"/>
                    <a:gd name="connsiteY25" fmla="*/ 641 h 65567"/>
                    <a:gd name="connsiteX26" fmla="*/ 7116 w 22232"/>
                    <a:gd name="connsiteY26" fmla="*/ 2542 h 65567"/>
                    <a:gd name="connsiteX27" fmla="*/ 8992 w 22232"/>
                    <a:gd name="connsiteY27" fmla="*/ 5909 h 65567"/>
                    <a:gd name="connsiteX28" fmla="*/ 9815 w 22232"/>
                    <a:gd name="connsiteY28" fmla="*/ 8222 h 65567"/>
                    <a:gd name="connsiteX29" fmla="*/ 10135 w 22232"/>
                    <a:gd name="connsiteY29" fmla="*/ 9527 h 65567"/>
                    <a:gd name="connsiteX30" fmla="*/ 10318 w 22232"/>
                    <a:gd name="connsiteY30" fmla="*/ 10924 h 65567"/>
                    <a:gd name="connsiteX31" fmla="*/ 10021 w 22232"/>
                    <a:gd name="connsiteY31" fmla="*/ 17062 h 65567"/>
                    <a:gd name="connsiteX32" fmla="*/ 8443 w 22232"/>
                    <a:gd name="connsiteY32" fmla="*/ 23406 h 65567"/>
                    <a:gd name="connsiteX33" fmla="*/ 6796 w 22232"/>
                    <a:gd name="connsiteY33" fmla="*/ 29726 h 65567"/>
                    <a:gd name="connsiteX34" fmla="*/ 6179 w 22232"/>
                    <a:gd name="connsiteY34" fmla="*/ 32910 h 65567"/>
                    <a:gd name="connsiteX35" fmla="*/ 5836 w 22232"/>
                    <a:gd name="connsiteY35" fmla="*/ 36070 h 65567"/>
                    <a:gd name="connsiteX36" fmla="*/ 5767 w 22232"/>
                    <a:gd name="connsiteY36" fmla="*/ 37833 h 65567"/>
                    <a:gd name="connsiteX37" fmla="*/ 5722 w 22232"/>
                    <a:gd name="connsiteY37" fmla="*/ 38727 h 65567"/>
                    <a:gd name="connsiteX38" fmla="*/ 5767 w 22232"/>
                    <a:gd name="connsiteY38" fmla="*/ 39391 h 65567"/>
                    <a:gd name="connsiteX39" fmla="*/ 6019 w 22232"/>
                    <a:gd name="connsiteY39" fmla="*/ 42437 h 65567"/>
                    <a:gd name="connsiteX40" fmla="*/ 6682 w 22232"/>
                    <a:gd name="connsiteY40" fmla="*/ 45391 h 65567"/>
                    <a:gd name="connsiteX41" fmla="*/ 7116 w 22232"/>
                    <a:gd name="connsiteY41" fmla="*/ 46834 h 65567"/>
                    <a:gd name="connsiteX42" fmla="*/ 7688 w 22232"/>
                    <a:gd name="connsiteY42" fmla="*/ 48208 h 65567"/>
                    <a:gd name="connsiteX43" fmla="*/ 10478 w 22232"/>
                    <a:gd name="connsiteY43" fmla="*/ 53338 h 65567"/>
                    <a:gd name="connsiteX44" fmla="*/ 12102 w 22232"/>
                    <a:gd name="connsiteY44" fmla="*/ 55582 h 65567"/>
                    <a:gd name="connsiteX45" fmla="*/ 13771 w 22232"/>
                    <a:gd name="connsiteY45" fmla="*/ 57598 h 65567"/>
                    <a:gd name="connsiteX46" fmla="*/ 17018 w 22232"/>
                    <a:gd name="connsiteY46" fmla="*/ 60964 h 65567"/>
                    <a:gd name="connsiteX47" fmla="*/ 19717 w 22232"/>
                    <a:gd name="connsiteY47" fmla="*/ 63438 h 65567"/>
                    <a:gd name="connsiteX48" fmla="*/ 22232 w 22232"/>
                    <a:gd name="connsiteY48" fmla="*/ 65521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232" h="65567">
                      <a:moveTo>
                        <a:pt x="22209" y="65567"/>
                      </a:moveTo>
                      <a:cubicBezTo>
                        <a:pt x="22209" y="65567"/>
                        <a:pt x="21043" y="65270"/>
                        <a:pt x="19099" y="64445"/>
                      </a:cubicBezTo>
                      <a:cubicBezTo>
                        <a:pt x="18139" y="64033"/>
                        <a:pt x="16972" y="63506"/>
                        <a:pt x="15692" y="62796"/>
                      </a:cubicBezTo>
                      <a:cubicBezTo>
                        <a:pt x="14411" y="62086"/>
                        <a:pt x="13016" y="61193"/>
                        <a:pt x="11530" y="60094"/>
                      </a:cubicBezTo>
                      <a:cubicBezTo>
                        <a:pt x="10821" y="59498"/>
                        <a:pt x="10067" y="58880"/>
                        <a:pt x="9312" y="58262"/>
                      </a:cubicBezTo>
                      <a:cubicBezTo>
                        <a:pt x="8580" y="57574"/>
                        <a:pt x="7848" y="56865"/>
                        <a:pt x="7116" y="56063"/>
                      </a:cubicBezTo>
                      <a:cubicBezTo>
                        <a:pt x="5722" y="54460"/>
                        <a:pt x="4235" y="52651"/>
                        <a:pt x="3137" y="50521"/>
                      </a:cubicBezTo>
                      <a:cubicBezTo>
                        <a:pt x="2840" y="49994"/>
                        <a:pt x="2566" y="49468"/>
                        <a:pt x="2291" y="48918"/>
                      </a:cubicBezTo>
                      <a:cubicBezTo>
                        <a:pt x="2040" y="48345"/>
                        <a:pt x="1834" y="47750"/>
                        <a:pt x="1605" y="47155"/>
                      </a:cubicBezTo>
                      <a:cubicBezTo>
                        <a:pt x="1399" y="46559"/>
                        <a:pt x="1125" y="45986"/>
                        <a:pt x="965" y="45368"/>
                      </a:cubicBezTo>
                      <a:lnTo>
                        <a:pt x="531" y="43490"/>
                      </a:lnTo>
                      <a:cubicBezTo>
                        <a:pt x="188" y="42230"/>
                        <a:pt x="165" y="40925"/>
                        <a:pt x="50" y="39620"/>
                      </a:cubicBezTo>
                      <a:cubicBezTo>
                        <a:pt x="50" y="39253"/>
                        <a:pt x="-18" y="39093"/>
                        <a:pt x="5" y="38543"/>
                      </a:cubicBezTo>
                      <a:lnTo>
                        <a:pt x="5" y="37673"/>
                      </a:lnTo>
                      <a:cubicBezTo>
                        <a:pt x="5" y="37673"/>
                        <a:pt x="96" y="35910"/>
                        <a:pt x="96" y="35910"/>
                      </a:cubicBezTo>
                      <a:cubicBezTo>
                        <a:pt x="188" y="34696"/>
                        <a:pt x="393" y="33345"/>
                        <a:pt x="554" y="32085"/>
                      </a:cubicBezTo>
                      <a:cubicBezTo>
                        <a:pt x="805" y="30871"/>
                        <a:pt x="1011" y="29634"/>
                        <a:pt x="1354" y="28444"/>
                      </a:cubicBezTo>
                      <a:cubicBezTo>
                        <a:pt x="1948" y="26085"/>
                        <a:pt x="2794" y="23886"/>
                        <a:pt x="3595" y="21825"/>
                      </a:cubicBezTo>
                      <a:cubicBezTo>
                        <a:pt x="4395" y="19764"/>
                        <a:pt x="5218" y="17840"/>
                        <a:pt x="5836" y="16054"/>
                      </a:cubicBezTo>
                      <a:cubicBezTo>
                        <a:pt x="6385" y="14268"/>
                        <a:pt x="6865" y="12573"/>
                        <a:pt x="7002" y="10993"/>
                      </a:cubicBezTo>
                      <a:cubicBezTo>
                        <a:pt x="7025" y="10581"/>
                        <a:pt x="7071" y="10191"/>
                        <a:pt x="7116" y="9802"/>
                      </a:cubicBezTo>
                      <a:cubicBezTo>
                        <a:pt x="7116" y="9412"/>
                        <a:pt x="7094" y="9046"/>
                        <a:pt x="7071" y="8657"/>
                      </a:cubicBezTo>
                      <a:cubicBezTo>
                        <a:pt x="7116" y="7924"/>
                        <a:pt x="7002" y="7214"/>
                        <a:pt x="6888" y="6550"/>
                      </a:cubicBezTo>
                      <a:cubicBezTo>
                        <a:pt x="6751" y="5176"/>
                        <a:pt x="6293" y="4054"/>
                        <a:pt x="6087" y="3046"/>
                      </a:cubicBezTo>
                      <a:cubicBezTo>
                        <a:pt x="5401" y="1099"/>
                        <a:pt x="5013" y="0"/>
                        <a:pt x="5013" y="0"/>
                      </a:cubicBezTo>
                      <a:cubicBezTo>
                        <a:pt x="5013" y="0"/>
                        <a:pt x="5218" y="229"/>
                        <a:pt x="5585" y="641"/>
                      </a:cubicBezTo>
                      <a:cubicBezTo>
                        <a:pt x="5928" y="1076"/>
                        <a:pt x="6499" y="1672"/>
                        <a:pt x="7116" y="2542"/>
                      </a:cubicBezTo>
                      <a:cubicBezTo>
                        <a:pt x="7643" y="3458"/>
                        <a:pt x="8489" y="4489"/>
                        <a:pt x="8992" y="5909"/>
                      </a:cubicBezTo>
                      <a:cubicBezTo>
                        <a:pt x="9312" y="6619"/>
                        <a:pt x="9609" y="7374"/>
                        <a:pt x="9815" y="8222"/>
                      </a:cubicBezTo>
                      <a:cubicBezTo>
                        <a:pt x="9929" y="8657"/>
                        <a:pt x="10044" y="9069"/>
                        <a:pt x="10135" y="9527"/>
                      </a:cubicBezTo>
                      <a:cubicBezTo>
                        <a:pt x="10204" y="9962"/>
                        <a:pt x="10249" y="10443"/>
                        <a:pt x="10318" y="10924"/>
                      </a:cubicBezTo>
                      <a:cubicBezTo>
                        <a:pt x="10569" y="12848"/>
                        <a:pt x="10387" y="14977"/>
                        <a:pt x="10021" y="17062"/>
                      </a:cubicBezTo>
                      <a:cubicBezTo>
                        <a:pt x="9632" y="19191"/>
                        <a:pt x="9060" y="21298"/>
                        <a:pt x="8443" y="23406"/>
                      </a:cubicBezTo>
                      <a:cubicBezTo>
                        <a:pt x="7848" y="25489"/>
                        <a:pt x="7231" y="27619"/>
                        <a:pt x="6796" y="29726"/>
                      </a:cubicBezTo>
                      <a:cubicBezTo>
                        <a:pt x="6499" y="30780"/>
                        <a:pt x="6430" y="31833"/>
                        <a:pt x="6179" y="32910"/>
                      </a:cubicBezTo>
                      <a:cubicBezTo>
                        <a:pt x="6065" y="33986"/>
                        <a:pt x="5928" y="34948"/>
                        <a:pt x="5836" y="36070"/>
                      </a:cubicBezTo>
                      <a:lnTo>
                        <a:pt x="5767" y="37833"/>
                      </a:lnTo>
                      <a:lnTo>
                        <a:pt x="5722" y="38727"/>
                      </a:lnTo>
                      <a:cubicBezTo>
                        <a:pt x="5722" y="38727"/>
                        <a:pt x="5744" y="39185"/>
                        <a:pt x="5767" y="39391"/>
                      </a:cubicBezTo>
                      <a:cubicBezTo>
                        <a:pt x="5882" y="40421"/>
                        <a:pt x="5767" y="41452"/>
                        <a:pt x="6019" y="42437"/>
                      </a:cubicBezTo>
                      <a:cubicBezTo>
                        <a:pt x="6202" y="43444"/>
                        <a:pt x="6339" y="44452"/>
                        <a:pt x="6682" y="45391"/>
                      </a:cubicBezTo>
                      <a:cubicBezTo>
                        <a:pt x="6819" y="45872"/>
                        <a:pt x="6957" y="46353"/>
                        <a:pt x="7116" y="46834"/>
                      </a:cubicBezTo>
                      <a:cubicBezTo>
                        <a:pt x="7322" y="47292"/>
                        <a:pt x="7505" y="47750"/>
                        <a:pt x="7688" y="48208"/>
                      </a:cubicBezTo>
                      <a:cubicBezTo>
                        <a:pt x="8443" y="50040"/>
                        <a:pt x="9449" y="51758"/>
                        <a:pt x="10478" y="53338"/>
                      </a:cubicBezTo>
                      <a:cubicBezTo>
                        <a:pt x="10981" y="54094"/>
                        <a:pt x="11599" y="54826"/>
                        <a:pt x="12102" y="55582"/>
                      </a:cubicBezTo>
                      <a:cubicBezTo>
                        <a:pt x="12696" y="56269"/>
                        <a:pt x="13245" y="56956"/>
                        <a:pt x="13771" y="57598"/>
                      </a:cubicBezTo>
                      <a:cubicBezTo>
                        <a:pt x="14914" y="58834"/>
                        <a:pt x="15989" y="60002"/>
                        <a:pt x="17018" y="60964"/>
                      </a:cubicBezTo>
                      <a:cubicBezTo>
                        <a:pt x="18047" y="61926"/>
                        <a:pt x="18939" y="62773"/>
                        <a:pt x="19717" y="63438"/>
                      </a:cubicBezTo>
                      <a:cubicBezTo>
                        <a:pt x="21272" y="64789"/>
                        <a:pt x="22232" y="65521"/>
                        <a:pt x="22232" y="655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9" name="Freeform: Shape 2150">
                  <a:extLst>
                    <a:ext uri="{FF2B5EF4-FFF2-40B4-BE49-F238E27FC236}">
                      <a16:creationId xmlns:a16="http://schemas.microsoft.com/office/drawing/2014/main" id="{9995677C-38EA-6111-8728-B5CD169C791D}"/>
                    </a:ext>
                  </a:extLst>
                </p:cNvPr>
                <p:cNvSpPr/>
                <p:nvPr/>
              </p:nvSpPr>
              <p:spPr>
                <a:xfrm>
                  <a:off x="4432928" y="3878737"/>
                  <a:ext cx="7130" cy="21550"/>
                </a:xfrm>
                <a:custGeom>
                  <a:avLst/>
                  <a:gdLst>
                    <a:gd name="connsiteX0" fmla="*/ 3199 w 7130"/>
                    <a:gd name="connsiteY0" fmla="*/ 21505 h 21550"/>
                    <a:gd name="connsiteX1" fmla="*/ 2376 w 7130"/>
                    <a:gd name="connsiteY1" fmla="*/ 20726 h 21550"/>
                    <a:gd name="connsiteX2" fmla="*/ 1644 w 7130"/>
                    <a:gd name="connsiteY2" fmla="*/ 19695 h 21550"/>
                    <a:gd name="connsiteX3" fmla="*/ 890 w 7130"/>
                    <a:gd name="connsiteY3" fmla="*/ 18230 h 21550"/>
                    <a:gd name="connsiteX4" fmla="*/ 341 w 7130"/>
                    <a:gd name="connsiteY4" fmla="*/ 16421 h 21550"/>
                    <a:gd name="connsiteX5" fmla="*/ 66 w 7130"/>
                    <a:gd name="connsiteY5" fmla="*/ 14314 h 21550"/>
                    <a:gd name="connsiteX6" fmla="*/ 66 w 7130"/>
                    <a:gd name="connsiteY6" fmla="*/ 12115 h 21550"/>
                    <a:gd name="connsiteX7" fmla="*/ 409 w 7130"/>
                    <a:gd name="connsiteY7" fmla="*/ 9871 h 21550"/>
                    <a:gd name="connsiteX8" fmla="*/ 1027 w 7130"/>
                    <a:gd name="connsiteY8" fmla="*/ 7718 h 21550"/>
                    <a:gd name="connsiteX9" fmla="*/ 1896 w 7130"/>
                    <a:gd name="connsiteY9" fmla="*/ 5748 h 21550"/>
                    <a:gd name="connsiteX10" fmla="*/ 2879 w 7130"/>
                    <a:gd name="connsiteY10" fmla="*/ 3985 h 21550"/>
                    <a:gd name="connsiteX11" fmla="*/ 4046 w 7130"/>
                    <a:gd name="connsiteY11" fmla="*/ 2542 h 21550"/>
                    <a:gd name="connsiteX12" fmla="*/ 6081 w 7130"/>
                    <a:gd name="connsiteY12" fmla="*/ 619 h 21550"/>
                    <a:gd name="connsiteX13" fmla="*/ 6972 w 7130"/>
                    <a:gd name="connsiteY13" fmla="*/ 0 h 21550"/>
                    <a:gd name="connsiteX14" fmla="*/ 7087 w 7130"/>
                    <a:gd name="connsiteY14" fmla="*/ 1099 h 21550"/>
                    <a:gd name="connsiteX15" fmla="*/ 7087 w 7130"/>
                    <a:gd name="connsiteY15" fmla="*/ 3825 h 21550"/>
                    <a:gd name="connsiteX16" fmla="*/ 6881 w 7130"/>
                    <a:gd name="connsiteY16" fmla="*/ 5497 h 21550"/>
                    <a:gd name="connsiteX17" fmla="*/ 6698 w 7130"/>
                    <a:gd name="connsiteY17" fmla="*/ 7306 h 21550"/>
                    <a:gd name="connsiteX18" fmla="*/ 5966 w 7130"/>
                    <a:gd name="connsiteY18" fmla="*/ 11085 h 21550"/>
                    <a:gd name="connsiteX19" fmla="*/ 5509 w 7130"/>
                    <a:gd name="connsiteY19" fmla="*/ 12939 h 21550"/>
                    <a:gd name="connsiteX20" fmla="*/ 5075 w 7130"/>
                    <a:gd name="connsiteY20" fmla="*/ 14726 h 21550"/>
                    <a:gd name="connsiteX21" fmla="*/ 4571 w 7130"/>
                    <a:gd name="connsiteY21" fmla="*/ 16443 h 21550"/>
                    <a:gd name="connsiteX22" fmla="*/ 4137 w 7130"/>
                    <a:gd name="connsiteY22" fmla="*/ 17978 h 21550"/>
                    <a:gd name="connsiteX23" fmla="*/ 3725 w 7130"/>
                    <a:gd name="connsiteY23" fmla="*/ 19352 h 21550"/>
                    <a:gd name="connsiteX24" fmla="*/ 3428 w 7130"/>
                    <a:gd name="connsiteY24" fmla="*/ 20451 h 21550"/>
                    <a:gd name="connsiteX25" fmla="*/ 3154 w 7130"/>
                    <a:gd name="connsiteY25" fmla="*/ 21551 h 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30" h="21550">
                      <a:moveTo>
                        <a:pt x="3199" y="21505"/>
                      </a:moveTo>
                      <a:cubicBezTo>
                        <a:pt x="3199" y="21505"/>
                        <a:pt x="2833" y="21276"/>
                        <a:pt x="2376" y="20726"/>
                      </a:cubicBezTo>
                      <a:cubicBezTo>
                        <a:pt x="2125" y="20451"/>
                        <a:pt x="1850" y="20108"/>
                        <a:pt x="1644" y="19695"/>
                      </a:cubicBezTo>
                      <a:cubicBezTo>
                        <a:pt x="1393" y="19283"/>
                        <a:pt x="1073" y="18779"/>
                        <a:pt x="890" y="18230"/>
                      </a:cubicBezTo>
                      <a:cubicBezTo>
                        <a:pt x="707" y="17680"/>
                        <a:pt x="501" y="17062"/>
                        <a:pt x="341" y="16421"/>
                      </a:cubicBezTo>
                      <a:cubicBezTo>
                        <a:pt x="158" y="15733"/>
                        <a:pt x="135" y="15069"/>
                        <a:pt x="66" y="14314"/>
                      </a:cubicBezTo>
                      <a:cubicBezTo>
                        <a:pt x="44" y="13604"/>
                        <a:pt x="-71" y="12848"/>
                        <a:pt x="66" y="12115"/>
                      </a:cubicBezTo>
                      <a:cubicBezTo>
                        <a:pt x="135" y="11382"/>
                        <a:pt x="272" y="10603"/>
                        <a:pt x="409" y="9871"/>
                      </a:cubicBezTo>
                      <a:cubicBezTo>
                        <a:pt x="569" y="9115"/>
                        <a:pt x="730" y="8382"/>
                        <a:pt x="1027" y="7718"/>
                      </a:cubicBezTo>
                      <a:cubicBezTo>
                        <a:pt x="1279" y="7031"/>
                        <a:pt x="1598" y="6367"/>
                        <a:pt x="1896" y="5748"/>
                      </a:cubicBezTo>
                      <a:cubicBezTo>
                        <a:pt x="2216" y="5107"/>
                        <a:pt x="2513" y="4512"/>
                        <a:pt x="2879" y="3985"/>
                      </a:cubicBezTo>
                      <a:cubicBezTo>
                        <a:pt x="3268" y="3458"/>
                        <a:pt x="3656" y="2977"/>
                        <a:pt x="4046" y="2542"/>
                      </a:cubicBezTo>
                      <a:cubicBezTo>
                        <a:pt x="4823" y="1695"/>
                        <a:pt x="5532" y="1054"/>
                        <a:pt x="6081" y="619"/>
                      </a:cubicBezTo>
                      <a:cubicBezTo>
                        <a:pt x="6607" y="183"/>
                        <a:pt x="6972" y="0"/>
                        <a:pt x="6972" y="0"/>
                      </a:cubicBezTo>
                      <a:cubicBezTo>
                        <a:pt x="6972" y="0"/>
                        <a:pt x="7041" y="412"/>
                        <a:pt x="7087" y="1099"/>
                      </a:cubicBezTo>
                      <a:cubicBezTo>
                        <a:pt x="7133" y="1809"/>
                        <a:pt x="7155" y="2771"/>
                        <a:pt x="7087" y="3825"/>
                      </a:cubicBezTo>
                      <a:cubicBezTo>
                        <a:pt x="7041" y="4374"/>
                        <a:pt x="6995" y="4924"/>
                        <a:pt x="6881" y="5497"/>
                      </a:cubicBezTo>
                      <a:cubicBezTo>
                        <a:pt x="6812" y="6092"/>
                        <a:pt x="6790" y="6710"/>
                        <a:pt x="6698" y="7306"/>
                      </a:cubicBezTo>
                      <a:cubicBezTo>
                        <a:pt x="6561" y="8565"/>
                        <a:pt x="6126" y="9802"/>
                        <a:pt x="5966" y="11085"/>
                      </a:cubicBezTo>
                      <a:cubicBezTo>
                        <a:pt x="5829" y="11703"/>
                        <a:pt x="5692" y="12344"/>
                        <a:pt x="5509" y="12939"/>
                      </a:cubicBezTo>
                      <a:cubicBezTo>
                        <a:pt x="5303" y="13558"/>
                        <a:pt x="5257" y="14130"/>
                        <a:pt x="5075" y="14726"/>
                      </a:cubicBezTo>
                      <a:cubicBezTo>
                        <a:pt x="4937" y="15321"/>
                        <a:pt x="4709" y="15894"/>
                        <a:pt x="4571" y="16443"/>
                      </a:cubicBezTo>
                      <a:cubicBezTo>
                        <a:pt x="4457" y="16970"/>
                        <a:pt x="4297" y="17474"/>
                        <a:pt x="4137" y="17978"/>
                      </a:cubicBezTo>
                      <a:cubicBezTo>
                        <a:pt x="3954" y="18482"/>
                        <a:pt x="3885" y="18940"/>
                        <a:pt x="3725" y="19352"/>
                      </a:cubicBezTo>
                      <a:cubicBezTo>
                        <a:pt x="3611" y="19787"/>
                        <a:pt x="3497" y="20154"/>
                        <a:pt x="3428" y="20451"/>
                      </a:cubicBezTo>
                      <a:cubicBezTo>
                        <a:pt x="3245" y="21093"/>
                        <a:pt x="3154" y="21551"/>
                        <a:pt x="3154" y="2155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0" name="Freeform: Shape 2151">
                  <a:extLst>
                    <a:ext uri="{FF2B5EF4-FFF2-40B4-BE49-F238E27FC236}">
                      <a16:creationId xmlns:a16="http://schemas.microsoft.com/office/drawing/2014/main" id="{20908C92-A3B0-DA28-36F4-F77259076571}"/>
                    </a:ext>
                  </a:extLst>
                </p:cNvPr>
                <p:cNvSpPr/>
                <p:nvPr/>
              </p:nvSpPr>
              <p:spPr>
                <a:xfrm>
                  <a:off x="4290675" y="3709059"/>
                  <a:ext cx="106234" cy="285148"/>
                </a:xfrm>
                <a:custGeom>
                  <a:avLst/>
                  <a:gdLst>
                    <a:gd name="connsiteX0" fmla="*/ 79456 w 106234"/>
                    <a:gd name="connsiteY0" fmla="*/ 285148 h 285148"/>
                    <a:gd name="connsiteX1" fmla="*/ 75752 w 106234"/>
                    <a:gd name="connsiteY1" fmla="*/ 283728 h 285148"/>
                    <a:gd name="connsiteX2" fmla="*/ 65827 w 106234"/>
                    <a:gd name="connsiteY2" fmla="*/ 278438 h 285148"/>
                    <a:gd name="connsiteX3" fmla="*/ 52221 w 106234"/>
                    <a:gd name="connsiteY3" fmla="*/ 267101 h 285148"/>
                    <a:gd name="connsiteX4" fmla="*/ 40513 w 106234"/>
                    <a:gd name="connsiteY4" fmla="*/ 246696 h 285148"/>
                    <a:gd name="connsiteX5" fmla="*/ 38958 w 106234"/>
                    <a:gd name="connsiteY5" fmla="*/ 240146 h 285148"/>
                    <a:gd name="connsiteX6" fmla="*/ 38226 w 106234"/>
                    <a:gd name="connsiteY6" fmla="*/ 233161 h 285148"/>
                    <a:gd name="connsiteX7" fmla="*/ 37426 w 106234"/>
                    <a:gd name="connsiteY7" fmla="*/ 219512 h 285148"/>
                    <a:gd name="connsiteX8" fmla="*/ 31709 w 106234"/>
                    <a:gd name="connsiteY8" fmla="*/ 191938 h 285148"/>
                    <a:gd name="connsiteX9" fmla="*/ 16799 w 106234"/>
                    <a:gd name="connsiteY9" fmla="*/ 165441 h 285148"/>
                    <a:gd name="connsiteX10" fmla="*/ 12134 w 106234"/>
                    <a:gd name="connsiteY10" fmla="*/ 158594 h 285148"/>
                    <a:gd name="connsiteX11" fmla="*/ 9938 w 106234"/>
                    <a:gd name="connsiteY11" fmla="*/ 155136 h 285148"/>
                    <a:gd name="connsiteX12" fmla="*/ 8841 w 106234"/>
                    <a:gd name="connsiteY12" fmla="*/ 153395 h 285148"/>
                    <a:gd name="connsiteX13" fmla="*/ 7766 w 106234"/>
                    <a:gd name="connsiteY13" fmla="*/ 151357 h 285148"/>
                    <a:gd name="connsiteX14" fmla="*/ 5662 w 106234"/>
                    <a:gd name="connsiteY14" fmla="*/ 147235 h 285148"/>
                    <a:gd name="connsiteX15" fmla="*/ 4016 w 106234"/>
                    <a:gd name="connsiteY15" fmla="*/ 143066 h 285148"/>
                    <a:gd name="connsiteX16" fmla="*/ 3192 w 106234"/>
                    <a:gd name="connsiteY16" fmla="*/ 140982 h 285148"/>
                    <a:gd name="connsiteX17" fmla="*/ 2575 w 106234"/>
                    <a:gd name="connsiteY17" fmla="*/ 138807 h 285148"/>
                    <a:gd name="connsiteX18" fmla="*/ 1363 w 106234"/>
                    <a:gd name="connsiteY18" fmla="*/ 134455 h 285148"/>
                    <a:gd name="connsiteX19" fmla="*/ 4267 w 106234"/>
                    <a:gd name="connsiteY19" fmla="*/ 99004 h 285148"/>
                    <a:gd name="connsiteX20" fmla="*/ 23773 w 106234"/>
                    <a:gd name="connsiteY20" fmla="*/ 71384 h 285148"/>
                    <a:gd name="connsiteX21" fmla="*/ 29925 w 106234"/>
                    <a:gd name="connsiteY21" fmla="*/ 66209 h 285148"/>
                    <a:gd name="connsiteX22" fmla="*/ 36305 w 106234"/>
                    <a:gd name="connsiteY22" fmla="*/ 61651 h 285148"/>
                    <a:gd name="connsiteX23" fmla="*/ 42548 w 106234"/>
                    <a:gd name="connsiteY23" fmla="*/ 57621 h 285148"/>
                    <a:gd name="connsiteX24" fmla="*/ 48608 w 106234"/>
                    <a:gd name="connsiteY24" fmla="*/ 53842 h 285148"/>
                    <a:gd name="connsiteX25" fmla="*/ 70721 w 106234"/>
                    <a:gd name="connsiteY25" fmla="*/ 39482 h 285148"/>
                    <a:gd name="connsiteX26" fmla="*/ 88169 w 106234"/>
                    <a:gd name="connsiteY26" fmla="*/ 25993 h 285148"/>
                    <a:gd name="connsiteX27" fmla="*/ 99329 w 106234"/>
                    <a:gd name="connsiteY27" fmla="*/ 13283 h 285148"/>
                    <a:gd name="connsiteX28" fmla="*/ 101112 w 106234"/>
                    <a:gd name="connsiteY28" fmla="*/ 10443 h 285148"/>
                    <a:gd name="connsiteX29" fmla="*/ 102621 w 106234"/>
                    <a:gd name="connsiteY29" fmla="*/ 7878 h 285148"/>
                    <a:gd name="connsiteX30" fmla="*/ 104702 w 106234"/>
                    <a:gd name="connsiteY30" fmla="*/ 3641 h 285148"/>
                    <a:gd name="connsiteX31" fmla="*/ 106235 w 106234"/>
                    <a:gd name="connsiteY31" fmla="*/ 0 h 285148"/>
                    <a:gd name="connsiteX32" fmla="*/ 105320 w 106234"/>
                    <a:gd name="connsiteY32" fmla="*/ 3871 h 285148"/>
                    <a:gd name="connsiteX33" fmla="*/ 101295 w 106234"/>
                    <a:gd name="connsiteY33" fmla="*/ 14428 h 285148"/>
                    <a:gd name="connsiteX34" fmla="*/ 91302 w 106234"/>
                    <a:gd name="connsiteY34" fmla="*/ 29062 h 285148"/>
                    <a:gd name="connsiteX35" fmla="*/ 74654 w 106234"/>
                    <a:gd name="connsiteY35" fmla="*/ 44750 h 285148"/>
                    <a:gd name="connsiteX36" fmla="*/ 53341 w 106234"/>
                    <a:gd name="connsiteY36" fmla="*/ 60918 h 285148"/>
                    <a:gd name="connsiteX37" fmla="*/ 47510 w 106234"/>
                    <a:gd name="connsiteY37" fmla="*/ 65109 h 285148"/>
                    <a:gd name="connsiteX38" fmla="*/ 41679 w 106234"/>
                    <a:gd name="connsiteY38" fmla="*/ 69392 h 285148"/>
                    <a:gd name="connsiteX39" fmla="*/ 38843 w 106234"/>
                    <a:gd name="connsiteY39" fmla="*/ 71568 h 285148"/>
                    <a:gd name="connsiteX40" fmla="*/ 36053 w 106234"/>
                    <a:gd name="connsiteY40" fmla="*/ 73812 h 285148"/>
                    <a:gd name="connsiteX41" fmla="*/ 30680 w 106234"/>
                    <a:gd name="connsiteY41" fmla="*/ 78690 h 285148"/>
                    <a:gd name="connsiteX42" fmla="*/ 14603 w 106234"/>
                    <a:gd name="connsiteY42" fmla="*/ 102966 h 285148"/>
                    <a:gd name="connsiteX43" fmla="*/ 12499 w 106234"/>
                    <a:gd name="connsiteY43" fmla="*/ 131959 h 285148"/>
                    <a:gd name="connsiteX44" fmla="*/ 13460 w 106234"/>
                    <a:gd name="connsiteY44" fmla="*/ 135555 h 285148"/>
                    <a:gd name="connsiteX45" fmla="*/ 13940 w 106234"/>
                    <a:gd name="connsiteY45" fmla="*/ 137364 h 285148"/>
                    <a:gd name="connsiteX46" fmla="*/ 14603 w 106234"/>
                    <a:gd name="connsiteY46" fmla="*/ 139105 h 285148"/>
                    <a:gd name="connsiteX47" fmla="*/ 15930 w 106234"/>
                    <a:gd name="connsiteY47" fmla="*/ 142608 h 285148"/>
                    <a:gd name="connsiteX48" fmla="*/ 17530 w 106234"/>
                    <a:gd name="connsiteY48" fmla="*/ 145837 h 285148"/>
                    <a:gd name="connsiteX49" fmla="*/ 18308 w 106234"/>
                    <a:gd name="connsiteY49" fmla="*/ 147441 h 285148"/>
                    <a:gd name="connsiteX50" fmla="*/ 19383 w 106234"/>
                    <a:gd name="connsiteY50" fmla="*/ 149181 h 285148"/>
                    <a:gd name="connsiteX51" fmla="*/ 21532 w 106234"/>
                    <a:gd name="connsiteY51" fmla="*/ 152662 h 285148"/>
                    <a:gd name="connsiteX52" fmla="*/ 25946 w 106234"/>
                    <a:gd name="connsiteY52" fmla="*/ 159304 h 285148"/>
                    <a:gd name="connsiteX53" fmla="*/ 28210 w 106234"/>
                    <a:gd name="connsiteY53" fmla="*/ 162739 h 285148"/>
                    <a:gd name="connsiteX54" fmla="*/ 30359 w 106234"/>
                    <a:gd name="connsiteY54" fmla="*/ 166289 h 285148"/>
                    <a:gd name="connsiteX55" fmla="*/ 32440 w 106234"/>
                    <a:gd name="connsiteY55" fmla="*/ 169838 h 285148"/>
                    <a:gd name="connsiteX56" fmla="*/ 34430 w 106234"/>
                    <a:gd name="connsiteY56" fmla="*/ 173457 h 285148"/>
                    <a:gd name="connsiteX57" fmla="*/ 38112 w 106234"/>
                    <a:gd name="connsiteY57" fmla="*/ 180854 h 285148"/>
                    <a:gd name="connsiteX58" fmla="*/ 41107 w 106234"/>
                    <a:gd name="connsiteY58" fmla="*/ 188572 h 285148"/>
                    <a:gd name="connsiteX59" fmla="*/ 45863 w 106234"/>
                    <a:gd name="connsiteY59" fmla="*/ 219283 h 285148"/>
                    <a:gd name="connsiteX60" fmla="*/ 45795 w 106234"/>
                    <a:gd name="connsiteY60" fmla="*/ 233138 h 285148"/>
                    <a:gd name="connsiteX61" fmla="*/ 45909 w 106234"/>
                    <a:gd name="connsiteY61" fmla="*/ 239230 h 285148"/>
                    <a:gd name="connsiteX62" fmla="*/ 46778 w 106234"/>
                    <a:gd name="connsiteY62" fmla="*/ 245047 h 285148"/>
                    <a:gd name="connsiteX63" fmla="*/ 55537 w 106234"/>
                    <a:gd name="connsiteY63" fmla="*/ 264330 h 285148"/>
                    <a:gd name="connsiteX64" fmla="*/ 67108 w 106234"/>
                    <a:gd name="connsiteY64" fmla="*/ 276606 h 285148"/>
                    <a:gd name="connsiteX65" fmla="*/ 76003 w 106234"/>
                    <a:gd name="connsiteY65" fmla="*/ 283156 h 285148"/>
                    <a:gd name="connsiteX66" fmla="*/ 79411 w 106234"/>
                    <a:gd name="connsiteY66" fmla="*/ 285148 h 2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234" h="285148">
                      <a:moveTo>
                        <a:pt x="79456" y="285148"/>
                      </a:moveTo>
                      <a:cubicBezTo>
                        <a:pt x="79456" y="285148"/>
                        <a:pt x="78130" y="284736"/>
                        <a:pt x="75752" y="283728"/>
                      </a:cubicBezTo>
                      <a:cubicBezTo>
                        <a:pt x="73396" y="282697"/>
                        <a:pt x="69920" y="281071"/>
                        <a:pt x="65827" y="278438"/>
                      </a:cubicBezTo>
                      <a:cubicBezTo>
                        <a:pt x="61734" y="275804"/>
                        <a:pt x="56863" y="272254"/>
                        <a:pt x="52221" y="267101"/>
                      </a:cubicBezTo>
                      <a:cubicBezTo>
                        <a:pt x="47579" y="261972"/>
                        <a:pt x="43051" y="255193"/>
                        <a:pt x="40513" y="246696"/>
                      </a:cubicBezTo>
                      <a:cubicBezTo>
                        <a:pt x="39987" y="244589"/>
                        <a:pt x="39484" y="242391"/>
                        <a:pt x="38958" y="240146"/>
                      </a:cubicBezTo>
                      <a:cubicBezTo>
                        <a:pt x="38706" y="237856"/>
                        <a:pt x="38477" y="235520"/>
                        <a:pt x="38226" y="233161"/>
                      </a:cubicBezTo>
                      <a:cubicBezTo>
                        <a:pt x="37906" y="228879"/>
                        <a:pt x="37769" y="224115"/>
                        <a:pt x="37426" y="219512"/>
                      </a:cubicBezTo>
                      <a:cubicBezTo>
                        <a:pt x="36556" y="210466"/>
                        <a:pt x="35001" y="200985"/>
                        <a:pt x="31709" y="191938"/>
                      </a:cubicBezTo>
                      <a:cubicBezTo>
                        <a:pt x="28438" y="182869"/>
                        <a:pt x="22630" y="174327"/>
                        <a:pt x="16799" y="165441"/>
                      </a:cubicBezTo>
                      <a:cubicBezTo>
                        <a:pt x="15266" y="163174"/>
                        <a:pt x="13689" y="160884"/>
                        <a:pt x="12134" y="158594"/>
                      </a:cubicBezTo>
                      <a:lnTo>
                        <a:pt x="9938" y="155136"/>
                      </a:lnTo>
                      <a:lnTo>
                        <a:pt x="8841" y="153395"/>
                      </a:lnTo>
                      <a:lnTo>
                        <a:pt x="7766" y="151357"/>
                      </a:lnTo>
                      <a:lnTo>
                        <a:pt x="5662" y="147235"/>
                      </a:lnTo>
                      <a:lnTo>
                        <a:pt x="4016" y="143066"/>
                      </a:lnTo>
                      <a:lnTo>
                        <a:pt x="3192" y="140982"/>
                      </a:lnTo>
                      <a:lnTo>
                        <a:pt x="2575" y="138807"/>
                      </a:lnTo>
                      <a:cubicBezTo>
                        <a:pt x="2186" y="137364"/>
                        <a:pt x="1752" y="135898"/>
                        <a:pt x="1363" y="134455"/>
                      </a:cubicBezTo>
                      <a:cubicBezTo>
                        <a:pt x="-1084" y="122661"/>
                        <a:pt x="-306" y="109951"/>
                        <a:pt x="4267" y="99004"/>
                      </a:cubicBezTo>
                      <a:cubicBezTo>
                        <a:pt x="8566" y="87942"/>
                        <a:pt x="15815" y="78713"/>
                        <a:pt x="23773" y="71384"/>
                      </a:cubicBezTo>
                      <a:cubicBezTo>
                        <a:pt x="25763" y="69552"/>
                        <a:pt x="27889" y="67903"/>
                        <a:pt x="29925" y="66209"/>
                      </a:cubicBezTo>
                      <a:cubicBezTo>
                        <a:pt x="31960" y="64491"/>
                        <a:pt x="34201" y="63163"/>
                        <a:pt x="36305" y="61651"/>
                      </a:cubicBezTo>
                      <a:cubicBezTo>
                        <a:pt x="38455" y="60140"/>
                        <a:pt x="40490" y="58949"/>
                        <a:pt x="42548" y="57621"/>
                      </a:cubicBezTo>
                      <a:cubicBezTo>
                        <a:pt x="44583" y="56361"/>
                        <a:pt x="46595" y="55078"/>
                        <a:pt x="48608" y="53842"/>
                      </a:cubicBezTo>
                      <a:cubicBezTo>
                        <a:pt x="56520" y="48803"/>
                        <a:pt x="64021" y="44086"/>
                        <a:pt x="70721" y="39482"/>
                      </a:cubicBezTo>
                      <a:cubicBezTo>
                        <a:pt x="77421" y="34856"/>
                        <a:pt x="83344" y="30413"/>
                        <a:pt x="88169" y="25993"/>
                      </a:cubicBezTo>
                      <a:cubicBezTo>
                        <a:pt x="92994" y="21573"/>
                        <a:pt x="96722" y="17222"/>
                        <a:pt x="99329" y="13283"/>
                      </a:cubicBezTo>
                      <a:cubicBezTo>
                        <a:pt x="100037" y="12321"/>
                        <a:pt x="100586" y="11359"/>
                        <a:pt x="101112" y="10443"/>
                      </a:cubicBezTo>
                      <a:cubicBezTo>
                        <a:pt x="101638" y="9527"/>
                        <a:pt x="102210" y="8703"/>
                        <a:pt x="102621" y="7878"/>
                      </a:cubicBezTo>
                      <a:cubicBezTo>
                        <a:pt x="103422" y="6229"/>
                        <a:pt x="104222" y="4832"/>
                        <a:pt x="104702" y="3641"/>
                      </a:cubicBezTo>
                      <a:cubicBezTo>
                        <a:pt x="105708" y="1282"/>
                        <a:pt x="106235" y="0"/>
                        <a:pt x="106235" y="0"/>
                      </a:cubicBezTo>
                      <a:cubicBezTo>
                        <a:pt x="106235" y="0"/>
                        <a:pt x="105914" y="1351"/>
                        <a:pt x="105320" y="3871"/>
                      </a:cubicBezTo>
                      <a:cubicBezTo>
                        <a:pt x="104611" y="6367"/>
                        <a:pt x="103513" y="10054"/>
                        <a:pt x="101295" y="14428"/>
                      </a:cubicBezTo>
                      <a:cubicBezTo>
                        <a:pt x="99123" y="18825"/>
                        <a:pt x="95875" y="23932"/>
                        <a:pt x="91302" y="29062"/>
                      </a:cubicBezTo>
                      <a:cubicBezTo>
                        <a:pt x="86797" y="34215"/>
                        <a:pt x="81126" y="39505"/>
                        <a:pt x="74654" y="44750"/>
                      </a:cubicBezTo>
                      <a:cubicBezTo>
                        <a:pt x="68205" y="50017"/>
                        <a:pt x="61048" y="55445"/>
                        <a:pt x="53341" y="60918"/>
                      </a:cubicBezTo>
                      <a:cubicBezTo>
                        <a:pt x="51421" y="62315"/>
                        <a:pt x="49477" y="63712"/>
                        <a:pt x="47510" y="65109"/>
                      </a:cubicBezTo>
                      <a:cubicBezTo>
                        <a:pt x="45566" y="66506"/>
                        <a:pt x="43485" y="67926"/>
                        <a:pt x="41679" y="69392"/>
                      </a:cubicBezTo>
                      <a:cubicBezTo>
                        <a:pt x="40741" y="70125"/>
                        <a:pt x="39803" y="70835"/>
                        <a:pt x="38843" y="71568"/>
                      </a:cubicBezTo>
                      <a:cubicBezTo>
                        <a:pt x="37906" y="72278"/>
                        <a:pt x="36922" y="72965"/>
                        <a:pt x="36053" y="73812"/>
                      </a:cubicBezTo>
                      <a:cubicBezTo>
                        <a:pt x="34270" y="75438"/>
                        <a:pt x="32395" y="76972"/>
                        <a:pt x="30680" y="78690"/>
                      </a:cubicBezTo>
                      <a:cubicBezTo>
                        <a:pt x="23728" y="85469"/>
                        <a:pt x="18033" y="93782"/>
                        <a:pt x="14603" y="102966"/>
                      </a:cubicBezTo>
                      <a:cubicBezTo>
                        <a:pt x="11036" y="112126"/>
                        <a:pt x="10487" y="122295"/>
                        <a:pt x="12499" y="131959"/>
                      </a:cubicBezTo>
                      <a:lnTo>
                        <a:pt x="13460" y="135555"/>
                      </a:lnTo>
                      <a:lnTo>
                        <a:pt x="13940" y="137364"/>
                      </a:lnTo>
                      <a:lnTo>
                        <a:pt x="14603" y="139105"/>
                      </a:lnTo>
                      <a:lnTo>
                        <a:pt x="15930" y="142608"/>
                      </a:lnTo>
                      <a:lnTo>
                        <a:pt x="17530" y="145837"/>
                      </a:lnTo>
                      <a:lnTo>
                        <a:pt x="18308" y="147441"/>
                      </a:lnTo>
                      <a:lnTo>
                        <a:pt x="19383" y="149181"/>
                      </a:lnTo>
                      <a:lnTo>
                        <a:pt x="21532" y="152662"/>
                      </a:lnTo>
                      <a:cubicBezTo>
                        <a:pt x="22996" y="154906"/>
                        <a:pt x="24482" y="157128"/>
                        <a:pt x="25946" y="159304"/>
                      </a:cubicBezTo>
                      <a:lnTo>
                        <a:pt x="28210" y="162739"/>
                      </a:lnTo>
                      <a:lnTo>
                        <a:pt x="30359" y="166289"/>
                      </a:lnTo>
                      <a:lnTo>
                        <a:pt x="32440" y="169838"/>
                      </a:lnTo>
                      <a:cubicBezTo>
                        <a:pt x="33149" y="170984"/>
                        <a:pt x="33835" y="172174"/>
                        <a:pt x="34430" y="173457"/>
                      </a:cubicBezTo>
                      <a:cubicBezTo>
                        <a:pt x="35664" y="175930"/>
                        <a:pt x="36945" y="178358"/>
                        <a:pt x="38112" y="180854"/>
                      </a:cubicBezTo>
                      <a:cubicBezTo>
                        <a:pt x="39117" y="183442"/>
                        <a:pt x="40124" y="186007"/>
                        <a:pt x="41107" y="188572"/>
                      </a:cubicBezTo>
                      <a:cubicBezTo>
                        <a:pt x="44629" y="199038"/>
                        <a:pt x="45520" y="209481"/>
                        <a:pt x="45863" y="219283"/>
                      </a:cubicBezTo>
                      <a:cubicBezTo>
                        <a:pt x="45909" y="224092"/>
                        <a:pt x="45841" y="228535"/>
                        <a:pt x="45795" y="233138"/>
                      </a:cubicBezTo>
                      <a:cubicBezTo>
                        <a:pt x="45841" y="235200"/>
                        <a:pt x="45863" y="237261"/>
                        <a:pt x="45909" y="239230"/>
                      </a:cubicBezTo>
                      <a:cubicBezTo>
                        <a:pt x="46207" y="241223"/>
                        <a:pt x="46481" y="243169"/>
                        <a:pt x="46778" y="245047"/>
                      </a:cubicBezTo>
                      <a:cubicBezTo>
                        <a:pt x="48425" y="252582"/>
                        <a:pt x="51764" y="259109"/>
                        <a:pt x="55537" y="264330"/>
                      </a:cubicBezTo>
                      <a:cubicBezTo>
                        <a:pt x="59378" y="269529"/>
                        <a:pt x="63495" y="273560"/>
                        <a:pt x="67108" y="276606"/>
                      </a:cubicBezTo>
                      <a:cubicBezTo>
                        <a:pt x="70744" y="279629"/>
                        <a:pt x="73831" y="281804"/>
                        <a:pt x="76003" y="283156"/>
                      </a:cubicBezTo>
                      <a:cubicBezTo>
                        <a:pt x="78198" y="284507"/>
                        <a:pt x="79411" y="285148"/>
                        <a:pt x="79411" y="2851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1" name="Freeform: Shape 2152">
                  <a:extLst>
                    <a:ext uri="{FF2B5EF4-FFF2-40B4-BE49-F238E27FC236}">
                      <a16:creationId xmlns:a16="http://schemas.microsoft.com/office/drawing/2014/main" id="{DE6200BA-0943-E19C-3365-6E3A475F6FBE}"/>
                    </a:ext>
                  </a:extLst>
                </p:cNvPr>
                <p:cNvSpPr/>
                <p:nvPr/>
              </p:nvSpPr>
              <p:spPr>
                <a:xfrm>
                  <a:off x="4316826" y="3878737"/>
                  <a:ext cx="99978" cy="76926"/>
                </a:xfrm>
                <a:custGeom>
                  <a:avLst/>
                  <a:gdLst>
                    <a:gd name="connsiteX0" fmla="*/ 99932 w 99978"/>
                    <a:gd name="connsiteY0" fmla="*/ 76904 h 76926"/>
                    <a:gd name="connsiteX1" fmla="*/ 99338 w 99978"/>
                    <a:gd name="connsiteY1" fmla="*/ 75552 h 76926"/>
                    <a:gd name="connsiteX2" fmla="*/ 97417 w 99978"/>
                    <a:gd name="connsiteY2" fmla="*/ 71820 h 76926"/>
                    <a:gd name="connsiteX3" fmla="*/ 94078 w 99978"/>
                    <a:gd name="connsiteY3" fmla="*/ 66323 h 76926"/>
                    <a:gd name="connsiteX4" fmla="*/ 89116 w 99978"/>
                    <a:gd name="connsiteY4" fmla="*/ 59705 h 76926"/>
                    <a:gd name="connsiteX5" fmla="*/ 85960 w 99978"/>
                    <a:gd name="connsiteY5" fmla="*/ 56224 h 76926"/>
                    <a:gd name="connsiteX6" fmla="*/ 82370 w 99978"/>
                    <a:gd name="connsiteY6" fmla="*/ 52765 h 76926"/>
                    <a:gd name="connsiteX7" fmla="*/ 80426 w 99978"/>
                    <a:gd name="connsiteY7" fmla="*/ 51048 h 76926"/>
                    <a:gd name="connsiteX8" fmla="*/ 78299 w 99978"/>
                    <a:gd name="connsiteY8" fmla="*/ 49490 h 76926"/>
                    <a:gd name="connsiteX9" fmla="*/ 76127 w 99978"/>
                    <a:gd name="connsiteY9" fmla="*/ 47910 h 76926"/>
                    <a:gd name="connsiteX10" fmla="*/ 73794 w 99978"/>
                    <a:gd name="connsiteY10" fmla="*/ 46468 h 76926"/>
                    <a:gd name="connsiteX11" fmla="*/ 68855 w 99978"/>
                    <a:gd name="connsiteY11" fmla="*/ 43857 h 76926"/>
                    <a:gd name="connsiteX12" fmla="*/ 63550 w 99978"/>
                    <a:gd name="connsiteY12" fmla="*/ 41727 h 76926"/>
                    <a:gd name="connsiteX13" fmla="*/ 57970 w 99978"/>
                    <a:gd name="connsiteY13" fmla="*/ 40101 h 76926"/>
                    <a:gd name="connsiteX14" fmla="*/ 56552 w 99978"/>
                    <a:gd name="connsiteY14" fmla="*/ 39734 h 76926"/>
                    <a:gd name="connsiteX15" fmla="*/ 56209 w 99978"/>
                    <a:gd name="connsiteY15" fmla="*/ 39666 h 76926"/>
                    <a:gd name="connsiteX16" fmla="*/ 55775 w 99978"/>
                    <a:gd name="connsiteY16" fmla="*/ 39574 h 76926"/>
                    <a:gd name="connsiteX17" fmla="*/ 55020 w 99978"/>
                    <a:gd name="connsiteY17" fmla="*/ 39414 h 76926"/>
                    <a:gd name="connsiteX18" fmla="*/ 52001 w 99978"/>
                    <a:gd name="connsiteY18" fmla="*/ 38773 h 76926"/>
                    <a:gd name="connsiteX19" fmla="*/ 39927 w 99978"/>
                    <a:gd name="connsiteY19" fmla="*/ 35406 h 76926"/>
                    <a:gd name="connsiteX20" fmla="*/ 34142 w 99978"/>
                    <a:gd name="connsiteY20" fmla="*/ 33230 h 76926"/>
                    <a:gd name="connsiteX21" fmla="*/ 28631 w 99978"/>
                    <a:gd name="connsiteY21" fmla="*/ 30665 h 76926"/>
                    <a:gd name="connsiteX22" fmla="*/ 18912 w 99978"/>
                    <a:gd name="connsiteY22" fmla="*/ 24482 h 76926"/>
                    <a:gd name="connsiteX23" fmla="*/ 11434 w 99978"/>
                    <a:gd name="connsiteY23" fmla="*/ 17405 h 76926"/>
                    <a:gd name="connsiteX24" fmla="*/ 6174 w 99978"/>
                    <a:gd name="connsiteY24" fmla="*/ 10581 h 76926"/>
                    <a:gd name="connsiteX25" fmla="*/ 2721 w 99978"/>
                    <a:gd name="connsiteY25" fmla="*/ 5016 h 76926"/>
                    <a:gd name="connsiteX26" fmla="*/ 709 w 99978"/>
                    <a:gd name="connsiteY26" fmla="*/ 1306 h 76926"/>
                    <a:gd name="connsiteX27" fmla="*/ 0 w 99978"/>
                    <a:gd name="connsiteY27" fmla="*/ 0 h 76926"/>
                    <a:gd name="connsiteX28" fmla="*/ 3636 w 99978"/>
                    <a:gd name="connsiteY28" fmla="*/ 4351 h 76926"/>
                    <a:gd name="connsiteX29" fmla="*/ 7889 w 99978"/>
                    <a:gd name="connsiteY29" fmla="*/ 9229 h 76926"/>
                    <a:gd name="connsiteX30" fmla="*/ 13767 w 99978"/>
                    <a:gd name="connsiteY30" fmla="*/ 15115 h 76926"/>
                    <a:gd name="connsiteX31" fmla="*/ 15505 w 99978"/>
                    <a:gd name="connsiteY31" fmla="*/ 16627 h 76926"/>
                    <a:gd name="connsiteX32" fmla="*/ 17380 w 99978"/>
                    <a:gd name="connsiteY32" fmla="*/ 18092 h 76926"/>
                    <a:gd name="connsiteX33" fmla="*/ 21404 w 99978"/>
                    <a:gd name="connsiteY33" fmla="*/ 21024 h 76926"/>
                    <a:gd name="connsiteX34" fmla="*/ 30826 w 99978"/>
                    <a:gd name="connsiteY34" fmla="*/ 26131 h 76926"/>
                    <a:gd name="connsiteX35" fmla="*/ 36085 w 99978"/>
                    <a:gd name="connsiteY35" fmla="*/ 28307 h 76926"/>
                    <a:gd name="connsiteX36" fmla="*/ 41642 w 99978"/>
                    <a:gd name="connsiteY36" fmla="*/ 30161 h 76926"/>
                    <a:gd name="connsiteX37" fmla="*/ 53259 w 99978"/>
                    <a:gd name="connsiteY37" fmla="*/ 33185 h 76926"/>
                    <a:gd name="connsiteX38" fmla="*/ 56255 w 99978"/>
                    <a:gd name="connsiteY38" fmla="*/ 33894 h 76926"/>
                    <a:gd name="connsiteX39" fmla="*/ 57010 w 99978"/>
                    <a:gd name="connsiteY39" fmla="*/ 34055 h 76926"/>
                    <a:gd name="connsiteX40" fmla="*/ 57741 w 99978"/>
                    <a:gd name="connsiteY40" fmla="*/ 34238 h 76926"/>
                    <a:gd name="connsiteX41" fmla="*/ 59296 w 99978"/>
                    <a:gd name="connsiteY41" fmla="*/ 34650 h 76926"/>
                    <a:gd name="connsiteX42" fmla="*/ 65425 w 99978"/>
                    <a:gd name="connsiteY42" fmla="*/ 36528 h 76926"/>
                    <a:gd name="connsiteX43" fmla="*/ 71210 w 99978"/>
                    <a:gd name="connsiteY43" fmla="*/ 39093 h 76926"/>
                    <a:gd name="connsiteX44" fmla="*/ 76516 w 99978"/>
                    <a:gd name="connsiteY44" fmla="*/ 42254 h 76926"/>
                    <a:gd name="connsiteX45" fmla="*/ 78985 w 99978"/>
                    <a:gd name="connsiteY45" fmla="*/ 43948 h 76926"/>
                    <a:gd name="connsiteX46" fmla="*/ 81249 w 99978"/>
                    <a:gd name="connsiteY46" fmla="*/ 45826 h 76926"/>
                    <a:gd name="connsiteX47" fmla="*/ 83422 w 99978"/>
                    <a:gd name="connsiteY47" fmla="*/ 47704 h 76926"/>
                    <a:gd name="connsiteX48" fmla="*/ 85365 w 99978"/>
                    <a:gd name="connsiteY48" fmla="*/ 49696 h 76926"/>
                    <a:gd name="connsiteX49" fmla="*/ 91791 w 99978"/>
                    <a:gd name="connsiteY49" fmla="*/ 57735 h 76926"/>
                    <a:gd name="connsiteX50" fmla="*/ 96022 w 99978"/>
                    <a:gd name="connsiteY50" fmla="*/ 65270 h 76926"/>
                    <a:gd name="connsiteX51" fmla="*/ 97463 w 99978"/>
                    <a:gd name="connsiteY51" fmla="*/ 68544 h 76926"/>
                    <a:gd name="connsiteX52" fmla="*/ 98515 w 99978"/>
                    <a:gd name="connsiteY52" fmla="*/ 71407 h 76926"/>
                    <a:gd name="connsiteX53" fmla="*/ 99681 w 99978"/>
                    <a:gd name="connsiteY53" fmla="*/ 75484 h 76926"/>
                    <a:gd name="connsiteX54" fmla="*/ 99978 w 99978"/>
                    <a:gd name="connsiteY54" fmla="*/ 76927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978" h="76926">
                      <a:moveTo>
                        <a:pt x="99932" y="76904"/>
                      </a:moveTo>
                      <a:cubicBezTo>
                        <a:pt x="99932" y="76904"/>
                        <a:pt x="99726" y="76446"/>
                        <a:pt x="99338" y="75552"/>
                      </a:cubicBezTo>
                      <a:cubicBezTo>
                        <a:pt x="98926" y="74660"/>
                        <a:pt x="98263" y="73423"/>
                        <a:pt x="97417" y="71820"/>
                      </a:cubicBezTo>
                      <a:cubicBezTo>
                        <a:pt x="96548" y="70262"/>
                        <a:pt x="95427" y="68407"/>
                        <a:pt x="94078" y="66323"/>
                      </a:cubicBezTo>
                      <a:cubicBezTo>
                        <a:pt x="92683" y="64262"/>
                        <a:pt x="91037" y="62018"/>
                        <a:pt x="89116" y="59705"/>
                      </a:cubicBezTo>
                      <a:cubicBezTo>
                        <a:pt x="88087" y="58560"/>
                        <a:pt x="87149" y="57323"/>
                        <a:pt x="85960" y="56224"/>
                      </a:cubicBezTo>
                      <a:cubicBezTo>
                        <a:pt x="84816" y="55078"/>
                        <a:pt x="83696" y="53842"/>
                        <a:pt x="82370" y="52765"/>
                      </a:cubicBezTo>
                      <a:cubicBezTo>
                        <a:pt x="81729" y="52193"/>
                        <a:pt x="81066" y="51643"/>
                        <a:pt x="80426" y="51048"/>
                      </a:cubicBezTo>
                      <a:cubicBezTo>
                        <a:pt x="79740" y="50521"/>
                        <a:pt x="79008" y="50017"/>
                        <a:pt x="78299" y="49490"/>
                      </a:cubicBezTo>
                      <a:cubicBezTo>
                        <a:pt x="77568" y="48987"/>
                        <a:pt x="76859" y="48414"/>
                        <a:pt x="76127" y="47910"/>
                      </a:cubicBezTo>
                      <a:cubicBezTo>
                        <a:pt x="75350" y="47452"/>
                        <a:pt x="74572" y="46971"/>
                        <a:pt x="73794" y="46468"/>
                      </a:cubicBezTo>
                      <a:cubicBezTo>
                        <a:pt x="72262" y="45460"/>
                        <a:pt x="70547" y="44681"/>
                        <a:pt x="68855" y="43857"/>
                      </a:cubicBezTo>
                      <a:cubicBezTo>
                        <a:pt x="67186" y="42941"/>
                        <a:pt x="65333" y="42437"/>
                        <a:pt x="63550" y="41727"/>
                      </a:cubicBezTo>
                      <a:cubicBezTo>
                        <a:pt x="61766" y="40971"/>
                        <a:pt x="59845" y="40628"/>
                        <a:pt x="57970" y="40101"/>
                      </a:cubicBezTo>
                      <a:lnTo>
                        <a:pt x="56552" y="39734"/>
                      </a:lnTo>
                      <a:lnTo>
                        <a:pt x="56209" y="39666"/>
                      </a:lnTo>
                      <a:lnTo>
                        <a:pt x="55775" y="39574"/>
                      </a:lnTo>
                      <a:lnTo>
                        <a:pt x="55020" y="39414"/>
                      </a:lnTo>
                      <a:lnTo>
                        <a:pt x="52001" y="38773"/>
                      </a:lnTo>
                      <a:cubicBezTo>
                        <a:pt x="47977" y="37856"/>
                        <a:pt x="43838" y="36665"/>
                        <a:pt x="39927" y="35406"/>
                      </a:cubicBezTo>
                      <a:cubicBezTo>
                        <a:pt x="37938" y="34787"/>
                        <a:pt x="36017" y="33986"/>
                        <a:pt x="34142" y="33230"/>
                      </a:cubicBezTo>
                      <a:cubicBezTo>
                        <a:pt x="32267" y="32360"/>
                        <a:pt x="30391" y="31627"/>
                        <a:pt x="28631" y="30665"/>
                      </a:cubicBezTo>
                      <a:cubicBezTo>
                        <a:pt x="25040" y="28902"/>
                        <a:pt x="21839" y="26681"/>
                        <a:pt x="18912" y="24482"/>
                      </a:cubicBezTo>
                      <a:cubicBezTo>
                        <a:pt x="16053" y="22169"/>
                        <a:pt x="13492" y="19833"/>
                        <a:pt x="11434" y="17405"/>
                      </a:cubicBezTo>
                      <a:cubicBezTo>
                        <a:pt x="9307" y="15046"/>
                        <a:pt x="7638" y="12665"/>
                        <a:pt x="6174" y="10581"/>
                      </a:cubicBezTo>
                      <a:cubicBezTo>
                        <a:pt x="4757" y="8474"/>
                        <a:pt x="3613" y="6573"/>
                        <a:pt x="2721" y="5016"/>
                      </a:cubicBezTo>
                      <a:cubicBezTo>
                        <a:pt x="1784" y="3435"/>
                        <a:pt x="1166" y="2153"/>
                        <a:pt x="709" y="1306"/>
                      </a:cubicBezTo>
                      <a:cubicBezTo>
                        <a:pt x="252" y="435"/>
                        <a:pt x="0" y="0"/>
                        <a:pt x="0" y="0"/>
                      </a:cubicBezTo>
                      <a:cubicBezTo>
                        <a:pt x="0" y="0"/>
                        <a:pt x="1327" y="1580"/>
                        <a:pt x="3636" y="4351"/>
                      </a:cubicBezTo>
                      <a:cubicBezTo>
                        <a:pt x="4779" y="5748"/>
                        <a:pt x="6243" y="7374"/>
                        <a:pt x="7889" y="9229"/>
                      </a:cubicBezTo>
                      <a:cubicBezTo>
                        <a:pt x="9582" y="11062"/>
                        <a:pt x="11503" y="13077"/>
                        <a:pt x="13767" y="15115"/>
                      </a:cubicBezTo>
                      <a:cubicBezTo>
                        <a:pt x="14338" y="15596"/>
                        <a:pt x="14910" y="16100"/>
                        <a:pt x="15505" y="16627"/>
                      </a:cubicBezTo>
                      <a:cubicBezTo>
                        <a:pt x="16122" y="17108"/>
                        <a:pt x="16739" y="17589"/>
                        <a:pt x="17380" y="18092"/>
                      </a:cubicBezTo>
                      <a:cubicBezTo>
                        <a:pt x="18615" y="19146"/>
                        <a:pt x="20032" y="20016"/>
                        <a:pt x="21404" y="21024"/>
                      </a:cubicBezTo>
                      <a:cubicBezTo>
                        <a:pt x="24309" y="22833"/>
                        <a:pt x="27419" y="24642"/>
                        <a:pt x="30826" y="26131"/>
                      </a:cubicBezTo>
                      <a:cubicBezTo>
                        <a:pt x="32495" y="26955"/>
                        <a:pt x="34302" y="27551"/>
                        <a:pt x="36085" y="28307"/>
                      </a:cubicBezTo>
                      <a:cubicBezTo>
                        <a:pt x="37938" y="28902"/>
                        <a:pt x="39744" y="29566"/>
                        <a:pt x="41642" y="30161"/>
                      </a:cubicBezTo>
                      <a:cubicBezTo>
                        <a:pt x="45461" y="31329"/>
                        <a:pt x="49234" y="32314"/>
                        <a:pt x="53259" y="33185"/>
                      </a:cubicBezTo>
                      <a:lnTo>
                        <a:pt x="56255" y="33894"/>
                      </a:lnTo>
                      <a:lnTo>
                        <a:pt x="57010" y="34055"/>
                      </a:lnTo>
                      <a:lnTo>
                        <a:pt x="57741" y="34238"/>
                      </a:lnTo>
                      <a:lnTo>
                        <a:pt x="59296" y="34650"/>
                      </a:lnTo>
                      <a:cubicBezTo>
                        <a:pt x="61354" y="35269"/>
                        <a:pt x="63458" y="35635"/>
                        <a:pt x="65425" y="36528"/>
                      </a:cubicBezTo>
                      <a:cubicBezTo>
                        <a:pt x="67414" y="37330"/>
                        <a:pt x="69404" y="38017"/>
                        <a:pt x="71210" y="39093"/>
                      </a:cubicBezTo>
                      <a:cubicBezTo>
                        <a:pt x="73040" y="40078"/>
                        <a:pt x="74869" y="41017"/>
                        <a:pt x="76516" y="42254"/>
                      </a:cubicBezTo>
                      <a:cubicBezTo>
                        <a:pt x="77339" y="42803"/>
                        <a:pt x="78162" y="43376"/>
                        <a:pt x="78985" y="43948"/>
                      </a:cubicBezTo>
                      <a:cubicBezTo>
                        <a:pt x="79763" y="44521"/>
                        <a:pt x="80518" y="45208"/>
                        <a:pt x="81249" y="45826"/>
                      </a:cubicBezTo>
                      <a:cubicBezTo>
                        <a:pt x="81981" y="46468"/>
                        <a:pt x="82713" y="47063"/>
                        <a:pt x="83422" y="47704"/>
                      </a:cubicBezTo>
                      <a:cubicBezTo>
                        <a:pt x="84085" y="48391"/>
                        <a:pt x="84725" y="49055"/>
                        <a:pt x="85365" y="49696"/>
                      </a:cubicBezTo>
                      <a:cubicBezTo>
                        <a:pt x="87950" y="52307"/>
                        <a:pt x="90031" y="55124"/>
                        <a:pt x="91791" y="57735"/>
                      </a:cubicBezTo>
                      <a:cubicBezTo>
                        <a:pt x="93575" y="60369"/>
                        <a:pt x="94924" y="62957"/>
                        <a:pt x="96022" y="65270"/>
                      </a:cubicBezTo>
                      <a:cubicBezTo>
                        <a:pt x="96548" y="66438"/>
                        <a:pt x="97028" y="67537"/>
                        <a:pt x="97463" y="68544"/>
                      </a:cubicBezTo>
                      <a:cubicBezTo>
                        <a:pt x="97851" y="69575"/>
                        <a:pt x="98194" y="70537"/>
                        <a:pt x="98515" y="71407"/>
                      </a:cubicBezTo>
                      <a:cubicBezTo>
                        <a:pt x="99109" y="73125"/>
                        <a:pt x="99452" y="74545"/>
                        <a:pt x="99681" y="75484"/>
                      </a:cubicBezTo>
                      <a:cubicBezTo>
                        <a:pt x="99887" y="76423"/>
                        <a:pt x="99978" y="76927"/>
                        <a:pt x="99978" y="7692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2" name="Freeform: Shape 2153">
                  <a:extLst>
                    <a:ext uri="{FF2B5EF4-FFF2-40B4-BE49-F238E27FC236}">
                      <a16:creationId xmlns:a16="http://schemas.microsoft.com/office/drawing/2014/main" id="{EA7C2275-8672-3693-ABAD-58CA9EF7582A}"/>
                    </a:ext>
                  </a:extLst>
                </p:cNvPr>
                <p:cNvSpPr/>
                <p:nvPr/>
              </p:nvSpPr>
              <p:spPr>
                <a:xfrm>
                  <a:off x="4257392" y="3782733"/>
                  <a:ext cx="61995" cy="178655"/>
                </a:xfrm>
                <a:custGeom>
                  <a:avLst/>
                  <a:gdLst>
                    <a:gd name="connsiteX0" fmla="*/ 35835 w 61995"/>
                    <a:gd name="connsiteY0" fmla="*/ 178610 h 178655"/>
                    <a:gd name="connsiteX1" fmla="*/ 34280 w 61995"/>
                    <a:gd name="connsiteY1" fmla="*/ 176869 h 178655"/>
                    <a:gd name="connsiteX2" fmla="*/ 29935 w 61995"/>
                    <a:gd name="connsiteY2" fmla="*/ 171968 h 178655"/>
                    <a:gd name="connsiteX3" fmla="*/ 23509 w 61995"/>
                    <a:gd name="connsiteY3" fmla="*/ 164067 h 178655"/>
                    <a:gd name="connsiteX4" fmla="*/ 15346 w 61995"/>
                    <a:gd name="connsiteY4" fmla="*/ 153670 h 178655"/>
                    <a:gd name="connsiteX5" fmla="*/ 13059 w 61995"/>
                    <a:gd name="connsiteY5" fmla="*/ 150716 h 178655"/>
                    <a:gd name="connsiteX6" fmla="*/ 11870 w 61995"/>
                    <a:gd name="connsiteY6" fmla="*/ 149136 h 178655"/>
                    <a:gd name="connsiteX7" fmla="*/ 10772 w 61995"/>
                    <a:gd name="connsiteY7" fmla="*/ 147532 h 178655"/>
                    <a:gd name="connsiteX8" fmla="*/ 9652 w 61995"/>
                    <a:gd name="connsiteY8" fmla="*/ 145906 h 178655"/>
                    <a:gd name="connsiteX9" fmla="*/ 8577 w 61995"/>
                    <a:gd name="connsiteY9" fmla="*/ 144074 h 178655"/>
                    <a:gd name="connsiteX10" fmla="*/ 6542 w 61995"/>
                    <a:gd name="connsiteY10" fmla="*/ 140272 h 178655"/>
                    <a:gd name="connsiteX11" fmla="*/ 939 w 61995"/>
                    <a:gd name="connsiteY11" fmla="*/ 122936 h 178655"/>
                    <a:gd name="connsiteX12" fmla="*/ 528 w 61995"/>
                    <a:gd name="connsiteY12" fmla="*/ 103447 h 178655"/>
                    <a:gd name="connsiteX13" fmla="*/ 5536 w 61995"/>
                    <a:gd name="connsiteY13" fmla="*/ 83957 h 178655"/>
                    <a:gd name="connsiteX14" fmla="*/ 7571 w 61995"/>
                    <a:gd name="connsiteY14" fmla="*/ 79354 h 178655"/>
                    <a:gd name="connsiteX15" fmla="*/ 9835 w 61995"/>
                    <a:gd name="connsiteY15" fmla="*/ 74888 h 178655"/>
                    <a:gd name="connsiteX16" fmla="*/ 14134 w 61995"/>
                    <a:gd name="connsiteY16" fmla="*/ 66483 h 178655"/>
                    <a:gd name="connsiteX17" fmla="*/ 17816 w 61995"/>
                    <a:gd name="connsiteY17" fmla="*/ 58147 h 178655"/>
                    <a:gd name="connsiteX18" fmla="*/ 21154 w 61995"/>
                    <a:gd name="connsiteY18" fmla="*/ 49674 h 178655"/>
                    <a:gd name="connsiteX19" fmla="*/ 27946 w 61995"/>
                    <a:gd name="connsiteY19" fmla="*/ 33437 h 178655"/>
                    <a:gd name="connsiteX20" fmla="*/ 36270 w 61995"/>
                    <a:gd name="connsiteY20" fmla="*/ 19695 h 178655"/>
                    <a:gd name="connsiteX21" fmla="*/ 38602 w 61995"/>
                    <a:gd name="connsiteY21" fmla="*/ 16878 h 178655"/>
                    <a:gd name="connsiteX22" fmla="*/ 40912 w 61995"/>
                    <a:gd name="connsiteY22" fmla="*/ 14291 h 178655"/>
                    <a:gd name="connsiteX23" fmla="*/ 45646 w 61995"/>
                    <a:gd name="connsiteY23" fmla="*/ 9939 h 178655"/>
                    <a:gd name="connsiteX24" fmla="*/ 50082 w 61995"/>
                    <a:gd name="connsiteY24" fmla="*/ 6550 h 178655"/>
                    <a:gd name="connsiteX25" fmla="*/ 54084 w 61995"/>
                    <a:gd name="connsiteY25" fmla="*/ 4054 h 178655"/>
                    <a:gd name="connsiteX26" fmla="*/ 57400 w 61995"/>
                    <a:gd name="connsiteY26" fmla="*/ 2221 h 178655"/>
                    <a:gd name="connsiteX27" fmla="*/ 59915 w 61995"/>
                    <a:gd name="connsiteY27" fmla="*/ 1008 h 178655"/>
                    <a:gd name="connsiteX28" fmla="*/ 61996 w 61995"/>
                    <a:gd name="connsiteY28" fmla="*/ 0 h 178655"/>
                    <a:gd name="connsiteX29" fmla="*/ 60121 w 61995"/>
                    <a:gd name="connsiteY29" fmla="*/ 1374 h 178655"/>
                    <a:gd name="connsiteX30" fmla="*/ 57880 w 61995"/>
                    <a:gd name="connsiteY30" fmla="*/ 3023 h 178655"/>
                    <a:gd name="connsiteX31" fmla="*/ 54930 w 61995"/>
                    <a:gd name="connsiteY31" fmla="*/ 5290 h 178655"/>
                    <a:gd name="connsiteX32" fmla="*/ 51431 w 61995"/>
                    <a:gd name="connsiteY32" fmla="*/ 8290 h 178655"/>
                    <a:gd name="connsiteX33" fmla="*/ 47589 w 61995"/>
                    <a:gd name="connsiteY33" fmla="*/ 12115 h 178655"/>
                    <a:gd name="connsiteX34" fmla="*/ 43633 w 61995"/>
                    <a:gd name="connsiteY34" fmla="*/ 16718 h 178655"/>
                    <a:gd name="connsiteX35" fmla="*/ 39791 w 61995"/>
                    <a:gd name="connsiteY35" fmla="*/ 22215 h 178655"/>
                    <a:gd name="connsiteX36" fmla="*/ 33091 w 61995"/>
                    <a:gd name="connsiteY36" fmla="*/ 35726 h 178655"/>
                    <a:gd name="connsiteX37" fmla="*/ 27420 w 61995"/>
                    <a:gd name="connsiteY37" fmla="*/ 51964 h 178655"/>
                    <a:gd name="connsiteX38" fmla="*/ 20697 w 61995"/>
                    <a:gd name="connsiteY38" fmla="*/ 69713 h 178655"/>
                    <a:gd name="connsiteX39" fmla="*/ 16421 w 61995"/>
                    <a:gd name="connsiteY39" fmla="*/ 78415 h 178655"/>
                    <a:gd name="connsiteX40" fmla="*/ 14386 w 61995"/>
                    <a:gd name="connsiteY40" fmla="*/ 82538 h 178655"/>
                    <a:gd name="connsiteX41" fmla="*/ 12579 w 61995"/>
                    <a:gd name="connsiteY41" fmla="*/ 86774 h 178655"/>
                    <a:gd name="connsiteX42" fmla="*/ 7799 w 61995"/>
                    <a:gd name="connsiteY42" fmla="*/ 104386 h 178655"/>
                    <a:gd name="connsiteX43" fmla="*/ 7548 w 61995"/>
                    <a:gd name="connsiteY43" fmla="*/ 121974 h 178655"/>
                    <a:gd name="connsiteX44" fmla="*/ 11687 w 61995"/>
                    <a:gd name="connsiteY44" fmla="*/ 137937 h 178655"/>
                    <a:gd name="connsiteX45" fmla="*/ 13265 w 61995"/>
                    <a:gd name="connsiteY45" fmla="*/ 141463 h 178655"/>
                    <a:gd name="connsiteX46" fmla="*/ 14065 w 61995"/>
                    <a:gd name="connsiteY46" fmla="*/ 143135 h 178655"/>
                    <a:gd name="connsiteX47" fmla="*/ 15026 w 61995"/>
                    <a:gd name="connsiteY47" fmla="*/ 144853 h 178655"/>
                    <a:gd name="connsiteX48" fmla="*/ 15963 w 61995"/>
                    <a:gd name="connsiteY48" fmla="*/ 146548 h 178655"/>
                    <a:gd name="connsiteX49" fmla="*/ 16924 w 61995"/>
                    <a:gd name="connsiteY49" fmla="*/ 148105 h 178655"/>
                    <a:gd name="connsiteX50" fmla="*/ 18890 w 61995"/>
                    <a:gd name="connsiteY50" fmla="*/ 151219 h 178655"/>
                    <a:gd name="connsiteX51" fmla="*/ 25819 w 61995"/>
                    <a:gd name="connsiteY51" fmla="*/ 162373 h 178655"/>
                    <a:gd name="connsiteX52" fmla="*/ 31102 w 61995"/>
                    <a:gd name="connsiteY52" fmla="*/ 171075 h 178655"/>
                    <a:gd name="connsiteX53" fmla="*/ 34555 w 61995"/>
                    <a:gd name="connsiteY53" fmla="*/ 176663 h 178655"/>
                    <a:gd name="connsiteX54" fmla="*/ 35790 w 61995"/>
                    <a:gd name="connsiteY54" fmla="*/ 178656 h 1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995" h="178655">
                      <a:moveTo>
                        <a:pt x="35835" y="178610"/>
                      </a:moveTo>
                      <a:cubicBezTo>
                        <a:pt x="35835" y="178610"/>
                        <a:pt x="35286" y="177991"/>
                        <a:pt x="34280" y="176869"/>
                      </a:cubicBezTo>
                      <a:cubicBezTo>
                        <a:pt x="33274" y="175724"/>
                        <a:pt x="31765" y="174121"/>
                        <a:pt x="29935" y="171968"/>
                      </a:cubicBezTo>
                      <a:cubicBezTo>
                        <a:pt x="28083" y="169816"/>
                        <a:pt x="25957" y="167159"/>
                        <a:pt x="23509" y="164067"/>
                      </a:cubicBezTo>
                      <a:cubicBezTo>
                        <a:pt x="21063" y="161021"/>
                        <a:pt x="18296" y="157517"/>
                        <a:pt x="15346" y="153670"/>
                      </a:cubicBezTo>
                      <a:cubicBezTo>
                        <a:pt x="14591" y="152708"/>
                        <a:pt x="13837" y="151746"/>
                        <a:pt x="13059" y="150716"/>
                      </a:cubicBezTo>
                      <a:cubicBezTo>
                        <a:pt x="12670" y="150189"/>
                        <a:pt x="12327" y="149799"/>
                        <a:pt x="11870" y="149136"/>
                      </a:cubicBezTo>
                      <a:cubicBezTo>
                        <a:pt x="11504" y="148609"/>
                        <a:pt x="11138" y="148082"/>
                        <a:pt x="10772" y="147532"/>
                      </a:cubicBezTo>
                      <a:cubicBezTo>
                        <a:pt x="10406" y="147006"/>
                        <a:pt x="10018" y="146456"/>
                        <a:pt x="9652" y="145906"/>
                      </a:cubicBezTo>
                      <a:cubicBezTo>
                        <a:pt x="9309" y="145311"/>
                        <a:pt x="8943" y="144693"/>
                        <a:pt x="8577" y="144074"/>
                      </a:cubicBezTo>
                      <a:cubicBezTo>
                        <a:pt x="7845" y="142837"/>
                        <a:pt x="7136" y="141578"/>
                        <a:pt x="6542" y="140272"/>
                      </a:cubicBezTo>
                      <a:cubicBezTo>
                        <a:pt x="3981" y="135074"/>
                        <a:pt x="1945" y="129234"/>
                        <a:pt x="939" y="122936"/>
                      </a:cubicBezTo>
                      <a:cubicBezTo>
                        <a:pt x="-90" y="116684"/>
                        <a:pt x="-342" y="110042"/>
                        <a:pt x="528" y="103447"/>
                      </a:cubicBezTo>
                      <a:cubicBezTo>
                        <a:pt x="1351" y="96805"/>
                        <a:pt x="3089" y="90232"/>
                        <a:pt x="5536" y="83957"/>
                      </a:cubicBezTo>
                      <a:lnTo>
                        <a:pt x="7571" y="79354"/>
                      </a:lnTo>
                      <a:cubicBezTo>
                        <a:pt x="8280" y="77820"/>
                        <a:pt x="9103" y="76377"/>
                        <a:pt x="9835" y="74888"/>
                      </a:cubicBezTo>
                      <a:cubicBezTo>
                        <a:pt x="11230" y="72140"/>
                        <a:pt x="12922" y="69209"/>
                        <a:pt x="14134" y="66483"/>
                      </a:cubicBezTo>
                      <a:cubicBezTo>
                        <a:pt x="15415" y="63804"/>
                        <a:pt x="16604" y="60941"/>
                        <a:pt x="17816" y="58147"/>
                      </a:cubicBezTo>
                      <a:cubicBezTo>
                        <a:pt x="18959" y="55308"/>
                        <a:pt x="20079" y="52491"/>
                        <a:pt x="21154" y="49674"/>
                      </a:cubicBezTo>
                      <a:cubicBezTo>
                        <a:pt x="23281" y="44040"/>
                        <a:pt x="25476" y="38543"/>
                        <a:pt x="27946" y="33437"/>
                      </a:cubicBezTo>
                      <a:cubicBezTo>
                        <a:pt x="30416" y="28307"/>
                        <a:pt x="33206" y="23657"/>
                        <a:pt x="36270" y="19695"/>
                      </a:cubicBezTo>
                      <a:cubicBezTo>
                        <a:pt x="36956" y="18665"/>
                        <a:pt x="37848" y="17817"/>
                        <a:pt x="38602" y="16878"/>
                      </a:cubicBezTo>
                      <a:cubicBezTo>
                        <a:pt x="39403" y="15985"/>
                        <a:pt x="40112" y="15069"/>
                        <a:pt x="40912" y="14291"/>
                      </a:cubicBezTo>
                      <a:cubicBezTo>
                        <a:pt x="42581" y="12756"/>
                        <a:pt x="44068" y="11199"/>
                        <a:pt x="45646" y="9939"/>
                      </a:cubicBezTo>
                      <a:cubicBezTo>
                        <a:pt x="47246" y="8726"/>
                        <a:pt x="48687" y="7535"/>
                        <a:pt x="50082" y="6550"/>
                      </a:cubicBezTo>
                      <a:cubicBezTo>
                        <a:pt x="51546" y="5634"/>
                        <a:pt x="52895" y="4786"/>
                        <a:pt x="54084" y="4054"/>
                      </a:cubicBezTo>
                      <a:cubicBezTo>
                        <a:pt x="55273" y="3275"/>
                        <a:pt x="56393" y="2703"/>
                        <a:pt x="57400" y="2221"/>
                      </a:cubicBezTo>
                      <a:cubicBezTo>
                        <a:pt x="58383" y="1741"/>
                        <a:pt x="59229" y="1306"/>
                        <a:pt x="59915" y="1008"/>
                      </a:cubicBezTo>
                      <a:cubicBezTo>
                        <a:pt x="61264" y="321"/>
                        <a:pt x="61996" y="0"/>
                        <a:pt x="61996" y="0"/>
                      </a:cubicBezTo>
                      <a:cubicBezTo>
                        <a:pt x="61996" y="0"/>
                        <a:pt x="61356" y="481"/>
                        <a:pt x="60121" y="1374"/>
                      </a:cubicBezTo>
                      <a:cubicBezTo>
                        <a:pt x="59503" y="1809"/>
                        <a:pt x="58772" y="2359"/>
                        <a:pt x="57880" y="3023"/>
                      </a:cubicBezTo>
                      <a:cubicBezTo>
                        <a:pt x="57011" y="3642"/>
                        <a:pt x="55982" y="4351"/>
                        <a:pt x="54930" y="5290"/>
                      </a:cubicBezTo>
                      <a:cubicBezTo>
                        <a:pt x="53878" y="6207"/>
                        <a:pt x="52712" y="7214"/>
                        <a:pt x="51431" y="8290"/>
                      </a:cubicBezTo>
                      <a:cubicBezTo>
                        <a:pt x="50242" y="9459"/>
                        <a:pt x="48961" y="10741"/>
                        <a:pt x="47589" y="12115"/>
                      </a:cubicBezTo>
                      <a:cubicBezTo>
                        <a:pt x="46240" y="13443"/>
                        <a:pt x="45028" y="15115"/>
                        <a:pt x="43633" y="16718"/>
                      </a:cubicBezTo>
                      <a:cubicBezTo>
                        <a:pt x="42376" y="18459"/>
                        <a:pt x="41049" y="20245"/>
                        <a:pt x="39791" y="22215"/>
                      </a:cubicBezTo>
                      <a:cubicBezTo>
                        <a:pt x="37322" y="26177"/>
                        <a:pt x="35149" y="30757"/>
                        <a:pt x="33091" y="35726"/>
                      </a:cubicBezTo>
                      <a:cubicBezTo>
                        <a:pt x="31102" y="40765"/>
                        <a:pt x="29387" y="46238"/>
                        <a:pt x="27420" y="51964"/>
                      </a:cubicBezTo>
                      <a:cubicBezTo>
                        <a:pt x="25453" y="57689"/>
                        <a:pt x="23532" y="63690"/>
                        <a:pt x="20697" y="69713"/>
                      </a:cubicBezTo>
                      <a:cubicBezTo>
                        <a:pt x="19348" y="72804"/>
                        <a:pt x="17861" y="75415"/>
                        <a:pt x="16421" y="78415"/>
                      </a:cubicBezTo>
                      <a:cubicBezTo>
                        <a:pt x="15735" y="79789"/>
                        <a:pt x="15003" y="81140"/>
                        <a:pt x="14386" y="82538"/>
                      </a:cubicBezTo>
                      <a:lnTo>
                        <a:pt x="12579" y="86774"/>
                      </a:lnTo>
                      <a:cubicBezTo>
                        <a:pt x="10269" y="92477"/>
                        <a:pt x="8623" y="98408"/>
                        <a:pt x="7799" y="104386"/>
                      </a:cubicBezTo>
                      <a:cubicBezTo>
                        <a:pt x="6976" y="110340"/>
                        <a:pt x="6816" y="116294"/>
                        <a:pt x="7548" y="121974"/>
                      </a:cubicBezTo>
                      <a:cubicBezTo>
                        <a:pt x="8280" y="127631"/>
                        <a:pt x="9698" y="133036"/>
                        <a:pt x="11687" y="137937"/>
                      </a:cubicBezTo>
                      <a:cubicBezTo>
                        <a:pt x="12167" y="139173"/>
                        <a:pt x="12693" y="140318"/>
                        <a:pt x="13265" y="141463"/>
                      </a:cubicBezTo>
                      <a:cubicBezTo>
                        <a:pt x="13539" y="142013"/>
                        <a:pt x="13791" y="142585"/>
                        <a:pt x="14065" y="143135"/>
                      </a:cubicBezTo>
                      <a:cubicBezTo>
                        <a:pt x="14386" y="143708"/>
                        <a:pt x="14729" y="144280"/>
                        <a:pt x="15026" y="144853"/>
                      </a:cubicBezTo>
                      <a:cubicBezTo>
                        <a:pt x="15346" y="145425"/>
                        <a:pt x="15666" y="145975"/>
                        <a:pt x="15963" y="146548"/>
                      </a:cubicBezTo>
                      <a:cubicBezTo>
                        <a:pt x="16192" y="146960"/>
                        <a:pt x="16604" y="147578"/>
                        <a:pt x="16924" y="148105"/>
                      </a:cubicBezTo>
                      <a:cubicBezTo>
                        <a:pt x="17610" y="149158"/>
                        <a:pt x="18250" y="150189"/>
                        <a:pt x="18890" y="151219"/>
                      </a:cubicBezTo>
                      <a:cubicBezTo>
                        <a:pt x="21474" y="155273"/>
                        <a:pt x="23784" y="159052"/>
                        <a:pt x="25819" y="162373"/>
                      </a:cubicBezTo>
                      <a:cubicBezTo>
                        <a:pt x="27900" y="165693"/>
                        <a:pt x="29569" y="168693"/>
                        <a:pt x="31102" y="171075"/>
                      </a:cubicBezTo>
                      <a:cubicBezTo>
                        <a:pt x="32634" y="173434"/>
                        <a:pt x="33777" y="175358"/>
                        <a:pt x="34555" y="176663"/>
                      </a:cubicBezTo>
                      <a:cubicBezTo>
                        <a:pt x="35355" y="177946"/>
                        <a:pt x="35790" y="178656"/>
                        <a:pt x="35790" y="17865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3" name="Freeform: Shape 2154">
                  <a:extLst>
                    <a:ext uri="{FF2B5EF4-FFF2-40B4-BE49-F238E27FC236}">
                      <a16:creationId xmlns:a16="http://schemas.microsoft.com/office/drawing/2014/main" id="{CA30BCDD-3343-E726-53E7-57AEA141F2B6}"/>
                    </a:ext>
                  </a:extLst>
                </p:cNvPr>
                <p:cNvSpPr/>
                <p:nvPr/>
              </p:nvSpPr>
              <p:spPr>
                <a:xfrm>
                  <a:off x="4270149" y="3847545"/>
                  <a:ext cx="25643" cy="89636"/>
                </a:xfrm>
                <a:custGeom>
                  <a:avLst/>
                  <a:gdLst>
                    <a:gd name="connsiteX0" fmla="*/ 23856 w 25643"/>
                    <a:gd name="connsiteY0" fmla="*/ 89637 h 89636"/>
                    <a:gd name="connsiteX1" fmla="*/ 23559 w 25643"/>
                    <a:gd name="connsiteY1" fmla="*/ 85561 h 89636"/>
                    <a:gd name="connsiteX2" fmla="*/ 20860 w 25643"/>
                    <a:gd name="connsiteY2" fmla="*/ 75690 h 89636"/>
                    <a:gd name="connsiteX3" fmla="*/ 17407 w 25643"/>
                    <a:gd name="connsiteY3" fmla="*/ 70308 h 89636"/>
                    <a:gd name="connsiteX4" fmla="*/ 16264 w 25643"/>
                    <a:gd name="connsiteY4" fmla="*/ 69071 h 89636"/>
                    <a:gd name="connsiteX5" fmla="*/ 14869 w 25643"/>
                    <a:gd name="connsiteY5" fmla="*/ 67468 h 89636"/>
                    <a:gd name="connsiteX6" fmla="*/ 13543 w 25643"/>
                    <a:gd name="connsiteY6" fmla="*/ 65728 h 89636"/>
                    <a:gd name="connsiteX7" fmla="*/ 12216 w 25643"/>
                    <a:gd name="connsiteY7" fmla="*/ 63804 h 89636"/>
                    <a:gd name="connsiteX8" fmla="*/ 7940 w 25643"/>
                    <a:gd name="connsiteY8" fmla="*/ 55949 h 89636"/>
                    <a:gd name="connsiteX9" fmla="*/ 4533 w 25643"/>
                    <a:gd name="connsiteY9" fmla="*/ 47475 h 89636"/>
                    <a:gd name="connsiteX10" fmla="*/ 3138 w 25643"/>
                    <a:gd name="connsiteY10" fmla="*/ 43124 h 89636"/>
                    <a:gd name="connsiteX11" fmla="*/ 2017 w 25643"/>
                    <a:gd name="connsiteY11" fmla="*/ 38704 h 89636"/>
                    <a:gd name="connsiteX12" fmla="*/ 508 w 25643"/>
                    <a:gd name="connsiteY12" fmla="*/ 29978 h 89636"/>
                    <a:gd name="connsiteX13" fmla="*/ 142 w 25643"/>
                    <a:gd name="connsiteY13" fmla="*/ 25742 h 89636"/>
                    <a:gd name="connsiteX14" fmla="*/ 28 w 25643"/>
                    <a:gd name="connsiteY14" fmla="*/ 21642 h 89636"/>
                    <a:gd name="connsiteX15" fmla="*/ 165 w 25643"/>
                    <a:gd name="connsiteY15" fmla="*/ 17795 h 89636"/>
                    <a:gd name="connsiteX16" fmla="*/ 645 w 25643"/>
                    <a:gd name="connsiteY16" fmla="*/ 14176 h 89636"/>
                    <a:gd name="connsiteX17" fmla="*/ 2040 w 25643"/>
                    <a:gd name="connsiteY17" fmla="*/ 8016 h 89636"/>
                    <a:gd name="connsiteX18" fmla="*/ 3915 w 25643"/>
                    <a:gd name="connsiteY18" fmla="*/ 3527 h 89636"/>
                    <a:gd name="connsiteX19" fmla="*/ 6179 w 25643"/>
                    <a:gd name="connsiteY19" fmla="*/ 0 h 89636"/>
                    <a:gd name="connsiteX20" fmla="*/ 5356 w 25643"/>
                    <a:gd name="connsiteY20" fmla="*/ 4008 h 89636"/>
                    <a:gd name="connsiteX21" fmla="*/ 4898 w 25643"/>
                    <a:gd name="connsiteY21" fmla="*/ 8565 h 89636"/>
                    <a:gd name="connsiteX22" fmla="*/ 4898 w 25643"/>
                    <a:gd name="connsiteY22" fmla="*/ 11382 h 89636"/>
                    <a:gd name="connsiteX23" fmla="*/ 4898 w 25643"/>
                    <a:gd name="connsiteY23" fmla="*/ 12871 h 89636"/>
                    <a:gd name="connsiteX24" fmla="*/ 4990 w 25643"/>
                    <a:gd name="connsiteY24" fmla="*/ 14428 h 89636"/>
                    <a:gd name="connsiteX25" fmla="*/ 5241 w 25643"/>
                    <a:gd name="connsiteY25" fmla="*/ 17749 h 89636"/>
                    <a:gd name="connsiteX26" fmla="*/ 5722 w 25643"/>
                    <a:gd name="connsiteY26" fmla="*/ 21276 h 89636"/>
                    <a:gd name="connsiteX27" fmla="*/ 6362 w 25643"/>
                    <a:gd name="connsiteY27" fmla="*/ 24986 h 89636"/>
                    <a:gd name="connsiteX28" fmla="*/ 6705 w 25643"/>
                    <a:gd name="connsiteY28" fmla="*/ 26886 h 89636"/>
                    <a:gd name="connsiteX29" fmla="*/ 7162 w 25643"/>
                    <a:gd name="connsiteY29" fmla="*/ 28856 h 89636"/>
                    <a:gd name="connsiteX30" fmla="*/ 9152 w 25643"/>
                    <a:gd name="connsiteY30" fmla="*/ 36849 h 89636"/>
                    <a:gd name="connsiteX31" fmla="*/ 10364 w 25643"/>
                    <a:gd name="connsiteY31" fmla="*/ 40902 h 89636"/>
                    <a:gd name="connsiteX32" fmla="*/ 11713 w 25643"/>
                    <a:gd name="connsiteY32" fmla="*/ 44979 h 89636"/>
                    <a:gd name="connsiteX33" fmla="*/ 14686 w 25643"/>
                    <a:gd name="connsiteY33" fmla="*/ 52948 h 89636"/>
                    <a:gd name="connsiteX34" fmla="*/ 16310 w 25643"/>
                    <a:gd name="connsiteY34" fmla="*/ 56773 h 89636"/>
                    <a:gd name="connsiteX35" fmla="*/ 18025 w 25643"/>
                    <a:gd name="connsiteY35" fmla="*/ 60392 h 89636"/>
                    <a:gd name="connsiteX36" fmla="*/ 18894 w 25643"/>
                    <a:gd name="connsiteY36" fmla="*/ 61972 h 89636"/>
                    <a:gd name="connsiteX37" fmla="*/ 19831 w 25643"/>
                    <a:gd name="connsiteY37" fmla="*/ 63575 h 89636"/>
                    <a:gd name="connsiteX38" fmla="*/ 20380 w 25643"/>
                    <a:gd name="connsiteY38" fmla="*/ 64422 h 89636"/>
                    <a:gd name="connsiteX39" fmla="*/ 20654 w 25643"/>
                    <a:gd name="connsiteY39" fmla="*/ 64835 h 89636"/>
                    <a:gd name="connsiteX40" fmla="*/ 20792 w 25643"/>
                    <a:gd name="connsiteY40" fmla="*/ 65041 h 89636"/>
                    <a:gd name="connsiteX41" fmla="*/ 20860 w 25643"/>
                    <a:gd name="connsiteY41" fmla="*/ 65155 h 89636"/>
                    <a:gd name="connsiteX42" fmla="*/ 20769 w 25643"/>
                    <a:gd name="connsiteY42" fmla="*/ 65041 h 89636"/>
                    <a:gd name="connsiteX43" fmla="*/ 20769 w 25643"/>
                    <a:gd name="connsiteY43" fmla="*/ 65086 h 89636"/>
                    <a:gd name="connsiteX44" fmla="*/ 20837 w 25643"/>
                    <a:gd name="connsiteY44" fmla="*/ 65155 h 89636"/>
                    <a:gd name="connsiteX45" fmla="*/ 22072 w 25643"/>
                    <a:gd name="connsiteY45" fmla="*/ 66964 h 89636"/>
                    <a:gd name="connsiteX46" fmla="*/ 25022 w 25643"/>
                    <a:gd name="connsiteY46" fmla="*/ 74316 h 89636"/>
                    <a:gd name="connsiteX47" fmla="*/ 25639 w 25643"/>
                    <a:gd name="connsiteY47" fmla="*/ 80774 h 89636"/>
                    <a:gd name="connsiteX48" fmla="*/ 25091 w 25643"/>
                    <a:gd name="connsiteY48" fmla="*/ 85606 h 89636"/>
                    <a:gd name="connsiteX49" fmla="*/ 23902 w 25643"/>
                    <a:gd name="connsiteY49" fmla="*/ 89614 h 8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643" h="89636">
                      <a:moveTo>
                        <a:pt x="23856" y="89637"/>
                      </a:moveTo>
                      <a:cubicBezTo>
                        <a:pt x="23856" y="89637"/>
                        <a:pt x="23856" y="88126"/>
                        <a:pt x="23559" y="85561"/>
                      </a:cubicBezTo>
                      <a:cubicBezTo>
                        <a:pt x="23238" y="83041"/>
                        <a:pt x="22552" y="79423"/>
                        <a:pt x="20860" y="75690"/>
                      </a:cubicBezTo>
                      <a:cubicBezTo>
                        <a:pt x="19991" y="73858"/>
                        <a:pt x="18848" y="72003"/>
                        <a:pt x="17407" y="70308"/>
                      </a:cubicBezTo>
                      <a:cubicBezTo>
                        <a:pt x="17041" y="69896"/>
                        <a:pt x="16653" y="69506"/>
                        <a:pt x="16264" y="69071"/>
                      </a:cubicBezTo>
                      <a:cubicBezTo>
                        <a:pt x="15807" y="68544"/>
                        <a:pt x="15326" y="68018"/>
                        <a:pt x="14869" y="67468"/>
                      </a:cubicBezTo>
                      <a:cubicBezTo>
                        <a:pt x="14435" y="67010"/>
                        <a:pt x="13977" y="66369"/>
                        <a:pt x="13543" y="65728"/>
                      </a:cubicBezTo>
                      <a:cubicBezTo>
                        <a:pt x="13108" y="65086"/>
                        <a:pt x="12651" y="64468"/>
                        <a:pt x="12216" y="63804"/>
                      </a:cubicBezTo>
                      <a:cubicBezTo>
                        <a:pt x="10661" y="61331"/>
                        <a:pt x="9198" y="58697"/>
                        <a:pt x="7940" y="55949"/>
                      </a:cubicBezTo>
                      <a:cubicBezTo>
                        <a:pt x="6659" y="53223"/>
                        <a:pt x="5539" y="50338"/>
                        <a:pt x="4533" y="47475"/>
                      </a:cubicBezTo>
                      <a:cubicBezTo>
                        <a:pt x="4075" y="46009"/>
                        <a:pt x="3595" y="44544"/>
                        <a:pt x="3138" y="43124"/>
                      </a:cubicBezTo>
                      <a:cubicBezTo>
                        <a:pt x="2749" y="41635"/>
                        <a:pt x="2383" y="40169"/>
                        <a:pt x="2017" y="38704"/>
                      </a:cubicBezTo>
                      <a:cubicBezTo>
                        <a:pt x="1354" y="35750"/>
                        <a:pt x="805" y="32864"/>
                        <a:pt x="508" y="29978"/>
                      </a:cubicBezTo>
                      <a:cubicBezTo>
                        <a:pt x="325" y="28535"/>
                        <a:pt x="165" y="27138"/>
                        <a:pt x="142" y="25742"/>
                      </a:cubicBezTo>
                      <a:cubicBezTo>
                        <a:pt x="96" y="24345"/>
                        <a:pt x="-64" y="22993"/>
                        <a:pt x="28" y="21642"/>
                      </a:cubicBezTo>
                      <a:cubicBezTo>
                        <a:pt x="73" y="20337"/>
                        <a:pt x="119" y="19008"/>
                        <a:pt x="165" y="17795"/>
                      </a:cubicBezTo>
                      <a:cubicBezTo>
                        <a:pt x="302" y="16558"/>
                        <a:pt x="485" y="15321"/>
                        <a:pt x="645" y="14176"/>
                      </a:cubicBezTo>
                      <a:cubicBezTo>
                        <a:pt x="851" y="11886"/>
                        <a:pt x="1629" y="9825"/>
                        <a:pt x="2040" y="8016"/>
                      </a:cubicBezTo>
                      <a:cubicBezTo>
                        <a:pt x="2703" y="6229"/>
                        <a:pt x="3344" y="4718"/>
                        <a:pt x="3915" y="3527"/>
                      </a:cubicBezTo>
                      <a:cubicBezTo>
                        <a:pt x="5310" y="1191"/>
                        <a:pt x="6179" y="0"/>
                        <a:pt x="6179" y="0"/>
                      </a:cubicBezTo>
                      <a:cubicBezTo>
                        <a:pt x="6179" y="0"/>
                        <a:pt x="5905" y="1558"/>
                        <a:pt x="5356" y="4008"/>
                      </a:cubicBezTo>
                      <a:cubicBezTo>
                        <a:pt x="5219" y="5267"/>
                        <a:pt x="5081" y="6802"/>
                        <a:pt x="4898" y="8565"/>
                      </a:cubicBezTo>
                      <a:cubicBezTo>
                        <a:pt x="4898" y="9459"/>
                        <a:pt x="4898" y="10375"/>
                        <a:pt x="4898" y="11382"/>
                      </a:cubicBezTo>
                      <a:cubicBezTo>
                        <a:pt x="4898" y="11863"/>
                        <a:pt x="4898" y="12344"/>
                        <a:pt x="4898" y="12871"/>
                      </a:cubicBezTo>
                      <a:cubicBezTo>
                        <a:pt x="4922" y="13375"/>
                        <a:pt x="4967" y="13902"/>
                        <a:pt x="4990" y="14428"/>
                      </a:cubicBezTo>
                      <a:cubicBezTo>
                        <a:pt x="5081" y="15528"/>
                        <a:pt x="5127" y="16604"/>
                        <a:pt x="5241" y="17749"/>
                      </a:cubicBezTo>
                      <a:cubicBezTo>
                        <a:pt x="5402" y="18894"/>
                        <a:pt x="5562" y="20085"/>
                        <a:pt x="5722" y="21276"/>
                      </a:cubicBezTo>
                      <a:cubicBezTo>
                        <a:pt x="5836" y="22490"/>
                        <a:pt x="6133" y="23726"/>
                        <a:pt x="6362" y="24986"/>
                      </a:cubicBezTo>
                      <a:cubicBezTo>
                        <a:pt x="6454" y="25604"/>
                        <a:pt x="6591" y="26268"/>
                        <a:pt x="6705" y="26886"/>
                      </a:cubicBezTo>
                      <a:cubicBezTo>
                        <a:pt x="6865" y="27528"/>
                        <a:pt x="7002" y="28192"/>
                        <a:pt x="7162" y="28856"/>
                      </a:cubicBezTo>
                      <a:cubicBezTo>
                        <a:pt x="7689" y="31490"/>
                        <a:pt x="8443" y="34124"/>
                        <a:pt x="9152" y="36849"/>
                      </a:cubicBezTo>
                      <a:cubicBezTo>
                        <a:pt x="9564" y="38177"/>
                        <a:pt x="9998" y="39551"/>
                        <a:pt x="10364" y="40902"/>
                      </a:cubicBezTo>
                      <a:cubicBezTo>
                        <a:pt x="10798" y="42299"/>
                        <a:pt x="11256" y="43628"/>
                        <a:pt x="11713" y="44979"/>
                      </a:cubicBezTo>
                      <a:cubicBezTo>
                        <a:pt x="12628" y="47681"/>
                        <a:pt x="13634" y="50361"/>
                        <a:pt x="14686" y="52948"/>
                      </a:cubicBezTo>
                      <a:cubicBezTo>
                        <a:pt x="15189" y="54277"/>
                        <a:pt x="15807" y="55491"/>
                        <a:pt x="16310" y="56773"/>
                      </a:cubicBezTo>
                      <a:cubicBezTo>
                        <a:pt x="16858" y="58033"/>
                        <a:pt x="17499" y="59178"/>
                        <a:pt x="18025" y="60392"/>
                      </a:cubicBezTo>
                      <a:cubicBezTo>
                        <a:pt x="18322" y="60941"/>
                        <a:pt x="18596" y="61445"/>
                        <a:pt x="18894" y="61972"/>
                      </a:cubicBezTo>
                      <a:cubicBezTo>
                        <a:pt x="19168" y="62476"/>
                        <a:pt x="19420" y="63003"/>
                        <a:pt x="19831" y="63575"/>
                      </a:cubicBezTo>
                      <a:lnTo>
                        <a:pt x="20380" y="64422"/>
                      </a:lnTo>
                      <a:lnTo>
                        <a:pt x="20654" y="64835"/>
                      </a:lnTo>
                      <a:lnTo>
                        <a:pt x="20792" y="65041"/>
                      </a:lnTo>
                      <a:lnTo>
                        <a:pt x="20860" y="65155"/>
                      </a:lnTo>
                      <a:cubicBezTo>
                        <a:pt x="20654" y="64903"/>
                        <a:pt x="20814" y="65086"/>
                        <a:pt x="20769" y="65041"/>
                      </a:cubicBezTo>
                      <a:lnTo>
                        <a:pt x="20769" y="65086"/>
                      </a:lnTo>
                      <a:cubicBezTo>
                        <a:pt x="20769" y="65086"/>
                        <a:pt x="20837" y="65155"/>
                        <a:pt x="20837" y="65155"/>
                      </a:cubicBezTo>
                      <a:cubicBezTo>
                        <a:pt x="21249" y="65751"/>
                        <a:pt x="21661" y="66369"/>
                        <a:pt x="22072" y="66964"/>
                      </a:cubicBezTo>
                      <a:cubicBezTo>
                        <a:pt x="23581" y="69415"/>
                        <a:pt x="24473" y="71980"/>
                        <a:pt x="25022" y="74316"/>
                      </a:cubicBezTo>
                      <a:cubicBezTo>
                        <a:pt x="25617" y="76675"/>
                        <a:pt x="25663" y="78873"/>
                        <a:pt x="25639" y="80774"/>
                      </a:cubicBezTo>
                      <a:cubicBezTo>
                        <a:pt x="25639" y="82675"/>
                        <a:pt x="25365" y="84301"/>
                        <a:pt x="25091" y="85606"/>
                      </a:cubicBezTo>
                      <a:cubicBezTo>
                        <a:pt x="24565" y="88240"/>
                        <a:pt x="23902" y="89614"/>
                        <a:pt x="23902" y="896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4" name="Freeform: Shape 2155">
                  <a:extLst>
                    <a:ext uri="{FF2B5EF4-FFF2-40B4-BE49-F238E27FC236}">
                      <a16:creationId xmlns:a16="http://schemas.microsoft.com/office/drawing/2014/main" id="{629ADA2A-B948-D013-B38A-A4084F713E88}"/>
                    </a:ext>
                  </a:extLst>
                </p:cNvPr>
                <p:cNvSpPr/>
                <p:nvPr/>
              </p:nvSpPr>
              <p:spPr>
                <a:xfrm>
                  <a:off x="4246097" y="3832590"/>
                  <a:ext cx="35947" cy="74979"/>
                </a:xfrm>
                <a:custGeom>
                  <a:avLst/>
                  <a:gdLst>
                    <a:gd name="connsiteX0" fmla="*/ 6998 w 35947"/>
                    <a:gd name="connsiteY0" fmla="*/ 74957 h 74979"/>
                    <a:gd name="connsiteX1" fmla="*/ 6243 w 35947"/>
                    <a:gd name="connsiteY1" fmla="*/ 74316 h 74979"/>
                    <a:gd name="connsiteX2" fmla="*/ 4368 w 35947"/>
                    <a:gd name="connsiteY2" fmla="*/ 72232 h 74979"/>
                    <a:gd name="connsiteX3" fmla="*/ 2058 w 35947"/>
                    <a:gd name="connsiteY3" fmla="*/ 68430 h 74979"/>
                    <a:gd name="connsiteX4" fmla="*/ 274 w 35947"/>
                    <a:gd name="connsiteY4" fmla="*/ 62773 h 74979"/>
                    <a:gd name="connsiteX5" fmla="*/ 0 w 35947"/>
                    <a:gd name="connsiteY5" fmla="*/ 59315 h 74979"/>
                    <a:gd name="connsiteX6" fmla="*/ 343 w 35947"/>
                    <a:gd name="connsiteY6" fmla="*/ 55559 h 74979"/>
                    <a:gd name="connsiteX7" fmla="*/ 732 w 35947"/>
                    <a:gd name="connsiteY7" fmla="*/ 53635 h 74979"/>
                    <a:gd name="connsiteX8" fmla="*/ 1349 w 35947"/>
                    <a:gd name="connsiteY8" fmla="*/ 51712 h 74979"/>
                    <a:gd name="connsiteX9" fmla="*/ 2996 w 35947"/>
                    <a:gd name="connsiteY9" fmla="*/ 47933 h 74979"/>
                    <a:gd name="connsiteX10" fmla="*/ 5191 w 35947"/>
                    <a:gd name="connsiteY10" fmla="*/ 44338 h 74979"/>
                    <a:gd name="connsiteX11" fmla="*/ 7409 w 35947"/>
                    <a:gd name="connsiteY11" fmla="*/ 41131 h 74979"/>
                    <a:gd name="connsiteX12" fmla="*/ 9742 w 35947"/>
                    <a:gd name="connsiteY12" fmla="*/ 37925 h 74979"/>
                    <a:gd name="connsiteX13" fmla="*/ 11982 w 35947"/>
                    <a:gd name="connsiteY13" fmla="*/ 34719 h 74979"/>
                    <a:gd name="connsiteX14" fmla="*/ 16465 w 35947"/>
                    <a:gd name="connsiteY14" fmla="*/ 28375 h 74979"/>
                    <a:gd name="connsiteX15" fmla="*/ 20787 w 35947"/>
                    <a:gd name="connsiteY15" fmla="*/ 22146 h 74979"/>
                    <a:gd name="connsiteX16" fmla="*/ 24834 w 35947"/>
                    <a:gd name="connsiteY16" fmla="*/ 16329 h 74979"/>
                    <a:gd name="connsiteX17" fmla="*/ 28447 w 35947"/>
                    <a:gd name="connsiteY17" fmla="*/ 11062 h 74979"/>
                    <a:gd name="connsiteX18" fmla="*/ 31512 w 35947"/>
                    <a:gd name="connsiteY18" fmla="*/ 6596 h 74979"/>
                    <a:gd name="connsiteX19" fmla="*/ 33867 w 35947"/>
                    <a:gd name="connsiteY19" fmla="*/ 3092 h 74979"/>
                    <a:gd name="connsiteX20" fmla="*/ 35948 w 35947"/>
                    <a:gd name="connsiteY20" fmla="*/ 0 h 74979"/>
                    <a:gd name="connsiteX21" fmla="*/ 35262 w 35947"/>
                    <a:gd name="connsiteY21" fmla="*/ 3687 h 74979"/>
                    <a:gd name="connsiteX22" fmla="*/ 34164 w 35947"/>
                    <a:gd name="connsiteY22" fmla="*/ 7832 h 74979"/>
                    <a:gd name="connsiteX23" fmla="*/ 32358 w 35947"/>
                    <a:gd name="connsiteY23" fmla="*/ 13123 h 74979"/>
                    <a:gd name="connsiteX24" fmla="*/ 29820 w 35947"/>
                    <a:gd name="connsiteY24" fmla="*/ 19169 h 74979"/>
                    <a:gd name="connsiteX25" fmla="*/ 26526 w 35947"/>
                    <a:gd name="connsiteY25" fmla="*/ 25719 h 74979"/>
                    <a:gd name="connsiteX26" fmla="*/ 22593 w 35947"/>
                    <a:gd name="connsiteY26" fmla="*/ 32498 h 74979"/>
                    <a:gd name="connsiteX27" fmla="*/ 18111 w 35947"/>
                    <a:gd name="connsiteY27" fmla="*/ 39230 h 74979"/>
                    <a:gd name="connsiteX28" fmla="*/ 15710 w 35947"/>
                    <a:gd name="connsiteY28" fmla="*/ 42529 h 74979"/>
                    <a:gd name="connsiteX29" fmla="*/ 13240 w 35947"/>
                    <a:gd name="connsiteY29" fmla="*/ 45620 h 74979"/>
                    <a:gd name="connsiteX30" fmla="*/ 10794 w 35947"/>
                    <a:gd name="connsiteY30" fmla="*/ 48666 h 74979"/>
                    <a:gd name="connsiteX31" fmla="*/ 8758 w 35947"/>
                    <a:gd name="connsiteY31" fmla="*/ 51368 h 74979"/>
                    <a:gd name="connsiteX32" fmla="*/ 7112 w 35947"/>
                    <a:gd name="connsiteY32" fmla="*/ 54139 h 74979"/>
                    <a:gd name="connsiteX33" fmla="*/ 6403 w 35947"/>
                    <a:gd name="connsiteY33" fmla="*/ 55536 h 74979"/>
                    <a:gd name="connsiteX34" fmla="*/ 5877 w 35947"/>
                    <a:gd name="connsiteY34" fmla="*/ 56956 h 74979"/>
                    <a:gd name="connsiteX35" fmla="*/ 4665 w 35947"/>
                    <a:gd name="connsiteY35" fmla="*/ 62544 h 74979"/>
                    <a:gd name="connsiteX36" fmla="*/ 4825 w 35947"/>
                    <a:gd name="connsiteY36" fmla="*/ 67560 h 74979"/>
                    <a:gd name="connsiteX37" fmla="*/ 5717 w 35947"/>
                    <a:gd name="connsiteY37" fmla="*/ 71522 h 74979"/>
                    <a:gd name="connsiteX38" fmla="*/ 7020 w 35947"/>
                    <a:gd name="connsiteY38" fmla="*/ 74980 h 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947" h="74979">
                      <a:moveTo>
                        <a:pt x="6998" y="74957"/>
                      </a:moveTo>
                      <a:cubicBezTo>
                        <a:pt x="6998" y="74957"/>
                        <a:pt x="6723" y="74774"/>
                        <a:pt x="6243" y="74316"/>
                      </a:cubicBezTo>
                      <a:cubicBezTo>
                        <a:pt x="5785" y="73881"/>
                        <a:pt x="5099" y="73217"/>
                        <a:pt x="4368" y="72232"/>
                      </a:cubicBezTo>
                      <a:cubicBezTo>
                        <a:pt x="3613" y="71270"/>
                        <a:pt x="2790" y="70010"/>
                        <a:pt x="2058" y="68430"/>
                      </a:cubicBezTo>
                      <a:cubicBezTo>
                        <a:pt x="1326" y="66850"/>
                        <a:pt x="617" y="64949"/>
                        <a:pt x="274" y="62773"/>
                      </a:cubicBezTo>
                      <a:cubicBezTo>
                        <a:pt x="68" y="61674"/>
                        <a:pt x="46" y="60506"/>
                        <a:pt x="0" y="59315"/>
                      </a:cubicBezTo>
                      <a:cubicBezTo>
                        <a:pt x="68" y="58101"/>
                        <a:pt x="68" y="56796"/>
                        <a:pt x="343" y="55559"/>
                      </a:cubicBezTo>
                      <a:cubicBezTo>
                        <a:pt x="457" y="54918"/>
                        <a:pt x="595" y="54277"/>
                        <a:pt x="732" y="53635"/>
                      </a:cubicBezTo>
                      <a:cubicBezTo>
                        <a:pt x="938" y="52994"/>
                        <a:pt x="1143" y="52376"/>
                        <a:pt x="1349" y="51712"/>
                      </a:cubicBezTo>
                      <a:cubicBezTo>
                        <a:pt x="1715" y="50407"/>
                        <a:pt x="2401" y="49193"/>
                        <a:pt x="2996" y="47933"/>
                      </a:cubicBezTo>
                      <a:cubicBezTo>
                        <a:pt x="3567" y="46651"/>
                        <a:pt x="4436" y="45551"/>
                        <a:pt x="5191" y="44338"/>
                      </a:cubicBezTo>
                      <a:cubicBezTo>
                        <a:pt x="5900" y="43261"/>
                        <a:pt x="6655" y="42208"/>
                        <a:pt x="7409" y="41131"/>
                      </a:cubicBezTo>
                      <a:cubicBezTo>
                        <a:pt x="8164" y="40078"/>
                        <a:pt x="8964" y="39002"/>
                        <a:pt x="9742" y="37925"/>
                      </a:cubicBezTo>
                      <a:lnTo>
                        <a:pt x="11982" y="34719"/>
                      </a:lnTo>
                      <a:cubicBezTo>
                        <a:pt x="13515" y="32658"/>
                        <a:pt x="14978" y="30482"/>
                        <a:pt x="16465" y="28375"/>
                      </a:cubicBezTo>
                      <a:cubicBezTo>
                        <a:pt x="17951" y="26268"/>
                        <a:pt x="19392" y="24207"/>
                        <a:pt x="20787" y="22146"/>
                      </a:cubicBezTo>
                      <a:cubicBezTo>
                        <a:pt x="22227" y="20154"/>
                        <a:pt x="23531" y="18161"/>
                        <a:pt x="24834" y="16329"/>
                      </a:cubicBezTo>
                      <a:cubicBezTo>
                        <a:pt x="26161" y="14497"/>
                        <a:pt x="27304" y="12711"/>
                        <a:pt x="28447" y="11062"/>
                      </a:cubicBezTo>
                      <a:cubicBezTo>
                        <a:pt x="29591" y="9459"/>
                        <a:pt x="30597" y="7924"/>
                        <a:pt x="31512" y="6596"/>
                      </a:cubicBezTo>
                      <a:cubicBezTo>
                        <a:pt x="32426" y="5245"/>
                        <a:pt x="33272" y="4077"/>
                        <a:pt x="33867" y="3092"/>
                      </a:cubicBezTo>
                      <a:cubicBezTo>
                        <a:pt x="35147" y="1122"/>
                        <a:pt x="35948" y="0"/>
                        <a:pt x="35948" y="0"/>
                      </a:cubicBezTo>
                      <a:cubicBezTo>
                        <a:pt x="35948" y="0"/>
                        <a:pt x="35765" y="1328"/>
                        <a:pt x="35262" y="3687"/>
                      </a:cubicBezTo>
                      <a:cubicBezTo>
                        <a:pt x="35033" y="4855"/>
                        <a:pt x="34667" y="6275"/>
                        <a:pt x="34164" y="7832"/>
                      </a:cubicBezTo>
                      <a:cubicBezTo>
                        <a:pt x="33684" y="9436"/>
                        <a:pt x="33135" y="11222"/>
                        <a:pt x="32358" y="13123"/>
                      </a:cubicBezTo>
                      <a:cubicBezTo>
                        <a:pt x="31626" y="15001"/>
                        <a:pt x="30826" y="17085"/>
                        <a:pt x="29820" y="19169"/>
                      </a:cubicBezTo>
                      <a:cubicBezTo>
                        <a:pt x="28813" y="21276"/>
                        <a:pt x="27784" y="23520"/>
                        <a:pt x="26526" y="25719"/>
                      </a:cubicBezTo>
                      <a:cubicBezTo>
                        <a:pt x="25314" y="27963"/>
                        <a:pt x="24034" y="30253"/>
                        <a:pt x="22593" y="32498"/>
                      </a:cubicBezTo>
                      <a:cubicBezTo>
                        <a:pt x="21221" y="34765"/>
                        <a:pt x="19712" y="37009"/>
                        <a:pt x="18111" y="39230"/>
                      </a:cubicBezTo>
                      <a:lnTo>
                        <a:pt x="15710" y="42529"/>
                      </a:lnTo>
                      <a:cubicBezTo>
                        <a:pt x="14887" y="43559"/>
                        <a:pt x="14063" y="44590"/>
                        <a:pt x="13240" y="45620"/>
                      </a:cubicBezTo>
                      <a:cubicBezTo>
                        <a:pt x="12417" y="46651"/>
                        <a:pt x="11594" y="47681"/>
                        <a:pt x="10794" y="48666"/>
                      </a:cubicBezTo>
                      <a:cubicBezTo>
                        <a:pt x="10130" y="49605"/>
                        <a:pt x="9330" y="50452"/>
                        <a:pt x="8758" y="51368"/>
                      </a:cubicBezTo>
                      <a:cubicBezTo>
                        <a:pt x="8186" y="52307"/>
                        <a:pt x="7523" y="53178"/>
                        <a:pt x="7112" y="54139"/>
                      </a:cubicBezTo>
                      <a:cubicBezTo>
                        <a:pt x="6883" y="54621"/>
                        <a:pt x="6631" y="55078"/>
                        <a:pt x="6403" y="55536"/>
                      </a:cubicBezTo>
                      <a:cubicBezTo>
                        <a:pt x="6243" y="56017"/>
                        <a:pt x="6060" y="56498"/>
                        <a:pt x="5877" y="56956"/>
                      </a:cubicBezTo>
                      <a:cubicBezTo>
                        <a:pt x="5168" y="58834"/>
                        <a:pt x="4802" y="60712"/>
                        <a:pt x="4665" y="62544"/>
                      </a:cubicBezTo>
                      <a:cubicBezTo>
                        <a:pt x="4528" y="64331"/>
                        <a:pt x="4619" y="66048"/>
                        <a:pt x="4825" y="67560"/>
                      </a:cubicBezTo>
                      <a:cubicBezTo>
                        <a:pt x="5077" y="69071"/>
                        <a:pt x="5374" y="70445"/>
                        <a:pt x="5717" y="71522"/>
                      </a:cubicBezTo>
                      <a:cubicBezTo>
                        <a:pt x="6403" y="73766"/>
                        <a:pt x="7020" y="74980"/>
                        <a:pt x="7020" y="749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5" name="Freeform: Shape 2156">
                  <a:extLst>
                    <a:ext uri="{FF2B5EF4-FFF2-40B4-BE49-F238E27FC236}">
                      <a16:creationId xmlns:a16="http://schemas.microsoft.com/office/drawing/2014/main" id="{F55A3448-FFB4-1F3E-BB1D-8D433CD9D629}"/>
                    </a:ext>
                  </a:extLst>
                </p:cNvPr>
                <p:cNvSpPr/>
                <p:nvPr/>
              </p:nvSpPr>
              <p:spPr>
                <a:xfrm>
                  <a:off x="4557578" y="3550122"/>
                  <a:ext cx="143252" cy="558639"/>
                </a:xfrm>
                <a:custGeom>
                  <a:avLst/>
                  <a:gdLst>
                    <a:gd name="connsiteX0" fmla="*/ 3865 w 143252"/>
                    <a:gd name="connsiteY0" fmla="*/ 0 h 558639"/>
                    <a:gd name="connsiteX1" fmla="*/ 2081 w 143252"/>
                    <a:gd name="connsiteY1" fmla="*/ 6871 h 558639"/>
                    <a:gd name="connsiteX2" fmla="*/ 2973 w 143252"/>
                    <a:gd name="connsiteY2" fmla="*/ 26566 h 558639"/>
                    <a:gd name="connsiteX3" fmla="*/ 5031 w 143252"/>
                    <a:gd name="connsiteY3" fmla="*/ 32933 h 558639"/>
                    <a:gd name="connsiteX4" fmla="*/ 8119 w 143252"/>
                    <a:gd name="connsiteY4" fmla="*/ 39551 h 558639"/>
                    <a:gd name="connsiteX5" fmla="*/ 17860 w 143252"/>
                    <a:gd name="connsiteY5" fmla="*/ 52743 h 558639"/>
                    <a:gd name="connsiteX6" fmla="*/ 20947 w 143252"/>
                    <a:gd name="connsiteY6" fmla="*/ 55995 h 558639"/>
                    <a:gd name="connsiteX7" fmla="*/ 24332 w 143252"/>
                    <a:gd name="connsiteY7" fmla="*/ 59292 h 558639"/>
                    <a:gd name="connsiteX8" fmla="*/ 31443 w 143252"/>
                    <a:gd name="connsiteY8" fmla="*/ 66163 h 558639"/>
                    <a:gd name="connsiteX9" fmla="*/ 46673 w 143252"/>
                    <a:gd name="connsiteY9" fmla="*/ 81095 h 558639"/>
                    <a:gd name="connsiteX10" fmla="*/ 79054 w 143252"/>
                    <a:gd name="connsiteY10" fmla="*/ 117050 h 558639"/>
                    <a:gd name="connsiteX11" fmla="*/ 94398 w 143252"/>
                    <a:gd name="connsiteY11" fmla="*/ 138875 h 558639"/>
                    <a:gd name="connsiteX12" fmla="*/ 107090 w 143252"/>
                    <a:gd name="connsiteY12" fmla="*/ 164021 h 558639"/>
                    <a:gd name="connsiteX13" fmla="*/ 109514 w 143252"/>
                    <a:gd name="connsiteY13" fmla="*/ 170892 h 558639"/>
                    <a:gd name="connsiteX14" fmla="*/ 110109 w 143252"/>
                    <a:gd name="connsiteY14" fmla="*/ 172633 h 558639"/>
                    <a:gd name="connsiteX15" fmla="*/ 110269 w 143252"/>
                    <a:gd name="connsiteY15" fmla="*/ 173068 h 558639"/>
                    <a:gd name="connsiteX16" fmla="*/ 110429 w 143252"/>
                    <a:gd name="connsiteY16" fmla="*/ 173571 h 558639"/>
                    <a:gd name="connsiteX17" fmla="*/ 110680 w 143252"/>
                    <a:gd name="connsiteY17" fmla="*/ 174373 h 558639"/>
                    <a:gd name="connsiteX18" fmla="*/ 111686 w 143252"/>
                    <a:gd name="connsiteY18" fmla="*/ 177785 h 558639"/>
                    <a:gd name="connsiteX19" fmla="*/ 115482 w 143252"/>
                    <a:gd name="connsiteY19" fmla="*/ 191824 h 558639"/>
                    <a:gd name="connsiteX20" fmla="*/ 120056 w 143252"/>
                    <a:gd name="connsiteY20" fmla="*/ 221390 h 558639"/>
                    <a:gd name="connsiteX21" fmla="*/ 118684 w 143252"/>
                    <a:gd name="connsiteY21" fmla="*/ 251872 h 558639"/>
                    <a:gd name="connsiteX22" fmla="*/ 113058 w 143252"/>
                    <a:gd name="connsiteY22" fmla="*/ 281530 h 558639"/>
                    <a:gd name="connsiteX23" fmla="*/ 106701 w 143252"/>
                    <a:gd name="connsiteY23" fmla="*/ 310294 h 558639"/>
                    <a:gd name="connsiteX24" fmla="*/ 103935 w 143252"/>
                    <a:gd name="connsiteY24" fmla="*/ 338555 h 558639"/>
                    <a:gd name="connsiteX25" fmla="*/ 107845 w 143252"/>
                    <a:gd name="connsiteY25" fmla="*/ 365602 h 558639"/>
                    <a:gd name="connsiteX26" fmla="*/ 109994 w 143252"/>
                    <a:gd name="connsiteY26" fmla="*/ 372014 h 558639"/>
                    <a:gd name="connsiteX27" fmla="*/ 112578 w 143252"/>
                    <a:gd name="connsiteY27" fmla="*/ 378243 h 558639"/>
                    <a:gd name="connsiteX28" fmla="*/ 115620 w 143252"/>
                    <a:gd name="connsiteY28" fmla="*/ 384221 h 558639"/>
                    <a:gd name="connsiteX29" fmla="*/ 119004 w 143252"/>
                    <a:gd name="connsiteY29" fmla="*/ 389992 h 558639"/>
                    <a:gd name="connsiteX30" fmla="*/ 120742 w 143252"/>
                    <a:gd name="connsiteY30" fmla="*/ 392855 h 558639"/>
                    <a:gd name="connsiteX31" fmla="*/ 122663 w 143252"/>
                    <a:gd name="connsiteY31" fmla="*/ 395603 h 558639"/>
                    <a:gd name="connsiteX32" fmla="*/ 126528 w 143252"/>
                    <a:gd name="connsiteY32" fmla="*/ 401007 h 558639"/>
                    <a:gd name="connsiteX33" fmla="*/ 134875 w 143252"/>
                    <a:gd name="connsiteY33" fmla="*/ 411542 h 558639"/>
                    <a:gd name="connsiteX34" fmla="*/ 136978 w 143252"/>
                    <a:gd name="connsiteY34" fmla="*/ 414519 h 558639"/>
                    <a:gd name="connsiteX35" fmla="*/ 138945 w 143252"/>
                    <a:gd name="connsiteY35" fmla="*/ 417657 h 558639"/>
                    <a:gd name="connsiteX36" fmla="*/ 142055 w 143252"/>
                    <a:gd name="connsiteY36" fmla="*/ 424504 h 558639"/>
                    <a:gd name="connsiteX37" fmla="*/ 142992 w 143252"/>
                    <a:gd name="connsiteY37" fmla="*/ 428375 h 558639"/>
                    <a:gd name="connsiteX38" fmla="*/ 143244 w 143252"/>
                    <a:gd name="connsiteY38" fmla="*/ 430390 h 558639"/>
                    <a:gd name="connsiteX39" fmla="*/ 143198 w 143252"/>
                    <a:gd name="connsiteY39" fmla="*/ 432497 h 558639"/>
                    <a:gd name="connsiteX40" fmla="*/ 142558 w 143252"/>
                    <a:gd name="connsiteY40" fmla="*/ 436665 h 558639"/>
                    <a:gd name="connsiteX41" fmla="*/ 141849 w 143252"/>
                    <a:gd name="connsiteY41" fmla="*/ 438612 h 558639"/>
                    <a:gd name="connsiteX42" fmla="*/ 140980 w 143252"/>
                    <a:gd name="connsiteY42" fmla="*/ 440467 h 558639"/>
                    <a:gd name="connsiteX43" fmla="*/ 131101 w 143252"/>
                    <a:gd name="connsiteY43" fmla="*/ 450864 h 558639"/>
                    <a:gd name="connsiteX44" fmla="*/ 120422 w 143252"/>
                    <a:gd name="connsiteY44" fmla="*/ 457528 h 558639"/>
                    <a:gd name="connsiteX45" fmla="*/ 101099 w 143252"/>
                    <a:gd name="connsiteY45" fmla="*/ 469437 h 558639"/>
                    <a:gd name="connsiteX46" fmla="*/ 87378 w 143252"/>
                    <a:gd name="connsiteY46" fmla="*/ 483980 h 558639"/>
                    <a:gd name="connsiteX47" fmla="*/ 83559 w 143252"/>
                    <a:gd name="connsiteY47" fmla="*/ 492385 h 558639"/>
                    <a:gd name="connsiteX48" fmla="*/ 83468 w 143252"/>
                    <a:gd name="connsiteY48" fmla="*/ 492660 h 558639"/>
                    <a:gd name="connsiteX49" fmla="*/ 83445 w 143252"/>
                    <a:gd name="connsiteY49" fmla="*/ 492706 h 558639"/>
                    <a:gd name="connsiteX50" fmla="*/ 83445 w 143252"/>
                    <a:gd name="connsiteY50" fmla="*/ 492866 h 558639"/>
                    <a:gd name="connsiteX51" fmla="*/ 83262 w 143252"/>
                    <a:gd name="connsiteY51" fmla="*/ 493438 h 558639"/>
                    <a:gd name="connsiteX52" fmla="*/ 82965 w 143252"/>
                    <a:gd name="connsiteY52" fmla="*/ 494584 h 558639"/>
                    <a:gd name="connsiteX53" fmla="*/ 82370 w 143252"/>
                    <a:gd name="connsiteY53" fmla="*/ 496873 h 558639"/>
                    <a:gd name="connsiteX54" fmla="*/ 81570 w 143252"/>
                    <a:gd name="connsiteY54" fmla="*/ 501179 h 558639"/>
                    <a:gd name="connsiteX55" fmla="*/ 81821 w 143252"/>
                    <a:gd name="connsiteY55" fmla="*/ 517416 h 558639"/>
                    <a:gd name="connsiteX56" fmla="*/ 84337 w 143252"/>
                    <a:gd name="connsiteY56" fmla="*/ 531638 h 558639"/>
                    <a:gd name="connsiteX57" fmla="*/ 82759 w 143252"/>
                    <a:gd name="connsiteY57" fmla="*/ 551883 h 558639"/>
                    <a:gd name="connsiteX58" fmla="*/ 81844 w 143252"/>
                    <a:gd name="connsiteY58" fmla="*/ 554815 h 558639"/>
                    <a:gd name="connsiteX59" fmla="*/ 81089 w 143252"/>
                    <a:gd name="connsiteY59" fmla="*/ 556922 h 558639"/>
                    <a:gd name="connsiteX60" fmla="*/ 80495 w 143252"/>
                    <a:gd name="connsiteY60" fmla="*/ 558639 h 558639"/>
                    <a:gd name="connsiteX61" fmla="*/ 80952 w 143252"/>
                    <a:gd name="connsiteY61" fmla="*/ 556876 h 558639"/>
                    <a:gd name="connsiteX62" fmla="*/ 81501 w 143252"/>
                    <a:gd name="connsiteY62" fmla="*/ 554723 h 558639"/>
                    <a:gd name="connsiteX63" fmla="*/ 82141 w 143252"/>
                    <a:gd name="connsiteY63" fmla="*/ 551723 h 558639"/>
                    <a:gd name="connsiteX64" fmla="*/ 82759 w 143252"/>
                    <a:gd name="connsiteY64" fmla="*/ 547921 h 558639"/>
                    <a:gd name="connsiteX65" fmla="*/ 83102 w 143252"/>
                    <a:gd name="connsiteY65" fmla="*/ 543295 h 558639"/>
                    <a:gd name="connsiteX66" fmla="*/ 82096 w 143252"/>
                    <a:gd name="connsiteY66" fmla="*/ 531982 h 558639"/>
                    <a:gd name="connsiteX67" fmla="*/ 78574 w 143252"/>
                    <a:gd name="connsiteY67" fmla="*/ 518103 h 558639"/>
                    <a:gd name="connsiteX68" fmla="*/ 77225 w 143252"/>
                    <a:gd name="connsiteY68" fmla="*/ 500652 h 558639"/>
                    <a:gd name="connsiteX69" fmla="*/ 77842 w 143252"/>
                    <a:gd name="connsiteY69" fmla="*/ 495866 h 558639"/>
                    <a:gd name="connsiteX70" fmla="*/ 78277 w 143252"/>
                    <a:gd name="connsiteY70" fmla="*/ 493553 h 558639"/>
                    <a:gd name="connsiteX71" fmla="*/ 78506 w 143252"/>
                    <a:gd name="connsiteY71" fmla="*/ 492408 h 558639"/>
                    <a:gd name="connsiteX72" fmla="*/ 78620 w 143252"/>
                    <a:gd name="connsiteY72" fmla="*/ 491789 h 558639"/>
                    <a:gd name="connsiteX73" fmla="*/ 78620 w 143252"/>
                    <a:gd name="connsiteY73" fmla="*/ 491652 h 558639"/>
                    <a:gd name="connsiteX74" fmla="*/ 78711 w 143252"/>
                    <a:gd name="connsiteY74" fmla="*/ 491400 h 558639"/>
                    <a:gd name="connsiteX75" fmla="*/ 78803 w 143252"/>
                    <a:gd name="connsiteY75" fmla="*/ 491102 h 558639"/>
                    <a:gd name="connsiteX76" fmla="*/ 82576 w 143252"/>
                    <a:gd name="connsiteY76" fmla="*/ 481277 h 558639"/>
                    <a:gd name="connsiteX77" fmla="*/ 97051 w 143252"/>
                    <a:gd name="connsiteY77" fmla="*/ 464284 h 558639"/>
                    <a:gd name="connsiteX78" fmla="*/ 116489 w 143252"/>
                    <a:gd name="connsiteY78" fmla="*/ 450979 h 558639"/>
                    <a:gd name="connsiteX79" fmla="*/ 126253 w 143252"/>
                    <a:gd name="connsiteY79" fmla="*/ 444360 h 558639"/>
                    <a:gd name="connsiteX80" fmla="*/ 133411 w 143252"/>
                    <a:gd name="connsiteY80" fmla="*/ 436528 h 558639"/>
                    <a:gd name="connsiteX81" fmla="*/ 133548 w 143252"/>
                    <a:gd name="connsiteY81" fmla="*/ 427413 h 558639"/>
                    <a:gd name="connsiteX82" fmla="*/ 131033 w 143252"/>
                    <a:gd name="connsiteY82" fmla="*/ 422397 h 558639"/>
                    <a:gd name="connsiteX83" fmla="*/ 129409 w 143252"/>
                    <a:gd name="connsiteY83" fmla="*/ 419947 h 558639"/>
                    <a:gd name="connsiteX84" fmla="*/ 127580 w 143252"/>
                    <a:gd name="connsiteY84" fmla="*/ 417519 h 558639"/>
                    <a:gd name="connsiteX85" fmla="*/ 118798 w 143252"/>
                    <a:gd name="connsiteY85" fmla="*/ 407076 h 558639"/>
                    <a:gd name="connsiteX86" fmla="*/ 114545 w 143252"/>
                    <a:gd name="connsiteY86" fmla="*/ 401374 h 558639"/>
                    <a:gd name="connsiteX87" fmla="*/ 112441 w 143252"/>
                    <a:gd name="connsiteY87" fmla="*/ 398488 h 558639"/>
                    <a:gd name="connsiteX88" fmla="*/ 110497 w 143252"/>
                    <a:gd name="connsiteY88" fmla="*/ 395442 h 558639"/>
                    <a:gd name="connsiteX89" fmla="*/ 92889 w 143252"/>
                    <a:gd name="connsiteY89" fmla="*/ 338692 h 558639"/>
                    <a:gd name="connsiteX90" fmla="*/ 101899 w 143252"/>
                    <a:gd name="connsiteY90" fmla="*/ 279010 h 558639"/>
                    <a:gd name="connsiteX91" fmla="*/ 107547 w 143252"/>
                    <a:gd name="connsiteY91" fmla="*/ 250361 h 558639"/>
                    <a:gd name="connsiteX92" fmla="*/ 109011 w 143252"/>
                    <a:gd name="connsiteY92" fmla="*/ 222031 h 558639"/>
                    <a:gd name="connsiteX93" fmla="*/ 105123 w 143252"/>
                    <a:gd name="connsiteY93" fmla="*/ 194251 h 558639"/>
                    <a:gd name="connsiteX94" fmla="*/ 103545 w 143252"/>
                    <a:gd name="connsiteY94" fmla="*/ 187495 h 558639"/>
                    <a:gd name="connsiteX95" fmla="*/ 101762 w 143252"/>
                    <a:gd name="connsiteY95" fmla="*/ 180694 h 558639"/>
                    <a:gd name="connsiteX96" fmla="*/ 100824 w 143252"/>
                    <a:gd name="connsiteY96" fmla="*/ 177281 h 558639"/>
                    <a:gd name="connsiteX97" fmla="*/ 100596 w 143252"/>
                    <a:gd name="connsiteY97" fmla="*/ 176411 h 558639"/>
                    <a:gd name="connsiteX98" fmla="*/ 100504 w 143252"/>
                    <a:gd name="connsiteY98" fmla="*/ 176068 h 558639"/>
                    <a:gd name="connsiteX99" fmla="*/ 100367 w 143252"/>
                    <a:gd name="connsiteY99" fmla="*/ 175633 h 558639"/>
                    <a:gd name="connsiteX100" fmla="*/ 99841 w 143252"/>
                    <a:gd name="connsiteY100" fmla="*/ 174052 h 558639"/>
                    <a:gd name="connsiteX101" fmla="*/ 97737 w 143252"/>
                    <a:gd name="connsiteY101" fmla="*/ 167663 h 558639"/>
                    <a:gd name="connsiteX102" fmla="*/ 86349 w 143252"/>
                    <a:gd name="connsiteY102" fmla="*/ 143731 h 558639"/>
                    <a:gd name="connsiteX103" fmla="*/ 72285 w 143252"/>
                    <a:gd name="connsiteY103" fmla="*/ 122249 h 558639"/>
                    <a:gd name="connsiteX104" fmla="*/ 41940 w 143252"/>
                    <a:gd name="connsiteY104" fmla="*/ 85675 h 558639"/>
                    <a:gd name="connsiteX105" fmla="*/ 14590 w 143252"/>
                    <a:gd name="connsiteY105" fmla="*/ 55651 h 558639"/>
                    <a:gd name="connsiteX106" fmla="*/ 5191 w 143252"/>
                    <a:gd name="connsiteY106" fmla="*/ 41086 h 558639"/>
                    <a:gd name="connsiteX107" fmla="*/ 2447 w 143252"/>
                    <a:gd name="connsiteY107" fmla="*/ 33849 h 558639"/>
                    <a:gd name="connsiteX108" fmla="*/ 755 w 143252"/>
                    <a:gd name="connsiteY108" fmla="*/ 27047 h 558639"/>
                    <a:gd name="connsiteX109" fmla="*/ 138 w 143252"/>
                    <a:gd name="connsiteY109" fmla="*/ 15298 h 558639"/>
                    <a:gd name="connsiteX110" fmla="*/ 1487 w 143252"/>
                    <a:gd name="connsiteY110" fmla="*/ 6756 h 558639"/>
                    <a:gd name="connsiteX111" fmla="*/ 3888 w 143252"/>
                    <a:gd name="connsiteY111" fmla="*/ 23 h 5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3252" h="558639">
                      <a:moveTo>
                        <a:pt x="3865" y="0"/>
                      </a:moveTo>
                      <a:cubicBezTo>
                        <a:pt x="3865" y="0"/>
                        <a:pt x="2859" y="2290"/>
                        <a:pt x="2081" y="6871"/>
                      </a:cubicBezTo>
                      <a:cubicBezTo>
                        <a:pt x="1304" y="11405"/>
                        <a:pt x="961" y="18276"/>
                        <a:pt x="2973" y="26566"/>
                      </a:cubicBezTo>
                      <a:cubicBezTo>
                        <a:pt x="3545" y="28627"/>
                        <a:pt x="4094" y="30757"/>
                        <a:pt x="5031" y="32933"/>
                      </a:cubicBezTo>
                      <a:cubicBezTo>
                        <a:pt x="5786" y="35154"/>
                        <a:pt x="6998" y="37284"/>
                        <a:pt x="8119" y="39551"/>
                      </a:cubicBezTo>
                      <a:cubicBezTo>
                        <a:pt x="10702" y="43925"/>
                        <a:pt x="13767" y="48529"/>
                        <a:pt x="17860" y="52743"/>
                      </a:cubicBezTo>
                      <a:cubicBezTo>
                        <a:pt x="18889" y="53796"/>
                        <a:pt x="19850" y="54918"/>
                        <a:pt x="20947" y="55995"/>
                      </a:cubicBezTo>
                      <a:cubicBezTo>
                        <a:pt x="22068" y="57094"/>
                        <a:pt x="23188" y="58193"/>
                        <a:pt x="24332" y="59292"/>
                      </a:cubicBezTo>
                      <a:cubicBezTo>
                        <a:pt x="26641" y="61537"/>
                        <a:pt x="28997" y="63804"/>
                        <a:pt x="31443" y="66163"/>
                      </a:cubicBezTo>
                      <a:cubicBezTo>
                        <a:pt x="36315" y="70835"/>
                        <a:pt x="41391" y="75827"/>
                        <a:pt x="46673" y="81095"/>
                      </a:cubicBezTo>
                      <a:cubicBezTo>
                        <a:pt x="57193" y="91698"/>
                        <a:pt x="68466" y="103378"/>
                        <a:pt x="79054" y="117050"/>
                      </a:cubicBezTo>
                      <a:cubicBezTo>
                        <a:pt x="84451" y="123783"/>
                        <a:pt x="89528" y="131135"/>
                        <a:pt x="94398" y="138875"/>
                      </a:cubicBezTo>
                      <a:cubicBezTo>
                        <a:pt x="99224" y="146662"/>
                        <a:pt x="103431" y="155136"/>
                        <a:pt x="107090" y="164021"/>
                      </a:cubicBezTo>
                      <a:cubicBezTo>
                        <a:pt x="107890" y="166312"/>
                        <a:pt x="108691" y="168602"/>
                        <a:pt x="109514" y="170892"/>
                      </a:cubicBezTo>
                      <a:lnTo>
                        <a:pt x="110109" y="172633"/>
                      </a:lnTo>
                      <a:lnTo>
                        <a:pt x="110269" y="173068"/>
                      </a:lnTo>
                      <a:lnTo>
                        <a:pt x="110429" y="173571"/>
                      </a:lnTo>
                      <a:lnTo>
                        <a:pt x="110680" y="174373"/>
                      </a:lnTo>
                      <a:lnTo>
                        <a:pt x="111686" y="177785"/>
                      </a:lnTo>
                      <a:cubicBezTo>
                        <a:pt x="113058" y="182228"/>
                        <a:pt x="114316" y="187083"/>
                        <a:pt x="115482" y="191824"/>
                      </a:cubicBezTo>
                      <a:cubicBezTo>
                        <a:pt x="117792" y="201328"/>
                        <a:pt x="119507" y="211245"/>
                        <a:pt x="120056" y="221390"/>
                      </a:cubicBezTo>
                      <a:cubicBezTo>
                        <a:pt x="120651" y="231513"/>
                        <a:pt x="120056" y="241818"/>
                        <a:pt x="118684" y="251872"/>
                      </a:cubicBezTo>
                      <a:cubicBezTo>
                        <a:pt x="117335" y="261949"/>
                        <a:pt x="115254" y="271796"/>
                        <a:pt x="113058" y="281530"/>
                      </a:cubicBezTo>
                      <a:cubicBezTo>
                        <a:pt x="110772" y="291309"/>
                        <a:pt x="108417" y="300813"/>
                        <a:pt x="106701" y="310294"/>
                      </a:cubicBezTo>
                      <a:cubicBezTo>
                        <a:pt x="104986" y="319775"/>
                        <a:pt x="103866" y="329257"/>
                        <a:pt x="103935" y="338555"/>
                      </a:cubicBezTo>
                      <a:cubicBezTo>
                        <a:pt x="104003" y="347853"/>
                        <a:pt x="105283" y="356945"/>
                        <a:pt x="107845" y="365602"/>
                      </a:cubicBezTo>
                      <a:cubicBezTo>
                        <a:pt x="108576" y="367731"/>
                        <a:pt x="109148" y="369930"/>
                        <a:pt x="109994" y="372014"/>
                      </a:cubicBezTo>
                      <a:cubicBezTo>
                        <a:pt x="110863" y="374098"/>
                        <a:pt x="111732" y="376159"/>
                        <a:pt x="112578" y="378243"/>
                      </a:cubicBezTo>
                      <a:cubicBezTo>
                        <a:pt x="113607" y="380235"/>
                        <a:pt x="114614" y="382251"/>
                        <a:pt x="115620" y="384221"/>
                      </a:cubicBezTo>
                      <a:cubicBezTo>
                        <a:pt x="116603" y="386236"/>
                        <a:pt x="117884" y="388091"/>
                        <a:pt x="119004" y="389992"/>
                      </a:cubicBezTo>
                      <a:lnTo>
                        <a:pt x="120742" y="392855"/>
                      </a:lnTo>
                      <a:lnTo>
                        <a:pt x="122663" y="395603"/>
                      </a:lnTo>
                      <a:cubicBezTo>
                        <a:pt x="123966" y="397389"/>
                        <a:pt x="125156" y="399267"/>
                        <a:pt x="126528" y="401007"/>
                      </a:cubicBezTo>
                      <a:cubicBezTo>
                        <a:pt x="129340" y="404557"/>
                        <a:pt x="132130" y="408061"/>
                        <a:pt x="134875" y="411542"/>
                      </a:cubicBezTo>
                      <a:cubicBezTo>
                        <a:pt x="135561" y="412366"/>
                        <a:pt x="136292" y="413535"/>
                        <a:pt x="136978" y="414519"/>
                      </a:cubicBezTo>
                      <a:cubicBezTo>
                        <a:pt x="137710" y="415527"/>
                        <a:pt x="138350" y="416557"/>
                        <a:pt x="138945" y="417657"/>
                      </a:cubicBezTo>
                      <a:cubicBezTo>
                        <a:pt x="140203" y="419764"/>
                        <a:pt x="141254" y="422054"/>
                        <a:pt x="142055" y="424504"/>
                      </a:cubicBezTo>
                      <a:cubicBezTo>
                        <a:pt x="142421" y="425787"/>
                        <a:pt x="142855" y="427001"/>
                        <a:pt x="142992" y="428375"/>
                      </a:cubicBezTo>
                      <a:lnTo>
                        <a:pt x="143244" y="430390"/>
                      </a:lnTo>
                      <a:cubicBezTo>
                        <a:pt x="143267" y="431100"/>
                        <a:pt x="143244" y="431787"/>
                        <a:pt x="143198" y="432497"/>
                      </a:cubicBezTo>
                      <a:cubicBezTo>
                        <a:pt x="143244" y="433894"/>
                        <a:pt x="142832" y="435291"/>
                        <a:pt x="142558" y="436665"/>
                      </a:cubicBezTo>
                      <a:cubicBezTo>
                        <a:pt x="142398" y="437352"/>
                        <a:pt x="142078" y="437971"/>
                        <a:pt x="141849" y="438612"/>
                      </a:cubicBezTo>
                      <a:cubicBezTo>
                        <a:pt x="141575" y="439253"/>
                        <a:pt x="141346" y="439917"/>
                        <a:pt x="140980" y="440467"/>
                      </a:cubicBezTo>
                      <a:cubicBezTo>
                        <a:pt x="138350" y="445184"/>
                        <a:pt x="134623" y="448276"/>
                        <a:pt x="131101" y="450864"/>
                      </a:cubicBezTo>
                      <a:cubicBezTo>
                        <a:pt x="127511" y="453452"/>
                        <a:pt x="123944" y="455559"/>
                        <a:pt x="120422" y="457528"/>
                      </a:cubicBezTo>
                      <a:cubicBezTo>
                        <a:pt x="113424" y="461491"/>
                        <a:pt x="106816" y="465178"/>
                        <a:pt x="101099" y="469437"/>
                      </a:cubicBezTo>
                      <a:cubicBezTo>
                        <a:pt x="95405" y="473697"/>
                        <a:pt x="90580" y="478506"/>
                        <a:pt x="87378" y="483980"/>
                      </a:cubicBezTo>
                      <a:cubicBezTo>
                        <a:pt x="85663" y="486659"/>
                        <a:pt x="84542" y="489545"/>
                        <a:pt x="83559" y="492385"/>
                      </a:cubicBezTo>
                      <a:lnTo>
                        <a:pt x="83468" y="492660"/>
                      </a:lnTo>
                      <a:cubicBezTo>
                        <a:pt x="83422" y="492797"/>
                        <a:pt x="83468" y="492660"/>
                        <a:pt x="83445" y="492706"/>
                      </a:cubicBezTo>
                      <a:lnTo>
                        <a:pt x="83445" y="492866"/>
                      </a:lnTo>
                      <a:cubicBezTo>
                        <a:pt x="83445" y="492866"/>
                        <a:pt x="83262" y="493438"/>
                        <a:pt x="83262" y="493438"/>
                      </a:cubicBezTo>
                      <a:lnTo>
                        <a:pt x="82965" y="494584"/>
                      </a:lnTo>
                      <a:cubicBezTo>
                        <a:pt x="82759" y="495362"/>
                        <a:pt x="82553" y="496118"/>
                        <a:pt x="82370" y="496873"/>
                      </a:cubicBezTo>
                      <a:cubicBezTo>
                        <a:pt x="81936" y="498385"/>
                        <a:pt x="81844" y="499759"/>
                        <a:pt x="81570" y="501179"/>
                      </a:cubicBezTo>
                      <a:cubicBezTo>
                        <a:pt x="80701" y="506881"/>
                        <a:pt x="81021" y="512355"/>
                        <a:pt x="81821" y="517416"/>
                      </a:cubicBezTo>
                      <a:cubicBezTo>
                        <a:pt x="82645" y="522500"/>
                        <a:pt x="83811" y="527241"/>
                        <a:pt x="84337" y="531638"/>
                      </a:cubicBezTo>
                      <a:cubicBezTo>
                        <a:pt x="85457" y="540478"/>
                        <a:pt x="84108" y="547440"/>
                        <a:pt x="82759" y="551883"/>
                      </a:cubicBezTo>
                      <a:cubicBezTo>
                        <a:pt x="82507" y="553005"/>
                        <a:pt x="82164" y="553990"/>
                        <a:pt x="81844" y="554815"/>
                      </a:cubicBezTo>
                      <a:cubicBezTo>
                        <a:pt x="81547" y="555662"/>
                        <a:pt x="81318" y="556372"/>
                        <a:pt x="81089" y="556922"/>
                      </a:cubicBezTo>
                      <a:cubicBezTo>
                        <a:pt x="80701" y="558044"/>
                        <a:pt x="80495" y="558639"/>
                        <a:pt x="80495" y="558639"/>
                      </a:cubicBezTo>
                      <a:cubicBezTo>
                        <a:pt x="80495" y="558639"/>
                        <a:pt x="80655" y="558021"/>
                        <a:pt x="80952" y="556876"/>
                      </a:cubicBezTo>
                      <a:cubicBezTo>
                        <a:pt x="81089" y="556303"/>
                        <a:pt x="81272" y="555593"/>
                        <a:pt x="81501" y="554723"/>
                      </a:cubicBezTo>
                      <a:cubicBezTo>
                        <a:pt x="81730" y="553853"/>
                        <a:pt x="81981" y="552891"/>
                        <a:pt x="82141" y="551723"/>
                      </a:cubicBezTo>
                      <a:cubicBezTo>
                        <a:pt x="82324" y="550555"/>
                        <a:pt x="82576" y="549318"/>
                        <a:pt x="82759" y="547921"/>
                      </a:cubicBezTo>
                      <a:cubicBezTo>
                        <a:pt x="82850" y="546524"/>
                        <a:pt x="83033" y="544967"/>
                        <a:pt x="83102" y="543295"/>
                      </a:cubicBezTo>
                      <a:cubicBezTo>
                        <a:pt x="83125" y="539974"/>
                        <a:pt x="82919" y="536150"/>
                        <a:pt x="82096" y="531982"/>
                      </a:cubicBezTo>
                      <a:cubicBezTo>
                        <a:pt x="81272" y="527814"/>
                        <a:pt x="79809" y="523279"/>
                        <a:pt x="78574" y="518103"/>
                      </a:cubicBezTo>
                      <a:cubicBezTo>
                        <a:pt x="77316" y="512905"/>
                        <a:pt x="76653" y="506973"/>
                        <a:pt x="77225" y="500652"/>
                      </a:cubicBezTo>
                      <a:cubicBezTo>
                        <a:pt x="77431" y="499095"/>
                        <a:pt x="77499" y="497377"/>
                        <a:pt x="77842" y="495866"/>
                      </a:cubicBezTo>
                      <a:cubicBezTo>
                        <a:pt x="78002" y="495110"/>
                        <a:pt x="78140" y="494332"/>
                        <a:pt x="78277" y="493553"/>
                      </a:cubicBezTo>
                      <a:lnTo>
                        <a:pt x="78506" y="492408"/>
                      </a:lnTo>
                      <a:lnTo>
                        <a:pt x="78620" y="491789"/>
                      </a:lnTo>
                      <a:lnTo>
                        <a:pt x="78620" y="491652"/>
                      </a:lnTo>
                      <a:cubicBezTo>
                        <a:pt x="78620" y="491652"/>
                        <a:pt x="78711" y="491400"/>
                        <a:pt x="78711" y="491400"/>
                      </a:cubicBezTo>
                      <a:lnTo>
                        <a:pt x="78803" y="491102"/>
                      </a:lnTo>
                      <a:cubicBezTo>
                        <a:pt x="79694" y="487827"/>
                        <a:pt x="80815" y="484438"/>
                        <a:pt x="82576" y="481277"/>
                      </a:cubicBezTo>
                      <a:cubicBezTo>
                        <a:pt x="85892" y="474819"/>
                        <a:pt x="91128" y="469163"/>
                        <a:pt x="97051" y="464284"/>
                      </a:cubicBezTo>
                      <a:cubicBezTo>
                        <a:pt x="103020" y="459406"/>
                        <a:pt x="109789" y="455215"/>
                        <a:pt x="116489" y="450979"/>
                      </a:cubicBezTo>
                      <a:cubicBezTo>
                        <a:pt x="119827" y="448826"/>
                        <a:pt x="123189" y="446719"/>
                        <a:pt x="126253" y="444360"/>
                      </a:cubicBezTo>
                      <a:cubicBezTo>
                        <a:pt x="129295" y="442024"/>
                        <a:pt x="131993" y="439367"/>
                        <a:pt x="133411" y="436528"/>
                      </a:cubicBezTo>
                      <a:cubicBezTo>
                        <a:pt x="134829" y="433757"/>
                        <a:pt x="134714" y="430757"/>
                        <a:pt x="133548" y="427413"/>
                      </a:cubicBezTo>
                      <a:cubicBezTo>
                        <a:pt x="132931" y="425741"/>
                        <a:pt x="132107" y="424047"/>
                        <a:pt x="131033" y="422397"/>
                      </a:cubicBezTo>
                      <a:cubicBezTo>
                        <a:pt x="130552" y="421527"/>
                        <a:pt x="129981" y="420726"/>
                        <a:pt x="129409" y="419947"/>
                      </a:cubicBezTo>
                      <a:cubicBezTo>
                        <a:pt x="128769" y="419145"/>
                        <a:pt x="128334" y="418390"/>
                        <a:pt x="127580" y="417519"/>
                      </a:cubicBezTo>
                      <a:cubicBezTo>
                        <a:pt x="124676" y="414061"/>
                        <a:pt x="121748" y="410603"/>
                        <a:pt x="118798" y="407076"/>
                      </a:cubicBezTo>
                      <a:cubicBezTo>
                        <a:pt x="117312" y="405244"/>
                        <a:pt x="115986" y="403298"/>
                        <a:pt x="114545" y="401374"/>
                      </a:cubicBezTo>
                      <a:lnTo>
                        <a:pt x="112441" y="398488"/>
                      </a:lnTo>
                      <a:lnTo>
                        <a:pt x="110497" y="395442"/>
                      </a:lnTo>
                      <a:cubicBezTo>
                        <a:pt x="99749" y="379503"/>
                        <a:pt x="92889" y="359235"/>
                        <a:pt x="92889" y="338692"/>
                      </a:cubicBezTo>
                      <a:cubicBezTo>
                        <a:pt x="92615" y="318195"/>
                        <a:pt x="97509" y="298110"/>
                        <a:pt x="101899" y="279010"/>
                      </a:cubicBezTo>
                      <a:cubicBezTo>
                        <a:pt x="104117" y="269415"/>
                        <a:pt x="106198" y="259842"/>
                        <a:pt x="107547" y="250361"/>
                      </a:cubicBezTo>
                      <a:cubicBezTo>
                        <a:pt x="108919" y="240856"/>
                        <a:pt x="109491" y="231375"/>
                        <a:pt x="109011" y="222031"/>
                      </a:cubicBezTo>
                      <a:cubicBezTo>
                        <a:pt x="108531" y="212687"/>
                        <a:pt x="107113" y="203389"/>
                        <a:pt x="105123" y="194251"/>
                      </a:cubicBezTo>
                      <a:cubicBezTo>
                        <a:pt x="104689" y="191961"/>
                        <a:pt x="104049" y="189740"/>
                        <a:pt x="103545" y="187495"/>
                      </a:cubicBezTo>
                      <a:cubicBezTo>
                        <a:pt x="103043" y="185274"/>
                        <a:pt x="102402" y="182984"/>
                        <a:pt x="101762" y="180694"/>
                      </a:cubicBezTo>
                      <a:lnTo>
                        <a:pt x="100824" y="177281"/>
                      </a:lnTo>
                      <a:lnTo>
                        <a:pt x="100596" y="176411"/>
                      </a:lnTo>
                      <a:lnTo>
                        <a:pt x="100504" y="176068"/>
                      </a:lnTo>
                      <a:lnTo>
                        <a:pt x="100367" y="175633"/>
                      </a:lnTo>
                      <a:lnTo>
                        <a:pt x="99841" y="174052"/>
                      </a:lnTo>
                      <a:cubicBezTo>
                        <a:pt x="99132" y="171899"/>
                        <a:pt x="98423" y="169770"/>
                        <a:pt x="97737" y="167663"/>
                      </a:cubicBezTo>
                      <a:cubicBezTo>
                        <a:pt x="94513" y="159304"/>
                        <a:pt x="90671" y="151311"/>
                        <a:pt x="86349" y="143731"/>
                      </a:cubicBezTo>
                      <a:cubicBezTo>
                        <a:pt x="81936" y="136196"/>
                        <a:pt x="77316" y="128982"/>
                        <a:pt x="72285" y="122249"/>
                      </a:cubicBezTo>
                      <a:cubicBezTo>
                        <a:pt x="62384" y="108691"/>
                        <a:pt x="51864" y="96668"/>
                        <a:pt x="41940" y="85675"/>
                      </a:cubicBezTo>
                      <a:cubicBezTo>
                        <a:pt x="31992" y="74682"/>
                        <a:pt x="22525" y="65041"/>
                        <a:pt x="14590" y="55651"/>
                      </a:cubicBezTo>
                      <a:cubicBezTo>
                        <a:pt x="10543" y="50956"/>
                        <a:pt x="7547" y="45895"/>
                        <a:pt x="5191" y="41086"/>
                      </a:cubicBezTo>
                      <a:cubicBezTo>
                        <a:pt x="4162" y="38589"/>
                        <a:pt x="3065" y="36253"/>
                        <a:pt x="2447" y="33849"/>
                      </a:cubicBezTo>
                      <a:cubicBezTo>
                        <a:pt x="1624" y="31536"/>
                        <a:pt x="1212" y="29200"/>
                        <a:pt x="755" y="27047"/>
                      </a:cubicBezTo>
                      <a:cubicBezTo>
                        <a:pt x="69" y="22673"/>
                        <a:pt x="-183" y="18711"/>
                        <a:pt x="138" y="15298"/>
                      </a:cubicBezTo>
                      <a:cubicBezTo>
                        <a:pt x="321" y="11886"/>
                        <a:pt x="915" y="9023"/>
                        <a:pt x="1487" y="6756"/>
                      </a:cubicBezTo>
                      <a:cubicBezTo>
                        <a:pt x="2676" y="2221"/>
                        <a:pt x="3888" y="23"/>
                        <a:pt x="3888" y="2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6" name="Freeform: Shape 2157">
                  <a:extLst>
                    <a:ext uri="{FF2B5EF4-FFF2-40B4-BE49-F238E27FC236}">
                      <a16:creationId xmlns:a16="http://schemas.microsoft.com/office/drawing/2014/main" id="{8D818953-45F2-6FAF-EB72-56534FEA4228}"/>
                    </a:ext>
                  </a:extLst>
                </p:cNvPr>
                <p:cNvSpPr/>
                <p:nvPr/>
              </p:nvSpPr>
              <p:spPr>
                <a:xfrm>
                  <a:off x="4689479" y="3987199"/>
                  <a:ext cx="36068" cy="57414"/>
                </a:xfrm>
                <a:custGeom>
                  <a:avLst/>
                  <a:gdLst>
                    <a:gd name="connsiteX0" fmla="*/ 35948 w 36068"/>
                    <a:gd name="connsiteY0" fmla="*/ 57346 h 57414"/>
                    <a:gd name="connsiteX1" fmla="*/ 35033 w 36068"/>
                    <a:gd name="connsiteY1" fmla="*/ 54391 h 57414"/>
                    <a:gd name="connsiteX2" fmla="*/ 33547 w 36068"/>
                    <a:gd name="connsiteY2" fmla="*/ 51254 h 57414"/>
                    <a:gd name="connsiteX3" fmla="*/ 31100 w 36068"/>
                    <a:gd name="connsiteY3" fmla="*/ 47567 h 57414"/>
                    <a:gd name="connsiteX4" fmla="*/ 29500 w 36068"/>
                    <a:gd name="connsiteY4" fmla="*/ 45666 h 57414"/>
                    <a:gd name="connsiteX5" fmla="*/ 27670 w 36068"/>
                    <a:gd name="connsiteY5" fmla="*/ 43719 h 57414"/>
                    <a:gd name="connsiteX6" fmla="*/ 25589 w 36068"/>
                    <a:gd name="connsiteY6" fmla="*/ 41864 h 57414"/>
                    <a:gd name="connsiteX7" fmla="*/ 24491 w 36068"/>
                    <a:gd name="connsiteY7" fmla="*/ 40925 h 57414"/>
                    <a:gd name="connsiteX8" fmla="*/ 23302 w 36068"/>
                    <a:gd name="connsiteY8" fmla="*/ 40032 h 57414"/>
                    <a:gd name="connsiteX9" fmla="*/ 20810 w 36068"/>
                    <a:gd name="connsiteY9" fmla="*/ 38291 h 57414"/>
                    <a:gd name="connsiteX10" fmla="*/ 18157 w 36068"/>
                    <a:gd name="connsiteY10" fmla="*/ 36642 h 57414"/>
                    <a:gd name="connsiteX11" fmla="*/ 15299 w 36068"/>
                    <a:gd name="connsiteY11" fmla="*/ 34994 h 57414"/>
                    <a:gd name="connsiteX12" fmla="*/ 12395 w 36068"/>
                    <a:gd name="connsiteY12" fmla="*/ 33276 h 57414"/>
                    <a:gd name="connsiteX13" fmla="*/ 9399 w 36068"/>
                    <a:gd name="connsiteY13" fmla="*/ 31055 h 57414"/>
                    <a:gd name="connsiteX14" fmla="*/ 6678 w 36068"/>
                    <a:gd name="connsiteY14" fmla="*/ 28650 h 57414"/>
                    <a:gd name="connsiteX15" fmla="*/ 4276 w 36068"/>
                    <a:gd name="connsiteY15" fmla="*/ 25924 h 57414"/>
                    <a:gd name="connsiteX16" fmla="*/ 2310 w 36068"/>
                    <a:gd name="connsiteY16" fmla="*/ 22879 h 57414"/>
                    <a:gd name="connsiteX17" fmla="*/ 137 w 36068"/>
                    <a:gd name="connsiteY17" fmla="*/ 16352 h 57414"/>
                    <a:gd name="connsiteX18" fmla="*/ 434 w 36068"/>
                    <a:gd name="connsiteY18" fmla="*/ 10283 h 57414"/>
                    <a:gd name="connsiteX19" fmla="*/ 2081 w 36068"/>
                    <a:gd name="connsiteY19" fmla="*/ 5611 h 57414"/>
                    <a:gd name="connsiteX20" fmla="*/ 4002 w 36068"/>
                    <a:gd name="connsiteY20" fmla="*/ 2450 h 57414"/>
                    <a:gd name="connsiteX21" fmla="*/ 5465 w 36068"/>
                    <a:gd name="connsiteY21" fmla="*/ 618 h 57414"/>
                    <a:gd name="connsiteX22" fmla="*/ 6014 w 36068"/>
                    <a:gd name="connsiteY22" fmla="*/ 0 h 57414"/>
                    <a:gd name="connsiteX23" fmla="*/ 5740 w 36068"/>
                    <a:gd name="connsiteY23" fmla="*/ 779 h 57414"/>
                    <a:gd name="connsiteX24" fmla="*/ 5008 w 36068"/>
                    <a:gd name="connsiteY24" fmla="*/ 2954 h 57414"/>
                    <a:gd name="connsiteX25" fmla="*/ 4116 w 36068"/>
                    <a:gd name="connsiteY25" fmla="*/ 6344 h 57414"/>
                    <a:gd name="connsiteX26" fmla="*/ 3659 w 36068"/>
                    <a:gd name="connsiteY26" fmla="*/ 10672 h 57414"/>
                    <a:gd name="connsiteX27" fmla="*/ 4299 w 36068"/>
                    <a:gd name="connsiteY27" fmla="*/ 15504 h 57414"/>
                    <a:gd name="connsiteX28" fmla="*/ 5260 w 36068"/>
                    <a:gd name="connsiteY28" fmla="*/ 17909 h 57414"/>
                    <a:gd name="connsiteX29" fmla="*/ 5854 w 36068"/>
                    <a:gd name="connsiteY29" fmla="*/ 19123 h 57414"/>
                    <a:gd name="connsiteX30" fmla="*/ 6609 w 36068"/>
                    <a:gd name="connsiteY30" fmla="*/ 20268 h 57414"/>
                    <a:gd name="connsiteX31" fmla="*/ 8347 w 36068"/>
                    <a:gd name="connsiteY31" fmla="*/ 22512 h 57414"/>
                    <a:gd name="connsiteX32" fmla="*/ 10428 w 36068"/>
                    <a:gd name="connsiteY32" fmla="*/ 24619 h 57414"/>
                    <a:gd name="connsiteX33" fmla="*/ 12783 w 36068"/>
                    <a:gd name="connsiteY33" fmla="*/ 26589 h 57414"/>
                    <a:gd name="connsiteX34" fmla="*/ 15276 w 36068"/>
                    <a:gd name="connsiteY34" fmla="*/ 28352 h 57414"/>
                    <a:gd name="connsiteX35" fmla="*/ 21016 w 36068"/>
                    <a:gd name="connsiteY35" fmla="*/ 31948 h 57414"/>
                    <a:gd name="connsiteX36" fmla="*/ 23828 w 36068"/>
                    <a:gd name="connsiteY36" fmla="*/ 33986 h 57414"/>
                    <a:gd name="connsiteX37" fmla="*/ 26435 w 36068"/>
                    <a:gd name="connsiteY37" fmla="*/ 36162 h 57414"/>
                    <a:gd name="connsiteX38" fmla="*/ 28768 w 36068"/>
                    <a:gd name="connsiteY38" fmla="*/ 38520 h 57414"/>
                    <a:gd name="connsiteX39" fmla="*/ 30780 w 36068"/>
                    <a:gd name="connsiteY39" fmla="*/ 40971 h 57414"/>
                    <a:gd name="connsiteX40" fmla="*/ 33822 w 36068"/>
                    <a:gd name="connsiteY40" fmla="*/ 45918 h 57414"/>
                    <a:gd name="connsiteX41" fmla="*/ 35491 w 36068"/>
                    <a:gd name="connsiteY41" fmla="*/ 50521 h 57414"/>
                    <a:gd name="connsiteX42" fmla="*/ 36040 w 36068"/>
                    <a:gd name="connsiteY42" fmla="*/ 54208 h 57414"/>
                    <a:gd name="connsiteX43" fmla="*/ 35994 w 36068"/>
                    <a:gd name="connsiteY43" fmla="*/ 56590 h 57414"/>
                    <a:gd name="connsiteX44" fmla="*/ 35857 w 36068"/>
                    <a:gd name="connsiteY44" fmla="*/ 57414 h 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68" h="57414">
                      <a:moveTo>
                        <a:pt x="35948" y="57346"/>
                      </a:moveTo>
                      <a:cubicBezTo>
                        <a:pt x="35948" y="57346"/>
                        <a:pt x="35742" y="56200"/>
                        <a:pt x="35033" y="54391"/>
                      </a:cubicBezTo>
                      <a:cubicBezTo>
                        <a:pt x="34690" y="53475"/>
                        <a:pt x="34165" y="52422"/>
                        <a:pt x="33547" y="51254"/>
                      </a:cubicBezTo>
                      <a:cubicBezTo>
                        <a:pt x="32861" y="50108"/>
                        <a:pt x="32084" y="48849"/>
                        <a:pt x="31100" y="47567"/>
                      </a:cubicBezTo>
                      <a:cubicBezTo>
                        <a:pt x="30597" y="46948"/>
                        <a:pt x="30094" y="46284"/>
                        <a:pt x="29500" y="45666"/>
                      </a:cubicBezTo>
                      <a:cubicBezTo>
                        <a:pt x="28928" y="45024"/>
                        <a:pt x="28356" y="44360"/>
                        <a:pt x="27670" y="43719"/>
                      </a:cubicBezTo>
                      <a:cubicBezTo>
                        <a:pt x="27030" y="43078"/>
                        <a:pt x="26344" y="42459"/>
                        <a:pt x="25589" y="41864"/>
                      </a:cubicBezTo>
                      <a:cubicBezTo>
                        <a:pt x="25223" y="41543"/>
                        <a:pt x="24857" y="41223"/>
                        <a:pt x="24491" y="40925"/>
                      </a:cubicBezTo>
                      <a:cubicBezTo>
                        <a:pt x="24103" y="40628"/>
                        <a:pt x="23691" y="40353"/>
                        <a:pt x="23302" y="40032"/>
                      </a:cubicBezTo>
                      <a:cubicBezTo>
                        <a:pt x="22525" y="39437"/>
                        <a:pt x="21702" y="38841"/>
                        <a:pt x="20810" y="38291"/>
                      </a:cubicBezTo>
                      <a:cubicBezTo>
                        <a:pt x="19941" y="37719"/>
                        <a:pt x="19095" y="37146"/>
                        <a:pt x="18157" y="36642"/>
                      </a:cubicBezTo>
                      <a:cubicBezTo>
                        <a:pt x="17220" y="36070"/>
                        <a:pt x="16259" y="35520"/>
                        <a:pt x="15299" y="34994"/>
                      </a:cubicBezTo>
                      <a:lnTo>
                        <a:pt x="12395" y="33276"/>
                      </a:lnTo>
                      <a:lnTo>
                        <a:pt x="9399" y="31055"/>
                      </a:lnTo>
                      <a:cubicBezTo>
                        <a:pt x="8461" y="30322"/>
                        <a:pt x="7569" y="29451"/>
                        <a:pt x="6678" y="28650"/>
                      </a:cubicBezTo>
                      <a:cubicBezTo>
                        <a:pt x="5854" y="27757"/>
                        <a:pt x="5008" y="26863"/>
                        <a:pt x="4276" y="25924"/>
                      </a:cubicBezTo>
                      <a:cubicBezTo>
                        <a:pt x="3613" y="24894"/>
                        <a:pt x="2813" y="24024"/>
                        <a:pt x="2310" y="22879"/>
                      </a:cubicBezTo>
                      <a:cubicBezTo>
                        <a:pt x="1098" y="20817"/>
                        <a:pt x="503" y="18527"/>
                        <a:pt x="137" y="16352"/>
                      </a:cubicBezTo>
                      <a:cubicBezTo>
                        <a:pt x="-114" y="14176"/>
                        <a:pt x="-23" y="12092"/>
                        <a:pt x="434" y="10283"/>
                      </a:cubicBezTo>
                      <a:cubicBezTo>
                        <a:pt x="777" y="8473"/>
                        <a:pt x="1463" y="6916"/>
                        <a:pt x="2081" y="5611"/>
                      </a:cubicBezTo>
                      <a:cubicBezTo>
                        <a:pt x="2721" y="4328"/>
                        <a:pt x="3407" y="3275"/>
                        <a:pt x="4002" y="2450"/>
                      </a:cubicBezTo>
                      <a:cubicBezTo>
                        <a:pt x="4574" y="1626"/>
                        <a:pt x="5122" y="1031"/>
                        <a:pt x="5465" y="618"/>
                      </a:cubicBezTo>
                      <a:cubicBezTo>
                        <a:pt x="5831" y="229"/>
                        <a:pt x="6014" y="0"/>
                        <a:pt x="6014" y="0"/>
                      </a:cubicBezTo>
                      <a:cubicBezTo>
                        <a:pt x="6014" y="0"/>
                        <a:pt x="5923" y="275"/>
                        <a:pt x="5740" y="779"/>
                      </a:cubicBezTo>
                      <a:cubicBezTo>
                        <a:pt x="5557" y="1259"/>
                        <a:pt x="5283" y="2015"/>
                        <a:pt x="5008" y="2954"/>
                      </a:cubicBezTo>
                      <a:cubicBezTo>
                        <a:pt x="4688" y="3893"/>
                        <a:pt x="4414" y="5038"/>
                        <a:pt x="4116" y="6344"/>
                      </a:cubicBezTo>
                      <a:cubicBezTo>
                        <a:pt x="3865" y="7649"/>
                        <a:pt x="3659" y="9115"/>
                        <a:pt x="3659" y="10672"/>
                      </a:cubicBezTo>
                      <a:cubicBezTo>
                        <a:pt x="3590" y="12206"/>
                        <a:pt x="3911" y="13855"/>
                        <a:pt x="4299" y="15504"/>
                      </a:cubicBezTo>
                      <a:cubicBezTo>
                        <a:pt x="4619" y="16283"/>
                        <a:pt x="4802" y="17130"/>
                        <a:pt x="5260" y="17909"/>
                      </a:cubicBezTo>
                      <a:cubicBezTo>
                        <a:pt x="5465" y="18298"/>
                        <a:pt x="5671" y="18688"/>
                        <a:pt x="5854" y="19123"/>
                      </a:cubicBezTo>
                      <a:cubicBezTo>
                        <a:pt x="6106" y="19512"/>
                        <a:pt x="6357" y="19879"/>
                        <a:pt x="6609" y="20268"/>
                      </a:cubicBezTo>
                      <a:cubicBezTo>
                        <a:pt x="7043" y="21069"/>
                        <a:pt x="7775" y="21756"/>
                        <a:pt x="8347" y="22512"/>
                      </a:cubicBezTo>
                      <a:cubicBezTo>
                        <a:pt x="9010" y="23222"/>
                        <a:pt x="9742" y="23909"/>
                        <a:pt x="10428" y="24619"/>
                      </a:cubicBezTo>
                      <a:cubicBezTo>
                        <a:pt x="11205" y="25283"/>
                        <a:pt x="12005" y="25924"/>
                        <a:pt x="12783" y="26589"/>
                      </a:cubicBezTo>
                      <a:lnTo>
                        <a:pt x="15276" y="28352"/>
                      </a:lnTo>
                      <a:cubicBezTo>
                        <a:pt x="17197" y="29566"/>
                        <a:pt x="19117" y="30780"/>
                        <a:pt x="21016" y="31948"/>
                      </a:cubicBezTo>
                      <a:cubicBezTo>
                        <a:pt x="21999" y="32543"/>
                        <a:pt x="22914" y="33276"/>
                        <a:pt x="23828" y="33986"/>
                      </a:cubicBezTo>
                      <a:cubicBezTo>
                        <a:pt x="24743" y="34650"/>
                        <a:pt x="25612" y="35383"/>
                        <a:pt x="26435" y="36162"/>
                      </a:cubicBezTo>
                      <a:cubicBezTo>
                        <a:pt x="27281" y="36917"/>
                        <a:pt x="28059" y="37673"/>
                        <a:pt x="28768" y="38520"/>
                      </a:cubicBezTo>
                      <a:cubicBezTo>
                        <a:pt x="29500" y="39299"/>
                        <a:pt x="30186" y="40124"/>
                        <a:pt x="30780" y="40971"/>
                      </a:cubicBezTo>
                      <a:cubicBezTo>
                        <a:pt x="32061" y="42574"/>
                        <a:pt x="33044" y="44292"/>
                        <a:pt x="33822" y="45918"/>
                      </a:cubicBezTo>
                      <a:cubicBezTo>
                        <a:pt x="34622" y="47521"/>
                        <a:pt x="35125" y="49124"/>
                        <a:pt x="35491" y="50521"/>
                      </a:cubicBezTo>
                      <a:cubicBezTo>
                        <a:pt x="35834" y="51918"/>
                        <a:pt x="35994" y="53177"/>
                        <a:pt x="36040" y="54208"/>
                      </a:cubicBezTo>
                      <a:cubicBezTo>
                        <a:pt x="36108" y="55239"/>
                        <a:pt x="36040" y="56063"/>
                        <a:pt x="35994" y="56590"/>
                      </a:cubicBezTo>
                      <a:cubicBezTo>
                        <a:pt x="35925" y="57162"/>
                        <a:pt x="35857" y="57414"/>
                        <a:pt x="35857" y="57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7" name="Freeform: Shape 2158">
                  <a:extLst>
                    <a:ext uri="{FF2B5EF4-FFF2-40B4-BE49-F238E27FC236}">
                      <a16:creationId xmlns:a16="http://schemas.microsoft.com/office/drawing/2014/main" id="{EC771799-BFE5-8E12-D94D-F6A26A6B90C7}"/>
                    </a:ext>
                  </a:extLst>
                </p:cNvPr>
                <p:cNvSpPr/>
                <p:nvPr/>
              </p:nvSpPr>
              <p:spPr>
                <a:xfrm>
                  <a:off x="4701422" y="4017361"/>
                  <a:ext cx="10309" cy="52375"/>
                </a:xfrm>
                <a:custGeom>
                  <a:avLst/>
                  <a:gdLst>
                    <a:gd name="connsiteX0" fmla="*/ 6992 w 10309"/>
                    <a:gd name="connsiteY0" fmla="*/ 52376 h 52375"/>
                    <a:gd name="connsiteX1" fmla="*/ 5277 w 10309"/>
                    <a:gd name="connsiteY1" fmla="*/ 50544 h 52375"/>
                    <a:gd name="connsiteX2" fmla="*/ 3631 w 10309"/>
                    <a:gd name="connsiteY2" fmla="*/ 48185 h 52375"/>
                    <a:gd name="connsiteX3" fmla="*/ 1893 w 10309"/>
                    <a:gd name="connsiteY3" fmla="*/ 44818 h 52375"/>
                    <a:gd name="connsiteX4" fmla="*/ 521 w 10309"/>
                    <a:gd name="connsiteY4" fmla="*/ 40467 h 52375"/>
                    <a:gd name="connsiteX5" fmla="*/ 132 w 10309"/>
                    <a:gd name="connsiteY5" fmla="*/ 37948 h 52375"/>
                    <a:gd name="connsiteX6" fmla="*/ 18 w 10309"/>
                    <a:gd name="connsiteY6" fmla="*/ 35291 h 52375"/>
                    <a:gd name="connsiteX7" fmla="*/ 223 w 10309"/>
                    <a:gd name="connsiteY7" fmla="*/ 32543 h 52375"/>
                    <a:gd name="connsiteX8" fmla="*/ 795 w 10309"/>
                    <a:gd name="connsiteY8" fmla="*/ 29703 h 52375"/>
                    <a:gd name="connsiteX9" fmla="*/ 1733 w 10309"/>
                    <a:gd name="connsiteY9" fmla="*/ 26932 h 52375"/>
                    <a:gd name="connsiteX10" fmla="*/ 2693 w 10309"/>
                    <a:gd name="connsiteY10" fmla="*/ 24528 h 52375"/>
                    <a:gd name="connsiteX11" fmla="*/ 4340 w 10309"/>
                    <a:gd name="connsiteY11" fmla="*/ 19993 h 52375"/>
                    <a:gd name="connsiteX12" fmla="*/ 4889 w 10309"/>
                    <a:gd name="connsiteY12" fmla="*/ 17749 h 52375"/>
                    <a:gd name="connsiteX13" fmla="*/ 5254 w 10309"/>
                    <a:gd name="connsiteY13" fmla="*/ 15527 h 52375"/>
                    <a:gd name="connsiteX14" fmla="*/ 5391 w 10309"/>
                    <a:gd name="connsiteY14" fmla="*/ 11313 h 52375"/>
                    <a:gd name="connsiteX15" fmla="*/ 4820 w 10309"/>
                    <a:gd name="connsiteY15" fmla="*/ 7535 h 52375"/>
                    <a:gd name="connsiteX16" fmla="*/ 3722 w 10309"/>
                    <a:gd name="connsiteY16" fmla="*/ 4351 h 52375"/>
                    <a:gd name="connsiteX17" fmla="*/ 2465 w 10309"/>
                    <a:gd name="connsiteY17" fmla="*/ 1992 h 52375"/>
                    <a:gd name="connsiteX18" fmla="*/ 1458 w 10309"/>
                    <a:gd name="connsiteY18" fmla="*/ 504 h 52375"/>
                    <a:gd name="connsiteX19" fmla="*/ 1047 w 10309"/>
                    <a:gd name="connsiteY19" fmla="*/ 0 h 52375"/>
                    <a:gd name="connsiteX20" fmla="*/ 3265 w 10309"/>
                    <a:gd name="connsiteY20" fmla="*/ 1191 h 52375"/>
                    <a:gd name="connsiteX21" fmla="*/ 5483 w 10309"/>
                    <a:gd name="connsiteY21" fmla="*/ 3115 h 52375"/>
                    <a:gd name="connsiteX22" fmla="*/ 7815 w 10309"/>
                    <a:gd name="connsiteY22" fmla="*/ 6229 h 52375"/>
                    <a:gd name="connsiteX23" fmla="*/ 9622 w 10309"/>
                    <a:gd name="connsiteY23" fmla="*/ 10580 h 52375"/>
                    <a:gd name="connsiteX24" fmla="*/ 10308 w 10309"/>
                    <a:gd name="connsiteY24" fmla="*/ 15802 h 52375"/>
                    <a:gd name="connsiteX25" fmla="*/ 9714 w 10309"/>
                    <a:gd name="connsiteY25" fmla="*/ 21390 h 52375"/>
                    <a:gd name="connsiteX26" fmla="*/ 8936 w 10309"/>
                    <a:gd name="connsiteY26" fmla="*/ 24207 h 52375"/>
                    <a:gd name="connsiteX27" fmla="*/ 7976 w 10309"/>
                    <a:gd name="connsiteY27" fmla="*/ 26726 h 52375"/>
                    <a:gd name="connsiteX28" fmla="*/ 6947 w 10309"/>
                    <a:gd name="connsiteY28" fmla="*/ 29154 h 52375"/>
                    <a:gd name="connsiteX29" fmla="*/ 6124 w 10309"/>
                    <a:gd name="connsiteY29" fmla="*/ 31284 h 52375"/>
                    <a:gd name="connsiteX30" fmla="*/ 5094 w 10309"/>
                    <a:gd name="connsiteY30" fmla="*/ 35658 h 52375"/>
                    <a:gd name="connsiteX31" fmla="*/ 4866 w 10309"/>
                    <a:gd name="connsiteY31" fmla="*/ 37833 h 52375"/>
                    <a:gd name="connsiteX32" fmla="*/ 4797 w 10309"/>
                    <a:gd name="connsiteY32" fmla="*/ 39963 h 52375"/>
                    <a:gd name="connsiteX33" fmla="*/ 5048 w 10309"/>
                    <a:gd name="connsiteY33" fmla="*/ 43948 h 52375"/>
                    <a:gd name="connsiteX34" fmla="*/ 5643 w 10309"/>
                    <a:gd name="connsiteY34" fmla="*/ 47383 h 52375"/>
                    <a:gd name="connsiteX35" fmla="*/ 6306 w 10309"/>
                    <a:gd name="connsiteY35" fmla="*/ 50017 h 52375"/>
                    <a:gd name="connsiteX36" fmla="*/ 7015 w 10309"/>
                    <a:gd name="connsiteY36" fmla="*/ 52376 h 5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309" h="52375">
                      <a:moveTo>
                        <a:pt x="6992" y="52376"/>
                      </a:moveTo>
                      <a:cubicBezTo>
                        <a:pt x="6992" y="52376"/>
                        <a:pt x="6283" y="51781"/>
                        <a:pt x="5277" y="50544"/>
                      </a:cubicBezTo>
                      <a:cubicBezTo>
                        <a:pt x="4774" y="49925"/>
                        <a:pt x="4203" y="49147"/>
                        <a:pt x="3631" y="48185"/>
                      </a:cubicBezTo>
                      <a:cubicBezTo>
                        <a:pt x="3036" y="47223"/>
                        <a:pt x="2419" y="46101"/>
                        <a:pt x="1893" y="44818"/>
                      </a:cubicBezTo>
                      <a:cubicBezTo>
                        <a:pt x="1367" y="43536"/>
                        <a:pt x="841" y="42070"/>
                        <a:pt x="521" y="40467"/>
                      </a:cubicBezTo>
                      <a:cubicBezTo>
                        <a:pt x="361" y="39665"/>
                        <a:pt x="201" y="38818"/>
                        <a:pt x="132" y="37948"/>
                      </a:cubicBezTo>
                      <a:cubicBezTo>
                        <a:pt x="18" y="37077"/>
                        <a:pt x="-28" y="36207"/>
                        <a:pt x="18" y="35291"/>
                      </a:cubicBezTo>
                      <a:cubicBezTo>
                        <a:pt x="-28" y="34352"/>
                        <a:pt x="86" y="33459"/>
                        <a:pt x="223" y="32543"/>
                      </a:cubicBezTo>
                      <a:cubicBezTo>
                        <a:pt x="315" y="31581"/>
                        <a:pt x="544" y="30665"/>
                        <a:pt x="795" y="29703"/>
                      </a:cubicBezTo>
                      <a:cubicBezTo>
                        <a:pt x="1001" y="28764"/>
                        <a:pt x="1367" y="27848"/>
                        <a:pt x="1733" y="26932"/>
                      </a:cubicBezTo>
                      <a:lnTo>
                        <a:pt x="2693" y="24528"/>
                      </a:lnTo>
                      <a:cubicBezTo>
                        <a:pt x="3471" y="22856"/>
                        <a:pt x="3837" y="21413"/>
                        <a:pt x="4340" y="19993"/>
                      </a:cubicBezTo>
                      <a:cubicBezTo>
                        <a:pt x="4523" y="19237"/>
                        <a:pt x="4683" y="18504"/>
                        <a:pt x="4889" y="17749"/>
                      </a:cubicBezTo>
                      <a:cubicBezTo>
                        <a:pt x="5094" y="16993"/>
                        <a:pt x="5117" y="16260"/>
                        <a:pt x="5254" y="15527"/>
                      </a:cubicBezTo>
                      <a:cubicBezTo>
                        <a:pt x="5437" y="14084"/>
                        <a:pt x="5483" y="12664"/>
                        <a:pt x="5391" y="11313"/>
                      </a:cubicBezTo>
                      <a:cubicBezTo>
                        <a:pt x="5323" y="9962"/>
                        <a:pt x="5117" y="8702"/>
                        <a:pt x="4820" y="7535"/>
                      </a:cubicBezTo>
                      <a:cubicBezTo>
                        <a:pt x="4500" y="6367"/>
                        <a:pt x="4111" y="5290"/>
                        <a:pt x="3722" y="4351"/>
                      </a:cubicBezTo>
                      <a:cubicBezTo>
                        <a:pt x="3265" y="3435"/>
                        <a:pt x="2853" y="2633"/>
                        <a:pt x="2465" y="1992"/>
                      </a:cubicBezTo>
                      <a:cubicBezTo>
                        <a:pt x="2053" y="1351"/>
                        <a:pt x="1733" y="847"/>
                        <a:pt x="1458" y="504"/>
                      </a:cubicBezTo>
                      <a:cubicBezTo>
                        <a:pt x="1207" y="160"/>
                        <a:pt x="1047" y="0"/>
                        <a:pt x="1047" y="0"/>
                      </a:cubicBezTo>
                      <a:cubicBezTo>
                        <a:pt x="1047" y="0"/>
                        <a:pt x="1938" y="275"/>
                        <a:pt x="3265" y="1191"/>
                      </a:cubicBezTo>
                      <a:cubicBezTo>
                        <a:pt x="3928" y="1672"/>
                        <a:pt x="4705" y="2267"/>
                        <a:pt x="5483" y="3115"/>
                      </a:cubicBezTo>
                      <a:cubicBezTo>
                        <a:pt x="6261" y="3939"/>
                        <a:pt x="7107" y="4970"/>
                        <a:pt x="7815" y="6229"/>
                      </a:cubicBezTo>
                      <a:cubicBezTo>
                        <a:pt x="8547" y="7489"/>
                        <a:pt x="9188" y="8932"/>
                        <a:pt x="9622" y="10580"/>
                      </a:cubicBezTo>
                      <a:cubicBezTo>
                        <a:pt x="10057" y="12206"/>
                        <a:pt x="10308" y="13970"/>
                        <a:pt x="10308" y="15802"/>
                      </a:cubicBezTo>
                      <a:cubicBezTo>
                        <a:pt x="10331" y="17657"/>
                        <a:pt x="10079" y="19489"/>
                        <a:pt x="9714" y="21390"/>
                      </a:cubicBezTo>
                      <a:cubicBezTo>
                        <a:pt x="9462" y="22306"/>
                        <a:pt x="9211" y="23268"/>
                        <a:pt x="8936" y="24207"/>
                      </a:cubicBezTo>
                      <a:cubicBezTo>
                        <a:pt x="8662" y="25215"/>
                        <a:pt x="8296" y="25879"/>
                        <a:pt x="7976" y="26726"/>
                      </a:cubicBezTo>
                      <a:lnTo>
                        <a:pt x="6947" y="29154"/>
                      </a:lnTo>
                      <a:cubicBezTo>
                        <a:pt x="6672" y="29864"/>
                        <a:pt x="6306" y="30551"/>
                        <a:pt x="6124" y="31284"/>
                      </a:cubicBezTo>
                      <a:cubicBezTo>
                        <a:pt x="5643" y="32726"/>
                        <a:pt x="5277" y="34192"/>
                        <a:pt x="5094" y="35658"/>
                      </a:cubicBezTo>
                      <a:cubicBezTo>
                        <a:pt x="4957" y="36390"/>
                        <a:pt x="4911" y="37123"/>
                        <a:pt x="4866" y="37833"/>
                      </a:cubicBezTo>
                      <a:cubicBezTo>
                        <a:pt x="4774" y="38543"/>
                        <a:pt x="4820" y="39276"/>
                        <a:pt x="4797" y="39963"/>
                      </a:cubicBezTo>
                      <a:cubicBezTo>
                        <a:pt x="4797" y="41360"/>
                        <a:pt x="4911" y="42689"/>
                        <a:pt x="5048" y="43948"/>
                      </a:cubicBezTo>
                      <a:cubicBezTo>
                        <a:pt x="5232" y="45185"/>
                        <a:pt x="5437" y="46330"/>
                        <a:pt x="5643" y="47383"/>
                      </a:cubicBezTo>
                      <a:cubicBezTo>
                        <a:pt x="5895" y="48391"/>
                        <a:pt x="6077" y="49284"/>
                        <a:pt x="6306" y="50017"/>
                      </a:cubicBezTo>
                      <a:cubicBezTo>
                        <a:pt x="6718" y="51529"/>
                        <a:pt x="7015" y="52376"/>
                        <a:pt x="7015" y="523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8" name="Freeform: Shape 2159">
                  <a:extLst>
                    <a:ext uri="{FF2B5EF4-FFF2-40B4-BE49-F238E27FC236}">
                      <a16:creationId xmlns:a16="http://schemas.microsoft.com/office/drawing/2014/main" id="{CBD58CB2-39AF-2E29-E04D-0F5E00173DB0}"/>
                    </a:ext>
                  </a:extLst>
                </p:cNvPr>
                <p:cNvSpPr/>
                <p:nvPr/>
              </p:nvSpPr>
              <p:spPr>
                <a:xfrm>
                  <a:off x="4672397" y="3939431"/>
                  <a:ext cx="176744" cy="38515"/>
                </a:xfrm>
                <a:custGeom>
                  <a:avLst/>
                  <a:gdLst>
                    <a:gd name="connsiteX0" fmla="*/ 176745 w 176744"/>
                    <a:gd name="connsiteY0" fmla="*/ 38516 h 38515"/>
                    <a:gd name="connsiteX1" fmla="*/ 174618 w 176744"/>
                    <a:gd name="connsiteY1" fmla="*/ 37989 h 38515"/>
                    <a:gd name="connsiteX2" fmla="*/ 172125 w 176744"/>
                    <a:gd name="connsiteY2" fmla="*/ 37119 h 38515"/>
                    <a:gd name="connsiteX3" fmla="*/ 168856 w 176744"/>
                    <a:gd name="connsiteY3" fmla="*/ 35676 h 38515"/>
                    <a:gd name="connsiteX4" fmla="*/ 164945 w 176744"/>
                    <a:gd name="connsiteY4" fmla="*/ 33615 h 38515"/>
                    <a:gd name="connsiteX5" fmla="*/ 160486 w 176744"/>
                    <a:gd name="connsiteY5" fmla="*/ 30867 h 38515"/>
                    <a:gd name="connsiteX6" fmla="*/ 155592 w 176744"/>
                    <a:gd name="connsiteY6" fmla="*/ 27477 h 38515"/>
                    <a:gd name="connsiteX7" fmla="*/ 153008 w 176744"/>
                    <a:gd name="connsiteY7" fmla="*/ 25576 h 38515"/>
                    <a:gd name="connsiteX8" fmla="*/ 150424 w 176744"/>
                    <a:gd name="connsiteY8" fmla="*/ 23424 h 38515"/>
                    <a:gd name="connsiteX9" fmla="*/ 144981 w 176744"/>
                    <a:gd name="connsiteY9" fmla="*/ 18935 h 38515"/>
                    <a:gd name="connsiteX10" fmla="*/ 142123 w 176744"/>
                    <a:gd name="connsiteY10" fmla="*/ 16599 h 38515"/>
                    <a:gd name="connsiteX11" fmla="*/ 139219 w 176744"/>
                    <a:gd name="connsiteY11" fmla="*/ 14538 h 38515"/>
                    <a:gd name="connsiteX12" fmla="*/ 125384 w 176744"/>
                    <a:gd name="connsiteY12" fmla="*/ 8446 h 38515"/>
                    <a:gd name="connsiteX13" fmla="*/ 109285 w 176744"/>
                    <a:gd name="connsiteY13" fmla="*/ 7484 h 38515"/>
                    <a:gd name="connsiteX14" fmla="*/ 92294 w 176744"/>
                    <a:gd name="connsiteY14" fmla="*/ 10759 h 38515"/>
                    <a:gd name="connsiteX15" fmla="*/ 74983 w 176744"/>
                    <a:gd name="connsiteY15" fmla="*/ 15477 h 38515"/>
                    <a:gd name="connsiteX16" fmla="*/ 57672 w 176744"/>
                    <a:gd name="connsiteY16" fmla="*/ 19141 h 38515"/>
                    <a:gd name="connsiteX17" fmla="*/ 41025 w 176744"/>
                    <a:gd name="connsiteY17" fmla="*/ 20584 h 38515"/>
                    <a:gd name="connsiteX18" fmla="*/ 26024 w 176744"/>
                    <a:gd name="connsiteY18" fmla="*/ 19164 h 38515"/>
                    <a:gd name="connsiteX19" fmla="*/ 13949 w 176744"/>
                    <a:gd name="connsiteY19" fmla="*/ 15042 h 38515"/>
                    <a:gd name="connsiteX20" fmla="*/ 5785 w 176744"/>
                    <a:gd name="connsiteY20" fmla="*/ 9683 h 38515"/>
                    <a:gd name="connsiteX21" fmla="*/ 4345 w 176744"/>
                    <a:gd name="connsiteY21" fmla="*/ 8446 h 38515"/>
                    <a:gd name="connsiteX22" fmla="*/ 3178 w 176744"/>
                    <a:gd name="connsiteY22" fmla="*/ 7255 h 38515"/>
                    <a:gd name="connsiteX23" fmla="*/ 1395 w 176744"/>
                    <a:gd name="connsiteY23" fmla="*/ 5308 h 38515"/>
                    <a:gd name="connsiteX24" fmla="*/ 0 w 176744"/>
                    <a:gd name="connsiteY24" fmla="*/ 3614 h 38515"/>
                    <a:gd name="connsiteX25" fmla="*/ 1692 w 176744"/>
                    <a:gd name="connsiteY25" fmla="*/ 4988 h 38515"/>
                    <a:gd name="connsiteX26" fmla="*/ 3750 w 176744"/>
                    <a:gd name="connsiteY26" fmla="*/ 6568 h 38515"/>
                    <a:gd name="connsiteX27" fmla="*/ 6655 w 176744"/>
                    <a:gd name="connsiteY27" fmla="*/ 8446 h 38515"/>
                    <a:gd name="connsiteX28" fmla="*/ 15070 w 176744"/>
                    <a:gd name="connsiteY28" fmla="*/ 12339 h 38515"/>
                    <a:gd name="connsiteX29" fmla="*/ 26686 w 176744"/>
                    <a:gd name="connsiteY29" fmla="*/ 14812 h 38515"/>
                    <a:gd name="connsiteX30" fmla="*/ 40750 w 176744"/>
                    <a:gd name="connsiteY30" fmla="*/ 14881 h 38515"/>
                    <a:gd name="connsiteX31" fmla="*/ 56415 w 176744"/>
                    <a:gd name="connsiteY31" fmla="*/ 12523 h 38515"/>
                    <a:gd name="connsiteX32" fmla="*/ 72994 w 176744"/>
                    <a:gd name="connsiteY32" fmla="*/ 8332 h 38515"/>
                    <a:gd name="connsiteX33" fmla="*/ 90328 w 176744"/>
                    <a:gd name="connsiteY33" fmla="*/ 3362 h 38515"/>
                    <a:gd name="connsiteX34" fmla="*/ 108622 w 176744"/>
                    <a:gd name="connsiteY34" fmla="*/ 155 h 38515"/>
                    <a:gd name="connsiteX35" fmla="*/ 127053 w 176744"/>
                    <a:gd name="connsiteY35" fmla="*/ 1988 h 38515"/>
                    <a:gd name="connsiteX36" fmla="*/ 142420 w 176744"/>
                    <a:gd name="connsiteY36" fmla="*/ 9934 h 38515"/>
                    <a:gd name="connsiteX37" fmla="*/ 145576 w 176744"/>
                    <a:gd name="connsiteY37" fmla="*/ 12545 h 38515"/>
                    <a:gd name="connsiteX38" fmla="*/ 148297 w 176744"/>
                    <a:gd name="connsiteY38" fmla="*/ 15156 h 38515"/>
                    <a:gd name="connsiteX39" fmla="*/ 153283 w 176744"/>
                    <a:gd name="connsiteY39" fmla="*/ 20194 h 38515"/>
                    <a:gd name="connsiteX40" fmla="*/ 155569 w 176744"/>
                    <a:gd name="connsiteY40" fmla="*/ 22530 h 38515"/>
                    <a:gd name="connsiteX41" fmla="*/ 157856 w 176744"/>
                    <a:gd name="connsiteY41" fmla="*/ 24660 h 38515"/>
                    <a:gd name="connsiteX42" fmla="*/ 162155 w 176744"/>
                    <a:gd name="connsiteY42" fmla="*/ 28554 h 38515"/>
                    <a:gd name="connsiteX43" fmla="*/ 166088 w 176744"/>
                    <a:gd name="connsiteY43" fmla="*/ 31783 h 38515"/>
                    <a:gd name="connsiteX44" fmla="*/ 169542 w 176744"/>
                    <a:gd name="connsiteY44" fmla="*/ 34371 h 38515"/>
                    <a:gd name="connsiteX45" fmla="*/ 172468 w 176744"/>
                    <a:gd name="connsiteY45" fmla="*/ 36317 h 38515"/>
                    <a:gd name="connsiteX46" fmla="*/ 174710 w 176744"/>
                    <a:gd name="connsiteY46" fmla="*/ 37600 h 38515"/>
                    <a:gd name="connsiteX47" fmla="*/ 176676 w 176744"/>
                    <a:gd name="connsiteY47" fmla="*/ 38516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744" h="38515">
                      <a:moveTo>
                        <a:pt x="176745" y="38516"/>
                      </a:moveTo>
                      <a:cubicBezTo>
                        <a:pt x="176745" y="38516"/>
                        <a:pt x="176013" y="38378"/>
                        <a:pt x="174618" y="37989"/>
                      </a:cubicBezTo>
                      <a:cubicBezTo>
                        <a:pt x="173932" y="37760"/>
                        <a:pt x="173109" y="37462"/>
                        <a:pt x="172125" y="37119"/>
                      </a:cubicBezTo>
                      <a:cubicBezTo>
                        <a:pt x="171165" y="36729"/>
                        <a:pt x="170067" y="36248"/>
                        <a:pt x="168856" y="35676"/>
                      </a:cubicBezTo>
                      <a:cubicBezTo>
                        <a:pt x="167689" y="35058"/>
                        <a:pt x="166363" y="34371"/>
                        <a:pt x="164945" y="33615"/>
                      </a:cubicBezTo>
                      <a:cubicBezTo>
                        <a:pt x="163527" y="32859"/>
                        <a:pt x="162087" y="31829"/>
                        <a:pt x="160486" y="30867"/>
                      </a:cubicBezTo>
                      <a:cubicBezTo>
                        <a:pt x="158862" y="29905"/>
                        <a:pt x="157330" y="28691"/>
                        <a:pt x="155592" y="27477"/>
                      </a:cubicBezTo>
                      <a:cubicBezTo>
                        <a:pt x="154746" y="26859"/>
                        <a:pt x="153877" y="26218"/>
                        <a:pt x="153008" y="25576"/>
                      </a:cubicBezTo>
                      <a:cubicBezTo>
                        <a:pt x="152162" y="24867"/>
                        <a:pt x="151293" y="24156"/>
                        <a:pt x="150424" y="23424"/>
                      </a:cubicBezTo>
                      <a:cubicBezTo>
                        <a:pt x="148686" y="21958"/>
                        <a:pt x="146857" y="20469"/>
                        <a:pt x="144981" y="18935"/>
                      </a:cubicBezTo>
                      <a:cubicBezTo>
                        <a:pt x="144044" y="18179"/>
                        <a:pt x="143083" y="17286"/>
                        <a:pt x="142123" y="16599"/>
                      </a:cubicBezTo>
                      <a:cubicBezTo>
                        <a:pt x="141162" y="15935"/>
                        <a:pt x="140202" y="15225"/>
                        <a:pt x="139219" y="14538"/>
                      </a:cubicBezTo>
                      <a:cubicBezTo>
                        <a:pt x="135125" y="11836"/>
                        <a:pt x="130438" y="9683"/>
                        <a:pt x="125384" y="8446"/>
                      </a:cubicBezTo>
                      <a:cubicBezTo>
                        <a:pt x="120307" y="7186"/>
                        <a:pt x="114865" y="7026"/>
                        <a:pt x="109285" y="7484"/>
                      </a:cubicBezTo>
                      <a:cubicBezTo>
                        <a:pt x="103705" y="8011"/>
                        <a:pt x="98011" y="9247"/>
                        <a:pt x="92294" y="10759"/>
                      </a:cubicBezTo>
                      <a:cubicBezTo>
                        <a:pt x="86577" y="12202"/>
                        <a:pt x="80792" y="13942"/>
                        <a:pt x="74983" y="15477"/>
                      </a:cubicBezTo>
                      <a:cubicBezTo>
                        <a:pt x="69198" y="17034"/>
                        <a:pt x="63366" y="18202"/>
                        <a:pt x="57672" y="19141"/>
                      </a:cubicBezTo>
                      <a:cubicBezTo>
                        <a:pt x="51978" y="20103"/>
                        <a:pt x="46353" y="20538"/>
                        <a:pt x="41025" y="20584"/>
                      </a:cubicBezTo>
                      <a:cubicBezTo>
                        <a:pt x="35696" y="20698"/>
                        <a:pt x="30597" y="20149"/>
                        <a:pt x="26024" y="19164"/>
                      </a:cubicBezTo>
                      <a:cubicBezTo>
                        <a:pt x="21427" y="18225"/>
                        <a:pt x="17357" y="16759"/>
                        <a:pt x="13949" y="15042"/>
                      </a:cubicBezTo>
                      <a:cubicBezTo>
                        <a:pt x="10542" y="13370"/>
                        <a:pt x="7821" y="11446"/>
                        <a:pt x="5785" y="9683"/>
                      </a:cubicBezTo>
                      <a:cubicBezTo>
                        <a:pt x="5283" y="9247"/>
                        <a:pt x="4802" y="8835"/>
                        <a:pt x="4345" y="8446"/>
                      </a:cubicBezTo>
                      <a:cubicBezTo>
                        <a:pt x="3933" y="8034"/>
                        <a:pt x="3544" y="7645"/>
                        <a:pt x="3178" y="7255"/>
                      </a:cubicBezTo>
                      <a:cubicBezTo>
                        <a:pt x="2424" y="6522"/>
                        <a:pt x="1829" y="5858"/>
                        <a:pt x="1395" y="5308"/>
                      </a:cubicBezTo>
                      <a:cubicBezTo>
                        <a:pt x="480" y="4209"/>
                        <a:pt x="0" y="3614"/>
                        <a:pt x="0" y="3614"/>
                      </a:cubicBezTo>
                      <a:cubicBezTo>
                        <a:pt x="0" y="3614"/>
                        <a:pt x="595" y="4095"/>
                        <a:pt x="1692" y="4988"/>
                      </a:cubicBezTo>
                      <a:cubicBezTo>
                        <a:pt x="2218" y="5446"/>
                        <a:pt x="2904" y="5972"/>
                        <a:pt x="3750" y="6568"/>
                      </a:cubicBezTo>
                      <a:cubicBezTo>
                        <a:pt x="4573" y="7163"/>
                        <a:pt x="5534" y="7805"/>
                        <a:pt x="6655" y="8446"/>
                      </a:cubicBezTo>
                      <a:cubicBezTo>
                        <a:pt x="8850" y="9820"/>
                        <a:pt x="11708" y="11194"/>
                        <a:pt x="15070" y="12339"/>
                      </a:cubicBezTo>
                      <a:cubicBezTo>
                        <a:pt x="18431" y="13484"/>
                        <a:pt x="22365" y="14355"/>
                        <a:pt x="26686" y="14812"/>
                      </a:cubicBezTo>
                      <a:cubicBezTo>
                        <a:pt x="31031" y="15248"/>
                        <a:pt x="35765" y="15294"/>
                        <a:pt x="40750" y="14881"/>
                      </a:cubicBezTo>
                      <a:cubicBezTo>
                        <a:pt x="45758" y="14469"/>
                        <a:pt x="50995" y="13622"/>
                        <a:pt x="56415" y="12523"/>
                      </a:cubicBezTo>
                      <a:cubicBezTo>
                        <a:pt x="61834" y="11423"/>
                        <a:pt x="67345" y="9866"/>
                        <a:pt x="72994" y="8332"/>
                      </a:cubicBezTo>
                      <a:cubicBezTo>
                        <a:pt x="78665" y="6774"/>
                        <a:pt x="84359" y="4919"/>
                        <a:pt x="90328" y="3362"/>
                      </a:cubicBezTo>
                      <a:cubicBezTo>
                        <a:pt x="96273" y="1873"/>
                        <a:pt x="102402" y="637"/>
                        <a:pt x="108622" y="155"/>
                      </a:cubicBezTo>
                      <a:cubicBezTo>
                        <a:pt x="114842" y="-325"/>
                        <a:pt x="121199" y="316"/>
                        <a:pt x="127053" y="1988"/>
                      </a:cubicBezTo>
                      <a:cubicBezTo>
                        <a:pt x="132930" y="3637"/>
                        <a:pt x="138121" y="6591"/>
                        <a:pt x="142420" y="9934"/>
                      </a:cubicBezTo>
                      <a:cubicBezTo>
                        <a:pt x="143495" y="10828"/>
                        <a:pt x="144547" y="11698"/>
                        <a:pt x="145576" y="12545"/>
                      </a:cubicBezTo>
                      <a:cubicBezTo>
                        <a:pt x="146605" y="13416"/>
                        <a:pt x="147406" y="14309"/>
                        <a:pt x="148297" y="15156"/>
                      </a:cubicBezTo>
                      <a:cubicBezTo>
                        <a:pt x="150012" y="16897"/>
                        <a:pt x="151682" y="18568"/>
                        <a:pt x="153283" y="20194"/>
                      </a:cubicBezTo>
                      <a:cubicBezTo>
                        <a:pt x="154060" y="20996"/>
                        <a:pt x="154837" y="21775"/>
                        <a:pt x="155569" y="22530"/>
                      </a:cubicBezTo>
                      <a:cubicBezTo>
                        <a:pt x="156347" y="23241"/>
                        <a:pt x="157124" y="23950"/>
                        <a:pt x="157856" y="24660"/>
                      </a:cubicBezTo>
                      <a:cubicBezTo>
                        <a:pt x="159365" y="26011"/>
                        <a:pt x="160715" y="27431"/>
                        <a:pt x="162155" y="28554"/>
                      </a:cubicBezTo>
                      <a:cubicBezTo>
                        <a:pt x="163550" y="29676"/>
                        <a:pt x="164854" y="30798"/>
                        <a:pt x="166088" y="31783"/>
                      </a:cubicBezTo>
                      <a:cubicBezTo>
                        <a:pt x="167346" y="32745"/>
                        <a:pt x="168512" y="33615"/>
                        <a:pt x="169542" y="34371"/>
                      </a:cubicBezTo>
                      <a:cubicBezTo>
                        <a:pt x="170639" y="35103"/>
                        <a:pt x="171622" y="35745"/>
                        <a:pt x="172468" y="36317"/>
                      </a:cubicBezTo>
                      <a:cubicBezTo>
                        <a:pt x="173360" y="36821"/>
                        <a:pt x="174092" y="37256"/>
                        <a:pt x="174710" y="37600"/>
                      </a:cubicBezTo>
                      <a:cubicBezTo>
                        <a:pt x="175967" y="38264"/>
                        <a:pt x="176676" y="38516"/>
                        <a:pt x="176676" y="3851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9" name="Freeform: Shape 2160">
                  <a:extLst>
                    <a:ext uri="{FF2B5EF4-FFF2-40B4-BE49-F238E27FC236}">
                      <a16:creationId xmlns:a16="http://schemas.microsoft.com/office/drawing/2014/main" id="{8738CAE6-DCC9-2A7C-B510-8867352662E8}"/>
                    </a:ext>
                  </a:extLst>
                </p:cNvPr>
                <p:cNvSpPr/>
                <p:nvPr/>
              </p:nvSpPr>
              <p:spPr>
                <a:xfrm>
                  <a:off x="4725496" y="3955549"/>
                  <a:ext cx="95450" cy="31627"/>
                </a:xfrm>
                <a:custGeom>
                  <a:avLst/>
                  <a:gdLst>
                    <a:gd name="connsiteX0" fmla="*/ 95404 w 95450"/>
                    <a:gd name="connsiteY0" fmla="*/ 31627 h 31627"/>
                    <a:gd name="connsiteX1" fmla="*/ 94375 w 95450"/>
                    <a:gd name="connsiteY1" fmla="*/ 31055 h 31627"/>
                    <a:gd name="connsiteX2" fmla="*/ 91380 w 95450"/>
                    <a:gd name="connsiteY2" fmla="*/ 29841 h 31627"/>
                    <a:gd name="connsiteX3" fmla="*/ 86578 w 95450"/>
                    <a:gd name="connsiteY3" fmla="*/ 28444 h 31627"/>
                    <a:gd name="connsiteX4" fmla="*/ 80220 w 95450"/>
                    <a:gd name="connsiteY4" fmla="*/ 27230 h 31627"/>
                    <a:gd name="connsiteX5" fmla="*/ 72628 w 95450"/>
                    <a:gd name="connsiteY5" fmla="*/ 26245 h 31627"/>
                    <a:gd name="connsiteX6" fmla="*/ 64099 w 95450"/>
                    <a:gd name="connsiteY6" fmla="*/ 25604 h 31627"/>
                    <a:gd name="connsiteX7" fmla="*/ 54929 w 95450"/>
                    <a:gd name="connsiteY7" fmla="*/ 25306 h 31627"/>
                    <a:gd name="connsiteX8" fmla="*/ 50058 w 95450"/>
                    <a:gd name="connsiteY8" fmla="*/ 25008 h 31627"/>
                    <a:gd name="connsiteX9" fmla="*/ 45118 w 95450"/>
                    <a:gd name="connsiteY9" fmla="*/ 24528 h 31627"/>
                    <a:gd name="connsiteX10" fmla="*/ 40042 w 95450"/>
                    <a:gd name="connsiteY10" fmla="*/ 23497 h 31627"/>
                    <a:gd name="connsiteX11" fmla="*/ 35194 w 95450"/>
                    <a:gd name="connsiteY11" fmla="*/ 21894 h 31627"/>
                    <a:gd name="connsiteX12" fmla="*/ 32861 w 95450"/>
                    <a:gd name="connsiteY12" fmla="*/ 20909 h 31627"/>
                    <a:gd name="connsiteX13" fmla="*/ 30666 w 95450"/>
                    <a:gd name="connsiteY13" fmla="*/ 19672 h 31627"/>
                    <a:gd name="connsiteX14" fmla="*/ 26572 w 95450"/>
                    <a:gd name="connsiteY14" fmla="*/ 16970 h 31627"/>
                    <a:gd name="connsiteX15" fmla="*/ 19941 w 95450"/>
                    <a:gd name="connsiteY15" fmla="*/ 10901 h 31627"/>
                    <a:gd name="connsiteX16" fmla="*/ 14384 w 95450"/>
                    <a:gd name="connsiteY16" fmla="*/ 5817 h 31627"/>
                    <a:gd name="connsiteX17" fmla="*/ 13057 w 95450"/>
                    <a:gd name="connsiteY17" fmla="*/ 4809 h 31627"/>
                    <a:gd name="connsiteX18" fmla="*/ 11685 w 95450"/>
                    <a:gd name="connsiteY18" fmla="*/ 3985 h 31627"/>
                    <a:gd name="connsiteX19" fmla="*/ 10382 w 95450"/>
                    <a:gd name="connsiteY19" fmla="*/ 3206 h 31627"/>
                    <a:gd name="connsiteX20" fmla="*/ 9056 w 95450"/>
                    <a:gd name="connsiteY20" fmla="*/ 2634 h 31627"/>
                    <a:gd name="connsiteX21" fmla="*/ 4368 w 95450"/>
                    <a:gd name="connsiteY21" fmla="*/ 1145 h 31627"/>
                    <a:gd name="connsiteX22" fmla="*/ 0 w 95450"/>
                    <a:gd name="connsiteY22" fmla="*/ 435 h 31627"/>
                    <a:gd name="connsiteX23" fmla="*/ 1143 w 95450"/>
                    <a:gd name="connsiteY23" fmla="*/ 298 h 31627"/>
                    <a:gd name="connsiteX24" fmla="*/ 4459 w 95450"/>
                    <a:gd name="connsiteY24" fmla="*/ 0 h 31627"/>
                    <a:gd name="connsiteX25" fmla="*/ 9696 w 95450"/>
                    <a:gd name="connsiteY25" fmla="*/ 550 h 31627"/>
                    <a:gd name="connsiteX26" fmla="*/ 11274 w 95450"/>
                    <a:gd name="connsiteY26" fmla="*/ 893 h 31627"/>
                    <a:gd name="connsiteX27" fmla="*/ 12875 w 95450"/>
                    <a:gd name="connsiteY27" fmla="*/ 1466 h 31627"/>
                    <a:gd name="connsiteX28" fmla="*/ 14544 w 95450"/>
                    <a:gd name="connsiteY28" fmla="*/ 2130 h 31627"/>
                    <a:gd name="connsiteX29" fmla="*/ 16191 w 95450"/>
                    <a:gd name="connsiteY29" fmla="*/ 3023 h 31627"/>
                    <a:gd name="connsiteX30" fmla="*/ 19529 w 95450"/>
                    <a:gd name="connsiteY30" fmla="*/ 5130 h 31627"/>
                    <a:gd name="connsiteX31" fmla="*/ 22776 w 95450"/>
                    <a:gd name="connsiteY31" fmla="*/ 7672 h 31627"/>
                    <a:gd name="connsiteX32" fmla="*/ 29500 w 95450"/>
                    <a:gd name="connsiteY32" fmla="*/ 12802 h 31627"/>
                    <a:gd name="connsiteX33" fmla="*/ 33204 w 95450"/>
                    <a:gd name="connsiteY33" fmla="*/ 14955 h 31627"/>
                    <a:gd name="connsiteX34" fmla="*/ 35171 w 95450"/>
                    <a:gd name="connsiteY34" fmla="*/ 15894 h 31627"/>
                    <a:gd name="connsiteX35" fmla="*/ 37229 w 95450"/>
                    <a:gd name="connsiteY35" fmla="*/ 16672 h 31627"/>
                    <a:gd name="connsiteX36" fmla="*/ 41482 w 95450"/>
                    <a:gd name="connsiteY36" fmla="*/ 17955 h 31627"/>
                    <a:gd name="connsiteX37" fmla="*/ 45850 w 95450"/>
                    <a:gd name="connsiteY37" fmla="*/ 18779 h 31627"/>
                    <a:gd name="connsiteX38" fmla="*/ 50492 w 95450"/>
                    <a:gd name="connsiteY38" fmla="*/ 19329 h 31627"/>
                    <a:gd name="connsiteX39" fmla="*/ 55157 w 95450"/>
                    <a:gd name="connsiteY39" fmla="*/ 19695 h 31627"/>
                    <a:gd name="connsiteX40" fmla="*/ 64556 w 95450"/>
                    <a:gd name="connsiteY40" fmla="*/ 20497 h 31627"/>
                    <a:gd name="connsiteX41" fmla="*/ 73291 w 95450"/>
                    <a:gd name="connsiteY41" fmla="*/ 21963 h 31627"/>
                    <a:gd name="connsiteX42" fmla="*/ 80998 w 95450"/>
                    <a:gd name="connsiteY42" fmla="*/ 23955 h 31627"/>
                    <a:gd name="connsiteX43" fmla="*/ 87309 w 95450"/>
                    <a:gd name="connsiteY43" fmla="*/ 26291 h 31627"/>
                    <a:gd name="connsiteX44" fmla="*/ 91905 w 95450"/>
                    <a:gd name="connsiteY44" fmla="*/ 28764 h 31627"/>
                    <a:gd name="connsiteX45" fmla="*/ 94604 w 95450"/>
                    <a:gd name="connsiteY45" fmla="*/ 30757 h 31627"/>
                    <a:gd name="connsiteX46" fmla="*/ 95450 w 95450"/>
                    <a:gd name="connsiteY46" fmla="*/ 31581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450" h="31627">
                      <a:moveTo>
                        <a:pt x="95404" y="31627"/>
                      </a:moveTo>
                      <a:cubicBezTo>
                        <a:pt x="95404" y="31627"/>
                        <a:pt x="95061" y="31398"/>
                        <a:pt x="94375" y="31055"/>
                      </a:cubicBezTo>
                      <a:cubicBezTo>
                        <a:pt x="93712" y="30688"/>
                        <a:pt x="92683" y="30345"/>
                        <a:pt x="91380" y="29841"/>
                      </a:cubicBezTo>
                      <a:cubicBezTo>
                        <a:pt x="90099" y="29314"/>
                        <a:pt x="88384" y="28994"/>
                        <a:pt x="86578" y="28444"/>
                      </a:cubicBezTo>
                      <a:cubicBezTo>
                        <a:pt x="84657" y="28100"/>
                        <a:pt x="82553" y="27596"/>
                        <a:pt x="80220" y="27230"/>
                      </a:cubicBezTo>
                      <a:cubicBezTo>
                        <a:pt x="77865" y="26955"/>
                        <a:pt x="75327" y="26520"/>
                        <a:pt x="72628" y="26245"/>
                      </a:cubicBezTo>
                      <a:cubicBezTo>
                        <a:pt x="69907" y="26062"/>
                        <a:pt x="67048" y="25856"/>
                        <a:pt x="64099" y="25604"/>
                      </a:cubicBezTo>
                      <a:cubicBezTo>
                        <a:pt x="61126" y="25490"/>
                        <a:pt x="58039" y="25490"/>
                        <a:pt x="54929" y="25306"/>
                      </a:cubicBezTo>
                      <a:cubicBezTo>
                        <a:pt x="53328" y="25215"/>
                        <a:pt x="51704" y="25146"/>
                        <a:pt x="50058" y="25008"/>
                      </a:cubicBezTo>
                      <a:cubicBezTo>
                        <a:pt x="48457" y="24940"/>
                        <a:pt x="46879" y="24871"/>
                        <a:pt x="45118" y="24528"/>
                      </a:cubicBezTo>
                      <a:cubicBezTo>
                        <a:pt x="43403" y="24230"/>
                        <a:pt x="41665" y="24024"/>
                        <a:pt x="40042" y="23497"/>
                      </a:cubicBezTo>
                      <a:cubicBezTo>
                        <a:pt x="38395" y="23039"/>
                        <a:pt x="36749" y="22604"/>
                        <a:pt x="35194" y="21894"/>
                      </a:cubicBezTo>
                      <a:cubicBezTo>
                        <a:pt x="34416" y="21573"/>
                        <a:pt x="33639" y="21253"/>
                        <a:pt x="32861" y="20909"/>
                      </a:cubicBezTo>
                      <a:cubicBezTo>
                        <a:pt x="32129" y="20497"/>
                        <a:pt x="31397" y="20085"/>
                        <a:pt x="30666" y="19672"/>
                      </a:cubicBezTo>
                      <a:cubicBezTo>
                        <a:pt x="29179" y="18894"/>
                        <a:pt x="27922" y="17840"/>
                        <a:pt x="26572" y="16970"/>
                      </a:cubicBezTo>
                      <a:cubicBezTo>
                        <a:pt x="24057" y="15001"/>
                        <a:pt x="21862" y="12871"/>
                        <a:pt x="19941" y="10901"/>
                      </a:cubicBezTo>
                      <a:cubicBezTo>
                        <a:pt x="17974" y="8977"/>
                        <a:pt x="16213" y="7168"/>
                        <a:pt x="14384" y="5817"/>
                      </a:cubicBezTo>
                      <a:cubicBezTo>
                        <a:pt x="13927" y="5473"/>
                        <a:pt x="13492" y="5130"/>
                        <a:pt x="13057" y="4809"/>
                      </a:cubicBezTo>
                      <a:cubicBezTo>
                        <a:pt x="12600" y="4489"/>
                        <a:pt x="12120" y="4283"/>
                        <a:pt x="11685" y="3985"/>
                      </a:cubicBezTo>
                      <a:cubicBezTo>
                        <a:pt x="11251" y="3733"/>
                        <a:pt x="10817" y="3435"/>
                        <a:pt x="10382" y="3206"/>
                      </a:cubicBezTo>
                      <a:cubicBezTo>
                        <a:pt x="9925" y="3023"/>
                        <a:pt x="9490" y="2840"/>
                        <a:pt x="9056" y="2634"/>
                      </a:cubicBezTo>
                      <a:cubicBezTo>
                        <a:pt x="7341" y="1832"/>
                        <a:pt x="5694" y="1580"/>
                        <a:pt x="4368" y="1145"/>
                      </a:cubicBezTo>
                      <a:cubicBezTo>
                        <a:pt x="1578" y="687"/>
                        <a:pt x="0" y="435"/>
                        <a:pt x="0" y="435"/>
                      </a:cubicBezTo>
                      <a:cubicBezTo>
                        <a:pt x="0" y="435"/>
                        <a:pt x="412" y="389"/>
                        <a:pt x="1143" y="298"/>
                      </a:cubicBezTo>
                      <a:cubicBezTo>
                        <a:pt x="1898" y="229"/>
                        <a:pt x="3019" y="46"/>
                        <a:pt x="4459" y="0"/>
                      </a:cubicBezTo>
                      <a:cubicBezTo>
                        <a:pt x="5900" y="137"/>
                        <a:pt x="7707" y="-23"/>
                        <a:pt x="9696" y="550"/>
                      </a:cubicBezTo>
                      <a:cubicBezTo>
                        <a:pt x="10199" y="664"/>
                        <a:pt x="10725" y="802"/>
                        <a:pt x="11274" y="893"/>
                      </a:cubicBezTo>
                      <a:cubicBezTo>
                        <a:pt x="11800" y="1054"/>
                        <a:pt x="12326" y="1282"/>
                        <a:pt x="12875" y="1466"/>
                      </a:cubicBezTo>
                      <a:cubicBezTo>
                        <a:pt x="13400" y="1672"/>
                        <a:pt x="13995" y="1878"/>
                        <a:pt x="14544" y="2130"/>
                      </a:cubicBezTo>
                      <a:cubicBezTo>
                        <a:pt x="15070" y="2405"/>
                        <a:pt x="15642" y="2725"/>
                        <a:pt x="16191" y="3023"/>
                      </a:cubicBezTo>
                      <a:cubicBezTo>
                        <a:pt x="17357" y="3596"/>
                        <a:pt x="18386" y="4397"/>
                        <a:pt x="19529" y="5130"/>
                      </a:cubicBezTo>
                      <a:cubicBezTo>
                        <a:pt x="20604" y="5932"/>
                        <a:pt x="21702" y="6825"/>
                        <a:pt x="22776" y="7672"/>
                      </a:cubicBezTo>
                      <a:cubicBezTo>
                        <a:pt x="24949" y="9481"/>
                        <a:pt x="27167" y="11176"/>
                        <a:pt x="29500" y="12802"/>
                      </a:cubicBezTo>
                      <a:cubicBezTo>
                        <a:pt x="30734" y="13512"/>
                        <a:pt x="31878" y="14382"/>
                        <a:pt x="33204" y="14955"/>
                      </a:cubicBezTo>
                      <a:cubicBezTo>
                        <a:pt x="33867" y="15275"/>
                        <a:pt x="34508" y="15573"/>
                        <a:pt x="35171" y="15894"/>
                      </a:cubicBezTo>
                      <a:cubicBezTo>
                        <a:pt x="35857" y="16168"/>
                        <a:pt x="36543" y="16398"/>
                        <a:pt x="37229" y="16672"/>
                      </a:cubicBezTo>
                      <a:cubicBezTo>
                        <a:pt x="38578" y="17245"/>
                        <a:pt x="40042" y="17566"/>
                        <a:pt x="41482" y="17955"/>
                      </a:cubicBezTo>
                      <a:cubicBezTo>
                        <a:pt x="42923" y="18413"/>
                        <a:pt x="44409" y="18528"/>
                        <a:pt x="45850" y="18779"/>
                      </a:cubicBezTo>
                      <a:cubicBezTo>
                        <a:pt x="47245" y="19123"/>
                        <a:pt x="48891" y="19191"/>
                        <a:pt x="50492" y="19329"/>
                      </a:cubicBezTo>
                      <a:cubicBezTo>
                        <a:pt x="52070" y="19467"/>
                        <a:pt x="53625" y="19558"/>
                        <a:pt x="55157" y="19695"/>
                      </a:cubicBezTo>
                      <a:cubicBezTo>
                        <a:pt x="58359" y="19879"/>
                        <a:pt x="61514" y="20222"/>
                        <a:pt x="64556" y="20497"/>
                      </a:cubicBezTo>
                      <a:cubicBezTo>
                        <a:pt x="67597" y="20886"/>
                        <a:pt x="70524" y="21482"/>
                        <a:pt x="73291" y="21963"/>
                      </a:cubicBezTo>
                      <a:cubicBezTo>
                        <a:pt x="76058" y="22467"/>
                        <a:pt x="78619" y="23337"/>
                        <a:pt x="80998" y="23955"/>
                      </a:cubicBezTo>
                      <a:cubicBezTo>
                        <a:pt x="83353" y="24688"/>
                        <a:pt x="85457" y="25604"/>
                        <a:pt x="87309" y="26291"/>
                      </a:cubicBezTo>
                      <a:cubicBezTo>
                        <a:pt x="89116" y="27230"/>
                        <a:pt x="90694" y="27940"/>
                        <a:pt x="91905" y="28764"/>
                      </a:cubicBezTo>
                      <a:cubicBezTo>
                        <a:pt x="93118" y="29543"/>
                        <a:pt x="94032" y="30230"/>
                        <a:pt x="94604" y="30757"/>
                      </a:cubicBezTo>
                      <a:cubicBezTo>
                        <a:pt x="95199" y="31238"/>
                        <a:pt x="95450" y="31581"/>
                        <a:pt x="95450" y="3158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0" name="Freeform: Shape 2161">
                  <a:extLst>
                    <a:ext uri="{FF2B5EF4-FFF2-40B4-BE49-F238E27FC236}">
                      <a16:creationId xmlns:a16="http://schemas.microsoft.com/office/drawing/2014/main" id="{E895E246-0DE1-FC15-AA53-B0C7BFD08FA3}"/>
                    </a:ext>
                  </a:extLst>
                </p:cNvPr>
                <p:cNvSpPr/>
                <p:nvPr/>
              </p:nvSpPr>
              <p:spPr>
                <a:xfrm>
                  <a:off x="4783146" y="3977451"/>
                  <a:ext cx="17777" cy="12289"/>
                </a:xfrm>
                <a:custGeom>
                  <a:avLst/>
                  <a:gdLst>
                    <a:gd name="connsiteX0" fmla="*/ 17768 w 17777"/>
                    <a:gd name="connsiteY0" fmla="*/ 12290 h 12289"/>
                    <a:gd name="connsiteX1" fmla="*/ 16762 w 17777"/>
                    <a:gd name="connsiteY1" fmla="*/ 11855 h 12289"/>
                    <a:gd name="connsiteX2" fmla="*/ 14475 w 17777"/>
                    <a:gd name="connsiteY2" fmla="*/ 10687 h 12289"/>
                    <a:gd name="connsiteX3" fmla="*/ 13057 w 17777"/>
                    <a:gd name="connsiteY3" fmla="*/ 9954 h 12289"/>
                    <a:gd name="connsiteX4" fmla="*/ 11571 w 17777"/>
                    <a:gd name="connsiteY4" fmla="*/ 9061 h 12289"/>
                    <a:gd name="connsiteX5" fmla="*/ 8461 w 17777"/>
                    <a:gd name="connsiteY5" fmla="*/ 7183 h 12289"/>
                    <a:gd name="connsiteX6" fmla="*/ 6951 w 17777"/>
                    <a:gd name="connsiteY6" fmla="*/ 6152 h 12289"/>
                    <a:gd name="connsiteX7" fmla="*/ 5465 w 17777"/>
                    <a:gd name="connsiteY7" fmla="*/ 5167 h 12289"/>
                    <a:gd name="connsiteX8" fmla="*/ 4070 w 17777"/>
                    <a:gd name="connsiteY8" fmla="*/ 4137 h 12289"/>
                    <a:gd name="connsiteX9" fmla="*/ 2767 w 17777"/>
                    <a:gd name="connsiteY9" fmla="*/ 3198 h 12289"/>
                    <a:gd name="connsiteX10" fmla="*/ 777 w 17777"/>
                    <a:gd name="connsiteY10" fmla="*/ 1503 h 12289"/>
                    <a:gd name="connsiteX11" fmla="*/ 0 w 17777"/>
                    <a:gd name="connsiteY11" fmla="*/ 702 h 12289"/>
                    <a:gd name="connsiteX12" fmla="*/ 1029 w 17777"/>
                    <a:gd name="connsiteY12" fmla="*/ 381 h 12289"/>
                    <a:gd name="connsiteX13" fmla="*/ 3773 w 17777"/>
                    <a:gd name="connsiteY13" fmla="*/ 15 h 12289"/>
                    <a:gd name="connsiteX14" fmla="*/ 5579 w 17777"/>
                    <a:gd name="connsiteY14" fmla="*/ 106 h 12289"/>
                    <a:gd name="connsiteX15" fmla="*/ 7546 w 17777"/>
                    <a:gd name="connsiteY15" fmla="*/ 564 h 12289"/>
                    <a:gd name="connsiteX16" fmla="*/ 9604 w 17777"/>
                    <a:gd name="connsiteY16" fmla="*/ 1274 h 12289"/>
                    <a:gd name="connsiteX17" fmla="*/ 11548 w 17777"/>
                    <a:gd name="connsiteY17" fmla="*/ 2373 h 12289"/>
                    <a:gd name="connsiteX18" fmla="*/ 13332 w 17777"/>
                    <a:gd name="connsiteY18" fmla="*/ 3725 h 12289"/>
                    <a:gd name="connsiteX19" fmla="*/ 14864 w 17777"/>
                    <a:gd name="connsiteY19" fmla="*/ 5259 h 12289"/>
                    <a:gd name="connsiteX20" fmla="*/ 16053 w 17777"/>
                    <a:gd name="connsiteY20" fmla="*/ 6885 h 12289"/>
                    <a:gd name="connsiteX21" fmla="*/ 16922 w 17777"/>
                    <a:gd name="connsiteY21" fmla="*/ 8511 h 12289"/>
                    <a:gd name="connsiteX22" fmla="*/ 17699 w 17777"/>
                    <a:gd name="connsiteY22" fmla="*/ 11214 h 12289"/>
                    <a:gd name="connsiteX23" fmla="*/ 17768 w 17777"/>
                    <a:gd name="connsiteY23" fmla="*/ 12290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77" h="12289">
                      <a:moveTo>
                        <a:pt x="17768" y="12290"/>
                      </a:moveTo>
                      <a:cubicBezTo>
                        <a:pt x="17768" y="12290"/>
                        <a:pt x="17402" y="12129"/>
                        <a:pt x="16762" y="11855"/>
                      </a:cubicBezTo>
                      <a:cubicBezTo>
                        <a:pt x="16190" y="11580"/>
                        <a:pt x="15367" y="11190"/>
                        <a:pt x="14475" y="10687"/>
                      </a:cubicBezTo>
                      <a:cubicBezTo>
                        <a:pt x="14063" y="10435"/>
                        <a:pt x="13538" y="10206"/>
                        <a:pt x="13057" y="9954"/>
                      </a:cubicBezTo>
                      <a:cubicBezTo>
                        <a:pt x="12554" y="9679"/>
                        <a:pt x="12097" y="9336"/>
                        <a:pt x="11571" y="9061"/>
                      </a:cubicBezTo>
                      <a:cubicBezTo>
                        <a:pt x="10496" y="8534"/>
                        <a:pt x="9559" y="7755"/>
                        <a:pt x="8461" y="7183"/>
                      </a:cubicBezTo>
                      <a:cubicBezTo>
                        <a:pt x="7958" y="6839"/>
                        <a:pt x="7432" y="6519"/>
                        <a:pt x="6951" y="6152"/>
                      </a:cubicBezTo>
                      <a:cubicBezTo>
                        <a:pt x="6471" y="5809"/>
                        <a:pt x="5922" y="5534"/>
                        <a:pt x="5465" y="5167"/>
                      </a:cubicBezTo>
                      <a:cubicBezTo>
                        <a:pt x="4985" y="4847"/>
                        <a:pt x="4505" y="4503"/>
                        <a:pt x="4070" y="4137"/>
                      </a:cubicBezTo>
                      <a:cubicBezTo>
                        <a:pt x="3636" y="3771"/>
                        <a:pt x="3178" y="3496"/>
                        <a:pt x="2767" y="3198"/>
                      </a:cubicBezTo>
                      <a:cubicBezTo>
                        <a:pt x="1967" y="2580"/>
                        <a:pt x="1258" y="2007"/>
                        <a:pt x="777" y="1503"/>
                      </a:cubicBezTo>
                      <a:cubicBezTo>
                        <a:pt x="274" y="1045"/>
                        <a:pt x="0" y="702"/>
                        <a:pt x="0" y="702"/>
                      </a:cubicBezTo>
                      <a:cubicBezTo>
                        <a:pt x="0" y="702"/>
                        <a:pt x="366" y="541"/>
                        <a:pt x="1029" y="381"/>
                      </a:cubicBezTo>
                      <a:cubicBezTo>
                        <a:pt x="1692" y="244"/>
                        <a:pt x="2630" y="84"/>
                        <a:pt x="3773" y="15"/>
                      </a:cubicBezTo>
                      <a:cubicBezTo>
                        <a:pt x="4345" y="15"/>
                        <a:pt x="4985" y="-54"/>
                        <a:pt x="5579" y="106"/>
                      </a:cubicBezTo>
                      <a:cubicBezTo>
                        <a:pt x="6220" y="221"/>
                        <a:pt x="6883" y="358"/>
                        <a:pt x="7546" y="564"/>
                      </a:cubicBezTo>
                      <a:cubicBezTo>
                        <a:pt x="8209" y="771"/>
                        <a:pt x="8941" y="931"/>
                        <a:pt x="9604" y="1274"/>
                      </a:cubicBezTo>
                      <a:cubicBezTo>
                        <a:pt x="10245" y="1618"/>
                        <a:pt x="10885" y="2007"/>
                        <a:pt x="11548" y="2373"/>
                      </a:cubicBezTo>
                      <a:cubicBezTo>
                        <a:pt x="12166" y="2786"/>
                        <a:pt x="12829" y="3198"/>
                        <a:pt x="13332" y="3725"/>
                      </a:cubicBezTo>
                      <a:cubicBezTo>
                        <a:pt x="13858" y="4206"/>
                        <a:pt x="14384" y="4732"/>
                        <a:pt x="14864" y="5259"/>
                      </a:cubicBezTo>
                      <a:cubicBezTo>
                        <a:pt x="15344" y="5763"/>
                        <a:pt x="15687" y="6381"/>
                        <a:pt x="16053" y="6885"/>
                      </a:cubicBezTo>
                      <a:cubicBezTo>
                        <a:pt x="16396" y="7458"/>
                        <a:pt x="16716" y="7962"/>
                        <a:pt x="16922" y="8511"/>
                      </a:cubicBezTo>
                      <a:cubicBezTo>
                        <a:pt x="17356" y="9564"/>
                        <a:pt x="17631" y="10527"/>
                        <a:pt x="17699" y="11214"/>
                      </a:cubicBezTo>
                      <a:cubicBezTo>
                        <a:pt x="17814" y="11901"/>
                        <a:pt x="17768" y="12290"/>
                        <a:pt x="17768" y="1229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1" name="Freeform: Shape 2162">
                  <a:extLst>
                    <a:ext uri="{FF2B5EF4-FFF2-40B4-BE49-F238E27FC236}">
                      <a16:creationId xmlns:a16="http://schemas.microsoft.com/office/drawing/2014/main" id="{2BC2B4E8-6A48-ECD7-3FFA-A10CE3D2B192}"/>
                    </a:ext>
                  </a:extLst>
                </p:cNvPr>
                <p:cNvSpPr/>
                <p:nvPr/>
              </p:nvSpPr>
              <p:spPr>
                <a:xfrm>
                  <a:off x="4666154" y="3736358"/>
                  <a:ext cx="82965" cy="176617"/>
                </a:xfrm>
                <a:custGeom>
                  <a:avLst/>
                  <a:gdLst>
                    <a:gd name="connsiteX0" fmla="*/ 92 w 82965"/>
                    <a:gd name="connsiteY0" fmla="*/ 0 h 176617"/>
                    <a:gd name="connsiteX1" fmla="*/ 5946 w 82965"/>
                    <a:gd name="connsiteY1" fmla="*/ 6321 h 176617"/>
                    <a:gd name="connsiteX2" fmla="*/ 12509 w 82965"/>
                    <a:gd name="connsiteY2" fmla="*/ 13718 h 176617"/>
                    <a:gd name="connsiteX3" fmla="*/ 20810 w 82965"/>
                    <a:gd name="connsiteY3" fmla="*/ 23451 h 176617"/>
                    <a:gd name="connsiteX4" fmla="*/ 30391 w 82965"/>
                    <a:gd name="connsiteY4" fmla="*/ 35200 h 176617"/>
                    <a:gd name="connsiteX5" fmla="*/ 40796 w 82965"/>
                    <a:gd name="connsiteY5" fmla="*/ 48529 h 176617"/>
                    <a:gd name="connsiteX6" fmla="*/ 51521 w 82965"/>
                    <a:gd name="connsiteY6" fmla="*/ 63140 h 176617"/>
                    <a:gd name="connsiteX7" fmla="*/ 61972 w 82965"/>
                    <a:gd name="connsiteY7" fmla="*/ 78850 h 176617"/>
                    <a:gd name="connsiteX8" fmla="*/ 62635 w 82965"/>
                    <a:gd name="connsiteY8" fmla="*/ 79927 h 176617"/>
                    <a:gd name="connsiteX9" fmla="*/ 63207 w 82965"/>
                    <a:gd name="connsiteY9" fmla="*/ 80957 h 176617"/>
                    <a:gd name="connsiteX10" fmla="*/ 64327 w 82965"/>
                    <a:gd name="connsiteY10" fmla="*/ 83018 h 176617"/>
                    <a:gd name="connsiteX11" fmla="*/ 66523 w 82965"/>
                    <a:gd name="connsiteY11" fmla="*/ 87278 h 176617"/>
                    <a:gd name="connsiteX12" fmla="*/ 70547 w 82965"/>
                    <a:gd name="connsiteY12" fmla="*/ 95958 h 176617"/>
                    <a:gd name="connsiteX13" fmla="*/ 73886 w 82965"/>
                    <a:gd name="connsiteY13" fmla="*/ 104660 h 176617"/>
                    <a:gd name="connsiteX14" fmla="*/ 76699 w 82965"/>
                    <a:gd name="connsiteY14" fmla="*/ 113317 h 176617"/>
                    <a:gd name="connsiteX15" fmla="*/ 78985 w 82965"/>
                    <a:gd name="connsiteY15" fmla="*/ 121791 h 176617"/>
                    <a:gd name="connsiteX16" fmla="*/ 80700 w 82965"/>
                    <a:gd name="connsiteY16" fmla="*/ 130035 h 176617"/>
                    <a:gd name="connsiteX17" fmla="*/ 81935 w 82965"/>
                    <a:gd name="connsiteY17" fmla="*/ 137891 h 176617"/>
                    <a:gd name="connsiteX18" fmla="*/ 82667 w 82965"/>
                    <a:gd name="connsiteY18" fmla="*/ 145288 h 176617"/>
                    <a:gd name="connsiteX19" fmla="*/ 82827 w 82965"/>
                    <a:gd name="connsiteY19" fmla="*/ 158296 h 176617"/>
                    <a:gd name="connsiteX20" fmla="*/ 82393 w 82965"/>
                    <a:gd name="connsiteY20" fmla="*/ 163701 h 176617"/>
                    <a:gd name="connsiteX21" fmla="*/ 82095 w 82965"/>
                    <a:gd name="connsiteY21" fmla="*/ 166083 h 176617"/>
                    <a:gd name="connsiteX22" fmla="*/ 81684 w 82965"/>
                    <a:gd name="connsiteY22" fmla="*/ 168235 h 176617"/>
                    <a:gd name="connsiteX23" fmla="*/ 80952 w 82965"/>
                    <a:gd name="connsiteY23" fmla="*/ 171831 h 176617"/>
                    <a:gd name="connsiteX24" fmla="*/ 80175 w 82965"/>
                    <a:gd name="connsiteY24" fmla="*/ 174442 h 176617"/>
                    <a:gd name="connsiteX25" fmla="*/ 79511 w 82965"/>
                    <a:gd name="connsiteY25" fmla="*/ 176617 h 176617"/>
                    <a:gd name="connsiteX26" fmla="*/ 79740 w 82965"/>
                    <a:gd name="connsiteY26" fmla="*/ 174373 h 176617"/>
                    <a:gd name="connsiteX27" fmla="*/ 80014 w 82965"/>
                    <a:gd name="connsiteY27" fmla="*/ 171716 h 176617"/>
                    <a:gd name="connsiteX28" fmla="*/ 80152 w 82965"/>
                    <a:gd name="connsiteY28" fmla="*/ 168075 h 176617"/>
                    <a:gd name="connsiteX29" fmla="*/ 80220 w 82965"/>
                    <a:gd name="connsiteY29" fmla="*/ 165945 h 176617"/>
                    <a:gd name="connsiteX30" fmla="*/ 80129 w 82965"/>
                    <a:gd name="connsiteY30" fmla="*/ 163586 h 176617"/>
                    <a:gd name="connsiteX31" fmla="*/ 79877 w 82965"/>
                    <a:gd name="connsiteY31" fmla="*/ 158342 h 176617"/>
                    <a:gd name="connsiteX32" fmla="*/ 78276 w 82965"/>
                    <a:gd name="connsiteY32" fmla="*/ 145837 h 176617"/>
                    <a:gd name="connsiteX33" fmla="*/ 76881 w 82965"/>
                    <a:gd name="connsiteY33" fmla="*/ 138761 h 176617"/>
                    <a:gd name="connsiteX34" fmla="*/ 75098 w 82965"/>
                    <a:gd name="connsiteY34" fmla="*/ 131272 h 176617"/>
                    <a:gd name="connsiteX35" fmla="*/ 70273 w 82965"/>
                    <a:gd name="connsiteY35" fmla="*/ 115378 h 176617"/>
                    <a:gd name="connsiteX36" fmla="*/ 63778 w 82965"/>
                    <a:gd name="connsiteY36" fmla="*/ 98912 h 176617"/>
                    <a:gd name="connsiteX37" fmla="*/ 59868 w 82965"/>
                    <a:gd name="connsiteY37" fmla="*/ 90782 h 176617"/>
                    <a:gd name="connsiteX38" fmla="*/ 55386 w 82965"/>
                    <a:gd name="connsiteY38" fmla="*/ 82812 h 176617"/>
                    <a:gd name="connsiteX39" fmla="*/ 45416 w 82965"/>
                    <a:gd name="connsiteY39" fmla="*/ 67354 h 176617"/>
                    <a:gd name="connsiteX40" fmla="*/ 40362 w 82965"/>
                    <a:gd name="connsiteY40" fmla="*/ 59819 h 176617"/>
                    <a:gd name="connsiteX41" fmla="*/ 35331 w 82965"/>
                    <a:gd name="connsiteY41" fmla="*/ 52490 h 176617"/>
                    <a:gd name="connsiteX42" fmla="*/ 17265 w 82965"/>
                    <a:gd name="connsiteY42" fmla="*/ 26108 h 176617"/>
                    <a:gd name="connsiteX43" fmla="*/ 4665 w 82965"/>
                    <a:gd name="connsiteY43" fmla="*/ 7283 h 176617"/>
                    <a:gd name="connsiteX44" fmla="*/ 1212 w 82965"/>
                    <a:gd name="connsiteY44" fmla="*/ 1924 h 176617"/>
                    <a:gd name="connsiteX45" fmla="*/ 0 w 82965"/>
                    <a:gd name="connsiteY45" fmla="*/ 46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965" h="176617">
                      <a:moveTo>
                        <a:pt x="92" y="0"/>
                      </a:moveTo>
                      <a:cubicBezTo>
                        <a:pt x="92" y="0"/>
                        <a:pt x="2264" y="2267"/>
                        <a:pt x="5946" y="6321"/>
                      </a:cubicBezTo>
                      <a:cubicBezTo>
                        <a:pt x="7775" y="8359"/>
                        <a:pt x="10016" y="10832"/>
                        <a:pt x="12509" y="13718"/>
                      </a:cubicBezTo>
                      <a:cubicBezTo>
                        <a:pt x="15024" y="16581"/>
                        <a:pt x="17837" y="19856"/>
                        <a:pt x="20810" y="23451"/>
                      </a:cubicBezTo>
                      <a:cubicBezTo>
                        <a:pt x="23828" y="27047"/>
                        <a:pt x="27076" y="30940"/>
                        <a:pt x="30391" y="35200"/>
                      </a:cubicBezTo>
                      <a:cubicBezTo>
                        <a:pt x="33753" y="39414"/>
                        <a:pt x="37320" y="43811"/>
                        <a:pt x="40796" y="48529"/>
                      </a:cubicBezTo>
                      <a:cubicBezTo>
                        <a:pt x="44341" y="53223"/>
                        <a:pt x="48022" y="58056"/>
                        <a:pt x="51521" y="63140"/>
                      </a:cubicBezTo>
                      <a:cubicBezTo>
                        <a:pt x="55134" y="68155"/>
                        <a:pt x="58519" y="73514"/>
                        <a:pt x="61972" y="78850"/>
                      </a:cubicBezTo>
                      <a:cubicBezTo>
                        <a:pt x="62200" y="79217"/>
                        <a:pt x="62360" y="79469"/>
                        <a:pt x="62635" y="79927"/>
                      </a:cubicBezTo>
                      <a:lnTo>
                        <a:pt x="63207" y="80957"/>
                      </a:lnTo>
                      <a:lnTo>
                        <a:pt x="64327" y="83018"/>
                      </a:lnTo>
                      <a:cubicBezTo>
                        <a:pt x="65082" y="84370"/>
                        <a:pt x="65814" y="85790"/>
                        <a:pt x="66523" y="87278"/>
                      </a:cubicBezTo>
                      <a:cubicBezTo>
                        <a:pt x="68032" y="90187"/>
                        <a:pt x="69244" y="93072"/>
                        <a:pt x="70547" y="95958"/>
                      </a:cubicBezTo>
                      <a:cubicBezTo>
                        <a:pt x="71713" y="98866"/>
                        <a:pt x="72926" y="101752"/>
                        <a:pt x="73886" y="104660"/>
                      </a:cubicBezTo>
                      <a:cubicBezTo>
                        <a:pt x="74938" y="107546"/>
                        <a:pt x="75830" y="110454"/>
                        <a:pt x="76699" y="113317"/>
                      </a:cubicBezTo>
                      <a:cubicBezTo>
                        <a:pt x="77545" y="116180"/>
                        <a:pt x="78322" y="118997"/>
                        <a:pt x="78985" y="121791"/>
                      </a:cubicBezTo>
                      <a:cubicBezTo>
                        <a:pt x="79557" y="124608"/>
                        <a:pt x="80266" y="127310"/>
                        <a:pt x="80700" y="130035"/>
                      </a:cubicBezTo>
                      <a:cubicBezTo>
                        <a:pt x="81181" y="132715"/>
                        <a:pt x="81661" y="135303"/>
                        <a:pt x="81935" y="137891"/>
                      </a:cubicBezTo>
                      <a:cubicBezTo>
                        <a:pt x="82278" y="140433"/>
                        <a:pt x="82484" y="142929"/>
                        <a:pt x="82667" y="145288"/>
                      </a:cubicBezTo>
                      <a:cubicBezTo>
                        <a:pt x="83033" y="150051"/>
                        <a:pt x="83033" y="154426"/>
                        <a:pt x="82827" y="158296"/>
                      </a:cubicBezTo>
                      <a:cubicBezTo>
                        <a:pt x="82804" y="160220"/>
                        <a:pt x="82553" y="162029"/>
                        <a:pt x="82393" y="163701"/>
                      </a:cubicBezTo>
                      <a:cubicBezTo>
                        <a:pt x="82301" y="164525"/>
                        <a:pt x="82187" y="165327"/>
                        <a:pt x="82095" y="166083"/>
                      </a:cubicBezTo>
                      <a:cubicBezTo>
                        <a:pt x="81958" y="166815"/>
                        <a:pt x="81821" y="167548"/>
                        <a:pt x="81684" y="168235"/>
                      </a:cubicBezTo>
                      <a:cubicBezTo>
                        <a:pt x="81409" y="169586"/>
                        <a:pt x="81226" y="170800"/>
                        <a:pt x="80952" y="171831"/>
                      </a:cubicBezTo>
                      <a:cubicBezTo>
                        <a:pt x="80655" y="172862"/>
                        <a:pt x="80380" y="173732"/>
                        <a:pt x="80175" y="174442"/>
                      </a:cubicBezTo>
                      <a:cubicBezTo>
                        <a:pt x="79740" y="175862"/>
                        <a:pt x="79511" y="176617"/>
                        <a:pt x="79511" y="176617"/>
                      </a:cubicBezTo>
                      <a:cubicBezTo>
                        <a:pt x="79511" y="176617"/>
                        <a:pt x="79580" y="175838"/>
                        <a:pt x="79740" y="174373"/>
                      </a:cubicBezTo>
                      <a:cubicBezTo>
                        <a:pt x="79809" y="173663"/>
                        <a:pt x="79923" y="172770"/>
                        <a:pt x="80014" y="171716"/>
                      </a:cubicBezTo>
                      <a:cubicBezTo>
                        <a:pt x="80083" y="170663"/>
                        <a:pt x="80083" y="169426"/>
                        <a:pt x="80152" y="168075"/>
                      </a:cubicBezTo>
                      <a:cubicBezTo>
                        <a:pt x="80152" y="167388"/>
                        <a:pt x="80197" y="166678"/>
                        <a:pt x="80220" y="165945"/>
                      </a:cubicBezTo>
                      <a:cubicBezTo>
                        <a:pt x="80197" y="165189"/>
                        <a:pt x="80175" y="164411"/>
                        <a:pt x="80129" y="163586"/>
                      </a:cubicBezTo>
                      <a:cubicBezTo>
                        <a:pt x="80037" y="161960"/>
                        <a:pt x="80106" y="160197"/>
                        <a:pt x="79877" y="158342"/>
                      </a:cubicBezTo>
                      <a:cubicBezTo>
                        <a:pt x="79580" y="154586"/>
                        <a:pt x="79054" y="150395"/>
                        <a:pt x="78276" y="145837"/>
                      </a:cubicBezTo>
                      <a:cubicBezTo>
                        <a:pt x="77888" y="143547"/>
                        <a:pt x="77453" y="141188"/>
                        <a:pt x="76881" y="138761"/>
                      </a:cubicBezTo>
                      <a:cubicBezTo>
                        <a:pt x="76379" y="136333"/>
                        <a:pt x="75784" y="133837"/>
                        <a:pt x="75098" y="131272"/>
                      </a:cubicBezTo>
                      <a:cubicBezTo>
                        <a:pt x="73794" y="126142"/>
                        <a:pt x="72102" y="120852"/>
                        <a:pt x="70273" y="115378"/>
                      </a:cubicBezTo>
                      <a:cubicBezTo>
                        <a:pt x="68443" y="109928"/>
                        <a:pt x="66111" y="104454"/>
                        <a:pt x="63778" y="98912"/>
                      </a:cubicBezTo>
                      <a:cubicBezTo>
                        <a:pt x="62498" y="96210"/>
                        <a:pt x="61263" y="93393"/>
                        <a:pt x="59868" y="90782"/>
                      </a:cubicBezTo>
                      <a:cubicBezTo>
                        <a:pt x="58587" y="88194"/>
                        <a:pt x="56895" y="85263"/>
                        <a:pt x="55386" y="82812"/>
                      </a:cubicBezTo>
                      <a:cubicBezTo>
                        <a:pt x="52138" y="77613"/>
                        <a:pt x="48937" y="72392"/>
                        <a:pt x="45416" y="67354"/>
                      </a:cubicBezTo>
                      <a:cubicBezTo>
                        <a:pt x="43677" y="64834"/>
                        <a:pt x="42031" y="62315"/>
                        <a:pt x="40362" y="59819"/>
                      </a:cubicBezTo>
                      <a:cubicBezTo>
                        <a:pt x="38647" y="57346"/>
                        <a:pt x="36977" y="54895"/>
                        <a:pt x="35331" y="52490"/>
                      </a:cubicBezTo>
                      <a:cubicBezTo>
                        <a:pt x="28722" y="42849"/>
                        <a:pt x="22570" y="33826"/>
                        <a:pt x="17265" y="26108"/>
                      </a:cubicBezTo>
                      <a:cubicBezTo>
                        <a:pt x="12006" y="18367"/>
                        <a:pt x="7661" y="11840"/>
                        <a:pt x="4665" y="7283"/>
                      </a:cubicBezTo>
                      <a:cubicBezTo>
                        <a:pt x="3156" y="5015"/>
                        <a:pt x="2035" y="3160"/>
                        <a:pt x="1212" y="1924"/>
                      </a:cubicBezTo>
                      <a:cubicBezTo>
                        <a:pt x="412" y="687"/>
                        <a:pt x="0" y="46"/>
                        <a:pt x="0" y="4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2" name="Freeform: Shape 2163">
                  <a:extLst>
                    <a:ext uri="{FF2B5EF4-FFF2-40B4-BE49-F238E27FC236}">
                      <a16:creationId xmlns:a16="http://schemas.microsoft.com/office/drawing/2014/main" id="{B757D0B3-7267-47BF-B66B-99D104A6C1B4}"/>
                    </a:ext>
                  </a:extLst>
                </p:cNvPr>
                <p:cNvSpPr/>
                <p:nvPr/>
              </p:nvSpPr>
              <p:spPr>
                <a:xfrm>
                  <a:off x="4736107" y="3840537"/>
                  <a:ext cx="37483" cy="51414"/>
                </a:xfrm>
                <a:custGeom>
                  <a:avLst/>
                  <a:gdLst>
                    <a:gd name="connsiteX0" fmla="*/ 37069 w 37483"/>
                    <a:gd name="connsiteY0" fmla="*/ 51391 h 51414"/>
                    <a:gd name="connsiteX1" fmla="*/ 36314 w 37483"/>
                    <a:gd name="connsiteY1" fmla="*/ 48620 h 51414"/>
                    <a:gd name="connsiteX2" fmla="*/ 34004 w 37483"/>
                    <a:gd name="connsiteY2" fmla="*/ 41566 h 51414"/>
                    <a:gd name="connsiteX3" fmla="*/ 32106 w 37483"/>
                    <a:gd name="connsiteY3" fmla="*/ 37147 h 51414"/>
                    <a:gd name="connsiteX4" fmla="*/ 30940 w 37483"/>
                    <a:gd name="connsiteY4" fmla="*/ 34833 h 51414"/>
                    <a:gd name="connsiteX5" fmla="*/ 29614 w 37483"/>
                    <a:gd name="connsiteY5" fmla="*/ 32498 h 51414"/>
                    <a:gd name="connsiteX6" fmla="*/ 28127 w 37483"/>
                    <a:gd name="connsiteY6" fmla="*/ 30207 h 51414"/>
                    <a:gd name="connsiteX7" fmla="*/ 26435 w 37483"/>
                    <a:gd name="connsiteY7" fmla="*/ 27986 h 51414"/>
                    <a:gd name="connsiteX8" fmla="*/ 24560 w 37483"/>
                    <a:gd name="connsiteY8" fmla="*/ 25902 h 51414"/>
                    <a:gd name="connsiteX9" fmla="*/ 22525 w 37483"/>
                    <a:gd name="connsiteY9" fmla="*/ 24024 h 51414"/>
                    <a:gd name="connsiteX10" fmla="*/ 17906 w 37483"/>
                    <a:gd name="connsiteY10" fmla="*/ 20199 h 51414"/>
                    <a:gd name="connsiteX11" fmla="*/ 13263 w 37483"/>
                    <a:gd name="connsiteY11" fmla="*/ 16558 h 51414"/>
                    <a:gd name="connsiteX12" fmla="*/ 8896 w 37483"/>
                    <a:gd name="connsiteY12" fmla="*/ 12985 h 51414"/>
                    <a:gd name="connsiteX13" fmla="*/ 5168 w 37483"/>
                    <a:gd name="connsiteY13" fmla="*/ 9367 h 51414"/>
                    <a:gd name="connsiteX14" fmla="*/ 2424 w 37483"/>
                    <a:gd name="connsiteY14" fmla="*/ 5863 h 51414"/>
                    <a:gd name="connsiteX15" fmla="*/ 846 w 37483"/>
                    <a:gd name="connsiteY15" fmla="*/ 2817 h 51414"/>
                    <a:gd name="connsiteX16" fmla="*/ 183 w 37483"/>
                    <a:gd name="connsiteY16" fmla="*/ 756 h 51414"/>
                    <a:gd name="connsiteX17" fmla="*/ 0 w 37483"/>
                    <a:gd name="connsiteY17" fmla="*/ 0 h 51414"/>
                    <a:gd name="connsiteX18" fmla="*/ 457 w 37483"/>
                    <a:gd name="connsiteY18" fmla="*/ 619 h 51414"/>
                    <a:gd name="connsiteX19" fmla="*/ 1806 w 37483"/>
                    <a:gd name="connsiteY19" fmla="*/ 2245 h 51414"/>
                    <a:gd name="connsiteX20" fmla="*/ 2835 w 37483"/>
                    <a:gd name="connsiteY20" fmla="*/ 3298 h 51414"/>
                    <a:gd name="connsiteX21" fmla="*/ 4093 w 37483"/>
                    <a:gd name="connsiteY21" fmla="*/ 4443 h 51414"/>
                    <a:gd name="connsiteX22" fmla="*/ 5602 w 37483"/>
                    <a:gd name="connsiteY22" fmla="*/ 5657 h 51414"/>
                    <a:gd name="connsiteX23" fmla="*/ 7318 w 37483"/>
                    <a:gd name="connsiteY23" fmla="*/ 6916 h 51414"/>
                    <a:gd name="connsiteX24" fmla="*/ 16144 w 37483"/>
                    <a:gd name="connsiteY24" fmla="*/ 12413 h 51414"/>
                    <a:gd name="connsiteX25" fmla="*/ 21175 w 37483"/>
                    <a:gd name="connsiteY25" fmla="*/ 15756 h 51414"/>
                    <a:gd name="connsiteX26" fmla="*/ 26161 w 37483"/>
                    <a:gd name="connsiteY26" fmla="*/ 19650 h 51414"/>
                    <a:gd name="connsiteX27" fmla="*/ 28608 w 37483"/>
                    <a:gd name="connsiteY27" fmla="*/ 22008 h 51414"/>
                    <a:gd name="connsiteX28" fmla="*/ 30757 w 37483"/>
                    <a:gd name="connsiteY28" fmla="*/ 24596 h 51414"/>
                    <a:gd name="connsiteX29" fmla="*/ 32564 w 37483"/>
                    <a:gd name="connsiteY29" fmla="*/ 27299 h 51414"/>
                    <a:gd name="connsiteX30" fmla="*/ 34050 w 37483"/>
                    <a:gd name="connsiteY30" fmla="*/ 30070 h 51414"/>
                    <a:gd name="connsiteX31" fmla="*/ 35216 w 37483"/>
                    <a:gd name="connsiteY31" fmla="*/ 32910 h 51414"/>
                    <a:gd name="connsiteX32" fmla="*/ 36085 w 37483"/>
                    <a:gd name="connsiteY32" fmla="*/ 35658 h 51414"/>
                    <a:gd name="connsiteX33" fmla="*/ 37114 w 37483"/>
                    <a:gd name="connsiteY33" fmla="*/ 40788 h 51414"/>
                    <a:gd name="connsiteX34" fmla="*/ 37389 w 37483"/>
                    <a:gd name="connsiteY34" fmla="*/ 48529 h 51414"/>
                    <a:gd name="connsiteX35" fmla="*/ 37000 w 37483"/>
                    <a:gd name="connsiteY35" fmla="*/ 51414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83" h="51414">
                      <a:moveTo>
                        <a:pt x="37069" y="51391"/>
                      </a:moveTo>
                      <a:cubicBezTo>
                        <a:pt x="37069" y="51391"/>
                        <a:pt x="36817" y="50361"/>
                        <a:pt x="36314" y="48620"/>
                      </a:cubicBezTo>
                      <a:cubicBezTo>
                        <a:pt x="35834" y="46880"/>
                        <a:pt x="35079" y="44429"/>
                        <a:pt x="34004" y="41566"/>
                      </a:cubicBezTo>
                      <a:cubicBezTo>
                        <a:pt x="33478" y="40169"/>
                        <a:pt x="32815" y="38681"/>
                        <a:pt x="32106" y="37147"/>
                      </a:cubicBezTo>
                      <a:cubicBezTo>
                        <a:pt x="31717" y="36413"/>
                        <a:pt x="31329" y="35612"/>
                        <a:pt x="30940" y="34833"/>
                      </a:cubicBezTo>
                      <a:cubicBezTo>
                        <a:pt x="30506" y="34055"/>
                        <a:pt x="30071" y="33299"/>
                        <a:pt x="29614" y="32498"/>
                      </a:cubicBezTo>
                      <a:cubicBezTo>
                        <a:pt x="29111" y="31765"/>
                        <a:pt x="28630" y="30986"/>
                        <a:pt x="28127" y="30207"/>
                      </a:cubicBezTo>
                      <a:cubicBezTo>
                        <a:pt x="27556" y="29474"/>
                        <a:pt x="27007" y="28742"/>
                        <a:pt x="26435" y="27986"/>
                      </a:cubicBezTo>
                      <a:cubicBezTo>
                        <a:pt x="25818" y="27322"/>
                        <a:pt x="25200" y="26589"/>
                        <a:pt x="24560" y="25902"/>
                      </a:cubicBezTo>
                      <a:cubicBezTo>
                        <a:pt x="23897" y="25283"/>
                        <a:pt x="23211" y="24619"/>
                        <a:pt x="22525" y="24024"/>
                      </a:cubicBezTo>
                      <a:cubicBezTo>
                        <a:pt x="20924" y="22604"/>
                        <a:pt x="19483" y="21436"/>
                        <a:pt x="17906" y="20199"/>
                      </a:cubicBezTo>
                      <a:cubicBezTo>
                        <a:pt x="16328" y="18940"/>
                        <a:pt x="14772" y="17726"/>
                        <a:pt x="13263" y="16558"/>
                      </a:cubicBezTo>
                      <a:cubicBezTo>
                        <a:pt x="11731" y="15367"/>
                        <a:pt x="10268" y="14153"/>
                        <a:pt x="8896" y="12985"/>
                      </a:cubicBezTo>
                      <a:cubicBezTo>
                        <a:pt x="7523" y="11772"/>
                        <a:pt x="6266" y="10581"/>
                        <a:pt x="5168" y="9367"/>
                      </a:cubicBezTo>
                      <a:cubicBezTo>
                        <a:pt x="4048" y="8176"/>
                        <a:pt x="3156" y="6985"/>
                        <a:pt x="2424" y="5863"/>
                      </a:cubicBezTo>
                      <a:cubicBezTo>
                        <a:pt x="1692" y="4764"/>
                        <a:pt x="1166" y="3733"/>
                        <a:pt x="846" y="2817"/>
                      </a:cubicBezTo>
                      <a:cubicBezTo>
                        <a:pt x="457" y="1970"/>
                        <a:pt x="297" y="1237"/>
                        <a:pt x="183" y="756"/>
                      </a:cubicBezTo>
                      <a:cubicBezTo>
                        <a:pt x="69" y="275"/>
                        <a:pt x="0" y="0"/>
                        <a:pt x="0" y="0"/>
                      </a:cubicBezTo>
                      <a:cubicBezTo>
                        <a:pt x="0" y="0"/>
                        <a:pt x="160" y="229"/>
                        <a:pt x="457" y="619"/>
                      </a:cubicBezTo>
                      <a:cubicBezTo>
                        <a:pt x="755" y="1031"/>
                        <a:pt x="1189" y="1580"/>
                        <a:pt x="1806" y="2245"/>
                      </a:cubicBezTo>
                      <a:cubicBezTo>
                        <a:pt x="2081" y="2588"/>
                        <a:pt x="2424" y="2932"/>
                        <a:pt x="2835" y="3298"/>
                      </a:cubicBezTo>
                      <a:cubicBezTo>
                        <a:pt x="3225" y="3664"/>
                        <a:pt x="3613" y="4054"/>
                        <a:pt x="4093" y="4443"/>
                      </a:cubicBezTo>
                      <a:cubicBezTo>
                        <a:pt x="4528" y="4855"/>
                        <a:pt x="5031" y="5245"/>
                        <a:pt x="5602" y="5657"/>
                      </a:cubicBezTo>
                      <a:cubicBezTo>
                        <a:pt x="6129" y="6069"/>
                        <a:pt x="6700" y="6504"/>
                        <a:pt x="7318" y="6916"/>
                      </a:cubicBezTo>
                      <a:cubicBezTo>
                        <a:pt x="9787" y="8588"/>
                        <a:pt x="12852" y="10351"/>
                        <a:pt x="16144" y="12413"/>
                      </a:cubicBezTo>
                      <a:cubicBezTo>
                        <a:pt x="17791" y="13443"/>
                        <a:pt x="19506" y="14543"/>
                        <a:pt x="21175" y="15756"/>
                      </a:cubicBezTo>
                      <a:cubicBezTo>
                        <a:pt x="22868" y="16924"/>
                        <a:pt x="24628" y="18344"/>
                        <a:pt x="26161" y="19650"/>
                      </a:cubicBezTo>
                      <a:cubicBezTo>
                        <a:pt x="27030" y="20382"/>
                        <a:pt x="27784" y="21207"/>
                        <a:pt x="28608" y="22008"/>
                      </a:cubicBezTo>
                      <a:cubicBezTo>
                        <a:pt x="29385" y="22810"/>
                        <a:pt x="30025" y="23749"/>
                        <a:pt x="30757" y="24596"/>
                      </a:cubicBezTo>
                      <a:cubicBezTo>
                        <a:pt x="31420" y="25444"/>
                        <a:pt x="31992" y="26383"/>
                        <a:pt x="32564" y="27299"/>
                      </a:cubicBezTo>
                      <a:cubicBezTo>
                        <a:pt x="33090" y="28238"/>
                        <a:pt x="33593" y="29154"/>
                        <a:pt x="34050" y="30070"/>
                      </a:cubicBezTo>
                      <a:cubicBezTo>
                        <a:pt x="34439" y="31055"/>
                        <a:pt x="34873" y="31971"/>
                        <a:pt x="35216" y="32910"/>
                      </a:cubicBezTo>
                      <a:cubicBezTo>
                        <a:pt x="35513" y="33849"/>
                        <a:pt x="35856" y="34765"/>
                        <a:pt x="36085" y="35658"/>
                      </a:cubicBezTo>
                      <a:cubicBezTo>
                        <a:pt x="36589" y="37467"/>
                        <a:pt x="36909" y="39185"/>
                        <a:pt x="37114" y="40788"/>
                      </a:cubicBezTo>
                      <a:cubicBezTo>
                        <a:pt x="37572" y="43994"/>
                        <a:pt x="37526" y="46674"/>
                        <a:pt x="37389" y="48529"/>
                      </a:cubicBezTo>
                      <a:cubicBezTo>
                        <a:pt x="37252" y="50383"/>
                        <a:pt x="37000" y="51414"/>
                        <a:pt x="37000" y="51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3" name="Freeform: Shape 2164">
                  <a:extLst>
                    <a:ext uri="{FF2B5EF4-FFF2-40B4-BE49-F238E27FC236}">
                      <a16:creationId xmlns:a16="http://schemas.microsoft.com/office/drawing/2014/main" id="{C7B261CA-42AF-0B86-9984-7FA576939B50}"/>
                    </a:ext>
                  </a:extLst>
                </p:cNvPr>
                <p:cNvSpPr/>
                <p:nvPr/>
              </p:nvSpPr>
              <p:spPr>
                <a:xfrm>
                  <a:off x="4581663" y="3692570"/>
                  <a:ext cx="71261" cy="189167"/>
                </a:xfrm>
                <a:custGeom>
                  <a:avLst/>
                  <a:gdLst>
                    <a:gd name="connsiteX0" fmla="*/ 13693 w 71261"/>
                    <a:gd name="connsiteY0" fmla="*/ 189167 h 189167"/>
                    <a:gd name="connsiteX1" fmla="*/ 11794 w 71261"/>
                    <a:gd name="connsiteY1" fmla="*/ 187725 h 189167"/>
                    <a:gd name="connsiteX2" fmla="*/ 7061 w 71261"/>
                    <a:gd name="connsiteY2" fmla="*/ 182869 h 189167"/>
                    <a:gd name="connsiteX3" fmla="*/ 4294 w 71261"/>
                    <a:gd name="connsiteY3" fmla="*/ 178816 h 189167"/>
                    <a:gd name="connsiteX4" fmla="*/ 1916 w 71261"/>
                    <a:gd name="connsiteY4" fmla="*/ 173457 h 189167"/>
                    <a:gd name="connsiteX5" fmla="*/ 292 w 71261"/>
                    <a:gd name="connsiteY5" fmla="*/ 166930 h 189167"/>
                    <a:gd name="connsiteX6" fmla="*/ 40 w 71261"/>
                    <a:gd name="connsiteY6" fmla="*/ 163289 h 189167"/>
                    <a:gd name="connsiteX7" fmla="*/ 201 w 71261"/>
                    <a:gd name="connsiteY7" fmla="*/ 159441 h 189167"/>
                    <a:gd name="connsiteX8" fmla="*/ 338 w 71261"/>
                    <a:gd name="connsiteY8" fmla="*/ 157449 h 189167"/>
                    <a:gd name="connsiteX9" fmla="*/ 726 w 71261"/>
                    <a:gd name="connsiteY9" fmla="*/ 155456 h 189167"/>
                    <a:gd name="connsiteX10" fmla="*/ 1595 w 71261"/>
                    <a:gd name="connsiteY10" fmla="*/ 151380 h 189167"/>
                    <a:gd name="connsiteX11" fmla="*/ 3013 w 71261"/>
                    <a:gd name="connsiteY11" fmla="*/ 147349 h 189167"/>
                    <a:gd name="connsiteX12" fmla="*/ 3791 w 71261"/>
                    <a:gd name="connsiteY12" fmla="*/ 145288 h 189167"/>
                    <a:gd name="connsiteX13" fmla="*/ 4774 w 71261"/>
                    <a:gd name="connsiteY13" fmla="*/ 143318 h 189167"/>
                    <a:gd name="connsiteX14" fmla="*/ 6764 w 71261"/>
                    <a:gd name="connsiteY14" fmla="*/ 139265 h 189167"/>
                    <a:gd name="connsiteX15" fmla="*/ 9210 w 71261"/>
                    <a:gd name="connsiteY15" fmla="*/ 135417 h 189167"/>
                    <a:gd name="connsiteX16" fmla="*/ 14470 w 71261"/>
                    <a:gd name="connsiteY16" fmla="*/ 127837 h 189167"/>
                    <a:gd name="connsiteX17" fmla="*/ 25515 w 71261"/>
                    <a:gd name="connsiteY17" fmla="*/ 112424 h 189167"/>
                    <a:gd name="connsiteX18" fmla="*/ 36492 w 71261"/>
                    <a:gd name="connsiteY18" fmla="*/ 96347 h 189167"/>
                    <a:gd name="connsiteX19" fmla="*/ 46759 w 71261"/>
                    <a:gd name="connsiteY19" fmla="*/ 79927 h 189167"/>
                    <a:gd name="connsiteX20" fmla="*/ 55541 w 71261"/>
                    <a:gd name="connsiteY20" fmla="*/ 63392 h 189167"/>
                    <a:gd name="connsiteX21" fmla="*/ 62241 w 71261"/>
                    <a:gd name="connsiteY21" fmla="*/ 47315 h 189167"/>
                    <a:gd name="connsiteX22" fmla="*/ 66426 w 71261"/>
                    <a:gd name="connsiteY22" fmla="*/ 32314 h 189167"/>
                    <a:gd name="connsiteX23" fmla="*/ 67569 w 71261"/>
                    <a:gd name="connsiteY23" fmla="*/ 25467 h 189167"/>
                    <a:gd name="connsiteX24" fmla="*/ 67958 w 71261"/>
                    <a:gd name="connsiteY24" fmla="*/ 22260 h 189167"/>
                    <a:gd name="connsiteX25" fmla="*/ 68164 w 71261"/>
                    <a:gd name="connsiteY25" fmla="*/ 19237 h 189167"/>
                    <a:gd name="connsiteX26" fmla="*/ 68323 w 71261"/>
                    <a:gd name="connsiteY26" fmla="*/ 13695 h 189167"/>
                    <a:gd name="connsiteX27" fmla="*/ 68141 w 71261"/>
                    <a:gd name="connsiteY27" fmla="*/ 8955 h 189167"/>
                    <a:gd name="connsiteX28" fmla="*/ 67363 w 71261"/>
                    <a:gd name="connsiteY28" fmla="*/ 2336 h 189167"/>
                    <a:gd name="connsiteX29" fmla="*/ 67020 w 71261"/>
                    <a:gd name="connsiteY29" fmla="*/ 0 h 189167"/>
                    <a:gd name="connsiteX30" fmla="*/ 67798 w 71261"/>
                    <a:gd name="connsiteY30" fmla="*/ 2245 h 189167"/>
                    <a:gd name="connsiteX31" fmla="*/ 69650 w 71261"/>
                    <a:gd name="connsiteY31" fmla="*/ 8749 h 189167"/>
                    <a:gd name="connsiteX32" fmla="*/ 70519 w 71261"/>
                    <a:gd name="connsiteY32" fmla="*/ 13489 h 189167"/>
                    <a:gd name="connsiteX33" fmla="*/ 71090 w 71261"/>
                    <a:gd name="connsiteY33" fmla="*/ 19191 h 189167"/>
                    <a:gd name="connsiteX34" fmla="*/ 70747 w 71261"/>
                    <a:gd name="connsiteY34" fmla="*/ 32978 h 189167"/>
                    <a:gd name="connsiteX35" fmla="*/ 67660 w 71261"/>
                    <a:gd name="connsiteY35" fmla="*/ 49009 h 189167"/>
                    <a:gd name="connsiteX36" fmla="*/ 61646 w 71261"/>
                    <a:gd name="connsiteY36" fmla="*/ 66163 h 189167"/>
                    <a:gd name="connsiteX37" fmla="*/ 53140 w 71261"/>
                    <a:gd name="connsiteY37" fmla="*/ 83545 h 189167"/>
                    <a:gd name="connsiteX38" fmla="*/ 42826 w 71261"/>
                    <a:gd name="connsiteY38" fmla="*/ 100561 h 189167"/>
                    <a:gd name="connsiteX39" fmla="*/ 31438 w 71261"/>
                    <a:gd name="connsiteY39" fmla="*/ 116753 h 189167"/>
                    <a:gd name="connsiteX40" fmla="*/ 19798 w 71261"/>
                    <a:gd name="connsiteY40" fmla="*/ 131890 h 189167"/>
                    <a:gd name="connsiteX41" fmla="*/ 14355 w 71261"/>
                    <a:gd name="connsiteY41" fmla="*/ 138990 h 189167"/>
                    <a:gd name="connsiteX42" fmla="*/ 11840 w 71261"/>
                    <a:gd name="connsiteY42" fmla="*/ 142402 h 189167"/>
                    <a:gd name="connsiteX43" fmla="*/ 9782 w 71261"/>
                    <a:gd name="connsiteY43" fmla="*/ 145929 h 189167"/>
                    <a:gd name="connsiteX44" fmla="*/ 8776 w 71261"/>
                    <a:gd name="connsiteY44" fmla="*/ 147670 h 189167"/>
                    <a:gd name="connsiteX45" fmla="*/ 7953 w 71261"/>
                    <a:gd name="connsiteY45" fmla="*/ 149456 h 189167"/>
                    <a:gd name="connsiteX46" fmla="*/ 6398 w 71261"/>
                    <a:gd name="connsiteY46" fmla="*/ 152960 h 189167"/>
                    <a:gd name="connsiteX47" fmla="*/ 5300 w 71261"/>
                    <a:gd name="connsiteY47" fmla="*/ 156510 h 189167"/>
                    <a:gd name="connsiteX48" fmla="*/ 4797 w 71261"/>
                    <a:gd name="connsiteY48" fmla="*/ 158250 h 189167"/>
                    <a:gd name="connsiteX49" fmla="*/ 4523 w 71261"/>
                    <a:gd name="connsiteY49" fmla="*/ 159991 h 189167"/>
                    <a:gd name="connsiteX50" fmla="*/ 4065 w 71261"/>
                    <a:gd name="connsiteY50" fmla="*/ 163357 h 189167"/>
                    <a:gd name="connsiteX51" fmla="*/ 3951 w 71261"/>
                    <a:gd name="connsiteY51" fmla="*/ 166632 h 189167"/>
                    <a:gd name="connsiteX52" fmla="*/ 4705 w 71261"/>
                    <a:gd name="connsiteY52" fmla="*/ 172655 h 189167"/>
                    <a:gd name="connsiteX53" fmla="*/ 8319 w 71261"/>
                    <a:gd name="connsiteY53" fmla="*/ 181976 h 189167"/>
                    <a:gd name="connsiteX54" fmla="*/ 12092 w 71261"/>
                    <a:gd name="connsiteY54" fmla="*/ 187427 h 189167"/>
                    <a:gd name="connsiteX55" fmla="*/ 13693 w 71261"/>
                    <a:gd name="connsiteY55" fmla="*/ 189145 h 18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261" h="189167">
                      <a:moveTo>
                        <a:pt x="13693" y="189167"/>
                      </a:moveTo>
                      <a:cubicBezTo>
                        <a:pt x="13693" y="189167"/>
                        <a:pt x="12983" y="188732"/>
                        <a:pt x="11794" y="187725"/>
                      </a:cubicBezTo>
                      <a:cubicBezTo>
                        <a:pt x="10582" y="186740"/>
                        <a:pt x="8844" y="185206"/>
                        <a:pt x="7061" y="182869"/>
                      </a:cubicBezTo>
                      <a:cubicBezTo>
                        <a:pt x="6123" y="181724"/>
                        <a:pt x="5254" y="180350"/>
                        <a:pt x="4294" y="178816"/>
                      </a:cubicBezTo>
                      <a:cubicBezTo>
                        <a:pt x="3494" y="177236"/>
                        <a:pt x="2533" y="175495"/>
                        <a:pt x="1916" y="173457"/>
                      </a:cubicBezTo>
                      <a:cubicBezTo>
                        <a:pt x="1115" y="171533"/>
                        <a:pt x="750" y="169289"/>
                        <a:pt x="292" y="166930"/>
                      </a:cubicBezTo>
                      <a:cubicBezTo>
                        <a:pt x="201" y="165762"/>
                        <a:pt x="132" y="164548"/>
                        <a:pt x="40" y="163289"/>
                      </a:cubicBezTo>
                      <a:cubicBezTo>
                        <a:pt x="-97" y="162006"/>
                        <a:pt x="155" y="160769"/>
                        <a:pt x="201" y="159441"/>
                      </a:cubicBezTo>
                      <a:cubicBezTo>
                        <a:pt x="246" y="158800"/>
                        <a:pt x="292" y="158136"/>
                        <a:pt x="338" y="157449"/>
                      </a:cubicBezTo>
                      <a:cubicBezTo>
                        <a:pt x="429" y="156785"/>
                        <a:pt x="589" y="156143"/>
                        <a:pt x="726" y="155456"/>
                      </a:cubicBezTo>
                      <a:cubicBezTo>
                        <a:pt x="1024" y="154151"/>
                        <a:pt x="1252" y="152754"/>
                        <a:pt x="1595" y="151380"/>
                      </a:cubicBezTo>
                      <a:cubicBezTo>
                        <a:pt x="2053" y="150074"/>
                        <a:pt x="2533" y="148700"/>
                        <a:pt x="3013" y="147349"/>
                      </a:cubicBezTo>
                      <a:cubicBezTo>
                        <a:pt x="3265" y="146685"/>
                        <a:pt x="3470" y="145975"/>
                        <a:pt x="3791" y="145288"/>
                      </a:cubicBezTo>
                      <a:cubicBezTo>
                        <a:pt x="4111" y="144646"/>
                        <a:pt x="4431" y="143983"/>
                        <a:pt x="4774" y="143318"/>
                      </a:cubicBezTo>
                      <a:cubicBezTo>
                        <a:pt x="5437" y="141990"/>
                        <a:pt x="6100" y="140639"/>
                        <a:pt x="6764" y="139265"/>
                      </a:cubicBezTo>
                      <a:cubicBezTo>
                        <a:pt x="7564" y="138005"/>
                        <a:pt x="8387" y="136700"/>
                        <a:pt x="9210" y="135417"/>
                      </a:cubicBezTo>
                      <a:cubicBezTo>
                        <a:pt x="10834" y="132715"/>
                        <a:pt x="12664" y="130333"/>
                        <a:pt x="14470" y="127837"/>
                      </a:cubicBezTo>
                      <a:cubicBezTo>
                        <a:pt x="18060" y="122844"/>
                        <a:pt x="21742" y="117669"/>
                        <a:pt x="25515" y="112424"/>
                      </a:cubicBezTo>
                      <a:cubicBezTo>
                        <a:pt x="29242" y="107180"/>
                        <a:pt x="32947" y="101821"/>
                        <a:pt x="36492" y="96347"/>
                      </a:cubicBezTo>
                      <a:cubicBezTo>
                        <a:pt x="40105" y="90919"/>
                        <a:pt x="43580" y="85446"/>
                        <a:pt x="46759" y="79927"/>
                      </a:cubicBezTo>
                      <a:cubicBezTo>
                        <a:pt x="49892" y="74384"/>
                        <a:pt x="52956" y="68888"/>
                        <a:pt x="55541" y="63392"/>
                      </a:cubicBezTo>
                      <a:cubicBezTo>
                        <a:pt x="58102" y="57918"/>
                        <a:pt x="60411" y="52559"/>
                        <a:pt x="62241" y="47315"/>
                      </a:cubicBezTo>
                      <a:cubicBezTo>
                        <a:pt x="64025" y="42093"/>
                        <a:pt x="65488" y="37055"/>
                        <a:pt x="66426" y="32314"/>
                      </a:cubicBezTo>
                      <a:cubicBezTo>
                        <a:pt x="66906" y="29955"/>
                        <a:pt x="67294" y="27665"/>
                        <a:pt x="67569" y="25467"/>
                      </a:cubicBezTo>
                      <a:cubicBezTo>
                        <a:pt x="67706" y="24390"/>
                        <a:pt x="67843" y="23337"/>
                        <a:pt x="67958" y="22260"/>
                      </a:cubicBezTo>
                      <a:cubicBezTo>
                        <a:pt x="68026" y="21230"/>
                        <a:pt x="68095" y="20199"/>
                        <a:pt x="68164" y="19237"/>
                      </a:cubicBezTo>
                      <a:cubicBezTo>
                        <a:pt x="68346" y="17268"/>
                        <a:pt x="68232" y="15413"/>
                        <a:pt x="68323" y="13695"/>
                      </a:cubicBezTo>
                      <a:cubicBezTo>
                        <a:pt x="68255" y="11977"/>
                        <a:pt x="68209" y="10397"/>
                        <a:pt x="68141" y="8955"/>
                      </a:cubicBezTo>
                      <a:cubicBezTo>
                        <a:pt x="67843" y="6115"/>
                        <a:pt x="67660" y="3847"/>
                        <a:pt x="67363" y="2336"/>
                      </a:cubicBezTo>
                      <a:cubicBezTo>
                        <a:pt x="67135" y="802"/>
                        <a:pt x="67020" y="0"/>
                        <a:pt x="67020" y="0"/>
                      </a:cubicBezTo>
                      <a:cubicBezTo>
                        <a:pt x="67020" y="0"/>
                        <a:pt x="67272" y="779"/>
                        <a:pt x="67798" y="2245"/>
                      </a:cubicBezTo>
                      <a:cubicBezTo>
                        <a:pt x="68323" y="3710"/>
                        <a:pt x="68941" y="5886"/>
                        <a:pt x="69650" y="8749"/>
                      </a:cubicBezTo>
                      <a:cubicBezTo>
                        <a:pt x="69924" y="10191"/>
                        <a:pt x="70199" y="11772"/>
                        <a:pt x="70519" y="13489"/>
                      </a:cubicBezTo>
                      <a:cubicBezTo>
                        <a:pt x="70702" y="15252"/>
                        <a:pt x="71022" y="17176"/>
                        <a:pt x="71090" y="19191"/>
                      </a:cubicBezTo>
                      <a:cubicBezTo>
                        <a:pt x="71411" y="23314"/>
                        <a:pt x="71274" y="27940"/>
                        <a:pt x="70747" y="32978"/>
                      </a:cubicBezTo>
                      <a:cubicBezTo>
                        <a:pt x="70244" y="38017"/>
                        <a:pt x="69215" y="43421"/>
                        <a:pt x="67660" y="49009"/>
                      </a:cubicBezTo>
                      <a:cubicBezTo>
                        <a:pt x="66128" y="54598"/>
                        <a:pt x="64162" y="60369"/>
                        <a:pt x="61646" y="66163"/>
                      </a:cubicBezTo>
                      <a:cubicBezTo>
                        <a:pt x="59153" y="71934"/>
                        <a:pt x="56387" y="77820"/>
                        <a:pt x="53140" y="83545"/>
                      </a:cubicBezTo>
                      <a:cubicBezTo>
                        <a:pt x="49938" y="89293"/>
                        <a:pt x="46462" y="94973"/>
                        <a:pt x="42826" y="100561"/>
                      </a:cubicBezTo>
                      <a:cubicBezTo>
                        <a:pt x="39121" y="106080"/>
                        <a:pt x="35302" y="111508"/>
                        <a:pt x="31438" y="116753"/>
                      </a:cubicBezTo>
                      <a:cubicBezTo>
                        <a:pt x="27596" y="122020"/>
                        <a:pt x="23594" y="127035"/>
                        <a:pt x="19798" y="131890"/>
                      </a:cubicBezTo>
                      <a:cubicBezTo>
                        <a:pt x="17877" y="134295"/>
                        <a:pt x="15979" y="136700"/>
                        <a:pt x="14355" y="138990"/>
                      </a:cubicBezTo>
                      <a:cubicBezTo>
                        <a:pt x="13510" y="140135"/>
                        <a:pt x="12664" y="141257"/>
                        <a:pt x="11840" y="142402"/>
                      </a:cubicBezTo>
                      <a:cubicBezTo>
                        <a:pt x="11154" y="143593"/>
                        <a:pt x="10468" y="144761"/>
                        <a:pt x="9782" y="145929"/>
                      </a:cubicBezTo>
                      <a:cubicBezTo>
                        <a:pt x="9439" y="146502"/>
                        <a:pt x="9096" y="147074"/>
                        <a:pt x="8776" y="147670"/>
                      </a:cubicBezTo>
                      <a:cubicBezTo>
                        <a:pt x="8433" y="148242"/>
                        <a:pt x="8227" y="148861"/>
                        <a:pt x="7953" y="149456"/>
                      </a:cubicBezTo>
                      <a:cubicBezTo>
                        <a:pt x="7427" y="150670"/>
                        <a:pt x="6901" y="151838"/>
                        <a:pt x="6398" y="152960"/>
                      </a:cubicBezTo>
                      <a:cubicBezTo>
                        <a:pt x="5986" y="154151"/>
                        <a:pt x="5666" y="155342"/>
                        <a:pt x="5300" y="156510"/>
                      </a:cubicBezTo>
                      <a:cubicBezTo>
                        <a:pt x="5140" y="157105"/>
                        <a:pt x="4911" y="157632"/>
                        <a:pt x="4797" y="158250"/>
                      </a:cubicBezTo>
                      <a:cubicBezTo>
                        <a:pt x="4705" y="158846"/>
                        <a:pt x="4614" y="159395"/>
                        <a:pt x="4523" y="159991"/>
                      </a:cubicBezTo>
                      <a:cubicBezTo>
                        <a:pt x="4385" y="161113"/>
                        <a:pt x="4042" y="162258"/>
                        <a:pt x="4065" y="163357"/>
                      </a:cubicBezTo>
                      <a:cubicBezTo>
                        <a:pt x="4019" y="164480"/>
                        <a:pt x="3997" y="165602"/>
                        <a:pt x="3951" y="166632"/>
                      </a:cubicBezTo>
                      <a:cubicBezTo>
                        <a:pt x="4111" y="168739"/>
                        <a:pt x="4202" y="170800"/>
                        <a:pt x="4705" y="172655"/>
                      </a:cubicBezTo>
                      <a:cubicBezTo>
                        <a:pt x="5529" y="176411"/>
                        <a:pt x="6878" y="179549"/>
                        <a:pt x="8319" y="181976"/>
                      </a:cubicBezTo>
                      <a:cubicBezTo>
                        <a:pt x="9714" y="184450"/>
                        <a:pt x="11086" y="186259"/>
                        <a:pt x="12092" y="187427"/>
                      </a:cubicBezTo>
                      <a:cubicBezTo>
                        <a:pt x="13075" y="188595"/>
                        <a:pt x="13693" y="189145"/>
                        <a:pt x="13693" y="18914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4" name="Freeform: Shape 2165">
                  <a:extLst>
                    <a:ext uri="{FF2B5EF4-FFF2-40B4-BE49-F238E27FC236}">
                      <a16:creationId xmlns:a16="http://schemas.microsoft.com/office/drawing/2014/main" id="{15657B25-8EB6-E090-402D-9A56AE82363E}"/>
                    </a:ext>
                  </a:extLst>
                </p:cNvPr>
                <p:cNvSpPr/>
                <p:nvPr/>
              </p:nvSpPr>
              <p:spPr>
                <a:xfrm>
                  <a:off x="4593325" y="3823521"/>
                  <a:ext cx="29750" cy="42757"/>
                </a:xfrm>
                <a:custGeom>
                  <a:avLst/>
                  <a:gdLst>
                    <a:gd name="connsiteX0" fmla="*/ 27734 w 29750"/>
                    <a:gd name="connsiteY0" fmla="*/ 42734 h 42757"/>
                    <a:gd name="connsiteX1" fmla="*/ 27734 w 29750"/>
                    <a:gd name="connsiteY1" fmla="*/ 42093 h 42757"/>
                    <a:gd name="connsiteX2" fmla="*/ 27666 w 29750"/>
                    <a:gd name="connsiteY2" fmla="*/ 40284 h 42757"/>
                    <a:gd name="connsiteX3" fmla="*/ 27323 w 29750"/>
                    <a:gd name="connsiteY3" fmla="*/ 37581 h 42757"/>
                    <a:gd name="connsiteX4" fmla="*/ 26523 w 29750"/>
                    <a:gd name="connsiteY4" fmla="*/ 34238 h 42757"/>
                    <a:gd name="connsiteX5" fmla="*/ 25859 w 29750"/>
                    <a:gd name="connsiteY5" fmla="*/ 32451 h 42757"/>
                    <a:gd name="connsiteX6" fmla="*/ 25013 w 29750"/>
                    <a:gd name="connsiteY6" fmla="*/ 30688 h 42757"/>
                    <a:gd name="connsiteX7" fmla="*/ 23961 w 29750"/>
                    <a:gd name="connsiteY7" fmla="*/ 28925 h 42757"/>
                    <a:gd name="connsiteX8" fmla="*/ 22658 w 29750"/>
                    <a:gd name="connsiteY8" fmla="*/ 27230 h 42757"/>
                    <a:gd name="connsiteX9" fmla="*/ 19456 w 29750"/>
                    <a:gd name="connsiteY9" fmla="*/ 24230 h 42757"/>
                    <a:gd name="connsiteX10" fmla="*/ 17535 w 29750"/>
                    <a:gd name="connsiteY10" fmla="*/ 22924 h 42757"/>
                    <a:gd name="connsiteX11" fmla="*/ 16552 w 29750"/>
                    <a:gd name="connsiteY11" fmla="*/ 22306 h 42757"/>
                    <a:gd name="connsiteX12" fmla="*/ 15409 w 29750"/>
                    <a:gd name="connsiteY12" fmla="*/ 21665 h 42757"/>
                    <a:gd name="connsiteX13" fmla="*/ 10950 w 29750"/>
                    <a:gd name="connsiteY13" fmla="*/ 19031 h 42757"/>
                    <a:gd name="connsiteX14" fmla="*/ 6582 w 29750"/>
                    <a:gd name="connsiteY14" fmla="*/ 16306 h 42757"/>
                    <a:gd name="connsiteX15" fmla="*/ 2557 w 29750"/>
                    <a:gd name="connsiteY15" fmla="*/ 13077 h 42757"/>
                    <a:gd name="connsiteX16" fmla="*/ 911 w 29750"/>
                    <a:gd name="connsiteY16" fmla="*/ 10970 h 42757"/>
                    <a:gd name="connsiteX17" fmla="*/ 42 w 29750"/>
                    <a:gd name="connsiteY17" fmla="*/ 8336 h 42757"/>
                    <a:gd name="connsiteX18" fmla="*/ 1048 w 29750"/>
                    <a:gd name="connsiteY18" fmla="*/ 4076 h 42757"/>
                    <a:gd name="connsiteX19" fmla="*/ 2832 w 29750"/>
                    <a:gd name="connsiteY19" fmla="*/ 1695 h 42757"/>
                    <a:gd name="connsiteX20" fmla="*/ 4181 w 29750"/>
                    <a:gd name="connsiteY20" fmla="*/ 435 h 42757"/>
                    <a:gd name="connsiteX21" fmla="*/ 4684 w 29750"/>
                    <a:gd name="connsiteY21" fmla="*/ 0 h 42757"/>
                    <a:gd name="connsiteX22" fmla="*/ 3792 w 29750"/>
                    <a:gd name="connsiteY22" fmla="*/ 2290 h 42757"/>
                    <a:gd name="connsiteX23" fmla="*/ 3060 w 29750"/>
                    <a:gd name="connsiteY23" fmla="*/ 4855 h 42757"/>
                    <a:gd name="connsiteX24" fmla="*/ 3220 w 29750"/>
                    <a:gd name="connsiteY24" fmla="*/ 7626 h 42757"/>
                    <a:gd name="connsiteX25" fmla="*/ 5370 w 29750"/>
                    <a:gd name="connsiteY25" fmla="*/ 9802 h 42757"/>
                    <a:gd name="connsiteX26" fmla="*/ 9143 w 29750"/>
                    <a:gd name="connsiteY26" fmla="*/ 11932 h 42757"/>
                    <a:gd name="connsiteX27" fmla="*/ 13625 w 29750"/>
                    <a:gd name="connsiteY27" fmla="*/ 14199 h 42757"/>
                    <a:gd name="connsiteX28" fmla="*/ 18267 w 29750"/>
                    <a:gd name="connsiteY28" fmla="*/ 16718 h 42757"/>
                    <a:gd name="connsiteX29" fmla="*/ 19411 w 29750"/>
                    <a:gd name="connsiteY29" fmla="*/ 17382 h 42757"/>
                    <a:gd name="connsiteX30" fmla="*/ 20623 w 29750"/>
                    <a:gd name="connsiteY30" fmla="*/ 18207 h 42757"/>
                    <a:gd name="connsiteX31" fmla="*/ 22932 w 29750"/>
                    <a:gd name="connsiteY31" fmla="*/ 19970 h 42757"/>
                    <a:gd name="connsiteX32" fmla="*/ 26705 w 29750"/>
                    <a:gd name="connsiteY32" fmla="*/ 24276 h 42757"/>
                    <a:gd name="connsiteX33" fmla="*/ 28032 w 29750"/>
                    <a:gd name="connsiteY33" fmla="*/ 26680 h 42757"/>
                    <a:gd name="connsiteX34" fmla="*/ 28969 w 29750"/>
                    <a:gd name="connsiteY34" fmla="*/ 29131 h 42757"/>
                    <a:gd name="connsiteX35" fmla="*/ 29724 w 29750"/>
                    <a:gd name="connsiteY35" fmla="*/ 33757 h 42757"/>
                    <a:gd name="connsiteX36" fmla="*/ 29472 w 29750"/>
                    <a:gd name="connsiteY36" fmla="*/ 37627 h 42757"/>
                    <a:gd name="connsiteX37" fmla="*/ 28764 w 29750"/>
                    <a:gd name="connsiteY37" fmla="*/ 40467 h 42757"/>
                    <a:gd name="connsiteX38" fmla="*/ 27712 w 29750"/>
                    <a:gd name="connsiteY38" fmla="*/ 42757 h 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750" h="42757">
                      <a:moveTo>
                        <a:pt x="27734" y="42734"/>
                      </a:moveTo>
                      <a:cubicBezTo>
                        <a:pt x="27734" y="42734"/>
                        <a:pt x="27734" y="42482"/>
                        <a:pt x="27734" y="42093"/>
                      </a:cubicBezTo>
                      <a:cubicBezTo>
                        <a:pt x="27734" y="41681"/>
                        <a:pt x="27689" y="41063"/>
                        <a:pt x="27666" y="40284"/>
                      </a:cubicBezTo>
                      <a:cubicBezTo>
                        <a:pt x="27620" y="39528"/>
                        <a:pt x="27483" y="38589"/>
                        <a:pt x="27323" y="37581"/>
                      </a:cubicBezTo>
                      <a:cubicBezTo>
                        <a:pt x="27140" y="36574"/>
                        <a:pt x="26889" y="35429"/>
                        <a:pt x="26523" y="34238"/>
                      </a:cubicBezTo>
                      <a:cubicBezTo>
                        <a:pt x="26317" y="33665"/>
                        <a:pt x="26156" y="33070"/>
                        <a:pt x="25859" y="32451"/>
                      </a:cubicBezTo>
                      <a:cubicBezTo>
                        <a:pt x="25608" y="31856"/>
                        <a:pt x="25356" y="31238"/>
                        <a:pt x="25013" y="30688"/>
                      </a:cubicBezTo>
                      <a:cubicBezTo>
                        <a:pt x="24716" y="30070"/>
                        <a:pt x="24350" y="29497"/>
                        <a:pt x="23961" y="28925"/>
                      </a:cubicBezTo>
                      <a:cubicBezTo>
                        <a:pt x="23595" y="28306"/>
                        <a:pt x="23115" y="27780"/>
                        <a:pt x="22658" y="27230"/>
                      </a:cubicBezTo>
                      <a:cubicBezTo>
                        <a:pt x="21743" y="26154"/>
                        <a:pt x="20645" y="25146"/>
                        <a:pt x="19456" y="24230"/>
                      </a:cubicBezTo>
                      <a:cubicBezTo>
                        <a:pt x="18907" y="23726"/>
                        <a:pt x="18176" y="23382"/>
                        <a:pt x="17535" y="22924"/>
                      </a:cubicBezTo>
                      <a:cubicBezTo>
                        <a:pt x="17215" y="22741"/>
                        <a:pt x="16918" y="22489"/>
                        <a:pt x="16552" y="22306"/>
                      </a:cubicBezTo>
                      <a:lnTo>
                        <a:pt x="15409" y="21665"/>
                      </a:lnTo>
                      <a:cubicBezTo>
                        <a:pt x="13922" y="20772"/>
                        <a:pt x="12413" y="19902"/>
                        <a:pt x="10950" y="19031"/>
                      </a:cubicBezTo>
                      <a:cubicBezTo>
                        <a:pt x="9463" y="18161"/>
                        <a:pt x="8000" y="17245"/>
                        <a:pt x="6582" y="16306"/>
                      </a:cubicBezTo>
                      <a:cubicBezTo>
                        <a:pt x="5164" y="15344"/>
                        <a:pt x="3792" y="14314"/>
                        <a:pt x="2557" y="13077"/>
                      </a:cubicBezTo>
                      <a:cubicBezTo>
                        <a:pt x="1940" y="12458"/>
                        <a:pt x="1368" y="11725"/>
                        <a:pt x="911" y="10970"/>
                      </a:cubicBezTo>
                      <a:cubicBezTo>
                        <a:pt x="476" y="10099"/>
                        <a:pt x="133" y="9252"/>
                        <a:pt x="42" y="8336"/>
                      </a:cubicBezTo>
                      <a:cubicBezTo>
                        <a:pt x="-164" y="6550"/>
                        <a:pt x="430" y="5061"/>
                        <a:pt x="1048" y="4076"/>
                      </a:cubicBezTo>
                      <a:cubicBezTo>
                        <a:pt x="1597" y="3000"/>
                        <a:pt x="2328" y="2313"/>
                        <a:pt x="2832" y="1695"/>
                      </a:cubicBezTo>
                      <a:cubicBezTo>
                        <a:pt x="3380" y="1122"/>
                        <a:pt x="3883" y="733"/>
                        <a:pt x="4181" y="435"/>
                      </a:cubicBezTo>
                      <a:cubicBezTo>
                        <a:pt x="4501" y="160"/>
                        <a:pt x="4684" y="0"/>
                        <a:pt x="4684" y="0"/>
                      </a:cubicBezTo>
                      <a:cubicBezTo>
                        <a:pt x="4684" y="0"/>
                        <a:pt x="4364" y="893"/>
                        <a:pt x="3792" y="2290"/>
                      </a:cubicBezTo>
                      <a:cubicBezTo>
                        <a:pt x="3586" y="3046"/>
                        <a:pt x="3220" y="3916"/>
                        <a:pt x="3060" y="4855"/>
                      </a:cubicBezTo>
                      <a:cubicBezTo>
                        <a:pt x="2832" y="5840"/>
                        <a:pt x="2900" y="6871"/>
                        <a:pt x="3220" y="7626"/>
                      </a:cubicBezTo>
                      <a:cubicBezTo>
                        <a:pt x="3540" y="8382"/>
                        <a:pt x="4272" y="9092"/>
                        <a:pt x="5370" y="9802"/>
                      </a:cubicBezTo>
                      <a:cubicBezTo>
                        <a:pt x="6399" y="10535"/>
                        <a:pt x="7748" y="11199"/>
                        <a:pt x="9143" y="11932"/>
                      </a:cubicBezTo>
                      <a:cubicBezTo>
                        <a:pt x="10607" y="12664"/>
                        <a:pt x="12093" y="13397"/>
                        <a:pt x="13625" y="14199"/>
                      </a:cubicBezTo>
                      <a:cubicBezTo>
                        <a:pt x="15134" y="14955"/>
                        <a:pt x="16781" y="15848"/>
                        <a:pt x="18267" y="16718"/>
                      </a:cubicBezTo>
                      <a:lnTo>
                        <a:pt x="19411" y="17382"/>
                      </a:lnTo>
                      <a:cubicBezTo>
                        <a:pt x="19822" y="17634"/>
                        <a:pt x="20211" y="17932"/>
                        <a:pt x="20623" y="18207"/>
                      </a:cubicBezTo>
                      <a:cubicBezTo>
                        <a:pt x="21423" y="18779"/>
                        <a:pt x="22223" y="19260"/>
                        <a:pt x="22932" y="19970"/>
                      </a:cubicBezTo>
                      <a:cubicBezTo>
                        <a:pt x="24396" y="21230"/>
                        <a:pt x="25699" y="22695"/>
                        <a:pt x="26705" y="24276"/>
                      </a:cubicBezTo>
                      <a:cubicBezTo>
                        <a:pt x="27186" y="25054"/>
                        <a:pt x="27712" y="25833"/>
                        <a:pt x="28032" y="26680"/>
                      </a:cubicBezTo>
                      <a:cubicBezTo>
                        <a:pt x="28398" y="27482"/>
                        <a:pt x="28764" y="28284"/>
                        <a:pt x="28969" y="29131"/>
                      </a:cubicBezTo>
                      <a:cubicBezTo>
                        <a:pt x="29495" y="30734"/>
                        <a:pt x="29655" y="32314"/>
                        <a:pt x="29724" y="33757"/>
                      </a:cubicBezTo>
                      <a:cubicBezTo>
                        <a:pt x="29815" y="35200"/>
                        <a:pt x="29655" y="36482"/>
                        <a:pt x="29472" y="37627"/>
                      </a:cubicBezTo>
                      <a:cubicBezTo>
                        <a:pt x="29290" y="38727"/>
                        <a:pt x="29015" y="39689"/>
                        <a:pt x="28764" y="40467"/>
                      </a:cubicBezTo>
                      <a:cubicBezTo>
                        <a:pt x="28215" y="41978"/>
                        <a:pt x="27712" y="42757"/>
                        <a:pt x="27712" y="4275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5" name="Freeform: Shape 2166">
                  <a:extLst>
                    <a:ext uri="{FF2B5EF4-FFF2-40B4-BE49-F238E27FC236}">
                      <a16:creationId xmlns:a16="http://schemas.microsoft.com/office/drawing/2014/main" id="{B858EBE0-FBE1-398B-676B-D0AAA880A595}"/>
                    </a:ext>
                  </a:extLst>
                </p:cNvPr>
                <p:cNvSpPr/>
                <p:nvPr/>
              </p:nvSpPr>
              <p:spPr>
                <a:xfrm>
                  <a:off x="4752709" y="3688997"/>
                  <a:ext cx="64761" cy="179067"/>
                </a:xfrm>
                <a:custGeom>
                  <a:avLst/>
                  <a:gdLst>
                    <a:gd name="connsiteX0" fmla="*/ 64693 w 64761"/>
                    <a:gd name="connsiteY0" fmla="*/ 179045 h 179067"/>
                    <a:gd name="connsiteX1" fmla="*/ 64144 w 64761"/>
                    <a:gd name="connsiteY1" fmla="*/ 176869 h 179067"/>
                    <a:gd name="connsiteX2" fmla="*/ 62292 w 64761"/>
                    <a:gd name="connsiteY2" fmla="*/ 170892 h 179067"/>
                    <a:gd name="connsiteX3" fmla="*/ 60805 w 64761"/>
                    <a:gd name="connsiteY3" fmla="*/ 166678 h 179067"/>
                    <a:gd name="connsiteX4" fmla="*/ 58816 w 64761"/>
                    <a:gd name="connsiteY4" fmla="*/ 161846 h 179067"/>
                    <a:gd name="connsiteX5" fmla="*/ 56278 w 64761"/>
                    <a:gd name="connsiteY5" fmla="*/ 156487 h 179067"/>
                    <a:gd name="connsiteX6" fmla="*/ 53122 w 64761"/>
                    <a:gd name="connsiteY6" fmla="*/ 150762 h 179067"/>
                    <a:gd name="connsiteX7" fmla="*/ 51338 w 64761"/>
                    <a:gd name="connsiteY7" fmla="*/ 147761 h 179067"/>
                    <a:gd name="connsiteX8" fmla="*/ 49212 w 64761"/>
                    <a:gd name="connsiteY8" fmla="*/ 144853 h 179067"/>
                    <a:gd name="connsiteX9" fmla="*/ 44706 w 64761"/>
                    <a:gd name="connsiteY9" fmla="*/ 138578 h 179067"/>
                    <a:gd name="connsiteX10" fmla="*/ 42374 w 64761"/>
                    <a:gd name="connsiteY10" fmla="*/ 135280 h 179067"/>
                    <a:gd name="connsiteX11" fmla="*/ 40270 w 64761"/>
                    <a:gd name="connsiteY11" fmla="*/ 131478 h 179067"/>
                    <a:gd name="connsiteX12" fmla="*/ 38212 w 64761"/>
                    <a:gd name="connsiteY12" fmla="*/ 127539 h 179067"/>
                    <a:gd name="connsiteX13" fmla="*/ 36566 w 64761"/>
                    <a:gd name="connsiteY13" fmla="*/ 123394 h 179067"/>
                    <a:gd name="connsiteX14" fmla="*/ 33867 w 64761"/>
                    <a:gd name="connsiteY14" fmla="*/ 114646 h 179067"/>
                    <a:gd name="connsiteX15" fmla="*/ 32198 w 64761"/>
                    <a:gd name="connsiteY15" fmla="*/ 105462 h 179067"/>
                    <a:gd name="connsiteX16" fmla="*/ 31580 w 64761"/>
                    <a:gd name="connsiteY16" fmla="*/ 96027 h 179067"/>
                    <a:gd name="connsiteX17" fmla="*/ 31672 w 64761"/>
                    <a:gd name="connsiteY17" fmla="*/ 86591 h 179067"/>
                    <a:gd name="connsiteX18" fmla="*/ 32769 w 64761"/>
                    <a:gd name="connsiteY18" fmla="*/ 68247 h 179067"/>
                    <a:gd name="connsiteX19" fmla="*/ 31695 w 64761"/>
                    <a:gd name="connsiteY19" fmla="*/ 50910 h 179067"/>
                    <a:gd name="connsiteX20" fmla="*/ 27396 w 64761"/>
                    <a:gd name="connsiteY20" fmla="*/ 35360 h 179067"/>
                    <a:gd name="connsiteX21" fmla="*/ 25909 w 64761"/>
                    <a:gd name="connsiteY21" fmla="*/ 31856 h 179067"/>
                    <a:gd name="connsiteX22" fmla="*/ 24217 w 64761"/>
                    <a:gd name="connsiteY22" fmla="*/ 28559 h 179067"/>
                    <a:gd name="connsiteX23" fmla="*/ 23394 w 64761"/>
                    <a:gd name="connsiteY23" fmla="*/ 26955 h 179067"/>
                    <a:gd name="connsiteX24" fmla="*/ 22479 w 64761"/>
                    <a:gd name="connsiteY24" fmla="*/ 25444 h 179067"/>
                    <a:gd name="connsiteX25" fmla="*/ 20650 w 64761"/>
                    <a:gd name="connsiteY25" fmla="*/ 22490 h 179067"/>
                    <a:gd name="connsiteX26" fmla="*/ 16831 w 64761"/>
                    <a:gd name="connsiteY26" fmla="*/ 17176 h 179067"/>
                    <a:gd name="connsiteX27" fmla="*/ 13035 w 64761"/>
                    <a:gd name="connsiteY27" fmla="*/ 12642 h 179067"/>
                    <a:gd name="connsiteX28" fmla="*/ 9467 w 64761"/>
                    <a:gd name="connsiteY28" fmla="*/ 8840 h 179067"/>
                    <a:gd name="connsiteX29" fmla="*/ 6335 w 64761"/>
                    <a:gd name="connsiteY29" fmla="*/ 5657 h 179067"/>
                    <a:gd name="connsiteX30" fmla="*/ 0 w 64761"/>
                    <a:gd name="connsiteY30" fmla="*/ 0 h 179067"/>
                    <a:gd name="connsiteX31" fmla="*/ 1852 w 64761"/>
                    <a:gd name="connsiteY31" fmla="*/ 1237 h 179067"/>
                    <a:gd name="connsiteX32" fmla="*/ 7066 w 64761"/>
                    <a:gd name="connsiteY32" fmla="*/ 4764 h 179067"/>
                    <a:gd name="connsiteX33" fmla="*/ 10588 w 64761"/>
                    <a:gd name="connsiteY33" fmla="*/ 7603 h 179067"/>
                    <a:gd name="connsiteX34" fmla="*/ 14613 w 64761"/>
                    <a:gd name="connsiteY34" fmla="*/ 11107 h 179067"/>
                    <a:gd name="connsiteX35" fmla="*/ 18935 w 64761"/>
                    <a:gd name="connsiteY35" fmla="*/ 15367 h 179067"/>
                    <a:gd name="connsiteX36" fmla="*/ 23325 w 64761"/>
                    <a:gd name="connsiteY36" fmla="*/ 20543 h 179067"/>
                    <a:gd name="connsiteX37" fmla="*/ 25452 w 64761"/>
                    <a:gd name="connsiteY37" fmla="*/ 23474 h 179067"/>
                    <a:gd name="connsiteX38" fmla="*/ 26572 w 64761"/>
                    <a:gd name="connsiteY38" fmla="*/ 24986 h 179067"/>
                    <a:gd name="connsiteX39" fmla="*/ 27556 w 64761"/>
                    <a:gd name="connsiteY39" fmla="*/ 26612 h 179067"/>
                    <a:gd name="connsiteX40" fmla="*/ 29568 w 64761"/>
                    <a:gd name="connsiteY40" fmla="*/ 30001 h 179067"/>
                    <a:gd name="connsiteX41" fmla="*/ 31352 w 64761"/>
                    <a:gd name="connsiteY41" fmla="*/ 33620 h 179067"/>
                    <a:gd name="connsiteX42" fmla="*/ 36703 w 64761"/>
                    <a:gd name="connsiteY42" fmla="*/ 49995 h 179067"/>
                    <a:gd name="connsiteX43" fmla="*/ 38326 w 64761"/>
                    <a:gd name="connsiteY43" fmla="*/ 68293 h 179067"/>
                    <a:gd name="connsiteX44" fmla="*/ 37435 w 64761"/>
                    <a:gd name="connsiteY44" fmla="*/ 86820 h 179067"/>
                    <a:gd name="connsiteX45" fmla="*/ 37252 w 64761"/>
                    <a:gd name="connsiteY45" fmla="*/ 95889 h 179067"/>
                    <a:gd name="connsiteX46" fmla="*/ 37732 w 64761"/>
                    <a:gd name="connsiteY46" fmla="*/ 104844 h 179067"/>
                    <a:gd name="connsiteX47" fmla="*/ 38372 w 64761"/>
                    <a:gd name="connsiteY47" fmla="*/ 109172 h 179067"/>
                    <a:gd name="connsiteX48" fmla="*/ 39081 w 64761"/>
                    <a:gd name="connsiteY48" fmla="*/ 113478 h 179067"/>
                    <a:gd name="connsiteX49" fmla="*/ 41322 w 64761"/>
                    <a:gd name="connsiteY49" fmla="*/ 121699 h 179067"/>
                    <a:gd name="connsiteX50" fmla="*/ 42717 w 64761"/>
                    <a:gd name="connsiteY50" fmla="*/ 125593 h 179067"/>
                    <a:gd name="connsiteX51" fmla="*/ 44409 w 64761"/>
                    <a:gd name="connsiteY51" fmla="*/ 129234 h 179067"/>
                    <a:gd name="connsiteX52" fmla="*/ 46124 w 64761"/>
                    <a:gd name="connsiteY52" fmla="*/ 132761 h 179067"/>
                    <a:gd name="connsiteX53" fmla="*/ 48274 w 64761"/>
                    <a:gd name="connsiteY53" fmla="*/ 136196 h 179067"/>
                    <a:gd name="connsiteX54" fmla="*/ 52413 w 64761"/>
                    <a:gd name="connsiteY54" fmla="*/ 142746 h 179067"/>
                    <a:gd name="connsiteX55" fmla="*/ 54402 w 64761"/>
                    <a:gd name="connsiteY55" fmla="*/ 145952 h 179067"/>
                    <a:gd name="connsiteX56" fmla="*/ 56026 w 64761"/>
                    <a:gd name="connsiteY56" fmla="*/ 149204 h 179067"/>
                    <a:gd name="connsiteX57" fmla="*/ 58816 w 64761"/>
                    <a:gd name="connsiteY57" fmla="*/ 155365 h 179067"/>
                    <a:gd name="connsiteX58" fmla="*/ 60897 w 64761"/>
                    <a:gd name="connsiteY58" fmla="*/ 161090 h 179067"/>
                    <a:gd name="connsiteX59" fmla="*/ 62429 w 64761"/>
                    <a:gd name="connsiteY59" fmla="*/ 166197 h 179067"/>
                    <a:gd name="connsiteX60" fmla="*/ 63458 w 64761"/>
                    <a:gd name="connsiteY60" fmla="*/ 170617 h 179067"/>
                    <a:gd name="connsiteX61" fmla="*/ 64761 w 64761"/>
                    <a:gd name="connsiteY61" fmla="*/ 179068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761" h="179067">
                      <a:moveTo>
                        <a:pt x="64693" y="179045"/>
                      </a:moveTo>
                      <a:cubicBezTo>
                        <a:pt x="64693" y="179045"/>
                        <a:pt x="64533" y="178266"/>
                        <a:pt x="64144" y="176869"/>
                      </a:cubicBezTo>
                      <a:cubicBezTo>
                        <a:pt x="63801" y="175472"/>
                        <a:pt x="63115" y="173434"/>
                        <a:pt x="62292" y="170892"/>
                      </a:cubicBezTo>
                      <a:cubicBezTo>
                        <a:pt x="61834" y="169633"/>
                        <a:pt x="61331" y="168212"/>
                        <a:pt x="60805" y="166678"/>
                      </a:cubicBezTo>
                      <a:cubicBezTo>
                        <a:pt x="60188" y="165190"/>
                        <a:pt x="59525" y="163564"/>
                        <a:pt x="58816" y="161846"/>
                      </a:cubicBezTo>
                      <a:cubicBezTo>
                        <a:pt x="58153" y="160082"/>
                        <a:pt x="57147" y="158365"/>
                        <a:pt x="56278" y="156487"/>
                      </a:cubicBezTo>
                      <a:cubicBezTo>
                        <a:pt x="55409" y="154586"/>
                        <a:pt x="54265" y="152708"/>
                        <a:pt x="53122" y="150762"/>
                      </a:cubicBezTo>
                      <a:cubicBezTo>
                        <a:pt x="52527" y="149777"/>
                        <a:pt x="51978" y="148769"/>
                        <a:pt x="51338" y="147761"/>
                      </a:cubicBezTo>
                      <a:cubicBezTo>
                        <a:pt x="50652" y="146823"/>
                        <a:pt x="49943" y="145860"/>
                        <a:pt x="49212" y="144853"/>
                      </a:cubicBezTo>
                      <a:cubicBezTo>
                        <a:pt x="47748" y="142815"/>
                        <a:pt x="46239" y="140731"/>
                        <a:pt x="44706" y="138578"/>
                      </a:cubicBezTo>
                      <a:cubicBezTo>
                        <a:pt x="43952" y="137479"/>
                        <a:pt x="43152" y="136402"/>
                        <a:pt x="42374" y="135280"/>
                      </a:cubicBezTo>
                      <a:cubicBezTo>
                        <a:pt x="41665" y="134066"/>
                        <a:pt x="40979" y="132761"/>
                        <a:pt x="40270" y="131478"/>
                      </a:cubicBezTo>
                      <a:cubicBezTo>
                        <a:pt x="39584" y="130196"/>
                        <a:pt x="38784" y="128914"/>
                        <a:pt x="38212" y="127539"/>
                      </a:cubicBezTo>
                      <a:cubicBezTo>
                        <a:pt x="37663" y="126165"/>
                        <a:pt x="37114" y="124768"/>
                        <a:pt x="36566" y="123394"/>
                      </a:cubicBezTo>
                      <a:cubicBezTo>
                        <a:pt x="35331" y="120623"/>
                        <a:pt x="34759" y="117623"/>
                        <a:pt x="33867" y="114646"/>
                      </a:cubicBezTo>
                      <a:cubicBezTo>
                        <a:pt x="33090" y="111668"/>
                        <a:pt x="32724" y="108577"/>
                        <a:pt x="32198" y="105462"/>
                      </a:cubicBezTo>
                      <a:cubicBezTo>
                        <a:pt x="32015" y="102348"/>
                        <a:pt x="31626" y="99187"/>
                        <a:pt x="31580" y="96027"/>
                      </a:cubicBezTo>
                      <a:cubicBezTo>
                        <a:pt x="31626" y="92889"/>
                        <a:pt x="31420" y="89729"/>
                        <a:pt x="31672" y="86591"/>
                      </a:cubicBezTo>
                      <a:cubicBezTo>
                        <a:pt x="31992" y="80225"/>
                        <a:pt x="32678" y="74201"/>
                        <a:pt x="32769" y="68247"/>
                      </a:cubicBezTo>
                      <a:cubicBezTo>
                        <a:pt x="32838" y="62292"/>
                        <a:pt x="32609" y="56475"/>
                        <a:pt x="31695" y="50910"/>
                      </a:cubicBezTo>
                      <a:cubicBezTo>
                        <a:pt x="30849" y="45368"/>
                        <a:pt x="29316" y="40124"/>
                        <a:pt x="27396" y="35360"/>
                      </a:cubicBezTo>
                      <a:cubicBezTo>
                        <a:pt x="26892" y="34192"/>
                        <a:pt x="26435" y="33001"/>
                        <a:pt x="25909" y="31856"/>
                      </a:cubicBezTo>
                      <a:cubicBezTo>
                        <a:pt x="25338" y="30734"/>
                        <a:pt x="24766" y="29635"/>
                        <a:pt x="24217" y="28559"/>
                      </a:cubicBezTo>
                      <a:cubicBezTo>
                        <a:pt x="23942" y="28032"/>
                        <a:pt x="23668" y="27505"/>
                        <a:pt x="23394" y="26955"/>
                      </a:cubicBezTo>
                      <a:cubicBezTo>
                        <a:pt x="23074" y="26452"/>
                        <a:pt x="22776" y="25925"/>
                        <a:pt x="22479" y="25444"/>
                      </a:cubicBezTo>
                      <a:cubicBezTo>
                        <a:pt x="21862" y="24436"/>
                        <a:pt x="21244" y="23451"/>
                        <a:pt x="20650" y="22490"/>
                      </a:cubicBezTo>
                      <a:cubicBezTo>
                        <a:pt x="19438" y="20566"/>
                        <a:pt x="18020" y="18894"/>
                        <a:pt x="16831" y="17176"/>
                      </a:cubicBezTo>
                      <a:cubicBezTo>
                        <a:pt x="15619" y="15482"/>
                        <a:pt x="14224" y="14062"/>
                        <a:pt x="13035" y="12642"/>
                      </a:cubicBezTo>
                      <a:cubicBezTo>
                        <a:pt x="11868" y="11199"/>
                        <a:pt x="10611" y="9985"/>
                        <a:pt x="9467" y="8840"/>
                      </a:cubicBezTo>
                      <a:cubicBezTo>
                        <a:pt x="8324" y="7695"/>
                        <a:pt x="7295" y="6619"/>
                        <a:pt x="6335" y="5657"/>
                      </a:cubicBezTo>
                      <a:cubicBezTo>
                        <a:pt x="2310" y="2061"/>
                        <a:pt x="0" y="0"/>
                        <a:pt x="0" y="0"/>
                      </a:cubicBezTo>
                      <a:cubicBezTo>
                        <a:pt x="0" y="0"/>
                        <a:pt x="640" y="435"/>
                        <a:pt x="1852" y="1237"/>
                      </a:cubicBezTo>
                      <a:cubicBezTo>
                        <a:pt x="3041" y="2061"/>
                        <a:pt x="4848" y="3206"/>
                        <a:pt x="7066" y="4764"/>
                      </a:cubicBezTo>
                      <a:cubicBezTo>
                        <a:pt x="8141" y="5634"/>
                        <a:pt x="9307" y="6573"/>
                        <a:pt x="10588" y="7603"/>
                      </a:cubicBezTo>
                      <a:cubicBezTo>
                        <a:pt x="11891" y="8611"/>
                        <a:pt x="13263" y="9733"/>
                        <a:pt x="14613" y="11107"/>
                      </a:cubicBezTo>
                      <a:cubicBezTo>
                        <a:pt x="15962" y="12436"/>
                        <a:pt x="17517" y="13764"/>
                        <a:pt x="18935" y="15367"/>
                      </a:cubicBezTo>
                      <a:cubicBezTo>
                        <a:pt x="20330" y="16993"/>
                        <a:pt x="21907" y="18642"/>
                        <a:pt x="23325" y="20543"/>
                      </a:cubicBezTo>
                      <a:cubicBezTo>
                        <a:pt x="24034" y="21505"/>
                        <a:pt x="24743" y="22467"/>
                        <a:pt x="25452" y="23474"/>
                      </a:cubicBezTo>
                      <a:cubicBezTo>
                        <a:pt x="25818" y="23978"/>
                        <a:pt x="26184" y="24482"/>
                        <a:pt x="26572" y="24986"/>
                      </a:cubicBezTo>
                      <a:cubicBezTo>
                        <a:pt x="26892" y="25535"/>
                        <a:pt x="27213" y="26062"/>
                        <a:pt x="27556" y="26612"/>
                      </a:cubicBezTo>
                      <a:cubicBezTo>
                        <a:pt x="28219" y="27711"/>
                        <a:pt x="28882" y="28833"/>
                        <a:pt x="29568" y="30001"/>
                      </a:cubicBezTo>
                      <a:cubicBezTo>
                        <a:pt x="30186" y="31146"/>
                        <a:pt x="30757" y="32383"/>
                        <a:pt x="31352" y="33620"/>
                      </a:cubicBezTo>
                      <a:cubicBezTo>
                        <a:pt x="33684" y="38544"/>
                        <a:pt x="35628" y="44086"/>
                        <a:pt x="36703" y="49995"/>
                      </a:cubicBezTo>
                      <a:cubicBezTo>
                        <a:pt x="37823" y="55880"/>
                        <a:pt x="38418" y="62064"/>
                        <a:pt x="38326" y="68293"/>
                      </a:cubicBezTo>
                      <a:cubicBezTo>
                        <a:pt x="38326" y="74545"/>
                        <a:pt x="37686" y="80820"/>
                        <a:pt x="37435" y="86820"/>
                      </a:cubicBezTo>
                      <a:cubicBezTo>
                        <a:pt x="37160" y="89843"/>
                        <a:pt x="37320" y="92889"/>
                        <a:pt x="37252" y="95889"/>
                      </a:cubicBezTo>
                      <a:cubicBezTo>
                        <a:pt x="37252" y="98889"/>
                        <a:pt x="37572" y="101867"/>
                        <a:pt x="37732" y="104844"/>
                      </a:cubicBezTo>
                      <a:cubicBezTo>
                        <a:pt x="37938" y="106287"/>
                        <a:pt x="38166" y="107729"/>
                        <a:pt x="38372" y="109172"/>
                      </a:cubicBezTo>
                      <a:cubicBezTo>
                        <a:pt x="38601" y="110638"/>
                        <a:pt x="38670" y="112104"/>
                        <a:pt x="39081" y="113478"/>
                      </a:cubicBezTo>
                      <a:cubicBezTo>
                        <a:pt x="39813" y="116249"/>
                        <a:pt x="40247" y="119111"/>
                        <a:pt x="41322" y="121699"/>
                      </a:cubicBezTo>
                      <a:cubicBezTo>
                        <a:pt x="41779" y="123028"/>
                        <a:pt x="42260" y="124310"/>
                        <a:pt x="42717" y="125593"/>
                      </a:cubicBezTo>
                      <a:cubicBezTo>
                        <a:pt x="43197" y="126875"/>
                        <a:pt x="43860" y="128020"/>
                        <a:pt x="44409" y="129234"/>
                      </a:cubicBezTo>
                      <a:cubicBezTo>
                        <a:pt x="44981" y="130425"/>
                        <a:pt x="45530" y="131593"/>
                        <a:pt x="46124" y="132761"/>
                      </a:cubicBezTo>
                      <a:cubicBezTo>
                        <a:pt x="46856" y="133952"/>
                        <a:pt x="47588" y="135074"/>
                        <a:pt x="48274" y="136196"/>
                      </a:cubicBezTo>
                      <a:cubicBezTo>
                        <a:pt x="49692" y="138441"/>
                        <a:pt x="51087" y="140616"/>
                        <a:pt x="52413" y="142746"/>
                      </a:cubicBezTo>
                      <a:cubicBezTo>
                        <a:pt x="53076" y="143845"/>
                        <a:pt x="53739" y="144899"/>
                        <a:pt x="54402" y="145952"/>
                      </a:cubicBezTo>
                      <a:cubicBezTo>
                        <a:pt x="54997" y="147029"/>
                        <a:pt x="55500" y="148128"/>
                        <a:pt x="56026" y="149204"/>
                      </a:cubicBezTo>
                      <a:cubicBezTo>
                        <a:pt x="57078" y="151334"/>
                        <a:pt x="58130" y="153327"/>
                        <a:pt x="58816" y="155365"/>
                      </a:cubicBezTo>
                      <a:cubicBezTo>
                        <a:pt x="59548" y="157403"/>
                        <a:pt x="60394" y="159258"/>
                        <a:pt x="60897" y="161090"/>
                      </a:cubicBezTo>
                      <a:cubicBezTo>
                        <a:pt x="61446" y="162922"/>
                        <a:pt x="61994" y="164617"/>
                        <a:pt x="62429" y="166197"/>
                      </a:cubicBezTo>
                      <a:cubicBezTo>
                        <a:pt x="62795" y="167800"/>
                        <a:pt x="63138" y="169266"/>
                        <a:pt x="63458" y="170617"/>
                      </a:cubicBezTo>
                      <a:cubicBezTo>
                        <a:pt x="64556" y="175953"/>
                        <a:pt x="64761" y="179068"/>
                        <a:pt x="64761" y="17906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6" name="Freeform: Shape 2167">
                  <a:extLst>
                    <a:ext uri="{FF2B5EF4-FFF2-40B4-BE49-F238E27FC236}">
                      <a16:creationId xmlns:a16="http://schemas.microsoft.com/office/drawing/2014/main" id="{648370EF-C3F7-FD26-EED3-E91BCDB14537}"/>
                    </a:ext>
                  </a:extLst>
                </p:cNvPr>
                <p:cNvSpPr/>
                <p:nvPr/>
              </p:nvSpPr>
              <p:spPr>
                <a:xfrm>
                  <a:off x="4787193" y="3766130"/>
                  <a:ext cx="25457" cy="58582"/>
                </a:xfrm>
                <a:custGeom>
                  <a:avLst/>
                  <a:gdLst>
                    <a:gd name="connsiteX0" fmla="*/ 25155 w 25457"/>
                    <a:gd name="connsiteY0" fmla="*/ 58537 h 58582"/>
                    <a:gd name="connsiteX1" fmla="*/ 24332 w 25457"/>
                    <a:gd name="connsiteY1" fmla="*/ 55811 h 58582"/>
                    <a:gd name="connsiteX2" fmla="*/ 21839 w 25457"/>
                    <a:gd name="connsiteY2" fmla="*/ 48964 h 58582"/>
                    <a:gd name="connsiteX3" fmla="*/ 17425 w 25457"/>
                    <a:gd name="connsiteY3" fmla="*/ 40009 h 58582"/>
                    <a:gd name="connsiteX4" fmla="*/ 14384 w 25457"/>
                    <a:gd name="connsiteY4" fmla="*/ 35451 h 58582"/>
                    <a:gd name="connsiteX5" fmla="*/ 10702 w 25457"/>
                    <a:gd name="connsiteY5" fmla="*/ 31260 h 58582"/>
                    <a:gd name="connsiteX6" fmla="*/ 8575 w 25457"/>
                    <a:gd name="connsiteY6" fmla="*/ 28971 h 58582"/>
                    <a:gd name="connsiteX7" fmla="*/ 6517 w 25457"/>
                    <a:gd name="connsiteY7" fmla="*/ 26428 h 58582"/>
                    <a:gd name="connsiteX8" fmla="*/ 3270 w 25457"/>
                    <a:gd name="connsiteY8" fmla="*/ 20978 h 58582"/>
                    <a:gd name="connsiteX9" fmla="*/ 1258 w 25457"/>
                    <a:gd name="connsiteY9" fmla="*/ 15504 h 58582"/>
                    <a:gd name="connsiteX10" fmla="*/ 275 w 25457"/>
                    <a:gd name="connsiteY10" fmla="*/ 10443 h 58582"/>
                    <a:gd name="connsiteX11" fmla="*/ 0 w 25457"/>
                    <a:gd name="connsiteY11" fmla="*/ 6137 h 58582"/>
                    <a:gd name="connsiteX12" fmla="*/ 183 w 25457"/>
                    <a:gd name="connsiteY12" fmla="*/ 2840 h 58582"/>
                    <a:gd name="connsiteX13" fmla="*/ 686 w 25457"/>
                    <a:gd name="connsiteY13" fmla="*/ 0 h 58582"/>
                    <a:gd name="connsiteX14" fmla="*/ 1304 w 25457"/>
                    <a:gd name="connsiteY14" fmla="*/ 2771 h 58582"/>
                    <a:gd name="connsiteX15" fmla="*/ 2150 w 25457"/>
                    <a:gd name="connsiteY15" fmla="*/ 5840 h 58582"/>
                    <a:gd name="connsiteX16" fmla="*/ 3430 w 25457"/>
                    <a:gd name="connsiteY16" fmla="*/ 9687 h 58582"/>
                    <a:gd name="connsiteX17" fmla="*/ 7730 w 25457"/>
                    <a:gd name="connsiteY17" fmla="*/ 18596 h 58582"/>
                    <a:gd name="connsiteX18" fmla="*/ 10839 w 25457"/>
                    <a:gd name="connsiteY18" fmla="*/ 22993 h 58582"/>
                    <a:gd name="connsiteX19" fmla="*/ 12646 w 25457"/>
                    <a:gd name="connsiteY19" fmla="*/ 25077 h 58582"/>
                    <a:gd name="connsiteX20" fmla="*/ 14704 w 25457"/>
                    <a:gd name="connsiteY20" fmla="*/ 27207 h 58582"/>
                    <a:gd name="connsiteX21" fmla="*/ 21884 w 25457"/>
                    <a:gd name="connsiteY21" fmla="*/ 37696 h 58582"/>
                    <a:gd name="connsiteX22" fmla="*/ 24972 w 25457"/>
                    <a:gd name="connsiteY22" fmla="*/ 48139 h 58582"/>
                    <a:gd name="connsiteX23" fmla="*/ 25429 w 25457"/>
                    <a:gd name="connsiteY23" fmla="*/ 55720 h 58582"/>
                    <a:gd name="connsiteX24" fmla="*/ 25132 w 25457"/>
                    <a:gd name="connsiteY24" fmla="*/ 58582 h 5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457" h="58582">
                      <a:moveTo>
                        <a:pt x="25155" y="58537"/>
                      </a:moveTo>
                      <a:cubicBezTo>
                        <a:pt x="25155" y="58537"/>
                        <a:pt x="24835" y="57552"/>
                        <a:pt x="24332" y="55811"/>
                      </a:cubicBezTo>
                      <a:cubicBezTo>
                        <a:pt x="23783" y="54094"/>
                        <a:pt x="22960" y="51735"/>
                        <a:pt x="21839" y="48964"/>
                      </a:cubicBezTo>
                      <a:cubicBezTo>
                        <a:pt x="20696" y="46215"/>
                        <a:pt x="19255" y="43124"/>
                        <a:pt x="17425" y="40009"/>
                      </a:cubicBezTo>
                      <a:cubicBezTo>
                        <a:pt x="16511" y="38475"/>
                        <a:pt x="15482" y="36940"/>
                        <a:pt x="14384" y="35451"/>
                      </a:cubicBezTo>
                      <a:cubicBezTo>
                        <a:pt x="13241" y="33986"/>
                        <a:pt x="12051" y="32520"/>
                        <a:pt x="10702" y="31260"/>
                      </a:cubicBezTo>
                      <a:lnTo>
                        <a:pt x="8575" y="28971"/>
                      </a:lnTo>
                      <a:cubicBezTo>
                        <a:pt x="7889" y="28306"/>
                        <a:pt x="7181" y="27299"/>
                        <a:pt x="6517" y="26428"/>
                      </a:cubicBezTo>
                      <a:cubicBezTo>
                        <a:pt x="5168" y="24642"/>
                        <a:pt x="4162" y="22833"/>
                        <a:pt x="3270" y="20978"/>
                      </a:cubicBezTo>
                      <a:cubicBezTo>
                        <a:pt x="2401" y="19146"/>
                        <a:pt x="1761" y="17268"/>
                        <a:pt x="1258" y="15504"/>
                      </a:cubicBezTo>
                      <a:cubicBezTo>
                        <a:pt x="778" y="13718"/>
                        <a:pt x="480" y="12023"/>
                        <a:pt x="275" y="10443"/>
                      </a:cubicBezTo>
                      <a:cubicBezTo>
                        <a:pt x="69" y="8886"/>
                        <a:pt x="0" y="7420"/>
                        <a:pt x="0" y="6137"/>
                      </a:cubicBezTo>
                      <a:cubicBezTo>
                        <a:pt x="0" y="4855"/>
                        <a:pt x="92" y="3733"/>
                        <a:pt x="183" y="2840"/>
                      </a:cubicBezTo>
                      <a:cubicBezTo>
                        <a:pt x="366" y="1031"/>
                        <a:pt x="686" y="0"/>
                        <a:pt x="686" y="0"/>
                      </a:cubicBezTo>
                      <a:cubicBezTo>
                        <a:pt x="686" y="0"/>
                        <a:pt x="892" y="1031"/>
                        <a:pt x="1304" y="2771"/>
                      </a:cubicBezTo>
                      <a:cubicBezTo>
                        <a:pt x="1532" y="3618"/>
                        <a:pt x="1829" y="4649"/>
                        <a:pt x="2150" y="5840"/>
                      </a:cubicBezTo>
                      <a:cubicBezTo>
                        <a:pt x="2515" y="6985"/>
                        <a:pt x="2950" y="8290"/>
                        <a:pt x="3430" y="9687"/>
                      </a:cubicBezTo>
                      <a:cubicBezTo>
                        <a:pt x="4482" y="12436"/>
                        <a:pt x="5854" y="15550"/>
                        <a:pt x="7730" y="18596"/>
                      </a:cubicBezTo>
                      <a:cubicBezTo>
                        <a:pt x="8644" y="20107"/>
                        <a:pt x="9719" y="21619"/>
                        <a:pt x="10839" y="22993"/>
                      </a:cubicBezTo>
                      <a:cubicBezTo>
                        <a:pt x="11434" y="23680"/>
                        <a:pt x="11891" y="24321"/>
                        <a:pt x="12646" y="25077"/>
                      </a:cubicBezTo>
                      <a:lnTo>
                        <a:pt x="14704" y="27207"/>
                      </a:lnTo>
                      <a:cubicBezTo>
                        <a:pt x="17814" y="30322"/>
                        <a:pt x="20238" y="34032"/>
                        <a:pt x="21884" y="37696"/>
                      </a:cubicBezTo>
                      <a:cubicBezTo>
                        <a:pt x="23554" y="41383"/>
                        <a:pt x="24491" y="45002"/>
                        <a:pt x="24972" y="48139"/>
                      </a:cubicBezTo>
                      <a:cubicBezTo>
                        <a:pt x="25475" y="51254"/>
                        <a:pt x="25498" y="53887"/>
                        <a:pt x="25429" y="55720"/>
                      </a:cubicBezTo>
                      <a:cubicBezTo>
                        <a:pt x="25361" y="57552"/>
                        <a:pt x="25132" y="58582"/>
                        <a:pt x="25132" y="5858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7" name="Freeform: Shape 2168">
                  <a:extLst>
                    <a:ext uri="{FF2B5EF4-FFF2-40B4-BE49-F238E27FC236}">
                      <a16:creationId xmlns:a16="http://schemas.microsoft.com/office/drawing/2014/main" id="{FE1C8369-37A8-B6E7-75A5-ECBD0A5D6A09}"/>
                    </a:ext>
                  </a:extLst>
                </p:cNvPr>
                <p:cNvSpPr/>
                <p:nvPr/>
              </p:nvSpPr>
              <p:spPr>
                <a:xfrm>
                  <a:off x="4558584" y="3562122"/>
                  <a:ext cx="214894" cy="131470"/>
                </a:xfrm>
                <a:custGeom>
                  <a:avLst/>
                  <a:gdLst>
                    <a:gd name="connsiteX0" fmla="*/ 213471 w 214894"/>
                    <a:gd name="connsiteY0" fmla="*/ 96278 h 131470"/>
                    <a:gd name="connsiteX1" fmla="*/ 214500 w 214894"/>
                    <a:gd name="connsiteY1" fmla="*/ 99393 h 131470"/>
                    <a:gd name="connsiteX2" fmla="*/ 214157 w 214894"/>
                    <a:gd name="connsiteY2" fmla="*/ 108806 h 131470"/>
                    <a:gd name="connsiteX3" fmla="*/ 211527 w 214894"/>
                    <a:gd name="connsiteY3" fmla="*/ 115195 h 131470"/>
                    <a:gd name="connsiteX4" fmla="*/ 206633 w 214894"/>
                    <a:gd name="connsiteY4" fmla="*/ 121653 h 131470"/>
                    <a:gd name="connsiteX5" fmla="*/ 205879 w 214894"/>
                    <a:gd name="connsiteY5" fmla="*/ 122432 h 131470"/>
                    <a:gd name="connsiteX6" fmla="*/ 205512 w 214894"/>
                    <a:gd name="connsiteY6" fmla="*/ 122822 h 131470"/>
                    <a:gd name="connsiteX7" fmla="*/ 205307 w 214894"/>
                    <a:gd name="connsiteY7" fmla="*/ 123027 h 131470"/>
                    <a:gd name="connsiteX8" fmla="*/ 205215 w 214894"/>
                    <a:gd name="connsiteY8" fmla="*/ 123119 h 131470"/>
                    <a:gd name="connsiteX9" fmla="*/ 205146 w 214894"/>
                    <a:gd name="connsiteY9" fmla="*/ 123188 h 131470"/>
                    <a:gd name="connsiteX10" fmla="*/ 205009 w 214894"/>
                    <a:gd name="connsiteY10" fmla="*/ 123325 h 131470"/>
                    <a:gd name="connsiteX11" fmla="*/ 203386 w 214894"/>
                    <a:gd name="connsiteY11" fmla="*/ 124722 h 131470"/>
                    <a:gd name="connsiteX12" fmla="*/ 199430 w 214894"/>
                    <a:gd name="connsiteY12" fmla="*/ 127654 h 131470"/>
                    <a:gd name="connsiteX13" fmla="*/ 189208 w 214894"/>
                    <a:gd name="connsiteY13" fmla="*/ 131272 h 131470"/>
                    <a:gd name="connsiteX14" fmla="*/ 166271 w 214894"/>
                    <a:gd name="connsiteY14" fmla="*/ 124905 h 131470"/>
                    <a:gd name="connsiteX15" fmla="*/ 156278 w 214894"/>
                    <a:gd name="connsiteY15" fmla="*/ 117188 h 131470"/>
                    <a:gd name="connsiteX16" fmla="*/ 147314 w 214894"/>
                    <a:gd name="connsiteY16" fmla="*/ 107935 h 131470"/>
                    <a:gd name="connsiteX17" fmla="*/ 139013 w 214894"/>
                    <a:gd name="connsiteY17" fmla="*/ 98431 h 131470"/>
                    <a:gd name="connsiteX18" fmla="*/ 130209 w 214894"/>
                    <a:gd name="connsiteY18" fmla="*/ 92843 h 131470"/>
                    <a:gd name="connsiteX19" fmla="*/ 118386 w 214894"/>
                    <a:gd name="connsiteY19" fmla="*/ 90599 h 131470"/>
                    <a:gd name="connsiteX20" fmla="*/ 111938 w 214894"/>
                    <a:gd name="connsiteY20" fmla="*/ 90095 h 131470"/>
                    <a:gd name="connsiteX21" fmla="*/ 105352 w 214894"/>
                    <a:gd name="connsiteY21" fmla="*/ 89820 h 131470"/>
                    <a:gd name="connsiteX22" fmla="*/ 98697 w 214894"/>
                    <a:gd name="connsiteY22" fmla="*/ 89591 h 131470"/>
                    <a:gd name="connsiteX23" fmla="*/ 96822 w 214894"/>
                    <a:gd name="connsiteY23" fmla="*/ 89500 h 131470"/>
                    <a:gd name="connsiteX24" fmla="*/ 95130 w 214894"/>
                    <a:gd name="connsiteY24" fmla="*/ 89385 h 131470"/>
                    <a:gd name="connsiteX25" fmla="*/ 91791 w 214894"/>
                    <a:gd name="connsiteY25" fmla="*/ 89179 h 131470"/>
                    <a:gd name="connsiteX26" fmla="*/ 88041 w 214894"/>
                    <a:gd name="connsiteY26" fmla="*/ 88675 h 131470"/>
                    <a:gd name="connsiteX27" fmla="*/ 84359 w 214894"/>
                    <a:gd name="connsiteY27" fmla="*/ 87942 h 131470"/>
                    <a:gd name="connsiteX28" fmla="*/ 80792 w 214894"/>
                    <a:gd name="connsiteY28" fmla="*/ 87049 h 131470"/>
                    <a:gd name="connsiteX29" fmla="*/ 77316 w 214894"/>
                    <a:gd name="connsiteY29" fmla="*/ 85858 h 131470"/>
                    <a:gd name="connsiteX30" fmla="*/ 64556 w 214894"/>
                    <a:gd name="connsiteY30" fmla="*/ 79217 h 131470"/>
                    <a:gd name="connsiteX31" fmla="*/ 53991 w 214894"/>
                    <a:gd name="connsiteY31" fmla="*/ 70789 h 131470"/>
                    <a:gd name="connsiteX32" fmla="*/ 36291 w 214894"/>
                    <a:gd name="connsiteY32" fmla="*/ 54139 h 131470"/>
                    <a:gd name="connsiteX33" fmla="*/ 27921 w 214894"/>
                    <a:gd name="connsiteY33" fmla="*/ 46971 h 131470"/>
                    <a:gd name="connsiteX34" fmla="*/ 19712 w 214894"/>
                    <a:gd name="connsiteY34" fmla="*/ 40376 h 131470"/>
                    <a:gd name="connsiteX35" fmla="*/ 12371 w 214894"/>
                    <a:gd name="connsiteY35" fmla="*/ 33459 h 131470"/>
                    <a:gd name="connsiteX36" fmla="*/ 6837 w 214894"/>
                    <a:gd name="connsiteY36" fmla="*/ 26131 h 131470"/>
                    <a:gd name="connsiteX37" fmla="*/ 1304 w 214894"/>
                    <a:gd name="connsiteY37" fmla="*/ 12481 h 131470"/>
                    <a:gd name="connsiteX38" fmla="*/ 686 w 214894"/>
                    <a:gd name="connsiteY38" fmla="*/ 9687 h 131470"/>
                    <a:gd name="connsiteX39" fmla="*/ 389 w 214894"/>
                    <a:gd name="connsiteY39" fmla="*/ 7191 h 131470"/>
                    <a:gd name="connsiteX40" fmla="*/ 137 w 214894"/>
                    <a:gd name="connsiteY40" fmla="*/ 5061 h 131470"/>
                    <a:gd name="connsiteX41" fmla="*/ 69 w 214894"/>
                    <a:gd name="connsiteY41" fmla="*/ 3252 h 131470"/>
                    <a:gd name="connsiteX42" fmla="*/ 0 w 214894"/>
                    <a:gd name="connsiteY42" fmla="*/ 0 h 131470"/>
                    <a:gd name="connsiteX43" fmla="*/ 732 w 214894"/>
                    <a:gd name="connsiteY43" fmla="*/ 3160 h 131470"/>
                    <a:gd name="connsiteX44" fmla="*/ 1120 w 214894"/>
                    <a:gd name="connsiteY44" fmla="*/ 4901 h 131470"/>
                    <a:gd name="connsiteX45" fmla="*/ 1738 w 214894"/>
                    <a:gd name="connsiteY45" fmla="*/ 6893 h 131470"/>
                    <a:gd name="connsiteX46" fmla="*/ 2447 w 214894"/>
                    <a:gd name="connsiteY46" fmla="*/ 9229 h 131470"/>
                    <a:gd name="connsiteX47" fmla="*/ 3453 w 214894"/>
                    <a:gd name="connsiteY47" fmla="*/ 11794 h 131470"/>
                    <a:gd name="connsiteX48" fmla="*/ 10382 w 214894"/>
                    <a:gd name="connsiteY48" fmla="*/ 23589 h 131470"/>
                    <a:gd name="connsiteX49" fmla="*/ 23622 w 214894"/>
                    <a:gd name="connsiteY49" fmla="*/ 35085 h 131470"/>
                    <a:gd name="connsiteX50" fmla="*/ 32449 w 214894"/>
                    <a:gd name="connsiteY50" fmla="*/ 40765 h 131470"/>
                    <a:gd name="connsiteX51" fmla="*/ 37069 w 214894"/>
                    <a:gd name="connsiteY51" fmla="*/ 44040 h 131470"/>
                    <a:gd name="connsiteX52" fmla="*/ 41734 w 214894"/>
                    <a:gd name="connsiteY52" fmla="*/ 47567 h 131470"/>
                    <a:gd name="connsiteX53" fmla="*/ 60485 w 214894"/>
                    <a:gd name="connsiteY53" fmla="*/ 63094 h 131470"/>
                    <a:gd name="connsiteX54" fmla="*/ 80998 w 214894"/>
                    <a:gd name="connsiteY54" fmla="*/ 75369 h 131470"/>
                    <a:gd name="connsiteX55" fmla="*/ 83810 w 214894"/>
                    <a:gd name="connsiteY55" fmla="*/ 76262 h 131470"/>
                    <a:gd name="connsiteX56" fmla="*/ 86715 w 214894"/>
                    <a:gd name="connsiteY56" fmla="*/ 76926 h 131470"/>
                    <a:gd name="connsiteX57" fmla="*/ 89596 w 214894"/>
                    <a:gd name="connsiteY57" fmla="*/ 77408 h 131470"/>
                    <a:gd name="connsiteX58" fmla="*/ 92500 w 214894"/>
                    <a:gd name="connsiteY58" fmla="*/ 77820 h 131470"/>
                    <a:gd name="connsiteX59" fmla="*/ 95839 w 214894"/>
                    <a:gd name="connsiteY59" fmla="*/ 78003 h 131470"/>
                    <a:gd name="connsiteX60" fmla="*/ 97531 w 214894"/>
                    <a:gd name="connsiteY60" fmla="*/ 78095 h 131470"/>
                    <a:gd name="connsiteX61" fmla="*/ 98994 w 214894"/>
                    <a:gd name="connsiteY61" fmla="*/ 78095 h 131470"/>
                    <a:gd name="connsiteX62" fmla="*/ 105809 w 214894"/>
                    <a:gd name="connsiteY62" fmla="*/ 78323 h 131470"/>
                    <a:gd name="connsiteX63" fmla="*/ 112692 w 214894"/>
                    <a:gd name="connsiteY63" fmla="*/ 78713 h 131470"/>
                    <a:gd name="connsiteX64" fmla="*/ 119621 w 214894"/>
                    <a:gd name="connsiteY64" fmla="*/ 79354 h 131470"/>
                    <a:gd name="connsiteX65" fmla="*/ 133891 w 214894"/>
                    <a:gd name="connsiteY65" fmla="*/ 82354 h 131470"/>
                    <a:gd name="connsiteX66" fmla="*/ 137527 w 214894"/>
                    <a:gd name="connsiteY66" fmla="*/ 83866 h 131470"/>
                    <a:gd name="connsiteX67" fmla="*/ 139310 w 214894"/>
                    <a:gd name="connsiteY67" fmla="*/ 84805 h 131470"/>
                    <a:gd name="connsiteX68" fmla="*/ 141003 w 214894"/>
                    <a:gd name="connsiteY68" fmla="*/ 85904 h 131470"/>
                    <a:gd name="connsiteX69" fmla="*/ 146788 w 214894"/>
                    <a:gd name="connsiteY69" fmla="*/ 91080 h 131470"/>
                    <a:gd name="connsiteX70" fmla="*/ 154975 w 214894"/>
                    <a:gd name="connsiteY70" fmla="*/ 101294 h 131470"/>
                    <a:gd name="connsiteX71" fmla="*/ 162841 w 214894"/>
                    <a:gd name="connsiteY71" fmla="*/ 110317 h 131470"/>
                    <a:gd name="connsiteX72" fmla="*/ 171119 w 214894"/>
                    <a:gd name="connsiteY72" fmla="*/ 117806 h 131470"/>
                    <a:gd name="connsiteX73" fmla="*/ 179901 w 214894"/>
                    <a:gd name="connsiteY73" fmla="*/ 122867 h 131470"/>
                    <a:gd name="connsiteX74" fmla="*/ 188750 w 214894"/>
                    <a:gd name="connsiteY74" fmla="*/ 124653 h 131470"/>
                    <a:gd name="connsiteX75" fmla="*/ 196914 w 214894"/>
                    <a:gd name="connsiteY75" fmla="*/ 122730 h 131470"/>
                    <a:gd name="connsiteX76" fmla="*/ 200482 w 214894"/>
                    <a:gd name="connsiteY76" fmla="*/ 120760 h 131470"/>
                    <a:gd name="connsiteX77" fmla="*/ 202265 w 214894"/>
                    <a:gd name="connsiteY77" fmla="*/ 119546 h 131470"/>
                    <a:gd name="connsiteX78" fmla="*/ 203706 w 214894"/>
                    <a:gd name="connsiteY78" fmla="*/ 118356 h 131470"/>
                    <a:gd name="connsiteX79" fmla="*/ 208851 w 214894"/>
                    <a:gd name="connsiteY79" fmla="*/ 113249 h 131470"/>
                    <a:gd name="connsiteX80" fmla="*/ 212076 w 214894"/>
                    <a:gd name="connsiteY80" fmla="*/ 107958 h 131470"/>
                    <a:gd name="connsiteX81" fmla="*/ 213905 w 214894"/>
                    <a:gd name="connsiteY81" fmla="*/ 99393 h 131470"/>
                    <a:gd name="connsiteX82" fmla="*/ 213539 w 214894"/>
                    <a:gd name="connsiteY82" fmla="*/ 96187 h 1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4894" h="131470">
                      <a:moveTo>
                        <a:pt x="213471" y="96278"/>
                      </a:moveTo>
                      <a:cubicBezTo>
                        <a:pt x="213471" y="96278"/>
                        <a:pt x="214019" y="97286"/>
                        <a:pt x="214500" y="99393"/>
                      </a:cubicBezTo>
                      <a:cubicBezTo>
                        <a:pt x="214888" y="101500"/>
                        <a:pt x="215277" y="104798"/>
                        <a:pt x="214157" y="108806"/>
                      </a:cubicBezTo>
                      <a:cubicBezTo>
                        <a:pt x="213653" y="110844"/>
                        <a:pt x="212716" y="112951"/>
                        <a:pt x="211527" y="115195"/>
                      </a:cubicBezTo>
                      <a:cubicBezTo>
                        <a:pt x="210246" y="117348"/>
                        <a:pt x="208645" y="119569"/>
                        <a:pt x="206633" y="121653"/>
                      </a:cubicBezTo>
                      <a:lnTo>
                        <a:pt x="205879" y="122432"/>
                      </a:lnTo>
                      <a:lnTo>
                        <a:pt x="205512" y="122822"/>
                      </a:lnTo>
                      <a:lnTo>
                        <a:pt x="205307" y="123027"/>
                      </a:lnTo>
                      <a:lnTo>
                        <a:pt x="205215" y="123119"/>
                      </a:lnTo>
                      <a:lnTo>
                        <a:pt x="205146" y="123188"/>
                      </a:lnTo>
                      <a:lnTo>
                        <a:pt x="205009" y="123325"/>
                      </a:lnTo>
                      <a:cubicBezTo>
                        <a:pt x="204483" y="123806"/>
                        <a:pt x="203935" y="124264"/>
                        <a:pt x="203386" y="124722"/>
                      </a:cubicBezTo>
                      <a:cubicBezTo>
                        <a:pt x="202402" y="125707"/>
                        <a:pt x="200870" y="126646"/>
                        <a:pt x="199430" y="127654"/>
                      </a:cubicBezTo>
                      <a:cubicBezTo>
                        <a:pt x="196503" y="129394"/>
                        <a:pt x="193050" y="130745"/>
                        <a:pt x="189208" y="131272"/>
                      </a:cubicBezTo>
                      <a:cubicBezTo>
                        <a:pt x="181456" y="132257"/>
                        <a:pt x="173132" y="129486"/>
                        <a:pt x="166271" y="124905"/>
                      </a:cubicBezTo>
                      <a:cubicBezTo>
                        <a:pt x="162750" y="122638"/>
                        <a:pt x="159434" y="120050"/>
                        <a:pt x="156278" y="117188"/>
                      </a:cubicBezTo>
                      <a:cubicBezTo>
                        <a:pt x="153077" y="114348"/>
                        <a:pt x="150127" y="111119"/>
                        <a:pt x="147314" y="107935"/>
                      </a:cubicBezTo>
                      <a:cubicBezTo>
                        <a:pt x="144364" y="104614"/>
                        <a:pt x="141689" y="101225"/>
                        <a:pt x="139013" y="98431"/>
                      </a:cubicBezTo>
                      <a:cubicBezTo>
                        <a:pt x="136315" y="95683"/>
                        <a:pt x="133708" y="94034"/>
                        <a:pt x="130209" y="92843"/>
                      </a:cubicBezTo>
                      <a:cubicBezTo>
                        <a:pt x="126710" y="91675"/>
                        <a:pt x="122617" y="90988"/>
                        <a:pt x="118386" y="90599"/>
                      </a:cubicBezTo>
                      <a:cubicBezTo>
                        <a:pt x="116283" y="90370"/>
                        <a:pt x="114064" y="90255"/>
                        <a:pt x="111938" y="90095"/>
                      </a:cubicBezTo>
                      <a:lnTo>
                        <a:pt x="105352" y="89820"/>
                      </a:lnTo>
                      <a:lnTo>
                        <a:pt x="98697" y="89591"/>
                      </a:lnTo>
                      <a:lnTo>
                        <a:pt x="96822" y="89500"/>
                      </a:lnTo>
                      <a:lnTo>
                        <a:pt x="95130" y="89385"/>
                      </a:lnTo>
                      <a:lnTo>
                        <a:pt x="91791" y="89179"/>
                      </a:lnTo>
                      <a:cubicBezTo>
                        <a:pt x="90602" y="89042"/>
                        <a:pt x="89299" y="88835"/>
                        <a:pt x="88041" y="88675"/>
                      </a:cubicBezTo>
                      <a:cubicBezTo>
                        <a:pt x="86783" y="88469"/>
                        <a:pt x="85526" y="88286"/>
                        <a:pt x="84359" y="87942"/>
                      </a:cubicBezTo>
                      <a:lnTo>
                        <a:pt x="80792" y="87049"/>
                      </a:lnTo>
                      <a:cubicBezTo>
                        <a:pt x="79625" y="86660"/>
                        <a:pt x="78482" y="86270"/>
                        <a:pt x="77316" y="85858"/>
                      </a:cubicBezTo>
                      <a:cubicBezTo>
                        <a:pt x="72742" y="84164"/>
                        <a:pt x="68375" y="81896"/>
                        <a:pt x="64556" y="79217"/>
                      </a:cubicBezTo>
                      <a:cubicBezTo>
                        <a:pt x="60691" y="76583"/>
                        <a:pt x="57192" y="73720"/>
                        <a:pt x="53991" y="70789"/>
                      </a:cubicBezTo>
                      <a:cubicBezTo>
                        <a:pt x="47496" y="65018"/>
                        <a:pt x="41939" y="59201"/>
                        <a:pt x="36291" y="54139"/>
                      </a:cubicBezTo>
                      <a:cubicBezTo>
                        <a:pt x="33501" y="51574"/>
                        <a:pt x="30688" y="49238"/>
                        <a:pt x="27921" y="46971"/>
                      </a:cubicBezTo>
                      <a:cubicBezTo>
                        <a:pt x="25177" y="44750"/>
                        <a:pt x="22342" y="42597"/>
                        <a:pt x="19712" y="40376"/>
                      </a:cubicBezTo>
                      <a:cubicBezTo>
                        <a:pt x="17036" y="38177"/>
                        <a:pt x="14544" y="35841"/>
                        <a:pt x="12371" y="33459"/>
                      </a:cubicBezTo>
                      <a:cubicBezTo>
                        <a:pt x="10199" y="31055"/>
                        <a:pt x="8347" y="28604"/>
                        <a:pt x="6837" y="26131"/>
                      </a:cubicBezTo>
                      <a:cubicBezTo>
                        <a:pt x="3750" y="21253"/>
                        <a:pt x="2195" y="16443"/>
                        <a:pt x="1304" y="12481"/>
                      </a:cubicBezTo>
                      <a:cubicBezTo>
                        <a:pt x="1098" y="11497"/>
                        <a:pt x="892" y="10581"/>
                        <a:pt x="686" y="9687"/>
                      </a:cubicBezTo>
                      <a:cubicBezTo>
                        <a:pt x="595" y="8794"/>
                        <a:pt x="480" y="7947"/>
                        <a:pt x="389" y="7191"/>
                      </a:cubicBezTo>
                      <a:cubicBezTo>
                        <a:pt x="297" y="6412"/>
                        <a:pt x="206" y="5702"/>
                        <a:pt x="137" y="5061"/>
                      </a:cubicBezTo>
                      <a:cubicBezTo>
                        <a:pt x="114" y="4374"/>
                        <a:pt x="91" y="3802"/>
                        <a:pt x="69" y="3252"/>
                      </a:cubicBezTo>
                      <a:cubicBezTo>
                        <a:pt x="23" y="1145"/>
                        <a:pt x="0" y="0"/>
                        <a:pt x="0" y="0"/>
                      </a:cubicBezTo>
                      <a:cubicBezTo>
                        <a:pt x="0" y="0"/>
                        <a:pt x="252" y="1099"/>
                        <a:pt x="732" y="3160"/>
                      </a:cubicBezTo>
                      <a:cubicBezTo>
                        <a:pt x="846" y="3664"/>
                        <a:pt x="983" y="4260"/>
                        <a:pt x="1120" y="4901"/>
                      </a:cubicBezTo>
                      <a:cubicBezTo>
                        <a:pt x="1304" y="5519"/>
                        <a:pt x="1532" y="6184"/>
                        <a:pt x="1738" y="6893"/>
                      </a:cubicBezTo>
                      <a:cubicBezTo>
                        <a:pt x="1967" y="7626"/>
                        <a:pt x="2195" y="8405"/>
                        <a:pt x="2447" y="9229"/>
                      </a:cubicBezTo>
                      <a:cubicBezTo>
                        <a:pt x="2767" y="10031"/>
                        <a:pt x="3110" y="10901"/>
                        <a:pt x="3453" y="11794"/>
                      </a:cubicBezTo>
                      <a:cubicBezTo>
                        <a:pt x="4894" y="15390"/>
                        <a:pt x="7066" y="19535"/>
                        <a:pt x="10382" y="23589"/>
                      </a:cubicBezTo>
                      <a:cubicBezTo>
                        <a:pt x="13698" y="27642"/>
                        <a:pt x="18180" y="31444"/>
                        <a:pt x="23622" y="35085"/>
                      </a:cubicBezTo>
                      <a:cubicBezTo>
                        <a:pt x="26344" y="36917"/>
                        <a:pt x="29316" y="38727"/>
                        <a:pt x="32449" y="40765"/>
                      </a:cubicBezTo>
                      <a:cubicBezTo>
                        <a:pt x="33959" y="41750"/>
                        <a:pt x="35560" y="42917"/>
                        <a:pt x="37069" y="44040"/>
                      </a:cubicBezTo>
                      <a:cubicBezTo>
                        <a:pt x="38647" y="45162"/>
                        <a:pt x="40179" y="46353"/>
                        <a:pt x="41734" y="47567"/>
                      </a:cubicBezTo>
                      <a:cubicBezTo>
                        <a:pt x="47977" y="52376"/>
                        <a:pt x="54174" y="57895"/>
                        <a:pt x="60485" y="63094"/>
                      </a:cubicBezTo>
                      <a:cubicBezTo>
                        <a:pt x="66797" y="68338"/>
                        <a:pt x="73543" y="72850"/>
                        <a:pt x="80998" y="75369"/>
                      </a:cubicBezTo>
                      <a:lnTo>
                        <a:pt x="83810" y="76262"/>
                      </a:lnTo>
                      <a:lnTo>
                        <a:pt x="86715" y="76926"/>
                      </a:lnTo>
                      <a:cubicBezTo>
                        <a:pt x="87698" y="77178"/>
                        <a:pt x="88636" y="77270"/>
                        <a:pt x="89596" y="77408"/>
                      </a:cubicBezTo>
                      <a:cubicBezTo>
                        <a:pt x="90556" y="77545"/>
                        <a:pt x="91471" y="77682"/>
                        <a:pt x="92500" y="77820"/>
                      </a:cubicBezTo>
                      <a:lnTo>
                        <a:pt x="95839" y="78003"/>
                      </a:lnTo>
                      <a:lnTo>
                        <a:pt x="97531" y="78095"/>
                      </a:lnTo>
                      <a:lnTo>
                        <a:pt x="98994" y="78095"/>
                      </a:lnTo>
                      <a:cubicBezTo>
                        <a:pt x="98994" y="78095"/>
                        <a:pt x="105809" y="78323"/>
                        <a:pt x="105809" y="78323"/>
                      </a:cubicBezTo>
                      <a:lnTo>
                        <a:pt x="112692" y="78713"/>
                      </a:lnTo>
                      <a:cubicBezTo>
                        <a:pt x="115002" y="78942"/>
                        <a:pt x="117289" y="79079"/>
                        <a:pt x="119621" y="79354"/>
                      </a:cubicBezTo>
                      <a:cubicBezTo>
                        <a:pt x="124263" y="79881"/>
                        <a:pt x="129020" y="80660"/>
                        <a:pt x="133891" y="82354"/>
                      </a:cubicBezTo>
                      <a:cubicBezTo>
                        <a:pt x="135103" y="82766"/>
                        <a:pt x="136315" y="83225"/>
                        <a:pt x="137527" y="83866"/>
                      </a:cubicBezTo>
                      <a:lnTo>
                        <a:pt x="139310" y="84805"/>
                      </a:lnTo>
                      <a:lnTo>
                        <a:pt x="141003" y="85904"/>
                      </a:lnTo>
                      <a:cubicBezTo>
                        <a:pt x="143266" y="87438"/>
                        <a:pt x="145096" y="89293"/>
                        <a:pt x="146788" y="91080"/>
                      </a:cubicBezTo>
                      <a:cubicBezTo>
                        <a:pt x="149990" y="94698"/>
                        <a:pt x="152413" y="98179"/>
                        <a:pt x="154975" y="101294"/>
                      </a:cubicBezTo>
                      <a:cubicBezTo>
                        <a:pt x="157605" y="104569"/>
                        <a:pt x="160189" y="107523"/>
                        <a:pt x="162841" y="110317"/>
                      </a:cubicBezTo>
                      <a:cubicBezTo>
                        <a:pt x="165494" y="113157"/>
                        <a:pt x="168261" y="115653"/>
                        <a:pt x="171119" y="117806"/>
                      </a:cubicBezTo>
                      <a:cubicBezTo>
                        <a:pt x="173955" y="119982"/>
                        <a:pt x="176928" y="121653"/>
                        <a:pt x="179901" y="122867"/>
                      </a:cubicBezTo>
                      <a:cubicBezTo>
                        <a:pt x="182873" y="124081"/>
                        <a:pt x="185846" y="124745"/>
                        <a:pt x="188750" y="124653"/>
                      </a:cubicBezTo>
                      <a:cubicBezTo>
                        <a:pt x="191632" y="124562"/>
                        <a:pt x="194376" y="123806"/>
                        <a:pt x="196914" y="122730"/>
                      </a:cubicBezTo>
                      <a:cubicBezTo>
                        <a:pt x="198103" y="122066"/>
                        <a:pt x="199224" y="121676"/>
                        <a:pt x="200482" y="120760"/>
                      </a:cubicBezTo>
                      <a:cubicBezTo>
                        <a:pt x="201099" y="120348"/>
                        <a:pt x="201694" y="119959"/>
                        <a:pt x="202265" y="119546"/>
                      </a:cubicBezTo>
                      <a:cubicBezTo>
                        <a:pt x="202745" y="119157"/>
                        <a:pt x="203226" y="118768"/>
                        <a:pt x="203706" y="118356"/>
                      </a:cubicBezTo>
                      <a:cubicBezTo>
                        <a:pt x="205764" y="116775"/>
                        <a:pt x="207388" y="114943"/>
                        <a:pt x="208851" y="113249"/>
                      </a:cubicBezTo>
                      <a:cubicBezTo>
                        <a:pt x="210200" y="111462"/>
                        <a:pt x="211367" y="109699"/>
                        <a:pt x="212076" y="107958"/>
                      </a:cubicBezTo>
                      <a:cubicBezTo>
                        <a:pt x="213608" y="104523"/>
                        <a:pt x="213951" y="101454"/>
                        <a:pt x="213905" y="99393"/>
                      </a:cubicBezTo>
                      <a:cubicBezTo>
                        <a:pt x="213859" y="97286"/>
                        <a:pt x="213539" y="96187"/>
                        <a:pt x="213539" y="9618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01" name="Freeform: Shape 2169">
                <a:extLst>
                  <a:ext uri="{FF2B5EF4-FFF2-40B4-BE49-F238E27FC236}">
                    <a16:creationId xmlns:a16="http://schemas.microsoft.com/office/drawing/2014/main" id="{C18E3706-7BB8-5AE0-B733-10C117D58030}"/>
                  </a:ext>
                </a:extLst>
              </p:cNvPr>
              <p:cNvSpPr/>
              <p:nvPr/>
            </p:nvSpPr>
            <p:spPr>
              <a:xfrm>
                <a:off x="5203628" y="3358484"/>
                <a:ext cx="29743" cy="182148"/>
              </a:xfrm>
              <a:custGeom>
                <a:avLst/>
                <a:gdLst>
                  <a:gd name="connsiteX0" fmla="*/ 8522 w 29743"/>
                  <a:gd name="connsiteY0" fmla="*/ 78985 h 182148"/>
                  <a:gd name="connsiteX1" fmla="*/ 25970 w 29743"/>
                  <a:gd name="connsiteY1" fmla="*/ 295 h 182148"/>
                  <a:gd name="connsiteX2" fmla="*/ 24712 w 29743"/>
                  <a:gd name="connsiteY2" fmla="*/ 982 h 182148"/>
                  <a:gd name="connsiteX3" fmla="*/ 15062 w 29743"/>
                  <a:gd name="connsiteY3" fmla="*/ 46556 h 182148"/>
                  <a:gd name="connsiteX4" fmla="*/ 1319 w 29743"/>
                  <a:gd name="connsiteY4" fmla="*/ 88558 h 182148"/>
                  <a:gd name="connsiteX5" fmla="*/ 2074 w 29743"/>
                  <a:gd name="connsiteY5" fmla="*/ 135254 h 182148"/>
                  <a:gd name="connsiteX6" fmla="*/ 12204 w 29743"/>
                  <a:gd name="connsiteY6" fmla="*/ 181469 h 182148"/>
                  <a:gd name="connsiteX7" fmla="*/ 13782 w 29743"/>
                  <a:gd name="connsiteY7" fmla="*/ 181263 h 182148"/>
                  <a:gd name="connsiteX8" fmla="*/ 7356 w 29743"/>
                  <a:gd name="connsiteY8" fmla="*/ 134612 h 182148"/>
                  <a:gd name="connsiteX9" fmla="*/ 8499 w 29743"/>
                  <a:gd name="connsiteY9" fmla="*/ 78985 h 18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3" h="182148">
                    <a:moveTo>
                      <a:pt x="8522" y="78985"/>
                    </a:moveTo>
                    <a:cubicBezTo>
                      <a:pt x="13759" y="54938"/>
                      <a:pt x="39211" y="25418"/>
                      <a:pt x="25970" y="295"/>
                    </a:cubicBezTo>
                    <a:cubicBezTo>
                      <a:pt x="25604" y="-415"/>
                      <a:pt x="24484" y="295"/>
                      <a:pt x="24712" y="982"/>
                    </a:cubicBezTo>
                    <a:cubicBezTo>
                      <a:pt x="30269" y="16669"/>
                      <a:pt x="21717" y="32769"/>
                      <a:pt x="15062" y="46556"/>
                    </a:cubicBezTo>
                    <a:cubicBezTo>
                      <a:pt x="8568" y="59999"/>
                      <a:pt x="3514" y="73717"/>
                      <a:pt x="1319" y="88558"/>
                    </a:cubicBezTo>
                    <a:cubicBezTo>
                      <a:pt x="-945" y="103833"/>
                      <a:pt x="-31" y="120002"/>
                      <a:pt x="2074" y="135254"/>
                    </a:cubicBezTo>
                    <a:cubicBezTo>
                      <a:pt x="4223" y="150896"/>
                      <a:pt x="9665" y="165896"/>
                      <a:pt x="12204" y="181469"/>
                    </a:cubicBezTo>
                    <a:cubicBezTo>
                      <a:pt x="12387" y="182523"/>
                      <a:pt x="13782" y="182271"/>
                      <a:pt x="13782" y="181263"/>
                    </a:cubicBezTo>
                    <a:cubicBezTo>
                      <a:pt x="14079" y="165324"/>
                      <a:pt x="9734" y="150232"/>
                      <a:pt x="7356" y="134612"/>
                    </a:cubicBezTo>
                    <a:cubicBezTo>
                      <a:pt x="4589" y="116475"/>
                      <a:pt x="4589" y="96917"/>
                      <a:pt x="8499" y="7898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2" name="Freeform: Shape 2170">
                <a:extLst>
                  <a:ext uri="{FF2B5EF4-FFF2-40B4-BE49-F238E27FC236}">
                    <a16:creationId xmlns:a16="http://schemas.microsoft.com/office/drawing/2014/main" id="{C7B23D8B-FDAF-9B98-E549-E98372589257}"/>
                  </a:ext>
                </a:extLst>
              </p:cNvPr>
              <p:cNvSpPr/>
              <p:nvPr/>
            </p:nvSpPr>
            <p:spPr>
              <a:xfrm>
                <a:off x="5290483" y="3347282"/>
                <a:ext cx="74606" cy="5554"/>
              </a:xfrm>
              <a:custGeom>
                <a:avLst/>
                <a:gdLst>
                  <a:gd name="connsiteX0" fmla="*/ 74606 w 74606"/>
                  <a:gd name="connsiteY0" fmla="*/ 0 h 5554"/>
                  <a:gd name="connsiteX1" fmla="*/ 43118 w 74606"/>
                  <a:gd name="connsiteY1" fmla="*/ 1099 h 5554"/>
                  <a:gd name="connsiteX2" fmla="*/ 240 w 74606"/>
                  <a:gd name="connsiteY2" fmla="*/ 2794 h 5554"/>
                  <a:gd name="connsiteX3" fmla="*/ 149 w 74606"/>
                  <a:gd name="connsiteY3" fmla="*/ 3183 h 5554"/>
                  <a:gd name="connsiteX4" fmla="*/ 36669 w 74606"/>
                  <a:gd name="connsiteY4" fmla="*/ 5473 h 5554"/>
                  <a:gd name="connsiteX5" fmla="*/ 73646 w 74606"/>
                  <a:gd name="connsiteY5" fmla="*/ 4970 h 5554"/>
                  <a:gd name="connsiteX6" fmla="*/ 74606 w 74606"/>
                  <a:gd name="connsiteY6"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06" h="5554">
                    <a:moveTo>
                      <a:pt x="74606" y="0"/>
                    </a:moveTo>
                    <a:cubicBezTo>
                      <a:pt x="64110" y="687"/>
                      <a:pt x="53637" y="1007"/>
                      <a:pt x="43118" y="1099"/>
                    </a:cubicBezTo>
                    <a:cubicBezTo>
                      <a:pt x="28871" y="1237"/>
                      <a:pt x="14464" y="4237"/>
                      <a:pt x="240" y="2794"/>
                    </a:cubicBezTo>
                    <a:cubicBezTo>
                      <a:pt x="-11" y="2771"/>
                      <a:pt x="-103" y="3137"/>
                      <a:pt x="149" y="3183"/>
                    </a:cubicBezTo>
                    <a:cubicBezTo>
                      <a:pt x="12544" y="5954"/>
                      <a:pt x="24092" y="5588"/>
                      <a:pt x="36669" y="5473"/>
                    </a:cubicBezTo>
                    <a:cubicBezTo>
                      <a:pt x="49040" y="5359"/>
                      <a:pt x="61320" y="5611"/>
                      <a:pt x="73646" y="4970"/>
                    </a:cubicBezTo>
                    <a:cubicBezTo>
                      <a:pt x="73966" y="3321"/>
                      <a:pt x="74286" y="1649"/>
                      <a:pt x="74606"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3" name="Freeform: Shape 2171">
                <a:extLst>
                  <a:ext uri="{FF2B5EF4-FFF2-40B4-BE49-F238E27FC236}">
                    <a16:creationId xmlns:a16="http://schemas.microsoft.com/office/drawing/2014/main" id="{E177728E-9388-F9F8-41CE-8AE2BEFFB1A7}"/>
                  </a:ext>
                </a:extLst>
              </p:cNvPr>
              <p:cNvSpPr/>
              <p:nvPr/>
            </p:nvSpPr>
            <p:spPr>
              <a:xfrm>
                <a:off x="5297906" y="3281322"/>
                <a:ext cx="78285" cy="173591"/>
              </a:xfrm>
              <a:custGeom>
                <a:avLst/>
                <a:gdLst>
                  <a:gd name="connsiteX0" fmla="*/ 78046 w 78285"/>
                  <a:gd name="connsiteY0" fmla="*/ 55219 h 173591"/>
                  <a:gd name="connsiteX1" fmla="*/ 69242 w 78285"/>
                  <a:gd name="connsiteY1" fmla="*/ 301 h 173591"/>
                  <a:gd name="connsiteX2" fmla="*/ 68281 w 78285"/>
                  <a:gd name="connsiteY2" fmla="*/ 553 h 173591"/>
                  <a:gd name="connsiteX3" fmla="*/ 72900 w 78285"/>
                  <a:gd name="connsiteY3" fmla="*/ 55860 h 173591"/>
                  <a:gd name="connsiteX4" fmla="*/ 67001 w 78285"/>
                  <a:gd name="connsiteY4" fmla="*/ 84579 h 173591"/>
                  <a:gd name="connsiteX5" fmla="*/ 49004 w 78285"/>
                  <a:gd name="connsiteY5" fmla="*/ 100702 h 173591"/>
                  <a:gd name="connsiteX6" fmla="*/ 135 w 78285"/>
                  <a:gd name="connsiteY6" fmla="*/ 172682 h 173591"/>
                  <a:gd name="connsiteX7" fmla="*/ 2216 w 78285"/>
                  <a:gd name="connsiteY7" fmla="*/ 172682 h 173591"/>
                  <a:gd name="connsiteX8" fmla="*/ 67458 w 78285"/>
                  <a:gd name="connsiteY8" fmla="*/ 91885 h 173591"/>
                  <a:gd name="connsiteX9" fmla="*/ 78000 w 78285"/>
                  <a:gd name="connsiteY9" fmla="*/ 55242 h 1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173591">
                    <a:moveTo>
                      <a:pt x="78046" y="55219"/>
                    </a:moveTo>
                    <a:cubicBezTo>
                      <a:pt x="76857" y="37058"/>
                      <a:pt x="74570" y="17706"/>
                      <a:pt x="69242" y="301"/>
                    </a:cubicBezTo>
                    <a:cubicBezTo>
                      <a:pt x="69082" y="-249"/>
                      <a:pt x="68235" y="26"/>
                      <a:pt x="68281" y="553"/>
                    </a:cubicBezTo>
                    <a:cubicBezTo>
                      <a:pt x="70659" y="18874"/>
                      <a:pt x="72077" y="37424"/>
                      <a:pt x="72900" y="55860"/>
                    </a:cubicBezTo>
                    <a:cubicBezTo>
                      <a:pt x="73358" y="66006"/>
                      <a:pt x="73495" y="76243"/>
                      <a:pt x="67001" y="84579"/>
                    </a:cubicBezTo>
                    <a:cubicBezTo>
                      <a:pt x="62175" y="90762"/>
                      <a:pt x="55087" y="95801"/>
                      <a:pt x="49004" y="100702"/>
                    </a:cubicBezTo>
                    <a:cubicBezTo>
                      <a:pt x="27234" y="118244"/>
                      <a:pt x="-2243" y="140848"/>
                      <a:pt x="135" y="172682"/>
                    </a:cubicBezTo>
                    <a:cubicBezTo>
                      <a:pt x="227" y="173918"/>
                      <a:pt x="2033" y="173872"/>
                      <a:pt x="2216" y="172682"/>
                    </a:cubicBezTo>
                    <a:cubicBezTo>
                      <a:pt x="7613" y="133451"/>
                      <a:pt x="41160" y="116481"/>
                      <a:pt x="67458" y="91885"/>
                    </a:cubicBezTo>
                    <a:cubicBezTo>
                      <a:pt x="78274" y="81762"/>
                      <a:pt x="78892" y="69303"/>
                      <a:pt x="78000" y="5524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4" name="Freeform: Shape 2172">
                <a:extLst>
                  <a:ext uri="{FF2B5EF4-FFF2-40B4-BE49-F238E27FC236}">
                    <a16:creationId xmlns:a16="http://schemas.microsoft.com/office/drawing/2014/main" id="{230C1D6E-AB16-CBBF-F9F8-412A9B8FC306}"/>
                  </a:ext>
                </a:extLst>
              </p:cNvPr>
              <p:cNvSpPr/>
              <p:nvPr/>
            </p:nvSpPr>
            <p:spPr>
              <a:xfrm>
                <a:off x="5427267" y="3267502"/>
                <a:ext cx="6836" cy="71124"/>
              </a:xfrm>
              <a:custGeom>
                <a:avLst/>
                <a:gdLst>
                  <a:gd name="connsiteX0" fmla="*/ 5511 w 6836"/>
                  <a:gd name="connsiteY0" fmla="*/ 632 h 71124"/>
                  <a:gd name="connsiteX1" fmla="*/ 4025 w 6836"/>
                  <a:gd name="connsiteY1" fmla="*/ 816 h 71124"/>
                  <a:gd name="connsiteX2" fmla="*/ 0 w 6836"/>
                  <a:gd name="connsiteY2" fmla="*/ 70574 h 71124"/>
                  <a:gd name="connsiteX3" fmla="*/ 1258 w 6836"/>
                  <a:gd name="connsiteY3" fmla="*/ 70574 h 71124"/>
                  <a:gd name="connsiteX4" fmla="*/ 5488 w 6836"/>
                  <a:gd name="connsiteY4" fmla="*/ 610 h 7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6" h="71124">
                    <a:moveTo>
                      <a:pt x="5511" y="632"/>
                    </a:moveTo>
                    <a:cubicBezTo>
                      <a:pt x="5397" y="-375"/>
                      <a:pt x="4116" y="-77"/>
                      <a:pt x="4025" y="816"/>
                    </a:cubicBezTo>
                    <a:cubicBezTo>
                      <a:pt x="2035" y="23946"/>
                      <a:pt x="206" y="47329"/>
                      <a:pt x="0" y="70574"/>
                    </a:cubicBezTo>
                    <a:cubicBezTo>
                      <a:pt x="0" y="71375"/>
                      <a:pt x="1098" y="71238"/>
                      <a:pt x="1258" y="70574"/>
                    </a:cubicBezTo>
                    <a:cubicBezTo>
                      <a:pt x="6723" y="48634"/>
                      <a:pt x="8255" y="23053"/>
                      <a:pt x="5488" y="61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5" name="Freeform: Shape 2173">
                <a:extLst>
                  <a:ext uri="{FF2B5EF4-FFF2-40B4-BE49-F238E27FC236}">
                    <a16:creationId xmlns:a16="http://schemas.microsoft.com/office/drawing/2014/main" id="{AFAB26F4-D461-1416-23CF-E210E98A84F9}"/>
                  </a:ext>
                </a:extLst>
              </p:cNvPr>
              <p:cNvSpPr/>
              <p:nvPr/>
            </p:nvSpPr>
            <p:spPr>
              <a:xfrm>
                <a:off x="5475434" y="3268942"/>
                <a:ext cx="17605" cy="72585"/>
              </a:xfrm>
              <a:custGeom>
                <a:avLst/>
                <a:gdLst>
                  <a:gd name="connsiteX0" fmla="*/ 16229 w 17605"/>
                  <a:gd name="connsiteY0" fmla="*/ 451 h 72585"/>
                  <a:gd name="connsiteX1" fmla="*/ 3743 w 17605"/>
                  <a:gd name="connsiteY1" fmla="*/ 33636 h 72585"/>
                  <a:gd name="connsiteX2" fmla="*/ 518 w 17605"/>
                  <a:gd name="connsiteY2" fmla="*/ 72156 h 72585"/>
                  <a:gd name="connsiteX3" fmla="*/ 1502 w 17605"/>
                  <a:gd name="connsiteY3" fmla="*/ 72156 h 72585"/>
                  <a:gd name="connsiteX4" fmla="*/ 7493 w 17605"/>
                  <a:gd name="connsiteY4" fmla="*/ 34163 h 72585"/>
                  <a:gd name="connsiteX5" fmla="*/ 17578 w 17605"/>
                  <a:gd name="connsiteY5" fmla="*/ 818 h 72585"/>
                  <a:gd name="connsiteX6" fmla="*/ 16229 w 17605"/>
                  <a:gd name="connsiteY6" fmla="*/ 451 h 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5" h="72585">
                    <a:moveTo>
                      <a:pt x="16229" y="451"/>
                    </a:moveTo>
                    <a:cubicBezTo>
                      <a:pt x="11952" y="11696"/>
                      <a:pt x="6853" y="21887"/>
                      <a:pt x="3743" y="33636"/>
                    </a:cubicBezTo>
                    <a:cubicBezTo>
                      <a:pt x="336" y="46438"/>
                      <a:pt x="-762" y="58988"/>
                      <a:pt x="518" y="72156"/>
                    </a:cubicBezTo>
                    <a:cubicBezTo>
                      <a:pt x="587" y="72729"/>
                      <a:pt x="1433" y="72729"/>
                      <a:pt x="1502" y="72156"/>
                    </a:cubicBezTo>
                    <a:cubicBezTo>
                      <a:pt x="2988" y="59400"/>
                      <a:pt x="4978" y="46735"/>
                      <a:pt x="7493" y="34163"/>
                    </a:cubicBezTo>
                    <a:cubicBezTo>
                      <a:pt x="9826" y="22574"/>
                      <a:pt x="14559" y="12131"/>
                      <a:pt x="17578" y="818"/>
                    </a:cubicBezTo>
                    <a:cubicBezTo>
                      <a:pt x="17806" y="-29"/>
                      <a:pt x="16526" y="-327"/>
                      <a:pt x="16229" y="4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6" name="Freeform: Shape 2174">
                <a:extLst>
                  <a:ext uri="{FF2B5EF4-FFF2-40B4-BE49-F238E27FC236}">
                    <a16:creationId xmlns:a16="http://schemas.microsoft.com/office/drawing/2014/main" id="{42A21FC9-5C33-DF16-58E2-06D843929FB2}"/>
                  </a:ext>
                </a:extLst>
              </p:cNvPr>
              <p:cNvSpPr/>
              <p:nvPr/>
            </p:nvSpPr>
            <p:spPr>
              <a:xfrm>
                <a:off x="5476633" y="3350168"/>
                <a:ext cx="239" cy="251"/>
              </a:xfrm>
              <a:custGeom>
                <a:avLst/>
                <a:gdLst>
                  <a:gd name="connsiteX0" fmla="*/ 120 w 239"/>
                  <a:gd name="connsiteY0" fmla="*/ 0 h 251"/>
                  <a:gd name="connsiteX1" fmla="*/ 120 w 239"/>
                  <a:gd name="connsiteY1" fmla="*/ 252 h 251"/>
                  <a:gd name="connsiteX2" fmla="*/ 120 w 239"/>
                  <a:gd name="connsiteY2" fmla="*/ 0 h 251"/>
                </a:gdLst>
                <a:ahLst/>
                <a:cxnLst>
                  <a:cxn ang="0">
                    <a:pos x="connsiteX0" y="connsiteY0"/>
                  </a:cxn>
                  <a:cxn ang="0">
                    <a:pos x="connsiteX1" y="connsiteY1"/>
                  </a:cxn>
                  <a:cxn ang="0">
                    <a:pos x="connsiteX2" y="connsiteY2"/>
                  </a:cxn>
                </a:cxnLst>
                <a:rect l="l" t="t" r="r" b="b"/>
                <a:pathLst>
                  <a:path w="239" h="251">
                    <a:moveTo>
                      <a:pt x="120" y="0"/>
                    </a:moveTo>
                    <a:cubicBezTo>
                      <a:pt x="-40" y="0"/>
                      <a:pt x="-40" y="252"/>
                      <a:pt x="120" y="252"/>
                    </a:cubicBezTo>
                    <a:cubicBezTo>
                      <a:pt x="280" y="252"/>
                      <a:pt x="280" y="0"/>
                      <a:pt x="120"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7" name="Freeform: Shape 2175">
                <a:extLst>
                  <a:ext uri="{FF2B5EF4-FFF2-40B4-BE49-F238E27FC236}">
                    <a16:creationId xmlns:a16="http://schemas.microsoft.com/office/drawing/2014/main" id="{45C6F4A9-3629-D375-852D-590153893EF9}"/>
                  </a:ext>
                </a:extLst>
              </p:cNvPr>
              <p:cNvSpPr/>
              <p:nvPr/>
            </p:nvSpPr>
            <p:spPr>
              <a:xfrm>
                <a:off x="5356690" y="3465662"/>
                <a:ext cx="218201" cy="77405"/>
              </a:xfrm>
              <a:custGeom>
                <a:avLst/>
                <a:gdLst>
                  <a:gd name="connsiteX0" fmla="*/ 217869 w 218201"/>
                  <a:gd name="connsiteY0" fmla="*/ 6343 h 77405"/>
                  <a:gd name="connsiteX1" fmla="*/ 89215 w 218201"/>
                  <a:gd name="connsiteY1" fmla="*/ 10877 h 77405"/>
                  <a:gd name="connsiteX2" fmla="*/ 191 w 218201"/>
                  <a:gd name="connsiteY2" fmla="*/ 76055 h 77405"/>
                  <a:gd name="connsiteX3" fmla="*/ 1380 w 218201"/>
                  <a:gd name="connsiteY3" fmla="*/ 77086 h 77405"/>
                  <a:gd name="connsiteX4" fmla="*/ 87957 w 218201"/>
                  <a:gd name="connsiteY4" fmla="*/ 16534 h 77405"/>
                  <a:gd name="connsiteX5" fmla="*/ 147779 w 218201"/>
                  <a:gd name="connsiteY5" fmla="*/ 5564 h 77405"/>
                  <a:gd name="connsiteX6" fmla="*/ 217663 w 218201"/>
                  <a:gd name="connsiteY6" fmla="*/ 7259 h 77405"/>
                  <a:gd name="connsiteX7" fmla="*/ 217869 w 218201"/>
                  <a:gd name="connsiteY7" fmla="*/ 6343 h 7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01" h="77405">
                    <a:moveTo>
                      <a:pt x="217869" y="6343"/>
                    </a:moveTo>
                    <a:cubicBezTo>
                      <a:pt x="176501" y="-3757"/>
                      <a:pt x="129896" y="-1467"/>
                      <a:pt x="89215" y="10877"/>
                    </a:cubicBezTo>
                    <a:cubicBezTo>
                      <a:pt x="52878" y="21916"/>
                      <a:pt x="22098" y="45115"/>
                      <a:pt x="191" y="76055"/>
                    </a:cubicBezTo>
                    <a:cubicBezTo>
                      <a:pt x="-450" y="76926"/>
                      <a:pt x="671" y="77933"/>
                      <a:pt x="1380" y="77086"/>
                    </a:cubicBezTo>
                    <a:cubicBezTo>
                      <a:pt x="24590" y="49627"/>
                      <a:pt x="53792" y="28076"/>
                      <a:pt x="87957" y="16534"/>
                    </a:cubicBezTo>
                    <a:cubicBezTo>
                      <a:pt x="107235" y="10007"/>
                      <a:pt x="127656" y="7740"/>
                      <a:pt x="147779" y="5564"/>
                    </a:cubicBezTo>
                    <a:cubicBezTo>
                      <a:pt x="171104" y="3045"/>
                      <a:pt x="194543" y="3045"/>
                      <a:pt x="217663" y="7259"/>
                    </a:cubicBezTo>
                    <a:cubicBezTo>
                      <a:pt x="218212" y="7373"/>
                      <a:pt x="218441" y="6480"/>
                      <a:pt x="217869" y="634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8" name="Freeform: Shape 2176">
                <a:extLst>
                  <a:ext uri="{FF2B5EF4-FFF2-40B4-BE49-F238E27FC236}">
                    <a16:creationId xmlns:a16="http://schemas.microsoft.com/office/drawing/2014/main" id="{5C4E108F-537B-0015-C604-F6F830D6DE97}"/>
                  </a:ext>
                </a:extLst>
              </p:cNvPr>
              <p:cNvSpPr/>
              <p:nvPr/>
            </p:nvSpPr>
            <p:spPr>
              <a:xfrm>
                <a:off x="5490513" y="3412235"/>
                <a:ext cx="124978" cy="10280"/>
              </a:xfrm>
              <a:custGeom>
                <a:avLst/>
                <a:gdLst>
                  <a:gd name="connsiteX0" fmla="*/ 124155 w 124978"/>
                  <a:gd name="connsiteY0" fmla="*/ 820 h 10280"/>
                  <a:gd name="connsiteX1" fmla="*/ 64310 w 124978"/>
                  <a:gd name="connsiteY1" fmla="*/ 2583 h 10280"/>
                  <a:gd name="connsiteX2" fmla="*/ 1104 w 124978"/>
                  <a:gd name="connsiteY2" fmla="*/ 7897 h 10280"/>
                  <a:gd name="connsiteX3" fmla="*/ 1195 w 124978"/>
                  <a:gd name="connsiteY3" fmla="*/ 10279 h 10280"/>
                  <a:gd name="connsiteX4" fmla="*/ 60743 w 124978"/>
                  <a:gd name="connsiteY4" fmla="*/ 6958 h 10280"/>
                  <a:gd name="connsiteX5" fmla="*/ 123949 w 124978"/>
                  <a:gd name="connsiteY5" fmla="*/ 3019 h 10280"/>
                  <a:gd name="connsiteX6" fmla="*/ 124132 w 124978"/>
                  <a:gd name="connsiteY6" fmla="*/ 820 h 1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78" h="10280">
                    <a:moveTo>
                      <a:pt x="124155" y="820"/>
                    </a:moveTo>
                    <a:cubicBezTo>
                      <a:pt x="104443" y="-1241"/>
                      <a:pt x="84022" y="1049"/>
                      <a:pt x="64310" y="2583"/>
                    </a:cubicBezTo>
                    <a:cubicBezTo>
                      <a:pt x="43249" y="4233"/>
                      <a:pt x="22188" y="6294"/>
                      <a:pt x="1104" y="7897"/>
                    </a:cubicBezTo>
                    <a:cubicBezTo>
                      <a:pt x="-383" y="8011"/>
                      <a:pt x="-383" y="10347"/>
                      <a:pt x="1195" y="10279"/>
                    </a:cubicBezTo>
                    <a:cubicBezTo>
                      <a:pt x="21067" y="9408"/>
                      <a:pt x="40894" y="8172"/>
                      <a:pt x="60743" y="6958"/>
                    </a:cubicBezTo>
                    <a:cubicBezTo>
                      <a:pt x="81713" y="5675"/>
                      <a:pt x="103117" y="5767"/>
                      <a:pt x="123949" y="3019"/>
                    </a:cubicBezTo>
                    <a:cubicBezTo>
                      <a:pt x="125093" y="2858"/>
                      <a:pt x="125459" y="957"/>
                      <a:pt x="124132" y="82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9" name="Freeform: Shape 2177">
                <a:extLst>
                  <a:ext uri="{FF2B5EF4-FFF2-40B4-BE49-F238E27FC236}">
                    <a16:creationId xmlns:a16="http://schemas.microsoft.com/office/drawing/2014/main" id="{8603A595-C6C6-F2AF-F0A1-13D0CD8BCFC1}"/>
                  </a:ext>
                </a:extLst>
              </p:cNvPr>
              <p:cNvSpPr/>
              <p:nvPr/>
            </p:nvSpPr>
            <p:spPr>
              <a:xfrm>
                <a:off x="5670419" y="3521817"/>
                <a:ext cx="28980" cy="10405"/>
              </a:xfrm>
              <a:custGeom>
                <a:avLst/>
                <a:gdLst>
                  <a:gd name="connsiteX0" fmla="*/ 28036 w 28980"/>
                  <a:gd name="connsiteY0" fmla="*/ 21 h 10405"/>
                  <a:gd name="connsiteX1" fmla="*/ 229 w 28980"/>
                  <a:gd name="connsiteY1" fmla="*/ 9732 h 10405"/>
                  <a:gd name="connsiteX2" fmla="*/ 343 w 28980"/>
                  <a:gd name="connsiteY2" fmla="*/ 10396 h 10405"/>
                  <a:gd name="connsiteX3" fmla="*/ 28357 w 28980"/>
                  <a:gd name="connsiteY3" fmla="*/ 1877 h 10405"/>
                  <a:gd name="connsiteX4" fmla="*/ 28036 w 28980"/>
                  <a:gd name="connsiteY4" fmla="*/ 21 h 1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0" h="10405">
                    <a:moveTo>
                      <a:pt x="28036" y="21"/>
                    </a:moveTo>
                    <a:cubicBezTo>
                      <a:pt x="18249" y="1808"/>
                      <a:pt x="9422" y="6228"/>
                      <a:pt x="229" y="9732"/>
                    </a:cubicBezTo>
                    <a:cubicBezTo>
                      <a:pt x="-114" y="9869"/>
                      <a:pt x="-68" y="10487"/>
                      <a:pt x="343" y="10396"/>
                    </a:cubicBezTo>
                    <a:cubicBezTo>
                      <a:pt x="9605" y="8403"/>
                      <a:pt x="19850" y="6022"/>
                      <a:pt x="28357" y="1877"/>
                    </a:cubicBezTo>
                    <a:cubicBezTo>
                      <a:pt x="29225" y="1464"/>
                      <a:pt x="29248" y="-207"/>
                      <a:pt x="28036" y="2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0" name="Freeform: Shape 2178">
                <a:extLst>
                  <a:ext uri="{FF2B5EF4-FFF2-40B4-BE49-F238E27FC236}">
                    <a16:creationId xmlns:a16="http://schemas.microsoft.com/office/drawing/2014/main" id="{BC803DC2-DF9F-44E4-7DF9-AA4196892ABF}"/>
                  </a:ext>
                </a:extLst>
              </p:cNvPr>
              <p:cNvSpPr/>
              <p:nvPr/>
            </p:nvSpPr>
            <p:spPr>
              <a:xfrm>
                <a:off x="5697024" y="3603029"/>
                <a:ext cx="39165" cy="4071"/>
              </a:xfrm>
              <a:custGeom>
                <a:avLst/>
                <a:gdLst>
                  <a:gd name="connsiteX0" fmla="*/ 38340 w 39165"/>
                  <a:gd name="connsiteY0" fmla="*/ 751 h 4071"/>
                  <a:gd name="connsiteX1" fmla="*/ 975 w 39165"/>
                  <a:gd name="connsiteY1" fmla="*/ 1415 h 4071"/>
                  <a:gd name="connsiteX2" fmla="*/ 791 w 39165"/>
                  <a:gd name="connsiteY2" fmla="*/ 3499 h 4071"/>
                  <a:gd name="connsiteX3" fmla="*/ 38180 w 39165"/>
                  <a:gd name="connsiteY3" fmla="*/ 2858 h 4071"/>
                  <a:gd name="connsiteX4" fmla="*/ 38363 w 39165"/>
                  <a:gd name="connsiteY4" fmla="*/ 751 h 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5" h="4071">
                    <a:moveTo>
                      <a:pt x="38340" y="751"/>
                    </a:moveTo>
                    <a:cubicBezTo>
                      <a:pt x="26198" y="-990"/>
                      <a:pt x="13163" y="751"/>
                      <a:pt x="975" y="1415"/>
                    </a:cubicBezTo>
                    <a:cubicBezTo>
                      <a:pt x="-146" y="1461"/>
                      <a:pt x="-420" y="3431"/>
                      <a:pt x="791" y="3499"/>
                    </a:cubicBezTo>
                    <a:cubicBezTo>
                      <a:pt x="13003" y="4072"/>
                      <a:pt x="26061" y="4667"/>
                      <a:pt x="38180" y="2858"/>
                    </a:cubicBezTo>
                    <a:cubicBezTo>
                      <a:pt x="39278" y="2698"/>
                      <a:pt x="39621" y="934"/>
                      <a:pt x="38363" y="7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1" name="Freeform: Shape 2179">
                <a:extLst>
                  <a:ext uri="{FF2B5EF4-FFF2-40B4-BE49-F238E27FC236}">
                    <a16:creationId xmlns:a16="http://schemas.microsoft.com/office/drawing/2014/main" id="{F04F0007-35AD-57EF-1BD3-A77CE16A873B}"/>
                  </a:ext>
                </a:extLst>
              </p:cNvPr>
              <p:cNvSpPr/>
              <p:nvPr/>
            </p:nvSpPr>
            <p:spPr>
              <a:xfrm>
                <a:off x="5108571" y="3645411"/>
                <a:ext cx="43967" cy="10495"/>
              </a:xfrm>
              <a:custGeom>
                <a:avLst/>
                <a:gdLst>
                  <a:gd name="connsiteX0" fmla="*/ 43392 w 43967"/>
                  <a:gd name="connsiteY0" fmla="*/ 8364 h 10495"/>
                  <a:gd name="connsiteX1" fmla="*/ 949 w 43967"/>
                  <a:gd name="connsiteY1" fmla="*/ 5 h 10495"/>
                  <a:gd name="connsiteX2" fmla="*/ 423 w 43967"/>
                  <a:gd name="connsiteY2" fmla="*/ 1493 h 10495"/>
                  <a:gd name="connsiteX3" fmla="*/ 22673 w 43967"/>
                  <a:gd name="connsiteY3" fmla="*/ 6761 h 10495"/>
                  <a:gd name="connsiteX4" fmla="*/ 42637 w 43967"/>
                  <a:gd name="connsiteY4" fmla="*/ 10494 h 10495"/>
                  <a:gd name="connsiteX5" fmla="*/ 43369 w 43967"/>
                  <a:gd name="connsiteY5" fmla="*/ 8387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67" h="10495">
                    <a:moveTo>
                      <a:pt x="43392" y="8364"/>
                    </a:moveTo>
                    <a:cubicBezTo>
                      <a:pt x="30197" y="3463"/>
                      <a:pt x="14853" y="1722"/>
                      <a:pt x="949" y="5"/>
                    </a:cubicBezTo>
                    <a:cubicBezTo>
                      <a:pt x="172" y="-87"/>
                      <a:pt x="-446" y="1219"/>
                      <a:pt x="423" y="1493"/>
                    </a:cubicBezTo>
                    <a:cubicBezTo>
                      <a:pt x="7718" y="3646"/>
                      <a:pt x="15310" y="4631"/>
                      <a:pt x="22673" y="6761"/>
                    </a:cubicBezTo>
                    <a:cubicBezTo>
                      <a:pt x="29214" y="8639"/>
                      <a:pt x="35845" y="10104"/>
                      <a:pt x="42637" y="10494"/>
                    </a:cubicBezTo>
                    <a:cubicBezTo>
                      <a:pt x="43712" y="10563"/>
                      <a:pt x="44604" y="8845"/>
                      <a:pt x="43369" y="83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2" name="Freeform: Shape 2180">
                <a:extLst>
                  <a:ext uri="{FF2B5EF4-FFF2-40B4-BE49-F238E27FC236}">
                    <a16:creationId xmlns:a16="http://schemas.microsoft.com/office/drawing/2014/main" id="{CD6C151E-C8CA-2461-B715-CB34B4240642}"/>
                  </a:ext>
                </a:extLst>
              </p:cNvPr>
              <p:cNvSpPr/>
              <p:nvPr/>
            </p:nvSpPr>
            <p:spPr>
              <a:xfrm>
                <a:off x="5111068" y="3729134"/>
                <a:ext cx="29556" cy="4145"/>
              </a:xfrm>
              <a:custGeom>
                <a:avLst/>
                <a:gdLst>
                  <a:gd name="connsiteX0" fmla="*/ 29072 w 29556"/>
                  <a:gd name="connsiteY0" fmla="*/ 1200 h 4145"/>
                  <a:gd name="connsiteX1" fmla="*/ 418 w 29556"/>
                  <a:gd name="connsiteY1" fmla="*/ 1773 h 4145"/>
                  <a:gd name="connsiteX2" fmla="*/ 327 w 29556"/>
                  <a:gd name="connsiteY2" fmla="*/ 2666 h 4145"/>
                  <a:gd name="connsiteX3" fmla="*/ 28912 w 29556"/>
                  <a:gd name="connsiteY3" fmla="*/ 2895 h 4145"/>
                  <a:gd name="connsiteX4" fmla="*/ 29049 w 29556"/>
                  <a:gd name="connsiteY4" fmla="*/ 1200 h 4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6" h="4145">
                    <a:moveTo>
                      <a:pt x="29072" y="1200"/>
                    </a:moveTo>
                    <a:cubicBezTo>
                      <a:pt x="20405" y="-1434"/>
                      <a:pt x="9291" y="971"/>
                      <a:pt x="418" y="1773"/>
                    </a:cubicBezTo>
                    <a:cubicBezTo>
                      <a:pt x="-62" y="1796"/>
                      <a:pt x="-176" y="2597"/>
                      <a:pt x="327" y="2666"/>
                    </a:cubicBezTo>
                    <a:cubicBezTo>
                      <a:pt x="9200" y="3444"/>
                      <a:pt x="20268" y="5437"/>
                      <a:pt x="28912" y="2895"/>
                    </a:cubicBezTo>
                    <a:cubicBezTo>
                      <a:pt x="29598" y="2712"/>
                      <a:pt x="29872" y="1429"/>
                      <a:pt x="29049" y="1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3" name="Freeform: Shape 2181">
                <a:extLst>
                  <a:ext uri="{FF2B5EF4-FFF2-40B4-BE49-F238E27FC236}">
                    <a16:creationId xmlns:a16="http://schemas.microsoft.com/office/drawing/2014/main" id="{A6C46030-50DB-42BB-34A6-C83D1253430E}"/>
                  </a:ext>
                </a:extLst>
              </p:cNvPr>
              <p:cNvSpPr/>
              <p:nvPr/>
            </p:nvSpPr>
            <p:spPr>
              <a:xfrm>
                <a:off x="5242391" y="3545069"/>
                <a:ext cx="89084" cy="44173"/>
              </a:xfrm>
              <a:custGeom>
                <a:avLst/>
                <a:gdLst>
                  <a:gd name="connsiteX0" fmla="*/ 61664 w 89084"/>
                  <a:gd name="connsiteY0" fmla="*/ 954 h 44173"/>
                  <a:gd name="connsiteX1" fmla="*/ 196 w 89084"/>
                  <a:gd name="connsiteY1" fmla="*/ 19779 h 44173"/>
                  <a:gd name="connsiteX2" fmla="*/ 539 w 89084"/>
                  <a:gd name="connsiteY2" fmla="*/ 20512 h 44173"/>
                  <a:gd name="connsiteX3" fmla="*/ 55422 w 89084"/>
                  <a:gd name="connsiteY3" fmla="*/ 5168 h 44173"/>
                  <a:gd name="connsiteX4" fmla="*/ 86910 w 89084"/>
                  <a:gd name="connsiteY4" fmla="*/ 43459 h 44173"/>
                  <a:gd name="connsiteX5" fmla="*/ 89083 w 89084"/>
                  <a:gd name="connsiteY5" fmla="*/ 42909 h 44173"/>
                  <a:gd name="connsiteX6" fmla="*/ 61664 w 89084"/>
                  <a:gd name="connsiteY6" fmla="*/ 931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84" h="44173">
                    <a:moveTo>
                      <a:pt x="61664" y="954"/>
                    </a:moveTo>
                    <a:cubicBezTo>
                      <a:pt x="40351" y="-3581"/>
                      <a:pt x="17552" y="8946"/>
                      <a:pt x="196" y="19779"/>
                    </a:cubicBezTo>
                    <a:cubicBezTo>
                      <a:pt x="-216" y="20008"/>
                      <a:pt x="81" y="20718"/>
                      <a:pt x="539" y="20512"/>
                    </a:cubicBezTo>
                    <a:cubicBezTo>
                      <a:pt x="18604" y="12931"/>
                      <a:pt x="35320" y="4801"/>
                      <a:pt x="55422" y="5168"/>
                    </a:cubicBezTo>
                    <a:cubicBezTo>
                      <a:pt x="76826" y="5557"/>
                      <a:pt x="82680" y="26306"/>
                      <a:pt x="86910" y="43459"/>
                    </a:cubicBezTo>
                    <a:cubicBezTo>
                      <a:pt x="87230" y="44765"/>
                      <a:pt x="89151" y="44100"/>
                      <a:pt x="89083" y="42909"/>
                    </a:cubicBezTo>
                    <a:cubicBezTo>
                      <a:pt x="87825" y="24588"/>
                      <a:pt x="81674" y="5213"/>
                      <a:pt x="61664" y="93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4" name="Freeform: Shape 2182">
                <a:extLst>
                  <a:ext uri="{FF2B5EF4-FFF2-40B4-BE49-F238E27FC236}">
                    <a16:creationId xmlns:a16="http://schemas.microsoft.com/office/drawing/2014/main" id="{1E8D6426-071C-618E-4525-97FDA3F50E47}"/>
                  </a:ext>
                </a:extLst>
              </p:cNvPr>
              <p:cNvSpPr/>
              <p:nvPr/>
            </p:nvSpPr>
            <p:spPr>
              <a:xfrm>
                <a:off x="5164937" y="3578877"/>
                <a:ext cx="60959" cy="92278"/>
              </a:xfrm>
              <a:custGeom>
                <a:avLst/>
                <a:gdLst>
                  <a:gd name="connsiteX0" fmla="*/ 59218 w 60959"/>
                  <a:gd name="connsiteY0" fmla="*/ 215 h 92278"/>
                  <a:gd name="connsiteX1" fmla="*/ 22813 w 60959"/>
                  <a:gd name="connsiteY1" fmla="*/ 40270 h 92278"/>
                  <a:gd name="connsiteX2" fmla="*/ 10007 w 60959"/>
                  <a:gd name="connsiteY2" fmla="*/ 63149 h 92278"/>
                  <a:gd name="connsiteX3" fmla="*/ 37 w 60959"/>
                  <a:gd name="connsiteY3" fmla="*/ 91799 h 92278"/>
                  <a:gd name="connsiteX4" fmla="*/ 654 w 60959"/>
                  <a:gd name="connsiteY4" fmla="*/ 92073 h 92278"/>
                  <a:gd name="connsiteX5" fmla="*/ 10327 w 60959"/>
                  <a:gd name="connsiteY5" fmla="*/ 70271 h 92278"/>
                  <a:gd name="connsiteX6" fmla="*/ 24459 w 60959"/>
                  <a:gd name="connsiteY6" fmla="*/ 45125 h 92278"/>
                  <a:gd name="connsiteX7" fmla="*/ 60659 w 60959"/>
                  <a:gd name="connsiteY7" fmla="*/ 1841 h 92278"/>
                  <a:gd name="connsiteX8" fmla="*/ 59264 w 60959"/>
                  <a:gd name="connsiteY8" fmla="*/ 238 h 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92278">
                    <a:moveTo>
                      <a:pt x="59218" y="215"/>
                    </a:moveTo>
                    <a:cubicBezTo>
                      <a:pt x="45109" y="11666"/>
                      <a:pt x="32897" y="25132"/>
                      <a:pt x="22813" y="40270"/>
                    </a:cubicBezTo>
                    <a:cubicBezTo>
                      <a:pt x="17965" y="47576"/>
                      <a:pt x="13986" y="55339"/>
                      <a:pt x="10007" y="63149"/>
                    </a:cubicBezTo>
                    <a:cubicBezTo>
                      <a:pt x="5273" y="72447"/>
                      <a:pt x="4061" y="82363"/>
                      <a:pt x="37" y="91799"/>
                    </a:cubicBezTo>
                    <a:cubicBezTo>
                      <a:pt x="-146" y="92256"/>
                      <a:pt x="402" y="92463"/>
                      <a:pt x="654" y="92073"/>
                    </a:cubicBezTo>
                    <a:cubicBezTo>
                      <a:pt x="4816" y="85340"/>
                      <a:pt x="6783" y="77370"/>
                      <a:pt x="10327" y="70271"/>
                    </a:cubicBezTo>
                    <a:cubicBezTo>
                      <a:pt x="14603" y="61706"/>
                      <a:pt x="19406" y="53278"/>
                      <a:pt x="24459" y="45125"/>
                    </a:cubicBezTo>
                    <a:cubicBezTo>
                      <a:pt x="34430" y="29002"/>
                      <a:pt x="47418" y="15215"/>
                      <a:pt x="60659" y="1841"/>
                    </a:cubicBezTo>
                    <a:cubicBezTo>
                      <a:pt x="61551" y="925"/>
                      <a:pt x="60270" y="-587"/>
                      <a:pt x="59264" y="23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5" name="Freeform: Shape 2183">
                <a:extLst>
                  <a:ext uri="{FF2B5EF4-FFF2-40B4-BE49-F238E27FC236}">
                    <a16:creationId xmlns:a16="http://schemas.microsoft.com/office/drawing/2014/main" id="{368E4E2D-BDF1-F4E3-D774-19A6E606CDB3}"/>
                  </a:ext>
                </a:extLst>
              </p:cNvPr>
              <p:cNvSpPr/>
              <p:nvPr/>
            </p:nvSpPr>
            <p:spPr>
              <a:xfrm>
                <a:off x="5265492" y="3623225"/>
                <a:ext cx="42677" cy="47776"/>
              </a:xfrm>
              <a:custGeom>
                <a:avLst/>
                <a:gdLst>
                  <a:gd name="connsiteX0" fmla="*/ 40713 w 42677"/>
                  <a:gd name="connsiteY0" fmla="*/ 502 h 47776"/>
                  <a:gd name="connsiteX1" fmla="*/ 306 w 42677"/>
                  <a:gd name="connsiteY1" fmla="*/ 46580 h 47776"/>
                  <a:gd name="connsiteX2" fmla="*/ 832 w 42677"/>
                  <a:gd name="connsiteY2" fmla="*/ 47725 h 47776"/>
                  <a:gd name="connsiteX3" fmla="*/ 42588 w 42677"/>
                  <a:gd name="connsiteY3" fmla="*/ 1670 h 47776"/>
                  <a:gd name="connsiteX4" fmla="*/ 40690 w 42677"/>
                  <a:gd name="connsiteY4" fmla="*/ 502 h 4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7" h="47776">
                    <a:moveTo>
                      <a:pt x="40713" y="502"/>
                    </a:moveTo>
                    <a:cubicBezTo>
                      <a:pt x="28890" y="17931"/>
                      <a:pt x="19080" y="35565"/>
                      <a:pt x="306" y="46580"/>
                    </a:cubicBezTo>
                    <a:cubicBezTo>
                      <a:pt x="-335" y="46947"/>
                      <a:pt x="123" y="48023"/>
                      <a:pt x="832" y="47725"/>
                    </a:cubicBezTo>
                    <a:cubicBezTo>
                      <a:pt x="19972" y="39847"/>
                      <a:pt x="34996" y="20633"/>
                      <a:pt x="42588" y="1670"/>
                    </a:cubicBezTo>
                    <a:cubicBezTo>
                      <a:pt x="43068" y="457"/>
                      <a:pt x="41490" y="-689"/>
                      <a:pt x="40690" y="50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6" name="Freeform: Shape 2184">
                <a:extLst>
                  <a:ext uri="{FF2B5EF4-FFF2-40B4-BE49-F238E27FC236}">
                    <a16:creationId xmlns:a16="http://schemas.microsoft.com/office/drawing/2014/main" id="{F41DE12D-F726-E9FF-478D-C8C3B97DB41E}"/>
                  </a:ext>
                </a:extLst>
              </p:cNvPr>
              <p:cNvSpPr/>
              <p:nvPr/>
            </p:nvSpPr>
            <p:spPr>
              <a:xfrm>
                <a:off x="5247695" y="3672576"/>
                <a:ext cx="11813" cy="3510"/>
              </a:xfrm>
              <a:custGeom>
                <a:avLst/>
                <a:gdLst>
                  <a:gd name="connsiteX0" fmla="*/ 10785 w 11813"/>
                  <a:gd name="connsiteY0" fmla="*/ 24 h 3510"/>
                  <a:gd name="connsiteX1" fmla="*/ 791 w 11813"/>
                  <a:gd name="connsiteY1" fmla="*/ 1696 h 3510"/>
                  <a:gd name="connsiteX2" fmla="*/ 632 w 11813"/>
                  <a:gd name="connsiteY2" fmla="*/ 3345 h 3510"/>
                  <a:gd name="connsiteX3" fmla="*/ 11105 w 11813"/>
                  <a:gd name="connsiteY3" fmla="*/ 2062 h 3510"/>
                  <a:gd name="connsiteX4" fmla="*/ 10762 w 11813"/>
                  <a:gd name="connsiteY4" fmla="*/ 1 h 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3510">
                    <a:moveTo>
                      <a:pt x="10785" y="24"/>
                    </a:moveTo>
                    <a:cubicBezTo>
                      <a:pt x="7446" y="161"/>
                      <a:pt x="4153" y="1352"/>
                      <a:pt x="791" y="1696"/>
                    </a:cubicBezTo>
                    <a:cubicBezTo>
                      <a:pt x="-100" y="1764"/>
                      <a:pt x="-352" y="3276"/>
                      <a:pt x="632" y="3345"/>
                    </a:cubicBezTo>
                    <a:cubicBezTo>
                      <a:pt x="4085" y="3620"/>
                      <a:pt x="7972" y="3757"/>
                      <a:pt x="11105" y="2062"/>
                    </a:cubicBezTo>
                    <a:cubicBezTo>
                      <a:pt x="12111" y="1535"/>
                      <a:pt x="12088" y="-45"/>
                      <a:pt x="10762" y="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7" name="Freeform: Shape 2185">
                <a:extLst>
                  <a:ext uri="{FF2B5EF4-FFF2-40B4-BE49-F238E27FC236}">
                    <a16:creationId xmlns:a16="http://schemas.microsoft.com/office/drawing/2014/main" id="{0CF8044E-2772-509B-85FB-682D72A8E101}"/>
                  </a:ext>
                </a:extLst>
              </p:cNvPr>
              <p:cNvSpPr/>
              <p:nvPr/>
            </p:nvSpPr>
            <p:spPr>
              <a:xfrm>
                <a:off x="5525007" y="3491165"/>
                <a:ext cx="148272" cy="128778"/>
              </a:xfrm>
              <a:custGeom>
                <a:avLst/>
                <a:gdLst>
                  <a:gd name="connsiteX0" fmla="*/ 99060 w 148272"/>
                  <a:gd name="connsiteY0" fmla="*/ 29345 h 128778"/>
                  <a:gd name="connsiteX1" fmla="*/ 660 w 148272"/>
                  <a:gd name="connsiteY1" fmla="*/ 3352 h 128778"/>
                  <a:gd name="connsiteX2" fmla="*/ 1209 w 148272"/>
                  <a:gd name="connsiteY2" fmla="*/ 5115 h 128778"/>
                  <a:gd name="connsiteX3" fmla="*/ 98328 w 148272"/>
                  <a:gd name="connsiteY3" fmla="*/ 34704 h 128778"/>
                  <a:gd name="connsiteX4" fmla="*/ 144818 w 148272"/>
                  <a:gd name="connsiteY4" fmla="*/ 127295 h 128778"/>
                  <a:gd name="connsiteX5" fmla="*/ 148271 w 148272"/>
                  <a:gd name="connsiteY5" fmla="*/ 126860 h 128778"/>
                  <a:gd name="connsiteX6" fmla="*/ 99060 w 148272"/>
                  <a:gd name="connsiteY6" fmla="*/ 29368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72" h="128778">
                    <a:moveTo>
                      <a:pt x="99060" y="29345"/>
                    </a:moveTo>
                    <a:cubicBezTo>
                      <a:pt x="71961" y="8665"/>
                      <a:pt x="34733" y="-7183"/>
                      <a:pt x="660" y="3352"/>
                    </a:cubicBezTo>
                    <a:cubicBezTo>
                      <a:pt x="-506" y="3718"/>
                      <a:pt x="-3" y="5436"/>
                      <a:pt x="1209" y="5115"/>
                    </a:cubicBezTo>
                    <a:cubicBezTo>
                      <a:pt x="35876" y="-3771"/>
                      <a:pt x="71504" y="13703"/>
                      <a:pt x="98328" y="34704"/>
                    </a:cubicBezTo>
                    <a:cubicBezTo>
                      <a:pt x="126821" y="57010"/>
                      <a:pt x="139101" y="92576"/>
                      <a:pt x="144818" y="127295"/>
                    </a:cubicBezTo>
                    <a:cubicBezTo>
                      <a:pt x="145184" y="129563"/>
                      <a:pt x="148340" y="129081"/>
                      <a:pt x="148271" y="126860"/>
                    </a:cubicBezTo>
                    <a:cubicBezTo>
                      <a:pt x="147379" y="89645"/>
                      <a:pt x="128445" y="51766"/>
                      <a:pt x="99060" y="2936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8" name="Freeform: Shape 2186">
                <a:extLst>
                  <a:ext uri="{FF2B5EF4-FFF2-40B4-BE49-F238E27FC236}">
                    <a16:creationId xmlns:a16="http://schemas.microsoft.com/office/drawing/2014/main" id="{1895278B-6ECA-9967-B3E2-1147B36E36E8}"/>
                  </a:ext>
                </a:extLst>
              </p:cNvPr>
              <p:cNvSpPr/>
              <p:nvPr/>
            </p:nvSpPr>
            <p:spPr>
              <a:xfrm>
                <a:off x="5671960" y="3627286"/>
                <a:ext cx="3895" cy="11487"/>
              </a:xfrm>
              <a:custGeom>
                <a:avLst/>
                <a:gdLst>
                  <a:gd name="connsiteX0" fmla="*/ 3400 w 3895"/>
                  <a:gd name="connsiteY0" fmla="*/ 1274 h 11487"/>
                  <a:gd name="connsiteX1" fmla="*/ 518 w 3895"/>
                  <a:gd name="connsiteY1" fmla="*/ 1251 h 11487"/>
                  <a:gd name="connsiteX2" fmla="*/ 15 w 3895"/>
                  <a:gd name="connsiteY2" fmla="*/ 9839 h 11487"/>
                  <a:gd name="connsiteX3" fmla="*/ 3880 w 3895"/>
                  <a:gd name="connsiteY3" fmla="*/ 9335 h 11487"/>
                  <a:gd name="connsiteX4" fmla="*/ 3400 w 3895"/>
                  <a:gd name="connsiteY4" fmla="*/ 1274 h 11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 h="11487">
                    <a:moveTo>
                      <a:pt x="3400" y="1274"/>
                    </a:moveTo>
                    <a:cubicBezTo>
                      <a:pt x="3171" y="-398"/>
                      <a:pt x="747" y="-444"/>
                      <a:pt x="518" y="1251"/>
                    </a:cubicBezTo>
                    <a:cubicBezTo>
                      <a:pt x="107" y="4114"/>
                      <a:pt x="-53" y="6931"/>
                      <a:pt x="15" y="9839"/>
                    </a:cubicBezTo>
                    <a:cubicBezTo>
                      <a:pt x="84" y="12450"/>
                      <a:pt x="3811" y="11717"/>
                      <a:pt x="3880" y="9335"/>
                    </a:cubicBezTo>
                    <a:cubicBezTo>
                      <a:pt x="3949" y="6610"/>
                      <a:pt x="3788" y="3931"/>
                      <a:pt x="3400" y="1274"/>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9" name="Freeform: Shape 2187">
                <a:extLst>
                  <a:ext uri="{FF2B5EF4-FFF2-40B4-BE49-F238E27FC236}">
                    <a16:creationId xmlns:a16="http://schemas.microsoft.com/office/drawing/2014/main" id="{B0CBA06D-583B-41F4-0641-F20C95FEED20}"/>
                  </a:ext>
                </a:extLst>
              </p:cNvPr>
              <p:cNvSpPr/>
              <p:nvPr/>
            </p:nvSpPr>
            <p:spPr>
              <a:xfrm>
                <a:off x="5619486" y="3852759"/>
                <a:ext cx="85611" cy="88709"/>
              </a:xfrm>
              <a:custGeom>
                <a:avLst/>
                <a:gdLst>
                  <a:gd name="connsiteX0" fmla="*/ 83338 w 85611"/>
                  <a:gd name="connsiteY0" fmla="*/ 764 h 88709"/>
                  <a:gd name="connsiteX1" fmla="*/ 876 w 85611"/>
                  <a:gd name="connsiteY1" fmla="*/ 85935 h 88709"/>
                  <a:gd name="connsiteX2" fmla="*/ 1700 w 85611"/>
                  <a:gd name="connsiteY2" fmla="*/ 88546 h 88709"/>
                  <a:gd name="connsiteX3" fmla="*/ 85579 w 85611"/>
                  <a:gd name="connsiteY3" fmla="*/ 1382 h 88709"/>
                  <a:gd name="connsiteX4" fmla="*/ 83338 w 85611"/>
                  <a:gd name="connsiteY4" fmla="*/ 741 h 8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1" h="88709">
                    <a:moveTo>
                      <a:pt x="83338" y="764"/>
                    </a:moveTo>
                    <a:cubicBezTo>
                      <a:pt x="69045" y="41345"/>
                      <a:pt x="38425" y="67132"/>
                      <a:pt x="876" y="85935"/>
                    </a:cubicBezTo>
                    <a:cubicBezTo>
                      <a:pt x="-679" y="86713"/>
                      <a:pt x="-15" y="89393"/>
                      <a:pt x="1700" y="88546"/>
                    </a:cubicBezTo>
                    <a:cubicBezTo>
                      <a:pt x="38082" y="71072"/>
                      <a:pt x="75951" y="43132"/>
                      <a:pt x="85579" y="1382"/>
                    </a:cubicBezTo>
                    <a:cubicBezTo>
                      <a:pt x="85899" y="-15"/>
                      <a:pt x="83795" y="-565"/>
                      <a:pt x="83338" y="74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0" name="Freeform: Shape 2188">
                <a:extLst>
                  <a:ext uri="{FF2B5EF4-FFF2-40B4-BE49-F238E27FC236}">
                    <a16:creationId xmlns:a16="http://schemas.microsoft.com/office/drawing/2014/main" id="{0C46C237-4FE5-F00E-32DD-E2E9CB6044A9}"/>
                  </a:ext>
                </a:extLst>
              </p:cNvPr>
              <p:cNvSpPr/>
              <p:nvPr/>
            </p:nvSpPr>
            <p:spPr>
              <a:xfrm>
                <a:off x="5356422" y="3940944"/>
                <a:ext cx="189797" cy="76190"/>
              </a:xfrm>
              <a:custGeom>
                <a:avLst/>
                <a:gdLst>
                  <a:gd name="connsiteX0" fmla="*/ 188340 w 189797"/>
                  <a:gd name="connsiteY0" fmla="*/ 176 h 76190"/>
                  <a:gd name="connsiteX1" fmla="*/ 101923 w 189797"/>
                  <a:gd name="connsiteY1" fmla="*/ 51889 h 76190"/>
                  <a:gd name="connsiteX2" fmla="*/ 56302 w 189797"/>
                  <a:gd name="connsiteY2" fmla="*/ 66660 h 76190"/>
                  <a:gd name="connsiteX3" fmla="*/ 527 w 189797"/>
                  <a:gd name="connsiteY3" fmla="*/ 74447 h 76190"/>
                  <a:gd name="connsiteX4" fmla="*/ 344 w 189797"/>
                  <a:gd name="connsiteY4" fmla="*/ 75340 h 76190"/>
                  <a:gd name="connsiteX5" fmla="*/ 47406 w 189797"/>
                  <a:gd name="connsiteY5" fmla="*/ 71698 h 76190"/>
                  <a:gd name="connsiteX6" fmla="*/ 96937 w 189797"/>
                  <a:gd name="connsiteY6" fmla="*/ 57797 h 76190"/>
                  <a:gd name="connsiteX7" fmla="*/ 189369 w 189797"/>
                  <a:gd name="connsiteY7" fmla="*/ 1802 h 76190"/>
                  <a:gd name="connsiteX8" fmla="*/ 188340 w 189797"/>
                  <a:gd name="connsiteY8" fmla="*/ 200 h 7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797" h="76190">
                    <a:moveTo>
                      <a:pt x="188340" y="176"/>
                    </a:moveTo>
                    <a:cubicBezTo>
                      <a:pt x="160327" y="18864"/>
                      <a:pt x="132863" y="38285"/>
                      <a:pt x="101923" y="51889"/>
                    </a:cubicBezTo>
                    <a:cubicBezTo>
                      <a:pt x="87219" y="58369"/>
                      <a:pt x="71737" y="62355"/>
                      <a:pt x="56302" y="66660"/>
                    </a:cubicBezTo>
                    <a:cubicBezTo>
                      <a:pt x="38236" y="71721"/>
                      <a:pt x="19416" y="76370"/>
                      <a:pt x="527" y="74447"/>
                    </a:cubicBezTo>
                    <a:cubicBezTo>
                      <a:pt x="1" y="74378"/>
                      <a:pt x="-251" y="75248"/>
                      <a:pt x="344" y="75340"/>
                    </a:cubicBezTo>
                    <a:cubicBezTo>
                      <a:pt x="16169" y="77561"/>
                      <a:pt x="31925" y="75111"/>
                      <a:pt x="47406" y="71698"/>
                    </a:cubicBezTo>
                    <a:cubicBezTo>
                      <a:pt x="64122" y="68034"/>
                      <a:pt x="80907" y="63797"/>
                      <a:pt x="96937" y="57797"/>
                    </a:cubicBezTo>
                    <a:cubicBezTo>
                      <a:pt x="130713" y="45132"/>
                      <a:pt x="161059" y="23857"/>
                      <a:pt x="189369" y="1802"/>
                    </a:cubicBezTo>
                    <a:cubicBezTo>
                      <a:pt x="190375" y="1024"/>
                      <a:pt x="189438" y="-556"/>
                      <a:pt x="188340" y="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1" name="Freeform: Shape 2189">
                <a:extLst>
                  <a:ext uri="{FF2B5EF4-FFF2-40B4-BE49-F238E27FC236}">
                    <a16:creationId xmlns:a16="http://schemas.microsoft.com/office/drawing/2014/main" id="{236321BC-4782-40B8-07C6-3568686F342F}"/>
                  </a:ext>
                </a:extLst>
              </p:cNvPr>
              <p:cNvSpPr/>
              <p:nvPr/>
            </p:nvSpPr>
            <p:spPr>
              <a:xfrm>
                <a:off x="5356340" y="3926909"/>
                <a:ext cx="141641" cy="58928"/>
              </a:xfrm>
              <a:custGeom>
                <a:avLst/>
                <a:gdLst>
                  <a:gd name="connsiteX0" fmla="*/ 140468 w 141641"/>
                  <a:gd name="connsiteY0" fmla="*/ 105 h 58928"/>
                  <a:gd name="connsiteX1" fmla="*/ 1112 w 141641"/>
                  <a:gd name="connsiteY1" fmla="*/ 56489 h 58928"/>
                  <a:gd name="connsiteX2" fmla="*/ 1204 w 141641"/>
                  <a:gd name="connsiteY2" fmla="*/ 58916 h 58928"/>
                  <a:gd name="connsiteX3" fmla="*/ 141223 w 141641"/>
                  <a:gd name="connsiteY3" fmla="*/ 1754 h 58928"/>
                  <a:gd name="connsiteX4" fmla="*/ 140468 w 141641"/>
                  <a:gd name="connsiteY4" fmla="*/ 105 h 5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41" h="58928">
                    <a:moveTo>
                      <a:pt x="140468" y="105"/>
                    </a:moveTo>
                    <a:cubicBezTo>
                      <a:pt x="95464" y="23602"/>
                      <a:pt x="52084" y="48771"/>
                      <a:pt x="1112" y="56489"/>
                    </a:cubicBezTo>
                    <a:cubicBezTo>
                      <a:pt x="-374" y="56695"/>
                      <a:pt x="-397" y="59122"/>
                      <a:pt x="1204" y="58916"/>
                    </a:cubicBezTo>
                    <a:cubicBezTo>
                      <a:pt x="51513" y="51839"/>
                      <a:pt x="98506" y="28549"/>
                      <a:pt x="141223" y="1754"/>
                    </a:cubicBezTo>
                    <a:cubicBezTo>
                      <a:pt x="142114" y="1181"/>
                      <a:pt x="141451" y="-422"/>
                      <a:pt x="140468" y="1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2" name="Freeform: Shape 2190">
                <a:extLst>
                  <a:ext uri="{FF2B5EF4-FFF2-40B4-BE49-F238E27FC236}">
                    <a16:creationId xmlns:a16="http://schemas.microsoft.com/office/drawing/2014/main" id="{2A46484A-2E91-4EF3-178E-4A2E7948C38A}"/>
                  </a:ext>
                </a:extLst>
              </p:cNvPr>
              <p:cNvSpPr/>
              <p:nvPr/>
            </p:nvSpPr>
            <p:spPr>
              <a:xfrm>
                <a:off x="5427072" y="3894929"/>
                <a:ext cx="71786" cy="35762"/>
              </a:xfrm>
              <a:custGeom>
                <a:avLst/>
                <a:gdLst>
                  <a:gd name="connsiteX0" fmla="*/ 70010 w 71786"/>
                  <a:gd name="connsiteY0" fmla="*/ 205 h 35762"/>
                  <a:gd name="connsiteX1" fmla="*/ 584 w 71786"/>
                  <a:gd name="connsiteY1" fmla="*/ 34077 h 35762"/>
                  <a:gd name="connsiteX2" fmla="*/ 1087 w 71786"/>
                  <a:gd name="connsiteY2" fmla="*/ 35703 h 35762"/>
                  <a:gd name="connsiteX3" fmla="*/ 71222 w 71786"/>
                  <a:gd name="connsiteY3" fmla="*/ 2037 h 35762"/>
                  <a:gd name="connsiteX4" fmla="*/ 70010 w 71786"/>
                  <a:gd name="connsiteY4" fmla="*/ 182 h 3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6" h="35762">
                    <a:moveTo>
                      <a:pt x="70010" y="205"/>
                    </a:moveTo>
                    <a:cubicBezTo>
                      <a:pt x="47394" y="12801"/>
                      <a:pt x="24823" y="24870"/>
                      <a:pt x="584" y="34077"/>
                    </a:cubicBezTo>
                    <a:cubicBezTo>
                      <a:pt x="-445" y="34466"/>
                      <a:pt x="-11" y="36092"/>
                      <a:pt x="1087" y="35703"/>
                    </a:cubicBezTo>
                    <a:cubicBezTo>
                      <a:pt x="25532" y="27069"/>
                      <a:pt x="49338" y="16076"/>
                      <a:pt x="71222" y="2037"/>
                    </a:cubicBezTo>
                    <a:cubicBezTo>
                      <a:pt x="72526" y="1213"/>
                      <a:pt x="71336" y="-573"/>
                      <a:pt x="70010" y="18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3" name="Freeform: Shape 2191">
                <a:extLst>
                  <a:ext uri="{FF2B5EF4-FFF2-40B4-BE49-F238E27FC236}">
                    <a16:creationId xmlns:a16="http://schemas.microsoft.com/office/drawing/2014/main" id="{5624FB81-D8BF-1C77-472E-CA1B260C1E30}"/>
                  </a:ext>
                </a:extLst>
              </p:cNvPr>
              <p:cNvSpPr/>
              <p:nvPr/>
            </p:nvSpPr>
            <p:spPr>
              <a:xfrm>
                <a:off x="5427118" y="3896872"/>
                <a:ext cx="34822" cy="16549"/>
              </a:xfrm>
              <a:custGeom>
                <a:avLst/>
                <a:gdLst>
                  <a:gd name="connsiteX0" fmla="*/ 33467 w 34822"/>
                  <a:gd name="connsiteY0" fmla="*/ 95 h 16549"/>
                  <a:gd name="connsiteX1" fmla="*/ 560 w 34822"/>
                  <a:gd name="connsiteY1" fmla="*/ 15004 h 16549"/>
                  <a:gd name="connsiteX2" fmla="*/ 1018 w 34822"/>
                  <a:gd name="connsiteY2" fmla="*/ 16515 h 16549"/>
                  <a:gd name="connsiteX3" fmla="*/ 34336 w 34822"/>
                  <a:gd name="connsiteY3" fmla="*/ 1995 h 16549"/>
                  <a:gd name="connsiteX4" fmla="*/ 33467 w 34822"/>
                  <a:gd name="connsiteY4" fmla="*/ 117 h 1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2" h="16549">
                    <a:moveTo>
                      <a:pt x="33467" y="95"/>
                    </a:moveTo>
                    <a:cubicBezTo>
                      <a:pt x="22719" y="5637"/>
                      <a:pt x="12132" y="11339"/>
                      <a:pt x="560" y="15004"/>
                    </a:cubicBezTo>
                    <a:cubicBezTo>
                      <a:pt x="-423" y="15324"/>
                      <a:pt x="-11" y="16790"/>
                      <a:pt x="1018" y="16515"/>
                    </a:cubicBezTo>
                    <a:cubicBezTo>
                      <a:pt x="12818" y="13332"/>
                      <a:pt x="23885" y="8293"/>
                      <a:pt x="34336" y="1995"/>
                    </a:cubicBezTo>
                    <a:cubicBezTo>
                      <a:pt x="35365" y="1354"/>
                      <a:pt x="34611" y="-478"/>
                      <a:pt x="33467" y="11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4" name="Freeform: Shape 2192">
                <a:extLst>
                  <a:ext uri="{FF2B5EF4-FFF2-40B4-BE49-F238E27FC236}">
                    <a16:creationId xmlns:a16="http://schemas.microsoft.com/office/drawing/2014/main" id="{D2251D61-2ED5-737D-3194-72BE8211AEA6}"/>
                  </a:ext>
                </a:extLst>
              </p:cNvPr>
              <p:cNvSpPr/>
              <p:nvPr/>
            </p:nvSpPr>
            <p:spPr>
              <a:xfrm>
                <a:off x="5438505" y="3883747"/>
                <a:ext cx="17446" cy="8649"/>
              </a:xfrm>
              <a:custGeom>
                <a:avLst/>
                <a:gdLst>
                  <a:gd name="connsiteX0" fmla="*/ 16455 w 17446"/>
                  <a:gd name="connsiteY0" fmla="*/ 74 h 8649"/>
                  <a:gd name="connsiteX1" fmla="*/ 585 w 17446"/>
                  <a:gd name="connsiteY1" fmla="*/ 7060 h 8649"/>
                  <a:gd name="connsiteX2" fmla="*/ 1065 w 17446"/>
                  <a:gd name="connsiteY2" fmla="*/ 8617 h 8649"/>
                  <a:gd name="connsiteX3" fmla="*/ 16913 w 17446"/>
                  <a:gd name="connsiteY3" fmla="*/ 1563 h 8649"/>
                  <a:gd name="connsiteX4" fmla="*/ 16455 w 17446"/>
                  <a:gd name="connsiteY4" fmla="*/ 52 h 8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6" h="8649">
                    <a:moveTo>
                      <a:pt x="16455" y="74"/>
                    </a:moveTo>
                    <a:cubicBezTo>
                      <a:pt x="10990" y="2021"/>
                      <a:pt x="6188" y="5456"/>
                      <a:pt x="585" y="7060"/>
                    </a:cubicBezTo>
                    <a:cubicBezTo>
                      <a:pt x="-444" y="7357"/>
                      <a:pt x="-9" y="8892"/>
                      <a:pt x="1065" y="8617"/>
                    </a:cubicBezTo>
                    <a:cubicBezTo>
                      <a:pt x="6668" y="7105"/>
                      <a:pt x="11607" y="3853"/>
                      <a:pt x="16913" y="1563"/>
                    </a:cubicBezTo>
                    <a:cubicBezTo>
                      <a:pt x="17850" y="1174"/>
                      <a:pt x="17461" y="-292"/>
                      <a:pt x="16455"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5" name="Freeform: Shape 2193">
                <a:extLst>
                  <a:ext uri="{FF2B5EF4-FFF2-40B4-BE49-F238E27FC236}">
                    <a16:creationId xmlns:a16="http://schemas.microsoft.com/office/drawing/2014/main" id="{B6F03307-A671-9505-C269-F248BFD3E8D6}"/>
                  </a:ext>
                </a:extLst>
              </p:cNvPr>
              <p:cNvSpPr/>
              <p:nvPr/>
            </p:nvSpPr>
            <p:spPr>
              <a:xfrm>
                <a:off x="5452544" y="3867164"/>
                <a:ext cx="10370" cy="6117"/>
              </a:xfrm>
              <a:custGeom>
                <a:avLst/>
                <a:gdLst>
                  <a:gd name="connsiteX0" fmla="*/ 9390 w 10370"/>
                  <a:gd name="connsiteY0" fmla="*/ 99 h 6117"/>
                  <a:gd name="connsiteX1" fmla="*/ 517 w 10370"/>
                  <a:gd name="connsiteY1" fmla="*/ 4588 h 6117"/>
                  <a:gd name="connsiteX2" fmla="*/ 975 w 10370"/>
                  <a:gd name="connsiteY2" fmla="*/ 6053 h 6117"/>
                  <a:gd name="connsiteX3" fmla="*/ 9871 w 10370"/>
                  <a:gd name="connsiteY3" fmla="*/ 1611 h 6117"/>
                  <a:gd name="connsiteX4" fmla="*/ 9390 w 10370"/>
                  <a:gd name="connsiteY4" fmla="*/ 99 h 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0" h="6117">
                    <a:moveTo>
                      <a:pt x="9390" y="99"/>
                    </a:moveTo>
                    <a:cubicBezTo>
                      <a:pt x="6440" y="1611"/>
                      <a:pt x="3582" y="3305"/>
                      <a:pt x="517" y="4588"/>
                    </a:cubicBezTo>
                    <a:cubicBezTo>
                      <a:pt x="-397" y="4954"/>
                      <a:pt x="-8" y="6443"/>
                      <a:pt x="975" y="6053"/>
                    </a:cubicBezTo>
                    <a:cubicBezTo>
                      <a:pt x="4062" y="4794"/>
                      <a:pt x="6898" y="3099"/>
                      <a:pt x="9871" y="1611"/>
                    </a:cubicBezTo>
                    <a:cubicBezTo>
                      <a:pt x="10762" y="1152"/>
                      <a:pt x="10373" y="-405"/>
                      <a:pt x="9390" y="99"/>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6" name="Freeform: Shape 2194">
                <a:extLst>
                  <a:ext uri="{FF2B5EF4-FFF2-40B4-BE49-F238E27FC236}">
                    <a16:creationId xmlns:a16="http://schemas.microsoft.com/office/drawing/2014/main" id="{422B68B8-AF7A-8AEF-1011-CBB858FBE354}"/>
                  </a:ext>
                </a:extLst>
              </p:cNvPr>
              <p:cNvSpPr/>
              <p:nvPr/>
            </p:nvSpPr>
            <p:spPr>
              <a:xfrm>
                <a:off x="5441043" y="3762867"/>
                <a:ext cx="81343" cy="37172"/>
              </a:xfrm>
              <a:custGeom>
                <a:avLst/>
                <a:gdLst>
                  <a:gd name="connsiteX0" fmla="*/ 79753 w 81343"/>
                  <a:gd name="connsiteY0" fmla="*/ 103 h 37172"/>
                  <a:gd name="connsiteX1" fmla="*/ 585 w 81343"/>
                  <a:gd name="connsiteY1" fmla="*/ 35554 h 37172"/>
                  <a:gd name="connsiteX2" fmla="*/ 1066 w 81343"/>
                  <a:gd name="connsiteY2" fmla="*/ 37134 h 37172"/>
                  <a:gd name="connsiteX3" fmla="*/ 80782 w 81343"/>
                  <a:gd name="connsiteY3" fmla="*/ 2324 h 37172"/>
                  <a:gd name="connsiteX4" fmla="*/ 79753 w 81343"/>
                  <a:gd name="connsiteY4" fmla="*/ 126 h 3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43" h="37172">
                    <a:moveTo>
                      <a:pt x="79753" y="103"/>
                    </a:moveTo>
                    <a:cubicBezTo>
                      <a:pt x="53615" y="12882"/>
                      <a:pt x="28438" y="26623"/>
                      <a:pt x="585" y="35554"/>
                    </a:cubicBezTo>
                    <a:cubicBezTo>
                      <a:pt x="-444" y="35875"/>
                      <a:pt x="-9" y="37432"/>
                      <a:pt x="1066" y="37134"/>
                    </a:cubicBezTo>
                    <a:cubicBezTo>
                      <a:pt x="28827" y="29165"/>
                      <a:pt x="56108" y="17462"/>
                      <a:pt x="80782" y="2324"/>
                    </a:cubicBezTo>
                    <a:cubicBezTo>
                      <a:pt x="81972" y="1614"/>
                      <a:pt x="81103" y="-538"/>
                      <a:pt x="79753" y="12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7" name="Freeform: Shape 2195">
                <a:extLst>
                  <a:ext uri="{FF2B5EF4-FFF2-40B4-BE49-F238E27FC236}">
                    <a16:creationId xmlns:a16="http://schemas.microsoft.com/office/drawing/2014/main" id="{B080821F-2C1E-DC88-C379-C6C97D4207F6}"/>
                  </a:ext>
                </a:extLst>
              </p:cNvPr>
              <p:cNvSpPr/>
              <p:nvPr/>
            </p:nvSpPr>
            <p:spPr>
              <a:xfrm>
                <a:off x="5482852" y="3752981"/>
                <a:ext cx="33531" cy="19162"/>
              </a:xfrm>
              <a:custGeom>
                <a:avLst/>
                <a:gdLst>
                  <a:gd name="connsiteX0" fmla="*/ 32090 w 33531"/>
                  <a:gd name="connsiteY0" fmla="*/ 187 h 19162"/>
                  <a:gd name="connsiteX1" fmla="*/ 623 w 33531"/>
                  <a:gd name="connsiteY1" fmla="*/ 17294 h 19162"/>
                  <a:gd name="connsiteX2" fmla="*/ 1172 w 33531"/>
                  <a:gd name="connsiteY2" fmla="*/ 19081 h 19162"/>
                  <a:gd name="connsiteX3" fmla="*/ 33119 w 33531"/>
                  <a:gd name="connsiteY3" fmla="*/ 1744 h 19162"/>
                  <a:gd name="connsiteX4" fmla="*/ 32090 w 33531"/>
                  <a:gd name="connsiteY4" fmla="*/ 187 h 1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1" h="19162">
                    <a:moveTo>
                      <a:pt x="32090" y="187"/>
                    </a:moveTo>
                    <a:cubicBezTo>
                      <a:pt x="21913" y="6576"/>
                      <a:pt x="11669" y="12508"/>
                      <a:pt x="623" y="17294"/>
                    </a:cubicBezTo>
                    <a:cubicBezTo>
                      <a:pt x="-474" y="17775"/>
                      <a:pt x="-17" y="19562"/>
                      <a:pt x="1172" y="19081"/>
                    </a:cubicBezTo>
                    <a:cubicBezTo>
                      <a:pt x="12332" y="14546"/>
                      <a:pt x="23743" y="9439"/>
                      <a:pt x="33119" y="1744"/>
                    </a:cubicBezTo>
                    <a:cubicBezTo>
                      <a:pt x="34079" y="966"/>
                      <a:pt x="33210" y="-523"/>
                      <a:pt x="32090" y="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8" name="Freeform: Shape 2196">
                <a:extLst>
                  <a:ext uri="{FF2B5EF4-FFF2-40B4-BE49-F238E27FC236}">
                    <a16:creationId xmlns:a16="http://schemas.microsoft.com/office/drawing/2014/main" id="{B7C78887-5D4F-FF5E-713B-78F073EBBB1E}"/>
                  </a:ext>
                </a:extLst>
              </p:cNvPr>
              <p:cNvSpPr/>
              <p:nvPr/>
            </p:nvSpPr>
            <p:spPr>
              <a:xfrm>
                <a:off x="5457715" y="3759480"/>
                <a:ext cx="25545" cy="9173"/>
              </a:xfrm>
              <a:custGeom>
                <a:avLst/>
                <a:gdLst>
                  <a:gd name="connsiteX0" fmla="*/ 24526 w 25545"/>
                  <a:gd name="connsiteY0" fmla="*/ 77 h 9173"/>
                  <a:gd name="connsiteX1" fmla="*/ 469 w 25545"/>
                  <a:gd name="connsiteY1" fmla="*/ 7886 h 9173"/>
                  <a:gd name="connsiteX2" fmla="*/ 858 w 25545"/>
                  <a:gd name="connsiteY2" fmla="*/ 9146 h 9173"/>
                  <a:gd name="connsiteX3" fmla="*/ 25006 w 25545"/>
                  <a:gd name="connsiteY3" fmla="*/ 1634 h 9173"/>
                  <a:gd name="connsiteX4" fmla="*/ 24526 w 25545"/>
                  <a:gd name="connsiteY4" fmla="*/ 77 h 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5" h="9173">
                    <a:moveTo>
                      <a:pt x="24526" y="77"/>
                    </a:moveTo>
                    <a:cubicBezTo>
                      <a:pt x="16660" y="3214"/>
                      <a:pt x="8496" y="5253"/>
                      <a:pt x="469" y="7886"/>
                    </a:cubicBezTo>
                    <a:cubicBezTo>
                      <a:pt x="-354" y="8138"/>
                      <a:pt x="-11" y="9375"/>
                      <a:pt x="858" y="9146"/>
                    </a:cubicBezTo>
                    <a:cubicBezTo>
                      <a:pt x="9022" y="6879"/>
                      <a:pt x="17346" y="5436"/>
                      <a:pt x="25006" y="1634"/>
                    </a:cubicBezTo>
                    <a:cubicBezTo>
                      <a:pt x="25944" y="1176"/>
                      <a:pt x="25578" y="-358"/>
                      <a:pt x="24526" y="7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9" name="Freeform: Shape 2197">
                <a:extLst>
                  <a:ext uri="{FF2B5EF4-FFF2-40B4-BE49-F238E27FC236}">
                    <a16:creationId xmlns:a16="http://schemas.microsoft.com/office/drawing/2014/main" id="{C9E8CB27-2925-CFB2-2999-2D24E4791E7D}"/>
                  </a:ext>
                </a:extLst>
              </p:cNvPr>
              <p:cNvSpPr/>
              <p:nvPr/>
            </p:nvSpPr>
            <p:spPr>
              <a:xfrm>
                <a:off x="5469907" y="3746980"/>
                <a:ext cx="15689" cy="8193"/>
              </a:xfrm>
              <a:custGeom>
                <a:avLst/>
                <a:gdLst>
                  <a:gd name="connsiteX0" fmla="*/ 14781 w 15689"/>
                  <a:gd name="connsiteY0" fmla="*/ 96 h 8193"/>
                  <a:gd name="connsiteX1" fmla="*/ 352 w 15689"/>
                  <a:gd name="connsiteY1" fmla="*/ 7080 h 8193"/>
                  <a:gd name="connsiteX2" fmla="*/ 672 w 15689"/>
                  <a:gd name="connsiteY2" fmla="*/ 8134 h 8193"/>
                  <a:gd name="connsiteX3" fmla="*/ 15422 w 15689"/>
                  <a:gd name="connsiteY3" fmla="*/ 1103 h 8193"/>
                  <a:gd name="connsiteX4" fmla="*/ 14781 w 15689"/>
                  <a:gd name="connsiteY4" fmla="*/ 96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8193">
                    <a:moveTo>
                      <a:pt x="14781" y="96"/>
                    </a:moveTo>
                    <a:cubicBezTo>
                      <a:pt x="10093" y="2706"/>
                      <a:pt x="5108" y="4630"/>
                      <a:pt x="352" y="7080"/>
                    </a:cubicBezTo>
                    <a:cubicBezTo>
                      <a:pt x="-266" y="7401"/>
                      <a:pt x="-14" y="8454"/>
                      <a:pt x="672" y="8134"/>
                    </a:cubicBezTo>
                    <a:cubicBezTo>
                      <a:pt x="5611" y="5867"/>
                      <a:pt x="11191" y="4630"/>
                      <a:pt x="15422" y="1103"/>
                    </a:cubicBezTo>
                    <a:cubicBezTo>
                      <a:pt x="16039" y="599"/>
                      <a:pt x="15490" y="-294"/>
                      <a:pt x="14781" y="9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0" name="Freeform: Shape 2198">
                <a:extLst>
                  <a:ext uri="{FF2B5EF4-FFF2-40B4-BE49-F238E27FC236}">
                    <a16:creationId xmlns:a16="http://schemas.microsoft.com/office/drawing/2014/main" id="{2FC0F462-6CD4-987A-0E8D-1622858C2D2C}"/>
                  </a:ext>
                </a:extLst>
              </p:cNvPr>
              <p:cNvSpPr/>
              <p:nvPr/>
            </p:nvSpPr>
            <p:spPr>
              <a:xfrm>
                <a:off x="5164784" y="3978119"/>
                <a:ext cx="5231" cy="82374"/>
              </a:xfrm>
              <a:custGeom>
                <a:avLst/>
                <a:gdLst>
                  <a:gd name="connsiteX0" fmla="*/ 2842 w 5231"/>
                  <a:gd name="connsiteY0" fmla="*/ 1225 h 82374"/>
                  <a:gd name="connsiteX1" fmla="*/ 7 w 5231"/>
                  <a:gd name="connsiteY1" fmla="*/ 1591 h 82374"/>
                  <a:gd name="connsiteX2" fmla="*/ 1219 w 5231"/>
                  <a:gd name="connsiteY2" fmla="*/ 81358 h 82374"/>
                  <a:gd name="connsiteX3" fmla="*/ 3505 w 5231"/>
                  <a:gd name="connsiteY3" fmla="*/ 81381 h 82374"/>
                  <a:gd name="connsiteX4" fmla="*/ 2842 w 5231"/>
                  <a:gd name="connsiteY4" fmla="*/ 1248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1" h="82374">
                    <a:moveTo>
                      <a:pt x="2842" y="1225"/>
                    </a:moveTo>
                    <a:cubicBezTo>
                      <a:pt x="2614" y="-676"/>
                      <a:pt x="-153" y="-218"/>
                      <a:pt x="7" y="1591"/>
                    </a:cubicBezTo>
                    <a:cubicBezTo>
                      <a:pt x="2271" y="28157"/>
                      <a:pt x="-1114" y="54884"/>
                      <a:pt x="1219" y="81358"/>
                    </a:cubicBezTo>
                    <a:cubicBezTo>
                      <a:pt x="1333" y="82709"/>
                      <a:pt x="3391" y="82709"/>
                      <a:pt x="3505" y="81381"/>
                    </a:cubicBezTo>
                    <a:cubicBezTo>
                      <a:pt x="5929" y="55067"/>
                      <a:pt x="5883" y="27493"/>
                      <a:pt x="2842" y="124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1" name="Freeform: Shape 2199">
                <a:extLst>
                  <a:ext uri="{FF2B5EF4-FFF2-40B4-BE49-F238E27FC236}">
                    <a16:creationId xmlns:a16="http://schemas.microsoft.com/office/drawing/2014/main" id="{FF701AD3-982C-E314-A7A6-F8FEE168B26E}"/>
                  </a:ext>
                </a:extLst>
              </p:cNvPr>
              <p:cNvSpPr/>
              <p:nvPr/>
            </p:nvSpPr>
            <p:spPr>
              <a:xfrm>
                <a:off x="5376908" y="4102844"/>
                <a:ext cx="4020" cy="31703"/>
              </a:xfrm>
              <a:custGeom>
                <a:avLst/>
                <a:gdLst>
                  <a:gd name="connsiteX0" fmla="*/ 2885 w 4020"/>
                  <a:gd name="connsiteY0" fmla="*/ 603 h 31703"/>
                  <a:gd name="connsiteX1" fmla="*/ 1101 w 4020"/>
                  <a:gd name="connsiteY1" fmla="*/ 787 h 31703"/>
                  <a:gd name="connsiteX2" fmla="*/ 850 w 4020"/>
                  <a:gd name="connsiteY2" fmla="*/ 30696 h 31703"/>
                  <a:gd name="connsiteX3" fmla="*/ 3182 w 4020"/>
                  <a:gd name="connsiteY3" fmla="*/ 30421 h 31703"/>
                  <a:gd name="connsiteX4" fmla="*/ 2908 w 4020"/>
                  <a:gd name="connsiteY4" fmla="*/ 603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0" h="31703">
                    <a:moveTo>
                      <a:pt x="2885" y="603"/>
                    </a:moveTo>
                    <a:cubicBezTo>
                      <a:pt x="2679" y="-404"/>
                      <a:pt x="1262" y="-15"/>
                      <a:pt x="1101" y="787"/>
                    </a:cubicBezTo>
                    <a:cubicBezTo>
                      <a:pt x="-659" y="10336"/>
                      <a:pt x="27" y="21078"/>
                      <a:pt x="850" y="30696"/>
                    </a:cubicBezTo>
                    <a:cubicBezTo>
                      <a:pt x="987" y="32322"/>
                      <a:pt x="3068" y="31795"/>
                      <a:pt x="3182" y="30421"/>
                    </a:cubicBezTo>
                    <a:cubicBezTo>
                      <a:pt x="3983" y="20826"/>
                      <a:pt x="4692" y="10062"/>
                      <a:pt x="2908" y="60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2" name="Freeform: Shape 2200">
                <a:extLst>
                  <a:ext uri="{FF2B5EF4-FFF2-40B4-BE49-F238E27FC236}">
                    <a16:creationId xmlns:a16="http://schemas.microsoft.com/office/drawing/2014/main" id="{1576B371-5C7C-CB0E-9600-28637C609EC7}"/>
                  </a:ext>
                </a:extLst>
              </p:cNvPr>
              <p:cNvSpPr/>
              <p:nvPr/>
            </p:nvSpPr>
            <p:spPr>
              <a:xfrm>
                <a:off x="5162748" y="3438362"/>
                <a:ext cx="23682" cy="49902"/>
              </a:xfrm>
              <a:custGeom>
                <a:avLst/>
                <a:gdLst>
                  <a:gd name="connsiteX0" fmla="*/ 11556 w 23682"/>
                  <a:gd name="connsiteY0" fmla="*/ 49903 h 49902"/>
                  <a:gd name="connsiteX1" fmla="*/ 11488 w 23682"/>
                  <a:gd name="connsiteY1" fmla="*/ 49903 h 49902"/>
                  <a:gd name="connsiteX2" fmla="*/ 3027 w 23682"/>
                  <a:gd name="connsiteY2" fmla="*/ 42185 h 49902"/>
                  <a:gd name="connsiteX3" fmla="*/ 8 w 23682"/>
                  <a:gd name="connsiteY3" fmla="*/ 24780 h 49902"/>
                  <a:gd name="connsiteX4" fmla="*/ 12105 w 23682"/>
                  <a:gd name="connsiteY4" fmla="*/ 0 h 49902"/>
                  <a:gd name="connsiteX5" fmla="*/ 23676 w 23682"/>
                  <a:gd name="connsiteY5" fmla="*/ 25146 h 49902"/>
                  <a:gd name="connsiteX6" fmla="*/ 11556 w 23682"/>
                  <a:gd name="connsiteY6" fmla="*/ 49903 h 49902"/>
                  <a:gd name="connsiteX7" fmla="*/ 12151 w 23682"/>
                  <a:gd name="connsiteY7" fmla="*/ 1924 h 49902"/>
                  <a:gd name="connsiteX8" fmla="*/ 1883 w 23682"/>
                  <a:gd name="connsiteY8" fmla="*/ 24825 h 49902"/>
                  <a:gd name="connsiteX9" fmla="*/ 4742 w 23682"/>
                  <a:gd name="connsiteY9" fmla="*/ 41429 h 49902"/>
                  <a:gd name="connsiteX10" fmla="*/ 11488 w 23682"/>
                  <a:gd name="connsiteY10" fmla="*/ 48002 h 49902"/>
                  <a:gd name="connsiteX11" fmla="*/ 11533 w 23682"/>
                  <a:gd name="connsiteY11" fmla="*/ 48964 h 49902"/>
                  <a:gd name="connsiteX12" fmla="*/ 11533 w 23682"/>
                  <a:gd name="connsiteY12" fmla="*/ 48002 h 49902"/>
                  <a:gd name="connsiteX13" fmla="*/ 21732 w 23682"/>
                  <a:gd name="connsiteY13" fmla="*/ 25123 h 49902"/>
                  <a:gd name="connsiteX14" fmla="*/ 12151 w 23682"/>
                  <a:gd name="connsiteY14" fmla="*/ 1924 h 4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82" h="49902">
                    <a:moveTo>
                      <a:pt x="11556" y="49903"/>
                    </a:moveTo>
                    <a:lnTo>
                      <a:pt x="11488" y="49903"/>
                    </a:lnTo>
                    <a:cubicBezTo>
                      <a:pt x="8195" y="49857"/>
                      <a:pt x="5176" y="47132"/>
                      <a:pt x="3027" y="42185"/>
                    </a:cubicBezTo>
                    <a:cubicBezTo>
                      <a:pt x="991" y="37513"/>
                      <a:pt x="-106" y="31307"/>
                      <a:pt x="8" y="24780"/>
                    </a:cubicBezTo>
                    <a:cubicBezTo>
                      <a:pt x="214" y="10878"/>
                      <a:pt x="5519" y="0"/>
                      <a:pt x="12105" y="0"/>
                    </a:cubicBezTo>
                    <a:cubicBezTo>
                      <a:pt x="18828" y="92"/>
                      <a:pt x="23882" y="11130"/>
                      <a:pt x="23676" y="25146"/>
                    </a:cubicBezTo>
                    <a:cubicBezTo>
                      <a:pt x="23470" y="39025"/>
                      <a:pt x="18165" y="49903"/>
                      <a:pt x="11556" y="49903"/>
                    </a:cubicBezTo>
                    <a:close/>
                    <a:moveTo>
                      <a:pt x="12151" y="1924"/>
                    </a:moveTo>
                    <a:cubicBezTo>
                      <a:pt x="6731" y="1924"/>
                      <a:pt x="2066" y="12413"/>
                      <a:pt x="1883" y="24825"/>
                    </a:cubicBezTo>
                    <a:cubicBezTo>
                      <a:pt x="1792" y="31100"/>
                      <a:pt x="2821" y="36986"/>
                      <a:pt x="4742" y="41429"/>
                    </a:cubicBezTo>
                    <a:cubicBezTo>
                      <a:pt x="6571" y="45574"/>
                      <a:pt x="8995" y="47979"/>
                      <a:pt x="11488" y="48002"/>
                    </a:cubicBezTo>
                    <a:lnTo>
                      <a:pt x="11533" y="48964"/>
                    </a:lnTo>
                    <a:lnTo>
                      <a:pt x="11533" y="48002"/>
                    </a:lnTo>
                    <a:cubicBezTo>
                      <a:pt x="16884" y="48002"/>
                      <a:pt x="21572" y="37536"/>
                      <a:pt x="21732" y="25123"/>
                    </a:cubicBezTo>
                    <a:cubicBezTo>
                      <a:pt x="21915" y="12619"/>
                      <a:pt x="17525" y="2016"/>
                      <a:pt x="12151"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3" name="Freeform: Shape 2201">
                <a:extLst>
                  <a:ext uri="{FF2B5EF4-FFF2-40B4-BE49-F238E27FC236}">
                    <a16:creationId xmlns:a16="http://schemas.microsoft.com/office/drawing/2014/main" id="{20EEC031-869D-594F-9720-3A077FFB018B}"/>
                  </a:ext>
                </a:extLst>
              </p:cNvPr>
              <p:cNvSpPr/>
              <p:nvPr/>
            </p:nvSpPr>
            <p:spPr>
              <a:xfrm>
                <a:off x="5173621" y="3380993"/>
                <a:ext cx="28673" cy="44726"/>
              </a:xfrm>
              <a:custGeom>
                <a:avLst/>
                <a:gdLst>
                  <a:gd name="connsiteX0" fmla="*/ 7041 w 28673"/>
                  <a:gd name="connsiteY0" fmla="*/ 44727 h 44726"/>
                  <a:gd name="connsiteX1" fmla="*/ 4548 w 28673"/>
                  <a:gd name="connsiteY1" fmla="*/ 44200 h 44726"/>
                  <a:gd name="connsiteX2" fmla="*/ 3953 w 28673"/>
                  <a:gd name="connsiteY2" fmla="*/ 17657 h 44726"/>
                  <a:gd name="connsiteX3" fmla="*/ 21630 w 28673"/>
                  <a:gd name="connsiteY3" fmla="*/ 0 h 44726"/>
                  <a:gd name="connsiteX4" fmla="*/ 24123 w 28673"/>
                  <a:gd name="connsiteY4" fmla="*/ 527 h 44726"/>
                  <a:gd name="connsiteX5" fmla="*/ 28674 w 28673"/>
                  <a:gd name="connsiteY5" fmla="*/ 10558 h 44726"/>
                  <a:gd name="connsiteX6" fmla="*/ 24740 w 28673"/>
                  <a:gd name="connsiteY6" fmla="*/ 27047 h 44726"/>
                  <a:gd name="connsiteX7" fmla="*/ 7063 w 28673"/>
                  <a:gd name="connsiteY7" fmla="*/ 44727 h 44726"/>
                  <a:gd name="connsiteX8" fmla="*/ 21607 w 28673"/>
                  <a:gd name="connsiteY8" fmla="*/ 1901 h 44726"/>
                  <a:gd name="connsiteX9" fmla="*/ 5668 w 28673"/>
                  <a:gd name="connsiteY9" fmla="*/ 18459 h 44726"/>
                  <a:gd name="connsiteX10" fmla="*/ 5303 w 28673"/>
                  <a:gd name="connsiteY10" fmla="*/ 42460 h 44726"/>
                  <a:gd name="connsiteX11" fmla="*/ 7018 w 28673"/>
                  <a:gd name="connsiteY11" fmla="*/ 42826 h 44726"/>
                  <a:gd name="connsiteX12" fmla="*/ 22957 w 28673"/>
                  <a:gd name="connsiteY12" fmla="*/ 26291 h 44726"/>
                  <a:gd name="connsiteX13" fmla="*/ 26730 w 28673"/>
                  <a:gd name="connsiteY13" fmla="*/ 10580 h 44726"/>
                  <a:gd name="connsiteX14" fmla="*/ 23322 w 28673"/>
                  <a:gd name="connsiteY14" fmla="*/ 2267 h 44726"/>
                  <a:gd name="connsiteX15" fmla="*/ 21607 w 28673"/>
                  <a:gd name="connsiteY15" fmla="*/ 1924 h 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3" h="44726">
                    <a:moveTo>
                      <a:pt x="7041" y="44727"/>
                    </a:moveTo>
                    <a:cubicBezTo>
                      <a:pt x="6149" y="44727"/>
                      <a:pt x="5303" y="44543"/>
                      <a:pt x="4548" y="44200"/>
                    </a:cubicBezTo>
                    <a:cubicBezTo>
                      <a:pt x="-1283" y="41589"/>
                      <a:pt x="-1535" y="29910"/>
                      <a:pt x="3953" y="17657"/>
                    </a:cubicBezTo>
                    <a:cubicBezTo>
                      <a:pt x="8619" y="7260"/>
                      <a:pt x="15890" y="0"/>
                      <a:pt x="21630" y="0"/>
                    </a:cubicBezTo>
                    <a:cubicBezTo>
                      <a:pt x="22522" y="0"/>
                      <a:pt x="23368" y="183"/>
                      <a:pt x="24123" y="527"/>
                    </a:cubicBezTo>
                    <a:cubicBezTo>
                      <a:pt x="27027" y="1832"/>
                      <a:pt x="28628" y="5382"/>
                      <a:pt x="28674" y="10558"/>
                    </a:cubicBezTo>
                    <a:cubicBezTo>
                      <a:pt x="28696" y="15459"/>
                      <a:pt x="27301" y="21321"/>
                      <a:pt x="24740" y="27047"/>
                    </a:cubicBezTo>
                    <a:cubicBezTo>
                      <a:pt x="20075" y="37444"/>
                      <a:pt x="12826" y="44727"/>
                      <a:pt x="7063" y="44727"/>
                    </a:cubicBezTo>
                    <a:close/>
                    <a:moveTo>
                      <a:pt x="21607" y="1901"/>
                    </a:moveTo>
                    <a:cubicBezTo>
                      <a:pt x="16668" y="1901"/>
                      <a:pt x="9968" y="8863"/>
                      <a:pt x="5668" y="18459"/>
                    </a:cubicBezTo>
                    <a:cubicBezTo>
                      <a:pt x="798" y="29360"/>
                      <a:pt x="638" y="40353"/>
                      <a:pt x="5303" y="42460"/>
                    </a:cubicBezTo>
                    <a:cubicBezTo>
                      <a:pt x="5829" y="42689"/>
                      <a:pt x="6423" y="42826"/>
                      <a:pt x="7018" y="42826"/>
                    </a:cubicBezTo>
                    <a:cubicBezTo>
                      <a:pt x="11957" y="42826"/>
                      <a:pt x="18658" y="35864"/>
                      <a:pt x="22957" y="26291"/>
                    </a:cubicBezTo>
                    <a:cubicBezTo>
                      <a:pt x="25426" y="20794"/>
                      <a:pt x="26753" y="15229"/>
                      <a:pt x="26730" y="10580"/>
                    </a:cubicBezTo>
                    <a:cubicBezTo>
                      <a:pt x="26730" y="6275"/>
                      <a:pt x="25449" y="3252"/>
                      <a:pt x="23322" y="2267"/>
                    </a:cubicBezTo>
                    <a:cubicBezTo>
                      <a:pt x="22797" y="2015"/>
                      <a:pt x="22225" y="1924"/>
                      <a:pt x="21607"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4" name="Freeform: Shape 2202">
                <a:extLst>
                  <a:ext uri="{FF2B5EF4-FFF2-40B4-BE49-F238E27FC236}">
                    <a16:creationId xmlns:a16="http://schemas.microsoft.com/office/drawing/2014/main" id="{DCBA5340-EF59-F329-FD12-B6A5726706A3}"/>
                  </a:ext>
                </a:extLst>
              </p:cNvPr>
              <p:cNvSpPr/>
              <p:nvPr/>
            </p:nvSpPr>
            <p:spPr>
              <a:xfrm>
                <a:off x="5213033" y="3304685"/>
                <a:ext cx="53159" cy="46604"/>
              </a:xfrm>
              <a:custGeom>
                <a:avLst/>
                <a:gdLst>
                  <a:gd name="connsiteX0" fmla="*/ 9979 w 53159"/>
                  <a:gd name="connsiteY0" fmla="*/ 46605 h 46604"/>
                  <a:gd name="connsiteX1" fmla="*/ 1792 w 53159"/>
                  <a:gd name="connsiteY1" fmla="*/ 43330 h 46604"/>
                  <a:gd name="connsiteX2" fmla="*/ 17160 w 53159"/>
                  <a:gd name="connsiteY2" fmla="*/ 11542 h 46604"/>
                  <a:gd name="connsiteX3" fmla="*/ 43183 w 53159"/>
                  <a:gd name="connsiteY3" fmla="*/ 0 h 46604"/>
                  <a:gd name="connsiteX4" fmla="*/ 51370 w 53159"/>
                  <a:gd name="connsiteY4" fmla="*/ 3252 h 46604"/>
                  <a:gd name="connsiteX5" fmla="*/ 50684 w 53159"/>
                  <a:gd name="connsiteY5" fmla="*/ 17749 h 46604"/>
                  <a:gd name="connsiteX6" fmla="*/ 36003 w 53159"/>
                  <a:gd name="connsiteY6" fmla="*/ 35039 h 46604"/>
                  <a:gd name="connsiteX7" fmla="*/ 9979 w 53159"/>
                  <a:gd name="connsiteY7" fmla="*/ 46605 h 46604"/>
                  <a:gd name="connsiteX8" fmla="*/ 43183 w 53159"/>
                  <a:gd name="connsiteY8" fmla="*/ 1924 h 46604"/>
                  <a:gd name="connsiteX9" fmla="*/ 18372 w 53159"/>
                  <a:gd name="connsiteY9" fmla="*/ 13054 h 46604"/>
                  <a:gd name="connsiteX10" fmla="*/ 3279 w 53159"/>
                  <a:gd name="connsiteY10" fmla="*/ 42139 h 46604"/>
                  <a:gd name="connsiteX11" fmla="*/ 9979 w 53159"/>
                  <a:gd name="connsiteY11" fmla="*/ 44681 h 46604"/>
                  <a:gd name="connsiteX12" fmla="*/ 34791 w 53159"/>
                  <a:gd name="connsiteY12" fmla="*/ 33551 h 46604"/>
                  <a:gd name="connsiteX13" fmla="*/ 48969 w 53159"/>
                  <a:gd name="connsiteY13" fmla="*/ 16901 h 46604"/>
                  <a:gd name="connsiteX14" fmla="*/ 49883 w 53159"/>
                  <a:gd name="connsiteY14" fmla="*/ 4466 h 46604"/>
                  <a:gd name="connsiteX15" fmla="*/ 43183 w 53159"/>
                  <a:gd name="connsiteY15" fmla="*/ 1901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59" h="46604">
                    <a:moveTo>
                      <a:pt x="9979" y="46605"/>
                    </a:moveTo>
                    <a:cubicBezTo>
                      <a:pt x="6343" y="46605"/>
                      <a:pt x="3508" y="45460"/>
                      <a:pt x="1792" y="43330"/>
                    </a:cubicBezTo>
                    <a:cubicBezTo>
                      <a:pt x="-3490" y="36757"/>
                      <a:pt x="3279" y="22787"/>
                      <a:pt x="17160" y="11542"/>
                    </a:cubicBezTo>
                    <a:cubicBezTo>
                      <a:pt x="25986" y="4420"/>
                      <a:pt x="35957" y="0"/>
                      <a:pt x="43183" y="0"/>
                    </a:cubicBezTo>
                    <a:cubicBezTo>
                      <a:pt x="46842" y="0"/>
                      <a:pt x="49678" y="1122"/>
                      <a:pt x="51370" y="3252"/>
                    </a:cubicBezTo>
                    <a:cubicBezTo>
                      <a:pt x="53977" y="6504"/>
                      <a:pt x="53725" y="11657"/>
                      <a:pt x="50684" y="17749"/>
                    </a:cubicBezTo>
                    <a:cubicBezTo>
                      <a:pt x="47734" y="23611"/>
                      <a:pt x="42543" y="29772"/>
                      <a:pt x="36003" y="35039"/>
                    </a:cubicBezTo>
                    <a:cubicBezTo>
                      <a:pt x="27199" y="42162"/>
                      <a:pt x="17228" y="46605"/>
                      <a:pt x="9979" y="46605"/>
                    </a:cubicBezTo>
                    <a:close/>
                    <a:moveTo>
                      <a:pt x="43183" y="1924"/>
                    </a:moveTo>
                    <a:cubicBezTo>
                      <a:pt x="36369" y="1924"/>
                      <a:pt x="26856" y="6184"/>
                      <a:pt x="18372" y="13054"/>
                    </a:cubicBezTo>
                    <a:cubicBezTo>
                      <a:pt x="5749" y="23268"/>
                      <a:pt x="-1180" y="36574"/>
                      <a:pt x="3279" y="42139"/>
                    </a:cubicBezTo>
                    <a:cubicBezTo>
                      <a:pt x="4605" y="43811"/>
                      <a:pt x="6938" y="44681"/>
                      <a:pt x="9979" y="44681"/>
                    </a:cubicBezTo>
                    <a:cubicBezTo>
                      <a:pt x="16794" y="44681"/>
                      <a:pt x="26307" y="40421"/>
                      <a:pt x="34791" y="33551"/>
                    </a:cubicBezTo>
                    <a:cubicBezTo>
                      <a:pt x="41125" y="28444"/>
                      <a:pt x="46156" y="22535"/>
                      <a:pt x="48969" y="16901"/>
                    </a:cubicBezTo>
                    <a:cubicBezTo>
                      <a:pt x="51644" y="11588"/>
                      <a:pt x="51964" y="7054"/>
                      <a:pt x="49883" y="4466"/>
                    </a:cubicBezTo>
                    <a:cubicBezTo>
                      <a:pt x="48557" y="2794"/>
                      <a:pt x="46247" y="1901"/>
                      <a:pt x="43183" y="1901"/>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5" name="Freeform: Shape 2203">
                <a:extLst>
                  <a:ext uri="{FF2B5EF4-FFF2-40B4-BE49-F238E27FC236}">
                    <a16:creationId xmlns:a16="http://schemas.microsoft.com/office/drawing/2014/main" id="{74323857-7B25-68D3-5368-4F7923085AB9}"/>
                  </a:ext>
                </a:extLst>
              </p:cNvPr>
              <p:cNvSpPr/>
              <p:nvPr/>
            </p:nvSpPr>
            <p:spPr>
              <a:xfrm>
                <a:off x="5179365" y="3387700"/>
                <a:ext cx="17868" cy="30764"/>
              </a:xfrm>
              <a:custGeom>
                <a:avLst/>
                <a:gdLst>
                  <a:gd name="connsiteX0" fmla="*/ 14720 w 17868"/>
                  <a:gd name="connsiteY0" fmla="*/ 18004 h 30764"/>
                  <a:gd name="connsiteX1" fmla="*/ 2142 w 17868"/>
                  <a:gd name="connsiteY1" fmla="*/ 30531 h 30764"/>
                  <a:gd name="connsiteX2" fmla="*/ 3126 w 17868"/>
                  <a:gd name="connsiteY2" fmla="*/ 12760 h 30764"/>
                  <a:gd name="connsiteX3" fmla="*/ 15726 w 17868"/>
                  <a:gd name="connsiteY3" fmla="*/ 233 h 30764"/>
                  <a:gd name="connsiteX4" fmla="*/ 14743 w 17868"/>
                  <a:gd name="connsiteY4" fmla="*/ 18004 h 3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 h="30764">
                    <a:moveTo>
                      <a:pt x="14720" y="18004"/>
                    </a:moveTo>
                    <a:cubicBezTo>
                      <a:pt x="10969" y="26386"/>
                      <a:pt x="5321" y="31997"/>
                      <a:pt x="2142" y="30531"/>
                    </a:cubicBezTo>
                    <a:cubicBezTo>
                      <a:pt x="-1059" y="29089"/>
                      <a:pt x="-624" y="21119"/>
                      <a:pt x="3126" y="12760"/>
                    </a:cubicBezTo>
                    <a:cubicBezTo>
                      <a:pt x="6876" y="4378"/>
                      <a:pt x="12524" y="-1233"/>
                      <a:pt x="15726" y="233"/>
                    </a:cubicBezTo>
                    <a:cubicBezTo>
                      <a:pt x="18927" y="1676"/>
                      <a:pt x="18493" y="9622"/>
                      <a:pt x="14743" y="18004"/>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6" name="Freeform: Shape 2204">
                <a:extLst>
                  <a:ext uri="{FF2B5EF4-FFF2-40B4-BE49-F238E27FC236}">
                    <a16:creationId xmlns:a16="http://schemas.microsoft.com/office/drawing/2014/main" id="{96F58146-00F1-F7E6-69B7-CE774D5F62B6}"/>
                  </a:ext>
                </a:extLst>
              </p:cNvPr>
              <p:cNvSpPr/>
              <p:nvPr/>
            </p:nvSpPr>
            <p:spPr>
              <a:xfrm>
                <a:off x="5168262" y="3445690"/>
                <a:ext cx="13290" cy="34673"/>
              </a:xfrm>
              <a:custGeom>
                <a:avLst/>
                <a:gdLst>
                  <a:gd name="connsiteX0" fmla="*/ 13291 w 13290"/>
                  <a:gd name="connsiteY0" fmla="*/ 17428 h 34673"/>
                  <a:gd name="connsiteX1" fmla="*/ 6408 w 13290"/>
                  <a:gd name="connsiteY1" fmla="*/ 34673 h 34673"/>
                  <a:gd name="connsiteX2" fmla="*/ 5 w 13290"/>
                  <a:gd name="connsiteY2" fmla="*/ 17245 h 34673"/>
                  <a:gd name="connsiteX3" fmla="*/ 6888 w 13290"/>
                  <a:gd name="connsiteY3" fmla="*/ 0 h 34673"/>
                  <a:gd name="connsiteX4" fmla="*/ 13268 w 13290"/>
                  <a:gd name="connsiteY4" fmla="*/ 17428 h 3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0" h="34673">
                    <a:moveTo>
                      <a:pt x="13291" y="17428"/>
                    </a:moveTo>
                    <a:cubicBezTo>
                      <a:pt x="13154" y="27001"/>
                      <a:pt x="10067" y="34719"/>
                      <a:pt x="6408" y="34673"/>
                    </a:cubicBezTo>
                    <a:cubicBezTo>
                      <a:pt x="2749" y="34605"/>
                      <a:pt x="-132" y="26818"/>
                      <a:pt x="5" y="17245"/>
                    </a:cubicBezTo>
                    <a:cubicBezTo>
                      <a:pt x="142" y="7672"/>
                      <a:pt x="3229" y="-46"/>
                      <a:pt x="6888" y="0"/>
                    </a:cubicBezTo>
                    <a:cubicBezTo>
                      <a:pt x="10547" y="46"/>
                      <a:pt x="13405" y="7856"/>
                      <a:pt x="13268" y="17428"/>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7" name="Freeform: Shape 2205">
                <a:extLst>
                  <a:ext uri="{FF2B5EF4-FFF2-40B4-BE49-F238E27FC236}">
                    <a16:creationId xmlns:a16="http://schemas.microsoft.com/office/drawing/2014/main" id="{1FE2DD33-5E60-DB30-98B7-E3C676D86666}"/>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8" name="Freeform: Shape 2206">
                <a:extLst>
                  <a:ext uri="{FF2B5EF4-FFF2-40B4-BE49-F238E27FC236}">
                    <a16:creationId xmlns:a16="http://schemas.microsoft.com/office/drawing/2014/main" id="{29B20BCB-713E-9097-BA20-B44FED1B199B}"/>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9" name="Freeform: Shape 2207">
                <a:extLst>
                  <a:ext uri="{FF2B5EF4-FFF2-40B4-BE49-F238E27FC236}">
                    <a16:creationId xmlns:a16="http://schemas.microsoft.com/office/drawing/2014/main" id="{CB196E90-51AE-777D-8CC3-E2BCAB43C623}"/>
                  </a:ext>
                </a:extLst>
              </p:cNvPr>
              <p:cNvSpPr/>
              <p:nvPr/>
            </p:nvSpPr>
            <p:spPr>
              <a:xfrm>
                <a:off x="5086515" y="3726945"/>
                <a:ext cx="25337" cy="53543"/>
              </a:xfrm>
              <a:custGeom>
                <a:avLst/>
                <a:gdLst>
                  <a:gd name="connsiteX0" fmla="*/ 12669 w 25337"/>
                  <a:gd name="connsiteY0" fmla="*/ 53544 h 53543"/>
                  <a:gd name="connsiteX1" fmla="*/ 0 w 25337"/>
                  <a:gd name="connsiteY1" fmla="*/ 26772 h 53543"/>
                  <a:gd name="connsiteX2" fmla="*/ 12669 w 25337"/>
                  <a:gd name="connsiteY2" fmla="*/ 0 h 53543"/>
                  <a:gd name="connsiteX3" fmla="*/ 25338 w 25337"/>
                  <a:gd name="connsiteY3" fmla="*/ 26772 h 53543"/>
                  <a:gd name="connsiteX4" fmla="*/ 12669 w 25337"/>
                  <a:gd name="connsiteY4" fmla="*/ 53544 h 53543"/>
                  <a:gd name="connsiteX5" fmla="*/ 12669 w 25337"/>
                  <a:gd name="connsiteY5" fmla="*/ 1901 h 53543"/>
                  <a:gd name="connsiteX6" fmla="*/ 1898 w 25337"/>
                  <a:gd name="connsiteY6" fmla="*/ 26772 h 53543"/>
                  <a:gd name="connsiteX7" fmla="*/ 12669 w 25337"/>
                  <a:gd name="connsiteY7" fmla="*/ 51643 h 53543"/>
                  <a:gd name="connsiteX8" fmla="*/ 23417 w 25337"/>
                  <a:gd name="connsiteY8" fmla="*/ 26772 h 53543"/>
                  <a:gd name="connsiteX9" fmla="*/ 12669 w 25337"/>
                  <a:gd name="connsiteY9" fmla="*/ 1901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7" h="53543">
                    <a:moveTo>
                      <a:pt x="12669" y="53544"/>
                    </a:moveTo>
                    <a:cubicBezTo>
                      <a:pt x="5557" y="53544"/>
                      <a:pt x="0" y="41795"/>
                      <a:pt x="0" y="26772"/>
                    </a:cubicBezTo>
                    <a:cubicBezTo>
                      <a:pt x="0" y="11749"/>
                      <a:pt x="5557" y="0"/>
                      <a:pt x="12669" y="0"/>
                    </a:cubicBezTo>
                    <a:cubicBezTo>
                      <a:pt x="19781" y="0"/>
                      <a:pt x="25338" y="11771"/>
                      <a:pt x="25338" y="26772"/>
                    </a:cubicBezTo>
                    <a:cubicBezTo>
                      <a:pt x="25338" y="41772"/>
                      <a:pt x="19781" y="53544"/>
                      <a:pt x="12669" y="53544"/>
                    </a:cubicBezTo>
                    <a:close/>
                    <a:moveTo>
                      <a:pt x="12669" y="1901"/>
                    </a:moveTo>
                    <a:cubicBezTo>
                      <a:pt x="6837" y="1901"/>
                      <a:pt x="1898" y="13283"/>
                      <a:pt x="1898" y="26772"/>
                    </a:cubicBezTo>
                    <a:cubicBezTo>
                      <a:pt x="1898" y="40261"/>
                      <a:pt x="6837" y="51643"/>
                      <a:pt x="12669" y="51643"/>
                    </a:cubicBezTo>
                    <a:cubicBezTo>
                      <a:pt x="18500" y="51643"/>
                      <a:pt x="23417" y="40261"/>
                      <a:pt x="23417" y="26772"/>
                    </a:cubicBezTo>
                    <a:cubicBezTo>
                      <a:pt x="23417" y="13283"/>
                      <a:pt x="18500" y="1901"/>
                      <a:pt x="12669"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0" name="Freeform: Shape 2208">
                <a:extLst>
                  <a:ext uri="{FF2B5EF4-FFF2-40B4-BE49-F238E27FC236}">
                    <a16:creationId xmlns:a16="http://schemas.microsoft.com/office/drawing/2014/main" id="{68138E79-B917-1B97-106E-3A8E6411192F}"/>
                  </a:ext>
                </a:extLst>
              </p:cNvPr>
              <p:cNvSpPr/>
              <p:nvPr/>
            </p:nvSpPr>
            <p:spPr>
              <a:xfrm>
                <a:off x="5092117" y="3735075"/>
                <a:ext cx="14292" cy="37260"/>
              </a:xfrm>
              <a:custGeom>
                <a:avLst/>
                <a:gdLst>
                  <a:gd name="connsiteX0" fmla="*/ 14292 w 14292"/>
                  <a:gd name="connsiteY0" fmla="*/ 18642 h 37260"/>
                  <a:gd name="connsiteX1" fmla="*/ 7135 w 14292"/>
                  <a:gd name="connsiteY1" fmla="*/ 37261 h 37260"/>
                  <a:gd name="connsiteX2" fmla="*/ 0 w 14292"/>
                  <a:gd name="connsiteY2" fmla="*/ 18642 h 37260"/>
                  <a:gd name="connsiteX3" fmla="*/ 7135 w 14292"/>
                  <a:gd name="connsiteY3" fmla="*/ 0 h 37260"/>
                  <a:gd name="connsiteX4" fmla="*/ 14292 w 14292"/>
                  <a:gd name="connsiteY4" fmla="*/ 18642 h 37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2" h="37260">
                    <a:moveTo>
                      <a:pt x="14292" y="18642"/>
                    </a:moveTo>
                    <a:cubicBezTo>
                      <a:pt x="14292" y="28925"/>
                      <a:pt x="11091" y="37261"/>
                      <a:pt x="7135" y="37261"/>
                    </a:cubicBezTo>
                    <a:cubicBezTo>
                      <a:pt x="3179" y="37261"/>
                      <a:pt x="0" y="28925"/>
                      <a:pt x="0" y="18642"/>
                    </a:cubicBezTo>
                    <a:cubicBezTo>
                      <a:pt x="0" y="8359"/>
                      <a:pt x="3179" y="0"/>
                      <a:pt x="7135" y="0"/>
                    </a:cubicBezTo>
                    <a:cubicBezTo>
                      <a:pt x="11091" y="0"/>
                      <a:pt x="14292" y="8359"/>
                      <a:pt x="14292" y="1864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1" name="Freeform: Shape 2209">
                <a:extLst>
                  <a:ext uri="{FF2B5EF4-FFF2-40B4-BE49-F238E27FC236}">
                    <a16:creationId xmlns:a16="http://schemas.microsoft.com/office/drawing/2014/main" id="{1FCA3801-A525-C718-7D39-F6D1D152CE1E}"/>
                  </a:ext>
                </a:extLst>
              </p:cNvPr>
              <p:cNvSpPr/>
              <p:nvPr/>
            </p:nvSpPr>
            <p:spPr>
              <a:xfrm>
                <a:off x="5080222" y="3639117"/>
                <a:ext cx="27739" cy="52398"/>
              </a:xfrm>
              <a:custGeom>
                <a:avLst/>
                <a:gdLst>
                  <a:gd name="connsiteX0" fmla="*/ 9106 w 27739"/>
                  <a:gd name="connsiteY0" fmla="*/ 52399 h 52398"/>
                  <a:gd name="connsiteX1" fmla="*/ 7574 w 27739"/>
                  <a:gd name="connsiteY1" fmla="*/ 52216 h 52398"/>
                  <a:gd name="connsiteX2" fmla="*/ 1559 w 27739"/>
                  <a:gd name="connsiteY2" fmla="*/ 23199 h 52398"/>
                  <a:gd name="connsiteX3" fmla="*/ 18641 w 27739"/>
                  <a:gd name="connsiteY3" fmla="*/ 0 h 52398"/>
                  <a:gd name="connsiteX4" fmla="*/ 20174 w 27739"/>
                  <a:gd name="connsiteY4" fmla="*/ 183 h 52398"/>
                  <a:gd name="connsiteX5" fmla="*/ 26165 w 27739"/>
                  <a:gd name="connsiteY5" fmla="*/ 29199 h 52398"/>
                  <a:gd name="connsiteX6" fmla="*/ 9083 w 27739"/>
                  <a:gd name="connsiteY6" fmla="*/ 52399 h 52398"/>
                  <a:gd name="connsiteX7" fmla="*/ 18641 w 27739"/>
                  <a:gd name="connsiteY7" fmla="*/ 1924 h 52398"/>
                  <a:gd name="connsiteX8" fmla="*/ 3411 w 27739"/>
                  <a:gd name="connsiteY8" fmla="*/ 23634 h 52398"/>
                  <a:gd name="connsiteX9" fmla="*/ 8008 w 27739"/>
                  <a:gd name="connsiteY9" fmla="*/ 50361 h 52398"/>
                  <a:gd name="connsiteX10" fmla="*/ 24313 w 27739"/>
                  <a:gd name="connsiteY10" fmla="*/ 28764 h 52398"/>
                  <a:gd name="connsiteX11" fmla="*/ 19716 w 27739"/>
                  <a:gd name="connsiteY11" fmla="*/ 2038 h 52398"/>
                  <a:gd name="connsiteX12" fmla="*/ 18641 w 27739"/>
                  <a:gd name="connsiteY12" fmla="*/ 1901 h 5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9" h="52398">
                    <a:moveTo>
                      <a:pt x="9106" y="52399"/>
                    </a:moveTo>
                    <a:cubicBezTo>
                      <a:pt x="8603" y="52399"/>
                      <a:pt x="8077" y="52330"/>
                      <a:pt x="7574" y="52216"/>
                    </a:cubicBezTo>
                    <a:cubicBezTo>
                      <a:pt x="667" y="50544"/>
                      <a:pt x="-1963" y="37788"/>
                      <a:pt x="1559" y="23199"/>
                    </a:cubicBezTo>
                    <a:cubicBezTo>
                      <a:pt x="4761" y="9985"/>
                      <a:pt x="12101" y="0"/>
                      <a:pt x="18641" y="0"/>
                    </a:cubicBezTo>
                    <a:cubicBezTo>
                      <a:pt x="19168" y="0"/>
                      <a:pt x="19670" y="69"/>
                      <a:pt x="20174" y="183"/>
                    </a:cubicBezTo>
                    <a:cubicBezTo>
                      <a:pt x="27080" y="1855"/>
                      <a:pt x="29710" y="14611"/>
                      <a:pt x="26165" y="29199"/>
                    </a:cubicBezTo>
                    <a:cubicBezTo>
                      <a:pt x="22964" y="42437"/>
                      <a:pt x="15623" y="52399"/>
                      <a:pt x="9083" y="52399"/>
                    </a:cubicBezTo>
                    <a:close/>
                    <a:moveTo>
                      <a:pt x="18641" y="1924"/>
                    </a:moveTo>
                    <a:cubicBezTo>
                      <a:pt x="13062" y="1924"/>
                      <a:pt x="6361" y="11474"/>
                      <a:pt x="3411" y="23634"/>
                    </a:cubicBezTo>
                    <a:cubicBezTo>
                      <a:pt x="233" y="36757"/>
                      <a:pt x="2337" y="48964"/>
                      <a:pt x="8008" y="50361"/>
                    </a:cubicBezTo>
                    <a:cubicBezTo>
                      <a:pt x="13702" y="51758"/>
                      <a:pt x="21180" y="41727"/>
                      <a:pt x="24313" y="28764"/>
                    </a:cubicBezTo>
                    <a:cubicBezTo>
                      <a:pt x="27491" y="15642"/>
                      <a:pt x="25387" y="3412"/>
                      <a:pt x="19716" y="2038"/>
                    </a:cubicBezTo>
                    <a:cubicBezTo>
                      <a:pt x="19373" y="1970"/>
                      <a:pt x="19007" y="1901"/>
                      <a:pt x="18641"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2" name="Freeform: Shape 2210">
                <a:extLst>
                  <a:ext uri="{FF2B5EF4-FFF2-40B4-BE49-F238E27FC236}">
                    <a16:creationId xmlns:a16="http://schemas.microsoft.com/office/drawing/2014/main" id="{EBB5880C-CF1B-5703-CE17-E84C3246E56E}"/>
                  </a:ext>
                </a:extLst>
              </p:cNvPr>
              <p:cNvSpPr/>
              <p:nvPr/>
            </p:nvSpPr>
            <p:spPr>
              <a:xfrm>
                <a:off x="5085929" y="3647098"/>
                <a:ext cx="16425" cy="36437"/>
              </a:xfrm>
              <a:custGeom>
                <a:avLst/>
                <a:gdLst>
                  <a:gd name="connsiteX0" fmla="*/ 15152 w 16425"/>
                  <a:gd name="connsiteY0" fmla="*/ 19936 h 36437"/>
                  <a:gd name="connsiteX1" fmla="*/ 3833 w 16425"/>
                  <a:gd name="connsiteY1" fmla="*/ 36357 h 36437"/>
                  <a:gd name="connsiteX2" fmla="*/ 1272 w 16425"/>
                  <a:gd name="connsiteY2" fmla="*/ 16524 h 36437"/>
                  <a:gd name="connsiteX3" fmla="*/ 12614 w 16425"/>
                  <a:gd name="connsiteY3" fmla="*/ 81 h 36437"/>
                  <a:gd name="connsiteX4" fmla="*/ 15152 w 16425"/>
                  <a:gd name="connsiteY4" fmla="*/ 19913 h 36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 h="36437">
                    <a:moveTo>
                      <a:pt x="15152" y="19936"/>
                    </a:moveTo>
                    <a:cubicBezTo>
                      <a:pt x="12728" y="29944"/>
                      <a:pt x="7652" y="37296"/>
                      <a:pt x="3833" y="36357"/>
                    </a:cubicBezTo>
                    <a:cubicBezTo>
                      <a:pt x="-9" y="35418"/>
                      <a:pt x="-1152" y="26532"/>
                      <a:pt x="1272" y="16524"/>
                    </a:cubicBezTo>
                    <a:cubicBezTo>
                      <a:pt x="3696" y="6516"/>
                      <a:pt x="8772" y="-858"/>
                      <a:pt x="12614" y="81"/>
                    </a:cubicBezTo>
                    <a:cubicBezTo>
                      <a:pt x="16433" y="1020"/>
                      <a:pt x="17576" y="9905"/>
                      <a:pt x="15152" y="1991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3" name="Freeform: Shape 2211">
                <a:extLst>
                  <a:ext uri="{FF2B5EF4-FFF2-40B4-BE49-F238E27FC236}">
                    <a16:creationId xmlns:a16="http://schemas.microsoft.com/office/drawing/2014/main" id="{1CB75399-8788-89D8-9C04-2B3DD2CD047D}"/>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4" name="Freeform: Shape 2212">
                <a:extLst>
                  <a:ext uri="{FF2B5EF4-FFF2-40B4-BE49-F238E27FC236}">
                    <a16:creationId xmlns:a16="http://schemas.microsoft.com/office/drawing/2014/main" id="{8A5C007F-238C-759F-5E4A-75A678106DD3}"/>
                  </a:ext>
                </a:extLst>
              </p:cNvPr>
              <p:cNvSpPr/>
              <p:nvPr/>
            </p:nvSpPr>
            <p:spPr>
              <a:xfrm>
                <a:off x="5732935" y="3600872"/>
                <a:ext cx="22784" cy="47910"/>
              </a:xfrm>
              <a:custGeom>
                <a:avLst/>
                <a:gdLst>
                  <a:gd name="connsiteX0" fmla="*/ 11188 w 22784"/>
                  <a:gd name="connsiteY0" fmla="*/ 47910 h 47910"/>
                  <a:gd name="connsiteX1" fmla="*/ 11119 w 22784"/>
                  <a:gd name="connsiteY1" fmla="*/ 47910 h 47910"/>
                  <a:gd name="connsiteX2" fmla="*/ 2955 w 22784"/>
                  <a:gd name="connsiteY2" fmla="*/ 40513 h 47910"/>
                  <a:gd name="connsiteX3" fmla="*/ 6 w 22784"/>
                  <a:gd name="connsiteY3" fmla="*/ 23818 h 47910"/>
                  <a:gd name="connsiteX4" fmla="*/ 11599 w 22784"/>
                  <a:gd name="connsiteY4" fmla="*/ 0 h 47910"/>
                  <a:gd name="connsiteX5" fmla="*/ 22782 w 22784"/>
                  <a:gd name="connsiteY5" fmla="*/ 24069 h 47910"/>
                  <a:gd name="connsiteX6" fmla="*/ 11188 w 22784"/>
                  <a:gd name="connsiteY6" fmla="*/ 47910 h 47910"/>
                  <a:gd name="connsiteX7" fmla="*/ 11622 w 22784"/>
                  <a:gd name="connsiteY7" fmla="*/ 1878 h 47910"/>
                  <a:gd name="connsiteX8" fmla="*/ 1903 w 22784"/>
                  <a:gd name="connsiteY8" fmla="*/ 23818 h 47910"/>
                  <a:gd name="connsiteX9" fmla="*/ 4693 w 22784"/>
                  <a:gd name="connsiteY9" fmla="*/ 39734 h 47910"/>
                  <a:gd name="connsiteX10" fmla="*/ 11142 w 22784"/>
                  <a:gd name="connsiteY10" fmla="*/ 45986 h 47910"/>
                  <a:gd name="connsiteX11" fmla="*/ 11188 w 22784"/>
                  <a:gd name="connsiteY11" fmla="*/ 46925 h 47910"/>
                  <a:gd name="connsiteX12" fmla="*/ 11188 w 22784"/>
                  <a:gd name="connsiteY12" fmla="*/ 45986 h 47910"/>
                  <a:gd name="connsiteX13" fmla="*/ 20861 w 22784"/>
                  <a:gd name="connsiteY13" fmla="*/ 24047 h 47910"/>
                  <a:gd name="connsiteX14" fmla="*/ 11622 w 22784"/>
                  <a:gd name="connsiteY14" fmla="*/ 190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4" h="47910">
                    <a:moveTo>
                      <a:pt x="11188" y="47910"/>
                    </a:moveTo>
                    <a:lnTo>
                      <a:pt x="11119" y="47910"/>
                    </a:lnTo>
                    <a:cubicBezTo>
                      <a:pt x="7963" y="47864"/>
                      <a:pt x="5036" y="45231"/>
                      <a:pt x="2955" y="40513"/>
                    </a:cubicBezTo>
                    <a:cubicBezTo>
                      <a:pt x="966" y="36024"/>
                      <a:pt x="-86" y="30093"/>
                      <a:pt x="6" y="23818"/>
                    </a:cubicBezTo>
                    <a:cubicBezTo>
                      <a:pt x="165" y="10466"/>
                      <a:pt x="5242" y="0"/>
                      <a:pt x="11599" y="0"/>
                    </a:cubicBezTo>
                    <a:cubicBezTo>
                      <a:pt x="18048" y="69"/>
                      <a:pt x="22919" y="10649"/>
                      <a:pt x="22782" y="24069"/>
                    </a:cubicBezTo>
                    <a:cubicBezTo>
                      <a:pt x="22644" y="37444"/>
                      <a:pt x="17545" y="47910"/>
                      <a:pt x="11188" y="47910"/>
                    </a:cubicBezTo>
                    <a:close/>
                    <a:moveTo>
                      <a:pt x="11622" y="1878"/>
                    </a:moveTo>
                    <a:cubicBezTo>
                      <a:pt x="6477" y="1878"/>
                      <a:pt x="2018" y="11932"/>
                      <a:pt x="1903" y="23818"/>
                    </a:cubicBezTo>
                    <a:cubicBezTo>
                      <a:pt x="1835" y="29818"/>
                      <a:pt x="2841" y="35475"/>
                      <a:pt x="4693" y="39734"/>
                    </a:cubicBezTo>
                    <a:cubicBezTo>
                      <a:pt x="6431" y="43696"/>
                      <a:pt x="8786" y="45941"/>
                      <a:pt x="11142" y="45986"/>
                    </a:cubicBezTo>
                    <a:lnTo>
                      <a:pt x="11188" y="46925"/>
                    </a:lnTo>
                    <a:lnTo>
                      <a:pt x="11188" y="45986"/>
                    </a:lnTo>
                    <a:cubicBezTo>
                      <a:pt x="16310" y="45986"/>
                      <a:pt x="20724" y="35933"/>
                      <a:pt x="20861" y="24047"/>
                    </a:cubicBezTo>
                    <a:cubicBezTo>
                      <a:pt x="20998" y="12115"/>
                      <a:pt x="16767" y="1946"/>
                      <a:pt x="11622"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5" name="Freeform: Shape 2213">
                <a:extLst>
                  <a:ext uri="{FF2B5EF4-FFF2-40B4-BE49-F238E27FC236}">
                    <a16:creationId xmlns:a16="http://schemas.microsoft.com/office/drawing/2014/main" id="{F4644002-1836-83E4-C6F5-EB6A2754985E}"/>
                  </a:ext>
                </a:extLst>
              </p:cNvPr>
              <p:cNvSpPr/>
              <p:nvPr/>
            </p:nvSpPr>
            <p:spPr>
              <a:xfrm>
                <a:off x="5737899" y="3608177"/>
                <a:ext cx="12721" cy="33230"/>
              </a:xfrm>
              <a:custGeom>
                <a:avLst/>
                <a:gdLst>
                  <a:gd name="connsiteX0" fmla="*/ 3 w 12721"/>
                  <a:gd name="connsiteY0" fmla="*/ 16535 h 33230"/>
                  <a:gd name="connsiteX1" fmla="*/ 6543 w 12721"/>
                  <a:gd name="connsiteY1" fmla="*/ 0 h 33230"/>
                  <a:gd name="connsiteX2" fmla="*/ 12718 w 12721"/>
                  <a:gd name="connsiteY2" fmla="*/ 16695 h 33230"/>
                  <a:gd name="connsiteX3" fmla="*/ 6178 w 12721"/>
                  <a:gd name="connsiteY3" fmla="*/ 33230 h 33230"/>
                  <a:gd name="connsiteX4" fmla="*/ 3 w 12721"/>
                  <a:gd name="connsiteY4" fmla="*/ 16535 h 33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 h="33230">
                    <a:moveTo>
                      <a:pt x="3" y="16535"/>
                    </a:moveTo>
                    <a:cubicBezTo>
                      <a:pt x="95" y="7374"/>
                      <a:pt x="3022" y="-23"/>
                      <a:pt x="6543" y="0"/>
                    </a:cubicBezTo>
                    <a:cubicBezTo>
                      <a:pt x="10042" y="46"/>
                      <a:pt x="12832" y="7512"/>
                      <a:pt x="12718" y="16695"/>
                    </a:cubicBezTo>
                    <a:cubicBezTo>
                      <a:pt x="12626" y="25879"/>
                      <a:pt x="9677" y="33276"/>
                      <a:pt x="6178" y="33230"/>
                    </a:cubicBezTo>
                    <a:cubicBezTo>
                      <a:pt x="2679" y="33185"/>
                      <a:pt x="-111" y="25719"/>
                      <a:pt x="3" y="165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6" name="Freeform: Shape 2214">
                <a:extLst>
                  <a:ext uri="{FF2B5EF4-FFF2-40B4-BE49-F238E27FC236}">
                    <a16:creationId xmlns:a16="http://schemas.microsoft.com/office/drawing/2014/main" id="{8121E924-C810-3091-7902-E71B0F7E4FA9}"/>
                  </a:ext>
                </a:extLst>
              </p:cNvPr>
              <p:cNvSpPr/>
              <p:nvPr/>
            </p:nvSpPr>
            <p:spPr>
              <a:xfrm>
                <a:off x="5706629" y="3522557"/>
                <a:ext cx="15416" cy="32067"/>
              </a:xfrm>
              <a:custGeom>
                <a:avLst/>
                <a:gdLst>
                  <a:gd name="connsiteX0" fmla="*/ 1614 w 15416"/>
                  <a:gd name="connsiteY0" fmla="*/ 17831 h 32067"/>
                  <a:gd name="connsiteX1" fmla="*/ 2986 w 15416"/>
                  <a:gd name="connsiteY1" fmla="*/ 106 h 32067"/>
                  <a:gd name="connsiteX2" fmla="*/ 13802 w 15416"/>
                  <a:gd name="connsiteY2" fmla="*/ 14213 h 32067"/>
                  <a:gd name="connsiteX3" fmla="*/ 12430 w 15416"/>
                  <a:gd name="connsiteY3" fmla="*/ 31962 h 32067"/>
                  <a:gd name="connsiteX4" fmla="*/ 1614 w 15416"/>
                  <a:gd name="connsiteY4" fmla="*/ 17854 h 3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6" h="32067">
                    <a:moveTo>
                      <a:pt x="1614" y="17831"/>
                    </a:moveTo>
                    <a:cubicBezTo>
                      <a:pt x="-993" y="9037"/>
                      <a:pt x="-376" y="1091"/>
                      <a:pt x="2986" y="106"/>
                    </a:cubicBezTo>
                    <a:cubicBezTo>
                      <a:pt x="6348" y="-902"/>
                      <a:pt x="11195" y="5419"/>
                      <a:pt x="13802" y="14213"/>
                    </a:cubicBezTo>
                    <a:cubicBezTo>
                      <a:pt x="16409" y="23007"/>
                      <a:pt x="15792" y="30954"/>
                      <a:pt x="12430" y="31962"/>
                    </a:cubicBezTo>
                    <a:cubicBezTo>
                      <a:pt x="9046" y="32970"/>
                      <a:pt x="4221" y="26649"/>
                      <a:pt x="1614" y="1785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7" name="Freeform: Shape 2252">
                <a:extLst>
                  <a:ext uri="{FF2B5EF4-FFF2-40B4-BE49-F238E27FC236}">
                    <a16:creationId xmlns:a16="http://schemas.microsoft.com/office/drawing/2014/main" id="{609A942D-DE19-9D79-6059-E66BA23DE976}"/>
                  </a:ext>
                </a:extLst>
              </p:cNvPr>
              <p:cNvSpPr/>
              <p:nvPr/>
            </p:nvSpPr>
            <p:spPr>
              <a:xfrm>
                <a:off x="5139441" y="3485425"/>
                <a:ext cx="632714" cy="661601"/>
              </a:xfrm>
              <a:custGeom>
                <a:avLst/>
                <a:gdLst>
                  <a:gd name="connsiteX0" fmla="*/ 631574 w 632714"/>
                  <a:gd name="connsiteY0" fmla="*/ 487644 h 661601"/>
                  <a:gd name="connsiteX1" fmla="*/ 623548 w 632714"/>
                  <a:gd name="connsiteY1" fmla="*/ 441520 h 661601"/>
                  <a:gd name="connsiteX2" fmla="*/ 608752 w 632714"/>
                  <a:gd name="connsiteY2" fmla="*/ 396427 h 661601"/>
                  <a:gd name="connsiteX3" fmla="*/ 600154 w 632714"/>
                  <a:gd name="connsiteY3" fmla="*/ 382137 h 661601"/>
                  <a:gd name="connsiteX4" fmla="*/ 600200 w 632714"/>
                  <a:gd name="connsiteY4" fmla="*/ 367960 h 661601"/>
                  <a:gd name="connsiteX5" fmla="*/ 595740 w 632714"/>
                  <a:gd name="connsiteY5" fmla="*/ 312859 h 661601"/>
                  <a:gd name="connsiteX6" fmla="*/ 579870 w 632714"/>
                  <a:gd name="connsiteY6" fmla="*/ 261972 h 661601"/>
                  <a:gd name="connsiteX7" fmla="*/ 565944 w 632714"/>
                  <a:gd name="connsiteY7" fmla="*/ 243192 h 661601"/>
                  <a:gd name="connsiteX8" fmla="*/ 566470 w 632714"/>
                  <a:gd name="connsiteY8" fmla="*/ 238704 h 661601"/>
                  <a:gd name="connsiteX9" fmla="*/ 552772 w 632714"/>
                  <a:gd name="connsiteY9" fmla="*/ 218642 h 661601"/>
                  <a:gd name="connsiteX10" fmla="*/ 553504 w 632714"/>
                  <a:gd name="connsiteY10" fmla="*/ 213489 h 661601"/>
                  <a:gd name="connsiteX11" fmla="*/ 543328 w 632714"/>
                  <a:gd name="connsiteY11" fmla="*/ 200046 h 661601"/>
                  <a:gd name="connsiteX12" fmla="*/ 540080 w 632714"/>
                  <a:gd name="connsiteY12" fmla="*/ 179755 h 661601"/>
                  <a:gd name="connsiteX13" fmla="*/ 531070 w 632714"/>
                  <a:gd name="connsiteY13" fmla="*/ 173846 h 661601"/>
                  <a:gd name="connsiteX14" fmla="*/ 536307 w 632714"/>
                  <a:gd name="connsiteY14" fmla="*/ 161937 h 661601"/>
                  <a:gd name="connsiteX15" fmla="*/ 537336 w 632714"/>
                  <a:gd name="connsiteY15" fmla="*/ 106401 h 661601"/>
                  <a:gd name="connsiteX16" fmla="*/ 498392 w 632714"/>
                  <a:gd name="connsiteY16" fmla="*/ 35543 h 661601"/>
                  <a:gd name="connsiteX17" fmla="*/ 456064 w 632714"/>
                  <a:gd name="connsiteY17" fmla="*/ 9642 h 661601"/>
                  <a:gd name="connsiteX18" fmla="*/ 433448 w 632714"/>
                  <a:gd name="connsiteY18" fmla="*/ 3229 h 661601"/>
                  <a:gd name="connsiteX19" fmla="*/ 406304 w 632714"/>
                  <a:gd name="connsiteY19" fmla="*/ 0 h 661601"/>
                  <a:gd name="connsiteX20" fmla="*/ 359448 w 632714"/>
                  <a:gd name="connsiteY20" fmla="*/ 10787 h 661601"/>
                  <a:gd name="connsiteX21" fmla="*/ 317646 w 632714"/>
                  <a:gd name="connsiteY21" fmla="*/ 74384 h 661601"/>
                  <a:gd name="connsiteX22" fmla="*/ 316983 w 632714"/>
                  <a:gd name="connsiteY22" fmla="*/ 75873 h 661601"/>
                  <a:gd name="connsiteX23" fmla="*/ 311883 w 632714"/>
                  <a:gd name="connsiteY23" fmla="*/ 86637 h 661601"/>
                  <a:gd name="connsiteX24" fmla="*/ 302187 w 632714"/>
                  <a:gd name="connsiteY24" fmla="*/ 93736 h 661601"/>
                  <a:gd name="connsiteX25" fmla="*/ 296013 w 632714"/>
                  <a:gd name="connsiteY25" fmla="*/ 89316 h 661601"/>
                  <a:gd name="connsiteX26" fmla="*/ 293086 w 632714"/>
                  <a:gd name="connsiteY26" fmla="*/ 86889 h 661601"/>
                  <a:gd name="connsiteX27" fmla="*/ 285997 w 632714"/>
                  <a:gd name="connsiteY27" fmla="*/ 84621 h 661601"/>
                  <a:gd name="connsiteX28" fmla="*/ 278702 w 632714"/>
                  <a:gd name="connsiteY28" fmla="*/ 85973 h 661601"/>
                  <a:gd name="connsiteX29" fmla="*/ 270607 w 632714"/>
                  <a:gd name="connsiteY29" fmla="*/ 87530 h 661601"/>
                  <a:gd name="connsiteX30" fmla="*/ 259928 w 632714"/>
                  <a:gd name="connsiteY30" fmla="*/ 83545 h 661601"/>
                  <a:gd name="connsiteX31" fmla="*/ 249340 w 632714"/>
                  <a:gd name="connsiteY31" fmla="*/ 76858 h 661601"/>
                  <a:gd name="connsiteX32" fmla="*/ 248425 w 632714"/>
                  <a:gd name="connsiteY32" fmla="*/ 76331 h 661601"/>
                  <a:gd name="connsiteX33" fmla="*/ 220458 w 632714"/>
                  <a:gd name="connsiteY33" fmla="*/ 66003 h 661601"/>
                  <a:gd name="connsiteX34" fmla="*/ 212180 w 632714"/>
                  <a:gd name="connsiteY34" fmla="*/ 67857 h 661601"/>
                  <a:gd name="connsiteX35" fmla="*/ 161665 w 632714"/>
                  <a:gd name="connsiteY35" fmla="*/ 54231 h 661601"/>
                  <a:gd name="connsiteX36" fmla="*/ 147853 w 632714"/>
                  <a:gd name="connsiteY36" fmla="*/ 55261 h 661601"/>
                  <a:gd name="connsiteX37" fmla="*/ 79318 w 632714"/>
                  <a:gd name="connsiteY37" fmla="*/ 89339 h 661601"/>
                  <a:gd name="connsiteX38" fmla="*/ 32394 w 632714"/>
                  <a:gd name="connsiteY38" fmla="*/ 147303 h 661601"/>
                  <a:gd name="connsiteX39" fmla="*/ 9983 w 632714"/>
                  <a:gd name="connsiteY39" fmla="*/ 224573 h 661601"/>
                  <a:gd name="connsiteX40" fmla="*/ 8519 w 632714"/>
                  <a:gd name="connsiteY40" fmla="*/ 251185 h 661601"/>
                  <a:gd name="connsiteX41" fmla="*/ 8176 w 632714"/>
                  <a:gd name="connsiteY41" fmla="*/ 265613 h 661601"/>
                  <a:gd name="connsiteX42" fmla="*/ 3351 w 632714"/>
                  <a:gd name="connsiteY42" fmla="*/ 302691 h 661601"/>
                  <a:gd name="connsiteX43" fmla="*/ 2231 w 632714"/>
                  <a:gd name="connsiteY43" fmla="*/ 309218 h 661601"/>
                  <a:gd name="connsiteX44" fmla="*/ 4129 w 632714"/>
                  <a:gd name="connsiteY44" fmla="*/ 329669 h 661601"/>
                  <a:gd name="connsiteX45" fmla="*/ 81 w 632714"/>
                  <a:gd name="connsiteY45" fmla="*/ 346158 h 661601"/>
                  <a:gd name="connsiteX46" fmla="*/ 4220 w 632714"/>
                  <a:gd name="connsiteY46" fmla="*/ 363952 h 661601"/>
                  <a:gd name="connsiteX47" fmla="*/ 973 w 632714"/>
                  <a:gd name="connsiteY47" fmla="*/ 373251 h 661601"/>
                  <a:gd name="connsiteX48" fmla="*/ 4998 w 632714"/>
                  <a:gd name="connsiteY48" fmla="*/ 384404 h 661601"/>
                  <a:gd name="connsiteX49" fmla="*/ 11950 w 632714"/>
                  <a:gd name="connsiteY49" fmla="*/ 422970 h 661601"/>
                  <a:gd name="connsiteX50" fmla="*/ 19885 w 632714"/>
                  <a:gd name="connsiteY50" fmla="*/ 426268 h 661601"/>
                  <a:gd name="connsiteX51" fmla="*/ 20548 w 632714"/>
                  <a:gd name="connsiteY51" fmla="*/ 432978 h 661601"/>
                  <a:gd name="connsiteX52" fmla="*/ 29558 w 632714"/>
                  <a:gd name="connsiteY52" fmla="*/ 449307 h 661601"/>
                  <a:gd name="connsiteX53" fmla="*/ 30724 w 632714"/>
                  <a:gd name="connsiteY53" fmla="*/ 450773 h 661601"/>
                  <a:gd name="connsiteX54" fmla="*/ 39071 w 632714"/>
                  <a:gd name="connsiteY54" fmla="*/ 461857 h 661601"/>
                  <a:gd name="connsiteX55" fmla="*/ 48584 w 632714"/>
                  <a:gd name="connsiteY55" fmla="*/ 474476 h 661601"/>
                  <a:gd name="connsiteX56" fmla="*/ 193428 w 632714"/>
                  <a:gd name="connsiteY56" fmla="*/ 579892 h 661601"/>
                  <a:gd name="connsiteX57" fmla="*/ 242388 w 632714"/>
                  <a:gd name="connsiteY57" fmla="*/ 601855 h 661601"/>
                  <a:gd name="connsiteX58" fmla="*/ 299900 w 632714"/>
                  <a:gd name="connsiteY58" fmla="*/ 620817 h 661601"/>
                  <a:gd name="connsiteX59" fmla="*/ 307287 w 632714"/>
                  <a:gd name="connsiteY59" fmla="*/ 622878 h 661601"/>
                  <a:gd name="connsiteX60" fmla="*/ 341108 w 632714"/>
                  <a:gd name="connsiteY60" fmla="*/ 632131 h 661601"/>
                  <a:gd name="connsiteX61" fmla="*/ 514994 w 632714"/>
                  <a:gd name="connsiteY61" fmla="*/ 656910 h 661601"/>
                  <a:gd name="connsiteX62" fmla="*/ 620644 w 632714"/>
                  <a:gd name="connsiteY62" fmla="*/ 570937 h 661601"/>
                  <a:gd name="connsiteX63" fmla="*/ 620826 w 632714"/>
                  <a:gd name="connsiteY63" fmla="*/ 570571 h 661601"/>
                  <a:gd name="connsiteX64" fmla="*/ 627709 w 632714"/>
                  <a:gd name="connsiteY64" fmla="*/ 551746 h 661601"/>
                  <a:gd name="connsiteX65" fmla="*/ 627870 w 632714"/>
                  <a:gd name="connsiteY65" fmla="*/ 551173 h 661601"/>
                  <a:gd name="connsiteX66" fmla="*/ 631643 w 632714"/>
                  <a:gd name="connsiteY66" fmla="*/ 487575 h 661601"/>
                  <a:gd name="connsiteX67" fmla="*/ 625972 w 632714"/>
                  <a:gd name="connsiteY67" fmla="*/ 550761 h 661601"/>
                  <a:gd name="connsiteX68" fmla="*/ 625812 w 632714"/>
                  <a:gd name="connsiteY68" fmla="*/ 551334 h 661601"/>
                  <a:gd name="connsiteX69" fmla="*/ 618906 w 632714"/>
                  <a:gd name="connsiteY69" fmla="*/ 569998 h 661601"/>
                  <a:gd name="connsiteX70" fmla="*/ 618768 w 632714"/>
                  <a:gd name="connsiteY70" fmla="*/ 570273 h 661601"/>
                  <a:gd name="connsiteX71" fmla="*/ 514171 w 632714"/>
                  <a:gd name="connsiteY71" fmla="*/ 655055 h 661601"/>
                  <a:gd name="connsiteX72" fmla="*/ 342389 w 632714"/>
                  <a:gd name="connsiteY72" fmla="*/ 630733 h 661601"/>
                  <a:gd name="connsiteX73" fmla="*/ 341748 w 632714"/>
                  <a:gd name="connsiteY73" fmla="*/ 630436 h 661601"/>
                  <a:gd name="connsiteX74" fmla="*/ 307721 w 632714"/>
                  <a:gd name="connsiteY74" fmla="*/ 621115 h 661601"/>
                  <a:gd name="connsiteX75" fmla="*/ 300335 w 632714"/>
                  <a:gd name="connsiteY75" fmla="*/ 619054 h 661601"/>
                  <a:gd name="connsiteX76" fmla="*/ 242983 w 632714"/>
                  <a:gd name="connsiteY76" fmla="*/ 600137 h 661601"/>
                  <a:gd name="connsiteX77" fmla="*/ 194205 w 632714"/>
                  <a:gd name="connsiteY77" fmla="*/ 578243 h 661601"/>
                  <a:gd name="connsiteX78" fmla="*/ 50024 w 632714"/>
                  <a:gd name="connsiteY78" fmla="*/ 473376 h 661601"/>
                  <a:gd name="connsiteX79" fmla="*/ 40535 w 632714"/>
                  <a:gd name="connsiteY79" fmla="*/ 460780 h 661601"/>
                  <a:gd name="connsiteX80" fmla="*/ 32165 w 632714"/>
                  <a:gd name="connsiteY80" fmla="*/ 449650 h 661601"/>
                  <a:gd name="connsiteX81" fmla="*/ 30998 w 632714"/>
                  <a:gd name="connsiteY81" fmla="*/ 448162 h 661601"/>
                  <a:gd name="connsiteX82" fmla="*/ 22354 w 632714"/>
                  <a:gd name="connsiteY82" fmla="*/ 432657 h 661601"/>
                  <a:gd name="connsiteX83" fmla="*/ 21714 w 632714"/>
                  <a:gd name="connsiteY83" fmla="*/ 425352 h 661601"/>
                  <a:gd name="connsiteX84" fmla="*/ 21714 w 632714"/>
                  <a:gd name="connsiteY84" fmla="*/ 424367 h 661601"/>
                  <a:gd name="connsiteX85" fmla="*/ 20433 w 632714"/>
                  <a:gd name="connsiteY85" fmla="*/ 424367 h 661601"/>
                  <a:gd name="connsiteX86" fmla="*/ 13025 w 632714"/>
                  <a:gd name="connsiteY86" fmla="*/ 421458 h 661601"/>
                  <a:gd name="connsiteX87" fmla="*/ 6919 w 632714"/>
                  <a:gd name="connsiteY87" fmla="*/ 384816 h 661601"/>
                  <a:gd name="connsiteX88" fmla="*/ 7376 w 632714"/>
                  <a:gd name="connsiteY88" fmla="*/ 384152 h 661601"/>
                  <a:gd name="connsiteX89" fmla="*/ 6804 w 632714"/>
                  <a:gd name="connsiteY89" fmla="*/ 383579 h 661601"/>
                  <a:gd name="connsiteX90" fmla="*/ 2803 w 632714"/>
                  <a:gd name="connsiteY90" fmla="*/ 373319 h 661601"/>
                  <a:gd name="connsiteX91" fmla="*/ 6027 w 632714"/>
                  <a:gd name="connsiteY91" fmla="*/ 364617 h 661601"/>
                  <a:gd name="connsiteX92" fmla="*/ 6393 w 632714"/>
                  <a:gd name="connsiteY92" fmla="*/ 364136 h 661601"/>
                  <a:gd name="connsiteX93" fmla="*/ 6118 w 632714"/>
                  <a:gd name="connsiteY93" fmla="*/ 363609 h 661601"/>
                  <a:gd name="connsiteX94" fmla="*/ 1911 w 632714"/>
                  <a:gd name="connsiteY94" fmla="*/ 346341 h 661601"/>
                  <a:gd name="connsiteX95" fmla="*/ 6004 w 632714"/>
                  <a:gd name="connsiteY95" fmla="*/ 330081 h 661601"/>
                  <a:gd name="connsiteX96" fmla="*/ 6256 w 632714"/>
                  <a:gd name="connsiteY96" fmla="*/ 329577 h 661601"/>
                  <a:gd name="connsiteX97" fmla="*/ 5936 w 632714"/>
                  <a:gd name="connsiteY97" fmla="*/ 329119 h 661601"/>
                  <a:gd name="connsiteX98" fmla="*/ 4037 w 632714"/>
                  <a:gd name="connsiteY98" fmla="*/ 309584 h 661601"/>
                  <a:gd name="connsiteX99" fmla="*/ 5158 w 632714"/>
                  <a:gd name="connsiteY99" fmla="*/ 303034 h 661601"/>
                  <a:gd name="connsiteX100" fmla="*/ 10006 w 632714"/>
                  <a:gd name="connsiteY100" fmla="*/ 265750 h 661601"/>
                  <a:gd name="connsiteX101" fmla="*/ 10349 w 632714"/>
                  <a:gd name="connsiteY101" fmla="*/ 251208 h 661601"/>
                  <a:gd name="connsiteX102" fmla="*/ 11812 w 632714"/>
                  <a:gd name="connsiteY102" fmla="*/ 224871 h 661601"/>
                  <a:gd name="connsiteX103" fmla="*/ 34017 w 632714"/>
                  <a:gd name="connsiteY103" fmla="*/ 148219 h 661601"/>
                  <a:gd name="connsiteX104" fmla="*/ 80439 w 632714"/>
                  <a:gd name="connsiteY104" fmla="*/ 90874 h 661601"/>
                  <a:gd name="connsiteX105" fmla="*/ 148081 w 632714"/>
                  <a:gd name="connsiteY105" fmla="*/ 57185 h 661601"/>
                  <a:gd name="connsiteX106" fmla="*/ 161619 w 632714"/>
                  <a:gd name="connsiteY106" fmla="*/ 56178 h 661601"/>
                  <a:gd name="connsiteX107" fmla="*/ 211608 w 632714"/>
                  <a:gd name="connsiteY107" fmla="*/ 69804 h 661601"/>
                  <a:gd name="connsiteX108" fmla="*/ 212065 w 632714"/>
                  <a:gd name="connsiteY108" fmla="*/ 70079 h 661601"/>
                  <a:gd name="connsiteX109" fmla="*/ 212568 w 632714"/>
                  <a:gd name="connsiteY109" fmla="*/ 69827 h 661601"/>
                  <a:gd name="connsiteX110" fmla="*/ 220435 w 632714"/>
                  <a:gd name="connsiteY110" fmla="*/ 67949 h 661601"/>
                  <a:gd name="connsiteX111" fmla="*/ 247442 w 632714"/>
                  <a:gd name="connsiteY111" fmla="*/ 78049 h 661601"/>
                  <a:gd name="connsiteX112" fmla="*/ 248379 w 632714"/>
                  <a:gd name="connsiteY112" fmla="*/ 78575 h 661601"/>
                  <a:gd name="connsiteX113" fmla="*/ 258830 w 632714"/>
                  <a:gd name="connsiteY113" fmla="*/ 85171 h 661601"/>
                  <a:gd name="connsiteX114" fmla="*/ 270561 w 632714"/>
                  <a:gd name="connsiteY114" fmla="*/ 89454 h 661601"/>
                  <a:gd name="connsiteX115" fmla="*/ 279228 w 632714"/>
                  <a:gd name="connsiteY115" fmla="*/ 87805 h 661601"/>
                  <a:gd name="connsiteX116" fmla="*/ 285951 w 632714"/>
                  <a:gd name="connsiteY116" fmla="*/ 86545 h 661601"/>
                  <a:gd name="connsiteX117" fmla="*/ 291942 w 632714"/>
                  <a:gd name="connsiteY117" fmla="*/ 88446 h 661601"/>
                  <a:gd name="connsiteX118" fmla="*/ 294755 w 632714"/>
                  <a:gd name="connsiteY118" fmla="*/ 90759 h 661601"/>
                  <a:gd name="connsiteX119" fmla="*/ 301798 w 632714"/>
                  <a:gd name="connsiteY119" fmla="*/ 95637 h 661601"/>
                  <a:gd name="connsiteX120" fmla="*/ 301981 w 632714"/>
                  <a:gd name="connsiteY120" fmla="*/ 95706 h 661601"/>
                  <a:gd name="connsiteX121" fmla="*/ 302187 w 632714"/>
                  <a:gd name="connsiteY121" fmla="*/ 95706 h 661601"/>
                  <a:gd name="connsiteX122" fmla="*/ 313553 w 632714"/>
                  <a:gd name="connsiteY122" fmla="*/ 87507 h 661601"/>
                  <a:gd name="connsiteX123" fmla="*/ 318675 w 632714"/>
                  <a:gd name="connsiteY123" fmla="*/ 76674 h 661601"/>
                  <a:gd name="connsiteX124" fmla="*/ 319361 w 632714"/>
                  <a:gd name="connsiteY124" fmla="*/ 75094 h 661601"/>
                  <a:gd name="connsiteX125" fmla="*/ 319430 w 632714"/>
                  <a:gd name="connsiteY125" fmla="*/ 74865 h 661601"/>
                  <a:gd name="connsiteX126" fmla="*/ 360226 w 632714"/>
                  <a:gd name="connsiteY126" fmla="*/ 12504 h 661601"/>
                  <a:gd name="connsiteX127" fmla="*/ 406258 w 632714"/>
                  <a:gd name="connsiteY127" fmla="*/ 1901 h 661601"/>
                  <a:gd name="connsiteX128" fmla="*/ 432968 w 632714"/>
                  <a:gd name="connsiteY128" fmla="*/ 5084 h 661601"/>
                  <a:gd name="connsiteX129" fmla="*/ 455378 w 632714"/>
                  <a:gd name="connsiteY129" fmla="*/ 11428 h 661601"/>
                  <a:gd name="connsiteX130" fmla="*/ 497020 w 632714"/>
                  <a:gd name="connsiteY130" fmla="*/ 36894 h 661601"/>
                  <a:gd name="connsiteX131" fmla="*/ 535438 w 632714"/>
                  <a:gd name="connsiteY131" fmla="*/ 106722 h 661601"/>
                  <a:gd name="connsiteX132" fmla="*/ 534478 w 632714"/>
                  <a:gd name="connsiteY132" fmla="*/ 161319 h 661601"/>
                  <a:gd name="connsiteX133" fmla="*/ 528761 w 632714"/>
                  <a:gd name="connsiteY133" fmla="*/ 174075 h 661601"/>
                  <a:gd name="connsiteX134" fmla="*/ 528098 w 632714"/>
                  <a:gd name="connsiteY134" fmla="*/ 175289 h 661601"/>
                  <a:gd name="connsiteX135" fmla="*/ 529447 w 632714"/>
                  <a:gd name="connsiteY135" fmla="*/ 175472 h 661601"/>
                  <a:gd name="connsiteX136" fmla="*/ 538502 w 632714"/>
                  <a:gd name="connsiteY136" fmla="*/ 180854 h 661601"/>
                  <a:gd name="connsiteX137" fmla="*/ 541292 w 632714"/>
                  <a:gd name="connsiteY137" fmla="*/ 200504 h 661601"/>
                  <a:gd name="connsiteX138" fmla="*/ 541132 w 632714"/>
                  <a:gd name="connsiteY138" fmla="*/ 201328 h 661601"/>
                  <a:gd name="connsiteX139" fmla="*/ 541933 w 632714"/>
                  <a:gd name="connsiteY139" fmla="*/ 201557 h 661601"/>
                  <a:gd name="connsiteX140" fmla="*/ 551583 w 632714"/>
                  <a:gd name="connsiteY140" fmla="*/ 213420 h 661601"/>
                  <a:gd name="connsiteX141" fmla="*/ 550714 w 632714"/>
                  <a:gd name="connsiteY141" fmla="*/ 218917 h 661601"/>
                  <a:gd name="connsiteX142" fmla="*/ 550485 w 632714"/>
                  <a:gd name="connsiteY142" fmla="*/ 219741 h 661601"/>
                  <a:gd name="connsiteX143" fmla="*/ 551263 w 632714"/>
                  <a:gd name="connsiteY143" fmla="*/ 220085 h 661601"/>
                  <a:gd name="connsiteX144" fmla="*/ 564549 w 632714"/>
                  <a:gd name="connsiteY144" fmla="*/ 238704 h 661601"/>
                  <a:gd name="connsiteX145" fmla="*/ 563954 w 632714"/>
                  <a:gd name="connsiteY145" fmla="*/ 243284 h 661601"/>
                  <a:gd name="connsiteX146" fmla="*/ 563817 w 632714"/>
                  <a:gd name="connsiteY146" fmla="*/ 243834 h 661601"/>
                  <a:gd name="connsiteX147" fmla="*/ 564252 w 632714"/>
                  <a:gd name="connsiteY147" fmla="*/ 244223 h 661601"/>
                  <a:gd name="connsiteX148" fmla="*/ 578155 w 632714"/>
                  <a:gd name="connsiteY148" fmla="*/ 262819 h 661601"/>
                  <a:gd name="connsiteX149" fmla="*/ 593888 w 632714"/>
                  <a:gd name="connsiteY149" fmla="*/ 313202 h 661601"/>
                  <a:gd name="connsiteX150" fmla="*/ 598279 w 632714"/>
                  <a:gd name="connsiteY150" fmla="*/ 367983 h 661601"/>
                  <a:gd name="connsiteX151" fmla="*/ 598233 w 632714"/>
                  <a:gd name="connsiteY151" fmla="*/ 382411 h 661601"/>
                  <a:gd name="connsiteX152" fmla="*/ 598233 w 632714"/>
                  <a:gd name="connsiteY152" fmla="*/ 382755 h 661601"/>
                  <a:gd name="connsiteX153" fmla="*/ 598439 w 632714"/>
                  <a:gd name="connsiteY153" fmla="*/ 383007 h 661601"/>
                  <a:gd name="connsiteX154" fmla="*/ 606992 w 632714"/>
                  <a:gd name="connsiteY154" fmla="*/ 397137 h 661601"/>
                  <a:gd name="connsiteX155" fmla="*/ 607654 w 632714"/>
                  <a:gd name="connsiteY155" fmla="*/ 398763 h 661601"/>
                  <a:gd name="connsiteX156" fmla="*/ 617465 w 632714"/>
                  <a:gd name="connsiteY156" fmla="*/ 425673 h 661601"/>
                  <a:gd name="connsiteX157" fmla="*/ 629699 w 632714"/>
                  <a:gd name="connsiteY157" fmla="*/ 487781 h 661601"/>
                  <a:gd name="connsiteX158" fmla="*/ 625972 w 632714"/>
                  <a:gd name="connsiteY158" fmla="*/ 550715 h 6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632714" h="661601">
                    <a:moveTo>
                      <a:pt x="631574" y="487644"/>
                    </a:moveTo>
                    <a:cubicBezTo>
                      <a:pt x="630202" y="473331"/>
                      <a:pt x="627572" y="458124"/>
                      <a:pt x="623548" y="441520"/>
                    </a:cubicBezTo>
                    <a:cubicBezTo>
                      <a:pt x="620483" y="428833"/>
                      <a:pt x="613692" y="408519"/>
                      <a:pt x="608752" y="396427"/>
                    </a:cubicBezTo>
                    <a:cubicBezTo>
                      <a:pt x="606328" y="390541"/>
                      <a:pt x="603058" y="385915"/>
                      <a:pt x="600154" y="382137"/>
                    </a:cubicBezTo>
                    <a:cubicBezTo>
                      <a:pt x="600246" y="378037"/>
                      <a:pt x="600268" y="373663"/>
                      <a:pt x="600200" y="367960"/>
                    </a:cubicBezTo>
                    <a:cubicBezTo>
                      <a:pt x="599994" y="351540"/>
                      <a:pt x="599308" y="332142"/>
                      <a:pt x="595740" y="312859"/>
                    </a:cubicBezTo>
                    <a:cubicBezTo>
                      <a:pt x="592105" y="293026"/>
                      <a:pt x="586753" y="275919"/>
                      <a:pt x="579870" y="261972"/>
                    </a:cubicBezTo>
                    <a:cubicBezTo>
                      <a:pt x="576303" y="254757"/>
                      <a:pt x="571364" y="248139"/>
                      <a:pt x="565944" y="243192"/>
                    </a:cubicBezTo>
                    <a:cubicBezTo>
                      <a:pt x="566264" y="241681"/>
                      <a:pt x="566447" y="240192"/>
                      <a:pt x="566470" y="238704"/>
                    </a:cubicBezTo>
                    <a:cubicBezTo>
                      <a:pt x="566539" y="230825"/>
                      <a:pt x="560707" y="222352"/>
                      <a:pt x="552772" y="218642"/>
                    </a:cubicBezTo>
                    <a:cubicBezTo>
                      <a:pt x="553184" y="216970"/>
                      <a:pt x="553435" y="215229"/>
                      <a:pt x="553504" y="213489"/>
                    </a:cubicBezTo>
                    <a:cubicBezTo>
                      <a:pt x="553732" y="207168"/>
                      <a:pt x="550211" y="202519"/>
                      <a:pt x="543328" y="200046"/>
                    </a:cubicBezTo>
                    <a:cubicBezTo>
                      <a:pt x="544677" y="191916"/>
                      <a:pt x="543488" y="184564"/>
                      <a:pt x="540080" y="179755"/>
                    </a:cubicBezTo>
                    <a:cubicBezTo>
                      <a:pt x="537885" y="176686"/>
                      <a:pt x="534844" y="174694"/>
                      <a:pt x="531070" y="173846"/>
                    </a:cubicBezTo>
                    <a:cubicBezTo>
                      <a:pt x="533243" y="169770"/>
                      <a:pt x="535004" y="165739"/>
                      <a:pt x="536307" y="161937"/>
                    </a:cubicBezTo>
                    <a:cubicBezTo>
                      <a:pt x="542641" y="143479"/>
                      <a:pt x="540172" y="122570"/>
                      <a:pt x="537336" y="106401"/>
                    </a:cubicBezTo>
                    <a:cubicBezTo>
                      <a:pt x="533037" y="81873"/>
                      <a:pt x="518470" y="55399"/>
                      <a:pt x="498392" y="35543"/>
                    </a:cubicBezTo>
                    <a:cubicBezTo>
                      <a:pt x="486867" y="24184"/>
                      <a:pt x="472620" y="15459"/>
                      <a:pt x="456064" y="9642"/>
                    </a:cubicBezTo>
                    <a:cubicBezTo>
                      <a:pt x="449639" y="7397"/>
                      <a:pt x="442664" y="5405"/>
                      <a:pt x="433448" y="3229"/>
                    </a:cubicBezTo>
                    <a:cubicBezTo>
                      <a:pt x="424392" y="1076"/>
                      <a:pt x="415268" y="0"/>
                      <a:pt x="406304" y="0"/>
                    </a:cubicBezTo>
                    <a:cubicBezTo>
                      <a:pt x="389748" y="0"/>
                      <a:pt x="373969" y="3619"/>
                      <a:pt x="359448" y="10787"/>
                    </a:cubicBezTo>
                    <a:cubicBezTo>
                      <a:pt x="344630" y="18092"/>
                      <a:pt x="325352" y="35063"/>
                      <a:pt x="317646" y="74384"/>
                    </a:cubicBezTo>
                    <a:lnTo>
                      <a:pt x="316983" y="75873"/>
                    </a:lnTo>
                    <a:cubicBezTo>
                      <a:pt x="315428" y="79423"/>
                      <a:pt x="313827" y="83087"/>
                      <a:pt x="311883" y="86637"/>
                    </a:cubicBezTo>
                    <a:cubicBezTo>
                      <a:pt x="310054" y="90736"/>
                      <a:pt x="306875" y="93095"/>
                      <a:pt x="302187" y="93736"/>
                    </a:cubicBezTo>
                    <a:cubicBezTo>
                      <a:pt x="300381" y="93095"/>
                      <a:pt x="298071" y="91080"/>
                      <a:pt x="296013" y="89316"/>
                    </a:cubicBezTo>
                    <a:cubicBezTo>
                      <a:pt x="294961" y="88377"/>
                      <a:pt x="293978" y="87553"/>
                      <a:pt x="293086" y="86889"/>
                    </a:cubicBezTo>
                    <a:cubicBezTo>
                      <a:pt x="291005" y="85354"/>
                      <a:pt x="288695" y="84621"/>
                      <a:pt x="285997" y="84621"/>
                    </a:cubicBezTo>
                    <a:cubicBezTo>
                      <a:pt x="283413" y="84621"/>
                      <a:pt x="280851" y="85331"/>
                      <a:pt x="278702" y="85973"/>
                    </a:cubicBezTo>
                    <a:cubicBezTo>
                      <a:pt x="275226" y="87072"/>
                      <a:pt x="272802" y="87530"/>
                      <a:pt x="270607" y="87530"/>
                    </a:cubicBezTo>
                    <a:cubicBezTo>
                      <a:pt x="267177" y="87530"/>
                      <a:pt x="264089" y="86385"/>
                      <a:pt x="259928" y="83545"/>
                    </a:cubicBezTo>
                    <a:cubicBezTo>
                      <a:pt x="256749" y="81369"/>
                      <a:pt x="253250" y="79056"/>
                      <a:pt x="249340" y="76858"/>
                    </a:cubicBezTo>
                    <a:lnTo>
                      <a:pt x="248425" y="76331"/>
                    </a:lnTo>
                    <a:cubicBezTo>
                      <a:pt x="241153" y="72232"/>
                      <a:pt x="230222" y="66003"/>
                      <a:pt x="220458" y="66003"/>
                    </a:cubicBezTo>
                    <a:cubicBezTo>
                      <a:pt x="217371" y="66003"/>
                      <a:pt x="214604" y="66621"/>
                      <a:pt x="212180" y="67857"/>
                    </a:cubicBezTo>
                    <a:cubicBezTo>
                      <a:pt x="197979" y="59178"/>
                      <a:pt x="179593" y="54231"/>
                      <a:pt x="161665" y="54231"/>
                    </a:cubicBezTo>
                    <a:cubicBezTo>
                      <a:pt x="156908" y="54231"/>
                      <a:pt x="152266" y="54598"/>
                      <a:pt x="147853" y="55261"/>
                    </a:cubicBezTo>
                    <a:cubicBezTo>
                      <a:pt x="126997" y="58537"/>
                      <a:pt x="103947" y="70010"/>
                      <a:pt x="79318" y="89339"/>
                    </a:cubicBezTo>
                    <a:cubicBezTo>
                      <a:pt x="60978" y="103767"/>
                      <a:pt x="45199" y="123257"/>
                      <a:pt x="32394" y="147303"/>
                    </a:cubicBezTo>
                    <a:cubicBezTo>
                      <a:pt x="19176" y="172151"/>
                      <a:pt x="13665" y="200298"/>
                      <a:pt x="9983" y="224573"/>
                    </a:cubicBezTo>
                    <a:cubicBezTo>
                      <a:pt x="8657" y="233390"/>
                      <a:pt x="8565" y="242436"/>
                      <a:pt x="8519" y="251185"/>
                    </a:cubicBezTo>
                    <a:cubicBezTo>
                      <a:pt x="8474" y="255948"/>
                      <a:pt x="8428" y="260849"/>
                      <a:pt x="8176" y="265613"/>
                    </a:cubicBezTo>
                    <a:cubicBezTo>
                      <a:pt x="7536" y="278346"/>
                      <a:pt x="5501" y="290163"/>
                      <a:pt x="3351" y="302691"/>
                    </a:cubicBezTo>
                    <a:cubicBezTo>
                      <a:pt x="2985" y="304866"/>
                      <a:pt x="2597" y="307019"/>
                      <a:pt x="2231" y="309218"/>
                    </a:cubicBezTo>
                    <a:cubicBezTo>
                      <a:pt x="699" y="318332"/>
                      <a:pt x="1316" y="325020"/>
                      <a:pt x="4129" y="329669"/>
                    </a:cubicBezTo>
                    <a:cubicBezTo>
                      <a:pt x="1156" y="335829"/>
                      <a:pt x="264" y="343799"/>
                      <a:pt x="81" y="346158"/>
                    </a:cubicBezTo>
                    <a:cubicBezTo>
                      <a:pt x="-376" y="351402"/>
                      <a:pt x="1110" y="357700"/>
                      <a:pt x="4220" y="363952"/>
                    </a:cubicBezTo>
                    <a:cubicBezTo>
                      <a:pt x="2208" y="366792"/>
                      <a:pt x="1110" y="369999"/>
                      <a:pt x="973" y="373251"/>
                    </a:cubicBezTo>
                    <a:cubicBezTo>
                      <a:pt x="813" y="377419"/>
                      <a:pt x="2277" y="381426"/>
                      <a:pt x="4998" y="384404"/>
                    </a:cubicBezTo>
                    <a:cubicBezTo>
                      <a:pt x="-2594" y="396198"/>
                      <a:pt x="562" y="414016"/>
                      <a:pt x="11950" y="422970"/>
                    </a:cubicBezTo>
                    <a:cubicBezTo>
                      <a:pt x="14534" y="425031"/>
                      <a:pt x="17209" y="426108"/>
                      <a:pt x="19885" y="426268"/>
                    </a:cubicBezTo>
                    <a:cubicBezTo>
                      <a:pt x="19908" y="428375"/>
                      <a:pt x="20136" y="430642"/>
                      <a:pt x="20548" y="432978"/>
                    </a:cubicBezTo>
                    <a:cubicBezTo>
                      <a:pt x="21668" y="439230"/>
                      <a:pt x="25876" y="444566"/>
                      <a:pt x="29558" y="449307"/>
                    </a:cubicBezTo>
                    <a:lnTo>
                      <a:pt x="30724" y="450773"/>
                    </a:lnTo>
                    <a:cubicBezTo>
                      <a:pt x="33560" y="454437"/>
                      <a:pt x="36349" y="458215"/>
                      <a:pt x="39071" y="461857"/>
                    </a:cubicBezTo>
                    <a:cubicBezTo>
                      <a:pt x="42158" y="466002"/>
                      <a:pt x="45337" y="470331"/>
                      <a:pt x="48584" y="474476"/>
                    </a:cubicBezTo>
                    <a:cubicBezTo>
                      <a:pt x="85309" y="521424"/>
                      <a:pt x="142410" y="554104"/>
                      <a:pt x="193428" y="579892"/>
                    </a:cubicBezTo>
                    <a:cubicBezTo>
                      <a:pt x="210602" y="588572"/>
                      <a:pt x="226609" y="595740"/>
                      <a:pt x="242388" y="601855"/>
                    </a:cubicBezTo>
                    <a:cubicBezTo>
                      <a:pt x="260225" y="608771"/>
                      <a:pt x="279571" y="615137"/>
                      <a:pt x="299900" y="620817"/>
                    </a:cubicBezTo>
                    <a:lnTo>
                      <a:pt x="307287" y="622878"/>
                    </a:lnTo>
                    <a:cubicBezTo>
                      <a:pt x="318309" y="625970"/>
                      <a:pt x="341108" y="632131"/>
                      <a:pt x="341108" y="632131"/>
                    </a:cubicBezTo>
                    <a:cubicBezTo>
                      <a:pt x="341108" y="632131"/>
                      <a:pt x="435506" y="675667"/>
                      <a:pt x="514994" y="656910"/>
                    </a:cubicBezTo>
                    <a:cubicBezTo>
                      <a:pt x="592699" y="638566"/>
                      <a:pt x="617099" y="579319"/>
                      <a:pt x="620644" y="570937"/>
                    </a:cubicBezTo>
                    <a:lnTo>
                      <a:pt x="620826" y="570571"/>
                    </a:lnTo>
                    <a:cubicBezTo>
                      <a:pt x="624417" y="564777"/>
                      <a:pt x="626315" y="557288"/>
                      <a:pt x="627709" y="551746"/>
                    </a:cubicBezTo>
                    <a:lnTo>
                      <a:pt x="627870" y="551173"/>
                    </a:lnTo>
                    <a:cubicBezTo>
                      <a:pt x="632603" y="532463"/>
                      <a:pt x="633884" y="511072"/>
                      <a:pt x="631643" y="487575"/>
                    </a:cubicBezTo>
                    <a:close/>
                    <a:moveTo>
                      <a:pt x="625972" y="550761"/>
                    </a:moveTo>
                    <a:lnTo>
                      <a:pt x="625812" y="551334"/>
                    </a:lnTo>
                    <a:cubicBezTo>
                      <a:pt x="624417" y="556853"/>
                      <a:pt x="622496" y="564410"/>
                      <a:pt x="618906" y="569998"/>
                    </a:cubicBezTo>
                    <a:lnTo>
                      <a:pt x="618768" y="570273"/>
                    </a:lnTo>
                    <a:cubicBezTo>
                      <a:pt x="613463" y="579113"/>
                      <a:pt x="590595" y="636986"/>
                      <a:pt x="514171" y="655055"/>
                    </a:cubicBezTo>
                    <a:cubicBezTo>
                      <a:pt x="435483" y="673651"/>
                      <a:pt x="342389" y="630733"/>
                      <a:pt x="342389" y="630733"/>
                    </a:cubicBezTo>
                    <a:lnTo>
                      <a:pt x="341748" y="630436"/>
                    </a:lnTo>
                    <a:cubicBezTo>
                      <a:pt x="330383" y="627458"/>
                      <a:pt x="318858" y="624252"/>
                      <a:pt x="307721" y="621115"/>
                    </a:cubicBezTo>
                    <a:lnTo>
                      <a:pt x="300335" y="619054"/>
                    </a:lnTo>
                    <a:cubicBezTo>
                      <a:pt x="280074" y="613397"/>
                      <a:pt x="260774" y="607008"/>
                      <a:pt x="242983" y="600137"/>
                    </a:cubicBezTo>
                    <a:cubicBezTo>
                      <a:pt x="227272" y="594045"/>
                      <a:pt x="211334" y="586900"/>
                      <a:pt x="194205" y="578243"/>
                    </a:cubicBezTo>
                    <a:cubicBezTo>
                      <a:pt x="143371" y="552570"/>
                      <a:pt x="86476" y="520027"/>
                      <a:pt x="50024" y="473376"/>
                    </a:cubicBezTo>
                    <a:cubicBezTo>
                      <a:pt x="46777" y="469231"/>
                      <a:pt x="43599" y="464926"/>
                      <a:pt x="40535" y="460780"/>
                    </a:cubicBezTo>
                    <a:cubicBezTo>
                      <a:pt x="37813" y="457116"/>
                      <a:pt x="35000" y="453337"/>
                      <a:pt x="32165" y="449650"/>
                    </a:cubicBezTo>
                    <a:lnTo>
                      <a:pt x="30998" y="448162"/>
                    </a:lnTo>
                    <a:cubicBezTo>
                      <a:pt x="27248" y="443375"/>
                      <a:pt x="23406" y="438429"/>
                      <a:pt x="22354" y="432657"/>
                    </a:cubicBezTo>
                    <a:cubicBezTo>
                      <a:pt x="21897" y="430115"/>
                      <a:pt x="21691" y="427619"/>
                      <a:pt x="21714" y="425352"/>
                    </a:cubicBezTo>
                    <a:lnTo>
                      <a:pt x="21714" y="424367"/>
                    </a:lnTo>
                    <a:cubicBezTo>
                      <a:pt x="21714" y="424367"/>
                      <a:pt x="20433" y="424367"/>
                      <a:pt x="20433" y="424367"/>
                    </a:cubicBezTo>
                    <a:cubicBezTo>
                      <a:pt x="17987" y="424367"/>
                      <a:pt x="15494" y="423405"/>
                      <a:pt x="13025" y="421458"/>
                    </a:cubicBezTo>
                    <a:cubicBezTo>
                      <a:pt x="2185" y="412939"/>
                      <a:pt x="-673" y="395809"/>
                      <a:pt x="6919" y="384816"/>
                    </a:cubicBezTo>
                    <a:lnTo>
                      <a:pt x="7376" y="384152"/>
                    </a:lnTo>
                    <a:lnTo>
                      <a:pt x="6804" y="383579"/>
                    </a:lnTo>
                    <a:cubicBezTo>
                      <a:pt x="4106" y="380946"/>
                      <a:pt x="2665" y="377212"/>
                      <a:pt x="2803" y="373319"/>
                    </a:cubicBezTo>
                    <a:cubicBezTo>
                      <a:pt x="2917" y="370273"/>
                      <a:pt x="4015" y="367273"/>
                      <a:pt x="6027" y="364617"/>
                    </a:cubicBezTo>
                    <a:lnTo>
                      <a:pt x="6393" y="364136"/>
                    </a:lnTo>
                    <a:lnTo>
                      <a:pt x="6118" y="363609"/>
                    </a:lnTo>
                    <a:cubicBezTo>
                      <a:pt x="2985" y="357517"/>
                      <a:pt x="1476" y="351380"/>
                      <a:pt x="1911" y="346341"/>
                    </a:cubicBezTo>
                    <a:cubicBezTo>
                      <a:pt x="2322" y="341555"/>
                      <a:pt x="3603" y="334776"/>
                      <a:pt x="6004" y="330081"/>
                    </a:cubicBezTo>
                    <a:lnTo>
                      <a:pt x="6256" y="329577"/>
                    </a:lnTo>
                    <a:lnTo>
                      <a:pt x="5936" y="329119"/>
                    </a:lnTo>
                    <a:cubicBezTo>
                      <a:pt x="3146" y="324882"/>
                      <a:pt x="2528" y="318493"/>
                      <a:pt x="4037" y="309584"/>
                    </a:cubicBezTo>
                    <a:cubicBezTo>
                      <a:pt x="4403" y="307385"/>
                      <a:pt x="4792" y="305233"/>
                      <a:pt x="5158" y="303034"/>
                    </a:cubicBezTo>
                    <a:cubicBezTo>
                      <a:pt x="7330" y="290461"/>
                      <a:pt x="9366" y="278598"/>
                      <a:pt x="10006" y="265750"/>
                    </a:cubicBezTo>
                    <a:cubicBezTo>
                      <a:pt x="10257" y="260918"/>
                      <a:pt x="10280" y="255994"/>
                      <a:pt x="10349" y="251208"/>
                    </a:cubicBezTo>
                    <a:cubicBezTo>
                      <a:pt x="10418" y="242528"/>
                      <a:pt x="10486" y="233551"/>
                      <a:pt x="11812" y="224871"/>
                    </a:cubicBezTo>
                    <a:cubicBezTo>
                      <a:pt x="15449" y="200756"/>
                      <a:pt x="20937" y="172816"/>
                      <a:pt x="34017" y="148219"/>
                    </a:cubicBezTo>
                    <a:cubicBezTo>
                      <a:pt x="46663" y="124401"/>
                      <a:pt x="62281" y="105118"/>
                      <a:pt x="80439" y="90874"/>
                    </a:cubicBezTo>
                    <a:cubicBezTo>
                      <a:pt x="104793" y="71728"/>
                      <a:pt x="127569" y="60391"/>
                      <a:pt x="148081" y="57185"/>
                    </a:cubicBezTo>
                    <a:cubicBezTo>
                      <a:pt x="152404" y="56521"/>
                      <a:pt x="156954" y="56178"/>
                      <a:pt x="161619" y="56178"/>
                    </a:cubicBezTo>
                    <a:cubicBezTo>
                      <a:pt x="179410" y="56178"/>
                      <a:pt x="197636" y="61147"/>
                      <a:pt x="211608" y="69804"/>
                    </a:cubicBezTo>
                    <a:lnTo>
                      <a:pt x="212065" y="70079"/>
                    </a:lnTo>
                    <a:lnTo>
                      <a:pt x="212568" y="69827"/>
                    </a:lnTo>
                    <a:cubicBezTo>
                      <a:pt x="214832" y="68568"/>
                      <a:pt x="217485" y="67949"/>
                      <a:pt x="220435" y="67949"/>
                    </a:cubicBezTo>
                    <a:cubicBezTo>
                      <a:pt x="229674" y="67949"/>
                      <a:pt x="240376" y="74041"/>
                      <a:pt x="247442" y="78049"/>
                    </a:cubicBezTo>
                    <a:lnTo>
                      <a:pt x="248379" y="78575"/>
                    </a:lnTo>
                    <a:cubicBezTo>
                      <a:pt x="252221" y="80751"/>
                      <a:pt x="255674" y="83018"/>
                      <a:pt x="258830" y="85171"/>
                    </a:cubicBezTo>
                    <a:cubicBezTo>
                      <a:pt x="263266" y="88171"/>
                      <a:pt x="266765" y="89454"/>
                      <a:pt x="270561" y="89454"/>
                    </a:cubicBezTo>
                    <a:cubicBezTo>
                      <a:pt x="272962" y="89454"/>
                      <a:pt x="275546" y="88973"/>
                      <a:pt x="279228" y="87805"/>
                    </a:cubicBezTo>
                    <a:cubicBezTo>
                      <a:pt x="281240" y="87186"/>
                      <a:pt x="283618" y="86545"/>
                      <a:pt x="285951" y="86545"/>
                    </a:cubicBezTo>
                    <a:cubicBezTo>
                      <a:pt x="288238" y="86545"/>
                      <a:pt x="290182" y="87164"/>
                      <a:pt x="291942" y="88446"/>
                    </a:cubicBezTo>
                    <a:cubicBezTo>
                      <a:pt x="292766" y="89042"/>
                      <a:pt x="293726" y="89866"/>
                      <a:pt x="294755" y="90759"/>
                    </a:cubicBezTo>
                    <a:cubicBezTo>
                      <a:pt x="297019" y="92729"/>
                      <a:pt x="299580" y="94927"/>
                      <a:pt x="301798" y="95637"/>
                    </a:cubicBezTo>
                    <a:lnTo>
                      <a:pt x="301981" y="95706"/>
                    </a:lnTo>
                    <a:lnTo>
                      <a:pt x="302187" y="95706"/>
                    </a:lnTo>
                    <a:cubicBezTo>
                      <a:pt x="307630" y="94973"/>
                      <a:pt x="311471" y="92202"/>
                      <a:pt x="313553" y="87507"/>
                    </a:cubicBezTo>
                    <a:cubicBezTo>
                      <a:pt x="315473" y="83957"/>
                      <a:pt x="317120" y="80270"/>
                      <a:pt x="318675" y="76674"/>
                    </a:cubicBezTo>
                    <a:lnTo>
                      <a:pt x="319361" y="75094"/>
                    </a:lnTo>
                    <a:lnTo>
                      <a:pt x="319430" y="74865"/>
                    </a:lnTo>
                    <a:cubicBezTo>
                      <a:pt x="323591" y="53544"/>
                      <a:pt x="334042" y="25398"/>
                      <a:pt x="360226" y="12504"/>
                    </a:cubicBezTo>
                    <a:cubicBezTo>
                      <a:pt x="374495" y="5473"/>
                      <a:pt x="389976" y="1901"/>
                      <a:pt x="406258" y="1901"/>
                    </a:cubicBezTo>
                    <a:cubicBezTo>
                      <a:pt x="415085" y="1901"/>
                      <a:pt x="424049" y="2977"/>
                      <a:pt x="432968" y="5084"/>
                    </a:cubicBezTo>
                    <a:cubicBezTo>
                      <a:pt x="442092" y="7237"/>
                      <a:pt x="449021" y="9206"/>
                      <a:pt x="455378" y="11428"/>
                    </a:cubicBezTo>
                    <a:cubicBezTo>
                      <a:pt x="471683" y="17130"/>
                      <a:pt x="485701" y="25719"/>
                      <a:pt x="497020" y="36894"/>
                    </a:cubicBezTo>
                    <a:cubicBezTo>
                      <a:pt x="516824" y="56475"/>
                      <a:pt x="531208" y="82560"/>
                      <a:pt x="535438" y="106722"/>
                    </a:cubicBezTo>
                    <a:cubicBezTo>
                      <a:pt x="538228" y="122661"/>
                      <a:pt x="540652" y="143250"/>
                      <a:pt x="534478" y="161319"/>
                    </a:cubicBezTo>
                    <a:cubicBezTo>
                      <a:pt x="533083" y="165395"/>
                      <a:pt x="531162" y="169701"/>
                      <a:pt x="528761" y="174075"/>
                    </a:cubicBezTo>
                    <a:lnTo>
                      <a:pt x="528098" y="175289"/>
                    </a:lnTo>
                    <a:lnTo>
                      <a:pt x="529447" y="175472"/>
                    </a:lnTo>
                    <a:cubicBezTo>
                      <a:pt x="533312" y="176045"/>
                      <a:pt x="536353" y="177877"/>
                      <a:pt x="538502" y="180854"/>
                    </a:cubicBezTo>
                    <a:cubicBezTo>
                      <a:pt x="541727" y="185411"/>
                      <a:pt x="542756" y="192580"/>
                      <a:pt x="541292" y="200504"/>
                    </a:cubicBezTo>
                    <a:lnTo>
                      <a:pt x="541132" y="201328"/>
                    </a:lnTo>
                    <a:lnTo>
                      <a:pt x="541933" y="201557"/>
                    </a:lnTo>
                    <a:cubicBezTo>
                      <a:pt x="548542" y="203710"/>
                      <a:pt x="551766" y="207717"/>
                      <a:pt x="551583" y="213420"/>
                    </a:cubicBezTo>
                    <a:cubicBezTo>
                      <a:pt x="551514" y="215275"/>
                      <a:pt x="551240" y="217153"/>
                      <a:pt x="550714" y="218917"/>
                    </a:cubicBezTo>
                    <a:lnTo>
                      <a:pt x="550485" y="219741"/>
                    </a:lnTo>
                    <a:lnTo>
                      <a:pt x="551263" y="220085"/>
                    </a:lnTo>
                    <a:cubicBezTo>
                      <a:pt x="558923" y="223291"/>
                      <a:pt x="564640" y="231306"/>
                      <a:pt x="564549" y="238704"/>
                    </a:cubicBezTo>
                    <a:cubicBezTo>
                      <a:pt x="564549" y="240192"/>
                      <a:pt x="564343" y="241726"/>
                      <a:pt x="563954" y="243284"/>
                    </a:cubicBezTo>
                    <a:lnTo>
                      <a:pt x="563817" y="243834"/>
                    </a:lnTo>
                    <a:lnTo>
                      <a:pt x="564252" y="244223"/>
                    </a:lnTo>
                    <a:cubicBezTo>
                      <a:pt x="569603" y="248986"/>
                      <a:pt x="574656" y="255742"/>
                      <a:pt x="578155" y="262819"/>
                    </a:cubicBezTo>
                    <a:cubicBezTo>
                      <a:pt x="584970" y="276583"/>
                      <a:pt x="590275" y="293553"/>
                      <a:pt x="593888" y="313202"/>
                    </a:cubicBezTo>
                    <a:cubicBezTo>
                      <a:pt x="597410" y="332348"/>
                      <a:pt x="598096" y="351632"/>
                      <a:pt x="598279" y="367983"/>
                    </a:cubicBezTo>
                    <a:cubicBezTo>
                      <a:pt x="598347" y="373800"/>
                      <a:pt x="598347" y="378266"/>
                      <a:pt x="598233" y="382411"/>
                    </a:cubicBezTo>
                    <a:lnTo>
                      <a:pt x="598233" y="382755"/>
                    </a:lnTo>
                    <a:cubicBezTo>
                      <a:pt x="598233" y="382755"/>
                      <a:pt x="598439" y="383007"/>
                      <a:pt x="598439" y="383007"/>
                    </a:cubicBezTo>
                    <a:cubicBezTo>
                      <a:pt x="601320" y="386717"/>
                      <a:pt x="604590" y="391297"/>
                      <a:pt x="606992" y="397137"/>
                    </a:cubicBezTo>
                    <a:lnTo>
                      <a:pt x="607654" y="398763"/>
                    </a:lnTo>
                    <a:cubicBezTo>
                      <a:pt x="611222" y="407465"/>
                      <a:pt x="614904" y="416489"/>
                      <a:pt x="617465" y="425673"/>
                    </a:cubicBezTo>
                    <a:cubicBezTo>
                      <a:pt x="623891" y="448688"/>
                      <a:pt x="627893" y="469002"/>
                      <a:pt x="629699" y="487781"/>
                    </a:cubicBezTo>
                    <a:cubicBezTo>
                      <a:pt x="631917" y="511050"/>
                      <a:pt x="630660" y="532211"/>
                      <a:pt x="625972" y="550715"/>
                    </a:cubicBezTo>
                    <a:close/>
                  </a:path>
                </a:pathLst>
              </a:custGeom>
              <a:solidFill>
                <a:srgbClr val="42002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8" name="Freeform: Shape 2253">
                <a:extLst>
                  <a:ext uri="{FF2B5EF4-FFF2-40B4-BE49-F238E27FC236}">
                    <a16:creationId xmlns:a16="http://schemas.microsoft.com/office/drawing/2014/main" id="{9E206EB6-909F-27AB-1815-2A4F09546AD4}"/>
                  </a:ext>
                </a:extLst>
              </p:cNvPr>
              <p:cNvSpPr/>
              <p:nvPr/>
            </p:nvSpPr>
            <p:spPr>
              <a:xfrm>
                <a:off x="5617341" y="4054707"/>
                <a:ext cx="37024" cy="9906"/>
              </a:xfrm>
              <a:custGeom>
                <a:avLst/>
                <a:gdLst>
                  <a:gd name="connsiteX0" fmla="*/ 35814 w 37024"/>
                  <a:gd name="connsiteY0" fmla="*/ 52 h 9906"/>
                  <a:gd name="connsiteX1" fmla="*/ 895 w 37024"/>
                  <a:gd name="connsiteY1" fmla="*/ 8022 h 9906"/>
                  <a:gd name="connsiteX2" fmla="*/ 940 w 37024"/>
                  <a:gd name="connsiteY2" fmla="*/ 9900 h 9906"/>
                  <a:gd name="connsiteX3" fmla="*/ 36362 w 37024"/>
                  <a:gd name="connsiteY3" fmla="*/ 1838 h 9906"/>
                  <a:gd name="connsiteX4" fmla="*/ 35791 w 37024"/>
                  <a:gd name="connsiteY4" fmla="*/ 52 h 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4" h="9906">
                    <a:moveTo>
                      <a:pt x="35814" y="52"/>
                    </a:moveTo>
                    <a:cubicBezTo>
                      <a:pt x="24288" y="3464"/>
                      <a:pt x="12832" y="6396"/>
                      <a:pt x="895" y="8022"/>
                    </a:cubicBezTo>
                    <a:cubicBezTo>
                      <a:pt x="-294" y="8182"/>
                      <a:pt x="-317" y="10037"/>
                      <a:pt x="940" y="9900"/>
                    </a:cubicBezTo>
                    <a:cubicBezTo>
                      <a:pt x="12900" y="8549"/>
                      <a:pt x="25272" y="6693"/>
                      <a:pt x="36362" y="1838"/>
                    </a:cubicBezTo>
                    <a:cubicBezTo>
                      <a:pt x="37506" y="1357"/>
                      <a:pt x="37071" y="-314"/>
                      <a:pt x="35791"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9" name="Freeform: Shape 2254">
                <a:extLst>
                  <a:ext uri="{FF2B5EF4-FFF2-40B4-BE49-F238E27FC236}">
                    <a16:creationId xmlns:a16="http://schemas.microsoft.com/office/drawing/2014/main" id="{CA609467-83B8-F221-BC80-E3AA7487B319}"/>
                  </a:ext>
                </a:extLst>
              </p:cNvPr>
              <p:cNvSpPr/>
              <p:nvPr/>
            </p:nvSpPr>
            <p:spPr>
              <a:xfrm>
                <a:off x="5691538" y="4027526"/>
                <a:ext cx="23282" cy="14266"/>
              </a:xfrm>
              <a:custGeom>
                <a:avLst/>
                <a:gdLst>
                  <a:gd name="connsiteX0" fmla="*/ 22125 w 23282"/>
                  <a:gd name="connsiteY0" fmla="*/ 163 h 14266"/>
                  <a:gd name="connsiteX1" fmla="*/ 332 w 23282"/>
                  <a:gd name="connsiteY1" fmla="*/ 13033 h 14266"/>
                  <a:gd name="connsiteX2" fmla="*/ 995 w 23282"/>
                  <a:gd name="connsiteY2" fmla="*/ 14178 h 14266"/>
                  <a:gd name="connsiteX3" fmla="*/ 22925 w 23282"/>
                  <a:gd name="connsiteY3" fmla="*/ 1583 h 14266"/>
                  <a:gd name="connsiteX4" fmla="*/ 22125 w 23282"/>
                  <a:gd name="connsiteY4" fmla="*/ 163 h 14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2" h="14266">
                    <a:moveTo>
                      <a:pt x="22125" y="163"/>
                    </a:moveTo>
                    <a:cubicBezTo>
                      <a:pt x="15127" y="4949"/>
                      <a:pt x="7604" y="8728"/>
                      <a:pt x="332" y="13033"/>
                    </a:cubicBezTo>
                    <a:cubicBezTo>
                      <a:pt x="-400" y="13445"/>
                      <a:pt x="195" y="14591"/>
                      <a:pt x="995" y="14178"/>
                    </a:cubicBezTo>
                    <a:cubicBezTo>
                      <a:pt x="8473" y="10171"/>
                      <a:pt x="16270" y="6965"/>
                      <a:pt x="22925" y="1583"/>
                    </a:cubicBezTo>
                    <a:cubicBezTo>
                      <a:pt x="23725" y="941"/>
                      <a:pt x="23062" y="-479"/>
                      <a:pt x="22125" y="16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0" name="Freeform: Shape 2255">
                <a:extLst>
                  <a:ext uri="{FF2B5EF4-FFF2-40B4-BE49-F238E27FC236}">
                    <a16:creationId xmlns:a16="http://schemas.microsoft.com/office/drawing/2014/main" id="{F1CB82D1-A19F-1D0B-51C0-4BDE976DD414}"/>
                  </a:ext>
                </a:extLst>
              </p:cNvPr>
              <p:cNvSpPr/>
              <p:nvPr/>
            </p:nvSpPr>
            <p:spPr>
              <a:xfrm>
                <a:off x="5700558" y="4014821"/>
                <a:ext cx="13821" cy="11223"/>
              </a:xfrm>
              <a:custGeom>
                <a:avLst/>
                <a:gdLst>
                  <a:gd name="connsiteX0" fmla="*/ 12784 w 13821"/>
                  <a:gd name="connsiteY0" fmla="*/ 180 h 11223"/>
                  <a:gd name="connsiteX1" fmla="*/ 230 w 13821"/>
                  <a:gd name="connsiteY1" fmla="*/ 10143 h 11223"/>
                  <a:gd name="connsiteX2" fmla="*/ 779 w 13821"/>
                  <a:gd name="connsiteY2" fmla="*/ 11104 h 11223"/>
                  <a:gd name="connsiteX3" fmla="*/ 13654 w 13821"/>
                  <a:gd name="connsiteY3" fmla="*/ 1028 h 11223"/>
                  <a:gd name="connsiteX4" fmla="*/ 12808 w 13821"/>
                  <a:gd name="connsiteY4" fmla="*/ 180 h 11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1" h="11223">
                    <a:moveTo>
                      <a:pt x="12784" y="180"/>
                    </a:moveTo>
                    <a:cubicBezTo>
                      <a:pt x="8760" y="3753"/>
                      <a:pt x="4324" y="6707"/>
                      <a:pt x="230" y="10143"/>
                    </a:cubicBezTo>
                    <a:cubicBezTo>
                      <a:pt x="-296" y="10578"/>
                      <a:pt x="161" y="11563"/>
                      <a:pt x="779" y="11104"/>
                    </a:cubicBezTo>
                    <a:cubicBezTo>
                      <a:pt x="5101" y="7807"/>
                      <a:pt x="10292" y="5379"/>
                      <a:pt x="13654" y="1028"/>
                    </a:cubicBezTo>
                    <a:cubicBezTo>
                      <a:pt x="14156" y="386"/>
                      <a:pt x="13425" y="-346"/>
                      <a:pt x="12808" y="18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1" name="Freeform: Shape 2256">
                <a:extLst>
                  <a:ext uri="{FF2B5EF4-FFF2-40B4-BE49-F238E27FC236}">
                    <a16:creationId xmlns:a16="http://schemas.microsoft.com/office/drawing/2014/main" id="{87390D02-D341-CC46-7EFE-A368823E0469}"/>
                  </a:ext>
                </a:extLst>
              </p:cNvPr>
              <p:cNvSpPr/>
              <p:nvPr/>
            </p:nvSpPr>
            <p:spPr>
              <a:xfrm>
                <a:off x="5639216" y="4103900"/>
                <a:ext cx="11725" cy="5112"/>
              </a:xfrm>
              <a:custGeom>
                <a:avLst/>
                <a:gdLst>
                  <a:gd name="connsiteX0" fmla="*/ 629 w 11725"/>
                  <a:gd name="connsiteY0" fmla="*/ 5113 h 5112"/>
                  <a:gd name="connsiteX1" fmla="*/ 11560 w 11725"/>
                  <a:gd name="connsiteY1" fmla="*/ 876 h 5112"/>
                  <a:gd name="connsiteX2" fmla="*/ 10829 w 11725"/>
                  <a:gd name="connsiteY2" fmla="*/ 166 h 5112"/>
                  <a:gd name="connsiteX3" fmla="*/ 698 w 11725"/>
                  <a:gd name="connsiteY3" fmla="*/ 3716 h 5112"/>
                  <a:gd name="connsiteX4" fmla="*/ 629 w 11725"/>
                  <a:gd name="connsiteY4" fmla="*/ 5113 h 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5" h="5112">
                    <a:moveTo>
                      <a:pt x="629" y="5113"/>
                    </a:moveTo>
                    <a:cubicBezTo>
                      <a:pt x="4768" y="5044"/>
                      <a:pt x="8702" y="4082"/>
                      <a:pt x="11560" y="876"/>
                    </a:cubicBezTo>
                    <a:cubicBezTo>
                      <a:pt x="12040" y="349"/>
                      <a:pt x="11377" y="-315"/>
                      <a:pt x="10829" y="166"/>
                    </a:cubicBezTo>
                    <a:cubicBezTo>
                      <a:pt x="7970" y="2640"/>
                      <a:pt x="4311" y="3189"/>
                      <a:pt x="698" y="3716"/>
                    </a:cubicBezTo>
                    <a:cubicBezTo>
                      <a:pt x="-125" y="3830"/>
                      <a:pt x="-308" y="5113"/>
                      <a:pt x="629" y="51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2" name="Freeform: Shape 2257">
                <a:extLst>
                  <a:ext uri="{FF2B5EF4-FFF2-40B4-BE49-F238E27FC236}">
                    <a16:creationId xmlns:a16="http://schemas.microsoft.com/office/drawing/2014/main" id="{82EDDEAE-6D3D-E7FE-1405-60B040360FBF}"/>
                  </a:ext>
                </a:extLst>
              </p:cNvPr>
              <p:cNvSpPr/>
              <p:nvPr/>
            </p:nvSpPr>
            <p:spPr>
              <a:xfrm>
                <a:off x="5635035" y="4090646"/>
                <a:ext cx="21502" cy="5786"/>
              </a:xfrm>
              <a:custGeom>
                <a:avLst/>
                <a:gdLst>
                  <a:gd name="connsiteX0" fmla="*/ 374 w 21502"/>
                  <a:gd name="connsiteY0" fmla="*/ 5381 h 5786"/>
                  <a:gd name="connsiteX1" fmla="*/ 21321 w 21502"/>
                  <a:gd name="connsiteY1" fmla="*/ 641 h 5786"/>
                  <a:gd name="connsiteX2" fmla="*/ 21001 w 21502"/>
                  <a:gd name="connsiteY2" fmla="*/ 45 h 5786"/>
                  <a:gd name="connsiteX3" fmla="*/ 580 w 21502"/>
                  <a:gd name="connsiteY3" fmla="*/ 4259 h 5786"/>
                  <a:gd name="connsiteX4" fmla="*/ 397 w 21502"/>
                  <a:gd name="connsiteY4" fmla="*/ 5381 h 5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2" h="5786">
                    <a:moveTo>
                      <a:pt x="374" y="5381"/>
                    </a:moveTo>
                    <a:cubicBezTo>
                      <a:pt x="7577" y="6572"/>
                      <a:pt x="15490" y="5175"/>
                      <a:pt x="21321" y="641"/>
                    </a:cubicBezTo>
                    <a:cubicBezTo>
                      <a:pt x="21687" y="389"/>
                      <a:pt x="21458" y="-161"/>
                      <a:pt x="21001" y="45"/>
                    </a:cubicBezTo>
                    <a:cubicBezTo>
                      <a:pt x="14277" y="3320"/>
                      <a:pt x="7920" y="3847"/>
                      <a:pt x="580" y="4259"/>
                    </a:cubicBezTo>
                    <a:cubicBezTo>
                      <a:pt x="8" y="4305"/>
                      <a:pt x="-289" y="5267"/>
                      <a:pt x="397" y="5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3" name="Freeform: Shape 2258">
                <a:extLst>
                  <a:ext uri="{FF2B5EF4-FFF2-40B4-BE49-F238E27FC236}">
                    <a16:creationId xmlns:a16="http://schemas.microsoft.com/office/drawing/2014/main" id="{001DE465-7F90-AF87-6071-65EFAED3B9DC}"/>
                  </a:ext>
                </a:extLst>
              </p:cNvPr>
              <p:cNvSpPr/>
              <p:nvPr/>
            </p:nvSpPr>
            <p:spPr>
              <a:xfrm>
                <a:off x="5630663" y="4072096"/>
                <a:ext cx="38230" cy="11022"/>
              </a:xfrm>
              <a:custGeom>
                <a:avLst/>
                <a:gdLst>
                  <a:gd name="connsiteX0" fmla="*/ 218 w 38230"/>
                  <a:gd name="connsiteY0" fmla="*/ 10625 h 11022"/>
                  <a:gd name="connsiteX1" fmla="*/ 38064 w 38230"/>
                  <a:gd name="connsiteY1" fmla="*/ 572 h 11022"/>
                  <a:gd name="connsiteX2" fmla="*/ 37859 w 38230"/>
                  <a:gd name="connsiteY2" fmla="*/ 22 h 11022"/>
                  <a:gd name="connsiteX3" fmla="*/ 20800 w 38230"/>
                  <a:gd name="connsiteY3" fmla="*/ 6732 h 11022"/>
                  <a:gd name="connsiteX4" fmla="*/ 310 w 38230"/>
                  <a:gd name="connsiteY4" fmla="*/ 10030 h 11022"/>
                  <a:gd name="connsiteX5" fmla="*/ 218 w 38230"/>
                  <a:gd name="connsiteY5" fmla="*/ 10625 h 1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0" h="11022">
                    <a:moveTo>
                      <a:pt x="218" y="10625"/>
                    </a:moveTo>
                    <a:cubicBezTo>
                      <a:pt x="13619" y="12778"/>
                      <a:pt x="26242" y="5725"/>
                      <a:pt x="38064" y="572"/>
                    </a:cubicBezTo>
                    <a:cubicBezTo>
                      <a:pt x="38385" y="434"/>
                      <a:pt x="38202" y="-115"/>
                      <a:pt x="37859" y="22"/>
                    </a:cubicBezTo>
                    <a:cubicBezTo>
                      <a:pt x="32119" y="2106"/>
                      <a:pt x="26654" y="4900"/>
                      <a:pt x="20800" y="6732"/>
                    </a:cubicBezTo>
                    <a:cubicBezTo>
                      <a:pt x="14099" y="8862"/>
                      <a:pt x="7285" y="9778"/>
                      <a:pt x="310" y="10030"/>
                    </a:cubicBezTo>
                    <a:cubicBezTo>
                      <a:pt x="-10" y="10030"/>
                      <a:pt x="-147" y="10579"/>
                      <a:pt x="218" y="1062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spTree>
    <p:custDataLst>
      <p:tags r:id="rId1"/>
    </p:custDataLst>
    <p:extLst>
      <p:ext uri="{BB962C8B-B14F-4D97-AF65-F5344CB8AC3E}">
        <p14:creationId xmlns:p14="http://schemas.microsoft.com/office/powerpoint/2010/main" val="30261782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Rectangle 151">
            <a:extLst>
              <a:ext uri="{FF2B5EF4-FFF2-40B4-BE49-F238E27FC236}">
                <a16:creationId xmlns:a16="http://schemas.microsoft.com/office/drawing/2014/main" id="{D72BD37D-7FDE-947E-1B64-DC57EDFC2E96}"/>
              </a:ext>
            </a:extLst>
          </p:cNvPr>
          <p:cNvSpPr/>
          <p:nvPr/>
        </p:nvSpPr>
        <p:spPr>
          <a:xfrm>
            <a:off x="4301562" y="2498535"/>
            <a:ext cx="3600000" cy="1780719"/>
          </a:xfrm>
          <a:prstGeom prst="rect">
            <a:avLst/>
          </a:prstGeom>
          <a:solidFill>
            <a:schemeClr val="bg2">
              <a:lumMod val="75000"/>
              <a:alpha val="10196"/>
            </a:schemeClr>
          </a:solidFill>
          <a:ln w="19050">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endParaRPr kumimoji="0" lang="en-GB" sz="16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endParaRPr>
          </a:p>
        </p:txBody>
      </p:sp>
      <p:sp>
        <p:nvSpPr>
          <p:cNvPr id="153" name="Rectangle 152">
            <a:extLst>
              <a:ext uri="{FF2B5EF4-FFF2-40B4-BE49-F238E27FC236}">
                <a16:creationId xmlns:a16="http://schemas.microsoft.com/office/drawing/2014/main" id="{B220A3BB-74E0-1A36-13F6-5C28432BE3EC}"/>
              </a:ext>
            </a:extLst>
          </p:cNvPr>
          <p:cNvSpPr/>
          <p:nvPr/>
        </p:nvSpPr>
        <p:spPr>
          <a:xfrm>
            <a:off x="8244000" y="2505505"/>
            <a:ext cx="3600000" cy="1780719"/>
          </a:xfrm>
          <a:prstGeom prst="rect">
            <a:avLst/>
          </a:prstGeom>
          <a:solidFill>
            <a:schemeClr val="accent1">
              <a:alpha val="10196"/>
            </a:schemeClr>
          </a:solidFill>
          <a:ln w="190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endParaRPr kumimoji="0" lang="en-GB" sz="16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endParaRPr>
          </a:p>
        </p:txBody>
      </p:sp>
      <p:sp>
        <p:nvSpPr>
          <p:cNvPr id="151" name="Rectangle 150">
            <a:extLst>
              <a:ext uri="{FF2B5EF4-FFF2-40B4-BE49-F238E27FC236}">
                <a16:creationId xmlns:a16="http://schemas.microsoft.com/office/drawing/2014/main" id="{7538EA3E-C2E5-8697-555A-8EC70AA5B959}"/>
              </a:ext>
            </a:extLst>
          </p:cNvPr>
          <p:cNvSpPr/>
          <p:nvPr/>
        </p:nvSpPr>
        <p:spPr>
          <a:xfrm>
            <a:off x="348000" y="2476281"/>
            <a:ext cx="3600000" cy="1780719"/>
          </a:xfrm>
          <a:prstGeom prst="rect">
            <a:avLst/>
          </a:prstGeom>
          <a:solidFill>
            <a:srgbClr val="F0B323">
              <a:alpha val="10196"/>
            </a:srgbClr>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endParaRPr kumimoji="0" lang="en-GB" sz="16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endParaRPr>
          </a:p>
        </p:txBody>
      </p:sp>
      <p:sp>
        <p:nvSpPr>
          <p:cNvPr id="2" name="Title 1">
            <a:extLst>
              <a:ext uri="{FF2B5EF4-FFF2-40B4-BE49-F238E27FC236}">
                <a16:creationId xmlns:a16="http://schemas.microsoft.com/office/drawing/2014/main" id="{0C33F46C-5E1D-7657-36BC-4B64860AAF86}"/>
              </a:ext>
            </a:extLst>
          </p:cNvPr>
          <p:cNvSpPr>
            <a:spLocks noGrp="1"/>
          </p:cNvSpPr>
          <p:nvPr>
            <p:ph type="title" idx="4294967295"/>
          </p:nvPr>
        </p:nvSpPr>
        <p:spPr>
          <a:xfrm>
            <a:off x="348000" y="217104"/>
            <a:ext cx="11516102" cy="935774"/>
          </a:xfrm>
        </p:spPr>
        <p:txBody>
          <a:bodyPr/>
          <a:lstStyle/>
          <a:p>
            <a:r>
              <a:rPr lang="en-GB"/>
              <a:t>Latest GOLD 2025 recommendations recognise the importance of cardiovascular risk following a COPD exacerbation</a:t>
            </a:r>
          </a:p>
        </p:txBody>
      </p:sp>
      <p:grpSp>
        <p:nvGrpSpPr>
          <p:cNvPr id="88" name="Group 87">
            <a:extLst>
              <a:ext uri="{FF2B5EF4-FFF2-40B4-BE49-F238E27FC236}">
                <a16:creationId xmlns:a16="http://schemas.microsoft.com/office/drawing/2014/main" id="{DFBC41C4-28E2-1351-8F54-908318B0FA65}"/>
              </a:ext>
            </a:extLst>
          </p:cNvPr>
          <p:cNvGrpSpPr/>
          <p:nvPr/>
        </p:nvGrpSpPr>
        <p:grpSpPr>
          <a:xfrm>
            <a:off x="692074" y="2723544"/>
            <a:ext cx="2850338" cy="1533457"/>
            <a:chOff x="1557703" y="2171291"/>
            <a:chExt cx="3103107" cy="1711950"/>
          </a:xfrm>
        </p:grpSpPr>
        <p:grpSp>
          <p:nvGrpSpPr>
            <p:cNvPr id="66" name="Group 65">
              <a:extLst>
                <a:ext uri="{FF2B5EF4-FFF2-40B4-BE49-F238E27FC236}">
                  <a16:creationId xmlns:a16="http://schemas.microsoft.com/office/drawing/2014/main" id="{39937C27-6A04-BBE9-C58B-B498A7C5E559}"/>
                </a:ext>
              </a:extLst>
            </p:cNvPr>
            <p:cNvGrpSpPr/>
            <p:nvPr/>
          </p:nvGrpSpPr>
          <p:grpSpPr>
            <a:xfrm>
              <a:off x="1557703" y="2171291"/>
              <a:ext cx="1069600" cy="794793"/>
              <a:chOff x="5938904" y="3009900"/>
              <a:chExt cx="333431" cy="266699"/>
            </a:xfrm>
            <a:solidFill>
              <a:schemeClr val="bg2"/>
            </a:solidFill>
          </p:grpSpPr>
          <p:sp>
            <p:nvSpPr>
              <p:cNvPr id="62" name="Free-form: Shape 61">
                <a:extLst>
                  <a:ext uri="{FF2B5EF4-FFF2-40B4-BE49-F238E27FC236}">
                    <a16:creationId xmlns:a16="http://schemas.microsoft.com/office/drawing/2014/main" id="{8FC80545-60E1-C716-8E33-C6C59A13A1E0}"/>
                  </a:ext>
                </a:extLst>
              </p:cNvPr>
              <p:cNvSpPr/>
              <p:nvPr/>
            </p:nvSpPr>
            <p:spPr>
              <a:xfrm>
                <a:off x="6081712"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Shape 62">
                <a:extLst>
                  <a:ext uri="{FF2B5EF4-FFF2-40B4-BE49-F238E27FC236}">
                    <a16:creationId xmlns:a16="http://schemas.microsoft.com/office/drawing/2014/main" id="{D78715B0-19F3-23BD-18B5-A159C974E71E}"/>
                  </a:ext>
                </a:extLst>
              </p:cNvPr>
              <p:cNvSpPr/>
              <p:nvPr/>
            </p:nvSpPr>
            <p:spPr>
              <a:xfrm>
                <a:off x="618648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Shape 63">
                <a:extLst>
                  <a:ext uri="{FF2B5EF4-FFF2-40B4-BE49-F238E27FC236}">
                    <a16:creationId xmlns:a16="http://schemas.microsoft.com/office/drawing/2014/main" id="{FF3CAD06-DC8A-8E9A-E1D7-4A61E783A626}"/>
                  </a:ext>
                </a:extLst>
              </p:cNvPr>
              <p:cNvSpPr/>
              <p:nvPr/>
            </p:nvSpPr>
            <p:spPr>
              <a:xfrm>
                <a:off x="597693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Shape 64">
                <a:extLst>
                  <a:ext uri="{FF2B5EF4-FFF2-40B4-BE49-F238E27FC236}">
                    <a16:creationId xmlns:a16="http://schemas.microsoft.com/office/drawing/2014/main" id="{FA5A163F-D1E2-A078-64DB-2218EB1B015B}"/>
                  </a:ext>
                </a:extLst>
              </p:cNvPr>
              <p:cNvSpPr/>
              <p:nvPr/>
            </p:nvSpPr>
            <p:spPr>
              <a:xfrm>
                <a:off x="5938904" y="3067027"/>
                <a:ext cx="333431" cy="209572"/>
              </a:xfrm>
              <a:custGeom>
                <a:avLst/>
                <a:gdLst>
                  <a:gd name="connsiteX0" fmla="*/ 333022 w 333431"/>
                  <a:gd name="connsiteY0" fmla="*/ 92034 h 209572"/>
                  <a:gd name="connsiteX1" fmla="*/ 314639 w 333431"/>
                  <a:gd name="connsiteY1" fmla="*/ 22692 h 209572"/>
                  <a:gd name="connsiteX2" fmla="*/ 311781 w 333431"/>
                  <a:gd name="connsiteY2" fmla="*/ 17358 h 209572"/>
                  <a:gd name="connsiteX3" fmla="*/ 289207 w 333431"/>
                  <a:gd name="connsiteY3" fmla="*/ 2975 h 209572"/>
                  <a:gd name="connsiteX4" fmla="*/ 271395 w 333431"/>
                  <a:gd name="connsiteY4" fmla="*/ 23 h 209572"/>
                  <a:gd name="connsiteX5" fmla="*/ 253679 w 333431"/>
                  <a:gd name="connsiteY5" fmla="*/ 2975 h 209572"/>
                  <a:gd name="connsiteX6" fmla="*/ 231009 w 333431"/>
                  <a:gd name="connsiteY6" fmla="*/ 17453 h 209572"/>
                  <a:gd name="connsiteX7" fmla="*/ 228342 w 333431"/>
                  <a:gd name="connsiteY7" fmla="*/ 22787 h 209572"/>
                  <a:gd name="connsiteX8" fmla="*/ 218817 w 333431"/>
                  <a:gd name="connsiteY8" fmla="*/ 58220 h 209572"/>
                  <a:gd name="connsiteX9" fmla="*/ 209292 w 333431"/>
                  <a:gd name="connsiteY9" fmla="*/ 23073 h 209572"/>
                  <a:gd name="connsiteX10" fmla="*/ 206530 w 333431"/>
                  <a:gd name="connsiteY10" fmla="*/ 17739 h 209572"/>
                  <a:gd name="connsiteX11" fmla="*/ 183861 w 333431"/>
                  <a:gd name="connsiteY11" fmla="*/ 3356 h 209572"/>
                  <a:gd name="connsiteX12" fmla="*/ 166620 w 333431"/>
                  <a:gd name="connsiteY12" fmla="*/ 23 h 209572"/>
                  <a:gd name="connsiteX13" fmla="*/ 148904 w 333431"/>
                  <a:gd name="connsiteY13" fmla="*/ 2975 h 209572"/>
                  <a:gd name="connsiteX14" fmla="*/ 126330 w 333431"/>
                  <a:gd name="connsiteY14" fmla="*/ 17453 h 209572"/>
                  <a:gd name="connsiteX15" fmla="*/ 123567 w 333431"/>
                  <a:gd name="connsiteY15" fmla="*/ 22787 h 209572"/>
                  <a:gd name="connsiteX16" fmla="*/ 114233 w 333431"/>
                  <a:gd name="connsiteY16" fmla="*/ 57173 h 209572"/>
                  <a:gd name="connsiteX17" fmla="*/ 104708 w 333431"/>
                  <a:gd name="connsiteY17" fmla="*/ 22692 h 209572"/>
                  <a:gd name="connsiteX18" fmla="*/ 101850 w 333431"/>
                  <a:gd name="connsiteY18" fmla="*/ 17358 h 209572"/>
                  <a:gd name="connsiteX19" fmla="*/ 79276 w 333431"/>
                  <a:gd name="connsiteY19" fmla="*/ 2975 h 209572"/>
                  <a:gd name="connsiteX20" fmla="*/ 61845 w 333431"/>
                  <a:gd name="connsiteY20" fmla="*/ 23 h 209572"/>
                  <a:gd name="connsiteX21" fmla="*/ 44129 w 333431"/>
                  <a:gd name="connsiteY21" fmla="*/ 2975 h 209572"/>
                  <a:gd name="connsiteX22" fmla="*/ 21459 w 333431"/>
                  <a:gd name="connsiteY22" fmla="*/ 17453 h 209572"/>
                  <a:gd name="connsiteX23" fmla="*/ 18792 w 333431"/>
                  <a:gd name="connsiteY23" fmla="*/ 22787 h 209572"/>
                  <a:gd name="connsiteX24" fmla="*/ 314 w 333431"/>
                  <a:gd name="connsiteY24" fmla="*/ 92415 h 209572"/>
                  <a:gd name="connsiteX25" fmla="*/ 7077 w 333431"/>
                  <a:gd name="connsiteY25" fmla="*/ 104036 h 209572"/>
                  <a:gd name="connsiteX26" fmla="*/ 9553 w 333431"/>
                  <a:gd name="connsiteY26" fmla="*/ 104036 h 209572"/>
                  <a:gd name="connsiteX27" fmla="*/ 19078 w 333431"/>
                  <a:gd name="connsiteY27" fmla="*/ 96987 h 209572"/>
                  <a:gd name="connsiteX28" fmla="*/ 33270 w 333431"/>
                  <a:gd name="connsiteY28" fmla="*/ 42218 h 209572"/>
                  <a:gd name="connsiteX29" fmla="*/ 33270 w 333431"/>
                  <a:gd name="connsiteY29" fmla="*/ 72222 h 209572"/>
                  <a:gd name="connsiteX30" fmla="*/ 16887 w 333431"/>
                  <a:gd name="connsiteY30" fmla="*/ 133373 h 209572"/>
                  <a:gd name="connsiteX31" fmla="*/ 33270 w 333431"/>
                  <a:gd name="connsiteY31" fmla="*/ 133373 h 209572"/>
                  <a:gd name="connsiteX32" fmla="*/ 33270 w 333431"/>
                  <a:gd name="connsiteY32" fmla="*/ 209573 h 209572"/>
                  <a:gd name="connsiteX33" fmla="*/ 52320 w 333431"/>
                  <a:gd name="connsiteY33" fmla="*/ 209573 h 209572"/>
                  <a:gd name="connsiteX34" fmla="*/ 52320 w 333431"/>
                  <a:gd name="connsiteY34" fmla="*/ 133373 h 209572"/>
                  <a:gd name="connsiteX35" fmla="*/ 71370 w 333431"/>
                  <a:gd name="connsiteY35" fmla="*/ 133373 h 209572"/>
                  <a:gd name="connsiteX36" fmla="*/ 71370 w 333431"/>
                  <a:gd name="connsiteY36" fmla="*/ 209573 h 209572"/>
                  <a:gd name="connsiteX37" fmla="*/ 90420 w 333431"/>
                  <a:gd name="connsiteY37" fmla="*/ 209573 h 209572"/>
                  <a:gd name="connsiteX38" fmla="*/ 90420 w 333431"/>
                  <a:gd name="connsiteY38" fmla="*/ 133373 h 209572"/>
                  <a:gd name="connsiteX39" fmla="*/ 106803 w 333431"/>
                  <a:gd name="connsiteY39" fmla="*/ 133373 h 209572"/>
                  <a:gd name="connsiteX40" fmla="*/ 90420 w 333431"/>
                  <a:gd name="connsiteY40" fmla="*/ 72222 h 209572"/>
                  <a:gd name="connsiteX41" fmla="*/ 90420 w 333431"/>
                  <a:gd name="connsiteY41" fmla="*/ 41647 h 209572"/>
                  <a:gd name="connsiteX42" fmla="*/ 104994 w 333431"/>
                  <a:gd name="connsiteY42" fmla="*/ 96892 h 209572"/>
                  <a:gd name="connsiteX43" fmla="*/ 116548 w 333431"/>
                  <a:gd name="connsiteY43" fmla="*/ 103816 h 209572"/>
                  <a:gd name="connsiteX44" fmla="*/ 123472 w 333431"/>
                  <a:gd name="connsiteY44" fmla="*/ 96892 h 209572"/>
                  <a:gd name="connsiteX45" fmla="*/ 138045 w 333431"/>
                  <a:gd name="connsiteY45" fmla="*/ 41647 h 209572"/>
                  <a:gd name="connsiteX46" fmla="*/ 138045 w 333431"/>
                  <a:gd name="connsiteY46" fmla="*/ 209573 h 209572"/>
                  <a:gd name="connsiteX47" fmla="*/ 157095 w 333431"/>
                  <a:gd name="connsiteY47" fmla="*/ 209573 h 209572"/>
                  <a:gd name="connsiteX48" fmla="*/ 157095 w 333431"/>
                  <a:gd name="connsiteY48" fmla="*/ 104798 h 209572"/>
                  <a:gd name="connsiteX49" fmla="*/ 176145 w 333431"/>
                  <a:gd name="connsiteY49" fmla="*/ 104798 h 209572"/>
                  <a:gd name="connsiteX50" fmla="*/ 176145 w 333431"/>
                  <a:gd name="connsiteY50" fmla="*/ 209573 h 209572"/>
                  <a:gd name="connsiteX51" fmla="*/ 195195 w 333431"/>
                  <a:gd name="connsiteY51" fmla="*/ 209573 h 209572"/>
                  <a:gd name="connsiteX52" fmla="*/ 195195 w 333431"/>
                  <a:gd name="connsiteY52" fmla="*/ 42218 h 209572"/>
                  <a:gd name="connsiteX53" fmla="*/ 209673 w 333431"/>
                  <a:gd name="connsiteY53" fmla="*/ 96892 h 209572"/>
                  <a:gd name="connsiteX54" fmla="*/ 219198 w 333431"/>
                  <a:gd name="connsiteY54" fmla="*/ 106417 h 209572"/>
                  <a:gd name="connsiteX55" fmla="*/ 228723 w 333431"/>
                  <a:gd name="connsiteY55" fmla="*/ 96892 h 209572"/>
                  <a:gd name="connsiteX56" fmla="*/ 242820 w 333431"/>
                  <a:gd name="connsiteY56" fmla="*/ 42218 h 209572"/>
                  <a:gd name="connsiteX57" fmla="*/ 242820 w 333431"/>
                  <a:gd name="connsiteY57" fmla="*/ 72222 h 209572"/>
                  <a:gd name="connsiteX58" fmla="*/ 226437 w 333431"/>
                  <a:gd name="connsiteY58" fmla="*/ 133373 h 209572"/>
                  <a:gd name="connsiteX59" fmla="*/ 242820 w 333431"/>
                  <a:gd name="connsiteY59" fmla="*/ 133373 h 209572"/>
                  <a:gd name="connsiteX60" fmla="*/ 242820 w 333431"/>
                  <a:gd name="connsiteY60" fmla="*/ 209573 h 209572"/>
                  <a:gd name="connsiteX61" fmla="*/ 261870 w 333431"/>
                  <a:gd name="connsiteY61" fmla="*/ 209573 h 209572"/>
                  <a:gd name="connsiteX62" fmla="*/ 261870 w 333431"/>
                  <a:gd name="connsiteY62" fmla="*/ 133373 h 209572"/>
                  <a:gd name="connsiteX63" fmla="*/ 280920 w 333431"/>
                  <a:gd name="connsiteY63" fmla="*/ 133373 h 209572"/>
                  <a:gd name="connsiteX64" fmla="*/ 280920 w 333431"/>
                  <a:gd name="connsiteY64" fmla="*/ 209573 h 209572"/>
                  <a:gd name="connsiteX65" fmla="*/ 299970 w 333431"/>
                  <a:gd name="connsiteY65" fmla="*/ 209573 h 209572"/>
                  <a:gd name="connsiteX66" fmla="*/ 299970 w 333431"/>
                  <a:gd name="connsiteY66" fmla="*/ 133373 h 209572"/>
                  <a:gd name="connsiteX67" fmla="*/ 316353 w 333431"/>
                  <a:gd name="connsiteY67" fmla="*/ 133373 h 209572"/>
                  <a:gd name="connsiteX68" fmla="*/ 299970 w 333431"/>
                  <a:gd name="connsiteY68" fmla="*/ 72222 h 209572"/>
                  <a:gd name="connsiteX69" fmla="*/ 299970 w 333431"/>
                  <a:gd name="connsiteY69" fmla="*/ 41647 h 209572"/>
                  <a:gd name="connsiteX70" fmla="*/ 314544 w 333431"/>
                  <a:gd name="connsiteY70" fmla="*/ 96892 h 209572"/>
                  <a:gd name="connsiteX71" fmla="*/ 324069 w 333431"/>
                  <a:gd name="connsiteY71" fmla="*/ 103940 h 209572"/>
                  <a:gd name="connsiteX72" fmla="*/ 326545 w 333431"/>
                  <a:gd name="connsiteY72" fmla="*/ 103940 h 209572"/>
                  <a:gd name="connsiteX73" fmla="*/ 333055 w 333431"/>
                  <a:gd name="connsiteY73" fmla="*/ 92147 h 209572"/>
                  <a:gd name="connsiteX74" fmla="*/ 333022 w 333431"/>
                  <a:gd name="connsiteY74" fmla="*/ 92034 h 20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3431" h="209572">
                    <a:moveTo>
                      <a:pt x="333022" y="92034"/>
                    </a:moveTo>
                    <a:lnTo>
                      <a:pt x="314639" y="22692"/>
                    </a:lnTo>
                    <a:cubicBezTo>
                      <a:pt x="314075" y="20732"/>
                      <a:pt x="313101" y="18914"/>
                      <a:pt x="311781" y="17358"/>
                    </a:cubicBezTo>
                    <a:cubicBezTo>
                      <a:pt x="305515" y="10828"/>
                      <a:pt x="297774" y="5895"/>
                      <a:pt x="289207" y="2975"/>
                    </a:cubicBezTo>
                    <a:cubicBezTo>
                      <a:pt x="283520" y="836"/>
                      <a:pt x="277468" y="-167"/>
                      <a:pt x="271395" y="23"/>
                    </a:cubicBezTo>
                    <a:cubicBezTo>
                      <a:pt x="265366" y="11"/>
                      <a:pt x="259378" y="1009"/>
                      <a:pt x="253679" y="2975"/>
                    </a:cubicBezTo>
                    <a:cubicBezTo>
                      <a:pt x="245045" y="5860"/>
                      <a:pt x="237258" y="10833"/>
                      <a:pt x="231009" y="17453"/>
                    </a:cubicBezTo>
                    <a:cubicBezTo>
                      <a:pt x="229822" y="19066"/>
                      <a:pt x="228920" y="20870"/>
                      <a:pt x="228342" y="22787"/>
                    </a:cubicBezTo>
                    <a:lnTo>
                      <a:pt x="218817" y="58220"/>
                    </a:lnTo>
                    <a:lnTo>
                      <a:pt x="209292" y="23073"/>
                    </a:lnTo>
                    <a:cubicBezTo>
                      <a:pt x="208783" y="21111"/>
                      <a:pt x="207839" y="19288"/>
                      <a:pt x="206530" y="17739"/>
                    </a:cubicBezTo>
                    <a:cubicBezTo>
                      <a:pt x="200223" y="11213"/>
                      <a:pt x="192452" y="6282"/>
                      <a:pt x="183861" y="3356"/>
                    </a:cubicBezTo>
                    <a:cubicBezTo>
                      <a:pt x="178383" y="1144"/>
                      <a:pt x="172529" y="12"/>
                      <a:pt x="166620" y="23"/>
                    </a:cubicBezTo>
                    <a:cubicBezTo>
                      <a:pt x="160593" y="27"/>
                      <a:pt x="154607" y="1025"/>
                      <a:pt x="148904" y="2975"/>
                    </a:cubicBezTo>
                    <a:cubicBezTo>
                      <a:pt x="140287" y="5838"/>
                      <a:pt x="132526" y="10815"/>
                      <a:pt x="126330" y="17453"/>
                    </a:cubicBezTo>
                    <a:cubicBezTo>
                      <a:pt x="125076" y="19038"/>
                      <a:pt x="124139" y="20849"/>
                      <a:pt x="123567" y="22787"/>
                    </a:cubicBezTo>
                    <a:lnTo>
                      <a:pt x="114233" y="57173"/>
                    </a:lnTo>
                    <a:lnTo>
                      <a:pt x="104708" y="22692"/>
                    </a:lnTo>
                    <a:cubicBezTo>
                      <a:pt x="104144" y="20732"/>
                      <a:pt x="103170" y="18914"/>
                      <a:pt x="101850" y="17358"/>
                    </a:cubicBezTo>
                    <a:cubicBezTo>
                      <a:pt x="95584" y="10828"/>
                      <a:pt x="87843" y="5895"/>
                      <a:pt x="79276" y="2975"/>
                    </a:cubicBezTo>
                    <a:cubicBezTo>
                      <a:pt x="73709" y="885"/>
                      <a:pt x="67791" y="-117"/>
                      <a:pt x="61845" y="23"/>
                    </a:cubicBezTo>
                    <a:cubicBezTo>
                      <a:pt x="55816" y="11"/>
                      <a:pt x="49828" y="1009"/>
                      <a:pt x="44129" y="2975"/>
                    </a:cubicBezTo>
                    <a:cubicBezTo>
                      <a:pt x="35495" y="5860"/>
                      <a:pt x="27708" y="10833"/>
                      <a:pt x="21459" y="17453"/>
                    </a:cubicBezTo>
                    <a:cubicBezTo>
                      <a:pt x="20272" y="19066"/>
                      <a:pt x="19370" y="20870"/>
                      <a:pt x="18792" y="22787"/>
                    </a:cubicBezTo>
                    <a:lnTo>
                      <a:pt x="314" y="92415"/>
                    </a:lnTo>
                    <a:cubicBezTo>
                      <a:pt x="-1017" y="97490"/>
                      <a:pt x="2006" y="102686"/>
                      <a:pt x="7077" y="104036"/>
                    </a:cubicBezTo>
                    <a:cubicBezTo>
                      <a:pt x="7899" y="104129"/>
                      <a:pt x="8730" y="104129"/>
                      <a:pt x="9553" y="104036"/>
                    </a:cubicBezTo>
                    <a:cubicBezTo>
                      <a:pt x="13981" y="104187"/>
                      <a:pt x="17928" y="101266"/>
                      <a:pt x="19078" y="96987"/>
                    </a:cubicBezTo>
                    <a:lnTo>
                      <a:pt x="33270" y="42218"/>
                    </a:lnTo>
                    <a:lnTo>
                      <a:pt x="33270" y="72222"/>
                    </a:lnTo>
                    <a:lnTo>
                      <a:pt x="16887" y="133373"/>
                    </a:lnTo>
                    <a:lnTo>
                      <a:pt x="33270" y="133373"/>
                    </a:lnTo>
                    <a:lnTo>
                      <a:pt x="33270" y="209573"/>
                    </a:lnTo>
                    <a:lnTo>
                      <a:pt x="52320" y="209573"/>
                    </a:lnTo>
                    <a:lnTo>
                      <a:pt x="52320" y="133373"/>
                    </a:lnTo>
                    <a:lnTo>
                      <a:pt x="71370" y="133373"/>
                    </a:lnTo>
                    <a:lnTo>
                      <a:pt x="71370" y="209573"/>
                    </a:lnTo>
                    <a:lnTo>
                      <a:pt x="90420" y="209573"/>
                    </a:lnTo>
                    <a:lnTo>
                      <a:pt x="90420" y="133373"/>
                    </a:lnTo>
                    <a:lnTo>
                      <a:pt x="106803" y="133373"/>
                    </a:lnTo>
                    <a:lnTo>
                      <a:pt x="90420" y="72222"/>
                    </a:lnTo>
                    <a:lnTo>
                      <a:pt x="90420" y="41647"/>
                    </a:lnTo>
                    <a:lnTo>
                      <a:pt x="104994" y="96892"/>
                    </a:lnTo>
                    <a:cubicBezTo>
                      <a:pt x="106273" y="101994"/>
                      <a:pt x="111446" y="105095"/>
                      <a:pt x="116548" y="103816"/>
                    </a:cubicBezTo>
                    <a:cubicBezTo>
                      <a:pt x="119956" y="102961"/>
                      <a:pt x="122618" y="100300"/>
                      <a:pt x="123472" y="96892"/>
                    </a:cubicBezTo>
                    <a:lnTo>
                      <a:pt x="138045" y="41647"/>
                    </a:lnTo>
                    <a:lnTo>
                      <a:pt x="138045" y="209573"/>
                    </a:lnTo>
                    <a:lnTo>
                      <a:pt x="157095" y="209573"/>
                    </a:lnTo>
                    <a:lnTo>
                      <a:pt x="157095" y="104798"/>
                    </a:lnTo>
                    <a:lnTo>
                      <a:pt x="176145" y="104798"/>
                    </a:lnTo>
                    <a:lnTo>
                      <a:pt x="176145" y="209573"/>
                    </a:lnTo>
                    <a:lnTo>
                      <a:pt x="195195" y="209573"/>
                    </a:lnTo>
                    <a:lnTo>
                      <a:pt x="195195" y="42218"/>
                    </a:lnTo>
                    <a:lnTo>
                      <a:pt x="209673" y="96892"/>
                    </a:lnTo>
                    <a:cubicBezTo>
                      <a:pt x="209673" y="102152"/>
                      <a:pt x="213938" y="106417"/>
                      <a:pt x="219198" y="106417"/>
                    </a:cubicBezTo>
                    <a:cubicBezTo>
                      <a:pt x="224459" y="106417"/>
                      <a:pt x="228723" y="102152"/>
                      <a:pt x="228723" y="96892"/>
                    </a:cubicBezTo>
                    <a:lnTo>
                      <a:pt x="242820" y="42218"/>
                    </a:lnTo>
                    <a:lnTo>
                      <a:pt x="242820" y="72222"/>
                    </a:lnTo>
                    <a:lnTo>
                      <a:pt x="226437" y="133373"/>
                    </a:lnTo>
                    <a:lnTo>
                      <a:pt x="242820" y="133373"/>
                    </a:lnTo>
                    <a:lnTo>
                      <a:pt x="242820" y="209573"/>
                    </a:lnTo>
                    <a:lnTo>
                      <a:pt x="261870" y="209573"/>
                    </a:lnTo>
                    <a:lnTo>
                      <a:pt x="261870" y="133373"/>
                    </a:lnTo>
                    <a:lnTo>
                      <a:pt x="280920" y="133373"/>
                    </a:lnTo>
                    <a:lnTo>
                      <a:pt x="280920" y="209573"/>
                    </a:lnTo>
                    <a:lnTo>
                      <a:pt x="299970" y="209573"/>
                    </a:lnTo>
                    <a:lnTo>
                      <a:pt x="299970" y="133373"/>
                    </a:lnTo>
                    <a:lnTo>
                      <a:pt x="316353" y="133373"/>
                    </a:lnTo>
                    <a:lnTo>
                      <a:pt x="299970" y="72222"/>
                    </a:lnTo>
                    <a:lnTo>
                      <a:pt x="299970" y="41647"/>
                    </a:lnTo>
                    <a:lnTo>
                      <a:pt x="314544" y="96892"/>
                    </a:lnTo>
                    <a:cubicBezTo>
                      <a:pt x="315693" y="101170"/>
                      <a:pt x="319640" y="104092"/>
                      <a:pt x="324069" y="103940"/>
                    </a:cubicBezTo>
                    <a:lnTo>
                      <a:pt x="326545" y="103940"/>
                    </a:lnTo>
                    <a:cubicBezTo>
                      <a:pt x="331599" y="102482"/>
                      <a:pt x="334515" y="97202"/>
                      <a:pt x="333055" y="92147"/>
                    </a:cubicBezTo>
                    <a:cubicBezTo>
                      <a:pt x="333045" y="92110"/>
                      <a:pt x="333033" y="92072"/>
                      <a:pt x="333022" y="920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7" name="Group 66">
              <a:extLst>
                <a:ext uri="{FF2B5EF4-FFF2-40B4-BE49-F238E27FC236}">
                  <a16:creationId xmlns:a16="http://schemas.microsoft.com/office/drawing/2014/main" id="{A65AE08F-0249-B9CF-782E-071C414A6D4D}"/>
                </a:ext>
              </a:extLst>
            </p:cNvPr>
            <p:cNvGrpSpPr/>
            <p:nvPr/>
          </p:nvGrpSpPr>
          <p:grpSpPr>
            <a:xfrm>
              <a:off x="2563579" y="2171291"/>
              <a:ext cx="1069600" cy="794793"/>
              <a:chOff x="5938904" y="3009900"/>
              <a:chExt cx="333431" cy="266699"/>
            </a:xfrm>
            <a:gradFill>
              <a:gsLst>
                <a:gs pos="0">
                  <a:schemeClr val="bg2"/>
                </a:gs>
                <a:gs pos="100000">
                  <a:schemeClr val="accent2"/>
                </a:gs>
              </a:gsLst>
              <a:lin ang="5400000" scaled="1"/>
            </a:gradFill>
          </p:grpSpPr>
          <p:sp>
            <p:nvSpPr>
              <p:cNvPr id="68" name="Free-form: Shape 67">
                <a:extLst>
                  <a:ext uri="{FF2B5EF4-FFF2-40B4-BE49-F238E27FC236}">
                    <a16:creationId xmlns:a16="http://schemas.microsoft.com/office/drawing/2014/main" id="{6D02F057-B79A-50A9-E97C-B3E8737A457D}"/>
                  </a:ext>
                </a:extLst>
              </p:cNvPr>
              <p:cNvSpPr/>
              <p:nvPr/>
            </p:nvSpPr>
            <p:spPr>
              <a:xfrm>
                <a:off x="6081712"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Shape 68">
                <a:extLst>
                  <a:ext uri="{FF2B5EF4-FFF2-40B4-BE49-F238E27FC236}">
                    <a16:creationId xmlns:a16="http://schemas.microsoft.com/office/drawing/2014/main" id="{5983D0D2-9FBA-2E2C-C7AD-C373BCFCF28D}"/>
                  </a:ext>
                </a:extLst>
              </p:cNvPr>
              <p:cNvSpPr/>
              <p:nvPr/>
            </p:nvSpPr>
            <p:spPr>
              <a:xfrm>
                <a:off x="618648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Shape 69">
                <a:extLst>
                  <a:ext uri="{FF2B5EF4-FFF2-40B4-BE49-F238E27FC236}">
                    <a16:creationId xmlns:a16="http://schemas.microsoft.com/office/drawing/2014/main" id="{EF04E540-2344-7AC6-9513-61B6868ED9F5}"/>
                  </a:ext>
                </a:extLst>
              </p:cNvPr>
              <p:cNvSpPr/>
              <p:nvPr/>
            </p:nvSpPr>
            <p:spPr>
              <a:xfrm>
                <a:off x="597693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Shape 70">
                <a:extLst>
                  <a:ext uri="{FF2B5EF4-FFF2-40B4-BE49-F238E27FC236}">
                    <a16:creationId xmlns:a16="http://schemas.microsoft.com/office/drawing/2014/main" id="{B77A3151-D4E3-834F-C6D8-BC8BC1E8B521}"/>
                  </a:ext>
                </a:extLst>
              </p:cNvPr>
              <p:cNvSpPr/>
              <p:nvPr/>
            </p:nvSpPr>
            <p:spPr>
              <a:xfrm>
                <a:off x="5938904" y="3067027"/>
                <a:ext cx="333431" cy="209572"/>
              </a:xfrm>
              <a:custGeom>
                <a:avLst/>
                <a:gdLst>
                  <a:gd name="connsiteX0" fmla="*/ 333022 w 333431"/>
                  <a:gd name="connsiteY0" fmla="*/ 92034 h 209572"/>
                  <a:gd name="connsiteX1" fmla="*/ 314639 w 333431"/>
                  <a:gd name="connsiteY1" fmla="*/ 22692 h 209572"/>
                  <a:gd name="connsiteX2" fmla="*/ 311781 w 333431"/>
                  <a:gd name="connsiteY2" fmla="*/ 17358 h 209572"/>
                  <a:gd name="connsiteX3" fmla="*/ 289207 w 333431"/>
                  <a:gd name="connsiteY3" fmla="*/ 2975 h 209572"/>
                  <a:gd name="connsiteX4" fmla="*/ 271395 w 333431"/>
                  <a:gd name="connsiteY4" fmla="*/ 23 h 209572"/>
                  <a:gd name="connsiteX5" fmla="*/ 253679 w 333431"/>
                  <a:gd name="connsiteY5" fmla="*/ 2975 h 209572"/>
                  <a:gd name="connsiteX6" fmla="*/ 231009 w 333431"/>
                  <a:gd name="connsiteY6" fmla="*/ 17453 h 209572"/>
                  <a:gd name="connsiteX7" fmla="*/ 228342 w 333431"/>
                  <a:gd name="connsiteY7" fmla="*/ 22787 h 209572"/>
                  <a:gd name="connsiteX8" fmla="*/ 218817 w 333431"/>
                  <a:gd name="connsiteY8" fmla="*/ 58220 h 209572"/>
                  <a:gd name="connsiteX9" fmla="*/ 209292 w 333431"/>
                  <a:gd name="connsiteY9" fmla="*/ 23073 h 209572"/>
                  <a:gd name="connsiteX10" fmla="*/ 206530 w 333431"/>
                  <a:gd name="connsiteY10" fmla="*/ 17739 h 209572"/>
                  <a:gd name="connsiteX11" fmla="*/ 183861 w 333431"/>
                  <a:gd name="connsiteY11" fmla="*/ 3356 h 209572"/>
                  <a:gd name="connsiteX12" fmla="*/ 166620 w 333431"/>
                  <a:gd name="connsiteY12" fmla="*/ 23 h 209572"/>
                  <a:gd name="connsiteX13" fmla="*/ 148904 w 333431"/>
                  <a:gd name="connsiteY13" fmla="*/ 2975 h 209572"/>
                  <a:gd name="connsiteX14" fmla="*/ 126330 w 333431"/>
                  <a:gd name="connsiteY14" fmla="*/ 17453 h 209572"/>
                  <a:gd name="connsiteX15" fmla="*/ 123567 w 333431"/>
                  <a:gd name="connsiteY15" fmla="*/ 22787 h 209572"/>
                  <a:gd name="connsiteX16" fmla="*/ 114233 w 333431"/>
                  <a:gd name="connsiteY16" fmla="*/ 57173 h 209572"/>
                  <a:gd name="connsiteX17" fmla="*/ 104708 w 333431"/>
                  <a:gd name="connsiteY17" fmla="*/ 22692 h 209572"/>
                  <a:gd name="connsiteX18" fmla="*/ 101850 w 333431"/>
                  <a:gd name="connsiteY18" fmla="*/ 17358 h 209572"/>
                  <a:gd name="connsiteX19" fmla="*/ 79276 w 333431"/>
                  <a:gd name="connsiteY19" fmla="*/ 2975 h 209572"/>
                  <a:gd name="connsiteX20" fmla="*/ 61845 w 333431"/>
                  <a:gd name="connsiteY20" fmla="*/ 23 h 209572"/>
                  <a:gd name="connsiteX21" fmla="*/ 44129 w 333431"/>
                  <a:gd name="connsiteY21" fmla="*/ 2975 h 209572"/>
                  <a:gd name="connsiteX22" fmla="*/ 21459 w 333431"/>
                  <a:gd name="connsiteY22" fmla="*/ 17453 h 209572"/>
                  <a:gd name="connsiteX23" fmla="*/ 18792 w 333431"/>
                  <a:gd name="connsiteY23" fmla="*/ 22787 h 209572"/>
                  <a:gd name="connsiteX24" fmla="*/ 314 w 333431"/>
                  <a:gd name="connsiteY24" fmla="*/ 92415 h 209572"/>
                  <a:gd name="connsiteX25" fmla="*/ 7077 w 333431"/>
                  <a:gd name="connsiteY25" fmla="*/ 104036 h 209572"/>
                  <a:gd name="connsiteX26" fmla="*/ 9553 w 333431"/>
                  <a:gd name="connsiteY26" fmla="*/ 104036 h 209572"/>
                  <a:gd name="connsiteX27" fmla="*/ 19078 w 333431"/>
                  <a:gd name="connsiteY27" fmla="*/ 96987 h 209572"/>
                  <a:gd name="connsiteX28" fmla="*/ 33270 w 333431"/>
                  <a:gd name="connsiteY28" fmla="*/ 42218 h 209572"/>
                  <a:gd name="connsiteX29" fmla="*/ 33270 w 333431"/>
                  <a:gd name="connsiteY29" fmla="*/ 72222 h 209572"/>
                  <a:gd name="connsiteX30" fmla="*/ 16887 w 333431"/>
                  <a:gd name="connsiteY30" fmla="*/ 133373 h 209572"/>
                  <a:gd name="connsiteX31" fmla="*/ 33270 w 333431"/>
                  <a:gd name="connsiteY31" fmla="*/ 133373 h 209572"/>
                  <a:gd name="connsiteX32" fmla="*/ 33270 w 333431"/>
                  <a:gd name="connsiteY32" fmla="*/ 209573 h 209572"/>
                  <a:gd name="connsiteX33" fmla="*/ 52320 w 333431"/>
                  <a:gd name="connsiteY33" fmla="*/ 209573 h 209572"/>
                  <a:gd name="connsiteX34" fmla="*/ 52320 w 333431"/>
                  <a:gd name="connsiteY34" fmla="*/ 133373 h 209572"/>
                  <a:gd name="connsiteX35" fmla="*/ 71370 w 333431"/>
                  <a:gd name="connsiteY35" fmla="*/ 133373 h 209572"/>
                  <a:gd name="connsiteX36" fmla="*/ 71370 w 333431"/>
                  <a:gd name="connsiteY36" fmla="*/ 209573 h 209572"/>
                  <a:gd name="connsiteX37" fmla="*/ 90420 w 333431"/>
                  <a:gd name="connsiteY37" fmla="*/ 209573 h 209572"/>
                  <a:gd name="connsiteX38" fmla="*/ 90420 w 333431"/>
                  <a:gd name="connsiteY38" fmla="*/ 133373 h 209572"/>
                  <a:gd name="connsiteX39" fmla="*/ 106803 w 333431"/>
                  <a:gd name="connsiteY39" fmla="*/ 133373 h 209572"/>
                  <a:gd name="connsiteX40" fmla="*/ 90420 w 333431"/>
                  <a:gd name="connsiteY40" fmla="*/ 72222 h 209572"/>
                  <a:gd name="connsiteX41" fmla="*/ 90420 w 333431"/>
                  <a:gd name="connsiteY41" fmla="*/ 41647 h 209572"/>
                  <a:gd name="connsiteX42" fmla="*/ 104994 w 333431"/>
                  <a:gd name="connsiteY42" fmla="*/ 96892 h 209572"/>
                  <a:gd name="connsiteX43" fmla="*/ 116548 w 333431"/>
                  <a:gd name="connsiteY43" fmla="*/ 103816 h 209572"/>
                  <a:gd name="connsiteX44" fmla="*/ 123472 w 333431"/>
                  <a:gd name="connsiteY44" fmla="*/ 96892 h 209572"/>
                  <a:gd name="connsiteX45" fmla="*/ 138045 w 333431"/>
                  <a:gd name="connsiteY45" fmla="*/ 41647 h 209572"/>
                  <a:gd name="connsiteX46" fmla="*/ 138045 w 333431"/>
                  <a:gd name="connsiteY46" fmla="*/ 209573 h 209572"/>
                  <a:gd name="connsiteX47" fmla="*/ 157095 w 333431"/>
                  <a:gd name="connsiteY47" fmla="*/ 209573 h 209572"/>
                  <a:gd name="connsiteX48" fmla="*/ 157095 w 333431"/>
                  <a:gd name="connsiteY48" fmla="*/ 104798 h 209572"/>
                  <a:gd name="connsiteX49" fmla="*/ 176145 w 333431"/>
                  <a:gd name="connsiteY49" fmla="*/ 104798 h 209572"/>
                  <a:gd name="connsiteX50" fmla="*/ 176145 w 333431"/>
                  <a:gd name="connsiteY50" fmla="*/ 209573 h 209572"/>
                  <a:gd name="connsiteX51" fmla="*/ 195195 w 333431"/>
                  <a:gd name="connsiteY51" fmla="*/ 209573 h 209572"/>
                  <a:gd name="connsiteX52" fmla="*/ 195195 w 333431"/>
                  <a:gd name="connsiteY52" fmla="*/ 42218 h 209572"/>
                  <a:gd name="connsiteX53" fmla="*/ 209673 w 333431"/>
                  <a:gd name="connsiteY53" fmla="*/ 96892 h 209572"/>
                  <a:gd name="connsiteX54" fmla="*/ 219198 w 333431"/>
                  <a:gd name="connsiteY54" fmla="*/ 106417 h 209572"/>
                  <a:gd name="connsiteX55" fmla="*/ 228723 w 333431"/>
                  <a:gd name="connsiteY55" fmla="*/ 96892 h 209572"/>
                  <a:gd name="connsiteX56" fmla="*/ 242820 w 333431"/>
                  <a:gd name="connsiteY56" fmla="*/ 42218 h 209572"/>
                  <a:gd name="connsiteX57" fmla="*/ 242820 w 333431"/>
                  <a:gd name="connsiteY57" fmla="*/ 72222 h 209572"/>
                  <a:gd name="connsiteX58" fmla="*/ 226437 w 333431"/>
                  <a:gd name="connsiteY58" fmla="*/ 133373 h 209572"/>
                  <a:gd name="connsiteX59" fmla="*/ 242820 w 333431"/>
                  <a:gd name="connsiteY59" fmla="*/ 133373 h 209572"/>
                  <a:gd name="connsiteX60" fmla="*/ 242820 w 333431"/>
                  <a:gd name="connsiteY60" fmla="*/ 209573 h 209572"/>
                  <a:gd name="connsiteX61" fmla="*/ 261870 w 333431"/>
                  <a:gd name="connsiteY61" fmla="*/ 209573 h 209572"/>
                  <a:gd name="connsiteX62" fmla="*/ 261870 w 333431"/>
                  <a:gd name="connsiteY62" fmla="*/ 133373 h 209572"/>
                  <a:gd name="connsiteX63" fmla="*/ 280920 w 333431"/>
                  <a:gd name="connsiteY63" fmla="*/ 133373 h 209572"/>
                  <a:gd name="connsiteX64" fmla="*/ 280920 w 333431"/>
                  <a:gd name="connsiteY64" fmla="*/ 209573 h 209572"/>
                  <a:gd name="connsiteX65" fmla="*/ 299970 w 333431"/>
                  <a:gd name="connsiteY65" fmla="*/ 209573 h 209572"/>
                  <a:gd name="connsiteX66" fmla="*/ 299970 w 333431"/>
                  <a:gd name="connsiteY66" fmla="*/ 133373 h 209572"/>
                  <a:gd name="connsiteX67" fmla="*/ 316353 w 333431"/>
                  <a:gd name="connsiteY67" fmla="*/ 133373 h 209572"/>
                  <a:gd name="connsiteX68" fmla="*/ 299970 w 333431"/>
                  <a:gd name="connsiteY68" fmla="*/ 72222 h 209572"/>
                  <a:gd name="connsiteX69" fmla="*/ 299970 w 333431"/>
                  <a:gd name="connsiteY69" fmla="*/ 41647 h 209572"/>
                  <a:gd name="connsiteX70" fmla="*/ 314544 w 333431"/>
                  <a:gd name="connsiteY70" fmla="*/ 96892 h 209572"/>
                  <a:gd name="connsiteX71" fmla="*/ 324069 w 333431"/>
                  <a:gd name="connsiteY71" fmla="*/ 103940 h 209572"/>
                  <a:gd name="connsiteX72" fmla="*/ 326545 w 333431"/>
                  <a:gd name="connsiteY72" fmla="*/ 103940 h 209572"/>
                  <a:gd name="connsiteX73" fmla="*/ 333055 w 333431"/>
                  <a:gd name="connsiteY73" fmla="*/ 92147 h 209572"/>
                  <a:gd name="connsiteX74" fmla="*/ 333022 w 333431"/>
                  <a:gd name="connsiteY74" fmla="*/ 92034 h 20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3431" h="209572">
                    <a:moveTo>
                      <a:pt x="333022" y="92034"/>
                    </a:moveTo>
                    <a:lnTo>
                      <a:pt x="314639" y="22692"/>
                    </a:lnTo>
                    <a:cubicBezTo>
                      <a:pt x="314075" y="20732"/>
                      <a:pt x="313101" y="18914"/>
                      <a:pt x="311781" y="17358"/>
                    </a:cubicBezTo>
                    <a:cubicBezTo>
                      <a:pt x="305515" y="10828"/>
                      <a:pt x="297774" y="5895"/>
                      <a:pt x="289207" y="2975"/>
                    </a:cubicBezTo>
                    <a:cubicBezTo>
                      <a:pt x="283520" y="836"/>
                      <a:pt x="277468" y="-167"/>
                      <a:pt x="271395" y="23"/>
                    </a:cubicBezTo>
                    <a:cubicBezTo>
                      <a:pt x="265366" y="11"/>
                      <a:pt x="259378" y="1009"/>
                      <a:pt x="253679" y="2975"/>
                    </a:cubicBezTo>
                    <a:cubicBezTo>
                      <a:pt x="245045" y="5860"/>
                      <a:pt x="237258" y="10833"/>
                      <a:pt x="231009" y="17453"/>
                    </a:cubicBezTo>
                    <a:cubicBezTo>
                      <a:pt x="229822" y="19066"/>
                      <a:pt x="228920" y="20870"/>
                      <a:pt x="228342" y="22787"/>
                    </a:cubicBezTo>
                    <a:lnTo>
                      <a:pt x="218817" y="58220"/>
                    </a:lnTo>
                    <a:lnTo>
                      <a:pt x="209292" y="23073"/>
                    </a:lnTo>
                    <a:cubicBezTo>
                      <a:pt x="208783" y="21111"/>
                      <a:pt x="207839" y="19288"/>
                      <a:pt x="206530" y="17739"/>
                    </a:cubicBezTo>
                    <a:cubicBezTo>
                      <a:pt x="200223" y="11213"/>
                      <a:pt x="192452" y="6282"/>
                      <a:pt x="183861" y="3356"/>
                    </a:cubicBezTo>
                    <a:cubicBezTo>
                      <a:pt x="178383" y="1144"/>
                      <a:pt x="172529" y="12"/>
                      <a:pt x="166620" y="23"/>
                    </a:cubicBezTo>
                    <a:cubicBezTo>
                      <a:pt x="160593" y="27"/>
                      <a:pt x="154607" y="1025"/>
                      <a:pt x="148904" y="2975"/>
                    </a:cubicBezTo>
                    <a:cubicBezTo>
                      <a:pt x="140287" y="5838"/>
                      <a:pt x="132526" y="10815"/>
                      <a:pt x="126330" y="17453"/>
                    </a:cubicBezTo>
                    <a:cubicBezTo>
                      <a:pt x="125076" y="19038"/>
                      <a:pt x="124139" y="20849"/>
                      <a:pt x="123567" y="22787"/>
                    </a:cubicBezTo>
                    <a:lnTo>
                      <a:pt x="114233" y="57173"/>
                    </a:lnTo>
                    <a:lnTo>
                      <a:pt x="104708" y="22692"/>
                    </a:lnTo>
                    <a:cubicBezTo>
                      <a:pt x="104144" y="20732"/>
                      <a:pt x="103170" y="18914"/>
                      <a:pt x="101850" y="17358"/>
                    </a:cubicBezTo>
                    <a:cubicBezTo>
                      <a:pt x="95584" y="10828"/>
                      <a:pt x="87843" y="5895"/>
                      <a:pt x="79276" y="2975"/>
                    </a:cubicBezTo>
                    <a:cubicBezTo>
                      <a:pt x="73709" y="885"/>
                      <a:pt x="67791" y="-117"/>
                      <a:pt x="61845" y="23"/>
                    </a:cubicBezTo>
                    <a:cubicBezTo>
                      <a:pt x="55816" y="11"/>
                      <a:pt x="49828" y="1009"/>
                      <a:pt x="44129" y="2975"/>
                    </a:cubicBezTo>
                    <a:cubicBezTo>
                      <a:pt x="35495" y="5860"/>
                      <a:pt x="27708" y="10833"/>
                      <a:pt x="21459" y="17453"/>
                    </a:cubicBezTo>
                    <a:cubicBezTo>
                      <a:pt x="20272" y="19066"/>
                      <a:pt x="19370" y="20870"/>
                      <a:pt x="18792" y="22787"/>
                    </a:cubicBezTo>
                    <a:lnTo>
                      <a:pt x="314" y="92415"/>
                    </a:lnTo>
                    <a:cubicBezTo>
                      <a:pt x="-1017" y="97490"/>
                      <a:pt x="2006" y="102686"/>
                      <a:pt x="7077" y="104036"/>
                    </a:cubicBezTo>
                    <a:cubicBezTo>
                      <a:pt x="7899" y="104129"/>
                      <a:pt x="8730" y="104129"/>
                      <a:pt x="9553" y="104036"/>
                    </a:cubicBezTo>
                    <a:cubicBezTo>
                      <a:pt x="13981" y="104187"/>
                      <a:pt x="17928" y="101266"/>
                      <a:pt x="19078" y="96987"/>
                    </a:cubicBezTo>
                    <a:lnTo>
                      <a:pt x="33270" y="42218"/>
                    </a:lnTo>
                    <a:lnTo>
                      <a:pt x="33270" y="72222"/>
                    </a:lnTo>
                    <a:lnTo>
                      <a:pt x="16887" y="133373"/>
                    </a:lnTo>
                    <a:lnTo>
                      <a:pt x="33270" y="133373"/>
                    </a:lnTo>
                    <a:lnTo>
                      <a:pt x="33270" y="209573"/>
                    </a:lnTo>
                    <a:lnTo>
                      <a:pt x="52320" y="209573"/>
                    </a:lnTo>
                    <a:lnTo>
                      <a:pt x="52320" y="133373"/>
                    </a:lnTo>
                    <a:lnTo>
                      <a:pt x="71370" y="133373"/>
                    </a:lnTo>
                    <a:lnTo>
                      <a:pt x="71370" y="209573"/>
                    </a:lnTo>
                    <a:lnTo>
                      <a:pt x="90420" y="209573"/>
                    </a:lnTo>
                    <a:lnTo>
                      <a:pt x="90420" y="133373"/>
                    </a:lnTo>
                    <a:lnTo>
                      <a:pt x="106803" y="133373"/>
                    </a:lnTo>
                    <a:lnTo>
                      <a:pt x="90420" y="72222"/>
                    </a:lnTo>
                    <a:lnTo>
                      <a:pt x="90420" y="41647"/>
                    </a:lnTo>
                    <a:lnTo>
                      <a:pt x="104994" y="96892"/>
                    </a:lnTo>
                    <a:cubicBezTo>
                      <a:pt x="106273" y="101994"/>
                      <a:pt x="111446" y="105095"/>
                      <a:pt x="116548" y="103816"/>
                    </a:cubicBezTo>
                    <a:cubicBezTo>
                      <a:pt x="119956" y="102961"/>
                      <a:pt x="122618" y="100300"/>
                      <a:pt x="123472" y="96892"/>
                    </a:cubicBezTo>
                    <a:lnTo>
                      <a:pt x="138045" y="41647"/>
                    </a:lnTo>
                    <a:lnTo>
                      <a:pt x="138045" y="209573"/>
                    </a:lnTo>
                    <a:lnTo>
                      <a:pt x="157095" y="209573"/>
                    </a:lnTo>
                    <a:lnTo>
                      <a:pt x="157095" y="104798"/>
                    </a:lnTo>
                    <a:lnTo>
                      <a:pt x="176145" y="104798"/>
                    </a:lnTo>
                    <a:lnTo>
                      <a:pt x="176145" y="209573"/>
                    </a:lnTo>
                    <a:lnTo>
                      <a:pt x="195195" y="209573"/>
                    </a:lnTo>
                    <a:lnTo>
                      <a:pt x="195195" y="42218"/>
                    </a:lnTo>
                    <a:lnTo>
                      <a:pt x="209673" y="96892"/>
                    </a:lnTo>
                    <a:cubicBezTo>
                      <a:pt x="209673" y="102152"/>
                      <a:pt x="213938" y="106417"/>
                      <a:pt x="219198" y="106417"/>
                    </a:cubicBezTo>
                    <a:cubicBezTo>
                      <a:pt x="224459" y="106417"/>
                      <a:pt x="228723" y="102152"/>
                      <a:pt x="228723" y="96892"/>
                    </a:cubicBezTo>
                    <a:lnTo>
                      <a:pt x="242820" y="42218"/>
                    </a:lnTo>
                    <a:lnTo>
                      <a:pt x="242820" y="72222"/>
                    </a:lnTo>
                    <a:lnTo>
                      <a:pt x="226437" y="133373"/>
                    </a:lnTo>
                    <a:lnTo>
                      <a:pt x="242820" y="133373"/>
                    </a:lnTo>
                    <a:lnTo>
                      <a:pt x="242820" y="209573"/>
                    </a:lnTo>
                    <a:lnTo>
                      <a:pt x="261870" y="209573"/>
                    </a:lnTo>
                    <a:lnTo>
                      <a:pt x="261870" y="133373"/>
                    </a:lnTo>
                    <a:lnTo>
                      <a:pt x="280920" y="133373"/>
                    </a:lnTo>
                    <a:lnTo>
                      <a:pt x="280920" y="209573"/>
                    </a:lnTo>
                    <a:lnTo>
                      <a:pt x="299970" y="209573"/>
                    </a:lnTo>
                    <a:lnTo>
                      <a:pt x="299970" y="133373"/>
                    </a:lnTo>
                    <a:lnTo>
                      <a:pt x="316353" y="133373"/>
                    </a:lnTo>
                    <a:lnTo>
                      <a:pt x="299970" y="72222"/>
                    </a:lnTo>
                    <a:lnTo>
                      <a:pt x="299970" y="41647"/>
                    </a:lnTo>
                    <a:lnTo>
                      <a:pt x="314544" y="96892"/>
                    </a:lnTo>
                    <a:cubicBezTo>
                      <a:pt x="315693" y="101170"/>
                      <a:pt x="319640" y="104092"/>
                      <a:pt x="324069" y="103940"/>
                    </a:cubicBezTo>
                    <a:lnTo>
                      <a:pt x="326545" y="103940"/>
                    </a:lnTo>
                    <a:cubicBezTo>
                      <a:pt x="331599" y="102482"/>
                      <a:pt x="334515" y="97202"/>
                      <a:pt x="333055" y="92147"/>
                    </a:cubicBezTo>
                    <a:cubicBezTo>
                      <a:pt x="333045" y="92110"/>
                      <a:pt x="333033" y="92072"/>
                      <a:pt x="333022" y="920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2" name="Group 71">
              <a:extLst>
                <a:ext uri="{FF2B5EF4-FFF2-40B4-BE49-F238E27FC236}">
                  <a16:creationId xmlns:a16="http://schemas.microsoft.com/office/drawing/2014/main" id="{C04B9DE9-F3E3-9B25-D1B8-1BA787C93CCC}"/>
                </a:ext>
              </a:extLst>
            </p:cNvPr>
            <p:cNvGrpSpPr/>
            <p:nvPr/>
          </p:nvGrpSpPr>
          <p:grpSpPr>
            <a:xfrm>
              <a:off x="3591210" y="2171291"/>
              <a:ext cx="1069600" cy="794793"/>
              <a:chOff x="5938904" y="3009900"/>
              <a:chExt cx="333431" cy="266699"/>
            </a:xfrm>
            <a:solidFill>
              <a:schemeClr val="accent2"/>
            </a:solidFill>
          </p:grpSpPr>
          <p:sp>
            <p:nvSpPr>
              <p:cNvPr id="73" name="Free-form: Shape 72">
                <a:extLst>
                  <a:ext uri="{FF2B5EF4-FFF2-40B4-BE49-F238E27FC236}">
                    <a16:creationId xmlns:a16="http://schemas.microsoft.com/office/drawing/2014/main" id="{88D7A7E2-664A-7B06-D598-2F14C2AA0B19}"/>
                  </a:ext>
                </a:extLst>
              </p:cNvPr>
              <p:cNvSpPr/>
              <p:nvPr/>
            </p:nvSpPr>
            <p:spPr>
              <a:xfrm>
                <a:off x="6081712"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Shape 73">
                <a:extLst>
                  <a:ext uri="{FF2B5EF4-FFF2-40B4-BE49-F238E27FC236}">
                    <a16:creationId xmlns:a16="http://schemas.microsoft.com/office/drawing/2014/main" id="{EFF5A7E2-680C-385F-920D-C6FEFCAD0791}"/>
                  </a:ext>
                </a:extLst>
              </p:cNvPr>
              <p:cNvSpPr/>
              <p:nvPr/>
            </p:nvSpPr>
            <p:spPr>
              <a:xfrm>
                <a:off x="618648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Shape 74">
                <a:extLst>
                  <a:ext uri="{FF2B5EF4-FFF2-40B4-BE49-F238E27FC236}">
                    <a16:creationId xmlns:a16="http://schemas.microsoft.com/office/drawing/2014/main" id="{F14434EA-AA79-4AC0-6394-C3752A5D0833}"/>
                  </a:ext>
                </a:extLst>
              </p:cNvPr>
              <p:cNvSpPr/>
              <p:nvPr/>
            </p:nvSpPr>
            <p:spPr>
              <a:xfrm>
                <a:off x="5976937" y="3009900"/>
                <a:ext cx="47625" cy="47625"/>
              </a:xfrm>
              <a:custGeom>
                <a:avLst/>
                <a:gdLst>
                  <a:gd name="connsiteX0" fmla="*/ 23813 w 47625"/>
                  <a:gd name="connsiteY0" fmla="*/ 47625 h 47625"/>
                  <a:gd name="connsiteX1" fmla="*/ 47625 w 47625"/>
                  <a:gd name="connsiteY1" fmla="*/ 23813 h 47625"/>
                  <a:gd name="connsiteX2" fmla="*/ 23813 w 47625"/>
                  <a:gd name="connsiteY2" fmla="*/ 0 h 47625"/>
                  <a:gd name="connsiteX3" fmla="*/ 0 w 47625"/>
                  <a:gd name="connsiteY3" fmla="*/ 23813 h 47625"/>
                  <a:gd name="connsiteX4" fmla="*/ 23813 w 47625"/>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23813" y="47625"/>
                    </a:moveTo>
                    <a:cubicBezTo>
                      <a:pt x="36964" y="47625"/>
                      <a:pt x="47625" y="36964"/>
                      <a:pt x="47625" y="23813"/>
                    </a:cubicBezTo>
                    <a:cubicBezTo>
                      <a:pt x="47625" y="10661"/>
                      <a:pt x="36964" y="0"/>
                      <a:pt x="23813" y="0"/>
                    </a:cubicBezTo>
                    <a:cubicBezTo>
                      <a:pt x="10661" y="0"/>
                      <a:pt x="0" y="10661"/>
                      <a:pt x="0" y="23813"/>
                    </a:cubicBezTo>
                    <a:cubicBezTo>
                      <a:pt x="0" y="36964"/>
                      <a:pt x="10661" y="47625"/>
                      <a:pt x="23813" y="476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FD02727E-F868-3DDE-4F50-66D44E1F3952}"/>
                  </a:ext>
                </a:extLst>
              </p:cNvPr>
              <p:cNvSpPr/>
              <p:nvPr/>
            </p:nvSpPr>
            <p:spPr>
              <a:xfrm>
                <a:off x="5938904" y="3067027"/>
                <a:ext cx="333431" cy="209572"/>
              </a:xfrm>
              <a:custGeom>
                <a:avLst/>
                <a:gdLst>
                  <a:gd name="connsiteX0" fmla="*/ 333022 w 333431"/>
                  <a:gd name="connsiteY0" fmla="*/ 92034 h 209572"/>
                  <a:gd name="connsiteX1" fmla="*/ 314639 w 333431"/>
                  <a:gd name="connsiteY1" fmla="*/ 22692 h 209572"/>
                  <a:gd name="connsiteX2" fmla="*/ 311781 w 333431"/>
                  <a:gd name="connsiteY2" fmla="*/ 17358 h 209572"/>
                  <a:gd name="connsiteX3" fmla="*/ 289207 w 333431"/>
                  <a:gd name="connsiteY3" fmla="*/ 2975 h 209572"/>
                  <a:gd name="connsiteX4" fmla="*/ 271395 w 333431"/>
                  <a:gd name="connsiteY4" fmla="*/ 23 h 209572"/>
                  <a:gd name="connsiteX5" fmla="*/ 253679 w 333431"/>
                  <a:gd name="connsiteY5" fmla="*/ 2975 h 209572"/>
                  <a:gd name="connsiteX6" fmla="*/ 231009 w 333431"/>
                  <a:gd name="connsiteY6" fmla="*/ 17453 h 209572"/>
                  <a:gd name="connsiteX7" fmla="*/ 228342 w 333431"/>
                  <a:gd name="connsiteY7" fmla="*/ 22787 h 209572"/>
                  <a:gd name="connsiteX8" fmla="*/ 218817 w 333431"/>
                  <a:gd name="connsiteY8" fmla="*/ 58220 h 209572"/>
                  <a:gd name="connsiteX9" fmla="*/ 209292 w 333431"/>
                  <a:gd name="connsiteY9" fmla="*/ 23073 h 209572"/>
                  <a:gd name="connsiteX10" fmla="*/ 206530 w 333431"/>
                  <a:gd name="connsiteY10" fmla="*/ 17739 h 209572"/>
                  <a:gd name="connsiteX11" fmla="*/ 183861 w 333431"/>
                  <a:gd name="connsiteY11" fmla="*/ 3356 h 209572"/>
                  <a:gd name="connsiteX12" fmla="*/ 166620 w 333431"/>
                  <a:gd name="connsiteY12" fmla="*/ 23 h 209572"/>
                  <a:gd name="connsiteX13" fmla="*/ 148904 w 333431"/>
                  <a:gd name="connsiteY13" fmla="*/ 2975 h 209572"/>
                  <a:gd name="connsiteX14" fmla="*/ 126330 w 333431"/>
                  <a:gd name="connsiteY14" fmla="*/ 17453 h 209572"/>
                  <a:gd name="connsiteX15" fmla="*/ 123567 w 333431"/>
                  <a:gd name="connsiteY15" fmla="*/ 22787 h 209572"/>
                  <a:gd name="connsiteX16" fmla="*/ 114233 w 333431"/>
                  <a:gd name="connsiteY16" fmla="*/ 57173 h 209572"/>
                  <a:gd name="connsiteX17" fmla="*/ 104708 w 333431"/>
                  <a:gd name="connsiteY17" fmla="*/ 22692 h 209572"/>
                  <a:gd name="connsiteX18" fmla="*/ 101850 w 333431"/>
                  <a:gd name="connsiteY18" fmla="*/ 17358 h 209572"/>
                  <a:gd name="connsiteX19" fmla="*/ 79276 w 333431"/>
                  <a:gd name="connsiteY19" fmla="*/ 2975 h 209572"/>
                  <a:gd name="connsiteX20" fmla="*/ 61845 w 333431"/>
                  <a:gd name="connsiteY20" fmla="*/ 23 h 209572"/>
                  <a:gd name="connsiteX21" fmla="*/ 44129 w 333431"/>
                  <a:gd name="connsiteY21" fmla="*/ 2975 h 209572"/>
                  <a:gd name="connsiteX22" fmla="*/ 21459 w 333431"/>
                  <a:gd name="connsiteY22" fmla="*/ 17453 h 209572"/>
                  <a:gd name="connsiteX23" fmla="*/ 18792 w 333431"/>
                  <a:gd name="connsiteY23" fmla="*/ 22787 h 209572"/>
                  <a:gd name="connsiteX24" fmla="*/ 314 w 333431"/>
                  <a:gd name="connsiteY24" fmla="*/ 92415 h 209572"/>
                  <a:gd name="connsiteX25" fmla="*/ 7077 w 333431"/>
                  <a:gd name="connsiteY25" fmla="*/ 104036 h 209572"/>
                  <a:gd name="connsiteX26" fmla="*/ 9553 w 333431"/>
                  <a:gd name="connsiteY26" fmla="*/ 104036 h 209572"/>
                  <a:gd name="connsiteX27" fmla="*/ 19078 w 333431"/>
                  <a:gd name="connsiteY27" fmla="*/ 96987 h 209572"/>
                  <a:gd name="connsiteX28" fmla="*/ 33270 w 333431"/>
                  <a:gd name="connsiteY28" fmla="*/ 42218 h 209572"/>
                  <a:gd name="connsiteX29" fmla="*/ 33270 w 333431"/>
                  <a:gd name="connsiteY29" fmla="*/ 72222 h 209572"/>
                  <a:gd name="connsiteX30" fmla="*/ 16887 w 333431"/>
                  <a:gd name="connsiteY30" fmla="*/ 133373 h 209572"/>
                  <a:gd name="connsiteX31" fmla="*/ 33270 w 333431"/>
                  <a:gd name="connsiteY31" fmla="*/ 133373 h 209572"/>
                  <a:gd name="connsiteX32" fmla="*/ 33270 w 333431"/>
                  <a:gd name="connsiteY32" fmla="*/ 209573 h 209572"/>
                  <a:gd name="connsiteX33" fmla="*/ 52320 w 333431"/>
                  <a:gd name="connsiteY33" fmla="*/ 209573 h 209572"/>
                  <a:gd name="connsiteX34" fmla="*/ 52320 w 333431"/>
                  <a:gd name="connsiteY34" fmla="*/ 133373 h 209572"/>
                  <a:gd name="connsiteX35" fmla="*/ 71370 w 333431"/>
                  <a:gd name="connsiteY35" fmla="*/ 133373 h 209572"/>
                  <a:gd name="connsiteX36" fmla="*/ 71370 w 333431"/>
                  <a:gd name="connsiteY36" fmla="*/ 209573 h 209572"/>
                  <a:gd name="connsiteX37" fmla="*/ 90420 w 333431"/>
                  <a:gd name="connsiteY37" fmla="*/ 209573 h 209572"/>
                  <a:gd name="connsiteX38" fmla="*/ 90420 w 333431"/>
                  <a:gd name="connsiteY38" fmla="*/ 133373 h 209572"/>
                  <a:gd name="connsiteX39" fmla="*/ 106803 w 333431"/>
                  <a:gd name="connsiteY39" fmla="*/ 133373 h 209572"/>
                  <a:gd name="connsiteX40" fmla="*/ 90420 w 333431"/>
                  <a:gd name="connsiteY40" fmla="*/ 72222 h 209572"/>
                  <a:gd name="connsiteX41" fmla="*/ 90420 w 333431"/>
                  <a:gd name="connsiteY41" fmla="*/ 41647 h 209572"/>
                  <a:gd name="connsiteX42" fmla="*/ 104994 w 333431"/>
                  <a:gd name="connsiteY42" fmla="*/ 96892 h 209572"/>
                  <a:gd name="connsiteX43" fmla="*/ 116548 w 333431"/>
                  <a:gd name="connsiteY43" fmla="*/ 103816 h 209572"/>
                  <a:gd name="connsiteX44" fmla="*/ 123472 w 333431"/>
                  <a:gd name="connsiteY44" fmla="*/ 96892 h 209572"/>
                  <a:gd name="connsiteX45" fmla="*/ 138045 w 333431"/>
                  <a:gd name="connsiteY45" fmla="*/ 41647 h 209572"/>
                  <a:gd name="connsiteX46" fmla="*/ 138045 w 333431"/>
                  <a:gd name="connsiteY46" fmla="*/ 209573 h 209572"/>
                  <a:gd name="connsiteX47" fmla="*/ 157095 w 333431"/>
                  <a:gd name="connsiteY47" fmla="*/ 209573 h 209572"/>
                  <a:gd name="connsiteX48" fmla="*/ 157095 w 333431"/>
                  <a:gd name="connsiteY48" fmla="*/ 104798 h 209572"/>
                  <a:gd name="connsiteX49" fmla="*/ 176145 w 333431"/>
                  <a:gd name="connsiteY49" fmla="*/ 104798 h 209572"/>
                  <a:gd name="connsiteX50" fmla="*/ 176145 w 333431"/>
                  <a:gd name="connsiteY50" fmla="*/ 209573 h 209572"/>
                  <a:gd name="connsiteX51" fmla="*/ 195195 w 333431"/>
                  <a:gd name="connsiteY51" fmla="*/ 209573 h 209572"/>
                  <a:gd name="connsiteX52" fmla="*/ 195195 w 333431"/>
                  <a:gd name="connsiteY52" fmla="*/ 42218 h 209572"/>
                  <a:gd name="connsiteX53" fmla="*/ 209673 w 333431"/>
                  <a:gd name="connsiteY53" fmla="*/ 96892 h 209572"/>
                  <a:gd name="connsiteX54" fmla="*/ 219198 w 333431"/>
                  <a:gd name="connsiteY54" fmla="*/ 106417 h 209572"/>
                  <a:gd name="connsiteX55" fmla="*/ 228723 w 333431"/>
                  <a:gd name="connsiteY55" fmla="*/ 96892 h 209572"/>
                  <a:gd name="connsiteX56" fmla="*/ 242820 w 333431"/>
                  <a:gd name="connsiteY56" fmla="*/ 42218 h 209572"/>
                  <a:gd name="connsiteX57" fmla="*/ 242820 w 333431"/>
                  <a:gd name="connsiteY57" fmla="*/ 72222 h 209572"/>
                  <a:gd name="connsiteX58" fmla="*/ 226437 w 333431"/>
                  <a:gd name="connsiteY58" fmla="*/ 133373 h 209572"/>
                  <a:gd name="connsiteX59" fmla="*/ 242820 w 333431"/>
                  <a:gd name="connsiteY59" fmla="*/ 133373 h 209572"/>
                  <a:gd name="connsiteX60" fmla="*/ 242820 w 333431"/>
                  <a:gd name="connsiteY60" fmla="*/ 209573 h 209572"/>
                  <a:gd name="connsiteX61" fmla="*/ 261870 w 333431"/>
                  <a:gd name="connsiteY61" fmla="*/ 209573 h 209572"/>
                  <a:gd name="connsiteX62" fmla="*/ 261870 w 333431"/>
                  <a:gd name="connsiteY62" fmla="*/ 133373 h 209572"/>
                  <a:gd name="connsiteX63" fmla="*/ 280920 w 333431"/>
                  <a:gd name="connsiteY63" fmla="*/ 133373 h 209572"/>
                  <a:gd name="connsiteX64" fmla="*/ 280920 w 333431"/>
                  <a:gd name="connsiteY64" fmla="*/ 209573 h 209572"/>
                  <a:gd name="connsiteX65" fmla="*/ 299970 w 333431"/>
                  <a:gd name="connsiteY65" fmla="*/ 209573 h 209572"/>
                  <a:gd name="connsiteX66" fmla="*/ 299970 w 333431"/>
                  <a:gd name="connsiteY66" fmla="*/ 133373 h 209572"/>
                  <a:gd name="connsiteX67" fmla="*/ 316353 w 333431"/>
                  <a:gd name="connsiteY67" fmla="*/ 133373 h 209572"/>
                  <a:gd name="connsiteX68" fmla="*/ 299970 w 333431"/>
                  <a:gd name="connsiteY68" fmla="*/ 72222 h 209572"/>
                  <a:gd name="connsiteX69" fmla="*/ 299970 w 333431"/>
                  <a:gd name="connsiteY69" fmla="*/ 41647 h 209572"/>
                  <a:gd name="connsiteX70" fmla="*/ 314544 w 333431"/>
                  <a:gd name="connsiteY70" fmla="*/ 96892 h 209572"/>
                  <a:gd name="connsiteX71" fmla="*/ 324069 w 333431"/>
                  <a:gd name="connsiteY71" fmla="*/ 103940 h 209572"/>
                  <a:gd name="connsiteX72" fmla="*/ 326545 w 333431"/>
                  <a:gd name="connsiteY72" fmla="*/ 103940 h 209572"/>
                  <a:gd name="connsiteX73" fmla="*/ 333055 w 333431"/>
                  <a:gd name="connsiteY73" fmla="*/ 92147 h 209572"/>
                  <a:gd name="connsiteX74" fmla="*/ 333022 w 333431"/>
                  <a:gd name="connsiteY74" fmla="*/ 92034 h 20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3431" h="209572">
                    <a:moveTo>
                      <a:pt x="333022" y="92034"/>
                    </a:moveTo>
                    <a:lnTo>
                      <a:pt x="314639" y="22692"/>
                    </a:lnTo>
                    <a:cubicBezTo>
                      <a:pt x="314075" y="20732"/>
                      <a:pt x="313101" y="18914"/>
                      <a:pt x="311781" y="17358"/>
                    </a:cubicBezTo>
                    <a:cubicBezTo>
                      <a:pt x="305515" y="10828"/>
                      <a:pt x="297774" y="5895"/>
                      <a:pt x="289207" y="2975"/>
                    </a:cubicBezTo>
                    <a:cubicBezTo>
                      <a:pt x="283520" y="836"/>
                      <a:pt x="277468" y="-167"/>
                      <a:pt x="271395" y="23"/>
                    </a:cubicBezTo>
                    <a:cubicBezTo>
                      <a:pt x="265366" y="11"/>
                      <a:pt x="259378" y="1009"/>
                      <a:pt x="253679" y="2975"/>
                    </a:cubicBezTo>
                    <a:cubicBezTo>
                      <a:pt x="245045" y="5860"/>
                      <a:pt x="237258" y="10833"/>
                      <a:pt x="231009" y="17453"/>
                    </a:cubicBezTo>
                    <a:cubicBezTo>
                      <a:pt x="229822" y="19066"/>
                      <a:pt x="228920" y="20870"/>
                      <a:pt x="228342" y="22787"/>
                    </a:cubicBezTo>
                    <a:lnTo>
                      <a:pt x="218817" y="58220"/>
                    </a:lnTo>
                    <a:lnTo>
                      <a:pt x="209292" y="23073"/>
                    </a:lnTo>
                    <a:cubicBezTo>
                      <a:pt x="208783" y="21111"/>
                      <a:pt x="207839" y="19288"/>
                      <a:pt x="206530" y="17739"/>
                    </a:cubicBezTo>
                    <a:cubicBezTo>
                      <a:pt x="200223" y="11213"/>
                      <a:pt x="192452" y="6282"/>
                      <a:pt x="183861" y="3356"/>
                    </a:cubicBezTo>
                    <a:cubicBezTo>
                      <a:pt x="178383" y="1144"/>
                      <a:pt x="172529" y="12"/>
                      <a:pt x="166620" y="23"/>
                    </a:cubicBezTo>
                    <a:cubicBezTo>
                      <a:pt x="160593" y="27"/>
                      <a:pt x="154607" y="1025"/>
                      <a:pt x="148904" y="2975"/>
                    </a:cubicBezTo>
                    <a:cubicBezTo>
                      <a:pt x="140287" y="5838"/>
                      <a:pt x="132526" y="10815"/>
                      <a:pt x="126330" y="17453"/>
                    </a:cubicBezTo>
                    <a:cubicBezTo>
                      <a:pt x="125076" y="19038"/>
                      <a:pt x="124139" y="20849"/>
                      <a:pt x="123567" y="22787"/>
                    </a:cubicBezTo>
                    <a:lnTo>
                      <a:pt x="114233" y="57173"/>
                    </a:lnTo>
                    <a:lnTo>
                      <a:pt x="104708" y="22692"/>
                    </a:lnTo>
                    <a:cubicBezTo>
                      <a:pt x="104144" y="20732"/>
                      <a:pt x="103170" y="18914"/>
                      <a:pt x="101850" y="17358"/>
                    </a:cubicBezTo>
                    <a:cubicBezTo>
                      <a:pt x="95584" y="10828"/>
                      <a:pt x="87843" y="5895"/>
                      <a:pt x="79276" y="2975"/>
                    </a:cubicBezTo>
                    <a:cubicBezTo>
                      <a:pt x="73709" y="885"/>
                      <a:pt x="67791" y="-117"/>
                      <a:pt x="61845" y="23"/>
                    </a:cubicBezTo>
                    <a:cubicBezTo>
                      <a:pt x="55816" y="11"/>
                      <a:pt x="49828" y="1009"/>
                      <a:pt x="44129" y="2975"/>
                    </a:cubicBezTo>
                    <a:cubicBezTo>
                      <a:pt x="35495" y="5860"/>
                      <a:pt x="27708" y="10833"/>
                      <a:pt x="21459" y="17453"/>
                    </a:cubicBezTo>
                    <a:cubicBezTo>
                      <a:pt x="20272" y="19066"/>
                      <a:pt x="19370" y="20870"/>
                      <a:pt x="18792" y="22787"/>
                    </a:cubicBezTo>
                    <a:lnTo>
                      <a:pt x="314" y="92415"/>
                    </a:lnTo>
                    <a:cubicBezTo>
                      <a:pt x="-1017" y="97490"/>
                      <a:pt x="2006" y="102686"/>
                      <a:pt x="7077" y="104036"/>
                    </a:cubicBezTo>
                    <a:cubicBezTo>
                      <a:pt x="7899" y="104129"/>
                      <a:pt x="8730" y="104129"/>
                      <a:pt x="9553" y="104036"/>
                    </a:cubicBezTo>
                    <a:cubicBezTo>
                      <a:pt x="13981" y="104187"/>
                      <a:pt x="17928" y="101266"/>
                      <a:pt x="19078" y="96987"/>
                    </a:cubicBezTo>
                    <a:lnTo>
                      <a:pt x="33270" y="42218"/>
                    </a:lnTo>
                    <a:lnTo>
                      <a:pt x="33270" y="72222"/>
                    </a:lnTo>
                    <a:lnTo>
                      <a:pt x="16887" y="133373"/>
                    </a:lnTo>
                    <a:lnTo>
                      <a:pt x="33270" y="133373"/>
                    </a:lnTo>
                    <a:lnTo>
                      <a:pt x="33270" y="209573"/>
                    </a:lnTo>
                    <a:lnTo>
                      <a:pt x="52320" y="209573"/>
                    </a:lnTo>
                    <a:lnTo>
                      <a:pt x="52320" y="133373"/>
                    </a:lnTo>
                    <a:lnTo>
                      <a:pt x="71370" y="133373"/>
                    </a:lnTo>
                    <a:lnTo>
                      <a:pt x="71370" y="209573"/>
                    </a:lnTo>
                    <a:lnTo>
                      <a:pt x="90420" y="209573"/>
                    </a:lnTo>
                    <a:lnTo>
                      <a:pt x="90420" y="133373"/>
                    </a:lnTo>
                    <a:lnTo>
                      <a:pt x="106803" y="133373"/>
                    </a:lnTo>
                    <a:lnTo>
                      <a:pt x="90420" y="72222"/>
                    </a:lnTo>
                    <a:lnTo>
                      <a:pt x="90420" y="41647"/>
                    </a:lnTo>
                    <a:lnTo>
                      <a:pt x="104994" y="96892"/>
                    </a:lnTo>
                    <a:cubicBezTo>
                      <a:pt x="106273" y="101994"/>
                      <a:pt x="111446" y="105095"/>
                      <a:pt x="116548" y="103816"/>
                    </a:cubicBezTo>
                    <a:cubicBezTo>
                      <a:pt x="119956" y="102961"/>
                      <a:pt x="122618" y="100300"/>
                      <a:pt x="123472" y="96892"/>
                    </a:cubicBezTo>
                    <a:lnTo>
                      <a:pt x="138045" y="41647"/>
                    </a:lnTo>
                    <a:lnTo>
                      <a:pt x="138045" y="209573"/>
                    </a:lnTo>
                    <a:lnTo>
                      <a:pt x="157095" y="209573"/>
                    </a:lnTo>
                    <a:lnTo>
                      <a:pt x="157095" y="104798"/>
                    </a:lnTo>
                    <a:lnTo>
                      <a:pt x="176145" y="104798"/>
                    </a:lnTo>
                    <a:lnTo>
                      <a:pt x="176145" y="209573"/>
                    </a:lnTo>
                    <a:lnTo>
                      <a:pt x="195195" y="209573"/>
                    </a:lnTo>
                    <a:lnTo>
                      <a:pt x="195195" y="42218"/>
                    </a:lnTo>
                    <a:lnTo>
                      <a:pt x="209673" y="96892"/>
                    </a:lnTo>
                    <a:cubicBezTo>
                      <a:pt x="209673" y="102152"/>
                      <a:pt x="213938" y="106417"/>
                      <a:pt x="219198" y="106417"/>
                    </a:cubicBezTo>
                    <a:cubicBezTo>
                      <a:pt x="224459" y="106417"/>
                      <a:pt x="228723" y="102152"/>
                      <a:pt x="228723" y="96892"/>
                    </a:cubicBezTo>
                    <a:lnTo>
                      <a:pt x="242820" y="42218"/>
                    </a:lnTo>
                    <a:lnTo>
                      <a:pt x="242820" y="72222"/>
                    </a:lnTo>
                    <a:lnTo>
                      <a:pt x="226437" y="133373"/>
                    </a:lnTo>
                    <a:lnTo>
                      <a:pt x="242820" y="133373"/>
                    </a:lnTo>
                    <a:lnTo>
                      <a:pt x="242820" y="209573"/>
                    </a:lnTo>
                    <a:lnTo>
                      <a:pt x="261870" y="209573"/>
                    </a:lnTo>
                    <a:lnTo>
                      <a:pt x="261870" y="133373"/>
                    </a:lnTo>
                    <a:lnTo>
                      <a:pt x="280920" y="133373"/>
                    </a:lnTo>
                    <a:lnTo>
                      <a:pt x="280920" y="209573"/>
                    </a:lnTo>
                    <a:lnTo>
                      <a:pt x="299970" y="209573"/>
                    </a:lnTo>
                    <a:lnTo>
                      <a:pt x="299970" y="133373"/>
                    </a:lnTo>
                    <a:lnTo>
                      <a:pt x="316353" y="133373"/>
                    </a:lnTo>
                    <a:lnTo>
                      <a:pt x="299970" y="72222"/>
                    </a:lnTo>
                    <a:lnTo>
                      <a:pt x="299970" y="41647"/>
                    </a:lnTo>
                    <a:lnTo>
                      <a:pt x="314544" y="96892"/>
                    </a:lnTo>
                    <a:cubicBezTo>
                      <a:pt x="315693" y="101170"/>
                      <a:pt x="319640" y="104092"/>
                      <a:pt x="324069" y="103940"/>
                    </a:cubicBezTo>
                    <a:lnTo>
                      <a:pt x="326545" y="103940"/>
                    </a:lnTo>
                    <a:cubicBezTo>
                      <a:pt x="331599" y="102482"/>
                      <a:pt x="334515" y="97202"/>
                      <a:pt x="333055" y="92147"/>
                    </a:cubicBezTo>
                    <a:cubicBezTo>
                      <a:pt x="333045" y="92110"/>
                      <a:pt x="333033" y="92072"/>
                      <a:pt x="333022" y="920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77" name="TextBox 76">
              <a:extLst>
                <a:ext uri="{FF2B5EF4-FFF2-40B4-BE49-F238E27FC236}">
                  <a16:creationId xmlns:a16="http://schemas.microsoft.com/office/drawing/2014/main" id="{44BD91F2-BAC6-FDF9-53FB-661D67526FFA}"/>
                </a:ext>
              </a:extLst>
            </p:cNvPr>
            <p:cNvSpPr txBox="1"/>
            <p:nvPr/>
          </p:nvSpPr>
          <p:spPr>
            <a:xfrm>
              <a:off x="1723593" y="2948292"/>
              <a:ext cx="781096"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400" b="1" i="0" u="none" strike="noStrike" kern="1200" cap="none" spc="0" normalizeH="0" baseline="0" noProof="0">
                  <a:ln>
                    <a:noFill/>
                  </a:ln>
                  <a:solidFill>
                    <a:srgbClr val="2CD5C4"/>
                  </a:solidFill>
                  <a:effectLst/>
                  <a:uLnTx/>
                  <a:uFillTx/>
                  <a:latin typeface="Arial" panose="020B0604020202020204"/>
                  <a:ea typeface="Verdana" panose="020B0604030504040204" pitchFamily="34" charset="0"/>
                  <a:cs typeface="+mn-cs"/>
                </a:rPr>
                <a:t>COPD</a:t>
              </a:r>
            </a:p>
          </p:txBody>
        </p:sp>
        <p:sp>
          <p:nvSpPr>
            <p:cNvPr id="78" name="TextBox 77">
              <a:extLst>
                <a:ext uri="{FF2B5EF4-FFF2-40B4-BE49-F238E27FC236}">
                  <a16:creationId xmlns:a16="http://schemas.microsoft.com/office/drawing/2014/main" id="{8D6D38AB-F368-2BB9-1D9E-8E506C799B4B}"/>
                </a:ext>
              </a:extLst>
            </p:cNvPr>
            <p:cNvSpPr txBox="1"/>
            <p:nvPr/>
          </p:nvSpPr>
          <p:spPr>
            <a:xfrm>
              <a:off x="3735157" y="2948292"/>
              <a:ext cx="781096"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t>CVD</a:t>
              </a:r>
            </a:p>
          </p:txBody>
        </p:sp>
        <p:sp>
          <p:nvSpPr>
            <p:cNvPr id="79" name="TextBox 78">
              <a:extLst>
                <a:ext uri="{FF2B5EF4-FFF2-40B4-BE49-F238E27FC236}">
                  <a16:creationId xmlns:a16="http://schemas.microsoft.com/office/drawing/2014/main" id="{0077DD0D-B436-FD43-DDAC-81CDD882BCF1}"/>
                </a:ext>
              </a:extLst>
            </p:cNvPr>
            <p:cNvSpPr txBox="1"/>
            <p:nvPr/>
          </p:nvSpPr>
          <p:spPr>
            <a:xfrm>
              <a:off x="2681367" y="2966083"/>
              <a:ext cx="781096" cy="91715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400" b="1" i="0" u="none" strike="noStrike" kern="1200" cap="none" spc="0" normalizeH="0" baseline="0" noProof="0">
                  <a:ln>
                    <a:noFill/>
                  </a:ln>
                  <a:solidFill>
                    <a:srgbClr val="2CD5C4"/>
                  </a:solidFill>
                  <a:effectLst/>
                  <a:uLnTx/>
                  <a:uFillTx/>
                  <a:latin typeface="Arial" panose="020B0604020202020204"/>
                  <a:ea typeface="Verdana" panose="020B0604030504040204" pitchFamily="34" charset="0"/>
                  <a:cs typeface="+mn-cs"/>
                </a:rPr>
                <a:t>COPD</a:t>
              </a:r>
              <a:r>
                <a:rPr kumimoji="0" lang="en-GB"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t> </a:t>
              </a:r>
              <a:r>
                <a:rPr kumimoji="0" lang="en-GB" sz="1400" b="1" i="0" u="none" strike="noStrike" kern="1200" cap="none" spc="0" normalizeH="0" baseline="0" noProof="0">
                  <a:ln>
                    <a:noFill/>
                  </a:ln>
                  <a:solidFill>
                    <a:srgbClr val="627C89"/>
                  </a:solidFill>
                  <a:effectLst/>
                  <a:uLnTx/>
                  <a:uFillTx/>
                  <a:latin typeface="Arial" panose="020B0604020202020204"/>
                  <a:ea typeface="Verdana" panose="020B0604030504040204" pitchFamily="34" charset="0"/>
                  <a:cs typeface="+mn-cs"/>
                </a:rPr>
                <a:t>+</a:t>
              </a:r>
              <a:r>
                <a:rPr kumimoji="0" lang="en-GB"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t> </a:t>
              </a:r>
              <a:br>
                <a:rPr kumimoji="0" lang="en-GB"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br>
              <a:r>
                <a:rPr kumimoji="0" lang="en-GB"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t>CVD</a:t>
              </a:r>
            </a:p>
          </p:txBody>
        </p:sp>
      </p:grpSp>
      <p:pic>
        <p:nvPicPr>
          <p:cNvPr id="92" name="Picture 91" descr="A picture containing text&#10;&#10;Description automatically generated">
            <a:extLst>
              <a:ext uri="{FF2B5EF4-FFF2-40B4-BE49-F238E27FC236}">
                <a16:creationId xmlns:a16="http://schemas.microsoft.com/office/drawing/2014/main" id="{C8ADFAF0-7870-27B1-58C7-9ECE3C18803B}"/>
              </a:ext>
            </a:extLst>
          </p:cNvPr>
          <p:cNvPicPr>
            <a:picLocks noChangeAspect="1"/>
          </p:cNvPicPr>
          <p:nvPr/>
        </p:nvPicPr>
        <p:blipFill>
          <a:blip r:embed="rId3"/>
          <a:stretch>
            <a:fillRect/>
          </a:stretch>
        </p:blipFill>
        <p:spPr>
          <a:xfrm>
            <a:off x="5142296" y="2331732"/>
            <a:ext cx="1781903" cy="1880594"/>
          </a:xfrm>
          <a:prstGeom prst="rect">
            <a:avLst/>
          </a:prstGeom>
        </p:spPr>
      </p:pic>
      <p:grpSp>
        <p:nvGrpSpPr>
          <p:cNvPr id="145" name="Group 144">
            <a:extLst>
              <a:ext uri="{FF2B5EF4-FFF2-40B4-BE49-F238E27FC236}">
                <a16:creationId xmlns:a16="http://schemas.microsoft.com/office/drawing/2014/main" id="{53E1942D-A92C-60F3-8AE0-B39512502D85}"/>
              </a:ext>
            </a:extLst>
          </p:cNvPr>
          <p:cNvGrpSpPr/>
          <p:nvPr/>
        </p:nvGrpSpPr>
        <p:grpSpPr>
          <a:xfrm>
            <a:off x="8953974" y="2723544"/>
            <a:ext cx="1992374" cy="1259658"/>
            <a:chOff x="7249241" y="4093274"/>
            <a:chExt cx="1992374" cy="1259658"/>
          </a:xfrm>
          <a:solidFill>
            <a:schemeClr val="bg1"/>
          </a:solidFill>
        </p:grpSpPr>
        <p:sp>
          <p:nvSpPr>
            <p:cNvPr id="106" name="Rectangle 105">
              <a:extLst>
                <a:ext uri="{FF2B5EF4-FFF2-40B4-BE49-F238E27FC236}">
                  <a16:creationId xmlns:a16="http://schemas.microsoft.com/office/drawing/2014/main" id="{F925C007-6D36-E9EB-5453-AF6111FA35E2}"/>
                </a:ext>
              </a:extLst>
            </p:cNvPr>
            <p:cNvSpPr/>
            <p:nvPr/>
          </p:nvSpPr>
          <p:spPr>
            <a:xfrm>
              <a:off x="8406068" y="4093274"/>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4DC82304-0154-4881-EADF-19E8C46CF3A8}"/>
                </a:ext>
              </a:extLst>
            </p:cNvPr>
            <p:cNvSpPr/>
            <p:nvPr/>
          </p:nvSpPr>
          <p:spPr>
            <a:xfrm>
              <a:off x="7940372" y="4429123"/>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01A957AC-D1E8-0A5B-48B4-72E7CD003678}"/>
                </a:ext>
              </a:extLst>
            </p:cNvPr>
            <p:cNvSpPr/>
            <p:nvPr/>
          </p:nvSpPr>
          <p:spPr>
            <a:xfrm>
              <a:off x="8406068" y="4432539"/>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4BC4FB47-A13C-8C3D-9268-D53E90EBE981}"/>
                </a:ext>
              </a:extLst>
            </p:cNvPr>
            <p:cNvSpPr/>
            <p:nvPr/>
          </p:nvSpPr>
          <p:spPr>
            <a:xfrm>
              <a:off x="8871764" y="4435955"/>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8" name="Rectangle 117">
              <a:extLst>
                <a:ext uri="{FF2B5EF4-FFF2-40B4-BE49-F238E27FC236}">
                  <a16:creationId xmlns:a16="http://schemas.microsoft.com/office/drawing/2014/main" id="{9D79C4C5-95A2-19A2-96F3-8F2817D3903F}"/>
                </a:ext>
              </a:extLst>
            </p:cNvPr>
            <p:cNvSpPr/>
            <p:nvPr/>
          </p:nvSpPr>
          <p:spPr>
            <a:xfrm>
              <a:off x="7702247" y="4767458"/>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94F6202A-3266-EEA4-0475-1229A7C749FA}"/>
                </a:ext>
              </a:extLst>
            </p:cNvPr>
            <p:cNvSpPr/>
            <p:nvPr/>
          </p:nvSpPr>
          <p:spPr>
            <a:xfrm>
              <a:off x="8167943" y="4770874"/>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138A4B9D-CAEA-4420-F4A4-01FD6FC5696D}"/>
                </a:ext>
              </a:extLst>
            </p:cNvPr>
            <p:cNvSpPr/>
            <p:nvPr/>
          </p:nvSpPr>
          <p:spPr>
            <a:xfrm>
              <a:off x="7249241" y="5109089"/>
              <a:ext cx="585328" cy="243843"/>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627C89"/>
                  </a:solidFill>
                  <a:effectLst/>
                  <a:uLnTx/>
                  <a:uFillTx/>
                  <a:latin typeface="Arial" panose="020B0604020202020204"/>
                  <a:ea typeface="+mn-ea"/>
                  <a:cs typeface="+mn-cs"/>
                </a:rPr>
                <a:t>COPD</a:t>
              </a:r>
            </a:p>
          </p:txBody>
        </p:sp>
        <p:sp>
          <p:nvSpPr>
            <p:cNvPr id="123" name="Rectangle 122">
              <a:extLst>
                <a:ext uri="{FF2B5EF4-FFF2-40B4-BE49-F238E27FC236}">
                  <a16:creationId xmlns:a16="http://schemas.microsoft.com/office/drawing/2014/main" id="{8A5294DE-8F9E-28BD-379C-57B0D256C604}"/>
                </a:ext>
              </a:extLst>
            </p:cNvPr>
            <p:cNvSpPr/>
            <p:nvPr/>
          </p:nvSpPr>
          <p:spPr>
            <a:xfrm>
              <a:off x="7930413" y="5112506"/>
              <a:ext cx="369851" cy="152398"/>
            </a:xfrm>
            <a:prstGeom prst="rect">
              <a:avLst/>
            </a:prstGeom>
            <a:grp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25" name="Straight Connector 124">
              <a:extLst>
                <a:ext uri="{FF2B5EF4-FFF2-40B4-BE49-F238E27FC236}">
                  <a16:creationId xmlns:a16="http://schemas.microsoft.com/office/drawing/2014/main" id="{D4B3A860-1571-5F1B-86A3-7E7C2E0D9001}"/>
                </a:ext>
              </a:extLst>
            </p:cNvPr>
            <p:cNvCxnSpPr>
              <a:stCxn id="106" idx="2"/>
              <a:endCxn id="116" idx="0"/>
            </p:cNvCxnSpPr>
            <p:nvPr/>
          </p:nvCxnSpPr>
          <p:spPr>
            <a:xfrm>
              <a:off x="8590994" y="4245672"/>
              <a:ext cx="0" cy="186867"/>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127" name="Connector: Elbow 126">
              <a:extLst>
                <a:ext uri="{FF2B5EF4-FFF2-40B4-BE49-F238E27FC236}">
                  <a16:creationId xmlns:a16="http://schemas.microsoft.com/office/drawing/2014/main" id="{FE16F6B2-810E-6DFB-C586-14B8EB6199B6}"/>
                </a:ext>
              </a:extLst>
            </p:cNvPr>
            <p:cNvCxnSpPr>
              <a:stCxn id="106" idx="2"/>
              <a:endCxn id="115" idx="0"/>
            </p:cNvCxnSpPr>
            <p:nvPr/>
          </p:nvCxnSpPr>
          <p:spPr>
            <a:xfrm rot="5400000">
              <a:off x="8266421" y="4104549"/>
              <a:ext cx="183451" cy="465696"/>
            </a:xfrm>
            <a:prstGeom prst="bentConnector3">
              <a:avLst/>
            </a:prstGeom>
            <a:grpFill/>
            <a:ln w="19050"/>
          </p:spPr>
          <p:style>
            <a:lnRef idx="1">
              <a:schemeClr val="accent1"/>
            </a:lnRef>
            <a:fillRef idx="0">
              <a:schemeClr val="accent1"/>
            </a:fillRef>
            <a:effectRef idx="0">
              <a:schemeClr val="accent1"/>
            </a:effectRef>
            <a:fontRef idx="minor">
              <a:schemeClr val="tx1"/>
            </a:fontRef>
          </p:style>
        </p:cxnSp>
        <p:cxnSp>
          <p:nvCxnSpPr>
            <p:cNvPr id="128" name="Connector: Elbow 127">
              <a:extLst>
                <a:ext uri="{FF2B5EF4-FFF2-40B4-BE49-F238E27FC236}">
                  <a16:creationId xmlns:a16="http://schemas.microsoft.com/office/drawing/2014/main" id="{252839EF-11FB-151F-883E-FC037C477CCA}"/>
                </a:ext>
              </a:extLst>
            </p:cNvPr>
            <p:cNvCxnSpPr>
              <a:cxnSpLocks/>
              <a:stCxn id="106" idx="2"/>
              <a:endCxn id="117" idx="0"/>
            </p:cNvCxnSpPr>
            <p:nvPr/>
          </p:nvCxnSpPr>
          <p:spPr>
            <a:xfrm rot="16200000" flipH="1">
              <a:off x="8728701" y="4107965"/>
              <a:ext cx="190283" cy="465696"/>
            </a:xfrm>
            <a:prstGeom prst="bentConnector3">
              <a:avLst/>
            </a:prstGeom>
            <a:grpFill/>
            <a:ln w="19050"/>
          </p:spPr>
          <p:style>
            <a:lnRef idx="1">
              <a:schemeClr val="accent1"/>
            </a:lnRef>
            <a:fillRef idx="0">
              <a:schemeClr val="accent1"/>
            </a:fillRef>
            <a:effectRef idx="0">
              <a:schemeClr val="accent1"/>
            </a:effectRef>
            <a:fontRef idx="minor">
              <a:schemeClr val="tx1"/>
            </a:fontRef>
          </p:style>
        </p:cxnSp>
        <p:cxnSp>
          <p:nvCxnSpPr>
            <p:cNvPr id="131" name="Connector: Elbow 130">
              <a:extLst>
                <a:ext uri="{FF2B5EF4-FFF2-40B4-BE49-F238E27FC236}">
                  <a16:creationId xmlns:a16="http://schemas.microsoft.com/office/drawing/2014/main" id="{54058C70-7740-EBD6-25DC-B02C2DEFE935}"/>
                </a:ext>
              </a:extLst>
            </p:cNvPr>
            <p:cNvCxnSpPr>
              <a:cxnSpLocks/>
              <a:stCxn id="115" idx="2"/>
              <a:endCxn id="119" idx="0"/>
            </p:cNvCxnSpPr>
            <p:nvPr/>
          </p:nvCxnSpPr>
          <p:spPr>
            <a:xfrm rot="16200000" flipH="1">
              <a:off x="8144407" y="4562411"/>
              <a:ext cx="189353" cy="227571"/>
            </a:xfrm>
            <a:prstGeom prst="bentConnector3">
              <a:avLst>
                <a:gd name="adj1" fmla="val 50000"/>
              </a:avLst>
            </a:prstGeom>
            <a:grpFill/>
            <a:ln w="19050"/>
          </p:spPr>
          <p:style>
            <a:lnRef idx="1">
              <a:schemeClr val="accent1"/>
            </a:lnRef>
            <a:fillRef idx="0">
              <a:schemeClr val="accent1"/>
            </a:fillRef>
            <a:effectRef idx="0">
              <a:schemeClr val="accent1"/>
            </a:effectRef>
            <a:fontRef idx="minor">
              <a:schemeClr val="tx1"/>
            </a:fontRef>
          </p:style>
        </p:cxnSp>
        <p:cxnSp>
          <p:nvCxnSpPr>
            <p:cNvPr id="134" name="Connector: Elbow 133">
              <a:extLst>
                <a:ext uri="{FF2B5EF4-FFF2-40B4-BE49-F238E27FC236}">
                  <a16:creationId xmlns:a16="http://schemas.microsoft.com/office/drawing/2014/main" id="{4E107086-1C76-DE15-17E0-72010CF31E30}"/>
                </a:ext>
              </a:extLst>
            </p:cNvPr>
            <p:cNvCxnSpPr>
              <a:cxnSpLocks/>
              <a:stCxn id="115" idx="2"/>
              <a:endCxn id="118" idx="0"/>
            </p:cNvCxnSpPr>
            <p:nvPr/>
          </p:nvCxnSpPr>
          <p:spPr>
            <a:xfrm rot="5400000">
              <a:off x="7913268" y="4555427"/>
              <a:ext cx="185937" cy="238125"/>
            </a:xfrm>
            <a:prstGeom prst="bentConnector3">
              <a:avLst>
                <a:gd name="adj1" fmla="val 50000"/>
              </a:avLst>
            </a:prstGeom>
            <a:grpFill/>
            <a:ln w="19050"/>
          </p:spPr>
          <p:style>
            <a:lnRef idx="1">
              <a:schemeClr val="accent1"/>
            </a:lnRef>
            <a:fillRef idx="0">
              <a:schemeClr val="accent1"/>
            </a:fillRef>
            <a:effectRef idx="0">
              <a:schemeClr val="accent1"/>
            </a:effectRef>
            <a:fontRef idx="minor">
              <a:schemeClr val="tx1"/>
            </a:fontRef>
          </p:style>
        </p:cxnSp>
        <p:cxnSp>
          <p:nvCxnSpPr>
            <p:cNvPr id="137" name="Connector: Elbow 136">
              <a:extLst>
                <a:ext uri="{FF2B5EF4-FFF2-40B4-BE49-F238E27FC236}">
                  <a16:creationId xmlns:a16="http://schemas.microsoft.com/office/drawing/2014/main" id="{5302ED62-E76F-F473-1556-944E681BE552}"/>
                </a:ext>
              </a:extLst>
            </p:cNvPr>
            <p:cNvCxnSpPr>
              <a:cxnSpLocks/>
              <a:stCxn id="118" idx="2"/>
              <a:endCxn id="123" idx="0"/>
            </p:cNvCxnSpPr>
            <p:nvPr/>
          </p:nvCxnSpPr>
          <p:spPr>
            <a:xfrm rot="16200000" flipH="1">
              <a:off x="7904931" y="4902098"/>
              <a:ext cx="192650" cy="228166"/>
            </a:xfrm>
            <a:prstGeom prst="bentConnector3">
              <a:avLst>
                <a:gd name="adj1" fmla="val 50000"/>
              </a:avLst>
            </a:prstGeom>
            <a:grpFill/>
            <a:ln w="19050"/>
          </p:spPr>
          <p:style>
            <a:lnRef idx="1">
              <a:schemeClr val="accent1"/>
            </a:lnRef>
            <a:fillRef idx="0">
              <a:schemeClr val="accent1"/>
            </a:fillRef>
            <a:effectRef idx="0">
              <a:schemeClr val="accent1"/>
            </a:effectRef>
            <a:fontRef idx="minor">
              <a:schemeClr val="tx1"/>
            </a:fontRef>
          </p:style>
        </p:cxnSp>
        <p:cxnSp>
          <p:nvCxnSpPr>
            <p:cNvPr id="138" name="Connector: Elbow 137">
              <a:extLst>
                <a:ext uri="{FF2B5EF4-FFF2-40B4-BE49-F238E27FC236}">
                  <a16:creationId xmlns:a16="http://schemas.microsoft.com/office/drawing/2014/main" id="{A3C4F7E4-03B2-66D0-F7F3-E86F5EF2323D}"/>
                </a:ext>
              </a:extLst>
            </p:cNvPr>
            <p:cNvCxnSpPr>
              <a:cxnSpLocks/>
              <a:stCxn id="118" idx="2"/>
              <a:endCxn id="122" idx="0"/>
            </p:cNvCxnSpPr>
            <p:nvPr/>
          </p:nvCxnSpPr>
          <p:spPr>
            <a:xfrm rot="5400000">
              <a:off x="7619923" y="4841838"/>
              <a:ext cx="189233" cy="345268"/>
            </a:xfrm>
            <a:prstGeom prst="bentConnector3">
              <a:avLst>
                <a:gd name="adj1" fmla="val 50000"/>
              </a:avLst>
            </a:prstGeom>
            <a:grpFill/>
            <a:ln w="19050"/>
          </p:spPr>
          <p:style>
            <a:lnRef idx="1">
              <a:schemeClr val="accent1"/>
            </a:lnRef>
            <a:fillRef idx="0">
              <a:schemeClr val="accent1"/>
            </a:fillRef>
            <a:effectRef idx="0">
              <a:schemeClr val="accent1"/>
            </a:effectRef>
            <a:fontRef idx="minor">
              <a:schemeClr val="tx1"/>
            </a:fontRef>
          </p:style>
        </p:cxnSp>
      </p:grpSp>
      <p:sp>
        <p:nvSpPr>
          <p:cNvPr id="147" name="Rectangle 146">
            <a:extLst>
              <a:ext uri="{FF2B5EF4-FFF2-40B4-BE49-F238E27FC236}">
                <a16:creationId xmlns:a16="http://schemas.microsoft.com/office/drawing/2014/main" id="{3F3E3893-CB77-F17C-E02E-48C2B013995C}"/>
              </a:ext>
            </a:extLst>
          </p:cNvPr>
          <p:cNvSpPr/>
          <p:nvPr/>
        </p:nvSpPr>
        <p:spPr>
          <a:xfrm>
            <a:off x="348000" y="1584135"/>
            <a:ext cx="3600000" cy="914400"/>
          </a:xfrm>
          <a:prstGeom prst="rect">
            <a:avLst/>
          </a:prstGeom>
          <a:solidFill>
            <a:schemeClr val="accent2"/>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Shared risk factors </a:t>
            </a:r>
            <a:r>
              <a:rPr kumimoji="0" lang="en-GB" sz="1700" b="0" i="0" u="none" strike="noStrike" kern="1200" cap="none" spc="0" normalizeH="0" baseline="0" noProof="0">
                <a:ln>
                  <a:noFill/>
                </a:ln>
                <a:solidFill>
                  <a:prstClr val="white"/>
                </a:solidFill>
                <a:effectLst/>
                <a:uLnTx/>
                <a:uFillTx/>
                <a:latin typeface="Arial" panose="020B0604020202020204"/>
                <a:ea typeface="+mn-ea"/>
                <a:cs typeface="+mn-cs"/>
              </a:rPr>
              <a:t>between </a:t>
            </a: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CVD and COPD </a:t>
            </a: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are now recognised as a </a:t>
            </a:r>
            <a:r>
              <a:rPr kumimoji="0" lang="en-GB" sz="1700" b="1" i="0" u="none" strike="noStrike" kern="1200" cap="none" spc="0" normalizeH="0" baseline="0" noProof="0" err="1">
                <a:ln>
                  <a:noFill/>
                </a:ln>
                <a:solidFill>
                  <a:prstClr val="white"/>
                </a:solidFill>
                <a:effectLst/>
                <a:uLnTx/>
                <a:uFillTx/>
                <a:latin typeface="Arial" panose="020B0604020202020204"/>
                <a:ea typeface="Verdana" panose="020B0604030504040204" pitchFamily="34" charset="0"/>
                <a:cs typeface="+mn-cs"/>
              </a:rPr>
              <a:t>syndemic</a:t>
            </a: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 occurrence</a:t>
            </a:r>
          </a:p>
        </p:txBody>
      </p:sp>
      <p:sp>
        <p:nvSpPr>
          <p:cNvPr id="148" name="Rectangle 147">
            <a:extLst>
              <a:ext uri="{FF2B5EF4-FFF2-40B4-BE49-F238E27FC236}">
                <a16:creationId xmlns:a16="http://schemas.microsoft.com/office/drawing/2014/main" id="{8196CD8D-172A-B9C7-130D-D60373A0F5E3}"/>
              </a:ext>
            </a:extLst>
          </p:cNvPr>
          <p:cNvSpPr/>
          <p:nvPr/>
        </p:nvSpPr>
        <p:spPr>
          <a:xfrm>
            <a:off x="4296000" y="1584135"/>
            <a:ext cx="3600000" cy="914400"/>
          </a:xfrm>
          <a:prstGeom prst="rect">
            <a:avLst/>
          </a:prstGeom>
          <a:solidFill>
            <a:schemeClr val="bg2">
              <a:lumMod val="75000"/>
            </a:schemeClr>
          </a:solidFill>
          <a:ln w="19050">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Characteristics of COPD </a:t>
            </a:r>
            <a:b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b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can contribute to CVD</a:t>
            </a:r>
          </a:p>
        </p:txBody>
      </p:sp>
      <p:sp>
        <p:nvSpPr>
          <p:cNvPr id="149" name="Rectangle 148">
            <a:extLst>
              <a:ext uri="{FF2B5EF4-FFF2-40B4-BE49-F238E27FC236}">
                <a16:creationId xmlns:a16="http://schemas.microsoft.com/office/drawing/2014/main" id="{00293612-715C-E34E-46C3-D8CEF117D3DC}"/>
              </a:ext>
            </a:extLst>
          </p:cNvPr>
          <p:cNvSpPr/>
          <p:nvPr/>
        </p:nvSpPr>
        <p:spPr>
          <a:xfrm>
            <a:off x="8244000" y="1584135"/>
            <a:ext cx="3600000" cy="914400"/>
          </a:xfrm>
          <a:prstGeom prst="rect">
            <a:avLst/>
          </a:prstGeom>
          <a:solidFill>
            <a:schemeClr val="accent3"/>
          </a:solidFill>
          <a:ln w="190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tab pos="266700" algn="l"/>
              </a:tabLst>
              <a:defRPr/>
            </a:pPr>
            <a:r>
              <a:rPr kumimoji="0" lang="en-GB" sz="1400" b="0"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Establish</a:t>
            </a:r>
            <a:r>
              <a:rPr kumimoji="0" lang="en-GB" sz="1600" b="0"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 </a:t>
            </a:r>
            <a:r>
              <a:rPr kumimoji="0" lang="en-GB" sz="1700" b="1"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differential diagnosis </a:t>
            </a:r>
            <a:r>
              <a:rPr kumimoji="0" lang="en-GB" sz="1400" b="0"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rPr>
              <a:t>of exacerbations from other conditions that may mimic or aggravate them</a:t>
            </a:r>
            <a:endParaRPr kumimoji="0" lang="en-GB" sz="1600" b="0" i="0" u="none" strike="noStrike" kern="1200" cap="none" spc="0" normalizeH="0" baseline="0" noProof="0">
              <a:ln>
                <a:noFill/>
              </a:ln>
              <a:solidFill>
                <a:prstClr val="white"/>
              </a:solidFill>
              <a:effectLst/>
              <a:uLnTx/>
              <a:uFillTx/>
              <a:latin typeface="Arial" panose="020B0604020202020204"/>
              <a:ea typeface="Verdana" panose="020B0604030504040204" pitchFamily="34" charset="0"/>
              <a:cs typeface="+mn-cs"/>
            </a:endParaRPr>
          </a:p>
        </p:txBody>
      </p:sp>
      <p:sp>
        <p:nvSpPr>
          <p:cNvPr id="150" name="Double Bracket 149">
            <a:extLst>
              <a:ext uri="{FF2B5EF4-FFF2-40B4-BE49-F238E27FC236}">
                <a16:creationId xmlns:a16="http://schemas.microsoft.com/office/drawing/2014/main" id="{5D1E042C-0722-2CC5-5E52-1A3E3571479E}"/>
              </a:ext>
            </a:extLst>
          </p:cNvPr>
          <p:cNvSpPr/>
          <p:nvPr/>
        </p:nvSpPr>
        <p:spPr>
          <a:xfrm rot="16200000" flipV="1">
            <a:off x="5696228" y="-224736"/>
            <a:ext cx="674038" cy="10836000"/>
          </a:xfrm>
          <a:prstGeom prst="bracketPair">
            <a:avLst>
              <a:gd name="adj" fmla="val 0"/>
            </a:avLst>
          </a:prstGeom>
          <a:solidFill>
            <a:schemeClr val="bg1"/>
          </a:solidFill>
          <a:ln w="9525">
            <a:solidFill>
              <a:schemeClr val="bg2"/>
            </a:solidFill>
          </a:ln>
          <a:effectLst/>
        </p:spPr>
        <p:style>
          <a:lnRef idx="2">
            <a:schemeClr val="accent1"/>
          </a:lnRef>
          <a:fillRef idx="0">
            <a:schemeClr val="accent1"/>
          </a:fillRef>
          <a:effectRef idx="1">
            <a:schemeClr val="accent1"/>
          </a:effectRef>
          <a:fontRef idx="minor">
            <a:schemeClr val="tx1"/>
          </a:fontRef>
        </p:style>
        <p:txBody>
          <a:bodyPr vert="vert270" lIns="0" tIns="144000" rIns="0" bIns="108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Increased CV risk following an exacerbation </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is a </a:t>
            </a: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strong clinical argument </a:t>
            </a:r>
            <a:b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for exacerbation prevention</a:t>
            </a:r>
          </a:p>
        </p:txBody>
      </p:sp>
      <p:sp>
        <p:nvSpPr>
          <p:cNvPr id="4" name="Text Placeholder 2">
            <a:extLst>
              <a:ext uri="{FF2B5EF4-FFF2-40B4-BE49-F238E27FC236}">
                <a16:creationId xmlns:a16="http://schemas.microsoft.com/office/drawing/2014/main" id="{0FAFBFEE-B065-ABA6-4ADD-171CAE3012E1}"/>
              </a:ext>
            </a:extLst>
          </p:cNvPr>
          <p:cNvSpPr txBox="1">
            <a:spLocks/>
          </p:cNvSpPr>
          <p:nvPr/>
        </p:nvSpPr>
        <p:spPr>
          <a:xfrm>
            <a:off x="472731" y="6129898"/>
            <a:ext cx="10348855" cy="590001"/>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CVD, cardiovascular disease; GOLD, Global Initiative for Chronic Obstructive Lung Disease </a:t>
            </a:r>
          </a:p>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Global Initiative for Chronic Obstructive Lung Disease (GOLD). Global strategy for prevention, diagnosis and management of COPD. 2025. Available from: https://goldcopd.org/2025-gold-report/ (Accessed 25 November 2024)</a:t>
            </a:r>
          </a:p>
        </p:txBody>
      </p:sp>
      <p:pic>
        <p:nvPicPr>
          <p:cNvPr id="5" name="Picture 4">
            <a:extLst>
              <a:ext uri="{FF2B5EF4-FFF2-40B4-BE49-F238E27FC236}">
                <a16:creationId xmlns:a16="http://schemas.microsoft.com/office/drawing/2014/main" id="{387E5A7F-9E48-C2FA-3BD4-05502A47C135}"/>
              </a:ext>
            </a:extLst>
          </p:cNvPr>
          <p:cNvPicPr>
            <a:picLocks noChangeAspect="1"/>
          </p:cNvPicPr>
          <p:nvPr/>
        </p:nvPicPr>
        <p:blipFill>
          <a:blip r:embed="rId4"/>
          <a:stretch>
            <a:fillRect/>
          </a:stretch>
        </p:blipFill>
        <p:spPr>
          <a:xfrm>
            <a:off x="198123" y="4723572"/>
            <a:ext cx="945462" cy="935775"/>
          </a:xfrm>
          <a:prstGeom prst="rect">
            <a:avLst/>
          </a:prstGeom>
        </p:spPr>
      </p:pic>
    </p:spTree>
    <p:extLst>
      <p:ext uri="{BB962C8B-B14F-4D97-AF65-F5344CB8AC3E}">
        <p14:creationId xmlns:p14="http://schemas.microsoft.com/office/powerpoint/2010/main" val="7877712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0CB969-5E7A-9F06-2E21-0888A458888F}"/>
              </a:ext>
            </a:extLst>
          </p:cNvPr>
          <p:cNvSpPr>
            <a:spLocks noGrp="1"/>
          </p:cNvSpPr>
          <p:nvPr>
            <p:ph type="title" idx="4294967295"/>
          </p:nvPr>
        </p:nvSpPr>
        <p:spPr>
          <a:xfrm>
            <a:off x="340936" y="213414"/>
            <a:ext cx="11516102" cy="935774"/>
          </a:xfrm>
        </p:spPr>
        <p:txBody>
          <a:bodyPr/>
          <a:lstStyle/>
          <a:p>
            <a:r>
              <a:rPr lang="en-GB"/>
              <a:t>There is a close relationship between CVD and COPD</a:t>
            </a:r>
          </a:p>
        </p:txBody>
      </p:sp>
      <p:sp>
        <p:nvSpPr>
          <p:cNvPr id="3" name="Text Placeholder 2">
            <a:extLst>
              <a:ext uri="{FF2B5EF4-FFF2-40B4-BE49-F238E27FC236}">
                <a16:creationId xmlns:a16="http://schemas.microsoft.com/office/drawing/2014/main" id="{B22A0160-4F5F-78DB-B15A-7CCD77CC59CE}"/>
              </a:ext>
            </a:extLst>
          </p:cNvPr>
          <p:cNvSpPr>
            <a:spLocks noGrp="1"/>
          </p:cNvSpPr>
          <p:nvPr>
            <p:ph type="body" sz="quarter" idx="10"/>
          </p:nvPr>
        </p:nvSpPr>
        <p:spPr>
          <a:xfrm>
            <a:off x="341312" y="6121806"/>
            <a:ext cx="10348855" cy="590001"/>
          </a:xfrm>
        </p:spPr>
        <p:txBody>
          <a:bodyPr/>
          <a:lstStyle/>
          <a:p>
            <a:r>
              <a:rPr kumimoji="0" lang="en-GB" sz="800" b="0" i="0" u="none" strike="noStrike" kern="1200" cap="none" spc="0" normalizeH="0" baseline="0" noProof="0">
                <a:ln>
                  <a:noFill/>
                </a:ln>
                <a:effectLst/>
                <a:uLnTx/>
                <a:uFillTx/>
                <a:ea typeface="+mn-ea"/>
                <a:cs typeface="+mn-cs"/>
              </a:rPr>
              <a:t>*The percentage relative to the CVD was calculated as the mean of the upper and lower estimates found in the literature; </a:t>
            </a:r>
            <a:r>
              <a:rPr kumimoji="0" lang="en-GB" sz="800" b="0" i="0" u="none" strike="noStrike" kern="1200" cap="none" spc="0" normalizeH="0" baseline="30000" noProof="0">
                <a:ln>
                  <a:noFill/>
                </a:ln>
                <a:effectLst/>
                <a:uLnTx/>
                <a:uFillTx/>
                <a:ea typeface="+mn-ea"/>
                <a:cs typeface="+mn-cs"/>
              </a:rPr>
              <a:t>†</a:t>
            </a:r>
            <a:r>
              <a:rPr kumimoji="0" lang="en-GB" sz="800" b="0" i="0" u="none" strike="noStrike" kern="1200" cap="none" spc="0" normalizeH="0" baseline="0" noProof="0">
                <a:ln>
                  <a:noFill/>
                </a:ln>
                <a:effectLst/>
                <a:uLnTx/>
                <a:uFillTx/>
                <a:ea typeface="+mn-ea"/>
                <a:cs typeface="+mn-cs"/>
              </a:rPr>
              <a:t>prevalence estimated to be ≤15.0% in hospitalised patients with COPD</a:t>
            </a:r>
          </a:p>
          <a:p>
            <a:r>
              <a:rPr kumimoji="0" lang="en-US" sz="800" b="0" i="0" u="none" strike="noStrike" kern="1200" cap="none" spc="0" normalizeH="0" baseline="0" noProof="0">
                <a:ln>
                  <a:noFill/>
                </a:ln>
                <a:effectLst/>
                <a:uLnTx/>
                <a:uFillTx/>
                <a:ea typeface="+mn-ea"/>
                <a:cs typeface="+mn-cs"/>
              </a:rPr>
              <a:t>Rogliani P, et al. Expert Rev Respir Med 2021;15:59–70</a:t>
            </a:r>
            <a:endParaRPr lang="en-GB"/>
          </a:p>
        </p:txBody>
      </p:sp>
      <p:sp>
        <p:nvSpPr>
          <p:cNvPr id="23" name="Double Bracket 22">
            <a:extLst>
              <a:ext uri="{FF2B5EF4-FFF2-40B4-BE49-F238E27FC236}">
                <a16:creationId xmlns:a16="http://schemas.microsoft.com/office/drawing/2014/main" id="{E0E9FFDD-D925-4247-4AD8-1543CB5114EF}"/>
              </a:ext>
            </a:extLst>
          </p:cNvPr>
          <p:cNvSpPr/>
          <p:nvPr/>
        </p:nvSpPr>
        <p:spPr>
          <a:xfrm rot="5400000">
            <a:off x="5820092" y="-4066159"/>
            <a:ext cx="697866" cy="11376026"/>
          </a:xfrm>
          <a:prstGeom prst="bracketPair">
            <a:avLst>
              <a:gd name="adj" fmla="val 0"/>
            </a:avLst>
          </a:prstGeom>
          <a:noFill/>
          <a:ln w="57150" cap="flat" cmpd="sng" algn="ctr">
            <a:noFill/>
            <a:prstDash val="solid"/>
            <a:miter lim="800000"/>
          </a:ln>
          <a:effectLst/>
        </p:spPr>
        <p:txBody>
          <a:bodyPr vert="vert270" lIns="144000" rIns="144000" rtlCol="0" anchor="ctr">
            <a:noAutofit/>
          </a:bodyPr>
          <a:lstStyle/>
          <a:p>
            <a:pPr marL="0" marR="0" lvl="0" indent="0" algn="ctr" defTabSz="121914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sz="1800" b="0" i="0" u="none" strike="noStrike" kern="0" cap="none" spc="0" normalizeH="0" baseline="0" noProof="0">
                <a:ln>
                  <a:noFill/>
                </a:ln>
                <a:solidFill>
                  <a:srgbClr val="3F4444"/>
                </a:solidFill>
                <a:effectLst/>
                <a:uLnTx/>
                <a:uFillTx/>
                <a:latin typeface="Arial" panose="020B0604020202020204"/>
                <a:ea typeface="+mn-ea"/>
                <a:cs typeface="+mn-cs"/>
              </a:rPr>
              <a:t>Different</a:t>
            </a:r>
            <a:r>
              <a:rPr kumimoji="0" lang="en-GB" sz="1800" b="0" i="0" u="none" strike="noStrike" kern="0" cap="none" spc="0" normalizeH="0" baseline="0" noProof="0">
                <a:ln>
                  <a:noFill/>
                </a:ln>
                <a:solidFill>
                  <a:srgbClr val="FFFFFF"/>
                </a:solidFill>
                <a:effectLst/>
                <a:uLnTx/>
                <a:uFillTx/>
                <a:latin typeface="Arial" panose="020B0604020202020204"/>
                <a:ea typeface="+mn-ea"/>
                <a:cs typeface="+mn-cs"/>
              </a:rPr>
              <a:t> </a:t>
            </a:r>
            <a:r>
              <a:rPr kumimoji="0" lang="en-GB" sz="1800" b="1" i="0" u="none" strike="noStrike" kern="0" cap="none" spc="0" normalizeH="0" baseline="0" noProof="0">
                <a:ln>
                  <a:noFill/>
                </a:ln>
                <a:solidFill>
                  <a:srgbClr val="20A194"/>
                </a:solidFill>
                <a:effectLst/>
                <a:uLnTx/>
                <a:uFillTx/>
                <a:latin typeface="Arial" panose="020B0604020202020204"/>
                <a:ea typeface="+mn-ea"/>
                <a:cs typeface="+mn-cs"/>
              </a:rPr>
              <a:t>pathophysiological mechanisms </a:t>
            </a:r>
            <a:r>
              <a:rPr kumimoji="0" lang="en-GB" sz="1800" b="0" i="0" u="none" strike="noStrike" kern="0" cap="none" spc="0" normalizeH="0" baseline="0" noProof="0">
                <a:ln>
                  <a:noFill/>
                </a:ln>
                <a:solidFill>
                  <a:srgbClr val="3F4444"/>
                </a:solidFill>
                <a:effectLst/>
                <a:uLnTx/>
                <a:uFillTx/>
                <a:latin typeface="Arial" panose="020B0604020202020204"/>
                <a:ea typeface="+mn-ea"/>
                <a:cs typeface="+mn-cs"/>
              </a:rPr>
              <a:t>and triggering factors link the two </a:t>
            </a:r>
            <a:br>
              <a:rPr kumimoji="0" lang="en-GB" sz="1800" b="0" i="0" u="none" strike="noStrike" kern="0" cap="none" spc="0" normalizeH="0" baseline="0" noProof="0">
                <a:ln>
                  <a:noFill/>
                </a:ln>
                <a:solidFill>
                  <a:srgbClr val="3F4444"/>
                </a:solidFill>
                <a:effectLst/>
                <a:uLnTx/>
                <a:uFillTx/>
                <a:latin typeface="Arial" panose="020B0604020202020204"/>
                <a:ea typeface="+mn-ea"/>
                <a:cs typeface="+mn-cs"/>
              </a:rPr>
            </a:br>
            <a:r>
              <a:rPr kumimoji="0" lang="en-GB" sz="1800" b="0" i="0" u="none" strike="noStrike" kern="0" cap="none" spc="0" normalizeH="0" baseline="0" noProof="0">
                <a:ln>
                  <a:noFill/>
                </a:ln>
                <a:solidFill>
                  <a:srgbClr val="3F4444"/>
                </a:solidFill>
                <a:effectLst/>
                <a:uLnTx/>
                <a:uFillTx/>
                <a:latin typeface="Arial" panose="020B0604020202020204"/>
                <a:ea typeface="+mn-ea"/>
                <a:cs typeface="+mn-cs"/>
              </a:rPr>
              <a:t>disorders and contribute to the increased CV risk in patients with COPD</a:t>
            </a:r>
            <a:endParaRPr kumimoji="0" lang="en-GB" sz="1800" b="1" i="0" u="none" strike="noStrike" kern="0" cap="none" spc="0" normalizeH="0" baseline="0" noProof="0">
              <a:ln>
                <a:noFill/>
              </a:ln>
              <a:solidFill>
                <a:srgbClr val="3F4444"/>
              </a:solidFill>
              <a:effectLst/>
              <a:uLnTx/>
              <a:uFillTx/>
              <a:latin typeface="Arial" panose="020B0604020202020204"/>
              <a:ea typeface="+mn-ea"/>
              <a:cs typeface="+mn-cs"/>
            </a:endParaRPr>
          </a:p>
        </p:txBody>
      </p:sp>
      <p:grpSp>
        <p:nvGrpSpPr>
          <p:cNvPr id="24" name="Group 23">
            <a:extLst>
              <a:ext uri="{FF2B5EF4-FFF2-40B4-BE49-F238E27FC236}">
                <a16:creationId xmlns:a16="http://schemas.microsoft.com/office/drawing/2014/main" id="{1FE00BFF-A559-1CB4-3D15-6C1AAB4FFEBA}"/>
              </a:ext>
            </a:extLst>
          </p:cNvPr>
          <p:cNvGrpSpPr/>
          <p:nvPr/>
        </p:nvGrpSpPr>
        <p:grpSpPr>
          <a:xfrm>
            <a:off x="3349442" y="2966498"/>
            <a:ext cx="1099719" cy="1099718"/>
            <a:chOff x="3321871" y="2833598"/>
            <a:chExt cx="1025873" cy="1025872"/>
          </a:xfrm>
          <a:solidFill>
            <a:srgbClr val="20A194"/>
          </a:solidFill>
        </p:grpSpPr>
        <p:sp>
          <p:nvSpPr>
            <p:cNvPr id="25" name="Oval 24">
              <a:extLst>
                <a:ext uri="{FF2B5EF4-FFF2-40B4-BE49-F238E27FC236}">
                  <a16:creationId xmlns:a16="http://schemas.microsoft.com/office/drawing/2014/main" id="{E2E4E0BB-0AB2-DA7C-3A57-D15DF30CD8CB}"/>
                </a:ext>
              </a:extLst>
            </p:cNvPr>
            <p:cNvSpPr/>
            <p:nvPr/>
          </p:nvSpPr>
          <p:spPr>
            <a:xfrm>
              <a:off x="3321871" y="2833598"/>
              <a:ext cx="1025873" cy="1025872"/>
            </a:xfrm>
            <a:prstGeom prst="ellipse">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6" name="Oval 25">
              <a:extLst>
                <a:ext uri="{FF2B5EF4-FFF2-40B4-BE49-F238E27FC236}">
                  <a16:creationId xmlns:a16="http://schemas.microsoft.com/office/drawing/2014/main" id="{196321E3-4C66-D14D-3062-0380B320F88F}"/>
                </a:ext>
              </a:extLst>
            </p:cNvPr>
            <p:cNvSpPr>
              <a:spLocks noChangeAspect="1"/>
            </p:cNvSpPr>
            <p:nvPr/>
          </p:nvSpPr>
          <p:spPr>
            <a:xfrm>
              <a:off x="3409986" y="2917042"/>
              <a:ext cx="854477" cy="854477"/>
            </a:xfrm>
            <a:prstGeom prst="ellipse">
              <a:avLst/>
            </a:prstGeom>
            <a:grp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Peripheral</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artery</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disease</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(8.8%)</a:t>
              </a:r>
            </a:p>
          </p:txBody>
        </p:sp>
      </p:grpSp>
      <p:sp>
        <p:nvSpPr>
          <p:cNvPr id="27" name="Oval 26">
            <a:extLst>
              <a:ext uri="{FF2B5EF4-FFF2-40B4-BE49-F238E27FC236}">
                <a16:creationId xmlns:a16="http://schemas.microsoft.com/office/drawing/2014/main" id="{7756EA51-339E-5520-5729-E17806BE40E9}"/>
              </a:ext>
            </a:extLst>
          </p:cNvPr>
          <p:cNvSpPr>
            <a:spLocks noChangeAspect="1"/>
          </p:cNvSpPr>
          <p:nvPr/>
        </p:nvSpPr>
        <p:spPr>
          <a:xfrm>
            <a:off x="7512690" y="2992565"/>
            <a:ext cx="1047585" cy="1047585"/>
          </a:xfrm>
          <a:prstGeom prst="ellipse">
            <a:avLst/>
          </a:prstGeom>
          <a:solidFill>
            <a:srgbClr val="20A194"/>
          </a:solid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SG"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Arrhythmias</a:t>
            </a:r>
            <a:br>
              <a:rPr kumimoji="0" lang="en-SG"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br>
            <a:r>
              <a:rPr kumimoji="0" lang="en-SG"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(12.5%)</a:t>
            </a:r>
            <a:endParaRPr kumimoji="0" lang="en-US"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endParaRPr>
          </a:p>
        </p:txBody>
      </p:sp>
      <p:sp>
        <p:nvSpPr>
          <p:cNvPr id="28" name="Oval 27">
            <a:extLst>
              <a:ext uri="{FF2B5EF4-FFF2-40B4-BE49-F238E27FC236}">
                <a16:creationId xmlns:a16="http://schemas.microsoft.com/office/drawing/2014/main" id="{A16E7C31-617C-EA23-D629-464428B62B41}"/>
              </a:ext>
            </a:extLst>
          </p:cNvPr>
          <p:cNvSpPr>
            <a:spLocks noChangeAspect="1"/>
          </p:cNvSpPr>
          <p:nvPr/>
        </p:nvSpPr>
        <p:spPr>
          <a:xfrm>
            <a:off x="1055206" y="2996687"/>
            <a:ext cx="1824000" cy="1824000"/>
          </a:xfrm>
          <a:prstGeom prst="ellipse">
            <a:avLst/>
          </a:prstGeom>
          <a:solidFill>
            <a:srgbClr val="20A194"/>
          </a:solidFill>
          <a:ln w="6350" cap="flat" cmpd="sng" algn="ctr">
            <a:noFill/>
            <a:prstDash val="solid"/>
            <a:miter lim="800000"/>
          </a:ln>
          <a:effectLst/>
        </p:spPr>
        <p:txBody>
          <a:bodyPr lIns="0" r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Coronary </a:t>
            </a:r>
            <a:br>
              <a:rPr kumimoji="0" lang="en-US" sz="16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br>
            <a:r>
              <a:rPr kumimoji="0" lang="en-US" sz="16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artery disease</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(40.0%)</a:t>
            </a:r>
          </a:p>
        </p:txBody>
      </p:sp>
      <p:sp>
        <p:nvSpPr>
          <p:cNvPr id="29" name="Oval 28">
            <a:extLst>
              <a:ext uri="{FF2B5EF4-FFF2-40B4-BE49-F238E27FC236}">
                <a16:creationId xmlns:a16="http://schemas.microsoft.com/office/drawing/2014/main" id="{29E114A8-0EEC-7D36-8266-4A4A4E4D8930}"/>
              </a:ext>
            </a:extLst>
          </p:cNvPr>
          <p:cNvSpPr>
            <a:spLocks noChangeAspect="1"/>
          </p:cNvSpPr>
          <p:nvPr/>
        </p:nvSpPr>
        <p:spPr>
          <a:xfrm>
            <a:off x="2719196" y="4212469"/>
            <a:ext cx="1078443" cy="1078443"/>
          </a:xfrm>
          <a:prstGeom prst="ellipse">
            <a:avLst/>
          </a:prstGeom>
          <a:solidFill>
            <a:srgbClr val="20A194"/>
          </a:solid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SG"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Myocardial </a:t>
            </a:r>
            <a:br>
              <a:rPr kumimoji="0" lang="en-SG"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br>
            <a:r>
              <a:rPr kumimoji="0" lang="en-SG"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infarction</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SG"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(13.5%)</a:t>
            </a:r>
            <a:endParaRPr kumimoji="0" lang="en-US"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endParaRPr>
          </a:p>
        </p:txBody>
      </p:sp>
      <p:sp>
        <p:nvSpPr>
          <p:cNvPr id="30" name="Oval 29">
            <a:extLst>
              <a:ext uri="{FF2B5EF4-FFF2-40B4-BE49-F238E27FC236}">
                <a16:creationId xmlns:a16="http://schemas.microsoft.com/office/drawing/2014/main" id="{F1D658BD-BAF4-2A41-0C7F-23D01EDF484A}"/>
              </a:ext>
            </a:extLst>
          </p:cNvPr>
          <p:cNvSpPr>
            <a:spLocks noChangeAspect="1"/>
          </p:cNvSpPr>
          <p:nvPr/>
        </p:nvSpPr>
        <p:spPr>
          <a:xfrm>
            <a:off x="3637629" y="5011732"/>
            <a:ext cx="912000" cy="912000"/>
          </a:xfrm>
          <a:prstGeom prst="ellipse">
            <a:avLst/>
          </a:prstGeom>
          <a:solidFill>
            <a:srgbClr val="20A194"/>
          </a:solid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Atrial </a:t>
            </a:r>
            <a:br>
              <a:rPr kumimoji="0" lang="en-US"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br>
            <a:r>
              <a:rPr kumimoji="0" lang="en-US"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fibrillation</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(9.9%)</a:t>
            </a:r>
          </a:p>
        </p:txBody>
      </p:sp>
      <p:sp>
        <p:nvSpPr>
          <p:cNvPr id="31" name="Oval 30">
            <a:extLst>
              <a:ext uri="{FF2B5EF4-FFF2-40B4-BE49-F238E27FC236}">
                <a16:creationId xmlns:a16="http://schemas.microsoft.com/office/drawing/2014/main" id="{B6BEE8D3-AAC3-DB74-DECD-ACFF4D14DA74}"/>
              </a:ext>
            </a:extLst>
          </p:cNvPr>
          <p:cNvSpPr/>
          <p:nvPr/>
        </p:nvSpPr>
        <p:spPr>
          <a:xfrm>
            <a:off x="9146419" y="2996687"/>
            <a:ext cx="1990376" cy="1990376"/>
          </a:xfrm>
          <a:prstGeom prst="ellipse">
            <a:avLst/>
          </a:prstGeom>
          <a:solidFill>
            <a:srgbClr val="20A194"/>
          </a:solidFill>
          <a:ln w="6350" cap="flat" cmpd="sng" algn="ctr">
            <a:noFill/>
            <a:prstDash val="solid"/>
            <a:miter lim="800000"/>
          </a:ln>
          <a:effectLst/>
        </p:spPr>
        <p:txBody>
          <a:bodyPr lIns="0" r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Hypertension</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(46.6%)</a:t>
            </a:r>
          </a:p>
        </p:txBody>
      </p:sp>
      <p:sp>
        <p:nvSpPr>
          <p:cNvPr id="32" name="Oval 31">
            <a:extLst>
              <a:ext uri="{FF2B5EF4-FFF2-40B4-BE49-F238E27FC236}">
                <a16:creationId xmlns:a16="http://schemas.microsoft.com/office/drawing/2014/main" id="{51747D19-8BA4-3B8A-D404-B5B9F9314668}"/>
              </a:ext>
            </a:extLst>
          </p:cNvPr>
          <p:cNvSpPr>
            <a:spLocks noChangeAspect="1"/>
          </p:cNvSpPr>
          <p:nvPr/>
        </p:nvSpPr>
        <p:spPr>
          <a:xfrm>
            <a:off x="8128674" y="4223657"/>
            <a:ext cx="1177755" cy="1177755"/>
          </a:xfrm>
          <a:prstGeom prst="ellipse">
            <a:avLst/>
          </a:prstGeom>
          <a:solidFill>
            <a:srgbClr val="20A194"/>
          </a:solid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SG" sz="14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Heart failure</a:t>
            </a:r>
            <a:br>
              <a:rPr kumimoji="0" lang="en-SG" sz="14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br>
            <a:r>
              <a:rPr kumimoji="0" lang="en-SG" sz="14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(20.3%)</a:t>
            </a:r>
            <a:endParaRPr kumimoji="0" lang="en-US" sz="14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endParaRPr>
          </a:p>
        </p:txBody>
      </p:sp>
      <p:sp>
        <p:nvSpPr>
          <p:cNvPr id="33" name="Oval 32">
            <a:extLst>
              <a:ext uri="{FF2B5EF4-FFF2-40B4-BE49-F238E27FC236}">
                <a16:creationId xmlns:a16="http://schemas.microsoft.com/office/drawing/2014/main" id="{444D1F7C-FC37-C41F-9E8E-225B4FE12978}"/>
              </a:ext>
            </a:extLst>
          </p:cNvPr>
          <p:cNvSpPr>
            <a:spLocks noChangeAspect="1"/>
          </p:cNvSpPr>
          <p:nvPr/>
        </p:nvSpPr>
        <p:spPr>
          <a:xfrm>
            <a:off x="7352684" y="5011732"/>
            <a:ext cx="936000" cy="936000"/>
          </a:xfrm>
          <a:prstGeom prst="ellipse">
            <a:avLst/>
          </a:prstGeom>
          <a:solidFill>
            <a:srgbClr val="20A194"/>
          </a:solidFill>
          <a:ln w="6350" cap="flat" cmpd="sng" algn="ctr">
            <a:noFill/>
            <a:prstDash val="solid"/>
            <a:miter lim="800000"/>
          </a:ln>
          <a:effectLst/>
        </p:spPr>
        <p:txBody>
          <a:bodyPr wrap="none" lIns="0" tIns="0" rIns="0" bIns="0"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Stroke</a:t>
            </a:r>
            <a:r>
              <a:rPr kumimoji="0" lang="en-US" sz="1200" b="0" i="0" u="none" strike="noStrike" kern="0" cap="none" spc="0" normalizeH="0" baseline="30000" noProof="0">
                <a:ln>
                  <a:noFill/>
                </a:ln>
                <a:solidFill>
                  <a:srgbClr val="FFFFFF"/>
                </a:solidFill>
                <a:effectLst/>
                <a:uLnTx/>
                <a:uFillTx/>
                <a:latin typeface="Arial" panose="020B0604020202020204"/>
                <a:ea typeface="+mn-ea"/>
                <a:cs typeface="Calibri" panose="020F0502020204030204" pitchFamily="34" charset="0"/>
              </a:rPr>
              <a:t>†</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(&lt;10.0%)</a:t>
            </a:r>
          </a:p>
        </p:txBody>
      </p:sp>
      <p:sp>
        <p:nvSpPr>
          <p:cNvPr id="35" name="Oval 34">
            <a:extLst>
              <a:ext uri="{FF2B5EF4-FFF2-40B4-BE49-F238E27FC236}">
                <a16:creationId xmlns:a16="http://schemas.microsoft.com/office/drawing/2014/main" id="{12C9AB01-3A88-5DD0-F4A3-CA011573A0F5}"/>
              </a:ext>
            </a:extLst>
          </p:cNvPr>
          <p:cNvSpPr/>
          <p:nvPr/>
        </p:nvSpPr>
        <p:spPr>
          <a:xfrm flipH="1">
            <a:off x="4389619" y="2835235"/>
            <a:ext cx="3123075" cy="3123075"/>
          </a:xfrm>
          <a:prstGeom prst="ellipse">
            <a:avLst/>
          </a:prstGeom>
          <a:solidFill>
            <a:srgbClr val="D8DFDE"/>
          </a:solidFill>
          <a:ln w="12700" cap="flat" cmpd="sng" algn="ctr">
            <a:noFill/>
            <a:prstDash val="solid"/>
            <a:miter lim="800000"/>
          </a:ln>
          <a:effectLst>
            <a:softEdge rad="0"/>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F2D0F73D-B273-362F-0EA3-129008CFB27E}"/>
              </a:ext>
            </a:extLst>
          </p:cNvPr>
          <p:cNvSpPr txBox="1"/>
          <p:nvPr/>
        </p:nvSpPr>
        <p:spPr>
          <a:xfrm>
            <a:off x="4419586" y="3105258"/>
            <a:ext cx="3063137" cy="3062067"/>
          </a:xfrm>
          <a:prstGeom prst="rect">
            <a:avLst/>
          </a:prstGeom>
          <a:noFill/>
        </p:spPr>
        <p:txBody>
          <a:bodyPr wrap="square">
            <a:prstTxWarp prst="textArchUp">
              <a:avLst>
                <a:gd name="adj" fmla="val 14797569"/>
              </a:avLst>
            </a:prstTxWarp>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20A194"/>
                </a:solidFill>
                <a:effectLst/>
                <a:uLnTx/>
                <a:uFillTx/>
                <a:latin typeface="Arial" panose="020B0604020202020204"/>
                <a:ea typeface="+mn-ea"/>
                <a:cs typeface="Calibri" panose="020F0502020204030204" pitchFamily="34" charset="0"/>
              </a:rPr>
              <a:t>COPD</a:t>
            </a:r>
          </a:p>
        </p:txBody>
      </p:sp>
      <p:sp>
        <p:nvSpPr>
          <p:cNvPr id="36" name="Oval 35">
            <a:extLst>
              <a:ext uri="{FF2B5EF4-FFF2-40B4-BE49-F238E27FC236}">
                <a16:creationId xmlns:a16="http://schemas.microsoft.com/office/drawing/2014/main" id="{88723E8E-689C-74EB-0B38-C1DB07C7DBFB}"/>
              </a:ext>
            </a:extLst>
          </p:cNvPr>
          <p:cNvSpPr/>
          <p:nvPr/>
        </p:nvSpPr>
        <p:spPr>
          <a:xfrm flipH="1">
            <a:off x="4771755" y="3217371"/>
            <a:ext cx="2358802" cy="2358802"/>
          </a:xfrm>
          <a:prstGeom prst="ellipse">
            <a:avLst/>
          </a:prstGeom>
          <a:solidFill>
            <a:srgbClr val="20A194"/>
          </a:solidFill>
          <a:ln w="190500" cap="flat" cmpd="sng" algn="ctr">
            <a:noFill/>
            <a:prstDash val="solid"/>
            <a:miter lim="800000"/>
          </a:ln>
          <a:effectLst/>
        </p:spPr>
        <p:txBody>
          <a:bodyPr lIns="0" rIns="0" rtlCol="0" anchor="t"/>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endParaRPr>
          </a:p>
        </p:txBody>
      </p:sp>
      <p:pic>
        <p:nvPicPr>
          <p:cNvPr id="37" name="Graphic 36">
            <a:extLst>
              <a:ext uri="{FF2B5EF4-FFF2-40B4-BE49-F238E27FC236}">
                <a16:creationId xmlns:a16="http://schemas.microsoft.com/office/drawing/2014/main" id="{C870D67E-EBC1-476F-7907-D71E93F0C19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5259332" y="3644785"/>
            <a:ext cx="1386417" cy="1386417"/>
          </a:xfrm>
          <a:prstGeom prst="rect">
            <a:avLst/>
          </a:prstGeom>
        </p:spPr>
      </p:pic>
      <p:sp>
        <p:nvSpPr>
          <p:cNvPr id="39" name="Rectangle 38">
            <a:extLst>
              <a:ext uri="{FF2B5EF4-FFF2-40B4-BE49-F238E27FC236}">
                <a16:creationId xmlns:a16="http://schemas.microsoft.com/office/drawing/2014/main" id="{121EF4A6-87ED-125B-25CA-2B56209754AD}"/>
              </a:ext>
            </a:extLst>
          </p:cNvPr>
          <p:cNvSpPr/>
          <p:nvPr/>
        </p:nvSpPr>
        <p:spPr>
          <a:xfrm>
            <a:off x="407987" y="6145775"/>
            <a:ext cx="11376022" cy="54000"/>
          </a:xfrm>
          <a:prstGeom prst="rect">
            <a:avLst/>
          </a:prstGeom>
          <a:solidFill>
            <a:schemeClr val="accent3"/>
          </a:solidFill>
          <a:ln w="12700" cap="flat" cmpd="sng" algn="ctr">
            <a:noFill/>
            <a:prstDash val="solid"/>
            <a:miter lim="800000"/>
          </a:ln>
          <a:effectLst/>
        </p:spPr>
        <p:txBody>
          <a:bodyPr lIns="144000" rIns="144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alisto MT"/>
              <a:ea typeface="+mn-ea"/>
              <a:cs typeface="+mn-cs"/>
            </a:endParaRPr>
          </a:p>
        </p:txBody>
      </p:sp>
      <p:sp>
        <p:nvSpPr>
          <p:cNvPr id="40" name="Rectangle 39">
            <a:extLst>
              <a:ext uri="{FF2B5EF4-FFF2-40B4-BE49-F238E27FC236}">
                <a16:creationId xmlns:a16="http://schemas.microsoft.com/office/drawing/2014/main" id="{34BAE6E3-1FBC-1393-6CE7-2DEE6DD60D7F}"/>
              </a:ext>
            </a:extLst>
          </p:cNvPr>
          <p:cNvSpPr/>
          <p:nvPr/>
        </p:nvSpPr>
        <p:spPr>
          <a:xfrm>
            <a:off x="407990" y="2244503"/>
            <a:ext cx="11376022" cy="3955272"/>
          </a:xfrm>
          <a:prstGeom prst="rect">
            <a:avLst/>
          </a:prstGeom>
          <a:noFill/>
          <a:ln w="12700" cap="flat" cmpd="sng" algn="ctr">
            <a:noFill/>
            <a:prstDash val="solid"/>
            <a:miter lim="800000"/>
          </a:ln>
          <a:effectLst/>
        </p:spPr>
        <p:txBody>
          <a:bodyPr lIns="144000" tIns="576000" rIns="144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3F4444"/>
              </a:solidFill>
              <a:effectLst/>
              <a:uLnTx/>
              <a:uFillTx/>
              <a:latin typeface="Calibri"/>
              <a:ea typeface="+mn-ea"/>
              <a:cs typeface="+mn-cs"/>
            </a:endParaRPr>
          </a:p>
        </p:txBody>
      </p:sp>
      <p:sp>
        <p:nvSpPr>
          <p:cNvPr id="41" name="Rectangle 40">
            <a:extLst>
              <a:ext uri="{FF2B5EF4-FFF2-40B4-BE49-F238E27FC236}">
                <a16:creationId xmlns:a16="http://schemas.microsoft.com/office/drawing/2014/main" id="{E54AF2F3-0B45-14CD-09F0-ED3678507D0C}"/>
              </a:ext>
            </a:extLst>
          </p:cNvPr>
          <p:cNvSpPr/>
          <p:nvPr/>
        </p:nvSpPr>
        <p:spPr>
          <a:xfrm>
            <a:off x="407987" y="2053774"/>
            <a:ext cx="11376022" cy="553223"/>
          </a:xfrm>
          <a:prstGeom prst="rect">
            <a:avLst/>
          </a:prstGeom>
          <a:solidFill>
            <a:schemeClr val="accent4"/>
          </a:solidFill>
          <a:ln w="12700" cap="flat" cmpd="sng" algn="ctr">
            <a:noFill/>
            <a:prstDash val="solid"/>
            <a:miter lim="800000"/>
          </a:ln>
          <a:effectLst/>
        </p:spPr>
        <p:txBody>
          <a:bodyPr lIns="144000" rIns="144000" rtlCol="0" anchor="ctr">
            <a:noAutofit/>
          </a:bodyPr>
          <a:lstStyle/>
          <a:p>
            <a:pPr marL="0" marR="0" lvl="0" indent="0" algn="ctr" defTabSz="609585" rtl="0" eaLnBrk="1" fontAlgn="auto" latinLnBrk="0" hangingPunct="1">
              <a:lnSpc>
                <a:spcPct val="100000"/>
              </a:lnSpc>
              <a:spcBef>
                <a:spcPts val="667"/>
              </a:spcBef>
              <a:spcAft>
                <a:spcPts val="667"/>
              </a:spcAft>
              <a:buClr>
                <a:srgbClr val="F0AB00"/>
              </a:buClr>
              <a:buSzTx/>
              <a:buFontTx/>
              <a:buNone/>
              <a:tabLst/>
              <a:defRPr/>
            </a:pPr>
            <a:r>
              <a:rPr kumimoji="0" lang="en-US" sz="1800" b="0" i="0" u="none" strike="noStrike" kern="0" cap="none" spc="0" normalizeH="0" baseline="0" noProof="0">
                <a:ln>
                  <a:noFill/>
                </a:ln>
                <a:solidFill>
                  <a:srgbClr val="FFFFFF"/>
                </a:solidFill>
                <a:effectLst/>
                <a:uLnTx/>
                <a:uFillTx/>
                <a:latin typeface="Arial" panose="020B0604020202020204"/>
                <a:ea typeface="+mn-ea"/>
                <a:cs typeface="Calibri" panose="020F0502020204030204" pitchFamily="34" charset="0"/>
              </a:rPr>
              <a:t>Prevalence of CVD in patients with COPD*</a:t>
            </a:r>
          </a:p>
        </p:txBody>
      </p:sp>
    </p:spTree>
    <p:extLst>
      <p:ext uri="{BB962C8B-B14F-4D97-AF65-F5344CB8AC3E}">
        <p14:creationId xmlns:p14="http://schemas.microsoft.com/office/powerpoint/2010/main" val="4120986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descr="A picture containing text&#10;&#10;Description automatically generated">
            <a:extLst>
              <a:ext uri="{FF2B5EF4-FFF2-40B4-BE49-F238E27FC236}">
                <a16:creationId xmlns:a16="http://schemas.microsoft.com/office/drawing/2014/main" id="{93F5C0B3-1705-5836-786C-F189A6CE33C8}"/>
              </a:ext>
            </a:extLst>
          </p:cNvPr>
          <p:cNvPicPr>
            <a:picLocks noChangeAspect="1"/>
          </p:cNvPicPr>
          <p:nvPr/>
        </p:nvPicPr>
        <p:blipFill>
          <a:blip r:embed="rId4"/>
          <a:stretch>
            <a:fillRect/>
          </a:stretch>
        </p:blipFill>
        <p:spPr>
          <a:xfrm>
            <a:off x="103882" y="1628366"/>
            <a:ext cx="4752975" cy="5016220"/>
          </a:xfrm>
          <a:prstGeom prst="rect">
            <a:avLst/>
          </a:prstGeom>
        </p:spPr>
      </p:pic>
      <p:pic>
        <p:nvPicPr>
          <p:cNvPr id="16" name="Picture 15" descr="A human lungs with a red heart&#10;&#10;Description automatically generated with medium confidence">
            <a:extLst>
              <a:ext uri="{FF2B5EF4-FFF2-40B4-BE49-F238E27FC236}">
                <a16:creationId xmlns:a16="http://schemas.microsoft.com/office/drawing/2014/main" id="{5FE8F70C-2386-E2D2-6E58-97B8AACE536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0307" r="20307"/>
          <a:stretch/>
        </p:blipFill>
        <p:spPr>
          <a:xfrm>
            <a:off x="5986526" y="4623989"/>
            <a:ext cx="1231200" cy="1166185"/>
          </a:xfrm>
          <a:prstGeom prst="ellipse">
            <a:avLst/>
          </a:prstGeom>
          <a:ln w="12700" cap="rnd">
            <a:solidFill>
              <a:schemeClr val="accent3"/>
            </a:solidFill>
          </a:ln>
          <a:effectLst>
            <a:outerShdw blurRad="381000" dist="292100" dir="5400000" sx="-80000" sy="-18000" rotWithShape="0">
              <a:srgbClr val="000000">
                <a:alpha val="22000"/>
              </a:srgbClr>
            </a:outerShdw>
          </a:effectLst>
        </p:spPr>
      </p:pic>
      <p:pic>
        <p:nvPicPr>
          <p:cNvPr id="15" name="Picture 14" descr="A diagram of a human lungs&#10;&#10;Description automatically generated">
            <a:extLst>
              <a:ext uri="{FF2B5EF4-FFF2-40B4-BE49-F238E27FC236}">
                <a16:creationId xmlns:a16="http://schemas.microsoft.com/office/drawing/2014/main" id="{465FF0C2-4A6F-4B35-E543-D7A77F97303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8803" r="17728"/>
          <a:stretch/>
        </p:blipFill>
        <p:spPr>
          <a:xfrm>
            <a:off x="5986526" y="3066367"/>
            <a:ext cx="1231200" cy="1091175"/>
          </a:xfrm>
          <a:prstGeom prst="ellipse">
            <a:avLst/>
          </a:prstGeom>
          <a:ln w="12700" cap="rnd">
            <a:solidFill>
              <a:schemeClr val="bg2">
                <a:lumMod val="75000"/>
              </a:schemeClr>
            </a:solidFill>
          </a:ln>
          <a:effectLst>
            <a:outerShdw blurRad="381000" dist="292100" dir="5400000" sx="-80000" sy="-18000" rotWithShape="0">
              <a:srgbClr val="000000">
                <a:alpha val="22000"/>
              </a:srgbClr>
            </a:outerShdw>
          </a:effectLst>
        </p:spPr>
      </p:pic>
      <p:pic>
        <p:nvPicPr>
          <p:cNvPr id="14" name="Picture 13" descr="A close-up of a human body&#10;&#10;Description automatically generated">
            <a:extLst>
              <a:ext uri="{FF2B5EF4-FFF2-40B4-BE49-F238E27FC236}">
                <a16:creationId xmlns:a16="http://schemas.microsoft.com/office/drawing/2014/main" id="{FB06FA72-1843-3D51-4FA8-56FA85C845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21562" r="18871"/>
          <a:stretch/>
        </p:blipFill>
        <p:spPr>
          <a:xfrm>
            <a:off x="5957951" y="1487426"/>
            <a:ext cx="1231200" cy="1162639"/>
          </a:xfrm>
          <a:prstGeom prst="ellipse">
            <a:avLst/>
          </a:prstGeom>
          <a:ln w="12700" cap="rnd">
            <a:solidFill>
              <a:schemeClr val="accent2"/>
            </a:solidFill>
          </a:ln>
          <a:effectLst>
            <a:outerShdw blurRad="381000" dist="292100" dir="5400000" sx="-80000" sy="-18000" rotWithShape="0">
              <a:srgbClr val="000000">
                <a:alpha val="22000"/>
              </a:srgbClr>
            </a:outerShdw>
          </a:effectLst>
        </p:spPr>
      </p:pic>
      <p:sp>
        <p:nvSpPr>
          <p:cNvPr id="2" name="Title 1">
            <a:extLst>
              <a:ext uri="{FF2B5EF4-FFF2-40B4-BE49-F238E27FC236}">
                <a16:creationId xmlns:a16="http://schemas.microsoft.com/office/drawing/2014/main" id="{40CA77C2-0146-0BCC-94EA-D92E8F86A316}"/>
              </a:ext>
            </a:extLst>
          </p:cNvPr>
          <p:cNvSpPr>
            <a:spLocks noGrp="1"/>
          </p:cNvSpPr>
          <p:nvPr>
            <p:ph type="title"/>
          </p:nvPr>
        </p:nvSpPr>
        <p:spPr/>
        <p:txBody>
          <a:bodyPr/>
          <a:lstStyle/>
          <a:p>
            <a:r>
              <a:rPr lang="en-GB"/>
              <a:t>Potential mechanisms of COPD-driven cardiopulmonary risk</a:t>
            </a:r>
          </a:p>
        </p:txBody>
      </p:sp>
      <p:sp>
        <p:nvSpPr>
          <p:cNvPr id="4" name="Rectangle: Rounded Corners 3">
            <a:extLst>
              <a:ext uri="{FF2B5EF4-FFF2-40B4-BE49-F238E27FC236}">
                <a16:creationId xmlns:a16="http://schemas.microsoft.com/office/drawing/2014/main" id="{C61A51C1-D7A6-BAA6-85D0-348B07076C08}"/>
              </a:ext>
            </a:extLst>
          </p:cNvPr>
          <p:cNvSpPr/>
          <p:nvPr/>
        </p:nvSpPr>
        <p:spPr>
          <a:xfrm>
            <a:off x="7481618" y="1881660"/>
            <a:ext cx="4369445" cy="935774"/>
          </a:xfrm>
          <a:prstGeom prst="roundRect">
            <a:avLst>
              <a:gd name="adj" fmla="val 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t>COPD lung inflammation </a:t>
            </a:r>
            <a:b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br>
            <a:r>
              <a:rPr kumimoji="0" lang="en-US" sz="1400" b="1" i="0" u="none" strike="noStrike" kern="1200" cap="none" spc="0" normalizeH="0" baseline="0" noProof="0">
                <a:ln>
                  <a:noFill/>
                </a:ln>
                <a:solidFill>
                  <a:srgbClr val="F0B323"/>
                </a:solidFill>
                <a:effectLst/>
                <a:uLnTx/>
                <a:uFillTx/>
                <a:latin typeface="Arial" panose="020B0604020202020204"/>
                <a:ea typeface="Verdana" panose="020B0604030504040204" pitchFamily="34" charset="0"/>
                <a:cs typeface="+mn-cs"/>
              </a:rPr>
              <a:t>drives systemic inflammation</a:t>
            </a:r>
            <a: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t>, promoting atherothrombosis damage in the heart and vasculature</a:t>
            </a:r>
            <a:endParaRPr kumimoji="0" lang="en-US" sz="1400" b="0" i="0" u="none" strike="noStrike" kern="1200" cap="none" spc="0" normalizeH="0" baseline="30000" noProof="0">
              <a:ln>
                <a:noFill/>
              </a:ln>
              <a:solidFill>
                <a:srgbClr val="373A36"/>
              </a:solidFill>
              <a:effectLst/>
              <a:uLnTx/>
              <a:uFillTx/>
              <a:latin typeface="Arial" panose="020B0604020202020204"/>
              <a:ea typeface="Verdana" panose="020B0604030504040204" pitchFamily="34" charset="0"/>
              <a:cs typeface="+mn-cs"/>
            </a:endParaRPr>
          </a:p>
        </p:txBody>
      </p:sp>
      <p:sp>
        <p:nvSpPr>
          <p:cNvPr id="5" name="Rectangle: Rounded Corners 4">
            <a:extLst>
              <a:ext uri="{FF2B5EF4-FFF2-40B4-BE49-F238E27FC236}">
                <a16:creationId xmlns:a16="http://schemas.microsoft.com/office/drawing/2014/main" id="{EE4B2460-F356-F6DA-9FF2-F72953D2C644}"/>
              </a:ext>
            </a:extLst>
          </p:cNvPr>
          <p:cNvSpPr/>
          <p:nvPr/>
        </p:nvSpPr>
        <p:spPr>
          <a:xfrm>
            <a:off x="7481619" y="3195755"/>
            <a:ext cx="4364144" cy="375930"/>
          </a:xfrm>
          <a:prstGeom prst="roundRect">
            <a:avLst>
              <a:gd name="adj" fmla="val 0"/>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Hyperinflation</a:t>
            </a:r>
            <a:r>
              <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rPr>
              <a:t>8–10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F11BD24E-1CB6-CC76-9D97-BBEE9008E004}"/>
              </a:ext>
            </a:extLst>
          </p:cNvPr>
          <p:cNvSpPr/>
          <p:nvPr/>
        </p:nvSpPr>
        <p:spPr>
          <a:xfrm>
            <a:off x="7481618" y="4647451"/>
            <a:ext cx="4364143" cy="375931"/>
          </a:xfrm>
          <a:prstGeom prst="roundRect">
            <a:avLst>
              <a:gd name="adj" fmla="val 0"/>
            </a:avLst>
          </a:prstGeom>
          <a:solidFill>
            <a:schemeClr val="accent3"/>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Hypoxaemia</a:t>
            </a:r>
            <a:r>
              <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rPr>
              <a:t>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9" name="Rectangle: Rounded Corners 8">
            <a:extLst>
              <a:ext uri="{FF2B5EF4-FFF2-40B4-BE49-F238E27FC236}">
                <a16:creationId xmlns:a16="http://schemas.microsoft.com/office/drawing/2014/main" id="{0B7B4532-8DC3-4FAA-78BB-6C25BCB3A2DD}"/>
              </a:ext>
            </a:extLst>
          </p:cNvPr>
          <p:cNvSpPr/>
          <p:nvPr/>
        </p:nvSpPr>
        <p:spPr>
          <a:xfrm>
            <a:off x="7481619" y="1505731"/>
            <a:ext cx="4369444" cy="375929"/>
          </a:xfrm>
          <a:prstGeom prst="roundRect">
            <a:avLst>
              <a:gd name="adj"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Inflammation</a:t>
            </a:r>
            <a:r>
              <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rPr>
              <a:t>6,7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CA54B34C-A941-809F-E503-CCD885776119}"/>
              </a:ext>
            </a:extLst>
          </p:cNvPr>
          <p:cNvSpPr/>
          <p:nvPr/>
        </p:nvSpPr>
        <p:spPr>
          <a:xfrm>
            <a:off x="7481619" y="3584347"/>
            <a:ext cx="4369444" cy="704069"/>
          </a:xfrm>
          <a:prstGeom prst="roundRect">
            <a:avLst>
              <a:gd name="adj" fmla="val 0"/>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t>Hyperinflation compresses the heart, </a:t>
            </a:r>
            <a:b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br>
            <a:r>
              <a:rPr kumimoji="0" lang="en-US" sz="1400" b="1" i="0" u="none" strike="noStrike" kern="1200" cap="none" spc="0" normalizeH="0" baseline="0" noProof="0">
                <a:ln>
                  <a:noFill/>
                </a:ln>
                <a:solidFill>
                  <a:srgbClr val="2CD5C4">
                    <a:lumMod val="75000"/>
                  </a:srgbClr>
                </a:solidFill>
                <a:effectLst/>
                <a:uLnTx/>
                <a:uFillTx/>
                <a:latin typeface="Arial" panose="020B0604020202020204"/>
                <a:ea typeface="Verdana" panose="020B0604030504040204" pitchFamily="34" charset="0"/>
                <a:cs typeface="+mn-cs"/>
              </a:rPr>
              <a:t>reducing cardiac output</a:t>
            </a:r>
            <a:endParaRPr kumimoji="0" lang="en-US" sz="1400" b="0" i="0" u="none" strike="sngStrike" kern="1200" cap="none" spc="0" normalizeH="0" baseline="30000" noProof="0">
              <a:ln>
                <a:noFill/>
              </a:ln>
              <a:solidFill>
                <a:srgbClr val="373A36"/>
              </a:solidFill>
              <a:effectLst/>
              <a:highlight>
                <a:srgbClr val="FFFF00"/>
              </a:highlight>
              <a:uLnTx/>
              <a:uFillTx/>
              <a:latin typeface="Arial" panose="020B0604020202020204"/>
              <a:ea typeface="Verdana" panose="020B0604030504040204" pitchFamily="34" charset="0"/>
              <a:cs typeface="+mn-cs"/>
            </a:endParaRPr>
          </a:p>
        </p:txBody>
      </p:sp>
      <p:sp>
        <p:nvSpPr>
          <p:cNvPr id="12" name="Rectangle: Rounded Corners 11">
            <a:extLst>
              <a:ext uri="{FF2B5EF4-FFF2-40B4-BE49-F238E27FC236}">
                <a16:creationId xmlns:a16="http://schemas.microsoft.com/office/drawing/2014/main" id="{028B175E-376C-9A95-CB28-F7312562A584}"/>
              </a:ext>
            </a:extLst>
          </p:cNvPr>
          <p:cNvSpPr/>
          <p:nvPr/>
        </p:nvSpPr>
        <p:spPr>
          <a:xfrm>
            <a:off x="7481618" y="5023382"/>
            <a:ext cx="4364143" cy="705600"/>
          </a:xfrm>
          <a:prstGeom prst="roundRect">
            <a:avLst>
              <a:gd name="adj" fmla="val 0"/>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US" sz="1400" b="0" i="0" u="none" strike="noStrike" kern="1200" cap="none" spc="0" normalizeH="0" baseline="0" noProof="0" err="1">
                <a:ln>
                  <a:noFill/>
                </a:ln>
                <a:solidFill>
                  <a:srgbClr val="373A36"/>
                </a:solidFill>
                <a:effectLst/>
                <a:uLnTx/>
                <a:uFillTx/>
                <a:latin typeface="Arial" panose="020B0604020202020204"/>
                <a:ea typeface="Verdana" panose="020B0604030504040204" pitchFamily="34" charset="0"/>
                <a:cs typeface="+mn-cs"/>
              </a:rPr>
              <a:t>Hypoxaemia</a:t>
            </a:r>
            <a:r>
              <a:rPr kumimoji="0" lang="en-US" sz="1400" b="0" i="0" u="none" strike="noStrike" kern="1200" cap="none" spc="0" normalizeH="0" baseline="0" noProof="0">
                <a:ln>
                  <a:noFill/>
                </a:ln>
                <a:solidFill>
                  <a:srgbClr val="373A36"/>
                </a:solidFill>
                <a:effectLst/>
                <a:uLnTx/>
                <a:uFillTx/>
                <a:latin typeface="Arial" panose="020B0604020202020204"/>
                <a:ea typeface="Verdana" panose="020B0604030504040204" pitchFamily="34" charset="0"/>
                <a:cs typeface="+mn-cs"/>
              </a:rPr>
              <a:t> can lead to pulmonary hypertension and </a:t>
            </a:r>
            <a:r>
              <a:rPr kumimoji="0" lang="en-US" sz="1400" b="1" i="0" u="none" strike="noStrike" kern="1200" cap="none" spc="0" normalizeH="0" baseline="0" noProof="0">
                <a:ln>
                  <a:noFill/>
                </a:ln>
                <a:solidFill>
                  <a:srgbClr val="347785"/>
                </a:solidFill>
                <a:effectLst/>
                <a:uLnTx/>
                <a:uFillTx/>
                <a:latin typeface="Arial" panose="020B0604020202020204"/>
                <a:ea typeface="Verdana" panose="020B0604030504040204" pitchFamily="34" charset="0"/>
                <a:cs typeface="+mn-cs"/>
              </a:rPr>
              <a:t>right heart failure</a:t>
            </a:r>
            <a:endParaRPr kumimoji="0" lang="en-US" sz="1400" b="1" i="0" u="none" strike="noStrike" kern="1200" cap="none" spc="0" normalizeH="0" baseline="30000" noProof="0">
              <a:ln>
                <a:noFill/>
              </a:ln>
              <a:solidFill>
                <a:srgbClr val="347785"/>
              </a:solidFill>
              <a:effectLst/>
              <a:uLnTx/>
              <a:uFillTx/>
              <a:latin typeface="Arial" panose="020B0604020202020204"/>
              <a:ea typeface="Verdana" panose="020B0604030504040204" pitchFamily="34" charset="0"/>
              <a:cs typeface="+mn-cs"/>
            </a:endParaRPr>
          </a:p>
        </p:txBody>
      </p:sp>
      <p:sp>
        <p:nvSpPr>
          <p:cNvPr id="25" name="TextBox 24">
            <a:extLst>
              <a:ext uri="{FF2B5EF4-FFF2-40B4-BE49-F238E27FC236}">
                <a16:creationId xmlns:a16="http://schemas.microsoft.com/office/drawing/2014/main" id="{F30D676C-0694-4C17-A3A7-46B6A1EF6DCE}"/>
              </a:ext>
            </a:extLst>
          </p:cNvPr>
          <p:cNvSpPr txBox="1"/>
          <p:nvPr/>
        </p:nvSpPr>
        <p:spPr>
          <a:xfrm>
            <a:off x="340936" y="1505570"/>
            <a:ext cx="4415105" cy="110799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7F134C"/>
              </a:buClr>
              <a:buSzTx/>
              <a:buFontTx/>
              <a:buNone/>
              <a:tabLst/>
              <a:defRPr/>
            </a:pPr>
            <a:r>
              <a:rPr kumimoji="0" lang="en-GB" sz="1800" b="1" i="0" u="none" strike="noStrike" kern="1200" cap="none" spc="0" normalizeH="0" baseline="0" noProof="0">
                <a:ln>
                  <a:noFill/>
                </a:ln>
                <a:solidFill>
                  <a:srgbClr val="3A5C70"/>
                </a:solidFill>
                <a:effectLst/>
                <a:uLnTx/>
                <a:uFillTx/>
                <a:latin typeface="Arial" panose="020B0604020202020204"/>
                <a:ea typeface="+mn-ea"/>
                <a:cs typeface="+mn-cs"/>
              </a:rPr>
              <a:t>Exacerbations</a:t>
            </a:r>
            <a:r>
              <a:rPr kumimoji="0" lang="en-GB" sz="1800" b="1" i="0" u="none" strike="noStrike" kern="1200" cap="none" spc="0" normalizeH="0" baseline="0" noProof="0">
                <a:ln>
                  <a:noFill/>
                </a:ln>
                <a:solidFill>
                  <a:srgbClr val="0D3759"/>
                </a:solidFill>
                <a:effectLst/>
                <a:uLnTx/>
                <a:uFillTx/>
                <a:latin typeface="Arial" panose="020B0604020202020204"/>
                <a:ea typeface="+mn-ea"/>
                <a:cs typeface="+mn-cs"/>
              </a:rPr>
              <a:t> </a:t>
            </a:r>
            <a:r>
              <a:rPr kumimoji="0" lang="en-GB" sz="1600" b="0" i="0" u="none" strike="noStrike" kern="1200" cap="none" spc="0" normalizeH="0" baseline="0" noProof="0">
                <a:ln>
                  <a:noFill/>
                </a:ln>
                <a:solidFill>
                  <a:prstClr val="black"/>
                </a:solidFill>
                <a:effectLst/>
                <a:uLnTx/>
                <a:uFillTx/>
                <a:latin typeface="Arial" panose="020B0604020202020204"/>
                <a:ea typeface="+mn-ea"/>
                <a:cs typeface="+mn-cs"/>
              </a:rPr>
              <a:t>are a p</a:t>
            </a:r>
            <a:r>
              <a:rPr kumimoji="0" lang="en-US" sz="1600" b="0" i="0" u="none" strike="noStrike" kern="1200" cap="none" spc="0" normalizeH="0" baseline="0" noProof="0" err="1">
                <a:ln>
                  <a:noFill/>
                </a:ln>
                <a:solidFill>
                  <a:prstClr val="black"/>
                </a:solidFill>
                <a:effectLst/>
                <a:uLnTx/>
                <a:uFillTx/>
                <a:latin typeface="Arial" panose="020B0604020202020204"/>
                <a:ea typeface="Verdana" panose="020B0604030504040204" pitchFamily="34" charset="0"/>
                <a:cs typeface="+mn-cs"/>
              </a:rPr>
              <a:t>recursor</a:t>
            </a:r>
            <a:r>
              <a:rPr kumimoji="0" lang="en-US" sz="1600" b="1" i="0" u="none" strike="noStrike" kern="1200" cap="none" spc="0" normalizeH="0" baseline="0" noProof="0">
                <a:ln>
                  <a:noFill/>
                </a:ln>
                <a:solidFill>
                  <a:prstClr val="black"/>
                </a:solidFill>
                <a:effectLst/>
                <a:uLnTx/>
                <a:uFillTx/>
                <a:latin typeface="Arial" panose="020B0604020202020204"/>
                <a:ea typeface="Verdana" panose="020B0604030504040204" pitchFamily="34" charset="0"/>
                <a:cs typeface="+mn-cs"/>
              </a:rPr>
              <a:t> </a:t>
            </a:r>
            <a:r>
              <a:rPr kumimoji="0" lang="en-US" sz="1600" b="0" i="0" u="none" strike="noStrike" kern="1200" cap="none" spc="0" normalizeH="0" baseline="0" noProof="0">
                <a:ln>
                  <a:noFill/>
                </a:ln>
                <a:solidFill>
                  <a:prstClr val="black"/>
                </a:solidFill>
                <a:effectLst/>
                <a:uLnTx/>
                <a:uFillTx/>
                <a:latin typeface="Arial" panose="020B0604020202020204"/>
                <a:ea typeface="Verdana" panose="020B0604030504040204" pitchFamily="34" charset="0"/>
                <a:cs typeface="+mn-cs"/>
              </a:rPr>
              <a:t>of</a:t>
            </a:r>
            <a:r>
              <a:rPr kumimoji="0" lang="en-US" sz="1600" b="1" i="0" u="none" strike="noStrike" kern="1200" cap="none" spc="0" normalizeH="0" baseline="0" noProof="0">
                <a:ln>
                  <a:noFill/>
                </a:ln>
                <a:solidFill>
                  <a:prstClr val="black"/>
                </a:solidFill>
                <a:effectLst/>
                <a:uLnTx/>
                <a:uFillTx/>
                <a:latin typeface="Arial" panose="020B0604020202020204"/>
                <a:ea typeface="Verdana" panose="020B0604030504040204" pitchFamily="34" charset="0"/>
                <a:cs typeface="+mn-cs"/>
              </a:rPr>
              <a:t> </a:t>
            </a:r>
            <a:r>
              <a:rPr kumimoji="0" lang="en-US" sz="1600" b="1"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rPr>
              <a:t>further pulmonary</a:t>
            </a:r>
            <a: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t>1</a:t>
            </a:r>
            <a:r>
              <a:rPr kumimoji="0" lang="en-US" sz="1600" b="1"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rPr>
              <a:t> </a:t>
            </a:r>
            <a:r>
              <a:rPr kumimoji="0" lang="en-US" sz="1600" b="0" i="0" u="none" strike="noStrike" kern="1200" cap="none" spc="0" normalizeH="0" baseline="0" noProof="0">
                <a:ln>
                  <a:noFill/>
                </a:ln>
                <a:solidFill>
                  <a:prstClr val="black"/>
                </a:solidFill>
                <a:effectLst/>
                <a:uLnTx/>
                <a:uFillTx/>
                <a:latin typeface="Arial" panose="020B0604020202020204"/>
                <a:ea typeface="Verdana" panose="020B0604030504040204" pitchFamily="34" charset="0"/>
                <a:cs typeface="+mn-cs"/>
              </a:rPr>
              <a:t>and</a:t>
            </a:r>
            <a:r>
              <a:rPr kumimoji="0" lang="en-US" sz="1600" b="1"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cs typeface="+mn-cs"/>
              </a:rPr>
              <a:t> </a:t>
            </a:r>
            <a:r>
              <a:rPr kumimoji="0" lang="en-US" sz="1600" b="1"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rPr>
              <a:t>cardiac events</a:t>
            </a:r>
            <a: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t>2–4 </a:t>
            </a:r>
            <a:r>
              <a:rPr kumimoji="0" lang="en-US" sz="16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cs typeface="+mn-cs"/>
              </a:rPr>
              <a:t>and a c</a:t>
            </a:r>
            <a:r>
              <a:rPr kumimoji="0" lang="en-US" sz="1600" b="0" i="0" u="none" strike="noStrike" kern="1200" cap="none" spc="0" normalizeH="0" baseline="0" noProof="0" err="1">
                <a:ln>
                  <a:noFill/>
                </a:ln>
                <a:solidFill>
                  <a:srgbClr val="000000"/>
                </a:solidFill>
                <a:effectLst/>
                <a:uLnTx/>
                <a:uFillTx/>
                <a:latin typeface="Arial" panose="020B0604020202020204"/>
                <a:ea typeface="Verdana" panose="020B0604030504040204" pitchFamily="34" charset="0"/>
                <a:cs typeface="+mn-cs"/>
              </a:rPr>
              <a:t>atalyst</a:t>
            </a:r>
            <a:r>
              <a:rPr kumimoji="0" lang="en-US" sz="16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cs typeface="+mn-cs"/>
              </a:rPr>
              <a:t> for </a:t>
            </a:r>
            <a:r>
              <a:rPr kumimoji="0" lang="en-US" sz="1600" b="1" i="0" u="none" strike="noStrike" kern="1200" cap="none" spc="0" normalizeH="0" baseline="0" noProof="0">
                <a:ln>
                  <a:noFill/>
                </a:ln>
                <a:solidFill>
                  <a:srgbClr val="355F61"/>
                </a:solidFill>
                <a:effectLst/>
                <a:uLnTx/>
                <a:uFillTx/>
                <a:latin typeface="Arial" panose="020B0604020202020204"/>
                <a:ea typeface="Verdana" panose="020B0604030504040204" pitchFamily="34" charset="0"/>
                <a:cs typeface="+mn-cs"/>
              </a:rPr>
              <a:t>inflam</a:t>
            </a:r>
            <a:r>
              <a:rPr kumimoji="0" lang="en-US" sz="1600" b="1"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rPr>
              <a:t>mation,</a:t>
            </a:r>
            <a: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t>2 </a:t>
            </a:r>
            <a:b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br>
            <a:r>
              <a:rPr kumimoji="0" lang="en-US" sz="1600" b="1"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rPr>
              <a:t>hyperinflation</a:t>
            </a:r>
            <a: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t>3,5 </a:t>
            </a:r>
            <a:r>
              <a:rPr kumimoji="0" lang="en-US" sz="1600" b="0" i="0" u="none" strike="noStrike" kern="1200" cap="none" spc="0" normalizeH="0" baseline="0" noProof="0">
                <a:ln>
                  <a:noFill/>
                </a:ln>
                <a:solidFill>
                  <a:srgbClr val="000000"/>
                </a:solidFill>
                <a:effectLst/>
                <a:uLnTx/>
                <a:uFillTx/>
                <a:latin typeface="Arial" panose="020B0604020202020204"/>
                <a:ea typeface="Verdana" panose="020B0604030504040204" pitchFamily="34" charset="0"/>
                <a:cs typeface="+mn-cs"/>
              </a:rPr>
              <a:t>and </a:t>
            </a:r>
            <a:r>
              <a:rPr kumimoji="0" lang="en-US" sz="1600" b="1" i="0" u="none" strike="noStrike" kern="1200" cap="none" spc="0" normalizeH="0" baseline="0" noProof="0" err="1">
                <a:ln>
                  <a:noFill/>
                </a:ln>
                <a:solidFill>
                  <a:srgbClr val="3A5C70"/>
                </a:solidFill>
                <a:effectLst/>
                <a:uLnTx/>
                <a:uFillTx/>
                <a:latin typeface="Arial" panose="020B0604020202020204"/>
                <a:ea typeface="Verdana" panose="020B0604030504040204" pitchFamily="34" charset="0"/>
                <a:cs typeface="+mn-cs"/>
              </a:rPr>
              <a:t>hypoxaemia</a:t>
            </a:r>
            <a:r>
              <a:rPr kumimoji="0" lang="en-US" sz="1600" b="0" i="0" u="none" strike="noStrike" kern="1200" cap="none" spc="0" normalizeH="0" baseline="30000" noProof="0">
                <a:ln>
                  <a:noFill/>
                </a:ln>
                <a:solidFill>
                  <a:srgbClr val="3A5C70"/>
                </a:solidFill>
                <a:effectLst/>
                <a:uLnTx/>
                <a:uFillTx/>
                <a:latin typeface="Arial" panose="020B0604020202020204"/>
                <a:ea typeface="Verdana" panose="020B0604030504040204" pitchFamily="34" charset="0"/>
                <a:cs typeface="+mn-cs"/>
              </a:rPr>
              <a:t>4</a:t>
            </a:r>
            <a:endParaRPr kumimoji="0" lang="en-US" sz="1600" b="0" i="0" u="none" strike="noStrike" kern="1200" cap="none" spc="0" normalizeH="0" baseline="0" noProof="0">
              <a:ln>
                <a:noFill/>
              </a:ln>
              <a:solidFill>
                <a:srgbClr val="3A5C70"/>
              </a:solidFill>
              <a:effectLst/>
              <a:uLnTx/>
              <a:uFillTx/>
              <a:latin typeface="Arial" panose="020B0604020202020204"/>
              <a:ea typeface="Verdana" panose="020B0604030504040204" pitchFamily="34" charset="0"/>
              <a:cs typeface="+mn-cs"/>
            </a:endParaRPr>
          </a:p>
        </p:txBody>
      </p:sp>
      <p:cxnSp>
        <p:nvCxnSpPr>
          <p:cNvPr id="27" name="Straight Connector 26">
            <a:extLst>
              <a:ext uri="{FF2B5EF4-FFF2-40B4-BE49-F238E27FC236}">
                <a16:creationId xmlns:a16="http://schemas.microsoft.com/office/drawing/2014/main" id="{3A67652E-985B-16FB-4DB9-4D876B832229}"/>
              </a:ext>
            </a:extLst>
          </p:cNvPr>
          <p:cNvCxnSpPr>
            <a:cxnSpLocks/>
          </p:cNvCxnSpPr>
          <p:nvPr/>
        </p:nvCxnSpPr>
        <p:spPr>
          <a:xfrm flipV="1">
            <a:off x="3795713" y="2233694"/>
            <a:ext cx="2188731" cy="1029454"/>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9CF0648-2F20-BB75-8F60-E379665569BD}"/>
              </a:ext>
            </a:extLst>
          </p:cNvPr>
          <p:cNvCxnSpPr>
            <a:cxnSpLocks/>
          </p:cNvCxnSpPr>
          <p:nvPr/>
        </p:nvCxnSpPr>
        <p:spPr>
          <a:xfrm flipV="1">
            <a:off x="4229007" y="3606957"/>
            <a:ext cx="1755437" cy="333987"/>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0C8FFD76-FD02-AB9C-A05E-2F2CF38EA7BB}"/>
              </a:ext>
            </a:extLst>
          </p:cNvPr>
          <p:cNvCxnSpPr>
            <a:cxnSpLocks/>
          </p:cNvCxnSpPr>
          <p:nvPr/>
        </p:nvCxnSpPr>
        <p:spPr>
          <a:xfrm>
            <a:off x="4405313" y="4752976"/>
            <a:ext cx="1579131" cy="420164"/>
          </a:xfrm>
          <a:prstGeom prst="line">
            <a:avLst/>
          </a:prstGeom>
          <a:ln w="9525">
            <a:solidFill>
              <a:schemeClr val="accent3"/>
            </a:solidFill>
          </a:ln>
        </p:spPr>
        <p:style>
          <a:lnRef idx="1">
            <a:schemeClr val="accent1"/>
          </a:lnRef>
          <a:fillRef idx="0">
            <a:schemeClr val="accent1"/>
          </a:fillRef>
          <a:effectRef idx="0">
            <a:schemeClr val="accent1"/>
          </a:effectRef>
          <a:fontRef idx="minor">
            <a:schemeClr val="tx1"/>
          </a:fontRef>
        </p:style>
      </p:cxnSp>
      <p:sp>
        <p:nvSpPr>
          <p:cNvPr id="13" name="Text Placeholder 2">
            <a:extLst>
              <a:ext uri="{FF2B5EF4-FFF2-40B4-BE49-F238E27FC236}">
                <a16:creationId xmlns:a16="http://schemas.microsoft.com/office/drawing/2014/main" id="{0FCC1E98-52F9-B41E-2491-2F7AC04BF149}"/>
              </a:ext>
            </a:extLst>
          </p:cNvPr>
          <p:cNvSpPr txBox="1">
            <a:spLocks/>
          </p:cNvSpPr>
          <p:nvPr/>
        </p:nvSpPr>
        <p:spPr>
          <a:xfrm>
            <a:off x="341312" y="6106253"/>
            <a:ext cx="10348855" cy="590001"/>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1.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Crisan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L, et al. Front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Cardiovasc</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Med 2019;6:79; 2.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Calderón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Montero A.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Semergen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2023;49:101928; 3. Rabe KF, et al.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Eur</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Respir</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Rev</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2018;27:180057; 4. Kent BD, et al. Int J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Chron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Obstruct</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Pulmon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Dis 2011;6:199–208; 5.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Aisanov</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Z, et al. J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Thorac</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Dis 2020;12:2791–2802; 6.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Barnes PJ, et al. Nat Rev Dis Primers 2015;1:15076; 7. Van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Eeden</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S, et al. Am J Respir Crit Care Med 2012;186:11–16; </a:t>
            </a:r>
            <a:b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8. O'Donnell DE, et al. COPD Res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Pract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2015;1:4; 9. García-Río F. BRN Rev 2020;6:67–86; 10.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Solidoro</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P, et al. Front Med (Lausanne) 2022;9:816843</a:t>
            </a:r>
          </a:p>
        </p:txBody>
      </p:sp>
    </p:spTree>
    <p:custDataLst>
      <p:tags r:id="rId1"/>
    </p:custDataLst>
    <p:extLst>
      <p:ext uri="{BB962C8B-B14F-4D97-AF65-F5344CB8AC3E}">
        <p14:creationId xmlns:p14="http://schemas.microsoft.com/office/powerpoint/2010/main" val="253903727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human lungs with a red heart&#10;&#10;Description automatically generated with medium confidence">
            <a:extLst>
              <a:ext uri="{FF2B5EF4-FFF2-40B4-BE49-F238E27FC236}">
                <a16:creationId xmlns:a16="http://schemas.microsoft.com/office/drawing/2014/main" id="{09DDEEBA-FF28-11FA-5183-CD6DC148989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0307" r="20307"/>
          <a:stretch/>
        </p:blipFill>
        <p:spPr>
          <a:xfrm>
            <a:off x="6212977" y="4590815"/>
            <a:ext cx="1231200" cy="1166185"/>
          </a:xfrm>
          <a:prstGeom prst="ellipse">
            <a:avLst/>
          </a:prstGeom>
          <a:ln w="12700" cap="rnd">
            <a:solidFill>
              <a:schemeClr val="accent3"/>
            </a:solidFill>
          </a:ln>
          <a:effectLst>
            <a:outerShdw blurRad="381000" dist="292100" dir="5400000" sx="-80000" sy="-18000" rotWithShape="0">
              <a:srgbClr val="000000">
                <a:alpha val="22000"/>
              </a:srgbClr>
            </a:outerShdw>
          </a:effectLst>
        </p:spPr>
      </p:pic>
      <p:pic>
        <p:nvPicPr>
          <p:cNvPr id="9" name="Picture 8" descr="A diagram of a human lungs&#10;&#10;Description automatically generated">
            <a:extLst>
              <a:ext uri="{FF2B5EF4-FFF2-40B4-BE49-F238E27FC236}">
                <a16:creationId xmlns:a16="http://schemas.microsoft.com/office/drawing/2014/main" id="{66A5C3F7-3203-1B12-B534-1AF2F73D23E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8803" r="17728"/>
          <a:stretch/>
        </p:blipFill>
        <p:spPr>
          <a:xfrm>
            <a:off x="6203452" y="2928418"/>
            <a:ext cx="1231200" cy="1091175"/>
          </a:xfrm>
          <a:prstGeom prst="ellipse">
            <a:avLst/>
          </a:prstGeom>
          <a:ln w="12700" cap="rnd">
            <a:solidFill>
              <a:schemeClr val="bg2">
                <a:lumMod val="75000"/>
              </a:schemeClr>
            </a:solidFill>
          </a:ln>
          <a:effectLst>
            <a:outerShdw blurRad="381000" dist="292100" dir="5400000" sx="-80000" sy="-18000" rotWithShape="0">
              <a:srgbClr val="000000">
                <a:alpha val="22000"/>
              </a:srgbClr>
            </a:outerShdw>
          </a:effectLst>
        </p:spPr>
      </p:pic>
      <p:pic>
        <p:nvPicPr>
          <p:cNvPr id="10" name="Picture 9" descr="A close-up of a human body&#10;&#10;Description automatically generated">
            <a:extLst>
              <a:ext uri="{FF2B5EF4-FFF2-40B4-BE49-F238E27FC236}">
                <a16:creationId xmlns:a16="http://schemas.microsoft.com/office/drawing/2014/main" id="{2897ED84-6326-683C-4159-9A98A7F581F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1562" r="18871"/>
          <a:stretch/>
        </p:blipFill>
        <p:spPr>
          <a:xfrm>
            <a:off x="6189164" y="1398262"/>
            <a:ext cx="1231200" cy="1162639"/>
          </a:xfrm>
          <a:prstGeom prst="ellipse">
            <a:avLst/>
          </a:prstGeom>
          <a:ln w="12700" cap="rnd">
            <a:solidFill>
              <a:schemeClr val="accent2"/>
            </a:solidFill>
          </a:ln>
          <a:effectLst>
            <a:outerShdw blurRad="381000" dist="292100" dir="5400000" sx="-80000" sy="-18000" rotWithShape="0">
              <a:srgbClr val="000000">
                <a:alpha val="22000"/>
              </a:srgbClr>
            </a:outerShdw>
          </a:effectLst>
        </p:spPr>
      </p:pic>
      <p:cxnSp>
        <p:nvCxnSpPr>
          <p:cNvPr id="29" name="Straight Connector 28">
            <a:extLst>
              <a:ext uri="{FF2B5EF4-FFF2-40B4-BE49-F238E27FC236}">
                <a16:creationId xmlns:a16="http://schemas.microsoft.com/office/drawing/2014/main" id="{D0BCA702-B1D4-99B9-DDB7-76B864DC9675}"/>
              </a:ext>
            </a:extLst>
          </p:cNvPr>
          <p:cNvCxnSpPr>
            <a:cxnSpLocks/>
          </p:cNvCxnSpPr>
          <p:nvPr/>
        </p:nvCxnSpPr>
        <p:spPr>
          <a:xfrm flipV="1">
            <a:off x="4270443" y="1912832"/>
            <a:ext cx="1885500" cy="649392"/>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069C00F-99CE-93AE-9F26-45792DC48DEE}"/>
              </a:ext>
            </a:extLst>
          </p:cNvPr>
          <p:cNvCxnSpPr>
            <a:cxnSpLocks/>
          </p:cNvCxnSpPr>
          <p:nvPr/>
        </p:nvCxnSpPr>
        <p:spPr>
          <a:xfrm>
            <a:off x="4572000" y="3429000"/>
            <a:ext cx="1617164" cy="36714"/>
          </a:xfrm>
          <a:prstGeom prst="line">
            <a:avLst/>
          </a:prstGeom>
          <a:ln w="952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7AF2127-C407-D289-F949-45ABADC47FD0}"/>
              </a:ext>
            </a:extLst>
          </p:cNvPr>
          <p:cNvCxnSpPr>
            <a:cxnSpLocks/>
          </p:cNvCxnSpPr>
          <p:nvPr/>
        </p:nvCxnSpPr>
        <p:spPr>
          <a:xfrm>
            <a:off x="4499043" y="4287842"/>
            <a:ext cx="1718696" cy="757703"/>
          </a:xfrm>
          <a:prstGeom prst="line">
            <a:avLst/>
          </a:prstGeom>
          <a:ln w="9525">
            <a:solidFill>
              <a:schemeClr val="accent3"/>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272EAED7-474F-2094-2CBE-28CC1C33960D}"/>
              </a:ext>
            </a:extLst>
          </p:cNvPr>
          <p:cNvSpPr>
            <a:spLocks noGrp="1"/>
          </p:cNvSpPr>
          <p:nvPr>
            <p:ph type="title"/>
          </p:nvPr>
        </p:nvSpPr>
        <p:spPr/>
        <p:txBody>
          <a:bodyPr/>
          <a:lstStyle/>
          <a:p>
            <a:r>
              <a:rPr lang="en-GB"/>
              <a:t>Optimising COPD treatment to prevent exacerbations with triple therapy can protect patients’ lungs, which may in turn protect their heart</a:t>
            </a:r>
            <a:r>
              <a:rPr lang="en-GB" baseline="30000"/>
              <a:t>1</a:t>
            </a:r>
          </a:p>
        </p:txBody>
      </p:sp>
      <p:sp>
        <p:nvSpPr>
          <p:cNvPr id="6" name="Text Placeholder 5">
            <a:extLst>
              <a:ext uri="{FF2B5EF4-FFF2-40B4-BE49-F238E27FC236}">
                <a16:creationId xmlns:a16="http://schemas.microsoft.com/office/drawing/2014/main" id="{E1E7958B-18F2-04BB-A3FB-1E3146323C54}"/>
              </a:ext>
            </a:extLst>
          </p:cNvPr>
          <p:cNvSpPr>
            <a:spLocks noGrp="1"/>
          </p:cNvSpPr>
          <p:nvPr>
            <p:ph type="body" sz="quarter" idx="10"/>
          </p:nvPr>
        </p:nvSpPr>
        <p:spPr>
          <a:xfrm>
            <a:off x="321058" y="6054585"/>
            <a:ext cx="10348855" cy="590001"/>
          </a:xfrm>
        </p:spPr>
        <p:txBody>
          <a:bodyPr>
            <a:noAutofit/>
          </a:bodyPr>
          <a:lstStyle/>
          <a:p>
            <a:r>
              <a:rPr lang="en-GB"/>
              <a:t>1. Pullen R, et al. Int J Chron Obstruct </a:t>
            </a:r>
            <a:r>
              <a:rPr lang="en-GB" err="1"/>
              <a:t>Pulmon</a:t>
            </a:r>
            <a:r>
              <a:rPr lang="en-GB"/>
              <a:t> Dis 2021;16:2301–2322; 2. Global Initiative for Chronic Obstructive Lung Disease (GOLD). Global strategy for prevention, diagnosis and management of COPD. 2025. Available from: https://goldcopd.org/2025-gold-report/ (Accessed 25 November 2024); 3. </a:t>
            </a:r>
            <a:r>
              <a:rPr lang="en-GB" err="1"/>
              <a:t>Celi</a:t>
            </a:r>
            <a:r>
              <a:rPr lang="en-GB"/>
              <a:t> A, et al. </a:t>
            </a:r>
            <a:r>
              <a:rPr lang="en-GB" err="1"/>
              <a:t>Ther</a:t>
            </a:r>
            <a:r>
              <a:rPr lang="en-GB"/>
              <a:t> Adv Chronic Dis 2021;12:20406223211014028; 4. O’Donnell DE, et al. COPD Res </a:t>
            </a:r>
            <a:r>
              <a:rPr lang="en-GB" err="1"/>
              <a:t>Pract</a:t>
            </a:r>
            <a:r>
              <a:rPr lang="en-GB"/>
              <a:t> 2015;1:4; 5. García-Río F. BRN Rev 2020;6:67–86; 6. Hwang HJ, et al. Int J Chron Obstruct </a:t>
            </a:r>
            <a:r>
              <a:rPr lang="en-GB" err="1"/>
              <a:t>Pulmon</a:t>
            </a:r>
            <a:r>
              <a:rPr lang="en-GB"/>
              <a:t> Dis 2019;14:2195–2203; 7. Singh D, et al. Respir Res 2022;23:26; 8. </a:t>
            </a:r>
            <a:r>
              <a:rPr lang="en-GB" err="1"/>
              <a:t>Voskrebenzev</a:t>
            </a:r>
            <a:r>
              <a:rPr lang="en-GB"/>
              <a:t> A, et al. </a:t>
            </a:r>
            <a:r>
              <a:rPr lang="en-GB" err="1"/>
              <a:t>Radiol</a:t>
            </a:r>
            <a:r>
              <a:rPr lang="en-GB"/>
              <a:t> </a:t>
            </a:r>
            <a:r>
              <a:rPr lang="en-GB" err="1"/>
              <a:t>Cardiothorac</a:t>
            </a:r>
            <a:r>
              <a:rPr lang="en-GB"/>
              <a:t> Imaging 2022;4:e210147</a:t>
            </a:r>
          </a:p>
        </p:txBody>
      </p:sp>
      <p:sp>
        <p:nvSpPr>
          <p:cNvPr id="3" name="Rectangle: Rounded Corners 2">
            <a:extLst>
              <a:ext uri="{FF2B5EF4-FFF2-40B4-BE49-F238E27FC236}">
                <a16:creationId xmlns:a16="http://schemas.microsoft.com/office/drawing/2014/main" id="{651A8469-CCE8-4D3F-6EC5-4F8481D0BC0C}"/>
              </a:ext>
            </a:extLst>
          </p:cNvPr>
          <p:cNvSpPr/>
          <p:nvPr/>
        </p:nvSpPr>
        <p:spPr>
          <a:xfrm>
            <a:off x="7686339" y="1754065"/>
            <a:ext cx="3662630" cy="704069"/>
          </a:xfrm>
          <a:prstGeom prst="roundRect">
            <a:avLst>
              <a:gd name="adj" fmla="val 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The</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US" sz="1400" b="1" i="0" u="none" strike="noStrike" kern="0" cap="none" spc="0" normalizeH="0" baseline="0" noProof="0">
                <a:ln>
                  <a:noFill/>
                </a:ln>
                <a:solidFill>
                  <a:srgbClr val="F0B323"/>
                </a:solidFill>
                <a:effectLst/>
                <a:uLnTx/>
                <a:uFillTx/>
                <a:latin typeface="Arial" panose="020B0604020202020204"/>
                <a:ea typeface="+mn-ea"/>
                <a:cs typeface="+mn-cs"/>
              </a:rPr>
              <a:t>ICS</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component</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b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br>
            <a:r>
              <a:rPr kumimoji="0" lang="en-US" sz="1400" b="1" i="0" u="none" strike="noStrike" kern="0" cap="none" spc="0" normalizeH="0" baseline="0" noProof="0">
                <a:ln>
                  <a:noFill/>
                </a:ln>
                <a:solidFill>
                  <a:srgbClr val="F0B323"/>
                </a:solidFill>
                <a:effectLst/>
                <a:uLnTx/>
                <a:uFillTx/>
                <a:latin typeface="Arial" panose="020B0604020202020204"/>
                <a:ea typeface="+mn-ea"/>
                <a:cs typeface="+mn-cs"/>
              </a:rPr>
              <a:t>reduces inflammation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in the lung</a:t>
            </a:r>
            <a:r>
              <a:rPr kumimoji="0" lang="en-US" sz="1400" b="0" i="0" u="none" strike="noStrike" kern="0" cap="none" spc="0" normalizeH="0" baseline="30000" noProof="0">
                <a:ln>
                  <a:noFill/>
                </a:ln>
                <a:solidFill>
                  <a:srgbClr val="373A36"/>
                </a:solidFill>
                <a:effectLst/>
                <a:uLnTx/>
                <a:uFillTx/>
                <a:latin typeface="Arial" panose="020B0604020202020204"/>
                <a:ea typeface="+mn-ea"/>
                <a:cs typeface="+mn-cs"/>
              </a:rPr>
              <a:t>3</a:t>
            </a:r>
            <a:endParaRPr kumimoji="0" lang="en-US" sz="1400" b="1" i="0" u="none" strike="sngStrike" kern="0" cap="none" spc="0" normalizeH="0" baseline="30000" noProof="0">
              <a:ln>
                <a:noFill/>
              </a:ln>
              <a:solidFill>
                <a:srgbClr val="373A36"/>
              </a:solidFill>
              <a:effectLst/>
              <a:uLnTx/>
              <a:uFillTx/>
              <a:latin typeface="Arial" panose="020B0604020202020204"/>
              <a:ea typeface="+mn-ea"/>
              <a:cs typeface="+mn-cs"/>
            </a:endParaRPr>
          </a:p>
        </p:txBody>
      </p:sp>
      <p:sp>
        <p:nvSpPr>
          <p:cNvPr id="4" name="Rectangle: Rounded Corners 3">
            <a:extLst>
              <a:ext uri="{FF2B5EF4-FFF2-40B4-BE49-F238E27FC236}">
                <a16:creationId xmlns:a16="http://schemas.microsoft.com/office/drawing/2014/main" id="{A762BD76-A2D1-85AB-3DB1-64007DD3202F}"/>
              </a:ext>
            </a:extLst>
          </p:cNvPr>
          <p:cNvSpPr/>
          <p:nvPr/>
        </p:nvSpPr>
        <p:spPr>
          <a:xfrm>
            <a:off x="7686339" y="2705272"/>
            <a:ext cx="3658186" cy="375930"/>
          </a:xfrm>
          <a:prstGeom prst="roundRect">
            <a:avLst>
              <a:gd name="adj" fmla="val 0"/>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Hyperinflation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2" name="Rectangle: Rounded Corners 21">
            <a:extLst>
              <a:ext uri="{FF2B5EF4-FFF2-40B4-BE49-F238E27FC236}">
                <a16:creationId xmlns:a16="http://schemas.microsoft.com/office/drawing/2014/main" id="{DE25EEB4-0792-DA0E-CBC7-55179FE09FCC}"/>
              </a:ext>
            </a:extLst>
          </p:cNvPr>
          <p:cNvSpPr/>
          <p:nvPr/>
        </p:nvSpPr>
        <p:spPr>
          <a:xfrm>
            <a:off x="7686339" y="4519856"/>
            <a:ext cx="3656308" cy="375931"/>
          </a:xfrm>
          <a:prstGeom prst="roundRect">
            <a:avLst>
              <a:gd name="adj" fmla="val 0"/>
            </a:avLst>
          </a:prstGeom>
          <a:solidFill>
            <a:schemeClr val="accent3"/>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Hypoxaemia</a:t>
            </a: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4" name="Rectangle: Rounded Corners 23">
            <a:extLst>
              <a:ext uri="{FF2B5EF4-FFF2-40B4-BE49-F238E27FC236}">
                <a16:creationId xmlns:a16="http://schemas.microsoft.com/office/drawing/2014/main" id="{7F8A8FD7-B7B3-0365-0A10-9BB827689935}"/>
              </a:ext>
            </a:extLst>
          </p:cNvPr>
          <p:cNvSpPr/>
          <p:nvPr/>
        </p:nvSpPr>
        <p:spPr>
          <a:xfrm>
            <a:off x="7686339" y="1378136"/>
            <a:ext cx="3662629" cy="375929"/>
          </a:xfrm>
          <a:prstGeom prst="roundRect">
            <a:avLst>
              <a:gd name="adj"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18288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Inflammation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26" name="Rectangle: Rounded Corners 25">
            <a:extLst>
              <a:ext uri="{FF2B5EF4-FFF2-40B4-BE49-F238E27FC236}">
                <a16:creationId xmlns:a16="http://schemas.microsoft.com/office/drawing/2014/main" id="{8FA5B205-2E02-8F53-6040-E2BDADB167E1}"/>
              </a:ext>
            </a:extLst>
          </p:cNvPr>
          <p:cNvSpPr/>
          <p:nvPr/>
        </p:nvSpPr>
        <p:spPr>
          <a:xfrm>
            <a:off x="7686339" y="3093864"/>
            <a:ext cx="3662629" cy="1193978"/>
          </a:xfrm>
          <a:prstGeom prst="roundRect">
            <a:avLst>
              <a:gd name="adj" fmla="val 0"/>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0" cap="none" spc="0" normalizeH="0" baseline="0" noProof="0">
                <a:ln>
                  <a:noFill/>
                </a:ln>
                <a:solidFill>
                  <a:srgbClr val="2CD5C4">
                    <a:lumMod val="75000"/>
                  </a:srgbClr>
                </a:solidFill>
                <a:effectLst/>
                <a:uLnTx/>
                <a:uFillTx/>
                <a:latin typeface="Arial" panose="020B0604020202020204"/>
                <a:ea typeface="+mn-ea"/>
                <a:cs typeface="+mn-cs"/>
              </a:rPr>
              <a:t>LAMA/LABA decreases airway resistance</a:t>
            </a:r>
            <a:r>
              <a:rPr kumimoji="0" lang="en-US" sz="1400" b="0" i="0" u="none" strike="noStrike" kern="0" cap="none" spc="0" normalizeH="0" baseline="30000" noProof="0">
                <a:ln>
                  <a:noFill/>
                </a:ln>
                <a:solidFill>
                  <a:srgbClr val="373A36"/>
                </a:solidFill>
                <a:effectLst/>
                <a:uLnTx/>
                <a:uFillTx/>
                <a:latin typeface="Arial" panose="020B0604020202020204"/>
                <a:ea typeface="+mn-ea"/>
                <a:cs typeface="+mn-cs"/>
              </a:rPr>
              <a:t>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and reduces lung hyperinflation, improving inspiratory capacity, reducing residual volume and potentially improving cardiac function</a:t>
            </a:r>
            <a:r>
              <a:rPr kumimoji="0" lang="en-US" sz="1400" b="0" i="0" u="none" strike="noStrike" kern="0" cap="none" spc="0" normalizeH="0" baseline="30000" noProof="0">
                <a:ln>
                  <a:noFill/>
                </a:ln>
                <a:solidFill>
                  <a:srgbClr val="373A36"/>
                </a:solidFill>
                <a:effectLst/>
                <a:uLnTx/>
                <a:uFillTx/>
                <a:latin typeface="Arial" panose="020B0604020202020204"/>
                <a:ea typeface="+mn-ea"/>
                <a:cs typeface="+mn-cs"/>
              </a:rPr>
              <a:t>4,5</a:t>
            </a:r>
          </a:p>
        </p:txBody>
      </p:sp>
      <p:sp>
        <p:nvSpPr>
          <p:cNvPr id="27" name="Rectangle: Rounded Corners 26">
            <a:extLst>
              <a:ext uri="{FF2B5EF4-FFF2-40B4-BE49-F238E27FC236}">
                <a16:creationId xmlns:a16="http://schemas.microsoft.com/office/drawing/2014/main" id="{9773E7E9-F956-C345-F14F-3EE940632F2E}"/>
              </a:ext>
            </a:extLst>
          </p:cNvPr>
          <p:cNvSpPr/>
          <p:nvPr/>
        </p:nvSpPr>
        <p:spPr>
          <a:xfrm>
            <a:off x="7686339" y="4895786"/>
            <a:ext cx="3656308" cy="941483"/>
          </a:xfrm>
          <a:prstGeom prst="roundRect">
            <a:avLst>
              <a:gd name="adj" fmla="val 0"/>
            </a:avLst>
          </a:prstGeom>
          <a:solidFill>
            <a:schemeClr val="accent3">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nchorCtr="0"/>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Both</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US" sz="1400" b="1" i="0" u="none" strike="noStrike" kern="0" cap="none" spc="0" normalizeH="0" baseline="0" noProof="0">
                <a:ln>
                  <a:noFill/>
                </a:ln>
                <a:solidFill>
                  <a:srgbClr val="347785"/>
                </a:solidFill>
                <a:effectLst/>
                <a:uLnTx/>
                <a:uFillTx/>
                <a:latin typeface="Arial" panose="020B0604020202020204"/>
                <a:ea typeface="+mn-ea"/>
                <a:cs typeface="+mn-cs"/>
              </a:rPr>
              <a:t>ICS</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and</a:t>
            </a: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US" sz="1400" b="1" i="0" u="none" strike="noStrike" kern="0" cap="none" spc="0" normalizeH="0" baseline="0" noProof="0">
                <a:ln>
                  <a:noFill/>
                </a:ln>
                <a:solidFill>
                  <a:srgbClr val="347785"/>
                </a:solidFill>
                <a:effectLst/>
                <a:uLnTx/>
                <a:uFillTx/>
                <a:latin typeface="Arial" panose="020B0604020202020204"/>
                <a:ea typeface="+mn-ea"/>
                <a:cs typeface="+mn-cs"/>
              </a:rPr>
              <a:t>bronchodilators</a:t>
            </a:r>
            <a:r>
              <a:rPr kumimoji="0" lang="en-US" sz="1400" b="0" i="0" u="none" strike="noStrike" kern="0" cap="none" spc="0" normalizeH="0" baseline="0" noProof="0">
                <a:ln>
                  <a:noFill/>
                </a:ln>
                <a:solidFill>
                  <a:srgbClr val="65D2DF">
                    <a:lumMod val="50000"/>
                  </a:srgbClr>
                </a:solidFill>
                <a:effectLst/>
                <a:uLnTx/>
                <a:uFillTx/>
                <a:latin typeface="Arial" panose="020B0604020202020204"/>
                <a:ea typeface="+mn-ea"/>
                <a:cs typeface="+mn-cs"/>
              </a:rPr>
              <a:t>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can </a:t>
            </a:r>
            <a:r>
              <a:rPr kumimoji="0" lang="en-US" sz="1400" b="1" i="0" u="none" strike="noStrike" kern="0" cap="none" spc="0" normalizeH="0" baseline="0" noProof="0">
                <a:ln>
                  <a:noFill/>
                </a:ln>
                <a:solidFill>
                  <a:srgbClr val="347785"/>
                </a:solidFill>
                <a:effectLst/>
                <a:uLnTx/>
                <a:uFillTx/>
                <a:latin typeface="Arial" panose="020B0604020202020204"/>
                <a:ea typeface="+mn-ea"/>
                <a:cs typeface="+mn-cs"/>
              </a:rPr>
              <a:t>improve ventilation-perfusion matching</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a:t>
            </a:r>
            <a:r>
              <a:rPr kumimoji="0" lang="en-US" sz="1400" b="0" i="0" u="none" strike="noStrike" kern="0" cap="none" spc="0" normalizeH="0" baseline="30000" noProof="0">
                <a:ln>
                  <a:noFill/>
                </a:ln>
                <a:solidFill>
                  <a:srgbClr val="373A36"/>
                </a:solidFill>
                <a:effectLst/>
                <a:uLnTx/>
                <a:uFillTx/>
                <a:latin typeface="Arial" panose="020B0604020202020204"/>
                <a:ea typeface="+mn-ea"/>
                <a:cs typeface="+mn-cs"/>
              </a:rPr>
              <a:t>6–8 </a:t>
            </a: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resulting </a:t>
            </a:r>
            <a:b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br>
            <a:r>
              <a:rPr kumimoji="0" lang="en-US" sz="1400" b="0" i="0" u="none" strike="noStrike" kern="0" cap="none" spc="0" normalizeH="0" baseline="0" noProof="0">
                <a:ln>
                  <a:noFill/>
                </a:ln>
                <a:solidFill>
                  <a:srgbClr val="373A36"/>
                </a:solidFill>
                <a:effectLst/>
                <a:uLnTx/>
                <a:uFillTx/>
                <a:latin typeface="Arial" panose="020B0604020202020204"/>
                <a:ea typeface="+mn-ea"/>
                <a:cs typeface="+mn-cs"/>
              </a:rPr>
              <a:t>in less hypoxaemia</a:t>
            </a:r>
            <a:r>
              <a:rPr kumimoji="0" lang="en-US" sz="1400" b="0" i="0" u="none" strike="noStrike" kern="0" cap="none" spc="0" normalizeH="0" baseline="30000" noProof="0">
                <a:ln>
                  <a:noFill/>
                </a:ln>
                <a:solidFill>
                  <a:srgbClr val="373A36"/>
                </a:solidFill>
                <a:effectLst/>
                <a:uLnTx/>
                <a:uFillTx/>
                <a:latin typeface="Arial" panose="020B0604020202020204"/>
                <a:ea typeface="+mn-ea"/>
                <a:cs typeface="+mn-cs"/>
              </a:rPr>
              <a:t>6,7</a:t>
            </a:r>
            <a:endParaRPr kumimoji="0" lang="en-US" sz="1400" b="0" i="0" u="none" strike="noStrike" kern="0" cap="none" spc="0" normalizeH="0" baseline="0" noProof="0">
              <a:ln>
                <a:noFill/>
              </a:ln>
              <a:solidFill>
                <a:srgbClr val="373A36"/>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88F0FB8E-BA8B-D8A8-C1E6-A773BB3FCAF9}"/>
              </a:ext>
            </a:extLst>
          </p:cNvPr>
          <p:cNvSpPr txBox="1"/>
          <p:nvPr/>
        </p:nvSpPr>
        <p:spPr>
          <a:xfrm>
            <a:off x="547190" y="4666693"/>
            <a:ext cx="4442905" cy="92333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C00000"/>
                </a:solidFill>
                <a:effectLst/>
                <a:uLnTx/>
                <a:uFillTx/>
                <a:latin typeface="Arial" panose="020B0604020202020204"/>
                <a:ea typeface="Verdana" panose="020B0604030504040204" pitchFamily="34" charset="0"/>
                <a:cs typeface="+mn-cs"/>
              </a:rPr>
              <a:t>ICS, LABA and LAMA </a:t>
            </a:r>
            <a:r>
              <a:rPr kumimoji="0" lang="en-US" sz="1800" b="0" i="0" u="none" strike="noStrike" kern="0" cap="none" spc="0" normalizeH="0" baseline="0" noProof="0">
                <a:ln>
                  <a:noFill/>
                </a:ln>
                <a:solidFill>
                  <a:srgbClr val="373A36"/>
                </a:solidFill>
                <a:effectLst/>
                <a:uLnTx/>
                <a:uFillTx/>
                <a:latin typeface="Arial" panose="020B0604020202020204"/>
                <a:ea typeface="Verdana" panose="020B0604030504040204" pitchFamily="34" charset="0"/>
                <a:cs typeface="+mn-cs"/>
              </a:rPr>
              <a:t>have shown </a:t>
            </a:r>
            <a:r>
              <a:rPr kumimoji="0" lang="en-US" sz="1800" b="1" i="0" u="none" strike="noStrike" kern="0" cap="none" spc="0" normalizeH="0" baseline="0" noProof="0">
                <a:ln>
                  <a:noFill/>
                </a:ln>
                <a:solidFill>
                  <a:srgbClr val="C00000"/>
                </a:solidFill>
                <a:effectLst/>
                <a:uLnTx/>
                <a:uFillTx/>
                <a:latin typeface="Arial" panose="020B0604020202020204"/>
                <a:ea typeface="Verdana" panose="020B0604030504040204" pitchFamily="34" charset="0"/>
                <a:cs typeface="+mn-cs"/>
              </a:rPr>
              <a:t>reductions in exacerbations </a:t>
            </a:r>
            <a:r>
              <a:rPr kumimoji="0" lang="en-US" sz="1800" b="0" i="0" u="none" strike="noStrike" kern="0" cap="none" spc="0" normalizeH="0" baseline="0" noProof="0">
                <a:ln>
                  <a:noFill/>
                </a:ln>
                <a:solidFill>
                  <a:srgbClr val="373A36"/>
                </a:solidFill>
                <a:effectLst/>
                <a:uLnTx/>
                <a:uFillTx/>
                <a:latin typeface="Arial" panose="020B0604020202020204"/>
                <a:ea typeface="Verdana" panose="020B0604030504040204" pitchFamily="34" charset="0"/>
                <a:cs typeface="+mn-cs"/>
              </a:rPr>
              <a:t>with greater benefit </a:t>
            </a:r>
            <a:r>
              <a:rPr kumimoji="0" lang="en-US" sz="1800" b="1" i="0" u="none" strike="noStrike" kern="0" cap="none" spc="0" normalizeH="0" baseline="0" noProof="0">
                <a:ln>
                  <a:noFill/>
                </a:ln>
                <a:solidFill>
                  <a:srgbClr val="C00000"/>
                </a:solidFill>
                <a:effectLst/>
                <a:uLnTx/>
                <a:uFillTx/>
                <a:latin typeface="Arial" panose="020B0604020202020204"/>
                <a:ea typeface="Verdana" panose="020B0604030504040204" pitchFamily="34" charset="0"/>
                <a:cs typeface="+mn-cs"/>
              </a:rPr>
              <a:t>in combination</a:t>
            </a:r>
            <a:r>
              <a:rPr kumimoji="0" lang="en-US" sz="1800" b="0" i="0" u="none" strike="noStrike" kern="0" cap="none" spc="0" normalizeH="0" baseline="30000" noProof="0">
                <a:ln>
                  <a:noFill/>
                </a:ln>
                <a:solidFill>
                  <a:srgbClr val="373A36"/>
                </a:solidFill>
                <a:effectLst/>
                <a:uLnTx/>
                <a:uFillTx/>
                <a:latin typeface="Arial" panose="020B0604020202020204"/>
                <a:ea typeface="Verdana" panose="020B0604030504040204" pitchFamily="34" charset="0"/>
                <a:cs typeface="+mn-cs"/>
              </a:rPr>
              <a:t>2</a:t>
            </a:r>
            <a:endParaRPr kumimoji="0" lang="en-GB" sz="1800" b="0" i="0" u="none" strike="noStrike" kern="0" cap="none" spc="0" normalizeH="0" baseline="30000" noProof="0">
              <a:ln>
                <a:noFill/>
              </a:ln>
              <a:solidFill>
                <a:srgbClr val="373A36"/>
              </a:solidFill>
              <a:effectLst/>
              <a:uLnTx/>
              <a:uFillTx/>
              <a:latin typeface="Arial" panose="020B0604020202020204"/>
              <a:ea typeface="Verdana" panose="020B0604030504040204" pitchFamily="34" charset="0"/>
              <a:cs typeface="+mn-cs"/>
            </a:endParaRPr>
          </a:p>
        </p:txBody>
      </p:sp>
      <p:pic>
        <p:nvPicPr>
          <p:cNvPr id="31" name="Picture 30" descr="A picture containing text&#10;&#10;Description automatically generated">
            <a:extLst>
              <a:ext uri="{FF2B5EF4-FFF2-40B4-BE49-F238E27FC236}">
                <a16:creationId xmlns:a16="http://schemas.microsoft.com/office/drawing/2014/main" id="{36419486-F4FE-7B1C-1DA5-D4E8C1F6A8F3}"/>
              </a:ext>
            </a:extLst>
          </p:cNvPr>
          <p:cNvPicPr>
            <a:picLocks noChangeAspect="1"/>
          </p:cNvPicPr>
          <p:nvPr/>
        </p:nvPicPr>
        <p:blipFill>
          <a:blip r:embed="rId6"/>
          <a:stretch>
            <a:fillRect/>
          </a:stretch>
        </p:blipFill>
        <p:spPr>
          <a:xfrm>
            <a:off x="392156" y="434109"/>
            <a:ext cx="4752975" cy="4913746"/>
          </a:xfrm>
          <a:prstGeom prst="rect">
            <a:avLst/>
          </a:prstGeom>
        </p:spPr>
      </p:pic>
    </p:spTree>
    <p:extLst>
      <p:ext uri="{BB962C8B-B14F-4D97-AF65-F5344CB8AC3E}">
        <p14:creationId xmlns:p14="http://schemas.microsoft.com/office/powerpoint/2010/main" val="145742305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device for asthma inhalers&#10;&#10;Description automatically generated">
            <a:extLst>
              <a:ext uri="{FF2B5EF4-FFF2-40B4-BE49-F238E27FC236}">
                <a16:creationId xmlns:a16="http://schemas.microsoft.com/office/drawing/2014/main" id="{F5A6B802-E03D-953D-01C6-2DA6D876510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43334" y="4141340"/>
            <a:ext cx="6013704" cy="2148791"/>
          </a:xfrm>
          <a:prstGeom prst="rect">
            <a:avLst/>
          </a:prstGeom>
        </p:spPr>
      </p:pic>
      <p:sp>
        <p:nvSpPr>
          <p:cNvPr id="2" name="Title 1">
            <a:extLst>
              <a:ext uri="{FF2B5EF4-FFF2-40B4-BE49-F238E27FC236}">
                <a16:creationId xmlns:a16="http://schemas.microsoft.com/office/drawing/2014/main" id="{D7DE9997-CEC2-4B6B-AEAB-FA1770BD9AFB}"/>
              </a:ext>
            </a:extLst>
          </p:cNvPr>
          <p:cNvSpPr>
            <a:spLocks noGrp="1"/>
          </p:cNvSpPr>
          <p:nvPr>
            <p:ph type="title" idx="4294967295"/>
          </p:nvPr>
        </p:nvSpPr>
        <p:spPr>
          <a:xfrm>
            <a:off x="340936" y="213414"/>
            <a:ext cx="11516102" cy="935774"/>
          </a:xfrm>
        </p:spPr>
        <p:txBody>
          <a:bodyPr>
            <a:normAutofit/>
          </a:bodyPr>
          <a:lstStyle/>
          <a:p>
            <a:r>
              <a:rPr lang="en-GB"/>
              <a:t>TRIXEO is a fixed-dose triple therapy for the treatment of COPD</a:t>
            </a:r>
            <a:r>
              <a:rPr lang="en-US"/>
              <a:t> in an </a:t>
            </a:r>
            <a:r>
              <a:rPr lang="en-GB"/>
              <a:t>AEROSPHERE</a:t>
            </a:r>
            <a:r>
              <a:rPr lang="en-GB" baseline="30000"/>
              <a:t>®</a:t>
            </a:r>
            <a:r>
              <a:rPr lang="en-GB"/>
              <a:t> inhaler</a:t>
            </a:r>
            <a:r>
              <a:rPr lang="en-GB" baseline="30000"/>
              <a:t>1</a:t>
            </a:r>
            <a:endParaRPr lang="en-US" baseline="30000"/>
          </a:p>
        </p:txBody>
      </p:sp>
      <p:sp>
        <p:nvSpPr>
          <p:cNvPr id="13" name="Rectangle 12">
            <a:extLst>
              <a:ext uri="{FF2B5EF4-FFF2-40B4-BE49-F238E27FC236}">
                <a16:creationId xmlns:a16="http://schemas.microsoft.com/office/drawing/2014/main" id="{113FBF24-F71A-FC75-2496-665D8CFE6BB8}"/>
              </a:ext>
            </a:extLst>
          </p:cNvPr>
          <p:cNvSpPr/>
          <p:nvPr/>
        </p:nvSpPr>
        <p:spPr>
          <a:xfrm>
            <a:off x="-1" y="1318101"/>
            <a:ext cx="12192000" cy="598012"/>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Combining the power of three agents in one device,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TRIXEO gives patients the benefits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of:</a:t>
            </a:r>
          </a:p>
        </p:txBody>
      </p:sp>
      <p:sp>
        <p:nvSpPr>
          <p:cNvPr id="17" name="TextBox 16">
            <a:extLst>
              <a:ext uri="{FF2B5EF4-FFF2-40B4-BE49-F238E27FC236}">
                <a16:creationId xmlns:a16="http://schemas.microsoft.com/office/drawing/2014/main" id="{04785790-DB45-5CBA-A074-583136A31644}"/>
              </a:ext>
            </a:extLst>
          </p:cNvPr>
          <p:cNvSpPr txBox="1"/>
          <p:nvPr/>
        </p:nvSpPr>
        <p:spPr>
          <a:xfrm>
            <a:off x="334962" y="2387291"/>
            <a:ext cx="6945543" cy="69762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347785"/>
                </a:solidFill>
                <a:effectLst/>
                <a:uLnTx/>
                <a:uFillTx/>
                <a:latin typeface="Arial"/>
                <a:ea typeface="+mn-ea"/>
                <a:cs typeface="+mn-cs"/>
              </a:rPr>
              <a:t>ICS - BUDESONIDE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Anti-inflammatory action throughout the large and small airways</a:t>
            </a:r>
            <a:r>
              <a:rPr kumimoji="0" lang="en-GB" sz="1800" b="0" i="0" u="none" strike="noStrike" kern="0" cap="none" spc="0" normalizeH="0" baseline="30000" noProof="0">
                <a:ln>
                  <a:noFill/>
                </a:ln>
                <a:solidFill>
                  <a:srgbClr val="373A36"/>
                </a:solidFill>
                <a:effectLst/>
                <a:uLnTx/>
                <a:uFillTx/>
                <a:latin typeface="Arial"/>
                <a:ea typeface="+mn-ea"/>
                <a:cs typeface="+mn-cs"/>
              </a:rPr>
              <a:t>2</a:t>
            </a:r>
            <a:endParaRPr kumimoji="0" lang="en-GB" sz="1800" b="1" i="0" u="none" strike="noStrike" kern="0" cap="none" spc="0" normalizeH="0" baseline="30000" noProof="0">
              <a:ln>
                <a:noFill/>
              </a:ln>
              <a:solidFill>
                <a:srgbClr val="525252"/>
              </a:solidFill>
              <a:effectLst/>
              <a:uLnTx/>
              <a:uFillTx/>
              <a:latin typeface="Arial"/>
              <a:ea typeface="+mn-ea"/>
              <a:cs typeface="+mn-cs"/>
            </a:endParaRPr>
          </a:p>
        </p:txBody>
      </p:sp>
      <p:cxnSp>
        <p:nvCxnSpPr>
          <p:cNvPr id="21" name="Straight Connector 20">
            <a:extLst>
              <a:ext uri="{FF2B5EF4-FFF2-40B4-BE49-F238E27FC236}">
                <a16:creationId xmlns:a16="http://schemas.microsoft.com/office/drawing/2014/main" id="{E1D359FF-5787-6464-1ACC-EC0A5DC047DE}"/>
              </a:ext>
            </a:extLst>
          </p:cNvPr>
          <p:cNvCxnSpPr>
            <a:cxnSpLocks/>
          </p:cNvCxnSpPr>
          <p:nvPr/>
        </p:nvCxnSpPr>
        <p:spPr>
          <a:xfrm>
            <a:off x="422801" y="3211806"/>
            <a:ext cx="6656400" cy="0"/>
          </a:xfrm>
          <a:prstGeom prst="line">
            <a:avLst/>
          </a:prstGeom>
          <a:noFill/>
          <a:ln w="57150" cap="flat" cmpd="sng" algn="ctr">
            <a:solidFill>
              <a:srgbClr val="FFC000"/>
            </a:solidFill>
            <a:prstDash val="solid"/>
            <a:miter lim="800000"/>
          </a:ln>
          <a:effectLst/>
        </p:spPr>
      </p:cxnSp>
      <p:cxnSp>
        <p:nvCxnSpPr>
          <p:cNvPr id="26" name="Straight Connector 25">
            <a:extLst>
              <a:ext uri="{FF2B5EF4-FFF2-40B4-BE49-F238E27FC236}">
                <a16:creationId xmlns:a16="http://schemas.microsoft.com/office/drawing/2014/main" id="{6E0FA84E-8E11-AF50-73A2-967AEE744B2D}"/>
              </a:ext>
            </a:extLst>
          </p:cNvPr>
          <p:cNvCxnSpPr>
            <a:cxnSpLocks/>
          </p:cNvCxnSpPr>
          <p:nvPr/>
        </p:nvCxnSpPr>
        <p:spPr>
          <a:xfrm>
            <a:off x="422802" y="2278235"/>
            <a:ext cx="6656400" cy="0"/>
          </a:xfrm>
          <a:prstGeom prst="line">
            <a:avLst/>
          </a:prstGeom>
          <a:noFill/>
          <a:ln w="57150" cap="flat" cmpd="sng" algn="ctr">
            <a:solidFill>
              <a:schemeClr val="accent3"/>
            </a:solidFill>
            <a:prstDash val="solid"/>
            <a:miter lim="800000"/>
          </a:ln>
          <a:effectLst/>
        </p:spPr>
      </p:cxnSp>
      <p:cxnSp>
        <p:nvCxnSpPr>
          <p:cNvPr id="27" name="Straight Connector 26">
            <a:extLst>
              <a:ext uri="{FF2B5EF4-FFF2-40B4-BE49-F238E27FC236}">
                <a16:creationId xmlns:a16="http://schemas.microsoft.com/office/drawing/2014/main" id="{0B5D4BE1-A284-EAEB-4089-9050158C96A4}"/>
              </a:ext>
            </a:extLst>
          </p:cNvPr>
          <p:cNvCxnSpPr>
            <a:cxnSpLocks/>
          </p:cNvCxnSpPr>
          <p:nvPr/>
        </p:nvCxnSpPr>
        <p:spPr>
          <a:xfrm>
            <a:off x="422802" y="4141340"/>
            <a:ext cx="6657067" cy="0"/>
          </a:xfrm>
          <a:prstGeom prst="line">
            <a:avLst/>
          </a:prstGeom>
          <a:noFill/>
          <a:ln w="57150" cap="flat" cmpd="sng" algn="ctr">
            <a:solidFill>
              <a:schemeClr val="tx2"/>
            </a:solidFill>
            <a:prstDash val="solid"/>
            <a:miter lim="800000"/>
          </a:ln>
          <a:effectLst/>
        </p:spPr>
      </p:cxnSp>
      <p:sp>
        <p:nvSpPr>
          <p:cNvPr id="30" name="TextBox 29">
            <a:extLst>
              <a:ext uri="{FF2B5EF4-FFF2-40B4-BE49-F238E27FC236}">
                <a16:creationId xmlns:a16="http://schemas.microsoft.com/office/drawing/2014/main" id="{A31AB0C1-9EBD-432E-164B-FB163DD46589}"/>
              </a:ext>
            </a:extLst>
          </p:cNvPr>
          <p:cNvSpPr txBox="1"/>
          <p:nvPr/>
        </p:nvSpPr>
        <p:spPr>
          <a:xfrm>
            <a:off x="334962" y="3314727"/>
            <a:ext cx="7152422" cy="69762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F0B323"/>
                </a:solidFill>
                <a:effectLst/>
                <a:uLnTx/>
                <a:uFillTx/>
                <a:latin typeface="Arial"/>
                <a:ea typeface="+mn-ea"/>
                <a:cs typeface="+mn-cs"/>
              </a:rPr>
              <a:t>LABA -  FORMOTEROL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Rapidly and effectively relaxes the central and peripheral airways</a:t>
            </a:r>
            <a:r>
              <a:rPr kumimoji="0" lang="en-GB" sz="1800" b="0" i="0" u="none" strike="noStrike" kern="0" cap="none" spc="0" normalizeH="0" baseline="30000" noProof="0">
                <a:ln>
                  <a:noFill/>
                </a:ln>
                <a:solidFill>
                  <a:srgbClr val="373A36"/>
                </a:solidFill>
                <a:effectLst/>
                <a:uLnTx/>
                <a:uFillTx/>
                <a:latin typeface="Arial"/>
                <a:ea typeface="+mn-ea"/>
                <a:cs typeface="+mn-cs"/>
              </a:rPr>
              <a:t>2</a:t>
            </a:r>
            <a:r>
              <a:rPr kumimoji="0" lang="en-GB" sz="1800" b="0" i="0" u="none" strike="noStrike" kern="0" cap="none" spc="0" normalizeH="0" baseline="0" noProof="0">
                <a:ln>
                  <a:noFill/>
                </a:ln>
                <a:solidFill>
                  <a:srgbClr val="373A36"/>
                </a:solidFill>
                <a:effectLst/>
                <a:uLnTx/>
                <a:uFillTx/>
                <a:latin typeface="Arial"/>
                <a:ea typeface="+mn-ea"/>
                <a:cs typeface="+mn-cs"/>
              </a:rPr>
              <a:t>*</a:t>
            </a: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51779F94-6EF8-73FC-51F7-A28A61198708}"/>
              </a:ext>
            </a:extLst>
          </p:cNvPr>
          <p:cNvSpPr txBox="1"/>
          <p:nvPr/>
        </p:nvSpPr>
        <p:spPr>
          <a:xfrm>
            <a:off x="334962" y="4244261"/>
            <a:ext cx="8724900" cy="102592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1" i="0" u="none" strike="noStrike" kern="0" cap="none" spc="0" normalizeH="0" baseline="0" noProof="0">
                <a:ln>
                  <a:noFill/>
                </a:ln>
                <a:solidFill>
                  <a:srgbClr val="525252"/>
                </a:solidFill>
                <a:effectLst/>
                <a:uLnTx/>
                <a:uFillTx/>
                <a:latin typeface="Arial"/>
                <a:ea typeface="+mn-ea"/>
                <a:cs typeface="+mn-cs"/>
              </a:rPr>
              <a:t>LAMA -  GLYCOPYRRONIUM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Induces bronchodilation through inhibition of the M3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a:ea typeface="+mn-ea"/>
                <a:cs typeface="+mn-cs"/>
              </a:rPr>
              <a:t>receptor at the smooth muscle</a:t>
            </a:r>
            <a:r>
              <a:rPr kumimoji="0" lang="en-GB" sz="1800" b="0" i="0" u="none" strike="noStrike" kern="0" cap="none" spc="0" normalizeH="0" baseline="30000" noProof="0">
                <a:ln>
                  <a:noFill/>
                </a:ln>
                <a:solidFill>
                  <a:srgbClr val="373A36"/>
                </a:solidFill>
                <a:effectLst/>
                <a:uLnTx/>
                <a:uFillTx/>
                <a:latin typeface="Arial"/>
                <a:ea typeface="+mn-ea"/>
                <a:cs typeface="+mn-cs"/>
              </a:rPr>
              <a:t>2</a:t>
            </a:r>
          </a:p>
        </p:txBody>
      </p:sp>
      <p:sp>
        <p:nvSpPr>
          <p:cNvPr id="7" name="Text Placeholder 2">
            <a:extLst>
              <a:ext uri="{FF2B5EF4-FFF2-40B4-BE49-F238E27FC236}">
                <a16:creationId xmlns:a16="http://schemas.microsoft.com/office/drawing/2014/main" id="{689873DC-5ED5-6D6B-B9D4-D231D19A9CE4}"/>
              </a:ext>
            </a:extLst>
          </p:cNvPr>
          <p:cNvSpPr txBox="1">
            <a:spLocks/>
          </p:cNvSpPr>
          <p:nvPr/>
        </p:nvSpPr>
        <p:spPr>
          <a:xfrm>
            <a:off x="180361" y="6340502"/>
            <a:ext cx="10348855" cy="511364"/>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defRPr/>
            </a:pPr>
            <a:r>
              <a:rPr lang="en-US" sz="800">
                <a:solidFill>
                  <a:schemeClr val="tx2"/>
                </a:solidFill>
                <a:latin typeface="Arial" panose="020B0604020202020204" pitchFamily="34" charset="0"/>
                <a:cs typeface="Arial" panose="020B0604020202020204" pitchFamily="34" charset="0"/>
              </a:rPr>
              <a:t>; Indication: </a:t>
            </a:r>
            <a:r>
              <a:rPr lang="en-US" sz="800" err="1">
                <a:solidFill>
                  <a:schemeClr val="tx2"/>
                </a:solidFill>
                <a:latin typeface="Arial" panose="020B0604020202020204" pitchFamily="34" charset="0"/>
                <a:cs typeface="Arial" panose="020B0604020202020204" pitchFamily="34" charset="0"/>
              </a:rPr>
              <a:t>Trixeo</a:t>
            </a:r>
            <a:r>
              <a:rPr lang="en-US" sz="800">
                <a:solidFill>
                  <a:schemeClr val="tx2"/>
                </a:solidFill>
                <a:latin typeface="Arial" panose="020B0604020202020204" pitchFamily="34" charset="0"/>
                <a:cs typeface="Arial" panose="020B0604020202020204" pitchFamily="34" charset="0"/>
              </a:rPr>
              <a:t> Aerosphere is indicated as a maintenance treatment in adult patients with moderate to severe chronic obstructive pulmonary disease (COPD) who are not adequately treated by a combination of an inhaled corticosteroid and a long-acting beta2-agonist or combination of a long-acting beta2-agonist and a long-acting muscarinic antagonist .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*TRIXEO is NOT a rescue medication and does NOT replace fast-acting inhalers to treat acute symptoms</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2</a:t>
            </a:r>
            <a:r>
              <a:rPr lang="en-GB" baseline="30000">
                <a:solidFill>
                  <a:srgbClr val="373A36"/>
                </a:solidFill>
              </a:rPr>
              <a:t>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M, muscarinic1. Rabe KF, et al. N Engl J Med</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2020;383:35–48; 2. </a:t>
            </a:r>
            <a:r>
              <a:rPr lang="en-US" sz="800">
                <a:solidFill>
                  <a:schemeClr val="tx2"/>
                </a:solidFill>
                <a:latin typeface="Arial" panose="020B0604020202020204" pitchFamily="34" charset="0"/>
                <a:cs typeface="Arial" panose="020B0604020202020204" pitchFamily="34" charset="0"/>
              </a:rPr>
              <a:t>TRIXEO latest approved Prescribing Information by MoH</a:t>
            </a:r>
            <a:endPar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589162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Rounded Corners 64">
            <a:extLst>
              <a:ext uri="{FF2B5EF4-FFF2-40B4-BE49-F238E27FC236}">
                <a16:creationId xmlns:a16="http://schemas.microsoft.com/office/drawing/2014/main" id="{C8CA8008-9F87-1F25-7E4A-807E2C34C982}"/>
              </a:ext>
            </a:extLst>
          </p:cNvPr>
          <p:cNvSpPr/>
          <p:nvPr/>
        </p:nvSpPr>
        <p:spPr>
          <a:xfrm>
            <a:off x="6223878" y="1343575"/>
            <a:ext cx="5071681" cy="4564851"/>
          </a:xfrm>
          <a:prstGeom prst="roundRect">
            <a:avLst>
              <a:gd name="adj" fmla="val 3609"/>
            </a:avLst>
          </a:prstGeom>
          <a:solidFill>
            <a:schemeClr val="bg1"/>
          </a:solidFill>
          <a:ln>
            <a:noFill/>
          </a:ln>
          <a:effectLst>
            <a:outerShdw blurRad="63500" sx="102000" sy="102000" algn="ctr" rotWithShape="0">
              <a:schemeClr val="bg1">
                <a:lumMod val="8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Rectangle: Rounded Corners 63">
            <a:extLst>
              <a:ext uri="{FF2B5EF4-FFF2-40B4-BE49-F238E27FC236}">
                <a16:creationId xmlns:a16="http://schemas.microsoft.com/office/drawing/2014/main" id="{A0AB1FAC-05D9-1D01-475A-AE80E58B6603}"/>
              </a:ext>
            </a:extLst>
          </p:cNvPr>
          <p:cNvSpPr/>
          <p:nvPr/>
        </p:nvSpPr>
        <p:spPr>
          <a:xfrm>
            <a:off x="873594" y="1343575"/>
            <a:ext cx="5071681" cy="4564851"/>
          </a:xfrm>
          <a:prstGeom prst="roundRect">
            <a:avLst>
              <a:gd name="adj" fmla="val 3609"/>
            </a:avLst>
          </a:prstGeom>
          <a:solidFill>
            <a:schemeClr val="bg1"/>
          </a:solidFill>
          <a:ln>
            <a:noFill/>
          </a:ln>
          <a:effectLst>
            <a:outerShdw blurRad="63500" sx="102000" sy="102000" algn="ctr" rotWithShape="0">
              <a:schemeClr val="bg1">
                <a:lumMod val="8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 name="Straight Connector 3">
            <a:extLst>
              <a:ext uri="{FF2B5EF4-FFF2-40B4-BE49-F238E27FC236}">
                <a16:creationId xmlns:a16="http://schemas.microsoft.com/office/drawing/2014/main" id="{4B79EA09-FB6C-64DF-4CA7-7E32E7352B59}"/>
              </a:ext>
            </a:extLst>
          </p:cNvPr>
          <p:cNvCxnSpPr>
            <a:cxnSpLocks/>
          </p:cNvCxnSpPr>
          <p:nvPr/>
        </p:nvCxnSpPr>
        <p:spPr>
          <a:xfrm flipH="1">
            <a:off x="1922221" y="4591898"/>
            <a:ext cx="3212822" cy="0"/>
          </a:xfrm>
          <a:prstGeom prst="line">
            <a:avLst/>
          </a:prstGeom>
          <a:ln w="19050" cap="rnd">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49E80C0B-914E-20EC-3CA6-CB043EF13C18}"/>
              </a:ext>
            </a:extLst>
          </p:cNvPr>
          <p:cNvCxnSpPr>
            <a:cxnSpLocks/>
          </p:cNvCxnSpPr>
          <p:nvPr/>
        </p:nvCxnSpPr>
        <p:spPr>
          <a:xfrm>
            <a:off x="5135042" y="4582593"/>
            <a:ext cx="0" cy="692377"/>
          </a:xfrm>
          <a:prstGeom prst="straightConnector1">
            <a:avLst/>
          </a:prstGeom>
          <a:ln w="19050" cap="rnd">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 name="Freeform: Shape 5">
            <a:extLst>
              <a:ext uri="{FF2B5EF4-FFF2-40B4-BE49-F238E27FC236}">
                <a16:creationId xmlns:a16="http://schemas.microsoft.com/office/drawing/2014/main" id="{3B2B6EC8-59A0-B96C-D525-DF3B5567BA30}"/>
              </a:ext>
            </a:extLst>
          </p:cNvPr>
          <p:cNvSpPr/>
          <p:nvPr/>
        </p:nvSpPr>
        <p:spPr>
          <a:xfrm>
            <a:off x="1939022" y="2877452"/>
            <a:ext cx="3272570" cy="2410577"/>
          </a:xfrm>
          <a:custGeom>
            <a:avLst/>
            <a:gdLst>
              <a:gd name="connsiteX0" fmla="*/ 0 w 3552429"/>
              <a:gd name="connsiteY0" fmla="*/ 0 h 1860936"/>
              <a:gd name="connsiteX1" fmla="*/ 0 w 3552429"/>
              <a:gd name="connsiteY1" fmla="*/ 1860936 h 1860936"/>
              <a:gd name="connsiteX2" fmla="*/ 3552429 w 3552429"/>
              <a:gd name="connsiteY2" fmla="*/ 1860936 h 1860936"/>
            </a:gdLst>
            <a:ahLst/>
            <a:cxnLst>
              <a:cxn ang="0">
                <a:pos x="connsiteX0" y="connsiteY0"/>
              </a:cxn>
              <a:cxn ang="0">
                <a:pos x="connsiteX1" y="connsiteY1"/>
              </a:cxn>
              <a:cxn ang="0">
                <a:pos x="connsiteX2" y="connsiteY2"/>
              </a:cxn>
            </a:cxnLst>
            <a:rect l="l" t="t" r="r" b="b"/>
            <a:pathLst>
              <a:path w="3552429" h="1860936">
                <a:moveTo>
                  <a:pt x="0" y="0"/>
                </a:moveTo>
                <a:lnTo>
                  <a:pt x="0" y="1860936"/>
                </a:lnTo>
                <a:lnTo>
                  <a:pt x="3552429" y="18609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8E5FFA86-79A8-4FD2-73C7-9F0CCB8923F1}"/>
              </a:ext>
            </a:extLst>
          </p:cNvPr>
          <p:cNvSpPr txBox="1"/>
          <p:nvPr/>
        </p:nvSpPr>
        <p:spPr>
          <a:xfrm>
            <a:off x="1907276" y="5322280"/>
            <a:ext cx="62518"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2</a:t>
            </a:r>
          </a:p>
        </p:txBody>
      </p:sp>
      <p:sp>
        <p:nvSpPr>
          <p:cNvPr id="9" name="TextBox 8">
            <a:extLst>
              <a:ext uri="{FF2B5EF4-FFF2-40B4-BE49-F238E27FC236}">
                <a16:creationId xmlns:a16="http://schemas.microsoft.com/office/drawing/2014/main" id="{3D004935-09C2-DF10-BD89-218CF2EE7130}"/>
              </a:ext>
            </a:extLst>
          </p:cNvPr>
          <p:cNvSpPr txBox="1"/>
          <p:nvPr/>
        </p:nvSpPr>
        <p:spPr>
          <a:xfrm>
            <a:off x="1667220" y="2820413"/>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1.00</a:t>
            </a:r>
          </a:p>
        </p:txBody>
      </p:sp>
      <p:sp>
        <p:nvSpPr>
          <p:cNvPr id="11" name="Freeform 20">
            <a:extLst>
              <a:ext uri="{FF2B5EF4-FFF2-40B4-BE49-F238E27FC236}">
                <a16:creationId xmlns:a16="http://schemas.microsoft.com/office/drawing/2014/main" id="{5F5BAF06-1751-6E8C-AB60-552C249CBF38}"/>
              </a:ext>
            </a:extLst>
          </p:cNvPr>
          <p:cNvSpPr>
            <a:spLocks/>
          </p:cNvSpPr>
          <p:nvPr/>
        </p:nvSpPr>
        <p:spPr bwMode="auto">
          <a:xfrm>
            <a:off x="1917174" y="2888920"/>
            <a:ext cx="3263124" cy="1724414"/>
          </a:xfrm>
          <a:custGeom>
            <a:avLst/>
            <a:gdLst>
              <a:gd name="T0" fmla="*/ 63 w 3476"/>
              <a:gd name="T1" fmla="*/ 15 h 1400"/>
              <a:gd name="T2" fmla="*/ 103 w 3476"/>
              <a:gd name="T3" fmla="*/ 47 h 1400"/>
              <a:gd name="T4" fmla="*/ 151 w 3476"/>
              <a:gd name="T5" fmla="*/ 86 h 1400"/>
              <a:gd name="T6" fmla="*/ 198 w 3476"/>
              <a:gd name="T7" fmla="*/ 114 h 1400"/>
              <a:gd name="T8" fmla="*/ 236 w 3476"/>
              <a:gd name="T9" fmla="*/ 148 h 1400"/>
              <a:gd name="T10" fmla="*/ 281 w 3476"/>
              <a:gd name="T11" fmla="*/ 178 h 1400"/>
              <a:gd name="T12" fmla="*/ 324 w 3476"/>
              <a:gd name="T13" fmla="*/ 208 h 1400"/>
              <a:gd name="T14" fmla="*/ 367 w 3476"/>
              <a:gd name="T15" fmla="*/ 232 h 1400"/>
              <a:gd name="T16" fmla="*/ 408 w 3476"/>
              <a:gd name="T17" fmla="*/ 266 h 1400"/>
              <a:gd name="T18" fmla="*/ 446 w 3476"/>
              <a:gd name="T19" fmla="*/ 289 h 1400"/>
              <a:gd name="T20" fmla="*/ 479 w 3476"/>
              <a:gd name="T21" fmla="*/ 313 h 1400"/>
              <a:gd name="T22" fmla="*/ 513 w 3476"/>
              <a:gd name="T23" fmla="*/ 339 h 1400"/>
              <a:gd name="T24" fmla="*/ 543 w 3476"/>
              <a:gd name="T25" fmla="*/ 362 h 1400"/>
              <a:gd name="T26" fmla="*/ 575 w 3476"/>
              <a:gd name="T27" fmla="*/ 377 h 1400"/>
              <a:gd name="T28" fmla="*/ 609 w 3476"/>
              <a:gd name="T29" fmla="*/ 392 h 1400"/>
              <a:gd name="T30" fmla="*/ 637 w 3476"/>
              <a:gd name="T31" fmla="*/ 411 h 1400"/>
              <a:gd name="T32" fmla="*/ 669 w 3476"/>
              <a:gd name="T33" fmla="*/ 428 h 1400"/>
              <a:gd name="T34" fmla="*/ 716 w 3476"/>
              <a:gd name="T35" fmla="*/ 448 h 1400"/>
              <a:gd name="T36" fmla="*/ 746 w 3476"/>
              <a:gd name="T37" fmla="*/ 465 h 1400"/>
              <a:gd name="T38" fmla="*/ 776 w 3476"/>
              <a:gd name="T39" fmla="*/ 482 h 1400"/>
              <a:gd name="T40" fmla="*/ 828 w 3476"/>
              <a:gd name="T41" fmla="*/ 516 h 1400"/>
              <a:gd name="T42" fmla="*/ 881 w 3476"/>
              <a:gd name="T43" fmla="*/ 533 h 1400"/>
              <a:gd name="T44" fmla="*/ 920 w 3476"/>
              <a:gd name="T45" fmla="*/ 565 h 1400"/>
              <a:gd name="T46" fmla="*/ 961 w 3476"/>
              <a:gd name="T47" fmla="*/ 595 h 1400"/>
              <a:gd name="T48" fmla="*/ 1010 w 3476"/>
              <a:gd name="T49" fmla="*/ 621 h 1400"/>
              <a:gd name="T50" fmla="*/ 1072 w 3476"/>
              <a:gd name="T51" fmla="*/ 638 h 1400"/>
              <a:gd name="T52" fmla="*/ 1126 w 3476"/>
              <a:gd name="T53" fmla="*/ 662 h 1400"/>
              <a:gd name="T54" fmla="*/ 1182 w 3476"/>
              <a:gd name="T55" fmla="*/ 687 h 1400"/>
              <a:gd name="T56" fmla="*/ 1239 w 3476"/>
              <a:gd name="T57" fmla="*/ 715 h 1400"/>
              <a:gd name="T58" fmla="*/ 1300 w 3476"/>
              <a:gd name="T59" fmla="*/ 737 h 1400"/>
              <a:gd name="T60" fmla="*/ 1340 w 3476"/>
              <a:gd name="T61" fmla="*/ 760 h 1400"/>
              <a:gd name="T62" fmla="*/ 1377 w 3476"/>
              <a:gd name="T63" fmla="*/ 784 h 1400"/>
              <a:gd name="T64" fmla="*/ 1462 w 3476"/>
              <a:gd name="T65" fmla="*/ 801 h 1400"/>
              <a:gd name="T66" fmla="*/ 1525 w 3476"/>
              <a:gd name="T67" fmla="*/ 826 h 1400"/>
              <a:gd name="T68" fmla="*/ 1583 w 3476"/>
              <a:gd name="T69" fmla="*/ 846 h 1400"/>
              <a:gd name="T70" fmla="*/ 1613 w 3476"/>
              <a:gd name="T71" fmla="*/ 867 h 1400"/>
              <a:gd name="T72" fmla="*/ 1664 w 3476"/>
              <a:gd name="T73" fmla="*/ 886 h 1400"/>
              <a:gd name="T74" fmla="*/ 1731 w 3476"/>
              <a:gd name="T75" fmla="*/ 906 h 1400"/>
              <a:gd name="T76" fmla="*/ 1821 w 3476"/>
              <a:gd name="T77" fmla="*/ 931 h 1400"/>
              <a:gd name="T78" fmla="*/ 1878 w 3476"/>
              <a:gd name="T79" fmla="*/ 948 h 1400"/>
              <a:gd name="T80" fmla="*/ 1958 w 3476"/>
              <a:gd name="T81" fmla="*/ 970 h 1400"/>
              <a:gd name="T82" fmla="*/ 1996 w 3476"/>
              <a:gd name="T83" fmla="*/ 989 h 1400"/>
              <a:gd name="T84" fmla="*/ 2044 w 3476"/>
              <a:gd name="T85" fmla="*/ 1011 h 1400"/>
              <a:gd name="T86" fmla="*/ 2104 w 3476"/>
              <a:gd name="T87" fmla="*/ 1030 h 1400"/>
              <a:gd name="T88" fmla="*/ 2170 w 3476"/>
              <a:gd name="T89" fmla="*/ 1047 h 1400"/>
              <a:gd name="T90" fmla="*/ 2209 w 3476"/>
              <a:gd name="T91" fmla="*/ 1066 h 1400"/>
              <a:gd name="T92" fmla="*/ 2269 w 3476"/>
              <a:gd name="T93" fmla="*/ 1083 h 1400"/>
              <a:gd name="T94" fmla="*/ 2359 w 3476"/>
              <a:gd name="T95" fmla="*/ 1103 h 1400"/>
              <a:gd name="T96" fmla="*/ 2429 w 3476"/>
              <a:gd name="T97" fmla="*/ 1120 h 1400"/>
              <a:gd name="T98" fmla="*/ 2489 w 3476"/>
              <a:gd name="T99" fmla="*/ 1137 h 1400"/>
              <a:gd name="T100" fmla="*/ 2569 w 3476"/>
              <a:gd name="T101" fmla="*/ 1160 h 1400"/>
              <a:gd name="T102" fmla="*/ 2646 w 3476"/>
              <a:gd name="T103" fmla="*/ 1182 h 1400"/>
              <a:gd name="T104" fmla="*/ 2706 w 3476"/>
              <a:gd name="T105" fmla="*/ 1205 h 1400"/>
              <a:gd name="T106" fmla="*/ 2785 w 3476"/>
              <a:gd name="T107" fmla="*/ 1223 h 1400"/>
              <a:gd name="T108" fmla="*/ 2897 w 3476"/>
              <a:gd name="T109" fmla="*/ 1240 h 1400"/>
              <a:gd name="T110" fmla="*/ 2985 w 3476"/>
              <a:gd name="T111" fmla="*/ 1257 h 1400"/>
              <a:gd name="T112" fmla="*/ 3060 w 3476"/>
              <a:gd name="T113" fmla="*/ 1280 h 1400"/>
              <a:gd name="T114" fmla="*/ 3139 w 3476"/>
              <a:gd name="T115" fmla="*/ 1302 h 1400"/>
              <a:gd name="T116" fmla="*/ 3231 w 3476"/>
              <a:gd name="T117" fmla="*/ 1317 h 1400"/>
              <a:gd name="T118" fmla="*/ 3285 w 3476"/>
              <a:gd name="T119" fmla="*/ 1340 h 1400"/>
              <a:gd name="T120" fmla="*/ 3341 w 3476"/>
              <a:gd name="T121" fmla="*/ 1355 h 1400"/>
              <a:gd name="T122" fmla="*/ 3428 w 3476"/>
              <a:gd name="T123" fmla="*/ 1383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6" h="1400">
                <a:moveTo>
                  <a:pt x="0" y="0"/>
                </a:moveTo>
                <a:lnTo>
                  <a:pt x="35" y="0"/>
                </a:lnTo>
                <a:lnTo>
                  <a:pt x="35" y="5"/>
                </a:lnTo>
                <a:lnTo>
                  <a:pt x="50" y="5"/>
                </a:lnTo>
                <a:lnTo>
                  <a:pt x="50" y="15"/>
                </a:lnTo>
                <a:lnTo>
                  <a:pt x="63" y="15"/>
                </a:lnTo>
                <a:lnTo>
                  <a:pt x="63" y="26"/>
                </a:lnTo>
                <a:lnTo>
                  <a:pt x="77" y="26"/>
                </a:lnTo>
                <a:lnTo>
                  <a:pt x="77" y="35"/>
                </a:lnTo>
                <a:lnTo>
                  <a:pt x="92" y="35"/>
                </a:lnTo>
                <a:lnTo>
                  <a:pt x="92" y="47"/>
                </a:lnTo>
                <a:lnTo>
                  <a:pt x="103" y="47"/>
                </a:lnTo>
                <a:lnTo>
                  <a:pt x="103" y="62"/>
                </a:lnTo>
                <a:lnTo>
                  <a:pt x="120" y="62"/>
                </a:lnTo>
                <a:lnTo>
                  <a:pt x="120" y="73"/>
                </a:lnTo>
                <a:lnTo>
                  <a:pt x="135" y="73"/>
                </a:lnTo>
                <a:lnTo>
                  <a:pt x="135" y="86"/>
                </a:lnTo>
                <a:lnTo>
                  <a:pt x="151" y="86"/>
                </a:lnTo>
                <a:lnTo>
                  <a:pt x="151" y="95"/>
                </a:lnTo>
                <a:lnTo>
                  <a:pt x="170" y="95"/>
                </a:lnTo>
                <a:lnTo>
                  <a:pt x="170" y="107"/>
                </a:lnTo>
                <a:lnTo>
                  <a:pt x="183" y="107"/>
                </a:lnTo>
                <a:lnTo>
                  <a:pt x="183" y="114"/>
                </a:lnTo>
                <a:lnTo>
                  <a:pt x="198" y="114"/>
                </a:lnTo>
                <a:lnTo>
                  <a:pt x="198" y="125"/>
                </a:lnTo>
                <a:lnTo>
                  <a:pt x="213" y="125"/>
                </a:lnTo>
                <a:lnTo>
                  <a:pt x="213" y="137"/>
                </a:lnTo>
                <a:lnTo>
                  <a:pt x="223" y="137"/>
                </a:lnTo>
                <a:lnTo>
                  <a:pt x="223" y="148"/>
                </a:lnTo>
                <a:lnTo>
                  <a:pt x="236" y="148"/>
                </a:lnTo>
                <a:lnTo>
                  <a:pt x="236" y="157"/>
                </a:lnTo>
                <a:lnTo>
                  <a:pt x="251" y="157"/>
                </a:lnTo>
                <a:lnTo>
                  <a:pt x="251" y="167"/>
                </a:lnTo>
                <a:lnTo>
                  <a:pt x="266" y="167"/>
                </a:lnTo>
                <a:lnTo>
                  <a:pt x="266" y="178"/>
                </a:lnTo>
                <a:lnTo>
                  <a:pt x="281" y="178"/>
                </a:lnTo>
                <a:lnTo>
                  <a:pt x="292" y="178"/>
                </a:lnTo>
                <a:lnTo>
                  <a:pt x="292" y="187"/>
                </a:lnTo>
                <a:lnTo>
                  <a:pt x="309" y="187"/>
                </a:lnTo>
                <a:lnTo>
                  <a:pt x="309" y="197"/>
                </a:lnTo>
                <a:lnTo>
                  <a:pt x="324" y="197"/>
                </a:lnTo>
                <a:lnTo>
                  <a:pt x="324" y="208"/>
                </a:lnTo>
                <a:lnTo>
                  <a:pt x="335" y="208"/>
                </a:lnTo>
                <a:lnTo>
                  <a:pt x="335" y="216"/>
                </a:lnTo>
                <a:lnTo>
                  <a:pt x="344" y="216"/>
                </a:lnTo>
                <a:lnTo>
                  <a:pt x="344" y="223"/>
                </a:lnTo>
                <a:lnTo>
                  <a:pt x="367" y="223"/>
                </a:lnTo>
                <a:lnTo>
                  <a:pt x="367" y="232"/>
                </a:lnTo>
                <a:lnTo>
                  <a:pt x="384" y="232"/>
                </a:lnTo>
                <a:lnTo>
                  <a:pt x="384" y="242"/>
                </a:lnTo>
                <a:lnTo>
                  <a:pt x="393" y="242"/>
                </a:lnTo>
                <a:lnTo>
                  <a:pt x="393" y="257"/>
                </a:lnTo>
                <a:lnTo>
                  <a:pt x="408" y="257"/>
                </a:lnTo>
                <a:lnTo>
                  <a:pt x="408" y="266"/>
                </a:lnTo>
                <a:lnTo>
                  <a:pt x="421" y="266"/>
                </a:lnTo>
                <a:lnTo>
                  <a:pt x="421" y="274"/>
                </a:lnTo>
                <a:lnTo>
                  <a:pt x="433" y="274"/>
                </a:lnTo>
                <a:lnTo>
                  <a:pt x="433" y="283"/>
                </a:lnTo>
                <a:lnTo>
                  <a:pt x="446" y="283"/>
                </a:lnTo>
                <a:lnTo>
                  <a:pt x="446" y="289"/>
                </a:lnTo>
                <a:lnTo>
                  <a:pt x="455" y="289"/>
                </a:lnTo>
                <a:lnTo>
                  <a:pt x="455" y="300"/>
                </a:lnTo>
                <a:lnTo>
                  <a:pt x="463" y="300"/>
                </a:lnTo>
                <a:lnTo>
                  <a:pt x="472" y="300"/>
                </a:lnTo>
                <a:lnTo>
                  <a:pt x="472" y="313"/>
                </a:lnTo>
                <a:lnTo>
                  <a:pt x="479" y="313"/>
                </a:lnTo>
                <a:lnTo>
                  <a:pt x="479" y="321"/>
                </a:lnTo>
                <a:lnTo>
                  <a:pt x="489" y="321"/>
                </a:lnTo>
                <a:lnTo>
                  <a:pt x="489" y="332"/>
                </a:lnTo>
                <a:lnTo>
                  <a:pt x="502" y="332"/>
                </a:lnTo>
                <a:lnTo>
                  <a:pt x="502" y="339"/>
                </a:lnTo>
                <a:lnTo>
                  <a:pt x="513" y="339"/>
                </a:lnTo>
                <a:lnTo>
                  <a:pt x="513" y="347"/>
                </a:lnTo>
                <a:lnTo>
                  <a:pt x="524" y="347"/>
                </a:lnTo>
                <a:lnTo>
                  <a:pt x="524" y="353"/>
                </a:lnTo>
                <a:lnTo>
                  <a:pt x="532" y="353"/>
                </a:lnTo>
                <a:lnTo>
                  <a:pt x="532" y="362"/>
                </a:lnTo>
                <a:lnTo>
                  <a:pt x="543" y="362"/>
                </a:lnTo>
                <a:lnTo>
                  <a:pt x="543" y="368"/>
                </a:lnTo>
                <a:lnTo>
                  <a:pt x="551" y="368"/>
                </a:lnTo>
                <a:lnTo>
                  <a:pt x="551" y="373"/>
                </a:lnTo>
                <a:lnTo>
                  <a:pt x="562" y="373"/>
                </a:lnTo>
                <a:lnTo>
                  <a:pt x="562" y="377"/>
                </a:lnTo>
                <a:lnTo>
                  <a:pt x="575" y="377"/>
                </a:lnTo>
                <a:lnTo>
                  <a:pt x="575" y="381"/>
                </a:lnTo>
                <a:lnTo>
                  <a:pt x="588" y="381"/>
                </a:lnTo>
                <a:lnTo>
                  <a:pt x="588" y="384"/>
                </a:lnTo>
                <a:lnTo>
                  <a:pt x="596" y="384"/>
                </a:lnTo>
                <a:lnTo>
                  <a:pt x="596" y="392"/>
                </a:lnTo>
                <a:lnTo>
                  <a:pt x="609" y="392"/>
                </a:lnTo>
                <a:lnTo>
                  <a:pt x="609" y="399"/>
                </a:lnTo>
                <a:lnTo>
                  <a:pt x="618" y="399"/>
                </a:lnTo>
                <a:lnTo>
                  <a:pt x="618" y="405"/>
                </a:lnTo>
                <a:lnTo>
                  <a:pt x="626" y="405"/>
                </a:lnTo>
                <a:lnTo>
                  <a:pt x="626" y="411"/>
                </a:lnTo>
                <a:lnTo>
                  <a:pt x="637" y="411"/>
                </a:lnTo>
                <a:lnTo>
                  <a:pt x="637" y="418"/>
                </a:lnTo>
                <a:lnTo>
                  <a:pt x="648" y="418"/>
                </a:lnTo>
                <a:lnTo>
                  <a:pt x="648" y="424"/>
                </a:lnTo>
                <a:lnTo>
                  <a:pt x="657" y="424"/>
                </a:lnTo>
                <a:lnTo>
                  <a:pt x="657" y="428"/>
                </a:lnTo>
                <a:lnTo>
                  <a:pt x="669" y="428"/>
                </a:lnTo>
                <a:lnTo>
                  <a:pt x="669" y="437"/>
                </a:lnTo>
                <a:lnTo>
                  <a:pt x="693" y="437"/>
                </a:lnTo>
                <a:lnTo>
                  <a:pt x="693" y="445"/>
                </a:lnTo>
                <a:lnTo>
                  <a:pt x="704" y="445"/>
                </a:lnTo>
                <a:lnTo>
                  <a:pt x="704" y="448"/>
                </a:lnTo>
                <a:lnTo>
                  <a:pt x="716" y="448"/>
                </a:lnTo>
                <a:lnTo>
                  <a:pt x="716" y="454"/>
                </a:lnTo>
                <a:lnTo>
                  <a:pt x="727" y="454"/>
                </a:lnTo>
                <a:lnTo>
                  <a:pt x="727" y="458"/>
                </a:lnTo>
                <a:lnTo>
                  <a:pt x="736" y="458"/>
                </a:lnTo>
                <a:lnTo>
                  <a:pt x="736" y="465"/>
                </a:lnTo>
                <a:lnTo>
                  <a:pt x="746" y="465"/>
                </a:lnTo>
                <a:lnTo>
                  <a:pt x="746" y="469"/>
                </a:lnTo>
                <a:lnTo>
                  <a:pt x="755" y="469"/>
                </a:lnTo>
                <a:lnTo>
                  <a:pt x="755" y="476"/>
                </a:lnTo>
                <a:lnTo>
                  <a:pt x="764" y="476"/>
                </a:lnTo>
                <a:lnTo>
                  <a:pt x="764" y="482"/>
                </a:lnTo>
                <a:lnTo>
                  <a:pt x="776" y="482"/>
                </a:lnTo>
                <a:lnTo>
                  <a:pt x="776" y="490"/>
                </a:lnTo>
                <a:lnTo>
                  <a:pt x="776" y="497"/>
                </a:lnTo>
                <a:lnTo>
                  <a:pt x="817" y="497"/>
                </a:lnTo>
                <a:lnTo>
                  <a:pt x="817" y="506"/>
                </a:lnTo>
                <a:lnTo>
                  <a:pt x="828" y="506"/>
                </a:lnTo>
                <a:lnTo>
                  <a:pt x="828" y="516"/>
                </a:lnTo>
                <a:lnTo>
                  <a:pt x="843" y="516"/>
                </a:lnTo>
                <a:lnTo>
                  <a:pt x="854" y="516"/>
                </a:lnTo>
                <a:lnTo>
                  <a:pt x="854" y="525"/>
                </a:lnTo>
                <a:lnTo>
                  <a:pt x="867" y="525"/>
                </a:lnTo>
                <a:lnTo>
                  <a:pt x="867" y="533"/>
                </a:lnTo>
                <a:lnTo>
                  <a:pt x="881" y="533"/>
                </a:lnTo>
                <a:lnTo>
                  <a:pt x="890" y="533"/>
                </a:lnTo>
                <a:lnTo>
                  <a:pt x="890" y="542"/>
                </a:lnTo>
                <a:lnTo>
                  <a:pt x="903" y="542"/>
                </a:lnTo>
                <a:lnTo>
                  <a:pt x="903" y="551"/>
                </a:lnTo>
                <a:lnTo>
                  <a:pt x="920" y="551"/>
                </a:lnTo>
                <a:lnTo>
                  <a:pt x="920" y="565"/>
                </a:lnTo>
                <a:lnTo>
                  <a:pt x="939" y="565"/>
                </a:lnTo>
                <a:lnTo>
                  <a:pt x="939" y="572"/>
                </a:lnTo>
                <a:lnTo>
                  <a:pt x="952" y="572"/>
                </a:lnTo>
                <a:lnTo>
                  <a:pt x="952" y="587"/>
                </a:lnTo>
                <a:lnTo>
                  <a:pt x="961" y="587"/>
                </a:lnTo>
                <a:lnTo>
                  <a:pt x="961" y="595"/>
                </a:lnTo>
                <a:lnTo>
                  <a:pt x="978" y="595"/>
                </a:lnTo>
                <a:lnTo>
                  <a:pt x="978" y="602"/>
                </a:lnTo>
                <a:lnTo>
                  <a:pt x="999" y="602"/>
                </a:lnTo>
                <a:lnTo>
                  <a:pt x="999" y="610"/>
                </a:lnTo>
                <a:lnTo>
                  <a:pt x="1010" y="610"/>
                </a:lnTo>
                <a:lnTo>
                  <a:pt x="1010" y="621"/>
                </a:lnTo>
                <a:lnTo>
                  <a:pt x="1038" y="621"/>
                </a:lnTo>
                <a:lnTo>
                  <a:pt x="1038" y="627"/>
                </a:lnTo>
                <a:lnTo>
                  <a:pt x="1051" y="627"/>
                </a:lnTo>
                <a:lnTo>
                  <a:pt x="1051" y="632"/>
                </a:lnTo>
                <a:lnTo>
                  <a:pt x="1072" y="632"/>
                </a:lnTo>
                <a:lnTo>
                  <a:pt x="1072" y="638"/>
                </a:lnTo>
                <a:lnTo>
                  <a:pt x="1098" y="638"/>
                </a:lnTo>
                <a:lnTo>
                  <a:pt x="1098" y="645"/>
                </a:lnTo>
                <a:lnTo>
                  <a:pt x="1111" y="645"/>
                </a:lnTo>
                <a:lnTo>
                  <a:pt x="1111" y="649"/>
                </a:lnTo>
                <a:lnTo>
                  <a:pt x="1126" y="649"/>
                </a:lnTo>
                <a:lnTo>
                  <a:pt x="1126" y="662"/>
                </a:lnTo>
                <a:lnTo>
                  <a:pt x="1147" y="662"/>
                </a:lnTo>
                <a:lnTo>
                  <a:pt x="1147" y="668"/>
                </a:lnTo>
                <a:lnTo>
                  <a:pt x="1169" y="668"/>
                </a:lnTo>
                <a:lnTo>
                  <a:pt x="1169" y="679"/>
                </a:lnTo>
                <a:lnTo>
                  <a:pt x="1182" y="679"/>
                </a:lnTo>
                <a:lnTo>
                  <a:pt x="1182" y="687"/>
                </a:lnTo>
                <a:lnTo>
                  <a:pt x="1197" y="687"/>
                </a:lnTo>
                <a:lnTo>
                  <a:pt x="1197" y="692"/>
                </a:lnTo>
                <a:lnTo>
                  <a:pt x="1220" y="692"/>
                </a:lnTo>
                <a:lnTo>
                  <a:pt x="1220" y="702"/>
                </a:lnTo>
                <a:lnTo>
                  <a:pt x="1239" y="702"/>
                </a:lnTo>
                <a:lnTo>
                  <a:pt x="1239" y="715"/>
                </a:lnTo>
                <a:lnTo>
                  <a:pt x="1270" y="715"/>
                </a:lnTo>
                <a:lnTo>
                  <a:pt x="1270" y="724"/>
                </a:lnTo>
                <a:lnTo>
                  <a:pt x="1282" y="724"/>
                </a:lnTo>
                <a:lnTo>
                  <a:pt x="1282" y="732"/>
                </a:lnTo>
                <a:lnTo>
                  <a:pt x="1300" y="732"/>
                </a:lnTo>
                <a:lnTo>
                  <a:pt x="1300" y="737"/>
                </a:lnTo>
                <a:lnTo>
                  <a:pt x="1321" y="737"/>
                </a:lnTo>
                <a:lnTo>
                  <a:pt x="1321" y="745"/>
                </a:lnTo>
                <a:lnTo>
                  <a:pt x="1332" y="745"/>
                </a:lnTo>
                <a:lnTo>
                  <a:pt x="1332" y="750"/>
                </a:lnTo>
                <a:lnTo>
                  <a:pt x="1340" y="750"/>
                </a:lnTo>
                <a:lnTo>
                  <a:pt x="1340" y="760"/>
                </a:lnTo>
                <a:lnTo>
                  <a:pt x="1349" y="760"/>
                </a:lnTo>
                <a:lnTo>
                  <a:pt x="1349" y="771"/>
                </a:lnTo>
                <a:lnTo>
                  <a:pt x="1362" y="771"/>
                </a:lnTo>
                <a:lnTo>
                  <a:pt x="1362" y="777"/>
                </a:lnTo>
                <a:lnTo>
                  <a:pt x="1377" y="777"/>
                </a:lnTo>
                <a:lnTo>
                  <a:pt x="1377" y="784"/>
                </a:lnTo>
                <a:lnTo>
                  <a:pt x="1390" y="784"/>
                </a:lnTo>
                <a:lnTo>
                  <a:pt x="1418" y="784"/>
                </a:lnTo>
                <a:lnTo>
                  <a:pt x="1418" y="794"/>
                </a:lnTo>
                <a:lnTo>
                  <a:pt x="1435" y="794"/>
                </a:lnTo>
                <a:lnTo>
                  <a:pt x="1435" y="801"/>
                </a:lnTo>
                <a:lnTo>
                  <a:pt x="1462" y="801"/>
                </a:lnTo>
                <a:lnTo>
                  <a:pt x="1462" y="809"/>
                </a:lnTo>
                <a:lnTo>
                  <a:pt x="1488" y="809"/>
                </a:lnTo>
                <a:lnTo>
                  <a:pt x="1488" y="822"/>
                </a:lnTo>
                <a:lnTo>
                  <a:pt x="1501" y="822"/>
                </a:lnTo>
                <a:lnTo>
                  <a:pt x="1501" y="826"/>
                </a:lnTo>
                <a:lnTo>
                  <a:pt x="1525" y="826"/>
                </a:lnTo>
                <a:lnTo>
                  <a:pt x="1525" y="831"/>
                </a:lnTo>
                <a:lnTo>
                  <a:pt x="1540" y="831"/>
                </a:lnTo>
                <a:lnTo>
                  <a:pt x="1540" y="839"/>
                </a:lnTo>
                <a:lnTo>
                  <a:pt x="1563" y="839"/>
                </a:lnTo>
                <a:lnTo>
                  <a:pt x="1563" y="846"/>
                </a:lnTo>
                <a:lnTo>
                  <a:pt x="1583" y="846"/>
                </a:lnTo>
                <a:lnTo>
                  <a:pt x="1583" y="852"/>
                </a:lnTo>
                <a:lnTo>
                  <a:pt x="1593" y="852"/>
                </a:lnTo>
                <a:lnTo>
                  <a:pt x="1593" y="859"/>
                </a:lnTo>
                <a:lnTo>
                  <a:pt x="1600" y="859"/>
                </a:lnTo>
                <a:lnTo>
                  <a:pt x="1600" y="867"/>
                </a:lnTo>
                <a:lnTo>
                  <a:pt x="1613" y="867"/>
                </a:lnTo>
                <a:lnTo>
                  <a:pt x="1613" y="872"/>
                </a:lnTo>
                <a:lnTo>
                  <a:pt x="1626" y="872"/>
                </a:lnTo>
                <a:lnTo>
                  <a:pt x="1626" y="878"/>
                </a:lnTo>
                <a:lnTo>
                  <a:pt x="1645" y="878"/>
                </a:lnTo>
                <a:lnTo>
                  <a:pt x="1645" y="886"/>
                </a:lnTo>
                <a:lnTo>
                  <a:pt x="1664" y="886"/>
                </a:lnTo>
                <a:lnTo>
                  <a:pt x="1664" y="889"/>
                </a:lnTo>
                <a:lnTo>
                  <a:pt x="1696" y="889"/>
                </a:lnTo>
                <a:lnTo>
                  <a:pt x="1696" y="897"/>
                </a:lnTo>
                <a:lnTo>
                  <a:pt x="1716" y="897"/>
                </a:lnTo>
                <a:lnTo>
                  <a:pt x="1716" y="906"/>
                </a:lnTo>
                <a:lnTo>
                  <a:pt x="1731" y="906"/>
                </a:lnTo>
                <a:lnTo>
                  <a:pt x="1731" y="912"/>
                </a:lnTo>
                <a:lnTo>
                  <a:pt x="1773" y="912"/>
                </a:lnTo>
                <a:lnTo>
                  <a:pt x="1773" y="919"/>
                </a:lnTo>
                <a:lnTo>
                  <a:pt x="1808" y="919"/>
                </a:lnTo>
                <a:lnTo>
                  <a:pt x="1808" y="931"/>
                </a:lnTo>
                <a:lnTo>
                  <a:pt x="1821" y="931"/>
                </a:lnTo>
                <a:lnTo>
                  <a:pt x="1821" y="936"/>
                </a:lnTo>
                <a:lnTo>
                  <a:pt x="1833" y="936"/>
                </a:lnTo>
                <a:lnTo>
                  <a:pt x="1833" y="942"/>
                </a:lnTo>
                <a:lnTo>
                  <a:pt x="1851" y="942"/>
                </a:lnTo>
                <a:lnTo>
                  <a:pt x="1851" y="948"/>
                </a:lnTo>
                <a:lnTo>
                  <a:pt x="1878" y="948"/>
                </a:lnTo>
                <a:lnTo>
                  <a:pt x="1878" y="957"/>
                </a:lnTo>
                <a:lnTo>
                  <a:pt x="1911" y="957"/>
                </a:lnTo>
                <a:lnTo>
                  <a:pt x="1911" y="964"/>
                </a:lnTo>
                <a:lnTo>
                  <a:pt x="1934" y="964"/>
                </a:lnTo>
                <a:lnTo>
                  <a:pt x="1934" y="970"/>
                </a:lnTo>
                <a:lnTo>
                  <a:pt x="1958" y="970"/>
                </a:lnTo>
                <a:lnTo>
                  <a:pt x="1958" y="976"/>
                </a:lnTo>
                <a:lnTo>
                  <a:pt x="1971" y="976"/>
                </a:lnTo>
                <a:lnTo>
                  <a:pt x="1971" y="981"/>
                </a:lnTo>
                <a:lnTo>
                  <a:pt x="1984" y="981"/>
                </a:lnTo>
                <a:lnTo>
                  <a:pt x="1984" y="989"/>
                </a:lnTo>
                <a:lnTo>
                  <a:pt x="1996" y="989"/>
                </a:lnTo>
                <a:lnTo>
                  <a:pt x="1996" y="998"/>
                </a:lnTo>
                <a:lnTo>
                  <a:pt x="2007" y="998"/>
                </a:lnTo>
                <a:lnTo>
                  <a:pt x="2007" y="1002"/>
                </a:lnTo>
                <a:lnTo>
                  <a:pt x="2026" y="1002"/>
                </a:lnTo>
                <a:lnTo>
                  <a:pt x="2026" y="1011"/>
                </a:lnTo>
                <a:lnTo>
                  <a:pt x="2044" y="1011"/>
                </a:lnTo>
                <a:lnTo>
                  <a:pt x="2044" y="1019"/>
                </a:lnTo>
                <a:lnTo>
                  <a:pt x="2065" y="1019"/>
                </a:lnTo>
                <a:lnTo>
                  <a:pt x="2065" y="1025"/>
                </a:lnTo>
                <a:lnTo>
                  <a:pt x="2084" y="1025"/>
                </a:lnTo>
                <a:lnTo>
                  <a:pt x="2084" y="1030"/>
                </a:lnTo>
                <a:lnTo>
                  <a:pt x="2104" y="1030"/>
                </a:lnTo>
                <a:lnTo>
                  <a:pt x="2104" y="1036"/>
                </a:lnTo>
                <a:lnTo>
                  <a:pt x="2127" y="1036"/>
                </a:lnTo>
                <a:lnTo>
                  <a:pt x="2127" y="1041"/>
                </a:lnTo>
                <a:lnTo>
                  <a:pt x="2153" y="1041"/>
                </a:lnTo>
                <a:lnTo>
                  <a:pt x="2153" y="1047"/>
                </a:lnTo>
                <a:lnTo>
                  <a:pt x="2170" y="1047"/>
                </a:lnTo>
                <a:lnTo>
                  <a:pt x="2170" y="1053"/>
                </a:lnTo>
                <a:lnTo>
                  <a:pt x="2179" y="1053"/>
                </a:lnTo>
                <a:lnTo>
                  <a:pt x="2179" y="1060"/>
                </a:lnTo>
                <a:lnTo>
                  <a:pt x="2191" y="1060"/>
                </a:lnTo>
                <a:lnTo>
                  <a:pt x="2191" y="1066"/>
                </a:lnTo>
                <a:lnTo>
                  <a:pt x="2209" y="1066"/>
                </a:lnTo>
                <a:lnTo>
                  <a:pt x="2209" y="1070"/>
                </a:lnTo>
                <a:lnTo>
                  <a:pt x="2245" y="1070"/>
                </a:lnTo>
                <a:lnTo>
                  <a:pt x="2245" y="1075"/>
                </a:lnTo>
                <a:lnTo>
                  <a:pt x="2258" y="1075"/>
                </a:lnTo>
                <a:lnTo>
                  <a:pt x="2258" y="1083"/>
                </a:lnTo>
                <a:lnTo>
                  <a:pt x="2269" y="1083"/>
                </a:lnTo>
                <a:lnTo>
                  <a:pt x="2269" y="1090"/>
                </a:lnTo>
                <a:lnTo>
                  <a:pt x="2282" y="1090"/>
                </a:lnTo>
                <a:lnTo>
                  <a:pt x="2282" y="1096"/>
                </a:lnTo>
                <a:lnTo>
                  <a:pt x="2316" y="1096"/>
                </a:lnTo>
                <a:lnTo>
                  <a:pt x="2316" y="1103"/>
                </a:lnTo>
                <a:lnTo>
                  <a:pt x="2359" y="1103"/>
                </a:lnTo>
                <a:lnTo>
                  <a:pt x="2359" y="1109"/>
                </a:lnTo>
                <a:lnTo>
                  <a:pt x="2397" y="1109"/>
                </a:lnTo>
                <a:lnTo>
                  <a:pt x="2397" y="1113"/>
                </a:lnTo>
                <a:lnTo>
                  <a:pt x="2414" y="1113"/>
                </a:lnTo>
                <a:lnTo>
                  <a:pt x="2414" y="1120"/>
                </a:lnTo>
                <a:lnTo>
                  <a:pt x="2429" y="1120"/>
                </a:lnTo>
                <a:lnTo>
                  <a:pt x="2429" y="1126"/>
                </a:lnTo>
                <a:lnTo>
                  <a:pt x="2442" y="1126"/>
                </a:lnTo>
                <a:lnTo>
                  <a:pt x="2442" y="1132"/>
                </a:lnTo>
                <a:lnTo>
                  <a:pt x="2461" y="1132"/>
                </a:lnTo>
                <a:lnTo>
                  <a:pt x="2461" y="1137"/>
                </a:lnTo>
                <a:lnTo>
                  <a:pt x="2489" y="1137"/>
                </a:lnTo>
                <a:lnTo>
                  <a:pt x="2489" y="1147"/>
                </a:lnTo>
                <a:lnTo>
                  <a:pt x="2500" y="1147"/>
                </a:lnTo>
                <a:lnTo>
                  <a:pt x="2500" y="1152"/>
                </a:lnTo>
                <a:lnTo>
                  <a:pt x="2530" y="1152"/>
                </a:lnTo>
                <a:lnTo>
                  <a:pt x="2530" y="1160"/>
                </a:lnTo>
                <a:lnTo>
                  <a:pt x="2569" y="1160"/>
                </a:lnTo>
                <a:lnTo>
                  <a:pt x="2569" y="1169"/>
                </a:lnTo>
                <a:lnTo>
                  <a:pt x="2599" y="1169"/>
                </a:lnTo>
                <a:lnTo>
                  <a:pt x="2599" y="1175"/>
                </a:lnTo>
                <a:lnTo>
                  <a:pt x="2610" y="1175"/>
                </a:lnTo>
                <a:lnTo>
                  <a:pt x="2610" y="1182"/>
                </a:lnTo>
                <a:lnTo>
                  <a:pt x="2646" y="1182"/>
                </a:lnTo>
                <a:lnTo>
                  <a:pt x="2646" y="1190"/>
                </a:lnTo>
                <a:lnTo>
                  <a:pt x="2659" y="1190"/>
                </a:lnTo>
                <a:lnTo>
                  <a:pt x="2659" y="1201"/>
                </a:lnTo>
                <a:lnTo>
                  <a:pt x="2672" y="1201"/>
                </a:lnTo>
                <a:lnTo>
                  <a:pt x="2672" y="1205"/>
                </a:lnTo>
                <a:lnTo>
                  <a:pt x="2706" y="1205"/>
                </a:lnTo>
                <a:lnTo>
                  <a:pt x="2706" y="1212"/>
                </a:lnTo>
                <a:lnTo>
                  <a:pt x="2742" y="1212"/>
                </a:lnTo>
                <a:lnTo>
                  <a:pt x="2742" y="1218"/>
                </a:lnTo>
                <a:lnTo>
                  <a:pt x="2768" y="1218"/>
                </a:lnTo>
                <a:lnTo>
                  <a:pt x="2768" y="1223"/>
                </a:lnTo>
                <a:lnTo>
                  <a:pt x="2785" y="1223"/>
                </a:lnTo>
                <a:lnTo>
                  <a:pt x="2785" y="1231"/>
                </a:lnTo>
                <a:lnTo>
                  <a:pt x="2847" y="1231"/>
                </a:lnTo>
                <a:lnTo>
                  <a:pt x="2847" y="1235"/>
                </a:lnTo>
                <a:lnTo>
                  <a:pt x="2860" y="1235"/>
                </a:lnTo>
                <a:lnTo>
                  <a:pt x="2860" y="1240"/>
                </a:lnTo>
                <a:lnTo>
                  <a:pt x="2897" y="1240"/>
                </a:lnTo>
                <a:lnTo>
                  <a:pt x="2897" y="1246"/>
                </a:lnTo>
                <a:lnTo>
                  <a:pt x="2937" y="1246"/>
                </a:lnTo>
                <a:lnTo>
                  <a:pt x="2937" y="1252"/>
                </a:lnTo>
                <a:lnTo>
                  <a:pt x="2959" y="1252"/>
                </a:lnTo>
                <a:lnTo>
                  <a:pt x="2959" y="1257"/>
                </a:lnTo>
                <a:lnTo>
                  <a:pt x="2985" y="1257"/>
                </a:lnTo>
                <a:lnTo>
                  <a:pt x="2985" y="1261"/>
                </a:lnTo>
                <a:lnTo>
                  <a:pt x="3006" y="1261"/>
                </a:lnTo>
                <a:lnTo>
                  <a:pt x="3019" y="1261"/>
                </a:lnTo>
                <a:lnTo>
                  <a:pt x="3019" y="1270"/>
                </a:lnTo>
                <a:lnTo>
                  <a:pt x="3060" y="1270"/>
                </a:lnTo>
                <a:lnTo>
                  <a:pt x="3060" y="1280"/>
                </a:lnTo>
                <a:lnTo>
                  <a:pt x="3081" y="1280"/>
                </a:lnTo>
                <a:lnTo>
                  <a:pt x="3081" y="1287"/>
                </a:lnTo>
                <a:lnTo>
                  <a:pt x="3124" y="1287"/>
                </a:lnTo>
                <a:lnTo>
                  <a:pt x="3124" y="1295"/>
                </a:lnTo>
                <a:lnTo>
                  <a:pt x="3139" y="1295"/>
                </a:lnTo>
                <a:lnTo>
                  <a:pt x="3139" y="1302"/>
                </a:lnTo>
                <a:lnTo>
                  <a:pt x="3150" y="1302"/>
                </a:lnTo>
                <a:lnTo>
                  <a:pt x="3180" y="1302"/>
                </a:lnTo>
                <a:lnTo>
                  <a:pt x="3180" y="1310"/>
                </a:lnTo>
                <a:lnTo>
                  <a:pt x="3212" y="1310"/>
                </a:lnTo>
                <a:lnTo>
                  <a:pt x="3212" y="1317"/>
                </a:lnTo>
                <a:lnTo>
                  <a:pt x="3231" y="1317"/>
                </a:lnTo>
                <a:lnTo>
                  <a:pt x="3231" y="1325"/>
                </a:lnTo>
                <a:lnTo>
                  <a:pt x="3244" y="1325"/>
                </a:lnTo>
                <a:lnTo>
                  <a:pt x="3244" y="1332"/>
                </a:lnTo>
                <a:lnTo>
                  <a:pt x="3268" y="1332"/>
                </a:lnTo>
                <a:lnTo>
                  <a:pt x="3268" y="1340"/>
                </a:lnTo>
                <a:lnTo>
                  <a:pt x="3285" y="1340"/>
                </a:lnTo>
                <a:lnTo>
                  <a:pt x="3285" y="1345"/>
                </a:lnTo>
                <a:lnTo>
                  <a:pt x="3311" y="1345"/>
                </a:lnTo>
                <a:lnTo>
                  <a:pt x="3311" y="1351"/>
                </a:lnTo>
                <a:lnTo>
                  <a:pt x="3326" y="1351"/>
                </a:lnTo>
                <a:lnTo>
                  <a:pt x="3326" y="1355"/>
                </a:lnTo>
                <a:lnTo>
                  <a:pt x="3341" y="1355"/>
                </a:lnTo>
                <a:lnTo>
                  <a:pt x="3341" y="1364"/>
                </a:lnTo>
                <a:lnTo>
                  <a:pt x="3351" y="1364"/>
                </a:lnTo>
                <a:lnTo>
                  <a:pt x="3351" y="1376"/>
                </a:lnTo>
                <a:lnTo>
                  <a:pt x="3398" y="1376"/>
                </a:lnTo>
                <a:lnTo>
                  <a:pt x="3398" y="1383"/>
                </a:lnTo>
                <a:lnTo>
                  <a:pt x="3428" y="1383"/>
                </a:lnTo>
                <a:lnTo>
                  <a:pt x="3428" y="1392"/>
                </a:lnTo>
                <a:lnTo>
                  <a:pt x="3454" y="1392"/>
                </a:lnTo>
                <a:lnTo>
                  <a:pt x="3454" y="1400"/>
                </a:lnTo>
                <a:lnTo>
                  <a:pt x="3476" y="1400"/>
                </a:lnTo>
              </a:path>
            </a:pathLst>
          </a:custGeom>
          <a:noFill/>
          <a:ln w="38100" cap="sq">
            <a:solidFill>
              <a:srgbClr val="2BA09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D0F91877-24CD-68D1-EDB2-6FD7104742BB}"/>
              </a:ext>
            </a:extLst>
          </p:cNvPr>
          <p:cNvSpPr txBox="1"/>
          <p:nvPr/>
        </p:nvSpPr>
        <p:spPr>
          <a:xfrm>
            <a:off x="1667220" y="3216795"/>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0.95</a:t>
            </a:r>
          </a:p>
        </p:txBody>
      </p:sp>
      <p:sp>
        <p:nvSpPr>
          <p:cNvPr id="18" name="TextBox 17">
            <a:extLst>
              <a:ext uri="{FF2B5EF4-FFF2-40B4-BE49-F238E27FC236}">
                <a16:creationId xmlns:a16="http://schemas.microsoft.com/office/drawing/2014/main" id="{2465E3D7-DB3C-B7D9-9AC4-158534862FD6}"/>
              </a:ext>
            </a:extLst>
          </p:cNvPr>
          <p:cNvSpPr txBox="1"/>
          <p:nvPr/>
        </p:nvSpPr>
        <p:spPr>
          <a:xfrm>
            <a:off x="1667220" y="3611029"/>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0.90</a:t>
            </a:r>
          </a:p>
        </p:txBody>
      </p:sp>
      <p:sp>
        <p:nvSpPr>
          <p:cNvPr id="22" name="TextBox 21">
            <a:extLst>
              <a:ext uri="{FF2B5EF4-FFF2-40B4-BE49-F238E27FC236}">
                <a16:creationId xmlns:a16="http://schemas.microsoft.com/office/drawing/2014/main" id="{FAEA0B65-D040-376C-C171-EA17E831AF8C}"/>
              </a:ext>
            </a:extLst>
          </p:cNvPr>
          <p:cNvSpPr txBox="1"/>
          <p:nvPr/>
        </p:nvSpPr>
        <p:spPr>
          <a:xfrm>
            <a:off x="1667220" y="4010743"/>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0.85</a:t>
            </a:r>
          </a:p>
        </p:txBody>
      </p:sp>
      <p:sp>
        <p:nvSpPr>
          <p:cNvPr id="26" name="TextBox 25">
            <a:extLst>
              <a:ext uri="{FF2B5EF4-FFF2-40B4-BE49-F238E27FC236}">
                <a16:creationId xmlns:a16="http://schemas.microsoft.com/office/drawing/2014/main" id="{9D971606-5F50-75AD-B397-D5DB1D000CBE}"/>
              </a:ext>
            </a:extLst>
          </p:cNvPr>
          <p:cNvSpPr txBox="1"/>
          <p:nvPr/>
        </p:nvSpPr>
        <p:spPr>
          <a:xfrm>
            <a:off x="1667220" y="4411556"/>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0.80</a:t>
            </a:r>
          </a:p>
        </p:txBody>
      </p:sp>
      <p:sp>
        <p:nvSpPr>
          <p:cNvPr id="31" name="TextBox 30">
            <a:extLst>
              <a:ext uri="{FF2B5EF4-FFF2-40B4-BE49-F238E27FC236}">
                <a16:creationId xmlns:a16="http://schemas.microsoft.com/office/drawing/2014/main" id="{0C420D47-06DA-178C-B8E4-571C3801E97A}"/>
              </a:ext>
            </a:extLst>
          </p:cNvPr>
          <p:cNvSpPr txBox="1"/>
          <p:nvPr/>
        </p:nvSpPr>
        <p:spPr>
          <a:xfrm>
            <a:off x="1667220" y="4815682"/>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0.75</a:t>
            </a:r>
          </a:p>
        </p:txBody>
      </p:sp>
      <p:sp>
        <p:nvSpPr>
          <p:cNvPr id="33" name="TextBox 32">
            <a:extLst>
              <a:ext uri="{FF2B5EF4-FFF2-40B4-BE49-F238E27FC236}">
                <a16:creationId xmlns:a16="http://schemas.microsoft.com/office/drawing/2014/main" id="{999CE04C-1C62-AE69-E8F4-22D8159A28ED}"/>
              </a:ext>
            </a:extLst>
          </p:cNvPr>
          <p:cNvSpPr txBox="1"/>
          <p:nvPr/>
        </p:nvSpPr>
        <p:spPr>
          <a:xfrm>
            <a:off x="1667220" y="5223353"/>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0.70</a:t>
            </a:r>
          </a:p>
        </p:txBody>
      </p:sp>
      <p:sp>
        <p:nvSpPr>
          <p:cNvPr id="35" name="TextBox 34">
            <a:extLst>
              <a:ext uri="{FF2B5EF4-FFF2-40B4-BE49-F238E27FC236}">
                <a16:creationId xmlns:a16="http://schemas.microsoft.com/office/drawing/2014/main" id="{7166A5E5-EC71-AF02-2F33-01301CB6C1E7}"/>
              </a:ext>
            </a:extLst>
          </p:cNvPr>
          <p:cNvSpPr txBox="1"/>
          <p:nvPr/>
        </p:nvSpPr>
        <p:spPr>
          <a:xfrm rot="16200000">
            <a:off x="705914" y="4003363"/>
            <a:ext cx="1317668" cy="169277"/>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Proportion surviving</a:t>
            </a:r>
            <a:r>
              <a:rPr kumimoji="0" lang="en-US" sz="1100" b="0"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rPr>
              <a:t>1</a:t>
            </a:r>
          </a:p>
        </p:txBody>
      </p:sp>
      <p:sp>
        <p:nvSpPr>
          <p:cNvPr id="36" name="TextBox 35">
            <a:extLst>
              <a:ext uri="{FF2B5EF4-FFF2-40B4-BE49-F238E27FC236}">
                <a16:creationId xmlns:a16="http://schemas.microsoft.com/office/drawing/2014/main" id="{EA318F1E-89A7-6134-D092-2E7A4F238B42}"/>
              </a:ext>
            </a:extLst>
          </p:cNvPr>
          <p:cNvSpPr txBox="1"/>
          <p:nvPr/>
        </p:nvSpPr>
        <p:spPr>
          <a:xfrm>
            <a:off x="2403893" y="5327128"/>
            <a:ext cx="125034"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60</a:t>
            </a:r>
          </a:p>
        </p:txBody>
      </p:sp>
      <p:sp>
        <p:nvSpPr>
          <p:cNvPr id="38" name="TextBox 37">
            <a:extLst>
              <a:ext uri="{FF2B5EF4-FFF2-40B4-BE49-F238E27FC236}">
                <a16:creationId xmlns:a16="http://schemas.microsoft.com/office/drawing/2014/main" id="{3A0B5F3B-FB82-36D3-1057-45E13BE054A6}"/>
              </a:ext>
            </a:extLst>
          </p:cNvPr>
          <p:cNvSpPr txBox="1"/>
          <p:nvPr/>
        </p:nvSpPr>
        <p:spPr>
          <a:xfrm>
            <a:off x="2906205" y="5329427"/>
            <a:ext cx="187552"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120</a:t>
            </a:r>
          </a:p>
        </p:txBody>
      </p:sp>
      <p:sp>
        <p:nvSpPr>
          <p:cNvPr id="40" name="TextBox 39">
            <a:extLst>
              <a:ext uri="{FF2B5EF4-FFF2-40B4-BE49-F238E27FC236}">
                <a16:creationId xmlns:a16="http://schemas.microsoft.com/office/drawing/2014/main" id="{F7A78C33-8BE6-1049-E565-425E74E43954}"/>
              </a:ext>
            </a:extLst>
          </p:cNvPr>
          <p:cNvSpPr txBox="1"/>
          <p:nvPr/>
        </p:nvSpPr>
        <p:spPr>
          <a:xfrm>
            <a:off x="3439774" y="5329427"/>
            <a:ext cx="187552"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180</a:t>
            </a:r>
          </a:p>
        </p:txBody>
      </p:sp>
      <p:sp>
        <p:nvSpPr>
          <p:cNvPr id="42" name="TextBox 41">
            <a:extLst>
              <a:ext uri="{FF2B5EF4-FFF2-40B4-BE49-F238E27FC236}">
                <a16:creationId xmlns:a16="http://schemas.microsoft.com/office/drawing/2014/main" id="{B7DC256E-3647-F520-8D29-59F35C7E55E9}"/>
              </a:ext>
            </a:extLst>
          </p:cNvPr>
          <p:cNvSpPr txBox="1"/>
          <p:nvPr/>
        </p:nvSpPr>
        <p:spPr>
          <a:xfrm>
            <a:off x="3973342" y="5326474"/>
            <a:ext cx="187552"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240</a:t>
            </a:r>
          </a:p>
        </p:txBody>
      </p:sp>
      <p:sp>
        <p:nvSpPr>
          <p:cNvPr id="44" name="TextBox 43">
            <a:extLst>
              <a:ext uri="{FF2B5EF4-FFF2-40B4-BE49-F238E27FC236}">
                <a16:creationId xmlns:a16="http://schemas.microsoft.com/office/drawing/2014/main" id="{25C77546-C7F2-A674-D9D1-ADCCB22406AF}"/>
              </a:ext>
            </a:extLst>
          </p:cNvPr>
          <p:cNvSpPr txBox="1"/>
          <p:nvPr/>
        </p:nvSpPr>
        <p:spPr>
          <a:xfrm>
            <a:off x="4501218" y="5324086"/>
            <a:ext cx="187552"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300</a:t>
            </a:r>
          </a:p>
        </p:txBody>
      </p:sp>
      <p:sp>
        <p:nvSpPr>
          <p:cNvPr id="46" name="TextBox 45">
            <a:extLst>
              <a:ext uri="{FF2B5EF4-FFF2-40B4-BE49-F238E27FC236}">
                <a16:creationId xmlns:a16="http://schemas.microsoft.com/office/drawing/2014/main" id="{34ADCD2C-A743-10F8-5D13-B2EB26C8048D}"/>
              </a:ext>
            </a:extLst>
          </p:cNvPr>
          <p:cNvSpPr txBox="1"/>
          <p:nvPr/>
        </p:nvSpPr>
        <p:spPr>
          <a:xfrm>
            <a:off x="5039100" y="5325061"/>
            <a:ext cx="187552"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360</a:t>
            </a:r>
          </a:p>
        </p:txBody>
      </p:sp>
      <p:sp>
        <p:nvSpPr>
          <p:cNvPr id="48" name="TextBox 47">
            <a:extLst>
              <a:ext uri="{FF2B5EF4-FFF2-40B4-BE49-F238E27FC236}">
                <a16:creationId xmlns:a16="http://schemas.microsoft.com/office/drawing/2014/main" id="{F70FDAFA-F155-6A03-474B-F9A6A6ABFFB0}"/>
              </a:ext>
            </a:extLst>
          </p:cNvPr>
          <p:cNvSpPr txBox="1"/>
          <p:nvPr/>
        </p:nvSpPr>
        <p:spPr>
          <a:xfrm>
            <a:off x="2905278" y="5552010"/>
            <a:ext cx="1266372" cy="169277"/>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Days after discharge</a:t>
            </a:r>
          </a:p>
        </p:txBody>
      </p:sp>
      <p:pic>
        <p:nvPicPr>
          <p:cNvPr id="51" name="Picture 50">
            <a:extLst>
              <a:ext uri="{FF2B5EF4-FFF2-40B4-BE49-F238E27FC236}">
                <a16:creationId xmlns:a16="http://schemas.microsoft.com/office/drawing/2014/main" id="{C2E1B125-E4A9-4093-00DD-10558645AA5E}"/>
              </a:ext>
            </a:extLst>
          </p:cNvPr>
          <p:cNvPicPr>
            <a:picLocks noChangeAspect="1"/>
          </p:cNvPicPr>
          <p:nvPr/>
        </p:nvPicPr>
        <p:blipFill rotWithShape="1">
          <a:blip r:embed="rId3"/>
          <a:srcRect l="19163" t="20002" r="23719" b="36100"/>
          <a:stretch/>
        </p:blipFill>
        <p:spPr>
          <a:xfrm>
            <a:off x="7292319" y="3474719"/>
            <a:ext cx="3272570" cy="1596707"/>
          </a:xfrm>
          <a:prstGeom prst="rect">
            <a:avLst/>
          </a:prstGeom>
        </p:spPr>
      </p:pic>
      <p:sp>
        <p:nvSpPr>
          <p:cNvPr id="54" name="Text Placeholder 10">
            <a:extLst>
              <a:ext uri="{FF2B5EF4-FFF2-40B4-BE49-F238E27FC236}">
                <a16:creationId xmlns:a16="http://schemas.microsoft.com/office/drawing/2014/main" id="{39AF9799-C70F-4C61-AFB4-5018BB86C8BB}"/>
              </a:ext>
            </a:extLst>
          </p:cNvPr>
          <p:cNvSpPr txBox="1">
            <a:spLocks/>
          </p:cNvSpPr>
          <p:nvPr/>
        </p:nvSpPr>
        <p:spPr>
          <a:xfrm>
            <a:off x="172624" y="6291281"/>
            <a:ext cx="10115561" cy="5365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700" b="0" i="0" u="none" strike="noStrike" kern="1200" cap="none" spc="0" normalizeH="0" baseline="0" noProof="0">
                <a:ln>
                  <a:noFill/>
                </a:ln>
                <a:solidFill>
                  <a:prstClr val="black"/>
                </a:solidFill>
                <a:effectLst/>
                <a:uLnTx/>
                <a:uFillTx/>
                <a:latin typeface="Calibri" panose="020F0502020204030204"/>
                <a:ea typeface="+mn-ea"/>
                <a:cs typeface="+mn-cs"/>
              </a:rPr>
              <a:t>Note: Left figure adapted from </a:t>
            </a:r>
            <a:r>
              <a:rPr kumimoji="0" lang="it-IT" sz="700" b="0" i="0" u="none" strike="noStrike" kern="1200" cap="none" spc="0" normalizeH="0" baseline="0" noProof="0">
                <a:ln>
                  <a:noFill/>
                </a:ln>
                <a:solidFill>
                  <a:prstClr val="black"/>
                </a:solidFill>
                <a:effectLst/>
                <a:uLnTx/>
                <a:uFillTx/>
                <a:latin typeface="Calibri" panose="020F0502020204030204"/>
                <a:ea typeface="+mn-ea"/>
                <a:cs typeface="+mn-cs"/>
              </a:rPr>
              <a:t>Ho TW et al. </a:t>
            </a:r>
            <a:r>
              <a:rPr kumimoji="0" lang="it-IT" sz="700" b="0" i="1" u="none" strike="noStrike" kern="1200" cap="none" spc="0" normalizeH="0" baseline="0" noProof="0">
                <a:ln>
                  <a:noFill/>
                </a:ln>
                <a:solidFill>
                  <a:prstClr val="black"/>
                </a:solidFill>
                <a:effectLst/>
                <a:uLnTx/>
                <a:uFillTx/>
                <a:latin typeface="Calibri" panose="020F0502020204030204"/>
                <a:ea typeface="+mn-ea"/>
                <a:cs typeface="+mn-cs"/>
              </a:rPr>
              <a:t>PLoS ONE</a:t>
            </a:r>
            <a:r>
              <a:rPr kumimoji="0" lang="it-IT" sz="700" b="0" i="0" u="none" strike="noStrike" kern="1200" cap="none" spc="0" normalizeH="0" baseline="0" noProof="0">
                <a:ln>
                  <a:noFill/>
                </a:ln>
                <a:solidFill>
                  <a:prstClr val="black"/>
                </a:solidFill>
                <a:effectLst/>
                <a:uLnTx/>
                <a:uFillTx/>
                <a:latin typeface="Calibri" panose="020F0502020204030204"/>
                <a:ea typeface="+mn-ea"/>
                <a:cs typeface="+mn-cs"/>
              </a:rPr>
              <a:t>. 2014;9:e 14866; </a:t>
            </a:r>
            <a:r>
              <a:rPr kumimoji="0" lang="en-US" sz="700" b="0" i="0" u="none" strike="noStrike" kern="1200" cap="none" spc="0" normalizeH="0" baseline="30000" noProof="0" err="1">
                <a:ln>
                  <a:noFill/>
                </a:ln>
                <a:solidFill>
                  <a:prstClr val="black"/>
                </a:solidFill>
                <a:effectLst/>
                <a:uLnTx/>
                <a:uFillTx/>
                <a:latin typeface="Calibri" panose="020F0502020204030204"/>
                <a:ea typeface="+mn-ea"/>
                <a:cs typeface="+mn-cs"/>
              </a:rPr>
              <a:t>a</a:t>
            </a: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mn-cs"/>
              </a:rPr>
              <a:t>A</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mn-cs"/>
              </a:rPr>
              <a:t> population-based cohort study in 4204 patients with COPD who had their first-ever exacerbation requiring hospitalization was conducted to describe the in-hospital and 1-year outcomes from the LHID in Taiwan;. 1. </a:t>
            </a:r>
            <a:r>
              <a:rPr kumimoji="0" lang="fr-FR" sz="700" b="0" i="0" u="none" strike="noStrike" kern="1200" cap="none" spc="0" normalizeH="0" baseline="0" noProof="0">
                <a:ln>
                  <a:noFill/>
                </a:ln>
                <a:solidFill>
                  <a:prstClr val="black"/>
                </a:solidFill>
                <a:effectLst/>
                <a:uLnTx/>
                <a:uFillTx/>
                <a:latin typeface="Calibri" panose="020F0502020204030204"/>
                <a:ea typeface="+mn-ea"/>
                <a:cs typeface="+mn-cs"/>
              </a:rPr>
              <a:t>Ho TW et al. </a:t>
            </a:r>
            <a:r>
              <a:rPr kumimoji="0" lang="fr-FR" sz="700" b="0" i="1" u="none" strike="noStrike" kern="1200" cap="none" spc="0" normalizeH="0" baseline="0" noProof="0" err="1">
                <a:ln>
                  <a:noFill/>
                </a:ln>
                <a:solidFill>
                  <a:prstClr val="black"/>
                </a:solidFill>
                <a:effectLst/>
                <a:uLnTx/>
                <a:uFillTx/>
                <a:latin typeface="Calibri" panose="020F0502020204030204"/>
                <a:ea typeface="+mn-ea"/>
                <a:cs typeface="+mn-cs"/>
              </a:rPr>
              <a:t>PLoS</a:t>
            </a:r>
            <a:r>
              <a:rPr kumimoji="0" lang="fr-FR" sz="700" b="0" i="1" u="none" strike="noStrike" kern="1200" cap="none" spc="0" normalizeH="0" baseline="0" noProof="0">
                <a:ln>
                  <a:noFill/>
                </a:ln>
                <a:solidFill>
                  <a:prstClr val="black"/>
                </a:solidFill>
                <a:effectLst/>
                <a:uLnTx/>
                <a:uFillTx/>
                <a:latin typeface="Calibri" panose="020F0502020204030204"/>
                <a:ea typeface="+mn-ea"/>
                <a:cs typeface="+mn-cs"/>
              </a:rPr>
              <a:t> ONE</a:t>
            </a:r>
            <a:r>
              <a:rPr kumimoji="0" lang="fr-FR" sz="700" b="0" i="0" u="none" strike="noStrike" kern="1200" cap="none" spc="0" normalizeH="0" baseline="0" noProof="0">
                <a:ln>
                  <a:noFill/>
                </a:ln>
                <a:solidFill>
                  <a:prstClr val="black"/>
                </a:solidFill>
                <a:effectLst/>
                <a:uLnTx/>
                <a:uFillTx/>
                <a:latin typeface="Calibri" panose="020F0502020204030204"/>
                <a:ea typeface="+mn-ea"/>
                <a:cs typeface="+mn-cs"/>
              </a:rPr>
              <a:t>. 2014;9:e114866; 2. </a:t>
            </a:r>
            <a:r>
              <a:rPr kumimoji="0" lang="en-US" sz="800" b="0" i="0" u="none" strike="noStrike" kern="1200" cap="none" spc="0" normalizeH="0" baseline="0" noProof="0">
                <a:ln>
                  <a:noFill/>
                </a:ln>
                <a:solidFill>
                  <a:prstClr val="black"/>
                </a:solidFill>
                <a:effectLst/>
                <a:uLnTx/>
                <a:uFillTx/>
                <a:latin typeface="Calibri" panose="020F0502020204030204"/>
                <a:ea typeface="+mn-ea"/>
                <a:cs typeface="+mn-cs"/>
              </a:rPr>
              <a:t>COPDIS 2018 survey results. </a:t>
            </a:r>
            <a:r>
              <a:rPr kumimoji="0" lang="en-GB" sz="800" b="0" i="0" u="none" strike="noStrike" kern="1200" cap="none" spc="0" normalizeH="0" baseline="0" noProof="0" err="1">
                <a:ln>
                  <a:noFill/>
                </a:ln>
                <a:solidFill>
                  <a:prstClr val="black"/>
                </a:solidFill>
                <a:effectLst/>
                <a:uLnTx/>
                <a:uFillTx/>
                <a:latin typeface="Calibri" panose="020F0502020204030204"/>
                <a:ea typeface="+mn-ea"/>
                <a:cs typeface="+mn-cs"/>
              </a:rPr>
              <a:t>Dr.</a:t>
            </a:r>
            <a:r>
              <a:rPr kumimoji="0" lang="en-GB" sz="800" b="0" i="0" u="none" strike="noStrike" kern="1200" cap="none" spc="0" normalizeH="0" baseline="0" noProof="0">
                <a:ln>
                  <a:noFill/>
                </a:ln>
                <a:solidFill>
                  <a:prstClr val="black"/>
                </a:solidFill>
                <a:effectLst/>
                <a:uLnTx/>
                <a:uFillTx/>
                <a:latin typeface="Calibri" panose="020F0502020204030204"/>
                <a:ea typeface="+mn-ea"/>
                <a:cs typeface="+mn-cs"/>
              </a:rPr>
              <a:t> Amir Bar-Shai &amp; Prof. Avishay Elis, 2022.</a:t>
            </a:r>
            <a:endParaRPr kumimoji="0" lang="en-US"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D3EB0E0E-3C84-F73B-C18D-5030319509FB}"/>
              </a:ext>
            </a:extLst>
          </p:cNvPr>
          <p:cNvSpPr/>
          <p:nvPr/>
        </p:nvSpPr>
        <p:spPr>
          <a:xfrm>
            <a:off x="172624" y="597816"/>
            <a:ext cx="10459451" cy="4924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Severe exacerbations are  associated with increased mortality</a:t>
            </a:r>
            <a:endParaRPr kumimoji="0" lang="en-GB" sz="26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7D1486A9-A333-CFED-5F2A-600B9A1DB92B}"/>
              </a:ext>
            </a:extLst>
          </p:cNvPr>
          <p:cNvSpPr/>
          <p:nvPr/>
        </p:nvSpPr>
        <p:spPr>
          <a:xfrm>
            <a:off x="1146867" y="1662934"/>
            <a:ext cx="4525134" cy="120032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Segoe UI" panose="020B0502040204020203" pitchFamily="34" charset="0"/>
                <a:ea typeface="+mn-ea"/>
                <a:cs typeface="Segoe UI" panose="020B0502040204020203" pitchFamily="34" charset="0"/>
              </a:rPr>
              <a:t>22% </a:t>
            </a:r>
            <a:r>
              <a:rPr kumimoji="0" lang="en-US" sz="2400" b="1"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of COPD patients died within 1 year of their first hospitalisation</a:t>
            </a:r>
            <a:r>
              <a:rPr kumimoji="0" lang="en-US" sz="1800" b="1"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rPr>
              <a:t>1,a</a:t>
            </a:r>
            <a:endParaRPr kumimoji="0" lang="en-US" sz="2400" b="1"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2" name="Oval 1">
            <a:extLst>
              <a:ext uri="{FF2B5EF4-FFF2-40B4-BE49-F238E27FC236}">
                <a16:creationId xmlns:a16="http://schemas.microsoft.com/office/drawing/2014/main" id="{CAFE89E1-4E6C-FFCF-7865-0EEC56B22D96}"/>
              </a:ext>
            </a:extLst>
          </p:cNvPr>
          <p:cNvSpPr/>
          <p:nvPr/>
        </p:nvSpPr>
        <p:spPr>
          <a:xfrm>
            <a:off x="1918109"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E2C98E69-E809-9E04-5B98-6A23C67C312D}"/>
              </a:ext>
            </a:extLst>
          </p:cNvPr>
          <p:cNvSpPr/>
          <p:nvPr/>
        </p:nvSpPr>
        <p:spPr>
          <a:xfrm>
            <a:off x="2444039"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833E8B09-E035-85B4-A0E5-E5022DD24649}"/>
              </a:ext>
            </a:extLst>
          </p:cNvPr>
          <p:cNvSpPr/>
          <p:nvPr/>
        </p:nvSpPr>
        <p:spPr>
          <a:xfrm>
            <a:off x="2977303"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val 16">
            <a:extLst>
              <a:ext uri="{FF2B5EF4-FFF2-40B4-BE49-F238E27FC236}">
                <a16:creationId xmlns:a16="http://schemas.microsoft.com/office/drawing/2014/main" id="{A0BCDB2B-136F-BF9F-5820-565CD25BD62C}"/>
              </a:ext>
            </a:extLst>
          </p:cNvPr>
          <p:cNvSpPr/>
          <p:nvPr/>
        </p:nvSpPr>
        <p:spPr>
          <a:xfrm>
            <a:off x="3510567"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0D850489-0B0D-2E60-DA9E-C2BA756D5729}"/>
              </a:ext>
            </a:extLst>
          </p:cNvPr>
          <p:cNvSpPr/>
          <p:nvPr/>
        </p:nvSpPr>
        <p:spPr>
          <a:xfrm>
            <a:off x="4047531"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E6821CC-BDA6-01D3-AAD7-D6E94B64BD71}"/>
              </a:ext>
            </a:extLst>
          </p:cNvPr>
          <p:cNvSpPr/>
          <p:nvPr/>
        </p:nvSpPr>
        <p:spPr>
          <a:xfrm>
            <a:off x="4569614"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F74A91D7-A70E-53E4-CF94-74129F393AA7}"/>
              </a:ext>
            </a:extLst>
          </p:cNvPr>
          <p:cNvSpPr/>
          <p:nvPr/>
        </p:nvSpPr>
        <p:spPr>
          <a:xfrm>
            <a:off x="5112181"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a:extLst>
              <a:ext uri="{FF2B5EF4-FFF2-40B4-BE49-F238E27FC236}">
                <a16:creationId xmlns:a16="http://schemas.microsoft.com/office/drawing/2014/main" id="{A44CF588-7E62-6DC7-5296-639F12B5D01C}"/>
              </a:ext>
            </a:extLst>
          </p:cNvPr>
          <p:cNvSpPr/>
          <p:nvPr/>
        </p:nvSpPr>
        <p:spPr>
          <a:xfrm>
            <a:off x="1918109" y="4865317"/>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29FA0B6F-88A6-4264-84F7-C909272E6222}"/>
              </a:ext>
            </a:extLst>
          </p:cNvPr>
          <p:cNvSpPr/>
          <p:nvPr/>
        </p:nvSpPr>
        <p:spPr>
          <a:xfrm>
            <a:off x="1918109" y="4458566"/>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7B3F1E87-87F8-F4BB-7B05-EED4F919AF6F}"/>
              </a:ext>
            </a:extLst>
          </p:cNvPr>
          <p:cNvSpPr/>
          <p:nvPr/>
        </p:nvSpPr>
        <p:spPr>
          <a:xfrm>
            <a:off x="1918109" y="4054440"/>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val 29">
            <a:extLst>
              <a:ext uri="{FF2B5EF4-FFF2-40B4-BE49-F238E27FC236}">
                <a16:creationId xmlns:a16="http://schemas.microsoft.com/office/drawing/2014/main" id="{8D2946C1-F3C3-4864-31C9-7A695CA03255}"/>
              </a:ext>
            </a:extLst>
          </p:cNvPr>
          <p:cNvSpPr/>
          <p:nvPr/>
        </p:nvSpPr>
        <p:spPr>
          <a:xfrm>
            <a:off x="1918109" y="3664330"/>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3A8AD1DF-A4CE-DFA1-AB3E-D5425E732FB1}"/>
              </a:ext>
            </a:extLst>
          </p:cNvPr>
          <p:cNvSpPr/>
          <p:nvPr/>
        </p:nvSpPr>
        <p:spPr>
          <a:xfrm>
            <a:off x="1918109" y="3265881"/>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9" name="Group 58">
            <a:extLst>
              <a:ext uri="{FF2B5EF4-FFF2-40B4-BE49-F238E27FC236}">
                <a16:creationId xmlns:a16="http://schemas.microsoft.com/office/drawing/2014/main" id="{BA0D9169-0E11-9105-F63D-3A4A32188D32}"/>
              </a:ext>
            </a:extLst>
          </p:cNvPr>
          <p:cNvGrpSpPr/>
          <p:nvPr/>
        </p:nvGrpSpPr>
        <p:grpSpPr>
          <a:xfrm>
            <a:off x="7958389" y="1088232"/>
            <a:ext cx="1602658" cy="536029"/>
            <a:chOff x="7958389" y="1029240"/>
            <a:chExt cx="1602658" cy="536029"/>
          </a:xfrm>
        </p:grpSpPr>
        <p:sp>
          <p:nvSpPr>
            <p:cNvPr id="58" name="Rectangle: Rounded Corners 57">
              <a:extLst>
                <a:ext uri="{FF2B5EF4-FFF2-40B4-BE49-F238E27FC236}">
                  <a16:creationId xmlns:a16="http://schemas.microsoft.com/office/drawing/2014/main" id="{07684DFE-D037-B4F3-FD6B-6B44D49F4B88}"/>
                </a:ext>
              </a:extLst>
            </p:cNvPr>
            <p:cNvSpPr/>
            <p:nvPr/>
          </p:nvSpPr>
          <p:spPr>
            <a:xfrm>
              <a:off x="7958389" y="1029240"/>
              <a:ext cx="1602658" cy="536029"/>
            </a:xfrm>
            <a:prstGeom prst="roundRect">
              <a:avLst>
                <a:gd name="adj" fmla="val 50000"/>
              </a:avLst>
            </a:prstGeom>
            <a:solidFill>
              <a:schemeClr val="bg1"/>
            </a:solidFill>
            <a:ln>
              <a:noFill/>
            </a:ln>
            <a:effectLst>
              <a:outerShdw blurRad="63500" sx="102000" sy="102000" algn="ctr" rotWithShape="0">
                <a:schemeClr val="bg1">
                  <a:lumMod val="6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4BC769D3-7276-FC0A-2B5E-8C1D33D3D397}"/>
                </a:ext>
              </a:extLst>
            </p:cNvPr>
            <p:cNvSpPr/>
            <p:nvPr/>
          </p:nvSpPr>
          <p:spPr>
            <a:xfrm>
              <a:off x="8027289" y="1064256"/>
              <a:ext cx="1464858"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ISRAEL</a:t>
              </a:r>
            </a:p>
          </p:txBody>
        </p:sp>
      </p:grpSp>
      <p:sp>
        <p:nvSpPr>
          <p:cNvPr id="57" name="Rectangle 56">
            <a:extLst>
              <a:ext uri="{FF2B5EF4-FFF2-40B4-BE49-F238E27FC236}">
                <a16:creationId xmlns:a16="http://schemas.microsoft.com/office/drawing/2014/main" id="{FE500FA7-D3E5-C3FE-6024-4BEFCFDBD2C3}"/>
              </a:ext>
            </a:extLst>
          </p:cNvPr>
          <p:cNvSpPr/>
          <p:nvPr/>
        </p:nvSpPr>
        <p:spPr>
          <a:xfrm>
            <a:off x="6420483" y="1662934"/>
            <a:ext cx="4525134" cy="120032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Segoe UI" panose="020B0502040204020203" pitchFamily="34" charset="0"/>
                <a:ea typeface="+mn-ea"/>
                <a:cs typeface="Segoe UI" panose="020B0502040204020203" pitchFamily="34" charset="0"/>
              </a:rPr>
              <a:t>25% </a:t>
            </a:r>
            <a:r>
              <a:rPr kumimoji="0" lang="en-US" sz="2400" b="1"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of COPD patients died within 1 year of their hospitalization</a:t>
            </a:r>
            <a:r>
              <a:rPr kumimoji="0" lang="en-US" sz="1800" b="1"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rPr>
              <a:t>2</a:t>
            </a:r>
            <a:endParaRPr kumimoji="0" lang="en-US" sz="2400" b="1"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1" name="Freeform: Shape 70">
            <a:extLst>
              <a:ext uri="{FF2B5EF4-FFF2-40B4-BE49-F238E27FC236}">
                <a16:creationId xmlns:a16="http://schemas.microsoft.com/office/drawing/2014/main" id="{ED10685F-3B41-26B4-D346-0E622E540DC1}"/>
              </a:ext>
            </a:extLst>
          </p:cNvPr>
          <p:cNvSpPr/>
          <p:nvPr/>
        </p:nvSpPr>
        <p:spPr>
          <a:xfrm>
            <a:off x="7166727" y="2877452"/>
            <a:ext cx="3272570" cy="2410577"/>
          </a:xfrm>
          <a:custGeom>
            <a:avLst/>
            <a:gdLst>
              <a:gd name="connsiteX0" fmla="*/ 0 w 3552429"/>
              <a:gd name="connsiteY0" fmla="*/ 0 h 1860936"/>
              <a:gd name="connsiteX1" fmla="*/ 0 w 3552429"/>
              <a:gd name="connsiteY1" fmla="*/ 1860936 h 1860936"/>
              <a:gd name="connsiteX2" fmla="*/ 3552429 w 3552429"/>
              <a:gd name="connsiteY2" fmla="*/ 1860936 h 1860936"/>
            </a:gdLst>
            <a:ahLst/>
            <a:cxnLst>
              <a:cxn ang="0">
                <a:pos x="connsiteX0" y="connsiteY0"/>
              </a:cxn>
              <a:cxn ang="0">
                <a:pos x="connsiteX1" y="connsiteY1"/>
              </a:cxn>
              <a:cxn ang="0">
                <a:pos x="connsiteX2" y="connsiteY2"/>
              </a:cxn>
            </a:cxnLst>
            <a:rect l="l" t="t" r="r" b="b"/>
            <a:pathLst>
              <a:path w="3552429" h="1860936">
                <a:moveTo>
                  <a:pt x="0" y="0"/>
                </a:moveTo>
                <a:lnTo>
                  <a:pt x="0" y="1860936"/>
                </a:lnTo>
                <a:lnTo>
                  <a:pt x="3552429" y="18609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624410CF-AD4B-4837-12EA-6BFDBA4FBD36}"/>
              </a:ext>
            </a:extLst>
          </p:cNvPr>
          <p:cNvSpPr txBox="1"/>
          <p:nvPr/>
        </p:nvSpPr>
        <p:spPr>
          <a:xfrm>
            <a:off x="7134981" y="5322280"/>
            <a:ext cx="62518"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74" name="TextBox 73">
            <a:extLst>
              <a:ext uri="{FF2B5EF4-FFF2-40B4-BE49-F238E27FC236}">
                <a16:creationId xmlns:a16="http://schemas.microsoft.com/office/drawing/2014/main" id="{A48CF9D8-8E87-56C5-0CD8-ABF8F6DC8619}"/>
              </a:ext>
            </a:extLst>
          </p:cNvPr>
          <p:cNvSpPr txBox="1"/>
          <p:nvPr/>
        </p:nvSpPr>
        <p:spPr>
          <a:xfrm>
            <a:off x="6894925" y="3494503"/>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1.00</a:t>
            </a:r>
          </a:p>
        </p:txBody>
      </p:sp>
      <p:sp>
        <p:nvSpPr>
          <p:cNvPr id="76" name="TextBox 75">
            <a:extLst>
              <a:ext uri="{FF2B5EF4-FFF2-40B4-BE49-F238E27FC236}">
                <a16:creationId xmlns:a16="http://schemas.microsoft.com/office/drawing/2014/main" id="{FA89A100-7E9C-4894-43C2-BAB53D07871F}"/>
              </a:ext>
            </a:extLst>
          </p:cNvPr>
          <p:cNvSpPr txBox="1"/>
          <p:nvPr/>
        </p:nvSpPr>
        <p:spPr>
          <a:xfrm>
            <a:off x="6894925" y="4031062"/>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0.90</a:t>
            </a:r>
          </a:p>
        </p:txBody>
      </p:sp>
      <p:sp>
        <p:nvSpPr>
          <p:cNvPr id="77" name="TextBox 76">
            <a:extLst>
              <a:ext uri="{FF2B5EF4-FFF2-40B4-BE49-F238E27FC236}">
                <a16:creationId xmlns:a16="http://schemas.microsoft.com/office/drawing/2014/main" id="{C064D6E5-227D-5E97-1D78-DB98D37FD611}"/>
              </a:ext>
            </a:extLst>
          </p:cNvPr>
          <p:cNvSpPr txBox="1"/>
          <p:nvPr/>
        </p:nvSpPr>
        <p:spPr>
          <a:xfrm>
            <a:off x="6894925" y="4580886"/>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0.80</a:t>
            </a:r>
          </a:p>
        </p:txBody>
      </p:sp>
      <p:sp>
        <p:nvSpPr>
          <p:cNvPr id="79" name="TextBox 78">
            <a:extLst>
              <a:ext uri="{FF2B5EF4-FFF2-40B4-BE49-F238E27FC236}">
                <a16:creationId xmlns:a16="http://schemas.microsoft.com/office/drawing/2014/main" id="{1D3E4B60-7D4D-5EEC-39FA-5FB0FD76E719}"/>
              </a:ext>
            </a:extLst>
          </p:cNvPr>
          <p:cNvSpPr txBox="1"/>
          <p:nvPr/>
        </p:nvSpPr>
        <p:spPr>
          <a:xfrm>
            <a:off x="6894925" y="5149530"/>
            <a:ext cx="213200" cy="138499"/>
          </a:xfrm>
          <a:prstGeom prst="rect">
            <a:avLst/>
          </a:prstGeom>
          <a:noFill/>
        </p:spPr>
        <p:txBody>
          <a:bodyPr wrap="none" lIns="0" tIns="0" rIns="0" bIns="0" rtlCol="0" anchor="ctr" anchorCtr="0">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0.70</a:t>
            </a:r>
          </a:p>
        </p:txBody>
      </p:sp>
      <p:sp>
        <p:nvSpPr>
          <p:cNvPr id="80" name="TextBox 79">
            <a:extLst>
              <a:ext uri="{FF2B5EF4-FFF2-40B4-BE49-F238E27FC236}">
                <a16:creationId xmlns:a16="http://schemas.microsoft.com/office/drawing/2014/main" id="{8862FDBD-3890-7FD4-A28A-14CB6A269575}"/>
              </a:ext>
            </a:extLst>
          </p:cNvPr>
          <p:cNvSpPr txBox="1"/>
          <p:nvPr/>
        </p:nvSpPr>
        <p:spPr>
          <a:xfrm rot="16200000">
            <a:off x="5996942" y="4003363"/>
            <a:ext cx="1191032" cy="169277"/>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Survival probability</a:t>
            </a:r>
            <a:endParaRPr kumimoji="0" lang="en-US" sz="1100" b="0" i="0" u="none" strike="noStrike" kern="1200" cap="none" spc="0" normalizeH="0" baseline="3000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1" name="TextBox 80">
            <a:extLst>
              <a:ext uri="{FF2B5EF4-FFF2-40B4-BE49-F238E27FC236}">
                <a16:creationId xmlns:a16="http://schemas.microsoft.com/office/drawing/2014/main" id="{0BCD7CD6-E0F4-180B-3C0C-0D8DD6450125}"/>
              </a:ext>
            </a:extLst>
          </p:cNvPr>
          <p:cNvSpPr txBox="1"/>
          <p:nvPr/>
        </p:nvSpPr>
        <p:spPr>
          <a:xfrm>
            <a:off x="7805094" y="5327128"/>
            <a:ext cx="62517"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2</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2" name="TextBox 81">
            <a:extLst>
              <a:ext uri="{FF2B5EF4-FFF2-40B4-BE49-F238E27FC236}">
                <a16:creationId xmlns:a16="http://schemas.microsoft.com/office/drawing/2014/main" id="{EFCFE9E2-CC53-B845-E55D-2880A305EE1B}"/>
              </a:ext>
            </a:extLst>
          </p:cNvPr>
          <p:cNvSpPr txBox="1"/>
          <p:nvPr/>
        </p:nvSpPr>
        <p:spPr>
          <a:xfrm>
            <a:off x="8338665" y="5329427"/>
            <a:ext cx="62517"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4</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3" name="TextBox 82">
            <a:extLst>
              <a:ext uri="{FF2B5EF4-FFF2-40B4-BE49-F238E27FC236}">
                <a16:creationId xmlns:a16="http://schemas.microsoft.com/office/drawing/2014/main" id="{921D7629-CA07-E54A-8E8A-B4621F1575F7}"/>
              </a:ext>
            </a:extLst>
          </p:cNvPr>
          <p:cNvSpPr txBox="1"/>
          <p:nvPr/>
        </p:nvSpPr>
        <p:spPr>
          <a:xfrm>
            <a:off x="8872234" y="5329427"/>
            <a:ext cx="62517"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6</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4" name="TextBox 83">
            <a:extLst>
              <a:ext uri="{FF2B5EF4-FFF2-40B4-BE49-F238E27FC236}">
                <a16:creationId xmlns:a16="http://schemas.microsoft.com/office/drawing/2014/main" id="{2A57DA19-3A81-EA1A-2443-0C764ECFB258}"/>
              </a:ext>
            </a:extLst>
          </p:cNvPr>
          <p:cNvSpPr txBox="1"/>
          <p:nvPr/>
        </p:nvSpPr>
        <p:spPr>
          <a:xfrm>
            <a:off x="9405802" y="5326474"/>
            <a:ext cx="62517"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8</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5" name="TextBox 84">
            <a:extLst>
              <a:ext uri="{FF2B5EF4-FFF2-40B4-BE49-F238E27FC236}">
                <a16:creationId xmlns:a16="http://schemas.microsoft.com/office/drawing/2014/main" id="{9DC9A84D-F14A-F37F-AEE4-AD6BD5E331A6}"/>
              </a:ext>
            </a:extLst>
          </p:cNvPr>
          <p:cNvSpPr txBox="1"/>
          <p:nvPr/>
        </p:nvSpPr>
        <p:spPr>
          <a:xfrm>
            <a:off x="9902419" y="5324086"/>
            <a:ext cx="125035"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10</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6" name="TextBox 85">
            <a:extLst>
              <a:ext uri="{FF2B5EF4-FFF2-40B4-BE49-F238E27FC236}">
                <a16:creationId xmlns:a16="http://schemas.microsoft.com/office/drawing/2014/main" id="{D2B15BE1-C965-E248-1406-2721696FEA69}"/>
              </a:ext>
            </a:extLst>
          </p:cNvPr>
          <p:cNvSpPr txBox="1"/>
          <p:nvPr/>
        </p:nvSpPr>
        <p:spPr>
          <a:xfrm>
            <a:off x="10440301" y="5325061"/>
            <a:ext cx="125035" cy="138499"/>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12</a:t>
            </a:r>
            <a:endPar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87" name="TextBox 86">
            <a:extLst>
              <a:ext uri="{FF2B5EF4-FFF2-40B4-BE49-F238E27FC236}">
                <a16:creationId xmlns:a16="http://schemas.microsoft.com/office/drawing/2014/main" id="{E29DBDC3-5B23-B0F3-1315-30ABD9A15F5B}"/>
              </a:ext>
            </a:extLst>
          </p:cNvPr>
          <p:cNvSpPr txBox="1"/>
          <p:nvPr/>
        </p:nvSpPr>
        <p:spPr>
          <a:xfrm>
            <a:off x="8525536" y="5552010"/>
            <a:ext cx="966611" cy="169277"/>
          </a:xfrm>
          <a:prstGeom prst="rect">
            <a:avLst/>
          </a:prstGeom>
          <a:noFill/>
        </p:spPr>
        <p:txBody>
          <a:bodyPr wrap="non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Time in months</a:t>
            </a:r>
          </a:p>
        </p:txBody>
      </p:sp>
      <p:sp>
        <p:nvSpPr>
          <p:cNvPr id="88" name="Oval 87">
            <a:extLst>
              <a:ext uri="{FF2B5EF4-FFF2-40B4-BE49-F238E27FC236}">
                <a16:creationId xmlns:a16="http://schemas.microsoft.com/office/drawing/2014/main" id="{9E9E90EA-EFAC-51B4-6E70-6453D87339D9}"/>
              </a:ext>
            </a:extLst>
          </p:cNvPr>
          <p:cNvSpPr/>
          <p:nvPr/>
        </p:nvSpPr>
        <p:spPr>
          <a:xfrm>
            <a:off x="7145814"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val 88">
            <a:extLst>
              <a:ext uri="{FF2B5EF4-FFF2-40B4-BE49-F238E27FC236}">
                <a16:creationId xmlns:a16="http://schemas.microsoft.com/office/drawing/2014/main" id="{50E3774B-5997-F227-CBF9-7BDE95FB0C63}"/>
              </a:ext>
            </a:extLst>
          </p:cNvPr>
          <p:cNvSpPr/>
          <p:nvPr/>
        </p:nvSpPr>
        <p:spPr>
          <a:xfrm>
            <a:off x="7813982"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Oval 89">
            <a:extLst>
              <a:ext uri="{FF2B5EF4-FFF2-40B4-BE49-F238E27FC236}">
                <a16:creationId xmlns:a16="http://schemas.microsoft.com/office/drawing/2014/main" id="{B73B562A-FC5F-C6DE-68B9-FC7100D9BD67}"/>
              </a:ext>
            </a:extLst>
          </p:cNvPr>
          <p:cNvSpPr/>
          <p:nvPr/>
        </p:nvSpPr>
        <p:spPr>
          <a:xfrm>
            <a:off x="8347246"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val 90">
            <a:extLst>
              <a:ext uri="{FF2B5EF4-FFF2-40B4-BE49-F238E27FC236}">
                <a16:creationId xmlns:a16="http://schemas.microsoft.com/office/drawing/2014/main" id="{E4867EA4-D347-F875-D2BF-E2714AF4680E}"/>
              </a:ext>
            </a:extLst>
          </p:cNvPr>
          <p:cNvSpPr/>
          <p:nvPr/>
        </p:nvSpPr>
        <p:spPr>
          <a:xfrm>
            <a:off x="8880510"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Oval 91">
            <a:extLst>
              <a:ext uri="{FF2B5EF4-FFF2-40B4-BE49-F238E27FC236}">
                <a16:creationId xmlns:a16="http://schemas.microsoft.com/office/drawing/2014/main" id="{90002C6F-C553-53DD-EB1D-9568B0775A7F}"/>
              </a:ext>
            </a:extLst>
          </p:cNvPr>
          <p:cNvSpPr/>
          <p:nvPr/>
        </p:nvSpPr>
        <p:spPr>
          <a:xfrm>
            <a:off x="9417474"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val 92">
            <a:extLst>
              <a:ext uri="{FF2B5EF4-FFF2-40B4-BE49-F238E27FC236}">
                <a16:creationId xmlns:a16="http://schemas.microsoft.com/office/drawing/2014/main" id="{FC87BFE7-716E-F20A-595A-81B2BB596D87}"/>
              </a:ext>
            </a:extLst>
          </p:cNvPr>
          <p:cNvSpPr/>
          <p:nvPr/>
        </p:nvSpPr>
        <p:spPr>
          <a:xfrm>
            <a:off x="9939557"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338A6CEA-5A55-6515-D66A-D87636843607}"/>
              </a:ext>
            </a:extLst>
          </p:cNvPr>
          <p:cNvSpPr/>
          <p:nvPr/>
        </p:nvSpPr>
        <p:spPr>
          <a:xfrm>
            <a:off x="10482124" y="5258565"/>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val 94">
            <a:extLst>
              <a:ext uri="{FF2B5EF4-FFF2-40B4-BE49-F238E27FC236}">
                <a16:creationId xmlns:a16="http://schemas.microsoft.com/office/drawing/2014/main" id="{FF1EDC37-403C-87B3-1EA0-4C85E595601D}"/>
              </a:ext>
            </a:extLst>
          </p:cNvPr>
          <p:cNvSpPr/>
          <p:nvPr/>
        </p:nvSpPr>
        <p:spPr>
          <a:xfrm>
            <a:off x="7145814" y="5197211"/>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Oval 95">
            <a:extLst>
              <a:ext uri="{FF2B5EF4-FFF2-40B4-BE49-F238E27FC236}">
                <a16:creationId xmlns:a16="http://schemas.microsoft.com/office/drawing/2014/main" id="{28BD9C89-7899-8228-979E-5359109303D4}"/>
              </a:ext>
            </a:extLst>
          </p:cNvPr>
          <p:cNvSpPr/>
          <p:nvPr/>
        </p:nvSpPr>
        <p:spPr>
          <a:xfrm>
            <a:off x="7145814" y="4627896"/>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Oval 96">
            <a:extLst>
              <a:ext uri="{FF2B5EF4-FFF2-40B4-BE49-F238E27FC236}">
                <a16:creationId xmlns:a16="http://schemas.microsoft.com/office/drawing/2014/main" id="{77331011-F904-A066-305E-D8CABF62EC79}"/>
              </a:ext>
            </a:extLst>
          </p:cNvPr>
          <p:cNvSpPr/>
          <p:nvPr/>
        </p:nvSpPr>
        <p:spPr>
          <a:xfrm>
            <a:off x="7145814" y="4074759"/>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Oval 98">
            <a:extLst>
              <a:ext uri="{FF2B5EF4-FFF2-40B4-BE49-F238E27FC236}">
                <a16:creationId xmlns:a16="http://schemas.microsoft.com/office/drawing/2014/main" id="{9AE8C9B0-C227-0276-0651-8C7E21435AFF}"/>
              </a:ext>
            </a:extLst>
          </p:cNvPr>
          <p:cNvSpPr/>
          <p:nvPr/>
        </p:nvSpPr>
        <p:spPr>
          <a:xfrm>
            <a:off x="7145814" y="3543589"/>
            <a:ext cx="45719" cy="45719"/>
          </a:xfrm>
          <a:prstGeom prst="ellipse">
            <a:avLst/>
          </a:prstGeom>
          <a:solidFill>
            <a:schemeClr val="tx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TextBox 100">
            <a:extLst>
              <a:ext uri="{FF2B5EF4-FFF2-40B4-BE49-F238E27FC236}">
                <a16:creationId xmlns:a16="http://schemas.microsoft.com/office/drawing/2014/main" id="{B11B00CF-B0CB-194C-FD5E-CD234F40BEC5}"/>
              </a:ext>
            </a:extLst>
          </p:cNvPr>
          <p:cNvSpPr txBox="1"/>
          <p:nvPr/>
        </p:nvSpPr>
        <p:spPr>
          <a:xfrm>
            <a:off x="7492273" y="2834136"/>
            <a:ext cx="1651093" cy="276999"/>
          </a:xfrm>
          <a:prstGeom prst="rect">
            <a:avLst/>
          </a:prstGeom>
          <a:noFill/>
        </p:spPr>
        <p:txBody>
          <a:bodyPr wrap="non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N=1166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Including in-hospitality mortality</a:t>
            </a:r>
          </a:p>
        </p:txBody>
      </p:sp>
      <p:sp>
        <p:nvSpPr>
          <p:cNvPr id="102" name="Rectangle 101">
            <a:extLst>
              <a:ext uri="{FF2B5EF4-FFF2-40B4-BE49-F238E27FC236}">
                <a16:creationId xmlns:a16="http://schemas.microsoft.com/office/drawing/2014/main" id="{DA955DC6-3D92-71C0-DD44-2252B10B6E18}"/>
              </a:ext>
            </a:extLst>
          </p:cNvPr>
          <p:cNvSpPr/>
          <p:nvPr/>
        </p:nvSpPr>
        <p:spPr>
          <a:xfrm>
            <a:off x="9902419" y="3366478"/>
            <a:ext cx="758808" cy="44013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3" name="Group 102">
            <a:extLst>
              <a:ext uri="{FF2B5EF4-FFF2-40B4-BE49-F238E27FC236}">
                <a16:creationId xmlns:a16="http://schemas.microsoft.com/office/drawing/2014/main" id="{9C8514CE-B305-3199-7869-1E4A9F81B847}"/>
              </a:ext>
            </a:extLst>
          </p:cNvPr>
          <p:cNvGrpSpPr/>
          <p:nvPr/>
        </p:nvGrpSpPr>
        <p:grpSpPr>
          <a:xfrm>
            <a:off x="2528927" y="1088232"/>
            <a:ext cx="1602658" cy="536029"/>
            <a:chOff x="7958389" y="1029240"/>
            <a:chExt cx="1602658" cy="536029"/>
          </a:xfrm>
        </p:grpSpPr>
        <p:sp>
          <p:nvSpPr>
            <p:cNvPr id="104" name="Rectangle: Rounded Corners 103">
              <a:extLst>
                <a:ext uri="{FF2B5EF4-FFF2-40B4-BE49-F238E27FC236}">
                  <a16:creationId xmlns:a16="http://schemas.microsoft.com/office/drawing/2014/main" id="{42FA0444-F313-B4AF-CDD5-2B03FC05D8AD}"/>
                </a:ext>
              </a:extLst>
            </p:cNvPr>
            <p:cNvSpPr/>
            <p:nvPr/>
          </p:nvSpPr>
          <p:spPr>
            <a:xfrm>
              <a:off x="7958389" y="1029240"/>
              <a:ext cx="1602658" cy="536029"/>
            </a:xfrm>
            <a:prstGeom prst="roundRect">
              <a:avLst>
                <a:gd name="adj" fmla="val 50000"/>
              </a:avLst>
            </a:prstGeom>
            <a:solidFill>
              <a:schemeClr val="bg1"/>
            </a:solidFill>
            <a:ln>
              <a:noFill/>
            </a:ln>
            <a:effectLst>
              <a:outerShdw blurRad="63500" sx="102000" sy="102000" algn="ctr" rotWithShape="0">
                <a:schemeClr val="bg1">
                  <a:lumMod val="6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Rectangle 104">
              <a:extLst>
                <a:ext uri="{FF2B5EF4-FFF2-40B4-BE49-F238E27FC236}">
                  <a16:creationId xmlns:a16="http://schemas.microsoft.com/office/drawing/2014/main" id="{F6DA7EFC-CB5F-EC54-7CD2-A3138DF7588B}"/>
                </a:ext>
              </a:extLst>
            </p:cNvPr>
            <p:cNvSpPr/>
            <p:nvPr/>
          </p:nvSpPr>
          <p:spPr>
            <a:xfrm>
              <a:off x="8027289" y="1064256"/>
              <a:ext cx="1464858"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rPr>
                <a:t>GLOBAL</a:t>
              </a:r>
            </a:p>
          </p:txBody>
        </p:sp>
      </p:grpSp>
    </p:spTree>
    <p:extLst>
      <p:ext uri="{BB962C8B-B14F-4D97-AF65-F5344CB8AC3E}">
        <p14:creationId xmlns:p14="http://schemas.microsoft.com/office/powerpoint/2010/main" val="1125883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9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9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97"/>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0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57" grpId="0"/>
      <p:bldP spid="71" grpId="0" animBg="1"/>
      <p:bldP spid="72" grpId="0"/>
      <p:bldP spid="74" grpId="0"/>
      <p:bldP spid="76" grpId="0"/>
      <p:bldP spid="77" grpId="0"/>
      <p:bldP spid="79" grpId="0"/>
      <p:bldP spid="80" grpId="0"/>
      <p:bldP spid="81" grpId="0"/>
      <p:bldP spid="82" grpId="0"/>
      <p:bldP spid="83" grpId="0"/>
      <p:bldP spid="84" grpId="0"/>
      <p:bldP spid="85" grpId="0"/>
      <p:bldP spid="86" grpId="0"/>
      <p:bldP spid="87" grpId="0"/>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9" grpId="0" animBg="1"/>
      <p:bldP spid="101" grpId="0"/>
      <p:bldP spid="10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E9804B-A61A-F60F-DED6-940BEBD984CB}"/>
              </a:ext>
            </a:extLst>
          </p:cNvPr>
          <p:cNvSpPr>
            <a:spLocks noGrp="1"/>
          </p:cNvSpPr>
          <p:nvPr>
            <p:ph type="title" idx="4294967295"/>
          </p:nvPr>
        </p:nvSpPr>
        <p:spPr>
          <a:xfrm>
            <a:off x="340936" y="213414"/>
            <a:ext cx="9155489" cy="935774"/>
          </a:xfrm>
        </p:spPr>
        <p:txBody>
          <a:bodyPr/>
          <a:lstStyle/>
          <a:p>
            <a:r>
              <a:rPr lang="en-GB" dirty="0"/>
              <a:t>Prevention of COPD exacerbation is an opportunity to reduce risk of severe CV events and death</a:t>
            </a:r>
          </a:p>
        </p:txBody>
      </p:sp>
      <p:sp>
        <p:nvSpPr>
          <p:cNvPr id="3" name="Text Placeholder 2">
            <a:extLst>
              <a:ext uri="{FF2B5EF4-FFF2-40B4-BE49-F238E27FC236}">
                <a16:creationId xmlns:a16="http://schemas.microsoft.com/office/drawing/2014/main" id="{AD84DBD0-70E1-0010-BBE2-AB133FF84E4E}"/>
              </a:ext>
            </a:extLst>
          </p:cNvPr>
          <p:cNvSpPr>
            <a:spLocks noGrp="1"/>
          </p:cNvSpPr>
          <p:nvPr>
            <p:ph type="body" sz="quarter" idx="10"/>
          </p:nvPr>
        </p:nvSpPr>
        <p:spPr/>
        <p:txBody>
          <a:bodyPr/>
          <a:lstStyle/>
          <a:p>
            <a:r>
              <a:rPr lang="en-GB">
                <a:solidFill>
                  <a:schemeClr val="tx2"/>
                </a:solidFill>
              </a:rPr>
              <a:t>1. Pollack M, et al. Presented at ATS 2024 (Poster 159); 2. Hou D, et al. Am J Respir Crit Care Med 2024;209:A1866 (Abstract)</a:t>
            </a:r>
          </a:p>
        </p:txBody>
      </p:sp>
      <p:sp>
        <p:nvSpPr>
          <p:cNvPr id="4" name="Rectangle 3">
            <a:extLst>
              <a:ext uri="{FF2B5EF4-FFF2-40B4-BE49-F238E27FC236}">
                <a16:creationId xmlns:a16="http://schemas.microsoft.com/office/drawing/2014/main" id="{F87DD595-8069-A23F-5939-CEF653E21088}"/>
              </a:ext>
            </a:extLst>
          </p:cNvPr>
          <p:cNvSpPr/>
          <p:nvPr/>
        </p:nvSpPr>
        <p:spPr>
          <a:xfrm>
            <a:off x="577834" y="1466995"/>
            <a:ext cx="11036331" cy="45448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bIns="252000" rtlCol="0" anchor="t"/>
          <a:lstStyle/>
          <a:p>
            <a:pPr marL="0" marR="0" lvl="0" indent="0" algn="ctr" defTabSz="609585" rtl="0" eaLnBrk="1" fontAlgn="auto" latinLnBrk="0" hangingPunct="1">
              <a:lnSpc>
                <a:spcPct val="100000"/>
              </a:lnSpc>
              <a:spcBef>
                <a:spcPts val="0"/>
              </a:spcBef>
              <a:spcAft>
                <a:spcPts val="1000"/>
              </a:spcAft>
              <a:buClrTx/>
              <a:buSzTx/>
              <a:buFontTx/>
              <a:buNone/>
              <a:tabLst/>
              <a:defRPr/>
            </a:pPr>
            <a:endParaRPr kumimoji="0" lang="en-GB" sz="1600" b="0" i="0" u="none" strike="noStrike" kern="1200" cap="none" spc="0" normalizeH="0" baseline="30000" noProof="0">
              <a:ln>
                <a:noFill/>
              </a:ln>
              <a:solidFill>
                <a:srgbClr val="3F4444"/>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0A6C4208-A11D-B880-D367-62F33A8FCA2C}"/>
              </a:ext>
            </a:extLst>
          </p:cNvPr>
          <p:cNvSpPr txBox="1"/>
          <p:nvPr/>
        </p:nvSpPr>
        <p:spPr>
          <a:xfrm>
            <a:off x="772929" y="1624769"/>
            <a:ext cx="10646142" cy="438643"/>
          </a:xfrm>
          <a:prstGeom prst="rect">
            <a:avLst/>
          </a:prstGeom>
          <a:solidFill>
            <a:schemeClr val="bg2"/>
          </a:solidFill>
        </p:spPr>
        <p:txBody>
          <a:bodyPr wrap="non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000" b="1" i="0" u="none" strike="noStrike" cap="none" spc="0" normalizeH="0" baseline="0">
                <a:ln>
                  <a:noFill/>
                </a:ln>
                <a:solidFill>
                  <a:srgbClr val="3F4444"/>
                </a:solidFill>
                <a:effectLst/>
                <a:uLnTx/>
                <a:uFillTx/>
                <a:latin typeface="Calibri"/>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Increased risk of severe CV events and death (including in newly diagnosed patients)</a:t>
            </a:r>
            <a:r>
              <a:rPr kumimoji="0" lang="en-GB" sz="1800" b="1" i="0" u="none" strike="noStrike" kern="1200" cap="none" spc="0" normalizeH="0" baseline="30000" noProof="0" dirty="0">
                <a:ln>
                  <a:noFill/>
                </a:ln>
                <a:solidFill>
                  <a:srgbClr val="FFFFFF"/>
                </a:solidFill>
                <a:effectLst/>
                <a:uLnTx/>
                <a:uFillTx/>
                <a:latin typeface="Arial" panose="020B0604020202020204"/>
                <a:ea typeface="+mn-ea"/>
                <a:cs typeface="+mn-cs"/>
              </a:rPr>
              <a:t>1 </a:t>
            </a:r>
          </a:p>
        </p:txBody>
      </p:sp>
      <p:sp>
        <p:nvSpPr>
          <p:cNvPr id="6" name="Oval 5">
            <a:extLst>
              <a:ext uri="{FF2B5EF4-FFF2-40B4-BE49-F238E27FC236}">
                <a16:creationId xmlns:a16="http://schemas.microsoft.com/office/drawing/2014/main" id="{76223C26-9D47-0889-6F7A-783FEE3F6E5D}"/>
              </a:ext>
            </a:extLst>
          </p:cNvPr>
          <p:cNvSpPr/>
          <p:nvPr/>
        </p:nvSpPr>
        <p:spPr>
          <a:xfrm>
            <a:off x="3348823" y="3757225"/>
            <a:ext cx="1400276" cy="1400276"/>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Oval 6">
            <a:extLst>
              <a:ext uri="{FF2B5EF4-FFF2-40B4-BE49-F238E27FC236}">
                <a16:creationId xmlns:a16="http://schemas.microsoft.com/office/drawing/2014/main" id="{B0897931-9192-CC23-02CD-C7CABC5C19F3}"/>
              </a:ext>
            </a:extLst>
          </p:cNvPr>
          <p:cNvSpPr/>
          <p:nvPr/>
        </p:nvSpPr>
        <p:spPr>
          <a:xfrm>
            <a:off x="3348823" y="2459617"/>
            <a:ext cx="1400276" cy="1400276"/>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Double Bracket 7">
            <a:extLst>
              <a:ext uri="{FF2B5EF4-FFF2-40B4-BE49-F238E27FC236}">
                <a16:creationId xmlns:a16="http://schemas.microsoft.com/office/drawing/2014/main" id="{BCAC64A2-D53F-E06B-67B1-A79089C506E9}"/>
              </a:ext>
            </a:extLst>
          </p:cNvPr>
          <p:cNvSpPr/>
          <p:nvPr/>
        </p:nvSpPr>
        <p:spPr>
          <a:xfrm rot="16200000" flipV="1">
            <a:off x="5759406" y="150578"/>
            <a:ext cx="674038" cy="10836000"/>
          </a:xfrm>
          <a:prstGeom prst="bracketPair">
            <a:avLst>
              <a:gd name="adj" fmla="val 0"/>
            </a:avLst>
          </a:prstGeom>
          <a:solidFill>
            <a:schemeClr val="bg1"/>
          </a:solidFill>
          <a:ln w="9525">
            <a:solidFill>
              <a:schemeClr val="bg2"/>
            </a:solidFill>
          </a:ln>
          <a:effectLst/>
        </p:spPr>
        <p:style>
          <a:lnRef idx="2">
            <a:schemeClr val="accent1"/>
          </a:lnRef>
          <a:fillRef idx="0">
            <a:schemeClr val="accent1"/>
          </a:fillRef>
          <a:effectRef idx="1">
            <a:schemeClr val="accent1"/>
          </a:effectRef>
          <a:fontRef idx="minor">
            <a:schemeClr val="tx1"/>
          </a:fontRef>
        </p:style>
        <p:txBody>
          <a:bodyPr vert="vert270" lIns="0" tIns="144000" rIns="0" bIns="108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‘These findings underscored the </a:t>
            </a: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urgency of reducing COPD exacerbations through </a:t>
            </a:r>
            <a:b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optimised treatment</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 thereby mitigating the increased </a:t>
            </a:r>
            <a:r>
              <a:rPr kumimoji="0" lang="en-GB" sz="1800" b="1" i="0" u="none" strike="noStrike" kern="1200" cap="none" spc="0" normalizeH="0" baseline="0" noProof="0">
                <a:ln>
                  <a:noFill/>
                </a:ln>
                <a:solidFill>
                  <a:srgbClr val="373A36"/>
                </a:solidFill>
                <a:effectLst/>
                <a:uLnTx/>
                <a:uFillTx/>
                <a:latin typeface="Arial" panose="020B0604020202020204"/>
                <a:ea typeface="+mn-ea"/>
                <a:cs typeface="+mn-cs"/>
              </a:rPr>
              <a:t>risk of mortality and severe CV events</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a:t>
            </a:r>
            <a:r>
              <a:rPr kumimoji="0" lang="en-GB" sz="1800" b="0" i="0" u="none" strike="noStrike" kern="1200" cap="none" spc="0" normalizeH="0" baseline="30000" noProof="0">
                <a:ln>
                  <a:noFill/>
                </a:ln>
                <a:solidFill>
                  <a:srgbClr val="373A36"/>
                </a:solidFill>
                <a:effectLst/>
                <a:uLnTx/>
                <a:uFillTx/>
                <a:latin typeface="Arial" panose="020B0604020202020204"/>
                <a:ea typeface="+mn-ea"/>
                <a:cs typeface="+mn-cs"/>
              </a:rPr>
              <a:t>2</a:t>
            </a:r>
          </a:p>
        </p:txBody>
      </p:sp>
      <p:sp>
        <p:nvSpPr>
          <p:cNvPr id="9" name="TextBox 8">
            <a:extLst>
              <a:ext uri="{FF2B5EF4-FFF2-40B4-BE49-F238E27FC236}">
                <a16:creationId xmlns:a16="http://schemas.microsoft.com/office/drawing/2014/main" id="{F4720FAB-D299-F7F0-07BE-84E5A655A481}"/>
              </a:ext>
            </a:extLst>
          </p:cNvPr>
          <p:cNvSpPr txBox="1"/>
          <p:nvPr/>
        </p:nvSpPr>
        <p:spPr>
          <a:xfrm>
            <a:off x="3741061" y="2227531"/>
            <a:ext cx="118800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F4444"/>
                </a:solidFill>
                <a:effectLst/>
                <a:uLnTx/>
                <a:uFillTx/>
                <a:latin typeface="Arial" panose="020B0604020202020204"/>
                <a:ea typeface="+mn-ea"/>
                <a:cs typeface="+mn-cs"/>
              </a:rPr>
              <a:t>Week 1</a:t>
            </a:r>
          </a:p>
        </p:txBody>
      </p:sp>
      <p:sp>
        <p:nvSpPr>
          <p:cNvPr id="10" name="TextBox 9">
            <a:extLst>
              <a:ext uri="{FF2B5EF4-FFF2-40B4-BE49-F238E27FC236}">
                <a16:creationId xmlns:a16="http://schemas.microsoft.com/office/drawing/2014/main" id="{F3E9E744-3612-23C3-A42D-8E78F7FA15BC}"/>
              </a:ext>
            </a:extLst>
          </p:cNvPr>
          <p:cNvSpPr txBox="1"/>
          <p:nvPr/>
        </p:nvSpPr>
        <p:spPr>
          <a:xfrm>
            <a:off x="1007138" y="2893289"/>
            <a:ext cx="248386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627C89">
                    <a:lumMod val="75000"/>
                  </a:srgbClr>
                </a:solidFill>
                <a:effectLst/>
                <a:uLnTx/>
                <a:uFillTx/>
                <a:latin typeface="Arial" panose="020B0604020202020204"/>
                <a:ea typeface="+mn-ea"/>
                <a:cs typeface="+mn-cs"/>
              </a:rPr>
              <a:t>Following a severe exacerbation</a:t>
            </a:r>
          </a:p>
        </p:txBody>
      </p:sp>
      <p:sp>
        <p:nvSpPr>
          <p:cNvPr id="11" name="TextBox 10">
            <a:extLst>
              <a:ext uri="{FF2B5EF4-FFF2-40B4-BE49-F238E27FC236}">
                <a16:creationId xmlns:a16="http://schemas.microsoft.com/office/drawing/2014/main" id="{750D472F-1B33-D163-7D46-6E4C3FC8DED7}"/>
              </a:ext>
            </a:extLst>
          </p:cNvPr>
          <p:cNvSpPr txBox="1"/>
          <p:nvPr/>
        </p:nvSpPr>
        <p:spPr>
          <a:xfrm>
            <a:off x="1007138" y="4087051"/>
            <a:ext cx="260525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347785"/>
                </a:solidFill>
                <a:effectLst/>
                <a:uLnTx/>
                <a:uFillTx/>
                <a:latin typeface="Arial" panose="020B0604020202020204"/>
                <a:ea typeface="+mn-ea"/>
                <a:cs typeface="+mn-cs"/>
              </a:rPr>
              <a:t>Following a moderate exacerbation</a:t>
            </a:r>
          </a:p>
        </p:txBody>
      </p:sp>
      <p:sp>
        <p:nvSpPr>
          <p:cNvPr id="12" name="TextBox 11">
            <a:extLst>
              <a:ext uri="{FF2B5EF4-FFF2-40B4-BE49-F238E27FC236}">
                <a16:creationId xmlns:a16="http://schemas.microsoft.com/office/drawing/2014/main" id="{0DD255A4-C9A9-080D-2445-F72F3A79F9BF}"/>
              </a:ext>
            </a:extLst>
          </p:cNvPr>
          <p:cNvSpPr txBox="1"/>
          <p:nvPr/>
        </p:nvSpPr>
        <p:spPr>
          <a:xfrm>
            <a:off x="4998384" y="2227531"/>
            <a:ext cx="1499149"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F4444"/>
                </a:solidFill>
                <a:effectLst/>
                <a:uLnTx/>
                <a:uFillTx/>
                <a:latin typeface="Arial" panose="020B0604020202020204"/>
                <a:ea typeface="+mn-ea"/>
                <a:cs typeface="+mn-cs"/>
              </a:rPr>
              <a:t>Risk persists</a:t>
            </a:r>
          </a:p>
        </p:txBody>
      </p:sp>
      <p:sp>
        <p:nvSpPr>
          <p:cNvPr id="13" name="Rectangle 12">
            <a:extLst>
              <a:ext uri="{FF2B5EF4-FFF2-40B4-BE49-F238E27FC236}">
                <a16:creationId xmlns:a16="http://schemas.microsoft.com/office/drawing/2014/main" id="{89D34A46-59AA-6231-DB14-E4271AC10B59}"/>
              </a:ext>
            </a:extLst>
          </p:cNvPr>
          <p:cNvSpPr/>
          <p:nvPr/>
        </p:nvSpPr>
        <p:spPr>
          <a:xfrm>
            <a:off x="3831061" y="2708788"/>
            <a:ext cx="1008000" cy="1008000"/>
          </a:xfrm>
          <a:prstGeom prst="rect">
            <a:avLst/>
          </a:prstGeom>
          <a:ln w="57150">
            <a:noFill/>
          </a:ln>
          <a:effectLst/>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0" cap="none" spc="0" normalizeH="0" baseline="0" noProof="0">
                <a:ln>
                  <a:noFill/>
                </a:ln>
                <a:solidFill>
                  <a:srgbClr val="FFFFFF"/>
                </a:solidFill>
                <a:effectLst/>
                <a:uLnTx/>
                <a:uFillTx/>
                <a:latin typeface="Arial" panose="020B0604020202020204"/>
                <a:ea typeface="+mn-ea"/>
                <a:cs typeface="+mn-cs"/>
              </a:rPr>
              <a:t>~20×</a:t>
            </a:r>
          </a:p>
        </p:txBody>
      </p:sp>
      <p:grpSp>
        <p:nvGrpSpPr>
          <p:cNvPr id="14" name="Group 13">
            <a:extLst>
              <a:ext uri="{FF2B5EF4-FFF2-40B4-BE49-F238E27FC236}">
                <a16:creationId xmlns:a16="http://schemas.microsoft.com/office/drawing/2014/main" id="{C065508E-2F40-4340-900A-8CFD23758969}"/>
              </a:ext>
            </a:extLst>
          </p:cNvPr>
          <p:cNvGrpSpPr/>
          <p:nvPr/>
        </p:nvGrpSpPr>
        <p:grpSpPr>
          <a:xfrm>
            <a:off x="5044740" y="2636788"/>
            <a:ext cx="6090622" cy="1080000"/>
            <a:chOff x="5393712" y="2539700"/>
            <a:chExt cx="6090622" cy="1080000"/>
          </a:xfrm>
        </p:grpSpPr>
        <p:sp>
          <p:nvSpPr>
            <p:cNvPr id="15" name="Isosceles Triangle 14">
              <a:extLst>
                <a:ext uri="{FF2B5EF4-FFF2-40B4-BE49-F238E27FC236}">
                  <a16:creationId xmlns:a16="http://schemas.microsoft.com/office/drawing/2014/main" id="{CF1ED2A3-C96B-6E55-DE5B-05B85DF54043}"/>
                </a:ext>
              </a:extLst>
            </p:cNvPr>
            <p:cNvSpPr/>
            <p:nvPr/>
          </p:nvSpPr>
          <p:spPr>
            <a:xfrm rot="5400000">
              <a:off x="10599023" y="2734388"/>
              <a:ext cx="1080000" cy="690623"/>
            </a:xfrm>
            <a:prstGeom prst="triangl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Trapezoid 27">
              <a:extLst>
                <a:ext uri="{FF2B5EF4-FFF2-40B4-BE49-F238E27FC236}">
                  <a16:creationId xmlns:a16="http://schemas.microsoft.com/office/drawing/2014/main" id="{4273D369-21E1-6D34-96C4-C37B7A5C9A41}"/>
                </a:ext>
              </a:extLst>
            </p:cNvPr>
            <p:cNvSpPr/>
            <p:nvPr/>
          </p:nvSpPr>
          <p:spPr>
            <a:xfrm rot="5400000">
              <a:off x="7589712" y="379699"/>
              <a:ext cx="1008000" cy="5400000"/>
            </a:xfrm>
            <a:prstGeom prst="trapezoid">
              <a:avLst>
                <a:gd name="adj" fmla="val 34423"/>
              </a:avLst>
            </a:prstGeom>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srgbClr val="FFFFFF"/>
                  </a:solidFill>
                  <a:effectLst/>
                  <a:uLnTx/>
                  <a:uFillTx/>
                  <a:latin typeface="Arial" panose="020B0604020202020204"/>
                  <a:ea typeface="+mn-ea"/>
                  <a:cs typeface="+mn-cs"/>
                </a:rPr>
                <a:t>12 months</a:t>
              </a:r>
            </a:p>
          </p:txBody>
        </p:sp>
      </p:grpSp>
      <p:sp>
        <p:nvSpPr>
          <p:cNvPr id="17" name="Rectangle 16">
            <a:extLst>
              <a:ext uri="{FF2B5EF4-FFF2-40B4-BE49-F238E27FC236}">
                <a16:creationId xmlns:a16="http://schemas.microsoft.com/office/drawing/2014/main" id="{C5EFDDB6-F30F-9479-EA39-8391CBE4B647}"/>
              </a:ext>
            </a:extLst>
          </p:cNvPr>
          <p:cNvSpPr/>
          <p:nvPr/>
        </p:nvSpPr>
        <p:spPr>
          <a:xfrm>
            <a:off x="3831061" y="3910939"/>
            <a:ext cx="1008000" cy="10080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0" cap="none" spc="0" normalizeH="0" baseline="0" noProof="0">
                <a:ln>
                  <a:noFill/>
                </a:ln>
                <a:solidFill>
                  <a:srgbClr val="FFFFFF"/>
                </a:solidFill>
                <a:effectLst/>
                <a:uLnTx/>
                <a:uFillTx/>
                <a:latin typeface="Arial" panose="020B0604020202020204"/>
                <a:ea typeface="+mn-ea"/>
                <a:cs typeface="+mn-cs"/>
              </a:rPr>
              <a:t>~2.5×</a:t>
            </a:r>
          </a:p>
        </p:txBody>
      </p:sp>
      <p:grpSp>
        <p:nvGrpSpPr>
          <p:cNvPr id="18" name="Group 17">
            <a:extLst>
              <a:ext uri="{FF2B5EF4-FFF2-40B4-BE49-F238E27FC236}">
                <a16:creationId xmlns:a16="http://schemas.microsoft.com/office/drawing/2014/main" id="{FCEB95E2-5529-708C-43A6-6D5AC429BD33}"/>
              </a:ext>
            </a:extLst>
          </p:cNvPr>
          <p:cNvGrpSpPr/>
          <p:nvPr/>
        </p:nvGrpSpPr>
        <p:grpSpPr>
          <a:xfrm>
            <a:off x="5044740" y="3874939"/>
            <a:ext cx="3390622" cy="1080000"/>
            <a:chOff x="5455168" y="3934798"/>
            <a:chExt cx="3390622" cy="1080000"/>
          </a:xfrm>
        </p:grpSpPr>
        <p:sp>
          <p:nvSpPr>
            <p:cNvPr id="19" name="Trapezoid 29">
              <a:extLst>
                <a:ext uri="{FF2B5EF4-FFF2-40B4-BE49-F238E27FC236}">
                  <a16:creationId xmlns:a16="http://schemas.microsoft.com/office/drawing/2014/main" id="{0706CCFA-4451-8D5B-AE82-2928DF898E7A}"/>
                </a:ext>
              </a:extLst>
            </p:cNvPr>
            <p:cNvSpPr/>
            <p:nvPr/>
          </p:nvSpPr>
          <p:spPr>
            <a:xfrm rot="5400000">
              <a:off x="6301168" y="3124797"/>
              <a:ext cx="1008000" cy="2700000"/>
            </a:xfrm>
            <a:prstGeom prst="trapezoid">
              <a:avLst>
                <a:gd name="adj" fmla="val 34261"/>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srgbClr val="FFFFFF"/>
                  </a:solidFill>
                  <a:effectLst/>
                  <a:uLnTx/>
                  <a:uFillTx/>
                  <a:latin typeface="Arial" panose="020B0604020202020204"/>
                  <a:ea typeface="+mn-ea"/>
                  <a:cs typeface="+mn-cs"/>
                </a:rPr>
                <a:t>6 months</a:t>
              </a:r>
            </a:p>
          </p:txBody>
        </p:sp>
        <p:sp>
          <p:nvSpPr>
            <p:cNvPr id="20" name="Isosceles Triangle 19">
              <a:extLst>
                <a:ext uri="{FF2B5EF4-FFF2-40B4-BE49-F238E27FC236}">
                  <a16:creationId xmlns:a16="http://schemas.microsoft.com/office/drawing/2014/main" id="{DEFEC8F7-17A9-C5E7-726A-9365D9D1855F}"/>
                </a:ext>
              </a:extLst>
            </p:cNvPr>
            <p:cNvSpPr/>
            <p:nvPr/>
          </p:nvSpPr>
          <p:spPr>
            <a:xfrm rot="5400000">
              <a:off x="7960479" y="4129486"/>
              <a:ext cx="1080000" cy="690623"/>
            </a:xfrm>
            <a:prstGeom prst="triangl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21" name="Picture 20" descr="Logo&#10;&#10;Description automatically generated">
            <a:extLst>
              <a:ext uri="{FF2B5EF4-FFF2-40B4-BE49-F238E27FC236}">
                <a16:creationId xmlns:a16="http://schemas.microsoft.com/office/drawing/2014/main" id="{AE28FE02-8A95-8FD2-11E3-EEE8A702031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94104" y="399186"/>
            <a:ext cx="1495085" cy="615875"/>
          </a:xfrm>
          <a:prstGeom prst="rect">
            <a:avLst/>
          </a:prstGeom>
          <a:effectLst>
            <a:outerShdw blurRad="190500" dist="38100" dir="2700000" algn="tl" rotWithShape="0">
              <a:schemeClr val="accent1">
                <a:alpha val="40000"/>
              </a:schemeClr>
            </a:outerShdw>
          </a:effectLst>
        </p:spPr>
      </p:pic>
    </p:spTree>
    <p:custDataLst>
      <p:tags r:id="rId1"/>
    </p:custDataLst>
    <p:extLst>
      <p:ext uri="{BB962C8B-B14F-4D97-AF65-F5344CB8AC3E}">
        <p14:creationId xmlns:p14="http://schemas.microsoft.com/office/powerpoint/2010/main" val="200845722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D2E93-AE66-0DF4-B58C-36100D5F097B}"/>
              </a:ext>
            </a:extLst>
          </p:cNvPr>
          <p:cNvSpPr>
            <a:spLocks noGrp="1"/>
          </p:cNvSpPr>
          <p:nvPr>
            <p:ph type="title" idx="4294967295"/>
          </p:nvPr>
        </p:nvSpPr>
        <p:spPr>
          <a:xfrm>
            <a:off x="340936" y="213414"/>
            <a:ext cx="11516102" cy="935774"/>
          </a:xfrm>
        </p:spPr>
        <p:txBody>
          <a:bodyPr/>
          <a:lstStyle/>
          <a:p>
            <a:r>
              <a:rPr lang="en-GB" sz="2800">
                <a:latin typeface="Arial"/>
                <a:cs typeface="Arial"/>
              </a:rPr>
              <a:t>ETHOS: TRIXEO was associated with a lower risk of severe cardiopulmonary events versus LAMA/LABA therapy*</a:t>
            </a:r>
            <a:endParaRPr lang="en-GB"/>
          </a:p>
        </p:txBody>
      </p:sp>
      <p:sp>
        <p:nvSpPr>
          <p:cNvPr id="3" name="Text Placeholder 2">
            <a:extLst>
              <a:ext uri="{FF2B5EF4-FFF2-40B4-BE49-F238E27FC236}">
                <a16:creationId xmlns:a16="http://schemas.microsoft.com/office/drawing/2014/main" id="{3EA6CBF8-71FA-67B9-7004-CF2582BE6C90}"/>
              </a:ext>
            </a:extLst>
          </p:cNvPr>
          <p:cNvSpPr>
            <a:spLocks noGrp="1"/>
          </p:cNvSpPr>
          <p:nvPr>
            <p:ph type="body" sz="quarter" idx="10"/>
          </p:nvPr>
        </p:nvSpPr>
        <p:spPr>
          <a:xfrm>
            <a:off x="341312" y="6106577"/>
            <a:ext cx="10348855" cy="590001"/>
          </a:xfrm>
        </p:spPr>
        <p:txBody>
          <a:bodyPr/>
          <a:lstStyle/>
          <a:p>
            <a:r>
              <a:rPr lang="en-GB"/>
              <a:t>LAMA/LABA, glycopyrronium / formoterol fumarate dihydrate</a:t>
            </a:r>
          </a:p>
          <a:p>
            <a:r>
              <a:rPr lang="en-GB"/>
              <a:t>*Population comprised all participants who were randomised to treatment and received any amount of the study treatment; analysis did not include data obtained after discontinuation or completion of treatment; </a:t>
            </a:r>
            <a:r>
              <a:rPr lang="en-GB" baseline="30000"/>
              <a:t>†</a:t>
            </a:r>
            <a:r>
              <a:rPr lang="en-GB" sz="800">
                <a:latin typeface="Arial" panose="020B0604020202020204"/>
              </a:rPr>
              <a:t>severe cardiopulmonary event defined as a MACE, severe COPD exacerbation or death due to a non-malignant respiratory cause;</a:t>
            </a:r>
            <a:r>
              <a:rPr lang="en-GB"/>
              <a:t> </a:t>
            </a:r>
            <a:r>
              <a:rPr kumimoji="0" lang="en-GB" sz="800" b="0" i="0" u="none" strike="noStrike" kern="1200" cap="none" spc="0" normalizeH="0" baseline="30000" noProof="0">
                <a:ln>
                  <a:noFill/>
                </a:ln>
                <a:solidFill>
                  <a:srgbClr val="373A36"/>
                </a:solidFill>
                <a:effectLst/>
                <a:uLnTx/>
                <a:uFillTx/>
              </a:rPr>
              <a:t>‡</a:t>
            </a:r>
            <a:r>
              <a:rPr lang="en-GB"/>
              <a:t>P-values are unadjusted for multiplicity due to a higher endpoint in the Type I error control testing hierarchy not reaching signiﬁcance</a:t>
            </a:r>
            <a:endParaRPr lang="en-GB" sz="800">
              <a:latin typeface="Arial" panose="020B0604020202020204"/>
            </a:endParaRPr>
          </a:p>
          <a:p>
            <a:r>
              <a:rPr lang="en-GB" sz="800">
                <a:effectLst/>
                <a:latin typeface="+mj-lt"/>
              </a:rPr>
              <a:t>Singh D, et al. Am J Respir Crit Care Med 2024:doi 10.1164/rccm.202312-2311OC: Aug 24 [</a:t>
            </a:r>
            <a:r>
              <a:rPr lang="en-GB" sz="800" err="1">
                <a:effectLst/>
                <a:latin typeface="+mj-lt"/>
              </a:rPr>
              <a:t>Epub</a:t>
            </a:r>
            <a:r>
              <a:rPr lang="en-GB" sz="800">
                <a:effectLst/>
                <a:latin typeface="+mj-lt"/>
              </a:rPr>
              <a:t> ahead of print]</a:t>
            </a:r>
            <a:endParaRPr lang="en-GB"/>
          </a:p>
        </p:txBody>
      </p:sp>
      <p:sp>
        <p:nvSpPr>
          <p:cNvPr id="4" name="Rectangle 3">
            <a:extLst>
              <a:ext uri="{FF2B5EF4-FFF2-40B4-BE49-F238E27FC236}">
                <a16:creationId xmlns:a16="http://schemas.microsoft.com/office/drawing/2014/main" id="{670DC7B7-1FFD-D90C-D3F5-3197DA044DC5}"/>
              </a:ext>
            </a:extLst>
          </p:cNvPr>
          <p:cNvSpPr/>
          <p:nvPr/>
        </p:nvSpPr>
        <p:spPr>
          <a:xfrm>
            <a:off x="8686800" y="-1331"/>
            <a:ext cx="3505202" cy="35199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panose="020B0604020202020204"/>
                <a:ea typeface="+mn-ea"/>
                <a:cs typeface="+mn-cs"/>
              </a:rPr>
              <a:t>POST-HOC ANALYSIS</a:t>
            </a:r>
            <a:endParaRPr kumimoji="0" lang="en-GB" sz="24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B49F5CC9-BCAD-E78F-E985-66D02273099D}"/>
              </a:ext>
            </a:extLst>
          </p:cNvPr>
          <p:cNvSpPr/>
          <p:nvPr/>
        </p:nvSpPr>
        <p:spPr>
          <a:xfrm>
            <a:off x="10963275" y="0"/>
            <a:ext cx="1219200" cy="35066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73B2A21B-6D9E-70DC-07CA-FF2F7FEFD5D3}"/>
              </a:ext>
            </a:extLst>
          </p:cNvPr>
          <p:cNvPicPr>
            <a:picLocks noChangeAspect="1"/>
          </p:cNvPicPr>
          <p:nvPr/>
        </p:nvPicPr>
        <p:blipFill>
          <a:blip r:embed="rId3"/>
          <a:stretch>
            <a:fillRect/>
          </a:stretch>
        </p:blipFill>
        <p:spPr>
          <a:xfrm>
            <a:off x="11103189" y="53117"/>
            <a:ext cx="743372" cy="265240"/>
          </a:xfrm>
          <a:prstGeom prst="rect">
            <a:avLst/>
          </a:prstGeom>
        </p:spPr>
      </p:pic>
      <p:grpSp>
        <p:nvGrpSpPr>
          <p:cNvPr id="24" name="Group 23">
            <a:extLst>
              <a:ext uri="{FF2B5EF4-FFF2-40B4-BE49-F238E27FC236}">
                <a16:creationId xmlns:a16="http://schemas.microsoft.com/office/drawing/2014/main" id="{988A0C79-2BCA-A010-F806-6B9F002A5B0C}"/>
              </a:ext>
            </a:extLst>
          </p:cNvPr>
          <p:cNvGrpSpPr/>
          <p:nvPr/>
        </p:nvGrpSpPr>
        <p:grpSpPr>
          <a:xfrm>
            <a:off x="8858250" y="1919315"/>
            <a:ext cx="3073222" cy="3292341"/>
            <a:chOff x="8783817" y="2455687"/>
            <a:chExt cx="3073222" cy="3252332"/>
          </a:xfrm>
        </p:grpSpPr>
        <p:sp>
          <p:nvSpPr>
            <p:cNvPr id="26" name="Rectangle 25">
              <a:extLst>
                <a:ext uri="{FF2B5EF4-FFF2-40B4-BE49-F238E27FC236}">
                  <a16:creationId xmlns:a16="http://schemas.microsoft.com/office/drawing/2014/main" id="{390C60EB-F813-7350-3A9C-F27A7ABEB627}"/>
                </a:ext>
              </a:extLst>
            </p:cNvPr>
            <p:cNvSpPr/>
            <p:nvPr/>
          </p:nvSpPr>
          <p:spPr>
            <a:xfrm>
              <a:off x="8783817" y="2455687"/>
              <a:ext cx="3073222" cy="3252332"/>
            </a:xfrm>
            <a:prstGeom prst="rect">
              <a:avLst/>
            </a:prstGeom>
            <a:solidFill>
              <a:srgbClr val="2CD5C4">
                <a:lumMod val="75000"/>
              </a:srgbClr>
            </a:solidFill>
            <a:ln w="12700" cap="flat" cmpd="sng" algn="ctr">
              <a:noFill/>
              <a:prstDash val="sysDash"/>
              <a:miter lim="800000"/>
            </a:ln>
            <a:effectLst/>
          </p:spPr>
          <p:txBody>
            <a:bodyPr lIns="46800" rIns="46800" rtlCol="0" anchor="ctr"/>
            <a:lstStyle>
              <a:defPPr>
                <a:defRPr lang="en-US"/>
              </a:defPPr>
              <a:lvl1pPr marL="0" algn="l" defTabSz="914400" rtl="0" eaLnBrk="1" latinLnBrk="0" hangingPunct="1">
                <a:defRPr sz="1800" kern="1200">
                  <a:solidFill>
                    <a:sysClr val="windowText" lastClr="000000"/>
                  </a:solidFill>
                  <a:latin typeface="Arial" panose="020B0604020202020204"/>
                </a:defRPr>
              </a:lvl1pPr>
              <a:lvl2pPr marL="457200" algn="l" defTabSz="914400" rtl="0" eaLnBrk="1" latinLnBrk="0" hangingPunct="1">
                <a:defRPr sz="1800" kern="1200">
                  <a:solidFill>
                    <a:sysClr val="windowText" lastClr="000000"/>
                  </a:solidFill>
                  <a:latin typeface="Arial" panose="020B0604020202020204"/>
                </a:defRPr>
              </a:lvl2pPr>
              <a:lvl3pPr marL="914400" algn="l" defTabSz="914400" rtl="0" eaLnBrk="1" latinLnBrk="0" hangingPunct="1">
                <a:defRPr sz="1800" kern="1200">
                  <a:solidFill>
                    <a:sysClr val="windowText" lastClr="000000"/>
                  </a:solidFill>
                  <a:latin typeface="Arial" panose="020B0604020202020204"/>
                </a:defRPr>
              </a:lvl3pPr>
              <a:lvl4pPr marL="1371600" algn="l" defTabSz="914400" rtl="0" eaLnBrk="1" latinLnBrk="0" hangingPunct="1">
                <a:defRPr sz="1800" kern="1200">
                  <a:solidFill>
                    <a:sysClr val="windowText" lastClr="000000"/>
                  </a:solidFill>
                  <a:latin typeface="Arial" panose="020B0604020202020204"/>
                </a:defRPr>
              </a:lvl4pPr>
              <a:lvl5pPr marL="1828800" algn="l" defTabSz="914400" rtl="0" eaLnBrk="1" latinLnBrk="0" hangingPunct="1">
                <a:defRPr sz="1800" kern="1200">
                  <a:solidFill>
                    <a:sysClr val="windowText" lastClr="000000"/>
                  </a:solidFill>
                  <a:latin typeface="Arial" panose="020B0604020202020204"/>
                </a:defRPr>
              </a:lvl5pPr>
              <a:lvl6pPr marL="2286000" algn="l" defTabSz="914400" rtl="0" eaLnBrk="1" latinLnBrk="0" hangingPunct="1">
                <a:defRPr sz="1800" kern="1200">
                  <a:solidFill>
                    <a:sysClr val="windowText" lastClr="000000"/>
                  </a:solidFill>
                  <a:latin typeface="Arial" panose="020B0604020202020204"/>
                </a:defRPr>
              </a:lvl6pPr>
              <a:lvl7pPr marL="2743200" algn="l" defTabSz="914400" rtl="0" eaLnBrk="1" latinLnBrk="0" hangingPunct="1">
                <a:defRPr sz="1800" kern="1200">
                  <a:solidFill>
                    <a:sysClr val="windowText" lastClr="000000"/>
                  </a:solidFill>
                  <a:latin typeface="Arial" panose="020B0604020202020204"/>
                </a:defRPr>
              </a:lvl7pPr>
              <a:lvl8pPr marL="3200400" algn="l" defTabSz="914400" rtl="0" eaLnBrk="1" latinLnBrk="0" hangingPunct="1">
                <a:defRPr sz="1800" kern="1200">
                  <a:solidFill>
                    <a:sysClr val="windowText" lastClr="000000"/>
                  </a:solidFill>
                  <a:latin typeface="Arial" panose="020B0604020202020204"/>
                </a:defRPr>
              </a:lvl8pPr>
              <a:lvl9pPr marL="3657600" algn="l" defTabSz="914400" rtl="0" eaLnBrk="1" latinLnBrk="0" hangingPunct="1">
                <a:defRPr sz="1800" kern="1200">
                  <a:solidFill>
                    <a:sysClr val="windowText" lastClr="000000"/>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1" i="0" u="none" strike="noStrike" kern="0" cap="none" spc="0" normalizeH="0" baseline="0" noProof="0">
                  <a:ln>
                    <a:noFill/>
                  </a:ln>
                  <a:solidFill>
                    <a:prstClr val="white"/>
                  </a:solidFill>
                  <a:effectLst/>
                  <a:uLnTx/>
                  <a:uFillTx/>
                  <a:latin typeface="Arial" panose="020B0604020202020204"/>
                  <a:ea typeface="+mn-ea"/>
                  <a:cs typeface="+mn-cs"/>
                </a:rPr>
                <a:t>20%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a:ln>
                  <a:noFill/>
                </a:ln>
                <a:solidFill>
                  <a:prstClr val="white"/>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t>relative reduction in</a:t>
              </a:r>
              <a:b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br>
              <a: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t>severe cardiopulmonary events</a:t>
              </a:r>
              <a:r>
                <a:rPr kumimoji="0" lang="en-GB" sz="1800" b="0" i="0" u="none" strike="noStrike" kern="0" cap="none" spc="0" normalizeH="0" baseline="30000" noProof="0">
                  <a:ln>
                    <a:noFill/>
                  </a:ln>
                  <a:solidFill>
                    <a:prstClr val="white"/>
                  </a:solidFill>
                  <a:effectLst/>
                  <a:uLnTx/>
                  <a:uFillTx/>
                  <a:latin typeface="Arial" panose="020B0604020202020204"/>
                  <a:ea typeface="+mn-ea"/>
                  <a:cs typeface="+mn-cs"/>
                </a:rPr>
                <a:t>† </a:t>
              </a:r>
              <a:r>
                <a:rPr kumimoji="0" lang="en-GB" sz="1800" b="0" i="0" u="none" strike="noStrike" kern="0" cap="none" spc="0" normalizeH="0" baseline="0" noProof="0">
                  <a:ln>
                    <a:noFill/>
                  </a:ln>
                  <a:solidFill>
                    <a:prstClr val="white"/>
                  </a:solidFill>
                  <a:effectLst/>
                  <a:uLnTx/>
                  <a:uFillTx/>
                  <a:latin typeface="Arial" panose="020B0604020202020204"/>
                  <a:ea typeface="+mn-ea"/>
                  <a:cs typeface="+mn-cs"/>
                </a:rPr>
                <a:t>in patients treated with </a:t>
              </a:r>
              <a: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t>TRIXEO</a:t>
              </a:r>
              <a:b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br>
              <a:r>
                <a:rPr kumimoji="0" lang="en-GB" sz="1800" b="0" i="0" u="none" strike="noStrike" kern="0" cap="none" spc="0" normalizeH="0" baseline="0" noProof="0">
                  <a:ln>
                    <a:noFill/>
                  </a:ln>
                  <a:solidFill>
                    <a:prstClr val="white"/>
                  </a:solidFill>
                  <a:effectLst/>
                  <a:uLnTx/>
                  <a:uFillTx/>
                  <a:latin typeface="Arial" panose="020B0604020202020204"/>
                  <a:ea typeface="+mn-ea"/>
                  <a:cs typeface="+mn-cs"/>
                </a:rPr>
                <a:t>versus</a:t>
              </a:r>
              <a: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t> LAMA/LABA</a:t>
              </a:r>
              <a:br>
                <a:rPr kumimoji="0" lang="en-GB" sz="1800" b="1" i="0" u="none" strike="noStrike" kern="0" cap="none" spc="0" normalizeH="0" baseline="0" noProof="0">
                  <a:ln>
                    <a:noFill/>
                  </a:ln>
                  <a:solidFill>
                    <a:prstClr val="white"/>
                  </a:solidFill>
                  <a:effectLst/>
                  <a:uLnTx/>
                  <a:uFillTx/>
                  <a:latin typeface="Arial" panose="020B0604020202020204"/>
                  <a:ea typeface="+mn-ea"/>
                  <a:cs typeface="+mn-cs"/>
                </a:rPr>
              </a:b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HR 0.80; 95% CI 0.67, 0.95 (P=0.0122);</a:t>
              </a:r>
              <a:r>
                <a:rPr kumimoji="0" lang="en-GB" sz="1400" b="0" i="0" u="none" strike="noStrike" kern="1200" cap="none" spc="0" normalizeH="0" baseline="30000" noProof="0">
                  <a:ln>
                    <a:noFill/>
                  </a:ln>
                  <a:solidFill>
                    <a:prstClr val="white"/>
                  </a:solidFill>
                  <a:effectLst/>
                  <a:uLnTx/>
                  <a:uFillTx/>
                  <a:latin typeface="Arial" panose="020B0604020202020204"/>
                  <a:ea typeface="+mn-ea"/>
                  <a:cs typeface="+mn-cs"/>
                </a:rPr>
                <a:t>‡</a:t>
              </a: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 ARR 1.93%</a:t>
              </a:r>
              <a:endParaRPr kumimoji="0" lang="en-GB" sz="1400" b="1" i="0" u="none" strike="noStrike" kern="0" cap="none" spc="0" normalizeH="0" baseline="30000" noProof="0">
                <a:ln>
                  <a:noFill/>
                </a:ln>
                <a:solidFill>
                  <a:prstClr val="white"/>
                </a:solidFill>
                <a:effectLst/>
                <a:uLnTx/>
                <a:uFillTx/>
                <a:latin typeface="Arial" panose="020B0604020202020204"/>
                <a:ea typeface="+mn-ea"/>
                <a:cs typeface="+mn-cs"/>
              </a:endParaRPr>
            </a:p>
          </p:txBody>
        </p:sp>
        <p:sp>
          <p:nvSpPr>
            <p:cNvPr id="27" name="Arrow: Chevron 26">
              <a:extLst>
                <a:ext uri="{FF2B5EF4-FFF2-40B4-BE49-F238E27FC236}">
                  <a16:creationId xmlns:a16="http://schemas.microsoft.com/office/drawing/2014/main" id="{7BBBE3A7-EA23-DAD6-72E4-E10D4848E023}"/>
                </a:ext>
              </a:extLst>
            </p:cNvPr>
            <p:cNvSpPr/>
            <p:nvPr/>
          </p:nvSpPr>
          <p:spPr>
            <a:xfrm rot="5400000">
              <a:off x="10043103" y="3095169"/>
              <a:ext cx="488901" cy="729991"/>
            </a:xfrm>
            <a:prstGeom prst="chevron">
              <a:avLst/>
            </a:prstGeom>
            <a:solidFill>
              <a:srgbClr val="F0B32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ysClr val="window" lastClr="FFFFFF"/>
                  </a:solidFill>
                  <a:latin typeface="Arial" panose="020B0604020202020204"/>
                </a:defRPr>
              </a:lvl1pPr>
              <a:lvl2pPr marL="457200" algn="l" defTabSz="914400" rtl="0" eaLnBrk="1" latinLnBrk="0" hangingPunct="1">
                <a:defRPr sz="1800" kern="1200">
                  <a:solidFill>
                    <a:sysClr val="window" lastClr="FFFFFF"/>
                  </a:solidFill>
                  <a:latin typeface="Arial" panose="020B0604020202020204"/>
                </a:defRPr>
              </a:lvl2pPr>
              <a:lvl3pPr marL="914400" algn="l" defTabSz="914400" rtl="0" eaLnBrk="1" latinLnBrk="0" hangingPunct="1">
                <a:defRPr sz="1800" kern="1200">
                  <a:solidFill>
                    <a:sysClr val="window" lastClr="FFFFFF"/>
                  </a:solidFill>
                  <a:latin typeface="Arial" panose="020B0604020202020204"/>
                </a:defRPr>
              </a:lvl3pPr>
              <a:lvl4pPr marL="1371600" algn="l" defTabSz="914400" rtl="0" eaLnBrk="1" latinLnBrk="0" hangingPunct="1">
                <a:defRPr sz="1800" kern="1200">
                  <a:solidFill>
                    <a:sysClr val="window" lastClr="FFFFFF"/>
                  </a:solidFill>
                  <a:latin typeface="Arial" panose="020B0604020202020204"/>
                </a:defRPr>
              </a:lvl4pPr>
              <a:lvl5pPr marL="1828800" algn="l" defTabSz="914400" rtl="0" eaLnBrk="1" latinLnBrk="0" hangingPunct="1">
                <a:defRPr sz="1800" kern="1200">
                  <a:solidFill>
                    <a:sysClr val="window" lastClr="FFFFFF"/>
                  </a:solidFill>
                  <a:latin typeface="Arial" panose="020B0604020202020204"/>
                </a:defRPr>
              </a:lvl5pPr>
              <a:lvl6pPr marL="2286000" algn="l" defTabSz="914400" rtl="0" eaLnBrk="1" latinLnBrk="0" hangingPunct="1">
                <a:defRPr sz="1800" kern="1200">
                  <a:solidFill>
                    <a:sysClr val="window" lastClr="FFFFFF"/>
                  </a:solidFill>
                  <a:latin typeface="Arial" panose="020B0604020202020204"/>
                </a:defRPr>
              </a:lvl6pPr>
              <a:lvl7pPr marL="2743200" algn="l" defTabSz="914400" rtl="0" eaLnBrk="1" latinLnBrk="0" hangingPunct="1">
                <a:defRPr sz="1800" kern="1200">
                  <a:solidFill>
                    <a:sysClr val="window" lastClr="FFFFFF"/>
                  </a:solidFill>
                  <a:latin typeface="Arial" panose="020B0604020202020204"/>
                </a:defRPr>
              </a:lvl7pPr>
              <a:lvl8pPr marL="3200400" algn="l" defTabSz="914400" rtl="0" eaLnBrk="1" latinLnBrk="0" hangingPunct="1">
                <a:defRPr sz="1800" kern="1200">
                  <a:solidFill>
                    <a:sysClr val="window" lastClr="FFFFFF"/>
                  </a:solidFill>
                  <a:latin typeface="Arial" panose="020B0604020202020204"/>
                </a:defRPr>
              </a:lvl8pPr>
              <a:lvl9pPr marL="3657600" algn="l" defTabSz="914400" rtl="0" eaLnBrk="1" latinLnBrk="0" hangingPunct="1">
                <a:defRPr sz="1800" kern="1200">
                  <a:solidFill>
                    <a:sysClr val="window" lastClr="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Gotham Light"/>
                <a:ea typeface="+mn-ea"/>
                <a:cs typeface="+mn-cs"/>
              </a:endParaRPr>
            </a:p>
          </p:txBody>
        </p:sp>
      </p:grpSp>
      <p:grpSp>
        <p:nvGrpSpPr>
          <p:cNvPr id="14410" name="Group 6235">
            <a:extLst>
              <a:ext uri="{FF2B5EF4-FFF2-40B4-BE49-F238E27FC236}">
                <a16:creationId xmlns:a16="http://schemas.microsoft.com/office/drawing/2014/main" id="{1349C6F2-778E-70D3-C2F6-9C27CAE3842E}"/>
              </a:ext>
            </a:extLst>
          </p:cNvPr>
          <p:cNvGrpSpPr>
            <a:grpSpLocks/>
          </p:cNvGrpSpPr>
          <p:nvPr/>
        </p:nvGrpSpPr>
        <p:grpSpPr bwMode="auto">
          <a:xfrm>
            <a:off x="-148962" y="2761726"/>
            <a:ext cx="4308" cy="1885944"/>
            <a:chOff x="797" y="1580"/>
            <a:chExt cx="4308" cy="1477"/>
          </a:xfrm>
        </p:grpSpPr>
        <p:sp>
          <p:nvSpPr>
            <p:cNvPr id="14411" name="Line 6035">
              <a:extLst>
                <a:ext uri="{FF2B5EF4-FFF2-40B4-BE49-F238E27FC236}">
                  <a16:creationId xmlns:a16="http://schemas.microsoft.com/office/drawing/2014/main" id="{3EC30799-612C-2B2E-297A-45FBF2F778B1}"/>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2" name="Line 6036">
              <a:extLst>
                <a:ext uri="{FF2B5EF4-FFF2-40B4-BE49-F238E27FC236}">
                  <a16:creationId xmlns:a16="http://schemas.microsoft.com/office/drawing/2014/main" id="{E4BF5D69-699E-5427-F245-041B5E958EAB}"/>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3" name="Line 6037">
              <a:extLst>
                <a:ext uri="{FF2B5EF4-FFF2-40B4-BE49-F238E27FC236}">
                  <a16:creationId xmlns:a16="http://schemas.microsoft.com/office/drawing/2014/main" id="{4480DB5C-D47C-D951-A8D5-5B6E70A33DA1}"/>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4" name="Line 6038">
              <a:extLst>
                <a:ext uri="{FF2B5EF4-FFF2-40B4-BE49-F238E27FC236}">
                  <a16:creationId xmlns:a16="http://schemas.microsoft.com/office/drawing/2014/main" id="{A2A7AE33-C775-D4E5-15CB-BA278A68705A}"/>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5" name="Line 6039">
              <a:extLst>
                <a:ext uri="{FF2B5EF4-FFF2-40B4-BE49-F238E27FC236}">
                  <a16:creationId xmlns:a16="http://schemas.microsoft.com/office/drawing/2014/main" id="{F31BABB8-30A4-5629-C8E1-28896A931B14}"/>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6" name="Line 6040">
              <a:extLst>
                <a:ext uri="{FF2B5EF4-FFF2-40B4-BE49-F238E27FC236}">
                  <a16:creationId xmlns:a16="http://schemas.microsoft.com/office/drawing/2014/main" id="{CEDEC563-D277-C1A3-1132-E55EE7DF861E}"/>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7" name="Line 6041">
              <a:extLst>
                <a:ext uri="{FF2B5EF4-FFF2-40B4-BE49-F238E27FC236}">
                  <a16:creationId xmlns:a16="http://schemas.microsoft.com/office/drawing/2014/main" id="{4C9315A7-C3ED-586C-E445-2CCACDF6127C}"/>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8" name="Line 6042">
              <a:extLst>
                <a:ext uri="{FF2B5EF4-FFF2-40B4-BE49-F238E27FC236}">
                  <a16:creationId xmlns:a16="http://schemas.microsoft.com/office/drawing/2014/main" id="{020B8CBA-6332-3BC4-AF70-CD479D0E2852}"/>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19" name="Line 6043">
              <a:extLst>
                <a:ext uri="{FF2B5EF4-FFF2-40B4-BE49-F238E27FC236}">
                  <a16:creationId xmlns:a16="http://schemas.microsoft.com/office/drawing/2014/main" id="{22151F60-47BD-C131-5EB2-2D1730EFB41D}"/>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0" name="Line 6044">
              <a:extLst>
                <a:ext uri="{FF2B5EF4-FFF2-40B4-BE49-F238E27FC236}">
                  <a16:creationId xmlns:a16="http://schemas.microsoft.com/office/drawing/2014/main" id="{22C9B478-081E-69FB-56C3-DBD994DF1F23}"/>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1" name="Line 6045">
              <a:extLst>
                <a:ext uri="{FF2B5EF4-FFF2-40B4-BE49-F238E27FC236}">
                  <a16:creationId xmlns:a16="http://schemas.microsoft.com/office/drawing/2014/main" id="{B2A23899-659D-B880-6845-89BFE758E21B}"/>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2" name="Line 6046">
              <a:extLst>
                <a:ext uri="{FF2B5EF4-FFF2-40B4-BE49-F238E27FC236}">
                  <a16:creationId xmlns:a16="http://schemas.microsoft.com/office/drawing/2014/main" id="{A1B334D7-FB21-2FFA-27A5-FC9750464A58}"/>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3" name="Line 6047">
              <a:extLst>
                <a:ext uri="{FF2B5EF4-FFF2-40B4-BE49-F238E27FC236}">
                  <a16:creationId xmlns:a16="http://schemas.microsoft.com/office/drawing/2014/main" id="{B3104298-21F4-1FD9-9CA4-42CC4FBEF6C6}"/>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4" name="Line 6048">
              <a:extLst>
                <a:ext uri="{FF2B5EF4-FFF2-40B4-BE49-F238E27FC236}">
                  <a16:creationId xmlns:a16="http://schemas.microsoft.com/office/drawing/2014/main" id="{D12C8029-EB90-4FC5-8AE1-986DCABD30C7}"/>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5" name="Line 6049">
              <a:extLst>
                <a:ext uri="{FF2B5EF4-FFF2-40B4-BE49-F238E27FC236}">
                  <a16:creationId xmlns:a16="http://schemas.microsoft.com/office/drawing/2014/main" id="{55C73EFB-A3F4-9AD9-ABD9-C2CD7600E05D}"/>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6" name="Line 6050">
              <a:extLst>
                <a:ext uri="{FF2B5EF4-FFF2-40B4-BE49-F238E27FC236}">
                  <a16:creationId xmlns:a16="http://schemas.microsoft.com/office/drawing/2014/main" id="{A30BCA18-2DF3-178B-9558-C3FBF4E1E110}"/>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7" name="Line 6051">
              <a:extLst>
                <a:ext uri="{FF2B5EF4-FFF2-40B4-BE49-F238E27FC236}">
                  <a16:creationId xmlns:a16="http://schemas.microsoft.com/office/drawing/2014/main" id="{E757397B-25A8-56B5-4932-63CC09250B40}"/>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8" name="Line 6052">
              <a:extLst>
                <a:ext uri="{FF2B5EF4-FFF2-40B4-BE49-F238E27FC236}">
                  <a16:creationId xmlns:a16="http://schemas.microsoft.com/office/drawing/2014/main" id="{9590CAC5-F9BF-6EEF-FE6E-2923ACBE02E2}"/>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29" name="Line 6053">
              <a:extLst>
                <a:ext uri="{FF2B5EF4-FFF2-40B4-BE49-F238E27FC236}">
                  <a16:creationId xmlns:a16="http://schemas.microsoft.com/office/drawing/2014/main" id="{C85921AD-4FF2-20A4-D317-3A2BB118F404}"/>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0" name="Line 6054">
              <a:extLst>
                <a:ext uri="{FF2B5EF4-FFF2-40B4-BE49-F238E27FC236}">
                  <a16:creationId xmlns:a16="http://schemas.microsoft.com/office/drawing/2014/main" id="{D888BB64-92F7-9DD5-7C60-D691E4C9DE5D}"/>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1" name="Line 6055">
              <a:extLst>
                <a:ext uri="{FF2B5EF4-FFF2-40B4-BE49-F238E27FC236}">
                  <a16:creationId xmlns:a16="http://schemas.microsoft.com/office/drawing/2014/main" id="{590E1994-4152-A04B-51EE-2E0B17543C95}"/>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2" name="Line 6056">
              <a:extLst>
                <a:ext uri="{FF2B5EF4-FFF2-40B4-BE49-F238E27FC236}">
                  <a16:creationId xmlns:a16="http://schemas.microsoft.com/office/drawing/2014/main" id="{DF71F2C4-5D0A-EA22-4317-7F3D3303C083}"/>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3" name="Line 6057">
              <a:extLst>
                <a:ext uri="{FF2B5EF4-FFF2-40B4-BE49-F238E27FC236}">
                  <a16:creationId xmlns:a16="http://schemas.microsoft.com/office/drawing/2014/main" id="{85D53A6F-B875-89FA-B4F8-1F0CE77B66DB}"/>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4" name="Line 6058">
              <a:extLst>
                <a:ext uri="{FF2B5EF4-FFF2-40B4-BE49-F238E27FC236}">
                  <a16:creationId xmlns:a16="http://schemas.microsoft.com/office/drawing/2014/main" id="{8DFAE5C7-E3D1-598C-8F10-E837B46CC5A3}"/>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5" name="Line 6059">
              <a:extLst>
                <a:ext uri="{FF2B5EF4-FFF2-40B4-BE49-F238E27FC236}">
                  <a16:creationId xmlns:a16="http://schemas.microsoft.com/office/drawing/2014/main" id="{E6D10849-656F-36FA-1637-8CECD4359FA3}"/>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6" name="Line 6060">
              <a:extLst>
                <a:ext uri="{FF2B5EF4-FFF2-40B4-BE49-F238E27FC236}">
                  <a16:creationId xmlns:a16="http://schemas.microsoft.com/office/drawing/2014/main" id="{9350B79A-113E-2213-3A83-7B10FB7C1416}"/>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7" name="Line 6061">
              <a:extLst>
                <a:ext uri="{FF2B5EF4-FFF2-40B4-BE49-F238E27FC236}">
                  <a16:creationId xmlns:a16="http://schemas.microsoft.com/office/drawing/2014/main" id="{C1D7273C-C0B8-31A7-2C08-21A65F4A20E2}"/>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8" name="Line 6062">
              <a:extLst>
                <a:ext uri="{FF2B5EF4-FFF2-40B4-BE49-F238E27FC236}">
                  <a16:creationId xmlns:a16="http://schemas.microsoft.com/office/drawing/2014/main" id="{40643F28-17A7-0679-0A12-B6CF17A8017E}"/>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39" name="Line 6063">
              <a:extLst>
                <a:ext uri="{FF2B5EF4-FFF2-40B4-BE49-F238E27FC236}">
                  <a16:creationId xmlns:a16="http://schemas.microsoft.com/office/drawing/2014/main" id="{2CC3F2AB-21F5-B217-3064-617D225B23A0}"/>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0" name="Freeform 6064">
              <a:extLst>
                <a:ext uri="{FF2B5EF4-FFF2-40B4-BE49-F238E27FC236}">
                  <a16:creationId xmlns:a16="http://schemas.microsoft.com/office/drawing/2014/main" id="{09C81CA6-4C18-C43F-2E58-7ECD4661B68B}"/>
                </a:ext>
              </a:extLst>
            </p:cNvPr>
            <p:cNvSpPr>
              <a:spLocks/>
            </p:cNvSpPr>
            <p:nvPr/>
          </p:nvSpPr>
          <p:spPr bwMode="auto">
            <a:xfrm>
              <a:off x="797" y="1580"/>
              <a:ext cx="4280" cy="1461"/>
            </a:xfrm>
            <a:custGeom>
              <a:avLst/>
              <a:gdLst>
                <a:gd name="T0" fmla="*/ 46 w 4280"/>
                <a:gd name="T1" fmla="*/ 1443 h 1461"/>
                <a:gd name="T2" fmla="*/ 94 w 4280"/>
                <a:gd name="T3" fmla="*/ 1397 h 1461"/>
                <a:gd name="T4" fmla="*/ 142 w 4280"/>
                <a:gd name="T5" fmla="*/ 1359 h 1461"/>
                <a:gd name="T6" fmla="*/ 200 w 4280"/>
                <a:gd name="T7" fmla="*/ 1327 h 1461"/>
                <a:gd name="T8" fmla="*/ 281 w 4280"/>
                <a:gd name="T9" fmla="*/ 1299 h 1461"/>
                <a:gd name="T10" fmla="*/ 341 w 4280"/>
                <a:gd name="T11" fmla="*/ 1285 h 1461"/>
                <a:gd name="T12" fmla="*/ 377 w 4280"/>
                <a:gd name="T13" fmla="*/ 1251 h 1461"/>
                <a:gd name="T14" fmla="*/ 471 w 4280"/>
                <a:gd name="T15" fmla="*/ 1235 h 1461"/>
                <a:gd name="T16" fmla="*/ 529 w 4280"/>
                <a:gd name="T17" fmla="*/ 1197 h 1461"/>
                <a:gd name="T18" fmla="*/ 577 w 4280"/>
                <a:gd name="T19" fmla="*/ 1163 h 1461"/>
                <a:gd name="T20" fmla="*/ 635 w 4280"/>
                <a:gd name="T21" fmla="*/ 1133 h 1461"/>
                <a:gd name="T22" fmla="*/ 695 w 4280"/>
                <a:gd name="T23" fmla="*/ 1117 h 1461"/>
                <a:gd name="T24" fmla="*/ 765 w 4280"/>
                <a:gd name="T25" fmla="*/ 1087 h 1461"/>
                <a:gd name="T26" fmla="*/ 895 w 4280"/>
                <a:gd name="T27" fmla="*/ 1057 h 1461"/>
                <a:gd name="T28" fmla="*/ 931 w 4280"/>
                <a:gd name="T29" fmla="*/ 1013 h 1461"/>
                <a:gd name="T30" fmla="*/ 979 w 4280"/>
                <a:gd name="T31" fmla="*/ 993 h 1461"/>
                <a:gd name="T32" fmla="*/ 1013 w 4280"/>
                <a:gd name="T33" fmla="*/ 967 h 1461"/>
                <a:gd name="T34" fmla="*/ 1085 w 4280"/>
                <a:gd name="T35" fmla="*/ 947 h 1461"/>
                <a:gd name="T36" fmla="*/ 1143 w 4280"/>
                <a:gd name="T37" fmla="*/ 925 h 1461"/>
                <a:gd name="T38" fmla="*/ 1215 w 4280"/>
                <a:gd name="T39" fmla="*/ 909 h 1461"/>
                <a:gd name="T40" fmla="*/ 1249 w 4280"/>
                <a:gd name="T41" fmla="*/ 879 h 1461"/>
                <a:gd name="T42" fmla="*/ 1309 w 4280"/>
                <a:gd name="T43" fmla="*/ 863 h 1461"/>
                <a:gd name="T44" fmla="*/ 1367 w 4280"/>
                <a:gd name="T45" fmla="*/ 843 h 1461"/>
                <a:gd name="T46" fmla="*/ 1439 w 4280"/>
                <a:gd name="T47" fmla="*/ 827 h 1461"/>
                <a:gd name="T48" fmla="*/ 1485 w 4280"/>
                <a:gd name="T49" fmla="*/ 801 h 1461"/>
                <a:gd name="T50" fmla="*/ 1578 w 4280"/>
                <a:gd name="T51" fmla="*/ 773 h 1461"/>
                <a:gd name="T52" fmla="*/ 1708 w 4280"/>
                <a:gd name="T53" fmla="*/ 743 h 1461"/>
                <a:gd name="T54" fmla="*/ 1826 w 4280"/>
                <a:gd name="T55" fmla="*/ 721 h 1461"/>
                <a:gd name="T56" fmla="*/ 1874 w 4280"/>
                <a:gd name="T57" fmla="*/ 699 h 1461"/>
                <a:gd name="T58" fmla="*/ 1956 w 4280"/>
                <a:gd name="T59" fmla="*/ 673 h 1461"/>
                <a:gd name="T60" fmla="*/ 1992 w 4280"/>
                <a:gd name="T61" fmla="*/ 645 h 1461"/>
                <a:gd name="T62" fmla="*/ 2040 w 4280"/>
                <a:gd name="T63" fmla="*/ 624 h 1461"/>
                <a:gd name="T64" fmla="*/ 2110 w 4280"/>
                <a:gd name="T65" fmla="*/ 586 h 1461"/>
                <a:gd name="T66" fmla="*/ 2216 w 4280"/>
                <a:gd name="T67" fmla="*/ 560 h 1461"/>
                <a:gd name="T68" fmla="*/ 2252 w 4280"/>
                <a:gd name="T69" fmla="*/ 532 h 1461"/>
                <a:gd name="T70" fmla="*/ 2310 w 4280"/>
                <a:gd name="T71" fmla="*/ 504 h 1461"/>
                <a:gd name="T72" fmla="*/ 2476 w 4280"/>
                <a:gd name="T73" fmla="*/ 476 h 1461"/>
                <a:gd name="T74" fmla="*/ 2630 w 4280"/>
                <a:gd name="T75" fmla="*/ 460 h 1461"/>
                <a:gd name="T76" fmla="*/ 2676 w 4280"/>
                <a:gd name="T77" fmla="*/ 432 h 1461"/>
                <a:gd name="T78" fmla="*/ 2782 w 4280"/>
                <a:gd name="T79" fmla="*/ 410 h 1461"/>
                <a:gd name="T80" fmla="*/ 2817 w 4280"/>
                <a:gd name="T81" fmla="*/ 376 h 1461"/>
                <a:gd name="T82" fmla="*/ 2935 w 4280"/>
                <a:gd name="T83" fmla="*/ 360 h 1461"/>
                <a:gd name="T84" fmla="*/ 2995 w 4280"/>
                <a:gd name="T85" fmla="*/ 326 h 1461"/>
                <a:gd name="T86" fmla="*/ 3077 w 4280"/>
                <a:gd name="T87" fmla="*/ 304 h 1461"/>
                <a:gd name="T88" fmla="*/ 3125 w 4280"/>
                <a:gd name="T89" fmla="*/ 282 h 1461"/>
                <a:gd name="T90" fmla="*/ 3219 w 4280"/>
                <a:gd name="T91" fmla="*/ 260 h 1461"/>
                <a:gd name="T92" fmla="*/ 3277 w 4280"/>
                <a:gd name="T93" fmla="*/ 232 h 1461"/>
                <a:gd name="T94" fmla="*/ 3455 w 4280"/>
                <a:gd name="T95" fmla="*/ 208 h 1461"/>
                <a:gd name="T96" fmla="*/ 3525 w 4280"/>
                <a:gd name="T97" fmla="*/ 180 h 1461"/>
                <a:gd name="T98" fmla="*/ 3643 w 4280"/>
                <a:gd name="T99" fmla="*/ 152 h 1461"/>
                <a:gd name="T100" fmla="*/ 3703 w 4280"/>
                <a:gd name="T101" fmla="*/ 128 h 1461"/>
                <a:gd name="T102" fmla="*/ 3773 w 4280"/>
                <a:gd name="T103" fmla="*/ 112 h 1461"/>
                <a:gd name="T104" fmla="*/ 3855 w 4280"/>
                <a:gd name="T105" fmla="*/ 88 h 1461"/>
                <a:gd name="T106" fmla="*/ 4021 w 4280"/>
                <a:gd name="T107" fmla="*/ 72 h 1461"/>
                <a:gd name="T108" fmla="*/ 4174 w 4280"/>
                <a:gd name="T109" fmla="*/ 42 h 1461"/>
                <a:gd name="T110" fmla="*/ 4244 w 4280"/>
                <a:gd name="T111" fmla="*/ 26 h 1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0" h="1461">
                  <a:moveTo>
                    <a:pt x="0" y="1461"/>
                  </a:moveTo>
                  <a:lnTo>
                    <a:pt x="12" y="1461"/>
                  </a:lnTo>
                  <a:lnTo>
                    <a:pt x="12" y="1457"/>
                  </a:lnTo>
                  <a:lnTo>
                    <a:pt x="34" y="1457"/>
                  </a:lnTo>
                  <a:lnTo>
                    <a:pt x="34" y="1453"/>
                  </a:lnTo>
                  <a:lnTo>
                    <a:pt x="46" y="1453"/>
                  </a:lnTo>
                  <a:lnTo>
                    <a:pt x="46" y="1443"/>
                  </a:lnTo>
                  <a:lnTo>
                    <a:pt x="58" y="1443"/>
                  </a:lnTo>
                  <a:lnTo>
                    <a:pt x="58" y="1433"/>
                  </a:lnTo>
                  <a:lnTo>
                    <a:pt x="70" y="1433"/>
                  </a:lnTo>
                  <a:lnTo>
                    <a:pt x="70" y="1421"/>
                  </a:lnTo>
                  <a:lnTo>
                    <a:pt x="82" y="1421"/>
                  </a:lnTo>
                  <a:lnTo>
                    <a:pt x="82" y="1397"/>
                  </a:lnTo>
                  <a:lnTo>
                    <a:pt x="94" y="1397"/>
                  </a:lnTo>
                  <a:lnTo>
                    <a:pt x="94" y="1383"/>
                  </a:lnTo>
                  <a:lnTo>
                    <a:pt x="106" y="1383"/>
                  </a:lnTo>
                  <a:lnTo>
                    <a:pt x="106" y="1379"/>
                  </a:lnTo>
                  <a:lnTo>
                    <a:pt x="118" y="1379"/>
                  </a:lnTo>
                  <a:lnTo>
                    <a:pt x="118" y="1369"/>
                  </a:lnTo>
                  <a:lnTo>
                    <a:pt x="142" y="1369"/>
                  </a:lnTo>
                  <a:lnTo>
                    <a:pt x="142" y="1359"/>
                  </a:lnTo>
                  <a:lnTo>
                    <a:pt x="152" y="1359"/>
                  </a:lnTo>
                  <a:lnTo>
                    <a:pt x="152" y="1351"/>
                  </a:lnTo>
                  <a:lnTo>
                    <a:pt x="176" y="1351"/>
                  </a:lnTo>
                  <a:lnTo>
                    <a:pt x="176" y="1331"/>
                  </a:lnTo>
                  <a:lnTo>
                    <a:pt x="188" y="1331"/>
                  </a:lnTo>
                  <a:lnTo>
                    <a:pt x="188" y="1327"/>
                  </a:lnTo>
                  <a:lnTo>
                    <a:pt x="200" y="1327"/>
                  </a:lnTo>
                  <a:lnTo>
                    <a:pt x="200" y="1321"/>
                  </a:lnTo>
                  <a:lnTo>
                    <a:pt x="211" y="1321"/>
                  </a:lnTo>
                  <a:lnTo>
                    <a:pt x="211" y="1313"/>
                  </a:lnTo>
                  <a:lnTo>
                    <a:pt x="269" y="1313"/>
                  </a:lnTo>
                  <a:lnTo>
                    <a:pt x="269" y="1303"/>
                  </a:lnTo>
                  <a:lnTo>
                    <a:pt x="281" y="1303"/>
                  </a:lnTo>
                  <a:lnTo>
                    <a:pt x="281" y="1299"/>
                  </a:lnTo>
                  <a:lnTo>
                    <a:pt x="293" y="1299"/>
                  </a:lnTo>
                  <a:lnTo>
                    <a:pt x="293" y="1293"/>
                  </a:lnTo>
                  <a:lnTo>
                    <a:pt x="305" y="1293"/>
                  </a:lnTo>
                  <a:lnTo>
                    <a:pt x="305" y="1289"/>
                  </a:lnTo>
                  <a:lnTo>
                    <a:pt x="317" y="1289"/>
                  </a:lnTo>
                  <a:lnTo>
                    <a:pt x="317" y="1285"/>
                  </a:lnTo>
                  <a:lnTo>
                    <a:pt x="341" y="1285"/>
                  </a:lnTo>
                  <a:lnTo>
                    <a:pt x="341" y="1269"/>
                  </a:lnTo>
                  <a:lnTo>
                    <a:pt x="353" y="1269"/>
                  </a:lnTo>
                  <a:lnTo>
                    <a:pt x="353" y="1265"/>
                  </a:lnTo>
                  <a:lnTo>
                    <a:pt x="365" y="1265"/>
                  </a:lnTo>
                  <a:lnTo>
                    <a:pt x="365" y="1261"/>
                  </a:lnTo>
                  <a:lnTo>
                    <a:pt x="377" y="1261"/>
                  </a:lnTo>
                  <a:lnTo>
                    <a:pt x="377" y="1251"/>
                  </a:lnTo>
                  <a:lnTo>
                    <a:pt x="399" y="1251"/>
                  </a:lnTo>
                  <a:lnTo>
                    <a:pt x="399" y="1245"/>
                  </a:lnTo>
                  <a:lnTo>
                    <a:pt x="411" y="1245"/>
                  </a:lnTo>
                  <a:lnTo>
                    <a:pt x="411" y="1241"/>
                  </a:lnTo>
                  <a:lnTo>
                    <a:pt x="447" y="1241"/>
                  </a:lnTo>
                  <a:lnTo>
                    <a:pt x="447" y="1235"/>
                  </a:lnTo>
                  <a:lnTo>
                    <a:pt x="471" y="1235"/>
                  </a:lnTo>
                  <a:lnTo>
                    <a:pt x="471" y="1217"/>
                  </a:lnTo>
                  <a:lnTo>
                    <a:pt x="483" y="1217"/>
                  </a:lnTo>
                  <a:lnTo>
                    <a:pt x="483" y="1211"/>
                  </a:lnTo>
                  <a:lnTo>
                    <a:pt x="505" y="1211"/>
                  </a:lnTo>
                  <a:lnTo>
                    <a:pt x="505" y="1201"/>
                  </a:lnTo>
                  <a:lnTo>
                    <a:pt x="529" y="1201"/>
                  </a:lnTo>
                  <a:lnTo>
                    <a:pt x="529" y="1197"/>
                  </a:lnTo>
                  <a:lnTo>
                    <a:pt x="541" y="1197"/>
                  </a:lnTo>
                  <a:lnTo>
                    <a:pt x="541" y="1177"/>
                  </a:lnTo>
                  <a:lnTo>
                    <a:pt x="553" y="1177"/>
                  </a:lnTo>
                  <a:lnTo>
                    <a:pt x="553" y="1167"/>
                  </a:lnTo>
                  <a:lnTo>
                    <a:pt x="565" y="1167"/>
                  </a:lnTo>
                  <a:lnTo>
                    <a:pt x="565" y="1163"/>
                  </a:lnTo>
                  <a:lnTo>
                    <a:pt x="577" y="1163"/>
                  </a:lnTo>
                  <a:lnTo>
                    <a:pt x="577" y="1157"/>
                  </a:lnTo>
                  <a:lnTo>
                    <a:pt x="589" y="1157"/>
                  </a:lnTo>
                  <a:lnTo>
                    <a:pt x="589" y="1147"/>
                  </a:lnTo>
                  <a:lnTo>
                    <a:pt x="623" y="1147"/>
                  </a:lnTo>
                  <a:lnTo>
                    <a:pt x="623" y="1143"/>
                  </a:lnTo>
                  <a:lnTo>
                    <a:pt x="635" y="1143"/>
                  </a:lnTo>
                  <a:lnTo>
                    <a:pt x="635" y="1133"/>
                  </a:lnTo>
                  <a:lnTo>
                    <a:pt x="659" y="1133"/>
                  </a:lnTo>
                  <a:lnTo>
                    <a:pt x="659" y="1127"/>
                  </a:lnTo>
                  <a:lnTo>
                    <a:pt x="671" y="1127"/>
                  </a:lnTo>
                  <a:lnTo>
                    <a:pt x="671" y="1123"/>
                  </a:lnTo>
                  <a:lnTo>
                    <a:pt x="683" y="1123"/>
                  </a:lnTo>
                  <a:lnTo>
                    <a:pt x="683" y="1117"/>
                  </a:lnTo>
                  <a:lnTo>
                    <a:pt x="695" y="1117"/>
                  </a:lnTo>
                  <a:lnTo>
                    <a:pt x="695" y="1107"/>
                  </a:lnTo>
                  <a:lnTo>
                    <a:pt x="707" y="1107"/>
                  </a:lnTo>
                  <a:lnTo>
                    <a:pt x="707" y="1103"/>
                  </a:lnTo>
                  <a:lnTo>
                    <a:pt x="753" y="1103"/>
                  </a:lnTo>
                  <a:lnTo>
                    <a:pt x="753" y="1093"/>
                  </a:lnTo>
                  <a:lnTo>
                    <a:pt x="765" y="1093"/>
                  </a:lnTo>
                  <a:lnTo>
                    <a:pt x="765" y="1087"/>
                  </a:lnTo>
                  <a:lnTo>
                    <a:pt x="789" y="1087"/>
                  </a:lnTo>
                  <a:lnTo>
                    <a:pt x="789" y="1073"/>
                  </a:lnTo>
                  <a:lnTo>
                    <a:pt x="813" y="1073"/>
                  </a:lnTo>
                  <a:lnTo>
                    <a:pt x="813" y="1067"/>
                  </a:lnTo>
                  <a:lnTo>
                    <a:pt x="837" y="1067"/>
                  </a:lnTo>
                  <a:lnTo>
                    <a:pt x="837" y="1057"/>
                  </a:lnTo>
                  <a:lnTo>
                    <a:pt x="895" y="1057"/>
                  </a:lnTo>
                  <a:lnTo>
                    <a:pt x="895" y="1047"/>
                  </a:lnTo>
                  <a:lnTo>
                    <a:pt x="907" y="1047"/>
                  </a:lnTo>
                  <a:lnTo>
                    <a:pt x="907" y="1027"/>
                  </a:lnTo>
                  <a:lnTo>
                    <a:pt x="919" y="1027"/>
                  </a:lnTo>
                  <a:lnTo>
                    <a:pt x="919" y="1023"/>
                  </a:lnTo>
                  <a:lnTo>
                    <a:pt x="931" y="1023"/>
                  </a:lnTo>
                  <a:lnTo>
                    <a:pt x="931" y="1013"/>
                  </a:lnTo>
                  <a:lnTo>
                    <a:pt x="943" y="1013"/>
                  </a:lnTo>
                  <a:lnTo>
                    <a:pt x="943" y="1007"/>
                  </a:lnTo>
                  <a:lnTo>
                    <a:pt x="955" y="1007"/>
                  </a:lnTo>
                  <a:lnTo>
                    <a:pt x="955" y="1003"/>
                  </a:lnTo>
                  <a:lnTo>
                    <a:pt x="967" y="1003"/>
                  </a:lnTo>
                  <a:lnTo>
                    <a:pt x="967" y="993"/>
                  </a:lnTo>
                  <a:lnTo>
                    <a:pt x="979" y="993"/>
                  </a:lnTo>
                  <a:lnTo>
                    <a:pt x="979" y="987"/>
                  </a:lnTo>
                  <a:lnTo>
                    <a:pt x="989" y="987"/>
                  </a:lnTo>
                  <a:lnTo>
                    <a:pt x="989" y="977"/>
                  </a:lnTo>
                  <a:lnTo>
                    <a:pt x="1001" y="977"/>
                  </a:lnTo>
                  <a:lnTo>
                    <a:pt x="1001" y="971"/>
                  </a:lnTo>
                  <a:lnTo>
                    <a:pt x="1013" y="971"/>
                  </a:lnTo>
                  <a:lnTo>
                    <a:pt x="1013" y="967"/>
                  </a:lnTo>
                  <a:lnTo>
                    <a:pt x="1025" y="967"/>
                  </a:lnTo>
                  <a:lnTo>
                    <a:pt x="1025" y="961"/>
                  </a:lnTo>
                  <a:lnTo>
                    <a:pt x="1037" y="961"/>
                  </a:lnTo>
                  <a:lnTo>
                    <a:pt x="1037" y="951"/>
                  </a:lnTo>
                  <a:lnTo>
                    <a:pt x="1061" y="951"/>
                  </a:lnTo>
                  <a:lnTo>
                    <a:pt x="1061" y="947"/>
                  </a:lnTo>
                  <a:lnTo>
                    <a:pt x="1085" y="947"/>
                  </a:lnTo>
                  <a:lnTo>
                    <a:pt x="1085" y="941"/>
                  </a:lnTo>
                  <a:lnTo>
                    <a:pt x="1097" y="941"/>
                  </a:lnTo>
                  <a:lnTo>
                    <a:pt x="1097" y="935"/>
                  </a:lnTo>
                  <a:lnTo>
                    <a:pt x="1119" y="935"/>
                  </a:lnTo>
                  <a:lnTo>
                    <a:pt x="1119" y="931"/>
                  </a:lnTo>
                  <a:lnTo>
                    <a:pt x="1143" y="931"/>
                  </a:lnTo>
                  <a:lnTo>
                    <a:pt x="1143" y="925"/>
                  </a:lnTo>
                  <a:lnTo>
                    <a:pt x="1179" y="925"/>
                  </a:lnTo>
                  <a:lnTo>
                    <a:pt x="1179" y="921"/>
                  </a:lnTo>
                  <a:lnTo>
                    <a:pt x="1191" y="921"/>
                  </a:lnTo>
                  <a:lnTo>
                    <a:pt x="1191" y="915"/>
                  </a:lnTo>
                  <a:lnTo>
                    <a:pt x="1203" y="915"/>
                  </a:lnTo>
                  <a:lnTo>
                    <a:pt x="1203" y="909"/>
                  </a:lnTo>
                  <a:lnTo>
                    <a:pt x="1215" y="909"/>
                  </a:lnTo>
                  <a:lnTo>
                    <a:pt x="1215" y="899"/>
                  </a:lnTo>
                  <a:lnTo>
                    <a:pt x="1225" y="899"/>
                  </a:lnTo>
                  <a:lnTo>
                    <a:pt x="1225" y="895"/>
                  </a:lnTo>
                  <a:lnTo>
                    <a:pt x="1237" y="895"/>
                  </a:lnTo>
                  <a:lnTo>
                    <a:pt x="1237" y="889"/>
                  </a:lnTo>
                  <a:lnTo>
                    <a:pt x="1249" y="889"/>
                  </a:lnTo>
                  <a:lnTo>
                    <a:pt x="1249" y="879"/>
                  </a:lnTo>
                  <a:lnTo>
                    <a:pt x="1273" y="879"/>
                  </a:lnTo>
                  <a:lnTo>
                    <a:pt x="1273" y="873"/>
                  </a:lnTo>
                  <a:lnTo>
                    <a:pt x="1285" y="873"/>
                  </a:lnTo>
                  <a:lnTo>
                    <a:pt x="1285" y="869"/>
                  </a:lnTo>
                  <a:lnTo>
                    <a:pt x="1297" y="869"/>
                  </a:lnTo>
                  <a:lnTo>
                    <a:pt x="1297" y="863"/>
                  </a:lnTo>
                  <a:lnTo>
                    <a:pt x="1309" y="863"/>
                  </a:lnTo>
                  <a:lnTo>
                    <a:pt x="1309" y="857"/>
                  </a:lnTo>
                  <a:lnTo>
                    <a:pt x="1321" y="857"/>
                  </a:lnTo>
                  <a:lnTo>
                    <a:pt x="1321" y="853"/>
                  </a:lnTo>
                  <a:lnTo>
                    <a:pt x="1343" y="853"/>
                  </a:lnTo>
                  <a:lnTo>
                    <a:pt x="1343" y="847"/>
                  </a:lnTo>
                  <a:lnTo>
                    <a:pt x="1367" y="847"/>
                  </a:lnTo>
                  <a:lnTo>
                    <a:pt x="1367" y="843"/>
                  </a:lnTo>
                  <a:lnTo>
                    <a:pt x="1379" y="843"/>
                  </a:lnTo>
                  <a:lnTo>
                    <a:pt x="1379" y="837"/>
                  </a:lnTo>
                  <a:lnTo>
                    <a:pt x="1415" y="837"/>
                  </a:lnTo>
                  <a:lnTo>
                    <a:pt x="1415" y="831"/>
                  </a:lnTo>
                  <a:lnTo>
                    <a:pt x="1427" y="831"/>
                  </a:lnTo>
                  <a:lnTo>
                    <a:pt x="1427" y="827"/>
                  </a:lnTo>
                  <a:lnTo>
                    <a:pt x="1439" y="827"/>
                  </a:lnTo>
                  <a:lnTo>
                    <a:pt x="1439" y="821"/>
                  </a:lnTo>
                  <a:lnTo>
                    <a:pt x="1451" y="821"/>
                  </a:lnTo>
                  <a:lnTo>
                    <a:pt x="1451" y="815"/>
                  </a:lnTo>
                  <a:lnTo>
                    <a:pt x="1461" y="815"/>
                  </a:lnTo>
                  <a:lnTo>
                    <a:pt x="1461" y="811"/>
                  </a:lnTo>
                  <a:lnTo>
                    <a:pt x="1485" y="811"/>
                  </a:lnTo>
                  <a:lnTo>
                    <a:pt x="1485" y="801"/>
                  </a:lnTo>
                  <a:lnTo>
                    <a:pt x="1532" y="801"/>
                  </a:lnTo>
                  <a:lnTo>
                    <a:pt x="1532" y="795"/>
                  </a:lnTo>
                  <a:lnTo>
                    <a:pt x="1544" y="795"/>
                  </a:lnTo>
                  <a:lnTo>
                    <a:pt x="1544" y="789"/>
                  </a:lnTo>
                  <a:lnTo>
                    <a:pt x="1556" y="789"/>
                  </a:lnTo>
                  <a:lnTo>
                    <a:pt x="1556" y="773"/>
                  </a:lnTo>
                  <a:lnTo>
                    <a:pt x="1578" y="773"/>
                  </a:lnTo>
                  <a:lnTo>
                    <a:pt x="1578" y="763"/>
                  </a:lnTo>
                  <a:lnTo>
                    <a:pt x="1590" y="763"/>
                  </a:lnTo>
                  <a:lnTo>
                    <a:pt x="1590" y="757"/>
                  </a:lnTo>
                  <a:lnTo>
                    <a:pt x="1602" y="757"/>
                  </a:lnTo>
                  <a:lnTo>
                    <a:pt x="1602" y="747"/>
                  </a:lnTo>
                  <a:lnTo>
                    <a:pt x="1708" y="747"/>
                  </a:lnTo>
                  <a:lnTo>
                    <a:pt x="1708" y="743"/>
                  </a:lnTo>
                  <a:lnTo>
                    <a:pt x="1720" y="743"/>
                  </a:lnTo>
                  <a:lnTo>
                    <a:pt x="1720" y="737"/>
                  </a:lnTo>
                  <a:lnTo>
                    <a:pt x="1744" y="737"/>
                  </a:lnTo>
                  <a:lnTo>
                    <a:pt x="1744" y="727"/>
                  </a:lnTo>
                  <a:lnTo>
                    <a:pt x="1756" y="727"/>
                  </a:lnTo>
                  <a:lnTo>
                    <a:pt x="1756" y="721"/>
                  </a:lnTo>
                  <a:lnTo>
                    <a:pt x="1826" y="721"/>
                  </a:lnTo>
                  <a:lnTo>
                    <a:pt x="1826" y="715"/>
                  </a:lnTo>
                  <a:lnTo>
                    <a:pt x="1850" y="715"/>
                  </a:lnTo>
                  <a:lnTo>
                    <a:pt x="1850" y="709"/>
                  </a:lnTo>
                  <a:lnTo>
                    <a:pt x="1862" y="709"/>
                  </a:lnTo>
                  <a:lnTo>
                    <a:pt x="1862" y="705"/>
                  </a:lnTo>
                  <a:lnTo>
                    <a:pt x="1874" y="705"/>
                  </a:lnTo>
                  <a:lnTo>
                    <a:pt x="1874" y="699"/>
                  </a:lnTo>
                  <a:lnTo>
                    <a:pt x="1886" y="699"/>
                  </a:lnTo>
                  <a:lnTo>
                    <a:pt x="1886" y="693"/>
                  </a:lnTo>
                  <a:lnTo>
                    <a:pt x="1922" y="693"/>
                  </a:lnTo>
                  <a:lnTo>
                    <a:pt x="1922" y="683"/>
                  </a:lnTo>
                  <a:lnTo>
                    <a:pt x="1932" y="683"/>
                  </a:lnTo>
                  <a:lnTo>
                    <a:pt x="1932" y="673"/>
                  </a:lnTo>
                  <a:lnTo>
                    <a:pt x="1956" y="673"/>
                  </a:lnTo>
                  <a:lnTo>
                    <a:pt x="1956" y="661"/>
                  </a:lnTo>
                  <a:lnTo>
                    <a:pt x="1968" y="661"/>
                  </a:lnTo>
                  <a:lnTo>
                    <a:pt x="1968" y="657"/>
                  </a:lnTo>
                  <a:lnTo>
                    <a:pt x="1980" y="657"/>
                  </a:lnTo>
                  <a:lnTo>
                    <a:pt x="1980" y="651"/>
                  </a:lnTo>
                  <a:lnTo>
                    <a:pt x="1992" y="651"/>
                  </a:lnTo>
                  <a:lnTo>
                    <a:pt x="1992" y="645"/>
                  </a:lnTo>
                  <a:lnTo>
                    <a:pt x="2004" y="645"/>
                  </a:lnTo>
                  <a:lnTo>
                    <a:pt x="2004" y="635"/>
                  </a:lnTo>
                  <a:lnTo>
                    <a:pt x="2016" y="635"/>
                  </a:lnTo>
                  <a:lnTo>
                    <a:pt x="2016" y="630"/>
                  </a:lnTo>
                  <a:lnTo>
                    <a:pt x="2028" y="630"/>
                  </a:lnTo>
                  <a:lnTo>
                    <a:pt x="2028" y="624"/>
                  </a:lnTo>
                  <a:lnTo>
                    <a:pt x="2040" y="624"/>
                  </a:lnTo>
                  <a:lnTo>
                    <a:pt x="2040" y="620"/>
                  </a:lnTo>
                  <a:lnTo>
                    <a:pt x="2052" y="620"/>
                  </a:lnTo>
                  <a:lnTo>
                    <a:pt x="2052" y="614"/>
                  </a:lnTo>
                  <a:lnTo>
                    <a:pt x="2074" y="614"/>
                  </a:lnTo>
                  <a:lnTo>
                    <a:pt x="2074" y="598"/>
                  </a:lnTo>
                  <a:lnTo>
                    <a:pt x="2110" y="598"/>
                  </a:lnTo>
                  <a:lnTo>
                    <a:pt x="2110" y="586"/>
                  </a:lnTo>
                  <a:lnTo>
                    <a:pt x="2122" y="586"/>
                  </a:lnTo>
                  <a:lnTo>
                    <a:pt x="2122" y="576"/>
                  </a:lnTo>
                  <a:lnTo>
                    <a:pt x="2170" y="576"/>
                  </a:lnTo>
                  <a:lnTo>
                    <a:pt x="2170" y="564"/>
                  </a:lnTo>
                  <a:lnTo>
                    <a:pt x="2180" y="564"/>
                  </a:lnTo>
                  <a:lnTo>
                    <a:pt x="2180" y="560"/>
                  </a:lnTo>
                  <a:lnTo>
                    <a:pt x="2216" y="560"/>
                  </a:lnTo>
                  <a:lnTo>
                    <a:pt x="2216" y="554"/>
                  </a:lnTo>
                  <a:lnTo>
                    <a:pt x="2228" y="554"/>
                  </a:lnTo>
                  <a:lnTo>
                    <a:pt x="2228" y="548"/>
                  </a:lnTo>
                  <a:lnTo>
                    <a:pt x="2240" y="548"/>
                  </a:lnTo>
                  <a:lnTo>
                    <a:pt x="2240" y="542"/>
                  </a:lnTo>
                  <a:lnTo>
                    <a:pt x="2252" y="542"/>
                  </a:lnTo>
                  <a:lnTo>
                    <a:pt x="2252" y="532"/>
                  </a:lnTo>
                  <a:lnTo>
                    <a:pt x="2264" y="532"/>
                  </a:lnTo>
                  <a:lnTo>
                    <a:pt x="2264" y="516"/>
                  </a:lnTo>
                  <a:lnTo>
                    <a:pt x="2288" y="516"/>
                  </a:lnTo>
                  <a:lnTo>
                    <a:pt x="2288" y="510"/>
                  </a:lnTo>
                  <a:lnTo>
                    <a:pt x="2298" y="510"/>
                  </a:lnTo>
                  <a:lnTo>
                    <a:pt x="2298" y="504"/>
                  </a:lnTo>
                  <a:lnTo>
                    <a:pt x="2310" y="504"/>
                  </a:lnTo>
                  <a:lnTo>
                    <a:pt x="2310" y="498"/>
                  </a:lnTo>
                  <a:lnTo>
                    <a:pt x="2358" y="498"/>
                  </a:lnTo>
                  <a:lnTo>
                    <a:pt x="2358" y="488"/>
                  </a:lnTo>
                  <a:lnTo>
                    <a:pt x="2394" y="488"/>
                  </a:lnTo>
                  <a:lnTo>
                    <a:pt x="2394" y="482"/>
                  </a:lnTo>
                  <a:lnTo>
                    <a:pt x="2476" y="482"/>
                  </a:lnTo>
                  <a:lnTo>
                    <a:pt x="2476" y="476"/>
                  </a:lnTo>
                  <a:lnTo>
                    <a:pt x="2500" y="476"/>
                  </a:lnTo>
                  <a:lnTo>
                    <a:pt x="2500" y="472"/>
                  </a:lnTo>
                  <a:lnTo>
                    <a:pt x="2512" y="472"/>
                  </a:lnTo>
                  <a:lnTo>
                    <a:pt x="2512" y="466"/>
                  </a:lnTo>
                  <a:lnTo>
                    <a:pt x="2534" y="466"/>
                  </a:lnTo>
                  <a:lnTo>
                    <a:pt x="2534" y="460"/>
                  </a:lnTo>
                  <a:lnTo>
                    <a:pt x="2630" y="460"/>
                  </a:lnTo>
                  <a:lnTo>
                    <a:pt x="2630" y="454"/>
                  </a:lnTo>
                  <a:lnTo>
                    <a:pt x="2642" y="454"/>
                  </a:lnTo>
                  <a:lnTo>
                    <a:pt x="2642" y="450"/>
                  </a:lnTo>
                  <a:lnTo>
                    <a:pt x="2652" y="450"/>
                  </a:lnTo>
                  <a:lnTo>
                    <a:pt x="2652" y="438"/>
                  </a:lnTo>
                  <a:lnTo>
                    <a:pt x="2676" y="438"/>
                  </a:lnTo>
                  <a:lnTo>
                    <a:pt x="2676" y="432"/>
                  </a:lnTo>
                  <a:lnTo>
                    <a:pt x="2700" y="432"/>
                  </a:lnTo>
                  <a:lnTo>
                    <a:pt x="2700" y="426"/>
                  </a:lnTo>
                  <a:lnTo>
                    <a:pt x="2712" y="426"/>
                  </a:lnTo>
                  <a:lnTo>
                    <a:pt x="2712" y="416"/>
                  </a:lnTo>
                  <a:lnTo>
                    <a:pt x="2760" y="416"/>
                  </a:lnTo>
                  <a:lnTo>
                    <a:pt x="2760" y="410"/>
                  </a:lnTo>
                  <a:lnTo>
                    <a:pt x="2782" y="410"/>
                  </a:lnTo>
                  <a:lnTo>
                    <a:pt x="2782" y="404"/>
                  </a:lnTo>
                  <a:lnTo>
                    <a:pt x="2793" y="404"/>
                  </a:lnTo>
                  <a:lnTo>
                    <a:pt x="2793" y="388"/>
                  </a:lnTo>
                  <a:lnTo>
                    <a:pt x="2805" y="388"/>
                  </a:lnTo>
                  <a:lnTo>
                    <a:pt x="2805" y="382"/>
                  </a:lnTo>
                  <a:lnTo>
                    <a:pt x="2817" y="382"/>
                  </a:lnTo>
                  <a:lnTo>
                    <a:pt x="2817" y="376"/>
                  </a:lnTo>
                  <a:lnTo>
                    <a:pt x="2841" y="376"/>
                  </a:lnTo>
                  <a:lnTo>
                    <a:pt x="2841" y="372"/>
                  </a:lnTo>
                  <a:lnTo>
                    <a:pt x="2911" y="372"/>
                  </a:lnTo>
                  <a:lnTo>
                    <a:pt x="2911" y="366"/>
                  </a:lnTo>
                  <a:lnTo>
                    <a:pt x="2923" y="366"/>
                  </a:lnTo>
                  <a:lnTo>
                    <a:pt x="2923" y="360"/>
                  </a:lnTo>
                  <a:lnTo>
                    <a:pt x="2935" y="360"/>
                  </a:lnTo>
                  <a:lnTo>
                    <a:pt x="2935" y="350"/>
                  </a:lnTo>
                  <a:lnTo>
                    <a:pt x="2959" y="350"/>
                  </a:lnTo>
                  <a:lnTo>
                    <a:pt x="2959" y="344"/>
                  </a:lnTo>
                  <a:lnTo>
                    <a:pt x="2983" y="344"/>
                  </a:lnTo>
                  <a:lnTo>
                    <a:pt x="2983" y="332"/>
                  </a:lnTo>
                  <a:lnTo>
                    <a:pt x="2995" y="332"/>
                  </a:lnTo>
                  <a:lnTo>
                    <a:pt x="2995" y="326"/>
                  </a:lnTo>
                  <a:lnTo>
                    <a:pt x="3029" y="326"/>
                  </a:lnTo>
                  <a:lnTo>
                    <a:pt x="3029" y="316"/>
                  </a:lnTo>
                  <a:lnTo>
                    <a:pt x="3041" y="316"/>
                  </a:lnTo>
                  <a:lnTo>
                    <a:pt x="3041" y="310"/>
                  </a:lnTo>
                  <a:lnTo>
                    <a:pt x="3065" y="310"/>
                  </a:lnTo>
                  <a:lnTo>
                    <a:pt x="3065" y="304"/>
                  </a:lnTo>
                  <a:lnTo>
                    <a:pt x="3077" y="304"/>
                  </a:lnTo>
                  <a:lnTo>
                    <a:pt x="3077" y="298"/>
                  </a:lnTo>
                  <a:lnTo>
                    <a:pt x="3101" y="298"/>
                  </a:lnTo>
                  <a:lnTo>
                    <a:pt x="3101" y="294"/>
                  </a:lnTo>
                  <a:lnTo>
                    <a:pt x="3113" y="294"/>
                  </a:lnTo>
                  <a:lnTo>
                    <a:pt x="3113" y="288"/>
                  </a:lnTo>
                  <a:lnTo>
                    <a:pt x="3125" y="288"/>
                  </a:lnTo>
                  <a:lnTo>
                    <a:pt x="3125" y="282"/>
                  </a:lnTo>
                  <a:lnTo>
                    <a:pt x="3147" y="282"/>
                  </a:lnTo>
                  <a:lnTo>
                    <a:pt x="3147" y="276"/>
                  </a:lnTo>
                  <a:lnTo>
                    <a:pt x="3171" y="276"/>
                  </a:lnTo>
                  <a:lnTo>
                    <a:pt x="3171" y="270"/>
                  </a:lnTo>
                  <a:lnTo>
                    <a:pt x="3195" y="270"/>
                  </a:lnTo>
                  <a:lnTo>
                    <a:pt x="3195" y="260"/>
                  </a:lnTo>
                  <a:lnTo>
                    <a:pt x="3219" y="260"/>
                  </a:lnTo>
                  <a:lnTo>
                    <a:pt x="3219" y="248"/>
                  </a:lnTo>
                  <a:lnTo>
                    <a:pt x="3253" y="248"/>
                  </a:lnTo>
                  <a:lnTo>
                    <a:pt x="3253" y="242"/>
                  </a:lnTo>
                  <a:lnTo>
                    <a:pt x="3265" y="242"/>
                  </a:lnTo>
                  <a:lnTo>
                    <a:pt x="3265" y="236"/>
                  </a:lnTo>
                  <a:lnTo>
                    <a:pt x="3277" y="236"/>
                  </a:lnTo>
                  <a:lnTo>
                    <a:pt x="3277" y="232"/>
                  </a:lnTo>
                  <a:lnTo>
                    <a:pt x="3301" y="232"/>
                  </a:lnTo>
                  <a:lnTo>
                    <a:pt x="3301" y="220"/>
                  </a:lnTo>
                  <a:lnTo>
                    <a:pt x="3337" y="220"/>
                  </a:lnTo>
                  <a:lnTo>
                    <a:pt x="3337" y="214"/>
                  </a:lnTo>
                  <a:lnTo>
                    <a:pt x="3419" y="214"/>
                  </a:lnTo>
                  <a:lnTo>
                    <a:pt x="3419" y="208"/>
                  </a:lnTo>
                  <a:lnTo>
                    <a:pt x="3455" y="208"/>
                  </a:lnTo>
                  <a:lnTo>
                    <a:pt x="3455" y="202"/>
                  </a:lnTo>
                  <a:lnTo>
                    <a:pt x="3479" y="202"/>
                  </a:lnTo>
                  <a:lnTo>
                    <a:pt x="3479" y="192"/>
                  </a:lnTo>
                  <a:lnTo>
                    <a:pt x="3513" y="192"/>
                  </a:lnTo>
                  <a:lnTo>
                    <a:pt x="3513" y="186"/>
                  </a:lnTo>
                  <a:lnTo>
                    <a:pt x="3525" y="186"/>
                  </a:lnTo>
                  <a:lnTo>
                    <a:pt x="3525" y="180"/>
                  </a:lnTo>
                  <a:lnTo>
                    <a:pt x="3561" y="180"/>
                  </a:lnTo>
                  <a:lnTo>
                    <a:pt x="3561" y="168"/>
                  </a:lnTo>
                  <a:lnTo>
                    <a:pt x="3573" y="168"/>
                  </a:lnTo>
                  <a:lnTo>
                    <a:pt x="3573" y="158"/>
                  </a:lnTo>
                  <a:lnTo>
                    <a:pt x="3607" y="158"/>
                  </a:lnTo>
                  <a:lnTo>
                    <a:pt x="3607" y="152"/>
                  </a:lnTo>
                  <a:lnTo>
                    <a:pt x="3643" y="152"/>
                  </a:lnTo>
                  <a:lnTo>
                    <a:pt x="3643" y="146"/>
                  </a:lnTo>
                  <a:lnTo>
                    <a:pt x="3655" y="146"/>
                  </a:lnTo>
                  <a:lnTo>
                    <a:pt x="3655" y="140"/>
                  </a:lnTo>
                  <a:lnTo>
                    <a:pt x="3691" y="140"/>
                  </a:lnTo>
                  <a:lnTo>
                    <a:pt x="3691" y="134"/>
                  </a:lnTo>
                  <a:lnTo>
                    <a:pt x="3703" y="134"/>
                  </a:lnTo>
                  <a:lnTo>
                    <a:pt x="3703" y="128"/>
                  </a:lnTo>
                  <a:lnTo>
                    <a:pt x="3715" y="128"/>
                  </a:lnTo>
                  <a:lnTo>
                    <a:pt x="3715" y="124"/>
                  </a:lnTo>
                  <a:lnTo>
                    <a:pt x="3725" y="124"/>
                  </a:lnTo>
                  <a:lnTo>
                    <a:pt x="3725" y="118"/>
                  </a:lnTo>
                  <a:lnTo>
                    <a:pt x="3749" y="118"/>
                  </a:lnTo>
                  <a:lnTo>
                    <a:pt x="3749" y="112"/>
                  </a:lnTo>
                  <a:lnTo>
                    <a:pt x="3773" y="112"/>
                  </a:lnTo>
                  <a:lnTo>
                    <a:pt x="3773" y="106"/>
                  </a:lnTo>
                  <a:lnTo>
                    <a:pt x="3821" y="106"/>
                  </a:lnTo>
                  <a:lnTo>
                    <a:pt x="3821" y="100"/>
                  </a:lnTo>
                  <a:lnTo>
                    <a:pt x="3843" y="100"/>
                  </a:lnTo>
                  <a:lnTo>
                    <a:pt x="3843" y="94"/>
                  </a:lnTo>
                  <a:lnTo>
                    <a:pt x="3855" y="94"/>
                  </a:lnTo>
                  <a:lnTo>
                    <a:pt x="3855" y="88"/>
                  </a:lnTo>
                  <a:lnTo>
                    <a:pt x="3891" y="88"/>
                  </a:lnTo>
                  <a:lnTo>
                    <a:pt x="3891" y="84"/>
                  </a:lnTo>
                  <a:lnTo>
                    <a:pt x="3939" y="84"/>
                  </a:lnTo>
                  <a:lnTo>
                    <a:pt x="3939" y="78"/>
                  </a:lnTo>
                  <a:lnTo>
                    <a:pt x="4009" y="78"/>
                  </a:lnTo>
                  <a:lnTo>
                    <a:pt x="4009" y="72"/>
                  </a:lnTo>
                  <a:lnTo>
                    <a:pt x="4021" y="72"/>
                  </a:lnTo>
                  <a:lnTo>
                    <a:pt x="4021" y="60"/>
                  </a:lnTo>
                  <a:lnTo>
                    <a:pt x="4033" y="60"/>
                  </a:lnTo>
                  <a:lnTo>
                    <a:pt x="4033" y="54"/>
                  </a:lnTo>
                  <a:lnTo>
                    <a:pt x="4114" y="54"/>
                  </a:lnTo>
                  <a:lnTo>
                    <a:pt x="4114" y="48"/>
                  </a:lnTo>
                  <a:lnTo>
                    <a:pt x="4174" y="48"/>
                  </a:lnTo>
                  <a:lnTo>
                    <a:pt x="4174" y="42"/>
                  </a:lnTo>
                  <a:lnTo>
                    <a:pt x="4186" y="42"/>
                  </a:lnTo>
                  <a:lnTo>
                    <a:pt x="4186" y="38"/>
                  </a:lnTo>
                  <a:lnTo>
                    <a:pt x="4208" y="38"/>
                  </a:lnTo>
                  <a:lnTo>
                    <a:pt x="4208" y="32"/>
                  </a:lnTo>
                  <a:lnTo>
                    <a:pt x="4220" y="32"/>
                  </a:lnTo>
                  <a:lnTo>
                    <a:pt x="4220" y="26"/>
                  </a:lnTo>
                  <a:lnTo>
                    <a:pt x="4244" y="26"/>
                  </a:lnTo>
                  <a:lnTo>
                    <a:pt x="4244" y="20"/>
                  </a:lnTo>
                  <a:lnTo>
                    <a:pt x="4268" y="20"/>
                  </a:lnTo>
                  <a:lnTo>
                    <a:pt x="4268" y="6"/>
                  </a:lnTo>
                  <a:lnTo>
                    <a:pt x="4280" y="6"/>
                  </a:lnTo>
                  <a:lnTo>
                    <a:pt x="4280"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1" name="Line 6065">
              <a:extLst>
                <a:ext uri="{FF2B5EF4-FFF2-40B4-BE49-F238E27FC236}">
                  <a16:creationId xmlns:a16="http://schemas.microsoft.com/office/drawing/2014/main" id="{F5116128-32A7-C921-2E8F-9CDBF8513CAE}"/>
                </a:ext>
              </a:extLst>
            </p:cNvPr>
            <p:cNvSpPr>
              <a:spLocks noChangeShapeType="1"/>
            </p:cNvSpPr>
            <p:nvPr/>
          </p:nvSpPr>
          <p:spPr bwMode="auto">
            <a:xfrm flipV="1">
              <a:off x="5075" y="1586"/>
              <a:ext cx="2" cy="6"/>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2" name="Line 6066">
              <a:extLst>
                <a:ext uri="{FF2B5EF4-FFF2-40B4-BE49-F238E27FC236}">
                  <a16:creationId xmlns:a16="http://schemas.microsoft.com/office/drawing/2014/main" id="{83F558DA-4B00-599F-8CAD-8A1097407214}"/>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3" name="Line 6067">
              <a:extLst>
                <a:ext uri="{FF2B5EF4-FFF2-40B4-BE49-F238E27FC236}">
                  <a16:creationId xmlns:a16="http://schemas.microsoft.com/office/drawing/2014/main" id="{C33881B0-1480-AF99-F75E-B1EAF582A9F2}"/>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4" name="Line 6068">
              <a:extLst>
                <a:ext uri="{FF2B5EF4-FFF2-40B4-BE49-F238E27FC236}">
                  <a16:creationId xmlns:a16="http://schemas.microsoft.com/office/drawing/2014/main" id="{D4821F66-77EC-75DE-163B-16B4CB6D2D36}"/>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5" name="Line 6069">
              <a:extLst>
                <a:ext uri="{FF2B5EF4-FFF2-40B4-BE49-F238E27FC236}">
                  <a16:creationId xmlns:a16="http://schemas.microsoft.com/office/drawing/2014/main" id="{7E29A959-A639-ABA2-8770-28F5118578F3}"/>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6" name="Line 6070">
              <a:extLst>
                <a:ext uri="{FF2B5EF4-FFF2-40B4-BE49-F238E27FC236}">
                  <a16:creationId xmlns:a16="http://schemas.microsoft.com/office/drawing/2014/main" id="{3E683A53-1E14-955C-A796-0A3645990DF9}"/>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7" name="Line 6071">
              <a:extLst>
                <a:ext uri="{FF2B5EF4-FFF2-40B4-BE49-F238E27FC236}">
                  <a16:creationId xmlns:a16="http://schemas.microsoft.com/office/drawing/2014/main" id="{A2948379-C3D0-970E-4C96-CF1D308A8200}"/>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8" name="Line 6072">
              <a:extLst>
                <a:ext uri="{FF2B5EF4-FFF2-40B4-BE49-F238E27FC236}">
                  <a16:creationId xmlns:a16="http://schemas.microsoft.com/office/drawing/2014/main" id="{14B83ABC-D3C0-A72F-7C5A-831D2B03EB4D}"/>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49" name="Line 6073">
              <a:extLst>
                <a:ext uri="{FF2B5EF4-FFF2-40B4-BE49-F238E27FC236}">
                  <a16:creationId xmlns:a16="http://schemas.microsoft.com/office/drawing/2014/main" id="{4401C5FF-3780-1921-9C98-55143083D051}"/>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0" name="Line 6074">
              <a:extLst>
                <a:ext uri="{FF2B5EF4-FFF2-40B4-BE49-F238E27FC236}">
                  <a16:creationId xmlns:a16="http://schemas.microsoft.com/office/drawing/2014/main" id="{35DB2647-C6D8-24C3-52FE-4EA9B0C0CDC5}"/>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1" name="Line 6075">
              <a:extLst>
                <a:ext uri="{FF2B5EF4-FFF2-40B4-BE49-F238E27FC236}">
                  <a16:creationId xmlns:a16="http://schemas.microsoft.com/office/drawing/2014/main" id="{04FA13FD-453E-8702-7521-4D3E3D67D6FE}"/>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2" name="Line 6076">
              <a:extLst>
                <a:ext uri="{FF2B5EF4-FFF2-40B4-BE49-F238E27FC236}">
                  <a16:creationId xmlns:a16="http://schemas.microsoft.com/office/drawing/2014/main" id="{1FA311C0-9F06-A6B9-D3C8-6ADCFE2E5AB0}"/>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3" name="Line 6077">
              <a:extLst>
                <a:ext uri="{FF2B5EF4-FFF2-40B4-BE49-F238E27FC236}">
                  <a16:creationId xmlns:a16="http://schemas.microsoft.com/office/drawing/2014/main" id="{BF868E72-0DCC-67D7-915F-3246E1220C86}"/>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4" name="Line 6078">
              <a:extLst>
                <a:ext uri="{FF2B5EF4-FFF2-40B4-BE49-F238E27FC236}">
                  <a16:creationId xmlns:a16="http://schemas.microsoft.com/office/drawing/2014/main" id="{9F2C404F-ADF9-9B68-B761-2E0C37FD3333}"/>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5" name="Line 6079">
              <a:extLst>
                <a:ext uri="{FF2B5EF4-FFF2-40B4-BE49-F238E27FC236}">
                  <a16:creationId xmlns:a16="http://schemas.microsoft.com/office/drawing/2014/main" id="{4A7B8AC5-2ACA-A9FC-319D-0BED606C8D13}"/>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6" name="Line 6080">
              <a:extLst>
                <a:ext uri="{FF2B5EF4-FFF2-40B4-BE49-F238E27FC236}">
                  <a16:creationId xmlns:a16="http://schemas.microsoft.com/office/drawing/2014/main" id="{8A4D758C-45F6-D831-CE4E-F5DB1FD6FF1E}"/>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7" name="Line 6081">
              <a:extLst>
                <a:ext uri="{FF2B5EF4-FFF2-40B4-BE49-F238E27FC236}">
                  <a16:creationId xmlns:a16="http://schemas.microsoft.com/office/drawing/2014/main" id="{9B726178-4D27-834C-289D-FFABAFD627B6}"/>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8" name="Line 6082">
              <a:extLst>
                <a:ext uri="{FF2B5EF4-FFF2-40B4-BE49-F238E27FC236}">
                  <a16:creationId xmlns:a16="http://schemas.microsoft.com/office/drawing/2014/main" id="{FE58A2FE-57C9-94E3-C956-C71C812CFB79}"/>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59" name="Line 6083">
              <a:extLst>
                <a:ext uri="{FF2B5EF4-FFF2-40B4-BE49-F238E27FC236}">
                  <a16:creationId xmlns:a16="http://schemas.microsoft.com/office/drawing/2014/main" id="{ACEBA92E-AB60-BA7D-C563-8B1B7215F668}"/>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0" name="Line 6084">
              <a:extLst>
                <a:ext uri="{FF2B5EF4-FFF2-40B4-BE49-F238E27FC236}">
                  <a16:creationId xmlns:a16="http://schemas.microsoft.com/office/drawing/2014/main" id="{64AD991F-DFB8-D53A-3D9D-DCF7914BF3D1}"/>
                </a:ext>
              </a:extLst>
            </p:cNvPr>
            <p:cNvSpPr>
              <a:spLocks noChangeShapeType="1"/>
            </p:cNvSpPr>
            <p:nvPr/>
          </p:nvSpPr>
          <p:spPr bwMode="auto">
            <a:xfrm>
              <a:off x="831" y="302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1" name="Line 6085">
              <a:extLst>
                <a:ext uri="{FF2B5EF4-FFF2-40B4-BE49-F238E27FC236}">
                  <a16:creationId xmlns:a16="http://schemas.microsoft.com/office/drawing/2014/main" id="{D29B51E7-FD00-9E78-8C25-453EB4B15A13}"/>
                </a:ext>
              </a:extLst>
            </p:cNvPr>
            <p:cNvSpPr>
              <a:spLocks noChangeShapeType="1"/>
            </p:cNvSpPr>
            <p:nvPr/>
          </p:nvSpPr>
          <p:spPr bwMode="auto">
            <a:xfrm>
              <a:off x="845" y="300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2" name="Line 6086">
              <a:extLst>
                <a:ext uri="{FF2B5EF4-FFF2-40B4-BE49-F238E27FC236}">
                  <a16:creationId xmlns:a16="http://schemas.microsoft.com/office/drawing/2014/main" id="{8B2BFF61-EC27-8BCC-93E8-A02838A991B5}"/>
                </a:ext>
              </a:extLst>
            </p:cNvPr>
            <p:cNvSpPr>
              <a:spLocks noChangeShapeType="1"/>
            </p:cNvSpPr>
            <p:nvPr/>
          </p:nvSpPr>
          <p:spPr bwMode="auto">
            <a:xfrm>
              <a:off x="831" y="302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3" name="Line 6087">
              <a:extLst>
                <a:ext uri="{FF2B5EF4-FFF2-40B4-BE49-F238E27FC236}">
                  <a16:creationId xmlns:a16="http://schemas.microsoft.com/office/drawing/2014/main" id="{F7A2643C-A349-1D03-0BF3-7C3FF513350F}"/>
                </a:ext>
              </a:extLst>
            </p:cNvPr>
            <p:cNvSpPr>
              <a:spLocks noChangeShapeType="1"/>
            </p:cNvSpPr>
            <p:nvPr/>
          </p:nvSpPr>
          <p:spPr bwMode="auto">
            <a:xfrm>
              <a:off x="845" y="300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4" name="Line 6088">
              <a:extLst>
                <a:ext uri="{FF2B5EF4-FFF2-40B4-BE49-F238E27FC236}">
                  <a16:creationId xmlns:a16="http://schemas.microsoft.com/office/drawing/2014/main" id="{03C098D3-B7F4-984C-9683-348C93434E31}"/>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5" name="Line 6089">
              <a:extLst>
                <a:ext uri="{FF2B5EF4-FFF2-40B4-BE49-F238E27FC236}">
                  <a16:creationId xmlns:a16="http://schemas.microsoft.com/office/drawing/2014/main" id="{1A71F8A0-7DEC-039F-A691-A182C2FF9083}"/>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6" name="Line 6090">
              <a:extLst>
                <a:ext uri="{FF2B5EF4-FFF2-40B4-BE49-F238E27FC236}">
                  <a16:creationId xmlns:a16="http://schemas.microsoft.com/office/drawing/2014/main" id="{50EBE045-48B7-A8A8-77C0-AB7155CB11EA}"/>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7" name="Line 6091">
              <a:extLst>
                <a:ext uri="{FF2B5EF4-FFF2-40B4-BE49-F238E27FC236}">
                  <a16:creationId xmlns:a16="http://schemas.microsoft.com/office/drawing/2014/main" id="{4076DB9D-4925-D607-4DC5-7495F4248AF2}"/>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8" name="Line 6092">
              <a:extLst>
                <a:ext uri="{FF2B5EF4-FFF2-40B4-BE49-F238E27FC236}">
                  <a16:creationId xmlns:a16="http://schemas.microsoft.com/office/drawing/2014/main" id="{823C41FC-71DD-F353-8469-1BA19BEBFF92}"/>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69" name="Line 6093">
              <a:extLst>
                <a:ext uri="{FF2B5EF4-FFF2-40B4-BE49-F238E27FC236}">
                  <a16:creationId xmlns:a16="http://schemas.microsoft.com/office/drawing/2014/main" id="{DFAA2DB8-1428-E21C-7120-91ACEEC5DF9B}"/>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0" name="Line 6094">
              <a:extLst>
                <a:ext uri="{FF2B5EF4-FFF2-40B4-BE49-F238E27FC236}">
                  <a16:creationId xmlns:a16="http://schemas.microsoft.com/office/drawing/2014/main" id="{64EAA366-860E-5915-A5E9-20BF6AB43368}"/>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1" name="Line 6095">
              <a:extLst>
                <a:ext uri="{FF2B5EF4-FFF2-40B4-BE49-F238E27FC236}">
                  <a16:creationId xmlns:a16="http://schemas.microsoft.com/office/drawing/2014/main" id="{5C6622BC-7D9B-CF82-7A5A-1D6BC85961B7}"/>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2" name="Line 6096">
              <a:extLst>
                <a:ext uri="{FF2B5EF4-FFF2-40B4-BE49-F238E27FC236}">
                  <a16:creationId xmlns:a16="http://schemas.microsoft.com/office/drawing/2014/main" id="{0A57D6D8-E830-5D94-15C2-A5DE05DE3A9B}"/>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3" name="Line 6097">
              <a:extLst>
                <a:ext uri="{FF2B5EF4-FFF2-40B4-BE49-F238E27FC236}">
                  <a16:creationId xmlns:a16="http://schemas.microsoft.com/office/drawing/2014/main" id="{56378D6E-D47C-D11A-4259-CAAA02C142C1}"/>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4" name="Line 6098">
              <a:extLst>
                <a:ext uri="{FF2B5EF4-FFF2-40B4-BE49-F238E27FC236}">
                  <a16:creationId xmlns:a16="http://schemas.microsoft.com/office/drawing/2014/main" id="{E6A6D433-B1CD-1936-61F3-BA0C8D2603A4}"/>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5" name="Line 6099">
              <a:extLst>
                <a:ext uri="{FF2B5EF4-FFF2-40B4-BE49-F238E27FC236}">
                  <a16:creationId xmlns:a16="http://schemas.microsoft.com/office/drawing/2014/main" id="{03DBF592-5E2C-036A-D61D-990463436A3B}"/>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6" name="Line 6100">
              <a:extLst>
                <a:ext uri="{FF2B5EF4-FFF2-40B4-BE49-F238E27FC236}">
                  <a16:creationId xmlns:a16="http://schemas.microsoft.com/office/drawing/2014/main" id="{286844BD-8EB3-C7BC-A37E-E71339241674}"/>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7" name="Line 6101">
              <a:extLst>
                <a:ext uri="{FF2B5EF4-FFF2-40B4-BE49-F238E27FC236}">
                  <a16:creationId xmlns:a16="http://schemas.microsoft.com/office/drawing/2014/main" id="{027824C0-81AC-14DA-A4B7-6240C3E28C0B}"/>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8" name="Line 6102">
              <a:extLst>
                <a:ext uri="{FF2B5EF4-FFF2-40B4-BE49-F238E27FC236}">
                  <a16:creationId xmlns:a16="http://schemas.microsoft.com/office/drawing/2014/main" id="{F32C3B2D-718E-0122-A448-8FACF0C297E9}"/>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79" name="Line 6103">
              <a:extLst>
                <a:ext uri="{FF2B5EF4-FFF2-40B4-BE49-F238E27FC236}">
                  <a16:creationId xmlns:a16="http://schemas.microsoft.com/office/drawing/2014/main" id="{1F5B8A6E-300F-83CB-D80F-A05156BCCCAA}"/>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0" name="Line 6104">
              <a:extLst>
                <a:ext uri="{FF2B5EF4-FFF2-40B4-BE49-F238E27FC236}">
                  <a16:creationId xmlns:a16="http://schemas.microsoft.com/office/drawing/2014/main" id="{12BB672B-E174-B298-A42F-1AD8A8833822}"/>
                </a:ext>
              </a:extLst>
            </p:cNvPr>
            <p:cNvSpPr>
              <a:spLocks noChangeShapeType="1"/>
            </p:cNvSpPr>
            <p:nvPr/>
          </p:nvSpPr>
          <p:spPr bwMode="auto">
            <a:xfrm>
              <a:off x="867" y="2975"/>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1" name="Line 6105">
              <a:extLst>
                <a:ext uri="{FF2B5EF4-FFF2-40B4-BE49-F238E27FC236}">
                  <a16:creationId xmlns:a16="http://schemas.microsoft.com/office/drawing/2014/main" id="{B2DAEA85-4B31-DE7A-F531-6F3CE4676741}"/>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2" name="Line 6106">
              <a:extLst>
                <a:ext uri="{FF2B5EF4-FFF2-40B4-BE49-F238E27FC236}">
                  <a16:creationId xmlns:a16="http://schemas.microsoft.com/office/drawing/2014/main" id="{01178131-D25E-46C7-F308-55D98D26B342}"/>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3" name="Line 6107">
              <a:extLst>
                <a:ext uri="{FF2B5EF4-FFF2-40B4-BE49-F238E27FC236}">
                  <a16:creationId xmlns:a16="http://schemas.microsoft.com/office/drawing/2014/main" id="{0637FBFB-5B2F-9A48-053A-91F60CA18EE7}"/>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4" name="Line 6108">
              <a:extLst>
                <a:ext uri="{FF2B5EF4-FFF2-40B4-BE49-F238E27FC236}">
                  <a16:creationId xmlns:a16="http://schemas.microsoft.com/office/drawing/2014/main" id="{B36BF79D-7879-29FA-5CD5-CBD8A0A89473}"/>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5" name="Line 6109">
              <a:extLst>
                <a:ext uri="{FF2B5EF4-FFF2-40B4-BE49-F238E27FC236}">
                  <a16:creationId xmlns:a16="http://schemas.microsoft.com/office/drawing/2014/main" id="{7FE08EC6-B0E1-F825-1361-7591C4B25D10}"/>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6" name="Line 6110">
              <a:extLst>
                <a:ext uri="{FF2B5EF4-FFF2-40B4-BE49-F238E27FC236}">
                  <a16:creationId xmlns:a16="http://schemas.microsoft.com/office/drawing/2014/main" id="{30D12E83-9A62-D8E1-534F-34270EE375ED}"/>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7" name="Line 6111">
              <a:extLst>
                <a:ext uri="{FF2B5EF4-FFF2-40B4-BE49-F238E27FC236}">
                  <a16:creationId xmlns:a16="http://schemas.microsoft.com/office/drawing/2014/main" id="{1FA88057-4A26-199F-6337-75318CD73C99}"/>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8" name="Line 6112">
              <a:extLst>
                <a:ext uri="{FF2B5EF4-FFF2-40B4-BE49-F238E27FC236}">
                  <a16:creationId xmlns:a16="http://schemas.microsoft.com/office/drawing/2014/main" id="{CCD14B30-DD8B-E53D-9268-3A08D396033A}"/>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89" name="Line 6113">
              <a:extLst>
                <a:ext uri="{FF2B5EF4-FFF2-40B4-BE49-F238E27FC236}">
                  <a16:creationId xmlns:a16="http://schemas.microsoft.com/office/drawing/2014/main" id="{2D3E64DE-FDFB-3273-3448-4CD4BA1E2946}"/>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0" name="Line 6114">
              <a:extLst>
                <a:ext uri="{FF2B5EF4-FFF2-40B4-BE49-F238E27FC236}">
                  <a16:creationId xmlns:a16="http://schemas.microsoft.com/office/drawing/2014/main" id="{F9C4800D-2D05-7296-717A-782C03596E54}"/>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1" name="Line 6115">
              <a:extLst>
                <a:ext uri="{FF2B5EF4-FFF2-40B4-BE49-F238E27FC236}">
                  <a16:creationId xmlns:a16="http://schemas.microsoft.com/office/drawing/2014/main" id="{A4261B4E-ED00-EF00-77A2-3428362999C1}"/>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2" name="Line 6116">
              <a:extLst>
                <a:ext uri="{FF2B5EF4-FFF2-40B4-BE49-F238E27FC236}">
                  <a16:creationId xmlns:a16="http://schemas.microsoft.com/office/drawing/2014/main" id="{7584E94E-33F4-5CC7-3CF5-90C1D485EAC1}"/>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3" name="Line 6117">
              <a:extLst>
                <a:ext uri="{FF2B5EF4-FFF2-40B4-BE49-F238E27FC236}">
                  <a16:creationId xmlns:a16="http://schemas.microsoft.com/office/drawing/2014/main" id="{67411D0B-C85C-ADBD-32F1-06B114BA23E7}"/>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4" name="Line 6118">
              <a:extLst>
                <a:ext uri="{FF2B5EF4-FFF2-40B4-BE49-F238E27FC236}">
                  <a16:creationId xmlns:a16="http://schemas.microsoft.com/office/drawing/2014/main" id="{EF8B5F56-F171-C4DC-95D3-3EC87C918A25}"/>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5" name="Line 6119">
              <a:extLst>
                <a:ext uri="{FF2B5EF4-FFF2-40B4-BE49-F238E27FC236}">
                  <a16:creationId xmlns:a16="http://schemas.microsoft.com/office/drawing/2014/main" id="{D370AB81-81E4-4E84-53B6-41F32F74B970}"/>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6" name="Line 6120">
              <a:extLst>
                <a:ext uri="{FF2B5EF4-FFF2-40B4-BE49-F238E27FC236}">
                  <a16:creationId xmlns:a16="http://schemas.microsoft.com/office/drawing/2014/main" id="{EDC494E1-6F81-007C-1CBA-5182AFE9AB3A}"/>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7" name="Line 6121">
              <a:extLst>
                <a:ext uri="{FF2B5EF4-FFF2-40B4-BE49-F238E27FC236}">
                  <a16:creationId xmlns:a16="http://schemas.microsoft.com/office/drawing/2014/main" id="{F31167E8-068D-5681-3614-A7B068591FDD}"/>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8" name="Line 6122">
              <a:extLst>
                <a:ext uri="{FF2B5EF4-FFF2-40B4-BE49-F238E27FC236}">
                  <a16:creationId xmlns:a16="http://schemas.microsoft.com/office/drawing/2014/main" id="{5C628A4A-049B-08DD-341D-458C8341BFD5}"/>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499" name="Line 6123">
              <a:extLst>
                <a:ext uri="{FF2B5EF4-FFF2-40B4-BE49-F238E27FC236}">
                  <a16:creationId xmlns:a16="http://schemas.microsoft.com/office/drawing/2014/main" id="{054DEDFB-C7AA-1944-A429-63B4190C217D}"/>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0" name="Line 6124">
              <a:extLst>
                <a:ext uri="{FF2B5EF4-FFF2-40B4-BE49-F238E27FC236}">
                  <a16:creationId xmlns:a16="http://schemas.microsoft.com/office/drawing/2014/main" id="{2AAFE760-725B-A269-2DA2-67565FF4FCF3}"/>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1" name="Line 6125">
              <a:extLst>
                <a:ext uri="{FF2B5EF4-FFF2-40B4-BE49-F238E27FC236}">
                  <a16:creationId xmlns:a16="http://schemas.microsoft.com/office/drawing/2014/main" id="{35317EE2-F646-223C-4490-201D331DDDF1}"/>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2" name="Line 6126">
              <a:extLst>
                <a:ext uri="{FF2B5EF4-FFF2-40B4-BE49-F238E27FC236}">
                  <a16:creationId xmlns:a16="http://schemas.microsoft.com/office/drawing/2014/main" id="{96B6BFD0-3959-4D91-0F24-793E27217E40}"/>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3" name="Line 6127">
              <a:extLst>
                <a:ext uri="{FF2B5EF4-FFF2-40B4-BE49-F238E27FC236}">
                  <a16:creationId xmlns:a16="http://schemas.microsoft.com/office/drawing/2014/main" id="{7B824BF4-F745-9C88-8C5C-C2FAB0BDFCD9}"/>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4" name="Line 6128">
              <a:extLst>
                <a:ext uri="{FF2B5EF4-FFF2-40B4-BE49-F238E27FC236}">
                  <a16:creationId xmlns:a16="http://schemas.microsoft.com/office/drawing/2014/main" id="{FF6E4882-4D7B-9877-4336-91B3BA3922DA}"/>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5" name="Line 6129">
              <a:extLst>
                <a:ext uri="{FF2B5EF4-FFF2-40B4-BE49-F238E27FC236}">
                  <a16:creationId xmlns:a16="http://schemas.microsoft.com/office/drawing/2014/main" id="{CFFEF74B-7677-06ED-61E7-64CA8C40AD42}"/>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6" name="Line 6130">
              <a:extLst>
                <a:ext uri="{FF2B5EF4-FFF2-40B4-BE49-F238E27FC236}">
                  <a16:creationId xmlns:a16="http://schemas.microsoft.com/office/drawing/2014/main" id="{16BFDA4F-9150-5A3F-BA9F-7521D091E7D0}"/>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7" name="Line 6131">
              <a:extLst>
                <a:ext uri="{FF2B5EF4-FFF2-40B4-BE49-F238E27FC236}">
                  <a16:creationId xmlns:a16="http://schemas.microsoft.com/office/drawing/2014/main" id="{7032567A-6A52-8B7D-9B52-62F9CE3A1D20}"/>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8" name="Line 6132">
              <a:extLst>
                <a:ext uri="{FF2B5EF4-FFF2-40B4-BE49-F238E27FC236}">
                  <a16:creationId xmlns:a16="http://schemas.microsoft.com/office/drawing/2014/main" id="{53E9691E-B1B3-CAEC-35D2-BCA917A75DBC}"/>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09" name="Line 6133">
              <a:extLst>
                <a:ext uri="{FF2B5EF4-FFF2-40B4-BE49-F238E27FC236}">
                  <a16:creationId xmlns:a16="http://schemas.microsoft.com/office/drawing/2014/main" id="{C4DE3D64-DCE7-C5DF-709D-62550FB16698}"/>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0" name="Line 6134">
              <a:extLst>
                <a:ext uri="{FF2B5EF4-FFF2-40B4-BE49-F238E27FC236}">
                  <a16:creationId xmlns:a16="http://schemas.microsoft.com/office/drawing/2014/main" id="{302CC076-5EF9-2E0B-CEA0-FD006F56BAD2}"/>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1" name="Line 6135">
              <a:extLst>
                <a:ext uri="{FF2B5EF4-FFF2-40B4-BE49-F238E27FC236}">
                  <a16:creationId xmlns:a16="http://schemas.microsoft.com/office/drawing/2014/main" id="{904B299E-FFE3-5FF4-B7E2-92254D6BBFCE}"/>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2" name="Line 6136">
              <a:extLst>
                <a:ext uri="{FF2B5EF4-FFF2-40B4-BE49-F238E27FC236}">
                  <a16:creationId xmlns:a16="http://schemas.microsoft.com/office/drawing/2014/main" id="{390AF3F0-CDD8-9CDA-DECE-405E57BED882}"/>
                </a:ext>
              </a:extLst>
            </p:cNvPr>
            <p:cNvSpPr>
              <a:spLocks noChangeShapeType="1"/>
            </p:cNvSpPr>
            <p:nvPr/>
          </p:nvSpPr>
          <p:spPr bwMode="auto">
            <a:xfrm>
              <a:off x="925" y="294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3" name="Line 6137">
              <a:extLst>
                <a:ext uri="{FF2B5EF4-FFF2-40B4-BE49-F238E27FC236}">
                  <a16:creationId xmlns:a16="http://schemas.microsoft.com/office/drawing/2014/main" id="{28E8E46D-A83D-0C0A-416E-59042A635102}"/>
                </a:ext>
              </a:extLst>
            </p:cNvPr>
            <p:cNvSpPr>
              <a:spLocks noChangeShapeType="1"/>
            </p:cNvSpPr>
            <p:nvPr/>
          </p:nvSpPr>
          <p:spPr bwMode="auto">
            <a:xfrm>
              <a:off x="939" y="292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4" name="Line 6138">
              <a:extLst>
                <a:ext uri="{FF2B5EF4-FFF2-40B4-BE49-F238E27FC236}">
                  <a16:creationId xmlns:a16="http://schemas.microsoft.com/office/drawing/2014/main" id="{F3168FC5-1CD1-17ED-D8A4-61AE151FCBF6}"/>
                </a:ext>
              </a:extLst>
            </p:cNvPr>
            <p:cNvSpPr>
              <a:spLocks noChangeShapeType="1"/>
            </p:cNvSpPr>
            <p:nvPr/>
          </p:nvSpPr>
          <p:spPr bwMode="auto">
            <a:xfrm>
              <a:off x="925" y="294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5" name="Line 6139">
              <a:extLst>
                <a:ext uri="{FF2B5EF4-FFF2-40B4-BE49-F238E27FC236}">
                  <a16:creationId xmlns:a16="http://schemas.microsoft.com/office/drawing/2014/main" id="{A1F5D61E-02DB-12BA-BADD-9A1E331A46F7}"/>
                </a:ext>
              </a:extLst>
            </p:cNvPr>
            <p:cNvSpPr>
              <a:spLocks noChangeShapeType="1"/>
            </p:cNvSpPr>
            <p:nvPr/>
          </p:nvSpPr>
          <p:spPr bwMode="auto">
            <a:xfrm>
              <a:off x="939" y="292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6" name="Line 6140">
              <a:extLst>
                <a:ext uri="{FF2B5EF4-FFF2-40B4-BE49-F238E27FC236}">
                  <a16:creationId xmlns:a16="http://schemas.microsoft.com/office/drawing/2014/main" id="{A1F6AD66-5277-DCA1-4100-07E70446A5E7}"/>
                </a:ext>
              </a:extLst>
            </p:cNvPr>
            <p:cNvSpPr>
              <a:spLocks noChangeShapeType="1"/>
            </p:cNvSpPr>
            <p:nvPr/>
          </p:nvSpPr>
          <p:spPr bwMode="auto">
            <a:xfrm>
              <a:off x="937"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7" name="Line 6141">
              <a:extLst>
                <a:ext uri="{FF2B5EF4-FFF2-40B4-BE49-F238E27FC236}">
                  <a16:creationId xmlns:a16="http://schemas.microsoft.com/office/drawing/2014/main" id="{39219F5A-58B7-000F-3F31-BF9043E009F9}"/>
                </a:ext>
              </a:extLst>
            </p:cNvPr>
            <p:cNvSpPr>
              <a:spLocks noChangeShapeType="1"/>
            </p:cNvSpPr>
            <p:nvPr/>
          </p:nvSpPr>
          <p:spPr bwMode="auto">
            <a:xfrm>
              <a:off x="951"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8" name="Line 6142">
              <a:extLst>
                <a:ext uri="{FF2B5EF4-FFF2-40B4-BE49-F238E27FC236}">
                  <a16:creationId xmlns:a16="http://schemas.microsoft.com/office/drawing/2014/main" id="{5F7818B8-EC58-FFC2-B11C-6584671E1614}"/>
                </a:ext>
              </a:extLst>
            </p:cNvPr>
            <p:cNvSpPr>
              <a:spLocks noChangeShapeType="1"/>
            </p:cNvSpPr>
            <p:nvPr/>
          </p:nvSpPr>
          <p:spPr bwMode="auto">
            <a:xfrm>
              <a:off x="937"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19" name="Line 6143">
              <a:extLst>
                <a:ext uri="{FF2B5EF4-FFF2-40B4-BE49-F238E27FC236}">
                  <a16:creationId xmlns:a16="http://schemas.microsoft.com/office/drawing/2014/main" id="{B34B4054-3077-6C6F-0438-71CECE088151}"/>
                </a:ext>
              </a:extLst>
            </p:cNvPr>
            <p:cNvSpPr>
              <a:spLocks noChangeShapeType="1"/>
            </p:cNvSpPr>
            <p:nvPr/>
          </p:nvSpPr>
          <p:spPr bwMode="auto">
            <a:xfrm>
              <a:off x="951"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0" name="Line 6144">
              <a:extLst>
                <a:ext uri="{FF2B5EF4-FFF2-40B4-BE49-F238E27FC236}">
                  <a16:creationId xmlns:a16="http://schemas.microsoft.com/office/drawing/2014/main" id="{3BB09F51-C0A1-79A2-F839-9E5B5A80884B}"/>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1" name="Line 6145">
              <a:extLst>
                <a:ext uri="{FF2B5EF4-FFF2-40B4-BE49-F238E27FC236}">
                  <a16:creationId xmlns:a16="http://schemas.microsoft.com/office/drawing/2014/main" id="{7ADFDE88-85A1-A80C-7432-AC5915F98D0C}"/>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2" name="Line 6146">
              <a:extLst>
                <a:ext uri="{FF2B5EF4-FFF2-40B4-BE49-F238E27FC236}">
                  <a16:creationId xmlns:a16="http://schemas.microsoft.com/office/drawing/2014/main" id="{CB87D06E-EA9F-9472-9A64-434F009CA479}"/>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3" name="Line 6147">
              <a:extLst>
                <a:ext uri="{FF2B5EF4-FFF2-40B4-BE49-F238E27FC236}">
                  <a16:creationId xmlns:a16="http://schemas.microsoft.com/office/drawing/2014/main" id="{B3DE73DE-FA31-41AF-07F5-A10821B2F73E}"/>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4" name="Line 6148">
              <a:extLst>
                <a:ext uri="{FF2B5EF4-FFF2-40B4-BE49-F238E27FC236}">
                  <a16:creationId xmlns:a16="http://schemas.microsoft.com/office/drawing/2014/main" id="{25DFF540-445D-3CF9-312D-7EE5C81D009E}"/>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5" name="Line 6149">
              <a:extLst>
                <a:ext uri="{FF2B5EF4-FFF2-40B4-BE49-F238E27FC236}">
                  <a16:creationId xmlns:a16="http://schemas.microsoft.com/office/drawing/2014/main" id="{7185FF5D-DF6C-A986-C311-CFE642AFD41B}"/>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6" name="Line 6150">
              <a:extLst>
                <a:ext uri="{FF2B5EF4-FFF2-40B4-BE49-F238E27FC236}">
                  <a16:creationId xmlns:a16="http://schemas.microsoft.com/office/drawing/2014/main" id="{9624D4EB-11E4-9F13-B20A-BF72B608A49D}"/>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7" name="Line 6151">
              <a:extLst>
                <a:ext uri="{FF2B5EF4-FFF2-40B4-BE49-F238E27FC236}">
                  <a16:creationId xmlns:a16="http://schemas.microsoft.com/office/drawing/2014/main" id="{F577C722-86E8-B34B-CE61-B27B37B16171}"/>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8" name="Line 6152">
              <a:extLst>
                <a:ext uri="{FF2B5EF4-FFF2-40B4-BE49-F238E27FC236}">
                  <a16:creationId xmlns:a16="http://schemas.microsoft.com/office/drawing/2014/main" id="{DBC7B160-BDFD-1D22-4BF3-33DA9DCE086E}"/>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29" name="Line 6153">
              <a:extLst>
                <a:ext uri="{FF2B5EF4-FFF2-40B4-BE49-F238E27FC236}">
                  <a16:creationId xmlns:a16="http://schemas.microsoft.com/office/drawing/2014/main" id="{174506D1-3661-2A66-5C8E-44B5968CA330}"/>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0" name="Line 6154">
              <a:extLst>
                <a:ext uri="{FF2B5EF4-FFF2-40B4-BE49-F238E27FC236}">
                  <a16:creationId xmlns:a16="http://schemas.microsoft.com/office/drawing/2014/main" id="{9591AB28-1FE7-A800-5321-68245DB9CC16}"/>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1" name="Line 6155">
              <a:extLst>
                <a:ext uri="{FF2B5EF4-FFF2-40B4-BE49-F238E27FC236}">
                  <a16:creationId xmlns:a16="http://schemas.microsoft.com/office/drawing/2014/main" id="{9F5DBE37-92BF-4A2D-93E3-5B98902DAE80}"/>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2" name="Line 6156">
              <a:extLst>
                <a:ext uri="{FF2B5EF4-FFF2-40B4-BE49-F238E27FC236}">
                  <a16:creationId xmlns:a16="http://schemas.microsoft.com/office/drawing/2014/main" id="{8C1F6854-445D-54D2-9008-49D490E5F7A9}"/>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3" name="Line 6157">
              <a:extLst>
                <a:ext uri="{FF2B5EF4-FFF2-40B4-BE49-F238E27FC236}">
                  <a16:creationId xmlns:a16="http://schemas.microsoft.com/office/drawing/2014/main" id="{D2550DB4-3210-09A4-6AE0-A075704C2C7D}"/>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4" name="Line 6158">
              <a:extLst>
                <a:ext uri="{FF2B5EF4-FFF2-40B4-BE49-F238E27FC236}">
                  <a16:creationId xmlns:a16="http://schemas.microsoft.com/office/drawing/2014/main" id="{8280C890-09A6-FB73-F94F-D5697438457F}"/>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5" name="Line 6159">
              <a:extLst>
                <a:ext uri="{FF2B5EF4-FFF2-40B4-BE49-F238E27FC236}">
                  <a16:creationId xmlns:a16="http://schemas.microsoft.com/office/drawing/2014/main" id="{DE5D9782-CD6A-608B-E205-BAEDDEBB529A}"/>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6" name="Line 6160">
              <a:extLst>
                <a:ext uri="{FF2B5EF4-FFF2-40B4-BE49-F238E27FC236}">
                  <a16:creationId xmlns:a16="http://schemas.microsoft.com/office/drawing/2014/main" id="{C74C1D0F-32EE-11E3-105E-A812681A5856}"/>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7" name="Line 6161">
              <a:extLst>
                <a:ext uri="{FF2B5EF4-FFF2-40B4-BE49-F238E27FC236}">
                  <a16:creationId xmlns:a16="http://schemas.microsoft.com/office/drawing/2014/main" id="{F57EA6CD-8712-2579-1702-D56195FFBCD9}"/>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8" name="Line 6162">
              <a:extLst>
                <a:ext uri="{FF2B5EF4-FFF2-40B4-BE49-F238E27FC236}">
                  <a16:creationId xmlns:a16="http://schemas.microsoft.com/office/drawing/2014/main" id="{780D6A4B-A9F2-30F4-515E-6F1A0C344B6F}"/>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39" name="Line 6163">
              <a:extLst>
                <a:ext uri="{FF2B5EF4-FFF2-40B4-BE49-F238E27FC236}">
                  <a16:creationId xmlns:a16="http://schemas.microsoft.com/office/drawing/2014/main" id="{4DE1CE43-CEE1-414C-CEF8-51D053BC26F6}"/>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0" name="Line 6164">
              <a:extLst>
                <a:ext uri="{FF2B5EF4-FFF2-40B4-BE49-F238E27FC236}">
                  <a16:creationId xmlns:a16="http://schemas.microsoft.com/office/drawing/2014/main" id="{3FBCF224-B26C-E6A8-42DE-4A93D655FE7E}"/>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1" name="Line 6165">
              <a:extLst>
                <a:ext uri="{FF2B5EF4-FFF2-40B4-BE49-F238E27FC236}">
                  <a16:creationId xmlns:a16="http://schemas.microsoft.com/office/drawing/2014/main" id="{DE7745A8-5375-59F2-8603-E9E10848B8A1}"/>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2" name="Line 6166">
              <a:extLst>
                <a:ext uri="{FF2B5EF4-FFF2-40B4-BE49-F238E27FC236}">
                  <a16:creationId xmlns:a16="http://schemas.microsoft.com/office/drawing/2014/main" id="{004E6344-9F7E-5544-DD9F-0F1C9E5D8DD8}"/>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3" name="Line 6167">
              <a:extLst>
                <a:ext uri="{FF2B5EF4-FFF2-40B4-BE49-F238E27FC236}">
                  <a16:creationId xmlns:a16="http://schemas.microsoft.com/office/drawing/2014/main" id="{6DD475D3-D28E-A35F-3A6C-175A14091B5B}"/>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4" name="Line 6168">
              <a:extLst>
                <a:ext uri="{FF2B5EF4-FFF2-40B4-BE49-F238E27FC236}">
                  <a16:creationId xmlns:a16="http://schemas.microsoft.com/office/drawing/2014/main" id="{3E904D51-6B69-4F49-3F84-D56ABD9EA393}"/>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5" name="Line 6169">
              <a:extLst>
                <a:ext uri="{FF2B5EF4-FFF2-40B4-BE49-F238E27FC236}">
                  <a16:creationId xmlns:a16="http://schemas.microsoft.com/office/drawing/2014/main" id="{1B0A0449-B628-0C16-82BF-5BF24A67BF1B}"/>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6" name="Line 6170">
              <a:extLst>
                <a:ext uri="{FF2B5EF4-FFF2-40B4-BE49-F238E27FC236}">
                  <a16:creationId xmlns:a16="http://schemas.microsoft.com/office/drawing/2014/main" id="{AC40A617-D7E8-7F96-5F77-0F0E3C58C3FA}"/>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7" name="Line 6171">
              <a:extLst>
                <a:ext uri="{FF2B5EF4-FFF2-40B4-BE49-F238E27FC236}">
                  <a16:creationId xmlns:a16="http://schemas.microsoft.com/office/drawing/2014/main" id="{0F200171-FBDC-3F29-29E0-46428DFC8801}"/>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8" name="Line 6172">
              <a:extLst>
                <a:ext uri="{FF2B5EF4-FFF2-40B4-BE49-F238E27FC236}">
                  <a16:creationId xmlns:a16="http://schemas.microsoft.com/office/drawing/2014/main" id="{88D6BEC3-BB79-DFD4-C206-5E311C44337A}"/>
                </a:ext>
              </a:extLst>
            </p:cNvPr>
            <p:cNvSpPr>
              <a:spLocks noChangeShapeType="1"/>
            </p:cNvSpPr>
            <p:nvPr/>
          </p:nvSpPr>
          <p:spPr bwMode="auto">
            <a:xfrm>
              <a:off x="995" y="2895"/>
              <a:ext cx="27"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49" name="Line 6173">
              <a:extLst>
                <a:ext uri="{FF2B5EF4-FFF2-40B4-BE49-F238E27FC236}">
                  <a16:creationId xmlns:a16="http://schemas.microsoft.com/office/drawing/2014/main" id="{B22FC406-35D8-07CB-2CAF-784EE1EECE20}"/>
                </a:ext>
              </a:extLst>
            </p:cNvPr>
            <p:cNvSpPr>
              <a:spLocks noChangeShapeType="1"/>
            </p:cNvSpPr>
            <p:nvPr/>
          </p:nvSpPr>
          <p:spPr bwMode="auto">
            <a:xfrm>
              <a:off x="1008"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0" name="Line 6174">
              <a:extLst>
                <a:ext uri="{FF2B5EF4-FFF2-40B4-BE49-F238E27FC236}">
                  <a16:creationId xmlns:a16="http://schemas.microsoft.com/office/drawing/2014/main" id="{F9D93FD2-7AED-D8EB-F04B-EFAFE623A560}"/>
                </a:ext>
              </a:extLst>
            </p:cNvPr>
            <p:cNvSpPr>
              <a:spLocks noChangeShapeType="1"/>
            </p:cNvSpPr>
            <p:nvPr/>
          </p:nvSpPr>
          <p:spPr bwMode="auto">
            <a:xfrm>
              <a:off x="1006"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1" name="Line 6175">
              <a:extLst>
                <a:ext uri="{FF2B5EF4-FFF2-40B4-BE49-F238E27FC236}">
                  <a16:creationId xmlns:a16="http://schemas.microsoft.com/office/drawing/2014/main" id="{FDEAE5A5-F4F5-BA3F-978D-F2B92982D1F4}"/>
                </a:ext>
              </a:extLst>
            </p:cNvPr>
            <p:cNvSpPr>
              <a:spLocks noChangeShapeType="1"/>
            </p:cNvSpPr>
            <p:nvPr/>
          </p:nvSpPr>
          <p:spPr bwMode="auto">
            <a:xfrm>
              <a:off x="1020"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2" name="Line 6176">
              <a:extLst>
                <a:ext uri="{FF2B5EF4-FFF2-40B4-BE49-F238E27FC236}">
                  <a16:creationId xmlns:a16="http://schemas.microsoft.com/office/drawing/2014/main" id="{D245B0D4-5CEE-7B38-B4E5-62FBECA8C312}"/>
                </a:ext>
              </a:extLst>
            </p:cNvPr>
            <p:cNvSpPr>
              <a:spLocks noChangeShapeType="1"/>
            </p:cNvSpPr>
            <p:nvPr/>
          </p:nvSpPr>
          <p:spPr bwMode="auto">
            <a:xfrm>
              <a:off x="1018"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3" name="Line 6177">
              <a:extLst>
                <a:ext uri="{FF2B5EF4-FFF2-40B4-BE49-F238E27FC236}">
                  <a16:creationId xmlns:a16="http://schemas.microsoft.com/office/drawing/2014/main" id="{6C9A67D2-8202-295A-B78B-4D23C56167A1}"/>
                </a:ext>
              </a:extLst>
            </p:cNvPr>
            <p:cNvSpPr>
              <a:spLocks noChangeShapeType="1"/>
            </p:cNvSpPr>
            <p:nvPr/>
          </p:nvSpPr>
          <p:spPr bwMode="auto">
            <a:xfrm>
              <a:off x="1032"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4" name="Line 6178">
              <a:extLst>
                <a:ext uri="{FF2B5EF4-FFF2-40B4-BE49-F238E27FC236}">
                  <a16:creationId xmlns:a16="http://schemas.microsoft.com/office/drawing/2014/main" id="{5CC55B17-A9C5-539E-4BDA-5CFD4834DC71}"/>
                </a:ext>
              </a:extLst>
            </p:cNvPr>
            <p:cNvSpPr>
              <a:spLocks noChangeShapeType="1"/>
            </p:cNvSpPr>
            <p:nvPr/>
          </p:nvSpPr>
          <p:spPr bwMode="auto">
            <a:xfrm>
              <a:off x="1018"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5" name="Line 6179">
              <a:extLst>
                <a:ext uri="{FF2B5EF4-FFF2-40B4-BE49-F238E27FC236}">
                  <a16:creationId xmlns:a16="http://schemas.microsoft.com/office/drawing/2014/main" id="{A19113C3-457E-F0D0-1118-3D57859DBF90}"/>
                </a:ext>
              </a:extLst>
            </p:cNvPr>
            <p:cNvSpPr>
              <a:spLocks noChangeShapeType="1"/>
            </p:cNvSpPr>
            <p:nvPr/>
          </p:nvSpPr>
          <p:spPr bwMode="auto">
            <a:xfrm>
              <a:off x="1032"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6" name="Line 6180">
              <a:extLst>
                <a:ext uri="{FF2B5EF4-FFF2-40B4-BE49-F238E27FC236}">
                  <a16:creationId xmlns:a16="http://schemas.microsoft.com/office/drawing/2014/main" id="{7091DD01-684B-0268-F104-FF79BAD0E3BA}"/>
                </a:ext>
              </a:extLst>
            </p:cNvPr>
            <p:cNvSpPr>
              <a:spLocks noChangeShapeType="1"/>
            </p:cNvSpPr>
            <p:nvPr/>
          </p:nvSpPr>
          <p:spPr bwMode="auto">
            <a:xfrm>
              <a:off x="1030"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7" name="Line 6181">
              <a:extLst>
                <a:ext uri="{FF2B5EF4-FFF2-40B4-BE49-F238E27FC236}">
                  <a16:creationId xmlns:a16="http://schemas.microsoft.com/office/drawing/2014/main" id="{BD5577FD-7F90-70EC-30EC-B2079A1E08B3}"/>
                </a:ext>
              </a:extLst>
            </p:cNvPr>
            <p:cNvSpPr>
              <a:spLocks noChangeShapeType="1"/>
            </p:cNvSpPr>
            <p:nvPr/>
          </p:nvSpPr>
          <p:spPr bwMode="auto">
            <a:xfrm>
              <a:off x="1044"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8" name="Line 6182">
              <a:extLst>
                <a:ext uri="{FF2B5EF4-FFF2-40B4-BE49-F238E27FC236}">
                  <a16:creationId xmlns:a16="http://schemas.microsoft.com/office/drawing/2014/main" id="{2CE30656-98E4-01BB-664C-1312B76B22CE}"/>
                </a:ext>
              </a:extLst>
            </p:cNvPr>
            <p:cNvSpPr>
              <a:spLocks noChangeShapeType="1"/>
            </p:cNvSpPr>
            <p:nvPr/>
          </p:nvSpPr>
          <p:spPr bwMode="auto">
            <a:xfrm>
              <a:off x="1030"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59" name="Line 6183">
              <a:extLst>
                <a:ext uri="{FF2B5EF4-FFF2-40B4-BE49-F238E27FC236}">
                  <a16:creationId xmlns:a16="http://schemas.microsoft.com/office/drawing/2014/main" id="{CEEDA425-B650-9ECE-6099-C40AAD109054}"/>
                </a:ext>
              </a:extLst>
            </p:cNvPr>
            <p:cNvSpPr>
              <a:spLocks noChangeShapeType="1"/>
            </p:cNvSpPr>
            <p:nvPr/>
          </p:nvSpPr>
          <p:spPr bwMode="auto">
            <a:xfrm>
              <a:off x="1044"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0" name="Line 6184">
              <a:extLst>
                <a:ext uri="{FF2B5EF4-FFF2-40B4-BE49-F238E27FC236}">
                  <a16:creationId xmlns:a16="http://schemas.microsoft.com/office/drawing/2014/main" id="{8C981286-7D68-B22A-07E5-373E05B884B6}"/>
                </a:ext>
              </a:extLst>
            </p:cNvPr>
            <p:cNvSpPr>
              <a:spLocks noChangeShapeType="1"/>
            </p:cNvSpPr>
            <p:nvPr/>
          </p:nvSpPr>
          <p:spPr bwMode="auto">
            <a:xfrm>
              <a:off x="1042"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1" name="Line 6185">
              <a:extLst>
                <a:ext uri="{FF2B5EF4-FFF2-40B4-BE49-F238E27FC236}">
                  <a16:creationId xmlns:a16="http://schemas.microsoft.com/office/drawing/2014/main" id="{2997A67B-A003-AFD2-FA79-AEF6A14FE6AC}"/>
                </a:ext>
              </a:extLst>
            </p:cNvPr>
            <p:cNvSpPr>
              <a:spLocks noChangeShapeType="1"/>
            </p:cNvSpPr>
            <p:nvPr/>
          </p:nvSpPr>
          <p:spPr bwMode="auto">
            <a:xfrm>
              <a:off x="1056"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2" name="Line 6186">
              <a:extLst>
                <a:ext uri="{FF2B5EF4-FFF2-40B4-BE49-F238E27FC236}">
                  <a16:creationId xmlns:a16="http://schemas.microsoft.com/office/drawing/2014/main" id="{B74A4B00-B378-BAA7-6250-7D389609EAFF}"/>
                </a:ext>
              </a:extLst>
            </p:cNvPr>
            <p:cNvSpPr>
              <a:spLocks noChangeShapeType="1"/>
            </p:cNvSpPr>
            <p:nvPr/>
          </p:nvSpPr>
          <p:spPr bwMode="auto">
            <a:xfrm>
              <a:off x="1054" y="288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3" name="Line 6187">
              <a:extLst>
                <a:ext uri="{FF2B5EF4-FFF2-40B4-BE49-F238E27FC236}">
                  <a16:creationId xmlns:a16="http://schemas.microsoft.com/office/drawing/2014/main" id="{FA34E5D5-D4A0-7CF7-FA97-7D25EB845423}"/>
                </a:ext>
              </a:extLst>
            </p:cNvPr>
            <p:cNvSpPr>
              <a:spLocks noChangeShapeType="1"/>
            </p:cNvSpPr>
            <p:nvPr/>
          </p:nvSpPr>
          <p:spPr bwMode="auto">
            <a:xfrm>
              <a:off x="1068" y="287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4" name="Line 6188">
              <a:extLst>
                <a:ext uri="{FF2B5EF4-FFF2-40B4-BE49-F238E27FC236}">
                  <a16:creationId xmlns:a16="http://schemas.microsoft.com/office/drawing/2014/main" id="{643E5491-5AB5-E4C0-B8F8-D637B851D0C9}"/>
                </a:ext>
              </a:extLst>
            </p:cNvPr>
            <p:cNvSpPr>
              <a:spLocks noChangeShapeType="1"/>
            </p:cNvSpPr>
            <p:nvPr/>
          </p:nvSpPr>
          <p:spPr bwMode="auto">
            <a:xfrm>
              <a:off x="1066" y="288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5" name="Line 6189">
              <a:extLst>
                <a:ext uri="{FF2B5EF4-FFF2-40B4-BE49-F238E27FC236}">
                  <a16:creationId xmlns:a16="http://schemas.microsoft.com/office/drawing/2014/main" id="{05B8214A-61EE-6AEF-60E0-E192801A61A2}"/>
                </a:ext>
              </a:extLst>
            </p:cNvPr>
            <p:cNvSpPr>
              <a:spLocks noChangeShapeType="1"/>
            </p:cNvSpPr>
            <p:nvPr/>
          </p:nvSpPr>
          <p:spPr bwMode="auto">
            <a:xfrm>
              <a:off x="1080" y="286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6" name="Line 6190">
              <a:extLst>
                <a:ext uri="{FF2B5EF4-FFF2-40B4-BE49-F238E27FC236}">
                  <a16:creationId xmlns:a16="http://schemas.microsoft.com/office/drawing/2014/main" id="{E16FF580-A0A8-123D-CA7B-E6D5E12CBC4C}"/>
                </a:ext>
              </a:extLst>
            </p:cNvPr>
            <p:cNvSpPr>
              <a:spLocks noChangeShapeType="1"/>
            </p:cNvSpPr>
            <p:nvPr/>
          </p:nvSpPr>
          <p:spPr bwMode="auto">
            <a:xfrm>
              <a:off x="1078" y="287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7" name="Line 6191">
              <a:extLst>
                <a:ext uri="{FF2B5EF4-FFF2-40B4-BE49-F238E27FC236}">
                  <a16:creationId xmlns:a16="http://schemas.microsoft.com/office/drawing/2014/main" id="{CC1B2885-F91C-B5B0-9D10-AB1EF3B61129}"/>
                </a:ext>
              </a:extLst>
            </p:cNvPr>
            <p:cNvSpPr>
              <a:spLocks noChangeShapeType="1"/>
            </p:cNvSpPr>
            <p:nvPr/>
          </p:nvSpPr>
          <p:spPr bwMode="auto">
            <a:xfrm>
              <a:off x="1092" y="286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8" name="Line 6192">
              <a:extLst>
                <a:ext uri="{FF2B5EF4-FFF2-40B4-BE49-F238E27FC236}">
                  <a16:creationId xmlns:a16="http://schemas.microsoft.com/office/drawing/2014/main" id="{E800B5B9-FFB5-B721-ED9D-5F844E0B939A}"/>
                </a:ext>
              </a:extLst>
            </p:cNvPr>
            <p:cNvSpPr>
              <a:spLocks noChangeShapeType="1"/>
            </p:cNvSpPr>
            <p:nvPr/>
          </p:nvSpPr>
          <p:spPr bwMode="auto">
            <a:xfrm>
              <a:off x="1090" y="28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69" name="Line 6193">
              <a:extLst>
                <a:ext uri="{FF2B5EF4-FFF2-40B4-BE49-F238E27FC236}">
                  <a16:creationId xmlns:a16="http://schemas.microsoft.com/office/drawing/2014/main" id="{02F58971-75F4-924F-3E9C-9347E5F410BB}"/>
                </a:ext>
              </a:extLst>
            </p:cNvPr>
            <p:cNvSpPr>
              <a:spLocks noChangeShapeType="1"/>
            </p:cNvSpPr>
            <p:nvPr/>
          </p:nvSpPr>
          <p:spPr bwMode="auto">
            <a:xfrm>
              <a:off x="1104" y="285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0" name="Line 6194">
              <a:extLst>
                <a:ext uri="{FF2B5EF4-FFF2-40B4-BE49-F238E27FC236}">
                  <a16:creationId xmlns:a16="http://schemas.microsoft.com/office/drawing/2014/main" id="{01A4E6CB-6031-D238-1F5B-58D046E969A6}"/>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1" name="Line 6195">
              <a:extLst>
                <a:ext uri="{FF2B5EF4-FFF2-40B4-BE49-F238E27FC236}">
                  <a16:creationId xmlns:a16="http://schemas.microsoft.com/office/drawing/2014/main" id="{4F2DA21E-4DB1-B19B-9541-8E6422397D29}"/>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2" name="Line 6196">
              <a:extLst>
                <a:ext uri="{FF2B5EF4-FFF2-40B4-BE49-F238E27FC236}">
                  <a16:creationId xmlns:a16="http://schemas.microsoft.com/office/drawing/2014/main" id="{9C05611E-97CB-EB3E-508B-D36A7AB783A5}"/>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3" name="Line 6197">
              <a:extLst>
                <a:ext uri="{FF2B5EF4-FFF2-40B4-BE49-F238E27FC236}">
                  <a16:creationId xmlns:a16="http://schemas.microsoft.com/office/drawing/2014/main" id="{787B4D8E-E799-3C44-2812-FFED32055CCB}"/>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4" name="Line 6198">
              <a:extLst>
                <a:ext uri="{FF2B5EF4-FFF2-40B4-BE49-F238E27FC236}">
                  <a16:creationId xmlns:a16="http://schemas.microsoft.com/office/drawing/2014/main" id="{A411ADFF-BF6D-356C-44B4-FDFB01AAD157}"/>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5" name="Line 6199">
              <a:extLst>
                <a:ext uri="{FF2B5EF4-FFF2-40B4-BE49-F238E27FC236}">
                  <a16:creationId xmlns:a16="http://schemas.microsoft.com/office/drawing/2014/main" id="{0F02C378-4B0A-C76F-3381-B8307F535E18}"/>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6" name="Line 6200">
              <a:extLst>
                <a:ext uri="{FF2B5EF4-FFF2-40B4-BE49-F238E27FC236}">
                  <a16:creationId xmlns:a16="http://schemas.microsoft.com/office/drawing/2014/main" id="{EE629FF5-9291-6EB6-913F-79DC5CDBC51A}"/>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7" name="Line 6201">
              <a:extLst>
                <a:ext uri="{FF2B5EF4-FFF2-40B4-BE49-F238E27FC236}">
                  <a16:creationId xmlns:a16="http://schemas.microsoft.com/office/drawing/2014/main" id="{663852A0-8770-30F0-3504-D37BF4923446}"/>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8" name="Line 6202">
              <a:extLst>
                <a:ext uri="{FF2B5EF4-FFF2-40B4-BE49-F238E27FC236}">
                  <a16:creationId xmlns:a16="http://schemas.microsoft.com/office/drawing/2014/main" id="{4E1D7B64-E3EC-69E1-47CD-1CDA16C38922}"/>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79" name="Line 6203">
              <a:extLst>
                <a:ext uri="{FF2B5EF4-FFF2-40B4-BE49-F238E27FC236}">
                  <a16:creationId xmlns:a16="http://schemas.microsoft.com/office/drawing/2014/main" id="{C22CBCB2-2A11-4F03-55EF-2CE20EAE9768}"/>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0" name="Line 6204">
              <a:extLst>
                <a:ext uri="{FF2B5EF4-FFF2-40B4-BE49-F238E27FC236}">
                  <a16:creationId xmlns:a16="http://schemas.microsoft.com/office/drawing/2014/main" id="{B2CFAD9B-FC92-1561-5A69-D641EDF11567}"/>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1" name="Line 6205">
              <a:extLst>
                <a:ext uri="{FF2B5EF4-FFF2-40B4-BE49-F238E27FC236}">
                  <a16:creationId xmlns:a16="http://schemas.microsoft.com/office/drawing/2014/main" id="{C34A0AD0-F991-E40F-A3AE-658193D35FCF}"/>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2" name="Line 6206">
              <a:extLst>
                <a:ext uri="{FF2B5EF4-FFF2-40B4-BE49-F238E27FC236}">
                  <a16:creationId xmlns:a16="http://schemas.microsoft.com/office/drawing/2014/main" id="{D9D3DE52-DBA0-9969-52BF-39136EED33CF}"/>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3" name="Line 6207">
              <a:extLst>
                <a:ext uri="{FF2B5EF4-FFF2-40B4-BE49-F238E27FC236}">
                  <a16:creationId xmlns:a16="http://schemas.microsoft.com/office/drawing/2014/main" id="{5457279B-FF3B-3035-85C9-369C829E5FDF}"/>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4" name="Line 6208">
              <a:extLst>
                <a:ext uri="{FF2B5EF4-FFF2-40B4-BE49-F238E27FC236}">
                  <a16:creationId xmlns:a16="http://schemas.microsoft.com/office/drawing/2014/main" id="{7DFD6D80-0350-9742-CB43-4601AA076523}"/>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5" name="Line 6209">
              <a:extLst>
                <a:ext uri="{FF2B5EF4-FFF2-40B4-BE49-F238E27FC236}">
                  <a16:creationId xmlns:a16="http://schemas.microsoft.com/office/drawing/2014/main" id="{C5AF4F2F-9DBA-D04C-8A39-B3464D4F9A7D}"/>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6" name="Line 6210">
              <a:extLst>
                <a:ext uri="{FF2B5EF4-FFF2-40B4-BE49-F238E27FC236}">
                  <a16:creationId xmlns:a16="http://schemas.microsoft.com/office/drawing/2014/main" id="{3496B22A-07A1-4CFC-24E2-0761B45C62DA}"/>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7" name="Line 6211">
              <a:extLst>
                <a:ext uri="{FF2B5EF4-FFF2-40B4-BE49-F238E27FC236}">
                  <a16:creationId xmlns:a16="http://schemas.microsoft.com/office/drawing/2014/main" id="{3BBF44D9-F4CE-C271-2C31-ADD152D7C381}"/>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8" name="Line 6212">
              <a:extLst>
                <a:ext uri="{FF2B5EF4-FFF2-40B4-BE49-F238E27FC236}">
                  <a16:creationId xmlns:a16="http://schemas.microsoft.com/office/drawing/2014/main" id="{EBDB889A-2F78-6726-298E-5C8D702AA886}"/>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89" name="Line 6213">
              <a:extLst>
                <a:ext uri="{FF2B5EF4-FFF2-40B4-BE49-F238E27FC236}">
                  <a16:creationId xmlns:a16="http://schemas.microsoft.com/office/drawing/2014/main" id="{67AFF552-E33B-0DD1-8C84-1CACDAF75422}"/>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0" name="Line 6214">
              <a:extLst>
                <a:ext uri="{FF2B5EF4-FFF2-40B4-BE49-F238E27FC236}">
                  <a16:creationId xmlns:a16="http://schemas.microsoft.com/office/drawing/2014/main" id="{4CAE0976-DA57-A0BD-17A6-341A76B7FD1A}"/>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1" name="Line 6215">
              <a:extLst>
                <a:ext uri="{FF2B5EF4-FFF2-40B4-BE49-F238E27FC236}">
                  <a16:creationId xmlns:a16="http://schemas.microsoft.com/office/drawing/2014/main" id="{3AE6E2A4-E97A-C801-7965-212660D495FF}"/>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2" name="Line 6216">
              <a:extLst>
                <a:ext uri="{FF2B5EF4-FFF2-40B4-BE49-F238E27FC236}">
                  <a16:creationId xmlns:a16="http://schemas.microsoft.com/office/drawing/2014/main" id="{B4B2290B-B2CB-C513-8ADC-1C4C10F64E42}"/>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3" name="Line 6217">
              <a:extLst>
                <a:ext uri="{FF2B5EF4-FFF2-40B4-BE49-F238E27FC236}">
                  <a16:creationId xmlns:a16="http://schemas.microsoft.com/office/drawing/2014/main" id="{9E134CCF-EE3D-96FD-2479-8CF3F248BBEF}"/>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4" name="Line 6218">
              <a:extLst>
                <a:ext uri="{FF2B5EF4-FFF2-40B4-BE49-F238E27FC236}">
                  <a16:creationId xmlns:a16="http://schemas.microsoft.com/office/drawing/2014/main" id="{C4BDC528-72CB-1E59-743E-FF53317451E3}"/>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5" name="Line 6219">
              <a:extLst>
                <a:ext uri="{FF2B5EF4-FFF2-40B4-BE49-F238E27FC236}">
                  <a16:creationId xmlns:a16="http://schemas.microsoft.com/office/drawing/2014/main" id="{4D235D17-0A75-3F80-9F1E-F56FAC329E5C}"/>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6" name="Line 6220">
              <a:extLst>
                <a:ext uri="{FF2B5EF4-FFF2-40B4-BE49-F238E27FC236}">
                  <a16:creationId xmlns:a16="http://schemas.microsoft.com/office/drawing/2014/main" id="{83347F02-C806-7CDC-7957-E6202D4E86BD}"/>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7" name="Line 6221">
              <a:extLst>
                <a:ext uri="{FF2B5EF4-FFF2-40B4-BE49-F238E27FC236}">
                  <a16:creationId xmlns:a16="http://schemas.microsoft.com/office/drawing/2014/main" id="{17A5BE92-A651-D09E-D2FA-33EE88BD7EBC}"/>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8" name="Line 6222">
              <a:extLst>
                <a:ext uri="{FF2B5EF4-FFF2-40B4-BE49-F238E27FC236}">
                  <a16:creationId xmlns:a16="http://schemas.microsoft.com/office/drawing/2014/main" id="{7153BEC2-761F-8E87-3A0F-23DC69FE5651}"/>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599" name="Line 6223">
              <a:extLst>
                <a:ext uri="{FF2B5EF4-FFF2-40B4-BE49-F238E27FC236}">
                  <a16:creationId xmlns:a16="http://schemas.microsoft.com/office/drawing/2014/main" id="{57E04835-5E4F-F298-A76A-A5DA7D214C70}"/>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0" name="Line 6224">
              <a:extLst>
                <a:ext uri="{FF2B5EF4-FFF2-40B4-BE49-F238E27FC236}">
                  <a16:creationId xmlns:a16="http://schemas.microsoft.com/office/drawing/2014/main" id="{8FEAB791-535E-4FAE-27C7-D928A08A96B0}"/>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1" name="Line 6225">
              <a:extLst>
                <a:ext uri="{FF2B5EF4-FFF2-40B4-BE49-F238E27FC236}">
                  <a16:creationId xmlns:a16="http://schemas.microsoft.com/office/drawing/2014/main" id="{58CA413C-5A91-0610-4673-98509907B3AE}"/>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2" name="Line 6226">
              <a:extLst>
                <a:ext uri="{FF2B5EF4-FFF2-40B4-BE49-F238E27FC236}">
                  <a16:creationId xmlns:a16="http://schemas.microsoft.com/office/drawing/2014/main" id="{13A392BD-C399-63C8-5650-D70F8815DE58}"/>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3" name="Line 6227">
              <a:extLst>
                <a:ext uri="{FF2B5EF4-FFF2-40B4-BE49-F238E27FC236}">
                  <a16:creationId xmlns:a16="http://schemas.microsoft.com/office/drawing/2014/main" id="{AFA381EB-EBC7-30DF-2BF2-8241F180A343}"/>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4" name="Line 6228">
              <a:extLst>
                <a:ext uri="{FF2B5EF4-FFF2-40B4-BE49-F238E27FC236}">
                  <a16:creationId xmlns:a16="http://schemas.microsoft.com/office/drawing/2014/main" id="{0092066B-2729-E9C7-2BC9-748CAC14823B}"/>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5" name="Line 6229">
              <a:extLst>
                <a:ext uri="{FF2B5EF4-FFF2-40B4-BE49-F238E27FC236}">
                  <a16:creationId xmlns:a16="http://schemas.microsoft.com/office/drawing/2014/main" id="{6FC7990B-37B8-35B2-94F5-18F317F3E3E0}"/>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6" name="Line 6230">
              <a:extLst>
                <a:ext uri="{FF2B5EF4-FFF2-40B4-BE49-F238E27FC236}">
                  <a16:creationId xmlns:a16="http://schemas.microsoft.com/office/drawing/2014/main" id="{D9A28A19-1DCE-BAC1-086F-4534D81BB0F7}"/>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7" name="Line 6231">
              <a:extLst>
                <a:ext uri="{FF2B5EF4-FFF2-40B4-BE49-F238E27FC236}">
                  <a16:creationId xmlns:a16="http://schemas.microsoft.com/office/drawing/2014/main" id="{3B8EEAF4-D02C-246E-E08C-C62D67080A79}"/>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8" name="Line 6232">
              <a:extLst>
                <a:ext uri="{FF2B5EF4-FFF2-40B4-BE49-F238E27FC236}">
                  <a16:creationId xmlns:a16="http://schemas.microsoft.com/office/drawing/2014/main" id="{8A71AB45-7C98-D8E0-8E42-8A6CF51A35CC}"/>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09" name="Line 6233">
              <a:extLst>
                <a:ext uri="{FF2B5EF4-FFF2-40B4-BE49-F238E27FC236}">
                  <a16:creationId xmlns:a16="http://schemas.microsoft.com/office/drawing/2014/main" id="{DFC7B013-659F-B27A-D73E-A3F1A951DE48}"/>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4610" name="Line 6234">
              <a:extLst>
                <a:ext uri="{FF2B5EF4-FFF2-40B4-BE49-F238E27FC236}">
                  <a16:creationId xmlns:a16="http://schemas.microsoft.com/office/drawing/2014/main" id="{FFB41D8B-F244-F97C-BDED-1EB6D5ECCE0D}"/>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30" name="Group 29">
            <a:extLst>
              <a:ext uri="{FF2B5EF4-FFF2-40B4-BE49-F238E27FC236}">
                <a16:creationId xmlns:a16="http://schemas.microsoft.com/office/drawing/2014/main" id="{305FCA6D-071D-131B-CF2A-CD23668D791D}"/>
              </a:ext>
            </a:extLst>
          </p:cNvPr>
          <p:cNvGrpSpPr/>
          <p:nvPr/>
        </p:nvGrpSpPr>
        <p:grpSpPr>
          <a:xfrm>
            <a:off x="1144054" y="2824797"/>
            <a:ext cx="6819900" cy="1903826"/>
            <a:chOff x="892710" y="2949881"/>
            <a:chExt cx="6819900" cy="2366963"/>
          </a:xfrm>
        </p:grpSpPr>
        <p:grpSp>
          <p:nvGrpSpPr>
            <p:cNvPr id="31" name="Group 6436">
              <a:extLst>
                <a:ext uri="{FF2B5EF4-FFF2-40B4-BE49-F238E27FC236}">
                  <a16:creationId xmlns:a16="http://schemas.microsoft.com/office/drawing/2014/main" id="{8BCB5F54-0F81-2BA6-2CD2-3B5B818B0CDB}"/>
                </a:ext>
              </a:extLst>
            </p:cNvPr>
            <p:cNvGrpSpPr>
              <a:grpSpLocks/>
            </p:cNvGrpSpPr>
            <p:nvPr/>
          </p:nvGrpSpPr>
          <p:grpSpPr bwMode="auto">
            <a:xfrm>
              <a:off x="1392772" y="4583419"/>
              <a:ext cx="962025" cy="444500"/>
              <a:chOff x="1124" y="2589"/>
              <a:chExt cx="606" cy="280"/>
            </a:xfrm>
          </p:grpSpPr>
          <p:sp>
            <p:nvSpPr>
              <p:cNvPr id="17149" name="Line 6236">
                <a:extLst>
                  <a:ext uri="{FF2B5EF4-FFF2-40B4-BE49-F238E27FC236}">
                    <a16:creationId xmlns:a16="http://schemas.microsoft.com/office/drawing/2014/main" id="{3101B65F-BC1B-A407-C2C4-5AED3CC74041}"/>
                  </a:ext>
                </a:extLst>
              </p:cNvPr>
              <p:cNvSpPr>
                <a:spLocks noChangeShapeType="1"/>
              </p:cNvSpPr>
              <p:nvPr/>
            </p:nvSpPr>
            <p:spPr bwMode="auto">
              <a:xfrm>
                <a:off x="1138" y="283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0" name="Line 6237">
                <a:extLst>
                  <a:ext uri="{FF2B5EF4-FFF2-40B4-BE49-F238E27FC236}">
                    <a16:creationId xmlns:a16="http://schemas.microsoft.com/office/drawing/2014/main" id="{98625DC3-8C62-2FCF-E41C-62C92C18CBA8}"/>
                  </a:ext>
                </a:extLst>
              </p:cNvPr>
              <p:cNvSpPr>
                <a:spLocks noChangeShapeType="1"/>
              </p:cNvSpPr>
              <p:nvPr/>
            </p:nvSpPr>
            <p:spPr bwMode="auto">
              <a:xfrm>
                <a:off x="1124" y="285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1" name="Line 6238">
                <a:extLst>
                  <a:ext uri="{FF2B5EF4-FFF2-40B4-BE49-F238E27FC236}">
                    <a16:creationId xmlns:a16="http://schemas.microsoft.com/office/drawing/2014/main" id="{C731D1CE-D9FF-452C-99C6-8BA7F88C73B9}"/>
                  </a:ext>
                </a:extLst>
              </p:cNvPr>
              <p:cNvSpPr>
                <a:spLocks noChangeShapeType="1"/>
              </p:cNvSpPr>
              <p:nvPr/>
            </p:nvSpPr>
            <p:spPr bwMode="auto">
              <a:xfrm>
                <a:off x="1138" y="283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2" name="Line 6239">
                <a:extLst>
                  <a:ext uri="{FF2B5EF4-FFF2-40B4-BE49-F238E27FC236}">
                    <a16:creationId xmlns:a16="http://schemas.microsoft.com/office/drawing/2014/main" id="{8C907837-C47F-22C2-D495-28A05C49694F}"/>
                  </a:ext>
                </a:extLst>
              </p:cNvPr>
              <p:cNvSpPr>
                <a:spLocks noChangeShapeType="1"/>
              </p:cNvSpPr>
              <p:nvPr/>
            </p:nvSpPr>
            <p:spPr bwMode="auto">
              <a:xfrm>
                <a:off x="1124" y="285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3" name="Line 6240">
                <a:extLst>
                  <a:ext uri="{FF2B5EF4-FFF2-40B4-BE49-F238E27FC236}">
                    <a16:creationId xmlns:a16="http://schemas.microsoft.com/office/drawing/2014/main" id="{602AE56A-4445-7A99-7180-087CFD67D36A}"/>
                  </a:ext>
                </a:extLst>
              </p:cNvPr>
              <p:cNvSpPr>
                <a:spLocks noChangeShapeType="1"/>
              </p:cNvSpPr>
              <p:nvPr/>
            </p:nvSpPr>
            <p:spPr bwMode="auto">
              <a:xfrm>
                <a:off x="1138" y="283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4" name="Line 6241">
                <a:extLst>
                  <a:ext uri="{FF2B5EF4-FFF2-40B4-BE49-F238E27FC236}">
                    <a16:creationId xmlns:a16="http://schemas.microsoft.com/office/drawing/2014/main" id="{715324DE-1FC2-75C7-6FAE-D38C70157C3A}"/>
                  </a:ext>
                </a:extLst>
              </p:cNvPr>
              <p:cNvSpPr>
                <a:spLocks noChangeShapeType="1"/>
              </p:cNvSpPr>
              <p:nvPr/>
            </p:nvSpPr>
            <p:spPr bwMode="auto">
              <a:xfrm>
                <a:off x="1124" y="285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5" name="Line 6242">
                <a:extLst>
                  <a:ext uri="{FF2B5EF4-FFF2-40B4-BE49-F238E27FC236}">
                    <a16:creationId xmlns:a16="http://schemas.microsoft.com/office/drawing/2014/main" id="{A4D8A9D1-2013-2772-B803-3BED74A01AED}"/>
                  </a:ext>
                </a:extLst>
              </p:cNvPr>
              <p:cNvSpPr>
                <a:spLocks noChangeShapeType="1"/>
              </p:cNvSpPr>
              <p:nvPr/>
            </p:nvSpPr>
            <p:spPr bwMode="auto">
              <a:xfrm>
                <a:off x="1138" y="283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6" name="Line 6243">
                <a:extLst>
                  <a:ext uri="{FF2B5EF4-FFF2-40B4-BE49-F238E27FC236}">
                    <a16:creationId xmlns:a16="http://schemas.microsoft.com/office/drawing/2014/main" id="{F4ED0DEE-3E24-74BC-FFCD-CE561C7066F4}"/>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7" name="Line 6244">
                <a:extLst>
                  <a:ext uri="{FF2B5EF4-FFF2-40B4-BE49-F238E27FC236}">
                    <a16:creationId xmlns:a16="http://schemas.microsoft.com/office/drawing/2014/main" id="{B421B267-DAF1-8C03-F9C6-CDE8582ECC7E}"/>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8" name="Line 6245">
                <a:extLst>
                  <a:ext uri="{FF2B5EF4-FFF2-40B4-BE49-F238E27FC236}">
                    <a16:creationId xmlns:a16="http://schemas.microsoft.com/office/drawing/2014/main" id="{72DB47AF-02D3-4B4D-0FA0-5DE26E5AE55C}"/>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59" name="Line 6246">
                <a:extLst>
                  <a:ext uri="{FF2B5EF4-FFF2-40B4-BE49-F238E27FC236}">
                    <a16:creationId xmlns:a16="http://schemas.microsoft.com/office/drawing/2014/main" id="{3A7A3435-1AE1-19C3-FDCF-BB2F5D8991D0}"/>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0" name="Line 6247">
                <a:extLst>
                  <a:ext uri="{FF2B5EF4-FFF2-40B4-BE49-F238E27FC236}">
                    <a16:creationId xmlns:a16="http://schemas.microsoft.com/office/drawing/2014/main" id="{9F696096-F176-3F00-B412-AA24BC7A9CFC}"/>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1" name="Line 6248">
                <a:extLst>
                  <a:ext uri="{FF2B5EF4-FFF2-40B4-BE49-F238E27FC236}">
                    <a16:creationId xmlns:a16="http://schemas.microsoft.com/office/drawing/2014/main" id="{0571A122-C0E0-AEA5-4B0F-75FD2807F5C0}"/>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2" name="Line 6249">
                <a:extLst>
                  <a:ext uri="{FF2B5EF4-FFF2-40B4-BE49-F238E27FC236}">
                    <a16:creationId xmlns:a16="http://schemas.microsoft.com/office/drawing/2014/main" id="{B7C7AB94-6B56-28DC-4FC8-CCF9B35127CF}"/>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3" name="Line 6250">
                <a:extLst>
                  <a:ext uri="{FF2B5EF4-FFF2-40B4-BE49-F238E27FC236}">
                    <a16:creationId xmlns:a16="http://schemas.microsoft.com/office/drawing/2014/main" id="{62BB59FD-020B-5ED3-2D9F-DE887E952377}"/>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4" name="Line 6251">
                <a:extLst>
                  <a:ext uri="{FF2B5EF4-FFF2-40B4-BE49-F238E27FC236}">
                    <a16:creationId xmlns:a16="http://schemas.microsoft.com/office/drawing/2014/main" id="{821E0E87-D07E-0DA4-D697-95C38B47ECCD}"/>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5" name="Line 6252">
                <a:extLst>
                  <a:ext uri="{FF2B5EF4-FFF2-40B4-BE49-F238E27FC236}">
                    <a16:creationId xmlns:a16="http://schemas.microsoft.com/office/drawing/2014/main" id="{B8615A61-4E16-49D0-EA7A-2F12779E0D1D}"/>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6" name="Line 6253">
                <a:extLst>
                  <a:ext uri="{FF2B5EF4-FFF2-40B4-BE49-F238E27FC236}">
                    <a16:creationId xmlns:a16="http://schemas.microsoft.com/office/drawing/2014/main" id="{84D1D4F2-13D6-FB70-C154-C6F5894CA933}"/>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7" name="Line 6254">
                <a:extLst>
                  <a:ext uri="{FF2B5EF4-FFF2-40B4-BE49-F238E27FC236}">
                    <a16:creationId xmlns:a16="http://schemas.microsoft.com/office/drawing/2014/main" id="{FE7410FC-914D-7D11-444D-0C4285A001F4}"/>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8" name="Line 6255">
                <a:extLst>
                  <a:ext uri="{FF2B5EF4-FFF2-40B4-BE49-F238E27FC236}">
                    <a16:creationId xmlns:a16="http://schemas.microsoft.com/office/drawing/2014/main" id="{8612348C-6DA8-C078-718D-C4D4F083886A}"/>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69" name="Line 6256">
                <a:extLst>
                  <a:ext uri="{FF2B5EF4-FFF2-40B4-BE49-F238E27FC236}">
                    <a16:creationId xmlns:a16="http://schemas.microsoft.com/office/drawing/2014/main" id="{8180FB16-60BA-AD57-AA63-C26196D5D6D3}"/>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0" name="Line 6257">
                <a:extLst>
                  <a:ext uri="{FF2B5EF4-FFF2-40B4-BE49-F238E27FC236}">
                    <a16:creationId xmlns:a16="http://schemas.microsoft.com/office/drawing/2014/main" id="{79E5CAA2-BDA6-9651-2857-5498EA1E6189}"/>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1" name="Line 6258">
                <a:extLst>
                  <a:ext uri="{FF2B5EF4-FFF2-40B4-BE49-F238E27FC236}">
                    <a16:creationId xmlns:a16="http://schemas.microsoft.com/office/drawing/2014/main" id="{A2318B74-6660-7503-737F-9DCCD37E5C77}"/>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2" name="Line 6259">
                <a:extLst>
                  <a:ext uri="{FF2B5EF4-FFF2-40B4-BE49-F238E27FC236}">
                    <a16:creationId xmlns:a16="http://schemas.microsoft.com/office/drawing/2014/main" id="{819CDDC4-A434-EAE6-F48A-B24E6590EB62}"/>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3" name="Line 6260">
                <a:extLst>
                  <a:ext uri="{FF2B5EF4-FFF2-40B4-BE49-F238E27FC236}">
                    <a16:creationId xmlns:a16="http://schemas.microsoft.com/office/drawing/2014/main" id="{97CD588E-5498-1905-58F9-8F78C39B6024}"/>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4" name="Line 6261">
                <a:extLst>
                  <a:ext uri="{FF2B5EF4-FFF2-40B4-BE49-F238E27FC236}">
                    <a16:creationId xmlns:a16="http://schemas.microsoft.com/office/drawing/2014/main" id="{23BEC8EB-A2B3-1596-C109-D9B9272F7BAD}"/>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5" name="Line 6262">
                <a:extLst>
                  <a:ext uri="{FF2B5EF4-FFF2-40B4-BE49-F238E27FC236}">
                    <a16:creationId xmlns:a16="http://schemas.microsoft.com/office/drawing/2014/main" id="{53D789BB-BC7B-9A57-8297-1CA94ECC651D}"/>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6" name="Line 6263">
                <a:extLst>
                  <a:ext uri="{FF2B5EF4-FFF2-40B4-BE49-F238E27FC236}">
                    <a16:creationId xmlns:a16="http://schemas.microsoft.com/office/drawing/2014/main" id="{EC8D081C-2ED6-0776-7073-F38FE05AB5A2}"/>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7" name="Line 6264">
                <a:extLst>
                  <a:ext uri="{FF2B5EF4-FFF2-40B4-BE49-F238E27FC236}">
                    <a16:creationId xmlns:a16="http://schemas.microsoft.com/office/drawing/2014/main" id="{DDC2DAC8-3AE3-1E01-491D-450D43D5D84C}"/>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8" name="Line 6265">
                <a:extLst>
                  <a:ext uri="{FF2B5EF4-FFF2-40B4-BE49-F238E27FC236}">
                    <a16:creationId xmlns:a16="http://schemas.microsoft.com/office/drawing/2014/main" id="{D643611B-F87B-DADA-77E7-1FF1691BFFF8}"/>
                  </a:ext>
                </a:extLst>
              </p:cNvPr>
              <p:cNvSpPr>
                <a:spLocks noChangeShapeType="1"/>
              </p:cNvSpPr>
              <p:nvPr/>
            </p:nvSpPr>
            <p:spPr bwMode="auto">
              <a:xfrm>
                <a:off x="1136" y="28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79" name="Line 6266">
                <a:extLst>
                  <a:ext uri="{FF2B5EF4-FFF2-40B4-BE49-F238E27FC236}">
                    <a16:creationId xmlns:a16="http://schemas.microsoft.com/office/drawing/2014/main" id="{7C5E2851-4483-5A53-4015-40A51BAD59BA}"/>
                  </a:ext>
                </a:extLst>
              </p:cNvPr>
              <p:cNvSpPr>
                <a:spLocks noChangeShapeType="1"/>
              </p:cNvSpPr>
              <p:nvPr/>
            </p:nvSpPr>
            <p:spPr bwMode="auto">
              <a:xfrm>
                <a:off x="1150" y="28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0" name="Line 6267">
                <a:extLst>
                  <a:ext uri="{FF2B5EF4-FFF2-40B4-BE49-F238E27FC236}">
                    <a16:creationId xmlns:a16="http://schemas.microsoft.com/office/drawing/2014/main" id="{CB8180EB-006F-9BF7-6397-4A7DDBCBA003}"/>
                  </a:ext>
                </a:extLst>
              </p:cNvPr>
              <p:cNvSpPr>
                <a:spLocks noChangeShapeType="1"/>
              </p:cNvSpPr>
              <p:nvPr/>
            </p:nvSpPr>
            <p:spPr bwMode="auto">
              <a:xfrm>
                <a:off x="114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1" name="Line 6268">
                <a:extLst>
                  <a:ext uri="{FF2B5EF4-FFF2-40B4-BE49-F238E27FC236}">
                    <a16:creationId xmlns:a16="http://schemas.microsoft.com/office/drawing/2014/main" id="{72FC0B5E-388E-087A-5274-AFCD1A6292D9}"/>
                  </a:ext>
                </a:extLst>
              </p:cNvPr>
              <p:cNvSpPr>
                <a:spLocks noChangeShapeType="1"/>
              </p:cNvSpPr>
              <p:nvPr/>
            </p:nvSpPr>
            <p:spPr bwMode="auto">
              <a:xfrm>
                <a:off x="116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2" name="Line 6269">
                <a:extLst>
                  <a:ext uri="{FF2B5EF4-FFF2-40B4-BE49-F238E27FC236}">
                    <a16:creationId xmlns:a16="http://schemas.microsoft.com/office/drawing/2014/main" id="{EBB8366D-03A7-2440-77A6-2EF0F2E855A9}"/>
                  </a:ext>
                </a:extLst>
              </p:cNvPr>
              <p:cNvSpPr>
                <a:spLocks noChangeShapeType="1"/>
              </p:cNvSpPr>
              <p:nvPr/>
            </p:nvSpPr>
            <p:spPr bwMode="auto">
              <a:xfrm>
                <a:off x="114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3" name="Line 6270">
                <a:extLst>
                  <a:ext uri="{FF2B5EF4-FFF2-40B4-BE49-F238E27FC236}">
                    <a16:creationId xmlns:a16="http://schemas.microsoft.com/office/drawing/2014/main" id="{51A66AAE-BB64-A2B9-5915-0AB752D8B9FE}"/>
                  </a:ext>
                </a:extLst>
              </p:cNvPr>
              <p:cNvSpPr>
                <a:spLocks noChangeShapeType="1"/>
              </p:cNvSpPr>
              <p:nvPr/>
            </p:nvSpPr>
            <p:spPr bwMode="auto">
              <a:xfrm>
                <a:off x="116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4" name="Line 6271">
                <a:extLst>
                  <a:ext uri="{FF2B5EF4-FFF2-40B4-BE49-F238E27FC236}">
                    <a16:creationId xmlns:a16="http://schemas.microsoft.com/office/drawing/2014/main" id="{FE763173-D724-2397-6AE2-F53A36030033}"/>
                  </a:ext>
                </a:extLst>
              </p:cNvPr>
              <p:cNvSpPr>
                <a:spLocks noChangeShapeType="1"/>
              </p:cNvSpPr>
              <p:nvPr/>
            </p:nvSpPr>
            <p:spPr bwMode="auto">
              <a:xfrm>
                <a:off x="1160"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5" name="Line 6272">
                <a:extLst>
                  <a:ext uri="{FF2B5EF4-FFF2-40B4-BE49-F238E27FC236}">
                    <a16:creationId xmlns:a16="http://schemas.microsoft.com/office/drawing/2014/main" id="{8FABA7CA-FAE0-AF87-BAF4-1E2E5FA816C4}"/>
                  </a:ext>
                </a:extLst>
              </p:cNvPr>
              <p:cNvSpPr>
                <a:spLocks noChangeShapeType="1"/>
              </p:cNvSpPr>
              <p:nvPr/>
            </p:nvSpPr>
            <p:spPr bwMode="auto">
              <a:xfrm>
                <a:off x="1174"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6" name="Line 6273">
                <a:extLst>
                  <a:ext uri="{FF2B5EF4-FFF2-40B4-BE49-F238E27FC236}">
                    <a16:creationId xmlns:a16="http://schemas.microsoft.com/office/drawing/2014/main" id="{FD6ADC72-D819-E4C7-C7C7-D70DC83360DF}"/>
                  </a:ext>
                </a:extLst>
              </p:cNvPr>
              <p:cNvSpPr>
                <a:spLocks noChangeShapeType="1"/>
              </p:cNvSpPr>
              <p:nvPr/>
            </p:nvSpPr>
            <p:spPr bwMode="auto">
              <a:xfrm>
                <a:off x="1160"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7" name="Line 6274">
                <a:extLst>
                  <a:ext uri="{FF2B5EF4-FFF2-40B4-BE49-F238E27FC236}">
                    <a16:creationId xmlns:a16="http://schemas.microsoft.com/office/drawing/2014/main" id="{27B6DAA0-B271-359E-EE78-090C569DC245}"/>
                  </a:ext>
                </a:extLst>
              </p:cNvPr>
              <p:cNvSpPr>
                <a:spLocks noChangeShapeType="1"/>
              </p:cNvSpPr>
              <p:nvPr/>
            </p:nvSpPr>
            <p:spPr bwMode="auto">
              <a:xfrm>
                <a:off x="1174"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8" name="Line 6275">
                <a:extLst>
                  <a:ext uri="{FF2B5EF4-FFF2-40B4-BE49-F238E27FC236}">
                    <a16:creationId xmlns:a16="http://schemas.microsoft.com/office/drawing/2014/main" id="{81CBD9BE-856E-3BAC-728C-485AC7E1D5B3}"/>
                  </a:ext>
                </a:extLst>
              </p:cNvPr>
              <p:cNvSpPr>
                <a:spLocks noChangeShapeType="1"/>
              </p:cNvSpPr>
              <p:nvPr/>
            </p:nvSpPr>
            <p:spPr bwMode="auto">
              <a:xfrm>
                <a:off x="1160"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89" name="Line 6276">
                <a:extLst>
                  <a:ext uri="{FF2B5EF4-FFF2-40B4-BE49-F238E27FC236}">
                    <a16:creationId xmlns:a16="http://schemas.microsoft.com/office/drawing/2014/main" id="{748A8F4B-9A48-561D-98EF-07900AC10A1F}"/>
                  </a:ext>
                </a:extLst>
              </p:cNvPr>
              <p:cNvSpPr>
                <a:spLocks noChangeShapeType="1"/>
              </p:cNvSpPr>
              <p:nvPr/>
            </p:nvSpPr>
            <p:spPr bwMode="auto">
              <a:xfrm>
                <a:off x="1174"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0" name="Line 6277">
                <a:extLst>
                  <a:ext uri="{FF2B5EF4-FFF2-40B4-BE49-F238E27FC236}">
                    <a16:creationId xmlns:a16="http://schemas.microsoft.com/office/drawing/2014/main" id="{5DA582F7-A178-CF4D-2F56-790D98B7E060}"/>
                  </a:ext>
                </a:extLst>
              </p:cNvPr>
              <p:cNvSpPr>
                <a:spLocks noChangeShapeType="1"/>
              </p:cNvSpPr>
              <p:nvPr/>
            </p:nvSpPr>
            <p:spPr bwMode="auto">
              <a:xfrm>
                <a:off x="1160"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1" name="Line 6278">
                <a:extLst>
                  <a:ext uri="{FF2B5EF4-FFF2-40B4-BE49-F238E27FC236}">
                    <a16:creationId xmlns:a16="http://schemas.microsoft.com/office/drawing/2014/main" id="{3A61F204-E1E1-7E32-1E17-1F924EAE98B8}"/>
                  </a:ext>
                </a:extLst>
              </p:cNvPr>
              <p:cNvSpPr>
                <a:spLocks noChangeShapeType="1"/>
              </p:cNvSpPr>
              <p:nvPr/>
            </p:nvSpPr>
            <p:spPr bwMode="auto">
              <a:xfrm>
                <a:off x="1174"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2" name="Line 6279">
                <a:extLst>
                  <a:ext uri="{FF2B5EF4-FFF2-40B4-BE49-F238E27FC236}">
                    <a16:creationId xmlns:a16="http://schemas.microsoft.com/office/drawing/2014/main" id="{923A3819-F9EB-3AAE-E6DE-C5ACC47EEF8E}"/>
                  </a:ext>
                </a:extLst>
              </p:cNvPr>
              <p:cNvSpPr>
                <a:spLocks noChangeShapeType="1"/>
              </p:cNvSpPr>
              <p:nvPr/>
            </p:nvSpPr>
            <p:spPr bwMode="auto">
              <a:xfrm>
                <a:off x="1172"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3" name="Line 6280">
                <a:extLst>
                  <a:ext uri="{FF2B5EF4-FFF2-40B4-BE49-F238E27FC236}">
                    <a16:creationId xmlns:a16="http://schemas.microsoft.com/office/drawing/2014/main" id="{7FAD8575-20E6-D5FC-8FE4-DFF12C6F4F07}"/>
                  </a:ext>
                </a:extLst>
              </p:cNvPr>
              <p:cNvSpPr>
                <a:spLocks noChangeShapeType="1"/>
              </p:cNvSpPr>
              <p:nvPr/>
            </p:nvSpPr>
            <p:spPr bwMode="auto">
              <a:xfrm>
                <a:off x="1186"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4" name="Line 6281">
                <a:extLst>
                  <a:ext uri="{FF2B5EF4-FFF2-40B4-BE49-F238E27FC236}">
                    <a16:creationId xmlns:a16="http://schemas.microsoft.com/office/drawing/2014/main" id="{98FA718C-23B0-1770-B862-F343BDA04828}"/>
                  </a:ext>
                </a:extLst>
              </p:cNvPr>
              <p:cNvSpPr>
                <a:spLocks noChangeShapeType="1"/>
              </p:cNvSpPr>
              <p:nvPr/>
            </p:nvSpPr>
            <p:spPr bwMode="auto">
              <a:xfrm>
                <a:off x="1172" y="28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5" name="Line 6282">
                <a:extLst>
                  <a:ext uri="{FF2B5EF4-FFF2-40B4-BE49-F238E27FC236}">
                    <a16:creationId xmlns:a16="http://schemas.microsoft.com/office/drawing/2014/main" id="{72F2D5E4-D429-2B5D-2C31-CEE577A3AB77}"/>
                  </a:ext>
                </a:extLst>
              </p:cNvPr>
              <p:cNvSpPr>
                <a:spLocks noChangeShapeType="1"/>
              </p:cNvSpPr>
              <p:nvPr/>
            </p:nvSpPr>
            <p:spPr bwMode="auto">
              <a:xfrm>
                <a:off x="1186" y="28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6" name="Line 6283">
                <a:extLst>
                  <a:ext uri="{FF2B5EF4-FFF2-40B4-BE49-F238E27FC236}">
                    <a16:creationId xmlns:a16="http://schemas.microsoft.com/office/drawing/2014/main" id="{67546B8B-825C-3063-BA1C-9CAD58ABBFED}"/>
                  </a:ext>
                </a:extLst>
              </p:cNvPr>
              <p:cNvSpPr>
                <a:spLocks noChangeShapeType="1"/>
              </p:cNvSpPr>
              <p:nvPr/>
            </p:nvSpPr>
            <p:spPr bwMode="auto">
              <a:xfrm>
                <a:off x="1196"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7" name="Line 6284">
                <a:extLst>
                  <a:ext uri="{FF2B5EF4-FFF2-40B4-BE49-F238E27FC236}">
                    <a16:creationId xmlns:a16="http://schemas.microsoft.com/office/drawing/2014/main" id="{E9CB5296-7A80-D9BE-79A5-D1894FC4054A}"/>
                  </a:ext>
                </a:extLst>
              </p:cNvPr>
              <p:cNvSpPr>
                <a:spLocks noChangeShapeType="1"/>
              </p:cNvSpPr>
              <p:nvPr/>
            </p:nvSpPr>
            <p:spPr bwMode="auto">
              <a:xfrm>
                <a:off x="1210"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8" name="Line 6285">
                <a:extLst>
                  <a:ext uri="{FF2B5EF4-FFF2-40B4-BE49-F238E27FC236}">
                    <a16:creationId xmlns:a16="http://schemas.microsoft.com/office/drawing/2014/main" id="{C4A1ACE4-3DB8-0EDC-FB89-A512B997F1B4}"/>
                  </a:ext>
                </a:extLst>
              </p:cNvPr>
              <p:cNvSpPr>
                <a:spLocks noChangeShapeType="1"/>
              </p:cNvSpPr>
              <p:nvPr/>
            </p:nvSpPr>
            <p:spPr bwMode="auto">
              <a:xfrm>
                <a:off x="1196"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99" name="Line 6286">
                <a:extLst>
                  <a:ext uri="{FF2B5EF4-FFF2-40B4-BE49-F238E27FC236}">
                    <a16:creationId xmlns:a16="http://schemas.microsoft.com/office/drawing/2014/main" id="{82E8E2DE-2FBB-FB07-7C5C-62D87EA3416D}"/>
                  </a:ext>
                </a:extLst>
              </p:cNvPr>
              <p:cNvSpPr>
                <a:spLocks noChangeShapeType="1"/>
              </p:cNvSpPr>
              <p:nvPr/>
            </p:nvSpPr>
            <p:spPr bwMode="auto">
              <a:xfrm>
                <a:off x="1210"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0" name="Line 6287">
                <a:extLst>
                  <a:ext uri="{FF2B5EF4-FFF2-40B4-BE49-F238E27FC236}">
                    <a16:creationId xmlns:a16="http://schemas.microsoft.com/office/drawing/2014/main" id="{7118F107-56B3-D619-86A4-3667F544AFB2}"/>
                  </a:ext>
                </a:extLst>
              </p:cNvPr>
              <p:cNvSpPr>
                <a:spLocks noChangeShapeType="1"/>
              </p:cNvSpPr>
              <p:nvPr/>
            </p:nvSpPr>
            <p:spPr bwMode="auto">
              <a:xfrm>
                <a:off x="1196"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1" name="Line 6288">
                <a:extLst>
                  <a:ext uri="{FF2B5EF4-FFF2-40B4-BE49-F238E27FC236}">
                    <a16:creationId xmlns:a16="http://schemas.microsoft.com/office/drawing/2014/main" id="{E75FEEA9-5EB4-5E50-2002-023A7AF0D479}"/>
                  </a:ext>
                </a:extLst>
              </p:cNvPr>
              <p:cNvSpPr>
                <a:spLocks noChangeShapeType="1"/>
              </p:cNvSpPr>
              <p:nvPr/>
            </p:nvSpPr>
            <p:spPr bwMode="auto">
              <a:xfrm>
                <a:off x="1210"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2" name="Line 6289">
                <a:extLst>
                  <a:ext uri="{FF2B5EF4-FFF2-40B4-BE49-F238E27FC236}">
                    <a16:creationId xmlns:a16="http://schemas.microsoft.com/office/drawing/2014/main" id="{B28DAA0A-7EE0-5F58-AEC2-C97827B5DAEF}"/>
                  </a:ext>
                </a:extLst>
              </p:cNvPr>
              <p:cNvSpPr>
                <a:spLocks noChangeShapeType="1"/>
              </p:cNvSpPr>
              <p:nvPr/>
            </p:nvSpPr>
            <p:spPr bwMode="auto">
              <a:xfrm>
                <a:off x="1196"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3" name="Line 6290">
                <a:extLst>
                  <a:ext uri="{FF2B5EF4-FFF2-40B4-BE49-F238E27FC236}">
                    <a16:creationId xmlns:a16="http://schemas.microsoft.com/office/drawing/2014/main" id="{37D3FDED-4DD8-DA1B-6D26-8059FC5D3D08}"/>
                  </a:ext>
                </a:extLst>
              </p:cNvPr>
              <p:cNvSpPr>
                <a:spLocks noChangeShapeType="1"/>
              </p:cNvSpPr>
              <p:nvPr/>
            </p:nvSpPr>
            <p:spPr bwMode="auto">
              <a:xfrm>
                <a:off x="1210"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4" name="Line 6291">
                <a:extLst>
                  <a:ext uri="{FF2B5EF4-FFF2-40B4-BE49-F238E27FC236}">
                    <a16:creationId xmlns:a16="http://schemas.microsoft.com/office/drawing/2014/main" id="{39398CF1-CD1C-6DE7-B0C7-2F1B620828D5}"/>
                  </a:ext>
                </a:extLst>
              </p:cNvPr>
              <p:cNvSpPr>
                <a:spLocks noChangeShapeType="1"/>
              </p:cNvSpPr>
              <p:nvPr/>
            </p:nvSpPr>
            <p:spPr bwMode="auto">
              <a:xfrm>
                <a:off x="1208"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5" name="Line 6292">
                <a:extLst>
                  <a:ext uri="{FF2B5EF4-FFF2-40B4-BE49-F238E27FC236}">
                    <a16:creationId xmlns:a16="http://schemas.microsoft.com/office/drawing/2014/main" id="{0CE01154-78DD-DEE5-CCB7-523DC72FA760}"/>
                  </a:ext>
                </a:extLst>
              </p:cNvPr>
              <p:cNvSpPr>
                <a:spLocks noChangeShapeType="1"/>
              </p:cNvSpPr>
              <p:nvPr/>
            </p:nvSpPr>
            <p:spPr bwMode="auto">
              <a:xfrm>
                <a:off x="1222"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6" name="Line 6293">
                <a:extLst>
                  <a:ext uri="{FF2B5EF4-FFF2-40B4-BE49-F238E27FC236}">
                    <a16:creationId xmlns:a16="http://schemas.microsoft.com/office/drawing/2014/main" id="{8BCABA93-2C24-DEF1-1ABD-76A5DD13FEDD}"/>
                  </a:ext>
                </a:extLst>
              </p:cNvPr>
              <p:cNvSpPr>
                <a:spLocks noChangeShapeType="1"/>
              </p:cNvSpPr>
              <p:nvPr/>
            </p:nvSpPr>
            <p:spPr bwMode="auto">
              <a:xfrm>
                <a:off x="1208" y="28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7" name="Line 6294">
                <a:extLst>
                  <a:ext uri="{FF2B5EF4-FFF2-40B4-BE49-F238E27FC236}">
                    <a16:creationId xmlns:a16="http://schemas.microsoft.com/office/drawing/2014/main" id="{7B894214-CD96-7F77-8693-2172B01C3890}"/>
                  </a:ext>
                </a:extLst>
              </p:cNvPr>
              <p:cNvSpPr>
                <a:spLocks noChangeShapeType="1"/>
              </p:cNvSpPr>
              <p:nvPr/>
            </p:nvSpPr>
            <p:spPr bwMode="auto">
              <a:xfrm>
                <a:off x="1222"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8" name="Line 6295">
                <a:extLst>
                  <a:ext uri="{FF2B5EF4-FFF2-40B4-BE49-F238E27FC236}">
                    <a16:creationId xmlns:a16="http://schemas.microsoft.com/office/drawing/2014/main" id="{58ED1653-D021-B038-4E5A-DD03210AB2FE}"/>
                  </a:ext>
                </a:extLst>
              </p:cNvPr>
              <p:cNvSpPr>
                <a:spLocks noChangeShapeType="1"/>
              </p:cNvSpPr>
              <p:nvPr/>
            </p:nvSpPr>
            <p:spPr bwMode="auto">
              <a:xfrm>
                <a:off x="1220" y="28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09" name="Line 6296">
                <a:extLst>
                  <a:ext uri="{FF2B5EF4-FFF2-40B4-BE49-F238E27FC236}">
                    <a16:creationId xmlns:a16="http://schemas.microsoft.com/office/drawing/2014/main" id="{9F440CEE-0D38-CFFE-4FD8-C1CA5D5FD297}"/>
                  </a:ext>
                </a:extLst>
              </p:cNvPr>
              <p:cNvSpPr>
                <a:spLocks noChangeShapeType="1"/>
              </p:cNvSpPr>
              <p:nvPr/>
            </p:nvSpPr>
            <p:spPr bwMode="auto">
              <a:xfrm>
                <a:off x="1234"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0" name="Line 6297">
                <a:extLst>
                  <a:ext uri="{FF2B5EF4-FFF2-40B4-BE49-F238E27FC236}">
                    <a16:creationId xmlns:a16="http://schemas.microsoft.com/office/drawing/2014/main" id="{48F91794-DC34-11A4-C2DA-89216EA67B32}"/>
                  </a:ext>
                </a:extLst>
              </p:cNvPr>
              <p:cNvSpPr>
                <a:spLocks noChangeShapeType="1"/>
              </p:cNvSpPr>
              <p:nvPr/>
            </p:nvSpPr>
            <p:spPr bwMode="auto">
              <a:xfrm>
                <a:off x="1220" y="28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1" name="Line 6298">
                <a:extLst>
                  <a:ext uri="{FF2B5EF4-FFF2-40B4-BE49-F238E27FC236}">
                    <a16:creationId xmlns:a16="http://schemas.microsoft.com/office/drawing/2014/main" id="{83785495-8203-7B2D-117A-2A58042BBF2F}"/>
                  </a:ext>
                </a:extLst>
              </p:cNvPr>
              <p:cNvSpPr>
                <a:spLocks noChangeShapeType="1"/>
              </p:cNvSpPr>
              <p:nvPr/>
            </p:nvSpPr>
            <p:spPr bwMode="auto">
              <a:xfrm>
                <a:off x="1234"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2" name="Line 6299">
                <a:extLst>
                  <a:ext uri="{FF2B5EF4-FFF2-40B4-BE49-F238E27FC236}">
                    <a16:creationId xmlns:a16="http://schemas.microsoft.com/office/drawing/2014/main" id="{76D0C0DA-1CAB-110B-925F-DF736065A220}"/>
                  </a:ext>
                </a:extLst>
              </p:cNvPr>
              <p:cNvSpPr>
                <a:spLocks noChangeShapeType="1"/>
              </p:cNvSpPr>
              <p:nvPr/>
            </p:nvSpPr>
            <p:spPr bwMode="auto">
              <a:xfrm>
                <a:off x="1220" y="28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3" name="Line 6300">
                <a:extLst>
                  <a:ext uri="{FF2B5EF4-FFF2-40B4-BE49-F238E27FC236}">
                    <a16:creationId xmlns:a16="http://schemas.microsoft.com/office/drawing/2014/main" id="{B41BCF0D-3232-550D-2618-A90F34D4785C}"/>
                  </a:ext>
                </a:extLst>
              </p:cNvPr>
              <p:cNvSpPr>
                <a:spLocks noChangeShapeType="1"/>
              </p:cNvSpPr>
              <p:nvPr/>
            </p:nvSpPr>
            <p:spPr bwMode="auto">
              <a:xfrm>
                <a:off x="1234"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4" name="Line 6301">
                <a:extLst>
                  <a:ext uri="{FF2B5EF4-FFF2-40B4-BE49-F238E27FC236}">
                    <a16:creationId xmlns:a16="http://schemas.microsoft.com/office/drawing/2014/main" id="{0D3B86B5-2789-9B3A-D887-899F473C85B5}"/>
                  </a:ext>
                </a:extLst>
              </p:cNvPr>
              <p:cNvSpPr>
                <a:spLocks noChangeShapeType="1"/>
              </p:cNvSpPr>
              <p:nvPr/>
            </p:nvSpPr>
            <p:spPr bwMode="auto">
              <a:xfrm>
                <a:off x="1220" y="28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5" name="Line 6302">
                <a:extLst>
                  <a:ext uri="{FF2B5EF4-FFF2-40B4-BE49-F238E27FC236}">
                    <a16:creationId xmlns:a16="http://schemas.microsoft.com/office/drawing/2014/main" id="{6E593E49-D935-5838-281D-2FC4EBD20631}"/>
                  </a:ext>
                </a:extLst>
              </p:cNvPr>
              <p:cNvSpPr>
                <a:spLocks noChangeShapeType="1"/>
              </p:cNvSpPr>
              <p:nvPr/>
            </p:nvSpPr>
            <p:spPr bwMode="auto">
              <a:xfrm>
                <a:off x="1234"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6" name="Line 6303">
                <a:extLst>
                  <a:ext uri="{FF2B5EF4-FFF2-40B4-BE49-F238E27FC236}">
                    <a16:creationId xmlns:a16="http://schemas.microsoft.com/office/drawing/2014/main" id="{37FA59DB-D2E5-C590-4541-93A9E9787106}"/>
                  </a:ext>
                </a:extLst>
              </p:cNvPr>
              <p:cNvSpPr>
                <a:spLocks noChangeShapeType="1"/>
              </p:cNvSpPr>
              <p:nvPr/>
            </p:nvSpPr>
            <p:spPr bwMode="auto">
              <a:xfrm>
                <a:off x="1220" y="28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7" name="Line 6304">
                <a:extLst>
                  <a:ext uri="{FF2B5EF4-FFF2-40B4-BE49-F238E27FC236}">
                    <a16:creationId xmlns:a16="http://schemas.microsoft.com/office/drawing/2014/main" id="{B945D328-04E5-5124-69BB-D3443BD7D9E2}"/>
                  </a:ext>
                </a:extLst>
              </p:cNvPr>
              <p:cNvSpPr>
                <a:spLocks noChangeShapeType="1"/>
              </p:cNvSpPr>
              <p:nvPr/>
            </p:nvSpPr>
            <p:spPr bwMode="auto">
              <a:xfrm>
                <a:off x="1234" y="280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8" name="Line 6305">
                <a:extLst>
                  <a:ext uri="{FF2B5EF4-FFF2-40B4-BE49-F238E27FC236}">
                    <a16:creationId xmlns:a16="http://schemas.microsoft.com/office/drawing/2014/main" id="{43E7D746-8185-19EA-4EB3-8F62E637D4A9}"/>
                  </a:ext>
                </a:extLst>
              </p:cNvPr>
              <p:cNvSpPr>
                <a:spLocks noChangeShapeType="1"/>
              </p:cNvSpPr>
              <p:nvPr/>
            </p:nvSpPr>
            <p:spPr bwMode="auto">
              <a:xfrm>
                <a:off x="123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19" name="Line 6306">
                <a:extLst>
                  <a:ext uri="{FF2B5EF4-FFF2-40B4-BE49-F238E27FC236}">
                    <a16:creationId xmlns:a16="http://schemas.microsoft.com/office/drawing/2014/main" id="{5971BB7F-3539-8B31-6BBD-DECC1FCAB4B4}"/>
                  </a:ext>
                </a:extLst>
              </p:cNvPr>
              <p:cNvSpPr>
                <a:spLocks noChangeShapeType="1"/>
              </p:cNvSpPr>
              <p:nvPr/>
            </p:nvSpPr>
            <p:spPr bwMode="auto">
              <a:xfrm>
                <a:off x="1244" y="28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0" name="Line 6307">
                <a:extLst>
                  <a:ext uri="{FF2B5EF4-FFF2-40B4-BE49-F238E27FC236}">
                    <a16:creationId xmlns:a16="http://schemas.microsoft.com/office/drawing/2014/main" id="{D97DA241-6FD0-86E5-5880-B526AC677CF6}"/>
                  </a:ext>
                </a:extLst>
              </p:cNvPr>
              <p:cNvSpPr>
                <a:spLocks noChangeShapeType="1"/>
              </p:cNvSpPr>
              <p:nvPr/>
            </p:nvSpPr>
            <p:spPr bwMode="auto">
              <a:xfrm>
                <a:off x="123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1" name="Line 6308">
                <a:extLst>
                  <a:ext uri="{FF2B5EF4-FFF2-40B4-BE49-F238E27FC236}">
                    <a16:creationId xmlns:a16="http://schemas.microsoft.com/office/drawing/2014/main" id="{BD26E5FD-117C-AAF2-CEEC-E4B98E5CD8E8}"/>
                  </a:ext>
                </a:extLst>
              </p:cNvPr>
              <p:cNvSpPr>
                <a:spLocks noChangeShapeType="1"/>
              </p:cNvSpPr>
              <p:nvPr/>
            </p:nvSpPr>
            <p:spPr bwMode="auto">
              <a:xfrm>
                <a:off x="1244" y="28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2" name="Line 6309">
                <a:extLst>
                  <a:ext uri="{FF2B5EF4-FFF2-40B4-BE49-F238E27FC236}">
                    <a16:creationId xmlns:a16="http://schemas.microsoft.com/office/drawing/2014/main" id="{4F21C414-D72B-6451-CC16-53BF2C245A72}"/>
                  </a:ext>
                </a:extLst>
              </p:cNvPr>
              <p:cNvSpPr>
                <a:spLocks noChangeShapeType="1"/>
              </p:cNvSpPr>
              <p:nvPr/>
            </p:nvSpPr>
            <p:spPr bwMode="auto">
              <a:xfrm>
                <a:off x="123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3" name="Line 6310">
                <a:extLst>
                  <a:ext uri="{FF2B5EF4-FFF2-40B4-BE49-F238E27FC236}">
                    <a16:creationId xmlns:a16="http://schemas.microsoft.com/office/drawing/2014/main" id="{7C1355CE-249F-A805-7E4F-5C6BD711869A}"/>
                  </a:ext>
                </a:extLst>
              </p:cNvPr>
              <p:cNvSpPr>
                <a:spLocks noChangeShapeType="1"/>
              </p:cNvSpPr>
              <p:nvPr/>
            </p:nvSpPr>
            <p:spPr bwMode="auto">
              <a:xfrm>
                <a:off x="1244" y="28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4" name="Line 6311">
                <a:extLst>
                  <a:ext uri="{FF2B5EF4-FFF2-40B4-BE49-F238E27FC236}">
                    <a16:creationId xmlns:a16="http://schemas.microsoft.com/office/drawing/2014/main" id="{8A386BDC-C7F8-3AFA-C20C-36736DCE066D}"/>
                  </a:ext>
                </a:extLst>
              </p:cNvPr>
              <p:cNvSpPr>
                <a:spLocks noChangeShapeType="1"/>
              </p:cNvSpPr>
              <p:nvPr/>
            </p:nvSpPr>
            <p:spPr bwMode="auto">
              <a:xfrm>
                <a:off x="1242"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5" name="Line 6312">
                <a:extLst>
                  <a:ext uri="{FF2B5EF4-FFF2-40B4-BE49-F238E27FC236}">
                    <a16:creationId xmlns:a16="http://schemas.microsoft.com/office/drawing/2014/main" id="{161B1379-453F-29A0-9CCD-80B81DF67D33}"/>
                  </a:ext>
                </a:extLst>
              </p:cNvPr>
              <p:cNvSpPr>
                <a:spLocks noChangeShapeType="1"/>
              </p:cNvSpPr>
              <p:nvPr/>
            </p:nvSpPr>
            <p:spPr bwMode="auto">
              <a:xfrm>
                <a:off x="1256" y="28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6" name="Line 6313">
                <a:extLst>
                  <a:ext uri="{FF2B5EF4-FFF2-40B4-BE49-F238E27FC236}">
                    <a16:creationId xmlns:a16="http://schemas.microsoft.com/office/drawing/2014/main" id="{237492CA-C7FD-7441-B88E-68D1DBD93377}"/>
                  </a:ext>
                </a:extLst>
              </p:cNvPr>
              <p:cNvSpPr>
                <a:spLocks noChangeShapeType="1"/>
              </p:cNvSpPr>
              <p:nvPr/>
            </p:nvSpPr>
            <p:spPr bwMode="auto">
              <a:xfrm>
                <a:off x="1242"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7" name="Line 6314">
                <a:extLst>
                  <a:ext uri="{FF2B5EF4-FFF2-40B4-BE49-F238E27FC236}">
                    <a16:creationId xmlns:a16="http://schemas.microsoft.com/office/drawing/2014/main" id="{4424EC6D-2E06-750D-6F0F-38404ECDBD43}"/>
                  </a:ext>
                </a:extLst>
              </p:cNvPr>
              <p:cNvSpPr>
                <a:spLocks noChangeShapeType="1"/>
              </p:cNvSpPr>
              <p:nvPr/>
            </p:nvSpPr>
            <p:spPr bwMode="auto">
              <a:xfrm>
                <a:off x="1256" y="28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8" name="Line 6315">
                <a:extLst>
                  <a:ext uri="{FF2B5EF4-FFF2-40B4-BE49-F238E27FC236}">
                    <a16:creationId xmlns:a16="http://schemas.microsoft.com/office/drawing/2014/main" id="{C680F567-3489-C026-9FAC-16C41D3A8F6C}"/>
                  </a:ext>
                </a:extLst>
              </p:cNvPr>
              <p:cNvSpPr>
                <a:spLocks noChangeShapeType="1"/>
              </p:cNvSpPr>
              <p:nvPr/>
            </p:nvSpPr>
            <p:spPr bwMode="auto">
              <a:xfrm>
                <a:off x="1266"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29" name="Line 6316">
                <a:extLst>
                  <a:ext uri="{FF2B5EF4-FFF2-40B4-BE49-F238E27FC236}">
                    <a16:creationId xmlns:a16="http://schemas.microsoft.com/office/drawing/2014/main" id="{2477540C-6661-EDBA-F1CC-8DA3D382D596}"/>
                  </a:ext>
                </a:extLst>
              </p:cNvPr>
              <p:cNvSpPr>
                <a:spLocks noChangeShapeType="1"/>
              </p:cNvSpPr>
              <p:nvPr/>
            </p:nvSpPr>
            <p:spPr bwMode="auto">
              <a:xfrm>
                <a:off x="1280"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0" name="Line 6317">
                <a:extLst>
                  <a:ext uri="{FF2B5EF4-FFF2-40B4-BE49-F238E27FC236}">
                    <a16:creationId xmlns:a16="http://schemas.microsoft.com/office/drawing/2014/main" id="{AB0F0FF7-55A2-12B9-7C75-58572D11839D}"/>
                  </a:ext>
                </a:extLst>
              </p:cNvPr>
              <p:cNvSpPr>
                <a:spLocks noChangeShapeType="1"/>
              </p:cNvSpPr>
              <p:nvPr/>
            </p:nvSpPr>
            <p:spPr bwMode="auto">
              <a:xfrm>
                <a:off x="1266"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1" name="Line 6318">
                <a:extLst>
                  <a:ext uri="{FF2B5EF4-FFF2-40B4-BE49-F238E27FC236}">
                    <a16:creationId xmlns:a16="http://schemas.microsoft.com/office/drawing/2014/main" id="{6651B0FC-3804-BA0A-41A0-4560DBD04E25}"/>
                  </a:ext>
                </a:extLst>
              </p:cNvPr>
              <p:cNvSpPr>
                <a:spLocks noChangeShapeType="1"/>
              </p:cNvSpPr>
              <p:nvPr/>
            </p:nvSpPr>
            <p:spPr bwMode="auto">
              <a:xfrm>
                <a:off x="1280"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2" name="Line 6319">
                <a:extLst>
                  <a:ext uri="{FF2B5EF4-FFF2-40B4-BE49-F238E27FC236}">
                    <a16:creationId xmlns:a16="http://schemas.microsoft.com/office/drawing/2014/main" id="{415A1692-9F05-6861-C013-19C41A97F90D}"/>
                  </a:ext>
                </a:extLst>
              </p:cNvPr>
              <p:cNvSpPr>
                <a:spLocks noChangeShapeType="1"/>
              </p:cNvSpPr>
              <p:nvPr/>
            </p:nvSpPr>
            <p:spPr bwMode="auto">
              <a:xfrm>
                <a:off x="1266"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3" name="Line 6320">
                <a:extLst>
                  <a:ext uri="{FF2B5EF4-FFF2-40B4-BE49-F238E27FC236}">
                    <a16:creationId xmlns:a16="http://schemas.microsoft.com/office/drawing/2014/main" id="{95E2196E-02CE-A66F-0487-3CB2F07B064E}"/>
                  </a:ext>
                </a:extLst>
              </p:cNvPr>
              <p:cNvSpPr>
                <a:spLocks noChangeShapeType="1"/>
              </p:cNvSpPr>
              <p:nvPr/>
            </p:nvSpPr>
            <p:spPr bwMode="auto">
              <a:xfrm>
                <a:off x="1280"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4" name="Line 6321">
                <a:extLst>
                  <a:ext uri="{FF2B5EF4-FFF2-40B4-BE49-F238E27FC236}">
                    <a16:creationId xmlns:a16="http://schemas.microsoft.com/office/drawing/2014/main" id="{4820685A-3981-C5E1-EFAF-0BAE542A36C5}"/>
                  </a:ext>
                </a:extLst>
              </p:cNvPr>
              <p:cNvSpPr>
                <a:spLocks noChangeShapeType="1"/>
              </p:cNvSpPr>
              <p:nvPr/>
            </p:nvSpPr>
            <p:spPr bwMode="auto">
              <a:xfrm>
                <a:off x="1266"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5" name="Line 6322">
                <a:extLst>
                  <a:ext uri="{FF2B5EF4-FFF2-40B4-BE49-F238E27FC236}">
                    <a16:creationId xmlns:a16="http://schemas.microsoft.com/office/drawing/2014/main" id="{FBAC450D-F55C-636D-62AD-38C23DEB2B0D}"/>
                  </a:ext>
                </a:extLst>
              </p:cNvPr>
              <p:cNvSpPr>
                <a:spLocks noChangeShapeType="1"/>
              </p:cNvSpPr>
              <p:nvPr/>
            </p:nvSpPr>
            <p:spPr bwMode="auto">
              <a:xfrm>
                <a:off x="1280"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6" name="Line 6323">
                <a:extLst>
                  <a:ext uri="{FF2B5EF4-FFF2-40B4-BE49-F238E27FC236}">
                    <a16:creationId xmlns:a16="http://schemas.microsoft.com/office/drawing/2014/main" id="{E118C29D-71B0-C8D8-5FC9-EA3B2341EF70}"/>
                  </a:ext>
                </a:extLst>
              </p:cNvPr>
              <p:cNvSpPr>
                <a:spLocks noChangeShapeType="1"/>
              </p:cNvSpPr>
              <p:nvPr/>
            </p:nvSpPr>
            <p:spPr bwMode="auto">
              <a:xfrm>
                <a:off x="1278"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7" name="Line 6324">
                <a:extLst>
                  <a:ext uri="{FF2B5EF4-FFF2-40B4-BE49-F238E27FC236}">
                    <a16:creationId xmlns:a16="http://schemas.microsoft.com/office/drawing/2014/main" id="{A99B66F2-8235-2C8C-62EB-17ED663C817E}"/>
                  </a:ext>
                </a:extLst>
              </p:cNvPr>
              <p:cNvSpPr>
                <a:spLocks noChangeShapeType="1"/>
              </p:cNvSpPr>
              <p:nvPr/>
            </p:nvSpPr>
            <p:spPr bwMode="auto">
              <a:xfrm>
                <a:off x="1292"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8" name="Line 6325">
                <a:extLst>
                  <a:ext uri="{FF2B5EF4-FFF2-40B4-BE49-F238E27FC236}">
                    <a16:creationId xmlns:a16="http://schemas.microsoft.com/office/drawing/2014/main" id="{A24ACC3D-4635-AF07-E8C5-AD63910CF45A}"/>
                  </a:ext>
                </a:extLst>
              </p:cNvPr>
              <p:cNvSpPr>
                <a:spLocks noChangeShapeType="1"/>
              </p:cNvSpPr>
              <p:nvPr/>
            </p:nvSpPr>
            <p:spPr bwMode="auto">
              <a:xfrm>
                <a:off x="1278" y="27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39" name="Line 6326">
                <a:extLst>
                  <a:ext uri="{FF2B5EF4-FFF2-40B4-BE49-F238E27FC236}">
                    <a16:creationId xmlns:a16="http://schemas.microsoft.com/office/drawing/2014/main" id="{EE69ECFC-3674-0B90-A0E9-338B6BBCB1C9}"/>
                  </a:ext>
                </a:extLst>
              </p:cNvPr>
              <p:cNvSpPr>
                <a:spLocks noChangeShapeType="1"/>
              </p:cNvSpPr>
              <p:nvPr/>
            </p:nvSpPr>
            <p:spPr bwMode="auto">
              <a:xfrm>
                <a:off x="1292" y="27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0" name="Line 6327">
                <a:extLst>
                  <a:ext uri="{FF2B5EF4-FFF2-40B4-BE49-F238E27FC236}">
                    <a16:creationId xmlns:a16="http://schemas.microsoft.com/office/drawing/2014/main" id="{CFC93274-FC15-5541-1989-46799BB7095C}"/>
                  </a:ext>
                </a:extLst>
              </p:cNvPr>
              <p:cNvSpPr>
                <a:spLocks noChangeShapeType="1"/>
              </p:cNvSpPr>
              <p:nvPr/>
            </p:nvSpPr>
            <p:spPr bwMode="auto">
              <a:xfrm>
                <a:off x="1290" y="27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1" name="Line 6328">
                <a:extLst>
                  <a:ext uri="{FF2B5EF4-FFF2-40B4-BE49-F238E27FC236}">
                    <a16:creationId xmlns:a16="http://schemas.microsoft.com/office/drawing/2014/main" id="{16E90CF6-8E14-6E80-A1DD-1EF5125FC118}"/>
                  </a:ext>
                </a:extLst>
              </p:cNvPr>
              <p:cNvSpPr>
                <a:spLocks noChangeShapeType="1"/>
              </p:cNvSpPr>
              <p:nvPr/>
            </p:nvSpPr>
            <p:spPr bwMode="auto">
              <a:xfrm>
                <a:off x="1304" y="27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2" name="Line 6329">
                <a:extLst>
                  <a:ext uri="{FF2B5EF4-FFF2-40B4-BE49-F238E27FC236}">
                    <a16:creationId xmlns:a16="http://schemas.microsoft.com/office/drawing/2014/main" id="{7F9F236A-9FC8-B4DB-29F1-D50DDA643616}"/>
                  </a:ext>
                </a:extLst>
              </p:cNvPr>
              <p:cNvSpPr>
                <a:spLocks noChangeShapeType="1"/>
              </p:cNvSpPr>
              <p:nvPr/>
            </p:nvSpPr>
            <p:spPr bwMode="auto">
              <a:xfrm>
                <a:off x="1302" y="27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3" name="Line 6330">
                <a:extLst>
                  <a:ext uri="{FF2B5EF4-FFF2-40B4-BE49-F238E27FC236}">
                    <a16:creationId xmlns:a16="http://schemas.microsoft.com/office/drawing/2014/main" id="{E511F892-D519-F316-78F6-03DF86D20B09}"/>
                  </a:ext>
                </a:extLst>
              </p:cNvPr>
              <p:cNvSpPr>
                <a:spLocks noChangeShapeType="1"/>
              </p:cNvSpPr>
              <p:nvPr/>
            </p:nvSpPr>
            <p:spPr bwMode="auto">
              <a:xfrm>
                <a:off x="1316" y="27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4" name="Line 6331">
                <a:extLst>
                  <a:ext uri="{FF2B5EF4-FFF2-40B4-BE49-F238E27FC236}">
                    <a16:creationId xmlns:a16="http://schemas.microsoft.com/office/drawing/2014/main" id="{EEA44798-0A70-9311-B97F-AA65AA55EE5D}"/>
                  </a:ext>
                </a:extLst>
              </p:cNvPr>
              <p:cNvSpPr>
                <a:spLocks noChangeShapeType="1"/>
              </p:cNvSpPr>
              <p:nvPr/>
            </p:nvSpPr>
            <p:spPr bwMode="auto">
              <a:xfrm>
                <a:off x="1302" y="27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5" name="Line 6332">
                <a:extLst>
                  <a:ext uri="{FF2B5EF4-FFF2-40B4-BE49-F238E27FC236}">
                    <a16:creationId xmlns:a16="http://schemas.microsoft.com/office/drawing/2014/main" id="{67726575-2D0B-A33D-DFF0-EDD9F461BBE8}"/>
                  </a:ext>
                </a:extLst>
              </p:cNvPr>
              <p:cNvSpPr>
                <a:spLocks noChangeShapeType="1"/>
              </p:cNvSpPr>
              <p:nvPr/>
            </p:nvSpPr>
            <p:spPr bwMode="auto">
              <a:xfrm>
                <a:off x="1316" y="27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6" name="Line 6333">
                <a:extLst>
                  <a:ext uri="{FF2B5EF4-FFF2-40B4-BE49-F238E27FC236}">
                    <a16:creationId xmlns:a16="http://schemas.microsoft.com/office/drawing/2014/main" id="{8997DF0F-04B5-BAF1-43F3-823093617987}"/>
                  </a:ext>
                </a:extLst>
              </p:cNvPr>
              <p:cNvSpPr>
                <a:spLocks noChangeShapeType="1"/>
              </p:cNvSpPr>
              <p:nvPr/>
            </p:nvSpPr>
            <p:spPr bwMode="auto">
              <a:xfrm>
                <a:off x="1338" y="275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7" name="Line 6334">
                <a:extLst>
                  <a:ext uri="{FF2B5EF4-FFF2-40B4-BE49-F238E27FC236}">
                    <a16:creationId xmlns:a16="http://schemas.microsoft.com/office/drawing/2014/main" id="{6C2ED453-0999-1FC1-88A3-F94E6F03A403}"/>
                  </a:ext>
                </a:extLst>
              </p:cNvPr>
              <p:cNvSpPr>
                <a:spLocks noChangeShapeType="1"/>
              </p:cNvSpPr>
              <p:nvPr/>
            </p:nvSpPr>
            <p:spPr bwMode="auto">
              <a:xfrm>
                <a:off x="1352" y="27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8" name="Line 6335">
                <a:extLst>
                  <a:ext uri="{FF2B5EF4-FFF2-40B4-BE49-F238E27FC236}">
                    <a16:creationId xmlns:a16="http://schemas.microsoft.com/office/drawing/2014/main" id="{7F19DFF7-2C97-2B13-67F1-D52957C10762}"/>
                  </a:ext>
                </a:extLst>
              </p:cNvPr>
              <p:cNvSpPr>
                <a:spLocks noChangeShapeType="1"/>
              </p:cNvSpPr>
              <p:nvPr/>
            </p:nvSpPr>
            <p:spPr bwMode="auto">
              <a:xfrm>
                <a:off x="1338" y="275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49" name="Line 6336">
                <a:extLst>
                  <a:ext uri="{FF2B5EF4-FFF2-40B4-BE49-F238E27FC236}">
                    <a16:creationId xmlns:a16="http://schemas.microsoft.com/office/drawing/2014/main" id="{F419D33C-FCAA-695E-B090-C1F0F2503184}"/>
                  </a:ext>
                </a:extLst>
              </p:cNvPr>
              <p:cNvSpPr>
                <a:spLocks noChangeShapeType="1"/>
              </p:cNvSpPr>
              <p:nvPr/>
            </p:nvSpPr>
            <p:spPr bwMode="auto">
              <a:xfrm>
                <a:off x="1352" y="27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0" name="Line 6337">
                <a:extLst>
                  <a:ext uri="{FF2B5EF4-FFF2-40B4-BE49-F238E27FC236}">
                    <a16:creationId xmlns:a16="http://schemas.microsoft.com/office/drawing/2014/main" id="{93C452C5-B030-1CC9-4E16-CED9EFA6A7D7}"/>
                  </a:ext>
                </a:extLst>
              </p:cNvPr>
              <p:cNvSpPr>
                <a:spLocks noChangeShapeType="1"/>
              </p:cNvSpPr>
              <p:nvPr/>
            </p:nvSpPr>
            <p:spPr bwMode="auto">
              <a:xfrm>
                <a:off x="1338" y="275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1" name="Line 6338">
                <a:extLst>
                  <a:ext uri="{FF2B5EF4-FFF2-40B4-BE49-F238E27FC236}">
                    <a16:creationId xmlns:a16="http://schemas.microsoft.com/office/drawing/2014/main" id="{8AB88937-5CEB-2F00-1DDA-83B43B9594C3}"/>
                  </a:ext>
                </a:extLst>
              </p:cNvPr>
              <p:cNvSpPr>
                <a:spLocks noChangeShapeType="1"/>
              </p:cNvSpPr>
              <p:nvPr/>
            </p:nvSpPr>
            <p:spPr bwMode="auto">
              <a:xfrm>
                <a:off x="1352" y="27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2" name="Line 6339">
                <a:extLst>
                  <a:ext uri="{FF2B5EF4-FFF2-40B4-BE49-F238E27FC236}">
                    <a16:creationId xmlns:a16="http://schemas.microsoft.com/office/drawing/2014/main" id="{2B508155-1B55-914D-7011-773979344211}"/>
                  </a:ext>
                </a:extLst>
              </p:cNvPr>
              <p:cNvSpPr>
                <a:spLocks noChangeShapeType="1"/>
              </p:cNvSpPr>
              <p:nvPr/>
            </p:nvSpPr>
            <p:spPr bwMode="auto">
              <a:xfrm>
                <a:off x="1338" y="275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3" name="Line 6340">
                <a:extLst>
                  <a:ext uri="{FF2B5EF4-FFF2-40B4-BE49-F238E27FC236}">
                    <a16:creationId xmlns:a16="http://schemas.microsoft.com/office/drawing/2014/main" id="{4EAECA62-3C42-16EE-2ACB-B4E7D449B8D2}"/>
                  </a:ext>
                </a:extLst>
              </p:cNvPr>
              <p:cNvSpPr>
                <a:spLocks noChangeShapeType="1"/>
              </p:cNvSpPr>
              <p:nvPr/>
            </p:nvSpPr>
            <p:spPr bwMode="auto">
              <a:xfrm>
                <a:off x="1352" y="27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4" name="Line 6341">
                <a:extLst>
                  <a:ext uri="{FF2B5EF4-FFF2-40B4-BE49-F238E27FC236}">
                    <a16:creationId xmlns:a16="http://schemas.microsoft.com/office/drawing/2014/main" id="{EE32777C-7FD3-66AA-B572-6DC4C6B57CF4}"/>
                  </a:ext>
                </a:extLst>
              </p:cNvPr>
              <p:cNvSpPr>
                <a:spLocks noChangeShapeType="1"/>
              </p:cNvSpPr>
              <p:nvPr/>
            </p:nvSpPr>
            <p:spPr bwMode="auto">
              <a:xfrm>
                <a:off x="1350" y="274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5" name="Line 6342">
                <a:extLst>
                  <a:ext uri="{FF2B5EF4-FFF2-40B4-BE49-F238E27FC236}">
                    <a16:creationId xmlns:a16="http://schemas.microsoft.com/office/drawing/2014/main" id="{5EBA5DF5-4666-479D-B0F4-1A0FF023E38C}"/>
                  </a:ext>
                </a:extLst>
              </p:cNvPr>
              <p:cNvSpPr>
                <a:spLocks noChangeShapeType="1"/>
              </p:cNvSpPr>
              <p:nvPr/>
            </p:nvSpPr>
            <p:spPr bwMode="auto">
              <a:xfrm>
                <a:off x="136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6" name="Line 6343">
                <a:extLst>
                  <a:ext uri="{FF2B5EF4-FFF2-40B4-BE49-F238E27FC236}">
                    <a16:creationId xmlns:a16="http://schemas.microsoft.com/office/drawing/2014/main" id="{68A4E8AB-D74C-96BB-CDC2-620DBE41D2BD}"/>
                  </a:ext>
                </a:extLst>
              </p:cNvPr>
              <p:cNvSpPr>
                <a:spLocks noChangeShapeType="1"/>
              </p:cNvSpPr>
              <p:nvPr/>
            </p:nvSpPr>
            <p:spPr bwMode="auto">
              <a:xfrm>
                <a:off x="1350" y="274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7" name="Line 6344">
                <a:extLst>
                  <a:ext uri="{FF2B5EF4-FFF2-40B4-BE49-F238E27FC236}">
                    <a16:creationId xmlns:a16="http://schemas.microsoft.com/office/drawing/2014/main" id="{BF64E8FF-EA94-5249-2F16-7E5D26CD733E}"/>
                  </a:ext>
                </a:extLst>
              </p:cNvPr>
              <p:cNvSpPr>
                <a:spLocks noChangeShapeType="1"/>
              </p:cNvSpPr>
              <p:nvPr/>
            </p:nvSpPr>
            <p:spPr bwMode="auto">
              <a:xfrm>
                <a:off x="136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8" name="Line 6345">
                <a:extLst>
                  <a:ext uri="{FF2B5EF4-FFF2-40B4-BE49-F238E27FC236}">
                    <a16:creationId xmlns:a16="http://schemas.microsoft.com/office/drawing/2014/main" id="{BEF7EF61-9B58-56D7-B178-DBE2EDAD6DD2}"/>
                  </a:ext>
                </a:extLst>
              </p:cNvPr>
              <p:cNvSpPr>
                <a:spLocks noChangeShapeType="1"/>
              </p:cNvSpPr>
              <p:nvPr/>
            </p:nvSpPr>
            <p:spPr bwMode="auto">
              <a:xfrm>
                <a:off x="1360" y="27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59" name="Line 6346">
                <a:extLst>
                  <a:ext uri="{FF2B5EF4-FFF2-40B4-BE49-F238E27FC236}">
                    <a16:creationId xmlns:a16="http://schemas.microsoft.com/office/drawing/2014/main" id="{95BD97A7-C03B-4A60-057C-590147FE25D7}"/>
                  </a:ext>
                </a:extLst>
              </p:cNvPr>
              <p:cNvSpPr>
                <a:spLocks noChangeShapeType="1"/>
              </p:cNvSpPr>
              <p:nvPr/>
            </p:nvSpPr>
            <p:spPr bwMode="auto">
              <a:xfrm>
                <a:off x="1374" y="27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0" name="Line 6347">
                <a:extLst>
                  <a:ext uri="{FF2B5EF4-FFF2-40B4-BE49-F238E27FC236}">
                    <a16:creationId xmlns:a16="http://schemas.microsoft.com/office/drawing/2014/main" id="{22B3B916-D704-DD5F-92A9-E55506B37D8F}"/>
                  </a:ext>
                </a:extLst>
              </p:cNvPr>
              <p:cNvSpPr>
                <a:spLocks noChangeShapeType="1"/>
              </p:cNvSpPr>
              <p:nvPr/>
            </p:nvSpPr>
            <p:spPr bwMode="auto">
              <a:xfrm>
                <a:off x="1384" y="27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1" name="Line 6348">
                <a:extLst>
                  <a:ext uri="{FF2B5EF4-FFF2-40B4-BE49-F238E27FC236}">
                    <a16:creationId xmlns:a16="http://schemas.microsoft.com/office/drawing/2014/main" id="{F382F7C8-2ABC-3E63-CBAC-852D0F4CB39A}"/>
                  </a:ext>
                </a:extLst>
              </p:cNvPr>
              <p:cNvSpPr>
                <a:spLocks noChangeShapeType="1"/>
              </p:cNvSpPr>
              <p:nvPr/>
            </p:nvSpPr>
            <p:spPr bwMode="auto">
              <a:xfrm>
                <a:off x="1398" y="27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2" name="Line 6349">
                <a:extLst>
                  <a:ext uri="{FF2B5EF4-FFF2-40B4-BE49-F238E27FC236}">
                    <a16:creationId xmlns:a16="http://schemas.microsoft.com/office/drawing/2014/main" id="{77F6AC5E-1A8C-CF26-F43D-7AC9B217BAEF}"/>
                  </a:ext>
                </a:extLst>
              </p:cNvPr>
              <p:cNvSpPr>
                <a:spLocks noChangeShapeType="1"/>
              </p:cNvSpPr>
              <p:nvPr/>
            </p:nvSpPr>
            <p:spPr bwMode="auto">
              <a:xfrm>
                <a:off x="1384" y="27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3" name="Line 6350">
                <a:extLst>
                  <a:ext uri="{FF2B5EF4-FFF2-40B4-BE49-F238E27FC236}">
                    <a16:creationId xmlns:a16="http://schemas.microsoft.com/office/drawing/2014/main" id="{611D687E-D2A2-E74C-D00D-B49274886330}"/>
                  </a:ext>
                </a:extLst>
              </p:cNvPr>
              <p:cNvSpPr>
                <a:spLocks noChangeShapeType="1"/>
              </p:cNvSpPr>
              <p:nvPr/>
            </p:nvSpPr>
            <p:spPr bwMode="auto">
              <a:xfrm>
                <a:off x="1398" y="27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4" name="Line 6351">
                <a:extLst>
                  <a:ext uri="{FF2B5EF4-FFF2-40B4-BE49-F238E27FC236}">
                    <a16:creationId xmlns:a16="http://schemas.microsoft.com/office/drawing/2014/main" id="{05D75D90-930C-A6C7-C094-1EAF11620A3B}"/>
                  </a:ext>
                </a:extLst>
              </p:cNvPr>
              <p:cNvSpPr>
                <a:spLocks noChangeShapeType="1"/>
              </p:cNvSpPr>
              <p:nvPr/>
            </p:nvSpPr>
            <p:spPr bwMode="auto">
              <a:xfrm>
                <a:off x="1396" y="27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5" name="Line 6352">
                <a:extLst>
                  <a:ext uri="{FF2B5EF4-FFF2-40B4-BE49-F238E27FC236}">
                    <a16:creationId xmlns:a16="http://schemas.microsoft.com/office/drawing/2014/main" id="{1E77CA4D-0BE4-D0E7-3C39-31891A36643B}"/>
                  </a:ext>
                </a:extLst>
              </p:cNvPr>
              <p:cNvSpPr>
                <a:spLocks noChangeShapeType="1"/>
              </p:cNvSpPr>
              <p:nvPr/>
            </p:nvSpPr>
            <p:spPr bwMode="auto">
              <a:xfrm>
                <a:off x="1410" y="27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6" name="Line 6353">
                <a:extLst>
                  <a:ext uri="{FF2B5EF4-FFF2-40B4-BE49-F238E27FC236}">
                    <a16:creationId xmlns:a16="http://schemas.microsoft.com/office/drawing/2014/main" id="{9C709DF5-4ABE-6A21-53B1-680A7427D26F}"/>
                  </a:ext>
                </a:extLst>
              </p:cNvPr>
              <p:cNvSpPr>
                <a:spLocks noChangeShapeType="1"/>
              </p:cNvSpPr>
              <p:nvPr/>
            </p:nvSpPr>
            <p:spPr bwMode="auto">
              <a:xfrm>
                <a:off x="1408" y="27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7" name="Line 6354">
                <a:extLst>
                  <a:ext uri="{FF2B5EF4-FFF2-40B4-BE49-F238E27FC236}">
                    <a16:creationId xmlns:a16="http://schemas.microsoft.com/office/drawing/2014/main" id="{378EC55E-6AD3-6746-3995-458BD922336C}"/>
                  </a:ext>
                </a:extLst>
              </p:cNvPr>
              <p:cNvSpPr>
                <a:spLocks noChangeShapeType="1"/>
              </p:cNvSpPr>
              <p:nvPr/>
            </p:nvSpPr>
            <p:spPr bwMode="auto">
              <a:xfrm>
                <a:off x="1422" y="27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8" name="Line 6355">
                <a:extLst>
                  <a:ext uri="{FF2B5EF4-FFF2-40B4-BE49-F238E27FC236}">
                    <a16:creationId xmlns:a16="http://schemas.microsoft.com/office/drawing/2014/main" id="{628F8F16-68FA-4AA1-6069-EB2CA70D9BAB}"/>
                  </a:ext>
                </a:extLst>
              </p:cNvPr>
              <p:cNvSpPr>
                <a:spLocks noChangeShapeType="1"/>
              </p:cNvSpPr>
              <p:nvPr/>
            </p:nvSpPr>
            <p:spPr bwMode="auto">
              <a:xfrm>
                <a:off x="1408" y="27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69" name="Line 6356">
                <a:extLst>
                  <a:ext uri="{FF2B5EF4-FFF2-40B4-BE49-F238E27FC236}">
                    <a16:creationId xmlns:a16="http://schemas.microsoft.com/office/drawing/2014/main" id="{6621986C-A233-52A7-B78B-208C82407BB7}"/>
                  </a:ext>
                </a:extLst>
              </p:cNvPr>
              <p:cNvSpPr>
                <a:spLocks noChangeShapeType="1"/>
              </p:cNvSpPr>
              <p:nvPr/>
            </p:nvSpPr>
            <p:spPr bwMode="auto">
              <a:xfrm>
                <a:off x="1422" y="27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0" name="Line 6357">
                <a:extLst>
                  <a:ext uri="{FF2B5EF4-FFF2-40B4-BE49-F238E27FC236}">
                    <a16:creationId xmlns:a16="http://schemas.microsoft.com/office/drawing/2014/main" id="{58117C63-36CC-CE06-C2F9-6B753A378878}"/>
                  </a:ext>
                </a:extLst>
              </p:cNvPr>
              <p:cNvSpPr>
                <a:spLocks noChangeShapeType="1"/>
              </p:cNvSpPr>
              <p:nvPr/>
            </p:nvSpPr>
            <p:spPr bwMode="auto">
              <a:xfrm>
                <a:off x="1420" y="27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1" name="Line 6358">
                <a:extLst>
                  <a:ext uri="{FF2B5EF4-FFF2-40B4-BE49-F238E27FC236}">
                    <a16:creationId xmlns:a16="http://schemas.microsoft.com/office/drawing/2014/main" id="{C102F08E-79E3-5240-2050-0B85681B070F}"/>
                  </a:ext>
                </a:extLst>
              </p:cNvPr>
              <p:cNvSpPr>
                <a:spLocks noChangeShapeType="1"/>
              </p:cNvSpPr>
              <p:nvPr/>
            </p:nvSpPr>
            <p:spPr bwMode="auto">
              <a:xfrm>
                <a:off x="1434" y="269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2" name="Line 6359">
                <a:extLst>
                  <a:ext uri="{FF2B5EF4-FFF2-40B4-BE49-F238E27FC236}">
                    <a16:creationId xmlns:a16="http://schemas.microsoft.com/office/drawing/2014/main" id="{7B573056-54EB-2E9D-AC11-75A7B0C2555D}"/>
                  </a:ext>
                </a:extLst>
              </p:cNvPr>
              <p:cNvSpPr>
                <a:spLocks noChangeShapeType="1"/>
              </p:cNvSpPr>
              <p:nvPr/>
            </p:nvSpPr>
            <p:spPr bwMode="auto">
              <a:xfrm>
                <a:off x="1432" y="27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3" name="Line 6360">
                <a:extLst>
                  <a:ext uri="{FF2B5EF4-FFF2-40B4-BE49-F238E27FC236}">
                    <a16:creationId xmlns:a16="http://schemas.microsoft.com/office/drawing/2014/main" id="{E95B90C5-923E-A1FD-54B7-08846EC7350C}"/>
                  </a:ext>
                </a:extLst>
              </p:cNvPr>
              <p:cNvSpPr>
                <a:spLocks noChangeShapeType="1"/>
              </p:cNvSpPr>
              <p:nvPr/>
            </p:nvSpPr>
            <p:spPr bwMode="auto">
              <a:xfrm>
                <a:off x="1446" y="269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4" name="Line 6361">
                <a:extLst>
                  <a:ext uri="{FF2B5EF4-FFF2-40B4-BE49-F238E27FC236}">
                    <a16:creationId xmlns:a16="http://schemas.microsoft.com/office/drawing/2014/main" id="{157AE7EE-88F5-78A0-54E1-C60186399DF4}"/>
                  </a:ext>
                </a:extLst>
              </p:cNvPr>
              <p:cNvSpPr>
                <a:spLocks noChangeShapeType="1"/>
              </p:cNvSpPr>
              <p:nvPr/>
            </p:nvSpPr>
            <p:spPr bwMode="auto">
              <a:xfrm>
                <a:off x="1432" y="27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5" name="Line 6362">
                <a:extLst>
                  <a:ext uri="{FF2B5EF4-FFF2-40B4-BE49-F238E27FC236}">
                    <a16:creationId xmlns:a16="http://schemas.microsoft.com/office/drawing/2014/main" id="{43B4DEDD-C452-DED7-40DA-7283827F8A07}"/>
                  </a:ext>
                </a:extLst>
              </p:cNvPr>
              <p:cNvSpPr>
                <a:spLocks noChangeShapeType="1"/>
              </p:cNvSpPr>
              <p:nvPr/>
            </p:nvSpPr>
            <p:spPr bwMode="auto">
              <a:xfrm>
                <a:off x="1446" y="269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6" name="Line 6363">
                <a:extLst>
                  <a:ext uri="{FF2B5EF4-FFF2-40B4-BE49-F238E27FC236}">
                    <a16:creationId xmlns:a16="http://schemas.microsoft.com/office/drawing/2014/main" id="{44DDA89C-3F35-09CE-1557-660B144F0637}"/>
                  </a:ext>
                </a:extLst>
              </p:cNvPr>
              <p:cNvSpPr>
                <a:spLocks noChangeShapeType="1"/>
              </p:cNvSpPr>
              <p:nvPr/>
            </p:nvSpPr>
            <p:spPr bwMode="auto">
              <a:xfrm>
                <a:off x="1444" y="271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7" name="Line 6364">
                <a:extLst>
                  <a:ext uri="{FF2B5EF4-FFF2-40B4-BE49-F238E27FC236}">
                    <a16:creationId xmlns:a16="http://schemas.microsoft.com/office/drawing/2014/main" id="{645067CD-69B7-D229-FCB4-6683ABEC8C78}"/>
                  </a:ext>
                </a:extLst>
              </p:cNvPr>
              <p:cNvSpPr>
                <a:spLocks noChangeShapeType="1"/>
              </p:cNvSpPr>
              <p:nvPr/>
            </p:nvSpPr>
            <p:spPr bwMode="auto">
              <a:xfrm>
                <a:off x="1458" y="269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8" name="Line 6365">
                <a:extLst>
                  <a:ext uri="{FF2B5EF4-FFF2-40B4-BE49-F238E27FC236}">
                    <a16:creationId xmlns:a16="http://schemas.microsoft.com/office/drawing/2014/main" id="{C5A33181-311D-B189-DF73-EEC6BB60D25E}"/>
                  </a:ext>
                </a:extLst>
              </p:cNvPr>
              <p:cNvSpPr>
                <a:spLocks noChangeShapeType="1"/>
              </p:cNvSpPr>
              <p:nvPr/>
            </p:nvSpPr>
            <p:spPr bwMode="auto">
              <a:xfrm>
                <a:off x="1468" y="270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79" name="Line 6366">
                <a:extLst>
                  <a:ext uri="{FF2B5EF4-FFF2-40B4-BE49-F238E27FC236}">
                    <a16:creationId xmlns:a16="http://schemas.microsoft.com/office/drawing/2014/main" id="{07BF0289-A8DB-2BB8-F14E-35E1C2C58B61}"/>
                  </a:ext>
                </a:extLst>
              </p:cNvPr>
              <p:cNvSpPr>
                <a:spLocks noChangeShapeType="1"/>
              </p:cNvSpPr>
              <p:nvPr/>
            </p:nvSpPr>
            <p:spPr bwMode="auto">
              <a:xfrm>
                <a:off x="1480" y="268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0" name="Line 6367">
                <a:extLst>
                  <a:ext uri="{FF2B5EF4-FFF2-40B4-BE49-F238E27FC236}">
                    <a16:creationId xmlns:a16="http://schemas.microsoft.com/office/drawing/2014/main" id="{F330E010-935E-EA2B-733C-8C08B09BFC7E}"/>
                  </a:ext>
                </a:extLst>
              </p:cNvPr>
              <p:cNvSpPr>
                <a:spLocks noChangeShapeType="1"/>
              </p:cNvSpPr>
              <p:nvPr/>
            </p:nvSpPr>
            <p:spPr bwMode="auto">
              <a:xfrm>
                <a:off x="1468" y="270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1" name="Line 6368">
                <a:extLst>
                  <a:ext uri="{FF2B5EF4-FFF2-40B4-BE49-F238E27FC236}">
                    <a16:creationId xmlns:a16="http://schemas.microsoft.com/office/drawing/2014/main" id="{B1377CBF-0316-C3EB-146F-ED397D7F7BEB}"/>
                  </a:ext>
                </a:extLst>
              </p:cNvPr>
              <p:cNvSpPr>
                <a:spLocks noChangeShapeType="1"/>
              </p:cNvSpPr>
              <p:nvPr/>
            </p:nvSpPr>
            <p:spPr bwMode="auto">
              <a:xfrm>
                <a:off x="1480" y="268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2" name="Line 6369">
                <a:extLst>
                  <a:ext uri="{FF2B5EF4-FFF2-40B4-BE49-F238E27FC236}">
                    <a16:creationId xmlns:a16="http://schemas.microsoft.com/office/drawing/2014/main" id="{28BCCB9C-BC35-D470-765D-0EC7E6C284C8}"/>
                  </a:ext>
                </a:extLst>
              </p:cNvPr>
              <p:cNvSpPr>
                <a:spLocks noChangeShapeType="1"/>
              </p:cNvSpPr>
              <p:nvPr/>
            </p:nvSpPr>
            <p:spPr bwMode="auto">
              <a:xfrm>
                <a:off x="1478" y="269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3" name="Line 6370">
                <a:extLst>
                  <a:ext uri="{FF2B5EF4-FFF2-40B4-BE49-F238E27FC236}">
                    <a16:creationId xmlns:a16="http://schemas.microsoft.com/office/drawing/2014/main" id="{53962817-A9FC-D99E-864D-14820ADA672A}"/>
                  </a:ext>
                </a:extLst>
              </p:cNvPr>
              <p:cNvSpPr>
                <a:spLocks noChangeShapeType="1"/>
              </p:cNvSpPr>
              <p:nvPr/>
            </p:nvSpPr>
            <p:spPr bwMode="auto">
              <a:xfrm>
                <a:off x="1492" y="267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4" name="Line 6371">
                <a:extLst>
                  <a:ext uri="{FF2B5EF4-FFF2-40B4-BE49-F238E27FC236}">
                    <a16:creationId xmlns:a16="http://schemas.microsoft.com/office/drawing/2014/main" id="{9405C444-A45B-F0AE-F0E2-B3C9148C998E}"/>
                  </a:ext>
                </a:extLst>
              </p:cNvPr>
              <p:cNvSpPr>
                <a:spLocks noChangeShapeType="1"/>
              </p:cNvSpPr>
              <p:nvPr/>
            </p:nvSpPr>
            <p:spPr bwMode="auto">
              <a:xfrm>
                <a:off x="1490" y="26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5" name="Line 6372">
                <a:extLst>
                  <a:ext uri="{FF2B5EF4-FFF2-40B4-BE49-F238E27FC236}">
                    <a16:creationId xmlns:a16="http://schemas.microsoft.com/office/drawing/2014/main" id="{1C01B951-03B8-3C57-B318-30AFC233B7FA}"/>
                  </a:ext>
                </a:extLst>
              </p:cNvPr>
              <p:cNvSpPr>
                <a:spLocks noChangeShapeType="1"/>
              </p:cNvSpPr>
              <p:nvPr/>
            </p:nvSpPr>
            <p:spPr bwMode="auto">
              <a:xfrm>
                <a:off x="1504" y="266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6" name="Line 6373">
                <a:extLst>
                  <a:ext uri="{FF2B5EF4-FFF2-40B4-BE49-F238E27FC236}">
                    <a16:creationId xmlns:a16="http://schemas.microsoft.com/office/drawing/2014/main" id="{E878AD17-FEE4-480F-8089-544089D96277}"/>
                  </a:ext>
                </a:extLst>
              </p:cNvPr>
              <p:cNvSpPr>
                <a:spLocks noChangeShapeType="1"/>
              </p:cNvSpPr>
              <p:nvPr/>
            </p:nvSpPr>
            <p:spPr bwMode="auto">
              <a:xfrm>
                <a:off x="1502" y="26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7" name="Line 6374">
                <a:extLst>
                  <a:ext uri="{FF2B5EF4-FFF2-40B4-BE49-F238E27FC236}">
                    <a16:creationId xmlns:a16="http://schemas.microsoft.com/office/drawing/2014/main" id="{2C09229D-AC2C-5F2F-7C3F-F88B10A79737}"/>
                  </a:ext>
                </a:extLst>
              </p:cNvPr>
              <p:cNvSpPr>
                <a:spLocks noChangeShapeType="1"/>
              </p:cNvSpPr>
              <p:nvPr/>
            </p:nvSpPr>
            <p:spPr bwMode="auto">
              <a:xfrm>
                <a:off x="1516" y="266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8" name="Line 6375">
                <a:extLst>
                  <a:ext uri="{FF2B5EF4-FFF2-40B4-BE49-F238E27FC236}">
                    <a16:creationId xmlns:a16="http://schemas.microsoft.com/office/drawing/2014/main" id="{3C7109FF-2CCA-DB12-7510-B64296CD716C}"/>
                  </a:ext>
                </a:extLst>
              </p:cNvPr>
              <p:cNvSpPr>
                <a:spLocks noChangeShapeType="1"/>
              </p:cNvSpPr>
              <p:nvPr/>
            </p:nvSpPr>
            <p:spPr bwMode="auto">
              <a:xfrm>
                <a:off x="1502" y="26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89" name="Line 6376">
                <a:extLst>
                  <a:ext uri="{FF2B5EF4-FFF2-40B4-BE49-F238E27FC236}">
                    <a16:creationId xmlns:a16="http://schemas.microsoft.com/office/drawing/2014/main" id="{6E6C4612-DECA-C281-DC95-F18222B689A2}"/>
                  </a:ext>
                </a:extLst>
              </p:cNvPr>
              <p:cNvSpPr>
                <a:spLocks noChangeShapeType="1"/>
              </p:cNvSpPr>
              <p:nvPr/>
            </p:nvSpPr>
            <p:spPr bwMode="auto">
              <a:xfrm>
                <a:off x="1516" y="266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0" name="Line 6377">
                <a:extLst>
                  <a:ext uri="{FF2B5EF4-FFF2-40B4-BE49-F238E27FC236}">
                    <a16:creationId xmlns:a16="http://schemas.microsoft.com/office/drawing/2014/main" id="{C3341841-EC43-FEFB-0F5A-67EF0925D07C}"/>
                  </a:ext>
                </a:extLst>
              </p:cNvPr>
              <p:cNvSpPr>
                <a:spLocks noChangeShapeType="1"/>
              </p:cNvSpPr>
              <p:nvPr/>
            </p:nvSpPr>
            <p:spPr bwMode="auto">
              <a:xfrm>
                <a:off x="1514" y="26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1" name="Line 6378">
                <a:extLst>
                  <a:ext uri="{FF2B5EF4-FFF2-40B4-BE49-F238E27FC236}">
                    <a16:creationId xmlns:a16="http://schemas.microsoft.com/office/drawing/2014/main" id="{5C01AB7D-9F73-8DF5-0EA3-4D77610A5419}"/>
                  </a:ext>
                </a:extLst>
              </p:cNvPr>
              <p:cNvSpPr>
                <a:spLocks noChangeShapeType="1"/>
              </p:cNvSpPr>
              <p:nvPr/>
            </p:nvSpPr>
            <p:spPr bwMode="auto">
              <a:xfrm>
                <a:off x="1528" y="266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2" name="Line 6379">
                <a:extLst>
                  <a:ext uri="{FF2B5EF4-FFF2-40B4-BE49-F238E27FC236}">
                    <a16:creationId xmlns:a16="http://schemas.microsoft.com/office/drawing/2014/main" id="{2CDC1521-70B8-9A81-309B-53DFBB9FA4FA}"/>
                  </a:ext>
                </a:extLst>
              </p:cNvPr>
              <p:cNvSpPr>
                <a:spLocks noChangeShapeType="1"/>
              </p:cNvSpPr>
              <p:nvPr/>
            </p:nvSpPr>
            <p:spPr bwMode="auto">
              <a:xfrm>
                <a:off x="1514" y="26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3" name="Line 6380">
                <a:extLst>
                  <a:ext uri="{FF2B5EF4-FFF2-40B4-BE49-F238E27FC236}">
                    <a16:creationId xmlns:a16="http://schemas.microsoft.com/office/drawing/2014/main" id="{56BD23C9-A8F2-B839-D0AD-1F0993C524A7}"/>
                  </a:ext>
                </a:extLst>
              </p:cNvPr>
              <p:cNvSpPr>
                <a:spLocks noChangeShapeType="1"/>
              </p:cNvSpPr>
              <p:nvPr/>
            </p:nvSpPr>
            <p:spPr bwMode="auto">
              <a:xfrm>
                <a:off x="1528" y="266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4" name="Line 6381">
                <a:extLst>
                  <a:ext uri="{FF2B5EF4-FFF2-40B4-BE49-F238E27FC236}">
                    <a16:creationId xmlns:a16="http://schemas.microsoft.com/office/drawing/2014/main" id="{807959C6-3C67-7649-D312-459E99507562}"/>
                  </a:ext>
                </a:extLst>
              </p:cNvPr>
              <p:cNvSpPr>
                <a:spLocks noChangeShapeType="1"/>
              </p:cNvSpPr>
              <p:nvPr/>
            </p:nvSpPr>
            <p:spPr bwMode="auto">
              <a:xfrm>
                <a:off x="1538" y="26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5" name="Line 6382">
                <a:extLst>
                  <a:ext uri="{FF2B5EF4-FFF2-40B4-BE49-F238E27FC236}">
                    <a16:creationId xmlns:a16="http://schemas.microsoft.com/office/drawing/2014/main" id="{BFA84115-A5C1-08BE-F740-6DDDA9094FAD}"/>
                  </a:ext>
                </a:extLst>
              </p:cNvPr>
              <p:cNvSpPr>
                <a:spLocks noChangeShapeType="1"/>
              </p:cNvSpPr>
              <p:nvPr/>
            </p:nvSpPr>
            <p:spPr bwMode="auto">
              <a:xfrm>
                <a:off x="1552" y="265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6" name="Line 6383">
                <a:extLst>
                  <a:ext uri="{FF2B5EF4-FFF2-40B4-BE49-F238E27FC236}">
                    <a16:creationId xmlns:a16="http://schemas.microsoft.com/office/drawing/2014/main" id="{003D093B-152F-C363-2E48-6AD9F53D2C30}"/>
                  </a:ext>
                </a:extLst>
              </p:cNvPr>
              <p:cNvSpPr>
                <a:spLocks noChangeShapeType="1"/>
              </p:cNvSpPr>
              <p:nvPr/>
            </p:nvSpPr>
            <p:spPr bwMode="auto">
              <a:xfrm>
                <a:off x="1538" y="26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7" name="Line 6384">
                <a:extLst>
                  <a:ext uri="{FF2B5EF4-FFF2-40B4-BE49-F238E27FC236}">
                    <a16:creationId xmlns:a16="http://schemas.microsoft.com/office/drawing/2014/main" id="{D12B3FDA-D3EC-E2CD-4A8D-748F130D4E04}"/>
                  </a:ext>
                </a:extLst>
              </p:cNvPr>
              <p:cNvSpPr>
                <a:spLocks noChangeShapeType="1"/>
              </p:cNvSpPr>
              <p:nvPr/>
            </p:nvSpPr>
            <p:spPr bwMode="auto">
              <a:xfrm>
                <a:off x="1552" y="265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8" name="Line 6385">
                <a:extLst>
                  <a:ext uri="{FF2B5EF4-FFF2-40B4-BE49-F238E27FC236}">
                    <a16:creationId xmlns:a16="http://schemas.microsoft.com/office/drawing/2014/main" id="{145D9B10-7F88-0DCD-029A-39160DC9E906}"/>
                  </a:ext>
                </a:extLst>
              </p:cNvPr>
              <p:cNvSpPr>
                <a:spLocks noChangeShapeType="1"/>
              </p:cNvSpPr>
              <p:nvPr/>
            </p:nvSpPr>
            <p:spPr bwMode="auto">
              <a:xfrm>
                <a:off x="1550"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299" name="Line 6386">
                <a:extLst>
                  <a:ext uri="{FF2B5EF4-FFF2-40B4-BE49-F238E27FC236}">
                    <a16:creationId xmlns:a16="http://schemas.microsoft.com/office/drawing/2014/main" id="{6357B1F9-4327-269C-F554-B29DFA8B08EB}"/>
                  </a:ext>
                </a:extLst>
              </p:cNvPr>
              <p:cNvSpPr>
                <a:spLocks noChangeShapeType="1"/>
              </p:cNvSpPr>
              <p:nvPr/>
            </p:nvSpPr>
            <p:spPr bwMode="auto">
              <a:xfrm>
                <a:off x="1564"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0" name="Line 6387">
                <a:extLst>
                  <a:ext uri="{FF2B5EF4-FFF2-40B4-BE49-F238E27FC236}">
                    <a16:creationId xmlns:a16="http://schemas.microsoft.com/office/drawing/2014/main" id="{CB4B2F81-FA1A-98BC-3BB5-361F442DC22D}"/>
                  </a:ext>
                </a:extLst>
              </p:cNvPr>
              <p:cNvSpPr>
                <a:spLocks noChangeShapeType="1"/>
              </p:cNvSpPr>
              <p:nvPr/>
            </p:nvSpPr>
            <p:spPr bwMode="auto">
              <a:xfrm>
                <a:off x="1550"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1" name="Line 6388">
                <a:extLst>
                  <a:ext uri="{FF2B5EF4-FFF2-40B4-BE49-F238E27FC236}">
                    <a16:creationId xmlns:a16="http://schemas.microsoft.com/office/drawing/2014/main" id="{0D9FB9A9-E155-FC1F-B5FE-63367AE88E80}"/>
                  </a:ext>
                </a:extLst>
              </p:cNvPr>
              <p:cNvSpPr>
                <a:spLocks noChangeShapeType="1"/>
              </p:cNvSpPr>
              <p:nvPr/>
            </p:nvSpPr>
            <p:spPr bwMode="auto">
              <a:xfrm>
                <a:off x="1564"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2" name="Line 6389">
                <a:extLst>
                  <a:ext uri="{FF2B5EF4-FFF2-40B4-BE49-F238E27FC236}">
                    <a16:creationId xmlns:a16="http://schemas.microsoft.com/office/drawing/2014/main" id="{EA1CEE0B-C50F-2CA9-F016-F2C0AE65AF79}"/>
                  </a:ext>
                </a:extLst>
              </p:cNvPr>
              <p:cNvSpPr>
                <a:spLocks noChangeShapeType="1"/>
              </p:cNvSpPr>
              <p:nvPr/>
            </p:nvSpPr>
            <p:spPr bwMode="auto">
              <a:xfrm>
                <a:off x="1562"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3" name="Line 6390">
                <a:extLst>
                  <a:ext uri="{FF2B5EF4-FFF2-40B4-BE49-F238E27FC236}">
                    <a16:creationId xmlns:a16="http://schemas.microsoft.com/office/drawing/2014/main" id="{904120C0-212D-8369-9302-6B9F452D285A}"/>
                  </a:ext>
                </a:extLst>
              </p:cNvPr>
              <p:cNvSpPr>
                <a:spLocks noChangeShapeType="1"/>
              </p:cNvSpPr>
              <p:nvPr/>
            </p:nvSpPr>
            <p:spPr bwMode="auto">
              <a:xfrm>
                <a:off x="1576"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4" name="Line 6391">
                <a:extLst>
                  <a:ext uri="{FF2B5EF4-FFF2-40B4-BE49-F238E27FC236}">
                    <a16:creationId xmlns:a16="http://schemas.microsoft.com/office/drawing/2014/main" id="{283D7DAF-834B-68BD-F88D-107E8CD5703B}"/>
                  </a:ext>
                </a:extLst>
              </p:cNvPr>
              <p:cNvSpPr>
                <a:spLocks noChangeShapeType="1"/>
              </p:cNvSpPr>
              <p:nvPr/>
            </p:nvSpPr>
            <p:spPr bwMode="auto">
              <a:xfrm>
                <a:off x="1562"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5" name="Line 6392">
                <a:extLst>
                  <a:ext uri="{FF2B5EF4-FFF2-40B4-BE49-F238E27FC236}">
                    <a16:creationId xmlns:a16="http://schemas.microsoft.com/office/drawing/2014/main" id="{8295A77B-AA55-8AB8-3F1D-3FD0AE16CDF6}"/>
                  </a:ext>
                </a:extLst>
              </p:cNvPr>
              <p:cNvSpPr>
                <a:spLocks noChangeShapeType="1"/>
              </p:cNvSpPr>
              <p:nvPr/>
            </p:nvSpPr>
            <p:spPr bwMode="auto">
              <a:xfrm>
                <a:off x="1576"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6" name="Line 6393">
                <a:extLst>
                  <a:ext uri="{FF2B5EF4-FFF2-40B4-BE49-F238E27FC236}">
                    <a16:creationId xmlns:a16="http://schemas.microsoft.com/office/drawing/2014/main" id="{DA2E628F-094E-D44D-C650-ADA0161212F7}"/>
                  </a:ext>
                </a:extLst>
              </p:cNvPr>
              <p:cNvSpPr>
                <a:spLocks noChangeShapeType="1"/>
              </p:cNvSpPr>
              <p:nvPr/>
            </p:nvSpPr>
            <p:spPr bwMode="auto">
              <a:xfrm>
                <a:off x="1562"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7" name="Line 6394">
                <a:extLst>
                  <a:ext uri="{FF2B5EF4-FFF2-40B4-BE49-F238E27FC236}">
                    <a16:creationId xmlns:a16="http://schemas.microsoft.com/office/drawing/2014/main" id="{B76FFA5A-4C8A-935D-512A-6E2F5B0B0E98}"/>
                  </a:ext>
                </a:extLst>
              </p:cNvPr>
              <p:cNvSpPr>
                <a:spLocks noChangeShapeType="1"/>
              </p:cNvSpPr>
              <p:nvPr/>
            </p:nvSpPr>
            <p:spPr bwMode="auto">
              <a:xfrm>
                <a:off x="1576"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8" name="Line 6395">
                <a:extLst>
                  <a:ext uri="{FF2B5EF4-FFF2-40B4-BE49-F238E27FC236}">
                    <a16:creationId xmlns:a16="http://schemas.microsoft.com/office/drawing/2014/main" id="{D8021D82-0618-E68A-9825-6D29E76FF974}"/>
                  </a:ext>
                </a:extLst>
              </p:cNvPr>
              <p:cNvSpPr>
                <a:spLocks noChangeShapeType="1"/>
              </p:cNvSpPr>
              <p:nvPr/>
            </p:nvSpPr>
            <p:spPr bwMode="auto">
              <a:xfrm>
                <a:off x="1562"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09" name="Line 6396">
                <a:extLst>
                  <a:ext uri="{FF2B5EF4-FFF2-40B4-BE49-F238E27FC236}">
                    <a16:creationId xmlns:a16="http://schemas.microsoft.com/office/drawing/2014/main" id="{29CE1E94-FD70-5321-CB30-69C0195A1767}"/>
                  </a:ext>
                </a:extLst>
              </p:cNvPr>
              <p:cNvSpPr>
                <a:spLocks noChangeShapeType="1"/>
              </p:cNvSpPr>
              <p:nvPr/>
            </p:nvSpPr>
            <p:spPr bwMode="auto">
              <a:xfrm>
                <a:off x="1576" y="26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0" name="Line 6397">
                <a:extLst>
                  <a:ext uri="{FF2B5EF4-FFF2-40B4-BE49-F238E27FC236}">
                    <a16:creationId xmlns:a16="http://schemas.microsoft.com/office/drawing/2014/main" id="{1C20B108-BC8E-CD66-5D45-03A96913AB1B}"/>
                  </a:ext>
                </a:extLst>
              </p:cNvPr>
              <p:cNvSpPr>
                <a:spLocks noChangeShapeType="1"/>
              </p:cNvSpPr>
              <p:nvPr/>
            </p:nvSpPr>
            <p:spPr bwMode="auto">
              <a:xfrm>
                <a:off x="1586" y="265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1" name="Line 6398">
                <a:extLst>
                  <a:ext uri="{FF2B5EF4-FFF2-40B4-BE49-F238E27FC236}">
                    <a16:creationId xmlns:a16="http://schemas.microsoft.com/office/drawing/2014/main" id="{33A24539-0776-533E-A555-6674CAA2D377}"/>
                  </a:ext>
                </a:extLst>
              </p:cNvPr>
              <p:cNvSpPr>
                <a:spLocks noChangeShapeType="1"/>
              </p:cNvSpPr>
              <p:nvPr/>
            </p:nvSpPr>
            <p:spPr bwMode="auto">
              <a:xfrm>
                <a:off x="1598" y="263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2" name="Line 6399">
                <a:extLst>
                  <a:ext uri="{FF2B5EF4-FFF2-40B4-BE49-F238E27FC236}">
                    <a16:creationId xmlns:a16="http://schemas.microsoft.com/office/drawing/2014/main" id="{DCFA057E-00C6-B730-1145-8193E665CCDC}"/>
                  </a:ext>
                </a:extLst>
              </p:cNvPr>
              <p:cNvSpPr>
                <a:spLocks noChangeShapeType="1"/>
              </p:cNvSpPr>
              <p:nvPr/>
            </p:nvSpPr>
            <p:spPr bwMode="auto">
              <a:xfrm>
                <a:off x="1596"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3" name="Line 6400">
                <a:extLst>
                  <a:ext uri="{FF2B5EF4-FFF2-40B4-BE49-F238E27FC236}">
                    <a16:creationId xmlns:a16="http://schemas.microsoft.com/office/drawing/2014/main" id="{6726178A-65AC-2CF3-B33A-3A40974C8154}"/>
                  </a:ext>
                </a:extLst>
              </p:cNvPr>
              <p:cNvSpPr>
                <a:spLocks noChangeShapeType="1"/>
              </p:cNvSpPr>
              <p:nvPr/>
            </p:nvSpPr>
            <p:spPr bwMode="auto">
              <a:xfrm>
                <a:off x="1610" y="26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4" name="Line 6401">
                <a:extLst>
                  <a:ext uri="{FF2B5EF4-FFF2-40B4-BE49-F238E27FC236}">
                    <a16:creationId xmlns:a16="http://schemas.microsoft.com/office/drawing/2014/main" id="{79C3B98F-DC44-B236-0E40-6E25C2D2A8EB}"/>
                  </a:ext>
                </a:extLst>
              </p:cNvPr>
              <p:cNvSpPr>
                <a:spLocks noChangeShapeType="1"/>
              </p:cNvSpPr>
              <p:nvPr/>
            </p:nvSpPr>
            <p:spPr bwMode="auto">
              <a:xfrm>
                <a:off x="1596"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5" name="Line 6402">
                <a:extLst>
                  <a:ext uri="{FF2B5EF4-FFF2-40B4-BE49-F238E27FC236}">
                    <a16:creationId xmlns:a16="http://schemas.microsoft.com/office/drawing/2014/main" id="{05E3E4E9-EDD5-258D-26F6-098D68D3D5D7}"/>
                  </a:ext>
                </a:extLst>
              </p:cNvPr>
              <p:cNvSpPr>
                <a:spLocks noChangeShapeType="1"/>
              </p:cNvSpPr>
              <p:nvPr/>
            </p:nvSpPr>
            <p:spPr bwMode="auto">
              <a:xfrm>
                <a:off x="1610" y="26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6" name="Line 6403">
                <a:extLst>
                  <a:ext uri="{FF2B5EF4-FFF2-40B4-BE49-F238E27FC236}">
                    <a16:creationId xmlns:a16="http://schemas.microsoft.com/office/drawing/2014/main" id="{1A3D09EA-9121-B0C2-F864-C5665EA55D9B}"/>
                  </a:ext>
                </a:extLst>
              </p:cNvPr>
              <p:cNvSpPr>
                <a:spLocks noChangeShapeType="1"/>
              </p:cNvSpPr>
              <p:nvPr/>
            </p:nvSpPr>
            <p:spPr bwMode="auto">
              <a:xfrm>
                <a:off x="1608"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7" name="Line 6404">
                <a:extLst>
                  <a:ext uri="{FF2B5EF4-FFF2-40B4-BE49-F238E27FC236}">
                    <a16:creationId xmlns:a16="http://schemas.microsoft.com/office/drawing/2014/main" id="{C8AD6FE4-910F-B7FC-35B5-1F91F1D6AB3D}"/>
                  </a:ext>
                </a:extLst>
              </p:cNvPr>
              <p:cNvSpPr>
                <a:spLocks noChangeShapeType="1"/>
              </p:cNvSpPr>
              <p:nvPr/>
            </p:nvSpPr>
            <p:spPr bwMode="auto">
              <a:xfrm>
                <a:off x="1622" y="26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8" name="Line 6405">
                <a:extLst>
                  <a:ext uri="{FF2B5EF4-FFF2-40B4-BE49-F238E27FC236}">
                    <a16:creationId xmlns:a16="http://schemas.microsoft.com/office/drawing/2014/main" id="{54FA52D5-04E0-E14D-B6AF-154571D7A3D3}"/>
                  </a:ext>
                </a:extLst>
              </p:cNvPr>
              <p:cNvSpPr>
                <a:spLocks noChangeShapeType="1"/>
              </p:cNvSpPr>
              <p:nvPr/>
            </p:nvSpPr>
            <p:spPr bwMode="auto">
              <a:xfrm>
                <a:off x="1608"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19" name="Line 6406">
                <a:extLst>
                  <a:ext uri="{FF2B5EF4-FFF2-40B4-BE49-F238E27FC236}">
                    <a16:creationId xmlns:a16="http://schemas.microsoft.com/office/drawing/2014/main" id="{E21AFF87-A0D9-F706-4873-C4D117BEBEBC}"/>
                  </a:ext>
                </a:extLst>
              </p:cNvPr>
              <p:cNvSpPr>
                <a:spLocks noChangeShapeType="1"/>
              </p:cNvSpPr>
              <p:nvPr/>
            </p:nvSpPr>
            <p:spPr bwMode="auto">
              <a:xfrm>
                <a:off x="1622" y="26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0" name="Line 6407">
                <a:extLst>
                  <a:ext uri="{FF2B5EF4-FFF2-40B4-BE49-F238E27FC236}">
                    <a16:creationId xmlns:a16="http://schemas.microsoft.com/office/drawing/2014/main" id="{B9D0D083-A17B-EAFC-926F-01B81242EBD0}"/>
                  </a:ext>
                </a:extLst>
              </p:cNvPr>
              <p:cNvSpPr>
                <a:spLocks noChangeShapeType="1"/>
              </p:cNvSpPr>
              <p:nvPr/>
            </p:nvSpPr>
            <p:spPr bwMode="auto">
              <a:xfrm>
                <a:off x="1608"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1" name="Line 6408">
                <a:extLst>
                  <a:ext uri="{FF2B5EF4-FFF2-40B4-BE49-F238E27FC236}">
                    <a16:creationId xmlns:a16="http://schemas.microsoft.com/office/drawing/2014/main" id="{DD7B01DD-B031-995C-FF05-3E69B278BF3C}"/>
                  </a:ext>
                </a:extLst>
              </p:cNvPr>
              <p:cNvSpPr>
                <a:spLocks noChangeShapeType="1"/>
              </p:cNvSpPr>
              <p:nvPr/>
            </p:nvSpPr>
            <p:spPr bwMode="auto">
              <a:xfrm>
                <a:off x="1622" y="26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2" name="Line 6409">
                <a:extLst>
                  <a:ext uri="{FF2B5EF4-FFF2-40B4-BE49-F238E27FC236}">
                    <a16:creationId xmlns:a16="http://schemas.microsoft.com/office/drawing/2014/main" id="{8986111C-72C8-0730-692A-5F6C479986B9}"/>
                  </a:ext>
                </a:extLst>
              </p:cNvPr>
              <p:cNvSpPr>
                <a:spLocks noChangeShapeType="1"/>
              </p:cNvSpPr>
              <p:nvPr/>
            </p:nvSpPr>
            <p:spPr bwMode="auto">
              <a:xfrm>
                <a:off x="1620"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3" name="Line 6410">
                <a:extLst>
                  <a:ext uri="{FF2B5EF4-FFF2-40B4-BE49-F238E27FC236}">
                    <a16:creationId xmlns:a16="http://schemas.microsoft.com/office/drawing/2014/main" id="{FF61F77B-DCD2-8A27-5504-46B3D0B0A045}"/>
                  </a:ext>
                </a:extLst>
              </p:cNvPr>
              <p:cNvSpPr>
                <a:spLocks noChangeShapeType="1"/>
              </p:cNvSpPr>
              <p:nvPr/>
            </p:nvSpPr>
            <p:spPr bwMode="auto">
              <a:xfrm>
                <a:off x="1634"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4" name="Line 6411">
                <a:extLst>
                  <a:ext uri="{FF2B5EF4-FFF2-40B4-BE49-F238E27FC236}">
                    <a16:creationId xmlns:a16="http://schemas.microsoft.com/office/drawing/2014/main" id="{100D497D-3DC4-CA0B-8106-98E142298B14}"/>
                  </a:ext>
                </a:extLst>
              </p:cNvPr>
              <p:cNvSpPr>
                <a:spLocks noChangeShapeType="1"/>
              </p:cNvSpPr>
              <p:nvPr/>
            </p:nvSpPr>
            <p:spPr bwMode="auto">
              <a:xfrm>
                <a:off x="1620"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5" name="Line 6412">
                <a:extLst>
                  <a:ext uri="{FF2B5EF4-FFF2-40B4-BE49-F238E27FC236}">
                    <a16:creationId xmlns:a16="http://schemas.microsoft.com/office/drawing/2014/main" id="{91D50ECF-58D6-F3F5-ADC9-5C079D2FD2B7}"/>
                  </a:ext>
                </a:extLst>
              </p:cNvPr>
              <p:cNvSpPr>
                <a:spLocks noChangeShapeType="1"/>
              </p:cNvSpPr>
              <p:nvPr/>
            </p:nvSpPr>
            <p:spPr bwMode="auto">
              <a:xfrm>
                <a:off x="1634"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6" name="Line 6413">
                <a:extLst>
                  <a:ext uri="{FF2B5EF4-FFF2-40B4-BE49-F238E27FC236}">
                    <a16:creationId xmlns:a16="http://schemas.microsoft.com/office/drawing/2014/main" id="{8A8DDAA2-499D-B7C4-0194-2615D728615A}"/>
                  </a:ext>
                </a:extLst>
              </p:cNvPr>
              <p:cNvSpPr>
                <a:spLocks noChangeShapeType="1"/>
              </p:cNvSpPr>
              <p:nvPr/>
            </p:nvSpPr>
            <p:spPr bwMode="auto">
              <a:xfrm>
                <a:off x="1632"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7" name="Line 6414">
                <a:extLst>
                  <a:ext uri="{FF2B5EF4-FFF2-40B4-BE49-F238E27FC236}">
                    <a16:creationId xmlns:a16="http://schemas.microsoft.com/office/drawing/2014/main" id="{9BBF6934-66D6-3B33-8970-A4DBF6A697FF}"/>
                  </a:ext>
                </a:extLst>
              </p:cNvPr>
              <p:cNvSpPr>
                <a:spLocks noChangeShapeType="1"/>
              </p:cNvSpPr>
              <p:nvPr/>
            </p:nvSpPr>
            <p:spPr bwMode="auto">
              <a:xfrm>
                <a:off x="1646"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8" name="Line 6415">
                <a:extLst>
                  <a:ext uri="{FF2B5EF4-FFF2-40B4-BE49-F238E27FC236}">
                    <a16:creationId xmlns:a16="http://schemas.microsoft.com/office/drawing/2014/main" id="{69F738DE-0363-A73D-3408-DC91338FC742}"/>
                  </a:ext>
                </a:extLst>
              </p:cNvPr>
              <p:cNvSpPr>
                <a:spLocks noChangeShapeType="1"/>
              </p:cNvSpPr>
              <p:nvPr/>
            </p:nvSpPr>
            <p:spPr bwMode="auto">
              <a:xfrm>
                <a:off x="1632"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29" name="Line 6416">
                <a:extLst>
                  <a:ext uri="{FF2B5EF4-FFF2-40B4-BE49-F238E27FC236}">
                    <a16:creationId xmlns:a16="http://schemas.microsoft.com/office/drawing/2014/main" id="{A0EB7BA8-17C0-AA3D-8336-519A5EADF509}"/>
                  </a:ext>
                </a:extLst>
              </p:cNvPr>
              <p:cNvSpPr>
                <a:spLocks noChangeShapeType="1"/>
              </p:cNvSpPr>
              <p:nvPr/>
            </p:nvSpPr>
            <p:spPr bwMode="auto">
              <a:xfrm>
                <a:off x="1646"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0" name="Line 6417">
                <a:extLst>
                  <a:ext uri="{FF2B5EF4-FFF2-40B4-BE49-F238E27FC236}">
                    <a16:creationId xmlns:a16="http://schemas.microsoft.com/office/drawing/2014/main" id="{09BA256B-C9D8-0D2A-4AC3-C9723CD8BEC8}"/>
                  </a:ext>
                </a:extLst>
              </p:cNvPr>
              <p:cNvSpPr>
                <a:spLocks noChangeShapeType="1"/>
              </p:cNvSpPr>
              <p:nvPr/>
            </p:nvSpPr>
            <p:spPr bwMode="auto">
              <a:xfrm>
                <a:off x="1632"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1" name="Line 6418">
                <a:extLst>
                  <a:ext uri="{FF2B5EF4-FFF2-40B4-BE49-F238E27FC236}">
                    <a16:creationId xmlns:a16="http://schemas.microsoft.com/office/drawing/2014/main" id="{BD3510B5-886A-2E8F-247E-8718CFFE22DF}"/>
                  </a:ext>
                </a:extLst>
              </p:cNvPr>
              <p:cNvSpPr>
                <a:spLocks noChangeShapeType="1"/>
              </p:cNvSpPr>
              <p:nvPr/>
            </p:nvSpPr>
            <p:spPr bwMode="auto">
              <a:xfrm>
                <a:off x="1646"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2" name="Line 6419">
                <a:extLst>
                  <a:ext uri="{FF2B5EF4-FFF2-40B4-BE49-F238E27FC236}">
                    <a16:creationId xmlns:a16="http://schemas.microsoft.com/office/drawing/2014/main" id="{CE434809-99AF-2942-6D2F-EE4B3A5DB200}"/>
                  </a:ext>
                </a:extLst>
              </p:cNvPr>
              <p:cNvSpPr>
                <a:spLocks noChangeShapeType="1"/>
              </p:cNvSpPr>
              <p:nvPr/>
            </p:nvSpPr>
            <p:spPr bwMode="auto">
              <a:xfrm>
                <a:off x="1644"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3" name="Line 6420">
                <a:extLst>
                  <a:ext uri="{FF2B5EF4-FFF2-40B4-BE49-F238E27FC236}">
                    <a16:creationId xmlns:a16="http://schemas.microsoft.com/office/drawing/2014/main" id="{1B97C628-91F4-5356-65C0-11061211145B}"/>
                  </a:ext>
                </a:extLst>
              </p:cNvPr>
              <p:cNvSpPr>
                <a:spLocks noChangeShapeType="1"/>
              </p:cNvSpPr>
              <p:nvPr/>
            </p:nvSpPr>
            <p:spPr bwMode="auto">
              <a:xfrm>
                <a:off x="1658"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4" name="Line 6421">
                <a:extLst>
                  <a:ext uri="{FF2B5EF4-FFF2-40B4-BE49-F238E27FC236}">
                    <a16:creationId xmlns:a16="http://schemas.microsoft.com/office/drawing/2014/main" id="{B3B9F129-0B79-5793-E47F-6492764267E9}"/>
                  </a:ext>
                </a:extLst>
              </p:cNvPr>
              <p:cNvSpPr>
                <a:spLocks noChangeShapeType="1"/>
              </p:cNvSpPr>
              <p:nvPr/>
            </p:nvSpPr>
            <p:spPr bwMode="auto">
              <a:xfrm>
                <a:off x="1656"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5" name="Line 6422">
                <a:extLst>
                  <a:ext uri="{FF2B5EF4-FFF2-40B4-BE49-F238E27FC236}">
                    <a16:creationId xmlns:a16="http://schemas.microsoft.com/office/drawing/2014/main" id="{87E48043-A577-38BA-E326-107D1E985D54}"/>
                  </a:ext>
                </a:extLst>
              </p:cNvPr>
              <p:cNvSpPr>
                <a:spLocks noChangeShapeType="1"/>
              </p:cNvSpPr>
              <p:nvPr/>
            </p:nvSpPr>
            <p:spPr bwMode="auto">
              <a:xfrm>
                <a:off x="1670"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6" name="Line 6423">
                <a:extLst>
                  <a:ext uri="{FF2B5EF4-FFF2-40B4-BE49-F238E27FC236}">
                    <a16:creationId xmlns:a16="http://schemas.microsoft.com/office/drawing/2014/main" id="{587F2A4F-71A5-E1C6-B40F-7B707698D49D}"/>
                  </a:ext>
                </a:extLst>
              </p:cNvPr>
              <p:cNvSpPr>
                <a:spLocks noChangeShapeType="1"/>
              </p:cNvSpPr>
              <p:nvPr/>
            </p:nvSpPr>
            <p:spPr bwMode="auto">
              <a:xfrm>
                <a:off x="1656" y="26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7" name="Line 6424">
                <a:extLst>
                  <a:ext uri="{FF2B5EF4-FFF2-40B4-BE49-F238E27FC236}">
                    <a16:creationId xmlns:a16="http://schemas.microsoft.com/office/drawing/2014/main" id="{03F43C99-36F4-113C-2EC0-F38C758C9F7D}"/>
                  </a:ext>
                </a:extLst>
              </p:cNvPr>
              <p:cNvSpPr>
                <a:spLocks noChangeShapeType="1"/>
              </p:cNvSpPr>
              <p:nvPr/>
            </p:nvSpPr>
            <p:spPr bwMode="auto">
              <a:xfrm>
                <a:off x="1670" y="26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8" name="Line 6425">
                <a:extLst>
                  <a:ext uri="{FF2B5EF4-FFF2-40B4-BE49-F238E27FC236}">
                    <a16:creationId xmlns:a16="http://schemas.microsoft.com/office/drawing/2014/main" id="{2E76F8F7-2154-5E8F-BE25-EAB07DD561B6}"/>
                  </a:ext>
                </a:extLst>
              </p:cNvPr>
              <p:cNvSpPr>
                <a:spLocks noChangeShapeType="1"/>
              </p:cNvSpPr>
              <p:nvPr/>
            </p:nvSpPr>
            <p:spPr bwMode="auto">
              <a:xfrm>
                <a:off x="1680" y="26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39" name="Line 6426">
                <a:extLst>
                  <a:ext uri="{FF2B5EF4-FFF2-40B4-BE49-F238E27FC236}">
                    <a16:creationId xmlns:a16="http://schemas.microsoft.com/office/drawing/2014/main" id="{61F61CAC-C864-A3B2-744F-33FA2567D191}"/>
                  </a:ext>
                </a:extLst>
              </p:cNvPr>
              <p:cNvSpPr>
                <a:spLocks noChangeShapeType="1"/>
              </p:cNvSpPr>
              <p:nvPr/>
            </p:nvSpPr>
            <p:spPr bwMode="auto">
              <a:xfrm>
                <a:off x="1694" y="26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0" name="Line 6427">
                <a:extLst>
                  <a:ext uri="{FF2B5EF4-FFF2-40B4-BE49-F238E27FC236}">
                    <a16:creationId xmlns:a16="http://schemas.microsoft.com/office/drawing/2014/main" id="{CA6AD86C-01B8-4912-4C0A-9ACDADA12DAD}"/>
                  </a:ext>
                </a:extLst>
              </p:cNvPr>
              <p:cNvSpPr>
                <a:spLocks noChangeShapeType="1"/>
              </p:cNvSpPr>
              <p:nvPr/>
            </p:nvSpPr>
            <p:spPr bwMode="auto">
              <a:xfrm>
                <a:off x="1692" y="261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1" name="Line 6428">
                <a:extLst>
                  <a:ext uri="{FF2B5EF4-FFF2-40B4-BE49-F238E27FC236}">
                    <a16:creationId xmlns:a16="http://schemas.microsoft.com/office/drawing/2014/main" id="{09CBAA48-20AF-CE93-E9E9-E7E88AEF10CE}"/>
                  </a:ext>
                </a:extLst>
              </p:cNvPr>
              <p:cNvSpPr>
                <a:spLocks noChangeShapeType="1"/>
              </p:cNvSpPr>
              <p:nvPr/>
            </p:nvSpPr>
            <p:spPr bwMode="auto">
              <a:xfrm>
                <a:off x="1706" y="259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2" name="Line 6429">
                <a:extLst>
                  <a:ext uri="{FF2B5EF4-FFF2-40B4-BE49-F238E27FC236}">
                    <a16:creationId xmlns:a16="http://schemas.microsoft.com/office/drawing/2014/main" id="{A577248E-4FA8-A420-797D-B9A95C17616E}"/>
                  </a:ext>
                </a:extLst>
              </p:cNvPr>
              <p:cNvSpPr>
                <a:spLocks noChangeShapeType="1"/>
              </p:cNvSpPr>
              <p:nvPr/>
            </p:nvSpPr>
            <p:spPr bwMode="auto">
              <a:xfrm>
                <a:off x="1704" y="26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3" name="Line 6430">
                <a:extLst>
                  <a:ext uri="{FF2B5EF4-FFF2-40B4-BE49-F238E27FC236}">
                    <a16:creationId xmlns:a16="http://schemas.microsoft.com/office/drawing/2014/main" id="{5351A41E-72EA-0CFA-A37A-BCDF14FAA7B6}"/>
                  </a:ext>
                </a:extLst>
              </p:cNvPr>
              <p:cNvSpPr>
                <a:spLocks noChangeShapeType="1"/>
              </p:cNvSpPr>
              <p:nvPr/>
            </p:nvSpPr>
            <p:spPr bwMode="auto">
              <a:xfrm>
                <a:off x="1716" y="258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4" name="Line 6431">
                <a:extLst>
                  <a:ext uri="{FF2B5EF4-FFF2-40B4-BE49-F238E27FC236}">
                    <a16:creationId xmlns:a16="http://schemas.microsoft.com/office/drawing/2014/main" id="{83A5AD3A-FCED-87C2-A1CA-D4F5C3A64863}"/>
                  </a:ext>
                </a:extLst>
              </p:cNvPr>
              <p:cNvSpPr>
                <a:spLocks noChangeShapeType="1"/>
              </p:cNvSpPr>
              <p:nvPr/>
            </p:nvSpPr>
            <p:spPr bwMode="auto">
              <a:xfrm>
                <a:off x="1704" y="26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5" name="Line 6432">
                <a:extLst>
                  <a:ext uri="{FF2B5EF4-FFF2-40B4-BE49-F238E27FC236}">
                    <a16:creationId xmlns:a16="http://schemas.microsoft.com/office/drawing/2014/main" id="{018D0E9F-A2FD-D30B-721C-7F5EADCEB796}"/>
                  </a:ext>
                </a:extLst>
              </p:cNvPr>
              <p:cNvSpPr>
                <a:spLocks noChangeShapeType="1"/>
              </p:cNvSpPr>
              <p:nvPr/>
            </p:nvSpPr>
            <p:spPr bwMode="auto">
              <a:xfrm>
                <a:off x="1716" y="258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6" name="Line 6433">
                <a:extLst>
                  <a:ext uri="{FF2B5EF4-FFF2-40B4-BE49-F238E27FC236}">
                    <a16:creationId xmlns:a16="http://schemas.microsoft.com/office/drawing/2014/main" id="{F545157A-CE5B-502E-DF45-4FAF3A7BE734}"/>
                  </a:ext>
                </a:extLst>
              </p:cNvPr>
              <p:cNvSpPr>
                <a:spLocks noChangeShapeType="1"/>
              </p:cNvSpPr>
              <p:nvPr/>
            </p:nvSpPr>
            <p:spPr bwMode="auto">
              <a:xfrm>
                <a:off x="1704" y="26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7" name="Line 6434">
                <a:extLst>
                  <a:ext uri="{FF2B5EF4-FFF2-40B4-BE49-F238E27FC236}">
                    <a16:creationId xmlns:a16="http://schemas.microsoft.com/office/drawing/2014/main" id="{2EADECE2-FB9B-4527-D859-340FFD86FA7A}"/>
                  </a:ext>
                </a:extLst>
              </p:cNvPr>
              <p:cNvSpPr>
                <a:spLocks noChangeShapeType="1"/>
              </p:cNvSpPr>
              <p:nvPr/>
            </p:nvSpPr>
            <p:spPr bwMode="auto">
              <a:xfrm>
                <a:off x="1716" y="258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48" name="Line 6435">
                <a:extLst>
                  <a:ext uri="{FF2B5EF4-FFF2-40B4-BE49-F238E27FC236}">
                    <a16:creationId xmlns:a16="http://schemas.microsoft.com/office/drawing/2014/main" id="{16CD8E0F-6FA4-3015-24AC-9214B45B81FF}"/>
                  </a:ext>
                </a:extLst>
              </p:cNvPr>
              <p:cNvSpPr>
                <a:spLocks noChangeShapeType="1"/>
              </p:cNvSpPr>
              <p:nvPr/>
            </p:nvSpPr>
            <p:spPr bwMode="auto">
              <a:xfrm>
                <a:off x="1704" y="26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32" name="Group 6637">
              <a:extLst>
                <a:ext uri="{FF2B5EF4-FFF2-40B4-BE49-F238E27FC236}">
                  <a16:creationId xmlns:a16="http://schemas.microsoft.com/office/drawing/2014/main" id="{6E4A58D8-B1BD-88C7-7916-559FC429A436}"/>
                </a:ext>
              </a:extLst>
            </p:cNvPr>
            <p:cNvGrpSpPr>
              <a:grpSpLocks/>
            </p:cNvGrpSpPr>
            <p:nvPr/>
          </p:nvGrpSpPr>
          <p:grpSpPr bwMode="auto">
            <a:xfrm>
              <a:off x="2329397" y="4103994"/>
              <a:ext cx="1411288" cy="533400"/>
              <a:chOff x="1714" y="2287"/>
              <a:chExt cx="889" cy="336"/>
            </a:xfrm>
          </p:grpSpPr>
          <p:sp>
            <p:nvSpPr>
              <p:cNvPr id="16949" name="Line 6437">
                <a:extLst>
                  <a:ext uri="{FF2B5EF4-FFF2-40B4-BE49-F238E27FC236}">
                    <a16:creationId xmlns:a16="http://schemas.microsoft.com/office/drawing/2014/main" id="{B7369F35-B1FE-79DE-38FA-45D4A8B55371}"/>
                  </a:ext>
                </a:extLst>
              </p:cNvPr>
              <p:cNvSpPr>
                <a:spLocks noChangeShapeType="1"/>
              </p:cNvSpPr>
              <p:nvPr/>
            </p:nvSpPr>
            <p:spPr bwMode="auto">
              <a:xfrm>
                <a:off x="1716" y="258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0" name="Line 6438">
                <a:extLst>
                  <a:ext uri="{FF2B5EF4-FFF2-40B4-BE49-F238E27FC236}">
                    <a16:creationId xmlns:a16="http://schemas.microsoft.com/office/drawing/2014/main" id="{0D77B60A-0394-A3D5-7CBB-59E152BBB438}"/>
                  </a:ext>
                </a:extLst>
              </p:cNvPr>
              <p:cNvSpPr>
                <a:spLocks noChangeShapeType="1"/>
              </p:cNvSpPr>
              <p:nvPr/>
            </p:nvSpPr>
            <p:spPr bwMode="auto">
              <a:xfrm>
                <a:off x="1714" y="25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1" name="Line 6439">
                <a:extLst>
                  <a:ext uri="{FF2B5EF4-FFF2-40B4-BE49-F238E27FC236}">
                    <a16:creationId xmlns:a16="http://schemas.microsoft.com/office/drawing/2014/main" id="{0F70A715-4BF5-6515-1209-549416BA9160}"/>
                  </a:ext>
                </a:extLst>
              </p:cNvPr>
              <p:cNvSpPr>
                <a:spLocks noChangeShapeType="1"/>
              </p:cNvSpPr>
              <p:nvPr/>
            </p:nvSpPr>
            <p:spPr bwMode="auto">
              <a:xfrm>
                <a:off x="1728" y="25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2" name="Line 6440">
                <a:extLst>
                  <a:ext uri="{FF2B5EF4-FFF2-40B4-BE49-F238E27FC236}">
                    <a16:creationId xmlns:a16="http://schemas.microsoft.com/office/drawing/2014/main" id="{366330EC-C5F1-057C-8FB8-CDFB1D84E396}"/>
                  </a:ext>
                </a:extLst>
              </p:cNvPr>
              <p:cNvSpPr>
                <a:spLocks noChangeShapeType="1"/>
              </p:cNvSpPr>
              <p:nvPr/>
            </p:nvSpPr>
            <p:spPr bwMode="auto">
              <a:xfrm>
                <a:off x="1714" y="25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3" name="Line 6441">
                <a:extLst>
                  <a:ext uri="{FF2B5EF4-FFF2-40B4-BE49-F238E27FC236}">
                    <a16:creationId xmlns:a16="http://schemas.microsoft.com/office/drawing/2014/main" id="{75D7040B-8296-58A1-CA3A-99D8AA2814B6}"/>
                  </a:ext>
                </a:extLst>
              </p:cNvPr>
              <p:cNvSpPr>
                <a:spLocks noChangeShapeType="1"/>
              </p:cNvSpPr>
              <p:nvPr/>
            </p:nvSpPr>
            <p:spPr bwMode="auto">
              <a:xfrm>
                <a:off x="1728" y="25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4" name="Line 6442">
                <a:extLst>
                  <a:ext uri="{FF2B5EF4-FFF2-40B4-BE49-F238E27FC236}">
                    <a16:creationId xmlns:a16="http://schemas.microsoft.com/office/drawing/2014/main" id="{2102704D-F972-1E5F-E9EA-2F99722309FB}"/>
                  </a:ext>
                </a:extLst>
              </p:cNvPr>
              <p:cNvSpPr>
                <a:spLocks noChangeShapeType="1"/>
              </p:cNvSpPr>
              <p:nvPr/>
            </p:nvSpPr>
            <p:spPr bwMode="auto">
              <a:xfrm>
                <a:off x="1726" y="259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5" name="Line 6443">
                <a:extLst>
                  <a:ext uri="{FF2B5EF4-FFF2-40B4-BE49-F238E27FC236}">
                    <a16:creationId xmlns:a16="http://schemas.microsoft.com/office/drawing/2014/main" id="{2A40D9E1-76B1-AD78-D194-D994B52A1DFD}"/>
                  </a:ext>
                </a:extLst>
              </p:cNvPr>
              <p:cNvSpPr>
                <a:spLocks noChangeShapeType="1"/>
              </p:cNvSpPr>
              <p:nvPr/>
            </p:nvSpPr>
            <p:spPr bwMode="auto">
              <a:xfrm>
                <a:off x="1740" y="257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6" name="Line 6444">
                <a:extLst>
                  <a:ext uri="{FF2B5EF4-FFF2-40B4-BE49-F238E27FC236}">
                    <a16:creationId xmlns:a16="http://schemas.microsoft.com/office/drawing/2014/main" id="{F22D445E-E6FF-B0D3-DCE4-FC05F42CB360}"/>
                  </a:ext>
                </a:extLst>
              </p:cNvPr>
              <p:cNvSpPr>
                <a:spLocks noChangeShapeType="1"/>
              </p:cNvSpPr>
              <p:nvPr/>
            </p:nvSpPr>
            <p:spPr bwMode="auto">
              <a:xfrm>
                <a:off x="1738" y="25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7" name="Line 6445">
                <a:extLst>
                  <a:ext uri="{FF2B5EF4-FFF2-40B4-BE49-F238E27FC236}">
                    <a16:creationId xmlns:a16="http://schemas.microsoft.com/office/drawing/2014/main" id="{BB59F6A9-E793-337E-0310-9CEBCE2DCCAB}"/>
                  </a:ext>
                </a:extLst>
              </p:cNvPr>
              <p:cNvSpPr>
                <a:spLocks noChangeShapeType="1"/>
              </p:cNvSpPr>
              <p:nvPr/>
            </p:nvSpPr>
            <p:spPr bwMode="auto">
              <a:xfrm>
                <a:off x="1752" y="25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8" name="Line 6446">
                <a:extLst>
                  <a:ext uri="{FF2B5EF4-FFF2-40B4-BE49-F238E27FC236}">
                    <a16:creationId xmlns:a16="http://schemas.microsoft.com/office/drawing/2014/main" id="{A38F8B15-1C52-9D34-CCD0-A73C30DD48E3}"/>
                  </a:ext>
                </a:extLst>
              </p:cNvPr>
              <p:cNvSpPr>
                <a:spLocks noChangeShapeType="1"/>
              </p:cNvSpPr>
              <p:nvPr/>
            </p:nvSpPr>
            <p:spPr bwMode="auto">
              <a:xfrm>
                <a:off x="1738" y="25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59" name="Line 6447">
                <a:extLst>
                  <a:ext uri="{FF2B5EF4-FFF2-40B4-BE49-F238E27FC236}">
                    <a16:creationId xmlns:a16="http://schemas.microsoft.com/office/drawing/2014/main" id="{7BC7D5F3-6561-E608-98D5-EFC47EF04594}"/>
                  </a:ext>
                </a:extLst>
              </p:cNvPr>
              <p:cNvSpPr>
                <a:spLocks noChangeShapeType="1"/>
              </p:cNvSpPr>
              <p:nvPr/>
            </p:nvSpPr>
            <p:spPr bwMode="auto">
              <a:xfrm>
                <a:off x="1752" y="25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0" name="Line 6448">
                <a:extLst>
                  <a:ext uri="{FF2B5EF4-FFF2-40B4-BE49-F238E27FC236}">
                    <a16:creationId xmlns:a16="http://schemas.microsoft.com/office/drawing/2014/main" id="{53052600-37ED-C841-0EA4-792E53769E56}"/>
                  </a:ext>
                </a:extLst>
              </p:cNvPr>
              <p:cNvSpPr>
                <a:spLocks noChangeShapeType="1"/>
              </p:cNvSpPr>
              <p:nvPr/>
            </p:nvSpPr>
            <p:spPr bwMode="auto">
              <a:xfrm>
                <a:off x="1738" y="25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1" name="Line 6449">
                <a:extLst>
                  <a:ext uri="{FF2B5EF4-FFF2-40B4-BE49-F238E27FC236}">
                    <a16:creationId xmlns:a16="http://schemas.microsoft.com/office/drawing/2014/main" id="{5011B748-31F9-9927-1EF6-C1DFEBA7A0F2}"/>
                  </a:ext>
                </a:extLst>
              </p:cNvPr>
              <p:cNvSpPr>
                <a:spLocks noChangeShapeType="1"/>
              </p:cNvSpPr>
              <p:nvPr/>
            </p:nvSpPr>
            <p:spPr bwMode="auto">
              <a:xfrm>
                <a:off x="1752" y="25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2" name="Line 6450">
                <a:extLst>
                  <a:ext uri="{FF2B5EF4-FFF2-40B4-BE49-F238E27FC236}">
                    <a16:creationId xmlns:a16="http://schemas.microsoft.com/office/drawing/2014/main" id="{F68BF299-F82D-8E69-ACB4-B0787D2A8F70}"/>
                  </a:ext>
                </a:extLst>
              </p:cNvPr>
              <p:cNvSpPr>
                <a:spLocks noChangeShapeType="1"/>
              </p:cNvSpPr>
              <p:nvPr/>
            </p:nvSpPr>
            <p:spPr bwMode="auto">
              <a:xfrm>
                <a:off x="1738" y="25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3" name="Line 6451">
                <a:extLst>
                  <a:ext uri="{FF2B5EF4-FFF2-40B4-BE49-F238E27FC236}">
                    <a16:creationId xmlns:a16="http://schemas.microsoft.com/office/drawing/2014/main" id="{085AAA7B-9B78-93A1-C65F-5B57C9C344E1}"/>
                  </a:ext>
                </a:extLst>
              </p:cNvPr>
              <p:cNvSpPr>
                <a:spLocks noChangeShapeType="1"/>
              </p:cNvSpPr>
              <p:nvPr/>
            </p:nvSpPr>
            <p:spPr bwMode="auto">
              <a:xfrm>
                <a:off x="1752" y="25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4" name="Line 6452">
                <a:extLst>
                  <a:ext uri="{FF2B5EF4-FFF2-40B4-BE49-F238E27FC236}">
                    <a16:creationId xmlns:a16="http://schemas.microsoft.com/office/drawing/2014/main" id="{D04D8397-1DA5-ACEB-8F07-F40E41F93C95}"/>
                  </a:ext>
                </a:extLst>
              </p:cNvPr>
              <p:cNvSpPr>
                <a:spLocks noChangeShapeType="1"/>
              </p:cNvSpPr>
              <p:nvPr/>
            </p:nvSpPr>
            <p:spPr bwMode="auto">
              <a:xfrm>
                <a:off x="1750" y="257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5" name="Line 6453">
                <a:extLst>
                  <a:ext uri="{FF2B5EF4-FFF2-40B4-BE49-F238E27FC236}">
                    <a16:creationId xmlns:a16="http://schemas.microsoft.com/office/drawing/2014/main" id="{12AA1501-5BD9-9812-6CCB-A678B5BC579B}"/>
                  </a:ext>
                </a:extLst>
              </p:cNvPr>
              <p:cNvSpPr>
                <a:spLocks noChangeShapeType="1"/>
              </p:cNvSpPr>
              <p:nvPr/>
            </p:nvSpPr>
            <p:spPr bwMode="auto">
              <a:xfrm>
                <a:off x="1764" y="25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6" name="Line 6454">
                <a:extLst>
                  <a:ext uri="{FF2B5EF4-FFF2-40B4-BE49-F238E27FC236}">
                    <a16:creationId xmlns:a16="http://schemas.microsoft.com/office/drawing/2014/main" id="{E58C7F77-F652-B539-1E6F-CB30F3577BEE}"/>
                  </a:ext>
                </a:extLst>
              </p:cNvPr>
              <p:cNvSpPr>
                <a:spLocks noChangeShapeType="1"/>
              </p:cNvSpPr>
              <p:nvPr/>
            </p:nvSpPr>
            <p:spPr bwMode="auto">
              <a:xfrm>
                <a:off x="1762" y="25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7" name="Line 6455">
                <a:extLst>
                  <a:ext uri="{FF2B5EF4-FFF2-40B4-BE49-F238E27FC236}">
                    <a16:creationId xmlns:a16="http://schemas.microsoft.com/office/drawing/2014/main" id="{1B793A24-7824-E8B9-2ED8-5202EF816836}"/>
                  </a:ext>
                </a:extLst>
              </p:cNvPr>
              <p:cNvSpPr>
                <a:spLocks noChangeShapeType="1"/>
              </p:cNvSpPr>
              <p:nvPr/>
            </p:nvSpPr>
            <p:spPr bwMode="auto">
              <a:xfrm>
                <a:off x="1776" y="25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8" name="Line 6456">
                <a:extLst>
                  <a:ext uri="{FF2B5EF4-FFF2-40B4-BE49-F238E27FC236}">
                    <a16:creationId xmlns:a16="http://schemas.microsoft.com/office/drawing/2014/main" id="{8FDC0AFE-4EF4-23A3-8701-5B38236ACF09}"/>
                  </a:ext>
                </a:extLst>
              </p:cNvPr>
              <p:cNvSpPr>
                <a:spLocks noChangeShapeType="1"/>
              </p:cNvSpPr>
              <p:nvPr/>
            </p:nvSpPr>
            <p:spPr bwMode="auto">
              <a:xfrm>
                <a:off x="1762" y="25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69" name="Line 6457">
                <a:extLst>
                  <a:ext uri="{FF2B5EF4-FFF2-40B4-BE49-F238E27FC236}">
                    <a16:creationId xmlns:a16="http://schemas.microsoft.com/office/drawing/2014/main" id="{E25CD3CD-425F-9BCB-BA74-0A100BCD6758}"/>
                  </a:ext>
                </a:extLst>
              </p:cNvPr>
              <p:cNvSpPr>
                <a:spLocks noChangeShapeType="1"/>
              </p:cNvSpPr>
              <p:nvPr/>
            </p:nvSpPr>
            <p:spPr bwMode="auto">
              <a:xfrm>
                <a:off x="1776" y="25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0" name="Line 6458">
                <a:extLst>
                  <a:ext uri="{FF2B5EF4-FFF2-40B4-BE49-F238E27FC236}">
                    <a16:creationId xmlns:a16="http://schemas.microsoft.com/office/drawing/2014/main" id="{EAEF48C3-E3A3-C747-6CD9-9983A70918B5}"/>
                  </a:ext>
                </a:extLst>
              </p:cNvPr>
              <p:cNvSpPr>
                <a:spLocks noChangeShapeType="1"/>
              </p:cNvSpPr>
              <p:nvPr/>
            </p:nvSpPr>
            <p:spPr bwMode="auto">
              <a:xfrm>
                <a:off x="1774" y="25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1" name="Line 6459">
                <a:extLst>
                  <a:ext uri="{FF2B5EF4-FFF2-40B4-BE49-F238E27FC236}">
                    <a16:creationId xmlns:a16="http://schemas.microsoft.com/office/drawing/2014/main" id="{48504DE1-7D3B-A2F3-6109-B8C1C89EF4AD}"/>
                  </a:ext>
                </a:extLst>
              </p:cNvPr>
              <p:cNvSpPr>
                <a:spLocks noChangeShapeType="1"/>
              </p:cNvSpPr>
              <p:nvPr/>
            </p:nvSpPr>
            <p:spPr bwMode="auto">
              <a:xfrm>
                <a:off x="1788" y="25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2" name="Line 6460">
                <a:extLst>
                  <a:ext uri="{FF2B5EF4-FFF2-40B4-BE49-F238E27FC236}">
                    <a16:creationId xmlns:a16="http://schemas.microsoft.com/office/drawing/2014/main" id="{D6901FAD-BF40-F8CD-D709-ECA61314F139}"/>
                  </a:ext>
                </a:extLst>
              </p:cNvPr>
              <p:cNvSpPr>
                <a:spLocks noChangeShapeType="1"/>
              </p:cNvSpPr>
              <p:nvPr/>
            </p:nvSpPr>
            <p:spPr bwMode="auto">
              <a:xfrm>
                <a:off x="1774" y="25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3" name="Line 6461">
                <a:extLst>
                  <a:ext uri="{FF2B5EF4-FFF2-40B4-BE49-F238E27FC236}">
                    <a16:creationId xmlns:a16="http://schemas.microsoft.com/office/drawing/2014/main" id="{165C9854-ADA2-6343-2EE0-BF878B647E0E}"/>
                  </a:ext>
                </a:extLst>
              </p:cNvPr>
              <p:cNvSpPr>
                <a:spLocks noChangeShapeType="1"/>
              </p:cNvSpPr>
              <p:nvPr/>
            </p:nvSpPr>
            <p:spPr bwMode="auto">
              <a:xfrm>
                <a:off x="1788" y="25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4" name="Line 6462">
                <a:extLst>
                  <a:ext uri="{FF2B5EF4-FFF2-40B4-BE49-F238E27FC236}">
                    <a16:creationId xmlns:a16="http://schemas.microsoft.com/office/drawing/2014/main" id="{3A1D1158-9DD6-6CB8-DF38-7AA5BC3F0F03}"/>
                  </a:ext>
                </a:extLst>
              </p:cNvPr>
              <p:cNvSpPr>
                <a:spLocks noChangeShapeType="1"/>
              </p:cNvSpPr>
              <p:nvPr/>
            </p:nvSpPr>
            <p:spPr bwMode="auto">
              <a:xfrm>
                <a:off x="1774" y="25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5" name="Line 6463">
                <a:extLst>
                  <a:ext uri="{FF2B5EF4-FFF2-40B4-BE49-F238E27FC236}">
                    <a16:creationId xmlns:a16="http://schemas.microsoft.com/office/drawing/2014/main" id="{151B8E74-CD2F-A911-A1A2-43C9503D392A}"/>
                  </a:ext>
                </a:extLst>
              </p:cNvPr>
              <p:cNvSpPr>
                <a:spLocks noChangeShapeType="1"/>
              </p:cNvSpPr>
              <p:nvPr/>
            </p:nvSpPr>
            <p:spPr bwMode="auto">
              <a:xfrm>
                <a:off x="1788" y="25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6" name="Line 6464">
                <a:extLst>
                  <a:ext uri="{FF2B5EF4-FFF2-40B4-BE49-F238E27FC236}">
                    <a16:creationId xmlns:a16="http://schemas.microsoft.com/office/drawing/2014/main" id="{5397B65E-CEDE-9AC5-84E3-BB633CD7C4F4}"/>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7" name="Line 6465">
                <a:extLst>
                  <a:ext uri="{FF2B5EF4-FFF2-40B4-BE49-F238E27FC236}">
                    <a16:creationId xmlns:a16="http://schemas.microsoft.com/office/drawing/2014/main" id="{2FB78682-BEE8-3F4C-EFC6-190EFD4F4720}"/>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8" name="Line 6466">
                <a:extLst>
                  <a:ext uri="{FF2B5EF4-FFF2-40B4-BE49-F238E27FC236}">
                    <a16:creationId xmlns:a16="http://schemas.microsoft.com/office/drawing/2014/main" id="{64646F94-F4BE-F774-0928-822E411FA996}"/>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79" name="Line 6467">
                <a:extLst>
                  <a:ext uri="{FF2B5EF4-FFF2-40B4-BE49-F238E27FC236}">
                    <a16:creationId xmlns:a16="http://schemas.microsoft.com/office/drawing/2014/main" id="{8AD244BA-864E-F989-4AAA-3F31CA51F154}"/>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0" name="Line 6468">
                <a:extLst>
                  <a:ext uri="{FF2B5EF4-FFF2-40B4-BE49-F238E27FC236}">
                    <a16:creationId xmlns:a16="http://schemas.microsoft.com/office/drawing/2014/main" id="{E20C8ECA-0C64-F327-8D2E-217408C52A11}"/>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1" name="Line 6469">
                <a:extLst>
                  <a:ext uri="{FF2B5EF4-FFF2-40B4-BE49-F238E27FC236}">
                    <a16:creationId xmlns:a16="http://schemas.microsoft.com/office/drawing/2014/main" id="{1FE48BD2-4962-7F8F-88B5-4B553C6C3907}"/>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2" name="Line 6470">
                <a:extLst>
                  <a:ext uri="{FF2B5EF4-FFF2-40B4-BE49-F238E27FC236}">
                    <a16:creationId xmlns:a16="http://schemas.microsoft.com/office/drawing/2014/main" id="{FA456B32-D941-274E-7C72-5D0CA5E6B770}"/>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3" name="Line 6471">
                <a:extLst>
                  <a:ext uri="{FF2B5EF4-FFF2-40B4-BE49-F238E27FC236}">
                    <a16:creationId xmlns:a16="http://schemas.microsoft.com/office/drawing/2014/main" id="{51DBD3B0-1652-7D04-1FBA-3B1943CDF34F}"/>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4" name="Line 6472">
                <a:extLst>
                  <a:ext uri="{FF2B5EF4-FFF2-40B4-BE49-F238E27FC236}">
                    <a16:creationId xmlns:a16="http://schemas.microsoft.com/office/drawing/2014/main" id="{35EEAAA5-2E1D-6DA2-178A-FF8A5D1897D8}"/>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5" name="Line 6473">
                <a:extLst>
                  <a:ext uri="{FF2B5EF4-FFF2-40B4-BE49-F238E27FC236}">
                    <a16:creationId xmlns:a16="http://schemas.microsoft.com/office/drawing/2014/main" id="{BE30CE83-B837-7B3A-90B5-F6ED04D9DB27}"/>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6" name="Line 6474">
                <a:extLst>
                  <a:ext uri="{FF2B5EF4-FFF2-40B4-BE49-F238E27FC236}">
                    <a16:creationId xmlns:a16="http://schemas.microsoft.com/office/drawing/2014/main" id="{54668607-FA17-6EB3-5ECF-9A7324169A5F}"/>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7" name="Line 6475">
                <a:extLst>
                  <a:ext uri="{FF2B5EF4-FFF2-40B4-BE49-F238E27FC236}">
                    <a16:creationId xmlns:a16="http://schemas.microsoft.com/office/drawing/2014/main" id="{47533CFE-8453-45E7-5BCA-2CAC4FB7F6F5}"/>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8" name="Line 6476">
                <a:extLst>
                  <a:ext uri="{FF2B5EF4-FFF2-40B4-BE49-F238E27FC236}">
                    <a16:creationId xmlns:a16="http://schemas.microsoft.com/office/drawing/2014/main" id="{3C544ACC-5D93-B115-26BE-010D8AB955FA}"/>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89" name="Line 6477">
                <a:extLst>
                  <a:ext uri="{FF2B5EF4-FFF2-40B4-BE49-F238E27FC236}">
                    <a16:creationId xmlns:a16="http://schemas.microsoft.com/office/drawing/2014/main" id="{727B8268-23EC-B376-322F-B499984C26F7}"/>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0" name="Line 6478">
                <a:extLst>
                  <a:ext uri="{FF2B5EF4-FFF2-40B4-BE49-F238E27FC236}">
                    <a16:creationId xmlns:a16="http://schemas.microsoft.com/office/drawing/2014/main" id="{F4AE75C3-1472-C9F9-9E44-CD3E879728E2}"/>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1" name="Line 6479">
                <a:extLst>
                  <a:ext uri="{FF2B5EF4-FFF2-40B4-BE49-F238E27FC236}">
                    <a16:creationId xmlns:a16="http://schemas.microsoft.com/office/drawing/2014/main" id="{8933841C-FA2A-3F3A-0DA8-1FCEB1E5C69B}"/>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2" name="Line 6480">
                <a:extLst>
                  <a:ext uri="{FF2B5EF4-FFF2-40B4-BE49-F238E27FC236}">
                    <a16:creationId xmlns:a16="http://schemas.microsoft.com/office/drawing/2014/main" id="{5537614E-909C-4FA1-7E4D-1A67B4543988}"/>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3" name="Line 6481">
                <a:extLst>
                  <a:ext uri="{FF2B5EF4-FFF2-40B4-BE49-F238E27FC236}">
                    <a16:creationId xmlns:a16="http://schemas.microsoft.com/office/drawing/2014/main" id="{85E947A4-CBA3-9238-5134-ED3EF995DEDB}"/>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4" name="Line 6482">
                <a:extLst>
                  <a:ext uri="{FF2B5EF4-FFF2-40B4-BE49-F238E27FC236}">
                    <a16:creationId xmlns:a16="http://schemas.microsoft.com/office/drawing/2014/main" id="{ECE3A61E-CC72-AEE2-9E73-AF847A736168}"/>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5" name="Line 6483">
                <a:extLst>
                  <a:ext uri="{FF2B5EF4-FFF2-40B4-BE49-F238E27FC236}">
                    <a16:creationId xmlns:a16="http://schemas.microsoft.com/office/drawing/2014/main" id="{0951A818-61E9-2CC7-00B7-859492C8446A}"/>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6" name="Line 6484">
                <a:extLst>
                  <a:ext uri="{FF2B5EF4-FFF2-40B4-BE49-F238E27FC236}">
                    <a16:creationId xmlns:a16="http://schemas.microsoft.com/office/drawing/2014/main" id="{5FE59FC9-7A95-3E87-3FC5-DBFA7FCBDFA3}"/>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7" name="Line 6485">
                <a:extLst>
                  <a:ext uri="{FF2B5EF4-FFF2-40B4-BE49-F238E27FC236}">
                    <a16:creationId xmlns:a16="http://schemas.microsoft.com/office/drawing/2014/main" id="{2ECA8C26-611F-4283-652A-C1339A8AC5D1}"/>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8" name="Line 6486">
                <a:extLst>
                  <a:ext uri="{FF2B5EF4-FFF2-40B4-BE49-F238E27FC236}">
                    <a16:creationId xmlns:a16="http://schemas.microsoft.com/office/drawing/2014/main" id="{D44172DA-B11E-9ECA-30EE-9C5F726E0609}"/>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99" name="Line 6487">
                <a:extLst>
                  <a:ext uri="{FF2B5EF4-FFF2-40B4-BE49-F238E27FC236}">
                    <a16:creationId xmlns:a16="http://schemas.microsoft.com/office/drawing/2014/main" id="{B34872CE-03FF-A14A-9790-5580C8D7CDF9}"/>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0" name="Line 6488">
                <a:extLst>
                  <a:ext uri="{FF2B5EF4-FFF2-40B4-BE49-F238E27FC236}">
                    <a16:creationId xmlns:a16="http://schemas.microsoft.com/office/drawing/2014/main" id="{99EB6FB0-DC89-6698-DBC7-2AE717BA817A}"/>
                  </a:ext>
                </a:extLst>
              </p:cNvPr>
              <p:cNvSpPr>
                <a:spLocks noChangeShapeType="1"/>
              </p:cNvSpPr>
              <p:nvPr/>
            </p:nvSpPr>
            <p:spPr bwMode="auto">
              <a:xfrm>
                <a:off x="178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1" name="Line 6489">
                <a:extLst>
                  <a:ext uri="{FF2B5EF4-FFF2-40B4-BE49-F238E27FC236}">
                    <a16:creationId xmlns:a16="http://schemas.microsoft.com/office/drawing/2014/main" id="{B6117FC3-00C8-2E32-4FE3-916CA6E1F3FB}"/>
                  </a:ext>
                </a:extLst>
              </p:cNvPr>
              <p:cNvSpPr>
                <a:spLocks noChangeShapeType="1"/>
              </p:cNvSpPr>
              <p:nvPr/>
            </p:nvSpPr>
            <p:spPr bwMode="auto">
              <a:xfrm>
                <a:off x="180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2" name="Line 6490">
                <a:extLst>
                  <a:ext uri="{FF2B5EF4-FFF2-40B4-BE49-F238E27FC236}">
                    <a16:creationId xmlns:a16="http://schemas.microsoft.com/office/drawing/2014/main" id="{BA9717B6-90A3-6F16-8D6C-B96839EB0676}"/>
                  </a:ext>
                </a:extLst>
              </p:cNvPr>
              <p:cNvSpPr>
                <a:spLocks noChangeShapeType="1"/>
              </p:cNvSpPr>
              <p:nvPr/>
            </p:nvSpPr>
            <p:spPr bwMode="auto">
              <a:xfrm>
                <a:off x="179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3" name="Line 6491">
                <a:extLst>
                  <a:ext uri="{FF2B5EF4-FFF2-40B4-BE49-F238E27FC236}">
                    <a16:creationId xmlns:a16="http://schemas.microsoft.com/office/drawing/2014/main" id="{1175059B-CA42-FABE-0B64-21E88E854CB7}"/>
                  </a:ext>
                </a:extLst>
              </p:cNvPr>
              <p:cNvSpPr>
                <a:spLocks noChangeShapeType="1"/>
              </p:cNvSpPr>
              <p:nvPr/>
            </p:nvSpPr>
            <p:spPr bwMode="auto">
              <a:xfrm>
                <a:off x="1812" y="253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4" name="Line 6492">
                <a:extLst>
                  <a:ext uri="{FF2B5EF4-FFF2-40B4-BE49-F238E27FC236}">
                    <a16:creationId xmlns:a16="http://schemas.microsoft.com/office/drawing/2014/main" id="{1676D1AA-C2A2-040A-BC0A-A093642E6184}"/>
                  </a:ext>
                </a:extLst>
              </p:cNvPr>
              <p:cNvSpPr>
                <a:spLocks noChangeShapeType="1"/>
              </p:cNvSpPr>
              <p:nvPr/>
            </p:nvSpPr>
            <p:spPr bwMode="auto">
              <a:xfrm>
                <a:off x="179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5" name="Line 6493">
                <a:extLst>
                  <a:ext uri="{FF2B5EF4-FFF2-40B4-BE49-F238E27FC236}">
                    <a16:creationId xmlns:a16="http://schemas.microsoft.com/office/drawing/2014/main" id="{D70DAC1D-4E69-5FAB-1131-F7794C7DCDED}"/>
                  </a:ext>
                </a:extLst>
              </p:cNvPr>
              <p:cNvSpPr>
                <a:spLocks noChangeShapeType="1"/>
              </p:cNvSpPr>
              <p:nvPr/>
            </p:nvSpPr>
            <p:spPr bwMode="auto">
              <a:xfrm>
                <a:off x="1812" y="253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6" name="Line 6494">
                <a:extLst>
                  <a:ext uri="{FF2B5EF4-FFF2-40B4-BE49-F238E27FC236}">
                    <a16:creationId xmlns:a16="http://schemas.microsoft.com/office/drawing/2014/main" id="{C803C2AF-12AD-DAE3-E77D-B247A4502C69}"/>
                  </a:ext>
                </a:extLst>
              </p:cNvPr>
              <p:cNvSpPr>
                <a:spLocks noChangeShapeType="1"/>
              </p:cNvSpPr>
              <p:nvPr/>
            </p:nvSpPr>
            <p:spPr bwMode="auto">
              <a:xfrm>
                <a:off x="179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7" name="Line 6495">
                <a:extLst>
                  <a:ext uri="{FF2B5EF4-FFF2-40B4-BE49-F238E27FC236}">
                    <a16:creationId xmlns:a16="http://schemas.microsoft.com/office/drawing/2014/main" id="{8CD375EE-C5DD-E419-A3A2-660FC0B274A8}"/>
                  </a:ext>
                </a:extLst>
              </p:cNvPr>
              <p:cNvSpPr>
                <a:spLocks noChangeShapeType="1"/>
              </p:cNvSpPr>
              <p:nvPr/>
            </p:nvSpPr>
            <p:spPr bwMode="auto">
              <a:xfrm>
                <a:off x="1812" y="253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8" name="Line 6496">
                <a:extLst>
                  <a:ext uri="{FF2B5EF4-FFF2-40B4-BE49-F238E27FC236}">
                    <a16:creationId xmlns:a16="http://schemas.microsoft.com/office/drawing/2014/main" id="{9B1C8F5C-8953-FEA7-0067-4FC11DC5D5C1}"/>
                  </a:ext>
                </a:extLst>
              </p:cNvPr>
              <p:cNvSpPr>
                <a:spLocks noChangeShapeType="1"/>
              </p:cNvSpPr>
              <p:nvPr/>
            </p:nvSpPr>
            <p:spPr bwMode="auto">
              <a:xfrm>
                <a:off x="179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09" name="Line 6497">
                <a:extLst>
                  <a:ext uri="{FF2B5EF4-FFF2-40B4-BE49-F238E27FC236}">
                    <a16:creationId xmlns:a16="http://schemas.microsoft.com/office/drawing/2014/main" id="{0616DF39-7639-5BC7-2818-45CBE4951EA8}"/>
                  </a:ext>
                </a:extLst>
              </p:cNvPr>
              <p:cNvSpPr>
                <a:spLocks noChangeShapeType="1"/>
              </p:cNvSpPr>
              <p:nvPr/>
            </p:nvSpPr>
            <p:spPr bwMode="auto">
              <a:xfrm>
                <a:off x="1812" y="253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0" name="Line 6498">
                <a:extLst>
                  <a:ext uri="{FF2B5EF4-FFF2-40B4-BE49-F238E27FC236}">
                    <a16:creationId xmlns:a16="http://schemas.microsoft.com/office/drawing/2014/main" id="{CFE7F63F-642E-FA43-9ECB-09FB3F1DF013}"/>
                  </a:ext>
                </a:extLst>
              </p:cNvPr>
              <p:cNvSpPr>
                <a:spLocks noChangeShapeType="1"/>
              </p:cNvSpPr>
              <p:nvPr/>
            </p:nvSpPr>
            <p:spPr bwMode="auto">
              <a:xfrm>
                <a:off x="1810" y="25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1" name="Line 6499">
                <a:extLst>
                  <a:ext uri="{FF2B5EF4-FFF2-40B4-BE49-F238E27FC236}">
                    <a16:creationId xmlns:a16="http://schemas.microsoft.com/office/drawing/2014/main" id="{FD6DC134-F6E2-E902-B932-B64A9EF0278C}"/>
                  </a:ext>
                </a:extLst>
              </p:cNvPr>
              <p:cNvSpPr>
                <a:spLocks noChangeShapeType="1"/>
              </p:cNvSpPr>
              <p:nvPr/>
            </p:nvSpPr>
            <p:spPr bwMode="auto">
              <a:xfrm>
                <a:off x="1824" y="25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2" name="Line 6500">
                <a:extLst>
                  <a:ext uri="{FF2B5EF4-FFF2-40B4-BE49-F238E27FC236}">
                    <a16:creationId xmlns:a16="http://schemas.microsoft.com/office/drawing/2014/main" id="{3EE80EE5-4E59-FB06-DFDE-4B4E59F38EF8}"/>
                  </a:ext>
                </a:extLst>
              </p:cNvPr>
              <p:cNvSpPr>
                <a:spLocks noChangeShapeType="1"/>
              </p:cNvSpPr>
              <p:nvPr/>
            </p:nvSpPr>
            <p:spPr bwMode="auto">
              <a:xfrm>
                <a:off x="1810" y="25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3" name="Line 6501">
                <a:extLst>
                  <a:ext uri="{FF2B5EF4-FFF2-40B4-BE49-F238E27FC236}">
                    <a16:creationId xmlns:a16="http://schemas.microsoft.com/office/drawing/2014/main" id="{5A0A6D44-F287-AC78-1ED4-291D1324D532}"/>
                  </a:ext>
                </a:extLst>
              </p:cNvPr>
              <p:cNvSpPr>
                <a:spLocks noChangeShapeType="1"/>
              </p:cNvSpPr>
              <p:nvPr/>
            </p:nvSpPr>
            <p:spPr bwMode="auto">
              <a:xfrm>
                <a:off x="1824" y="25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4" name="Line 6502">
                <a:extLst>
                  <a:ext uri="{FF2B5EF4-FFF2-40B4-BE49-F238E27FC236}">
                    <a16:creationId xmlns:a16="http://schemas.microsoft.com/office/drawing/2014/main" id="{E633CA52-E84E-69C8-5965-B27124450E27}"/>
                  </a:ext>
                </a:extLst>
              </p:cNvPr>
              <p:cNvSpPr>
                <a:spLocks noChangeShapeType="1"/>
              </p:cNvSpPr>
              <p:nvPr/>
            </p:nvSpPr>
            <p:spPr bwMode="auto">
              <a:xfrm>
                <a:off x="1822" y="253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5" name="Line 6503">
                <a:extLst>
                  <a:ext uri="{FF2B5EF4-FFF2-40B4-BE49-F238E27FC236}">
                    <a16:creationId xmlns:a16="http://schemas.microsoft.com/office/drawing/2014/main" id="{199BC451-FC4A-A580-CB8D-45964E2CF184}"/>
                  </a:ext>
                </a:extLst>
              </p:cNvPr>
              <p:cNvSpPr>
                <a:spLocks noChangeShapeType="1"/>
              </p:cNvSpPr>
              <p:nvPr/>
            </p:nvSpPr>
            <p:spPr bwMode="auto">
              <a:xfrm>
                <a:off x="1834" y="25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6" name="Line 6504">
                <a:extLst>
                  <a:ext uri="{FF2B5EF4-FFF2-40B4-BE49-F238E27FC236}">
                    <a16:creationId xmlns:a16="http://schemas.microsoft.com/office/drawing/2014/main" id="{313A9C32-7030-14D0-141C-66FA0217776D}"/>
                  </a:ext>
                </a:extLst>
              </p:cNvPr>
              <p:cNvSpPr>
                <a:spLocks noChangeShapeType="1"/>
              </p:cNvSpPr>
              <p:nvPr/>
            </p:nvSpPr>
            <p:spPr bwMode="auto">
              <a:xfrm>
                <a:off x="1832" y="25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7" name="Line 6505">
                <a:extLst>
                  <a:ext uri="{FF2B5EF4-FFF2-40B4-BE49-F238E27FC236}">
                    <a16:creationId xmlns:a16="http://schemas.microsoft.com/office/drawing/2014/main" id="{EB90088F-991F-C68B-2263-F8C699FD0C19}"/>
                  </a:ext>
                </a:extLst>
              </p:cNvPr>
              <p:cNvSpPr>
                <a:spLocks noChangeShapeType="1"/>
              </p:cNvSpPr>
              <p:nvPr/>
            </p:nvSpPr>
            <p:spPr bwMode="auto">
              <a:xfrm>
                <a:off x="1846" y="25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8" name="Line 6506">
                <a:extLst>
                  <a:ext uri="{FF2B5EF4-FFF2-40B4-BE49-F238E27FC236}">
                    <a16:creationId xmlns:a16="http://schemas.microsoft.com/office/drawing/2014/main" id="{898E28C3-D28C-F810-8170-489693B84841}"/>
                  </a:ext>
                </a:extLst>
              </p:cNvPr>
              <p:cNvSpPr>
                <a:spLocks noChangeShapeType="1"/>
              </p:cNvSpPr>
              <p:nvPr/>
            </p:nvSpPr>
            <p:spPr bwMode="auto">
              <a:xfrm>
                <a:off x="1844"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19" name="Line 6507">
                <a:extLst>
                  <a:ext uri="{FF2B5EF4-FFF2-40B4-BE49-F238E27FC236}">
                    <a16:creationId xmlns:a16="http://schemas.microsoft.com/office/drawing/2014/main" id="{D41965C0-D3D5-373C-43B9-845007264857}"/>
                  </a:ext>
                </a:extLst>
              </p:cNvPr>
              <p:cNvSpPr>
                <a:spLocks noChangeShapeType="1"/>
              </p:cNvSpPr>
              <p:nvPr/>
            </p:nvSpPr>
            <p:spPr bwMode="auto">
              <a:xfrm>
                <a:off x="1858"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0" name="Line 6508">
                <a:extLst>
                  <a:ext uri="{FF2B5EF4-FFF2-40B4-BE49-F238E27FC236}">
                    <a16:creationId xmlns:a16="http://schemas.microsoft.com/office/drawing/2014/main" id="{B4E94A02-FD2C-BE7B-BEAE-200662288DD1}"/>
                  </a:ext>
                </a:extLst>
              </p:cNvPr>
              <p:cNvSpPr>
                <a:spLocks noChangeShapeType="1"/>
              </p:cNvSpPr>
              <p:nvPr/>
            </p:nvSpPr>
            <p:spPr bwMode="auto">
              <a:xfrm>
                <a:off x="1844"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1" name="Line 6509">
                <a:extLst>
                  <a:ext uri="{FF2B5EF4-FFF2-40B4-BE49-F238E27FC236}">
                    <a16:creationId xmlns:a16="http://schemas.microsoft.com/office/drawing/2014/main" id="{FAFFE450-EDD8-6310-3F02-228824ED57F4}"/>
                  </a:ext>
                </a:extLst>
              </p:cNvPr>
              <p:cNvSpPr>
                <a:spLocks noChangeShapeType="1"/>
              </p:cNvSpPr>
              <p:nvPr/>
            </p:nvSpPr>
            <p:spPr bwMode="auto">
              <a:xfrm>
                <a:off x="1858"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2" name="Line 6510">
                <a:extLst>
                  <a:ext uri="{FF2B5EF4-FFF2-40B4-BE49-F238E27FC236}">
                    <a16:creationId xmlns:a16="http://schemas.microsoft.com/office/drawing/2014/main" id="{1CF9431B-2CC6-E576-0693-4E022E893962}"/>
                  </a:ext>
                </a:extLst>
              </p:cNvPr>
              <p:cNvSpPr>
                <a:spLocks noChangeShapeType="1"/>
              </p:cNvSpPr>
              <p:nvPr/>
            </p:nvSpPr>
            <p:spPr bwMode="auto">
              <a:xfrm>
                <a:off x="1844"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3" name="Line 6511">
                <a:extLst>
                  <a:ext uri="{FF2B5EF4-FFF2-40B4-BE49-F238E27FC236}">
                    <a16:creationId xmlns:a16="http://schemas.microsoft.com/office/drawing/2014/main" id="{473B162A-C421-D4EF-06DF-B20A206884E9}"/>
                  </a:ext>
                </a:extLst>
              </p:cNvPr>
              <p:cNvSpPr>
                <a:spLocks noChangeShapeType="1"/>
              </p:cNvSpPr>
              <p:nvPr/>
            </p:nvSpPr>
            <p:spPr bwMode="auto">
              <a:xfrm>
                <a:off x="1858"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4" name="Line 6512">
                <a:extLst>
                  <a:ext uri="{FF2B5EF4-FFF2-40B4-BE49-F238E27FC236}">
                    <a16:creationId xmlns:a16="http://schemas.microsoft.com/office/drawing/2014/main" id="{54A3D2EC-7970-5892-5453-912DC4502DEE}"/>
                  </a:ext>
                </a:extLst>
              </p:cNvPr>
              <p:cNvSpPr>
                <a:spLocks noChangeShapeType="1"/>
              </p:cNvSpPr>
              <p:nvPr/>
            </p:nvSpPr>
            <p:spPr bwMode="auto">
              <a:xfrm>
                <a:off x="1856"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5" name="Line 6513">
                <a:extLst>
                  <a:ext uri="{FF2B5EF4-FFF2-40B4-BE49-F238E27FC236}">
                    <a16:creationId xmlns:a16="http://schemas.microsoft.com/office/drawing/2014/main" id="{B9C0D3E4-7AA2-EB55-9C73-3044032CB65D}"/>
                  </a:ext>
                </a:extLst>
              </p:cNvPr>
              <p:cNvSpPr>
                <a:spLocks noChangeShapeType="1"/>
              </p:cNvSpPr>
              <p:nvPr/>
            </p:nvSpPr>
            <p:spPr bwMode="auto">
              <a:xfrm>
                <a:off x="1870"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6" name="Line 6514">
                <a:extLst>
                  <a:ext uri="{FF2B5EF4-FFF2-40B4-BE49-F238E27FC236}">
                    <a16:creationId xmlns:a16="http://schemas.microsoft.com/office/drawing/2014/main" id="{8D620A31-E33E-0F1C-0902-DB83A75356EA}"/>
                  </a:ext>
                </a:extLst>
              </p:cNvPr>
              <p:cNvSpPr>
                <a:spLocks noChangeShapeType="1"/>
              </p:cNvSpPr>
              <p:nvPr/>
            </p:nvSpPr>
            <p:spPr bwMode="auto">
              <a:xfrm>
                <a:off x="1856"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7" name="Line 6515">
                <a:extLst>
                  <a:ext uri="{FF2B5EF4-FFF2-40B4-BE49-F238E27FC236}">
                    <a16:creationId xmlns:a16="http://schemas.microsoft.com/office/drawing/2014/main" id="{5A0A8186-BF52-C152-3B95-B7D525BF7C78}"/>
                  </a:ext>
                </a:extLst>
              </p:cNvPr>
              <p:cNvSpPr>
                <a:spLocks noChangeShapeType="1"/>
              </p:cNvSpPr>
              <p:nvPr/>
            </p:nvSpPr>
            <p:spPr bwMode="auto">
              <a:xfrm>
                <a:off x="1870"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8" name="Line 6516">
                <a:extLst>
                  <a:ext uri="{FF2B5EF4-FFF2-40B4-BE49-F238E27FC236}">
                    <a16:creationId xmlns:a16="http://schemas.microsoft.com/office/drawing/2014/main" id="{5A2B8477-279A-3EC2-EBE1-670856063761}"/>
                  </a:ext>
                </a:extLst>
              </p:cNvPr>
              <p:cNvSpPr>
                <a:spLocks noChangeShapeType="1"/>
              </p:cNvSpPr>
              <p:nvPr/>
            </p:nvSpPr>
            <p:spPr bwMode="auto">
              <a:xfrm>
                <a:off x="1856"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29" name="Line 6517">
                <a:extLst>
                  <a:ext uri="{FF2B5EF4-FFF2-40B4-BE49-F238E27FC236}">
                    <a16:creationId xmlns:a16="http://schemas.microsoft.com/office/drawing/2014/main" id="{1A1B4CFB-ACBB-89B1-78D5-B6471B3387CE}"/>
                  </a:ext>
                </a:extLst>
              </p:cNvPr>
              <p:cNvSpPr>
                <a:spLocks noChangeShapeType="1"/>
              </p:cNvSpPr>
              <p:nvPr/>
            </p:nvSpPr>
            <p:spPr bwMode="auto">
              <a:xfrm>
                <a:off x="1870"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0" name="Line 6518">
                <a:extLst>
                  <a:ext uri="{FF2B5EF4-FFF2-40B4-BE49-F238E27FC236}">
                    <a16:creationId xmlns:a16="http://schemas.microsoft.com/office/drawing/2014/main" id="{467A33E8-4931-FC0D-9580-1AC4A647F4D7}"/>
                  </a:ext>
                </a:extLst>
              </p:cNvPr>
              <p:cNvSpPr>
                <a:spLocks noChangeShapeType="1"/>
              </p:cNvSpPr>
              <p:nvPr/>
            </p:nvSpPr>
            <p:spPr bwMode="auto">
              <a:xfrm>
                <a:off x="1868" y="25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1" name="Line 6519">
                <a:extLst>
                  <a:ext uri="{FF2B5EF4-FFF2-40B4-BE49-F238E27FC236}">
                    <a16:creationId xmlns:a16="http://schemas.microsoft.com/office/drawing/2014/main" id="{3820A9D8-49DE-B780-D05C-BFDC0AEF6724}"/>
                  </a:ext>
                </a:extLst>
              </p:cNvPr>
              <p:cNvSpPr>
                <a:spLocks noChangeShapeType="1"/>
              </p:cNvSpPr>
              <p:nvPr/>
            </p:nvSpPr>
            <p:spPr bwMode="auto">
              <a:xfrm>
                <a:off x="1882" y="25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2" name="Line 6520">
                <a:extLst>
                  <a:ext uri="{FF2B5EF4-FFF2-40B4-BE49-F238E27FC236}">
                    <a16:creationId xmlns:a16="http://schemas.microsoft.com/office/drawing/2014/main" id="{C77BBFAF-F6C6-9D9E-25DE-21887204A74B}"/>
                  </a:ext>
                </a:extLst>
              </p:cNvPr>
              <p:cNvSpPr>
                <a:spLocks noChangeShapeType="1"/>
              </p:cNvSpPr>
              <p:nvPr/>
            </p:nvSpPr>
            <p:spPr bwMode="auto">
              <a:xfrm>
                <a:off x="1868" y="25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3" name="Line 6521">
                <a:extLst>
                  <a:ext uri="{FF2B5EF4-FFF2-40B4-BE49-F238E27FC236}">
                    <a16:creationId xmlns:a16="http://schemas.microsoft.com/office/drawing/2014/main" id="{035974E5-7EC3-15EF-E159-8BBBB78074A6}"/>
                  </a:ext>
                </a:extLst>
              </p:cNvPr>
              <p:cNvSpPr>
                <a:spLocks noChangeShapeType="1"/>
              </p:cNvSpPr>
              <p:nvPr/>
            </p:nvSpPr>
            <p:spPr bwMode="auto">
              <a:xfrm>
                <a:off x="1882" y="25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4" name="Line 6522">
                <a:extLst>
                  <a:ext uri="{FF2B5EF4-FFF2-40B4-BE49-F238E27FC236}">
                    <a16:creationId xmlns:a16="http://schemas.microsoft.com/office/drawing/2014/main" id="{1C44C6F1-57C2-D061-2BE0-582828878B5B}"/>
                  </a:ext>
                </a:extLst>
              </p:cNvPr>
              <p:cNvSpPr>
                <a:spLocks noChangeShapeType="1"/>
              </p:cNvSpPr>
              <p:nvPr/>
            </p:nvSpPr>
            <p:spPr bwMode="auto">
              <a:xfrm>
                <a:off x="1880" y="25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5" name="Line 6523">
                <a:extLst>
                  <a:ext uri="{FF2B5EF4-FFF2-40B4-BE49-F238E27FC236}">
                    <a16:creationId xmlns:a16="http://schemas.microsoft.com/office/drawing/2014/main" id="{AD77F466-1212-AE36-0F6C-B4F5C43EBA4B}"/>
                  </a:ext>
                </a:extLst>
              </p:cNvPr>
              <p:cNvSpPr>
                <a:spLocks noChangeShapeType="1"/>
              </p:cNvSpPr>
              <p:nvPr/>
            </p:nvSpPr>
            <p:spPr bwMode="auto">
              <a:xfrm>
                <a:off x="1894" y="25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6" name="Line 6524">
                <a:extLst>
                  <a:ext uri="{FF2B5EF4-FFF2-40B4-BE49-F238E27FC236}">
                    <a16:creationId xmlns:a16="http://schemas.microsoft.com/office/drawing/2014/main" id="{A2520256-C048-AE4B-66FE-87976A2DE974}"/>
                  </a:ext>
                </a:extLst>
              </p:cNvPr>
              <p:cNvSpPr>
                <a:spLocks noChangeShapeType="1"/>
              </p:cNvSpPr>
              <p:nvPr/>
            </p:nvSpPr>
            <p:spPr bwMode="auto">
              <a:xfrm>
                <a:off x="1904" y="25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7" name="Line 6525">
                <a:extLst>
                  <a:ext uri="{FF2B5EF4-FFF2-40B4-BE49-F238E27FC236}">
                    <a16:creationId xmlns:a16="http://schemas.microsoft.com/office/drawing/2014/main" id="{26EE7539-97F5-9CE4-A984-5594A65955C2}"/>
                  </a:ext>
                </a:extLst>
              </p:cNvPr>
              <p:cNvSpPr>
                <a:spLocks noChangeShapeType="1"/>
              </p:cNvSpPr>
              <p:nvPr/>
            </p:nvSpPr>
            <p:spPr bwMode="auto">
              <a:xfrm>
                <a:off x="1918" y="24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8" name="Line 6526">
                <a:extLst>
                  <a:ext uri="{FF2B5EF4-FFF2-40B4-BE49-F238E27FC236}">
                    <a16:creationId xmlns:a16="http://schemas.microsoft.com/office/drawing/2014/main" id="{C7604304-CA64-EEE5-DB89-1193D22A68FA}"/>
                  </a:ext>
                </a:extLst>
              </p:cNvPr>
              <p:cNvSpPr>
                <a:spLocks noChangeShapeType="1"/>
              </p:cNvSpPr>
              <p:nvPr/>
            </p:nvSpPr>
            <p:spPr bwMode="auto">
              <a:xfrm>
                <a:off x="1916" y="25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39" name="Line 6527">
                <a:extLst>
                  <a:ext uri="{FF2B5EF4-FFF2-40B4-BE49-F238E27FC236}">
                    <a16:creationId xmlns:a16="http://schemas.microsoft.com/office/drawing/2014/main" id="{A39EE5A5-6310-DFE9-DD4D-162893C48BD2}"/>
                  </a:ext>
                </a:extLst>
              </p:cNvPr>
              <p:cNvSpPr>
                <a:spLocks noChangeShapeType="1"/>
              </p:cNvSpPr>
              <p:nvPr/>
            </p:nvSpPr>
            <p:spPr bwMode="auto">
              <a:xfrm>
                <a:off x="1930" y="24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0" name="Line 6528">
                <a:extLst>
                  <a:ext uri="{FF2B5EF4-FFF2-40B4-BE49-F238E27FC236}">
                    <a16:creationId xmlns:a16="http://schemas.microsoft.com/office/drawing/2014/main" id="{2C338545-0661-46A3-4924-6AF47043F56F}"/>
                  </a:ext>
                </a:extLst>
              </p:cNvPr>
              <p:cNvSpPr>
                <a:spLocks noChangeShapeType="1"/>
              </p:cNvSpPr>
              <p:nvPr/>
            </p:nvSpPr>
            <p:spPr bwMode="auto">
              <a:xfrm>
                <a:off x="1916" y="25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1" name="Line 6529">
                <a:extLst>
                  <a:ext uri="{FF2B5EF4-FFF2-40B4-BE49-F238E27FC236}">
                    <a16:creationId xmlns:a16="http://schemas.microsoft.com/office/drawing/2014/main" id="{A70FE089-CD98-DE64-102D-46AEB9200276}"/>
                  </a:ext>
                </a:extLst>
              </p:cNvPr>
              <p:cNvSpPr>
                <a:spLocks noChangeShapeType="1"/>
              </p:cNvSpPr>
              <p:nvPr/>
            </p:nvSpPr>
            <p:spPr bwMode="auto">
              <a:xfrm>
                <a:off x="1930" y="24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2" name="Line 6530">
                <a:extLst>
                  <a:ext uri="{FF2B5EF4-FFF2-40B4-BE49-F238E27FC236}">
                    <a16:creationId xmlns:a16="http://schemas.microsoft.com/office/drawing/2014/main" id="{C9CCC3DC-DDC9-443F-F0DE-C25DF362EF37}"/>
                  </a:ext>
                </a:extLst>
              </p:cNvPr>
              <p:cNvSpPr>
                <a:spLocks noChangeShapeType="1"/>
              </p:cNvSpPr>
              <p:nvPr/>
            </p:nvSpPr>
            <p:spPr bwMode="auto">
              <a:xfrm>
                <a:off x="1940" y="25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3" name="Line 6531">
                <a:extLst>
                  <a:ext uri="{FF2B5EF4-FFF2-40B4-BE49-F238E27FC236}">
                    <a16:creationId xmlns:a16="http://schemas.microsoft.com/office/drawing/2014/main" id="{C272EF3B-AD54-501B-3D78-6B46524515F8}"/>
                  </a:ext>
                </a:extLst>
              </p:cNvPr>
              <p:cNvSpPr>
                <a:spLocks noChangeShapeType="1"/>
              </p:cNvSpPr>
              <p:nvPr/>
            </p:nvSpPr>
            <p:spPr bwMode="auto">
              <a:xfrm>
                <a:off x="1954" y="24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4" name="Line 6532">
                <a:extLst>
                  <a:ext uri="{FF2B5EF4-FFF2-40B4-BE49-F238E27FC236}">
                    <a16:creationId xmlns:a16="http://schemas.microsoft.com/office/drawing/2014/main" id="{1F4493C5-2D2A-8F3D-1D6D-6CC1E05E1025}"/>
                  </a:ext>
                </a:extLst>
              </p:cNvPr>
              <p:cNvSpPr>
                <a:spLocks noChangeShapeType="1"/>
              </p:cNvSpPr>
              <p:nvPr/>
            </p:nvSpPr>
            <p:spPr bwMode="auto">
              <a:xfrm>
                <a:off x="1962" y="25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5" name="Line 6533">
                <a:extLst>
                  <a:ext uri="{FF2B5EF4-FFF2-40B4-BE49-F238E27FC236}">
                    <a16:creationId xmlns:a16="http://schemas.microsoft.com/office/drawing/2014/main" id="{6B32A720-2DC1-CA16-AE69-C478EFAFDF20}"/>
                  </a:ext>
                </a:extLst>
              </p:cNvPr>
              <p:cNvSpPr>
                <a:spLocks noChangeShapeType="1"/>
              </p:cNvSpPr>
              <p:nvPr/>
            </p:nvSpPr>
            <p:spPr bwMode="auto">
              <a:xfrm>
                <a:off x="1976" y="24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6" name="Line 6534">
                <a:extLst>
                  <a:ext uri="{FF2B5EF4-FFF2-40B4-BE49-F238E27FC236}">
                    <a16:creationId xmlns:a16="http://schemas.microsoft.com/office/drawing/2014/main" id="{885A9152-72EF-7705-F6B2-9F40A9B48A06}"/>
                  </a:ext>
                </a:extLst>
              </p:cNvPr>
              <p:cNvSpPr>
                <a:spLocks noChangeShapeType="1"/>
              </p:cNvSpPr>
              <p:nvPr/>
            </p:nvSpPr>
            <p:spPr bwMode="auto">
              <a:xfrm>
                <a:off x="1962" y="25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7" name="Line 6535">
                <a:extLst>
                  <a:ext uri="{FF2B5EF4-FFF2-40B4-BE49-F238E27FC236}">
                    <a16:creationId xmlns:a16="http://schemas.microsoft.com/office/drawing/2014/main" id="{B85A4780-38C8-86F7-5216-E2491F0178A7}"/>
                  </a:ext>
                </a:extLst>
              </p:cNvPr>
              <p:cNvSpPr>
                <a:spLocks noChangeShapeType="1"/>
              </p:cNvSpPr>
              <p:nvPr/>
            </p:nvSpPr>
            <p:spPr bwMode="auto">
              <a:xfrm>
                <a:off x="1976" y="24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8" name="Line 6536">
                <a:extLst>
                  <a:ext uri="{FF2B5EF4-FFF2-40B4-BE49-F238E27FC236}">
                    <a16:creationId xmlns:a16="http://schemas.microsoft.com/office/drawing/2014/main" id="{23CEA4DF-E4DC-CE07-3AF3-C2A1C03B5FE6}"/>
                  </a:ext>
                </a:extLst>
              </p:cNvPr>
              <p:cNvSpPr>
                <a:spLocks noChangeShapeType="1"/>
              </p:cNvSpPr>
              <p:nvPr/>
            </p:nvSpPr>
            <p:spPr bwMode="auto">
              <a:xfrm>
                <a:off x="1974" y="249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49" name="Line 6537">
                <a:extLst>
                  <a:ext uri="{FF2B5EF4-FFF2-40B4-BE49-F238E27FC236}">
                    <a16:creationId xmlns:a16="http://schemas.microsoft.com/office/drawing/2014/main" id="{B8612649-1E00-3C1C-6D7F-9F20DCF7DAD0}"/>
                  </a:ext>
                </a:extLst>
              </p:cNvPr>
              <p:cNvSpPr>
                <a:spLocks noChangeShapeType="1"/>
              </p:cNvSpPr>
              <p:nvPr/>
            </p:nvSpPr>
            <p:spPr bwMode="auto">
              <a:xfrm>
                <a:off x="1988" y="248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0" name="Line 6538">
                <a:extLst>
                  <a:ext uri="{FF2B5EF4-FFF2-40B4-BE49-F238E27FC236}">
                    <a16:creationId xmlns:a16="http://schemas.microsoft.com/office/drawing/2014/main" id="{1E96A9F4-ADB5-2EFE-A899-A322FE3A6431}"/>
                  </a:ext>
                </a:extLst>
              </p:cNvPr>
              <p:cNvSpPr>
                <a:spLocks noChangeShapeType="1"/>
              </p:cNvSpPr>
              <p:nvPr/>
            </p:nvSpPr>
            <p:spPr bwMode="auto">
              <a:xfrm>
                <a:off x="1986" y="24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1" name="Line 6539">
                <a:extLst>
                  <a:ext uri="{FF2B5EF4-FFF2-40B4-BE49-F238E27FC236}">
                    <a16:creationId xmlns:a16="http://schemas.microsoft.com/office/drawing/2014/main" id="{052B1E62-B69A-D1A5-F31D-5D0B99DF08BA}"/>
                  </a:ext>
                </a:extLst>
              </p:cNvPr>
              <p:cNvSpPr>
                <a:spLocks noChangeShapeType="1"/>
              </p:cNvSpPr>
              <p:nvPr/>
            </p:nvSpPr>
            <p:spPr bwMode="auto">
              <a:xfrm>
                <a:off x="2000" y="24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2" name="Line 6540">
                <a:extLst>
                  <a:ext uri="{FF2B5EF4-FFF2-40B4-BE49-F238E27FC236}">
                    <a16:creationId xmlns:a16="http://schemas.microsoft.com/office/drawing/2014/main" id="{053D241F-D82C-BFDE-D141-48B87DE36EE3}"/>
                  </a:ext>
                </a:extLst>
              </p:cNvPr>
              <p:cNvSpPr>
                <a:spLocks noChangeShapeType="1"/>
              </p:cNvSpPr>
              <p:nvPr/>
            </p:nvSpPr>
            <p:spPr bwMode="auto">
              <a:xfrm>
                <a:off x="2010" y="24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3" name="Line 6541">
                <a:extLst>
                  <a:ext uri="{FF2B5EF4-FFF2-40B4-BE49-F238E27FC236}">
                    <a16:creationId xmlns:a16="http://schemas.microsoft.com/office/drawing/2014/main" id="{CADCFDE1-A0DC-1CA0-9EBF-A8411E0A90EB}"/>
                  </a:ext>
                </a:extLst>
              </p:cNvPr>
              <p:cNvSpPr>
                <a:spLocks noChangeShapeType="1"/>
              </p:cNvSpPr>
              <p:nvPr/>
            </p:nvSpPr>
            <p:spPr bwMode="auto">
              <a:xfrm>
                <a:off x="2024" y="246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4" name="Line 6542">
                <a:extLst>
                  <a:ext uri="{FF2B5EF4-FFF2-40B4-BE49-F238E27FC236}">
                    <a16:creationId xmlns:a16="http://schemas.microsoft.com/office/drawing/2014/main" id="{3E843A00-A871-FC71-40E9-EA55DC6674B4}"/>
                  </a:ext>
                </a:extLst>
              </p:cNvPr>
              <p:cNvSpPr>
                <a:spLocks noChangeShapeType="1"/>
              </p:cNvSpPr>
              <p:nvPr/>
            </p:nvSpPr>
            <p:spPr bwMode="auto">
              <a:xfrm>
                <a:off x="2022" y="247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5" name="Line 6543">
                <a:extLst>
                  <a:ext uri="{FF2B5EF4-FFF2-40B4-BE49-F238E27FC236}">
                    <a16:creationId xmlns:a16="http://schemas.microsoft.com/office/drawing/2014/main" id="{30D21757-46F5-2EE4-D17F-FCD97C33B93B}"/>
                  </a:ext>
                </a:extLst>
              </p:cNvPr>
              <p:cNvSpPr>
                <a:spLocks noChangeShapeType="1"/>
              </p:cNvSpPr>
              <p:nvPr/>
            </p:nvSpPr>
            <p:spPr bwMode="auto">
              <a:xfrm>
                <a:off x="2036" y="245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6" name="Line 6544">
                <a:extLst>
                  <a:ext uri="{FF2B5EF4-FFF2-40B4-BE49-F238E27FC236}">
                    <a16:creationId xmlns:a16="http://schemas.microsoft.com/office/drawing/2014/main" id="{BFDEADCC-FCA4-58EF-6086-B7FF1E99E021}"/>
                  </a:ext>
                </a:extLst>
              </p:cNvPr>
              <p:cNvSpPr>
                <a:spLocks noChangeShapeType="1"/>
              </p:cNvSpPr>
              <p:nvPr/>
            </p:nvSpPr>
            <p:spPr bwMode="auto">
              <a:xfrm>
                <a:off x="2046" y="24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7" name="Line 6545">
                <a:extLst>
                  <a:ext uri="{FF2B5EF4-FFF2-40B4-BE49-F238E27FC236}">
                    <a16:creationId xmlns:a16="http://schemas.microsoft.com/office/drawing/2014/main" id="{C26FF6D7-D51C-E56A-2E97-C115AAB8E5CB}"/>
                  </a:ext>
                </a:extLst>
              </p:cNvPr>
              <p:cNvSpPr>
                <a:spLocks noChangeShapeType="1"/>
              </p:cNvSpPr>
              <p:nvPr/>
            </p:nvSpPr>
            <p:spPr bwMode="auto">
              <a:xfrm>
                <a:off x="2060" y="2445"/>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8" name="Line 6546">
                <a:extLst>
                  <a:ext uri="{FF2B5EF4-FFF2-40B4-BE49-F238E27FC236}">
                    <a16:creationId xmlns:a16="http://schemas.microsoft.com/office/drawing/2014/main" id="{B1D14552-A06E-3E12-62A5-9D380190A06F}"/>
                  </a:ext>
                </a:extLst>
              </p:cNvPr>
              <p:cNvSpPr>
                <a:spLocks noChangeShapeType="1"/>
              </p:cNvSpPr>
              <p:nvPr/>
            </p:nvSpPr>
            <p:spPr bwMode="auto">
              <a:xfrm>
                <a:off x="2058" y="245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59" name="Line 6547">
                <a:extLst>
                  <a:ext uri="{FF2B5EF4-FFF2-40B4-BE49-F238E27FC236}">
                    <a16:creationId xmlns:a16="http://schemas.microsoft.com/office/drawing/2014/main" id="{6E15B83C-77B1-4F45-F8E1-3A51A0DCDDE5}"/>
                  </a:ext>
                </a:extLst>
              </p:cNvPr>
              <p:cNvSpPr>
                <a:spLocks noChangeShapeType="1"/>
              </p:cNvSpPr>
              <p:nvPr/>
            </p:nvSpPr>
            <p:spPr bwMode="auto">
              <a:xfrm>
                <a:off x="2072" y="244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0" name="Line 6548">
                <a:extLst>
                  <a:ext uri="{FF2B5EF4-FFF2-40B4-BE49-F238E27FC236}">
                    <a16:creationId xmlns:a16="http://schemas.microsoft.com/office/drawing/2014/main" id="{F4D3456E-0A42-D54D-11A0-61F0DA6207D4}"/>
                  </a:ext>
                </a:extLst>
              </p:cNvPr>
              <p:cNvSpPr>
                <a:spLocks noChangeShapeType="1"/>
              </p:cNvSpPr>
              <p:nvPr/>
            </p:nvSpPr>
            <p:spPr bwMode="auto">
              <a:xfrm>
                <a:off x="2058" y="245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1" name="Line 6549">
                <a:extLst>
                  <a:ext uri="{FF2B5EF4-FFF2-40B4-BE49-F238E27FC236}">
                    <a16:creationId xmlns:a16="http://schemas.microsoft.com/office/drawing/2014/main" id="{EFBAC889-8345-A601-5B1F-E0B961EE4ECC}"/>
                  </a:ext>
                </a:extLst>
              </p:cNvPr>
              <p:cNvSpPr>
                <a:spLocks noChangeShapeType="1"/>
              </p:cNvSpPr>
              <p:nvPr/>
            </p:nvSpPr>
            <p:spPr bwMode="auto">
              <a:xfrm>
                <a:off x="2072" y="244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2" name="Line 6550">
                <a:extLst>
                  <a:ext uri="{FF2B5EF4-FFF2-40B4-BE49-F238E27FC236}">
                    <a16:creationId xmlns:a16="http://schemas.microsoft.com/office/drawing/2014/main" id="{F2AD13F9-0972-141B-6C2F-9E2C313F8B40}"/>
                  </a:ext>
                </a:extLst>
              </p:cNvPr>
              <p:cNvSpPr>
                <a:spLocks noChangeShapeType="1"/>
              </p:cNvSpPr>
              <p:nvPr/>
            </p:nvSpPr>
            <p:spPr bwMode="auto">
              <a:xfrm>
                <a:off x="2080" y="24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3" name="Line 6551">
                <a:extLst>
                  <a:ext uri="{FF2B5EF4-FFF2-40B4-BE49-F238E27FC236}">
                    <a16:creationId xmlns:a16="http://schemas.microsoft.com/office/drawing/2014/main" id="{00E67476-2104-14AA-C48F-7A4114763E98}"/>
                  </a:ext>
                </a:extLst>
              </p:cNvPr>
              <p:cNvSpPr>
                <a:spLocks noChangeShapeType="1"/>
              </p:cNvSpPr>
              <p:nvPr/>
            </p:nvSpPr>
            <p:spPr bwMode="auto">
              <a:xfrm>
                <a:off x="2094" y="24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4" name="Line 6552">
                <a:extLst>
                  <a:ext uri="{FF2B5EF4-FFF2-40B4-BE49-F238E27FC236}">
                    <a16:creationId xmlns:a16="http://schemas.microsoft.com/office/drawing/2014/main" id="{CF66C720-166F-B617-8247-4F6E40C52170}"/>
                  </a:ext>
                </a:extLst>
              </p:cNvPr>
              <p:cNvSpPr>
                <a:spLocks noChangeShapeType="1"/>
              </p:cNvSpPr>
              <p:nvPr/>
            </p:nvSpPr>
            <p:spPr bwMode="auto">
              <a:xfrm>
                <a:off x="2080" y="24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5" name="Line 6553">
                <a:extLst>
                  <a:ext uri="{FF2B5EF4-FFF2-40B4-BE49-F238E27FC236}">
                    <a16:creationId xmlns:a16="http://schemas.microsoft.com/office/drawing/2014/main" id="{9272611E-52A1-C10D-AF60-BFC91F23AD07}"/>
                  </a:ext>
                </a:extLst>
              </p:cNvPr>
              <p:cNvSpPr>
                <a:spLocks noChangeShapeType="1"/>
              </p:cNvSpPr>
              <p:nvPr/>
            </p:nvSpPr>
            <p:spPr bwMode="auto">
              <a:xfrm>
                <a:off x="2094" y="24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6" name="Line 6554">
                <a:extLst>
                  <a:ext uri="{FF2B5EF4-FFF2-40B4-BE49-F238E27FC236}">
                    <a16:creationId xmlns:a16="http://schemas.microsoft.com/office/drawing/2014/main" id="{C36B2027-F42D-84F7-4A4F-F1BEBA9E81EA}"/>
                  </a:ext>
                </a:extLst>
              </p:cNvPr>
              <p:cNvSpPr>
                <a:spLocks noChangeShapeType="1"/>
              </p:cNvSpPr>
              <p:nvPr/>
            </p:nvSpPr>
            <p:spPr bwMode="auto">
              <a:xfrm>
                <a:off x="2092" y="24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7" name="Line 6555">
                <a:extLst>
                  <a:ext uri="{FF2B5EF4-FFF2-40B4-BE49-F238E27FC236}">
                    <a16:creationId xmlns:a16="http://schemas.microsoft.com/office/drawing/2014/main" id="{FE8773F8-1EDF-2E43-CCB5-ADC6BCAACAE4}"/>
                  </a:ext>
                </a:extLst>
              </p:cNvPr>
              <p:cNvSpPr>
                <a:spLocks noChangeShapeType="1"/>
              </p:cNvSpPr>
              <p:nvPr/>
            </p:nvSpPr>
            <p:spPr bwMode="auto">
              <a:xfrm>
                <a:off x="2106" y="24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8" name="Line 6556">
                <a:extLst>
                  <a:ext uri="{FF2B5EF4-FFF2-40B4-BE49-F238E27FC236}">
                    <a16:creationId xmlns:a16="http://schemas.microsoft.com/office/drawing/2014/main" id="{4E85DE08-872A-1AB4-9F05-A129DB2C03E9}"/>
                  </a:ext>
                </a:extLst>
              </p:cNvPr>
              <p:cNvSpPr>
                <a:spLocks noChangeShapeType="1"/>
              </p:cNvSpPr>
              <p:nvPr/>
            </p:nvSpPr>
            <p:spPr bwMode="auto">
              <a:xfrm>
                <a:off x="2104" y="24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69" name="Line 6557">
                <a:extLst>
                  <a:ext uri="{FF2B5EF4-FFF2-40B4-BE49-F238E27FC236}">
                    <a16:creationId xmlns:a16="http://schemas.microsoft.com/office/drawing/2014/main" id="{F72AEB65-6432-1A5B-C74B-86C79DFBA516}"/>
                  </a:ext>
                </a:extLst>
              </p:cNvPr>
              <p:cNvSpPr>
                <a:spLocks noChangeShapeType="1"/>
              </p:cNvSpPr>
              <p:nvPr/>
            </p:nvSpPr>
            <p:spPr bwMode="auto">
              <a:xfrm>
                <a:off x="2118" y="241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0" name="Line 6558">
                <a:extLst>
                  <a:ext uri="{FF2B5EF4-FFF2-40B4-BE49-F238E27FC236}">
                    <a16:creationId xmlns:a16="http://schemas.microsoft.com/office/drawing/2014/main" id="{02D35069-71A1-04F4-E3A2-1FC36D6061EA}"/>
                  </a:ext>
                </a:extLst>
              </p:cNvPr>
              <p:cNvSpPr>
                <a:spLocks noChangeShapeType="1"/>
              </p:cNvSpPr>
              <p:nvPr/>
            </p:nvSpPr>
            <p:spPr bwMode="auto">
              <a:xfrm>
                <a:off x="2104" y="24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1" name="Line 6559">
                <a:extLst>
                  <a:ext uri="{FF2B5EF4-FFF2-40B4-BE49-F238E27FC236}">
                    <a16:creationId xmlns:a16="http://schemas.microsoft.com/office/drawing/2014/main" id="{9F7EE050-ED79-CF4F-4D39-3021B22223AF}"/>
                  </a:ext>
                </a:extLst>
              </p:cNvPr>
              <p:cNvSpPr>
                <a:spLocks noChangeShapeType="1"/>
              </p:cNvSpPr>
              <p:nvPr/>
            </p:nvSpPr>
            <p:spPr bwMode="auto">
              <a:xfrm>
                <a:off x="2118" y="241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2" name="Line 6560">
                <a:extLst>
                  <a:ext uri="{FF2B5EF4-FFF2-40B4-BE49-F238E27FC236}">
                    <a16:creationId xmlns:a16="http://schemas.microsoft.com/office/drawing/2014/main" id="{F8DC2FF6-135D-BA1D-1675-6D8919DC91E4}"/>
                  </a:ext>
                </a:extLst>
              </p:cNvPr>
              <p:cNvSpPr>
                <a:spLocks noChangeShapeType="1"/>
              </p:cNvSpPr>
              <p:nvPr/>
            </p:nvSpPr>
            <p:spPr bwMode="auto">
              <a:xfrm>
                <a:off x="2128"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3" name="Line 6561">
                <a:extLst>
                  <a:ext uri="{FF2B5EF4-FFF2-40B4-BE49-F238E27FC236}">
                    <a16:creationId xmlns:a16="http://schemas.microsoft.com/office/drawing/2014/main" id="{10CF9D12-5068-9D98-97C8-748F14A10669}"/>
                  </a:ext>
                </a:extLst>
              </p:cNvPr>
              <p:cNvSpPr>
                <a:spLocks noChangeShapeType="1"/>
              </p:cNvSpPr>
              <p:nvPr/>
            </p:nvSpPr>
            <p:spPr bwMode="auto">
              <a:xfrm>
                <a:off x="2142"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4" name="Line 6562">
                <a:extLst>
                  <a:ext uri="{FF2B5EF4-FFF2-40B4-BE49-F238E27FC236}">
                    <a16:creationId xmlns:a16="http://schemas.microsoft.com/office/drawing/2014/main" id="{FA800CA8-CBEA-0BCE-986B-31B43224EA13}"/>
                  </a:ext>
                </a:extLst>
              </p:cNvPr>
              <p:cNvSpPr>
                <a:spLocks noChangeShapeType="1"/>
              </p:cNvSpPr>
              <p:nvPr/>
            </p:nvSpPr>
            <p:spPr bwMode="auto">
              <a:xfrm>
                <a:off x="2128"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5" name="Line 6563">
                <a:extLst>
                  <a:ext uri="{FF2B5EF4-FFF2-40B4-BE49-F238E27FC236}">
                    <a16:creationId xmlns:a16="http://schemas.microsoft.com/office/drawing/2014/main" id="{A6044B36-0064-BCB5-30B3-0DD7BDACF580}"/>
                  </a:ext>
                </a:extLst>
              </p:cNvPr>
              <p:cNvSpPr>
                <a:spLocks noChangeShapeType="1"/>
              </p:cNvSpPr>
              <p:nvPr/>
            </p:nvSpPr>
            <p:spPr bwMode="auto">
              <a:xfrm>
                <a:off x="2142"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6" name="Line 6564">
                <a:extLst>
                  <a:ext uri="{FF2B5EF4-FFF2-40B4-BE49-F238E27FC236}">
                    <a16:creationId xmlns:a16="http://schemas.microsoft.com/office/drawing/2014/main" id="{20DCCF1D-4520-4B5B-59A1-C1CCF3D2E29B}"/>
                  </a:ext>
                </a:extLst>
              </p:cNvPr>
              <p:cNvSpPr>
                <a:spLocks noChangeShapeType="1"/>
              </p:cNvSpPr>
              <p:nvPr/>
            </p:nvSpPr>
            <p:spPr bwMode="auto">
              <a:xfrm>
                <a:off x="2140"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7" name="Line 6565">
                <a:extLst>
                  <a:ext uri="{FF2B5EF4-FFF2-40B4-BE49-F238E27FC236}">
                    <a16:creationId xmlns:a16="http://schemas.microsoft.com/office/drawing/2014/main" id="{F92FD856-ED0C-E4B5-D4F0-3E4868947546}"/>
                  </a:ext>
                </a:extLst>
              </p:cNvPr>
              <p:cNvSpPr>
                <a:spLocks noChangeShapeType="1"/>
              </p:cNvSpPr>
              <p:nvPr/>
            </p:nvSpPr>
            <p:spPr bwMode="auto">
              <a:xfrm>
                <a:off x="2154"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8" name="Line 6566">
                <a:extLst>
                  <a:ext uri="{FF2B5EF4-FFF2-40B4-BE49-F238E27FC236}">
                    <a16:creationId xmlns:a16="http://schemas.microsoft.com/office/drawing/2014/main" id="{0B0FADAD-FA06-22B9-FB09-F49FDB2E8CFE}"/>
                  </a:ext>
                </a:extLst>
              </p:cNvPr>
              <p:cNvSpPr>
                <a:spLocks noChangeShapeType="1"/>
              </p:cNvSpPr>
              <p:nvPr/>
            </p:nvSpPr>
            <p:spPr bwMode="auto">
              <a:xfrm>
                <a:off x="2140"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79" name="Line 6567">
                <a:extLst>
                  <a:ext uri="{FF2B5EF4-FFF2-40B4-BE49-F238E27FC236}">
                    <a16:creationId xmlns:a16="http://schemas.microsoft.com/office/drawing/2014/main" id="{CD4B1376-B79F-6C2F-52C8-336B90789DBA}"/>
                  </a:ext>
                </a:extLst>
              </p:cNvPr>
              <p:cNvSpPr>
                <a:spLocks noChangeShapeType="1"/>
              </p:cNvSpPr>
              <p:nvPr/>
            </p:nvSpPr>
            <p:spPr bwMode="auto">
              <a:xfrm>
                <a:off x="2154"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0" name="Line 6568">
                <a:extLst>
                  <a:ext uri="{FF2B5EF4-FFF2-40B4-BE49-F238E27FC236}">
                    <a16:creationId xmlns:a16="http://schemas.microsoft.com/office/drawing/2014/main" id="{112AB044-A241-5351-28C4-2C8CB5EE550E}"/>
                  </a:ext>
                </a:extLst>
              </p:cNvPr>
              <p:cNvSpPr>
                <a:spLocks noChangeShapeType="1"/>
              </p:cNvSpPr>
              <p:nvPr/>
            </p:nvSpPr>
            <p:spPr bwMode="auto">
              <a:xfrm>
                <a:off x="2140"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1" name="Line 6569">
                <a:extLst>
                  <a:ext uri="{FF2B5EF4-FFF2-40B4-BE49-F238E27FC236}">
                    <a16:creationId xmlns:a16="http://schemas.microsoft.com/office/drawing/2014/main" id="{9525D377-04D6-F202-1858-EFC752681700}"/>
                  </a:ext>
                </a:extLst>
              </p:cNvPr>
              <p:cNvSpPr>
                <a:spLocks noChangeShapeType="1"/>
              </p:cNvSpPr>
              <p:nvPr/>
            </p:nvSpPr>
            <p:spPr bwMode="auto">
              <a:xfrm>
                <a:off x="2154"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2" name="Line 6570">
                <a:extLst>
                  <a:ext uri="{FF2B5EF4-FFF2-40B4-BE49-F238E27FC236}">
                    <a16:creationId xmlns:a16="http://schemas.microsoft.com/office/drawing/2014/main" id="{90ED5DB7-C789-E93C-6E7E-B9D00CA5D351}"/>
                  </a:ext>
                </a:extLst>
              </p:cNvPr>
              <p:cNvSpPr>
                <a:spLocks noChangeShapeType="1"/>
              </p:cNvSpPr>
              <p:nvPr/>
            </p:nvSpPr>
            <p:spPr bwMode="auto">
              <a:xfrm>
                <a:off x="2140" y="24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3" name="Line 6571">
                <a:extLst>
                  <a:ext uri="{FF2B5EF4-FFF2-40B4-BE49-F238E27FC236}">
                    <a16:creationId xmlns:a16="http://schemas.microsoft.com/office/drawing/2014/main" id="{400D65AB-29EF-2D90-D285-729D602C98EB}"/>
                  </a:ext>
                </a:extLst>
              </p:cNvPr>
              <p:cNvSpPr>
                <a:spLocks noChangeShapeType="1"/>
              </p:cNvSpPr>
              <p:nvPr/>
            </p:nvSpPr>
            <p:spPr bwMode="auto">
              <a:xfrm>
                <a:off x="2154" y="24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4" name="Line 6572">
                <a:extLst>
                  <a:ext uri="{FF2B5EF4-FFF2-40B4-BE49-F238E27FC236}">
                    <a16:creationId xmlns:a16="http://schemas.microsoft.com/office/drawing/2014/main" id="{207A5B67-2EAE-126C-741D-662713906C17}"/>
                  </a:ext>
                </a:extLst>
              </p:cNvPr>
              <p:cNvSpPr>
                <a:spLocks noChangeShapeType="1"/>
              </p:cNvSpPr>
              <p:nvPr/>
            </p:nvSpPr>
            <p:spPr bwMode="auto">
              <a:xfrm>
                <a:off x="2152"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5" name="Line 6573">
                <a:extLst>
                  <a:ext uri="{FF2B5EF4-FFF2-40B4-BE49-F238E27FC236}">
                    <a16:creationId xmlns:a16="http://schemas.microsoft.com/office/drawing/2014/main" id="{C6C1E01D-3594-B703-1974-A45EB7354034}"/>
                  </a:ext>
                </a:extLst>
              </p:cNvPr>
              <p:cNvSpPr>
                <a:spLocks noChangeShapeType="1"/>
              </p:cNvSpPr>
              <p:nvPr/>
            </p:nvSpPr>
            <p:spPr bwMode="auto">
              <a:xfrm>
                <a:off x="2166"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6" name="Line 6574">
                <a:extLst>
                  <a:ext uri="{FF2B5EF4-FFF2-40B4-BE49-F238E27FC236}">
                    <a16:creationId xmlns:a16="http://schemas.microsoft.com/office/drawing/2014/main" id="{6B5702B6-E90A-5589-5601-ED1B3A83E112}"/>
                  </a:ext>
                </a:extLst>
              </p:cNvPr>
              <p:cNvSpPr>
                <a:spLocks noChangeShapeType="1"/>
              </p:cNvSpPr>
              <p:nvPr/>
            </p:nvSpPr>
            <p:spPr bwMode="auto">
              <a:xfrm>
                <a:off x="2164" y="242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7" name="Line 6575">
                <a:extLst>
                  <a:ext uri="{FF2B5EF4-FFF2-40B4-BE49-F238E27FC236}">
                    <a16:creationId xmlns:a16="http://schemas.microsoft.com/office/drawing/2014/main" id="{0CCBBD29-CAD2-DC65-3CC4-8E5C8DDACD67}"/>
                  </a:ext>
                </a:extLst>
              </p:cNvPr>
              <p:cNvSpPr>
                <a:spLocks noChangeShapeType="1"/>
              </p:cNvSpPr>
              <p:nvPr/>
            </p:nvSpPr>
            <p:spPr bwMode="auto">
              <a:xfrm>
                <a:off x="2178" y="240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8" name="Line 6576">
                <a:extLst>
                  <a:ext uri="{FF2B5EF4-FFF2-40B4-BE49-F238E27FC236}">
                    <a16:creationId xmlns:a16="http://schemas.microsoft.com/office/drawing/2014/main" id="{E4D1D220-5109-463F-11BF-C74BF06B3CC3}"/>
                  </a:ext>
                </a:extLst>
              </p:cNvPr>
              <p:cNvSpPr>
                <a:spLocks noChangeShapeType="1"/>
              </p:cNvSpPr>
              <p:nvPr/>
            </p:nvSpPr>
            <p:spPr bwMode="auto">
              <a:xfrm>
                <a:off x="2176" y="242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89" name="Line 6577">
                <a:extLst>
                  <a:ext uri="{FF2B5EF4-FFF2-40B4-BE49-F238E27FC236}">
                    <a16:creationId xmlns:a16="http://schemas.microsoft.com/office/drawing/2014/main" id="{983EBF2B-3F85-1880-87D7-DA7DF71E5495}"/>
                  </a:ext>
                </a:extLst>
              </p:cNvPr>
              <p:cNvSpPr>
                <a:spLocks noChangeShapeType="1"/>
              </p:cNvSpPr>
              <p:nvPr/>
            </p:nvSpPr>
            <p:spPr bwMode="auto">
              <a:xfrm>
                <a:off x="2190" y="240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0" name="Line 6578">
                <a:extLst>
                  <a:ext uri="{FF2B5EF4-FFF2-40B4-BE49-F238E27FC236}">
                    <a16:creationId xmlns:a16="http://schemas.microsoft.com/office/drawing/2014/main" id="{4F7C2B7B-6D8E-33B7-4AAD-3595AB0D32CD}"/>
                  </a:ext>
                </a:extLst>
              </p:cNvPr>
              <p:cNvSpPr>
                <a:spLocks noChangeShapeType="1"/>
              </p:cNvSpPr>
              <p:nvPr/>
            </p:nvSpPr>
            <p:spPr bwMode="auto">
              <a:xfrm>
                <a:off x="2188" y="242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1" name="Line 6579">
                <a:extLst>
                  <a:ext uri="{FF2B5EF4-FFF2-40B4-BE49-F238E27FC236}">
                    <a16:creationId xmlns:a16="http://schemas.microsoft.com/office/drawing/2014/main" id="{63A26AF5-05B9-DA00-D127-19F6B437B651}"/>
                  </a:ext>
                </a:extLst>
              </p:cNvPr>
              <p:cNvSpPr>
                <a:spLocks noChangeShapeType="1"/>
              </p:cNvSpPr>
              <p:nvPr/>
            </p:nvSpPr>
            <p:spPr bwMode="auto">
              <a:xfrm>
                <a:off x="2200" y="240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2" name="Line 6580">
                <a:extLst>
                  <a:ext uri="{FF2B5EF4-FFF2-40B4-BE49-F238E27FC236}">
                    <a16:creationId xmlns:a16="http://schemas.microsoft.com/office/drawing/2014/main" id="{04AA911E-5A98-E0A8-FADD-9AC5E2A1A740}"/>
                  </a:ext>
                </a:extLst>
              </p:cNvPr>
              <p:cNvSpPr>
                <a:spLocks noChangeShapeType="1"/>
              </p:cNvSpPr>
              <p:nvPr/>
            </p:nvSpPr>
            <p:spPr bwMode="auto">
              <a:xfrm>
                <a:off x="2188" y="242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3" name="Line 6581">
                <a:extLst>
                  <a:ext uri="{FF2B5EF4-FFF2-40B4-BE49-F238E27FC236}">
                    <a16:creationId xmlns:a16="http://schemas.microsoft.com/office/drawing/2014/main" id="{54EE67F7-F49C-0EF0-DDC5-73CF43AC5202}"/>
                  </a:ext>
                </a:extLst>
              </p:cNvPr>
              <p:cNvSpPr>
                <a:spLocks noChangeShapeType="1"/>
              </p:cNvSpPr>
              <p:nvPr/>
            </p:nvSpPr>
            <p:spPr bwMode="auto">
              <a:xfrm>
                <a:off x="2200" y="240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4" name="Line 6582">
                <a:extLst>
                  <a:ext uri="{FF2B5EF4-FFF2-40B4-BE49-F238E27FC236}">
                    <a16:creationId xmlns:a16="http://schemas.microsoft.com/office/drawing/2014/main" id="{B4EF1840-8962-E94A-13F6-EA58D56DB996}"/>
                  </a:ext>
                </a:extLst>
              </p:cNvPr>
              <p:cNvSpPr>
                <a:spLocks noChangeShapeType="1"/>
              </p:cNvSpPr>
              <p:nvPr/>
            </p:nvSpPr>
            <p:spPr bwMode="auto">
              <a:xfrm>
                <a:off x="2210" y="240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5" name="Line 6583">
                <a:extLst>
                  <a:ext uri="{FF2B5EF4-FFF2-40B4-BE49-F238E27FC236}">
                    <a16:creationId xmlns:a16="http://schemas.microsoft.com/office/drawing/2014/main" id="{E59B19FA-5D3C-80A3-B623-A6D0E3FB504F}"/>
                  </a:ext>
                </a:extLst>
              </p:cNvPr>
              <p:cNvSpPr>
                <a:spLocks noChangeShapeType="1"/>
              </p:cNvSpPr>
              <p:nvPr/>
            </p:nvSpPr>
            <p:spPr bwMode="auto">
              <a:xfrm>
                <a:off x="2224" y="23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6" name="Line 6584">
                <a:extLst>
                  <a:ext uri="{FF2B5EF4-FFF2-40B4-BE49-F238E27FC236}">
                    <a16:creationId xmlns:a16="http://schemas.microsoft.com/office/drawing/2014/main" id="{53626370-98EC-CFAB-56BC-DD98846512CD}"/>
                  </a:ext>
                </a:extLst>
              </p:cNvPr>
              <p:cNvSpPr>
                <a:spLocks noChangeShapeType="1"/>
              </p:cNvSpPr>
              <p:nvPr/>
            </p:nvSpPr>
            <p:spPr bwMode="auto">
              <a:xfrm>
                <a:off x="2246" y="23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7" name="Line 6585">
                <a:extLst>
                  <a:ext uri="{FF2B5EF4-FFF2-40B4-BE49-F238E27FC236}">
                    <a16:creationId xmlns:a16="http://schemas.microsoft.com/office/drawing/2014/main" id="{D1E040B2-D33F-E122-72A3-36C689B662DC}"/>
                  </a:ext>
                </a:extLst>
              </p:cNvPr>
              <p:cNvSpPr>
                <a:spLocks noChangeShapeType="1"/>
              </p:cNvSpPr>
              <p:nvPr/>
            </p:nvSpPr>
            <p:spPr bwMode="auto">
              <a:xfrm>
                <a:off x="2260" y="23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8" name="Line 6586">
                <a:extLst>
                  <a:ext uri="{FF2B5EF4-FFF2-40B4-BE49-F238E27FC236}">
                    <a16:creationId xmlns:a16="http://schemas.microsoft.com/office/drawing/2014/main" id="{0D1743CB-B185-728E-6E13-B508C0ADE454}"/>
                  </a:ext>
                </a:extLst>
              </p:cNvPr>
              <p:cNvSpPr>
                <a:spLocks noChangeShapeType="1"/>
              </p:cNvSpPr>
              <p:nvPr/>
            </p:nvSpPr>
            <p:spPr bwMode="auto">
              <a:xfrm>
                <a:off x="2246" y="23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099" name="Line 6587">
                <a:extLst>
                  <a:ext uri="{FF2B5EF4-FFF2-40B4-BE49-F238E27FC236}">
                    <a16:creationId xmlns:a16="http://schemas.microsoft.com/office/drawing/2014/main" id="{10C2E59D-0C84-2ECF-9E75-4F850B8570F2}"/>
                  </a:ext>
                </a:extLst>
              </p:cNvPr>
              <p:cNvSpPr>
                <a:spLocks noChangeShapeType="1"/>
              </p:cNvSpPr>
              <p:nvPr/>
            </p:nvSpPr>
            <p:spPr bwMode="auto">
              <a:xfrm>
                <a:off x="2260" y="23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0" name="Line 6588">
                <a:extLst>
                  <a:ext uri="{FF2B5EF4-FFF2-40B4-BE49-F238E27FC236}">
                    <a16:creationId xmlns:a16="http://schemas.microsoft.com/office/drawing/2014/main" id="{B76F7F8F-9AA3-7C05-D40A-99ABD4F7B91A}"/>
                  </a:ext>
                </a:extLst>
              </p:cNvPr>
              <p:cNvSpPr>
                <a:spLocks noChangeShapeType="1"/>
              </p:cNvSpPr>
              <p:nvPr/>
            </p:nvSpPr>
            <p:spPr bwMode="auto">
              <a:xfrm>
                <a:off x="2246" y="23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1" name="Line 6589">
                <a:extLst>
                  <a:ext uri="{FF2B5EF4-FFF2-40B4-BE49-F238E27FC236}">
                    <a16:creationId xmlns:a16="http://schemas.microsoft.com/office/drawing/2014/main" id="{897DEF18-1FD3-3B19-C7FA-80864E1D4697}"/>
                  </a:ext>
                </a:extLst>
              </p:cNvPr>
              <p:cNvSpPr>
                <a:spLocks noChangeShapeType="1"/>
              </p:cNvSpPr>
              <p:nvPr/>
            </p:nvSpPr>
            <p:spPr bwMode="auto">
              <a:xfrm>
                <a:off x="2260" y="23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2" name="Line 6590">
                <a:extLst>
                  <a:ext uri="{FF2B5EF4-FFF2-40B4-BE49-F238E27FC236}">
                    <a16:creationId xmlns:a16="http://schemas.microsoft.com/office/drawing/2014/main" id="{A8F6FCE5-7B2C-2F15-1560-9940E0442E1A}"/>
                  </a:ext>
                </a:extLst>
              </p:cNvPr>
              <p:cNvSpPr>
                <a:spLocks noChangeShapeType="1"/>
              </p:cNvSpPr>
              <p:nvPr/>
            </p:nvSpPr>
            <p:spPr bwMode="auto">
              <a:xfrm>
                <a:off x="2293" y="238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3" name="Line 6591">
                <a:extLst>
                  <a:ext uri="{FF2B5EF4-FFF2-40B4-BE49-F238E27FC236}">
                    <a16:creationId xmlns:a16="http://schemas.microsoft.com/office/drawing/2014/main" id="{A7511872-E9D4-129C-269A-4D12DB33F695}"/>
                  </a:ext>
                </a:extLst>
              </p:cNvPr>
              <p:cNvSpPr>
                <a:spLocks noChangeShapeType="1"/>
              </p:cNvSpPr>
              <p:nvPr/>
            </p:nvSpPr>
            <p:spPr bwMode="auto">
              <a:xfrm>
                <a:off x="2307" y="236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4" name="Line 6592">
                <a:extLst>
                  <a:ext uri="{FF2B5EF4-FFF2-40B4-BE49-F238E27FC236}">
                    <a16:creationId xmlns:a16="http://schemas.microsoft.com/office/drawing/2014/main" id="{E8E3679E-6AEE-638D-9D7B-37452DA9C43B}"/>
                  </a:ext>
                </a:extLst>
              </p:cNvPr>
              <p:cNvSpPr>
                <a:spLocks noChangeShapeType="1"/>
              </p:cNvSpPr>
              <p:nvPr/>
            </p:nvSpPr>
            <p:spPr bwMode="auto">
              <a:xfrm>
                <a:off x="2351" y="235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5" name="Line 6593">
                <a:extLst>
                  <a:ext uri="{FF2B5EF4-FFF2-40B4-BE49-F238E27FC236}">
                    <a16:creationId xmlns:a16="http://schemas.microsoft.com/office/drawing/2014/main" id="{A4B91F1C-0008-F2EA-99FD-A84E2207AD95}"/>
                  </a:ext>
                </a:extLst>
              </p:cNvPr>
              <p:cNvSpPr>
                <a:spLocks noChangeShapeType="1"/>
              </p:cNvSpPr>
              <p:nvPr/>
            </p:nvSpPr>
            <p:spPr bwMode="auto">
              <a:xfrm>
                <a:off x="2365" y="234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6" name="Line 6594">
                <a:extLst>
                  <a:ext uri="{FF2B5EF4-FFF2-40B4-BE49-F238E27FC236}">
                    <a16:creationId xmlns:a16="http://schemas.microsoft.com/office/drawing/2014/main" id="{D4580E54-26ED-9E54-B5B6-98467443CAFA}"/>
                  </a:ext>
                </a:extLst>
              </p:cNvPr>
              <p:cNvSpPr>
                <a:spLocks noChangeShapeType="1"/>
              </p:cNvSpPr>
              <p:nvPr/>
            </p:nvSpPr>
            <p:spPr bwMode="auto">
              <a:xfrm>
                <a:off x="2363" y="23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7" name="Line 6595">
                <a:extLst>
                  <a:ext uri="{FF2B5EF4-FFF2-40B4-BE49-F238E27FC236}">
                    <a16:creationId xmlns:a16="http://schemas.microsoft.com/office/drawing/2014/main" id="{E1758C87-421B-F599-51BE-00AA70830022}"/>
                  </a:ext>
                </a:extLst>
              </p:cNvPr>
              <p:cNvSpPr>
                <a:spLocks noChangeShapeType="1"/>
              </p:cNvSpPr>
              <p:nvPr/>
            </p:nvSpPr>
            <p:spPr bwMode="auto">
              <a:xfrm>
                <a:off x="2377" y="23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8" name="Line 6596">
                <a:extLst>
                  <a:ext uri="{FF2B5EF4-FFF2-40B4-BE49-F238E27FC236}">
                    <a16:creationId xmlns:a16="http://schemas.microsoft.com/office/drawing/2014/main" id="{D02DB61A-310E-249B-E6D5-78DAC5CF663A}"/>
                  </a:ext>
                </a:extLst>
              </p:cNvPr>
              <p:cNvSpPr>
                <a:spLocks noChangeShapeType="1"/>
              </p:cNvSpPr>
              <p:nvPr/>
            </p:nvSpPr>
            <p:spPr bwMode="auto">
              <a:xfrm>
                <a:off x="2375" y="23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09" name="Line 6597">
                <a:extLst>
                  <a:ext uri="{FF2B5EF4-FFF2-40B4-BE49-F238E27FC236}">
                    <a16:creationId xmlns:a16="http://schemas.microsoft.com/office/drawing/2014/main" id="{3BC07555-79E3-6683-6E5B-6BDAB70D15BA}"/>
                  </a:ext>
                </a:extLst>
              </p:cNvPr>
              <p:cNvSpPr>
                <a:spLocks noChangeShapeType="1"/>
              </p:cNvSpPr>
              <p:nvPr/>
            </p:nvSpPr>
            <p:spPr bwMode="auto">
              <a:xfrm>
                <a:off x="2389" y="23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0" name="Line 6598">
                <a:extLst>
                  <a:ext uri="{FF2B5EF4-FFF2-40B4-BE49-F238E27FC236}">
                    <a16:creationId xmlns:a16="http://schemas.microsoft.com/office/drawing/2014/main" id="{9FFF7735-CDBD-1601-54A8-A62637B87DE5}"/>
                  </a:ext>
                </a:extLst>
              </p:cNvPr>
              <p:cNvSpPr>
                <a:spLocks noChangeShapeType="1"/>
              </p:cNvSpPr>
              <p:nvPr/>
            </p:nvSpPr>
            <p:spPr bwMode="auto">
              <a:xfrm>
                <a:off x="238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1" name="Line 6599">
                <a:extLst>
                  <a:ext uri="{FF2B5EF4-FFF2-40B4-BE49-F238E27FC236}">
                    <a16:creationId xmlns:a16="http://schemas.microsoft.com/office/drawing/2014/main" id="{6FB8E268-3FCD-95CF-42F6-90C1875B5810}"/>
                  </a:ext>
                </a:extLst>
              </p:cNvPr>
              <p:cNvSpPr>
                <a:spLocks noChangeShapeType="1"/>
              </p:cNvSpPr>
              <p:nvPr/>
            </p:nvSpPr>
            <p:spPr bwMode="auto">
              <a:xfrm>
                <a:off x="240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2" name="Line 6600">
                <a:extLst>
                  <a:ext uri="{FF2B5EF4-FFF2-40B4-BE49-F238E27FC236}">
                    <a16:creationId xmlns:a16="http://schemas.microsoft.com/office/drawing/2014/main" id="{AE7FA882-F7E1-6CF3-4B80-B9375A69D3B8}"/>
                  </a:ext>
                </a:extLst>
              </p:cNvPr>
              <p:cNvSpPr>
                <a:spLocks noChangeShapeType="1"/>
              </p:cNvSpPr>
              <p:nvPr/>
            </p:nvSpPr>
            <p:spPr bwMode="auto">
              <a:xfrm>
                <a:off x="238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3" name="Line 6601">
                <a:extLst>
                  <a:ext uri="{FF2B5EF4-FFF2-40B4-BE49-F238E27FC236}">
                    <a16:creationId xmlns:a16="http://schemas.microsoft.com/office/drawing/2014/main" id="{3FD544C4-A85C-78BF-2CAC-C3079B59FBDC}"/>
                  </a:ext>
                </a:extLst>
              </p:cNvPr>
              <p:cNvSpPr>
                <a:spLocks noChangeShapeType="1"/>
              </p:cNvSpPr>
              <p:nvPr/>
            </p:nvSpPr>
            <p:spPr bwMode="auto">
              <a:xfrm>
                <a:off x="240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4" name="Line 6602">
                <a:extLst>
                  <a:ext uri="{FF2B5EF4-FFF2-40B4-BE49-F238E27FC236}">
                    <a16:creationId xmlns:a16="http://schemas.microsoft.com/office/drawing/2014/main" id="{F33968CD-29FE-BC23-BFBC-6B82B4B8D711}"/>
                  </a:ext>
                </a:extLst>
              </p:cNvPr>
              <p:cNvSpPr>
                <a:spLocks noChangeShapeType="1"/>
              </p:cNvSpPr>
              <p:nvPr/>
            </p:nvSpPr>
            <p:spPr bwMode="auto">
              <a:xfrm>
                <a:off x="238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5" name="Line 6603">
                <a:extLst>
                  <a:ext uri="{FF2B5EF4-FFF2-40B4-BE49-F238E27FC236}">
                    <a16:creationId xmlns:a16="http://schemas.microsoft.com/office/drawing/2014/main" id="{7663F0F1-10BF-0D7C-6C65-64604DA9F64E}"/>
                  </a:ext>
                </a:extLst>
              </p:cNvPr>
              <p:cNvSpPr>
                <a:spLocks noChangeShapeType="1"/>
              </p:cNvSpPr>
              <p:nvPr/>
            </p:nvSpPr>
            <p:spPr bwMode="auto">
              <a:xfrm>
                <a:off x="240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6" name="Line 6604">
                <a:extLst>
                  <a:ext uri="{FF2B5EF4-FFF2-40B4-BE49-F238E27FC236}">
                    <a16:creationId xmlns:a16="http://schemas.microsoft.com/office/drawing/2014/main" id="{CE473986-7F62-BBF6-8B8B-0087173ECA27}"/>
                  </a:ext>
                </a:extLst>
              </p:cNvPr>
              <p:cNvSpPr>
                <a:spLocks noChangeShapeType="1"/>
              </p:cNvSpPr>
              <p:nvPr/>
            </p:nvSpPr>
            <p:spPr bwMode="auto">
              <a:xfrm>
                <a:off x="238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7" name="Line 6605">
                <a:extLst>
                  <a:ext uri="{FF2B5EF4-FFF2-40B4-BE49-F238E27FC236}">
                    <a16:creationId xmlns:a16="http://schemas.microsoft.com/office/drawing/2014/main" id="{C4A81E1F-FFB8-0380-4804-31B386118FF2}"/>
                  </a:ext>
                </a:extLst>
              </p:cNvPr>
              <p:cNvSpPr>
                <a:spLocks noChangeShapeType="1"/>
              </p:cNvSpPr>
              <p:nvPr/>
            </p:nvSpPr>
            <p:spPr bwMode="auto">
              <a:xfrm>
                <a:off x="240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8" name="Line 6606">
                <a:extLst>
                  <a:ext uri="{FF2B5EF4-FFF2-40B4-BE49-F238E27FC236}">
                    <a16:creationId xmlns:a16="http://schemas.microsoft.com/office/drawing/2014/main" id="{FDD359A3-53BF-FDEE-7754-8A07B9205CAD}"/>
                  </a:ext>
                </a:extLst>
              </p:cNvPr>
              <p:cNvSpPr>
                <a:spLocks noChangeShapeType="1"/>
              </p:cNvSpPr>
              <p:nvPr/>
            </p:nvSpPr>
            <p:spPr bwMode="auto">
              <a:xfrm>
                <a:off x="2411" y="233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19" name="Line 6607">
                <a:extLst>
                  <a:ext uri="{FF2B5EF4-FFF2-40B4-BE49-F238E27FC236}">
                    <a16:creationId xmlns:a16="http://schemas.microsoft.com/office/drawing/2014/main" id="{DFF2005A-2813-B67E-6F8F-477CB794D6E2}"/>
                  </a:ext>
                </a:extLst>
              </p:cNvPr>
              <p:cNvSpPr>
                <a:spLocks noChangeShapeType="1"/>
              </p:cNvSpPr>
              <p:nvPr/>
            </p:nvSpPr>
            <p:spPr bwMode="auto">
              <a:xfrm>
                <a:off x="2425"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0" name="Line 6608">
                <a:extLst>
                  <a:ext uri="{FF2B5EF4-FFF2-40B4-BE49-F238E27FC236}">
                    <a16:creationId xmlns:a16="http://schemas.microsoft.com/office/drawing/2014/main" id="{1F2361A5-BCB6-886A-A534-5A412C1B6921}"/>
                  </a:ext>
                </a:extLst>
              </p:cNvPr>
              <p:cNvSpPr>
                <a:spLocks noChangeShapeType="1"/>
              </p:cNvSpPr>
              <p:nvPr/>
            </p:nvSpPr>
            <p:spPr bwMode="auto">
              <a:xfrm>
                <a:off x="2411" y="233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1" name="Line 6609">
                <a:extLst>
                  <a:ext uri="{FF2B5EF4-FFF2-40B4-BE49-F238E27FC236}">
                    <a16:creationId xmlns:a16="http://schemas.microsoft.com/office/drawing/2014/main" id="{2BBB0FB1-F8C5-41E5-1CEB-8A85175164DC}"/>
                  </a:ext>
                </a:extLst>
              </p:cNvPr>
              <p:cNvSpPr>
                <a:spLocks noChangeShapeType="1"/>
              </p:cNvSpPr>
              <p:nvPr/>
            </p:nvSpPr>
            <p:spPr bwMode="auto">
              <a:xfrm>
                <a:off x="2425"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2" name="Line 6610">
                <a:extLst>
                  <a:ext uri="{FF2B5EF4-FFF2-40B4-BE49-F238E27FC236}">
                    <a16:creationId xmlns:a16="http://schemas.microsoft.com/office/drawing/2014/main" id="{7BF1E104-743D-1682-49AD-76F5F148763B}"/>
                  </a:ext>
                </a:extLst>
              </p:cNvPr>
              <p:cNvSpPr>
                <a:spLocks noChangeShapeType="1"/>
              </p:cNvSpPr>
              <p:nvPr/>
            </p:nvSpPr>
            <p:spPr bwMode="auto">
              <a:xfrm>
                <a:off x="2423" y="233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3" name="Line 6611">
                <a:extLst>
                  <a:ext uri="{FF2B5EF4-FFF2-40B4-BE49-F238E27FC236}">
                    <a16:creationId xmlns:a16="http://schemas.microsoft.com/office/drawing/2014/main" id="{899052A3-F7FE-7AC5-8A33-AF7CA311B949}"/>
                  </a:ext>
                </a:extLst>
              </p:cNvPr>
              <p:cNvSpPr>
                <a:spLocks noChangeShapeType="1"/>
              </p:cNvSpPr>
              <p:nvPr/>
            </p:nvSpPr>
            <p:spPr bwMode="auto">
              <a:xfrm>
                <a:off x="2435"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4" name="Line 6612">
                <a:extLst>
                  <a:ext uri="{FF2B5EF4-FFF2-40B4-BE49-F238E27FC236}">
                    <a16:creationId xmlns:a16="http://schemas.microsoft.com/office/drawing/2014/main" id="{F21069E9-17CE-8BF4-7D07-0E9706BECE20}"/>
                  </a:ext>
                </a:extLst>
              </p:cNvPr>
              <p:cNvSpPr>
                <a:spLocks noChangeShapeType="1"/>
              </p:cNvSpPr>
              <p:nvPr/>
            </p:nvSpPr>
            <p:spPr bwMode="auto">
              <a:xfrm>
                <a:off x="2433"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5" name="Line 6613">
                <a:extLst>
                  <a:ext uri="{FF2B5EF4-FFF2-40B4-BE49-F238E27FC236}">
                    <a16:creationId xmlns:a16="http://schemas.microsoft.com/office/drawing/2014/main" id="{7A686EC6-4ED8-FF07-BC71-85DC61818585}"/>
                  </a:ext>
                </a:extLst>
              </p:cNvPr>
              <p:cNvSpPr>
                <a:spLocks noChangeShapeType="1"/>
              </p:cNvSpPr>
              <p:nvPr/>
            </p:nvSpPr>
            <p:spPr bwMode="auto">
              <a:xfrm>
                <a:off x="2447"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6" name="Line 6614">
                <a:extLst>
                  <a:ext uri="{FF2B5EF4-FFF2-40B4-BE49-F238E27FC236}">
                    <a16:creationId xmlns:a16="http://schemas.microsoft.com/office/drawing/2014/main" id="{82B3A038-0C1C-E2E7-A1A5-5BE2C131F644}"/>
                  </a:ext>
                </a:extLst>
              </p:cNvPr>
              <p:cNvSpPr>
                <a:spLocks noChangeShapeType="1"/>
              </p:cNvSpPr>
              <p:nvPr/>
            </p:nvSpPr>
            <p:spPr bwMode="auto">
              <a:xfrm>
                <a:off x="2445"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7" name="Line 6615">
                <a:extLst>
                  <a:ext uri="{FF2B5EF4-FFF2-40B4-BE49-F238E27FC236}">
                    <a16:creationId xmlns:a16="http://schemas.microsoft.com/office/drawing/2014/main" id="{FB8BCBFC-0EF4-7F56-FE1C-92C1442E5BD9}"/>
                  </a:ext>
                </a:extLst>
              </p:cNvPr>
              <p:cNvSpPr>
                <a:spLocks noChangeShapeType="1"/>
              </p:cNvSpPr>
              <p:nvPr/>
            </p:nvSpPr>
            <p:spPr bwMode="auto">
              <a:xfrm>
                <a:off x="2459"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8" name="Line 6616">
                <a:extLst>
                  <a:ext uri="{FF2B5EF4-FFF2-40B4-BE49-F238E27FC236}">
                    <a16:creationId xmlns:a16="http://schemas.microsoft.com/office/drawing/2014/main" id="{3716550A-B867-5DA5-BEB5-CA9CDB08BC2F}"/>
                  </a:ext>
                </a:extLst>
              </p:cNvPr>
              <p:cNvSpPr>
                <a:spLocks noChangeShapeType="1"/>
              </p:cNvSpPr>
              <p:nvPr/>
            </p:nvSpPr>
            <p:spPr bwMode="auto">
              <a:xfrm>
                <a:off x="245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29" name="Line 6617">
                <a:extLst>
                  <a:ext uri="{FF2B5EF4-FFF2-40B4-BE49-F238E27FC236}">
                    <a16:creationId xmlns:a16="http://schemas.microsoft.com/office/drawing/2014/main" id="{4FCD4024-F3E6-D5C1-663B-8654409DF3BD}"/>
                  </a:ext>
                </a:extLst>
              </p:cNvPr>
              <p:cNvSpPr>
                <a:spLocks noChangeShapeType="1"/>
              </p:cNvSpPr>
              <p:nvPr/>
            </p:nvSpPr>
            <p:spPr bwMode="auto">
              <a:xfrm>
                <a:off x="247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0" name="Line 6618">
                <a:extLst>
                  <a:ext uri="{FF2B5EF4-FFF2-40B4-BE49-F238E27FC236}">
                    <a16:creationId xmlns:a16="http://schemas.microsoft.com/office/drawing/2014/main" id="{A27082FB-75D9-9605-9B8D-8FA2B4AB3197}"/>
                  </a:ext>
                </a:extLst>
              </p:cNvPr>
              <p:cNvSpPr>
                <a:spLocks noChangeShapeType="1"/>
              </p:cNvSpPr>
              <p:nvPr/>
            </p:nvSpPr>
            <p:spPr bwMode="auto">
              <a:xfrm>
                <a:off x="245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1" name="Line 6619">
                <a:extLst>
                  <a:ext uri="{FF2B5EF4-FFF2-40B4-BE49-F238E27FC236}">
                    <a16:creationId xmlns:a16="http://schemas.microsoft.com/office/drawing/2014/main" id="{8025093A-4E7D-68B9-82C9-818472923382}"/>
                  </a:ext>
                </a:extLst>
              </p:cNvPr>
              <p:cNvSpPr>
                <a:spLocks noChangeShapeType="1"/>
              </p:cNvSpPr>
              <p:nvPr/>
            </p:nvSpPr>
            <p:spPr bwMode="auto">
              <a:xfrm>
                <a:off x="247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2" name="Line 6620">
                <a:extLst>
                  <a:ext uri="{FF2B5EF4-FFF2-40B4-BE49-F238E27FC236}">
                    <a16:creationId xmlns:a16="http://schemas.microsoft.com/office/drawing/2014/main" id="{3DF917E1-D106-EC7B-948A-23DCDE2CB568}"/>
                  </a:ext>
                </a:extLst>
              </p:cNvPr>
              <p:cNvSpPr>
                <a:spLocks noChangeShapeType="1"/>
              </p:cNvSpPr>
              <p:nvPr/>
            </p:nvSpPr>
            <p:spPr bwMode="auto">
              <a:xfrm>
                <a:off x="2457"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3" name="Line 6621">
                <a:extLst>
                  <a:ext uri="{FF2B5EF4-FFF2-40B4-BE49-F238E27FC236}">
                    <a16:creationId xmlns:a16="http://schemas.microsoft.com/office/drawing/2014/main" id="{CA3FEE18-8B0A-5466-3B7A-6D4E764139A7}"/>
                  </a:ext>
                </a:extLst>
              </p:cNvPr>
              <p:cNvSpPr>
                <a:spLocks noChangeShapeType="1"/>
              </p:cNvSpPr>
              <p:nvPr/>
            </p:nvSpPr>
            <p:spPr bwMode="auto">
              <a:xfrm>
                <a:off x="2471"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4" name="Line 6622">
                <a:extLst>
                  <a:ext uri="{FF2B5EF4-FFF2-40B4-BE49-F238E27FC236}">
                    <a16:creationId xmlns:a16="http://schemas.microsoft.com/office/drawing/2014/main" id="{70105630-07B3-BCE2-4F8D-F961B28DF726}"/>
                  </a:ext>
                </a:extLst>
              </p:cNvPr>
              <p:cNvSpPr>
                <a:spLocks noChangeShapeType="1"/>
              </p:cNvSpPr>
              <p:nvPr/>
            </p:nvSpPr>
            <p:spPr bwMode="auto">
              <a:xfrm>
                <a:off x="2469"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5" name="Line 6623">
                <a:extLst>
                  <a:ext uri="{FF2B5EF4-FFF2-40B4-BE49-F238E27FC236}">
                    <a16:creationId xmlns:a16="http://schemas.microsoft.com/office/drawing/2014/main" id="{25E4CE26-283A-1FFC-C8C3-2F393A7D4117}"/>
                  </a:ext>
                </a:extLst>
              </p:cNvPr>
              <p:cNvSpPr>
                <a:spLocks noChangeShapeType="1"/>
              </p:cNvSpPr>
              <p:nvPr/>
            </p:nvSpPr>
            <p:spPr bwMode="auto">
              <a:xfrm>
                <a:off x="2483"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6" name="Line 6624">
                <a:extLst>
                  <a:ext uri="{FF2B5EF4-FFF2-40B4-BE49-F238E27FC236}">
                    <a16:creationId xmlns:a16="http://schemas.microsoft.com/office/drawing/2014/main" id="{2051784A-2054-CA5F-3A6A-A31928647E46}"/>
                  </a:ext>
                </a:extLst>
              </p:cNvPr>
              <p:cNvSpPr>
                <a:spLocks noChangeShapeType="1"/>
              </p:cNvSpPr>
              <p:nvPr/>
            </p:nvSpPr>
            <p:spPr bwMode="auto">
              <a:xfrm>
                <a:off x="2469"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7" name="Line 6625">
                <a:extLst>
                  <a:ext uri="{FF2B5EF4-FFF2-40B4-BE49-F238E27FC236}">
                    <a16:creationId xmlns:a16="http://schemas.microsoft.com/office/drawing/2014/main" id="{523E7EBD-C630-6A5E-B1B6-5E5D82C4AB37}"/>
                  </a:ext>
                </a:extLst>
              </p:cNvPr>
              <p:cNvSpPr>
                <a:spLocks noChangeShapeType="1"/>
              </p:cNvSpPr>
              <p:nvPr/>
            </p:nvSpPr>
            <p:spPr bwMode="auto">
              <a:xfrm>
                <a:off x="2483"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8" name="Line 6626">
                <a:extLst>
                  <a:ext uri="{FF2B5EF4-FFF2-40B4-BE49-F238E27FC236}">
                    <a16:creationId xmlns:a16="http://schemas.microsoft.com/office/drawing/2014/main" id="{D8A2B5A2-909C-F18A-DCAC-B9025BCB12CD}"/>
                  </a:ext>
                </a:extLst>
              </p:cNvPr>
              <p:cNvSpPr>
                <a:spLocks noChangeShapeType="1"/>
              </p:cNvSpPr>
              <p:nvPr/>
            </p:nvSpPr>
            <p:spPr bwMode="auto">
              <a:xfrm>
                <a:off x="2469"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39" name="Line 6627">
                <a:extLst>
                  <a:ext uri="{FF2B5EF4-FFF2-40B4-BE49-F238E27FC236}">
                    <a16:creationId xmlns:a16="http://schemas.microsoft.com/office/drawing/2014/main" id="{921D0670-A821-4892-5C0D-A4E4A0DE27BB}"/>
                  </a:ext>
                </a:extLst>
              </p:cNvPr>
              <p:cNvSpPr>
                <a:spLocks noChangeShapeType="1"/>
              </p:cNvSpPr>
              <p:nvPr/>
            </p:nvSpPr>
            <p:spPr bwMode="auto">
              <a:xfrm>
                <a:off x="2483"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0" name="Line 6628">
                <a:extLst>
                  <a:ext uri="{FF2B5EF4-FFF2-40B4-BE49-F238E27FC236}">
                    <a16:creationId xmlns:a16="http://schemas.microsoft.com/office/drawing/2014/main" id="{9D04E8DD-7E3D-2454-2732-D7CF0F7F3EFD}"/>
                  </a:ext>
                </a:extLst>
              </p:cNvPr>
              <p:cNvSpPr>
                <a:spLocks noChangeShapeType="1"/>
              </p:cNvSpPr>
              <p:nvPr/>
            </p:nvSpPr>
            <p:spPr bwMode="auto">
              <a:xfrm>
                <a:off x="2481" y="233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1" name="Line 6629">
                <a:extLst>
                  <a:ext uri="{FF2B5EF4-FFF2-40B4-BE49-F238E27FC236}">
                    <a16:creationId xmlns:a16="http://schemas.microsoft.com/office/drawing/2014/main" id="{8C9E0B16-ED76-6F1C-A65F-0EC1857F976A}"/>
                  </a:ext>
                </a:extLst>
              </p:cNvPr>
              <p:cNvSpPr>
                <a:spLocks noChangeShapeType="1"/>
              </p:cNvSpPr>
              <p:nvPr/>
            </p:nvSpPr>
            <p:spPr bwMode="auto">
              <a:xfrm>
                <a:off x="2495" y="231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2" name="Line 6630">
                <a:extLst>
                  <a:ext uri="{FF2B5EF4-FFF2-40B4-BE49-F238E27FC236}">
                    <a16:creationId xmlns:a16="http://schemas.microsoft.com/office/drawing/2014/main" id="{0EB926D2-CD1C-4A60-E90A-B90D6A62C185}"/>
                  </a:ext>
                </a:extLst>
              </p:cNvPr>
              <p:cNvSpPr>
                <a:spLocks noChangeShapeType="1"/>
              </p:cNvSpPr>
              <p:nvPr/>
            </p:nvSpPr>
            <p:spPr bwMode="auto">
              <a:xfrm>
                <a:off x="2493"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3" name="Line 6631">
                <a:extLst>
                  <a:ext uri="{FF2B5EF4-FFF2-40B4-BE49-F238E27FC236}">
                    <a16:creationId xmlns:a16="http://schemas.microsoft.com/office/drawing/2014/main" id="{0EA39A29-369A-ED9E-C1ED-3FE3A68979BB}"/>
                  </a:ext>
                </a:extLst>
              </p:cNvPr>
              <p:cNvSpPr>
                <a:spLocks noChangeShapeType="1"/>
              </p:cNvSpPr>
              <p:nvPr/>
            </p:nvSpPr>
            <p:spPr bwMode="auto">
              <a:xfrm>
                <a:off x="2507"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4" name="Line 6632">
                <a:extLst>
                  <a:ext uri="{FF2B5EF4-FFF2-40B4-BE49-F238E27FC236}">
                    <a16:creationId xmlns:a16="http://schemas.microsoft.com/office/drawing/2014/main" id="{A1778896-FDEB-7428-2DFA-31F4F89964CE}"/>
                  </a:ext>
                </a:extLst>
              </p:cNvPr>
              <p:cNvSpPr>
                <a:spLocks noChangeShapeType="1"/>
              </p:cNvSpPr>
              <p:nvPr/>
            </p:nvSpPr>
            <p:spPr bwMode="auto">
              <a:xfrm>
                <a:off x="2505" y="23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5" name="Line 6633">
                <a:extLst>
                  <a:ext uri="{FF2B5EF4-FFF2-40B4-BE49-F238E27FC236}">
                    <a16:creationId xmlns:a16="http://schemas.microsoft.com/office/drawing/2014/main" id="{D288444B-4368-216B-B3BD-84CAB80AC4C3}"/>
                  </a:ext>
                </a:extLst>
              </p:cNvPr>
              <p:cNvSpPr>
                <a:spLocks noChangeShapeType="1"/>
              </p:cNvSpPr>
              <p:nvPr/>
            </p:nvSpPr>
            <p:spPr bwMode="auto">
              <a:xfrm>
                <a:off x="2519" y="23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6" name="Line 6634">
                <a:extLst>
                  <a:ext uri="{FF2B5EF4-FFF2-40B4-BE49-F238E27FC236}">
                    <a16:creationId xmlns:a16="http://schemas.microsoft.com/office/drawing/2014/main" id="{36DE323B-63B1-7B14-90E6-D4BA2259DBDD}"/>
                  </a:ext>
                </a:extLst>
              </p:cNvPr>
              <p:cNvSpPr>
                <a:spLocks noChangeShapeType="1"/>
              </p:cNvSpPr>
              <p:nvPr/>
            </p:nvSpPr>
            <p:spPr bwMode="auto">
              <a:xfrm>
                <a:off x="2541" y="230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7" name="Line 6635">
                <a:extLst>
                  <a:ext uri="{FF2B5EF4-FFF2-40B4-BE49-F238E27FC236}">
                    <a16:creationId xmlns:a16="http://schemas.microsoft.com/office/drawing/2014/main" id="{3E59B1D2-5F18-6B6B-9979-C2BAD95B0D07}"/>
                  </a:ext>
                </a:extLst>
              </p:cNvPr>
              <p:cNvSpPr>
                <a:spLocks noChangeShapeType="1"/>
              </p:cNvSpPr>
              <p:nvPr/>
            </p:nvSpPr>
            <p:spPr bwMode="auto">
              <a:xfrm>
                <a:off x="2553"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148" name="Line 6636">
                <a:extLst>
                  <a:ext uri="{FF2B5EF4-FFF2-40B4-BE49-F238E27FC236}">
                    <a16:creationId xmlns:a16="http://schemas.microsoft.com/office/drawing/2014/main" id="{3C30C61A-E268-F3E9-6408-2590B1CE6137}"/>
                  </a:ext>
                </a:extLst>
              </p:cNvPr>
              <p:cNvSpPr>
                <a:spLocks noChangeShapeType="1"/>
              </p:cNvSpPr>
              <p:nvPr/>
            </p:nvSpPr>
            <p:spPr bwMode="auto">
              <a:xfrm>
                <a:off x="2575"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33" name="Group 6838">
              <a:extLst>
                <a:ext uri="{FF2B5EF4-FFF2-40B4-BE49-F238E27FC236}">
                  <a16:creationId xmlns:a16="http://schemas.microsoft.com/office/drawing/2014/main" id="{8FA99A99-E382-752F-2C47-60CB196DBEF0}"/>
                </a:ext>
              </a:extLst>
            </p:cNvPr>
            <p:cNvGrpSpPr>
              <a:grpSpLocks/>
            </p:cNvGrpSpPr>
            <p:nvPr/>
          </p:nvGrpSpPr>
          <p:grpSpPr bwMode="auto">
            <a:xfrm>
              <a:off x="3696235" y="3226106"/>
              <a:ext cx="2967038" cy="928688"/>
              <a:chOff x="2575" y="1734"/>
              <a:chExt cx="1869" cy="585"/>
            </a:xfrm>
          </p:grpSpPr>
          <p:sp>
            <p:nvSpPr>
              <p:cNvPr id="16749" name="Line 6638">
                <a:extLst>
                  <a:ext uri="{FF2B5EF4-FFF2-40B4-BE49-F238E27FC236}">
                    <a16:creationId xmlns:a16="http://schemas.microsoft.com/office/drawing/2014/main" id="{07D8D9C5-66D9-AFA9-1F46-DF4BFC49E2C3}"/>
                  </a:ext>
                </a:extLst>
              </p:cNvPr>
              <p:cNvSpPr>
                <a:spLocks noChangeShapeType="1"/>
              </p:cNvSpPr>
              <p:nvPr/>
            </p:nvSpPr>
            <p:spPr bwMode="auto">
              <a:xfrm>
                <a:off x="2589"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0" name="Line 6639">
                <a:extLst>
                  <a:ext uri="{FF2B5EF4-FFF2-40B4-BE49-F238E27FC236}">
                    <a16:creationId xmlns:a16="http://schemas.microsoft.com/office/drawing/2014/main" id="{4D1D24B5-9EE2-A7E8-FE12-81158AE77D3C}"/>
                  </a:ext>
                </a:extLst>
              </p:cNvPr>
              <p:cNvSpPr>
                <a:spLocks noChangeShapeType="1"/>
              </p:cNvSpPr>
              <p:nvPr/>
            </p:nvSpPr>
            <p:spPr bwMode="auto">
              <a:xfrm>
                <a:off x="2575"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1" name="Line 6640">
                <a:extLst>
                  <a:ext uri="{FF2B5EF4-FFF2-40B4-BE49-F238E27FC236}">
                    <a16:creationId xmlns:a16="http://schemas.microsoft.com/office/drawing/2014/main" id="{5A626AA2-91BD-500D-C726-447E6B7FC9D9}"/>
                  </a:ext>
                </a:extLst>
              </p:cNvPr>
              <p:cNvSpPr>
                <a:spLocks noChangeShapeType="1"/>
              </p:cNvSpPr>
              <p:nvPr/>
            </p:nvSpPr>
            <p:spPr bwMode="auto">
              <a:xfrm>
                <a:off x="2589"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2" name="Line 6641">
                <a:extLst>
                  <a:ext uri="{FF2B5EF4-FFF2-40B4-BE49-F238E27FC236}">
                    <a16:creationId xmlns:a16="http://schemas.microsoft.com/office/drawing/2014/main" id="{15750A56-B9C6-D064-1EDD-92EFDCF4048A}"/>
                  </a:ext>
                </a:extLst>
              </p:cNvPr>
              <p:cNvSpPr>
                <a:spLocks noChangeShapeType="1"/>
              </p:cNvSpPr>
              <p:nvPr/>
            </p:nvSpPr>
            <p:spPr bwMode="auto">
              <a:xfrm>
                <a:off x="2587"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3" name="Line 6642">
                <a:extLst>
                  <a:ext uri="{FF2B5EF4-FFF2-40B4-BE49-F238E27FC236}">
                    <a16:creationId xmlns:a16="http://schemas.microsoft.com/office/drawing/2014/main" id="{86203F79-5D2F-A641-CDF8-5D4633602576}"/>
                  </a:ext>
                </a:extLst>
              </p:cNvPr>
              <p:cNvSpPr>
                <a:spLocks noChangeShapeType="1"/>
              </p:cNvSpPr>
              <p:nvPr/>
            </p:nvSpPr>
            <p:spPr bwMode="auto">
              <a:xfrm>
                <a:off x="2601"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4" name="Line 6643">
                <a:extLst>
                  <a:ext uri="{FF2B5EF4-FFF2-40B4-BE49-F238E27FC236}">
                    <a16:creationId xmlns:a16="http://schemas.microsoft.com/office/drawing/2014/main" id="{D571814F-8F44-5D59-07AE-0D438C879AF3}"/>
                  </a:ext>
                </a:extLst>
              </p:cNvPr>
              <p:cNvSpPr>
                <a:spLocks noChangeShapeType="1"/>
              </p:cNvSpPr>
              <p:nvPr/>
            </p:nvSpPr>
            <p:spPr bwMode="auto">
              <a:xfrm>
                <a:off x="2587"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5" name="Line 6644">
                <a:extLst>
                  <a:ext uri="{FF2B5EF4-FFF2-40B4-BE49-F238E27FC236}">
                    <a16:creationId xmlns:a16="http://schemas.microsoft.com/office/drawing/2014/main" id="{A41BAFF8-A7AD-A51A-B3FF-8F60310BB39C}"/>
                  </a:ext>
                </a:extLst>
              </p:cNvPr>
              <p:cNvSpPr>
                <a:spLocks noChangeShapeType="1"/>
              </p:cNvSpPr>
              <p:nvPr/>
            </p:nvSpPr>
            <p:spPr bwMode="auto">
              <a:xfrm>
                <a:off x="2601"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6" name="Line 6645">
                <a:extLst>
                  <a:ext uri="{FF2B5EF4-FFF2-40B4-BE49-F238E27FC236}">
                    <a16:creationId xmlns:a16="http://schemas.microsoft.com/office/drawing/2014/main" id="{C5C04BB2-36A2-B68B-14CF-BF917E1EB0F4}"/>
                  </a:ext>
                </a:extLst>
              </p:cNvPr>
              <p:cNvSpPr>
                <a:spLocks noChangeShapeType="1"/>
              </p:cNvSpPr>
              <p:nvPr/>
            </p:nvSpPr>
            <p:spPr bwMode="auto">
              <a:xfrm>
                <a:off x="2587"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7" name="Line 6646">
                <a:extLst>
                  <a:ext uri="{FF2B5EF4-FFF2-40B4-BE49-F238E27FC236}">
                    <a16:creationId xmlns:a16="http://schemas.microsoft.com/office/drawing/2014/main" id="{11BE0B64-7FFF-5F4D-8652-DFBCC311E387}"/>
                  </a:ext>
                </a:extLst>
              </p:cNvPr>
              <p:cNvSpPr>
                <a:spLocks noChangeShapeType="1"/>
              </p:cNvSpPr>
              <p:nvPr/>
            </p:nvSpPr>
            <p:spPr bwMode="auto">
              <a:xfrm>
                <a:off x="2601"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8" name="Line 6647">
                <a:extLst>
                  <a:ext uri="{FF2B5EF4-FFF2-40B4-BE49-F238E27FC236}">
                    <a16:creationId xmlns:a16="http://schemas.microsoft.com/office/drawing/2014/main" id="{2BB43F6F-6E85-E83A-C6B7-9B41157C0EF9}"/>
                  </a:ext>
                </a:extLst>
              </p:cNvPr>
              <p:cNvSpPr>
                <a:spLocks noChangeShapeType="1"/>
              </p:cNvSpPr>
              <p:nvPr/>
            </p:nvSpPr>
            <p:spPr bwMode="auto">
              <a:xfrm>
                <a:off x="2599"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59" name="Line 6648">
                <a:extLst>
                  <a:ext uri="{FF2B5EF4-FFF2-40B4-BE49-F238E27FC236}">
                    <a16:creationId xmlns:a16="http://schemas.microsoft.com/office/drawing/2014/main" id="{7F14F179-400F-A461-79D6-88F8B55B8FD6}"/>
                  </a:ext>
                </a:extLst>
              </p:cNvPr>
              <p:cNvSpPr>
                <a:spLocks noChangeShapeType="1"/>
              </p:cNvSpPr>
              <p:nvPr/>
            </p:nvSpPr>
            <p:spPr bwMode="auto">
              <a:xfrm>
                <a:off x="2613"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0" name="Line 6649">
                <a:extLst>
                  <a:ext uri="{FF2B5EF4-FFF2-40B4-BE49-F238E27FC236}">
                    <a16:creationId xmlns:a16="http://schemas.microsoft.com/office/drawing/2014/main" id="{75E43CA5-0261-A6F0-9065-E69550E7D39F}"/>
                  </a:ext>
                </a:extLst>
              </p:cNvPr>
              <p:cNvSpPr>
                <a:spLocks noChangeShapeType="1"/>
              </p:cNvSpPr>
              <p:nvPr/>
            </p:nvSpPr>
            <p:spPr bwMode="auto">
              <a:xfrm>
                <a:off x="2599" y="23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1" name="Line 6650">
                <a:extLst>
                  <a:ext uri="{FF2B5EF4-FFF2-40B4-BE49-F238E27FC236}">
                    <a16:creationId xmlns:a16="http://schemas.microsoft.com/office/drawing/2014/main" id="{067CED34-EB42-D53E-8390-B19E90760CCF}"/>
                  </a:ext>
                </a:extLst>
              </p:cNvPr>
              <p:cNvSpPr>
                <a:spLocks noChangeShapeType="1"/>
              </p:cNvSpPr>
              <p:nvPr/>
            </p:nvSpPr>
            <p:spPr bwMode="auto">
              <a:xfrm>
                <a:off x="2613" y="22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2" name="Line 6651">
                <a:extLst>
                  <a:ext uri="{FF2B5EF4-FFF2-40B4-BE49-F238E27FC236}">
                    <a16:creationId xmlns:a16="http://schemas.microsoft.com/office/drawing/2014/main" id="{D6D2EDFF-286A-C5EE-0317-18F18DBB3934}"/>
                  </a:ext>
                </a:extLst>
              </p:cNvPr>
              <p:cNvSpPr>
                <a:spLocks noChangeShapeType="1"/>
              </p:cNvSpPr>
              <p:nvPr/>
            </p:nvSpPr>
            <p:spPr bwMode="auto">
              <a:xfrm>
                <a:off x="2635" y="22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3" name="Line 6652">
                <a:extLst>
                  <a:ext uri="{FF2B5EF4-FFF2-40B4-BE49-F238E27FC236}">
                    <a16:creationId xmlns:a16="http://schemas.microsoft.com/office/drawing/2014/main" id="{61B25787-E7B6-DE37-13F8-319AC0B375D0}"/>
                  </a:ext>
                </a:extLst>
              </p:cNvPr>
              <p:cNvSpPr>
                <a:spLocks noChangeShapeType="1"/>
              </p:cNvSpPr>
              <p:nvPr/>
            </p:nvSpPr>
            <p:spPr bwMode="auto">
              <a:xfrm>
                <a:off x="2649" y="22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4" name="Line 6653">
                <a:extLst>
                  <a:ext uri="{FF2B5EF4-FFF2-40B4-BE49-F238E27FC236}">
                    <a16:creationId xmlns:a16="http://schemas.microsoft.com/office/drawing/2014/main" id="{3D10FAC8-ABCA-2B98-DF3F-229B02E739A5}"/>
                  </a:ext>
                </a:extLst>
              </p:cNvPr>
              <p:cNvSpPr>
                <a:spLocks noChangeShapeType="1"/>
              </p:cNvSpPr>
              <p:nvPr/>
            </p:nvSpPr>
            <p:spPr bwMode="auto">
              <a:xfrm>
                <a:off x="2693" y="22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5" name="Line 6654">
                <a:extLst>
                  <a:ext uri="{FF2B5EF4-FFF2-40B4-BE49-F238E27FC236}">
                    <a16:creationId xmlns:a16="http://schemas.microsoft.com/office/drawing/2014/main" id="{DB7F252A-4E9E-FC54-EF9F-108F0C0AAD43}"/>
                  </a:ext>
                </a:extLst>
              </p:cNvPr>
              <p:cNvSpPr>
                <a:spLocks noChangeShapeType="1"/>
              </p:cNvSpPr>
              <p:nvPr/>
            </p:nvSpPr>
            <p:spPr bwMode="auto">
              <a:xfrm>
                <a:off x="2707" y="226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6" name="Line 6655">
                <a:extLst>
                  <a:ext uri="{FF2B5EF4-FFF2-40B4-BE49-F238E27FC236}">
                    <a16:creationId xmlns:a16="http://schemas.microsoft.com/office/drawing/2014/main" id="{15B096B5-C286-E6EF-47ED-E2F6E10A7ADB}"/>
                  </a:ext>
                </a:extLst>
              </p:cNvPr>
              <p:cNvSpPr>
                <a:spLocks noChangeShapeType="1"/>
              </p:cNvSpPr>
              <p:nvPr/>
            </p:nvSpPr>
            <p:spPr bwMode="auto">
              <a:xfrm>
                <a:off x="2693" y="22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7" name="Line 6656">
                <a:extLst>
                  <a:ext uri="{FF2B5EF4-FFF2-40B4-BE49-F238E27FC236}">
                    <a16:creationId xmlns:a16="http://schemas.microsoft.com/office/drawing/2014/main" id="{432384E0-4B91-50DB-1393-39030E56CB63}"/>
                  </a:ext>
                </a:extLst>
              </p:cNvPr>
              <p:cNvSpPr>
                <a:spLocks noChangeShapeType="1"/>
              </p:cNvSpPr>
              <p:nvPr/>
            </p:nvSpPr>
            <p:spPr bwMode="auto">
              <a:xfrm>
                <a:off x="2707" y="226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8" name="Line 6657">
                <a:extLst>
                  <a:ext uri="{FF2B5EF4-FFF2-40B4-BE49-F238E27FC236}">
                    <a16:creationId xmlns:a16="http://schemas.microsoft.com/office/drawing/2014/main" id="{5F8E3A61-A968-7A82-1F45-83AABD14EE2D}"/>
                  </a:ext>
                </a:extLst>
              </p:cNvPr>
              <p:cNvSpPr>
                <a:spLocks noChangeShapeType="1"/>
              </p:cNvSpPr>
              <p:nvPr/>
            </p:nvSpPr>
            <p:spPr bwMode="auto">
              <a:xfrm>
                <a:off x="2705" y="22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69" name="Line 6658">
                <a:extLst>
                  <a:ext uri="{FF2B5EF4-FFF2-40B4-BE49-F238E27FC236}">
                    <a16:creationId xmlns:a16="http://schemas.microsoft.com/office/drawing/2014/main" id="{D919C83F-B339-9217-ED6F-204085F41BC3}"/>
                  </a:ext>
                </a:extLst>
              </p:cNvPr>
              <p:cNvSpPr>
                <a:spLocks noChangeShapeType="1"/>
              </p:cNvSpPr>
              <p:nvPr/>
            </p:nvSpPr>
            <p:spPr bwMode="auto">
              <a:xfrm>
                <a:off x="2719" y="224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0" name="Line 6659">
                <a:extLst>
                  <a:ext uri="{FF2B5EF4-FFF2-40B4-BE49-F238E27FC236}">
                    <a16:creationId xmlns:a16="http://schemas.microsoft.com/office/drawing/2014/main" id="{A3EE87E3-2325-40BE-231F-15A88A1DC5A8}"/>
                  </a:ext>
                </a:extLst>
              </p:cNvPr>
              <p:cNvSpPr>
                <a:spLocks noChangeShapeType="1"/>
              </p:cNvSpPr>
              <p:nvPr/>
            </p:nvSpPr>
            <p:spPr bwMode="auto">
              <a:xfrm>
                <a:off x="2705" y="22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1" name="Line 6660">
                <a:extLst>
                  <a:ext uri="{FF2B5EF4-FFF2-40B4-BE49-F238E27FC236}">
                    <a16:creationId xmlns:a16="http://schemas.microsoft.com/office/drawing/2014/main" id="{B07436BD-F06C-899B-F458-EE94E077F950}"/>
                  </a:ext>
                </a:extLst>
              </p:cNvPr>
              <p:cNvSpPr>
                <a:spLocks noChangeShapeType="1"/>
              </p:cNvSpPr>
              <p:nvPr/>
            </p:nvSpPr>
            <p:spPr bwMode="auto">
              <a:xfrm>
                <a:off x="2719" y="224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2" name="Line 6661">
                <a:extLst>
                  <a:ext uri="{FF2B5EF4-FFF2-40B4-BE49-F238E27FC236}">
                    <a16:creationId xmlns:a16="http://schemas.microsoft.com/office/drawing/2014/main" id="{010F6788-185F-A2DD-CB6C-60C9F05A3733}"/>
                  </a:ext>
                </a:extLst>
              </p:cNvPr>
              <p:cNvSpPr>
                <a:spLocks noChangeShapeType="1"/>
              </p:cNvSpPr>
              <p:nvPr/>
            </p:nvSpPr>
            <p:spPr bwMode="auto">
              <a:xfrm>
                <a:off x="2717" y="22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3" name="Line 6662">
                <a:extLst>
                  <a:ext uri="{FF2B5EF4-FFF2-40B4-BE49-F238E27FC236}">
                    <a16:creationId xmlns:a16="http://schemas.microsoft.com/office/drawing/2014/main" id="{3E8F7D01-ECA4-117F-9278-97CC6CADA588}"/>
                  </a:ext>
                </a:extLst>
              </p:cNvPr>
              <p:cNvSpPr>
                <a:spLocks noChangeShapeType="1"/>
              </p:cNvSpPr>
              <p:nvPr/>
            </p:nvSpPr>
            <p:spPr bwMode="auto">
              <a:xfrm>
                <a:off x="2731" y="22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4" name="Line 6663">
                <a:extLst>
                  <a:ext uri="{FF2B5EF4-FFF2-40B4-BE49-F238E27FC236}">
                    <a16:creationId xmlns:a16="http://schemas.microsoft.com/office/drawing/2014/main" id="{1D4CF38A-695D-89C2-9090-7ACB4C39CF34}"/>
                  </a:ext>
                </a:extLst>
              </p:cNvPr>
              <p:cNvSpPr>
                <a:spLocks noChangeShapeType="1"/>
              </p:cNvSpPr>
              <p:nvPr/>
            </p:nvSpPr>
            <p:spPr bwMode="auto">
              <a:xfrm>
                <a:off x="2729" y="22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5" name="Line 6664">
                <a:extLst>
                  <a:ext uri="{FF2B5EF4-FFF2-40B4-BE49-F238E27FC236}">
                    <a16:creationId xmlns:a16="http://schemas.microsoft.com/office/drawing/2014/main" id="{7513877B-AE7D-DA11-929B-29B0E6AD522A}"/>
                  </a:ext>
                </a:extLst>
              </p:cNvPr>
              <p:cNvSpPr>
                <a:spLocks noChangeShapeType="1"/>
              </p:cNvSpPr>
              <p:nvPr/>
            </p:nvSpPr>
            <p:spPr bwMode="auto">
              <a:xfrm>
                <a:off x="2743" y="22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6" name="Line 6665">
                <a:extLst>
                  <a:ext uri="{FF2B5EF4-FFF2-40B4-BE49-F238E27FC236}">
                    <a16:creationId xmlns:a16="http://schemas.microsoft.com/office/drawing/2014/main" id="{4E2848E5-DDBE-E10C-1A8C-9133E855E733}"/>
                  </a:ext>
                </a:extLst>
              </p:cNvPr>
              <p:cNvSpPr>
                <a:spLocks noChangeShapeType="1"/>
              </p:cNvSpPr>
              <p:nvPr/>
            </p:nvSpPr>
            <p:spPr bwMode="auto">
              <a:xfrm>
                <a:off x="2741" y="22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7" name="Line 6666">
                <a:extLst>
                  <a:ext uri="{FF2B5EF4-FFF2-40B4-BE49-F238E27FC236}">
                    <a16:creationId xmlns:a16="http://schemas.microsoft.com/office/drawing/2014/main" id="{9E364F49-9AE0-FA1B-9CAF-DDB45E34C415}"/>
                  </a:ext>
                </a:extLst>
              </p:cNvPr>
              <p:cNvSpPr>
                <a:spLocks noChangeShapeType="1"/>
              </p:cNvSpPr>
              <p:nvPr/>
            </p:nvSpPr>
            <p:spPr bwMode="auto">
              <a:xfrm>
                <a:off x="2755" y="22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8" name="Line 6667">
                <a:extLst>
                  <a:ext uri="{FF2B5EF4-FFF2-40B4-BE49-F238E27FC236}">
                    <a16:creationId xmlns:a16="http://schemas.microsoft.com/office/drawing/2014/main" id="{D804E64B-3123-4D05-CB19-1186379EB613}"/>
                  </a:ext>
                </a:extLst>
              </p:cNvPr>
              <p:cNvSpPr>
                <a:spLocks noChangeShapeType="1"/>
              </p:cNvSpPr>
              <p:nvPr/>
            </p:nvSpPr>
            <p:spPr bwMode="auto">
              <a:xfrm>
                <a:off x="2753" y="223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79" name="Line 6668">
                <a:extLst>
                  <a:ext uri="{FF2B5EF4-FFF2-40B4-BE49-F238E27FC236}">
                    <a16:creationId xmlns:a16="http://schemas.microsoft.com/office/drawing/2014/main" id="{F428985D-B891-2699-1FFF-03FB53BFE226}"/>
                  </a:ext>
                </a:extLst>
              </p:cNvPr>
              <p:cNvSpPr>
                <a:spLocks noChangeShapeType="1"/>
              </p:cNvSpPr>
              <p:nvPr/>
            </p:nvSpPr>
            <p:spPr bwMode="auto">
              <a:xfrm>
                <a:off x="2767" y="22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0" name="Line 6669">
                <a:extLst>
                  <a:ext uri="{FF2B5EF4-FFF2-40B4-BE49-F238E27FC236}">
                    <a16:creationId xmlns:a16="http://schemas.microsoft.com/office/drawing/2014/main" id="{4E422D0D-65C6-C98C-4C68-E1D3F7446E5F}"/>
                  </a:ext>
                </a:extLst>
              </p:cNvPr>
              <p:cNvSpPr>
                <a:spLocks noChangeShapeType="1"/>
              </p:cNvSpPr>
              <p:nvPr/>
            </p:nvSpPr>
            <p:spPr bwMode="auto">
              <a:xfrm>
                <a:off x="2753" y="223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1" name="Line 6670">
                <a:extLst>
                  <a:ext uri="{FF2B5EF4-FFF2-40B4-BE49-F238E27FC236}">
                    <a16:creationId xmlns:a16="http://schemas.microsoft.com/office/drawing/2014/main" id="{929C7C75-BDAC-0AFF-BA61-BA32952D74C4}"/>
                  </a:ext>
                </a:extLst>
              </p:cNvPr>
              <p:cNvSpPr>
                <a:spLocks noChangeShapeType="1"/>
              </p:cNvSpPr>
              <p:nvPr/>
            </p:nvSpPr>
            <p:spPr bwMode="auto">
              <a:xfrm>
                <a:off x="2767" y="22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2" name="Line 6671">
                <a:extLst>
                  <a:ext uri="{FF2B5EF4-FFF2-40B4-BE49-F238E27FC236}">
                    <a16:creationId xmlns:a16="http://schemas.microsoft.com/office/drawing/2014/main" id="{91499731-56E0-C2E2-F501-5A43A1C32DE1}"/>
                  </a:ext>
                </a:extLst>
              </p:cNvPr>
              <p:cNvSpPr>
                <a:spLocks noChangeShapeType="1"/>
              </p:cNvSpPr>
              <p:nvPr/>
            </p:nvSpPr>
            <p:spPr bwMode="auto">
              <a:xfrm>
                <a:off x="2765" y="22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3" name="Line 6672">
                <a:extLst>
                  <a:ext uri="{FF2B5EF4-FFF2-40B4-BE49-F238E27FC236}">
                    <a16:creationId xmlns:a16="http://schemas.microsoft.com/office/drawing/2014/main" id="{6CC5B0A3-53A6-E45F-FC8E-9CCE99D0D075}"/>
                  </a:ext>
                </a:extLst>
              </p:cNvPr>
              <p:cNvSpPr>
                <a:spLocks noChangeShapeType="1"/>
              </p:cNvSpPr>
              <p:nvPr/>
            </p:nvSpPr>
            <p:spPr bwMode="auto">
              <a:xfrm>
                <a:off x="2779" y="22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4" name="Line 6673">
                <a:extLst>
                  <a:ext uri="{FF2B5EF4-FFF2-40B4-BE49-F238E27FC236}">
                    <a16:creationId xmlns:a16="http://schemas.microsoft.com/office/drawing/2014/main" id="{63681CDC-6201-C33B-0646-7E07FE191B3C}"/>
                  </a:ext>
                </a:extLst>
              </p:cNvPr>
              <p:cNvSpPr>
                <a:spLocks noChangeShapeType="1"/>
              </p:cNvSpPr>
              <p:nvPr/>
            </p:nvSpPr>
            <p:spPr bwMode="auto">
              <a:xfrm>
                <a:off x="2765" y="22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5" name="Line 6674">
                <a:extLst>
                  <a:ext uri="{FF2B5EF4-FFF2-40B4-BE49-F238E27FC236}">
                    <a16:creationId xmlns:a16="http://schemas.microsoft.com/office/drawing/2014/main" id="{157B4111-CC0C-7CEF-F61B-5FBBB887F261}"/>
                  </a:ext>
                </a:extLst>
              </p:cNvPr>
              <p:cNvSpPr>
                <a:spLocks noChangeShapeType="1"/>
              </p:cNvSpPr>
              <p:nvPr/>
            </p:nvSpPr>
            <p:spPr bwMode="auto">
              <a:xfrm>
                <a:off x="2779" y="22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6" name="Line 6675">
                <a:extLst>
                  <a:ext uri="{FF2B5EF4-FFF2-40B4-BE49-F238E27FC236}">
                    <a16:creationId xmlns:a16="http://schemas.microsoft.com/office/drawing/2014/main" id="{54683B50-24B1-7902-FF37-B22D59C8A7E6}"/>
                  </a:ext>
                </a:extLst>
              </p:cNvPr>
              <p:cNvSpPr>
                <a:spLocks noChangeShapeType="1"/>
              </p:cNvSpPr>
              <p:nvPr/>
            </p:nvSpPr>
            <p:spPr bwMode="auto">
              <a:xfrm>
                <a:off x="2765" y="22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7" name="Line 6676">
                <a:extLst>
                  <a:ext uri="{FF2B5EF4-FFF2-40B4-BE49-F238E27FC236}">
                    <a16:creationId xmlns:a16="http://schemas.microsoft.com/office/drawing/2014/main" id="{1B7CC7DB-72C3-F064-EE08-D40EB021603A}"/>
                  </a:ext>
                </a:extLst>
              </p:cNvPr>
              <p:cNvSpPr>
                <a:spLocks noChangeShapeType="1"/>
              </p:cNvSpPr>
              <p:nvPr/>
            </p:nvSpPr>
            <p:spPr bwMode="auto">
              <a:xfrm>
                <a:off x="2779" y="22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8" name="Line 6677">
                <a:extLst>
                  <a:ext uri="{FF2B5EF4-FFF2-40B4-BE49-F238E27FC236}">
                    <a16:creationId xmlns:a16="http://schemas.microsoft.com/office/drawing/2014/main" id="{8404A8B2-CEFB-6BA3-B24E-65CB9249995D}"/>
                  </a:ext>
                </a:extLst>
              </p:cNvPr>
              <p:cNvSpPr>
                <a:spLocks noChangeShapeType="1"/>
              </p:cNvSpPr>
              <p:nvPr/>
            </p:nvSpPr>
            <p:spPr bwMode="auto">
              <a:xfrm>
                <a:off x="2777" y="222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89" name="Line 6678">
                <a:extLst>
                  <a:ext uri="{FF2B5EF4-FFF2-40B4-BE49-F238E27FC236}">
                    <a16:creationId xmlns:a16="http://schemas.microsoft.com/office/drawing/2014/main" id="{AE52FC2A-09B3-8B5E-938B-9B1F252F185B}"/>
                  </a:ext>
                </a:extLst>
              </p:cNvPr>
              <p:cNvSpPr>
                <a:spLocks noChangeShapeType="1"/>
              </p:cNvSpPr>
              <p:nvPr/>
            </p:nvSpPr>
            <p:spPr bwMode="auto">
              <a:xfrm>
                <a:off x="2791" y="22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0" name="Line 6679">
                <a:extLst>
                  <a:ext uri="{FF2B5EF4-FFF2-40B4-BE49-F238E27FC236}">
                    <a16:creationId xmlns:a16="http://schemas.microsoft.com/office/drawing/2014/main" id="{9390EB4B-EE1C-A98F-443C-B8EEA77E987B}"/>
                  </a:ext>
                </a:extLst>
              </p:cNvPr>
              <p:cNvSpPr>
                <a:spLocks noChangeShapeType="1"/>
              </p:cNvSpPr>
              <p:nvPr/>
            </p:nvSpPr>
            <p:spPr bwMode="auto">
              <a:xfrm>
                <a:off x="2777" y="222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1" name="Line 6680">
                <a:extLst>
                  <a:ext uri="{FF2B5EF4-FFF2-40B4-BE49-F238E27FC236}">
                    <a16:creationId xmlns:a16="http://schemas.microsoft.com/office/drawing/2014/main" id="{C51CBCA3-2B62-189F-A213-01E9D4A4F378}"/>
                  </a:ext>
                </a:extLst>
              </p:cNvPr>
              <p:cNvSpPr>
                <a:spLocks noChangeShapeType="1"/>
              </p:cNvSpPr>
              <p:nvPr/>
            </p:nvSpPr>
            <p:spPr bwMode="auto">
              <a:xfrm>
                <a:off x="2791" y="22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2" name="Line 6681">
                <a:extLst>
                  <a:ext uri="{FF2B5EF4-FFF2-40B4-BE49-F238E27FC236}">
                    <a16:creationId xmlns:a16="http://schemas.microsoft.com/office/drawing/2014/main" id="{46FEF2AF-83B2-7A32-C119-F46078165070}"/>
                  </a:ext>
                </a:extLst>
              </p:cNvPr>
              <p:cNvSpPr>
                <a:spLocks noChangeShapeType="1"/>
              </p:cNvSpPr>
              <p:nvPr/>
            </p:nvSpPr>
            <p:spPr bwMode="auto">
              <a:xfrm>
                <a:off x="2787" y="221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3" name="Line 6682">
                <a:extLst>
                  <a:ext uri="{FF2B5EF4-FFF2-40B4-BE49-F238E27FC236}">
                    <a16:creationId xmlns:a16="http://schemas.microsoft.com/office/drawing/2014/main" id="{E56D4C16-5848-C767-0937-1AE496C261E5}"/>
                  </a:ext>
                </a:extLst>
              </p:cNvPr>
              <p:cNvSpPr>
                <a:spLocks noChangeShapeType="1"/>
              </p:cNvSpPr>
              <p:nvPr/>
            </p:nvSpPr>
            <p:spPr bwMode="auto">
              <a:xfrm>
                <a:off x="2801" y="220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4" name="Line 6683">
                <a:extLst>
                  <a:ext uri="{FF2B5EF4-FFF2-40B4-BE49-F238E27FC236}">
                    <a16:creationId xmlns:a16="http://schemas.microsoft.com/office/drawing/2014/main" id="{B173D747-7461-98BB-378C-7D6FA14182F0}"/>
                  </a:ext>
                </a:extLst>
              </p:cNvPr>
              <p:cNvSpPr>
                <a:spLocks noChangeShapeType="1"/>
              </p:cNvSpPr>
              <p:nvPr/>
            </p:nvSpPr>
            <p:spPr bwMode="auto">
              <a:xfrm>
                <a:off x="2787" y="221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5" name="Line 6684">
                <a:extLst>
                  <a:ext uri="{FF2B5EF4-FFF2-40B4-BE49-F238E27FC236}">
                    <a16:creationId xmlns:a16="http://schemas.microsoft.com/office/drawing/2014/main" id="{0CE562A4-23D8-ACEF-26D2-3090B184348B}"/>
                  </a:ext>
                </a:extLst>
              </p:cNvPr>
              <p:cNvSpPr>
                <a:spLocks noChangeShapeType="1"/>
              </p:cNvSpPr>
              <p:nvPr/>
            </p:nvSpPr>
            <p:spPr bwMode="auto">
              <a:xfrm>
                <a:off x="2801" y="220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6" name="Line 6685">
                <a:extLst>
                  <a:ext uri="{FF2B5EF4-FFF2-40B4-BE49-F238E27FC236}">
                    <a16:creationId xmlns:a16="http://schemas.microsoft.com/office/drawing/2014/main" id="{C5AE3CAD-B7F8-1FD1-73E0-1D04FFED0B4A}"/>
                  </a:ext>
                </a:extLst>
              </p:cNvPr>
              <p:cNvSpPr>
                <a:spLocks noChangeShapeType="1"/>
              </p:cNvSpPr>
              <p:nvPr/>
            </p:nvSpPr>
            <p:spPr bwMode="auto">
              <a:xfrm>
                <a:off x="2787" y="221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7" name="Line 6686">
                <a:extLst>
                  <a:ext uri="{FF2B5EF4-FFF2-40B4-BE49-F238E27FC236}">
                    <a16:creationId xmlns:a16="http://schemas.microsoft.com/office/drawing/2014/main" id="{BF5A7E80-93AA-FB46-3E90-436416B62CF7}"/>
                  </a:ext>
                </a:extLst>
              </p:cNvPr>
              <p:cNvSpPr>
                <a:spLocks noChangeShapeType="1"/>
              </p:cNvSpPr>
              <p:nvPr/>
            </p:nvSpPr>
            <p:spPr bwMode="auto">
              <a:xfrm>
                <a:off x="2801" y="220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8" name="Line 6687">
                <a:extLst>
                  <a:ext uri="{FF2B5EF4-FFF2-40B4-BE49-F238E27FC236}">
                    <a16:creationId xmlns:a16="http://schemas.microsoft.com/office/drawing/2014/main" id="{B06AA262-9B72-B566-7A13-E39107B2C284}"/>
                  </a:ext>
                </a:extLst>
              </p:cNvPr>
              <p:cNvSpPr>
                <a:spLocks noChangeShapeType="1"/>
              </p:cNvSpPr>
              <p:nvPr/>
            </p:nvSpPr>
            <p:spPr bwMode="auto">
              <a:xfrm>
                <a:off x="2799" y="22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99" name="Line 6688">
                <a:extLst>
                  <a:ext uri="{FF2B5EF4-FFF2-40B4-BE49-F238E27FC236}">
                    <a16:creationId xmlns:a16="http://schemas.microsoft.com/office/drawing/2014/main" id="{6E812FD4-CE6F-23A3-4CAE-DDCF22F0EC30}"/>
                  </a:ext>
                </a:extLst>
              </p:cNvPr>
              <p:cNvSpPr>
                <a:spLocks noChangeShapeType="1"/>
              </p:cNvSpPr>
              <p:nvPr/>
            </p:nvSpPr>
            <p:spPr bwMode="auto">
              <a:xfrm>
                <a:off x="2813" y="2196"/>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0" name="Line 6689">
                <a:extLst>
                  <a:ext uri="{FF2B5EF4-FFF2-40B4-BE49-F238E27FC236}">
                    <a16:creationId xmlns:a16="http://schemas.microsoft.com/office/drawing/2014/main" id="{C591588A-00B4-A769-67E6-D4C5D5D75947}"/>
                  </a:ext>
                </a:extLst>
              </p:cNvPr>
              <p:cNvSpPr>
                <a:spLocks noChangeShapeType="1"/>
              </p:cNvSpPr>
              <p:nvPr/>
            </p:nvSpPr>
            <p:spPr bwMode="auto">
              <a:xfrm>
                <a:off x="2799" y="22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1" name="Line 6690">
                <a:extLst>
                  <a:ext uri="{FF2B5EF4-FFF2-40B4-BE49-F238E27FC236}">
                    <a16:creationId xmlns:a16="http://schemas.microsoft.com/office/drawing/2014/main" id="{CDA7225F-6AB5-FBF1-912F-D5E9991371D3}"/>
                  </a:ext>
                </a:extLst>
              </p:cNvPr>
              <p:cNvSpPr>
                <a:spLocks noChangeShapeType="1"/>
              </p:cNvSpPr>
              <p:nvPr/>
            </p:nvSpPr>
            <p:spPr bwMode="auto">
              <a:xfrm>
                <a:off x="2813" y="2196"/>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2" name="Line 6691">
                <a:extLst>
                  <a:ext uri="{FF2B5EF4-FFF2-40B4-BE49-F238E27FC236}">
                    <a16:creationId xmlns:a16="http://schemas.microsoft.com/office/drawing/2014/main" id="{FA570B67-37DD-1DA4-06A8-5D98D5B3ABE7}"/>
                  </a:ext>
                </a:extLst>
              </p:cNvPr>
              <p:cNvSpPr>
                <a:spLocks noChangeShapeType="1"/>
              </p:cNvSpPr>
              <p:nvPr/>
            </p:nvSpPr>
            <p:spPr bwMode="auto">
              <a:xfrm>
                <a:off x="2799" y="22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3" name="Line 6692">
                <a:extLst>
                  <a:ext uri="{FF2B5EF4-FFF2-40B4-BE49-F238E27FC236}">
                    <a16:creationId xmlns:a16="http://schemas.microsoft.com/office/drawing/2014/main" id="{6181864D-401A-523C-3CD7-BCF05DF0FFB6}"/>
                  </a:ext>
                </a:extLst>
              </p:cNvPr>
              <p:cNvSpPr>
                <a:spLocks noChangeShapeType="1"/>
              </p:cNvSpPr>
              <p:nvPr/>
            </p:nvSpPr>
            <p:spPr bwMode="auto">
              <a:xfrm>
                <a:off x="2813" y="2196"/>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4" name="Line 6693">
                <a:extLst>
                  <a:ext uri="{FF2B5EF4-FFF2-40B4-BE49-F238E27FC236}">
                    <a16:creationId xmlns:a16="http://schemas.microsoft.com/office/drawing/2014/main" id="{2A71B30F-53C7-1DAA-A0FA-C6ABDE088FD3}"/>
                  </a:ext>
                </a:extLst>
              </p:cNvPr>
              <p:cNvSpPr>
                <a:spLocks noChangeShapeType="1"/>
              </p:cNvSpPr>
              <p:nvPr/>
            </p:nvSpPr>
            <p:spPr bwMode="auto">
              <a:xfrm>
                <a:off x="2799" y="22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5" name="Line 6694">
                <a:extLst>
                  <a:ext uri="{FF2B5EF4-FFF2-40B4-BE49-F238E27FC236}">
                    <a16:creationId xmlns:a16="http://schemas.microsoft.com/office/drawing/2014/main" id="{82261C2D-180B-50F0-995D-D7C30380C081}"/>
                  </a:ext>
                </a:extLst>
              </p:cNvPr>
              <p:cNvSpPr>
                <a:spLocks noChangeShapeType="1"/>
              </p:cNvSpPr>
              <p:nvPr/>
            </p:nvSpPr>
            <p:spPr bwMode="auto">
              <a:xfrm>
                <a:off x="2813" y="2196"/>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6" name="Line 6695">
                <a:extLst>
                  <a:ext uri="{FF2B5EF4-FFF2-40B4-BE49-F238E27FC236}">
                    <a16:creationId xmlns:a16="http://schemas.microsoft.com/office/drawing/2014/main" id="{9B011367-47EC-DD56-46DD-384473847061}"/>
                  </a:ext>
                </a:extLst>
              </p:cNvPr>
              <p:cNvSpPr>
                <a:spLocks noChangeShapeType="1"/>
              </p:cNvSpPr>
              <p:nvPr/>
            </p:nvSpPr>
            <p:spPr bwMode="auto">
              <a:xfrm>
                <a:off x="2811" y="22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7" name="Line 6696">
                <a:extLst>
                  <a:ext uri="{FF2B5EF4-FFF2-40B4-BE49-F238E27FC236}">
                    <a16:creationId xmlns:a16="http://schemas.microsoft.com/office/drawing/2014/main" id="{E1AF856B-A90B-E979-10A0-5858030396EB}"/>
                  </a:ext>
                </a:extLst>
              </p:cNvPr>
              <p:cNvSpPr>
                <a:spLocks noChangeShapeType="1"/>
              </p:cNvSpPr>
              <p:nvPr/>
            </p:nvSpPr>
            <p:spPr bwMode="auto">
              <a:xfrm>
                <a:off x="2825" y="219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8" name="Line 6697">
                <a:extLst>
                  <a:ext uri="{FF2B5EF4-FFF2-40B4-BE49-F238E27FC236}">
                    <a16:creationId xmlns:a16="http://schemas.microsoft.com/office/drawing/2014/main" id="{57C84E38-6BC0-6200-F2E0-EE621291B36C}"/>
                  </a:ext>
                </a:extLst>
              </p:cNvPr>
              <p:cNvSpPr>
                <a:spLocks noChangeShapeType="1"/>
              </p:cNvSpPr>
              <p:nvPr/>
            </p:nvSpPr>
            <p:spPr bwMode="auto">
              <a:xfrm>
                <a:off x="2823" y="22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09" name="Line 6698">
                <a:extLst>
                  <a:ext uri="{FF2B5EF4-FFF2-40B4-BE49-F238E27FC236}">
                    <a16:creationId xmlns:a16="http://schemas.microsoft.com/office/drawing/2014/main" id="{53534254-FC12-E49C-6702-11673C862643}"/>
                  </a:ext>
                </a:extLst>
              </p:cNvPr>
              <p:cNvSpPr>
                <a:spLocks noChangeShapeType="1"/>
              </p:cNvSpPr>
              <p:nvPr/>
            </p:nvSpPr>
            <p:spPr bwMode="auto">
              <a:xfrm>
                <a:off x="2837" y="218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0" name="Line 6699">
                <a:extLst>
                  <a:ext uri="{FF2B5EF4-FFF2-40B4-BE49-F238E27FC236}">
                    <a16:creationId xmlns:a16="http://schemas.microsoft.com/office/drawing/2014/main" id="{9B9778BF-AFAA-BFCC-BB9C-D915C8DB3095}"/>
                  </a:ext>
                </a:extLst>
              </p:cNvPr>
              <p:cNvSpPr>
                <a:spLocks noChangeShapeType="1"/>
              </p:cNvSpPr>
              <p:nvPr/>
            </p:nvSpPr>
            <p:spPr bwMode="auto">
              <a:xfrm>
                <a:off x="2823" y="22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1" name="Line 6700">
                <a:extLst>
                  <a:ext uri="{FF2B5EF4-FFF2-40B4-BE49-F238E27FC236}">
                    <a16:creationId xmlns:a16="http://schemas.microsoft.com/office/drawing/2014/main" id="{5561826E-01C4-592C-A176-84CAF84C2FF1}"/>
                  </a:ext>
                </a:extLst>
              </p:cNvPr>
              <p:cNvSpPr>
                <a:spLocks noChangeShapeType="1"/>
              </p:cNvSpPr>
              <p:nvPr/>
            </p:nvSpPr>
            <p:spPr bwMode="auto">
              <a:xfrm>
                <a:off x="2837" y="218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2" name="Line 6701">
                <a:extLst>
                  <a:ext uri="{FF2B5EF4-FFF2-40B4-BE49-F238E27FC236}">
                    <a16:creationId xmlns:a16="http://schemas.microsoft.com/office/drawing/2014/main" id="{6DEDA9DC-9928-3899-634A-90B1AA92A652}"/>
                  </a:ext>
                </a:extLst>
              </p:cNvPr>
              <p:cNvSpPr>
                <a:spLocks noChangeShapeType="1"/>
              </p:cNvSpPr>
              <p:nvPr/>
            </p:nvSpPr>
            <p:spPr bwMode="auto">
              <a:xfrm>
                <a:off x="2835"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3" name="Line 6702">
                <a:extLst>
                  <a:ext uri="{FF2B5EF4-FFF2-40B4-BE49-F238E27FC236}">
                    <a16:creationId xmlns:a16="http://schemas.microsoft.com/office/drawing/2014/main" id="{DCA3FEDC-874D-7CE6-1767-2C60583EEA1E}"/>
                  </a:ext>
                </a:extLst>
              </p:cNvPr>
              <p:cNvSpPr>
                <a:spLocks noChangeShapeType="1"/>
              </p:cNvSpPr>
              <p:nvPr/>
            </p:nvSpPr>
            <p:spPr bwMode="auto">
              <a:xfrm>
                <a:off x="2849"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4" name="Line 6703">
                <a:extLst>
                  <a:ext uri="{FF2B5EF4-FFF2-40B4-BE49-F238E27FC236}">
                    <a16:creationId xmlns:a16="http://schemas.microsoft.com/office/drawing/2014/main" id="{65301FB6-D6DB-9816-4949-8C8291E37A83}"/>
                  </a:ext>
                </a:extLst>
              </p:cNvPr>
              <p:cNvSpPr>
                <a:spLocks noChangeShapeType="1"/>
              </p:cNvSpPr>
              <p:nvPr/>
            </p:nvSpPr>
            <p:spPr bwMode="auto">
              <a:xfrm>
                <a:off x="2835"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5" name="Line 6704">
                <a:extLst>
                  <a:ext uri="{FF2B5EF4-FFF2-40B4-BE49-F238E27FC236}">
                    <a16:creationId xmlns:a16="http://schemas.microsoft.com/office/drawing/2014/main" id="{F15B8D3A-1280-9CB9-9775-6DD7C3788009}"/>
                  </a:ext>
                </a:extLst>
              </p:cNvPr>
              <p:cNvSpPr>
                <a:spLocks noChangeShapeType="1"/>
              </p:cNvSpPr>
              <p:nvPr/>
            </p:nvSpPr>
            <p:spPr bwMode="auto">
              <a:xfrm>
                <a:off x="2849"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6" name="Line 6705">
                <a:extLst>
                  <a:ext uri="{FF2B5EF4-FFF2-40B4-BE49-F238E27FC236}">
                    <a16:creationId xmlns:a16="http://schemas.microsoft.com/office/drawing/2014/main" id="{1E883458-74CB-CC66-F7CB-EACAA43B4506}"/>
                  </a:ext>
                </a:extLst>
              </p:cNvPr>
              <p:cNvSpPr>
                <a:spLocks noChangeShapeType="1"/>
              </p:cNvSpPr>
              <p:nvPr/>
            </p:nvSpPr>
            <p:spPr bwMode="auto">
              <a:xfrm>
                <a:off x="2847"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7" name="Line 6706">
                <a:extLst>
                  <a:ext uri="{FF2B5EF4-FFF2-40B4-BE49-F238E27FC236}">
                    <a16:creationId xmlns:a16="http://schemas.microsoft.com/office/drawing/2014/main" id="{DB78CD3A-1ABC-508E-0EC2-DCEEBCE7458B}"/>
                  </a:ext>
                </a:extLst>
              </p:cNvPr>
              <p:cNvSpPr>
                <a:spLocks noChangeShapeType="1"/>
              </p:cNvSpPr>
              <p:nvPr/>
            </p:nvSpPr>
            <p:spPr bwMode="auto">
              <a:xfrm>
                <a:off x="2861"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8" name="Line 6707">
                <a:extLst>
                  <a:ext uri="{FF2B5EF4-FFF2-40B4-BE49-F238E27FC236}">
                    <a16:creationId xmlns:a16="http://schemas.microsoft.com/office/drawing/2014/main" id="{51A99CC0-8A87-49E9-9FE2-FAED582455CE}"/>
                  </a:ext>
                </a:extLst>
              </p:cNvPr>
              <p:cNvSpPr>
                <a:spLocks noChangeShapeType="1"/>
              </p:cNvSpPr>
              <p:nvPr/>
            </p:nvSpPr>
            <p:spPr bwMode="auto">
              <a:xfrm>
                <a:off x="2847"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19" name="Line 6708">
                <a:extLst>
                  <a:ext uri="{FF2B5EF4-FFF2-40B4-BE49-F238E27FC236}">
                    <a16:creationId xmlns:a16="http://schemas.microsoft.com/office/drawing/2014/main" id="{094BA335-ECF3-17DB-D075-56A11F51C282}"/>
                  </a:ext>
                </a:extLst>
              </p:cNvPr>
              <p:cNvSpPr>
                <a:spLocks noChangeShapeType="1"/>
              </p:cNvSpPr>
              <p:nvPr/>
            </p:nvSpPr>
            <p:spPr bwMode="auto">
              <a:xfrm>
                <a:off x="2861"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0" name="Line 6709">
                <a:extLst>
                  <a:ext uri="{FF2B5EF4-FFF2-40B4-BE49-F238E27FC236}">
                    <a16:creationId xmlns:a16="http://schemas.microsoft.com/office/drawing/2014/main" id="{58CDA1E5-728A-EE80-42CC-8A8CD2BE364D}"/>
                  </a:ext>
                </a:extLst>
              </p:cNvPr>
              <p:cNvSpPr>
                <a:spLocks noChangeShapeType="1"/>
              </p:cNvSpPr>
              <p:nvPr/>
            </p:nvSpPr>
            <p:spPr bwMode="auto">
              <a:xfrm>
                <a:off x="2871" y="218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1" name="Line 6710">
                <a:extLst>
                  <a:ext uri="{FF2B5EF4-FFF2-40B4-BE49-F238E27FC236}">
                    <a16:creationId xmlns:a16="http://schemas.microsoft.com/office/drawing/2014/main" id="{826E15C4-4622-7B85-BFB7-3C8F795D90BE}"/>
                  </a:ext>
                </a:extLst>
              </p:cNvPr>
              <p:cNvSpPr>
                <a:spLocks noChangeShapeType="1"/>
              </p:cNvSpPr>
              <p:nvPr/>
            </p:nvSpPr>
            <p:spPr bwMode="auto">
              <a:xfrm>
                <a:off x="2885" y="216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2" name="Line 6711">
                <a:extLst>
                  <a:ext uri="{FF2B5EF4-FFF2-40B4-BE49-F238E27FC236}">
                    <a16:creationId xmlns:a16="http://schemas.microsoft.com/office/drawing/2014/main" id="{98EDB9A5-A2A3-B18E-8528-E109B17C39AC}"/>
                  </a:ext>
                </a:extLst>
              </p:cNvPr>
              <p:cNvSpPr>
                <a:spLocks noChangeShapeType="1"/>
              </p:cNvSpPr>
              <p:nvPr/>
            </p:nvSpPr>
            <p:spPr bwMode="auto">
              <a:xfrm>
                <a:off x="2907" y="215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3" name="Line 6712">
                <a:extLst>
                  <a:ext uri="{FF2B5EF4-FFF2-40B4-BE49-F238E27FC236}">
                    <a16:creationId xmlns:a16="http://schemas.microsoft.com/office/drawing/2014/main" id="{8E35AF48-D690-D4F0-DB81-B1C1FF00D032}"/>
                  </a:ext>
                </a:extLst>
              </p:cNvPr>
              <p:cNvSpPr>
                <a:spLocks noChangeShapeType="1"/>
              </p:cNvSpPr>
              <p:nvPr/>
            </p:nvSpPr>
            <p:spPr bwMode="auto">
              <a:xfrm>
                <a:off x="2919" y="214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4" name="Line 6713">
                <a:extLst>
                  <a:ext uri="{FF2B5EF4-FFF2-40B4-BE49-F238E27FC236}">
                    <a16:creationId xmlns:a16="http://schemas.microsoft.com/office/drawing/2014/main" id="{0C0E0DC4-5ADF-5363-7935-A8456FE0C1C1}"/>
                  </a:ext>
                </a:extLst>
              </p:cNvPr>
              <p:cNvSpPr>
                <a:spLocks noChangeShapeType="1"/>
              </p:cNvSpPr>
              <p:nvPr/>
            </p:nvSpPr>
            <p:spPr bwMode="auto">
              <a:xfrm>
                <a:off x="2907" y="215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5" name="Line 6714">
                <a:extLst>
                  <a:ext uri="{FF2B5EF4-FFF2-40B4-BE49-F238E27FC236}">
                    <a16:creationId xmlns:a16="http://schemas.microsoft.com/office/drawing/2014/main" id="{B2741E2B-EBE6-FAB7-C6A9-A40A60B51B9A}"/>
                  </a:ext>
                </a:extLst>
              </p:cNvPr>
              <p:cNvSpPr>
                <a:spLocks noChangeShapeType="1"/>
              </p:cNvSpPr>
              <p:nvPr/>
            </p:nvSpPr>
            <p:spPr bwMode="auto">
              <a:xfrm>
                <a:off x="2919" y="214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6" name="Line 6715">
                <a:extLst>
                  <a:ext uri="{FF2B5EF4-FFF2-40B4-BE49-F238E27FC236}">
                    <a16:creationId xmlns:a16="http://schemas.microsoft.com/office/drawing/2014/main" id="{9E545471-B1F8-0361-5E28-434B38E9BCC2}"/>
                  </a:ext>
                </a:extLst>
              </p:cNvPr>
              <p:cNvSpPr>
                <a:spLocks noChangeShapeType="1"/>
              </p:cNvSpPr>
              <p:nvPr/>
            </p:nvSpPr>
            <p:spPr bwMode="auto">
              <a:xfrm>
                <a:off x="2941" y="215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7" name="Line 6716">
                <a:extLst>
                  <a:ext uri="{FF2B5EF4-FFF2-40B4-BE49-F238E27FC236}">
                    <a16:creationId xmlns:a16="http://schemas.microsoft.com/office/drawing/2014/main" id="{4431461E-1FCF-037C-8D4E-E5D9D266D59C}"/>
                  </a:ext>
                </a:extLst>
              </p:cNvPr>
              <p:cNvSpPr>
                <a:spLocks noChangeShapeType="1"/>
              </p:cNvSpPr>
              <p:nvPr/>
            </p:nvSpPr>
            <p:spPr bwMode="auto">
              <a:xfrm>
                <a:off x="2955" y="214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8" name="Line 6717">
                <a:extLst>
                  <a:ext uri="{FF2B5EF4-FFF2-40B4-BE49-F238E27FC236}">
                    <a16:creationId xmlns:a16="http://schemas.microsoft.com/office/drawing/2014/main" id="{B7B059E2-D481-A9CD-0414-8D87FB0A849B}"/>
                  </a:ext>
                </a:extLst>
              </p:cNvPr>
              <p:cNvSpPr>
                <a:spLocks noChangeShapeType="1"/>
              </p:cNvSpPr>
              <p:nvPr/>
            </p:nvSpPr>
            <p:spPr bwMode="auto">
              <a:xfrm>
                <a:off x="2965" y="214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29" name="Line 6718">
                <a:extLst>
                  <a:ext uri="{FF2B5EF4-FFF2-40B4-BE49-F238E27FC236}">
                    <a16:creationId xmlns:a16="http://schemas.microsoft.com/office/drawing/2014/main" id="{54E4A2F4-3275-84C7-1679-C1524FFC648A}"/>
                  </a:ext>
                </a:extLst>
              </p:cNvPr>
              <p:cNvSpPr>
                <a:spLocks noChangeShapeType="1"/>
              </p:cNvSpPr>
              <p:nvPr/>
            </p:nvSpPr>
            <p:spPr bwMode="auto">
              <a:xfrm>
                <a:off x="2979" y="212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0" name="Line 6719">
                <a:extLst>
                  <a:ext uri="{FF2B5EF4-FFF2-40B4-BE49-F238E27FC236}">
                    <a16:creationId xmlns:a16="http://schemas.microsoft.com/office/drawing/2014/main" id="{34F19A52-5357-EC75-BBAF-51C6240EEA55}"/>
                  </a:ext>
                </a:extLst>
              </p:cNvPr>
              <p:cNvSpPr>
                <a:spLocks noChangeShapeType="1"/>
              </p:cNvSpPr>
              <p:nvPr/>
            </p:nvSpPr>
            <p:spPr bwMode="auto">
              <a:xfrm>
                <a:off x="2977" y="214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1" name="Line 6720">
                <a:extLst>
                  <a:ext uri="{FF2B5EF4-FFF2-40B4-BE49-F238E27FC236}">
                    <a16:creationId xmlns:a16="http://schemas.microsoft.com/office/drawing/2014/main" id="{C25018C5-A523-8BF5-72E6-381D1821745F}"/>
                  </a:ext>
                </a:extLst>
              </p:cNvPr>
              <p:cNvSpPr>
                <a:spLocks noChangeShapeType="1"/>
              </p:cNvSpPr>
              <p:nvPr/>
            </p:nvSpPr>
            <p:spPr bwMode="auto">
              <a:xfrm>
                <a:off x="2991" y="212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2" name="Line 6721">
                <a:extLst>
                  <a:ext uri="{FF2B5EF4-FFF2-40B4-BE49-F238E27FC236}">
                    <a16:creationId xmlns:a16="http://schemas.microsoft.com/office/drawing/2014/main" id="{C3AC26BB-A7CF-FFF4-3594-A98856128F4B}"/>
                  </a:ext>
                </a:extLst>
              </p:cNvPr>
              <p:cNvSpPr>
                <a:spLocks noChangeShapeType="1"/>
              </p:cNvSpPr>
              <p:nvPr/>
            </p:nvSpPr>
            <p:spPr bwMode="auto">
              <a:xfrm>
                <a:off x="2977" y="214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3" name="Line 6722">
                <a:extLst>
                  <a:ext uri="{FF2B5EF4-FFF2-40B4-BE49-F238E27FC236}">
                    <a16:creationId xmlns:a16="http://schemas.microsoft.com/office/drawing/2014/main" id="{22518292-06B6-4DA8-EED1-E370033078EF}"/>
                  </a:ext>
                </a:extLst>
              </p:cNvPr>
              <p:cNvSpPr>
                <a:spLocks noChangeShapeType="1"/>
              </p:cNvSpPr>
              <p:nvPr/>
            </p:nvSpPr>
            <p:spPr bwMode="auto">
              <a:xfrm>
                <a:off x="2991" y="212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4" name="Line 6723">
                <a:extLst>
                  <a:ext uri="{FF2B5EF4-FFF2-40B4-BE49-F238E27FC236}">
                    <a16:creationId xmlns:a16="http://schemas.microsoft.com/office/drawing/2014/main" id="{CB76A949-A50A-0F0D-7DD2-693ADAFE44C0}"/>
                  </a:ext>
                </a:extLst>
              </p:cNvPr>
              <p:cNvSpPr>
                <a:spLocks noChangeShapeType="1"/>
              </p:cNvSpPr>
              <p:nvPr/>
            </p:nvSpPr>
            <p:spPr bwMode="auto">
              <a:xfrm>
                <a:off x="3059" y="20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5" name="Line 6724">
                <a:extLst>
                  <a:ext uri="{FF2B5EF4-FFF2-40B4-BE49-F238E27FC236}">
                    <a16:creationId xmlns:a16="http://schemas.microsoft.com/office/drawing/2014/main" id="{384E069E-2CB9-7EB4-5F2D-425866E98795}"/>
                  </a:ext>
                </a:extLst>
              </p:cNvPr>
              <p:cNvSpPr>
                <a:spLocks noChangeShapeType="1"/>
              </p:cNvSpPr>
              <p:nvPr/>
            </p:nvSpPr>
            <p:spPr bwMode="auto">
              <a:xfrm>
                <a:off x="3073" y="208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6" name="Line 6725">
                <a:extLst>
                  <a:ext uri="{FF2B5EF4-FFF2-40B4-BE49-F238E27FC236}">
                    <a16:creationId xmlns:a16="http://schemas.microsoft.com/office/drawing/2014/main" id="{A0A7DA78-0E12-96C0-6BBB-D5A12A3E27CB}"/>
                  </a:ext>
                </a:extLst>
              </p:cNvPr>
              <p:cNvSpPr>
                <a:spLocks noChangeShapeType="1"/>
              </p:cNvSpPr>
              <p:nvPr/>
            </p:nvSpPr>
            <p:spPr bwMode="auto">
              <a:xfrm>
                <a:off x="3059" y="20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7" name="Line 6726">
                <a:extLst>
                  <a:ext uri="{FF2B5EF4-FFF2-40B4-BE49-F238E27FC236}">
                    <a16:creationId xmlns:a16="http://schemas.microsoft.com/office/drawing/2014/main" id="{D4A175A5-8D7A-A982-D328-BB5FEAED0C33}"/>
                  </a:ext>
                </a:extLst>
              </p:cNvPr>
              <p:cNvSpPr>
                <a:spLocks noChangeShapeType="1"/>
              </p:cNvSpPr>
              <p:nvPr/>
            </p:nvSpPr>
            <p:spPr bwMode="auto">
              <a:xfrm>
                <a:off x="3073" y="208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8" name="Line 6727">
                <a:extLst>
                  <a:ext uri="{FF2B5EF4-FFF2-40B4-BE49-F238E27FC236}">
                    <a16:creationId xmlns:a16="http://schemas.microsoft.com/office/drawing/2014/main" id="{EE14BC85-09DF-738F-50D4-8EFA65892284}"/>
                  </a:ext>
                </a:extLst>
              </p:cNvPr>
              <p:cNvSpPr>
                <a:spLocks noChangeShapeType="1"/>
              </p:cNvSpPr>
              <p:nvPr/>
            </p:nvSpPr>
            <p:spPr bwMode="auto">
              <a:xfrm>
                <a:off x="3119" y="20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39" name="Line 6728">
                <a:extLst>
                  <a:ext uri="{FF2B5EF4-FFF2-40B4-BE49-F238E27FC236}">
                    <a16:creationId xmlns:a16="http://schemas.microsoft.com/office/drawing/2014/main" id="{92516585-3C08-78B5-2A46-C612491B1B3D}"/>
                  </a:ext>
                </a:extLst>
              </p:cNvPr>
              <p:cNvSpPr>
                <a:spLocks noChangeShapeType="1"/>
              </p:cNvSpPr>
              <p:nvPr/>
            </p:nvSpPr>
            <p:spPr bwMode="auto">
              <a:xfrm>
                <a:off x="3133" y="20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0" name="Line 6729">
                <a:extLst>
                  <a:ext uri="{FF2B5EF4-FFF2-40B4-BE49-F238E27FC236}">
                    <a16:creationId xmlns:a16="http://schemas.microsoft.com/office/drawing/2014/main" id="{CD64C6D0-D368-881C-5028-543EABB7D0BC}"/>
                  </a:ext>
                </a:extLst>
              </p:cNvPr>
              <p:cNvSpPr>
                <a:spLocks noChangeShapeType="1"/>
              </p:cNvSpPr>
              <p:nvPr/>
            </p:nvSpPr>
            <p:spPr bwMode="auto">
              <a:xfrm>
                <a:off x="3119" y="20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1" name="Line 6730">
                <a:extLst>
                  <a:ext uri="{FF2B5EF4-FFF2-40B4-BE49-F238E27FC236}">
                    <a16:creationId xmlns:a16="http://schemas.microsoft.com/office/drawing/2014/main" id="{060130AC-C733-83AD-0B8D-A12802FF70DE}"/>
                  </a:ext>
                </a:extLst>
              </p:cNvPr>
              <p:cNvSpPr>
                <a:spLocks noChangeShapeType="1"/>
              </p:cNvSpPr>
              <p:nvPr/>
            </p:nvSpPr>
            <p:spPr bwMode="auto">
              <a:xfrm>
                <a:off x="3133" y="20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2" name="Line 6731">
                <a:extLst>
                  <a:ext uri="{FF2B5EF4-FFF2-40B4-BE49-F238E27FC236}">
                    <a16:creationId xmlns:a16="http://schemas.microsoft.com/office/drawing/2014/main" id="{BE82801C-9B5D-3050-756A-801793871AD8}"/>
                  </a:ext>
                </a:extLst>
              </p:cNvPr>
              <p:cNvSpPr>
                <a:spLocks noChangeShapeType="1"/>
              </p:cNvSpPr>
              <p:nvPr/>
            </p:nvSpPr>
            <p:spPr bwMode="auto">
              <a:xfrm>
                <a:off x="3131" y="20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3" name="Line 6732">
                <a:extLst>
                  <a:ext uri="{FF2B5EF4-FFF2-40B4-BE49-F238E27FC236}">
                    <a16:creationId xmlns:a16="http://schemas.microsoft.com/office/drawing/2014/main" id="{188FBC6A-48FF-AE1B-75E2-EB5252FF238C}"/>
                  </a:ext>
                </a:extLst>
              </p:cNvPr>
              <p:cNvSpPr>
                <a:spLocks noChangeShapeType="1"/>
              </p:cNvSpPr>
              <p:nvPr/>
            </p:nvSpPr>
            <p:spPr bwMode="auto">
              <a:xfrm>
                <a:off x="3145" y="20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4" name="Line 6733">
                <a:extLst>
                  <a:ext uri="{FF2B5EF4-FFF2-40B4-BE49-F238E27FC236}">
                    <a16:creationId xmlns:a16="http://schemas.microsoft.com/office/drawing/2014/main" id="{952FE951-CE4D-41D6-19F2-0A8B5C7074D8}"/>
                  </a:ext>
                </a:extLst>
              </p:cNvPr>
              <p:cNvSpPr>
                <a:spLocks noChangeShapeType="1"/>
              </p:cNvSpPr>
              <p:nvPr/>
            </p:nvSpPr>
            <p:spPr bwMode="auto">
              <a:xfrm>
                <a:off x="3153" y="207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5" name="Line 6734">
                <a:extLst>
                  <a:ext uri="{FF2B5EF4-FFF2-40B4-BE49-F238E27FC236}">
                    <a16:creationId xmlns:a16="http://schemas.microsoft.com/office/drawing/2014/main" id="{F4F92099-C338-5B9A-A3A1-81F2AD47D996}"/>
                  </a:ext>
                </a:extLst>
              </p:cNvPr>
              <p:cNvSpPr>
                <a:spLocks noChangeShapeType="1"/>
              </p:cNvSpPr>
              <p:nvPr/>
            </p:nvSpPr>
            <p:spPr bwMode="auto">
              <a:xfrm>
                <a:off x="3167" y="205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6" name="Line 6735">
                <a:extLst>
                  <a:ext uri="{FF2B5EF4-FFF2-40B4-BE49-F238E27FC236}">
                    <a16:creationId xmlns:a16="http://schemas.microsoft.com/office/drawing/2014/main" id="{CE697AB9-8F9A-71AA-DC1A-0A22AD2E4B8A}"/>
                  </a:ext>
                </a:extLst>
              </p:cNvPr>
              <p:cNvSpPr>
                <a:spLocks noChangeShapeType="1"/>
              </p:cNvSpPr>
              <p:nvPr/>
            </p:nvSpPr>
            <p:spPr bwMode="auto">
              <a:xfrm>
                <a:off x="3153" y="207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7" name="Line 6736">
                <a:extLst>
                  <a:ext uri="{FF2B5EF4-FFF2-40B4-BE49-F238E27FC236}">
                    <a16:creationId xmlns:a16="http://schemas.microsoft.com/office/drawing/2014/main" id="{E5A63545-E132-606E-3704-14B2DABBB612}"/>
                  </a:ext>
                </a:extLst>
              </p:cNvPr>
              <p:cNvSpPr>
                <a:spLocks noChangeShapeType="1"/>
              </p:cNvSpPr>
              <p:nvPr/>
            </p:nvSpPr>
            <p:spPr bwMode="auto">
              <a:xfrm>
                <a:off x="3167" y="205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8" name="Line 6737">
                <a:extLst>
                  <a:ext uri="{FF2B5EF4-FFF2-40B4-BE49-F238E27FC236}">
                    <a16:creationId xmlns:a16="http://schemas.microsoft.com/office/drawing/2014/main" id="{B3D25DFE-F8F8-582E-9881-56639E64257C}"/>
                  </a:ext>
                </a:extLst>
              </p:cNvPr>
              <p:cNvSpPr>
                <a:spLocks noChangeShapeType="1"/>
              </p:cNvSpPr>
              <p:nvPr/>
            </p:nvSpPr>
            <p:spPr bwMode="auto">
              <a:xfrm>
                <a:off x="3165" y="207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49" name="Line 6738">
                <a:extLst>
                  <a:ext uri="{FF2B5EF4-FFF2-40B4-BE49-F238E27FC236}">
                    <a16:creationId xmlns:a16="http://schemas.microsoft.com/office/drawing/2014/main" id="{A2735971-9A0C-F5DE-4C75-A93D81552C39}"/>
                  </a:ext>
                </a:extLst>
              </p:cNvPr>
              <p:cNvSpPr>
                <a:spLocks noChangeShapeType="1"/>
              </p:cNvSpPr>
              <p:nvPr/>
            </p:nvSpPr>
            <p:spPr bwMode="auto">
              <a:xfrm>
                <a:off x="3179" y="205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0" name="Line 6739">
                <a:extLst>
                  <a:ext uri="{FF2B5EF4-FFF2-40B4-BE49-F238E27FC236}">
                    <a16:creationId xmlns:a16="http://schemas.microsoft.com/office/drawing/2014/main" id="{62A58815-6BCE-AB03-66FB-202D1C64DD17}"/>
                  </a:ext>
                </a:extLst>
              </p:cNvPr>
              <p:cNvSpPr>
                <a:spLocks noChangeShapeType="1"/>
              </p:cNvSpPr>
              <p:nvPr/>
            </p:nvSpPr>
            <p:spPr bwMode="auto">
              <a:xfrm>
                <a:off x="3213" y="206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1" name="Line 6740">
                <a:extLst>
                  <a:ext uri="{FF2B5EF4-FFF2-40B4-BE49-F238E27FC236}">
                    <a16:creationId xmlns:a16="http://schemas.microsoft.com/office/drawing/2014/main" id="{D0DD9453-0DC8-EBE6-2D50-375D80F2055F}"/>
                  </a:ext>
                </a:extLst>
              </p:cNvPr>
              <p:cNvSpPr>
                <a:spLocks noChangeShapeType="1"/>
              </p:cNvSpPr>
              <p:nvPr/>
            </p:nvSpPr>
            <p:spPr bwMode="auto">
              <a:xfrm>
                <a:off x="3227" y="205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2" name="Line 6741">
                <a:extLst>
                  <a:ext uri="{FF2B5EF4-FFF2-40B4-BE49-F238E27FC236}">
                    <a16:creationId xmlns:a16="http://schemas.microsoft.com/office/drawing/2014/main" id="{BE010C04-9CFC-C94C-85BC-C85E851BF56B}"/>
                  </a:ext>
                </a:extLst>
              </p:cNvPr>
              <p:cNvSpPr>
                <a:spLocks noChangeShapeType="1"/>
              </p:cNvSpPr>
              <p:nvPr/>
            </p:nvSpPr>
            <p:spPr bwMode="auto">
              <a:xfrm>
                <a:off x="3225" y="206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3" name="Line 6742">
                <a:extLst>
                  <a:ext uri="{FF2B5EF4-FFF2-40B4-BE49-F238E27FC236}">
                    <a16:creationId xmlns:a16="http://schemas.microsoft.com/office/drawing/2014/main" id="{007D042B-48CA-C1E1-756E-56C85B3A5472}"/>
                  </a:ext>
                </a:extLst>
              </p:cNvPr>
              <p:cNvSpPr>
                <a:spLocks noChangeShapeType="1"/>
              </p:cNvSpPr>
              <p:nvPr/>
            </p:nvSpPr>
            <p:spPr bwMode="auto">
              <a:xfrm>
                <a:off x="3239" y="205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4" name="Line 6743">
                <a:extLst>
                  <a:ext uri="{FF2B5EF4-FFF2-40B4-BE49-F238E27FC236}">
                    <a16:creationId xmlns:a16="http://schemas.microsoft.com/office/drawing/2014/main" id="{9DF76120-13E9-8F38-1B3F-F6B99805672C}"/>
                  </a:ext>
                </a:extLst>
              </p:cNvPr>
              <p:cNvSpPr>
                <a:spLocks noChangeShapeType="1"/>
              </p:cNvSpPr>
              <p:nvPr/>
            </p:nvSpPr>
            <p:spPr bwMode="auto">
              <a:xfrm>
                <a:off x="3261" y="206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5" name="Line 6744">
                <a:extLst>
                  <a:ext uri="{FF2B5EF4-FFF2-40B4-BE49-F238E27FC236}">
                    <a16:creationId xmlns:a16="http://schemas.microsoft.com/office/drawing/2014/main" id="{CBB7882B-D89C-7D81-934E-B49B3AB69432}"/>
                  </a:ext>
                </a:extLst>
              </p:cNvPr>
              <p:cNvSpPr>
                <a:spLocks noChangeShapeType="1"/>
              </p:cNvSpPr>
              <p:nvPr/>
            </p:nvSpPr>
            <p:spPr bwMode="auto">
              <a:xfrm>
                <a:off x="3273" y="20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6" name="Line 6745">
                <a:extLst>
                  <a:ext uri="{FF2B5EF4-FFF2-40B4-BE49-F238E27FC236}">
                    <a16:creationId xmlns:a16="http://schemas.microsoft.com/office/drawing/2014/main" id="{6EAF7B5F-3B65-518C-F76D-B6E8B6AF862C}"/>
                  </a:ext>
                </a:extLst>
              </p:cNvPr>
              <p:cNvSpPr>
                <a:spLocks noChangeShapeType="1"/>
              </p:cNvSpPr>
              <p:nvPr/>
            </p:nvSpPr>
            <p:spPr bwMode="auto">
              <a:xfrm>
                <a:off x="3295" y="204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7" name="Line 6746">
                <a:extLst>
                  <a:ext uri="{FF2B5EF4-FFF2-40B4-BE49-F238E27FC236}">
                    <a16:creationId xmlns:a16="http://schemas.microsoft.com/office/drawing/2014/main" id="{6E8B707D-F157-5CD5-5161-8A0E2A214027}"/>
                  </a:ext>
                </a:extLst>
              </p:cNvPr>
              <p:cNvSpPr>
                <a:spLocks noChangeShapeType="1"/>
              </p:cNvSpPr>
              <p:nvPr/>
            </p:nvSpPr>
            <p:spPr bwMode="auto">
              <a:xfrm>
                <a:off x="3309" y="20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8" name="Line 6747">
                <a:extLst>
                  <a:ext uri="{FF2B5EF4-FFF2-40B4-BE49-F238E27FC236}">
                    <a16:creationId xmlns:a16="http://schemas.microsoft.com/office/drawing/2014/main" id="{1301642F-391C-D42F-01A3-54FBB1AA4D0E}"/>
                  </a:ext>
                </a:extLst>
              </p:cNvPr>
              <p:cNvSpPr>
                <a:spLocks noChangeShapeType="1"/>
              </p:cNvSpPr>
              <p:nvPr/>
            </p:nvSpPr>
            <p:spPr bwMode="auto">
              <a:xfrm>
                <a:off x="3319" y="204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59" name="Line 6748">
                <a:extLst>
                  <a:ext uri="{FF2B5EF4-FFF2-40B4-BE49-F238E27FC236}">
                    <a16:creationId xmlns:a16="http://schemas.microsoft.com/office/drawing/2014/main" id="{612B8E7E-2FC3-2CAB-9F9F-93D69CD7EE9D}"/>
                  </a:ext>
                </a:extLst>
              </p:cNvPr>
              <p:cNvSpPr>
                <a:spLocks noChangeShapeType="1"/>
              </p:cNvSpPr>
              <p:nvPr/>
            </p:nvSpPr>
            <p:spPr bwMode="auto">
              <a:xfrm>
                <a:off x="3333" y="202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0" name="Line 6749">
                <a:extLst>
                  <a:ext uri="{FF2B5EF4-FFF2-40B4-BE49-F238E27FC236}">
                    <a16:creationId xmlns:a16="http://schemas.microsoft.com/office/drawing/2014/main" id="{6F40D141-60C8-A9E9-3CCC-18EA19794EA7}"/>
                  </a:ext>
                </a:extLst>
              </p:cNvPr>
              <p:cNvSpPr>
                <a:spLocks noChangeShapeType="1"/>
              </p:cNvSpPr>
              <p:nvPr/>
            </p:nvSpPr>
            <p:spPr bwMode="auto">
              <a:xfrm>
                <a:off x="3343" y="204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1" name="Line 6750">
                <a:extLst>
                  <a:ext uri="{FF2B5EF4-FFF2-40B4-BE49-F238E27FC236}">
                    <a16:creationId xmlns:a16="http://schemas.microsoft.com/office/drawing/2014/main" id="{E0F34512-802D-CB19-245A-270298671F7C}"/>
                  </a:ext>
                </a:extLst>
              </p:cNvPr>
              <p:cNvSpPr>
                <a:spLocks noChangeShapeType="1"/>
              </p:cNvSpPr>
              <p:nvPr/>
            </p:nvSpPr>
            <p:spPr bwMode="auto">
              <a:xfrm>
                <a:off x="3357" y="202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2" name="Line 6751">
                <a:extLst>
                  <a:ext uri="{FF2B5EF4-FFF2-40B4-BE49-F238E27FC236}">
                    <a16:creationId xmlns:a16="http://schemas.microsoft.com/office/drawing/2014/main" id="{D51991EB-BA66-1360-0A42-0BB442D641E6}"/>
                  </a:ext>
                </a:extLst>
              </p:cNvPr>
              <p:cNvSpPr>
                <a:spLocks noChangeShapeType="1"/>
              </p:cNvSpPr>
              <p:nvPr/>
            </p:nvSpPr>
            <p:spPr bwMode="auto">
              <a:xfrm>
                <a:off x="3343" y="204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3" name="Line 6752">
                <a:extLst>
                  <a:ext uri="{FF2B5EF4-FFF2-40B4-BE49-F238E27FC236}">
                    <a16:creationId xmlns:a16="http://schemas.microsoft.com/office/drawing/2014/main" id="{FF53FB8E-0F78-A906-7B67-80443939DBCC}"/>
                  </a:ext>
                </a:extLst>
              </p:cNvPr>
              <p:cNvSpPr>
                <a:spLocks noChangeShapeType="1"/>
              </p:cNvSpPr>
              <p:nvPr/>
            </p:nvSpPr>
            <p:spPr bwMode="auto">
              <a:xfrm>
                <a:off x="3357" y="202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4" name="Line 6753">
                <a:extLst>
                  <a:ext uri="{FF2B5EF4-FFF2-40B4-BE49-F238E27FC236}">
                    <a16:creationId xmlns:a16="http://schemas.microsoft.com/office/drawing/2014/main" id="{FF2C8082-9D62-C3DD-EE12-84F15C0DCA3A}"/>
                  </a:ext>
                </a:extLst>
              </p:cNvPr>
              <p:cNvSpPr>
                <a:spLocks noChangeShapeType="1"/>
              </p:cNvSpPr>
              <p:nvPr/>
            </p:nvSpPr>
            <p:spPr bwMode="auto">
              <a:xfrm>
                <a:off x="3343" y="204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5" name="Line 6754">
                <a:extLst>
                  <a:ext uri="{FF2B5EF4-FFF2-40B4-BE49-F238E27FC236}">
                    <a16:creationId xmlns:a16="http://schemas.microsoft.com/office/drawing/2014/main" id="{1759BEA4-1042-0310-E1D7-198B9555E83F}"/>
                  </a:ext>
                </a:extLst>
              </p:cNvPr>
              <p:cNvSpPr>
                <a:spLocks noChangeShapeType="1"/>
              </p:cNvSpPr>
              <p:nvPr/>
            </p:nvSpPr>
            <p:spPr bwMode="auto">
              <a:xfrm>
                <a:off x="3357" y="202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6" name="Line 6755">
                <a:extLst>
                  <a:ext uri="{FF2B5EF4-FFF2-40B4-BE49-F238E27FC236}">
                    <a16:creationId xmlns:a16="http://schemas.microsoft.com/office/drawing/2014/main" id="{3F5AAAA1-6D89-3C22-C510-6E9EF99C55E5}"/>
                  </a:ext>
                </a:extLst>
              </p:cNvPr>
              <p:cNvSpPr>
                <a:spLocks noChangeShapeType="1"/>
              </p:cNvSpPr>
              <p:nvPr/>
            </p:nvSpPr>
            <p:spPr bwMode="auto">
              <a:xfrm>
                <a:off x="3437" y="20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7" name="Line 6756">
                <a:extLst>
                  <a:ext uri="{FF2B5EF4-FFF2-40B4-BE49-F238E27FC236}">
                    <a16:creationId xmlns:a16="http://schemas.microsoft.com/office/drawing/2014/main" id="{340F1C02-8C03-E3BE-BBCC-B93FCA934871}"/>
                  </a:ext>
                </a:extLst>
              </p:cNvPr>
              <p:cNvSpPr>
                <a:spLocks noChangeShapeType="1"/>
              </p:cNvSpPr>
              <p:nvPr/>
            </p:nvSpPr>
            <p:spPr bwMode="auto">
              <a:xfrm>
                <a:off x="3451" y="200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8" name="Line 6757">
                <a:extLst>
                  <a:ext uri="{FF2B5EF4-FFF2-40B4-BE49-F238E27FC236}">
                    <a16:creationId xmlns:a16="http://schemas.microsoft.com/office/drawing/2014/main" id="{BC5F1674-9D82-ABA1-69B2-0BA1A4238DFD}"/>
                  </a:ext>
                </a:extLst>
              </p:cNvPr>
              <p:cNvSpPr>
                <a:spLocks noChangeShapeType="1"/>
              </p:cNvSpPr>
              <p:nvPr/>
            </p:nvSpPr>
            <p:spPr bwMode="auto">
              <a:xfrm>
                <a:off x="3449" y="20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69" name="Line 6758">
                <a:extLst>
                  <a:ext uri="{FF2B5EF4-FFF2-40B4-BE49-F238E27FC236}">
                    <a16:creationId xmlns:a16="http://schemas.microsoft.com/office/drawing/2014/main" id="{FF5D20E9-3748-8650-FF0E-3F84BBF6D0C4}"/>
                  </a:ext>
                </a:extLst>
              </p:cNvPr>
              <p:cNvSpPr>
                <a:spLocks noChangeShapeType="1"/>
              </p:cNvSpPr>
              <p:nvPr/>
            </p:nvSpPr>
            <p:spPr bwMode="auto">
              <a:xfrm>
                <a:off x="3463" y="200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0" name="Line 6759">
                <a:extLst>
                  <a:ext uri="{FF2B5EF4-FFF2-40B4-BE49-F238E27FC236}">
                    <a16:creationId xmlns:a16="http://schemas.microsoft.com/office/drawing/2014/main" id="{D05EFF54-31CF-289F-710B-DC0E1555F38F}"/>
                  </a:ext>
                </a:extLst>
              </p:cNvPr>
              <p:cNvSpPr>
                <a:spLocks noChangeShapeType="1"/>
              </p:cNvSpPr>
              <p:nvPr/>
            </p:nvSpPr>
            <p:spPr bwMode="auto">
              <a:xfrm>
                <a:off x="3461" y="201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1" name="Line 6760">
                <a:extLst>
                  <a:ext uri="{FF2B5EF4-FFF2-40B4-BE49-F238E27FC236}">
                    <a16:creationId xmlns:a16="http://schemas.microsoft.com/office/drawing/2014/main" id="{993A2A02-C830-1ACD-7E6F-F3982F218CE4}"/>
                  </a:ext>
                </a:extLst>
              </p:cNvPr>
              <p:cNvSpPr>
                <a:spLocks noChangeShapeType="1"/>
              </p:cNvSpPr>
              <p:nvPr/>
            </p:nvSpPr>
            <p:spPr bwMode="auto">
              <a:xfrm>
                <a:off x="3475" y="200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2" name="Line 6761">
                <a:extLst>
                  <a:ext uri="{FF2B5EF4-FFF2-40B4-BE49-F238E27FC236}">
                    <a16:creationId xmlns:a16="http://schemas.microsoft.com/office/drawing/2014/main" id="{1C79792E-A2AF-DE75-F89F-1E8EC3809141}"/>
                  </a:ext>
                </a:extLst>
              </p:cNvPr>
              <p:cNvSpPr>
                <a:spLocks noChangeShapeType="1"/>
              </p:cNvSpPr>
              <p:nvPr/>
            </p:nvSpPr>
            <p:spPr bwMode="auto">
              <a:xfrm>
                <a:off x="3497" y="199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3" name="Line 6762">
                <a:extLst>
                  <a:ext uri="{FF2B5EF4-FFF2-40B4-BE49-F238E27FC236}">
                    <a16:creationId xmlns:a16="http://schemas.microsoft.com/office/drawing/2014/main" id="{468BD36E-6114-2223-6055-842D2F990AED}"/>
                  </a:ext>
                </a:extLst>
              </p:cNvPr>
              <p:cNvSpPr>
                <a:spLocks noChangeShapeType="1"/>
              </p:cNvSpPr>
              <p:nvPr/>
            </p:nvSpPr>
            <p:spPr bwMode="auto">
              <a:xfrm>
                <a:off x="3509" y="198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4" name="Line 6763">
                <a:extLst>
                  <a:ext uri="{FF2B5EF4-FFF2-40B4-BE49-F238E27FC236}">
                    <a16:creationId xmlns:a16="http://schemas.microsoft.com/office/drawing/2014/main" id="{EEE37914-A63A-74F4-5833-836EAD11E53E}"/>
                  </a:ext>
                </a:extLst>
              </p:cNvPr>
              <p:cNvSpPr>
                <a:spLocks noChangeShapeType="1"/>
              </p:cNvSpPr>
              <p:nvPr/>
            </p:nvSpPr>
            <p:spPr bwMode="auto">
              <a:xfrm>
                <a:off x="3636" y="19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5" name="Line 6764">
                <a:extLst>
                  <a:ext uri="{FF2B5EF4-FFF2-40B4-BE49-F238E27FC236}">
                    <a16:creationId xmlns:a16="http://schemas.microsoft.com/office/drawing/2014/main" id="{706FF894-FB2C-7FC5-69A3-E3FA4BEFD15B}"/>
                  </a:ext>
                </a:extLst>
              </p:cNvPr>
              <p:cNvSpPr>
                <a:spLocks noChangeShapeType="1"/>
              </p:cNvSpPr>
              <p:nvPr/>
            </p:nvSpPr>
            <p:spPr bwMode="auto">
              <a:xfrm>
                <a:off x="3650" y="19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6" name="Line 6765">
                <a:extLst>
                  <a:ext uri="{FF2B5EF4-FFF2-40B4-BE49-F238E27FC236}">
                    <a16:creationId xmlns:a16="http://schemas.microsoft.com/office/drawing/2014/main" id="{F2E47E44-B405-7F54-1BAE-34CD0A3480D3}"/>
                  </a:ext>
                </a:extLst>
              </p:cNvPr>
              <p:cNvSpPr>
                <a:spLocks noChangeShapeType="1"/>
              </p:cNvSpPr>
              <p:nvPr/>
            </p:nvSpPr>
            <p:spPr bwMode="auto">
              <a:xfrm>
                <a:off x="3672" y="19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7" name="Line 6766">
                <a:extLst>
                  <a:ext uri="{FF2B5EF4-FFF2-40B4-BE49-F238E27FC236}">
                    <a16:creationId xmlns:a16="http://schemas.microsoft.com/office/drawing/2014/main" id="{16389507-E640-78C7-B246-B99101CCE968}"/>
                  </a:ext>
                </a:extLst>
              </p:cNvPr>
              <p:cNvSpPr>
                <a:spLocks noChangeShapeType="1"/>
              </p:cNvSpPr>
              <p:nvPr/>
            </p:nvSpPr>
            <p:spPr bwMode="auto">
              <a:xfrm>
                <a:off x="3686" y="19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8" name="Line 6767">
                <a:extLst>
                  <a:ext uri="{FF2B5EF4-FFF2-40B4-BE49-F238E27FC236}">
                    <a16:creationId xmlns:a16="http://schemas.microsoft.com/office/drawing/2014/main" id="{11E96B75-0A81-9A61-E09F-B329B0E201B3}"/>
                  </a:ext>
                </a:extLst>
              </p:cNvPr>
              <p:cNvSpPr>
                <a:spLocks noChangeShapeType="1"/>
              </p:cNvSpPr>
              <p:nvPr/>
            </p:nvSpPr>
            <p:spPr bwMode="auto">
              <a:xfrm>
                <a:off x="3672" y="19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79" name="Line 6768">
                <a:extLst>
                  <a:ext uri="{FF2B5EF4-FFF2-40B4-BE49-F238E27FC236}">
                    <a16:creationId xmlns:a16="http://schemas.microsoft.com/office/drawing/2014/main" id="{D284CAF7-9890-CB3C-3E7A-369371E45C0D}"/>
                  </a:ext>
                </a:extLst>
              </p:cNvPr>
              <p:cNvSpPr>
                <a:spLocks noChangeShapeType="1"/>
              </p:cNvSpPr>
              <p:nvPr/>
            </p:nvSpPr>
            <p:spPr bwMode="auto">
              <a:xfrm>
                <a:off x="3686" y="19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0" name="Line 6769">
                <a:extLst>
                  <a:ext uri="{FF2B5EF4-FFF2-40B4-BE49-F238E27FC236}">
                    <a16:creationId xmlns:a16="http://schemas.microsoft.com/office/drawing/2014/main" id="{CB54C547-9DFD-FB7C-C7D2-F7D86D4AB7D8}"/>
                  </a:ext>
                </a:extLst>
              </p:cNvPr>
              <p:cNvSpPr>
                <a:spLocks noChangeShapeType="1"/>
              </p:cNvSpPr>
              <p:nvPr/>
            </p:nvSpPr>
            <p:spPr bwMode="auto">
              <a:xfrm>
                <a:off x="3684" y="19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1" name="Line 6770">
                <a:extLst>
                  <a:ext uri="{FF2B5EF4-FFF2-40B4-BE49-F238E27FC236}">
                    <a16:creationId xmlns:a16="http://schemas.microsoft.com/office/drawing/2014/main" id="{73512C06-67DB-16D8-B2BC-E229A2BE8093}"/>
                  </a:ext>
                </a:extLst>
              </p:cNvPr>
              <p:cNvSpPr>
                <a:spLocks noChangeShapeType="1"/>
              </p:cNvSpPr>
              <p:nvPr/>
            </p:nvSpPr>
            <p:spPr bwMode="auto">
              <a:xfrm>
                <a:off x="3698" y="19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2" name="Line 6771">
                <a:extLst>
                  <a:ext uri="{FF2B5EF4-FFF2-40B4-BE49-F238E27FC236}">
                    <a16:creationId xmlns:a16="http://schemas.microsoft.com/office/drawing/2014/main" id="{CF9D8B33-29C5-A658-8C51-330544704216}"/>
                  </a:ext>
                </a:extLst>
              </p:cNvPr>
              <p:cNvSpPr>
                <a:spLocks noChangeShapeType="1"/>
              </p:cNvSpPr>
              <p:nvPr/>
            </p:nvSpPr>
            <p:spPr bwMode="auto">
              <a:xfrm>
                <a:off x="3720" y="193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3" name="Line 6772">
                <a:extLst>
                  <a:ext uri="{FF2B5EF4-FFF2-40B4-BE49-F238E27FC236}">
                    <a16:creationId xmlns:a16="http://schemas.microsoft.com/office/drawing/2014/main" id="{60735456-E020-F65A-B7D4-F1A57B9160EB}"/>
                  </a:ext>
                </a:extLst>
              </p:cNvPr>
              <p:cNvSpPr>
                <a:spLocks noChangeShapeType="1"/>
              </p:cNvSpPr>
              <p:nvPr/>
            </p:nvSpPr>
            <p:spPr bwMode="auto">
              <a:xfrm>
                <a:off x="3734" y="19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4" name="Line 6773">
                <a:extLst>
                  <a:ext uri="{FF2B5EF4-FFF2-40B4-BE49-F238E27FC236}">
                    <a16:creationId xmlns:a16="http://schemas.microsoft.com/office/drawing/2014/main" id="{8F85A0BE-B7BB-E6BA-5937-BC133661BFDC}"/>
                  </a:ext>
                </a:extLst>
              </p:cNvPr>
              <p:cNvSpPr>
                <a:spLocks noChangeShapeType="1"/>
              </p:cNvSpPr>
              <p:nvPr/>
            </p:nvSpPr>
            <p:spPr bwMode="auto">
              <a:xfrm>
                <a:off x="3742" y="19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5" name="Line 6774">
                <a:extLst>
                  <a:ext uri="{FF2B5EF4-FFF2-40B4-BE49-F238E27FC236}">
                    <a16:creationId xmlns:a16="http://schemas.microsoft.com/office/drawing/2014/main" id="{AB81DB4F-A2FD-9FD3-9BE8-5EA21EB9054A}"/>
                  </a:ext>
                </a:extLst>
              </p:cNvPr>
              <p:cNvSpPr>
                <a:spLocks noChangeShapeType="1"/>
              </p:cNvSpPr>
              <p:nvPr/>
            </p:nvSpPr>
            <p:spPr bwMode="auto">
              <a:xfrm>
                <a:off x="3756" y="19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6" name="Line 6775">
                <a:extLst>
                  <a:ext uri="{FF2B5EF4-FFF2-40B4-BE49-F238E27FC236}">
                    <a16:creationId xmlns:a16="http://schemas.microsoft.com/office/drawing/2014/main" id="{1D73216E-19C4-9A40-3C50-0C07F356AAED}"/>
                  </a:ext>
                </a:extLst>
              </p:cNvPr>
              <p:cNvSpPr>
                <a:spLocks noChangeShapeType="1"/>
              </p:cNvSpPr>
              <p:nvPr/>
            </p:nvSpPr>
            <p:spPr bwMode="auto">
              <a:xfrm>
                <a:off x="3754" y="19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7" name="Line 6776">
                <a:extLst>
                  <a:ext uri="{FF2B5EF4-FFF2-40B4-BE49-F238E27FC236}">
                    <a16:creationId xmlns:a16="http://schemas.microsoft.com/office/drawing/2014/main" id="{E3167DB7-B714-F26A-4703-E1FCC2B0B8D9}"/>
                  </a:ext>
                </a:extLst>
              </p:cNvPr>
              <p:cNvSpPr>
                <a:spLocks noChangeShapeType="1"/>
              </p:cNvSpPr>
              <p:nvPr/>
            </p:nvSpPr>
            <p:spPr bwMode="auto">
              <a:xfrm>
                <a:off x="3768" y="19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8" name="Line 6777">
                <a:extLst>
                  <a:ext uri="{FF2B5EF4-FFF2-40B4-BE49-F238E27FC236}">
                    <a16:creationId xmlns:a16="http://schemas.microsoft.com/office/drawing/2014/main" id="{0BB22C4D-C54C-C1F2-643E-BD8873931F0E}"/>
                  </a:ext>
                </a:extLst>
              </p:cNvPr>
              <p:cNvSpPr>
                <a:spLocks noChangeShapeType="1"/>
              </p:cNvSpPr>
              <p:nvPr/>
            </p:nvSpPr>
            <p:spPr bwMode="auto">
              <a:xfrm>
                <a:off x="3754" y="19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89" name="Line 6778">
                <a:extLst>
                  <a:ext uri="{FF2B5EF4-FFF2-40B4-BE49-F238E27FC236}">
                    <a16:creationId xmlns:a16="http://schemas.microsoft.com/office/drawing/2014/main" id="{419D8512-3816-AC2F-A351-A65BE1B18504}"/>
                  </a:ext>
                </a:extLst>
              </p:cNvPr>
              <p:cNvSpPr>
                <a:spLocks noChangeShapeType="1"/>
              </p:cNvSpPr>
              <p:nvPr/>
            </p:nvSpPr>
            <p:spPr bwMode="auto">
              <a:xfrm>
                <a:off x="3768" y="19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0" name="Line 6779">
                <a:extLst>
                  <a:ext uri="{FF2B5EF4-FFF2-40B4-BE49-F238E27FC236}">
                    <a16:creationId xmlns:a16="http://schemas.microsoft.com/office/drawing/2014/main" id="{CE05E0E9-FD2E-4CA6-FEF3-E1EF818276BD}"/>
                  </a:ext>
                </a:extLst>
              </p:cNvPr>
              <p:cNvSpPr>
                <a:spLocks noChangeShapeType="1"/>
              </p:cNvSpPr>
              <p:nvPr/>
            </p:nvSpPr>
            <p:spPr bwMode="auto">
              <a:xfrm>
                <a:off x="3766" y="191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1" name="Line 6780">
                <a:extLst>
                  <a:ext uri="{FF2B5EF4-FFF2-40B4-BE49-F238E27FC236}">
                    <a16:creationId xmlns:a16="http://schemas.microsoft.com/office/drawing/2014/main" id="{F70798EC-0846-07B0-4891-3C18D8EC0CB4}"/>
                  </a:ext>
                </a:extLst>
              </p:cNvPr>
              <p:cNvSpPr>
                <a:spLocks noChangeShapeType="1"/>
              </p:cNvSpPr>
              <p:nvPr/>
            </p:nvSpPr>
            <p:spPr bwMode="auto">
              <a:xfrm>
                <a:off x="3780" y="190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2" name="Line 6781">
                <a:extLst>
                  <a:ext uri="{FF2B5EF4-FFF2-40B4-BE49-F238E27FC236}">
                    <a16:creationId xmlns:a16="http://schemas.microsoft.com/office/drawing/2014/main" id="{A4B52A31-C017-7232-B41C-10B69CCEC360}"/>
                  </a:ext>
                </a:extLst>
              </p:cNvPr>
              <p:cNvSpPr>
                <a:spLocks noChangeShapeType="1"/>
              </p:cNvSpPr>
              <p:nvPr/>
            </p:nvSpPr>
            <p:spPr bwMode="auto">
              <a:xfrm>
                <a:off x="3766" y="191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3" name="Line 6782">
                <a:extLst>
                  <a:ext uri="{FF2B5EF4-FFF2-40B4-BE49-F238E27FC236}">
                    <a16:creationId xmlns:a16="http://schemas.microsoft.com/office/drawing/2014/main" id="{FA62730A-9BEA-8053-A342-CEEB58D58522}"/>
                  </a:ext>
                </a:extLst>
              </p:cNvPr>
              <p:cNvSpPr>
                <a:spLocks noChangeShapeType="1"/>
              </p:cNvSpPr>
              <p:nvPr/>
            </p:nvSpPr>
            <p:spPr bwMode="auto">
              <a:xfrm>
                <a:off x="3780" y="190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4" name="Line 6783">
                <a:extLst>
                  <a:ext uri="{FF2B5EF4-FFF2-40B4-BE49-F238E27FC236}">
                    <a16:creationId xmlns:a16="http://schemas.microsoft.com/office/drawing/2014/main" id="{FB80821C-15E5-DDBC-B0C7-6AF4CE917F73}"/>
                  </a:ext>
                </a:extLst>
              </p:cNvPr>
              <p:cNvSpPr>
                <a:spLocks noChangeShapeType="1"/>
              </p:cNvSpPr>
              <p:nvPr/>
            </p:nvSpPr>
            <p:spPr bwMode="auto">
              <a:xfrm>
                <a:off x="3766" y="191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5" name="Line 6784">
                <a:extLst>
                  <a:ext uri="{FF2B5EF4-FFF2-40B4-BE49-F238E27FC236}">
                    <a16:creationId xmlns:a16="http://schemas.microsoft.com/office/drawing/2014/main" id="{42E89E77-9549-C534-E114-370EAA755154}"/>
                  </a:ext>
                </a:extLst>
              </p:cNvPr>
              <p:cNvSpPr>
                <a:spLocks noChangeShapeType="1"/>
              </p:cNvSpPr>
              <p:nvPr/>
            </p:nvSpPr>
            <p:spPr bwMode="auto">
              <a:xfrm>
                <a:off x="3780" y="190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6" name="Line 6785">
                <a:extLst>
                  <a:ext uri="{FF2B5EF4-FFF2-40B4-BE49-F238E27FC236}">
                    <a16:creationId xmlns:a16="http://schemas.microsoft.com/office/drawing/2014/main" id="{8832B20A-6C4F-2CF8-5DAD-C83C9511C94E}"/>
                  </a:ext>
                </a:extLst>
              </p:cNvPr>
              <p:cNvSpPr>
                <a:spLocks noChangeShapeType="1"/>
              </p:cNvSpPr>
              <p:nvPr/>
            </p:nvSpPr>
            <p:spPr bwMode="auto">
              <a:xfrm>
                <a:off x="3778"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7" name="Line 6786">
                <a:extLst>
                  <a:ext uri="{FF2B5EF4-FFF2-40B4-BE49-F238E27FC236}">
                    <a16:creationId xmlns:a16="http://schemas.microsoft.com/office/drawing/2014/main" id="{6B1AAB37-29E1-0F15-976A-522E8306F602}"/>
                  </a:ext>
                </a:extLst>
              </p:cNvPr>
              <p:cNvSpPr>
                <a:spLocks noChangeShapeType="1"/>
              </p:cNvSpPr>
              <p:nvPr/>
            </p:nvSpPr>
            <p:spPr bwMode="auto">
              <a:xfrm>
                <a:off x="3792"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8" name="Line 6787">
                <a:extLst>
                  <a:ext uri="{FF2B5EF4-FFF2-40B4-BE49-F238E27FC236}">
                    <a16:creationId xmlns:a16="http://schemas.microsoft.com/office/drawing/2014/main" id="{C7288BA6-86FD-1DF7-D393-ACE37DF1BEA2}"/>
                  </a:ext>
                </a:extLst>
              </p:cNvPr>
              <p:cNvSpPr>
                <a:spLocks noChangeShapeType="1"/>
              </p:cNvSpPr>
              <p:nvPr/>
            </p:nvSpPr>
            <p:spPr bwMode="auto">
              <a:xfrm>
                <a:off x="3778"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899" name="Line 6788">
                <a:extLst>
                  <a:ext uri="{FF2B5EF4-FFF2-40B4-BE49-F238E27FC236}">
                    <a16:creationId xmlns:a16="http://schemas.microsoft.com/office/drawing/2014/main" id="{AEB79D04-BDB4-E50A-595E-38084F175DD0}"/>
                  </a:ext>
                </a:extLst>
              </p:cNvPr>
              <p:cNvSpPr>
                <a:spLocks noChangeShapeType="1"/>
              </p:cNvSpPr>
              <p:nvPr/>
            </p:nvSpPr>
            <p:spPr bwMode="auto">
              <a:xfrm>
                <a:off x="3792"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0" name="Line 6789">
                <a:extLst>
                  <a:ext uri="{FF2B5EF4-FFF2-40B4-BE49-F238E27FC236}">
                    <a16:creationId xmlns:a16="http://schemas.microsoft.com/office/drawing/2014/main" id="{60D870D5-EA2D-A852-8EED-B5E1A0B7A7EC}"/>
                  </a:ext>
                </a:extLst>
              </p:cNvPr>
              <p:cNvSpPr>
                <a:spLocks noChangeShapeType="1"/>
              </p:cNvSpPr>
              <p:nvPr/>
            </p:nvSpPr>
            <p:spPr bwMode="auto">
              <a:xfrm>
                <a:off x="3790"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1" name="Line 6790">
                <a:extLst>
                  <a:ext uri="{FF2B5EF4-FFF2-40B4-BE49-F238E27FC236}">
                    <a16:creationId xmlns:a16="http://schemas.microsoft.com/office/drawing/2014/main" id="{CE406ED1-D5B3-08B2-D3F5-39FBE3D2FCE3}"/>
                  </a:ext>
                </a:extLst>
              </p:cNvPr>
              <p:cNvSpPr>
                <a:spLocks noChangeShapeType="1"/>
              </p:cNvSpPr>
              <p:nvPr/>
            </p:nvSpPr>
            <p:spPr bwMode="auto">
              <a:xfrm>
                <a:off x="3804"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2" name="Line 6791">
                <a:extLst>
                  <a:ext uri="{FF2B5EF4-FFF2-40B4-BE49-F238E27FC236}">
                    <a16:creationId xmlns:a16="http://schemas.microsoft.com/office/drawing/2014/main" id="{7A0E41AF-0E08-2438-7589-08A715CED063}"/>
                  </a:ext>
                </a:extLst>
              </p:cNvPr>
              <p:cNvSpPr>
                <a:spLocks noChangeShapeType="1"/>
              </p:cNvSpPr>
              <p:nvPr/>
            </p:nvSpPr>
            <p:spPr bwMode="auto">
              <a:xfrm>
                <a:off x="3790"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3" name="Line 6792">
                <a:extLst>
                  <a:ext uri="{FF2B5EF4-FFF2-40B4-BE49-F238E27FC236}">
                    <a16:creationId xmlns:a16="http://schemas.microsoft.com/office/drawing/2014/main" id="{E988A08D-8CD3-F59F-723C-00533E3BDA80}"/>
                  </a:ext>
                </a:extLst>
              </p:cNvPr>
              <p:cNvSpPr>
                <a:spLocks noChangeShapeType="1"/>
              </p:cNvSpPr>
              <p:nvPr/>
            </p:nvSpPr>
            <p:spPr bwMode="auto">
              <a:xfrm>
                <a:off x="3804"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4" name="Line 6793">
                <a:extLst>
                  <a:ext uri="{FF2B5EF4-FFF2-40B4-BE49-F238E27FC236}">
                    <a16:creationId xmlns:a16="http://schemas.microsoft.com/office/drawing/2014/main" id="{5DD43EB6-8285-F0D4-9D2D-C8C23108A1C8}"/>
                  </a:ext>
                </a:extLst>
              </p:cNvPr>
              <p:cNvSpPr>
                <a:spLocks noChangeShapeType="1"/>
              </p:cNvSpPr>
              <p:nvPr/>
            </p:nvSpPr>
            <p:spPr bwMode="auto">
              <a:xfrm>
                <a:off x="3826" y="18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5" name="Line 6794">
                <a:extLst>
                  <a:ext uri="{FF2B5EF4-FFF2-40B4-BE49-F238E27FC236}">
                    <a16:creationId xmlns:a16="http://schemas.microsoft.com/office/drawing/2014/main" id="{B8459253-3F4A-3DC4-6BAB-BA7D05DEEFAA}"/>
                  </a:ext>
                </a:extLst>
              </p:cNvPr>
              <p:cNvSpPr>
                <a:spLocks noChangeShapeType="1"/>
              </p:cNvSpPr>
              <p:nvPr/>
            </p:nvSpPr>
            <p:spPr bwMode="auto">
              <a:xfrm>
                <a:off x="3840" y="187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6" name="Line 6795">
                <a:extLst>
                  <a:ext uri="{FF2B5EF4-FFF2-40B4-BE49-F238E27FC236}">
                    <a16:creationId xmlns:a16="http://schemas.microsoft.com/office/drawing/2014/main" id="{406E869F-805A-2E14-FC4C-589D3268036D}"/>
                  </a:ext>
                </a:extLst>
              </p:cNvPr>
              <p:cNvSpPr>
                <a:spLocks noChangeShapeType="1"/>
              </p:cNvSpPr>
              <p:nvPr/>
            </p:nvSpPr>
            <p:spPr bwMode="auto">
              <a:xfrm>
                <a:off x="3826" y="18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7" name="Line 6796">
                <a:extLst>
                  <a:ext uri="{FF2B5EF4-FFF2-40B4-BE49-F238E27FC236}">
                    <a16:creationId xmlns:a16="http://schemas.microsoft.com/office/drawing/2014/main" id="{34EAC26A-96BE-CFF0-25EF-3D6924AE811F}"/>
                  </a:ext>
                </a:extLst>
              </p:cNvPr>
              <p:cNvSpPr>
                <a:spLocks noChangeShapeType="1"/>
              </p:cNvSpPr>
              <p:nvPr/>
            </p:nvSpPr>
            <p:spPr bwMode="auto">
              <a:xfrm>
                <a:off x="3840" y="187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8" name="Line 6797">
                <a:extLst>
                  <a:ext uri="{FF2B5EF4-FFF2-40B4-BE49-F238E27FC236}">
                    <a16:creationId xmlns:a16="http://schemas.microsoft.com/office/drawing/2014/main" id="{D0C34D8C-8B1F-036A-3B3A-C7187DD74681}"/>
                  </a:ext>
                </a:extLst>
              </p:cNvPr>
              <p:cNvSpPr>
                <a:spLocks noChangeShapeType="1"/>
              </p:cNvSpPr>
              <p:nvPr/>
            </p:nvSpPr>
            <p:spPr bwMode="auto">
              <a:xfrm>
                <a:off x="3850" y="188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09" name="Line 6798">
                <a:extLst>
                  <a:ext uri="{FF2B5EF4-FFF2-40B4-BE49-F238E27FC236}">
                    <a16:creationId xmlns:a16="http://schemas.microsoft.com/office/drawing/2014/main" id="{ACB882FC-2687-DD1E-4C83-92D13A31CE74}"/>
                  </a:ext>
                </a:extLst>
              </p:cNvPr>
              <p:cNvSpPr>
                <a:spLocks noChangeShapeType="1"/>
              </p:cNvSpPr>
              <p:nvPr/>
            </p:nvSpPr>
            <p:spPr bwMode="auto">
              <a:xfrm>
                <a:off x="3864" y="187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0" name="Line 6799">
                <a:extLst>
                  <a:ext uri="{FF2B5EF4-FFF2-40B4-BE49-F238E27FC236}">
                    <a16:creationId xmlns:a16="http://schemas.microsoft.com/office/drawing/2014/main" id="{EB874921-D9A1-DB2C-A716-1E2C40FF62F4}"/>
                  </a:ext>
                </a:extLst>
              </p:cNvPr>
              <p:cNvSpPr>
                <a:spLocks noChangeShapeType="1"/>
              </p:cNvSpPr>
              <p:nvPr/>
            </p:nvSpPr>
            <p:spPr bwMode="auto">
              <a:xfrm>
                <a:off x="3862" y="18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1" name="Line 6800">
                <a:extLst>
                  <a:ext uri="{FF2B5EF4-FFF2-40B4-BE49-F238E27FC236}">
                    <a16:creationId xmlns:a16="http://schemas.microsoft.com/office/drawing/2014/main" id="{6C335086-3340-AD57-9325-C16B33A50920}"/>
                  </a:ext>
                </a:extLst>
              </p:cNvPr>
              <p:cNvSpPr>
                <a:spLocks noChangeShapeType="1"/>
              </p:cNvSpPr>
              <p:nvPr/>
            </p:nvSpPr>
            <p:spPr bwMode="auto">
              <a:xfrm>
                <a:off x="3874" y="18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2" name="Line 6801">
                <a:extLst>
                  <a:ext uri="{FF2B5EF4-FFF2-40B4-BE49-F238E27FC236}">
                    <a16:creationId xmlns:a16="http://schemas.microsoft.com/office/drawing/2014/main" id="{315731E0-150D-A693-4FA1-C131829F9395}"/>
                  </a:ext>
                </a:extLst>
              </p:cNvPr>
              <p:cNvSpPr>
                <a:spLocks noChangeShapeType="1"/>
              </p:cNvSpPr>
              <p:nvPr/>
            </p:nvSpPr>
            <p:spPr bwMode="auto">
              <a:xfrm>
                <a:off x="3872" y="18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3" name="Line 6802">
                <a:extLst>
                  <a:ext uri="{FF2B5EF4-FFF2-40B4-BE49-F238E27FC236}">
                    <a16:creationId xmlns:a16="http://schemas.microsoft.com/office/drawing/2014/main" id="{F5EDC74D-57D8-AF0D-E474-CED87D2011A2}"/>
                  </a:ext>
                </a:extLst>
              </p:cNvPr>
              <p:cNvSpPr>
                <a:spLocks noChangeShapeType="1"/>
              </p:cNvSpPr>
              <p:nvPr/>
            </p:nvSpPr>
            <p:spPr bwMode="auto">
              <a:xfrm>
                <a:off x="3886" y="18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4" name="Line 6803">
                <a:extLst>
                  <a:ext uri="{FF2B5EF4-FFF2-40B4-BE49-F238E27FC236}">
                    <a16:creationId xmlns:a16="http://schemas.microsoft.com/office/drawing/2014/main" id="{99272247-562B-8430-110F-55BC6530020C}"/>
                  </a:ext>
                </a:extLst>
              </p:cNvPr>
              <p:cNvSpPr>
                <a:spLocks noChangeShapeType="1"/>
              </p:cNvSpPr>
              <p:nvPr/>
            </p:nvSpPr>
            <p:spPr bwMode="auto">
              <a:xfrm>
                <a:off x="3908" y="186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5" name="Line 6804">
                <a:extLst>
                  <a:ext uri="{FF2B5EF4-FFF2-40B4-BE49-F238E27FC236}">
                    <a16:creationId xmlns:a16="http://schemas.microsoft.com/office/drawing/2014/main" id="{70438A0A-B491-6B5F-56F3-90F07E76D706}"/>
                  </a:ext>
                </a:extLst>
              </p:cNvPr>
              <p:cNvSpPr>
                <a:spLocks noChangeShapeType="1"/>
              </p:cNvSpPr>
              <p:nvPr/>
            </p:nvSpPr>
            <p:spPr bwMode="auto">
              <a:xfrm>
                <a:off x="3922" y="184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6" name="Line 6805">
                <a:extLst>
                  <a:ext uri="{FF2B5EF4-FFF2-40B4-BE49-F238E27FC236}">
                    <a16:creationId xmlns:a16="http://schemas.microsoft.com/office/drawing/2014/main" id="{4AF0E3A5-33CB-5085-F139-E1B16377BBA1}"/>
                  </a:ext>
                </a:extLst>
              </p:cNvPr>
              <p:cNvSpPr>
                <a:spLocks noChangeShapeType="1"/>
              </p:cNvSpPr>
              <p:nvPr/>
            </p:nvSpPr>
            <p:spPr bwMode="auto">
              <a:xfrm>
                <a:off x="3956" y="18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7" name="Line 6806">
                <a:extLst>
                  <a:ext uri="{FF2B5EF4-FFF2-40B4-BE49-F238E27FC236}">
                    <a16:creationId xmlns:a16="http://schemas.microsoft.com/office/drawing/2014/main" id="{79A52CC4-E09F-A337-FD0C-9EAAA8930022}"/>
                  </a:ext>
                </a:extLst>
              </p:cNvPr>
              <p:cNvSpPr>
                <a:spLocks noChangeShapeType="1"/>
              </p:cNvSpPr>
              <p:nvPr/>
            </p:nvSpPr>
            <p:spPr bwMode="auto">
              <a:xfrm>
                <a:off x="3970" y="18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8" name="Line 6807">
                <a:extLst>
                  <a:ext uri="{FF2B5EF4-FFF2-40B4-BE49-F238E27FC236}">
                    <a16:creationId xmlns:a16="http://schemas.microsoft.com/office/drawing/2014/main" id="{8B901863-2588-A4B0-E6B0-EEE8E1AA03A6}"/>
                  </a:ext>
                </a:extLst>
              </p:cNvPr>
              <p:cNvSpPr>
                <a:spLocks noChangeShapeType="1"/>
              </p:cNvSpPr>
              <p:nvPr/>
            </p:nvSpPr>
            <p:spPr bwMode="auto">
              <a:xfrm>
                <a:off x="4002" y="183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19" name="Line 6808">
                <a:extLst>
                  <a:ext uri="{FF2B5EF4-FFF2-40B4-BE49-F238E27FC236}">
                    <a16:creationId xmlns:a16="http://schemas.microsoft.com/office/drawing/2014/main" id="{EDB05A4A-DEE1-26B0-5683-D8F5AB61A3C4}"/>
                  </a:ext>
                </a:extLst>
              </p:cNvPr>
              <p:cNvSpPr>
                <a:spLocks noChangeShapeType="1"/>
              </p:cNvSpPr>
              <p:nvPr/>
            </p:nvSpPr>
            <p:spPr bwMode="auto">
              <a:xfrm>
                <a:off x="4016" y="181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0" name="Line 6809">
                <a:extLst>
                  <a:ext uri="{FF2B5EF4-FFF2-40B4-BE49-F238E27FC236}">
                    <a16:creationId xmlns:a16="http://schemas.microsoft.com/office/drawing/2014/main" id="{3E9F10F8-F69C-997A-C807-CF38D2E34E1D}"/>
                  </a:ext>
                </a:extLst>
              </p:cNvPr>
              <p:cNvSpPr>
                <a:spLocks noChangeShapeType="1"/>
              </p:cNvSpPr>
              <p:nvPr/>
            </p:nvSpPr>
            <p:spPr bwMode="auto">
              <a:xfrm>
                <a:off x="4062" y="18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1" name="Line 6810">
                <a:extLst>
                  <a:ext uri="{FF2B5EF4-FFF2-40B4-BE49-F238E27FC236}">
                    <a16:creationId xmlns:a16="http://schemas.microsoft.com/office/drawing/2014/main" id="{B27C1258-4CC3-82A8-A900-3C0D309A8E87}"/>
                  </a:ext>
                </a:extLst>
              </p:cNvPr>
              <p:cNvSpPr>
                <a:spLocks noChangeShapeType="1"/>
              </p:cNvSpPr>
              <p:nvPr/>
            </p:nvSpPr>
            <p:spPr bwMode="auto">
              <a:xfrm>
                <a:off x="4076" y="17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2" name="Line 6811">
                <a:extLst>
                  <a:ext uri="{FF2B5EF4-FFF2-40B4-BE49-F238E27FC236}">
                    <a16:creationId xmlns:a16="http://schemas.microsoft.com/office/drawing/2014/main" id="{88013190-60FE-CD84-246B-1F5B7C1B6E29}"/>
                  </a:ext>
                </a:extLst>
              </p:cNvPr>
              <p:cNvSpPr>
                <a:spLocks noChangeShapeType="1"/>
              </p:cNvSpPr>
              <p:nvPr/>
            </p:nvSpPr>
            <p:spPr bwMode="auto">
              <a:xfrm>
                <a:off x="4086" y="18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3" name="Line 6812">
                <a:extLst>
                  <a:ext uri="{FF2B5EF4-FFF2-40B4-BE49-F238E27FC236}">
                    <a16:creationId xmlns:a16="http://schemas.microsoft.com/office/drawing/2014/main" id="{DC2363DD-E8AA-4F48-E87F-C1AB886767AF}"/>
                  </a:ext>
                </a:extLst>
              </p:cNvPr>
              <p:cNvSpPr>
                <a:spLocks noChangeShapeType="1"/>
              </p:cNvSpPr>
              <p:nvPr/>
            </p:nvSpPr>
            <p:spPr bwMode="auto">
              <a:xfrm>
                <a:off x="4100" y="17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4" name="Line 6813">
                <a:extLst>
                  <a:ext uri="{FF2B5EF4-FFF2-40B4-BE49-F238E27FC236}">
                    <a16:creationId xmlns:a16="http://schemas.microsoft.com/office/drawing/2014/main" id="{56B6724D-BF4E-D29F-6648-28B99CE80F6F}"/>
                  </a:ext>
                </a:extLst>
              </p:cNvPr>
              <p:cNvSpPr>
                <a:spLocks noChangeShapeType="1"/>
              </p:cNvSpPr>
              <p:nvPr/>
            </p:nvSpPr>
            <p:spPr bwMode="auto">
              <a:xfrm>
                <a:off x="4108" y="18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5" name="Line 6814">
                <a:extLst>
                  <a:ext uri="{FF2B5EF4-FFF2-40B4-BE49-F238E27FC236}">
                    <a16:creationId xmlns:a16="http://schemas.microsoft.com/office/drawing/2014/main" id="{A997F89B-A3FA-C016-3EB8-C9D46897444F}"/>
                  </a:ext>
                </a:extLst>
              </p:cNvPr>
              <p:cNvSpPr>
                <a:spLocks noChangeShapeType="1"/>
              </p:cNvSpPr>
              <p:nvPr/>
            </p:nvSpPr>
            <p:spPr bwMode="auto">
              <a:xfrm>
                <a:off x="4122" y="17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6" name="Line 6815">
                <a:extLst>
                  <a:ext uri="{FF2B5EF4-FFF2-40B4-BE49-F238E27FC236}">
                    <a16:creationId xmlns:a16="http://schemas.microsoft.com/office/drawing/2014/main" id="{BB70B68B-DE17-444A-05B4-BCCC3B69D192}"/>
                  </a:ext>
                </a:extLst>
              </p:cNvPr>
              <p:cNvSpPr>
                <a:spLocks noChangeShapeType="1"/>
              </p:cNvSpPr>
              <p:nvPr/>
            </p:nvSpPr>
            <p:spPr bwMode="auto">
              <a:xfrm>
                <a:off x="4108" y="18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7" name="Line 6816">
                <a:extLst>
                  <a:ext uri="{FF2B5EF4-FFF2-40B4-BE49-F238E27FC236}">
                    <a16:creationId xmlns:a16="http://schemas.microsoft.com/office/drawing/2014/main" id="{64A78048-F6B1-E3A7-FA7D-AAD5B090BAA8}"/>
                  </a:ext>
                </a:extLst>
              </p:cNvPr>
              <p:cNvSpPr>
                <a:spLocks noChangeShapeType="1"/>
              </p:cNvSpPr>
              <p:nvPr/>
            </p:nvSpPr>
            <p:spPr bwMode="auto">
              <a:xfrm>
                <a:off x="4122" y="17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8" name="Line 6817">
                <a:extLst>
                  <a:ext uri="{FF2B5EF4-FFF2-40B4-BE49-F238E27FC236}">
                    <a16:creationId xmlns:a16="http://schemas.microsoft.com/office/drawing/2014/main" id="{987C15A3-7AA6-1D5B-F0DF-79098E1F9C7A}"/>
                  </a:ext>
                </a:extLst>
              </p:cNvPr>
              <p:cNvSpPr>
                <a:spLocks noChangeShapeType="1"/>
              </p:cNvSpPr>
              <p:nvPr/>
            </p:nvSpPr>
            <p:spPr bwMode="auto">
              <a:xfrm>
                <a:off x="4120" y="17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29" name="Line 6818">
                <a:extLst>
                  <a:ext uri="{FF2B5EF4-FFF2-40B4-BE49-F238E27FC236}">
                    <a16:creationId xmlns:a16="http://schemas.microsoft.com/office/drawing/2014/main" id="{5F5D97AF-DC57-C27C-7224-CA580D384D53}"/>
                  </a:ext>
                </a:extLst>
              </p:cNvPr>
              <p:cNvSpPr>
                <a:spLocks noChangeShapeType="1"/>
              </p:cNvSpPr>
              <p:nvPr/>
            </p:nvSpPr>
            <p:spPr bwMode="auto">
              <a:xfrm>
                <a:off x="4134" y="178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0" name="Line 6819">
                <a:extLst>
                  <a:ext uri="{FF2B5EF4-FFF2-40B4-BE49-F238E27FC236}">
                    <a16:creationId xmlns:a16="http://schemas.microsoft.com/office/drawing/2014/main" id="{23A8A8FB-BA8C-8037-D7CB-10817D91236C}"/>
                  </a:ext>
                </a:extLst>
              </p:cNvPr>
              <p:cNvSpPr>
                <a:spLocks noChangeShapeType="1"/>
              </p:cNvSpPr>
              <p:nvPr/>
            </p:nvSpPr>
            <p:spPr bwMode="auto">
              <a:xfrm>
                <a:off x="4156" y="17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1" name="Line 6820">
                <a:extLst>
                  <a:ext uri="{FF2B5EF4-FFF2-40B4-BE49-F238E27FC236}">
                    <a16:creationId xmlns:a16="http://schemas.microsoft.com/office/drawing/2014/main" id="{B917A0A3-47B6-45ED-DF6E-E5F9D440F24D}"/>
                  </a:ext>
                </a:extLst>
              </p:cNvPr>
              <p:cNvSpPr>
                <a:spLocks noChangeShapeType="1"/>
              </p:cNvSpPr>
              <p:nvPr/>
            </p:nvSpPr>
            <p:spPr bwMode="auto">
              <a:xfrm>
                <a:off x="4170" y="178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2" name="Line 6821">
                <a:extLst>
                  <a:ext uri="{FF2B5EF4-FFF2-40B4-BE49-F238E27FC236}">
                    <a16:creationId xmlns:a16="http://schemas.microsoft.com/office/drawing/2014/main" id="{B5476064-CB27-0D37-0926-C820E5A67C9E}"/>
                  </a:ext>
                </a:extLst>
              </p:cNvPr>
              <p:cNvSpPr>
                <a:spLocks noChangeShapeType="1"/>
              </p:cNvSpPr>
              <p:nvPr/>
            </p:nvSpPr>
            <p:spPr bwMode="auto">
              <a:xfrm>
                <a:off x="4168" y="17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3" name="Line 6822">
                <a:extLst>
                  <a:ext uri="{FF2B5EF4-FFF2-40B4-BE49-F238E27FC236}">
                    <a16:creationId xmlns:a16="http://schemas.microsoft.com/office/drawing/2014/main" id="{D6FC91EA-B36D-9E77-7BAC-9493F81C968E}"/>
                  </a:ext>
                </a:extLst>
              </p:cNvPr>
              <p:cNvSpPr>
                <a:spLocks noChangeShapeType="1"/>
              </p:cNvSpPr>
              <p:nvPr/>
            </p:nvSpPr>
            <p:spPr bwMode="auto">
              <a:xfrm>
                <a:off x="4182" y="178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4" name="Line 6823">
                <a:extLst>
                  <a:ext uri="{FF2B5EF4-FFF2-40B4-BE49-F238E27FC236}">
                    <a16:creationId xmlns:a16="http://schemas.microsoft.com/office/drawing/2014/main" id="{85CE0870-CF07-1E54-7E52-6F9CF72EA4FE}"/>
                  </a:ext>
                </a:extLst>
              </p:cNvPr>
              <p:cNvSpPr>
                <a:spLocks noChangeShapeType="1"/>
              </p:cNvSpPr>
              <p:nvPr/>
            </p:nvSpPr>
            <p:spPr bwMode="auto">
              <a:xfrm>
                <a:off x="4192" y="179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5" name="Line 6824">
                <a:extLst>
                  <a:ext uri="{FF2B5EF4-FFF2-40B4-BE49-F238E27FC236}">
                    <a16:creationId xmlns:a16="http://schemas.microsoft.com/office/drawing/2014/main" id="{6C058FF9-271C-0BD0-BCFF-ABA7A4408B96}"/>
                  </a:ext>
                </a:extLst>
              </p:cNvPr>
              <p:cNvSpPr>
                <a:spLocks noChangeShapeType="1"/>
              </p:cNvSpPr>
              <p:nvPr/>
            </p:nvSpPr>
            <p:spPr bwMode="auto">
              <a:xfrm>
                <a:off x="4206" y="178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6" name="Line 6825">
                <a:extLst>
                  <a:ext uri="{FF2B5EF4-FFF2-40B4-BE49-F238E27FC236}">
                    <a16:creationId xmlns:a16="http://schemas.microsoft.com/office/drawing/2014/main" id="{6FC8D40C-3B75-1C52-FEF7-C67AA1C224D9}"/>
                  </a:ext>
                </a:extLst>
              </p:cNvPr>
              <p:cNvSpPr>
                <a:spLocks noChangeShapeType="1"/>
              </p:cNvSpPr>
              <p:nvPr/>
            </p:nvSpPr>
            <p:spPr bwMode="auto">
              <a:xfrm>
                <a:off x="4216" y="179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7" name="Line 6826">
                <a:extLst>
                  <a:ext uri="{FF2B5EF4-FFF2-40B4-BE49-F238E27FC236}">
                    <a16:creationId xmlns:a16="http://schemas.microsoft.com/office/drawing/2014/main" id="{E2690D17-3C3E-D2E1-3B40-2C00F250DB43}"/>
                  </a:ext>
                </a:extLst>
              </p:cNvPr>
              <p:cNvSpPr>
                <a:spLocks noChangeShapeType="1"/>
              </p:cNvSpPr>
              <p:nvPr/>
            </p:nvSpPr>
            <p:spPr bwMode="auto">
              <a:xfrm>
                <a:off x="4228" y="177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8" name="Line 6827">
                <a:extLst>
                  <a:ext uri="{FF2B5EF4-FFF2-40B4-BE49-F238E27FC236}">
                    <a16:creationId xmlns:a16="http://schemas.microsoft.com/office/drawing/2014/main" id="{615738B0-91B8-B15F-D5DC-1941310A39B7}"/>
                  </a:ext>
                </a:extLst>
              </p:cNvPr>
              <p:cNvSpPr>
                <a:spLocks noChangeShapeType="1"/>
              </p:cNvSpPr>
              <p:nvPr/>
            </p:nvSpPr>
            <p:spPr bwMode="auto">
              <a:xfrm>
                <a:off x="4262" y="177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39" name="Line 6828">
                <a:extLst>
                  <a:ext uri="{FF2B5EF4-FFF2-40B4-BE49-F238E27FC236}">
                    <a16:creationId xmlns:a16="http://schemas.microsoft.com/office/drawing/2014/main" id="{2B360203-E859-8BC7-9B2C-A8A711C203C5}"/>
                  </a:ext>
                </a:extLst>
              </p:cNvPr>
              <p:cNvSpPr>
                <a:spLocks noChangeShapeType="1"/>
              </p:cNvSpPr>
              <p:nvPr/>
            </p:nvSpPr>
            <p:spPr bwMode="auto">
              <a:xfrm>
                <a:off x="4276" y="175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0" name="Line 6829">
                <a:extLst>
                  <a:ext uri="{FF2B5EF4-FFF2-40B4-BE49-F238E27FC236}">
                    <a16:creationId xmlns:a16="http://schemas.microsoft.com/office/drawing/2014/main" id="{BF3F96CA-DE29-6117-EBC4-E2D77004793C}"/>
                  </a:ext>
                </a:extLst>
              </p:cNvPr>
              <p:cNvSpPr>
                <a:spLocks noChangeShapeType="1"/>
              </p:cNvSpPr>
              <p:nvPr/>
            </p:nvSpPr>
            <p:spPr bwMode="auto">
              <a:xfrm>
                <a:off x="4262" y="177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1" name="Line 6830">
                <a:extLst>
                  <a:ext uri="{FF2B5EF4-FFF2-40B4-BE49-F238E27FC236}">
                    <a16:creationId xmlns:a16="http://schemas.microsoft.com/office/drawing/2014/main" id="{815BB373-A72B-FEA9-A437-86A8A7E01B77}"/>
                  </a:ext>
                </a:extLst>
              </p:cNvPr>
              <p:cNvSpPr>
                <a:spLocks noChangeShapeType="1"/>
              </p:cNvSpPr>
              <p:nvPr/>
            </p:nvSpPr>
            <p:spPr bwMode="auto">
              <a:xfrm>
                <a:off x="4276" y="175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2" name="Line 6831">
                <a:extLst>
                  <a:ext uri="{FF2B5EF4-FFF2-40B4-BE49-F238E27FC236}">
                    <a16:creationId xmlns:a16="http://schemas.microsoft.com/office/drawing/2014/main" id="{65661A04-6DB7-E0E1-5229-7077E484D71E}"/>
                  </a:ext>
                </a:extLst>
              </p:cNvPr>
              <p:cNvSpPr>
                <a:spLocks noChangeShapeType="1"/>
              </p:cNvSpPr>
              <p:nvPr/>
            </p:nvSpPr>
            <p:spPr bwMode="auto">
              <a:xfrm>
                <a:off x="4298" y="176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3" name="Line 6832">
                <a:extLst>
                  <a:ext uri="{FF2B5EF4-FFF2-40B4-BE49-F238E27FC236}">
                    <a16:creationId xmlns:a16="http://schemas.microsoft.com/office/drawing/2014/main" id="{1B8D09F8-788A-E093-430D-4BCAB3D2836A}"/>
                  </a:ext>
                </a:extLst>
              </p:cNvPr>
              <p:cNvSpPr>
                <a:spLocks noChangeShapeType="1"/>
              </p:cNvSpPr>
              <p:nvPr/>
            </p:nvSpPr>
            <p:spPr bwMode="auto">
              <a:xfrm>
                <a:off x="4312" y="175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4" name="Line 6833">
                <a:extLst>
                  <a:ext uri="{FF2B5EF4-FFF2-40B4-BE49-F238E27FC236}">
                    <a16:creationId xmlns:a16="http://schemas.microsoft.com/office/drawing/2014/main" id="{6B0C8751-522F-2461-C698-6A08F2810631}"/>
                  </a:ext>
                </a:extLst>
              </p:cNvPr>
              <p:cNvSpPr>
                <a:spLocks noChangeShapeType="1"/>
              </p:cNvSpPr>
              <p:nvPr/>
            </p:nvSpPr>
            <p:spPr bwMode="auto">
              <a:xfrm>
                <a:off x="4322" y="1764"/>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5" name="Line 6834">
                <a:extLst>
                  <a:ext uri="{FF2B5EF4-FFF2-40B4-BE49-F238E27FC236}">
                    <a16:creationId xmlns:a16="http://schemas.microsoft.com/office/drawing/2014/main" id="{93AC46D2-643A-6458-DE0C-1ABDBA9ACE0C}"/>
                  </a:ext>
                </a:extLst>
              </p:cNvPr>
              <p:cNvSpPr>
                <a:spLocks noChangeShapeType="1"/>
              </p:cNvSpPr>
              <p:nvPr/>
            </p:nvSpPr>
            <p:spPr bwMode="auto">
              <a:xfrm>
                <a:off x="4336" y="174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6" name="Line 6835">
                <a:extLst>
                  <a:ext uri="{FF2B5EF4-FFF2-40B4-BE49-F238E27FC236}">
                    <a16:creationId xmlns:a16="http://schemas.microsoft.com/office/drawing/2014/main" id="{4E2ED039-292B-048F-CE20-76FAE63A7A1B}"/>
                  </a:ext>
                </a:extLst>
              </p:cNvPr>
              <p:cNvSpPr>
                <a:spLocks noChangeShapeType="1"/>
              </p:cNvSpPr>
              <p:nvPr/>
            </p:nvSpPr>
            <p:spPr bwMode="auto">
              <a:xfrm>
                <a:off x="4334" y="1764"/>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7" name="Line 6836">
                <a:extLst>
                  <a:ext uri="{FF2B5EF4-FFF2-40B4-BE49-F238E27FC236}">
                    <a16:creationId xmlns:a16="http://schemas.microsoft.com/office/drawing/2014/main" id="{9F928263-6571-7D1C-3FB1-DCE618547E7C}"/>
                  </a:ext>
                </a:extLst>
              </p:cNvPr>
              <p:cNvSpPr>
                <a:spLocks noChangeShapeType="1"/>
              </p:cNvSpPr>
              <p:nvPr/>
            </p:nvSpPr>
            <p:spPr bwMode="auto">
              <a:xfrm>
                <a:off x="4346" y="174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948" name="Line 6837">
                <a:extLst>
                  <a:ext uri="{FF2B5EF4-FFF2-40B4-BE49-F238E27FC236}">
                    <a16:creationId xmlns:a16="http://schemas.microsoft.com/office/drawing/2014/main" id="{2C6ED2EB-8EF1-D59C-561D-93BCD7C5E35B}"/>
                  </a:ext>
                </a:extLst>
              </p:cNvPr>
              <p:cNvSpPr>
                <a:spLocks noChangeShapeType="1"/>
              </p:cNvSpPr>
              <p:nvPr/>
            </p:nvSpPr>
            <p:spPr bwMode="auto">
              <a:xfrm>
                <a:off x="4416" y="173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34" name="Group 7039">
              <a:extLst>
                <a:ext uri="{FF2B5EF4-FFF2-40B4-BE49-F238E27FC236}">
                  <a16:creationId xmlns:a16="http://schemas.microsoft.com/office/drawing/2014/main" id="{A1DA41C6-28FC-6985-4677-6117F4DE5C9A}"/>
                </a:ext>
              </a:extLst>
            </p:cNvPr>
            <p:cNvGrpSpPr>
              <a:grpSpLocks/>
            </p:cNvGrpSpPr>
            <p:nvPr/>
          </p:nvGrpSpPr>
          <p:grpSpPr bwMode="auto">
            <a:xfrm>
              <a:off x="6637872" y="2991156"/>
              <a:ext cx="1014413" cy="260350"/>
              <a:chOff x="4428" y="1586"/>
              <a:chExt cx="639" cy="164"/>
            </a:xfrm>
          </p:grpSpPr>
          <p:sp>
            <p:nvSpPr>
              <p:cNvPr id="16549" name="Line 6839">
                <a:extLst>
                  <a:ext uri="{FF2B5EF4-FFF2-40B4-BE49-F238E27FC236}">
                    <a16:creationId xmlns:a16="http://schemas.microsoft.com/office/drawing/2014/main" id="{4D87C54D-477E-A97F-3F1A-F956269F53A0}"/>
                  </a:ext>
                </a:extLst>
              </p:cNvPr>
              <p:cNvSpPr>
                <a:spLocks noChangeShapeType="1"/>
              </p:cNvSpPr>
              <p:nvPr/>
            </p:nvSpPr>
            <p:spPr bwMode="auto">
              <a:xfrm>
                <a:off x="4430" y="171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0" name="Line 6840">
                <a:extLst>
                  <a:ext uri="{FF2B5EF4-FFF2-40B4-BE49-F238E27FC236}">
                    <a16:creationId xmlns:a16="http://schemas.microsoft.com/office/drawing/2014/main" id="{BCFE4B79-5696-F048-F787-0274A0ADD0EB}"/>
                  </a:ext>
                </a:extLst>
              </p:cNvPr>
              <p:cNvSpPr>
                <a:spLocks noChangeShapeType="1"/>
              </p:cNvSpPr>
              <p:nvPr/>
            </p:nvSpPr>
            <p:spPr bwMode="auto">
              <a:xfrm>
                <a:off x="4428" y="172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1" name="Line 6841">
                <a:extLst>
                  <a:ext uri="{FF2B5EF4-FFF2-40B4-BE49-F238E27FC236}">
                    <a16:creationId xmlns:a16="http://schemas.microsoft.com/office/drawing/2014/main" id="{B2001AEE-1785-C233-69B4-4EB0D4AADA94}"/>
                  </a:ext>
                </a:extLst>
              </p:cNvPr>
              <p:cNvSpPr>
                <a:spLocks noChangeShapeType="1"/>
              </p:cNvSpPr>
              <p:nvPr/>
            </p:nvSpPr>
            <p:spPr bwMode="auto">
              <a:xfrm>
                <a:off x="4442" y="1712"/>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2" name="Line 6842">
                <a:extLst>
                  <a:ext uri="{FF2B5EF4-FFF2-40B4-BE49-F238E27FC236}">
                    <a16:creationId xmlns:a16="http://schemas.microsoft.com/office/drawing/2014/main" id="{04EDC7D3-C0B3-B51B-EE37-45FFBC0EFB62}"/>
                  </a:ext>
                </a:extLst>
              </p:cNvPr>
              <p:cNvSpPr>
                <a:spLocks noChangeShapeType="1"/>
              </p:cNvSpPr>
              <p:nvPr/>
            </p:nvSpPr>
            <p:spPr bwMode="auto">
              <a:xfrm>
                <a:off x="4428" y="172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3" name="Line 6843">
                <a:extLst>
                  <a:ext uri="{FF2B5EF4-FFF2-40B4-BE49-F238E27FC236}">
                    <a16:creationId xmlns:a16="http://schemas.microsoft.com/office/drawing/2014/main" id="{4F93BEE9-0E25-8F73-3584-8554A9E2052E}"/>
                  </a:ext>
                </a:extLst>
              </p:cNvPr>
              <p:cNvSpPr>
                <a:spLocks noChangeShapeType="1"/>
              </p:cNvSpPr>
              <p:nvPr/>
            </p:nvSpPr>
            <p:spPr bwMode="auto">
              <a:xfrm>
                <a:off x="4442" y="1712"/>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4" name="Line 6844">
                <a:extLst>
                  <a:ext uri="{FF2B5EF4-FFF2-40B4-BE49-F238E27FC236}">
                    <a16:creationId xmlns:a16="http://schemas.microsoft.com/office/drawing/2014/main" id="{C6DC4458-35CC-1184-DC86-B5411EF0955A}"/>
                  </a:ext>
                </a:extLst>
              </p:cNvPr>
              <p:cNvSpPr>
                <a:spLocks noChangeShapeType="1"/>
              </p:cNvSpPr>
              <p:nvPr/>
            </p:nvSpPr>
            <p:spPr bwMode="auto">
              <a:xfrm>
                <a:off x="4440" y="172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5" name="Line 6845">
                <a:extLst>
                  <a:ext uri="{FF2B5EF4-FFF2-40B4-BE49-F238E27FC236}">
                    <a16:creationId xmlns:a16="http://schemas.microsoft.com/office/drawing/2014/main" id="{CE562141-E499-7EAA-889D-36EB5B879EEC}"/>
                  </a:ext>
                </a:extLst>
              </p:cNvPr>
              <p:cNvSpPr>
                <a:spLocks noChangeShapeType="1"/>
              </p:cNvSpPr>
              <p:nvPr/>
            </p:nvSpPr>
            <p:spPr bwMode="auto">
              <a:xfrm>
                <a:off x="4454" y="170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6" name="Line 6846">
                <a:extLst>
                  <a:ext uri="{FF2B5EF4-FFF2-40B4-BE49-F238E27FC236}">
                    <a16:creationId xmlns:a16="http://schemas.microsoft.com/office/drawing/2014/main" id="{B7221899-8E12-4508-ED4B-BCA5EB1EEB0B}"/>
                  </a:ext>
                </a:extLst>
              </p:cNvPr>
              <p:cNvSpPr>
                <a:spLocks noChangeShapeType="1"/>
              </p:cNvSpPr>
              <p:nvPr/>
            </p:nvSpPr>
            <p:spPr bwMode="auto">
              <a:xfrm>
                <a:off x="4440" y="172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7" name="Line 6847">
                <a:extLst>
                  <a:ext uri="{FF2B5EF4-FFF2-40B4-BE49-F238E27FC236}">
                    <a16:creationId xmlns:a16="http://schemas.microsoft.com/office/drawing/2014/main" id="{91655161-1442-17C0-DFFF-650F29F6F4A7}"/>
                  </a:ext>
                </a:extLst>
              </p:cNvPr>
              <p:cNvSpPr>
                <a:spLocks noChangeShapeType="1"/>
              </p:cNvSpPr>
              <p:nvPr/>
            </p:nvSpPr>
            <p:spPr bwMode="auto">
              <a:xfrm>
                <a:off x="4454" y="170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8" name="Line 6848">
                <a:extLst>
                  <a:ext uri="{FF2B5EF4-FFF2-40B4-BE49-F238E27FC236}">
                    <a16:creationId xmlns:a16="http://schemas.microsoft.com/office/drawing/2014/main" id="{A87A3D1A-8965-2D0B-50E4-3F63BA5D5A7C}"/>
                  </a:ext>
                </a:extLst>
              </p:cNvPr>
              <p:cNvSpPr>
                <a:spLocks noChangeShapeType="1"/>
              </p:cNvSpPr>
              <p:nvPr/>
            </p:nvSpPr>
            <p:spPr bwMode="auto">
              <a:xfrm>
                <a:off x="4462" y="172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59" name="Line 6849">
                <a:extLst>
                  <a:ext uri="{FF2B5EF4-FFF2-40B4-BE49-F238E27FC236}">
                    <a16:creationId xmlns:a16="http://schemas.microsoft.com/office/drawing/2014/main" id="{9BDE99BF-E0C8-AF3C-0256-AAFF56A16C1B}"/>
                  </a:ext>
                </a:extLst>
              </p:cNvPr>
              <p:cNvSpPr>
                <a:spLocks noChangeShapeType="1"/>
              </p:cNvSpPr>
              <p:nvPr/>
            </p:nvSpPr>
            <p:spPr bwMode="auto">
              <a:xfrm>
                <a:off x="4476" y="170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0" name="Line 6850">
                <a:extLst>
                  <a:ext uri="{FF2B5EF4-FFF2-40B4-BE49-F238E27FC236}">
                    <a16:creationId xmlns:a16="http://schemas.microsoft.com/office/drawing/2014/main" id="{9C0B5955-E462-6F4A-0F80-E89D911DDAFE}"/>
                  </a:ext>
                </a:extLst>
              </p:cNvPr>
              <p:cNvSpPr>
                <a:spLocks noChangeShapeType="1"/>
              </p:cNvSpPr>
              <p:nvPr/>
            </p:nvSpPr>
            <p:spPr bwMode="auto">
              <a:xfrm>
                <a:off x="4510" y="170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1" name="Line 6851">
                <a:extLst>
                  <a:ext uri="{FF2B5EF4-FFF2-40B4-BE49-F238E27FC236}">
                    <a16:creationId xmlns:a16="http://schemas.microsoft.com/office/drawing/2014/main" id="{22350ADA-AB0D-55C9-9628-23D33D97894A}"/>
                  </a:ext>
                </a:extLst>
              </p:cNvPr>
              <p:cNvSpPr>
                <a:spLocks noChangeShapeType="1"/>
              </p:cNvSpPr>
              <p:nvPr/>
            </p:nvSpPr>
            <p:spPr bwMode="auto">
              <a:xfrm>
                <a:off x="4524" y="168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2" name="Line 6852">
                <a:extLst>
                  <a:ext uri="{FF2B5EF4-FFF2-40B4-BE49-F238E27FC236}">
                    <a16:creationId xmlns:a16="http://schemas.microsoft.com/office/drawing/2014/main" id="{FEA63EB8-E9F8-0236-CE91-37D15F5C3318}"/>
                  </a:ext>
                </a:extLst>
              </p:cNvPr>
              <p:cNvSpPr>
                <a:spLocks noChangeShapeType="1"/>
              </p:cNvSpPr>
              <p:nvPr/>
            </p:nvSpPr>
            <p:spPr bwMode="auto">
              <a:xfrm>
                <a:off x="4510" y="170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3" name="Line 6853">
                <a:extLst>
                  <a:ext uri="{FF2B5EF4-FFF2-40B4-BE49-F238E27FC236}">
                    <a16:creationId xmlns:a16="http://schemas.microsoft.com/office/drawing/2014/main" id="{29557242-99FF-B604-64E0-3B2766D911E5}"/>
                  </a:ext>
                </a:extLst>
              </p:cNvPr>
              <p:cNvSpPr>
                <a:spLocks noChangeShapeType="1"/>
              </p:cNvSpPr>
              <p:nvPr/>
            </p:nvSpPr>
            <p:spPr bwMode="auto">
              <a:xfrm>
                <a:off x="4524" y="168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4" name="Line 6854">
                <a:extLst>
                  <a:ext uri="{FF2B5EF4-FFF2-40B4-BE49-F238E27FC236}">
                    <a16:creationId xmlns:a16="http://schemas.microsoft.com/office/drawing/2014/main" id="{0F3BE5B5-2B72-30F2-FCCD-50C27E1E2DF0}"/>
                  </a:ext>
                </a:extLst>
              </p:cNvPr>
              <p:cNvSpPr>
                <a:spLocks noChangeShapeType="1"/>
              </p:cNvSpPr>
              <p:nvPr/>
            </p:nvSpPr>
            <p:spPr bwMode="auto">
              <a:xfrm>
                <a:off x="4592" y="168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5" name="Line 6855">
                <a:extLst>
                  <a:ext uri="{FF2B5EF4-FFF2-40B4-BE49-F238E27FC236}">
                    <a16:creationId xmlns:a16="http://schemas.microsoft.com/office/drawing/2014/main" id="{22B8E07D-F980-21EB-DE49-C5DD7DBD6C12}"/>
                  </a:ext>
                </a:extLst>
              </p:cNvPr>
              <p:cNvSpPr>
                <a:spLocks noChangeShapeType="1"/>
              </p:cNvSpPr>
              <p:nvPr/>
            </p:nvSpPr>
            <p:spPr bwMode="auto">
              <a:xfrm>
                <a:off x="4606" y="1672"/>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6" name="Line 6856">
                <a:extLst>
                  <a:ext uri="{FF2B5EF4-FFF2-40B4-BE49-F238E27FC236}">
                    <a16:creationId xmlns:a16="http://schemas.microsoft.com/office/drawing/2014/main" id="{7AF62E4F-7A00-BAA8-2CDD-15875EDFDF0D}"/>
                  </a:ext>
                </a:extLst>
              </p:cNvPr>
              <p:cNvSpPr>
                <a:spLocks noChangeShapeType="1"/>
              </p:cNvSpPr>
              <p:nvPr/>
            </p:nvSpPr>
            <p:spPr bwMode="auto">
              <a:xfrm>
                <a:off x="4664" y="167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7" name="Line 6857">
                <a:extLst>
                  <a:ext uri="{FF2B5EF4-FFF2-40B4-BE49-F238E27FC236}">
                    <a16:creationId xmlns:a16="http://schemas.microsoft.com/office/drawing/2014/main" id="{480D9883-37F8-1D81-CDEE-3A16B1419227}"/>
                  </a:ext>
                </a:extLst>
              </p:cNvPr>
              <p:cNvSpPr>
                <a:spLocks noChangeShapeType="1"/>
              </p:cNvSpPr>
              <p:nvPr/>
            </p:nvSpPr>
            <p:spPr bwMode="auto">
              <a:xfrm>
                <a:off x="4678" y="165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8" name="Line 6858">
                <a:extLst>
                  <a:ext uri="{FF2B5EF4-FFF2-40B4-BE49-F238E27FC236}">
                    <a16:creationId xmlns:a16="http://schemas.microsoft.com/office/drawing/2014/main" id="{CA2BAB0D-9ECA-E086-CD49-FF594E9CEA2B}"/>
                  </a:ext>
                </a:extLst>
              </p:cNvPr>
              <p:cNvSpPr>
                <a:spLocks noChangeShapeType="1"/>
              </p:cNvSpPr>
              <p:nvPr/>
            </p:nvSpPr>
            <p:spPr bwMode="auto">
              <a:xfrm>
                <a:off x="4676" y="166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69" name="Line 6859">
                <a:extLst>
                  <a:ext uri="{FF2B5EF4-FFF2-40B4-BE49-F238E27FC236}">
                    <a16:creationId xmlns:a16="http://schemas.microsoft.com/office/drawing/2014/main" id="{864AB9B6-2B12-C7EC-B290-EA62E8EBB377}"/>
                  </a:ext>
                </a:extLst>
              </p:cNvPr>
              <p:cNvSpPr>
                <a:spLocks noChangeShapeType="1"/>
              </p:cNvSpPr>
              <p:nvPr/>
            </p:nvSpPr>
            <p:spPr bwMode="auto">
              <a:xfrm>
                <a:off x="4690" y="165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0" name="Line 6860">
                <a:extLst>
                  <a:ext uri="{FF2B5EF4-FFF2-40B4-BE49-F238E27FC236}">
                    <a16:creationId xmlns:a16="http://schemas.microsoft.com/office/drawing/2014/main" id="{E828EFFD-4DBD-176A-0A5D-9AAA624A9170}"/>
                  </a:ext>
                </a:extLst>
              </p:cNvPr>
              <p:cNvSpPr>
                <a:spLocks noChangeShapeType="1"/>
              </p:cNvSpPr>
              <p:nvPr/>
            </p:nvSpPr>
            <p:spPr bwMode="auto">
              <a:xfrm>
                <a:off x="4734" y="16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1" name="Line 6861">
                <a:extLst>
                  <a:ext uri="{FF2B5EF4-FFF2-40B4-BE49-F238E27FC236}">
                    <a16:creationId xmlns:a16="http://schemas.microsoft.com/office/drawing/2014/main" id="{B95AE671-FD04-D0B7-117B-13133646C597}"/>
                  </a:ext>
                </a:extLst>
              </p:cNvPr>
              <p:cNvSpPr>
                <a:spLocks noChangeShapeType="1"/>
              </p:cNvSpPr>
              <p:nvPr/>
            </p:nvSpPr>
            <p:spPr bwMode="auto">
              <a:xfrm>
                <a:off x="4748" y="16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2" name="Line 6862">
                <a:extLst>
                  <a:ext uri="{FF2B5EF4-FFF2-40B4-BE49-F238E27FC236}">
                    <a16:creationId xmlns:a16="http://schemas.microsoft.com/office/drawing/2014/main" id="{2FF86673-05CE-AF27-2E88-C014EF605BC5}"/>
                  </a:ext>
                </a:extLst>
              </p:cNvPr>
              <p:cNvSpPr>
                <a:spLocks noChangeShapeType="1"/>
              </p:cNvSpPr>
              <p:nvPr/>
            </p:nvSpPr>
            <p:spPr bwMode="auto">
              <a:xfrm>
                <a:off x="4734" y="16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3" name="Line 6863">
                <a:extLst>
                  <a:ext uri="{FF2B5EF4-FFF2-40B4-BE49-F238E27FC236}">
                    <a16:creationId xmlns:a16="http://schemas.microsoft.com/office/drawing/2014/main" id="{C01E795C-C15C-F6A6-0BAD-D24FD0A74230}"/>
                  </a:ext>
                </a:extLst>
              </p:cNvPr>
              <p:cNvSpPr>
                <a:spLocks noChangeShapeType="1"/>
              </p:cNvSpPr>
              <p:nvPr/>
            </p:nvSpPr>
            <p:spPr bwMode="auto">
              <a:xfrm>
                <a:off x="4748" y="16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4" name="Line 6864">
                <a:extLst>
                  <a:ext uri="{FF2B5EF4-FFF2-40B4-BE49-F238E27FC236}">
                    <a16:creationId xmlns:a16="http://schemas.microsoft.com/office/drawing/2014/main" id="{590DF97C-8EFB-08B5-5813-3E32699B4A4F}"/>
                  </a:ext>
                </a:extLst>
              </p:cNvPr>
              <p:cNvSpPr>
                <a:spLocks noChangeShapeType="1"/>
              </p:cNvSpPr>
              <p:nvPr/>
            </p:nvSpPr>
            <p:spPr bwMode="auto">
              <a:xfrm>
                <a:off x="4758" y="16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5" name="Line 6865">
                <a:extLst>
                  <a:ext uri="{FF2B5EF4-FFF2-40B4-BE49-F238E27FC236}">
                    <a16:creationId xmlns:a16="http://schemas.microsoft.com/office/drawing/2014/main" id="{059FBC15-47CA-E461-69AF-BCEC9039AB4A}"/>
                  </a:ext>
                </a:extLst>
              </p:cNvPr>
              <p:cNvSpPr>
                <a:spLocks noChangeShapeType="1"/>
              </p:cNvSpPr>
              <p:nvPr/>
            </p:nvSpPr>
            <p:spPr bwMode="auto">
              <a:xfrm>
                <a:off x="4772" y="16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6" name="Line 6866">
                <a:extLst>
                  <a:ext uri="{FF2B5EF4-FFF2-40B4-BE49-F238E27FC236}">
                    <a16:creationId xmlns:a16="http://schemas.microsoft.com/office/drawing/2014/main" id="{8198613B-5361-B103-E31E-989AAE1D7794}"/>
                  </a:ext>
                </a:extLst>
              </p:cNvPr>
              <p:cNvSpPr>
                <a:spLocks noChangeShapeType="1"/>
              </p:cNvSpPr>
              <p:nvPr/>
            </p:nvSpPr>
            <p:spPr bwMode="auto">
              <a:xfrm>
                <a:off x="4770" y="16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7" name="Line 6867">
                <a:extLst>
                  <a:ext uri="{FF2B5EF4-FFF2-40B4-BE49-F238E27FC236}">
                    <a16:creationId xmlns:a16="http://schemas.microsoft.com/office/drawing/2014/main" id="{5D9E0589-8AF9-69DC-BB47-269D2C8DAD71}"/>
                  </a:ext>
                </a:extLst>
              </p:cNvPr>
              <p:cNvSpPr>
                <a:spLocks noChangeShapeType="1"/>
              </p:cNvSpPr>
              <p:nvPr/>
            </p:nvSpPr>
            <p:spPr bwMode="auto">
              <a:xfrm>
                <a:off x="4784" y="16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8" name="Line 6868">
                <a:extLst>
                  <a:ext uri="{FF2B5EF4-FFF2-40B4-BE49-F238E27FC236}">
                    <a16:creationId xmlns:a16="http://schemas.microsoft.com/office/drawing/2014/main" id="{525F7A2A-A3FE-F60C-3BCF-C31480D0D196}"/>
                  </a:ext>
                </a:extLst>
              </p:cNvPr>
              <p:cNvSpPr>
                <a:spLocks noChangeShapeType="1"/>
              </p:cNvSpPr>
              <p:nvPr/>
            </p:nvSpPr>
            <p:spPr bwMode="auto">
              <a:xfrm>
                <a:off x="4818" y="163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79" name="Line 6869">
                <a:extLst>
                  <a:ext uri="{FF2B5EF4-FFF2-40B4-BE49-F238E27FC236}">
                    <a16:creationId xmlns:a16="http://schemas.microsoft.com/office/drawing/2014/main" id="{72F9515D-0B64-F19B-DC71-732094BA2BF4}"/>
                  </a:ext>
                </a:extLst>
              </p:cNvPr>
              <p:cNvSpPr>
                <a:spLocks noChangeShapeType="1"/>
              </p:cNvSpPr>
              <p:nvPr/>
            </p:nvSpPr>
            <p:spPr bwMode="auto">
              <a:xfrm>
                <a:off x="4830" y="162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0" name="Line 6870">
                <a:extLst>
                  <a:ext uri="{FF2B5EF4-FFF2-40B4-BE49-F238E27FC236}">
                    <a16:creationId xmlns:a16="http://schemas.microsoft.com/office/drawing/2014/main" id="{AB0B19CB-D28A-1577-8F42-E0C7E4DB515F}"/>
                  </a:ext>
                </a:extLst>
              </p:cNvPr>
              <p:cNvSpPr>
                <a:spLocks noChangeShapeType="1"/>
              </p:cNvSpPr>
              <p:nvPr/>
            </p:nvSpPr>
            <p:spPr bwMode="auto">
              <a:xfrm>
                <a:off x="4840" y="163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1" name="Line 6871">
                <a:extLst>
                  <a:ext uri="{FF2B5EF4-FFF2-40B4-BE49-F238E27FC236}">
                    <a16:creationId xmlns:a16="http://schemas.microsoft.com/office/drawing/2014/main" id="{5CBDF225-EBE8-5DC5-1D7B-68066E44D94F}"/>
                  </a:ext>
                </a:extLst>
              </p:cNvPr>
              <p:cNvSpPr>
                <a:spLocks noChangeShapeType="1"/>
              </p:cNvSpPr>
              <p:nvPr/>
            </p:nvSpPr>
            <p:spPr bwMode="auto">
              <a:xfrm>
                <a:off x="4854" y="162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2" name="Line 6872">
                <a:extLst>
                  <a:ext uri="{FF2B5EF4-FFF2-40B4-BE49-F238E27FC236}">
                    <a16:creationId xmlns:a16="http://schemas.microsoft.com/office/drawing/2014/main" id="{7DB19A49-EF34-D25F-DF46-A0BDB2F2D58E}"/>
                  </a:ext>
                </a:extLst>
              </p:cNvPr>
              <p:cNvSpPr>
                <a:spLocks noChangeShapeType="1"/>
              </p:cNvSpPr>
              <p:nvPr/>
            </p:nvSpPr>
            <p:spPr bwMode="auto">
              <a:xfrm>
                <a:off x="4899" y="163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3" name="Line 6873">
                <a:extLst>
                  <a:ext uri="{FF2B5EF4-FFF2-40B4-BE49-F238E27FC236}">
                    <a16:creationId xmlns:a16="http://schemas.microsoft.com/office/drawing/2014/main" id="{BFBA54FF-96AA-51B2-200F-97C9B360F90D}"/>
                  </a:ext>
                </a:extLst>
              </p:cNvPr>
              <p:cNvSpPr>
                <a:spLocks noChangeShapeType="1"/>
              </p:cNvSpPr>
              <p:nvPr/>
            </p:nvSpPr>
            <p:spPr bwMode="auto">
              <a:xfrm>
                <a:off x="4913" y="16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4" name="Line 6874">
                <a:extLst>
                  <a:ext uri="{FF2B5EF4-FFF2-40B4-BE49-F238E27FC236}">
                    <a16:creationId xmlns:a16="http://schemas.microsoft.com/office/drawing/2014/main" id="{45579FB8-E02C-D614-963F-F9AA7A137334}"/>
                  </a:ext>
                </a:extLst>
              </p:cNvPr>
              <p:cNvSpPr>
                <a:spLocks noChangeShapeType="1"/>
              </p:cNvSpPr>
              <p:nvPr/>
            </p:nvSpPr>
            <p:spPr bwMode="auto">
              <a:xfrm>
                <a:off x="4923" y="163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5" name="Line 6875">
                <a:extLst>
                  <a:ext uri="{FF2B5EF4-FFF2-40B4-BE49-F238E27FC236}">
                    <a16:creationId xmlns:a16="http://schemas.microsoft.com/office/drawing/2014/main" id="{9FC053D9-5931-4417-C5A6-8B5D1AEEA18F}"/>
                  </a:ext>
                </a:extLst>
              </p:cNvPr>
              <p:cNvSpPr>
                <a:spLocks noChangeShapeType="1"/>
              </p:cNvSpPr>
              <p:nvPr/>
            </p:nvSpPr>
            <p:spPr bwMode="auto">
              <a:xfrm>
                <a:off x="4937" y="16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6" name="Line 6876">
                <a:extLst>
                  <a:ext uri="{FF2B5EF4-FFF2-40B4-BE49-F238E27FC236}">
                    <a16:creationId xmlns:a16="http://schemas.microsoft.com/office/drawing/2014/main" id="{9DB3F02F-9E32-86E3-7A62-03E5E3C21348}"/>
                  </a:ext>
                </a:extLst>
              </p:cNvPr>
              <p:cNvSpPr>
                <a:spLocks noChangeShapeType="1"/>
              </p:cNvSpPr>
              <p:nvPr/>
            </p:nvSpPr>
            <p:spPr bwMode="auto">
              <a:xfrm>
                <a:off x="4935" y="163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7" name="Line 6877">
                <a:extLst>
                  <a:ext uri="{FF2B5EF4-FFF2-40B4-BE49-F238E27FC236}">
                    <a16:creationId xmlns:a16="http://schemas.microsoft.com/office/drawing/2014/main" id="{33A36D8A-DF06-CE17-113A-F040F9A49541}"/>
                  </a:ext>
                </a:extLst>
              </p:cNvPr>
              <p:cNvSpPr>
                <a:spLocks noChangeShapeType="1"/>
              </p:cNvSpPr>
              <p:nvPr/>
            </p:nvSpPr>
            <p:spPr bwMode="auto">
              <a:xfrm>
                <a:off x="4947" y="16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8" name="Line 6878">
                <a:extLst>
                  <a:ext uri="{FF2B5EF4-FFF2-40B4-BE49-F238E27FC236}">
                    <a16:creationId xmlns:a16="http://schemas.microsoft.com/office/drawing/2014/main" id="{E4C8ADB7-10E4-CE52-EDD0-A39DDED2515D}"/>
                  </a:ext>
                </a:extLst>
              </p:cNvPr>
              <p:cNvSpPr>
                <a:spLocks noChangeShapeType="1"/>
              </p:cNvSpPr>
              <p:nvPr/>
            </p:nvSpPr>
            <p:spPr bwMode="auto">
              <a:xfrm>
                <a:off x="4945" y="163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89" name="Line 6879">
                <a:extLst>
                  <a:ext uri="{FF2B5EF4-FFF2-40B4-BE49-F238E27FC236}">
                    <a16:creationId xmlns:a16="http://schemas.microsoft.com/office/drawing/2014/main" id="{DF7F6FAD-B186-A0D8-A164-C8B3AFF5FFE1}"/>
                  </a:ext>
                </a:extLst>
              </p:cNvPr>
              <p:cNvSpPr>
                <a:spLocks noChangeShapeType="1"/>
              </p:cNvSpPr>
              <p:nvPr/>
            </p:nvSpPr>
            <p:spPr bwMode="auto">
              <a:xfrm>
                <a:off x="4959" y="16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0" name="Line 6880">
                <a:extLst>
                  <a:ext uri="{FF2B5EF4-FFF2-40B4-BE49-F238E27FC236}">
                    <a16:creationId xmlns:a16="http://schemas.microsoft.com/office/drawing/2014/main" id="{E6BFFAB3-D353-8CDB-9EFF-8479A21799FC}"/>
                  </a:ext>
                </a:extLst>
              </p:cNvPr>
              <p:cNvSpPr>
                <a:spLocks noChangeShapeType="1"/>
              </p:cNvSpPr>
              <p:nvPr/>
            </p:nvSpPr>
            <p:spPr bwMode="auto">
              <a:xfrm>
                <a:off x="4957"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1" name="Line 6881">
                <a:extLst>
                  <a:ext uri="{FF2B5EF4-FFF2-40B4-BE49-F238E27FC236}">
                    <a16:creationId xmlns:a16="http://schemas.microsoft.com/office/drawing/2014/main" id="{AE9E65FC-1CA4-FDFF-ADA4-7DCCB148606E}"/>
                  </a:ext>
                </a:extLst>
              </p:cNvPr>
              <p:cNvSpPr>
                <a:spLocks noChangeShapeType="1"/>
              </p:cNvSpPr>
              <p:nvPr/>
            </p:nvSpPr>
            <p:spPr bwMode="auto">
              <a:xfrm>
                <a:off x="4971"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2" name="Line 6882">
                <a:extLst>
                  <a:ext uri="{FF2B5EF4-FFF2-40B4-BE49-F238E27FC236}">
                    <a16:creationId xmlns:a16="http://schemas.microsoft.com/office/drawing/2014/main" id="{F0E392C1-F42D-C10C-067C-584DB514B745}"/>
                  </a:ext>
                </a:extLst>
              </p:cNvPr>
              <p:cNvSpPr>
                <a:spLocks noChangeShapeType="1"/>
              </p:cNvSpPr>
              <p:nvPr/>
            </p:nvSpPr>
            <p:spPr bwMode="auto">
              <a:xfrm>
                <a:off x="4957"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3" name="Line 6883">
                <a:extLst>
                  <a:ext uri="{FF2B5EF4-FFF2-40B4-BE49-F238E27FC236}">
                    <a16:creationId xmlns:a16="http://schemas.microsoft.com/office/drawing/2014/main" id="{7A04A774-3BE2-9114-4CB2-64647FC227B6}"/>
                  </a:ext>
                </a:extLst>
              </p:cNvPr>
              <p:cNvSpPr>
                <a:spLocks noChangeShapeType="1"/>
              </p:cNvSpPr>
              <p:nvPr/>
            </p:nvSpPr>
            <p:spPr bwMode="auto">
              <a:xfrm>
                <a:off x="4971"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4" name="Line 6884">
                <a:extLst>
                  <a:ext uri="{FF2B5EF4-FFF2-40B4-BE49-F238E27FC236}">
                    <a16:creationId xmlns:a16="http://schemas.microsoft.com/office/drawing/2014/main" id="{919B1ED4-D0C2-6DDF-F52A-0411CD050308}"/>
                  </a:ext>
                </a:extLst>
              </p:cNvPr>
              <p:cNvSpPr>
                <a:spLocks noChangeShapeType="1"/>
              </p:cNvSpPr>
              <p:nvPr/>
            </p:nvSpPr>
            <p:spPr bwMode="auto">
              <a:xfrm>
                <a:off x="4957"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5" name="Line 6885">
                <a:extLst>
                  <a:ext uri="{FF2B5EF4-FFF2-40B4-BE49-F238E27FC236}">
                    <a16:creationId xmlns:a16="http://schemas.microsoft.com/office/drawing/2014/main" id="{E02B58DF-E736-7868-FAE3-3E3023E291C9}"/>
                  </a:ext>
                </a:extLst>
              </p:cNvPr>
              <p:cNvSpPr>
                <a:spLocks noChangeShapeType="1"/>
              </p:cNvSpPr>
              <p:nvPr/>
            </p:nvSpPr>
            <p:spPr bwMode="auto">
              <a:xfrm>
                <a:off x="4971"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6" name="Line 6886">
                <a:extLst>
                  <a:ext uri="{FF2B5EF4-FFF2-40B4-BE49-F238E27FC236}">
                    <a16:creationId xmlns:a16="http://schemas.microsoft.com/office/drawing/2014/main" id="{E33C27A9-AACD-9B15-AF23-2E27FBCF05AA}"/>
                  </a:ext>
                </a:extLst>
              </p:cNvPr>
              <p:cNvSpPr>
                <a:spLocks noChangeShapeType="1"/>
              </p:cNvSpPr>
              <p:nvPr/>
            </p:nvSpPr>
            <p:spPr bwMode="auto">
              <a:xfrm>
                <a:off x="4969"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7" name="Line 6887">
                <a:extLst>
                  <a:ext uri="{FF2B5EF4-FFF2-40B4-BE49-F238E27FC236}">
                    <a16:creationId xmlns:a16="http://schemas.microsoft.com/office/drawing/2014/main" id="{387BF024-6383-FEE5-E0E0-B311936D36E1}"/>
                  </a:ext>
                </a:extLst>
              </p:cNvPr>
              <p:cNvSpPr>
                <a:spLocks noChangeShapeType="1"/>
              </p:cNvSpPr>
              <p:nvPr/>
            </p:nvSpPr>
            <p:spPr bwMode="auto">
              <a:xfrm>
                <a:off x="4983"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8" name="Line 6888">
                <a:extLst>
                  <a:ext uri="{FF2B5EF4-FFF2-40B4-BE49-F238E27FC236}">
                    <a16:creationId xmlns:a16="http://schemas.microsoft.com/office/drawing/2014/main" id="{117F4179-41F1-EB57-C098-49E95493571E}"/>
                  </a:ext>
                </a:extLst>
              </p:cNvPr>
              <p:cNvSpPr>
                <a:spLocks noChangeShapeType="1"/>
              </p:cNvSpPr>
              <p:nvPr/>
            </p:nvSpPr>
            <p:spPr bwMode="auto">
              <a:xfrm>
                <a:off x="4981"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99" name="Line 6889">
                <a:extLst>
                  <a:ext uri="{FF2B5EF4-FFF2-40B4-BE49-F238E27FC236}">
                    <a16:creationId xmlns:a16="http://schemas.microsoft.com/office/drawing/2014/main" id="{A430D611-82CB-AAAC-874B-A780DD70248B}"/>
                  </a:ext>
                </a:extLst>
              </p:cNvPr>
              <p:cNvSpPr>
                <a:spLocks noChangeShapeType="1"/>
              </p:cNvSpPr>
              <p:nvPr/>
            </p:nvSpPr>
            <p:spPr bwMode="auto">
              <a:xfrm>
                <a:off x="4995"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0" name="Line 6890">
                <a:extLst>
                  <a:ext uri="{FF2B5EF4-FFF2-40B4-BE49-F238E27FC236}">
                    <a16:creationId xmlns:a16="http://schemas.microsoft.com/office/drawing/2014/main" id="{79240057-1E59-3742-E11F-E5F56DA4A3CD}"/>
                  </a:ext>
                </a:extLst>
              </p:cNvPr>
              <p:cNvSpPr>
                <a:spLocks noChangeShapeType="1"/>
              </p:cNvSpPr>
              <p:nvPr/>
            </p:nvSpPr>
            <p:spPr bwMode="auto">
              <a:xfrm>
                <a:off x="4981"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1" name="Line 6891">
                <a:extLst>
                  <a:ext uri="{FF2B5EF4-FFF2-40B4-BE49-F238E27FC236}">
                    <a16:creationId xmlns:a16="http://schemas.microsoft.com/office/drawing/2014/main" id="{2DA476E1-8534-258A-0E18-BA1EB43BCD9A}"/>
                  </a:ext>
                </a:extLst>
              </p:cNvPr>
              <p:cNvSpPr>
                <a:spLocks noChangeShapeType="1"/>
              </p:cNvSpPr>
              <p:nvPr/>
            </p:nvSpPr>
            <p:spPr bwMode="auto">
              <a:xfrm>
                <a:off x="4995"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2" name="Line 6892">
                <a:extLst>
                  <a:ext uri="{FF2B5EF4-FFF2-40B4-BE49-F238E27FC236}">
                    <a16:creationId xmlns:a16="http://schemas.microsoft.com/office/drawing/2014/main" id="{1ACA54BD-9C00-C9FE-4DE6-5E979FDBA0EE}"/>
                  </a:ext>
                </a:extLst>
              </p:cNvPr>
              <p:cNvSpPr>
                <a:spLocks noChangeShapeType="1"/>
              </p:cNvSpPr>
              <p:nvPr/>
            </p:nvSpPr>
            <p:spPr bwMode="auto">
              <a:xfrm>
                <a:off x="4981"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3" name="Line 6893">
                <a:extLst>
                  <a:ext uri="{FF2B5EF4-FFF2-40B4-BE49-F238E27FC236}">
                    <a16:creationId xmlns:a16="http://schemas.microsoft.com/office/drawing/2014/main" id="{260FBDB0-F61E-7657-3B0E-41818F1EAFE6}"/>
                  </a:ext>
                </a:extLst>
              </p:cNvPr>
              <p:cNvSpPr>
                <a:spLocks noChangeShapeType="1"/>
              </p:cNvSpPr>
              <p:nvPr/>
            </p:nvSpPr>
            <p:spPr bwMode="auto">
              <a:xfrm>
                <a:off x="4995"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4" name="Line 6894">
                <a:extLst>
                  <a:ext uri="{FF2B5EF4-FFF2-40B4-BE49-F238E27FC236}">
                    <a16:creationId xmlns:a16="http://schemas.microsoft.com/office/drawing/2014/main" id="{5105A8C6-B931-2725-BC06-F6C1A6F45980}"/>
                  </a:ext>
                </a:extLst>
              </p:cNvPr>
              <p:cNvSpPr>
                <a:spLocks noChangeShapeType="1"/>
              </p:cNvSpPr>
              <p:nvPr/>
            </p:nvSpPr>
            <p:spPr bwMode="auto">
              <a:xfrm>
                <a:off x="4981"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5" name="Line 6895">
                <a:extLst>
                  <a:ext uri="{FF2B5EF4-FFF2-40B4-BE49-F238E27FC236}">
                    <a16:creationId xmlns:a16="http://schemas.microsoft.com/office/drawing/2014/main" id="{0468C3E1-8373-8869-36B1-63833AFC9363}"/>
                  </a:ext>
                </a:extLst>
              </p:cNvPr>
              <p:cNvSpPr>
                <a:spLocks noChangeShapeType="1"/>
              </p:cNvSpPr>
              <p:nvPr/>
            </p:nvSpPr>
            <p:spPr bwMode="auto">
              <a:xfrm>
                <a:off x="4995"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6" name="Line 6896">
                <a:extLst>
                  <a:ext uri="{FF2B5EF4-FFF2-40B4-BE49-F238E27FC236}">
                    <a16:creationId xmlns:a16="http://schemas.microsoft.com/office/drawing/2014/main" id="{CD06D405-7573-BCDA-AFB0-0CD4AD75D4CA}"/>
                  </a:ext>
                </a:extLst>
              </p:cNvPr>
              <p:cNvSpPr>
                <a:spLocks noChangeShapeType="1"/>
              </p:cNvSpPr>
              <p:nvPr/>
            </p:nvSpPr>
            <p:spPr bwMode="auto">
              <a:xfrm>
                <a:off x="4981"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7" name="Line 6897">
                <a:extLst>
                  <a:ext uri="{FF2B5EF4-FFF2-40B4-BE49-F238E27FC236}">
                    <a16:creationId xmlns:a16="http://schemas.microsoft.com/office/drawing/2014/main" id="{42E5C4F4-F976-3F44-E85C-66C922A0FFEC}"/>
                  </a:ext>
                </a:extLst>
              </p:cNvPr>
              <p:cNvSpPr>
                <a:spLocks noChangeShapeType="1"/>
              </p:cNvSpPr>
              <p:nvPr/>
            </p:nvSpPr>
            <p:spPr bwMode="auto">
              <a:xfrm>
                <a:off x="4995"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8" name="Line 6898">
                <a:extLst>
                  <a:ext uri="{FF2B5EF4-FFF2-40B4-BE49-F238E27FC236}">
                    <a16:creationId xmlns:a16="http://schemas.microsoft.com/office/drawing/2014/main" id="{CB6A13E7-74E2-E335-37D8-0CB0140455F5}"/>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09" name="Line 6899">
                <a:extLst>
                  <a:ext uri="{FF2B5EF4-FFF2-40B4-BE49-F238E27FC236}">
                    <a16:creationId xmlns:a16="http://schemas.microsoft.com/office/drawing/2014/main" id="{362A546A-F23B-568E-4150-E65F309D6980}"/>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0" name="Line 6900">
                <a:extLst>
                  <a:ext uri="{FF2B5EF4-FFF2-40B4-BE49-F238E27FC236}">
                    <a16:creationId xmlns:a16="http://schemas.microsoft.com/office/drawing/2014/main" id="{FCA179C7-C92B-9001-5D2E-0FD4F3C30C81}"/>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1" name="Line 6901">
                <a:extLst>
                  <a:ext uri="{FF2B5EF4-FFF2-40B4-BE49-F238E27FC236}">
                    <a16:creationId xmlns:a16="http://schemas.microsoft.com/office/drawing/2014/main" id="{8D0BD6B9-6A7D-BC70-14FE-CA38AF695ADC}"/>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2" name="Line 6902">
                <a:extLst>
                  <a:ext uri="{FF2B5EF4-FFF2-40B4-BE49-F238E27FC236}">
                    <a16:creationId xmlns:a16="http://schemas.microsoft.com/office/drawing/2014/main" id="{913187A4-4730-FC52-23F5-E78E17225B83}"/>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3" name="Line 6903">
                <a:extLst>
                  <a:ext uri="{FF2B5EF4-FFF2-40B4-BE49-F238E27FC236}">
                    <a16:creationId xmlns:a16="http://schemas.microsoft.com/office/drawing/2014/main" id="{10B7FF89-2A05-C0B9-CD50-13E6258339F1}"/>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4" name="Line 6904">
                <a:extLst>
                  <a:ext uri="{FF2B5EF4-FFF2-40B4-BE49-F238E27FC236}">
                    <a16:creationId xmlns:a16="http://schemas.microsoft.com/office/drawing/2014/main" id="{F7559DDA-E5A8-5738-ECBC-705E117930AF}"/>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5" name="Line 6905">
                <a:extLst>
                  <a:ext uri="{FF2B5EF4-FFF2-40B4-BE49-F238E27FC236}">
                    <a16:creationId xmlns:a16="http://schemas.microsoft.com/office/drawing/2014/main" id="{EE366C7F-C124-7F8E-D6BC-7FBE80234BBF}"/>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6" name="Line 6906">
                <a:extLst>
                  <a:ext uri="{FF2B5EF4-FFF2-40B4-BE49-F238E27FC236}">
                    <a16:creationId xmlns:a16="http://schemas.microsoft.com/office/drawing/2014/main" id="{E5E52AD8-F4A0-929E-7E41-A79789B34A74}"/>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7" name="Line 6907">
                <a:extLst>
                  <a:ext uri="{FF2B5EF4-FFF2-40B4-BE49-F238E27FC236}">
                    <a16:creationId xmlns:a16="http://schemas.microsoft.com/office/drawing/2014/main" id="{ADAC80B8-CBBD-B2CB-DAF0-7ADE0D45F382}"/>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8" name="Line 6908">
                <a:extLst>
                  <a:ext uri="{FF2B5EF4-FFF2-40B4-BE49-F238E27FC236}">
                    <a16:creationId xmlns:a16="http://schemas.microsoft.com/office/drawing/2014/main" id="{5840CA13-8F0F-75D3-B376-469B6AFF98D5}"/>
                  </a:ext>
                </a:extLst>
              </p:cNvPr>
              <p:cNvSpPr>
                <a:spLocks noChangeShapeType="1"/>
              </p:cNvSpPr>
              <p:nvPr/>
            </p:nvSpPr>
            <p:spPr bwMode="auto">
              <a:xfrm>
                <a:off x="499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19" name="Line 6909">
                <a:extLst>
                  <a:ext uri="{FF2B5EF4-FFF2-40B4-BE49-F238E27FC236}">
                    <a16:creationId xmlns:a16="http://schemas.microsoft.com/office/drawing/2014/main" id="{BFC5BB4F-B73B-6263-49E1-000E4F1632C6}"/>
                  </a:ext>
                </a:extLst>
              </p:cNvPr>
              <p:cNvSpPr>
                <a:spLocks noChangeShapeType="1"/>
              </p:cNvSpPr>
              <p:nvPr/>
            </p:nvSpPr>
            <p:spPr bwMode="auto">
              <a:xfrm>
                <a:off x="500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0" name="Line 6910">
                <a:extLst>
                  <a:ext uri="{FF2B5EF4-FFF2-40B4-BE49-F238E27FC236}">
                    <a16:creationId xmlns:a16="http://schemas.microsoft.com/office/drawing/2014/main" id="{B9327BE9-F8BA-EA91-9C42-C44DC1AF4773}"/>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1" name="Line 6911">
                <a:extLst>
                  <a:ext uri="{FF2B5EF4-FFF2-40B4-BE49-F238E27FC236}">
                    <a16:creationId xmlns:a16="http://schemas.microsoft.com/office/drawing/2014/main" id="{30E4B76A-100E-3BD2-0DE2-50DF2DC9D44A}"/>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2" name="Line 6912">
                <a:extLst>
                  <a:ext uri="{FF2B5EF4-FFF2-40B4-BE49-F238E27FC236}">
                    <a16:creationId xmlns:a16="http://schemas.microsoft.com/office/drawing/2014/main" id="{2ED4D986-72A4-6E1A-D31F-367A85D6DFAD}"/>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3" name="Line 6913">
                <a:extLst>
                  <a:ext uri="{FF2B5EF4-FFF2-40B4-BE49-F238E27FC236}">
                    <a16:creationId xmlns:a16="http://schemas.microsoft.com/office/drawing/2014/main" id="{AEF6E34F-A37C-D905-9572-E8BB999BFA52}"/>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4" name="Line 6914">
                <a:extLst>
                  <a:ext uri="{FF2B5EF4-FFF2-40B4-BE49-F238E27FC236}">
                    <a16:creationId xmlns:a16="http://schemas.microsoft.com/office/drawing/2014/main" id="{A4D9F19B-AF19-7DFC-00A3-41D9C66F839A}"/>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5" name="Line 6915">
                <a:extLst>
                  <a:ext uri="{FF2B5EF4-FFF2-40B4-BE49-F238E27FC236}">
                    <a16:creationId xmlns:a16="http://schemas.microsoft.com/office/drawing/2014/main" id="{423D8D7C-BAE2-0D74-CB5E-F79014DA00A9}"/>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6" name="Line 6916">
                <a:extLst>
                  <a:ext uri="{FF2B5EF4-FFF2-40B4-BE49-F238E27FC236}">
                    <a16:creationId xmlns:a16="http://schemas.microsoft.com/office/drawing/2014/main" id="{80996D8B-E3B1-7361-4D16-72341F28AF9B}"/>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7" name="Line 6917">
                <a:extLst>
                  <a:ext uri="{FF2B5EF4-FFF2-40B4-BE49-F238E27FC236}">
                    <a16:creationId xmlns:a16="http://schemas.microsoft.com/office/drawing/2014/main" id="{65B2A6FC-B8FB-AA7D-0E4F-A84CECCE242B}"/>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8" name="Line 6918">
                <a:extLst>
                  <a:ext uri="{FF2B5EF4-FFF2-40B4-BE49-F238E27FC236}">
                    <a16:creationId xmlns:a16="http://schemas.microsoft.com/office/drawing/2014/main" id="{5C3FF1CB-2C2C-4814-E3D8-3BD0920D19A7}"/>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29" name="Line 6919">
                <a:extLst>
                  <a:ext uri="{FF2B5EF4-FFF2-40B4-BE49-F238E27FC236}">
                    <a16:creationId xmlns:a16="http://schemas.microsoft.com/office/drawing/2014/main" id="{C69C89E6-1F4D-1C2F-E35E-5909749FE5CE}"/>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0" name="Line 6920">
                <a:extLst>
                  <a:ext uri="{FF2B5EF4-FFF2-40B4-BE49-F238E27FC236}">
                    <a16:creationId xmlns:a16="http://schemas.microsoft.com/office/drawing/2014/main" id="{740C9652-4D7B-C45F-4D98-FCA0A2D4114E}"/>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1" name="Line 6921">
                <a:extLst>
                  <a:ext uri="{FF2B5EF4-FFF2-40B4-BE49-F238E27FC236}">
                    <a16:creationId xmlns:a16="http://schemas.microsoft.com/office/drawing/2014/main" id="{47400DA9-2871-6249-CB3F-E2FEA7A7C78B}"/>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2" name="Line 6922">
                <a:extLst>
                  <a:ext uri="{FF2B5EF4-FFF2-40B4-BE49-F238E27FC236}">
                    <a16:creationId xmlns:a16="http://schemas.microsoft.com/office/drawing/2014/main" id="{E182FFB2-6D1D-4C3B-7F92-6913E6EA78B4}"/>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3" name="Line 6923">
                <a:extLst>
                  <a:ext uri="{FF2B5EF4-FFF2-40B4-BE49-F238E27FC236}">
                    <a16:creationId xmlns:a16="http://schemas.microsoft.com/office/drawing/2014/main" id="{1A662A38-7F6D-4C7A-6906-E3FFC6B45B25}"/>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4" name="Line 6924">
                <a:extLst>
                  <a:ext uri="{FF2B5EF4-FFF2-40B4-BE49-F238E27FC236}">
                    <a16:creationId xmlns:a16="http://schemas.microsoft.com/office/drawing/2014/main" id="{EE0D5224-B77C-8FF1-E3DA-A9E78A2A9693}"/>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5" name="Line 6925">
                <a:extLst>
                  <a:ext uri="{FF2B5EF4-FFF2-40B4-BE49-F238E27FC236}">
                    <a16:creationId xmlns:a16="http://schemas.microsoft.com/office/drawing/2014/main" id="{4142A707-09A2-F60F-4651-9F37D85A6A65}"/>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6" name="Line 6926">
                <a:extLst>
                  <a:ext uri="{FF2B5EF4-FFF2-40B4-BE49-F238E27FC236}">
                    <a16:creationId xmlns:a16="http://schemas.microsoft.com/office/drawing/2014/main" id="{D633B149-E15E-4FFC-EBE9-A2F142E08933}"/>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7" name="Line 6927">
                <a:extLst>
                  <a:ext uri="{FF2B5EF4-FFF2-40B4-BE49-F238E27FC236}">
                    <a16:creationId xmlns:a16="http://schemas.microsoft.com/office/drawing/2014/main" id="{57AF6082-7B72-1184-6117-663903536C2C}"/>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8" name="Line 6928">
                <a:extLst>
                  <a:ext uri="{FF2B5EF4-FFF2-40B4-BE49-F238E27FC236}">
                    <a16:creationId xmlns:a16="http://schemas.microsoft.com/office/drawing/2014/main" id="{6F0CD461-D53D-A6CA-2BA6-01C5B51F2189}"/>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39" name="Line 6929">
                <a:extLst>
                  <a:ext uri="{FF2B5EF4-FFF2-40B4-BE49-F238E27FC236}">
                    <a16:creationId xmlns:a16="http://schemas.microsoft.com/office/drawing/2014/main" id="{10828872-377D-ADE1-DDDC-DC04D21EA9B5}"/>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0" name="Line 6930">
                <a:extLst>
                  <a:ext uri="{FF2B5EF4-FFF2-40B4-BE49-F238E27FC236}">
                    <a16:creationId xmlns:a16="http://schemas.microsoft.com/office/drawing/2014/main" id="{264B2DA5-E972-6B5E-BBA0-99E960B9A1BA}"/>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1" name="Line 6931">
                <a:extLst>
                  <a:ext uri="{FF2B5EF4-FFF2-40B4-BE49-F238E27FC236}">
                    <a16:creationId xmlns:a16="http://schemas.microsoft.com/office/drawing/2014/main" id="{48E063D2-2BD3-AF09-97AB-692CC490B537}"/>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2" name="Line 6932">
                <a:extLst>
                  <a:ext uri="{FF2B5EF4-FFF2-40B4-BE49-F238E27FC236}">
                    <a16:creationId xmlns:a16="http://schemas.microsoft.com/office/drawing/2014/main" id="{26DE48CB-855C-6F88-38B9-B79A64DEDA81}"/>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3" name="Line 6933">
                <a:extLst>
                  <a:ext uri="{FF2B5EF4-FFF2-40B4-BE49-F238E27FC236}">
                    <a16:creationId xmlns:a16="http://schemas.microsoft.com/office/drawing/2014/main" id="{16A68FE3-3A84-275B-63F2-729D8D8FFBC1}"/>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4" name="Line 6934">
                <a:extLst>
                  <a:ext uri="{FF2B5EF4-FFF2-40B4-BE49-F238E27FC236}">
                    <a16:creationId xmlns:a16="http://schemas.microsoft.com/office/drawing/2014/main" id="{AECB89E0-EB53-3153-B7BE-3EFD2F922794}"/>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5" name="Line 6935">
                <a:extLst>
                  <a:ext uri="{FF2B5EF4-FFF2-40B4-BE49-F238E27FC236}">
                    <a16:creationId xmlns:a16="http://schemas.microsoft.com/office/drawing/2014/main" id="{1946D8F4-A227-04B5-5264-DC9D128EAD11}"/>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6" name="Line 6936">
                <a:extLst>
                  <a:ext uri="{FF2B5EF4-FFF2-40B4-BE49-F238E27FC236}">
                    <a16:creationId xmlns:a16="http://schemas.microsoft.com/office/drawing/2014/main" id="{CE3FD9F1-4653-B222-4E1C-D77E9AB3CD8A}"/>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7" name="Line 6937">
                <a:extLst>
                  <a:ext uri="{FF2B5EF4-FFF2-40B4-BE49-F238E27FC236}">
                    <a16:creationId xmlns:a16="http://schemas.microsoft.com/office/drawing/2014/main" id="{935C152D-A959-30F7-9203-A5C5B8807468}"/>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8" name="Line 6938">
                <a:extLst>
                  <a:ext uri="{FF2B5EF4-FFF2-40B4-BE49-F238E27FC236}">
                    <a16:creationId xmlns:a16="http://schemas.microsoft.com/office/drawing/2014/main" id="{8AA490E7-9C73-A7D2-D125-8B1756C5908D}"/>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49" name="Line 6939">
                <a:extLst>
                  <a:ext uri="{FF2B5EF4-FFF2-40B4-BE49-F238E27FC236}">
                    <a16:creationId xmlns:a16="http://schemas.microsoft.com/office/drawing/2014/main" id="{142A74E4-F278-CEDC-1241-598D6E32B52D}"/>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0" name="Line 6940">
                <a:extLst>
                  <a:ext uri="{FF2B5EF4-FFF2-40B4-BE49-F238E27FC236}">
                    <a16:creationId xmlns:a16="http://schemas.microsoft.com/office/drawing/2014/main" id="{10DD3424-77BE-4A36-AF10-349293436A24}"/>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1" name="Line 6941">
                <a:extLst>
                  <a:ext uri="{FF2B5EF4-FFF2-40B4-BE49-F238E27FC236}">
                    <a16:creationId xmlns:a16="http://schemas.microsoft.com/office/drawing/2014/main" id="{7871DE47-C145-28B2-2F29-F5D3DE666260}"/>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2" name="Line 6942">
                <a:extLst>
                  <a:ext uri="{FF2B5EF4-FFF2-40B4-BE49-F238E27FC236}">
                    <a16:creationId xmlns:a16="http://schemas.microsoft.com/office/drawing/2014/main" id="{74D02D78-A9EB-F688-3849-7CBAF5E73DBF}"/>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3" name="Line 6943">
                <a:extLst>
                  <a:ext uri="{FF2B5EF4-FFF2-40B4-BE49-F238E27FC236}">
                    <a16:creationId xmlns:a16="http://schemas.microsoft.com/office/drawing/2014/main" id="{B9ED70BB-CA0B-490A-CB5B-D8E462ECB21E}"/>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4" name="Line 6944">
                <a:extLst>
                  <a:ext uri="{FF2B5EF4-FFF2-40B4-BE49-F238E27FC236}">
                    <a16:creationId xmlns:a16="http://schemas.microsoft.com/office/drawing/2014/main" id="{4D4284E2-B4F8-5B19-894D-34E0A43858CF}"/>
                  </a:ext>
                </a:extLst>
              </p:cNvPr>
              <p:cNvSpPr>
                <a:spLocks noChangeShapeType="1"/>
              </p:cNvSpPr>
              <p:nvPr/>
            </p:nvSpPr>
            <p:spPr bwMode="auto">
              <a:xfrm>
                <a:off x="500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5" name="Line 6945">
                <a:extLst>
                  <a:ext uri="{FF2B5EF4-FFF2-40B4-BE49-F238E27FC236}">
                    <a16:creationId xmlns:a16="http://schemas.microsoft.com/office/drawing/2014/main" id="{0D368055-DE07-6A1D-3FF9-153B784408FB}"/>
                  </a:ext>
                </a:extLst>
              </p:cNvPr>
              <p:cNvSpPr>
                <a:spLocks noChangeShapeType="1"/>
              </p:cNvSpPr>
              <p:nvPr/>
            </p:nvSpPr>
            <p:spPr bwMode="auto">
              <a:xfrm>
                <a:off x="501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6" name="Line 6946">
                <a:extLst>
                  <a:ext uri="{FF2B5EF4-FFF2-40B4-BE49-F238E27FC236}">
                    <a16:creationId xmlns:a16="http://schemas.microsoft.com/office/drawing/2014/main" id="{8F322BDB-0F18-9966-8BFB-523F40DABBF2}"/>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7" name="Line 6947">
                <a:extLst>
                  <a:ext uri="{FF2B5EF4-FFF2-40B4-BE49-F238E27FC236}">
                    <a16:creationId xmlns:a16="http://schemas.microsoft.com/office/drawing/2014/main" id="{EB070B63-E662-622C-47C6-B3D5512F470F}"/>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8" name="Line 6948">
                <a:extLst>
                  <a:ext uri="{FF2B5EF4-FFF2-40B4-BE49-F238E27FC236}">
                    <a16:creationId xmlns:a16="http://schemas.microsoft.com/office/drawing/2014/main" id="{4C8E916E-CA8F-0EDB-BFDC-04306E544DB9}"/>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59" name="Line 6949">
                <a:extLst>
                  <a:ext uri="{FF2B5EF4-FFF2-40B4-BE49-F238E27FC236}">
                    <a16:creationId xmlns:a16="http://schemas.microsoft.com/office/drawing/2014/main" id="{536366B4-6DCD-FF71-E86D-D9389234EA5A}"/>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0" name="Line 6950">
                <a:extLst>
                  <a:ext uri="{FF2B5EF4-FFF2-40B4-BE49-F238E27FC236}">
                    <a16:creationId xmlns:a16="http://schemas.microsoft.com/office/drawing/2014/main" id="{02F56874-5B25-1FA5-5455-9AC6AFB1A511}"/>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1" name="Line 6951">
                <a:extLst>
                  <a:ext uri="{FF2B5EF4-FFF2-40B4-BE49-F238E27FC236}">
                    <a16:creationId xmlns:a16="http://schemas.microsoft.com/office/drawing/2014/main" id="{2CD20C14-3FC7-94D0-84F2-8809C6BFBD06}"/>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2" name="Line 6952">
                <a:extLst>
                  <a:ext uri="{FF2B5EF4-FFF2-40B4-BE49-F238E27FC236}">
                    <a16:creationId xmlns:a16="http://schemas.microsoft.com/office/drawing/2014/main" id="{A5783E86-FB7D-8E66-BAD2-37E12D10E4D1}"/>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3" name="Line 6953">
                <a:extLst>
                  <a:ext uri="{FF2B5EF4-FFF2-40B4-BE49-F238E27FC236}">
                    <a16:creationId xmlns:a16="http://schemas.microsoft.com/office/drawing/2014/main" id="{6521BB77-D2C3-9EBF-12A9-D5D5F343AFE6}"/>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4" name="Line 6954">
                <a:extLst>
                  <a:ext uri="{FF2B5EF4-FFF2-40B4-BE49-F238E27FC236}">
                    <a16:creationId xmlns:a16="http://schemas.microsoft.com/office/drawing/2014/main" id="{EBFF5F6B-F81E-9947-144E-F0269752A5EE}"/>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5" name="Line 6955">
                <a:extLst>
                  <a:ext uri="{FF2B5EF4-FFF2-40B4-BE49-F238E27FC236}">
                    <a16:creationId xmlns:a16="http://schemas.microsoft.com/office/drawing/2014/main" id="{B9E01283-C2EA-0BFB-B025-96F7A6C02CB8}"/>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6" name="Line 6956">
                <a:extLst>
                  <a:ext uri="{FF2B5EF4-FFF2-40B4-BE49-F238E27FC236}">
                    <a16:creationId xmlns:a16="http://schemas.microsoft.com/office/drawing/2014/main" id="{E7E2634C-AD44-249B-402D-9FE9BE995C8E}"/>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7" name="Line 6957">
                <a:extLst>
                  <a:ext uri="{FF2B5EF4-FFF2-40B4-BE49-F238E27FC236}">
                    <a16:creationId xmlns:a16="http://schemas.microsoft.com/office/drawing/2014/main" id="{86CBB7CD-A152-E5F2-CD74-5B97A98D0AEA}"/>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8" name="Line 6958">
                <a:extLst>
                  <a:ext uri="{FF2B5EF4-FFF2-40B4-BE49-F238E27FC236}">
                    <a16:creationId xmlns:a16="http://schemas.microsoft.com/office/drawing/2014/main" id="{40AA67B3-F046-3501-D77B-84C486903555}"/>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69" name="Line 6959">
                <a:extLst>
                  <a:ext uri="{FF2B5EF4-FFF2-40B4-BE49-F238E27FC236}">
                    <a16:creationId xmlns:a16="http://schemas.microsoft.com/office/drawing/2014/main" id="{D717E2C7-F0DF-15B2-51D9-D5D01349DED8}"/>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0" name="Line 6960">
                <a:extLst>
                  <a:ext uri="{FF2B5EF4-FFF2-40B4-BE49-F238E27FC236}">
                    <a16:creationId xmlns:a16="http://schemas.microsoft.com/office/drawing/2014/main" id="{D73B4A29-9D47-F3A3-D7C7-0146566F43C8}"/>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1" name="Line 6961">
                <a:extLst>
                  <a:ext uri="{FF2B5EF4-FFF2-40B4-BE49-F238E27FC236}">
                    <a16:creationId xmlns:a16="http://schemas.microsoft.com/office/drawing/2014/main" id="{F789EE73-278B-A4E6-5373-DF29DE575B78}"/>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2" name="Line 6962">
                <a:extLst>
                  <a:ext uri="{FF2B5EF4-FFF2-40B4-BE49-F238E27FC236}">
                    <a16:creationId xmlns:a16="http://schemas.microsoft.com/office/drawing/2014/main" id="{2EC95275-AA91-AE8A-02D8-12007FBA9316}"/>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3" name="Line 6963">
                <a:extLst>
                  <a:ext uri="{FF2B5EF4-FFF2-40B4-BE49-F238E27FC236}">
                    <a16:creationId xmlns:a16="http://schemas.microsoft.com/office/drawing/2014/main" id="{469EEACB-B362-70C1-AC86-357C0F090D2B}"/>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4" name="Line 6964">
                <a:extLst>
                  <a:ext uri="{FF2B5EF4-FFF2-40B4-BE49-F238E27FC236}">
                    <a16:creationId xmlns:a16="http://schemas.microsoft.com/office/drawing/2014/main" id="{F2074B44-2F15-5FE9-FB21-52ABAC8A271C}"/>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5" name="Line 6965">
                <a:extLst>
                  <a:ext uri="{FF2B5EF4-FFF2-40B4-BE49-F238E27FC236}">
                    <a16:creationId xmlns:a16="http://schemas.microsoft.com/office/drawing/2014/main" id="{D1600EAA-72BB-954F-ABE1-71FEAA7743A2}"/>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6" name="Line 6966">
                <a:extLst>
                  <a:ext uri="{FF2B5EF4-FFF2-40B4-BE49-F238E27FC236}">
                    <a16:creationId xmlns:a16="http://schemas.microsoft.com/office/drawing/2014/main" id="{F3298CC4-7803-5F71-514B-CB6101F66A0D}"/>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7" name="Line 6967">
                <a:extLst>
                  <a:ext uri="{FF2B5EF4-FFF2-40B4-BE49-F238E27FC236}">
                    <a16:creationId xmlns:a16="http://schemas.microsoft.com/office/drawing/2014/main" id="{8F716847-1EDE-71E9-6FEF-C2C63A14CE3D}"/>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8" name="Line 6968">
                <a:extLst>
                  <a:ext uri="{FF2B5EF4-FFF2-40B4-BE49-F238E27FC236}">
                    <a16:creationId xmlns:a16="http://schemas.microsoft.com/office/drawing/2014/main" id="{88A715CC-CBFC-6DF3-BAB5-0E7E56256815}"/>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79" name="Line 6969">
                <a:extLst>
                  <a:ext uri="{FF2B5EF4-FFF2-40B4-BE49-F238E27FC236}">
                    <a16:creationId xmlns:a16="http://schemas.microsoft.com/office/drawing/2014/main" id="{35C62EF7-3549-689C-6AB1-B4585A275ECD}"/>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0" name="Line 6970">
                <a:extLst>
                  <a:ext uri="{FF2B5EF4-FFF2-40B4-BE49-F238E27FC236}">
                    <a16:creationId xmlns:a16="http://schemas.microsoft.com/office/drawing/2014/main" id="{7BF0B3EB-9FC9-B041-89C0-F7E00EBF2D3A}"/>
                  </a:ext>
                </a:extLst>
              </p:cNvPr>
              <p:cNvSpPr>
                <a:spLocks noChangeShapeType="1"/>
              </p:cNvSpPr>
              <p:nvPr/>
            </p:nvSpPr>
            <p:spPr bwMode="auto">
              <a:xfrm>
                <a:off x="5017"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1" name="Line 6971">
                <a:extLst>
                  <a:ext uri="{FF2B5EF4-FFF2-40B4-BE49-F238E27FC236}">
                    <a16:creationId xmlns:a16="http://schemas.microsoft.com/office/drawing/2014/main" id="{CC18A5C9-6230-B89E-AA32-88F8E598F279}"/>
                  </a:ext>
                </a:extLst>
              </p:cNvPr>
              <p:cNvSpPr>
                <a:spLocks noChangeShapeType="1"/>
              </p:cNvSpPr>
              <p:nvPr/>
            </p:nvSpPr>
            <p:spPr bwMode="auto">
              <a:xfrm>
                <a:off x="5031"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2" name="Line 6972">
                <a:extLst>
                  <a:ext uri="{FF2B5EF4-FFF2-40B4-BE49-F238E27FC236}">
                    <a16:creationId xmlns:a16="http://schemas.microsoft.com/office/drawing/2014/main" id="{6A9F7334-3A7D-ED66-1958-82C5A544CF4A}"/>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3" name="Line 6973">
                <a:extLst>
                  <a:ext uri="{FF2B5EF4-FFF2-40B4-BE49-F238E27FC236}">
                    <a16:creationId xmlns:a16="http://schemas.microsoft.com/office/drawing/2014/main" id="{74030071-3585-1473-8B0F-41E6E8A5A280}"/>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4" name="Line 6974">
                <a:extLst>
                  <a:ext uri="{FF2B5EF4-FFF2-40B4-BE49-F238E27FC236}">
                    <a16:creationId xmlns:a16="http://schemas.microsoft.com/office/drawing/2014/main" id="{966B8448-86D1-FDCD-82A3-FBE625AF70CA}"/>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5" name="Line 6975">
                <a:extLst>
                  <a:ext uri="{FF2B5EF4-FFF2-40B4-BE49-F238E27FC236}">
                    <a16:creationId xmlns:a16="http://schemas.microsoft.com/office/drawing/2014/main" id="{1570D74B-B80C-16AA-EB3D-1DE96FDF5AC0}"/>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6" name="Line 6976">
                <a:extLst>
                  <a:ext uri="{FF2B5EF4-FFF2-40B4-BE49-F238E27FC236}">
                    <a16:creationId xmlns:a16="http://schemas.microsoft.com/office/drawing/2014/main" id="{7E002F22-E7B5-20BC-6397-722E944A6AE9}"/>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7" name="Line 6977">
                <a:extLst>
                  <a:ext uri="{FF2B5EF4-FFF2-40B4-BE49-F238E27FC236}">
                    <a16:creationId xmlns:a16="http://schemas.microsoft.com/office/drawing/2014/main" id="{460F613F-5249-858C-D307-95AFA5628345}"/>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8" name="Line 6978">
                <a:extLst>
                  <a:ext uri="{FF2B5EF4-FFF2-40B4-BE49-F238E27FC236}">
                    <a16:creationId xmlns:a16="http://schemas.microsoft.com/office/drawing/2014/main" id="{3D873171-5AF8-FD8F-073A-B39A86DCFEAF}"/>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89" name="Line 6979">
                <a:extLst>
                  <a:ext uri="{FF2B5EF4-FFF2-40B4-BE49-F238E27FC236}">
                    <a16:creationId xmlns:a16="http://schemas.microsoft.com/office/drawing/2014/main" id="{8DC91025-88BB-F7A0-9498-E0C411C16C07}"/>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0" name="Line 6980">
                <a:extLst>
                  <a:ext uri="{FF2B5EF4-FFF2-40B4-BE49-F238E27FC236}">
                    <a16:creationId xmlns:a16="http://schemas.microsoft.com/office/drawing/2014/main" id="{23A4EDE1-B289-5D82-9055-1EB69C20A6D4}"/>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1" name="Line 6981">
                <a:extLst>
                  <a:ext uri="{FF2B5EF4-FFF2-40B4-BE49-F238E27FC236}">
                    <a16:creationId xmlns:a16="http://schemas.microsoft.com/office/drawing/2014/main" id="{3C24C35C-B028-95F8-4406-64A28A079E2A}"/>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2" name="Line 6982">
                <a:extLst>
                  <a:ext uri="{FF2B5EF4-FFF2-40B4-BE49-F238E27FC236}">
                    <a16:creationId xmlns:a16="http://schemas.microsoft.com/office/drawing/2014/main" id="{72E52170-9E1A-2972-294F-B118EAC939BB}"/>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3" name="Line 6983">
                <a:extLst>
                  <a:ext uri="{FF2B5EF4-FFF2-40B4-BE49-F238E27FC236}">
                    <a16:creationId xmlns:a16="http://schemas.microsoft.com/office/drawing/2014/main" id="{36317AA1-0F18-6C5D-911B-175B0A823D83}"/>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4" name="Line 6984">
                <a:extLst>
                  <a:ext uri="{FF2B5EF4-FFF2-40B4-BE49-F238E27FC236}">
                    <a16:creationId xmlns:a16="http://schemas.microsoft.com/office/drawing/2014/main" id="{CEBB4AE4-3E93-F06C-A68A-6F98DEEE6975}"/>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5" name="Line 6985">
                <a:extLst>
                  <a:ext uri="{FF2B5EF4-FFF2-40B4-BE49-F238E27FC236}">
                    <a16:creationId xmlns:a16="http://schemas.microsoft.com/office/drawing/2014/main" id="{6D1D6074-E6F9-2E41-3D53-5708B49A1A10}"/>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6" name="Line 6986">
                <a:extLst>
                  <a:ext uri="{FF2B5EF4-FFF2-40B4-BE49-F238E27FC236}">
                    <a16:creationId xmlns:a16="http://schemas.microsoft.com/office/drawing/2014/main" id="{1DC29B67-567D-8291-ECB5-7A13A19FFD22}"/>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7" name="Line 6987">
                <a:extLst>
                  <a:ext uri="{FF2B5EF4-FFF2-40B4-BE49-F238E27FC236}">
                    <a16:creationId xmlns:a16="http://schemas.microsoft.com/office/drawing/2014/main" id="{CAA67618-8392-F96D-09CF-3E120437D219}"/>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8" name="Line 6988">
                <a:extLst>
                  <a:ext uri="{FF2B5EF4-FFF2-40B4-BE49-F238E27FC236}">
                    <a16:creationId xmlns:a16="http://schemas.microsoft.com/office/drawing/2014/main" id="{5DC6B85A-96A5-C7DC-39CB-749ABD4F1947}"/>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699" name="Line 6989">
                <a:extLst>
                  <a:ext uri="{FF2B5EF4-FFF2-40B4-BE49-F238E27FC236}">
                    <a16:creationId xmlns:a16="http://schemas.microsoft.com/office/drawing/2014/main" id="{2B76A7E2-6D6C-24D2-441B-590BFA73066E}"/>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0" name="Line 6990">
                <a:extLst>
                  <a:ext uri="{FF2B5EF4-FFF2-40B4-BE49-F238E27FC236}">
                    <a16:creationId xmlns:a16="http://schemas.microsoft.com/office/drawing/2014/main" id="{398C86A1-B714-BBAE-1393-E36CB5D972CB}"/>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1" name="Line 6991">
                <a:extLst>
                  <a:ext uri="{FF2B5EF4-FFF2-40B4-BE49-F238E27FC236}">
                    <a16:creationId xmlns:a16="http://schemas.microsoft.com/office/drawing/2014/main" id="{0103D2E2-9A99-9C6E-9C65-6E32A09B44C7}"/>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2" name="Line 6992">
                <a:extLst>
                  <a:ext uri="{FF2B5EF4-FFF2-40B4-BE49-F238E27FC236}">
                    <a16:creationId xmlns:a16="http://schemas.microsoft.com/office/drawing/2014/main" id="{FD50104C-EEAB-F2D2-55DA-0EA27414BE9C}"/>
                  </a:ext>
                </a:extLst>
              </p:cNvPr>
              <p:cNvSpPr>
                <a:spLocks noChangeShapeType="1"/>
              </p:cNvSpPr>
              <p:nvPr/>
            </p:nvSpPr>
            <p:spPr bwMode="auto">
              <a:xfrm>
                <a:off x="502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3" name="Line 6993">
                <a:extLst>
                  <a:ext uri="{FF2B5EF4-FFF2-40B4-BE49-F238E27FC236}">
                    <a16:creationId xmlns:a16="http://schemas.microsoft.com/office/drawing/2014/main" id="{D859C326-3428-1D58-D02E-907A9274305B}"/>
                  </a:ext>
                </a:extLst>
              </p:cNvPr>
              <p:cNvSpPr>
                <a:spLocks noChangeShapeType="1"/>
              </p:cNvSpPr>
              <p:nvPr/>
            </p:nvSpPr>
            <p:spPr bwMode="auto">
              <a:xfrm>
                <a:off x="504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4" name="Line 6994">
                <a:extLst>
                  <a:ext uri="{FF2B5EF4-FFF2-40B4-BE49-F238E27FC236}">
                    <a16:creationId xmlns:a16="http://schemas.microsoft.com/office/drawing/2014/main" id="{BEA20E23-E192-CEDE-38E8-78CAC83F68AF}"/>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5" name="Line 6995">
                <a:extLst>
                  <a:ext uri="{FF2B5EF4-FFF2-40B4-BE49-F238E27FC236}">
                    <a16:creationId xmlns:a16="http://schemas.microsoft.com/office/drawing/2014/main" id="{739990BB-4BD6-D5A9-AD30-E4C5835A6B1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6" name="Line 6996">
                <a:extLst>
                  <a:ext uri="{FF2B5EF4-FFF2-40B4-BE49-F238E27FC236}">
                    <a16:creationId xmlns:a16="http://schemas.microsoft.com/office/drawing/2014/main" id="{D937B0C2-A539-EE43-7E21-15DDAD798E64}"/>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7" name="Line 6997">
                <a:extLst>
                  <a:ext uri="{FF2B5EF4-FFF2-40B4-BE49-F238E27FC236}">
                    <a16:creationId xmlns:a16="http://schemas.microsoft.com/office/drawing/2014/main" id="{8AFD980B-8D5E-0BB5-E157-E0B6DD6941C0}"/>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8" name="Line 6998">
                <a:extLst>
                  <a:ext uri="{FF2B5EF4-FFF2-40B4-BE49-F238E27FC236}">
                    <a16:creationId xmlns:a16="http://schemas.microsoft.com/office/drawing/2014/main" id="{8795CF9B-3907-44D2-7027-977AE6B5C0F0}"/>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09" name="Line 6999">
                <a:extLst>
                  <a:ext uri="{FF2B5EF4-FFF2-40B4-BE49-F238E27FC236}">
                    <a16:creationId xmlns:a16="http://schemas.microsoft.com/office/drawing/2014/main" id="{BE5F030A-9CEE-0FB5-0730-37F9E306696B}"/>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0" name="Line 7000">
                <a:extLst>
                  <a:ext uri="{FF2B5EF4-FFF2-40B4-BE49-F238E27FC236}">
                    <a16:creationId xmlns:a16="http://schemas.microsoft.com/office/drawing/2014/main" id="{5AA5F914-66A4-4885-116F-9C648A8F6772}"/>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1" name="Line 7001">
                <a:extLst>
                  <a:ext uri="{FF2B5EF4-FFF2-40B4-BE49-F238E27FC236}">
                    <a16:creationId xmlns:a16="http://schemas.microsoft.com/office/drawing/2014/main" id="{E72B6361-241C-2437-D2C6-D2BBADF5333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2" name="Line 7002">
                <a:extLst>
                  <a:ext uri="{FF2B5EF4-FFF2-40B4-BE49-F238E27FC236}">
                    <a16:creationId xmlns:a16="http://schemas.microsoft.com/office/drawing/2014/main" id="{F256C690-60E3-18A5-063C-1D67BEC6E2FC}"/>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3" name="Line 7003">
                <a:extLst>
                  <a:ext uri="{FF2B5EF4-FFF2-40B4-BE49-F238E27FC236}">
                    <a16:creationId xmlns:a16="http://schemas.microsoft.com/office/drawing/2014/main" id="{497C7D15-7D08-D027-5900-CC31ADBB5F07}"/>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4" name="Line 7004">
                <a:extLst>
                  <a:ext uri="{FF2B5EF4-FFF2-40B4-BE49-F238E27FC236}">
                    <a16:creationId xmlns:a16="http://schemas.microsoft.com/office/drawing/2014/main" id="{0D03ABA8-6B29-95EB-B7F0-29AC9B227590}"/>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5" name="Line 7005">
                <a:extLst>
                  <a:ext uri="{FF2B5EF4-FFF2-40B4-BE49-F238E27FC236}">
                    <a16:creationId xmlns:a16="http://schemas.microsoft.com/office/drawing/2014/main" id="{BABD84AC-9122-2C5C-92CB-9CE27458C8CB}"/>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6" name="Line 7006">
                <a:extLst>
                  <a:ext uri="{FF2B5EF4-FFF2-40B4-BE49-F238E27FC236}">
                    <a16:creationId xmlns:a16="http://schemas.microsoft.com/office/drawing/2014/main" id="{BF5BAAB2-9724-DA09-B815-29C4AB00E529}"/>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7" name="Line 7007">
                <a:extLst>
                  <a:ext uri="{FF2B5EF4-FFF2-40B4-BE49-F238E27FC236}">
                    <a16:creationId xmlns:a16="http://schemas.microsoft.com/office/drawing/2014/main" id="{071B30FE-989A-0349-1F7A-B37F2AC02842}"/>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8" name="Line 7008">
                <a:extLst>
                  <a:ext uri="{FF2B5EF4-FFF2-40B4-BE49-F238E27FC236}">
                    <a16:creationId xmlns:a16="http://schemas.microsoft.com/office/drawing/2014/main" id="{2DDF3E0E-B7D1-A846-B147-A52D6BCDF357}"/>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19" name="Line 7009">
                <a:extLst>
                  <a:ext uri="{FF2B5EF4-FFF2-40B4-BE49-F238E27FC236}">
                    <a16:creationId xmlns:a16="http://schemas.microsoft.com/office/drawing/2014/main" id="{D98EE9AA-C4F3-C77B-13CC-CA522703AB59}"/>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0" name="Line 7010">
                <a:extLst>
                  <a:ext uri="{FF2B5EF4-FFF2-40B4-BE49-F238E27FC236}">
                    <a16:creationId xmlns:a16="http://schemas.microsoft.com/office/drawing/2014/main" id="{7BCA5FEF-E6DA-2818-521D-8B509390589B}"/>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1" name="Line 7011">
                <a:extLst>
                  <a:ext uri="{FF2B5EF4-FFF2-40B4-BE49-F238E27FC236}">
                    <a16:creationId xmlns:a16="http://schemas.microsoft.com/office/drawing/2014/main" id="{FF77C1D8-4E11-5B0A-CEF4-C185A07C8AFC}"/>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2" name="Line 7012">
                <a:extLst>
                  <a:ext uri="{FF2B5EF4-FFF2-40B4-BE49-F238E27FC236}">
                    <a16:creationId xmlns:a16="http://schemas.microsoft.com/office/drawing/2014/main" id="{4031F64C-926D-8EAD-7437-54C70B3D63E0}"/>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3" name="Line 7013">
                <a:extLst>
                  <a:ext uri="{FF2B5EF4-FFF2-40B4-BE49-F238E27FC236}">
                    <a16:creationId xmlns:a16="http://schemas.microsoft.com/office/drawing/2014/main" id="{9C34C476-C486-D363-B79B-1F476A6D4FDA}"/>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4" name="Line 7014">
                <a:extLst>
                  <a:ext uri="{FF2B5EF4-FFF2-40B4-BE49-F238E27FC236}">
                    <a16:creationId xmlns:a16="http://schemas.microsoft.com/office/drawing/2014/main" id="{7EA3FEC8-3691-FBDD-11D9-84380E7674EF}"/>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5" name="Line 7015">
                <a:extLst>
                  <a:ext uri="{FF2B5EF4-FFF2-40B4-BE49-F238E27FC236}">
                    <a16:creationId xmlns:a16="http://schemas.microsoft.com/office/drawing/2014/main" id="{60A25BAB-6E75-1004-D2F7-2B015C7085E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6" name="Line 7016">
                <a:extLst>
                  <a:ext uri="{FF2B5EF4-FFF2-40B4-BE49-F238E27FC236}">
                    <a16:creationId xmlns:a16="http://schemas.microsoft.com/office/drawing/2014/main" id="{15AF3165-BEF3-F402-1EF3-2A56FEB525FC}"/>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7" name="Line 7017">
                <a:extLst>
                  <a:ext uri="{FF2B5EF4-FFF2-40B4-BE49-F238E27FC236}">
                    <a16:creationId xmlns:a16="http://schemas.microsoft.com/office/drawing/2014/main" id="{3C558E56-1202-3F9E-8425-1C6106879A75}"/>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8" name="Line 7018">
                <a:extLst>
                  <a:ext uri="{FF2B5EF4-FFF2-40B4-BE49-F238E27FC236}">
                    <a16:creationId xmlns:a16="http://schemas.microsoft.com/office/drawing/2014/main" id="{33A84E17-1C39-AF5C-8A9E-3BA0F18906E5}"/>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29" name="Line 7019">
                <a:extLst>
                  <a:ext uri="{FF2B5EF4-FFF2-40B4-BE49-F238E27FC236}">
                    <a16:creationId xmlns:a16="http://schemas.microsoft.com/office/drawing/2014/main" id="{C80EF2C2-2795-E668-999B-A16AB7B9FF70}"/>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0" name="Line 7020">
                <a:extLst>
                  <a:ext uri="{FF2B5EF4-FFF2-40B4-BE49-F238E27FC236}">
                    <a16:creationId xmlns:a16="http://schemas.microsoft.com/office/drawing/2014/main" id="{9B6EA456-79D8-A97C-E27F-CFB571E6BABB}"/>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1" name="Line 7021">
                <a:extLst>
                  <a:ext uri="{FF2B5EF4-FFF2-40B4-BE49-F238E27FC236}">
                    <a16:creationId xmlns:a16="http://schemas.microsoft.com/office/drawing/2014/main" id="{BA416DA7-7533-B45C-C378-E7C10B435F9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2" name="Line 7022">
                <a:extLst>
                  <a:ext uri="{FF2B5EF4-FFF2-40B4-BE49-F238E27FC236}">
                    <a16:creationId xmlns:a16="http://schemas.microsoft.com/office/drawing/2014/main" id="{1882F175-C373-5E0F-410F-97C8AE5B3F05}"/>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3" name="Line 7023">
                <a:extLst>
                  <a:ext uri="{FF2B5EF4-FFF2-40B4-BE49-F238E27FC236}">
                    <a16:creationId xmlns:a16="http://schemas.microsoft.com/office/drawing/2014/main" id="{B82E6056-E56F-1470-EEB1-4F7B5EF962B9}"/>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4" name="Line 7024">
                <a:extLst>
                  <a:ext uri="{FF2B5EF4-FFF2-40B4-BE49-F238E27FC236}">
                    <a16:creationId xmlns:a16="http://schemas.microsoft.com/office/drawing/2014/main" id="{AE2ED2C4-31D6-A768-51A4-63E7F2926AA2}"/>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5" name="Line 7025">
                <a:extLst>
                  <a:ext uri="{FF2B5EF4-FFF2-40B4-BE49-F238E27FC236}">
                    <a16:creationId xmlns:a16="http://schemas.microsoft.com/office/drawing/2014/main" id="{1DFAFD67-8680-72B0-38A9-B4A9EFF0FA4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6" name="Line 7026">
                <a:extLst>
                  <a:ext uri="{FF2B5EF4-FFF2-40B4-BE49-F238E27FC236}">
                    <a16:creationId xmlns:a16="http://schemas.microsoft.com/office/drawing/2014/main" id="{FA4B5909-BD99-692B-F964-A856A0C6EC9E}"/>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7" name="Line 7027">
                <a:extLst>
                  <a:ext uri="{FF2B5EF4-FFF2-40B4-BE49-F238E27FC236}">
                    <a16:creationId xmlns:a16="http://schemas.microsoft.com/office/drawing/2014/main" id="{13E7734B-6BA9-73DC-68C3-782741DF5410}"/>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8" name="Line 7028">
                <a:extLst>
                  <a:ext uri="{FF2B5EF4-FFF2-40B4-BE49-F238E27FC236}">
                    <a16:creationId xmlns:a16="http://schemas.microsoft.com/office/drawing/2014/main" id="{E29062B8-A98D-CA1D-4EDC-87B4AF726453}"/>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39" name="Line 7029">
                <a:extLst>
                  <a:ext uri="{FF2B5EF4-FFF2-40B4-BE49-F238E27FC236}">
                    <a16:creationId xmlns:a16="http://schemas.microsoft.com/office/drawing/2014/main" id="{CCC18124-A8AF-DD0B-79F7-72694E83B04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0" name="Line 7030">
                <a:extLst>
                  <a:ext uri="{FF2B5EF4-FFF2-40B4-BE49-F238E27FC236}">
                    <a16:creationId xmlns:a16="http://schemas.microsoft.com/office/drawing/2014/main" id="{6548AF4E-3D2E-358D-E045-37AD9C2FD3D7}"/>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1" name="Line 7031">
                <a:extLst>
                  <a:ext uri="{FF2B5EF4-FFF2-40B4-BE49-F238E27FC236}">
                    <a16:creationId xmlns:a16="http://schemas.microsoft.com/office/drawing/2014/main" id="{5922ABEA-204D-3250-80CD-F69A06861336}"/>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2" name="Line 7032">
                <a:extLst>
                  <a:ext uri="{FF2B5EF4-FFF2-40B4-BE49-F238E27FC236}">
                    <a16:creationId xmlns:a16="http://schemas.microsoft.com/office/drawing/2014/main" id="{CA13DF01-2192-4739-5975-7688437060D8}"/>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3" name="Line 7033">
                <a:extLst>
                  <a:ext uri="{FF2B5EF4-FFF2-40B4-BE49-F238E27FC236}">
                    <a16:creationId xmlns:a16="http://schemas.microsoft.com/office/drawing/2014/main" id="{49FBA02F-70AA-7055-6B3D-2AFB87B87E2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4" name="Line 7034">
                <a:extLst>
                  <a:ext uri="{FF2B5EF4-FFF2-40B4-BE49-F238E27FC236}">
                    <a16:creationId xmlns:a16="http://schemas.microsoft.com/office/drawing/2014/main" id="{A7B2846C-38E0-9412-0423-DD732AB7A207}"/>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5" name="Line 7035">
                <a:extLst>
                  <a:ext uri="{FF2B5EF4-FFF2-40B4-BE49-F238E27FC236}">
                    <a16:creationId xmlns:a16="http://schemas.microsoft.com/office/drawing/2014/main" id="{E4C2DCA8-D784-340D-83F7-0F838F1D903E}"/>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6" name="Line 7036">
                <a:extLst>
                  <a:ext uri="{FF2B5EF4-FFF2-40B4-BE49-F238E27FC236}">
                    <a16:creationId xmlns:a16="http://schemas.microsoft.com/office/drawing/2014/main" id="{23669381-F496-4103-C207-25C3DBA30DE3}"/>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7" name="Line 7037">
                <a:extLst>
                  <a:ext uri="{FF2B5EF4-FFF2-40B4-BE49-F238E27FC236}">
                    <a16:creationId xmlns:a16="http://schemas.microsoft.com/office/drawing/2014/main" id="{013C8460-3FEF-3FA6-8CC2-B227045E5926}"/>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748" name="Line 7038">
                <a:extLst>
                  <a:ext uri="{FF2B5EF4-FFF2-40B4-BE49-F238E27FC236}">
                    <a16:creationId xmlns:a16="http://schemas.microsoft.com/office/drawing/2014/main" id="{C064804B-2085-0DBD-1377-450497397451}"/>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0" name="Group 7240">
              <a:extLst>
                <a:ext uri="{FF2B5EF4-FFF2-40B4-BE49-F238E27FC236}">
                  <a16:creationId xmlns:a16="http://schemas.microsoft.com/office/drawing/2014/main" id="{5C3204E7-3DCB-6734-A5FD-D07CE7AF3ECC}"/>
                </a:ext>
              </a:extLst>
            </p:cNvPr>
            <p:cNvGrpSpPr>
              <a:grpSpLocks/>
            </p:cNvGrpSpPr>
            <p:nvPr/>
          </p:nvGrpSpPr>
          <p:grpSpPr bwMode="auto">
            <a:xfrm>
              <a:off x="7611010" y="2959406"/>
              <a:ext cx="79375" cy="82550"/>
              <a:chOff x="5041" y="1566"/>
              <a:chExt cx="50" cy="52"/>
            </a:xfrm>
          </p:grpSpPr>
          <p:sp>
            <p:nvSpPr>
              <p:cNvPr id="16349" name="Line 7040">
                <a:extLst>
                  <a:ext uri="{FF2B5EF4-FFF2-40B4-BE49-F238E27FC236}">
                    <a16:creationId xmlns:a16="http://schemas.microsoft.com/office/drawing/2014/main" id="{BD6C20B5-A33E-B7AC-ADBA-F586FB994E60}"/>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0" name="Line 7041">
                <a:extLst>
                  <a:ext uri="{FF2B5EF4-FFF2-40B4-BE49-F238E27FC236}">
                    <a16:creationId xmlns:a16="http://schemas.microsoft.com/office/drawing/2014/main" id="{2DEE3B91-B92F-5C71-B8E6-CC84CCA4D0C0}"/>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1" name="Line 7042">
                <a:extLst>
                  <a:ext uri="{FF2B5EF4-FFF2-40B4-BE49-F238E27FC236}">
                    <a16:creationId xmlns:a16="http://schemas.microsoft.com/office/drawing/2014/main" id="{1A4815C7-103F-52B5-5BD5-16A2A78D58C6}"/>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2" name="Line 7043">
                <a:extLst>
                  <a:ext uri="{FF2B5EF4-FFF2-40B4-BE49-F238E27FC236}">
                    <a16:creationId xmlns:a16="http://schemas.microsoft.com/office/drawing/2014/main" id="{AC361D73-4F02-F46D-7148-3A98EDE4195F}"/>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3" name="Line 7044">
                <a:extLst>
                  <a:ext uri="{FF2B5EF4-FFF2-40B4-BE49-F238E27FC236}">
                    <a16:creationId xmlns:a16="http://schemas.microsoft.com/office/drawing/2014/main" id="{83C87122-5FF9-5C41-7C72-8B57B8D96BD4}"/>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4" name="Line 7045">
                <a:extLst>
                  <a:ext uri="{FF2B5EF4-FFF2-40B4-BE49-F238E27FC236}">
                    <a16:creationId xmlns:a16="http://schemas.microsoft.com/office/drawing/2014/main" id="{6E7CD91B-0EED-9515-2481-ECFE8C7BDB73}"/>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5" name="Line 7046">
                <a:extLst>
                  <a:ext uri="{FF2B5EF4-FFF2-40B4-BE49-F238E27FC236}">
                    <a16:creationId xmlns:a16="http://schemas.microsoft.com/office/drawing/2014/main" id="{9CD16375-09F6-495E-2DC5-4E93C4A9F757}"/>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6" name="Line 7047">
                <a:extLst>
                  <a:ext uri="{FF2B5EF4-FFF2-40B4-BE49-F238E27FC236}">
                    <a16:creationId xmlns:a16="http://schemas.microsoft.com/office/drawing/2014/main" id="{82B05A88-1F5E-EE83-ED85-73F65613D34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7" name="Line 7048">
                <a:extLst>
                  <a:ext uri="{FF2B5EF4-FFF2-40B4-BE49-F238E27FC236}">
                    <a16:creationId xmlns:a16="http://schemas.microsoft.com/office/drawing/2014/main" id="{A22828E3-E0BE-D5D6-2D66-2F13DE6BBF0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8" name="Line 7049">
                <a:extLst>
                  <a:ext uri="{FF2B5EF4-FFF2-40B4-BE49-F238E27FC236}">
                    <a16:creationId xmlns:a16="http://schemas.microsoft.com/office/drawing/2014/main" id="{08703FD7-83D1-D68B-8BAD-6D366C92ADC9}"/>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59" name="Line 7050">
                <a:extLst>
                  <a:ext uri="{FF2B5EF4-FFF2-40B4-BE49-F238E27FC236}">
                    <a16:creationId xmlns:a16="http://schemas.microsoft.com/office/drawing/2014/main" id="{6A6DF9B7-2B01-AC1C-E8C0-F70296B51C73}"/>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0" name="Line 7051">
                <a:extLst>
                  <a:ext uri="{FF2B5EF4-FFF2-40B4-BE49-F238E27FC236}">
                    <a16:creationId xmlns:a16="http://schemas.microsoft.com/office/drawing/2014/main" id="{544BB85D-A670-1AE7-B650-A8FA3529ADE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1" name="Line 7052">
                <a:extLst>
                  <a:ext uri="{FF2B5EF4-FFF2-40B4-BE49-F238E27FC236}">
                    <a16:creationId xmlns:a16="http://schemas.microsoft.com/office/drawing/2014/main" id="{2FEBEB5F-2C7C-660A-24A7-D1C8F99EE435}"/>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2" name="Line 7053">
                <a:extLst>
                  <a:ext uri="{FF2B5EF4-FFF2-40B4-BE49-F238E27FC236}">
                    <a16:creationId xmlns:a16="http://schemas.microsoft.com/office/drawing/2014/main" id="{BADA6FB1-2753-047A-CCD6-A7C5E8B28AB7}"/>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3" name="Line 7054">
                <a:extLst>
                  <a:ext uri="{FF2B5EF4-FFF2-40B4-BE49-F238E27FC236}">
                    <a16:creationId xmlns:a16="http://schemas.microsoft.com/office/drawing/2014/main" id="{0A1F51CF-16BA-0F84-A5DA-4E4049D4CDB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4" name="Line 7055">
                <a:extLst>
                  <a:ext uri="{FF2B5EF4-FFF2-40B4-BE49-F238E27FC236}">
                    <a16:creationId xmlns:a16="http://schemas.microsoft.com/office/drawing/2014/main" id="{445256FC-044D-F94E-51AC-5E5A386167E3}"/>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5" name="Line 7056">
                <a:extLst>
                  <a:ext uri="{FF2B5EF4-FFF2-40B4-BE49-F238E27FC236}">
                    <a16:creationId xmlns:a16="http://schemas.microsoft.com/office/drawing/2014/main" id="{CF4D86A1-92CE-2922-B7F4-7402721EF762}"/>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6" name="Line 7057">
                <a:extLst>
                  <a:ext uri="{FF2B5EF4-FFF2-40B4-BE49-F238E27FC236}">
                    <a16:creationId xmlns:a16="http://schemas.microsoft.com/office/drawing/2014/main" id="{86BAE317-EA56-9566-3079-DCA4CC84560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7" name="Line 7058">
                <a:extLst>
                  <a:ext uri="{FF2B5EF4-FFF2-40B4-BE49-F238E27FC236}">
                    <a16:creationId xmlns:a16="http://schemas.microsoft.com/office/drawing/2014/main" id="{BEAA2ACD-E117-CE70-85A0-CF26B645BE2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8" name="Line 7059">
                <a:extLst>
                  <a:ext uri="{FF2B5EF4-FFF2-40B4-BE49-F238E27FC236}">
                    <a16:creationId xmlns:a16="http://schemas.microsoft.com/office/drawing/2014/main" id="{07EE1623-C030-83AF-047B-A791627C422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69" name="Line 7060">
                <a:extLst>
                  <a:ext uri="{FF2B5EF4-FFF2-40B4-BE49-F238E27FC236}">
                    <a16:creationId xmlns:a16="http://schemas.microsoft.com/office/drawing/2014/main" id="{851929A5-9FF5-E9B6-8A50-FEA86C8E588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0" name="Line 7061">
                <a:extLst>
                  <a:ext uri="{FF2B5EF4-FFF2-40B4-BE49-F238E27FC236}">
                    <a16:creationId xmlns:a16="http://schemas.microsoft.com/office/drawing/2014/main" id="{344792A1-0563-553B-1C28-B9A579550FF8}"/>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1" name="Line 7062">
                <a:extLst>
                  <a:ext uri="{FF2B5EF4-FFF2-40B4-BE49-F238E27FC236}">
                    <a16:creationId xmlns:a16="http://schemas.microsoft.com/office/drawing/2014/main" id="{59694399-5C26-1B39-13F1-B6FEE5CA4636}"/>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2" name="Line 7063">
                <a:extLst>
                  <a:ext uri="{FF2B5EF4-FFF2-40B4-BE49-F238E27FC236}">
                    <a16:creationId xmlns:a16="http://schemas.microsoft.com/office/drawing/2014/main" id="{8BB1BD20-3B13-AB1D-AEDF-03E8A198DE14}"/>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3" name="Line 7064">
                <a:extLst>
                  <a:ext uri="{FF2B5EF4-FFF2-40B4-BE49-F238E27FC236}">
                    <a16:creationId xmlns:a16="http://schemas.microsoft.com/office/drawing/2014/main" id="{249D9C43-FB47-72A9-188E-A8F175EFB96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4" name="Line 7065">
                <a:extLst>
                  <a:ext uri="{FF2B5EF4-FFF2-40B4-BE49-F238E27FC236}">
                    <a16:creationId xmlns:a16="http://schemas.microsoft.com/office/drawing/2014/main" id="{CD6F3C32-8737-6F3B-F6C5-64008A4AAB04}"/>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5" name="Line 7066">
                <a:extLst>
                  <a:ext uri="{FF2B5EF4-FFF2-40B4-BE49-F238E27FC236}">
                    <a16:creationId xmlns:a16="http://schemas.microsoft.com/office/drawing/2014/main" id="{59B998E5-09E1-A41E-A32E-F73D38976EF7}"/>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6" name="Line 7067">
                <a:extLst>
                  <a:ext uri="{FF2B5EF4-FFF2-40B4-BE49-F238E27FC236}">
                    <a16:creationId xmlns:a16="http://schemas.microsoft.com/office/drawing/2014/main" id="{E1AA97B8-1A80-C22E-46BF-99DD0B2E623A}"/>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7" name="Line 7068">
                <a:extLst>
                  <a:ext uri="{FF2B5EF4-FFF2-40B4-BE49-F238E27FC236}">
                    <a16:creationId xmlns:a16="http://schemas.microsoft.com/office/drawing/2014/main" id="{62B480E5-7C34-7F13-8D34-8CE9E8A3EAFE}"/>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8" name="Line 7069">
                <a:extLst>
                  <a:ext uri="{FF2B5EF4-FFF2-40B4-BE49-F238E27FC236}">
                    <a16:creationId xmlns:a16="http://schemas.microsoft.com/office/drawing/2014/main" id="{00725C3D-E1F4-76FE-CF7C-CBA4487A45EA}"/>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79" name="Line 7070">
                <a:extLst>
                  <a:ext uri="{FF2B5EF4-FFF2-40B4-BE49-F238E27FC236}">
                    <a16:creationId xmlns:a16="http://schemas.microsoft.com/office/drawing/2014/main" id="{2E03636E-0DAC-755D-1139-C188A212DDDA}"/>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0" name="Line 7071">
                <a:extLst>
                  <a:ext uri="{FF2B5EF4-FFF2-40B4-BE49-F238E27FC236}">
                    <a16:creationId xmlns:a16="http://schemas.microsoft.com/office/drawing/2014/main" id="{D9570160-0833-293C-1A04-977F30E258F8}"/>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1" name="Line 7072">
                <a:extLst>
                  <a:ext uri="{FF2B5EF4-FFF2-40B4-BE49-F238E27FC236}">
                    <a16:creationId xmlns:a16="http://schemas.microsoft.com/office/drawing/2014/main" id="{9427E866-CE39-69E3-532F-383EED97278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2" name="Line 7073">
                <a:extLst>
                  <a:ext uri="{FF2B5EF4-FFF2-40B4-BE49-F238E27FC236}">
                    <a16:creationId xmlns:a16="http://schemas.microsoft.com/office/drawing/2014/main" id="{A9D9D27D-114A-77C7-9F27-5F71E37017B4}"/>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3" name="Line 7074">
                <a:extLst>
                  <a:ext uri="{FF2B5EF4-FFF2-40B4-BE49-F238E27FC236}">
                    <a16:creationId xmlns:a16="http://schemas.microsoft.com/office/drawing/2014/main" id="{E79179B4-1E01-6BC0-A700-068179B56943}"/>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4" name="Line 7075">
                <a:extLst>
                  <a:ext uri="{FF2B5EF4-FFF2-40B4-BE49-F238E27FC236}">
                    <a16:creationId xmlns:a16="http://schemas.microsoft.com/office/drawing/2014/main" id="{4117012E-0E28-55FA-6362-5F1EC3A9BF87}"/>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5" name="Line 7076">
                <a:extLst>
                  <a:ext uri="{FF2B5EF4-FFF2-40B4-BE49-F238E27FC236}">
                    <a16:creationId xmlns:a16="http://schemas.microsoft.com/office/drawing/2014/main" id="{6954618C-3E3C-2492-9910-31396719CC7E}"/>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6" name="Line 7077">
                <a:extLst>
                  <a:ext uri="{FF2B5EF4-FFF2-40B4-BE49-F238E27FC236}">
                    <a16:creationId xmlns:a16="http://schemas.microsoft.com/office/drawing/2014/main" id="{FD4D6755-610C-E157-CB14-E929B7B99461}"/>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7" name="Line 7078">
                <a:extLst>
                  <a:ext uri="{FF2B5EF4-FFF2-40B4-BE49-F238E27FC236}">
                    <a16:creationId xmlns:a16="http://schemas.microsoft.com/office/drawing/2014/main" id="{07C27E34-5E95-7449-C2A4-5E4D94E6E154}"/>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8" name="Line 7079">
                <a:extLst>
                  <a:ext uri="{FF2B5EF4-FFF2-40B4-BE49-F238E27FC236}">
                    <a16:creationId xmlns:a16="http://schemas.microsoft.com/office/drawing/2014/main" id="{B9638B5F-13C0-77DC-B2F2-57096BB5A8F9}"/>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89" name="Line 7080">
                <a:extLst>
                  <a:ext uri="{FF2B5EF4-FFF2-40B4-BE49-F238E27FC236}">
                    <a16:creationId xmlns:a16="http://schemas.microsoft.com/office/drawing/2014/main" id="{BD52163E-8260-5D59-26D5-4C393C0B097C}"/>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0" name="Line 7081">
                <a:extLst>
                  <a:ext uri="{FF2B5EF4-FFF2-40B4-BE49-F238E27FC236}">
                    <a16:creationId xmlns:a16="http://schemas.microsoft.com/office/drawing/2014/main" id="{B958864E-E898-FF10-440A-0369BAAE234D}"/>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1" name="Line 7082">
                <a:extLst>
                  <a:ext uri="{FF2B5EF4-FFF2-40B4-BE49-F238E27FC236}">
                    <a16:creationId xmlns:a16="http://schemas.microsoft.com/office/drawing/2014/main" id="{C46D0209-E3D4-1BE7-1E09-41DF2A4C3762}"/>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2" name="Line 7083">
                <a:extLst>
                  <a:ext uri="{FF2B5EF4-FFF2-40B4-BE49-F238E27FC236}">
                    <a16:creationId xmlns:a16="http://schemas.microsoft.com/office/drawing/2014/main" id="{4887C7B1-9AF9-02DB-78BC-BAC09ABFC1E3}"/>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3" name="Line 7084">
                <a:extLst>
                  <a:ext uri="{FF2B5EF4-FFF2-40B4-BE49-F238E27FC236}">
                    <a16:creationId xmlns:a16="http://schemas.microsoft.com/office/drawing/2014/main" id="{828D8659-62BC-9FDB-BF61-66DD9F1CA56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4" name="Line 7085">
                <a:extLst>
                  <a:ext uri="{FF2B5EF4-FFF2-40B4-BE49-F238E27FC236}">
                    <a16:creationId xmlns:a16="http://schemas.microsoft.com/office/drawing/2014/main" id="{4EF85812-232F-543E-24B2-AABBFAD5C7D0}"/>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5" name="Line 7086">
                <a:extLst>
                  <a:ext uri="{FF2B5EF4-FFF2-40B4-BE49-F238E27FC236}">
                    <a16:creationId xmlns:a16="http://schemas.microsoft.com/office/drawing/2014/main" id="{D0B9851B-6B5B-3042-E5CF-EE2DA168611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6" name="Line 7087">
                <a:extLst>
                  <a:ext uri="{FF2B5EF4-FFF2-40B4-BE49-F238E27FC236}">
                    <a16:creationId xmlns:a16="http://schemas.microsoft.com/office/drawing/2014/main" id="{528D7890-52D9-F1AB-CAAC-DF3665139D1B}"/>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7" name="Line 7088">
                <a:extLst>
                  <a:ext uri="{FF2B5EF4-FFF2-40B4-BE49-F238E27FC236}">
                    <a16:creationId xmlns:a16="http://schemas.microsoft.com/office/drawing/2014/main" id="{653AD1A1-18D3-4324-F672-885749DEAD3B}"/>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8" name="Line 7089">
                <a:extLst>
                  <a:ext uri="{FF2B5EF4-FFF2-40B4-BE49-F238E27FC236}">
                    <a16:creationId xmlns:a16="http://schemas.microsoft.com/office/drawing/2014/main" id="{84B337F0-CE05-BFAA-F8A4-E8D8BFF1F004}"/>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99" name="Line 7090">
                <a:extLst>
                  <a:ext uri="{FF2B5EF4-FFF2-40B4-BE49-F238E27FC236}">
                    <a16:creationId xmlns:a16="http://schemas.microsoft.com/office/drawing/2014/main" id="{AD02E248-91EE-64E6-CCB0-D5A54095B68A}"/>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0" name="Line 7091">
                <a:extLst>
                  <a:ext uri="{FF2B5EF4-FFF2-40B4-BE49-F238E27FC236}">
                    <a16:creationId xmlns:a16="http://schemas.microsoft.com/office/drawing/2014/main" id="{248F7947-4F61-82D5-2D6A-B1DFC7ECDCBA}"/>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1" name="Line 7092">
                <a:extLst>
                  <a:ext uri="{FF2B5EF4-FFF2-40B4-BE49-F238E27FC236}">
                    <a16:creationId xmlns:a16="http://schemas.microsoft.com/office/drawing/2014/main" id="{5EB42359-3F01-334D-2EC9-572AB3BE4B0F}"/>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2" name="Line 7093">
                <a:extLst>
                  <a:ext uri="{FF2B5EF4-FFF2-40B4-BE49-F238E27FC236}">
                    <a16:creationId xmlns:a16="http://schemas.microsoft.com/office/drawing/2014/main" id="{529018DF-9D94-B081-D450-5161B26B2FA5}"/>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3" name="Line 7094">
                <a:extLst>
                  <a:ext uri="{FF2B5EF4-FFF2-40B4-BE49-F238E27FC236}">
                    <a16:creationId xmlns:a16="http://schemas.microsoft.com/office/drawing/2014/main" id="{B331DFCE-51F3-249B-DC10-74E69A5AFC53}"/>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4" name="Line 7095">
                <a:extLst>
                  <a:ext uri="{FF2B5EF4-FFF2-40B4-BE49-F238E27FC236}">
                    <a16:creationId xmlns:a16="http://schemas.microsoft.com/office/drawing/2014/main" id="{E1A380EE-E39B-F283-31DF-56051D2931D8}"/>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5" name="Line 7096">
                <a:extLst>
                  <a:ext uri="{FF2B5EF4-FFF2-40B4-BE49-F238E27FC236}">
                    <a16:creationId xmlns:a16="http://schemas.microsoft.com/office/drawing/2014/main" id="{1D100986-21FD-21C6-58FF-2DC64313E933}"/>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6" name="Line 7097">
                <a:extLst>
                  <a:ext uri="{FF2B5EF4-FFF2-40B4-BE49-F238E27FC236}">
                    <a16:creationId xmlns:a16="http://schemas.microsoft.com/office/drawing/2014/main" id="{2F022DF8-4C7E-7D36-12D8-C249B698896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7" name="Line 7098">
                <a:extLst>
                  <a:ext uri="{FF2B5EF4-FFF2-40B4-BE49-F238E27FC236}">
                    <a16:creationId xmlns:a16="http://schemas.microsoft.com/office/drawing/2014/main" id="{7647C0F1-ED65-3C89-F468-B0C01603A161}"/>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8" name="Line 7099">
                <a:extLst>
                  <a:ext uri="{FF2B5EF4-FFF2-40B4-BE49-F238E27FC236}">
                    <a16:creationId xmlns:a16="http://schemas.microsoft.com/office/drawing/2014/main" id="{22424ACE-A154-A183-756D-0EF9A952DF3C}"/>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09" name="Line 7100">
                <a:extLst>
                  <a:ext uri="{FF2B5EF4-FFF2-40B4-BE49-F238E27FC236}">
                    <a16:creationId xmlns:a16="http://schemas.microsoft.com/office/drawing/2014/main" id="{660A384C-1F31-DA3C-7953-4406049AB88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0" name="Line 7101">
                <a:extLst>
                  <a:ext uri="{FF2B5EF4-FFF2-40B4-BE49-F238E27FC236}">
                    <a16:creationId xmlns:a16="http://schemas.microsoft.com/office/drawing/2014/main" id="{AC344FB7-BF8D-DCE2-757F-3CEB210DFB12}"/>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1" name="Line 7102">
                <a:extLst>
                  <a:ext uri="{FF2B5EF4-FFF2-40B4-BE49-F238E27FC236}">
                    <a16:creationId xmlns:a16="http://schemas.microsoft.com/office/drawing/2014/main" id="{4039908A-5CB8-59EC-8516-21FFCE6A711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2" name="Line 7103">
                <a:extLst>
                  <a:ext uri="{FF2B5EF4-FFF2-40B4-BE49-F238E27FC236}">
                    <a16:creationId xmlns:a16="http://schemas.microsoft.com/office/drawing/2014/main" id="{98B0B5DA-24BB-E981-68BB-C347407ACB36}"/>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3" name="Line 7104">
                <a:extLst>
                  <a:ext uri="{FF2B5EF4-FFF2-40B4-BE49-F238E27FC236}">
                    <a16:creationId xmlns:a16="http://schemas.microsoft.com/office/drawing/2014/main" id="{B2052660-45A2-EF51-B8FE-0718D26F6A9A}"/>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4" name="Line 7105">
                <a:extLst>
                  <a:ext uri="{FF2B5EF4-FFF2-40B4-BE49-F238E27FC236}">
                    <a16:creationId xmlns:a16="http://schemas.microsoft.com/office/drawing/2014/main" id="{36E7BEA3-E983-C775-6323-D70FE33F0CB8}"/>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5" name="Line 7106">
                <a:extLst>
                  <a:ext uri="{FF2B5EF4-FFF2-40B4-BE49-F238E27FC236}">
                    <a16:creationId xmlns:a16="http://schemas.microsoft.com/office/drawing/2014/main" id="{2BD8C1D6-33BC-BFC5-C023-1C77F1C5AC98}"/>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6" name="Line 7107">
                <a:extLst>
                  <a:ext uri="{FF2B5EF4-FFF2-40B4-BE49-F238E27FC236}">
                    <a16:creationId xmlns:a16="http://schemas.microsoft.com/office/drawing/2014/main" id="{BC783DAB-7AB8-4CB6-3419-DCA18666ABED}"/>
                  </a:ext>
                </a:extLst>
              </p:cNvPr>
              <p:cNvSpPr>
                <a:spLocks noChangeShapeType="1"/>
              </p:cNvSpPr>
              <p:nvPr/>
            </p:nvSpPr>
            <p:spPr bwMode="auto">
              <a:xfrm>
                <a:off x="5041" y="160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7" name="Line 7108">
                <a:extLst>
                  <a:ext uri="{FF2B5EF4-FFF2-40B4-BE49-F238E27FC236}">
                    <a16:creationId xmlns:a16="http://schemas.microsoft.com/office/drawing/2014/main" id="{3F6A3A7B-3E41-5C68-27CC-001ED2AEE87D}"/>
                  </a:ext>
                </a:extLst>
              </p:cNvPr>
              <p:cNvSpPr>
                <a:spLocks noChangeShapeType="1"/>
              </p:cNvSpPr>
              <p:nvPr/>
            </p:nvSpPr>
            <p:spPr bwMode="auto">
              <a:xfrm>
                <a:off x="5055"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8" name="Line 7109">
                <a:extLst>
                  <a:ext uri="{FF2B5EF4-FFF2-40B4-BE49-F238E27FC236}">
                    <a16:creationId xmlns:a16="http://schemas.microsoft.com/office/drawing/2014/main" id="{94A5154F-8D9D-DF86-38EB-19B170213CC8}"/>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19" name="Line 7110">
                <a:extLst>
                  <a:ext uri="{FF2B5EF4-FFF2-40B4-BE49-F238E27FC236}">
                    <a16:creationId xmlns:a16="http://schemas.microsoft.com/office/drawing/2014/main" id="{CFAB59B0-0A27-B824-8F17-7B194BB2A03E}"/>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0" name="Line 7111">
                <a:extLst>
                  <a:ext uri="{FF2B5EF4-FFF2-40B4-BE49-F238E27FC236}">
                    <a16:creationId xmlns:a16="http://schemas.microsoft.com/office/drawing/2014/main" id="{A8B29011-3FB7-2F18-C71D-DA0F299C7BA8}"/>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1" name="Line 7112">
                <a:extLst>
                  <a:ext uri="{FF2B5EF4-FFF2-40B4-BE49-F238E27FC236}">
                    <a16:creationId xmlns:a16="http://schemas.microsoft.com/office/drawing/2014/main" id="{E0D17D0D-FB75-E24A-582D-AE2CE443FBA5}"/>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2" name="Line 7113">
                <a:extLst>
                  <a:ext uri="{FF2B5EF4-FFF2-40B4-BE49-F238E27FC236}">
                    <a16:creationId xmlns:a16="http://schemas.microsoft.com/office/drawing/2014/main" id="{C866BE1A-CFFB-7F19-340D-E98F31F360B2}"/>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3" name="Line 7114">
                <a:extLst>
                  <a:ext uri="{FF2B5EF4-FFF2-40B4-BE49-F238E27FC236}">
                    <a16:creationId xmlns:a16="http://schemas.microsoft.com/office/drawing/2014/main" id="{D38735D9-3D8D-DBAE-1866-6C27D85BECF6}"/>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4" name="Line 7115">
                <a:extLst>
                  <a:ext uri="{FF2B5EF4-FFF2-40B4-BE49-F238E27FC236}">
                    <a16:creationId xmlns:a16="http://schemas.microsoft.com/office/drawing/2014/main" id="{65A6B90C-4B64-B111-8D71-08FB22F04F3B}"/>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5" name="Line 7116">
                <a:extLst>
                  <a:ext uri="{FF2B5EF4-FFF2-40B4-BE49-F238E27FC236}">
                    <a16:creationId xmlns:a16="http://schemas.microsoft.com/office/drawing/2014/main" id="{B219B357-41C5-8E29-F18F-5FACEB6A8440}"/>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6" name="Line 7117">
                <a:extLst>
                  <a:ext uri="{FF2B5EF4-FFF2-40B4-BE49-F238E27FC236}">
                    <a16:creationId xmlns:a16="http://schemas.microsoft.com/office/drawing/2014/main" id="{D83EC72F-AEFC-4509-64AB-5222B64E8960}"/>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7" name="Line 7118">
                <a:extLst>
                  <a:ext uri="{FF2B5EF4-FFF2-40B4-BE49-F238E27FC236}">
                    <a16:creationId xmlns:a16="http://schemas.microsoft.com/office/drawing/2014/main" id="{C2FFCC51-87E2-C962-C53A-C7355934D654}"/>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8" name="Line 7119">
                <a:extLst>
                  <a:ext uri="{FF2B5EF4-FFF2-40B4-BE49-F238E27FC236}">
                    <a16:creationId xmlns:a16="http://schemas.microsoft.com/office/drawing/2014/main" id="{6D741293-2B33-994F-0452-66B79C01208E}"/>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29" name="Line 7120">
                <a:extLst>
                  <a:ext uri="{FF2B5EF4-FFF2-40B4-BE49-F238E27FC236}">
                    <a16:creationId xmlns:a16="http://schemas.microsoft.com/office/drawing/2014/main" id="{9AA1224C-2E4E-26AB-B8BC-29497C397653}"/>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0" name="Line 7121">
                <a:extLst>
                  <a:ext uri="{FF2B5EF4-FFF2-40B4-BE49-F238E27FC236}">
                    <a16:creationId xmlns:a16="http://schemas.microsoft.com/office/drawing/2014/main" id="{D6F69595-E265-857A-6D44-5DFCF7C27097}"/>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1" name="Line 7122">
                <a:extLst>
                  <a:ext uri="{FF2B5EF4-FFF2-40B4-BE49-F238E27FC236}">
                    <a16:creationId xmlns:a16="http://schemas.microsoft.com/office/drawing/2014/main" id="{01B15C86-BB88-A79B-C6EE-2B822F796B7F}"/>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2" name="Line 7123">
                <a:extLst>
                  <a:ext uri="{FF2B5EF4-FFF2-40B4-BE49-F238E27FC236}">
                    <a16:creationId xmlns:a16="http://schemas.microsoft.com/office/drawing/2014/main" id="{B83E8B8B-2E47-5D88-3158-5F1DCD350324}"/>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3" name="Line 7124">
                <a:extLst>
                  <a:ext uri="{FF2B5EF4-FFF2-40B4-BE49-F238E27FC236}">
                    <a16:creationId xmlns:a16="http://schemas.microsoft.com/office/drawing/2014/main" id="{2F969BB9-7412-83F3-62DA-443CAD24B86E}"/>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4" name="Line 7125">
                <a:extLst>
                  <a:ext uri="{FF2B5EF4-FFF2-40B4-BE49-F238E27FC236}">
                    <a16:creationId xmlns:a16="http://schemas.microsoft.com/office/drawing/2014/main" id="{D478D87D-4C1D-48BB-2FA9-53EAB18E995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5" name="Line 7126">
                <a:extLst>
                  <a:ext uri="{FF2B5EF4-FFF2-40B4-BE49-F238E27FC236}">
                    <a16:creationId xmlns:a16="http://schemas.microsoft.com/office/drawing/2014/main" id="{6DC047EC-0725-E019-3B10-D85AAC46B409}"/>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6" name="Line 7127">
                <a:extLst>
                  <a:ext uri="{FF2B5EF4-FFF2-40B4-BE49-F238E27FC236}">
                    <a16:creationId xmlns:a16="http://schemas.microsoft.com/office/drawing/2014/main" id="{102A3C4D-EE22-CDD1-97DD-831F285E5E0B}"/>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7" name="Line 7128">
                <a:extLst>
                  <a:ext uri="{FF2B5EF4-FFF2-40B4-BE49-F238E27FC236}">
                    <a16:creationId xmlns:a16="http://schemas.microsoft.com/office/drawing/2014/main" id="{107546E0-EBC1-642E-3CAA-8F4B67E986D2}"/>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8" name="Line 7129">
                <a:extLst>
                  <a:ext uri="{FF2B5EF4-FFF2-40B4-BE49-F238E27FC236}">
                    <a16:creationId xmlns:a16="http://schemas.microsoft.com/office/drawing/2014/main" id="{B69F97BC-810A-088C-542A-DD5D269F56B5}"/>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39" name="Line 7130">
                <a:extLst>
                  <a:ext uri="{FF2B5EF4-FFF2-40B4-BE49-F238E27FC236}">
                    <a16:creationId xmlns:a16="http://schemas.microsoft.com/office/drawing/2014/main" id="{C15F95DA-1D80-B6E3-0E73-9EC7FBE65BCA}"/>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0" name="Line 7131">
                <a:extLst>
                  <a:ext uri="{FF2B5EF4-FFF2-40B4-BE49-F238E27FC236}">
                    <a16:creationId xmlns:a16="http://schemas.microsoft.com/office/drawing/2014/main" id="{A92CD505-AAFB-AA00-842D-B71E1EFD2AED}"/>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1" name="Line 7132">
                <a:extLst>
                  <a:ext uri="{FF2B5EF4-FFF2-40B4-BE49-F238E27FC236}">
                    <a16:creationId xmlns:a16="http://schemas.microsoft.com/office/drawing/2014/main" id="{2E04353B-9B64-CCCD-02AA-5D972BA87EAB}"/>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2" name="Line 7133">
                <a:extLst>
                  <a:ext uri="{FF2B5EF4-FFF2-40B4-BE49-F238E27FC236}">
                    <a16:creationId xmlns:a16="http://schemas.microsoft.com/office/drawing/2014/main" id="{3E7DF17B-AE9A-219D-86F3-8E8351724BE1}"/>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3" name="Line 7134">
                <a:extLst>
                  <a:ext uri="{FF2B5EF4-FFF2-40B4-BE49-F238E27FC236}">
                    <a16:creationId xmlns:a16="http://schemas.microsoft.com/office/drawing/2014/main" id="{49DD878D-07D8-FD11-1FC9-D2608E3BF27B}"/>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4" name="Line 7135">
                <a:extLst>
                  <a:ext uri="{FF2B5EF4-FFF2-40B4-BE49-F238E27FC236}">
                    <a16:creationId xmlns:a16="http://schemas.microsoft.com/office/drawing/2014/main" id="{0C8B1E4A-667D-8049-3EEC-2EAEF8F4FE8D}"/>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5" name="Line 7136">
                <a:extLst>
                  <a:ext uri="{FF2B5EF4-FFF2-40B4-BE49-F238E27FC236}">
                    <a16:creationId xmlns:a16="http://schemas.microsoft.com/office/drawing/2014/main" id="{E5912595-6540-3F27-9C04-F6A61FAE321D}"/>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6" name="Line 7137">
                <a:extLst>
                  <a:ext uri="{FF2B5EF4-FFF2-40B4-BE49-F238E27FC236}">
                    <a16:creationId xmlns:a16="http://schemas.microsoft.com/office/drawing/2014/main" id="{2F36D1D2-6D2D-7AC1-4F3C-062AA191A266}"/>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7" name="Line 7138">
                <a:extLst>
                  <a:ext uri="{FF2B5EF4-FFF2-40B4-BE49-F238E27FC236}">
                    <a16:creationId xmlns:a16="http://schemas.microsoft.com/office/drawing/2014/main" id="{720D249C-FBD6-D816-AC49-7B957636223B}"/>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8" name="Line 7139">
                <a:extLst>
                  <a:ext uri="{FF2B5EF4-FFF2-40B4-BE49-F238E27FC236}">
                    <a16:creationId xmlns:a16="http://schemas.microsoft.com/office/drawing/2014/main" id="{817C3E2F-5686-C62E-E482-DCF28F39D753}"/>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49" name="Line 7140">
                <a:extLst>
                  <a:ext uri="{FF2B5EF4-FFF2-40B4-BE49-F238E27FC236}">
                    <a16:creationId xmlns:a16="http://schemas.microsoft.com/office/drawing/2014/main" id="{520E2B0B-AACB-D96A-AAC9-ADC6B45E0CF0}"/>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0" name="Line 7141">
                <a:extLst>
                  <a:ext uri="{FF2B5EF4-FFF2-40B4-BE49-F238E27FC236}">
                    <a16:creationId xmlns:a16="http://schemas.microsoft.com/office/drawing/2014/main" id="{4DAD417B-6083-9F01-651E-F2B5D41F0DDB}"/>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1" name="Line 7142">
                <a:extLst>
                  <a:ext uri="{FF2B5EF4-FFF2-40B4-BE49-F238E27FC236}">
                    <a16:creationId xmlns:a16="http://schemas.microsoft.com/office/drawing/2014/main" id="{5FA86EE4-86CD-8479-BA5E-6E4788E2C024}"/>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2" name="Line 7143">
                <a:extLst>
                  <a:ext uri="{FF2B5EF4-FFF2-40B4-BE49-F238E27FC236}">
                    <a16:creationId xmlns:a16="http://schemas.microsoft.com/office/drawing/2014/main" id="{F19DBEF7-3B61-8090-D75C-C2FF9EBEC548}"/>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3" name="Line 7144">
                <a:extLst>
                  <a:ext uri="{FF2B5EF4-FFF2-40B4-BE49-F238E27FC236}">
                    <a16:creationId xmlns:a16="http://schemas.microsoft.com/office/drawing/2014/main" id="{5501590F-7EFF-A278-659A-F88E5DEE1C58}"/>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4" name="Line 7145">
                <a:extLst>
                  <a:ext uri="{FF2B5EF4-FFF2-40B4-BE49-F238E27FC236}">
                    <a16:creationId xmlns:a16="http://schemas.microsoft.com/office/drawing/2014/main" id="{B5FEFF0E-82E6-1147-F2CF-98602E01BF34}"/>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5" name="Line 7146">
                <a:extLst>
                  <a:ext uri="{FF2B5EF4-FFF2-40B4-BE49-F238E27FC236}">
                    <a16:creationId xmlns:a16="http://schemas.microsoft.com/office/drawing/2014/main" id="{EB7E6258-8CAF-14D9-6315-373770812538}"/>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6" name="Line 7147">
                <a:extLst>
                  <a:ext uri="{FF2B5EF4-FFF2-40B4-BE49-F238E27FC236}">
                    <a16:creationId xmlns:a16="http://schemas.microsoft.com/office/drawing/2014/main" id="{1C9D13C7-3A64-86D4-A4B0-990EAB6DECB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7" name="Line 7148">
                <a:extLst>
                  <a:ext uri="{FF2B5EF4-FFF2-40B4-BE49-F238E27FC236}">
                    <a16:creationId xmlns:a16="http://schemas.microsoft.com/office/drawing/2014/main" id="{743FDF7B-AAB9-E3AB-453B-A39D585BE378}"/>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8" name="Line 7149">
                <a:extLst>
                  <a:ext uri="{FF2B5EF4-FFF2-40B4-BE49-F238E27FC236}">
                    <a16:creationId xmlns:a16="http://schemas.microsoft.com/office/drawing/2014/main" id="{D6B24F63-1C90-DB64-1855-093C8AFCD7D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59" name="Line 7150">
                <a:extLst>
                  <a:ext uri="{FF2B5EF4-FFF2-40B4-BE49-F238E27FC236}">
                    <a16:creationId xmlns:a16="http://schemas.microsoft.com/office/drawing/2014/main" id="{2CE5A1CA-95DB-0171-AA00-F56CE2712E8F}"/>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0" name="Line 7151">
                <a:extLst>
                  <a:ext uri="{FF2B5EF4-FFF2-40B4-BE49-F238E27FC236}">
                    <a16:creationId xmlns:a16="http://schemas.microsoft.com/office/drawing/2014/main" id="{7A18A878-CA9B-CB85-A017-0CE9CFE661E6}"/>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1" name="Line 7152">
                <a:extLst>
                  <a:ext uri="{FF2B5EF4-FFF2-40B4-BE49-F238E27FC236}">
                    <a16:creationId xmlns:a16="http://schemas.microsoft.com/office/drawing/2014/main" id="{C9F528AE-B770-2BD0-33BC-DADE962E0116}"/>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2" name="Line 7153">
                <a:extLst>
                  <a:ext uri="{FF2B5EF4-FFF2-40B4-BE49-F238E27FC236}">
                    <a16:creationId xmlns:a16="http://schemas.microsoft.com/office/drawing/2014/main" id="{70D679DC-12DD-2EE9-E7D8-CB237A5B155E}"/>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3" name="Line 7154">
                <a:extLst>
                  <a:ext uri="{FF2B5EF4-FFF2-40B4-BE49-F238E27FC236}">
                    <a16:creationId xmlns:a16="http://schemas.microsoft.com/office/drawing/2014/main" id="{465AADC0-CFD7-B134-CD0E-D10BB16AAAD0}"/>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4" name="Line 7155">
                <a:extLst>
                  <a:ext uri="{FF2B5EF4-FFF2-40B4-BE49-F238E27FC236}">
                    <a16:creationId xmlns:a16="http://schemas.microsoft.com/office/drawing/2014/main" id="{11C6B3AF-0363-AD32-CF65-461E5B856FBB}"/>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5" name="Line 7156">
                <a:extLst>
                  <a:ext uri="{FF2B5EF4-FFF2-40B4-BE49-F238E27FC236}">
                    <a16:creationId xmlns:a16="http://schemas.microsoft.com/office/drawing/2014/main" id="{1FCDCB0F-DE89-2B28-BB00-69E488CEB0D1}"/>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6" name="Line 7157">
                <a:extLst>
                  <a:ext uri="{FF2B5EF4-FFF2-40B4-BE49-F238E27FC236}">
                    <a16:creationId xmlns:a16="http://schemas.microsoft.com/office/drawing/2014/main" id="{8AFA8B0A-90A4-D0B7-B6EA-B9716B577F10}"/>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7" name="Line 7158">
                <a:extLst>
                  <a:ext uri="{FF2B5EF4-FFF2-40B4-BE49-F238E27FC236}">
                    <a16:creationId xmlns:a16="http://schemas.microsoft.com/office/drawing/2014/main" id="{15252E64-F823-613E-2D42-C7AA015A6D79}"/>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8" name="Line 7159">
                <a:extLst>
                  <a:ext uri="{FF2B5EF4-FFF2-40B4-BE49-F238E27FC236}">
                    <a16:creationId xmlns:a16="http://schemas.microsoft.com/office/drawing/2014/main" id="{9CE2A07B-1AE8-DE18-561D-A0DCB0E5937D}"/>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69" name="Line 7160">
                <a:extLst>
                  <a:ext uri="{FF2B5EF4-FFF2-40B4-BE49-F238E27FC236}">
                    <a16:creationId xmlns:a16="http://schemas.microsoft.com/office/drawing/2014/main" id="{78E5210C-67DB-1B5C-7864-7D7753631BF5}"/>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0" name="Line 7161">
                <a:extLst>
                  <a:ext uri="{FF2B5EF4-FFF2-40B4-BE49-F238E27FC236}">
                    <a16:creationId xmlns:a16="http://schemas.microsoft.com/office/drawing/2014/main" id="{4AE4837F-990A-0503-1E3C-836EB4E1342C}"/>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1" name="Line 7162">
                <a:extLst>
                  <a:ext uri="{FF2B5EF4-FFF2-40B4-BE49-F238E27FC236}">
                    <a16:creationId xmlns:a16="http://schemas.microsoft.com/office/drawing/2014/main" id="{9EECA10F-3EFD-95BD-F9C1-938138DEA1A8}"/>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2" name="Line 7163">
                <a:extLst>
                  <a:ext uri="{FF2B5EF4-FFF2-40B4-BE49-F238E27FC236}">
                    <a16:creationId xmlns:a16="http://schemas.microsoft.com/office/drawing/2014/main" id="{0890331C-0CFC-B937-C10A-3E1BBA24460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3" name="Line 7164">
                <a:extLst>
                  <a:ext uri="{FF2B5EF4-FFF2-40B4-BE49-F238E27FC236}">
                    <a16:creationId xmlns:a16="http://schemas.microsoft.com/office/drawing/2014/main" id="{3A007C0B-6451-3C5E-A872-DE90BEB3ECB6}"/>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4" name="Line 7165">
                <a:extLst>
                  <a:ext uri="{FF2B5EF4-FFF2-40B4-BE49-F238E27FC236}">
                    <a16:creationId xmlns:a16="http://schemas.microsoft.com/office/drawing/2014/main" id="{52C43AEB-05A1-3352-01A9-B10FA0C5BDD4}"/>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5" name="Line 7166">
                <a:extLst>
                  <a:ext uri="{FF2B5EF4-FFF2-40B4-BE49-F238E27FC236}">
                    <a16:creationId xmlns:a16="http://schemas.microsoft.com/office/drawing/2014/main" id="{FDB73C16-1E1B-7F59-CD60-B80CCBA5EF5B}"/>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6" name="Line 7167">
                <a:extLst>
                  <a:ext uri="{FF2B5EF4-FFF2-40B4-BE49-F238E27FC236}">
                    <a16:creationId xmlns:a16="http://schemas.microsoft.com/office/drawing/2014/main" id="{992FB755-3302-EE3B-CB46-19A6D08226AC}"/>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7" name="Line 7168">
                <a:extLst>
                  <a:ext uri="{FF2B5EF4-FFF2-40B4-BE49-F238E27FC236}">
                    <a16:creationId xmlns:a16="http://schemas.microsoft.com/office/drawing/2014/main" id="{FA73FEBD-2150-6E24-781E-542118644719}"/>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8" name="Line 7169">
                <a:extLst>
                  <a:ext uri="{FF2B5EF4-FFF2-40B4-BE49-F238E27FC236}">
                    <a16:creationId xmlns:a16="http://schemas.microsoft.com/office/drawing/2014/main" id="{E040208C-C57F-083C-E737-BEDBF2883556}"/>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79" name="Line 7170">
                <a:extLst>
                  <a:ext uri="{FF2B5EF4-FFF2-40B4-BE49-F238E27FC236}">
                    <a16:creationId xmlns:a16="http://schemas.microsoft.com/office/drawing/2014/main" id="{161B85A1-06D1-8634-CFCA-D5148265286B}"/>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0" name="Line 7171">
                <a:extLst>
                  <a:ext uri="{FF2B5EF4-FFF2-40B4-BE49-F238E27FC236}">
                    <a16:creationId xmlns:a16="http://schemas.microsoft.com/office/drawing/2014/main" id="{68EAA62E-C58E-BDF0-711C-1A2EFDC052D8}"/>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1" name="Line 7172">
                <a:extLst>
                  <a:ext uri="{FF2B5EF4-FFF2-40B4-BE49-F238E27FC236}">
                    <a16:creationId xmlns:a16="http://schemas.microsoft.com/office/drawing/2014/main" id="{BAB1F59E-2616-597B-2AA0-F77B2985E771}"/>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2" name="Line 7173">
                <a:extLst>
                  <a:ext uri="{FF2B5EF4-FFF2-40B4-BE49-F238E27FC236}">
                    <a16:creationId xmlns:a16="http://schemas.microsoft.com/office/drawing/2014/main" id="{E350CAA8-E228-786F-1508-9D8DC3082D4E}"/>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3" name="Line 7174">
                <a:extLst>
                  <a:ext uri="{FF2B5EF4-FFF2-40B4-BE49-F238E27FC236}">
                    <a16:creationId xmlns:a16="http://schemas.microsoft.com/office/drawing/2014/main" id="{F4BCA731-0117-8C2E-7562-EF96AFB4FB18}"/>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4" name="Line 7175">
                <a:extLst>
                  <a:ext uri="{FF2B5EF4-FFF2-40B4-BE49-F238E27FC236}">
                    <a16:creationId xmlns:a16="http://schemas.microsoft.com/office/drawing/2014/main" id="{04D920B0-0B8E-EE57-46B1-97DF19638061}"/>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5" name="Line 7176">
                <a:extLst>
                  <a:ext uri="{FF2B5EF4-FFF2-40B4-BE49-F238E27FC236}">
                    <a16:creationId xmlns:a16="http://schemas.microsoft.com/office/drawing/2014/main" id="{13739903-F98D-62F9-2E7B-F069CF235491}"/>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6" name="Line 7177">
                <a:extLst>
                  <a:ext uri="{FF2B5EF4-FFF2-40B4-BE49-F238E27FC236}">
                    <a16:creationId xmlns:a16="http://schemas.microsoft.com/office/drawing/2014/main" id="{6EDE3EA7-1A30-F086-6E2A-98EE0433D0E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7" name="Line 7178">
                <a:extLst>
                  <a:ext uri="{FF2B5EF4-FFF2-40B4-BE49-F238E27FC236}">
                    <a16:creationId xmlns:a16="http://schemas.microsoft.com/office/drawing/2014/main" id="{D94CE8E9-FD21-A38E-6E8A-6503FB2FD166}"/>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8" name="Line 7179">
                <a:extLst>
                  <a:ext uri="{FF2B5EF4-FFF2-40B4-BE49-F238E27FC236}">
                    <a16:creationId xmlns:a16="http://schemas.microsoft.com/office/drawing/2014/main" id="{F03CCDF9-F159-D6AF-5480-5CF45FF88D48}"/>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89" name="Line 7180">
                <a:extLst>
                  <a:ext uri="{FF2B5EF4-FFF2-40B4-BE49-F238E27FC236}">
                    <a16:creationId xmlns:a16="http://schemas.microsoft.com/office/drawing/2014/main" id="{2D7A36B8-C978-335E-42E3-BBD7BDFEDCD0}"/>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0" name="Line 7181">
                <a:extLst>
                  <a:ext uri="{FF2B5EF4-FFF2-40B4-BE49-F238E27FC236}">
                    <a16:creationId xmlns:a16="http://schemas.microsoft.com/office/drawing/2014/main" id="{C892BB23-6A19-FDA1-2BAA-C19CD9B8D329}"/>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1" name="Line 7182">
                <a:extLst>
                  <a:ext uri="{FF2B5EF4-FFF2-40B4-BE49-F238E27FC236}">
                    <a16:creationId xmlns:a16="http://schemas.microsoft.com/office/drawing/2014/main" id="{F87E0E01-EE07-FF58-6727-5776D08C4E6A}"/>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2" name="Line 7183">
                <a:extLst>
                  <a:ext uri="{FF2B5EF4-FFF2-40B4-BE49-F238E27FC236}">
                    <a16:creationId xmlns:a16="http://schemas.microsoft.com/office/drawing/2014/main" id="{33A170F7-39F2-1ED2-9B34-207210355411}"/>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3" name="Line 7184">
                <a:extLst>
                  <a:ext uri="{FF2B5EF4-FFF2-40B4-BE49-F238E27FC236}">
                    <a16:creationId xmlns:a16="http://schemas.microsoft.com/office/drawing/2014/main" id="{E26CFB75-08EC-51FE-535D-7ABB668CD849}"/>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4" name="Line 7185">
                <a:extLst>
                  <a:ext uri="{FF2B5EF4-FFF2-40B4-BE49-F238E27FC236}">
                    <a16:creationId xmlns:a16="http://schemas.microsoft.com/office/drawing/2014/main" id="{509276B4-CC6C-E943-F6E8-79053CD3AD6C}"/>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5" name="Line 7186">
                <a:extLst>
                  <a:ext uri="{FF2B5EF4-FFF2-40B4-BE49-F238E27FC236}">
                    <a16:creationId xmlns:a16="http://schemas.microsoft.com/office/drawing/2014/main" id="{1A814EC4-AF94-3E2F-34F1-F8EADBA6284D}"/>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6" name="Line 7187">
                <a:extLst>
                  <a:ext uri="{FF2B5EF4-FFF2-40B4-BE49-F238E27FC236}">
                    <a16:creationId xmlns:a16="http://schemas.microsoft.com/office/drawing/2014/main" id="{45187400-0CA9-C52A-C61D-BCBF39F3CAF9}"/>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7" name="Line 7188">
                <a:extLst>
                  <a:ext uri="{FF2B5EF4-FFF2-40B4-BE49-F238E27FC236}">
                    <a16:creationId xmlns:a16="http://schemas.microsoft.com/office/drawing/2014/main" id="{7BE408AA-FFB2-D0F1-FDA2-010EEF1006D6}"/>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8" name="Line 7189">
                <a:extLst>
                  <a:ext uri="{FF2B5EF4-FFF2-40B4-BE49-F238E27FC236}">
                    <a16:creationId xmlns:a16="http://schemas.microsoft.com/office/drawing/2014/main" id="{9870226E-DB4D-9D70-DB77-7C40B0ABFBB3}"/>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499" name="Line 7190">
                <a:extLst>
                  <a:ext uri="{FF2B5EF4-FFF2-40B4-BE49-F238E27FC236}">
                    <a16:creationId xmlns:a16="http://schemas.microsoft.com/office/drawing/2014/main" id="{FD07C2F3-20EA-4965-FD27-6C4FFBD24C10}"/>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0" name="Line 7191">
                <a:extLst>
                  <a:ext uri="{FF2B5EF4-FFF2-40B4-BE49-F238E27FC236}">
                    <a16:creationId xmlns:a16="http://schemas.microsoft.com/office/drawing/2014/main" id="{0797158C-94CE-4B6E-7895-D824F6365FBA}"/>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1" name="Line 7192">
                <a:extLst>
                  <a:ext uri="{FF2B5EF4-FFF2-40B4-BE49-F238E27FC236}">
                    <a16:creationId xmlns:a16="http://schemas.microsoft.com/office/drawing/2014/main" id="{88DADB8C-53F6-4D74-0FA6-9D9AB80F9652}"/>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2" name="Line 7193">
                <a:extLst>
                  <a:ext uri="{FF2B5EF4-FFF2-40B4-BE49-F238E27FC236}">
                    <a16:creationId xmlns:a16="http://schemas.microsoft.com/office/drawing/2014/main" id="{41C72C9E-2E17-A553-B17A-4CF186B24381}"/>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3" name="Line 7194">
                <a:extLst>
                  <a:ext uri="{FF2B5EF4-FFF2-40B4-BE49-F238E27FC236}">
                    <a16:creationId xmlns:a16="http://schemas.microsoft.com/office/drawing/2014/main" id="{6234BD99-101C-FFC5-329E-73D9FBA6D50C}"/>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4" name="Line 7195">
                <a:extLst>
                  <a:ext uri="{FF2B5EF4-FFF2-40B4-BE49-F238E27FC236}">
                    <a16:creationId xmlns:a16="http://schemas.microsoft.com/office/drawing/2014/main" id="{8E530D35-0462-3536-599E-F4D13B1AC1B1}"/>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5" name="Line 7196">
                <a:extLst>
                  <a:ext uri="{FF2B5EF4-FFF2-40B4-BE49-F238E27FC236}">
                    <a16:creationId xmlns:a16="http://schemas.microsoft.com/office/drawing/2014/main" id="{0B919012-76B3-0E89-1326-D66E257EA1C1}"/>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6" name="Line 7197">
                <a:extLst>
                  <a:ext uri="{FF2B5EF4-FFF2-40B4-BE49-F238E27FC236}">
                    <a16:creationId xmlns:a16="http://schemas.microsoft.com/office/drawing/2014/main" id="{C63FF4C0-54AA-3FFF-FC04-085DCE4B6B05}"/>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7" name="Line 7198">
                <a:extLst>
                  <a:ext uri="{FF2B5EF4-FFF2-40B4-BE49-F238E27FC236}">
                    <a16:creationId xmlns:a16="http://schemas.microsoft.com/office/drawing/2014/main" id="{038F6847-AD22-AB2A-A1FD-A5F363999A17}"/>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8" name="Line 7199">
                <a:extLst>
                  <a:ext uri="{FF2B5EF4-FFF2-40B4-BE49-F238E27FC236}">
                    <a16:creationId xmlns:a16="http://schemas.microsoft.com/office/drawing/2014/main" id="{BB20F233-D236-1026-461D-2A3E10BBC8DE}"/>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09" name="Line 7200">
                <a:extLst>
                  <a:ext uri="{FF2B5EF4-FFF2-40B4-BE49-F238E27FC236}">
                    <a16:creationId xmlns:a16="http://schemas.microsoft.com/office/drawing/2014/main" id="{9F7CDF71-BC42-3E49-38D2-B961A1E1992F}"/>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0" name="Line 7201">
                <a:extLst>
                  <a:ext uri="{FF2B5EF4-FFF2-40B4-BE49-F238E27FC236}">
                    <a16:creationId xmlns:a16="http://schemas.microsoft.com/office/drawing/2014/main" id="{418F8772-EBC2-69A2-2181-B9280D01F1AB}"/>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1" name="Line 7202">
                <a:extLst>
                  <a:ext uri="{FF2B5EF4-FFF2-40B4-BE49-F238E27FC236}">
                    <a16:creationId xmlns:a16="http://schemas.microsoft.com/office/drawing/2014/main" id="{3D2991C2-413E-4EB7-C22A-C8577F7FD33E}"/>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2" name="Line 7203">
                <a:extLst>
                  <a:ext uri="{FF2B5EF4-FFF2-40B4-BE49-F238E27FC236}">
                    <a16:creationId xmlns:a16="http://schemas.microsoft.com/office/drawing/2014/main" id="{3084322E-5BAF-1D43-D05B-40FE20308145}"/>
                  </a:ext>
                </a:extLst>
              </p:cNvPr>
              <p:cNvSpPr>
                <a:spLocks noChangeShapeType="1"/>
              </p:cNvSpPr>
              <p:nvPr/>
            </p:nvSpPr>
            <p:spPr bwMode="auto">
              <a:xfrm>
                <a:off x="5053" y="159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3" name="Line 7204">
                <a:extLst>
                  <a:ext uri="{FF2B5EF4-FFF2-40B4-BE49-F238E27FC236}">
                    <a16:creationId xmlns:a16="http://schemas.microsoft.com/office/drawing/2014/main" id="{F73CC6FE-6DC5-0F81-D77F-633693582F61}"/>
                  </a:ext>
                </a:extLst>
              </p:cNvPr>
              <p:cNvSpPr>
                <a:spLocks noChangeShapeType="1"/>
              </p:cNvSpPr>
              <p:nvPr/>
            </p:nvSpPr>
            <p:spPr bwMode="auto">
              <a:xfrm>
                <a:off x="5065" y="15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4" name="Line 7205">
                <a:extLst>
                  <a:ext uri="{FF2B5EF4-FFF2-40B4-BE49-F238E27FC236}">
                    <a16:creationId xmlns:a16="http://schemas.microsoft.com/office/drawing/2014/main" id="{461F6773-38A8-0008-AC23-728B9D13696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5" name="Line 7206">
                <a:extLst>
                  <a:ext uri="{FF2B5EF4-FFF2-40B4-BE49-F238E27FC236}">
                    <a16:creationId xmlns:a16="http://schemas.microsoft.com/office/drawing/2014/main" id="{65A2050E-1CDB-FBC1-A79A-2702CE2195E1}"/>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6" name="Line 7207">
                <a:extLst>
                  <a:ext uri="{FF2B5EF4-FFF2-40B4-BE49-F238E27FC236}">
                    <a16:creationId xmlns:a16="http://schemas.microsoft.com/office/drawing/2014/main" id="{B853E1D2-4385-C9B8-F4D9-97EFDE0CE11E}"/>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7" name="Line 7208">
                <a:extLst>
                  <a:ext uri="{FF2B5EF4-FFF2-40B4-BE49-F238E27FC236}">
                    <a16:creationId xmlns:a16="http://schemas.microsoft.com/office/drawing/2014/main" id="{58AA8CC2-7C50-5F5D-BEEB-F21AB31959A4}"/>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8" name="Line 7209">
                <a:extLst>
                  <a:ext uri="{FF2B5EF4-FFF2-40B4-BE49-F238E27FC236}">
                    <a16:creationId xmlns:a16="http://schemas.microsoft.com/office/drawing/2014/main" id="{D3B24706-4E6A-9077-B85A-6E82EC672E81}"/>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19" name="Line 7210">
                <a:extLst>
                  <a:ext uri="{FF2B5EF4-FFF2-40B4-BE49-F238E27FC236}">
                    <a16:creationId xmlns:a16="http://schemas.microsoft.com/office/drawing/2014/main" id="{27E2FD72-ADBA-405C-B956-95FDBFD6014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0" name="Line 7211">
                <a:extLst>
                  <a:ext uri="{FF2B5EF4-FFF2-40B4-BE49-F238E27FC236}">
                    <a16:creationId xmlns:a16="http://schemas.microsoft.com/office/drawing/2014/main" id="{DE277520-C41E-8924-2A47-86CFA2685FFA}"/>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1" name="Line 7212">
                <a:extLst>
                  <a:ext uri="{FF2B5EF4-FFF2-40B4-BE49-F238E27FC236}">
                    <a16:creationId xmlns:a16="http://schemas.microsoft.com/office/drawing/2014/main" id="{D39CF94B-62DD-A0EF-547E-AB0758146C2D}"/>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2" name="Line 7213">
                <a:extLst>
                  <a:ext uri="{FF2B5EF4-FFF2-40B4-BE49-F238E27FC236}">
                    <a16:creationId xmlns:a16="http://schemas.microsoft.com/office/drawing/2014/main" id="{0AE27231-9885-B305-1970-7721D65609F3}"/>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3" name="Line 7214">
                <a:extLst>
                  <a:ext uri="{FF2B5EF4-FFF2-40B4-BE49-F238E27FC236}">
                    <a16:creationId xmlns:a16="http://schemas.microsoft.com/office/drawing/2014/main" id="{B97886B2-8A60-D7FD-8645-654A2C8EF98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4" name="Line 7215">
                <a:extLst>
                  <a:ext uri="{FF2B5EF4-FFF2-40B4-BE49-F238E27FC236}">
                    <a16:creationId xmlns:a16="http://schemas.microsoft.com/office/drawing/2014/main" id="{703BF181-CEAA-6905-8DBF-61F6DF48A74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5" name="Line 7216">
                <a:extLst>
                  <a:ext uri="{FF2B5EF4-FFF2-40B4-BE49-F238E27FC236}">
                    <a16:creationId xmlns:a16="http://schemas.microsoft.com/office/drawing/2014/main" id="{3FEBCA7D-80E1-CBF6-7BEF-8F584DE3F7BE}"/>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6" name="Line 7217">
                <a:extLst>
                  <a:ext uri="{FF2B5EF4-FFF2-40B4-BE49-F238E27FC236}">
                    <a16:creationId xmlns:a16="http://schemas.microsoft.com/office/drawing/2014/main" id="{4C5AF0F2-439F-F5CA-A136-C501FEE64096}"/>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7" name="Line 7218">
                <a:extLst>
                  <a:ext uri="{FF2B5EF4-FFF2-40B4-BE49-F238E27FC236}">
                    <a16:creationId xmlns:a16="http://schemas.microsoft.com/office/drawing/2014/main" id="{B2325128-C314-C8BE-EED8-F453E13B1A60}"/>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8" name="Line 7219">
                <a:extLst>
                  <a:ext uri="{FF2B5EF4-FFF2-40B4-BE49-F238E27FC236}">
                    <a16:creationId xmlns:a16="http://schemas.microsoft.com/office/drawing/2014/main" id="{B7000933-623F-171C-612E-C3CEEA3C291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29" name="Line 7220">
                <a:extLst>
                  <a:ext uri="{FF2B5EF4-FFF2-40B4-BE49-F238E27FC236}">
                    <a16:creationId xmlns:a16="http://schemas.microsoft.com/office/drawing/2014/main" id="{7FEE1DDF-5C17-3516-5750-1D19BEB447F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0" name="Line 7221">
                <a:extLst>
                  <a:ext uri="{FF2B5EF4-FFF2-40B4-BE49-F238E27FC236}">
                    <a16:creationId xmlns:a16="http://schemas.microsoft.com/office/drawing/2014/main" id="{5866783B-EB56-B554-1BF9-C66A94A6A014}"/>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1" name="Line 7222">
                <a:extLst>
                  <a:ext uri="{FF2B5EF4-FFF2-40B4-BE49-F238E27FC236}">
                    <a16:creationId xmlns:a16="http://schemas.microsoft.com/office/drawing/2014/main" id="{29076243-7514-FEB4-B853-D8119A49207F}"/>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2" name="Line 7223">
                <a:extLst>
                  <a:ext uri="{FF2B5EF4-FFF2-40B4-BE49-F238E27FC236}">
                    <a16:creationId xmlns:a16="http://schemas.microsoft.com/office/drawing/2014/main" id="{AD79AAD2-E8B7-E2D3-1575-87AA546B2E2F}"/>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3" name="Line 7224">
                <a:extLst>
                  <a:ext uri="{FF2B5EF4-FFF2-40B4-BE49-F238E27FC236}">
                    <a16:creationId xmlns:a16="http://schemas.microsoft.com/office/drawing/2014/main" id="{38CDB0A7-4DAD-0B45-AAF1-5C4BFC9329C3}"/>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4" name="Line 7225">
                <a:extLst>
                  <a:ext uri="{FF2B5EF4-FFF2-40B4-BE49-F238E27FC236}">
                    <a16:creationId xmlns:a16="http://schemas.microsoft.com/office/drawing/2014/main" id="{97CF15D4-6C07-5719-FB04-15D09E748D2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5" name="Line 7226">
                <a:extLst>
                  <a:ext uri="{FF2B5EF4-FFF2-40B4-BE49-F238E27FC236}">
                    <a16:creationId xmlns:a16="http://schemas.microsoft.com/office/drawing/2014/main" id="{99855112-54B6-45D2-BC5D-C8231134078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6" name="Line 7227">
                <a:extLst>
                  <a:ext uri="{FF2B5EF4-FFF2-40B4-BE49-F238E27FC236}">
                    <a16:creationId xmlns:a16="http://schemas.microsoft.com/office/drawing/2014/main" id="{74D16133-8C2D-51C1-A44E-57AB65E39C94}"/>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7" name="Line 7228">
                <a:extLst>
                  <a:ext uri="{FF2B5EF4-FFF2-40B4-BE49-F238E27FC236}">
                    <a16:creationId xmlns:a16="http://schemas.microsoft.com/office/drawing/2014/main" id="{BE7F6A02-3A65-FF65-2286-556A3DEA7D87}"/>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8" name="Line 7229">
                <a:extLst>
                  <a:ext uri="{FF2B5EF4-FFF2-40B4-BE49-F238E27FC236}">
                    <a16:creationId xmlns:a16="http://schemas.microsoft.com/office/drawing/2014/main" id="{4626B5EE-A331-597A-25B7-6341B1C3E411}"/>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39" name="Line 7230">
                <a:extLst>
                  <a:ext uri="{FF2B5EF4-FFF2-40B4-BE49-F238E27FC236}">
                    <a16:creationId xmlns:a16="http://schemas.microsoft.com/office/drawing/2014/main" id="{D8C89B2B-DD2C-B333-1FA6-080C1784996D}"/>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0" name="Line 7231">
                <a:extLst>
                  <a:ext uri="{FF2B5EF4-FFF2-40B4-BE49-F238E27FC236}">
                    <a16:creationId xmlns:a16="http://schemas.microsoft.com/office/drawing/2014/main" id="{994C1D11-F643-9228-F31C-CB6D4355D1C8}"/>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1" name="Line 7232">
                <a:extLst>
                  <a:ext uri="{FF2B5EF4-FFF2-40B4-BE49-F238E27FC236}">
                    <a16:creationId xmlns:a16="http://schemas.microsoft.com/office/drawing/2014/main" id="{F3F3AD15-E775-F5DD-6CF2-E3746AA9519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2" name="Line 7233">
                <a:extLst>
                  <a:ext uri="{FF2B5EF4-FFF2-40B4-BE49-F238E27FC236}">
                    <a16:creationId xmlns:a16="http://schemas.microsoft.com/office/drawing/2014/main" id="{F31C79B9-BC14-2B66-9B86-8FBFE51C3238}"/>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3" name="Line 7234">
                <a:extLst>
                  <a:ext uri="{FF2B5EF4-FFF2-40B4-BE49-F238E27FC236}">
                    <a16:creationId xmlns:a16="http://schemas.microsoft.com/office/drawing/2014/main" id="{806F8AA1-446D-9A67-8F70-C917CBCC032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4" name="Line 7235">
                <a:extLst>
                  <a:ext uri="{FF2B5EF4-FFF2-40B4-BE49-F238E27FC236}">
                    <a16:creationId xmlns:a16="http://schemas.microsoft.com/office/drawing/2014/main" id="{58FB5986-DE9F-1DE5-EEEE-3BB1F55941B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5" name="Line 7236">
                <a:extLst>
                  <a:ext uri="{FF2B5EF4-FFF2-40B4-BE49-F238E27FC236}">
                    <a16:creationId xmlns:a16="http://schemas.microsoft.com/office/drawing/2014/main" id="{A6AA4320-2ADD-768E-0258-C5721D2F752F}"/>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6" name="Line 7237">
                <a:extLst>
                  <a:ext uri="{FF2B5EF4-FFF2-40B4-BE49-F238E27FC236}">
                    <a16:creationId xmlns:a16="http://schemas.microsoft.com/office/drawing/2014/main" id="{C9D99633-3576-D701-FE67-0F7024C5781A}"/>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7" name="Line 7238">
                <a:extLst>
                  <a:ext uri="{FF2B5EF4-FFF2-40B4-BE49-F238E27FC236}">
                    <a16:creationId xmlns:a16="http://schemas.microsoft.com/office/drawing/2014/main" id="{97CE5FAD-01E2-F41D-FFC5-2A548853D6C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548" name="Line 7239">
                <a:extLst>
                  <a:ext uri="{FF2B5EF4-FFF2-40B4-BE49-F238E27FC236}">
                    <a16:creationId xmlns:a16="http://schemas.microsoft.com/office/drawing/2014/main" id="{F41358CB-6A8E-9261-44DD-D389C3F8B241}"/>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1" name="Group 7441">
              <a:extLst>
                <a:ext uri="{FF2B5EF4-FFF2-40B4-BE49-F238E27FC236}">
                  <a16:creationId xmlns:a16="http://schemas.microsoft.com/office/drawing/2014/main" id="{967EC05C-D7AE-0367-EC4E-AD1F7485188F}"/>
                </a:ext>
              </a:extLst>
            </p:cNvPr>
            <p:cNvGrpSpPr>
              <a:grpSpLocks/>
            </p:cNvGrpSpPr>
            <p:nvPr/>
          </p:nvGrpSpPr>
          <p:grpSpPr bwMode="auto">
            <a:xfrm>
              <a:off x="7645935" y="2959406"/>
              <a:ext cx="63500" cy="53975"/>
              <a:chOff x="5063" y="1566"/>
              <a:chExt cx="40" cy="34"/>
            </a:xfrm>
          </p:grpSpPr>
          <p:sp>
            <p:nvSpPr>
              <p:cNvPr id="16149" name="Line 7241">
                <a:extLst>
                  <a:ext uri="{FF2B5EF4-FFF2-40B4-BE49-F238E27FC236}">
                    <a16:creationId xmlns:a16="http://schemas.microsoft.com/office/drawing/2014/main" id="{BEC6F2DA-6BFA-5C8A-4521-B402F562CAA8}"/>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0" name="Line 7242">
                <a:extLst>
                  <a:ext uri="{FF2B5EF4-FFF2-40B4-BE49-F238E27FC236}">
                    <a16:creationId xmlns:a16="http://schemas.microsoft.com/office/drawing/2014/main" id="{905A41F8-B218-A976-6899-CAB0DD917D13}"/>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1" name="Line 7243">
                <a:extLst>
                  <a:ext uri="{FF2B5EF4-FFF2-40B4-BE49-F238E27FC236}">
                    <a16:creationId xmlns:a16="http://schemas.microsoft.com/office/drawing/2014/main" id="{A36F5E52-30A7-3DDD-60E6-0048CD25E82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2" name="Line 7244">
                <a:extLst>
                  <a:ext uri="{FF2B5EF4-FFF2-40B4-BE49-F238E27FC236}">
                    <a16:creationId xmlns:a16="http://schemas.microsoft.com/office/drawing/2014/main" id="{CE2B84F4-7C8E-384D-8F57-28DCFBD9514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3" name="Line 7245">
                <a:extLst>
                  <a:ext uri="{FF2B5EF4-FFF2-40B4-BE49-F238E27FC236}">
                    <a16:creationId xmlns:a16="http://schemas.microsoft.com/office/drawing/2014/main" id="{B487B4B5-8506-8BA5-F198-B0177F663092}"/>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4" name="Line 7246">
                <a:extLst>
                  <a:ext uri="{FF2B5EF4-FFF2-40B4-BE49-F238E27FC236}">
                    <a16:creationId xmlns:a16="http://schemas.microsoft.com/office/drawing/2014/main" id="{A55DDB8F-5C94-2CEF-6733-5DF258A1940F}"/>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5" name="Line 7247">
                <a:extLst>
                  <a:ext uri="{FF2B5EF4-FFF2-40B4-BE49-F238E27FC236}">
                    <a16:creationId xmlns:a16="http://schemas.microsoft.com/office/drawing/2014/main" id="{FFC530F9-0985-6716-6BD0-438881400627}"/>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6" name="Line 7248">
                <a:extLst>
                  <a:ext uri="{FF2B5EF4-FFF2-40B4-BE49-F238E27FC236}">
                    <a16:creationId xmlns:a16="http://schemas.microsoft.com/office/drawing/2014/main" id="{7A1E0A7B-2B26-F8D3-363E-F5FD374D800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7" name="Line 7249">
                <a:extLst>
                  <a:ext uri="{FF2B5EF4-FFF2-40B4-BE49-F238E27FC236}">
                    <a16:creationId xmlns:a16="http://schemas.microsoft.com/office/drawing/2014/main" id="{D7A633A1-CAB6-E146-E981-8F521EC26FBD}"/>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8" name="Line 7250">
                <a:extLst>
                  <a:ext uri="{FF2B5EF4-FFF2-40B4-BE49-F238E27FC236}">
                    <a16:creationId xmlns:a16="http://schemas.microsoft.com/office/drawing/2014/main" id="{629ADF09-30E9-4AAC-080E-10B6C59AFF2F}"/>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59" name="Line 7251">
                <a:extLst>
                  <a:ext uri="{FF2B5EF4-FFF2-40B4-BE49-F238E27FC236}">
                    <a16:creationId xmlns:a16="http://schemas.microsoft.com/office/drawing/2014/main" id="{9934110C-BA7A-8227-ACAE-1A9B0C6B61D9}"/>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0" name="Line 7252">
                <a:extLst>
                  <a:ext uri="{FF2B5EF4-FFF2-40B4-BE49-F238E27FC236}">
                    <a16:creationId xmlns:a16="http://schemas.microsoft.com/office/drawing/2014/main" id="{8552687B-3230-BDB5-FD3A-8FA9A7AB7CAE}"/>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1" name="Line 7253">
                <a:extLst>
                  <a:ext uri="{FF2B5EF4-FFF2-40B4-BE49-F238E27FC236}">
                    <a16:creationId xmlns:a16="http://schemas.microsoft.com/office/drawing/2014/main" id="{CC9942E8-428A-C9F1-7A4F-5DB72A6C3EAA}"/>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2" name="Line 7254">
                <a:extLst>
                  <a:ext uri="{FF2B5EF4-FFF2-40B4-BE49-F238E27FC236}">
                    <a16:creationId xmlns:a16="http://schemas.microsoft.com/office/drawing/2014/main" id="{1318C1A9-FE98-8593-E6AE-01A30FA4196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3" name="Line 7255">
                <a:extLst>
                  <a:ext uri="{FF2B5EF4-FFF2-40B4-BE49-F238E27FC236}">
                    <a16:creationId xmlns:a16="http://schemas.microsoft.com/office/drawing/2014/main" id="{EF5E93E2-8910-7DB3-0987-F06667E540BD}"/>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4" name="Line 7256">
                <a:extLst>
                  <a:ext uri="{FF2B5EF4-FFF2-40B4-BE49-F238E27FC236}">
                    <a16:creationId xmlns:a16="http://schemas.microsoft.com/office/drawing/2014/main" id="{F480CD6A-1E33-2BF9-BF25-58F786AB221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5" name="Line 7257">
                <a:extLst>
                  <a:ext uri="{FF2B5EF4-FFF2-40B4-BE49-F238E27FC236}">
                    <a16:creationId xmlns:a16="http://schemas.microsoft.com/office/drawing/2014/main" id="{3B2A7436-EFB4-8C27-F850-29D5E2E108A4}"/>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6" name="Line 7258">
                <a:extLst>
                  <a:ext uri="{FF2B5EF4-FFF2-40B4-BE49-F238E27FC236}">
                    <a16:creationId xmlns:a16="http://schemas.microsoft.com/office/drawing/2014/main" id="{2D469592-5FDF-F4D8-7CBD-0283F1494C71}"/>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7" name="Line 7259">
                <a:extLst>
                  <a:ext uri="{FF2B5EF4-FFF2-40B4-BE49-F238E27FC236}">
                    <a16:creationId xmlns:a16="http://schemas.microsoft.com/office/drawing/2014/main" id="{2A2F9D7D-F482-51AE-409F-40CE80B4C44A}"/>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8" name="Line 7260">
                <a:extLst>
                  <a:ext uri="{FF2B5EF4-FFF2-40B4-BE49-F238E27FC236}">
                    <a16:creationId xmlns:a16="http://schemas.microsoft.com/office/drawing/2014/main" id="{BD6966DF-A9E1-521C-0066-089C94FF2F0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69" name="Line 7261">
                <a:extLst>
                  <a:ext uri="{FF2B5EF4-FFF2-40B4-BE49-F238E27FC236}">
                    <a16:creationId xmlns:a16="http://schemas.microsoft.com/office/drawing/2014/main" id="{1AB8F7F6-FCDA-EF0A-5B58-B4EAFAAA6BC8}"/>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0" name="Line 7262">
                <a:extLst>
                  <a:ext uri="{FF2B5EF4-FFF2-40B4-BE49-F238E27FC236}">
                    <a16:creationId xmlns:a16="http://schemas.microsoft.com/office/drawing/2014/main" id="{5065B974-6964-2C3A-B69B-41FEF7457A2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1" name="Line 7263">
                <a:extLst>
                  <a:ext uri="{FF2B5EF4-FFF2-40B4-BE49-F238E27FC236}">
                    <a16:creationId xmlns:a16="http://schemas.microsoft.com/office/drawing/2014/main" id="{3A98EF01-C39F-1E8D-1F92-C76EADA42457}"/>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2" name="Line 7264">
                <a:extLst>
                  <a:ext uri="{FF2B5EF4-FFF2-40B4-BE49-F238E27FC236}">
                    <a16:creationId xmlns:a16="http://schemas.microsoft.com/office/drawing/2014/main" id="{7DB801B3-0B9B-ED8A-9B18-E09D6EC50C53}"/>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3" name="Line 7265">
                <a:extLst>
                  <a:ext uri="{FF2B5EF4-FFF2-40B4-BE49-F238E27FC236}">
                    <a16:creationId xmlns:a16="http://schemas.microsoft.com/office/drawing/2014/main" id="{F8A314D1-59C2-49F7-37B0-1C71A92EE628}"/>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4" name="Line 7266">
                <a:extLst>
                  <a:ext uri="{FF2B5EF4-FFF2-40B4-BE49-F238E27FC236}">
                    <a16:creationId xmlns:a16="http://schemas.microsoft.com/office/drawing/2014/main" id="{F2EC4D59-34CD-8FFB-2F53-514FBFF89A6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5" name="Line 7267">
                <a:extLst>
                  <a:ext uri="{FF2B5EF4-FFF2-40B4-BE49-F238E27FC236}">
                    <a16:creationId xmlns:a16="http://schemas.microsoft.com/office/drawing/2014/main" id="{42E0BAC3-57BB-A6E5-07BC-79C23FFB2F2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6" name="Line 7268">
                <a:extLst>
                  <a:ext uri="{FF2B5EF4-FFF2-40B4-BE49-F238E27FC236}">
                    <a16:creationId xmlns:a16="http://schemas.microsoft.com/office/drawing/2014/main" id="{188B0D2F-1EE3-8077-8339-24B5BF8D8F86}"/>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7" name="Line 7269">
                <a:extLst>
                  <a:ext uri="{FF2B5EF4-FFF2-40B4-BE49-F238E27FC236}">
                    <a16:creationId xmlns:a16="http://schemas.microsoft.com/office/drawing/2014/main" id="{98DCD2B1-22A4-AC1C-8643-5EF930B56B7D}"/>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8" name="Line 7270">
                <a:extLst>
                  <a:ext uri="{FF2B5EF4-FFF2-40B4-BE49-F238E27FC236}">
                    <a16:creationId xmlns:a16="http://schemas.microsoft.com/office/drawing/2014/main" id="{D5F53AAE-8C76-3BFB-4D58-A31A3EE47FC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79" name="Line 7271">
                <a:extLst>
                  <a:ext uri="{FF2B5EF4-FFF2-40B4-BE49-F238E27FC236}">
                    <a16:creationId xmlns:a16="http://schemas.microsoft.com/office/drawing/2014/main" id="{8A78E861-B22D-844C-46F4-EC5CD6EED31B}"/>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0" name="Line 7272">
                <a:extLst>
                  <a:ext uri="{FF2B5EF4-FFF2-40B4-BE49-F238E27FC236}">
                    <a16:creationId xmlns:a16="http://schemas.microsoft.com/office/drawing/2014/main" id="{4BD1CC5F-EC5A-88CA-EDEB-2774B0FFA4F8}"/>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1" name="Line 7273">
                <a:extLst>
                  <a:ext uri="{FF2B5EF4-FFF2-40B4-BE49-F238E27FC236}">
                    <a16:creationId xmlns:a16="http://schemas.microsoft.com/office/drawing/2014/main" id="{961DA7AC-C28D-087E-8566-CA5144D56B8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2" name="Line 7274">
                <a:extLst>
                  <a:ext uri="{FF2B5EF4-FFF2-40B4-BE49-F238E27FC236}">
                    <a16:creationId xmlns:a16="http://schemas.microsoft.com/office/drawing/2014/main" id="{6BB11999-51A5-CC02-072F-537B91C5629E}"/>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3" name="Line 7275">
                <a:extLst>
                  <a:ext uri="{FF2B5EF4-FFF2-40B4-BE49-F238E27FC236}">
                    <a16:creationId xmlns:a16="http://schemas.microsoft.com/office/drawing/2014/main" id="{7687D2C2-7FE5-DBFB-FDCB-80DD04B94D1E}"/>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4" name="Line 7276">
                <a:extLst>
                  <a:ext uri="{FF2B5EF4-FFF2-40B4-BE49-F238E27FC236}">
                    <a16:creationId xmlns:a16="http://schemas.microsoft.com/office/drawing/2014/main" id="{9E7F85A1-C044-5176-7170-E5386D2724C7}"/>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5" name="Line 7277">
                <a:extLst>
                  <a:ext uri="{FF2B5EF4-FFF2-40B4-BE49-F238E27FC236}">
                    <a16:creationId xmlns:a16="http://schemas.microsoft.com/office/drawing/2014/main" id="{C5C8EA01-01C3-FA1C-8143-8B738310220C}"/>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6" name="Line 7278">
                <a:extLst>
                  <a:ext uri="{FF2B5EF4-FFF2-40B4-BE49-F238E27FC236}">
                    <a16:creationId xmlns:a16="http://schemas.microsoft.com/office/drawing/2014/main" id="{131948F3-E2F8-284B-1E09-7377EBD53A56}"/>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7" name="Line 7279">
                <a:extLst>
                  <a:ext uri="{FF2B5EF4-FFF2-40B4-BE49-F238E27FC236}">
                    <a16:creationId xmlns:a16="http://schemas.microsoft.com/office/drawing/2014/main" id="{99A7F37C-6785-848A-1E4C-438A9C3542A8}"/>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8" name="Line 7280">
                <a:extLst>
                  <a:ext uri="{FF2B5EF4-FFF2-40B4-BE49-F238E27FC236}">
                    <a16:creationId xmlns:a16="http://schemas.microsoft.com/office/drawing/2014/main" id="{1DDC0C53-AA8D-1909-A0F9-CDB1540B7ACE}"/>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89" name="Line 7281">
                <a:extLst>
                  <a:ext uri="{FF2B5EF4-FFF2-40B4-BE49-F238E27FC236}">
                    <a16:creationId xmlns:a16="http://schemas.microsoft.com/office/drawing/2014/main" id="{9AE9D78C-5AD7-25CB-2DD3-417DEE6D69C1}"/>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0" name="Line 7282">
                <a:extLst>
                  <a:ext uri="{FF2B5EF4-FFF2-40B4-BE49-F238E27FC236}">
                    <a16:creationId xmlns:a16="http://schemas.microsoft.com/office/drawing/2014/main" id="{08E674A1-23C7-9D3F-61C6-C75CDBBFCB6A}"/>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1" name="Line 7283">
                <a:extLst>
                  <a:ext uri="{FF2B5EF4-FFF2-40B4-BE49-F238E27FC236}">
                    <a16:creationId xmlns:a16="http://schemas.microsoft.com/office/drawing/2014/main" id="{2FC77CBA-7228-74D1-E1CB-1DFEB57BF039}"/>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2" name="Line 7284">
                <a:extLst>
                  <a:ext uri="{FF2B5EF4-FFF2-40B4-BE49-F238E27FC236}">
                    <a16:creationId xmlns:a16="http://schemas.microsoft.com/office/drawing/2014/main" id="{B383B128-5FA7-7F0D-B684-6B58E4D6609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3" name="Line 7285">
                <a:extLst>
                  <a:ext uri="{FF2B5EF4-FFF2-40B4-BE49-F238E27FC236}">
                    <a16:creationId xmlns:a16="http://schemas.microsoft.com/office/drawing/2014/main" id="{BF34CB1A-DB6B-E0D7-A53C-CBEC2775F86E}"/>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4" name="Line 7286">
                <a:extLst>
                  <a:ext uri="{FF2B5EF4-FFF2-40B4-BE49-F238E27FC236}">
                    <a16:creationId xmlns:a16="http://schemas.microsoft.com/office/drawing/2014/main" id="{C20BD767-B1FA-565B-F21C-A24D0CDEE604}"/>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5" name="Line 7287">
                <a:extLst>
                  <a:ext uri="{FF2B5EF4-FFF2-40B4-BE49-F238E27FC236}">
                    <a16:creationId xmlns:a16="http://schemas.microsoft.com/office/drawing/2014/main" id="{956BDEBD-F866-EA69-71F0-44632CED6A61}"/>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6" name="Line 7288">
                <a:extLst>
                  <a:ext uri="{FF2B5EF4-FFF2-40B4-BE49-F238E27FC236}">
                    <a16:creationId xmlns:a16="http://schemas.microsoft.com/office/drawing/2014/main" id="{A7F4AAB8-020B-BAF3-837D-3449BD8D744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7" name="Line 7289">
                <a:extLst>
                  <a:ext uri="{FF2B5EF4-FFF2-40B4-BE49-F238E27FC236}">
                    <a16:creationId xmlns:a16="http://schemas.microsoft.com/office/drawing/2014/main" id="{5F28C2D3-C582-B362-D401-64F8095CE052}"/>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8" name="Line 7290">
                <a:extLst>
                  <a:ext uri="{FF2B5EF4-FFF2-40B4-BE49-F238E27FC236}">
                    <a16:creationId xmlns:a16="http://schemas.microsoft.com/office/drawing/2014/main" id="{BE87C062-BBDF-2910-B709-1B8DAF4AA3E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99" name="Line 7291">
                <a:extLst>
                  <a:ext uri="{FF2B5EF4-FFF2-40B4-BE49-F238E27FC236}">
                    <a16:creationId xmlns:a16="http://schemas.microsoft.com/office/drawing/2014/main" id="{C60AF4E6-4F19-CCBF-A363-E3B04EEC0E58}"/>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0" name="Line 7292">
                <a:extLst>
                  <a:ext uri="{FF2B5EF4-FFF2-40B4-BE49-F238E27FC236}">
                    <a16:creationId xmlns:a16="http://schemas.microsoft.com/office/drawing/2014/main" id="{CD810195-752D-34D8-E66E-C45D9EF7BCE9}"/>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1" name="Line 7293">
                <a:extLst>
                  <a:ext uri="{FF2B5EF4-FFF2-40B4-BE49-F238E27FC236}">
                    <a16:creationId xmlns:a16="http://schemas.microsoft.com/office/drawing/2014/main" id="{8EBA37EE-BFAE-5EAF-D7ED-380587DABE19}"/>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2" name="Line 7294">
                <a:extLst>
                  <a:ext uri="{FF2B5EF4-FFF2-40B4-BE49-F238E27FC236}">
                    <a16:creationId xmlns:a16="http://schemas.microsoft.com/office/drawing/2014/main" id="{413D9117-6B2A-FB71-68A6-E76C831A4E91}"/>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3" name="Line 7295">
                <a:extLst>
                  <a:ext uri="{FF2B5EF4-FFF2-40B4-BE49-F238E27FC236}">
                    <a16:creationId xmlns:a16="http://schemas.microsoft.com/office/drawing/2014/main" id="{D60B7C73-6F8E-87FC-11BF-5D41465838A5}"/>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4" name="Line 7296">
                <a:extLst>
                  <a:ext uri="{FF2B5EF4-FFF2-40B4-BE49-F238E27FC236}">
                    <a16:creationId xmlns:a16="http://schemas.microsoft.com/office/drawing/2014/main" id="{627EEE8C-966F-8FED-4271-45F22B96515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5" name="Line 7297">
                <a:extLst>
                  <a:ext uri="{FF2B5EF4-FFF2-40B4-BE49-F238E27FC236}">
                    <a16:creationId xmlns:a16="http://schemas.microsoft.com/office/drawing/2014/main" id="{C3E71F20-E97D-7F4C-C789-1D6F40C479FB}"/>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6" name="Line 7298">
                <a:extLst>
                  <a:ext uri="{FF2B5EF4-FFF2-40B4-BE49-F238E27FC236}">
                    <a16:creationId xmlns:a16="http://schemas.microsoft.com/office/drawing/2014/main" id="{51B6DB4C-438D-3079-BF06-5BB376CA6DFF}"/>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7" name="Line 7299">
                <a:extLst>
                  <a:ext uri="{FF2B5EF4-FFF2-40B4-BE49-F238E27FC236}">
                    <a16:creationId xmlns:a16="http://schemas.microsoft.com/office/drawing/2014/main" id="{A78CA03C-B30E-B2C8-6FA3-BA0D1FFCB3C6}"/>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8" name="Line 7300">
                <a:extLst>
                  <a:ext uri="{FF2B5EF4-FFF2-40B4-BE49-F238E27FC236}">
                    <a16:creationId xmlns:a16="http://schemas.microsoft.com/office/drawing/2014/main" id="{24704425-1A05-1EE8-49C5-588F117E4657}"/>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09" name="Line 7301">
                <a:extLst>
                  <a:ext uri="{FF2B5EF4-FFF2-40B4-BE49-F238E27FC236}">
                    <a16:creationId xmlns:a16="http://schemas.microsoft.com/office/drawing/2014/main" id="{6C5F2DF2-0F99-97B3-71B5-5994852406D8}"/>
                  </a:ext>
                </a:extLst>
              </p:cNvPr>
              <p:cNvSpPr>
                <a:spLocks noChangeShapeType="1"/>
              </p:cNvSpPr>
              <p:nvPr/>
            </p:nvSpPr>
            <p:spPr bwMode="auto">
              <a:xfrm>
                <a:off x="5077" y="15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0" name="Line 7302">
                <a:extLst>
                  <a:ext uri="{FF2B5EF4-FFF2-40B4-BE49-F238E27FC236}">
                    <a16:creationId xmlns:a16="http://schemas.microsoft.com/office/drawing/2014/main" id="{4014E93E-A0B3-382C-7BC9-758B66D00647}"/>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1" name="Line 7303">
                <a:extLst>
                  <a:ext uri="{FF2B5EF4-FFF2-40B4-BE49-F238E27FC236}">
                    <a16:creationId xmlns:a16="http://schemas.microsoft.com/office/drawing/2014/main" id="{0F0ECB25-C6FE-657C-AECF-A112DF72E702}"/>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2" name="Line 7304">
                <a:extLst>
                  <a:ext uri="{FF2B5EF4-FFF2-40B4-BE49-F238E27FC236}">
                    <a16:creationId xmlns:a16="http://schemas.microsoft.com/office/drawing/2014/main" id="{C1989EF3-0A98-6514-64AD-741A30F9BDF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3" name="Line 7305">
                <a:extLst>
                  <a:ext uri="{FF2B5EF4-FFF2-40B4-BE49-F238E27FC236}">
                    <a16:creationId xmlns:a16="http://schemas.microsoft.com/office/drawing/2014/main" id="{2883643B-7727-D3E7-E8AC-0A9870AC2040}"/>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4" name="Line 7306">
                <a:extLst>
                  <a:ext uri="{FF2B5EF4-FFF2-40B4-BE49-F238E27FC236}">
                    <a16:creationId xmlns:a16="http://schemas.microsoft.com/office/drawing/2014/main" id="{1435936A-EC76-2DC9-FE94-427702085D0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5" name="Line 7307">
                <a:extLst>
                  <a:ext uri="{FF2B5EF4-FFF2-40B4-BE49-F238E27FC236}">
                    <a16:creationId xmlns:a16="http://schemas.microsoft.com/office/drawing/2014/main" id="{DA43FB89-DDC1-8C1B-4781-0307E5292A81}"/>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6" name="Line 7308">
                <a:extLst>
                  <a:ext uri="{FF2B5EF4-FFF2-40B4-BE49-F238E27FC236}">
                    <a16:creationId xmlns:a16="http://schemas.microsoft.com/office/drawing/2014/main" id="{994949D2-BCF0-653D-ED32-F8E09719D886}"/>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7" name="Line 7309">
                <a:extLst>
                  <a:ext uri="{FF2B5EF4-FFF2-40B4-BE49-F238E27FC236}">
                    <a16:creationId xmlns:a16="http://schemas.microsoft.com/office/drawing/2014/main" id="{33DCDA8B-D3AF-7F64-844E-4AC76E7AE0A4}"/>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8" name="Line 7310">
                <a:extLst>
                  <a:ext uri="{FF2B5EF4-FFF2-40B4-BE49-F238E27FC236}">
                    <a16:creationId xmlns:a16="http://schemas.microsoft.com/office/drawing/2014/main" id="{06D81109-E69F-DFB9-5FF9-A4AA8C52A1C4}"/>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19" name="Line 7311">
                <a:extLst>
                  <a:ext uri="{FF2B5EF4-FFF2-40B4-BE49-F238E27FC236}">
                    <a16:creationId xmlns:a16="http://schemas.microsoft.com/office/drawing/2014/main" id="{54B43772-EF3B-B3A2-CDB3-7580403DC643}"/>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0" name="Line 7312">
                <a:extLst>
                  <a:ext uri="{FF2B5EF4-FFF2-40B4-BE49-F238E27FC236}">
                    <a16:creationId xmlns:a16="http://schemas.microsoft.com/office/drawing/2014/main" id="{FB72EAE7-3E9E-BB89-8877-3E6C21630A14}"/>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1" name="Line 7313">
                <a:extLst>
                  <a:ext uri="{FF2B5EF4-FFF2-40B4-BE49-F238E27FC236}">
                    <a16:creationId xmlns:a16="http://schemas.microsoft.com/office/drawing/2014/main" id="{DF2E9F63-B435-4BB4-CB94-CF7BA4105995}"/>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2" name="Line 7314">
                <a:extLst>
                  <a:ext uri="{FF2B5EF4-FFF2-40B4-BE49-F238E27FC236}">
                    <a16:creationId xmlns:a16="http://schemas.microsoft.com/office/drawing/2014/main" id="{A9CBCDFF-69EB-A4C1-AB6F-0DB2B3E56507}"/>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3" name="Line 7315">
                <a:extLst>
                  <a:ext uri="{FF2B5EF4-FFF2-40B4-BE49-F238E27FC236}">
                    <a16:creationId xmlns:a16="http://schemas.microsoft.com/office/drawing/2014/main" id="{1417F6DA-FBAE-95B8-520B-8827FF7E326B}"/>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4" name="Line 7316">
                <a:extLst>
                  <a:ext uri="{FF2B5EF4-FFF2-40B4-BE49-F238E27FC236}">
                    <a16:creationId xmlns:a16="http://schemas.microsoft.com/office/drawing/2014/main" id="{7E5FDE87-5CD4-D187-2F4E-6E5E1468EB3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5" name="Line 7317">
                <a:extLst>
                  <a:ext uri="{FF2B5EF4-FFF2-40B4-BE49-F238E27FC236}">
                    <a16:creationId xmlns:a16="http://schemas.microsoft.com/office/drawing/2014/main" id="{96CB6DD1-E588-B9B3-722C-B31045542D13}"/>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6" name="Line 7318">
                <a:extLst>
                  <a:ext uri="{FF2B5EF4-FFF2-40B4-BE49-F238E27FC236}">
                    <a16:creationId xmlns:a16="http://schemas.microsoft.com/office/drawing/2014/main" id="{77789C2E-0573-3236-17AA-1EE0A1D01518}"/>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7" name="Line 7319">
                <a:extLst>
                  <a:ext uri="{FF2B5EF4-FFF2-40B4-BE49-F238E27FC236}">
                    <a16:creationId xmlns:a16="http://schemas.microsoft.com/office/drawing/2014/main" id="{60A7C93C-9770-C1F5-573D-F0E6151B5764}"/>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8" name="Line 7320">
                <a:extLst>
                  <a:ext uri="{FF2B5EF4-FFF2-40B4-BE49-F238E27FC236}">
                    <a16:creationId xmlns:a16="http://schemas.microsoft.com/office/drawing/2014/main" id="{4E0C438B-F0FD-6342-2D13-2F632E284C92}"/>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29" name="Line 7321">
                <a:extLst>
                  <a:ext uri="{FF2B5EF4-FFF2-40B4-BE49-F238E27FC236}">
                    <a16:creationId xmlns:a16="http://schemas.microsoft.com/office/drawing/2014/main" id="{2DEBFDC2-2E42-3955-DEA2-E3375B964579}"/>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0" name="Line 7322">
                <a:extLst>
                  <a:ext uri="{FF2B5EF4-FFF2-40B4-BE49-F238E27FC236}">
                    <a16:creationId xmlns:a16="http://schemas.microsoft.com/office/drawing/2014/main" id="{A76FDC14-8B73-9768-39EC-F01044C3878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1" name="Line 7323">
                <a:extLst>
                  <a:ext uri="{FF2B5EF4-FFF2-40B4-BE49-F238E27FC236}">
                    <a16:creationId xmlns:a16="http://schemas.microsoft.com/office/drawing/2014/main" id="{EB39B958-01A9-94FA-40D4-02D2E03B91E5}"/>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2" name="Line 7324">
                <a:extLst>
                  <a:ext uri="{FF2B5EF4-FFF2-40B4-BE49-F238E27FC236}">
                    <a16:creationId xmlns:a16="http://schemas.microsoft.com/office/drawing/2014/main" id="{D04E4B63-89F5-0C2E-D255-343D9D4441FA}"/>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3" name="Line 7325">
                <a:extLst>
                  <a:ext uri="{FF2B5EF4-FFF2-40B4-BE49-F238E27FC236}">
                    <a16:creationId xmlns:a16="http://schemas.microsoft.com/office/drawing/2014/main" id="{705F593A-6502-452C-42DC-41CC3EC96355}"/>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4" name="Line 7326">
                <a:extLst>
                  <a:ext uri="{FF2B5EF4-FFF2-40B4-BE49-F238E27FC236}">
                    <a16:creationId xmlns:a16="http://schemas.microsoft.com/office/drawing/2014/main" id="{97653C49-10CE-9DD6-BA3C-78FC51143C4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5" name="Line 7327">
                <a:extLst>
                  <a:ext uri="{FF2B5EF4-FFF2-40B4-BE49-F238E27FC236}">
                    <a16:creationId xmlns:a16="http://schemas.microsoft.com/office/drawing/2014/main" id="{A7287BEA-5308-76D5-29A9-81E28F12674E}"/>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6" name="Line 7328">
                <a:extLst>
                  <a:ext uri="{FF2B5EF4-FFF2-40B4-BE49-F238E27FC236}">
                    <a16:creationId xmlns:a16="http://schemas.microsoft.com/office/drawing/2014/main" id="{480A7CA3-FCEE-92DA-A9FC-09AEAC14271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7" name="Line 7329">
                <a:extLst>
                  <a:ext uri="{FF2B5EF4-FFF2-40B4-BE49-F238E27FC236}">
                    <a16:creationId xmlns:a16="http://schemas.microsoft.com/office/drawing/2014/main" id="{532803E9-CF19-54C7-1D3A-B42712BACED9}"/>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8" name="Line 7330">
                <a:extLst>
                  <a:ext uri="{FF2B5EF4-FFF2-40B4-BE49-F238E27FC236}">
                    <a16:creationId xmlns:a16="http://schemas.microsoft.com/office/drawing/2014/main" id="{CF5F3A0C-9AAC-DF50-3E05-D9304D0637E2}"/>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39" name="Line 7331">
                <a:extLst>
                  <a:ext uri="{FF2B5EF4-FFF2-40B4-BE49-F238E27FC236}">
                    <a16:creationId xmlns:a16="http://schemas.microsoft.com/office/drawing/2014/main" id="{6A869885-1648-DF22-3D20-E956B4FFD34F}"/>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0" name="Line 7332">
                <a:extLst>
                  <a:ext uri="{FF2B5EF4-FFF2-40B4-BE49-F238E27FC236}">
                    <a16:creationId xmlns:a16="http://schemas.microsoft.com/office/drawing/2014/main" id="{65575ACB-2D4A-63DF-648F-B4B1CB03D965}"/>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1" name="Line 7333">
                <a:extLst>
                  <a:ext uri="{FF2B5EF4-FFF2-40B4-BE49-F238E27FC236}">
                    <a16:creationId xmlns:a16="http://schemas.microsoft.com/office/drawing/2014/main" id="{18F5BAB9-43D9-48E8-63D6-21DACD2C1766}"/>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2" name="Line 7334">
                <a:extLst>
                  <a:ext uri="{FF2B5EF4-FFF2-40B4-BE49-F238E27FC236}">
                    <a16:creationId xmlns:a16="http://schemas.microsoft.com/office/drawing/2014/main" id="{32FC0159-8341-9EF1-180A-380E06E927C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3" name="Line 7335">
                <a:extLst>
                  <a:ext uri="{FF2B5EF4-FFF2-40B4-BE49-F238E27FC236}">
                    <a16:creationId xmlns:a16="http://schemas.microsoft.com/office/drawing/2014/main" id="{0A7E423B-DFF8-7877-E83F-EC40353157D6}"/>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4" name="Line 7336">
                <a:extLst>
                  <a:ext uri="{FF2B5EF4-FFF2-40B4-BE49-F238E27FC236}">
                    <a16:creationId xmlns:a16="http://schemas.microsoft.com/office/drawing/2014/main" id="{C7D54928-2752-763C-43AE-B57D7C59AD52}"/>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5" name="Line 7337">
                <a:extLst>
                  <a:ext uri="{FF2B5EF4-FFF2-40B4-BE49-F238E27FC236}">
                    <a16:creationId xmlns:a16="http://schemas.microsoft.com/office/drawing/2014/main" id="{61CF1AC1-3CDC-EC4E-BF23-612DF9BBB4D7}"/>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6" name="Line 7338">
                <a:extLst>
                  <a:ext uri="{FF2B5EF4-FFF2-40B4-BE49-F238E27FC236}">
                    <a16:creationId xmlns:a16="http://schemas.microsoft.com/office/drawing/2014/main" id="{DD0CEDBB-92E7-5054-BF72-921F9302711D}"/>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7" name="Line 7339">
                <a:extLst>
                  <a:ext uri="{FF2B5EF4-FFF2-40B4-BE49-F238E27FC236}">
                    <a16:creationId xmlns:a16="http://schemas.microsoft.com/office/drawing/2014/main" id="{A1FE88C4-5993-458F-8078-91E61D965782}"/>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8" name="Line 7340">
                <a:extLst>
                  <a:ext uri="{FF2B5EF4-FFF2-40B4-BE49-F238E27FC236}">
                    <a16:creationId xmlns:a16="http://schemas.microsoft.com/office/drawing/2014/main" id="{DFF6711C-29DF-441D-773D-1BBA2B27CC2B}"/>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49" name="Line 7341">
                <a:extLst>
                  <a:ext uri="{FF2B5EF4-FFF2-40B4-BE49-F238E27FC236}">
                    <a16:creationId xmlns:a16="http://schemas.microsoft.com/office/drawing/2014/main" id="{CD03FC6E-08BB-64FB-DAC7-0EC52F9DDC47}"/>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0" name="Line 7342">
                <a:extLst>
                  <a:ext uri="{FF2B5EF4-FFF2-40B4-BE49-F238E27FC236}">
                    <a16:creationId xmlns:a16="http://schemas.microsoft.com/office/drawing/2014/main" id="{A40A16AF-B33C-240C-C7AC-72044B8648F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1" name="Line 7343">
                <a:extLst>
                  <a:ext uri="{FF2B5EF4-FFF2-40B4-BE49-F238E27FC236}">
                    <a16:creationId xmlns:a16="http://schemas.microsoft.com/office/drawing/2014/main" id="{3EC59EDD-3BD0-E2E5-2A59-4CC4AD9B4DE5}"/>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2" name="Line 7344">
                <a:extLst>
                  <a:ext uri="{FF2B5EF4-FFF2-40B4-BE49-F238E27FC236}">
                    <a16:creationId xmlns:a16="http://schemas.microsoft.com/office/drawing/2014/main" id="{9671D91B-687F-4AD2-C636-D2BC0BED722C}"/>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3" name="Line 7345">
                <a:extLst>
                  <a:ext uri="{FF2B5EF4-FFF2-40B4-BE49-F238E27FC236}">
                    <a16:creationId xmlns:a16="http://schemas.microsoft.com/office/drawing/2014/main" id="{8E47DE67-3EBE-8720-2F15-B8990832A94D}"/>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4" name="Line 7346">
                <a:extLst>
                  <a:ext uri="{FF2B5EF4-FFF2-40B4-BE49-F238E27FC236}">
                    <a16:creationId xmlns:a16="http://schemas.microsoft.com/office/drawing/2014/main" id="{BE65C71A-F14C-43B7-0F68-AB0F4EBBC170}"/>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5" name="Line 7347">
                <a:extLst>
                  <a:ext uri="{FF2B5EF4-FFF2-40B4-BE49-F238E27FC236}">
                    <a16:creationId xmlns:a16="http://schemas.microsoft.com/office/drawing/2014/main" id="{BE68E7B6-A0A3-53A2-D1E8-5872C993F536}"/>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6" name="Line 7348">
                <a:extLst>
                  <a:ext uri="{FF2B5EF4-FFF2-40B4-BE49-F238E27FC236}">
                    <a16:creationId xmlns:a16="http://schemas.microsoft.com/office/drawing/2014/main" id="{C12C1EFD-389B-8EF4-9DDC-81C264E8E0B2}"/>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7" name="Line 7349">
                <a:extLst>
                  <a:ext uri="{FF2B5EF4-FFF2-40B4-BE49-F238E27FC236}">
                    <a16:creationId xmlns:a16="http://schemas.microsoft.com/office/drawing/2014/main" id="{8415918E-617C-50C6-EAA6-01E6E92E357B}"/>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8" name="Line 7350">
                <a:extLst>
                  <a:ext uri="{FF2B5EF4-FFF2-40B4-BE49-F238E27FC236}">
                    <a16:creationId xmlns:a16="http://schemas.microsoft.com/office/drawing/2014/main" id="{7987AD7E-1AEA-2EF2-AB36-65B86041AC93}"/>
                  </a:ext>
                </a:extLst>
              </p:cNvPr>
              <p:cNvSpPr>
                <a:spLocks noChangeShapeType="1"/>
              </p:cNvSpPr>
              <p:nvPr/>
            </p:nvSpPr>
            <p:spPr bwMode="auto">
              <a:xfrm>
                <a:off x="5063"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59" name="Line 7351">
                <a:extLst>
                  <a:ext uri="{FF2B5EF4-FFF2-40B4-BE49-F238E27FC236}">
                    <a16:creationId xmlns:a16="http://schemas.microsoft.com/office/drawing/2014/main" id="{64E6F91E-D246-85D6-1E4F-887404321A78}"/>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0" name="Line 7352">
                <a:extLst>
                  <a:ext uri="{FF2B5EF4-FFF2-40B4-BE49-F238E27FC236}">
                    <a16:creationId xmlns:a16="http://schemas.microsoft.com/office/drawing/2014/main" id="{A97326F0-4FE2-22CA-74B9-5419297F6F4C}"/>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1" name="Line 7353">
                <a:extLst>
                  <a:ext uri="{FF2B5EF4-FFF2-40B4-BE49-F238E27FC236}">
                    <a16:creationId xmlns:a16="http://schemas.microsoft.com/office/drawing/2014/main" id="{D22477F4-C894-2D2D-A7D9-4DA969FA5D98}"/>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2" name="Line 7354">
                <a:extLst>
                  <a:ext uri="{FF2B5EF4-FFF2-40B4-BE49-F238E27FC236}">
                    <a16:creationId xmlns:a16="http://schemas.microsoft.com/office/drawing/2014/main" id="{09743C2B-5FDA-5901-21F7-141EA192F530}"/>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3" name="Line 7355">
                <a:extLst>
                  <a:ext uri="{FF2B5EF4-FFF2-40B4-BE49-F238E27FC236}">
                    <a16:creationId xmlns:a16="http://schemas.microsoft.com/office/drawing/2014/main" id="{78662CF7-50B0-97C6-4AC5-7E0C429CAEF7}"/>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4" name="Line 7356">
                <a:extLst>
                  <a:ext uri="{FF2B5EF4-FFF2-40B4-BE49-F238E27FC236}">
                    <a16:creationId xmlns:a16="http://schemas.microsoft.com/office/drawing/2014/main" id="{C3E1079A-A5E7-AE2F-EA80-18551B506B46}"/>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5" name="Line 7357">
                <a:extLst>
                  <a:ext uri="{FF2B5EF4-FFF2-40B4-BE49-F238E27FC236}">
                    <a16:creationId xmlns:a16="http://schemas.microsoft.com/office/drawing/2014/main" id="{932D24AF-CFAB-5DA6-758B-40F32BEDB66E}"/>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6" name="Line 7358">
                <a:extLst>
                  <a:ext uri="{FF2B5EF4-FFF2-40B4-BE49-F238E27FC236}">
                    <a16:creationId xmlns:a16="http://schemas.microsoft.com/office/drawing/2014/main" id="{83F7F917-F64E-58B7-59FA-76AB4924C78B}"/>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7" name="Line 7359">
                <a:extLst>
                  <a:ext uri="{FF2B5EF4-FFF2-40B4-BE49-F238E27FC236}">
                    <a16:creationId xmlns:a16="http://schemas.microsoft.com/office/drawing/2014/main" id="{8452C363-C6D7-3607-104E-1AE62164A41B}"/>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8" name="Line 7360">
                <a:extLst>
                  <a:ext uri="{FF2B5EF4-FFF2-40B4-BE49-F238E27FC236}">
                    <a16:creationId xmlns:a16="http://schemas.microsoft.com/office/drawing/2014/main" id="{166B46B2-93B1-EF7D-ACBA-3296E368A42F}"/>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69" name="Line 7361">
                <a:extLst>
                  <a:ext uri="{FF2B5EF4-FFF2-40B4-BE49-F238E27FC236}">
                    <a16:creationId xmlns:a16="http://schemas.microsoft.com/office/drawing/2014/main" id="{86B0B778-D67F-C145-9435-A75212EED588}"/>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0" name="Line 7362">
                <a:extLst>
                  <a:ext uri="{FF2B5EF4-FFF2-40B4-BE49-F238E27FC236}">
                    <a16:creationId xmlns:a16="http://schemas.microsoft.com/office/drawing/2014/main" id="{6E08D2F2-1FF9-5D99-93FB-1EC8FD992973}"/>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1" name="Line 7363">
                <a:extLst>
                  <a:ext uri="{FF2B5EF4-FFF2-40B4-BE49-F238E27FC236}">
                    <a16:creationId xmlns:a16="http://schemas.microsoft.com/office/drawing/2014/main" id="{30540590-919A-4E91-F606-5821B1D1EB13}"/>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2" name="Line 7364">
                <a:extLst>
                  <a:ext uri="{FF2B5EF4-FFF2-40B4-BE49-F238E27FC236}">
                    <a16:creationId xmlns:a16="http://schemas.microsoft.com/office/drawing/2014/main" id="{956E8DA0-DF65-0568-7E3B-C8467D0C04A6}"/>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3" name="Line 7365">
                <a:extLst>
                  <a:ext uri="{FF2B5EF4-FFF2-40B4-BE49-F238E27FC236}">
                    <a16:creationId xmlns:a16="http://schemas.microsoft.com/office/drawing/2014/main" id="{90856E10-FAC9-1974-B10A-0A59A977F38D}"/>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4" name="Line 7366">
                <a:extLst>
                  <a:ext uri="{FF2B5EF4-FFF2-40B4-BE49-F238E27FC236}">
                    <a16:creationId xmlns:a16="http://schemas.microsoft.com/office/drawing/2014/main" id="{F8154F6A-47E6-9F74-AB8B-1777140D376A}"/>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5" name="Line 7367">
                <a:extLst>
                  <a:ext uri="{FF2B5EF4-FFF2-40B4-BE49-F238E27FC236}">
                    <a16:creationId xmlns:a16="http://schemas.microsoft.com/office/drawing/2014/main" id="{14D38B21-458D-416C-96B1-6A09980FF59A}"/>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6" name="Line 7368">
                <a:extLst>
                  <a:ext uri="{FF2B5EF4-FFF2-40B4-BE49-F238E27FC236}">
                    <a16:creationId xmlns:a16="http://schemas.microsoft.com/office/drawing/2014/main" id="{708AED31-3FE4-0166-AACE-7D947DF5C519}"/>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7" name="Line 7369">
                <a:extLst>
                  <a:ext uri="{FF2B5EF4-FFF2-40B4-BE49-F238E27FC236}">
                    <a16:creationId xmlns:a16="http://schemas.microsoft.com/office/drawing/2014/main" id="{46998046-4C1F-197B-D462-AC9EFD2334A9}"/>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8" name="Line 7370">
                <a:extLst>
                  <a:ext uri="{FF2B5EF4-FFF2-40B4-BE49-F238E27FC236}">
                    <a16:creationId xmlns:a16="http://schemas.microsoft.com/office/drawing/2014/main" id="{8A03A8CD-1E7A-A309-CB19-3A39B39F2E8F}"/>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79" name="Line 7371">
                <a:extLst>
                  <a:ext uri="{FF2B5EF4-FFF2-40B4-BE49-F238E27FC236}">
                    <a16:creationId xmlns:a16="http://schemas.microsoft.com/office/drawing/2014/main" id="{B3C7EAF8-9734-AA01-9005-A1D4AE262243}"/>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0" name="Line 7372">
                <a:extLst>
                  <a:ext uri="{FF2B5EF4-FFF2-40B4-BE49-F238E27FC236}">
                    <a16:creationId xmlns:a16="http://schemas.microsoft.com/office/drawing/2014/main" id="{65107D51-9830-1C87-65A5-D809113BE9B9}"/>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1" name="Line 7373">
                <a:extLst>
                  <a:ext uri="{FF2B5EF4-FFF2-40B4-BE49-F238E27FC236}">
                    <a16:creationId xmlns:a16="http://schemas.microsoft.com/office/drawing/2014/main" id="{EB11661A-4B20-F72C-7EA6-DA86F3F93E78}"/>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2" name="Line 7374">
                <a:extLst>
                  <a:ext uri="{FF2B5EF4-FFF2-40B4-BE49-F238E27FC236}">
                    <a16:creationId xmlns:a16="http://schemas.microsoft.com/office/drawing/2014/main" id="{D57FF3C9-3D4F-0C64-2060-8C66D815A5B1}"/>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3" name="Line 7375">
                <a:extLst>
                  <a:ext uri="{FF2B5EF4-FFF2-40B4-BE49-F238E27FC236}">
                    <a16:creationId xmlns:a16="http://schemas.microsoft.com/office/drawing/2014/main" id="{2828F3DB-32E9-D4AD-018D-472BCAA37BE2}"/>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4" name="Line 7376">
                <a:extLst>
                  <a:ext uri="{FF2B5EF4-FFF2-40B4-BE49-F238E27FC236}">
                    <a16:creationId xmlns:a16="http://schemas.microsoft.com/office/drawing/2014/main" id="{6E87BF37-D414-D0BC-5ABE-8E380492071B}"/>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5" name="Line 7377">
                <a:extLst>
                  <a:ext uri="{FF2B5EF4-FFF2-40B4-BE49-F238E27FC236}">
                    <a16:creationId xmlns:a16="http://schemas.microsoft.com/office/drawing/2014/main" id="{88D62B02-C903-80A3-A5AC-F5E148DD9093}"/>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6" name="Line 7378">
                <a:extLst>
                  <a:ext uri="{FF2B5EF4-FFF2-40B4-BE49-F238E27FC236}">
                    <a16:creationId xmlns:a16="http://schemas.microsoft.com/office/drawing/2014/main" id="{B9B3E843-2675-9CF7-751F-2E2181606238}"/>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7" name="Line 7379">
                <a:extLst>
                  <a:ext uri="{FF2B5EF4-FFF2-40B4-BE49-F238E27FC236}">
                    <a16:creationId xmlns:a16="http://schemas.microsoft.com/office/drawing/2014/main" id="{E99B2539-A5AD-8D4A-1324-6F4C36375F07}"/>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8" name="Line 7380">
                <a:extLst>
                  <a:ext uri="{FF2B5EF4-FFF2-40B4-BE49-F238E27FC236}">
                    <a16:creationId xmlns:a16="http://schemas.microsoft.com/office/drawing/2014/main" id="{E7C6AD70-F65F-F7B0-FF2B-23A899073E5D}"/>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89" name="Line 7381">
                <a:extLst>
                  <a:ext uri="{FF2B5EF4-FFF2-40B4-BE49-F238E27FC236}">
                    <a16:creationId xmlns:a16="http://schemas.microsoft.com/office/drawing/2014/main" id="{CEFBC017-4C13-5A98-EDCB-B3B4482B72C1}"/>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0" name="Line 7382">
                <a:extLst>
                  <a:ext uri="{FF2B5EF4-FFF2-40B4-BE49-F238E27FC236}">
                    <a16:creationId xmlns:a16="http://schemas.microsoft.com/office/drawing/2014/main" id="{8D042942-92B4-6281-9926-1DB64BDE9362}"/>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1" name="Line 7383">
                <a:extLst>
                  <a:ext uri="{FF2B5EF4-FFF2-40B4-BE49-F238E27FC236}">
                    <a16:creationId xmlns:a16="http://schemas.microsoft.com/office/drawing/2014/main" id="{C208FEE8-A012-7F71-C01D-B6F3A46EC93C}"/>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2" name="Line 7384">
                <a:extLst>
                  <a:ext uri="{FF2B5EF4-FFF2-40B4-BE49-F238E27FC236}">
                    <a16:creationId xmlns:a16="http://schemas.microsoft.com/office/drawing/2014/main" id="{85B252D7-504E-D37F-99E9-EEBB8969D7AC}"/>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3" name="Line 7385">
                <a:extLst>
                  <a:ext uri="{FF2B5EF4-FFF2-40B4-BE49-F238E27FC236}">
                    <a16:creationId xmlns:a16="http://schemas.microsoft.com/office/drawing/2014/main" id="{7B06C340-C195-EBE8-B356-1D04B9F5EAFA}"/>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4" name="Line 7386">
                <a:extLst>
                  <a:ext uri="{FF2B5EF4-FFF2-40B4-BE49-F238E27FC236}">
                    <a16:creationId xmlns:a16="http://schemas.microsoft.com/office/drawing/2014/main" id="{02E362CA-BC8F-F53B-6DDC-F70746EAF63F}"/>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5" name="Line 7387">
                <a:extLst>
                  <a:ext uri="{FF2B5EF4-FFF2-40B4-BE49-F238E27FC236}">
                    <a16:creationId xmlns:a16="http://schemas.microsoft.com/office/drawing/2014/main" id="{0B1D14DD-6982-2491-E118-2E5900CD42D6}"/>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6" name="Line 7388">
                <a:extLst>
                  <a:ext uri="{FF2B5EF4-FFF2-40B4-BE49-F238E27FC236}">
                    <a16:creationId xmlns:a16="http://schemas.microsoft.com/office/drawing/2014/main" id="{BC289042-0A9C-755D-0E28-2E7A54C81230}"/>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7" name="Line 7389">
                <a:extLst>
                  <a:ext uri="{FF2B5EF4-FFF2-40B4-BE49-F238E27FC236}">
                    <a16:creationId xmlns:a16="http://schemas.microsoft.com/office/drawing/2014/main" id="{0C233C99-9B6C-0C32-0215-A6020F6DC1A6}"/>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8" name="Line 7390">
                <a:extLst>
                  <a:ext uri="{FF2B5EF4-FFF2-40B4-BE49-F238E27FC236}">
                    <a16:creationId xmlns:a16="http://schemas.microsoft.com/office/drawing/2014/main" id="{A5505D78-CC0F-A826-9E1F-321E1E3D69FC}"/>
                  </a:ext>
                </a:extLst>
              </p:cNvPr>
              <p:cNvSpPr>
                <a:spLocks noChangeShapeType="1"/>
              </p:cNvSpPr>
              <p:nvPr/>
            </p:nvSpPr>
            <p:spPr bwMode="auto">
              <a:xfrm>
                <a:off x="5065" y="158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299" name="Line 7391">
                <a:extLst>
                  <a:ext uri="{FF2B5EF4-FFF2-40B4-BE49-F238E27FC236}">
                    <a16:creationId xmlns:a16="http://schemas.microsoft.com/office/drawing/2014/main" id="{63EEA2C9-1A43-0CFF-C5BB-C3BA16346005}"/>
                  </a:ext>
                </a:extLst>
              </p:cNvPr>
              <p:cNvSpPr>
                <a:spLocks noChangeShapeType="1"/>
              </p:cNvSpPr>
              <p:nvPr/>
            </p:nvSpPr>
            <p:spPr bwMode="auto">
              <a:xfrm>
                <a:off x="5077"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0" name="Line 7392">
                <a:extLst>
                  <a:ext uri="{FF2B5EF4-FFF2-40B4-BE49-F238E27FC236}">
                    <a16:creationId xmlns:a16="http://schemas.microsoft.com/office/drawing/2014/main" id="{2B7DD419-F0DD-2E12-0CA1-F70EB56202B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1" name="Line 7393">
                <a:extLst>
                  <a:ext uri="{FF2B5EF4-FFF2-40B4-BE49-F238E27FC236}">
                    <a16:creationId xmlns:a16="http://schemas.microsoft.com/office/drawing/2014/main" id="{5619F9B9-5B5A-223C-4C73-B7AB53853E9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2" name="Line 7394">
                <a:extLst>
                  <a:ext uri="{FF2B5EF4-FFF2-40B4-BE49-F238E27FC236}">
                    <a16:creationId xmlns:a16="http://schemas.microsoft.com/office/drawing/2014/main" id="{FEB1661C-0961-CD3A-2C7E-48C5FA4DD9B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3" name="Line 7395">
                <a:extLst>
                  <a:ext uri="{FF2B5EF4-FFF2-40B4-BE49-F238E27FC236}">
                    <a16:creationId xmlns:a16="http://schemas.microsoft.com/office/drawing/2014/main" id="{B4C13F39-EBC7-A373-D791-454F88A5011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4" name="Line 7396">
                <a:extLst>
                  <a:ext uri="{FF2B5EF4-FFF2-40B4-BE49-F238E27FC236}">
                    <a16:creationId xmlns:a16="http://schemas.microsoft.com/office/drawing/2014/main" id="{DF54E4D6-A47B-7D48-FA45-EEB7198E77F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5" name="Line 7397">
                <a:extLst>
                  <a:ext uri="{FF2B5EF4-FFF2-40B4-BE49-F238E27FC236}">
                    <a16:creationId xmlns:a16="http://schemas.microsoft.com/office/drawing/2014/main" id="{556BC50D-6F0F-A62A-ACCD-5949823E4F5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6" name="Line 7398">
                <a:extLst>
                  <a:ext uri="{FF2B5EF4-FFF2-40B4-BE49-F238E27FC236}">
                    <a16:creationId xmlns:a16="http://schemas.microsoft.com/office/drawing/2014/main" id="{A22292EE-E049-D921-5B23-4FD03E4E02EA}"/>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7" name="Line 7399">
                <a:extLst>
                  <a:ext uri="{FF2B5EF4-FFF2-40B4-BE49-F238E27FC236}">
                    <a16:creationId xmlns:a16="http://schemas.microsoft.com/office/drawing/2014/main" id="{AB7120DA-1157-7306-5568-60C250CE4C0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8" name="Line 7400">
                <a:extLst>
                  <a:ext uri="{FF2B5EF4-FFF2-40B4-BE49-F238E27FC236}">
                    <a16:creationId xmlns:a16="http://schemas.microsoft.com/office/drawing/2014/main" id="{449C61CA-CB91-453A-D423-3D5ABE29E199}"/>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09" name="Line 7401">
                <a:extLst>
                  <a:ext uri="{FF2B5EF4-FFF2-40B4-BE49-F238E27FC236}">
                    <a16:creationId xmlns:a16="http://schemas.microsoft.com/office/drawing/2014/main" id="{97F8C1F5-B7C2-0F31-BFBA-D228A8C063E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0" name="Line 7402">
                <a:extLst>
                  <a:ext uri="{FF2B5EF4-FFF2-40B4-BE49-F238E27FC236}">
                    <a16:creationId xmlns:a16="http://schemas.microsoft.com/office/drawing/2014/main" id="{6A634D95-5429-F638-26B1-00C06B852E5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1" name="Line 7403">
                <a:extLst>
                  <a:ext uri="{FF2B5EF4-FFF2-40B4-BE49-F238E27FC236}">
                    <a16:creationId xmlns:a16="http://schemas.microsoft.com/office/drawing/2014/main" id="{BEE54090-E515-48A1-938F-5391B50B458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2" name="Line 7404">
                <a:extLst>
                  <a:ext uri="{FF2B5EF4-FFF2-40B4-BE49-F238E27FC236}">
                    <a16:creationId xmlns:a16="http://schemas.microsoft.com/office/drawing/2014/main" id="{E55E5B9C-CEEE-7BA1-89F2-6E8EED20827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3" name="Line 7405">
                <a:extLst>
                  <a:ext uri="{FF2B5EF4-FFF2-40B4-BE49-F238E27FC236}">
                    <a16:creationId xmlns:a16="http://schemas.microsoft.com/office/drawing/2014/main" id="{DCD20433-DE12-D7AD-36B0-1A779D77C8E6}"/>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4" name="Line 7406">
                <a:extLst>
                  <a:ext uri="{FF2B5EF4-FFF2-40B4-BE49-F238E27FC236}">
                    <a16:creationId xmlns:a16="http://schemas.microsoft.com/office/drawing/2014/main" id="{A88D797E-5A2C-F835-C119-77B057182BB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5" name="Line 7407">
                <a:extLst>
                  <a:ext uri="{FF2B5EF4-FFF2-40B4-BE49-F238E27FC236}">
                    <a16:creationId xmlns:a16="http://schemas.microsoft.com/office/drawing/2014/main" id="{EFF15C14-B316-1048-0C7C-99536906E29F}"/>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6" name="Line 7408">
                <a:extLst>
                  <a:ext uri="{FF2B5EF4-FFF2-40B4-BE49-F238E27FC236}">
                    <a16:creationId xmlns:a16="http://schemas.microsoft.com/office/drawing/2014/main" id="{56A80678-3276-6031-869A-1B669458160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7" name="Line 7409">
                <a:extLst>
                  <a:ext uri="{FF2B5EF4-FFF2-40B4-BE49-F238E27FC236}">
                    <a16:creationId xmlns:a16="http://schemas.microsoft.com/office/drawing/2014/main" id="{B3783604-5B32-23F5-7FE9-6C246834A34F}"/>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8" name="Line 7410">
                <a:extLst>
                  <a:ext uri="{FF2B5EF4-FFF2-40B4-BE49-F238E27FC236}">
                    <a16:creationId xmlns:a16="http://schemas.microsoft.com/office/drawing/2014/main" id="{A53942F0-0DE0-5D53-644F-B79F15D7009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19" name="Line 7411">
                <a:extLst>
                  <a:ext uri="{FF2B5EF4-FFF2-40B4-BE49-F238E27FC236}">
                    <a16:creationId xmlns:a16="http://schemas.microsoft.com/office/drawing/2014/main" id="{39C2AF7A-8850-A8E8-659A-0438B3E73A8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0" name="Line 7412">
                <a:extLst>
                  <a:ext uri="{FF2B5EF4-FFF2-40B4-BE49-F238E27FC236}">
                    <a16:creationId xmlns:a16="http://schemas.microsoft.com/office/drawing/2014/main" id="{E4F6548F-48EB-3106-1F38-E5EDA0AE757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1" name="Line 7413">
                <a:extLst>
                  <a:ext uri="{FF2B5EF4-FFF2-40B4-BE49-F238E27FC236}">
                    <a16:creationId xmlns:a16="http://schemas.microsoft.com/office/drawing/2014/main" id="{7D96814E-2693-C6C5-148A-016E20356462}"/>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2" name="Line 7414">
                <a:extLst>
                  <a:ext uri="{FF2B5EF4-FFF2-40B4-BE49-F238E27FC236}">
                    <a16:creationId xmlns:a16="http://schemas.microsoft.com/office/drawing/2014/main" id="{CA5E2DEA-9B79-201A-D1EC-9667F81DC4A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3" name="Line 7415">
                <a:extLst>
                  <a:ext uri="{FF2B5EF4-FFF2-40B4-BE49-F238E27FC236}">
                    <a16:creationId xmlns:a16="http://schemas.microsoft.com/office/drawing/2014/main" id="{B715745A-5FC5-5126-8408-11CE988C3E5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4" name="Line 7416">
                <a:extLst>
                  <a:ext uri="{FF2B5EF4-FFF2-40B4-BE49-F238E27FC236}">
                    <a16:creationId xmlns:a16="http://schemas.microsoft.com/office/drawing/2014/main" id="{E369C14F-6131-C6A4-80A8-881C3FAEE6C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5" name="Line 7417">
                <a:extLst>
                  <a:ext uri="{FF2B5EF4-FFF2-40B4-BE49-F238E27FC236}">
                    <a16:creationId xmlns:a16="http://schemas.microsoft.com/office/drawing/2014/main" id="{21ABFB1D-B6EE-EC1B-CAE7-B2AF9647FE9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6" name="Line 7418">
                <a:extLst>
                  <a:ext uri="{FF2B5EF4-FFF2-40B4-BE49-F238E27FC236}">
                    <a16:creationId xmlns:a16="http://schemas.microsoft.com/office/drawing/2014/main" id="{BF9FAC22-F209-7E0F-BBF6-8254C361FCE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7" name="Line 7419">
                <a:extLst>
                  <a:ext uri="{FF2B5EF4-FFF2-40B4-BE49-F238E27FC236}">
                    <a16:creationId xmlns:a16="http://schemas.microsoft.com/office/drawing/2014/main" id="{C319CB60-F5E7-9382-1853-BA2F56D6BDCF}"/>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8" name="Line 7420">
                <a:extLst>
                  <a:ext uri="{FF2B5EF4-FFF2-40B4-BE49-F238E27FC236}">
                    <a16:creationId xmlns:a16="http://schemas.microsoft.com/office/drawing/2014/main" id="{48C9C544-2D30-8175-5423-EA5F688511C1}"/>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29" name="Line 7421">
                <a:extLst>
                  <a:ext uri="{FF2B5EF4-FFF2-40B4-BE49-F238E27FC236}">
                    <a16:creationId xmlns:a16="http://schemas.microsoft.com/office/drawing/2014/main" id="{FE97E714-F57C-E570-7F5E-1C7248E348C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0" name="Line 7422">
                <a:extLst>
                  <a:ext uri="{FF2B5EF4-FFF2-40B4-BE49-F238E27FC236}">
                    <a16:creationId xmlns:a16="http://schemas.microsoft.com/office/drawing/2014/main" id="{7CD05BD8-B154-E4EB-A9CB-C6FB98A97D7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1" name="Line 7423">
                <a:extLst>
                  <a:ext uri="{FF2B5EF4-FFF2-40B4-BE49-F238E27FC236}">
                    <a16:creationId xmlns:a16="http://schemas.microsoft.com/office/drawing/2014/main" id="{A5AC61EB-A0E7-2F46-42BE-D1FF9E4BF54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2" name="Line 7424">
                <a:extLst>
                  <a:ext uri="{FF2B5EF4-FFF2-40B4-BE49-F238E27FC236}">
                    <a16:creationId xmlns:a16="http://schemas.microsoft.com/office/drawing/2014/main" id="{3049BE7E-69BB-BB3F-8887-76B999E530B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3" name="Line 7425">
                <a:extLst>
                  <a:ext uri="{FF2B5EF4-FFF2-40B4-BE49-F238E27FC236}">
                    <a16:creationId xmlns:a16="http://schemas.microsoft.com/office/drawing/2014/main" id="{F71436C5-D7D2-C598-2913-14997EFC9D0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4" name="Line 7426">
                <a:extLst>
                  <a:ext uri="{FF2B5EF4-FFF2-40B4-BE49-F238E27FC236}">
                    <a16:creationId xmlns:a16="http://schemas.microsoft.com/office/drawing/2014/main" id="{ED31751D-F915-3B78-38B4-DB8EA79B9E09}"/>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5" name="Line 7427">
                <a:extLst>
                  <a:ext uri="{FF2B5EF4-FFF2-40B4-BE49-F238E27FC236}">
                    <a16:creationId xmlns:a16="http://schemas.microsoft.com/office/drawing/2014/main" id="{89AAD7A6-61C7-E6AC-AC23-EE9730C0F81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6" name="Line 7428">
                <a:extLst>
                  <a:ext uri="{FF2B5EF4-FFF2-40B4-BE49-F238E27FC236}">
                    <a16:creationId xmlns:a16="http://schemas.microsoft.com/office/drawing/2014/main" id="{7EE960DD-B42E-9188-BC31-7D47393C0CE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7" name="Line 7429">
                <a:extLst>
                  <a:ext uri="{FF2B5EF4-FFF2-40B4-BE49-F238E27FC236}">
                    <a16:creationId xmlns:a16="http://schemas.microsoft.com/office/drawing/2014/main" id="{0DF4B96D-4325-6FE4-4648-C8EF2A00829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8" name="Line 7430">
                <a:extLst>
                  <a:ext uri="{FF2B5EF4-FFF2-40B4-BE49-F238E27FC236}">
                    <a16:creationId xmlns:a16="http://schemas.microsoft.com/office/drawing/2014/main" id="{3D2963B7-05AE-9E2F-6111-16A5E33F9D4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39" name="Line 7431">
                <a:extLst>
                  <a:ext uri="{FF2B5EF4-FFF2-40B4-BE49-F238E27FC236}">
                    <a16:creationId xmlns:a16="http://schemas.microsoft.com/office/drawing/2014/main" id="{DBEFD8CC-FC48-6F18-6160-1EC97B07A7C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0" name="Line 7432">
                <a:extLst>
                  <a:ext uri="{FF2B5EF4-FFF2-40B4-BE49-F238E27FC236}">
                    <a16:creationId xmlns:a16="http://schemas.microsoft.com/office/drawing/2014/main" id="{0FE199DF-A461-689F-91B0-DDB716557CF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1" name="Line 7433">
                <a:extLst>
                  <a:ext uri="{FF2B5EF4-FFF2-40B4-BE49-F238E27FC236}">
                    <a16:creationId xmlns:a16="http://schemas.microsoft.com/office/drawing/2014/main" id="{75B07162-B661-5217-C3F7-74CF04EB5079}"/>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2" name="Line 7434">
                <a:extLst>
                  <a:ext uri="{FF2B5EF4-FFF2-40B4-BE49-F238E27FC236}">
                    <a16:creationId xmlns:a16="http://schemas.microsoft.com/office/drawing/2014/main" id="{192A61B9-6517-7C0E-245A-BC3CC4F92EF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3" name="Line 7435">
                <a:extLst>
                  <a:ext uri="{FF2B5EF4-FFF2-40B4-BE49-F238E27FC236}">
                    <a16:creationId xmlns:a16="http://schemas.microsoft.com/office/drawing/2014/main" id="{58B42A1C-3686-BE07-3A51-AB61F5BB99F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4" name="Line 7436">
                <a:extLst>
                  <a:ext uri="{FF2B5EF4-FFF2-40B4-BE49-F238E27FC236}">
                    <a16:creationId xmlns:a16="http://schemas.microsoft.com/office/drawing/2014/main" id="{586BE00A-B59B-C816-49AD-12CCC070BAB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5" name="Line 7437">
                <a:extLst>
                  <a:ext uri="{FF2B5EF4-FFF2-40B4-BE49-F238E27FC236}">
                    <a16:creationId xmlns:a16="http://schemas.microsoft.com/office/drawing/2014/main" id="{2778259D-A4AD-5351-ACFB-13D7094CAB36}"/>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6" name="Line 7438">
                <a:extLst>
                  <a:ext uri="{FF2B5EF4-FFF2-40B4-BE49-F238E27FC236}">
                    <a16:creationId xmlns:a16="http://schemas.microsoft.com/office/drawing/2014/main" id="{E9D0CB40-27F2-6ADD-FBB1-970867CFBE8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7" name="Line 7439">
                <a:extLst>
                  <a:ext uri="{FF2B5EF4-FFF2-40B4-BE49-F238E27FC236}">
                    <a16:creationId xmlns:a16="http://schemas.microsoft.com/office/drawing/2014/main" id="{5F9BCC2A-FAFB-6151-A04A-B6CAAD3D93A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348" name="Line 7440">
                <a:extLst>
                  <a:ext uri="{FF2B5EF4-FFF2-40B4-BE49-F238E27FC236}">
                    <a16:creationId xmlns:a16="http://schemas.microsoft.com/office/drawing/2014/main" id="{516A16E5-9AB7-296D-BF00-41D70358463A}"/>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2" name="Group 7642">
              <a:extLst>
                <a:ext uri="{FF2B5EF4-FFF2-40B4-BE49-F238E27FC236}">
                  <a16:creationId xmlns:a16="http://schemas.microsoft.com/office/drawing/2014/main" id="{F2643F1B-213F-6C2D-2CE8-748D161200C3}"/>
                </a:ext>
              </a:extLst>
            </p:cNvPr>
            <p:cNvGrpSpPr>
              <a:grpSpLocks/>
            </p:cNvGrpSpPr>
            <p:nvPr/>
          </p:nvGrpSpPr>
          <p:grpSpPr bwMode="auto">
            <a:xfrm>
              <a:off x="892710" y="2959406"/>
              <a:ext cx="6816725" cy="2357438"/>
              <a:chOff x="809" y="1566"/>
              <a:chExt cx="4294" cy="1485"/>
            </a:xfrm>
          </p:grpSpPr>
          <p:sp>
            <p:nvSpPr>
              <p:cNvPr id="15949" name="Line 7442">
                <a:extLst>
                  <a:ext uri="{FF2B5EF4-FFF2-40B4-BE49-F238E27FC236}">
                    <a16:creationId xmlns:a16="http://schemas.microsoft.com/office/drawing/2014/main" id="{A7F5CE48-0D7D-9079-A433-4A3A4CC0D8D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0" name="Line 7443">
                <a:extLst>
                  <a:ext uri="{FF2B5EF4-FFF2-40B4-BE49-F238E27FC236}">
                    <a16:creationId xmlns:a16="http://schemas.microsoft.com/office/drawing/2014/main" id="{F4F60D0A-9CAE-EB4A-45F7-052CDB7D17A9}"/>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1" name="Line 7444">
                <a:extLst>
                  <a:ext uri="{FF2B5EF4-FFF2-40B4-BE49-F238E27FC236}">
                    <a16:creationId xmlns:a16="http://schemas.microsoft.com/office/drawing/2014/main" id="{A6C949DA-E7CB-7CE6-6BB6-D9C4C397B2F6}"/>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2" name="Line 7445">
                <a:extLst>
                  <a:ext uri="{FF2B5EF4-FFF2-40B4-BE49-F238E27FC236}">
                    <a16:creationId xmlns:a16="http://schemas.microsoft.com/office/drawing/2014/main" id="{79323E98-3B48-88DA-A52A-7CF197DD0BE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3" name="Line 7446">
                <a:extLst>
                  <a:ext uri="{FF2B5EF4-FFF2-40B4-BE49-F238E27FC236}">
                    <a16:creationId xmlns:a16="http://schemas.microsoft.com/office/drawing/2014/main" id="{3C644747-F86B-5E47-2789-D7B20FC1B819}"/>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4" name="Line 7447">
                <a:extLst>
                  <a:ext uri="{FF2B5EF4-FFF2-40B4-BE49-F238E27FC236}">
                    <a16:creationId xmlns:a16="http://schemas.microsoft.com/office/drawing/2014/main" id="{CFB42F1C-FDAD-728F-B897-D0929CD6F3A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5" name="Line 7448">
                <a:extLst>
                  <a:ext uri="{FF2B5EF4-FFF2-40B4-BE49-F238E27FC236}">
                    <a16:creationId xmlns:a16="http://schemas.microsoft.com/office/drawing/2014/main" id="{358C8DB1-E54D-E8A6-CE90-72946C833F5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6" name="Line 7449">
                <a:extLst>
                  <a:ext uri="{FF2B5EF4-FFF2-40B4-BE49-F238E27FC236}">
                    <a16:creationId xmlns:a16="http://schemas.microsoft.com/office/drawing/2014/main" id="{739B000D-D301-4491-EA2B-FF85B8065AE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7" name="Line 7450">
                <a:extLst>
                  <a:ext uri="{FF2B5EF4-FFF2-40B4-BE49-F238E27FC236}">
                    <a16:creationId xmlns:a16="http://schemas.microsoft.com/office/drawing/2014/main" id="{B78492E0-9775-4BC9-E914-2106E882DC49}"/>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8" name="Line 7451">
                <a:extLst>
                  <a:ext uri="{FF2B5EF4-FFF2-40B4-BE49-F238E27FC236}">
                    <a16:creationId xmlns:a16="http://schemas.microsoft.com/office/drawing/2014/main" id="{ACD58C46-127F-F650-9B5C-64A7AFE17A7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59" name="Line 7452">
                <a:extLst>
                  <a:ext uri="{FF2B5EF4-FFF2-40B4-BE49-F238E27FC236}">
                    <a16:creationId xmlns:a16="http://schemas.microsoft.com/office/drawing/2014/main" id="{4CAC85FE-7833-B3CF-C10B-46AD35D85FE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0" name="Line 7453">
                <a:extLst>
                  <a:ext uri="{FF2B5EF4-FFF2-40B4-BE49-F238E27FC236}">
                    <a16:creationId xmlns:a16="http://schemas.microsoft.com/office/drawing/2014/main" id="{8ADD3302-7CDD-8B40-3561-F6240F65609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1" name="Line 7454">
                <a:extLst>
                  <a:ext uri="{FF2B5EF4-FFF2-40B4-BE49-F238E27FC236}">
                    <a16:creationId xmlns:a16="http://schemas.microsoft.com/office/drawing/2014/main" id="{12D21BC7-08F9-F052-9552-3BFD8204E0A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2" name="Line 7455">
                <a:extLst>
                  <a:ext uri="{FF2B5EF4-FFF2-40B4-BE49-F238E27FC236}">
                    <a16:creationId xmlns:a16="http://schemas.microsoft.com/office/drawing/2014/main" id="{449CB394-0E84-02C9-9B93-E191DDE2C65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3" name="Line 7456">
                <a:extLst>
                  <a:ext uri="{FF2B5EF4-FFF2-40B4-BE49-F238E27FC236}">
                    <a16:creationId xmlns:a16="http://schemas.microsoft.com/office/drawing/2014/main" id="{99243216-E2E1-01B7-BA56-FD25DB91C602}"/>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4" name="Line 7457">
                <a:extLst>
                  <a:ext uri="{FF2B5EF4-FFF2-40B4-BE49-F238E27FC236}">
                    <a16:creationId xmlns:a16="http://schemas.microsoft.com/office/drawing/2014/main" id="{123A92AE-2AE5-ABD2-797C-0F1F6FB4A3C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5" name="Line 7458">
                <a:extLst>
                  <a:ext uri="{FF2B5EF4-FFF2-40B4-BE49-F238E27FC236}">
                    <a16:creationId xmlns:a16="http://schemas.microsoft.com/office/drawing/2014/main" id="{C79DD9B5-B2A2-89A0-75F6-026589F70EC0}"/>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6" name="Line 7459">
                <a:extLst>
                  <a:ext uri="{FF2B5EF4-FFF2-40B4-BE49-F238E27FC236}">
                    <a16:creationId xmlns:a16="http://schemas.microsoft.com/office/drawing/2014/main" id="{682A70C4-C2A4-C8FE-F471-14586F9F402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7" name="Line 7460">
                <a:extLst>
                  <a:ext uri="{FF2B5EF4-FFF2-40B4-BE49-F238E27FC236}">
                    <a16:creationId xmlns:a16="http://schemas.microsoft.com/office/drawing/2014/main" id="{46C5D18D-6708-4059-8E24-97736D79460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8" name="Line 7461">
                <a:extLst>
                  <a:ext uri="{FF2B5EF4-FFF2-40B4-BE49-F238E27FC236}">
                    <a16:creationId xmlns:a16="http://schemas.microsoft.com/office/drawing/2014/main" id="{C3B2BB90-5916-E3FE-9E79-FABA3831CB1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69" name="Line 7462">
                <a:extLst>
                  <a:ext uri="{FF2B5EF4-FFF2-40B4-BE49-F238E27FC236}">
                    <a16:creationId xmlns:a16="http://schemas.microsoft.com/office/drawing/2014/main" id="{BC05F8C3-4819-34F5-3F12-8A8295D3C55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0" name="Line 7463">
                <a:extLst>
                  <a:ext uri="{FF2B5EF4-FFF2-40B4-BE49-F238E27FC236}">
                    <a16:creationId xmlns:a16="http://schemas.microsoft.com/office/drawing/2014/main" id="{592902BA-8660-32D3-495F-CDFB620AF3A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1" name="Line 7464">
                <a:extLst>
                  <a:ext uri="{FF2B5EF4-FFF2-40B4-BE49-F238E27FC236}">
                    <a16:creationId xmlns:a16="http://schemas.microsoft.com/office/drawing/2014/main" id="{8846CCD9-E50E-825F-9BC3-F63366DD08C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2" name="Line 7465">
                <a:extLst>
                  <a:ext uri="{FF2B5EF4-FFF2-40B4-BE49-F238E27FC236}">
                    <a16:creationId xmlns:a16="http://schemas.microsoft.com/office/drawing/2014/main" id="{ECD3C803-5B34-78D4-E274-52A0ABDF187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3" name="Line 7466">
                <a:extLst>
                  <a:ext uri="{FF2B5EF4-FFF2-40B4-BE49-F238E27FC236}">
                    <a16:creationId xmlns:a16="http://schemas.microsoft.com/office/drawing/2014/main" id="{6A64228D-7839-4747-9733-D0809440B83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4" name="Line 7467">
                <a:extLst>
                  <a:ext uri="{FF2B5EF4-FFF2-40B4-BE49-F238E27FC236}">
                    <a16:creationId xmlns:a16="http://schemas.microsoft.com/office/drawing/2014/main" id="{1872609A-3562-764A-C2E1-87E03A2E0EA5}"/>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5" name="Line 7468">
                <a:extLst>
                  <a:ext uri="{FF2B5EF4-FFF2-40B4-BE49-F238E27FC236}">
                    <a16:creationId xmlns:a16="http://schemas.microsoft.com/office/drawing/2014/main" id="{5CB5B11A-32BE-070B-4126-84A69DA7ACE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6" name="Line 7469">
                <a:extLst>
                  <a:ext uri="{FF2B5EF4-FFF2-40B4-BE49-F238E27FC236}">
                    <a16:creationId xmlns:a16="http://schemas.microsoft.com/office/drawing/2014/main" id="{27A94A5D-295B-EE50-03BE-E31FB9E5C67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7" name="Line 7470">
                <a:extLst>
                  <a:ext uri="{FF2B5EF4-FFF2-40B4-BE49-F238E27FC236}">
                    <a16:creationId xmlns:a16="http://schemas.microsoft.com/office/drawing/2014/main" id="{2FFFF285-E460-4C32-DB1F-3092D4DFFAF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8" name="Line 7471">
                <a:extLst>
                  <a:ext uri="{FF2B5EF4-FFF2-40B4-BE49-F238E27FC236}">
                    <a16:creationId xmlns:a16="http://schemas.microsoft.com/office/drawing/2014/main" id="{03B437DA-6926-6E96-EF89-53E38AACBA1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79" name="Line 7472">
                <a:extLst>
                  <a:ext uri="{FF2B5EF4-FFF2-40B4-BE49-F238E27FC236}">
                    <a16:creationId xmlns:a16="http://schemas.microsoft.com/office/drawing/2014/main" id="{0361EB95-6427-A986-2EEF-98F128225E2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0" name="Line 7473">
                <a:extLst>
                  <a:ext uri="{FF2B5EF4-FFF2-40B4-BE49-F238E27FC236}">
                    <a16:creationId xmlns:a16="http://schemas.microsoft.com/office/drawing/2014/main" id="{1D840C9D-E030-FE9B-25E2-9D5A8CB2772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1" name="Line 7474">
                <a:extLst>
                  <a:ext uri="{FF2B5EF4-FFF2-40B4-BE49-F238E27FC236}">
                    <a16:creationId xmlns:a16="http://schemas.microsoft.com/office/drawing/2014/main" id="{76E24483-5CEA-2DE8-6AEA-7AF93034917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2" name="Line 7475">
                <a:extLst>
                  <a:ext uri="{FF2B5EF4-FFF2-40B4-BE49-F238E27FC236}">
                    <a16:creationId xmlns:a16="http://schemas.microsoft.com/office/drawing/2014/main" id="{4D61391E-0127-F235-78D6-779314599AB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3" name="Line 7476">
                <a:extLst>
                  <a:ext uri="{FF2B5EF4-FFF2-40B4-BE49-F238E27FC236}">
                    <a16:creationId xmlns:a16="http://schemas.microsoft.com/office/drawing/2014/main" id="{3EBBB497-F963-EEFF-AD3C-770AD80470F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4" name="Line 7477">
                <a:extLst>
                  <a:ext uri="{FF2B5EF4-FFF2-40B4-BE49-F238E27FC236}">
                    <a16:creationId xmlns:a16="http://schemas.microsoft.com/office/drawing/2014/main" id="{860A4E48-5D84-3811-CD8B-8C4773D1C6A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5" name="Line 7478">
                <a:extLst>
                  <a:ext uri="{FF2B5EF4-FFF2-40B4-BE49-F238E27FC236}">
                    <a16:creationId xmlns:a16="http://schemas.microsoft.com/office/drawing/2014/main" id="{BDF2DBA7-F582-20D6-2E2A-CA8FD9E97FC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6" name="Line 7479">
                <a:extLst>
                  <a:ext uri="{FF2B5EF4-FFF2-40B4-BE49-F238E27FC236}">
                    <a16:creationId xmlns:a16="http://schemas.microsoft.com/office/drawing/2014/main" id="{878E6A07-368E-63B5-93F4-89493599E45A}"/>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7" name="Line 7480">
                <a:extLst>
                  <a:ext uri="{FF2B5EF4-FFF2-40B4-BE49-F238E27FC236}">
                    <a16:creationId xmlns:a16="http://schemas.microsoft.com/office/drawing/2014/main" id="{A6E8A0BD-A9C6-3552-DABD-BB5C14476DF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8" name="Line 7481">
                <a:extLst>
                  <a:ext uri="{FF2B5EF4-FFF2-40B4-BE49-F238E27FC236}">
                    <a16:creationId xmlns:a16="http://schemas.microsoft.com/office/drawing/2014/main" id="{2F276845-C674-AD4E-2B31-DD6702C8A70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89" name="Line 7482">
                <a:extLst>
                  <a:ext uri="{FF2B5EF4-FFF2-40B4-BE49-F238E27FC236}">
                    <a16:creationId xmlns:a16="http://schemas.microsoft.com/office/drawing/2014/main" id="{8DE10B21-1B15-AD37-4074-288C37F6E1E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0" name="Line 7483">
                <a:extLst>
                  <a:ext uri="{FF2B5EF4-FFF2-40B4-BE49-F238E27FC236}">
                    <a16:creationId xmlns:a16="http://schemas.microsoft.com/office/drawing/2014/main" id="{E3A99004-12D6-49D8-DF19-0FC2BCF97B3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1" name="Line 7484">
                <a:extLst>
                  <a:ext uri="{FF2B5EF4-FFF2-40B4-BE49-F238E27FC236}">
                    <a16:creationId xmlns:a16="http://schemas.microsoft.com/office/drawing/2014/main" id="{E684F4F4-DECB-3448-714F-42B3D6B41850}"/>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2" name="Line 7485">
                <a:extLst>
                  <a:ext uri="{FF2B5EF4-FFF2-40B4-BE49-F238E27FC236}">
                    <a16:creationId xmlns:a16="http://schemas.microsoft.com/office/drawing/2014/main" id="{07961EF3-1595-4DE3-5CA1-1FC24BE0A14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3" name="Line 7486">
                <a:extLst>
                  <a:ext uri="{FF2B5EF4-FFF2-40B4-BE49-F238E27FC236}">
                    <a16:creationId xmlns:a16="http://schemas.microsoft.com/office/drawing/2014/main" id="{916DA29B-7342-6702-6801-C5BCBB3B758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4" name="Line 7487">
                <a:extLst>
                  <a:ext uri="{FF2B5EF4-FFF2-40B4-BE49-F238E27FC236}">
                    <a16:creationId xmlns:a16="http://schemas.microsoft.com/office/drawing/2014/main" id="{39C843C5-7ABE-C5D3-FF4B-845DAF2FB8A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5" name="Line 7488">
                <a:extLst>
                  <a:ext uri="{FF2B5EF4-FFF2-40B4-BE49-F238E27FC236}">
                    <a16:creationId xmlns:a16="http://schemas.microsoft.com/office/drawing/2014/main" id="{BA0755F7-8279-0F7A-F3B1-EBA748E4532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6" name="Line 7489">
                <a:extLst>
                  <a:ext uri="{FF2B5EF4-FFF2-40B4-BE49-F238E27FC236}">
                    <a16:creationId xmlns:a16="http://schemas.microsoft.com/office/drawing/2014/main" id="{B42B8310-3318-4945-0499-46A94C30CD6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7" name="Line 7490">
                <a:extLst>
                  <a:ext uri="{FF2B5EF4-FFF2-40B4-BE49-F238E27FC236}">
                    <a16:creationId xmlns:a16="http://schemas.microsoft.com/office/drawing/2014/main" id="{98C8B677-EB51-BB4D-0C51-789CBBD87C22}"/>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8" name="Line 7491">
                <a:extLst>
                  <a:ext uri="{FF2B5EF4-FFF2-40B4-BE49-F238E27FC236}">
                    <a16:creationId xmlns:a16="http://schemas.microsoft.com/office/drawing/2014/main" id="{B5FF7C1D-F9DC-878C-8D6E-3EC3F556BCB5}"/>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99" name="Line 7492">
                <a:extLst>
                  <a:ext uri="{FF2B5EF4-FFF2-40B4-BE49-F238E27FC236}">
                    <a16:creationId xmlns:a16="http://schemas.microsoft.com/office/drawing/2014/main" id="{2363F71C-E6D3-1119-28C3-B0BA1D6EE71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0" name="Line 7493">
                <a:extLst>
                  <a:ext uri="{FF2B5EF4-FFF2-40B4-BE49-F238E27FC236}">
                    <a16:creationId xmlns:a16="http://schemas.microsoft.com/office/drawing/2014/main" id="{0C157B42-C0BC-6E95-77E6-2CEF2493FED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1" name="Line 7494">
                <a:extLst>
                  <a:ext uri="{FF2B5EF4-FFF2-40B4-BE49-F238E27FC236}">
                    <a16:creationId xmlns:a16="http://schemas.microsoft.com/office/drawing/2014/main" id="{513F74C0-6EE9-0585-D815-9D9FE9A2E5C0}"/>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2" name="Line 7495">
                <a:extLst>
                  <a:ext uri="{FF2B5EF4-FFF2-40B4-BE49-F238E27FC236}">
                    <a16:creationId xmlns:a16="http://schemas.microsoft.com/office/drawing/2014/main" id="{E49524EE-D9D2-A94B-0C8A-EB864D9B140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3" name="Line 7496">
                <a:extLst>
                  <a:ext uri="{FF2B5EF4-FFF2-40B4-BE49-F238E27FC236}">
                    <a16:creationId xmlns:a16="http://schemas.microsoft.com/office/drawing/2014/main" id="{66A42C6C-B9F3-982C-D852-F35B8B0CF9B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4" name="Line 7497">
                <a:extLst>
                  <a:ext uri="{FF2B5EF4-FFF2-40B4-BE49-F238E27FC236}">
                    <a16:creationId xmlns:a16="http://schemas.microsoft.com/office/drawing/2014/main" id="{6A15142E-9C8C-A2E2-6224-5D82541B40C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5" name="Line 7498">
                <a:extLst>
                  <a:ext uri="{FF2B5EF4-FFF2-40B4-BE49-F238E27FC236}">
                    <a16:creationId xmlns:a16="http://schemas.microsoft.com/office/drawing/2014/main" id="{8BE9D3B9-3685-0F8C-5977-AF7119F104A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6" name="Line 7499">
                <a:extLst>
                  <a:ext uri="{FF2B5EF4-FFF2-40B4-BE49-F238E27FC236}">
                    <a16:creationId xmlns:a16="http://schemas.microsoft.com/office/drawing/2014/main" id="{BAD7977C-17E2-6B61-5C1A-2A5CEBB2BC3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7" name="Line 7500">
                <a:extLst>
                  <a:ext uri="{FF2B5EF4-FFF2-40B4-BE49-F238E27FC236}">
                    <a16:creationId xmlns:a16="http://schemas.microsoft.com/office/drawing/2014/main" id="{B7251BE5-5D9A-5A19-EF47-479B7E1C5DE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8" name="Line 7501">
                <a:extLst>
                  <a:ext uri="{FF2B5EF4-FFF2-40B4-BE49-F238E27FC236}">
                    <a16:creationId xmlns:a16="http://schemas.microsoft.com/office/drawing/2014/main" id="{6A5ADBC1-157C-6355-D0CC-20F3F817B5AA}"/>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09" name="Line 7502">
                <a:extLst>
                  <a:ext uri="{FF2B5EF4-FFF2-40B4-BE49-F238E27FC236}">
                    <a16:creationId xmlns:a16="http://schemas.microsoft.com/office/drawing/2014/main" id="{2BCD4781-6181-6B52-D390-C605CE53C24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0" name="Line 7503">
                <a:extLst>
                  <a:ext uri="{FF2B5EF4-FFF2-40B4-BE49-F238E27FC236}">
                    <a16:creationId xmlns:a16="http://schemas.microsoft.com/office/drawing/2014/main" id="{7F62B5B1-21C3-47B7-2E6F-938585E4386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1" name="Line 7504">
                <a:extLst>
                  <a:ext uri="{FF2B5EF4-FFF2-40B4-BE49-F238E27FC236}">
                    <a16:creationId xmlns:a16="http://schemas.microsoft.com/office/drawing/2014/main" id="{7F63C7F3-5CF0-24DA-5AAC-DD02F220490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2" name="Line 7505">
                <a:extLst>
                  <a:ext uri="{FF2B5EF4-FFF2-40B4-BE49-F238E27FC236}">
                    <a16:creationId xmlns:a16="http://schemas.microsoft.com/office/drawing/2014/main" id="{17029097-9A02-EA86-4225-F7EF53226D5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3" name="Line 7506">
                <a:extLst>
                  <a:ext uri="{FF2B5EF4-FFF2-40B4-BE49-F238E27FC236}">
                    <a16:creationId xmlns:a16="http://schemas.microsoft.com/office/drawing/2014/main" id="{D534DE1E-FD69-9C03-4817-9EDED993BF3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4" name="Line 7507">
                <a:extLst>
                  <a:ext uri="{FF2B5EF4-FFF2-40B4-BE49-F238E27FC236}">
                    <a16:creationId xmlns:a16="http://schemas.microsoft.com/office/drawing/2014/main" id="{7FD81F9B-C70E-3603-B844-17CC01CF082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5" name="Line 7508">
                <a:extLst>
                  <a:ext uri="{FF2B5EF4-FFF2-40B4-BE49-F238E27FC236}">
                    <a16:creationId xmlns:a16="http://schemas.microsoft.com/office/drawing/2014/main" id="{298CA920-FE92-9B6B-BA39-3446FAE8CDA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6" name="Line 7509">
                <a:extLst>
                  <a:ext uri="{FF2B5EF4-FFF2-40B4-BE49-F238E27FC236}">
                    <a16:creationId xmlns:a16="http://schemas.microsoft.com/office/drawing/2014/main" id="{162531A5-1118-3279-402C-387EAA5DCDA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7" name="Line 7510">
                <a:extLst>
                  <a:ext uri="{FF2B5EF4-FFF2-40B4-BE49-F238E27FC236}">
                    <a16:creationId xmlns:a16="http://schemas.microsoft.com/office/drawing/2014/main" id="{1AADBDF8-6954-15A5-FD94-FD5F62E6C8D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8" name="Line 7511">
                <a:extLst>
                  <a:ext uri="{FF2B5EF4-FFF2-40B4-BE49-F238E27FC236}">
                    <a16:creationId xmlns:a16="http://schemas.microsoft.com/office/drawing/2014/main" id="{1C1A5642-D200-E484-C934-0DF7D0CE14F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19" name="Line 7512">
                <a:extLst>
                  <a:ext uri="{FF2B5EF4-FFF2-40B4-BE49-F238E27FC236}">
                    <a16:creationId xmlns:a16="http://schemas.microsoft.com/office/drawing/2014/main" id="{0A4FFFCB-D6DA-0465-4239-E2CB5DA8975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0" name="Line 7513">
                <a:extLst>
                  <a:ext uri="{FF2B5EF4-FFF2-40B4-BE49-F238E27FC236}">
                    <a16:creationId xmlns:a16="http://schemas.microsoft.com/office/drawing/2014/main" id="{C388C0DD-46BE-7710-C211-5F756FA9D92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1" name="Line 7514">
                <a:extLst>
                  <a:ext uri="{FF2B5EF4-FFF2-40B4-BE49-F238E27FC236}">
                    <a16:creationId xmlns:a16="http://schemas.microsoft.com/office/drawing/2014/main" id="{A3DBF77C-171E-73DD-0FED-259E2C83DBC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2" name="Line 7515">
                <a:extLst>
                  <a:ext uri="{FF2B5EF4-FFF2-40B4-BE49-F238E27FC236}">
                    <a16:creationId xmlns:a16="http://schemas.microsoft.com/office/drawing/2014/main" id="{C209B891-BC05-5442-877E-D995AFE8B86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3" name="Line 7516">
                <a:extLst>
                  <a:ext uri="{FF2B5EF4-FFF2-40B4-BE49-F238E27FC236}">
                    <a16:creationId xmlns:a16="http://schemas.microsoft.com/office/drawing/2014/main" id="{CE9E4A87-25C0-936E-FCB5-E4C567D5356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4" name="Line 7517">
                <a:extLst>
                  <a:ext uri="{FF2B5EF4-FFF2-40B4-BE49-F238E27FC236}">
                    <a16:creationId xmlns:a16="http://schemas.microsoft.com/office/drawing/2014/main" id="{AF6FD75E-8E7E-C06A-418D-B280A04260A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5" name="Line 7518">
                <a:extLst>
                  <a:ext uri="{FF2B5EF4-FFF2-40B4-BE49-F238E27FC236}">
                    <a16:creationId xmlns:a16="http://schemas.microsoft.com/office/drawing/2014/main" id="{E77BA0F6-669B-902C-509B-A5E54CE0A42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6" name="Line 7519">
                <a:extLst>
                  <a:ext uri="{FF2B5EF4-FFF2-40B4-BE49-F238E27FC236}">
                    <a16:creationId xmlns:a16="http://schemas.microsoft.com/office/drawing/2014/main" id="{B0D90D16-2264-8C75-37AD-FF754B1B34C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7" name="Line 7520">
                <a:extLst>
                  <a:ext uri="{FF2B5EF4-FFF2-40B4-BE49-F238E27FC236}">
                    <a16:creationId xmlns:a16="http://schemas.microsoft.com/office/drawing/2014/main" id="{B4D3CF32-F0A3-3D47-B83A-94F147B9B75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8" name="Line 7521">
                <a:extLst>
                  <a:ext uri="{FF2B5EF4-FFF2-40B4-BE49-F238E27FC236}">
                    <a16:creationId xmlns:a16="http://schemas.microsoft.com/office/drawing/2014/main" id="{3DC3D907-7176-FBA0-740B-83FB072073B1}"/>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29" name="Line 7522">
                <a:extLst>
                  <a:ext uri="{FF2B5EF4-FFF2-40B4-BE49-F238E27FC236}">
                    <a16:creationId xmlns:a16="http://schemas.microsoft.com/office/drawing/2014/main" id="{7DDFEA73-C433-82DB-6BDB-8846109AD36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0" name="Line 7523">
                <a:extLst>
                  <a:ext uri="{FF2B5EF4-FFF2-40B4-BE49-F238E27FC236}">
                    <a16:creationId xmlns:a16="http://schemas.microsoft.com/office/drawing/2014/main" id="{7CD71089-6402-A761-741C-E2725C132F2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1" name="Line 7524">
                <a:extLst>
                  <a:ext uri="{FF2B5EF4-FFF2-40B4-BE49-F238E27FC236}">
                    <a16:creationId xmlns:a16="http://schemas.microsoft.com/office/drawing/2014/main" id="{F2316371-57AE-9219-FB96-825E8CA7D3C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2" name="Line 7525">
                <a:extLst>
                  <a:ext uri="{FF2B5EF4-FFF2-40B4-BE49-F238E27FC236}">
                    <a16:creationId xmlns:a16="http://schemas.microsoft.com/office/drawing/2014/main" id="{9DF4B510-8171-9C80-608A-6AF732CFC00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3" name="Line 7526">
                <a:extLst>
                  <a:ext uri="{FF2B5EF4-FFF2-40B4-BE49-F238E27FC236}">
                    <a16:creationId xmlns:a16="http://schemas.microsoft.com/office/drawing/2014/main" id="{C579B7DE-FA34-CF07-20B5-605BAE80C8C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4" name="Line 7527">
                <a:extLst>
                  <a:ext uri="{FF2B5EF4-FFF2-40B4-BE49-F238E27FC236}">
                    <a16:creationId xmlns:a16="http://schemas.microsoft.com/office/drawing/2014/main" id="{258328AA-9CE4-8A76-DE10-602C962B112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5" name="Line 7528">
                <a:extLst>
                  <a:ext uri="{FF2B5EF4-FFF2-40B4-BE49-F238E27FC236}">
                    <a16:creationId xmlns:a16="http://schemas.microsoft.com/office/drawing/2014/main" id="{DF0621B9-3475-3C04-958C-D4A60E694B9F}"/>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6" name="Line 7529">
                <a:extLst>
                  <a:ext uri="{FF2B5EF4-FFF2-40B4-BE49-F238E27FC236}">
                    <a16:creationId xmlns:a16="http://schemas.microsoft.com/office/drawing/2014/main" id="{B0B4CA31-9745-889E-28B3-564A6E9A9C4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7" name="Line 7530">
                <a:extLst>
                  <a:ext uri="{FF2B5EF4-FFF2-40B4-BE49-F238E27FC236}">
                    <a16:creationId xmlns:a16="http://schemas.microsoft.com/office/drawing/2014/main" id="{16536E03-CA1E-2885-98E5-99E00D95CC0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8" name="Line 7531">
                <a:extLst>
                  <a:ext uri="{FF2B5EF4-FFF2-40B4-BE49-F238E27FC236}">
                    <a16:creationId xmlns:a16="http://schemas.microsoft.com/office/drawing/2014/main" id="{A39B5CE3-31D7-4E73-CF3C-BC7F6437D581}"/>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39" name="Line 7532">
                <a:extLst>
                  <a:ext uri="{FF2B5EF4-FFF2-40B4-BE49-F238E27FC236}">
                    <a16:creationId xmlns:a16="http://schemas.microsoft.com/office/drawing/2014/main" id="{2F265793-CC30-7666-4741-E201FCDF282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0" name="Line 7533">
                <a:extLst>
                  <a:ext uri="{FF2B5EF4-FFF2-40B4-BE49-F238E27FC236}">
                    <a16:creationId xmlns:a16="http://schemas.microsoft.com/office/drawing/2014/main" id="{C9807C96-DAA2-8E44-52F9-E40E8C7290F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1" name="Line 7534">
                <a:extLst>
                  <a:ext uri="{FF2B5EF4-FFF2-40B4-BE49-F238E27FC236}">
                    <a16:creationId xmlns:a16="http://schemas.microsoft.com/office/drawing/2014/main" id="{FA4D6444-BB9F-6D0D-D02C-8609FAABFDD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2" name="Line 7535">
                <a:extLst>
                  <a:ext uri="{FF2B5EF4-FFF2-40B4-BE49-F238E27FC236}">
                    <a16:creationId xmlns:a16="http://schemas.microsoft.com/office/drawing/2014/main" id="{8810C408-FFCF-9D11-0587-5D7B80AC512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3" name="Line 7536">
                <a:extLst>
                  <a:ext uri="{FF2B5EF4-FFF2-40B4-BE49-F238E27FC236}">
                    <a16:creationId xmlns:a16="http://schemas.microsoft.com/office/drawing/2014/main" id="{7E94A9A1-6A89-391E-5CC5-32ECFFE6D47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4" name="Line 7537">
                <a:extLst>
                  <a:ext uri="{FF2B5EF4-FFF2-40B4-BE49-F238E27FC236}">
                    <a16:creationId xmlns:a16="http://schemas.microsoft.com/office/drawing/2014/main" id="{CFAB0F84-BABE-539F-8065-0489EBD9B37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5" name="Line 7538">
                <a:extLst>
                  <a:ext uri="{FF2B5EF4-FFF2-40B4-BE49-F238E27FC236}">
                    <a16:creationId xmlns:a16="http://schemas.microsoft.com/office/drawing/2014/main" id="{27C65AA1-6EBC-1E42-A3D4-94A3B1CDD37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6" name="Line 7539">
                <a:extLst>
                  <a:ext uri="{FF2B5EF4-FFF2-40B4-BE49-F238E27FC236}">
                    <a16:creationId xmlns:a16="http://schemas.microsoft.com/office/drawing/2014/main" id="{5CFE9AB1-0B51-FCEC-AD9E-4EB20A2490C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7" name="Line 7540">
                <a:extLst>
                  <a:ext uri="{FF2B5EF4-FFF2-40B4-BE49-F238E27FC236}">
                    <a16:creationId xmlns:a16="http://schemas.microsoft.com/office/drawing/2014/main" id="{B02F6397-1F0F-A396-C4D1-377A36D1DD0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8" name="Line 7541">
                <a:extLst>
                  <a:ext uri="{FF2B5EF4-FFF2-40B4-BE49-F238E27FC236}">
                    <a16:creationId xmlns:a16="http://schemas.microsoft.com/office/drawing/2014/main" id="{ECC689AE-20D3-F636-64E3-45F06967D18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49" name="Line 7542">
                <a:extLst>
                  <a:ext uri="{FF2B5EF4-FFF2-40B4-BE49-F238E27FC236}">
                    <a16:creationId xmlns:a16="http://schemas.microsoft.com/office/drawing/2014/main" id="{11E9B524-003B-4DFF-80DE-7A3D6213FEC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0" name="Line 7543">
                <a:extLst>
                  <a:ext uri="{FF2B5EF4-FFF2-40B4-BE49-F238E27FC236}">
                    <a16:creationId xmlns:a16="http://schemas.microsoft.com/office/drawing/2014/main" id="{5A6DD4F1-2FAA-F69F-1304-0C4F89E7E38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1" name="Line 7544">
                <a:extLst>
                  <a:ext uri="{FF2B5EF4-FFF2-40B4-BE49-F238E27FC236}">
                    <a16:creationId xmlns:a16="http://schemas.microsoft.com/office/drawing/2014/main" id="{17713090-4B7E-7BB6-F32B-D5702C15DE0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2" name="Line 7545">
                <a:extLst>
                  <a:ext uri="{FF2B5EF4-FFF2-40B4-BE49-F238E27FC236}">
                    <a16:creationId xmlns:a16="http://schemas.microsoft.com/office/drawing/2014/main" id="{91B615B4-94F0-043C-EE9D-0415FFD143D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3" name="Line 7546">
                <a:extLst>
                  <a:ext uri="{FF2B5EF4-FFF2-40B4-BE49-F238E27FC236}">
                    <a16:creationId xmlns:a16="http://schemas.microsoft.com/office/drawing/2014/main" id="{E273D9B6-8ED6-3C8B-8FA7-404DC0A4EEC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4" name="Line 7547">
                <a:extLst>
                  <a:ext uri="{FF2B5EF4-FFF2-40B4-BE49-F238E27FC236}">
                    <a16:creationId xmlns:a16="http://schemas.microsoft.com/office/drawing/2014/main" id="{00AD7232-0025-FA62-FD2B-43978CA3089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5" name="Line 7548">
                <a:extLst>
                  <a:ext uri="{FF2B5EF4-FFF2-40B4-BE49-F238E27FC236}">
                    <a16:creationId xmlns:a16="http://schemas.microsoft.com/office/drawing/2014/main" id="{2C698881-4B3A-AC20-65A2-F28449778080}"/>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6" name="Line 7549">
                <a:extLst>
                  <a:ext uri="{FF2B5EF4-FFF2-40B4-BE49-F238E27FC236}">
                    <a16:creationId xmlns:a16="http://schemas.microsoft.com/office/drawing/2014/main" id="{7EC1008D-1E3B-56E4-68FB-696E20E02321}"/>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7" name="Line 7550">
                <a:extLst>
                  <a:ext uri="{FF2B5EF4-FFF2-40B4-BE49-F238E27FC236}">
                    <a16:creationId xmlns:a16="http://schemas.microsoft.com/office/drawing/2014/main" id="{D219A0CC-0A48-B54B-AC45-C5EBB42804B6}"/>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8" name="Line 7551">
                <a:extLst>
                  <a:ext uri="{FF2B5EF4-FFF2-40B4-BE49-F238E27FC236}">
                    <a16:creationId xmlns:a16="http://schemas.microsoft.com/office/drawing/2014/main" id="{9BA9A444-B922-9AE8-BCE1-EE090B90C67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59" name="Line 7552">
                <a:extLst>
                  <a:ext uri="{FF2B5EF4-FFF2-40B4-BE49-F238E27FC236}">
                    <a16:creationId xmlns:a16="http://schemas.microsoft.com/office/drawing/2014/main" id="{0E662623-CB0C-8949-FE71-9F5611313BAF}"/>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0" name="Line 7553">
                <a:extLst>
                  <a:ext uri="{FF2B5EF4-FFF2-40B4-BE49-F238E27FC236}">
                    <a16:creationId xmlns:a16="http://schemas.microsoft.com/office/drawing/2014/main" id="{E113F713-FEFB-4179-0878-1416C7C391A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1" name="Line 7554">
                <a:extLst>
                  <a:ext uri="{FF2B5EF4-FFF2-40B4-BE49-F238E27FC236}">
                    <a16:creationId xmlns:a16="http://schemas.microsoft.com/office/drawing/2014/main" id="{AE02002F-55EC-E7F9-473F-E727BBF582C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2" name="Line 7555">
                <a:extLst>
                  <a:ext uri="{FF2B5EF4-FFF2-40B4-BE49-F238E27FC236}">
                    <a16:creationId xmlns:a16="http://schemas.microsoft.com/office/drawing/2014/main" id="{D7819A6E-6290-1229-5B72-2574863F6EA5}"/>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3" name="Line 7556">
                <a:extLst>
                  <a:ext uri="{FF2B5EF4-FFF2-40B4-BE49-F238E27FC236}">
                    <a16:creationId xmlns:a16="http://schemas.microsoft.com/office/drawing/2014/main" id="{B7EFA2ED-FFBD-56C0-4DC0-2FDFFAE24A3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4" name="Line 7557">
                <a:extLst>
                  <a:ext uri="{FF2B5EF4-FFF2-40B4-BE49-F238E27FC236}">
                    <a16:creationId xmlns:a16="http://schemas.microsoft.com/office/drawing/2014/main" id="{1F968E0F-A5EC-8FFD-DCAB-FDAB0E485E3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5" name="Line 7558">
                <a:extLst>
                  <a:ext uri="{FF2B5EF4-FFF2-40B4-BE49-F238E27FC236}">
                    <a16:creationId xmlns:a16="http://schemas.microsoft.com/office/drawing/2014/main" id="{54B6D1F8-E361-9D70-D1D7-5629D428B30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6" name="Line 7559">
                <a:extLst>
                  <a:ext uri="{FF2B5EF4-FFF2-40B4-BE49-F238E27FC236}">
                    <a16:creationId xmlns:a16="http://schemas.microsoft.com/office/drawing/2014/main" id="{B4276382-FF3F-8262-A574-51DA187FD53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7" name="Line 7560">
                <a:extLst>
                  <a:ext uri="{FF2B5EF4-FFF2-40B4-BE49-F238E27FC236}">
                    <a16:creationId xmlns:a16="http://schemas.microsoft.com/office/drawing/2014/main" id="{45B62318-6A8A-C7A5-C2DF-2CBD28A8C66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8" name="Line 7561">
                <a:extLst>
                  <a:ext uri="{FF2B5EF4-FFF2-40B4-BE49-F238E27FC236}">
                    <a16:creationId xmlns:a16="http://schemas.microsoft.com/office/drawing/2014/main" id="{2E0552CE-FF13-066E-5B19-957FDD6870DA}"/>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69" name="Line 7562">
                <a:extLst>
                  <a:ext uri="{FF2B5EF4-FFF2-40B4-BE49-F238E27FC236}">
                    <a16:creationId xmlns:a16="http://schemas.microsoft.com/office/drawing/2014/main" id="{6A77DD79-5361-796F-8FF0-8C2E1A921E0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0" name="Line 7563">
                <a:extLst>
                  <a:ext uri="{FF2B5EF4-FFF2-40B4-BE49-F238E27FC236}">
                    <a16:creationId xmlns:a16="http://schemas.microsoft.com/office/drawing/2014/main" id="{091D3785-73DA-2FC8-C12D-4156FF3C13B9}"/>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1" name="Line 7564">
                <a:extLst>
                  <a:ext uri="{FF2B5EF4-FFF2-40B4-BE49-F238E27FC236}">
                    <a16:creationId xmlns:a16="http://schemas.microsoft.com/office/drawing/2014/main" id="{189FBBFA-7586-2E7D-E779-8C49A565F0E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2" name="Line 7565">
                <a:extLst>
                  <a:ext uri="{FF2B5EF4-FFF2-40B4-BE49-F238E27FC236}">
                    <a16:creationId xmlns:a16="http://schemas.microsoft.com/office/drawing/2014/main" id="{5D8890E5-AD98-CAAF-55B6-1604AC57E14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3" name="Line 7566">
                <a:extLst>
                  <a:ext uri="{FF2B5EF4-FFF2-40B4-BE49-F238E27FC236}">
                    <a16:creationId xmlns:a16="http://schemas.microsoft.com/office/drawing/2014/main" id="{FAB8119A-BA5A-4283-2DFB-FBD1F782AE0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4" name="Line 7567">
                <a:extLst>
                  <a:ext uri="{FF2B5EF4-FFF2-40B4-BE49-F238E27FC236}">
                    <a16:creationId xmlns:a16="http://schemas.microsoft.com/office/drawing/2014/main" id="{F4AF22E1-550D-3565-2E54-C080C9667FB5}"/>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5" name="Line 7568">
                <a:extLst>
                  <a:ext uri="{FF2B5EF4-FFF2-40B4-BE49-F238E27FC236}">
                    <a16:creationId xmlns:a16="http://schemas.microsoft.com/office/drawing/2014/main" id="{8ADD0DA6-5162-72B3-7FE3-3E92B7B7977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6" name="Line 7569">
                <a:extLst>
                  <a:ext uri="{FF2B5EF4-FFF2-40B4-BE49-F238E27FC236}">
                    <a16:creationId xmlns:a16="http://schemas.microsoft.com/office/drawing/2014/main" id="{8078DADB-0B34-E4E7-FF95-78851E3F372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7" name="Line 7570">
                <a:extLst>
                  <a:ext uri="{FF2B5EF4-FFF2-40B4-BE49-F238E27FC236}">
                    <a16:creationId xmlns:a16="http://schemas.microsoft.com/office/drawing/2014/main" id="{65D8B95F-AA2E-0DD2-8DF2-C398113218B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8" name="Line 7571">
                <a:extLst>
                  <a:ext uri="{FF2B5EF4-FFF2-40B4-BE49-F238E27FC236}">
                    <a16:creationId xmlns:a16="http://schemas.microsoft.com/office/drawing/2014/main" id="{1FBCF7CD-EA72-E034-B411-DC3C22EABE5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79" name="Line 7572">
                <a:extLst>
                  <a:ext uri="{FF2B5EF4-FFF2-40B4-BE49-F238E27FC236}">
                    <a16:creationId xmlns:a16="http://schemas.microsoft.com/office/drawing/2014/main" id="{77AF5475-1468-8523-98FF-6D47A9691C6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0" name="Line 7573">
                <a:extLst>
                  <a:ext uri="{FF2B5EF4-FFF2-40B4-BE49-F238E27FC236}">
                    <a16:creationId xmlns:a16="http://schemas.microsoft.com/office/drawing/2014/main" id="{CB2C3233-8ABD-BE15-5261-61376F242B1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1" name="Line 7574">
                <a:extLst>
                  <a:ext uri="{FF2B5EF4-FFF2-40B4-BE49-F238E27FC236}">
                    <a16:creationId xmlns:a16="http://schemas.microsoft.com/office/drawing/2014/main" id="{67453A42-45D0-BD86-D8E6-A37EA3B976B5}"/>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2" name="Line 7575">
                <a:extLst>
                  <a:ext uri="{FF2B5EF4-FFF2-40B4-BE49-F238E27FC236}">
                    <a16:creationId xmlns:a16="http://schemas.microsoft.com/office/drawing/2014/main" id="{B5F2B457-9D38-D36F-7645-D46C096AF818}"/>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3" name="Line 7576">
                <a:extLst>
                  <a:ext uri="{FF2B5EF4-FFF2-40B4-BE49-F238E27FC236}">
                    <a16:creationId xmlns:a16="http://schemas.microsoft.com/office/drawing/2014/main" id="{73811E7D-0D55-8540-943D-5E7CCD4AC804}"/>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4" name="Line 7577">
                <a:extLst>
                  <a:ext uri="{FF2B5EF4-FFF2-40B4-BE49-F238E27FC236}">
                    <a16:creationId xmlns:a16="http://schemas.microsoft.com/office/drawing/2014/main" id="{20E3B3D3-13BD-3F5F-6F24-83E2677E7193}"/>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5" name="Line 7578">
                <a:extLst>
                  <a:ext uri="{FF2B5EF4-FFF2-40B4-BE49-F238E27FC236}">
                    <a16:creationId xmlns:a16="http://schemas.microsoft.com/office/drawing/2014/main" id="{15778349-5662-692A-5497-35B0171EC5BB}"/>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6" name="Line 7579">
                <a:extLst>
                  <a:ext uri="{FF2B5EF4-FFF2-40B4-BE49-F238E27FC236}">
                    <a16:creationId xmlns:a16="http://schemas.microsoft.com/office/drawing/2014/main" id="{A96258AF-9F99-5468-B116-3060AC49C84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7" name="Line 7580">
                <a:extLst>
                  <a:ext uri="{FF2B5EF4-FFF2-40B4-BE49-F238E27FC236}">
                    <a16:creationId xmlns:a16="http://schemas.microsoft.com/office/drawing/2014/main" id="{D0EE4DAF-EBAA-22A2-2926-274AA295BA2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8" name="Line 7581">
                <a:extLst>
                  <a:ext uri="{FF2B5EF4-FFF2-40B4-BE49-F238E27FC236}">
                    <a16:creationId xmlns:a16="http://schemas.microsoft.com/office/drawing/2014/main" id="{C361E2FA-7C63-6FC2-3C3C-1041C330D251}"/>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89" name="Line 7582">
                <a:extLst>
                  <a:ext uri="{FF2B5EF4-FFF2-40B4-BE49-F238E27FC236}">
                    <a16:creationId xmlns:a16="http://schemas.microsoft.com/office/drawing/2014/main" id="{79A4CCCB-C485-4BF7-0608-CC08E76A3792}"/>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0" name="Line 7583">
                <a:extLst>
                  <a:ext uri="{FF2B5EF4-FFF2-40B4-BE49-F238E27FC236}">
                    <a16:creationId xmlns:a16="http://schemas.microsoft.com/office/drawing/2014/main" id="{4E3777BB-F15A-C014-4CF6-C3904F5D469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1" name="Line 7584">
                <a:extLst>
                  <a:ext uri="{FF2B5EF4-FFF2-40B4-BE49-F238E27FC236}">
                    <a16:creationId xmlns:a16="http://schemas.microsoft.com/office/drawing/2014/main" id="{740BAB1A-8129-669E-E519-3B230E054D5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2" name="Line 7585">
                <a:extLst>
                  <a:ext uri="{FF2B5EF4-FFF2-40B4-BE49-F238E27FC236}">
                    <a16:creationId xmlns:a16="http://schemas.microsoft.com/office/drawing/2014/main" id="{DEBF99A4-B02C-F725-0FCF-72A105273A4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3" name="Line 7586">
                <a:extLst>
                  <a:ext uri="{FF2B5EF4-FFF2-40B4-BE49-F238E27FC236}">
                    <a16:creationId xmlns:a16="http://schemas.microsoft.com/office/drawing/2014/main" id="{A586C444-EC63-971E-FC30-DA2152F3915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4" name="Line 7587">
                <a:extLst>
                  <a:ext uri="{FF2B5EF4-FFF2-40B4-BE49-F238E27FC236}">
                    <a16:creationId xmlns:a16="http://schemas.microsoft.com/office/drawing/2014/main" id="{1863C174-EFAC-1AB7-D451-D8EAC0DB7524}"/>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5" name="Line 7588">
                <a:extLst>
                  <a:ext uri="{FF2B5EF4-FFF2-40B4-BE49-F238E27FC236}">
                    <a16:creationId xmlns:a16="http://schemas.microsoft.com/office/drawing/2014/main" id="{593FE191-E700-3124-AEAB-DB91FA593E8D}"/>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6" name="Line 7589">
                <a:extLst>
                  <a:ext uri="{FF2B5EF4-FFF2-40B4-BE49-F238E27FC236}">
                    <a16:creationId xmlns:a16="http://schemas.microsoft.com/office/drawing/2014/main" id="{13009058-16B2-3C25-A346-7286A5131FCF}"/>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7" name="Line 7590">
                <a:extLst>
                  <a:ext uri="{FF2B5EF4-FFF2-40B4-BE49-F238E27FC236}">
                    <a16:creationId xmlns:a16="http://schemas.microsoft.com/office/drawing/2014/main" id="{3D0B78A4-4460-544A-DFD6-F632708CA9E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8" name="Line 7591">
                <a:extLst>
                  <a:ext uri="{FF2B5EF4-FFF2-40B4-BE49-F238E27FC236}">
                    <a16:creationId xmlns:a16="http://schemas.microsoft.com/office/drawing/2014/main" id="{49586E5D-B384-57E5-CE31-D0930A8C67C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099" name="Line 7592">
                <a:extLst>
                  <a:ext uri="{FF2B5EF4-FFF2-40B4-BE49-F238E27FC236}">
                    <a16:creationId xmlns:a16="http://schemas.microsoft.com/office/drawing/2014/main" id="{740390B9-1DD6-785A-F8AF-49262562B1B8}"/>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0" name="Line 7593">
                <a:extLst>
                  <a:ext uri="{FF2B5EF4-FFF2-40B4-BE49-F238E27FC236}">
                    <a16:creationId xmlns:a16="http://schemas.microsoft.com/office/drawing/2014/main" id="{E8C86B16-C5B3-7B85-C69A-7EFDB7348897}"/>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1" name="Line 7594">
                <a:extLst>
                  <a:ext uri="{FF2B5EF4-FFF2-40B4-BE49-F238E27FC236}">
                    <a16:creationId xmlns:a16="http://schemas.microsoft.com/office/drawing/2014/main" id="{EE83AC77-BCDE-089B-3EE9-80D8D60C065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2" name="Line 7595">
                <a:extLst>
                  <a:ext uri="{FF2B5EF4-FFF2-40B4-BE49-F238E27FC236}">
                    <a16:creationId xmlns:a16="http://schemas.microsoft.com/office/drawing/2014/main" id="{1E6AFB28-97ED-6997-4180-FC0628407D12}"/>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3" name="Line 7596">
                <a:extLst>
                  <a:ext uri="{FF2B5EF4-FFF2-40B4-BE49-F238E27FC236}">
                    <a16:creationId xmlns:a16="http://schemas.microsoft.com/office/drawing/2014/main" id="{7620DA31-B2BC-7988-C9A2-488D820A75C1}"/>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4" name="Line 7597">
                <a:extLst>
                  <a:ext uri="{FF2B5EF4-FFF2-40B4-BE49-F238E27FC236}">
                    <a16:creationId xmlns:a16="http://schemas.microsoft.com/office/drawing/2014/main" id="{D590DB83-B0CE-0D0F-64D5-731552030B0C}"/>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5" name="Line 7598">
                <a:extLst>
                  <a:ext uri="{FF2B5EF4-FFF2-40B4-BE49-F238E27FC236}">
                    <a16:creationId xmlns:a16="http://schemas.microsoft.com/office/drawing/2014/main" id="{F4E2FD93-A804-D46B-A449-B9A4BEFEAD27}"/>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6" name="Line 7599">
                <a:extLst>
                  <a:ext uri="{FF2B5EF4-FFF2-40B4-BE49-F238E27FC236}">
                    <a16:creationId xmlns:a16="http://schemas.microsoft.com/office/drawing/2014/main" id="{0635F012-D4D2-BB3C-4567-7E35902FFA2B}"/>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7" name="Line 7600">
                <a:extLst>
                  <a:ext uri="{FF2B5EF4-FFF2-40B4-BE49-F238E27FC236}">
                    <a16:creationId xmlns:a16="http://schemas.microsoft.com/office/drawing/2014/main" id="{A77785C4-C2BB-6F29-E2D4-7D208AA1032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8" name="Line 7601">
                <a:extLst>
                  <a:ext uri="{FF2B5EF4-FFF2-40B4-BE49-F238E27FC236}">
                    <a16:creationId xmlns:a16="http://schemas.microsoft.com/office/drawing/2014/main" id="{FDF9DF41-E418-0F27-BC52-64B6F88EE606}"/>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09" name="Line 7602">
                <a:extLst>
                  <a:ext uri="{FF2B5EF4-FFF2-40B4-BE49-F238E27FC236}">
                    <a16:creationId xmlns:a16="http://schemas.microsoft.com/office/drawing/2014/main" id="{1151061C-4CF4-5862-59E0-092361B5C1EE}"/>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0" name="Line 7603">
                <a:extLst>
                  <a:ext uri="{FF2B5EF4-FFF2-40B4-BE49-F238E27FC236}">
                    <a16:creationId xmlns:a16="http://schemas.microsoft.com/office/drawing/2014/main" id="{44D37785-9F4B-CD34-726F-3434D6518C40}"/>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1" name="Line 7604">
                <a:extLst>
                  <a:ext uri="{FF2B5EF4-FFF2-40B4-BE49-F238E27FC236}">
                    <a16:creationId xmlns:a16="http://schemas.microsoft.com/office/drawing/2014/main" id="{D47386BC-4FB0-925E-5CAF-076A8A53BE3A}"/>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2" name="Line 7605">
                <a:extLst>
                  <a:ext uri="{FF2B5EF4-FFF2-40B4-BE49-F238E27FC236}">
                    <a16:creationId xmlns:a16="http://schemas.microsoft.com/office/drawing/2014/main" id="{F328BD17-4F05-B354-33CB-D2886C6BAA79}"/>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3" name="Line 7606">
                <a:extLst>
                  <a:ext uri="{FF2B5EF4-FFF2-40B4-BE49-F238E27FC236}">
                    <a16:creationId xmlns:a16="http://schemas.microsoft.com/office/drawing/2014/main" id="{9D5FD198-7B19-4613-D496-3A299C8C1F0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4" name="Line 7607">
                <a:extLst>
                  <a:ext uri="{FF2B5EF4-FFF2-40B4-BE49-F238E27FC236}">
                    <a16:creationId xmlns:a16="http://schemas.microsoft.com/office/drawing/2014/main" id="{3008E965-B7CB-6EE1-ACBD-AEBF06463C2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5" name="Line 7608">
                <a:extLst>
                  <a:ext uri="{FF2B5EF4-FFF2-40B4-BE49-F238E27FC236}">
                    <a16:creationId xmlns:a16="http://schemas.microsoft.com/office/drawing/2014/main" id="{8029B345-656E-2BD6-6E66-E2321D5385EC}"/>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6" name="Line 7609">
                <a:extLst>
                  <a:ext uri="{FF2B5EF4-FFF2-40B4-BE49-F238E27FC236}">
                    <a16:creationId xmlns:a16="http://schemas.microsoft.com/office/drawing/2014/main" id="{10511783-FDD2-42B1-6F61-4A3FCBB5E10D}"/>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7" name="Line 7610">
                <a:extLst>
                  <a:ext uri="{FF2B5EF4-FFF2-40B4-BE49-F238E27FC236}">
                    <a16:creationId xmlns:a16="http://schemas.microsoft.com/office/drawing/2014/main" id="{052B53CD-1E2C-4C22-45E7-FDD471E96903}"/>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8" name="Line 7611">
                <a:extLst>
                  <a:ext uri="{FF2B5EF4-FFF2-40B4-BE49-F238E27FC236}">
                    <a16:creationId xmlns:a16="http://schemas.microsoft.com/office/drawing/2014/main" id="{C61427BA-DEFF-7D9C-45BB-90DBF7FFA77E}"/>
                  </a:ext>
                </a:extLst>
              </p:cNvPr>
              <p:cNvSpPr>
                <a:spLocks noChangeShapeType="1"/>
              </p:cNvSpPr>
              <p:nvPr/>
            </p:nvSpPr>
            <p:spPr bwMode="auto">
              <a:xfrm>
                <a:off x="5075" y="15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19" name="Line 7612">
                <a:extLst>
                  <a:ext uri="{FF2B5EF4-FFF2-40B4-BE49-F238E27FC236}">
                    <a16:creationId xmlns:a16="http://schemas.microsoft.com/office/drawing/2014/main" id="{4C8FB414-2A8E-3F4A-3F28-B51E9BAF66E6}"/>
                  </a:ext>
                </a:extLst>
              </p:cNvPr>
              <p:cNvSpPr>
                <a:spLocks noChangeShapeType="1"/>
              </p:cNvSpPr>
              <p:nvPr/>
            </p:nvSpPr>
            <p:spPr bwMode="auto">
              <a:xfrm>
                <a:off x="5089" y="15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0" name="Line 7613">
                <a:extLst>
                  <a:ext uri="{FF2B5EF4-FFF2-40B4-BE49-F238E27FC236}">
                    <a16:creationId xmlns:a16="http://schemas.microsoft.com/office/drawing/2014/main" id="{99321EC6-0E64-096E-129E-469EC2FF1312}"/>
                  </a:ext>
                </a:extLst>
              </p:cNvPr>
              <p:cNvSpPr>
                <a:spLocks noChangeShapeType="1"/>
              </p:cNvSpPr>
              <p:nvPr/>
            </p:nvSpPr>
            <p:spPr bwMode="auto">
              <a:xfrm flipV="1">
                <a:off x="5077" y="1580"/>
                <a:ext cx="2" cy="6"/>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1" name="Line 7614">
                <a:extLst>
                  <a:ext uri="{FF2B5EF4-FFF2-40B4-BE49-F238E27FC236}">
                    <a16:creationId xmlns:a16="http://schemas.microsoft.com/office/drawing/2014/main" id="{18FA94EE-9D31-F3D8-3923-B24FA07006AB}"/>
                  </a:ext>
                </a:extLst>
              </p:cNvPr>
              <p:cNvSpPr>
                <a:spLocks noChangeShapeType="1"/>
              </p:cNvSpPr>
              <p:nvPr/>
            </p:nvSpPr>
            <p:spPr bwMode="auto">
              <a:xfrm>
                <a:off x="809" y="30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2" name="Line 7615">
                <a:extLst>
                  <a:ext uri="{FF2B5EF4-FFF2-40B4-BE49-F238E27FC236}">
                    <a16:creationId xmlns:a16="http://schemas.microsoft.com/office/drawing/2014/main" id="{0CB185B2-E0DF-72D6-0626-6FB4717E9592}"/>
                  </a:ext>
                </a:extLst>
              </p:cNvPr>
              <p:cNvSpPr>
                <a:spLocks noChangeShapeType="1"/>
              </p:cNvSpPr>
              <p:nvPr/>
            </p:nvSpPr>
            <p:spPr bwMode="auto">
              <a:xfrm>
                <a:off x="823" y="301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3" name="Line 7616">
                <a:extLst>
                  <a:ext uri="{FF2B5EF4-FFF2-40B4-BE49-F238E27FC236}">
                    <a16:creationId xmlns:a16="http://schemas.microsoft.com/office/drawing/2014/main" id="{E2C3F741-59AF-3A8E-95F3-2CB916F340F3}"/>
                  </a:ext>
                </a:extLst>
              </p:cNvPr>
              <p:cNvSpPr>
                <a:spLocks noChangeShapeType="1"/>
              </p:cNvSpPr>
              <p:nvPr/>
            </p:nvSpPr>
            <p:spPr bwMode="auto">
              <a:xfrm>
                <a:off x="809" y="30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4" name="Line 7617">
                <a:extLst>
                  <a:ext uri="{FF2B5EF4-FFF2-40B4-BE49-F238E27FC236}">
                    <a16:creationId xmlns:a16="http://schemas.microsoft.com/office/drawing/2014/main" id="{F602F2F9-BD1D-7619-40F5-B2EAE573AF3D}"/>
                  </a:ext>
                </a:extLst>
              </p:cNvPr>
              <p:cNvSpPr>
                <a:spLocks noChangeShapeType="1"/>
              </p:cNvSpPr>
              <p:nvPr/>
            </p:nvSpPr>
            <p:spPr bwMode="auto">
              <a:xfrm>
                <a:off x="823" y="301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5" name="Line 7618">
                <a:extLst>
                  <a:ext uri="{FF2B5EF4-FFF2-40B4-BE49-F238E27FC236}">
                    <a16:creationId xmlns:a16="http://schemas.microsoft.com/office/drawing/2014/main" id="{9267C67D-E0CC-252E-4A00-6C02180B0301}"/>
                  </a:ext>
                </a:extLst>
              </p:cNvPr>
              <p:cNvSpPr>
                <a:spLocks noChangeShapeType="1"/>
              </p:cNvSpPr>
              <p:nvPr/>
            </p:nvSpPr>
            <p:spPr bwMode="auto">
              <a:xfrm>
                <a:off x="809" y="30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6" name="Line 7619">
                <a:extLst>
                  <a:ext uri="{FF2B5EF4-FFF2-40B4-BE49-F238E27FC236}">
                    <a16:creationId xmlns:a16="http://schemas.microsoft.com/office/drawing/2014/main" id="{FA6E8FE8-BC0B-4FAB-D4B0-F6419C1CAE19}"/>
                  </a:ext>
                </a:extLst>
              </p:cNvPr>
              <p:cNvSpPr>
                <a:spLocks noChangeShapeType="1"/>
              </p:cNvSpPr>
              <p:nvPr/>
            </p:nvSpPr>
            <p:spPr bwMode="auto">
              <a:xfrm>
                <a:off x="823" y="301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7" name="Line 7620">
                <a:extLst>
                  <a:ext uri="{FF2B5EF4-FFF2-40B4-BE49-F238E27FC236}">
                    <a16:creationId xmlns:a16="http://schemas.microsoft.com/office/drawing/2014/main" id="{205AC48C-C98D-3531-643D-A66784453D46}"/>
                  </a:ext>
                </a:extLst>
              </p:cNvPr>
              <p:cNvSpPr>
                <a:spLocks noChangeShapeType="1"/>
              </p:cNvSpPr>
              <p:nvPr/>
            </p:nvSpPr>
            <p:spPr bwMode="auto">
              <a:xfrm>
                <a:off x="809" y="30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8" name="Line 7621">
                <a:extLst>
                  <a:ext uri="{FF2B5EF4-FFF2-40B4-BE49-F238E27FC236}">
                    <a16:creationId xmlns:a16="http://schemas.microsoft.com/office/drawing/2014/main" id="{5B56A122-FE95-B6E3-3E2B-6EE2FBC9A651}"/>
                  </a:ext>
                </a:extLst>
              </p:cNvPr>
              <p:cNvSpPr>
                <a:spLocks noChangeShapeType="1"/>
              </p:cNvSpPr>
              <p:nvPr/>
            </p:nvSpPr>
            <p:spPr bwMode="auto">
              <a:xfrm>
                <a:off x="823" y="301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29" name="Line 7622">
                <a:extLst>
                  <a:ext uri="{FF2B5EF4-FFF2-40B4-BE49-F238E27FC236}">
                    <a16:creationId xmlns:a16="http://schemas.microsoft.com/office/drawing/2014/main" id="{3005E810-304B-FFEB-44D3-09B96B04C087}"/>
                  </a:ext>
                </a:extLst>
              </p:cNvPr>
              <p:cNvSpPr>
                <a:spLocks noChangeShapeType="1"/>
              </p:cNvSpPr>
              <p:nvPr/>
            </p:nvSpPr>
            <p:spPr bwMode="auto">
              <a:xfrm>
                <a:off x="809" y="303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0" name="Line 7623">
                <a:extLst>
                  <a:ext uri="{FF2B5EF4-FFF2-40B4-BE49-F238E27FC236}">
                    <a16:creationId xmlns:a16="http://schemas.microsoft.com/office/drawing/2014/main" id="{552F8980-3261-E8C6-E181-AADCD76685B8}"/>
                  </a:ext>
                </a:extLst>
              </p:cNvPr>
              <p:cNvSpPr>
                <a:spLocks noChangeShapeType="1"/>
              </p:cNvSpPr>
              <p:nvPr/>
            </p:nvSpPr>
            <p:spPr bwMode="auto">
              <a:xfrm>
                <a:off x="823" y="301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1" name="Line 7624">
                <a:extLst>
                  <a:ext uri="{FF2B5EF4-FFF2-40B4-BE49-F238E27FC236}">
                    <a16:creationId xmlns:a16="http://schemas.microsoft.com/office/drawing/2014/main" id="{9FE60A90-EB9A-D6EF-894D-BA11CE22EA91}"/>
                  </a:ext>
                </a:extLst>
              </p:cNvPr>
              <p:cNvSpPr>
                <a:spLocks noChangeShapeType="1"/>
              </p:cNvSpPr>
              <p:nvPr/>
            </p:nvSpPr>
            <p:spPr bwMode="auto">
              <a:xfrm>
                <a:off x="821" y="30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2" name="Line 7625">
                <a:extLst>
                  <a:ext uri="{FF2B5EF4-FFF2-40B4-BE49-F238E27FC236}">
                    <a16:creationId xmlns:a16="http://schemas.microsoft.com/office/drawing/2014/main" id="{37A47DE6-F4B0-C06A-D15D-7C2C70028AC8}"/>
                  </a:ext>
                </a:extLst>
              </p:cNvPr>
              <p:cNvSpPr>
                <a:spLocks noChangeShapeType="1"/>
              </p:cNvSpPr>
              <p:nvPr/>
            </p:nvSpPr>
            <p:spPr bwMode="auto">
              <a:xfrm>
                <a:off x="835" y="301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3" name="Line 7626">
                <a:extLst>
                  <a:ext uri="{FF2B5EF4-FFF2-40B4-BE49-F238E27FC236}">
                    <a16:creationId xmlns:a16="http://schemas.microsoft.com/office/drawing/2014/main" id="{A3C3F7B1-04EC-1C97-A9AA-0ADC0FE7977F}"/>
                  </a:ext>
                </a:extLst>
              </p:cNvPr>
              <p:cNvSpPr>
                <a:spLocks noChangeShapeType="1"/>
              </p:cNvSpPr>
              <p:nvPr/>
            </p:nvSpPr>
            <p:spPr bwMode="auto">
              <a:xfrm>
                <a:off x="821" y="30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4" name="Line 7627">
                <a:extLst>
                  <a:ext uri="{FF2B5EF4-FFF2-40B4-BE49-F238E27FC236}">
                    <a16:creationId xmlns:a16="http://schemas.microsoft.com/office/drawing/2014/main" id="{E4B52499-91F5-757C-3EC6-7C8A0E53B09F}"/>
                  </a:ext>
                </a:extLst>
              </p:cNvPr>
              <p:cNvSpPr>
                <a:spLocks noChangeShapeType="1"/>
              </p:cNvSpPr>
              <p:nvPr/>
            </p:nvSpPr>
            <p:spPr bwMode="auto">
              <a:xfrm>
                <a:off x="835" y="301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5" name="Line 7628">
                <a:extLst>
                  <a:ext uri="{FF2B5EF4-FFF2-40B4-BE49-F238E27FC236}">
                    <a16:creationId xmlns:a16="http://schemas.microsoft.com/office/drawing/2014/main" id="{C8448F95-17C1-ACD8-A3F6-55F42F374BCE}"/>
                  </a:ext>
                </a:extLst>
              </p:cNvPr>
              <p:cNvSpPr>
                <a:spLocks noChangeShapeType="1"/>
              </p:cNvSpPr>
              <p:nvPr/>
            </p:nvSpPr>
            <p:spPr bwMode="auto">
              <a:xfrm>
                <a:off x="821" y="30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6" name="Line 7629">
                <a:extLst>
                  <a:ext uri="{FF2B5EF4-FFF2-40B4-BE49-F238E27FC236}">
                    <a16:creationId xmlns:a16="http://schemas.microsoft.com/office/drawing/2014/main" id="{0B285FDA-7ABE-0909-231E-3C6D5485E00E}"/>
                  </a:ext>
                </a:extLst>
              </p:cNvPr>
              <p:cNvSpPr>
                <a:spLocks noChangeShapeType="1"/>
              </p:cNvSpPr>
              <p:nvPr/>
            </p:nvSpPr>
            <p:spPr bwMode="auto">
              <a:xfrm>
                <a:off x="835" y="301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7" name="Line 7630">
                <a:extLst>
                  <a:ext uri="{FF2B5EF4-FFF2-40B4-BE49-F238E27FC236}">
                    <a16:creationId xmlns:a16="http://schemas.microsoft.com/office/drawing/2014/main" id="{8D026B2C-6921-4033-A9EE-25B5F67B57C4}"/>
                  </a:ext>
                </a:extLst>
              </p:cNvPr>
              <p:cNvSpPr>
                <a:spLocks noChangeShapeType="1"/>
              </p:cNvSpPr>
              <p:nvPr/>
            </p:nvSpPr>
            <p:spPr bwMode="auto">
              <a:xfrm>
                <a:off x="821" y="30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8" name="Line 7631">
                <a:extLst>
                  <a:ext uri="{FF2B5EF4-FFF2-40B4-BE49-F238E27FC236}">
                    <a16:creationId xmlns:a16="http://schemas.microsoft.com/office/drawing/2014/main" id="{09289817-1073-86D5-24F8-B3637A36F2B3}"/>
                  </a:ext>
                </a:extLst>
              </p:cNvPr>
              <p:cNvSpPr>
                <a:spLocks noChangeShapeType="1"/>
              </p:cNvSpPr>
              <p:nvPr/>
            </p:nvSpPr>
            <p:spPr bwMode="auto">
              <a:xfrm>
                <a:off x="835" y="301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39" name="Line 7632">
                <a:extLst>
                  <a:ext uri="{FF2B5EF4-FFF2-40B4-BE49-F238E27FC236}">
                    <a16:creationId xmlns:a16="http://schemas.microsoft.com/office/drawing/2014/main" id="{02A01CA0-A463-BCD3-04F4-62DA6394FDDE}"/>
                  </a:ext>
                </a:extLst>
              </p:cNvPr>
              <p:cNvSpPr>
                <a:spLocks noChangeShapeType="1"/>
              </p:cNvSpPr>
              <p:nvPr/>
            </p:nvSpPr>
            <p:spPr bwMode="auto">
              <a:xfrm>
                <a:off x="833" y="30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0" name="Line 7633">
                <a:extLst>
                  <a:ext uri="{FF2B5EF4-FFF2-40B4-BE49-F238E27FC236}">
                    <a16:creationId xmlns:a16="http://schemas.microsoft.com/office/drawing/2014/main" id="{9528E29A-2A56-6E57-12E9-60E04CC68281}"/>
                  </a:ext>
                </a:extLst>
              </p:cNvPr>
              <p:cNvSpPr>
                <a:spLocks noChangeShapeType="1"/>
              </p:cNvSpPr>
              <p:nvPr/>
            </p:nvSpPr>
            <p:spPr bwMode="auto">
              <a:xfrm>
                <a:off x="847" y="30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1" name="Line 7634">
                <a:extLst>
                  <a:ext uri="{FF2B5EF4-FFF2-40B4-BE49-F238E27FC236}">
                    <a16:creationId xmlns:a16="http://schemas.microsoft.com/office/drawing/2014/main" id="{D1DE61F2-E060-4285-A76D-70602082A17C}"/>
                  </a:ext>
                </a:extLst>
              </p:cNvPr>
              <p:cNvSpPr>
                <a:spLocks noChangeShapeType="1"/>
              </p:cNvSpPr>
              <p:nvPr/>
            </p:nvSpPr>
            <p:spPr bwMode="auto">
              <a:xfrm>
                <a:off x="833" y="30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2" name="Line 7635">
                <a:extLst>
                  <a:ext uri="{FF2B5EF4-FFF2-40B4-BE49-F238E27FC236}">
                    <a16:creationId xmlns:a16="http://schemas.microsoft.com/office/drawing/2014/main" id="{2D6CB79E-48D6-B774-426E-E959E1F8E02D}"/>
                  </a:ext>
                </a:extLst>
              </p:cNvPr>
              <p:cNvSpPr>
                <a:spLocks noChangeShapeType="1"/>
              </p:cNvSpPr>
              <p:nvPr/>
            </p:nvSpPr>
            <p:spPr bwMode="auto">
              <a:xfrm>
                <a:off x="847" y="30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3" name="Line 7636">
                <a:extLst>
                  <a:ext uri="{FF2B5EF4-FFF2-40B4-BE49-F238E27FC236}">
                    <a16:creationId xmlns:a16="http://schemas.microsoft.com/office/drawing/2014/main" id="{EEA0D3FB-D0C7-BD2D-3464-36FCA41A1716}"/>
                  </a:ext>
                </a:extLst>
              </p:cNvPr>
              <p:cNvSpPr>
                <a:spLocks noChangeShapeType="1"/>
              </p:cNvSpPr>
              <p:nvPr/>
            </p:nvSpPr>
            <p:spPr bwMode="auto">
              <a:xfrm>
                <a:off x="845" y="30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4" name="Line 7637">
                <a:extLst>
                  <a:ext uri="{FF2B5EF4-FFF2-40B4-BE49-F238E27FC236}">
                    <a16:creationId xmlns:a16="http://schemas.microsoft.com/office/drawing/2014/main" id="{C2226F6B-D16E-904B-419F-C821516FE15E}"/>
                  </a:ext>
                </a:extLst>
              </p:cNvPr>
              <p:cNvSpPr>
                <a:spLocks noChangeShapeType="1"/>
              </p:cNvSpPr>
              <p:nvPr/>
            </p:nvSpPr>
            <p:spPr bwMode="auto">
              <a:xfrm>
                <a:off x="857" y="29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5" name="Line 7638">
                <a:extLst>
                  <a:ext uri="{FF2B5EF4-FFF2-40B4-BE49-F238E27FC236}">
                    <a16:creationId xmlns:a16="http://schemas.microsoft.com/office/drawing/2014/main" id="{61AED358-A291-D7D4-077B-AFFA15B07D54}"/>
                  </a:ext>
                </a:extLst>
              </p:cNvPr>
              <p:cNvSpPr>
                <a:spLocks noChangeShapeType="1"/>
              </p:cNvSpPr>
              <p:nvPr/>
            </p:nvSpPr>
            <p:spPr bwMode="auto">
              <a:xfrm>
                <a:off x="845" y="30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6" name="Line 7639">
                <a:extLst>
                  <a:ext uri="{FF2B5EF4-FFF2-40B4-BE49-F238E27FC236}">
                    <a16:creationId xmlns:a16="http://schemas.microsoft.com/office/drawing/2014/main" id="{51E46393-0683-1D5B-6AB2-A58275810C7A}"/>
                  </a:ext>
                </a:extLst>
              </p:cNvPr>
              <p:cNvSpPr>
                <a:spLocks noChangeShapeType="1"/>
              </p:cNvSpPr>
              <p:nvPr/>
            </p:nvSpPr>
            <p:spPr bwMode="auto">
              <a:xfrm>
                <a:off x="857" y="29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7" name="Line 7640">
                <a:extLst>
                  <a:ext uri="{FF2B5EF4-FFF2-40B4-BE49-F238E27FC236}">
                    <a16:creationId xmlns:a16="http://schemas.microsoft.com/office/drawing/2014/main" id="{730F3D22-B89F-AD00-822B-6294A870B160}"/>
                  </a:ext>
                </a:extLst>
              </p:cNvPr>
              <p:cNvSpPr>
                <a:spLocks noChangeShapeType="1"/>
              </p:cNvSpPr>
              <p:nvPr/>
            </p:nvSpPr>
            <p:spPr bwMode="auto">
              <a:xfrm>
                <a:off x="845" y="30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6148" name="Line 7641">
                <a:extLst>
                  <a:ext uri="{FF2B5EF4-FFF2-40B4-BE49-F238E27FC236}">
                    <a16:creationId xmlns:a16="http://schemas.microsoft.com/office/drawing/2014/main" id="{39607E8C-A9B3-CDAB-E4AF-65F92453EA0E}"/>
                  </a:ext>
                </a:extLst>
              </p:cNvPr>
              <p:cNvSpPr>
                <a:spLocks noChangeShapeType="1"/>
              </p:cNvSpPr>
              <p:nvPr/>
            </p:nvSpPr>
            <p:spPr bwMode="auto">
              <a:xfrm>
                <a:off x="857" y="29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3" name="Group 7843">
              <a:extLst>
                <a:ext uri="{FF2B5EF4-FFF2-40B4-BE49-F238E27FC236}">
                  <a16:creationId xmlns:a16="http://schemas.microsoft.com/office/drawing/2014/main" id="{6F8E6242-40AB-E7A6-EE85-5B086A8AED19}"/>
                </a:ext>
              </a:extLst>
            </p:cNvPr>
            <p:cNvGrpSpPr>
              <a:grpSpLocks/>
            </p:cNvGrpSpPr>
            <p:nvPr/>
          </p:nvGrpSpPr>
          <p:grpSpPr bwMode="auto">
            <a:xfrm>
              <a:off x="949860" y="4919969"/>
              <a:ext cx="620713" cy="355600"/>
              <a:chOff x="845" y="2801"/>
              <a:chExt cx="391" cy="224"/>
            </a:xfrm>
          </p:grpSpPr>
          <p:sp>
            <p:nvSpPr>
              <p:cNvPr id="15749" name="Line 7643">
                <a:extLst>
                  <a:ext uri="{FF2B5EF4-FFF2-40B4-BE49-F238E27FC236}">
                    <a16:creationId xmlns:a16="http://schemas.microsoft.com/office/drawing/2014/main" id="{EB7E4F9B-7798-0C94-0BBE-CB43BF4F225D}"/>
                  </a:ext>
                </a:extLst>
              </p:cNvPr>
              <p:cNvSpPr>
                <a:spLocks noChangeShapeType="1"/>
              </p:cNvSpPr>
              <p:nvPr/>
            </p:nvSpPr>
            <p:spPr bwMode="auto">
              <a:xfrm>
                <a:off x="845" y="30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0" name="Line 7644">
                <a:extLst>
                  <a:ext uri="{FF2B5EF4-FFF2-40B4-BE49-F238E27FC236}">
                    <a16:creationId xmlns:a16="http://schemas.microsoft.com/office/drawing/2014/main" id="{A782BFCC-1040-25AC-AAAE-5DFF8632691F}"/>
                  </a:ext>
                </a:extLst>
              </p:cNvPr>
              <p:cNvSpPr>
                <a:spLocks noChangeShapeType="1"/>
              </p:cNvSpPr>
              <p:nvPr/>
            </p:nvSpPr>
            <p:spPr bwMode="auto">
              <a:xfrm>
                <a:off x="857" y="29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1" name="Line 7645">
                <a:extLst>
                  <a:ext uri="{FF2B5EF4-FFF2-40B4-BE49-F238E27FC236}">
                    <a16:creationId xmlns:a16="http://schemas.microsoft.com/office/drawing/2014/main" id="{6C888401-2EEB-3FFB-BA32-E3DCE46A8B68}"/>
                  </a:ext>
                </a:extLst>
              </p:cNvPr>
              <p:cNvSpPr>
                <a:spLocks noChangeShapeType="1"/>
              </p:cNvSpPr>
              <p:nvPr/>
            </p:nvSpPr>
            <p:spPr bwMode="auto">
              <a:xfrm>
                <a:off x="845" y="30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2" name="Line 7646">
                <a:extLst>
                  <a:ext uri="{FF2B5EF4-FFF2-40B4-BE49-F238E27FC236}">
                    <a16:creationId xmlns:a16="http://schemas.microsoft.com/office/drawing/2014/main" id="{EAFE2D20-59E4-FD2B-C668-C06252D1DED6}"/>
                  </a:ext>
                </a:extLst>
              </p:cNvPr>
              <p:cNvSpPr>
                <a:spLocks noChangeShapeType="1"/>
              </p:cNvSpPr>
              <p:nvPr/>
            </p:nvSpPr>
            <p:spPr bwMode="auto">
              <a:xfrm>
                <a:off x="857" y="29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3" name="Line 7647">
                <a:extLst>
                  <a:ext uri="{FF2B5EF4-FFF2-40B4-BE49-F238E27FC236}">
                    <a16:creationId xmlns:a16="http://schemas.microsoft.com/office/drawing/2014/main" id="{01CC5A32-8BAD-A265-40C6-70927CFB1B71}"/>
                  </a:ext>
                </a:extLst>
              </p:cNvPr>
              <p:cNvSpPr>
                <a:spLocks noChangeShapeType="1"/>
              </p:cNvSpPr>
              <p:nvPr/>
            </p:nvSpPr>
            <p:spPr bwMode="auto">
              <a:xfrm>
                <a:off x="855" y="29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4" name="Line 7648">
                <a:extLst>
                  <a:ext uri="{FF2B5EF4-FFF2-40B4-BE49-F238E27FC236}">
                    <a16:creationId xmlns:a16="http://schemas.microsoft.com/office/drawing/2014/main" id="{EC7901E2-E225-17FB-5E96-9F41BB900D17}"/>
                  </a:ext>
                </a:extLst>
              </p:cNvPr>
              <p:cNvSpPr>
                <a:spLocks noChangeShapeType="1"/>
              </p:cNvSpPr>
              <p:nvPr/>
            </p:nvSpPr>
            <p:spPr bwMode="auto">
              <a:xfrm>
                <a:off x="869" y="297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5" name="Line 7649">
                <a:extLst>
                  <a:ext uri="{FF2B5EF4-FFF2-40B4-BE49-F238E27FC236}">
                    <a16:creationId xmlns:a16="http://schemas.microsoft.com/office/drawing/2014/main" id="{5F3C23B5-FF69-4BF2-DAC8-2A9515F1DD9A}"/>
                  </a:ext>
                </a:extLst>
              </p:cNvPr>
              <p:cNvSpPr>
                <a:spLocks noChangeShapeType="1"/>
              </p:cNvSpPr>
              <p:nvPr/>
            </p:nvSpPr>
            <p:spPr bwMode="auto">
              <a:xfrm>
                <a:off x="855" y="29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6" name="Line 7650">
                <a:extLst>
                  <a:ext uri="{FF2B5EF4-FFF2-40B4-BE49-F238E27FC236}">
                    <a16:creationId xmlns:a16="http://schemas.microsoft.com/office/drawing/2014/main" id="{455FA7F9-09E9-4EE1-0D2A-C28449BA6C7B}"/>
                  </a:ext>
                </a:extLst>
              </p:cNvPr>
              <p:cNvSpPr>
                <a:spLocks noChangeShapeType="1"/>
              </p:cNvSpPr>
              <p:nvPr/>
            </p:nvSpPr>
            <p:spPr bwMode="auto">
              <a:xfrm>
                <a:off x="869" y="297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7" name="Line 7651">
                <a:extLst>
                  <a:ext uri="{FF2B5EF4-FFF2-40B4-BE49-F238E27FC236}">
                    <a16:creationId xmlns:a16="http://schemas.microsoft.com/office/drawing/2014/main" id="{2460337B-844F-3DD7-606A-4292AB8BD5CB}"/>
                  </a:ext>
                </a:extLst>
              </p:cNvPr>
              <p:cNvSpPr>
                <a:spLocks noChangeShapeType="1"/>
              </p:cNvSpPr>
              <p:nvPr/>
            </p:nvSpPr>
            <p:spPr bwMode="auto">
              <a:xfrm>
                <a:off x="855" y="29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8" name="Line 7652">
                <a:extLst>
                  <a:ext uri="{FF2B5EF4-FFF2-40B4-BE49-F238E27FC236}">
                    <a16:creationId xmlns:a16="http://schemas.microsoft.com/office/drawing/2014/main" id="{43F791B1-8EF2-EB64-40D2-A447BC3CF253}"/>
                  </a:ext>
                </a:extLst>
              </p:cNvPr>
              <p:cNvSpPr>
                <a:spLocks noChangeShapeType="1"/>
              </p:cNvSpPr>
              <p:nvPr/>
            </p:nvSpPr>
            <p:spPr bwMode="auto">
              <a:xfrm>
                <a:off x="869" y="2975"/>
                <a:ext cx="0" cy="36"/>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59" name="Line 7653">
                <a:extLst>
                  <a:ext uri="{FF2B5EF4-FFF2-40B4-BE49-F238E27FC236}">
                    <a16:creationId xmlns:a16="http://schemas.microsoft.com/office/drawing/2014/main" id="{FDA9868E-6DCA-D516-D66B-75212463B0BC}"/>
                  </a:ext>
                </a:extLst>
              </p:cNvPr>
              <p:cNvSpPr>
                <a:spLocks noChangeShapeType="1"/>
              </p:cNvSpPr>
              <p:nvPr/>
            </p:nvSpPr>
            <p:spPr bwMode="auto">
              <a:xfrm>
                <a:off x="867" y="29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0" name="Line 7654">
                <a:extLst>
                  <a:ext uri="{FF2B5EF4-FFF2-40B4-BE49-F238E27FC236}">
                    <a16:creationId xmlns:a16="http://schemas.microsoft.com/office/drawing/2014/main" id="{668115FC-AE04-4A14-EA0E-FFD46A39DE87}"/>
                  </a:ext>
                </a:extLst>
              </p:cNvPr>
              <p:cNvSpPr>
                <a:spLocks noChangeShapeType="1"/>
              </p:cNvSpPr>
              <p:nvPr/>
            </p:nvSpPr>
            <p:spPr bwMode="auto">
              <a:xfrm>
                <a:off x="881" y="29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1" name="Line 7655">
                <a:extLst>
                  <a:ext uri="{FF2B5EF4-FFF2-40B4-BE49-F238E27FC236}">
                    <a16:creationId xmlns:a16="http://schemas.microsoft.com/office/drawing/2014/main" id="{F10E3F6F-ED47-1015-A55A-EDF2E56392EE}"/>
                  </a:ext>
                </a:extLst>
              </p:cNvPr>
              <p:cNvSpPr>
                <a:spLocks noChangeShapeType="1"/>
              </p:cNvSpPr>
              <p:nvPr/>
            </p:nvSpPr>
            <p:spPr bwMode="auto">
              <a:xfrm>
                <a:off x="867" y="29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2" name="Line 7656">
                <a:extLst>
                  <a:ext uri="{FF2B5EF4-FFF2-40B4-BE49-F238E27FC236}">
                    <a16:creationId xmlns:a16="http://schemas.microsoft.com/office/drawing/2014/main" id="{D45F0087-FECA-10BD-210C-BE7822F197B2}"/>
                  </a:ext>
                </a:extLst>
              </p:cNvPr>
              <p:cNvSpPr>
                <a:spLocks noChangeShapeType="1"/>
              </p:cNvSpPr>
              <p:nvPr/>
            </p:nvSpPr>
            <p:spPr bwMode="auto">
              <a:xfrm>
                <a:off x="881" y="29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3" name="Line 7657">
                <a:extLst>
                  <a:ext uri="{FF2B5EF4-FFF2-40B4-BE49-F238E27FC236}">
                    <a16:creationId xmlns:a16="http://schemas.microsoft.com/office/drawing/2014/main" id="{83BF824C-21F3-7E0E-34D2-612E6C3A6D09}"/>
                  </a:ext>
                </a:extLst>
              </p:cNvPr>
              <p:cNvSpPr>
                <a:spLocks noChangeShapeType="1"/>
              </p:cNvSpPr>
              <p:nvPr/>
            </p:nvSpPr>
            <p:spPr bwMode="auto">
              <a:xfrm>
                <a:off x="867" y="29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4" name="Line 7658">
                <a:extLst>
                  <a:ext uri="{FF2B5EF4-FFF2-40B4-BE49-F238E27FC236}">
                    <a16:creationId xmlns:a16="http://schemas.microsoft.com/office/drawing/2014/main" id="{E1AB1CE7-9083-0CEF-D7E3-547AFDA355FA}"/>
                  </a:ext>
                </a:extLst>
              </p:cNvPr>
              <p:cNvSpPr>
                <a:spLocks noChangeShapeType="1"/>
              </p:cNvSpPr>
              <p:nvPr/>
            </p:nvSpPr>
            <p:spPr bwMode="auto">
              <a:xfrm>
                <a:off x="881" y="29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5" name="Line 7659">
                <a:extLst>
                  <a:ext uri="{FF2B5EF4-FFF2-40B4-BE49-F238E27FC236}">
                    <a16:creationId xmlns:a16="http://schemas.microsoft.com/office/drawing/2014/main" id="{99EEEC36-0527-3F1C-97D2-90379513A8ED}"/>
                  </a:ext>
                </a:extLst>
              </p:cNvPr>
              <p:cNvSpPr>
                <a:spLocks noChangeShapeType="1"/>
              </p:cNvSpPr>
              <p:nvPr/>
            </p:nvSpPr>
            <p:spPr bwMode="auto">
              <a:xfrm>
                <a:off x="867" y="29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6" name="Line 7660">
                <a:extLst>
                  <a:ext uri="{FF2B5EF4-FFF2-40B4-BE49-F238E27FC236}">
                    <a16:creationId xmlns:a16="http://schemas.microsoft.com/office/drawing/2014/main" id="{643DFE33-AEBB-EE10-A981-8AAF0EB9F615}"/>
                  </a:ext>
                </a:extLst>
              </p:cNvPr>
              <p:cNvSpPr>
                <a:spLocks noChangeShapeType="1"/>
              </p:cNvSpPr>
              <p:nvPr/>
            </p:nvSpPr>
            <p:spPr bwMode="auto">
              <a:xfrm>
                <a:off x="881" y="29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7" name="Line 7661">
                <a:extLst>
                  <a:ext uri="{FF2B5EF4-FFF2-40B4-BE49-F238E27FC236}">
                    <a16:creationId xmlns:a16="http://schemas.microsoft.com/office/drawing/2014/main" id="{FE972DFC-8A60-070F-CAE1-15C18CDE92C7}"/>
                  </a:ext>
                </a:extLst>
              </p:cNvPr>
              <p:cNvSpPr>
                <a:spLocks noChangeShapeType="1"/>
              </p:cNvSpPr>
              <p:nvPr/>
            </p:nvSpPr>
            <p:spPr bwMode="auto">
              <a:xfrm>
                <a:off x="879" y="29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8" name="Line 7662">
                <a:extLst>
                  <a:ext uri="{FF2B5EF4-FFF2-40B4-BE49-F238E27FC236}">
                    <a16:creationId xmlns:a16="http://schemas.microsoft.com/office/drawing/2014/main" id="{3BE5F3BA-F3BA-669B-9E22-E3C97DA43B72}"/>
                  </a:ext>
                </a:extLst>
              </p:cNvPr>
              <p:cNvSpPr>
                <a:spLocks noChangeShapeType="1"/>
              </p:cNvSpPr>
              <p:nvPr/>
            </p:nvSpPr>
            <p:spPr bwMode="auto">
              <a:xfrm>
                <a:off x="893" y="29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69" name="Line 7663">
                <a:extLst>
                  <a:ext uri="{FF2B5EF4-FFF2-40B4-BE49-F238E27FC236}">
                    <a16:creationId xmlns:a16="http://schemas.microsoft.com/office/drawing/2014/main" id="{84E49DAF-92AC-5FAE-41D3-F74BF4676C82}"/>
                  </a:ext>
                </a:extLst>
              </p:cNvPr>
              <p:cNvSpPr>
                <a:spLocks noChangeShapeType="1"/>
              </p:cNvSpPr>
              <p:nvPr/>
            </p:nvSpPr>
            <p:spPr bwMode="auto">
              <a:xfrm>
                <a:off x="879" y="29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0" name="Line 7664">
                <a:extLst>
                  <a:ext uri="{FF2B5EF4-FFF2-40B4-BE49-F238E27FC236}">
                    <a16:creationId xmlns:a16="http://schemas.microsoft.com/office/drawing/2014/main" id="{66EF9B68-BEC7-E00F-02A5-D71BF7DB1FDE}"/>
                  </a:ext>
                </a:extLst>
              </p:cNvPr>
              <p:cNvSpPr>
                <a:spLocks noChangeShapeType="1"/>
              </p:cNvSpPr>
              <p:nvPr/>
            </p:nvSpPr>
            <p:spPr bwMode="auto">
              <a:xfrm>
                <a:off x="893" y="29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1" name="Line 7665">
                <a:extLst>
                  <a:ext uri="{FF2B5EF4-FFF2-40B4-BE49-F238E27FC236}">
                    <a16:creationId xmlns:a16="http://schemas.microsoft.com/office/drawing/2014/main" id="{7D11B8F9-DBFF-C411-2D75-539AA78241E2}"/>
                  </a:ext>
                </a:extLst>
              </p:cNvPr>
              <p:cNvSpPr>
                <a:spLocks noChangeShapeType="1"/>
              </p:cNvSpPr>
              <p:nvPr/>
            </p:nvSpPr>
            <p:spPr bwMode="auto">
              <a:xfrm>
                <a:off x="879" y="29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2" name="Line 7666">
                <a:extLst>
                  <a:ext uri="{FF2B5EF4-FFF2-40B4-BE49-F238E27FC236}">
                    <a16:creationId xmlns:a16="http://schemas.microsoft.com/office/drawing/2014/main" id="{E391E8A9-195E-D5C1-8962-079CBFD4B62E}"/>
                  </a:ext>
                </a:extLst>
              </p:cNvPr>
              <p:cNvSpPr>
                <a:spLocks noChangeShapeType="1"/>
              </p:cNvSpPr>
              <p:nvPr/>
            </p:nvSpPr>
            <p:spPr bwMode="auto">
              <a:xfrm>
                <a:off x="893" y="29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3" name="Line 7667">
                <a:extLst>
                  <a:ext uri="{FF2B5EF4-FFF2-40B4-BE49-F238E27FC236}">
                    <a16:creationId xmlns:a16="http://schemas.microsoft.com/office/drawing/2014/main" id="{3D0DEAB8-40EB-69DE-A7C7-F1CFA96B4FD6}"/>
                  </a:ext>
                </a:extLst>
              </p:cNvPr>
              <p:cNvSpPr>
                <a:spLocks noChangeShapeType="1"/>
              </p:cNvSpPr>
              <p:nvPr/>
            </p:nvSpPr>
            <p:spPr bwMode="auto">
              <a:xfrm>
                <a:off x="879" y="29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4" name="Line 7668">
                <a:extLst>
                  <a:ext uri="{FF2B5EF4-FFF2-40B4-BE49-F238E27FC236}">
                    <a16:creationId xmlns:a16="http://schemas.microsoft.com/office/drawing/2014/main" id="{D6D0C10F-1E45-35D7-CCA5-4E0E3073E8C3}"/>
                  </a:ext>
                </a:extLst>
              </p:cNvPr>
              <p:cNvSpPr>
                <a:spLocks noChangeShapeType="1"/>
              </p:cNvSpPr>
              <p:nvPr/>
            </p:nvSpPr>
            <p:spPr bwMode="auto">
              <a:xfrm>
                <a:off x="893" y="29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5" name="Line 7669">
                <a:extLst>
                  <a:ext uri="{FF2B5EF4-FFF2-40B4-BE49-F238E27FC236}">
                    <a16:creationId xmlns:a16="http://schemas.microsoft.com/office/drawing/2014/main" id="{144520CA-844D-2250-276D-F197D860DD6C}"/>
                  </a:ext>
                </a:extLst>
              </p:cNvPr>
              <p:cNvSpPr>
                <a:spLocks noChangeShapeType="1"/>
              </p:cNvSpPr>
              <p:nvPr/>
            </p:nvSpPr>
            <p:spPr bwMode="auto">
              <a:xfrm>
                <a:off x="879" y="29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6" name="Line 7670">
                <a:extLst>
                  <a:ext uri="{FF2B5EF4-FFF2-40B4-BE49-F238E27FC236}">
                    <a16:creationId xmlns:a16="http://schemas.microsoft.com/office/drawing/2014/main" id="{682C7D16-B5CC-D1B3-CE6B-26ED37592368}"/>
                  </a:ext>
                </a:extLst>
              </p:cNvPr>
              <p:cNvSpPr>
                <a:spLocks noChangeShapeType="1"/>
              </p:cNvSpPr>
              <p:nvPr/>
            </p:nvSpPr>
            <p:spPr bwMode="auto">
              <a:xfrm>
                <a:off x="893" y="29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7" name="Line 7671">
                <a:extLst>
                  <a:ext uri="{FF2B5EF4-FFF2-40B4-BE49-F238E27FC236}">
                    <a16:creationId xmlns:a16="http://schemas.microsoft.com/office/drawing/2014/main" id="{04B8A62C-9D62-F10B-E89D-E5C1BA59077D}"/>
                  </a:ext>
                </a:extLst>
              </p:cNvPr>
              <p:cNvSpPr>
                <a:spLocks noChangeShapeType="1"/>
              </p:cNvSpPr>
              <p:nvPr/>
            </p:nvSpPr>
            <p:spPr bwMode="auto">
              <a:xfrm>
                <a:off x="891" y="29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8" name="Line 7672">
                <a:extLst>
                  <a:ext uri="{FF2B5EF4-FFF2-40B4-BE49-F238E27FC236}">
                    <a16:creationId xmlns:a16="http://schemas.microsoft.com/office/drawing/2014/main" id="{E7317EE7-34CE-08D1-9E99-495D4B997F9D}"/>
                  </a:ext>
                </a:extLst>
              </p:cNvPr>
              <p:cNvSpPr>
                <a:spLocks noChangeShapeType="1"/>
              </p:cNvSpPr>
              <p:nvPr/>
            </p:nvSpPr>
            <p:spPr bwMode="auto">
              <a:xfrm>
                <a:off x="905" y="29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79" name="Line 7673">
                <a:extLst>
                  <a:ext uri="{FF2B5EF4-FFF2-40B4-BE49-F238E27FC236}">
                    <a16:creationId xmlns:a16="http://schemas.microsoft.com/office/drawing/2014/main" id="{605D7943-5AAF-9A70-D9DC-7C9F4DCAC10F}"/>
                  </a:ext>
                </a:extLst>
              </p:cNvPr>
              <p:cNvSpPr>
                <a:spLocks noChangeShapeType="1"/>
              </p:cNvSpPr>
              <p:nvPr/>
            </p:nvSpPr>
            <p:spPr bwMode="auto">
              <a:xfrm>
                <a:off x="891" y="29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0" name="Line 7674">
                <a:extLst>
                  <a:ext uri="{FF2B5EF4-FFF2-40B4-BE49-F238E27FC236}">
                    <a16:creationId xmlns:a16="http://schemas.microsoft.com/office/drawing/2014/main" id="{F9A50DDA-066B-7C6E-CBD0-636869D5113F}"/>
                  </a:ext>
                </a:extLst>
              </p:cNvPr>
              <p:cNvSpPr>
                <a:spLocks noChangeShapeType="1"/>
              </p:cNvSpPr>
              <p:nvPr/>
            </p:nvSpPr>
            <p:spPr bwMode="auto">
              <a:xfrm>
                <a:off x="905" y="29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1" name="Line 7675">
                <a:extLst>
                  <a:ext uri="{FF2B5EF4-FFF2-40B4-BE49-F238E27FC236}">
                    <a16:creationId xmlns:a16="http://schemas.microsoft.com/office/drawing/2014/main" id="{9A2F57D3-4249-4D15-3527-AFD70647EB1E}"/>
                  </a:ext>
                </a:extLst>
              </p:cNvPr>
              <p:cNvSpPr>
                <a:spLocks noChangeShapeType="1"/>
              </p:cNvSpPr>
              <p:nvPr/>
            </p:nvSpPr>
            <p:spPr bwMode="auto">
              <a:xfrm>
                <a:off x="891" y="29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2" name="Line 7676">
                <a:extLst>
                  <a:ext uri="{FF2B5EF4-FFF2-40B4-BE49-F238E27FC236}">
                    <a16:creationId xmlns:a16="http://schemas.microsoft.com/office/drawing/2014/main" id="{C33FC021-C3BC-1C8D-5FD3-1F1A37EF5E62}"/>
                  </a:ext>
                </a:extLst>
              </p:cNvPr>
              <p:cNvSpPr>
                <a:spLocks noChangeShapeType="1"/>
              </p:cNvSpPr>
              <p:nvPr/>
            </p:nvSpPr>
            <p:spPr bwMode="auto">
              <a:xfrm>
                <a:off x="905" y="29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3" name="Line 7677">
                <a:extLst>
                  <a:ext uri="{FF2B5EF4-FFF2-40B4-BE49-F238E27FC236}">
                    <a16:creationId xmlns:a16="http://schemas.microsoft.com/office/drawing/2014/main" id="{C46771B5-29E8-3725-8F5F-1DAC2E1F89F2}"/>
                  </a:ext>
                </a:extLst>
              </p:cNvPr>
              <p:cNvSpPr>
                <a:spLocks noChangeShapeType="1"/>
              </p:cNvSpPr>
              <p:nvPr/>
            </p:nvSpPr>
            <p:spPr bwMode="auto">
              <a:xfrm>
                <a:off x="915" y="29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4" name="Line 7678">
                <a:extLst>
                  <a:ext uri="{FF2B5EF4-FFF2-40B4-BE49-F238E27FC236}">
                    <a16:creationId xmlns:a16="http://schemas.microsoft.com/office/drawing/2014/main" id="{A4CAD0BA-67FD-B2D0-3062-7F6567999AC2}"/>
                  </a:ext>
                </a:extLst>
              </p:cNvPr>
              <p:cNvSpPr>
                <a:spLocks noChangeShapeType="1"/>
              </p:cNvSpPr>
              <p:nvPr/>
            </p:nvSpPr>
            <p:spPr bwMode="auto">
              <a:xfrm>
                <a:off x="929" y="29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5" name="Line 7679">
                <a:extLst>
                  <a:ext uri="{FF2B5EF4-FFF2-40B4-BE49-F238E27FC236}">
                    <a16:creationId xmlns:a16="http://schemas.microsoft.com/office/drawing/2014/main" id="{F6F606CB-A528-3FC9-1EF7-FD3FAD084CC7}"/>
                  </a:ext>
                </a:extLst>
              </p:cNvPr>
              <p:cNvSpPr>
                <a:spLocks noChangeShapeType="1"/>
              </p:cNvSpPr>
              <p:nvPr/>
            </p:nvSpPr>
            <p:spPr bwMode="auto">
              <a:xfrm>
                <a:off x="915" y="29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6" name="Line 7680">
                <a:extLst>
                  <a:ext uri="{FF2B5EF4-FFF2-40B4-BE49-F238E27FC236}">
                    <a16:creationId xmlns:a16="http://schemas.microsoft.com/office/drawing/2014/main" id="{C65E9099-0EB7-4CDE-B3FC-C48960FD1F0D}"/>
                  </a:ext>
                </a:extLst>
              </p:cNvPr>
              <p:cNvSpPr>
                <a:spLocks noChangeShapeType="1"/>
              </p:cNvSpPr>
              <p:nvPr/>
            </p:nvSpPr>
            <p:spPr bwMode="auto">
              <a:xfrm>
                <a:off x="929" y="29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7" name="Line 7681">
                <a:extLst>
                  <a:ext uri="{FF2B5EF4-FFF2-40B4-BE49-F238E27FC236}">
                    <a16:creationId xmlns:a16="http://schemas.microsoft.com/office/drawing/2014/main" id="{90FADA04-DA02-6359-6105-CBC8AD220112}"/>
                  </a:ext>
                </a:extLst>
              </p:cNvPr>
              <p:cNvSpPr>
                <a:spLocks noChangeShapeType="1"/>
              </p:cNvSpPr>
              <p:nvPr/>
            </p:nvSpPr>
            <p:spPr bwMode="auto">
              <a:xfrm>
                <a:off x="915" y="29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8" name="Line 7682">
                <a:extLst>
                  <a:ext uri="{FF2B5EF4-FFF2-40B4-BE49-F238E27FC236}">
                    <a16:creationId xmlns:a16="http://schemas.microsoft.com/office/drawing/2014/main" id="{8BA5B4B6-A606-5898-C67C-EC87AA1D7A5A}"/>
                  </a:ext>
                </a:extLst>
              </p:cNvPr>
              <p:cNvSpPr>
                <a:spLocks noChangeShapeType="1"/>
              </p:cNvSpPr>
              <p:nvPr/>
            </p:nvSpPr>
            <p:spPr bwMode="auto">
              <a:xfrm>
                <a:off x="929" y="29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89" name="Line 7683">
                <a:extLst>
                  <a:ext uri="{FF2B5EF4-FFF2-40B4-BE49-F238E27FC236}">
                    <a16:creationId xmlns:a16="http://schemas.microsoft.com/office/drawing/2014/main" id="{2B04B09A-8554-8C90-DB5A-828A37B54D27}"/>
                  </a:ext>
                </a:extLst>
              </p:cNvPr>
              <p:cNvSpPr>
                <a:spLocks noChangeShapeType="1"/>
              </p:cNvSpPr>
              <p:nvPr/>
            </p:nvSpPr>
            <p:spPr bwMode="auto">
              <a:xfrm>
                <a:off x="915" y="29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0" name="Line 7684">
                <a:extLst>
                  <a:ext uri="{FF2B5EF4-FFF2-40B4-BE49-F238E27FC236}">
                    <a16:creationId xmlns:a16="http://schemas.microsoft.com/office/drawing/2014/main" id="{CC2EFA96-0065-B282-6464-B8246D45894A}"/>
                  </a:ext>
                </a:extLst>
              </p:cNvPr>
              <p:cNvSpPr>
                <a:spLocks noChangeShapeType="1"/>
              </p:cNvSpPr>
              <p:nvPr/>
            </p:nvSpPr>
            <p:spPr bwMode="auto">
              <a:xfrm>
                <a:off x="929" y="29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1" name="Line 7685">
                <a:extLst>
                  <a:ext uri="{FF2B5EF4-FFF2-40B4-BE49-F238E27FC236}">
                    <a16:creationId xmlns:a16="http://schemas.microsoft.com/office/drawing/2014/main" id="{4B68741F-D4D1-0DE6-14D3-0E94FEFC4DED}"/>
                  </a:ext>
                </a:extLst>
              </p:cNvPr>
              <p:cNvSpPr>
                <a:spLocks noChangeShapeType="1"/>
              </p:cNvSpPr>
              <p:nvPr/>
            </p:nvSpPr>
            <p:spPr bwMode="auto">
              <a:xfrm>
                <a:off x="927" y="293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2" name="Line 7686">
                <a:extLst>
                  <a:ext uri="{FF2B5EF4-FFF2-40B4-BE49-F238E27FC236}">
                    <a16:creationId xmlns:a16="http://schemas.microsoft.com/office/drawing/2014/main" id="{E06B06BF-701C-16A5-4589-4E44D4B5086C}"/>
                  </a:ext>
                </a:extLst>
              </p:cNvPr>
              <p:cNvSpPr>
                <a:spLocks noChangeShapeType="1"/>
              </p:cNvSpPr>
              <p:nvPr/>
            </p:nvSpPr>
            <p:spPr bwMode="auto">
              <a:xfrm>
                <a:off x="941" y="292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3" name="Line 7687">
                <a:extLst>
                  <a:ext uri="{FF2B5EF4-FFF2-40B4-BE49-F238E27FC236}">
                    <a16:creationId xmlns:a16="http://schemas.microsoft.com/office/drawing/2014/main" id="{E5F2356F-BCFC-054F-4179-F59708E8EA42}"/>
                  </a:ext>
                </a:extLst>
              </p:cNvPr>
              <p:cNvSpPr>
                <a:spLocks noChangeShapeType="1"/>
              </p:cNvSpPr>
              <p:nvPr/>
            </p:nvSpPr>
            <p:spPr bwMode="auto">
              <a:xfrm>
                <a:off x="927" y="293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4" name="Line 7688">
                <a:extLst>
                  <a:ext uri="{FF2B5EF4-FFF2-40B4-BE49-F238E27FC236}">
                    <a16:creationId xmlns:a16="http://schemas.microsoft.com/office/drawing/2014/main" id="{AB35D392-CD18-EC31-23BD-A4A2C7411729}"/>
                  </a:ext>
                </a:extLst>
              </p:cNvPr>
              <p:cNvSpPr>
                <a:spLocks noChangeShapeType="1"/>
              </p:cNvSpPr>
              <p:nvPr/>
            </p:nvSpPr>
            <p:spPr bwMode="auto">
              <a:xfrm>
                <a:off x="941" y="292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5" name="Line 7689">
                <a:extLst>
                  <a:ext uri="{FF2B5EF4-FFF2-40B4-BE49-F238E27FC236}">
                    <a16:creationId xmlns:a16="http://schemas.microsoft.com/office/drawing/2014/main" id="{92E5E7AB-E44D-72F8-2EC4-CD98602DA0A2}"/>
                  </a:ext>
                </a:extLst>
              </p:cNvPr>
              <p:cNvSpPr>
                <a:spLocks noChangeShapeType="1"/>
              </p:cNvSpPr>
              <p:nvPr/>
            </p:nvSpPr>
            <p:spPr bwMode="auto">
              <a:xfrm>
                <a:off x="939" y="29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6" name="Line 7690">
                <a:extLst>
                  <a:ext uri="{FF2B5EF4-FFF2-40B4-BE49-F238E27FC236}">
                    <a16:creationId xmlns:a16="http://schemas.microsoft.com/office/drawing/2014/main" id="{9B30C0E2-390D-7D06-3E64-CE4A10436E8F}"/>
                  </a:ext>
                </a:extLst>
              </p:cNvPr>
              <p:cNvSpPr>
                <a:spLocks noChangeShapeType="1"/>
              </p:cNvSpPr>
              <p:nvPr/>
            </p:nvSpPr>
            <p:spPr bwMode="auto">
              <a:xfrm>
                <a:off x="953" y="29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7" name="Line 7691">
                <a:extLst>
                  <a:ext uri="{FF2B5EF4-FFF2-40B4-BE49-F238E27FC236}">
                    <a16:creationId xmlns:a16="http://schemas.microsoft.com/office/drawing/2014/main" id="{74F6179D-9C69-DB10-CBE2-0E23F5F8539D}"/>
                  </a:ext>
                </a:extLst>
              </p:cNvPr>
              <p:cNvSpPr>
                <a:spLocks noChangeShapeType="1"/>
              </p:cNvSpPr>
              <p:nvPr/>
            </p:nvSpPr>
            <p:spPr bwMode="auto">
              <a:xfrm>
                <a:off x="939" y="29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8" name="Line 7692">
                <a:extLst>
                  <a:ext uri="{FF2B5EF4-FFF2-40B4-BE49-F238E27FC236}">
                    <a16:creationId xmlns:a16="http://schemas.microsoft.com/office/drawing/2014/main" id="{B0CA2884-4844-C991-7D37-ECE28214BB0D}"/>
                  </a:ext>
                </a:extLst>
              </p:cNvPr>
              <p:cNvSpPr>
                <a:spLocks noChangeShapeType="1"/>
              </p:cNvSpPr>
              <p:nvPr/>
            </p:nvSpPr>
            <p:spPr bwMode="auto">
              <a:xfrm>
                <a:off x="953" y="29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99" name="Line 7693">
                <a:extLst>
                  <a:ext uri="{FF2B5EF4-FFF2-40B4-BE49-F238E27FC236}">
                    <a16:creationId xmlns:a16="http://schemas.microsoft.com/office/drawing/2014/main" id="{1CBB42AC-89A5-A6E3-A0E4-33FB0378F7BA}"/>
                  </a:ext>
                </a:extLst>
              </p:cNvPr>
              <p:cNvSpPr>
                <a:spLocks noChangeShapeType="1"/>
              </p:cNvSpPr>
              <p:nvPr/>
            </p:nvSpPr>
            <p:spPr bwMode="auto">
              <a:xfrm>
                <a:off x="951" y="29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0" name="Line 7694">
                <a:extLst>
                  <a:ext uri="{FF2B5EF4-FFF2-40B4-BE49-F238E27FC236}">
                    <a16:creationId xmlns:a16="http://schemas.microsoft.com/office/drawing/2014/main" id="{60ABFA34-F765-B2EE-7871-A769EE6691B7}"/>
                  </a:ext>
                </a:extLst>
              </p:cNvPr>
              <p:cNvSpPr>
                <a:spLocks noChangeShapeType="1"/>
              </p:cNvSpPr>
              <p:nvPr/>
            </p:nvSpPr>
            <p:spPr bwMode="auto">
              <a:xfrm>
                <a:off x="965" y="29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1" name="Line 7695">
                <a:extLst>
                  <a:ext uri="{FF2B5EF4-FFF2-40B4-BE49-F238E27FC236}">
                    <a16:creationId xmlns:a16="http://schemas.microsoft.com/office/drawing/2014/main" id="{6038DF60-BB5A-D4AE-B461-72F5DBE4ECBE}"/>
                  </a:ext>
                </a:extLst>
              </p:cNvPr>
              <p:cNvSpPr>
                <a:spLocks noChangeShapeType="1"/>
              </p:cNvSpPr>
              <p:nvPr/>
            </p:nvSpPr>
            <p:spPr bwMode="auto">
              <a:xfrm>
                <a:off x="951" y="29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2" name="Line 7696">
                <a:extLst>
                  <a:ext uri="{FF2B5EF4-FFF2-40B4-BE49-F238E27FC236}">
                    <a16:creationId xmlns:a16="http://schemas.microsoft.com/office/drawing/2014/main" id="{3273449A-95E5-1E5C-F895-7AE3A21FB06C}"/>
                  </a:ext>
                </a:extLst>
              </p:cNvPr>
              <p:cNvSpPr>
                <a:spLocks noChangeShapeType="1"/>
              </p:cNvSpPr>
              <p:nvPr/>
            </p:nvSpPr>
            <p:spPr bwMode="auto">
              <a:xfrm>
                <a:off x="965" y="29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3" name="Line 7697">
                <a:extLst>
                  <a:ext uri="{FF2B5EF4-FFF2-40B4-BE49-F238E27FC236}">
                    <a16:creationId xmlns:a16="http://schemas.microsoft.com/office/drawing/2014/main" id="{C86B1675-0B24-733D-1B25-66253EFE833B}"/>
                  </a:ext>
                </a:extLst>
              </p:cNvPr>
              <p:cNvSpPr>
                <a:spLocks noChangeShapeType="1"/>
              </p:cNvSpPr>
              <p:nvPr/>
            </p:nvSpPr>
            <p:spPr bwMode="auto">
              <a:xfrm>
                <a:off x="951" y="29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4" name="Line 7698">
                <a:extLst>
                  <a:ext uri="{FF2B5EF4-FFF2-40B4-BE49-F238E27FC236}">
                    <a16:creationId xmlns:a16="http://schemas.microsoft.com/office/drawing/2014/main" id="{83BB3F9C-8D1C-D644-5F0E-CE5ED4B0FE95}"/>
                  </a:ext>
                </a:extLst>
              </p:cNvPr>
              <p:cNvSpPr>
                <a:spLocks noChangeShapeType="1"/>
              </p:cNvSpPr>
              <p:nvPr/>
            </p:nvSpPr>
            <p:spPr bwMode="auto">
              <a:xfrm>
                <a:off x="965" y="29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5" name="Line 7699">
                <a:extLst>
                  <a:ext uri="{FF2B5EF4-FFF2-40B4-BE49-F238E27FC236}">
                    <a16:creationId xmlns:a16="http://schemas.microsoft.com/office/drawing/2014/main" id="{54487244-DE63-C4E6-B70C-B4FDF840F9A0}"/>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6" name="Line 7700">
                <a:extLst>
                  <a:ext uri="{FF2B5EF4-FFF2-40B4-BE49-F238E27FC236}">
                    <a16:creationId xmlns:a16="http://schemas.microsoft.com/office/drawing/2014/main" id="{8D3B5B58-E830-0173-C3E0-990A624D5200}"/>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7" name="Line 7701">
                <a:extLst>
                  <a:ext uri="{FF2B5EF4-FFF2-40B4-BE49-F238E27FC236}">
                    <a16:creationId xmlns:a16="http://schemas.microsoft.com/office/drawing/2014/main" id="{4B3A2E62-0D25-3B94-44E1-4A3FCEB7599F}"/>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8" name="Line 7702">
                <a:extLst>
                  <a:ext uri="{FF2B5EF4-FFF2-40B4-BE49-F238E27FC236}">
                    <a16:creationId xmlns:a16="http://schemas.microsoft.com/office/drawing/2014/main" id="{BF7B84AA-2983-BA17-D8E5-70B106F6FA8E}"/>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09" name="Line 7703">
                <a:extLst>
                  <a:ext uri="{FF2B5EF4-FFF2-40B4-BE49-F238E27FC236}">
                    <a16:creationId xmlns:a16="http://schemas.microsoft.com/office/drawing/2014/main" id="{096D17D4-AEED-0AA7-8EB6-75BAC198483C}"/>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0" name="Line 7704">
                <a:extLst>
                  <a:ext uri="{FF2B5EF4-FFF2-40B4-BE49-F238E27FC236}">
                    <a16:creationId xmlns:a16="http://schemas.microsoft.com/office/drawing/2014/main" id="{E77A37D6-013C-2BDE-7A85-88C8F115C64C}"/>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1" name="Line 7705">
                <a:extLst>
                  <a:ext uri="{FF2B5EF4-FFF2-40B4-BE49-F238E27FC236}">
                    <a16:creationId xmlns:a16="http://schemas.microsoft.com/office/drawing/2014/main" id="{9478D23A-6269-94F7-04B9-B6B4E2CE89D9}"/>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2" name="Line 7706">
                <a:extLst>
                  <a:ext uri="{FF2B5EF4-FFF2-40B4-BE49-F238E27FC236}">
                    <a16:creationId xmlns:a16="http://schemas.microsoft.com/office/drawing/2014/main" id="{FA7F5590-1CCC-6291-F0EE-E295059DE14C}"/>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3" name="Line 7707">
                <a:extLst>
                  <a:ext uri="{FF2B5EF4-FFF2-40B4-BE49-F238E27FC236}">
                    <a16:creationId xmlns:a16="http://schemas.microsoft.com/office/drawing/2014/main" id="{B2C51186-EDC3-4FF6-9463-EF1F93078777}"/>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4" name="Line 7708">
                <a:extLst>
                  <a:ext uri="{FF2B5EF4-FFF2-40B4-BE49-F238E27FC236}">
                    <a16:creationId xmlns:a16="http://schemas.microsoft.com/office/drawing/2014/main" id="{5A2FA4DF-88D8-40EF-7FA7-D0CFEA34E0FD}"/>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5" name="Line 7709">
                <a:extLst>
                  <a:ext uri="{FF2B5EF4-FFF2-40B4-BE49-F238E27FC236}">
                    <a16:creationId xmlns:a16="http://schemas.microsoft.com/office/drawing/2014/main" id="{EA3718CA-C93C-2224-CA14-C48B324834B1}"/>
                  </a:ext>
                </a:extLst>
              </p:cNvPr>
              <p:cNvSpPr>
                <a:spLocks noChangeShapeType="1"/>
              </p:cNvSpPr>
              <p:nvPr/>
            </p:nvSpPr>
            <p:spPr bwMode="auto">
              <a:xfrm>
                <a:off x="963" y="290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6" name="Line 7710">
                <a:extLst>
                  <a:ext uri="{FF2B5EF4-FFF2-40B4-BE49-F238E27FC236}">
                    <a16:creationId xmlns:a16="http://schemas.microsoft.com/office/drawing/2014/main" id="{97E0D79C-551A-8D31-2010-207A991206AF}"/>
                  </a:ext>
                </a:extLst>
              </p:cNvPr>
              <p:cNvSpPr>
                <a:spLocks noChangeShapeType="1"/>
              </p:cNvSpPr>
              <p:nvPr/>
            </p:nvSpPr>
            <p:spPr bwMode="auto">
              <a:xfrm>
                <a:off x="977" y="289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7" name="Line 7711">
                <a:extLst>
                  <a:ext uri="{FF2B5EF4-FFF2-40B4-BE49-F238E27FC236}">
                    <a16:creationId xmlns:a16="http://schemas.microsoft.com/office/drawing/2014/main" id="{1EB4CC3F-4B55-3B72-BEDE-722D6EC3BA8C}"/>
                  </a:ext>
                </a:extLst>
              </p:cNvPr>
              <p:cNvSpPr>
                <a:spLocks noChangeShapeType="1"/>
              </p:cNvSpPr>
              <p:nvPr/>
            </p:nvSpPr>
            <p:spPr bwMode="auto">
              <a:xfrm>
                <a:off x="975" y="2905"/>
                <a:ext cx="25"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8" name="Line 7712">
                <a:extLst>
                  <a:ext uri="{FF2B5EF4-FFF2-40B4-BE49-F238E27FC236}">
                    <a16:creationId xmlns:a16="http://schemas.microsoft.com/office/drawing/2014/main" id="{9FBB9493-5EDF-A0EB-ABED-29FADDFCE9A3}"/>
                  </a:ext>
                </a:extLst>
              </p:cNvPr>
              <p:cNvSpPr>
                <a:spLocks noChangeShapeType="1"/>
              </p:cNvSpPr>
              <p:nvPr/>
            </p:nvSpPr>
            <p:spPr bwMode="auto">
              <a:xfrm>
                <a:off x="987" y="288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19" name="Line 7713">
                <a:extLst>
                  <a:ext uri="{FF2B5EF4-FFF2-40B4-BE49-F238E27FC236}">
                    <a16:creationId xmlns:a16="http://schemas.microsoft.com/office/drawing/2014/main" id="{0B853388-B086-CAAA-F0B4-810B274DAB07}"/>
                  </a:ext>
                </a:extLst>
              </p:cNvPr>
              <p:cNvSpPr>
                <a:spLocks noChangeShapeType="1"/>
              </p:cNvSpPr>
              <p:nvPr/>
            </p:nvSpPr>
            <p:spPr bwMode="auto">
              <a:xfrm>
                <a:off x="975" y="2905"/>
                <a:ext cx="25"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0" name="Line 7714">
                <a:extLst>
                  <a:ext uri="{FF2B5EF4-FFF2-40B4-BE49-F238E27FC236}">
                    <a16:creationId xmlns:a16="http://schemas.microsoft.com/office/drawing/2014/main" id="{B887500C-9954-E860-FEAF-45998B64C7C7}"/>
                  </a:ext>
                </a:extLst>
              </p:cNvPr>
              <p:cNvSpPr>
                <a:spLocks noChangeShapeType="1"/>
              </p:cNvSpPr>
              <p:nvPr/>
            </p:nvSpPr>
            <p:spPr bwMode="auto">
              <a:xfrm>
                <a:off x="987" y="288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1" name="Line 7715">
                <a:extLst>
                  <a:ext uri="{FF2B5EF4-FFF2-40B4-BE49-F238E27FC236}">
                    <a16:creationId xmlns:a16="http://schemas.microsoft.com/office/drawing/2014/main" id="{0AD13D30-B37B-748B-CFA4-50952F7A7020}"/>
                  </a:ext>
                </a:extLst>
              </p:cNvPr>
              <p:cNvSpPr>
                <a:spLocks noChangeShapeType="1"/>
              </p:cNvSpPr>
              <p:nvPr/>
            </p:nvSpPr>
            <p:spPr bwMode="auto">
              <a:xfrm>
                <a:off x="975" y="2905"/>
                <a:ext cx="25"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2" name="Line 7716">
                <a:extLst>
                  <a:ext uri="{FF2B5EF4-FFF2-40B4-BE49-F238E27FC236}">
                    <a16:creationId xmlns:a16="http://schemas.microsoft.com/office/drawing/2014/main" id="{397533C8-6129-A145-DAFA-E82711E2C585}"/>
                  </a:ext>
                </a:extLst>
              </p:cNvPr>
              <p:cNvSpPr>
                <a:spLocks noChangeShapeType="1"/>
              </p:cNvSpPr>
              <p:nvPr/>
            </p:nvSpPr>
            <p:spPr bwMode="auto">
              <a:xfrm>
                <a:off x="987" y="288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3" name="Line 7717">
                <a:extLst>
                  <a:ext uri="{FF2B5EF4-FFF2-40B4-BE49-F238E27FC236}">
                    <a16:creationId xmlns:a16="http://schemas.microsoft.com/office/drawing/2014/main" id="{64D4F1BC-009D-488F-32B5-6BFE729BE853}"/>
                  </a:ext>
                </a:extLst>
              </p:cNvPr>
              <p:cNvSpPr>
                <a:spLocks noChangeShapeType="1"/>
              </p:cNvSpPr>
              <p:nvPr/>
            </p:nvSpPr>
            <p:spPr bwMode="auto">
              <a:xfrm>
                <a:off x="975" y="2905"/>
                <a:ext cx="25"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4" name="Line 7718">
                <a:extLst>
                  <a:ext uri="{FF2B5EF4-FFF2-40B4-BE49-F238E27FC236}">
                    <a16:creationId xmlns:a16="http://schemas.microsoft.com/office/drawing/2014/main" id="{778183BF-D799-C64D-AD45-EF48DDFC84F8}"/>
                  </a:ext>
                </a:extLst>
              </p:cNvPr>
              <p:cNvSpPr>
                <a:spLocks noChangeShapeType="1"/>
              </p:cNvSpPr>
              <p:nvPr/>
            </p:nvSpPr>
            <p:spPr bwMode="auto">
              <a:xfrm>
                <a:off x="987" y="288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5" name="Line 7719">
                <a:extLst>
                  <a:ext uri="{FF2B5EF4-FFF2-40B4-BE49-F238E27FC236}">
                    <a16:creationId xmlns:a16="http://schemas.microsoft.com/office/drawing/2014/main" id="{25F0A009-6A85-1D18-14CC-B3443BDE0F90}"/>
                  </a:ext>
                </a:extLst>
              </p:cNvPr>
              <p:cNvSpPr>
                <a:spLocks noChangeShapeType="1"/>
              </p:cNvSpPr>
              <p:nvPr/>
            </p:nvSpPr>
            <p:spPr bwMode="auto">
              <a:xfrm>
                <a:off x="975" y="2905"/>
                <a:ext cx="25"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6" name="Line 7720">
                <a:extLst>
                  <a:ext uri="{FF2B5EF4-FFF2-40B4-BE49-F238E27FC236}">
                    <a16:creationId xmlns:a16="http://schemas.microsoft.com/office/drawing/2014/main" id="{60AE3429-D272-3F81-2720-D8A0140B8D6E}"/>
                  </a:ext>
                </a:extLst>
              </p:cNvPr>
              <p:cNvSpPr>
                <a:spLocks noChangeShapeType="1"/>
              </p:cNvSpPr>
              <p:nvPr/>
            </p:nvSpPr>
            <p:spPr bwMode="auto">
              <a:xfrm>
                <a:off x="987" y="288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7" name="Line 7721">
                <a:extLst>
                  <a:ext uri="{FF2B5EF4-FFF2-40B4-BE49-F238E27FC236}">
                    <a16:creationId xmlns:a16="http://schemas.microsoft.com/office/drawing/2014/main" id="{9E6B10CC-470B-D87F-3B8D-F76A65FD3931}"/>
                  </a:ext>
                </a:extLst>
              </p:cNvPr>
              <p:cNvSpPr>
                <a:spLocks noChangeShapeType="1"/>
              </p:cNvSpPr>
              <p:nvPr/>
            </p:nvSpPr>
            <p:spPr bwMode="auto">
              <a:xfrm>
                <a:off x="997" y="2889"/>
                <a:ext cx="27"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8" name="Line 7722">
                <a:extLst>
                  <a:ext uri="{FF2B5EF4-FFF2-40B4-BE49-F238E27FC236}">
                    <a16:creationId xmlns:a16="http://schemas.microsoft.com/office/drawing/2014/main" id="{179383D2-32E1-CDAA-0DD8-44652540058E}"/>
                  </a:ext>
                </a:extLst>
              </p:cNvPr>
              <p:cNvSpPr>
                <a:spLocks noChangeShapeType="1"/>
              </p:cNvSpPr>
              <p:nvPr/>
            </p:nvSpPr>
            <p:spPr bwMode="auto">
              <a:xfrm>
                <a:off x="1010"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29" name="Line 7723">
                <a:extLst>
                  <a:ext uri="{FF2B5EF4-FFF2-40B4-BE49-F238E27FC236}">
                    <a16:creationId xmlns:a16="http://schemas.microsoft.com/office/drawing/2014/main" id="{639092F3-F599-0007-06BA-491B4461BF3A}"/>
                  </a:ext>
                </a:extLst>
              </p:cNvPr>
              <p:cNvSpPr>
                <a:spLocks noChangeShapeType="1"/>
              </p:cNvSpPr>
              <p:nvPr/>
            </p:nvSpPr>
            <p:spPr bwMode="auto">
              <a:xfrm>
                <a:off x="1008"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0" name="Line 7724">
                <a:extLst>
                  <a:ext uri="{FF2B5EF4-FFF2-40B4-BE49-F238E27FC236}">
                    <a16:creationId xmlns:a16="http://schemas.microsoft.com/office/drawing/2014/main" id="{59C2BB57-6CE6-9F72-1F6C-3012B7BCF497}"/>
                  </a:ext>
                </a:extLst>
              </p:cNvPr>
              <p:cNvSpPr>
                <a:spLocks noChangeShapeType="1"/>
              </p:cNvSpPr>
              <p:nvPr/>
            </p:nvSpPr>
            <p:spPr bwMode="auto">
              <a:xfrm>
                <a:off x="1022"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1" name="Line 7725">
                <a:extLst>
                  <a:ext uri="{FF2B5EF4-FFF2-40B4-BE49-F238E27FC236}">
                    <a16:creationId xmlns:a16="http://schemas.microsoft.com/office/drawing/2014/main" id="{B1617152-E258-DB7D-B3F1-11691B095B70}"/>
                  </a:ext>
                </a:extLst>
              </p:cNvPr>
              <p:cNvSpPr>
                <a:spLocks noChangeShapeType="1"/>
              </p:cNvSpPr>
              <p:nvPr/>
            </p:nvSpPr>
            <p:spPr bwMode="auto">
              <a:xfrm>
                <a:off x="1020"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2" name="Line 7726">
                <a:extLst>
                  <a:ext uri="{FF2B5EF4-FFF2-40B4-BE49-F238E27FC236}">
                    <a16:creationId xmlns:a16="http://schemas.microsoft.com/office/drawing/2014/main" id="{41CFFA50-D28D-2D15-02CB-96D9C317E47C}"/>
                  </a:ext>
                </a:extLst>
              </p:cNvPr>
              <p:cNvSpPr>
                <a:spLocks noChangeShapeType="1"/>
              </p:cNvSpPr>
              <p:nvPr/>
            </p:nvSpPr>
            <p:spPr bwMode="auto">
              <a:xfrm>
                <a:off x="1034"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3" name="Line 7727">
                <a:extLst>
                  <a:ext uri="{FF2B5EF4-FFF2-40B4-BE49-F238E27FC236}">
                    <a16:creationId xmlns:a16="http://schemas.microsoft.com/office/drawing/2014/main" id="{1D0EADFC-6DEB-EE7E-7C1C-89DBC0C8CCDF}"/>
                  </a:ext>
                </a:extLst>
              </p:cNvPr>
              <p:cNvSpPr>
                <a:spLocks noChangeShapeType="1"/>
              </p:cNvSpPr>
              <p:nvPr/>
            </p:nvSpPr>
            <p:spPr bwMode="auto">
              <a:xfrm>
                <a:off x="1020"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4" name="Line 7728">
                <a:extLst>
                  <a:ext uri="{FF2B5EF4-FFF2-40B4-BE49-F238E27FC236}">
                    <a16:creationId xmlns:a16="http://schemas.microsoft.com/office/drawing/2014/main" id="{FE7866A3-9920-EAB4-A3B9-DE9C30858208}"/>
                  </a:ext>
                </a:extLst>
              </p:cNvPr>
              <p:cNvSpPr>
                <a:spLocks noChangeShapeType="1"/>
              </p:cNvSpPr>
              <p:nvPr/>
            </p:nvSpPr>
            <p:spPr bwMode="auto">
              <a:xfrm>
                <a:off x="1034"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5" name="Line 7729">
                <a:extLst>
                  <a:ext uri="{FF2B5EF4-FFF2-40B4-BE49-F238E27FC236}">
                    <a16:creationId xmlns:a16="http://schemas.microsoft.com/office/drawing/2014/main" id="{1DC0DB35-606F-C38E-AF8C-290CFD1888E6}"/>
                  </a:ext>
                </a:extLst>
              </p:cNvPr>
              <p:cNvSpPr>
                <a:spLocks noChangeShapeType="1"/>
              </p:cNvSpPr>
              <p:nvPr/>
            </p:nvSpPr>
            <p:spPr bwMode="auto">
              <a:xfrm>
                <a:off x="1032"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6" name="Line 7730">
                <a:extLst>
                  <a:ext uri="{FF2B5EF4-FFF2-40B4-BE49-F238E27FC236}">
                    <a16:creationId xmlns:a16="http://schemas.microsoft.com/office/drawing/2014/main" id="{39FA9183-EDA2-32E4-4C85-DCC4CA7A0A17}"/>
                  </a:ext>
                </a:extLst>
              </p:cNvPr>
              <p:cNvSpPr>
                <a:spLocks noChangeShapeType="1"/>
              </p:cNvSpPr>
              <p:nvPr/>
            </p:nvSpPr>
            <p:spPr bwMode="auto">
              <a:xfrm>
                <a:off x="1046"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7" name="Line 7731">
                <a:extLst>
                  <a:ext uri="{FF2B5EF4-FFF2-40B4-BE49-F238E27FC236}">
                    <a16:creationId xmlns:a16="http://schemas.microsoft.com/office/drawing/2014/main" id="{043000E2-5ABC-40CA-4411-FC34D6671683}"/>
                  </a:ext>
                </a:extLst>
              </p:cNvPr>
              <p:cNvSpPr>
                <a:spLocks noChangeShapeType="1"/>
              </p:cNvSpPr>
              <p:nvPr/>
            </p:nvSpPr>
            <p:spPr bwMode="auto">
              <a:xfrm>
                <a:off x="1032"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8" name="Line 7732">
                <a:extLst>
                  <a:ext uri="{FF2B5EF4-FFF2-40B4-BE49-F238E27FC236}">
                    <a16:creationId xmlns:a16="http://schemas.microsoft.com/office/drawing/2014/main" id="{3F3CB520-F0CD-1254-8340-478684A00F84}"/>
                  </a:ext>
                </a:extLst>
              </p:cNvPr>
              <p:cNvSpPr>
                <a:spLocks noChangeShapeType="1"/>
              </p:cNvSpPr>
              <p:nvPr/>
            </p:nvSpPr>
            <p:spPr bwMode="auto">
              <a:xfrm>
                <a:off x="1046"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39" name="Line 7733">
                <a:extLst>
                  <a:ext uri="{FF2B5EF4-FFF2-40B4-BE49-F238E27FC236}">
                    <a16:creationId xmlns:a16="http://schemas.microsoft.com/office/drawing/2014/main" id="{EE46A6D7-0980-9535-4A86-B54C1D56789F}"/>
                  </a:ext>
                </a:extLst>
              </p:cNvPr>
              <p:cNvSpPr>
                <a:spLocks noChangeShapeType="1"/>
              </p:cNvSpPr>
              <p:nvPr/>
            </p:nvSpPr>
            <p:spPr bwMode="auto">
              <a:xfrm>
                <a:off x="1044" y="28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0" name="Line 7734">
                <a:extLst>
                  <a:ext uri="{FF2B5EF4-FFF2-40B4-BE49-F238E27FC236}">
                    <a16:creationId xmlns:a16="http://schemas.microsoft.com/office/drawing/2014/main" id="{1172AF5E-FD4C-1ABD-4045-F7B3EDED2018}"/>
                  </a:ext>
                </a:extLst>
              </p:cNvPr>
              <p:cNvSpPr>
                <a:spLocks noChangeShapeType="1"/>
              </p:cNvSpPr>
              <p:nvPr/>
            </p:nvSpPr>
            <p:spPr bwMode="auto">
              <a:xfrm>
                <a:off x="1058" y="287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1" name="Line 7735">
                <a:extLst>
                  <a:ext uri="{FF2B5EF4-FFF2-40B4-BE49-F238E27FC236}">
                    <a16:creationId xmlns:a16="http://schemas.microsoft.com/office/drawing/2014/main" id="{A85616B2-0CF0-FE71-6B03-BF567401F759}"/>
                  </a:ext>
                </a:extLst>
              </p:cNvPr>
              <p:cNvSpPr>
                <a:spLocks noChangeShapeType="1"/>
              </p:cNvSpPr>
              <p:nvPr/>
            </p:nvSpPr>
            <p:spPr bwMode="auto">
              <a:xfrm>
                <a:off x="1056" y="28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2" name="Line 7736">
                <a:extLst>
                  <a:ext uri="{FF2B5EF4-FFF2-40B4-BE49-F238E27FC236}">
                    <a16:creationId xmlns:a16="http://schemas.microsoft.com/office/drawing/2014/main" id="{FFC5E295-0D5E-196B-EFAD-1CC05530CC4B}"/>
                  </a:ext>
                </a:extLst>
              </p:cNvPr>
              <p:cNvSpPr>
                <a:spLocks noChangeShapeType="1"/>
              </p:cNvSpPr>
              <p:nvPr/>
            </p:nvSpPr>
            <p:spPr bwMode="auto">
              <a:xfrm>
                <a:off x="1070" y="286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3" name="Line 7737">
                <a:extLst>
                  <a:ext uri="{FF2B5EF4-FFF2-40B4-BE49-F238E27FC236}">
                    <a16:creationId xmlns:a16="http://schemas.microsoft.com/office/drawing/2014/main" id="{DF30CC27-4F87-B71E-27BD-1464B52A1B85}"/>
                  </a:ext>
                </a:extLst>
              </p:cNvPr>
              <p:cNvSpPr>
                <a:spLocks noChangeShapeType="1"/>
              </p:cNvSpPr>
              <p:nvPr/>
            </p:nvSpPr>
            <p:spPr bwMode="auto">
              <a:xfrm>
                <a:off x="1068" y="287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4" name="Line 7738">
                <a:extLst>
                  <a:ext uri="{FF2B5EF4-FFF2-40B4-BE49-F238E27FC236}">
                    <a16:creationId xmlns:a16="http://schemas.microsoft.com/office/drawing/2014/main" id="{3A26B59B-11AD-F9F8-8AD3-45D82F5DD0A8}"/>
                  </a:ext>
                </a:extLst>
              </p:cNvPr>
              <p:cNvSpPr>
                <a:spLocks noChangeShapeType="1"/>
              </p:cNvSpPr>
              <p:nvPr/>
            </p:nvSpPr>
            <p:spPr bwMode="auto">
              <a:xfrm>
                <a:off x="1082" y="285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5" name="Line 7739">
                <a:extLst>
                  <a:ext uri="{FF2B5EF4-FFF2-40B4-BE49-F238E27FC236}">
                    <a16:creationId xmlns:a16="http://schemas.microsoft.com/office/drawing/2014/main" id="{1144EF00-3024-53B6-057D-46C6EEE12F99}"/>
                  </a:ext>
                </a:extLst>
              </p:cNvPr>
              <p:cNvSpPr>
                <a:spLocks noChangeShapeType="1"/>
              </p:cNvSpPr>
              <p:nvPr/>
            </p:nvSpPr>
            <p:spPr bwMode="auto">
              <a:xfrm>
                <a:off x="1080" y="2871"/>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6" name="Line 7740">
                <a:extLst>
                  <a:ext uri="{FF2B5EF4-FFF2-40B4-BE49-F238E27FC236}">
                    <a16:creationId xmlns:a16="http://schemas.microsoft.com/office/drawing/2014/main" id="{CF96964D-DA35-4100-D29D-BC26771245E5}"/>
                  </a:ext>
                </a:extLst>
              </p:cNvPr>
              <p:cNvSpPr>
                <a:spLocks noChangeShapeType="1"/>
              </p:cNvSpPr>
              <p:nvPr/>
            </p:nvSpPr>
            <p:spPr bwMode="auto">
              <a:xfrm>
                <a:off x="1094" y="28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7" name="Line 7741">
                <a:extLst>
                  <a:ext uri="{FF2B5EF4-FFF2-40B4-BE49-F238E27FC236}">
                    <a16:creationId xmlns:a16="http://schemas.microsoft.com/office/drawing/2014/main" id="{4E25BE12-6BD1-100E-29E8-FCB4F9FF6A7A}"/>
                  </a:ext>
                </a:extLst>
              </p:cNvPr>
              <p:cNvSpPr>
                <a:spLocks noChangeShapeType="1"/>
              </p:cNvSpPr>
              <p:nvPr/>
            </p:nvSpPr>
            <p:spPr bwMode="auto">
              <a:xfrm>
                <a:off x="1092" y="286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8" name="Line 7742">
                <a:extLst>
                  <a:ext uri="{FF2B5EF4-FFF2-40B4-BE49-F238E27FC236}">
                    <a16:creationId xmlns:a16="http://schemas.microsoft.com/office/drawing/2014/main" id="{3E497414-91FF-C4AB-64E0-EA31C4E66C3B}"/>
                  </a:ext>
                </a:extLst>
              </p:cNvPr>
              <p:cNvSpPr>
                <a:spLocks noChangeShapeType="1"/>
              </p:cNvSpPr>
              <p:nvPr/>
            </p:nvSpPr>
            <p:spPr bwMode="auto">
              <a:xfrm>
                <a:off x="1104" y="285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49" name="Line 7743">
                <a:extLst>
                  <a:ext uri="{FF2B5EF4-FFF2-40B4-BE49-F238E27FC236}">
                    <a16:creationId xmlns:a16="http://schemas.microsoft.com/office/drawing/2014/main" id="{89BECB5C-3092-81A9-7F3B-4710F3AA153E}"/>
                  </a:ext>
                </a:extLst>
              </p:cNvPr>
              <p:cNvSpPr>
                <a:spLocks noChangeShapeType="1"/>
              </p:cNvSpPr>
              <p:nvPr/>
            </p:nvSpPr>
            <p:spPr bwMode="auto">
              <a:xfrm>
                <a:off x="1102"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0" name="Line 7744">
                <a:extLst>
                  <a:ext uri="{FF2B5EF4-FFF2-40B4-BE49-F238E27FC236}">
                    <a16:creationId xmlns:a16="http://schemas.microsoft.com/office/drawing/2014/main" id="{83D35592-B5BA-BFE5-D671-B434F9E42BE1}"/>
                  </a:ext>
                </a:extLst>
              </p:cNvPr>
              <p:cNvSpPr>
                <a:spLocks noChangeShapeType="1"/>
              </p:cNvSpPr>
              <p:nvPr/>
            </p:nvSpPr>
            <p:spPr bwMode="auto">
              <a:xfrm>
                <a:off x="1116"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1" name="Line 7745">
                <a:extLst>
                  <a:ext uri="{FF2B5EF4-FFF2-40B4-BE49-F238E27FC236}">
                    <a16:creationId xmlns:a16="http://schemas.microsoft.com/office/drawing/2014/main" id="{E36936D1-88D7-14E2-D500-3D5B45E3E20E}"/>
                  </a:ext>
                </a:extLst>
              </p:cNvPr>
              <p:cNvSpPr>
                <a:spLocks noChangeShapeType="1"/>
              </p:cNvSpPr>
              <p:nvPr/>
            </p:nvSpPr>
            <p:spPr bwMode="auto">
              <a:xfrm>
                <a:off x="1102"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2" name="Line 7746">
                <a:extLst>
                  <a:ext uri="{FF2B5EF4-FFF2-40B4-BE49-F238E27FC236}">
                    <a16:creationId xmlns:a16="http://schemas.microsoft.com/office/drawing/2014/main" id="{39F1D3FD-A4A4-1F25-AA40-7876E555BD75}"/>
                  </a:ext>
                </a:extLst>
              </p:cNvPr>
              <p:cNvSpPr>
                <a:spLocks noChangeShapeType="1"/>
              </p:cNvSpPr>
              <p:nvPr/>
            </p:nvSpPr>
            <p:spPr bwMode="auto">
              <a:xfrm>
                <a:off x="1116"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3" name="Line 7747">
                <a:extLst>
                  <a:ext uri="{FF2B5EF4-FFF2-40B4-BE49-F238E27FC236}">
                    <a16:creationId xmlns:a16="http://schemas.microsoft.com/office/drawing/2014/main" id="{3A5DF8A1-C222-E37C-89F9-5A2D9F963FDC}"/>
                  </a:ext>
                </a:extLst>
              </p:cNvPr>
              <p:cNvSpPr>
                <a:spLocks noChangeShapeType="1"/>
              </p:cNvSpPr>
              <p:nvPr/>
            </p:nvSpPr>
            <p:spPr bwMode="auto">
              <a:xfrm>
                <a:off x="1102"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4" name="Line 7748">
                <a:extLst>
                  <a:ext uri="{FF2B5EF4-FFF2-40B4-BE49-F238E27FC236}">
                    <a16:creationId xmlns:a16="http://schemas.microsoft.com/office/drawing/2014/main" id="{466880EA-27B0-72A8-8670-B7DB7A050CCE}"/>
                  </a:ext>
                </a:extLst>
              </p:cNvPr>
              <p:cNvSpPr>
                <a:spLocks noChangeShapeType="1"/>
              </p:cNvSpPr>
              <p:nvPr/>
            </p:nvSpPr>
            <p:spPr bwMode="auto">
              <a:xfrm>
                <a:off x="1116"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5" name="Line 7749">
                <a:extLst>
                  <a:ext uri="{FF2B5EF4-FFF2-40B4-BE49-F238E27FC236}">
                    <a16:creationId xmlns:a16="http://schemas.microsoft.com/office/drawing/2014/main" id="{C1EE2DAF-2021-E880-B2FD-EDD427A61410}"/>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6" name="Line 7750">
                <a:extLst>
                  <a:ext uri="{FF2B5EF4-FFF2-40B4-BE49-F238E27FC236}">
                    <a16:creationId xmlns:a16="http://schemas.microsoft.com/office/drawing/2014/main" id="{C16D7111-B147-6694-5809-DE5411354F4E}"/>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7" name="Line 7751">
                <a:extLst>
                  <a:ext uri="{FF2B5EF4-FFF2-40B4-BE49-F238E27FC236}">
                    <a16:creationId xmlns:a16="http://schemas.microsoft.com/office/drawing/2014/main" id="{F6CEEF41-A31D-039A-80E5-FE9F11C0F45E}"/>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8" name="Line 7752">
                <a:extLst>
                  <a:ext uri="{FF2B5EF4-FFF2-40B4-BE49-F238E27FC236}">
                    <a16:creationId xmlns:a16="http://schemas.microsoft.com/office/drawing/2014/main" id="{53BE6A0E-653F-0E0C-BEB6-BA1571646856}"/>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59" name="Line 7753">
                <a:extLst>
                  <a:ext uri="{FF2B5EF4-FFF2-40B4-BE49-F238E27FC236}">
                    <a16:creationId xmlns:a16="http://schemas.microsoft.com/office/drawing/2014/main" id="{19FBB6C3-8AFB-6E53-8536-E736FCE1A7E6}"/>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0" name="Line 7754">
                <a:extLst>
                  <a:ext uri="{FF2B5EF4-FFF2-40B4-BE49-F238E27FC236}">
                    <a16:creationId xmlns:a16="http://schemas.microsoft.com/office/drawing/2014/main" id="{C198FF52-6EE0-DFD8-4948-85A1A2092732}"/>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1" name="Line 7755">
                <a:extLst>
                  <a:ext uri="{FF2B5EF4-FFF2-40B4-BE49-F238E27FC236}">
                    <a16:creationId xmlns:a16="http://schemas.microsoft.com/office/drawing/2014/main" id="{FD1F721B-111D-928A-F654-81FD78C6BB00}"/>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2" name="Line 7756">
                <a:extLst>
                  <a:ext uri="{FF2B5EF4-FFF2-40B4-BE49-F238E27FC236}">
                    <a16:creationId xmlns:a16="http://schemas.microsoft.com/office/drawing/2014/main" id="{51A7A557-0C4B-2C42-3EBE-95DD9767A063}"/>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3" name="Line 7757">
                <a:extLst>
                  <a:ext uri="{FF2B5EF4-FFF2-40B4-BE49-F238E27FC236}">
                    <a16:creationId xmlns:a16="http://schemas.microsoft.com/office/drawing/2014/main" id="{53FCFACB-BF01-4D99-ECC2-3960EEE7A42D}"/>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4" name="Line 7758">
                <a:extLst>
                  <a:ext uri="{FF2B5EF4-FFF2-40B4-BE49-F238E27FC236}">
                    <a16:creationId xmlns:a16="http://schemas.microsoft.com/office/drawing/2014/main" id="{9327304E-C660-94A5-9275-9A1518E0DDB4}"/>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5" name="Line 7759">
                <a:extLst>
                  <a:ext uri="{FF2B5EF4-FFF2-40B4-BE49-F238E27FC236}">
                    <a16:creationId xmlns:a16="http://schemas.microsoft.com/office/drawing/2014/main" id="{91D02CAA-3AE7-9DF9-F5B8-587832EF2FAB}"/>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6" name="Line 7760">
                <a:extLst>
                  <a:ext uri="{FF2B5EF4-FFF2-40B4-BE49-F238E27FC236}">
                    <a16:creationId xmlns:a16="http://schemas.microsoft.com/office/drawing/2014/main" id="{7B3C2775-AD04-03DD-69E3-F0CFF1AD2B89}"/>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7" name="Line 7761">
                <a:extLst>
                  <a:ext uri="{FF2B5EF4-FFF2-40B4-BE49-F238E27FC236}">
                    <a16:creationId xmlns:a16="http://schemas.microsoft.com/office/drawing/2014/main" id="{898CB014-1FC5-E214-C1E6-989DD2EB2B14}"/>
                  </a:ext>
                </a:extLst>
              </p:cNvPr>
              <p:cNvSpPr>
                <a:spLocks noChangeShapeType="1"/>
              </p:cNvSpPr>
              <p:nvPr/>
            </p:nvSpPr>
            <p:spPr bwMode="auto">
              <a:xfrm>
                <a:off x="1114" y="28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8" name="Line 7762">
                <a:extLst>
                  <a:ext uri="{FF2B5EF4-FFF2-40B4-BE49-F238E27FC236}">
                    <a16:creationId xmlns:a16="http://schemas.microsoft.com/office/drawing/2014/main" id="{66344B31-6DC7-FA05-EF5B-880ED4A6FF12}"/>
                  </a:ext>
                </a:extLst>
              </p:cNvPr>
              <p:cNvSpPr>
                <a:spLocks noChangeShapeType="1"/>
              </p:cNvSpPr>
              <p:nvPr/>
            </p:nvSpPr>
            <p:spPr bwMode="auto">
              <a:xfrm>
                <a:off x="1128" y="284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69" name="Line 7763">
                <a:extLst>
                  <a:ext uri="{FF2B5EF4-FFF2-40B4-BE49-F238E27FC236}">
                    <a16:creationId xmlns:a16="http://schemas.microsoft.com/office/drawing/2014/main" id="{15211C28-7C8B-40C9-3EEC-A33A1F425B3B}"/>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0" name="Line 7764">
                <a:extLst>
                  <a:ext uri="{FF2B5EF4-FFF2-40B4-BE49-F238E27FC236}">
                    <a16:creationId xmlns:a16="http://schemas.microsoft.com/office/drawing/2014/main" id="{E0BC2F0D-AC64-81B7-534C-FD691AAA2125}"/>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1" name="Line 7765">
                <a:extLst>
                  <a:ext uri="{FF2B5EF4-FFF2-40B4-BE49-F238E27FC236}">
                    <a16:creationId xmlns:a16="http://schemas.microsoft.com/office/drawing/2014/main" id="{466D98B5-1421-22AA-5067-8FB8682641B3}"/>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2" name="Line 7766">
                <a:extLst>
                  <a:ext uri="{FF2B5EF4-FFF2-40B4-BE49-F238E27FC236}">
                    <a16:creationId xmlns:a16="http://schemas.microsoft.com/office/drawing/2014/main" id="{6F50E6B3-C7D7-4437-DCFD-64AB95FA67B8}"/>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3" name="Line 7767">
                <a:extLst>
                  <a:ext uri="{FF2B5EF4-FFF2-40B4-BE49-F238E27FC236}">
                    <a16:creationId xmlns:a16="http://schemas.microsoft.com/office/drawing/2014/main" id="{C55B57A6-6AD3-346B-1C5A-9488E4D6F4F4}"/>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4" name="Line 7768">
                <a:extLst>
                  <a:ext uri="{FF2B5EF4-FFF2-40B4-BE49-F238E27FC236}">
                    <a16:creationId xmlns:a16="http://schemas.microsoft.com/office/drawing/2014/main" id="{680B3287-3D24-E742-2F3F-624CB5C774AD}"/>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5" name="Line 7769">
                <a:extLst>
                  <a:ext uri="{FF2B5EF4-FFF2-40B4-BE49-F238E27FC236}">
                    <a16:creationId xmlns:a16="http://schemas.microsoft.com/office/drawing/2014/main" id="{36107A44-961E-5D09-3512-EB289D07B7A3}"/>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6" name="Line 7770">
                <a:extLst>
                  <a:ext uri="{FF2B5EF4-FFF2-40B4-BE49-F238E27FC236}">
                    <a16:creationId xmlns:a16="http://schemas.microsoft.com/office/drawing/2014/main" id="{303EBB22-5DE6-EAB8-669A-49A991B72865}"/>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7" name="Line 7771">
                <a:extLst>
                  <a:ext uri="{FF2B5EF4-FFF2-40B4-BE49-F238E27FC236}">
                    <a16:creationId xmlns:a16="http://schemas.microsoft.com/office/drawing/2014/main" id="{E37C6914-A418-997A-CF49-66CF88A1103F}"/>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8" name="Line 7772">
                <a:extLst>
                  <a:ext uri="{FF2B5EF4-FFF2-40B4-BE49-F238E27FC236}">
                    <a16:creationId xmlns:a16="http://schemas.microsoft.com/office/drawing/2014/main" id="{F0DEC8D7-730F-23B8-B7E2-BA8E1273BD77}"/>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79" name="Line 7773">
                <a:extLst>
                  <a:ext uri="{FF2B5EF4-FFF2-40B4-BE49-F238E27FC236}">
                    <a16:creationId xmlns:a16="http://schemas.microsoft.com/office/drawing/2014/main" id="{08D6159D-16C9-C0E2-D9CF-470D9F80B83A}"/>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0" name="Line 7774">
                <a:extLst>
                  <a:ext uri="{FF2B5EF4-FFF2-40B4-BE49-F238E27FC236}">
                    <a16:creationId xmlns:a16="http://schemas.microsoft.com/office/drawing/2014/main" id="{10107C36-DBAA-E940-3D5D-5341505CAC53}"/>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1" name="Line 7775">
                <a:extLst>
                  <a:ext uri="{FF2B5EF4-FFF2-40B4-BE49-F238E27FC236}">
                    <a16:creationId xmlns:a16="http://schemas.microsoft.com/office/drawing/2014/main" id="{9D6A2038-B136-EA92-165C-873536C16808}"/>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2" name="Line 7776">
                <a:extLst>
                  <a:ext uri="{FF2B5EF4-FFF2-40B4-BE49-F238E27FC236}">
                    <a16:creationId xmlns:a16="http://schemas.microsoft.com/office/drawing/2014/main" id="{C263A58B-96B9-77F8-C73B-A8A27DC3DD74}"/>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3" name="Line 7777">
                <a:extLst>
                  <a:ext uri="{FF2B5EF4-FFF2-40B4-BE49-F238E27FC236}">
                    <a16:creationId xmlns:a16="http://schemas.microsoft.com/office/drawing/2014/main" id="{29C43FAF-97BB-BA6B-C402-D2A3DEDF7186}"/>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4" name="Line 7778">
                <a:extLst>
                  <a:ext uri="{FF2B5EF4-FFF2-40B4-BE49-F238E27FC236}">
                    <a16:creationId xmlns:a16="http://schemas.microsoft.com/office/drawing/2014/main" id="{1826615C-7D9F-51B8-702A-46AECABF0116}"/>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5" name="Line 7779">
                <a:extLst>
                  <a:ext uri="{FF2B5EF4-FFF2-40B4-BE49-F238E27FC236}">
                    <a16:creationId xmlns:a16="http://schemas.microsoft.com/office/drawing/2014/main" id="{48475F4C-3088-548F-7EC6-073870519056}"/>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6" name="Line 7780">
                <a:extLst>
                  <a:ext uri="{FF2B5EF4-FFF2-40B4-BE49-F238E27FC236}">
                    <a16:creationId xmlns:a16="http://schemas.microsoft.com/office/drawing/2014/main" id="{373749CA-FB86-C27A-6134-47615F34FF57}"/>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7" name="Line 7781">
                <a:extLst>
                  <a:ext uri="{FF2B5EF4-FFF2-40B4-BE49-F238E27FC236}">
                    <a16:creationId xmlns:a16="http://schemas.microsoft.com/office/drawing/2014/main" id="{DC120BFB-044B-85A9-09C4-8FF7AB4DD911}"/>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8" name="Line 7782">
                <a:extLst>
                  <a:ext uri="{FF2B5EF4-FFF2-40B4-BE49-F238E27FC236}">
                    <a16:creationId xmlns:a16="http://schemas.microsoft.com/office/drawing/2014/main" id="{98ACEC6E-4CC3-45E0-F929-353B0CBD7D54}"/>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89" name="Line 7783">
                <a:extLst>
                  <a:ext uri="{FF2B5EF4-FFF2-40B4-BE49-F238E27FC236}">
                    <a16:creationId xmlns:a16="http://schemas.microsoft.com/office/drawing/2014/main" id="{6895A6A2-6ECD-9332-70CD-7C9E2B1DB377}"/>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0" name="Line 7784">
                <a:extLst>
                  <a:ext uri="{FF2B5EF4-FFF2-40B4-BE49-F238E27FC236}">
                    <a16:creationId xmlns:a16="http://schemas.microsoft.com/office/drawing/2014/main" id="{B5BF4C74-EF33-C49F-9DE7-DFEA701E449C}"/>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1" name="Line 7785">
                <a:extLst>
                  <a:ext uri="{FF2B5EF4-FFF2-40B4-BE49-F238E27FC236}">
                    <a16:creationId xmlns:a16="http://schemas.microsoft.com/office/drawing/2014/main" id="{D66CDEC1-697C-7985-0D13-75DCF01F5AF1}"/>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2" name="Line 7786">
                <a:extLst>
                  <a:ext uri="{FF2B5EF4-FFF2-40B4-BE49-F238E27FC236}">
                    <a16:creationId xmlns:a16="http://schemas.microsoft.com/office/drawing/2014/main" id="{0398DD58-E834-EE20-53A7-049433DAC783}"/>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3" name="Line 7787">
                <a:extLst>
                  <a:ext uri="{FF2B5EF4-FFF2-40B4-BE49-F238E27FC236}">
                    <a16:creationId xmlns:a16="http://schemas.microsoft.com/office/drawing/2014/main" id="{26A30FDA-95A6-B9D9-5051-FC46923A4B13}"/>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4" name="Line 7788">
                <a:extLst>
                  <a:ext uri="{FF2B5EF4-FFF2-40B4-BE49-F238E27FC236}">
                    <a16:creationId xmlns:a16="http://schemas.microsoft.com/office/drawing/2014/main" id="{78CEB2BD-8939-4010-18D7-B2562BF62B03}"/>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5" name="Line 7789">
                <a:extLst>
                  <a:ext uri="{FF2B5EF4-FFF2-40B4-BE49-F238E27FC236}">
                    <a16:creationId xmlns:a16="http://schemas.microsoft.com/office/drawing/2014/main" id="{49FAC633-E196-D012-0546-E84BE0BD5C18}"/>
                  </a:ext>
                </a:extLst>
              </p:cNvPr>
              <p:cNvSpPr>
                <a:spLocks noChangeShapeType="1"/>
              </p:cNvSpPr>
              <p:nvPr/>
            </p:nvSpPr>
            <p:spPr bwMode="auto">
              <a:xfrm>
                <a:off x="1126" y="284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6" name="Line 7790">
                <a:extLst>
                  <a:ext uri="{FF2B5EF4-FFF2-40B4-BE49-F238E27FC236}">
                    <a16:creationId xmlns:a16="http://schemas.microsoft.com/office/drawing/2014/main" id="{6DC50215-9925-6EBB-F4D2-239BBBADCB37}"/>
                  </a:ext>
                </a:extLst>
              </p:cNvPr>
              <p:cNvSpPr>
                <a:spLocks noChangeShapeType="1"/>
              </p:cNvSpPr>
              <p:nvPr/>
            </p:nvSpPr>
            <p:spPr bwMode="auto">
              <a:xfrm>
                <a:off x="1140" y="283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7" name="Line 7791">
                <a:extLst>
                  <a:ext uri="{FF2B5EF4-FFF2-40B4-BE49-F238E27FC236}">
                    <a16:creationId xmlns:a16="http://schemas.microsoft.com/office/drawing/2014/main" id="{56189F5B-B148-BEF2-8233-215022B458FC}"/>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8" name="Line 7792">
                <a:extLst>
                  <a:ext uri="{FF2B5EF4-FFF2-40B4-BE49-F238E27FC236}">
                    <a16:creationId xmlns:a16="http://schemas.microsoft.com/office/drawing/2014/main" id="{01DC90B2-3C1D-FF9B-6DD0-18124BF5882A}"/>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899" name="Line 7793">
                <a:extLst>
                  <a:ext uri="{FF2B5EF4-FFF2-40B4-BE49-F238E27FC236}">
                    <a16:creationId xmlns:a16="http://schemas.microsoft.com/office/drawing/2014/main" id="{EA859E30-0546-991F-79B3-DB8BB4F646B3}"/>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0" name="Line 7794">
                <a:extLst>
                  <a:ext uri="{FF2B5EF4-FFF2-40B4-BE49-F238E27FC236}">
                    <a16:creationId xmlns:a16="http://schemas.microsoft.com/office/drawing/2014/main" id="{1F87D38D-BF3D-0272-74FD-8F636063FCF9}"/>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1" name="Line 7795">
                <a:extLst>
                  <a:ext uri="{FF2B5EF4-FFF2-40B4-BE49-F238E27FC236}">
                    <a16:creationId xmlns:a16="http://schemas.microsoft.com/office/drawing/2014/main" id="{5DCF4626-3195-E5C7-3E13-D8714DEEBFC5}"/>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2" name="Line 7796">
                <a:extLst>
                  <a:ext uri="{FF2B5EF4-FFF2-40B4-BE49-F238E27FC236}">
                    <a16:creationId xmlns:a16="http://schemas.microsoft.com/office/drawing/2014/main" id="{E20489F1-8D8F-0A58-13BD-0BD9BC082276}"/>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3" name="Line 7797">
                <a:extLst>
                  <a:ext uri="{FF2B5EF4-FFF2-40B4-BE49-F238E27FC236}">
                    <a16:creationId xmlns:a16="http://schemas.microsoft.com/office/drawing/2014/main" id="{53AC228C-2857-08C2-F45E-EE196E9EF902}"/>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4" name="Line 7798">
                <a:extLst>
                  <a:ext uri="{FF2B5EF4-FFF2-40B4-BE49-F238E27FC236}">
                    <a16:creationId xmlns:a16="http://schemas.microsoft.com/office/drawing/2014/main" id="{FF915F9C-7C05-9383-3F24-36EA99BA7C0C}"/>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5" name="Line 7799">
                <a:extLst>
                  <a:ext uri="{FF2B5EF4-FFF2-40B4-BE49-F238E27FC236}">
                    <a16:creationId xmlns:a16="http://schemas.microsoft.com/office/drawing/2014/main" id="{B1CD4A9C-2787-9D82-1FB1-E037B106800D}"/>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6" name="Line 7800">
                <a:extLst>
                  <a:ext uri="{FF2B5EF4-FFF2-40B4-BE49-F238E27FC236}">
                    <a16:creationId xmlns:a16="http://schemas.microsoft.com/office/drawing/2014/main" id="{8086BE7C-DD7A-7D07-407F-9569053CB7DE}"/>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7" name="Line 7801">
                <a:extLst>
                  <a:ext uri="{FF2B5EF4-FFF2-40B4-BE49-F238E27FC236}">
                    <a16:creationId xmlns:a16="http://schemas.microsoft.com/office/drawing/2014/main" id="{63EB0D4F-36C1-E402-183C-A5915E1B0E8E}"/>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8" name="Line 7802">
                <a:extLst>
                  <a:ext uri="{FF2B5EF4-FFF2-40B4-BE49-F238E27FC236}">
                    <a16:creationId xmlns:a16="http://schemas.microsoft.com/office/drawing/2014/main" id="{177296FB-3CD6-9113-4D0A-1C1FE6B42DBC}"/>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09" name="Line 7803">
                <a:extLst>
                  <a:ext uri="{FF2B5EF4-FFF2-40B4-BE49-F238E27FC236}">
                    <a16:creationId xmlns:a16="http://schemas.microsoft.com/office/drawing/2014/main" id="{A3A250DA-D55C-2C87-1EED-A9F2336E3964}"/>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0" name="Line 7804">
                <a:extLst>
                  <a:ext uri="{FF2B5EF4-FFF2-40B4-BE49-F238E27FC236}">
                    <a16:creationId xmlns:a16="http://schemas.microsoft.com/office/drawing/2014/main" id="{ECB408AE-D554-138F-1532-4BA8F645BD09}"/>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1" name="Line 7805">
                <a:extLst>
                  <a:ext uri="{FF2B5EF4-FFF2-40B4-BE49-F238E27FC236}">
                    <a16:creationId xmlns:a16="http://schemas.microsoft.com/office/drawing/2014/main" id="{FE561688-CE77-421B-F765-AD0A6AF815FA}"/>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2" name="Line 7806">
                <a:extLst>
                  <a:ext uri="{FF2B5EF4-FFF2-40B4-BE49-F238E27FC236}">
                    <a16:creationId xmlns:a16="http://schemas.microsoft.com/office/drawing/2014/main" id="{EB6A00A6-9B04-56B2-3E73-BB7A6BD08E73}"/>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3" name="Line 7807">
                <a:extLst>
                  <a:ext uri="{FF2B5EF4-FFF2-40B4-BE49-F238E27FC236}">
                    <a16:creationId xmlns:a16="http://schemas.microsoft.com/office/drawing/2014/main" id="{D603049F-57C8-A788-74CF-12D66136CB04}"/>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4" name="Line 7808">
                <a:extLst>
                  <a:ext uri="{FF2B5EF4-FFF2-40B4-BE49-F238E27FC236}">
                    <a16:creationId xmlns:a16="http://schemas.microsoft.com/office/drawing/2014/main" id="{3DBBFD1E-6988-4E85-9116-B10F965C3560}"/>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5" name="Line 7809">
                <a:extLst>
                  <a:ext uri="{FF2B5EF4-FFF2-40B4-BE49-F238E27FC236}">
                    <a16:creationId xmlns:a16="http://schemas.microsoft.com/office/drawing/2014/main" id="{C0C31FEB-8A0D-B1FA-4D47-75EE8A5C2B9C}"/>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6" name="Line 7810">
                <a:extLst>
                  <a:ext uri="{FF2B5EF4-FFF2-40B4-BE49-F238E27FC236}">
                    <a16:creationId xmlns:a16="http://schemas.microsoft.com/office/drawing/2014/main" id="{98B911B7-5FAB-707F-40E6-80457013BBFB}"/>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7" name="Line 7811">
                <a:extLst>
                  <a:ext uri="{FF2B5EF4-FFF2-40B4-BE49-F238E27FC236}">
                    <a16:creationId xmlns:a16="http://schemas.microsoft.com/office/drawing/2014/main" id="{4B6F34D8-4A23-1D32-7F61-8E0A9655B97E}"/>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8" name="Line 7812">
                <a:extLst>
                  <a:ext uri="{FF2B5EF4-FFF2-40B4-BE49-F238E27FC236}">
                    <a16:creationId xmlns:a16="http://schemas.microsoft.com/office/drawing/2014/main" id="{72D36595-FD73-1568-8892-7DFD9A1A73ED}"/>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19" name="Line 7813">
                <a:extLst>
                  <a:ext uri="{FF2B5EF4-FFF2-40B4-BE49-F238E27FC236}">
                    <a16:creationId xmlns:a16="http://schemas.microsoft.com/office/drawing/2014/main" id="{90ABAD46-0D8A-015F-0254-F81FB073A860}"/>
                  </a:ext>
                </a:extLst>
              </p:cNvPr>
              <p:cNvSpPr>
                <a:spLocks noChangeShapeType="1"/>
              </p:cNvSpPr>
              <p:nvPr/>
            </p:nvSpPr>
            <p:spPr bwMode="auto">
              <a:xfrm>
                <a:off x="1138" y="284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0" name="Line 7814">
                <a:extLst>
                  <a:ext uri="{FF2B5EF4-FFF2-40B4-BE49-F238E27FC236}">
                    <a16:creationId xmlns:a16="http://schemas.microsoft.com/office/drawing/2014/main" id="{10554B3D-96BE-466E-7238-6843F8784C8B}"/>
                  </a:ext>
                </a:extLst>
              </p:cNvPr>
              <p:cNvSpPr>
                <a:spLocks noChangeShapeType="1"/>
              </p:cNvSpPr>
              <p:nvPr/>
            </p:nvSpPr>
            <p:spPr bwMode="auto">
              <a:xfrm>
                <a:off x="1152" y="282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1" name="Line 7815">
                <a:extLst>
                  <a:ext uri="{FF2B5EF4-FFF2-40B4-BE49-F238E27FC236}">
                    <a16:creationId xmlns:a16="http://schemas.microsoft.com/office/drawing/2014/main" id="{421FE873-5CC2-6A0D-CDEF-95CDCBF28174}"/>
                  </a:ext>
                </a:extLst>
              </p:cNvPr>
              <p:cNvSpPr>
                <a:spLocks noChangeShapeType="1"/>
              </p:cNvSpPr>
              <p:nvPr/>
            </p:nvSpPr>
            <p:spPr bwMode="auto">
              <a:xfrm>
                <a:off x="1150" y="283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2" name="Line 7816">
                <a:extLst>
                  <a:ext uri="{FF2B5EF4-FFF2-40B4-BE49-F238E27FC236}">
                    <a16:creationId xmlns:a16="http://schemas.microsoft.com/office/drawing/2014/main" id="{8A74F2E4-3005-45A9-0E73-D5519B3D2A9D}"/>
                  </a:ext>
                </a:extLst>
              </p:cNvPr>
              <p:cNvSpPr>
                <a:spLocks noChangeShapeType="1"/>
              </p:cNvSpPr>
              <p:nvPr/>
            </p:nvSpPr>
            <p:spPr bwMode="auto">
              <a:xfrm>
                <a:off x="1164" y="282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3" name="Line 7817">
                <a:extLst>
                  <a:ext uri="{FF2B5EF4-FFF2-40B4-BE49-F238E27FC236}">
                    <a16:creationId xmlns:a16="http://schemas.microsoft.com/office/drawing/2014/main" id="{4F039A6F-4204-928A-2384-ABDABF51727E}"/>
                  </a:ext>
                </a:extLst>
              </p:cNvPr>
              <p:cNvSpPr>
                <a:spLocks noChangeShapeType="1"/>
              </p:cNvSpPr>
              <p:nvPr/>
            </p:nvSpPr>
            <p:spPr bwMode="auto">
              <a:xfrm>
                <a:off x="1150" y="283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4" name="Line 7818">
                <a:extLst>
                  <a:ext uri="{FF2B5EF4-FFF2-40B4-BE49-F238E27FC236}">
                    <a16:creationId xmlns:a16="http://schemas.microsoft.com/office/drawing/2014/main" id="{B0981E7B-63CA-5F6B-BBA8-85B24D7CD3A1}"/>
                  </a:ext>
                </a:extLst>
              </p:cNvPr>
              <p:cNvSpPr>
                <a:spLocks noChangeShapeType="1"/>
              </p:cNvSpPr>
              <p:nvPr/>
            </p:nvSpPr>
            <p:spPr bwMode="auto">
              <a:xfrm>
                <a:off x="1164" y="282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5" name="Line 7819">
                <a:extLst>
                  <a:ext uri="{FF2B5EF4-FFF2-40B4-BE49-F238E27FC236}">
                    <a16:creationId xmlns:a16="http://schemas.microsoft.com/office/drawing/2014/main" id="{F873E9DC-9583-3E69-7AA3-917976CBCF04}"/>
                  </a:ext>
                </a:extLst>
              </p:cNvPr>
              <p:cNvSpPr>
                <a:spLocks noChangeShapeType="1"/>
              </p:cNvSpPr>
              <p:nvPr/>
            </p:nvSpPr>
            <p:spPr bwMode="auto">
              <a:xfrm>
                <a:off x="1162"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6" name="Line 7820">
                <a:extLst>
                  <a:ext uri="{FF2B5EF4-FFF2-40B4-BE49-F238E27FC236}">
                    <a16:creationId xmlns:a16="http://schemas.microsoft.com/office/drawing/2014/main" id="{E6274941-D689-887D-485B-99BADF4B2D6D}"/>
                  </a:ext>
                </a:extLst>
              </p:cNvPr>
              <p:cNvSpPr>
                <a:spLocks noChangeShapeType="1"/>
              </p:cNvSpPr>
              <p:nvPr/>
            </p:nvSpPr>
            <p:spPr bwMode="auto">
              <a:xfrm>
                <a:off x="1176"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7" name="Line 7821">
                <a:extLst>
                  <a:ext uri="{FF2B5EF4-FFF2-40B4-BE49-F238E27FC236}">
                    <a16:creationId xmlns:a16="http://schemas.microsoft.com/office/drawing/2014/main" id="{BB2105E9-1D82-0870-3E0D-DCADBD0F6298}"/>
                  </a:ext>
                </a:extLst>
              </p:cNvPr>
              <p:cNvSpPr>
                <a:spLocks noChangeShapeType="1"/>
              </p:cNvSpPr>
              <p:nvPr/>
            </p:nvSpPr>
            <p:spPr bwMode="auto">
              <a:xfrm>
                <a:off x="1162"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8" name="Line 7822">
                <a:extLst>
                  <a:ext uri="{FF2B5EF4-FFF2-40B4-BE49-F238E27FC236}">
                    <a16:creationId xmlns:a16="http://schemas.microsoft.com/office/drawing/2014/main" id="{F2CC6CF7-D7AE-5A9D-F22E-FDC117AA2357}"/>
                  </a:ext>
                </a:extLst>
              </p:cNvPr>
              <p:cNvSpPr>
                <a:spLocks noChangeShapeType="1"/>
              </p:cNvSpPr>
              <p:nvPr/>
            </p:nvSpPr>
            <p:spPr bwMode="auto">
              <a:xfrm>
                <a:off x="1176"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29" name="Line 7823">
                <a:extLst>
                  <a:ext uri="{FF2B5EF4-FFF2-40B4-BE49-F238E27FC236}">
                    <a16:creationId xmlns:a16="http://schemas.microsoft.com/office/drawing/2014/main" id="{A5610A7E-B25A-9B6D-2740-0BBE9DE9C852}"/>
                  </a:ext>
                </a:extLst>
              </p:cNvPr>
              <p:cNvSpPr>
                <a:spLocks noChangeShapeType="1"/>
              </p:cNvSpPr>
              <p:nvPr/>
            </p:nvSpPr>
            <p:spPr bwMode="auto">
              <a:xfrm>
                <a:off x="1162"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0" name="Line 7824">
                <a:extLst>
                  <a:ext uri="{FF2B5EF4-FFF2-40B4-BE49-F238E27FC236}">
                    <a16:creationId xmlns:a16="http://schemas.microsoft.com/office/drawing/2014/main" id="{88418ECF-F328-DEB6-E579-D5F6BFC9B38F}"/>
                  </a:ext>
                </a:extLst>
              </p:cNvPr>
              <p:cNvSpPr>
                <a:spLocks noChangeShapeType="1"/>
              </p:cNvSpPr>
              <p:nvPr/>
            </p:nvSpPr>
            <p:spPr bwMode="auto">
              <a:xfrm>
                <a:off x="1176"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1" name="Line 7825">
                <a:extLst>
                  <a:ext uri="{FF2B5EF4-FFF2-40B4-BE49-F238E27FC236}">
                    <a16:creationId xmlns:a16="http://schemas.microsoft.com/office/drawing/2014/main" id="{F225C561-8BF7-5E9E-B0E7-1EEBD61676D3}"/>
                  </a:ext>
                </a:extLst>
              </p:cNvPr>
              <p:cNvSpPr>
                <a:spLocks noChangeShapeType="1"/>
              </p:cNvSpPr>
              <p:nvPr/>
            </p:nvSpPr>
            <p:spPr bwMode="auto">
              <a:xfrm>
                <a:off x="1162"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2" name="Line 7826">
                <a:extLst>
                  <a:ext uri="{FF2B5EF4-FFF2-40B4-BE49-F238E27FC236}">
                    <a16:creationId xmlns:a16="http://schemas.microsoft.com/office/drawing/2014/main" id="{1D0DC1DB-36CB-EDDF-0422-F69B9C85A60D}"/>
                  </a:ext>
                </a:extLst>
              </p:cNvPr>
              <p:cNvSpPr>
                <a:spLocks noChangeShapeType="1"/>
              </p:cNvSpPr>
              <p:nvPr/>
            </p:nvSpPr>
            <p:spPr bwMode="auto">
              <a:xfrm>
                <a:off x="1176"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3" name="Line 7827">
                <a:extLst>
                  <a:ext uri="{FF2B5EF4-FFF2-40B4-BE49-F238E27FC236}">
                    <a16:creationId xmlns:a16="http://schemas.microsoft.com/office/drawing/2014/main" id="{EA29D490-B554-BFCC-BD8F-077385C8CC49}"/>
                  </a:ext>
                </a:extLst>
              </p:cNvPr>
              <p:cNvSpPr>
                <a:spLocks noChangeShapeType="1"/>
              </p:cNvSpPr>
              <p:nvPr/>
            </p:nvSpPr>
            <p:spPr bwMode="auto">
              <a:xfrm>
                <a:off x="1174"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4" name="Line 7828">
                <a:extLst>
                  <a:ext uri="{FF2B5EF4-FFF2-40B4-BE49-F238E27FC236}">
                    <a16:creationId xmlns:a16="http://schemas.microsoft.com/office/drawing/2014/main" id="{0DABE49F-3073-39BC-6B00-C06E83761436}"/>
                  </a:ext>
                </a:extLst>
              </p:cNvPr>
              <p:cNvSpPr>
                <a:spLocks noChangeShapeType="1"/>
              </p:cNvSpPr>
              <p:nvPr/>
            </p:nvSpPr>
            <p:spPr bwMode="auto">
              <a:xfrm>
                <a:off x="1188"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5" name="Line 7829">
                <a:extLst>
                  <a:ext uri="{FF2B5EF4-FFF2-40B4-BE49-F238E27FC236}">
                    <a16:creationId xmlns:a16="http://schemas.microsoft.com/office/drawing/2014/main" id="{3B15B04D-BC14-DBDD-8C6C-A5617B1DFFF1}"/>
                  </a:ext>
                </a:extLst>
              </p:cNvPr>
              <p:cNvSpPr>
                <a:spLocks noChangeShapeType="1"/>
              </p:cNvSpPr>
              <p:nvPr/>
            </p:nvSpPr>
            <p:spPr bwMode="auto">
              <a:xfrm>
                <a:off x="1174" y="282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6" name="Line 7830">
                <a:extLst>
                  <a:ext uri="{FF2B5EF4-FFF2-40B4-BE49-F238E27FC236}">
                    <a16:creationId xmlns:a16="http://schemas.microsoft.com/office/drawing/2014/main" id="{C858C7F5-076E-49E9-8CFA-99E0E9032999}"/>
                  </a:ext>
                </a:extLst>
              </p:cNvPr>
              <p:cNvSpPr>
                <a:spLocks noChangeShapeType="1"/>
              </p:cNvSpPr>
              <p:nvPr/>
            </p:nvSpPr>
            <p:spPr bwMode="auto">
              <a:xfrm>
                <a:off x="1188" y="281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7" name="Line 7831">
                <a:extLst>
                  <a:ext uri="{FF2B5EF4-FFF2-40B4-BE49-F238E27FC236}">
                    <a16:creationId xmlns:a16="http://schemas.microsoft.com/office/drawing/2014/main" id="{542E96F4-D182-528B-0BDB-9E898065EDEA}"/>
                  </a:ext>
                </a:extLst>
              </p:cNvPr>
              <p:cNvSpPr>
                <a:spLocks noChangeShapeType="1"/>
              </p:cNvSpPr>
              <p:nvPr/>
            </p:nvSpPr>
            <p:spPr bwMode="auto">
              <a:xfrm>
                <a:off x="1198"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8" name="Line 7832">
                <a:extLst>
                  <a:ext uri="{FF2B5EF4-FFF2-40B4-BE49-F238E27FC236}">
                    <a16:creationId xmlns:a16="http://schemas.microsoft.com/office/drawing/2014/main" id="{00863CC2-2A52-1395-3095-6F52F81A2AA1}"/>
                  </a:ext>
                </a:extLst>
              </p:cNvPr>
              <p:cNvSpPr>
                <a:spLocks noChangeShapeType="1"/>
              </p:cNvSpPr>
              <p:nvPr/>
            </p:nvSpPr>
            <p:spPr bwMode="auto">
              <a:xfrm>
                <a:off x="121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39" name="Line 7833">
                <a:extLst>
                  <a:ext uri="{FF2B5EF4-FFF2-40B4-BE49-F238E27FC236}">
                    <a16:creationId xmlns:a16="http://schemas.microsoft.com/office/drawing/2014/main" id="{DC8D2C7A-D157-509C-0EA0-31F04923521B}"/>
                  </a:ext>
                </a:extLst>
              </p:cNvPr>
              <p:cNvSpPr>
                <a:spLocks noChangeShapeType="1"/>
              </p:cNvSpPr>
              <p:nvPr/>
            </p:nvSpPr>
            <p:spPr bwMode="auto">
              <a:xfrm>
                <a:off x="1198"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0" name="Line 7834">
                <a:extLst>
                  <a:ext uri="{FF2B5EF4-FFF2-40B4-BE49-F238E27FC236}">
                    <a16:creationId xmlns:a16="http://schemas.microsoft.com/office/drawing/2014/main" id="{9DF6C37C-866F-5631-DE42-DAEC13CE1CE3}"/>
                  </a:ext>
                </a:extLst>
              </p:cNvPr>
              <p:cNvSpPr>
                <a:spLocks noChangeShapeType="1"/>
              </p:cNvSpPr>
              <p:nvPr/>
            </p:nvSpPr>
            <p:spPr bwMode="auto">
              <a:xfrm>
                <a:off x="121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1" name="Line 7835">
                <a:extLst>
                  <a:ext uri="{FF2B5EF4-FFF2-40B4-BE49-F238E27FC236}">
                    <a16:creationId xmlns:a16="http://schemas.microsoft.com/office/drawing/2014/main" id="{658313FE-F152-ABF9-14D2-F59E2D9377C4}"/>
                  </a:ext>
                </a:extLst>
              </p:cNvPr>
              <p:cNvSpPr>
                <a:spLocks noChangeShapeType="1"/>
              </p:cNvSpPr>
              <p:nvPr/>
            </p:nvSpPr>
            <p:spPr bwMode="auto">
              <a:xfrm>
                <a:off x="1198"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2" name="Line 7836">
                <a:extLst>
                  <a:ext uri="{FF2B5EF4-FFF2-40B4-BE49-F238E27FC236}">
                    <a16:creationId xmlns:a16="http://schemas.microsoft.com/office/drawing/2014/main" id="{60CA4F0C-5EB7-C3D9-7F49-AD85D40ABE1A}"/>
                  </a:ext>
                </a:extLst>
              </p:cNvPr>
              <p:cNvSpPr>
                <a:spLocks noChangeShapeType="1"/>
              </p:cNvSpPr>
              <p:nvPr/>
            </p:nvSpPr>
            <p:spPr bwMode="auto">
              <a:xfrm>
                <a:off x="121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3" name="Line 7837">
                <a:extLst>
                  <a:ext uri="{FF2B5EF4-FFF2-40B4-BE49-F238E27FC236}">
                    <a16:creationId xmlns:a16="http://schemas.microsoft.com/office/drawing/2014/main" id="{1E3C88EB-6BB4-D06D-364D-9B853F8BDF6E}"/>
                  </a:ext>
                </a:extLst>
              </p:cNvPr>
              <p:cNvSpPr>
                <a:spLocks noChangeShapeType="1"/>
              </p:cNvSpPr>
              <p:nvPr/>
            </p:nvSpPr>
            <p:spPr bwMode="auto">
              <a:xfrm>
                <a:off x="1198"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4" name="Line 7838">
                <a:extLst>
                  <a:ext uri="{FF2B5EF4-FFF2-40B4-BE49-F238E27FC236}">
                    <a16:creationId xmlns:a16="http://schemas.microsoft.com/office/drawing/2014/main" id="{05C89C71-3F0A-A8FD-61C9-AC22807B759C}"/>
                  </a:ext>
                </a:extLst>
              </p:cNvPr>
              <p:cNvSpPr>
                <a:spLocks noChangeShapeType="1"/>
              </p:cNvSpPr>
              <p:nvPr/>
            </p:nvSpPr>
            <p:spPr bwMode="auto">
              <a:xfrm>
                <a:off x="121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5" name="Line 7839">
                <a:extLst>
                  <a:ext uri="{FF2B5EF4-FFF2-40B4-BE49-F238E27FC236}">
                    <a16:creationId xmlns:a16="http://schemas.microsoft.com/office/drawing/2014/main" id="{83411FA0-6BB5-C0E9-4256-6EF8A6BB043B}"/>
                  </a:ext>
                </a:extLst>
              </p:cNvPr>
              <p:cNvSpPr>
                <a:spLocks noChangeShapeType="1"/>
              </p:cNvSpPr>
              <p:nvPr/>
            </p:nvSpPr>
            <p:spPr bwMode="auto">
              <a:xfrm>
                <a:off x="1210"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6" name="Line 7840">
                <a:extLst>
                  <a:ext uri="{FF2B5EF4-FFF2-40B4-BE49-F238E27FC236}">
                    <a16:creationId xmlns:a16="http://schemas.microsoft.com/office/drawing/2014/main" id="{CFE1B2E5-8403-A6D4-434A-CE5B5080EEBD}"/>
                  </a:ext>
                </a:extLst>
              </p:cNvPr>
              <p:cNvSpPr>
                <a:spLocks noChangeShapeType="1"/>
              </p:cNvSpPr>
              <p:nvPr/>
            </p:nvSpPr>
            <p:spPr bwMode="auto">
              <a:xfrm>
                <a:off x="122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7" name="Line 7841">
                <a:extLst>
                  <a:ext uri="{FF2B5EF4-FFF2-40B4-BE49-F238E27FC236}">
                    <a16:creationId xmlns:a16="http://schemas.microsoft.com/office/drawing/2014/main" id="{280971E8-9FC1-8C80-90AD-BA317F5EEDD3}"/>
                  </a:ext>
                </a:extLst>
              </p:cNvPr>
              <p:cNvSpPr>
                <a:spLocks noChangeShapeType="1"/>
              </p:cNvSpPr>
              <p:nvPr/>
            </p:nvSpPr>
            <p:spPr bwMode="auto">
              <a:xfrm>
                <a:off x="1210" y="281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948" name="Line 7842">
                <a:extLst>
                  <a:ext uri="{FF2B5EF4-FFF2-40B4-BE49-F238E27FC236}">
                    <a16:creationId xmlns:a16="http://schemas.microsoft.com/office/drawing/2014/main" id="{57A360DB-5E1B-2652-FB30-74EB727A4A9E}"/>
                  </a:ext>
                </a:extLst>
              </p:cNvPr>
              <p:cNvSpPr>
                <a:spLocks noChangeShapeType="1"/>
              </p:cNvSpPr>
              <p:nvPr/>
            </p:nvSpPr>
            <p:spPr bwMode="auto">
              <a:xfrm>
                <a:off x="1222"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4" name="Group 8647">
              <a:extLst>
                <a:ext uri="{FF2B5EF4-FFF2-40B4-BE49-F238E27FC236}">
                  <a16:creationId xmlns:a16="http://schemas.microsoft.com/office/drawing/2014/main" id="{F82CB737-B4FE-F261-AAC8-EBFA48F11489}"/>
                </a:ext>
              </a:extLst>
            </p:cNvPr>
            <p:cNvGrpSpPr>
              <a:grpSpLocks/>
            </p:cNvGrpSpPr>
            <p:nvPr/>
          </p:nvGrpSpPr>
          <p:grpSpPr bwMode="auto">
            <a:xfrm>
              <a:off x="7537985" y="2981631"/>
              <a:ext cx="117475" cy="69850"/>
              <a:chOff x="4995" y="1580"/>
              <a:chExt cx="74" cy="44"/>
            </a:xfrm>
          </p:grpSpPr>
          <p:sp>
            <p:nvSpPr>
              <p:cNvPr id="15549" name="Line 8447">
                <a:extLst>
                  <a:ext uri="{FF2B5EF4-FFF2-40B4-BE49-F238E27FC236}">
                    <a16:creationId xmlns:a16="http://schemas.microsoft.com/office/drawing/2014/main" id="{4216B8F8-E92E-CBB9-47D8-54164FAA6DB0}"/>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0" name="Line 8448">
                <a:extLst>
                  <a:ext uri="{FF2B5EF4-FFF2-40B4-BE49-F238E27FC236}">
                    <a16:creationId xmlns:a16="http://schemas.microsoft.com/office/drawing/2014/main" id="{3191D7FD-09A3-ED32-B3BE-F93FFDF19665}"/>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1" name="Line 8449">
                <a:extLst>
                  <a:ext uri="{FF2B5EF4-FFF2-40B4-BE49-F238E27FC236}">
                    <a16:creationId xmlns:a16="http://schemas.microsoft.com/office/drawing/2014/main" id="{4C655333-E254-0C32-409D-832871D451AE}"/>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2" name="Line 8450">
                <a:extLst>
                  <a:ext uri="{FF2B5EF4-FFF2-40B4-BE49-F238E27FC236}">
                    <a16:creationId xmlns:a16="http://schemas.microsoft.com/office/drawing/2014/main" id="{A8197C58-C822-4433-D385-22A368FCA38D}"/>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3" name="Line 8451">
                <a:extLst>
                  <a:ext uri="{FF2B5EF4-FFF2-40B4-BE49-F238E27FC236}">
                    <a16:creationId xmlns:a16="http://schemas.microsoft.com/office/drawing/2014/main" id="{575242A3-3DC0-D74C-D671-DBD0155F866A}"/>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4" name="Line 8452">
                <a:extLst>
                  <a:ext uri="{FF2B5EF4-FFF2-40B4-BE49-F238E27FC236}">
                    <a16:creationId xmlns:a16="http://schemas.microsoft.com/office/drawing/2014/main" id="{C6852262-D3C2-9E29-5C71-F2519E673F46}"/>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5" name="Line 8453">
                <a:extLst>
                  <a:ext uri="{FF2B5EF4-FFF2-40B4-BE49-F238E27FC236}">
                    <a16:creationId xmlns:a16="http://schemas.microsoft.com/office/drawing/2014/main" id="{5AA10F9F-4ED0-C9C9-188E-BDA18A6C0787}"/>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6" name="Line 8454">
                <a:extLst>
                  <a:ext uri="{FF2B5EF4-FFF2-40B4-BE49-F238E27FC236}">
                    <a16:creationId xmlns:a16="http://schemas.microsoft.com/office/drawing/2014/main" id="{3D2C22DA-CCAD-750C-75CA-689FA2CC95EE}"/>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7" name="Line 8455">
                <a:extLst>
                  <a:ext uri="{FF2B5EF4-FFF2-40B4-BE49-F238E27FC236}">
                    <a16:creationId xmlns:a16="http://schemas.microsoft.com/office/drawing/2014/main" id="{7B72BFF2-3F29-2675-E775-B46EC09E3405}"/>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8" name="Line 8456">
                <a:extLst>
                  <a:ext uri="{FF2B5EF4-FFF2-40B4-BE49-F238E27FC236}">
                    <a16:creationId xmlns:a16="http://schemas.microsoft.com/office/drawing/2014/main" id="{6549DA05-49E7-0EBE-558C-F0170CB4644E}"/>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59" name="Line 8457">
                <a:extLst>
                  <a:ext uri="{FF2B5EF4-FFF2-40B4-BE49-F238E27FC236}">
                    <a16:creationId xmlns:a16="http://schemas.microsoft.com/office/drawing/2014/main" id="{D82EC0F4-4C45-6363-3B4A-2A3670001B70}"/>
                  </a:ext>
                </a:extLst>
              </p:cNvPr>
              <p:cNvSpPr>
                <a:spLocks noChangeShapeType="1"/>
              </p:cNvSpPr>
              <p:nvPr/>
            </p:nvSpPr>
            <p:spPr bwMode="auto">
              <a:xfrm>
                <a:off x="4995" y="16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0" name="Line 8458">
                <a:extLst>
                  <a:ext uri="{FF2B5EF4-FFF2-40B4-BE49-F238E27FC236}">
                    <a16:creationId xmlns:a16="http://schemas.microsoft.com/office/drawing/2014/main" id="{B6A9C945-671D-258E-F824-023E3D8D42DF}"/>
                  </a:ext>
                </a:extLst>
              </p:cNvPr>
              <p:cNvSpPr>
                <a:spLocks noChangeShapeType="1"/>
              </p:cNvSpPr>
              <p:nvPr/>
            </p:nvSpPr>
            <p:spPr bwMode="auto">
              <a:xfrm>
                <a:off x="5009" y="15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1" name="Line 8459">
                <a:extLst>
                  <a:ext uri="{FF2B5EF4-FFF2-40B4-BE49-F238E27FC236}">
                    <a16:creationId xmlns:a16="http://schemas.microsoft.com/office/drawing/2014/main" id="{8681FD1A-E303-3946-E449-432F23923645}"/>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2" name="Line 8460">
                <a:extLst>
                  <a:ext uri="{FF2B5EF4-FFF2-40B4-BE49-F238E27FC236}">
                    <a16:creationId xmlns:a16="http://schemas.microsoft.com/office/drawing/2014/main" id="{0A85AC98-72D1-1DB1-B19E-C2B071921B6F}"/>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3" name="Line 8461">
                <a:extLst>
                  <a:ext uri="{FF2B5EF4-FFF2-40B4-BE49-F238E27FC236}">
                    <a16:creationId xmlns:a16="http://schemas.microsoft.com/office/drawing/2014/main" id="{4235D268-5A0B-2FBD-4AA3-41A6F951700E}"/>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4" name="Line 8462">
                <a:extLst>
                  <a:ext uri="{FF2B5EF4-FFF2-40B4-BE49-F238E27FC236}">
                    <a16:creationId xmlns:a16="http://schemas.microsoft.com/office/drawing/2014/main" id="{6782CA72-6343-2C8F-FECF-8267FEB712C1}"/>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5" name="Line 8463">
                <a:extLst>
                  <a:ext uri="{FF2B5EF4-FFF2-40B4-BE49-F238E27FC236}">
                    <a16:creationId xmlns:a16="http://schemas.microsoft.com/office/drawing/2014/main" id="{701183A4-AC01-581A-8705-F266E0BD0E56}"/>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6" name="Line 8464">
                <a:extLst>
                  <a:ext uri="{FF2B5EF4-FFF2-40B4-BE49-F238E27FC236}">
                    <a16:creationId xmlns:a16="http://schemas.microsoft.com/office/drawing/2014/main" id="{E0CEB579-7007-A8EC-EFAE-2372E0EA3DDE}"/>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7" name="Line 8465">
                <a:extLst>
                  <a:ext uri="{FF2B5EF4-FFF2-40B4-BE49-F238E27FC236}">
                    <a16:creationId xmlns:a16="http://schemas.microsoft.com/office/drawing/2014/main" id="{A3288BDC-24BA-E0A2-3D96-8C0117677A57}"/>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8" name="Line 8466">
                <a:extLst>
                  <a:ext uri="{FF2B5EF4-FFF2-40B4-BE49-F238E27FC236}">
                    <a16:creationId xmlns:a16="http://schemas.microsoft.com/office/drawing/2014/main" id="{B658BB9F-3F64-660A-0920-ED2D65D34C78}"/>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69" name="Line 8467">
                <a:extLst>
                  <a:ext uri="{FF2B5EF4-FFF2-40B4-BE49-F238E27FC236}">
                    <a16:creationId xmlns:a16="http://schemas.microsoft.com/office/drawing/2014/main" id="{1111F929-5B95-0FEB-46AF-2CA8CCAFA9D9}"/>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0" name="Line 8468">
                <a:extLst>
                  <a:ext uri="{FF2B5EF4-FFF2-40B4-BE49-F238E27FC236}">
                    <a16:creationId xmlns:a16="http://schemas.microsoft.com/office/drawing/2014/main" id="{C750C950-2C8C-C4B9-CBA9-28A83B97A3A2}"/>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1" name="Line 8469">
                <a:extLst>
                  <a:ext uri="{FF2B5EF4-FFF2-40B4-BE49-F238E27FC236}">
                    <a16:creationId xmlns:a16="http://schemas.microsoft.com/office/drawing/2014/main" id="{1CBD529F-FAFA-DC60-0B74-487B85FF3F1B}"/>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2" name="Line 8470">
                <a:extLst>
                  <a:ext uri="{FF2B5EF4-FFF2-40B4-BE49-F238E27FC236}">
                    <a16:creationId xmlns:a16="http://schemas.microsoft.com/office/drawing/2014/main" id="{FFD0DD3C-60E1-ADBC-9325-BE7736F12B0D}"/>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3" name="Line 8471">
                <a:extLst>
                  <a:ext uri="{FF2B5EF4-FFF2-40B4-BE49-F238E27FC236}">
                    <a16:creationId xmlns:a16="http://schemas.microsoft.com/office/drawing/2014/main" id="{285423FF-8F63-C239-2F62-A6BE7E9F6740}"/>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4" name="Line 8472">
                <a:extLst>
                  <a:ext uri="{FF2B5EF4-FFF2-40B4-BE49-F238E27FC236}">
                    <a16:creationId xmlns:a16="http://schemas.microsoft.com/office/drawing/2014/main" id="{197A8660-DA52-508E-7D1C-4D5154906DF7}"/>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5" name="Line 8473">
                <a:extLst>
                  <a:ext uri="{FF2B5EF4-FFF2-40B4-BE49-F238E27FC236}">
                    <a16:creationId xmlns:a16="http://schemas.microsoft.com/office/drawing/2014/main" id="{662977B0-C599-8B75-F6B8-63D70FBFE7AD}"/>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6" name="Line 8474">
                <a:extLst>
                  <a:ext uri="{FF2B5EF4-FFF2-40B4-BE49-F238E27FC236}">
                    <a16:creationId xmlns:a16="http://schemas.microsoft.com/office/drawing/2014/main" id="{E089B082-B87E-A826-D7FC-4A299C79DF3A}"/>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7" name="Line 8475">
                <a:extLst>
                  <a:ext uri="{FF2B5EF4-FFF2-40B4-BE49-F238E27FC236}">
                    <a16:creationId xmlns:a16="http://schemas.microsoft.com/office/drawing/2014/main" id="{C03C9D04-1832-04C5-1C63-2B08F2D64AC3}"/>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8" name="Line 8476">
                <a:extLst>
                  <a:ext uri="{FF2B5EF4-FFF2-40B4-BE49-F238E27FC236}">
                    <a16:creationId xmlns:a16="http://schemas.microsoft.com/office/drawing/2014/main" id="{CFDE7F39-2D64-CDB1-656E-4796F8AA2835}"/>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79" name="Line 8477">
                <a:extLst>
                  <a:ext uri="{FF2B5EF4-FFF2-40B4-BE49-F238E27FC236}">
                    <a16:creationId xmlns:a16="http://schemas.microsoft.com/office/drawing/2014/main" id="{B77D92E2-816F-8AD8-4DE7-0731F618585E}"/>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0" name="Line 8478">
                <a:extLst>
                  <a:ext uri="{FF2B5EF4-FFF2-40B4-BE49-F238E27FC236}">
                    <a16:creationId xmlns:a16="http://schemas.microsoft.com/office/drawing/2014/main" id="{DAAA31BC-97E4-4536-32B1-5A9957344DA8}"/>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1" name="Line 8479">
                <a:extLst>
                  <a:ext uri="{FF2B5EF4-FFF2-40B4-BE49-F238E27FC236}">
                    <a16:creationId xmlns:a16="http://schemas.microsoft.com/office/drawing/2014/main" id="{D797BC5A-AAF9-C7B0-B4E2-F058A776CEEA}"/>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2" name="Line 8480">
                <a:extLst>
                  <a:ext uri="{FF2B5EF4-FFF2-40B4-BE49-F238E27FC236}">
                    <a16:creationId xmlns:a16="http://schemas.microsoft.com/office/drawing/2014/main" id="{C0CB6DCF-BAF6-70DB-C99B-F7D352979240}"/>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3" name="Line 8481">
                <a:extLst>
                  <a:ext uri="{FF2B5EF4-FFF2-40B4-BE49-F238E27FC236}">
                    <a16:creationId xmlns:a16="http://schemas.microsoft.com/office/drawing/2014/main" id="{6E729090-79A0-D481-AB3A-52472B218CA0}"/>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4" name="Line 8482">
                <a:extLst>
                  <a:ext uri="{FF2B5EF4-FFF2-40B4-BE49-F238E27FC236}">
                    <a16:creationId xmlns:a16="http://schemas.microsoft.com/office/drawing/2014/main" id="{C50A7FCF-5BFC-70EA-B877-1747F4C12220}"/>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5" name="Line 8483">
                <a:extLst>
                  <a:ext uri="{FF2B5EF4-FFF2-40B4-BE49-F238E27FC236}">
                    <a16:creationId xmlns:a16="http://schemas.microsoft.com/office/drawing/2014/main" id="{1FFFF383-FCEC-0F2A-B47E-178DFE6204F2}"/>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6" name="Line 8484">
                <a:extLst>
                  <a:ext uri="{FF2B5EF4-FFF2-40B4-BE49-F238E27FC236}">
                    <a16:creationId xmlns:a16="http://schemas.microsoft.com/office/drawing/2014/main" id="{A582E9E5-C243-A992-B391-B2BA5F477BC3}"/>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7" name="Line 8485">
                <a:extLst>
                  <a:ext uri="{FF2B5EF4-FFF2-40B4-BE49-F238E27FC236}">
                    <a16:creationId xmlns:a16="http://schemas.microsoft.com/office/drawing/2014/main" id="{C9F63B71-20F3-C7E0-B74A-D76FA84415D6}"/>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8" name="Line 8486">
                <a:extLst>
                  <a:ext uri="{FF2B5EF4-FFF2-40B4-BE49-F238E27FC236}">
                    <a16:creationId xmlns:a16="http://schemas.microsoft.com/office/drawing/2014/main" id="{81CA64C3-365F-1F51-7378-6746FDA8B68F}"/>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89" name="Line 8487">
                <a:extLst>
                  <a:ext uri="{FF2B5EF4-FFF2-40B4-BE49-F238E27FC236}">
                    <a16:creationId xmlns:a16="http://schemas.microsoft.com/office/drawing/2014/main" id="{35F0A6E5-2C28-9279-C558-CB1E2BF1B66F}"/>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0" name="Line 8488">
                <a:extLst>
                  <a:ext uri="{FF2B5EF4-FFF2-40B4-BE49-F238E27FC236}">
                    <a16:creationId xmlns:a16="http://schemas.microsoft.com/office/drawing/2014/main" id="{3A33C5F9-C39F-D572-EFE4-A45FAA4175DB}"/>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1" name="Line 8489">
                <a:extLst>
                  <a:ext uri="{FF2B5EF4-FFF2-40B4-BE49-F238E27FC236}">
                    <a16:creationId xmlns:a16="http://schemas.microsoft.com/office/drawing/2014/main" id="{C1B9616B-F3CF-8155-7EFB-55D3FB7E235E}"/>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2" name="Line 8490">
                <a:extLst>
                  <a:ext uri="{FF2B5EF4-FFF2-40B4-BE49-F238E27FC236}">
                    <a16:creationId xmlns:a16="http://schemas.microsoft.com/office/drawing/2014/main" id="{168597B1-F533-7272-6535-9BA5F850EA32}"/>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3" name="Line 8491">
                <a:extLst>
                  <a:ext uri="{FF2B5EF4-FFF2-40B4-BE49-F238E27FC236}">
                    <a16:creationId xmlns:a16="http://schemas.microsoft.com/office/drawing/2014/main" id="{46031E63-D06D-6429-8DCD-F44508948723}"/>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4" name="Line 8492">
                <a:extLst>
                  <a:ext uri="{FF2B5EF4-FFF2-40B4-BE49-F238E27FC236}">
                    <a16:creationId xmlns:a16="http://schemas.microsoft.com/office/drawing/2014/main" id="{75B68732-8EB2-FB7B-64E1-B1566E23F569}"/>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5" name="Line 8493">
                <a:extLst>
                  <a:ext uri="{FF2B5EF4-FFF2-40B4-BE49-F238E27FC236}">
                    <a16:creationId xmlns:a16="http://schemas.microsoft.com/office/drawing/2014/main" id="{80357B7B-1256-6B09-322B-C0EFDB10F0B2}"/>
                  </a:ext>
                </a:extLst>
              </p:cNvPr>
              <p:cNvSpPr>
                <a:spLocks noChangeShapeType="1"/>
              </p:cNvSpPr>
              <p:nvPr/>
            </p:nvSpPr>
            <p:spPr bwMode="auto">
              <a:xfrm>
                <a:off x="5007"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6" name="Line 8494">
                <a:extLst>
                  <a:ext uri="{FF2B5EF4-FFF2-40B4-BE49-F238E27FC236}">
                    <a16:creationId xmlns:a16="http://schemas.microsoft.com/office/drawing/2014/main" id="{8F15F713-E3D7-1AC2-28B9-8FF5858B2016}"/>
                  </a:ext>
                </a:extLst>
              </p:cNvPr>
              <p:cNvSpPr>
                <a:spLocks noChangeShapeType="1"/>
              </p:cNvSpPr>
              <p:nvPr/>
            </p:nvSpPr>
            <p:spPr bwMode="auto">
              <a:xfrm>
                <a:off x="5021"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7" name="Line 8495">
                <a:extLst>
                  <a:ext uri="{FF2B5EF4-FFF2-40B4-BE49-F238E27FC236}">
                    <a16:creationId xmlns:a16="http://schemas.microsoft.com/office/drawing/2014/main" id="{C9300348-7EFC-48A4-D855-9B78E79C3BFC}"/>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8" name="Line 8496">
                <a:extLst>
                  <a:ext uri="{FF2B5EF4-FFF2-40B4-BE49-F238E27FC236}">
                    <a16:creationId xmlns:a16="http://schemas.microsoft.com/office/drawing/2014/main" id="{B0A9B62D-3AF2-3F2F-7FD7-02F7DABF3FE2}"/>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99" name="Line 8497">
                <a:extLst>
                  <a:ext uri="{FF2B5EF4-FFF2-40B4-BE49-F238E27FC236}">
                    <a16:creationId xmlns:a16="http://schemas.microsoft.com/office/drawing/2014/main" id="{95604C2B-8509-62FD-C2DA-C07B373031B6}"/>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0" name="Line 8498">
                <a:extLst>
                  <a:ext uri="{FF2B5EF4-FFF2-40B4-BE49-F238E27FC236}">
                    <a16:creationId xmlns:a16="http://schemas.microsoft.com/office/drawing/2014/main" id="{7F038FEE-F526-98CC-855E-0B00A5190E42}"/>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1" name="Line 8499">
                <a:extLst>
                  <a:ext uri="{FF2B5EF4-FFF2-40B4-BE49-F238E27FC236}">
                    <a16:creationId xmlns:a16="http://schemas.microsoft.com/office/drawing/2014/main" id="{E49F57A9-83E9-6FA3-5E0E-7B15BCB8FB2F}"/>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2" name="Line 8500">
                <a:extLst>
                  <a:ext uri="{FF2B5EF4-FFF2-40B4-BE49-F238E27FC236}">
                    <a16:creationId xmlns:a16="http://schemas.microsoft.com/office/drawing/2014/main" id="{9133C0B1-75EE-3690-34B7-B8534D8E184F}"/>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3" name="Line 8501">
                <a:extLst>
                  <a:ext uri="{FF2B5EF4-FFF2-40B4-BE49-F238E27FC236}">
                    <a16:creationId xmlns:a16="http://schemas.microsoft.com/office/drawing/2014/main" id="{7BD9F12D-043B-B640-DDC7-9F694971B2FD}"/>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4" name="Line 8502">
                <a:extLst>
                  <a:ext uri="{FF2B5EF4-FFF2-40B4-BE49-F238E27FC236}">
                    <a16:creationId xmlns:a16="http://schemas.microsoft.com/office/drawing/2014/main" id="{4CFF6433-D65D-87C2-EB86-A64931B0C136}"/>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5" name="Line 8503">
                <a:extLst>
                  <a:ext uri="{FF2B5EF4-FFF2-40B4-BE49-F238E27FC236}">
                    <a16:creationId xmlns:a16="http://schemas.microsoft.com/office/drawing/2014/main" id="{9AB7E4CB-33E0-E278-0247-5BBA6F15BA2B}"/>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6" name="Line 8504">
                <a:extLst>
                  <a:ext uri="{FF2B5EF4-FFF2-40B4-BE49-F238E27FC236}">
                    <a16:creationId xmlns:a16="http://schemas.microsoft.com/office/drawing/2014/main" id="{0A3C0164-D622-EF2A-4208-0162764A0796}"/>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7" name="Line 8505">
                <a:extLst>
                  <a:ext uri="{FF2B5EF4-FFF2-40B4-BE49-F238E27FC236}">
                    <a16:creationId xmlns:a16="http://schemas.microsoft.com/office/drawing/2014/main" id="{53680A24-76B7-3D66-EC57-711D522DB611}"/>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8" name="Line 8506">
                <a:extLst>
                  <a:ext uri="{FF2B5EF4-FFF2-40B4-BE49-F238E27FC236}">
                    <a16:creationId xmlns:a16="http://schemas.microsoft.com/office/drawing/2014/main" id="{E26849D1-895B-F4C2-E525-01C1EBF4D1FF}"/>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09" name="Line 8507">
                <a:extLst>
                  <a:ext uri="{FF2B5EF4-FFF2-40B4-BE49-F238E27FC236}">
                    <a16:creationId xmlns:a16="http://schemas.microsoft.com/office/drawing/2014/main" id="{82BC070C-99FF-5F5E-2E0B-0B21087939B5}"/>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0" name="Line 8508">
                <a:extLst>
                  <a:ext uri="{FF2B5EF4-FFF2-40B4-BE49-F238E27FC236}">
                    <a16:creationId xmlns:a16="http://schemas.microsoft.com/office/drawing/2014/main" id="{74C6B1D0-B011-41E8-8C85-D1E478D62469}"/>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1" name="Line 8509">
                <a:extLst>
                  <a:ext uri="{FF2B5EF4-FFF2-40B4-BE49-F238E27FC236}">
                    <a16:creationId xmlns:a16="http://schemas.microsoft.com/office/drawing/2014/main" id="{3F9A1CF5-E510-C339-16D1-897883F0A5ED}"/>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2" name="Line 8510">
                <a:extLst>
                  <a:ext uri="{FF2B5EF4-FFF2-40B4-BE49-F238E27FC236}">
                    <a16:creationId xmlns:a16="http://schemas.microsoft.com/office/drawing/2014/main" id="{9AD16683-D030-5452-5716-C25B2920476E}"/>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3" name="Line 8511">
                <a:extLst>
                  <a:ext uri="{FF2B5EF4-FFF2-40B4-BE49-F238E27FC236}">
                    <a16:creationId xmlns:a16="http://schemas.microsoft.com/office/drawing/2014/main" id="{4819DB3D-B577-03F7-17D7-7E29DE38469C}"/>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4" name="Line 8512">
                <a:extLst>
                  <a:ext uri="{FF2B5EF4-FFF2-40B4-BE49-F238E27FC236}">
                    <a16:creationId xmlns:a16="http://schemas.microsoft.com/office/drawing/2014/main" id="{69B1CB45-B1C3-D61D-3FE4-9D14164CF93F}"/>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5" name="Line 8513">
                <a:extLst>
                  <a:ext uri="{FF2B5EF4-FFF2-40B4-BE49-F238E27FC236}">
                    <a16:creationId xmlns:a16="http://schemas.microsoft.com/office/drawing/2014/main" id="{95EAFEC4-698F-6863-A981-A1E17E1C7C31}"/>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6" name="Line 8514">
                <a:extLst>
                  <a:ext uri="{FF2B5EF4-FFF2-40B4-BE49-F238E27FC236}">
                    <a16:creationId xmlns:a16="http://schemas.microsoft.com/office/drawing/2014/main" id="{C663D708-EA30-691D-9F9E-C22275DDA044}"/>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7" name="Line 8515">
                <a:extLst>
                  <a:ext uri="{FF2B5EF4-FFF2-40B4-BE49-F238E27FC236}">
                    <a16:creationId xmlns:a16="http://schemas.microsoft.com/office/drawing/2014/main" id="{5CAC1D23-8E9D-2BA9-EF5A-94DDD910241E}"/>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8" name="Line 8516">
                <a:extLst>
                  <a:ext uri="{FF2B5EF4-FFF2-40B4-BE49-F238E27FC236}">
                    <a16:creationId xmlns:a16="http://schemas.microsoft.com/office/drawing/2014/main" id="{D6C680F9-BC1C-FBD4-0FB5-A0C2EC196AE7}"/>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19" name="Line 8517">
                <a:extLst>
                  <a:ext uri="{FF2B5EF4-FFF2-40B4-BE49-F238E27FC236}">
                    <a16:creationId xmlns:a16="http://schemas.microsoft.com/office/drawing/2014/main" id="{9CCA7C5A-5117-6E91-0029-61CFC6758F67}"/>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0" name="Line 8518">
                <a:extLst>
                  <a:ext uri="{FF2B5EF4-FFF2-40B4-BE49-F238E27FC236}">
                    <a16:creationId xmlns:a16="http://schemas.microsoft.com/office/drawing/2014/main" id="{BF78F1B5-7451-E1FD-DE00-E122C8F9094C}"/>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1" name="Line 8519">
                <a:extLst>
                  <a:ext uri="{FF2B5EF4-FFF2-40B4-BE49-F238E27FC236}">
                    <a16:creationId xmlns:a16="http://schemas.microsoft.com/office/drawing/2014/main" id="{86032D87-FEFC-A63C-F25A-C20109353413}"/>
                  </a:ext>
                </a:extLst>
              </p:cNvPr>
              <p:cNvSpPr>
                <a:spLocks noChangeShapeType="1"/>
              </p:cNvSpPr>
              <p:nvPr/>
            </p:nvSpPr>
            <p:spPr bwMode="auto">
              <a:xfrm>
                <a:off x="5019" y="16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2" name="Line 8520">
                <a:extLst>
                  <a:ext uri="{FF2B5EF4-FFF2-40B4-BE49-F238E27FC236}">
                    <a16:creationId xmlns:a16="http://schemas.microsoft.com/office/drawing/2014/main" id="{B79D7CD0-F487-71F2-FA68-A97B3246FA08}"/>
                  </a:ext>
                </a:extLst>
              </p:cNvPr>
              <p:cNvSpPr>
                <a:spLocks noChangeShapeType="1"/>
              </p:cNvSpPr>
              <p:nvPr/>
            </p:nvSpPr>
            <p:spPr bwMode="auto">
              <a:xfrm>
                <a:off x="5033" y="158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3" name="Line 8521">
                <a:extLst>
                  <a:ext uri="{FF2B5EF4-FFF2-40B4-BE49-F238E27FC236}">
                    <a16:creationId xmlns:a16="http://schemas.microsoft.com/office/drawing/2014/main" id="{224B400C-9196-AC44-6AFE-29DA4FF2A88F}"/>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4" name="Line 8522">
                <a:extLst>
                  <a:ext uri="{FF2B5EF4-FFF2-40B4-BE49-F238E27FC236}">
                    <a16:creationId xmlns:a16="http://schemas.microsoft.com/office/drawing/2014/main" id="{E4EA7AC9-CF52-070D-9B87-A7FAF9BDDC24}"/>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5" name="Line 8523">
                <a:extLst>
                  <a:ext uri="{FF2B5EF4-FFF2-40B4-BE49-F238E27FC236}">
                    <a16:creationId xmlns:a16="http://schemas.microsoft.com/office/drawing/2014/main" id="{C197AB1B-EF28-2E0C-1B1B-F2D397019699}"/>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6" name="Line 8524">
                <a:extLst>
                  <a:ext uri="{FF2B5EF4-FFF2-40B4-BE49-F238E27FC236}">
                    <a16:creationId xmlns:a16="http://schemas.microsoft.com/office/drawing/2014/main" id="{3A69865D-A4B1-B68F-7A7F-DBE9E46FAF7C}"/>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7" name="Line 8525">
                <a:extLst>
                  <a:ext uri="{FF2B5EF4-FFF2-40B4-BE49-F238E27FC236}">
                    <a16:creationId xmlns:a16="http://schemas.microsoft.com/office/drawing/2014/main" id="{DB3D06A6-2675-F9EF-D866-6FD98C71AF53}"/>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8" name="Line 8526">
                <a:extLst>
                  <a:ext uri="{FF2B5EF4-FFF2-40B4-BE49-F238E27FC236}">
                    <a16:creationId xmlns:a16="http://schemas.microsoft.com/office/drawing/2014/main" id="{E6958A22-86A6-8ECD-2D6E-DFEBE600C4C5}"/>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29" name="Line 8527">
                <a:extLst>
                  <a:ext uri="{FF2B5EF4-FFF2-40B4-BE49-F238E27FC236}">
                    <a16:creationId xmlns:a16="http://schemas.microsoft.com/office/drawing/2014/main" id="{7DBB9E7C-743E-925D-7CE2-5C56F7F9C75A}"/>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0" name="Line 8528">
                <a:extLst>
                  <a:ext uri="{FF2B5EF4-FFF2-40B4-BE49-F238E27FC236}">
                    <a16:creationId xmlns:a16="http://schemas.microsoft.com/office/drawing/2014/main" id="{91A22595-95AB-08D8-B01D-0000CD636CF4}"/>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1" name="Line 8529">
                <a:extLst>
                  <a:ext uri="{FF2B5EF4-FFF2-40B4-BE49-F238E27FC236}">
                    <a16:creationId xmlns:a16="http://schemas.microsoft.com/office/drawing/2014/main" id="{011EED7A-91B3-D0EF-3E48-A2551BAD1284}"/>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2" name="Line 8530">
                <a:extLst>
                  <a:ext uri="{FF2B5EF4-FFF2-40B4-BE49-F238E27FC236}">
                    <a16:creationId xmlns:a16="http://schemas.microsoft.com/office/drawing/2014/main" id="{440E4600-8AFA-F246-D68F-224FEC6AFCEE}"/>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3" name="Line 8531">
                <a:extLst>
                  <a:ext uri="{FF2B5EF4-FFF2-40B4-BE49-F238E27FC236}">
                    <a16:creationId xmlns:a16="http://schemas.microsoft.com/office/drawing/2014/main" id="{1D015D0E-CBD1-2C5E-2B18-F84A387DB52D}"/>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4" name="Line 8532">
                <a:extLst>
                  <a:ext uri="{FF2B5EF4-FFF2-40B4-BE49-F238E27FC236}">
                    <a16:creationId xmlns:a16="http://schemas.microsoft.com/office/drawing/2014/main" id="{1038CF66-3E16-DF26-3064-803D0DE6D5C8}"/>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5" name="Line 8533">
                <a:extLst>
                  <a:ext uri="{FF2B5EF4-FFF2-40B4-BE49-F238E27FC236}">
                    <a16:creationId xmlns:a16="http://schemas.microsoft.com/office/drawing/2014/main" id="{044DD90F-198B-100C-9925-64FA29B9BB2B}"/>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6" name="Line 8534">
                <a:extLst>
                  <a:ext uri="{FF2B5EF4-FFF2-40B4-BE49-F238E27FC236}">
                    <a16:creationId xmlns:a16="http://schemas.microsoft.com/office/drawing/2014/main" id="{6301BB13-5D0E-957A-E0FF-235D805CD318}"/>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7" name="Line 8535">
                <a:extLst>
                  <a:ext uri="{FF2B5EF4-FFF2-40B4-BE49-F238E27FC236}">
                    <a16:creationId xmlns:a16="http://schemas.microsoft.com/office/drawing/2014/main" id="{21D6B85A-73C1-678A-7976-88EC6BA0102B}"/>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8" name="Line 8536">
                <a:extLst>
                  <a:ext uri="{FF2B5EF4-FFF2-40B4-BE49-F238E27FC236}">
                    <a16:creationId xmlns:a16="http://schemas.microsoft.com/office/drawing/2014/main" id="{2E5AB72F-DFDF-A4C6-138D-0AA8A0DE2823}"/>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39" name="Line 8537">
                <a:extLst>
                  <a:ext uri="{FF2B5EF4-FFF2-40B4-BE49-F238E27FC236}">
                    <a16:creationId xmlns:a16="http://schemas.microsoft.com/office/drawing/2014/main" id="{1E07088D-3732-0F09-421B-017BE6A3599D}"/>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0" name="Line 8538">
                <a:extLst>
                  <a:ext uri="{FF2B5EF4-FFF2-40B4-BE49-F238E27FC236}">
                    <a16:creationId xmlns:a16="http://schemas.microsoft.com/office/drawing/2014/main" id="{211E17A6-F5FE-BF17-B13D-95C79655B030}"/>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1" name="Line 8539">
                <a:extLst>
                  <a:ext uri="{FF2B5EF4-FFF2-40B4-BE49-F238E27FC236}">
                    <a16:creationId xmlns:a16="http://schemas.microsoft.com/office/drawing/2014/main" id="{35AF3833-544C-0D72-A4CF-B503D1FC5A80}"/>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2" name="Line 8540">
                <a:extLst>
                  <a:ext uri="{FF2B5EF4-FFF2-40B4-BE49-F238E27FC236}">
                    <a16:creationId xmlns:a16="http://schemas.microsoft.com/office/drawing/2014/main" id="{5D0AAEA4-BA0E-DE1B-55CE-83FD1333686D}"/>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3" name="Line 8541">
                <a:extLst>
                  <a:ext uri="{FF2B5EF4-FFF2-40B4-BE49-F238E27FC236}">
                    <a16:creationId xmlns:a16="http://schemas.microsoft.com/office/drawing/2014/main" id="{8133E1F8-BF30-1FDD-DED8-A5D36962BB14}"/>
                  </a:ext>
                </a:extLst>
              </p:cNvPr>
              <p:cNvSpPr>
                <a:spLocks noChangeShapeType="1"/>
              </p:cNvSpPr>
              <p:nvPr/>
            </p:nvSpPr>
            <p:spPr bwMode="auto">
              <a:xfrm>
                <a:off x="5031"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4" name="Line 8542">
                <a:extLst>
                  <a:ext uri="{FF2B5EF4-FFF2-40B4-BE49-F238E27FC236}">
                    <a16:creationId xmlns:a16="http://schemas.microsoft.com/office/drawing/2014/main" id="{7EDD8379-321C-ED35-FE24-292D63867046}"/>
                  </a:ext>
                </a:extLst>
              </p:cNvPr>
              <p:cNvSpPr>
                <a:spLocks noChangeShapeType="1"/>
              </p:cNvSpPr>
              <p:nvPr/>
            </p:nvSpPr>
            <p:spPr bwMode="auto">
              <a:xfrm>
                <a:off x="504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5" name="Line 8543">
                <a:extLst>
                  <a:ext uri="{FF2B5EF4-FFF2-40B4-BE49-F238E27FC236}">
                    <a16:creationId xmlns:a16="http://schemas.microsoft.com/office/drawing/2014/main" id="{89FAFD40-7C7B-299D-B4D2-92E797FAA39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6" name="Line 8544">
                <a:extLst>
                  <a:ext uri="{FF2B5EF4-FFF2-40B4-BE49-F238E27FC236}">
                    <a16:creationId xmlns:a16="http://schemas.microsoft.com/office/drawing/2014/main" id="{B187F44C-451B-1C28-2B19-0F5440A6ADF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7" name="Line 8545">
                <a:extLst>
                  <a:ext uri="{FF2B5EF4-FFF2-40B4-BE49-F238E27FC236}">
                    <a16:creationId xmlns:a16="http://schemas.microsoft.com/office/drawing/2014/main" id="{0DE9460F-C601-521D-F455-0840F07AD27F}"/>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8" name="Line 8546">
                <a:extLst>
                  <a:ext uri="{FF2B5EF4-FFF2-40B4-BE49-F238E27FC236}">
                    <a16:creationId xmlns:a16="http://schemas.microsoft.com/office/drawing/2014/main" id="{17AF51CF-E715-6B0B-CE08-F66CBB66DEDA}"/>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49" name="Line 8547">
                <a:extLst>
                  <a:ext uri="{FF2B5EF4-FFF2-40B4-BE49-F238E27FC236}">
                    <a16:creationId xmlns:a16="http://schemas.microsoft.com/office/drawing/2014/main" id="{D5739421-011A-716F-1975-965EED3CF4F4}"/>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0" name="Line 8548">
                <a:extLst>
                  <a:ext uri="{FF2B5EF4-FFF2-40B4-BE49-F238E27FC236}">
                    <a16:creationId xmlns:a16="http://schemas.microsoft.com/office/drawing/2014/main" id="{CF97BD32-E3E8-A083-17C2-4AC50E2D10F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1" name="Line 8549">
                <a:extLst>
                  <a:ext uri="{FF2B5EF4-FFF2-40B4-BE49-F238E27FC236}">
                    <a16:creationId xmlns:a16="http://schemas.microsoft.com/office/drawing/2014/main" id="{416CA404-351D-F876-3EE1-7D0B75E99990}"/>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2" name="Line 8550">
                <a:extLst>
                  <a:ext uri="{FF2B5EF4-FFF2-40B4-BE49-F238E27FC236}">
                    <a16:creationId xmlns:a16="http://schemas.microsoft.com/office/drawing/2014/main" id="{848A725B-07D3-0320-2796-F29DCE7F522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3" name="Line 8551">
                <a:extLst>
                  <a:ext uri="{FF2B5EF4-FFF2-40B4-BE49-F238E27FC236}">
                    <a16:creationId xmlns:a16="http://schemas.microsoft.com/office/drawing/2014/main" id="{6BE3761C-7B2A-0AEA-D91D-E4FD001CB231}"/>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4" name="Line 8552">
                <a:extLst>
                  <a:ext uri="{FF2B5EF4-FFF2-40B4-BE49-F238E27FC236}">
                    <a16:creationId xmlns:a16="http://schemas.microsoft.com/office/drawing/2014/main" id="{6B2D8C8A-DF61-B62C-BA2D-BE9430A7669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5" name="Line 8553">
                <a:extLst>
                  <a:ext uri="{FF2B5EF4-FFF2-40B4-BE49-F238E27FC236}">
                    <a16:creationId xmlns:a16="http://schemas.microsoft.com/office/drawing/2014/main" id="{DAAC9C34-0F4C-590C-5489-237B83FBDF17}"/>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6" name="Line 8554">
                <a:extLst>
                  <a:ext uri="{FF2B5EF4-FFF2-40B4-BE49-F238E27FC236}">
                    <a16:creationId xmlns:a16="http://schemas.microsoft.com/office/drawing/2014/main" id="{261B96C4-A321-91D1-AC93-C760D95D8E01}"/>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7" name="Line 8555">
                <a:extLst>
                  <a:ext uri="{FF2B5EF4-FFF2-40B4-BE49-F238E27FC236}">
                    <a16:creationId xmlns:a16="http://schemas.microsoft.com/office/drawing/2014/main" id="{562B5095-98FE-9ED2-A99A-C538C4F03E8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8" name="Line 8556">
                <a:extLst>
                  <a:ext uri="{FF2B5EF4-FFF2-40B4-BE49-F238E27FC236}">
                    <a16:creationId xmlns:a16="http://schemas.microsoft.com/office/drawing/2014/main" id="{7B69AAAC-86C0-CB6C-91D8-7D511C966435}"/>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59" name="Line 8557">
                <a:extLst>
                  <a:ext uri="{FF2B5EF4-FFF2-40B4-BE49-F238E27FC236}">
                    <a16:creationId xmlns:a16="http://schemas.microsoft.com/office/drawing/2014/main" id="{E6111F0D-E29D-494F-29C7-A9A5AEBEA20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0" name="Line 8558">
                <a:extLst>
                  <a:ext uri="{FF2B5EF4-FFF2-40B4-BE49-F238E27FC236}">
                    <a16:creationId xmlns:a16="http://schemas.microsoft.com/office/drawing/2014/main" id="{37A3F8DC-E8D0-0E36-C36B-F03B290A03F9}"/>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1" name="Line 8559">
                <a:extLst>
                  <a:ext uri="{FF2B5EF4-FFF2-40B4-BE49-F238E27FC236}">
                    <a16:creationId xmlns:a16="http://schemas.microsoft.com/office/drawing/2014/main" id="{3522CC95-D18E-B4B7-8956-895A76A02ED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2" name="Line 8560">
                <a:extLst>
                  <a:ext uri="{FF2B5EF4-FFF2-40B4-BE49-F238E27FC236}">
                    <a16:creationId xmlns:a16="http://schemas.microsoft.com/office/drawing/2014/main" id="{66D3F127-B72D-0870-2786-B6E88C85A12A}"/>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3" name="Line 8561">
                <a:extLst>
                  <a:ext uri="{FF2B5EF4-FFF2-40B4-BE49-F238E27FC236}">
                    <a16:creationId xmlns:a16="http://schemas.microsoft.com/office/drawing/2014/main" id="{F4AA9962-00D9-DBFA-669C-9FFB7605CE6B}"/>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4" name="Line 8562">
                <a:extLst>
                  <a:ext uri="{FF2B5EF4-FFF2-40B4-BE49-F238E27FC236}">
                    <a16:creationId xmlns:a16="http://schemas.microsoft.com/office/drawing/2014/main" id="{F5FB91FE-8382-9BB0-DFA2-3510885C773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5" name="Line 8563">
                <a:extLst>
                  <a:ext uri="{FF2B5EF4-FFF2-40B4-BE49-F238E27FC236}">
                    <a16:creationId xmlns:a16="http://schemas.microsoft.com/office/drawing/2014/main" id="{25C0B811-8E14-2A19-89B0-86505D8E1AE1}"/>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6" name="Line 8564">
                <a:extLst>
                  <a:ext uri="{FF2B5EF4-FFF2-40B4-BE49-F238E27FC236}">
                    <a16:creationId xmlns:a16="http://schemas.microsoft.com/office/drawing/2014/main" id="{BF95237B-2A30-6BFA-3A74-5B3256B6B1F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7" name="Line 8565">
                <a:extLst>
                  <a:ext uri="{FF2B5EF4-FFF2-40B4-BE49-F238E27FC236}">
                    <a16:creationId xmlns:a16="http://schemas.microsoft.com/office/drawing/2014/main" id="{ACE59423-2296-2DFA-C60C-4C34E1B0E9FC}"/>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8" name="Line 8566">
                <a:extLst>
                  <a:ext uri="{FF2B5EF4-FFF2-40B4-BE49-F238E27FC236}">
                    <a16:creationId xmlns:a16="http://schemas.microsoft.com/office/drawing/2014/main" id="{37BE2245-7D91-9D1B-C51D-06114B569B75}"/>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69" name="Line 8567">
                <a:extLst>
                  <a:ext uri="{FF2B5EF4-FFF2-40B4-BE49-F238E27FC236}">
                    <a16:creationId xmlns:a16="http://schemas.microsoft.com/office/drawing/2014/main" id="{9FE4E12B-F8F3-1DDD-BABB-FBDC2ED08247}"/>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0" name="Line 8568">
                <a:extLst>
                  <a:ext uri="{FF2B5EF4-FFF2-40B4-BE49-F238E27FC236}">
                    <a16:creationId xmlns:a16="http://schemas.microsoft.com/office/drawing/2014/main" id="{FFA924F5-D778-9D1B-C183-99CD3FFD8781}"/>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1" name="Line 8569">
                <a:extLst>
                  <a:ext uri="{FF2B5EF4-FFF2-40B4-BE49-F238E27FC236}">
                    <a16:creationId xmlns:a16="http://schemas.microsoft.com/office/drawing/2014/main" id="{ED0192C0-3981-7A9E-217E-AB5C08A2810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2" name="Line 8570">
                <a:extLst>
                  <a:ext uri="{FF2B5EF4-FFF2-40B4-BE49-F238E27FC236}">
                    <a16:creationId xmlns:a16="http://schemas.microsoft.com/office/drawing/2014/main" id="{530FF818-3BAB-3813-D3B9-F9C9116C54E9}"/>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3" name="Line 8571">
                <a:extLst>
                  <a:ext uri="{FF2B5EF4-FFF2-40B4-BE49-F238E27FC236}">
                    <a16:creationId xmlns:a16="http://schemas.microsoft.com/office/drawing/2014/main" id="{49A2CEF1-0103-70D2-E350-22695BD385D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4" name="Line 8572">
                <a:extLst>
                  <a:ext uri="{FF2B5EF4-FFF2-40B4-BE49-F238E27FC236}">
                    <a16:creationId xmlns:a16="http://schemas.microsoft.com/office/drawing/2014/main" id="{6DE6F7A5-FE70-E5B8-281D-3E427AEB2378}"/>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5" name="Line 8573">
                <a:extLst>
                  <a:ext uri="{FF2B5EF4-FFF2-40B4-BE49-F238E27FC236}">
                    <a16:creationId xmlns:a16="http://schemas.microsoft.com/office/drawing/2014/main" id="{292300FF-7BE0-E46B-7FD4-F3CF171A250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6" name="Line 8574">
                <a:extLst>
                  <a:ext uri="{FF2B5EF4-FFF2-40B4-BE49-F238E27FC236}">
                    <a16:creationId xmlns:a16="http://schemas.microsoft.com/office/drawing/2014/main" id="{E17F8EDB-FD6D-EF5B-F363-9B6B835D778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7" name="Line 8575">
                <a:extLst>
                  <a:ext uri="{FF2B5EF4-FFF2-40B4-BE49-F238E27FC236}">
                    <a16:creationId xmlns:a16="http://schemas.microsoft.com/office/drawing/2014/main" id="{61114568-FB16-3B11-BF31-6DCFD1266DBB}"/>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8" name="Line 8576">
                <a:extLst>
                  <a:ext uri="{FF2B5EF4-FFF2-40B4-BE49-F238E27FC236}">
                    <a16:creationId xmlns:a16="http://schemas.microsoft.com/office/drawing/2014/main" id="{D700E2C4-E94F-2872-91E0-FE594EC0E15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79" name="Line 8577">
                <a:extLst>
                  <a:ext uri="{FF2B5EF4-FFF2-40B4-BE49-F238E27FC236}">
                    <a16:creationId xmlns:a16="http://schemas.microsoft.com/office/drawing/2014/main" id="{C553D53A-C738-8EE0-7F8E-2A0F7AA80890}"/>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0" name="Line 8578">
                <a:extLst>
                  <a:ext uri="{FF2B5EF4-FFF2-40B4-BE49-F238E27FC236}">
                    <a16:creationId xmlns:a16="http://schemas.microsoft.com/office/drawing/2014/main" id="{1B31355A-A24B-D952-6DC6-3FB0CA7A994D}"/>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1" name="Line 8579">
                <a:extLst>
                  <a:ext uri="{FF2B5EF4-FFF2-40B4-BE49-F238E27FC236}">
                    <a16:creationId xmlns:a16="http://schemas.microsoft.com/office/drawing/2014/main" id="{160D21B5-6C10-2D04-63BA-859C30F4774D}"/>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2" name="Line 8580">
                <a:extLst>
                  <a:ext uri="{FF2B5EF4-FFF2-40B4-BE49-F238E27FC236}">
                    <a16:creationId xmlns:a16="http://schemas.microsoft.com/office/drawing/2014/main" id="{AE4659F1-3D4B-B594-D425-2C487BCAD78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3" name="Line 8581">
                <a:extLst>
                  <a:ext uri="{FF2B5EF4-FFF2-40B4-BE49-F238E27FC236}">
                    <a16:creationId xmlns:a16="http://schemas.microsoft.com/office/drawing/2014/main" id="{94AE640C-4296-0F42-39B4-5DCD9F1A297C}"/>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4" name="Line 8582">
                <a:extLst>
                  <a:ext uri="{FF2B5EF4-FFF2-40B4-BE49-F238E27FC236}">
                    <a16:creationId xmlns:a16="http://schemas.microsoft.com/office/drawing/2014/main" id="{F09F2D33-66F5-9CD5-E78B-68651A407E9F}"/>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5" name="Line 8583">
                <a:extLst>
                  <a:ext uri="{FF2B5EF4-FFF2-40B4-BE49-F238E27FC236}">
                    <a16:creationId xmlns:a16="http://schemas.microsoft.com/office/drawing/2014/main" id="{79C709C5-FAC3-1AA4-D2A4-2BC91BCC86D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6" name="Line 8584">
                <a:extLst>
                  <a:ext uri="{FF2B5EF4-FFF2-40B4-BE49-F238E27FC236}">
                    <a16:creationId xmlns:a16="http://schemas.microsoft.com/office/drawing/2014/main" id="{88BE4333-BD6D-9ADF-24F1-ABAA4C769D9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7" name="Line 8585">
                <a:extLst>
                  <a:ext uri="{FF2B5EF4-FFF2-40B4-BE49-F238E27FC236}">
                    <a16:creationId xmlns:a16="http://schemas.microsoft.com/office/drawing/2014/main" id="{13AC7131-2547-EC0B-DA78-86BB3A49C58E}"/>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8" name="Line 8586">
                <a:extLst>
                  <a:ext uri="{FF2B5EF4-FFF2-40B4-BE49-F238E27FC236}">
                    <a16:creationId xmlns:a16="http://schemas.microsoft.com/office/drawing/2014/main" id="{9C7A45B3-C6EF-D8B0-F6A2-960CB81AB095}"/>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89" name="Line 8587">
                <a:extLst>
                  <a:ext uri="{FF2B5EF4-FFF2-40B4-BE49-F238E27FC236}">
                    <a16:creationId xmlns:a16="http://schemas.microsoft.com/office/drawing/2014/main" id="{FA8578EA-6C5D-B7D3-24E0-D4BC26BEF507}"/>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0" name="Line 8588">
                <a:extLst>
                  <a:ext uri="{FF2B5EF4-FFF2-40B4-BE49-F238E27FC236}">
                    <a16:creationId xmlns:a16="http://schemas.microsoft.com/office/drawing/2014/main" id="{29323D21-102F-7A5E-90CB-CD4CC7CCB6AA}"/>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1" name="Line 8589">
                <a:extLst>
                  <a:ext uri="{FF2B5EF4-FFF2-40B4-BE49-F238E27FC236}">
                    <a16:creationId xmlns:a16="http://schemas.microsoft.com/office/drawing/2014/main" id="{0E62A1C3-BA57-9B84-2CB0-CD2A7AD1E27B}"/>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2" name="Line 8590">
                <a:extLst>
                  <a:ext uri="{FF2B5EF4-FFF2-40B4-BE49-F238E27FC236}">
                    <a16:creationId xmlns:a16="http://schemas.microsoft.com/office/drawing/2014/main" id="{5DDB34FF-C7A9-5C8C-94C9-19AE8A8BBFF5}"/>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3" name="Line 8591">
                <a:extLst>
                  <a:ext uri="{FF2B5EF4-FFF2-40B4-BE49-F238E27FC236}">
                    <a16:creationId xmlns:a16="http://schemas.microsoft.com/office/drawing/2014/main" id="{2B2E201C-64CB-D3C2-5687-D5FCF14B4A1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4" name="Line 8592">
                <a:extLst>
                  <a:ext uri="{FF2B5EF4-FFF2-40B4-BE49-F238E27FC236}">
                    <a16:creationId xmlns:a16="http://schemas.microsoft.com/office/drawing/2014/main" id="{E3712811-F6D7-C333-C999-E40B5A18526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5" name="Line 8593">
                <a:extLst>
                  <a:ext uri="{FF2B5EF4-FFF2-40B4-BE49-F238E27FC236}">
                    <a16:creationId xmlns:a16="http://schemas.microsoft.com/office/drawing/2014/main" id="{73809F12-8DFA-809A-A261-DBA15CAF9C5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6" name="Line 8594">
                <a:extLst>
                  <a:ext uri="{FF2B5EF4-FFF2-40B4-BE49-F238E27FC236}">
                    <a16:creationId xmlns:a16="http://schemas.microsoft.com/office/drawing/2014/main" id="{5BA27863-0CD2-19DA-0DD6-4EE9765AB00C}"/>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7" name="Line 8595">
                <a:extLst>
                  <a:ext uri="{FF2B5EF4-FFF2-40B4-BE49-F238E27FC236}">
                    <a16:creationId xmlns:a16="http://schemas.microsoft.com/office/drawing/2014/main" id="{D3BFBCF3-FD49-519A-0D3B-CD08D59F7984}"/>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8" name="Line 8596">
                <a:extLst>
                  <a:ext uri="{FF2B5EF4-FFF2-40B4-BE49-F238E27FC236}">
                    <a16:creationId xmlns:a16="http://schemas.microsoft.com/office/drawing/2014/main" id="{E2B55F00-7DF3-47D3-E154-CEF33199A0D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699" name="Line 8597">
                <a:extLst>
                  <a:ext uri="{FF2B5EF4-FFF2-40B4-BE49-F238E27FC236}">
                    <a16:creationId xmlns:a16="http://schemas.microsoft.com/office/drawing/2014/main" id="{6519813A-CFBC-8835-91C8-F379509099D0}"/>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0" name="Line 8598">
                <a:extLst>
                  <a:ext uri="{FF2B5EF4-FFF2-40B4-BE49-F238E27FC236}">
                    <a16:creationId xmlns:a16="http://schemas.microsoft.com/office/drawing/2014/main" id="{772555B2-C607-6A9F-51C7-72F741BAB2E8}"/>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1" name="Line 8599">
                <a:extLst>
                  <a:ext uri="{FF2B5EF4-FFF2-40B4-BE49-F238E27FC236}">
                    <a16:creationId xmlns:a16="http://schemas.microsoft.com/office/drawing/2014/main" id="{BFDF34BC-FE64-4670-DDC8-0DE09D363284}"/>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2" name="Line 8600">
                <a:extLst>
                  <a:ext uri="{FF2B5EF4-FFF2-40B4-BE49-F238E27FC236}">
                    <a16:creationId xmlns:a16="http://schemas.microsoft.com/office/drawing/2014/main" id="{C89D7B59-CF1A-A91E-2EA7-8A2C985D58D7}"/>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3" name="Line 8601">
                <a:extLst>
                  <a:ext uri="{FF2B5EF4-FFF2-40B4-BE49-F238E27FC236}">
                    <a16:creationId xmlns:a16="http://schemas.microsoft.com/office/drawing/2014/main" id="{A3E3F571-C489-6C3A-6C72-8605622C2B2A}"/>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4" name="Line 8602">
                <a:extLst>
                  <a:ext uri="{FF2B5EF4-FFF2-40B4-BE49-F238E27FC236}">
                    <a16:creationId xmlns:a16="http://schemas.microsoft.com/office/drawing/2014/main" id="{9182224C-7388-B5F8-BF60-DD80DE890109}"/>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5" name="Line 8603">
                <a:extLst>
                  <a:ext uri="{FF2B5EF4-FFF2-40B4-BE49-F238E27FC236}">
                    <a16:creationId xmlns:a16="http://schemas.microsoft.com/office/drawing/2014/main" id="{18F2C21D-F565-4739-BD66-E7B61AEA316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6" name="Line 8604">
                <a:extLst>
                  <a:ext uri="{FF2B5EF4-FFF2-40B4-BE49-F238E27FC236}">
                    <a16:creationId xmlns:a16="http://schemas.microsoft.com/office/drawing/2014/main" id="{059DC362-5D2B-E882-635E-AADB01B4F807}"/>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7" name="Line 8605">
                <a:extLst>
                  <a:ext uri="{FF2B5EF4-FFF2-40B4-BE49-F238E27FC236}">
                    <a16:creationId xmlns:a16="http://schemas.microsoft.com/office/drawing/2014/main" id="{10F32EE5-7C01-63AE-EF40-F522307E8005}"/>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8" name="Line 8606">
                <a:extLst>
                  <a:ext uri="{FF2B5EF4-FFF2-40B4-BE49-F238E27FC236}">
                    <a16:creationId xmlns:a16="http://schemas.microsoft.com/office/drawing/2014/main" id="{E8004F20-9616-23C1-918A-1E0B0DE7779B}"/>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09" name="Line 8607">
                <a:extLst>
                  <a:ext uri="{FF2B5EF4-FFF2-40B4-BE49-F238E27FC236}">
                    <a16:creationId xmlns:a16="http://schemas.microsoft.com/office/drawing/2014/main" id="{F5E9BF4A-965E-414A-D99D-EC54371FFF5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0" name="Line 8608">
                <a:extLst>
                  <a:ext uri="{FF2B5EF4-FFF2-40B4-BE49-F238E27FC236}">
                    <a16:creationId xmlns:a16="http://schemas.microsoft.com/office/drawing/2014/main" id="{59898B5B-BD16-F7E9-4834-C31523F6CBB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1" name="Line 8609">
                <a:extLst>
                  <a:ext uri="{FF2B5EF4-FFF2-40B4-BE49-F238E27FC236}">
                    <a16:creationId xmlns:a16="http://schemas.microsoft.com/office/drawing/2014/main" id="{904E3357-6505-77AC-D05A-94705C59E0E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2" name="Line 8610">
                <a:extLst>
                  <a:ext uri="{FF2B5EF4-FFF2-40B4-BE49-F238E27FC236}">
                    <a16:creationId xmlns:a16="http://schemas.microsoft.com/office/drawing/2014/main" id="{47AD5556-34FA-67D5-8D68-A4ACF524B94E}"/>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3" name="Line 8611">
                <a:extLst>
                  <a:ext uri="{FF2B5EF4-FFF2-40B4-BE49-F238E27FC236}">
                    <a16:creationId xmlns:a16="http://schemas.microsoft.com/office/drawing/2014/main" id="{ECCD3BC6-152C-D4CC-EAAA-9AD60BF71C1F}"/>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4" name="Line 8612">
                <a:extLst>
                  <a:ext uri="{FF2B5EF4-FFF2-40B4-BE49-F238E27FC236}">
                    <a16:creationId xmlns:a16="http://schemas.microsoft.com/office/drawing/2014/main" id="{020A8265-5201-84B0-D9C4-9537A34929A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5" name="Line 8613">
                <a:extLst>
                  <a:ext uri="{FF2B5EF4-FFF2-40B4-BE49-F238E27FC236}">
                    <a16:creationId xmlns:a16="http://schemas.microsoft.com/office/drawing/2014/main" id="{3C93428B-BC0B-5396-ED47-51D9A7CFEF73}"/>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6" name="Line 8614">
                <a:extLst>
                  <a:ext uri="{FF2B5EF4-FFF2-40B4-BE49-F238E27FC236}">
                    <a16:creationId xmlns:a16="http://schemas.microsoft.com/office/drawing/2014/main" id="{AC7306E6-A837-B145-1B6C-FE926B471D5C}"/>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7" name="Line 8615">
                <a:extLst>
                  <a:ext uri="{FF2B5EF4-FFF2-40B4-BE49-F238E27FC236}">
                    <a16:creationId xmlns:a16="http://schemas.microsoft.com/office/drawing/2014/main" id="{B3BCC2FB-5A27-8357-0F9D-479D3B9CE1F8}"/>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8" name="Line 8616">
                <a:extLst>
                  <a:ext uri="{FF2B5EF4-FFF2-40B4-BE49-F238E27FC236}">
                    <a16:creationId xmlns:a16="http://schemas.microsoft.com/office/drawing/2014/main" id="{1CF6CFEA-5BB4-9C7B-0C96-79566F8C540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19" name="Line 8617">
                <a:extLst>
                  <a:ext uri="{FF2B5EF4-FFF2-40B4-BE49-F238E27FC236}">
                    <a16:creationId xmlns:a16="http://schemas.microsoft.com/office/drawing/2014/main" id="{0B5FD446-5785-93B0-148C-B83B99ECDE1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0" name="Line 8618">
                <a:extLst>
                  <a:ext uri="{FF2B5EF4-FFF2-40B4-BE49-F238E27FC236}">
                    <a16:creationId xmlns:a16="http://schemas.microsoft.com/office/drawing/2014/main" id="{46AB1897-C9B7-C70A-2708-31A91A47C080}"/>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1" name="Line 8619">
                <a:extLst>
                  <a:ext uri="{FF2B5EF4-FFF2-40B4-BE49-F238E27FC236}">
                    <a16:creationId xmlns:a16="http://schemas.microsoft.com/office/drawing/2014/main" id="{42A3EDB3-47CD-D180-459C-526E62D11ADD}"/>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2" name="Line 8620">
                <a:extLst>
                  <a:ext uri="{FF2B5EF4-FFF2-40B4-BE49-F238E27FC236}">
                    <a16:creationId xmlns:a16="http://schemas.microsoft.com/office/drawing/2014/main" id="{20D42082-153F-CCE1-7E3A-EC1154CF1656}"/>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3" name="Line 8621">
                <a:extLst>
                  <a:ext uri="{FF2B5EF4-FFF2-40B4-BE49-F238E27FC236}">
                    <a16:creationId xmlns:a16="http://schemas.microsoft.com/office/drawing/2014/main" id="{E3B46F84-E1F8-40E9-DABA-71B14758E51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4" name="Line 8622">
                <a:extLst>
                  <a:ext uri="{FF2B5EF4-FFF2-40B4-BE49-F238E27FC236}">
                    <a16:creationId xmlns:a16="http://schemas.microsoft.com/office/drawing/2014/main" id="{F255ECDF-A0FC-8A7E-F610-F045271AD8E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5" name="Line 8623">
                <a:extLst>
                  <a:ext uri="{FF2B5EF4-FFF2-40B4-BE49-F238E27FC236}">
                    <a16:creationId xmlns:a16="http://schemas.microsoft.com/office/drawing/2014/main" id="{82BD1C08-A0CD-EC48-FC52-2576A1A09DA2}"/>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6" name="Line 8624">
                <a:extLst>
                  <a:ext uri="{FF2B5EF4-FFF2-40B4-BE49-F238E27FC236}">
                    <a16:creationId xmlns:a16="http://schemas.microsoft.com/office/drawing/2014/main" id="{81719736-0421-0D43-3B84-35EEB315B3A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7" name="Line 8625">
                <a:extLst>
                  <a:ext uri="{FF2B5EF4-FFF2-40B4-BE49-F238E27FC236}">
                    <a16:creationId xmlns:a16="http://schemas.microsoft.com/office/drawing/2014/main" id="{91A302A3-F847-6667-D495-97656760D484}"/>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8" name="Line 8626">
                <a:extLst>
                  <a:ext uri="{FF2B5EF4-FFF2-40B4-BE49-F238E27FC236}">
                    <a16:creationId xmlns:a16="http://schemas.microsoft.com/office/drawing/2014/main" id="{110DA488-7A78-73F7-3867-C91AD0BE239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29" name="Line 8627">
                <a:extLst>
                  <a:ext uri="{FF2B5EF4-FFF2-40B4-BE49-F238E27FC236}">
                    <a16:creationId xmlns:a16="http://schemas.microsoft.com/office/drawing/2014/main" id="{6932BFE7-AF1B-D440-12C2-664478D66BAE}"/>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0" name="Line 8628">
                <a:extLst>
                  <a:ext uri="{FF2B5EF4-FFF2-40B4-BE49-F238E27FC236}">
                    <a16:creationId xmlns:a16="http://schemas.microsoft.com/office/drawing/2014/main" id="{9B465400-F2B8-D290-17EF-A2D22CE9F45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1" name="Line 8629">
                <a:extLst>
                  <a:ext uri="{FF2B5EF4-FFF2-40B4-BE49-F238E27FC236}">
                    <a16:creationId xmlns:a16="http://schemas.microsoft.com/office/drawing/2014/main" id="{2C3C3CDA-EDCB-017E-B2F5-DF76F8E1A737}"/>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2" name="Line 8630">
                <a:extLst>
                  <a:ext uri="{FF2B5EF4-FFF2-40B4-BE49-F238E27FC236}">
                    <a16:creationId xmlns:a16="http://schemas.microsoft.com/office/drawing/2014/main" id="{13CF880A-AACB-DAAB-26B6-06A11C67783B}"/>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3" name="Line 8631">
                <a:extLst>
                  <a:ext uri="{FF2B5EF4-FFF2-40B4-BE49-F238E27FC236}">
                    <a16:creationId xmlns:a16="http://schemas.microsoft.com/office/drawing/2014/main" id="{BF3375CD-3EE7-6EF5-D47E-4C29A19D289C}"/>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4" name="Line 8632">
                <a:extLst>
                  <a:ext uri="{FF2B5EF4-FFF2-40B4-BE49-F238E27FC236}">
                    <a16:creationId xmlns:a16="http://schemas.microsoft.com/office/drawing/2014/main" id="{2BC439A8-DB10-24F7-D52C-58F923E7320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5" name="Line 8633">
                <a:extLst>
                  <a:ext uri="{FF2B5EF4-FFF2-40B4-BE49-F238E27FC236}">
                    <a16:creationId xmlns:a16="http://schemas.microsoft.com/office/drawing/2014/main" id="{73ECA613-F324-8F32-48EA-497C6D2B185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6" name="Line 8634">
                <a:extLst>
                  <a:ext uri="{FF2B5EF4-FFF2-40B4-BE49-F238E27FC236}">
                    <a16:creationId xmlns:a16="http://schemas.microsoft.com/office/drawing/2014/main" id="{4A128FD8-CFB9-1CAB-B0F5-A2E234D4EE6B}"/>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7" name="Line 8635">
                <a:extLst>
                  <a:ext uri="{FF2B5EF4-FFF2-40B4-BE49-F238E27FC236}">
                    <a16:creationId xmlns:a16="http://schemas.microsoft.com/office/drawing/2014/main" id="{02B52A7C-95C5-D7DD-637F-02EB98A44937}"/>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8" name="Line 8636">
                <a:extLst>
                  <a:ext uri="{FF2B5EF4-FFF2-40B4-BE49-F238E27FC236}">
                    <a16:creationId xmlns:a16="http://schemas.microsoft.com/office/drawing/2014/main" id="{7AF736A7-0BFD-04D7-C422-5DA349EEEDC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39" name="Line 8637">
                <a:extLst>
                  <a:ext uri="{FF2B5EF4-FFF2-40B4-BE49-F238E27FC236}">
                    <a16:creationId xmlns:a16="http://schemas.microsoft.com/office/drawing/2014/main" id="{BD287B61-F495-F711-DF61-9583DA565EB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0" name="Line 8638">
                <a:extLst>
                  <a:ext uri="{FF2B5EF4-FFF2-40B4-BE49-F238E27FC236}">
                    <a16:creationId xmlns:a16="http://schemas.microsoft.com/office/drawing/2014/main" id="{C75F7082-705C-B033-AF27-C00D0D671A1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1" name="Line 8639">
                <a:extLst>
                  <a:ext uri="{FF2B5EF4-FFF2-40B4-BE49-F238E27FC236}">
                    <a16:creationId xmlns:a16="http://schemas.microsoft.com/office/drawing/2014/main" id="{C3E27395-C086-E794-F774-18DAC641E291}"/>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2" name="Line 8640">
                <a:extLst>
                  <a:ext uri="{FF2B5EF4-FFF2-40B4-BE49-F238E27FC236}">
                    <a16:creationId xmlns:a16="http://schemas.microsoft.com/office/drawing/2014/main" id="{184899D9-462A-3412-D3F1-C938855AE68D}"/>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3" name="Line 8641">
                <a:extLst>
                  <a:ext uri="{FF2B5EF4-FFF2-40B4-BE49-F238E27FC236}">
                    <a16:creationId xmlns:a16="http://schemas.microsoft.com/office/drawing/2014/main" id="{AC52B933-3302-69AD-F3EA-56A62838403D}"/>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4" name="Line 8642">
                <a:extLst>
                  <a:ext uri="{FF2B5EF4-FFF2-40B4-BE49-F238E27FC236}">
                    <a16:creationId xmlns:a16="http://schemas.microsoft.com/office/drawing/2014/main" id="{75A556FE-EF7D-7137-6F6C-A40D88E5734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5" name="Line 8643">
                <a:extLst>
                  <a:ext uri="{FF2B5EF4-FFF2-40B4-BE49-F238E27FC236}">
                    <a16:creationId xmlns:a16="http://schemas.microsoft.com/office/drawing/2014/main" id="{29F62C75-9996-D2EF-F3CC-B675CECE3D5D}"/>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6" name="Line 8644">
                <a:extLst>
                  <a:ext uri="{FF2B5EF4-FFF2-40B4-BE49-F238E27FC236}">
                    <a16:creationId xmlns:a16="http://schemas.microsoft.com/office/drawing/2014/main" id="{B7238C6A-0B26-9A28-BB0D-A4B670CC35D2}"/>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7" name="Line 8645">
                <a:extLst>
                  <a:ext uri="{FF2B5EF4-FFF2-40B4-BE49-F238E27FC236}">
                    <a16:creationId xmlns:a16="http://schemas.microsoft.com/office/drawing/2014/main" id="{E911C676-E8C0-A982-13B8-A794EAB2F371}"/>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748" name="Line 8646">
                <a:extLst>
                  <a:ext uri="{FF2B5EF4-FFF2-40B4-BE49-F238E27FC236}">
                    <a16:creationId xmlns:a16="http://schemas.microsoft.com/office/drawing/2014/main" id="{61E5E45D-4B52-19FC-C426-32ADF6801D4D}"/>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5" name="Group 8848">
              <a:extLst>
                <a:ext uri="{FF2B5EF4-FFF2-40B4-BE49-F238E27FC236}">
                  <a16:creationId xmlns:a16="http://schemas.microsoft.com/office/drawing/2014/main" id="{36F86A32-9804-DA81-4197-A2853689DFFB}"/>
                </a:ext>
              </a:extLst>
            </p:cNvPr>
            <p:cNvGrpSpPr>
              <a:grpSpLocks/>
            </p:cNvGrpSpPr>
            <p:nvPr/>
          </p:nvGrpSpPr>
          <p:grpSpPr bwMode="auto">
            <a:xfrm>
              <a:off x="7614185" y="2949881"/>
              <a:ext cx="79375" cy="82550"/>
              <a:chOff x="5043" y="1560"/>
              <a:chExt cx="50" cy="52"/>
            </a:xfrm>
          </p:grpSpPr>
          <p:sp>
            <p:nvSpPr>
              <p:cNvPr id="15349" name="Line 8648">
                <a:extLst>
                  <a:ext uri="{FF2B5EF4-FFF2-40B4-BE49-F238E27FC236}">
                    <a16:creationId xmlns:a16="http://schemas.microsoft.com/office/drawing/2014/main" id="{E44A9D7C-E4D4-51E3-6792-4AA0036D050F}"/>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0" name="Line 8649">
                <a:extLst>
                  <a:ext uri="{FF2B5EF4-FFF2-40B4-BE49-F238E27FC236}">
                    <a16:creationId xmlns:a16="http://schemas.microsoft.com/office/drawing/2014/main" id="{889C01BF-ECFA-1F31-B0BF-32813F8EE08F}"/>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1" name="Line 8650">
                <a:extLst>
                  <a:ext uri="{FF2B5EF4-FFF2-40B4-BE49-F238E27FC236}">
                    <a16:creationId xmlns:a16="http://schemas.microsoft.com/office/drawing/2014/main" id="{EC633131-D46C-38A4-1E5A-2B976BBF92C5}"/>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2" name="Line 8651">
                <a:extLst>
                  <a:ext uri="{FF2B5EF4-FFF2-40B4-BE49-F238E27FC236}">
                    <a16:creationId xmlns:a16="http://schemas.microsoft.com/office/drawing/2014/main" id="{97D02C73-41C8-9330-BFD6-2EB9FE055393}"/>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3" name="Line 8652">
                <a:extLst>
                  <a:ext uri="{FF2B5EF4-FFF2-40B4-BE49-F238E27FC236}">
                    <a16:creationId xmlns:a16="http://schemas.microsoft.com/office/drawing/2014/main" id="{2E831BD2-098F-729B-25EF-24C2FEFCCAB9}"/>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4" name="Line 8653">
                <a:extLst>
                  <a:ext uri="{FF2B5EF4-FFF2-40B4-BE49-F238E27FC236}">
                    <a16:creationId xmlns:a16="http://schemas.microsoft.com/office/drawing/2014/main" id="{61D04502-1C57-C3BB-ECA8-603420307D2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5" name="Line 8654">
                <a:extLst>
                  <a:ext uri="{FF2B5EF4-FFF2-40B4-BE49-F238E27FC236}">
                    <a16:creationId xmlns:a16="http://schemas.microsoft.com/office/drawing/2014/main" id="{856872B3-C2BD-34C0-2CA9-FE4EE391C836}"/>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6" name="Line 8655">
                <a:extLst>
                  <a:ext uri="{FF2B5EF4-FFF2-40B4-BE49-F238E27FC236}">
                    <a16:creationId xmlns:a16="http://schemas.microsoft.com/office/drawing/2014/main" id="{A766FB6B-8BF0-B898-687D-240A21F54718}"/>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7" name="Line 8656">
                <a:extLst>
                  <a:ext uri="{FF2B5EF4-FFF2-40B4-BE49-F238E27FC236}">
                    <a16:creationId xmlns:a16="http://schemas.microsoft.com/office/drawing/2014/main" id="{05F8E819-D4A6-D31D-C92F-EF231504425D}"/>
                  </a:ext>
                </a:extLst>
              </p:cNvPr>
              <p:cNvSpPr>
                <a:spLocks noChangeShapeType="1"/>
              </p:cNvSpPr>
              <p:nvPr/>
            </p:nvSpPr>
            <p:spPr bwMode="auto">
              <a:xfrm>
                <a:off x="5043" y="159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8" name="Line 8657">
                <a:extLst>
                  <a:ext uri="{FF2B5EF4-FFF2-40B4-BE49-F238E27FC236}">
                    <a16:creationId xmlns:a16="http://schemas.microsoft.com/office/drawing/2014/main" id="{5668FCC3-133E-8679-4BC9-E8C9904FA7D4}"/>
                  </a:ext>
                </a:extLst>
              </p:cNvPr>
              <p:cNvSpPr>
                <a:spLocks noChangeShapeType="1"/>
              </p:cNvSpPr>
              <p:nvPr/>
            </p:nvSpPr>
            <p:spPr bwMode="auto">
              <a:xfrm>
                <a:off x="5055" y="15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59" name="Line 8658">
                <a:extLst>
                  <a:ext uri="{FF2B5EF4-FFF2-40B4-BE49-F238E27FC236}">
                    <a16:creationId xmlns:a16="http://schemas.microsoft.com/office/drawing/2014/main" id="{DFE798A9-BD63-65AD-D544-89EE4E5CD7CE}"/>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0" name="Line 8659">
                <a:extLst>
                  <a:ext uri="{FF2B5EF4-FFF2-40B4-BE49-F238E27FC236}">
                    <a16:creationId xmlns:a16="http://schemas.microsoft.com/office/drawing/2014/main" id="{8EB4922E-C534-F2A3-CF6A-BAA251889711}"/>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1" name="Line 8660">
                <a:extLst>
                  <a:ext uri="{FF2B5EF4-FFF2-40B4-BE49-F238E27FC236}">
                    <a16:creationId xmlns:a16="http://schemas.microsoft.com/office/drawing/2014/main" id="{AB99878C-1295-C8DD-4290-6BFEC96919B6}"/>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2" name="Line 8661">
                <a:extLst>
                  <a:ext uri="{FF2B5EF4-FFF2-40B4-BE49-F238E27FC236}">
                    <a16:creationId xmlns:a16="http://schemas.microsoft.com/office/drawing/2014/main" id="{4A241D53-74E9-5BFB-3AEB-A0ACD239992E}"/>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3" name="Line 8662">
                <a:extLst>
                  <a:ext uri="{FF2B5EF4-FFF2-40B4-BE49-F238E27FC236}">
                    <a16:creationId xmlns:a16="http://schemas.microsoft.com/office/drawing/2014/main" id="{1A904525-714C-9DF3-A399-60BBE343CF9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4" name="Line 8663">
                <a:extLst>
                  <a:ext uri="{FF2B5EF4-FFF2-40B4-BE49-F238E27FC236}">
                    <a16:creationId xmlns:a16="http://schemas.microsoft.com/office/drawing/2014/main" id="{9DD2B01D-13EC-6893-B29E-25C92ABB566E}"/>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5" name="Line 8664">
                <a:extLst>
                  <a:ext uri="{FF2B5EF4-FFF2-40B4-BE49-F238E27FC236}">
                    <a16:creationId xmlns:a16="http://schemas.microsoft.com/office/drawing/2014/main" id="{778DF194-A461-F483-43CD-2A20B3534F37}"/>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6" name="Line 8665">
                <a:extLst>
                  <a:ext uri="{FF2B5EF4-FFF2-40B4-BE49-F238E27FC236}">
                    <a16:creationId xmlns:a16="http://schemas.microsoft.com/office/drawing/2014/main" id="{95EA34EF-CFE3-729A-846E-77A13E661E6D}"/>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7" name="Line 8666">
                <a:extLst>
                  <a:ext uri="{FF2B5EF4-FFF2-40B4-BE49-F238E27FC236}">
                    <a16:creationId xmlns:a16="http://schemas.microsoft.com/office/drawing/2014/main" id="{72578508-724C-6EBC-51D0-7D3AEAF768C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8" name="Line 8667">
                <a:extLst>
                  <a:ext uri="{FF2B5EF4-FFF2-40B4-BE49-F238E27FC236}">
                    <a16:creationId xmlns:a16="http://schemas.microsoft.com/office/drawing/2014/main" id="{740FD2DB-32FD-0E1E-8976-F14E271482BA}"/>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69" name="Line 8668">
                <a:extLst>
                  <a:ext uri="{FF2B5EF4-FFF2-40B4-BE49-F238E27FC236}">
                    <a16:creationId xmlns:a16="http://schemas.microsoft.com/office/drawing/2014/main" id="{12097F46-C7E6-659B-D1A0-D50651D9B21F}"/>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0" name="Line 8669">
                <a:extLst>
                  <a:ext uri="{FF2B5EF4-FFF2-40B4-BE49-F238E27FC236}">
                    <a16:creationId xmlns:a16="http://schemas.microsoft.com/office/drawing/2014/main" id="{D1C711B8-96E2-A0B1-56FB-5D82CDCA64CE}"/>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1" name="Line 8670">
                <a:extLst>
                  <a:ext uri="{FF2B5EF4-FFF2-40B4-BE49-F238E27FC236}">
                    <a16:creationId xmlns:a16="http://schemas.microsoft.com/office/drawing/2014/main" id="{FCB58A49-43B0-8BC4-876A-30BA1AF7307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2" name="Line 8671">
                <a:extLst>
                  <a:ext uri="{FF2B5EF4-FFF2-40B4-BE49-F238E27FC236}">
                    <a16:creationId xmlns:a16="http://schemas.microsoft.com/office/drawing/2014/main" id="{02AFB765-093E-CE81-8134-5AE3D07BF767}"/>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3" name="Line 8672">
                <a:extLst>
                  <a:ext uri="{FF2B5EF4-FFF2-40B4-BE49-F238E27FC236}">
                    <a16:creationId xmlns:a16="http://schemas.microsoft.com/office/drawing/2014/main" id="{6D1D8C56-90C2-C103-5D99-60C558F7C211}"/>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4" name="Line 8673">
                <a:extLst>
                  <a:ext uri="{FF2B5EF4-FFF2-40B4-BE49-F238E27FC236}">
                    <a16:creationId xmlns:a16="http://schemas.microsoft.com/office/drawing/2014/main" id="{70B40E03-5A75-4323-C954-A7FBBDCDCD0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5" name="Line 8674">
                <a:extLst>
                  <a:ext uri="{FF2B5EF4-FFF2-40B4-BE49-F238E27FC236}">
                    <a16:creationId xmlns:a16="http://schemas.microsoft.com/office/drawing/2014/main" id="{F5740931-B5C1-1588-9D9A-41F0171ED009}"/>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6" name="Line 8675">
                <a:extLst>
                  <a:ext uri="{FF2B5EF4-FFF2-40B4-BE49-F238E27FC236}">
                    <a16:creationId xmlns:a16="http://schemas.microsoft.com/office/drawing/2014/main" id="{ED9303E3-807B-557D-4F0C-E5B916272596}"/>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7" name="Line 8676">
                <a:extLst>
                  <a:ext uri="{FF2B5EF4-FFF2-40B4-BE49-F238E27FC236}">
                    <a16:creationId xmlns:a16="http://schemas.microsoft.com/office/drawing/2014/main" id="{1FCB6502-3A61-A449-F070-DA97462B17BF}"/>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8" name="Line 8677">
                <a:extLst>
                  <a:ext uri="{FF2B5EF4-FFF2-40B4-BE49-F238E27FC236}">
                    <a16:creationId xmlns:a16="http://schemas.microsoft.com/office/drawing/2014/main" id="{74F8AA1C-2C42-9C60-007C-61E6AC6D6C82}"/>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79" name="Line 8678">
                <a:extLst>
                  <a:ext uri="{FF2B5EF4-FFF2-40B4-BE49-F238E27FC236}">
                    <a16:creationId xmlns:a16="http://schemas.microsoft.com/office/drawing/2014/main" id="{5C3F33ED-E818-D820-E6A0-F349F3A0A75F}"/>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0" name="Line 8679">
                <a:extLst>
                  <a:ext uri="{FF2B5EF4-FFF2-40B4-BE49-F238E27FC236}">
                    <a16:creationId xmlns:a16="http://schemas.microsoft.com/office/drawing/2014/main" id="{8927ABA0-9661-16B5-72B1-8D6E62B5ECBF}"/>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1" name="Line 8680">
                <a:extLst>
                  <a:ext uri="{FF2B5EF4-FFF2-40B4-BE49-F238E27FC236}">
                    <a16:creationId xmlns:a16="http://schemas.microsoft.com/office/drawing/2014/main" id="{E34A6B87-4B9B-1BAB-24B5-7945001DDEC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2" name="Line 8681">
                <a:extLst>
                  <a:ext uri="{FF2B5EF4-FFF2-40B4-BE49-F238E27FC236}">
                    <a16:creationId xmlns:a16="http://schemas.microsoft.com/office/drawing/2014/main" id="{FCA81708-CD1B-07E8-D2A8-70062B2F38D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3" name="Line 8682">
                <a:extLst>
                  <a:ext uri="{FF2B5EF4-FFF2-40B4-BE49-F238E27FC236}">
                    <a16:creationId xmlns:a16="http://schemas.microsoft.com/office/drawing/2014/main" id="{1FD3E57C-E2E8-6737-DCFC-56E4DBCCE3A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4" name="Line 8683">
                <a:extLst>
                  <a:ext uri="{FF2B5EF4-FFF2-40B4-BE49-F238E27FC236}">
                    <a16:creationId xmlns:a16="http://schemas.microsoft.com/office/drawing/2014/main" id="{ED63835B-0DFD-B20D-907B-FF84A57E0C06}"/>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5" name="Line 8684">
                <a:extLst>
                  <a:ext uri="{FF2B5EF4-FFF2-40B4-BE49-F238E27FC236}">
                    <a16:creationId xmlns:a16="http://schemas.microsoft.com/office/drawing/2014/main" id="{31AF87AE-3110-A33B-DA2C-4F3D4366E224}"/>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6" name="Line 8685">
                <a:extLst>
                  <a:ext uri="{FF2B5EF4-FFF2-40B4-BE49-F238E27FC236}">
                    <a16:creationId xmlns:a16="http://schemas.microsoft.com/office/drawing/2014/main" id="{A89FF3E2-AC46-A7FC-C60E-8AE024F8B515}"/>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7" name="Line 8686">
                <a:extLst>
                  <a:ext uri="{FF2B5EF4-FFF2-40B4-BE49-F238E27FC236}">
                    <a16:creationId xmlns:a16="http://schemas.microsoft.com/office/drawing/2014/main" id="{D09891BC-216D-EFB4-6A52-395735A18F20}"/>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8" name="Line 8687">
                <a:extLst>
                  <a:ext uri="{FF2B5EF4-FFF2-40B4-BE49-F238E27FC236}">
                    <a16:creationId xmlns:a16="http://schemas.microsoft.com/office/drawing/2014/main" id="{B803C2A9-1F95-C3B4-5630-0DBE13A5B741}"/>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89" name="Line 8688">
                <a:extLst>
                  <a:ext uri="{FF2B5EF4-FFF2-40B4-BE49-F238E27FC236}">
                    <a16:creationId xmlns:a16="http://schemas.microsoft.com/office/drawing/2014/main" id="{4AC4A616-CE12-E555-2567-E295D65367AE}"/>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0" name="Line 8689">
                <a:extLst>
                  <a:ext uri="{FF2B5EF4-FFF2-40B4-BE49-F238E27FC236}">
                    <a16:creationId xmlns:a16="http://schemas.microsoft.com/office/drawing/2014/main" id="{D1A9B832-D758-71CF-5221-DD3F94C91133}"/>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1" name="Line 8690">
                <a:extLst>
                  <a:ext uri="{FF2B5EF4-FFF2-40B4-BE49-F238E27FC236}">
                    <a16:creationId xmlns:a16="http://schemas.microsoft.com/office/drawing/2014/main" id="{A290DBBB-28A8-E224-F552-895355CDDF92}"/>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2" name="Line 8691">
                <a:extLst>
                  <a:ext uri="{FF2B5EF4-FFF2-40B4-BE49-F238E27FC236}">
                    <a16:creationId xmlns:a16="http://schemas.microsoft.com/office/drawing/2014/main" id="{CE241D96-DE92-A997-B72E-04A61B71CD9F}"/>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3" name="Line 8692">
                <a:extLst>
                  <a:ext uri="{FF2B5EF4-FFF2-40B4-BE49-F238E27FC236}">
                    <a16:creationId xmlns:a16="http://schemas.microsoft.com/office/drawing/2014/main" id="{EC889943-E519-B6B0-84D9-F47098312B5B}"/>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4" name="Line 8693">
                <a:extLst>
                  <a:ext uri="{FF2B5EF4-FFF2-40B4-BE49-F238E27FC236}">
                    <a16:creationId xmlns:a16="http://schemas.microsoft.com/office/drawing/2014/main" id="{C5FD57A4-413C-0845-0F72-25D0B73927DC}"/>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5" name="Line 8694">
                <a:extLst>
                  <a:ext uri="{FF2B5EF4-FFF2-40B4-BE49-F238E27FC236}">
                    <a16:creationId xmlns:a16="http://schemas.microsoft.com/office/drawing/2014/main" id="{B0C289BD-D5CB-E74E-1A94-A0627A747051}"/>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6" name="Line 8695">
                <a:extLst>
                  <a:ext uri="{FF2B5EF4-FFF2-40B4-BE49-F238E27FC236}">
                    <a16:creationId xmlns:a16="http://schemas.microsoft.com/office/drawing/2014/main" id="{43FFABE6-C75B-92FD-034F-CDD9F726219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7" name="Line 8696">
                <a:extLst>
                  <a:ext uri="{FF2B5EF4-FFF2-40B4-BE49-F238E27FC236}">
                    <a16:creationId xmlns:a16="http://schemas.microsoft.com/office/drawing/2014/main" id="{99B10476-586F-6F3F-7513-BD3A2F0E9E7E}"/>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8" name="Line 8697">
                <a:extLst>
                  <a:ext uri="{FF2B5EF4-FFF2-40B4-BE49-F238E27FC236}">
                    <a16:creationId xmlns:a16="http://schemas.microsoft.com/office/drawing/2014/main" id="{1CE94886-B8EB-8229-8731-13C8176CBFAF}"/>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99" name="Line 8698">
                <a:extLst>
                  <a:ext uri="{FF2B5EF4-FFF2-40B4-BE49-F238E27FC236}">
                    <a16:creationId xmlns:a16="http://schemas.microsoft.com/office/drawing/2014/main" id="{6A4106A8-2955-67DE-02DE-F820EEA34E85}"/>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0" name="Line 8699">
                <a:extLst>
                  <a:ext uri="{FF2B5EF4-FFF2-40B4-BE49-F238E27FC236}">
                    <a16:creationId xmlns:a16="http://schemas.microsoft.com/office/drawing/2014/main" id="{DDD957BC-E601-2E3B-0A60-CC590B10DC4D}"/>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1" name="Line 8700">
                <a:extLst>
                  <a:ext uri="{FF2B5EF4-FFF2-40B4-BE49-F238E27FC236}">
                    <a16:creationId xmlns:a16="http://schemas.microsoft.com/office/drawing/2014/main" id="{45FF2BAC-B73C-64E6-CE65-B3A2A6F8531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2" name="Line 8701">
                <a:extLst>
                  <a:ext uri="{FF2B5EF4-FFF2-40B4-BE49-F238E27FC236}">
                    <a16:creationId xmlns:a16="http://schemas.microsoft.com/office/drawing/2014/main" id="{E94533D8-A8A1-6723-289E-B896533270C2}"/>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3" name="Line 8702">
                <a:extLst>
                  <a:ext uri="{FF2B5EF4-FFF2-40B4-BE49-F238E27FC236}">
                    <a16:creationId xmlns:a16="http://schemas.microsoft.com/office/drawing/2014/main" id="{44F934CF-5070-2830-170D-8B3012306816}"/>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4" name="Line 8703">
                <a:extLst>
                  <a:ext uri="{FF2B5EF4-FFF2-40B4-BE49-F238E27FC236}">
                    <a16:creationId xmlns:a16="http://schemas.microsoft.com/office/drawing/2014/main" id="{9ACB8F02-696A-09F0-5C15-0DD5881A88DC}"/>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5" name="Line 8704">
                <a:extLst>
                  <a:ext uri="{FF2B5EF4-FFF2-40B4-BE49-F238E27FC236}">
                    <a16:creationId xmlns:a16="http://schemas.microsoft.com/office/drawing/2014/main" id="{243775BE-A271-7F3E-112E-D91EF3532F13}"/>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6" name="Line 8705">
                <a:extLst>
                  <a:ext uri="{FF2B5EF4-FFF2-40B4-BE49-F238E27FC236}">
                    <a16:creationId xmlns:a16="http://schemas.microsoft.com/office/drawing/2014/main" id="{2B714115-D6A5-AAA9-CA29-D6A1E6B6D9FC}"/>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7" name="Line 8706">
                <a:extLst>
                  <a:ext uri="{FF2B5EF4-FFF2-40B4-BE49-F238E27FC236}">
                    <a16:creationId xmlns:a16="http://schemas.microsoft.com/office/drawing/2014/main" id="{AE2866E9-2E1A-AD14-1CD7-9B2D5EA3302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8" name="Line 8707">
                <a:extLst>
                  <a:ext uri="{FF2B5EF4-FFF2-40B4-BE49-F238E27FC236}">
                    <a16:creationId xmlns:a16="http://schemas.microsoft.com/office/drawing/2014/main" id="{DAEB0883-5F4E-1C17-0665-E21482143AE9}"/>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09" name="Line 8708">
                <a:extLst>
                  <a:ext uri="{FF2B5EF4-FFF2-40B4-BE49-F238E27FC236}">
                    <a16:creationId xmlns:a16="http://schemas.microsoft.com/office/drawing/2014/main" id="{F24F26D0-52BB-23EA-4276-AC9E1A8C6B78}"/>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0" name="Line 8709">
                <a:extLst>
                  <a:ext uri="{FF2B5EF4-FFF2-40B4-BE49-F238E27FC236}">
                    <a16:creationId xmlns:a16="http://schemas.microsoft.com/office/drawing/2014/main" id="{EB5106D1-BE42-41B9-F445-01B655BC61D9}"/>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1" name="Line 8710">
                <a:extLst>
                  <a:ext uri="{FF2B5EF4-FFF2-40B4-BE49-F238E27FC236}">
                    <a16:creationId xmlns:a16="http://schemas.microsoft.com/office/drawing/2014/main" id="{1E5B4EB3-CEAF-5A04-70CD-73A04B1486E1}"/>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2" name="Line 8711">
                <a:extLst>
                  <a:ext uri="{FF2B5EF4-FFF2-40B4-BE49-F238E27FC236}">
                    <a16:creationId xmlns:a16="http://schemas.microsoft.com/office/drawing/2014/main" id="{0438D85B-050B-FAD8-D701-5C25E57D950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3" name="Line 8712">
                <a:extLst>
                  <a:ext uri="{FF2B5EF4-FFF2-40B4-BE49-F238E27FC236}">
                    <a16:creationId xmlns:a16="http://schemas.microsoft.com/office/drawing/2014/main" id="{2F4CE605-C189-5476-417E-71315538109E}"/>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4" name="Line 8713">
                <a:extLst>
                  <a:ext uri="{FF2B5EF4-FFF2-40B4-BE49-F238E27FC236}">
                    <a16:creationId xmlns:a16="http://schemas.microsoft.com/office/drawing/2014/main" id="{11EE4037-EF47-F99C-5244-F9514649960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5" name="Line 8714">
                <a:extLst>
                  <a:ext uri="{FF2B5EF4-FFF2-40B4-BE49-F238E27FC236}">
                    <a16:creationId xmlns:a16="http://schemas.microsoft.com/office/drawing/2014/main" id="{71C07C0F-EBD4-E81C-559E-694947255FEF}"/>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6" name="Line 8715">
                <a:extLst>
                  <a:ext uri="{FF2B5EF4-FFF2-40B4-BE49-F238E27FC236}">
                    <a16:creationId xmlns:a16="http://schemas.microsoft.com/office/drawing/2014/main" id="{123B2AD2-DC9F-A33B-1A69-329856D33AB7}"/>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7" name="Line 8716">
                <a:extLst>
                  <a:ext uri="{FF2B5EF4-FFF2-40B4-BE49-F238E27FC236}">
                    <a16:creationId xmlns:a16="http://schemas.microsoft.com/office/drawing/2014/main" id="{AADCF36B-9A64-7255-4002-DCA2962B6D98}"/>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8" name="Line 8717">
                <a:extLst>
                  <a:ext uri="{FF2B5EF4-FFF2-40B4-BE49-F238E27FC236}">
                    <a16:creationId xmlns:a16="http://schemas.microsoft.com/office/drawing/2014/main" id="{4AAE1FE2-F631-1A63-FA41-C2A8C90455FC}"/>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19" name="Line 8718">
                <a:extLst>
                  <a:ext uri="{FF2B5EF4-FFF2-40B4-BE49-F238E27FC236}">
                    <a16:creationId xmlns:a16="http://schemas.microsoft.com/office/drawing/2014/main" id="{1E26052D-8F2B-252C-F86A-4845E3580C2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0" name="Line 8719">
                <a:extLst>
                  <a:ext uri="{FF2B5EF4-FFF2-40B4-BE49-F238E27FC236}">
                    <a16:creationId xmlns:a16="http://schemas.microsoft.com/office/drawing/2014/main" id="{D9246B0A-195D-859D-0E0D-E1FD0B557552}"/>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1" name="Line 8720">
                <a:extLst>
                  <a:ext uri="{FF2B5EF4-FFF2-40B4-BE49-F238E27FC236}">
                    <a16:creationId xmlns:a16="http://schemas.microsoft.com/office/drawing/2014/main" id="{126AB05C-5180-CEA2-A42A-2D1869FE705A}"/>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2" name="Line 8721">
                <a:extLst>
                  <a:ext uri="{FF2B5EF4-FFF2-40B4-BE49-F238E27FC236}">
                    <a16:creationId xmlns:a16="http://schemas.microsoft.com/office/drawing/2014/main" id="{0081BB51-9834-CF6A-2E59-2F4065A0E4CD}"/>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3" name="Line 8722">
                <a:extLst>
                  <a:ext uri="{FF2B5EF4-FFF2-40B4-BE49-F238E27FC236}">
                    <a16:creationId xmlns:a16="http://schemas.microsoft.com/office/drawing/2014/main" id="{017C0F27-2B81-7A15-65CA-100D9F950118}"/>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4" name="Line 8723">
                <a:extLst>
                  <a:ext uri="{FF2B5EF4-FFF2-40B4-BE49-F238E27FC236}">
                    <a16:creationId xmlns:a16="http://schemas.microsoft.com/office/drawing/2014/main" id="{64E28D0D-446B-0438-A4C8-A3696A49FCDC}"/>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5" name="Line 8724">
                <a:extLst>
                  <a:ext uri="{FF2B5EF4-FFF2-40B4-BE49-F238E27FC236}">
                    <a16:creationId xmlns:a16="http://schemas.microsoft.com/office/drawing/2014/main" id="{D70367D4-05CD-F30E-3EC3-D6E5347E931E}"/>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6" name="Line 8725">
                <a:extLst>
                  <a:ext uri="{FF2B5EF4-FFF2-40B4-BE49-F238E27FC236}">
                    <a16:creationId xmlns:a16="http://schemas.microsoft.com/office/drawing/2014/main" id="{39D7EE90-0B47-974F-58A9-2330984A6DF7}"/>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7" name="Line 8726">
                <a:extLst>
                  <a:ext uri="{FF2B5EF4-FFF2-40B4-BE49-F238E27FC236}">
                    <a16:creationId xmlns:a16="http://schemas.microsoft.com/office/drawing/2014/main" id="{0E95786D-2654-036B-0E1D-03B93679BDAC}"/>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8" name="Line 8727">
                <a:extLst>
                  <a:ext uri="{FF2B5EF4-FFF2-40B4-BE49-F238E27FC236}">
                    <a16:creationId xmlns:a16="http://schemas.microsoft.com/office/drawing/2014/main" id="{412A9452-D9E8-1D90-B5A2-8B56B61D2972}"/>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29" name="Line 8728">
                <a:extLst>
                  <a:ext uri="{FF2B5EF4-FFF2-40B4-BE49-F238E27FC236}">
                    <a16:creationId xmlns:a16="http://schemas.microsoft.com/office/drawing/2014/main" id="{A2F0F18C-7011-821C-26EF-14BCB0C0B13B}"/>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0" name="Line 8729">
                <a:extLst>
                  <a:ext uri="{FF2B5EF4-FFF2-40B4-BE49-F238E27FC236}">
                    <a16:creationId xmlns:a16="http://schemas.microsoft.com/office/drawing/2014/main" id="{5C63BA8F-8411-3112-B335-31B59856726E}"/>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1" name="Line 8730">
                <a:extLst>
                  <a:ext uri="{FF2B5EF4-FFF2-40B4-BE49-F238E27FC236}">
                    <a16:creationId xmlns:a16="http://schemas.microsoft.com/office/drawing/2014/main" id="{964AD185-3A02-140F-45C4-9EF99E7E0FD4}"/>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2" name="Line 8731">
                <a:extLst>
                  <a:ext uri="{FF2B5EF4-FFF2-40B4-BE49-F238E27FC236}">
                    <a16:creationId xmlns:a16="http://schemas.microsoft.com/office/drawing/2014/main" id="{0486C431-1B78-E626-B7E2-7A44E742F845}"/>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3" name="Line 8732">
                <a:extLst>
                  <a:ext uri="{FF2B5EF4-FFF2-40B4-BE49-F238E27FC236}">
                    <a16:creationId xmlns:a16="http://schemas.microsoft.com/office/drawing/2014/main" id="{9B3CA480-2B75-F7B8-C2E5-687FCF6E741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4" name="Line 8733">
                <a:extLst>
                  <a:ext uri="{FF2B5EF4-FFF2-40B4-BE49-F238E27FC236}">
                    <a16:creationId xmlns:a16="http://schemas.microsoft.com/office/drawing/2014/main" id="{A90DC85E-B836-8CD5-D094-FC14F9594E1D}"/>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5" name="Line 8734">
                <a:extLst>
                  <a:ext uri="{FF2B5EF4-FFF2-40B4-BE49-F238E27FC236}">
                    <a16:creationId xmlns:a16="http://schemas.microsoft.com/office/drawing/2014/main" id="{D4293040-9CDB-EB55-13CD-0D6DB2F5B6E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6" name="Line 8735">
                <a:extLst>
                  <a:ext uri="{FF2B5EF4-FFF2-40B4-BE49-F238E27FC236}">
                    <a16:creationId xmlns:a16="http://schemas.microsoft.com/office/drawing/2014/main" id="{53E89EF5-E7D1-3A8F-ADCC-DB81C66F5900}"/>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7" name="Line 8736">
                <a:extLst>
                  <a:ext uri="{FF2B5EF4-FFF2-40B4-BE49-F238E27FC236}">
                    <a16:creationId xmlns:a16="http://schemas.microsoft.com/office/drawing/2014/main" id="{A51B6CB4-ADF1-6596-8455-5051E828199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8" name="Line 8737">
                <a:extLst>
                  <a:ext uri="{FF2B5EF4-FFF2-40B4-BE49-F238E27FC236}">
                    <a16:creationId xmlns:a16="http://schemas.microsoft.com/office/drawing/2014/main" id="{F939E850-2B37-06AE-1EC9-A94D66BF146E}"/>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39" name="Line 8738">
                <a:extLst>
                  <a:ext uri="{FF2B5EF4-FFF2-40B4-BE49-F238E27FC236}">
                    <a16:creationId xmlns:a16="http://schemas.microsoft.com/office/drawing/2014/main" id="{03246B70-B10B-82A9-4B38-F00515F58FF8}"/>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0" name="Line 8739">
                <a:extLst>
                  <a:ext uri="{FF2B5EF4-FFF2-40B4-BE49-F238E27FC236}">
                    <a16:creationId xmlns:a16="http://schemas.microsoft.com/office/drawing/2014/main" id="{711CC56B-EE76-0DB8-D628-F81B91C34871}"/>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1" name="Line 8740">
                <a:extLst>
                  <a:ext uri="{FF2B5EF4-FFF2-40B4-BE49-F238E27FC236}">
                    <a16:creationId xmlns:a16="http://schemas.microsoft.com/office/drawing/2014/main" id="{B64D1402-5EFE-0D39-2754-D42DEF3F0520}"/>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2" name="Line 8741">
                <a:extLst>
                  <a:ext uri="{FF2B5EF4-FFF2-40B4-BE49-F238E27FC236}">
                    <a16:creationId xmlns:a16="http://schemas.microsoft.com/office/drawing/2014/main" id="{61F9147A-0557-28FC-9E64-1E917920417F}"/>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3" name="Line 8742">
                <a:extLst>
                  <a:ext uri="{FF2B5EF4-FFF2-40B4-BE49-F238E27FC236}">
                    <a16:creationId xmlns:a16="http://schemas.microsoft.com/office/drawing/2014/main" id="{AA86E889-CD0C-BDF8-13CD-F57104B512E1}"/>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4" name="Line 8743">
                <a:extLst>
                  <a:ext uri="{FF2B5EF4-FFF2-40B4-BE49-F238E27FC236}">
                    <a16:creationId xmlns:a16="http://schemas.microsoft.com/office/drawing/2014/main" id="{637A861B-044A-77AC-799D-7B58858B97C3}"/>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5" name="Line 8744">
                <a:extLst>
                  <a:ext uri="{FF2B5EF4-FFF2-40B4-BE49-F238E27FC236}">
                    <a16:creationId xmlns:a16="http://schemas.microsoft.com/office/drawing/2014/main" id="{82BF049F-4C99-C695-AB23-3E7B922661F0}"/>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6" name="Line 8745">
                <a:extLst>
                  <a:ext uri="{FF2B5EF4-FFF2-40B4-BE49-F238E27FC236}">
                    <a16:creationId xmlns:a16="http://schemas.microsoft.com/office/drawing/2014/main" id="{A8354885-EAD2-E583-F2FE-17EE97B3CC3A}"/>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7" name="Line 8746">
                <a:extLst>
                  <a:ext uri="{FF2B5EF4-FFF2-40B4-BE49-F238E27FC236}">
                    <a16:creationId xmlns:a16="http://schemas.microsoft.com/office/drawing/2014/main" id="{3A990D87-84A0-1A41-609C-BEBBAE4D397D}"/>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8" name="Line 8747">
                <a:extLst>
                  <a:ext uri="{FF2B5EF4-FFF2-40B4-BE49-F238E27FC236}">
                    <a16:creationId xmlns:a16="http://schemas.microsoft.com/office/drawing/2014/main" id="{7B487B3C-5763-F5F7-7BF7-B41C79302B22}"/>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49" name="Line 8748">
                <a:extLst>
                  <a:ext uri="{FF2B5EF4-FFF2-40B4-BE49-F238E27FC236}">
                    <a16:creationId xmlns:a16="http://schemas.microsoft.com/office/drawing/2014/main" id="{4A675D2A-CE08-CAAF-24C8-D31D57084043}"/>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0" name="Line 8749">
                <a:extLst>
                  <a:ext uri="{FF2B5EF4-FFF2-40B4-BE49-F238E27FC236}">
                    <a16:creationId xmlns:a16="http://schemas.microsoft.com/office/drawing/2014/main" id="{AA111057-3CF6-AB77-9DE1-8B8AB2D356F0}"/>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1" name="Line 8750">
                <a:extLst>
                  <a:ext uri="{FF2B5EF4-FFF2-40B4-BE49-F238E27FC236}">
                    <a16:creationId xmlns:a16="http://schemas.microsoft.com/office/drawing/2014/main" id="{BAA4EF20-D12C-F67B-3457-EC8F9F12A9A4}"/>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2" name="Line 8751">
                <a:extLst>
                  <a:ext uri="{FF2B5EF4-FFF2-40B4-BE49-F238E27FC236}">
                    <a16:creationId xmlns:a16="http://schemas.microsoft.com/office/drawing/2014/main" id="{114B67A6-F293-0F7F-005A-D1699B05DA3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3" name="Line 8752">
                <a:extLst>
                  <a:ext uri="{FF2B5EF4-FFF2-40B4-BE49-F238E27FC236}">
                    <a16:creationId xmlns:a16="http://schemas.microsoft.com/office/drawing/2014/main" id="{E2AF020C-FADE-8248-FEA9-5D4A04A49C0F}"/>
                  </a:ext>
                </a:extLst>
              </p:cNvPr>
              <p:cNvSpPr>
                <a:spLocks noChangeShapeType="1"/>
              </p:cNvSpPr>
              <p:nvPr/>
            </p:nvSpPr>
            <p:spPr bwMode="auto">
              <a:xfrm>
                <a:off x="5053" y="158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4" name="Line 8753">
                <a:extLst>
                  <a:ext uri="{FF2B5EF4-FFF2-40B4-BE49-F238E27FC236}">
                    <a16:creationId xmlns:a16="http://schemas.microsoft.com/office/drawing/2014/main" id="{31E743D7-2433-051F-812F-CBAC3811DC44}"/>
                  </a:ext>
                </a:extLst>
              </p:cNvPr>
              <p:cNvSpPr>
                <a:spLocks noChangeShapeType="1"/>
              </p:cNvSpPr>
              <p:nvPr/>
            </p:nvSpPr>
            <p:spPr bwMode="auto">
              <a:xfrm>
                <a:off x="5067" y="156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5" name="Line 8754">
                <a:extLst>
                  <a:ext uri="{FF2B5EF4-FFF2-40B4-BE49-F238E27FC236}">
                    <a16:creationId xmlns:a16="http://schemas.microsoft.com/office/drawing/2014/main" id="{001DB2BD-F47A-E2FB-B27B-EFBF4C67065D}"/>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6" name="Line 8755">
                <a:extLst>
                  <a:ext uri="{FF2B5EF4-FFF2-40B4-BE49-F238E27FC236}">
                    <a16:creationId xmlns:a16="http://schemas.microsoft.com/office/drawing/2014/main" id="{3E027CA8-3790-0FCE-72D5-E41F6DAFD820}"/>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7" name="Line 8756">
                <a:extLst>
                  <a:ext uri="{FF2B5EF4-FFF2-40B4-BE49-F238E27FC236}">
                    <a16:creationId xmlns:a16="http://schemas.microsoft.com/office/drawing/2014/main" id="{2DB0B98E-5F63-A8D1-61EA-F32350FE96E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8" name="Line 8757">
                <a:extLst>
                  <a:ext uri="{FF2B5EF4-FFF2-40B4-BE49-F238E27FC236}">
                    <a16:creationId xmlns:a16="http://schemas.microsoft.com/office/drawing/2014/main" id="{2D09AE85-2188-FCC3-5593-5AD2A5970A83}"/>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59" name="Line 8758">
                <a:extLst>
                  <a:ext uri="{FF2B5EF4-FFF2-40B4-BE49-F238E27FC236}">
                    <a16:creationId xmlns:a16="http://schemas.microsoft.com/office/drawing/2014/main" id="{1727E97C-5204-0049-95F0-C4E08CC0FFA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0" name="Line 8759">
                <a:extLst>
                  <a:ext uri="{FF2B5EF4-FFF2-40B4-BE49-F238E27FC236}">
                    <a16:creationId xmlns:a16="http://schemas.microsoft.com/office/drawing/2014/main" id="{58CC3A6E-BA2A-4A7B-B146-FD3632356354}"/>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1" name="Line 8760">
                <a:extLst>
                  <a:ext uri="{FF2B5EF4-FFF2-40B4-BE49-F238E27FC236}">
                    <a16:creationId xmlns:a16="http://schemas.microsoft.com/office/drawing/2014/main" id="{D2B2EC69-16D5-EEB6-F617-C09B2FC044D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2" name="Line 8761">
                <a:extLst>
                  <a:ext uri="{FF2B5EF4-FFF2-40B4-BE49-F238E27FC236}">
                    <a16:creationId xmlns:a16="http://schemas.microsoft.com/office/drawing/2014/main" id="{4F9C4CC0-4AF1-7456-AD4C-9163698C5EB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3" name="Line 8762">
                <a:extLst>
                  <a:ext uri="{FF2B5EF4-FFF2-40B4-BE49-F238E27FC236}">
                    <a16:creationId xmlns:a16="http://schemas.microsoft.com/office/drawing/2014/main" id="{D2B6BF4E-0AE3-7FE3-7A98-F7F30646EFEF}"/>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4" name="Line 8763">
                <a:extLst>
                  <a:ext uri="{FF2B5EF4-FFF2-40B4-BE49-F238E27FC236}">
                    <a16:creationId xmlns:a16="http://schemas.microsoft.com/office/drawing/2014/main" id="{24A98DCB-5557-D66D-3B74-C435394EAB7C}"/>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5" name="Line 8764">
                <a:extLst>
                  <a:ext uri="{FF2B5EF4-FFF2-40B4-BE49-F238E27FC236}">
                    <a16:creationId xmlns:a16="http://schemas.microsoft.com/office/drawing/2014/main" id="{9CAE0339-E624-EED2-64DF-6DA38F63D8E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6" name="Line 8765">
                <a:extLst>
                  <a:ext uri="{FF2B5EF4-FFF2-40B4-BE49-F238E27FC236}">
                    <a16:creationId xmlns:a16="http://schemas.microsoft.com/office/drawing/2014/main" id="{4B90487A-51C4-0B7B-DFB9-8CC9DF48AE0A}"/>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7" name="Line 8766">
                <a:extLst>
                  <a:ext uri="{FF2B5EF4-FFF2-40B4-BE49-F238E27FC236}">
                    <a16:creationId xmlns:a16="http://schemas.microsoft.com/office/drawing/2014/main" id="{9BAA6150-552E-4049-47E2-62F5C87F02F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8" name="Line 8767">
                <a:extLst>
                  <a:ext uri="{FF2B5EF4-FFF2-40B4-BE49-F238E27FC236}">
                    <a16:creationId xmlns:a16="http://schemas.microsoft.com/office/drawing/2014/main" id="{AA06E4A1-5578-D262-47B8-251338F4CAC8}"/>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69" name="Line 8768">
                <a:extLst>
                  <a:ext uri="{FF2B5EF4-FFF2-40B4-BE49-F238E27FC236}">
                    <a16:creationId xmlns:a16="http://schemas.microsoft.com/office/drawing/2014/main" id="{7B5D97C5-52C4-A0E4-23B3-ABCBB5376D7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0" name="Line 8769">
                <a:extLst>
                  <a:ext uri="{FF2B5EF4-FFF2-40B4-BE49-F238E27FC236}">
                    <a16:creationId xmlns:a16="http://schemas.microsoft.com/office/drawing/2014/main" id="{A8A8043E-38F5-41A4-8B17-75CAB719B86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1" name="Line 8770">
                <a:extLst>
                  <a:ext uri="{FF2B5EF4-FFF2-40B4-BE49-F238E27FC236}">
                    <a16:creationId xmlns:a16="http://schemas.microsoft.com/office/drawing/2014/main" id="{0349AFC7-286A-905D-BEDF-F75EBFD4C2C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2" name="Line 8771">
                <a:extLst>
                  <a:ext uri="{FF2B5EF4-FFF2-40B4-BE49-F238E27FC236}">
                    <a16:creationId xmlns:a16="http://schemas.microsoft.com/office/drawing/2014/main" id="{76C06A4C-16DC-3E1D-E863-C0669F75103E}"/>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3" name="Line 8772">
                <a:extLst>
                  <a:ext uri="{FF2B5EF4-FFF2-40B4-BE49-F238E27FC236}">
                    <a16:creationId xmlns:a16="http://schemas.microsoft.com/office/drawing/2014/main" id="{056A99EF-9BA6-C008-3A30-D80D0CE7605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4" name="Line 8773">
                <a:extLst>
                  <a:ext uri="{FF2B5EF4-FFF2-40B4-BE49-F238E27FC236}">
                    <a16:creationId xmlns:a16="http://schemas.microsoft.com/office/drawing/2014/main" id="{3EA32549-1746-3EF7-2723-11020677A23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5" name="Line 8774">
                <a:extLst>
                  <a:ext uri="{FF2B5EF4-FFF2-40B4-BE49-F238E27FC236}">
                    <a16:creationId xmlns:a16="http://schemas.microsoft.com/office/drawing/2014/main" id="{84F97DEE-21EA-78E4-52FF-A93505E323C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6" name="Line 8775">
                <a:extLst>
                  <a:ext uri="{FF2B5EF4-FFF2-40B4-BE49-F238E27FC236}">
                    <a16:creationId xmlns:a16="http://schemas.microsoft.com/office/drawing/2014/main" id="{3C79FB8C-EE8D-3682-CFBA-E29A4DDD3613}"/>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7" name="Line 8776">
                <a:extLst>
                  <a:ext uri="{FF2B5EF4-FFF2-40B4-BE49-F238E27FC236}">
                    <a16:creationId xmlns:a16="http://schemas.microsoft.com/office/drawing/2014/main" id="{FB9F0656-0EFD-ADAC-5247-83B991A921A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8" name="Line 8777">
                <a:extLst>
                  <a:ext uri="{FF2B5EF4-FFF2-40B4-BE49-F238E27FC236}">
                    <a16:creationId xmlns:a16="http://schemas.microsoft.com/office/drawing/2014/main" id="{30649FA3-3296-E389-1509-A037BAE37E86}"/>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79" name="Line 8778">
                <a:extLst>
                  <a:ext uri="{FF2B5EF4-FFF2-40B4-BE49-F238E27FC236}">
                    <a16:creationId xmlns:a16="http://schemas.microsoft.com/office/drawing/2014/main" id="{01E83185-81A4-1B02-5D25-587CA1ED1A4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0" name="Line 8779">
                <a:extLst>
                  <a:ext uri="{FF2B5EF4-FFF2-40B4-BE49-F238E27FC236}">
                    <a16:creationId xmlns:a16="http://schemas.microsoft.com/office/drawing/2014/main" id="{F1F5C18D-EE91-2151-679E-66DC2F4C5F36}"/>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1" name="Line 8780">
                <a:extLst>
                  <a:ext uri="{FF2B5EF4-FFF2-40B4-BE49-F238E27FC236}">
                    <a16:creationId xmlns:a16="http://schemas.microsoft.com/office/drawing/2014/main" id="{EB78A346-B161-D399-C076-22E80B09EDF5}"/>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2" name="Line 8781">
                <a:extLst>
                  <a:ext uri="{FF2B5EF4-FFF2-40B4-BE49-F238E27FC236}">
                    <a16:creationId xmlns:a16="http://schemas.microsoft.com/office/drawing/2014/main" id="{A0DD21BF-D753-09C9-1438-86187CF50E4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3" name="Line 8782">
                <a:extLst>
                  <a:ext uri="{FF2B5EF4-FFF2-40B4-BE49-F238E27FC236}">
                    <a16:creationId xmlns:a16="http://schemas.microsoft.com/office/drawing/2014/main" id="{4D727521-943E-F356-23BC-AA929FF8C08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4" name="Line 8783">
                <a:extLst>
                  <a:ext uri="{FF2B5EF4-FFF2-40B4-BE49-F238E27FC236}">
                    <a16:creationId xmlns:a16="http://schemas.microsoft.com/office/drawing/2014/main" id="{5799F8C2-A9AF-BC29-1C49-F0C29E5BA959}"/>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5" name="Line 8784">
                <a:extLst>
                  <a:ext uri="{FF2B5EF4-FFF2-40B4-BE49-F238E27FC236}">
                    <a16:creationId xmlns:a16="http://schemas.microsoft.com/office/drawing/2014/main" id="{FEDC8325-859D-DF71-D317-05817819952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6" name="Line 8785">
                <a:extLst>
                  <a:ext uri="{FF2B5EF4-FFF2-40B4-BE49-F238E27FC236}">
                    <a16:creationId xmlns:a16="http://schemas.microsoft.com/office/drawing/2014/main" id="{BA87A485-48AF-9ED9-50DF-F33163752D30}"/>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7" name="Line 8786">
                <a:extLst>
                  <a:ext uri="{FF2B5EF4-FFF2-40B4-BE49-F238E27FC236}">
                    <a16:creationId xmlns:a16="http://schemas.microsoft.com/office/drawing/2014/main" id="{02F69A00-3C10-33B9-AEED-DA59DB3438F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8" name="Line 8787">
                <a:extLst>
                  <a:ext uri="{FF2B5EF4-FFF2-40B4-BE49-F238E27FC236}">
                    <a16:creationId xmlns:a16="http://schemas.microsoft.com/office/drawing/2014/main" id="{F67F403F-1C23-F328-F7E1-6B6CE17591A4}"/>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89" name="Line 8788">
                <a:extLst>
                  <a:ext uri="{FF2B5EF4-FFF2-40B4-BE49-F238E27FC236}">
                    <a16:creationId xmlns:a16="http://schemas.microsoft.com/office/drawing/2014/main" id="{50EDCE15-A787-6003-362B-C2B56950F61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0" name="Line 8789">
                <a:extLst>
                  <a:ext uri="{FF2B5EF4-FFF2-40B4-BE49-F238E27FC236}">
                    <a16:creationId xmlns:a16="http://schemas.microsoft.com/office/drawing/2014/main" id="{15168F81-5730-E96A-2741-A70588CC3FE7}"/>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1" name="Line 8790">
                <a:extLst>
                  <a:ext uri="{FF2B5EF4-FFF2-40B4-BE49-F238E27FC236}">
                    <a16:creationId xmlns:a16="http://schemas.microsoft.com/office/drawing/2014/main" id="{967835B1-8F29-7404-E19B-4BF31956BF66}"/>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2" name="Line 8791">
                <a:extLst>
                  <a:ext uri="{FF2B5EF4-FFF2-40B4-BE49-F238E27FC236}">
                    <a16:creationId xmlns:a16="http://schemas.microsoft.com/office/drawing/2014/main" id="{E1BDC8A3-BABA-8611-BEBA-1128F9608085}"/>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3" name="Line 8792">
                <a:extLst>
                  <a:ext uri="{FF2B5EF4-FFF2-40B4-BE49-F238E27FC236}">
                    <a16:creationId xmlns:a16="http://schemas.microsoft.com/office/drawing/2014/main" id="{91A5D947-E281-9BE4-4F6F-CEB0795ABBC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4" name="Line 8793">
                <a:extLst>
                  <a:ext uri="{FF2B5EF4-FFF2-40B4-BE49-F238E27FC236}">
                    <a16:creationId xmlns:a16="http://schemas.microsoft.com/office/drawing/2014/main" id="{85385156-3947-D17E-52DF-DCCEC7834DF1}"/>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5" name="Line 8794">
                <a:extLst>
                  <a:ext uri="{FF2B5EF4-FFF2-40B4-BE49-F238E27FC236}">
                    <a16:creationId xmlns:a16="http://schemas.microsoft.com/office/drawing/2014/main" id="{BA8B9F8A-3624-2C82-B611-153BB86542C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6" name="Line 8795">
                <a:extLst>
                  <a:ext uri="{FF2B5EF4-FFF2-40B4-BE49-F238E27FC236}">
                    <a16:creationId xmlns:a16="http://schemas.microsoft.com/office/drawing/2014/main" id="{72B1ED0E-1B7E-8023-C652-41785EF46CE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7" name="Line 8796">
                <a:extLst>
                  <a:ext uri="{FF2B5EF4-FFF2-40B4-BE49-F238E27FC236}">
                    <a16:creationId xmlns:a16="http://schemas.microsoft.com/office/drawing/2014/main" id="{A5344E9F-A509-DCDC-9586-AFE4AF3F0D0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8" name="Line 8797">
                <a:extLst>
                  <a:ext uri="{FF2B5EF4-FFF2-40B4-BE49-F238E27FC236}">
                    <a16:creationId xmlns:a16="http://schemas.microsoft.com/office/drawing/2014/main" id="{07C79C62-3025-5F6D-AC9F-93D847638621}"/>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499" name="Line 8798">
                <a:extLst>
                  <a:ext uri="{FF2B5EF4-FFF2-40B4-BE49-F238E27FC236}">
                    <a16:creationId xmlns:a16="http://schemas.microsoft.com/office/drawing/2014/main" id="{BEDF3813-7E84-9406-0185-29520CFCC8B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0" name="Line 8799">
                <a:extLst>
                  <a:ext uri="{FF2B5EF4-FFF2-40B4-BE49-F238E27FC236}">
                    <a16:creationId xmlns:a16="http://schemas.microsoft.com/office/drawing/2014/main" id="{532155F4-9B99-967D-D208-701F274320E7}"/>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1" name="Line 8800">
                <a:extLst>
                  <a:ext uri="{FF2B5EF4-FFF2-40B4-BE49-F238E27FC236}">
                    <a16:creationId xmlns:a16="http://schemas.microsoft.com/office/drawing/2014/main" id="{30F30429-2BA2-7966-031C-9996E2204B3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2" name="Line 8801">
                <a:extLst>
                  <a:ext uri="{FF2B5EF4-FFF2-40B4-BE49-F238E27FC236}">
                    <a16:creationId xmlns:a16="http://schemas.microsoft.com/office/drawing/2014/main" id="{5F91F66E-3901-66CD-49BF-9162192A855E}"/>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3" name="Line 8802">
                <a:extLst>
                  <a:ext uri="{FF2B5EF4-FFF2-40B4-BE49-F238E27FC236}">
                    <a16:creationId xmlns:a16="http://schemas.microsoft.com/office/drawing/2014/main" id="{060509C3-5F83-36FC-2F2A-27877FC2355F}"/>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4" name="Line 8803">
                <a:extLst>
                  <a:ext uri="{FF2B5EF4-FFF2-40B4-BE49-F238E27FC236}">
                    <a16:creationId xmlns:a16="http://schemas.microsoft.com/office/drawing/2014/main" id="{7060B272-9934-397F-9A9E-5ACBB99EC850}"/>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5" name="Line 8804">
                <a:extLst>
                  <a:ext uri="{FF2B5EF4-FFF2-40B4-BE49-F238E27FC236}">
                    <a16:creationId xmlns:a16="http://schemas.microsoft.com/office/drawing/2014/main" id="{217A3544-496B-3301-F7DA-8EB4F1F2262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6" name="Line 8805">
                <a:extLst>
                  <a:ext uri="{FF2B5EF4-FFF2-40B4-BE49-F238E27FC236}">
                    <a16:creationId xmlns:a16="http://schemas.microsoft.com/office/drawing/2014/main" id="{D7457DC6-CA45-E6B5-1E3D-0133679967D3}"/>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7" name="Line 8806">
                <a:extLst>
                  <a:ext uri="{FF2B5EF4-FFF2-40B4-BE49-F238E27FC236}">
                    <a16:creationId xmlns:a16="http://schemas.microsoft.com/office/drawing/2014/main" id="{656F0834-671F-B681-FE37-7F3D319881B2}"/>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8" name="Line 8807">
                <a:extLst>
                  <a:ext uri="{FF2B5EF4-FFF2-40B4-BE49-F238E27FC236}">
                    <a16:creationId xmlns:a16="http://schemas.microsoft.com/office/drawing/2014/main" id="{1451DA44-00F7-3B62-41D4-5D479CF1C9F4}"/>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09" name="Line 8808">
                <a:extLst>
                  <a:ext uri="{FF2B5EF4-FFF2-40B4-BE49-F238E27FC236}">
                    <a16:creationId xmlns:a16="http://schemas.microsoft.com/office/drawing/2014/main" id="{3AFB56CF-D1C4-186D-8388-5C74040A15C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0" name="Line 8809">
                <a:extLst>
                  <a:ext uri="{FF2B5EF4-FFF2-40B4-BE49-F238E27FC236}">
                    <a16:creationId xmlns:a16="http://schemas.microsoft.com/office/drawing/2014/main" id="{8CE1BDD5-9B57-9F95-F343-066214F73A37}"/>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1" name="Line 8810">
                <a:extLst>
                  <a:ext uri="{FF2B5EF4-FFF2-40B4-BE49-F238E27FC236}">
                    <a16:creationId xmlns:a16="http://schemas.microsoft.com/office/drawing/2014/main" id="{70897E99-3443-F7ED-EFDC-6C1B38BCDF0B}"/>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2" name="Line 8811">
                <a:extLst>
                  <a:ext uri="{FF2B5EF4-FFF2-40B4-BE49-F238E27FC236}">
                    <a16:creationId xmlns:a16="http://schemas.microsoft.com/office/drawing/2014/main" id="{2CFEEB27-2B85-495A-9E58-BA2E183A7AA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3" name="Line 8812">
                <a:extLst>
                  <a:ext uri="{FF2B5EF4-FFF2-40B4-BE49-F238E27FC236}">
                    <a16:creationId xmlns:a16="http://schemas.microsoft.com/office/drawing/2014/main" id="{51E8EF8B-A588-4A31-B81E-B4C0DB686EC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4" name="Line 8813">
                <a:extLst>
                  <a:ext uri="{FF2B5EF4-FFF2-40B4-BE49-F238E27FC236}">
                    <a16:creationId xmlns:a16="http://schemas.microsoft.com/office/drawing/2014/main" id="{1A4E28E2-FD3C-80DD-D35F-EA1879993B77}"/>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5" name="Line 8814">
                <a:extLst>
                  <a:ext uri="{FF2B5EF4-FFF2-40B4-BE49-F238E27FC236}">
                    <a16:creationId xmlns:a16="http://schemas.microsoft.com/office/drawing/2014/main" id="{C4F33A19-D551-8FEF-51EA-50918175F17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6" name="Line 8815">
                <a:extLst>
                  <a:ext uri="{FF2B5EF4-FFF2-40B4-BE49-F238E27FC236}">
                    <a16:creationId xmlns:a16="http://schemas.microsoft.com/office/drawing/2014/main" id="{67791DD9-786E-54E1-190C-B8C4562E7445}"/>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7" name="Line 8816">
                <a:extLst>
                  <a:ext uri="{FF2B5EF4-FFF2-40B4-BE49-F238E27FC236}">
                    <a16:creationId xmlns:a16="http://schemas.microsoft.com/office/drawing/2014/main" id="{530B4344-EADC-98DC-6B96-444E4001D1A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8" name="Line 8817">
                <a:extLst>
                  <a:ext uri="{FF2B5EF4-FFF2-40B4-BE49-F238E27FC236}">
                    <a16:creationId xmlns:a16="http://schemas.microsoft.com/office/drawing/2014/main" id="{49355DBA-1ADE-CD33-74FD-9E351C1ED5F0}"/>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19" name="Line 8818">
                <a:extLst>
                  <a:ext uri="{FF2B5EF4-FFF2-40B4-BE49-F238E27FC236}">
                    <a16:creationId xmlns:a16="http://schemas.microsoft.com/office/drawing/2014/main" id="{542C2587-3A06-9479-DDC8-7DB4E915881A}"/>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0" name="Line 8819">
                <a:extLst>
                  <a:ext uri="{FF2B5EF4-FFF2-40B4-BE49-F238E27FC236}">
                    <a16:creationId xmlns:a16="http://schemas.microsoft.com/office/drawing/2014/main" id="{0219A6B7-0AD4-D5B0-1224-4E69B1C3D7DD}"/>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1" name="Line 8820">
                <a:extLst>
                  <a:ext uri="{FF2B5EF4-FFF2-40B4-BE49-F238E27FC236}">
                    <a16:creationId xmlns:a16="http://schemas.microsoft.com/office/drawing/2014/main" id="{FB3FA004-0D6C-2C94-0306-9069AE696ED5}"/>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2" name="Line 8821">
                <a:extLst>
                  <a:ext uri="{FF2B5EF4-FFF2-40B4-BE49-F238E27FC236}">
                    <a16:creationId xmlns:a16="http://schemas.microsoft.com/office/drawing/2014/main" id="{E985A1B7-F50D-2E49-DA04-6B11380092BA}"/>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3" name="Line 8822">
                <a:extLst>
                  <a:ext uri="{FF2B5EF4-FFF2-40B4-BE49-F238E27FC236}">
                    <a16:creationId xmlns:a16="http://schemas.microsoft.com/office/drawing/2014/main" id="{DACE9CB2-DA08-93F6-B22B-122437E82E6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4" name="Line 8823">
                <a:extLst>
                  <a:ext uri="{FF2B5EF4-FFF2-40B4-BE49-F238E27FC236}">
                    <a16:creationId xmlns:a16="http://schemas.microsoft.com/office/drawing/2014/main" id="{E5FB12D7-C6DA-0457-2EB4-DB0C4D648564}"/>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5" name="Line 8824">
                <a:extLst>
                  <a:ext uri="{FF2B5EF4-FFF2-40B4-BE49-F238E27FC236}">
                    <a16:creationId xmlns:a16="http://schemas.microsoft.com/office/drawing/2014/main" id="{4DE5581D-FE60-8316-A490-DD51C012AFF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6" name="Line 8825">
                <a:extLst>
                  <a:ext uri="{FF2B5EF4-FFF2-40B4-BE49-F238E27FC236}">
                    <a16:creationId xmlns:a16="http://schemas.microsoft.com/office/drawing/2014/main" id="{C9879D25-CF35-5278-F9A1-06E7CB08F7DF}"/>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7" name="Line 8826">
                <a:extLst>
                  <a:ext uri="{FF2B5EF4-FFF2-40B4-BE49-F238E27FC236}">
                    <a16:creationId xmlns:a16="http://schemas.microsoft.com/office/drawing/2014/main" id="{304F2777-700C-EE32-F0B3-054A9DACDEA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8" name="Line 8827">
                <a:extLst>
                  <a:ext uri="{FF2B5EF4-FFF2-40B4-BE49-F238E27FC236}">
                    <a16:creationId xmlns:a16="http://schemas.microsoft.com/office/drawing/2014/main" id="{23D5EEA2-AC97-E8AB-8122-9C2CFC2E4EDC}"/>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29" name="Line 8828">
                <a:extLst>
                  <a:ext uri="{FF2B5EF4-FFF2-40B4-BE49-F238E27FC236}">
                    <a16:creationId xmlns:a16="http://schemas.microsoft.com/office/drawing/2014/main" id="{33C059EA-809C-86EF-098F-7C6FC4624BD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0" name="Line 8829">
                <a:extLst>
                  <a:ext uri="{FF2B5EF4-FFF2-40B4-BE49-F238E27FC236}">
                    <a16:creationId xmlns:a16="http://schemas.microsoft.com/office/drawing/2014/main" id="{64324BC3-E014-CD50-151F-E90A9D421522}"/>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1" name="Line 8830">
                <a:extLst>
                  <a:ext uri="{FF2B5EF4-FFF2-40B4-BE49-F238E27FC236}">
                    <a16:creationId xmlns:a16="http://schemas.microsoft.com/office/drawing/2014/main" id="{3A65EFC1-C6C1-ABFC-68D0-49C3F99C325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2" name="Line 8831">
                <a:extLst>
                  <a:ext uri="{FF2B5EF4-FFF2-40B4-BE49-F238E27FC236}">
                    <a16:creationId xmlns:a16="http://schemas.microsoft.com/office/drawing/2014/main" id="{0575677B-12EE-7148-95FF-C5F1464E3D4C}"/>
                  </a:ext>
                </a:extLst>
              </p:cNvPr>
              <p:cNvSpPr>
                <a:spLocks noChangeShapeType="1"/>
              </p:cNvSpPr>
              <p:nvPr/>
            </p:nvSpPr>
            <p:spPr bwMode="auto">
              <a:xfrm>
                <a:off x="5079" y="156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3" name="Line 8832">
                <a:extLst>
                  <a:ext uri="{FF2B5EF4-FFF2-40B4-BE49-F238E27FC236}">
                    <a16:creationId xmlns:a16="http://schemas.microsoft.com/office/drawing/2014/main" id="{852904DE-3ACE-4B60-1878-BEC25E5E0A0B}"/>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4" name="Line 8833">
                <a:extLst>
                  <a:ext uri="{FF2B5EF4-FFF2-40B4-BE49-F238E27FC236}">
                    <a16:creationId xmlns:a16="http://schemas.microsoft.com/office/drawing/2014/main" id="{0DC43600-5AF5-231F-5A0E-AB84EF5B2740}"/>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5" name="Line 8834">
                <a:extLst>
                  <a:ext uri="{FF2B5EF4-FFF2-40B4-BE49-F238E27FC236}">
                    <a16:creationId xmlns:a16="http://schemas.microsoft.com/office/drawing/2014/main" id="{08735F49-5AC6-0C74-1FE0-AA1B7F335815}"/>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6" name="Line 8835">
                <a:extLst>
                  <a:ext uri="{FF2B5EF4-FFF2-40B4-BE49-F238E27FC236}">
                    <a16:creationId xmlns:a16="http://schemas.microsoft.com/office/drawing/2014/main" id="{E0439BB8-218B-BEAE-BD4D-94FC55533161}"/>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7" name="Line 8836">
                <a:extLst>
                  <a:ext uri="{FF2B5EF4-FFF2-40B4-BE49-F238E27FC236}">
                    <a16:creationId xmlns:a16="http://schemas.microsoft.com/office/drawing/2014/main" id="{EFEF808C-D607-D4D6-A729-ED52D80497E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8" name="Line 8837">
                <a:extLst>
                  <a:ext uri="{FF2B5EF4-FFF2-40B4-BE49-F238E27FC236}">
                    <a16:creationId xmlns:a16="http://schemas.microsoft.com/office/drawing/2014/main" id="{9224627C-7377-D5D5-31D0-21CC988F5C42}"/>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39" name="Line 8838">
                <a:extLst>
                  <a:ext uri="{FF2B5EF4-FFF2-40B4-BE49-F238E27FC236}">
                    <a16:creationId xmlns:a16="http://schemas.microsoft.com/office/drawing/2014/main" id="{F796BDCE-8ACC-EDA7-3F89-F611C4C31A3D}"/>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0" name="Line 8839">
                <a:extLst>
                  <a:ext uri="{FF2B5EF4-FFF2-40B4-BE49-F238E27FC236}">
                    <a16:creationId xmlns:a16="http://schemas.microsoft.com/office/drawing/2014/main" id="{3EE93CC1-AAEA-D9B4-D318-98D68EFBA765}"/>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1" name="Line 8840">
                <a:extLst>
                  <a:ext uri="{FF2B5EF4-FFF2-40B4-BE49-F238E27FC236}">
                    <a16:creationId xmlns:a16="http://schemas.microsoft.com/office/drawing/2014/main" id="{141F32E9-160F-8416-9BD9-EE716ABCA1EB}"/>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2" name="Line 8841">
                <a:extLst>
                  <a:ext uri="{FF2B5EF4-FFF2-40B4-BE49-F238E27FC236}">
                    <a16:creationId xmlns:a16="http://schemas.microsoft.com/office/drawing/2014/main" id="{04D452A3-9FE7-2500-A6D7-276BDA64FE2F}"/>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3" name="Line 8842">
                <a:extLst>
                  <a:ext uri="{FF2B5EF4-FFF2-40B4-BE49-F238E27FC236}">
                    <a16:creationId xmlns:a16="http://schemas.microsoft.com/office/drawing/2014/main" id="{A0D66128-E484-9FFB-CDCB-9A883346974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4" name="Line 8843">
                <a:extLst>
                  <a:ext uri="{FF2B5EF4-FFF2-40B4-BE49-F238E27FC236}">
                    <a16:creationId xmlns:a16="http://schemas.microsoft.com/office/drawing/2014/main" id="{4D1472B4-1B5E-D838-BA25-25983580FEA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5" name="Line 8844">
                <a:extLst>
                  <a:ext uri="{FF2B5EF4-FFF2-40B4-BE49-F238E27FC236}">
                    <a16:creationId xmlns:a16="http://schemas.microsoft.com/office/drawing/2014/main" id="{2934A135-A0CD-6107-A39E-33994B67C53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6" name="Line 8845">
                <a:extLst>
                  <a:ext uri="{FF2B5EF4-FFF2-40B4-BE49-F238E27FC236}">
                    <a16:creationId xmlns:a16="http://schemas.microsoft.com/office/drawing/2014/main" id="{97C2B318-9DBD-A13F-C06D-208398FABD1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7" name="Line 8846">
                <a:extLst>
                  <a:ext uri="{FF2B5EF4-FFF2-40B4-BE49-F238E27FC236}">
                    <a16:creationId xmlns:a16="http://schemas.microsoft.com/office/drawing/2014/main" id="{436C060D-43B6-4C78-881E-140DCA27550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548" name="Line 8847">
                <a:extLst>
                  <a:ext uri="{FF2B5EF4-FFF2-40B4-BE49-F238E27FC236}">
                    <a16:creationId xmlns:a16="http://schemas.microsoft.com/office/drawing/2014/main" id="{180509D0-4559-A1DC-4AEA-5A725CB5B2B8}"/>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46" name="Group 9049">
              <a:extLst>
                <a:ext uri="{FF2B5EF4-FFF2-40B4-BE49-F238E27FC236}">
                  <a16:creationId xmlns:a16="http://schemas.microsoft.com/office/drawing/2014/main" id="{075E224C-065D-3595-A1EB-0F179DE06ECA}"/>
                </a:ext>
              </a:extLst>
            </p:cNvPr>
            <p:cNvGrpSpPr>
              <a:grpSpLocks/>
            </p:cNvGrpSpPr>
            <p:nvPr/>
          </p:nvGrpSpPr>
          <p:grpSpPr bwMode="auto">
            <a:xfrm>
              <a:off x="7649110" y="2949881"/>
              <a:ext cx="63500" cy="50800"/>
              <a:chOff x="5065" y="1560"/>
              <a:chExt cx="40" cy="32"/>
            </a:xfrm>
          </p:grpSpPr>
          <p:sp>
            <p:nvSpPr>
              <p:cNvPr id="9194" name="Line 8849">
                <a:extLst>
                  <a:ext uri="{FF2B5EF4-FFF2-40B4-BE49-F238E27FC236}">
                    <a16:creationId xmlns:a16="http://schemas.microsoft.com/office/drawing/2014/main" id="{7CC7E3A6-21E2-E87E-8FEE-431DF2F4752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5" name="Line 8850">
                <a:extLst>
                  <a:ext uri="{FF2B5EF4-FFF2-40B4-BE49-F238E27FC236}">
                    <a16:creationId xmlns:a16="http://schemas.microsoft.com/office/drawing/2014/main" id="{C1E6FF8F-05E4-08EF-66DB-6ED0C8A2D66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6" name="Line 8851">
                <a:extLst>
                  <a:ext uri="{FF2B5EF4-FFF2-40B4-BE49-F238E27FC236}">
                    <a16:creationId xmlns:a16="http://schemas.microsoft.com/office/drawing/2014/main" id="{34DF8E7A-CFF6-CEEA-D9FE-A9CEABF1DB0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7" name="Line 8852">
                <a:extLst>
                  <a:ext uri="{FF2B5EF4-FFF2-40B4-BE49-F238E27FC236}">
                    <a16:creationId xmlns:a16="http://schemas.microsoft.com/office/drawing/2014/main" id="{D2A8B673-1E74-69B2-4F40-D092577446D4}"/>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8" name="Line 8853">
                <a:extLst>
                  <a:ext uri="{FF2B5EF4-FFF2-40B4-BE49-F238E27FC236}">
                    <a16:creationId xmlns:a16="http://schemas.microsoft.com/office/drawing/2014/main" id="{D0F46E86-B023-1B78-2B7F-BB954A8E6D0F}"/>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9" name="Line 8854">
                <a:extLst>
                  <a:ext uri="{FF2B5EF4-FFF2-40B4-BE49-F238E27FC236}">
                    <a16:creationId xmlns:a16="http://schemas.microsoft.com/office/drawing/2014/main" id="{E9113BEA-5187-16C0-9AA5-CECED79EE4F2}"/>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0" name="Line 8855">
                <a:extLst>
                  <a:ext uri="{FF2B5EF4-FFF2-40B4-BE49-F238E27FC236}">
                    <a16:creationId xmlns:a16="http://schemas.microsoft.com/office/drawing/2014/main" id="{8A618DE6-4853-6E76-5D05-0114693798A5}"/>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1" name="Line 8856">
                <a:extLst>
                  <a:ext uri="{FF2B5EF4-FFF2-40B4-BE49-F238E27FC236}">
                    <a16:creationId xmlns:a16="http://schemas.microsoft.com/office/drawing/2014/main" id="{561864E7-8F04-9127-3D65-066108FA48BC}"/>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2" name="Line 8857">
                <a:extLst>
                  <a:ext uri="{FF2B5EF4-FFF2-40B4-BE49-F238E27FC236}">
                    <a16:creationId xmlns:a16="http://schemas.microsoft.com/office/drawing/2014/main" id="{C1CDD750-705E-6D59-5C90-0FBE5E1A079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3" name="Line 8858">
                <a:extLst>
                  <a:ext uri="{FF2B5EF4-FFF2-40B4-BE49-F238E27FC236}">
                    <a16:creationId xmlns:a16="http://schemas.microsoft.com/office/drawing/2014/main" id="{D167EBD7-8248-57A3-64F9-E999F3FFBDB4}"/>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4" name="Line 8859">
                <a:extLst>
                  <a:ext uri="{FF2B5EF4-FFF2-40B4-BE49-F238E27FC236}">
                    <a16:creationId xmlns:a16="http://schemas.microsoft.com/office/drawing/2014/main" id="{526395AB-0126-1A03-9E31-20EAE390EC7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6" name="Line 8860">
                <a:extLst>
                  <a:ext uri="{FF2B5EF4-FFF2-40B4-BE49-F238E27FC236}">
                    <a16:creationId xmlns:a16="http://schemas.microsoft.com/office/drawing/2014/main" id="{4DB0954B-EAB5-A226-C7D2-4F95500D56D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7" name="Line 8861">
                <a:extLst>
                  <a:ext uri="{FF2B5EF4-FFF2-40B4-BE49-F238E27FC236}">
                    <a16:creationId xmlns:a16="http://schemas.microsoft.com/office/drawing/2014/main" id="{25F7262E-5D2A-11C7-8236-F881671A060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8" name="Line 8862">
                <a:extLst>
                  <a:ext uri="{FF2B5EF4-FFF2-40B4-BE49-F238E27FC236}">
                    <a16:creationId xmlns:a16="http://schemas.microsoft.com/office/drawing/2014/main" id="{3FF31304-42F4-4EB6-9C81-4AF173605B3E}"/>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09" name="Line 8863">
                <a:extLst>
                  <a:ext uri="{FF2B5EF4-FFF2-40B4-BE49-F238E27FC236}">
                    <a16:creationId xmlns:a16="http://schemas.microsoft.com/office/drawing/2014/main" id="{9298B8C8-EDC8-B8A4-FBB0-6B582D83AEB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0" name="Line 8864">
                <a:extLst>
                  <a:ext uri="{FF2B5EF4-FFF2-40B4-BE49-F238E27FC236}">
                    <a16:creationId xmlns:a16="http://schemas.microsoft.com/office/drawing/2014/main" id="{8B0B6F1E-1C78-6D5D-1DE3-AB119345185C}"/>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1" name="Line 8865">
                <a:extLst>
                  <a:ext uri="{FF2B5EF4-FFF2-40B4-BE49-F238E27FC236}">
                    <a16:creationId xmlns:a16="http://schemas.microsoft.com/office/drawing/2014/main" id="{9D1D7707-BC2E-6DEB-CD14-3AD89D8FABB2}"/>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2" name="Line 8866">
                <a:extLst>
                  <a:ext uri="{FF2B5EF4-FFF2-40B4-BE49-F238E27FC236}">
                    <a16:creationId xmlns:a16="http://schemas.microsoft.com/office/drawing/2014/main" id="{225DB090-7E5B-E821-FAC1-DE50438BCB60}"/>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3" name="Line 8867">
                <a:extLst>
                  <a:ext uri="{FF2B5EF4-FFF2-40B4-BE49-F238E27FC236}">
                    <a16:creationId xmlns:a16="http://schemas.microsoft.com/office/drawing/2014/main" id="{E580CD6A-9D26-48E5-37F9-586DA53A7AB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4" name="Line 8868">
                <a:extLst>
                  <a:ext uri="{FF2B5EF4-FFF2-40B4-BE49-F238E27FC236}">
                    <a16:creationId xmlns:a16="http://schemas.microsoft.com/office/drawing/2014/main" id="{E86BFF65-8EC5-B5C8-E0FB-B9E5844E872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5" name="Line 8869">
                <a:extLst>
                  <a:ext uri="{FF2B5EF4-FFF2-40B4-BE49-F238E27FC236}">
                    <a16:creationId xmlns:a16="http://schemas.microsoft.com/office/drawing/2014/main" id="{EC2A3FD3-563F-3423-7C80-B9B8A1CF1B6A}"/>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6" name="Line 8870">
                <a:extLst>
                  <a:ext uri="{FF2B5EF4-FFF2-40B4-BE49-F238E27FC236}">
                    <a16:creationId xmlns:a16="http://schemas.microsoft.com/office/drawing/2014/main" id="{FD079963-85E5-3176-9EC4-2DF46F6A247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7" name="Line 8871">
                <a:extLst>
                  <a:ext uri="{FF2B5EF4-FFF2-40B4-BE49-F238E27FC236}">
                    <a16:creationId xmlns:a16="http://schemas.microsoft.com/office/drawing/2014/main" id="{CA97C339-7492-CC03-4722-A99C2743530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8" name="Line 8872">
                <a:extLst>
                  <a:ext uri="{FF2B5EF4-FFF2-40B4-BE49-F238E27FC236}">
                    <a16:creationId xmlns:a16="http://schemas.microsoft.com/office/drawing/2014/main" id="{E661768E-BE2E-C320-7686-D0C3DA11D807}"/>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19" name="Line 8873">
                <a:extLst>
                  <a:ext uri="{FF2B5EF4-FFF2-40B4-BE49-F238E27FC236}">
                    <a16:creationId xmlns:a16="http://schemas.microsoft.com/office/drawing/2014/main" id="{3167ACB9-3A8A-3E70-38F6-7E5052F9F46F}"/>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0" name="Line 8874">
                <a:extLst>
                  <a:ext uri="{FF2B5EF4-FFF2-40B4-BE49-F238E27FC236}">
                    <a16:creationId xmlns:a16="http://schemas.microsoft.com/office/drawing/2014/main" id="{7A73B416-A08B-76CB-0881-2BEC1CCFD2D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1" name="Line 8875">
                <a:extLst>
                  <a:ext uri="{FF2B5EF4-FFF2-40B4-BE49-F238E27FC236}">
                    <a16:creationId xmlns:a16="http://schemas.microsoft.com/office/drawing/2014/main" id="{3555AFF7-F4F6-87CA-7A49-C7535391010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2" name="Line 8876">
                <a:extLst>
                  <a:ext uri="{FF2B5EF4-FFF2-40B4-BE49-F238E27FC236}">
                    <a16:creationId xmlns:a16="http://schemas.microsoft.com/office/drawing/2014/main" id="{834B87D5-F48E-7F94-E61E-84DD304C0AC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3" name="Line 8877">
                <a:extLst>
                  <a:ext uri="{FF2B5EF4-FFF2-40B4-BE49-F238E27FC236}">
                    <a16:creationId xmlns:a16="http://schemas.microsoft.com/office/drawing/2014/main" id="{3F2783D8-0615-B736-487D-9134FFB4DFB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7" name="Line 8878">
                <a:extLst>
                  <a:ext uri="{FF2B5EF4-FFF2-40B4-BE49-F238E27FC236}">
                    <a16:creationId xmlns:a16="http://schemas.microsoft.com/office/drawing/2014/main" id="{1E76BCA3-D779-CD2C-E563-09170CC9409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8" name="Line 8879">
                <a:extLst>
                  <a:ext uri="{FF2B5EF4-FFF2-40B4-BE49-F238E27FC236}">
                    <a16:creationId xmlns:a16="http://schemas.microsoft.com/office/drawing/2014/main" id="{FF05FB78-0BAE-C35A-31C6-C78E0F83708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29" name="Line 8880">
                <a:extLst>
                  <a:ext uri="{FF2B5EF4-FFF2-40B4-BE49-F238E27FC236}">
                    <a16:creationId xmlns:a16="http://schemas.microsoft.com/office/drawing/2014/main" id="{C6D5C864-0FBB-7667-A527-0F160DAE3968}"/>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30" name="Line 8881">
                <a:extLst>
                  <a:ext uri="{FF2B5EF4-FFF2-40B4-BE49-F238E27FC236}">
                    <a16:creationId xmlns:a16="http://schemas.microsoft.com/office/drawing/2014/main" id="{53C6ADC6-1B64-D5FB-9629-2E969FA23371}"/>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31" name="Line 8882">
                <a:extLst>
                  <a:ext uri="{FF2B5EF4-FFF2-40B4-BE49-F238E27FC236}">
                    <a16:creationId xmlns:a16="http://schemas.microsoft.com/office/drawing/2014/main" id="{6C0062C7-CCBC-937D-AA02-6038762139C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32" name="Line 8883">
                <a:extLst>
                  <a:ext uri="{FF2B5EF4-FFF2-40B4-BE49-F238E27FC236}">
                    <a16:creationId xmlns:a16="http://schemas.microsoft.com/office/drawing/2014/main" id="{0FDD0DAC-DEE0-BFB2-37EB-3BFD95C3B02B}"/>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33" name="Line 8884">
                <a:extLst>
                  <a:ext uri="{FF2B5EF4-FFF2-40B4-BE49-F238E27FC236}">
                    <a16:creationId xmlns:a16="http://schemas.microsoft.com/office/drawing/2014/main" id="{42773E21-1AB3-9EA3-2AE5-A7F451688E07}"/>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40" name="Line 8885">
                <a:extLst>
                  <a:ext uri="{FF2B5EF4-FFF2-40B4-BE49-F238E27FC236}">
                    <a16:creationId xmlns:a16="http://schemas.microsoft.com/office/drawing/2014/main" id="{01D78EF6-CACD-E28A-8FE5-42DD51EE88A6}"/>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41" name="Line 8886">
                <a:extLst>
                  <a:ext uri="{FF2B5EF4-FFF2-40B4-BE49-F238E27FC236}">
                    <a16:creationId xmlns:a16="http://schemas.microsoft.com/office/drawing/2014/main" id="{BE850ED4-85B8-4D6A-479F-6FD8B82B951F}"/>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44" name="Line 8887">
                <a:extLst>
                  <a:ext uri="{FF2B5EF4-FFF2-40B4-BE49-F238E27FC236}">
                    <a16:creationId xmlns:a16="http://schemas.microsoft.com/office/drawing/2014/main" id="{8E2981C7-B7FF-9095-7C8B-8BE110356AB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45" name="Line 8888">
                <a:extLst>
                  <a:ext uri="{FF2B5EF4-FFF2-40B4-BE49-F238E27FC236}">
                    <a16:creationId xmlns:a16="http://schemas.microsoft.com/office/drawing/2014/main" id="{2DA713F8-6C93-3D89-E0CA-36707A39F5F5}"/>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247" name="Line 8889">
                <a:extLst>
                  <a:ext uri="{FF2B5EF4-FFF2-40B4-BE49-F238E27FC236}">
                    <a16:creationId xmlns:a16="http://schemas.microsoft.com/office/drawing/2014/main" id="{8B97C663-F048-F237-71DA-BFF72549174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16" name="Line 8890">
                <a:extLst>
                  <a:ext uri="{FF2B5EF4-FFF2-40B4-BE49-F238E27FC236}">
                    <a16:creationId xmlns:a16="http://schemas.microsoft.com/office/drawing/2014/main" id="{08AA8B89-8948-D9D7-AF10-B2628E5A85D0}"/>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17" name="Line 8891">
                <a:extLst>
                  <a:ext uri="{FF2B5EF4-FFF2-40B4-BE49-F238E27FC236}">
                    <a16:creationId xmlns:a16="http://schemas.microsoft.com/office/drawing/2014/main" id="{0E0DFCC3-E2AA-F0FB-8550-FD46932DB67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18" name="Line 8892">
                <a:extLst>
                  <a:ext uri="{FF2B5EF4-FFF2-40B4-BE49-F238E27FC236}">
                    <a16:creationId xmlns:a16="http://schemas.microsoft.com/office/drawing/2014/main" id="{5932B39B-09CF-3658-B214-481698D7986A}"/>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19" name="Line 8893">
                <a:extLst>
                  <a:ext uri="{FF2B5EF4-FFF2-40B4-BE49-F238E27FC236}">
                    <a16:creationId xmlns:a16="http://schemas.microsoft.com/office/drawing/2014/main" id="{E0F74E77-168A-1A53-B688-BC8C81618E5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0" name="Line 8894">
                <a:extLst>
                  <a:ext uri="{FF2B5EF4-FFF2-40B4-BE49-F238E27FC236}">
                    <a16:creationId xmlns:a16="http://schemas.microsoft.com/office/drawing/2014/main" id="{BD72D876-8258-2544-881E-30E91963365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1" name="Line 8895">
                <a:extLst>
                  <a:ext uri="{FF2B5EF4-FFF2-40B4-BE49-F238E27FC236}">
                    <a16:creationId xmlns:a16="http://schemas.microsoft.com/office/drawing/2014/main" id="{8C3F19B9-4265-7C65-D2E0-22F130CEC275}"/>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2" name="Line 8896">
                <a:extLst>
                  <a:ext uri="{FF2B5EF4-FFF2-40B4-BE49-F238E27FC236}">
                    <a16:creationId xmlns:a16="http://schemas.microsoft.com/office/drawing/2014/main" id="{158D0B01-C99C-9159-A9A7-BC33B86A58E1}"/>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3" name="Line 8897">
                <a:extLst>
                  <a:ext uri="{FF2B5EF4-FFF2-40B4-BE49-F238E27FC236}">
                    <a16:creationId xmlns:a16="http://schemas.microsoft.com/office/drawing/2014/main" id="{96462D24-221D-B1F1-1BDE-79555266640A}"/>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4" name="Line 8898">
                <a:extLst>
                  <a:ext uri="{FF2B5EF4-FFF2-40B4-BE49-F238E27FC236}">
                    <a16:creationId xmlns:a16="http://schemas.microsoft.com/office/drawing/2014/main" id="{C2B9C531-C450-B5BD-82C6-10664EC9B118}"/>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5" name="Line 8899">
                <a:extLst>
                  <a:ext uri="{FF2B5EF4-FFF2-40B4-BE49-F238E27FC236}">
                    <a16:creationId xmlns:a16="http://schemas.microsoft.com/office/drawing/2014/main" id="{EF1FABF2-0734-946C-32E2-D6D38961DBC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6" name="Line 8900">
                <a:extLst>
                  <a:ext uri="{FF2B5EF4-FFF2-40B4-BE49-F238E27FC236}">
                    <a16:creationId xmlns:a16="http://schemas.microsoft.com/office/drawing/2014/main" id="{F4E03217-17C1-D179-35FF-E7F1FA85CD4B}"/>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7" name="Line 8901">
                <a:extLst>
                  <a:ext uri="{FF2B5EF4-FFF2-40B4-BE49-F238E27FC236}">
                    <a16:creationId xmlns:a16="http://schemas.microsoft.com/office/drawing/2014/main" id="{CE7C4C7F-976E-ADB2-B7A0-29E947114F9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8" name="Line 8902">
                <a:extLst>
                  <a:ext uri="{FF2B5EF4-FFF2-40B4-BE49-F238E27FC236}">
                    <a16:creationId xmlns:a16="http://schemas.microsoft.com/office/drawing/2014/main" id="{DF35EB71-555C-3D48-EE1A-CD2965C04A76}"/>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29" name="Line 8903">
                <a:extLst>
                  <a:ext uri="{FF2B5EF4-FFF2-40B4-BE49-F238E27FC236}">
                    <a16:creationId xmlns:a16="http://schemas.microsoft.com/office/drawing/2014/main" id="{88AFBB50-E415-DA30-01CF-901176687749}"/>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0" name="Line 8904">
                <a:extLst>
                  <a:ext uri="{FF2B5EF4-FFF2-40B4-BE49-F238E27FC236}">
                    <a16:creationId xmlns:a16="http://schemas.microsoft.com/office/drawing/2014/main" id="{9DF82C53-4F60-F519-0E3A-2EA061F948DE}"/>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1" name="Line 8905">
                <a:extLst>
                  <a:ext uri="{FF2B5EF4-FFF2-40B4-BE49-F238E27FC236}">
                    <a16:creationId xmlns:a16="http://schemas.microsoft.com/office/drawing/2014/main" id="{CD5EF5A6-A24F-6679-FFCD-D23CDA52732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2" name="Line 8906">
                <a:extLst>
                  <a:ext uri="{FF2B5EF4-FFF2-40B4-BE49-F238E27FC236}">
                    <a16:creationId xmlns:a16="http://schemas.microsoft.com/office/drawing/2014/main" id="{0DD4D6DC-8744-6CDB-F7B2-361F74402B04}"/>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3" name="Line 8907">
                <a:extLst>
                  <a:ext uri="{FF2B5EF4-FFF2-40B4-BE49-F238E27FC236}">
                    <a16:creationId xmlns:a16="http://schemas.microsoft.com/office/drawing/2014/main" id="{C8F9B247-A913-12DC-411F-BCDFA47D125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4" name="Line 8908">
                <a:extLst>
                  <a:ext uri="{FF2B5EF4-FFF2-40B4-BE49-F238E27FC236}">
                    <a16:creationId xmlns:a16="http://schemas.microsoft.com/office/drawing/2014/main" id="{FD702A17-2154-EA5F-D492-E246E51BFE95}"/>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5" name="Line 8909">
                <a:extLst>
                  <a:ext uri="{FF2B5EF4-FFF2-40B4-BE49-F238E27FC236}">
                    <a16:creationId xmlns:a16="http://schemas.microsoft.com/office/drawing/2014/main" id="{829F4B50-87C5-594A-F64C-CC5C179C9B1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6" name="Line 8910">
                <a:extLst>
                  <a:ext uri="{FF2B5EF4-FFF2-40B4-BE49-F238E27FC236}">
                    <a16:creationId xmlns:a16="http://schemas.microsoft.com/office/drawing/2014/main" id="{72C8C0CF-33F2-914C-71B5-C4ECA5329AFB}"/>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7" name="Line 8911">
                <a:extLst>
                  <a:ext uri="{FF2B5EF4-FFF2-40B4-BE49-F238E27FC236}">
                    <a16:creationId xmlns:a16="http://schemas.microsoft.com/office/drawing/2014/main" id="{61433D90-4C7A-7FF7-ECCA-8A6703D12DFE}"/>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8" name="Line 8912">
                <a:extLst>
                  <a:ext uri="{FF2B5EF4-FFF2-40B4-BE49-F238E27FC236}">
                    <a16:creationId xmlns:a16="http://schemas.microsoft.com/office/drawing/2014/main" id="{119D2DB5-76CB-7BAB-6828-27735647895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39" name="Line 8913">
                <a:extLst>
                  <a:ext uri="{FF2B5EF4-FFF2-40B4-BE49-F238E27FC236}">
                    <a16:creationId xmlns:a16="http://schemas.microsoft.com/office/drawing/2014/main" id="{FED5FE33-CAFB-26D4-91BD-02EA781AF6D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0" name="Line 8914">
                <a:extLst>
                  <a:ext uri="{FF2B5EF4-FFF2-40B4-BE49-F238E27FC236}">
                    <a16:creationId xmlns:a16="http://schemas.microsoft.com/office/drawing/2014/main" id="{64B66970-3C69-927D-5EC1-4B9E040887EF}"/>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1" name="Line 8915">
                <a:extLst>
                  <a:ext uri="{FF2B5EF4-FFF2-40B4-BE49-F238E27FC236}">
                    <a16:creationId xmlns:a16="http://schemas.microsoft.com/office/drawing/2014/main" id="{B09B2782-72B6-075D-CAD0-938EDCC34B0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2" name="Line 8916">
                <a:extLst>
                  <a:ext uri="{FF2B5EF4-FFF2-40B4-BE49-F238E27FC236}">
                    <a16:creationId xmlns:a16="http://schemas.microsoft.com/office/drawing/2014/main" id="{CED6FC4D-4D88-44CE-F9FE-5D8574CBB82D}"/>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3" name="Line 8917">
                <a:extLst>
                  <a:ext uri="{FF2B5EF4-FFF2-40B4-BE49-F238E27FC236}">
                    <a16:creationId xmlns:a16="http://schemas.microsoft.com/office/drawing/2014/main" id="{CBBC52A6-ADAB-A67B-9CFA-98515DFA655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4" name="Line 8918">
                <a:extLst>
                  <a:ext uri="{FF2B5EF4-FFF2-40B4-BE49-F238E27FC236}">
                    <a16:creationId xmlns:a16="http://schemas.microsoft.com/office/drawing/2014/main" id="{443742F0-C263-8B08-8463-E053A2A8E781}"/>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5" name="Line 8919">
                <a:extLst>
                  <a:ext uri="{FF2B5EF4-FFF2-40B4-BE49-F238E27FC236}">
                    <a16:creationId xmlns:a16="http://schemas.microsoft.com/office/drawing/2014/main" id="{5490DE73-9721-EDAE-20E6-E9415AFF078F}"/>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6" name="Line 8920">
                <a:extLst>
                  <a:ext uri="{FF2B5EF4-FFF2-40B4-BE49-F238E27FC236}">
                    <a16:creationId xmlns:a16="http://schemas.microsoft.com/office/drawing/2014/main" id="{CA8AEC8E-31A9-D3FB-07BB-8F60778EF0D9}"/>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7" name="Line 8921">
                <a:extLst>
                  <a:ext uri="{FF2B5EF4-FFF2-40B4-BE49-F238E27FC236}">
                    <a16:creationId xmlns:a16="http://schemas.microsoft.com/office/drawing/2014/main" id="{1CF6DCC3-7D88-699B-3712-4B0FF90775B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8" name="Line 8922">
                <a:extLst>
                  <a:ext uri="{FF2B5EF4-FFF2-40B4-BE49-F238E27FC236}">
                    <a16:creationId xmlns:a16="http://schemas.microsoft.com/office/drawing/2014/main" id="{FB37A92D-7125-4132-3A4E-D09ECC68C59F}"/>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49" name="Line 8923">
                <a:extLst>
                  <a:ext uri="{FF2B5EF4-FFF2-40B4-BE49-F238E27FC236}">
                    <a16:creationId xmlns:a16="http://schemas.microsoft.com/office/drawing/2014/main" id="{9FF426C9-7ABA-4F12-75B2-962E1BFBE0A2}"/>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0" name="Line 8924">
                <a:extLst>
                  <a:ext uri="{FF2B5EF4-FFF2-40B4-BE49-F238E27FC236}">
                    <a16:creationId xmlns:a16="http://schemas.microsoft.com/office/drawing/2014/main" id="{53586921-928E-6E80-FA07-99B797F9F7E5}"/>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1" name="Line 8925">
                <a:extLst>
                  <a:ext uri="{FF2B5EF4-FFF2-40B4-BE49-F238E27FC236}">
                    <a16:creationId xmlns:a16="http://schemas.microsoft.com/office/drawing/2014/main" id="{6605AC01-66FA-9DB4-337C-1CB2D268C357}"/>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2" name="Line 8926">
                <a:extLst>
                  <a:ext uri="{FF2B5EF4-FFF2-40B4-BE49-F238E27FC236}">
                    <a16:creationId xmlns:a16="http://schemas.microsoft.com/office/drawing/2014/main" id="{8264DFC3-1D7C-2484-93DC-14898307EDEA}"/>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3" name="Line 8927">
                <a:extLst>
                  <a:ext uri="{FF2B5EF4-FFF2-40B4-BE49-F238E27FC236}">
                    <a16:creationId xmlns:a16="http://schemas.microsoft.com/office/drawing/2014/main" id="{2292CDB9-9BF7-16E4-A588-7851A547813C}"/>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4" name="Line 8928">
                <a:extLst>
                  <a:ext uri="{FF2B5EF4-FFF2-40B4-BE49-F238E27FC236}">
                    <a16:creationId xmlns:a16="http://schemas.microsoft.com/office/drawing/2014/main" id="{8A592C0B-45C9-5F7B-671B-6BA22CC7895E}"/>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5" name="Line 8929">
                <a:extLst>
                  <a:ext uri="{FF2B5EF4-FFF2-40B4-BE49-F238E27FC236}">
                    <a16:creationId xmlns:a16="http://schemas.microsoft.com/office/drawing/2014/main" id="{C949D710-01BB-FE5D-05E9-3EA4B6E38D44}"/>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6" name="Line 8930">
                <a:extLst>
                  <a:ext uri="{FF2B5EF4-FFF2-40B4-BE49-F238E27FC236}">
                    <a16:creationId xmlns:a16="http://schemas.microsoft.com/office/drawing/2014/main" id="{1E36616D-5B9B-42EC-A621-989F1C0FD131}"/>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7" name="Line 8931">
                <a:extLst>
                  <a:ext uri="{FF2B5EF4-FFF2-40B4-BE49-F238E27FC236}">
                    <a16:creationId xmlns:a16="http://schemas.microsoft.com/office/drawing/2014/main" id="{A8A78D06-4AFE-A92D-353B-48F9A311CC9A}"/>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8" name="Line 8932">
                <a:extLst>
                  <a:ext uri="{FF2B5EF4-FFF2-40B4-BE49-F238E27FC236}">
                    <a16:creationId xmlns:a16="http://schemas.microsoft.com/office/drawing/2014/main" id="{805505F3-0B89-4BFE-50D4-D44E9B6C946A}"/>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59" name="Line 8933">
                <a:extLst>
                  <a:ext uri="{FF2B5EF4-FFF2-40B4-BE49-F238E27FC236}">
                    <a16:creationId xmlns:a16="http://schemas.microsoft.com/office/drawing/2014/main" id="{B721305F-660A-398B-3726-584A68F021E0}"/>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0" name="Line 8934">
                <a:extLst>
                  <a:ext uri="{FF2B5EF4-FFF2-40B4-BE49-F238E27FC236}">
                    <a16:creationId xmlns:a16="http://schemas.microsoft.com/office/drawing/2014/main" id="{51383238-E132-C7A6-5964-893F42D0B57E}"/>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1" name="Line 8935">
                <a:extLst>
                  <a:ext uri="{FF2B5EF4-FFF2-40B4-BE49-F238E27FC236}">
                    <a16:creationId xmlns:a16="http://schemas.microsoft.com/office/drawing/2014/main" id="{283F658D-491A-6290-6001-842A2206AF33}"/>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3" name="Line 8936">
                <a:extLst>
                  <a:ext uri="{FF2B5EF4-FFF2-40B4-BE49-F238E27FC236}">
                    <a16:creationId xmlns:a16="http://schemas.microsoft.com/office/drawing/2014/main" id="{CB054ADC-5386-5A1C-C7B1-B0814A23077C}"/>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4" name="Line 8937">
                <a:extLst>
                  <a:ext uri="{FF2B5EF4-FFF2-40B4-BE49-F238E27FC236}">
                    <a16:creationId xmlns:a16="http://schemas.microsoft.com/office/drawing/2014/main" id="{25A24C76-00E5-DB6D-113D-81621B72EDC2}"/>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5" name="Line 8938">
                <a:extLst>
                  <a:ext uri="{FF2B5EF4-FFF2-40B4-BE49-F238E27FC236}">
                    <a16:creationId xmlns:a16="http://schemas.microsoft.com/office/drawing/2014/main" id="{82DED7C6-0FA9-71B1-A3D1-ABCC9DB95187}"/>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6" name="Line 8939">
                <a:extLst>
                  <a:ext uri="{FF2B5EF4-FFF2-40B4-BE49-F238E27FC236}">
                    <a16:creationId xmlns:a16="http://schemas.microsoft.com/office/drawing/2014/main" id="{32FEC5AC-7135-C332-FB86-F6980B3B6488}"/>
                  </a:ext>
                </a:extLst>
              </p:cNvPr>
              <p:cNvSpPr>
                <a:spLocks noChangeShapeType="1"/>
              </p:cNvSpPr>
              <p:nvPr/>
            </p:nvSpPr>
            <p:spPr bwMode="auto">
              <a:xfrm>
                <a:off x="5065"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7" name="Line 8940">
                <a:extLst>
                  <a:ext uri="{FF2B5EF4-FFF2-40B4-BE49-F238E27FC236}">
                    <a16:creationId xmlns:a16="http://schemas.microsoft.com/office/drawing/2014/main" id="{030F97DB-880B-0E7A-9C66-F9CE7F82F2E1}"/>
                  </a:ext>
                </a:extLst>
              </p:cNvPr>
              <p:cNvSpPr>
                <a:spLocks noChangeShapeType="1"/>
              </p:cNvSpPr>
              <p:nvPr/>
            </p:nvSpPr>
            <p:spPr bwMode="auto">
              <a:xfrm>
                <a:off x="5079"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8" name="Line 8941">
                <a:extLst>
                  <a:ext uri="{FF2B5EF4-FFF2-40B4-BE49-F238E27FC236}">
                    <a16:creationId xmlns:a16="http://schemas.microsoft.com/office/drawing/2014/main" id="{59F2AD0B-8B89-01AF-E23F-15DB599A5C4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69" name="Line 8942">
                <a:extLst>
                  <a:ext uri="{FF2B5EF4-FFF2-40B4-BE49-F238E27FC236}">
                    <a16:creationId xmlns:a16="http://schemas.microsoft.com/office/drawing/2014/main" id="{58AAD314-98EE-264C-DD75-1C067449AB94}"/>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0" name="Line 8943">
                <a:extLst>
                  <a:ext uri="{FF2B5EF4-FFF2-40B4-BE49-F238E27FC236}">
                    <a16:creationId xmlns:a16="http://schemas.microsoft.com/office/drawing/2014/main" id="{0A444E27-E2F0-EAA3-9254-AFE240722C3E}"/>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1" name="Line 8944">
                <a:extLst>
                  <a:ext uri="{FF2B5EF4-FFF2-40B4-BE49-F238E27FC236}">
                    <a16:creationId xmlns:a16="http://schemas.microsoft.com/office/drawing/2014/main" id="{E55AAB52-2110-3801-BA35-49007658593F}"/>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2" name="Line 8945">
                <a:extLst>
                  <a:ext uri="{FF2B5EF4-FFF2-40B4-BE49-F238E27FC236}">
                    <a16:creationId xmlns:a16="http://schemas.microsoft.com/office/drawing/2014/main" id="{2BE02B07-7D5E-3CB4-BEFE-83DE359A6096}"/>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3" name="Line 8946">
                <a:extLst>
                  <a:ext uri="{FF2B5EF4-FFF2-40B4-BE49-F238E27FC236}">
                    <a16:creationId xmlns:a16="http://schemas.microsoft.com/office/drawing/2014/main" id="{FF72064F-085B-F164-58E6-D241064D2B98}"/>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4" name="Line 8947">
                <a:extLst>
                  <a:ext uri="{FF2B5EF4-FFF2-40B4-BE49-F238E27FC236}">
                    <a16:creationId xmlns:a16="http://schemas.microsoft.com/office/drawing/2014/main" id="{F561BC5B-8CA7-8FDD-2260-7E14AD3973C2}"/>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5" name="Line 8948">
                <a:extLst>
                  <a:ext uri="{FF2B5EF4-FFF2-40B4-BE49-F238E27FC236}">
                    <a16:creationId xmlns:a16="http://schemas.microsoft.com/office/drawing/2014/main" id="{D525841E-58AF-7221-9534-C538D7DD09B2}"/>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6" name="Line 8949">
                <a:extLst>
                  <a:ext uri="{FF2B5EF4-FFF2-40B4-BE49-F238E27FC236}">
                    <a16:creationId xmlns:a16="http://schemas.microsoft.com/office/drawing/2014/main" id="{3955BD1E-0C59-9F2A-1AD5-032CBF206560}"/>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7" name="Line 8950">
                <a:extLst>
                  <a:ext uri="{FF2B5EF4-FFF2-40B4-BE49-F238E27FC236}">
                    <a16:creationId xmlns:a16="http://schemas.microsoft.com/office/drawing/2014/main" id="{4A90DF97-B92C-D024-6336-32E1F9C0EAAC}"/>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8" name="Line 8951">
                <a:extLst>
                  <a:ext uri="{FF2B5EF4-FFF2-40B4-BE49-F238E27FC236}">
                    <a16:creationId xmlns:a16="http://schemas.microsoft.com/office/drawing/2014/main" id="{8B74AC88-909E-054E-4580-3347780C265A}"/>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879" name="Line 8952">
                <a:extLst>
                  <a:ext uri="{FF2B5EF4-FFF2-40B4-BE49-F238E27FC236}">
                    <a16:creationId xmlns:a16="http://schemas.microsoft.com/office/drawing/2014/main" id="{DF0AB630-13A2-73FF-E6EA-F2AEBBE76AE9}"/>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4" name="Line 8953">
                <a:extLst>
                  <a:ext uri="{FF2B5EF4-FFF2-40B4-BE49-F238E27FC236}">
                    <a16:creationId xmlns:a16="http://schemas.microsoft.com/office/drawing/2014/main" id="{1617FDEE-55E4-4857-8A0C-BDEA86E64E06}"/>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5" name="Line 8954">
                <a:extLst>
                  <a:ext uri="{FF2B5EF4-FFF2-40B4-BE49-F238E27FC236}">
                    <a16:creationId xmlns:a16="http://schemas.microsoft.com/office/drawing/2014/main" id="{E7D23724-4A58-5081-9984-0032924019EB}"/>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6" name="Line 8955">
                <a:extLst>
                  <a:ext uri="{FF2B5EF4-FFF2-40B4-BE49-F238E27FC236}">
                    <a16:creationId xmlns:a16="http://schemas.microsoft.com/office/drawing/2014/main" id="{BB618F89-E771-C0DC-F4CB-717C9C6B2FD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7" name="Line 8956">
                <a:extLst>
                  <a:ext uri="{FF2B5EF4-FFF2-40B4-BE49-F238E27FC236}">
                    <a16:creationId xmlns:a16="http://schemas.microsoft.com/office/drawing/2014/main" id="{90CEDE7A-1441-9A56-F36D-A3571EEBD7A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8" name="Line 8957">
                <a:extLst>
                  <a:ext uri="{FF2B5EF4-FFF2-40B4-BE49-F238E27FC236}">
                    <a16:creationId xmlns:a16="http://schemas.microsoft.com/office/drawing/2014/main" id="{8EDEB1E7-C3C8-BDD2-E8B9-3118C8EE7FA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49" name="Line 8958">
                <a:extLst>
                  <a:ext uri="{FF2B5EF4-FFF2-40B4-BE49-F238E27FC236}">
                    <a16:creationId xmlns:a16="http://schemas.microsoft.com/office/drawing/2014/main" id="{65CE8B21-FCC0-EC7C-142D-3EA26591C50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0" name="Line 8959">
                <a:extLst>
                  <a:ext uri="{FF2B5EF4-FFF2-40B4-BE49-F238E27FC236}">
                    <a16:creationId xmlns:a16="http://schemas.microsoft.com/office/drawing/2014/main" id="{5D647ABF-BB03-AA6E-796B-62554DD225E9}"/>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1" name="Line 8960">
                <a:extLst>
                  <a:ext uri="{FF2B5EF4-FFF2-40B4-BE49-F238E27FC236}">
                    <a16:creationId xmlns:a16="http://schemas.microsoft.com/office/drawing/2014/main" id="{FF55451C-71B0-E830-6F61-B34F63F0BA3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2" name="Line 8961">
                <a:extLst>
                  <a:ext uri="{FF2B5EF4-FFF2-40B4-BE49-F238E27FC236}">
                    <a16:creationId xmlns:a16="http://schemas.microsoft.com/office/drawing/2014/main" id="{22B1DD56-0956-C638-5C11-F5CB0EC59CF4}"/>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3" name="Line 8962">
                <a:extLst>
                  <a:ext uri="{FF2B5EF4-FFF2-40B4-BE49-F238E27FC236}">
                    <a16:creationId xmlns:a16="http://schemas.microsoft.com/office/drawing/2014/main" id="{763BA9FA-40C1-11BC-C162-C1507A1985F2}"/>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4" name="Line 8963">
                <a:extLst>
                  <a:ext uri="{FF2B5EF4-FFF2-40B4-BE49-F238E27FC236}">
                    <a16:creationId xmlns:a16="http://schemas.microsoft.com/office/drawing/2014/main" id="{BA68990F-FFFB-623C-0E6D-BBAC90A65B61}"/>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5" name="Line 8964">
                <a:extLst>
                  <a:ext uri="{FF2B5EF4-FFF2-40B4-BE49-F238E27FC236}">
                    <a16:creationId xmlns:a16="http://schemas.microsoft.com/office/drawing/2014/main" id="{5C03F2D0-56C8-012A-FD57-CD6966467EA0}"/>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6" name="Line 8965">
                <a:extLst>
                  <a:ext uri="{FF2B5EF4-FFF2-40B4-BE49-F238E27FC236}">
                    <a16:creationId xmlns:a16="http://schemas.microsoft.com/office/drawing/2014/main" id="{9AABD5FA-652F-9C25-7A79-F2A9FEE97A64}"/>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7" name="Line 8966">
                <a:extLst>
                  <a:ext uri="{FF2B5EF4-FFF2-40B4-BE49-F238E27FC236}">
                    <a16:creationId xmlns:a16="http://schemas.microsoft.com/office/drawing/2014/main" id="{5B162053-1C12-ACEE-A4DF-B0862484E4C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8" name="Line 8967">
                <a:extLst>
                  <a:ext uri="{FF2B5EF4-FFF2-40B4-BE49-F238E27FC236}">
                    <a16:creationId xmlns:a16="http://schemas.microsoft.com/office/drawing/2014/main" id="{328AD200-C449-076C-308D-BB31133E9B7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59" name="Line 8968">
                <a:extLst>
                  <a:ext uri="{FF2B5EF4-FFF2-40B4-BE49-F238E27FC236}">
                    <a16:creationId xmlns:a16="http://schemas.microsoft.com/office/drawing/2014/main" id="{7907A397-E4A0-8696-DBE0-9528473BD108}"/>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0" name="Line 8969">
                <a:extLst>
                  <a:ext uri="{FF2B5EF4-FFF2-40B4-BE49-F238E27FC236}">
                    <a16:creationId xmlns:a16="http://schemas.microsoft.com/office/drawing/2014/main" id="{0A33D354-80EE-F1E7-CD6F-9849A284AC5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1" name="Line 8970">
                <a:extLst>
                  <a:ext uri="{FF2B5EF4-FFF2-40B4-BE49-F238E27FC236}">
                    <a16:creationId xmlns:a16="http://schemas.microsoft.com/office/drawing/2014/main" id="{02215ABD-E603-B289-427F-BA4B7256038C}"/>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2" name="Line 8971">
                <a:extLst>
                  <a:ext uri="{FF2B5EF4-FFF2-40B4-BE49-F238E27FC236}">
                    <a16:creationId xmlns:a16="http://schemas.microsoft.com/office/drawing/2014/main" id="{783F4EA2-A8D0-D1CF-E64D-C9A5AF5579A8}"/>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3" name="Line 8972">
                <a:extLst>
                  <a:ext uri="{FF2B5EF4-FFF2-40B4-BE49-F238E27FC236}">
                    <a16:creationId xmlns:a16="http://schemas.microsoft.com/office/drawing/2014/main" id="{81D3D9ED-EE24-1DE5-A1DA-8E5B369C5A89}"/>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4" name="Line 8973">
                <a:extLst>
                  <a:ext uri="{FF2B5EF4-FFF2-40B4-BE49-F238E27FC236}">
                    <a16:creationId xmlns:a16="http://schemas.microsoft.com/office/drawing/2014/main" id="{B92FCEC9-059A-8590-723E-B71A8EEAAB9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5" name="Line 8974">
                <a:extLst>
                  <a:ext uri="{FF2B5EF4-FFF2-40B4-BE49-F238E27FC236}">
                    <a16:creationId xmlns:a16="http://schemas.microsoft.com/office/drawing/2014/main" id="{1D02AB51-8A20-A6E1-5CBE-6FD56DE42D2E}"/>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6" name="Line 8975">
                <a:extLst>
                  <a:ext uri="{FF2B5EF4-FFF2-40B4-BE49-F238E27FC236}">
                    <a16:creationId xmlns:a16="http://schemas.microsoft.com/office/drawing/2014/main" id="{8230F7F5-6E9E-FAD6-F510-692B941B512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7" name="Line 8976">
                <a:extLst>
                  <a:ext uri="{FF2B5EF4-FFF2-40B4-BE49-F238E27FC236}">
                    <a16:creationId xmlns:a16="http://schemas.microsoft.com/office/drawing/2014/main" id="{C80A3F33-B3C4-FC42-4A93-D9F014E96EC4}"/>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8" name="Line 8977">
                <a:extLst>
                  <a:ext uri="{FF2B5EF4-FFF2-40B4-BE49-F238E27FC236}">
                    <a16:creationId xmlns:a16="http://schemas.microsoft.com/office/drawing/2014/main" id="{04300C31-753B-C03A-5E39-92BA68DDB164}"/>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69" name="Line 8978">
                <a:extLst>
                  <a:ext uri="{FF2B5EF4-FFF2-40B4-BE49-F238E27FC236}">
                    <a16:creationId xmlns:a16="http://schemas.microsoft.com/office/drawing/2014/main" id="{640D6FE6-924F-FA75-9B0F-A3DBDF1212D3}"/>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0" name="Line 8979">
                <a:extLst>
                  <a:ext uri="{FF2B5EF4-FFF2-40B4-BE49-F238E27FC236}">
                    <a16:creationId xmlns:a16="http://schemas.microsoft.com/office/drawing/2014/main" id="{6FFA04F0-74E4-C404-B058-F47675267DBC}"/>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1" name="Line 8980">
                <a:extLst>
                  <a:ext uri="{FF2B5EF4-FFF2-40B4-BE49-F238E27FC236}">
                    <a16:creationId xmlns:a16="http://schemas.microsoft.com/office/drawing/2014/main" id="{7F106B75-C9D0-F288-46FA-BEF97A1329F9}"/>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2" name="Line 8981">
                <a:extLst>
                  <a:ext uri="{FF2B5EF4-FFF2-40B4-BE49-F238E27FC236}">
                    <a16:creationId xmlns:a16="http://schemas.microsoft.com/office/drawing/2014/main" id="{B9E696B0-9DCB-583E-1F01-50AB1F655FA7}"/>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3" name="Line 8982">
                <a:extLst>
                  <a:ext uri="{FF2B5EF4-FFF2-40B4-BE49-F238E27FC236}">
                    <a16:creationId xmlns:a16="http://schemas.microsoft.com/office/drawing/2014/main" id="{5C4CBC4E-2D7B-DAB2-10B9-072816F23A8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4" name="Line 8983">
                <a:extLst>
                  <a:ext uri="{FF2B5EF4-FFF2-40B4-BE49-F238E27FC236}">
                    <a16:creationId xmlns:a16="http://schemas.microsoft.com/office/drawing/2014/main" id="{7DEDBB2E-613F-A3DE-0BEE-FCEBF8506EC4}"/>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5" name="Line 8984">
                <a:extLst>
                  <a:ext uri="{FF2B5EF4-FFF2-40B4-BE49-F238E27FC236}">
                    <a16:creationId xmlns:a16="http://schemas.microsoft.com/office/drawing/2014/main" id="{C440CAF5-AF6B-5178-69D9-863EDEF8C528}"/>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6" name="Line 8985">
                <a:extLst>
                  <a:ext uri="{FF2B5EF4-FFF2-40B4-BE49-F238E27FC236}">
                    <a16:creationId xmlns:a16="http://schemas.microsoft.com/office/drawing/2014/main" id="{A6727038-CDF9-0310-3911-028B09467F81}"/>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7" name="Line 8986">
                <a:extLst>
                  <a:ext uri="{FF2B5EF4-FFF2-40B4-BE49-F238E27FC236}">
                    <a16:creationId xmlns:a16="http://schemas.microsoft.com/office/drawing/2014/main" id="{507222A2-9C6A-B293-5591-97A5227A0F82}"/>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8" name="Line 8987">
                <a:extLst>
                  <a:ext uri="{FF2B5EF4-FFF2-40B4-BE49-F238E27FC236}">
                    <a16:creationId xmlns:a16="http://schemas.microsoft.com/office/drawing/2014/main" id="{BB562FD0-125D-AE16-01E9-C5E9D31E08B6}"/>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79" name="Line 8988">
                <a:extLst>
                  <a:ext uri="{FF2B5EF4-FFF2-40B4-BE49-F238E27FC236}">
                    <a16:creationId xmlns:a16="http://schemas.microsoft.com/office/drawing/2014/main" id="{A7091226-F749-1681-1AA2-B14637F22C4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80" name="Line 8989">
                <a:extLst>
                  <a:ext uri="{FF2B5EF4-FFF2-40B4-BE49-F238E27FC236}">
                    <a16:creationId xmlns:a16="http://schemas.microsoft.com/office/drawing/2014/main" id="{08CBA523-01EE-80D9-F9F9-5ED7AB577A2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81" name="Line 8990">
                <a:extLst>
                  <a:ext uri="{FF2B5EF4-FFF2-40B4-BE49-F238E27FC236}">
                    <a16:creationId xmlns:a16="http://schemas.microsoft.com/office/drawing/2014/main" id="{F0B142B2-41CB-7795-85F6-C5129EA938A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82" name="Line 8991">
                <a:extLst>
                  <a:ext uri="{FF2B5EF4-FFF2-40B4-BE49-F238E27FC236}">
                    <a16:creationId xmlns:a16="http://schemas.microsoft.com/office/drawing/2014/main" id="{BDAB7C50-A52F-776B-5067-10DABE6FF20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83" name="Line 8992">
                <a:extLst>
                  <a:ext uri="{FF2B5EF4-FFF2-40B4-BE49-F238E27FC236}">
                    <a16:creationId xmlns:a16="http://schemas.microsoft.com/office/drawing/2014/main" id="{83791D73-DD69-46BB-3318-B4E756BE552F}"/>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984" name="Line 8993">
                <a:extLst>
                  <a:ext uri="{FF2B5EF4-FFF2-40B4-BE49-F238E27FC236}">
                    <a16:creationId xmlns:a16="http://schemas.microsoft.com/office/drawing/2014/main" id="{D3D31A85-B0AA-19E7-9196-7CAA505D441E}"/>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078" name="Line 8994">
                <a:extLst>
                  <a:ext uri="{FF2B5EF4-FFF2-40B4-BE49-F238E27FC236}">
                    <a16:creationId xmlns:a16="http://schemas.microsoft.com/office/drawing/2014/main" id="{E8DB87D4-6BE1-CADA-C6BD-24835F47D90A}"/>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079" name="Line 8995">
                <a:extLst>
                  <a:ext uri="{FF2B5EF4-FFF2-40B4-BE49-F238E27FC236}">
                    <a16:creationId xmlns:a16="http://schemas.microsoft.com/office/drawing/2014/main" id="{9C421887-6A9B-1105-B0AD-A43577AD5F4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6" name="Line 8996">
                <a:extLst>
                  <a:ext uri="{FF2B5EF4-FFF2-40B4-BE49-F238E27FC236}">
                    <a16:creationId xmlns:a16="http://schemas.microsoft.com/office/drawing/2014/main" id="{54173C46-0180-ABDA-7626-8D0B1EE0729F}"/>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7" name="Line 8997">
                <a:extLst>
                  <a:ext uri="{FF2B5EF4-FFF2-40B4-BE49-F238E27FC236}">
                    <a16:creationId xmlns:a16="http://schemas.microsoft.com/office/drawing/2014/main" id="{894E64B6-CE0A-1616-549F-380F53909F4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8" name="Line 8998">
                <a:extLst>
                  <a:ext uri="{FF2B5EF4-FFF2-40B4-BE49-F238E27FC236}">
                    <a16:creationId xmlns:a16="http://schemas.microsoft.com/office/drawing/2014/main" id="{63C9DFC9-1038-9856-02C5-3088B9D35562}"/>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9" name="Line 8999">
                <a:extLst>
                  <a:ext uri="{FF2B5EF4-FFF2-40B4-BE49-F238E27FC236}">
                    <a16:creationId xmlns:a16="http://schemas.microsoft.com/office/drawing/2014/main" id="{2E1AD9FA-8A3C-C768-7B21-62F5ECCAE1E7}"/>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0" name="Line 9000">
                <a:extLst>
                  <a:ext uri="{FF2B5EF4-FFF2-40B4-BE49-F238E27FC236}">
                    <a16:creationId xmlns:a16="http://schemas.microsoft.com/office/drawing/2014/main" id="{D58DE9F8-8659-692F-8B82-F71EF151E00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1" name="Line 9001">
                <a:extLst>
                  <a:ext uri="{FF2B5EF4-FFF2-40B4-BE49-F238E27FC236}">
                    <a16:creationId xmlns:a16="http://schemas.microsoft.com/office/drawing/2014/main" id="{BA44FF4A-C1F1-00E0-33F3-D384AFFA709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2" name="Line 9002">
                <a:extLst>
                  <a:ext uri="{FF2B5EF4-FFF2-40B4-BE49-F238E27FC236}">
                    <a16:creationId xmlns:a16="http://schemas.microsoft.com/office/drawing/2014/main" id="{96942F24-647B-62E6-BD9D-46CF433D969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3" name="Line 9003">
                <a:extLst>
                  <a:ext uri="{FF2B5EF4-FFF2-40B4-BE49-F238E27FC236}">
                    <a16:creationId xmlns:a16="http://schemas.microsoft.com/office/drawing/2014/main" id="{84BA8210-714F-CBD7-3447-B3DB75A8669E}"/>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4" name="Line 9004">
                <a:extLst>
                  <a:ext uri="{FF2B5EF4-FFF2-40B4-BE49-F238E27FC236}">
                    <a16:creationId xmlns:a16="http://schemas.microsoft.com/office/drawing/2014/main" id="{E09FF3C3-23D0-6EDE-29E8-E3BF18997E35}"/>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5" name="Line 9005">
                <a:extLst>
                  <a:ext uri="{FF2B5EF4-FFF2-40B4-BE49-F238E27FC236}">
                    <a16:creationId xmlns:a16="http://schemas.microsoft.com/office/drawing/2014/main" id="{5CBA23BD-3F18-4AF9-4FC4-C7FCAD879EC8}"/>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6" name="Line 9006">
                <a:extLst>
                  <a:ext uri="{FF2B5EF4-FFF2-40B4-BE49-F238E27FC236}">
                    <a16:creationId xmlns:a16="http://schemas.microsoft.com/office/drawing/2014/main" id="{9CBB8B98-361C-1FF1-F442-31B842123503}"/>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7" name="Line 9007">
                <a:extLst>
                  <a:ext uri="{FF2B5EF4-FFF2-40B4-BE49-F238E27FC236}">
                    <a16:creationId xmlns:a16="http://schemas.microsoft.com/office/drawing/2014/main" id="{36A436B6-11B2-92EB-32CB-20B106ACD538}"/>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8" name="Line 9008">
                <a:extLst>
                  <a:ext uri="{FF2B5EF4-FFF2-40B4-BE49-F238E27FC236}">
                    <a16:creationId xmlns:a16="http://schemas.microsoft.com/office/drawing/2014/main" id="{23286469-DC95-1F7A-1AD7-5F6ABB29F0EF}"/>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09" name="Line 9009">
                <a:extLst>
                  <a:ext uri="{FF2B5EF4-FFF2-40B4-BE49-F238E27FC236}">
                    <a16:creationId xmlns:a16="http://schemas.microsoft.com/office/drawing/2014/main" id="{D2945FE2-7CEA-486F-E845-AAF362BCE8F2}"/>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0" name="Line 9010">
                <a:extLst>
                  <a:ext uri="{FF2B5EF4-FFF2-40B4-BE49-F238E27FC236}">
                    <a16:creationId xmlns:a16="http://schemas.microsoft.com/office/drawing/2014/main" id="{7A11C9BC-66E4-D2E2-D525-D52920ADFC64}"/>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1" name="Line 9011">
                <a:extLst>
                  <a:ext uri="{FF2B5EF4-FFF2-40B4-BE49-F238E27FC236}">
                    <a16:creationId xmlns:a16="http://schemas.microsoft.com/office/drawing/2014/main" id="{DED43150-2740-0BB4-7A64-3D683405EFE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2" name="Line 9012">
                <a:extLst>
                  <a:ext uri="{FF2B5EF4-FFF2-40B4-BE49-F238E27FC236}">
                    <a16:creationId xmlns:a16="http://schemas.microsoft.com/office/drawing/2014/main" id="{38AF539D-0600-8645-4CCD-F2CFF0B52803}"/>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3" name="Line 9013">
                <a:extLst>
                  <a:ext uri="{FF2B5EF4-FFF2-40B4-BE49-F238E27FC236}">
                    <a16:creationId xmlns:a16="http://schemas.microsoft.com/office/drawing/2014/main" id="{C98D34F0-5120-6371-C71B-E9872C9C2DA7}"/>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4" name="Line 9014">
                <a:extLst>
                  <a:ext uri="{FF2B5EF4-FFF2-40B4-BE49-F238E27FC236}">
                    <a16:creationId xmlns:a16="http://schemas.microsoft.com/office/drawing/2014/main" id="{7E20A3EE-AD3A-2060-D94C-AB1E89DD68EB}"/>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5" name="Line 9015">
                <a:extLst>
                  <a:ext uri="{FF2B5EF4-FFF2-40B4-BE49-F238E27FC236}">
                    <a16:creationId xmlns:a16="http://schemas.microsoft.com/office/drawing/2014/main" id="{A28056CC-941A-9B10-EDC8-071F2DA451C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6" name="Line 9016">
                <a:extLst>
                  <a:ext uri="{FF2B5EF4-FFF2-40B4-BE49-F238E27FC236}">
                    <a16:creationId xmlns:a16="http://schemas.microsoft.com/office/drawing/2014/main" id="{F74A514A-2978-8604-B1BA-8CF3E64730A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7" name="Line 9017">
                <a:extLst>
                  <a:ext uri="{FF2B5EF4-FFF2-40B4-BE49-F238E27FC236}">
                    <a16:creationId xmlns:a16="http://schemas.microsoft.com/office/drawing/2014/main" id="{163A5ECF-308B-EF2D-7071-1DC751917311}"/>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8" name="Line 9018">
                <a:extLst>
                  <a:ext uri="{FF2B5EF4-FFF2-40B4-BE49-F238E27FC236}">
                    <a16:creationId xmlns:a16="http://schemas.microsoft.com/office/drawing/2014/main" id="{222FB98E-F986-A520-88A8-9056F0D69A48}"/>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19" name="Line 9019">
                <a:extLst>
                  <a:ext uri="{FF2B5EF4-FFF2-40B4-BE49-F238E27FC236}">
                    <a16:creationId xmlns:a16="http://schemas.microsoft.com/office/drawing/2014/main" id="{7D85033C-8EE3-6BE3-B5C5-CC1139E1D13C}"/>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0" name="Line 9020">
                <a:extLst>
                  <a:ext uri="{FF2B5EF4-FFF2-40B4-BE49-F238E27FC236}">
                    <a16:creationId xmlns:a16="http://schemas.microsoft.com/office/drawing/2014/main" id="{0043CED9-1430-B860-D37F-A9C373B9A444}"/>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1" name="Line 9021">
                <a:extLst>
                  <a:ext uri="{FF2B5EF4-FFF2-40B4-BE49-F238E27FC236}">
                    <a16:creationId xmlns:a16="http://schemas.microsoft.com/office/drawing/2014/main" id="{9901C72A-CE9B-5FFC-7BDF-A1D17E9F1892}"/>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2" name="Line 9022">
                <a:extLst>
                  <a:ext uri="{FF2B5EF4-FFF2-40B4-BE49-F238E27FC236}">
                    <a16:creationId xmlns:a16="http://schemas.microsoft.com/office/drawing/2014/main" id="{7350759F-D1E5-3DE7-55CB-CC24E3FCACAA}"/>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3" name="Line 9023">
                <a:extLst>
                  <a:ext uri="{FF2B5EF4-FFF2-40B4-BE49-F238E27FC236}">
                    <a16:creationId xmlns:a16="http://schemas.microsoft.com/office/drawing/2014/main" id="{83AAEF50-7BCD-2B37-5458-8E9BB119A78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4" name="Line 9024">
                <a:extLst>
                  <a:ext uri="{FF2B5EF4-FFF2-40B4-BE49-F238E27FC236}">
                    <a16:creationId xmlns:a16="http://schemas.microsoft.com/office/drawing/2014/main" id="{44C6C2E9-B227-2833-0B9B-9CE75AE4A32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5" name="Line 9025">
                <a:extLst>
                  <a:ext uri="{FF2B5EF4-FFF2-40B4-BE49-F238E27FC236}">
                    <a16:creationId xmlns:a16="http://schemas.microsoft.com/office/drawing/2014/main" id="{DD33FD27-D967-C6C6-0082-5B3C055B3B32}"/>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6" name="Line 9026">
                <a:extLst>
                  <a:ext uri="{FF2B5EF4-FFF2-40B4-BE49-F238E27FC236}">
                    <a16:creationId xmlns:a16="http://schemas.microsoft.com/office/drawing/2014/main" id="{2663ED44-BED2-79BB-07D7-9876816868D8}"/>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7" name="Line 9027">
                <a:extLst>
                  <a:ext uri="{FF2B5EF4-FFF2-40B4-BE49-F238E27FC236}">
                    <a16:creationId xmlns:a16="http://schemas.microsoft.com/office/drawing/2014/main" id="{2F2FE78B-F6DA-C04A-944C-6066815D8847}"/>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8" name="Line 9028">
                <a:extLst>
                  <a:ext uri="{FF2B5EF4-FFF2-40B4-BE49-F238E27FC236}">
                    <a16:creationId xmlns:a16="http://schemas.microsoft.com/office/drawing/2014/main" id="{2D37649B-6F8D-CF8C-EC3E-4EC654548531}"/>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29" name="Line 9029">
                <a:extLst>
                  <a:ext uri="{FF2B5EF4-FFF2-40B4-BE49-F238E27FC236}">
                    <a16:creationId xmlns:a16="http://schemas.microsoft.com/office/drawing/2014/main" id="{3B3BBE94-CFE2-9A46-4F5B-FFEA85B4426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0" name="Line 9030">
                <a:extLst>
                  <a:ext uri="{FF2B5EF4-FFF2-40B4-BE49-F238E27FC236}">
                    <a16:creationId xmlns:a16="http://schemas.microsoft.com/office/drawing/2014/main" id="{9FA7086E-B337-D73A-DC04-665843E4DCF3}"/>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1" name="Line 9031">
                <a:extLst>
                  <a:ext uri="{FF2B5EF4-FFF2-40B4-BE49-F238E27FC236}">
                    <a16:creationId xmlns:a16="http://schemas.microsoft.com/office/drawing/2014/main" id="{D35B3C4E-84F5-6557-310C-42ADB071D8C6}"/>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2" name="Line 9032">
                <a:extLst>
                  <a:ext uri="{FF2B5EF4-FFF2-40B4-BE49-F238E27FC236}">
                    <a16:creationId xmlns:a16="http://schemas.microsoft.com/office/drawing/2014/main" id="{B6CD9742-D893-EC22-DF71-F63E4476FB55}"/>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3" name="Line 9033">
                <a:extLst>
                  <a:ext uri="{FF2B5EF4-FFF2-40B4-BE49-F238E27FC236}">
                    <a16:creationId xmlns:a16="http://schemas.microsoft.com/office/drawing/2014/main" id="{3A4073BF-0A81-6265-0F76-734DB71331A0}"/>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4" name="Line 9034">
                <a:extLst>
                  <a:ext uri="{FF2B5EF4-FFF2-40B4-BE49-F238E27FC236}">
                    <a16:creationId xmlns:a16="http://schemas.microsoft.com/office/drawing/2014/main" id="{D5B9D2AB-74EF-0BC7-0DCA-6C664668FD6C}"/>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5" name="Line 9035">
                <a:extLst>
                  <a:ext uri="{FF2B5EF4-FFF2-40B4-BE49-F238E27FC236}">
                    <a16:creationId xmlns:a16="http://schemas.microsoft.com/office/drawing/2014/main" id="{EDE670FA-B560-0E28-9877-E5047A4B373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6" name="Line 9036">
                <a:extLst>
                  <a:ext uri="{FF2B5EF4-FFF2-40B4-BE49-F238E27FC236}">
                    <a16:creationId xmlns:a16="http://schemas.microsoft.com/office/drawing/2014/main" id="{166F632E-DDB0-6885-FD64-C5374D90E7EF}"/>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7" name="Line 9037">
                <a:extLst>
                  <a:ext uri="{FF2B5EF4-FFF2-40B4-BE49-F238E27FC236}">
                    <a16:creationId xmlns:a16="http://schemas.microsoft.com/office/drawing/2014/main" id="{97AD582E-4BBA-4116-679A-09CB6AD297A5}"/>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8" name="Line 9038">
                <a:extLst>
                  <a:ext uri="{FF2B5EF4-FFF2-40B4-BE49-F238E27FC236}">
                    <a16:creationId xmlns:a16="http://schemas.microsoft.com/office/drawing/2014/main" id="{45E17B36-2A25-E9CC-BE9D-5DFB7CCDFB9D}"/>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39" name="Line 9039">
                <a:extLst>
                  <a:ext uri="{FF2B5EF4-FFF2-40B4-BE49-F238E27FC236}">
                    <a16:creationId xmlns:a16="http://schemas.microsoft.com/office/drawing/2014/main" id="{20902ED9-1968-842B-13FF-30AFE6D795DB}"/>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0" name="Line 9040">
                <a:extLst>
                  <a:ext uri="{FF2B5EF4-FFF2-40B4-BE49-F238E27FC236}">
                    <a16:creationId xmlns:a16="http://schemas.microsoft.com/office/drawing/2014/main" id="{1CE8E81B-F3C1-12AE-9F07-6DB72BE1A266}"/>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1" name="Line 9041">
                <a:extLst>
                  <a:ext uri="{FF2B5EF4-FFF2-40B4-BE49-F238E27FC236}">
                    <a16:creationId xmlns:a16="http://schemas.microsoft.com/office/drawing/2014/main" id="{E8B6A2F2-BE02-E9C2-7A02-FE2FF7D9925A}"/>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2" name="Line 9042">
                <a:extLst>
                  <a:ext uri="{FF2B5EF4-FFF2-40B4-BE49-F238E27FC236}">
                    <a16:creationId xmlns:a16="http://schemas.microsoft.com/office/drawing/2014/main" id="{793A05C0-A6C3-404B-D9EE-B1EB05A47F7E}"/>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3" name="Line 9043">
                <a:extLst>
                  <a:ext uri="{FF2B5EF4-FFF2-40B4-BE49-F238E27FC236}">
                    <a16:creationId xmlns:a16="http://schemas.microsoft.com/office/drawing/2014/main" id="{B3B7611E-9126-BF2D-4D85-3E47386243EC}"/>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4" name="Line 9044">
                <a:extLst>
                  <a:ext uri="{FF2B5EF4-FFF2-40B4-BE49-F238E27FC236}">
                    <a16:creationId xmlns:a16="http://schemas.microsoft.com/office/drawing/2014/main" id="{F18ED9CC-4B48-0BBE-4694-672F5305E9CA}"/>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5" name="Line 9045">
                <a:extLst>
                  <a:ext uri="{FF2B5EF4-FFF2-40B4-BE49-F238E27FC236}">
                    <a16:creationId xmlns:a16="http://schemas.microsoft.com/office/drawing/2014/main" id="{F3796D6C-50DA-A417-708B-921656D601A3}"/>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6" name="Line 9046">
                <a:extLst>
                  <a:ext uri="{FF2B5EF4-FFF2-40B4-BE49-F238E27FC236}">
                    <a16:creationId xmlns:a16="http://schemas.microsoft.com/office/drawing/2014/main" id="{475B4F67-AE74-C00F-3FED-70848D01EA34}"/>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7" name="Line 9047">
                <a:extLst>
                  <a:ext uri="{FF2B5EF4-FFF2-40B4-BE49-F238E27FC236}">
                    <a16:creationId xmlns:a16="http://schemas.microsoft.com/office/drawing/2014/main" id="{4351CE87-3002-94E0-FE34-011349EADE79}"/>
                  </a:ext>
                </a:extLst>
              </p:cNvPr>
              <p:cNvSpPr>
                <a:spLocks noChangeShapeType="1"/>
              </p:cNvSpPr>
              <p:nvPr/>
            </p:nvSpPr>
            <p:spPr bwMode="auto">
              <a:xfrm>
                <a:off x="5077" y="15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348" name="Line 9048">
                <a:extLst>
                  <a:ext uri="{FF2B5EF4-FFF2-40B4-BE49-F238E27FC236}">
                    <a16:creationId xmlns:a16="http://schemas.microsoft.com/office/drawing/2014/main" id="{BD093FBF-6BC2-B8CC-5005-F789C4E46855}"/>
                  </a:ext>
                </a:extLst>
              </p:cNvPr>
              <p:cNvSpPr>
                <a:spLocks noChangeShapeType="1"/>
              </p:cNvSpPr>
              <p:nvPr/>
            </p:nvSpPr>
            <p:spPr bwMode="auto">
              <a:xfrm>
                <a:off x="5091" y="15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sp>
          <p:nvSpPr>
            <p:cNvPr id="47" name="Line 9050">
              <a:extLst>
                <a:ext uri="{FF2B5EF4-FFF2-40B4-BE49-F238E27FC236}">
                  <a16:creationId xmlns:a16="http://schemas.microsoft.com/office/drawing/2014/main" id="{35DBB09C-8829-CA0D-6E26-900ED1F97EE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48" name="Line 9051">
              <a:extLst>
                <a:ext uri="{FF2B5EF4-FFF2-40B4-BE49-F238E27FC236}">
                  <a16:creationId xmlns:a16="http://schemas.microsoft.com/office/drawing/2014/main" id="{A356F8CE-004D-CA09-3A0D-58270437C9F2}"/>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49" name="Line 9052">
              <a:extLst>
                <a:ext uri="{FF2B5EF4-FFF2-40B4-BE49-F238E27FC236}">
                  <a16:creationId xmlns:a16="http://schemas.microsoft.com/office/drawing/2014/main" id="{B32C0E92-A740-4EA8-98D6-AD46A0B9BCE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0" name="Line 9053">
              <a:extLst>
                <a:ext uri="{FF2B5EF4-FFF2-40B4-BE49-F238E27FC236}">
                  <a16:creationId xmlns:a16="http://schemas.microsoft.com/office/drawing/2014/main" id="{1D2CA73F-B2ED-C131-E4C4-E85EF9671B06}"/>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1" name="Line 9054">
              <a:extLst>
                <a:ext uri="{FF2B5EF4-FFF2-40B4-BE49-F238E27FC236}">
                  <a16:creationId xmlns:a16="http://schemas.microsoft.com/office/drawing/2014/main" id="{2BB379A5-F0F9-2DFE-FD8F-7E4389A8E7B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2" name="Line 9055">
              <a:extLst>
                <a:ext uri="{FF2B5EF4-FFF2-40B4-BE49-F238E27FC236}">
                  <a16:creationId xmlns:a16="http://schemas.microsoft.com/office/drawing/2014/main" id="{B5247775-8C1C-3C3E-2FF4-0235955D60CE}"/>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3" name="Line 9056">
              <a:extLst>
                <a:ext uri="{FF2B5EF4-FFF2-40B4-BE49-F238E27FC236}">
                  <a16:creationId xmlns:a16="http://schemas.microsoft.com/office/drawing/2014/main" id="{77F8D403-1F5A-0A20-FD6A-BBEF2E257C0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4" name="Line 9057">
              <a:extLst>
                <a:ext uri="{FF2B5EF4-FFF2-40B4-BE49-F238E27FC236}">
                  <a16:creationId xmlns:a16="http://schemas.microsoft.com/office/drawing/2014/main" id="{94B46646-BD07-5851-06C8-435F41F7E58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5" name="Line 9058">
              <a:extLst>
                <a:ext uri="{FF2B5EF4-FFF2-40B4-BE49-F238E27FC236}">
                  <a16:creationId xmlns:a16="http://schemas.microsoft.com/office/drawing/2014/main" id="{49225556-1934-DC5B-3DAA-10214C46A32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6" name="Line 9059">
              <a:extLst>
                <a:ext uri="{FF2B5EF4-FFF2-40B4-BE49-F238E27FC236}">
                  <a16:creationId xmlns:a16="http://schemas.microsoft.com/office/drawing/2014/main" id="{4B941D31-9065-9BD6-2CA0-4BACC27D2F58}"/>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7" name="Line 9060">
              <a:extLst>
                <a:ext uri="{FF2B5EF4-FFF2-40B4-BE49-F238E27FC236}">
                  <a16:creationId xmlns:a16="http://schemas.microsoft.com/office/drawing/2014/main" id="{A1517043-C279-0046-56DB-42F74799737D}"/>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8" name="Line 9061">
              <a:extLst>
                <a:ext uri="{FF2B5EF4-FFF2-40B4-BE49-F238E27FC236}">
                  <a16:creationId xmlns:a16="http://schemas.microsoft.com/office/drawing/2014/main" id="{6E348335-C3F5-2000-F506-683F6B38AF3E}"/>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59" name="Line 9062">
              <a:extLst>
                <a:ext uri="{FF2B5EF4-FFF2-40B4-BE49-F238E27FC236}">
                  <a16:creationId xmlns:a16="http://schemas.microsoft.com/office/drawing/2014/main" id="{3991522E-C371-E6B2-2F21-C178154FC97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0" name="Line 9063">
              <a:extLst>
                <a:ext uri="{FF2B5EF4-FFF2-40B4-BE49-F238E27FC236}">
                  <a16:creationId xmlns:a16="http://schemas.microsoft.com/office/drawing/2014/main" id="{E23A6DBF-D0BD-C412-290B-4297CD06A78F}"/>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1" name="Line 9064">
              <a:extLst>
                <a:ext uri="{FF2B5EF4-FFF2-40B4-BE49-F238E27FC236}">
                  <a16:creationId xmlns:a16="http://schemas.microsoft.com/office/drawing/2014/main" id="{27E722BC-C865-29BD-6FD0-9F654E6DFB4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2" name="Line 9065">
              <a:extLst>
                <a:ext uri="{FF2B5EF4-FFF2-40B4-BE49-F238E27FC236}">
                  <a16:creationId xmlns:a16="http://schemas.microsoft.com/office/drawing/2014/main" id="{EF49B1CB-2D69-5984-ED06-642B6B100C3A}"/>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63" name="Line 9066">
              <a:extLst>
                <a:ext uri="{FF2B5EF4-FFF2-40B4-BE49-F238E27FC236}">
                  <a16:creationId xmlns:a16="http://schemas.microsoft.com/office/drawing/2014/main" id="{92328EAB-087B-CAC3-74EF-2F4005A832CC}"/>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3" name="Line 9067">
              <a:extLst>
                <a:ext uri="{FF2B5EF4-FFF2-40B4-BE49-F238E27FC236}">
                  <a16:creationId xmlns:a16="http://schemas.microsoft.com/office/drawing/2014/main" id="{50E465AA-7D1B-FABE-64E9-CE1BCA5900AD}"/>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4" name="Line 9068">
              <a:extLst>
                <a:ext uri="{FF2B5EF4-FFF2-40B4-BE49-F238E27FC236}">
                  <a16:creationId xmlns:a16="http://schemas.microsoft.com/office/drawing/2014/main" id="{27253F4D-458B-C1D1-D0D1-64CA3FDAF17B}"/>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5" name="Line 9069">
              <a:extLst>
                <a:ext uri="{FF2B5EF4-FFF2-40B4-BE49-F238E27FC236}">
                  <a16:creationId xmlns:a16="http://schemas.microsoft.com/office/drawing/2014/main" id="{2E069580-BD38-9233-C420-73EFF5B29A82}"/>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6" name="Line 9070">
              <a:extLst>
                <a:ext uri="{FF2B5EF4-FFF2-40B4-BE49-F238E27FC236}">
                  <a16:creationId xmlns:a16="http://schemas.microsoft.com/office/drawing/2014/main" id="{9AD4D430-AEDB-BB24-3934-0269C97B77B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7" name="Line 9071">
              <a:extLst>
                <a:ext uri="{FF2B5EF4-FFF2-40B4-BE49-F238E27FC236}">
                  <a16:creationId xmlns:a16="http://schemas.microsoft.com/office/drawing/2014/main" id="{79C6245B-F38F-33B4-FD7D-D6EA7D60F0C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8" name="Line 9072">
              <a:extLst>
                <a:ext uri="{FF2B5EF4-FFF2-40B4-BE49-F238E27FC236}">
                  <a16:creationId xmlns:a16="http://schemas.microsoft.com/office/drawing/2014/main" id="{617C592E-5BDF-BD41-D33B-4DFDD41411B1}"/>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49" name="Line 9073">
              <a:extLst>
                <a:ext uri="{FF2B5EF4-FFF2-40B4-BE49-F238E27FC236}">
                  <a16:creationId xmlns:a16="http://schemas.microsoft.com/office/drawing/2014/main" id="{F1F5C8A6-DBA5-F331-944D-85C5E10C92EE}"/>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0" name="Line 9074">
              <a:extLst>
                <a:ext uri="{FF2B5EF4-FFF2-40B4-BE49-F238E27FC236}">
                  <a16:creationId xmlns:a16="http://schemas.microsoft.com/office/drawing/2014/main" id="{68938142-F320-A71B-D587-4760DB3849DB}"/>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1" name="Line 9075">
              <a:extLst>
                <a:ext uri="{FF2B5EF4-FFF2-40B4-BE49-F238E27FC236}">
                  <a16:creationId xmlns:a16="http://schemas.microsoft.com/office/drawing/2014/main" id="{0211B6ED-1A4C-B241-47AB-705D697196D9}"/>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2" name="Line 9076">
              <a:extLst>
                <a:ext uri="{FF2B5EF4-FFF2-40B4-BE49-F238E27FC236}">
                  <a16:creationId xmlns:a16="http://schemas.microsoft.com/office/drawing/2014/main" id="{3647E3F4-5743-A13F-A35D-8167773F4BC5}"/>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3" name="Line 9077">
              <a:extLst>
                <a:ext uri="{FF2B5EF4-FFF2-40B4-BE49-F238E27FC236}">
                  <a16:creationId xmlns:a16="http://schemas.microsoft.com/office/drawing/2014/main" id="{E52619DE-B9C8-90A8-0724-E056CE8CED4B}"/>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4" name="Line 9078">
              <a:extLst>
                <a:ext uri="{FF2B5EF4-FFF2-40B4-BE49-F238E27FC236}">
                  <a16:creationId xmlns:a16="http://schemas.microsoft.com/office/drawing/2014/main" id="{BA439663-AF71-574C-4C29-9BC0BBC4BA44}"/>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5" name="Line 9079">
              <a:extLst>
                <a:ext uri="{FF2B5EF4-FFF2-40B4-BE49-F238E27FC236}">
                  <a16:creationId xmlns:a16="http://schemas.microsoft.com/office/drawing/2014/main" id="{6918C143-FDDB-1F5C-53FC-938E23352267}"/>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6" name="Line 9080">
              <a:extLst>
                <a:ext uri="{FF2B5EF4-FFF2-40B4-BE49-F238E27FC236}">
                  <a16:creationId xmlns:a16="http://schemas.microsoft.com/office/drawing/2014/main" id="{9962E1CF-7EDF-C6EB-6E44-55B62B69B019}"/>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7" name="Line 9081">
              <a:extLst>
                <a:ext uri="{FF2B5EF4-FFF2-40B4-BE49-F238E27FC236}">
                  <a16:creationId xmlns:a16="http://schemas.microsoft.com/office/drawing/2014/main" id="{9F4E2AF7-BBD9-A557-7FB7-94305C2A2D1B}"/>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8" name="Line 9082">
              <a:extLst>
                <a:ext uri="{FF2B5EF4-FFF2-40B4-BE49-F238E27FC236}">
                  <a16:creationId xmlns:a16="http://schemas.microsoft.com/office/drawing/2014/main" id="{187F5EF1-3538-AB2C-ADDE-0FBD56A0DC3E}"/>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59" name="Line 9083">
              <a:extLst>
                <a:ext uri="{FF2B5EF4-FFF2-40B4-BE49-F238E27FC236}">
                  <a16:creationId xmlns:a16="http://schemas.microsoft.com/office/drawing/2014/main" id="{C414B3B2-5632-8F3A-6F61-87ACA9DA439C}"/>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0" name="Line 9084">
              <a:extLst>
                <a:ext uri="{FF2B5EF4-FFF2-40B4-BE49-F238E27FC236}">
                  <a16:creationId xmlns:a16="http://schemas.microsoft.com/office/drawing/2014/main" id="{95D10A18-8D6D-402A-2AC1-6A8ABBF5AEE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1" name="Line 9085">
              <a:extLst>
                <a:ext uri="{FF2B5EF4-FFF2-40B4-BE49-F238E27FC236}">
                  <a16:creationId xmlns:a16="http://schemas.microsoft.com/office/drawing/2014/main" id="{311C2145-4B4C-0A55-89E4-084B3E04D1A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2" name="Line 9086">
              <a:extLst>
                <a:ext uri="{FF2B5EF4-FFF2-40B4-BE49-F238E27FC236}">
                  <a16:creationId xmlns:a16="http://schemas.microsoft.com/office/drawing/2014/main" id="{50FE0648-0C31-295E-A006-8391CE3D3DD9}"/>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3" name="Line 9087">
              <a:extLst>
                <a:ext uri="{FF2B5EF4-FFF2-40B4-BE49-F238E27FC236}">
                  <a16:creationId xmlns:a16="http://schemas.microsoft.com/office/drawing/2014/main" id="{E183E18F-A11D-1FB2-EB63-62B6D8B9FAF4}"/>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4" name="Line 9088">
              <a:extLst>
                <a:ext uri="{FF2B5EF4-FFF2-40B4-BE49-F238E27FC236}">
                  <a16:creationId xmlns:a16="http://schemas.microsoft.com/office/drawing/2014/main" id="{3013CC42-3E83-7FE7-7838-5D984CBF570D}"/>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5" name="Line 9089">
              <a:extLst>
                <a:ext uri="{FF2B5EF4-FFF2-40B4-BE49-F238E27FC236}">
                  <a16:creationId xmlns:a16="http://schemas.microsoft.com/office/drawing/2014/main" id="{A06AFDCF-A3BA-87A2-7FF4-5838751EB659}"/>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6" name="Line 9090">
              <a:extLst>
                <a:ext uri="{FF2B5EF4-FFF2-40B4-BE49-F238E27FC236}">
                  <a16:creationId xmlns:a16="http://schemas.microsoft.com/office/drawing/2014/main" id="{E03D7106-0304-CE9B-DA5D-B28926224F4D}"/>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7" name="Line 9091">
              <a:extLst>
                <a:ext uri="{FF2B5EF4-FFF2-40B4-BE49-F238E27FC236}">
                  <a16:creationId xmlns:a16="http://schemas.microsoft.com/office/drawing/2014/main" id="{4BD69CBF-356F-B0DD-BE37-F3C80BAA8C3F}"/>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8" name="Line 9092">
              <a:extLst>
                <a:ext uri="{FF2B5EF4-FFF2-40B4-BE49-F238E27FC236}">
                  <a16:creationId xmlns:a16="http://schemas.microsoft.com/office/drawing/2014/main" id="{C70ADAE9-B9C1-1698-7A94-51E85E2164E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69" name="Line 9093">
              <a:extLst>
                <a:ext uri="{FF2B5EF4-FFF2-40B4-BE49-F238E27FC236}">
                  <a16:creationId xmlns:a16="http://schemas.microsoft.com/office/drawing/2014/main" id="{4408216B-0D8C-EFF6-11E6-E11C6C18F8E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0" name="Line 9094">
              <a:extLst>
                <a:ext uri="{FF2B5EF4-FFF2-40B4-BE49-F238E27FC236}">
                  <a16:creationId xmlns:a16="http://schemas.microsoft.com/office/drawing/2014/main" id="{2AB216BA-0F2F-26C6-EE61-770575A35AFE}"/>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1" name="Line 9095">
              <a:extLst>
                <a:ext uri="{FF2B5EF4-FFF2-40B4-BE49-F238E27FC236}">
                  <a16:creationId xmlns:a16="http://schemas.microsoft.com/office/drawing/2014/main" id="{AB71E1FB-73B1-A742-E733-5489A0378DE0}"/>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2" name="Line 9096">
              <a:extLst>
                <a:ext uri="{FF2B5EF4-FFF2-40B4-BE49-F238E27FC236}">
                  <a16:creationId xmlns:a16="http://schemas.microsoft.com/office/drawing/2014/main" id="{1F91B5EE-F6F3-5665-85B5-D9A90CF991B4}"/>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3" name="Line 9097">
              <a:extLst>
                <a:ext uri="{FF2B5EF4-FFF2-40B4-BE49-F238E27FC236}">
                  <a16:creationId xmlns:a16="http://schemas.microsoft.com/office/drawing/2014/main" id="{DA316412-68DF-5D82-B656-8C5B5A9C1F16}"/>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4" name="Line 9098">
              <a:extLst>
                <a:ext uri="{FF2B5EF4-FFF2-40B4-BE49-F238E27FC236}">
                  <a16:creationId xmlns:a16="http://schemas.microsoft.com/office/drawing/2014/main" id="{EB617B00-5AB5-CC1E-6909-19E3C83FD1A5}"/>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5" name="Line 9099">
              <a:extLst>
                <a:ext uri="{FF2B5EF4-FFF2-40B4-BE49-F238E27FC236}">
                  <a16:creationId xmlns:a16="http://schemas.microsoft.com/office/drawing/2014/main" id="{B0106B87-D5B8-CE59-0C39-06CC7810401A}"/>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6" name="Line 9100">
              <a:extLst>
                <a:ext uri="{FF2B5EF4-FFF2-40B4-BE49-F238E27FC236}">
                  <a16:creationId xmlns:a16="http://schemas.microsoft.com/office/drawing/2014/main" id="{9DA3525B-3A2E-E59A-331F-B24E0D19A3C6}"/>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7" name="Line 9101">
              <a:extLst>
                <a:ext uri="{FF2B5EF4-FFF2-40B4-BE49-F238E27FC236}">
                  <a16:creationId xmlns:a16="http://schemas.microsoft.com/office/drawing/2014/main" id="{B2E82AFA-9359-3E60-146F-170BD1C79E6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8" name="Line 9102">
              <a:extLst>
                <a:ext uri="{FF2B5EF4-FFF2-40B4-BE49-F238E27FC236}">
                  <a16:creationId xmlns:a16="http://schemas.microsoft.com/office/drawing/2014/main" id="{957FD4A0-AB86-9A22-7FB6-8F5D0C824441}"/>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79" name="Line 9103">
              <a:extLst>
                <a:ext uri="{FF2B5EF4-FFF2-40B4-BE49-F238E27FC236}">
                  <a16:creationId xmlns:a16="http://schemas.microsoft.com/office/drawing/2014/main" id="{39D0E3C8-8745-0F76-35A5-EA6AC689F476}"/>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0" name="Line 9104">
              <a:extLst>
                <a:ext uri="{FF2B5EF4-FFF2-40B4-BE49-F238E27FC236}">
                  <a16:creationId xmlns:a16="http://schemas.microsoft.com/office/drawing/2014/main" id="{8380CE51-102D-0CF9-EC2F-5746036F6CC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1" name="Line 9105">
              <a:extLst>
                <a:ext uri="{FF2B5EF4-FFF2-40B4-BE49-F238E27FC236}">
                  <a16:creationId xmlns:a16="http://schemas.microsoft.com/office/drawing/2014/main" id="{98F0BA8F-DA7C-E4C1-9E4F-0529821BAEB4}"/>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2" name="Line 9106">
              <a:extLst>
                <a:ext uri="{FF2B5EF4-FFF2-40B4-BE49-F238E27FC236}">
                  <a16:creationId xmlns:a16="http://schemas.microsoft.com/office/drawing/2014/main" id="{533CA814-0663-00E4-D5E9-AD186BE18DD8}"/>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3" name="Line 9107">
              <a:extLst>
                <a:ext uri="{FF2B5EF4-FFF2-40B4-BE49-F238E27FC236}">
                  <a16:creationId xmlns:a16="http://schemas.microsoft.com/office/drawing/2014/main" id="{B9C3CF69-27A7-93B3-6EE6-3BE73B96F9C0}"/>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4" name="Line 9108">
              <a:extLst>
                <a:ext uri="{FF2B5EF4-FFF2-40B4-BE49-F238E27FC236}">
                  <a16:creationId xmlns:a16="http://schemas.microsoft.com/office/drawing/2014/main" id="{95DC49F9-576F-E953-D976-956E2793CD72}"/>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5" name="Line 9109">
              <a:extLst>
                <a:ext uri="{FF2B5EF4-FFF2-40B4-BE49-F238E27FC236}">
                  <a16:creationId xmlns:a16="http://schemas.microsoft.com/office/drawing/2014/main" id="{BE4FD531-B0A4-4E80-BB0C-EC870149415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6" name="Line 9110">
              <a:extLst>
                <a:ext uri="{FF2B5EF4-FFF2-40B4-BE49-F238E27FC236}">
                  <a16:creationId xmlns:a16="http://schemas.microsoft.com/office/drawing/2014/main" id="{5D223B59-4999-8C00-37DC-31E3BCA8ECB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7" name="Line 9111">
              <a:extLst>
                <a:ext uri="{FF2B5EF4-FFF2-40B4-BE49-F238E27FC236}">
                  <a16:creationId xmlns:a16="http://schemas.microsoft.com/office/drawing/2014/main" id="{842589F1-A9AC-07FC-DFC9-4B2447BEFE97}"/>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8" name="Line 9112">
              <a:extLst>
                <a:ext uri="{FF2B5EF4-FFF2-40B4-BE49-F238E27FC236}">
                  <a16:creationId xmlns:a16="http://schemas.microsoft.com/office/drawing/2014/main" id="{634B69A2-2368-1B42-6F66-6BE73A2B031D}"/>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89" name="Line 9113">
              <a:extLst>
                <a:ext uri="{FF2B5EF4-FFF2-40B4-BE49-F238E27FC236}">
                  <a16:creationId xmlns:a16="http://schemas.microsoft.com/office/drawing/2014/main" id="{5224349F-3BD2-A330-217E-ABDECAFDC95A}"/>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0" name="Line 9114">
              <a:extLst>
                <a:ext uri="{FF2B5EF4-FFF2-40B4-BE49-F238E27FC236}">
                  <a16:creationId xmlns:a16="http://schemas.microsoft.com/office/drawing/2014/main" id="{E57FBF7F-D975-2094-6857-C59DDAEE797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1" name="Line 9115">
              <a:extLst>
                <a:ext uri="{FF2B5EF4-FFF2-40B4-BE49-F238E27FC236}">
                  <a16:creationId xmlns:a16="http://schemas.microsoft.com/office/drawing/2014/main" id="{39603305-41F8-5365-4E02-B50AFB8E4CF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2" name="Line 9116">
              <a:extLst>
                <a:ext uri="{FF2B5EF4-FFF2-40B4-BE49-F238E27FC236}">
                  <a16:creationId xmlns:a16="http://schemas.microsoft.com/office/drawing/2014/main" id="{C97532A8-C419-3B51-01A9-8C5D3A7EA03E}"/>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3" name="Line 9117">
              <a:extLst>
                <a:ext uri="{FF2B5EF4-FFF2-40B4-BE49-F238E27FC236}">
                  <a16:creationId xmlns:a16="http://schemas.microsoft.com/office/drawing/2014/main" id="{263CC00A-3BEA-E60A-E493-86A4B0EF292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4" name="Line 9118">
              <a:extLst>
                <a:ext uri="{FF2B5EF4-FFF2-40B4-BE49-F238E27FC236}">
                  <a16:creationId xmlns:a16="http://schemas.microsoft.com/office/drawing/2014/main" id="{57078EFE-BA9A-5752-5A89-72DD095BBD76}"/>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5295" name="Line 9119">
              <a:extLst>
                <a:ext uri="{FF2B5EF4-FFF2-40B4-BE49-F238E27FC236}">
                  <a16:creationId xmlns:a16="http://schemas.microsoft.com/office/drawing/2014/main" id="{EE17FC93-4623-4BA4-4F82-2EE6A4522C1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2" name="Line 9120">
              <a:extLst>
                <a:ext uri="{FF2B5EF4-FFF2-40B4-BE49-F238E27FC236}">
                  <a16:creationId xmlns:a16="http://schemas.microsoft.com/office/drawing/2014/main" id="{AE083436-E6D1-9DC0-83FE-EA947A41C53B}"/>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3" name="Line 9121">
              <a:extLst>
                <a:ext uri="{FF2B5EF4-FFF2-40B4-BE49-F238E27FC236}">
                  <a16:creationId xmlns:a16="http://schemas.microsoft.com/office/drawing/2014/main" id="{5C61832A-A2F3-63C9-ACFD-95FF9095771A}"/>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4" name="Line 9122">
              <a:extLst>
                <a:ext uri="{FF2B5EF4-FFF2-40B4-BE49-F238E27FC236}">
                  <a16:creationId xmlns:a16="http://schemas.microsoft.com/office/drawing/2014/main" id="{939F457E-A7CF-D956-3CFB-9915A677B605}"/>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5" name="Line 9123">
              <a:extLst>
                <a:ext uri="{FF2B5EF4-FFF2-40B4-BE49-F238E27FC236}">
                  <a16:creationId xmlns:a16="http://schemas.microsoft.com/office/drawing/2014/main" id="{8B215230-D0B2-C0CE-6FF3-A8AE0D240EF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6" name="Line 9124">
              <a:extLst>
                <a:ext uri="{FF2B5EF4-FFF2-40B4-BE49-F238E27FC236}">
                  <a16:creationId xmlns:a16="http://schemas.microsoft.com/office/drawing/2014/main" id="{A9B39A08-419D-9813-7120-5E41FB1C2E5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7" name="Line 9125">
              <a:extLst>
                <a:ext uri="{FF2B5EF4-FFF2-40B4-BE49-F238E27FC236}">
                  <a16:creationId xmlns:a16="http://schemas.microsoft.com/office/drawing/2014/main" id="{EE29EB17-A6E5-176D-01AB-3A6C4E2EBAE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8" name="Line 9126">
              <a:extLst>
                <a:ext uri="{FF2B5EF4-FFF2-40B4-BE49-F238E27FC236}">
                  <a16:creationId xmlns:a16="http://schemas.microsoft.com/office/drawing/2014/main" id="{3700122E-2111-016D-BFDB-6598175F420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59" name="Line 9127">
              <a:extLst>
                <a:ext uri="{FF2B5EF4-FFF2-40B4-BE49-F238E27FC236}">
                  <a16:creationId xmlns:a16="http://schemas.microsoft.com/office/drawing/2014/main" id="{F577D9D4-3B7A-57CC-D175-24C890066246}"/>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0" name="Line 9128">
              <a:extLst>
                <a:ext uri="{FF2B5EF4-FFF2-40B4-BE49-F238E27FC236}">
                  <a16:creationId xmlns:a16="http://schemas.microsoft.com/office/drawing/2014/main" id="{D98F5CA3-05C8-DA9B-5A37-1005D73E184F}"/>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1" name="Line 9129">
              <a:extLst>
                <a:ext uri="{FF2B5EF4-FFF2-40B4-BE49-F238E27FC236}">
                  <a16:creationId xmlns:a16="http://schemas.microsoft.com/office/drawing/2014/main" id="{48AC9CD2-0283-2D3E-B6E2-996ABFF7CFF4}"/>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2" name="Line 9130">
              <a:extLst>
                <a:ext uri="{FF2B5EF4-FFF2-40B4-BE49-F238E27FC236}">
                  <a16:creationId xmlns:a16="http://schemas.microsoft.com/office/drawing/2014/main" id="{B9C3FEB2-6180-D222-3276-C6CAE4A18254}"/>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3" name="Line 9131">
              <a:extLst>
                <a:ext uri="{FF2B5EF4-FFF2-40B4-BE49-F238E27FC236}">
                  <a16:creationId xmlns:a16="http://schemas.microsoft.com/office/drawing/2014/main" id="{C99F0FB3-A577-AB35-8C4E-046DF46E373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4" name="Line 9132">
              <a:extLst>
                <a:ext uri="{FF2B5EF4-FFF2-40B4-BE49-F238E27FC236}">
                  <a16:creationId xmlns:a16="http://schemas.microsoft.com/office/drawing/2014/main" id="{1D39D5B3-909B-128B-46BE-3789DCEEF337}"/>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5" name="Line 9133">
              <a:extLst>
                <a:ext uri="{FF2B5EF4-FFF2-40B4-BE49-F238E27FC236}">
                  <a16:creationId xmlns:a16="http://schemas.microsoft.com/office/drawing/2014/main" id="{2975EC30-DC29-DED5-759B-513640764BAE}"/>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6" name="Line 9134">
              <a:extLst>
                <a:ext uri="{FF2B5EF4-FFF2-40B4-BE49-F238E27FC236}">
                  <a16:creationId xmlns:a16="http://schemas.microsoft.com/office/drawing/2014/main" id="{9FDB8D78-B324-B8BB-1337-61A92DE77033}"/>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7" name="Line 9135">
              <a:extLst>
                <a:ext uri="{FF2B5EF4-FFF2-40B4-BE49-F238E27FC236}">
                  <a16:creationId xmlns:a16="http://schemas.microsoft.com/office/drawing/2014/main" id="{918477D6-F5E0-4AE4-68F1-566857F47920}"/>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8" name="Line 9136">
              <a:extLst>
                <a:ext uri="{FF2B5EF4-FFF2-40B4-BE49-F238E27FC236}">
                  <a16:creationId xmlns:a16="http://schemas.microsoft.com/office/drawing/2014/main" id="{9797767A-8307-7792-B293-BC48227E52CC}"/>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69" name="Line 9137">
              <a:extLst>
                <a:ext uri="{FF2B5EF4-FFF2-40B4-BE49-F238E27FC236}">
                  <a16:creationId xmlns:a16="http://schemas.microsoft.com/office/drawing/2014/main" id="{966049AE-DF8D-C6A3-BDB2-840C7153FE13}"/>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0" name="Line 9138">
              <a:extLst>
                <a:ext uri="{FF2B5EF4-FFF2-40B4-BE49-F238E27FC236}">
                  <a16:creationId xmlns:a16="http://schemas.microsoft.com/office/drawing/2014/main" id="{829922C3-4392-C5C3-E950-1F85BF7D43A0}"/>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1" name="Line 9139">
              <a:extLst>
                <a:ext uri="{FF2B5EF4-FFF2-40B4-BE49-F238E27FC236}">
                  <a16:creationId xmlns:a16="http://schemas.microsoft.com/office/drawing/2014/main" id="{56377B20-6164-C1C1-5A09-38DD6D1B1036}"/>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2" name="Line 9140">
              <a:extLst>
                <a:ext uri="{FF2B5EF4-FFF2-40B4-BE49-F238E27FC236}">
                  <a16:creationId xmlns:a16="http://schemas.microsoft.com/office/drawing/2014/main" id="{838468A5-D274-CBF3-3CEC-14EF4400EC1C}"/>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3" name="Line 9141">
              <a:extLst>
                <a:ext uri="{FF2B5EF4-FFF2-40B4-BE49-F238E27FC236}">
                  <a16:creationId xmlns:a16="http://schemas.microsoft.com/office/drawing/2014/main" id="{E081B46A-048A-B145-20B0-107573519A27}"/>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4" name="Line 9142">
              <a:extLst>
                <a:ext uri="{FF2B5EF4-FFF2-40B4-BE49-F238E27FC236}">
                  <a16:creationId xmlns:a16="http://schemas.microsoft.com/office/drawing/2014/main" id="{0F467FB5-E6E9-09DE-F60C-7BA95F59882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5" name="Line 9143">
              <a:extLst>
                <a:ext uri="{FF2B5EF4-FFF2-40B4-BE49-F238E27FC236}">
                  <a16:creationId xmlns:a16="http://schemas.microsoft.com/office/drawing/2014/main" id="{49FFC074-4DF7-90B0-C298-5F1E7AFFB44E}"/>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6" name="Line 9144">
              <a:extLst>
                <a:ext uri="{FF2B5EF4-FFF2-40B4-BE49-F238E27FC236}">
                  <a16:creationId xmlns:a16="http://schemas.microsoft.com/office/drawing/2014/main" id="{57188136-D591-710F-95C3-3792EC4805F8}"/>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7" name="Line 9145">
              <a:extLst>
                <a:ext uri="{FF2B5EF4-FFF2-40B4-BE49-F238E27FC236}">
                  <a16:creationId xmlns:a16="http://schemas.microsoft.com/office/drawing/2014/main" id="{4087368D-3692-3896-433B-52E291DCFDC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8" name="Line 9146">
              <a:extLst>
                <a:ext uri="{FF2B5EF4-FFF2-40B4-BE49-F238E27FC236}">
                  <a16:creationId xmlns:a16="http://schemas.microsoft.com/office/drawing/2014/main" id="{092F710F-AE63-5CA3-E2FE-AC1C7C6C7CDE}"/>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79" name="Line 9147">
              <a:extLst>
                <a:ext uri="{FF2B5EF4-FFF2-40B4-BE49-F238E27FC236}">
                  <a16:creationId xmlns:a16="http://schemas.microsoft.com/office/drawing/2014/main" id="{6CDBFDCD-48F7-F9B4-50B6-3E537205C969}"/>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0" name="Line 9148">
              <a:extLst>
                <a:ext uri="{FF2B5EF4-FFF2-40B4-BE49-F238E27FC236}">
                  <a16:creationId xmlns:a16="http://schemas.microsoft.com/office/drawing/2014/main" id="{9A09726D-2C0D-22D2-F4E9-84EC4D229855}"/>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1" name="Line 9149">
              <a:extLst>
                <a:ext uri="{FF2B5EF4-FFF2-40B4-BE49-F238E27FC236}">
                  <a16:creationId xmlns:a16="http://schemas.microsoft.com/office/drawing/2014/main" id="{CA14CA9D-3E90-B74E-6C41-18D67EF3F1DB}"/>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2" name="Line 9150">
              <a:extLst>
                <a:ext uri="{FF2B5EF4-FFF2-40B4-BE49-F238E27FC236}">
                  <a16:creationId xmlns:a16="http://schemas.microsoft.com/office/drawing/2014/main" id="{F38E22E3-ABF1-0798-174E-D3728CC2D227}"/>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3" name="Line 9151">
              <a:extLst>
                <a:ext uri="{FF2B5EF4-FFF2-40B4-BE49-F238E27FC236}">
                  <a16:creationId xmlns:a16="http://schemas.microsoft.com/office/drawing/2014/main" id="{EE77BFFE-7746-2E59-61C4-B16FC7DA506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4" name="Line 9152">
              <a:extLst>
                <a:ext uri="{FF2B5EF4-FFF2-40B4-BE49-F238E27FC236}">
                  <a16:creationId xmlns:a16="http://schemas.microsoft.com/office/drawing/2014/main" id="{E8B2EA76-1602-8639-8330-851031F4232A}"/>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5" name="Line 9153">
              <a:extLst>
                <a:ext uri="{FF2B5EF4-FFF2-40B4-BE49-F238E27FC236}">
                  <a16:creationId xmlns:a16="http://schemas.microsoft.com/office/drawing/2014/main" id="{B568B1D2-6CEB-0401-44C2-D3BCB34B8D09}"/>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6" name="Line 9154">
              <a:extLst>
                <a:ext uri="{FF2B5EF4-FFF2-40B4-BE49-F238E27FC236}">
                  <a16:creationId xmlns:a16="http://schemas.microsoft.com/office/drawing/2014/main" id="{1E0348BA-6A06-2C11-F885-388304A06526}"/>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7" name="Line 9155">
              <a:extLst>
                <a:ext uri="{FF2B5EF4-FFF2-40B4-BE49-F238E27FC236}">
                  <a16:creationId xmlns:a16="http://schemas.microsoft.com/office/drawing/2014/main" id="{089C52DC-B3A5-4716-308F-87EE5F0CA18F}"/>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8" name="Line 9156">
              <a:extLst>
                <a:ext uri="{FF2B5EF4-FFF2-40B4-BE49-F238E27FC236}">
                  <a16:creationId xmlns:a16="http://schemas.microsoft.com/office/drawing/2014/main" id="{D75EBD39-148B-2425-35A9-CCAFDEAAD1C8}"/>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89" name="Line 9157">
              <a:extLst>
                <a:ext uri="{FF2B5EF4-FFF2-40B4-BE49-F238E27FC236}">
                  <a16:creationId xmlns:a16="http://schemas.microsoft.com/office/drawing/2014/main" id="{B6D8CB0A-7097-F565-FC5B-7760573A4361}"/>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0" name="Line 9158">
              <a:extLst>
                <a:ext uri="{FF2B5EF4-FFF2-40B4-BE49-F238E27FC236}">
                  <a16:creationId xmlns:a16="http://schemas.microsoft.com/office/drawing/2014/main" id="{0E169ACA-5FDB-B7FF-367A-D31763908624}"/>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1" name="Line 9159">
              <a:extLst>
                <a:ext uri="{FF2B5EF4-FFF2-40B4-BE49-F238E27FC236}">
                  <a16:creationId xmlns:a16="http://schemas.microsoft.com/office/drawing/2014/main" id="{EC008292-AD2A-BC92-0C7C-AC6D6BEA94AC}"/>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2" name="Line 9160">
              <a:extLst>
                <a:ext uri="{FF2B5EF4-FFF2-40B4-BE49-F238E27FC236}">
                  <a16:creationId xmlns:a16="http://schemas.microsoft.com/office/drawing/2014/main" id="{202D4CA6-61B5-786C-C529-E2A7DCCA1800}"/>
                </a:ext>
              </a:extLst>
            </p:cNvPr>
            <p:cNvSpPr>
              <a:spLocks noChangeShapeType="1"/>
            </p:cNvSpPr>
            <p:nvPr/>
          </p:nvSpPr>
          <p:spPr bwMode="auto">
            <a:xfrm>
              <a:off x="7668160" y="2975281"/>
              <a:ext cx="44450"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9193" name="Line 9161">
              <a:extLst>
                <a:ext uri="{FF2B5EF4-FFF2-40B4-BE49-F238E27FC236}">
                  <a16:creationId xmlns:a16="http://schemas.microsoft.com/office/drawing/2014/main" id="{539B0279-378B-D23A-C025-3268A7C1DA52}"/>
                </a:ext>
              </a:extLst>
            </p:cNvPr>
            <p:cNvSpPr>
              <a:spLocks noChangeShapeType="1"/>
            </p:cNvSpPr>
            <p:nvPr/>
          </p:nvSpPr>
          <p:spPr bwMode="auto">
            <a:xfrm>
              <a:off x="7690385" y="2949881"/>
              <a:ext cx="0" cy="5080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sp>
        <p:nvSpPr>
          <p:cNvPr id="17349" name="Freeform 9162">
            <a:extLst>
              <a:ext uri="{FF2B5EF4-FFF2-40B4-BE49-F238E27FC236}">
                <a16:creationId xmlns:a16="http://schemas.microsoft.com/office/drawing/2014/main" id="{CC23DCDB-0989-47E0-53EE-EE1A04DC7E65}"/>
              </a:ext>
            </a:extLst>
          </p:cNvPr>
          <p:cNvSpPr>
            <a:spLocks/>
          </p:cNvSpPr>
          <p:nvPr/>
        </p:nvSpPr>
        <p:spPr bwMode="auto">
          <a:xfrm>
            <a:off x="1125004" y="2217003"/>
            <a:ext cx="6816725" cy="2483529"/>
          </a:xfrm>
          <a:custGeom>
            <a:avLst/>
            <a:gdLst>
              <a:gd name="T0" fmla="*/ 0 w 4294"/>
              <a:gd name="T1" fmla="*/ 0 h 1945"/>
              <a:gd name="T2" fmla="*/ 0 w 4294"/>
              <a:gd name="T3" fmla="*/ 1945 h 1945"/>
              <a:gd name="T4" fmla="*/ 4294 w 4294"/>
              <a:gd name="T5" fmla="*/ 1945 h 1945"/>
            </a:gdLst>
            <a:ahLst/>
            <a:cxnLst>
              <a:cxn ang="0">
                <a:pos x="T0" y="T1"/>
              </a:cxn>
              <a:cxn ang="0">
                <a:pos x="T2" y="T3"/>
              </a:cxn>
              <a:cxn ang="0">
                <a:pos x="T4" y="T5"/>
              </a:cxn>
            </a:cxnLst>
            <a:rect l="0" t="0" r="r" b="b"/>
            <a:pathLst>
              <a:path w="4294" h="1945">
                <a:moveTo>
                  <a:pt x="0" y="0"/>
                </a:moveTo>
                <a:lnTo>
                  <a:pt x="0" y="1945"/>
                </a:lnTo>
                <a:lnTo>
                  <a:pt x="4294" y="1945"/>
                </a:lnTo>
              </a:path>
            </a:pathLst>
          </a:custGeom>
          <a:noFill/>
          <a:ln w="12700"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0" name="Line 9163">
            <a:extLst>
              <a:ext uri="{FF2B5EF4-FFF2-40B4-BE49-F238E27FC236}">
                <a16:creationId xmlns:a16="http://schemas.microsoft.com/office/drawing/2014/main" id="{F9CA817D-0379-833F-C04E-88B65FB61887}"/>
              </a:ext>
            </a:extLst>
          </p:cNvPr>
          <p:cNvSpPr>
            <a:spLocks noChangeShapeType="1"/>
          </p:cNvSpPr>
          <p:nvPr/>
        </p:nvSpPr>
        <p:spPr bwMode="auto">
          <a:xfrm>
            <a:off x="1051979" y="2217003"/>
            <a:ext cx="73025" cy="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1" name="Line 9164">
            <a:extLst>
              <a:ext uri="{FF2B5EF4-FFF2-40B4-BE49-F238E27FC236}">
                <a16:creationId xmlns:a16="http://schemas.microsoft.com/office/drawing/2014/main" id="{C6B611C1-6CD2-D19A-A21F-56A60A2889D6}"/>
              </a:ext>
            </a:extLst>
          </p:cNvPr>
          <p:cNvSpPr>
            <a:spLocks noChangeShapeType="1"/>
          </p:cNvSpPr>
          <p:nvPr/>
        </p:nvSpPr>
        <p:spPr bwMode="auto">
          <a:xfrm>
            <a:off x="1051979" y="2837566"/>
            <a:ext cx="73025" cy="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2" name="Line 9165">
            <a:extLst>
              <a:ext uri="{FF2B5EF4-FFF2-40B4-BE49-F238E27FC236}">
                <a16:creationId xmlns:a16="http://schemas.microsoft.com/office/drawing/2014/main" id="{DDB7A468-6106-C30F-C3CE-42E8A64F65FE}"/>
              </a:ext>
            </a:extLst>
          </p:cNvPr>
          <p:cNvSpPr>
            <a:spLocks noChangeShapeType="1"/>
          </p:cNvSpPr>
          <p:nvPr/>
        </p:nvSpPr>
        <p:spPr bwMode="auto">
          <a:xfrm>
            <a:off x="1051979" y="3460682"/>
            <a:ext cx="73025" cy="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3" name="Line 9166">
            <a:extLst>
              <a:ext uri="{FF2B5EF4-FFF2-40B4-BE49-F238E27FC236}">
                <a16:creationId xmlns:a16="http://schemas.microsoft.com/office/drawing/2014/main" id="{6C058A78-034F-9C33-93F4-B7C7E33642C6}"/>
              </a:ext>
            </a:extLst>
          </p:cNvPr>
          <p:cNvSpPr>
            <a:spLocks noChangeShapeType="1"/>
          </p:cNvSpPr>
          <p:nvPr/>
        </p:nvSpPr>
        <p:spPr bwMode="auto">
          <a:xfrm>
            <a:off x="1051979" y="4079969"/>
            <a:ext cx="73025" cy="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4" name="Line 9167">
            <a:extLst>
              <a:ext uri="{FF2B5EF4-FFF2-40B4-BE49-F238E27FC236}">
                <a16:creationId xmlns:a16="http://schemas.microsoft.com/office/drawing/2014/main" id="{68E8F684-D59A-3CE3-6F9E-D2F24A69AF96}"/>
              </a:ext>
            </a:extLst>
          </p:cNvPr>
          <p:cNvSpPr>
            <a:spLocks noChangeShapeType="1"/>
          </p:cNvSpPr>
          <p:nvPr/>
        </p:nvSpPr>
        <p:spPr bwMode="auto">
          <a:xfrm>
            <a:off x="1051979" y="4700532"/>
            <a:ext cx="73025" cy="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5" name="Line 9168">
            <a:extLst>
              <a:ext uri="{FF2B5EF4-FFF2-40B4-BE49-F238E27FC236}">
                <a16:creationId xmlns:a16="http://schemas.microsoft.com/office/drawing/2014/main" id="{6803AF15-306F-2470-F153-F57E301ECF4D}"/>
              </a:ext>
            </a:extLst>
          </p:cNvPr>
          <p:cNvSpPr>
            <a:spLocks noChangeShapeType="1"/>
          </p:cNvSpPr>
          <p:nvPr/>
        </p:nvSpPr>
        <p:spPr bwMode="auto">
          <a:xfrm>
            <a:off x="3222456"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6" name="Line 9169">
            <a:extLst>
              <a:ext uri="{FF2B5EF4-FFF2-40B4-BE49-F238E27FC236}">
                <a16:creationId xmlns:a16="http://schemas.microsoft.com/office/drawing/2014/main" id="{F6C7AA57-36AC-1FA8-7858-469B189E6447}"/>
              </a:ext>
            </a:extLst>
          </p:cNvPr>
          <p:cNvSpPr>
            <a:spLocks noChangeShapeType="1"/>
          </p:cNvSpPr>
          <p:nvPr/>
        </p:nvSpPr>
        <p:spPr bwMode="auto">
          <a:xfrm>
            <a:off x="2698093"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7" name="Line 9170">
            <a:extLst>
              <a:ext uri="{FF2B5EF4-FFF2-40B4-BE49-F238E27FC236}">
                <a16:creationId xmlns:a16="http://schemas.microsoft.com/office/drawing/2014/main" id="{099430AB-05D1-21B2-94C6-84164F4D3143}"/>
              </a:ext>
            </a:extLst>
          </p:cNvPr>
          <p:cNvSpPr>
            <a:spLocks noChangeShapeType="1"/>
          </p:cNvSpPr>
          <p:nvPr/>
        </p:nvSpPr>
        <p:spPr bwMode="auto">
          <a:xfrm>
            <a:off x="2173730"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8" name="Line 9171">
            <a:extLst>
              <a:ext uri="{FF2B5EF4-FFF2-40B4-BE49-F238E27FC236}">
                <a16:creationId xmlns:a16="http://schemas.microsoft.com/office/drawing/2014/main" id="{4985DF23-5341-7E47-96F2-7708728B74F1}"/>
              </a:ext>
            </a:extLst>
          </p:cNvPr>
          <p:cNvSpPr>
            <a:spLocks noChangeShapeType="1"/>
          </p:cNvSpPr>
          <p:nvPr/>
        </p:nvSpPr>
        <p:spPr bwMode="auto">
          <a:xfrm>
            <a:off x="1649367"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59" name="Line 9172">
            <a:extLst>
              <a:ext uri="{FF2B5EF4-FFF2-40B4-BE49-F238E27FC236}">
                <a16:creationId xmlns:a16="http://schemas.microsoft.com/office/drawing/2014/main" id="{435AC0B3-F790-B9DA-FAA2-0426CDD0B01A}"/>
              </a:ext>
            </a:extLst>
          </p:cNvPr>
          <p:cNvSpPr>
            <a:spLocks noChangeShapeType="1"/>
          </p:cNvSpPr>
          <p:nvPr/>
        </p:nvSpPr>
        <p:spPr bwMode="auto">
          <a:xfrm>
            <a:off x="1125004"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0" name="Line 9173">
            <a:extLst>
              <a:ext uri="{FF2B5EF4-FFF2-40B4-BE49-F238E27FC236}">
                <a16:creationId xmlns:a16="http://schemas.microsoft.com/office/drawing/2014/main" id="{A7222960-49E3-FD9B-92D6-CE5218908892}"/>
              </a:ext>
            </a:extLst>
          </p:cNvPr>
          <p:cNvSpPr>
            <a:spLocks noChangeShapeType="1"/>
          </p:cNvSpPr>
          <p:nvPr/>
        </p:nvSpPr>
        <p:spPr bwMode="auto">
          <a:xfrm>
            <a:off x="5844271"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1" name="Line 9174">
            <a:extLst>
              <a:ext uri="{FF2B5EF4-FFF2-40B4-BE49-F238E27FC236}">
                <a16:creationId xmlns:a16="http://schemas.microsoft.com/office/drawing/2014/main" id="{CA7843E0-79B9-465F-74E3-E795316E56EE}"/>
              </a:ext>
            </a:extLst>
          </p:cNvPr>
          <p:cNvSpPr>
            <a:spLocks noChangeShapeType="1"/>
          </p:cNvSpPr>
          <p:nvPr/>
        </p:nvSpPr>
        <p:spPr bwMode="auto">
          <a:xfrm>
            <a:off x="5319908"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2" name="Line 9175">
            <a:extLst>
              <a:ext uri="{FF2B5EF4-FFF2-40B4-BE49-F238E27FC236}">
                <a16:creationId xmlns:a16="http://schemas.microsoft.com/office/drawing/2014/main" id="{0D5C4CC7-C39B-94C0-7747-DF45338FDFE5}"/>
              </a:ext>
            </a:extLst>
          </p:cNvPr>
          <p:cNvSpPr>
            <a:spLocks noChangeShapeType="1"/>
          </p:cNvSpPr>
          <p:nvPr/>
        </p:nvSpPr>
        <p:spPr bwMode="auto">
          <a:xfrm>
            <a:off x="4795545"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3" name="Line 9176">
            <a:extLst>
              <a:ext uri="{FF2B5EF4-FFF2-40B4-BE49-F238E27FC236}">
                <a16:creationId xmlns:a16="http://schemas.microsoft.com/office/drawing/2014/main" id="{4E58B5AF-50FF-C8C9-94CA-0AE04DBCCCD9}"/>
              </a:ext>
            </a:extLst>
          </p:cNvPr>
          <p:cNvSpPr>
            <a:spLocks noChangeShapeType="1"/>
          </p:cNvSpPr>
          <p:nvPr/>
        </p:nvSpPr>
        <p:spPr bwMode="auto">
          <a:xfrm>
            <a:off x="4271182"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4" name="Line 9177">
            <a:extLst>
              <a:ext uri="{FF2B5EF4-FFF2-40B4-BE49-F238E27FC236}">
                <a16:creationId xmlns:a16="http://schemas.microsoft.com/office/drawing/2014/main" id="{530A1F60-F6DE-83CD-1407-A058E8D15BCF}"/>
              </a:ext>
            </a:extLst>
          </p:cNvPr>
          <p:cNvSpPr>
            <a:spLocks noChangeShapeType="1"/>
          </p:cNvSpPr>
          <p:nvPr/>
        </p:nvSpPr>
        <p:spPr bwMode="auto">
          <a:xfrm>
            <a:off x="3746819"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5" name="Line 9178">
            <a:extLst>
              <a:ext uri="{FF2B5EF4-FFF2-40B4-BE49-F238E27FC236}">
                <a16:creationId xmlns:a16="http://schemas.microsoft.com/office/drawing/2014/main" id="{D6011568-DC26-9697-C16E-A98FDFE014C2}"/>
              </a:ext>
            </a:extLst>
          </p:cNvPr>
          <p:cNvSpPr>
            <a:spLocks noChangeShapeType="1"/>
          </p:cNvSpPr>
          <p:nvPr/>
        </p:nvSpPr>
        <p:spPr bwMode="auto">
          <a:xfrm>
            <a:off x="7941729"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6" name="Line 9179">
            <a:extLst>
              <a:ext uri="{FF2B5EF4-FFF2-40B4-BE49-F238E27FC236}">
                <a16:creationId xmlns:a16="http://schemas.microsoft.com/office/drawing/2014/main" id="{A652ABBC-336F-F038-1387-D409CEAA1CA7}"/>
              </a:ext>
            </a:extLst>
          </p:cNvPr>
          <p:cNvSpPr>
            <a:spLocks noChangeShapeType="1"/>
          </p:cNvSpPr>
          <p:nvPr/>
        </p:nvSpPr>
        <p:spPr bwMode="auto">
          <a:xfrm>
            <a:off x="7417360"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7" name="Line 9180">
            <a:extLst>
              <a:ext uri="{FF2B5EF4-FFF2-40B4-BE49-F238E27FC236}">
                <a16:creationId xmlns:a16="http://schemas.microsoft.com/office/drawing/2014/main" id="{6771FFB1-25FD-42E9-906B-715CD9CA29E5}"/>
              </a:ext>
            </a:extLst>
          </p:cNvPr>
          <p:cNvSpPr>
            <a:spLocks noChangeShapeType="1"/>
          </p:cNvSpPr>
          <p:nvPr/>
        </p:nvSpPr>
        <p:spPr bwMode="auto">
          <a:xfrm>
            <a:off x="6892997"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68" name="Line 9181">
            <a:extLst>
              <a:ext uri="{FF2B5EF4-FFF2-40B4-BE49-F238E27FC236}">
                <a16:creationId xmlns:a16="http://schemas.microsoft.com/office/drawing/2014/main" id="{32549203-7042-650C-EE7B-057A47AD6D8A}"/>
              </a:ext>
            </a:extLst>
          </p:cNvPr>
          <p:cNvSpPr>
            <a:spLocks noChangeShapeType="1"/>
          </p:cNvSpPr>
          <p:nvPr/>
        </p:nvSpPr>
        <p:spPr bwMode="auto">
          <a:xfrm>
            <a:off x="6368634" y="4700532"/>
            <a:ext cx="0" cy="72000"/>
          </a:xfrm>
          <a:prstGeom prst="line">
            <a:avLst/>
          </a:prstGeom>
          <a:noFill/>
          <a:ln w="12700" cap="flat">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nvGrpSpPr>
          <p:cNvPr id="17369" name="Group 205">
            <a:extLst>
              <a:ext uri="{FF2B5EF4-FFF2-40B4-BE49-F238E27FC236}">
                <a16:creationId xmlns:a16="http://schemas.microsoft.com/office/drawing/2014/main" id="{7F85EB50-9B6C-C57E-5A7E-E0BAAB34B1BF}"/>
              </a:ext>
            </a:extLst>
          </p:cNvPr>
          <p:cNvGrpSpPr>
            <a:grpSpLocks/>
          </p:cNvGrpSpPr>
          <p:nvPr/>
        </p:nvGrpSpPr>
        <p:grpSpPr bwMode="auto">
          <a:xfrm>
            <a:off x="1125004" y="3179770"/>
            <a:ext cx="6813550" cy="1556515"/>
            <a:chOff x="797" y="1838"/>
            <a:chExt cx="4292" cy="1219"/>
          </a:xfrm>
        </p:grpSpPr>
        <p:sp>
          <p:nvSpPr>
            <p:cNvPr id="17370" name="Freeform 6">
              <a:extLst>
                <a:ext uri="{FF2B5EF4-FFF2-40B4-BE49-F238E27FC236}">
                  <a16:creationId xmlns:a16="http://schemas.microsoft.com/office/drawing/2014/main" id="{2601A817-C6B9-1D2A-04BA-C2738977AD41}"/>
                </a:ext>
              </a:extLst>
            </p:cNvPr>
            <p:cNvSpPr>
              <a:spLocks/>
            </p:cNvSpPr>
            <p:nvPr/>
          </p:nvSpPr>
          <p:spPr bwMode="auto">
            <a:xfrm>
              <a:off x="797" y="1838"/>
              <a:ext cx="4292" cy="1203"/>
            </a:xfrm>
            <a:custGeom>
              <a:avLst/>
              <a:gdLst>
                <a:gd name="T0" fmla="*/ 58 w 4292"/>
                <a:gd name="T1" fmla="*/ 1195 h 1203"/>
                <a:gd name="T2" fmla="*/ 118 w 4292"/>
                <a:gd name="T3" fmla="*/ 1177 h 1203"/>
                <a:gd name="T4" fmla="*/ 176 w 4292"/>
                <a:gd name="T5" fmla="*/ 1157 h 1203"/>
                <a:gd name="T6" fmla="*/ 305 w 4292"/>
                <a:gd name="T7" fmla="*/ 1139 h 1203"/>
                <a:gd name="T8" fmla="*/ 341 w 4292"/>
                <a:gd name="T9" fmla="*/ 1121 h 1203"/>
                <a:gd name="T10" fmla="*/ 377 w 4292"/>
                <a:gd name="T11" fmla="*/ 1103 h 1203"/>
                <a:gd name="T12" fmla="*/ 435 w 4292"/>
                <a:gd name="T13" fmla="*/ 1073 h 1203"/>
                <a:gd name="T14" fmla="*/ 483 w 4292"/>
                <a:gd name="T15" fmla="*/ 1059 h 1203"/>
                <a:gd name="T16" fmla="*/ 517 w 4292"/>
                <a:gd name="T17" fmla="*/ 1027 h 1203"/>
                <a:gd name="T18" fmla="*/ 565 w 4292"/>
                <a:gd name="T19" fmla="*/ 1013 h 1203"/>
                <a:gd name="T20" fmla="*/ 635 w 4292"/>
                <a:gd name="T21" fmla="*/ 999 h 1203"/>
                <a:gd name="T22" fmla="*/ 719 w 4292"/>
                <a:gd name="T23" fmla="*/ 979 h 1203"/>
                <a:gd name="T24" fmla="*/ 753 w 4292"/>
                <a:gd name="T25" fmla="*/ 961 h 1203"/>
                <a:gd name="T26" fmla="*/ 801 w 4292"/>
                <a:gd name="T27" fmla="*/ 945 h 1203"/>
                <a:gd name="T28" fmla="*/ 871 w 4292"/>
                <a:gd name="T29" fmla="*/ 931 h 1203"/>
                <a:gd name="T30" fmla="*/ 967 w 4292"/>
                <a:gd name="T31" fmla="*/ 913 h 1203"/>
                <a:gd name="T32" fmla="*/ 1013 w 4292"/>
                <a:gd name="T33" fmla="*/ 889 h 1203"/>
                <a:gd name="T34" fmla="*/ 1097 w 4292"/>
                <a:gd name="T35" fmla="*/ 869 h 1203"/>
                <a:gd name="T36" fmla="*/ 1143 w 4292"/>
                <a:gd name="T37" fmla="*/ 849 h 1203"/>
                <a:gd name="T38" fmla="*/ 1237 w 4292"/>
                <a:gd name="T39" fmla="*/ 819 h 1203"/>
                <a:gd name="T40" fmla="*/ 1321 w 4292"/>
                <a:gd name="T41" fmla="*/ 805 h 1203"/>
                <a:gd name="T42" fmla="*/ 1379 w 4292"/>
                <a:gd name="T43" fmla="*/ 775 h 1203"/>
                <a:gd name="T44" fmla="*/ 1485 w 4292"/>
                <a:gd name="T45" fmla="*/ 751 h 1203"/>
                <a:gd name="T46" fmla="*/ 1568 w 4292"/>
                <a:gd name="T47" fmla="*/ 717 h 1203"/>
                <a:gd name="T48" fmla="*/ 1626 w 4292"/>
                <a:gd name="T49" fmla="*/ 697 h 1203"/>
                <a:gd name="T50" fmla="*/ 1662 w 4292"/>
                <a:gd name="T51" fmla="*/ 677 h 1203"/>
                <a:gd name="T52" fmla="*/ 1732 w 4292"/>
                <a:gd name="T53" fmla="*/ 647 h 1203"/>
                <a:gd name="T54" fmla="*/ 1804 w 4292"/>
                <a:gd name="T55" fmla="*/ 631 h 1203"/>
                <a:gd name="T56" fmla="*/ 1874 w 4292"/>
                <a:gd name="T57" fmla="*/ 615 h 1203"/>
                <a:gd name="T58" fmla="*/ 1944 w 4292"/>
                <a:gd name="T59" fmla="*/ 601 h 1203"/>
                <a:gd name="T60" fmla="*/ 2016 w 4292"/>
                <a:gd name="T61" fmla="*/ 581 h 1203"/>
                <a:gd name="T62" fmla="*/ 2062 w 4292"/>
                <a:gd name="T63" fmla="*/ 561 h 1203"/>
                <a:gd name="T64" fmla="*/ 2134 w 4292"/>
                <a:gd name="T65" fmla="*/ 545 h 1203"/>
                <a:gd name="T66" fmla="*/ 2192 w 4292"/>
                <a:gd name="T67" fmla="*/ 529 h 1203"/>
                <a:gd name="T68" fmla="*/ 2252 w 4292"/>
                <a:gd name="T69" fmla="*/ 509 h 1203"/>
                <a:gd name="T70" fmla="*/ 2358 w 4292"/>
                <a:gd name="T71" fmla="*/ 483 h 1203"/>
                <a:gd name="T72" fmla="*/ 2534 w 4292"/>
                <a:gd name="T73" fmla="*/ 443 h 1203"/>
                <a:gd name="T74" fmla="*/ 2594 w 4292"/>
                <a:gd name="T75" fmla="*/ 411 h 1203"/>
                <a:gd name="T76" fmla="*/ 2642 w 4292"/>
                <a:gd name="T77" fmla="*/ 385 h 1203"/>
                <a:gd name="T78" fmla="*/ 2712 w 4292"/>
                <a:gd name="T79" fmla="*/ 366 h 1203"/>
                <a:gd name="T80" fmla="*/ 2760 w 4292"/>
                <a:gd name="T81" fmla="*/ 340 h 1203"/>
                <a:gd name="T82" fmla="*/ 2817 w 4292"/>
                <a:gd name="T83" fmla="*/ 314 h 1203"/>
                <a:gd name="T84" fmla="*/ 2899 w 4292"/>
                <a:gd name="T85" fmla="*/ 292 h 1203"/>
                <a:gd name="T86" fmla="*/ 2995 w 4292"/>
                <a:gd name="T87" fmla="*/ 278 h 1203"/>
                <a:gd name="T88" fmla="*/ 3053 w 4292"/>
                <a:gd name="T89" fmla="*/ 250 h 1203"/>
                <a:gd name="T90" fmla="*/ 3219 w 4292"/>
                <a:gd name="T91" fmla="*/ 218 h 1203"/>
                <a:gd name="T92" fmla="*/ 3337 w 4292"/>
                <a:gd name="T93" fmla="*/ 198 h 1203"/>
                <a:gd name="T94" fmla="*/ 3455 w 4292"/>
                <a:gd name="T95" fmla="*/ 182 h 1203"/>
                <a:gd name="T96" fmla="*/ 3501 w 4292"/>
                <a:gd name="T97" fmla="*/ 160 h 1203"/>
                <a:gd name="T98" fmla="*/ 3631 w 4292"/>
                <a:gd name="T99" fmla="*/ 144 h 1203"/>
                <a:gd name="T100" fmla="*/ 3749 w 4292"/>
                <a:gd name="T101" fmla="*/ 122 h 1203"/>
                <a:gd name="T102" fmla="*/ 3879 w 4292"/>
                <a:gd name="T103" fmla="*/ 106 h 1203"/>
                <a:gd name="T104" fmla="*/ 3939 w 4292"/>
                <a:gd name="T105" fmla="*/ 90 h 1203"/>
                <a:gd name="T106" fmla="*/ 4033 w 4292"/>
                <a:gd name="T107" fmla="*/ 56 h 1203"/>
                <a:gd name="T108" fmla="*/ 4102 w 4292"/>
                <a:gd name="T109" fmla="*/ 40 h 1203"/>
                <a:gd name="T110" fmla="*/ 4220 w 4292"/>
                <a:gd name="T111" fmla="*/ 24 h 1203"/>
                <a:gd name="T112" fmla="*/ 4292 w 4292"/>
                <a:gd name="T113" fmla="*/ 6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2" h="1203">
                  <a:moveTo>
                    <a:pt x="0" y="1203"/>
                  </a:moveTo>
                  <a:lnTo>
                    <a:pt x="12" y="1203"/>
                  </a:lnTo>
                  <a:lnTo>
                    <a:pt x="12" y="1199"/>
                  </a:lnTo>
                  <a:lnTo>
                    <a:pt x="46" y="1199"/>
                  </a:lnTo>
                  <a:lnTo>
                    <a:pt x="46" y="1195"/>
                  </a:lnTo>
                  <a:lnTo>
                    <a:pt x="58" y="1195"/>
                  </a:lnTo>
                  <a:lnTo>
                    <a:pt x="58" y="1189"/>
                  </a:lnTo>
                  <a:lnTo>
                    <a:pt x="82" y="1189"/>
                  </a:lnTo>
                  <a:lnTo>
                    <a:pt x="82" y="1181"/>
                  </a:lnTo>
                  <a:lnTo>
                    <a:pt x="94" y="1181"/>
                  </a:lnTo>
                  <a:lnTo>
                    <a:pt x="94" y="1177"/>
                  </a:lnTo>
                  <a:lnTo>
                    <a:pt x="118" y="1177"/>
                  </a:lnTo>
                  <a:lnTo>
                    <a:pt x="118" y="1171"/>
                  </a:lnTo>
                  <a:lnTo>
                    <a:pt x="130" y="1171"/>
                  </a:lnTo>
                  <a:lnTo>
                    <a:pt x="130" y="1163"/>
                  </a:lnTo>
                  <a:lnTo>
                    <a:pt x="164" y="1163"/>
                  </a:lnTo>
                  <a:lnTo>
                    <a:pt x="164" y="1157"/>
                  </a:lnTo>
                  <a:lnTo>
                    <a:pt x="176" y="1157"/>
                  </a:lnTo>
                  <a:lnTo>
                    <a:pt x="176" y="1153"/>
                  </a:lnTo>
                  <a:lnTo>
                    <a:pt x="188" y="1153"/>
                  </a:lnTo>
                  <a:lnTo>
                    <a:pt x="188" y="1143"/>
                  </a:lnTo>
                  <a:lnTo>
                    <a:pt x="223" y="1143"/>
                  </a:lnTo>
                  <a:lnTo>
                    <a:pt x="223" y="1139"/>
                  </a:lnTo>
                  <a:lnTo>
                    <a:pt x="305" y="1139"/>
                  </a:lnTo>
                  <a:lnTo>
                    <a:pt x="305" y="1135"/>
                  </a:lnTo>
                  <a:lnTo>
                    <a:pt x="317" y="1135"/>
                  </a:lnTo>
                  <a:lnTo>
                    <a:pt x="317" y="1131"/>
                  </a:lnTo>
                  <a:lnTo>
                    <a:pt x="329" y="1131"/>
                  </a:lnTo>
                  <a:lnTo>
                    <a:pt x="329" y="1121"/>
                  </a:lnTo>
                  <a:lnTo>
                    <a:pt x="341" y="1121"/>
                  </a:lnTo>
                  <a:lnTo>
                    <a:pt x="341" y="1111"/>
                  </a:lnTo>
                  <a:lnTo>
                    <a:pt x="353" y="1111"/>
                  </a:lnTo>
                  <a:lnTo>
                    <a:pt x="353" y="1107"/>
                  </a:lnTo>
                  <a:lnTo>
                    <a:pt x="365" y="1107"/>
                  </a:lnTo>
                  <a:lnTo>
                    <a:pt x="365" y="1103"/>
                  </a:lnTo>
                  <a:lnTo>
                    <a:pt x="377" y="1103"/>
                  </a:lnTo>
                  <a:lnTo>
                    <a:pt x="377" y="1087"/>
                  </a:lnTo>
                  <a:lnTo>
                    <a:pt x="399" y="1087"/>
                  </a:lnTo>
                  <a:lnTo>
                    <a:pt x="399" y="1079"/>
                  </a:lnTo>
                  <a:lnTo>
                    <a:pt x="411" y="1079"/>
                  </a:lnTo>
                  <a:lnTo>
                    <a:pt x="411" y="1073"/>
                  </a:lnTo>
                  <a:lnTo>
                    <a:pt x="435" y="1073"/>
                  </a:lnTo>
                  <a:lnTo>
                    <a:pt x="435" y="1069"/>
                  </a:lnTo>
                  <a:lnTo>
                    <a:pt x="447" y="1069"/>
                  </a:lnTo>
                  <a:lnTo>
                    <a:pt x="447" y="1065"/>
                  </a:lnTo>
                  <a:lnTo>
                    <a:pt x="471" y="1065"/>
                  </a:lnTo>
                  <a:lnTo>
                    <a:pt x="471" y="1059"/>
                  </a:lnTo>
                  <a:lnTo>
                    <a:pt x="483" y="1059"/>
                  </a:lnTo>
                  <a:lnTo>
                    <a:pt x="483" y="1045"/>
                  </a:lnTo>
                  <a:lnTo>
                    <a:pt x="495" y="1045"/>
                  </a:lnTo>
                  <a:lnTo>
                    <a:pt x="495" y="1031"/>
                  </a:lnTo>
                  <a:lnTo>
                    <a:pt x="505" y="1031"/>
                  </a:lnTo>
                  <a:lnTo>
                    <a:pt x="505" y="1027"/>
                  </a:lnTo>
                  <a:lnTo>
                    <a:pt x="517" y="1027"/>
                  </a:lnTo>
                  <a:lnTo>
                    <a:pt x="517" y="1021"/>
                  </a:lnTo>
                  <a:lnTo>
                    <a:pt x="529" y="1021"/>
                  </a:lnTo>
                  <a:lnTo>
                    <a:pt x="529" y="1017"/>
                  </a:lnTo>
                  <a:lnTo>
                    <a:pt x="541" y="1017"/>
                  </a:lnTo>
                  <a:lnTo>
                    <a:pt x="541" y="1013"/>
                  </a:lnTo>
                  <a:lnTo>
                    <a:pt x="565" y="1013"/>
                  </a:lnTo>
                  <a:lnTo>
                    <a:pt x="565" y="1007"/>
                  </a:lnTo>
                  <a:lnTo>
                    <a:pt x="589" y="1007"/>
                  </a:lnTo>
                  <a:lnTo>
                    <a:pt x="589" y="1003"/>
                  </a:lnTo>
                  <a:lnTo>
                    <a:pt x="623" y="1003"/>
                  </a:lnTo>
                  <a:lnTo>
                    <a:pt x="623" y="999"/>
                  </a:lnTo>
                  <a:lnTo>
                    <a:pt x="635" y="999"/>
                  </a:lnTo>
                  <a:lnTo>
                    <a:pt x="635" y="989"/>
                  </a:lnTo>
                  <a:lnTo>
                    <a:pt x="683" y="989"/>
                  </a:lnTo>
                  <a:lnTo>
                    <a:pt x="683" y="985"/>
                  </a:lnTo>
                  <a:lnTo>
                    <a:pt x="695" y="985"/>
                  </a:lnTo>
                  <a:lnTo>
                    <a:pt x="695" y="979"/>
                  </a:lnTo>
                  <a:lnTo>
                    <a:pt x="719" y="979"/>
                  </a:lnTo>
                  <a:lnTo>
                    <a:pt x="719" y="969"/>
                  </a:lnTo>
                  <a:lnTo>
                    <a:pt x="731" y="969"/>
                  </a:lnTo>
                  <a:lnTo>
                    <a:pt x="731" y="965"/>
                  </a:lnTo>
                  <a:lnTo>
                    <a:pt x="741" y="965"/>
                  </a:lnTo>
                  <a:lnTo>
                    <a:pt x="741" y="961"/>
                  </a:lnTo>
                  <a:lnTo>
                    <a:pt x="753" y="961"/>
                  </a:lnTo>
                  <a:lnTo>
                    <a:pt x="753" y="955"/>
                  </a:lnTo>
                  <a:lnTo>
                    <a:pt x="765" y="955"/>
                  </a:lnTo>
                  <a:lnTo>
                    <a:pt x="765" y="951"/>
                  </a:lnTo>
                  <a:lnTo>
                    <a:pt x="777" y="951"/>
                  </a:lnTo>
                  <a:lnTo>
                    <a:pt x="777" y="945"/>
                  </a:lnTo>
                  <a:lnTo>
                    <a:pt x="801" y="945"/>
                  </a:lnTo>
                  <a:lnTo>
                    <a:pt x="801" y="941"/>
                  </a:lnTo>
                  <a:lnTo>
                    <a:pt x="825" y="941"/>
                  </a:lnTo>
                  <a:lnTo>
                    <a:pt x="825" y="937"/>
                  </a:lnTo>
                  <a:lnTo>
                    <a:pt x="849" y="937"/>
                  </a:lnTo>
                  <a:lnTo>
                    <a:pt x="849" y="931"/>
                  </a:lnTo>
                  <a:lnTo>
                    <a:pt x="871" y="931"/>
                  </a:lnTo>
                  <a:lnTo>
                    <a:pt x="871" y="927"/>
                  </a:lnTo>
                  <a:lnTo>
                    <a:pt x="907" y="927"/>
                  </a:lnTo>
                  <a:lnTo>
                    <a:pt x="907" y="917"/>
                  </a:lnTo>
                  <a:lnTo>
                    <a:pt x="919" y="917"/>
                  </a:lnTo>
                  <a:lnTo>
                    <a:pt x="919" y="913"/>
                  </a:lnTo>
                  <a:lnTo>
                    <a:pt x="967" y="913"/>
                  </a:lnTo>
                  <a:lnTo>
                    <a:pt x="967" y="907"/>
                  </a:lnTo>
                  <a:lnTo>
                    <a:pt x="989" y="907"/>
                  </a:lnTo>
                  <a:lnTo>
                    <a:pt x="989" y="903"/>
                  </a:lnTo>
                  <a:lnTo>
                    <a:pt x="1001" y="903"/>
                  </a:lnTo>
                  <a:lnTo>
                    <a:pt x="1001" y="889"/>
                  </a:lnTo>
                  <a:lnTo>
                    <a:pt x="1013" y="889"/>
                  </a:lnTo>
                  <a:lnTo>
                    <a:pt x="1013" y="879"/>
                  </a:lnTo>
                  <a:lnTo>
                    <a:pt x="1025" y="879"/>
                  </a:lnTo>
                  <a:lnTo>
                    <a:pt x="1025" y="873"/>
                  </a:lnTo>
                  <a:lnTo>
                    <a:pt x="1037" y="873"/>
                  </a:lnTo>
                  <a:lnTo>
                    <a:pt x="1037" y="869"/>
                  </a:lnTo>
                  <a:lnTo>
                    <a:pt x="1097" y="869"/>
                  </a:lnTo>
                  <a:lnTo>
                    <a:pt x="1097" y="859"/>
                  </a:lnTo>
                  <a:lnTo>
                    <a:pt x="1119" y="859"/>
                  </a:lnTo>
                  <a:lnTo>
                    <a:pt x="1119" y="855"/>
                  </a:lnTo>
                  <a:lnTo>
                    <a:pt x="1131" y="855"/>
                  </a:lnTo>
                  <a:lnTo>
                    <a:pt x="1131" y="849"/>
                  </a:lnTo>
                  <a:lnTo>
                    <a:pt x="1143" y="849"/>
                  </a:lnTo>
                  <a:lnTo>
                    <a:pt x="1143" y="839"/>
                  </a:lnTo>
                  <a:lnTo>
                    <a:pt x="1191" y="839"/>
                  </a:lnTo>
                  <a:lnTo>
                    <a:pt x="1191" y="825"/>
                  </a:lnTo>
                  <a:lnTo>
                    <a:pt x="1225" y="825"/>
                  </a:lnTo>
                  <a:lnTo>
                    <a:pt x="1225" y="819"/>
                  </a:lnTo>
                  <a:lnTo>
                    <a:pt x="1237" y="819"/>
                  </a:lnTo>
                  <a:lnTo>
                    <a:pt x="1237" y="815"/>
                  </a:lnTo>
                  <a:lnTo>
                    <a:pt x="1249" y="815"/>
                  </a:lnTo>
                  <a:lnTo>
                    <a:pt x="1249" y="809"/>
                  </a:lnTo>
                  <a:lnTo>
                    <a:pt x="1273" y="809"/>
                  </a:lnTo>
                  <a:lnTo>
                    <a:pt x="1273" y="805"/>
                  </a:lnTo>
                  <a:lnTo>
                    <a:pt x="1321" y="805"/>
                  </a:lnTo>
                  <a:lnTo>
                    <a:pt x="1321" y="801"/>
                  </a:lnTo>
                  <a:lnTo>
                    <a:pt x="1355" y="801"/>
                  </a:lnTo>
                  <a:lnTo>
                    <a:pt x="1355" y="785"/>
                  </a:lnTo>
                  <a:lnTo>
                    <a:pt x="1367" y="785"/>
                  </a:lnTo>
                  <a:lnTo>
                    <a:pt x="1367" y="775"/>
                  </a:lnTo>
                  <a:lnTo>
                    <a:pt x="1379" y="775"/>
                  </a:lnTo>
                  <a:lnTo>
                    <a:pt x="1379" y="771"/>
                  </a:lnTo>
                  <a:lnTo>
                    <a:pt x="1439" y="771"/>
                  </a:lnTo>
                  <a:lnTo>
                    <a:pt x="1439" y="761"/>
                  </a:lnTo>
                  <a:lnTo>
                    <a:pt x="1461" y="761"/>
                  </a:lnTo>
                  <a:lnTo>
                    <a:pt x="1461" y="751"/>
                  </a:lnTo>
                  <a:lnTo>
                    <a:pt x="1485" y="751"/>
                  </a:lnTo>
                  <a:lnTo>
                    <a:pt x="1485" y="741"/>
                  </a:lnTo>
                  <a:lnTo>
                    <a:pt x="1496" y="741"/>
                  </a:lnTo>
                  <a:lnTo>
                    <a:pt x="1496" y="727"/>
                  </a:lnTo>
                  <a:lnTo>
                    <a:pt x="1544" y="727"/>
                  </a:lnTo>
                  <a:lnTo>
                    <a:pt x="1544" y="717"/>
                  </a:lnTo>
                  <a:lnTo>
                    <a:pt x="1568" y="717"/>
                  </a:lnTo>
                  <a:lnTo>
                    <a:pt x="1568" y="711"/>
                  </a:lnTo>
                  <a:lnTo>
                    <a:pt x="1578" y="711"/>
                  </a:lnTo>
                  <a:lnTo>
                    <a:pt x="1578" y="701"/>
                  </a:lnTo>
                  <a:lnTo>
                    <a:pt x="1602" y="701"/>
                  </a:lnTo>
                  <a:lnTo>
                    <a:pt x="1602" y="697"/>
                  </a:lnTo>
                  <a:lnTo>
                    <a:pt x="1626" y="697"/>
                  </a:lnTo>
                  <a:lnTo>
                    <a:pt x="1626" y="687"/>
                  </a:lnTo>
                  <a:lnTo>
                    <a:pt x="1638" y="687"/>
                  </a:lnTo>
                  <a:lnTo>
                    <a:pt x="1638" y="681"/>
                  </a:lnTo>
                  <a:lnTo>
                    <a:pt x="1650" y="681"/>
                  </a:lnTo>
                  <a:lnTo>
                    <a:pt x="1650" y="677"/>
                  </a:lnTo>
                  <a:lnTo>
                    <a:pt x="1662" y="677"/>
                  </a:lnTo>
                  <a:lnTo>
                    <a:pt x="1662" y="671"/>
                  </a:lnTo>
                  <a:lnTo>
                    <a:pt x="1696" y="671"/>
                  </a:lnTo>
                  <a:lnTo>
                    <a:pt x="1696" y="651"/>
                  </a:lnTo>
                  <a:lnTo>
                    <a:pt x="1708" y="651"/>
                  </a:lnTo>
                  <a:lnTo>
                    <a:pt x="1708" y="647"/>
                  </a:lnTo>
                  <a:lnTo>
                    <a:pt x="1732" y="647"/>
                  </a:lnTo>
                  <a:lnTo>
                    <a:pt x="1732" y="641"/>
                  </a:lnTo>
                  <a:lnTo>
                    <a:pt x="1744" y="641"/>
                  </a:lnTo>
                  <a:lnTo>
                    <a:pt x="1744" y="637"/>
                  </a:lnTo>
                  <a:lnTo>
                    <a:pt x="1780" y="637"/>
                  </a:lnTo>
                  <a:lnTo>
                    <a:pt x="1780" y="631"/>
                  </a:lnTo>
                  <a:lnTo>
                    <a:pt x="1804" y="631"/>
                  </a:lnTo>
                  <a:lnTo>
                    <a:pt x="1804" y="627"/>
                  </a:lnTo>
                  <a:lnTo>
                    <a:pt x="1814" y="627"/>
                  </a:lnTo>
                  <a:lnTo>
                    <a:pt x="1814" y="621"/>
                  </a:lnTo>
                  <a:lnTo>
                    <a:pt x="1838" y="621"/>
                  </a:lnTo>
                  <a:lnTo>
                    <a:pt x="1838" y="615"/>
                  </a:lnTo>
                  <a:lnTo>
                    <a:pt x="1874" y="615"/>
                  </a:lnTo>
                  <a:lnTo>
                    <a:pt x="1874" y="611"/>
                  </a:lnTo>
                  <a:lnTo>
                    <a:pt x="1898" y="611"/>
                  </a:lnTo>
                  <a:lnTo>
                    <a:pt x="1898" y="605"/>
                  </a:lnTo>
                  <a:lnTo>
                    <a:pt x="1922" y="605"/>
                  </a:lnTo>
                  <a:lnTo>
                    <a:pt x="1922" y="601"/>
                  </a:lnTo>
                  <a:lnTo>
                    <a:pt x="1944" y="601"/>
                  </a:lnTo>
                  <a:lnTo>
                    <a:pt x="1944" y="591"/>
                  </a:lnTo>
                  <a:lnTo>
                    <a:pt x="1980" y="591"/>
                  </a:lnTo>
                  <a:lnTo>
                    <a:pt x="1980" y="585"/>
                  </a:lnTo>
                  <a:lnTo>
                    <a:pt x="1992" y="585"/>
                  </a:lnTo>
                  <a:lnTo>
                    <a:pt x="1992" y="581"/>
                  </a:lnTo>
                  <a:lnTo>
                    <a:pt x="2016" y="581"/>
                  </a:lnTo>
                  <a:lnTo>
                    <a:pt x="2016" y="571"/>
                  </a:lnTo>
                  <a:lnTo>
                    <a:pt x="2028" y="571"/>
                  </a:lnTo>
                  <a:lnTo>
                    <a:pt x="2028" y="565"/>
                  </a:lnTo>
                  <a:lnTo>
                    <a:pt x="2052" y="565"/>
                  </a:lnTo>
                  <a:lnTo>
                    <a:pt x="2052" y="561"/>
                  </a:lnTo>
                  <a:lnTo>
                    <a:pt x="2062" y="561"/>
                  </a:lnTo>
                  <a:lnTo>
                    <a:pt x="2062" y="555"/>
                  </a:lnTo>
                  <a:lnTo>
                    <a:pt x="2110" y="555"/>
                  </a:lnTo>
                  <a:lnTo>
                    <a:pt x="2110" y="551"/>
                  </a:lnTo>
                  <a:lnTo>
                    <a:pt x="2122" y="551"/>
                  </a:lnTo>
                  <a:lnTo>
                    <a:pt x="2122" y="545"/>
                  </a:lnTo>
                  <a:lnTo>
                    <a:pt x="2134" y="545"/>
                  </a:lnTo>
                  <a:lnTo>
                    <a:pt x="2134" y="539"/>
                  </a:lnTo>
                  <a:lnTo>
                    <a:pt x="2146" y="539"/>
                  </a:lnTo>
                  <a:lnTo>
                    <a:pt x="2146" y="535"/>
                  </a:lnTo>
                  <a:lnTo>
                    <a:pt x="2158" y="535"/>
                  </a:lnTo>
                  <a:lnTo>
                    <a:pt x="2158" y="529"/>
                  </a:lnTo>
                  <a:lnTo>
                    <a:pt x="2192" y="529"/>
                  </a:lnTo>
                  <a:lnTo>
                    <a:pt x="2192" y="525"/>
                  </a:lnTo>
                  <a:lnTo>
                    <a:pt x="2204" y="525"/>
                  </a:lnTo>
                  <a:lnTo>
                    <a:pt x="2204" y="515"/>
                  </a:lnTo>
                  <a:lnTo>
                    <a:pt x="2216" y="515"/>
                  </a:lnTo>
                  <a:lnTo>
                    <a:pt x="2216" y="509"/>
                  </a:lnTo>
                  <a:lnTo>
                    <a:pt x="2252" y="509"/>
                  </a:lnTo>
                  <a:lnTo>
                    <a:pt x="2252" y="499"/>
                  </a:lnTo>
                  <a:lnTo>
                    <a:pt x="2276" y="499"/>
                  </a:lnTo>
                  <a:lnTo>
                    <a:pt x="2276" y="489"/>
                  </a:lnTo>
                  <a:lnTo>
                    <a:pt x="2334" y="489"/>
                  </a:lnTo>
                  <a:lnTo>
                    <a:pt x="2334" y="483"/>
                  </a:lnTo>
                  <a:lnTo>
                    <a:pt x="2358" y="483"/>
                  </a:lnTo>
                  <a:lnTo>
                    <a:pt x="2358" y="463"/>
                  </a:lnTo>
                  <a:lnTo>
                    <a:pt x="2406" y="463"/>
                  </a:lnTo>
                  <a:lnTo>
                    <a:pt x="2406" y="453"/>
                  </a:lnTo>
                  <a:lnTo>
                    <a:pt x="2488" y="453"/>
                  </a:lnTo>
                  <a:lnTo>
                    <a:pt x="2488" y="443"/>
                  </a:lnTo>
                  <a:lnTo>
                    <a:pt x="2534" y="443"/>
                  </a:lnTo>
                  <a:lnTo>
                    <a:pt x="2534" y="421"/>
                  </a:lnTo>
                  <a:lnTo>
                    <a:pt x="2558" y="421"/>
                  </a:lnTo>
                  <a:lnTo>
                    <a:pt x="2558" y="417"/>
                  </a:lnTo>
                  <a:lnTo>
                    <a:pt x="2582" y="417"/>
                  </a:lnTo>
                  <a:lnTo>
                    <a:pt x="2582" y="411"/>
                  </a:lnTo>
                  <a:lnTo>
                    <a:pt x="2594" y="411"/>
                  </a:lnTo>
                  <a:lnTo>
                    <a:pt x="2594" y="401"/>
                  </a:lnTo>
                  <a:lnTo>
                    <a:pt x="2606" y="401"/>
                  </a:lnTo>
                  <a:lnTo>
                    <a:pt x="2606" y="395"/>
                  </a:lnTo>
                  <a:lnTo>
                    <a:pt x="2618" y="395"/>
                  </a:lnTo>
                  <a:lnTo>
                    <a:pt x="2618" y="385"/>
                  </a:lnTo>
                  <a:lnTo>
                    <a:pt x="2642" y="385"/>
                  </a:lnTo>
                  <a:lnTo>
                    <a:pt x="2642" y="381"/>
                  </a:lnTo>
                  <a:lnTo>
                    <a:pt x="2652" y="381"/>
                  </a:lnTo>
                  <a:lnTo>
                    <a:pt x="2652" y="370"/>
                  </a:lnTo>
                  <a:lnTo>
                    <a:pt x="2688" y="370"/>
                  </a:lnTo>
                  <a:lnTo>
                    <a:pt x="2688" y="366"/>
                  </a:lnTo>
                  <a:lnTo>
                    <a:pt x="2712" y="366"/>
                  </a:lnTo>
                  <a:lnTo>
                    <a:pt x="2712" y="356"/>
                  </a:lnTo>
                  <a:lnTo>
                    <a:pt x="2724" y="356"/>
                  </a:lnTo>
                  <a:lnTo>
                    <a:pt x="2724" y="350"/>
                  </a:lnTo>
                  <a:lnTo>
                    <a:pt x="2748" y="350"/>
                  </a:lnTo>
                  <a:lnTo>
                    <a:pt x="2748" y="340"/>
                  </a:lnTo>
                  <a:lnTo>
                    <a:pt x="2760" y="340"/>
                  </a:lnTo>
                  <a:lnTo>
                    <a:pt x="2760" y="330"/>
                  </a:lnTo>
                  <a:lnTo>
                    <a:pt x="2793" y="330"/>
                  </a:lnTo>
                  <a:lnTo>
                    <a:pt x="2793" y="318"/>
                  </a:lnTo>
                  <a:lnTo>
                    <a:pt x="2805" y="318"/>
                  </a:lnTo>
                  <a:lnTo>
                    <a:pt x="2805" y="314"/>
                  </a:lnTo>
                  <a:lnTo>
                    <a:pt x="2817" y="314"/>
                  </a:lnTo>
                  <a:lnTo>
                    <a:pt x="2817" y="308"/>
                  </a:lnTo>
                  <a:lnTo>
                    <a:pt x="2853" y="308"/>
                  </a:lnTo>
                  <a:lnTo>
                    <a:pt x="2853" y="304"/>
                  </a:lnTo>
                  <a:lnTo>
                    <a:pt x="2865" y="304"/>
                  </a:lnTo>
                  <a:lnTo>
                    <a:pt x="2865" y="292"/>
                  </a:lnTo>
                  <a:lnTo>
                    <a:pt x="2899" y="292"/>
                  </a:lnTo>
                  <a:lnTo>
                    <a:pt x="2899" y="288"/>
                  </a:lnTo>
                  <a:lnTo>
                    <a:pt x="2923" y="288"/>
                  </a:lnTo>
                  <a:lnTo>
                    <a:pt x="2923" y="282"/>
                  </a:lnTo>
                  <a:lnTo>
                    <a:pt x="2983" y="282"/>
                  </a:lnTo>
                  <a:lnTo>
                    <a:pt x="2983" y="278"/>
                  </a:lnTo>
                  <a:lnTo>
                    <a:pt x="2995" y="278"/>
                  </a:lnTo>
                  <a:lnTo>
                    <a:pt x="2995" y="266"/>
                  </a:lnTo>
                  <a:lnTo>
                    <a:pt x="3029" y="266"/>
                  </a:lnTo>
                  <a:lnTo>
                    <a:pt x="3029" y="256"/>
                  </a:lnTo>
                  <a:lnTo>
                    <a:pt x="3041" y="256"/>
                  </a:lnTo>
                  <a:lnTo>
                    <a:pt x="3041" y="250"/>
                  </a:lnTo>
                  <a:lnTo>
                    <a:pt x="3053" y="250"/>
                  </a:lnTo>
                  <a:lnTo>
                    <a:pt x="3053" y="234"/>
                  </a:lnTo>
                  <a:lnTo>
                    <a:pt x="3171" y="234"/>
                  </a:lnTo>
                  <a:lnTo>
                    <a:pt x="3171" y="230"/>
                  </a:lnTo>
                  <a:lnTo>
                    <a:pt x="3195" y="230"/>
                  </a:lnTo>
                  <a:lnTo>
                    <a:pt x="3195" y="218"/>
                  </a:lnTo>
                  <a:lnTo>
                    <a:pt x="3219" y="218"/>
                  </a:lnTo>
                  <a:lnTo>
                    <a:pt x="3219" y="208"/>
                  </a:lnTo>
                  <a:lnTo>
                    <a:pt x="3289" y="208"/>
                  </a:lnTo>
                  <a:lnTo>
                    <a:pt x="3289" y="202"/>
                  </a:lnTo>
                  <a:lnTo>
                    <a:pt x="3301" y="202"/>
                  </a:lnTo>
                  <a:lnTo>
                    <a:pt x="3301" y="198"/>
                  </a:lnTo>
                  <a:lnTo>
                    <a:pt x="3337" y="198"/>
                  </a:lnTo>
                  <a:lnTo>
                    <a:pt x="3337" y="192"/>
                  </a:lnTo>
                  <a:lnTo>
                    <a:pt x="3349" y="192"/>
                  </a:lnTo>
                  <a:lnTo>
                    <a:pt x="3349" y="186"/>
                  </a:lnTo>
                  <a:lnTo>
                    <a:pt x="3407" y="186"/>
                  </a:lnTo>
                  <a:lnTo>
                    <a:pt x="3407" y="182"/>
                  </a:lnTo>
                  <a:lnTo>
                    <a:pt x="3455" y="182"/>
                  </a:lnTo>
                  <a:lnTo>
                    <a:pt x="3455" y="176"/>
                  </a:lnTo>
                  <a:lnTo>
                    <a:pt x="3467" y="176"/>
                  </a:lnTo>
                  <a:lnTo>
                    <a:pt x="3467" y="166"/>
                  </a:lnTo>
                  <a:lnTo>
                    <a:pt x="3479" y="166"/>
                  </a:lnTo>
                  <a:lnTo>
                    <a:pt x="3479" y="160"/>
                  </a:lnTo>
                  <a:lnTo>
                    <a:pt x="3501" y="160"/>
                  </a:lnTo>
                  <a:lnTo>
                    <a:pt x="3501" y="154"/>
                  </a:lnTo>
                  <a:lnTo>
                    <a:pt x="3513" y="154"/>
                  </a:lnTo>
                  <a:lnTo>
                    <a:pt x="3513" y="150"/>
                  </a:lnTo>
                  <a:lnTo>
                    <a:pt x="3549" y="150"/>
                  </a:lnTo>
                  <a:lnTo>
                    <a:pt x="3549" y="144"/>
                  </a:lnTo>
                  <a:lnTo>
                    <a:pt x="3631" y="144"/>
                  </a:lnTo>
                  <a:lnTo>
                    <a:pt x="3631" y="132"/>
                  </a:lnTo>
                  <a:lnTo>
                    <a:pt x="3655" y="132"/>
                  </a:lnTo>
                  <a:lnTo>
                    <a:pt x="3655" y="128"/>
                  </a:lnTo>
                  <a:lnTo>
                    <a:pt x="3725" y="128"/>
                  </a:lnTo>
                  <a:lnTo>
                    <a:pt x="3725" y="122"/>
                  </a:lnTo>
                  <a:lnTo>
                    <a:pt x="3749" y="122"/>
                  </a:lnTo>
                  <a:lnTo>
                    <a:pt x="3749" y="116"/>
                  </a:lnTo>
                  <a:lnTo>
                    <a:pt x="3761" y="116"/>
                  </a:lnTo>
                  <a:lnTo>
                    <a:pt x="3761" y="112"/>
                  </a:lnTo>
                  <a:lnTo>
                    <a:pt x="3797" y="112"/>
                  </a:lnTo>
                  <a:lnTo>
                    <a:pt x="3797" y="106"/>
                  </a:lnTo>
                  <a:lnTo>
                    <a:pt x="3879" y="106"/>
                  </a:lnTo>
                  <a:lnTo>
                    <a:pt x="3879" y="100"/>
                  </a:lnTo>
                  <a:lnTo>
                    <a:pt x="3891" y="100"/>
                  </a:lnTo>
                  <a:lnTo>
                    <a:pt x="3891" y="94"/>
                  </a:lnTo>
                  <a:lnTo>
                    <a:pt x="3927" y="94"/>
                  </a:lnTo>
                  <a:lnTo>
                    <a:pt x="3927" y="90"/>
                  </a:lnTo>
                  <a:lnTo>
                    <a:pt x="3939" y="90"/>
                  </a:lnTo>
                  <a:lnTo>
                    <a:pt x="3939" y="78"/>
                  </a:lnTo>
                  <a:lnTo>
                    <a:pt x="3951" y="78"/>
                  </a:lnTo>
                  <a:lnTo>
                    <a:pt x="3951" y="72"/>
                  </a:lnTo>
                  <a:lnTo>
                    <a:pt x="3997" y="72"/>
                  </a:lnTo>
                  <a:lnTo>
                    <a:pt x="3997" y="56"/>
                  </a:lnTo>
                  <a:lnTo>
                    <a:pt x="4033" y="56"/>
                  </a:lnTo>
                  <a:lnTo>
                    <a:pt x="4033" y="52"/>
                  </a:lnTo>
                  <a:lnTo>
                    <a:pt x="4045" y="52"/>
                  </a:lnTo>
                  <a:lnTo>
                    <a:pt x="4045" y="46"/>
                  </a:lnTo>
                  <a:lnTo>
                    <a:pt x="4090" y="46"/>
                  </a:lnTo>
                  <a:lnTo>
                    <a:pt x="4090" y="40"/>
                  </a:lnTo>
                  <a:lnTo>
                    <a:pt x="4102" y="40"/>
                  </a:lnTo>
                  <a:lnTo>
                    <a:pt x="4102" y="34"/>
                  </a:lnTo>
                  <a:lnTo>
                    <a:pt x="4126" y="34"/>
                  </a:lnTo>
                  <a:lnTo>
                    <a:pt x="4126" y="30"/>
                  </a:lnTo>
                  <a:lnTo>
                    <a:pt x="4162" y="30"/>
                  </a:lnTo>
                  <a:lnTo>
                    <a:pt x="4162" y="24"/>
                  </a:lnTo>
                  <a:lnTo>
                    <a:pt x="4220" y="24"/>
                  </a:lnTo>
                  <a:lnTo>
                    <a:pt x="4220" y="18"/>
                  </a:lnTo>
                  <a:lnTo>
                    <a:pt x="4232" y="18"/>
                  </a:lnTo>
                  <a:lnTo>
                    <a:pt x="4232" y="12"/>
                  </a:lnTo>
                  <a:lnTo>
                    <a:pt x="4244" y="12"/>
                  </a:lnTo>
                  <a:lnTo>
                    <a:pt x="4244" y="6"/>
                  </a:lnTo>
                  <a:lnTo>
                    <a:pt x="4292" y="6"/>
                  </a:lnTo>
                  <a:lnTo>
                    <a:pt x="4292" y="0"/>
                  </a:lnTo>
                </a:path>
              </a:pathLst>
            </a:custGeom>
            <a:noFill/>
            <a:ln w="19050" cap="flat">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1" name="Line 7">
              <a:extLst>
                <a:ext uri="{FF2B5EF4-FFF2-40B4-BE49-F238E27FC236}">
                  <a16:creationId xmlns:a16="http://schemas.microsoft.com/office/drawing/2014/main" id="{FCA0FD23-820F-824B-1F3A-86D5CE180F7A}"/>
                </a:ext>
              </a:extLst>
            </p:cNvPr>
            <p:cNvSpPr>
              <a:spLocks noChangeShapeType="1"/>
            </p:cNvSpPr>
            <p:nvPr/>
          </p:nvSpPr>
          <p:spPr bwMode="auto">
            <a:xfrm>
              <a:off x="807"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2" name="Line 8">
              <a:extLst>
                <a:ext uri="{FF2B5EF4-FFF2-40B4-BE49-F238E27FC236}">
                  <a16:creationId xmlns:a16="http://schemas.microsoft.com/office/drawing/2014/main" id="{581F7493-940C-1BB3-2507-D59EBC4F6046}"/>
                </a:ext>
              </a:extLst>
            </p:cNvPr>
            <p:cNvSpPr>
              <a:spLocks noChangeShapeType="1"/>
            </p:cNvSpPr>
            <p:nvPr/>
          </p:nvSpPr>
          <p:spPr bwMode="auto">
            <a:xfrm>
              <a:off x="82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3" name="Line 9">
              <a:extLst>
                <a:ext uri="{FF2B5EF4-FFF2-40B4-BE49-F238E27FC236}">
                  <a16:creationId xmlns:a16="http://schemas.microsoft.com/office/drawing/2014/main" id="{D5615607-83A7-8DC9-5173-AEF5B6A14C2A}"/>
                </a:ext>
              </a:extLst>
            </p:cNvPr>
            <p:cNvSpPr>
              <a:spLocks noChangeShapeType="1"/>
            </p:cNvSpPr>
            <p:nvPr/>
          </p:nvSpPr>
          <p:spPr bwMode="auto">
            <a:xfrm>
              <a:off x="807"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4" name="Line 10">
              <a:extLst>
                <a:ext uri="{FF2B5EF4-FFF2-40B4-BE49-F238E27FC236}">
                  <a16:creationId xmlns:a16="http://schemas.microsoft.com/office/drawing/2014/main" id="{45F0266D-2487-118C-B796-7E9962F9F378}"/>
                </a:ext>
              </a:extLst>
            </p:cNvPr>
            <p:cNvSpPr>
              <a:spLocks noChangeShapeType="1"/>
            </p:cNvSpPr>
            <p:nvPr/>
          </p:nvSpPr>
          <p:spPr bwMode="auto">
            <a:xfrm>
              <a:off x="82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5" name="Line 11">
              <a:extLst>
                <a:ext uri="{FF2B5EF4-FFF2-40B4-BE49-F238E27FC236}">
                  <a16:creationId xmlns:a16="http://schemas.microsoft.com/office/drawing/2014/main" id="{24AF4A86-BA94-7CC8-4F5E-FBBA257C62C6}"/>
                </a:ext>
              </a:extLst>
            </p:cNvPr>
            <p:cNvSpPr>
              <a:spLocks noChangeShapeType="1"/>
            </p:cNvSpPr>
            <p:nvPr/>
          </p:nvSpPr>
          <p:spPr bwMode="auto">
            <a:xfrm>
              <a:off x="807"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6" name="Line 12">
              <a:extLst>
                <a:ext uri="{FF2B5EF4-FFF2-40B4-BE49-F238E27FC236}">
                  <a16:creationId xmlns:a16="http://schemas.microsoft.com/office/drawing/2014/main" id="{C85996DB-97FF-92D3-9E35-DFA1548125E1}"/>
                </a:ext>
              </a:extLst>
            </p:cNvPr>
            <p:cNvSpPr>
              <a:spLocks noChangeShapeType="1"/>
            </p:cNvSpPr>
            <p:nvPr/>
          </p:nvSpPr>
          <p:spPr bwMode="auto">
            <a:xfrm>
              <a:off x="82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7" name="Line 13">
              <a:extLst>
                <a:ext uri="{FF2B5EF4-FFF2-40B4-BE49-F238E27FC236}">
                  <a16:creationId xmlns:a16="http://schemas.microsoft.com/office/drawing/2014/main" id="{8C4999C9-0F9C-9029-FD13-8F5952492F9A}"/>
                </a:ext>
              </a:extLst>
            </p:cNvPr>
            <p:cNvSpPr>
              <a:spLocks noChangeShapeType="1"/>
            </p:cNvSpPr>
            <p:nvPr/>
          </p:nvSpPr>
          <p:spPr bwMode="auto">
            <a:xfrm>
              <a:off x="807"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8" name="Line 14">
              <a:extLst>
                <a:ext uri="{FF2B5EF4-FFF2-40B4-BE49-F238E27FC236}">
                  <a16:creationId xmlns:a16="http://schemas.microsoft.com/office/drawing/2014/main" id="{BAEB76B2-DD68-F258-87A5-5AD586F95E95}"/>
                </a:ext>
              </a:extLst>
            </p:cNvPr>
            <p:cNvSpPr>
              <a:spLocks noChangeShapeType="1"/>
            </p:cNvSpPr>
            <p:nvPr/>
          </p:nvSpPr>
          <p:spPr bwMode="auto">
            <a:xfrm>
              <a:off x="82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79" name="Line 15">
              <a:extLst>
                <a:ext uri="{FF2B5EF4-FFF2-40B4-BE49-F238E27FC236}">
                  <a16:creationId xmlns:a16="http://schemas.microsoft.com/office/drawing/2014/main" id="{6422C5C4-4691-4076-EF92-C40E12E0081D}"/>
                </a:ext>
              </a:extLst>
            </p:cNvPr>
            <p:cNvSpPr>
              <a:spLocks noChangeShapeType="1"/>
            </p:cNvSpPr>
            <p:nvPr/>
          </p:nvSpPr>
          <p:spPr bwMode="auto">
            <a:xfrm>
              <a:off x="819"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0" name="Line 16">
              <a:extLst>
                <a:ext uri="{FF2B5EF4-FFF2-40B4-BE49-F238E27FC236}">
                  <a16:creationId xmlns:a16="http://schemas.microsoft.com/office/drawing/2014/main" id="{AC8C568C-F368-2526-027C-CFE912E9792A}"/>
                </a:ext>
              </a:extLst>
            </p:cNvPr>
            <p:cNvSpPr>
              <a:spLocks noChangeShapeType="1"/>
            </p:cNvSpPr>
            <p:nvPr/>
          </p:nvSpPr>
          <p:spPr bwMode="auto">
            <a:xfrm>
              <a:off x="83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1" name="Line 17">
              <a:extLst>
                <a:ext uri="{FF2B5EF4-FFF2-40B4-BE49-F238E27FC236}">
                  <a16:creationId xmlns:a16="http://schemas.microsoft.com/office/drawing/2014/main" id="{8BE71186-7EBC-4F34-D1C8-A3D69A6D0804}"/>
                </a:ext>
              </a:extLst>
            </p:cNvPr>
            <p:cNvSpPr>
              <a:spLocks noChangeShapeType="1"/>
            </p:cNvSpPr>
            <p:nvPr/>
          </p:nvSpPr>
          <p:spPr bwMode="auto">
            <a:xfrm>
              <a:off x="819"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2" name="Line 18">
              <a:extLst>
                <a:ext uri="{FF2B5EF4-FFF2-40B4-BE49-F238E27FC236}">
                  <a16:creationId xmlns:a16="http://schemas.microsoft.com/office/drawing/2014/main" id="{BADC1BA8-BFB4-71D4-27A5-CDC305C394E3}"/>
                </a:ext>
              </a:extLst>
            </p:cNvPr>
            <p:cNvSpPr>
              <a:spLocks noChangeShapeType="1"/>
            </p:cNvSpPr>
            <p:nvPr/>
          </p:nvSpPr>
          <p:spPr bwMode="auto">
            <a:xfrm>
              <a:off x="83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3" name="Line 19">
              <a:extLst>
                <a:ext uri="{FF2B5EF4-FFF2-40B4-BE49-F238E27FC236}">
                  <a16:creationId xmlns:a16="http://schemas.microsoft.com/office/drawing/2014/main" id="{6EE52874-18F3-70F9-C9FD-69FC689758DC}"/>
                </a:ext>
              </a:extLst>
            </p:cNvPr>
            <p:cNvSpPr>
              <a:spLocks noChangeShapeType="1"/>
            </p:cNvSpPr>
            <p:nvPr/>
          </p:nvSpPr>
          <p:spPr bwMode="auto">
            <a:xfrm>
              <a:off x="819" y="304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4" name="Line 20">
              <a:extLst>
                <a:ext uri="{FF2B5EF4-FFF2-40B4-BE49-F238E27FC236}">
                  <a16:creationId xmlns:a16="http://schemas.microsoft.com/office/drawing/2014/main" id="{116AE2E7-BCC7-7D42-4B93-D5B3574F7470}"/>
                </a:ext>
              </a:extLst>
            </p:cNvPr>
            <p:cNvSpPr>
              <a:spLocks noChangeShapeType="1"/>
            </p:cNvSpPr>
            <p:nvPr/>
          </p:nvSpPr>
          <p:spPr bwMode="auto">
            <a:xfrm>
              <a:off x="831" y="302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5" name="Line 21">
              <a:extLst>
                <a:ext uri="{FF2B5EF4-FFF2-40B4-BE49-F238E27FC236}">
                  <a16:creationId xmlns:a16="http://schemas.microsoft.com/office/drawing/2014/main" id="{C7ED7623-8A46-7090-87CC-A0FB109CAD1E}"/>
                </a:ext>
              </a:extLst>
            </p:cNvPr>
            <p:cNvSpPr>
              <a:spLocks noChangeShapeType="1"/>
            </p:cNvSpPr>
            <p:nvPr/>
          </p:nvSpPr>
          <p:spPr bwMode="auto">
            <a:xfrm>
              <a:off x="829" y="303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6" name="Line 22">
              <a:extLst>
                <a:ext uri="{FF2B5EF4-FFF2-40B4-BE49-F238E27FC236}">
                  <a16:creationId xmlns:a16="http://schemas.microsoft.com/office/drawing/2014/main" id="{A40F438B-2F48-E91A-73F0-045F523AF781}"/>
                </a:ext>
              </a:extLst>
            </p:cNvPr>
            <p:cNvSpPr>
              <a:spLocks noChangeShapeType="1"/>
            </p:cNvSpPr>
            <p:nvPr/>
          </p:nvSpPr>
          <p:spPr bwMode="auto">
            <a:xfrm>
              <a:off x="843" y="301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7" name="Line 23">
              <a:extLst>
                <a:ext uri="{FF2B5EF4-FFF2-40B4-BE49-F238E27FC236}">
                  <a16:creationId xmlns:a16="http://schemas.microsoft.com/office/drawing/2014/main" id="{F6F50FF0-1181-C522-19A6-0D2AD5121941}"/>
                </a:ext>
              </a:extLst>
            </p:cNvPr>
            <p:cNvSpPr>
              <a:spLocks noChangeShapeType="1"/>
            </p:cNvSpPr>
            <p:nvPr/>
          </p:nvSpPr>
          <p:spPr bwMode="auto">
            <a:xfrm>
              <a:off x="841" y="30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8" name="Line 24">
              <a:extLst>
                <a:ext uri="{FF2B5EF4-FFF2-40B4-BE49-F238E27FC236}">
                  <a16:creationId xmlns:a16="http://schemas.microsoft.com/office/drawing/2014/main" id="{641CA599-03EA-710A-CCA7-EFE6476705C7}"/>
                </a:ext>
              </a:extLst>
            </p:cNvPr>
            <p:cNvSpPr>
              <a:spLocks noChangeShapeType="1"/>
            </p:cNvSpPr>
            <p:nvPr/>
          </p:nvSpPr>
          <p:spPr bwMode="auto">
            <a:xfrm>
              <a:off x="855" y="30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89" name="Line 25">
              <a:extLst>
                <a:ext uri="{FF2B5EF4-FFF2-40B4-BE49-F238E27FC236}">
                  <a16:creationId xmlns:a16="http://schemas.microsoft.com/office/drawing/2014/main" id="{46355D0D-D10D-2105-BAAC-65975E1B7499}"/>
                </a:ext>
              </a:extLst>
            </p:cNvPr>
            <p:cNvSpPr>
              <a:spLocks noChangeShapeType="1"/>
            </p:cNvSpPr>
            <p:nvPr/>
          </p:nvSpPr>
          <p:spPr bwMode="auto">
            <a:xfrm>
              <a:off x="853" y="30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0" name="Line 26">
              <a:extLst>
                <a:ext uri="{FF2B5EF4-FFF2-40B4-BE49-F238E27FC236}">
                  <a16:creationId xmlns:a16="http://schemas.microsoft.com/office/drawing/2014/main" id="{2CCD8980-D580-FC77-6B25-735A2743BE01}"/>
                </a:ext>
              </a:extLst>
            </p:cNvPr>
            <p:cNvSpPr>
              <a:spLocks noChangeShapeType="1"/>
            </p:cNvSpPr>
            <p:nvPr/>
          </p:nvSpPr>
          <p:spPr bwMode="auto">
            <a:xfrm>
              <a:off x="867" y="30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1" name="Line 27">
              <a:extLst>
                <a:ext uri="{FF2B5EF4-FFF2-40B4-BE49-F238E27FC236}">
                  <a16:creationId xmlns:a16="http://schemas.microsoft.com/office/drawing/2014/main" id="{4253FD37-D9D5-D9B3-412A-881218593B77}"/>
                </a:ext>
              </a:extLst>
            </p:cNvPr>
            <p:cNvSpPr>
              <a:spLocks noChangeShapeType="1"/>
            </p:cNvSpPr>
            <p:nvPr/>
          </p:nvSpPr>
          <p:spPr bwMode="auto">
            <a:xfrm>
              <a:off x="853" y="30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2" name="Line 28">
              <a:extLst>
                <a:ext uri="{FF2B5EF4-FFF2-40B4-BE49-F238E27FC236}">
                  <a16:creationId xmlns:a16="http://schemas.microsoft.com/office/drawing/2014/main" id="{F5FE8F13-06D2-0479-BC23-E9EED16EADDC}"/>
                </a:ext>
              </a:extLst>
            </p:cNvPr>
            <p:cNvSpPr>
              <a:spLocks noChangeShapeType="1"/>
            </p:cNvSpPr>
            <p:nvPr/>
          </p:nvSpPr>
          <p:spPr bwMode="auto">
            <a:xfrm>
              <a:off x="867" y="30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3" name="Line 29">
              <a:extLst>
                <a:ext uri="{FF2B5EF4-FFF2-40B4-BE49-F238E27FC236}">
                  <a16:creationId xmlns:a16="http://schemas.microsoft.com/office/drawing/2014/main" id="{BE9A5F3E-3913-64BA-E423-73617976243A}"/>
                </a:ext>
              </a:extLst>
            </p:cNvPr>
            <p:cNvSpPr>
              <a:spLocks noChangeShapeType="1"/>
            </p:cNvSpPr>
            <p:nvPr/>
          </p:nvSpPr>
          <p:spPr bwMode="auto">
            <a:xfrm>
              <a:off x="877" y="30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4" name="Line 30">
              <a:extLst>
                <a:ext uri="{FF2B5EF4-FFF2-40B4-BE49-F238E27FC236}">
                  <a16:creationId xmlns:a16="http://schemas.microsoft.com/office/drawing/2014/main" id="{35570CED-71C9-826F-420F-DFA38351A818}"/>
                </a:ext>
              </a:extLst>
            </p:cNvPr>
            <p:cNvSpPr>
              <a:spLocks noChangeShapeType="1"/>
            </p:cNvSpPr>
            <p:nvPr/>
          </p:nvSpPr>
          <p:spPr bwMode="auto">
            <a:xfrm>
              <a:off x="891" y="299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5" name="Line 31">
              <a:extLst>
                <a:ext uri="{FF2B5EF4-FFF2-40B4-BE49-F238E27FC236}">
                  <a16:creationId xmlns:a16="http://schemas.microsoft.com/office/drawing/2014/main" id="{892B1602-9A22-F1CC-0D49-A15C434C646B}"/>
                </a:ext>
              </a:extLst>
            </p:cNvPr>
            <p:cNvSpPr>
              <a:spLocks noChangeShapeType="1"/>
            </p:cNvSpPr>
            <p:nvPr/>
          </p:nvSpPr>
          <p:spPr bwMode="auto">
            <a:xfrm>
              <a:off x="877" y="30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6" name="Line 32">
              <a:extLst>
                <a:ext uri="{FF2B5EF4-FFF2-40B4-BE49-F238E27FC236}">
                  <a16:creationId xmlns:a16="http://schemas.microsoft.com/office/drawing/2014/main" id="{E2CEEC99-CC3E-A570-0A74-59B13E9079A4}"/>
                </a:ext>
              </a:extLst>
            </p:cNvPr>
            <p:cNvSpPr>
              <a:spLocks noChangeShapeType="1"/>
            </p:cNvSpPr>
            <p:nvPr/>
          </p:nvSpPr>
          <p:spPr bwMode="auto">
            <a:xfrm>
              <a:off x="891" y="299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7" name="Line 33">
              <a:extLst>
                <a:ext uri="{FF2B5EF4-FFF2-40B4-BE49-F238E27FC236}">
                  <a16:creationId xmlns:a16="http://schemas.microsoft.com/office/drawing/2014/main" id="{B5AD0813-B371-328C-C1DD-C560CB24DEDF}"/>
                </a:ext>
              </a:extLst>
            </p:cNvPr>
            <p:cNvSpPr>
              <a:spLocks noChangeShapeType="1"/>
            </p:cNvSpPr>
            <p:nvPr/>
          </p:nvSpPr>
          <p:spPr bwMode="auto">
            <a:xfrm>
              <a:off x="877" y="30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8" name="Line 34">
              <a:extLst>
                <a:ext uri="{FF2B5EF4-FFF2-40B4-BE49-F238E27FC236}">
                  <a16:creationId xmlns:a16="http://schemas.microsoft.com/office/drawing/2014/main" id="{CDB7DF2E-82DE-9A1B-5BEE-032A6F1EE044}"/>
                </a:ext>
              </a:extLst>
            </p:cNvPr>
            <p:cNvSpPr>
              <a:spLocks noChangeShapeType="1"/>
            </p:cNvSpPr>
            <p:nvPr/>
          </p:nvSpPr>
          <p:spPr bwMode="auto">
            <a:xfrm>
              <a:off x="891" y="299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399" name="Line 35">
              <a:extLst>
                <a:ext uri="{FF2B5EF4-FFF2-40B4-BE49-F238E27FC236}">
                  <a16:creationId xmlns:a16="http://schemas.microsoft.com/office/drawing/2014/main" id="{47067CC5-4A1B-7FEF-C84A-5C1224EB0EEF}"/>
                </a:ext>
              </a:extLst>
            </p:cNvPr>
            <p:cNvSpPr>
              <a:spLocks noChangeShapeType="1"/>
            </p:cNvSpPr>
            <p:nvPr/>
          </p:nvSpPr>
          <p:spPr bwMode="auto">
            <a:xfrm>
              <a:off x="877" y="30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0" name="Line 36">
              <a:extLst>
                <a:ext uri="{FF2B5EF4-FFF2-40B4-BE49-F238E27FC236}">
                  <a16:creationId xmlns:a16="http://schemas.microsoft.com/office/drawing/2014/main" id="{E63A8718-5C61-064D-0FBD-E6CBE759D9AF}"/>
                </a:ext>
              </a:extLst>
            </p:cNvPr>
            <p:cNvSpPr>
              <a:spLocks noChangeShapeType="1"/>
            </p:cNvSpPr>
            <p:nvPr/>
          </p:nvSpPr>
          <p:spPr bwMode="auto">
            <a:xfrm>
              <a:off x="891" y="299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1" name="Line 37">
              <a:extLst>
                <a:ext uri="{FF2B5EF4-FFF2-40B4-BE49-F238E27FC236}">
                  <a16:creationId xmlns:a16="http://schemas.microsoft.com/office/drawing/2014/main" id="{B547A4EB-BE2C-9C58-9EE6-DF1DCF7C0FED}"/>
                </a:ext>
              </a:extLst>
            </p:cNvPr>
            <p:cNvSpPr>
              <a:spLocks noChangeShapeType="1"/>
            </p:cNvSpPr>
            <p:nvPr/>
          </p:nvSpPr>
          <p:spPr bwMode="auto">
            <a:xfrm>
              <a:off x="889" y="30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2" name="Line 38">
              <a:extLst>
                <a:ext uri="{FF2B5EF4-FFF2-40B4-BE49-F238E27FC236}">
                  <a16:creationId xmlns:a16="http://schemas.microsoft.com/office/drawing/2014/main" id="{96CA14D6-A84C-CB5F-CBF2-F88F5ED4B3F6}"/>
                </a:ext>
              </a:extLst>
            </p:cNvPr>
            <p:cNvSpPr>
              <a:spLocks noChangeShapeType="1"/>
            </p:cNvSpPr>
            <p:nvPr/>
          </p:nvSpPr>
          <p:spPr bwMode="auto">
            <a:xfrm>
              <a:off x="903" y="299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3" name="Line 39">
              <a:extLst>
                <a:ext uri="{FF2B5EF4-FFF2-40B4-BE49-F238E27FC236}">
                  <a16:creationId xmlns:a16="http://schemas.microsoft.com/office/drawing/2014/main" id="{742FE2CB-5108-D87A-731F-03A6434909DB}"/>
                </a:ext>
              </a:extLst>
            </p:cNvPr>
            <p:cNvSpPr>
              <a:spLocks noChangeShapeType="1"/>
            </p:cNvSpPr>
            <p:nvPr/>
          </p:nvSpPr>
          <p:spPr bwMode="auto">
            <a:xfrm>
              <a:off x="913" y="299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4" name="Line 40">
              <a:extLst>
                <a:ext uri="{FF2B5EF4-FFF2-40B4-BE49-F238E27FC236}">
                  <a16:creationId xmlns:a16="http://schemas.microsoft.com/office/drawing/2014/main" id="{C8776C6C-E7C4-9C8C-2CD2-781D74E12E58}"/>
                </a:ext>
              </a:extLst>
            </p:cNvPr>
            <p:cNvSpPr>
              <a:spLocks noChangeShapeType="1"/>
            </p:cNvSpPr>
            <p:nvPr/>
          </p:nvSpPr>
          <p:spPr bwMode="auto">
            <a:xfrm>
              <a:off x="927" y="298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5" name="Line 41">
              <a:extLst>
                <a:ext uri="{FF2B5EF4-FFF2-40B4-BE49-F238E27FC236}">
                  <a16:creationId xmlns:a16="http://schemas.microsoft.com/office/drawing/2014/main" id="{60131F8A-4390-A143-6E3A-797D62B3DF91}"/>
                </a:ext>
              </a:extLst>
            </p:cNvPr>
            <p:cNvSpPr>
              <a:spLocks noChangeShapeType="1"/>
            </p:cNvSpPr>
            <p:nvPr/>
          </p:nvSpPr>
          <p:spPr bwMode="auto">
            <a:xfrm>
              <a:off x="925" y="299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6" name="Line 42">
              <a:extLst>
                <a:ext uri="{FF2B5EF4-FFF2-40B4-BE49-F238E27FC236}">
                  <a16:creationId xmlns:a16="http://schemas.microsoft.com/office/drawing/2014/main" id="{2EDAE9CC-90DC-8F34-3467-32DFE005B3C6}"/>
                </a:ext>
              </a:extLst>
            </p:cNvPr>
            <p:cNvSpPr>
              <a:spLocks noChangeShapeType="1"/>
            </p:cNvSpPr>
            <p:nvPr/>
          </p:nvSpPr>
          <p:spPr bwMode="auto">
            <a:xfrm>
              <a:off x="939" y="298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7" name="Line 43">
              <a:extLst>
                <a:ext uri="{FF2B5EF4-FFF2-40B4-BE49-F238E27FC236}">
                  <a16:creationId xmlns:a16="http://schemas.microsoft.com/office/drawing/2014/main" id="{7B80792E-6516-D44B-5F42-0010B2307578}"/>
                </a:ext>
              </a:extLst>
            </p:cNvPr>
            <p:cNvSpPr>
              <a:spLocks noChangeShapeType="1"/>
            </p:cNvSpPr>
            <p:nvPr/>
          </p:nvSpPr>
          <p:spPr bwMode="auto">
            <a:xfrm>
              <a:off x="925" y="299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8" name="Line 44">
              <a:extLst>
                <a:ext uri="{FF2B5EF4-FFF2-40B4-BE49-F238E27FC236}">
                  <a16:creationId xmlns:a16="http://schemas.microsoft.com/office/drawing/2014/main" id="{51B83702-7E42-3E9D-1FCF-B40754AAC52F}"/>
                </a:ext>
              </a:extLst>
            </p:cNvPr>
            <p:cNvSpPr>
              <a:spLocks noChangeShapeType="1"/>
            </p:cNvSpPr>
            <p:nvPr/>
          </p:nvSpPr>
          <p:spPr bwMode="auto">
            <a:xfrm>
              <a:off x="939" y="298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09" name="Line 45">
              <a:extLst>
                <a:ext uri="{FF2B5EF4-FFF2-40B4-BE49-F238E27FC236}">
                  <a16:creationId xmlns:a16="http://schemas.microsoft.com/office/drawing/2014/main" id="{CA9BEE65-4F01-4378-E425-B1B44ECC4FAA}"/>
                </a:ext>
              </a:extLst>
            </p:cNvPr>
            <p:cNvSpPr>
              <a:spLocks noChangeShapeType="1"/>
            </p:cNvSpPr>
            <p:nvPr/>
          </p:nvSpPr>
          <p:spPr bwMode="auto">
            <a:xfrm>
              <a:off x="937" y="299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0" name="Line 46">
              <a:extLst>
                <a:ext uri="{FF2B5EF4-FFF2-40B4-BE49-F238E27FC236}">
                  <a16:creationId xmlns:a16="http://schemas.microsoft.com/office/drawing/2014/main" id="{A5AE6907-EB3D-5E09-C4F7-BFDC4DFD5550}"/>
                </a:ext>
              </a:extLst>
            </p:cNvPr>
            <p:cNvSpPr>
              <a:spLocks noChangeShapeType="1"/>
            </p:cNvSpPr>
            <p:nvPr/>
          </p:nvSpPr>
          <p:spPr bwMode="auto">
            <a:xfrm>
              <a:off x="949" y="298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1" name="Line 47">
              <a:extLst>
                <a:ext uri="{FF2B5EF4-FFF2-40B4-BE49-F238E27FC236}">
                  <a16:creationId xmlns:a16="http://schemas.microsoft.com/office/drawing/2014/main" id="{C7A886B6-F4CE-4C19-41C1-530026A155DF}"/>
                </a:ext>
              </a:extLst>
            </p:cNvPr>
            <p:cNvSpPr>
              <a:spLocks noChangeShapeType="1"/>
            </p:cNvSpPr>
            <p:nvPr/>
          </p:nvSpPr>
          <p:spPr bwMode="auto">
            <a:xfrm>
              <a:off x="947" y="299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2" name="Line 48">
              <a:extLst>
                <a:ext uri="{FF2B5EF4-FFF2-40B4-BE49-F238E27FC236}">
                  <a16:creationId xmlns:a16="http://schemas.microsoft.com/office/drawing/2014/main" id="{FF95F0B1-F397-A0B0-A59E-071D26F8DAA4}"/>
                </a:ext>
              </a:extLst>
            </p:cNvPr>
            <p:cNvSpPr>
              <a:spLocks noChangeShapeType="1"/>
            </p:cNvSpPr>
            <p:nvPr/>
          </p:nvSpPr>
          <p:spPr bwMode="auto">
            <a:xfrm>
              <a:off x="961" y="297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3" name="Line 49">
              <a:extLst>
                <a:ext uri="{FF2B5EF4-FFF2-40B4-BE49-F238E27FC236}">
                  <a16:creationId xmlns:a16="http://schemas.microsoft.com/office/drawing/2014/main" id="{8CFBE64C-6C5C-B01A-6802-0F99225B6DDB}"/>
                </a:ext>
              </a:extLst>
            </p:cNvPr>
            <p:cNvSpPr>
              <a:spLocks noChangeShapeType="1"/>
            </p:cNvSpPr>
            <p:nvPr/>
          </p:nvSpPr>
          <p:spPr bwMode="auto">
            <a:xfrm>
              <a:off x="947" y="299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4" name="Line 50">
              <a:extLst>
                <a:ext uri="{FF2B5EF4-FFF2-40B4-BE49-F238E27FC236}">
                  <a16:creationId xmlns:a16="http://schemas.microsoft.com/office/drawing/2014/main" id="{3576C5E2-3C08-AA9C-2101-D76F8C6618F6}"/>
                </a:ext>
              </a:extLst>
            </p:cNvPr>
            <p:cNvSpPr>
              <a:spLocks noChangeShapeType="1"/>
            </p:cNvSpPr>
            <p:nvPr/>
          </p:nvSpPr>
          <p:spPr bwMode="auto">
            <a:xfrm>
              <a:off x="961" y="297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5" name="Line 51">
              <a:extLst>
                <a:ext uri="{FF2B5EF4-FFF2-40B4-BE49-F238E27FC236}">
                  <a16:creationId xmlns:a16="http://schemas.microsoft.com/office/drawing/2014/main" id="{8639706C-B2C6-CC8B-CC23-0D3D614BD868}"/>
                </a:ext>
              </a:extLst>
            </p:cNvPr>
            <p:cNvSpPr>
              <a:spLocks noChangeShapeType="1"/>
            </p:cNvSpPr>
            <p:nvPr/>
          </p:nvSpPr>
          <p:spPr bwMode="auto">
            <a:xfrm>
              <a:off x="971" y="297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6" name="Line 52">
              <a:extLst>
                <a:ext uri="{FF2B5EF4-FFF2-40B4-BE49-F238E27FC236}">
                  <a16:creationId xmlns:a16="http://schemas.microsoft.com/office/drawing/2014/main" id="{98B31D00-C0F6-6944-8FED-96B93286B1B9}"/>
                </a:ext>
              </a:extLst>
            </p:cNvPr>
            <p:cNvSpPr>
              <a:spLocks noChangeShapeType="1"/>
            </p:cNvSpPr>
            <p:nvPr/>
          </p:nvSpPr>
          <p:spPr bwMode="auto">
            <a:xfrm>
              <a:off x="985" y="296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7" name="Line 53">
              <a:extLst>
                <a:ext uri="{FF2B5EF4-FFF2-40B4-BE49-F238E27FC236}">
                  <a16:creationId xmlns:a16="http://schemas.microsoft.com/office/drawing/2014/main" id="{BC4A942F-84D4-6B70-8C5D-807305A5B808}"/>
                </a:ext>
              </a:extLst>
            </p:cNvPr>
            <p:cNvSpPr>
              <a:spLocks noChangeShapeType="1"/>
            </p:cNvSpPr>
            <p:nvPr/>
          </p:nvSpPr>
          <p:spPr bwMode="auto">
            <a:xfrm>
              <a:off x="971" y="297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8" name="Line 54">
              <a:extLst>
                <a:ext uri="{FF2B5EF4-FFF2-40B4-BE49-F238E27FC236}">
                  <a16:creationId xmlns:a16="http://schemas.microsoft.com/office/drawing/2014/main" id="{803AD74B-79EA-6D34-ED58-9C8BE57F46B9}"/>
                </a:ext>
              </a:extLst>
            </p:cNvPr>
            <p:cNvSpPr>
              <a:spLocks noChangeShapeType="1"/>
            </p:cNvSpPr>
            <p:nvPr/>
          </p:nvSpPr>
          <p:spPr bwMode="auto">
            <a:xfrm>
              <a:off x="985" y="296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19" name="Line 55">
              <a:extLst>
                <a:ext uri="{FF2B5EF4-FFF2-40B4-BE49-F238E27FC236}">
                  <a16:creationId xmlns:a16="http://schemas.microsoft.com/office/drawing/2014/main" id="{5B94B6E8-E93D-B10E-8E17-62C036449486}"/>
                </a:ext>
              </a:extLst>
            </p:cNvPr>
            <p:cNvSpPr>
              <a:spLocks noChangeShapeType="1"/>
            </p:cNvSpPr>
            <p:nvPr/>
          </p:nvSpPr>
          <p:spPr bwMode="auto">
            <a:xfrm>
              <a:off x="983" y="2979"/>
              <a:ext cx="27"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0" name="Line 56">
              <a:extLst>
                <a:ext uri="{FF2B5EF4-FFF2-40B4-BE49-F238E27FC236}">
                  <a16:creationId xmlns:a16="http://schemas.microsoft.com/office/drawing/2014/main" id="{621CAA1F-645C-6DE9-924F-07213208F4FE}"/>
                </a:ext>
              </a:extLst>
            </p:cNvPr>
            <p:cNvSpPr>
              <a:spLocks noChangeShapeType="1"/>
            </p:cNvSpPr>
            <p:nvPr/>
          </p:nvSpPr>
          <p:spPr bwMode="auto">
            <a:xfrm>
              <a:off x="997" y="296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1" name="Line 57">
              <a:extLst>
                <a:ext uri="{FF2B5EF4-FFF2-40B4-BE49-F238E27FC236}">
                  <a16:creationId xmlns:a16="http://schemas.microsoft.com/office/drawing/2014/main" id="{C65FEB2A-BCCA-83F3-AE93-F0B3737D358B}"/>
                </a:ext>
              </a:extLst>
            </p:cNvPr>
            <p:cNvSpPr>
              <a:spLocks noChangeShapeType="1"/>
            </p:cNvSpPr>
            <p:nvPr/>
          </p:nvSpPr>
          <p:spPr bwMode="auto">
            <a:xfrm>
              <a:off x="983" y="2979"/>
              <a:ext cx="27"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2" name="Line 58">
              <a:extLst>
                <a:ext uri="{FF2B5EF4-FFF2-40B4-BE49-F238E27FC236}">
                  <a16:creationId xmlns:a16="http://schemas.microsoft.com/office/drawing/2014/main" id="{D46A6596-CE62-E9F9-B1EE-B98F5234C5E0}"/>
                </a:ext>
              </a:extLst>
            </p:cNvPr>
            <p:cNvSpPr>
              <a:spLocks noChangeShapeType="1"/>
            </p:cNvSpPr>
            <p:nvPr/>
          </p:nvSpPr>
          <p:spPr bwMode="auto">
            <a:xfrm>
              <a:off x="997" y="296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3" name="Line 59">
              <a:extLst>
                <a:ext uri="{FF2B5EF4-FFF2-40B4-BE49-F238E27FC236}">
                  <a16:creationId xmlns:a16="http://schemas.microsoft.com/office/drawing/2014/main" id="{4B333885-42C5-98EE-49F4-6AD9E7D682BB}"/>
                </a:ext>
              </a:extLst>
            </p:cNvPr>
            <p:cNvSpPr>
              <a:spLocks noChangeShapeType="1"/>
            </p:cNvSpPr>
            <p:nvPr/>
          </p:nvSpPr>
          <p:spPr bwMode="auto">
            <a:xfrm>
              <a:off x="1006"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4" name="Line 60">
              <a:extLst>
                <a:ext uri="{FF2B5EF4-FFF2-40B4-BE49-F238E27FC236}">
                  <a16:creationId xmlns:a16="http://schemas.microsoft.com/office/drawing/2014/main" id="{577A3822-D5D2-2C2D-90B9-A122700EF4F7}"/>
                </a:ext>
              </a:extLst>
            </p:cNvPr>
            <p:cNvSpPr>
              <a:spLocks noChangeShapeType="1"/>
            </p:cNvSpPr>
            <p:nvPr/>
          </p:nvSpPr>
          <p:spPr bwMode="auto">
            <a:xfrm>
              <a:off x="1020"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5" name="Line 61">
              <a:extLst>
                <a:ext uri="{FF2B5EF4-FFF2-40B4-BE49-F238E27FC236}">
                  <a16:creationId xmlns:a16="http://schemas.microsoft.com/office/drawing/2014/main" id="{8142210D-6868-4BFD-96B7-4196B5669112}"/>
                </a:ext>
              </a:extLst>
            </p:cNvPr>
            <p:cNvSpPr>
              <a:spLocks noChangeShapeType="1"/>
            </p:cNvSpPr>
            <p:nvPr/>
          </p:nvSpPr>
          <p:spPr bwMode="auto">
            <a:xfrm>
              <a:off x="1006"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6" name="Line 62">
              <a:extLst>
                <a:ext uri="{FF2B5EF4-FFF2-40B4-BE49-F238E27FC236}">
                  <a16:creationId xmlns:a16="http://schemas.microsoft.com/office/drawing/2014/main" id="{A1A9AAA4-E5A7-5FB3-0630-1571BC3E8C82}"/>
                </a:ext>
              </a:extLst>
            </p:cNvPr>
            <p:cNvSpPr>
              <a:spLocks noChangeShapeType="1"/>
            </p:cNvSpPr>
            <p:nvPr/>
          </p:nvSpPr>
          <p:spPr bwMode="auto">
            <a:xfrm>
              <a:off x="1020"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7" name="Line 63">
              <a:extLst>
                <a:ext uri="{FF2B5EF4-FFF2-40B4-BE49-F238E27FC236}">
                  <a16:creationId xmlns:a16="http://schemas.microsoft.com/office/drawing/2014/main" id="{7D6626F9-F4AF-4800-382E-F06E1249C92B}"/>
                </a:ext>
              </a:extLst>
            </p:cNvPr>
            <p:cNvSpPr>
              <a:spLocks noChangeShapeType="1"/>
            </p:cNvSpPr>
            <p:nvPr/>
          </p:nvSpPr>
          <p:spPr bwMode="auto">
            <a:xfrm>
              <a:off x="1018"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8" name="Line 64">
              <a:extLst>
                <a:ext uri="{FF2B5EF4-FFF2-40B4-BE49-F238E27FC236}">
                  <a16:creationId xmlns:a16="http://schemas.microsoft.com/office/drawing/2014/main" id="{2817F571-47B7-6DE1-60CB-2B6CE1EE2183}"/>
                </a:ext>
              </a:extLst>
            </p:cNvPr>
            <p:cNvSpPr>
              <a:spLocks noChangeShapeType="1"/>
            </p:cNvSpPr>
            <p:nvPr/>
          </p:nvSpPr>
          <p:spPr bwMode="auto">
            <a:xfrm>
              <a:off x="1032"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29" name="Line 65">
              <a:extLst>
                <a:ext uri="{FF2B5EF4-FFF2-40B4-BE49-F238E27FC236}">
                  <a16:creationId xmlns:a16="http://schemas.microsoft.com/office/drawing/2014/main" id="{5BFFD147-2E4D-35B3-3D20-C160FF047F61}"/>
                </a:ext>
              </a:extLst>
            </p:cNvPr>
            <p:cNvSpPr>
              <a:spLocks noChangeShapeType="1"/>
            </p:cNvSpPr>
            <p:nvPr/>
          </p:nvSpPr>
          <p:spPr bwMode="auto">
            <a:xfrm>
              <a:off x="1030"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0" name="Line 66">
              <a:extLst>
                <a:ext uri="{FF2B5EF4-FFF2-40B4-BE49-F238E27FC236}">
                  <a16:creationId xmlns:a16="http://schemas.microsoft.com/office/drawing/2014/main" id="{BE8F1C7F-F9AE-8A91-A467-B4F438D256EA}"/>
                </a:ext>
              </a:extLst>
            </p:cNvPr>
            <p:cNvSpPr>
              <a:spLocks noChangeShapeType="1"/>
            </p:cNvSpPr>
            <p:nvPr/>
          </p:nvSpPr>
          <p:spPr bwMode="auto">
            <a:xfrm>
              <a:off x="1044"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1" name="Line 67">
              <a:extLst>
                <a:ext uri="{FF2B5EF4-FFF2-40B4-BE49-F238E27FC236}">
                  <a16:creationId xmlns:a16="http://schemas.microsoft.com/office/drawing/2014/main" id="{52E9FCE6-462F-A9A8-4522-0CDCAB19FDCE}"/>
                </a:ext>
              </a:extLst>
            </p:cNvPr>
            <p:cNvSpPr>
              <a:spLocks noChangeShapeType="1"/>
            </p:cNvSpPr>
            <p:nvPr/>
          </p:nvSpPr>
          <p:spPr bwMode="auto">
            <a:xfrm>
              <a:off x="1054" y="2975"/>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2" name="Line 68">
              <a:extLst>
                <a:ext uri="{FF2B5EF4-FFF2-40B4-BE49-F238E27FC236}">
                  <a16:creationId xmlns:a16="http://schemas.microsoft.com/office/drawing/2014/main" id="{59490E58-5A30-AC41-FC0F-01561325CC41}"/>
                </a:ext>
              </a:extLst>
            </p:cNvPr>
            <p:cNvSpPr>
              <a:spLocks noChangeShapeType="1"/>
            </p:cNvSpPr>
            <p:nvPr/>
          </p:nvSpPr>
          <p:spPr bwMode="auto">
            <a:xfrm>
              <a:off x="1066"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3" name="Line 69">
              <a:extLst>
                <a:ext uri="{FF2B5EF4-FFF2-40B4-BE49-F238E27FC236}">
                  <a16:creationId xmlns:a16="http://schemas.microsoft.com/office/drawing/2014/main" id="{7F839710-CA24-32AA-82FD-C2924A01158E}"/>
                </a:ext>
              </a:extLst>
            </p:cNvPr>
            <p:cNvSpPr>
              <a:spLocks noChangeShapeType="1"/>
            </p:cNvSpPr>
            <p:nvPr/>
          </p:nvSpPr>
          <p:spPr bwMode="auto">
            <a:xfrm>
              <a:off x="1054" y="2975"/>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4" name="Line 70">
              <a:extLst>
                <a:ext uri="{FF2B5EF4-FFF2-40B4-BE49-F238E27FC236}">
                  <a16:creationId xmlns:a16="http://schemas.microsoft.com/office/drawing/2014/main" id="{4FE34924-3A46-A9ED-792C-B21D32D64331}"/>
                </a:ext>
              </a:extLst>
            </p:cNvPr>
            <p:cNvSpPr>
              <a:spLocks noChangeShapeType="1"/>
            </p:cNvSpPr>
            <p:nvPr/>
          </p:nvSpPr>
          <p:spPr bwMode="auto">
            <a:xfrm>
              <a:off x="1066"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5" name="Line 71">
              <a:extLst>
                <a:ext uri="{FF2B5EF4-FFF2-40B4-BE49-F238E27FC236}">
                  <a16:creationId xmlns:a16="http://schemas.microsoft.com/office/drawing/2014/main" id="{3440A24A-71B4-3260-D17F-0130B60C5E65}"/>
                </a:ext>
              </a:extLst>
            </p:cNvPr>
            <p:cNvSpPr>
              <a:spLocks noChangeShapeType="1"/>
            </p:cNvSpPr>
            <p:nvPr/>
          </p:nvSpPr>
          <p:spPr bwMode="auto">
            <a:xfrm>
              <a:off x="1064"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6" name="Line 72">
              <a:extLst>
                <a:ext uri="{FF2B5EF4-FFF2-40B4-BE49-F238E27FC236}">
                  <a16:creationId xmlns:a16="http://schemas.microsoft.com/office/drawing/2014/main" id="{28C5A653-4D24-E33A-C97C-5543DAF6F2BF}"/>
                </a:ext>
              </a:extLst>
            </p:cNvPr>
            <p:cNvSpPr>
              <a:spLocks noChangeShapeType="1"/>
            </p:cNvSpPr>
            <p:nvPr/>
          </p:nvSpPr>
          <p:spPr bwMode="auto">
            <a:xfrm>
              <a:off x="1078"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7" name="Line 73">
              <a:extLst>
                <a:ext uri="{FF2B5EF4-FFF2-40B4-BE49-F238E27FC236}">
                  <a16:creationId xmlns:a16="http://schemas.microsoft.com/office/drawing/2014/main" id="{C70790F3-3196-AF56-B5E2-3BBA50543487}"/>
                </a:ext>
              </a:extLst>
            </p:cNvPr>
            <p:cNvSpPr>
              <a:spLocks noChangeShapeType="1"/>
            </p:cNvSpPr>
            <p:nvPr/>
          </p:nvSpPr>
          <p:spPr bwMode="auto">
            <a:xfrm>
              <a:off x="1064" y="297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8" name="Line 74">
              <a:extLst>
                <a:ext uri="{FF2B5EF4-FFF2-40B4-BE49-F238E27FC236}">
                  <a16:creationId xmlns:a16="http://schemas.microsoft.com/office/drawing/2014/main" id="{34762A4C-B3F2-A3EF-F41B-B7FDF422AEAC}"/>
                </a:ext>
              </a:extLst>
            </p:cNvPr>
            <p:cNvSpPr>
              <a:spLocks noChangeShapeType="1"/>
            </p:cNvSpPr>
            <p:nvPr/>
          </p:nvSpPr>
          <p:spPr bwMode="auto">
            <a:xfrm>
              <a:off x="1078" y="2957"/>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39" name="Line 75">
              <a:extLst>
                <a:ext uri="{FF2B5EF4-FFF2-40B4-BE49-F238E27FC236}">
                  <a16:creationId xmlns:a16="http://schemas.microsoft.com/office/drawing/2014/main" id="{6BD52E15-53EE-D252-4F3A-375804DD275B}"/>
                </a:ext>
              </a:extLst>
            </p:cNvPr>
            <p:cNvSpPr>
              <a:spLocks noChangeShapeType="1"/>
            </p:cNvSpPr>
            <p:nvPr/>
          </p:nvSpPr>
          <p:spPr bwMode="auto">
            <a:xfrm>
              <a:off x="1088" y="296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0" name="Line 76">
              <a:extLst>
                <a:ext uri="{FF2B5EF4-FFF2-40B4-BE49-F238E27FC236}">
                  <a16:creationId xmlns:a16="http://schemas.microsoft.com/office/drawing/2014/main" id="{106E0289-1EA6-51AD-F576-84F32638F561}"/>
                </a:ext>
              </a:extLst>
            </p:cNvPr>
            <p:cNvSpPr>
              <a:spLocks noChangeShapeType="1"/>
            </p:cNvSpPr>
            <p:nvPr/>
          </p:nvSpPr>
          <p:spPr bwMode="auto">
            <a:xfrm>
              <a:off x="1102" y="2951"/>
              <a:ext cx="0" cy="36"/>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1" name="Line 77">
              <a:extLst>
                <a:ext uri="{FF2B5EF4-FFF2-40B4-BE49-F238E27FC236}">
                  <a16:creationId xmlns:a16="http://schemas.microsoft.com/office/drawing/2014/main" id="{415AE1A9-1387-914C-AEFC-D1F402F332E4}"/>
                </a:ext>
              </a:extLst>
            </p:cNvPr>
            <p:cNvSpPr>
              <a:spLocks noChangeShapeType="1"/>
            </p:cNvSpPr>
            <p:nvPr/>
          </p:nvSpPr>
          <p:spPr bwMode="auto">
            <a:xfrm>
              <a:off x="1100" y="296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2" name="Line 78">
              <a:extLst>
                <a:ext uri="{FF2B5EF4-FFF2-40B4-BE49-F238E27FC236}">
                  <a16:creationId xmlns:a16="http://schemas.microsoft.com/office/drawing/2014/main" id="{97A6A264-413E-3AEA-C4BC-A80A4DC46022}"/>
                </a:ext>
              </a:extLst>
            </p:cNvPr>
            <p:cNvSpPr>
              <a:spLocks noChangeShapeType="1"/>
            </p:cNvSpPr>
            <p:nvPr/>
          </p:nvSpPr>
          <p:spPr bwMode="auto">
            <a:xfrm>
              <a:off x="1114" y="295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3" name="Line 79">
              <a:extLst>
                <a:ext uri="{FF2B5EF4-FFF2-40B4-BE49-F238E27FC236}">
                  <a16:creationId xmlns:a16="http://schemas.microsoft.com/office/drawing/2014/main" id="{C8508B8D-F074-DFDB-896D-83302184158B}"/>
                </a:ext>
              </a:extLst>
            </p:cNvPr>
            <p:cNvSpPr>
              <a:spLocks noChangeShapeType="1"/>
            </p:cNvSpPr>
            <p:nvPr/>
          </p:nvSpPr>
          <p:spPr bwMode="auto">
            <a:xfrm>
              <a:off x="1100" y="296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4" name="Line 80">
              <a:extLst>
                <a:ext uri="{FF2B5EF4-FFF2-40B4-BE49-F238E27FC236}">
                  <a16:creationId xmlns:a16="http://schemas.microsoft.com/office/drawing/2014/main" id="{03E54958-4508-FFAA-3AE7-47F85BF1BF43}"/>
                </a:ext>
              </a:extLst>
            </p:cNvPr>
            <p:cNvSpPr>
              <a:spLocks noChangeShapeType="1"/>
            </p:cNvSpPr>
            <p:nvPr/>
          </p:nvSpPr>
          <p:spPr bwMode="auto">
            <a:xfrm>
              <a:off x="1114" y="295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5" name="Line 81">
              <a:extLst>
                <a:ext uri="{FF2B5EF4-FFF2-40B4-BE49-F238E27FC236}">
                  <a16:creationId xmlns:a16="http://schemas.microsoft.com/office/drawing/2014/main" id="{E4DC6655-9F6A-D84F-0F5F-99FD6A6CA363}"/>
                </a:ext>
              </a:extLst>
            </p:cNvPr>
            <p:cNvSpPr>
              <a:spLocks noChangeShapeType="1"/>
            </p:cNvSpPr>
            <p:nvPr/>
          </p:nvSpPr>
          <p:spPr bwMode="auto">
            <a:xfrm>
              <a:off x="1112" y="295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6" name="Line 82">
              <a:extLst>
                <a:ext uri="{FF2B5EF4-FFF2-40B4-BE49-F238E27FC236}">
                  <a16:creationId xmlns:a16="http://schemas.microsoft.com/office/drawing/2014/main" id="{51D12127-6F9B-9DDC-650F-D957D0AA65B1}"/>
                </a:ext>
              </a:extLst>
            </p:cNvPr>
            <p:cNvSpPr>
              <a:spLocks noChangeShapeType="1"/>
            </p:cNvSpPr>
            <p:nvPr/>
          </p:nvSpPr>
          <p:spPr bwMode="auto">
            <a:xfrm>
              <a:off x="1126" y="2945"/>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7" name="Line 83">
              <a:extLst>
                <a:ext uri="{FF2B5EF4-FFF2-40B4-BE49-F238E27FC236}">
                  <a16:creationId xmlns:a16="http://schemas.microsoft.com/office/drawing/2014/main" id="{933ADBF4-781A-4642-B778-DA428EEB1CDA}"/>
                </a:ext>
              </a:extLst>
            </p:cNvPr>
            <p:cNvSpPr>
              <a:spLocks noChangeShapeType="1"/>
            </p:cNvSpPr>
            <p:nvPr/>
          </p:nvSpPr>
          <p:spPr bwMode="auto">
            <a:xfrm>
              <a:off x="1112" y="295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8" name="Line 84">
              <a:extLst>
                <a:ext uri="{FF2B5EF4-FFF2-40B4-BE49-F238E27FC236}">
                  <a16:creationId xmlns:a16="http://schemas.microsoft.com/office/drawing/2014/main" id="{34C7E96A-C86B-32E3-67E7-CCA90A9F1FD1}"/>
                </a:ext>
              </a:extLst>
            </p:cNvPr>
            <p:cNvSpPr>
              <a:spLocks noChangeShapeType="1"/>
            </p:cNvSpPr>
            <p:nvPr/>
          </p:nvSpPr>
          <p:spPr bwMode="auto">
            <a:xfrm>
              <a:off x="1126" y="2945"/>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49" name="Line 85">
              <a:extLst>
                <a:ext uri="{FF2B5EF4-FFF2-40B4-BE49-F238E27FC236}">
                  <a16:creationId xmlns:a16="http://schemas.microsoft.com/office/drawing/2014/main" id="{C424E914-7905-C9AF-8EFA-C6B81F3B511C}"/>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0" name="Line 86">
              <a:extLst>
                <a:ext uri="{FF2B5EF4-FFF2-40B4-BE49-F238E27FC236}">
                  <a16:creationId xmlns:a16="http://schemas.microsoft.com/office/drawing/2014/main" id="{4087D324-4800-B7D8-F4C8-258D585DA5C0}"/>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1" name="Line 87">
              <a:extLst>
                <a:ext uri="{FF2B5EF4-FFF2-40B4-BE49-F238E27FC236}">
                  <a16:creationId xmlns:a16="http://schemas.microsoft.com/office/drawing/2014/main" id="{F853C862-5461-A95C-938D-A043B81D3C28}"/>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2" name="Line 88">
              <a:extLst>
                <a:ext uri="{FF2B5EF4-FFF2-40B4-BE49-F238E27FC236}">
                  <a16:creationId xmlns:a16="http://schemas.microsoft.com/office/drawing/2014/main" id="{B59BA5FD-4FDF-135A-2385-FB07E06C3FC5}"/>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3" name="Line 89">
              <a:extLst>
                <a:ext uri="{FF2B5EF4-FFF2-40B4-BE49-F238E27FC236}">
                  <a16:creationId xmlns:a16="http://schemas.microsoft.com/office/drawing/2014/main" id="{A6CE48E6-6C0A-C099-6B80-9BFB83196E25}"/>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4" name="Line 90">
              <a:extLst>
                <a:ext uri="{FF2B5EF4-FFF2-40B4-BE49-F238E27FC236}">
                  <a16:creationId xmlns:a16="http://schemas.microsoft.com/office/drawing/2014/main" id="{5CADBE99-A346-2D15-545D-52B240627022}"/>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5" name="Line 91">
              <a:extLst>
                <a:ext uri="{FF2B5EF4-FFF2-40B4-BE49-F238E27FC236}">
                  <a16:creationId xmlns:a16="http://schemas.microsoft.com/office/drawing/2014/main" id="{9D87B201-AD0C-F37A-E569-632A30EACA46}"/>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6" name="Line 92">
              <a:extLst>
                <a:ext uri="{FF2B5EF4-FFF2-40B4-BE49-F238E27FC236}">
                  <a16:creationId xmlns:a16="http://schemas.microsoft.com/office/drawing/2014/main" id="{D574B699-9F65-306B-F6DD-635640BC7C8C}"/>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7" name="Line 93">
              <a:extLst>
                <a:ext uri="{FF2B5EF4-FFF2-40B4-BE49-F238E27FC236}">
                  <a16:creationId xmlns:a16="http://schemas.microsoft.com/office/drawing/2014/main" id="{15262D62-8C03-226E-6402-E8026D1A7A5D}"/>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8" name="Line 94">
              <a:extLst>
                <a:ext uri="{FF2B5EF4-FFF2-40B4-BE49-F238E27FC236}">
                  <a16:creationId xmlns:a16="http://schemas.microsoft.com/office/drawing/2014/main" id="{B0585DC3-5CA9-F4E8-1735-220A7214A8BC}"/>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59" name="Line 95">
              <a:extLst>
                <a:ext uri="{FF2B5EF4-FFF2-40B4-BE49-F238E27FC236}">
                  <a16:creationId xmlns:a16="http://schemas.microsoft.com/office/drawing/2014/main" id="{780501E9-1047-C603-8FDB-9191BCBCC904}"/>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0" name="Line 96">
              <a:extLst>
                <a:ext uri="{FF2B5EF4-FFF2-40B4-BE49-F238E27FC236}">
                  <a16:creationId xmlns:a16="http://schemas.microsoft.com/office/drawing/2014/main" id="{69395E52-5C43-C1EA-EAA9-C4F7800051C2}"/>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1" name="Line 97">
              <a:extLst>
                <a:ext uri="{FF2B5EF4-FFF2-40B4-BE49-F238E27FC236}">
                  <a16:creationId xmlns:a16="http://schemas.microsoft.com/office/drawing/2014/main" id="{2D5474B4-D7A8-13E8-F2BE-65B42C3A6BE8}"/>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2" name="Line 98">
              <a:extLst>
                <a:ext uri="{FF2B5EF4-FFF2-40B4-BE49-F238E27FC236}">
                  <a16:creationId xmlns:a16="http://schemas.microsoft.com/office/drawing/2014/main" id="{B79EF4FE-963E-AE9F-3698-B9895885A50C}"/>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3" name="Line 99">
              <a:extLst>
                <a:ext uri="{FF2B5EF4-FFF2-40B4-BE49-F238E27FC236}">
                  <a16:creationId xmlns:a16="http://schemas.microsoft.com/office/drawing/2014/main" id="{5EE8881B-BA6A-4BD1-8838-6102EAB40A06}"/>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4" name="Line 100">
              <a:extLst>
                <a:ext uri="{FF2B5EF4-FFF2-40B4-BE49-F238E27FC236}">
                  <a16:creationId xmlns:a16="http://schemas.microsoft.com/office/drawing/2014/main" id="{9ED0D6F7-92B1-8968-7E81-9870F4FA7878}"/>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5" name="Line 101">
              <a:extLst>
                <a:ext uri="{FF2B5EF4-FFF2-40B4-BE49-F238E27FC236}">
                  <a16:creationId xmlns:a16="http://schemas.microsoft.com/office/drawing/2014/main" id="{4EB2B301-59D9-8593-9EA3-9167E0EC8684}"/>
                </a:ext>
              </a:extLst>
            </p:cNvPr>
            <p:cNvSpPr>
              <a:spLocks noChangeShapeType="1"/>
            </p:cNvSpPr>
            <p:nvPr/>
          </p:nvSpPr>
          <p:spPr bwMode="auto">
            <a:xfrm>
              <a:off x="1124" y="295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6" name="Line 102">
              <a:extLst>
                <a:ext uri="{FF2B5EF4-FFF2-40B4-BE49-F238E27FC236}">
                  <a16:creationId xmlns:a16="http://schemas.microsoft.com/office/drawing/2014/main" id="{B73239D0-5E86-E4F2-C448-0E22F5E9AE80}"/>
                </a:ext>
              </a:extLst>
            </p:cNvPr>
            <p:cNvSpPr>
              <a:spLocks noChangeShapeType="1"/>
            </p:cNvSpPr>
            <p:nvPr/>
          </p:nvSpPr>
          <p:spPr bwMode="auto">
            <a:xfrm>
              <a:off x="1138" y="293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7" name="Line 103">
              <a:extLst>
                <a:ext uri="{FF2B5EF4-FFF2-40B4-BE49-F238E27FC236}">
                  <a16:creationId xmlns:a16="http://schemas.microsoft.com/office/drawing/2014/main" id="{0353A5FB-DE63-FA0B-1B87-012F51491859}"/>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8" name="Line 104">
              <a:extLst>
                <a:ext uri="{FF2B5EF4-FFF2-40B4-BE49-F238E27FC236}">
                  <a16:creationId xmlns:a16="http://schemas.microsoft.com/office/drawing/2014/main" id="{74CDF28F-F963-EED9-7D57-832AD31250EC}"/>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69" name="Line 105">
              <a:extLst>
                <a:ext uri="{FF2B5EF4-FFF2-40B4-BE49-F238E27FC236}">
                  <a16:creationId xmlns:a16="http://schemas.microsoft.com/office/drawing/2014/main" id="{794FAD35-20D1-EBBE-4B0D-677579D4F0EC}"/>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0" name="Line 106">
              <a:extLst>
                <a:ext uri="{FF2B5EF4-FFF2-40B4-BE49-F238E27FC236}">
                  <a16:creationId xmlns:a16="http://schemas.microsoft.com/office/drawing/2014/main" id="{9C21AE48-FEBE-37F9-29AD-391CD9938F13}"/>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1" name="Line 107">
              <a:extLst>
                <a:ext uri="{FF2B5EF4-FFF2-40B4-BE49-F238E27FC236}">
                  <a16:creationId xmlns:a16="http://schemas.microsoft.com/office/drawing/2014/main" id="{8C5624B5-F833-1C01-8E79-4030123AFF37}"/>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2" name="Line 108">
              <a:extLst>
                <a:ext uri="{FF2B5EF4-FFF2-40B4-BE49-F238E27FC236}">
                  <a16:creationId xmlns:a16="http://schemas.microsoft.com/office/drawing/2014/main" id="{490EC7ED-38F6-7B0B-FC5E-5139E7C2234F}"/>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3" name="Line 109">
              <a:extLst>
                <a:ext uri="{FF2B5EF4-FFF2-40B4-BE49-F238E27FC236}">
                  <a16:creationId xmlns:a16="http://schemas.microsoft.com/office/drawing/2014/main" id="{EF795B9D-F865-5207-525A-1C1A3D33D31E}"/>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4" name="Line 110">
              <a:extLst>
                <a:ext uri="{FF2B5EF4-FFF2-40B4-BE49-F238E27FC236}">
                  <a16:creationId xmlns:a16="http://schemas.microsoft.com/office/drawing/2014/main" id="{275F5395-7ED5-0B2F-93E9-144F57A56889}"/>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5" name="Line 111">
              <a:extLst>
                <a:ext uri="{FF2B5EF4-FFF2-40B4-BE49-F238E27FC236}">
                  <a16:creationId xmlns:a16="http://schemas.microsoft.com/office/drawing/2014/main" id="{D04B5393-429E-5821-9BB9-56527CDB09B6}"/>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6" name="Line 112">
              <a:extLst>
                <a:ext uri="{FF2B5EF4-FFF2-40B4-BE49-F238E27FC236}">
                  <a16:creationId xmlns:a16="http://schemas.microsoft.com/office/drawing/2014/main" id="{89BE6CAE-F904-C1E6-6E85-852F97EBF749}"/>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7" name="Line 113">
              <a:extLst>
                <a:ext uri="{FF2B5EF4-FFF2-40B4-BE49-F238E27FC236}">
                  <a16:creationId xmlns:a16="http://schemas.microsoft.com/office/drawing/2014/main" id="{6E137EC4-BAAE-C35D-86B6-4C153028364F}"/>
                </a:ext>
              </a:extLst>
            </p:cNvPr>
            <p:cNvSpPr>
              <a:spLocks noChangeShapeType="1"/>
            </p:cNvSpPr>
            <p:nvPr/>
          </p:nvSpPr>
          <p:spPr bwMode="auto">
            <a:xfrm>
              <a:off x="1136" y="29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8" name="Line 114">
              <a:extLst>
                <a:ext uri="{FF2B5EF4-FFF2-40B4-BE49-F238E27FC236}">
                  <a16:creationId xmlns:a16="http://schemas.microsoft.com/office/drawing/2014/main" id="{1BFC3072-424C-51B6-BDC8-70D2CD688274}"/>
                </a:ext>
              </a:extLst>
            </p:cNvPr>
            <p:cNvSpPr>
              <a:spLocks noChangeShapeType="1"/>
            </p:cNvSpPr>
            <p:nvPr/>
          </p:nvSpPr>
          <p:spPr bwMode="auto">
            <a:xfrm>
              <a:off x="1150" y="293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79" name="Line 115">
              <a:extLst>
                <a:ext uri="{FF2B5EF4-FFF2-40B4-BE49-F238E27FC236}">
                  <a16:creationId xmlns:a16="http://schemas.microsoft.com/office/drawing/2014/main" id="{4B46A614-B45D-6AD9-B79D-E5AD089EE33C}"/>
                </a:ext>
              </a:extLst>
            </p:cNvPr>
            <p:cNvSpPr>
              <a:spLocks noChangeShapeType="1"/>
            </p:cNvSpPr>
            <p:nvPr/>
          </p:nvSpPr>
          <p:spPr bwMode="auto">
            <a:xfrm>
              <a:off x="1148" y="294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0" name="Line 116">
              <a:extLst>
                <a:ext uri="{FF2B5EF4-FFF2-40B4-BE49-F238E27FC236}">
                  <a16:creationId xmlns:a16="http://schemas.microsoft.com/office/drawing/2014/main" id="{1A578D14-987F-D593-EF0D-CB5DC8621E3B}"/>
                </a:ext>
              </a:extLst>
            </p:cNvPr>
            <p:cNvSpPr>
              <a:spLocks noChangeShapeType="1"/>
            </p:cNvSpPr>
            <p:nvPr/>
          </p:nvSpPr>
          <p:spPr bwMode="auto">
            <a:xfrm>
              <a:off x="1162" y="292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1" name="Line 117">
              <a:extLst>
                <a:ext uri="{FF2B5EF4-FFF2-40B4-BE49-F238E27FC236}">
                  <a16:creationId xmlns:a16="http://schemas.microsoft.com/office/drawing/2014/main" id="{C2C2C3C3-11D5-3A7D-7BCA-718BCA3F37D1}"/>
                </a:ext>
              </a:extLst>
            </p:cNvPr>
            <p:cNvSpPr>
              <a:spLocks noChangeShapeType="1"/>
            </p:cNvSpPr>
            <p:nvPr/>
          </p:nvSpPr>
          <p:spPr bwMode="auto">
            <a:xfrm>
              <a:off x="1148" y="294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2" name="Line 118">
              <a:extLst>
                <a:ext uri="{FF2B5EF4-FFF2-40B4-BE49-F238E27FC236}">
                  <a16:creationId xmlns:a16="http://schemas.microsoft.com/office/drawing/2014/main" id="{3541F6A6-ADC7-E6E5-B704-5696ED899C4F}"/>
                </a:ext>
              </a:extLst>
            </p:cNvPr>
            <p:cNvSpPr>
              <a:spLocks noChangeShapeType="1"/>
            </p:cNvSpPr>
            <p:nvPr/>
          </p:nvSpPr>
          <p:spPr bwMode="auto">
            <a:xfrm>
              <a:off x="1162" y="292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3" name="Line 119">
              <a:extLst>
                <a:ext uri="{FF2B5EF4-FFF2-40B4-BE49-F238E27FC236}">
                  <a16:creationId xmlns:a16="http://schemas.microsoft.com/office/drawing/2014/main" id="{68B01C64-FE59-DF95-2ADC-6DA2A4214B27}"/>
                </a:ext>
              </a:extLst>
            </p:cNvPr>
            <p:cNvSpPr>
              <a:spLocks noChangeShapeType="1"/>
            </p:cNvSpPr>
            <p:nvPr/>
          </p:nvSpPr>
          <p:spPr bwMode="auto">
            <a:xfrm>
              <a:off x="1148" y="294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4" name="Line 120">
              <a:extLst>
                <a:ext uri="{FF2B5EF4-FFF2-40B4-BE49-F238E27FC236}">
                  <a16:creationId xmlns:a16="http://schemas.microsoft.com/office/drawing/2014/main" id="{01C765EF-F6D3-47E8-60AA-B2B0FC0A23D4}"/>
                </a:ext>
              </a:extLst>
            </p:cNvPr>
            <p:cNvSpPr>
              <a:spLocks noChangeShapeType="1"/>
            </p:cNvSpPr>
            <p:nvPr/>
          </p:nvSpPr>
          <p:spPr bwMode="auto">
            <a:xfrm>
              <a:off x="1162" y="292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5" name="Line 121">
              <a:extLst>
                <a:ext uri="{FF2B5EF4-FFF2-40B4-BE49-F238E27FC236}">
                  <a16:creationId xmlns:a16="http://schemas.microsoft.com/office/drawing/2014/main" id="{C2252347-E1D4-F4AD-273B-F86DCCE3E531}"/>
                </a:ext>
              </a:extLst>
            </p:cNvPr>
            <p:cNvSpPr>
              <a:spLocks noChangeShapeType="1"/>
            </p:cNvSpPr>
            <p:nvPr/>
          </p:nvSpPr>
          <p:spPr bwMode="auto">
            <a:xfrm>
              <a:off x="1148" y="294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6" name="Line 122">
              <a:extLst>
                <a:ext uri="{FF2B5EF4-FFF2-40B4-BE49-F238E27FC236}">
                  <a16:creationId xmlns:a16="http://schemas.microsoft.com/office/drawing/2014/main" id="{7FF37E87-E78B-8AE4-D9C0-013277095096}"/>
                </a:ext>
              </a:extLst>
            </p:cNvPr>
            <p:cNvSpPr>
              <a:spLocks noChangeShapeType="1"/>
            </p:cNvSpPr>
            <p:nvPr/>
          </p:nvSpPr>
          <p:spPr bwMode="auto">
            <a:xfrm>
              <a:off x="1162" y="292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7" name="Line 123">
              <a:extLst>
                <a:ext uri="{FF2B5EF4-FFF2-40B4-BE49-F238E27FC236}">
                  <a16:creationId xmlns:a16="http://schemas.microsoft.com/office/drawing/2014/main" id="{C67AEFDF-C21F-B278-C49B-0A4C8CBF56B7}"/>
                </a:ext>
              </a:extLst>
            </p:cNvPr>
            <p:cNvSpPr>
              <a:spLocks noChangeShapeType="1"/>
            </p:cNvSpPr>
            <p:nvPr/>
          </p:nvSpPr>
          <p:spPr bwMode="auto">
            <a:xfrm>
              <a:off x="1160" y="292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8" name="Line 124">
              <a:extLst>
                <a:ext uri="{FF2B5EF4-FFF2-40B4-BE49-F238E27FC236}">
                  <a16:creationId xmlns:a16="http://schemas.microsoft.com/office/drawing/2014/main" id="{2D6789AA-6ECB-1D50-AEA8-B843ED64B992}"/>
                </a:ext>
              </a:extLst>
            </p:cNvPr>
            <p:cNvSpPr>
              <a:spLocks noChangeShapeType="1"/>
            </p:cNvSpPr>
            <p:nvPr/>
          </p:nvSpPr>
          <p:spPr bwMode="auto">
            <a:xfrm>
              <a:off x="1174" y="291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89" name="Line 125">
              <a:extLst>
                <a:ext uri="{FF2B5EF4-FFF2-40B4-BE49-F238E27FC236}">
                  <a16:creationId xmlns:a16="http://schemas.microsoft.com/office/drawing/2014/main" id="{D711B2C8-5F83-9E1C-A2B0-5D2BDB077684}"/>
                </a:ext>
              </a:extLst>
            </p:cNvPr>
            <p:cNvSpPr>
              <a:spLocks noChangeShapeType="1"/>
            </p:cNvSpPr>
            <p:nvPr/>
          </p:nvSpPr>
          <p:spPr bwMode="auto">
            <a:xfrm>
              <a:off x="1160" y="292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0" name="Line 126">
              <a:extLst>
                <a:ext uri="{FF2B5EF4-FFF2-40B4-BE49-F238E27FC236}">
                  <a16:creationId xmlns:a16="http://schemas.microsoft.com/office/drawing/2014/main" id="{E96C7608-F088-1C66-1323-9324CF80462B}"/>
                </a:ext>
              </a:extLst>
            </p:cNvPr>
            <p:cNvSpPr>
              <a:spLocks noChangeShapeType="1"/>
            </p:cNvSpPr>
            <p:nvPr/>
          </p:nvSpPr>
          <p:spPr bwMode="auto">
            <a:xfrm>
              <a:off x="1174" y="291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1" name="Line 127">
              <a:extLst>
                <a:ext uri="{FF2B5EF4-FFF2-40B4-BE49-F238E27FC236}">
                  <a16:creationId xmlns:a16="http://schemas.microsoft.com/office/drawing/2014/main" id="{79FE7F1D-DA8B-D876-289F-2EEC0A9341CF}"/>
                </a:ext>
              </a:extLst>
            </p:cNvPr>
            <p:cNvSpPr>
              <a:spLocks noChangeShapeType="1"/>
            </p:cNvSpPr>
            <p:nvPr/>
          </p:nvSpPr>
          <p:spPr bwMode="auto">
            <a:xfrm>
              <a:off x="1172" y="292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2" name="Line 128">
              <a:extLst>
                <a:ext uri="{FF2B5EF4-FFF2-40B4-BE49-F238E27FC236}">
                  <a16:creationId xmlns:a16="http://schemas.microsoft.com/office/drawing/2014/main" id="{34193440-801A-CB32-3A06-49172F94F48E}"/>
                </a:ext>
              </a:extLst>
            </p:cNvPr>
            <p:cNvSpPr>
              <a:spLocks noChangeShapeType="1"/>
            </p:cNvSpPr>
            <p:nvPr/>
          </p:nvSpPr>
          <p:spPr bwMode="auto">
            <a:xfrm>
              <a:off x="1184" y="291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3" name="Line 129">
              <a:extLst>
                <a:ext uri="{FF2B5EF4-FFF2-40B4-BE49-F238E27FC236}">
                  <a16:creationId xmlns:a16="http://schemas.microsoft.com/office/drawing/2014/main" id="{36843962-996B-8F75-2824-EC7D45C39F83}"/>
                </a:ext>
              </a:extLst>
            </p:cNvPr>
            <p:cNvSpPr>
              <a:spLocks noChangeShapeType="1"/>
            </p:cNvSpPr>
            <p:nvPr/>
          </p:nvSpPr>
          <p:spPr bwMode="auto">
            <a:xfrm>
              <a:off x="1172" y="292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4" name="Line 130">
              <a:extLst>
                <a:ext uri="{FF2B5EF4-FFF2-40B4-BE49-F238E27FC236}">
                  <a16:creationId xmlns:a16="http://schemas.microsoft.com/office/drawing/2014/main" id="{D8A6C856-FC74-4FC8-CAF3-41A16CDE7A59}"/>
                </a:ext>
              </a:extLst>
            </p:cNvPr>
            <p:cNvSpPr>
              <a:spLocks noChangeShapeType="1"/>
            </p:cNvSpPr>
            <p:nvPr/>
          </p:nvSpPr>
          <p:spPr bwMode="auto">
            <a:xfrm>
              <a:off x="1184" y="291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5" name="Line 131">
              <a:extLst>
                <a:ext uri="{FF2B5EF4-FFF2-40B4-BE49-F238E27FC236}">
                  <a16:creationId xmlns:a16="http://schemas.microsoft.com/office/drawing/2014/main" id="{146E9396-50E6-B32C-C9DD-9AD3E6333383}"/>
                </a:ext>
              </a:extLst>
            </p:cNvPr>
            <p:cNvSpPr>
              <a:spLocks noChangeShapeType="1"/>
            </p:cNvSpPr>
            <p:nvPr/>
          </p:nvSpPr>
          <p:spPr bwMode="auto">
            <a:xfrm>
              <a:off x="1182" y="291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6" name="Line 132">
              <a:extLst>
                <a:ext uri="{FF2B5EF4-FFF2-40B4-BE49-F238E27FC236}">
                  <a16:creationId xmlns:a16="http://schemas.microsoft.com/office/drawing/2014/main" id="{95407D26-C8C6-1D1F-8247-1CCFE108CF41}"/>
                </a:ext>
              </a:extLst>
            </p:cNvPr>
            <p:cNvSpPr>
              <a:spLocks noChangeShapeType="1"/>
            </p:cNvSpPr>
            <p:nvPr/>
          </p:nvSpPr>
          <p:spPr bwMode="auto">
            <a:xfrm>
              <a:off x="1196" y="290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7" name="Line 133">
              <a:extLst>
                <a:ext uri="{FF2B5EF4-FFF2-40B4-BE49-F238E27FC236}">
                  <a16:creationId xmlns:a16="http://schemas.microsoft.com/office/drawing/2014/main" id="{8FF551C9-0DBB-5C5C-529E-B6A39998208D}"/>
                </a:ext>
              </a:extLst>
            </p:cNvPr>
            <p:cNvSpPr>
              <a:spLocks noChangeShapeType="1"/>
            </p:cNvSpPr>
            <p:nvPr/>
          </p:nvSpPr>
          <p:spPr bwMode="auto">
            <a:xfrm>
              <a:off x="1194" y="29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8" name="Line 134">
              <a:extLst>
                <a:ext uri="{FF2B5EF4-FFF2-40B4-BE49-F238E27FC236}">
                  <a16:creationId xmlns:a16="http://schemas.microsoft.com/office/drawing/2014/main" id="{DC34A9AB-B718-47CF-4AA0-9E44ADA22092}"/>
                </a:ext>
              </a:extLst>
            </p:cNvPr>
            <p:cNvSpPr>
              <a:spLocks noChangeShapeType="1"/>
            </p:cNvSpPr>
            <p:nvPr/>
          </p:nvSpPr>
          <p:spPr bwMode="auto">
            <a:xfrm>
              <a:off x="1208" y="289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499" name="Line 135">
              <a:extLst>
                <a:ext uri="{FF2B5EF4-FFF2-40B4-BE49-F238E27FC236}">
                  <a16:creationId xmlns:a16="http://schemas.microsoft.com/office/drawing/2014/main" id="{612198A9-1718-D85D-C2C6-37DA233C920A}"/>
                </a:ext>
              </a:extLst>
            </p:cNvPr>
            <p:cNvSpPr>
              <a:spLocks noChangeShapeType="1"/>
            </p:cNvSpPr>
            <p:nvPr/>
          </p:nvSpPr>
          <p:spPr bwMode="auto">
            <a:xfrm>
              <a:off x="1194" y="29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0" name="Line 136">
              <a:extLst>
                <a:ext uri="{FF2B5EF4-FFF2-40B4-BE49-F238E27FC236}">
                  <a16:creationId xmlns:a16="http://schemas.microsoft.com/office/drawing/2014/main" id="{A84611E7-47F9-AA2F-1713-FC241046386A}"/>
                </a:ext>
              </a:extLst>
            </p:cNvPr>
            <p:cNvSpPr>
              <a:spLocks noChangeShapeType="1"/>
            </p:cNvSpPr>
            <p:nvPr/>
          </p:nvSpPr>
          <p:spPr bwMode="auto">
            <a:xfrm>
              <a:off x="1208" y="289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1" name="Line 137">
              <a:extLst>
                <a:ext uri="{FF2B5EF4-FFF2-40B4-BE49-F238E27FC236}">
                  <a16:creationId xmlns:a16="http://schemas.microsoft.com/office/drawing/2014/main" id="{E11C1D41-AE6A-DDF7-78CB-6CFFDD0452D9}"/>
                </a:ext>
              </a:extLst>
            </p:cNvPr>
            <p:cNvSpPr>
              <a:spLocks noChangeShapeType="1"/>
            </p:cNvSpPr>
            <p:nvPr/>
          </p:nvSpPr>
          <p:spPr bwMode="auto">
            <a:xfrm>
              <a:off x="1206" y="291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2" name="Line 138">
              <a:extLst>
                <a:ext uri="{FF2B5EF4-FFF2-40B4-BE49-F238E27FC236}">
                  <a16:creationId xmlns:a16="http://schemas.microsoft.com/office/drawing/2014/main" id="{8BA5D497-8D02-BEBB-79AB-542C8CCEB7E1}"/>
                </a:ext>
              </a:extLst>
            </p:cNvPr>
            <p:cNvSpPr>
              <a:spLocks noChangeShapeType="1"/>
            </p:cNvSpPr>
            <p:nvPr/>
          </p:nvSpPr>
          <p:spPr bwMode="auto">
            <a:xfrm>
              <a:off x="1220" y="289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3" name="Line 139">
              <a:extLst>
                <a:ext uri="{FF2B5EF4-FFF2-40B4-BE49-F238E27FC236}">
                  <a16:creationId xmlns:a16="http://schemas.microsoft.com/office/drawing/2014/main" id="{8D9A2F99-EEEC-ECD5-F310-997305FD0146}"/>
                </a:ext>
              </a:extLst>
            </p:cNvPr>
            <p:cNvSpPr>
              <a:spLocks noChangeShapeType="1"/>
            </p:cNvSpPr>
            <p:nvPr/>
          </p:nvSpPr>
          <p:spPr bwMode="auto">
            <a:xfrm>
              <a:off x="1230" y="290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4" name="Line 140">
              <a:extLst>
                <a:ext uri="{FF2B5EF4-FFF2-40B4-BE49-F238E27FC236}">
                  <a16:creationId xmlns:a16="http://schemas.microsoft.com/office/drawing/2014/main" id="{97183D50-BED0-A311-BEA0-3E19F41D8E73}"/>
                </a:ext>
              </a:extLst>
            </p:cNvPr>
            <p:cNvSpPr>
              <a:spLocks noChangeShapeType="1"/>
            </p:cNvSpPr>
            <p:nvPr/>
          </p:nvSpPr>
          <p:spPr bwMode="auto">
            <a:xfrm>
              <a:off x="1244" y="2889"/>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5" name="Line 141">
              <a:extLst>
                <a:ext uri="{FF2B5EF4-FFF2-40B4-BE49-F238E27FC236}">
                  <a16:creationId xmlns:a16="http://schemas.microsoft.com/office/drawing/2014/main" id="{07F46706-FD7D-99CD-565A-8E419093C7E5}"/>
                </a:ext>
              </a:extLst>
            </p:cNvPr>
            <p:cNvSpPr>
              <a:spLocks noChangeShapeType="1"/>
            </p:cNvSpPr>
            <p:nvPr/>
          </p:nvSpPr>
          <p:spPr bwMode="auto">
            <a:xfrm>
              <a:off x="1230" y="290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6" name="Line 142">
              <a:extLst>
                <a:ext uri="{FF2B5EF4-FFF2-40B4-BE49-F238E27FC236}">
                  <a16:creationId xmlns:a16="http://schemas.microsoft.com/office/drawing/2014/main" id="{2BB94B62-7805-783D-B757-ADB0BE24C8A8}"/>
                </a:ext>
              </a:extLst>
            </p:cNvPr>
            <p:cNvSpPr>
              <a:spLocks noChangeShapeType="1"/>
            </p:cNvSpPr>
            <p:nvPr/>
          </p:nvSpPr>
          <p:spPr bwMode="auto">
            <a:xfrm>
              <a:off x="1244" y="2889"/>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7" name="Line 143">
              <a:extLst>
                <a:ext uri="{FF2B5EF4-FFF2-40B4-BE49-F238E27FC236}">
                  <a16:creationId xmlns:a16="http://schemas.microsoft.com/office/drawing/2014/main" id="{10AF39FC-8ED2-9DD6-87FE-E70AFD0B6AC5}"/>
                </a:ext>
              </a:extLst>
            </p:cNvPr>
            <p:cNvSpPr>
              <a:spLocks noChangeShapeType="1"/>
            </p:cNvSpPr>
            <p:nvPr/>
          </p:nvSpPr>
          <p:spPr bwMode="auto">
            <a:xfrm>
              <a:off x="1242" y="290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8" name="Line 144">
              <a:extLst>
                <a:ext uri="{FF2B5EF4-FFF2-40B4-BE49-F238E27FC236}">
                  <a16:creationId xmlns:a16="http://schemas.microsoft.com/office/drawing/2014/main" id="{EA3F7FF2-8350-7825-B0C5-45B1F1EB6189}"/>
                </a:ext>
              </a:extLst>
            </p:cNvPr>
            <p:cNvSpPr>
              <a:spLocks noChangeShapeType="1"/>
            </p:cNvSpPr>
            <p:nvPr/>
          </p:nvSpPr>
          <p:spPr bwMode="auto">
            <a:xfrm>
              <a:off x="1256" y="2889"/>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09" name="Line 145">
              <a:extLst>
                <a:ext uri="{FF2B5EF4-FFF2-40B4-BE49-F238E27FC236}">
                  <a16:creationId xmlns:a16="http://schemas.microsoft.com/office/drawing/2014/main" id="{8D437F4F-BA64-A633-26E7-C65500A32301}"/>
                </a:ext>
              </a:extLst>
            </p:cNvPr>
            <p:cNvSpPr>
              <a:spLocks noChangeShapeType="1"/>
            </p:cNvSpPr>
            <p:nvPr/>
          </p:nvSpPr>
          <p:spPr bwMode="auto">
            <a:xfrm>
              <a:off x="1266" y="2887"/>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0" name="Line 146">
              <a:extLst>
                <a:ext uri="{FF2B5EF4-FFF2-40B4-BE49-F238E27FC236}">
                  <a16:creationId xmlns:a16="http://schemas.microsoft.com/office/drawing/2014/main" id="{7765E63B-6CF5-27A4-A8AD-1FB633153106}"/>
                </a:ext>
              </a:extLst>
            </p:cNvPr>
            <p:cNvSpPr>
              <a:spLocks noChangeShapeType="1"/>
            </p:cNvSpPr>
            <p:nvPr/>
          </p:nvSpPr>
          <p:spPr bwMode="auto">
            <a:xfrm>
              <a:off x="1280" y="2871"/>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1" name="Line 147">
              <a:extLst>
                <a:ext uri="{FF2B5EF4-FFF2-40B4-BE49-F238E27FC236}">
                  <a16:creationId xmlns:a16="http://schemas.microsoft.com/office/drawing/2014/main" id="{5D2A8601-A8F4-5746-0E82-95DCD8E0F941}"/>
                </a:ext>
              </a:extLst>
            </p:cNvPr>
            <p:cNvSpPr>
              <a:spLocks noChangeShapeType="1"/>
            </p:cNvSpPr>
            <p:nvPr/>
          </p:nvSpPr>
          <p:spPr bwMode="auto">
            <a:xfrm>
              <a:off x="1290" y="286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2" name="Line 148">
              <a:extLst>
                <a:ext uri="{FF2B5EF4-FFF2-40B4-BE49-F238E27FC236}">
                  <a16:creationId xmlns:a16="http://schemas.microsoft.com/office/drawing/2014/main" id="{45532E78-88FF-5093-C8C1-D5852900846C}"/>
                </a:ext>
              </a:extLst>
            </p:cNvPr>
            <p:cNvSpPr>
              <a:spLocks noChangeShapeType="1"/>
            </p:cNvSpPr>
            <p:nvPr/>
          </p:nvSpPr>
          <p:spPr bwMode="auto">
            <a:xfrm>
              <a:off x="1302" y="2851"/>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3" name="Line 149">
              <a:extLst>
                <a:ext uri="{FF2B5EF4-FFF2-40B4-BE49-F238E27FC236}">
                  <a16:creationId xmlns:a16="http://schemas.microsoft.com/office/drawing/2014/main" id="{19A29841-E527-77E2-9976-3B42E3CB857A}"/>
                </a:ext>
              </a:extLst>
            </p:cNvPr>
            <p:cNvSpPr>
              <a:spLocks noChangeShapeType="1"/>
            </p:cNvSpPr>
            <p:nvPr/>
          </p:nvSpPr>
          <p:spPr bwMode="auto">
            <a:xfrm>
              <a:off x="1300" y="2863"/>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4" name="Line 150">
              <a:extLst>
                <a:ext uri="{FF2B5EF4-FFF2-40B4-BE49-F238E27FC236}">
                  <a16:creationId xmlns:a16="http://schemas.microsoft.com/office/drawing/2014/main" id="{840F249E-106A-E863-EA5B-F150A0E85EE8}"/>
                </a:ext>
              </a:extLst>
            </p:cNvPr>
            <p:cNvSpPr>
              <a:spLocks noChangeShapeType="1"/>
            </p:cNvSpPr>
            <p:nvPr/>
          </p:nvSpPr>
          <p:spPr bwMode="auto">
            <a:xfrm>
              <a:off x="1314" y="2847"/>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5" name="Line 151">
              <a:extLst>
                <a:ext uri="{FF2B5EF4-FFF2-40B4-BE49-F238E27FC236}">
                  <a16:creationId xmlns:a16="http://schemas.microsoft.com/office/drawing/2014/main" id="{771BA5C6-CB7C-D12A-C75A-86B97B2DF98D}"/>
                </a:ext>
              </a:extLst>
            </p:cNvPr>
            <p:cNvSpPr>
              <a:spLocks noChangeShapeType="1"/>
            </p:cNvSpPr>
            <p:nvPr/>
          </p:nvSpPr>
          <p:spPr bwMode="auto">
            <a:xfrm>
              <a:off x="1312" y="285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6" name="Line 152">
              <a:extLst>
                <a:ext uri="{FF2B5EF4-FFF2-40B4-BE49-F238E27FC236}">
                  <a16:creationId xmlns:a16="http://schemas.microsoft.com/office/drawing/2014/main" id="{9212ED3F-7179-FA16-2544-DEEA16261446}"/>
                </a:ext>
              </a:extLst>
            </p:cNvPr>
            <p:cNvSpPr>
              <a:spLocks noChangeShapeType="1"/>
            </p:cNvSpPr>
            <p:nvPr/>
          </p:nvSpPr>
          <p:spPr bwMode="auto">
            <a:xfrm>
              <a:off x="1326" y="284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7" name="Line 153">
              <a:extLst>
                <a:ext uri="{FF2B5EF4-FFF2-40B4-BE49-F238E27FC236}">
                  <a16:creationId xmlns:a16="http://schemas.microsoft.com/office/drawing/2014/main" id="{472F5401-2B47-EAC7-001E-F29CB3B700B7}"/>
                </a:ext>
              </a:extLst>
            </p:cNvPr>
            <p:cNvSpPr>
              <a:spLocks noChangeShapeType="1"/>
            </p:cNvSpPr>
            <p:nvPr/>
          </p:nvSpPr>
          <p:spPr bwMode="auto">
            <a:xfrm>
              <a:off x="1312" y="285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8" name="Line 154">
              <a:extLst>
                <a:ext uri="{FF2B5EF4-FFF2-40B4-BE49-F238E27FC236}">
                  <a16:creationId xmlns:a16="http://schemas.microsoft.com/office/drawing/2014/main" id="{9A481462-9760-FC30-67BD-DDF8C14A977D}"/>
                </a:ext>
              </a:extLst>
            </p:cNvPr>
            <p:cNvSpPr>
              <a:spLocks noChangeShapeType="1"/>
            </p:cNvSpPr>
            <p:nvPr/>
          </p:nvSpPr>
          <p:spPr bwMode="auto">
            <a:xfrm>
              <a:off x="1326" y="284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19" name="Line 155">
              <a:extLst>
                <a:ext uri="{FF2B5EF4-FFF2-40B4-BE49-F238E27FC236}">
                  <a16:creationId xmlns:a16="http://schemas.microsoft.com/office/drawing/2014/main" id="{1B51622A-2EFE-F5C7-16E7-2967247BE17A}"/>
                </a:ext>
              </a:extLst>
            </p:cNvPr>
            <p:cNvSpPr>
              <a:spLocks noChangeShapeType="1"/>
            </p:cNvSpPr>
            <p:nvPr/>
          </p:nvSpPr>
          <p:spPr bwMode="auto">
            <a:xfrm>
              <a:off x="1312" y="285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0" name="Line 156">
              <a:extLst>
                <a:ext uri="{FF2B5EF4-FFF2-40B4-BE49-F238E27FC236}">
                  <a16:creationId xmlns:a16="http://schemas.microsoft.com/office/drawing/2014/main" id="{BF650E5B-A0CA-588B-3135-B5AA362EB3EE}"/>
                </a:ext>
              </a:extLst>
            </p:cNvPr>
            <p:cNvSpPr>
              <a:spLocks noChangeShapeType="1"/>
            </p:cNvSpPr>
            <p:nvPr/>
          </p:nvSpPr>
          <p:spPr bwMode="auto">
            <a:xfrm>
              <a:off x="1326" y="284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1" name="Line 157">
              <a:extLst>
                <a:ext uri="{FF2B5EF4-FFF2-40B4-BE49-F238E27FC236}">
                  <a16:creationId xmlns:a16="http://schemas.microsoft.com/office/drawing/2014/main" id="{FA311A6E-6478-66FC-8B4C-B285BA0F2D86}"/>
                </a:ext>
              </a:extLst>
            </p:cNvPr>
            <p:cNvSpPr>
              <a:spLocks noChangeShapeType="1"/>
            </p:cNvSpPr>
            <p:nvPr/>
          </p:nvSpPr>
          <p:spPr bwMode="auto">
            <a:xfrm>
              <a:off x="1312" y="285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2" name="Line 158">
              <a:extLst>
                <a:ext uri="{FF2B5EF4-FFF2-40B4-BE49-F238E27FC236}">
                  <a16:creationId xmlns:a16="http://schemas.microsoft.com/office/drawing/2014/main" id="{934140E0-02EA-2DC6-DB5D-FC95A4187546}"/>
                </a:ext>
              </a:extLst>
            </p:cNvPr>
            <p:cNvSpPr>
              <a:spLocks noChangeShapeType="1"/>
            </p:cNvSpPr>
            <p:nvPr/>
          </p:nvSpPr>
          <p:spPr bwMode="auto">
            <a:xfrm>
              <a:off x="1326" y="284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3" name="Line 159">
              <a:extLst>
                <a:ext uri="{FF2B5EF4-FFF2-40B4-BE49-F238E27FC236}">
                  <a16:creationId xmlns:a16="http://schemas.microsoft.com/office/drawing/2014/main" id="{301620F3-8989-1928-0152-E6060E393181}"/>
                </a:ext>
              </a:extLst>
            </p:cNvPr>
            <p:cNvSpPr>
              <a:spLocks noChangeShapeType="1"/>
            </p:cNvSpPr>
            <p:nvPr/>
          </p:nvSpPr>
          <p:spPr bwMode="auto">
            <a:xfrm>
              <a:off x="1360" y="2849"/>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4" name="Line 160">
              <a:extLst>
                <a:ext uri="{FF2B5EF4-FFF2-40B4-BE49-F238E27FC236}">
                  <a16:creationId xmlns:a16="http://schemas.microsoft.com/office/drawing/2014/main" id="{DD48374B-7466-DFCC-0AD3-CB01220E135B}"/>
                </a:ext>
              </a:extLst>
            </p:cNvPr>
            <p:cNvSpPr>
              <a:spLocks noChangeShapeType="1"/>
            </p:cNvSpPr>
            <p:nvPr/>
          </p:nvSpPr>
          <p:spPr bwMode="auto">
            <a:xfrm>
              <a:off x="1374" y="283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5" name="Line 161">
              <a:extLst>
                <a:ext uri="{FF2B5EF4-FFF2-40B4-BE49-F238E27FC236}">
                  <a16:creationId xmlns:a16="http://schemas.microsoft.com/office/drawing/2014/main" id="{BD0E9746-FC1A-F8F4-2517-AEE66331EEE6}"/>
                </a:ext>
              </a:extLst>
            </p:cNvPr>
            <p:cNvSpPr>
              <a:spLocks noChangeShapeType="1"/>
            </p:cNvSpPr>
            <p:nvPr/>
          </p:nvSpPr>
          <p:spPr bwMode="auto">
            <a:xfrm>
              <a:off x="1372" y="284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6" name="Line 162">
              <a:extLst>
                <a:ext uri="{FF2B5EF4-FFF2-40B4-BE49-F238E27FC236}">
                  <a16:creationId xmlns:a16="http://schemas.microsoft.com/office/drawing/2014/main" id="{7ECB6334-4C91-9C79-D471-B09674197990}"/>
                </a:ext>
              </a:extLst>
            </p:cNvPr>
            <p:cNvSpPr>
              <a:spLocks noChangeShapeType="1"/>
            </p:cNvSpPr>
            <p:nvPr/>
          </p:nvSpPr>
          <p:spPr bwMode="auto">
            <a:xfrm>
              <a:off x="1386" y="282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7" name="Line 163">
              <a:extLst>
                <a:ext uri="{FF2B5EF4-FFF2-40B4-BE49-F238E27FC236}">
                  <a16:creationId xmlns:a16="http://schemas.microsoft.com/office/drawing/2014/main" id="{9A3C04BA-A06D-0EC9-6CF8-FBFD0B549047}"/>
                </a:ext>
              </a:extLst>
            </p:cNvPr>
            <p:cNvSpPr>
              <a:spLocks noChangeShapeType="1"/>
            </p:cNvSpPr>
            <p:nvPr/>
          </p:nvSpPr>
          <p:spPr bwMode="auto">
            <a:xfrm>
              <a:off x="1372" y="284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8" name="Line 164">
              <a:extLst>
                <a:ext uri="{FF2B5EF4-FFF2-40B4-BE49-F238E27FC236}">
                  <a16:creationId xmlns:a16="http://schemas.microsoft.com/office/drawing/2014/main" id="{F7C50065-3B52-9C53-D5C1-E75B958948D7}"/>
                </a:ext>
              </a:extLst>
            </p:cNvPr>
            <p:cNvSpPr>
              <a:spLocks noChangeShapeType="1"/>
            </p:cNvSpPr>
            <p:nvPr/>
          </p:nvSpPr>
          <p:spPr bwMode="auto">
            <a:xfrm>
              <a:off x="1386" y="282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29" name="Line 165">
              <a:extLst>
                <a:ext uri="{FF2B5EF4-FFF2-40B4-BE49-F238E27FC236}">
                  <a16:creationId xmlns:a16="http://schemas.microsoft.com/office/drawing/2014/main" id="{7B78CCDC-0513-5467-7B6C-A389CE8863C3}"/>
                </a:ext>
              </a:extLst>
            </p:cNvPr>
            <p:cNvSpPr>
              <a:spLocks noChangeShapeType="1"/>
            </p:cNvSpPr>
            <p:nvPr/>
          </p:nvSpPr>
          <p:spPr bwMode="auto">
            <a:xfrm>
              <a:off x="1384" y="284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0" name="Line 166">
              <a:extLst>
                <a:ext uri="{FF2B5EF4-FFF2-40B4-BE49-F238E27FC236}">
                  <a16:creationId xmlns:a16="http://schemas.microsoft.com/office/drawing/2014/main" id="{BC009CC6-D08E-27F4-E0BD-D03E19A0C937}"/>
                </a:ext>
              </a:extLst>
            </p:cNvPr>
            <p:cNvSpPr>
              <a:spLocks noChangeShapeType="1"/>
            </p:cNvSpPr>
            <p:nvPr/>
          </p:nvSpPr>
          <p:spPr bwMode="auto">
            <a:xfrm>
              <a:off x="1398" y="282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1" name="Line 167">
              <a:extLst>
                <a:ext uri="{FF2B5EF4-FFF2-40B4-BE49-F238E27FC236}">
                  <a16:creationId xmlns:a16="http://schemas.microsoft.com/office/drawing/2014/main" id="{0CF4D6AF-03AA-4945-0E15-A4228870D59F}"/>
                </a:ext>
              </a:extLst>
            </p:cNvPr>
            <p:cNvSpPr>
              <a:spLocks noChangeShapeType="1"/>
            </p:cNvSpPr>
            <p:nvPr/>
          </p:nvSpPr>
          <p:spPr bwMode="auto">
            <a:xfrm>
              <a:off x="1408" y="2839"/>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2" name="Line 168">
              <a:extLst>
                <a:ext uri="{FF2B5EF4-FFF2-40B4-BE49-F238E27FC236}">
                  <a16:creationId xmlns:a16="http://schemas.microsoft.com/office/drawing/2014/main" id="{7DBA7001-60A8-7845-EF99-CAE5B564F254}"/>
                </a:ext>
              </a:extLst>
            </p:cNvPr>
            <p:cNvSpPr>
              <a:spLocks noChangeShapeType="1"/>
            </p:cNvSpPr>
            <p:nvPr/>
          </p:nvSpPr>
          <p:spPr bwMode="auto">
            <a:xfrm>
              <a:off x="1420" y="2823"/>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3" name="Line 169">
              <a:extLst>
                <a:ext uri="{FF2B5EF4-FFF2-40B4-BE49-F238E27FC236}">
                  <a16:creationId xmlns:a16="http://schemas.microsoft.com/office/drawing/2014/main" id="{9FDE9075-A7BE-139F-9C44-90613343F104}"/>
                </a:ext>
              </a:extLst>
            </p:cNvPr>
            <p:cNvSpPr>
              <a:spLocks noChangeShapeType="1"/>
            </p:cNvSpPr>
            <p:nvPr/>
          </p:nvSpPr>
          <p:spPr bwMode="auto">
            <a:xfrm>
              <a:off x="1418"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4" name="Line 170">
              <a:extLst>
                <a:ext uri="{FF2B5EF4-FFF2-40B4-BE49-F238E27FC236}">
                  <a16:creationId xmlns:a16="http://schemas.microsoft.com/office/drawing/2014/main" id="{1C81BE36-4CBB-8667-B6E9-AEC862EFCA14}"/>
                </a:ext>
              </a:extLst>
            </p:cNvPr>
            <p:cNvSpPr>
              <a:spLocks noChangeShapeType="1"/>
            </p:cNvSpPr>
            <p:nvPr/>
          </p:nvSpPr>
          <p:spPr bwMode="auto">
            <a:xfrm>
              <a:off x="1432"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5" name="Line 171">
              <a:extLst>
                <a:ext uri="{FF2B5EF4-FFF2-40B4-BE49-F238E27FC236}">
                  <a16:creationId xmlns:a16="http://schemas.microsoft.com/office/drawing/2014/main" id="{7BEF3104-3A7F-DB24-1DE7-40F27A3FF9DF}"/>
                </a:ext>
              </a:extLst>
            </p:cNvPr>
            <p:cNvSpPr>
              <a:spLocks noChangeShapeType="1"/>
            </p:cNvSpPr>
            <p:nvPr/>
          </p:nvSpPr>
          <p:spPr bwMode="auto">
            <a:xfrm>
              <a:off x="1418"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6" name="Line 172">
              <a:extLst>
                <a:ext uri="{FF2B5EF4-FFF2-40B4-BE49-F238E27FC236}">
                  <a16:creationId xmlns:a16="http://schemas.microsoft.com/office/drawing/2014/main" id="{7C7E93F9-B3F4-8BC0-AFAE-6310922B3841}"/>
                </a:ext>
              </a:extLst>
            </p:cNvPr>
            <p:cNvSpPr>
              <a:spLocks noChangeShapeType="1"/>
            </p:cNvSpPr>
            <p:nvPr/>
          </p:nvSpPr>
          <p:spPr bwMode="auto">
            <a:xfrm>
              <a:off x="1432"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7" name="Line 173">
              <a:extLst>
                <a:ext uri="{FF2B5EF4-FFF2-40B4-BE49-F238E27FC236}">
                  <a16:creationId xmlns:a16="http://schemas.microsoft.com/office/drawing/2014/main" id="{4C7126A9-BAFA-7FCD-6756-CA84DD509C32}"/>
                </a:ext>
              </a:extLst>
            </p:cNvPr>
            <p:cNvSpPr>
              <a:spLocks noChangeShapeType="1"/>
            </p:cNvSpPr>
            <p:nvPr/>
          </p:nvSpPr>
          <p:spPr bwMode="auto">
            <a:xfrm>
              <a:off x="1430"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8" name="Line 174">
              <a:extLst>
                <a:ext uri="{FF2B5EF4-FFF2-40B4-BE49-F238E27FC236}">
                  <a16:creationId xmlns:a16="http://schemas.microsoft.com/office/drawing/2014/main" id="{CCCF6123-567E-69CE-C880-8EDD146F0834}"/>
                </a:ext>
              </a:extLst>
            </p:cNvPr>
            <p:cNvSpPr>
              <a:spLocks noChangeShapeType="1"/>
            </p:cNvSpPr>
            <p:nvPr/>
          </p:nvSpPr>
          <p:spPr bwMode="auto">
            <a:xfrm>
              <a:off x="1444"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39" name="Line 175">
              <a:extLst>
                <a:ext uri="{FF2B5EF4-FFF2-40B4-BE49-F238E27FC236}">
                  <a16:creationId xmlns:a16="http://schemas.microsoft.com/office/drawing/2014/main" id="{ED7F681E-8C85-2C31-49EE-72982C04E9B3}"/>
                </a:ext>
              </a:extLst>
            </p:cNvPr>
            <p:cNvSpPr>
              <a:spLocks noChangeShapeType="1"/>
            </p:cNvSpPr>
            <p:nvPr/>
          </p:nvSpPr>
          <p:spPr bwMode="auto">
            <a:xfrm>
              <a:off x="1430"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0" name="Line 176">
              <a:extLst>
                <a:ext uri="{FF2B5EF4-FFF2-40B4-BE49-F238E27FC236}">
                  <a16:creationId xmlns:a16="http://schemas.microsoft.com/office/drawing/2014/main" id="{5D32DC68-BBD4-BEC9-6536-3C7C17108044}"/>
                </a:ext>
              </a:extLst>
            </p:cNvPr>
            <p:cNvSpPr>
              <a:spLocks noChangeShapeType="1"/>
            </p:cNvSpPr>
            <p:nvPr/>
          </p:nvSpPr>
          <p:spPr bwMode="auto">
            <a:xfrm>
              <a:off x="1444"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1" name="Line 177">
              <a:extLst>
                <a:ext uri="{FF2B5EF4-FFF2-40B4-BE49-F238E27FC236}">
                  <a16:creationId xmlns:a16="http://schemas.microsoft.com/office/drawing/2014/main" id="{FEC93E0C-6922-932D-7FF7-C0A2C5247F90}"/>
                </a:ext>
              </a:extLst>
            </p:cNvPr>
            <p:cNvSpPr>
              <a:spLocks noChangeShapeType="1"/>
            </p:cNvSpPr>
            <p:nvPr/>
          </p:nvSpPr>
          <p:spPr bwMode="auto">
            <a:xfrm>
              <a:off x="1454"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2" name="Line 178">
              <a:extLst>
                <a:ext uri="{FF2B5EF4-FFF2-40B4-BE49-F238E27FC236}">
                  <a16:creationId xmlns:a16="http://schemas.microsoft.com/office/drawing/2014/main" id="{A719A74A-A6B9-105F-416D-B35EBDD568C1}"/>
                </a:ext>
              </a:extLst>
            </p:cNvPr>
            <p:cNvSpPr>
              <a:spLocks noChangeShapeType="1"/>
            </p:cNvSpPr>
            <p:nvPr/>
          </p:nvSpPr>
          <p:spPr bwMode="auto">
            <a:xfrm>
              <a:off x="1468"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3" name="Line 179">
              <a:extLst>
                <a:ext uri="{FF2B5EF4-FFF2-40B4-BE49-F238E27FC236}">
                  <a16:creationId xmlns:a16="http://schemas.microsoft.com/office/drawing/2014/main" id="{35303B3D-5450-BF77-5D49-F35DE7BEBDCD}"/>
                </a:ext>
              </a:extLst>
            </p:cNvPr>
            <p:cNvSpPr>
              <a:spLocks noChangeShapeType="1"/>
            </p:cNvSpPr>
            <p:nvPr/>
          </p:nvSpPr>
          <p:spPr bwMode="auto">
            <a:xfrm>
              <a:off x="1454" y="283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4" name="Line 180">
              <a:extLst>
                <a:ext uri="{FF2B5EF4-FFF2-40B4-BE49-F238E27FC236}">
                  <a16:creationId xmlns:a16="http://schemas.microsoft.com/office/drawing/2014/main" id="{8FCADB42-879E-D062-395C-E216BBB9D9C8}"/>
                </a:ext>
              </a:extLst>
            </p:cNvPr>
            <p:cNvSpPr>
              <a:spLocks noChangeShapeType="1"/>
            </p:cNvSpPr>
            <p:nvPr/>
          </p:nvSpPr>
          <p:spPr bwMode="auto">
            <a:xfrm>
              <a:off x="1468" y="2813"/>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5" name="Line 181">
              <a:extLst>
                <a:ext uri="{FF2B5EF4-FFF2-40B4-BE49-F238E27FC236}">
                  <a16:creationId xmlns:a16="http://schemas.microsoft.com/office/drawing/2014/main" id="{B09E1C9C-9EB7-0890-D6AF-4F4CCC908B70}"/>
                </a:ext>
              </a:extLst>
            </p:cNvPr>
            <p:cNvSpPr>
              <a:spLocks noChangeShapeType="1"/>
            </p:cNvSpPr>
            <p:nvPr/>
          </p:nvSpPr>
          <p:spPr bwMode="auto">
            <a:xfrm>
              <a:off x="1466" y="282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6" name="Line 182">
              <a:extLst>
                <a:ext uri="{FF2B5EF4-FFF2-40B4-BE49-F238E27FC236}">
                  <a16:creationId xmlns:a16="http://schemas.microsoft.com/office/drawing/2014/main" id="{1210A57D-38B9-EA91-7C96-B66605F6084F}"/>
                </a:ext>
              </a:extLst>
            </p:cNvPr>
            <p:cNvSpPr>
              <a:spLocks noChangeShapeType="1"/>
            </p:cNvSpPr>
            <p:nvPr/>
          </p:nvSpPr>
          <p:spPr bwMode="auto">
            <a:xfrm>
              <a:off x="1480" y="280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7" name="Line 183">
              <a:extLst>
                <a:ext uri="{FF2B5EF4-FFF2-40B4-BE49-F238E27FC236}">
                  <a16:creationId xmlns:a16="http://schemas.microsoft.com/office/drawing/2014/main" id="{251EB3C6-ED35-E130-61BD-220980F9F6D5}"/>
                </a:ext>
              </a:extLst>
            </p:cNvPr>
            <p:cNvSpPr>
              <a:spLocks noChangeShapeType="1"/>
            </p:cNvSpPr>
            <p:nvPr/>
          </p:nvSpPr>
          <p:spPr bwMode="auto">
            <a:xfrm>
              <a:off x="1466" y="2825"/>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8" name="Line 184">
              <a:extLst>
                <a:ext uri="{FF2B5EF4-FFF2-40B4-BE49-F238E27FC236}">
                  <a16:creationId xmlns:a16="http://schemas.microsoft.com/office/drawing/2014/main" id="{34AAA006-11C8-178A-A5B9-8EA5DF8F00D3}"/>
                </a:ext>
              </a:extLst>
            </p:cNvPr>
            <p:cNvSpPr>
              <a:spLocks noChangeShapeType="1"/>
            </p:cNvSpPr>
            <p:nvPr/>
          </p:nvSpPr>
          <p:spPr bwMode="auto">
            <a:xfrm>
              <a:off x="1480" y="2809"/>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49" name="Line 185">
              <a:extLst>
                <a:ext uri="{FF2B5EF4-FFF2-40B4-BE49-F238E27FC236}">
                  <a16:creationId xmlns:a16="http://schemas.microsoft.com/office/drawing/2014/main" id="{5A283BC5-2E98-E986-9FF1-58CE1BB4E1C3}"/>
                </a:ext>
              </a:extLst>
            </p:cNvPr>
            <p:cNvSpPr>
              <a:spLocks noChangeShapeType="1"/>
            </p:cNvSpPr>
            <p:nvPr/>
          </p:nvSpPr>
          <p:spPr bwMode="auto">
            <a:xfrm>
              <a:off x="1478" y="282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0" name="Line 186">
              <a:extLst>
                <a:ext uri="{FF2B5EF4-FFF2-40B4-BE49-F238E27FC236}">
                  <a16:creationId xmlns:a16="http://schemas.microsoft.com/office/drawing/2014/main" id="{762B4105-D84A-4D19-CE1B-CAA4D00B71E7}"/>
                </a:ext>
              </a:extLst>
            </p:cNvPr>
            <p:cNvSpPr>
              <a:spLocks noChangeShapeType="1"/>
            </p:cNvSpPr>
            <p:nvPr/>
          </p:nvSpPr>
          <p:spPr bwMode="auto">
            <a:xfrm>
              <a:off x="1492" y="280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1" name="Line 187">
              <a:extLst>
                <a:ext uri="{FF2B5EF4-FFF2-40B4-BE49-F238E27FC236}">
                  <a16:creationId xmlns:a16="http://schemas.microsoft.com/office/drawing/2014/main" id="{64B831C0-B20A-F803-EA9A-61F894189DA1}"/>
                </a:ext>
              </a:extLst>
            </p:cNvPr>
            <p:cNvSpPr>
              <a:spLocks noChangeShapeType="1"/>
            </p:cNvSpPr>
            <p:nvPr/>
          </p:nvSpPr>
          <p:spPr bwMode="auto">
            <a:xfrm>
              <a:off x="1478" y="282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2" name="Line 188">
              <a:extLst>
                <a:ext uri="{FF2B5EF4-FFF2-40B4-BE49-F238E27FC236}">
                  <a16:creationId xmlns:a16="http://schemas.microsoft.com/office/drawing/2014/main" id="{D758F2F3-A408-8764-102D-35895DE7DA82}"/>
                </a:ext>
              </a:extLst>
            </p:cNvPr>
            <p:cNvSpPr>
              <a:spLocks noChangeShapeType="1"/>
            </p:cNvSpPr>
            <p:nvPr/>
          </p:nvSpPr>
          <p:spPr bwMode="auto">
            <a:xfrm>
              <a:off x="1492" y="280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3" name="Line 189">
              <a:extLst>
                <a:ext uri="{FF2B5EF4-FFF2-40B4-BE49-F238E27FC236}">
                  <a16:creationId xmlns:a16="http://schemas.microsoft.com/office/drawing/2014/main" id="{79091899-325F-8FF2-819E-697882EF6E51}"/>
                </a:ext>
              </a:extLst>
            </p:cNvPr>
            <p:cNvSpPr>
              <a:spLocks noChangeShapeType="1"/>
            </p:cNvSpPr>
            <p:nvPr/>
          </p:nvSpPr>
          <p:spPr bwMode="auto">
            <a:xfrm>
              <a:off x="1502" y="281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4" name="Line 190">
              <a:extLst>
                <a:ext uri="{FF2B5EF4-FFF2-40B4-BE49-F238E27FC236}">
                  <a16:creationId xmlns:a16="http://schemas.microsoft.com/office/drawing/2014/main" id="{060651EB-385D-8135-BD66-359BC1D05832}"/>
                </a:ext>
              </a:extLst>
            </p:cNvPr>
            <p:cNvSpPr>
              <a:spLocks noChangeShapeType="1"/>
            </p:cNvSpPr>
            <p:nvPr/>
          </p:nvSpPr>
          <p:spPr bwMode="auto">
            <a:xfrm>
              <a:off x="1516" y="279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5" name="Line 191">
              <a:extLst>
                <a:ext uri="{FF2B5EF4-FFF2-40B4-BE49-F238E27FC236}">
                  <a16:creationId xmlns:a16="http://schemas.microsoft.com/office/drawing/2014/main" id="{9E8E45E6-8359-397B-30A4-452FCDCE0D04}"/>
                </a:ext>
              </a:extLst>
            </p:cNvPr>
            <p:cNvSpPr>
              <a:spLocks noChangeShapeType="1"/>
            </p:cNvSpPr>
            <p:nvPr/>
          </p:nvSpPr>
          <p:spPr bwMode="auto">
            <a:xfrm>
              <a:off x="1502" y="281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6" name="Line 192">
              <a:extLst>
                <a:ext uri="{FF2B5EF4-FFF2-40B4-BE49-F238E27FC236}">
                  <a16:creationId xmlns:a16="http://schemas.microsoft.com/office/drawing/2014/main" id="{3D282BF8-1056-A8CF-4B31-D3F3DC897971}"/>
                </a:ext>
              </a:extLst>
            </p:cNvPr>
            <p:cNvSpPr>
              <a:spLocks noChangeShapeType="1"/>
            </p:cNvSpPr>
            <p:nvPr/>
          </p:nvSpPr>
          <p:spPr bwMode="auto">
            <a:xfrm>
              <a:off x="1516" y="279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7" name="Line 193">
              <a:extLst>
                <a:ext uri="{FF2B5EF4-FFF2-40B4-BE49-F238E27FC236}">
                  <a16:creationId xmlns:a16="http://schemas.microsoft.com/office/drawing/2014/main" id="{7A55A62D-4E2E-1F23-072C-C4013C756AAB}"/>
                </a:ext>
              </a:extLst>
            </p:cNvPr>
            <p:cNvSpPr>
              <a:spLocks noChangeShapeType="1"/>
            </p:cNvSpPr>
            <p:nvPr/>
          </p:nvSpPr>
          <p:spPr bwMode="auto">
            <a:xfrm>
              <a:off x="1502" y="281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8" name="Line 194">
              <a:extLst>
                <a:ext uri="{FF2B5EF4-FFF2-40B4-BE49-F238E27FC236}">
                  <a16:creationId xmlns:a16="http://schemas.microsoft.com/office/drawing/2014/main" id="{4B9BC44C-6BF1-0826-1E3D-2BB74C46C2BF}"/>
                </a:ext>
              </a:extLst>
            </p:cNvPr>
            <p:cNvSpPr>
              <a:spLocks noChangeShapeType="1"/>
            </p:cNvSpPr>
            <p:nvPr/>
          </p:nvSpPr>
          <p:spPr bwMode="auto">
            <a:xfrm>
              <a:off x="1516" y="279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59" name="Line 195">
              <a:extLst>
                <a:ext uri="{FF2B5EF4-FFF2-40B4-BE49-F238E27FC236}">
                  <a16:creationId xmlns:a16="http://schemas.microsoft.com/office/drawing/2014/main" id="{2941CD57-3BC6-0247-A937-70FD4D3D0A9F}"/>
                </a:ext>
              </a:extLst>
            </p:cNvPr>
            <p:cNvSpPr>
              <a:spLocks noChangeShapeType="1"/>
            </p:cNvSpPr>
            <p:nvPr/>
          </p:nvSpPr>
          <p:spPr bwMode="auto">
            <a:xfrm>
              <a:off x="1526" y="280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0" name="Line 196">
              <a:extLst>
                <a:ext uri="{FF2B5EF4-FFF2-40B4-BE49-F238E27FC236}">
                  <a16:creationId xmlns:a16="http://schemas.microsoft.com/office/drawing/2014/main" id="{CD707017-66AB-3610-AD21-D090E22BD476}"/>
                </a:ext>
              </a:extLst>
            </p:cNvPr>
            <p:cNvSpPr>
              <a:spLocks noChangeShapeType="1"/>
            </p:cNvSpPr>
            <p:nvPr/>
          </p:nvSpPr>
          <p:spPr bwMode="auto">
            <a:xfrm>
              <a:off x="1540" y="278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1" name="Line 197">
              <a:extLst>
                <a:ext uri="{FF2B5EF4-FFF2-40B4-BE49-F238E27FC236}">
                  <a16:creationId xmlns:a16="http://schemas.microsoft.com/office/drawing/2014/main" id="{EEDEF942-9DD9-67C9-56C5-0660421260E6}"/>
                </a:ext>
              </a:extLst>
            </p:cNvPr>
            <p:cNvSpPr>
              <a:spLocks noChangeShapeType="1"/>
            </p:cNvSpPr>
            <p:nvPr/>
          </p:nvSpPr>
          <p:spPr bwMode="auto">
            <a:xfrm>
              <a:off x="1526" y="2801"/>
              <a:ext cx="26"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2" name="Line 198">
              <a:extLst>
                <a:ext uri="{FF2B5EF4-FFF2-40B4-BE49-F238E27FC236}">
                  <a16:creationId xmlns:a16="http://schemas.microsoft.com/office/drawing/2014/main" id="{CA6CF370-A887-3431-C623-85DC71C36345}"/>
                </a:ext>
              </a:extLst>
            </p:cNvPr>
            <p:cNvSpPr>
              <a:spLocks noChangeShapeType="1"/>
            </p:cNvSpPr>
            <p:nvPr/>
          </p:nvSpPr>
          <p:spPr bwMode="auto">
            <a:xfrm>
              <a:off x="1540" y="2785"/>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3" name="Line 199">
              <a:extLst>
                <a:ext uri="{FF2B5EF4-FFF2-40B4-BE49-F238E27FC236}">
                  <a16:creationId xmlns:a16="http://schemas.microsoft.com/office/drawing/2014/main" id="{02BF0B67-0F48-B947-3E8E-988DFB2937C2}"/>
                </a:ext>
              </a:extLst>
            </p:cNvPr>
            <p:cNvSpPr>
              <a:spLocks noChangeShapeType="1"/>
            </p:cNvSpPr>
            <p:nvPr/>
          </p:nvSpPr>
          <p:spPr bwMode="auto">
            <a:xfrm>
              <a:off x="1536" y="2797"/>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4" name="Line 200">
              <a:extLst>
                <a:ext uri="{FF2B5EF4-FFF2-40B4-BE49-F238E27FC236}">
                  <a16:creationId xmlns:a16="http://schemas.microsoft.com/office/drawing/2014/main" id="{ADCD9193-9706-94BA-69C6-A0C8D47B8E5E}"/>
                </a:ext>
              </a:extLst>
            </p:cNvPr>
            <p:cNvSpPr>
              <a:spLocks noChangeShapeType="1"/>
            </p:cNvSpPr>
            <p:nvPr/>
          </p:nvSpPr>
          <p:spPr bwMode="auto">
            <a:xfrm>
              <a:off x="1550" y="2781"/>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5" name="Line 201">
              <a:extLst>
                <a:ext uri="{FF2B5EF4-FFF2-40B4-BE49-F238E27FC236}">
                  <a16:creationId xmlns:a16="http://schemas.microsoft.com/office/drawing/2014/main" id="{BC913FA4-619C-D7BC-98C6-8FB14454DA5D}"/>
                </a:ext>
              </a:extLst>
            </p:cNvPr>
            <p:cNvSpPr>
              <a:spLocks noChangeShapeType="1"/>
            </p:cNvSpPr>
            <p:nvPr/>
          </p:nvSpPr>
          <p:spPr bwMode="auto">
            <a:xfrm>
              <a:off x="1536" y="2797"/>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6" name="Line 202">
              <a:extLst>
                <a:ext uri="{FF2B5EF4-FFF2-40B4-BE49-F238E27FC236}">
                  <a16:creationId xmlns:a16="http://schemas.microsoft.com/office/drawing/2014/main" id="{F0EEAF75-BD9C-EB44-9645-2BA88EB1250D}"/>
                </a:ext>
              </a:extLst>
            </p:cNvPr>
            <p:cNvSpPr>
              <a:spLocks noChangeShapeType="1"/>
            </p:cNvSpPr>
            <p:nvPr/>
          </p:nvSpPr>
          <p:spPr bwMode="auto">
            <a:xfrm>
              <a:off x="1550" y="2781"/>
              <a:ext cx="0" cy="32"/>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7" name="Line 203">
              <a:extLst>
                <a:ext uri="{FF2B5EF4-FFF2-40B4-BE49-F238E27FC236}">
                  <a16:creationId xmlns:a16="http://schemas.microsoft.com/office/drawing/2014/main" id="{5280C46A-6F49-6AD7-CD58-65BAB4965E23}"/>
                </a:ext>
              </a:extLst>
            </p:cNvPr>
            <p:cNvSpPr>
              <a:spLocks noChangeShapeType="1"/>
            </p:cNvSpPr>
            <p:nvPr/>
          </p:nvSpPr>
          <p:spPr bwMode="auto">
            <a:xfrm>
              <a:off x="1548" y="2791"/>
              <a:ext cx="28" cy="0"/>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68" name="Line 204">
              <a:extLst>
                <a:ext uri="{FF2B5EF4-FFF2-40B4-BE49-F238E27FC236}">
                  <a16:creationId xmlns:a16="http://schemas.microsoft.com/office/drawing/2014/main" id="{106973E2-F4CD-C427-F4A2-493C1602E590}"/>
                </a:ext>
              </a:extLst>
            </p:cNvPr>
            <p:cNvSpPr>
              <a:spLocks noChangeShapeType="1"/>
            </p:cNvSpPr>
            <p:nvPr/>
          </p:nvSpPr>
          <p:spPr bwMode="auto">
            <a:xfrm>
              <a:off x="1562" y="2775"/>
              <a:ext cx="0" cy="34"/>
            </a:xfrm>
            <a:prstGeom prst="line">
              <a:avLst/>
            </a:prstGeom>
            <a:noFill/>
            <a:ln w="1905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7569" name="Group 406">
            <a:extLst>
              <a:ext uri="{FF2B5EF4-FFF2-40B4-BE49-F238E27FC236}">
                <a16:creationId xmlns:a16="http://schemas.microsoft.com/office/drawing/2014/main" id="{09D3B512-6587-5490-A738-2D19CBF6C60A}"/>
              </a:ext>
            </a:extLst>
          </p:cNvPr>
          <p:cNvGrpSpPr>
            <a:grpSpLocks/>
          </p:cNvGrpSpPr>
          <p:nvPr/>
        </p:nvGrpSpPr>
        <p:grpSpPr bwMode="auto">
          <a:xfrm>
            <a:off x="2317216" y="3929297"/>
            <a:ext cx="1897063" cy="490321"/>
            <a:chOff x="1548" y="2425"/>
            <a:chExt cx="1195" cy="384"/>
          </a:xfrm>
        </p:grpSpPr>
        <p:sp>
          <p:nvSpPr>
            <p:cNvPr id="17570" name="Line 206">
              <a:extLst>
                <a:ext uri="{FF2B5EF4-FFF2-40B4-BE49-F238E27FC236}">
                  <a16:creationId xmlns:a16="http://schemas.microsoft.com/office/drawing/2014/main" id="{BA39009A-00F6-26A3-DC18-435E1B3CEE54}"/>
                </a:ext>
              </a:extLst>
            </p:cNvPr>
            <p:cNvSpPr>
              <a:spLocks noChangeShapeType="1"/>
            </p:cNvSpPr>
            <p:nvPr/>
          </p:nvSpPr>
          <p:spPr bwMode="auto">
            <a:xfrm>
              <a:off x="1548" y="27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1" name="Line 207">
              <a:extLst>
                <a:ext uri="{FF2B5EF4-FFF2-40B4-BE49-F238E27FC236}">
                  <a16:creationId xmlns:a16="http://schemas.microsoft.com/office/drawing/2014/main" id="{5F025652-E2CE-970C-DE09-DEBE5CDE9BCE}"/>
                </a:ext>
              </a:extLst>
            </p:cNvPr>
            <p:cNvSpPr>
              <a:spLocks noChangeShapeType="1"/>
            </p:cNvSpPr>
            <p:nvPr/>
          </p:nvSpPr>
          <p:spPr bwMode="auto">
            <a:xfrm>
              <a:off x="1562" y="277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2" name="Line 208">
              <a:extLst>
                <a:ext uri="{FF2B5EF4-FFF2-40B4-BE49-F238E27FC236}">
                  <a16:creationId xmlns:a16="http://schemas.microsoft.com/office/drawing/2014/main" id="{693C065F-DABB-9937-0DA7-BD521AA53E1D}"/>
                </a:ext>
              </a:extLst>
            </p:cNvPr>
            <p:cNvSpPr>
              <a:spLocks noChangeShapeType="1"/>
            </p:cNvSpPr>
            <p:nvPr/>
          </p:nvSpPr>
          <p:spPr bwMode="auto">
            <a:xfrm>
              <a:off x="1560" y="27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3" name="Line 209">
              <a:extLst>
                <a:ext uri="{FF2B5EF4-FFF2-40B4-BE49-F238E27FC236}">
                  <a16:creationId xmlns:a16="http://schemas.microsoft.com/office/drawing/2014/main" id="{396EC6BE-EC00-8667-601A-DD97F33A9F08}"/>
                </a:ext>
              </a:extLst>
            </p:cNvPr>
            <p:cNvSpPr>
              <a:spLocks noChangeShapeType="1"/>
            </p:cNvSpPr>
            <p:nvPr/>
          </p:nvSpPr>
          <p:spPr bwMode="auto">
            <a:xfrm>
              <a:off x="1574" y="27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4" name="Line 210">
              <a:extLst>
                <a:ext uri="{FF2B5EF4-FFF2-40B4-BE49-F238E27FC236}">
                  <a16:creationId xmlns:a16="http://schemas.microsoft.com/office/drawing/2014/main" id="{71DB283E-1EB3-5902-3B0E-0C67524CBFC1}"/>
                </a:ext>
              </a:extLst>
            </p:cNvPr>
            <p:cNvSpPr>
              <a:spLocks noChangeShapeType="1"/>
            </p:cNvSpPr>
            <p:nvPr/>
          </p:nvSpPr>
          <p:spPr bwMode="auto">
            <a:xfrm>
              <a:off x="1584" y="278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5" name="Line 211">
              <a:extLst>
                <a:ext uri="{FF2B5EF4-FFF2-40B4-BE49-F238E27FC236}">
                  <a16:creationId xmlns:a16="http://schemas.microsoft.com/office/drawing/2014/main" id="{06A8860D-E1C3-3432-93AB-12F17881B59F}"/>
                </a:ext>
              </a:extLst>
            </p:cNvPr>
            <p:cNvSpPr>
              <a:spLocks noChangeShapeType="1"/>
            </p:cNvSpPr>
            <p:nvPr/>
          </p:nvSpPr>
          <p:spPr bwMode="auto">
            <a:xfrm>
              <a:off x="1598" y="276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6" name="Line 212">
              <a:extLst>
                <a:ext uri="{FF2B5EF4-FFF2-40B4-BE49-F238E27FC236}">
                  <a16:creationId xmlns:a16="http://schemas.microsoft.com/office/drawing/2014/main" id="{6A283B4E-5A40-1D5A-4DDF-064F3F14F466}"/>
                </a:ext>
              </a:extLst>
            </p:cNvPr>
            <p:cNvSpPr>
              <a:spLocks noChangeShapeType="1"/>
            </p:cNvSpPr>
            <p:nvPr/>
          </p:nvSpPr>
          <p:spPr bwMode="auto">
            <a:xfrm>
              <a:off x="1608" y="27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7" name="Line 213">
              <a:extLst>
                <a:ext uri="{FF2B5EF4-FFF2-40B4-BE49-F238E27FC236}">
                  <a16:creationId xmlns:a16="http://schemas.microsoft.com/office/drawing/2014/main" id="{AE2D2C4E-6FE1-42A1-38FD-A4C82C62386C}"/>
                </a:ext>
              </a:extLst>
            </p:cNvPr>
            <p:cNvSpPr>
              <a:spLocks noChangeShapeType="1"/>
            </p:cNvSpPr>
            <p:nvPr/>
          </p:nvSpPr>
          <p:spPr bwMode="auto">
            <a:xfrm>
              <a:off x="1622" y="27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8" name="Line 214">
              <a:extLst>
                <a:ext uri="{FF2B5EF4-FFF2-40B4-BE49-F238E27FC236}">
                  <a16:creationId xmlns:a16="http://schemas.microsoft.com/office/drawing/2014/main" id="{1B3288F7-C325-5D8C-86EE-4C7AD2F4F0E4}"/>
                </a:ext>
              </a:extLst>
            </p:cNvPr>
            <p:cNvSpPr>
              <a:spLocks noChangeShapeType="1"/>
            </p:cNvSpPr>
            <p:nvPr/>
          </p:nvSpPr>
          <p:spPr bwMode="auto">
            <a:xfrm>
              <a:off x="1632" y="277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79" name="Line 215">
              <a:extLst>
                <a:ext uri="{FF2B5EF4-FFF2-40B4-BE49-F238E27FC236}">
                  <a16:creationId xmlns:a16="http://schemas.microsoft.com/office/drawing/2014/main" id="{71411686-5166-9F7F-7F22-B16AF9537471}"/>
                </a:ext>
              </a:extLst>
            </p:cNvPr>
            <p:cNvSpPr>
              <a:spLocks noChangeShapeType="1"/>
            </p:cNvSpPr>
            <p:nvPr/>
          </p:nvSpPr>
          <p:spPr bwMode="auto">
            <a:xfrm>
              <a:off x="1646" y="275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0" name="Line 216">
              <a:extLst>
                <a:ext uri="{FF2B5EF4-FFF2-40B4-BE49-F238E27FC236}">
                  <a16:creationId xmlns:a16="http://schemas.microsoft.com/office/drawing/2014/main" id="{B67FB3A6-1CC6-5307-E1E1-B1A1E61E5C32}"/>
                </a:ext>
              </a:extLst>
            </p:cNvPr>
            <p:cNvSpPr>
              <a:spLocks noChangeShapeType="1"/>
            </p:cNvSpPr>
            <p:nvPr/>
          </p:nvSpPr>
          <p:spPr bwMode="auto">
            <a:xfrm>
              <a:off x="1644" y="277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1" name="Line 217">
              <a:extLst>
                <a:ext uri="{FF2B5EF4-FFF2-40B4-BE49-F238E27FC236}">
                  <a16:creationId xmlns:a16="http://schemas.microsoft.com/office/drawing/2014/main" id="{C4323E0A-4F52-D511-D29F-F9CA020C59F4}"/>
                </a:ext>
              </a:extLst>
            </p:cNvPr>
            <p:cNvSpPr>
              <a:spLocks noChangeShapeType="1"/>
            </p:cNvSpPr>
            <p:nvPr/>
          </p:nvSpPr>
          <p:spPr bwMode="auto">
            <a:xfrm>
              <a:off x="1658" y="275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2" name="Line 218">
              <a:extLst>
                <a:ext uri="{FF2B5EF4-FFF2-40B4-BE49-F238E27FC236}">
                  <a16:creationId xmlns:a16="http://schemas.microsoft.com/office/drawing/2014/main" id="{D8FD2478-F37E-170E-4658-A40A7B5888F7}"/>
                </a:ext>
              </a:extLst>
            </p:cNvPr>
            <p:cNvSpPr>
              <a:spLocks noChangeShapeType="1"/>
            </p:cNvSpPr>
            <p:nvPr/>
          </p:nvSpPr>
          <p:spPr bwMode="auto">
            <a:xfrm>
              <a:off x="1666" y="27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3" name="Line 219">
              <a:extLst>
                <a:ext uri="{FF2B5EF4-FFF2-40B4-BE49-F238E27FC236}">
                  <a16:creationId xmlns:a16="http://schemas.microsoft.com/office/drawing/2014/main" id="{721405E5-B80F-3964-A3B9-FA1564F469A2}"/>
                </a:ext>
              </a:extLst>
            </p:cNvPr>
            <p:cNvSpPr>
              <a:spLocks noChangeShapeType="1"/>
            </p:cNvSpPr>
            <p:nvPr/>
          </p:nvSpPr>
          <p:spPr bwMode="auto">
            <a:xfrm>
              <a:off x="1680" y="2751"/>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4" name="Line 220">
              <a:extLst>
                <a:ext uri="{FF2B5EF4-FFF2-40B4-BE49-F238E27FC236}">
                  <a16:creationId xmlns:a16="http://schemas.microsoft.com/office/drawing/2014/main" id="{05B0F6FE-40BC-0707-8B41-EF33A9422279}"/>
                </a:ext>
              </a:extLst>
            </p:cNvPr>
            <p:cNvSpPr>
              <a:spLocks noChangeShapeType="1"/>
            </p:cNvSpPr>
            <p:nvPr/>
          </p:nvSpPr>
          <p:spPr bwMode="auto">
            <a:xfrm>
              <a:off x="1666" y="27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5" name="Line 221">
              <a:extLst>
                <a:ext uri="{FF2B5EF4-FFF2-40B4-BE49-F238E27FC236}">
                  <a16:creationId xmlns:a16="http://schemas.microsoft.com/office/drawing/2014/main" id="{4A9F8EBF-56B4-A1A5-7674-A57A1E36D3D3}"/>
                </a:ext>
              </a:extLst>
            </p:cNvPr>
            <p:cNvSpPr>
              <a:spLocks noChangeShapeType="1"/>
            </p:cNvSpPr>
            <p:nvPr/>
          </p:nvSpPr>
          <p:spPr bwMode="auto">
            <a:xfrm>
              <a:off x="1680" y="2751"/>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6" name="Line 222">
              <a:extLst>
                <a:ext uri="{FF2B5EF4-FFF2-40B4-BE49-F238E27FC236}">
                  <a16:creationId xmlns:a16="http://schemas.microsoft.com/office/drawing/2014/main" id="{88D7EA03-EBD3-682A-F91C-D165227BC6A4}"/>
                </a:ext>
              </a:extLst>
            </p:cNvPr>
            <p:cNvSpPr>
              <a:spLocks noChangeShapeType="1"/>
            </p:cNvSpPr>
            <p:nvPr/>
          </p:nvSpPr>
          <p:spPr bwMode="auto">
            <a:xfrm>
              <a:off x="1678" y="27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7" name="Line 223">
              <a:extLst>
                <a:ext uri="{FF2B5EF4-FFF2-40B4-BE49-F238E27FC236}">
                  <a16:creationId xmlns:a16="http://schemas.microsoft.com/office/drawing/2014/main" id="{3B4AF7D0-DA52-12C1-E8CF-ADA10CDB4096}"/>
                </a:ext>
              </a:extLst>
            </p:cNvPr>
            <p:cNvSpPr>
              <a:spLocks noChangeShapeType="1"/>
            </p:cNvSpPr>
            <p:nvPr/>
          </p:nvSpPr>
          <p:spPr bwMode="auto">
            <a:xfrm>
              <a:off x="1692" y="2751"/>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8" name="Line 224">
              <a:extLst>
                <a:ext uri="{FF2B5EF4-FFF2-40B4-BE49-F238E27FC236}">
                  <a16:creationId xmlns:a16="http://schemas.microsoft.com/office/drawing/2014/main" id="{23953918-5C7B-C090-5638-2B8F027308E1}"/>
                </a:ext>
              </a:extLst>
            </p:cNvPr>
            <p:cNvSpPr>
              <a:spLocks noChangeShapeType="1"/>
            </p:cNvSpPr>
            <p:nvPr/>
          </p:nvSpPr>
          <p:spPr bwMode="auto">
            <a:xfrm>
              <a:off x="1690" y="275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89" name="Line 225">
              <a:extLst>
                <a:ext uri="{FF2B5EF4-FFF2-40B4-BE49-F238E27FC236}">
                  <a16:creationId xmlns:a16="http://schemas.microsoft.com/office/drawing/2014/main" id="{5881A384-811B-7161-1496-C8AB41DA2850}"/>
                </a:ext>
              </a:extLst>
            </p:cNvPr>
            <p:cNvSpPr>
              <a:spLocks noChangeShapeType="1"/>
            </p:cNvSpPr>
            <p:nvPr/>
          </p:nvSpPr>
          <p:spPr bwMode="auto">
            <a:xfrm>
              <a:off x="1704" y="274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0" name="Line 226">
              <a:extLst>
                <a:ext uri="{FF2B5EF4-FFF2-40B4-BE49-F238E27FC236}">
                  <a16:creationId xmlns:a16="http://schemas.microsoft.com/office/drawing/2014/main" id="{661E6A55-0F89-42AA-32C7-9EE83A266D47}"/>
                </a:ext>
              </a:extLst>
            </p:cNvPr>
            <p:cNvSpPr>
              <a:spLocks noChangeShapeType="1"/>
            </p:cNvSpPr>
            <p:nvPr/>
          </p:nvSpPr>
          <p:spPr bwMode="auto">
            <a:xfrm>
              <a:off x="1702"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1" name="Line 227">
              <a:extLst>
                <a:ext uri="{FF2B5EF4-FFF2-40B4-BE49-F238E27FC236}">
                  <a16:creationId xmlns:a16="http://schemas.microsoft.com/office/drawing/2014/main" id="{9D4D4803-E013-A8A6-94A7-D4B25DFC1C6A}"/>
                </a:ext>
              </a:extLst>
            </p:cNvPr>
            <p:cNvSpPr>
              <a:spLocks noChangeShapeType="1"/>
            </p:cNvSpPr>
            <p:nvPr/>
          </p:nvSpPr>
          <p:spPr bwMode="auto">
            <a:xfrm>
              <a:off x="1716"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2" name="Line 228">
              <a:extLst>
                <a:ext uri="{FF2B5EF4-FFF2-40B4-BE49-F238E27FC236}">
                  <a16:creationId xmlns:a16="http://schemas.microsoft.com/office/drawing/2014/main" id="{531DE09E-AEDF-0604-7D2A-EE89F24CCD7E}"/>
                </a:ext>
              </a:extLst>
            </p:cNvPr>
            <p:cNvSpPr>
              <a:spLocks noChangeShapeType="1"/>
            </p:cNvSpPr>
            <p:nvPr/>
          </p:nvSpPr>
          <p:spPr bwMode="auto">
            <a:xfrm>
              <a:off x="1702"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3" name="Line 229">
              <a:extLst>
                <a:ext uri="{FF2B5EF4-FFF2-40B4-BE49-F238E27FC236}">
                  <a16:creationId xmlns:a16="http://schemas.microsoft.com/office/drawing/2014/main" id="{26543344-64CD-395F-F7B3-7F3CC1B852DA}"/>
                </a:ext>
              </a:extLst>
            </p:cNvPr>
            <p:cNvSpPr>
              <a:spLocks noChangeShapeType="1"/>
            </p:cNvSpPr>
            <p:nvPr/>
          </p:nvSpPr>
          <p:spPr bwMode="auto">
            <a:xfrm>
              <a:off x="1716"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4" name="Line 230">
              <a:extLst>
                <a:ext uri="{FF2B5EF4-FFF2-40B4-BE49-F238E27FC236}">
                  <a16:creationId xmlns:a16="http://schemas.microsoft.com/office/drawing/2014/main" id="{DA19E5AA-F06C-0D89-871B-60F1003B60AB}"/>
                </a:ext>
              </a:extLst>
            </p:cNvPr>
            <p:cNvSpPr>
              <a:spLocks noChangeShapeType="1"/>
            </p:cNvSpPr>
            <p:nvPr/>
          </p:nvSpPr>
          <p:spPr bwMode="auto">
            <a:xfrm>
              <a:off x="1702"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5" name="Line 231">
              <a:extLst>
                <a:ext uri="{FF2B5EF4-FFF2-40B4-BE49-F238E27FC236}">
                  <a16:creationId xmlns:a16="http://schemas.microsoft.com/office/drawing/2014/main" id="{4E9B3AAB-8A9F-8065-40A2-7391D618DCCF}"/>
                </a:ext>
              </a:extLst>
            </p:cNvPr>
            <p:cNvSpPr>
              <a:spLocks noChangeShapeType="1"/>
            </p:cNvSpPr>
            <p:nvPr/>
          </p:nvSpPr>
          <p:spPr bwMode="auto">
            <a:xfrm>
              <a:off x="1716"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6" name="Line 232">
              <a:extLst>
                <a:ext uri="{FF2B5EF4-FFF2-40B4-BE49-F238E27FC236}">
                  <a16:creationId xmlns:a16="http://schemas.microsoft.com/office/drawing/2014/main" id="{4CAE9690-738E-E45F-0970-C185F660303E}"/>
                </a:ext>
              </a:extLst>
            </p:cNvPr>
            <p:cNvSpPr>
              <a:spLocks noChangeShapeType="1"/>
            </p:cNvSpPr>
            <p:nvPr/>
          </p:nvSpPr>
          <p:spPr bwMode="auto">
            <a:xfrm>
              <a:off x="1702"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7" name="Line 233">
              <a:extLst>
                <a:ext uri="{FF2B5EF4-FFF2-40B4-BE49-F238E27FC236}">
                  <a16:creationId xmlns:a16="http://schemas.microsoft.com/office/drawing/2014/main" id="{569069FF-E150-98C6-9AD4-A55C4A410AFE}"/>
                </a:ext>
              </a:extLst>
            </p:cNvPr>
            <p:cNvSpPr>
              <a:spLocks noChangeShapeType="1"/>
            </p:cNvSpPr>
            <p:nvPr/>
          </p:nvSpPr>
          <p:spPr bwMode="auto">
            <a:xfrm>
              <a:off x="1716"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8" name="Line 234">
              <a:extLst>
                <a:ext uri="{FF2B5EF4-FFF2-40B4-BE49-F238E27FC236}">
                  <a16:creationId xmlns:a16="http://schemas.microsoft.com/office/drawing/2014/main" id="{52551676-7500-5B4B-3E15-406D0FF9FAEB}"/>
                </a:ext>
              </a:extLst>
            </p:cNvPr>
            <p:cNvSpPr>
              <a:spLocks noChangeShapeType="1"/>
            </p:cNvSpPr>
            <p:nvPr/>
          </p:nvSpPr>
          <p:spPr bwMode="auto">
            <a:xfrm>
              <a:off x="1726"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599" name="Line 235">
              <a:extLst>
                <a:ext uri="{FF2B5EF4-FFF2-40B4-BE49-F238E27FC236}">
                  <a16:creationId xmlns:a16="http://schemas.microsoft.com/office/drawing/2014/main" id="{DC65359F-B758-7839-F975-07BC768253BD}"/>
                </a:ext>
              </a:extLst>
            </p:cNvPr>
            <p:cNvSpPr>
              <a:spLocks noChangeShapeType="1"/>
            </p:cNvSpPr>
            <p:nvPr/>
          </p:nvSpPr>
          <p:spPr bwMode="auto">
            <a:xfrm>
              <a:off x="1740"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0" name="Line 236">
              <a:extLst>
                <a:ext uri="{FF2B5EF4-FFF2-40B4-BE49-F238E27FC236}">
                  <a16:creationId xmlns:a16="http://schemas.microsoft.com/office/drawing/2014/main" id="{F07BA908-94F7-BD7D-86BA-B96B2E893536}"/>
                </a:ext>
              </a:extLst>
            </p:cNvPr>
            <p:cNvSpPr>
              <a:spLocks noChangeShapeType="1"/>
            </p:cNvSpPr>
            <p:nvPr/>
          </p:nvSpPr>
          <p:spPr bwMode="auto">
            <a:xfrm>
              <a:off x="1738"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1" name="Line 237">
              <a:extLst>
                <a:ext uri="{FF2B5EF4-FFF2-40B4-BE49-F238E27FC236}">
                  <a16:creationId xmlns:a16="http://schemas.microsoft.com/office/drawing/2014/main" id="{423E4C27-7B7A-6D21-7D7F-A29E2D512A10}"/>
                </a:ext>
              </a:extLst>
            </p:cNvPr>
            <p:cNvSpPr>
              <a:spLocks noChangeShapeType="1"/>
            </p:cNvSpPr>
            <p:nvPr/>
          </p:nvSpPr>
          <p:spPr bwMode="auto">
            <a:xfrm>
              <a:off x="1752"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2" name="Line 238">
              <a:extLst>
                <a:ext uri="{FF2B5EF4-FFF2-40B4-BE49-F238E27FC236}">
                  <a16:creationId xmlns:a16="http://schemas.microsoft.com/office/drawing/2014/main" id="{7138E8A8-5240-DE73-9449-496A38D99A7A}"/>
                </a:ext>
              </a:extLst>
            </p:cNvPr>
            <p:cNvSpPr>
              <a:spLocks noChangeShapeType="1"/>
            </p:cNvSpPr>
            <p:nvPr/>
          </p:nvSpPr>
          <p:spPr bwMode="auto">
            <a:xfrm>
              <a:off x="1762" y="2749"/>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3" name="Line 239">
              <a:extLst>
                <a:ext uri="{FF2B5EF4-FFF2-40B4-BE49-F238E27FC236}">
                  <a16:creationId xmlns:a16="http://schemas.microsoft.com/office/drawing/2014/main" id="{EA2EF1C3-03A0-1641-E48D-770CCC9C9E48}"/>
                </a:ext>
              </a:extLst>
            </p:cNvPr>
            <p:cNvSpPr>
              <a:spLocks noChangeShapeType="1"/>
            </p:cNvSpPr>
            <p:nvPr/>
          </p:nvSpPr>
          <p:spPr bwMode="auto">
            <a:xfrm>
              <a:off x="1776" y="273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4" name="Line 240">
              <a:extLst>
                <a:ext uri="{FF2B5EF4-FFF2-40B4-BE49-F238E27FC236}">
                  <a16:creationId xmlns:a16="http://schemas.microsoft.com/office/drawing/2014/main" id="{464CD43B-6AD5-6BF1-E338-CA70EA5E1E43}"/>
                </a:ext>
              </a:extLst>
            </p:cNvPr>
            <p:cNvSpPr>
              <a:spLocks noChangeShapeType="1"/>
            </p:cNvSpPr>
            <p:nvPr/>
          </p:nvSpPr>
          <p:spPr bwMode="auto">
            <a:xfrm>
              <a:off x="1784" y="27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5" name="Line 241">
              <a:extLst>
                <a:ext uri="{FF2B5EF4-FFF2-40B4-BE49-F238E27FC236}">
                  <a16:creationId xmlns:a16="http://schemas.microsoft.com/office/drawing/2014/main" id="{EA148592-2DE6-1E29-8E82-6D990A7228F5}"/>
                </a:ext>
              </a:extLst>
            </p:cNvPr>
            <p:cNvSpPr>
              <a:spLocks noChangeShapeType="1"/>
            </p:cNvSpPr>
            <p:nvPr/>
          </p:nvSpPr>
          <p:spPr bwMode="auto">
            <a:xfrm>
              <a:off x="1798" y="271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6" name="Line 242">
              <a:extLst>
                <a:ext uri="{FF2B5EF4-FFF2-40B4-BE49-F238E27FC236}">
                  <a16:creationId xmlns:a16="http://schemas.microsoft.com/office/drawing/2014/main" id="{7F430CCA-9E4F-02E4-A458-FE860051598F}"/>
                </a:ext>
              </a:extLst>
            </p:cNvPr>
            <p:cNvSpPr>
              <a:spLocks noChangeShapeType="1"/>
            </p:cNvSpPr>
            <p:nvPr/>
          </p:nvSpPr>
          <p:spPr bwMode="auto">
            <a:xfrm>
              <a:off x="1784" y="27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7" name="Line 243">
              <a:extLst>
                <a:ext uri="{FF2B5EF4-FFF2-40B4-BE49-F238E27FC236}">
                  <a16:creationId xmlns:a16="http://schemas.microsoft.com/office/drawing/2014/main" id="{1478B8D1-7A3A-6F8C-D907-050C02971A47}"/>
                </a:ext>
              </a:extLst>
            </p:cNvPr>
            <p:cNvSpPr>
              <a:spLocks noChangeShapeType="1"/>
            </p:cNvSpPr>
            <p:nvPr/>
          </p:nvSpPr>
          <p:spPr bwMode="auto">
            <a:xfrm>
              <a:off x="1798" y="271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8" name="Line 244">
              <a:extLst>
                <a:ext uri="{FF2B5EF4-FFF2-40B4-BE49-F238E27FC236}">
                  <a16:creationId xmlns:a16="http://schemas.microsoft.com/office/drawing/2014/main" id="{D43CA304-69F6-4770-139E-B53C7AF9E73A}"/>
                </a:ext>
              </a:extLst>
            </p:cNvPr>
            <p:cNvSpPr>
              <a:spLocks noChangeShapeType="1"/>
            </p:cNvSpPr>
            <p:nvPr/>
          </p:nvSpPr>
          <p:spPr bwMode="auto">
            <a:xfrm>
              <a:off x="1784" y="27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09" name="Line 245">
              <a:extLst>
                <a:ext uri="{FF2B5EF4-FFF2-40B4-BE49-F238E27FC236}">
                  <a16:creationId xmlns:a16="http://schemas.microsoft.com/office/drawing/2014/main" id="{9C2E068B-8909-53EF-AF46-24511065A50B}"/>
                </a:ext>
              </a:extLst>
            </p:cNvPr>
            <p:cNvSpPr>
              <a:spLocks noChangeShapeType="1"/>
            </p:cNvSpPr>
            <p:nvPr/>
          </p:nvSpPr>
          <p:spPr bwMode="auto">
            <a:xfrm>
              <a:off x="1798" y="271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0" name="Line 246">
              <a:extLst>
                <a:ext uri="{FF2B5EF4-FFF2-40B4-BE49-F238E27FC236}">
                  <a16:creationId xmlns:a16="http://schemas.microsoft.com/office/drawing/2014/main" id="{3D5D0720-D7FF-CCC4-62CB-8A4C3ACFFF49}"/>
                </a:ext>
              </a:extLst>
            </p:cNvPr>
            <p:cNvSpPr>
              <a:spLocks noChangeShapeType="1"/>
            </p:cNvSpPr>
            <p:nvPr/>
          </p:nvSpPr>
          <p:spPr bwMode="auto">
            <a:xfrm>
              <a:off x="1784" y="27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1" name="Line 247">
              <a:extLst>
                <a:ext uri="{FF2B5EF4-FFF2-40B4-BE49-F238E27FC236}">
                  <a16:creationId xmlns:a16="http://schemas.microsoft.com/office/drawing/2014/main" id="{E257F5BE-0097-475B-3686-7272798B1C01}"/>
                </a:ext>
              </a:extLst>
            </p:cNvPr>
            <p:cNvSpPr>
              <a:spLocks noChangeShapeType="1"/>
            </p:cNvSpPr>
            <p:nvPr/>
          </p:nvSpPr>
          <p:spPr bwMode="auto">
            <a:xfrm>
              <a:off x="1798" y="271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2" name="Line 248">
              <a:extLst>
                <a:ext uri="{FF2B5EF4-FFF2-40B4-BE49-F238E27FC236}">
                  <a16:creationId xmlns:a16="http://schemas.microsoft.com/office/drawing/2014/main" id="{70C3D86A-6712-9E66-830A-231CF578831F}"/>
                </a:ext>
              </a:extLst>
            </p:cNvPr>
            <p:cNvSpPr>
              <a:spLocks noChangeShapeType="1"/>
            </p:cNvSpPr>
            <p:nvPr/>
          </p:nvSpPr>
          <p:spPr bwMode="auto">
            <a:xfrm>
              <a:off x="1784" y="27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3" name="Line 249">
              <a:extLst>
                <a:ext uri="{FF2B5EF4-FFF2-40B4-BE49-F238E27FC236}">
                  <a16:creationId xmlns:a16="http://schemas.microsoft.com/office/drawing/2014/main" id="{161B89B3-A07F-9382-5BB5-C20DB0E2C92B}"/>
                </a:ext>
              </a:extLst>
            </p:cNvPr>
            <p:cNvSpPr>
              <a:spLocks noChangeShapeType="1"/>
            </p:cNvSpPr>
            <p:nvPr/>
          </p:nvSpPr>
          <p:spPr bwMode="auto">
            <a:xfrm>
              <a:off x="1798" y="271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4" name="Line 250">
              <a:extLst>
                <a:ext uri="{FF2B5EF4-FFF2-40B4-BE49-F238E27FC236}">
                  <a16:creationId xmlns:a16="http://schemas.microsoft.com/office/drawing/2014/main" id="{9208FE0A-3519-971A-289D-70B2897BA29A}"/>
                </a:ext>
              </a:extLst>
            </p:cNvPr>
            <p:cNvSpPr>
              <a:spLocks noChangeShapeType="1"/>
            </p:cNvSpPr>
            <p:nvPr/>
          </p:nvSpPr>
          <p:spPr bwMode="auto">
            <a:xfrm>
              <a:off x="1796" y="27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5" name="Line 251">
              <a:extLst>
                <a:ext uri="{FF2B5EF4-FFF2-40B4-BE49-F238E27FC236}">
                  <a16:creationId xmlns:a16="http://schemas.microsoft.com/office/drawing/2014/main" id="{708D171A-0011-91DB-8515-E1309FCD57D0}"/>
                </a:ext>
              </a:extLst>
            </p:cNvPr>
            <p:cNvSpPr>
              <a:spLocks noChangeShapeType="1"/>
            </p:cNvSpPr>
            <p:nvPr/>
          </p:nvSpPr>
          <p:spPr bwMode="auto">
            <a:xfrm>
              <a:off x="1810" y="27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6" name="Line 252">
              <a:extLst>
                <a:ext uri="{FF2B5EF4-FFF2-40B4-BE49-F238E27FC236}">
                  <a16:creationId xmlns:a16="http://schemas.microsoft.com/office/drawing/2014/main" id="{0DFEED44-8387-E0CC-9F7E-71E97D939423}"/>
                </a:ext>
              </a:extLst>
            </p:cNvPr>
            <p:cNvSpPr>
              <a:spLocks noChangeShapeType="1"/>
            </p:cNvSpPr>
            <p:nvPr/>
          </p:nvSpPr>
          <p:spPr bwMode="auto">
            <a:xfrm>
              <a:off x="1796" y="27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7" name="Line 253">
              <a:extLst>
                <a:ext uri="{FF2B5EF4-FFF2-40B4-BE49-F238E27FC236}">
                  <a16:creationId xmlns:a16="http://schemas.microsoft.com/office/drawing/2014/main" id="{2FA0528D-161D-F1EA-B0FF-F635D4BAFBF8}"/>
                </a:ext>
              </a:extLst>
            </p:cNvPr>
            <p:cNvSpPr>
              <a:spLocks noChangeShapeType="1"/>
            </p:cNvSpPr>
            <p:nvPr/>
          </p:nvSpPr>
          <p:spPr bwMode="auto">
            <a:xfrm>
              <a:off x="1810" y="27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8" name="Line 254">
              <a:extLst>
                <a:ext uri="{FF2B5EF4-FFF2-40B4-BE49-F238E27FC236}">
                  <a16:creationId xmlns:a16="http://schemas.microsoft.com/office/drawing/2014/main" id="{9087E2DC-38C0-6CBC-8777-3F9416C46C6C}"/>
                </a:ext>
              </a:extLst>
            </p:cNvPr>
            <p:cNvSpPr>
              <a:spLocks noChangeShapeType="1"/>
            </p:cNvSpPr>
            <p:nvPr/>
          </p:nvSpPr>
          <p:spPr bwMode="auto">
            <a:xfrm>
              <a:off x="1808" y="27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19" name="Line 255">
              <a:extLst>
                <a:ext uri="{FF2B5EF4-FFF2-40B4-BE49-F238E27FC236}">
                  <a16:creationId xmlns:a16="http://schemas.microsoft.com/office/drawing/2014/main" id="{989D34F1-891C-869C-1DAB-5457924060FF}"/>
                </a:ext>
              </a:extLst>
            </p:cNvPr>
            <p:cNvSpPr>
              <a:spLocks noChangeShapeType="1"/>
            </p:cNvSpPr>
            <p:nvPr/>
          </p:nvSpPr>
          <p:spPr bwMode="auto">
            <a:xfrm>
              <a:off x="1822" y="26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0" name="Line 256">
              <a:extLst>
                <a:ext uri="{FF2B5EF4-FFF2-40B4-BE49-F238E27FC236}">
                  <a16:creationId xmlns:a16="http://schemas.microsoft.com/office/drawing/2014/main" id="{62D216F7-ABD6-88BA-5B44-700EB053A071}"/>
                </a:ext>
              </a:extLst>
            </p:cNvPr>
            <p:cNvSpPr>
              <a:spLocks noChangeShapeType="1"/>
            </p:cNvSpPr>
            <p:nvPr/>
          </p:nvSpPr>
          <p:spPr bwMode="auto">
            <a:xfrm>
              <a:off x="1808" y="27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1" name="Line 257">
              <a:extLst>
                <a:ext uri="{FF2B5EF4-FFF2-40B4-BE49-F238E27FC236}">
                  <a16:creationId xmlns:a16="http://schemas.microsoft.com/office/drawing/2014/main" id="{F5E3F7A7-90B7-91BF-002A-3380CB550891}"/>
                </a:ext>
              </a:extLst>
            </p:cNvPr>
            <p:cNvSpPr>
              <a:spLocks noChangeShapeType="1"/>
            </p:cNvSpPr>
            <p:nvPr/>
          </p:nvSpPr>
          <p:spPr bwMode="auto">
            <a:xfrm>
              <a:off x="1822" y="26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2" name="Line 258">
              <a:extLst>
                <a:ext uri="{FF2B5EF4-FFF2-40B4-BE49-F238E27FC236}">
                  <a16:creationId xmlns:a16="http://schemas.microsoft.com/office/drawing/2014/main" id="{E0172FDC-DE4D-9B64-241C-B22D6E1E6B34}"/>
                </a:ext>
              </a:extLst>
            </p:cNvPr>
            <p:cNvSpPr>
              <a:spLocks noChangeShapeType="1"/>
            </p:cNvSpPr>
            <p:nvPr/>
          </p:nvSpPr>
          <p:spPr bwMode="auto">
            <a:xfrm>
              <a:off x="1808" y="27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3" name="Line 259">
              <a:extLst>
                <a:ext uri="{FF2B5EF4-FFF2-40B4-BE49-F238E27FC236}">
                  <a16:creationId xmlns:a16="http://schemas.microsoft.com/office/drawing/2014/main" id="{0C8A5B4C-DB62-B08D-1659-164A0AF62383}"/>
                </a:ext>
              </a:extLst>
            </p:cNvPr>
            <p:cNvSpPr>
              <a:spLocks noChangeShapeType="1"/>
            </p:cNvSpPr>
            <p:nvPr/>
          </p:nvSpPr>
          <p:spPr bwMode="auto">
            <a:xfrm>
              <a:off x="1822" y="26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4" name="Line 260">
              <a:extLst>
                <a:ext uri="{FF2B5EF4-FFF2-40B4-BE49-F238E27FC236}">
                  <a16:creationId xmlns:a16="http://schemas.microsoft.com/office/drawing/2014/main" id="{DA81ED99-957F-37B1-FB91-92E71DA0105E}"/>
                </a:ext>
              </a:extLst>
            </p:cNvPr>
            <p:cNvSpPr>
              <a:spLocks noChangeShapeType="1"/>
            </p:cNvSpPr>
            <p:nvPr/>
          </p:nvSpPr>
          <p:spPr bwMode="auto">
            <a:xfrm>
              <a:off x="1808" y="27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5" name="Line 261">
              <a:extLst>
                <a:ext uri="{FF2B5EF4-FFF2-40B4-BE49-F238E27FC236}">
                  <a16:creationId xmlns:a16="http://schemas.microsoft.com/office/drawing/2014/main" id="{C831FF63-5734-21C9-06C0-EE0B1B147663}"/>
                </a:ext>
              </a:extLst>
            </p:cNvPr>
            <p:cNvSpPr>
              <a:spLocks noChangeShapeType="1"/>
            </p:cNvSpPr>
            <p:nvPr/>
          </p:nvSpPr>
          <p:spPr bwMode="auto">
            <a:xfrm>
              <a:off x="1822" y="26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6" name="Line 262">
              <a:extLst>
                <a:ext uri="{FF2B5EF4-FFF2-40B4-BE49-F238E27FC236}">
                  <a16:creationId xmlns:a16="http://schemas.microsoft.com/office/drawing/2014/main" id="{45D8F473-70CA-2365-C31E-1B1633024693}"/>
                </a:ext>
              </a:extLst>
            </p:cNvPr>
            <p:cNvSpPr>
              <a:spLocks noChangeShapeType="1"/>
            </p:cNvSpPr>
            <p:nvPr/>
          </p:nvSpPr>
          <p:spPr bwMode="auto">
            <a:xfrm>
              <a:off x="182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7" name="Line 263">
              <a:extLst>
                <a:ext uri="{FF2B5EF4-FFF2-40B4-BE49-F238E27FC236}">
                  <a16:creationId xmlns:a16="http://schemas.microsoft.com/office/drawing/2014/main" id="{FCD3E796-E910-1078-04CB-15D7A2F08ACF}"/>
                </a:ext>
              </a:extLst>
            </p:cNvPr>
            <p:cNvSpPr>
              <a:spLocks noChangeShapeType="1"/>
            </p:cNvSpPr>
            <p:nvPr/>
          </p:nvSpPr>
          <p:spPr bwMode="auto">
            <a:xfrm>
              <a:off x="1834"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8" name="Line 264">
              <a:extLst>
                <a:ext uri="{FF2B5EF4-FFF2-40B4-BE49-F238E27FC236}">
                  <a16:creationId xmlns:a16="http://schemas.microsoft.com/office/drawing/2014/main" id="{2B5A6719-F846-C062-0291-54C8D1C57386}"/>
                </a:ext>
              </a:extLst>
            </p:cNvPr>
            <p:cNvSpPr>
              <a:spLocks noChangeShapeType="1"/>
            </p:cNvSpPr>
            <p:nvPr/>
          </p:nvSpPr>
          <p:spPr bwMode="auto">
            <a:xfrm>
              <a:off x="182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29" name="Line 265">
              <a:extLst>
                <a:ext uri="{FF2B5EF4-FFF2-40B4-BE49-F238E27FC236}">
                  <a16:creationId xmlns:a16="http://schemas.microsoft.com/office/drawing/2014/main" id="{9C5B5299-BD19-461B-4BC4-9A5F002FC552}"/>
                </a:ext>
              </a:extLst>
            </p:cNvPr>
            <p:cNvSpPr>
              <a:spLocks noChangeShapeType="1"/>
            </p:cNvSpPr>
            <p:nvPr/>
          </p:nvSpPr>
          <p:spPr bwMode="auto">
            <a:xfrm>
              <a:off x="1834"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0" name="Line 266">
              <a:extLst>
                <a:ext uri="{FF2B5EF4-FFF2-40B4-BE49-F238E27FC236}">
                  <a16:creationId xmlns:a16="http://schemas.microsoft.com/office/drawing/2014/main" id="{24630FCD-9D74-8A4D-4CF6-C8E8FBF11E28}"/>
                </a:ext>
              </a:extLst>
            </p:cNvPr>
            <p:cNvSpPr>
              <a:spLocks noChangeShapeType="1"/>
            </p:cNvSpPr>
            <p:nvPr/>
          </p:nvSpPr>
          <p:spPr bwMode="auto">
            <a:xfrm>
              <a:off x="1832"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1" name="Line 267">
              <a:extLst>
                <a:ext uri="{FF2B5EF4-FFF2-40B4-BE49-F238E27FC236}">
                  <a16:creationId xmlns:a16="http://schemas.microsoft.com/office/drawing/2014/main" id="{908A0D15-A642-0462-F87E-A2B7A4F64DB6}"/>
                </a:ext>
              </a:extLst>
            </p:cNvPr>
            <p:cNvSpPr>
              <a:spLocks noChangeShapeType="1"/>
            </p:cNvSpPr>
            <p:nvPr/>
          </p:nvSpPr>
          <p:spPr bwMode="auto">
            <a:xfrm>
              <a:off x="1846"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2" name="Line 268">
              <a:extLst>
                <a:ext uri="{FF2B5EF4-FFF2-40B4-BE49-F238E27FC236}">
                  <a16:creationId xmlns:a16="http://schemas.microsoft.com/office/drawing/2014/main" id="{D5C3F4D6-C482-4DB4-659A-66356FE5F8D2}"/>
                </a:ext>
              </a:extLst>
            </p:cNvPr>
            <p:cNvSpPr>
              <a:spLocks noChangeShapeType="1"/>
            </p:cNvSpPr>
            <p:nvPr/>
          </p:nvSpPr>
          <p:spPr bwMode="auto">
            <a:xfrm>
              <a:off x="1832"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3" name="Line 269">
              <a:extLst>
                <a:ext uri="{FF2B5EF4-FFF2-40B4-BE49-F238E27FC236}">
                  <a16:creationId xmlns:a16="http://schemas.microsoft.com/office/drawing/2014/main" id="{5E6740B7-812B-42A8-B874-C5F0113B18B8}"/>
                </a:ext>
              </a:extLst>
            </p:cNvPr>
            <p:cNvSpPr>
              <a:spLocks noChangeShapeType="1"/>
            </p:cNvSpPr>
            <p:nvPr/>
          </p:nvSpPr>
          <p:spPr bwMode="auto">
            <a:xfrm>
              <a:off x="1846"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4" name="Line 270">
              <a:extLst>
                <a:ext uri="{FF2B5EF4-FFF2-40B4-BE49-F238E27FC236}">
                  <a16:creationId xmlns:a16="http://schemas.microsoft.com/office/drawing/2014/main" id="{1C719464-DDBC-75E8-A3DF-C6313E62AFB4}"/>
                </a:ext>
              </a:extLst>
            </p:cNvPr>
            <p:cNvSpPr>
              <a:spLocks noChangeShapeType="1"/>
            </p:cNvSpPr>
            <p:nvPr/>
          </p:nvSpPr>
          <p:spPr bwMode="auto">
            <a:xfrm>
              <a:off x="1844"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5" name="Line 271">
              <a:extLst>
                <a:ext uri="{FF2B5EF4-FFF2-40B4-BE49-F238E27FC236}">
                  <a16:creationId xmlns:a16="http://schemas.microsoft.com/office/drawing/2014/main" id="{C6EDCD29-0121-5499-6832-43348721C227}"/>
                </a:ext>
              </a:extLst>
            </p:cNvPr>
            <p:cNvSpPr>
              <a:spLocks noChangeShapeType="1"/>
            </p:cNvSpPr>
            <p:nvPr/>
          </p:nvSpPr>
          <p:spPr bwMode="auto">
            <a:xfrm>
              <a:off x="1858"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6" name="Line 272">
              <a:extLst>
                <a:ext uri="{FF2B5EF4-FFF2-40B4-BE49-F238E27FC236}">
                  <a16:creationId xmlns:a16="http://schemas.microsoft.com/office/drawing/2014/main" id="{DE0C4139-27A0-7596-4533-7C7F74D597AE}"/>
                </a:ext>
              </a:extLst>
            </p:cNvPr>
            <p:cNvSpPr>
              <a:spLocks noChangeShapeType="1"/>
            </p:cNvSpPr>
            <p:nvPr/>
          </p:nvSpPr>
          <p:spPr bwMode="auto">
            <a:xfrm>
              <a:off x="1844"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7" name="Line 273">
              <a:extLst>
                <a:ext uri="{FF2B5EF4-FFF2-40B4-BE49-F238E27FC236}">
                  <a16:creationId xmlns:a16="http://schemas.microsoft.com/office/drawing/2014/main" id="{49E3F618-9C6A-0229-623A-DD45CB60C311}"/>
                </a:ext>
              </a:extLst>
            </p:cNvPr>
            <p:cNvSpPr>
              <a:spLocks noChangeShapeType="1"/>
            </p:cNvSpPr>
            <p:nvPr/>
          </p:nvSpPr>
          <p:spPr bwMode="auto">
            <a:xfrm>
              <a:off x="1858"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8" name="Line 274">
              <a:extLst>
                <a:ext uri="{FF2B5EF4-FFF2-40B4-BE49-F238E27FC236}">
                  <a16:creationId xmlns:a16="http://schemas.microsoft.com/office/drawing/2014/main" id="{83B31288-0CAF-C2BC-39FD-56E8BD284E56}"/>
                </a:ext>
              </a:extLst>
            </p:cNvPr>
            <p:cNvSpPr>
              <a:spLocks noChangeShapeType="1"/>
            </p:cNvSpPr>
            <p:nvPr/>
          </p:nvSpPr>
          <p:spPr bwMode="auto">
            <a:xfrm>
              <a:off x="1856"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39" name="Line 275">
              <a:extLst>
                <a:ext uri="{FF2B5EF4-FFF2-40B4-BE49-F238E27FC236}">
                  <a16:creationId xmlns:a16="http://schemas.microsoft.com/office/drawing/2014/main" id="{8F06AF87-990E-9038-245B-E263E8B63E83}"/>
                </a:ext>
              </a:extLst>
            </p:cNvPr>
            <p:cNvSpPr>
              <a:spLocks noChangeShapeType="1"/>
            </p:cNvSpPr>
            <p:nvPr/>
          </p:nvSpPr>
          <p:spPr bwMode="auto">
            <a:xfrm>
              <a:off x="1870" y="269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0" name="Line 276">
              <a:extLst>
                <a:ext uri="{FF2B5EF4-FFF2-40B4-BE49-F238E27FC236}">
                  <a16:creationId xmlns:a16="http://schemas.microsoft.com/office/drawing/2014/main" id="{F9D4085D-CC40-0B5D-429C-38146BFF49A9}"/>
                </a:ext>
              </a:extLst>
            </p:cNvPr>
            <p:cNvSpPr>
              <a:spLocks noChangeShapeType="1"/>
            </p:cNvSpPr>
            <p:nvPr/>
          </p:nvSpPr>
          <p:spPr bwMode="auto">
            <a:xfrm>
              <a:off x="1880" y="27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1" name="Line 277">
              <a:extLst>
                <a:ext uri="{FF2B5EF4-FFF2-40B4-BE49-F238E27FC236}">
                  <a16:creationId xmlns:a16="http://schemas.microsoft.com/office/drawing/2014/main" id="{76FD93B2-1498-9598-08A5-46C9A78140C5}"/>
                </a:ext>
              </a:extLst>
            </p:cNvPr>
            <p:cNvSpPr>
              <a:spLocks noChangeShapeType="1"/>
            </p:cNvSpPr>
            <p:nvPr/>
          </p:nvSpPr>
          <p:spPr bwMode="auto">
            <a:xfrm>
              <a:off x="1894" y="26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2" name="Line 278">
              <a:extLst>
                <a:ext uri="{FF2B5EF4-FFF2-40B4-BE49-F238E27FC236}">
                  <a16:creationId xmlns:a16="http://schemas.microsoft.com/office/drawing/2014/main" id="{360AC35C-4DBB-E1BE-4E05-04EA18E9AA79}"/>
                </a:ext>
              </a:extLst>
            </p:cNvPr>
            <p:cNvSpPr>
              <a:spLocks noChangeShapeType="1"/>
            </p:cNvSpPr>
            <p:nvPr/>
          </p:nvSpPr>
          <p:spPr bwMode="auto">
            <a:xfrm>
              <a:off x="1892" y="27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3" name="Line 279">
              <a:extLst>
                <a:ext uri="{FF2B5EF4-FFF2-40B4-BE49-F238E27FC236}">
                  <a16:creationId xmlns:a16="http://schemas.microsoft.com/office/drawing/2014/main" id="{D16F183B-3F82-CFEF-2F61-30F1288B9EEB}"/>
                </a:ext>
              </a:extLst>
            </p:cNvPr>
            <p:cNvSpPr>
              <a:spLocks noChangeShapeType="1"/>
            </p:cNvSpPr>
            <p:nvPr/>
          </p:nvSpPr>
          <p:spPr bwMode="auto">
            <a:xfrm>
              <a:off x="1904" y="26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4" name="Line 280">
              <a:extLst>
                <a:ext uri="{FF2B5EF4-FFF2-40B4-BE49-F238E27FC236}">
                  <a16:creationId xmlns:a16="http://schemas.microsoft.com/office/drawing/2014/main" id="{EA7AE88E-5FD4-9C56-5687-A96ED866F1B6}"/>
                </a:ext>
              </a:extLst>
            </p:cNvPr>
            <p:cNvSpPr>
              <a:spLocks noChangeShapeType="1"/>
            </p:cNvSpPr>
            <p:nvPr/>
          </p:nvSpPr>
          <p:spPr bwMode="auto">
            <a:xfrm>
              <a:off x="1892" y="27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5" name="Line 281">
              <a:extLst>
                <a:ext uri="{FF2B5EF4-FFF2-40B4-BE49-F238E27FC236}">
                  <a16:creationId xmlns:a16="http://schemas.microsoft.com/office/drawing/2014/main" id="{802E4095-BBE2-90DD-73C8-BF3F241BBC83}"/>
                </a:ext>
              </a:extLst>
            </p:cNvPr>
            <p:cNvSpPr>
              <a:spLocks noChangeShapeType="1"/>
            </p:cNvSpPr>
            <p:nvPr/>
          </p:nvSpPr>
          <p:spPr bwMode="auto">
            <a:xfrm>
              <a:off x="1904" y="26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6" name="Line 282">
              <a:extLst>
                <a:ext uri="{FF2B5EF4-FFF2-40B4-BE49-F238E27FC236}">
                  <a16:creationId xmlns:a16="http://schemas.microsoft.com/office/drawing/2014/main" id="{E00E06D8-6246-846E-9CA6-0DFE1BB1204E}"/>
                </a:ext>
              </a:extLst>
            </p:cNvPr>
            <p:cNvSpPr>
              <a:spLocks noChangeShapeType="1"/>
            </p:cNvSpPr>
            <p:nvPr/>
          </p:nvSpPr>
          <p:spPr bwMode="auto">
            <a:xfrm>
              <a:off x="1892" y="27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7" name="Line 283">
              <a:extLst>
                <a:ext uri="{FF2B5EF4-FFF2-40B4-BE49-F238E27FC236}">
                  <a16:creationId xmlns:a16="http://schemas.microsoft.com/office/drawing/2014/main" id="{78F8561F-97BC-F8C7-15E6-30D459CC68EF}"/>
                </a:ext>
              </a:extLst>
            </p:cNvPr>
            <p:cNvSpPr>
              <a:spLocks noChangeShapeType="1"/>
            </p:cNvSpPr>
            <p:nvPr/>
          </p:nvSpPr>
          <p:spPr bwMode="auto">
            <a:xfrm>
              <a:off x="1904" y="26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8" name="Line 284">
              <a:extLst>
                <a:ext uri="{FF2B5EF4-FFF2-40B4-BE49-F238E27FC236}">
                  <a16:creationId xmlns:a16="http://schemas.microsoft.com/office/drawing/2014/main" id="{20C73121-028E-4582-12F7-FCCD2A4C037C}"/>
                </a:ext>
              </a:extLst>
            </p:cNvPr>
            <p:cNvSpPr>
              <a:spLocks noChangeShapeType="1"/>
            </p:cNvSpPr>
            <p:nvPr/>
          </p:nvSpPr>
          <p:spPr bwMode="auto">
            <a:xfrm>
              <a:off x="1902" y="26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49" name="Line 285">
              <a:extLst>
                <a:ext uri="{FF2B5EF4-FFF2-40B4-BE49-F238E27FC236}">
                  <a16:creationId xmlns:a16="http://schemas.microsoft.com/office/drawing/2014/main" id="{F3D6FE69-B953-07B8-6812-E639F2D4B3D7}"/>
                </a:ext>
              </a:extLst>
            </p:cNvPr>
            <p:cNvSpPr>
              <a:spLocks noChangeShapeType="1"/>
            </p:cNvSpPr>
            <p:nvPr/>
          </p:nvSpPr>
          <p:spPr bwMode="auto">
            <a:xfrm>
              <a:off x="1916" y="267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0" name="Line 286">
              <a:extLst>
                <a:ext uri="{FF2B5EF4-FFF2-40B4-BE49-F238E27FC236}">
                  <a16:creationId xmlns:a16="http://schemas.microsoft.com/office/drawing/2014/main" id="{5E8F36FA-7C9D-B3DB-81E2-70305B00687F}"/>
                </a:ext>
              </a:extLst>
            </p:cNvPr>
            <p:cNvSpPr>
              <a:spLocks noChangeShapeType="1"/>
            </p:cNvSpPr>
            <p:nvPr/>
          </p:nvSpPr>
          <p:spPr bwMode="auto">
            <a:xfrm>
              <a:off x="1914" y="26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1" name="Line 287">
              <a:extLst>
                <a:ext uri="{FF2B5EF4-FFF2-40B4-BE49-F238E27FC236}">
                  <a16:creationId xmlns:a16="http://schemas.microsoft.com/office/drawing/2014/main" id="{0445F91C-07F9-51EC-2F43-187CB6F667E3}"/>
                </a:ext>
              </a:extLst>
            </p:cNvPr>
            <p:cNvSpPr>
              <a:spLocks noChangeShapeType="1"/>
            </p:cNvSpPr>
            <p:nvPr/>
          </p:nvSpPr>
          <p:spPr bwMode="auto">
            <a:xfrm>
              <a:off x="1928" y="26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2" name="Line 288">
              <a:extLst>
                <a:ext uri="{FF2B5EF4-FFF2-40B4-BE49-F238E27FC236}">
                  <a16:creationId xmlns:a16="http://schemas.microsoft.com/office/drawing/2014/main" id="{435B6541-0B0F-3379-52D4-158B82499E44}"/>
                </a:ext>
              </a:extLst>
            </p:cNvPr>
            <p:cNvSpPr>
              <a:spLocks noChangeShapeType="1"/>
            </p:cNvSpPr>
            <p:nvPr/>
          </p:nvSpPr>
          <p:spPr bwMode="auto">
            <a:xfrm>
              <a:off x="1926" y="26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3" name="Line 289">
              <a:extLst>
                <a:ext uri="{FF2B5EF4-FFF2-40B4-BE49-F238E27FC236}">
                  <a16:creationId xmlns:a16="http://schemas.microsoft.com/office/drawing/2014/main" id="{3D5D7680-66DB-760F-0C8B-D19C941D8EF7}"/>
                </a:ext>
              </a:extLst>
            </p:cNvPr>
            <p:cNvSpPr>
              <a:spLocks noChangeShapeType="1"/>
            </p:cNvSpPr>
            <p:nvPr/>
          </p:nvSpPr>
          <p:spPr bwMode="auto">
            <a:xfrm>
              <a:off x="1940" y="26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4" name="Line 290">
              <a:extLst>
                <a:ext uri="{FF2B5EF4-FFF2-40B4-BE49-F238E27FC236}">
                  <a16:creationId xmlns:a16="http://schemas.microsoft.com/office/drawing/2014/main" id="{329021A5-5529-F15D-0E03-940FA1C5B58F}"/>
                </a:ext>
              </a:extLst>
            </p:cNvPr>
            <p:cNvSpPr>
              <a:spLocks noChangeShapeType="1"/>
            </p:cNvSpPr>
            <p:nvPr/>
          </p:nvSpPr>
          <p:spPr bwMode="auto">
            <a:xfrm>
              <a:off x="1962" y="26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5" name="Line 291">
              <a:extLst>
                <a:ext uri="{FF2B5EF4-FFF2-40B4-BE49-F238E27FC236}">
                  <a16:creationId xmlns:a16="http://schemas.microsoft.com/office/drawing/2014/main" id="{1419263C-4FF1-1B57-B8B8-A6D3DD583280}"/>
                </a:ext>
              </a:extLst>
            </p:cNvPr>
            <p:cNvSpPr>
              <a:spLocks noChangeShapeType="1"/>
            </p:cNvSpPr>
            <p:nvPr/>
          </p:nvSpPr>
          <p:spPr bwMode="auto">
            <a:xfrm>
              <a:off x="1976" y="26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6" name="Line 292">
              <a:extLst>
                <a:ext uri="{FF2B5EF4-FFF2-40B4-BE49-F238E27FC236}">
                  <a16:creationId xmlns:a16="http://schemas.microsoft.com/office/drawing/2014/main" id="{99D9C7B2-83F2-A5B2-C444-02C11DBEA92B}"/>
                </a:ext>
              </a:extLst>
            </p:cNvPr>
            <p:cNvSpPr>
              <a:spLocks noChangeShapeType="1"/>
            </p:cNvSpPr>
            <p:nvPr/>
          </p:nvSpPr>
          <p:spPr bwMode="auto">
            <a:xfrm>
              <a:off x="1974" y="266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7" name="Line 293">
              <a:extLst>
                <a:ext uri="{FF2B5EF4-FFF2-40B4-BE49-F238E27FC236}">
                  <a16:creationId xmlns:a16="http://schemas.microsoft.com/office/drawing/2014/main" id="{7E28F9F2-24DC-DEE8-A6CC-B0426F580539}"/>
                </a:ext>
              </a:extLst>
            </p:cNvPr>
            <p:cNvSpPr>
              <a:spLocks noChangeShapeType="1"/>
            </p:cNvSpPr>
            <p:nvPr/>
          </p:nvSpPr>
          <p:spPr bwMode="auto">
            <a:xfrm>
              <a:off x="1988" y="264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8" name="Line 294">
              <a:extLst>
                <a:ext uri="{FF2B5EF4-FFF2-40B4-BE49-F238E27FC236}">
                  <a16:creationId xmlns:a16="http://schemas.microsoft.com/office/drawing/2014/main" id="{CE0E7B78-1920-B9F7-87E2-E0E35A158E1A}"/>
                </a:ext>
              </a:extLst>
            </p:cNvPr>
            <p:cNvSpPr>
              <a:spLocks noChangeShapeType="1"/>
            </p:cNvSpPr>
            <p:nvPr/>
          </p:nvSpPr>
          <p:spPr bwMode="auto">
            <a:xfrm>
              <a:off x="1986" y="266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59" name="Line 295">
              <a:extLst>
                <a:ext uri="{FF2B5EF4-FFF2-40B4-BE49-F238E27FC236}">
                  <a16:creationId xmlns:a16="http://schemas.microsoft.com/office/drawing/2014/main" id="{7FDB880F-9A9E-229B-B90E-90B9E4E4D0CD}"/>
                </a:ext>
              </a:extLst>
            </p:cNvPr>
            <p:cNvSpPr>
              <a:spLocks noChangeShapeType="1"/>
            </p:cNvSpPr>
            <p:nvPr/>
          </p:nvSpPr>
          <p:spPr bwMode="auto">
            <a:xfrm>
              <a:off x="2000" y="264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0" name="Line 296">
              <a:extLst>
                <a:ext uri="{FF2B5EF4-FFF2-40B4-BE49-F238E27FC236}">
                  <a16:creationId xmlns:a16="http://schemas.microsoft.com/office/drawing/2014/main" id="{46BF379F-18AD-C204-EA02-0C703EEACE06}"/>
                </a:ext>
              </a:extLst>
            </p:cNvPr>
            <p:cNvSpPr>
              <a:spLocks noChangeShapeType="1"/>
            </p:cNvSpPr>
            <p:nvPr/>
          </p:nvSpPr>
          <p:spPr bwMode="auto">
            <a:xfrm>
              <a:off x="1986" y="266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1" name="Line 297">
              <a:extLst>
                <a:ext uri="{FF2B5EF4-FFF2-40B4-BE49-F238E27FC236}">
                  <a16:creationId xmlns:a16="http://schemas.microsoft.com/office/drawing/2014/main" id="{F5786452-4F79-D834-29D4-E594472A1E2A}"/>
                </a:ext>
              </a:extLst>
            </p:cNvPr>
            <p:cNvSpPr>
              <a:spLocks noChangeShapeType="1"/>
            </p:cNvSpPr>
            <p:nvPr/>
          </p:nvSpPr>
          <p:spPr bwMode="auto">
            <a:xfrm>
              <a:off x="2000" y="264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2" name="Line 298">
              <a:extLst>
                <a:ext uri="{FF2B5EF4-FFF2-40B4-BE49-F238E27FC236}">
                  <a16:creationId xmlns:a16="http://schemas.microsoft.com/office/drawing/2014/main" id="{9B673D55-1A2D-7B9F-430A-318CC4CC0530}"/>
                </a:ext>
              </a:extLst>
            </p:cNvPr>
            <p:cNvSpPr>
              <a:spLocks noChangeShapeType="1"/>
            </p:cNvSpPr>
            <p:nvPr/>
          </p:nvSpPr>
          <p:spPr bwMode="auto">
            <a:xfrm>
              <a:off x="2032" y="26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3" name="Line 299">
              <a:extLst>
                <a:ext uri="{FF2B5EF4-FFF2-40B4-BE49-F238E27FC236}">
                  <a16:creationId xmlns:a16="http://schemas.microsoft.com/office/drawing/2014/main" id="{EF3EFF3B-366A-9E9A-D678-8369535A4632}"/>
                </a:ext>
              </a:extLst>
            </p:cNvPr>
            <p:cNvSpPr>
              <a:spLocks noChangeShapeType="1"/>
            </p:cNvSpPr>
            <p:nvPr/>
          </p:nvSpPr>
          <p:spPr bwMode="auto">
            <a:xfrm>
              <a:off x="2046" y="26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4" name="Line 300">
              <a:extLst>
                <a:ext uri="{FF2B5EF4-FFF2-40B4-BE49-F238E27FC236}">
                  <a16:creationId xmlns:a16="http://schemas.microsoft.com/office/drawing/2014/main" id="{5339FFCB-0764-A3F6-8A35-E15AD1024589}"/>
                </a:ext>
              </a:extLst>
            </p:cNvPr>
            <p:cNvSpPr>
              <a:spLocks noChangeShapeType="1"/>
            </p:cNvSpPr>
            <p:nvPr/>
          </p:nvSpPr>
          <p:spPr bwMode="auto">
            <a:xfrm>
              <a:off x="2032" y="26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5" name="Line 301">
              <a:extLst>
                <a:ext uri="{FF2B5EF4-FFF2-40B4-BE49-F238E27FC236}">
                  <a16:creationId xmlns:a16="http://schemas.microsoft.com/office/drawing/2014/main" id="{C330C83B-9002-76E1-EB3F-BDA0C02FA61F}"/>
                </a:ext>
              </a:extLst>
            </p:cNvPr>
            <p:cNvSpPr>
              <a:spLocks noChangeShapeType="1"/>
            </p:cNvSpPr>
            <p:nvPr/>
          </p:nvSpPr>
          <p:spPr bwMode="auto">
            <a:xfrm>
              <a:off x="2046" y="26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6" name="Line 302">
              <a:extLst>
                <a:ext uri="{FF2B5EF4-FFF2-40B4-BE49-F238E27FC236}">
                  <a16:creationId xmlns:a16="http://schemas.microsoft.com/office/drawing/2014/main" id="{234E62FD-83F1-1F2E-1615-C02E0EE5E81E}"/>
                </a:ext>
              </a:extLst>
            </p:cNvPr>
            <p:cNvSpPr>
              <a:spLocks noChangeShapeType="1"/>
            </p:cNvSpPr>
            <p:nvPr/>
          </p:nvSpPr>
          <p:spPr bwMode="auto">
            <a:xfrm>
              <a:off x="2080" y="26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7" name="Line 303">
              <a:extLst>
                <a:ext uri="{FF2B5EF4-FFF2-40B4-BE49-F238E27FC236}">
                  <a16:creationId xmlns:a16="http://schemas.microsoft.com/office/drawing/2014/main" id="{53AA489B-A60A-7C82-623F-62B2DA012A55}"/>
                </a:ext>
              </a:extLst>
            </p:cNvPr>
            <p:cNvSpPr>
              <a:spLocks noChangeShapeType="1"/>
            </p:cNvSpPr>
            <p:nvPr/>
          </p:nvSpPr>
          <p:spPr bwMode="auto">
            <a:xfrm>
              <a:off x="2094" y="26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8" name="Line 304">
              <a:extLst>
                <a:ext uri="{FF2B5EF4-FFF2-40B4-BE49-F238E27FC236}">
                  <a16:creationId xmlns:a16="http://schemas.microsoft.com/office/drawing/2014/main" id="{F9C2C068-0BD4-F9E2-25ED-5184FDB4C8D3}"/>
                </a:ext>
              </a:extLst>
            </p:cNvPr>
            <p:cNvSpPr>
              <a:spLocks noChangeShapeType="1"/>
            </p:cNvSpPr>
            <p:nvPr/>
          </p:nvSpPr>
          <p:spPr bwMode="auto">
            <a:xfrm>
              <a:off x="2104" y="264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69" name="Line 305">
              <a:extLst>
                <a:ext uri="{FF2B5EF4-FFF2-40B4-BE49-F238E27FC236}">
                  <a16:creationId xmlns:a16="http://schemas.microsoft.com/office/drawing/2014/main" id="{55CE80C0-EA5B-6D8B-279D-13A866CB0257}"/>
                </a:ext>
              </a:extLst>
            </p:cNvPr>
            <p:cNvSpPr>
              <a:spLocks noChangeShapeType="1"/>
            </p:cNvSpPr>
            <p:nvPr/>
          </p:nvSpPr>
          <p:spPr bwMode="auto">
            <a:xfrm>
              <a:off x="2118" y="26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0" name="Line 306">
              <a:extLst>
                <a:ext uri="{FF2B5EF4-FFF2-40B4-BE49-F238E27FC236}">
                  <a16:creationId xmlns:a16="http://schemas.microsoft.com/office/drawing/2014/main" id="{0A9A8B27-9D82-3DC7-A025-4122FBFF505D}"/>
                </a:ext>
              </a:extLst>
            </p:cNvPr>
            <p:cNvSpPr>
              <a:spLocks noChangeShapeType="1"/>
            </p:cNvSpPr>
            <p:nvPr/>
          </p:nvSpPr>
          <p:spPr bwMode="auto">
            <a:xfrm>
              <a:off x="2128" y="264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1" name="Line 307">
              <a:extLst>
                <a:ext uri="{FF2B5EF4-FFF2-40B4-BE49-F238E27FC236}">
                  <a16:creationId xmlns:a16="http://schemas.microsoft.com/office/drawing/2014/main" id="{D8297606-706D-95A7-55DE-7B3E59E30977}"/>
                </a:ext>
              </a:extLst>
            </p:cNvPr>
            <p:cNvSpPr>
              <a:spLocks noChangeShapeType="1"/>
            </p:cNvSpPr>
            <p:nvPr/>
          </p:nvSpPr>
          <p:spPr bwMode="auto">
            <a:xfrm>
              <a:off x="2140" y="26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2" name="Line 308">
              <a:extLst>
                <a:ext uri="{FF2B5EF4-FFF2-40B4-BE49-F238E27FC236}">
                  <a16:creationId xmlns:a16="http://schemas.microsoft.com/office/drawing/2014/main" id="{945B07A8-AB21-4ABD-265B-F80B03778200}"/>
                </a:ext>
              </a:extLst>
            </p:cNvPr>
            <p:cNvSpPr>
              <a:spLocks noChangeShapeType="1"/>
            </p:cNvSpPr>
            <p:nvPr/>
          </p:nvSpPr>
          <p:spPr bwMode="auto">
            <a:xfrm>
              <a:off x="2128" y="264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3" name="Line 309">
              <a:extLst>
                <a:ext uri="{FF2B5EF4-FFF2-40B4-BE49-F238E27FC236}">
                  <a16:creationId xmlns:a16="http://schemas.microsoft.com/office/drawing/2014/main" id="{D349C226-C679-A128-8CFA-5F44FE634B28}"/>
                </a:ext>
              </a:extLst>
            </p:cNvPr>
            <p:cNvSpPr>
              <a:spLocks noChangeShapeType="1"/>
            </p:cNvSpPr>
            <p:nvPr/>
          </p:nvSpPr>
          <p:spPr bwMode="auto">
            <a:xfrm>
              <a:off x="2140" y="26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4" name="Line 310">
              <a:extLst>
                <a:ext uri="{FF2B5EF4-FFF2-40B4-BE49-F238E27FC236}">
                  <a16:creationId xmlns:a16="http://schemas.microsoft.com/office/drawing/2014/main" id="{C74322EF-BDC4-A33C-806D-03CE81290282}"/>
                </a:ext>
              </a:extLst>
            </p:cNvPr>
            <p:cNvSpPr>
              <a:spLocks noChangeShapeType="1"/>
            </p:cNvSpPr>
            <p:nvPr/>
          </p:nvSpPr>
          <p:spPr bwMode="auto">
            <a:xfrm>
              <a:off x="2128" y="264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5" name="Line 311">
              <a:extLst>
                <a:ext uri="{FF2B5EF4-FFF2-40B4-BE49-F238E27FC236}">
                  <a16:creationId xmlns:a16="http://schemas.microsoft.com/office/drawing/2014/main" id="{73E9CA6D-84C3-2E1B-3478-F0A3659CB675}"/>
                </a:ext>
              </a:extLst>
            </p:cNvPr>
            <p:cNvSpPr>
              <a:spLocks noChangeShapeType="1"/>
            </p:cNvSpPr>
            <p:nvPr/>
          </p:nvSpPr>
          <p:spPr bwMode="auto">
            <a:xfrm>
              <a:off x="2140" y="26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6" name="Line 312">
              <a:extLst>
                <a:ext uri="{FF2B5EF4-FFF2-40B4-BE49-F238E27FC236}">
                  <a16:creationId xmlns:a16="http://schemas.microsoft.com/office/drawing/2014/main" id="{16B004DE-BAA4-B706-7B5E-C20DB403E451}"/>
                </a:ext>
              </a:extLst>
            </p:cNvPr>
            <p:cNvSpPr>
              <a:spLocks noChangeShapeType="1"/>
            </p:cNvSpPr>
            <p:nvPr/>
          </p:nvSpPr>
          <p:spPr bwMode="auto">
            <a:xfrm>
              <a:off x="2138" y="26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7" name="Line 313">
              <a:extLst>
                <a:ext uri="{FF2B5EF4-FFF2-40B4-BE49-F238E27FC236}">
                  <a16:creationId xmlns:a16="http://schemas.microsoft.com/office/drawing/2014/main" id="{74C9A1B3-E13C-A620-5FAD-16C178B85ABD}"/>
                </a:ext>
              </a:extLst>
            </p:cNvPr>
            <p:cNvSpPr>
              <a:spLocks noChangeShapeType="1"/>
            </p:cNvSpPr>
            <p:nvPr/>
          </p:nvSpPr>
          <p:spPr bwMode="auto">
            <a:xfrm>
              <a:off x="2152" y="261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8" name="Line 314">
              <a:extLst>
                <a:ext uri="{FF2B5EF4-FFF2-40B4-BE49-F238E27FC236}">
                  <a16:creationId xmlns:a16="http://schemas.microsoft.com/office/drawing/2014/main" id="{032B0ACA-AA92-4B09-60FB-A8438CF021D5}"/>
                </a:ext>
              </a:extLst>
            </p:cNvPr>
            <p:cNvSpPr>
              <a:spLocks noChangeShapeType="1"/>
            </p:cNvSpPr>
            <p:nvPr/>
          </p:nvSpPr>
          <p:spPr bwMode="auto">
            <a:xfrm>
              <a:off x="2138" y="26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79" name="Line 315">
              <a:extLst>
                <a:ext uri="{FF2B5EF4-FFF2-40B4-BE49-F238E27FC236}">
                  <a16:creationId xmlns:a16="http://schemas.microsoft.com/office/drawing/2014/main" id="{13642FC1-29C1-A52A-B484-02D9505B6FEF}"/>
                </a:ext>
              </a:extLst>
            </p:cNvPr>
            <p:cNvSpPr>
              <a:spLocks noChangeShapeType="1"/>
            </p:cNvSpPr>
            <p:nvPr/>
          </p:nvSpPr>
          <p:spPr bwMode="auto">
            <a:xfrm>
              <a:off x="2152" y="261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0" name="Line 316">
              <a:extLst>
                <a:ext uri="{FF2B5EF4-FFF2-40B4-BE49-F238E27FC236}">
                  <a16:creationId xmlns:a16="http://schemas.microsoft.com/office/drawing/2014/main" id="{AAA65AA2-B516-778A-E9FB-4777EC6A2627}"/>
                </a:ext>
              </a:extLst>
            </p:cNvPr>
            <p:cNvSpPr>
              <a:spLocks noChangeShapeType="1"/>
            </p:cNvSpPr>
            <p:nvPr/>
          </p:nvSpPr>
          <p:spPr bwMode="auto">
            <a:xfrm>
              <a:off x="2174" y="26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1" name="Line 317">
              <a:extLst>
                <a:ext uri="{FF2B5EF4-FFF2-40B4-BE49-F238E27FC236}">
                  <a16:creationId xmlns:a16="http://schemas.microsoft.com/office/drawing/2014/main" id="{8FFCB447-CABC-34B4-C7F6-420E9B5AE1EA}"/>
                </a:ext>
              </a:extLst>
            </p:cNvPr>
            <p:cNvSpPr>
              <a:spLocks noChangeShapeType="1"/>
            </p:cNvSpPr>
            <p:nvPr/>
          </p:nvSpPr>
          <p:spPr bwMode="auto">
            <a:xfrm>
              <a:off x="2188" y="25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2" name="Line 318">
              <a:extLst>
                <a:ext uri="{FF2B5EF4-FFF2-40B4-BE49-F238E27FC236}">
                  <a16:creationId xmlns:a16="http://schemas.microsoft.com/office/drawing/2014/main" id="{DEEF177E-6CD2-E9FC-313F-E3BA2170CACF}"/>
                </a:ext>
              </a:extLst>
            </p:cNvPr>
            <p:cNvSpPr>
              <a:spLocks noChangeShapeType="1"/>
            </p:cNvSpPr>
            <p:nvPr/>
          </p:nvSpPr>
          <p:spPr bwMode="auto">
            <a:xfrm>
              <a:off x="2186" y="26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3" name="Line 319">
              <a:extLst>
                <a:ext uri="{FF2B5EF4-FFF2-40B4-BE49-F238E27FC236}">
                  <a16:creationId xmlns:a16="http://schemas.microsoft.com/office/drawing/2014/main" id="{B9F86EA2-1EBC-4E6A-316F-D59A2801F766}"/>
                </a:ext>
              </a:extLst>
            </p:cNvPr>
            <p:cNvSpPr>
              <a:spLocks noChangeShapeType="1"/>
            </p:cNvSpPr>
            <p:nvPr/>
          </p:nvSpPr>
          <p:spPr bwMode="auto">
            <a:xfrm>
              <a:off x="2200" y="25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4" name="Line 320">
              <a:extLst>
                <a:ext uri="{FF2B5EF4-FFF2-40B4-BE49-F238E27FC236}">
                  <a16:creationId xmlns:a16="http://schemas.microsoft.com/office/drawing/2014/main" id="{F4FE8E0E-6662-17B6-9680-5CF39D3812C1}"/>
                </a:ext>
              </a:extLst>
            </p:cNvPr>
            <p:cNvSpPr>
              <a:spLocks noChangeShapeType="1"/>
            </p:cNvSpPr>
            <p:nvPr/>
          </p:nvSpPr>
          <p:spPr bwMode="auto">
            <a:xfrm>
              <a:off x="2198" y="26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5" name="Line 321">
              <a:extLst>
                <a:ext uri="{FF2B5EF4-FFF2-40B4-BE49-F238E27FC236}">
                  <a16:creationId xmlns:a16="http://schemas.microsoft.com/office/drawing/2014/main" id="{2EE71C5E-1E0F-8231-21AE-89E8679555B0}"/>
                </a:ext>
              </a:extLst>
            </p:cNvPr>
            <p:cNvSpPr>
              <a:spLocks noChangeShapeType="1"/>
            </p:cNvSpPr>
            <p:nvPr/>
          </p:nvSpPr>
          <p:spPr bwMode="auto">
            <a:xfrm>
              <a:off x="2212" y="25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6" name="Line 322">
              <a:extLst>
                <a:ext uri="{FF2B5EF4-FFF2-40B4-BE49-F238E27FC236}">
                  <a16:creationId xmlns:a16="http://schemas.microsoft.com/office/drawing/2014/main" id="{1CB22B15-B327-9522-399F-EC0089698992}"/>
                </a:ext>
              </a:extLst>
            </p:cNvPr>
            <p:cNvSpPr>
              <a:spLocks noChangeShapeType="1"/>
            </p:cNvSpPr>
            <p:nvPr/>
          </p:nvSpPr>
          <p:spPr bwMode="auto">
            <a:xfrm>
              <a:off x="2198" y="26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7" name="Line 323">
              <a:extLst>
                <a:ext uri="{FF2B5EF4-FFF2-40B4-BE49-F238E27FC236}">
                  <a16:creationId xmlns:a16="http://schemas.microsoft.com/office/drawing/2014/main" id="{807666B6-61EE-B721-CC11-C18B359074AB}"/>
                </a:ext>
              </a:extLst>
            </p:cNvPr>
            <p:cNvSpPr>
              <a:spLocks noChangeShapeType="1"/>
            </p:cNvSpPr>
            <p:nvPr/>
          </p:nvSpPr>
          <p:spPr bwMode="auto">
            <a:xfrm>
              <a:off x="2212" y="25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8" name="Line 324">
              <a:extLst>
                <a:ext uri="{FF2B5EF4-FFF2-40B4-BE49-F238E27FC236}">
                  <a16:creationId xmlns:a16="http://schemas.microsoft.com/office/drawing/2014/main" id="{CBC7D074-C0F5-855F-C327-CA60CEBADF14}"/>
                </a:ext>
              </a:extLst>
            </p:cNvPr>
            <p:cNvSpPr>
              <a:spLocks noChangeShapeType="1"/>
            </p:cNvSpPr>
            <p:nvPr/>
          </p:nvSpPr>
          <p:spPr bwMode="auto">
            <a:xfrm>
              <a:off x="2210" y="26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89" name="Line 325">
              <a:extLst>
                <a:ext uri="{FF2B5EF4-FFF2-40B4-BE49-F238E27FC236}">
                  <a16:creationId xmlns:a16="http://schemas.microsoft.com/office/drawing/2014/main" id="{4B304CE3-BD5A-B5F4-3D0B-DB0CA0235141}"/>
                </a:ext>
              </a:extLst>
            </p:cNvPr>
            <p:cNvSpPr>
              <a:spLocks noChangeShapeType="1"/>
            </p:cNvSpPr>
            <p:nvPr/>
          </p:nvSpPr>
          <p:spPr bwMode="auto">
            <a:xfrm>
              <a:off x="2224" y="25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0" name="Line 326">
              <a:extLst>
                <a:ext uri="{FF2B5EF4-FFF2-40B4-BE49-F238E27FC236}">
                  <a16:creationId xmlns:a16="http://schemas.microsoft.com/office/drawing/2014/main" id="{F590BFDF-0B6F-13E6-4694-821502A28934}"/>
                </a:ext>
              </a:extLst>
            </p:cNvPr>
            <p:cNvSpPr>
              <a:spLocks noChangeShapeType="1"/>
            </p:cNvSpPr>
            <p:nvPr/>
          </p:nvSpPr>
          <p:spPr bwMode="auto">
            <a:xfrm>
              <a:off x="2234" y="260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1" name="Line 327">
              <a:extLst>
                <a:ext uri="{FF2B5EF4-FFF2-40B4-BE49-F238E27FC236}">
                  <a16:creationId xmlns:a16="http://schemas.microsoft.com/office/drawing/2014/main" id="{0B853C9D-6554-AB53-C8F9-F6DEC7AD6970}"/>
                </a:ext>
              </a:extLst>
            </p:cNvPr>
            <p:cNvSpPr>
              <a:spLocks noChangeShapeType="1"/>
            </p:cNvSpPr>
            <p:nvPr/>
          </p:nvSpPr>
          <p:spPr bwMode="auto">
            <a:xfrm>
              <a:off x="2248" y="258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2" name="Line 328">
              <a:extLst>
                <a:ext uri="{FF2B5EF4-FFF2-40B4-BE49-F238E27FC236}">
                  <a16:creationId xmlns:a16="http://schemas.microsoft.com/office/drawing/2014/main" id="{8BB4D08E-9D52-7EA6-875F-7C53CA795A2F}"/>
                </a:ext>
              </a:extLst>
            </p:cNvPr>
            <p:cNvSpPr>
              <a:spLocks noChangeShapeType="1"/>
            </p:cNvSpPr>
            <p:nvPr/>
          </p:nvSpPr>
          <p:spPr bwMode="auto">
            <a:xfrm>
              <a:off x="2234" y="260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3" name="Line 329">
              <a:extLst>
                <a:ext uri="{FF2B5EF4-FFF2-40B4-BE49-F238E27FC236}">
                  <a16:creationId xmlns:a16="http://schemas.microsoft.com/office/drawing/2014/main" id="{D76BD0D8-055C-B115-7DD3-F79744334C38}"/>
                </a:ext>
              </a:extLst>
            </p:cNvPr>
            <p:cNvSpPr>
              <a:spLocks noChangeShapeType="1"/>
            </p:cNvSpPr>
            <p:nvPr/>
          </p:nvSpPr>
          <p:spPr bwMode="auto">
            <a:xfrm>
              <a:off x="2248" y="258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4" name="Line 330">
              <a:extLst>
                <a:ext uri="{FF2B5EF4-FFF2-40B4-BE49-F238E27FC236}">
                  <a16:creationId xmlns:a16="http://schemas.microsoft.com/office/drawing/2014/main" id="{9B275F45-9327-D4B4-A2E1-7E419AEFA54C}"/>
                </a:ext>
              </a:extLst>
            </p:cNvPr>
            <p:cNvSpPr>
              <a:spLocks noChangeShapeType="1"/>
            </p:cNvSpPr>
            <p:nvPr/>
          </p:nvSpPr>
          <p:spPr bwMode="auto">
            <a:xfrm>
              <a:off x="2234" y="260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5" name="Line 331">
              <a:extLst>
                <a:ext uri="{FF2B5EF4-FFF2-40B4-BE49-F238E27FC236}">
                  <a16:creationId xmlns:a16="http://schemas.microsoft.com/office/drawing/2014/main" id="{B181CFD1-8F15-E207-7C5B-6DD9F4099D68}"/>
                </a:ext>
              </a:extLst>
            </p:cNvPr>
            <p:cNvSpPr>
              <a:spLocks noChangeShapeType="1"/>
            </p:cNvSpPr>
            <p:nvPr/>
          </p:nvSpPr>
          <p:spPr bwMode="auto">
            <a:xfrm>
              <a:off x="2248" y="258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6" name="Line 332">
              <a:extLst>
                <a:ext uri="{FF2B5EF4-FFF2-40B4-BE49-F238E27FC236}">
                  <a16:creationId xmlns:a16="http://schemas.microsoft.com/office/drawing/2014/main" id="{6D1BBF91-4AAD-D122-53D3-38704AF433DA}"/>
                </a:ext>
              </a:extLst>
            </p:cNvPr>
            <p:cNvSpPr>
              <a:spLocks noChangeShapeType="1"/>
            </p:cNvSpPr>
            <p:nvPr/>
          </p:nvSpPr>
          <p:spPr bwMode="auto">
            <a:xfrm>
              <a:off x="2234" y="260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7" name="Line 333">
              <a:extLst>
                <a:ext uri="{FF2B5EF4-FFF2-40B4-BE49-F238E27FC236}">
                  <a16:creationId xmlns:a16="http://schemas.microsoft.com/office/drawing/2014/main" id="{4A3B77B2-EFAE-70B1-70F7-96CA1DBD37EB}"/>
                </a:ext>
              </a:extLst>
            </p:cNvPr>
            <p:cNvSpPr>
              <a:spLocks noChangeShapeType="1"/>
            </p:cNvSpPr>
            <p:nvPr/>
          </p:nvSpPr>
          <p:spPr bwMode="auto">
            <a:xfrm>
              <a:off x="2248" y="258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8" name="Line 334">
              <a:extLst>
                <a:ext uri="{FF2B5EF4-FFF2-40B4-BE49-F238E27FC236}">
                  <a16:creationId xmlns:a16="http://schemas.microsoft.com/office/drawing/2014/main" id="{57866AF0-3777-5E7C-777A-A2317CBDF8F3}"/>
                </a:ext>
              </a:extLst>
            </p:cNvPr>
            <p:cNvSpPr>
              <a:spLocks noChangeShapeType="1"/>
            </p:cNvSpPr>
            <p:nvPr/>
          </p:nvSpPr>
          <p:spPr bwMode="auto">
            <a:xfrm>
              <a:off x="2256" y="25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699" name="Line 335">
              <a:extLst>
                <a:ext uri="{FF2B5EF4-FFF2-40B4-BE49-F238E27FC236}">
                  <a16:creationId xmlns:a16="http://schemas.microsoft.com/office/drawing/2014/main" id="{2F6F9C38-A2AF-5BF4-E019-77C25B0DC4A9}"/>
                </a:ext>
              </a:extLst>
            </p:cNvPr>
            <p:cNvSpPr>
              <a:spLocks noChangeShapeType="1"/>
            </p:cNvSpPr>
            <p:nvPr/>
          </p:nvSpPr>
          <p:spPr bwMode="auto">
            <a:xfrm>
              <a:off x="2270" y="257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0" name="Line 336">
              <a:extLst>
                <a:ext uri="{FF2B5EF4-FFF2-40B4-BE49-F238E27FC236}">
                  <a16:creationId xmlns:a16="http://schemas.microsoft.com/office/drawing/2014/main" id="{7942CFAE-0B0C-643A-74BA-683C451C8935}"/>
                </a:ext>
              </a:extLst>
            </p:cNvPr>
            <p:cNvSpPr>
              <a:spLocks noChangeShapeType="1"/>
            </p:cNvSpPr>
            <p:nvPr/>
          </p:nvSpPr>
          <p:spPr bwMode="auto">
            <a:xfrm>
              <a:off x="2280" y="2567"/>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1" name="Line 337">
              <a:extLst>
                <a:ext uri="{FF2B5EF4-FFF2-40B4-BE49-F238E27FC236}">
                  <a16:creationId xmlns:a16="http://schemas.microsoft.com/office/drawing/2014/main" id="{12A590C9-9EE8-AA21-B951-FEE6B6C1644A}"/>
                </a:ext>
              </a:extLst>
            </p:cNvPr>
            <p:cNvSpPr>
              <a:spLocks noChangeShapeType="1"/>
            </p:cNvSpPr>
            <p:nvPr/>
          </p:nvSpPr>
          <p:spPr bwMode="auto">
            <a:xfrm>
              <a:off x="2293"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2" name="Line 338">
              <a:extLst>
                <a:ext uri="{FF2B5EF4-FFF2-40B4-BE49-F238E27FC236}">
                  <a16:creationId xmlns:a16="http://schemas.microsoft.com/office/drawing/2014/main" id="{146650F9-4036-7BB7-906B-F9399190FBBA}"/>
                </a:ext>
              </a:extLst>
            </p:cNvPr>
            <p:cNvSpPr>
              <a:spLocks noChangeShapeType="1"/>
            </p:cNvSpPr>
            <p:nvPr/>
          </p:nvSpPr>
          <p:spPr bwMode="auto">
            <a:xfrm>
              <a:off x="2280" y="2567"/>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3" name="Line 339">
              <a:extLst>
                <a:ext uri="{FF2B5EF4-FFF2-40B4-BE49-F238E27FC236}">
                  <a16:creationId xmlns:a16="http://schemas.microsoft.com/office/drawing/2014/main" id="{4165FF98-0935-D95A-B3F5-8C5119027EEA}"/>
                </a:ext>
              </a:extLst>
            </p:cNvPr>
            <p:cNvSpPr>
              <a:spLocks noChangeShapeType="1"/>
            </p:cNvSpPr>
            <p:nvPr/>
          </p:nvSpPr>
          <p:spPr bwMode="auto">
            <a:xfrm>
              <a:off x="2293"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4" name="Line 340">
              <a:extLst>
                <a:ext uri="{FF2B5EF4-FFF2-40B4-BE49-F238E27FC236}">
                  <a16:creationId xmlns:a16="http://schemas.microsoft.com/office/drawing/2014/main" id="{D0D9BB99-A9CF-FB16-F04B-103C0F281F40}"/>
                </a:ext>
              </a:extLst>
            </p:cNvPr>
            <p:cNvSpPr>
              <a:spLocks noChangeShapeType="1"/>
            </p:cNvSpPr>
            <p:nvPr/>
          </p:nvSpPr>
          <p:spPr bwMode="auto">
            <a:xfrm>
              <a:off x="2291" y="25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5" name="Line 341">
              <a:extLst>
                <a:ext uri="{FF2B5EF4-FFF2-40B4-BE49-F238E27FC236}">
                  <a16:creationId xmlns:a16="http://schemas.microsoft.com/office/drawing/2014/main" id="{125C2019-CA65-422B-B80E-0A2B513CBF80}"/>
                </a:ext>
              </a:extLst>
            </p:cNvPr>
            <p:cNvSpPr>
              <a:spLocks noChangeShapeType="1"/>
            </p:cNvSpPr>
            <p:nvPr/>
          </p:nvSpPr>
          <p:spPr bwMode="auto">
            <a:xfrm>
              <a:off x="2305"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6" name="Line 342">
              <a:extLst>
                <a:ext uri="{FF2B5EF4-FFF2-40B4-BE49-F238E27FC236}">
                  <a16:creationId xmlns:a16="http://schemas.microsoft.com/office/drawing/2014/main" id="{5A57555C-05EA-8CEA-78D7-35F58A5CF31D}"/>
                </a:ext>
              </a:extLst>
            </p:cNvPr>
            <p:cNvSpPr>
              <a:spLocks noChangeShapeType="1"/>
            </p:cNvSpPr>
            <p:nvPr/>
          </p:nvSpPr>
          <p:spPr bwMode="auto">
            <a:xfrm>
              <a:off x="2291" y="25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7" name="Line 343">
              <a:extLst>
                <a:ext uri="{FF2B5EF4-FFF2-40B4-BE49-F238E27FC236}">
                  <a16:creationId xmlns:a16="http://schemas.microsoft.com/office/drawing/2014/main" id="{F8A3DD31-95A5-D9ED-9C05-7C9455C11303}"/>
                </a:ext>
              </a:extLst>
            </p:cNvPr>
            <p:cNvSpPr>
              <a:spLocks noChangeShapeType="1"/>
            </p:cNvSpPr>
            <p:nvPr/>
          </p:nvSpPr>
          <p:spPr bwMode="auto">
            <a:xfrm>
              <a:off x="2305"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8" name="Line 344">
              <a:extLst>
                <a:ext uri="{FF2B5EF4-FFF2-40B4-BE49-F238E27FC236}">
                  <a16:creationId xmlns:a16="http://schemas.microsoft.com/office/drawing/2014/main" id="{F1137DEB-F99B-A39A-873F-B24A4820C01B}"/>
                </a:ext>
              </a:extLst>
            </p:cNvPr>
            <p:cNvSpPr>
              <a:spLocks noChangeShapeType="1"/>
            </p:cNvSpPr>
            <p:nvPr/>
          </p:nvSpPr>
          <p:spPr bwMode="auto">
            <a:xfrm>
              <a:off x="2291" y="25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09" name="Line 345">
              <a:extLst>
                <a:ext uri="{FF2B5EF4-FFF2-40B4-BE49-F238E27FC236}">
                  <a16:creationId xmlns:a16="http://schemas.microsoft.com/office/drawing/2014/main" id="{969988C9-F9CF-1BE4-DDA8-7874778172A0}"/>
                </a:ext>
              </a:extLst>
            </p:cNvPr>
            <p:cNvSpPr>
              <a:spLocks noChangeShapeType="1"/>
            </p:cNvSpPr>
            <p:nvPr/>
          </p:nvSpPr>
          <p:spPr bwMode="auto">
            <a:xfrm>
              <a:off x="2305"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0" name="Line 346">
              <a:extLst>
                <a:ext uri="{FF2B5EF4-FFF2-40B4-BE49-F238E27FC236}">
                  <a16:creationId xmlns:a16="http://schemas.microsoft.com/office/drawing/2014/main" id="{7ED080AB-B810-D005-8919-2BD909BD1022}"/>
                </a:ext>
              </a:extLst>
            </p:cNvPr>
            <p:cNvSpPr>
              <a:spLocks noChangeShapeType="1"/>
            </p:cNvSpPr>
            <p:nvPr/>
          </p:nvSpPr>
          <p:spPr bwMode="auto">
            <a:xfrm>
              <a:off x="2291" y="25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1" name="Line 347">
              <a:extLst>
                <a:ext uri="{FF2B5EF4-FFF2-40B4-BE49-F238E27FC236}">
                  <a16:creationId xmlns:a16="http://schemas.microsoft.com/office/drawing/2014/main" id="{6204369A-89D1-A8D9-5AA8-2D1439021B91}"/>
                </a:ext>
              </a:extLst>
            </p:cNvPr>
            <p:cNvSpPr>
              <a:spLocks noChangeShapeType="1"/>
            </p:cNvSpPr>
            <p:nvPr/>
          </p:nvSpPr>
          <p:spPr bwMode="auto">
            <a:xfrm>
              <a:off x="2305"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2" name="Line 348">
              <a:extLst>
                <a:ext uri="{FF2B5EF4-FFF2-40B4-BE49-F238E27FC236}">
                  <a16:creationId xmlns:a16="http://schemas.microsoft.com/office/drawing/2014/main" id="{8D217B73-A84C-C371-3438-7B12BCF3D51A}"/>
                </a:ext>
              </a:extLst>
            </p:cNvPr>
            <p:cNvSpPr>
              <a:spLocks noChangeShapeType="1"/>
            </p:cNvSpPr>
            <p:nvPr/>
          </p:nvSpPr>
          <p:spPr bwMode="auto">
            <a:xfrm>
              <a:off x="2315" y="25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3" name="Line 349">
              <a:extLst>
                <a:ext uri="{FF2B5EF4-FFF2-40B4-BE49-F238E27FC236}">
                  <a16:creationId xmlns:a16="http://schemas.microsoft.com/office/drawing/2014/main" id="{0D630C2D-D29B-0FC9-21E4-51A48F78D2C8}"/>
                </a:ext>
              </a:extLst>
            </p:cNvPr>
            <p:cNvSpPr>
              <a:spLocks noChangeShapeType="1"/>
            </p:cNvSpPr>
            <p:nvPr/>
          </p:nvSpPr>
          <p:spPr bwMode="auto">
            <a:xfrm>
              <a:off x="2329" y="25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4" name="Line 350">
              <a:extLst>
                <a:ext uri="{FF2B5EF4-FFF2-40B4-BE49-F238E27FC236}">
                  <a16:creationId xmlns:a16="http://schemas.microsoft.com/office/drawing/2014/main" id="{5A4D7650-B55D-3EC4-DABF-D06EA20A450A}"/>
                </a:ext>
              </a:extLst>
            </p:cNvPr>
            <p:cNvSpPr>
              <a:spLocks noChangeShapeType="1"/>
            </p:cNvSpPr>
            <p:nvPr/>
          </p:nvSpPr>
          <p:spPr bwMode="auto">
            <a:xfrm>
              <a:off x="2339" y="25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5" name="Line 351">
              <a:extLst>
                <a:ext uri="{FF2B5EF4-FFF2-40B4-BE49-F238E27FC236}">
                  <a16:creationId xmlns:a16="http://schemas.microsoft.com/office/drawing/2014/main" id="{CDD56370-7F13-DF4D-346E-0D6E948EA019}"/>
                </a:ext>
              </a:extLst>
            </p:cNvPr>
            <p:cNvSpPr>
              <a:spLocks noChangeShapeType="1"/>
            </p:cNvSpPr>
            <p:nvPr/>
          </p:nvSpPr>
          <p:spPr bwMode="auto">
            <a:xfrm>
              <a:off x="2353" y="254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6" name="Line 352">
              <a:extLst>
                <a:ext uri="{FF2B5EF4-FFF2-40B4-BE49-F238E27FC236}">
                  <a16:creationId xmlns:a16="http://schemas.microsoft.com/office/drawing/2014/main" id="{82896771-7556-E676-5C23-DAA49E61475D}"/>
                </a:ext>
              </a:extLst>
            </p:cNvPr>
            <p:cNvSpPr>
              <a:spLocks noChangeShapeType="1"/>
            </p:cNvSpPr>
            <p:nvPr/>
          </p:nvSpPr>
          <p:spPr bwMode="auto">
            <a:xfrm>
              <a:off x="2339" y="25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7" name="Line 353">
              <a:extLst>
                <a:ext uri="{FF2B5EF4-FFF2-40B4-BE49-F238E27FC236}">
                  <a16:creationId xmlns:a16="http://schemas.microsoft.com/office/drawing/2014/main" id="{859572D6-3D1A-1510-7CAE-52631A0F4AC5}"/>
                </a:ext>
              </a:extLst>
            </p:cNvPr>
            <p:cNvSpPr>
              <a:spLocks noChangeShapeType="1"/>
            </p:cNvSpPr>
            <p:nvPr/>
          </p:nvSpPr>
          <p:spPr bwMode="auto">
            <a:xfrm>
              <a:off x="2353" y="254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8" name="Line 354">
              <a:extLst>
                <a:ext uri="{FF2B5EF4-FFF2-40B4-BE49-F238E27FC236}">
                  <a16:creationId xmlns:a16="http://schemas.microsoft.com/office/drawing/2014/main" id="{9BBF90FE-BAFE-ACA4-503D-3A58FE191E24}"/>
                </a:ext>
              </a:extLst>
            </p:cNvPr>
            <p:cNvSpPr>
              <a:spLocks noChangeShapeType="1"/>
            </p:cNvSpPr>
            <p:nvPr/>
          </p:nvSpPr>
          <p:spPr bwMode="auto">
            <a:xfrm>
              <a:off x="2351" y="25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19" name="Line 355">
              <a:extLst>
                <a:ext uri="{FF2B5EF4-FFF2-40B4-BE49-F238E27FC236}">
                  <a16:creationId xmlns:a16="http://schemas.microsoft.com/office/drawing/2014/main" id="{561F9925-D81C-44D9-89F6-EFF4814382E2}"/>
                </a:ext>
              </a:extLst>
            </p:cNvPr>
            <p:cNvSpPr>
              <a:spLocks noChangeShapeType="1"/>
            </p:cNvSpPr>
            <p:nvPr/>
          </p:nvSpPr>
          <p:spPr bwMode="auto">
            <a:xfrm>
              <a:off x="2365" y="25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0" name="Line 356">
              <a:extLst>
                <a:ext uri="{FF2B5EF4-FFF2-40B4-BE49-F238E27FC236}">
                  <a16:creationId xmlns:a16="http://schemas.microsoft.com/office/drawing/2014/main" id="{6C7390AB-53FB-D3B4-2276-47D6532C99BD}"/>
                </a:ext>
              </a:extLst>
            </p:cNvPr>
            <p:cNvSpPr>
              <a:spLocks noChangeShapeType="1"/>
            </p:cNvSpPr>
            <p:nvPr/>
          </p:nvSpPr>
          <p:spPr bwMode="auto">
            <a:xfrm>
              <a:off x="2363" y="25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1" name="Line 357">
              <a:extLst>
                <a:ext uri="{FF2B5EF4-FFF2-40B4-BE49-F238E27FC236}">
                  <a16:creationId xmlns:a16="http://schemas.microsoft.com/office/drawing/2014/main" id="{014012E0-62BD-1162-DAB9-A956D2392314}"/>
                </a:ext>
              </a:extLst>
            </p:cNvPr>
            <p:cNvSpPr>
              <a:spLocks noChangeShapeType="1"/>
            </p:cNvSpPr>
            <p:nvPr/>
          </p:nvSpPr>
          <p:spPr bwMode="auto">
            <a:xfrm>
              <a:off x="2377" y="252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2" name="Line 358">
              <a:extLst>
                <a:ext uri="{FF2B5EF4-FFF2-40B4-BE49-F238E27FC236}">
                  <a16:creationId xmlns:a16="http://schemas.microsoft.com/office/drawing/2014/main" id="{B977D147-2A74-3707-4DCB-221F8DF0762F}"/>
                </a:ext>
              </a:extLst>
            </p:cNvPr>
            <p:cNvSpPr>
              <a:spLocks noChangeShapeType="1"/>
            </p:cNvSpPr>
            <p:nvPr/>
          </p:nvSpPr>
          <p:spPr bwMode="auto">
            <a:xfrm>
              <a:off x="2375" y="25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3" name="Line 359">
              <a:extLst>
                <a:ext uri="{FF2B5EF4-FFF2-40B4-BE49-F238E27FC236}">
                  <a16:creationId xmlns:a16="http://schemas.microsoft.com/office/drawing/2014/main" id="{D6258257-6B46-238F-FF07-76BD05ACB0DE}"/>
                </a:ext>
              </a:extLst>
            </p:cNvPr>
            <p:cNvSpPr>
              <a:spLocks noChangeShapeType="1"/>
            </p:cNvSpPr>
            <p:nvPr/>
          </p:nvSpPr>
          <p:spPr bwMode="auto">
            <a:xfrm>
              <a:off x="2387" y="252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4" name="Line 360">
              <a:extLst>
                <a:ext uri="{FF2B5EF4-FFF2-40B4-BE49-F238E27FC236}">
                  <a16:creationId xmlns:a16="http://schemas.microsoft.com/office/drawing/2014/main" id="{A51607FA-ACCB-5D9D-2E91-6951BAFEC0ED}"/>
                </a:ext>
              </a:extLst>
            </p:cNvPr>
            <p:cNvSpPr>
              <a:spLocks noChangeShapeType="1"/>
            </p:cNvSpPr>
            <p:nvPr/>
          </p:nvSpPr>
          <p:spPr bwMode="auto">
            <a:xfrm>
              <a:off x="2385" y="25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5" name="Line 361">
              <a:extLst>
                <a:ext uri="{FF2B5EF4-FFF2-40B4-BE49-F238E27FC236}">
                  <a16:creationId xmlns:a16="http://schemas.microsoft.com/office/drawing/2014/main" id="{238F9BA9-153F-148D-CD25-50041C5982F8}"/>
                </a:ext>
              </a:extLst>
            </p:cNvPr>
            <p:cNvSpPr>
              <a:spLocks noChangeShapeType="1"/>
            </p:cNvSpPr>
            <p:nvPr/>
          </p:nvSpPr>
          <p:spPr bwMode="auto">
            <a:xfrm>
              <a:off x="2399" y="25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6" name="Line 362">
              <a:extLst>
                <a:ext uri="{FF2B5EF4-FFF2-40B4-BE49-F238E27FC236}">
                  <a16:creationId xmlns:a16="http://schemas.microsoft.com/office/drawing/2014/main" id="{19D19600-5AB4-2BA7-A2E5-0AF96F40EC3D}"/>
                </a:ext>
              </a:extLst>
            </p:cNvPr>
            <p:cNvSpPr>
              <a:spLocks noChangeShapeType="1"/>
            </p:cNvSpPr>
            <p:nvPr/>
          </p:nvSpPr>
          <p:spPr bwMode="auto">
            <a:xfrm>
              <a:off x="2409" y="25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7" name="Line 363">
              <a:extLst>
                <a:ext uri="{FF2B5EF4-FFF2-40B4-BE49-F238E27FC236}">
                  <a16:creationId xmlns:a16="http://schemas.microsoft.com/office/drawing/2014/main" id="{CECE5EA5-0914-DA3B-FB61-52B38C6BFC25}"/>
                </a:ext>
              </a:extLst>
            </p:cNvPr>
            <p:cNvSpPr>
              <a:spLocks noChangeShapeType="1"/>
            </p:cNvSpPr>
            <p:nvPr/>
          </p:nvSpPr>
          <p:spPr bwMode="auto">
            <a:xfrm>
              <a:off x="2423" y="251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8" name="Line 364">
              <a:extLst>
                <a:ext uri="{FF2B5EF4-FFF2-40B4-BE49-F238E27FC236}">
                  <a16:creationId xmlns:a16="http://schemas.microsoft.com/office/drawing/2014/main" id="{6574E6F3-62B5-8061-1D93-9F2FA521E094}"/>
                </a:ext>
              </a:extLst>
            </p:cNvPr>
            <p:cNvSpPr>
              <a:spLocks noChangeShapeType="1"/>
            </p:cNvSpPr>
            <p:nvPr/>
          </p:nvSpPr>
          <p:spPr bwMode="auto">
            <a:xfrm>
              <a:off x="2409" y="25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29" name="Line 365">
              <a:extLst>
                <a:ext uri="{FF2B5EF4-FFF2-40B4-BE49-F238E27FC236}">
                  <a16:creationId xmlns:a16="http://schemas.microsoft.com/office/drawing/2014/main" id="{DD45B9DC-C195-441E-F049-29B68568F67A}"/>
                </a:ext>
              </a:extLst>
            </p:cNvPr>
            <p:cNvSpPr>
              <a:spLocks noChangeShapeType="1"/>
            </p:cNvSpPr>
            <p:nvPr/>
          </p:nvSpPr>
          <p:spPr bwMode="auto">
            <a:xfrm>
              <a:off x="2423" y="251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0" name="Line 366">
              <a:extLst>
                <a:ext uri="{FF2B5EF4-FFF2-40B4-BE49-F238E27FC236}">
                  <a16:creationId xmlns:a16="http://schemas.microsoft.com/office/drawing/2014/main" id="{3C5FE871-CC83-028D-D5C1-F660E823A4DE}"/>
                </a:ext>
              </a:extLst>
            </p:cNvPr>
            <p:cNvSpPr>
              <a:spLocks noChangeShapeType="1"/>
            </p:cNvSpPr>
            <p:nvPr/>
          </p:nvSpPr>
          <p:spPr bwMode="auto">
            <a:xfrm>
              <a:off x="2433" y="251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1" name="Line 367">
              <a:extLst>
                <a:ext uri="{FF2B5EF4-FFF2-40B4-BE49-F238E27FC236}">
                  <a16:creationId xmlns:a16="http://schemas.microsoft.com/office/drawing/2014/main" id="{F69B00CE-653D-8850-6D66-8893C9B23ABA}"/>
                </a:ext>
              </a:extLst>
            </p:cNvPr>
            <p:cNvSpPr>
              <a:spLocks noChangeShapeType="1"/>
            </p:cNvSpPr>
            <p:nvPr/>
          </p:nvSpPr>
          <p:spPr bwMode="auto">
            <a:xfrm>
              <a:off x="2447" y="250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2" name="Line 368">
              <a:extLst>
                <a:ext uri="{FF2B5EF4-FFF2-40B4-BE49-F238E27FC236}">
                  <a16:creationId xmlns:a16="http://schemas.microsoft.com/office/drawing/2014/main" id="{891C0CA2-28C0-FA27-D2B8-DE151C067CD8}"/>
                </a:ext>
              </a:extLst>
            </p:cNvPr>
            <p:cNvSpPr>
              <a:spLocks noChangeShapeType="1"/>
            </p:cNvSpPr>
            <p:nvPr/>
          </p:nvSpPr>
          <p:spPr bwMode="auto">
            <a:xfrm>
              <a:off x="2433" y="251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3" name="Line 369">
              <a:extLst>
                <a:ext uri="{FF2B5EF4-FFF2-40B4-BE49-F238E27FC236}">
                  <a16:creationId xmlns:a16="http://schemas.microsoft.com/office/drawing/2014/main" id="{CBCB3583-CABC-A862-F2E2-61EA4898E66E}"/>
                </a:ext>
              </a:extLst>
            </p:cNvPr>
            <p:cNvSpPr>
              <a:spLocks noChangeShapeType="1"/>
            </p:cNvSpPr>
            <p:nvPr/>
          </p:nvSpPr>
          <p:spPr bwMode="auto">
            <a:xfrm>
              <a:off x="2447" y="250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4" name="Line 370">
              <a:extLst>
                <a:ext uri="{FF2B5EF4-FFF2-40B4-BE49-F238E27FC236}">
                  <a16:creationId xmlns:a16="http://schemas.microsoft.com/office/drawing/2014/main" id="{B7910754-9233-D3B3-7B5B-50B0F2D92F91}"/>
                </a:ext>
              </a:extLst>
            </p:cNvPr>
            <p:cNvSpPr>
              <a:spLocks noChangeShapeType="1"/>
            </p:cNvSpPr>
            <p:nvPr/>
          </p:nvSpPr>
          <p:spPr bwMode="auto">
            <a:xfrm>
              <a:off x="2445" y="25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5" name="Line 371">
              <a:extLst>
                <a:ext uri="{FF2B5EF4-FFF2-40B4-BE49-F238E27FC236}">
                  <a16:creationId xmlns:a16="http://schemas.microsoft.com/office/drawing/2014/main" id="{A202173B-DC64-B6DC-9972-239BEE420435}"/>
                </a:ext>
              </a:extLst>
            </p:cNvPr>
            <p:cNvSpPr>
              <a:spLocks noChangeShapeType="1"/>
            </p:cNvSpPr>
            <p:nvPr/>
          </p:nvSpPr>
          <p:spPr bwMode="auto">
            <a:xfrm>
              <a:off x="2459" y="24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6" name="Line 372">
              <a:extLst>
                <a:ext uri="{FF2B5EF4-FFF2-40B4-BE49-F238E27FC236}">
                  <a16:creationId xmlns:a16="http://schemas.microsoft.com/office/drawing/2014/main" id="{80F69D27-5959-19C7-E02D-3BF040C3B581}"/>
                </a:ext>
              </a:extLst>
            </p:cNvPr>
            <p:cNvSpPr>
              <a:spLocks noChangeShapeType="1"/>
            </p:cNvSpPr>
            <p:nvPr/>
          </p:nvSpPr>
          <p:spPr bwMode="auto">
            <a:xfrm>
              <a:off x="2445" y="25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7" name="Line 373">
              <a:extLst>
                <a:ext uri="{FF2B5EF4-FFF2-40B4-BE49-F238E27FC236}">
                  <a16:creationId xmlns:a16="http://schemas.microsoft.com/office/drawing/2014/main" id="{C0B9E3F2-8B6A-EC18-B1A9-2C2B8FB53044}"/>
                </a:ext>
              </a:extLst>
            </p:cNvPr>
            <p:cNvSpPr>
              <a:spLocks noChangeShapeType="1"/>
            </p:cNvSpPr>
            <p:nvPr/>
          </p:nvSpPr>
          <p:spPr bwMode="auto">
            <a:xfrm>
              <a:off x="2459" y="24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8" name="Line 374">
              <a:extLst>
                <a:ext uri="{FF2B5EF4-FFF2-40B4-BE49-F238E27FC236}">
                  <a16:creationId xmlns:a16="http://schemas.microsoft.com/office/drawing/2014/main" id="{C9E61253-B223-90E2-E6FC-CE5F56518699}"/>
                </a:ext>
              </a:extLst>
            </p:cNvPr>
            <p:cNvSpPr>
              <a:spLocks noChangeShapeType="1"/>
            </p:cNvSpPr>
            <p:nvPr/>
          </p:nvSpPr>
          <p:spPr bwMode="auto">
            <a:xfrm>
              <a:off x="2445" y="25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39" name="Line 375">
              <a:extLst>
                <a:ext uri="{FF2B5EF4-FFF2-40B4-BE49-F238E27FC236}">
                  <a16:creationId xmlns:a16="http://schemas.microsoft.com/office/drawing/2014/main" id="{E8A6324C-9167-481F-6198-B62367A12643}"/>
                </a:ext>
              </a:extLst>
            </p:cNvPr>
            <p:cNvSpPr>
              <a:spLocks noChangeShapeType="1"/>
            </p:cNvSpPr>
            <p:nvPr/>
          </p:nvSpPr>
          <p:spPr bwMode="auto">
            <a:xfrm>
              <a:off x="2459" y="24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0" name="Line 376">
              <a:extLst>
                <a:ext uri="{FF2B5EF4-FFF2-40B4-BE49-F238E27FC236}">
                  <a16:creationId xmlns:a16="http://schemas.microsoft.com/office/drawing/2014/main" id="{7E3BC272-23D2-D920-BAC2-BEA169281230}"/>
                </a:ext>
              </a:extLst>
            </p:cNvPr>
            <p:cNvSpPr>
              <a:spLocks noChangeShapeType="1"/>
            </p:cNvSpPr>
            <p:nvPr/>
          </p:nvSpPr>
          <p:spPr bwMode="auto">
            <a:xfrm>
              <a:off x="2457" y="25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1" name="Line 377">
              <a:extLst>
                <a:ext uri="{FF2B5EF4-FFF2-40B4-BE49-F238E27FC236}">
                  <a16:creationId xmlns:a16="http://schemas.microsoft.com/office/drawing/2014/main" id="{37756242-FFA0-CA09-482F-4DDA95610077}"/>
                </a:ext>
              </a:extLst>
            </p:cNvPr>
            <p:cNvSpPr>
              <a:spLocks noChangeShapeType="1"/>
            </p:cNvSpPr>
            <p:nvPr/>
          </p:nvSpPr>
          <p:spPr bwMode="auto">
            <a:xfrm>
              <a:off x="2471" y="24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2" name="Line 378">
              <a:extLst>
                <a:ext uri="{FF2B5EF4-FFF2-40B4-BE49-F238E27FC236}">
                  <a16:creationId xmlns:a16="http://schemas.microsoft.com/office/drawing/2014/main" id="{7459ADC1-12D7-5B79-60B4-76EB51171666}"/>
                </a:ext>
              </a:extLst>
            </p:cNvPr>
            <p:cNvSpPr>
              <a:spLocks noChangeShapeType="1"/>
            </p:cNvSpPr>
            <p:nvPr/>
          </p:nvSpPr>
          <p:spPr bwMode="auto">
            <a:xfrm>
              <a:off x="2469" y="25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3" name="Line 379">
              <a:extLst>
                <a:ext uri="{FF2B5EF4-FFF2-40B4-BE49-F238E27FC236}">
                  <a16:creationId xmlns:a16="http://schemas.microsoft.com/office/drawing/2014/main" id="{24B0AF1E-09F1-4D03-21BB-6A89CFADFC02}"/>
                </a:ext>
              </a:extLst>
            </p:cNvPr>
            <p:cNvSpPr>
              <a:spLocks noChangeShapeType="1"/>
            </p:cNvSpPr>
            <p:nvPr/>
          </p:nvSpPr>
          <p:spPr bwMode="auto">
            <a:xfrm>
              <a:off x="2483" y="24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4" name="Line 380">
              <a:extLst>
                <a:ext uri="{FF2B5EF4-FFF2-40B4-BE49-F238E27FC236}">
                  <a16:creationId xmlns:a16="http://schemas.microsoft.com/office/drawing/2014/main" id="{1FF586D9-EB8B-5803-2BE9-F564FC90ED3F}"/>
                </a:ext>
              </a:extLst>
            </p:cNvPr>
            <p:cNvSpPr>
              <a:spLocks noChangeShapeType="1"/>
            </p:cNvSpPr>
            <p:nvPr/>
          </p:nvSpPr>
          <p:spPr bwMode="auto">
            <a:xfrm>
              <a:off x="2493" y="248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5" name="Line 381">
              <a:extLst>
                <a:ext uri="{FF2B5EF4-FFF2-40B4-BE49-F238E27FC236}">
                  <a16:creationId xmlns:a16="http://schemas.microsoft.com/office/drawing/2014/main" id="{A5617694-7974-E344-8E0D-BCB27DCA0187}"/>
                </a:ext>
              </a:extLst>
            </p:cNvPr>
            <p:cNvSpPr>
              <a:spLocks noChangeShapeType="1"/>
            </p:cNvSpPr>
            <p:nvPr/>
          </p:nvSpPr>
          <p:spPr bwMode="auto">
            <a:xfrm>
              <a:off x="2505" y="24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6" name="Line 382">
              <a:extLst>
                <a:ext uri="{FF2B5EF4-FFF2-40B4-BE49-F238E27FC236}">
                  <a16:creationId xmlns:a16="http://schemas.microsoft.com/office/drawing/2014/main" id="{57FC67D6-E9BD-5ACD-A91E-AEC29D263804}"/>
                </a:ext>
              </a:extLst>
            </p:cNvPr>
            <p:cNvSpPr>
              <a:spLocks noChangeShapeType="1"/>
            </p:cNvSpPr>
            <p:nvPr/>
          </p:nvSpPr>
          <p:spPr bwMode="auto">
            <a:xfrm>
              <a:off x="2503" y="24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7" name="Line 383">
              <a:extLst>
                <a:ext uri="{FF2B5EF4-FFF2-40B4-BE49-F238E27FC236}">
                  <a16:creationId xmlns:a16="http://schemas.microsoft.com/office/drawing/2014/main" id="{6971FEF6-38AE-5B5F-5B17-5F2BC8F5B402}"/>
                </a:ext>
              </a:extLst>
            </p:cNvPr>
            <p:cNvSpPr>
              <a:spLocks noChangeShapeType="1"/>
            </p:cNvSpPr>
            <p:nvPr/>
          </p:nvSpPr>
          <p:spPr bwMode="auto">
            <a:xfrm>
              <a:off x="2517" y="24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8" name="Line 384">
              <a:extLst>
                <a:ext uri="{FF2B5EF4-FFF2-40B4-BE49-F238E27FC236}">
                  <a16:creationId xmlns:a16="http://schemas.microsoft.com/office/drawing/2014/main" id="{033E4E40-D832-8825-CAD5-B1FEB01130B6}"/>
                </a:ext>
              </a:extLst>
            </p:cNvPr>
            <p:cNvSpPr>
              <a:spLocks noChangeShapeType="1"/>
            </p:cNvSpPr>
            <p:nvPr/>
          </p:nvSpPr>
          <p:spPr bwMode="auto">
            <a:xfrm>
              <a:off x="2527" y="24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49" name="Line 385">
              <a:extLst>
                <a:ext uri="{FF2B5EF4-FFF2-40B4-BE49-F238E27FC236}">
                  <a16:creationId xmlns:a16="http://schemas.microsoft.com/office/drawing/2014/main" id="{5B117047-3D6F-D06A-7374-58A407E6D7D3}"/>
                </a:ext>
              </a:extLst>
            </p:cNvPr>
            <p:cNvSpPr>
              <a:spLocks noChangeShapeType="1"/>
            </p:cNvSpPr>
            <p:nvPr/>
          </p:nvSpPr>
          <p:spPr bwMode="auto">
            <a:xfrm>
              <a:off x="2541" y="24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0" name="Line 386">
              <a:extLst>
                <a:ext uri="{FF2B5EF4-FFF2-40B4-BE49-F238E27FC236}">
                  <a16:creationId xmlns:a16="http://schemas.microsoft.com/office/drawing/2014/main" id="{4D155C2C-08D6-0B31-F2C5-25E80FDA8787}"/>
                </a:ext>
              </a:extLst>
            </p:cNvPr>
            <p:cNvSpPr>
              <a:spLocks noChangeShapeType="1"/>
            </p:cNvSpPr>
            <p:nvPr/>
          </p:nvSpPr>
          <p:spPr bwMode="auto">
            <a:xfrm>
              <a:off x="2527" y="24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1" name="Line 387">
              <a:extLst>
                <a:ext uri="{FF2B5EF4-FFF2-40B4-BE49-F238E27FC236}">
                  <a16:creationId xmlns:a16="http://schemas.microsoft.com/office/drawing/2014/main" id="{8F458D5B-38AD-3135-7E80-1913F8BC9804}"/>
                </a:ext>
              </a:extLst>
            </p:cNvPr>
            <p:cNvSpPr>
              <a:spLocks noChangeShapeType="1"/>
            </p:cNvSpPr>
            <p:nvPr/>
          </p:nvSpPr>
          <p:spPr bwMode="auto">
            <a:xfrm>
              <a:off x="2541" y="24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2" name="Line 388">
              <a:extLst>
                <a:ext uri="{FF2B5EF4-FFF2-40B4-BE49-F238E27FC236}">
                  <a16:creationId xmlns:a16="http://schemas.microsoft.com/office/drawing/2014/main" id="{74C63D9D-5436-DC77-97C7-E92C220E2FE2}"/>
                </a:ext>
              </a:extLst>
            </p:cNvPr>
            <p:cNvSpPr>
              <a:spLocks noChangeShapeType="1"/>
            </p:cNvSpPr>
            <p:nvPr/>
          </p:nvSpPr>
          <p:spPr bwMode="auto">
            <a:xfrm>
              <a:off x="2527" y="24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3" name="Line 389">
              <a:extLst>
                <a:ext uri="{FF2B5EF4-FFF2-40B4-BE49-F238E27FC236}">
                  <a16:creationId xmlns:a16="http://schemas.microsoft.com/office/drawing/2014/main" id="{2851DB6E-8D74-0813-4F32-A1B13CF4CF14}"/>
                </a:ext>
              </a:extLst>
            </p:cNvPr>
            <p:cNvSpPr>
              <a:spLocks noChangeShapeType="1"/>
            </p:cNvSpPr>
            <p:nvPr/>
          </p:nvSpPr>
          <p:spPr bwMode="auto">
            <a:xfrm>
              <a:off x="2541" y="24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4" name="Line 390">
              <a:extLst>
                <a:ext uri="{FF2B5EF4-FFF2-40B4-BE49-F238E27FC236}">
                  <a16:creationId xmlns:a16="http://schemas.microsoft.com/office/drawing/2014/main" id="{A4BA1314-6A5F-5451-9958-38CD47C1F5AC}"/>
                </a:ext>
              </a:extLst>
            </p:cNvPr>
            <p:cNvSpPr>
              <a:spLocks noChangeShapeType="1"/>
            </p:cNvSpPr>
            <p:nvPr/>
          </p:nvSpPr>
          <p:spPr bwMode="auto">
            <a:xfrm>
              <a:off x="2539" y="24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5" name="Line 391">
              <a:extLst>
                <a:ext uri="{FF2B5EF4-FFF2-40B4-BE49-F238E27FC236}">
                  <a16:creationId xmlns:a16="http://schemas.microsoft.com/office/drawing/2014/main" id="{FE7C0382-45CB-D337-125F-B3E28BE0DC18}"/>
                </a:ext>
              </a:extLst>
            </p:cNvPr>
            <p:cNvSpPr>
              <a:spLocks noChangeShapeType="1"/>
            </p:cNvSpPr>
            <p:nvPr/>
          </p:nvSpPr>
          <p:spPr bwMode="auto">
            <a:xfrm>
              <a:off x="2553" y="24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6" name="Line 392">
              <a:extLst>
                <a:ext uri="{FF2B5EF4-FFF2-40B4-BE49-F238E27FC236}">
                  <a16:creationId xmlns:a16="http://schemas.microsoft.com/office/drawing/2014/main" id="{4973ECE0-437A-B006-E6E0-08C2C3A21BD5}"/>
                </a:ext>
              </a:extLst>
            </p:cNvPr>
            <p:cNvSpPr>
              <a:spLocks noChangeShapeType="1"/>
            </p:cNvSpPr>
            <p:nvPr/>
          </p:nvSpPr>
          <p:spPr bwMode="auto">
            <a:xfrm>
              <a:off x="2621" y="24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7" name="Line 393">
              <a:extLst>
                <a:ext uri="{FF2B5EF4-FFF2-40B4-BE49-F238E27FC236}">
                  <a16:creationId xmlns:a16="http://schemas.microsoft.com/office/drawing/2014/main" id="{55D73F5B-2192-756D-A3FA-0D862B999FFA}"/>
                </a:ext>
              </a:extLst>
            </p:cNvPr>
            <p:cNvSpPr>
              <a:spLocks noChangeShapeType="1"/>
            </p:cNvSpPr>
            <p:nvPr/>
          </p:nvSpPr>
          <p:spPr bwMode="auto">
            <a:xfrm>
              <a:off x="2635" y="244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8" name="Line 394">
              <a:extLst>
                <a:ext uri="{FF2B5EF4-FFF2-40B4-BE49-F238E27FC236}">
                  <a16:creationId xmlns:a16="http://schemas.microsoft.com/office/drawing/2014/main" id="{B92D20E5-E209-3E00-5925-329B9BB25449}"/>
                </a:ext>
              </a:extLst>
            </p:cNvPr>
            <p:cNvSpPr>
              <a:spLocks noChangeShapeType="1"/>
            </p:cNvSpPr>
            <p:nvPr/>
          </p:nvSpPr>
          <p:spPr bwMode="auto">
            <a:xfrm>
              <a:off x="2657" y="24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59" name="Line 395">
              <a:extLst>
                <a:ext uri="{FF2B5EF4-FFF2-40B4-BE49-F238E27FC236}">
                  <a16:creationId xmlns:a16="http://schemas.microsoft.com/office/drawing/2014/main" id="{A6312CD5-3F0B-631B-6731-747D2E9A0E3A}"/>
                </a:ext>
              </a:extLst>
            </p:cNvPr>
            <p:cNvSpPr>
              <a:spLocks noChangeShapeType="1"/>
            </p:cNvSpPr>
            <p:nvPr/>
          </p:nvSpPr>
          <p:spPr bwMode="auto">
            <a:xfrm>
              <a:off x="2671" y="243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0" name="Line 396">
              <a:extLst>
                <a:ext uri="{FF2B5EF4-FFF2-40B4-BE49-F238E27FC236}">
                  <a16:creationId xmlns:a16="http://schemas.microsoft.com/office/drawing/2014/main" id="{76DE25F4-29C8-2E04-F591-A2ACBCE5AB47}"/>
                </a:ext>
              </a:extLst>
            </p:cNvPr>
            <p:cNvSpPr>
              <a:spLocks noChangeShapeType="1"/>
            </p:cNvSpPr>
            <p:nvPr/>
          </p:nvSpPr>
          <p:spPr bwMode="auto">
            <a:xfrm>
              <a:off x="2693" y="24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1" name="Line 397">
              <a:extLst>
                <a:ext uri="{FF2B5EF4-FFF2-40B4-BE49-F238E27FC236}">
                  <a16:creationId xmlns:a16="http://schemas.microsoft.com/office/drawing/2014/main" id="{36773AF1-53AC-780A-60C3-C2F1D9FE28C4}"/>
                </a:ext>
              </a:extLst>
            </p:cNvPr>
            <p:cNvSpPr>
              <a:spLocks noChangeShapeType="1"/>
            </p:cNvSpPr>
            <p:nvPr/>
          </p:nvSpPr>
          <p:spPr bwMode="auto">
            <a:xfrm>
              <a:off x="2707" y="24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2" name="Line 398">
              <a:extLst>
                <a:ext uri="{FF2B5EF4-FFF2-40B4-BE49-F238E27FC236}">
                  <a16:creationId xmlns:a16="http://schemas.microsoft.com/office/drawing/2014/main" id="{25EC66A6-6B2E-3AD4-CF54-A8824FB84F62}"/>
                </a:ext>
              </a:extLst>
            </p:cNvPr>
            <p:cNvSpPr>
              <a:spLocks noChangeShapeType="1"/>
            </p:cNvSpPr>
            <p:nvPr/>
          </p:nvSpPr>
          <p:spPr bwMode="auto">
            <a:xfrm>
              <a:off x="2717" y="24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3" name="Line 399">
              <a:extLst>
                <a:ext uri="{FF2B5EF4-FFF2-40B4-BE49-F238E27FC236}">
                  <a16:creationId xmlns:a16="http://schemas.microsoft.com/office/drawing/2014/main" id="{A8512E66-5ACC-7F19-EE76-1BAC550E03D5}"/>
                </a:ext>
              </a:extLst>
            </p:cNvPr>
            <p:cNvSpPr>
              <a:spLocks noChangeShapeType="1"/>
            </p:cNvSpPr>
            <p:nvPr/>
          </p:nvSpPr>
          <p:spPr bwMode="auto">
            <a:xfrm>
              <a:off x="2731" y="24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4" name="Line 400">
              <a:extLst>
                <a:ext uri="{FF2B5EF4-FFF2-40B4-BE49-F238E27FC236}">
                  <a16:creationId xmlns:a16="http://schemas.microsoft.com/office/drawing/2014/main" id="{55FB41E2-71EF-74F0-5453-E8FABE15D488}"/>
                </a:ext>
              </a:extLst>
            </p:cNvPr>
            <p:cNvSpPr>
              <a:spLocks noChangeShapeType="1"/>
            </p:cNvSpPr>
            <p:nvPr/>
          </p:nvSpPr>
          <p:spPr bwMode="auto">
            <a:xfrm>
              <a:off x="2717" y="24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5" name="Line 401">
              <a:extLst>
                <a:ext uri="{FF2B5EF4-FFF2-40B4-BE49-F238E27FC236}">
                  <a16:creationId xmlns:a16="http://schemas.microsoft.com/office/drawing/2014/main" id="{D1419E11-47B1-FBB5-99DD-830EC9963B75}"/>
                </a:ext>
              </a:extLst>
            </p:cNvPr>
            <p:cNvSpPr>
              <a:spLocks noChangeShapeType="1"/>
            </p:cNvSpPr>
            <p:nvPr/>
          </p:nvSpPr>
          <p:spPr bwMode="auto">
            <a:xfrm>
              <a:off x="2731" y="24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6" name="Line 402">
              <a:extLst>
                <a:ext uri="{FF2B5EF4-FFF2-40B4-BE49-F238E27FC236}">
                  <a16:creationId xmlns:a16="http://schemas.microsoft.com/office/drawing/2014/main" id="{E5128895-E0F9-A5BF-BE8B-A941F038E1CC}"/>
                </a:ext>
              </a:extLst>
            </p:cNvPr>
            <p:cNvSpPr>
              <a:spLocks noChangeShapeType="1"/>
            </p:cNvSpPr>
            <p:nvPr/>
          </p:nvSpPr>
          <p:spPr bwMode="auto">
            <a:xfrm>
              <a:off x="2717" y="24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7" name="Line 403">
              <a:extLst>
                <a:ext uri="{FF2B5EF4-FFF2-40B4-BE49-F238E27FC236}">
                  <a16:creationId xmlns:a16="http://schemas.microsoft.com/office/drawing/2014/main" id="{86B62D63-1E6E-6DC9-8CFA-8C857B852683}"/>
                </a:ext>
              </a:extLst>
            </p:cNvPr>
            <p:cNvSpPr>
              <a:spLocks noChangeShapeType="1"/>
            </p:cNvSpPr>
            <p:nvPr/>
          </p:nvSpPr>
          <p:spPr bwMode="auto">
            <a:xfrm>
              <a:off x="2731" y="24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8" name="Line 404">
              <a:extLst>
                <a:ext uri="{FF2B5EF4-FFF2-40B4-BE49-F238E27FC236}">
                  <a16:creationId xmlns:a16="http://schemas.microsoft.com/office/drawing/2014/main" id="{98E4D57B-72D3-E087-2956-0859734E9D27}"/>
                </a:ext>
              </a:extLst>
            </p:cNvPr>
            <p:cNvSpPr>
              <a:spLocks noChangeShapeType="1"/>
            </p:cNvSpPr>
            <p:nvPr/>
          </p:nvSpPr>
          <p:spPr bwMode="auto">
            <a:xfrm>
              <a:off x="2717" y="244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69" name="Line 405">
              <a:extLst>
                <a:ext uri="{FF2B5EF4-FFF2-40B4-BE49-F238E27FC236}">
                  <a16:creationId xmlns:a16="http://schemas.microsoft.com/office/drawing/2014/main" id="{76D0A9AC-2530-84C5-E43A-EC3ACA2A80CA}"/>
                </a:ext>
              </a:extLst>
            </p:cNvPr>
            <p:cNvSpPr>
              <a:spLocks noChangeShapeType="1"/>
            </p:cNvSpPr>
            <p:nvPr/>
          </p:nvSpPr>
          <p:spPr bwMode="auto">
            <a:xfrm>
              <a:off x="2731" y="24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7770" name="Group 607">
            <a:extLst>
              <a:ext uri="{FF2B5EF4-FFF2-40B4-BE49-F238E27FC236}">
                <a16:creationId xmlns:a16="http://schemas.microsoft.com/office/drawing/2014/main" id="{A2DB5D62-3809-EEE3-50B2-75CEB65247B1}"/>
              </a:ext>
            </a:extLst>
          </p:cNvPr>
          <p:cNvGrpSpPr>
            <a:grpSpLocks/>
          </p:cNvGrpSpPr>
          <p:nvPr/>
        </p:nvGrpSpPr>
        <p:grpSpPr bwMode="auto">
          <a:xfrm>
            <a:off x="4192054" y="3422376"/>
            <a:ext cx="2176463" cy="537566"/>
            <a:chOff x="2729" y="2028"/>
            <a:chExt cx="1371" cy="421"/>
          </a:xfrm>
        </p:grpSpPr>
        <p:sp>
          <p:nvSpPr>
            <p:cNvPr id="17771" name="Line 407">
              <a:extLst>
                <a:ext uri="{FF2B5EF4-FFF2-40B4-BE49-F238E27FC236}">
                  <a16:creationId xmlns:a16="http://schemas.microsoft.com/office/drawing/2014/main" id="{2328D756-0FAB-C708-1DB6-40986E62312B}"/>
                </a:ext>
              </a:extLst>
            </p:cNvPr>
            <p:cNvSpPr>
              <a:spLocks noChangeShapeType="1"/>
            </p:cNvSpPr>
            <p:nvPr/>
          </p:nvSpPr>
          <p:spPr bwMode="auto">
            <a:xfrm>
              <a:off x="2729" y="243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2" name="Line 408">
              <a:extLst>
                <a:ext uri="{FF2B5EF4-FFF2-40B4-BE49-F238E27FC236}">
                  <a16:creationId xmlns:a16="http://schemas.microsoft.com/office/drawing/2014/main" id="{4B8D9EAB-092A-3B86-93C7-BB76BEFCB3A4}"/>
                </a:ext>
              </a:extLst>
            </p:cNvPr>
            <p:cNvSpPr>
              <a:spLocks noChangeShapeType="1"/>
            </p:cNvSpPr>
            <p:nvPr/>
          </p:nvSpPr>
          <p:spPr bwMode="auto">
            <a:xfrm>
              <a:off x="2741" y="241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3" name="Line 409">
              <a:extLst>
                <a:ext uri="{FF2B5EF4-FFF2-40B4-BE49-F238E27FC236}">
                  <a16:creationId xmlns:a16="http://schemas.microsoft.com/office/drawing/2014/main" id="{22C88D8A-996E-9298-E7FC-7605E8E8A097}"/>
                </a:ext>
              </a:extLst>
            </p:cNvPr>
            <p:cNvSpPr>
              <a:spLocks noChangeShapeType="1"/>
            </p:cNvSpPr>
            <p:nvPr/>
          </p:nvSpPr>
          <p:spPr bwMode="auto">
            <a:xfrm>
              <a:off x="2739" y="243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4" name="Line 410">
              <a:extLst>
                <a:ext uri="{FF2B5EF4-FFF2-40B4-BE49-F238E27FC236}">
                  <a16:creationId xmlns:a16="http://schemas.microsoft.com/office/drawing/2014/main" id="{2FB74770-80C5-58D3-806A-7D825EDB41BA}"/>
                </a:ext>
              </a:extLst>
            </p:cNvPr>
            <p:cNvSpPr>
              <a:spLocks noChangeShapeType="1"/>
            </p:cNvSpPr>
            <p:nvPr/>
          </p:nvSpPr>
          <p:spPr bwMode="auto">
            <a:xfrm>
              <a:off x="2753" y="241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5" name="Line 411">
              <a:extLst>
                <a:ext uri="{FF2B5EF4-FFF2-40B4-BE49-F238E27FC236}">
                  <a16:creationId xmlns:a16="http://schemas.microsoft.com/office/drawing/2014/main" id="{551B805F-6A39-18E9-56B5-DD6E91B74C5A}"/>
                </a:ext>
              </a:extLst>
            </p:cNvPr>
            <p:cNvSpPr>
              <a:spLocks noChangeShapeType="1"/>
            </p:cNvSpPr>
            <p:nvPr/>
          </p:nvSpPr>
          <p:spPr bwMode="auto">
            <a:xfrm>
              <a:off x="2739" y="243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6" name="Line 412">
              <a:extLst>
                <a:ext uri="{FF2B5EF4-FFF2-40B4-BE49-F238E27FC236}">
                  <a16:creationId xmlns:a16="http://schemas.microsoft.com/office/drawing/2014/main" id="{A868F66B-C17D-F4EE-8B5F-DF10F87AAE75}"/>
                </a:ext>
              </a:extLst>
            </p:cNvPr>
            <p:cNvSpPr>
              <a:spLocks noChangeShapeType="1"/>
            </p:cNvSpPr>
            <p:nvPr/>
          </p:nvSpPr>
          <p:spPr bwMode="auto">
            <a:xfrm>
              <a:off x="2753" y="241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7" name="Line 413">
              <a:extLst>
                <a:ext uri="{FF2B5EF4-FFF2-40B4-BE49-F238E27FC236}">
                  <a16:creationId xmlns:a16="http://schemas.microsoft.com/office/drawing/2014/main" id="{D5360477-FCD6-622E-4BD0-325BF4516CBF}"/>
                </a:ext>
              </a:extLst>
            </p:cNvPr>
            <p:cNvSpPr>
              <a:spLocks noChangeShapeType="1"/>
            </p:cNvSpPr>
            <p:nvPr/>
          </p:nvSpPr>
          <p:spPr bwMode="auto">
            <a:xfrm>
              <a:off x="2763" y="24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8" name="Line 414">
              <a:extLst>
                <a:ext uri="{FF2B5EF4-FFF2-40B4-BE49-F238E27FC236}">
                  <a16:creationId xmlns:a16="http://schemas.microsoft.com/office/drawing/2014/main" id="{DF1F850F-883B-0643-69E1-ADCC11B47B11}"/>
                </a:ext>
              </a:extLst>
            </p:cNvPr>
            <p:cNvSpPr>
              <a:spLocks noChangeShapeType="1"/>
            </p:cNvSpPr>
            <p:nvPr/>
          </p:nvSpPr>
          <p:spPr bwMode="auto">
            <a:xfrm>
              <a:off x="2777" y="241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79" name="Line 415">
              <a:extLst>
                <a:ext uri="{FF2B5EF4-FFF2-40B4-BE49-F238E27FC236}">
                  <a16:creationId xmlns:a16="http://schemas.microsoft.com/office/drawing/2014/main" id="{BEC57FCD-C901-0625-A00A-B220A9447149}"/>
                </a:ext>
              </a:extLst>
            </p:cNvPr>
            <p:cNvSpPr>
              <a:spLocks noChangeShapeType="1"/>
            </p:cNvSpPr>
            <p:nvPr/>
          </p:nvSpPr>
          <p:spPr bwMode="auto">
            <a:xfrm>
              <a:off x="277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0" name="Line 416">
              <a:extLst>
                <a:ext uri="{FF2B5EF4-FFF2-40B4-BE49-F238E27FC236}">
                  <a16:creationId xmlns:a16="http://schemas.microsoft.com/office/drawing/2014/main" id="{553AD0AE-4E21-C99C-1564-F3EF276F6650}"/>
                </a:ext>
              </a:extLst>
            </p:cNvPr>
            <p:cNvSpPr>
              <a:spLocks noChangeShapeType="1"/>
            </p:cNvSpPr>
            <p:nvPr/>
          </p:nvSpPr>
          <p:spPr bwMode="auto">
            <a:xfrm>
              <a:off x="278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1" name="Line 417">
              <a:extLst>
                <a:ext uri="{FF2B5EF4-FFF2-40B4-BE49-F238E27FC236}">
                  <a16:creationId xmlns:a16="http://schemas.microsoft.com/office/drawing/2014/main" id="{BA086812-DC2E-FAE3-1894-2AEBF514B6F3}"/>
                </a:ext>
              </a:extLst>
            </p:cNvPr>
            <p:cNvSpPr>
              <a:spLocks noChangeShapeType="1"/>
            </p:cNvSpPr>
            <p:nvPr/>
          </p:nvSpPr>
          <p:spPr bwMode="auto">
            <a:xfrm>
              <a:off x="277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2" name="Line 418">
              <a:extLst>
                <a:ext uri="{FF2B5EF4-FFF2-40B4-BE49-F238E27FC236}">
                  <a16:creationId xmlns:a16="http://schemas.microsoft.com/office/drawing/2014/main" id="{48A45182-AB33-BD81-A817-23274D1272A6}"/>
                </a:ext>
              </a:extLst>
            </p:cNvPr>
            <p:cNvSpPr>
              <a:spLocks noChangeShapeType="1"/>
            </p:cNvSpPr>
            <p:nvPr/>
          </p:nvSpPr>
          <p:spPr bwMode="auto">
            <a:xfrm>
              <a:off x="278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3" name="Line 419">
              <a:extLst>
                <a:ext uri="{FF2B5EF4-FFF2-40B4-BE49-F238E27FC236}">
                  <a16:creationId xmlns:a16="http://schemas.microsoft.com/office/drawing/2014/main" id="{E7FBC64C-3D14-5F2E-6D10-C51420077A1D}"/>
                </a:ext>
              </a:extLst>
            </p:cNvPr>
            <p:cNvSpPr>
              <a:spLocks noChangeShapeType="1"/>
            </p:cNvSpPr>
            <p:nvPr/>
          </p:nvSpPr>
          <p:spPr bwMode="auto">
            <a:xfrm>
              <a:off x="277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4" name="Line 420">
              <a:extLst>
                <a:ext uri="{FF2B5EF4-FFF2-40B4-BE49-F238E27FC236}">
                  <a16:creationId xmlns:a16="http://schemas.microsoft.com/office/drawing/2014/main" id="{7B1CC88E-AEC1-07FF-1794-73C205E53EE5}"/>
                </a:ext>
              </a:extLst>
            </p:cNvPr>
            <p:cNvSpPr>
              <a:spLocks noChangeShapeType="1"/>
            </p:cNvSpPr>
            <p:nvPr/>
          </p:nvSpPr>
          <p:spPr bwMode="auto">
            <a:xfrm>
              <a:off x="278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5" name="Line 421">
              <a:extLst>
                <a:ext uri="{FF2B5EF4-FFF2-40B4-BE49-F238E27FC236}">
                  <a16:creationId xmlns:a16="http://schemas.microsoft.com/office/drawing/2014/main" id="{EB554B7E-E6D5-6112-3B4D-9C7FFA65B825}"/>
                </a:ext>
              </a:extLst>
            </p:cNvPr>
            <p:cNvSpPr>
              <a:spLocks noChangeShapeType="1"/>
            </p:cNvSpPr>
            <p:nvPr/>
          </p:nvSpPr>
          <p:spPr bwMode="auto">
            <a:xfrm>
              <a:off x="277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6" name="Line 422">
              <a:extLst>
                <a:ext uri="{FF2B5EF4-FFF2-40B4-BE49-F238E27FC236}">
                  <a16:creationId xmlns:a16="http://schemas.microsoft.com/office/drawing/2014/main" id="{A10E6D03-FAC4-47B3-93AB-F4EF309AD6C4}"/>
                </a:ext>
              </a:extLst>
            </p:cNvPr>
            <p:cNvSpPr>
              <a:spLocks noChangeShapeType="1"/>
            </p:cNvSpPr>
            <p:nvPr/>
          </p:nvSpPr>
          <p:spPr bwMode="auto">
            <a:xfrm>
              <a:off x="278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7" name="Line 423">
              <a:extLst>
                <a:ext uri="{FF2B5EF4-FFF2-40B4-BE49-F238E27FC236}">
                  <a16:creationId xmlns:a16="http://schemas.microsoft.com/office/drawing/2014/main" id="{A880DA50-708E-15E1-E7D7-9E9B93F0BA17}"/>
                </a:ext>
              </a:extLst>
            </p:cNvPr>
            <p:cNvSpPr>
              <a:spLocks noChangeShapeType="1"/>
            </p:cNvSpPr>
            <p:nvPr/>
          </p:nvSpPr>
          <p:spPr bwMode="auto">
            <a:xfrm>
              <a:off x="277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8" name="Line 424">
              <a:extLst>
                <a:ext uri="{FF2B5EF4-FFF2-40B4-BE49-F238E27FC236}">
                  <a16:creationId xmlns:a16="http://schemas.microsoft.com/office/drawing/2014/main" id="{9444D6B9-68DA-096F-EF41-26C24C33B3A3}"/>
                </a:ext>
              </a:extLst>
            </p:cNvPr>
            <p:cNvSpPr>
              <a:spLocks noChangeShapeType="1"/>
            </p:cNvSpPr>
            <p:nvPr/>
          </p:nvSpPr>
          <p:spPr bwMode="auto">
            <a:xfrm>
              <a:off x="278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89" name="Line 425">
              <a:extLst>
                <a:ext uri="{FF2B5EF4-FFF2-40B4-BE49-F238E27FC236}">
                  <a16:creationId xmlns:a16="http://schemas.microsoft.com/office/drawing/2014/main" id="{A5B1BF91-AB93-93F4-1787-66FC98EFBA72}"/>
                </a:ext>
              </a:extLst>
            </p:cNvPr>
            <p:cNvSpPr>
              <a:spLocks noChangeShapeType="1"/>
            </p:cNvSpPr>
            <p:nvPr/>
          </p:nvSpPr>
          <p:spPr bwMode="auto">
            <a:xfrm>
              <a:off x="2787"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0" name="Line 426">
              <a:extLst>
                <a:ext uri="{FF2B5EF4-FFF2-40B4-BE49-F238E27FC236}">
                  <a16:creationId xmlns:a16="http://schemas.microsoft.com/office/drawing/2014/main" id="{A7697D6B-626E-4818-1169-C18D104EB7A8}"/>
                </a:ext>
              </a:extLst>
            </p:cNvPr>
            <p:cNvSpPr>
              <a:spLocks noChangeShapeType="1"/>
            </p:cNvSpPr>
            <p:nvPr/>
          </p:nvSpPr>
          <p:spPr bwMode="auto">
            <a:xfrm>
              <a:off x="2801"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1" name="Line 427">
              <a:extLst>
                <a:ext uri="{FF2B5EF4-FFF2-40B4-BE49-F238E27FC236}">
                  <a16:creationId xmlns:a16="http://schemas.microsoft.com/office/drawing/2014/main" id="{1FEB3CA0-6768-D2AD-FBE2-9781ABF9A0F9}"/>
                </a:ext>
              </a:extLst>
            </p:cNvPr>
            <p:cNvSpPr>
              <a:spLocks noChangeShapeType="1"/>
            </p:cNvSpPr>
            <p:nvPr/>
          </p:nvSpPr>
          <p:spPr bwMode="auto">
            <a:xfrm>
              <a:off x="2799" y="24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2" name="Line 428">
              <a:extLst>
                <a:ext uri="{FF2B5EF4-FFF2-40B4-BE49-F238E27FC236}">
                  <a16:creationId xmlns:a16="http://schemas.microsoft.com/office/drawing/2014/main" id="{29071628-7E53-692C-EAB3-8AAD7AEEBBB2}"/>
                </a:ext>
              </a:extLst>
            </p:cNvPr>
            <p:cNvSpPr>
              <a:spLocks noChangeShapeType="1"/>
            </p:cNvSpPr>
            <p:nvPr/>
          </p:nvSpPr>
          <p:spPr bwMode="auto">
            <a:xfrm>
              <a:off x="2813" y="23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3" name="Line 429">
              <a:extLst>
                <a:ext uri="{FF2B5EF4-FFF2-40B4-BE49-F238E27FC236}">
                  <a16:creationId xmlns:a16="http://schemas.microsoft.com/office/drawing/2014/main" id="{FA16E568-F7F9-1B56-ECBD-FEC9ED0A5355}"/>
                </a:ext>
              </a:extLst>
            </p:cNvPr>
            <p:cNvSpPr>
              <a:spLocks noChangeShapeType="1"/>
            </p:cNvSpPr>
            <p:nvPr/>
          </p:nvSpPr>
          <p:spPr bwMode="auto">
            <a:xfrm>
              <a:off x="2799" y="24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4" name="Line 430">
              <a:extLst>
                <a:ext uri="{FF2B5EF4-FFF2-40B4-BE49-F238E27FC236}">
                  <a16:creationId xmlns:a16="http://schemas.microsoft.com/office/drawing/2014/main" id="{82AC5B3B-A454-C629-6570-7B7486489D91}"/>
                </a:ext>
              </a:extLst>
            </p:cNvPr>
            <p:cNvSpPr>
              <a:spLocks noChangeShapeType="1"/>
            </p:cNvSpPr>
            <p:nvPr/>
          </p:nvSpPr>
          <p:spPr bwMode="auto">
            <a:xfrm>
              <a:off x="2813" y="23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5" name="Line 431">
              <a:extLst>
                <a:ext uri="{FF2B5EF4-FFF2-40B4-BE49-F238E27FC236}">
                  <a16:creationId xmlns:a16="http://schemas.microsoft.com/office/drawing/2014/main" id="{60C59A36-479F-EBA4-B325-1618A284B251}"/>
                </a:ext>
              </a:extLst>
            </p:cNvPr>
            <p:cNvSpPr>
              <a:spLocks noChangeShapeType="1"/>
            </p:cNvSpPr>
            <p:nvPr/>
          </p:nvSpPr>
          <p:spPr bwMode="auto">
            <a:xfrm>
              <a:off x="2823" y="240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6" name="Line 432">
              <a:extLst>
                <a:ext uri="{FF2B5EF4-FFF2-40B4-BE49-F238E27FC236}">
                  <a16:creationId xmlns:a16="http://schemas.microsoft.com/office/drawing/2014/main" id="{FBBC33C1-95F5-92C5-177D-DCAE37FCC762}"/>
                </a:ext>
              </a:extLst>
            </p:cNvPr>
            <p:cNvSpPr>
              <a:spLocks noChangeShapeType="1"/>
            </p:cNvSpPr>
            <p:nvPr/>
          </p:nvSpPr>
          <p:spPr bwMode="auto">
            <a:xfrm>
              <a:off x="2837" y="23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7" name="Line 433">
              <a:extLst>
                <a:ext uri="{FF2B5EF4-FFF2-40B4-BE49-F238E27FC236}">
                  <a16:creationId xmlns:a16="http://schemas.microsoft.com/office/drawing/2014/main" id="{57FB7C61-2236-9839-DAD1-0478A821A097}"/>
                </a:ext>
              </a:extLst>
            </p:cNvPr>
            <p:cNvSpPr>
              <a:spLocks noChangeShapeType="1"/>
            </p:cNvSpPr>
            <p:nvPr/>
          </p:nvSpPr>
          <p:spPr bwMode="auto">
            <a:xfrm>
              <a:off x="2835" y="24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8" name="Line 434">
              <a:extLst>
                <a:ext uri="{FF2B5EF4-FFF2-40B4-BE49-F238E27FC236}">
                  <a16:creationId xmlns:a16="http://schemas.microsoft.com/office/drawing/2014/main" id="{C7ACC5B7-08E0-5D47-824F-C832B477B371}"/>
                </a:ext>
              </a:extLst>
            </p:cNvPr>
            <p:cNvSpPr>
              <a:spLocks noChangeShapeType="1"/>
            </p:cNvSpPr>
            <p:nvPr/>
          </p:nvSpPr>
          <p:spPr bwMode="auto">
            <a:xfrm>
              <a:off x="2849" y="238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799" name="Line 435">
              <a:extLst>
                <a:ext uri="{FF2B5EF4-FFF2-40B4-BE49-F238E27FC236}">
                  <a16:creationId xmlns:a16="http://schemas.microsoft.com/office/drawing/2014/main" id="{6714722D-1025-68B0-D4A7-B4445905300A}"/>
                </a:ext>
              </a:extLst>
            </p:cNvPr>
            <p:cNvSpPr>
              <a:spLocks noChangeShapeType="1"/>
            </p:cNvSpPr>
            <p:nvPr/>
          </p:nvSpPr>
          <p:spPr bwMode="auto">
            <a:xfrm>
              <a:off x="2835" y="24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0" name="Line 436">
              <a:extLst>
                <a:ext uri="{FF2B5EF4-FFF2-40B4-BE49-F238E27FC236}">
                  <a16:creationId xmlns:a16="http://schemas.microsoft.com/office/drawing/2014/main" id="{29280CB1-D88E-729E-BB41-94A1F8EACF3A}"/>
                </a:ext>
              </a:extLst>
            </p:cNvPr>
            <p:cNvSpPr>
              <a:spLocks noChangeShapeType="1"/>
            </p:cNvSpPr>
            <p:nvPr/>
          </p:nvSpPr>
          <p:spPr bwMode="auto">
            <a:xfrm>
              <a:off x="2849" y="238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1" name="Line 437">
              <a:extLst>
                <a:ext uri="{FF2B5EF4-FFF2-40B4-BE49-F238E27FC236}">
                  <a16:creationId xmlns:a16="http://schemas.microsoft.com/office/drawing/2014/main" id="{CE7F857D-5999-2B81-950D-5CAB5487FD41}"/>
                </a:ext>
              </a:extLst>
            </p:cNvPr>
            <p:cNvSpPr>
              <a:spLocks noChangeShapeType="1"/>
            </p:cNvSpPr>
            <p:nvPr/>
          </p:nvSpPr>
          <p:spPr bwMode="auto">
            <a:xfrm>
              <a:off x="2857" y="239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2" name="Line 438">
              <a:extLst>
                <a:ext uri="{FF2B5EF4-FFF2-40B4-BE49-F238E27FC236}">
                  <a16:creationId xmlns:a16="http://schemas.microsoft.com/office/drawing/2014/main" id="{854ECCE7-EAB0-7401-2514-4C2FBDC82D09}"/>
                </a:ext>
              </a:extLst>
            </p:cNvPr>
            <p:cNvSpPr>
              <a:spLocks noChangeShapeType="1"/>
            </p:cNvSpPr>
            <p:nvPr/>
          </p:nvSpPr>
          <p:spPr bwMode="auto">
            <a:xfrm>
              <a:off x="2871" y="238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3" name="Line 439">
              <a:extLst>
                <a:ext uri="{FF2B5EF4-FFF2-40B4-BE49-F238E27FC236}">
                  <a16:creationId xmlns:a16="http://schemas.microsoft.com/office/drawing/2014/main" id="{9EA7F517-0D1C-49BB-2B6C-CA48FB6A4DA1}"/>
                </a:ext>
              </a:extLst>
            </p:cNvPr>
            <p:cNvSpPr>
              <a:spLocks noChangeShapeType="1"/>
            </p:cNvSpPr>
            <p:nvPr/>
          </p:nvSpPr>
          <p:spPr bwMode="auto">
            <a:xfrm>
              <a:off x="2857" y="239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4" name="Line 440">
              <a:extLst>
                <a:ext uri="{FF2B5EF4-FFF2-40B4-BE49-F238E27FC236}">
                  <a16:creationId xmlns:a16="http://schemas.microsoft.com/office/drawing/2014/main" id="{4360B5CC-FA93-B960-A93B-B3A2A15093A8}"/>
                </a:ext>
              </a:extLst>
            </p:cNvPr>
            <p:cNvSpPr>
              <a:spLocks noChangeShapeType="1"/>
            </p:cNvSpPr>
            <p:nvPr/>
          </p:nvSpPr>
          <p:spPr bwMode="auto">
            <a:xfrm>
              <a:off x="2871" y="238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5" name="Line 441">
              <a:extLst>
                <a:ext uri="{FF2B5EF4-FFF2-40B4-BE49-F238E27FC236}">
                  <a16:creationId xmlns:a16="http://schemas.microsoft.com/office/drawing/2014/main" id="{5B1095DA-80A4-2895-7456-381D2416282D}"/>
                </a:ext>
              </a:extLst>
            </p:cNvPr>
            <p:cNvSpPr>
              <a:spLocks noChangeShapeType="1"/>
            </p:cNvSpPr>
            <p:nvPr/>
          </p:nvSpPr>
          <p:spPr bwMode="auto">
            <a:xfrm>
              <a:off x="2881" y="239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6" name="Line 442">
              <a:extLst>
                <a:ext uri="{FF2B5EF4-FFF2-40B4-BE49-F238E27FC236}">
                  <a16:creationId xmlns:a16="http://schemas.microsoft.com/office/drawing/2014/main" id="{E066B8FD-C50A-5570-1312-01BB8305C6D0}"/>
                </a:ext>
              </a:extLst>
            </p:cNvPr>
            <p:cNvSpPr>
              <a:spLocks noChangeShapeType="1"/>
            </p:cNvSpPr>
            <p:nvPr/>
          </p:nvSpPr>
          <p:spPr bwMode="auto">
            <a:xfrm>
              <a:off x="2895" y="238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7" name="Line 443">
              <a:extLst>
                <a:ext uri="{FF2B5EF4-FFF2-40B4-BE49-F238E27FC236}">
                  <a16:creationId xmlns:a16="http://schemas.microsoft.com/office/drawing/2014/main" id="{25064D00-0242-6FFE-539B-B29955008C9B}"/>
                </a:ext>
              </a:extLst>
            </p:cNvPr>
            <p:cNvSpPr>
              <a:spLocks noChangeShapeType="1"/>
            </p:cNvSpPr>
            <p:nvPr/>
          </p:nvSpPr>
          <p:spPr bwMode="auto">
            <a:xfrm>
              <a:off x="2881" y="239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8" name="Line 444">
              <a:extLst>
                <a:ext uri="{FF2B5EF4-FFF2-40B4-BE49-F238E27FC236}">
                  <a16:creationId xmlns:a16="http://schemas.microsoft.com/office/drawing/2014/main" id="{A4C0277A-209D-FA27-64E8-768B84A2E082}"/>
                </a:ext>
              </a:extLst>
            </p:cNvPr>
            <p:cNvSpPr>
              <a:spLocks noChangeShapeType="1"/>
            </p:cNvSpPr>
            <p:nvPr/>
          </p:nvSpPr>
          <p:spPr bwMode="auto">
            <a:xfrm>
              <a:off x="2895" y="238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09" name="Line 445">
              <a:extLst>
                <a:ext uri="{FF2B5EF4-FFF2-40B4-BE49-F238E27FC236}">
                  <a16:creationId xmlns:a16="http://schemas.microsoft.com/office/drawing/2014/main" id="{E46516CB-5314-9C80-7379-D7E2A771EB60}"/>
                </a:ext>
              </a:extLst>
            </p:cNvPr>
            <p:cNvSpPr>
              <a:spLocks noChangeShapeType="1"/>
            </p:cNvSpPr>
            <p:nvPr/>
          </p:nvSpPr>
          <p:spPr bwMode="auto">
            <a:xfrm>
              <a:off x="2905" y="23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0" name="Line 446">
              <a:extLst>
                <a:ext uri="{FF2B5EF4-FFF2-40B4-BE49-F238E27FC236}">
                  <a16:creationId xmlns:a16="http://schemas.microsoft.com/office/drawing/2014/main" id="{F4970939-49CA-AA9E-00C8-EF40F49E9D7E}"/>
                </a:ext>
              </a:extLst>
            </p:cNvPr>
            <p:cNvSpPr>
              <a:spLocks noChangeShapeType="1"/>
            </p:cNvSpPr>
            <p:nvPr/>
          </p:nvSpPr>
          <p:spPr bwMode="auto">
            <a:xfrm>
              <a:off x="2919" y="236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1" name="Line 447">
              <a:extLst>
                <a:ext uri="{FF2B5EF4-FFF2-40B4-BE49-F238E27FC236}">
                  <a16:creationId xmlns:a16="http://schemas.microsoft.com/office/drawing/2014/main" id="{8C13F5F1-0BF7-0118-EE7E-5320894C43FC}"/>
                </a:ext>
              </a:extLst>
            </p:cNvPr>
            <p:cNvSpPr>
              <a:spLocks noChangeShapeType="1"/>
            </p:cNvSpPr>
            <p:nvPr/>
          </p:nvSpPr>
          <p:spPr bwMode="auto">
            <a:xfrm>
              <a:off x="2905" y="23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2" name="Line 448">
              <a:extLst>
                <a:ext uri="{FF2B5EF4-FFF2-40B4-BE49-F238E27FC236}">
                  <a16:creationId xmlns:a16="http://schemas.microsoft.com/office/drawing/2014/main" id="{A716270F-B43D-1B05-2919-86683ED73D2B}"/>
                </a:ext>
              </a:extLst>
            </p:cNvPr>
            <p:cNvSpPr>
              <a:spLocks noChangeShapeType="1"/>
            </p:cNvSpPr>
            <p:nvPr/>
          </p:nvSpPr>
          <p:spPr bwMode="auto">
            <a:xfrm>
              <a:off x="2919" y="236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3" name="Line 449">
              <a:extLst>
                <a:ext uri="{FF2B5EF4-FFF2-40B4-BE49-F238E27FC236}">
                  <a16:creationId xmlns:a16="http://schemas.microsoft.com/office/drawing/2014/main" id="{9F76889B-6AA5-1255-2518-9C3FAF62CA01}"/>
                </a:ext>
              </a:extLst>
            </p:cNvPr>
            <p:cNvSpPr>
              <a:spLocks noChangeShapeType="1"/>
            </p:cNvSpPr>
            <p:nvPr/>
          </p:nvSpPr>
          <p:spPr bwMode="auto">
            <a:xfrm>
              <a:off x="2929" y="237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4" name="Line 450">
              <a:extLst>
                <a:ext uri="{FF2B5EF4-FFF2-40B4-BE49-F238E27FC236}">
                  <a16:creationId xmlns:a16="http://schemas.microsoft.com/office/drawing/2014/main" id="{BD68EE8F-B677-D879-B766-9750D2F4E3ED}"/>
                </a:ext>
              </a:extLst>
            </p:cNvPr>
            <p:cNvSpPr>
              <a:spLocks noChangeShapeType="1"/>
            </p:cNvSpPr>
            <p:nvPr/>
          </p:nvSpPr>
          <p:spPr bwMode="auto">
            <a:xfrm>
              <a:off x="2943" y="235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5" name="Line 451">
              <a:extLst>
                <a:ext uri="{FF2B5EF4-FFF2-40B4-BE49-F238E27FC236}">
                  <a16:creationId xmlns:a16="http://schemas.microsoft.com/office/drawing/2014/main" id="{86941259-9B27-7BF0-AE64-ED36E133578E}"/>
                </a:ext>
              </a:extLst>
            </p:cNvPr>
            <p:cNvSpPr>
              <a:spLocks noChangeShapeType="1"/>
            </p:cNvSpPr>
            <p:nvPr/>
          </p:nvSpPr>
          <p:spPr bwMode="auto">
            <a:xfrm>
              <a:off x="2975" y="236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6" name="Line 452">
              <a:extLst>
                <a:ext uri="{FF2B5EF4-FFF2-40B4-BE49-F238E27FC236}">
                  <a16:creationId xmlns:a16="http://schemas.microsoft.com/office/drawing/2014/main" id="{929A5263-B0FA-44C2-D050-B47B11A051CD}"/>
                </a:ext>
              </a:extLst>
            </p:cNvPr>
            <p:cNvSpPr>
              <a:spLocks noChangeShapeType="1"/>
            </p:cNvSpPr>
            <p:nvPr/>
          </p:nvSpPr>
          <p:spPr bwMode="auto">
            <a:xfrm>
              <a:off x="2989" y="234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7" name="Line 453">
              <a:extLst>
                <a:ext uri="{FF2B5EF4-FFF2-40B4-BE49-F238E27FC236}">
                  <a16:creationId xmlns:a16="http://schemas.microsoft.com/office/drawing/2014/main" id="{046A6F69-EF7D-35FB-FF52-3CF1A70E8908}"/>
                </a:ext>
              </a:extLst>
            </p:cNvPr>
            <p:cNvSpPr>
              <a:spLocks noChangeShapeType="1"/>
            </p:cNvSpPr>
            <p:nvPr/>
          </p:nvSpPr>
          <p:spPr bwMode="auto">
            <a:xfrm>
              <a:off x="2975" y="236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8" name="Line 454">
              <a:extLst>
                <a:ext uri="{FF2B5EF4-FFF2-40B4-BE49-F238E27FC236}">
                  <a16:creationId xmlns:a16="http://schemas.microsoft.com/office/drawing/2014/main" id="{5DFB4320-34D7-B913-E461-7229B758C8EE}"/>
                </a:ext>
              </a:extLst>
            </p:cNvPr>
            <p:cNvSpPr>
              <a:spLocks noChangeShapeType="1"/>
            </p:cNvSpPr>
            <p:nvPr/>
          </p:nvSpPr>
          <p:spPr bwMode="auto">
            <a:xfrm>
              <a:off x="2989" y="234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19" name="Line 455">
              <a:extLst>
                <a:ext uri="{FF2B5EF4-FFF2-40B4-BE49-F238E27FC236}">
                  <a16:creationId xmlns:a16="http://schemas.microsoft.com/office/drawing/2014/main" id="{6234C782-88EA-9C73-EE8A-9AA71603C1DA}"/>
                </a:ext>
              </a:extLst>
            </p:cNvPr>
            <p:cNvSpPr>
              <a:spLocks noChangeShapeType="1"/>
            </p:cNvSpPr>
            <p:nvPr/>
          </p:nvSpPr>
          <p:spPr bwMode="auto">
            <a:xfrm>
              <a:off x="2987" y="235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0" name="Line 456">
              <a:extLst>
                <a:ext uri="{FF2B5EF4-FFF2-40B4-BE49-F238E27FC236}">
                  <a16:creationId xmlns:a16="http://schemas.microsoft.com/office/drawing/2014/main" id="{D84B80C7-6D97-1F3F-BDAA-85721584C517}"/>
                </a:ext>
              </a:extLst>
            </p:cNvPr>
            <p:cNvSpPr>
              <a:spLocks noChangeShapeType="1"/>
            </p:cNvSpPr>
            <p:nvPr/>
          </p:nvSpPr>
          <p:spPr bwMode="auto">
            <a:xfrm>
              <a:off x="3001" y="233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1" name="Line 457">
              <a:extLst>
                <a:ext uri="{FF2B5EF4-FFF2-40B4-BE49-F238E27FC236}">
                  <a16:creationId xmlns:a16="http://schemas.microsoft.com/office/drawing/2014/main" id="{DA09D557-F673-E0D5-0EF2-140EE97CF7E7}"/>
                </a:ext>
              </a:extLst>
            </p:cNvPr>
            <p:cNvSpPr>
              <a:spLocks noChangeShapeType="1"/>
            </p:cNvSpPr>
            <p:nvPr/>
          </p:nvSpPr>
          <p:spPr bwMode="auto">
            <a:xfrm>
              <a:off x="2999" y="23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2" name="Line 458">
              <a:extLst>
                <a:ext uri="{FF2B5EF4-FFF2-40B4-BE49-F238E27FC236}">
                  <a16:creationId xmlns:a16="http://schemas.microsoft.com/office/drawing/2014/main" id="{A4441E9C-FEB8-B2EA-9609-A19E9BDF1A9A}"/>
                </a:ext>
              </a:extLst>
            </p:cNvPr>
            <p:cNvSpPr>
              <a:spLocks noChangeShapeType="1"/>
            </p:cNvSpPr>
            <p:nvPr/>
          </p:nvSpPr>
          <p:spPr bwMode="auto">
            <a:xfrm>
              <a:off x="3013" y="23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3" name="Line 459">
              <a:extLst>
                <a:ext uri="{FF2B5EF4-FFF2-40B4-BE49-F238E27FC236}">
                  <a16:creationId xmlns:a16="http://schemas.microsoft.com/office/drawing/2014/main" id="{A9FD0492-DF10-5CF7-086D-6C22812C2F53}"/>
                </a:ext>
              </a:extLst>
            </p:cNvPr>
            <p:cNvSpPr>
              <a:spLocks noChangeShapeType="1"/>
            </p:cNvSpPr>
            <p:nvPr/>
          </p:nvSpPr>
          <p:spPr bwMode="auto">
            <a:xfrm>
              <a:off x="2999" y="23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4" name="Line 460">
              <a:extLst>
                <a:ext uri="{FF2B5EF4-FFF2-40B4-BE49-F238E27FC236}">
                  <a16:creationId xmlns:a16="http://schemas.microsoft.com/office/drawing/2014/main" id="{EAD0DEF7-8218-2F8D-FF53-71E846F129BD}"/>
                </a:ext>
              </a:extLst>
            </p:cNvPr>
            <p:cNvSpPr>
              <a:spLocks noChangeShapeType="1"/>
            </p:cNvSpPr>
            <p:nvPr/>
          </p:nvSpPr>
          <p:spPr bwMode="auto">
            <a:xfrm>
              <a:off x="3013" y="23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5" name="Line 461">
              <a:extLst>
                <a:ext uri="{FF2B5EF4-FFF2-40B4-BE49-F238E27FC236}">
                  <a16:creationId xmlns:a16="http://schemas.microsoft.com/office/drawing/2014/main" id="{F081CFF9-023A-B77B-3DC6-A451451AB151}"/>
                </a:ext>
              </a:extLst>
            </p:cNvPr>
            <p:cNvSpPr>
              <a:spLocks noChangeShapeType="1"/>
            </p:cNvSpPr>
            <p:nvPr/>
          </p:nvSpPr>
          <p:spPr bwMode="auto">
            <a:xfrm>
              <a:off x="3011" y="23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6" name="Line 462">
              <a:extLst>
                <a:ext uri="{FF2B5EF4-FFF2-40B4-BE49-F238E27FC236}">
                  <a16:creationId xmlns:a16="http://schemas.microsoft.com/office/drawing/2014/main" id="{89BBB3FA-9A7F-4BDA-AACA-18FE2A82D891}"/>
                </a:ext>
              </a:extLst>
            </p:cNvPr>
            <p:cNvSpPr>
              <a:spLocks noChangeShapeType="1"/>
            </p:cNvSpPr>
            <p:nvPr/>
          </p:nvSpPr>
          <p:spPr bwMode="auto">
            <a:xfrm>
              <a:off x="3025" y="23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7" name="Line 463">
              <a:extLst>
                <a:ext uri="{FF2B5EF4-FFF2-40B4-BE49-F238E27FC236}">
                  <a16:creationId xmlns:a16="http://schemas.microsoft.com/office/drawing/2014/main" id="{FCA73C1E-4FA8-AA7C-1F80-6DE590584DF4}"/>
                </a:ext>
              </a:extLst>
            </p:cNvPr>
            <p:cNvSpPr>
              <a:spLocks noChangeShapeType="1"/>
            </p:cNvSpPr>
            <p:nvPr/>
          </p:nvSpPr>
          <p:spPr bwMode="auto">
            <a:xfrm>
              <a:off x="3047" y="234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8" name="Line 464">
              <a:extLst>
                <a:ext uri="{FF2B5EF4-FFF2-40B4-BE49-F238E27FC236}">
                  <a16:creationId xmlns:a16="http://schemas.microsoft.com/office/drawing/2014/main" id="{4F5B6AEA-BAB0-710A-C65B-C1E0580B03F5}"/>
                </a:ext>
              </a:extLst>
            </p:cNvPr>
            <p:cNvSpPr>
              <a:spLocks noChangeShapeType="1"/>
            </p:cNvSpPr>
            <p:nvPr/>
          </p:nvSpPr>
          <p:spPr bwMode="auto">
            <a:xfrm>
              <a:off x="3061" y="232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29" name="Line 465">
              <a:extLst>
                <a:ext uri="{FF2B5EF4-FFF2-40B4-BE49-F238E27FC236}">
                  <a16:creationId xmlns:a16="http://schemas.microsoft.com/office/drawing/2014/main" id="{0F5F1621-5722-49CB-FA32-B6BA765C789B}"/>
                </a:ext>
              </a:extLst>
            </p:cNvPr>
            <p:cNvSpPr>
              <a:spLocks noChangeShapeType="1"/>
            </p:cNvSpPr>
            <p:nvPr/>
          </p:nvSpPr>
          <p:spPr bwMode="auto">
            <a:xfrm>
              <a:off x="3105" y="23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0" name="Line 466">
              <a:extLst>
                <a:ext uri="{FF2B5EF4-FFF2-40B4-BE49-F238E27FC236}">
                  <a16:creationId xmlns:a16="http://schemas.microsoft.com/office/drawing/2014/main" id="{69F9584A-A9AD-EAA4-536A-EF5B3122B937}"/>
                </a:ext>
              </a:extLst>
            </p:cNvPr>
            <p:cNvSpPr>
              <a:spLocks noChangeShapeType="1"/>
            </p:cNvSpPr>
            <p:nvPr/>
          </p:nvSpPr>
          <p:spPr bwMode="auto">
            <a:xfrm>
              <a:off x="3119" y="231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1" name="Line 467">
              <a:extLst>
                <a:ext uri="{FF2B5EF4-FFF2-40B4-BE49-F238E27FC236}">
                  <a16:creationId xmlns:a16="http://schemas.microsoft.com/office/drawing/2014/main" id="{C08924AE-1ED6-7D9E-168E-B14D2090A5ED}"/>
                </a:ext>
              </a:extLst>
            </p:cNvPr>
            <p:cNvSpPr>
              <a:spLocks noChangeShapeType="1"/>
            </p:cNvSpPr>
            <p:nvPr/>
          </p:nvSpPr>
          <p:spPr bwMode="auto">
            <a:xfrm>
              <a:off x="3117" y="23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2" name="Line 468">
              <a:extLst>
                <a:ext uri="{FF2B5EF4-FFF2-40B4-BE49-F238E27FC236}">
                  <a16:creationId xmlns:a16="http://schemas.microsoft.com/office/drawing/2014/main" id="{95819C08-588B-35D7-2630-65D232FF37E5}"/>
                </a:ext>
              </a:extLst>
            </p:cNvPr>
            <p:cNvSpPr>
              <a:spLocks noChangeShapeType="1"/>
            </p:cNvSpPr>
            <p:nvPr/>
          </p:nvSpPr>
          <p:spPr bwMode="auto">
            <a:xfrm>
              <a:off x="3131" y="230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3" name="Line 469">
              <a:extLst>
                <a:ext uri="{FF2B5EF4-FFF2-40B4-BE49-F238E27FC236}">
                  <a16:creationId xmlns:a16="http://schemas.microsoft.com/office/drawing/2014/main" id="{3B5DB92C-E56A-ED29-A6AE-5E482715DAB3}"/>
                </a:ext>
              </a:extLst>
            </p:cNvPr>
            <p:cNvSpPr>
              <a:spLocks noChangeShapeType="1"/>
            </p:cNvSpPr>
            <p:nvPr/>
          </p:nvSpPr>
          <p:spPr bwMode="auto">
            <a:xfrm>
              <a:off x="3117" y="23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4" name="Line 470">
              <a:extLst>
                <a:ext uri="{FF2B5EF4-FFF2-40B4-BE49-F238E27FC236}">
                  <a16:creationId xmlns:a16="http://schemas.microsoft.com/office/drawing/2014/main" id="{132634FF-A009-004C-4259-C1C9CDC547F9}"/>
                </a:ext>
              </a:extLst>
            </p:cNvPr>
            <p:cNvSpPr>
              <a:spLocks noChangeShapeType="1"/>
            </p:cNvSpPr>
            <p:nvPr/>
          </p:nvSpPr>
          <p:spPr bwMode="auto">
            <a:xfrm>
              <a:off x="3131" y="230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5" name="Line 471">
              <a:extLst>
                <a:ext uri="{FF2B5EF4-FFF2-40B4-BE49-F238E27FC236}">
                  <a16:creationId xmlns:a16="http://schemas.microsoft.com/office/drawing/2014/main" id="{534AA2A3-036C-BAF8-5D26-E0A869277DD4}"/>
                </a:ext>
              </a:extLst>
            </p:cNvPr>
            <p:cNvSpPr>
              <a:spLocks noChangeShapeType="1"/>
            </p:cNvSpPr>
            <p:nvPr/>
          </p:nvSpPr>
          <p:spPr bwMode="auto">
            <a:xfrm>
              <a:off x="3117" y="23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6" name="Line 472">
              <a:extLst>
                <a:ext uri="{FF2B5EF4-FFF2-40B4-BE49-F238E27FC236}">
                  <a16:creationId xmlns:a16="http://schemas.microsoft.com/office/drawing/2014/main" id="{36CDF02A-0606-C0A7-7480-809C2B76327D}"/>
                </a:ext>
              </a:extLst>
            </p:cNvPr>
            <p:cNvSpPr>
              <a:spLocks noChangeShapeType="1"/>
            </p:cNvSpPr>
            <p:nvPr/>
          </p:nvSpPr>
          <p:spPr bwMode="auto">
            <a:xfrm>
              <a:off x="3131" y="230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7" name="Line 473">
              <a:extLst>
                <a:ext uri="{FF2B5EF4-FFF2-40B4-BE49-F238E27FC236}">
                  <a16:creationId xmlns:a16="http://schemas.microsoft.com/office/drawing/2014/main" id="{F1C24E68-2687-E7D4-D665-87FAEDD4690A}"/>
                </a:ext>
              </a:extLst>
            </p:cNvPr>
            <p:cNvSpPr>
              <a:spLocks noChangeShapeType="1"/>
            </p:cNvSpPr>
            <p:nvPr/>
          </p:nvSpPr>
          <p:spPr bwMode="auto">
            <a:xfrm>
              <a:off x="3129" y="23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8" name="Line 474">
              <a:extLst>
                <a:ext uri="{FF2B5EF4-FFF2-40B4-BE49-F238E27FC236}">
                  <a16:creationId xmlns:a16="http://schemas.microsoft.com/office/drawing/2014/main" id="{97CB4325-FC96-D782-22AF-3619F2C79A18}"/>
                </a:ext>
              </a:extLst>
            </p:cNvPr>
            <p:cNvSpPr>
              <a:spLocks noChangeShapeType="1"/>
            </p:cNvSpPr>
            <p:nvPr/>
          </p:nvSpPr>
          <p:spPr bwMode="auto">
            <a:xfrm>
              <a:off x="3143" y="230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39" name="Line 475">
              <a:extLst>
                <a:ext uri="{FF2B5EF4-FFF2-40B4-BE49-F238E27FC236}">
                  <a16:creationId xmlns:a16="http://schemas.microsoft.com/office/drawing/2014/main" id="{882679CE-8713-05DC-EB37-58BEF20A1B7C}"/>
                </a:ext>
              </a:extLst>
            </p:cNvPr>
            <p:cNvSpPr>
              <a:spLocks noChangeShapeType="1"/>
            </p:cNvSpPr>
            <p:nvPr/>
          </p:nvSpPr>
          <p:spPr bwMode="auto">
            <a:xfrm>
              <a:off x="3153" y="23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0" name="Line 476">
              <a:extLst>
                <a:ext uri="{FF2B5EF4-FFF2-40B4-BE49-F238E27FC236}">
                  <a16:creationId xmlns:a16="http://schemas.microsoft.com/office/drawing/2014/main" id="{1A51B154-F8B9-5105-EE3E-0FDD40B482E8}"/>
                </a:ext>
              </a:extLst>
            </p:cNvPr>
            <p:cNvSpPr>
              <a:spLocks noChangeShapeType="1"/>
            </p:cNvSpPr>
            <p:nvPr/>
          </p:nvSpPr>
          <p:spPr bwMode="auto">
            <a:xfrm>
              <a:off x="3167" y="22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1" name="Line 477">
              <a:extLst>
                <a:ext uri="{FF2B5EF4-FFF2-40B4-BE49-F238E27FC236}">
                  <a16:creationId xmlns:a16="http://schemas.microsoft.com/office/drawing/2014/main" id="{7C667C8A-EFEE-A0EC-CEA3-BF01FED803CA}"/>
                </a:ext>
              </a:extLst>
            </p:cNvPr>
            <p:cNvSpPr>
              <a:spLocks noChangeShapeType="1"/>
            </p:cNvSpPr>
            <p:nvPr/>
          </p:nvSpPr>
          <p:spPr bwMode="auto">
            <a:xfrm>
              <a:off x="3165" y="23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2" name="Line 478">
              <a:extLst>
                <a:ext uri="{FF2B5EF4-FFF2-40B4-BE49-F238E27FC236}">
                  <a16:creationId xmlns:a16="http://schemas.microsoft.com/office/drawing/2014/main" id="{24F0F0CE-621B-5674-6473-E8AAB90AABD8}"/>
                </a:ext>
              </a:extLst>
            </p:cNvPr>
            <p:cNvSpPr>
              <a:spLocks noChangeShapeType="1"/>
            </p:cNvSpPr>
            <p:nvPr/>
          </p:nvSpPr>
          <p:spPr bwMode="auto">
            <a:xfrm>
              <a:off x="3179" y="22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3" name="Line 479">
              <a:extLst>
                <a:ext uri="{FF2B5EF4-FFF2-40B4-BE49-F238E27FC236}">
                  <a16:creationId xmlns:a16="http://schemas.microsoft.com/office/drawing/2014/main" id="{B13FFD5D-3C48-0CD8-68F8-7369579CF4E5}"/>
                </a:ext>
              </a:extLst>
            </p:cNvPr>
            <p:cNvSpPr>
              <a:spLocks noChangeShapeType="1"/>
            </p:cNvSpPr>
            <p:nvPr/>
          </p:nvSpPr>
          <p:spPr bwMode="auto">
            <a:xfrm>
              <a:off x="3189" y="22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4" name="Line 480">
              <a:extLst>
                <a:ext uri="{FF2B5EF4-FFF2-40B4-BE49-F238E27FC236}">
                  <a16:creationId xmlns:a16="http://schemas.microsoft.com/office/drawing/2014/main" id="{A1B239AC-36A5-0650-067A-C36AE2CBB683}"/>
                </a:ext>
              </a:extLst>
            </p:cNvPr>
            <p:cNvSpPr>
              <a:spLocks noChangeShapeType="1"/>
            </p:cNvSpPr>
            <p:nvPr/>
          </p:nvSpPr>
          <p:spPr bwMode="auto">
            <a:xfrm>
              <a:off x="3203"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5" name="Line 481">
              <a:extLst>
                <a:ext uri="{FF2B5EF4-FFF2-40B4-BE49-F238E27FC236}">
                  <a16:creationId xmlns:a16="http://schemas.microsoft.com/office/drawing/2014/main" id="{78B70766-FEBD-283B-9A68-20CBCF282FD8}"/>
                </a:ext>
              </a:extLst>
            </p:cNvPr>
            <p:cNvSpPr>
              <a:spLocks noChangeShapeType="1"/>
            </p:cNvSpPr>
            <p:nvPr/>
          </p:nvSpPr>
          <p:spPr bwMode="auto">
            <a:xfrm>
              <a:off x="3201" y="229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6" name="Line 482">
              <a:extLst>
                <a:ext uri="{FF2B5EF4-FFF2-40B4-BE49-F238E27FC236}">
                  <a16:creationId xmlns:a16="http://schemas.microsoft.com/office/drawing/2014/main" id="{C0D73ED0-BC24-BF32-A1EB-9E9F9C74931B}"/>
                </a:ext>
              </a:extLst>
            </p:cNvPr>
            <p:cNvSpPr>
              <a:spLocks noChangeShapeType="1"/>
            </p:cNvSpPr>
            <p:nvPr/>
          </p:nvSpPr>
          <p:spPr bwMode="auto">
            <a:xfrm>
              <a:off x="3215"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7" name="Line 483">
              <a:extLst>
                <a:ext uri="{FF2B5EF4-FFF2-40B4-BE49-F238E27FC236}">
                  <a16:creationId xmlns:a16="http://schemas.microsoft.com/office/drawing/2014/main" id="{83540A74-ACB3-C842-AAC6-D6B4807CF902}"/>
                </a:ext>
              </a:extLst>
            </p:cNvPr>
            <p:cNvSpPr>
              <a:spLocks noChangeShapeType="1"/>
            </p:cNvSpPr>
            <p:nvPr/>
          </p:nvSpPr>
          <p:spPr bwMode="auto">
            <a:xfrm>
              <a:off x="3235" y="22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8" name="Line 484">
              <a:extLst>
                <a:ext uri="{FF2B5EF4-FFF2-40B4-BE49-F238E27FC236}">
                  <a16:creationId xmlns:a16="http://schemas.microsoft.com/office/drawing/2014/main" id="{CF96C9C1-9E41-C364-50B7-1FA837970484}"/>
                </a:ext>
              </a:extLst>
            </p:cNvPr>
            <p:cNvSpPr>
              <a:spLocks noChangeShapeType="1"/>
            </p:cNvSpPr>
            <p:nvPr/>
          </p:nvSpPr>
          <p:spPr bwMode="auto">
            <a:xfrm>
              <a:off x="3249"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49" name="Line 485">
              <a:extLst>
                <a:ext uri="{FF2B5EF4-FFF2-40B4-BE49-F238E27FC236}">
                  <a16:creationId xmlns:a16="http://schemas.microsoft.com/office/drawing/2014/main" id="{12837540-9EAA-D95E-8BBF-653D61A2FE9D}"/>
                </a:ext>
              </a:extLst>
            </p:cNvPr>
            <p:cNvSpPr>
              <a:spLocks noChangeShapeType="1"/>
            </p:cNvSpPr>
            <p:nvPr/>
          </p:nvSpPr>
          <p:spPr bwMode="auto">
            <a:xfrm>
              <a:off x="3247" y="22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0" name="Line 486">
              <a:extLst>
                <a:ext uri="{FF2B5EF4-FFF2-40B4-BE49-F238E27FC236}">
                  <a16:creationId xmlns:a16="http://schemas.microsoft.com/office/drawing/2014/main" id="{DF39D0BF-164F-6177-F07B-15863E8005E4}"/>
                </a:ext>
              </a:extLst>
            </p:cNvPr>
            <p:cNvSpPr>
              <a:spLocks noChangeShapeType="1"/>
            </p:cNvSpPr>
            <p:nvPr/>
          </p:nvSpPr>
          <p:spPr bwMode="auto">
            <a:xfrm>
              <a:off x="3261"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1" name="Line 487">
              <a:extLst>
                <a:ext uri="{FF2B5EF4-FFF2-40B4-BE49-F238E27FC236}">
                  <a16:creationId xmlns:a16="http://schemas.microsoft.com/office/drawing/2014/main" id="{48C519CC-F23E-43E2-89D7-5B128D5F82A2}"/>
                </a:ext>
              </a:extLst>
            </p:cNvPr>
            <p:cNvSpPr>
              <a:spLocks noChangeShapeType="1"/>
            </p:cNvSpPr>
            <p:nvPr/>
          </p:nvSpPr>
          <p:spPr bwMode="auto">
            <a:xfrm>
              <a:off x="3247" y="22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2" name="Line 488">
              <a:extLst>
                <a:ext uri="{FF2B5EF4-FFF2-40B4-BE49-F238E27FC236}">
                  <a16:creationId xmlns:a16="http://schemas.microsoft.com/office/drawing/2014/main" id="{DCA57613-EABF-CDF5-3DE3-187BF96C1C1B}"/>
                </a:ext>
              </a:extLst>
            </p:cNvPr>
            <p:cNvSpPr>
              <a:spLocks noChangeShapeType="1"/>
            </p:cNvSpPr>
            <p:nvPr/>
          </p:nvSpPr>
          <p:spPr bwMode="auto">
            <a:xfrm>
              <a:off x="3261"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3" name="Line 489">
              <a:extLst>
                <a:ext uri="{FF2B5EF4-FFF2-40B4-BE49-F238E27FC236}">
                  <a16:creationId xmlns:a16="http://schemas.microsoft.com/office/drawing/2014/main" id="{5BC7DB11-FA8C-0AB6-CD8A-E54C5B3EA2A3}"/>
                </a:ext>
              </a:extLst>
            </p:cNvPr>
            <p:cNvSpPr>
              <a:spLocks noChangeShapeType="1"/>
            </p:cNvSpPr>
            <p:nvPr/>
          </p:nvSpPr>
          <p:spPr bwMode="auto">
            <a:xfrm>
              <a:off x="3259" y="22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4" name="Line 490">
              <a:extLst>
                <a:ext uri="{FF2B5EF4-FFF2-40B4-BE49-F238E27FC236}">
                  <a16:creationId xmlns:a16="http://schemas.microsoft.com/office/drawing/2014/main" id="{B5ED0A6A-052D-C3BF-FF3E-7773C3128C11}"/>
                </a:ext>
              </a:extLst>
            </p:cNvPr>
            <p:cNvSpPr>
              <a:spLocks noChangeShapeType="1"/>
            </p:cNvSpPr>
            <p:nvPr/>
          </p:nvSpPr>
          <p:spPr bwMode="auto">
            <a:xfrm>
              <a:off x="3273" y="227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5" name="Line 491">
              <a:extLst>
                <a:ext uri="{FF2B5EF4-FFF2-40B4-BE49-F238E27FC236}">
                  <a16:creationId xmlns:a16="http://schemas.microsoft.com/office/drawing/2014/main" id="{5D808270-E1CC-4B6C-4B5B-18B2A762EF75}"/>
                </a:ext>
              </a:extLst>
            </p:cNvPr>
            <p:cNvSpPr>
              <a:spLocks noChangeShapeType="1"/>
            </p:cNvSpPr>
            <p:nvPr/>
          </p:nvSpPr>
          <p:spPr bwMode="auto">
            <a:xfrm>
              <a:off x="3295" y="228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6" name="Line 492">
              <a:extLst>
                <a:ext uri="{FF2B5EF4-FFF2-40B4-BE49-F238E27FC236}">
                  <a16:creationId xmlns:a16="http://schemas.microsoft.com/office/drawing/2014/main" id="{51309525-9E8F-EED9-23AB-FE128D31CC90}"/>
                </a:ext>
              </a:extLst>
            </p:cNvPr>
            <p:cNvSpPr>
              <a:spLocks noChangeShapeType="1"/>
            </p:cNvSpPr>
            <p:nvPr/>
          </p:nvSpPr>
          <p:spPr bwMode="auto">
            <a:xfrm>
              <a:off x="3309" y="226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7" name="Line 493">
              <a:extLst>
                <a:ext uri="{FF2B5EF4-FFF2-40B4-BE49-F238E27FC236}">
                  <a16:creationId xmlns:a16="http://schemas.microsoft.com/office/drawing/2014/main" id="{F1FB159B-CB1C-78C6-AAA9-90002662E53C}"/>
                </a:ext>
              </a:extLst>
            </p:cNvPr>
            <p:cNvSpPr>
              <a:spLocks noChangeShapeType="1"/>
            </p:cNvSpPr>
            <p:nvPr/>
          </p:nvSpPr>
          <p:spPr bwMode="auto">
            <a:xfrm>
              <a:off x="3295" y="228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8" name="Line 494">
              <a:extLst>
                <a:ext uri="{FF2B5EF4-FFF2-40B4-BE49-F238E27FC236}">
                  <a16:creationId xmlns:a16="http://schemas.microsoft.com/office/drawing/2014/main" id="{B2A9FAFA-E686-2D44-870D-2336DC7CC940}"/>
                </a:ext>
              </a:extLst>
            </p:cNvPr>
            <p:cNvSpPr>
              <a:spLocks noChangeShapeType="1"/>
            </p:cNvSpPr>
            <p:nvPr/>
          </p:nvSpPr>
          <p:spPr bwMode="auto">
            <a:xfrm>
              <a:off x="3309" y="226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59" name="Line 495">
              <a:extLst>
                <a:ext uri="{FF2B5EF4-FFF2-40B4-BE49-F238E27FC236}">
                  <a16:creationId xmlns:a16="http://schemas.microsoft.com/office/drawing/2014/main" id="{65547C5A-853C-7350-1D0D-0EC62ED84064}"/>
                </a:ext>
              </a:extLst>
            </p:cNvPr>
            <p:cNvSpPr>
              <a:spLocks noChangeShapeType="1"/>
            </p:cNvSpPr>
            <p:nvPr/>
          </p:nvSpPr>
          <p:spPr bwMode="auto">
            <a:xfrm>
              <a:off x="3365" y="22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0" name="Line 496">
              <a:extLst>
                <a:ext uri="{FF2B5EF4-FFF2-40B4-BE49-F238E27FC236}">
                  <a16:creationId xmlns:a16="http://schemas.microsoft.com/office/drawing/2014/main" id="{C1D3D1D4-D82D-FBED-D436-0421647FF39F}"/>
                </a:ext>
              </a:extLst>
            </p:cNvPr>
            <p:cNvSpPr>
              <a:spLocks noChangeShapeType="1"/>
            </p:cNvSpPr>
            <p:nvPr/>
          </p:nvSpPr>
          <p:spPr bwMode="auto">
            <a:xfrm>
              <a:off x="3379" y="22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1" name="Line 497">
              <a:extLst>
                <a:ext uri="{FF2B5EF4-FFF2-40B4-BE49-F238E27FC236}">
                  <a16:creationId xmlns:a16="http://schemas.microsoft.com/office/drawing/2014/main" id="{A6557981-5335-96A2-1FB0-1021E471B397}"/>
                </a:ext>
              </a:extLst>
            </p:cNvPr>
            <p:cNvSpPr>
              <a:spLocks noChangeShapeType="1"/>
            </p:cNvSpPr>
            <p:nvPr/>
          </p:nvSpPr>
          <p:spPr bwMode="auto">
            <a:xfrm>
              <a:off x="3389" y="22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2" name="Line 498">
              <a:extLst>
                <a:ext uri="{FF2B5EF4-FFF2-40B4-BE49-F238E27FC236}">
                  <a16:creationId xmlns:a16="http://schemas.microsoft.com/office/drawing/2014/main" id="{0E69C2A3-9E24-714A-666B-A30FD2E22B82}"/>
                </a:ext>
              </a:extLst>
            </p:cNvPr>
            <p:cNvSpPr>
              <a:spLocks noChangeShapeType="1"/>
            </p:cNvSpPr>
            <p:nvPr/>
          </p:nvSpPr>
          <p:spPr bwMode="auto">
            <a:xfrm>
              <a:off x="3403" y="22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3" name="Line 499">
              <a:extLst>
                <a:ext uri="{FF2B5EF4-FFF2-40B4-BE49-F238E27FC236}">
                  <a16:creationId xmlns:a16="http://schemas.microsoft.com/office/drawing/2014/main" id="{7BF82A7F-18B4-B7EF-628C-9762BC7E98AC}"/>
                </a:ext>
              </a:extLst>
            </p:cNvPr>
            <p:cNvSpPr>
              <a:spLocks noChangeShapeType="1"/>
            </p:cNvSpPr>
            <p:nvPr/>
          </p:nvSpPr>
          <p:spPr bwMode="auto">
            <a:xfrm>
              <a:off x="3413" y="222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4" name="Line 500">
              <a:extLst>
                <a:ext uri="{FF2B5EF4-FFF2-40B4-BE49-F238E27FC236}">
                  <a16:creationId xmlns:a16="http://schemas.microsoft.com/office/drawing/2014/main" id="{1718A024-B5D3-E4EC-F0DE-BDD2DBC85BE6}"/>
                </a:ext>
              </a:extLst>
            </p:cNvPr>
            <p:cNvSpPr>
              <a:spLocks noChangeShapeType="1"/>
            </p:cNvSpPr>
            <p:nvPr/>
          </p:nvSpPr>
          <p:spPr bwMode="auto">
            <a:xfrm>
              <a:off x="3427" y="2212"/>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5" name="Line 501">
              <a:extLst>
                <a:ext uri="{FF2B5EF4-FFF2-40B4-BE49-F238E27FC236}">
                  <a16:creationId xmlns:a16="http://schemas.microsoft.com/office/drawing/2014/main" id="{4FE73DDE-7744-A761-8E98-B014567BF349}"/>
                </a:ext>
              </a:extLst>
            </p:cNvPr>
            <p:cNvSpPr>
              <a:spLocks noChangeShapeType="1"/>
            </p:cNvSpPr>
            <p:nvPr/>
          </p:nvSpPr>
          <p:spPr bwMode="auto">
            <a:xfrm>
              <a:off x="3425" y="22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6" name="Line 502">
              <a:extLst>
                <a:ext uri="{FF2B5EF4-FFF2-40B4-BE49-F238E27FC236}">
                  <a16:creationId xmlns:a16="http://schemas.microsoft.com/office/drawing/2014/main" id="{1E463014-9C49-6109-EA24-7B19E555DED0}"/>
                </a:ext>
              </a:extLst>
            </p:cNvPr>
            <p:cNvSpPr>
              <a:spLocks noChangeShapeType="1"/>
            </p:cNvSpPr>
            <p:nvPr/>
          </p:nvSpPr>
          <p:spPr bwMode="auto">
            <a:xfrm>
              <a:off x="3439" y="220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7" name="Line 503">
              <a:extLst>
                <a:ext uri="{FF2B5EF4-FFF2-40B4-BE49-F238E27FC236}">
                  <a16:creationId xmlns:a16="http://schemas.microsoft.com/office/drawing/2014/main" id="{D847E4AD-E1FE-CDEC-EEC7-234F9B8437FF}"/>
                </a:ext>
              </a:extLst>
            </p:cNvPr>
            <p:cNvSpPr>
              <a:spLocks noChangeShapeType="1"/>
            </p:cNvSpPr>
            <p:nvPr/>
          </p:nvSpPr>
          <p:spPr bwMode="auto">
            <a:xfrm>
              <a:off x="3437" y="221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8" name="Line 504">
              <a:extLst>
                <a:ext uri="{FF2B5EF4-FFF2-40B4-BE49-F238E27FC236}">
                  <a16:creationId xmlns:a16="http://schemas.microsoft.com/office/drawing/2014/main" id="{F8D6319E-303E-D5DE-B2BD-A063F2CC78D8}"/>
                </a:ext>
              </a:extLst>
            </p:cNvPr>
            <p:cNvSpPr>
              <a:spLocks noChangeShapeType="1"/>
            </p:cNvSpPr>
            <p:nvPr/>
          </p:nvSpPr>
          <p:spPr bwMode="auto">
            <a:xfrm>
              <a:off x="3451" y="219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69" name="Line 505">
              <a:extLst>
                <a:ext uri="{FF2B5EF4-FFF2-40B4-BE49-F238E27FC236}">
                  <a16:creationId xmlns:a16="http://schemas.microsoft.com/office/drawing/2014/main" id="{B27EF705-D8A9-DC5F-A9BE-D38973CC05AB}"/>
                </a:ext>
              </a:extLst>
            </p:cNvPr>
            <p:cNvSpPr>
              <a:spLocks noChangeShapeType="1"/>
            </p:cNvSpPr>
            <p:nvPr/>
          </p:nvSpPr>
          <p:spPr bwMode="auto">
            <a:xfrm>
              <a:off x="3449" y="221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0" name="Line 506">
              <a:extLst>
                <a:ext uri="{FF2B5EF4-FFF2-40B4-BE49-F238E27FC236}">
                  <a16:creationId xmlns:a16="http://schemas.microsoft.com/office/drawing/2014/main" id="{C0ECB5EC-69C8-767C-470A-66C0C7F83E6E}"/>
                </a:ext>
              </a:extLst>
            </p:cNvPr>
            <p:cNvSpPr>
              <a:spLocks noChangeShapeType="1"/>
            </p:cNvSpPr>
            <p:nvPr/>
          </p:nvSpPr>
          <p:spPr bwMode="auto">
            <a:xfrm>
              <a:off x="3461" y="219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1" name="Line 507">
              <a:extLst>
                <a:ext uri="{FF2B5EF4-FFF2-40B4-BE49-F238E27FC236}">
                  <a16:creationId xmlns:a16="http://schemas.microsoft.com/office/drawing/2014/main" id="{97941B6A-C8FC-B4C8-EB5A-7392E164763B}"/>
                </a:ext>
              </a:extLst>
            </p:cNvPr>
            <p:cNvSpPr>
              <a:spLocks noChangeShapeType="1"/>
            </p:cNvSpPr>
            <p:nvPr/>
          </p:nvSpPr>
          <p:spPr bwMode="auto">
            <a:xfrm>
              <a:off x="3459" y="22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2" name="Line 508">
              <a:extLst>
                <a:ext uri="{FF2B5EF4-FFF2-40B4-BE49-F238E27FC236}">
                  <a16:creationId xmlns:a16="http://schemas.microsoft.com/office/drawing/2014/main" id="{EFD0802D-5459-3727-99C1-602333B3DA1B}"/>
                </a:ext>
              </a:extLst>
            </p:cNvPr>
            <p:cNvSpPr>
              <a:spLocks noChangeShapeType="1"/>
            </p:cNvSpPr>
            <p:nvPr/>
          </p:nvSpPr>
          <p:spPr bwMode="auto">
            <a:xfrm>
              <a:off x="3473" y="219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3" name="Line 509">
              <a:extLst>
                <a:ext uri="{FF2B5EF4-FFF2-40B4-BE49-F238E27FC236}">
                  <a16:creationId xmlns:a16="http://schemas.microsoft.com/office/drawing/2014/main" id="{60CC0613-703E-62F5-96EA-6A89AC99603A}"/>
                </a:ext>
              </a:extLst>
            </p:cNvPr>
            <p:cNvSpPr>
              <a:spLocks noChangeShapeType="1"/>
            </p:cNvSpPr>
            <p:nvPr/>
          </p:nvSpPr>
          <p:spPr bwMode="auto">
            <a:xfrm>
              <a:off x="3459" y="22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4" name="Line 510">
              <a:extLst>
                <a:ext uri="{FF2B5EF4-FFF2-40B4-BE49-F238E27FC236}">
                  <a16:creationId xmlns:a16="http://schemas.microsoft.com/office/drawing/2014/main" id="{CFC12DAC-F515-0496-CAF9-358E414D54A9}"/>
                </a:ext>
              </a:extLst>
            </p:cNvPr>
            <p:cNvSpPr>
              <a:spLocks noChangeShapeType="1"/>
            </p:cNvSpPr>
            <p:nvPr/>
          </p:nvSpPr>
          <p:spPr bwMode="auto">
            <a:xfrm>
              <a:off x="3473" y="219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5" name="Line 511">
              <a:extLst>
                <a:ext uri="{FF2B5EF4-FFF2-40B4-BE49-F238E27FC236}">
                  <a16:creationId xmlns:a16="http://schemas.microsoft.com/office/drawing/2014/main" id="{4F40DC4C-9E55-74F2-D96F-1F9F607EB663}"/>
                </a:ext>
              </a:extLst>
            </p:cNvPr>
            <p:cNvSpPr>
              <a:spLocks noChangeShapeType="1"/>
            </p:cNvSpPr>
            <p:nvPr/>
          </p:nvSpPr>
          <p:spPr bwMode="auto">
            <a:xfrm>
              <a:off x="3459" y="22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6" name="Line 512">
              <a:extLst>
                <a:ext uri="{FF2B5EF4-FFF2-40B4-BE49-F238E27FC236}">
                  <a16:creationId xmlns:a16="http://schemas.microsoft.com/office/drawing/2014/main" id="{70BAE5B4-29B6-6325-9708-3CB85076D0C3}"/>
                </a:ext>
              </a:extLst>
            </p:cNvPr>
            <p:cNvSpPr>
              <a:spLocks noChangeShapeType="1"/>
            </p:cNvSpPr>
            <p:nvPr/>
          </p:nvSpPr>
          <p:spPr bwMode="auto">
            <a:xfrm>
              <a:off x="3473" y="219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7" name="Line 513">
              <a:extLst>
                <a:ext uri="{FF2B5EF4-FFF2-40B4-BE49-F238E27FC236}">
                  <a16:creationId xmlns:a16="http://schemas.microsoft.com/office/drawing/2014/main" id="{D49B0996-9C4E-1F58-9C8A-6D3EF52E09D5}"/>
                </a:ext>
              </a:extLst>
            </p:cNvPr>
            <p:cNvSpPr>
              <a:spLocks noChangeShapeType="1"/>
            </p:cNvSpPr>
            <p:nvPr/>
          </p:nvSpPr>
          <p:spPr bwMode="auto">
            <a:xfrm>
              <a:off x="3471"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8" name="Line 514">
              <a:extLst>
                <a:ext uri="{FF2B5EF4-FFF2-40B4-BE49-F238E27FC236}">
                  <a16:creationId xmlns:a16="http://schemas.microsoft.com/office/drawing/2014/main" id="{4258FC0E-E339-1C07-E942-21F7AFBA8F66}"/>
                </a:ext>
              </a:extLst>
            </p:cNvPr>
            <p:cNvSpPr>
              <a:spLocks noChangeShapeType="1"/>
            </p:cNvSpPr>
            <p:nvPr/>
          </p:nvSpPr>
          <p:spPr bwMode="auto">
            <a:xfrm>
              <a:off x="3485"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79" name="Line 515">
              <a:extLst>
                <a:ext uri="{FF2B5EF4-FFF2-40B4-BE49-F238E27FC236}">
                  <a16:creationId xmlns:a16="http://schemas.microsoft.com/office/drawing/2014/main" id="{FE29E0F3-61CE-6A8B-D442-289CF7C19388}"/>
                </a:ext>
              </a:extLst>
            </p:cNvPr>
            <p:cNvSpPr>
              <a:spLocks noChangeShapeType="1"/>
            </p:cNvSpPr>
            <p:nvPr/>
          </p:nvSpPr>
          <p:spPr bwMode="auto">
            <a:xfrm>
              <a:off x="3531" y="218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0" name="Line 516">
              <a:extLst>
                <a:ext uri="{FF2B5EF4-FFF2-40B4-BE49-F238E27FC236}">
                  <a16:creationId xmlns:a16="http://schemas.microsoft.com/office/drawing/2014/main" id="{C21FA531-CD81-F609-FE47-5043D2EC6AC6}"/>
                </a:ext>
              </a:extLst>
            </p:cNvPr>
            <p:cNvSpPr>
              <a:spLocks noChangeShapeType="1"/>
            </p:cNvSpPr>
            <p:nvPr/>
          </p:nvSpPr>
          <p:spPr bwMode="auto">
            <a:xfrm>
              <a:off x="3545" y="216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1" name="Line 517">
              <a:extLst>
                <a:ext uri="{FF2B5EF4-FFF2-40B4-BE49-F238E27FC236}">
                  <a16:creationId xmlns:a16="http://schemas.microsoft.com/office/drawing/2014/main" id="{01416D60-BB9E-95CC-81A6-00C6ACA76571}"/>
                </a:ext>
              </a:extLst>
            </p:cNvPr>
            <p:cNvSpPr>
              <a:spLocks noChangeShapeType="1"/>
            </p:cNvSpPr>
            <p:nvPr/>
          </p:nvSpPr>
          <p:spPr bwMode="auto">
            <a:xfrm>
              <a:off x="3555" y="2170"/>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2" name="Line 518">
              <a:extLst>
                <a:ext uri="{FF2B5EF4-FFF2-40B4-BE49-F238E27FC236}">
                  <a16:creationId xmlns:a16="http://schemas.microsoft.com/office/drawing/2014/main" id="{B9AE8D1D-666D-41B0-4E97-35A21F24CCEF}"/>
                </a:ext>
              </a:extLst>
            </p:cNvPr>
            <p:cNvSpPr>
              <a:spLocks noChangeShapeType="1"/>
            </p:cNvSpPr>
            <p:nvPr/>
          </p:nvSpPr>
          <p:spPr bwMode="auto">
            <a:xfrm>
              <a:off x="3569" y="21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3" name="Line 519">
              <a:extLst>
                <a:ext uri="{FF2B5EF4-FFF2-40B4-BE49-F238E27FC236}">
                  <a16:creationId xmlns:a16="http://schemas.microsoft.com/office/drawing/2014/main" id="{C100A9C7-EA21-DE35-7575-604DC324D535}"/>
                </a:ext>
              </a:extLst>
            </p:cNvPr>
            <p:cNvSpPr>
              <a:spLocks noChangeShapeType="1"/>
            </p:cNvSpPr>
            <p:nvPr/>
          </p:nvSpPr>
          <p:spPr bwMode="auto">
            <a:xfrm>
              <a:off x="3567" y="2170"/>
              <a:ext cx="25"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4" name="Line 520">
              <a:extLst>
                <a:ext uri="{FF2B5EF4-FFF2-40B4-BE49-F238E27FC236}">
                  <a16:creationId xmlns:a16="http://schemas.microsoft.com/office/drawing/2014/main" id="{334A35E3-CDF9-D18C-B094-848E6DA91E1B}"/>
                </a:ext>
              </a:extLst>
            </p:cNvPr>
            <p:cNvSpPr>
              <a:spLocks noChangeShapeType="1"/>
            </p:cNvSpPr>
            <p:nvPr/>
          </p:nvSpPr>
          <p:spPr bwMode="auto">
            <a:xfrm>
              <a:off x="3579" y="21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5" name="Line 521">
              <a:extLst>
                <a:ext uri="{FF2B5EF4-FFF2-40B4-BE49-F238E27FC236}">
                  <a16:creationId xmlns:a16="http://schemas.microsoft.com/office/drawing/2014/main" id="{6B23AA8D-8A07-EB1C-C664-C14C8E585207}"/>
                </a:ext>
              </a:extLst>
            </p:cNvPr>
            <p:cNvSpPr>
              <a:spLocks noChangeShapeType="1"/>
            </p:cNvSpPr>
            <p:nvPr/>
          </p:nvSpPr>
          <p:spPr bwMode="auto">
            <a:xfrm>
              <a:off x="3612" y="21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6" name="Line 522">
              <a:extLst>
                <a:ext uri="{FF2B5EF4-FFF2-40B4-BE49-F238E27FC236}">
                  <a16:creationId xmlns:a16="http://schemas.microsoft.com/office/drawing/2014/main" id="{95666571-883C-C624-F3E8-77210B462DE8}"/>
                </a:ext>
              </a:extLst>
            </p:cNvPr>
            <p:cNvSpPr>
              <a:spLocks noChangeShapeType="1"/>
            </p:cNvSpPr>
            <p:nvPr/>
          </p:nvSpPr>
          <p:spPr bwMode="auto">
            <a:xfrm>
              <a:off x="3626" y="213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7" name="Line 523">
              <a:extLst>
                <a:ext uri="{FF2B5EF4-FFF2-40B4-BE49-F238E27FC236}">
                  <a16:creationId xmlns:a16="http://schemas.microsoft.com/office/drawing/2014/main" id="{C2A27C1F-78F7-A155-994F-5AB9F3E14780}"/>
                </a:ext>
              </a:extLst>
            </p:cNvPr>
            <p:cNvSpPr>
              <a:spLocks noChangeShapeType="1"/>
            </p:cNvSpPr>
            <p:nvPr/>
          </p:nvSpPr>
          <p:spPr bwMode="auto">
            <a:xfrm>
              <a:off x="3636" y="21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8" name="Line 524">
              <a:extLst>
                <a:ext uri="{FF2B5EF4-FFF2-40B4-BE49-F238E27FC236}">
                  <a16:creationId xmlns:a16="http://schemas.microsoft.com/office/drawing/2014/main" id="{4C0B3C43-3EA0-DBF5-353F-D25CEF7FBD2C}"/>
                </a:ext>
              </a:extLst>
            </p:cNvPr>
            <p:cNvSpPr>
              <a:spLocks noChangeShapeType="1"/>
            </p:cNvSpPr>
            <p:nvPr/>
          </p:nvSpPr>
          <p:spPr bwMode="auto">
            <a:xfrm>
              <a:off x="3650" y="212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89" name="Line 525">
              <a:extLst>
                <a:ext uri="{FF2B5EF4-FFF2-40B4-BE49-F238E27FC236}">
                  <a16:creationId xmlns:a16="http://schemas.microsoft.com/office/drawing/2014/main" id="{88992AB0-F210-6EB8-71A1-AF80F34BE491}"/>
                </a:ext>
              </a:extLst>
            </p:cNvPr>
            <p:cNvSpPr>
              <a:spLocks noChangeShapeType="1"/>
            </p:cNvSpPr>
            <p:nvPr/>
          </p:nvSpPr>
          <p:spPr bwMode="auto">
            <a:xfrm>
              <a:off x="3672" y="213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0" name="Line 526">
              <a:extLst>
                <a:ext uri="{FF2B5EF4-FFF2-40B4-BE49-F238E27FC236}">
                  <a16:creationId xmlns:a16="http://schemas.microsoft.com/office/drawing/2014/main" id="{F8FA7617-CA80-B1A3-FA6C-C85A2233AE12}"/>
                </a:ext>
              </a:extLst>
            </p:cNvPr>
            <p:cNvSpPr>
              <a:spLocks noChangeShapeType="1"/>
            </p:cNvSpPr>
            <p:nvPr/>
          </p:nvSpPr>
          <p:spPr bwMode="auto">
            <a:xfrm>
              <a:off x="3686" y="21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1" name="Line 527">
              <a:extLst>
                <a:ext uri="{FF2B5EF4-FFF2-40B4-BE49-F238E27FC236}">
                  <a16:creationId xmlns:a16="http://schemas.microsoft.com/office/drawing/2014/main" id="{15BF73A5-6F69-CE62-9615-C0FECB41C77C}"/>
                </a:ext>
              </a:extLst>
            </p:cNvPr>
            <p:cNvSpPr>
              <a:spLocks noChangeShapeType="1"/>
            </p:cNvSpPr>
            <p:nvPr/>
          </p:nvSpPr>
          <p:spPr bwMode="auto">
            <a:xfrm>
              <a:off x="3672" y="213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2" name="Line 528">
              <a:extLst>
                <a:ext uri="{FF2B5EF4-FFF2-40B4-BE49-F238E27FC236}">
                  <a16:creationId xmlns:a16="http://schemas.microsoft.com/office/drawing/2014/main" id="{FDDF3AA2-8E7D-A171-2641-56E7AF49E03A}"/>
                </a:ext>
              </a:extLst>
            </p:cNvPr>
            <p:cNvSpPr>
              <a:spLocks noChangeShapeType="1"/>
            </p:cNvSpPr>
            <p:nvPr/>
          </p:nvSpPr>
          <p:spPr bwMode="auto">
            <a:xfrm>
              <a:off x="3686" y="21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3" name="Line 529">
              <a:extLst>
                <a:ext uri="{FF2B5EF4-FFF2-40B4-BE49-F238E27FC236}">
                  <a16:creationId xmlns:a16="http://schemas.microsoft.com/office/drawing/2014/main" id="{83CDAA56-A2C5-6D37-F798-4F659CDF6749}"/>
                </a:ext>
              </a:extLst>
            </p:cNvPr>
            <p:cNvSpPr>
              <a:spLocks noChangeShapeType="1"/>
            </p:cNvSpPr>
            <p:nvPr/>
          </p:nvSpPr>
          <p:spPr bwMode="auto">
            <a:xfrm>
              <a:off x="3684" y="212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4" name="Line 530">
              <a:extLst>
                <a:ext uri="{FF2B5EF4-FFF2-40B4-BE49-F238E27FC236}">
                  <a16:creationId xmlns:a16="http://schemas.microsoft.com/office/drawing/2014/main" id="{2F32D273-0BD4-AED5-634A-E37E4F623A35}"/>
                </a:ext>
              </a:extLst>
            </p:cNvPr>
            <p:cNvSpPr>
              <a:spLocks noChangeShapeType="1"/>
            </p:cNvSpPr>
            <p:nvPr/>
          </p:nvSpPr>
          <p:spPr bwMode="auto">
            <a:xfrm>
              <a:off x="3696" y="21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5" name="Line 531">
              <a:extLst>
                <a:ext uri="{FF2B5EF4-FFF2-40B4-BE49-F238E27FC236}">
                  <a16:creationId xmlns:a16="http://schemas.microsoft.com/office/drawing/2014/main" id="{5022032D-7422-2AA9-3C84-7464910E384C}"/>
                </a:ext>
              </a:extLst>
            </p:cNvPr>
            <p:cNvSpPr>
              <a:spLocks noChangeShapeType="1"/>
            </p:cNvSpPr>
            <p:nvPr/>
          </p:nvSpPr>
          <p:spPr bwMode="auto">
            <a:xfrm>
              <a:off x="3694" y="21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6" name="Line 532">
              <a:extLst>
                <a:ext uri="{FF2B5EF4-FFF2-40B4-BE49-F238E27FC236}">
                  <a16:creationId xmlns:a16="http://schemas.microsoft.com/office/drawing/2014/main" id="{6791001B-64F1-B2B9-1A5F-D4F452953CC3}"/>
                </a:ext>
              </a:extLst>
            </p:cNvPr>
            <p:cNvSpPr>
              <a:spLocks noChangeShapeType="1"/>
            </p:cNvSpPr>
            <p:nvPr/>
          </p:nvSpPr>
          <p:spPr bwMode="auto">
            <a:xfrm>
              <a:off x="3708" y="21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7" name="Line 533">
              <a:extLst>
                <a:ext uri="{FF2B5EF4-FFF2-40B4-BE49-F238E27FC236}">
                  <a16:creationId xmlns:a16="http://schemas.microsoft.com/office/drawing/2014/main" id="{C14D1D30-FF5D-360B-F82E-28E2B0B8A610}"/>
                </a:ext>
              </a:extLst>
            </p:cNvPr>
            <p:cNvSpPr>
              <a:spLocks noChangeShapeType="1"/>
            </p:cNvSpPr>
            <p:nvPr/>
          </p:nvSpPr>
          <p:spPr bwMode="auto">
            <a:xfrm>
              <a:off x="3694" y="21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8" name="Line 534">
              <a:extLst>
                <a:ext uri="{FF2B5EF4-FFF2-40B4-BE49-F238E27FC236}">
                  <a16:creationId xmlns:a16="http://schemas.microsoft.com/office/drawing/2014/main" id="{C5CEF64E-8712-03E6-C791-99C0F2E2919E}"/>
                </a:ext>
              </a:extLst>
            </p:cNvPr>
            <p:cNvSpPr>
              <a:spLocks noChangeShapeType="1"/>
            </p:cNvSpPr>
            <p:nvPr/>
          </p:nvSpPr>
          <p:spPr bwMode="auto">
            <a:xfrm>
              <a:off x="3708" y="21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899" name="Line 535">
              <a:extLst>
                <a:ext uri="{FF2B5EF4-FFF2-40B4-BE49-F238E27FC236}">
                  <a16:creationId xmlns:a16="http://schemas.microsoft.com/office/drawing/2014/main" id="{22C615B3-F716-5C85-5325-E69DF4CE72DE}"/>
                </a:ext>
              </a:extLst>
            </p:cNvPr>
            <p:cNvSpPr>
              <a:spLocks noChangeShapeType="1"/>
            </p:cNvSpPr>
            <p:nvPr/>
          </p:nvSpPr>
          <p:spPr bwMode="auto">
            <a:xfrm>
              <a:off x="3718" y="212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0" name="Line 536">
              <a:extLst>
                <a:ext uri="{FF2B5EF4-FFF2-40B4-BE49-F238E27FC236}">
                  <a16:creationId xmlns:a16="http://schemas.microsoft.com/office/drawing/2014/main" id="{9E6C0577-89FD-7490-7B6C-23FC3F0708C7}"/>
                </a:ext>
              </a:extLst>
            </p:cNvPr>
            <p:cNvSpPr>
              <a:spLocks noChangeShapeType="1"/>
            </p:cNvSpPr>
            <p:nvPr/>
          </p:nvSpPr>
          <p:spPr bwMode="auto">
            <a:xfrm>
              <a:off x="3732" y="210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1" name="Line 537">
              <a:extLst>
                <a:ext uri="{FF2B5EF4-FFF2-40B4-BE49-F238E27FC236}">
                  <a16:creationId xmlns:a16="http://schemas.microsoft.com/office/drawing/2014/main" id="{D1210805-13ED-CA88-9CDA-E372E97BC64E}"/>
                </a:ext>
              </a:extLst>
            </p:cNvPr>
            <p:cNvSpPr>
              <a:spLocks noChangeShapeType="1"/>
            </p:cNvSpPr>
            <p:nvPr/>
          </p:nvSpPr>
          <p:spPr bwMode="auto">
            <a:xfrm>
              <a:off x="3730" y="212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2" name="Line 538">
              <a:extLst>
                <a:ext uri="{FF2B5EF4-FFF2-40B4-BE49-F238E27FC236}">
                  <a16:creationId xmlns:a16="http://schemas.microsoft.com/office/drawing/2014/main" id="{8B5457B4-3B4D-3645-EB08-E228AB98C369}"/>
                </a:ext>
              </a:extLst>
            </p:cNvPr>
            <p:cNvSpPr>
              <a:spLocks noChangeShapeType="1"/>
            </p:cNvSpPr>
            <p:nvPr/>
          </p:nvSpPr>
          <p:spPr bwMode="auto">
            <a:xfrm>
              <a:off x="3744" y="210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3" name="Line 539">
              <a:extLst>
                <a:ext uri="{FF2B5EF4-FFF2-40B4-BE49-F238E27FC236}">
                  <a16:creationId xmlns:a16="http://schemas.microsoft.com/office/drawing/2014/main" id="{7D0340E4-8424-2F36-5939-683B63759D11}"/>
                </a:ext>
              </a:extLst>
            </p:cNvPr>
            <p:cNvSpPr>
              <a:spLocks noChangeShapeType="1"/>
            </p:cNvSpPr>
            <p:nvPr/>
          </p:nvSpPr>
          <p:spPr bwMode="auto">
            <a:xfrm>
              <a:off x="3754" y="212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4" name="Line 540">
              <a:extLst>
                <a:ext uri="{FF2B5EF4-FFF2-40B4-BE49-F238E27FC236}">
                  <a16:creationId xmlns:a16="http://schemas.microsoft.com/office/drawing/2014/main" id="{37DB6D54-B207-3ED3-3F66-9063425E4355}"/>
                </a:ext>
              </a:extLst>
            </p:cNvPr>
            <p:cNvSpPr>
              <a:spLocks noChangeShapeType="1"/>
            </p:cNvSpPr>
            <p:nvPr/>
          </p:nvSpPr>
          <p:spPr bwMode="auto">
            <a:xfrm>
              <a:off x="3768" y="210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5" name="Line 541">
              <a:extLst>
                <a:ext uri="{FF2B5EF4-FFF2-40B4-BE49-F238E27FC236}">
                  <a16:creationId xmlns:a16="http://schemas.microsoft.com/office/drawing/2014/main" id="{26BFA90E-C43D-7C5D-0813-A0B4292589CD}"/>
                </a:ext>
              </a:extLst>
            </p:cNvPr>
            <p:cNvSpPr>
              <a:spLocks noChangeShapeType="1"/>
            </p:cNvSpPr>
            <p:nvPr/>
          </p:nvSpPr>
          <p:spPr bwMode="auto">
            <a:xfrm>
              <a:off x="3766"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6" name="Line 542">
              <a:extLst>
                <a:ext uri="{FF2B5EF4-FFF2-40B4-BE49-F238E27FC236}">
                  <a16:creationId xmlns:a16="http://schemas.microsoft.com/office/drawing/2014/main" id="{1CE8BD7E-1D31-1E25-9186-078FA5A03BE9}"/>
                </a:ext>
              </a:extLst>
            </p:cNvPr>
            <p:cNvSpPr>
              <a:spLocks noChangeShapeType="1"/>
            </p:cNvSpPr>
            <p:nvPr/>
          </p:nvSpPr>
          <p:spPr bwMode="auto">
            <a:xfrm>
              <a:off x="3780"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7" name="Line 543">
              <a:extLst>
                <a:ext uri="{FF2B5EF4-FFF2-40B4-BE49-F238E27FC236}">
                  <a16:creationId xmlns:a16="http://schemas.microsoft.com/office/drawing/2014/main" id="{8170B405-E406-9F9C-6048-1A22989DEA02}"/>
                </a:ext>
              </a:extLst>
            </p:cNvPr>
            <p:cNvSpPr>
              <a:spLocks noChangeShapeType="1"/>
            </p:cNvSpPr>
            <p:nvPr/>
          </p:nvSpPr>
          <p:spPr bwMode="auto">
            <a:xfrm>
              <a:off x="3766"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8" name="Line 544">
              <a:extLst>
                <a:ext uri="{FF2B5EF4-FFF2-40B4-BE49-F238E27FC236}">
                  <a16:creationId xmlns:a16="http://schemas.microsoft.com/office/drawing/2014/main" id="{4C5D46C3-C9F5-B5DF-8F89-BC87DF5618C1}"/>
                </a:ext>
              </a:extLst>
            </p:cNvPr>
            <p:cNvSpPr>
              <a:spLocks noChangeShapeType="1"/>
            </p:cNvSpPr>
            <p:nvPr/>
          </p:nvSpPr>
          <p:spPr bwMode="auto">
            <a:xfrm>
              <a:off x="3780"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09" name="Line 545">
              <a:extLst>
                <a:ext uri="{FF2B5EF4-FFF2-40B4-BE49-F238E27FC236}">
                  <a16:creationId xmlns:a16="http://schemas.microsoft.com/office/drawing/2014/main" id="{C583EAEF-8AD1-1DA9-873B-D75A110886E9}"/>
                </a:ext>
              </a:extLst>
            </p:cNvPr>
            <p:cNvSpPr>
              <a:spLocks noChangeShapeType="1"/>
            </p:cNvSpPr>
            <p:nvPr/>
          </p:nvSpPr>
          <p:spPr bwMode="auto">
            <a:xfrm>
              <a:off x="3766"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0" name="Line 546">
              <a:extLst>
                <a:ext uri="{FF2B5EF4-FFF2-40B4-BE49-F238E27FC236}">
                  <a16:creationId xmlns:a16="http://schemas.microsoft.com/office/drawing/2014/main" id="{6CBA874D-9786-76BE-84B2-CB06B99191A6}"/>
                </a:ext>
              </a:extLst>
            </p:cNvPr>
            <p:cNvSpPr>
              <a:spLocks noChangeShapeType="1"/>
            </p:cNvSpPr>
            <p:nvPr/>
          </p:nvSpPr>
          <p:spPr bwMode="auto">
            <a:xfrm>
              <a:off x="3780"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1" name="Line 547">
              <a:extLst>
                <a:ext uri="{FF2B5EF4-FFF2-40B4-BE49-F238E27FC236}">
                  <a16:creationId xmlns:a16="http://schemas.microsoft.com/office/drawing/2014/main" id="{30C52101-8C74-8B6B-6957-BD7338DCAB28}"/>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2" name="Line 548">
              <a:extLst>
                <a:ext uri="{FF2B5EF4-FFF2-40B4-BE49-F238E27FC236}">
                  <a16:creationId xmlns:a16="http://schemas.microsoft.com/office/drawing/2014/main" id="{BD322BCA-BD32-0A25-B768-958DC83DEC09}"/>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3" name="Line 549">
              <a:extLst>
                <a:ext uri="{FF2B5EF4-FFF2-40B4-BE49-F238E27FC236}">
                  <a16:creationId xmlns:a16="http://schemas.microsoft.com/office/drawing/2014/main" id="{B4D084AD-D780-60E7-EC2D-74F1CBCE66F4}"/>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4" name="Line 550">
              <a:extLst>
                <a:ext uri="{FF2B5EF4-FFF2-40B4-BE49-F238E27FC236}">
                  <a16:creationId xmlns:a16="http://schemas.microsoft.com/office/drawing/2014/main" id="{49D6FAA6-FC59-030B-4872-12AF6E45985A}"/>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5" name="Line 551">
              <a:extLst>
                <a:ext uri="{FF2B5EF4-FFF2-40B4-BE49-F238E27FC236}">
                  <a16:creationId xmlns:a16="http://schemas.microsoft.com/office/drawing/2014/main" id="{02CECDEE-94E6-8D81-00AF-B93F872B9F91}"/>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6" name="Line 552">
              <a:extLst>
                <a:ext uri="{FF2B5EF4-FFF2-40B4-BE49-F238E27FC236}">
                  <a16:creationId xmlns:a16="http://schemas.microsoft.com/office/drawing/2014/main" id="{44284389-4823-BE9A-ED29-5ED160AC981C}"/>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7" name="Line 553">
              <a:extLst>
                <a:ext uri="{FF2B5EF4-FFF2-40B4-BE49-F238E27FC236}">
                  <a16:creationId xmlns:a16="http://schemas.microsoft.com/office/drawing/2014/main" id="{8A4726EE-D55B-EE43-E8DE-902F28C4F631}"/>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8" name="Line 554">
              <a:extLst>
                <a:ext uri="{FF2B5EF4-FFF2-40B4-BE49-F238E27FC236}">
                  <a16:creationId xmlns:a16="http://schemas.microsoft.com/office/drawing/2014/main" id="{F0F41244-D334-CB34-A0C2-2E0FD41E7F12}"/>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19" name="Line 555">
              <a:extLst>
                <a:ext uri="{FF2B5EF4-FFF2-40B4-BE49-F238E27FC236}">
                  <a16:creationId xmlns:a16="http://schemas.microsoft.com/office/drawing/2014/main" id="{F56F721C-C14E-6645-E170-2C1CB930AA82}"/>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0" name="Line 556">
              <a:extLst>
                <a:ext uri="{FF2B5EF4-FFF2-40B4-BE49-F238E27FC236}">
                  <a16:creationId xmlns:a16="http://schemas.microsoft.com/office/drawing/2014/main" id="{C7BEB333-8EE8-71B0-0A29-2B7B2DD4C850}"/>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1" name="Line 557">
              <a:extLst>
                <a:ext uri="{FF2B5EF4-FFF2-40B4-BE49-F238E27FC236}">
                  <a16:creationId xmlns:a16="http://schemas.microsoft.com/office/drawing/2014/main" id="{242A95C4-C8F0-6032-0C7C-8AA6C94F23ED}"/>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2" name="Line 558">
              <a:extLst>
                <a:ext uri="{FF2B5EF4-FFF2-40B4-BE49-F238E27FC236}">
                  <a16:creationId xmlns:a16="http://schemas.microsoft.com/office/drawing/2014/main" id="{DA380BD8-33BF-D7D1-3EFC-CA85E403E8FC}"/>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3" name="Line 559">
              <a:extLst>
                <a:ext uri="{FF2B5EF4-FFF2-40B4-BE49-F238E27FC236}">
                  <a16:creationId xmlns:a16="http://schemas.microsoft.com/office/drawing/2014/main" id="{3E9A98A7-F141-C444-5931-A2CEE9198285}"/>
                </a:ext>
              </a:extLst>
            </p:cNvPr>
            <p:cNvSpPr>
              <a:spLocks noChangeShapeType="1"/>
            </p:cNvSpPr>
            <p:nvPr/>
          </p:nvSpPr>
          <p:spPr bwMode="auto">
            <a:xfrm>
              <a:off x="3778" y="21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4" name="Line 560">
              <a:extLst>
                <a:ext uri="{FF2B5EF4-FFF2-40B4-BE49-F238E27FC236}">
                  <a16:creationId xmlns:a16="http://schemas.microsoft.com/office/drawing/2014/main" id="{6BF7F1EC-CC57-A462-8ECA-AFC341432802}"/>
                </a:ext>
              </a:extLst>
            </p:cNvPr>
            <p:cNvSpPr>
              <a:spLocks noChangeShapeType="1"/>
            </p:cNvSpPr>
            <p:nvPr/>
          </p:nvSpPr>
          <p:spPr bwMode="auto">
            <a:xfrm>
              <a:off x="3792"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5" name="Line 561">
              <a:extLst>
                <a:ext uri="{FF2B5EF4-FFF2-40B4-BE49-F238E27FC236}">
                  <a16:creationId xmlns:a16="http://schemas.microsoft.com/office/drawing/2014/main" id="{E28E0AA6-BAE5-9D18-DA92-00FD713B631F}"/>
                </a:ext>
              </a:extLst>
            </p:cNvPr>
            <p:cNvSpPr>
              <a:spLocks noChangeShapeType="1"/>
            </p:cNvSpPr>
            <p:nvPr/>
          </p:nvSpPr>
          <p:spPr bwMode="auto">
            <a:xfrm>
              <a:off x="3790" y="210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6" name="Line 562">
              <a:extLst>
                <a:ext uri="{FF2B5EF4-FFF2-40B4-BE49-F238E27FC236}">
                  <a16:creationId xmlns:a16="http://schemas.microsoft.com/office/drawing/2014/main" id="{045687F4-C6EC-84DC-4CD5-5EC86B3137FC}"/>
                </a:ext>
              </a:extLst>
            </p:cNvPr>
            <p:cNvSpPr>
              <a:spLocks noChangeShapeType="1"/>
            </p:cNvSpPr>
            <p:nvPr/>
          </p:nvSpPr>
          <p:spPr bwMode="auto">
            <a:xfrm>
              <a:off x="3804"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7" name="Line 563">
              <a:extLst>
                <a:ext uri="{FF2B5EF4-FFF2-40B4-BE49-F238E27FC236}">
                  <a16:creationId xmlns:a16="http://schemas.microsoft.com/office/drawing/2014/main" id="{BACB0760-1BD9-8F74-D747-D1A8CA9293D1}"/>
                </a:ext>
              </a:extLst>
            </p:cNvPr>
            <p:cNvSpPr>
              <a:spLocks noChangeShapeType="1"/>
            </p:cNvSpPr>
            <p:nvPr/>
          </p:nvSpPr>
          <p:spPr bwMode="auto">
            <a:xfrm>
              <a:off x="3802" y="210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8" name="Line 564">
              <a:extLst>
                <a:ext uri="{FF2B5EF4-FFF2-40B4-BE49-F238E27FC236}">
                  <a16:creationId xmlns:a16="http://schemas.microsoft.com/office/drawing/2014/main" id="{13ECB3B8-8143-A339-4736-62DF28E79646}"/>
                </a:ext>
              </a:extLst>
            </p:cNvPr>
            <p:cNvSpPr>
              <a:spLocks noChangeShapeType="1"/>
            </p:cNvSpPr>
            <p:nvPr/>
          </p:nvSpPr>
          <p:spPr bwMode="auto">
            <a:xfrm>
              <a:off x="3814"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29" name="Line 565">
              <a:extLst>
                <a:ext uri="{FF2B5EF4-FFF2-40B4-BE49-F238E27FC236}">
                  <a16:creationId xmlns:a16="http://schemas.microsoft.com/office/drawing/2014/main" id="{8B3AC463-5461-88FD-9ED5-E498F57B2E0E}"/>
                </a:ext>
              </a:extLst>
            </p:cNvPr>
            <p:cNvSpPr>
              <a:spLocks noChangeShapeType="1"/>
            </p:cNvSpPr>
            <p:nvPr/>
          </p:nvSpPr>
          <p:spPr bwMode="auto">
            <a:xfrm>
              <a:off x="3802" y="210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0" name="Line 566">
              <a:extLst>
                <a:ext uri="{FF2B5EF4-FFF2-40B4-BE49-F238E27FC236}">
                  <a16:creationId xmlns:a16="http://schemas.microsoft.com/office/drawing/2014/main" id="{7E6CCC75-DA97-EA32-3DBC-C4261DF1A18B}"/>
                </a:ext>
              </a:extLst>
            </p:cNvPr>
            <p:cNvSpPr>
              <a:spLocks noChangeShapeType="1"/>
            </p:cNvSpPr>
            <p:nvPr/>
          </p:nvSpPr>
          <p:spPr bwMode="auto">
            <a:xfrm>
              <a:off x="3814" y="20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1" name="Line 567">
              <a:extLst>
                <a:ext uri="{FF2B5EF4-FFF2-40B4-BE49-F238E27FC236}">
                  <a16:creationId xmlns:a16="http://schemas.microsoft.com/office/drawing/2014/main" id="{557837C5-7AEB-36EF-08DA-29703D8B7EFB}"/>
                </a:ext>
              </a:extLst>
            </p:cNvPr>
            <p:cNvSpPr>
              <a:spLocks noChangeShapeType="1"/>
            </p:cNvSpPr>
            <p:nvPr/>
          </p:nvSpPr>
          <p:spPr bwMode="auto">
            <a:xfrm>
              <a:off x="3812" y="209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2" name="Line 568">
              <a:extLst>
                <a:ext uri="{FF2B5EF4-FFF2-40B4-BE49-F238E27FC236}">
                  <a16:creationId xmlns:a16="http://schemas.microsoft.com/office/drawing/2014/main" id="{A7A3F60B-EF73-5DD9-B968-74DC05C1E180}"/>
                </a:ext>
              </a:extLst>
            </p:cNvPr>
            <p:cNvSpPr>
              <a:spLocks noChangeShapeType="1"/>
            </p:cNvSpPr>
            <p:nvPr/>
          </p:nvSpPr>
          <p:spPr bwMode="auto">
            <a:xfrm>
              <a:off x="3826" y="208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3" name="Line 569">
              <a:extLst>
                <a:ext uri="{FF2B5EF4-FFF2-40B4-BE49-F238E27FC236}">
                  <a16:creationId xmlns:a16="http://schemas.microsoft.com/office/drawing/2014/main" id="{402B391E-AB63-98DA-CC0E-4F88221A0E08}"/>
                </a:ext>
              </a:extLst>
            </p:cNvPr>
            <p:cNvSpPr>
              <a:spLocks noChangeShapeType="1"/>
            </p:cNvSpPr>
            <p:nvPr/>
          </p:nvSpPr>
          <p:spPr bwMode="auto">
            <a:xfrm>
              <a:off x="3824" y="209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4" name="Line 570">
              <a:extLst>
                <a:ext uri="{FF2B5EF4-FFF2-40B4-BE49-F238E27FC236}">
                  <a16:creationId xmlns:a16="http://schemas.microsoft.com/office/drawing/2014/main" id="{6767E20F-79B4-6920-981E-3B040C5721C6}"/>
                </a:ext>
              </a:extLst>
            </p:cNvPr>
            <p:cNvSpPr>
              <a:spLocks noChangeShapeType="1"/>
            </p:cNvSpPr>
            <p:nvPr/>
          </p:nvSpPr>
          <p:spPr bwMode="auto">
            <a:xfrm>
              <a:off x="3838" y="207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5" name="Line 571">
              <a:extLst>
                <a:ext uri="{FF2B5EF4-FFF2-40B4-BE49-F238E27FC236}">
                  <a16:creationId xmlns:a16="http://schemas.microsoft.com/office/drawing/2014/main" id="{B26A4EE2-653A-ED17-5D0D-B592AA1BDE18}"/>
                </a:ext>
              </a:extLst>
            </p:cNvPr>
            <p:cNvSpPr>
              <a:spLocks noChangeShapeType="1"/>
            </p:cNvSpPr>
            <p:nvPr/>
          </p:nvSpPr>
          <p:spPr bwMode="auto">
            <a:xfrm>
              <a:off x="3824" y="209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6" name="Line 572">
              <a:extLst>
                <a:ext uri="{FF2B5EF4-FFF2-40B4-BE49-F238E27FC236}">
                  <a16:creationId xmlns:a16="http://schemas.microsoft.com/office/drawing/2014/main" id="{60329CDF-2CE6-35F4-AB57-9A49A4E958CB}"/>
                </a:ext>
              </a:extLst>
            </p:cNvPr>
            <p:cNvSpPr>
              <a:spLocks noChangeShapeType="1"/>
            </p:cNvSpPr>
            <p:nvPr/>
          </p:nvSpPr>
          <p:spPr bwMode="auto">
            <a:xfrm>
              <a:off x="3838" y="207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7" name="Line 573">
              <a:extLst>
                <a:ext uri="{FF2B5EF4-FFF2-40B4-BE49-F238E27FC236}">
                  <a16:creationId xmlns:a16="http://schemas.microsoft.com/office/drawing/2014/main" id="{0C85642F-5E1A-A776-4419-89E9D10B153B}"/>
                </a:ext>
              </a:extLst>
            </p:cNvPr>
            <p:cNvSpPr>
              <a:spLocks noChangeShapeType="1"/>
            </p:cNvSpPr>
            <p:nvPr/>
          </p:nvSpPr>
          <p:spPr bwMode="auto">
            <a:xfrm>
              <a:off x="3824" y="209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8" name="Line 574">
              <a:extLst>
                <a:ext uri="{FF2B5EF4-FFF2-40B4-BE49-F238E27FC236}">
                  <a16:creationId xmlns:a16="http://schemas.microsoft.com/office/drawing/2014/main" id="{EC3FA531-88A7-E281-9F15-3ED2E1189910}"/>
                </a:ext>
              </a:extLst>
            </p:cNvPr>
            <p:cNvSpPr>
              <a:spLocks noChangeShapeType="1"/>
            </p:cNvSpPr>
            <p:nvPr/>
          </p:nvSpPr>
          <p:spPr bwMode="auto">
            <a:xfrm>
              <a:off x="3838" y="207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39" name="Line 575">
              <a:extLst>
                <a:ext uri="{FF2B5EF4-FFF2-40B4-BE49-F238E27FC236}">
                  <a16:creationId xmlns:a16="http://schemas.microsoft.com/office/drawing/2014/main" id="{5F4EB02A-B398-E689-C166-1D1422CDBD3A}"/>
                </a:ext>
              </a:extLst>
            </p:cNvPr>
            <p:cNvSpPr>
              <a:spLocks noChangeShapeType="1"/>
            </p:cNvSpPr>
            <p:nvPr/>
          </p:nvSpPr>
          <p:spPr bwMode="auto">
            <a:xfrm>
              <a:off x="3836"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0" name="Line 576">
              <a:extLst>
                <a:ext uri="{FF2B5EF4-FFF2-40B4-BE49-F238E27FC236}">
                  <a16:creationId xmlns:a16="http://schemas.microsoft.com/office/drawing/2014/main" id="{5F206C89-B09D-EE24-80E1-12A215B4DEBB}"/>
                </a:ext>
              </a:extLst>
            </p:cNvPr>
            <p:cNvSpPr>
              <a:spLocks noChangeShapeType="1"/>
            </p:cNvSpPr>
            <p:nvPr/>
          </p:nvSpPr>
          <p:spPr bwMode="auto">
            <a:xfrm>
              <a:off x="3850"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1" name="Line 577">
              <a:extLst>
                <a:ext uri="{FF2B5EF4-FFF2-40B4-BE49-F238E27FC236}">
                  <a16:creationId xmlns:a16="http://schemas.microsoft.com/office/drawing/2014/main" id="{2C62A5A0-88E1-584C-F001-E483C18341A6}"/>
                </a:ext>
              </a:extLst>
            </p:cNvPr>
            <p:cNvSpPr>
              <a:spLocks noChangeShapeType="1"/>
            </p:cNvSpPr>
            <p:nvPr/>
          </p:nvSpPr>
          <p:spPr bwMode="auto">
            <a:xfrm>
              <a:off x="3836"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2" name="Line 578">
              <a:extLst>
                <a:ext uri="{FF2B5EF4-FFF2-40B4-BE49-F238E27FC236}">
                  <a16:creationId xmlns:a16="http://schemas.microsoft.com/office/drawing/2014/main" id="{AEFFEAD7-5528-21BA-E644-E71099E790DA}"/>
                </a:ext>
              </a:extLst>
            </p:cNvPr>
            <p:cNvSpPr>
              <a:spLocks noChangeShapeType="1"/>
            </p:cNvSpPr>
            <p:nvPr/>
          </p:nvSpPr>
          <p:spPr bwMode="auto">
            <a:xfrm>
              <a:off x="3850"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3" name="Line 579">
              <a:extLst>
                <a:ext uri="{FF2B5EF4-FFF2-40B4-BE49-F238E27FC236}">
                  <a16:creationId xmlns:a16="http://schemas.microsoft.com/office/drawing/2014/main" id="{86998DE8-8CBC-EAB2-8B3C-06D547E487D6}"/>
                </a:ext>
              </a:extLst>
            </p:cNvPr>
            <p:cNvSpPr>
              <a:spLocks noChangeShapeType="1"/>
            </p:cNvSpPr>
            <p:nvPr/>
          </p:nvSpPr>
          <p:spPr bwMode="auto">
            <a:xfrm>
              <a:off x="3848"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4" name="Line 580">
              <a:extLst>
                <a:ext uri="{FF2B5EF4-FFF2-40B4-BE49-F238E27FC236}">
                  <a16:creationId xmlns:a16="http://schemas.microsoft.com/office/drawing/2014/main" id="{59D88735-0F41-D57B-BFDF-02F06D210BC0}"/>
                </a:ext>
              </a:extLst>
            </p:cNvPr>
            <p:cNvSpPr>
              <a:spLocks noChangeShapeType="1"/>
            </p:cNvSpPr>
            <p:nvPr/>
          </p:nvSpPr>
          <p:spPr bwMode="auto">
            <a:xfrm>
              <a:off x="3862"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5" name="Line 581">
              <a:extLst>
                <a:ext uri="{FF2B5EF4-FFF2-40B4-BE49-F238E27FC236}">
                  <a16:creationId xmlns:a16="http://schemas.microsoft.com/office/drawing/2014/main" id="{2E57D4EA-F967-E982-6212-9D778ACF395E}"/>
                </a:ext>
              </a:extLst>
            </p:cNvPr>
            <p:cNvSpPr>
              <a:spLocks noChangeShapeType="1"/>
            </p:cNvSpPr>
            <p:nvPr/>
          </p:nvSpPr>
          <p:spPr bwMode="auto">
            <a:xfrm>
              <a:off x="3884"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6" name="Line 582">
              <a:extLst>
                <a:ext uri="{FF2B5EF4-FFF2-40B4-BE49-F238E27FC236}">
                  <a16:creationId xmlns:a16="http://schemas.microsoft.com/office/drawing/2014/main" id="{94F44968-8871-A084-9FD5-10910E144007}"/>
                </a:ext>
              </a:extLst>
            </p:cNvPr>
            <p:cNvSpPr>
              <a:spLocks noChangeShapeType="1"/>
            </p:cNvSpPr>
            <p:nvPr/>
          </p:nvSpPr>
          <p:spPr bwMode="auto">
            <a:xfrm>
              <a:off x="3898"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7" name="Line 583">
              <a:extLst>
                <a:ext uri="{FF2B5EF4-FFF2-40B4-BE49-F238E27FC236}">
                  <a16:creationId xmlns:a16="http://schemas.microsoft.com/office/drawing/2014/main" id="{EFC53F2C-3B93-53F0-6F37-8355A417AB2B}"/>
                </a:ext>
              </a:extLst>
            </p:cNvPr>
            <p:cNvSpPr>
              <a:spLocks noChangeShapeType="1"/>
            </p:cNvSpPr>
            <p:nvPr/>
          </p:nvSpPr>
          <p:spPr bwMode="auto">
            <a:xfrm>
              <a:off x="3908"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8" name="Line 584">
              <a:extLst>
                <a:ext uri="{FF2B5EF4-FFF2-40B4-BE49-F238E27FC236}">
                  <a16:creationId xmlns:a16="http://schemas.microsoft.com/office/drawing/2014/main" id="{E6AE259F-1371-7764-5E4F-3EA3994B64D1}"/>
                </a:ext>
              </a:extLst>
            </p:cNvPr>
            <p:cNvSpPr>
              <a:spLocks noChangeShapeType="1"/>
            </p:cNvSpPr>
            <p:nvPr/>
          </p:nvSpPr>
          <p:spPr bwMode="auto">
            <a:xfrm>
              <a:off x="3922"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49" name="Line 585">
              <a:extLst>
                <a:ext uri="{FF2B5EF4-FFF2-40B4-BE49-F238E27FC236}">
                  <a16:creationId xmlns:a16="http://schemas.microsoft.com/office/drawing/2014/main" id="{8C34D2EB-828A-2DC9-4786-4287BEB7F7CB}"/>
                </a:ext>
              </a:extLst>
            </p:cNvPr>
            <p:cNvSpPr>
              <a:spLocks noChangeShapeType="1"/>
            </p:cNvSpPr>
            <p:nvPr/>
          </p:nvSpPr>
          <p:spPr bwMode="auto">
            <a:xfrm>
              <a:off x="3920" y="2076"/>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0" name="Line 586">
              <a:extLst>
                <a:ext uri="{FF2B5EF4-FFF2-40B4-BE49-F238E27FC236}">
                  <a16:creationId xmlns:a16="http://schemas.microsoft.com/office/drawing/2014/main" id="{447ECF6C-BEA3-B4E5-069B-5D3306EF0B59}"/>
                </a:ext>
              </a:extLst>
            </p:cNvPr>
            <p:cNvSpPr>
              <a:spLocks noChangeShapeType="1"/>
            </p:cNvSpPr>
            <p:nvPr/>
          </p:nvSpPr>
          <p:spPr bwMode="auto">
            <a:xfrm>
              <a:off x="3932"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1" name="Line 587">
              <a:extLst>
                <a:ext uri="{FF2B5EF4-FFF2-40B4-BE49-F238E27FC236}">
                  <a16:creationId xmlns:a16="http://schemas.microsoft.com/office/drawing/2014/main" id="{44884389-691C-64C5-B97A-96496B021AD8}"/>
                </a:ext>
              </a:extLst>
            </p:cNvPr>
            <p:cNvSpPr>
              <a:spLocks noChangeShapeType="1"/>
            </p:cNvSpPr>
            <p:nvPr/>
          </p:nvSpPr>
          <p:spPr bwMode="auto">
            <a:xfrm>
              <a:off x="3930" y="20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2" name="Line 588">
              <a:extLst>
                <a:ext uri="{FF2B5EF4-FFF2-40B4-BE49-F238E27FC236}">
                  <a16:creationId xmlns:a16="http://schemas.microsoft.com/office/drawing/2014/main" id="{900681D3-BEB1-4081-4729-B46BB68F8077}"/>
                </a:ext>
              </a:extLst>
            </p:cNvPr>
            <p:cNvSpPr>
              <a:spLocks noChangeShapeType="1"/>
            </p:cNvSpPr>
            <p:nvPr/>
          </p:nvSpPr>
          <p:spPr bwMode="auto">
            <a:xfrm>
              <a:off x="3944" y="20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3" name="Line 589">
              <a:extLst>
                <a:ext uri="{FF2B5EF4-FFF2-40B4-BE49-F238E27FC236}">
                  <a16:creationId xmlns:a16="http://schemas.microsoft.com/office/drawing/2014/main" id="{9BBDF55D-B520-1395-6FEF-18470CCD45A4}"/>
                </a:ext>
              </a:extLst>
            </p:cNvPr>
            <p:cNvSpPr>
              <a:spLocks noChangeShapeType="1"/>
            </p:cNvSpPr>
            <p:nvPr/>
          </p:nvSpPr>
          <p:spPr bwMode="auto">
            <a:xfrm>
              <a:off x="3990" y="206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4" name="Line 590">
              <a:extLst>
                <a:ext uri="{FF2B5EF4-FFF2-40B4-BE49-F238E27FC236}">
                  <a16:creationId xmlns:a16="http://schemas.microsoft.com/office/drawing/2014/main" id="{8881B4C9-665F-395D-DD42-8BCE3585165D}"/>
                </a:ext>
              </a:extLst>
            </p:cNvPr>
            <p:cNvSpPr>
              <a:spLocks noChangeShapeType="1"/>
            </p:cNvSpPr>
            <p:nvPr/>
          </p:nvSpPr>
          <p:spPr bwMode="auto">
            <a:xfrm>
              <a:off x="4004" y="204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5" name="Line 591">
              <a:extLst>
                <a:ext uri="{FF2B5EF4-FFF2-40B4-BE49-F238E27FC236}">
                  <a16:creationId xmlns:a16="http://schemas.microsoft.com/office/drawing/2014/main" id="{3B1653AC-C743-7E16-74C4-44BE3165EC38}"/>
                </a:ext>
              </a:extLst>
            </p:cNvPr>
            <p:cNvSpPr>
              <a:spLocks noChangeShapeType="1"/>
            </p:cNvSpPr>
            <p:nvPr/>
          </p:nvSpPr>
          <p:spPr bwMode="auto">
            <a:xfrm>
              <a:off x="4002"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6" name="Line 592">
              <a:extLst>
                <a:ext uri="{FF2B5EF4-FFF2-40B4-BE49-F238E27FC236}">
                  <a16:creationId xmlns:a16="http://schemas.microsoft.com/office/drawing/2014/main" id="{63C1A241-D0E2-4D13-5BCB-1A7A6B06C47A}"/>
                </a:ext>
              </a:extLst>
            </p:cNvPr>
            <p:cNvSpPr>
              <a:spLocks noChangeShapeType="1"/>
            </p:cNvSpPr>
            <p:nvPr/>
          </p:nvSpPr>
          <p:spPr bwMode="auto">
            <a:xfrm>
              <a:off x="4016"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7" name="Line 593">
              <a:extLst>
                <a:ext uri="{FF2B5EF4-FFF2-40B4-BE49-F238E27FC236}">
                  <a16:creationId xmlns:a16="http://schemas.microsoft.com/office/drawing/2014/main" id="{CBF8C2DA-578A-18F6-AB9E-507438174426}"/>
                </a:ext>
              </a:extLst>
            </p:cNvPr>
            <p:cNvSpPr>
              <a:spLocks noChangeShapeType="1"/>
            </p:cNvSpPr>
            <p:nvPr/>
          </p:nvSpPr>
          <p:spPr bwMode="auto">
            <a:xfrm>
              <a:off x="4014"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8" name="Line 594">
              <a:extLst>
                <a:ext uri="{FF2B5EF4-FFF2-40B4-BE49-F238E27FC236}">
                  <a16:creationId xmlns:a16="http://schemas.microsoft.com/office/drawing/2014/main" id="{DC195217-84B8-C49C-6091-E6E462100E37}"/>
                </a:ext>
              </a:extLst>
            </p:cNvPr>
            <p:cNvSpPr>
              <a:spLocks noChangeShapeType="1"/>
            </p:cNvSpPr>
            <p:nvPr/>
          </p:nvSpPr>
          <p:spPr bwMode="auto">
            <a:xfrm>
              <a:off x="4028"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59" name="Line 595">
              <a:extLst>
                <a:ext uri="{FF2B5EF4-FFF2-40B4-BE49-F238E27FC236}">
                  <a16:creationId xmlns:a16="http://schemas.microsoft.com/office/drawing/2014/main" id="{1CF3890C-B49B-7DD6-F2B5-C7883BB4325C}"/>
                </a:ext>
              </a:extLst>
            </p:cNvPr>
            <p:cNvSpPr>
              <a:spLocks noChangeShapeType="1"/>
            </p:cNvSpPr>
            <p:nvPr/>
          </p:nvSpPr>
          <p:spPr bwMode="auto">
            <a:xfrm>
              <a:off x="4014"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0" name="Line 596">
              <a:extLst>
                <a:ext uri="{FF2B5EF4-FFF2-40B4-BE49-F238E27FC236}">
                  <a16:creationId xmlns:a16="http://schemas.microsoft.com/office/drawing/2014/main" id="{4914E04D-34B1-5EAA-915C-8234A5CEF890}"/>
                </a:ext>
              </a:extLst>
            </p:cNvPr>
            <p:cNvSpPr>
              <a:spLocks noChangeShapeType="1"/>
            </p:cNvSpPr>
            <p:nvPr/>
          </p:nvSpPr>
          <p:spPr bwMode="auto">
            <a:xfrm>
              <a:off x="4028"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1" name="Line 597">
              <a:extLst>
                <a:ext uri="{FF2B5EF4-FFF2-40B4-BE49-F238E27FC236}">
                  <a16:creationId xmlns:a16="http://schemas.microsoft.com/office/drawing/2014/main" id="{C0C820B5-84B0-6FDC-A490-354BC74BA18F}"/>
                </a:ext>
              </a:extLst>
            </p:cNvPr>
            <p:cNvSpPr>
              <a:spLocks noChangeShapeType="1"/>
            </p:cNvSpPr>
            <p:nvPr/>
          </p:nvSpPr>
          <p:spPr bwMode="auto">
            <a:xfrm>
              <a:off x="4026"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2" name="Line 598">
              <a:extLst>
                <a:ext uri="{FF2B5EF4-FFF2-40B4-BE49-F238E27FC236}">
                  <a16:creationId xmlns:a16="http://schemas.microsoft.com/office/drawing/2014/main" id="{7503594C-095D-3B38-EB10-3CC1CA6B4E23}"/>
                </a:ext>
              </a:extLst>
            </p:cNvPr>
            <p:cNvSpPr>
              <a:spLocks noChangeShapeType="1"/>
            </p:cNvSpPr>
            <p:nvPr/>
          </p:nvSpPr>
          <p:spPr bwMode="auto">
            <a:xfrm>
              <a:off x="4040"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3" name="Line 599">
              <a:extLst>
                <a:ext uri="{FF2B5EF4-FFF2-40B4-BE49-F238E27FC236}">
                  <a16:creationId xmlns:a16="http://schemas.microsoft.com/office/drawing/2014/main" id="{1B69B1DC-436C-5E65-9F27-CC81DA9D8951}"/>
                </a:ext>
              </a:extLst>
            </p:cNvPr>
            <p:cNvSpPr>
              <a:spLocks noChangeShapeType="1"/>
            </p:cNvSpPr>
            <p:nvPr/>
          </p:nvSpPr>
          <p:spPr bwMode="auto">
            <a:xfrm>
              <a:off x="4048"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4" name="Line 600">
              <a:extLst>
                <a:ext uri="{FF2B5EF4-FFF2-40B4-BE49-F238E27FC236}">
                  <a16:creationId xmlns:a16="http://schemas.microsoft.com/office/drawing/2014/main" id="{DCE2A18D-9D08-95F4-EE99-553DAC64A498}"/>
                </a:ext>
              </a:extLst>
            </p:cNvPr>
            <p:cNvSpPr>
              <a:spLocks noChangeShapeType="1"/>
            </p:cNvSpPr>
            <p:nvPr/>
          </p:nvSpPr>
          <p:spPr bwMode="auto">
            <a:xfrm>
              <a:off x="4062"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5" name="Line 601">
              <a:extLst>
                <a:ext uri="{FF2B5EF4-FFF2-40B4-BE49-F238E27FC236}">
                  <a16:creationId xmlns:a16="http://schemas.microsoft.com/office/drawing/2014/main" id="{0BAA89B8-DD2F-7119-8FC9-D1C51BF423D1}"/>
                </a:ext>
              </a:extLst>
            </p:cNvPr>
            <p:cNvSpPr>
              <a:spLocks noChangeShapeType="1"/>
            </p:cNvSpPr>
            <p:nvPr/>
          </p:nvSpPr>
          <p:spPr bwMode="auto">
            <a:xfrm>
              <a:off x="4048" y="205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6" name="Line 602">
              <a:extLst>
                <a:ext uri="{FF2B5EF4-FFF2-40B4-BE49-F238E27FC236}">
                  <a16:creationId xmlns:a16="http://schemas.microsoft.com/office/drawing/2014/main" id="{1E114A21-8230-C3A6-52C2-37576B6E9056}"/>
                </a:ext>
              </a:extLst>
            </p:cNvPr>
            <p:cNvSpPr>
              <a:spLocks noChangeShapeType="1"/>
            </p:cNvSpPr>
            <p:nvPr/>
          </p:nvSpPr>
          <p:spPr bwMode="auto">
            <a:xfrm>
              <a:off x="4062" y="2032"/>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7" name="Line 603">
              <a:extLst>
                <a:ext uri="{FF2B5EF4-FFF2-40B4-BE49-F238E27FC236}">
                  <a16:creationId xmlns:a16="http://schemas.microsoft.com/office/drawing/2014/main" id="{3806956D-0A59-B55C-74E5-A29C24208D25}"/>
                </a:ext>
              </a:extLst>
            </p:cNvPr>
            <p:cNvSpPr>
              <a:spLocks noChangeShapeType="1"/>
            </p:cNvSpPr>
            <p:nvPr/>
          </p:nvSpPr>
          <p:spPr bwMode="auto">
            <a:xfrm>
              <a:off x="4072" y="20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8" name="Line 604">
              <a:extLst>
                <a:ext uri="{FF2B5EF4-FFF2-40B4-BE49-F238E27FC236}">
                  <a16:creationId xmlns:a16="http://schemas.microsoft.com/office/drawing/2014/main" id="{66DFCB82-E42E-9988-CDF8-D9A8A321CC70}"/>
                </a:ext>
              </a:extLst>
            </p:cNvPr>
            <p:cNvSpPr>
              <a:spLocks noChangeShapeType="1"/>
            </p:cNvSpPr>
            <p:nvPr/>
          </p:nvSpPr>
          <p:spPr bwMode="auto">
            <a:xfrm>
              <a:off x="4086" y="202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69" name="Line 605">
              <a:extLst>
                <a:ext uri="{FF2B5EF4-FFF2-40B4-BE49-F238E27FC236}">
                  <a16:creationId xmlns:a16="http://schemas.microsoft.com/office/drawing/2014/main" id="{22D1472D-6E88-FFC2-DD76-C1C764866E45}"/>
                </a:ext>
              </a:extLst>
            </p:cNvPr>
            <p:cNvSpPr>
              <a:spLocks noChangeShapeType="1"/>
            </p:cNvSpPr>
            <p:nvPr/>
          </p:nvSpPr>
          <p:spPr bwMode="auto">
            <a:xfrm>
              <a:off x="4072" y="20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0" name="Line 606">
              <a:extLst>
                <a:ext uri="{FF2B5EF4-FFF2-40B4-BE49-F238E27FC236}">
                  <a16:creationId xmlns:a16="http://schemas.microsoft.com/office/drawing/2014/main" id="{ECE433CB-02E7-659D-BB1A-16757AA89C63}"/>
                </a:ext>
              </a:extLst>
            </p:cNvPr>
            <p:cNvSpPr>
              <a:spLocks noChangeShapeType="1"/>
            </p:cNvSpPr>
            <p:nvPr/>
          </p:nvSpPr>
          <p:spPr bwMode="auto">
            <a:xfrm>
              <a:off x="4086" y="202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7971" name="Group 808">
            <a:extLst>
              <a:ext uri="{FF2B5EF4-FFF2-40B4-BE49-F238E27FC236}">
                <a16:creationId xmlns:a16="http://schemas.microsoft.com/office/drawing/2014/main" id="{EE955C13-6E0B-5AEC-5014-D9F3C76D2627}"/>
              </a:ext>
            </a:extLst>
          </p:cNvPr>
          <p:cNvGrpSpPr>
            <a:grpSpLocks/>
          </p:cNvGrpSpPr>
          <p:nvPr/>
        </p:nvGrpSpPr>
        <p:grpSpPr bwMode="auto">
          <a:xfrm>
            <a:off x="6343116" y="3172108"/>
            <a:ext cx="1541463" cy="283467"/>
            <a:chOff x="4084" y="1832"/>
            <a:chExt cx="971" cy="222"/>
          </a:xfrm>
        </p:grpSpPr>
        <p:sp>
          <p:nvSpPr>
            <p:cNvPr id="17972" name="Line 608">
              <a:extLst>
                <a:ext uri="{FF2B5EF4-FFF2-40B4-BE49-F238E27FC236}">
                  <a16:creationId xmlns:a16="http://schemas.microsoft.com/office/drawing/2014/main" id="{0352F39D-6668-071C-BF2F-7C8F5D7C2597}"/>
                </a:ext>
              </a:extLst>
            </p:cNvPr>
            <p:cNvSpPr>
              <a:spLocks noChangeShapeType="1"/>
            </p:cNvSpPr>
            <p:nvPr/>
          </p:nvSpPr>
          <p:spPr bwMode="auto">
            <a:xfrm>
              <a:off x="4084"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3" name="Line 609">
              <a:extLst>
                <a:ext uri="{FF2B5EF4-FFF2-40B4-BE49-F238E27FC236}">
                  <a16:creationId xmlns:a16="http://schemas.microsoft.com/office/drawing/2014/main" id="{1BA8D4AE-AF05-9A42-4978-319FE6BAFD96}"/>
                </a:ext>
              </a:extLst>
            </p:cNvPr>
            <p:cNvSpPr>
              <a:spLocks noChangeShapeType="1"/>
            </p:cNvSpPr>
            <p:nvPr/>
          </p:nvSpPr>
          <p:spPr bwMode="auto">
            <a:xfrm>
              <a:off x="4098"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4" name="Line 610">
              <a:extLst>
                <a:ext uri="{FF2B5EF4-FFF2-40B4-BE49-F238E27FC236}">
                  <a16:creationId xmlns:a16="http://schemas.microsoft.com/office/drawing/2014/main" id="{ECE885F0-D30D-B3E3-BE17-CDB01E52070C}"/>
                </a:ext>
              </a:extLst>
            </p:cNvPr>
            <p:cNvSpPr>
              <a:spLocks noChangeShapeType="1"/>
            </p:cNvSpPr>
            <p:nvPr/>
          </p:nvSpPr>
          <p:spPr bwMode="auto">
            <a:xfrm>
              <a:off x="4084"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5" name="Line 611">
              <a:extLst>
                <a:ext uri="{FF2B5EF4-FFF2-40B4-BE49-F238E27FC236}">
                  <a16:creationId xmlns:a16="http://schemas.microsoft.com/office/drawing/2014/main" id="{E015336D-B6B2-A45A-252C-E9B8C018F85D}"/>
                </a:ext>
              </a:extLst>
            </p:cNvPr>
            <p:cNvSpPr>
              <a:spLocks noChangeShapeType="1"/>
            </p:cNvSpPr>
            <p:nvPr/>
          </p:nvSpPr>
          <p:spPr bwMode="auto">
            <a:xfrm>
              <a:off x="4098"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6" name="Line 612">
              <a:extLst>
                <a:ext uri="{FF2B5EF4-FFF2-40B4-BE49-F238E27FC236}">
                  <a16:creationId xmlns:a16="http://schemas.microsoft.com/office/drawing/2014/main" id="{007F600D-AA0E-0286-F194-FFBC6BB7E95A}"/>
                </a:ext>
              </a:extLst>
            </p:cNvPr>
            <p:cNvSpPr>
              <a:spLocks noChangeShapeType="1"/>
            </p:cNvSpPr>
            <p:nvPr/>
          </p:nvSpPr>
          <p:spPr bwMode="auto">
            <a:xfrm>
              <a:off x="4096"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7" name="Line 613">
              <a:extLst>
                <a:ext uri="{FF2B5EF4-FFF2-40B4-BE49-F238E27FC236}">
                  <a16:creationId xmlns:a16="http://schemas.microsoft.com/office/drawing/2014/main" id="{E3EDC390-141F-FA27-7DD4-6433DD887E8F}"/>
                </a:ext>
              </a:extLst>
            </p:cNvPr>
            <p:cNvSpPr>
              <a:spLocks noChangeShapeType="1"/>
            </p:cNvSpPr>
            <p:nvPr/>
          </p:nvSpPr>
          <p:spPr bwMode="auto">
            <a:xfrm>
              <a:off x="4110"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8" name="Line 614">
              <a:extLst>
                <a:ext uri="{FF2B5EF4-FFF2-40B4-BE49-F238E27FC236}">
                  <a16:creationId xmlns:a16="http://schemas.microsoft.com/office/drawing/2014/main" id="{AE4DE7E9-476A-3199-E2B8-6BCB0D6D3F96}"/>
                </a:ext>
              </a:extLst>
            </p:cNvPr>
            <p:cNvSpPr>
              <a:spLocks noChangeShapeType="1"/>
            </p:cNvSpPr>
            <p:nvPr/>
          </p:nvSpPr>
          <p:spPr bwMode="auto">
            <a:xfrm>
              <a:off x="4108"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79" name="Line 615">
              <a:extLst>
                <a:ext uri="{FF2B5EF4-FFF2-40B4-BE49-F238E27FC236}">
                  <a16:creationId xmlns:a16="http://schemas.microsoft.com/office/drawing/2014/main" id="{17D1104A-29EB-D24D-BB29-66917239C3C1}"/>
                </a:ext>
              </a:extLst>
            </p:cNvPr>
            <p:cNvSpPr>
              <a:spLocks noChangeShapeType="1"/>
            </p:cNvSpPr>
            <p:nvPr/>
          </p:nvSpPr>
          <p:spPr bwMode="auto">
            <a:xfrm>
              <a:off x="4122"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0" name="Line 616">
              <a:extLst>
                <a:ext uri="{FF2B5EF4-FFF2-40B4-BE49-F238E27FC236}">
                  <a16:creationId xmlns:a16="http://schemas.microsoft.com/office/drawing/2014/main" id="{45E943F6-76A7-C1B6-1706-4749651D2671}"/>
                </a:ext>
              </a:extLst>
            </p:cNvPr>
            <p:cNvSpPr>
              <a:spLocks noChangeShapeType="1"/>
            </p:cNvSpPr>
            <p:nvPr/>
          </p:nvSpPr>
          <p:spPr bwMode="auto">
            <a:xfrm>
              <a:off x="4108"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1" name="Line 617">
              <a:extLst>
                <a:ext uri="{FF2B5EF4-FFF2-40B4-BE49-F238E27FC236}">
                  <a16:creationId xmlns:a16="http://schemas.microsoft.com/office/drawing/2014/main" id="{E7BD5909-2772-41B9-EEAA-C0B5E609C53C}"/>
                </a:ext>
              </a:extLst>
            </p:cNvPr>
            <p:cNvSpPr>
              <a:spLocks noChangeShapeType="1"/>
            </p:cNvSpPr>
            <p:nvPr/>
          </p:nvSpPr>
          <p:spPr bwMode="auto">
            <a:xfrm>
              <a:off x="4122"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2" name="Line 618">
              <a:extLst>
                <a:ext uri="{FF2B5EF4-FFF2-40B4-BE49-F238E27FC236}">
                  <a16:creationId xmlns:a16="http://schemas.microsoft.com/office/drawing/2014/main" id="{66C58F51-45FE-00BC-8423-BB27A34107A1}"/>
                </a:ext>
              </a:extLst>
            </p:cNvPr>
            <p:cNvSpPr>
              <a:spLocks noChangeShapeType="1"/>
            </p:cNvSpPr>
            <p:nvPr/>
          </p:nvSpPr>
          <p:spPr bwMode="auto">
            <a:xfrm>
              <a:off x="4132" y="20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3" name="Line 619">
              <a:extLst>
                <a:ext uri="{FF2B5EF4-FFF2-40B4-BE49-F238E27FC236}">
                  <a16:creationId xmlns:a16="http://schemas.microsoft.com/office/drawing/2014/main" id="{BACC6555-21F3-2EFF-B9B1-14A47AB7A68E}"/>
                </a:ext>
              </a:extLst>
            </p:cNvPr>
            <p:cNvSpPr>
              <a:spLocks noChangeShapeType="1"/>
            </p:cNvSpPr>
            <p:nvPr/>
          </p:nvSpPr>
          <p:spPr bwMode="auto">
            <a:xfrm>
              <a:off x="4146" y="20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4" name="Line 620">
              <a:extLst>
                <a:ext uri="{FF2B5EF4-FFF2-40B4-BE49-F238E27FC236}">
                  <a16:creationId xmlns:a16="http://schemas.microsoft.com/office/drawing/2014/main" id="{F29FCC68-6C72-8733-4F27-5D44A014DC11}"/>
                </a:ext>
              </a:extLst>
            </p:cNvPr>
            <p:cNvSpPr>
              <a:spLocks noChangeShapeType="1"/>
            </p:cNvSpPr>
            <p:nvPr/>
          </p:nvSpPr>
          <p:spPr bwMode="auto">
            <a:xfrm>
              <a:off x="4178" y="20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5" name="Line 621">
              <a:extLst>
                <a:ext uri="{FF2B5EF4-FFF2-40B4-BE49-F238E27FC236}">
                  <a16:creationId xmlns:a16="http://schemas.microsoft.com/office/drawing/2014/main" id="{006AEE6D-2D07-7CAF-3D76-792F2342F1AB}"/>
                </a:ext>
              </a:extLst>
            </p:cNvPr>
            <p:cNvSpPr>
              <a:spLocks noChangeShapeType="1"/>
            </p:cNvSpPr>
            <p:nvPr/>
          </p:nvSpPr>
          <p:spPr bwMode="auto">
            <a:xfrm>
              <a:off x="4192" y="20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6" name="Line 622">
              <a:extLst>
                <a:ext uri="{FF2B5EF4-FFF2-40B4-BE49-F238E27FC236}">
                  <a16:creationId xmlns:a16="http://schemas.microsoft.com/office/drawing/2014/main" id="{DB8AE04B-C9C5-3BAD-447A-A9F2973C98F7}"/>
                </a:ext>
              </a:extLst>
            </p:cNvPr>
            <p:cNvSpPr>
              <a:spLocks noChangeShapeType="1"/>
            </p:cNvSpPr>
            <p:nvPr/>
          </p:nvSpPr>
          <p:spPr bwMode="auto">
            <a:xfrm>
              <a:off x="4178" y="20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7" name="Line 623">
              <a:extLst>
                <a:ext uri="{FF2B5EF4-FFF2-40B4-BE49-F238E27FC236}">
                  <a16:creationId xmlns:a16="http://schemas.microsoft.com/office/drawing/2014/main" id="{18746BA4-E22C-7AFA-1907-069CCA713774}"/>
                </a:ext>
              </a:extLst>
            </p:cNvPr>
            <p:cNvSpPr>
              <a:spLocks noChangeShapeType="1"/>
            </p:cNvSpPr>
            <p:nvPr/>
          </p:nvSpPr>
          <p:spPr bwMode="auto">
            <a:xfrm>
              <a:off x="4192" y="20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8" name="Line 624">
              <a:extLst>
                <a:ext uri="{FF2B5EF4-FFF2-40B4-BE49-F238E27FC236}">
                  <a16:creationId xmlns:a16="http://schemas.microsoft.com/office/drawing/2014/main" id="{703E4F1E-02D6-8BF7-FD52-037EA16E7689}"/>
                </a:ext>
              </a:extLst>
            </p:cNvPr>
            <p:cNvSpPr>
              <a:spLocks noChangeShapeType="1"/>
            </p:cNvSpPr>
            <p:nvPr/>
          </p:nvSpPr>
          <p:spPr bwMode="auto">
            <a:xfrm>
              <a:off x="4178" y="202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89" name="Line 625">
              <a:extLst>
                <a:ext uri="{FF2B5EF4-FFF2-40B4-BE49-F238E27FC236}">
                  <a16:creationId xmlns:a16="http://schemas.microsoft.com/office/drawing/2014/main" id="{358860A6-6046-18F5-988E-744D7D25DFCA}"/>
                </a:ext>
              </a:extLst>
            </p:cNvPr>
            <p:cNvSpPr>
              <a:spLocks noChangeShapeType="1"/>
            </p:cNvSpPr>
            <p:nvPr/>
          </p:nvSpPr>
          <p:spPr bwMode="auto">
            <a:xfrm>
              <a:off x="4192" y="20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0" name="Line 626">
              <a:extLst>
                <a:ext uri="{FF2B5EF4-FFF2-40B4-BE49-F238E27FC236}">
                  <a16:creationId xmlns:a16="http://schemas.microsoft.com/office/drawing/2014/main" id="{7C0DC8BA-5C50-8C40-20E7-08D5D7C5CCFE}"/>
                </a:ext>
              </a:extLst>
            </p:cNvPr>
            <p:cNvSpPr>
              <a:spLocks noChangeShapeType="1"/>
            </p:cNvSpPr>
            <p:nvPr/>
          </p:nvSpPr>
          <p:spPr bwMode="auto">
            <a:xfrm>
              <a:off x="4202" y="20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1" name="Line 627">
              <a:extLst>
                <a:ext uri="{FF2B5EF4-FFF2-40B4-BE49-F238E27FC236}">
                  <a16:creationId xmlns:a16="http://schemas.microsoft.com/office/drawing/2014/main" id="{4632E7FB-74F1-FCF1-2544-B27FC5FB4771}"/>
                </a:ext>
              </a:extLst>
            </p:cNvPr>
            <p:cNvSpPr>
              <a:spLocks noChangeShapeType="1"/>
            </p:cNvSpPr>
            <p:nvPr/>
          </p:nvSpPr>
          <p:spPr bwMode="auto">
            <a:xfrm>
              <a:off x="4216" y="20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2" name="Line 628">
              <a:extLst>
                <a:ext uri="{FF2B5EF4-FFF2-40B4-BE49-F238E27FC236}">
                  <a16:creationId xmlns:a16="http://schemas.microsoft.com/office/drawing/2014/main" id="{A15CBA5E-EE4C-D825-DF81-C9415D5EF77D}"/>
                </a:ext>
              </a:extLst>
            </p:cNvPr>
            <p:cNvSpPr>
              <a:spLocks noChangeShapeType="1"/>
            </p:cNvSpPr>
            <p:nvPr/>
          </p:nvSpPr>
          <p:spPr bwMode="auto">
            <a:xfrm>
              <a:off x="4308" y="199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3" name="Line 629">
              <a:extLst>
                <a:ext uri="{FF2B5EF4-FFF2-40B4-BE49-F238E27FC236}">
                  <a16:creationId xmlns:a16="http://schemas.microsoft.com/office/drawing/2014/main" id="{DD6C2A2D-FD43-47E2-6C58-58DC2C2A6636}"/>
                </a:ext>
              </a:extLst>
            </p:cNvPr>
            <p:cNvSpPr>
              <a:spLocks noChangeShapeType="1"/>
            </p:cNvSpPr>
            <p:nvPr/>
          </p:nvSpPr>
          <p:spPr bwMode="auto">
            <a:xfrm>
              <a:off x="4322" y="197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4" name="Line 630">
              <a:extLst>
                <a:ext uri="{FF2B5EF4-FFF2-40B4-BE49-F238E27FC236}">
                  <a16:creationId xmlns:a16="http://schemas.microsoft.com/office/drawing/2014/main" id="{DB87B7A8-5C00-5473-3A93-2D8AF69B0A29}"/>
                </a:ext>
              </a:extLst>
            </p:cNvPr>
            <p:cNvSpPr>
              <a:spLocks noChangeShapeType="1"/>
            </p:cNvSpPr>
            <p:nvPr/>
          </p:nvSpPr>
          <p:spPr bwMode="auto">
            <a:xfrm>
              <a:off x="4332"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5" name="Line 631">
              <a:extLst>
                <a:ext uri="{FF2B5EF4-FFF2-40B4-BE49-F238E27FC236}">
                  <a16:creationId xmlns:a16="http://schemas.microsoft.com/office/drawing/2014/main" id="{0F50D58F-58A0-8B60-4FFD-287BF42BB69E}"/>
                </a:ext>
              </a:extLst>
            </p:cNvPr>
            <p:cNvSpPr>
              <a:spLocks noChangeShapeType="1"/>
            </p:cNvSpPr>
            <p:nvPr/>
          </p:nvSpPr>
          <p:spPr bwMode="auto">
            <a:xfrm>
              <a:off x="4346"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6" name="Line 632">
              <a:extLst>
                <a:ext uri="{FF2B5EF4-FFF2-40B4-BE49-F238E27FC236}">
                  <a16:creationId xmlns:a16="http://schemas.microsoft.com/office/drawing/2014/main" id="{53DAF737-CEC3-48BA-E8A3-6BEADE01654C}"/>
                </a:ext>
              </a:extLst>
            </p:cNvPr>
            <p:cNvSpPr>
              <a:spLocks noChangeShapeType="1"/>
            </p:cNvSpPr>
            <p:nvPr/>
          </p:nvSpPr>
          <p:spPr bwMode="auto">
            <a:xfrm>
              <a:off x="4332"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7" name="Line 633">
              <a:extLst>
                <a:ext uri="{FF2B5EF4-FFF2-40B4-BE49-F238E27FC236}">
                  <a16:creationId xmlns:a16="http://schemas.microsoft.com/office/drawing/2014/main" id="{002FB07A-26CE-0DBC-97FF-63E72103685F}"/>
                </a:ext>
              </a:extLst>
            </p:cNvPr>
            <p:cNvSpPr>
              <a:spLocks noChangeShapeType="1"/>
            </p:cNvSpPr>
            <p:nvPr/>
          </p:nvSpPr>
          <p:spPr bwMode="auto">
            <a:xfrm>
              <a:off x="4346"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8" name="Line 634">
              <a:extLst>
                <a:ext uri="{FF2B5EF4-FFF2-40B4-BE49-F238E27FC236}">
                  <a16:creationId xmlns:a16="http://schemas.microsoft.com/office/drawing/2014/main" id="{41D8AFE4-2142-5DAA-2ABA-F3E570016C72}"/>
                </a:ext>
              </a:extLst>
            </p:cNvPr>
            <p:cNvSpPr>
              <a:spLocks noChangeShapeType="1"/>
            </p:cNvSpPr>
            <p:nvPr/>
          </p:nvSpPr>
          <p:spPr bwMode="auto">
            <a:xfrm>
              <a:off x="4356"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7999" name="Line 635">
              <a:extLst>
                <a:ext uri="{FF2B5EF4-FFF2-40B4-BE49-F238E27FC236}">
                  <a16:creationId xmlns:a16="http://schemas.microsoft.com/office/drawing/2014/main" id="{1C498DA9-AFB3-FD68-3AA9-E05CC7CEFD39}"/>
                </a:ext>
              </a:extLst>
            </p:cNvPr>
            <p:cNvSpPr>
              <a:spLocks noChangeShapeType="1"/>
            </p:cNvSpPr>
            <p:nvPr/>
          </p:nvSpPr>
          <p:spPr bwMode="auto">
            <a:xfrm>
              <a:off x="4370"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0" name="Line 636">
              <a:extLst>
                <a:ext uri="{FF2B5EF4-FFF2-40B4-BE49-F238E27FC236}">
                  <a16:creationId xmlns:a16="http://schemas.microsoft.com/office/drawing/2014/main" id="{5EEFCECD-E954-3016-0792-BE7DC334C94D}"/>
                </a:ext>
              </a:extLst>
            </p:cNvPr>
            <p:cNvSpPr>
              <a:spLocks noChangeShapeType="1"/>
            </p:cNvSpPr>
            <p:nvPr/>
          </p:nvSpPr>
          <p:spPr bwMode="auto">
            <a:xfrm>
              <a:off x="4380"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1" name="Line 637">
              <a:extLst>
                <a:ext uri="{FF2B5EF4-FFF2-40B4-BE49-F238E27FC236}">
                  <a16:creationId xmlns:a16="http://schemas.microsoft.com/office/drawing/2014/main" id="{A63869A9-BF30-A7A8-4F90-5FEEC0C3820C}"/>
                </a:ext>
              </a:extLst>
            </p:cNvPr>
            <p:cNvSpPr>
              <a:spLocks noChangeShapeType="1"/>
            </p:cNvSpPr>
            <p:nvPr/>
          </p:nvSpPr>
          <p:spPr bwMode="auto">
            <a:xfrm>
              <a:off x="4394"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2" name="Line 638">
              <a:extLst>
                <a:ext uri="{FF2B5EF4-FFF2-40B4-BE49-F238E27FC236}">
                  <a16:creationId xmlns:a16="http://schemas.microsoft.com/office/drawing/2014/main" id="{95245A6D-BFC1-4555-4A07-35F960D795F5}"/>
                </a:ext>
              </a:extLst>
            </p:cNvPr>
            <p:cNvSpPr>
              <a:spLocks noChangeShapeType="1"/>
            </p:cNvSpPr>
            <p:nvPr/>
          </p:nvSpPr>
          <p:spPr bwMode="auto">
            <a:xfrm>
              <a:off x="4380"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3" name="Line 639">
              <a:extLst>
                <a:ext uri="{FF2B5EF4-FFF2-40B4-BE49-F238E27FC236}">
                  <a16:creationId xmlns:a16="http://schemas.microsoft.com/office/drawing/2014/main" id="{90403702-BF40-53B0-1A65-59784EC0BFB9}"/>
                </a:ext>
              </a:extLst>
            </p:cNvPr>
            <p:cNvSpPr>
              <a:spLocks noChangeShapeType="1"/>
            </p:cNvSpPr>
            <p:nvPr/>
          </p:nvSpPr>
          <p:spPr bwMode="auto">
            <a:xfrm>
              <a:off x="4394"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4" name="Line 640">
              <a:extLst>
                <a:ext uri="{FF2B5EF4-FFF2-40B4-BE49-F238E27FC236}">
                  <a16:creationId xmlns:a16="http://schemas.microsoft.com/office/drawing/2014/main" id="{A41D0DB7-6AA4-DB71-5895-5DE95CA60ACF}"/>
                </a:ext>
              </a:extLst>
            </p:cNvPr>
            <p:cNvSpPr>
              <a:spLocks noChangeShapeType="1"/>
            </p:cNvSpPr>
            <p:nvPr/>
          </p:nvSpPr>
          <p:spPr bwMode="auto">
            <a:xfrm>
              <a:off x="4404" y="198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5" name="Line 641">
              <a:extLst>
                <a:ext uri="{FF2B5EF4-FFF2-40B4-BE49-F238E27FC236}">
                  <a16:creationId xmlns:a16="http://schemas.microsoft.com/office/drawing/2014/main" id="{08751D85-0650-67B6-F004-6A8CC78E7750}"/>
                </a:ext>
              </a:extLst>
            </p:cNvPr>
            <p:cNvSpPr>
              <a:spLocks noChangeShapeType="1"/>
            </p:cNvSpPr>
            <p:nvPr/>
          </p:nvSpPr>
          <p:spPr bwMode="auto">
            <a:xfrm>
              <a:off x="4416"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6" name="Line 642">
              <a:extLst>
                <a:ext uri="{FF2B5EF4-FFF2-40B4-BE49-F238E27FC236}">
                  <a16:creationId xmlns:a16="http://schemas.microsoft.com/office/drawing/2014/main" id="{87A723BC-F7C7-BD00-4CD3-1C857BDC6D55}"/>
                </a:ext>
              </a:extLst>
            </p:cNvPr>
            <p:cNvSpPr>
              <a:spLocks noChangeShapeType="1"/>
            </p:cNvSpPr>
            <p:nvPr/>
          </p:nvSpPr>
          <p:spPr bwMode="auto">
            <a:xfrm>
              <a:off x="4426" y="197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7" name="Line 643">
              <a:extLst>
                <a:ext uri="{FF2B5EF4-FFF2-40B4-BE49-F238E27FC236}">
                  <a16:creationId xmlns:a16="http://schemas.microsoft.com/office/drawing/2014/main" id="{AD167B86-AE1D-17CE-4AA5-D8B4C9CFA04F}"/>
                </a:ext>
              </a:extLst>
            </p:cNvPr>
            <p:cNvSpPr>
              <a:spLocks noChangeShapeType="1"/>
            </p:cNvSpPr>
            <p:nvPr/>
          </p:nvSpPr>
          <p:spPr bwMode="auto">
            <a:xfrm>
              <a:off x="4440" y="195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8" name="Line 644">
              <a:extLst>
                <a:ext uri="{FF2B5EF4-FFF2-40B4-BE49-F238E27FC236}">
                  <a16:creationId xmlns:a16="http://schemas.microsoft.com/office/drawing/2014/main" id="{64E98910-E85F-D498-11EC-A40D321F4409}"/>
                </a:ext>
              </a:extLst>
            </p:cNvPr>
            <p:cNvSpPr>
              <a:spLocks noChangeShapeType="1"/>
            </p:cNvSpPr>
            <p:nvPr/>
          </p:nvSpPr>
          <p:spPr bwMode="auto">
            <a:xfrm>
              <a:off x="4426" y="197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09" name="Line 645">
              <a:extLst>
                <a:ext uri="{FF2B5EF4-FFF2-40B4-BE49-F238E27FC236}">
                  <a16:creationId xmlns:a16="http://schemas.microsoft.com/office/drawing/2014/main" id="{25FBF787-40A4-E8BF-C46A-FDA9424F8E99}"/>
                </a:ext>
              </a:extLst>
            </p:cNvPr>
            <p:cNvSpPr>
              <a:spLocks noChangeShapeType="1"/>
            </p:cNvSpPr>
            <p:nvPr/>
          </p:nvSpPr>
          <p:spPr bwMode="auto">
            <a:xfrm>
              <a:off x="4440" y="195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0" name="Line 646">
              <a:extLst>
                <a:ext uri="{FF2B5EF4-FFF2-40B4-BE49-F238E27FC236}">
                  <a16:creationId xmlns:a16="http://schemas.microsoft.com/office/drawing/2014/main" id="{E0A4FF7B-82BD-5657-DE96-775D497DF13C}"/>
                </a:ext>
              </a:extLst>
            </p:cNvPr>
            <p:cNvSpPr>
              <a:spLocks noChangeShapeType="1"/>
            </p:cNvSpPr>
            <p:nvPr/>
          </p:nvSpPr>
          <p:spPr bwMode="auto">
            <a:xfrm>
              <a:off x="4438" y="196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1" name="Line 647">
              <a:extLst>
                <a:ext uri="{FF2B5EF4-FFF2-40B4-BE49-F238E27FC236}">
                  <a16:creationId xmlns:a16="http://schemas.microsoft.com/office/drawing/2014/main" id="{6065EDED-3439-D514-89BC-083DCC648BC3}"/>
                </a:ext>
              </a:extLst>
            </p:cNvPr>
            <p:cNvSpPr>
              <a:spLocks noChangeShapeType="1"/>
            </p:cNvSpPr>
            <p:nvPr/>
          </p:nvSpPr>
          <p:spPr bwMode="auto">
            <a:xfrm>
              <a:off x="4452" y="195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2" name="Line 648">
              <a:extLst>
                <a:ext uri="{FF2B5EF4-FFF2-40B4-BE49-F238E27FC236}">
                  <a16:creationId xmlns:a16="http://schemas.microsoft.com/office/drawing/2014/main" id="{16571B55-30CD-8549-AE7C-0C7BAD7D1385}"/>
                </a:ext>
              </a:extLst>
            </p:cNvPr>
            <p:cNvSpPr>
              <a:spLocks noChangeShapeType="1"/>
            </p:cNvSpPr>
            <p:nvPr/>
          </p:nvSpPr>
          <p:spPr bwMode="auto">
            <a:xfrm>
              <a:off x="4438" y="196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3" name="Line 649">
              <a:extLst>
                <a:ext uri="{FF2B5EF4-FFF2-40B4-BE49-F238E27FC236}">
                  <a16:creationId xmlns:a16="http://schemas.microsoft.com/office/drawing/2014/main" id="{FEBD6D76-4B35-DA1E-6072-483E79E29CFD}"/>
                </a:ext>
              </a:extLst>
            </p:cNvPr>
            <p:cNvSpPr>
              <a:spLocks noChangeShapeType="1"/>
            </p:cNvSpPr>
            <p:nvPr/>
          </p:nvSpPr>
          <p:spPr bwMode="auto">
            <a:xfrm>
              <a:off x="4452" y="195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4" name="Line 650">
              <a:extLst>
                <a:ext uri="{FF2B5EF4-FFF2-40B4-BE49-F238E27FC236}">
                  <a16:creationId xmlns:a16="http://schemas.microsoft.com/office/drawing/2014/main" id="{A9E1372B-7504-15F4-8A35-F3185C2A6244}"/>
                </a:ext>
              </a:extLst>
            </p:cNvPr>
            <p:cNvSpPr>
              <a:spLocks noChangeShapeType="1"/>
            </p:cNvSpPr>
            <p:nvPr/>
          </p:nvSpPr>
          <p:spPr bwMode="auto">
            <a:xfrm>
              <a:off x="4498" y="196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5" name="Line 651">
              <a:extLst>
                <a:ext uri="{FF2B5EF4-FFF2-40B4-BE49-F238E27FC236}">
                  <a16:creationId xmlns:a16="http://schemas.microsoft.com/office/drawing/2014/main" id="{BA268853-FDD7-E495-FFCC-C756679255AB}"/>
                </a:ext>
              </a:extLst>
            </p:cNvPr>
            <p:cNvSpPr>
              <a:spLocks noChangeShapeType="1"/>
            </p:cNvSpPr>
            <p:nvPr/>
          </p:nvSpPr>
          <p:spPr bwMode="auto">
            <a:xfrm>
              <a:off x="4512" y="195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6" name="Line 652">
              <a:extLst>
                <a:ext uri="{FF2B5EF4-FFF2-40B4-BE49-F238E27FC236}">
                  <a16:creationId xmlns:a16="http://schemas.microsoft.com/office/drawing/2014/main" id="{2DD32E6E-EF09-18C6-69EC-66BD013B1FCE}"/>
                </a:ext>
              </a:extLst>
            </p:cNvPr>
            <p:cNvSpPr>
              <a:spLocks noChangeShapeType="1"/>
            </p:cNvSpPr>
            <p:nvPr/>
          </p:nvSpPr>
          <p:spPr bwMode="auto">
            <a:xfrm>
              <a:off x="4510" y="196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7" name="Line 653">
              <a:extLst>
                <a:ext uri="{FF2B5EF4-FFF2-40B4-BE49-F238E27FC236}">
                  <a16:creationId xmlns:a16="http://schemas.microsoft.com/office/drawing/2014/main" id="{29C921D7-975A-7296-8605-48D602A43803}"/>
                </a:ext>
              </a:extLst>
            </p:cNvPr>
            <p:cNvSpPr>
              <a:spLocks noChangeShapeType="1"/>
            </p:cNvSpPr>
            <p:nvPr/>
          </p:nvSpPr>
          <p:spPr bwMode="auto">
            <a:xfrm>
              <a:off x="4524" y="194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8" name="Line 654">
              <a:extLst>
                <a:ext uri="{FF2B5EF4-FFF2-40B4-BE49-F238E27FC236}">
                  <a16:creationId xmlns:a16="http://schemas.microsoft.com/office/drawing/2014/main" id="{09992C94-C86B-5578-78F1-6EB3F9F66F58}"/>
                </a:ext>
              </a:extLst>
            </p:cNvPr>
            <p:cNvSpPr>
              <a:spLocks noChangeShapeType="1"/>
            </p:cNvSpPr>
            <p:nvPr/>
          </p:nvSpPr>
          <p:spPr bwMode="auto">
            <a:xfrm>
              <a:off x="4544" y="19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19" name="Line 655">
              <a:extLst>
                <a:ext uri="{FF2B5EF4-FFF2-40B4-BE49-F238E27FC236}">
                  <a16:creationId xmlns:a16="http://schemas.microsoft.com/office/drawing/2014/main" id="{2328E975-64D5-4E23-B253-77C7B9D603DE}"/>
                </a:ext>
              </a:extLst>
            </p:cNvPr>
            <p:cNvSpPr>
              <a:spLocks noChangeShapeType="1"/>
            </p:cNvSpPr>
            <p:nvPr/>
          </p:nvSpPr>
          <p:spPr bwMode="auto">
            <a:xfrm>
              <a:off x="4558" y="19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0" name="Line 656">
              <a:extLst>
                <a:ext uri="{FF2B5EF4-FFF2-40B4-BE49-F238E27FC236}">
                  <a16:creationId xmlns:a16="http://schemas.microsoft.com/office/drawing/2014/main" id="{91209662-1AFF-B644-2EA5-988D6D0DDF7E}"/>
                </a:ext>
              </a:extLst>
            </p:cNvPr>
            <p:cNvSpPr>
              <a:spLocks noChangeShapeType="1"/>
            </p:cNvSpPr>
            <p:nvPr/>
          </p:nvSpPr>
          <p:spPr bwMode="auto">
            <a:xfrm>
              <a:off x="4544" y="19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1" name="Line 657">
              <a:extLst>
                <a:ext uri="{FF2B5EF4-FFF2-40B4-BE49-F238E27FC236}">
                  <a16:creationId xmlns:a16="http://schemas.microsoft.com/office/drawing/2014/main" id="{C307FE0B-C09B-CBD5-0C08-1EE20118AE45}"/>
                </a:ext>
              </a:extLst>
            </p:cNvPr>
            <p:cNvSpPr>
              <a:spLocks noChangeShapeType="1"/>
            </p:cNvSpPr>
            <p:nvPr/>
          </p:nvSpPr>
          <p:spPr bwMode="auto">
            <a:xfrm>
              <a:off x="4558" y="19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2" name="Line 658">
              <a:extLst>
                <a:ext uri="{FF2B5EF4-FFF2-40B4-BE49-F238E27FC236}">
                  <a16:creationId xmlns:a16="http://schemas.microsoft.com/office/drawing/2014/main" id="{32F621C6-43BF-9C10-E16D-2A2F961884C2}"/>
                </a:ext>
              </a:extLst>
            </p:cNvPr>
            <p:cNvSpPr>
              <a:spLocks noChangeShapeType="1"/>
            </p:cNvSpPr>
            <p:nvPr/>
          </p:nvSpPr>
          <p:spPr bwMode="auto">
            <a:xfrm>
              <a:off x="4556" y="19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3" name="Line 659">
              <a:extLst>
                <a:ext uri="{FF2B5EF4-FFF2-40B4-BE49-F238E27FC236}">
                  <a16:creationId xmlns:a16="http://schemas.microsoft.com/office/drawing/2014/main" id="{8DE49027-0672-6870-2EAB-999D02397D67}"/>
                </a:ext>
              </a:extLst>
            </p:cNvPr>
            <p:cNvSpPr>
              <a:spLocks noChangeShapeType="1"/>
            </p:cNvSpPr>
            <p:nvPr/>
          </p:nvSpPr>
          <p:spPr bwMode="auto">
            <a:xfrm>
              <a:off x="4570" y="19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4" name="Line 660">
              <a:extLst>
                <a:ext uri="{FF2B5EF4-FFF2-40B4-BE49-F238E27FC236}">
                  <a16:creationId xmlns:a16="http://schemas.microsoft.com/office/drawing/2014/main" id="{1B848220-65DF-74AE-6252-45D519618207}"/>
                </a:ext>
              </a:extLst>
            </p:cNvPr>
            <p:cNvSpPr>
              <a:spLocks noChangeShapeType="1"/>
            </p:cNvSpPr>
            <p:nvPr/>
          </p:nvSpPr>
          <p:spPr bwMode="auto">
            <a:xfrm>
              <a:off x="4556" y="19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5" name="Line 661">
              <a:extLst>
                <a:ext uri="{FF2B5EF4-FFF2-40B4-BE49-F238E27FC236}">
                  <a16:creationId xmlns:a16="http://schemas.microsoft.com/office/drawing/2014/main" id="{1E62C720-05FA-DD43-FE33-31E911335DD1}"/>
                </a:ext>
              </a:extLst>
            </p:cNvPr>
            <p:cNvSpPr>
              <a:spLocks noChangeShapeType="1"/>
            </p:cNvSpPr>
            <p:nvPr/>
          </p:nvSpPr>
          <p:spPr bwMode="auto">
            <a:xfrm>
              <a:off x="4570" y="19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6" name="Line 662">
              <a:extLst>
                <a:ext uri="{FF2B5EF4-FFF2-40B4-BE49-F238E27FC236}">
                  <a16:creationId xmlns:a16="http://schemas.microsoft.com/office/drawing/2014/main" id="{1C4598EA-8223-CC59-050D-EBD95CF083E2}"/>
                </a:ext>
              </a:extLst>
            </p:cNvPr>
            <p:cNvSpPr>
              <a:spLocks noChangeShapeType="1"/>
            </p:cNvSpPr>
            <p:nvPr/>
          </p:nvSpPr>
          <p:spPr bwMode="auto">
            <a:xfrm>
              <a:off x="4580"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7" name="Line 663">
              <a:extLst>
                <a:ext uri="{FF2B5EF4-FFF2-40B4-BE49-F238E27FC236}">
                  <a16:creationId xmlns:a16="http://schemas.microsoft.com/office/drawing/2014/main" id="{1D2306CE-35CF-DE1B-5E57-96BFA7BC3BFA}"/>
                </a:ext>
              </a:extLst>
            </p:cNvPr>
            <p:cNvSpPr>
              <a:spLocks noChangeShapeType="1"/>
            </p:cNvSpPr>
            <p:nvPr/>
          </p:nvSpPr>
          <p:spPr bwMode="auto">
            <a:xfrm>
              <a:off x="4594"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8" name="Line 664">
              <a:extLst>
                <a:ext uri="{FF2B5EF4-FFF2-40B4-BE49-F238E27FC236}">
                  <a16:creationId xmlns:a16="http://schemas.microsoft.com/office/drawing/2014/main" id="{49C17864-5644-46DD-448A-1EF9231487D9}"/>
                </a:ext>
              </a:extLst>
            </p:cNvPr>
            <p:cNvSpPr>
              <a:spLocks noChangeShapeType="1"/>
            </p:cNvSpPr>
            <p:nvPr/>
          </p:nvSpPr>
          <p:spPr bwMode="auto">
            <a:xfrm>
              <a:off x="4580"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29" name="Line 665">
              <a:extLst>
                <a:ext uri="{FF2B5EF4-FFF2-40B4-BE49-F238E27FC236}">
                  <a16:creationId xmlns:a16="http://schemas.microsoft.com/office/drawing/2014/main" id="{F9DAECD1-BEB3-6FEA-3847-C688150CDCE5}"/>
                </a:ext>
              </a:extLst>
            </p:cNvPr>
            <p:cNvSpPr>
              <a:spLocks noChangeShapeType="1"/>
            </p:cNvSpPr>
            <p:nvPr/>
          </p:nvSpPr>
          <p:spPr bwMode="auto">
            <a:xfrm>
              <a:off x="4594"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0" name="Line 666">
              <a:extLst>
                <a:ext uri="{FF2B5EF4-FFF2-40B4-BE49-F238E27FC236}">
                  <a16:creationId xmlns:a16="http://schemas.microsoft.com/office/drawing/2014/main" id="{A76D74F6-0643-374D-69C9-C5681806A094}"/>
                </a:ext>
              </a:extLst>
            </p:cNvPr>
            <p:cNvSpPr>
              <a:spLocks noChangeShapeType="1"/>
            </p:cNvSpPr>
            <p:nvPr/>
          </p:nvSpPr>
          <p:spPr bwMode="auto">
            <a:xfrm>
              <a:off x="4580"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1" name="Line 667">
              <a:extLst>
                <a:ext uri="{FF2B5EF4-FFF2-40B4-BE49-F238E27FC236}">
                  <a16:creationId xmlns:a16="http://schemas.microsoft.com/office/drawing/2014/main" id="{1D5EA441-D188-8975-D8A9-B1C2F4545D87}"/>
                </a:ext>
              </a:extLst>
            </p:cNvPr>
            <p:cNvSpPr>
              <a:spLocks noChangeShapeType="1"/>
            </p:cNvSpPr>
            <p:nvPr/>
          </p:nvSpPr>
          <p:spPr bwMode="auto">
            <a:xfrm>
              <a:off x="4594"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2" name="Line 668">
              <a:extLst>
                <a:ext uri="{FF2B5EF4-FFF2-40B4-BE49-F238E27FC236}">
                  <a16:creationId xmlns:a16="http://schemas.microsoft.com/office/drawing/2014/main" id="{145F9879-E2D6-DE62-3A0A-0A38076B7FFD}"/>
                </a:ext>
              </a:extLst>
            </p:cNvPr>
            <p:cNvSpPr>
              <a:spLocks noChangeShapeType="1"/>
            </p:cNvSpPr>
            <p:nvPr/>
          </p:nvSpPr>
          <p:spPr bwMode="auto">
            <a:xfrm>
              <a:off x="4616"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3" name="Line 669">
              <a:extLst>
                <a:ext uri="{FF2B5EF4-FFF2-40B4-BE49-F238E27FC236}">
                  <a16:creationId xmlns:a16="http://schemas.microsoft.com/office/drawing/2014/main" id="{245E2B91-02FD-0DD1-862F-6CD5770A69A7}"/>
                </a:ext>
              </a:extLst>
            </p:cNvPr>
            <p:cNvSpPr>
              <a:spLocks noChangeShapeType="1"/>
            </p:cNvSpPr>
            <p:nvPr/>
          </p:nvSpPr>
          <p:spPr bwMode="auto">
            <a:xfrm>
              <a:off x="4630"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4" name="Line 670">
              <a:extLst>
                <a:ext uri="{FF2B5EF4-FFF2-40B4-BE49-F238E27FC236}">
                  <a16:creationId xmlns:a16="http://schemas.microsoft.com/office/drawing/2014/main" id="{0C2D8424-D0FF-9064-71A8-470C796D12F1}"/>
                </a:ext>
              </a:extLst>
            </p:cNvPr>
            <p:cNvSpPr>
              <a:spLocks noChangeShapeType="1"/>
            </p:cNvSpPr>
            <p:nvPr/>
          </p:nvSpPr>
          <p:spPr bwMode="auto">
            <a:xfrm>
              <a:off x="4616"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5" name="Line 671">
              <a:extLst>
                <a:ext uri="{FF2B5EF4-FFF2-40B4-BE49-F238E27FC236}">
                  <a16:creationId xmlns:a16="http://schemas.microsoft.com/office/drawing/2014/main" id="{FE65976C-79DF-18AD-5643-C2ED49D98C62}"/>
                </a:ext>
              </a:extLst>
            </p:cNvPr>
            <p:cNvSpPr>
              <a:spLocks noChangeShapeType="1"/>
            </p:cNvSpPr>
            <p:nvPr/>
          </p:nvSpPr>
          <p:spPr bwMode="auto">
            <a:xfrm>
              <a:off x="4630"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6" name="Line 672">
              <a:extLst>
                <a:ext uri="{FF2B5EF4-FFF2-40B4-BE49-F238E27FC236}">
                  <a16:creationId xmlns:a16="http://schemas.microsoft.com/office/drawing/2014/main" id="{9396AE26-AE0A-B04B-E8DC-874E8D0EF5B7}"/>
                </a:ext>
              </a:extLst>
            </p:cNvPr>
            <p:cNvSpPr>
              <a:spLocks noChangeShapeType="1"/>
            </p:cNvSpPr>
            <p:nvPr/>
          </p:nvSpPr>
          <p:spPr bwMode="auto">
            <a:xfrm>
              <a:off x="4640" y="1946"/>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7" name="Line 673">
              <a:extLst>
                <a:ext uri="{FF2B5EF4-FFF2-40B4-BE49-F238E27FC236}">
                  <a16:creationId xmlns:a16="http://schemas.microsoft.com/office/drawing/2014/main" id="{52D847A8-474D-6B97-83E4-092F74D6DED7}"/>
                </a:ext>
              </a:extLst>
            </p:cNvPr>
            <p:cNvSpPr>
              <a:spLocks noChangeShapeType="1"/>
            </p:cNvSpPr>
            <p:nvPr/>
          </p:nvSpPr>
          <p:spPr bwMode="auto">
            <a:xfrm>
              <a:off x="4652"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8" name="Line 674">
              <a:extLst>
                <a:ext uri="{FF2B5EF4-FFF2-40B4-BE49-F238E27FC236}">
                  <a16:creationId xmlns:a16="http://schemas.microsoft.com/office/drawing/2014/main" id="{6537CEEA-2147-6613-60C6-9F8D7F724B6E}"/>
                </a:ext>
              </a:extLst>
            </p:cNvPr>
            <p:cNvSpPr>
              <a:spLocks noChangeShapeType="1"/>
            </p:cNvSpPr>
            <p:nvPr/>
          </p:nvSpPr>
          <p:spPr bwMode="auto">
            <a:xfrm>
              <a:off x="4662" y="19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39" name="Line 675">
              <a:extLst>
                <a:ext uri="{FF2B5EF4-FFF2-40B4-BE49-F238E27FC236}">
                  <a16:creationId xmlns:a16="http://schemas.microsoft.com/office/drawing/2014/main" id="{B50254D3-BAD7-193E-9807-549C26DFE030}"/>
                </a:ext>
              </a:extLst>
            </p:cNvPr>
            <p:cNvSpPr>
              <a:spLocks noChangeShapeType="1"/>
            </p:cNvSpPr>
            <p:nvPr/>
          </p:nvSpPr>
          <p:spPr bwMode="auto">
            <a:xfrm>
              <a:off x="4676" y="19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0" name="Line 676">
              <a:extLst>
                <a:ext uri="{FF2B5EF4-FFF2-40B4-BE49-F238E27FC236}">
                  <a16:creationId xmlns:a16="http://schemas.microsoft.com/office/drawing/2014/main" id="{A0C10CBE-7617-A6DB-C13D-69229289F4E2}"/>
                </a:ext>
              </a:extLst>
            </p:cNvPr>
            <p:cNvSpPr>
              <a:spLocks noChangeShapeType="1"/>
            </p:cNvSpPr>
            <p:nvPr/>
          </p:nvSpPr>
          <p:spPr bwMode="auto">
            <a:xfrm>
              <a:off x="4686" y="193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1" name="Line 677">
              <a:extLst>
                <a:ext uri="{FF2B5EF4-FFF2-40B4-BE49-F238E27FC236}">
                  <a16:creationId xmlns:a16="http://schemas.microsoft.com/office/drawing/2014/main" id="{810862A0-DAA9-C1FC-02DB-82836EA85AF8}"/>
                </a:ext>
              </a:extLst>
            </p:cNvPr>
            <p:cNvSpPr>
              <a:spLocks noChangeShapeType="1"/>
            </p:cNvSpPr>
            <p:nvPr/>
          </p:nvSpPr>
          <p:spPr bwMode="auto">
            <a:xfrm>
              <a:off x="4700" y="192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2" name="Line 678">
              <a:extLst>
                <a:ext uri="{FF2B5EF4-FFF2-40B4-BE49-F238E27FC236}">
                  <a16:creationId xmlns:a16="http://schemas.microsoft.com/office/drawing/2014/main" id="{024357B0-8C6E-34DC-207C-3ADB678F8C7E}"/>
                </a:ext>
              </a:extLst>
            </p:cNvPr>
            <p:cNvSpPr>
              <a:spLocks noChangeShapeType="1"/>
            </p:cNvSpPr>
            <p:nvPr/>
          </p:nvSpPr>
          <p:spPr bwMode="auto">
            <a:xfrm>
              <a:off x="4722" y="192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3" name="Line 679">
              <a:extLst>
                <a:ext uri="{FF2B5EF4-FFF2-40B4-BE49-F238E27FC236}">
                  <a16:creationId xmlns:a16="http://schemas.microsoft.com/office/drawing/2014/main" id="{5ED5FF0D-7732-E937-21FD-72E1A66F73C1}"/>
                </a:ext>
              </a:extLst>
            </p:cNvPr>
            <p:cNvSpPr>
              <a:spLocks noChangeShapeType="1"/>
            </p:cNvSpPr>
            <p:nvPr/>
          </p:nvSpPr>
          <p:spPr bwMode="auto">
            <a:xfrm>
              <a:off x="4736" y="190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4" name="Line 680">
              <a:extLst>
                <a:ext uri="{FF2B5EF4-FFF2-40B4-BE49-F238E27FC236}">
                  <a16:creationId xmlns:a16="http://schemas.microsoft.com/office/drawing/2014/main" id="{DF58DC55-E217-C10E-3DD5-6714379E1B81}"/>
                </a:ext>
              </a:extLst>
            </p:cNvPr>
            <p:cNvSpPr>
              <a:spLocks noChangeShapeType="1"/>
            </p:cNvSpPr>
            <p:nvPr/>
          </p:nvSpPr>
          <p:spPr bwMode="auto">
            <a:xfrm>
              <a:off x="4758" y="191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5" name="Line 681">
              <a:extLst>
                <a:ext uri="{FF2B5EF4-FFF2-40B4-BE49-F238E27FC236}">
                  <a16:creationId xmlns:a16="http://schemas.microsoft.com/office/drawing/2014/main" id="{180394F9-7DF7-8198-4A4F-D43B124EE30C}"/>
                </a:ext>
              </a:extLst>
            </p:cNvPr>
            <p:cNvSpPr>
              <a:spLocks noChangeShapeType="1"/>
            </p:cNvSpPr>
            <p:nvPr/>
          </p:nvSpPr>
          <p:spPr bwMode="auto">
            <a:xfrm>
              <a:off x="4770" y="189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6" name="Line 682">
              <a:extLst>
                <a:ext uri="{FF2B5EF4-FFF2-40B4-BE49-F238E27FC236}">
                  <a16:creationId xmlns:a16="http://schemas.microsoft.com/office/drawing/2014/main" id="{BF6A1E60-4797-05A9-5BA5-14BE9A1CCB02}"/>
                </a:ext>
              </a:extLst>
            </p:cNvPr>
            <p:cNvSpPr>
              <a:spLocks noChangeShapeType="1"/>
            </p:cNvSpPr>
            <p:nvPr/>
          </p:nvSpPr>
          <p:spPr bwMode="auto">
            <a:xfrm>
              <a:off x="4758" y="191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7" name="Line 683">
              <a:extLst>
                <a:ext uri="{FF2B5EF4-FFF2-40B4-BE49-F238E27FC236}">
                  <a16:creationId xmlns:a16="http://schemas.microsoft.com/office/drawing/2014/main" id="{54E241AE-5F54-E98C-9AD4-C0D1EEA71149}"/>
                </a:ext>
              </a:extLst>
            </p:cNvPr>
            <p:cNvSpPr>
              <a:spLocks noChangeShapeType="1"/>
            </p:cNvSpPr>
            <p:nvPr/>
          </p:nvSpPr>
          <p:spPr bwMode="auto">
            <a:xfrm>
              <a:off x="4770" y="189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8" name="Line 684">
              <a:extLst>
                <a:ext uri="{FF2B5EF4-FFF2-40B4-BE49-F238E27FC236}">
                  <a16:creationId xmlns:a16="http://schemas.microsoft.com/office/drawing/2014/main" id="{2CCE6D76-6307-05E1-2353-DA476AABCA43}"/>
                </a:ext>
              </a:extLst>
            </p:cNvPr>
            <p:cNvSpPr>
              <a:spLocks noChangeShapeType="1"/>
            </p:cNvSpPr>
            <p:nvPr/>
          </p:nvSpPr>
          <p:spPr bwMode="auto">
            <a:xfrm>
              <a:off x="4804" y="189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49" name="Line 685">
              <a:extLst>
                <a:ext uri="{FF2B5EF4-FFF2-40B4-BE49-F238E27FC236}">
                  <a16:creationId xmlns:a16="http://schemas.microsoft.com/office/drawing/2014/main" id="{8DC70B19-2B0A-0D94-730E-5EAB071955D9}"/>
                </a:ext>
              </a:extLst>
            </p:cNvPr>
            <p:cNvSpPr>
              <a:spLocks noChangeShapeType="1"/>
            </p:cNvSpPr>
            <p:nvPr/>
          </p:nvSpPr>
          <p:spPr bwMode="auto">
            <a:xfrm>
              <a:off x="4818" y="188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0" name="Line 686">
              <a:extLst>
                <a:ext uri="{FF2B5EF4-FFF2-40B4-BE49-F238E27FC236}">
                  <a16:creationId xmlns:a16="http://schemas.microsoft.com/office/drawing/2014/main" id="{B72FF3CE-9546-003B-D115-D56DC1079605}"/>
                </a:ext>
              </a:extLst>
            </p:cNvPr>
            <p:cNvSpPr>
              <a:spLocks noChangeShapeType="1"/>
            </p:cNvSpPr>
            <p:nvPr/>
          </p:nvSpPr>
          <p:spPr bwMode="auto">
            <a:xfrm>
              <a:off x="4816" y="189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1" name="Line 687">
              <a:extLst>
                <a:ext uri="{FF2B5EF4-FFF2-40B4-BE49-F238E27FC236}">
                  <a16:creationId xmlns:a16="http://schemas.microsoft.com/office/drawing/2014/main" id="{E63D2C83-38F4-6441-5D38-2DC596FFF4FC}"/>
                </a:ext>
              </a:extLst>
            </p:cNvPr>
            <p:cNvSpPr>
              <a:spLocks noChangeShapeType="1"/>
            </p:cNvSpPr>
            <p:nvPr/>
          </p:nvSpPr>
          <p:spPr bwMode="auto">
            <a:xfrm>
              <a:off x="4830" y="187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2" name="Line 688">
              <a:extLst>
                <a:ext uri="{FF2B5EF4-FFF2-40B4-BE49-F238E27FC236}">
                  <a16:creationId xmlns:a16="http://schemas.microsoft.com/office/drawing/2014/main" id="{9D3750F3-6E20-F7A8-035E-B581CB9795EF}"/>
                </a:ext>
              </a:extLst>
            </p:cNvPr>
            <p:cNvSpPr>
              <a:spLocks noChangeShapeType="1"/>
            </p:cNvSpPr>
            <p:nvPr/>
          </p:nvSpPr>
          <p:spPr bwMode="auto">
            <a:xfrm>
              <a:off x="4840" y="188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3" name="Line 689">
              <a:extLst>
                <a:ext uri="{FF2B5EF4-FFF2-40B4-BE49-F238E27FC236}">
                  <a16:creationId xmlns:a16="http://schemas.microsoft.com/office/drawing/2014/main" id="{984BFCFE-9D84-F83C-81F8-E0B60973B408}"/>
                </a:ext>
              </a:extLst>
            </p:cNvPr>
            <p:cNvSpPr>
              <a:spLocks noChangeShapeType="1"/>
            </p:cNvSpPr>
            <p:nvPr/>
          </p:nvSpPr>
          <p:spPr bwMode="auto">
            <a:xfrm>
              <a:off x="4854" y="18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4" name="Line 690">
              <a:extLst>
                <a:ext uri="{FF2B5EF4-FFF2-40B4-BE49-F238E27FC236}">
                  <a16:creationId xmlns:a16="http://schemas.microsoft.com/office/drawing/2014/main" id="{61691848-6AF4-FD7D-E9AB-0F8429785FF8}"/>
                </a:ext>
              </a:extLst>
            </p:cNvPr>
            <p:cNvSpPr>
              <a:spLocks noChangeShapeType="1"/>
            </p:cNvSpPr>
            <p:nvPr/>
          </p:nvSpPr>
          <p:spPr bwMode="auto">
            <a:xfrm>
              <a:off x="4852" y="1886"/>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5" name="Line 691">
              <a:extLst>
                <a:ext uri="{FF2B5EF4-FFF2-40B4-BE49-F238E27FC236}">
                  <a16:creationId xmlns:a16="http://schemas.microsoft.com/office/drawing/2014/main" id="{FF0237C3-CF5A-3398-0790-35E34FC29DE5}"/>
                </a:ext>
              </a:extLst>
            </p:cNvPr>
            <p:cNvSpPr>
              <a:spLocks noChangeShapeType="1"/>
            </p:cNvSpPr>
            <p:nvPr/>
          </p:nvSpPr>
          <p:spPr bwMode="auto">
            <a:xfrm>
              <a:off x="4866" y="18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6" name="Line 692">
              <a:extLst>
                <a:ext uri="{FF2B5EF4-FFF2-40B4-BE49-F238E27FC236}">
                  <a16:creationId xmlns:a16="http://schemas.microsoft.com/office/drawing/2014/main" id="{CC34E268-9510-D52F-0EB2-0C7C7A74BABD}"/>
                </a:ext>
              </a:extLst>
            </p:cNvPr>
            <p:cNvSpPr>
              <a:spLocks noChangeShapeType="1"/>
            </p:cNvSpPr>
            <p:nvPr/>
          </p:nvSpPr>
          <p:spPr bwMode="auto">
            <a:xfrm>
              <a:off x="4852" y="1886"/>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7" name="Line 693">
              <a:extLst>
                <a:ext uri="{FF2B5EF4-FFF2-40B4-BE49-F238E27FC236}">
                  <a16:creationId xmlns:a16="http://schemas.microsoft.com/office/drawing/2014/main" id="{4EC9B6C0-6471-373A-BF0D-A3F905B4915E}"/>
                </a:ext>
              </a:extLst>
            </p:cNvPr>
            <p:cNvSpPr>
              <a:spLocks noChangeShapeType="1"/>
            </p:cNvSpPr>
            <p:nvPr/>
          </p:nvSpPr>
          <p:spPr bwMode="auto">
            <a:xfrm>
              <a:off x="4866" y="18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8" name="Line 694">
              <a:extLst>
                <a:ext uri="{FF2B5EF4-FFF2-40B4-BE49-F238E27FC236}">
                  <a16:creationId xmlns:a16="http://schemas.microsoft.com/office/drawing/2014/main" id="{9D1A5DEF-1CF5-C4C6-9D27-A964F276B1DE}"/>
                </a:ext>
              </a:extLst>
            </p:cNvPr>
            <p:cNvSpPr>
              <a:spLocks noChangeShapeType="1"/>
            </p:cNvSpPr>
            <p:nvPr/>
          </p:nvSpPr>
          <p:spPr bwMode="auto">
            <a:xfrm>
              <a:off x="4885" y="187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59" name="Line 695">
              <a:extLst>
                <a:ext uri="{FF2B5EF4-FFF2-40B4-BE49-F238E27FC236}">
                  <a16:creationId xmlns:a16="http://schemas.microsoft.com/office/drawing/2014/main" id="{C5057796-B849-E146-C196-80CFCB0DD25C}"/>
                </a:ext>
              </a:extLst>
            </p:cNvPr>
            <p:cNvSpPr>
              <a:spLocks noChangeShapeType="1"/>
            </p:cNvSpPr>
            <p:nvPr/>
          </p:nvSpPr>
          <p:spPr bwMode="auto">
            <a:xfrm>
              <a:off x="4899" y="186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0" name="Line 696">
              <a:extLst>
                <a:ext uri="{FF2B5EF4-FFF2-40B4-BE49-F238E27FC236}">
                  <a16:creationId xmlns:a16="http://schemas.microsoft.com/office/drawing/2014/main" id="{94ECDA39-3BED-4A69-077A-D67ABDDD3BD6}"/>
                </a:ext>
              </a:extLst>
            </p:cNvPr>
            <p:cNvSpPr>
              <a:spLocks noChangeShapeType="1"/>
            </p:cNvSpPr>
            <p:nvPr/>
          </p:nvSpPr>
          <p:spPr bwMode="auto">
            <a:xfrm>
              <a:off x="4909"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1" name="Line 697">
              <a:extLst>
                <a:ext uri="{FF2B5EF4-FFF2-40B4-BE49-F238E27FC236}">
                  <a16:creationId xmlns:a16="http://schemas.microsoft.com/office/drawing/2014/main" id="{20C7E116-04AC-C079-E744-375787CF2361}"/>
                </a:ext>
              </a:extLst>
            </p:cNvPr>
            <p:cNvSpPr>
              <a:spLocks noChangeShapeType="1"/>
            </p:cNvSpPr>
            <p:nvPr/>
          </p:nvSpPr>
          <p:spPr bwMode="auto">
            <a:xfrm>
              <a:off x="4923"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2" name="Line 698">
              <a:extLst>
                <a:ext uri="{FF2B5EF4-FFF2-40B4-BE49-F238E27FC236}">
                  <a16:creationId xmlns:a16="http://schemas.microsoft.com/office/drawing/2014/main" id="{516655CB-9261-5021-ECDE-E5ED917AE2C0}"/>
                </a:ext>
              </a:extLst>
            </p:cNvPr>
            <p:cNvSpPr>
              <a:spLocks noChangeShapeType="1"/>
            </p:cNvSpPr>
            <p:nvPr/>
          </p:nvSpPr>
          <p:spPr bwMode="auto">
            <a:xfrm>
              <a:off x="4909"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3" name="Line 699">
              <a:extLst>
                <a:ext uri="{FF2B5EF4-FFF2-40B4-BE49-F238E27FC236}">
                  <a16:creationId xmlns:a16="http://schemas.microsoft.com/office/drawing/2014/main" id="{1D715E72-21A3-B290-D9BC-9A70741FA55D}"/>
                </a:ext>
              </a:extLst>
            </p:cNvPr>
            <p:cNvSpPr>
              <a:spLocks noChangeShapeType="1"/>
            </p:cNvSpPr>
            <p:nvPr/>
          </p:nvSpPr>
          <p:spPr bwMode="auto">
            <a:xfrm>
              <a:off x="4923"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4" name="Line 700">
              <a:extLst>
                <a:ext uri="{FF2B5EF4-FFF2-40B4-BE49-F238E27FC236}">
                  <a16:creationId xmlns:a16="http://schemas.microsoft.com/office/drawing/2014/main" id="{E180A923-6DE4-FB2E-8621-49AAEA9DF3D6}"/>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5" name="Line 701">
              <a:extLst>
                <a:ext uri="{FF2B5EF4-FFF2-40B4-BE49-F238E27FC236}">
                  <a16:creationId xmlns:a16="http://schemas.microsoft.com/office/drawing/2014/main" id="{5102EF5F-3A0D-2CE3-EE28-7FD09E5113C7}"/>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6" name="Line 702">
              <a:extLst>
                <a:ext uri="{FF2B5EF4-FFF2-40B4-BE49-F238E27FC236}">
                  <a16:creationId xmlns:a16="http://schemas.microsoft.com/office/drawing/2014/main" id="{1F32A7E2-A8DD-4606-3218-8533FA4528AB}"/>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7" name="Line 703">
              <a:extLst>
                <a:ext uri="{FF2B5EF4-FFF2-40B4-BE49-F238E27FC236}">
                  <a16:creationId xmlns:a16="http://schemas.microsoft.com/office/drawing/2014/main" id="{EEAB7EDE-62E2-8816-6C46-36FC63C9FBA5}"/>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8" name="Line 704">
              <a:extLst>
                <a:ext uri="{FF2B5EF4-FFF2-40B4-BE49-F238E27FC236}">
                  <a16:creationId xmlns:a16="http://schemas.microsoft.com/office/drawing/2014/main" id="{A53018D3-C5B4-F697-A9E1-A76BD30503A8}"/>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69" name="Line 705">
              <a:extLst>
                <a:ext uri="{FF2B5EF4-FFF2-40B4-BE49-F238E27FC236}">
                  <a16:creationId xmlns:a16="http://schemas.microsoft.com/office/drawing/2014/main" id="{B4E31ED1-893C-1715-468E-3B6B876AFC1A}"/>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0" name="Line 706">
              <a:extLst>
                <a:ext uri="{FF2B5EF4-FFF2-40B4-BE49-F238E27FC236}">
                  <a16:creationId xmlns:a16="http://schemas.microsoft.com/office/drawing/2014/main" id="{201AD9AA-5B7B-A83D-D368-36115B24F19C}"/>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1" name="Line 707">
              <a:extLst>
                <a:ext uri="{FF2B5EF4-FFF2-40B4-BE49-F238E27FC236}">
                  <a16:creationId xmlns:a16="http://schemas.microsoft.com/office/drawing/2014/main" id="{402C8B2B-0622-D298-2BA8-3E55464EBE18}"/>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2" name="Line 708">
              <a:extLst>
                <a:ext uri="{FF2B5EF4-FFF2-40B4-BE49-F238E27FC236}">
                  <a16:creationId xmlns:a16="http://schemas.microsoft.com/office/drawing/2014/main" id="{88DAE61E-D628-D431-3CF0-C89730EF43C2}"/>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3" name="Line 709">
              <a:extLst>
                <a:ext uri="{FF2B5EF4-FFF2-40B4-BE49-F238E27FC236}">
                  <a16:creationId xmlns:a16="http://schemas.microsoft.com/office/drawing/2014/main" id="{DAD4DE49-FB73-8A0C-C24F-129C604CD735}"/>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4" name="Line 710">
              <a:extLst>
                <a:ext uri="{FF2B5EF4-FFF2-40B4-BE49-F238E27FC236}">
                  <a16:creationId xmlns:a16="http://schemas.microsoft.com/office/drawing/2014/main" id="{2A9ADF02-1191-8D6E-ECFF-A7ED63210F26}"/>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5" name="Line 711">
              <a:extLst>
                <a:ext uri="{FF2B5EF4-FFF2-40B4-BE49-F238E27FC236}">
                  <a16:creationId xmlns:a16="http://schemas.microsoft.com/office/drawing/2014/main" id="{8846BA27-B5DC-0988-0EE3-A4D09FF147AA}"/>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6" name="Line 712">
              <a:extLst>
                <a:ext uri="{FF2B5EF4-FFF2-40B4-BE49-F238E27FC236}">
                  <a16:creationId xmlns:a16="http://schemas.microsoft.com/office/drawing/2014/main" id="{85426B76-06C0-8A6B-5BA2-81D61715E820}"/>
                </a:ext>
              </a:extLst>
            </p:cNvPr>
            <p:cNvSpPr>
              <a:spLocks noChangeShapeType="1"/>
            </p:cNvSpPr>
            <p:nvPr/>
          </p:nvSpPr>
          <p:spPr bwMode="auto">
            <a:xfrm>
              <a:off x="4921"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7" name="Line 713">
              <a:extLst>
                <a:ext uri="{FF2B5EF4-FFF2-40B4-BE49-F238E27FC236}">
                  <a16:creationId xmlns:a16="http://schemas.microsoft.com/office/drawing/2014/main" id="{A7AB6938-7A01-4CCF-5E5A-B0A1E0EEDB4B}"/>
                </a:ext>
              </a:extLst>
            </p:cNvPr>
            <p:cNvSpPr>
              <a:spLocks noChangeShapeType="1"/>
            </p:cNvSpPr>
            <p:nvPr/>
          </p:nvSpPr>
          <p:spPr bwMode="auto">
            <a:xfrm>
              <a:off x="4935"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8" name="Line 714">
              <a:extLst>
                <a:ext uri="{FF2B5EF4-FFF2-40B4-BE49-F238E27FC236}">
                  <a16:creationId xmlns:a16="http://schemas.microsoft.com/office/drawing/2014/main" id="{78DD1A74-ABB1-8DA4-C82A-74D17455871F}"/>
                </a:ext>
              </a:extLst>
            </p:cNvPr>
            <p:cNvSpPr>
              <a:spLocks noChangeShapeType="1"/>
            </p:cNvSpPr>
            <p:nvPr/>
          </p:nvSpPr>
          <p:spPr bwMode="auto">
            <a:xfrm>
              <a:off x="4933"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79" name="Line 715">
              <a:extLst>
                <a:ext uri="{FF2B5EF4-FFF2-40B4-BE49-F238E27FC236}">
                  <a16:creationId xmlns:a16="http://schemas.microsoft.com/office/drawing/2014/main" id="{57A5FDC7-0752-1CAD-D669-67590047995A}"/>
                </a:ext>
              </a:extLst>
            </p:cNvPr>
            <p:cNvSpPr>
              <a:spLocks noChangeShapeType="1"/>
            </p:cNvSpPr>
            <p:nvPr/>
          </p:nvSpPr>
          <p:spPr bwMode="auto">
            <a:xfrm>
              <a:off x="4947"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0" name="Line 716">
              <a:extLst>
                <a:ext uri="{FF2B5EF4-FFF2-40B4-BE49-F238E27FC236}">
                  <a16:creationId xmlns:a16="http://schemas.microsoft.com/office/drawing/2014/main" id="{03AD29A8-F68B-6139-5A04-A8A484AD5C6D}"/>
                </a:ext>
              </a:extLst>
            </p:cNvPr>
            <p:cNvSpPr>
              <a:spLocks noChangeShapeType="1"/>
            </p:cNvSpPr>
            <p:nvPr/>
          </p:nvSpPr>
          <p:spPr bwMode="auto">
            <a:xfrm>
              <a:off x="4933"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1" name="Line 717">
              <a:extLst>
                <a:ext uri="{FF2B5EF4-FFF2-40B4-BE49-F238E27FC236}">
                  <a16:creationId xmlns:a16="http://schemas.microsoft.com/office/drawing/2014/main" id="{61D7B712-1CF6-1211-E57B-048AFCE7DB15}"/>
                </a:ext>
              </a:extLst>
            </p:cNvPr>
            <p:cNvSpPr>
              <a:spLocks noChangeShapeType="1"/>
            </p:cNvSpPr>
            <p:nvPr/>
          </p:nvSpPr>
          <p:spPr bwMode="auto">
            <a:xfrm>
              <a:off x="4947"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2" name="Line 718">
              <a:extLst>
                <a:ext uri="{FF2B5EF4-FFF2-40B4-BE49-F238E27FC236}">
                  <a16:creationId xmlns:a16="http://schemas.microsoft.com/office/drawing/2014/main" id="{708CEBB5-FD8A-EBA4-C637-7A8E244DE9EE}"/>
                </a:ext>
              </a:extLst>
            </p:cNvPr>
            <p:cNvSpPr>
              <a:spLocks noChangeShapeType="1"/>
            </p:cNvSpPr>
            <p:nvPr/>
          </p:nvSpPr>
          <p:spPr bwMode="auto">
            <a:xfrm>
              <a:off x="4969"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3" name="Line 719">
              <a:extLst>
                <a:ext uri="{FF2B5EF4-FFF2-40B4-BE49-F238E27FC236}">
                  <a16:creationId xmlns:a16="http://schemas.microsoft.com/office/drawing/2014/main" id="{374929E5-B315-78CB-8AA2-0610503DF0C3}"/>
                </a:ext>
              </a:extLst>
            </p:cNvPr>
            <p:cNvSpPr>
              <a:spLocks noChangeShapeType="1"/>
            </p:cNvSpPr>
            <p:nvPr/>
          </p:nvSpPr>
          <p:spPr bwMode="auto">
            <a:xfrm>
              <a:off x="4983"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4" name="Line 720">
              <a:extLst>
                <a:ext uri="{FF2B5EF4-FFF2-40B4-BE49-F238E27FC236}">
                  <a16:creationId xmlns:a16="http://schemas.microsoft.com/office/drawing/2014/main" id="{41DF22B0-5F91-CFA1-A4AF-650AA32B1914}"/>
                </a:ext>
              </a:extLst>
            </p:cNvPr>
            <p:cNvSpPr>
              <a:spLocks noChangeShapeType="1"/>
            </p:cNvSpPr>
            <p:nvPr/>
          </p:nvSpPr>
          <p:spPr bwMode="auto">
            <a:xfrm>
              <a:off x="4969"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5" name="Line 721">
              <a:extLst>
                <a:ext uri="{FF2B5EF4-FFF2-40B4-BE49-F238E27FC236}">
                  <a16:creationId xmlns:a16="http://schemas.microsoft.com/office/drawing/2014/main" id="{86363080-9281-AA92-B021-E98A76B75D7A}"/>
                </a:ext>
              </a:extLst>
            </p:cNvPr>
            <p:cNvSpPr>
              <a:spLocks noChangeShapeType="1"/>
            </p:cNvSpPr>
            <p:nvPr/>
          </p:nvSpPr>
          <p:spPr bwMode="auto">
            <a:xfrm>
              <a:off x="4983"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6" name="Line 722">
              <a:extLst>
                <a:ext uri="{FF2B5EF4-FFF2-40B4-BE49-F238E27FC236}">
                  <a16:creationId xmlns:a16="http://schemas.microsoft.com/office/drawing/2014/main" id="{ABB00616-DCF0-53C9-2650-BB8934121655}"/>
                </a:ext>
              </a:extLst>
            </p:cNvPr>
            <p:cNvSpPr>
              <a:spLocks noChangeShapeType="1"/>
            </p:cNvSpPr>
            <p:nvPr/>
          </p:nvSpPr>
          <p:spPr bwMode="auto">
            <a:xfrm>
              <a:off x="498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7" name="Line 723">
              <a:extLst>
                <a:ext uri="{FF2B5EF4-FFF2-40B4-BE49-F238E27FC236}">
                  <a16:creationId xmlns:a16="http://schemas.microsoft.com/office/drawing/2014/main" id="{5888BAD5-E6D4-DF71-7D9D-0A2369C81453}"/>
                </a:ext>
              </a:extLst>
            </p:cNvPr>
            <p:cNvSpPr>
              <a:spLocks noChangeShapeType="1"/>
            </p:cNvSpPr>
            <p:nvPr/>
          </p:nvSpPr>
          <p:spPr bwMode="auto">
            <a:xfrm>
              <a:off x="499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8" name="Line 724">
              <a:extLst>
                <a:ext uri="{FF2B5EF4-FFF2-40B4-BE49-F238E27FC236}">
                  <a16:creationId xmlns:a16="http://schemas.microsoft.com/office/drawing/2014/main" id="{E5941A77-6A33-A91A-9C11-F2B4832186EB}"/>
                </a:ext>
              </a:extLst>
            </p:cNvPr>
            <p:cNvSpPr>
              <a:spLocks noChangeShapeType="1"/>
            </p:cNvSpPr>
            <p:nvPr/>
          </p:nvSpPr>
          <p:spPr bwMode="auto">
            <a:xfrm>
              <a:off x="498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89" name="Line 725">
              <a:extLst>
                <a:ext uri="{FF2B5EF4-FFF2-40B4-BE49-F238E27FC236}">
                  <a16:creationId xmlns:a16="http://schemas.microsoft.com/office/drawing/2014/main" id="{9ED2980C-8443-7F31-6AB7-6763C11AEEE6}"/>
                </a:ext>
              </a:extLst>
            </p:cNvPr>
            <p:cNvSpPr>
              <a:spLocks noChangeShapeType="1"/>
            </p:cNvSpPr>
            <p:nvPr/>
          </p:nvSpPr>
          <p:spPr bwMode="auto">
            <a:xfrm>
              <a:off x="499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0" name="Line 726">
              <a:extLst>
                <a:ext uri="{FF2B5EF4-FFF2-40B4-BE49-F238E27FC236}">
                  <a16:creationId xmlns:a16="http://schemas.microsoft.com/office/drawing/2014/main" id="{5C80D9FE-2758-FBFB-00FC-271DE35DE3FC}"/>
                </a:ext>
              </a:extLst>
            </p:cNvPr>
            <p:cNvSpPr>
              <a:spLocks noChangeShapeType="1"/>
            </p:cNvSpPr>
            <p:nvPr/>
          </p:nvSpPr>
          <p:spPr bwMode="auto">
            <a:xfrm>
              <a:off x="498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1" name="Line 727">
              <a:extLst>
                <a:ext uri="{FF2B5EF4-FFF2-40B4-BE49-F238E27FC236}">
                  <a16:creationId xmlns:a16="http://schemas.microsoft.com/office/drawing/2014/main" id="{B38051F0-480E-E578-5DAA-76967AEEC1FF}"/>
                </a:ext>
              </a:extLst>
            </p:cNvPr>
            <p:cNvSpPr>
              <a:spLocks noChangeShapeType="1"/>
            </p:cNvSpPr>
            <p:nvPr/>
          </p:nvSpPr>
          <p:spPr bwMode="auto">
            <a:xfrm>
              <a:off x="499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2" name="Line 728">
              <a:extLst>
                <a:ext uri="{FF2B5EF4-FFF2-40B4-BE49-F238E27FC236}">
                  <a16:creationId xmlns:a16="http://schemas.microsoft.com/office/drawing/2014/main" id="{343F1656-6498-2492-77AA-F1879E5C4BA1}"/>
                </a:ext>
              </a:extLst>
            </p:cNvPr>
            <p:cNvSpPr>
              <a:spLocks noChangeShapeType="1"/>
            </p:cNvSpPr>
            <p:nvPr/>
          </p:nvSpPr>
          <p:spPr bwMode="auto">
            <a:xfrm>
              <a:off x="498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3" name="Line 729">
              <a:extLst>
                <a:ext uri="{FF2B5EF4-FFF2-40B4-BE49-F238E27FC236}">
                  <a16:creationId xmlns:a16="http://schemas.microsoft.com/office/drawing/2014/main" id="{96A44B14-A075-03FF-7BAE-3D7CCB235666}"/>
                </a:ext>
              </a:extLst>
            </p:cNvPr>
            <p:cNvSpPr>
              <a:spLocks noChangeShapeType="1"/>
            </p:cNvSpPr>
            <p:nvPr/>
          </p:nvSpPr>
          <p:spPr bwMode="auto">
            <a:xfrm>
              <a:off x="499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4" name="Line 730">
              <a:extLst>
                <a:ext uri="{FF2B5EF4-FFF2-40B4-BE49-F238E27FC236}">
                  <a16:creationId xmlns:a16="http://schemas.microsoft.com/office/drawing/2014/main" id="{7D63FA24-D254-1922-F44A-583D7C7C3146}"/>
                </a:ext>
              </a:extLst>
            </p:cNvPr>
            <p:cNvSpPr>
              <a:spLocks noChangeShapeType="1"/>
            </p:cNvSpPr>
            <p:nvPr/>
          </p:nvSpPr>
          <p:spPr bwMode="auto">
            <a:xfrm>
              <a:off x="498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5" name="Line 731">
              <a:extLst>
                <a:ext uri="{FF2B5EF4-FFF2-40B4-BE49-F238E27FC236}">
                  <a16:creationId xmlns:a16="http://schemas.microsoft.com/office/drawing/2014/main" id="{4BF7995C-2F1E-31ED-F8DC-BF7EE83D3A48}"/>
                </a:ext>
              </a:extLst>
            </p:cNvPr>
            <p:cNvSpPr>
              <a:spLocks noChangeShapeType="1"/>
            </p:cNvSpPr>
            <p:nvPr/>
          </p:nvSpPr>
          <p:spPr bwMode="auto">
            <a:xfrm>
              <a:off x="499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6" name="Line 732">
              <a:extLst>
                <a:ext uri="{FF2B5EF4-FFF2-40B4-BE49-F238E27FC236}">
                  <a16:creationId xmlns:a16="http://schemas.microsoft.com/office/drawing/2014/main" id="{2D97E552-EAC9-C24A-1213-C8C6316F3D74}"/>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7" name="Line 733">
              <a:extLst>
                <a:ext uri="{FF2B5EF4-FFF2-40B4-BE49-F238E27FC236}">
                  <a16:creationId xmlns:a16="http://schemas.microsoft.com/office/drawing/2014/main" id="{A9477175-2B7B-C866-85FB-3ECFF7F0382F}"/>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8" name="Line 734">
              <a:extLst>
                <a:ext uri="{FF2B5EF4-FFF2-40B4-BE49-F238E27FC236}">
                  <a16:creationId xmlns:a16="http://schemas.microsoft.com/office/drawing/2014/main" id="{4562B444-F712-C757-47BA-2F988FFE6CF9}"/>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099" name="Line 735">
              <a:extLst>
                <a:ext uri="{FF2B5EF4-FFF2-40B4-BE49-F238E27FC236}">
                  <a16:creationId xmlns:a16="http://schemas.microsoft.com/office/drawing/2014/main" id="{74D03A2B-1FA5-62DA-8F13-CC857E9A66C7}"/>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0" name="Line 736">
              <a:extLst>
                <a:ext uri="{FF2B5EF4-FFF2-40B4-BE49-F238E27FC236}">
                  <a16:creationId xmlns:a16="http://schemas.microsoft.com/office/drawing/2014/main" id="{8B926C05-700A-9367-9689-FE25F561C564}"/>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1" name="Line 737">
              <a:extLst>
                <a:ext uri="{FF2B5EF4-FFF2-40B4-BE49-F238E27FC236}">
                  <a16:creationId xmlns:a16="http://schemas.microsoft.com/office/drawing/2014/main" id="{6A3A10BE-4B9C-F5AB-DDEE-01E5D515D31D}"/>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2" name="Line 738">
              <a:extLst>
                <a:ext uri="{FF2B5EF4-FFF2-40B4-BE49-F238E27FC236}">
                  <a16:creationId xmlns:a16="http://schemas.microsoft.com/office/drawing/2014/main" id="{A6FFAED0-CA5A-0569-3584-4ABED3CAB62E}"/>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3" name="Line 739">
              <a:extLst>
                <a:ext uri="{FF2B5EF4-FFF2-40B4-BE49-F238E27FC236}">
                  <a16:creationId xmlns:a16="http://schemas.microsoft.com/office/drawing/2014/main" id="{1A9299DD-ED2A-6540-9928-6D150B5D11F2}"/>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4" name="Line 740">
              <a:extLst>
                <a:ext uri="{FF2B5EF4-FFF2-40B4-BE49-F238E27FC236}">
                  <a16:creationId xmlns:a16="http://schemas.microsoft.com/office/drawing/2014/main" id="{CC0FC404-0565-AAF3-1312-E98D5B6F246B}"/>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5" name="Line 741">
              <a:extLst>
                <a:ext uri="{FF2B5EF4-FFF2-40B4-BE49-F238E27FC236}">
                  <a16:creationId xmlns:a16="http://schemas.microsoft.com/office/drawing/2014/main" id="{F9D689E2-C522-0212-1902-07E5C0873C62}"/>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6" name="Line 742">
              <a:extLst>
                <a:ext uri="{FF2B5EF4-FFF2-40B4-BE49-F238E27FC236}">
                  <a16:creationId xmlns:a16="http://schemas.microsoft.com/office/drawing/2014/main" id="{76A47FD8-2772-93E9-5BC6-CEEF5AD38827}"/>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7" name="Line 743">
              <a:extLst>
                <a:ext uri="{FF2B5EF4-FFF2-40B4-BE49-F238E27FC236}">
                  <a16:creationId xmlns:a16="http://schemas.microsoft.com/office/drawing/2014/main" id="{7BC6C720-0445-F70B-B491-06F0E08E6B97}"/>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8" name="Line 744">
              <a:extLst>
                <a:ext uri="{FF2B5EF4-FFF2-40B4-BE49-F238E27FC236}">
                  <a16:creationId xmlns:a16="http://schemas.microsoft.com/office/drawing/2014/main" id="{C0AFDE4C-6C0B-8A1B-E825-5E003DA44C44}"/>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09" name="Line 745">
              <a:extLst>
                <a:ext uri="{FF2B5EF4-FFF2-40B4-BE49-F238E27FC236}">
                  <a16:creationId xmlns:a16="http://schemas.microsoft.com/office/drawing/2014/main" id="{7766CEE8-3674-3902-DB4F-EE014C3D1CCB}"/>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0" name="Line 746">
              <a:extLst>
                <a:ext uri="{FF2B5EF4-FFF2-40B4-BE49-F238E27FC236}">
                  <a16:creationId xmlns:a16="http://schemas.microsoft.com/office/drawing/2014/main" id="{9CEDE67E-2BED-658F-325D-6B0CC80AF8CC}"/>
                </a:ext>
              </a:extLst>
            </p:cNvPr>
            <p:cNvSpPr>
              <a:spLocks noChangeShapeType="1"/>
            </p:cNvSpPr>
            <p:nvPr/>
          </p:nvSpPr>
          <p:spPr bwMode="auto">
            <a:xfrm>
              <a:off x="4993" y="186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1" name="Line 747">
              <a:extLst>
                <a:ext uri="{FF2B5EF4-FFF2-40B4-BE49-F238E27FC236}">
                  <a16:creationId xmlns:a16="http://schemas.microsoft.com/office/drawing/2014/main" id="{AFDB46D0-3060-659C-01FA-BC185D0012CF}"/>
                </a:ext>
              </a:extLst>
            </p:cNvPr>
            <p:cNvSpPr>
              <a:spLocks noChangeShapeType="1"/>
            </p:cNvSpPr>
            <p:nvPr/>
          </p:nvSpPr>
          <p:spPr bwMode="auto">
            <a:xfrm>
              <a:off x="500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2" name="Line 748">
              <a:extLst>
                <a:ext uri="{FF2B5EF4-FFF2-40B4-BE49-F238E27FC236}">
                  <a16:creationId xmlns:a16="http://schemas.microsoft.com/office/drawing/2014/main" id="{0E508A3B-FA33-8BAA-0A06-0A5852425E63}"/>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3" name="Line 749">
              <a:extLst>
                <a:ext uri="{FF2B5EF4-FFF2-40B4-BE49-F238E27FC236}">
                  <a16:creationId xmlns:a16="http://schemas.microsoft.com/office/drawing/2014/main" id="{74825C38-271C-C91D-F26E-9AF8076D1DB9}"/>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4" name="Line 750">
              <a:extLst>
                <a:ext uri="{FF2B5EF4-FFF2-40B4-BE49-F238E27FC236}">
                  <a16:creationId xmlns:a16="http://schemas.microsoft.com/office/drawing/2014/main" id="{DC8E5302-1DC0-40B5-1FF8-FB877487F825}"/>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5" name="Line 751">
              <a:extLst>
                <a:ext uri="{FF2B5EF4-FFF2-40B4-BE49-F238E27FC236}">
                  <a16:creationId xmlns:a16="http://schemas.microsoft.com/office/drawing/2014/main" id="{CA57B345-89E9-0758-A50F-C6D6EF3AEF96}"/>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6" name="Line 752">
              <a:extLst>
                <a:ext uri="{FF2B5EF4-FFF2-40B4-BE49-F238E27FC236}">
                  <a16:creationId xmlns:a16="http://schemas.microsoft.com/office/drawing/2014/main" id="{C87E5344-2BBE-8B34-E773-794A34D7DF9B}"/>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7" name="Line 753">
              <a:extLst>
                <a:ext uri="{FF2B5EF4-FFF2-40B4-BE49-F238E27FC236}">
                  <a16:creationId xmlns:a16="http://schemas.microsoft.com/office/drawing/2014/main" id="{C4DB542E-82D0-21E3-586E-BD7816D9462C}"/>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8" name="Line 754">
              <a:extLst>
                <a:ext uri="{FF2B5EF4-FFF2-40B4-BE49-F238E27FC236}">
                  <a16:creationId xmlns:a16="http://schemas.microsoft.com/office/drawing/2014/main" id="{37F0840F-8F30-E526-5D8D-0EB1C3F4D329}"/>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19" name="Line 755">
              <a:extLst>
                <a:ext uri="{FF2B5EF4-FFF2-40B4-BE49-F238E27FC236}">
                  <a16:creationId xmlns:a16="http://schemas.microsoft.com/office/drawing/2014/main" id="{F1E6A02D-3E0B-7093-1E3D-6B797E4D1301}"/>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0" name="Line 756">
              <a:extLst>
                <a:ext uri="{FF2B5EF4-FFF2-40B4-BE49-F238E27FC236}">
                  <a16:creationId xmlns:a16="http://schemas.microsoft.com/office/drawing/2014/main" id="{BF5C2686-47DC-ED4C-6F9F-D2E5EBE7560A}"/>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1" name="Line 757">
              <a:extLst>
                <a:ext uri="{FF2B5EF4-FFF2-40B4-BE49-F238E27FC236}">
                  <a16:creationId xmlns:a16="http://schemas.microsoft.com/office/drawing/2014/main" id="{911148F5-4786-F9F5-FDA0-1F298FDFE543}"/>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2" name="Line 758">
              <a:extLst>
                <a:ext uri="{FF2B5EF4-FFF2-40B4-BE49-F238E27FC236}">
                  <a16:creationId xmlns:a16="http://schemas.microsoft.com/office/drawing/2014/main" id="{1997F9EA-E067-862F-B0BB-817533EE2610}"/>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3" name="Line 759">
              <a:extLst>
                <a:ext uri="{FF2B5EF4-FFF2-40B4-BE49-F238E27FC236}">
                  <a16:creationId xmlns:a16="http://schemas.microsoft.com/office/drawing/2014/main" id="{4C64918A-C8A7-9D05-5FAB-AE2E145BE0A0}"/>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4" name="Line 760">
              <a:extLst>
                <a:ext uri="{FF2B5EF4-FFF2-40B4-BE49-F238E27FC236}">
                  <a16:creationId xmlns:a16="http://schemas.microsoft.com/office/drawing/2014/main" id="{9BAF205C-B18D-F5F9-5B78-86B8816CC90C}"/>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5" name="Line 761">
              <a:extLst>
                <a:ext uri="{FF2B5EF4-FFF2-40B4-BE49-F238E27FC236}">
                  <a16:creationId xmlns:a16="http://schemas.microsoft.com/office/drawing/2014/main" id="{05D35FCD-6A0B-E984-CA3B-ECBCE9A7C239}"/>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6" name="Line 762">
              <a:extLst>
                <a:ext uri="{FF2B5EF4-FFF2-40B4-BE49-F238E27FC236}">
                  <a16:creationId xmlns:a16="http://schemas.microsoft.com/office/drawing/2014/main" id="{64930CA9-5CE7-CB7A-7F76-8E6038F4A675}"/>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7" name="Line 763">
              <a:extLst>
                <a:ext uri="{FF2B5EF4-FFF2-40B4-BE49-F238E27FC236}">
                  <a16:creationId xmlns:a16="http://schemas.microsoft.com/office/drawing/2014/main" id="{5585E4FF-A752-1081-97D2-39957B36D45F}"/>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8" name="Line 764">
              <a:extLst>
                <a:ext uri="{FF2B5EF4-FFF2-40B4-BE49-F238E27FC236}">
                  <a16:creationId xmlns:a16="http://schemas.microsoft.com/office/drawing/2014/main" id="{56B43C63-9B76-B44A-EAC7-527779D4E683}"/>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29" name="Line 765">
              <a:extLst>
                <a:ext uri="{FF2B5EF4-FFF2-40B4-BE49-F238E27FC236}">
                  <a16:creationId xmlns:a16="http://schemas.microsoft.com/office/drawing/2014/main" id="{4B943D94-956E-CA2E-3E89-211FAF908651}"/>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0" name="Line 766">
              <a:extLst>
                <a:ext uri="{FF2B5EF4-FFF2-40B4-BE49-F238E27FC236}">
                  <a16:creationId xmlns:a16="http://schemas.microsoft.com/office/drawing/2014/main" id="{726D1C77-EA3C-DF0E-F7D1-A4F5A3505BFC}"/>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1" name="Line 767">
              <a:extLst>
                <a:ext uri="{FF2B5EF4-FFF2-40B4-BE49-F238E27FC236}">
                  <a16:creationId xmlns:a16="http://schemas.microsoft.com/office/drawing/2014/main" id="{38383235-1163-A059-7718-BA0F79E23B5E}"/>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2" name="Line 768">
              <a:extLst>
                <a:ext uri="{FF2B5EF4-FFF2-40B4-BE49-F238E27FC236}">
                  <a16:creationId xmlns:a16="http://schemas.microsoft.com/office/drawing/2014/main" id="{8A605DC2-0EB1-BFBF-8E61-12BE5BCDE75D}"/>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3" name="Line 769">
              <a:extLst>
                <a:ext uri="{FF2B5EF4-FFF2-40B4-BE49-F238E27FC236}">
                  <a16:creationId xmlns:a16="http://schemas.microsoft.com/office/drawing/2014/main" id="{BF334F82-FB4C-65F5-AA52-79F0137CCC2A}"/>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4" name="Line 770">
              <a:extLst>
                <a:ext uri="{FF2B5EF4-FFF2-40B4-BE49-F238E27FC236}">
                  <a16:creationId xmlns:a16="http://schemas.microsoft.com/office/drawing/2014/main" id="{2FB00767-8335-6386-7A8C-5C971F38AB90}"/>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5" name="Line 771">
              <a:extLst>
                <a:ext uri="{FF2B5EF4-FFF2-40B4-BE49-F238E27FC236}">
                  <a16:creationId xmlns:a16="http://schemas.microsoft.com/office/drawing/2014/main" id="{BE31FBB6-EB5D-B842-E67C-6C5E29AAE184}"/>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6" name="Line 772">
              <a:extLst>
                <a:ext uri="{FF2B5EF4-FFF2-40B4-BE49-F238E27FC236}">
                  <a16:creationId xmlns:a16="http://schemas.microsoft.com/office/drawing/2014/main" id="{46885455-F549-0F7B-68C6-B5F56508C734}"/>
                </a:ext>
              </a:extLst>
            </p:cNvPr>
            <p:cNvSpPr>
              <a:spLocks noChangeShapeType="1"/>
            </p:cNvSpPr>
            <p:nvPr/>
          </p:nvSpPr>
          <p:spPr bwMode="auto">
            <a:xfrm>
              <a:off x="5005"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7" name="Line 773">
              <a:extLst>
                <a:ext uri="{FF2B5EF4-FFF2-40B4-BE49-F238E27FC236}">
                  <a16:creationId xmlns:a16="http://schemas.microsoft.com/office/drawing/2014/main" id="{ADC29914-E0BB-1692-4724-77A6579DB03C}"/>
                </a:ext>
              </a:extLst>
            </p:cNvPr>
            <p:cNvSpPr>
              <a:spLocks noChangeShapeType="1"/>
            </p:cNvSpPr>
            <p:nvPr/>
          </p:nvSpPr>
          <p:spPr bwMode="auto">
            <a:xfrm>
              <a:off x="501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8" name="Line 774">
              <a:extLst>
                <a:ext uri="{FF2B5EF4-FFF2-40B4-BE49-F238E27FC236}">
                  <a16:creationId xmlns:a16="http://schemas.microsoft.com/office/drawing/2014/main" id="{EE714FFD-8F06-2503-F40A-10CAAD9D69F2}"/>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39" name="Line 775">
              <a:extLst>
                <a:ext uri="{FF2B5EF4-FFF2-40B4-BE49-F238E27FC236}">
                  <a16:creationId xmlns:a16="http://schemas.microsoft.com/office/drawing/2014/main" id="{82999043-5F05-3F64-AB6D-487B37FF103D}"/>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0" name="Line 776">
              <a:extLst>
                <a:ext uri="{FF2B5EF4-FFF2-40B4-BE49-F238E27FC236}">
                  <a16:creationId xmlns:a16="http://schemas.microsoft.com/office/drawing/2014/main" id="{9C41271C-7944-E070-B34E-C4AFF1B45AED}"/>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1" name="Line 777">
              <a:extLst>
                <a:ext uri="{FF2B5EF4-FFF2-40B4-BE49-F238E27FC236}">
                  <a16:creationId xmlns:a16="http://schemas.microsoft.com/office/drawing/2014/main" id="{721D60F7-EC9C-2E24-EF5C-EF4A68F676BE}"/>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2" name="Line 778">
              <a:extLst>
                <a:ext uri="{FF2B5EF4-FFF2-40B4-BE49-F238E27FC236}">
                  <a16:creationId xmlns:a16="http://schemas.microsoft.com/office/drawing/2014/main" id="{460B56A5-6CFE-5F29-95E7-0A5F82A48F47}"/>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3" name="Line 779">
              <a:extLst>
                <a:ext uri="{FF2B5EF4-FFF2-40B4-BE49-F238E27FC236}">
                  <a16:creationId xmlns:a16="http://schemas.microsoft.com/office/drawing/2014/main" id="{8A9F957C-0BAB-DD9E-3D18-CA1823BD0611}"/>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4" name="Line 780">
              <a:extLst>
                <a:ext uri="{FF2B5EF4-FFF2-40B4-BE49-F238E27FC236}">
                  <a16:creationId xmlns:a16="http://schemas.microsoft.com/office/drawing/2014/main" id="{47AEB780-B550-3D48-EFC2-18F03622929D}"/>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5" name="Line 781">
              <a:extLst>
                <a:ext uri="{FF2B5EF4-FFF2-40B4-BE49-F238E27FC236}">
                  <a16:creationId xmlns:a16="http://schemas.microsoft.com/office/drawing/2014/main" id="{361B5478-3E7E-1F8A-37BB-2CC481A03653}"/>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6" name="Line 782">
              <a:extLst>
                <a:ext uri="{FF2B5EF4-FFF2-40B4-BE49-F238E27FC236}">
                  <a16:creationId xmlns:a16="http://schemas.microsoft.com/office/drawing/2014/main" id="{F3B7D6C7-4D96-B8C9-CBB4-15D68004AE5F}"/>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7" name="Line 783">
              <a:extLst>
                <a:ext uri="{FF2B5EF4-FFF2-40B4-BE49-F238E27FC236}">
                  <a16:creationId xmlns:a16="http://schemas.microsoft.com/office/drawing/2014/main" id="{9D18E136-841F-7F1B-B408-EB27234E9FB4}"/>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8" name="Line 784">
              <a:extLst>
                <a:ext uri="{FF2B5EF4-FFF2-40B4-BE49-F238E27FC236}">
                  <a16:creationId xmlns:a16="http://schemas.microsoft.com/office/drawing/2014/main" id="{203F3A21-9C51-9809-4F9D-CC3781E21080}"/>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49" name="Line 785">
              <a:extLst>
                <a:ext uri="{FF2B5EF4-FFF2-40B4-BE49-F238E27FC236}">
                  <a16:creationId xmlns:a16="http://schemas.microsoft.com/office/drawing/2014/main" id="{C68F6DFB-C6D9-B9E8-6A93-84AD3C3CCEA4}"/>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0" name="Line 786">
              <a:extLst>
                <a:ext uri="{FF2B5EF4-FFF2-40B4-BE49-F238E27FC236}">
                  <a16:creationId xmlns:a16="http://schemas.microsoft.com/office/drawing/2014/main" id="{A08F01D8-1F17-3E7E-AED5-2D2CAC28FE28}"/>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1" name="Line 787">
              <a:extLst>
                <a:ext uri="{FF2B5EF4-FFF2-40B4-BE49-F238E27FC236}">
                  <a16:creationId xmlns:a16="http://schemas.microsoft.com/office/drawing/2014/main" id="{ADDC834D-7BD9-1CEC-CBCD-6DC32C8003AC}"/>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2" name="Line 788">
              <a:extLst>
                <a:ext uri="{FF2B5EF4-FFF2-40B4-BE49-F238E27FC236}">
                  <a16:creationId xmlns:a16="http://schemas.microsoft.com/office/drawing/2014/main" id="{52CBCD9A-A0CD-66D5-8A28-02F960B5CA59}"/>
                </a:ext>
              </a:extLst>
            </p:cNvPr>
            <p:cNvSpPr>
              <a:spLocks noChangeShapeType="1"/>
            </p:cNvSpPr>
            <p:nvPr/>
          </p:nvSpPr>
          <p:spPr bwMode="auto">
            <a:xfrm>
              <a:off x="5015" y="18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3" name="Line 789">
              <a:extLst>
                <a:ext uri="{FF2B5EF4-FFF2-40B4-BE49-F238E27FC236}">
                  <a16:creationId xmlns:a16="http://schemas.microsoft.com/office/drawing/2014/main" id="{6C460760-62BC-03D6-F744-4F4D9A984666}"/>
                </a:ext>
              </a:extLst>
            </p:cNvPr>
            <p:cNvSpPr>
              <a:spLocks noChangeShapeType="1"/>
            </p:cNvSpPr>
            <p:nvPr/>
          </p:nvSpPr>
          <p:spPr bwMode="auto">
            <a:xfrm>
              <a:off x="5029" y="183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4" name="Line 790">
              <a:extLst>
                <a:ext uri="{FF2B5EF4-FFF2-40B4-BE49-F238E27FC236}">
                  <a16:creationId xmlns:a16="http://schemas.microsoft.com/office/drawing/2014/main" id="{366F9318-D6CD-540B-2C16-80602522C312}"/>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5" name="Line 791">
              <a:extLst>
                <a:ext uri="{FF2B5EF4-FFF2-40B4-BE49-F238E27FC236}">
                  <a16:creationId xmlns:a16="http://schemas.microsoft.com/office/drawing/2014/main" id="{BABB8BE2-5B79-AA57-5D28-48919710D7BB}"/>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6" name="Line 792">
              <a:extLst>
                <a:ext uri="{FF2B5EF4-FFF2-40B4-BE49-F238E27FC236}">
                  <a16:creationId xmlns:a16="http://schemas.microsoft.com/office/drawing/2014/main" id="{E6359898-033A-3627-737A-9CBC4C208569}"/>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7" name="Line 793">
              <a:extLst>
                <a:ext uri="{FF2B5EF4-FFF2-40B4-BE49-F238E27FC236}">
                  <a16:creationId xmlns:a16="http://schemas.microsoft.com/office/drawing/2014/main" id="{637D6FDE-3A2D-F237-7B67-FD2DBDC80445}"/>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8" name="Line 794">
              <a:extLst>
                <a:ext uri="{FF2B5EF4-FFF2-40B4-BE49-F238E27FC236}">
                  <a16:creationId xmlns:a16="http://schemas.microsoft.com/office/drawing/2014/main" id="{50BCDEFC-804B-4FFD-299B-C7C75604C0AA}"/>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59" name="Line 795">
              <a:extLst>
                <a:ext uri="{FF2B5EF4-FFF2-40B4-BE49-F238E27FC236}">
                  <a16:creationId xmlns:a16="http://schemas.microsoft.com/office/drawing/2014/main" id="{F7C9BC74-C241-62CA-A453-726C42090589}"/>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0" name="Line 796">
              <a:extLst>
                <a:ext uri="{FF2B5EF4-FFF2-40B4-BE49-F238E27FC236}">
                  <a16:creationId xmlns:a16="http://schemas.microsoft.com/office/drawing/2014/main" id="{60449DED-89C5-5165-E7B5-2483A6A35EB4}"/>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1" name="Line 797">
              <a:extLst>
                <a:ext uri="{FF2B5EF4-FFF2-40B4-BE49-F238E27FC236}">
                  <a16:creationId xmlns:a16="http://schemas.microsoft.com/office/drawing/2014/main" id="{DEF18A0C-E824-3FEA-4BD0-BF44AA8E9435}"/>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2" name="Line 798">
              <a:extLst>
                <a:ext uri="{FF2B5EF4-FFF2-40B4-BE49-F238E27FC236}">
                  <a16:creationId xmlns:a16="http://schemas.microsoft.com/office/drawing/2014/main" id="{72FA9E65-12F5-B605-C6C8-71B7A344D5CE}"/>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3" name="Line 799">
              <a:extLst>
                <a:ext uri="{FF2B5EF4-FFF2-40B4-BE49-F238E27FC236}">
                  <a16:creationId xmlns:a16="http://schemas.microsoft.com/office/drawing/2014/main" id="{C01576F4-ECBE-95D8-B56A-9DAF0569FC9C}"/>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4" name="Line 800">
              <a:extLst>
                <a:ext uri="{FF2B5EF4-FFF2-40B4-BE49-F238E27FC236}">
                  <a16:creationId xmlns:a16="http://schemas.microsoft.com/office/drawing/2014/main" id="{03307948-F03D-E129-BD8A-976D1366CB02}"/>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5" name="Line 801">
              <a:extLst>
                <a:ext uri="{FF2B5EF4-FFF2-40B4-BE49-F238E27FC236}">
                  <a16:creationId xmlns:a16="http://schemas.microsoft.com/office/drawing/2014/main" id="{2B31508C-5ADF-8F39-5246-8716451297EB}"/>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6" name="Line 802">
              <a:extLst>
                <a:ext uri="{FF2B5EF4-FFF2-40B4-BE49-F238E27FC236}">
                  <a16:creationId xmlns:a16="http://schemas.microsoft.com/office/drawing/2014/main" id="{DBD155EB-8018-75C1-A2C1-AEF076E61138}"/>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7" name="Line 803">
              <a:extLst>
                <a:ext uri="{FF2B5EF4-FFF2-40B4-BE49-F238E27FC236}">
                  <a16:creationId xmlns:a16="http://schemas.microsoft.com/office/drawing/2014/main" id="{6C35E03C-BA04-CA85-4E0C-B00CD92DA95E}"/>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8" name="Line 804">
              <a:extLst>
                <a:ext uri="{FF2B5EF4-FFF2-40B4-BE49-F238E27FC236}">
                  <a16:creationId xmlns:a16="http://schemas.microsoft.com/office/drawing/2014/main" id="{9CD01035-AE30-34FD-A09A-77E3FA854E27}"/>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69" name="Line 805">
              <a:extLst>
                <a:ext uri="{FF2B5EF4-FFF2-40B4-BE49-F238E27FC236}">
                  <a16:creationId xmlns:a16="http://schemas.microsoft.com/office/drawing/2014/main" id="{1BDA1D58-1F94-B9BA-FBBA-15B8E65226FF}"/>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0" name="Line 806">
              <a:extLst>
                <a:ext uri="{FF2B5EF4-FFF2-40B4-BE49-F238E27FC236}">
                  <a16:creationId xmlns:a16="http://schemas.microsoft.com/office/drawing/2014/main" id="{3CB0B09A-F295-5D65-6CFE-8F461113E647}"/>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1" name="Line 807">
              <a:extLst>
                <a:ext uri="{FF2B5EF4-FFF2-40B4-BE49-F238E27FC236}">
                  <a16:creationId xmlns:a16="http://schemas.microsoft.com/office/drawing/2014/main" id="{9785A4BF-E695-B7FF-778E-D940293150E1}"/>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8172" name="Group 1009">
            <a:extLst>
              <a:ext uri="{FF2B5EF4-FFF2-40B4-BE49-F238E27FC236}">
                <a16:creationId xmlns:a16="http://schemas.microsoft.com/office/drawing/2014/main" id="{BAA33C97-A6AE-2853-53AA-EA1DD5E37F6A}"/>
              </a:ext>
            </a:extLst>
          </p:cNvPr>
          <p:cNvGrpSpPr>
            <a:grpSpLocks/>
          </p:cNvGrpSpPr>
          <p:nvPr/>
        </p:nvGrpSpPr>
        <p:grpSpPr bwMode="auto">
          <a:xfrm>
            <a:off x="7840129" y="3169554"/>
            <a:ext cx="82550" cy="43414"/>
            <a:chOff x="5027" y="1830"/>
            <a:chExt cx="52" cy="34"/>
          </a:xfrm>
        </p:grpSpPr>
        <p:sp>
          <p:nvSpPr>
            <p:cNvPr id="18173" name="Line 809">
              <a:extLst>
                <a:ext uri="{FF2B5EF4-FFF2-40B4-BE49-F238E27FC236}">
                  <a16:creationId xmlns:a16="http://schemas.microsoft.com/office/drawing/2014/main" id="{D43AED36-ADBF-0732-E6A9-BF09A898899E}"/>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4" name="Line 810">
              <a:extLst>
                <a:ext uri="{FF2B5EF4-FFF2-40B4-BE49-F238E27FC236}">
                  <a16:creationId xmlns:a16="http://schemas.microsoft.com/office/drawing/2014/main" id="{D379250D-AD2C-F007-BBF5-1551C941C41D}"/>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5" name="Line 811">
              <a:extLst>
                <a:ext uri="{FF2B5EF4-FFF2-40B4-BE49-F238E27FC236}">
                  <a16:creationId xmlns:a16="http://schemas.microsoft.com/office/drawing/2014/main" id="{D5F9FCF7-5CF3-AE3B-7F5B-72BBD19B9849}"/>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6" name="Line 812">
              <a:extLst>
                <a:ext uri="{FF2B5EF4-FFF2-40B4-BE49-F238E27FC236}">
                  <a16:creationId xmlns:a16="http://schemas.microsoft.com/office/drawing/2014/main" id="{4A0C9533-67E5-D9C2-2062-8084E6D60D04}"/>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7" name="Line 813">
              <a:extLst>
                <a:ext uri="{FF2B5EF4-FFF2-40B4-BE49-F238E27FC236}">
                  <a16:creationId xmlns:a16="http://schemas.microsoft.com/office/drawing/2014/main" id="{D5F23872-861F-E8EC-0D1A-F1506BDC8A95}"/>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8" name="Line 814">
              <a:extLst>
                <a:ext uri="{FF2B5EF4-FFF2-40B4-BE49-F238E27FC236}">
                  <a16:creationId xmlns:a16="http://schemas.microsoft.com/office/drawing/2014/main" id="{34CDB37B-928E-256E-BE7F-AF29A7DDBAF6}"/>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79" name="Line 815">
              <a:extLst>
                <a:ext uri="{FF2B5EF4-FFF2-40B4-BE49-F238E27FC236}">
                  <a16:creationId xmlns:a16="http://schemas.microsoft.com/office/drawing/2014/main" id="{50F80A51-EA1B-2147-ABDD-9ACC68A4062E}"/>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0" name="Line 816">
              <a:extLst>
                <a:ext uri="{FF2B5EF4-FFF2-40B4-BE49-F238E27FC236}">
                  <a16:creationId xmlns:a16="http://schemas.microsoft.com/office/drawing/2014/main" id="{29F9B659-7120-6794-9C0F-DEB31FE4D4B5}"/>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1" name="Line 817">
              <a:extLst>
                <a:ext uri="{FF2B5EF4-FFF2-40B4-BE49-F238E27FC236}">
                  <a16:creationId xmlns:a16="http://schemas.microsoft.com/office/drawing/2014/main" id="{2BAE4F77-4C40-DEB1-37A4-320C6E878A5B}"/>
                </a:ext>
              </a:extLst>
            </p:cNvPr>
            <p:cNvSpPr>
              <a:spLocks noChangeShapeType="1"/>
            </p:cNvSpPr>
            <p:nvPr/>
          </p:nvSpPr>
          <p:spPr bwMode="auto">
            <a:xfrm>
              <a:off x="5027"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2" name="Line 818">
              <a:extLst>
                <a:ext uri="{FF2B5EF4-FFF2-40B4-BE49-F238E27FC236}">
                  <a16:creationId xmlns:a16="http://schemas.microsoft.com/office/drawing/2014/main" id="{7EAAB9CC-AA1B-C757-EA4E-99E2251802B6}"/>
                </a:ext>
              </a:extLst>
            </p:cNvPr>
            <p:cNvSpPr>
              <a:spLocks noChangeShapeType="1"/>
            </p:cNvSpPr>
            <p:nvPr/>
          </p:nvSpPr>
          <p:spPr bwMode="auto">
            <a:xfrm>
              <a:off x="5041"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3" name="Line 819">
              <a:extLst>
                <a:ext uri="{FF2B5EF4-FFF2-40B4-BE49-F238E27FC236}">
                  <a16:creationId xmlns:a16="http://schemas.microsoft.com/office/drawing/2014/main" id="{AB6FCD51-2E5B-A3EE-C9AA-FD41B62D7579}"/>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4" name="Line 820">
              <a:extLst>
                <a:ext uri="{FF2B5EF4-FFF2-40B4-BE49-F238E27FC236}">
                  <a16:creationId xmlns:a16="http://schemas.microsoft.com/office/drawing/2014/main" id="{ADC3F5AE-D477-3772-9D05-F3F1421C2EE9}"/>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5" name="Line 821">
              <a:extLst>
                <a:ext uri="{FF2B5EF4-FFF2-40B4-BE49-F238E27FC236}">
                  <a16:creationId xmlns:a16="http://schemas.microsoft.com/office/drawing/2014/main" id="{6985B2AA-72EA-91EE-338C-BA86A14C40D5}"/>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6" name="Line 822">
              <a:extLst>
                <a:ext uri="{FF2B5EF4-FFF2-40B4-BE49-F238E27FC236}">
                  <a16:creationId xmlns:a16="http://schemas.microsoft.com/office/drawing/2014/main" id="{EDBB7735-63AB-AD6E-162F-7895260829D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7" name="Line 823">
              <a:extLst>
                <a:ext uri="{FF2B5EF4-FFF2-40B4-BE49-F238E27FC236}">
                  <a16:creationId xmlns:a16="http://schemas.microsoft.com/office/drawing/2014/main" id="{DC497475-2560-0158-3499-4128D0AA70ED}"/>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8" name="Line 824">
              <a:extLst>
                <a:ext uri="{FF2B5EF4-FFF2-40B4-BE49-F238E27FC236}">
                  <a16:creationId xmlns:a16="http://schemas.microsoft.com/office/drawing/2014/main" id="{F26B136A-03F8-AEF9-8D32-D4E525F73A55}"/>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89" name="Line 825">
              <a:extLst>
                <a:ext uri="{FF2B5EF4-FFF2-40B4-BE49-F238E27FC236}">
                  <a16:creationId xmlns:a16="http://schemas.microsoft.com/office/drawing/2014/main" id="{6ADAAB13-C66A-F797-11F8-4BECAE379087}"/>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0" name="Line 826">
              <a:extLst>
                <a:ext uri="{FF2B5EF4-FFF2-40B4-BE49-F238E27FC236}">
                  <a16:creationId xmlns:a16="http://schemas.microsoft.com/office/drawing/2014/main" id="{D115E415-C78E-1EA1-023A-AA96394CB2E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1" name="Line 827">
              <a:extLst>
                <a:ext uri="{FF2B5EF4-FFF2-40B4-BE49-F238E27FC236}">
                  <a16:creationId xmlns:a16="http://schemas.microsoft.com/office/drawing/2014/main" id="{48AB1F5E-48FE-539F-FA80-4AAE466AB7A4}"/>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2" name="Line 828">
              <a:extLst>
                <a:ext uri="{FF2B5EF4-FFF2-40B4-BE49-F238E27FC236}">
                  <a16:creationId xmlns:a16="http://schemas.microsoft.com/office/drawing/2014/main" id="{E5E295F2-9F59-1B7E-D138-9655224E9950}"/>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3" name="Line 829">
              <a:extLst>
                <a:ext uri="{FF2B5EF4-FFF2-40B4-BE49-F238E27FC236}">
                  <a16:creationId xmlns:a16="http://schemas.microsoft.com/office/drawing/2014/main" id="{72C96320-BAC3-79B0-E57F-68D74FA8F759}"/>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4" name="Line 830">
              <a:extLst>
                <a:ext uri="{FF2B5EF4-FFF2-40B4-BE49-F238E27FC236}">
                  <a16:creationId xmlns:a16="http://schemas.microsoft.com/office/drawing/2014/main" id="{9A15D3F7-0911-A939-2F85-2F24E68895B0}"/>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5" name="Line 831">
              <a:extLst>
                <a:ext uri="{FF2B5EF4-FFF2-40B4-BE49-F238E27FC236}">
                  <a16:creationId xmlns:a16="http://schemas.microsoft.com/office/drawing/2014/main" id="{28E352F5-9575-5E37-EBA4-A0155D144938}"/>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6" name="Line 832">
              <a:extLst>
                <a:ext uri="{FF2B5EF4-FFF2-40B4-BE49-F238E27FC236}">
                  <a16:creationId xmlns:a16="http://schemas.microsoft.com/office/drawing/2014/main" id="{95B3CE46-328D-6069-3780-BD4D75A994A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7" name="Line 833">
              <a:extLst>
                <a:ext uri="{FF2B5EF4-FFF2-40B4-BE49-F238E27FC236}">
                  <a16:creationId xmlns:a16="http://schemas.microsoft.com/office/drawing/2014/main" id="{55DFF2B3-AC4A-7738-CC00-B6FC9C504F57}"/>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8" name="Line 834">
              <a:extLst>
                <a:ext uri="{FF2B5EF4-FFF2-40B4-BE49-F238E27FC236}">
                  <a16:creationId xmlns:a16="http://schemas.microsoft.com/office/drawing/2014/main" id="{7B7A1764-0FD1-D137-4DC0-B0B9756F01F3}"/>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199" name="Line 835">
              <a:extLst>
                <a:ext uri="{FF2B5EF4-FFF2-40B4-BE49-F238E27FC236}">
                  <a16:creationId xmlns:a16="http://schemas.microsoft.com/office/drawing/2014/main" id="{EF9241A3-7C42-EA81-3C8E-7171C36BF89E}"/>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0" name="Line 836">
              <a:extLst>
                <a:ext uri="{FF2B5EF4-FFF2-40B4-BE49-F238E27FC236}">
                  <a16:creationId xmlns:a16="http://schemas.microsoft.com/office/drawing/2014/main" id="{919AF7BE-4A29-6F94-BB9C-B23EDBD86AE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1" name="Line 837">
              <a:extLst>
                <a:ext uri="{FF2B5EF4-FFF2-40B4-BE49-F238E27FC236}">
                  <a16:creationId xmlns:a16="http://schemas.microsoft.com/office/drawing/2014/main" id="{EAC4EF11-D5EF-B79A-F36E-64E15F13F28A}"/>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2" name="Line 838">
              <a:extLst>
                <a:ext uri="{FF2B5EF4-FFF2-40B4-BE49-F238E27FC236}">
                  <a16:creationId xmlns:a16="http://schemas.microsoft.com/office/drawing/2014/main" id="{CAFC66C6-9C42-8DEB-B763-36976AA306EC}"/>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3" name="Line 839">
              <a:extLst>
                <a:ext uri="{FF2B5EF4-FFF2-40B4-BE49-F238E27FC236}">
                  <a16:creationId xmlns:a16="http://schemas.microsoft.com/office/drawing/2014/main" id="{C7DEBB7F-D4C5-768E-3DAB-CE6AE43EB83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4" name="Line 840">
              <a:extLst>
                <a:ext uri="{FF2B5EF4-FFF2-40B4-BE49-F238E27FC236}">
                  <a16:creationId xmlns:a16="http://schemas.microsoft.com/office/drawing/2014/main" id="{3254801D-FD0C-1379-597E-913F3125391B}"/>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5" name="Line 841">
              <a:extLst>
                <a:ext uri="{FF2B5EF4-FFF2-40B4-BE49-F238E27FC236}">
                  <a16:creationId xmlns:a16="http://schemas.microsoft.com/office/drawing/2014/main" id="{E9D77892-CD62-0026-9F4A-AC9B2490E17C}"/>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6" name="Line 842">
              <a:extLst>
                <a:ext uri="{FF2B5EF4-FFF2-40B4-BE49-F238E27FC236}">
                  <a16:creationId xmlns:a16="http://schemas.microsoft.com/office/drawing/2014/main" id="{59C4EC10-2B30-8593-AA37-3337A31A539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7" name="Line 843">
              <a:extLst>
                <a:ext uri="{FF2B5EF4-FFF2-40B4-BE49-F238E27FC236}">
                  <a16:creationId xmlns:a16="http://schemas.microsoft.com/office/drawing/2014/main" id="{EDF73619-3C84-171F-EB6B-C7D351B638EA}"/>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8" name="Line 844">
              <a:extLst>
                <a:ext uri="{FF2B5EF4-FFF2-40B4-BE49-F238E27FC236}">
                  <a16:creationId xmlns:a16="http://schemas.microsoft.com/office/drawing/2014/main" id="{42E27FEB-F11C-ABA2-B49B-50C22A337C79}"/>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09" name="Line 845">
              <a:extLst>
                <a:ext uri="{FF2B5EF4-FFF2-40B4-BE49-F238E27FC236}">
                  <a16:creationId xmlns:a16="http://schemas.microsoft.com/office/drawing/2014/main" id="{2E20D439-836D-0636-4ACC-A97A2149F28F}"/>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0" name="Line 846">
              <a:extLst>
                <a:ext uri="{FF2B5EF4-FFF2-40B4-BE49-F238E27FC236}">
                  <a16:creationId xmlns:a16="http://schemas.microsoft.com/office/drawing/2014/main" id="{71AFBB82-C4FD-D7FE-4D26-13659B8530B3}"/>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1" name="Line 847">
              <a:extLst>
                <a:ext uri="{FF2B5EF4-FFF2-40B4-BE49-F238E27FC236}">
                  <a16:creationId xmlns:a16="http://schemas.microsoft.com/office/drawing/2014/main" id="{13C666B7-6533-E0B5-2482-46540EA3782A}"/>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2" name="Line 848">
              <a:extLst>
                <a:ext uri="{FF2B5EF4-FFF2-40B4-BE49-F238E27FC236}">
                  <a16:creationId xmlns:a16="http://schemas.microsoft.com/office/drawing/2014/main" id="{283C74E1-1E6B-5E10-1580-B99EF1080F4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3" name="Line 849">
              <a:extLst>
                <a:ext uri="{FF2B5EF4-FFF2-40B4-BE49-F238E27FC236}">
                  <a16:creationId xmlns:a16="http://schemas.microsoft.com/office/drawing/2014/main" id="{C7604239-2C33-D653-0995-2958C51BE2B1}"/>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4" name="Line 850">
              <a:extLst>
                <a:ext uri="{FF2B5EF4-FFF2-40B4-BE49-F238E27FC236}">
                  <a16:creationId xmlns:a16="http://schemas.microsoft.com/office/drawing/2014/main" id="{35081846-706E-A394-E4F4-49528CFD36A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5" name="Line 851">
              <a:extLst>
                <a:ext uri="{FF2B5EF4-FFF2-40B4-BE49-F238E27FC236}">
                  <a16:creationId xmlns:a16="http://schemas.microsoft.com/office/drawing/2014/main" id="{222B4290-1F90-D97C-B948-13835F6E0A4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6" name="Line 852">
              <a:extLst>
                <a:ext uri="{FF2B5EF4-FFF2-40B4-BE49-F238E27FC236}">
                  <a16:creationId xmlns:a16="http://schemas.microsoft.com/office/drawing/2014/main" id="{BC187361-D3B4-BD5E-D74F-6FB71BCC72B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7" name="Line 853">
              <a:extLst>
                <a:ext uri="{FF2B5EF4-FFF2-40B4-BE49-F238E27FC236}">
                  <a16:creationId xmlns:a16="http://schemas.microsoft.com/office/drawing/2014/main" id="{971570A1-FEC6-0459-54BC-A63C050DD3B8}"/>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8" name="Line 854">
              <a:extLst>
                <a:ext uri="{FF2B5EF4-FFF2-40B4-BE49-F238E27FC236}">
                  <a16:creationId xmlns:a16="http://schemas.microsoft.com/office/drawing/2014/main" id="{641E71D4-3314-E41C-23E4-E479696F2341}"/>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19" name="Line 855">
              <a:extLst>
                <a:ext uri="{FF2B5EF4-FFF2-40B4-BE49-F238E27FC236}">
                  <a16:creationId xmlns:a16="http://schemas.microsoft.com/office/drawing/2014/main" id="{5FA4B53D-87EF-68C7-F5FC-30E6D9954EB8}"/>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0" name="Line 856">
              <a:extLst>
                <a:ext uri="{FF2B5EF4-FFF2-40B4-BE49-F238E27FC236}">
                  <a16:creationId xmlns:a16="http://schemas.microsoft.com/office/drawing/2014/main" id="{E65D5B68-3260-61D6-0C9E-7D132FEADD1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1" name="Line 857">
              <a:extLst>
                <a:ext uri="{FF2B5EF4-FFF2-40B4-BE49-F238E27FC236}">
                  <a16:creationId xmlns:a16="http://schemas.microsoft.com/office/drawing/2014/main" id="{90FE7508-910C-7619-4C75-3CF0FE5ADC61}"/>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2" name="Line 858">
              <a:extLst>
                <a:ext uri="{FF2B5EF4-FFF2-40B4-BE49-F238E27FC236}">
                  <a16:creationId xmlns:a16="http://schemas.microsoft.com/office/drawing/2014/main" id="{1FA18840-9989-BDA3-757D-01432802E152}"/>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3" name="Line 859">
              <a:extLst>
                <a:ext uri="{FF2B5EF4-FFF2-40B4-BE49-F238E27FC236}">
                  <a16:creationId xmlns:a16="http://schemas.microsoft.com/office/drawing/2014/main" id="{79C02E23-FE21-3205-3F28-0F2A293B6D4A}"/>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4" name="Line 860">
              <a:extLst>
                <a:ext uri="{FF2B5EF4-FFF2-40B4-BE49-F238E27FC236}">
                  <a16:creationId xmlns:a16="http://schemas.microsoft.com/office/drawing/2014/main" id="{2234D147-B256-8B8D-3ED8-7808750BB02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5" name="Line 861">
              <a:extLst>
                <a:ext uri="{FF2B5EF4-FFF2-40B4-BE49-F238E27FC236}">
                  <a16:creationId xmlns:a16="http://schemas.microsoft.com/office/drawing/2014/main" id="{0F6AFDA4-F648-392B-8593-9D2308331C53}"/>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6" name="Line 862">
              <a:extLst>
                <a:ext uri="{FF2B5EF4-FFF2-40B4-BE49-F238E27FC236}">
                  <a16:creationId xmlns:a16="http://schemas.microsoft.com/office/drawing/2014/main" id="{615AFC0E-F71D-BF1C-B092-D22A69D9323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7" name="Line 863">
              <a:extLst>
                <a:ext uri="{FF2B5EF4-FFF2-40B4-BE49-F238E27FC236}">
                  <a16:creationId xmlns:a16="http://schemas.microsoft.com/office/drawing/2014/main" id="{6DA6335B-0B85-F1C2-5720-B9E5B85C223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8" name="Line 864">
              <a:extLst>
                <a:ext uri="{FF2B5EF4-FFF2-40B4-BE49-F238E27FC236}">
                  <a16:creationId xmlns:a16="http://schemas.microsoft.com/office/drawing/2014/main" id="{68588D4F-6777-73CF-B670-67BD0596A876}"/>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29" name="Line 865">
              <a:extLst>
                <a:ext uri="{FF2B5EF4-FFF2-40B4-BE49-F238E27FC236}">
                  <a16:creationId xmlns:a16="http://schemas.microsoft.com/office/drawing/2014/main" id="{07998E87-1952-1788-3432-1A103412C881}"/>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0" name="Line 866">
              <a:extLst>
                <a:ext uri="{FF2B5EF4-FFF2-40B4-BE49-F238E27FC236}">
                  <a16:creationId xmlns:a16="http://schemas.microsoft.com/office/drawing/2014/main" id="{0C5E0122-F20A-634E-1982-3496A6C17C82}"/>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1" name="Line 867">
              <a:extLst>
                <a:ext uri="{FF2B5EF4-FFF2-40B4-BE49-F238E27FC236}">
                  <a16:creationId xmlns:a16="http://schemas.microsoft.com/office/drawing/2014/main" id="{DCAB5011-1333-4A4B-DA0E-0CC70FCEA48F}"/>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2" name="Line 868">
              <a:extLst>
                <a:ext uri="{FF2B5EF4-FFF2-40B4-BE49-F238E27FC236}">
                  <a16:creationId xmlns:a16="http://schemas.microsoft.com/office/drawing/2014/main" id="{F30A4B13-0516-2D21-4827-1B83BB87169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3" name="Line 869">
              <a:extLst>
                <a:ext uri="{FF2B5EF4-FFF2-40B4-BE49-F238E27FC236}">
                  <a16:creationId xmlns:a16="http://schemas.microsoft.com/office/drawing/2014/main" id="{08718463-C6D1-A594-DFCE-AA893F594B89}"/>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4" name="Line 870">
              <a:extLst>
                <a:ext uri="{FF2B5EF4-FFF2-40B4-BE49-F238E27FC236}">
                  <a16:creationId xmlns:a16="http://schemas.microsoft.com/office/drawing/2014/main" id="{6AE6EA33-21E2-ABB5-183D-FE2438B2C27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5" name="Line 871">
              <a:extLst>
                <a:ext uri="{FF2B5EF4-FFF2-40B4-BE49-F238E27FC236}">
                  <a16:creationId xmlns:a16="http://schemas.microsoft.com/office/drawing/2014/main" id="{D50E819C-E372-222B-D865-D1484F79AF9C}"/>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6" name="Line 872">
              <a:extLst>
                <a:ext uri="{FF2B5EF4-FFF2-40B4-BE49-F238E27FC236}">
                  <a16:creationId xmlns:a16="http://schemas.microsoft.com/office/drawing/2014/main" id="{0D96F197-FDC2-74D0-23FC-0C0370FB315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7" name="Line 873">
              <a:extLst>
                <a:ext uri="{FF2B5EF4-FFF2-40B4-BE49-F238E27FC236}">
                  <a16:creationId xmlns:a16="http://schemas.microsoft.com/office/drawing/2014/main" id="{93F16FD3-170D-FE00-3081-9E42AD7BC75E}"/>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8" name="Line 874">
              <a:extLst>
                <a:ext uri="{FF2B5EF4-FFF2-40B4-BE49-F238E27FC236}">
                  <a16:creationId xmlns:a16="http://schemas.microsoft.com/office/drawing/2014/main" id="{D5C0F074-BCFF-2C08-FE3D-288BBFCF580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39" name="Line 875">
              <a:extLst>
                <a:ext uri="{FF2B5EF4-FFF2-40B4-BE49-F238E27FC236}">
                  <a16:creationId xmlns:a16="http://schemas.microsoft.com/office/drawing/2014/main" id="{A3870E11-7313-C788-6100-1EA6745CE672}"/>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0" name="Line 876">
              <a:extLst>
                <a:ext uri="{FF2B5EF4-FFF2-40B4-BE49-F238E27FC236}">
                  <a16:creationId xmlns:a16="http://schemas.microsoft.com/office/drawing/2014/main" id="{10876300-9F9F-D38B-2C32-B3DBC8F88FD5}"/>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1" name="Line 877">
              <a:extLst>
                <a:ext uri="{FF2B5EF4-FFF2-40B4-BE49-F238E27FC236}">
                  <a16:creationId xmlns:a16="http://schemas.microsoft.com/office/drawing/2014/main" id="{BE6A6F69-C255-4541-A435-062935DDAB7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2" name="Line 878">
              <a:extLst>
                <a:ext uri="{FF2B5EF4-FFF2-40B4-BE49-F238E27FC236}">
                  <a16:creationId xmlns:a16="http://schemas.microsoft.com/office/drawing/2014/main" id="{A5EED50D-ACDF-7C53-296A-B417A2A4DB91}"/>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3" name="Line 879">
              <a:extLst>
                <a:ext uri="{FF2B5EF4-FFF2-40B4-BE49-F238E27FC236}">
                  <a16:creationId xmlns:a16="http://schemas.microsoft.com/office/drawing/2014/main" id="{1D83B759-A6B2-44FE-583A-DA3C70ED0273}"/>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4" name="Line 880">
              <a:extLst>
                <a:ext uri="{FF2B5EF4-FFF2-40B4-BE49-F238E27FC236}">
                  <a16:creationId xmlns:a16="http://schemas.microsoft.com/office/drawing/2014/main" id="{45AD94A5-4B9A-5C00-3232-DDDC8E5E3267}"/>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5" name="Line 881">
              <a:extLst>
                <a:ext uri="{FF2B5EF4-FFF2-40B4-BE49-F238E27FC236}">
                  <a16:creationId xmlns:a16="http://schemas.microsoft.com/office/drawing/2014/main" id="{FC51D35E-D881-1DA6-1C86-CEE4E326B7A3}"/>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6" name="Line 882">
              <a:extLst>
                <a:ext uri="{FF2B5EF4-FFF2-40B4-BE49-F238E27FC236}">
                  <a16:creationId xmlns:a16="http://schemas.microsoft.com/office/drawing/2014/main" id="{6157107E-EED5-6210-B6B9-89C47479D9F9}"/>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7" name="Line 883">
              <a:extLst>
                <a:ext uri="{FF2B5EF4-FFF2-40B4-BE49-F238E27FC236}">
                  <a16:creationId xmlns:a16="http://schemas.microsoft.com/office/drawing/2014/main" id="{3CA4C7F1-E5AF-52EF-B86C-F7B3E45C8C5D}"/>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8" name="Line 884">
              <a:extLst>
                <a:ext uri="{FF2B5EF4-FFF2-40B4-BE49-F238E27FC236}">
                  <a16:creationId xmlns:a16="http://schemas.microsoft.com/office/drawing/2014/main" id="{3F4D2EFC-918A-7492-408B-DF2AF3C2DDC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49" name="Line 885">
              <a:extLst>
                <a:ext uri="{FF2B5EF4-FFF2-40B4-BE49-F238E27FC236}">
                  <a16:creationId xmlns:a16="http://schemas.microsoft.com/office/drawing/2014/main" id="{A38A9D64-5648-786E-8BA1-29E1F3851E24}"/>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0" name="Line 886">
              <a:extLst>
                <a:ext uri="{FF2B5EF4-FFF2-40B4-BE49-F238E27FC236}">
                  <a16:creationId xmlns:a16="http://schemas.microsoft.com/office/drawing/2014/main" id="{C7BFAC2B-571E-E45B-DAB4-CC361546A96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1" name="Line 887">
              <a:extLst>
                <a:ext uri="{FF2B5EF4-FFF2-40B4-BE49-F238E27FC236}">
                  <a16:creationId xmlns:a16="http://schemas.microsoft.com/office/drawing/2014/main" id="{3B69CCF6-DDF1-3022-8B5B-AF5D906E278D}"/>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2" name="Line 888">
              <a:extLst>
                <a:ext uri="{FF2B5EF4-FFF2-40B4-BE49-F238E27FC236}">
                  <a16:creationId xmlns:a16="http://schemas.microsoft.com/office/drawing/2014/main" id="{E952BA40-3B6C-67B0-FB67-CF6EF103B37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3" name="Line 889">
              <a:extLst>
                <a:ext uri="{FF2B5EF4-FFF2-40B4-BE49-F238E27FC236}">
                  <a16:creationId xmlns:a16="http://schemas.microsoft.com/office/drawing/2014/main" id="{D8933C53-4506-56EA-8B9B-ED15DF6C94B9}"/>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4" name="Line 890">
              <a:extLst>
                <a:ext uri="{FF2B5EF4-FFF2-40B4-BE49-F238E27FC236}">
                  <a16:creationId xmlns:a16="http://schemas.microsoft.com/office/drawing/2014/main" id="{C4D06D7E-B3D4-588E-F92D-5094F8AABD2F}"/>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5" name="Line 891">
              <a:extLst>
                <a:ext uri="{FF2B5EF4-FFF2-40B4-BE49-F238E27FC236}">
                  <a16:creationId xmlns:a16="http://schemas.microsoft.com/office/drawing/2014/main" id="{C42A1337-92B8-D70E-DC6C-FA838AD8ECF5}"/>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6" name="Line 892">
              <a:extLst>
                <a:ext uri="{FF2B5EF4-FFF2-40B4-BE49-F238E27FC236}">
                  <a16:creationId xmlns:a16="http://schemas.microsoft.com/office/drawing/2014/main" id="{72EE8DD5-81FC-9091-4381-98A0D813D6E4}"/>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7" name="Line 893">
              <a:extLst>
                <a:ext uri="{FF2B5EF4-FFF2-40B4-BE49-F238E27FC236}">
                  <a16:creationId xmlns:a16="http://schemas.microsoft.com/office/drawing/2014/main" id="{CDD34E9B-D8B4-6998-7C0E-B8CCC42CAA3F}"/>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8" name="Line 894">
              <a:extLst>
                <a:ext uri="{FF2B5EF4-FFF2-40B4-BE49-F238E27FC236}">
                  <a16:creationId xmlns:a16="http://schemas.microsoft.com/office/drawing/2014/main" id="{BDA2D0A5-E39C-1BB1-5166-C3E771BE0571}"/>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59" name="Line 895">
              <a:extLst>
                <a:ext uri="{FF2B5EF4-FFF2-40B4-BE49-F238E27FC236}">
                  <a16:creationId xmlns:a16="http://schemas.microsoft.com/office/drawing/2014/main" id="{D5F55E31-ACB3-F635-F3B3-48D4F3AFFA81}"/>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0" name="Line 896">
              <a:extLst>
                <a:ext uri="{FF2B5EF4-FFF2-40B4-BE49-F238E27FC236}">
                  <a16:creationId xmlns:a16="http://schemas.microsoft.com/office/drawing/2014/main" id="{28F2BF14-23D7-A484-39C3-5FC45A02FFF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1" name="Line 897">
              <a:extLst>
                <a:ext uri="{FF2B5EF4-FFF2-40B4-BE49-F238E27FC236}">
                  <a16:creationId xmlns:a16="http://schemas.microsoft.com/office/drawing/2014/main" id="{67A271CC-CDCF-CFD8-F489-7A2EA080234F}"/>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2" name="Line 898">
              <a:extLst>
                <a:ext uri="{FF2B5EF4-FFF2-40B4-BE49-F238E27FC236}">
                  <a16:creationId xmlns:a16="http://schemas.microsoft.com/office/drawing/2014/main" id="{E6428619-E4EA-0FAC-90E1-8A2150C86866}"/>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3" name="Line 899">
              <a:extLst>
                <a:ext uri="{FF2B5EF4-FFF2-40B4-BE49-F238E27FC236}">
                  <a16:creationId xmlns:a16="http://schemas.microsoft.com/office/drawing/2014/main" id="{504686CB-EC9F-D447-BDA7-ECD59E891078}"/>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4" name="Line 900">
              <a:extLst>
                <a:ext uri="{FF2B5EF4-FFF2-40B4-BE49-F238E27FC236}">
                  <a16:creationId xmlns:a16="http://schemas.microsoft.com/office/drawing/2014/main" id="{E29B5718-8081-CE1F-9022-61C4B2F6C4B1}"/>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5" name="Line 901">
              <a:extLst>
                <a:ext uri="{FF2B5EF4-FFF2-40B4-BE49-F238E27FC236}">
                  <a16:creationId xmlns:a16="http://schemas.microsoft.com/office/drawing/2014/main" id="{E107F444-E28D-5D81-BDB8-5869035BE410}"/>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6" name="Line 902">
              <a:extLst>
                <a:ext uri="{FF2B5EF4-FFF2-40B4-BE49-F238E27FC236}">
                  <a16:creationId xmlns:a16="http://schemas.microsoft.com/office/drawing/2014/main" id="{D8A3EC7D-DF45-9447-EDC1-8BB9CA4D6C5C}"/>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7" name="Line 903">
              <a:extLst>
                <a:ext uri="{FF2B5EF4-FFF2-40B4-BE49-F238E27FC236}">
                  <a16:creationId xmlns:a16="http://schemas.microsoft.com/office/drawing/2014/main" id="{E5FFD965-FAEA-0310-B783-B896502B40D4}"/>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8" name="Line 904">
              <a:extLst>
                <a:ext uri="{FF2B5EF4-FFF2-40B4-BE49-F238E27FC236}">
                  <a16:creationId xmlns:a16="http://schemas.microsoft.com/office/drawing/2014/main" id="{50A82248-FE0E-150A-ECFD-5B647653C299}"/>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69" name="Line 905">
              <a:extLst>
                <a:ext uri="{FF2B5EF4-FFF2-40B4-BE49-F238E27FC236}">
                  <a16:creationId xmlns:a16="http://schemas.microsoft.com/office/drawing/2014/main" id="{57408CA4-12D9-DA8C-60AD-F9FFF1717405}"/>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0" name="Line 906">
              <a:extLst>
                <a:ext uri="{FF2B5EF4-FFF2-40B4-BE49-F238E27FC236}">
                  <a16:creationId xmlns:a16="http://schemas.microsoft.com/office/drawing/2014/main" id="{2CF746AA-6BC3-3C1C-FF52-DDD3BA7AB64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1" name="Line 907">
              <a:extLst>
                <a:ext uri="{FF2B5EF4-FFF2-40B4-BE49-F238E27FC236}">
                  <a16:creationId xmlns:a16="http://schemas.microsoft.com/office/drawing/2014/main" id="{37A21730-1F55-6850-FBCA-EBA30512CA7B}"/>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2" name="Line 908">
              <a:extLst>
                <a:ext uri="{FF2B5EF4-FFF2-40B4-BE49-F238E27FC236}">
                  <a16:creationId xmlns:a16="http://schemas.microsoft.com/office/drawing/2014/main" id="{360672F2-A2D8-D08A-A9B2-A12E471C8D9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3" name="Line 909">
              <a:extLst>
                <a:ext uri="{FF2B5EF4-FFF2-40B4-BE49-F238E27FC236}">
                  <a16:creationId xmlns:a16="http://schemas.microsoft.com/office/drawing/2014/main" id="{50679C1D-8691-CC19-D00A-8562058A8BD2}"/>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4" name="Line 910">
              <a:extLst>
                <a:ext uri="{FF2B5EF4-FFF2-40B4-BE49-F238E27FC236}">
                  <a16:creationId xmlns:a16="http://schemas.microsoft.com/office/drawing/2014/main" id="{0003024D-B3E9-036C-C9F3-5B91C7031287}"/>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5" name="Line 911">
              <a:extLst>
                <a:ext uri="{FF2B5EF4-FFF2-40B4-BE49-F238E27FC236}">
                  <a16:creationId xmlns:a16="http://schemas.microsoft.com/office/drawing/2014/main" id="{F325E3F4-43CF-46FD-EA5E-DE870FBC454C}"/>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6" name="Line 912">
              <a:extLst>
                <a:ext uri="{FF2B5EF4-FFF2-40B4-BE49-F238E27FC236}">
                  <a16:creationId xmlns:a16="http://schemas.microsoft.com/office/drawing/2014/main" id="{2F29618D-AB59-71EA-0E66-8DBBD62857B0}"/>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7" name="Line 913">
              <a:extLst>
                <a:ext uri="{FF2B5EF4-FFF2-40B4-BE49-F238E27FC236}">
                  <a16:creationId xmlns:a16="http://schemas.microsoft.com/office/drawing/2014/main" id="{4B1853B2-8207-ABED-3D94-F018EE9B285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8" name="Line 914">
              <a:extLst>
                <a:ext uri="{FF2B5EF4-FFF2-40B4-BE49-F238E27FC236}">
                  <a16:creationId xmlns:a16="http://schemas.microsoft.com/office/drawing/2014/main" id="{C7B272C6-BDA4-A699-797D-88B4E82892A0}"/>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79" name="Line 915">
              <a:extLst>
                <a:ext uri="{FF2B5EF4-FFF2-40B4-BE49-F238E27FC236}">
                  <a16:creationId xmlns:a16="http://schemas.microsoft.com/office/drawing/2014/main" id="{B97DA5A8-5337-5DE6-74BC-A013EFB80E32}"/>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0" name="Line 916">
              <a:extLst>
                <a:ext uri="{FF2B5EF4-FFF2-40B4-BE49-F238E27FC236}">
                  <a16:creationId xmlns:a16="http://schemas.microsoft.com/office/drawing/2014/main" id="{DBA1CA29-F46F-0838-9F54-4FF551DF404E}"/>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1" name="Line 917">
              <a:extLst>
                <a:ext uri="{FF2B5EF4-FFF2-40B4-BE49-F238E27FC236}">
                  <a16:creationId xmlns:a16="http://schemas.microsoft.com/office/drawing/2014/main" id="{01386498-B1BE-9600-454B-2A78F407D9A3}"/>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2" name="Line 918">
              <a:extLst>
                <a:ext uri="{FF2B5EF4-FFF2-40B4-BE49-F238E27FC236}">
                  <a16:creationId xmlns:a16="http://schemas.microsoft.com/office/drawing/2014/main" id="{BD7E7627-B699-A95F-60A5-C3B9E9DEA5BC}"/>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3" name="Line 919">
              <a:extLst>
                <a:ext uri="{FF2B5EF4-FFF2-40B4-BE49-F238E27FC236}">
                  <a16:creationId xmlns:a16="http://schemas.microsoft.com/office/drawing/2014/main" id="{522F6566-4F67-771B-9B06-A54040EE6189}"/>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4" name="Line 920">
              <a:extLst>
                <a:ext uri="{FF2B5EF4-FFF2-40B4-BE49-F238E27FC236}">
                  <a16:creationId xmlns:a16="http://schemas.microsoft.com/office/drawing/2014/main" id="{1FD3AC62-5D4E-2CA9-DE38-16132E0814DA}"/>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5" name="Line 921">
              <a:extLst>
                <a:ext uri="{FF2B5EF4-FFF2-40B4-BE49-F238E27FC236}">
                  <a16:creationId xmlns:a16="http://schemas.microsoft.com/office/drawing/2014/main" id="{7BB5BF15-1AE6-6F30-894A-BE0EA00BEED7}"/>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6" name="Line 922">
              <a:extLst>
                <a:ext uri="{FF2B5EF4-FFF2-40B4-BE49-F238E27FC236}">
                  <a16:creationId xmlns:a16="http://schemas.microsoft.com/office/drawing/2014/main" id="{305FFE98-D554-8D59-81D5-63743C7F0317}"/>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7" name="Line 923">
              <a:extLst>
                <a:ext uri="{FF2B5EF4-FFF2-40B4-BE49-F238E27FC236}">
                  <a16:creationId xmlns:a16="http://schemas.microsoft.com/office/drawing/2014/main" id="{E38A2B0D-1B0E-A674-1EBE-ED616AC9E0E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8" name="Line 924">
              <a:extLst>
                <a:ext uri="{FF2B5EF4-FFF2-40B4-BE49-F238E27FC236}">
                  <a16:creationId xmlns:a16="http://schemas.microsoft.com/office/drawing/2014/main" id="{E3933EB9-B46D-B8F0-D351-56AED458120D}"/>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89" name="Line 925">
              <a:extLst>
                <a:ext uri="{FF2B5EF4-FFF2-40B4-BE49-F238E27FC236}">
                  <a16:creationId xmlns:a16="http://schemas.microsoft.com/office/drawing/2014/main" id="{ADF38087-E25D-556D-C364-44A8FC238A42}"/>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0" name="Line 926">
              <a:extLst>
                <a:ext uri="{FF2B5EF4-FFF2-40B4-BE49-F238E27FC236}">
                  <a16:creationId xmlns:a16="http://schemas.microsoft.com/office/drawing/2014/main" id="{787CC6FD-7459-7EEA-E5A0-A7A191B2A2A1}"/>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1" name="Line 927">
              <a:extLst>
                <a:ext uri="{FF2B5EF4-FFF2-40B4-BE49-F238E27FC236}">
                  <a16:creationId xmlns:a16="http://schemas.microsoft.com/office/drawing/2014/main" id="{BC0873FE-39F6-E709-F0A7-4BEA015A60F1}"/>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2" name="Line 928">
              <a:extLst>
                <a:ext uri="{FF2B5EF4-FFF2-40B4-BE49-F238E27FC236}">
                  <a16:creationId xmlns:a16="http://schemas.microsoft.com/office/drawing/2014/main" id="{282D050D-7F70-A193-AB7D-B1A1D5C6B480}"/>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3" name="Line 929">
              <a:extLst>
                <a:ext uri="{FF2B5EF4-FFF2-40B4-BE49-F238E27FC236}">
                  <a16:creationId xmlns:a16="http://schemas.microsoft.com/office/drawing/2014/main" id="{F3E2AC4C-6CA3-E81F-F79F-0812B1C1867B}"/>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4" name="Line 930">
              <a:extLst>
                <a:ext uri="{FF2B5EF4-FFF2-40B4-BE49-F238E27FC236}">
                  <a16:creationId xmlns:a16="http://schemas.microsoft.com/office/drawing/2014/main" id="{222CC2AB-C97D-4EAD-813B-71168A768B6C}"/>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5" name="Line 931">
              <a:extLst>
                <a:ext uri="{FF2B5EF4-FFF2-40B4-BE49-F238E27FC236}">
                  <a16:creationId xmlns:a16="http://schemas.microsoft.com/office/drawing/2014/main" id="{F4565CE3-20F9-EBB8-5D42-1FB4FCAE5120}"/>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6" name="Line 932">
              <a:extLst>
                <a:ext uri="{FF2B5EF4-FFF2-40B4-BE49-F238E27FC236}">
                  <a16:creationId xmlns:a16="http://schemas.microsoft.com/office/drawing/2014/main" id="{8DA9B54E-7A65-725D-2E8F-A872ED00C0CE}"/>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7" name="Line 933">
              <a:extLst>
                <a:ext uri="{FF2B5EF4-FFF2-40B4-BE49-F238E27FC236}">
                  <a16:creationId xmlns:a16="http://schemas.microsoft.com/office/drawing/2014/main" id="{9EE4A9EC-D19B-6968-520A-864D82022674}"/>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8" name="Line 934">
              <a:extLst>
                <a:ext uri="{FF2B5EF4-FFF2-40B4-BE49-F238E27FC236}">
                  <a16:creationId xmlns:a16="http://schemas.microsoft.com/office/drawing/2014/main" id="{4B9EBB54-B265-5999-16CB-98F8977AD86E}"/>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299" name="Line 935">
              <a:extLst>
                <a:ext uri="{FF2B5EF4-FFF2-40B4-BE49-F238E27FC236}">
                  <a16:creationId xmlns:a16="http://schemas.microsoft.com/office/drawing/2014/main" id="{94A4E036-787E-712D-F05E-11646D9AEF17}"/>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0" name="Line 936">
              <a:extLst>
                <a:ext uri="{FF2B5EF4-FFF2-40B4-BE49-F238E27FC236}">
                  <a16:creationId xmlns:a16="http://schemas.microsoft.com/office/drawing/2014/main" id="{0139655E-C908-E079-0690-44EC50B02FE3}"/>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1" name="Line 937">
              <a:extLst>
                <a:ext uri="{FF2B5EF4-FFF2-40B4-BE49-F238E27FC236}">
                  <a16:creationId xmlns:a16="http://schemas.microsoft.com/office/drawing/2014/main" id="{4C0991A9-8B20-CE12-952C-385333DF6B3E}"/>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2" name="Line 938">
              <a:extLst>
                <a:ext uri="{FF2B5EF4-FFF2-40B4-BE49-F238E27FC236}">
                  <a16:creationId xmlns:a16="http://schemas.microsoft.com/office/drawing/2014/main" id="{37B207AD-EDDC-8B2B-0DC1-92CE8FCA289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3" name="Line 939">
              <a:extLst>
                <a:ext uri="{FF2B5EF4-FFF2-40B4-BE49-F238E27FC236}">
                  <a16:creationId xmlns:a16="http://schemas.microsoft.com/office/drawing/2014/main" id="{FB4AE0DB-F285-54DA-D85F-15727297ADA6}"/>
                </a:ext>
              </a:extLst>
            </p:cNvPr>
            <p:cNvSpPr>
              <a:spLocks noChangeShapeType="1"/>
            </p:cNvSpPr>
            <p:nvPr/>
          </p:nvSpPr>
          <p:spPr bwMode="auto">
            <a:xfrm>
              <a:off x="5039"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4" name="Line 940">
              <a:extLst>
                <a:ext uri="{FF2B5EF4-FFF2-40B4-BE49-F238E27FC236}">
                  <a16:creationId xmlns:a16="http://schemas.microsoft.com/office/drawing/2014/main" id="{5964FEE4-1625-39F5-4E79-8E2073E0FD98}"/>
                </a:ext>
              </a:extLst>
            </p:cNvPr>
            <p:cNvSpPr>
              <a:spLocks noChangeShapeType="1"/>
            </p:cNvSpPr>
            <p:nvPr/>
          </p:nvSpPr>
          <p:spPr bwMode="auto">
            <a:xfrm>
              <a:off x="5053"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5" name="Line 941">
              <a:extLst>
                <a:ext uri="{FF2B5EF4-FFF2-40B4-BE49-F238E27FC236}">
                  <a16:creationId xmlns:a16="http://schemas.microsoft.com/office/drawing/2014/main" id="{E7633C73-D12E-3F1D-DFB6-FA908A35EF65}"/>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6" name="Line 942">
              <a:extLst>
                <a:ext uri="{FF2B5EF4-FFF2-40B4-BE49-F238E27FC236}">
                  <a16:creationId xmlns:a16="http://schemas.microsoft.com/office/drawing/2014/main" id="{AE986D9B-32F1-26B1-D985-C9E4C6147878}"/>
                </a:ext>
              </a:extLst>
            </p:cNvPr>
            <p:cNvSpPr>
              <a:spLocks noChangeShapeType="1"/>
            </p:cNvSpPr>
            <p:nvPr/>
          </p:nvSpPr>
          <p:spPr bwMode="auto">
            <a:xfrm>
              <a:off x="5065"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7" name="Line 943">
              <a:extLst>
                <a:ext uri="{FF2B5EF4-FFF2-40B4-BE49-F238E27FC236}">
                  <a16:creationId xmlns:a16="http://schemas.microsoft.com/office/drawing/2014/main" id="{6B82890E-9925-8D55-FADB-5233676F203A}"/>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8" name="Line 944">
              <a:extLst>
                <a:ext uri="{FF2B5EF4-FFF2-40B4-BE49-F238E27FC236}">
                  <a16:creationId xmlns:a16="http://schemas.microsoft.com/office/drawing/2014/main" id="{CC17611D-2698-94FB-314F-4BB79CE34976}"/>
                </a:ext>
              </a:extLst>
            </p:cNvPr>
            <p:cNvSpPr>
              <a:spLocks noChangeShapeType="1"/>
            </p:cNvSpPr>
            <p:nvPr/>
          </p:nvSpPr>
          <p:spPr bwMode="auto">
            <a:xfrm>
              <a:off x="5065"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09" name="Line 945">
              <a:extLst>
                <a:ext uri="{FF2B5EF4-FFF2-40B4-BE49-F238E27FC236}">
                  <a16:creationId xmlns:a16="http://schemas.microsoft.com/office/drawing/2014/main" id="{C83B358F-F82D-3FF6-CE0C-0648A08E1CC6}"/>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0" name="Line 946">
              <a:extLst>
                <a:ext uri="{FF2B5EF4-FFF2-40B4-BE49-F238E27FC236}">
                  <a16:creationId xmlns:a16="http://schemas.microsoft.com/office/drawing/2014/main" id="{10F39A6B-E2E0-1283-B6A8-35A2F38F5D2E}"/>
                </a:ext>
              </a:extLst>
            </p:cNvPr>
            <p:cNvSpPr>
              <a:spLocks noChangeShapeType="1"/>
            </p:cNvSpPr>
            <p:nvPr/>
          </p:nvSpPr>
          <p:spPr bwMode="auto">
            <a:xfrm>
              <a:off x="5065" y="183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1" name="Line 947">
              <a:extLst>
                <a:ext uri="{FF2B5EF4-FFF2-40B4-BE49-F238E27FC236}">
                  <a16:creationId xmlns:a16="http://schemas.microsoft.com/office/drawing/2014/main" id="{730D346E-DCC4-3314-4F38-71E158A77CC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2" name="Line 948">
              <a:extLst>
                <a:ext uri="{FF2B5EF4-FFF2-40B4-BE49-F238E27FC236}">
                  <a16:creationId xmlns:a16="http://schemas.microsoft.com/office/drawing/2014/main" id="{53E3A6AB-A42B-7AF2-80CA-97F1CAB94435}"/>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3" name="Line 949">
              <a:extLst>
                <a:ext uri="{FF2B5EF4-FFF2-40B4-BE49-F238E27FC236}">
                  <a16:creationId xmlns:a16="http://schemas.microsoft.com/office/drawing/2014/main" id="{314F2C20-A200-1A9F-C2FC-BD3FB9B7D000}"/>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4" name="Line 950">
              <a:extLst>
                <a:ext uri="{FF2B5EF4-FFF2-40B4-BE49-F238E27FC236}">
                  <a16:creationId xmlns:a16="http://schemas.microsoft.com/office/drawing/2014/main" id="{FCF66086-7EA9-28E9-0923-CA67A31A19F0}"/>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5" name="Line 951">
              <a:extLst>
                <a:ext uri="{FF2B5EF4-FFF2-40B4-BE49-F238E27FC236}">
                  <a16:creationId xmlns:a16="http://schemas.microsoft.com/office/drawing/2014/main" id="{D22BB6A6-F20C-A624-8CFA-5007C442A33A}"/>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6" name="Line 952">
              <a:extLst>
                <a:ext uri="{FF2B5EF4-FFF2-40B4-BE49-F238E27FC236}">
                  <a16:creationId xmlns:a16="http://schemas.microsoft.com/office/drawing/2014/main" id="{24752C5D-AAA3-11C0-DFB1-2F85D6FCF9D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7" name="Line 953">
              <a:extLst>
                <a:ext uri="{FF2B5EF4-FFF2-40B4-BE49-F238E27FC236}">
                  <a16:creationId xmlns:a16="http://schemas.microsoft.com/office/drawing/2014/main" id="{DA1D9901-6051-2D47-AB78-24BD8D932D7E}"/>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8" name="Line 954">
              <a:extLst>
                <a:ext uri="{FF2B5EF4-FFF2-40B4-BE49-F238E27FC236}">
                  <a16:creationId xmlns:a16="http://schemas.microsoft.com/office/drawing/2014/main" id="{C395BB05-17A9-2B85-2CE6-58D6539FA89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19" name="Line 955">
              <a:extLst>
                <a:ext uri="{FF2B5EF4-FFF2-40B4-BE49-F238E27FC236}">
                  <a16:creationId xmlns:a16="http://schemas.microsoft.com/office/drawing/2014/main" id="{D73B752E-6E50-AE68-D114-B081C3344ECF}"/>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0" name="Line 956">
              <a:extLst>
                <a:ext uri="{FF2B5EF4-FFF2-40B4-BE49-F238E27FC236}">
                  <a16:creationId xmlns:a16="http://schemas.microsoft.com/office/drawing/2014/main" id="{9185FE6D-A017-A71D-BC37-726BC3E433E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1" name="Line 957">
              <a:extLst>
                <a:ext uri="{FF2B5EF4-FFF2-40B4-BE49-F238E27FC236}">
                  <a16:creationId xmlns:a16="http://schemas.microsoft.com/office/drawing/2014/main" id="{9D59DFE0-8F5B-D491-EA48-60470ECFB9B2}"/>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2" name="Line 958">
              <a:extLst>
                <a:ext uri="{FF2B5EF4-FFF2-40B4-BE49-F238E27FC236}">
                  <a16:creationId xmlns:a16="http://schemas.microsoft.com/office/drawing/2014/main" id="{57FD7E61-AC64-F2D8-AB8A-9DE3D3A8F21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3" name="Line 959">
              <a:extLst>
                <a:ext uri="{FF2B5EF4-FFF2-40B4-BE49-F238E27FC236}">
                  <a16:creationId xmlns:a16="http://schemas.microsoft.com/office/drawing/2014/main" id="{C7EA9E79-4038-575B-9D76-8041788138A9}"/>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4" name="Line 960">
              <a:extLst>
                <a:ext uri="{FF2B5EF4-FFF2-40B4-BE49-F238E27FC236}">
                  <a16:creationId xmlns:a16="http://schemas.microsoft.com/office/drawing/2014/main" id="{76FB0722-CF39-E0B8-FFAF-60C09F6C17F4}"/>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5" name="Line 961">
              <a:extLst>
                <a:ext uri="{FF2B5EF4-FFF2-40B4-BE49-F238E27FC236}">
                  <a16:creationId xmlns:a16="http://schemas.microsoft.com/office/drawing/2014/main" id="{C059FD6A-A95C-5875-D9D0-C26F24A94365}"/>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6" name="Line 962">
              <a:extLst>
                <a:ext uri="{FF2B5EF4-FFF2-40B4-BE49-F238E27FC236}">
                  <a16:creationId xmlns:a16="http://schemas.microsoft.com/office/drawing/2014/main" id="{ADDF110B-4321-43D6-3343-646C7A5AC0B3}"/>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7" name="Line 963">
              <a:extLst>
                <a:ext uri="{FF2B5EF4-FFF2-40B4-BE49-F238E27FC236}">
                  <a16:creationId xmlns:a16="http://schemas.microsoft.com/office/drawing/2014/main" id="{90770469-9D64-071B-19BF-226A3B102890}"/>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8" name="Line 964">
              <a:extLst>
                <a:ext uri="{FF2B5EF4-FFF2-40B4-BE49-F238E27FC236}">
                  <a16:creationId xmlns:a16="http://schemas.microsoft.com/office/drawing/2014/main" id="{625E722A-78BE-88C0-A671-E9DD1991E7B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29" name="Line 965">
              <a:extLst>
                <a:ext uri="{FF2B5EF4-FFF2-40B4-BE49-F238E27FC236}">
                  <a16:creationId xmlns:a16="http://schemas.microsoft.com/office/drawing/2014/main" id="{96F65C0C-4E58-723D-A10C-48DE4F0C05F2}"/>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0" name="Line 966">
              <a:extLst>
                <a:ext uri="{FF2B5EF4-FFF2-40B4-BE49-F238E27FC236}">
                  <a16:creationId xmlns:a16="http://schemas.microsoft.com/office/drawing/2014/main" id="{2BC2669F-7A39-C9C4-657B-DC51F4DD235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1" name="Line 967">
              <a:extLst>
                <a:ext uri="{FF2B5EF4-FFF2-40B4-BE49-F238E27FC236}">
                  <a16:creationId xmlns:a16="http://schemas.microsoft.com/office/drawing/2014/main" id="{71998378-B053-697B-F936-F8BD19DB62F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2" name="Line 968">
              <a:extLst>
                <a:ext uri="{FF2B5EF4-FFF2-40B4-BE49-F238E27FC236}">
                  <a16:creationId xmlns:a16="http://schemas.microsoft.com/office/drawing/2014/main" id="{F0CC0B9B-9ECA-AA83-3B7B-6ECFC7BCA6F5}"/>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3" name="Line 969">
              <a:extLst>
                <a:ext uri="{FF2B5EF4-FFF2-40B4-BE49-F238E27FC236}">
                  <a16:creationId xmlns:a16="http://schemas.microsoft.com/office/drawing/2014/main" id="{02F078F5-9B9D-6D02-E292-EC4B43454FAD}"/>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4" name="Line 970">
              <a:extLst>
                <a:ext uri="{FF2B5EF4-FFF2-40B4-BE49-F238E27FC236}">
                  <a16:creationId xmlns:a16="http://schemas.microsoft.com/office/drawing/2014/main" id="{D4F3195C-2AE4-604F-DEEF-2F55AEDFFFA9}"/>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5" name="Line 971">
              <a:extLst>
                <a:ext uri="{FF2B5EF4-FFF2-40B4-BE49-F238E27FC236}">
                  <a16:creationId xmlns:a16="http://schemas.microsoft.com/office/drawing/2014/main" id="{F80A180B-5E7F-9367-4E72-B13EF8C4EC97}"/>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6" name="Line 972">
              <a:extLst>
                <a:ext uri="{FF2B5EF4-FFF2-40B4-BE49-F238E27FC236}">
                  <a16:creationId xmlns:a16="http://schemas.microsoft.com/office/drawing/2014/main" id="{ADABCE27-2508-DAE9-FB7D-C5A4D229D1BD}"/>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7" name="Line 973">
              <a:extLst>
                <a:ext uri="{FF2B5EF4-FFF2-40B4-BE49-F238E27FC236}">
                  <a16:creationId xmlns:a16="http://schemas.microsoft.com/office/drawing/2014/main" id="{FC30AB71-1F7F-A4C7-D0D8-714DE65B063F}"/>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8" name="Line 974">
              <a:extLst>
                <a:ext uri="{FF2B5EF4-FFF2-40B4-BE49-F238E27FC236}">
                  <a16:creationId xmlns:a16="http://schemas.microsoft.com/office/drawing/2014/main" id="{1639849A-1084-73E2-33E7-E61C600F22E0}"/>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39" name="Line 975">
              <a:extLst>
                <a:ext uri="{FF2B5EF4-FFF2-40B4-BE49-F238E27FC236}">
                  <a16:creationId xmlns:a16="http://schemas.microsoft.com/office/drawing/2014/main" id="{AA60063D-5C7D-0D7D-674D-527C92B13C67}"/>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0" name="Line 976">
              <a:extLst>
                <a:ext uri="{FF2B5EF4-FFF2-40B4-BE49-F238E27FC236}">
                  <a16:creationId xmlns:a16="http://schemas.microsoft.com/office/drawing/2014/main" id="{016796B6-B359-C143-3580-6E7F181B4C3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1" name="Line 977">
              <a:extLst>
                <a:ext uri="{FF2B5EF4-FFF2-40B4-BE49-F238E27FC236}">
                  <a16:creationId xmlns:a16="http://schemas.microsoft.com/office/drawing/2014/main" id="{CF8EB285-AC65-390E-FE2F-D1A3BEF35FF4}"/>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2" name="Line 978">
              <a:extLst>
                <a:ext uri="{FF2B5EF4-FFF2-40B4-BE49-F238E27FC236}">
                  <a16:creationId xmlns:a16="http://schemas.microsoft.com/office/drawing/2014/main" id="{20CEC8E5-A740-4C9D-DE34-BD64F5D8CB5E}"/>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3" name="Line 979">
              <a:extLst>
                <a:ext uri="{FF2B5EF4-FFF2-40B4-BE49-F238E27FC236}">
                  <a16:creationId xmlns:a16="http://schemas.microsoft.com/office/drawing/2014/main" id="{BD3549DB-5E72-803E-9D96-871D452697E6}"/>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4" name="Line 980">
              <a:extLst>
                <a:ext uri="{FF2B5EF4-FFF2-40B4-BE49-F238E27FC236}">
                  <a16:creationId xmlns:a16="http://schemas.microsoft.com/office/drawing/2014/main" id="{CD73D1DF-95BC-4836-07CD-95F08A610D0D}"/>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5" name="Line 981">
              <a:extLst>
                <a:ext uri="{FF2B5EF4-FFF2-40B4-BE49-F238E27FC236}">
                  <a16:creationId xmlns:a16="http://schemas.microsoft.com/office/drawing/2014/main" id="{40753F9D-63A6-5EDD-8F91-CD92E6EDD735}"/>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6" name="Line 982">
              <a:extLst>
                <a:ext uri="{FF2B5EF4-FFF2-40B4-BE49-F238E27FC236}">
                  <a16:creationId xmlns:a16="http://schemas.microsoft.com/office/drawing/2014/main" id="{73269C71-192C-B0D5-A429-67F51E845028}"/>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7" name="Line 983">
              <a:extLst>
                <a:ext uri="{FF2B5EF4-FFF2-40B4-BE49-F238E27FC236}">
                  <a16:creationId xmlns:a16="http://schemas.microsoft.com/office/drawing/2014/main" id="{F5AAD7BD-3CB1-E18B-D084-D0B3D5728FDB}"/>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8" name="Line 984">
              <a:extLst>
                <a:ext uri="{FF2B5EF4-FFF2-40B4-BE49-F238E27FC236}">
                  <a16:creationId xmlns:a16="http://schemas.microsoft.com/office/drawing/2014/main" id="{BE3E571F-DAB7-F805-4890-7E6E9BFD4A53}"/>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49" name="Line 985">
              <a:extLst>
                <a:ext uri="{FF2B5EF4-FFF2-40B4-BE49-F238E27FC236}">
                  <a16:creationId xmlns:a16="http://schemas.microsoft.com/office/drawing/2014/main" id="{A5B7A83A-8806-B324-CDE2-74B2C0B48E26}"/>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0" name="Line 986">
              <a:extLst>
                <a:ext uri="{FF2B5EF4-FFF2-40B4-BE49-F238E27FC236}">
                  <a16:creationId xmlns:a16="http://schemas.microsoft.com/office/drawing/2014/main" id="{13A984C3-AD4E-9E12-C93F-3CF9BC17510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1" name="Line 987">
              <a:extLst>
                <a:ext uri="{FF2B5EF4-FFF2-40B4-BE49-F238E27FC236}">
                  <a16:creationId xmlns:a16="http://schemas.microsoft.com/office/drawing/2014/main" id="{FA921760-E979-8796-D71B-07B6243E1374}"/>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2" name="Line 988">
              <a:extLst>
                <a:ext uri="{FF2B5EF4-FFF2-40B4-BE49-F238E27FC236}">
                  <a16:creationId xmlns:a16="http://schemas.microsoft.com/office/drawing/2014/main" id="{4CA66153-B451-4F17-FC8C-06A74A2A3E7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3" name="Line 989">
              <a:extLst>
                <a:ext uri="{FF2B5EF4-FFF2-40B4-BE49-F238E27FC236}">
                  <a16:creationId xmlns:a16="http://schemas.microsoft.com/office/drawing/2014/main" id="{5D68221B-5FCC-54CE-ADEB-EBC14A39B8FC}"/>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4" name="Line 990">
              <a:extLst>
                <a:ext uri="{FF2B5EF4-FFF2-40B4-BE49-F238E27FC236}">
                  <a16:creationId xmlns:a16="http://schemas.microsoft.com/office/drawing/2014/main" id="{65F34F41-27C4-4ADD-F522-6F4E0AC4AA4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5" name="Line 991">
              <a:extLst>
                <a:ext uri="{FF2B5EF4-FFF2-40B4-BE49-F238E27FC236}">
                  <a16:creationId xmlns:a16="http://schemas.microsoft.com/office/drawing/2014/main" id="{852CB3FE-05D9-2725-4097-5A85CC9CCB3B}"/>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6" name="Line 992">
              <a:extLst>
                <a:ext uri="{FF2B5EF4-FFF2-40B4-BE49-F238E27FC236}">
                  <a16:creationId xmlns:a16="http://schemas.microsoft.com/office/drawing/2014/main" id="{ECB5EFCD-D0B3-022B-C639-CCC4A73AC7B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7" name="Line 993">
              <a:extLst>
                <a:ext uri="{FF2B5EF4-FFF2-40B4-BE49-F238E27FC236}">
                  <a16:creationId xmlns:a16="http://schemas.microsoft.com/office/drawing/2014/main" id="{EDBED7AD-DA86-24F5-09D3-3DF017D20930}"/>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8" name="Line 994">
              <a:extLst>
                <a:ext uri="{FF2B5EF4-FFF2-40B4-BE49-F238E27FC236}">
                  <a16:creationId xmlns:a16="http://schemas.microsoft.com/office/drawing/2014/main" id="{178EA381-07C3-E6AE-F57C-E5D9B39722E9}"/>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59" name="Line 995">
              <a:extLst>
                <a:ext uri="{FF2B5EF4-FFF2-40B4-BE49-F238E27FC236}">
                  <a16:creationId xmlns:a16="http://schemas.microsoft.com/office/drawing/2014/main" id="{77A6A7AE-A379-50CB-2D3F-1A07278CBAEF}"/>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0" name="Line 996">
              <a:extLst>
                <a:ext uri="{FF2B5EF4-FFF2-40B4-BE49-F238E27FC236}">
                  <a16:creationId xmlns:a16="http://schemas.microsoft.com/office/drawing/2014/main" id="{BF29C233-8031-851C-C87E-4A775E335315}"/>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1" name="Line 997">
              <a:extLst>
                <a:ext uri="{FF2B5EF4-FFF2-40B4-BE49-F238E27FC236}">
                  <a16:creationId xmlns:a16="http://schemas.microsoft.com/office/drawing/2014/main" id="{487860D1-3B12-2B2C-068B-DD9B571920F7}"/>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2" name="Line 998">
              <a:extLst>
                <a:ext uri="{FF2B5EF4-FFF2-40B4-BE49-F238E27FC236}">
                  <a16:creationId xmlns:a16="http://schemas.microsoft.com/office/drawing/2014/main" id="{C42219FC-2B7D-FF2A-C97A-5F81A257D122}"/>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3" name="Line 999">
              <a:extLst>
                <a:ext uri="{FF2B5EF4-FFF2-40B4-BE49-F238E27FC236}">
                  <a16:creationId xmlns:a16="http://schemas.microsoft.com/office/drawing/2014/main" id="{EB40B08B-5956-989D-0B2D-5BDA5586641C}"/>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4" name="Line 1000">
              <a:extLst>
                <a:ext uri="{FF2B5EF4-FFF2-40B4-BE49-F238E27FC236}">
                  <a16:creationId xmlns:a16="http://schemas.microsoft.com/office/drawing/2014/main" id="{EB542CEA-99A7-D71C-C1CF-EE6530669482}"/>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5" name="Line 1001">
              <a:extLst>
                <a:ext uri="{FF2B5EF4-FFF2-40B4-BE49-F238E27FC236}">
                  <a16:creationId xmlns:a16="http://schemas.microsoft.com/office/drawing/2014/main" id="{C7937CE4-91C7-D524-CDCE-8B93AB7F4D0D}"/>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6" name="Line 1002">
              <a:extLst>
                <a:ext uri="{FF2B5EF4-FFF2-40B4-BE49-F238E27FC236}">
                  <a16:creationId xmlns:a16="http://schemas.microsoft.com/office/drawing/2014/main" id="{D0F353CF-3564-A50C-8BF9-C64821E8A769}"/>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7" name="Line 1003">
              <a:extLst>
                <a:ext uri="{FF2B5EF4-FFF2-40B4-BE49-F238E27FC236}">
                  <a16:creationId xmlns:a16="http://schemas.microsoft.com/office/drawing/2014/main" id="{995DA7F0-2F37-C80D-EF61-10F7A2A8106D}"/>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8" name="Line 1004">
              <a:extLst>
                <a:ext uri="{FF2B5EF4-FFF2-40B4-BE49-F238E27FC236}">
                  <a16:creationId xmlns:a16="http://schemas.microsoft.com/office/drawing/2014/main" id="{697D768E-8AB6-E5FD-E060-2C3F31B78DA0}"/>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69" name="Line 1005">
              <a:extLst>
                <a:ext uri="{FF2B5EF4-FFF2-40B4-BE49-F238E27FC236}">
                  <a16:creationId xmlns:a16="http://schemas.microsoft.com/office/drawing/2014/main" id="{76AE574A-2EB8-D42B-5B72-FF50B720534B}"/>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0" name="Line 1006">
              <a:extLst>
                <a:ext uri="{FF2B5EF4-FFF2-40B4-BE49-F238E27FC236}">
                  <a16:creationId xmlns:a16="http://schemas.microsoft.com/office/drawing/2014/main" id="{71A61D56-0E5B-3EE5-429B-2B8BEB8D0C93}"/>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1" name="Line 1007">
              <a:extLst>
                <a:ext uri="{FF2B5EF4-FFF2-40B4-BE49-F238E27FC236}">
                  <a16:creationId xmlns:a16="http://schemas.microsoft.com/office/drawing/2014/main" id="{14B6B342-61C1-5B19-DA05-88D985BBA21B}"/>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2" name="Line 1008">
              <a:extLst>
                <a:ext uri="{FF2B5EF4-FFF2-40B4-BE49-F238E27FC236}">
                  <a16:creationId xmlns:a16="http://schemas.microsoft.com/office/drawing/2014/main" id="{DF8C7C38-9510-0432-E40C-C3D843F9289B}"/>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8373" name="Group 1210">
            <a:extLst>
              <a:ext uri="{FF2B5EF4-FFF2-40B4-BE49-F238E27FC236}">
                <a16:creationId xmlns:a16="http://schemas.microsoft.com/office/drawing/2014/main" id="{892F98A5-F9F2-4968-C8F9-E18D1D161E25}"/>
              </a:ext>
            </a:extLst>
          </p:cNvPr>
          <p:cNvGrpSpPr>
            <a:grpSpLocks/>
          </p:cNvGrpSpPr>
          <p:nvPr/>
        </p:nvGrpSpPr>
        <p:grpSpPr bwMode="auto">
          <a:xfrm>
            <a:off x="7878229" y="3169554"/>
            <a:ext cx="63500" cy="43414"/>
            <a:chOff x="5051" y="1830"/>
            <a:chExt cx="40" cy="34"/>
          </a:xfrm>
        </p:grpSpPr>
        <p:sp>
          <p:nvSpPr>
            <p:cNvPr id="18374" name="Line 1010">
              <a:extLst>
                <a:ext uri="{FF2B5EF4-FFF2-40B4-BE49-F238E27FC236}">
                  <a16:creationId xmlns:a16="http://schemas.microsoft.com/office/drawing/2014/main" id="{A79C4D31-82D9-8646-BF04-422FBA28D59C}"/>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5" name="Line 1011">
              <a:extLst>
                <a:ext uri="{FF2B5EF4-FFF2-40B4-BE49-F238E27FC236}">
                  <a16:creationId xmlns:a16="http://schemas.microsoft.com/office/drawing/2014/main" id="{DD72DA31-F62F-F4F2-6C7E-06172BDA9F5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6" name="Line 1012">
              <a:extLst>
                <a:ext uri="{FF2B5EF4-FFF2-40B4-BE49-F238E27FC236}">
                  <a16:creationId xmlns:a16="http://schemas.microsoft.com/office/drawing/2014/main" id="{9E5E9E11-372C-1299-538F-B815E4DD9004}"/>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7" name="Line 1013">
              <a:extLst>
                <a:ext uri="{FF2B5EF4-FFF2-40B4-BE49-F238E27FC236}">
                  <a16:creationId xmlns:a16="http://schemas.microsoft.com/office/drawing/2014/main" id="{4D3F8A06-A347-9905-EB16-0B12E604F2F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8" name="Line 1014">
              <a:extLst>
                <a:ext uri="{FF2B5EF4-FFF2-40B4-BE49-F238E27FC236}">
                  <a16:creationId xmlns:a16="http://schemas.microsoft.com/office/drawing/2014/main" id="{4455FDDE-E0AC-2B7A-2B30-A461E365A1D2}"/>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79" name="Line 1015">
              <a:extLst>
                <a:ext uri="{FF2B5EF4-FFF2-40B4-BE49-F238E27FC236}">
                  <a16:creationId xmlns:a16="http://schemas.microsoft.com/office/drawing/2014/main" id="{3A2F1A12-3D79-CECC-ABEE-140A83AA6AE8}"/>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0" name="Line 1016">
              <a:extLst>
                <a:ext uri="{FF2B5EF4-FFF2-40B4-BE49-F238E27FC236}">
                  <a16:creationId xmlns:a16="http://schemas.microsoft.com/office/drawing/2014/main" id="{C864CC9B-BD51-8043-DA73-509CFDA7474E}"/>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1" name="Line 1017">
              <a:extLst>
                <a:ext uri="{FF2B5EF4-FFF2-40B4-BE49-F238E27FC236}">
                  <a16:creationId xmlns:a16="http://schemas.microsoft.com/office/drawing/2014/main" id="{B8F9E158-6637-514F-7419-0C6F2BD48181}"/>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2" name="Line 1018">
              <a:extLst>
                <a:ext uri="{FF2B5EF4-FFF2-40B4-BE49-F238E27FC236}">
                  <a16:creationId xmlns:a16="http://schemas.microsoft.com/office/drawing/2014/main" id="{329C1CFD-6C51-0FBD-CAD8-7A7F3FE05A40}"/>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3" name="Line 1019">
              <a:extLst>
                <a:ext uri="{FF2B5EF4-FFF2-40B4-BE49-F238E27FC236}">
                  <a16:creationId xmlns:a16="http://schemas.microsoft.com/office/drawing/2014/main" id="{80BA2068-390B-19A3-D512-526C3B3C8A9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4" name="Line 1020">
              <a:extLst>
                <a:ext uri="{FF2B5EF4-FFF2-40B4-BE49-F238E27FC236}">
                  <a16:creationId xmlns:a16="http://schemas.microsoft.com/office/drawing/2014/main" id="{7A193004-8CD9-843C-E083-5BB6AA06D50A}"/>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5" name="Line 1021">
              <a:extLst>
                <a:ext uri="{FF2B5EF4-FFF2-40B4-BE49-F238E27FC236}">
                  <a16:creationId xmlns:a16="http://schemas.microsoft.com/office/drawing/2014/main" id="{BC21A7A6-613B-C870-3776-2960C2BEEC04}"/>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6" name="Line 1022">
              <a:extLst>
                <a:ext uri="{FF2B5EF4-FFF2-40B4-BE49-F238E27FC236}">
                  <a16:creationId xmlns:a16="http://schemas.microsoft.com/office/drawing/2014/main" id="{95DC4712-D31F-A504-AEED-B29D4B3F4BB5}"/>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7" name="Line 1023">
              <a:extLst>
                <a:ext uri="{FF2B5EF4-FFF2-40B4-BE49-F238E27FC236}">
                  <a16:creationId xmlns:a16="http://schemas.microsoft.com/office/drawing/2014/main" id="{DF812B8D-A2CD-C36F-D038-4C48E65141E7}"/>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8" name="Line 1024">
              <a:extLst>
                <a:ext uri="{FF2B5EF4-FFF2-40B4-BE49-F238E27FC236}">
                  <a16:creationId xmlns:a16="http://schemas.microsoft.com/office/drawing/2014/main" id="{A084CB8E-D3AC-AA98-E5D6-E73D81592DDA}"/>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89" name="Line 1025">
              <a:extLst>
                <a:ext uri="{FF2B5EF4-FFF2-40B4-BE49-F238E27FC236}">
                  <a16:creationId xmlns:a16="http://schemas.microsoft.com/office/drawing/2014/main" id="{A6A032DA-0BB2-2046-02CE-4D0F8052FBE8}"/>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0" name="Line 1026">
              <a:extLst>
                <a:ext uri="{FF2B5EF4-FFF2-40B4-BE49-F238E27FC236}">
                  <a16:creationId xmlns:a16="http://schemas.microsoft.com/office/drawing/2014/main" id="{04E490A9-AE32-FD78-66AC-71343C00B696}"/>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1" name="Line 1027">
              <a:extLst>
                <a:ext uri="{FF2B5EF4-FFF2-40B4-BE49-F238E27FC236}">
                  <a16:creationId xmlns:a16="http://schemas.microsoft.com/office/drawing/2014/main" id="{8838BDEA-842D-05E2-B93C-EA5C29DB146A}"/>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2" name="Line 1028">
              <a:extLst>
                <a:ext uri="{FF2B5EF4-FFF2-40B4-BE49-F238E27FC236}">
                  <a16:creationId xmlns:a16="http://schemas.microsoft.com/office/drawing/2014/main" id="{11B3A83B-386D-3D11-0720-CA14C3741E57}"/>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3" name="Line 1029">
              <a:extLst>
                <a:ext uri="{FF2B5EF4-FFF2-40B4-BE49-F238E27FC236}">
                  <a16:creationId xmlns:a16="http://schemas.microsoft.com/office/drawing/2014/main" id="{D766BA1F-B703-647F-026B-16FC6B4D80E0}"/>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4" name="Line 1030">
              <a:extLst>
                <a:ext uri="{FF2B5EF4-FFF2-40B4-BE49-F238E27FC236}">
                  <a16:creationId xmlns:a16="http://schemas.microsoft.com/office/drawing/2014/main" id="{7B1DEA7D-F820-E1A6-F77F-C64EB8BCDFE9}"/>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5" name="Line 1031">
              <a:extLst>
                <a:ext uri="{FF2B5EF4-FFF2-40B4-BE49-F238E27FC236}">
                  <a16:creationId xmlns:a16="http://schemas.microsoft.com/office/drawing/2014/main" id="{A140775C-9F40-57DF-ED39-640BBAFD391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6" name="Line 1032">
              <a:extLst>
                <a:ext uri="{FF2B5EF4-FFF2-40B4-BE49-F238E27FC236}">
                  <a16:creationId xmlns:a16="http://schemas.microsoft.com/office/drawing/2014/main" id="{DEEA1860-C57A-57EA-D82C-85CDF421075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7" name="Line 1033">
              <a:extLst>
                <a:ext uri="{FF2B5EF4-FFF2-40B4-BE49-F238E27FC236}">
                  <a16:creationId xmlns:a16="http://schemas.microsoft.com/office/drawing/2014/main" id="{149BDDE3-331F-2D54-D0E3-B1E697488AD0}"/>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8" name="Line 1034">
              <a:extLst>
                <a:ext uri="{FF2B5EF4-FFF2-40B4-BE49-F238E27FC236}">
                  <a16:creationId xmlns:a16="http://schemas.microsoft.com/office/drawing/2014/main" id="{2AD1739D-D4AF-0BE6-C12F-6695193A9D51}"/>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399" name="Line 1035">
              <a:extLst>
                <a:ext uri="{FF2B5EF4-FFF2-40B4-BE49-F238E27FC236}">
                  <a16:creationId xmlns:a16="http://schemas.microsoft.com/office/drawing/2014/main" id="{6F365FD7-95FD-DC58-526D-376A2B73E663}"/>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0" name="Line 1036">
              <a:extLst>
                <a:ext uri="{FF2B5EF4-FFF2-40B4-BE49-F238E27FC236}">
                  <a16:creationId xmlns:a16="http://schemas.microsoft.com/office/drawing/2014/main" id="{71AD72FD-CF41-E935-B0FC-0AF33B733A44}"/>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1" name="Line 1037">
              <a:extLst>
                <a:ext uri="{FF2B5EF4-FFF2-40B4-BE49-F238E27FC236}">
                  <a16:creationId xmlns:a16="http://schemas.microsoft.com/office/drawing/2014/main" id="{26D9914D-096D-2536-BD2E-01B19551D07A}"/>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2" name="Line 1038">
              <a:extLst>
                <a:ext uri="{FF2B5EF4-FFF2-40B4-BE49-F238E27FC236}">
                  <a16:creationId xmlns:a16="http://schemas.microsoft.com/office/drawing/2014/main" id="{A0097AA1-85B9-44E6-6396-D4F99D31B9A7}"/>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3" name="Line 1039">
              <a:extLst>
                <a:ext uri="{FF2B5EF4-FFF2-40B4-BE49-F238E27FC236}">
                  <a16:creationId xmlns:a16="http://schemas.microsoft.com/office/drawing/2014/main" id="{3E42D69F-8B62-5322-0FE7-43F317DACDEB}"/>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4" name="Line 1040">
              <a:extLst>
                <a:ext uri="{FF2B5EF4-FFF2-40B4-BE49-F238E27FC236}">
                  <a16:creationId xmlns:a16="http://schemas.microsoft.com/office/drawing/2014/main" id="{2DECA557-7212-BEFC-87AA-4A685381539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5" name="Line 1041">
              <a:extLst>
                <a:ext uri="{FF2B5EF4-FFF2-40B4-BE49-F238E27FC236}">
                  <a16:creationId xmlns:a16="http://schemas.microsoft.com/office/drawing/2014/main" id="{3D56520E-D755-4901-834C-0064AB5E1B5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6" name="Line 1042">
              <a:extLst>
                <a:ext uri="{FF2B5EF4-FFF2-40B4-BE49-F238E27FC236}">
                  <a16:creationId xmlns:a16="http://schemas.microsoft.com/office/drawing/2014/main" id="{C41F5A40-9EB3-739D-241F-76C829FDB97B}"/>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7" name="Line 1043">
              <a:extLst>
                <a:ext uri="{FF2B5EF4-FFF2-40B4-BE49-F238E27FC236}">
                  <a16:creationId xmlns:a16="http://schemas.microsoft.com/office/drawing/2014/main" id="{41AAEE0B-E8AC-03F9-DA3B-E7E400654898}"/>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8" name="Line 1044">
              <a:extLst>
                <a:ext uri="{FF2B5EF4-FFF2-40B4-BE49-F238E27FC236}">
                  <a16:creationId xmlns:a16="http://schemas.microsoft.com/office/drawing/2014/main" id="{F4955F3C-5010-D215-138B-7EE049C7A119}"/>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09" name="Line 1045">
              <a:extLst>
                <a:ext uri="{FF2B5EF4-FFF2-40B4-BE49-F238E27FC236}">
                  <a16:creationId xmlns:a16="http://schemas.microsoft.com/office/drawing/2014/main" id="{E02F7789-B9B7-E431-091D-82561FC3373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0" name="Line 1046">
              <a:extLst>
                <a:ext uri="{FF2B5EF4-FFF2-40B4-BE49-F238E27FC236}">
                  <a16:creationId xmlns:a16="http://schemas.microsoft.com/office/drawing/2014/main" id="{A84351D0-44EB-DE4B-D1C4-7B064967BD7F}"/>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1" name="Line 1047">
              <a:extLst>
                <a:ext uri="{FF2B5EF4-FFF2-40B4-BE49-F238E27FC236}">
                  <a16:creationId xmlns:a16="http://schemas.microsoft.com/office/drawing/2014/main" id="{B9697002-AFE0-2AFC-201E-9650DF322774}"/>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2" name="Line 1048">
              <a:extLst>
                <a:ext uri="{FF2B5EF4-FFF2-40B4-BE49-F238E27FC236}">
                  <a16:creationId xmlns:a16="http://schemas.microsoft.com/office/drawing/2014/main" id="{6E1F6AC1-8E0A-F5E0-04AB-73C32F618395}"/>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3" name="Line 1049">
              <a:extLst>
                <a:ext uri="{FF2B5EF4-FFF2-40B4-BE49-F238E27FC236}">
                  <a16:creationId xmlns:a16="http://schemas.microsoft.com/office/drawing/2014/main" id="{8B98D9C9-2B8D-9B2F-2852-D2A99D68F583}"/>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4" name="Line 1050">
              <a:extLst>
                <a:ext uri="{FF2B5EF4-FFF2-40B4-BE49-F238E27FC236}">
                  <a16:creationId xmlns:a16="http://schemas.microsoft.com/office/drawing/2014/main" id="{C653A36A-46BD-80D7-95F6-F412C98D3051}"/>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5" name="Line 1051">
              <a:extLst>
                <a:ext uri="{FF2B5EF4-FFF2-40B4-BE49-F238E27FC236}">
                  <a16:creationId xmlns:a16="http://schemas.microsoft.com/office/drawing/2014/main" id="{B687E7B5-C662-2284-C3CA-53B3E77547C1}"/>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6" name="Line 1052">
              <a:extLst>
                <a:ext uri="{FF2B5EF4-FFF2-40B4-BE49-F238E27FC236}">
                  <a16:creationId xmlns:a16="http://schemas.microsoft.com/office/drawing/2014/main" id="{65B76D53-0346-C096-B2A5-9DD0E276ED4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7" name="Line 1053">
              <a:extLst>
                <a:ext uri="{FF2B5EF4-FFF2-40B4-BE49-F238E27FC236}">
                  <a16:creationId xmlns:a16="http://schemas.microsoft.com/office/drawing/2014/main" id="{F152A2C3-119D-16F9-A033-BA6430C21A7F}"/>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8" name="Line 1054">
              <a:extLst>
                <a:ext uri="{FF2B5EF4-FFF2-40B4-BE49-F238E27FC236}">
                  <a16:creationId xmlns:a16="http://schemas.microsoft.com/office/drawing/2014/main" id="{9288E19F-9309-0F61-B077-70B235426B68}"/>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19" name="Line 1055">
              <a:extLst>
                <a:ext uri="{FF2B5EF4-FFF2-40B4-BE49-F238E27FC236}">
                  <a16:creationId xmlns:a16="http://schemas.microsoft.com/office/drawing/2014/main" id="{81ADFF47-C957-3C80-A707-0F113A2D116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0" name="Line 1056">
              <a:extLst>
                <a:ext uri="{FF2B5EF4-FFF2-40B4-BE49-F238E27FC236}">
                  <a16:creationId xmlns:a16="http://schemas.microsoft.com/office/drawing/2014/main" id="{7D25FFDB-ECB8-5FC8-5E0B-FB7A0743858D}"/>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1" name="Line 1057">
              <a:extLst>
                <a:ext uri="{FF2B5EF4-FFF2-40B4-BE49-F238E27FC236}">
                  <a16:creationId xmlns:a16="http://schemas.microsoft.com/office/drawing/2014/main" id="{E4154814-F7AC-F6BC-6EE3-8010A527106D}"/>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2" name="Line 1058">
              <a:extLst>
                <a:ext uri="{FF2B5EF4-FFF2-40B4-BE49-F238E27FC236}">
                  <a16:creationId xmlns:a16="http://schemas.microsoft.com/office/drawing/2014/main" id="{F3A7D306-1FBC-20A6-5675-94CA2E0E0FDF}"/>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3" name="Line 1059">
              <a:extLst>
                <a:ext uri="{FF2B5EF4-FFF2-40B4-BE49-F238E27FC236}">
                  <a16:creationId xmlns:a16="http://schemas.microsoft.com/office/drawing/2014/main" id="{DA7CDC2D-D1CB-D49F-2C69-69AFEED522E1}"/>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4" name="Line 1060">
              <a:extLst>
                <a:ext uri="{FF2B5EF4-FFF2-40B4-BE49-F238E27FC236}">
                  <a16:creationId xmlns:a16="http://schemas.microsoft.com/office/drawing/2014/main" id="{8AECF991-9BD7-A0D2-6BEC-AA8F5A8F2051}"/>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5" name="Line 1061">
              <a:extLst>
                <a:ext uri="{FF2B5EF4-FFF2-40B4-BE49-F238E27FC236}">
                  <a16:creationId xmlns:a16="http://schemas.microsoft.com/office/drawing/2014/main" id="{FCFE4BD3-F53E-612A-C026-84803C407396}"/>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6" name="Line 1062">
              <a:extLst>
                <a:ext uri="{FF2B5EF4-FFF2-40B4-BE49-F238E27FC236}">
                  <a16:creationId xmlns:a16="http://schemas.microsoft.com/office/drawing/2014/main" id="{3E256765-7C23-068B-C5AF-A279D32C0CF6}"/>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7" name="Line 1063">
              <a:extLst>
                <a:ext uri="{FF2B5EF4-FFF2-40B4-BE49-F238E27FC236}">
                  <a16:creationId xmlns:a16="http://schemas.microsoft.com/office/drawing/2014/main" id="{17A06CD0-F139-D40E-50E3-858D523C8F04}"/>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8" name="Line 1064">
              <a:extLst>
                <a:ext uri="{FF2B5EF4-FFF2-40B4-BE49-F238E27FC236}">
                  <a16:creationId xmlns:a16="http://schemas.microsoft.com/office/drawing/2014/main" id="{9761A913-FAE9-7F45-F0AA-67272D40EFAD}"/>
                </a:ext>
              </a:extLst>
            </p:cNvPr>
            <p:cNvSpPr>
              <a:spLocks noChangeShapeType="1"/>
            </p:cNvSpPr>
            <p:nvPr/>
          </p:nvSpPr>
          <p:spPr bwMode="auto">
            <a:xfrm>
              <a:off x="5051"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29" name="Line 1065">
              <a:extLst>
                <a:ext uri="{FF2B5EF4-FFF2-40B4-BE49-F238E27FC236}">
                  <a16:creationId xmlns:a16="http://schemas.microsoft.com/office/drawing/2014/main" id="{FF259879-93D2-97D3-23C1-B4C746AF6612}"/>
                </a:ext>
              </a:extLst>
            </p:cNvPr>
            <p:cNvSpPr>
              <a:spLocks noChangeShapeType="1"/>
            </p:cNvSpPr>
            <p:nvPr/>
          </p:nvSpPr>
          <p:spPr bwMode="auto">
            <a:xfrm>
              <a:off x="5065"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0" name="Line 1066">
              <a:extLst>
                <a:ext uri="{FF2B5EF4-FFF2-40B4-BE49-F238E27FC236}">
                  <a16:creationId xmlns:a16="http://schemas.microsoft.com/office/drawing/2014/main" id="{A5899F07-A423-F6B4-6F72-8899750C4D9A}"/>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1" name="Line 1067">
              <a:extLst>
                <a:ext uri="{FF2B5EF4-FFF2-40B4-BE49-F238E27FC236}">
                  <a16:creationId xmlns:a16="http://schemas.microsoft.com/office/drawing/2014/main" id="{0D43BDF4-AB9E-CB97-4B00-C50E255435C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2" name="Line 1068">
              <a:extLst>
                <a:ext uri="{FF2B5EF4-FFF2-40B4-BE49-F238E27FC236}">
                  <a16:creationId xmlns:a16="http://schemas.microsoft.com/office/drawing/2014/main" id="{B9403977-D443-330F-9B11-B146DDF27977}"/>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3" name="Line 1069">
              <a:extLst>
                <a:ext uri="{FF2B5EF4-FFF2-40B4-BE49-F238E27FC236}">
                  <a16:creationId xmlns:a16="http://schemas.microsoft.com/office/drawing/2014/main" id="{EE6502DD-3656-714D-0232-D4C8EE24523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4" name="Line 1070">
              <a:extLst>
                <a:ext uri="{FF2B5EF4-FFF2-40B4-BE49-F238E27FC236}">
                  <a16:creationId xmlns:a16="http://schemas.microsoft.com/office/drawing/2014/main" id="{40EF3F2A-30DB-399B-08C2-3DE22063C6D0}"/>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5" name="Line 1071">
              <a:extLst>
                <a:ext uri="{FF2B5EF4-FFF2-40B4-BE49-F238E27FC236}">
                  <a16:creationId xmlns:a16="http://schemas.microsoft.com/office/drawing/2014/main" id="{8DE0B385-D1A6-02EB-7EE5-CE45D392AF3F}"/>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6" name="Line 1072">
              <a:extLst>
                <a:ext uri="{FF2B5EF4-FFF2-40B4-BE49-F238E27FC236}">
                  <a16:creationId xmlns:a16="http://schemas.microsoft.com/office/drawing/2014/main" id="{9CBB912D-1166-E872-F720-416954F98185}"/>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7" name="Line 1073">
              <a:extLst>
                <a:ext uri="{FF2B5EF4-FFF2-40B4-BE49-F238E27FC236}">
                  <a16:creationId xmlns:a16="http://schemas.microsoft.com/office/drawing/2014/main" id="{B75F9AA1-BA48-331A-97DF-8AF60DA66A3F}"/>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8" name="Line 1074">
              <a:extLst>
                <a:ext uri="{FF2B5EF4-FFF2-40B4-BE49-F238E27FC236}">
                  <a16:creationId xmlns:a16="http://schemas.microsoft.com/office/drawing/2014/main" id="{A85998FB-ADC8-2955-5975-EF7362130390}"/>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39" name="Line 1075">
              <a:extLst>
                <a:ext uri="{FF2B5EF4-FFF2-40B4-BE49-F238E27FC236}">
                  <a16:creationId xmlns:a16="http://schemas.microsoft.com/office/drawing/2014/main" id="{E97E1634-8B7F-7AFE-9A54-DE45CF075AD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0" name="Line 1076">
              <a:extLst>
                <a:ext uri="{FF2B5EF4-FFF2-40B4-BE49-F238E27FC236}">
                  <a16:creationId xmlns:a16="http://schemas.microsoft.com/office/drawing/2014/main" id="{6E94AD63-7594-71A0-267F-94C47E90A0C6}"/>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1" name="Line 1077">
              <a:extLst>
                <a:ext uri="{FF2B5EF4-FFF2-40B4-BE49-F238E27FC236}">
                  <a16:creationId xmlns:a16="http://schemas.microsoft.com/office/drawing/2014/main" id="{709904FF-6A04-62BD-51F3-CBCBC82ED8D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2" name="Line 1078">
              <a:extLst>
                <a:ext uri="{FF2B5EF4-FFF2-40B4-BE49-F238E27FC236}">
                  <a16:creationId xmlns:a16="http://schemas.microsoft.com/office/drawing/2014/main" id="{3E7BBE4B-2F93-9E9D-4679-1920C7116970}"/>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3" name="Line 1079">
              <a:extLst>
                <a:ext uri="{FF2B5EF4-FFF2-40B4-BE49-F238E27FC236}">
                  <a16:creationId xmlns:a16="http://schemas.microsoft.com/office/drawing/2014/main" id="{997E0D87-EAE6-E49F-4854-6B7F69991484}"/>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4" name="Line 1080">
              <a:extLst>
                <a:ext uri="{FF2B5EF4-FFF2-40B4-BE49-F238E27FC236}">
                  <a16:creationId xmlns:a16="http://schemas.microsoft.com/office/drawing/2014/main" id="{00E11B56-EC3A-3566-1876-C71C651621CD}"/>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5" name="Line 1081">
              <a:extLst>
                <a:ext uri="{FF2B5EF4-FFF2-40B4-BE49-F238E27FC236}">
                  <a16:creationId xmlns:a16="http://schemas.microsoft.com/office/drawing/2014/main" id="{5E000293-4E77-1CD2-F13D-6D43C024653F}"/>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6" name="Line 1082">
              <a:extLst>
                <a:ext uri="{FF2B5EF4-FFF2-40B4-BE49-F238E27FC236}">
                  <a16:creationId xmlns:a16="http://schemas.microsoft.com/office/drawing/2014/main" id="{135CBB25-399B-715D-FB93-07545E61725E}"/>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7" name="Line 1083">
              <a:extLst>
                <a:ext uri="{FF2B5EF4-FFF2-40B4-BE49-F238E27FC236}">
                  <a16:creationId xmlns:a16="http://schemas.microsoft.com/office/drawing/2014/main" id="{DD1E8628-1E2B-5102-0822-13EB23FCBA7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8" name="Line 1084">
              <a:extLst>
                <a:ext uri="{FF2B5EF4-FFF2-40B4-BE49-F238E27FC236}">
                  <a16:creationId xmlns:a16="http://schemas.microsoft.com/office/drawing/2014/main" id="{7198FEE3-786A-5D41-F52A-80F1F0F7966A}"/>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49" name="Line 1085">
              <a:extLst>
                <a:ext uri="{FF2B5EF4-FFF2-40B4-BE49-F238E27FC236}">
                  <a16:creationId xmlns:a16="http://schemas.microsoft.com/office/drawing/2014/main" id="{D5AB7F6C-4B6E-CF60-3CE5-2689CB05A6F9}"/>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0" name="Line 1086">
              <a:extLst>
                <a:ext uri="{FF2B5EF4-FFF2-40B4-BE49-F238E27FC236}">
                  <a16:creationId xmlns:a16="http://schemas.microsoft.com/office/drawing/2014/main" id="{37805B26-4090-5F0A-E591-306424C4C55B}"/>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1" name="Line 1087">
              <a:extLst>
                <a:ext uri="{FF2B5EF4-FFF2-40B4-BE49-F238E27FC236}">
                  <a16:creationId xmlns:a16="http://schemas.microsoft.com/office/drawing/2014/main" id="{5282BCA8-EC93-5BAA-FD40-D2DA6D130CB1}"/>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2" name="Line 1088">
              <a:extLst>
                <a:ext uri="{FF2B5EF4-FFF2-40B4-BE49-F238E27FC236}">
                  <a16:creationId xmlns:a16="http://schemas.microsoft.com/office/drawing/2014/main" id="{FA6D4CD3-E567-2AF2-D666-AFEA5C68E531}"/>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3" name="Line 1089">
              <a:extLst>
                <a:ext uri="{FF2B5EF4-FFF2-40B4-BE49-F238E27FC236}">
                  <a16:creationId xmlns:a16="http://schemas.microsoft.com/office/drawing/2014/main" id="{E84CDC8B-26BD-29BE-00E3-C54B5ABCE59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4" name="Line 1090">
              <a:extLst>
                <a:ext uri="{FF2B5EF4-FFF2-40B4-BE49-F238E27FC236}">
                  <a16:creationId xmlns:a16="http://schemas.microsoft.com/office/drawing/2014/main" id="{D27D57A7-A430-8266-788E-BB5E3F3C3ED3}"/>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5" name="Line 1091">
              <a:extLst>
                <a:ext uri="{FF2B5EF4-FFF2-40B4-BE49-F238E27FC236}">
                  <a16:creationId xmlns:a16="http://schemas.microsoft.com/office/drawing/2014/main" id="{00D7D860-CA57-E8C8-AB89-78F65615FB4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6" name="Line 1092">
              <a:extLst>
                <a:ext uri="{FF2B5EF4-FFF2-40B4-BE49-F238E27FC236}">
                  <a16:creationId xmlns:a16="http://schemas.microsoft.com/office/drawing/2014/main" id="{A05B2589-5230-8266-3CF3-88403D47550F}"/>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7" name="Line 1093">
              <a:extLst>
                <a:ext uri="{FF2B5EF4-FFF2-40B4-BE49-F238E27FC236}">
                  <a16:creationId xmlns:a16="http://schemas.microsoft.com/office/drawing/2014/main" id="{4FEC84DC-3870-68B7-1A57-175315957E7C}"/>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8" name="Line 1094">
              <a:extLst>
                <a:ext uri="{FF2B5EF4-FFF2-40B4-BE49-F238E27FC236}">
                  <a16:creationId xmlns:a16="http://schemas.microsoft.com/office/drawing/2014/main" id="{3E7C27F2-4DDF-EC28-C86A-9039A0346C6D}"/>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59" name="Line 1095">
              <a:extLst>
                <a:ext uri="{FF2B5EF4-FFF2-40B4-BE49-F238E27FC236}">
                  <a16:creationId xmlns:a16="http://schemas.microsoft.com/office/drawing/2014/main" id="{45097477-1914-B2CB-C21A-7730C3E795B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0" name="Line 1096">
              <a:extLst>
                <a:ext uri="{FF2B5EF4-FFF2-40B4-BE49-F238E27FC236}">
                  <a16:creationId xmlns:a16="http://schemas.microsoft.com/office/drawing/2014/main" id="{8B067707-B87D-7C42-92C4-4B798D68919A}"/>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1" name="Line 1097">
              <a:extLst>
                <a:ext uri="{FF2B5EF4-FFF2-40B4-BE49-F238E27FC236}">
                  <a16:creationId xmlns:a16="http://schemas.microsoft.com/office/drawing/2014/main" id="{C2F44068-9A22-AE1F-F608-ED39CFA17204}"/>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2" name="Line 1098">
              <a:extLst>
                <a:ext uri="{FF2B5EF4-FFF2-40B4-BE49-F238E27FC236}">
                  <a16:creationId xmlns:a16="http://schemas.microsoft.com/office/drawing/2014/main" id="{3212FBFD-9644-921F-6A27-C131E68D8C13}"/>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3" name="Line 1099">
              <a:extLst>
                <a:ext uri="{FF2B5EF4-FFF2-40B4-BE49-F238E27FC236}">
                  <a16:creationId xmlns:a16="http://schemas.microsoft.com/office/drawing/2014/main" id="{731541E2-C1CC-15B5-1F9F-D7EDF60649E1}"/>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4" name="Line 1100">
              <a:extLst>
                <a:ext uri="{FF2B5EF4-FFF2-40B4-BE49-F238E27FC236}">
                  <a16:creationId xmlns:a16="http://schemas.microsoft.com/office/drawing/2014/main" id="{6DDD409C-A2CA-7611-5E08-54E948CDFBE4}"/>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5" name="Line 1101">
              <a:extLst>
                <a:ext uri="{FF2B5EF4-FFF2-40B4-BE49-F238E27FC236}">
                  <a16:creationId xmlns:a16="http://schemas.microsoft.com/office/drawing/2014/main" id="{A0FB34CB-50FE-89BF-837F-AEDFEA002E6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6" name="Line 1102">
              <a:extLst>
                <a:ext uri="{FF2B5EF4-FFF2-40B4-BE49-F238E27FC236}">
                  <a16:creationId xmlns:a16="http://schemas.microsoft.com/office/drawing/2014/main" id="{A20E6366-39D5-5A39-BEED-2A555BC183B4}"/>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7" name="Line 1103">
              <a:extLst>
                <a:ext uri="{FF2B5EF4-FFF2-40B4-BE49-F238E27FC236}">
                  <a16:creationId xmlns:a16="http://schemas.microsoft.com/office/drawing/2014/main" id="{BCF9CA0A-A85B-4FE9-6541-C75BC67129C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8" name="Line 1104">
              <a:extLst>
                <a:ext uri="{FF2B5EF4-FFF2-40B4-BE49-F238E27FC236}">
                  <a16:creationId xmlns:a16="http://schemas.microsoft.com/office/drawing/2014/main" id="{B4BA89F8-E951-C52D-308A-80915E4E5C08}"/>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69" name="Line 1105">
              <a:extLst>
                <a:ext uri="{FF2B5EF4-FFF2-40B4-BE49-F238E27FC236}">
                  <a16:creationId xmlns:a16="http://schemas.microsoft.com/office/drawing/2014/main" id="{FC2A806B-A3F1-F838-D1BD-3FA634D0A2A3}"/>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0" name="Line 1106">
              <a:extLst>
                <a:ext uri="{FF2B5EF4-FFF2-40B4-BE49-F238E27FC236}">
                  <a16:creationId xmlns:a16="http://schemas.microsoft.com/office/drawing/2014/main" id="{FC1513BB-C11C-F0EC-94E3-2860F458356F}"/>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1" name="Line 1107">
              <a:extLst>
                <a:ext uri="{FF2B5EF4-FFF2-40B4-BE49-F238E27FC236}">
                  <a16:creationId xmlns:a16="http://schemas.microsoft.com/office/drawing/2014/main" id="{294541C7-57F8-000F-EB40-550C07EBE3C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2" name="Line 1108">
              <a:extLst>
                <a:ext uri="{FF2B5EF4-FFF2-40B4-BE49-F238E27FC236}">
                  <a16:creationId xmlns:a16="http://schemas.microsoft.com/office/drawing/2014/main" id="{4629D239-D79F-8180-D7D0-459E45B491A9}"/>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3" name="Line 1109">
              <a:extLst>
                <a:ext uri="{FF2B5EF4-FFF2-40B4-BE49-F238E27FC236}">
                  <a16:creationId xmlns:a16="http://schemas.microsoft.com/office/drawing/2014/main" id="{3CA85327-64BC-C3B5-5F16-0937C1CE890C}"/>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4" name="Line 1110">
              <a:extLst>
                <a:ext uri="{FF2B5EF4-FFF2-40B4-BE49-F238E27FC236}">
                  <a16:creationId xmlns:a16="http://schemas.microsoft.com/office/drawing/2014/main" id="{DADC6FBA-85C9-AEFF-70C6-4AFED6688CA7}"/>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5" name="Line 1111">
              <a:extLst>
                <a:ext uri="{FF2B5EF4-FFF2-40B4-BE49-F238E27FC236}">
                  <a16:creationId xmlns:a16="http://schemas.microsoft.com/office/drawing/2014/main" id="{B4088BE8-8D28-8834-1B15-9FA30AD8985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6" name="Line 1112">
              <a:extLst>
                <a:ext uri="{FF2B5EF4-FFF2-40B4-BE49-F238E27FC236}">
                  <a16:creationId xmlns:a16="http://schemas.microsoft.com/office/drawing/2014/main" id="{C1A410BC-CA73-05B6-9C53-4A3EFADDB13A}"/>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7" name="Line 1113">
              <a:extLst>
                <a:ext uri="{FF2B5EF4-FFF2-40B4-BE49-F238E27FC236}">
                  <a16:creationId xmlns:a16="http://schemas.microsoft.com/office/drawing/2014/main" id="{FCCDB9F8-1D0C-FA63-D52A-C61D896ABB4B}"/>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8" name="Line 1114">
              <a:extLst>
                <a:ext uri="{FF2B5EF4-FFF2-40B4-BE49-F238E27FC236}">
                  <a16:creationId xmlns:a16="http://schemas.microsoft.com/office/drawing/2014/main" id="{DBD241B1-070F-8423-3D80-7131B5E15906}"/>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79" name="Line 1115">
              <a:extLst>
                <a:ext uri="{FF2B5EF4-FFF2-40B4-BE49-F238E27FC236}">
                  <a16:creationId xmlns:a16="http://schemas.microsoft.com/office/drawing/2014/main" id="{6E93866B-83BC-4F54-590F-12801A2C4EA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0" name="Line 1116">
              <a:extLst>
                <a:ext uri="{FF2B5EF4-FFF2-40B4-BE49-F238E27FC236}">
                  <a16:creationId xmlns:a16="http://schemas.microsoft.com/office/drawing/2014/main" id="{0F748FD4-2BD4-3BD3-C393-13C90409C0E0}"/>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1" name="Line 1117">
              <a:extLst>
                <a:ext uri="{FF2B5EF4-FFF2-40B4-BE49-F238E27FC236}">
                  <a16:creationId xmlns:a16="http://schemas.microsoft.com/office/drawing/2014/main" id="{47DB8F8C-8B60-23D5-43B8-9BE4EAFA0BC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2" name="Line 1118">
              <a:extLst>
                <a:ext uri="{FF2B5EF4-FFF2-40B4-BE49-F238E27FC236}">
                  <a16:creationId xmlns:a16="http://schemas.microsoft.com/office/drawing/2014/main" id="{38987E98-1FE6-7F14-9010-FFAC27280FEA}"/>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3" name="Line 1119">
              <a:extLst>
                <a:ext uri="{FF2B5EF4-FFF2-40B4-BE49-F238E27FC236}">
                  <a16:creationId xmlns:a16="http://schemas.microsoft.com/office/drawing/2014/main" id="{36EB98AE-3DBA-6901-0E31-87AD8FB9225B}"/>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4" name="Line 1120">
              <a:extLst>
                <a:ext uri="{FF2B5EF4-FFF2-40B4-BE49-F238E27FC236}">
                  <a16:creationId xmlns:a16="http://schemas.microsoft.com/office/drawing/2014/main" id="{8FE76BEE-20F7-DC04-6DB7-CD2C4BA10E30}"/>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5" name="Line 1121">
              <a:extLst>
                <a:ext uri="{FF2B5EF4-FFF2-40B4-BE49-F238E27FC236}">
                  <a16:creationId xmlns:a16="http://schemas.microsoft.com/office/drawing/2014/main" id="{B403224D-6A0C-F6A9-1E4A-5DC9C84BE1A3}"/>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6" name="Line 1122">
              <a:extLst>
                <a:ext uri="{FF2B5EF4-FFF2-40B4-BE49-F238E27FC236}">
                  <a16:creationId xmlns:a16="http://schemas.microsoft.com/office/drawing/2014/main" id="{5C134CA2-894B-00AB-D693-5404B1305C24}"/>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7" name="Line 1123">
              <a:extLst>
                <a:ext uri="{FF2B5EF4-FFF2-40B4-BE49-F238E27FC236}">
                  <a16:creationId xmlns:a16="http://schemas.microsoft.com/office/drawing/2014/main" id="{703606D9-CD25-D352-9BAD-8EFFC024E41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8" name="Line 1124">
              <a:extLst>
                <a:ext uri="{FF2B5EF4-FFF2-40B4-BE49-F238E27FC236}">
                  <a16:creationId xmlns:a16="http://schemas.microsoft.com/office/drawing/2014/main" id="{AD5FBBC9-F04D-07EC-E446-248F607E46DD}"/>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89" name="Line 1125">
              <a:extLst>
                <a:ext uri="{FF2B5EF4-FFF2-40B4-BE49-F238E27FC236}">
                  <a16:creationId xmlns:a16="http://schemas.microsoft.com/office/drawing/2014/main" id="{A561AB27-87C0-1F51-8FFE-8EBD8BC8B1C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0" name="Line 1126">
              <a:extLst>
                <a:ext uri="{FF2B5EF4-FFF2-40B4-BE49-F238E27FC236}">
                  <a16:creationId xmlns:a16="http://schemas.microsoft.com/office/drawing/2014/main" id="{28E50724-3741-1747-BF83-7C1F4C25D032}"/>
                </a:ext>
              </a:extLst>
            </p:cNvPr>
            <p:cNvSpPr>
              <a:spLocks noChangeShapeType="1"/>
            </p:cNvSpPr>
            <p:nvPr/>
          </p:nvSpPr>
          <p:spPr bwMode="auto">
            <a:xfrm>
              <a:off x="5063" y="184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1" name="Line 1127">
              <a:extLst>
                <a:ext uri="{FF2B5EF4-FFF2-40B4-BE49-F238E27FC236}">
                  <a16:creationId xmlns:a16="http://schemas.microsoft.com/office/drawing/2014/main" id="{529BFBD1-1033-5912-7C11-535C0E482BC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2" name="Line 1128">
              <a:extLst>
                <a:ext uri="{FF2B5EF4-FFF2-40B4-BE49-F238E27FC236}">
                  <a16:creationId xmlns:a16="http://schemas.microsoft.com/office/drawing/2014/main" id="{BF5D0B3B-9222-0497-12EA-2B853599CC62}"/>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3" name="Line 1129">
              <a:extLst>
                <a:ext uri="{FF2B5EF4-FFF2-40B4-BE49-F238E27FC236}">
                  <a16:creationId xmlns:a16="http://schemas.microsoft.com/office/drawing/2014/main" id="{54D26512-6CBD-1105-449C-007015330B4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4" name="Line 1130">
              <a:extLst>
                <a:ext uri="{FF2B5EF4-FFF2-40B4-BE49-F238E27FC236}">
                  <a16:creationId xmlns:a16="http://schemas.microsoft.com/office/drawing/2014/main" id="{0A105213-5FD5-FFD3-2FF3-D49DE53357DF}"/>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5" name="Line 1131">
              <a:extLst>
                <a:ext uri="{FF2B5EF4-FFF2-40B4-BE49-F238E27FC236}">
                  <a16:creationId xmlns:a16="http://schemas.microsoft.com/office/drawing/2014/main" id="{4E6E7CFF-CE2F-03D5-525C-477A5FBB098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6" name="Line 1132">
              <a:extLst>
                <a:ext uri="{FF2B5EF4-FFF2-40B4-BE49-F238E27FC236}">
                  <a16:creationId xmlns:a16="http://schemas.microsoft.com/office/drawing/2014/main" id="{19398D6C-600B-29D3-76D9-12DC9FF466D0}"/>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7" name="Line 1133">
              <a:extLst>
                <a:ext uri="{FF2B5EF4-FFF2-40B4-BE49-F238E27FC236}">
                  <a16:creationId xmlns:a16="http://schemas.microsoft.com/office/drawing/2014/main" id="{72546CB9-404E-5E1E-F10D-551E99DFB8ED}"/>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8" name="Line 1134">
              <a:extLst>
                <a:ext uri="{FF2B5EF4-FFF2-40B4-BE49-F238E27FC236}">
                  <a16:creationId xmlns:a16="http://schemas.microsoft.com/office/drawing/2014/main" id="{0312A0F8-9E08-18AA-8537-E198BDCD0F4C}"/>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499" name="Line 1135">
              <a:extLst>
                <a:ext uri="{FF2B5EF4-FFF2-40B4-BE49-F238E27FC236}">
                  <a16:creationId xmlns:a16="http://schemas.microsoft.com/office/drawing/2014/main" id="{8F05213A-9629-1135-0542-97B02CC7B6B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0" name="Line 1136">
              <a:extLst>
                <a:ext uri="{FF2B5EF4-FFF2-40B4-BE49-F238E27FC236}">
                  <a16:creationId xmlns:a16="http://schemas.microsoft.com/office/drawing/2014/main" id="{69399FFC-C0D8-F3E6-C153-94F861B1D4FA}"/>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1" name="Line 1137">
              <a:extLst>
                <a:ext uri="{FF2B5EF4-FFF2-40B4-BE49-F238E27FC236}">
                  <a16:creationId xmlns:a16="http://schemas.microsoft.com/office/drawing/2014/main" id="{40E658FF-6F8A-30A5-F1F4-3EC3556CE331}"/>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2" name="Line 1138">
              <a:extLst>
                <a:ext uri="{FF2B5EF4-FFF2-40B4-BE49-F238E27FC236}">
                  <a16:creationId xmlns:a16="http://schemas.microsoft.com/office/drawing/2014/main" id="{801401D8-0BB1-10B3-F80A-406DF9F46D95}"/>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3" name="Line 1139">
              <a:extLst>
                <a:ext uri="{FF2B5EF4-FFF2-40B4-BE49-F238E27FC236}">
                  <a16:creationId xmlns:a16="http://schemas.microsoft.com/office/drawing/2014/main" id="{366807D2-290D-E6E8-6630-02E88B0B8481}"/>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4" name="Line 1140">
              <a:extLst>
                <a:ext uri="{FF2B5EF4-FFF2-40B4-BE49-F238E27FC236}">
                  <a16:creationId xmlns:a16="http://schemas.microsoft.com/office/drawing/2014/main" id="{B3212AD6-9960-FD8A-A91A-B7FD52B51B5C}"/>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5" name="Line 1141">
              <a:extLst>
                <a:ext uri="{FF2B5EF4-FFF2-40B4-BE49-F238E27FC236}">
                  <a16:creationId xmlns:a16="http://schemas.microsoft.com/office/drawing/2014/main" id="{CDCE8617-D00D-65C6-51C2-1E510186D31D}"/>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6" name="Line 1142">
              <a:extLst>
                <a:ext uri="{FF2B5EF4-FFF2-40B4-BE49-F238E27FC236}">
                  <a16:creationId xmlns:a16="http://schemas.microsoft.com/office/drawing/2014/main" id="{FD341060-5510-49C6-03D7-2D5A48906D58}"/>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7" name="Line 1143">
              <a:extLst>
                <a:ext uri="{FF2B5EF4-FFF2-40B4-BE49-F238E27FC236}">
                  <a16:creationId xmlns:a16="http://schemas.microsoft.com/office/drawing/2014/main" id="{F7636CB2-E1EC-D4B4-02BE-EC6A277DA82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8" name="Line 1144">
              <a:extLst>
                <a:ext uri="{FF2B5EF4-FFF2-40B4-BE49-F238E27FC236}">
                  <a16:creationId xmlns:a16="http://schemas.microsoft.com/office/drawing/2014/main" id="{870C8E04-139A-98E8-2C1B-4D9AD5EABA8D}"/>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09" name="Line 1145">
              <a:extLst>
                <a:ext uri="{FF2B5EF4-FFF2-40B4-BE49-F238E27FC236}">
                  <a16:creationId xmlns:a16="http://schemas.microsoft.com/office/drawing/2014/main" id="{4D7CC1F3-0D9B-63D1-B52D-F932FC354CFD}"/>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0" name="Line 1146">
              <a:extLst>
                <a:ext uri="{FF2B5EF4-FFF2-40B4-BE49-F238E27FC236}">
                  <a16:creationId xmlns:a16="http://schemas.microsoft.com/office/drawing/2014/main" id="{82D91588-8E42-333D-C03E-FF0810AA93D1}"/>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1" name="Line 1147">
              <a:extLst>
                <a:ext uri="{FF2B5EF4-FFF2-40B4-BE49-F238E27FC236}">
                  <a16:creationId xmlns:a16="http://schemas.microsoft.com/office/drawing/2014/main" id="{4648012F-9E43-FAC3-3D78-68C24D7F0D4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2" name="Line 1148">
              <a:extLst>
                <a:ext uri="{FF2B5EF4-FFF2-40B4-BE49-F238E27FC236}">
                  <a16:creationId xmlns:a16="http://schemas.microsoft.com/office/drawing/2014/main" id="{C286503A-1AAA-CBAC-3C46-79E11020CEC4}"/>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3" name="Line 1149">
              <a:extLst>
                <a:ext uri="{FF2B5EF4-FFF2-40B4-BE49-F238E27FC236}">
                  <a16:creationId xmlns:a16="http://schemas.microsoft.com/office/drawing/2014/main" id="{E48A1EE5-D9C7-2361-8F0A-C59B48AF87D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4" name="Line 1150">
              <a:extLst>
                <a:ext uri="{FF2B5EF4-FFF2-40B4-BE49-F238E27FC236}">
                  <a16:creationId xmlns:a16="http://schemas.microsoft.com/office/drawing/2014/main" id="{8D68D313-AFC5-5FD8-8272-EFAAC7A8E8EC}"/>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5" name="Line 1151">
              <a:extLst>
                <a:ext uri="{FF2B5EF4-FFF2-40B4-BE49-F238E27FC236}">
                  <a16:creationId xmlns:a16="http://schemas.microsoft.com/office/drawing/2014/main" id="{B8EC2D25-CFE6-5554-A6CB-01AA0F2918A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6" name="Line 1152">
              <a:extLst>
                <a:ext uri="{FF2B5EF4-FFF2-40B4-BE49-F238E27FC236}">
                  <a16:creationId xmlns:a16="http://schemas.microsoft.com/office/drawing/2014/main" id="{B7015F7F-8274-50E1-6900-80DF4D49EB06}"/>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7" name="Line 1153">
              <a:extLst>
                <a:ext uri="{FF2B5EF4-FFF2-40B4-BE49-F238E27FC236}">
                  <a16:creationId xmlns:a16="http://schemas.microsoft.com/office/drawing/2014/main" id="{51471DE8-F10D-3241-25EF-FCB90857C4E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8" name="Line 1154">
              <a:extLst>
                <a:ext uri="{FF2B5EF4-FFF2-40B4-BE49-F238E27FC236}">
                  <a16:creationId xmlns:a16="http://schemas.microsoft.com/office/drawing/2014/main" id="{831B72A7-5942-5358-E992-403D7991B2AE}"/>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19" name="Line 1155">
              <a:extLst>
                <a:ext uri="{FF2B5EF4-FFF2-40B4-BE49-F238E27FC236}">
                  <a16:creationId xmlns:a16="http://schemas.microsoft.com/office/drawing/2014/main" id="{E8A286BE-CE09-99B5-0F66-A5A43BC85246}"/>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0" name="Line 1156">
              <a:extLst>
                <a:ext uri="{FF2B5EF4-FFF2-40B4-BE49-F238E27FC236}">
                  <a16:creationId xmlns:a16="http://schemas.microsoft.com/office/drawing/2014/main" id="{317B9104-56EF-F66D-03BB-D54089BBBBC4}"/>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1" name="Line 1157">
              <a:extLst>
                <a:ext uri="{FF2B5EF4-FFF2-40B4-BE49-F238E27FC236}">
                  <a16:creationId xmlns:a16="http://schemas.microsoft.com/office/drawing/2014/main" id="{5E2B7ED7-6094-59CD-261A-74195D253CD8}"/>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2" name="Line 1158">
              <a:extLst>
                <a:ext uri="{FF2B5EF4-FFF2-40B4-BE49-F238E27FC236}">
                  <a16:creationId xmlns:a16="http://schemas.microsoft.com/office/drawing/2014/main" id="{30C4D066-343E-B45D-C2BC-2273D7A9133D}"/>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3" name="Line 1159">
              <a:extLst>
                <a:ext uri="{FF2B5EF4-FFF2-40B4-BE49-F238E27FC236}">
                  <a16:creationId xmlns:a16="http://schemas.microsoft.com/office/drawing/2014/main" id="{504E8642-B9EF-9014-D467-9397EB78F304}"/>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4" name="Line 1160">
              <a:extLst>
                <a:ext uri="{FF2B5EF4-FFF2-40B4-BE49-F238E27FC236}">
                  <a16:creationId xmlns:a16="http://schemas.microsoft.com/office/drawing/2014/main" id="{8BA823CC-307C-8DBF-407D-C2D82BC09394}"/>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5" name="Line 1161">
              <a:extLst>
                <a:ext uri="{FF2B5EF4-FFF2-40B4-BE49-F238E27FC236}">
                  <a16:creationId xmlns:a16="http://schemas.microsoft.com/office/drawing/2014/main" id="{71404A9F-ABD8-D5FA-A7E0-5D14AA011AC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6" name="Line 1162">
              <a:extLst>
                <a:ext uri="{FF2B5EF4-FFF2-40B4-BE49-F238E27FC236}">
                  <a16:creationId xmlns:a16="http://schemas.microsoft.com/office/drawing/2014/main" id="{51DB07F5-7902-67EB-E63E-E1B12480D34F}"/>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7" name="Line 1163">
              <a:extLst>
                <a:ext uri="{FF2B5EF4-FFF2-40B4-BE49-F238E27FC236}">
                  <a16:creationId xmlns:a16="http://schemas.microsoft.com/office/drawing/2014/main" id="{6F853ED8-9321-25D5-B16F-9488C373BE3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8" name="Line 1164">
              <a:extLst>
                <a:ext uri="{FF2B5EF4-FFF2-40B4-BE49-F238E27FC236}">
                  <a16:creationId xmlns:a16="http://schemas.microsoft.com/office/drawing/2014/main" id="{D8FB7CDB-40D7-71EC-D363-11F4D6199710}"/>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29" name="Line 1165">
              <a:extLst>
                <a:ext uri="{FF2B5EF4-FFF2-40B4-BE49-F238E27FC236}">
                  <a16:creationId xmlns:a16="http://schemas.microsoft.com/office/drawing/2014/main" id="{EDE7145F-AE7B-746F-E0AA-302355618A0C}"/>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0" name="Line 1166">
              <a:extLst>
                <a:ext uri="{FF2B5EF4-FFF2-40B4-BE49-F238E27FC236}">
                  <a16:creationId xmlns:a16="http://schemas.microsoft.com/office/drawing/2014/main" id="{5C91C751-A097-68B9-F326-4272BD1969FA}"/>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1" name="Line 1167">
              <a:extLst>
                <a:ext uri="{FF2B5EF4-FFF2-40B4-BE49-F238E27FC236}">
                  <a16:creationId xmlns:a16="http://schemas.microsoft.com/office/drawing/2014/main" id="{FFBB75E9-17A6-5162-0457-5C82CD484D8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2" name="Line 1168">
              <a:extLst>
                <a:ext uri="{FF2B5EF4-FFF2-40B4-BE49-F238E27FC236}">
                  <a16:creationId xmlns:a16="http://schemas.microsoft.com/office/drawing/2014/main" id="{162CAE30-B9B9-8FC1-4D02-FA8D840C74D9}"/>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3" name="Line 1169">
              <a:extLst>
                <a:ext uri="{FF2B5EF4-FFF2-40B4-BE49-F238E27FC236}">
                  <a16:creationId xmlns:a16="http://schemas.microsoft.com/office/drawing/2014/main" id="{5A765AEA-B73C-D34B-AB9A-087BF7A71CC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4" name="Line 1170">
              <a:extLst>
                <a:ext uri="{FF2B5EF4-FFF2-40B4-BE49-F238E27FC236}">
                  <a16:creationId xmlns:a16="http://schemas.microsoft.com/office/drawing/2014/main" id="{0CE54F6F-F967-223F-0E55-52AB4FB2831F}"/>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5" name="Line 1171">
              <a:extLst>
                <a:ext uri="{FF2B5EF4-FFF2-40B4-BE49-F238E27FC236}">
                  <a16:creationId xmlns:a16="http://schemas.microsoft.com/office/drawing/2014/main" id="{8ECE51F8-E007-48DE-2814-658DF2213D6B}"/>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6" name="Line 1172">
              <a:extLst>
                <a:ext uri="{FF2B5EF4-FFF2-40B4-BE49-F238E27FC236}">
                  <a16:creationId xmlns:a16="http://schemas.microsoft.com/office/drawing/2014/main" id="{081D65C1-B74B-B1C6-A7F2-A528AFDA6724}"/>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7" name="Line 1173">
              <a:extLst>
                <a:ext uri="{FF2B5EF4-FFF2-40B4-BE49-F238E27FC236}">
                  <a16:creationId xmlns:a16="http://schemas.microsoft.com/office/drawing/2014/main" id="{AB70DEA7-F914-4C73-5F62-1682B3A127C5}"/>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8" name="Line 1174">
              <a:extLst>
                <a:ext uri="{FF2B5EF4-FFF2-40B4-BE49-F238E27FC236}">
                  <a16:creationId xmlns:a16="http://schemas.microsoft.com/office/drawing/2014/main" id="{37F47742-4344-BD0D-A9EA-8BC4E95BA5D6}"/>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39" name="Line 1175">
              <a:extLst>
                <a:ext uri="{FF2B5EF4-FFF2-40B4-BE49-F238E27FC236}">
                  <a16:creationId xmlns:a16="http://schemas.microsoft.com/office/drawing/2014/main" id="{02B33D44-CA3F-989A-66C3-2BBF5F6776AF}"/>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0" name="Line 1176">
              <a:extLst>
                <a:ext uri="{FF2B5EF4-FFF2-40B4-BE49-F238E27FC236}">
                  <a16:creationId xmlns:a16="http://schemas.microsoft.com/office/drawing/2014/main" id="{F4BCF6EA-1DD3-5CBA-E843-2A9F54D8C37E}"/>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1" name="Line 1177">
              <a:extLst>
                <a:ext uri="{FF2B5EF4-FFF2-40B4-BE49-F238E27FC236}">
                  <a16:creationId xmlns:a16="http://schemas.microsoft.com/office/drawing/2014/main" id="{239D14D1-C4CA-738E-CFA6-DAF54F4A03E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2" name="Line 1178">
              <a:extLst>
                <a:ext uri="{FF2B5EF4-FFF2-40B4-BE49-F238E27FC236}">
                  <a16:creationId xmlns:a16="http://schemas.microsoft.com/office/drawing/2014/main" id="{F171F04C-CADB-8761-47F5-E17C8E8AE321}"/>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3" name="Line 1179">
              <a:extLst>
                <a:ext uri="{FF2B5EF4-FFF2-40B4-BE49-F238E27FC236}">
                  <a16:creationId xmlns:a16="http://schemas.microsoft.com/office/drawing/2014/main" id="{4C3168BD-2ECD-2D48-54DA-C400BE45E72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4" name="Line 1180">
              <a:extLst>
                <a:ext uri="{FF2B5EF4-FFF2-40B4-BE49-F238E27FC236}">
                  <a16:creationId xmlns:a16="http://schemas.microsoft.com/office/drawing/2014/main" id="{4836A7A6-6A06-FF1B-F369-C05DC6F80656}"/>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5" name="Line 1181">
              <a:extLst>
                <a:ext uri="{FF2B5EF4-FFF2-40B4-BE49-F238E27FC236}">
                  <a16:creationId xmlns:a16="http://schemas.microsoft.com/office/drawing/2014/main" id="{FCDB997B-4860-A0CD-FB20-D624D17A34FB}"/>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6" name="Line 1182">
              <a:extLst>
                <a:ext uri="{FF2B5EF4-FFF2-40B4-BE49-F238E27FC236}">
                  <a16:creationId xmlns:a16="http://schemas.microsoft.com/office/drawing/2014/main" id="{6010ACEB-B194-83FC-E54E-C1B3845C8BF2}"/>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7" name="Line 1183">
              <a:extLst>
                <a:ext uri="{FF2B5EF4-FFF2-40B4-BE49-F238E27FC236}">
                  <a16:creationId xmlns:a16="http://schemas.microsoft.com/office/drawing/2014/main" id="{8D1C8442-ED80-AFC5-B419-FFBA532A5FB6}"/>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8" name="Line 1184">
              <a:extLst>
                <a:ext uri="{FF2B5EF4-FFF2-40B4-BE49-F238E27FC236}">
                  <a16:creationId xmlns:a16="http://schemas.microsoft.com/office/drawing/2014/main" id="{A6EA20F9-9693-412F-BFD0-09F9E7AE71DC}"/>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49" name="Line 1185">
              <a:extLst>
                <a:ext uri="{FF2B5EF4-FFF2-40B4-BE49-F238E27FC236}">
                  <a16:creationId xmlns:a16="http://schemas.microsoft.com/office/drawing/2014/main" id="{21FA8216-2D23-46AC-993A-61B8B3F609D4}"/>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0" name="Line 1186">
              <a:extLst>
                <a:ext uri="{FF2B5EF4-FFF2-40B4-BE49-F238E27FC236}">
                  <a16:creationId xmlns:a16="http://schemas.microsoft.com/office/drawing/2014/main" id="{B517F123-EA81-2638-0E1D-FEE49CA60A52}"/>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1" name="Line 1187">
              <a:extLst>
                <a:ext uri="{FF2B5EF4-FFF2-40B4-BE49-F238E27FC236}">
                  <a16:creationId xmlns:a16="http://schemas.microsoft.com/office/drawing/2014/main" id="{A5C2554F-261A-33FA-DC88-73BCC2BD895A}"/>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2" name="Line 1188">
              <a:extLst>
                <a:ext uri="{FF2B5EF4-FFF2-40B4-BE49-F238E27FC236}">
                  <a16:creationId xmlns:a16="http://schemas.microsoft.com/office/drawing/2014/main" id="{EE45AD8B-76AA-2D2D-8A4C-23AB5E82B858}"/>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3" name="Line 1189">
              <a:extLst>
                <a:ext uri="{FF2B5EF4-FFF2-40B4-BE49-F238E27FC236}">
                  <a16:creationId xmlns:a16="http://schemas.microsoft.com/office/drawing/2014/main" id="{E16CBAD4-4E10-531F-D330-E9DB6498C58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4" name="Line 1190">
              <a:extLst>
                <a:ext uri="{FF2B5EF4-FFF2-40B4-BE49-F238E27FC236}">
                  <a16:creationId xmlns:a16="http://schemas.microsoft.com/office/drawing/2014/main" id="{4D037D1D-37C2-B837-59A1-0DF8BADDE67D}"/>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5" name="Line 1191">
              <a:extLst>
                <a:ext uri="{FF2B5EF4-FFF2-40B4-BE49-F238E27FC236}">
                  <a16:creationId xmlns:a16="http://schemas.microsoft.com/office/drawing/2014/main" id="{38E157AE-1AFC-990D-DBF4-E45C63097B75}"/>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6" name="Line 1192">
              <a:extLst>
                <a:ext uri="{FF2B5EF4-FFF2-40B4-BE49-F238E27FC236}">
                  <a16:creationId xmlns:a16="http://schemas.microsoft.com/office/drawing/2014/main" id="{C697E740-2297-15BF-4E79-7A0F391635F3}"/>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7" name="Line 1193">
              <a:extLst>
                <a:ext uri="{FF2B5EF4-FFF2-40B4-BE49-F238E27FC236}">
                  <a16:creationId xmlns:a16="http://schemas.microsoft.com/office/drawing/2014/main" id="{43765C3E-A5C6-BDA4-E301-57FEBE093A94}"/>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8" name="Line 1194">
              <a:extLst>
                <a:ext uri="{FF2B5EF4-FFF2-40B4-BE49-F238E27FC236}">
                  <a16:creationId xmlns:a16="http://schemas.microsoft.com/office/drawing/2014/main" id="{C95B5D8B-9F92-26E2-5271-2EF5C820118D}"/>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59" name="Line 1195">
              <a:extLst>
                <a:ext uri="{FF2B5EF4-FFF2-40B4-BE49-F238E27FC236}">
                  <a16:creationId xmlns:a16="http://schemas.microsoft.com/office/drawing/2014/main" id="{F8C2110B-B6ED-FB9F-8408-B8D7CC977AB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0" name="Line 1196">
              <a:extLst>
                <a:ext uri="{FF2B5EF4-FFF2-40B4-BE49-F238E27FC236}">
                  <a16:creationId xmlns:a16="http://schemas.microsoft.com/office/drawing/2014/main" id="{4AB35537-E667-82EB-AC4B-E29D59C0C744}"/>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1" name="Line 1197">
              <a:extLst>
                <a:ext uri="{FF2B5EF4-FFF2-40B4-BE49-F238E27FC236}">
                  <a16:creationId xmlns:a16="http://schemas.microsoft.com/office/drawing/2014/main" id="{7B1CC1CE-215D-D813-0B6C-38F49659575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2" name="Line 1198">
              <a:extLst>
                <a:ext uri="{FF2B5EF4-FFF2-40B4-BE49-F238E27FC236}">
                  <a16:creationId xmlns:a16="http://schemas.microsoft.com/office/drawing/2014/main" id="{B38CD06B-DA2C-96B1-6780-074CDC665307}"/>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3" name="Line 1199">
              <a:extLst>
                <a:ext uri="{FF2B5EF4-FFF2-40B4-BE49-F238E27FC236}">
                  <a16:creationId xmlns:a16="http://schemas.microsoft.com/office/drawing/2014/main" id="{4C571352-BDE6-0C45-6DD0-E81F51A79EF1}"/>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4" name="Line 1200">
              <a:extLst>
                <a:ext uri="{FF2B5EF4-FFF2-40B4-BE49-F238E27FC236}">
                  <a16:creationId xmlns:a16="http://schemas.microsoft.com/office/drawing/2014/main" id="{E437129D-0F70-F234-02B9-C186CF24F2AC}"/>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5" name="Line 1201">
              <a:extLst>
                <a:ext uri="{FF2B5EF4-FFF2-40B4-BE49-F238E27FC236}">
                  <a16:creationId xmlns:a16="http://schemas.microsoft.com/office/drawing/2014/main" id="{31296F99-7D95-00E4-3E97-3926E1D5C67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6" name="Line 1202">
              <a:extLst>
                <a:ext uri="{FF2B5EF4-FFF2-40B4-BE49-F238E27FC236}">
                  <a16:creationId xmlns:a16="http://schemas.microsoft.com/office/drawing/2014/main" id="{91EECE6C-C7F7-688E-2899-FF072509FAB0}"/>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7" name="Line 1203">
              <a:extLst>
                <a:ext uri="{FF2B5EF4-FFF2-40B4-BE49-F238E27FC236}">
                  <a16:creationId xmlns:a16="http://schemas.microsoft.com/office/drawing/2014/main" id="{56F90816-142B-B26A-1BD8-03725B80D047}"/>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8" name="Line 1204">
              <a:extLst>
                <a:ext uri="{FF2B5EF4-FFF2-40B4-BE49-F238E27FC236}">
                  <a16:creationId xmlns:a16="http://schemas.microsoft.com/office/drawing/2014/main" id="{99C7833D-2F45-8F02-AF53-02354AA2D340}"/>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69" name="Line 1205">
              <a:extLst>
                <a:ext uri="{FF2B5EF4-FFF2-40B4-BE49-F238E27FC236}">
                  <a16:creationId xmlns:a16="http://schemas.microsoft.com/office/drawing/2014/main" id="{214AD61A-6580-4DFF-D1AD-661635EA30B0}"/>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0" name="Line 1206">
              <a:extLst>
                <a:ext uri="{FF2B5EF4-FFF2-40B4-BE49-F238E27FC236}">
                  <a16:creationId xmlns:a16="http://schemas.microsoft.com/office/drawing/2014/main" id="{FB488B1A-C434-D38A-FAF0-7E8299FA1721}"/>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1" name="Line 1207">
              <a:extLst>
                <a:ext uri="{FF2B5EF4-FFF2-40B4-BE49-F238E27FC236}">
                  <a16:creationId xmlns:a16="http://schemas.microsoft.com/office/drawing/2014/main" id="{0A56EB08-FA28-47EF-3010-4E205A361E1C}"/>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2" name="Line 1208">
              <a:extLst>
                <a:ext uri="{FF2B5EF4-FFF2-40B4-BE49-F238E27FC236}">
                  <a16:creationId xmlns:a16="http://schemas.microsoft.com/office/drawing/2014/main" id="{83D7944C-8A0B-4834-A780-265A6A4456B1}"/>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3" name="Line 1209">
              <a:extLst>
                <a:ext uri="{FF2B5EF4-FFF2-40B4-BE49-F238E27FC236}">
                  <a16:creationId xmlns:a16="http://schemas.microsoft.com/office/drawing/2014/main" id="{3D1FFEF7-AFFD-50BE-8506-47B028BEC809}"/>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8574" name="Group 1411">
            <a:extLst>
              <a:ext uri="{FF2B5EF4-FFF2-40B4-BE49-F238E27FC236}">
                <a16:creationId xmlns:a16="http://schemas.microsoft.com/office/drawing/2014/main" id="{716F59CC-DF67-970A-8081-B046DAFBBC45}"/>
              </a:ext>
            </a:extLst>
          </p:cNvPr>
          <p:cNvGrpSpPr>
            <a:grpSpLocks/>
          </p:cNvGrpSpPr>
          <p:nvPr/>
        </p:nvGrpSpPr>
        <p:grpSpPr bwMode="auto">
          <a:xfrm>
            <a:off x="7897279" y="3161893"/>
            <a:ext cx="63500" cy="51075"/>
            <a:chOff x="5063" y="1824"/>
            <a:chExt cx="40" cy="40"/>
          </a:xfrm>
        </p:grpSpPr>
        <p:sp>
          <p:nvSpPr>
            <p:cNvPr id="18575" name="Line 1211">
              <a:extLst>
                <a:ext uri="{FF2B5EF4-FFF2-40B4-BE49-F238E27FC236}">
                  <a16:creationId xmlns:a16="http://schemas.microsoft.com/office/drawing/2014/main" id="{F1E20F8E-8530-E8E6-7F95-A936E913B0FA}"/>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6" name="Line 1212">
              <a:extLst>
                <a:ext uri="{FF2B5EF4-FFF2-40B4-BE49-F238E27FC236}">
                  <a16:creationId xmlns:a16="http://schemas.microsoft.com/office/drawing/2014/main" id="{D3779CD4-FB17-157B-DD18-BC8CE4EB10CC}"/>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7" name="Line 1213">
              <a:extLst>
                <a:ext uri="{FF2B5EF4-FFF2-40B4-BE49-F238E27FC236}">
                  <a16:creationId xmlns:a16="http://schemas.microsoft.com/office/drawing/2014/main" id="{4B935CF9-A48C-1F5B-A17F-FD7BAC4C8ED9}"/>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8" name="Line 1214">
              <a:extLst>
                <a:ext uri="{FF2B5EF4-FFF2-40B4-BE49-F238E27FC236}">
                  <a16:creationId xmlns:a16="http://schemas.microsoft.com/office/drawing/2014/main" id="{39399ECD-3CBC-9E11-64B4-631D3180CE22}"/>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79" name="Line 1215">
              <a:extLst>
                <a:ext uri="{FF2B5EF4-FFF2-40B4-BE49-F238E27FC236}">
                  <a16:creationId xmlns:a16="http://schemas.microsoft.com/office/drawing/2014/main" id="{0F7E77DB-FA7C-AB1A-81B2-A22EA1FD3B52}"/>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0" name="Line 1216">
              <a:extLst>
                <a:ext uri="{FF2B5EF4-FFF2-40B4-BE49-F238E27FC236}">
                  <a16:creationId xmlns:a16="http://schemas.microsoft.com/office/drawing/2014/main" id="{476350F4-DBA4-1E4A-11D9-C3041B681D65}"/>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1" name="Line 1217">
              <a:extLst>
                <a:ext uri="{FF2B5EF4-FFF2-40B4-BE49-F238E27FC236}">
                  <a16:creationId xmlns:a16="http://schemas.microsoft.com/office/drawing/2014/main" id="{D30CCF86-E73C-09E5-F4F0-BABD4EE3059F}"/>
                </a:ext>
              </a:extLst>
            </p:cNvPr>
            <p:cNvSpPr>
              <a:spLocks noChangeShapeType="1"/>
            </p:cNvSpPr>
            <p:nvPr/>
          </p:nvSpPr>
          <p:spPr bwMode="auto">
            <a:xfrm>
              <a:off x="5063"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2" name="Line 1218">
              <a:extLst>
                <a:ext uri="{FF2B5EF4-FFF2-40B4-BE49-F238E27FC236}">
                  <a16:creationId xmlns:a16="http://schemas.microsoft.com/office/drawing/2014/main" id="{70A6A1BF-861F-9B95-E9B4-E61F64EEF28E}"/>
                </a:ext>
              </a:extLst>
            </p:cNvPr>
            <p:cNvSpPr>
              <a:spLocks noChangeShapeType="1"/>
            </p:cNvSpPr>
            <p:nvPr/>
          </p:nvSpPr>
          <p:spPr bwMode="auto">
            <a:xfrm>
              <a:off x="5077"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3" name="Line 1219">
              <a:extLst>
                <a:ext uri="{FF2B5EF4-FFF2-40B4-BE49-F238E27FC236}">
                  <a16:creationId xmlns:a16="http://schemas.microsoft.com/office/drawing/2014/main" id="{CC6DDE8C-8F11-C586-8B06-5F926EBE255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4" name="Line 1220">
              <a:extLst>
                <a:ext uri="{FF2B5EF4-FFF2-40B4-BE49-F238E27FC236}">
                  <a16:creationId xmlns:a16="http://schemas.microsoft.com/office/drawing/2014/main" id="{B75A1648-3A41-881E-FD4B-748C3C87614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5" name="Line 1221">
              <a:extLst>
                <a:ext uri="{FF2B5EF4-FFF2-40B4-BE49-F238E27FC236}">
                  <a16:creationId xmlns:a16="http://schemas.microsoft.com/office/drawing/2014/main" id="{84770CF9-52FE-5BF3-8198-356F8CFC4622}"/>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6" name="Line 1222">
              <a:extLst>
                <a:ext uri="{FF2B5EF4-FFF2-40B4-BE49-F238E27FC236}">
                  <a16:creationId xmlns:a16="http://schemas.microsoft.com/office/drawing/2014/main" id="{E5B8F1C0-1AFB-D675-03B0-6480ECC325F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7" name="Line 1223">
              <a:extLst>
                <a:ext uri="{FF2B5EF4-FFF2-40B4-BE49-F238E27FC236}">
                  <a16:creationId xmlns:a16="http://schemas.microsoft.com/office/drawing/2014/main" id="{BD569BF7-EEC8-326F-AB45-9E66128702C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8" name="Line 1224">
              <a:extLst>
                <a:ext uri="{FF2B5EF4-FFF2-40B4-BE49-F238E27FC236}">
                  <a16:creationId xmlns:a16="http://schemas.microsoft.com/office/drawing/2014/main" id="{0D5EEDE7-C48E-ABEE-3A91-08C9801E11F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89" name="Line 1225">
              <a:extLst>
                <a:ext uri="{FF2B5EF4-FFF2-40B4-BE49-F238E27FC236}">
                  <a16:creationId xmlns:a16="http://schemas.microsoft.com/office/drawing/2014/main" id="{316DDDDB-9B50-B247-BAA4-DFA1925E689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0" name="Line 1226">
              <a:extLst>
                <a:ext uri="{FF2B5EF4-FFF2-40B4-BE49-F238E27FC236}">
                  <a16:creationId xmlns:a16="http://schemas.microsoft.com/office/drawing/2014/main" id="{5585B2CF-8009-95F6-1C74-A736892B14D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1" name="Line 1227">
              <a:extLst>
                <a:ext uri="{FF2B5EF4-FFF2-40B4-BE49-F238E27FC236}">
                  <a16:creationId xmlns:a16="http://schemas.microsoft.com/office/drawing/2014/main" id="{85E4A882-392D-1B95-256B-B8574221E13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2" name="Line 1228">
              <a:extLst>
                <a:ext uri="{FF2B5EF4-FFF2-40B4-BE49-F238E27FC236}">
                  <a16:creationId xmlns:a16="http://schemas.microsoft.com/office/drawing/2014/main" id="{D789D460-66A9-53B2-D2FE-4AA01C13320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3" name="Line 1229">
              <a:extLst>
                <a:ext uri="{FF2B5EF4-FFF2-40B4-BE49-F238E27FC236}">
                  <a16:creationId xmlns:a16="http://schemas.microsoft.com/office/drawing/2014/main" id="{92553EDB-B791-FA52-1A5B-1EC69320F5E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4" name="Line 1230">
              <a:extLst>
                <a:ext uri="{FF2B5EF4-FFF2-40B4-BE49-F238E27FC236}">
                  <a16:creationId xmlns:a16="http://schemas.microsoft.com/office/drawing/2014/main" id="{65D0C141-9D22-2E5C-3333-1EF9A4CC024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5" name="Line 1231">
              <a:extLst>
                <a:ext uri="{FF2B5EF4-FFF2-40B4-BE49-F238E27FC236}">
                  <a16:creationId xmlns:a16="http://schemas.microsoft.com/office/drawing/2014/main" id="{DFABFC86-D38B-11EF-5887-B2BDC7EDCCB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6" name="Line 1232">
              <a:extLst>
                <a:ext uri="{FF2B5EF4-FFF2-40B4-BE49-F238E27FC236}">
                  <a16:creationId xmlns:a16="http://schemas.microsoft.com/office/drawing/2014/main" id="{6A895613-F54C-2956-A5AB-8A238E82C68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7" name="Line 1233">
              <a:extLst>
                <a:ext uri="{FF2B5EF4-FFF2-40B4-BE49-F238E27FC236}">
                  <a16:creationId xmlns:a16="http://schemas.microsoft.com/office/drawing/2014/main" id="{A7DCF594-AB4E-AD9B-FD65-52D96AEB4A8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8" name="Line 1234">
              <a:extLst>
                <a:ext uri="{FF2B5EF4-FFF2-40B4-BE49-F238E27FC236}">
                  <a16:creationId xmlns:a16="http://schemas.microsoft.com/office/drawing/2014/main" id="{A17BFEEF-0213-599F-3A79-3812160584B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599" name="Line 1235">
              <a:extLst>
                <a:ext uri="{FF2B5EF4-FFF2-40B4-BE49-F238E27FC236}">
                  <a16:creationId xmlns:a16="http://schemas.microsoft.com/office/drawing/2014/main" id="{17AE4D9A-49F1-8A55-B640-BFE8782177D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0" name="Line 1236">
              <a:extLst>
                <a:ext uri="{FF2B5EF4-FFF2-40B4-BE49-F238E27FC236}">
                  <a16:creationId xmlns:a16="http://schemas.microsoft.com/office/drawing/2014/main" id="{B87B1923-19E4-E572-AF03-EBB29219F5A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1" name="Line 1237">
              <a:extLst>
                <a:ext uri="{FF2B5EF4-FFF2-40B4-BE49-F238E27FC236}">
                  <a16:creationId xmlns:a16="http://schemas.microsoft.com/office/drawing/2014/main" id="{F8334FE0-EB2C-68E1-D041-FCAC413BC1B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2" name="Line 1238">
              <a:extLst>
                <a:ext uri="{FF2B5EF4-FFF2-40B4-BE49-F238E27FC236}">
                  <a16:creationId xmlns:a16="http://schemas.microsoft.com/office/drawing/2014/main" id="{5642217C-C619-E6AD-9784-84264817A88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3" name="Line 1239">
              <a:extLst>
                <a:ext uri="{FF2B5EF4-FFF2-40B4-BE49-F238E27FC236}">
                  <a16:creationId xmlns:a16="http://schemas.microsoft.com/office/drawing/2014/main" id="{461B7E73-BD77-A4D2-79FE-45736F73218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4" name="Line 1240">
              <a:extLst>
                <a:ext uri="{FF2B5EF4-FFF2-40B4-BE49-F238E27FC236}">
                  <a16:creationId xmlns:a16="http://schemas.microsoft.com/office/drawing/2014/main" id="{00146F5D-AEE1-2FA1-04ED-010B0DEA37F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5" name="Line 1241">
              <a:extLst>
                <a:ext uri="{FF2B5EF4-FFF2-40B4-BE49-F238E27FC236}">
                  <a16:creationId xmlns:a16="http://schemas.microsoft.com/office/drawing/2014/main" id="{5BA52A9E-1194-D507-8241-AD148BF1D6E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6" name="Line 1242">
              <a:extLst>
                <a:ext uri="{FF2B5EF4-FFF2-40B4-BE49-F238E27FC236}">
                  <a16:creationId xmlns:a16="http://schemas.microsoft.com/office/drawing/2014/main" id="{68FACA7E-B5F2-29A6-9418-81B61D7DC0A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7" name="Line 1243">
              <a:extLst>
                <a:ext uri="{FF2B5EF4-FFF2-40B4-BE49-F238E27FC236}">
                  <a16:creationId xmlns:a16="http://schemas.microsoft.com/office/drawing/2014/main" id="{BDF6D39E-F638-76B1-CC0B-90AE485ADBC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8" name="Line 1244">
              <a:extLst>
                <a:ext uri="{FF2B5EF4-FFF2-40B4-BE49-F238E27FC236}">
                  <a16:creationId xmlns:a16="http://schemas.microsoft.com/office/drawing/2014/main" id="{D27BFEA1-BAA0-625A-6886-6B8D2AB27C4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09" name="Line 1245">
              <a:extLst>
                <a:ext uri="{FF2B5EF4-FFF2-40B4-BE49-F238E27FC236}">
                  <a16:creationId xmlns:a16="http://schemas.microsoft.com/office/drawing/2014/main" id="{97E0BEA6-F109-ADBB-2868-35DDB6DD713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0" name="Line 1246">
              <a:extLst>
                <a:ext uri="{FF2B5EF4-FFF2-40B4-BE49-F238E27FC236}">
                  <a16:creationId xmlns:a16="http://schemas.microsoft.com/office/drawing/2014/main" id="{766DA74C-B762-BAA3-A8EB-0C9B93825BE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1" name="Line 1247">
              <a:extLst>
                <a:ext uri="{FF2B5EF4-FFF2-40B4-BE49-F238E27FC236}">
                  <a16:creationId xmlns:a16="http://schemas.microsoft.com/office/drawing/2014/main" id="{29987025-BEE3-0537-8138-BBD92EB1E53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2" name="Line 1248">
              <a:extLst>
                <a:ext uri="{FF2B5EF4-FFF2-40B4-BE49-F238E27FC236}">
                  <a16:creationId xmlns:a16="http://schemas.microsoft.com/office/drawing/2014/main" id="{346431D8-63DC-6A84-DA73-6A5F76AAAFF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3" name="Line 1249">
              <a:extLst>
                <a:ext uri="{FF2B5EF4-FFF2-40B4-BE49-F238E27FC236}">
                  <a16:creationId xmlns:a16="http://schemas.microsoft.com/office/drawing/2014/main" id="{540FB7C2-7C88-2C5C-9C8C-81595667BFF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4" name="Line 1250">
              <a:extLst>
                <a:ext uri="{FF2B5EF4-FFF2-40B4-BE49-F238E27FC236}">
                  <a16:creationId xmlns:a16="http://schemas.microsoft.com/office/drawing/2014/main" id="{8BC16E49-D0C0-8B69-DC79-020C47C0E9A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5" name="Line 1251">
              <a:extLst>
                <a:ext uri="{FF2B5EF4-FFF2-40B4-BE49-F238E27FC236}">
                  <a16:creationId xmlns:a16="http://schemas.microsoft.com/office/drawing/2014/main" id="{5E2850F7-FD55-A095-853B-8FB4AF39834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6" name="Line 1252">
              <a:extLst>
                <a:ext uri="{FF2B5EF4-FFF2-40B4-BE49-F238E27FC236}">
                  <a16:creationId xmlns:a16="http://schemas.microsoft.com/office/drawing/2014/main" id="{298CA98D-CA43-D200-6BFB-3C0DEF957FF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7" name="Line 1253">
              <a:extLst>
                <a:ext uri="{FF2B5EF4-FFF2-40B4-BE49-F238E27FC236}">
                  <a16:creationId xmlns:a16="http://schemas.microsoft.com/office/drawing/2014/main" id="{5C7F672D-913B-024E-A061-7240F76AAE9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8" name="Line 1254">
              <a:extLst>
                <a:ext uri="{FF2B5EF4-FFF2-40B4-BE49-F238E27FC236}">
                  <a16:creationId xmlns:a16="http://schemas.microsoft.com/office/drawing/2014/main" id="{A1A550BA-2944-7AD9-D3A5-9E3EDBD35A19}"/>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19" name="Line 1255">
              <a:extLst>
                <a:ext uri="{FF2B5EF4-FFF2-40B4-BE49-F238E27FC236}">
                  <a16:creationId xmlns:a16="http://schemas.microsoft.com/office/drawing/2014/main" id="{CD681C88-1998-A4C2-7BDF-6FB938F1FCA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0" name="Line 1256">
              <a:extLst>
                <a:ext uri="{FF2B5EF4-FFF2-40B4-BE49-F238E27FC236}">
                  <a16:creationId xmlns:a16="http://schemas.microsoft.com/office/drawing/2014/main" id="{0D3473EB-9FA0-F7E8-475F-13B727FD84B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1" name="Line 1257">
              <a:extLst>
                <a:ext uri="{FF2B5EF4-FFF2-40B4-BE49-F238E27FC236}">
                  <a16:creationId xmlns:a16="http://schemas.microsoft.com/office/drawing/2014/main" id="{EC2FE825-E889-C665-74A4-E2EA3D38CDD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2" name="Line 1258">
              <a:extLst>
                <a:ext uri="{FF2B5EF4-FFF2-40B4-BE49-F238E27FC236}">
                  <a16:creationId xmlns:a16="http://schemas.microsoft.com/office/drawing/2014/main" id="{FCCB7F09-F3B5-0BDF-01FE-BF022AFE7D5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3" name="Line 1259">
              <a:extLst>
                <a:ext uri="{FF2B5EF4-FFF2-40B4-BE49-F238E27FC236}">
                  <a16:creationId xmlns:a16="http://schemas.microsoft.com/office/drawing/2014/main" id="{830D1BCD-81FF-C6FA-84D2-0F3A96E21A4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4" name="Line 1260">
              <a:extLst>
                <a:ext uri="{FF2B5EF4-FFF2-40B4-BE49-F238E27FC236}">
                  <a16:creationId xmlns:a16="http://schemas.microsoft.com/office/drawing/2014/main" id="{57ADF33C-A3A6-78C5-9A79-469B607C2EE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5" name="Line 1261">
              <a:extLst>
                <a:ext uri="{FF2B5EF4-FFF2-40B4-BE49-F238E27FC236}">
                  <a16:creationId xmlns:a16="http://schemas.microsoft.com/office/drawing/2014/main" id="{861B1920-16B9-B285-E995-D5A06208DFB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6" name="Line 1262">
              <a:extLst>
                <a:ext uri="{FF2B5EF4-FFF2-40B4-BE49-F238E27FC236}">
                  <a16:creationId xmlns:a16="http://schemas.microsoft.com/office/drawing/2014/main" id="{CA4B9F8B-BCE5-C9A7-85E2-F51766A89EB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7" name="Line 1263">
              <a:extLst>
                <a:ext uri="{FF2B5EF4-FFF2-40B4-BE49-F238E27FC236}">
                  <a16:creationId xmlns:a16="http://schemas.microsoft.com/office/drawing/2014/main" id="{66D56EBA-60C8-AC56-D71B-7CB73DC7048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8" name="Line 1264">
              <a:extLst>
                <a:ext uri="{FF2B5EF4-FFF2-40B4-BE49-F238E27FC236}">
                  <a16:creationId xmlns:a16="http://schemas.microsoft.com/office/drawing/2014/main" id="{8E25BA27-44A7-7458-D459-B895B2B613F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29" name="Line 1265">
              <a:extLst>
                <a:ext uri="{FF2B5EF4-FFF2-40B4-BE49-F238E27FC236}">
                  <a16:creationId xmlns:a16="http://schemas.microsoft.com/office/drawing/2014/main" id="{CAB4871F-041C-3A29-44B3-26039845868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0" name="Line 1266">
              <a:extLst>
                <a:ext uri="{FF2B5EF4-FFF2-40B4-BE49-F238E27FC236}">
                  <a16:creationId xmlns:a16="http://schemas.microsoft.com/office/drawing/2014/main" id="{23CFA827-B940-A40D-CDD7-423C286CCF6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1" name="Line 1267">
              <a:extLst>
                <a:ext uri="{FF2B5EF4-FFF2-40B4-BE49-F238E27FC236}">
                  <a16:creationId xmlns:a16="http://schemas.microsoft.com/office/drawing/2014/main" id="{1458EBAC-6C5F-11BC-FC66-6E8449162DD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2" name="Line 1268">
              <a:extLst>
                <a:ext uri="{FF2B5EF4-FFF2-40B4-BE49-F238E27FC236}">
                  <a16:creationId xmlns:a16="http://schemas.microsoft.com/office/drawing/2014/main" id="{5DDC854F-79D6-FD76-DDC3-D718DEA1295B}"/>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3" name="Line 1269">
              <a:extLst>
                <a:ext uri="{FF2B5EF4-FFF2-40B4-BE49-F238E27FC236}">
                  <a16:creationId xmlns:a16="http://schemas.microsoft.com/office/drawing/2014/main" id="{E0ED8D7A-12B8-EFDF-7341-9955FBF3DDE2}"/>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4" name="Line 1270">
              <a:extLst>
                <a:ext uri="{FF2B5EF4-FFF2-40B4-BE49-F238E27FC236}">
                  <a16:creationId xmlns:a16="http://schemas.microsoft.com/office/drawing/2014/main" id="{042ED1EC-EA5B-FF45-CE57-902822B307E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5" name="Line 1271">
              <a:extLst>
                <a:ext uri="{FF2B5EF4-FFF2-40B4-BE49-F238E27FC236}">
                  <a16:creationId xmlns:a16="http://schemas.microsoft.com/office/drawing/2014/main" id="{54E22293-B197-40BF-10F1-67074C87EB3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6" name="Line 1272">
              <a:extLst>
                <a:ext uri="{FF2B5EF4-FFF2-40B4-BE49-F238E27FC236}">
                  <a16:creationId xmlns:a16="http://schemas.microsoft.com/office/drawing/2014/main" id="{B892E7AC-501E-E90D-D8E4-DD1DB9B2C1D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7" name="Line 1273">
              <a:extLst>
                <a:ext uri="{FF2B5EF4-FFF2-40B4-BE49-F238E27FC236}">
                  <a16:creationId xmlns:a16="http://schemas.microsoft.com/office/drawing/2014/main" id="{51AAEA99-738D-1201-04B9-D24E76DD3CC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8" name="Line 1274">
              <a:extLst>
                <a:ext uri="{FF2B5EF4-FFF2-40B4-BE49-F238E27FC236}">
                  <a16:creationId xmlns:a16="http://schemas.microsoft.com/office/drawing/2014/main" id="{6C0B6C51-08CA-E79C-C9A7-8240172A991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39" name="Line 1275">
              <a:extLst>
                <a:ext uri="{FF2B5EF4-FFF2-40B4-BE49-F238E27FC236}">
                  <a16:creationId xmlns:a16="http://schemas.microsoft.com/office/drawing/2014/main" id="{980BCE0E-B470-443A-1C02-1738D040FE77}"/>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0" name="Line 1276">
              <a:extLst>
                <a:ext uri="{FF2B5EF4-FFF2-40B4-BE49-F238E27FC236}">
                  <a16:creationId xmlns:a16="http://schemas.microsoft.com/office/drawing/2014/main" id="{6AAF3378-E113-028F-A523-F6D77570565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1" name="Line 1277">
              <a:extLst>
                <a:ext uri="{FF2B5EF4-FFF2-40B4-BE49-F238E27FC236}">
                  <a16:creationId xmlns:a16="http://schemas.microsoft.com/office/drawing/2014/main" id="{0319B7E3-6D44-9608-CD0B-C1840D43FE6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2" name="Line 1278">
              <a:extLst>
                <a:ext uri="{FF2B5EF4-FFF2-40B4-BE49-F238E27FC236}">
                  <a16:creationId xmlns:a16="http://schemas.microsoft.com/office/drawing/2014/main" id="{E2B69B5D-8FD6-3913-DAB7-666038DB7A5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3" name="Line 1279">
              <a:extLst>
                <a:ext uri="{FF2B5EF4-FFF2-40B4-BE49-F238E27FC236}">
                  <a16:creationId xmlns:a16="http://schemas.microsoft.com/office/drawing/2014/main" id="{C5EEE405-9124-736F-ABED-2E41B8EF254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4" name="Line 1280">
              <a:extLst>
                <a:ext uri="{FF2B5EF4-FFF2-40B4-BE49-F238E27FC236}">
                  <a16:creationId xmlns:a16="http://schemas.microsoft.com/office/drawing/2014/main" id="{61D740E3-0C56-FA26-8D01-0C370CDE342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5" name="Line 1281">
              <a:extLst>
                <a:ext uri="{FF2B5EF4-FFF2-40B4-BE49-F238E27FC236}">
                  <a16:creationId xmlns:a16="http://schemas.microsoft.com/office/drawing/2014/main" id="{C062535B-87E9-23BA-20C7-6591ADDEA3A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6" name="Line 1282">
              <a:extLst>
                <a:ext uri="{FF2B5EF4-FFF2-40B4-BE49-F238E27FC236}">
                  <a16:creationId xmlns:a16="http://schemas.microsoft.com/office/drawing/2014/main" id="{AFD5F7D4-86F9-6623-2C10-80810393DA2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7" name="Line 1283">
              <a:extLst>
                <a:ext uri="{FF2B5EF4-FFF2-40B4-BE49-F238E27FC236}">
                  <a16:creationId xmlns:a16="http://schemas.microsoft.com/office/drawing/2014/main" id="{0165E17A-4785-9048-B389-ACA1D71BB82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8" name="Line 1284">
              <a:extLst>
                <a:ext uri="{FF2B5EF4-FFF2-40B4-BE49-F238E27FC236}">
                  <a16:creationId xmlns:a16="http://schemas.microsoft.com/office/drawing/2014/main" id="{E40380DF-A2B6-0729-643D-781BE7BB7B6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49" name="Line 1285">
              <a:extLst>
                <a:ext uri="{FF2B5EF4-FFF2-40B4-BE49-F238E27FC236}">
                  <a16:creationId xmlns:a16="http://schemas.microsoft.com/office/drawing/2014/main" id="{A1C46644-8FFE-2F73-4109-41205E2EECE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0" name="Line 1286">
              <a:extLst>
                <a:ext uri="{FF2B5EF4-FFF2-40B4-BE49-F238E27FC236}">
                  <a16:creationId xmlns:a16="http://schemas.microsoft.com/office/drawing/2014/main" id="{AC0C5594-A83C-71B8-C294-A93231CC607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1" name="Line 1287">
              <a:extLst>
                <a:ext uri="{FF2B5EF4-FFF2-40B4-BE49-F238E27FC236}">
                  <a16:creationId xmlns:a16="http://schemas.microsoft.com/office/drawing/2014/main" id="{E59335EA-DA48-1096-A6E6-F7F4BED9D51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2" name="Line 1288">
              <a:extLst>
                <a:ext uri="{FF2B5EF4-FFF2-40B4-BE49-F238E27FC236}">
                  <a16:creationId xmlns:a16="http://schemas.microsoft.com/office/drawing/2014/main" id="{1A737D46-C447-F383-B36D-4FF9934CDD7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3" name="Line 1289">
              <a:extLst>
                <a:ext uri="{FF2B5EF4-FFF2-40B4-BE49-F238E27FC236}">
                  <a16:creationId xmlns:a16="http://schemas.microsoft.com/office/drawing/2014/main" id="{7419738A-2C3E-8985-B091-E865204406D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4" name="Line 1290">
              <a:extLst>
                <a:ext uri="{FF2B5EF4-FFF2-40B4-BE49-F238E27FC236}">
                  <a16:creationId xmlns:a16="http://schemas.microsoft.com/office/drawing/2014/main" id="{5FD32A23-0E45-B678-4030-A53AF77C853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5" name="Line 1291">
              <a:extLst>
                <a:ext uri="{FF2B5EF4-FFF2-40B4-BE49-F238E27FC236}">
                  <a16:creationId xmlns:a16="http://schemas.microsoft.com/office/drawing/2014/main" id="{5CD697B1-49AF-56CC-B662-62717732F29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6" name="Line 1292">
              <a:extLst>
                <a:ext uri="{FF2B5EF4-FFF2-40B4-BE49-F238E27FC236}">
                  <a16:creationId xmlns:a16="http://schemas.microsoft.com/office/drawing/2014/main" id="{80BD8E03-875D-F234-F1EE-9299AA1FFD3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7" name="Line 1293">
              <a:extLst>
                <a:ext uri="{FF2B5EF4-FFF2-40B4-BE49-F238E27FC236}">
                  <a16:creationId xmlns:a16="http://schemas.microsoft.com/office/drawing/2014/main" id="{5FB800AA-9429-C016-749E-7AE670B3998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8" name="Line 1294">
              <a:extLst>
                <a:ext uri="{FF2B5EF4-FFF2-40B4-BE49-F238E27FC236}">
                  <a16:creationId xmlns:a16="http://schemas.microsoft.com/office/drawing/2014/main" id="{ADDA9DAA-7888-61BF-DFE5-3D62D8F9638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59" name="Line 1295">
              <a:extLst>
                <a:ext uri="{FF2B5EF4-FFF2-40B4-BE49-F238E27FC236}">
                  <a16:creationId xmlns:a16="http://schemas.microsoft.com/office/drawing/2014/main" id="{C4CB40F2-53CF-27F3-99EB-9FA1A0D6058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0" name="Line 1296">
              <a:extLst>
                <a:ext uri="{FF2B5EF4-FFF2-40B4-BE49-F238E27FC236}">
                  <a16:creationId xmlns:a16="http://schemas.microsoft.com/office/drawing/2014/main" id="{61AA50BF-DDEE-76FB-BA66-DAE3E31A41B9}"/>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1" name="Line 1297">
              <a:extLst>
                <a:ext uri="{FF2B5EF4-FFF2-40B4-BE49-F238E27FC236}">
                  <a16:creationId xmlns:a16="http://schemas.microsoft.com/office/drawing/2014/main" id="{98AD9115-3BB3-DC54-BA05-D4FF92FE21B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2" name="Line 1298">
              <a:extLst>
                <a:ext uri="{FF2B5EF4-FFF2-40B4-BE49-F238E27FC236}">
                  <a16:creationId xmlns:a16="http://schemas.microsoft.com/office/drawing/2014/main" id="{BB7F8C2A-FA6B-29DC-B0B4-863AA748E5E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3" name="Line 1299">
              <a:extLst>
                <a:ext uri="{FF2B5EF4-FFF2-40B4-BE49-F238E27FC236}">
                  <a16:creationId xmlns:a16="http://schemas.microsoft.com/office/drawing/2014/main" id="{C10052DD-5A67-A465-70D9-6772A8D6675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4" name="Line 1300">
              <a:extLst>
                <a:ext uri="{FF2B5EF4-FFF2-40B4-BE49-F238E27FC236}">
                  <a16:creationId xmlns:a16="http://schemas.microsoft.com/office/drawing/2014/main" id="{71A1A72F-C268-2C2A-656C-F24E05C2473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5" name="Line 1301">
              <a:extLst>
                <a:ext uri="{FF2B5EF4-FFF2-40B4-BE49-F238E27FC236}">
                  <a16:creationId xmlns:a16="http://schemas.microsoft.com/office/drawing/2014/main" id="{AE17BCF5-1764-D3CF-FFC5-91E4CF41801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6" name="Line 1302">
              <a:extLst>
                <a:ext uri="{FF2B5EF4-FFF2-40B4-BE49-F238E27FC236}">
                  <a16:creationId xmlns:a16="http://schemas.microsoft.com/office/drawing/2014/main" id="{A7CDC14B-D8B3-89DF-3729-B9DD5FE4B5E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7" name="Line 1303">
              <a:extLst>
                <a:ext uri="{FF2B5EF4-FFF2-40B4-BE49-F238E27FC236}">
                  <a16:creationId xmlns:a16="http://schemas.microsoft.com/office/drawing/2014/main" id="{2A0ED229-7427-0C04-0B80-909547010671}"/>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8" name="Line 1304">
              <a:extLst>
                <a:ext uri="{FF2B5EF4-FFF2-40B4-BE49-F238E27FC236}">
                  <a16:creationId xmlns:a16="http://schemas.microsoft.com/office/drawing/2014/main" id="{B0FD88A1-85C8-FFBD-1D9B-4D35A5157C0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69" name="Line 1305">
              <a:extLst>
                <a:ext uri="{FF2B5EF4-FFF2-40B4-BE49-F238E27FC236}">
                  <a16:creationId xmlns:a16="http://schemas.microsoft.com/office/drawing/2014/main" id="{6944B831-3BEC-9B9D-C898-5161191864D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0" name="Line 1306">
              <a:extLst>
                <a:ext uri="{FF2B5EF4-FFF2-40B4-BE49-F238E27FC236}">
                  <a16:creationId xmlns:a16="http://schemas.microsoft.com/office/drawing/2014/main" id="{A189C494-2DA0-E60B-8A7E-15DBDF42C0EB}"/>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1" name="Line 1307">
              <a:extLst>
                <a:ext uri="{FF2B5EF4-FFF2-40B4-BE49-F238E27FC236}">
                  <a16:creationId xmlns:a16="http://schemas.microsoft.com/office/drawing/2014/main" id="{4DCAB229-F74D-C43B-FC14-FDAAAA3D55C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2" name="Line 1308">
              <a:extLst>
                <a:ext uri="{FF2B5EF4-FFF2-40B4-BE49-F238E27FC236}">
                  <a16:creationId xmlns:a16="http://schemas.microsoft.com/office/drawing/2014/main" id="{3DC1A539-71C3-B4B3-12ED-BBFD5A722AB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3" name="Line 1309">
              <a:extLst>
                <a:ext uri="{FF2B5EF4-FFF2-40B4-BE49-F238E27FC236}">
                  <a16:creationId xmlns:a16="http://schemas.microsoft.com/office/drawing/2014/main" id="{EC690E1E-F805-BE87-6882-392E5E5E3F1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4" name="Line 1310">
              <a:extLst>
                <a:ext uri="{FF2B5EF4-FFF2-40B4-BE49-F238E27FC236}">
                  <a16:creationId xmlns:a16="http://schemas.microsoft.com/office/drawing/2014/main" id="{177AC50D-BDA2-D395-0F6D-05CB59FE6E1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5" name="Line 1311">
              <a:extLst>
                <a:ext uri="{FF2B5EF4-FFF2-40B4-BE49-F238E27FC236}">
                  <a16:creationId xmlns:a16="http://schemas.microsoft.com/office/drawing/2014/main" id="{AD9C77AF-4EE1-2DC6-D82C-91D3B6A803A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6" name="Line 1312">
              <a:extLst>
                <a:ext uri="{FF2B5EF4-FFF2-40B4-BE49-F238E27FC236}">
                  <a16:creationId xmlns:a16="http://schemas.microsoft.com/office/drawing/2014/main" id="{BEF73E94-CEE4-CDA9-1A21-1E73D070D6D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7" name="Line 1313">
              <a:extLst>
                <a:ext uri="{FF2B5EF4-FFF2-40B4-BE49-F238E27FC236}">
                  <a16:creationId xmlns:a16="http://schemas.microsoft.com/office/drawing/2014/main" id="{0315E314-28C3-A27A-8093-63AF9ACCB14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8" name="Line 1314">
              <a:extLst>
                <a:ext uri="{FF2B5EF4-FFF2-40B4-BE49-F238E27FC236}">
                  <a16:creationId xmlns:a16="http://schemas.microsoft.com/office/drawing/2014/main" id="{95307DFE-76B7-1662-0ECD-EF854B37DAAB}"/>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79" name="Line 1315">
              <a:extLst>
                <a:ext uri="{FF2B5EF4-FFF2-40B4-BE49-F238E27FC236}">
                  <a16:creationId xmlns:a16="http://schemas.microsoft.com/office/drawing/2014/main" id="{CAEB2462-3311-403C-E619-0BE25FB85C52}"/>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0" name="Line 1316">
              <a:extLst>
                <a:ext uri="{FF2B5EF4-FFF2-40B4-BE49-F238E27FC236}">
                  <a16:creationId xmlns:a16="http://schemas.microsoft.com/office/drawing/2014/main" id="{7C736F64-C242-8B66-2CDB-14A2E368003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1" name="Line 1317">
              <a:extLst>
                <a:ext uri="{FF2B5EF4-FFF2-40B4-BE49-F238E27FC236}">
                  <a16:creationId xmlns:a16="http://schemas.microsoft.com/office/drawing/2014/main" id="{4BE4917F-780B-E58F-8921-0C68A2A3005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2" name="Line 1318">
              <a:extLst>
                <a:ext uri="{FF2B5EF4-FFF2-40B4-BE49-F238E27FC236}">
                  <a16:creationId xmlns:a16="http://schemas.microsoft.com/office/drawing/2014/main" id="{402F68F5-25A1-73EE-7A29-CB3F5F367EF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3" name="Line 1319">
              <a:extLst>
                <a:ext uri="{FF2B5EF4-FFF2-40B4-BE49-F238E27FC236}">
                  <a16:creationId xmlns:a16="http://schemas.microsoft.com/office/drawing/2014/main" id="{57AF2F2D-7655-9BB3-41B5-2608FE8C7941}"/>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4" name="Line 1320">
              <a:extLst>
                <a:ext uri="{FF2B5EF4-FFF2-40B4-BE49-F238E27FC236}">
                  <a16:creationId xmlns:a16="http://schemas.microsoft.com/office/drawing/2014/main" id="{BB211D4B-0E6E-FBD3-749C-EEA82741D47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5" name="Line 1321">
              <a:extLst>
                <a:ext uri="{FF2B5EF4-FFF2-40B4-BE49-F238E27FC236}">
                  <a16:creationId xmlns:a16="http://schemas.microsoft.com/office/drawing/2014/main" id="{DA383538-8A6A-2D3D-8106-9C1DFFDD915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6" name="Line 1322">
              <a:extLst>
                <a:ext uri="{FF2B5EF4-FFF2-40B4-BE49-F238E27FC236}">
                  <a16:creationId xmlns:a16="http://schemas.microsoft.com/office/drawing/2014/main" id="{8EAE61DE-6C14-CF7D-9159-99B85626A6E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7" name="Line 1323">
              <a:extLst>
                <a:ext uri="{FF2B5EF4-FFF2-40B4-BE49-F238E27FC236}">
                  <a16:creationId xmlns:a16="http://schemas.microsoft.com/office/drawing/2014/main" id="{36BB204C-E65A-7EFD-942D-6C41181381A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8" name="Line 1324">
              <a:extLst>
                <a:ext uri="{FF2B5EF4-FFF2-40B4-BE49-F238E27FC236}">
                  <a16:creationId xmlns:a16="http://schemas.microsoft.com/office/drawing/2014/main" id="{4CB0F908-7D43-AC96-9F4B-8EE4A8E64F5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89" name="Line 1325">
              <a:extLst>
                <a:ext uri="{FF2B5EF4-FFF2-40B4-BE49-F238E27FC236}">
                  <a16:creationId xmlns:a16="http://schemas.microsoft.com/office/drawing/2014/main" id="{C6B09980-4616-F4DC-E8B4-5A180973873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0" name="Line 1326">
              <a:extLst>
                <a:ext uri="{FF2B5EF4-FFF2-40B4-BE49-F238E27FC236}">
                  <a16:creationId xmlns:a16="http://schemas.microsoft.com/office/drawing/2014/main" id="{33D83D44-0A38-CBB9-2680-FC73D42A602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1" name="Line 1327">
              <a:extLst>
                <a:ext uri="{FF2B5EF4-FFF2-40B4-BE49-F238E27FC236}">
                  <a16:creationId xmlns:a16="http://schemas.microsoft.com/office/drawing/2014/main" id="{E92F1AC1-99AB-FF1D-9B37-1F3D6B035AB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2" name="Line 1328">
              <a:extLst>
                <a:ext uri="{FF2B5EF4-FFF2-40B4-BE49-F238E27FC236}">
                  <a16:creationId xmlns:a16="http://schemas.microsoft.com/office/drawing/2014/main" id="{6F65EABD-C1CE-5808-9C1E-112C1277ED0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3" name="Line 1329">
              <a:extLst>
                <a:ext uri="{FF2B5EF4-FFF2-40B4-BE49-F238E27FC236}">
                  <a16:creationId xmlns:a16="http://schemas.microsoft.com/office/drawing/2014/main" id="{1AAF40D5-8544-0498-F368-2DF4500C958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4" name="Line 1330">
              <a:extLst>
                <a:ext uri="{FF2B5EF4-FFF2-40B4-BE49-F238E27FC236}">
                  <a16:creationId xmlns:a16="http://schemas.microsoft.com/office/drawing/2014/main" id="{F894138C-AE5B-3A89-3083-24F8708B1CD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5" name="Line 1331">
              <a:extLst>
                <a:ext uri="{FF2B5EF4-FFF2-40B4-BE49-F238E27FC236}">
                  <a16:creationId xmlns:a16="http://schemas.microsoft.com/office/drawing/2014/main" id="{E1AAA1A1-E5E6-3D68-D908-03F44B8C03E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6" name="Line 1332">
              <a:extLst>
                <a:ext uri="{FF2B5EF4-FFF2-40B4-BE49-F238E27FC236}">
                  <a16:creationId xmlns:a16="http://schemas.microsoft.com/office/drawing/2014/main" id="{C97247A1-04DD-D4FE-066B-7DED8623658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7" name="Line 1333">
              <a:extLst>
                <a:ext uri="{FF2B5EF4-FFF2-40B4-BE49-F238E27FC236}">
                  <a16:creationId xmlns:a16="http://schemas.microsoft.com/office/drawing/2014/main" id="{16BA8589-31E5-49CE-7748-D8F26DAF63C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8" name="Line 1334">
              <a:extLst>
                <a:ext uri="{FF2B5EF4-FFF2-40B4-BE49-F238E27FC236}">
                  <a16:creationId xmlns:a16="http://schemas.microsoft.com/office/drawing/2014/main" id="{0AE6FC4E-9750-2AAD-299A-65305E46FFF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699" name="Line 1335">
              <a:extLst>
                <a:ext uri="{FF2B5EF4-FFF2-40B4-BE49-F238E27FC236}">
                  <a16:creationId xmlns:a16="http://schemas.microsoft.com/office/drawing/2014/main" id="{FC4BB496-4B35-65B6-7F5E-5DC5BEBF94C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0" name="Line 1336">
              <a:extLst>
                <a:ext uri="{FF2B5EF4-FFF2-40B4-BE49-F238E27FC236}">
                  <a16:creationId xmlns:a16="http://schemas.microsoft.com/office/drawing/2014/main" id="{9374BEE5-5322-3472-1C59-D24DF5E7387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1" name="Line 1337">
              <a:extLst>
                <a:ext uri="{FF2B5EF4-FFF2-40B4-BE49-F238E27FC236}">
                  <a16:creationId xmlns:a16="http://schemas.microsoft.com/office/drawing/2014/main" id="{501474F7-D425-E2D5-E8F5-E3F10D808A02}"/>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2" name="Line 1338">
              <a:extLst>
                <a:ext uri="{FF2B5EF4-FFF2-40B4-BE49-F238E27FC236}">
                  <a16:creationId xmlns:a16="http://schemas.microsoft.com/office/drawing/2014/main" id="{C8AE6D6D-A6AE-8A6B-E176-7600D2A992B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3" name="Line 1339">
              <a:extLst>
                <a:ext uri="{FF2B5EF4-FFF2-40B4-BE49-F238E27FC236}">
                  <a16:creationId xmlns:a16="http://schemas.microsoft.com/office/drawing/2014/main" id="{771D9630-0650-ECFA-EDB5-7D015368751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4" name="Line 1340">
              <a:extLst>
                <a:ext uri="{FF2B5EF4-FFF2-40B4-BE49-F238E27FC236}">
                  <a16:creationId xmlns:a16="http://schemas.microsoft.com/office/drawing/2014/main" id="{206C392E-F080-9D01-977D-D850BB2F310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5" name="Line 1341">
              <a:extLst>
                <a:ext uri="{FF2B5EF4-FFF2-40B4-BE49-F238E27FC236}">
                  <a16:creationId xmlns:a16="http://schemas.microsoft.com/office/drawing/2014/main" id="{C118BA0D-EF64-129C-2F55-18DCA0E02B5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6" name="Line 1342">
              <a:extLst>
                <a:ext uri="{FF2B5EF4-FFF2-40B4-BE49-F238E27FC236}">
                  <a16:creationId xmlns:a16="http://schemas.microsoft.com/office/drawing/2014/main" id="{18271E04-1AE1-8481-DE59-1C2AB9434EF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7" name="Line 1343">
              <a:extLst>
                <a:ext uri="{FF2B5EF4-FFF2-40B4-BE49-F238E27FC236}">
                  <a16:creationId xmlns:a16="http://schemas.microsoft.com/office/drawing/2014/main" id="{4778509B-7A38-CBA3-8C3C-8F403C5D5FA8}"/>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8" name="Line 1344">
              <a:extLst>
                <a:ext uri="{FF2B5EF4-FFF2-40B4-BE49-F238E27FC236}">
                  <a16:creationId xmlns:a16="http://schemas.microsoft.com/office/drawing/2014/main" id="{081D3AC5-33CB-C0FA-054C-FC1DB5FDB96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09" name="Line 1345">
              <a:extLst>
                <a:ext uri="{FF2B5EF4-FFF2-40B4-BE49-F238E27FC236}">
                  <a16:creationId xmlns:a16="http://schemas.microsoft.com/office/drawing/2014/main" id="{1DD5809F-53FD-4A94-FB94-81FC8C4A638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0" name="Line 1346">
              <a:extLst>
                <a:ext uri="{FF2B5EF4-FFF2-40B4-BE49-F238E27FC236}">
                  <a16:creationId xmlns:a16="http://schemas.microsoft.com/office/drawing/2014/main" id="{91267D96-610F-8D25-63E1-AE7C326494A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1" name="Line 1347">
              <a:extLst>
                <a:ext uri="{FF2B5EF4-FFF2-40B4-BE49-F238E27FC236}">
                  <a16:creationId xmlns:a16="http://schemas.microsoft.com/office/drawing/2014/main" id="{085813EF-A908-1675-48BB-3903E8497E2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2" name="Line 1348">
              <a:extLst>
                <a:ext uri="{FF2B5EF4-FFF2-40B4-BE49-F238E27FC236}">
                  <a16:creationId xmlns:a16="http://schemas.microsoft.com/office/drawing/2014/main" id="{65FB2FFC-FD26-F4BE-DF7E-A3F7CA2F562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3" name="Line 1349">
              <a:extLst>
                <a:ext uri="{FF2B5EF4-FFF2-40B4-BE49-F238E27FC236}">
                  <a16:creationId xmlns:a16="http://schemas.microsoft.com/office/drawing/2014/main" id="{B459956C-42D4-6C05-62CA-D16DB1B9DB97}"/>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4" name="Line 1350">
              <a:extLst>
                <a:ext uri="{FF2B5EF4-FFF2-40B4-BE49-F238E27FC236}">
                  <a16:creationId xmlns:a16="http://schemas.microsoft.com/office/drawing/2014/main" id="{5C91A79C-07C9-3D9F-C55C-73B5492CCCB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5" name="Line 1351">
              <a:extLst>
                <a:ext uri="{FF2B5EF4-FFF2-40B4-BE49-F238E27FC236}">
                  <a16:creationId xmlns:a16="http://schemas.microsoft.com/office/drawing/2014/main" id="{A0EB042E-CEB5-B53A-3871-746A7716F65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6" name="Line 1352">
              <a:extLst>
                <a:ext uri="{FF2B5EF4-FFF2-40B4-BE49-F238E27FC236}">
                  <a16:creationId xmlns:a16="http://schemas.microsoft.com/office/drawing/2014/main" id="{0B90DBD0-9ED9-4B1C-3FA7-5A5357BFA19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7" name="Line 1353">
              <a:extLst>
                <a:ext uri="{FF2B5EF4-FFF2-40B4-BE49-F238E27FC236}">
                  <a16:creationId xmlns:a16="http://schemas.microsoft.com/office/drawing/2014/main" id="{7AD1BD09-5C0C-A772-0BDB-E75D3B67BC9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8" name="Line 1354">
              <a:extLst>
                <a:ext uri="{FF2B5EF4-FFF2-40B4-BE49-F238E27FC236}">
                  <a16:creationId xmlns:a16="http://schemas.microsoft.com/office/drawing/2014/main" id="{AD06C623-FCC6-E3AB-35A8-6A0BC7E5E63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19" name="Line 1355">
              <a:extLst>
                <a:ext uri="{FF2B5EF4-FFF2-40B4-BE49-F238E27FC236}">
                  <a16:creationId xmlns:a16="http://schemas.microsoft.com/office/drawing/2014/main" id="{0A5A499F-C509-DFBD-D4C4-9F06AA3F4B47}"/>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0" name="Line 1356">
              <a:extLst>
                <a:ext uri="{FF2B5EF4-FFF2-40B4-BE49-F238E27FC236}">
                  <a16:creationId xmlns:a16="http://schemas.microsoft.com/office/drawing/2014/main" id="{505E4E4E-3557-0365-23B5-650B7E1AA3F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1" name="Line 1357">
              <a:extLst>
                <a:ext uri="{FF2B5EF4-FFF2-40B4-BE49-F238E27FC236}">
                  <a16:creationId xmlns:a16="http://schemas.microsoft.com/office/drawing/2014/main" id="{EDD492D2-F2BF-E83C-0B95-C8AEA7357C6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2" name="Line 1358">
              <a:extLst>
                <a:ext uri="{FF2B5EF4-FFF2-40B4-BE49-F238E27FC236}">
                  <a16:creationId xmlns:a16="http://schemas.microsoft.com/office/drawing/2014/main" id="{F8C0C92F-C5B8-2621-F10C-5C890D487CA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3" name="Line 1359">
              <a:extLst>
                <a:ext uri="{FF2B5EF4-FFF2-40B4-BE49-F238E27FC236}">
                  <a16:creationId xmlns:a16="http://schemas.microsoft.com/office/drawing/2014/main" id="{A663162C-B09D-CAC4-F452-E9DB5244FCE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4" name="Line 1360">
              <a:extLst>
                <a:ext uri="{FF2B5EF4-FFF2-40B4-BE49-F238E27FC236}">
                  <a16:creationId xmlns:a16="http://schemas.microsoft.com/office/drawing/2014/main" id="{262A7B8A-CFAF-A6F3-01AD-178C06219DE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5" name="Line 1361">
              <a:extLst>
                <a:ext uri="{FF2B5EF4-FFF2-40B4-BE49-F238E27FC236}">
                  <a16:creationId xmlns:a16="http://schemas.microsoft.com/office/drawing/2014/main" id="{CC3F440A-151E-4084-4D30-BB1F87F3821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6" name="Line 1362">
              <a:extLst>
                <a:ext uri="{FF2B5EF4-FFF2-40B4-BE49-F238E27FC236}">
                  <a16:creationId xmlns:a16="http://schemas.microsoft.com/office/drawing/2014/main" id="{4028B988-5857-0A8D-3FA3-AAECDEA3B10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7" name="Line 1363">
              <a:extLst>
                <a:ext uri="{FF2B5EF4-FFF2-40B4-BE49-F238E27FC236}">
                  <a16:creationId xmlns:a16="http://schemas.microsoft.com/office/drawing/2014/main" id="{49D44101-C3D7-ABAD-9436-E80D8797552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8" name="Line 1364">
              <a:extLst>
                <a:ext uri="{FF2B5EF4-FFF2-40B4-BE49-F238E27FC236}">
                  <a16:creationId xmlns:a16="http://schemas.microsoft.com/office/drawing/2014/main" id="{3FE06410-7A98-1015-2719-FB08864800F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29" name="Line 1365">
              <a:extLst>
                <a:ext uri="{FF2B5EF4-FFF2-40B4-BE49-F238E27FC236}">
                  <a16:creationId xmlns:a16="http://schemas.microsoft.com/office/drawing/2014/main" id="{B4B59E89-A14F-A666-D623-0CAC6F03182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0" name="Line 1366">
              <a:extLst>
                <a:ext uri="{FF2B5EF4-FFF2-40B4-BE49-F238E27FC236}">
                  <a16:creationId xmlns:a16="http://schemas.microsoft.com/office/drawing/2014/main" id="{4EE7B6A2-0EF7-3A7F-BC3C-41EAAB62751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1" name="Line 1367">
              <a:extLst>
                <a:ext uri="{FF2B5EF4-FFF2-40B4-BE49-F238E27FC236}">
                  <a16:creationId xmlns:a16="http://schemas.microsoft.com/office/drawing/2014/main" id="{AA35611E-FC7A-8D6F-A08D-88D8E41BE50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2" name="Line 1368">
              <a:extLst>
                <a:ext uri="{FF2B5EF4-FFF2-40B4-BE49-F238E27FC236}">
                  <a16:creationId xmlns:a16="http://schemas.microsoft.com/office/drawing/2014/main" id="{927F694F-0A69-DCAD-E479-9A03025746C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3" name="Line 1369">
              <a:extLst>
                <a:ext uri="{FF2B5EF4-FFF2-40B4-BE49-F238E27FC236}">
                  <a16:creationId xmlns:a16="http://schemas.microsoft.com/office/drawing/2014/main" id="{94CDFD09-9233-BBBA-984B-13DF6A739E91}"/>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4" name="Line 1370">
              <a:extLst>
                <a:ext uri="{FF2B5EF4-FFF2-40B4-BE49-F238E27FC236}">
                  <a16:creationId xmlns:a16="http://schemas.microsoft.com/office/drawing/2014/main" id="{F9D58626-6635-1469-DD9D-CD912304959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5" name="Line 1371">
              <a:extLst>
                <a:ext uri="{FF2B5EF4-FFF2-40B4-BE49-F238E27FC236}">
                  <a16:creationId xmlns:a16="http://schemas.microsoft.com/office/drawing/2014/main" id="{75907703-D1EE-86B9-C414-469D5774340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6" name="Line 1372">
              <a:extLst>
                <a:ext uri="{FF2B5EF4-FFF2-40B4-BE49-F238E27FC236}">
                  <a16:creationId xmlns:a16="http://schemas.microsoft.com/office/drawing/2014/main" id="{F6F76E73-A6C0-BDFF-D06C-7E4B84464A1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7" name="Line 1373">
              <a:extLst>
                <a:ext uri="{FF2B5EF4-FFF2-40B4-BE49-F238E27FC236}">
                  <a16:creationId xmlns:a16="http://schemas.microsoft.com/office/drawing/2014/main" id="{3612259B-7645-C14E-232C-5FAED9ACF37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8" name="Line 1374">
              <a:extLst>
                <a:ext uri="{FF2B5EF4-FFF2-40B4-BE49-F238E27FC236}">
                  <a16:creationId xmlns:a16="http://schemas.microsoft.com/office/drawing/2014/main" id="{E23B1E25-54AB-0404-CFFF-6BE590D6916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39" name="Line 1375">
              <a:extLst>
                <a:ext uri="{FF2B5EF4-FFF2-40B4-BE49-F238E27FC236}">
                  <a16:creationId xmlns:a16="http://schemas.microsoft.com/office/drawing/2014/main" id="{1095E213-4220-FE5B-BE8E-5F8C74A36FF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0" name="Line 1376">
              <a:extLst>
                <a:ext uri="{FF2B5EF4-FFF2-40B4-BE49-F238E27FC236}">
                  <a16:creationId xmlns:a16="http://schemas.microsoft.com/office/drawing/2014/main" id="{EF64B143-2189-4C12-DD69-FA75F85C885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1" name="Line 1377">
              <a:extLst>
                <a:ext uri="{FF2B5EF4-FFF2-40B4-BE49-F238E27FC236}">
                  <a16:creationId xmlns:a16="http://schemas.microsoft.com/office/drawing/2014/main" id="{E6AC125F-5CBD-7C89-2E65-D75D488EF79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2" name="Line 1378">
              <a:extLst>
                <a:ext uri="{FF2B5EF4-FFF2-40B4-BE49-F238E27FC236}">
                  <a16:creationId xmlns:a16="http://schemas.microsoft.com/office/drawing/2014/main" id="{C2521C79-19AC-3BA3-CB39-8F204449073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3" name="Line 1379">
              <a:extLst>
                <a:ext uri="{FF2B5EF4-FFF2-40B4-BE49-F238E27FC236}">
                  <a16:creationId xmlns:a16="http://schemas.microsoft.com/office/drawing/2014/main" id="{DE2DC2B5-BB23-8010-9454-CD51584C8E7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4" name="Line 1380">
              <a:extLst>
                <a:ext uri="{FF2B5EF4-FFF2-40B4-BE49-F238E27FC236}">
                  <a16:creationId xmlns:a16="http://schemas.microsoft.com/office/drawing/2014/main" id="{3D9486AE-117F-4974-2EBA-8459EE7B55A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5" name="Line 1381">
              <a:extLst>
                <a:ext uri="{FF2B5EF4-FFF2-40B4-BE49-F238E27FC236}">
                  <a16:creationId xmlns:a16="http://schemas.microsoft.com/office/drawing/2014/main" id="{E9873638-B251-4DE2-0CA1-69F46F2FBC1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6" name="Line 1382">
              <a:extLst>
                <a:ext uri="{FF2B5EF4-FFF2-40B4-BE49-F238E27FC236}">
                  <a16:creationId xmlns:a16="http://schemas.microsoft.com/office/drawing/2014/main" id="{8EA3258F-DE55-8458-C6E7-D74C3A74F8E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7" name="Line 1383">
              <a:extLst>
                <a:ext uri="{FF2B5EF4-FFF2-40B4-BE49-F238E27FC236}">
                  <a16:creationId xmlns:a16="http://schemas.microsoft.com/office/drawing/2014/main" id="{4573CCEF-2BDE-A87A-7DE0-48B46C81DE4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8" name="Line 1384">
              <a:extLst>
                <a:ext uri="{FF2B5EF4-FFF2-40B4-BE49-F238E27FC236}">
                  <a16:creationId xmlns:a16="http://schemas.microsoft.com/office/drawing/2014/main" id="{B689C0AD-6F79-9C97-9DB0-173A6AE56F8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49" name="Line 1385">
              <a:extLst>
                <a:ext uri="{FF2B5EF4-FFF2-40B4-BE49-F238E27FC236}">
                  <a16:creationId xmlns:a16="http://schemas.microsoft.com/office/drawing/2014/main" id="{4E3154C5-D2B5-6BA4-CA60-637E2E17E29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0" name="Line 1386">
              <a:extLst>
                <a:ext uri="{FF2B5EF4-FFF2-40B4-BE49-F238E27FC236}">
                  <a16:creationId xmlns:a16="http://schemas.microsoft.com/office/drawing/2014/main" id="{491CDB93-5BDA-42E4-E515-B45219F2A8F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1" name="Line 1387">
              <a:extLst>
                <a:ext uri="{FF2B5EF4-FFF2-40B4-BE49-F238E27FC236}">
                  <a16:creationId xmlns:a16="http://schemas.microsoft.com/office/drawing/2014/main" id="{75900DB6-493F-A230-7334-665BBB1BA14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2" name="Line 1388">
              <a:extLst>
                <a:ext uri="{FF2B5EF4-FFF2-40B4-BE49-F238E27FC236}">
                  <a16:creationId xmlns:a16="http://schemas.microsoft.com/office/drawing/2014/main" id="{40B67687-D08D-9A4C-53F4-4AD75E6944F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3" name="Line 1389">
              <a:extLst>
                <a:ext uri="{FF2B5EF4-FFF2-40B4-BE49-F238E27FC236}">
                  <a16:creationId xmlns:a16="http://schemas.microsoft.com/office/drawing/2014/main" id="{E29D8A36-8556-3293-3C9C-B90A818B8CF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4" name="Line 1390">
              <a:extLst>
                <a:ext uri="{FF2B5EF4-FFF2-40B4-BE49-F238E27FC236}">
                  <a16:creationId xmlns:a16="http://schemas.microsoft.com/office/drawing/2014/main" id="{F93AAAE7-7660-CFF2-4CC9-BE25BF48E12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5" name="Line 1391">
              <a:extLst>
                <a:ext uri="{FF2B5EF4-FFF2-40B4-BE49-F238E27FC236}">
                  <a16:creationId xmlns:a16="http://schemas.microsoft.com/office/drawing/2014/main" id="{B18EFD80-54EA-B138-47F1-5E6170F4699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6" name="Line 1392">
              <a:extLst>
                <a:ext uri="{FF2B5EF4-FFF2-40B4-BE49-F238E27FC236}">
                  <a16:creationId xmlns:a16="http://schemas.microsoft.com/office/drawing/2014/main" id="{7D319F03-BC10-4520-7551-857B411CD609}"/>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7" name="Line 1393">
              <a:extLst>
                <a:ext uri="{FF2B5EF4-FFF2-40B4-BE49-F238E27FC236}">
                  <a16:creationId xmlns:a16="http://schemas.microsoft.com/office/drawing/2014/main" id="{BD11F904-F9DC-B5B6-3F0E-051F4503B30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8" name="Line 1394">
              <a:extLst>
                <a:ext uri="{FF2B5EF4-FFF2-40B4-BE49-F238E27FC236}">
                  <a16:creationId xmlns:a16="http://schemas.microsoft.com/office/drawing/2014/main" id="{7D886A1E-1C3B-5924-0A9E-D767C1A4A27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59" name="Line 1395">
              <a:extLst>
                <a:ext uri="{FF2B5EF4-FFF2-40B4-BE49-F238E27FC236}">
                  <a16:creationId xmlns:a16="http://schemas.microsoft.com/office/drawing/2014/main" id="{E1863725-1532-CB58-C059-E1007F576C3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0" name="Line 1396">
              <a:extLst>
                <a:ext uri="{FF2B5EF4-FFF2-40B4-BE49-F238E27FC236}">
                  <a16:creationId xmlns:a16="http://schemas.microsoft.com/office/drawing/2014/main" id="{C6D26DB4-215E-F1C6-BD03-AF07B901738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1" name="Line 1397">
              <a:extLst>
                <a:ext uri="{FF2B5EF4-FFF2-40B4-BE49-F238E27FC236}">
                  <a16:creationId xmlns:a16="http://schemas.microsoft.com/office/drawing/2014/main" id="{60D24D3A-0D11-42A4-8AAE-4D6CDD82AB9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2" name="Line 1398">
              <a:extLst>
                <a:ext uri="{FF2B5EF4-FFF2-40B4-BE49-F238E27FC236}">
                  <a16:creationId xmlns:a16="http://schemas.microsoft.com/office/drawing/2014/main" id="{5066375E-A088-2100-6A37-86861F61ACE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3" name="Line 1399">
              <a:extLst>
                <a:ext uri="{FF2B5EF4-FFF2-40B4-BE49-F238E27FC236}">
                  <a16:creationId xmlns:a16="http://schemas.microsoft.com/office/drawing/2014/main" id="{57A60003-DA3A-44E2-C1F2-2F09C874F78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4" name="Line 1400">
              <a:extLst>
                <a:ext uri="{FF2B5EF4-FFF2-40B4-BE49-F238E27FC236}">
                  <a16:creationId xmlns:a16="http://schemas.microsoft.com/office/drawing/2014/main" id="{D7B02230-30E3-66E5-520D-4CC06276236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5" name="Line 1401">
              <a:extLst>
                <a:ext uri="{FF2B5EF4-FFF2-40B4-BE49-F238E27FC236}">
                  <a16:creationId xmlns:a16="http://schemas.microsoft.com/office/drawing/2014/main" id="{89034E81-FB78-CF26-54A6-E27B8D2C468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6" name="Line 1402">
              <a:extLst>
                <a:ext uri="{FF2B5EF4-FFF2-40B4-BE49-F238E27FC236}">
                  <a16:creationId xmlns:a16="http://schemas.microsoft.com/office/drawing/2014/main" id="{2127ED21-8E3F-3E17-F93B-53149208EEA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7" name="Line 1403">
              <a:extLst>
                <a:ext uri="{FF2B5EF4-FFF2-40B4-BE49-F238E27FC236}">
                  <a16:creationId xmlns:a16="http://schemas.microsoft.com/office/drawing/2014/main" id="{20D19FBE-D40E-6BAC-C802-958A581C824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8" name="Line 1404">
              <a:extLst>
                <a:ext uri="{FF2B5EF4-FFF2-40B4-BE49-F238E27FC236}">
                  <a16:creationId xmlns:a16="http://schemas.microsoft.com/office/drawing/2014/main" id="{2C6EC37E-5B1B-9F1E-8D44-3A1D5CF68699}"/>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69" name="Line 1405">
              <a:extLst>
                <a:ext uri="{FF2B5EF4-FFF2-40B4-BE49-F238E27FC236}">
                  <a16:creationId xmlns:a16="http://schemas.microsoft.com/office/drawing/2014/main" id="{FA88B4C5-AD96-1B5E-C796-F04BB624290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0" name="Line 1406">
              <a:extLst>
                <a:ext uri="{FF2B5EF4-FFF2-40B4-BE49-F238E27FC236}">
                  <a16:creationId xmlns:a16="http://schemas.microsoft.com/office/drawing/2014/main" id="{FE2852BF-4CC9-4A92-6336-BF37F3338FC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1" name="Line 1407">
              <a:extLst>
                <a:ext uri="{FF2B5EF4-FFF2-40B4-BE49-F238E27FC236}">
                  <a16:creationId xmlns:a16="http://schemas.microsoft.com/office/drawing/2014/main" id="{646DE874-A425-0E94-1350-967496464B2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2" name="Line 1408">
              <a:extLst>
                <a:ext uri="{FF2B5EF4-FFF2-40B4-BE49-F238E27FC236}">
                  <a16:creationId xmlns:a16="http://schemas.microsoft.com/office/drawing/2014/main" id="{36ED071A-B03E-7943-3968-B052CCFC041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3" name="Line 1409">
              <a:extLst>
                <a:ext uri="{FF2B5EF4-FFF2-40B4-BE49-F238E27FC236}">
                  <a16:creationId xmlns:a16="http://schemas.microsoft.com/office/drawing/2014/main" id="{965F865B-31EB-BBF8-681F-C9AD9EFA356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4" name="Line 1410">
              <a:extLst>
                <a:ext uri="{FF2B5EF4-FFF2-40B4-BE49-F238E27FC236}">
                  <a16:creationId xmlns:a16="http://schemas.microsoft.com/office/drawing/2014/main" id="{FC8DBA92-87FF-B65C-03E2-C46893E7513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8775" name="Group 1612">
            <a:extLst>
              <a:ext uri="{FF2B5EF4-FFF2-40B4-BE49-F238E27FC236}">
                <a16:creationId xmlns:a16="http://schemas.microsoft.com/office/drawing/2014/main" id="{FF66171C-048C-EDFE-A06E-DE3C19A7ED21}"/>
              </a:ext>
            </a:extLst>
          </p:cNvPr>
          <p:cNvGrpSpPr>
            <a:grpSpLocks/>
          </p:cNvGrpSpPr>
          <p:nvPr/>
        </p:nvGrpSpPr>
        <p:grpSpPr bwMode="auto">
          <a:xfrm>
            <a:off x="1140879" y="3161893"/>
            <a:ext cx="6819900" cy="1566730"/>
            <a:chOff x="807" y="1824"/>
            <a:chExt cx="4296" cy="1227"/>
          </a:xfrm>
        </p:grpSpPr>
        <p:sp>
          <p:nvSpPr>
            <p:cNvPr id="18776" name="Line 1412">
              <a:extLst>
                <a:ext uri="{FF2B5EF4-FFF2-40B4-BE49-F238E27FC236}">
                  <a16:creationId xmlns:a16="http://schemas.microsoft.com/office/drawing/2014/main" id="{C491D160-7767-4381-FFAA-279D0E0021B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7" name="Line 1413">
              <a:extLst>
                <a:ext uri="{FF2B5EF4-FFF2-40B4-BE49-F238E27FC236}">
                  <a16:creationId xmlns:a16="http://schemas.microsoft.com/office/drawing/2014/main" id="{5B6DA425-4042-3A7B-25E7-BF75848A999B}"/>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8" name="Line 1414">
              <a:extLst>
                <a:ext uri="{FF2B5EF4-FFF2-40B4-BE49-F238E27FC236}">
                  <a16:creationId xmlns:a16="http://schemas.microsoft.com/office/drawing/2014/main" id="{BE5991FE-60B5-5CC4-7664-CA2239EAB90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79" name="Line 1415">
              <a:extLst>
                <a:ext uri="{FF2B5EF4-FFF2-40B4-BE49-F238E27FC236}">
                  <a16:creationId xmlns:a16="http://schemas.microsoft.com/office/drawing/2014/main" id="{BC48F34E-8BA5-840B-7FCB-F9832F35695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0" name="Line 1416">
              <a:extLst>
                <a:ext uri="{FF2B5EF4-FFF2-40B4-BE49-F238E27FC236}">
                  <a16:creationId xmlns:a16="http://schemas.microsoft.com/office/drawing/2014/main" id="{ECC218AE-355F-9048-6123-F72A164827B6}"/>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1" name="Line 1417">
              <a:extLst>
                <a:ext uri="{FF2B5EF4-FFF2-40B4-BE49-F238E27FC236}">
                  <a16:creationId xmlns:a16="http://schemas.microsoft.com/office/drawing/2014/main" id="{65A665E7-2885-9929-A67E-ED8C7C971DE8}"/>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2" name="Line 1418">
              <a:extLst>
                <a:ext uri="{FF2B5EF4-FFF2-40B4-BE49-F238E27FC236}">
                  <a16:creationId xmlns:a16="http://schemas.microsoft.com/office/drawing/2014/main" id="{EB716E16-B60C-F0D2-A1F0-48A56C62BDE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3" name="Line 1419">
              <a:extLst>
                <a:ext uri="{FF2B5EF4-FFF2-40B4-BE49-F238E27FC236}">
                  <a16:creationId xmlns:a16="http://schemas.microsoft.com/office/drawing/2014/main" id="{CF1251E1-E111-FFC6-98D0-EA9BE2354BF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4" name="Line 1420">
              <a:extLst>
                <a:ext uri="{FF2B5EF4-FFF2-40B4-BE49-F238E27FC236}">
                  <a16:creationId xmlns:a16="http://schemas.microsoft.com/office/drawing/2014/main" id="{179452F3-56E6-01CA-3072-EB70550B7A9C}"/>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5" name="Line 1421">
              <a:extLst>
                <a:ext uri="{FF2B5EF4-FFF2-40B4-BE49-F238E27FC236}">
                  <a16:creationId xmlns:a16="http://schemas.microsoft.com/office/drawing/2014/main" id="{EC4CE717-D1B9-5D95-6E1A-46811409D28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6" name="Line 1422">
              <a:extLst>
                <a:ext uri="{FF2B5EF4-FFF2-40B4-BE49-F238E27FC236}">
                  <a16:creationId xmlns:a16="http://schemas.microsoft.com/office/drawing/2014/main" id="{FA4F2274-D21C-24CA-0FE9-5D3FC4EAC4B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7" name="Line 1423">
              <a:extLst>
                <a:ext uri="{FF2B5EF4-FFF2-40B4-BE49-F238E27FC236}">
                  <a16:creationId xmlns:a16="http://schemas.microsoft.com/office/drawing/2014/main" id="{1272A988-BDB9-A55B-268B-FA56BB47F79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8" name="Line 1424">
              <a:extLst>
                <a:ext uri="{FF2B5EF4-FFF2-40B4-BE49-F238E27FC236}">
                  <a16:creationId xmlns:a16="http://schemas.microsoft.com/office/drawing/2014/main" id="{CE179F8D-9E6D-8E39-14A3-1F69528A5A2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89" name="Line 1425">
              <a:extLst>
                <a:ext uri="{FF2B5EF4-FFF2-40B4-BE49-F238E27FC236}">
                  <a16:creationId xmlns:a16="http://schemas.microsoft.com/office/drawing/2014/main" id="{D5093252-2641-7034-0A1D-13BA65A25336}"/>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0" name="Line 1426">
              <a:extLst>
                <a:ext uri="{FF2B5EF4-FFF2-40B4-BE49-F238E27FC236}">
                  <a16:creationId xmlns:a16="http://schemas.microsoft.com/office/drawing/2014/main" id="{2027C9F3-D3AB-4268-6F73-501EF8E3588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1" name="Line 1427">
              <a:extLst>
                <a:ext uri="{FF2B5EF4-FFF2-40B4-BE49-F238E27FC236}">
                  <a16:creationId xmlns:a16="http://schemas.microsoft.com/office/drawing/2014/main" id="{2841D5F7-BD53-FDA4-207B-6D1910594F7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2" name="Line 1428">
              <a:extLst>
                <a:ext uri="{FF2B5EF4-FFF2-40B4-BE49-F238E27FC236}">
                  <a16:creationId xmlns:a16="http://schemas.microsoft.com/office/drawing/2014/main" id="{286EBDC2-2876-69A3-AB59-48A0A71D9E4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3" name="Line 1429">
              <a:extLst>
                <a:ext uri="{FF2B5EF4-FFF2-40B4-BE49-F238E27FC236}">
                  <a16:creationId xmlns:a16="http://schemas.microsoft.com/office/drawing/2014/main" id="{8BA7CA5D-40D2-3C48-0A66-4227304C8655}"/>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4" name="Line 1430">
              <a:extLst>
                <a:ext uri="{FF2B5EF4-FFF2-40B4-BE49-F238E27FC236}">
                  <a16:creationId xmlns:a16="http://schemas.microsoft.com/office/drawing/2014/main" id="{27EC41BD-243B-49DD-1671-0B289DB5704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5" name="Line 1431">
              <a:extLst>
                <a:ext uri="{FF2B5EF4-FFF2-40B4-BE49-F238E27FC236}">
                  <a16:creationId xmlns:a16="http://schemas.microsoft.com/office/drawing/2014/main" id="{DD5247F1-D613-B5B9-BDDD-013CF787D8E9}"/>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6" name="Line 1432">
              <a:extLst>
                <a:ext uri="{FF2B5EF4-FFF2-40B4-BE49-F238E27FC236}">
                  <a16:creationId xmlns:a16="http://schemas.microsoft.com/office/drawing/2014/main" id="{E2315660-68DD-48D1-97FB-A5DFC6D832F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7" name="Line 1433">
              <a:extLst>
                <a:ext uri="{FF2B5EF4-FFF2-40B4-BE49-F238E27FC236}">
                  <a16:creationId xmlns:a16="http://schemas.microsoft.com/office/drawing/2014/main" id="{26E1270C-5CA2-77F1-F4F3-4ECBF9DAA3C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8" name="Line 1434">
              <a:extLst>
                <a:ext uri="{FF2B5EF4-FFF2-40B4-BE49-F238E27FC236}">
                  <a16:creationId xmlns:a16="http://schemas.microsoft.com/office/drawing/2014/main" id="{E6204A38-DD69-17AA-014A-314C46FFC59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799" name="Line 1435">
              <a:extLst>
                <a:ext uri="{FF2B5EF4-FFF2-40B4-BE49-F238E27FC236}">
                  <a16:creationId xmlns:a16="http://schemas.microsoft.com/office/drawing/2014/main" id="{7E05B5F9-40D5-F88E-E6C8-2C3EFAD3C35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0" name="Line 1436">
              <a:extLst>
                <a:ext uri="{FF2B5EF4-FFF2-40B4-BE49-F238E27FC236}">
                  <a16:creationId xmlns:a16="http://schemas.microsoft.com/office/drawing/2014/main" id="{D841C459-F8A7-30FD-D529-B3907D939DB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1" name="Line 1437">
              <a:extLst>
                <a:ext uri="{FF2B5EF4-FFF2-40B4-BE49-F238E27FC236}">
                  <a16:creationId xmlns:a16="http://schemas.microsoft.com/office/drawing/2014/main" id="{67844A1B-EDF8-1A8A-E680-D5A055A137D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2" name="Line 1438">
              <a:extLst>
                <a:ext uri="{FF2B5EF4-FFF2-40B4-BE49-F238E27FC236}">
                  <a16:creationId xmlns:a16="http://schemas.microsoft.com/office/drawing/2014/main" id="{4EB06DEF-3FF5-81A5-0C37-FD3F3513098A}"/>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3" name="Line 1439">
              <a:extLst>
                <a:ext uri="{FF2B5EF4-FFF2-40B4-BE49-F238E27FC236}">
                  <a16:creationId xmlns:a16="http://schemas.microsoft.com/office/drawing/2014/main" id="{28EED80E-6047-70AC-CD3D-871D2238EED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4" name="Line 1440">
              <a:extLst>
                <a:ext uri="{FF2B5EF4-FFF2-40B4-BE49-F238E27FC236}">
                  <a16:creationId xmlns:a16="http://schemas.microsoft.com/office/drawing/2014/main" id="{DA2B594B-0797-9D0A-AD5C-AFC0AD64D82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5" name="Line 1441">
              <a:extLst>
                <a:ext uri="{FF2B5EF4-FFF2-40B4-BE49-F238E27FC236}">
                  <a16:creationId xmlns:a16="http://schemas.microsoft.com/office/drawing/2014/main" id="{ED80F3DB-64C2-6B13-E558-09E9D085C63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6" name="Line 1442">
              <a:extLst>
                <a:ext uri="{FF2B5EF4-FFF2-40B4-BE49-F238E27FC236}">
                  <a16:creationId xmlns:a16="http://schemas.microsoft.com/office/drawing/2014/main" id="{B4C62F20-2F48-62A3-7CA9-A1ACEBD83E07}"/>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7" name="Line 1443">
              <a:extLst>
                <a:ext uri="{FF2B5EF4-FFF2-40B4-BE49-F238E27FC236}">
                  <a16:creationId xmlns:a16="http://schemas.microsoft.com/office/drawing/2014/main" id="{58260337-B22D-677C-44F0-2EBCB93AB40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8" name="Line 1444">
              <a:extLst>
                <a:ext uri="{FF2B5EF4-FFF2-40B4-BE49-F238E27FC236}">
                  <a16:creationId xmlns:a16="http://schemas.microsoft.com/office/drawing/2014/main" id="{800019D7-8017-2074-C2BC-7FE8B7FE92F4}"/>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09" name="Line 1445">
              <a:extLst>
                <a:ext uri="{FF2B5EF4-FFF2-40B4-BE49-F238E27FC236}">
                  <a16:creationId xmlns:a16="http://schemas.microsoft.com/office/drawing/2014/main" id="{C8C98CE7-AD9F-A637-97EE-DD165826110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0" name="Line 1446">
              <a:extLst>
                <a:ext uri="{FF2B5EF4-FFF2-40B4-BE49-F238E27FC236}">
                  <a16:creationId xmlns:a16="http://schemas.microsoft.com/office/drawing/2014/main" id="{8A0686F0-CB97-D186-BE9D-71B57F5B39A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1" name="Line 1447">
              <a:extLst>
                <a:ext uri="{FF2B5EF4-FFF2-40B4-BE49-F238E27FC236}">
                  <a16:creationId xmlns:a16="http://schemas.microsoft.com/office/drawing/2014/main" id="{F08F58DC-A31E-10D5-2FB0-615732EBBCA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2" name="Line 1448">
              <a:extLst>
                <a:ext uri="{FF2B5EF4-FFF2-40B4-BE49-F238E27FC236}">
                  <a16:creationId xmlns:a16="http://schemas.microsoft.com/office/drawing/2014/main" id="{E4504FC5-4698-58EE-4ED5-32E05DDE882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3" name="Line 1449">
              <a:extLst>
                <a:ext uri="{FF2B5EF4-FFF2-40B4-BE49-F238E27FC236}">
                  <a16:creationId xmlns:a16="http://schemas.microsoft.com/office/drawing/2014/main" id="{37FA3129-3F5C-479F-C690-DC6D04856B1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4" name="Line 1450">
              <a:extLst>
                <a:ext uri="{FF2B5EF4-FFF2-40B4-BE49-F238E27FC236}">
                  <a16:creationId xmlns:a16="http://schemas.microsoft.com/office/drawing/2014/main" id="{6536B2C3-EFB8-8802-38FF-845AAFB0173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5" name="Line 1451">
              <a:extLst>
                <a:ext uri="{FF2B5EF4-FFF2-40B4-BE49-F238E27FC236}">
                  <a16:creationId xmlns:a16="http://schemas.microsoft.com/office/drawing/2014/main" id="{9BCC863D-A2FB-93EE-213E-FBECBBD4B452}"/>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6" name="Line 1452">
              <a:extLst>
                <a:ext uri="{FF2B5EF4-FFF2-40B4-BE49-F238E27FC236}">
                  <a16:creationId xmlns:a16="http://schemas.microsoft.com/office/drawing/2014/main" id="{379E51AB-B74E-8EB9-090A-34C297FFC6EE}"/>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7" name="Line 1453">
              <a:extLst>
                <a:ext uri="{FF2B5EF4-FFF2-40B4-BE49-F238E27FC236}">
                  <a16:creationId xmlns:a16="http://schemas.microsoft.com/office/drawing/2014/main" id="{35E62E08-DD55-6306-2ADA-36740638E40D}"/>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8" name="Line 1454">
              <a:extLst>
                <a:ext uri="{FF2B5EF4-FFF2-40B4-BE49-F238E27FC236}">
                  <a16:creationId xmlns:a16="http://schemas.microsoft.com/office/drawing/2014/main" id="{EC2FFE88-9B4B-A955-51CF-1AF062CF91E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19" name="Line 1455">
              <a:extLst>
                <a:ext uri="{FF2B5EF4-FFF2-40B4-BE49-F238E27FC236}">
                  <a16:creationId xmlns:a16="http://schemas.microsoft.com/office/drawing/2014/main" id="{D2909E16-0F24-5E63-A997-853E628D200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0" name="Line 1456">
              <a:extLst>
                <a:ext uri="{FF2B5EF4-FFF2-40B4-BE49-F238E27FC236}">
                  <a16:creationId xmlns:a16="http://schemas.microsoft.com/office/drawing/2014/main" id="{C4496309-38A4-9DA0-4A7E-A39FD583126D}"/>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1" name="Line 1457">
              <a:extLst>
                <a:ext uri="{FF2B5EF4-FFF2-40B4-BE49-F238E27FC236}">
                  <a16:creationId xmlns:a16="http://schemas.microsoft.com/office/drawing/2014/main" id="{6F5CAD97-CF05-3BC5-B0BC-DB60DEF88EF7}"/>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2" name="Line 1458">
              <a:extLst>
                <a:ext uri="{FF2B5EF4-FFF2-40B4-BE49-F238E27FC236}">
                  <a16:creationId xmlns:a16="http://schemas.microsoft.com/office/drawing/2014/main" id="{F75B9587-9E1A-189D-1CE5-8439393930D9}"/>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3" name="Line 1459">
              <a:extLst>
                <a:ext uri="{FF2B5EF4-FFF2-40B4-BE49-F238E27FC236}">
                  <a16:creationId xmlns:a16="http://schemas.microsoft.com/office/drawing/2014/main" id="{3718EAE4-5177-8A07-09DA-B1028E277EB0}"/>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4" name="Line 1460">
              <a:extLst>
                <a:ext uri="{FF2B5EF4-FFF2-40B4-BE49-F238E27FC236}">
                  <a16:creationId xmlns:a16="http://schemas.microsoft.com/office/drawing/2014/main" id="{397F59EF-09AF-CFDD-5D70-0D18F3A22A30}"/>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5" name="Line 1461">
              <a:extLst>
                <a:ext uri="{FF2B5EF4-FFF2-40B4-BE49-F238E27FC236}">
                  <a16:creationId xmlns:a16="http://schemas.microsoft.com/office/drawing/2014/main" id="{2BD979D8-43D6-45A9-11E3-57113E2FD954}"/>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6" name="Line 1462">
              <a:extLst>
                <a:ext uri="{FF2B5EF4-FFF2-40B4-BE49-F238E27FC236}">
                  <a16:creationId xmlns:a16="http://schemas.microsoft.com/office/drawing/2014/main" id="{03DA0362-C631-ED98-8B9E-9C15FA1CF1F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7" name="Line 1463">
              <a:extLst>
                <a:ext uri="{FF2B5EF4-FFF2-40B4-BE49-F238E27FC236}">
                  <a16:creationId xmlns:a16="http://schemas.microsoft.com/office/drawing/2014/main" id="{2AA0AA10-50C6-3624-DB18-51FF730B4243}"/>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8" name="Line 1464">
              <a:extLst>
                <a:ext uri="{FF2B5EF4-FFF2-40B4-BE49-F238E27FC236}">
                  <a16:creationId xmlns:a16="http://schemas.microsoft.com/office/drawing/2014/main" id="{314DBDF1-4985-FDFA-2E42-869783E38A33}"/>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29" name="Line 1465">
              <a:extLst>
                <a:ext uri="{FF2B5EF4-FFF2-40B4-BE49-F238E27FC236}">
                  <a16:creationId xmlns:a16="http://schemas.microsoft.com/office/drawing/2014/main" id="{F4865945-8A47-FC68-72D9-DD233E621B4E}"/>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0" name="Line 1466">
              <a:extLst>
                <a:ext uri="{FF2B5EF4-FFF2-40B4-BE49-F238E27FC236}">
                  <a16:creationId xmlns:a16="http://schemas.microsoft.com/office/drawing/2014/main" id="{978BB35C-E30E-E4E3-8CA6-7D0161A75B0F}"/>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1" name="Line 1467">
              <a:extLst>
                <a:ext uri="{FF2B5EF4-FFF2-40B4-BE49-F238E27FC236}">
                  <a16:creationId xmlns:a16="http://schemas.microsoft.com/office/drawing/2014/main" id="{FF0CE323-5089-5148-F635-5AF157802851}"/>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2" name="Line 1468">
              <a:extLst>
                <a:ext uri="{FF2B5EF4-FFF2-40B4-BE49-F238E27FC236}">
                  <a16:creationId xmlns:a16="http://schemas.microsoft.com/office/drawing/2014/main" id="{9A29A4F3-2A03-F184-86BA-7EAA0FE7DB81}"/>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3" name="Line 1469">
              <a:extLst>
                <a:ext uri="{FF2B5EF4-FFF2-40B4-BE49-F238E27FC236}">
                  <a16:creationId xmlns:a16="http://schemas.microsoft.com/office/drawing/2014/main" id="{511F8AA0-7EF1-0C28-2C6F-46EA3CBABDDF}"/>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4" name="Line 1470">
              <a:extLst>
                <a:ext uri="{FF2B5EF4-FFF2-40B4-BE49-F238E27FC236}">
                  <a16:creationId xmlns:a16="http://schemas.microsoft.com/office/drawing/2014/main" id="{03D52BFB-CFDF-213C-FEE7-35917EEB5A5B}"/>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5" name="Line 1471">
              <a:extLst>
                <a:ext uri="{FF2B5EF4-FFF2-40B4-BE49-F238E27FC236}">
                  <a16:creationId xmlns:a16="http://schemas.microsoft.com/office/drawing/2014/main" id="{87884541-04C6-5B47-E287-1B2EB87C26CC}"/>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6" name="Line 1472">
              <a:extLst>
                <a:ext uri="{FF2B5EF4-FFF2-40B4-BE49-F238E27FC236}">
                  <a16:creationId xmlns:a16="http://schemas.microsoft.com/office/drawing/2014/main" id="{17825F39-9B99-C5CA-6DC6-66F322FC88D5}"/>
                </a:ext>
              </a:extLst>
            </p:cNvPr>
            <p:cNvSpPr>
              <a:spLocks noChangeShapeType="1"/>
            </p:cNvSpPr>
            <p:nvPr/>
          </p:nvSpPr>
          <p:spPr bwMode="auto">
            <a:xfrm>
              <a:off x="507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7" name="Line 1473">
              <a:extLst>
                <a:ext uri="{FF2B5EF4-FFF2-40B4-BE49-F238E27FC236}">
                  <a16:creationId xmlns:a16="http://schemas.microsoft.com/office/drawing/2014/main" id="{D25D8855-C46B-3072-12E2-6ED9957EFBBA}"/>
                </a:ext>
              </a:extLst>
            </p:cNvPr>
            <p:cNvSpPr>
              <a:spLocks noChangeShapeType="1"/>
            </p:cNvSpPr>
            <p:nvPr/>
          </p:nvSpPr>
          <p:spPr bwMode="auto">
            <a:xfrm>
              <a:off x="5089" y="18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8" name="Line 1474">
              <a:extLst>
                <a:ext uri="{FF2B5EF4-FFF2-40B4-BE49-F238E27FC236}">
                  <a16:creationId xmlns:a16="http://schemas.microsoft.com/office/drawing/2014/main" id="{60E25DA7-7B3D-5CD6-7B46-2F506666792D}"/>
                </a:ext>
              </a:extLst>
            </p:cNvPr>
            <p:cNvSpPr>
              <a:spLocks noChangeShapeType="1"/>
            </p:cNvSpPr>
            <p:nvPr/>
          </p:nvSpPr>
          <p:spPr bwMode="auto">
            <a:xfrm>
              <a:off x="807"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39" name="Line 1475">
              <a:extLst>
                <a:ext uri="{FF2B5EF4-FFF2-40B4-BE49-F238E27FC236}">
                  <a16:creationId xmlns:a16="http://schemas.microsoft.com/office/drawing/2014/main" id="{06F7EE33-87E4-1E55-3070-6CC28A048018}"/>
                </a:ext>
              </a:extLst>
            </p:cNvPr>
            <p:cNvSpPr>
              <a:spLocks noChangeShapeType="1"/>
            </p:cNvSpPr>
            <p:nvPr/>
          </p:nvSpPr>
          <p:spPr bwMode="auto">
            <a:xfrm>
              <a:off x="821"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0" name="Line 1476">
              <a:extLst>
                <a:ext uri="{FF2B5EF4-FFF2-40B4-BE49-F238E27FC236}">
                  <a16:creationId xmlns:a16="http://schemas.microsoft.com/office/drawing/2014/main" id="{FA71B720-D652-4B72-DEB6-D8D2F2B34275}"/>
                </a:ext>
              </a:extLst>
            </p:cNvPr>
            <p:cNvSpPr>
              <a:spLocks noChangeShapeType="1"/>
            </p:cNvSpPr>
            <p:nvPr/>
          </p:nvSpPr>
          <p:spPr bwMode="auto">
            <a:xfrm>
              <a:off x="807"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1" name="Line 1477">
              <a:extLst>
                <a:ext uri="{FF2B5EF4-FFF2-40B4-BE49-F238E27FC236}">
                  <a16:creationId xmlns:a16="http://schemas.microsoft.com/office/drawing/2014/main" id="{3E67CF36-3032-8FAC-5639-EC97354CB9EC}"/>
                </a:ext>
              </a:extLst>
            </p:cNvPr>
            <p:cNvSpPr>
              <a:spLocks noChangeShapeType="1"/>
            </p:cNvSpPr>
            <p:nvPr/>
          </p:nvSpPr>
          <p:spPr bwMode="auto">
            <a:xfrm>
              <a:off x="821"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2" name="Line 1478">
              <a:extLst>
                <a:ext uri="{FF2B5EF4-FFF2-40B4-BE49-F238E27FC236}">
                  <a16:creationId xmlns:a16="http://schemas.microsoft.com/office/drawing/2014/main" id="{E6F93654-CC5C-4A15-06B1-3FD20431B7C5}"/>
                </a:ext>
              </a:extLst>
            </p:cNvPr>
            <p:cNvSpPr>
              <a:spLocks noChangeShapeType="1"/>
            </p:cNvSpPr>
            <p:nvPr/>
          </p:nvSpPr>
          <p:spPr bwMode="auto">
            <a:xfrm>
              <a:off x="807"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3" name="Line 1479">
              <a:extLst>
                <a:ext uri="{FF2B5EF4-FFF2-40B4-BE49-F238E27FC236}">
                  <a16:creationId xmlns:a16="http://schemas.microsoft.com/office/drawing/2014/main" id="{E4287D07-572E-718F-312A-EC5526C675EC}"/>
                </a:ext>
              </a:extLst>
            </p:cNvPr>
            <p:cNvSpPr>
              <a:spLocks noChangeShapeType="1"/>
            </p:cNvSpPr>
            <p:nvPr/>
          </p:nvSpPr>
          <p:spPr bwMode="auto">
            <a:xfrm>
              <a:off x="821"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4" name="Line 1480">
              <a:extLst>
                <a:ext uri="{FF2B5EF4-FFF2-40B4-BE49-F238E27FC236}">
                  <a16:creationId xmlns:a16="http://schemas.microsoft.com/office/drawing/2014/main" id="{BD84C7E1-9A5F-A08B-9125-1B1C3E7DA7FD}"/>
                </a:ext>
              </a:extLst>
            </p:cNvPr>
            <p:cNvSpPr>
              <a:spLocks noChangeShapeType="1"/>
            </p:cNvSpPr>
            <p:nvPr/>
          </p:nvSpPr>
          <p:spPr bwMode="auto">
            <a:xfrm>
              <a:off x="807"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5" name="Line 1481">
              <a:extLst>
                <a:ext uri="{FF2B5EF4-FFF2-40B4-BE49-F238E27FC236}">
                  <a16:creationId xmlns:a16="http://schemas.microsoft.com/office/drawing/2014/main" id="{7B5BA532-9D57-367D-A817-BEBA16ED9AE9}"/>
                </a:ext>
              </a:extLst>
            </p:cNvPr>
            <p:cNvSpPr>
              <a:spLocks noChangeShapeType="1"/>
            </p:cNvSpPr>
            <p:nvPr/>
          </p:nvSpPr>
          <p:spPr bwMode="auto">
            <a:xfrm>
              <a:off x="821"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6" name="Line 1482">
              <a:extLst>
                <a:ext uri="{FF2B5EF4-FFF2-40B4-BE49-F238E27FC236}">
                  <a16:creationId xmlns:a16="http://schemas.microsoft.com/office/drawing/2014/main" id="{525DFEE6-736E-37C8-C5F6-B77BD17A0323}"/>
                </a:ext>
              </a:extLst>
            </p:cNvPr>
            <p:cNvSpPr>
              <a:spLocks noChangeShapeType="1"/>
            </p:cNvSpPr>
            <p:nvPr/>
          </p:nvSpPr>
          <p:spPr bwMode="auto">
            <a:xfrm>
              <a:off x="819"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7" name="Line 1483">
              <a:extLst>
                <a:ext uri="{FF2B5EF4-FFF2-40B4-BE49-F238E27FC236}">
                  <a16:creationId xmlns:a16="http://schemas.microsoft.com/office/drawing/2014/main" id="{ACBFA713-188C-83CA-6AC5-EF366A4A8ABC}"/>
                </a:ext>
              </a:extLst>
            </p:cNvPr>
            <p:cNvSpPr>
              <a:spLocks noChangeShapeType="1"/>
            </p:cNvSpPr>
            <p:nvPr/>
          </p:nvSpPr>
          <p:spPr bwMode="auto">
            <a:xfrm>
              <a:off x="833"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8" name="Line 1484">
              <a:extLst>
                <a:ext uri="{FF2B5EF4-FFF2-40B4-BE49-F238E27FC236}">
                  <a16:creationId xmlns:a16="http://schemas.microsoft.com/office/drawing/2014/main" id="{FCEBA755-F393-15BF-D7BF-3F4AE8B7D9C3}"/>
                </a:ext>
              </a:extLst>
            </p:cNvPr>
            <p:cNvSpPr>
              <a:spLocks noChangeShapeType="1"/>
            </p:cNvSpPr>
            <p:nvPr/>
          </p:nvSpPr>
          <p:spPr bwMode="auto">
            <a:xfrm>
              <a:off x="819"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49" name="Line 1485">
              <a:extLst>
                <a:ext uri="{FF2B5EF4-FFF2-40B4-BE49-F238E27FC236}">
                  <a16:creationId xmlns:a16="http://schemas.microsoft.com/office/drawing/2014/main" id="{030554BC-4D3C-0198-62E0-F2A89D23E3F4}"/>
                </a:ext>
              </a:extLst>
            </p:cNvPr>
            <p:cNvSpPr>
              <a:spLocks noChangeShapeType="1"/>
            </p:cNvSpPr>
            <p:nvPr/>
          </p:nvSpPr>
          <p:spPr bwMode="auto">
            <a:xfrm>
              <a:off x="833"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0" name="Line 1486">
              <a:extLst>
                <a:ext uri="{FF2B5EF4-FFF2-40B4-BE49-F238E27FC236}">
                  <a16:creationId xmlns:a16="http://schemas.microsoft.com/office/drawing/2014/main" id="{3F6C9231-0166-E0B4-19C6-E5E9F9471B6F}"/>
                </a:ext>
              </a:extLst>
            </p:cNvPr>
            <p:cNvSpPr>
              <a:spLocks noChangeShapeType="1"/>
            </p:cNvSpPr>
            <p:nvPr/>
          </p:nvSpPr>
          <p:spPr bwMode="auto">
            <a:xfrm>
              <a:off x="819" y="30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1" name="Line 1487">
              <a:extLst>
                <a:ext uri="{FF2B5EF4-FFF2-40B4-BE49-F238E27FC236}">
                  <a16:creationId xmlns:a16="http://schemas.microsoft.com/office/drawing/2014/main" id="{504963B7-DE45-BCD1-0FE7-1F77D0B47401}"/>
                </a:ext>
              </a:extLst>
            </p:cNvPr>
            <p:cNvSpPr>
              <a:spLocks noChangeShapeType="1"/>
            </p:cNvSpPr>
            <p:nvPr/>
          </p:nvSpPr>
          <p:spPr bwMode="auto">
            <a:xfrm>
              <a:off x="833" y="301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2" name="Line 1488">
              <a:extLst>
                <a:ext uri="{FF2B5EF4-FFF2-40B4-BE49-F238E27FC236}">
                  <a16:creationId xmlns:a16="http://schemas.microsoft.com/office/drawing/2014/main" id="{7381C7E6-D3F4-9701-5B80-46080A0F7F34}"/>
                </a:ext>
              </a:extLst>
            </p:cNvPr>
            <p:cNvSpPr>
              <a:spLocks noChangeShapeType="1"/>
            </p:cNvSpPr>
            <p:nvPr/>
          </p:nvSpPr>
          <p:spPr bwMode="auto">
            <a:xfrm>
              <a:off x="831" y="302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3" name="Line 1489">
              <a:extLst>
                <a:ext uri="{FF2B5EF4-FFF2-40B4-BE49-F238E27FC236}">
                  <a16:creationId xmlns:a16="http://schemas.microsoft.com/office/drawing/2014/main" id="{89B415DA-0642-E34D-85F4-031CB1EF071C}"/>
                </a:ext>
              </a:extLst>
            </p:cNvPr>
            <p:cNvSpPr>
              <a:spLocks noChangeShapeType="1"/>
            </p:cNvSpPr>
            <p:nvPr/>
          </p:nvSpPr>
          <p:spPr bwMode="auto">
            <a:xfrm>
              <a:off x="845" y="301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4" name="Line 1490">
              <a:extLst>
                <a:ext uri="{FF2B5EF4-FFF2-40B4-BE49-F238E27FC236}">
                  <a16:creationId xmlns:a16="http://schemas.microsoft.com/office/drawing/2014/main" id="{159FC638-D7B3-B8D7-B6B4-EA5F8D9AD850}"/>
                </a:ext>
              </a:extLst>
            </p:cNvPr>
            <p:cNvSpPr>
              <a:spLocks noChangeShapeType="1"/>
            </p:cNvSpPr>
            <p:nvPr/>
          </p:nvSpPr>
          <p:spPr bwMode="auto">
            <a:xfrm>
              <a:off x="843" y="30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5" name="Line 1491">
              <a:extLst>
                <a:ext uri="{FF2B5EF4-FFF2-40B4-BE49-F238E27FC236}">
                  <a16:creationId xmlns:a16="http://schemas.microsoft.com/office/drawing/2014/main" id="{F37A4828-CC99-F717-723F-3E722E26762C}"/>
                </a:ext>
              </a:extLst>
            </p:cNvPr>
            <p:cNvSpPr>
              <a:spLocks noChangeShapeType="1"/>
            </p:cNvSpPr>
            <p:nvPr/>
          </p:nvSpPr>
          <p:spPr bwMode="auto">
            <a:xfrm>
              <a:off x="857" y="300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6" name="Line 1492">
              <a:extLst>
                <a:ext uri="{FF2B5EF4-FFF2-40B4-BE49-F238E27FC236}">
                  <a16:creationId xmlns:a16="http://schemas.microsoft.com/office/drawing/2014/main" id="{AB069F2F-6BD2-8A03-5297-3F4494384412}"/>
                </a:ext>
              </a:extLst>
            </p:cNvPr>
            <p:cNvSpPr>
              <a:spLocks noChangeShapeType="1"/>
            </p:cNvSpPr>
            <p:nvPr/>
          </p:nvSpPr>
          <p:spPr bwMode="auto">
            <a:xfrm>
              <a:off x="855" y="30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7" name="Line 1493">
              <a:extLst>
                <a:ext uri="{FF2B5EF4-FFF2-40B4-BE49-F238E27FC236}">
                  <a16:creationId xmlns:a16="http://schemas.microsoft.com/office/drawing/2014/main" id="{C7E8F3A7-6B1A-64A5-6E4C-4B733106276F}"/>
                </a:ext>
              </a:extLst>
            </p:cNvPr>
            <p:cNvSpPr>
              <a:spLocks noChangeShapeType="1"/>
            </p:cNvSpPr>
            <p:nvPr/>
          </p:nvSpPr>
          <p:spPr bwMode="auto">
            <a:xfrm>
              <a:off x="869" y="300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8" name="Line 1494">
              <a:extLst>
                <a:ext uri="{FF2B5EF4-FFF2-40B4-BE49-F238E27FC236}">
                  <a16:creationId xmlns:a16="http://schemas.microsoft.com/office/drawing/2014/main" id="{C7B1A7D4-04E8-3E8E-EF3B-6C961FC5F831}"/>
                </a:ext>
              </a:extLst>
            </p:cNvPr>
            <p:cNvSpPr>
              <a:spLocks noChangeShapeType="1"/>
            </p:cNvSpPr>
            <p:nvPr/>
          </p:nvSpPr>
          <p:spPr bwMode="auto">
            <a:xfrm>
              <a:off x="855" y="30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59" name="Line 1495">
              <a:extLst>
                <a:ext uri="{FF2B5EF4-FFF2-40B4-BE49-F238E27FC236}">
                  <a16:creationId xmlns:a16="http://schemas.microsoft.com/office/drawing/2014/main" id="{0AB24DCC-067C-81E6-95FF-078163B059B4}"/>
                </a:ext>
              </a:extLst>
            </p:cNvPr>
            <p:cNvSpPr>
              <a:spLocks noChangeShapeType="1"/>
            </p:cNvSpPr>
            <p:nvPr/>
          </p:nvSpPr>
          <p:spPr bwMode="auto">
            <a:xfrm>
              <a:off x="869" y="300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0" name="Line 1496">
              <a:extLst>
                <a:ext uri="{FF2B5EF4-FFF2-40B4-BE49-F238E27FC236}">
                  <a16:creationId xmlns:a16="http://schemas.microsoft.com/office/drawing/2014/main" id="{73A34A32-F2A5-DE1E-513F-439ACA3550C6}"/>
                </a:ext>
              </a:extLst>
            </p:cNvPr>
            <p:cNvSpPr>
              <a:spLocks noChangeShapeType="1"/>
            </p:cNvSpPr>
            <p:nvPr/>
          </p:nvSpPr>
          <p:spPr bwMode="auto">
            <a:xfrm>
              <a:off x="879" y="30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1" name="Line 1497">
              <a:extLst>
                <a:ext uri="{FF2B5EF4-FFF2-40B4-BE49-F238E27FC236}">
                  <a16:creationId xmlns:a16="http://schemas.microsoft.com/office/drawing/2014/main" id="{A375FB9A-21E1-42C7-2EBB-261CA2D10623}"/>
                </a:ext>
              </a:extLst>
            </p:cNvPr>
            <p:cNvSpPr>
              <a:spLocks noChangeShapeType="1"/>
            </p:cNvSpPr>
            <p:nvPr/>
          </p:nvSpPr>
          <p:spPr bwMode="auto">
            <a:xfrm>
              <a:off x="893" y="299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2" name="Line 1498">
              <a:extLst>
                <a:ext uri="{FF2B5EF4-FFF2-40B4-BE49-F238E27FC236}">
                  <a16:creationId xmlns:a16="http://schemas.microsoft.com/office/drawing/2014/main" id="{F9C44A03-D663-27E2-F34A-D52E3FEBFF2A}"/>
                </a:ext>
              </a:extLst>
            </p:cNvPr>
            <p:cNvSpPr>
              <a:spLocks noChangeShapeType="1"/>
            </p:cNvSpPr>
            <p:nvPr/>
          </p:nvSpPr>
          <p:spPr bwMode="auto">
            <a:xfrm>
              <a:off x="879" y="30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3" name="Line 1499">
              <a:extLst>
                <a:ext uri="{FF2B5EF4-FFF2-40B4-BE49-F238E27FC236}">
                  <a16:creationId xmlns:a16="http://schemas.microsoft.com/office/drawing/2014/main" id="{30AF3B2A-0840-7419-8DCB-D0BF9A395D9F}"/>
                </a:ext>
              </a:extLst>
            </p:cNvPr>
            <p:cNvSpPr>
              <a:spLocks noChangeShapeType="1"/>
            </p:cNvSpPr>
            <p:nvPr/>
          </p:nvSpPr>
          <p:spPr bwMode="auto">
            <a:xfrm>
              <a:off x="893" y="299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4" name="Line 1500">
              <a:extLst>
                <a:ext uri="{FF2B5EF4-FFF2-40B4-BE49-F238E27FC236}">
                  <a16:creationId xmlns:a16="http://schemas.microsoft.com/office/drawing/2014/main" id="{2CF9814A-46B9-A0DC-8567-C00FCE0BB09A}"/>
                </a:ext>
              </a:extLst>
            </p:cNvPr>
            <p:cNvSpPr>
              <a:spLocks noChangeShapeType="1"/>
            </p:cNvSpPr>
            <p:nvPr/>
          </p:nvSpPr>
          <p:spPr bwMode="auto">
            <a:xfrm>
              <a:off x="879" y="30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5" name="Line 1501">
              <a:extLst>
                <a:ext uri="{FF2B5EF4-FFF2-40B4-BE49-F238E27FC236}">
                  <a16:creationId xmlns:a16="http://schemas.microsoft.com/office/drawing/2014/main" id="{F1890B9F-B6A1-E7D2-B363-A742F115FC8D}"/>
                </a:ext>
              </a:extLst>
            </p:cNvPr>
            <p:cNvSpPr>
              <a:spLocks noChangeShapeType="1"/>
            </p:cNvSpPr>
            <p:nvPr/>
          </p:nvSpPr>
          <p:spPr bwMode="auto">
            <a:xfrm>
              <a:off x="893" y="299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6" name="Line 1502">
              <a:extLst>
                <a:ext uri="{FF2B5EF4-FFF2-40B4-BE49-F238E27FC236}">
                  <a16:creationId xmlns:a16="http://schemas.microsoft.com/office/drawing/2014/main" id="{C7A5EC6C-AAE0-0832-4A52-9CDA94FAB631}"/>
                </a:ext>
              </a:extLst>
            </p:cNvPr>
            <p:cNvSpPr>
              <a:spLocks noChangeShapeType="1"/>
            </p:cNvSpPr>
            <p:nvPr/>
          </p:nvSpPr>
          <p:spPr bwMode="auto">
            <a:xfrm>
              <a:off x="879" y="30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7" name="Line 1503">
              <a:extLst>
                <a:ext uri="{FF2B5EF4-FFF2-40B4-BE49-F238E27FC236}">
                  <a16:creationId xmlns:a16="http://schemas.microsoft.com/office/drawing/2014/main" id="{7EB77163-11C0-6725-5CCA-9B20D560151F}"/>
                </a:ext>
              </a:extLst>
            </p:cNvPr>
            <p:cNvSpPr>
              <a:spLocks noChangeShapeType="1"/>
            </p:cNvSpPr>
            <p:nvPr/>
          </p:nvSpPr>
          <p:spPr bwMode="auto">
            <a:xfrm>
              <a:off x="893" y="299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8" name="Line 1504">
              <a:extLst>
                <a:ext uri="{FF2B5EF4-FFF2-40B4-BE49-F238E27FC236}">
                  <a16:creationId xmlns:a16="http://schemas.microsoft.com/office/drawing/2014/main" id="{75B2CD82-89F4-07FF-62E9-AB7D9889A02F}"/>
                </a:ext>
              </a:extLst>
            </p:cNvPr>
            <p:cNvSpPr>
              <a:spLocks noChangeShapeType="1"/>
            </p:cNvSpPr>
            <p:nvPr/>
          </p:nvSpPr>
          <p:spPr bwMode="auto">
            <a:xfrm>
              <a:off x="891" y="30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69" name="Line 1505">
              <a:extLst>
                <a:ext uri="{FF2B5EF4-FFF2-40B4-BE49-F238E27FC236}">
                  <a16:creationId xmlns:a16="http://schemas.microsoft.com/office/drawing/2014/main" id="{FFBA0FC0-38EF-B9A6-0F43-C0DCB16BCCD2}"/>
                </a:ext>
              </a:extLst>
            </p:cNvPr>
            <p:cNvSpPr>
              <a:spLocks noChangeShapeType="1"/>
            </p:cNvSpPr>
            <p:nvPr/>
          </p:nvSpPr>
          <p:spPr bwMode="auto">
            <a:xfrm>
              <a:off x="905" y="299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0" name="Line 1506">
              <a:extLst>
                <a:ext uri="{FF2B5EF4-FFF2-40B4-BE49-F238E27FC236}">
                  <a16:creationId xmlns:a16="http://schemas.microsoft.com/office/drawing/2014/main" id="{682A8C2C-6257-25F9-C70B-29A44578F829}"/>
                </a:ext>
              </a:extLst>
            </p:cNvPr>
            <p:cNvSpPr>
              <a:spLocks noChangeShapeType="1"/>
            </p:cNvSpPr>
            <p:nvPr/>
          </p:nvSpPr>
          <p:spPr bwMode="auto">
            <a:xfrm>
              <a:off x="915" y="299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1" name="Line 1507">
              <a:extLst>
                <a:ext uri="{FF2B5EF4-FFF2-40B4-BE49-F238E27FC236}">
                  <a16:creationId xmlns:a16="http://schemas.microsoft.com/office/drawing/2014/main" id="{80A37B4D-7FA0-C062-1EFA-5026632B2120}"/>
                </a:ext>
              </a:extLst>
            </p:cNvPr>
            <p:cNvSpPr>
              <a:spLocks noChangeShapeType="1"/>
            </p:cNvSpPr>
            <p:nvPr/>
          </p:nvSpPr>
          <p:spPr bwMode="auto">
            <a:xfrm>
              <a:off x="927" y="297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2" name="Line 1508">
              <a:extLst>
                <a:ext uri="{FF2B5EF4-FFF2-40B4-BE49-F238E27FC236}">
                  <a16:creationId xmlns:a16="http://schemas.microsoft.com/office/drawing/2014/main" id="{A5ED62C0-99EC-DBDF-224F-C7E1DF0BA116}"/>
                </a:ext>
              </a:extLst>
            </p:cNvPr>
            <p:cNvSpPr>
              <a:spLocks noChangeShapeType="1"/>
            </p:cNvSpPr>
            <p:nvPr/>
          </p:nvSpPr>
          <p:spPr bwMode="auto">
            <a:xfrm>
              <a:off x="925" y="29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3" name="Line 1509">
              <a:extLst>
                <a:ext uri="{FF2B5EF4-FFF2-40B4-BE49-F238E27FC236}">
                  <a16:creationId xmlns:a16="http://schemas.microsoft.com/office/drawing/2014/main" id="{45B2CB17-D47E-D145-BAAE-45E7B8B4CDCB}"/>
                </a:ext>
              </a:extLst>
            </p:cNvPr>
            <p:cNvSpPr>
              <a:spLocks noChangeShapeType="1"/>
            </p:cNvSpPr>
            <p:nvPr/>
          </p:nvSpPr>
          <p:spPr bwMode="auto">
            <a:xfrm>
              <a:off x="939" y="297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4" name="Line 1510">
              <a:extLst>
                <a:ext uri="{FF2B5EF4-FFF2-40B4-BE49-F238E27FC236}">
                  <a16:creationId xmlns:a16="http://schemas.microsoft.com/office/drawing/2014/main" id="{057FE05C-73F3-D918-6D2D-4C499E5DB90E}"/>
                </a:ext>
              </a:extLst>
            </p:cNvPr>
            <p:cNvSpPr>
              <a:spLocks noChangeShapeType="1"/>
            </p:cNvSpPr>
            <p:nvPr/>
          </p:nvSpPr>
          <p:spPr bwMode="auto">
            <a:xfrm>
              <a:off x="925" y="29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5" name="Line 1511">
              <a:extLst>
                <a:ext uri="{FF2B5EF4-FFF2-40B4-BE49-F238E27FC236}">
                  <a16:creationId xmlns:a16="http://schemas.microsoft.com/office/drawing/2014/main" id="{D60C6104-D6E4-D921-E88C-F60D1EF5F5ED}"/>
                </a:ext>
              </a:extLst>
            </p:cNvPr>
            <p:cNvSpPr>
              <a:spLocks noChangeShapeType="1"/>
            </p:cNvSpPr>
            <p:nvPr/>
          </p:nvSpPr>
          <p:spPr bwMode="auto">
            <a:xfrm>
              <a:off x="939" y="297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6" name="Line 1512">
              <a:extLst>
                <a:ext uri="{FF2B5EF4-FFF2-40B4-BE49-F238E27FC236}">
                  <a16:creationId xmlns:a16="http://schemas.microsoft.com/office/drawing/2014/main" id="{224D3051-E428-F1EF-FDDF-7CDF73F77C69}"/>
                </a:ext>
              </a:extLst>
            </p:cNvPr>
            <p:cNvSpPr>
              <a:spLocks noChangeShapeType="1"/>
            </p:cNvSpPr>
            <p:nvPr/>
          </p:nvSpPr>
          <p:spPr bwMode="auto">
            <a:xfrm>
              <a:off x="937" y="299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7" name="Line 1513">
              <a:extLst>
                <a:ext uri="{FF2B5EF4-FFF2-40B4-BE49-F238E27FC236}">
                  <a16:creationId xmlns:a16="http://schemas.microsoft.com/office/drawing/2014/main" id="{4712BC50-B135-80CC-3A7A-6655D1DDB37B}"/>
                </a:ext>
              </a:extLst>
            </p:cNvPr>
            <p:cNvSpPr>
              <a:spLocks noChangeShapeType="1"/>
            </p:cNvSpPr>
            <p:nvPr/>
          </p:nvSpPr>
          <p:spPr bwMode="auto">
            <a:xfrm>
              <a:off x="951" y="297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8" name="Line 1514">
              <a:extLst>
                <a:ext uri="{FF2B5EF4-FFF2-40B4-BE49-F238E27FC236}">
                  <a16:creationId xmlns:a16="http://schemas.microsoft.com/office/drawing/2014/main" id="{E2092050-47CE-817F-F34B-AEF63125B854}"/>
                </a:ext>
              </a:extLst>
            </p:cNvPr>
            <p:cNvSpPr>
              <a:spLocks noChangeShapeType="1"/>
            </p:cNvSpPr>
            <p:nvPr/>
          </p:nvSpPr>
          <p:spPr bwMode="auto">
            <a:xfrm>
              <a:off x="949" y="298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79" name="Line 1515">
              <a:extLst>
                <a:ext uri="{FF2B5EF4-FFF2-40B4-BE49-F238E27FC236}">
                  <a16:creationId xmlns:a16="http://schemas.microsoft.com/office/drawing/2014/main" id="{DB3424D0-6E62-9A35-81A5-42C7D2B4AD76}"/>
                </a:ext>
              </a:extLst>
            </p:cNvPr>
            <p:cNvSpPr>
              <a:spLocks noChangeShapeType="1"/>
            </p:cNvSpPr>
            <p:nvPr/>
          </p:nvSpPr>
          <p:spPr bwMode="auto">
            <a:xfrm>
              <a:off x="963" y="297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0" name="Line 1516">
              <a:extLst>
                <a:ext uri="{FF2B5EF4-FFF2-40B4-BE49-F238E27FC236}">
                  <a16:creationId xmlns:a16="http://schemas.microsoft.com/office/drawing/2014/main" id="{2B806F66-E005-FB05-4ABF-5832C299569F}"/>
                </a:ext>
              </a:extLst>
            </p:cNvPr>
            <p:cNvSpPr>
              <a:spLocks noChangeShapeType="1"/>
            </p:cNvSpPr>
            <p:nvPr/>
          </p:nvSpPr>
          <p:spPr bwMode="auto">
            <a:xfrm>
              <a:off x="949" y="298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1" name="Line 1517">
              <a:extLst>
                <a:ext uri="{FF2B5EF4-FFF2-40B4-BE49-F238E27FC236}">
                  <a16:creationId xmlns:a16="http://schemas.microsoft.com/office/drawing/2014/main" id="{B2711E60-4A87-08A4-CB99-38ACC7C7F58B}"/>
                </a:ext>
              </a:extLst>
            </p:cNvPr>
            <p:cNvSpPr>
              <a:spLocks noChangeShapeType="1"/>
            </p:cNvSpPr>
            <p:nvPr/>
          </p:nvSpPr>
          <p:spPr bwMode="auto">
            <a:xfrm>
              <a:off x="963" y="2971"/>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2" name="Line 1518">
              <a:extLst>
                <a:ext uri="{FF2B5EF4-FFF2-40B4-BE49-F238E27FC236}">
                  <a16:creationId xmlns:a16="http://schemas.microsoft.com/office/drawing/2014/main" id="{A59BE66B-C1A1-7E4B-AEC7-DFAB08ECD677}"/>
                </a:ext>
              </a:extLst>
            </p:cNvPr>
            <p:cNvSpPr>
              <a:spLocks noChangeShapeType="1"/>
            </p:cNvSpPr>
            <p:nvPr/>
          </p:nvSpPr>
          <p:spPr bwMode="auto">
            <a:xfrm>
              <a:off x="973" y="2973"/>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3" name="Line 1519">
              <a:extLst>
                <a:ext uri="{FF2B5EF4-FFF2-40B4-BE49-F238E27FC236}">
                  <a16:creationId xmlns:a16="http://schemas.microsoft.com/office/drawing/2014/main" id="{FD1C5946-956C-8926-2229-56308C582AEE}"/>
                </a:ext>
              </a:extLst>
            </p:cNvPr>
            <p:cNvSpPr>
              <a:spLocks noChangeShapeType="1"/>
            </p:cNvSpPr>
            <p:nvPr/>
          </p:nvSpPr>
          <p:spPr bwMode="auto">
            <a:xfrm>
              <a:off x="987" y="295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4" name="Line 1520">
              <a:extLst>
                <a:ext uri="{FF2B5EF4-FFF2-40B4-BE49-F238E27FC236}">
                  <a16:creationId xmlns:a16="http://schemas.microsoft.com/office/drawing/2014/main" id="{164853B2-65FE-C058-2684-4D1D1C4F139E}"/>
                </a:ext>
              </a:extLst>
            </p:cNvPr>
            <p:cNvSpPr>
              <a:spLocks noChangeShapeType="1"/>
            </p:cNvSpPr>
            <p:nvPr/>
          </p:nvSpPr>
          <p:spPr bwMode="auto">
            <a:xfrm>
              <a:off x="973" y="2973"/>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5" name="Line 1521">
              <a:extLst>
                <a:ext uri="{FF2B5EF4-FFF2-40B4-BE49-F238E27FC236}">
                  <a16:creationId xmlns:a16="http://schemas.microsoft.com/office/drawing/2014/main" id="{B08FD1A8-2A7E-E085-B2DA-F15AF3141B0D}"/>
                </a:ext>
              </a:extLst>
            </p:cNvPr>
            <p:cNvSpPr>
              <a:spLocks noChangeShapeType="1"/>
            </p:cNvSpPr>
            <p:nvPr/>
          </p:nvSpPr>
          <p:spPr bwMode="auto">
            <a:xfrm>
              <a:off x="987" y="295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6" name="Line 1522">
              <a:extLst>
                <a:ext uri="{FF2B5EF4-FFF2-40B4-BE49-F238E27FC236}">
                  <a16:creationId xmlns:a16="http://schemas.microsoft.com/office/drawing/2014/main" id="{6B0F57B0-28DE-1B1D-B1FF-90F648474593}"/>
                </a:ext>
              </a:extLst>
            </p:cNvPr>
            <p:cNvSpPr>
              <a:spLocks noChangeShapeType="1"/>
            </p:cNvSpPr>
            <p:nvPr/>
          </p:nvSpPr>
          <p:spPr bwMode="auto">
            <a:xfrm>
              <a:off x="985" y="2973"/>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7" name="Line 1523">
              <a:extLst>
                <a:ext uri="{FF2B5EF4-FFF2-40B4-BE49-F238E27FC236}">
                  <a16:creationId xmlns:a16="http://schemas.microsoft.com/office/drawing/2014/main" id="{393EAECE-6945-7492-822F-4A3774C9D509}"/>
                </a:ext>
              </a:extLst>
            </p:cNvPr>
            <p:cNvSpPr>
              <a:spLocks noChangeShapeType="1"/>
            </p:cNvSpPr>
            <p:nvPr/>
          </p:nvSpPr>
          <p:spPr bwMode="auto">
            <a:xfrm>
              <a:off x="999" y="295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8" name="Line 1524">
              <a:extLst>
                <a:ext uri="{FF2B5EF4-FFF2-40B4-BE49-F238E27FC236}">
                  <a16:creationId xmlns:a16="http://schemas.microsoft.com/office/drawing/2014/main" id="{2E97C011-FC45-E4EA-B9BD-CDF5AFCE4ACE}"/>
                </a:ext>
              </a:extLst>
            </p:cNvPr>
            <p:cNvSpPr>
              <a:spLocks noChangeShapeType="1"/>
            </p:cNvSpPr>
            <p:nvPr/>
          </p:nvSpPr>
          <p:spPr bwMode="auto">
            <a:xfrm>
              <a:off x="985" y="2973"/>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89" name="Line 1525">
              <a:extLst>
                <a:ext uri="{FF2B5EF4-FFF2-40B4-BE49-F238E27FC236}">
                  <a16:creationId xmlns:a16="http://schemas.microsoft.com/office/drawing/2014/main" id="{66E2F397-EB7D-2E6F-1FD3-7EB4519C1726}"/>
                </a:ext>
              </a:extLst>
            </p:cNvPr>
            <p:cNvSpPr>
              <a:spLocks noChangeShapeType="1"/>
            </p:cNvSpPr>
            <p:nvPr/>
          </p:nvSpPr>
          <p:spPr bwMode="auto">
            <a:xfrm>
              <a:off x="999" y="2955"/>
              <a:ext cx="0" cy="36"/>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0" name="Line 1526">
              <a:extLst>
                <a:ext uri="{FF2B5EF4-FFF2-40B4-BE49-F238E27FC236}">
                  <a16:creationId xmlns:a16="http://schemas.microsoft.com/office/drawing/2014/main" id="{758F4E81-9CED-E397-ECD9-D8EA127EF20A}"/>
                </a:ext>
              </a:extLst>
            </p:cNvPr>
            <p:cNvSpPr>
              <a:spLocks noChangeShapeType="1"/>
            </p:cNvSpPr>
            <p:nvPr/>
          </p:nvSpPr>
          <p:spPr bwMode="auto">
            <a:xfrm>
              <a:off x="1008"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1" name="Line 1527">
              <a:extLst>
                <a:ext uri="{FF2B5EF4-FFF2-40B4-BE49-F238E27FC236}">
                  <a16:creationId xmlns:a16="http://schemas.microsoft.com/office/drawing/2014/main" id="{1B701034-2EEE-3A41-71BA-84AACDB96C71}"/>
                </a:ext>
              </a:extLst>
            </p:cNvPr>
            <p:cNvSpPr>
              <a:spLocks noChangeShapeType="1"/>
            </p:cNvSpPr>
            <p:nvPr/>
          </p:nvSpPr>
          <p:spPr bwMode="auto">
            <a:xfrm>
              <a:off x="1022"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2" name="Line 1528">
              <a:extLst>
                <a:ext uri="{FF2B5EF4-FFF2-40B4-BE49-F238E27FC236}">
                  <a16:creationId xmlns:a16="http://schemas.microsoft.com/office/drawing/2014/main" id="{E1344B84-579E-0FF0-90D5-A968FD882B74}"/>
                </a:ext>
              </a:extLst>
            </p:cNvPr>
            <p:cNvSpPr>
              <a:spLocks noChangeShapeType="1"/>
            </p:cNvSpPr>
            <p:nvPr/>
          </p:nvSpPr>
          <p:spPr bwMode="auto">
            <a:xfrm>
              <a:off x="1008"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3" name="Line 1529">
              <a:extLst>
                <a:ext uri="{FF2B5EF4-FFF2-40B4-BE49-F238E27FC236}">
                  <a16:creationId xmlns:a16="http://schemas.microsoft.com/office/drawing/2014/main" id="{4A72123E-5A3C-1A05-8B28-EEF6EA577E64}"/>
                </a:ext>
              </a:extLst>
            </p:cNvPr>
            <p:cNvSpPr>
              <a:spLocks noChangeShapeType="1"/>
            </p:cNvSpPr>
            <p:nvPr/>
          </p:nvSpPr>
          <p:spPr bwMode="auto">
            <a:xfrm>
              <a:off x="1022"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4" name="Line 1530">
              <a:extLst>
                <a:ext uri="{FF2B5EF4-FFF2-40B4-BE49-F238E27FC236}">
                  <a16:creationId xmlns:a16="http://schemas.microsoft.com/office/drawing/2014/main" id="{96424977-9337-8297-439E-E76914C82F84}"/>
                </a:ext>
              </a:extLst>
            </p:cNvPr>
            <p:cNvSpPr>
              <a:spLocks noChangeShapeType="1"/>
            </p:cNvSpPr>
            <p:nvPr/>
          </p:nvSpPr>
          <p:spPr bwMode="auto">
            <a:xfrm>
              <a:off x="1020"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5" name="Line 1531">
              <a:extLst>
                <a:ext uri="{FF2B5EF4-FFF2-40B4-BE49-F238E27FC236}">
                  <a16:creationId xmlns:a16="http://schemas.microsoft.com/office/drawing/2014/main" id="{17067E63-0062-3BAB-3CBB-0DBEA9CBBFFC}"/>
                </a:ext>
              </a:extLst>
            </p:cNvPr>
            <p:cNvSpPr>
              <a:spLocks noChangeShapeType="1"/>
            </p:cNvSpPr>
            <p:nvPr/>
          </p:nvSpPr>
          <p:spPr bwMode="auto">
            <a:xfrm>
              <a:off x="1034"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6" name="Line 1532">
              <a:extLst>
                <a:ext uri="{FF2B5EF4-FFF2-40B4-BE49-F238E27FC236}">
                  <a16:creationId xmlns:a16="http://schemas.microsoft.com/office/drawing/2014/main" id="{A83FB4BC-99E5-355A-4E29-1389FB77061C}"/>
                </a:ext>
              </a:extLst>
            </p:cNvPr>
            <p:cNvSpPr>
              <a:spLocks noChangeShapeType="1"/>
            </p:cNvSpPr>
            <p:nvPr/>
          </p:nvSpPr>
          <p:spPr bwMode="auto">
            <a:xfrm>
              <a:off x="1032" y="2969"/>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7" name="Line 1533">
              <a:extLst>
                <a:ext uri="{FF2B5EF4-FFF2-40B4-BE49-F238E27FC236}">
                  <a16:creationId xmlns:a16="http://schemas.microsoft.com/office/drawing/2014/main" id="{94430AAC-A32D-533E-71A8-76187DA06D78}"/>
                </a:ext>
              </a:extLst>
            </p:cNvPr>
            <p:cNvSpPr>
              <a:spLocks noChangeShapeType="1"/>
            </p:cNvSpPr>
            <p:nvPr/>
          </p:nvSpPr>
          <p:spPr bwMode="auto">
            <a:xfrm>
              <a:off x="1046"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8" name="Line 1534">
              <a:extLst>
                <a:ext uri="{FF2B5EF4-FFF2-40B4-BE49-F238E27FC236}">
                  <a16:creationId xmlns:a16="http://schemas.microsoft.com/office/drawing/2014/main" id="{AC3873E6-17D4-23CF-116C-DDE0A5EE4F87}"/>
                </a:ext>
              </a:extLst>
            </p:cNvPr>
            <p:cNvSpPr>
              <a:spLocks noChangeShapeType="1"/>
            </p:cNvSpPr>
            <p:nvPr/>
          </p:nvSpPr>
          <p:spPr bwMode="auto">
            <a:xfrm>
              <a:off x="1054"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899" name="Line 1535">
              <a:extLst>
                <a:ext uri="{FF2B5EF4-FFF2-40B4-BE49-F238E27FC236}">
                  <a16:creationId xmlns:a16="http://schemas.microsoft.com/office/drawing/2014/main" id="{7A8901FA-B327-548C-5F4E-3602E3B22614}"/>
                </a:ext>
              </a:extLst>
            </p:cNvPr>
            <p:cNvSpPr>
              <a:spLocks noChangeShapeType="1"/>
            </p:cNvSpPr>
            <p:nvPr/>
          </p:nvSpPr>
          <p:spPr bwMode="auto">
            <a:xfrm>
              <a:off x="1068"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0" name="Line 1536">
              <a:extLst>
                <a:ext uri="{FF2B5EF4-FFF2-40B4-BE49-F238E27FC236}">
                  <a16:creationId xmlns:a16="http://schemas.microsoft.com/office/drawing/2014/main" id="{09DDBD68-2239-57D8-25B9-76DE0BE4BC18}"/>
                </a:ext>
              </a:extLst>
            </p:cNvPr>
            <p:cNvSpPr>
              <a:spLocks noChangeShapeType="1"/>
            </p:cNvSpPr>
            <p:nvPr/>
          </p:nvSpPr>
          <p:spPr bwMode="auto">
            <a:xfrm>
              <a:off x="1054"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1" name="Line 1537">
              <a:extLst>
                <a:ext uri="{FF2B5EF4-FFF2-40B4-BE49-F238E27FC236}">
                  <a16:creationId xmlns:a16="http://schemas.microsoft.com/office/drawing/2014/main" id="{4233A7A4-2646-2E69-8BF6-6846CE29DC9A}"/>
                </a:ext>
              </a:extLst>
            </p:cNvPr>
            <p:cNvSpPr>
              <a:spLocks noChangeShapeType="1"/>
            </p:cNvSpPr>
            <p:nvPr/>
          </p:nvSpPr>
          <p:spPr bwMode="auto">
            <a:xfrm>
              <a:off x="1068"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2" name="Line 1538">
              <a:extLst>
                <a:ext uri="{FF2B5EF4-FFF2-40B4-BE49-F238E27FC236}">
                  <a16:creationId xmlns:a16="http://schemas.microsoft.com/office/drawing/2014/main" id="{59C19521-F695-7733-F2D7-D5137A06E14E}"/>
                </a:ext>
              </a:extLst>
            </p:cNvPr>
            <p:cNvSpPr>
              <a:spLocks noChangeShapeType="1"/>
            </p:cNvSpPr>
            <p:nvPr/>
          </p:nvSpPr>
          <p:spPr bwMode="auto">
            <a:xfrm>
              <a:off x="1066"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3" name="Line 1539">
              <a:extLst>
                <a:ext uri="{FF2B5EF4-FFF2-40B4-BE49-F238E27FC236}">
                  <a16:creationId xmlns:a16="http://schemas.microsoft.com/office/drawing/2014/main" id="{E94C5CB8-6F50-7F44-D304-25C5F98F31E7}"/>
                </a:ext>
              </a:extLst>
            </p:cNvPr>
            <p:cNvSpPr>
              <a:spLocks noChangeShapeType="1"/>
            </p:cNvSpPr>
            <p:nvPr/>
          </p:nvSpPr>
          <p:spPr bwMode="auto">
            <a:xfrm>
              <a:off x="1080"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4" name="Line 1540">
              <a:extLst>
                <a:ext uri="{FF2B5EF4-FFF2-40B4-BE49-F238E27FC236}">
                  <a16:creationId xmlns:a16="http://schemas.microsoft.com/office/drawing/2014/main" id="{58337B9B-7A18-85D8-023C-54B5052FF0E8}"/>
                </a:ext>
              </a:extLst>
            </p:cNvPr>
            <p:cNvSpPr>
              <a:spLocks noChangeShapeType="1"/>
            </p:cNvSpPr>
            <p:nvPr/>
          </p:nvSpPr>
          <p:spPr bwMode="auto">
            <a:xfrm>
              <a:off x="1066" y="29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5" name="Line 1541">
              <a:extLst>
                <a:ext uri="{FF2B5EF4-FFF2-40B4-BE49-F238E27FC236}">
                  <a16:creationId xmlns:a16="http://schemas.microsoft.com/office/drawing/2014/main" id="{5817FAB7-E6AC-F748-57DA-214C4429FAFD}"/>
                </a:ext>
              </a:extLst>
            </p:cNvPr>
            <p:cNvSpPr>
              <a:spLocks noChangeShapeType="1"/>
            </p:cNvSpPr>
            <p:nvPr/>
          </p:nvSpPr>
          <p:spPr bwMode="auto">
            <a:xfrm>
              <a:off x="1080" y="29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6" name="Line 1542">
              <a:extLst>
                <a:ext uri="{FF2B5EF4-FFF2-40B4-BE49-F238E27FC236}">
                  <a16:creationId xmlns:a16="http://schemas.microsoft.com/office/drawing/2014/main" id="{19D65AA2-61CD-F4B2-00E2-3A35F6148A8B}"/>
                </a:ext>
              </a:extLst>
            </p:cNvPr>
            <p:cNvSpPr>
              <a:spLocks noChangeShapeType="1"/>
            </p:cNvSpPr>
            <p:nvPr/>
          </p:nvSpPr>
          <p:spPr bwMode="auto">
            <a:xfrm>
              <a:off x="1090" y="296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7" name="Line 1543">
              <a:extLst>
                <a:ext uri="{FF2B5EF4-FFF2-40B4-BE49-F238E27FC236}">
                  <a16:creationId xmlns:a16="http://schemas.microsoft.com/office/drawing/2014/main" id="{1D378374-6CCB-EB9E-7E12-11EDE8EED09F}"/>
                </a:ext>
              </a:extLst>
            </p:cNvPr>
            <p:cNvSpPr>
              <a:spLocks noChangeShapeType="1"/>
            </p:cNvSpPr>
            <p:nvPr/>
          </p:nvSpPr>
          <p:spPr bwMode="auto">
            <a:xfrm>
              <a:off x="1104" y="295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8" name="Line 1544">
              <a:extLst>
                <a:ext uri="{FF2B5EF4-FFF2-40B4-BE49-F238E27FC236}">
                  <a16:creationId xmlns:a16="http://schemas.microsoft.com/office/drawing/2014/main" id="{1387BEA2-74C4-8B26-556E-370B9AEB29EE}"/>
                </a:ext>
              </a:extLst>
            </p:cNvPr>
            <p:cNvSpPr>
              <a:spLocks noChangeShapeType="1"/>
            </p:cNvSpPr>
            <p:nvPr/>
          </p:nvSpPr>
          <p:spPr bwMode="auto">
            <a:xfrm>
              <a:off x="1102" y="29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09" name="Line 1545">
              <a:extLst>
                <a:ext uri="{FF2B5EF4-FFF2-40B4-BE49-F238E27FC236}">
                  <a16:creationId xmlns:a16="http://schemas.microsoft.com/office/drawing/2014/main" id="{6DDB19F3-11E2-D946-C3A3-9E8B91CFD020}"/>
                </a:ext>
              </a:extLst>
            </p:cNvPr>
            <p:cNvSpPr>
              <a:spLocks noChangeShapeType="1"/>
            </p:cNvSpPr>
            <p:nvPr/>
          </p:nvSpPr>
          <p:spPr bwMode="auto">
            <a:xfrm>
              <a:off x="1116" y="294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0" name="Line 1546">
              <a:extLst>
                <a:ext uri="{FF2B5EF4-FFF2-40B4-BE49-F238E27FC236}">
                  <a16:creationId xmlns:a16="http://schemas.microsoft.com/office/drawing/2014/main" id="{8B0AF847-C9FE-3575-6A56-FCBC792734EE}"/>
                </a:ext>
              </a:extLst>
            </p:cNvPr>
            <p:cNvSpPr>
              <a:spLocks noChangeShapeType="1"/>
            </p:cNvSpPr>
            <p:nvPr/>
          </p:nvSpPr>
          <p:spPr bwMode="auto">
            <a:xfrm>
              <a:off x="1102" y="29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1" name="Line 1547">
              <a:extLst>
                <a:ext uri="{FF2B5EF4-FFF2-40B4-BE49-F238E27FC236}">
                  <a16:creationId xmlns:a16="http://schemas.microsoft.com/office/drawing/2014/main" id="{DD7C94CB-FB19-64D1-DDB6-8AE0530AE2A6}"/>
                </a:ext>
              </a:extLst>
            </p:cNvPr>
            <p:cNvSpPr>
              <a:spLocks noChangeShapeType="1"/>
            </p:cNvSpPr>
            <p:nvPr/>
          </p:nvSpPr>
          <p:spPr bwMode="auto">
            <a:xfrm>
              <a:off x="1116" y="294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2" name="Line 1548">
              <a:extLst>
                <a:ext uri="{FF2B5EF4-FFF2-40B4-BE49-F238E27FC236}">
                  <a16:creationId xmlns:a16="http://schemas.microsoft.com/office/drawing/2014/main" id="{76000C16-0119-9418-5ABC-C09BA85C4206}"/>
                </a:ext>
              </a:extLst>
            </p:cNvPr>
            <p:cNvSpPr>
              <a:spLocks noChangeShapeType="1"/>
            </p:cNvSpPr>
            <p:nvPr/>
          </p:nvSpPr>
          <p:spPr bwMode="auto">
            <a:xfrm>
              <a:off x="1114" y="29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3" name="Line 1549">
              <a:extLst>
                <a:ext uri="{FF2B5EF4-FFF2-40B4-BE49-F238E27FC236}">
                  <a16:creationId xmlns:a16="http://schemas.microsoft.com/office/drawing/2014/main" id="{9FC404BB-F003-BA50-830D-3A003EE054F4}"/>
                </a:ext>
              </a:extLst>
            </p:cNvPr>
            <p:cNvSpPr>
              <a:spLocks noChangeShapeType="1"/>
            </p:cNvSpPr>
            <p:nvPr/>
          </p:nvSpPr>
          <p:spPr bwMode="auto">
            <a:xfrm>
              <a:off x="1128" y="293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4" name="Line 1550">
              <a:extLst>
                <a:ext uri="{FF2B5EF4-FFF2-40B4-BE49-F238E27FC236}">
                  <a16:creationId xmlns:a16="http://schemas.microsoft.com/office/drawing/2014/main" id="{64F98ABF-BEEB-7679-9DFE-52AC4E139AF1}"/>
                </a:ext>
              </a:extLst>
            </p:cNvPr>
            <p:cNvSpPr>
              <a:spLocks noChangeShapeType="1"/>
            </p:cNvSpPr>
            <p:nvPr/>
          </p:nvSpPr>
          <p:spPr bwMode="auto">
            <a:xfrm>
              <a:off x="1114" y="29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5" name="Line 1551">
              <a:extLst>
                <a:ext uri="{FF2B5EF4-FFF2-40B4-BE49-F238E27FC236}">
                  <a16:creationId xmlns:a16="http://schemas.microsoft.com/office/drawing/2014/main" id="{130F1E51-C980-4E3C-9768-BABAFCF5549E}"/>
                </a:ext>
              </a:extLst>
            </p:cNvPr>
            <p:cNvSpPr>
              <a:spLocks noChangeShapeType="1"/>
            </p:cNvSpPr>
            <p:nvPr/>
          </p:nvSpPr>
          <p:spPr bwMode="auto">
            <a:xfrm>
              <a:off x="1128" y="293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6" name="Line 1552">
              <a:extLst>
                <a:ext uri="{FF2B5EF4-FFF2-40B4-BE49-F238E27FC236}">
                  <a16:creationId xmlns:a16="http://schemas.microsoft.com/office/drawing/2014/main" id="{EDE70E39-B712-5D57-9B4F-49892A994043}"/>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7" name="Line 1553">
              <a:extLst>
                <a:ext uri="{FF2B5EF4-FFF2-40B4-BE49-F238E27FC236}">
                  <a16:creationId xmlns:a16="http://schemas.microsoft.com/office/drawing/2014/main" id="{B1C72424-05BD-2846-17C2-DE7EEF3D9330}"/>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8" name="Line 1554">
              <a:extLst>
                <a:ext uri="{FF2B5EF4-FFF2-40B4-BE49-F238E27FC236}">
                  <a16:creationId xmlns:a16="http://schemas.microsoft.com/office/drawing/2014/main" id="{F4E8C9DC-1847-31EB-F9AF-74231A07008B}"/>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19" name="Line 1555">
              <a:extLst>
                <a:ext uri="{FF2B5EF4-FFF2-40B4-BE49-F238E27FC236}">
                  <a16:creationId xmlns:a16="http://schemas.microsoft.com/office/drawing/2014/main" id="{2024AEEB-954E-09E9-89A1-04BB2E6596AB}"/>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0" name="Line 1556">
              <a:extLst>
                <a:ext uri="{FF2B5EF4-FFF2-40B4-BE49-F238E27FC236}">
                  <a16:creationId xmlns:a16="http://schemas.microsoft.com/office/drawing/2014/main" id="{4BF3855A-8061-EEB7-7277-BE2FD5C41E31}"/>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1" name="Line 1557">
              <a:extLst>
                <a:ext uri="{FF2B5EF4-FFF2-40B4-BE49-F238E27FC236}">
                  <a16:creationId xmlns:a16="http://schemas.microsoft.com/office/drawing/2014/main" id="{B7813B93-66E6-3976-0107-FA8A02DA1369}"/>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2" name="Line 1558">
              <a:extLst>
                <a:ext uri="{FF2B5EF4-FFF2-40B4-BE49-F238E27FC236}">
                  <a16:creationId xmlns:a16="http://schemas.microsoft.com/office/drawing/2014/main" id="{0B09E5E9-1680-9E34-7CE4-841772CB83FD}"/>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3" name="Line 1559">
              <a:extLst>
                <a:ext uri="{FF2B5EF4-FFF2-40B4-BE49-F238E27FC236}">
                  <a16:creationId xmlns:a16="http://schemas.microsoft.com/office/drawing/2014/main" id="{6E529F5D-8B8A-749C-5C56-17ACB22183CA}"/>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4" name="Line 1560">
              <a:extLst>
                <a:ext uri="{FF2B5EF4-FFF2-40B4-BE49-F238E27FC236}">
                  <a16:creationId xmlns:a16="http://schemas.microsoft.com/office/drawing/2014/main" id="{0949589D-1824-1113-827B-7721BBE07110}"/>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5" name="Line 1561">
              <a:extLst>
                <a:ext uri="{FF2B5EF4-FFF2-40B4-BE49-F238E27FC236}">
                  <a16:creationId xmlns:a16="http://schemas.microsoft.com/office/drawing/2014/main" id="{2581F9AF-E3C2-F934-CFC5-0D0925D16D87}"/>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6" name="Line 1562">
              <a:extLst>
                <a:ext uri="{FF2B5EF4-FFF2-40B4-BE49-F238E27FC236}">
                  <a16:creationId xmlns:a16="http://schemas.microsoft.com/office/drawing/2014/main" id="{6C88FD82-3EF0-48FB-A56D-E9E9CB661772}"/>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7" name="Line 1563">
              <a:extLst>
                <a:ext uri="{FF2B5EF4-FFF2-40B4-BE49-F238E27FC236}">
                  <a16:creationId xmlns:a16="http://schemas.microsoft.com/office/drawing/2014/main" id="{E8DABEDC-E811-887D-D5C9-F915392F2DF4}"/>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8" name="Line 1564">
              <a:extLst>
                <a:ext uri="{FF2B5EF4-FFF2-40B4-BE49-F238E27FC236}">
                  <a16:creationId xmlns:a16="http://schemas.microsoft.com/office/drawing/2014/main" id="{6C3F1E6D-0310-8BC1-3FD0-37F296C6B1D9}"/>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29" name="Line 1565">
              <a:extLst>
                <a:ext uri="{FF2B5EF4-FFF2-40B4-BE49-F238E27FC236}">
                  <a16:creationId xmlns:a16="http://schemas.microsoft.com/office/drawing/2014/main" id="{7DDA5F50-3201-851F-C15F-0347CF8BADC3}"/>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0" name="Line 1566">
              <a:extLst>
                <a:ext uri="{FF2B5EF4-FFF2-40B4-BE49-F238E27FC236}">
                  <a16:creationId xmlns:a16="http://schemas.microsoft.com/office/drawing/2014/main" id="{4C08495D-ACE6-B11A-A076-337886E9510B}"/>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1" name="Line 1567">
              <a:extLst>
                <a:ext uri="{FF2B5EF4-FFF2-40B4-BE49-F238E27FC236}">
                  <a16:creationId xmlns:a16="http://schemas.microsoft.com/office/drawing/2014/main" id="{293F7502-5982-96DA-DF15-97F3759F2A36}"/>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2" name="Line 1568">
              <a:extLst>
                <a:ext uri="{FF2B5EF4-FFF2-40B4-BE49-F238E27FC236}">
                  <a16:creationId xmlns:a16="http://schemas.microsoft.com/office/drawing/2014/main" id="{8BFC4187-5724-C817-D863-484F01AFF348}"/>
                </a:ext>
              </a:extLst>
            </p:cNvPr>
            <p:cNvSpPr>
              <a:spLocks noChangeShapeType="1"/>
            </p:cNvSpPr>
            <p:nvPr/>
          </p:nvSpPr>
          <p:spPr bwMode="auto">
            <a:xfrm>
              <a:off x="1126" y="29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3" name="Line 1569">
              <a:extLst>
                <a:ext uri="{FF2B5EF4-FFF2-40B4-BE49-F238E27FC236}">
                  <a16:creationId xmlns:a16="http://schemas.microsoft.com/office/drawing/2014/main" id="{5033CD1D-266F-FCCB-5EA4-E910774D3115}"/>
                </a:ext>
              </a:extLst>
            </p:cNvPr>
            <p:cNvSpPr>
              <a:spLocks noChangeShapeType="1"/>
            </p:cNvSpPr>
            <p:nvPr/>
          </p:nvSpPr>
          <p:spPr bwMode="auto">
            <a:xfrm>
              <a:off x="1140" y="29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4" name="Line 1570">
              <a:extLst>
                <a:ext uri="{FF2B5EF4-FFF2-40B4-BE49-F238E27FC236}">
                  <a16:creationId xmlns:a16="http://schemas.microsoft.com/office/drawing/2014/main" id="{72B87B61-8D1F-B6B7-92AC-7BCB08FB8A27}"/>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5" name="Line 1571">
              <a:extLst>
                <a:ext uri="{FF2B5EF4-FFF2-40B4-BE49-F238E27FC236}">
                  <a16:creationId xmlns:a16="http://schemas.microsoft.com/office/drawing/2014/main" id="{DCF3BF0D-00B7-1B77-F4FC-1FAA86F372ED}"/>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6" name="Line 1572">
              <a:extLst>
                <a:ext uri="{FF2B5EF4-FFF2-40B4-BE49-F238E27FC236}">
                  <a16:creationId xmlns:a16="http://schemas.microsoft.com/office/drawing/2014/main" id="{718D93DE-6C6C-7B3F-A035-661FBE2686FF}"/>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7" name="Line 1573">
              <a:extLst>
                <a:ext uri="{FF2B5EF4-FFF2-40B4-BE49-F238E27FC236}">
                  <a16:creationId xmlns:a16="http://schemas.microsoft.com/office/drawing/2014/main" id="{11C32EAD-0F33-25B9-A998-DE74EE0FBBB9}"/>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8" name="Line 1574">
              <a:extLst>
                <a:ext uri="{FF2B5EF4-FFF2-40B4-BE49-F238E27FC236}">
                  <a16:creationId xmlns:a16="http://schemas.microsoft.com/office/drawing/2014/main" id="{FBC04399-937D-95B9-88D4-C23E2C365F91}"/>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39" name="Line 1575">
              <a:extLst>
                <a:ext uri="{FF2B5EF4-FFF2-40B4-BE49-F238E27FC236}">
                  <a16:creationId xmlns:a16="http://schemas.microsoft.com/office/drawing/2014/main" id="{D737081B-485B-D4B9-3C32-BFEEED92C202}"/>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0" name="Line 1576">
              <a:extLst>
                <a:ext uri="{FF2B5EF4-FFF2-40B4-BE49-F238E27FC236}">
                  <a16:creationId xmlns:a16="http://schemas.microsoft.com/office/drawing/2014/main" id="{81614FAF-D1CD-1BA3-33CE-0AD6285D22D9}"/>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1" name="Line 1577">
              <a:extLst>
                <a:ext uri="{FF2B5EF4-FFF2-40B4-BE49-F238E27FC236}">
                  <a16:creationId xmlns:a16="http://schemas.microsoft.com/office/drawing/2014/main" id="{87BE2BEF-0C19-9A79-1F76-69A9685C621C}"/>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2" name="Line 1578">
              <a:extLst>
                <a:ext uri="{FF2B5EF4-FFF2-40B4-BE49-F238E27FC236}">
                  <a16:creationId xmlns:a16="http://schemas.microsoft.com/office/drawing/2014/main" id="{260BE409-E8D7-CA93-8356-3720BAACEAC8}"/>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3" name="Line 1579">
              <a:extLst>
                <a:ext uri="{FF2B5EF4-FFF2-40B4-BE49-F238E27FC236}">
                  <a16:creationId xmlns:a16="http://schemas.microsoft.com/office/drawing/2014/main" id="{2FD801B3-E77A-0D04-FDCA-9E94251BD68A}"/>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4" name="Line 1580">
              <a:extLst>
                <a:ext uri="{FF2B5EF4-FFF2-40B4-BE49-F238E27FC236}">
                  <a16:creationId xmlns:a16="http://schemas.microsoft.com/office/drawing/2014/main" id="{81AF4D36-B6C3-D0EF-C198-046185257104}"/>
                </a:ext>
              </a:extLst>
            </p:cNvPr>
            <p:cNvSpPr>
              <a:spLocks noChangeShapeType="1"/>
            </p:cNvSpPr>
            <p:nvPr/>
          </p:nvSpPr>
          <p:spPr bwMode="auto">
            <a:xfrm>
              <a:off x="1138" y="29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5" name="Line 1581">
              <a:extLst>
                <a:ext uri="{FF2B5EF4-FFF2-40B4-BE49-F238E27FC236}">
                  <a16:creationId xmlns:a16="http://schemas.microsoft.com/office/drawing/2014/main" id="{9B93000E-D3C2-2CEE-F899-2A13A67E9CB1}"/>
                </a:ext>
              </a:extLst>
            </p:cNvPr>
            <p:cNvSpPr>
              <a:spLocks noChangeShapeType="1"/>
            </p:cNvSpPr>
            <p:nvPr/>
          </p:nvSpPr>
          <p:spPr bwMode="auto">
            <a:xfrm>
              <a:off x="1152" y="292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6" name="Line 1582">
              <a:extLst>
                <a:ext uri="{FF2B5EF4-FFF2-40B4-BE49-F238E27FC236}">
                  <a16:creationId xmlns:a16="http://schemas.microsoft.com/office/drawing/2014/main" id="{0FEA5D75-94DD-F200-7135-EF9EE51656DE}"/>
                </a:ext>
              </a:extLst>
            </p:cNvPr>
            <p:cNvSpPr>
              <a:spLocks noChangeShapeType="1"/>
            </p:cNvSpPr>
            <p:nvPr/>
          </p:nvSpPr>
          <p:spPr bwMode="auto">
            <a:xfrm>
              <a:off x="1150" y="293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7" name="Line 1583">
              <a:extLst>
                <a:ext uri="{FF2B5EF4-FFF2-40B4-BE49-F238E27FC236}">
                  <a16:creationId xmlns:a16="http://schemas.microsoft.com/office/drawing/2014/main" id="{B7F7B654-A73A-FA76-84CB-9BDA574A63FA}"/>
                </a:ext>
              </a:extLst>
            </p:cNvPr>
            <p:cNvSpPr>
              <a:spLocks noChangeShapeType="1"/>
            </p:cNvSpPr>
            <p:nvPr/>
          </p:nvSpPr>
          <p:spPr bwMode="auto">
            <a:xfrm>
              <a:off x="1164" y="29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8" name="Line 1584">
              <a:extLst>
                <a:ext uri="{FF2B5EF4-FFF2-40B4-BE49-F238E27FC236}">
                  <a16:creationId xmlns:a16="http://schemas.microsoft.com/office/drawing/2014/main" id="{FFA2BB76-E6E8-FEE1-F81E-116650DC4564}"/>
                </a:ext>
              </a:extLst>
            </p:cNvPr>
            <p:cNvSpPr>
              <a:spLocks noChangeShapeType="1"/>
            </p:cNvSpPr>
            <p:nvPr/>
          </p:nvSpPr>
          <p:spPr bwMode="auto">
            <a:xfrm>
              <a:off x="1150" y="293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49" name="Line 1585">
              <a:extLst>
                <a:ext uri="{FF2B5EF4-FFF2-40B4-BE49-F238E27FC236}">
                  <a16:creationId xmlns:a16="http://schemas.microsoft.com/office/drawing/2014/main" id="{3EAD48E6-67A0-8617-06C9-EB2E14259934}"/>
                </a:ext>
              </a:extLst>
            </p:cNvPr>
            <p:cNvSpPr>
              <a:spLocks noChangeShapeType="1"/>
            </p:cNvSpPr>
            <p:nvPr/>
          </p:nvSpPr>
          <p:spPr bwMode="auto">
            <a:xfrm>
              <a:off x="1164" y="29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0" name="Line 1586">
              <a:extLst>
                <a:ext uri="{FF2B5EF4-FFF2-40B4-BE49-F238E27FC236}">
                  <a16:creationId xmlns:a16="http://schemas.microsoft.com/office/drawing/2014/main" id="{EFE5B224-B637-E603-3E0F-5DC412C6DABD}"/>
                </a:ext>
              </a:extLst>
            </p:cNvPr>
            <p:cNvSpPr>
              <a:spLocks noChangeShapeType="1"/>
            </p:cNvSpPr>
            <p:nvPr/>
          </p:nvSpPr>
          <p:spPr bwMode="auto">
            <a:xfrm>
              <a:off x="1150" y="293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1" name="Line 1587">
              <a:extLst>
                <a:ext uri="{FF2B5EF4-FFF2-40B4-BE49-F238E27FC236}">
                  <a16:creationId xmlns:a16="http://schemas.microsoft.com/office/drawing/2014/main" id="{CC0EBE44-973F-9A4E-AAC7-88214EE0F1B5}"/>
                </a:ext>
              </a:extLst>
            </p:cNvPr>
            <p:cNvSpPr>
              <a:spLocks noChangeShapeType="1"/>
            </p:cNvSpPr>
            <p:nvPr/>
          </p:nvSpPr>
          <p:spPr bwMode="auto">
            <a:xfrm>
              <a:off x="1164" y="29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2" name="Line 1588">
              <a:extLst>
                <a:ext uri="{FF2B5EF4-FFF2-40B4-BE49-F238E27FC236}">
                  <a16:creationId xmlns:a16="http://schemas.microsoft.com/office/drawing/2014/main" id="{672E9F79-0362-A1BB-251B-EF4ED4E60B2B}"/>
                </a:ext>
              </a:extLst>
            </p:cNvPr>
            <p:cNvSpPr>
              <a:spLocks noChangeShapeType="1"/>
            </p:cNvSpPr>
            <p:nvPr/>
          </p:nvSpPr>
          <p:spPr bwMode="auto">
            <a:xfrm>
              <a:off x="1150" y="293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3" name="Line 1589">
              <a:extLst>
                <a:ext uri="{FF2B5EF4-FFF2-40B4-BE49-F238E27FC236}">
                  <a16:creationId xmlns:a16="http://schemas.microsoft.com/office/drawing/2014/main" id="{C3483541-017F-B696-D478-EC3E679540BE}"/>
                </a:ext>
              </a:extLst>
            </p:cNvPr>
            <p:cNvSpPr>
              <a:spLocks noChangeShapeType="1"/>
            </p:cNvSpPr>
            <p:nvPr/>
          </p:nvSpPr>
          <p:spPr bwMode="auto">
            <a:xfrm>
              <a:off x="1164" y="29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4" name="Line 1590">
              <a:extLst>
                <a:ext uri="{FF2B5EF4-FFF2-40B4-BE49-F238E27FC236}">
                  <a16:creationId xmlns:a16="http://schemas.microsoft.com/office/drawing/2014/main" id="{48F3A004-1DAA-39B1-5DAB-46F132D4700A}"/>
                </a:ext>
              </a:extLst>
            </p:cNvPr>
            <p:cNvSpPr>
              <a:spLocks noChangeShapeType="1"/>
            </p:cNvSpPr>
            <p:nvPr/>
          </p:nvSpPr>
          <p:spPr bwMode="auto">
            <a:xfrm>
              <a:off x="1162" y="292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5" name="Line 1591">
              <a:extLst>
                <a:ext uri="{FF2B5EF4-FFF2-40B4-BE49-F238E27FC236}">
                  <a16:creationId xmlns:a16="http://schemas.microsoft.com/office/drawing/2014/main" id="{5819EF31-C5B5-C445-8D0B-9A18C8A0947B}"/>
                </a:ext>
              </a:extLst>
            </p:cNvPr>
            <p:cNvSpPr>
              <a:spLocks noChangeShapeType="1"/>
            </p:cNvSpPr>
            <p:nvPr/>
          </p:nvSpPr>
          <p:spPr bwMode="auto">
            <a:xfrm>
              <a:off x="1174" y="29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6" name="Line 1592">
              <a:extLst>
                <a:ext uri="{FF2B5EF4-FFF2-40B4-BE49-F238E27FC236}">
                  <a16:creationId xmlns:a16="http://schemas.microsoft.com/office/drawing/2014/main" id="{A31F20B4-97BA-7305-FC33-BB6B606716A1}"/>
                </a:ext>
              </a:extLst>
            </p:cNvPr>
            <p:cNvSpPr>
              <a:spLocks noChangeShapeType="1"/>
            </p:cNvSpPr>
            <p:nvPr/>
          </p:nvSpPr>
          <p:spPr bwMode="auto">
            <a:xfrm>
              <a:off x="1162" y="2923"/>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7" name="Line 1593">
              <a:extLst>
                <a:ext uri="{FF2B5EF4-FFF2-40B4-BE49-F238E27FC236}">
                  <a16:creationId xmlns:a16="http://schemas.microsoft.com/office/drawing/2014/main" id="{066CF5EB-0701-1D76-FF47-99B4C14F8FD6}"/>
                </a:ext>
              </a:extLst>
            </p:cNvPr>
            <p:cNvSpPr>
              <a:spLocks noChangeShapeType="1"/>
            </p:cNvSpPr>
            <p:nvPr/>
          </p:nvSpPr>
          <p:spPr bwMode="auto">
            <a:xfrm>
              <a:off x="1174" y="29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8" name="Line 1594">
              <a:extLst>
                <a:ext uri="{FF2B5EF4-FFF2-40B4-BE49-F238E27FC236}">
                  <a16:creationId xmlns:a16="http://schemas.microsoft.com/office/drawing/2014/main" id="{D443C4FF-9E90-C6FB-8446-600D006748DC}"/>
                </a:ext>
              </a:extLst>
            </p:cNvPr>
            <p:cNvSpPr>
              <a:spLocks noChangeShapeType="1"/>
            </p:cNvSpPr>
            <p:nvPr/>
          </p:nvSpPr>
          <p:spPr bwMode="auto">
            <a:xfrm>
              <a:off x="1172" y="29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59" name="Line 1595">
              <a:extLst>
                <a:ext uri="{FF2B5EF4-FFF2-40B4-BE49-F238E27FC236}">
                  <a16:creationId xmlns:a16="http://schemas.microsoft.com/office/drawing/2014/main" id="{DA2710A7-8BAF-C8C7-B026-EF63B63BB39D}"/>
                </a:ext>
              </a:extLst>
            </p:cNvPr>
            <p:cNvSpPr>
              <a:spLocks noChangeShapeType="1"/>
            </p:cNvSpPr>
            <p:nvPr/>
          </p:nvSpPr>
          <p:spPr bwMode="auto">
            <a:xfrm>
              <a:off x="1186" y="29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0" name="Line 1596">
              <a:extLst>
                <a:ext uri="{FF2B5EF4-FFF2-40B4-BE49-F238E27FC236}">
                  <a16:creationId xmlns:a16="http://schemas.microsoft.com/office/drawing/2014/main" id="{9B6E6789-68EF-E64A-EC8E-09FCF45F2E17}"/>
                </a:ext>
              </a:extLst>
            </p:cNvPr>
            <p:cNvSpPr>
              <a:spLocks noChangeShapeType="1"/>
            </p:cNvSpPr>
            <p:nvPr/>
          </p:nvSpPr>
          <p:spPr bwMode="auto">
            <a:xfrm>
              <a:off x="1172" y="29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1" name="Line 1597">
              <a:extLst>
                <a:ext uri="{FF2B5EF4-FFF2-40B4-BE49-F238E27FC236}">
                  <a16:creationId xmlns:a16="http://schemas.microsoft.com/office/drawing/2014/main" id="{92E9538C-DB5C-26D7-CCA6-165E9905B955}"/>
                </a:ext>
              </a:extLst>
            </p:cNvPr>
            <p:cNvSpPr>
              <a:spLocks noChangeShapeType="1"/>
            </p:cNvSpPr>
            <p:nvPr/>
          </p:nvSpPr>
          <p:spPr bwMode="auto">
            <a:xfrm>
              <a:off x="1186" y="29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2" name="Line 1598">
              <a:extLst>
                <a:ext uri="{FF2B5EF4-FFF2-40B4-BE49-F238E27FC236}">
                  <a16:creationId xmlns:a16="http://schemas.microsoft.com/office/drawing/2014/main" id="{F28B9937-7CFF-6EEA-D484-D0E6751AE69E}"/>
                </a:ext>
              </a:extLst>
            </p:cNvPr>
            <p:cNvSpPr>
              <a:spLocks noChangeShapeType="1"/>
            </p:cNvSpPr>
            <p:nvPr/>
          </p:nvSpPr>
          <p:spPr bwMode="auto">
            <a:xfrm>
              <a:off x="1184" y="29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3" name="Line 1599">
              <a:extLst>
                <a:ext uri="{FF2B5EF4-FFF2-40B4-BE49-F238E27FC236}">
                  <a16:creationId xmlns:a16="http://schemas.microsoft.com/office/drawing/2014/main" id="{E623AD14-7BE5-C3B0-79E7-AC3666103CE8}"/>
                </a:ext>
              </a:extLst>
            </p:cNvPr>
            <p:cNvSpPr>
              <a:spLocks noChangeShapeType="1"/>
            </p:cNvSpPr>
            <p:nvPr/>
          </p:nvSpPr>
          <p:spPr bwMode="auto">
            <a:xfrm>
              <a:off x="1198" y="289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4" name="Line 1600">
              <a:extLst>
                <a:ext uri="{FF2B5EF4-FFF2-40B4-BE49-F238E27FC236}">
                  <a16:creationId xmlns:a16="http://schemas.microsoft.com/office/drawing/2014/main" id="{A0F3AE2C-5C50-C4D6-FD61-DA693BA87BB2}"/>
                </a:ext>
              </a:extLst>
            </p:cNvPr>
            <p:cNvSpPr>
              <a:spLocks noChangeShapeType="1"/>
            </p:cNvSpPr>
            <p:nvPr/>
          </p:nvSpPr>
          <p:spPr bwMode="auto">
            <a:xfrm>
              <a:off x="1196" y="29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5" name="Line 1601">
              <a:extLst>
                <a:ext uri="{FF2B5EF4-FFF2-40B4-BE49-F238E27FC236}">
                  <a16:creationId xmlns:a16="http://schemas.microsoft.com/office/drawing/2014/main" id="{5DFD90A2-DBB4-0290-7581-F248213285B7}"/>
                </a:ext>
              </a:extLst>
            </p:cNvPr>
            <p:cNvSpPr>
              <a:spLocks noChangeShapeType="1"/>
            </p:cNvSpPr>
            <p:nvPr/>
          </p:nvSpPr>
          <p:spPr bwMode="auto">
            <a:xfrm>
              <a:off x="1210" y="28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6" name="Line 1602">
              <a:extLst>
                <a:ext uri="{FF2B5EF4-FFF2-40B4-BE49-F238E27FC236}">
                  <a16:creationId xmlns:a16="http://schemas.microsoft.com/office/drawing/2014/main" id="{36D3A720-1997-FB0D-0626-705863E00A88}"/>
                </a:ext>
              </a:extLst>
            </p:cNvPr>
            <p:cNvSpPr>
              <a:spLocks noChangeShapeType="1"/>
            </p:cNvSpPr>
            <p:nvPr/>
          </p:nvSpPr>
          <p:spPr bwMode="auto">
            <a:xfrm>
              <a:off x="1196" y="29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7" name="Line 1603">
              <a:extLst>
                <a:ext uri="{FF2B5EF4-FFF2-40B4-BE49-F238E27FC236}">
                  <a16:creationId xmlns:a16="http://schemas.microsoft.com/office/drawing/2014/main" id="{B5A2991E-3CB8-9C6B-9A5C-3870BCBEA907}"/>
                </a:ext>
              </a:extLst>
            </p:cNvPr>
            <p:cNvSpPr>
              <a:spLocks noChangeShapeType="1"/>
            </p:cNvSpPr>
            <p:nvPr/>
          </p:nvSpPr>
          <p:spPr bwMode="auto">
            <a:xfrm>
              <a:off x="1210" y="28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8" name="Line 1604">
              <a:extLst>
                <a:ext uri="{FF2B5EF4-FFF2-40B4-BE49-F238E27FC236}">
                  <a16:creationId xmlns:a16="http://schemas.microsoft.com/office/drawing/2014/main" id="{F97E92CF-F075-0CFF-929F-C29BFA03E668}"/>
                </a:ext>
              </a:extLst>
            </p:cNvPr>
            <p:cNvSpPr>
              <a:spLocks noChangeShapeType="1"/>
            </p:cNvSpPr>
            <p:nvPr/>
          </p:nvSpPr>
          <p:spPr bwMode="auto">
            <a:xfrm>
              <a:off x="1208" y="29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69" name="Line 1605">
              <a:extLst>
                <a:ext uri="{FF2B5EF4-FFF2-40B4-BE49-F238E27FC236}">
                  <a16:creationId xmlns:a16="http://schemas.microsoft.com/office/drawing/2014/main" id="{C3637A9C-ABB7-631C-401A-6BDAB82FC194}"/>
                </a:ext>
              </a:extLst>
            </p:cNvPr>
            <p:cNvSpPr>
              <a:spLocks noChangeShapeType="1"/>
            </p:cNvSpPr>
            <p:nvPr/>
          </p:nvSpPr>
          <p:spPr bwMode="auto">
            <a:xfrm>
              <a:off x="1222" y="28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0" name="Line 1606">
              <a:extLst>
                <a:ext uri="{FF2B5EF4-FFF2-40B4-BE49-F238E27FC236}">
                  <a16:creationId xmlns:a16="http://schemas.microsoft.com/office/drawing/2014/main" id="{2E50B47E-9780-F9AB-099D-EE8726E6BAE1}"/>
                </a:ext>
              </a:extLst>
            </p:cNvPr>
            <p:cNvSpPr>
              <a:spLocks noChangeShapeType="1"/>
            </p:cNvSpPr>
            <p:nvPr/>
          </p:nvSpPr>
          <p:spPr bwMode="auto">
            <a:xfrm>
              <a:off x="1232" y="289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1" name="Line 1607">
              <a:extLst>
                <a:ext uri="{FF2B5EF4-FFF2-40B4-BE49-F238E27FC236}">
                  <a16:creationId xmlns:a16="http://schemas.microsoft.com/office/drawing/2014/main" id="{51DE36F7-523E-B3DF-3396-6A5BD0E7DD42}"/>
                </a:ext>
              </a:extLst>
            </p:cNvPr>
            <p:cNvSpPr>
              <a:spLocks noChangeShapeType="1"/>
            </p:cNvSpPr>
            <p:nvPr/>
          </p:nvSpPr>
          <p:spPr bwMode="auto">
            <a:xfrm>
              <a:off x="1246" y="28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2" name="Line 1608">
              <a:extLst>
                <a:ext uri="{FF2B5EF4-FFF2-40B4-BE49-F238E27FC236}">
                  <a16:creationId xmlns:a16="http://schemas.microsoft.com/office/drawing/2014/main" id="{FA55DF95-D6EF-92C6-CC84-938360661429}"/>
                </a:ext>
              </a:extLst>
            </p:cNvPr>
            <p:cNvSpPr>
              <a:spLocks noChangeShapeType="1"/>
            </p:cNvSpPr>
            <p:nvPr/>
          </p:nvSpPr>
          <p:spPr bwMode="auto">
            <a:xfrm>
              <a:off x="1232" y="289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3" name="Line 1609">
              <a:extLst>
                <a:ext uri="{FF2B5EF4-FFF2-40B4-BE49-F238E27FC236}">
                  <a16:creationId xmlns:a16="http://schemas.microsoft.com/office/drawing/2014/main" id="{F3AED206-1986-DFAB-70C4-0F1B75A8FD53}"/>
                </a:ext>
              </a:extLst>
            </p:cNvPr>
            <p:cNvSpPr>
              <a:spLocks noChangeShapeType="1"/>
            </p:cNvSpPr>
            <p:nvPr/>
          </p:nvSpPr>
          <p:spPr bwMode="auto">
            <a:xfrm>
              <a:off x="1246" y="28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4" name="Line 1610">
              <a:extLst>
                <a:ext uri="{FF2B5EF4-FFF2-40B4-BE49-F238E27FC236}">
                  <a16:creationId xmlns:a16="http://schemas.microsoft.com/office/drawing/2014/main" id="{C34D938F-FA0E-A467-DD52-CC27301D04F5}"/>
                </a:ext>
              </a:extLst>
            </p:cNvPr>
            <p:cNvSpPr>
              <a:spLocks noChangeShapeType="1"/>
            </p:cNvSpPr>
            <p:nvPr/>
          </p:nvSpPr>
          <p:spPr bwMode="auto">
            <a:xfrm>
              <a:off x="1244" y="289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5" name="Line 1611">
              <a:extLst>
                <a:ext uri="{FF2B5EF4-FFF2-40B4-BE49-F238E27FC236}">
                  <a16:creationId xmlns:a16="http://schemas.microsoft.com/office/drawing/2014/main" id="{11C2F5D8-3C93-7137-D656-4EDCE066F22F}"/>
                </a:ext>
              </a:extLst>
            </p:cNvPr>
            <p:cNvSpPr>
              <a:spLocks noChangeShapeType="1"/>
            </p:cNvSpPr>
            <p:nvPr/>
          </p:nvSpPr>
          <p:spPr bwMode="auto">
            <a:xfrm>
              <a:off x="1258" y="288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8976" name="Group 1813">
            <a:extLst>
              <a:ext uri="{FF2B5EF4-FFF2-40B4-BE49-F238E27FC236}">
                <a16:creationId xmlns:a16="http://schemas.microsoft.com/office/drawing/2014/main" id="{932B01D8-E421-BD28-2BE5-3798B8B6439B}"/>
              </a:ext>
            </a:extLst>
          </p:cNvPr>
          <p:cNvGrpSpPr>
            <a:grpSpLocks/>
          </p:cNvGrpSpPr>
          <p:nvPr/>
        </p:nvGrpSpPr>
        <p:grpSpPr bwMode="auto">
          <a:xfrm>
            <a:off x="1872716" y="4082522"/>
            <a:ext cx="1671638" cy="449461"/>
            <a:chOff x="1268" y="2545"/>
            <a:chExt cx="1053" cy="352"/>
          </a:xfrm>
        </p:grpSpPr>
        <p:sp>
          <p:nvSpPr>
            <p:cNvPr id="18977" name="Line 1613">
              <a:extLst>
                <a:ext uri="{FF2B5EF4-FFF2-40B4-BE49-F238E27FC236}">
                  <a16:creationId xmlns:a16="http://schemas.microsoft.com/office/drawing/2014/main" id="{86B06A1F-C4B5-5EF2-0FA3-50D6883CBE90}"/>
                </a:ext>
              </a:extLst>
            </p:cNvPr>
            <p:cNvSpPr>
              <a:spLocks noChangeShapeType="1"/>
            </p:cNvSpPr>
            <p:nvPr/>
          </p:nvSpPr>
          <p:spPr bwMode="auto">
            <a:xfrm>
              <a:off x="1268" y="288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8" name="Line 1614">
              <a:extLst>
                <a:ext uri="{FF2B5EF4-FFF2-40B4-BE49-F238E27FC236}">
                  <a16:creationId xmlns:a16="http://schemas.microsoft.com/office/drawing/2014/main" id="{9CEADFE3-2F81-8D3D-87E6-208A406BC19A}"/>
                </a:ext>
              </a:extLst>
            </p:cNvPr>
            <p:cNvSpPr>
              <a:spLocks noChangeShapeType="1"/>
            </p:cNvSpPr>
            <p:nvPr/>
          </p:nvSpPr>
          <p:spPr bwMode="auto">
            <a:xfrm>
              <a:off x="1282" y="28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79" name="Line 1615">
              <a:extLst>
                <a:ext uri="{FF2B5EF4-FFF2-40B4-BE49-F238E27FC236}">
                  <a16:creationId xmlns:a16="http://schemas.microsoft.com/office/drawing/2014/main" id="{AFEB2FB6-4249-404F-4FB4-1B0FBE8E9CAA}"/>
                </a:ext>
              </a:extLst>
            </p:cNvPr>
            <p:cNvSpPr>
              <a:spLocks noChangeShapeType="1"/>
            </p:cNvSpPr>
            <p:nvPr/>
          </p:nvSpPr>
          <p:spPr bwMode="auto">
            <a:xfrm>
              <a:off x="1290" y="286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0" name="Line 1616">
              <a:extLst>
                <a:ext uri="{FF2B5EF4-FFF2-40B4-BE49-F238E27FC236}">
                  <a16:creationId xmlns:a16="http://schemas.microsoft.com/office/drawing/2014/main" id="{D748690D-B30E-DF39-A261-25AFE3A04237}"/>
                </a:ext>
              </a:extLst>
            </p:cNvPr>
            <p:cNvSpPr>
              <a:spLocks noChangeShapeType="1"/>
            </p:cNvSpPr>
            <p:nvPr/>
          </p:nvSpPr>
          <p:spPr bwMode="auto">
            <a:xfrm>
              <a:off x="1304" y="284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1" name="Line 1617">
              <a:extLst>
                <a:ext uri="{FF2B5EF4-FFF2-40B4-BE49-F238E27FC236}">
                  <a16:creationId xmlns:a16="http://schemas.microsoft.com/office/drawing/2014/main" id="{2BF09BC9-5165-598D-D0EA-56759AD058F9}"/>
                </a:ext>
              </a:extLst>
            </p:cNvPr>
            <p:cNvSpPr>
              <a:spLocks noChangeShapeType="1"/>
            </p:cNvSpPr>
            <p:nvPr/>
          </p:nvSpPr>
          <p:spPr bwMode="auto">
            <a:xfrm>
              <a:off x="1302" y="285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2" name="Line 1618">
              <a:extLst>
                <a:ext uri="{FF2B5EF4-FFF2-40B4-BE49-F238E27FC236}">
                  <a16:creationId xmlns:a16="http://schemas.microsoft.com/office/drawing/2014/main" id="{D1550132-E2B5-E66F-7A7E-B8D62E33F0C2}"/>
                </a:ext>
              </a:extLst>
            </p:cNvPr>
            <p:cNvSpPr>
              <a:spLocks noChangeShapeType="1"/>
            </p:cNvSpPr>
            <p:nvPr/>
          </p:nvSpPr>
          <p:spPr bwMode="auto">
            <a:xfrm>
              <a:off x="1316" y="284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3" name="Line 1619">
              <a:extLst>
                <a:ext uri="{FF2B5EF4-FFF2-40B4-BE49-F238E27FC236}">
                  <a16:creationId xmlns:a16="http://schemas.microsoft.com/office/drawing/2014/main" id="{A3D5E526-F8A4-ED4E-3EF1-9EF1392BC3B3}"/>
                </a:ext>
              </a:extLst>
            </p:cNvPr>
            <p:cNvSpPr>
              <a:spLocks noChangeShapeType="1"/>
            </p:cNvSpPr>
            <p:nvPr/>
          </p:nvSpPr>
          <p:spPr bwMode="auto">
            <a:xfrm>
              <a:off x="1314" y="28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4" name="Line 1620">
              <a:extLst>
                <a:ext uri="{FF2B5EF4-FFF2-40B4-BE49-F238E27FC236}">
                  <a16:creationId xmlns:a16="http://schemas.microsoft.com/office/drawing/2014/main" id="{CFC9E5E5-0999-28E0-A9AE-DA1410AE0120}"/>
                </a:ext>
              </a:extLst>
            </p:cNvPr>
            <p:cNvSpPr>
              <a:spLocks noChangeShapeType="1"/>
            </p:cNvSpPr>
            <p:nvPr/>
          </p:nvSpPr>
          <p:spPr bwMode="auto">
            <a:xfrm>
              <a:off x="1328" y="28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5" name="Line 1621">
              <a:extLst>
                <a:ext uri="{FF2B5EF4-FFF2-40B4-BE49-F238E27FC236}">
                  <a16:creationId xmlns:a16="http://schemas.microsoft.com/office/drawing/2014/main" id="{59C7077D-7F45-5EFC-6B44-1810E116CCAE}"/>
                </a:ext>
              </a:extLst>
            </p:cNvPr>
            <p:cNvSpPr>
              <a:spLocks noChangeShapeType="1"/>
            </p:cNvSpPr>
            <p:nvPr/>
          </p:nvSpPr>
          <p:spPr bwMode="auto">
            <a:xfrm>
              <a:off x="1314" y="28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6" name="Line 1622">
              <a:extLst>
                <a:ext uri="{FF2B5EF4-FFF2-40B4-BE49-F238E27FC236}">
                  <a16:creationId xmlns:a16="http://schemas.microsoft.com/office/drawing/2014/main" id="{6B7D30C0-32F0-23E3-E8F7-A40D07696CA9}"/>
                </a:ext>
              </a:extLst>
            </p:cNvPr>
            <p:cNvSpPr>
              <a:spLocks noChangeShapeType="1"/>
            </p:cNvSpPr>
            <p:nvPr/>
          </p:nvSpPr>
          <p:spPr bwMode="auto">
            <a:xfrm>
              <a:off x="1328" y="28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7" name="Line 1623">
              <a:extLst>
                <a:ext uri="{FF2B5EF4-FFF2-40B4-BE49-F238E27FC236}">
                  <a16:creationId xmlns:a16="http://schemas.microsoft.com/office/drawing/2014/main" id="{09F1CACA-A97E-C71B-42D3-535DCE0A0B3C}"/>
                </a:ext>
              </a:extLst>
            </p:cNvPr>
            <p:cNvSpPr>
              <a:spLocks noChangeShapeType="1"/>
            </p:cNvSpPr>
            <p:nvPr/>
          </p:nvSpPr>
          <p:spPr bwMode="auto">
            <a:xfrm>
              <a:off x="1314" y="28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8" name="Line 1624">
              <a:extLst>
                <a:ext uri="{FF2B5EF4-FFF2-40B4-BE49-F238E27FC236}">
                  <a16:creationId xmlns:a16="http://schemas.microsoft.com/office/drawing/2014/main" id="{9E30222E-5C8B-08E3-FFF9-5F30B5FCC915}"/>
                </a:ext>
              </a:extLst>
            </p:cNvPr>
            <p:cNvSpPr>
              <a:spLocks noChangeShapeType="1"/>
            </p:cNvSpPr>
            <p:nvPr/>
          </p:nvSpPr>
          <p:spPr bwMode="auto">
            <a:xfrm>
              <a:off x="1328" y="28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89" name="Line 1625">
              <a:extLst>
                <a:ext uri="{FF2B5EF4-FFF2-40B4-BE49-F238E27FC236}">
                  <a16:creationId xmlns:a16="http://schemas.microsoft.com/office/drawing/2014/main" id="{4757F595-BD4C-A4C0-781E-0A9E8354FD7F}"/>
                </a:ext>
              </a:extLst>
            </p:cNvPr>
            <p:cNvSpPr>
              <a:spLocks noChangeShapeType="1"/>
            </p:cNvSpPr>
            <p:nvPr/>
          </p:nvSpPr>
          <p:spPr bwMode="auto">
            <a:xfrm>
              <a:off x="1314" y="28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0" name="Line 1626">
              <a:extLst>
                <a:ext uri="{FF2B5EF4-FFF2-40B4-BE49-F238E27FC236}">
                  <a16:creationId xmlns:a16="http://schemas.microsoft.com/office/drawing/2014/main" id="{08C0C7F4-FA60-0B4D-19C7-17F3F1B48D57}"/>
                </a:ext>
              </a:extLst>
            </p:cNvPr>
            <p:cNvSpPr>
              <a:spLocks noChangeShapeType="1"/>
            </p:cNvSpPr>
            <p:nvPr/>
          </p:nvSpPr>
          <p:spPr bwMode="auto">
            <a:xfrm>
              <a:off x="1328" y="28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1" name="Line 1627">
              <a:extLst>
                <a:ext uri="{FF2B5EF4-FFF2-40B4-BE49-F238E27FC236}">
                  <a16:creationId xmlns:a16="http://schemas.microsoft.com/office/drawing/2014/main" id="{BA30D366-55B2-BCA1-E80C-FC4D65D93B77}"/>
                </a:ext>
              </a:extLst>
            </p:cNvPr>
            <p:cNvSpPr>
              <a:spLocks noChangeShapeType="1"/>
            </p:cNvSpPr>
            <p:nvPr/>
          </p:nvSpPr>
          <p:spPr bwMode="auto">
            <a:xfrm>
              <a:off x="1362" y="28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2" name="Line 1628">
              <a:extLst>
                <a:ext uri="{FF2B5EF4-FFF2-40B4-BE49-F238E27FC236}">
                  <a16:creationId xmlns:a16="http://schemas.microsoft.com/office/drawing/2014/main" id="{5D42AC3A-4BB3-4387-F996-A74140838A34}"/>
                </a:ext>
              </a:extLst>
            </p:cNvPr>
            <p:cNvSpPr>
              <a:spLocks noChangeShapeType="1"/>
            </p:cNvSpPr>
            <p:nvPr/>
          </p:nvSpPr>
          <p:spPr bwMode="auto">
            <a:xfrm>
              <a:off x="1376" y="282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3" name="Line 1629">
              <a:extLst>
                <a:ext uri="{FF2B5EF4-FFF2-40B4-BE49-F238E27FC236}">
                  <a16:creationId xmlns:a16="http://schemas.microsoft.com/office/drawing/2014/main" id="{8B54AD01-EA98-562F-385F-3F882C80B3C8}"/>
                </a:ext>
              </a:extLst>
            </p:cNvPr>
            <p:cNvSpPr>
              <a:spLocks noChangeShapeType="1"/>
            </p:cNvSpPr>
            <p:nvPr/>
          </p:nvSpPr>
          <p:spPr bwMode="auto">
            <a:xfrm>
              <a:off x="1374" y="283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4" name="Line 1630">
              <a:extLst>
                <a:ext uri="{FF2B5EF4-FFF2-40B4-BE49-F238E27FC236}">
                  <a16:creationId xmlns:a16="http://schemas.microsoft.com/office/drawing/2014/main" id="{B4AD49ED-A7D1-0617-6277-5077348AACC6}"/>
                </a:ext>
              </a:extLst>
            </p:cNvPr>
            <p:cNvSpPr>
              <a:spLocks noChangeShapeType="1"/>
            </p:cNvSpPr>
            <p:nvPr/>
          </p:nvSpPr>
          <p:spPr bwMode="auto">
            <a:xfrm>
              <a:off x="1388" y="282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5" name="Line 1631">
              <a:extLst>
                <a:ext uri="{FF2B5EF4-FFF2-40B4-BE49-F238E27FC236}">
                  <a16:creationId xmlns:a16="http://schemas.microsoft.com/office/drawing/2014/main" id="{B3372415-433D-507F-AD8B-1FDB98678904}"/>
                </a:ext>
              </a:extLst>
            </p:cNvPr>
            <p:cNvSpPr>
              <a:spLocks noChangeShapeType="1"/>
            </p:cNvSpPr>
            <p:nvPr/>
          </p:nvSpPr>
          <p:spPr bwMode="auto">
            <a:xfrm>
              <a:off x="1374" y="283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6" name="Line 1632">
              <a:extLst>
                <a:ext uri="{FF2B5EF4-FFF2-40B4-BE49-F238E27FC236}">
                  <a16:creationId xmlns:a16="http://schemas.microsoft.com/office/drawing/2014/main" id="{BE33AC6F-72E5-D41A-8925-4CC49AA9F283}"/>
                </a:ext>
              </a:extLst>
            </p:cNvPr>
            <p:cNvSpPr>
              <a:spLocks noChangeShapeType="1"/>
            </p:cNvSpPr>
            <p:nvPr/>
          </p:nvSpPr>
          <p:spPr bwMode="auto">
            <a:xfrm>
              <a:off x="1388" y="282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7" name="Line 1633">
              <a:extLst>
                <a:ext uri="{FF2B5EF4-FFF2-40B4-BE49-F238E27FC236}">
                  <a16:creationId xmlns:a16="http://schemas.microsoft.com/office/drawing/2014/main" id="{454A3259-B671-FA49-AC58-D573233EE727}"/>
                </a:ext>
              </a:extLst>
            </p:cNvPr>
            <p:cNvSpPr>
              <a:spLocks noChangeShapeType="1"/>
            </p:cNvSpPr>
            <p:nvPr/>
          </p:nvSpPr>
          <p:spPr bwMode="auto">
            <a:xfrm>
              <a:off x="1386" y="2839"/>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8" name="Line 1634">
              <a:extLst>
                <a:ext uri="{FF2B5EF4-FFF2-40B4-BE49-F238E27FC236}">
                  <a16:creationId xmlns:a16="http://schemas.microsoft.com/office/drawing/2014/main" id="{76B95FB9-E34A-7E81-B563-38D8E3DFE6E1}"/>
                </a:ext>
              </a:extLst>
            </p:cNvPr>
            <p:cNvSpPr>
              <a:spLocks noChangeShapeType="1"/>
            </p:cNvSpPr>
            <p:nvPr/>
          </p:nvSpPr>
          <p:spPr bwMode="auto">
            <a:xfrm>
              <a:off x="1400" y="282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8999" name="Line 1635">
              <a:extLst>
                <a:ext uri="{FF2B5EF4-FFF2-40B4-BE49-F238E27FC236}">
                  <a16:creationId xmlns:a16="http://schemas.microsoft.com/office/drawing/2014/main" id="{9754671A-E6F0-65F8-CD24-6D1595D0EA21}"/>
                </a:ext>
              </a:extLst>
            </p:cNvPr>
            <p:cNvSpPr>
              <a:spLocks noChangeShapeType="1"/>
            </p:cNvSpPr>
            <p:nvPr/>
          </p:nvSpPr>
          <p:spPr bwMode="auto">
            <a:xfrm>
              <a:off x="1408" y="283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0" name="Line 1636">
              <a:extLst>
                <a:ext uri="{FF2B5EF4-FFF2-40B4-BE49-F238E27FC236}">
                  <a16:creationId xmlns:a16="http://schemas.microsoft.com/office/drawing/2014/main" id="{612DD984-3E6D-C0B5-A218-E0DEAB85240F}"/>
                </a:ext>
              </a:extLst>
            </p:cNvPr>
            <p:cNvSpPr>
              <a:spLocks noChangeShapeType="1"/>
            </p:cNvSpPr>
            <p:nvPr/>
          </p:nvSpPr>
          <p:spPr bwMode="auto">
            <a:xfrm>
              <a:off x="1422" y="281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1" name="Line 1637">
              <a:extLst>
                <a:ext uri="{FF2B5EF4-FFF2-40B4-BE49-F238E27FC236}">
                  <a16:creationId xmlns:a16="http://schemas.microsoft.com/office/drawing/2014/main" id="{52B22E28-8840-250A-8017-051A7E61235F}"/>
                </a:ext>
              </a:extLst>
            </p:cNvPr>
            <p:cNvSpPr>
              <a:spLocks noChangeShapeType="1"/>
            </p:cNvSpPr>
            <p:nvPr/>
          </p:nvSpPr>
          <p:spPr bwMode="auto">
            <a:xfrm>
              <a:off x="1420"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2" name="Line 1638">
              <a:extLst>
                <a:ext uri="{FF2B5EF4-FFF2-40B4-BE49-F238E27FC236}">
                  <a16:creationId xmlns:a16="http://schemas.microsoft.com/office/drawing/2014/main" id="{5C3916BC-9E77-5E42-52F5-E18A39FEC36C}"/>
                </a:ext>
              </a:extLst>
            </p:cNvPr>
            <p:cNvSpPr>
              <a:spLocks noChangeShapeType="1"/>
            </p:cNvSpPr>
            <p:nvPr/>
          </p:nvSpPr>
          <p:spPr bwMode="auto">
            <a:xfrm>
              <a:off x="1434"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3" name="Line 1639">
              <a:extLst>
                <a:ext uri="{FF2B5EF4-FFF2-40B4-BE49-F238E27FC236}">
                  <a16:creationId xmlns:a16="http://schemas.microsoft.com/office/drawing/2014/main" id="{2C451B23-E586-7D5F-51D4-02B155470C0F}"/>
                </a:ext>
              </a:extLst>
            </p:cNvPr>
            <p:cNvSpPr>
              <a:spLocks noChangeShapeType="1"/>
            </p:cNvSpPr>
            <p:nvPr/>
          </p:nvSpPr>
          <p:spPr bwMode="auto">
            <a:xfrm>
              <a:off x="1420"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4" name="Line 1640">
              <a:extLst>
                <a:ext uri="{FF2B5EF4-FFF2-40B4-BE49-F238E27FC236}">
                  <a16:creationId xmlns:a16="http://schemas.microsoft.com/office/drawing/2014/main" id="{715D8E44-C288-D210-FEBF-88F82E74ED58}"/>
                </a:ext>
              </a:extLst>
            </p:cNvPr>
            <p:cNvSpPr>
              <a:spLocks noChangeShapeType="1"/>
            </p:cNvSpPr>
            <p:nvPr/>
          </p:nvSpPr>
          <p:spPr bwMode="auto">
            <a:xfrm>
              <a:off x="1434"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5" name="Line 1641">
              <a:extLst>
                <a:ext uri="{FF2B5EF4-FFF2-40B4-BE49-F238E27FC236}">
                  <a16:creationId xmlns:a16="http://schemas.microsoft.com/office/drawing/2014/main" id="{7FD8305F-7AC3-F5D6-62FB-43BF09BE9D85}"/>
                </a:ext>
              </a:extLst>
            </p:cNvPr>
            <p:cNvSpPr>
              <a:spLocks noChangeShapeType="1"/>
            </p:cNvSpPr>
            <p:nvPr/>
          </p:nvSpPr>
          <p:spPr bwMode="auto">
            <a:xfrm>
              <a:off x="1432"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6" name="Line 1642">
              <a:extLst>
                <a:ext uri="{FF2B5EF4-FFF2-40B4-BE49-F238E27FC236}">
                  <a16:creationId xmlns:a16="http://schemas.microsoft.com/office/drawing/2014/main" id="{FC972301-35F1-B435-5E24-67AEAC1DD483}"/>
                </a:ext>
              </a:extLst>
            </p:cNvPr>
            <p:cNvSpPr>
              <a:spLocks noChangeShapeType="1"/>
            </p:cNvSpPr>
            <p:nvPr/>
          </p:nvSpPr>
          <p:spPr bwMode="auto">
            <a:xfrm>
              <a:off x="1446"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7" name="Line 1643">
              <a:extLst>
                <a:ext uri="{FF2B5EF4-FFF2-40B4-BE49-F238E27FC236}">
                  <a16:creationId xmlns:a16="http://schemas.microsoft.com/office/drawing/2014/main" id="{52091847-068A-A3D4-B0A6-896537E8BE14}"/>
                </a:ext>
              </a:extLst>
            </p:cNvPr>
            <p:cNvSpPr>
              <a:spLocks noChangeShapeType="1"/>
            </p:cNvSpPr>
            <p:nvPr/>
          </p:nvSpPr>
          <p:spPr bwMode="auto">
            <a:xfrm>
              <a:off x="1432"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8" name="Line 1644">
              <a:extLst>
                <a:ext uri="{FF2B5EF4-FFF2-40B4-BE49-F238E27FC236}">
                  <a16:creationId xmlns:a16="http://schemas.microsoft.com/office/drawing/2014/main" id="{390A2F9D-92BC-FC4A-8A61-C6BEA2F552F3}"/>
                </a:ext>
              </a:extLst>
            </p:cNvPr>
            <p:cNvSpPr>
              <a:spLocks noChangeShapeType="1"/>
            </p:cNvSpPr>
            <p:nvPr/>
          </p:nvSpPr>
          <p:spPr bwMode="auto">
            <a:xfrm>
              <a:off x="1446"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09" name="Line 1645">
              <a:extLst>
                <a:ext uri="{FF2B5EF4-FFF2-40B4-BE49-F238E27FC236}">
                  <a16:creationId xmlns:a16="http://schemas.microsoft.com/office/drawing/2014/main" id="{2910F66F-7261-4C4C-F590-ED8B587A85EE}"/>
                </a:ext>
              </a:extLst>
            </p:cNvPr>
            <p:cNvSpPr>
              <a:spLocks noChangeShapeType="1"/>
            </p:cNvSpPr>
            <p:nvPr/>
          </p:nvSpPr>
          <p:spPr bwMode="auto">
            <a:xfrm>
              <a:off x="1456"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0" name="Line 1646">
              <a:extLst>
                <a:ext uri="{FF2B5EF4-FFF2-40B4-BE49-F238E27FC236}">
                  <a16:creationId xmlns:a16="http://schemas.microsoft.com/office/drawing/2014/main" id="{48CB3D32-1DEA-A8FE-3645-21D2F3F97A7E}"/>
                </a:ext>
              </a:extLst>
            </p:cNvPr>
            <p:cNvSpPr>
              <a:spLocks noChangeShapeType="1"/>
            </p:cNvSpPr>
            <p:nvPr/>
          </p:nvSpPr>
          <p:spPr bwMode="auto">
            <a:xfrm>
              <a:off x="1470"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1" name="Line 1647">
              <a:extLst>
                <a:ext uri="{FF2B5EF4-FFF2-40B4-BE49-F238E27FC236}">
                  <a16:creationId xmlns:a16="http://schemas.microsoft.com/office/drawing/2014/main" id="{627D715D-D8CA-1C8C-56FA-E9C57DF45569}"/>
                </a:ext>
              </a:extLst>
            </p:cNvPr>
            <p:cNvSpPr>
              <a:spLocks noChangeShapeType="1"/>
            </p:cNvSpPr>
            <p:nvPr/>
          </p:nvSpPr>
          <p:spPr bwMode="auto">
            <a:xfrm>
              <a:off x="1456" y="28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2" name="Line 1648">
              <a:extLst>
                <a:ext uri="{FF2B5EF4-FFF2-40B4-BE49-F238E27FC236}">
                  <a16:creationId xmlns:a16="http://schemas.microsoft.com/office/drawing/2014/main" id="{BC7820E0-66F0-B6BC-8631-806C9C25700F}"/>
                </a:ext>
              </a:extLst>
            </p:cNvPr>
            <p:cNvSpPr>
              <a:spLocks noChangeShapeType="1"/>
            </p:cNvSpPr>
            <p:nvPr/>
          </p:nvSpPr>
          <p:spPr bwMode="auto">
            <a:xfrm>
              <a:off x="1470" y="280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3" name="Line 1649">
              <a:extLst>
                <a:ext uri="{FF2B5EF4-FFF2-40B4-BE49-F238E27FC236}">
                  <a16:creationId xmlns:a16="http://schemas.microsoft.com/office/drawing/2014/main" id="{C76C0327-2250-31E7-19E6-C1980EAAAEAB}"/>
                </a:ext>
              </a:extLst>
            </p:cNvPr>
            <p:cNvSpPr>
              <a:spLocks noChangeShapeType="1"/>
            </p:cNvSpPr>
            <p:nvPr/>
          </p:nvSpPr>
          <p:spPr bwMode="auto">
            <a:xfrm>
              <a:off x="1468" y="28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4" name="Line 1650">
              <a:extLst>
                <a:ext uri="{FF2B5EF4-FFF2-40B4-BE49-F238E27FC236}">
                  <a16:creationId xmlns:a16="http://schemas.microsoft.com/office/drawing/2014/main" id="{3B33E7C4-FE5C-5022-3EBF-DC3981FD468F}"/>
                </a:ext>
              </a:extLst>
            </p:cNvPr>
            <p:cNvSpPr>
              <a:spLocks noChangeShapeType="1"/>
            </p:cNvSpPr>
            <p:nvPr/>
          </p:nvSpPr>
          <p:spPr bwMode="auto">
            <a:xfrm>
              <a:off x="1482" y="28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5" name="Line 1651">
              <a:extLst>
                <a:ext uri="{FF2B5EF4-FFF2-40B4-BE49-F238E27FC236}">
                  <a16:creationId xmlns:a16="http://schemas.microsoft.com/office/drawing/2014/main" id="{5E2866F0-80FB-7315-1635-D66DDCFA989D}"/>
                </a:ext>
              </a:extLst>
            </p:cNvPr>
            <p:cNvSpPr>
              <a:spLocks noChangeShapeType="1"/>
            </p:cNvSpPr>
            <p:nvPr/>
          </p:nvSpPr>
          <p:spPr bwMode="auto">
            <a:xfrm>
              <a:off x="1468" y="28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6" name="Line 1652">
              <a:extLst>
                <a:ext uri="{FF2B5EF4-FFF2-40B4-BE49-F238E27FC236}">
                  <a16:creationId xmlns:a16="http://schemas.microsoft.com/office/drawing/2014/main" id="{30946665-2E64-7304-A735-2B4381A1C99C}"/>
                </a:ext>
              </a:extLst>
            </p:cNvPr>
            <p:cNvSpPr>
              <a:spLocks noChangeShapeType="1"/>
            </p:cNvSpPr>
            <p:nvPr/>
          </p:nvSpPr>
          <p:spPr bwMode="auto">
            <a:xfrm>
              <a:off x="1482" y="28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7" name="Line 1653">
              <a:extLst>
                <a:ext uri="{FF2B5EF4-FFF2-40B4-BE49-F238E27FC236}">
                  <a16:creationId xmlns:a16="http://schemas.microsoft.com/office/drawing/2014/main" id="{93677649-8A2B-1C45-3076-F12176F8E638}"/>
                </a:ext>
              </a:extLst>
            </p:cNvPr>
            <p:cNvSpPr>
              <a:spLocks noChangeShapeType="1"/>
            </p:cNvSpPr>
            <p:nvPr/>
          </p:nvSpPr>
          <p:spPr bwMode="auto">
            <a:xfrm>
              <a:off x="1480" y="28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8" name="Line 1654">
              <a:extLst>
                <a:ext uri="{FF2B5EF4-FFF2-40B4-BE49-F238E27FC236}">
                  <a16:creationId xmlns:a16="http://schemas.microsoft.com/office/drawing/2014/main" id="{88A39CCB-2277-A9D1-20DA-CF8B0048DF59}"/>
                </a:ext>
              </a:extLst>
            </p:cNvPr>
            <p:cNvSpPr>
              <a:spLocks noChangeShapeType="1"/>
            </p:cNvSpPr>
            <p:nvPr/>
          </p:nvSpPr>
          <p:spPr bwMode="auto">
            <a:xfrm>
              <a:off x="1494" y="27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19" name="Line 1655">
              <a:extLst>
                <a:ext uri="{FF2B5EF4-FFF2-40B4-BE49-F238E27FC236}">
                  <a16:creationId xmlns:a16="http://schemas.microsoft.com/office/drawing/2014/main" id="{0139D66B-649B-B43F-E7E2-91F325467493}"/>
                </a:ext>
              </a:extLst>
            </p:cNvPr>
            <p:cNvSpPr>
              <a:spLocks noChangeShapeType="1"/>
            </p:cNvSpPr>
            <p:nvPr/>
          </p:nvSpPr>
          <p:spPr bwMode="auto">
            <a:xfrm>
              <a:off x="1480" y="28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0" name="Line 1656">
              <a:extLst>
                <a:ext uri="{FF2B5EF4-FFF2-40B4-BE49-F238E27FC236}">
                  <a16:creationId xmlns:a16="http://schemas.microsoft.com/office/drawing/2014/main" id="{4379CF3E-0BBF-7A87-B4A4-168663674DAB}"/>
                </a:ext>
              </a:extLst>
            </p:cNvPr>
            <p:cNvSpPr>
              <a:spLocks noChangeShapeType="1"/>
            </p:cNvSpPr>
            <p:nvPr/>
          </p:nvSpPr>
          <p:spPr bwMode="auto">
            <a:xfrm>
              <a:off x="1494" y="27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1" name="Line 1657">
              <a:extLst>
                <a:ext uri="{FF2B5EF4-FFF2-40B4-BE49-F238E27FC236}">
                  <a16:creationId xmlns:a16="http://schemas.microsoft.com/office/drawing/2014/main" id="{2FAFE861-4E63-D64A-F622-FFE1B97C71E9}"/>
                </a:ext>
              </a:extLst>
            </p:cNvPr>
            <p:cNvSpPr>
              <a:spLocks noChangeShapeType="1"/>
            </p:cNvSpPr>
            <p:nvPr/>
          </p:nvSpPr>
          <p:spPr bwMode="auto">
            <a:xfrm>
              <a:off x="1504" y="280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2" name="Line 1658">
              <a:extLst>
                <a:ext uri="{FF2B5EF4-FFF2-40B4-BE49-F238E27FC236}">
                  <a16:creationId xmlns:a16="http://schemas.microsoft.com/office/drawing/2014/main" id="{71342802-B0B2-3AFB-7053-CB18662B5F1D}"/>
                </a:ext>
              </a:extLst>
            </p:cNvPr>
            <p:cNvSpPr>
              <a:spLocks noChangeShapeType="1"/>
            </p:cNvSpPr>
            <p:nvPr/>
          </p:nvSpPr>
          <p:spPr bwMode="auto">
            <a:xfrm>
              <a:off x="1518" y="27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3" name="Line 1659">
              <a:extLst>
                <a:ext uri="{FF2B5EF4-FFF2-40B4-BE49-F238E27FC236}">
                  <a16:creationId xmlns:a16="http://schemas.microsoft.com/office/drawing/2014/main" id="{3BB65BE3-4EAD-2FFA-0228-EEC23838D2CE}"/>
                </a:ext>
              </a:extLst>
            </p:cNvPr>
            <p:cNvSpPr>
              <a:spLocks noChangeShapeType="1"/>
            </p:cNvSpPr>
            <p:nvPr/>
          </p:nvSpPr>
          <p:spPr bwMode="auto">
            <a:xfrm>
              <a:off x="1504" y="280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4" name="Line 1660">
              <a:extLst>
                <a:ext uri="{FF2B5EF4-FFF2-40B4-BE49-F238E27FC236}">
                  <a16:creationId xmlns:a16="http://schemas.microsoft.com/office/drawing/2014/main" id="{1236DEEB-3FCB-AFF4-E33B-BD0ED85F6BF4}"/>
                </a:ext>
              </a:extLst>
            </p:cNvPr>
            <p:cNvSpPr>
              <a:spLocks noChangeShapeType="1"/>
            </p:cNvSpPr>
            <p:nvPr/>
          </p:nvSpPr>
          <p:spPr bwMode="auto">
            <a:xfrm>
              <a:off x="1518" y="27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5" name="Line 1661">
              <a:extLst>
                <a:ext uri="{FF2B5EF4-FFF2-40B4-BE49-F238E27FC236}">
                  <a16:creationId xmlns:a16="http://schemas.microsoft.com/office/drawing/2014/main" id="{B273F374-C863-6A73-D90D-6B7E73840436}"/>
                </a:ext>
              </a:extLst>
            </p:cNvPr>
            <p:cNvSpPr>
              <a:spLocks noChangeShapeType="1"/>
            </p:cNvSpPr>
            <p:nvPr/>
          </p:nvSpPr>
          <p:spPr bwMode="auto">
            <a:xfrm>
              <a:off x="1504" y="280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6" name="Line 1662">
              <a:extLst>
                <a:ext uri="{FF2B5EF4-FFF2-40B4-BE49-F238E27FC236}">
                  <a16:creationId xmlns:a16="http://schemas.microsoft.com/office/drawing/2014/main" id="{6F1D8DB6-4521-3532-A1F0-6024583A82EB}"/>
                </a:ext>
              </a:extLst>
            </p:cNvPr>
            <p:cNvSpPr>
              <a:spLocks noChangeShapeType="1"/>
            </p:cNvSpPr>
            <p:nvPr/>
          </p:nvSpPr>
          <p:spPr bwMode="auto">
            <a:xfrm>
              <a:off x="1518" y="27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7" name="Line 1663">
              <a:extLst>
                <a:ext uri="{FF2B5EF4-FFF2-40B4-BE49-F238E27FC236}">
                  <a16:creationId xmlns:a16="http://schemas.microsoft.com/office/drawing/2014/main" id="{B8E9D756-3E83-B1E1-6C88-1FEC14C6FDAF}"/>
                </a:ext>
              </a:extLst>
            </p:cNvPr>
            <p:cNvSpPr>
              <a:spLocks noChangeShapeType="1"/>
            </p:cNvSpPr>
            <p:nvPr/>
          </p:nvSpPr>
          <p:spPr bwMode="auto">
            <a:xfrm>
              <a:off x="1526" y="27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8" name="Line 1664">
              <a:extLst>
                <a:ext uri="{FF2B5EF4-FFF2-40B4-BE49-F238E27FC236}">
                  <a16:creationId xmlns:a16="http://schemas.microsoft.com/office/drawing/2014/main" id="{C6AFAC1A-F38D-551F-7858-BA49B54F1BC8}"/>
                </a:ext>
              </a:extLst>
            </p:cNvPr>
            <p:cNvSpPr>
              <a:spLocks noChangeShapeType="1"/>
            </p:cNvSpPr>
            <p:nvPr/>
          </p:nvSpPr>
          <p:spPr bwMode="auto">
            <a:xfrm>
              <a:off x="1540" y="277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29" name="Line 1665">
              <a:extLst>
                <a:ext uri="{FF2B5EF4-FFF2-40B4-BE49-F238E27FC236}">
                  <a16:creationId xmlns:a16="http://schemas.microsoft.com/office/drawing/2014/main" id="{E75D8343-649D-C5EA-4D7B-252293520F27}"/>
                </a:ext>
              </a:extLst>
            </p:cNvPr>
            <p:cNvSpPr>
              <a:spLocks noChangeShapeType="1"/>
            </p:cNvSpPr>
            <p:nvPr/>
          </p:nvSpPr>
          <p:spPr bwMode="auto">
            <a:xfrm>
              <a:off x="1526" y="27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0" name="Line 1666">
              <a:extLst>
                <a:ext uri="{FF2B5EF4-FFF2-40B4-BE49-F238E27FC236}">
                  <a16:creationId xmlns:a16="http://schemas.microsoft.com/office/drawing/2014/main" id="{06475BFB-F444-3F8C-7C26-A0E9E1D95CC7}"/>
                </a:ext>
              </a:extLst>
            </p:cNvPr>
            <p:cNvSpPr>
              <a:spLocks noChangeShapeType="1"/>
            </p:cNvSpPr>
            <p:nvPr/>
          </p:nvSpPr>
          <p:spPr bwMode="auto">
            <a:xfrm>
              <a:off x="1540" y="277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1" name="Line 1667">
              <a:extLst>
                <a:ext uri="{FF2B5EF4-FFF2-40B4-BE49-F238E27FC236}">
                  <a16:creationId xmlns:a16="http://schemas.microsoft.com/office/drawing/2014/main" id="{C4849F9E-E4ED-A5BA-EAB3-1D25E0F7A1A5}"/>
                </a:ext>
              </a:extLst>
            </p:cNvPr>
            <p:cNvSpPr>
              <a:spLocks noChangeShapeType="1"/>
            </p:cNvSpPr>
            <p:nvPr/>
          </p:nvSpPr>
          <p:spPr bwMode="auto">
            <a:xfrm>
              <a:off x="1538" y="27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2" name="Line 1668">
              <a:extLst>
                <a:ext uri="{FF2B5EF4-FFF2-40B4-BE49-F238E27FC236}">
                  <a16:creationId xmlns:a16="http://schemas.microsoft.com/office/drawing/2014/main" id="{C055E735-DA2F-9B93-65E2-6FA7456A9B92}"/>
                </a:ext>
              </a:extLst>
            </p:cNvPr>
            <p:cNvSpPr>
              <a:spLocks noChangeShapeType="1"/>
            </p:cNvSpPr>
            <p:nvPr/>
          </p:nvSpPr>
          <p:spPr bwMode="auto">
            <a:xfrm>
              <a:off x="1552" y="27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3" name="Line 1669">
              <a:extLst>
                <a:ext uri="{FF2B5EF4-FFF2-40B4-BE49-F238E27FC236}">
                  <a16:creationId xmlns:a16="http://schemas.microsoft.com/office/drawing/2014/main" id="{83B37FD4-5E43-EFC5-0BC1-BBB22AA123B9}"/>
                </a:ext>
              </a:extLst>
            </p:cNvPr>
            <p:cNvSpPr>
              <a:spLocks noChangeShapeType="1"/>
            </p:cNvSpPr>
            <p:nvPr/>
          </p:nvSpPr>
          <p:spPr bwMode="auto">
            <a:xfrm>
              <a:off x="1538" y="27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4" name="Line 1670">
              <a:extLst>
                <a:ext uri="{FF2B5EF4-FFF2-40B4-BE49-F238E27FC236}">
                  <a16:creationId xmlns:a16="http://schemas.microsoft.com/office/drawing/2014/main" id="{E1315C95-F827-44B6-7DDC-E304FFC64285}"/>
                </a:ext>
              </a:extLst>
            </p:cNvPr>
            <p:cNvSpPr>
              <a:spLocks noChangeShapeType="1"/>
            </p:cNvSpPr>
            <p:nvPr/>
          </p:nvSpPr>
          <p:spPr bwMode="auto">
            <a:xfrm>
              <a:off x="1552" y="27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5" name="Line 1671">
              <a:extLst>
                <a:ext uri="{FF2B5EF4-FFF2-40B4-BE49-F238E27FC236}">
                  <a16:creationId xmlns:a16="http://schemas.microsoft.com/office/drawing/2014/main" id="{09D297B3-5681-FA0F-EC29-6D83EF542F02}"/>
                </a:ext>
              </a:extLst>
            </p:cNvPr>
            <p:cNvSpPr>
              <a:spLocks noChangeShapeType="1"/>
            </p:cNvSpPr>
            <p:nvPr/>
          </p:nvSpPr>
          <p:spPr bwMode="auto">
            <a:xfrm>
              <a:off x="1550" y="278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6" name="Line 1672">
              <a:extLst>
                <a:ext uri="{FF2B5EF4-FFF2-40B4-BE49-F238E27FC236}">
                  <a16:creationId xmlns:a16="http://schemas.microsoft.com/office/drawing/2014/main" id="{943950BD-9C7E-2711-1181-B6306E254864}"/>
                </a:ext>
              </a:extLst>
            </p:cNvPr>
            <p:cNvSpPr>
              <a:spLocks noChangeShapeType="1"/>
            </p:cNvSpPr>
            <p:nvPr/>
          </p:nvSpPr>
          <p:spPr bwMode="auto">
            <a:xfrm>
              <a:off x="1564" y="276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7" name="Line 1673">
              <a:extLst>
                <a:ext uri="{FF2B5EF4-FFF2-40B4-BE49-F238E27FC236}">
                  <a16:creationId xmlns:a16="http://schemas.microsoft.com/office/drawing/2014/main" id="{24FA0E8F-BDDD-E2B1-AF58-F6162699611E}"/>
                </a:ext>
              </a:extLst>
            </p:cNvPr>
            <p:cNvSpPr>
              <a:spLocks noChangeShapeType="1"/>
            </p:cNvSpPr>
            <p:nvPr/>
          </p:nvSpPr>
          <p:spPr bwMode="auto">
            <a:xfrm>
              <a:off x="1550" y="278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8" name="Line 1674">
              <a:extLst>
                <a:ext uri="{FF2B5EF4-FFF2-40B4-BE49-F238E27FC236}">
                  <a16:creationId xmlns:a16="http://schemas.microsoft.com/office/drawing/2014/main" id="{1EF7308C-0017-37C7-A04B-DC02E45A8F90}"/>
                </a:ext>
              </a:extLst>
            </p:cNvPr>
            <p:cNvSpPr>
              <a:spLocks noChangeShapeType="1"/>
            </p:cNvSpPr>
            <p:nvPr/>
          </p:nvSpPr>
          <p:spPr bwMode="auto">
            <a:xfrm>
              <a:off x="1564" y="276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39" name="Line 1675">
              <a:extLst>
                <a:ext uri="{FF2B5EF4-FFF2-40B4-BE49-F238E27FC236}">
                  <a16:creationId xmlns:a16="http://schemas.microsoft.com/office/drawing/2014/main" id="{F41776B3-11F4-DF5B-B246-162ABF969112}"/>
                </a:ext>
              </a:extLst>
            </p:cNvPr>
            <p:cNvSpPr>
              <a:spLocks noChangeShapeType="1"/>
            </p:cNvSpPr>
            <p:nvPr/>
          </p:nvSpPr>
          <p:spPr bwMode="auto">
            <a:xfrm>
              <a:off x="1562" y="27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0" name="Line 1676">
              <a:extLst>
                <a:ext uri="{FF2B5EF4-FFF2-40B4-BE49-F238E27FC236}">
                  <a16:creationId xmlns:a16="http://schemas.microsoft.com/office/drawing/2014/main" id="{5DDA7358-5B9D-010C-3D2A-0A023F65263F}"/>
                </a:ext>
              </a:extLst>
            </p:cNvPr>
            <p:cNvSpPr>
              <a:spLocks noChangeShapeType="1"/>
            </p:cNvSpPr>
            <p:nvPr/>
          </p:nvSpPr>
          <p:spPr bwMode="auto">
            <a:xfrm>
              <a:off x="1576" y="27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1" name="Line 1677">
              <a:extLst>
                <a:ext uri="{FF2B5EF4-FFF2-40B4-BE49-F238E27FC236}">
                  <a16:creationId xmlns:a16="http://schemas.microsoft.com/office/drawing/2014/main" id="{ED717532-3109-01A9-02E3-1E681BD8BAD6}"/>
                </a:ext>
              </a:extLst>
            </p:cNvPr>
            <p:cNvSpPr>
              <a:spLocks noChangeShapeType="1"/>
            </p:cNvSpPr>
            <p:nvPr/>
          </p:nvSpPr>
          <p:spPr bwMode="auto">
            <a:xfrm>
              <a:off x="1586" y="277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2" name="Line 1678">
              <a:extLst>
                <a:ext uri="{FF2B5EF4-FFF2-40B4-BE49-F238E27FC236}">
                  <a16:creationId xmlns:a16="http://schemas.microsoft.com/office/drawing/2014/main" id="{F6C8FC10-D6FD-1572-EDDB-DAE4DDC57B03}"/>
                </a:ext>
              </a:extLst>
            </p:cNvPr>
            <p:cNvSpPr>
              <a:spLocks noChangeShapeType="1"/>
            </p:cNvSpPr>
            <p:nvPr/>
          </p:nvSpPr>
          <p:spPr bwMode="auto">
            <a:xfrm>
              <a:off x="1600" y="27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3" name="Line 1679">
              <a:extLst>
                <a:ext uri="{FF2B5EF4-FFF2-40B4-BE49-F238E27FC236}">
                  <a16:creationId xmlns:a16="http://schemas.microsoft.com/office/drawing/2014/main" id="{BB6BE872-EDCB-039E-76A9-71A0E995EDFF}"/>
                </a:ext>
              </a:extLst>
            </p:cNvPr>
            <p:cNvSpPr>
              <a:spLocks noChangeShapeType="1"/>
            </p:cNvSpPr>
            <p:nvPr/>
          </p:nvSpPr>
          <p:spPr bwMode="auto">
            <a:xfrm>
              <a:off x="1610" y="277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4" name="Line 1680">
              <a:extLst>
                <a:ext uri="{FF2B5EF4-FFF2-40B4-BE49-F238E27FC236}">
                  <a16:creationId xmlns:a16="http://schemas.microsoft.com/office/drawing/2014/main" id="{E0F5EE2B-4C0A-7422-4E8C-891E1F9F0E8E}"/>
                </a:ext>
              </a:extLst>
            </p:cNvPr>
            <p:cNvSpPr>
              <a:spLocks noChangeShapeType="1"/>
            </p:cNvSpPr>
            <p:nvPr/>
          </p:nvSpPr>
          <p:spPr bwMode="auto">
            <a:xfrm>
              <a:off x="1624" y="275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5" name="Line 1681">
              <a:extLst>
                <a:ext uri="{FF2B5EF4-FFF2-40B4-BE49-F238E27FC236}">
                  <a16:creationId xmlns:a16="http://schemas.microsoft.com/office/drawing/2014/main" id="{6B2FD4F6-CF40-5E87-F5C0-76FC220471AC}"/>
                </a:ext>
              </a:extLst>
            </p:cNvPr>
            <p:cNvSpPr>
              <a:spLocks noChangeShapeType="1"/>
            </p:cNvSpPr>
            <p:nvPr/>
          </p:nvSpPr>
          <p:spPr bwMode="auto">
            <a:xfrm>
              <a:off x="1634" y="276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6" name="Line 1682">
              <a:extLst>
                <a:ext uri="{FF2B5EF4-FFF2-40B4-BE49-F238E27FC236}">
                  <a16:creationId xmlns:a16="http://schemas.microsoft.com/office/drawing/2014/main" id="{15FA662D-B356-558A-8E6C-46A26B5BB476}"/>
                </a:ext>
              </a:extLst>
            </p:cNvPr>
            <p:cNvSpPr>
              <a:spLocks noChangeShapeType="1"/>
            </p:cNvSpPr>
            <p:nvPr/>
          </p:nvSpPr>
          <p:spPr bwMode="auto">
            <a:xfrm>
              <a:off x="1646" y="27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7" name="Line 1683">
              <a:extLst>
                <a:ext uri="{FF2B5EF4-FFF2-40B4-BE49-F238E27FC236}">
                  <a16:creationId xmlns:a16="http://schemas.microsoft.com/office/drawing/2014/main" id="{35FB95C6-138A-FD43-19A4-FFB628E25531}"/>
                </a:ext>
              </a:extLst>
            </p:cNvPr>
            <p:cNvSpPr>
              <a:spLocks noChangeShapeType="1"/>
            </p:cNvSpPr>
            <p:nvPr/>
          </p:nvSpPr>
          <p:spPr bwMode="auto">
            <a:xfrm>
              <a:off x="1644" y="276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8" name="Line 1684">
              <a:extLst>
                <a:ext uri="{FF2B5EF4-FFF2-40B4-BE49-F238E27FC236}">
                  <a16:creationId xmlns:a16="http://schemas.microsoft.com/office/drawing/2014/main" id="{5CCA3C87-C03B-7DD6-AB55-C71A872649BC}"/>
                </a:ext>
              </a:extLst>
            </p:cNvPr>
            <p:cNvSpPr>
              <a:spLocks noChangeShapeType="1"/>
            </p:cNvSpPr>
            <p:nvPr/>
          </p:nvSpPr>
          <p:spPr bwMode="auto">
            <a:xfrm>
              <a:off x="1658" y="275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49" name="Line 1685">
              <a:extLst>
                <a:ext uri="{FF2B5EF4-FFF2-40B4-BE49-F238E27FC236}">
                  <a16:creationId xmlns:a16="http://schemas.microsoft.com/office/drawing/2014/main" id="{8A423FAB-8BF6-9827-7E0D-EE680AA62EF3}"/>
                </a:ext>
              </a:extLst>
            </p:cNvPr>
            <p:cNvSpPr>
              <a:spLocks noChangeShapeType="1"/>
            </p:cNvSpPr>
            <p:nvPr/>
          </p:nvSpPr>
          <p:spPr bwMode="auto">
            <a:xfrm>
              <a:off x="1668" y="27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0" name="Line 1686">
              <a:extLst>
                <a:ext uri="{FF2B5EF4-FFF2-40B4-BE49-F238E27FC236}">
                  <a16:creationId xmlns:a16="http://schemas.microsoft.com/office/drawing/2014/main" id="{C150045D-1004-89F5-37B2-407CF59A7D9F}"/>
                </a:ext>
              </a:extLst>
            </p:cNvPr>
            <p:cNvSpPr>
              <a:spLocks noChangeShapeType="1"/>
            </p:cNvSpPr>
            <p:nvPr/>
          </p:nvSpPr>
          <p:spPr bwMode="auto">
            <a:xfrm>
              <a:off x="1682" y="274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1" name="Line 1687">
              <a:extLst>
                <a:ext uri="{FF2B5EF4-FFF2-40B4-BE49-F238E27FC236}">
                  <a16:creationId xmlns:a16="http://schemas.microsoft.com/office/drawing/2014/main" id="{2F2AD7AE-98D4-72B8-83A0-F7F05A243F82}"/>
                </a:ext>
              </a:extLst>
            </p:cNvPr>
            <p:cNvSpPr>
              <a:spLocks noChangeShapeType="1"/>
            </p:cNvSpPr>
            <p:nvPr/>
          </p:nvSpPr>
          <p:spPr bwMode="auto">
            <a:xfrm>
              <a:off x="1668" y="27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2" name="Line 1688">
              <a:extLst>
                <a:ext uri="{FF2B5EF4-FFF2-40B4-BE49-F238E27FC236}">
                  <a16:creationId xmlns:a16="http://schemas.microsoft.com/office/drawing/2014/main" id="{641995EA-DF05-561D-5550-54EE583B38ED}"/>
                </a:ext>
              </a:extLst>
            </p:cNvPr>
            <p:cNvSpPr>
              <a:spLocks noChangeShapeType="1"/>
            </p:cNvSpPr>
            <p:nvPr/>
          </p:nvSpPr>
          <p:spPr bwMode="auto">
            <a:xfrm>
              <a:off x="1682" y="274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3" name="Line 1689">
              <a:extLst>
                <a:ext uri="{FF2B5EF4-FFF2-40B4-BE49-F238E27FC236}">
                  <a16:creationId xmlns:a16="http://schemas.microsoft.com/office/drawing/2014/main" id="{CFF198F1-9EF3-F7E9-FE2E-21642B8D6E88}"/>
                </a:ext>
              </a:extLst>
            </p:cNvPr>
            <p:cNvSpPr>
              <a:spLocks noChangeShapeType="1"/>
            </p:cNvSpPr>
            <p:nvPr/>
          </p:nvSpPr>
          <p:spPr bwMode="auto">
            <a:xfrm>
              <a:off x="1680" y="27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4" name="Line 1690">
              <a:extLst>
                <a:ext uri="{FF2B5EF4-FFF2-40B4-BE49-F238E27FC236}">
                  <a16:creationId xmlns:a16="http://schemas.microsoft.com/office/drawing/2014/main" id="{1E7192E4-432C-43E1-1A9C-1DD6F91AE388}"/>
                </a:ext>
              </a:extLst>
            </p:cNvPr>
            <p:cNvSpPr>
              <a:spLocks noChangeShapeType="1"/>
            </p:cNvSpPr>
            <p:nvPr/>
          </p:nvSpPr>
          <p:spPr bwMode="auto">
            <a:xfrm>
              <a:off x="1694" y="2745"/>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5" name="Line 1691">
              <a:extLst>
                <a:ext uri="{FF2B5EF4-FFF2-40B4-BE49-F238E27FC236}">
                  <a16:creationId xmlns:a16="http://schemas.microsoft.com/office/drawing/2014/main" id="{9CC222D3-6E53-AFF8-0529-02499999A9B1}"/>
                </a:ext>
              </a:extLst>
            </p:cNvPr>
            <p:cNvSpPr>
              <a:spLocks noChangeShapeType="1"/>
            </p:cNvSpPr>
            <p:nvPr/>
          </p:nvSpPr>
          <p:spPr bwMode="auto">
            <a:xfrm>
              <a:off x="1692" y="275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6" name="Line 1692">
              <a:extLst>
                <a:ext uri="{FF2B5EF4-FFF2-40B4-BE49-F238E27FC236}">
                  <a16:creationId xmlns:a16="http://schemas.microsoft.com/office/drawing/2014/main" id="{AB8FA232-EDA0-9C54-EDF5-7D5DF0344D2E}"/>
                </a:ext>
              </a:extLst>
            </p:cNvPr>
            <p:cNvSpPr>
              <a:spLocks noChangeShapeType="1"/>
            </p:cNvSpPr>
            <p:nvPr/>
          </p:nvSpPr>
          <p:spPr bwMode="auto">
            <a:xfrm>
              <a:off x="1706" y="273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7" name="Line 1693">
              <a:extLst>
                <a:ext uri="{FF2B5EF4-FFF2-40B4-BE49-F238E27FC236}">
                  <a16:creationId xmlns:a16="http://schemas.microsoft.com/office/drawing/2014/main" id="{8D46F935-822F-957C-135A-C0B2D500EE15}"/>
                </a:ext>
              </a:extLst>
            </p:cNvPr>
            <p:cNvSpPr>
              <a:spLocks noChangeShapeType="1"/>
            </p:cNvSpPr>
            <p:nvPr/>
          </p:nvSpPr>
          <p:spPr bwMode="auto">
            <a:xfrm>
              <a:off x="1704"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8" name="Line 1694">
              <a:extLst>
                <a:ext uri="{FF2B5EF4-FFF2-40B4-BE49-F238E27FC236}">
                  <a16:creationId xmlns:a16="http://schemas.microsoft.com/office/drawing/2014/main" id="{1C155BA1-5F64-3DBC-F17A-1CC52F17C8E9}"/>
                </a:ext>
              </a:extLst>
            </p:cNvPr>
            <p:cNvSpPr>
              <a:spLocks noChangeShapeType="1"/>
            </p:cNvSpPr>
            <p:nvPr/>
          </p:nvSpPr>
          <p:spPr bwMode="auto">
            <a:xfrm>
              <a:off x="1718"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59" name="Line 1695">
              <a:extLst>
                <a:ext uri="{FF2B5EF4-FFF2-40B4-BE49-F238E27FC236}">
                  <a16:creationId xmlns:a16="http://schemas.microsoft.com/office/drawing/2014/main" id="{A2FF8E9C-1417-D43E-7D65-1ED2BDE4C724}"/>
                </a:ext>
              </a:extLst>
            </p:cNvPr>
            <p:cNvSpPr>
              <a:spLocks noChangeShapeType="1"/>
            </p:cNvSpPr>
            <p:nvPr/>
          </p:nvSpPr>
          <p:spPr bwMode="auto">
            <a:xfrm>
              <a:off x="1704"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0" name="Line 1696">
              <a:extLst>
                <a:ext uri="{FF2B5EF4-FFF2-40B4-BE49-F238E27FC236}">
                  <a16:creationId xmlns:a16="http://schemas.microsoft.com/office/drawing/2014/main" id="{41CA5E9E-370B-4F2C-732F-F9EF575D461B}"/>
                </a:ext>
              </a:extLst>
            </p:cNvPr>
            <p:cNvSpPr>
              <a:spLocks noChangeShapeType="1"/>
            </p:cNvSpPr>
            <p:nvPr/>
          </p:nvSpPr>
          <p:spPr bwMode="auto">
            <a:xfrm>
              <a:off x="1718"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1" name="Line 1697">
              <a:extLst>
                <a:ext uri="{FF2B5EF4-FFF2-40B4-BE49-F238E27FC236}">
                  <a16:creationId xmlns:a16="http://schemas.microsoft.com/office/drawing/2014/main" id="{8A369253-D9FC-0EC6-268A-E3360555ECBB}"/>
                </a:ext>
              </a:extLst>
            </p:cNvPr>
            <p:cNvSpPr>
              <a:spLocks noChangeShapeType="1"/>
            </p:cNvSpPr>
            <p:nvPr/>
          </p:nvSpPr>
          <p:spPr bwMode="auto">
            <a:xfrm>
              <a:off x="1704"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2" name="Line 1698">
              <a:extLst>
                <a:ext uri="{FF2B5EF4-FFF2-40B4-BE49-F238E27FC236}">
                  <a16:creationId xmlns:a16="http://schemas.microsoft.com/office/drawing/2014/main" id="{792F1777-BFA1-59B2-3F4F-EEBA1C46848B}"/>
                </a:ext>
              </a:extLst>
            </p:cNvPr>
            <p:cNvSpPr>
              <a:spLocks noChangeShapeType="1"/>
            </p:cNvSpPr>
            <p:nvPr/>
          </p:nvSpPr>
          <p:spPr bwMode="auto">
            <a:xfrm>
              <a:off x="1718"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3" name="Line 1699">
              <a:extLst>
                <a:ext uri="{FF2B5EF4-FFF2-40B4-BE49-F238E27FC236}">
                  <a16:creationId xmlns:a16="http://schemas.microsoft.com/office/drawing/2014/main" id="{FF6D0F0E-FDEB-325B-4A77-7D146D745983}"/>
                </a:ext>
              </a:extLst>
            </p:cNvPr>
            <p:cNvSpPr>
              <a:spLocks noChangeShapeType="1"/>
            </p:cNvSpPr>
            <p:nvPr/>
          </p:nvSpPr>
          <p:spPr bwMode="auto">
            <a:xfrm>
              <a:off x="1704"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4" name="Line 1700">
              <a:extLst>
                <a:ext uri="{FF2B5EF4-FFF2-40B4-BE49-F238E27FC236}">
                  <a16:creationId xmlns:a16="http://schemas.microsoft.com/office/drawing/2014/main" id="{A7EC1525-BBBA-D665-C52B-D4C39BECFC80}"/>
                </a:ext>
              </a:extLst>
            </p:cNvPr>
            <p:cNvSpPr>
              <a:spLocks noChangeShapeType="1"/>
            </p:cNvSpPr>
            <p:nvPr/>
          </p:nvSpPr>
          <p:spPr bwMode="auto">
            <a:xfrm>
              <a:off x="1718"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5" name="Line 1701">
              <a:extLst>
                <a:ext uri="{FF2B5EF4-FFF2-40B4-BE49-F238E27FC236}">
                  <a16:creationId xmlns:a16="http://schemas.microsoft.com/office/drawing/2014/main" id="{7F9715A1-F68B-55C5-7AFF-5DEBA6B68C5F}"/>
                </a:ext>
              </a:extLst>
            </p:cNvPr>
            <p:cNvSpPr>
              <a:spLocks noChangeShapeType="1"/>
            </p:cNvSpPr>
            <p:nvPr/>
          </p:nvSpPr>
          <p:spPr bwMode="auto">
            <a:xfrm>
              <a:off x="1728"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6" name="Line 1702">
              <a:extLst>
                <a:ext uri="{FF2B5EF4-FFF2-40B4-BE49-F238E27FC236}">
                  <a16:creationId xmlns:a16="http://schemas.microsoft.com/office/drawing/2014/main" id="{3DBC427C-8D8C-DBCE-20B5-F7AC7A25D49C}"/>
                </a:ext>
              </a:extLst>
            </p:cNvPr>
            <p:cNvSpPr>
              <a:spLocks noChangeShapeType="1"/>
            </p:cNvSpPr>
            <p:nvPr/>
          </p:nvSpPr>
          <p:spPr bwMode="auto">
            <a:xfrm>
              <a:off x="1742"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7" name="Line 1703">
              <a:extLst>
                <a:ext uri="{FF2B5EF4-FFF2-40B4-BE49-F238E27FC236}">
                  <a16:creationId xmlns:a16="http://schemas.microsoft.com/office/drawing/2014/main" id="{7AC29B0E-3551-2FD1-63B7-95EF4A623179}"/>
                </a:ext>
              </a:extLst>
            </p:cNvPr>
            <p:cNvSpPr>
              <a:spLocks noChangeShapeType="1"/>
            </p:cNvSpPr>
            <p:nvPr/>
          </p:nvSpPr>
          <p:spPr bwMode="auto">
            <a:xfrm>
              <a:off x="1740" y="27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8" name="Line 1704">
              <a:extLst>
                <a:ext uri="{FF2B5EF4-FFF2-40B4-BE49-F238E27FC236}">
                  <a16:creationId xmlns:a16="http://schemas.microsoft.com/office/drawing/2014/main" id="{C584FF93-5CCD-3391-EBF5-FA80E6361FBB}"/>
                </a:ext>
              </a:extLst>
            </p:cNvPr>
            <p:cNvSpPr>
              <a:spLocks noChangeShapeType="1"/>
            </p:cNvSpPr>
            <p:nvPr/>
          </p:nvSpPr>
          <p:spPr bwMode="auto">
            <a:xfrm>
              <a:off x="1754" y="27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69" name="Line 1705">
              <a:extLst>
                <a:ext uri="{FF2B5EF4-FFF2-40B4-BE49-F238E27FC236}">
                  <a16:creationId xmlns:a16="http://schemas.microsoft.com/office/drawing/2014/main" id="{DDD74400-2060-DD04-7CB7-098183DFECA4}"/>
                </a:ext>
              </a:extLst>
            </p:cNvPr>
            <p:cNvSpPr>
              <a:spLocks noChangeShapeType="1"/>
            </p:cNvSpPr>
            <p:nvPr/>
          </p:nvSpPr>
          <p:spPr bwMode="auto">
            <a:xfrm>
              <a:off x="1762" y="274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0" name="Line 1706">
              <a:extLst>
                <a:ext uri="{FF2B5EF4-FFF2-40B4-BE49-F238E27FC236}">
                  <a16:creationId xmlns:a16="http://schemas.microsoft.com/office/drawing/2014/main" id="{0178873E-3A87-27E0-3DEC-10C705465A8D}"/>
                </a:ext>
              </a:extLst>
            </p:cNvPr>
            <p:cNvSpPr>
              <a:spLocks noChangeShapeType="1"/>
            </p:cNvSpPr>
            <p:nvPr/>
          </p:nvSpPr>
          <p:spPr bwMode="auto">
            <a:xfrm>
              <a:off x="1776" y="272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1" name="Line 1707">
              <a:extLst>
                <a:ext uri="{FF2B5EF4-FFF2-40B4-BE49-F238E27FC236}">
                  <a16:creationId xmlns:a16="http://schemas.microsoft.com/office/drawing/2014/main" id="{7A89F48D-8047-C150-8197-C571DD8DE27A}"/>
                </a:ext>
              </a:extLst>
            </p:cNvPr>
            <p:cNvSpPr>
              <a:spLocks noChangeShapeType="1"/>
            </p:cNvSpPr>
            <p:nvPr/>
          </p:nvSpPr>
          <p:spPr bwMode="auto">
            <a:xfrm>
              <a:off x="1786" y="27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2" name="Line 1708">
              <a:extLst>
                <a:ext uri="{FF2B5EF4-FFF2-40B4-BE49-F238E27FC236}">
                  <a16:creationId xmlns:a16="http://schemas.microsoft.com/office/drawing/2014/main" id="{43676B5D-9C21-16CB-CB3C-20002AC65471}"/>
                </a:ext>
              </a:extLst>
            </p:cNvPr>
            <p:cNvSpPr>
              <a:spLocks noChangeShapeType="1"/>
            </p:cNvSpPr>
            <p:nvPr/>
          </p:nvSpPr>
          <p:spPr bwMode="auto">
            <a:xfrm>
              <a:off x="1800" y="27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3" name="Line 1709">
              <a:extLst>
                <a:ext uri="{FF2B5EF4-FFF2-40B4-BE49-F238E27FC236}">
                  <a16:creationId xmlns:a16="http://schemas.microsoft.com/office/drawing/2014/main" id="{66C3B94E-C2DD-144A-E50B-FAA5CE560A46}"/>
                </a:ext>
              </a:extLst>
            </p:cNvPr>
            <p:cNvSpPr>
              <a:spLocks noChangeShapeType="1"/>
            </p:cNvSpPr>
            <p:nvPr/>
          </p:nvSpPr>
          <p:spPr bwMode="auto">
            <a:xfrm>
              <a:off x="1786" y="27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4" name="Line 1710">
              <a:extLst>
                <a:ext uri="{FF2B5EF4-FFF2-40B4-BE49-F238E27FC236}">
                  <a16:creationId xmlns:a16="http://schemas.microsoft.com/office/drawing/2014/main" id="{77415DE7-EE95-C749-977A-92D87740CFC1}"/>
                </a:ext>
              </a:extLst>
            </p:cNvPr>
            <p:cNvSpPr>
              <a:spLocks noChangeShapeType="1"/>
            </p:cNvSpPr>
            <p:nvPr/>
          </p:nvSpPr>
          <p:spPr bwMode="auto">
            <a:xfrm>
              <a:off x="1800" y="27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5" name="Line 1711">
              <a:extLst>
                <a:ext uri="{FF2B5EF4-FFF2-40B4-BE49-F238E27FC236}">
                  <a16:creationId xmlns:a16="http://schemas.microsoft.com/office/drawing/2014/main" id="{1D6FB4A9-D8DB-E7CD-5428-C303833FA183}"/>
                </a:ext>
              </a:extLst>
            </p:cNvPr>
            <p:cNvSpPr>
              <a:spLocks noChangeShapeType="1"/>
            </p:cNvSpPr>
            <p:nvPr/>
          </p:nvSpPr>
          <p:spPr bwMode="auto">
            <a:xfrm>
              <a:off x="1786" y="27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6" name="Line 1712">
              <a:extLst>
                <a:ext uri="{FF2B5EF4-FFF2-40B4-BE49-F238E27FC236}">
                  <a16:creationId xmlns:a16="http://schemas.microsoft.com/office/drawing/2014/main" id="{9BBF04C5-8C33-7F55-8F0A-420722E276CD}"/>
                </a:ext>
              </a:extLst>
            </p:cNvPr>
            <p:cNvSpPr>
              <a:spLocks noChangeShapeType="1"/>
            </p:cNvSpPr>
            <p:nvPr/>
          </p:nvSpPr>
          <p:spPr bwMode="auto">
            <a:xfrm>
              <a:off x="1800" y="27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7" name="Line 1713">
              <a:extLst>
                <a:ext uri="{FF2B5EF4-FFF2-40B4-BE49-F238E27FC236}">
                  <a16:creationId xmlns:a16="http://schemas.microsoft.com/office/drawing/2014/main" id="{3E8323FC-1010-73B6-9A11-689F4BC8F235}"/>
                </a:ext>
              </a:extLst>
            </p:cNvPr>
            <p:cNvSpPr>
              <a:spLocks noChangeShapeType="1"/>
            </p:cNvSpPr>
            <p:nvPr/>
          </p:nvSpPr>
          <p:spPr bwMode="auto">
            <a:xfrm>
              <a:off x="1786" y="27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8" name="Line 1714">
              <a:extLst>
                <a:ext uri="{FF2B5EF4-FFF2-40B4-BE49-F238E27FC236}">
                  <a16:creationId xmlns:a16="http://schemas.microsoft.com/office/drawing/2014/main" id="{30024B0C-53B1-2444-0E99-563372F0F995}"/>
                </a:ext>
              </a:extLst>
            </p:cNvPr>
            <p:cNvSpPr>
              <a:spLocks noChangeShapeType="1"/>
            </p:cNvSpPr>
            <p:nvPr/>
          </p:nvSpPr>
          <p:spPr bwMode="auto">
            <a:xfrm>
              <a:off x="1800" y="27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79" name="Line 1715">
              <a:extLst>
                <a:ext uri="{FF2B5EF4-FFF2-40B4-BE49-F238E27FC236}">
                  <a16:creationId xmlns:a16="http://schemas.microsoft.com/office/drawing/2014/main" id="{C63CEEED-ED50-8020-0778-FF9F0D0B1661}"/>
                </a:ext>
              </a:extLst>
            </p:cNvPr>
            <p:cNvSpPr>
              <a:spLocks noChangeShapeType="1"/>
            </p:cNvSpPr>
            <p:nvPr/>
          </p:nvSpPr>
          <p:spPr bwMode="auto">
            <a:xfrm>
              <a:off x="1786" y="27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0" name="Line 1716">
              <a:extLst>
                <a:ext uri="{FF2B5EF4-FFF2-40B4-BE49-F238E27FC236}">
                  <a16:creationId xmlns:a16="http://schemas.microsoft.com/office/drawing/2014/main" id="{FE90530E-AD9C-03D2-574C-DCA4048E43C4}"/>
                </a:ext>
              </a:extLst>
            </p:cNvPr>
            <p:cNvSpPr>
              <a:spLocks noChangeShapeType="1"/>
            </p:cNvSpPr>
            <p:nvPr/>
          </p:nvSpPr>
          <p:spPr bwMode="auto">
            <a:xfrm>
              <a:off x="1800" y="27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1" name="Line 1717">
              <a:extLst>
                <a:ext uri="{FF2B5EF4-FFF2-40B4-BE49-F238E27FC236}">
                  <a16:creationId xmlns:a16="http://schemas.microsoft.com/office/drawing/2014/main" id="{3F683616-1C9B-8094-1A34-F20E259BFDEB}"/>
                </a:ext>
              </a:extLst>
            </p:cNvPr>
            <p:cNvSpPr>
              <a:spLocks noChangeShapeType="1"/>
            </p:cNvSpPr>
            <p:nvPr/>
          </p:nvSpPr>
          <p:spPr bwMode="auto">
            <a:xfrm>
              <a:off x="1798" y="27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2" name="Line 1718">
              <a:extLst>
                <a:ext uri="{FF2B5EF4-FFF2-40B4-BE49-F238E27FC236}">
                  <a16:creationId xmlns:a16="http://schemas.microsoft.com/office/drawing/2014/main" id="{33D1071D-801D-2B80-87E3-74BE6CDD7223}"/>
                </a:ext>
              </a:extLst>
            </p:cNvPr>
            <p:cNvSpPr>
              <a:spLocks noChangeShapeType="1"/>
            </p:cNvSpPr>
            <p:nvPr/>
          </p:nvSpPr>
          <p:spPr bwMode="auto">
            <a:xfrm>
              <a:off x="1812" y="26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3" name="Line 1719">
              <a:extLst>
                <a:ext uri="{FF2B5EF4-FFF2-40B4-BE49-F238E27FC236}">
                  <a16:creationId xmlns:a16="http://schemas.microsoft.com/office/drawing/2014/main" id="{5B2A5957-D06B-022B-A7E2-9B3105368AAB}"/>
                </a:ext>
              </a:extLst>
            </p:cNvPr>
            <p:cNvSpPr>
              <a:spLocks noChangeShapeType="1"/>
            </p:cNvSpPr>
            <p:nvPr/>
          </p:nvSpPr>
          <p:spPr bwMode="auto">
            <a:xfrm>
              <a:off x="1798" y="271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4" name="Line 1720">
              <a:extLst>
                <a:ext uri="{FF2B5EF4-FFF2-40B4-BE49-F238E27FC236}">
                  <a16:creationId xmlns:a16="http://schemas.microsoft.com/office/drawing/2014/main" id="{EF63D6BF-E579-4879-97C9-6AFDF1C14090}"/>
                </a:ext>
              </a:extLst>
            </p:cNvPr>
            <p:cNvSpPr>
              <a:spLocks noChangeShapeType="1"/>
            </p:cNvSpPr>
            <p:nvPr/>
          </p:nvSpPr>
          <p:spPr bwMode="auto">
            <a:xfrm>
              <a:off x="1812" y="269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5" name="Line 1721">
              <a:extLst>
                <a:ext uri="{FF2B5EF4-FFF2-40B4-BE49-F238E27FC236}">
                  <a16:creationId xmlns:a16="http://schemas.microsoft.com/office/drawing/2014/main" id="{35881CD1-0929-B73A-B193-F8031F744A1A}"/>
                </a:ext>
              </a:extLst>
            </p:cNvPr>
            <p:cNvSpPr>
              <a:spLocks noChangeShapeType="1"/>
            </p:cNvSpPr>
            <p:nvPr/>
          </p:nvSpPr>
          <p:spPr bwMode="auto">
            <a:xfrm>
              <a:off x="181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6" name="Line 1722">
              <a:extLst>
                <a:ext uri="{FF2B5EF4-FFF2-40B4-BE49-F238E27FC236}">
                  <a16:creationId xmlns:a16="http://schemas.microsoft.com/office/drawing/2014/main" id="{C08675A9-7519-4D66-87FB-33F2A25E6282}"/>
                </a:ext>
              </a:extLst>
            </p:cNvPr>
            <p:cNvSpPr>
              <a:spLocks noChangeShapeType="1"/>
            </p:cNvSpPr>
            <p:nvPr/>
          </p:nvSpPr>
          <p:spPr bwMode="auto">
            <a:xfrm>
              <a:off x="1824" y="26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7" name="Line 1723">
              <a:extLst>
                <a:ext uri="{FF2B5EF4-FFF2-40B4-BE49-F238E27FC236}">
                  <a16:creationId xmlns:a16="http://schemas.microsoft.com/office/drawing/2014/main" id="{C6759975-360E-31C1-CD24-6165E07137D4}"/>
                </a:ext>
              </a:extLst>
            </p:cNvPr>
            <p:cNvSpPr>
              <a:spLocks noChangeShapeType="1"/>
            </p:cNvSpPr>
            <p:nvPr/>
          </p:nvSpPr>
          <p:spPr bwMode="auto">
            <a:xfrm>
              <a:off x="181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8" name="Line 1724">
              <a:extLst>
                <a:ext uri="{FF2B5EF4-FFF2-40B4-BE49-F238E27FC236}">
                  <a16:creationId xmlns:a16="http://schemas.microsoft.com/office/drawing/2014/main" id="{780A6FC8-3EDC-821A-E74B-D34DA044889B}"/>
                </a:ext>
              </a:extLst>
            </p:cNvPr>
            <p:cNvSpPr>
              <a:spLocks noChangeShapeType="1"/>
            </p:cNvSpPr>
            <p:nvPr/>
          </p:nvSpPr>
          <p:spPr bwMode="auto">
            <a:xfrm>
              <a:off x="1824" y="26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89" name="Line 1725">
              <a:extLst>
                <a:ext uri="{FF2B5EF4-FFF2-40B4-BE49-F238E27FC236}">
                  <a16:creationId xmlns:a16="http://schemas.microsoft.com/office/drawing/2014/main" id="{369A3FFC-190E-1437-6D59-0DBE33B0221E}"/>
                </a:ext>
              </a:extLst>
            </p:cNvPr>
            <p:cNvSpPr>
              <a:spLocks noChangeShapeType="1"/>
            </p:cNvSpPr>
            <p:nvPr/>
          </p:nvSpPr>
          <p:spPr bwMode="auto">
            <a:xfrm>
              <a:off x="181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0" name="Line 1726">
              <a:extLst>
                <a:ext uri="{FF2B5EF4-FFF2-40B4-BE49-F238E27FC236}">
                  <a16:creationId xmlns:a16="http://schemas.microsoft.com/office/drawing/2014/main" id="{0AA3A023-62CD-BB6E-CAEC-EA3A6F6E224A}"/>
                </a:ext>
              </a:extLst>
            </p:cNvPr>
            <p:cNvSpPr>
              <a:spLocks noChangeShapeType="1"/>
            </p:cNvSpPr>
            <p:nvPr/>
          </p:nvSpPr>
          <p:spPr bwMode="auto">
            <a:xfrm>
              <a:off x="1824" y="26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1" name="Line 1727">
              <a:extLst>
                <a:ext uri="{FF2B5EF4-FFF2-40B4-BE49-F238E27FC236}">
                  <a16:creationId xmlns:a16="http://schemas.microsoft.com/office/drawing/2014/main" id="{C66DBF8B-ADA5-1CBF-7D89-6E4A8A600777}"/>
                </a:ext>
              </a:extLst>
            </p:cNvPr>
            <p:cNvSpPr>
              <a:spLocks noChangeShapeType="1"/>
            </p:cNvSpPr>
            <p:nvPr/>
          </p:nvSpPr>
          <p:spPr bwMode="auto">
            <a:xfrm>
              <a:off x="1810" y="270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2" name="Line 1728">
              <a:extLst>
                <a:ext uri="{FF2B5EF4-FFF2-40B4-BE49-F238E27FC236}">
                  <a16:creationId xmlns:a16="http://schemas.microsoft.com/office/drawing/2014/main" id="{187D819C-40CD-5B98-67AC-5D9F291E7657}"/>
                </a:ext>
              </a:extLst>
            </p:cNvPr>
            <p:cNvSpPr>
              <a:spLocks noChangeShapeType="1"/>
            </p:cNvSpPr>
            <p:nvPr/>
          </p:nvSpPr>
          <p:spPr bwMode="auto">
            <a:xfrm>
              <a:off x="1824" y="269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3" name="Line 1729">
              <a:extLst>
                <a:ext uri="{FF2B5EF4-FFF2-40B4-BE49-F238E27FC236}">
                  <a16:creationId xmlns:a16="http://schemas.microsoft.com/office/drawing/2014/main" id="{70785DD2-2ADD-B7E8-5D0B-E895A7874AF5}"/>
                </a:ext>
              </a:extLst>
            </p:cNvPr>
            <p:cNvSpPr>
              <a:spLocks noChangeShapeType="1"/>
            </p:cNvSpPr>
            <p:nvPr/>
          </p:nvSpPr>
          <p:spPr bwMode="auto">
            <a:xfrm>
              <a:off x="1822"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4" name="Line 1730">
              <a:extLst>
                <a:ext uri="{FF2B5EF4-FFF2-40B4-BE49-F238E27FC236}">
                  <a16:creationId xmlns:a16="http://schemas.microsoft.com/office/drawing/2014/main" id="{28E93DAE-7671-D032-0D1B-96BBAD72BCBF}"/>
                </a:ext>
              </a:extLst>
            </p:cNvPr>
            <p:cNvSpPr>
              <a:spLocks noChangeShapeType="1"/>
            </p:cNvSpPr>
            <p:nvPr/>
          </p:nvSpPr>
          <p:spPr bwMode="auto">
            <a:xfrm>
              <a:off x="1836"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5" name="Line 1731">
              <a:extLst>
                <a:ext uri="{FF2B5EF4-FFF2-40B4-BE49-F238E27FC236}">
                  <a16:creationId xmlns:a16="http://schemas.microsoft.com/office/drawing/2014/main" id="{9B97E956-4BA9-652D-EF18-4A54E6F9B365}"/>
                </a:ext>
              </a:extLst>
            </p:cNvPr>
            <p:cNvSpPr>
              <a:spLocks noChangeShapeType="1"/>
            </p:cNvSpPr>
            <p:nvPr/>
          </p:nvSpPr>
          <p:spPr bwMode="auto">
            <a:xfrm>
              <a:off x="1822"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6" name="Line 1732">
              <a:extLst>
                <a:ext uri="{FF2B5EF4-FFF2-40B4-BE49-F238E27FC236}">
                  <a16:creationId xmlns:a16="http://schemas.microsoft.com/office/drawing/2014/main" id="{241CC052-DAC7-A653-3108-1D0E5424199F}"/>
                </a:ext>
              </a:extLst>
            </p:cNvPr>
            <p:cNvSpPr>
              <a:spLocks noChangeShapeType="1"/>
            </p:cNvSpPr>
            <p:nvPr/>
          </p:nvSpPr>
          <p:spPr bwMode="auto">
            <a:xfrm>
              <a:off x="1836"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7" name="Line 1733">
              <a:extLst>
                <a:ext uri="{FF2B5EF4-FFF2-40B4-BE49-F238E27FC236}">
                  <a16:creationId xmlns:a16="http://schemas.microsoft.com/office/drawing/2014/main" id="{F116D6DE-1598-A609-6F91-A15D2784E08C}"/>
                </a:ext>
              </a:extLst>
            </p:cNvPr>
            <p:cNvSpPr>
              <a:spLocks noChangeShapeType="1"/>
            </p:cNvSpPr>
            <p:nvPr/>
          </p:nvSpPr>
          <p:spPr bwMode="auto">
            <a:xfrm>
              <a:off x="1834"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8" name="Line 1734">
              <a:extLst>
                <a:ext uri="{FF2B5EF4-FFF2-40B4-BE49-F238E27FC236}">
                  <a16:creationId xmlns:a16="http://schemas.microsoft.com/office/drawing/2014/main" id="{C458E501-793F-2CF4-FCF8-A3A04F2DE839}"/>
                </a:ext>
              </a:extLst>
            </p:cNvPr>
            <p:cNvSpPr>
              <a:spLocks noChangeShapeType="1"/>
            </p:cNvSpPr>
            <p:nvPr/>
          </p:nvSpPr>
          <p:spPr bwMode="auto">
            <a:xfrm>
              <a:off x="1848"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099" name="Line 1735">
              <a:extLst>
                <a:ext uri="{FF2B5EF4-FFF2-40B4-BE49-F238E27FC236}">
                  <a16:creationId xmlns:a16="http://schemas.microsoft.com/office/drawing/2014/main" id="{4CDF9FE8-315B-86FA-D4DA-B984E54D0F06}"/>
                </a:ext>
              </a:extLst>
            </p:cNvPr>
            <p:cNvSpPr>
              <a:spLocks noChangeShapeType="1"/>
            </p:cNvSpPr>
            <p:nvPr/>
          </p:nvSpPr>
          <p:spPr bwMode="auto">
            <a:xfrm>
              <a:off x="1834"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0" name="Line 1736">
              <a:extLst>
                <a:ext uri="{FF2B5EF4-FFF2-40B4-BE49-F238E27FC236}">
                  <a16:creationId xmlns:a16="http://schemas.microsoft.com/office/drawing/2014/main" id="{2DC9F734-D251-2EFD-68F9-8DEE57352BFB}"/>
                </a:ext>
              </a:extLst>
            </p:cNvPr>
            <p:cNvSpPr>
              <a:spLocks noChangeShapeType="1"/>
            </p:cNvSpPr>
            <p:nvPr/>
          </p:nvSpPr>
          <p:spPr bwMode="auto">
            <a:xfrm>
              <a:off x="1848"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1" name="Line 1737">
              <a:extLst>
                <a:ext uri="{FF2B5EF4-FFF2-40B4-BE49-F238E27FC236}">
                  <a16:creationId xmlns:a16="http://schemas.microsoft.com/office/drawing/2014/main" id="{37BFF520-0563-791F-E910-169A35111DFA}"/>
                </a:ext>
              </a:extLst>
            </p:cNvPr>
            <p:cNvSpPr>
              <a:spLocks noChangeShapeType="1"/>
            </p:cNvSpPr>
            <p:nvPr/>
          </p:nvSpPr>
          <p:spPr bwMode="auto">
            <a:xfrm>
              <a:off x="1846"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2" name="Line 1738">
              <a:extLst>
                <a:ext uri="{FF2B5EF4-FFF2-40B4-BE49-F238E27FC236}">
                  <a16:creationId xmlns:a16="http://schemas.microsoft.com/office/drawing/2014/main" id="{4943B455-3051-532F-1059-2AF18F1A99E5}"/>
                </a:ext>
              </a:extLst>
            </p:cNvPr>
            <p:cNvSpPr>
              <a:spLocks noChangeShapeType="1"/>
            </p:cNvSpPr>
            <p:nvPr/>
          </p:nvSpPr>
          <p:spPr bwMode="auto">
            <a:xfrm>
              <a:off x="1860"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3" name="Line 1739">
              <a:extLst>
                <a:ext uri="{FF2B5EF4-FFF2-40B4-BE49-F238E27FC236}">
                  <a16:creationId xmlns:a16="http://schemas.microsoft.com/office/drawing/2014/main" id="{88FA5686-36C0-E6D6-48FA-32B4B4629FDD}"/>
                </a:ext>
              </a:extLst>
            </p:cNvPr>
            <p:cNvSpPr>
              <a:spLocks noChangeShapeType="1"/>
            </p:cNvSpPr>
            <p:nvPr/>
          </p:nvSpPr>
          <p:spPr bwMode="auto">
            <a:xfrm>
              <a:off x="1846"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4" name="Line 1740">
              <a:extLst>
                <a:ext uri="{FF2B5EF4-FFF2-40B4-BE49-F238E27FC236}">
                  <a16:creationId xmlns:a16="http://schemas.microsoft.com/office/drawing/2014/main" id="{D2A55B4D-093C-2AF4-03BE-944A476033E5}"/>
                </a:ext>
              </a:extLst>
            </p:cNvPr>
            <p:cNvSpPr>
              <a:spLocks noChangeShapeType="1"/>
            </p:cNvSpPr>
            <p:nvPr/>
          </p:nvSpPr>
          <p:spPr bwMode="auto">
            <a:xfrm>
              <a:off x="1860"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5" name="Line 1741">
              <a:extLst>
                <a:ext uri="{FF2B5EF4-FFF2-40B4-BE49-F238E27FC236}">
                  <a16:creationId xmlns:a16="http://schemas.microsoft.com/office/drawing/2014/main" id="{E7FCB726-F56C-C864-1516-0608746E8DCF}"/>
                </a:ext>
              </a:extLst>
            </p:cNvPr>
            <p:cNvSpPr>
              <a:spLocks noChangeShapeType="1"/>
            </p:cNvSpPr>
            <p:nvPr/>
          </p:nvSpPr>
          <p:spPr bwMode="auto">
            <a:xfrm>
              <a:off x="1858" y="270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6" name="Line 1742">
              <a:extLst>
                <a:ext uri="{FF2B5EF4-FFF2-40B4-BE49-F238E27FC236}">
                  <a16:creationId xmlns:a16="http://schemas.microsoft.com/office/drawing/2014/main" id="{B7AE58E2-EAA0-E857-BF4C-4830516CA916}"/>
                </a:ext>
              </a:extLst>
            </p:cNvPr>
            <p:cNvSpPr>
              <a:spLocks noChangeShapeType="1"/>
            </p:cNvSpPr>
            <p:nvPr/>
          </p:nvSpPr>
          <p:spPr bwMode="auto">
            <a:xfrm>
              <a:off x="1872" y="268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7" name="Line 1743">
              <a:extLst>
                <a:ext uri="{FF2B5EF4-FFF2-40B4-BE49-F238E27FC236}">
                  <a16:creationId xmlns:a16="http://schemas.microsoft.com/office/drawing/2014/main" id="{AB7B2528-1365-A7AB-E66D-62EBF606353D}"/>
                </a:ext>
              </a:extLst>
            </p:cNvPr>
            <p:cNvSpPr>
              <a:spLocks noChangeShapeType="1"/>
            </p:cNvSpPr>
            <p:nvPr/>
          </p:nvSpPr>
          <p:spPr bwMode="auto">
            <a:xfrm>
              <a:off x="1882" y="26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8" name="Line 1744">
              <a:extLst>
                <a:ext uri="{FF2B5EF4-FFF2-40B4-BE49-F238E27FC236}">
                  <a16:creationId xmlns:a16="http://schemas.microsoft.com/office/drawing/2014/main" id="{DD1A4E12-2316-BC5A-8773-0051041B9620}"/>
                </a:ext>
              </a:extLst>
            </p:cNvPr>
            <p:cNvSpPr>
              <a:spLocks noChangeShapeType="1"/>
            </p:cNvSpPr>
            <p:nvPr/>
          </p:nvSpPr>
          <p:spPr bwMode="auto">
            <a:xfrm>
              <a:off x="1894" y="267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09" name="Line 1745">
              <a:extLst>
                <a:ext uri="{FF2B5EF4-FFF2-40B4-BE49-F238E27FC236}">
                  <a16:creationId xmlns:a16="http://schemas.microsoft.com/office/drawing/2014/main" id="{D27A2C72-296A-682A-A617-FB202AFE8C24}"/>
                </a:ext>
              </a:extLst>
            </p:cNvPr>
            <p:cNvSpPr>
              <a:spLocks noChangeShapeType="1"/>
            </p:cNvSpPr>
            <p:nvPr/>
          </p:nvSpPr>
          <p:spPr bwMode="auto">
            <a:xfrm>
              <a:off x="1892" y="26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0" name="Line 1746">
              <a:extLst>
                <a:ext uri="{FF2B5EF4-FFF2-40B4-BE49-F238E27FC236}">
                  <a16:creationId xmlns:a16="http://schemas.microsoft.com/office/drawing/2014/main" id="{D31F8BAC-C816-7862-E4F1-B2E153747075}"/>
                </a:ext>
              </a:extLst>
            </p:cNvPr>
            <p:cNvSpPr>
              <a:spLocks noChangeShapeType="1"/>
            </p:cNvSpPr>
            <p:nvPr/>
          </p:nvSpPr>
          <p:spPr bwMode="auto">
            <a:xfrm>
              <a:off x="1906" y="267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1" name="Line 1747">
              <a:extLst>
                <a:ext uri="{FF2B5EF4-FFF2-40B4-BE49-F238E27FC236}">
                  <a16:creationId xmlns:a16="http://schemas.microsoft.com/office/drawing/2014/main" id="{6D9BD20B-D8DC-B5DB-907B-81BAE4EB56A3}"/>
                </a:ext>
              </a:extLst>
            </p:cNvPr>
            <p:cNvSpPr>
              <a:spLocks noChangeShapeType="1"/>
            </p:cNvSpPr>
            <p:nvPr/>
          </p:nvSpPr>
          <p:spPr bwMode="auto">
            <a:xfrm>
              <a:off x="1892" y="26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2" name="Line 1748">
              <a:extLst>
                <a:ext uri="{FF2B5EF4-FFF2-40B4-BE49-F238E27FC236}">
                  <a16:creationId xmlns:a16="http://schemas.microsoft.com/office/drawing/2014/main" id="{82E5BFE1-7B76-A6AF-9465-E27A03F251C3}"/>
                </a:ext>
              </a:extLst>
            </p:cNvPr>
            <p:cNvSpPr>
              <a:spLocks noChangeShapeType="1"/>
            </p:cNvSpPr>
            <p:nvPr/>
          </p:nvSpPr>
          <p:spPr bwMode="auto">
            <a:xfrm>
              <a:off x="1906" y="267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3" name="Line 1749">
              <a:extLst>
                <a:ext uri="{FF2B5EF4-FFF2-40B4-BE49-F238E27FC236}">
                  <a16:creationId xmlns:a16="http://schemas.microsoft.com/office/drawing/2014/main" id="{02411CC3-9A69-040C-B95A-EC4EC18E57EC}"/>
                </a:ext>
              </a:extLst>
            </p:cNvPr>
            <p:cNvSpPr>
              <a:spLocks noChangeShapeType="1"/>
            </p:cNvSpPr>
            <p:nvPr/>
          </p:nvSpPr>
          <p:spPr bwMode="auto">
            <a:xfrm>
              <a:off x="1892" y="269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4" name="Line 1750">
              <a:extLst>
                <a:ext uri="{FF2B5EF4-FFF2-40B4-BE49-F238E27FC236}">
                  <a16:creationId xmlns:a16="http://schemas.microsoft.com/office/drawing/2014/main" id="{AC7A03D5-4DEB-295A-F72A-44BD96856B04}"/>
                </a:ext>
              </a:extLst>
            </p:cNvPr>
            <p:cNvSpPr>
              <a:spLocks noChangeShapeType="1"/>
            </p:cNvSpPr>
            <p:nvPr/>
          </p:nvSpPr>
          <p:spPr bwMode="auto">
            <a:xfrm>
              <a:off x="1906" y="267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5" name="Line 1751">
              <a:extLst>
                <a:ext uri="{FF2B5EF4-FFF2-40B4-BE49-F238E27FC236}">
                  <a16:creationId xmlns:a16="http://schemas.microsoft.com/office/drawing/2014/main" id="{1B7725AB-5C8D-5224-132E-03C6BC511062}"/>
                </a:ext>
              </a:extLst>
            </p:cNvPr>
            <p:cNvSpPr>
              <a:spLocks noChangeShapeType="1"/>
            </p:cNvSpPr>
            <p:nvPr/>
          </p:nvSpPr>
          <p:spPr bwMode="auto">
            <a:xfrm>
              <a:off x="1904" y="268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6" name="Line 1752">
              <a:extLst>
                <a:ext uri="{FF2B5EF4-FFF2-40B4-BE49-F238E27FC236}">
                  <a16:creationId xmlns:a16="http://schemas.microsoft.com/office/drawing/2014/main" id="{37B33F21-2234-53BD-7745-A176D2BDA654}"/>
                </a:ext>
              </a:extLst>
            </p:cNvPr>
            <p:cNvSpPr>
              <a:spLocks noChangeShapeType="1"/>
            </p:cNvSpPr>
            <p:nvPr/>
          </p:nvSpPr>
          <p:spPr bwMode="auto">
            <a:xfrm>
              <a:off x="1918" y="267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7" name="Line 1753">
              <a:extLst>
                <a:ext uri="{FF2B5EF4-FFF2-40B4-BE49-F238E27FC236}">
                  <a16:creationId xmlns:a16="http://schemas.microsoft.com/office/drawing/2014/main" id="{F6D844AF-BE38-1E73-1449-38C9E31EB215}"/>
                </a:ext>
              </a:extLst>
            </p:cNvPr>
            <p:cNvSpPr>
              <a:spLocks noChangeShapeType="1"/>
            </p:cNvSpPr>
            <p:nvPr/>
          </p:nvSpPr>
          <p:spPr bwMode="auto">
            <a:xfrm>
              <a:off x="1916" y="268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8" name="Line 1754">
              <a:extLst>
                <a:ext uri="{FF2B5EF4-FFF2-40B4-BE49-F238E27FC236}">
                  <a16:creationId xmlns:a16="http://schemas.microsoft.com/office/drawing/2014/main" id="{07D29C11-AC6B-BE72-9B8D-CF8ACBC1293B}"/>
                </a:ext>
              </a:extLst>
            </p:cNvPr>
            <p:cNvSpPr>
              <a:spLocks noChangeShapeType="1"/>
            </p:cNvSpPr>
            <p:nvPr/>
          </p:nvSpPr>
          <p:spPr bwMode="auto">
            <a:xfrm>
              <a:off x="1930" y="266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19" name="Line 1755">
              <a:extLst>
                <a:ext uri="{FF2B5EF4-FFF2-40B4-BE49-F238E27FC236}">
                  <a16:creationId xmlns:a16="http://schemas.microsoft.com/office/drawing/2014/main" id="{94BB5E3B-6359-A11B-DFEE-DF4422AF50F9}"/>
                </a:ext>
              </a:extLst>
            </p:cNvPr>
            <p:cNvSpPr>
              <a:spLocks noChangeShapeType="1"/>
            </p:cNvSpPr>
            <p:nvPr/>
          </p:nvSpPr>
          <p:spPr bwMode="auto">
            <a:xfrm>
              <a:off x="1928" y="267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0" name="Line 1756">
              <a:extLst>
                <a:ext uri="{FF2B5EF4-FFF2-40B4-BE49-F238E27FC236}">
                  <a16:creationId xmlns:a16="http://schemas.microsoft.com/office/drawing/2014/main" id="{437B39CA-1B25-D1E1-6B38-527171673E36}"/>
                </a:ext>
              </a:extLst>
            </p:cNvPr>
            <p:cNvSpPr>
              <a:spLocks noChangeShapeType="1"/>
            </p:cNvSpPr>
            <p:nvPr/>
          </p:nvSpPr>
          <p:spPr bwMode="auto">
            <a:xfrm>
              <a:off x="1942" y="26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1" name="Line 1757">
              <a:extLst>
                <a:ext uri="{FF2B5EF4-FFF2-40B4-BE49-F238E27FC236}">
                  <a16:creationId xmlns:a16="http://schemas.microsoft.com/office/drawing/2014/main" id="{E9340FE0-2B5F-6C8E-58F4-935E4BD353B6}"/>
                </a:ext>
              </a:extLst>
            </p:cNvPr>
            <p:cNvSpPr>
              <a:spLocks noChangeShapeType="1"/>
            </p:cNvSpPr>
            <p:nvPr/>
          </p:nvSpPr>
          <p:spPr bwMode="auto">
            <a:xfrm>
              <a:off x="1964" y="267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2" name="Line 1758">
              <a:extLst>
                <a:ext uri="{FF2B5EF4-FFF2-40B4-BE49-F238E27FC236}">
                  <a16:creationId xmlns:a16="http://schemas.microsoft.com/office/drawing/2014/main" id="{2F5D1518-EB3B-F7B6-618E-FB7F71977BA0}"/>
                </a:ext>
              </a:extLst>
            </p:cNvPr>
            <p:cNvSpPr>
              <a:spLocks noChangeShapeType="1"/>
            </p:cNvSpPr>
            <p:nvPr/>
          </p:nvSpPr>
          <p:spPr bwMode="auto">
            <a:xfrm>
              <a:off x="1978" y="265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3" name="Line 1759">
              <a:extLst>
                <a:ext uri="{FF2B5EF4-FFF2-40B4-BE49-F238E27FC236}">
                  <a16:creationId xmlns:a16="http://schemas.microsoft.com/office/drawing/2014/main" id="{DBC91FE7-BAB8-C840-F5A7-C53E4BE463D2}"/>
                </a:ext>
              </a:extLst>
            </p:cNvPr>
            <p:cNvSpPr>
              <a:spLocks noChangeShapeType="1"/>
            </p:cNvSpPr>
            <p:nvPr/>
          </p:nvSpPr>
          <p:spPr bwMode="auto">
            <a:xfrm>
              <a:off x="1976" y="265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4" name="Line 1760">
              <a:extLst>
                <a:ext uri="{FF2B5EF4-FFF2-40B4-BE49-F238E27FC236}">
                  <a16:creationId xmlns:a16="http://schemas.microsoft.com/office/drawing/2014/main" id="{502C477C-92FD-6AE1-3691-7324D4C8AE3A}"/>
                </a:ext>
              </a:extLst>
            </p:cNvPr>
            <p:cNvSpPr>
              <a:spLocks noChangeShapeType="1"/>
            </p:cNvSpPr>
            <p:nvPr/>
          </p:nvSpPr>
          <p:spPr bwMode="auto">
            <a:xfrm>
              <a:off x="1990" y="264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5" name="Line 1761">
              <a:extLst>
                <a:ext uri="{FF2B5EF4-FFF2-40B4-BE49-F238E27FC236}">
                  <a16:creationId xmlns:a16="http://schemas.microsoft.com/office/drawing/2014/main" id="{895A91A2-0BAC-E379-41D7-B348D9B8356D}"/>
                </a:ext>
              </a:extLst>
            </p:cNvPr>
            <p:cNvSpPr>
              <a:spLocks noChangeShapeType="1"/>
            </p:cNvSpPr>
            <p:nvPr/>
          </p:nvSpPr>
          <p:spPr bwMode="auto">
            <a:xfrm>
              <a:off x="1988" y="2659"/>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6" name="Line 1762">
              <a:extLst>
                <a:ext uri="{FF2B5EF4-FFF2-40B4-BE49-F238E27FC236}">
                  <a16:creationId xmlns:a16="http://schemas.microsoft.com/office/drawing/2014/main" id="{3D475D18-79A1-F94C-ED22-17384EFE6C39}"/>
                </a:ext>
              </a:extLst>
            </p:cNvPr>
            <p:cNvSpPr>
              <a:spLocks noChangeShapeType="1"/>
            </p:cNvSpPr>
            <p:nvPr/>
          </p:nvSpPr>
          <p:spPr bwMode="auto">
            <a:xfrm>
              <a:off x="2002" y="264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7" name="Line 1763">
              <a:extLst>
                <a:ext uri="{FF2B5EF4-FFF2-40B4-BE49-F238E27FC236}">
                  <a16:creationId xmlns:a16="http://schemas.microsoft.com/office/drawing/2014/main" id="{62BD4F36-B06E-F46D-84F5-E8FCA6B3ECC4}"/>
                </a:ext>
              </a:extLst>
            </p:cNvPr>
            <p:cNvSpPr>
              <a:spLocks noChangeShapeType="1"/>
            </p:cNvSpPr>
            <p:nvPr/>
          </p:nvSpPr>
          <p:spPr bwMode="auto">
            <a:xfrm>
              <a:off x="1988" y="2659"/>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8" name="Line 1764">
              <a:extLst>
                <a:ext uri="{FF2B5EF4-FFF2-40B4-BE49-F238E27FC236}">
                  <a16:creationId xmlns:a16="http://schemas.microsoft.com/office/drawing/2014/main" id="{C8098AD9-5D16-122F-7B89-F75274305736}"/>
                </a:ext>
              </a:extLst>
            </p:cNvPr>
            <p:cNvSpPr>
              <a:spLocks noChangeShapeType="1"/>
            </p:cNvSpPr>
            <p:nvPr/>
          </p:nvSpPr>
          <p:spPr bwMode="auto">
            <a:xfrm>
              <a:off x="2002" y="264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29" name="Line 1765">
              <a:extLst>
                <a:ext uri="{FF2B5EF4-FFF2-40B4-BE49-F238E27FC236}">
                  <a16:creationId xmlns:a16="http://schemas.microsoft.com/office/drawing/2014/main" id="{7A30DC47-9E3A-F1AA-0A27-8070CF08EEBD}"/>
                </a:ext>
              </a:extLst>
            </p:cNvPr>
            <p:cNvSpPr>
              <a:spLocks noChangeShapeType="1"/>
            </p:cNvSpPr>
            <p:nvPr/>
          </p:nvSpPr>
          <p:spPr bwMode="auto">
            <a:xfrm>
              <a:off x="2034" y="264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0" name="Line 1766">
              <a:extLst>
                <a:ext uri="{FF2B5EF4-FFF2-40B4-BE49-F238E27FC236}">
                  <a16:creationId xmlns:a16="http://schemas.microsoft.com/office/drawing/2014/main" id="{23AE063C-AE67-4A90-4097-B862980E519E}"/>
                </a:ext>
              </a:extLst>
            </p:cNvPr>
            <p:cNvSpPr>
              <a:spLocks noChangeShapeType="1"/>
            </p:cNvSpPr>
            <p:nvPr/>
          </p:nvSpPr>
          <p:spPr bwMode="auto">
            <a:xfrm>
              <a:off x="2048" y="262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1" name="Line 1767">
              <a:extLst>
                <a:ext uri="{FF2B5EF4-FFF2-40B4-BE49-F238E27FC236}">
                  <a16:creationId xmlns:a16="http://schemas.microsoft.com/office/drawing/2014/main" id="{4621DECE-7CE6-8683-2470-AF14221EAE84}"/>
                </a:ext>
              </a:extLst>
            </p:cNvPr>
            <p:cNvSpPr>
              <a:spLocks noChangeShapeType="1"/>
            </p:cNvSpPr>
            <p:nvPr/>
          </p:nvSpPr>
          <p:spPr bwMode="auto">
            <a:xfrm>
              <a:off x="2034" y="264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2" name="Line 1768">
              <a:extLst>
                <a:ext uri="{FF2B5EF4-FFF2-40B4-BE49-F238E27FC236}">
                  <a16:creationId xmlns:a16="http://schemas.microsoft.com/office/drawing/2014/main" id="{DE4E9F54-2C6D-59C9-9097-B6E3274FED4C}"/>
                </a:ext>
              </a:extLst>
            </p:cNvPr>
            <p:cNvSpPr>
              <a:spLocks noChangeShapeType="1"/>
            </p:cNvSpPr>
            <p:nvPr/>
          </p:nvSpPr>
          <p:spPr bwMode="auto">
            <a:xfrm>
              <a:off x="2048" y="262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3" name="Line 1769">
              <a:extLst>
                <a:ext uri="{FF2B5EF4-FFF2-40B4-BE49-F238E27FC236}">
                  <a16:creationId xmlns:a16="http://schemas.microsoft.com/office/drawing/2014/main" id="{FFFFE427-6B66-F557-78E5-37FCE3FD7230}"/>
                </a:ext>
              </a:extLst>
            </p:cNvPr>
            <p:cNvSpPr>
              <a:spLocks noChangeShapeType="1"/>
            </p:cNvSpPr>
            <p:nvPr/>
          </p:nvSpPr>
          <p:spPr bwMode="auto">
            <a:xfrm>
              <a:off x="2082" y="264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4" name="Line 1770">
              <a:extLst>
                <a:ext uri="{FF2B5EF4-FFF2-40B4-BE49-F238E27FC236}">
                  <a16:creationId xmlns:a16="http://schemas.microsoft.com/office/drawing/2014/main" id="{575E0576-D790-A77F-1A5C-847002AEB76F}"/>
                </a:ext>
              </a:extLst>
            </p:cNvPr>
            <p:cNvSpPr>
              <a:spLocks noChangeShapeType="1"/>
            </p:cNvSpPr>
            <p:nvPr/>
          </p:nvSpPr>
          <p:spPr bwMode="auto">
            <a:xfrm>
              <a:off x="2096" y="26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5" name="Line 1771">
              <a:extLst>
                <a:ext uri="{FF2B5EF4-FFF2-40B4-BE49-F238E27FC236}">
                  <a16:creationId xmlns:a16="http://schemas.microsoft.com/office/drawing/2014/main" id="{72918055-5694-C383-B303-0A8E1F57FC81}"/>
                </a:ext>
              </a:extLst>
            </p:cNvPr>
            <p:cNvSpPr>
              <a:spLocks noChangeShapeType="1"/>
            </p:cNvSpPr>
            <p:nvPr/>
          </p:nvSpPr>
          <p:spPr bwMode="auto">
            <a:xfrm>
              <a:off x="2106" y="263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6" name="Line 1772">
              <a:extLst>
                <a:ext uri="{FF2B5EF4-FFF2-40B4-BE49-F238E27FC236}">
                  <a16:creationId xmlns:a16="http://schemas.microsoft.com/office/drawing/2014/main" id="{075D9DA5-E305-E3EA-1C95-726345584384}"/>
                </a:ext>
              </a:extLst>
            </p:cNvPr>
            <p:cNvSpPr>
              <a:spLocks noChangeShapeType="1"/>
            </p:cNvSpPr>
            <p:nvPr/>
          </p:nvSpPr>
          <p:spPr bwMode="auto">
            <a:xfrm>
              <a:off x="2120" y="261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7" name="Line 1773">
              <a:extLst>
                <a:ext uri="{FF2B5EF4-FFF2-40B4-BE49-F238E27FC236}">
                  <a16:creationId xmlns:a16="http://schemas.microsoft.com/office/drawing/2014/main" id="{2192BC40-2E01-D6DA-50FF-BAA74A538C57}"/>
                </a:ext>
              </a:extLst>
            </p:cNvPr>
            <p:cNvSpPr>
              <a:spLocks noChangeShapeType="1"/>
            </p:cNvSpPr>
            <p:nvPr/>
          </p:nvSpPr>
          <p:spPr bwMode="auto">
            <a:xfrm>
              <a:off x="2128" y="26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8" name="Line 1774">
              <a:extLst>
                <a:ext uri="{FF2B5EF4-FFF2-40B4-BE49-F238E27FC236}">
                  <a16:creationId xmlns:a16="http://schemas.microsoft.com/office/drawing/2014/main" id="{782EB93E-05F7-D953-C31A-8743B27512CC}"/>
                </a:ext>
              </a:extLst>
            </p:cNvPr>
            <p:cNvSpPr>
              <a:spLocks noChangeShapeType="1"/>
            </p:cNvSpPr>
            <p:nvPr/>
          </p:nvSpPr>
          <p:spPr bwMode="auto">
            <a:xfrm>
              <a:off x="2142" y="261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39" name="Line 1775">
              <a:extLst>
                <a:ext uri="{FF2B5EF4-FFF2-40B4-BE49-F238E27FC236}">
                  <a16:creationId xmlns:a16="http://schemas.microsoft.com/office/drawing/2014/main" id="{419536B0-4523-E1B7-B7E8-1784FBB70F72}"/>
                </a:ext>
              </a:extLst>
            </p:cNvPr>
            <p:cNvSpPr>
              <a:spLocks noChangeShapeType="1"/>
            </p:cNvSpPr>
            <p:nvPr/>
          </p:nvSpPr>
          <p:spPr bwMode="auto">
            <a:xfrm>
              <a:off x="2128" y="26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0" name="Line 1776">
              <a:extLst>
                <a:ext uri="{FF2B5EF4-FFF2-40B4-BE49-F238E27FC236}">
                  <a16:creationId xmlns:a16="http://schemas.microsoft.com/office/drawing/2014/main" id="{A13F5265-AF46-E8FA-4BE2-381D11E39E77}"/>
                </a:ext>
              </a:extLst>
            </p:cNvPr>
            <p:cNvSpPr>
              <a:spLocks noChangeShapeType="1"/>
            </p:cNvSpPr>
            <p:nvPr/>
          </p:nvSpPr>
          <p:spPr bwMode="auto">
            <a:xfrm>
              <a:off x="2142" y="261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1" name="Line 1777">
              <a:extLst>
                <a:ext uri="{FF2B5EF4-FFF2-40B4-BE49-F238E27FC236}">
                  <a16:creationId xmlns:a16="http://schemas.microsoft.com/office/drawing/2014/main" id="{3DEDCE6A-F2AF-A0E9-8DD6-CED5A2AE2CC1}"/>
                </a:ext>
              </a:extLst>
            </p:cNvPr>
            <p:cNvSpPr>
              <a:spLocks noChangeShapeType="1"/>
            </p:cNvSpPr>
            <p:nvPr/>
          </p:nvSpPr>
          <p:spPr bwMode="auto">
            <a:xfrm>
              <a:off x="2128" y="26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2" name="Line 1778">
              <a:extLst>
                <a:ext uri="{FF2B5EF4-FFF2-40B4-BE49-F238E27FC236}">
                  <a16:creationId xmlns:a16="http://schemas.microsoft.com/office/drawing/2014/main" id="{83E2D503-2A07-EB70-F308-DF90485143A2}"/>
                </a:ext>
              </a:extLst>
            </p:cNvPr>
            <p:cNvSpPr>
              <a:spLocks noChangeShapeType="1"/>
            </p:cNvSpPr>
            <p:nvPr/>
          </p:nvSpPr>
          <p:spPr bwMode="auto">
            <a:xfrm>
              <a:off x="2142" y="261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3" name="Line 1779">
              <a:extLst>
                <a:ext uri="{FF2B5EF4-FFF2-40B4-BE49-F238E27FC236}">
                  <a16:creationId xmlns:a16="http://schemas.microsoft.com/office/drawing/2014/main" id="{23CBD68E-2BFF-5E69-B38A-D4D26757EB4C}"/>
                </a:ext>
              </a:extLst>
            </p:cNvPr>
            <p:cNvSpPr>
              <a:spLocks noChangeShapeType="1"/>
            </p:cNvSpPr>
            <p:nvPr/>
          </p:nvSpPr>
          <p:spPr bwMode="auto">
            <a:xfrm>
              <a:off x="2140" y="26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4" name="Line 1780">
              <a:extLst>
                <a:ext uri="{FF2B5EF4-FFF2-40B4-BE49-F238E27FC236}">
                  <a16:creationId xmlns:a16="http://schemas.microsoft.com/office/drawing/2014/main" id="{DDF8018F-9697-1CDF-E54A-36AC676F69B7}"/>
                </a:ext>
              </a:extLst>
            </p:cNvPr>
            <p:cNvSpPr>
              <a:spLocks noChangeShapeType="1"/>
            </p:cNvSpPr>
            <p:nvPr/>
          </p:nvSpPr>
          <p:spPr bwMode="auto">
            <a:xfrm>
              <a:off x="2154" y="26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5" name="Line 1781">
              <a:extLst>
                <a:ext uri="{FF2B5EF4-FFF2-40B4-BE49-F238E27FC236}">
                  <a16:creationId xmlns:a16="http://schemas.microsoft.com/office/drawing/2014/main" id="{E0668C5D-01E8-4A05-2E94-E0426803E259}"/>
                </a:ext>
              </a:extLst>
            </p:cNvPr>
            <p:cNvSpPr>
              <a:spLocks noChangeShapeType="1"/>
            </p:cNvSpPr>
            <p:nvPr/>
          </p:nvSpPr>
          <p:spPr bwMode="auto">
            <a:xfrm>
              <a:off x="2140" y="26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6" name="Line 1782">
              <a:extLst>
                <a:ext uri="{FF2B5EF4-FFF2-40B4-BE49-F238E27FC236}">
                  <a16:creationId xmlns:a16="http://schemas.microsoft.com/office/drawing/2014/main" id="{2FB2BF17-FD95-B15D-DE7A-D88BD5294DE9}"/>
                </a:ext>
              </a:extLst>
            </p:cNvPr>
            <p:cNvSpPr>
              <a:spLocks noChangeShapeType="1"/>
            </p:cNvSpPr>
            <p:nvPr/>
          </p:nvSpPr>
          <p:spPr bwMode="auto">
            <a:xfrm>
              <a:off x="2154" y="26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7" name="Line 1783">
              <a:extLst>
                <a:ext uri="{FF2B5EF4-FFF2-40B4-BE49-F238E27FC236}">
                  <a16:creationId xmlns:a16="http://schemas.microsoft.com/office/drawing/2014/main" id="{562F798D-8B84-57B5-C6F5-ACAAFB6102C3}"/>
                </a:ext>
              </a:extLst>
            </p:cNvPr>
            <p:cNvSpPr>
              <a:spLocks noChangeShapeType="1"/>
            </p:cNvSpPr>
            <p:nvPr/>
          </p:nvSpPr>
          <p:spPr bwMode="auto">
            <a:xfrm>
              <a:off x="2176" y="26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8" name="Line 1784">
              <a:extLst>
                <a:ext uri="{FF2B5EF4-FFF2-40B4-BE49-F238E27FC236}">
                  <a16:creationId xmlns:a16="http://schemas.microsoft.com/office/drawing/2014/main" id="{0BA029E0-58D8-7D5D-F124-DF4B4C1741CF}"/>
                </a:ext>
              </a:extLst>
            </p:cNvPr>
            <p:cNvSpPr>
              <a:spLocks noChangeShapeType="1"/>
            </p:cNvSpPr>
            <p:nvPr/>
          </p:nvSpPr>
          <p:spPr bwMode="auto">
            <a:xfrm>
              <a:off x="2190" y="25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49" name="Line 1785">
              <a:extLst>
                <a:ext uri="{FF2B5EF4-FFF2-40B4-BE49-F238E27FC236}">
                  <a16:creationId xmlns:a16="http://schemas.microsoft.com/office/drawing/2014/main" id="{36A9C54C-6F8C-671D-ABE7-E303ABFAEBA0}"/>
                </a:ext>
              </a:extLst>
            </p:cNvPr>
            <p:cNvSpPr>
              <a:spLocks noChangeShapeType="1"/>
            </p:cNvSpPr>
            <p:nvPr/>
          </p:nvSpPr>
          <p:spPr bwMode="auto">
            <a:xfrm>
              <a:off x="2188" y="26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0" name="Line 1786">
              <a:extLst>
                <a:ext uri="{FF2B5EF4-FFF2-40B4-BE49-F238E27FC236}">
                  <a16:creationId xmlns:a16="http://schemas.microsoft.com/office/drawing/2014/main" id="{A11CACD0-8CBB-590F-74B5-CBA5F3E77715}"/>
                </a:ext>
              </a:extLst>
            </p:cNvPr>
            <p:cNvSpPr>
              <a:spLocks noChangeShapeType="1"/>
            </p:cNvSpPr>
            <p:nvPr/>
          </p:nvSpPr>
          <p:spPr bwMode="auto">
            <a:xfrm>
              <a:off x="2202" y="25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1" name="Line 1787">
              <a:extLst>
                <a:ext uri="{FF2B5EF4-FFF2-40B4-BE49-F238E27FC236}">
                  <a16:creationId xmlns:a16="http://schemas.microsoft.com/office/drawing/2014/main" id="{E98DAFB3-6A76-F584-9788-3039C154D9C1}"/>
                </a:ext>
              </a:extLst>
            </p:cNvPr>
            <p:cNvSpPr>
              <a:spLocks noChangeShapeType="1"/>
            </p:cNvSpPr>
            <p:nvPr/>
          </p:nvSpPr>
          <p:spPr bwMode="auto">
            <a:xfrm>
              <a:off x="2200" y="26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2" name="Line 1788">
              <a:extLst>
                <a:ext uri="{FF2B5EF4-FFF2-40B4-BE49-F238E27FC236}">
                  <a16:creationId xmlns:a16="http://schemas.microsoft.com/office/drawing/2014/main" id="{B769C4C3-3E64-C62A-0460-860C7227CE87}"/>
                </a:ext>
              </a:extLst>
            </p:cNvPr>
            <p:cNvSpPr>
              <a:spLocks noChangeShapeType="1"/>
            </p:cNvSpPr>
            <p:nvPr/>
          </p:nvSpPr>
          <p:spPr bwMode="auto">
            <a:xfrm>
              <a:off x="2214" y="25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3" name="Line 1789">
              <a:extLst>
                <a:ext uri="{FF2B5EF4-FFF2-40B4-BE49-F238E27FC236}">
                  <a16:creationId xmlns:a16="http://schemas.microsoft.com/office/drawing/2014/main" id="{175A8B23-428D-17E9-B460-46208A17181C}"/>
                </a:ext>
              </a:extLst>
            </p:cNvPr>
            <p:cNvSpPr>
              <a:spLocks noChangeShapeType="1"/>
            </p:cNvSpPr>
            <p:nvPr/>
          </p:nvSpPr>
          <p:spPr bwMode="auto">
            <a:xfrm>
              <a:off x="2200" y="26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4" name="Line 1790">
              <a:extLst>
                <a:ext uri="{FF2B5EF4-FFF2-40B4-BE49-F238E27FC236}">
                  <a16:creationId xmlns:a16="http://schemas.microsoft.com/office/drawing/2014/main" id="{81F2D5D7-2B17-2850-4BF4-A9E02CA5A9EC}"/>
                </a:ext>
              </a:extLst>
            </p:cNvPr>
            <p:cNvSpPr>
              <a:spLocks noChangeShapeType="1"/>
            </p:cNvSpPr>
            <p:nvPr/>
          </p:nvSpPr>
          <p:spPr bwMode="auto">
            <a:xfrm>
              <a:off x="2214" y="25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5" name="Line 1791">
              <a:extLst>
                <a:ext uri="{FF2B5EF4-FFF2-40B4-BE49-F238E27FC236}">
                  <a16:creationId xmlns:a16="http://schemas.microsoft.com/office/drawing/2014/main" id="{C036906C-56BB-DB94-9684-238387C2DD15}"/>
                </a:ext>
              </a:extLst>
            </p:cNvPr>
            <p:cNvSpPr>
              <a:spLocks noChangeShapeType="1"/>
            </p:cNvSpPr>
            <p:nvPr/>
          </p:nvSpPr>
          <p:spPr bwMode="auto">
            <a:xfrm>
              <a:off x="2212" y="26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6" name="Line 1792">
              <a:extLst>
                <a:ext uri="{FF2B5EF4-FFF2-40B4-BE49-F238E27FC236}">
                  <a16:creationId xmlns:a16="http://schemas.microsoft.com/office/drawing/2014/main" id="{1AA8DF05-D815-617F-4A92-7A562360B984}"/>
                </a:ext>
              </a:extLst>
            </p:cNvPr>
            <p:cNvSpPr>
              <a:spLocks noChangeShapeType="1"/>
            </p:cNvSpPr>
            <p:nvPr/>
          </p:nvSpPr>
          <p:spPr bwMode="auto">
            <a:xfrm>
              <a:off x="2226" y="25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7" name="Line 1793">
              <a:extLst>
                <a:ext uri="{FF2B5EF4-FFF2-40B4-BE49-F238E27FC236}">
                  <a16:creationId xmlns:a16="http://schemas.microsoft.com/office/drawing/2014/main" id="{1CA0536E-7AF8-947F-F1B9-6A994DA51D01}"/>
                </a:ext>
              </a:extLst>
            </p:cNvPr>
            <p:cNvSpPr>
              <a:spLocks noChangeShapeType="1"/>
            </p:cNvSpPr>
            <p:nvPr/>
          </p:nvSpPr>
          <p:spPr bwMode="auto">
            <a:xfrm>
              <a:off x="2236" y="25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8" name="Line 1794">
              <a:extLst>
                <a:ext uri="{FF2B5EF4-FFF2-40B4-BE49-F238E27FC236}">
                  <a16:creationId xmlns:a16="http://schemas.microsoft.com/office/drawing/2014/main" id="{B524EFEC-62A5-B607-A0EB-6ADD73370E41}"/>
                </a:ext>
              </a:extLst>
            </p:cNvPr>
            <p:cNvSpPr>
              <a:spLocks noChangeShapeType="1"/>
            </p:cNvSpPr>
            <p:nvPr/>
          </p:nvSpPr>
          <p:spPr bwMode="auto">
            <a:xfrm>
              <a:off x="2248" y="257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59" name="Line 1795">
              <a:extLst>
                <a:ext uri="{FF2B5EF4-FFF2-40B4-BE49-F238E27FC236}">
                  <a16:creationId xmlns:a16="http://schemas.microsoft.com/office/drawing/2014/main" id="{01085C0F-C4E9-50B9-0B8F-DA90BEADDB4F}"/>
                </a:ext>
              </a:extLst>
            </p:cNvPr>
            <p:cNvSpPr>
              <a:spLocks noChangeShapeType="1"/>
            </p:cNvSpPr>
            <p:nvPr/>
          </p:nvSpPr>
          <p:spPr bwMode="auto">
            <a:xfrm>
              <a:off x="2236" y="25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0" name="Line 1796">
              <a:extLst>
                <a:ext uri="{FF2B5EF4-FFF2-40B4-BE49-F238E27FC236}">
                  <a16:creationId xmlns:a16="http://schemas.microsoft.com/office/drawing/2014/main" id="{3926C52A-1A20-D058-791E-CD09B706F815}"/>
                </a:ext>
              </a:extLst>
            </p:cNvPr>
            <p:cNvSpPr>
              <a:spLocks noChangeShapeType="1"/>
            </p:cNvSpPr>
            <p:nvPr/>
          </p:nvSpPr>
          <p:spPr bwMode="auto">
            <a:xfrm>
              <a:off x="2248" y="257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1" name="Line 1797">
              <a:extLst>
                <a:ext uri="{FF2B5EF4-FFF2-40B4-BE49-F238E27FC236}">
                  <a16:creationId xmlns:a16="http://schemas.microsoft.com/office/drawing/2014/main" id="{07C3B3C4-AAA7-F0C6-BD2A-76137EEC2E8F}"/>
                </a:ext>
              </a:extLst>
            </p:cNvPr>
            <p:cNvSpPr>
              <a:spLocks noChangeShapeType="1"/>
            </p:cNvSpPr>
            <p:nvPr/>
          </p:nvSpPr>
          <p:spPr bwMode="auto">
            <a:xfrm>
              <a:off x="2236" y="25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2" name="Line 1798">
              <a:extLst>
                <a:ext uri="{FF2B5EF4-FFF2-40B4-BE49-F238E27FC236}">
                  <a16:creationId xmlns:a16="http://schemas.microsoft.com/office/drawing/2014/main" id="{81E5BADC-39EF-F2D3-8FBF-C28A626E3055}"/>
                </a:ext>
              </a:extLst>
            </p:cNvPr>
            <p:cNvSpPr>
              <a:spLocks noChangeShapeType="1"/>
            </p:cNvSpPr>
            <p:nvPr/>
          </p:nvSpPr>
          <p:spPr bwMode="auto">
            <a:xfrm>
              <a:off x="2248" y="257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3" name="Line 1799">
              <a:extLst>
                <a:ext uri="{FF2B5EF4-FFF2-40B4-BE49-F238E27FC236}">
                  <a16:creationId xmlns:a16="http://schemas.microsoft.com/office/drawing/2014/main" id="{E439284E-922F-5816-7775-7AB5AA3578B5}"/>
                </a:ext>
              </a:extLst>
            </p:cNvPr>
            <p:cNvSpPr>
              <a:spLocks noChangeShapeType="1"/>
            </p:cNvSpPr>
            <p:nvPr/>
          </p:nvSpPr>
          <p:spPr bwMode="auto">
            <a:xfrm>
              <a:off x="2236" y="25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4" name="Line 1800">
              <a:extLst>
                <a:ext uri="{FF2B5EF4-FFF2-40B4-BE49-F238E27FC236}">
                  <a16:creationId xmlns:a16="http://schemas.microsoft.com/office/drawing/2014/main" id="{A0691C9A-49D5-5C99-DDAB-58B7C725E712}"/>
                </a:ext>
              </a:extLst>
            </p:cNvPr>
            <p:cNvSpPr>
              <a:spLocks noChangeShapeType="1"/>
            </p:cNvSpPr>
            <p:nvPr/>
          </p:nvSpPr>
          <p:spPr bwMode="auto">
            <a:xfrm>
              <a:off x="2248" y="257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5" name="Line 1801">
              <a:extLst>
                <a:ext uri="{FF2B5EF4-FFF2-40B4-BE49-F238E27FC236}">
                  <a16:creationId xmlns:a16="http://schemas.microsoft.com/office/drawing/2014/main" id="{F145D48C-8578-0403-B771-7410EA398881}"/>
                </a:ext>
              </a:extLst>
            </p:cNvPr>
            <p:cNvSpPr>
              <a:spLocks noChangeShapeType="1"/>
            </p:cNvSpPr>
            <p:nvPr/>
          </p:nvSpPr>
          <p:spPr bwMode="auto">
            <a:xfrm>
              <a:off x="2258" y="258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6" name="Line 1802">
              <a:extLst>
                <a:ext uri="{FF2B5EF4-FFF2-40B4-BE49-F238E27FC236}">
                  <a16:creationId xmlns:a16="http://schemas.microsoft.com/office/drawing/2014/main" id="{65F66B95-7F63-702C-1191-29797C43CB35}"/>
                </a:ext>
              </a:extLst>
            </p:cNvPr>
            <p:cNvSpPr>
              <a:spLocks noChangeShapeType="1"/>
            </p:cNvSpPr>
            <p:nvPr/>
          </p:nvSpPr>
          <p:spPr bwMode="auto">
            <a:xfrm>
              <a:off x="2272" y="256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7" name="Line 1803">
              <a:extLst>
                <a:ext uri="{FF2B5EF4-FFF2-40B4-BE49-F238E27FC236}">
                  <a16:creationId xmlns:a16="http://schemas.microsoft.com/office/drawing/2014/main" id="{DEAF52DC-0E6D-6A8D-55D8-C8E0B64C7871}"/>
                </a:ext>
              </a:extLst>
            </p:cNvPr>
            <p:cNvSpPr>
              <a:spLocks noChangeShapeType="1"/>
            </p:cNvSpPr>
            <p:nvPr/>
          </p:nvSpPr>
          <p:spPr bwMode="auto">
            <a:xfrm>
              <a:off x="2282" y="2561"/>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8" name="Line 1804">
              <a:extLst>
                <a:ext uri="{FF2B5EF4-FFF2-40B4-BE49-F238E27FC236}">
                  <a16:creationId xmlns:a16="http://schemas.microsoft.com/office/drawing/2014/main" id="{863784A6-3CAF-4B7F-E00B-AD9F0C49660E}"/>
                </a:ext>
              </a:extLst>
            </p:cNvPr>
            <p:cNvSpPr>
              <a:spLocks noChangeShapeType="1"/>
            </p:cNvSpPr>
            <p:nvPr/>
          </p:nvSpPr>
          <p:spPr bwMode="auto">
            <a:xfrm>
              <a:off x="2295"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69" name="Line 1805">
              <a:extLst>
                <a:ext uri="{FF2B5EF4-FFF2-40B4-BE49-F238E27FC236}">
                  <a16:creationId xmlns:a16="http://schemas.microsoft.com/office/drawing/2014/main" id="{3E442E7B-3C6B-048F-EAB4-887286C0B19E}"/>
                </a:ext>
              </a:extLst>
            </p:cNvPr>
            <p:cNvSpPr>
              <a:spLocks noChangeShapeType="1"/>
            </p:cNvSpPr>
            <p:nvPr/>
          </p:nvSpPr>
          <p:spPr bwMode="auto">
            <a:xfrm>
              <a:off x="2282" y="2561"/>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0" name="Line 1806">
              <a:extLst>
                <a:ext uri="{FF2B5EF4-FFF2-40B4-BE49-F238E27FC236}">
                  <a16:creationId xmlns:a16="http://schemas.microsoft.com/office/drawing/2014/main" id="{FA57208A-FB3B-3DEF-0056-548CF5CD1408}"/>
                </a:ext>
              </a:extLst>
            </p:cNvPr>
            <p:cNvSpPr>
              <a:spLocks noChangeShapeType="1"/>
            </p:cNvSpPr>
            <p:nvPr/>
          </p:nvSpPr>
          <p:spPr bwMode="auto">
            <a:xfrm>
              <a:off x="2295"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1" name="Line 1807">
              <a:extLst>
                <a:ext uri="{FF2B5EF4-FFF2-40B4-BE49-F238E27FC236}">
                  <a16:creationId xmlns:a16="http://schemas.microsoft.com/office/drawing/2014/main" id="{8381C5D0-D0CB-A5B1-971F-772EF0302DCC}"/>
                </a:ext>
              </a:extLst>
            </p:cNvPr>
            <p:cNvSpPr>
              <a:spLocks noChangeShapeType="1"/>
            </p:cNvSpPr>
            <p:nvPr/>
          </p:nvSpPr>
          <p:spPr bwMode="auto">
            <a:xfrm>
              <a:off x="2293" y="25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2" name="Line 1808">
              <a:extLst>
                <a:ext uri="{FF2B5EF4-FFF2-40B4-BE49-F238E27FC236}">
                  <a16:creationId xmlns:a16="http://schemas.microsoft.com/office/drawing/2014/main" id="{A605FA32-3DDE-06BC-8D8D-8F27E304B963}"/>
                </a:ext>
              </a:extLst>
            </p:cNvPr>
            <p:cNvSpPr>
              <a:spLocks noChangeShapeType="1"/>
            </p:cNvSpPr>
            <p:nvPr/>
          </p:nvSpPr>
          <p:spPr bwMode="auto">
            <a:xfrm>
              <a:off x="2307"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3" name="Line 1809">
              <a:extLst>
                <a:ext uri="{FF2B5EF4-FFF2-40B4-BE49-F238E27FC236}">
                  <a16:creationId xmlns:a16="http://schemas.microsoft.com/office/drawing/2014/main" id="{AAFCE4D7-97BE-9CEC-0913-ED38593FDCAC}"/>
                </a:ext>
              </a:extLst>
            </p:cNvPr>
            <p:cNvSpPr>
              <a:spLocks noChangeShapeType="1"/>
            </p:cNvSpPr>
            <p:nvPr/>
          </p:nvSpPr>
          <p:spPr bwMode="auto">
            <a:xfrm>
              <a:off x="2293" y="25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4" name="Line 1810">
              <a:extLst>
                <a:ext uri="{FF2B5EF4-FFF2-40B4-BE49-F238E27FC236}">
                  <a16:creationId xmlns:a16="http://schemas.microsoft.com/office/drawing/2014/main" id="{9A918688-26B7-0F5B-C8C8-2668B72DA5E3}"/>
                </a:ext>
              </a:extLst>
            </p:cNvPr>
            <p:cNvSpPr>
              <a:spLocks noChangeShapeType="1"/>
            </p:cNvSpPr>
            <p:nvPr/>
          </p:nvSpPr>
          <p:spPr bwMode="auto">
            <a:xfrm>
              <a:off x="2307"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5" name="Line 1811">
              <a:extLst>
                <a:ext uri="{FF2B5EF4-FFF2-40B4-BE49-F238E27FC236}">
                  <a16:creationId xmlns:a16="http://schemas.microsoft.com/office/drawing/2014/main" id="{185FA1D6-34D0-049B-EB5B-7F4A0DBB86E5}"/>
                </a:ext>
              </a:extLst>
            </p:cNvPr>
            <p:cNvSpPr>
              <a:spLocks noChangeShapeType="1"/>
            </p:cNvSpPr>
            <p:nvPr/>
          </p:nvSpPr>
          <p:spPr bwMode="auto">
            <a:xfrm>
              <a:off x="2293" y="25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6" name="Line 1812">
              <a:extLst>
                <a:ext uri="{FF2B5EF4-FFF2-40B4-BE49-F238E27FC236}">
                  <a16:creationId xmlns:a16="http://schemas.microsoft.com/office/drawing/2014/main" id="{D4B5DA70-F111-6EA8-7962-995BC8B436C6}"/>
                </a:ext>
              </a:extLst>
            </p:cNvPr>
            <p:cNvSpPr>
              <a:spLocks noChangeShapeType="1"/>
            </p:cNvSpPr>
            <p:nvPr/>
          </p:nvSpPr>
          <p:spPr bwMode="auto">
            <a:xfrm>
              <a:off x="2307"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9177" name="Group 2014">
            <a:extLst>
              <a:ext uri="{FF2B5EF4-FFF2-40B4-BE49-F238E27FC236}">
                <a16:creationId xmlns:a16="http://schemas.microsoft.com/office/drawing/2014/main" id="{29D17E0E-A780-BDD8-8D98-808DB4C692C0}"/>
              </a:ext>
            </a:extLst>
          </p:cNvPr>
          <p:cNvGrpSpPr>
            <a:grpSpLocks/>
          </p:cNvGrpSpPr>
          <p:nvPr/>
        </p:nvGrpSpPr>
        <p:grpSpPr bwMode="auto">
          <a:xfrm>
            <a:off x="3499904" y="3509204"/>
            <a:ext cx="2386013" cy="614179"/>
            <a:chOff x="2293" y="2096"/>
            <a:chExt cx="1503" cy="481"/>
          </a:xfrm>
        </p:grpSpPr>
        <p:sp>
          <p:nvSpPr>
            <p:cNvPr id="19178" name="Line 1814">
              <a:extLst>
                <a:ext uri="{FF2B5EF4-FFF2-40B4-BE49-F238E27FC236}">
                  <a16:creationId xmlns:a16="http://schemas.microsoft.com/office/drawing/2014/main" id="{68B86E94-F688-0A91-865F-EA8C9E169EB8}"/>
                </a:ext>
              </a:extLst>
            </p:cNvPr>
            <p:cNvSpPr>
              <a:spLocks noChangeShapeType="1"/>
            </p:cNvSpPr>
            <p:nvPr/>
          </p:nvSpPr>
          <p:spPr bwMode="auto">
            <a:xfrm>
              <a:off x="2293" y="25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79" name="Line 1815">
              <a:extLst>
                <a:ext uri="{FF2B5EF4-FFF2-40B4-BE49-F238E27FC236}">
                  <a16:creationId xmlns:a16="http://schemas.microsoft.com/office/drawing/2014/main" id="{1A4F1B89-25CC-E28B-3A94-CD90C6547388}"/>
                </a:ext>
              </a:extLst>
            </p:cNvPr>
            <p:cNvSpPr>
              <a:spLocks noChangeShapeType="1"/>
            </p:cNvSpPr>
            <p:nvPr/>
          </p:nvSpPr>
          <p:spPr bwMode="auto">
            <a:xfrm>
              <a:off x="2307"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0" name="Line 1816">
              <a:extLst>
                <a:ext uri="{FF2B5EF4-FFF2-40B4-BE49-F238E27FC236}">
                  <a16:creationId xmlns:a16="http://schemas.microsoft.com/office/drawing/2014/main" id="{47B8E66E-F251-7805-6F8E-A33B7F7BB0DB}"/>
                </a:ext>
              </a:extLst>
            </p:cNvPr>
            <p:cNvSpPr>
              <a:spLocks noChangeShapeType="1"/>
            </p:cNvSpPr>
            <p:nvPr/>
          </p:nvSpPr>
          <p:spPr bwMode="auto">
            <a:xfrm>
              <a:off x="2317" y="256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1" name="Line 1817">
              <a:extLst>
                <a:ext uri="{FF2B5EF4-FFF2-40B4-BE49-F238E27FC236}">
                  <a16:creationId xmlns:a16="http://schemas.microsoft.com/office/drawing/2014/main" id="{9E071BA5-6BEB-B5F0-241C-125907474402}"/>
                </a:ext>
              </a:extLst>
            </p:cNvPr>
            <p:cNvSpPr>
              <a:spLocks noChangeShapeType="1"/>
            </p:cNvSpPr>
            <p:nvPr/>
          </p:nvSpPr>
          <p:spPr bwMode="auto">
            <a:xfrm>
              <a:off x="2331" y="254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2" name="Line 1818">
              <a:extLst>
                <a:ext uri="{FF2B5EF4-FFF2-40B4-BE49-F238E27FC236}">
                  <a16:creationId xmlns:a16="http://schemas.microsoft.com/office/drawing/2014/main" id="{710BCD2B-6653-1A05-089B-42A92FBA2B7E}"/>
                </a:ext>
              </a:extLst>
            </p:cNvPr>
            <p:cNvSpPr>
              <a:spLocks noChangeShapeType="1"/>
            </p:cNvSpPr>
            <p:nvPr/>
          </p:nvSpPr>
          <p:spPr bwMode="auto">
            <a:xfrm>
              <a:off x="2341" y="255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3" name="Line 1819">
              <a:extLst>
                <a:ext uri="{FF2B5EF4-FFF2-40B4-BE49-F238E27FC236}">
                  <a16:creationId xmlns:a16="http://schemas.microsoft.com/office/drawing/2014/main" id="{90FD2395-C49E-F052-46D1-C5A60F9FFBCB}"/>
                </a:ext>
              </a:extLst>
            </p:cNvPr>
            <p:cNvSpPr>
              <a:spLocks noChangeShapeType="1"/>
            </p:cNvSpPr>
            <p:nvPr/>
          </p:nvSpPr>
          <p:spPr bwMode="auto">
            <a:xfrm>
              <a:off x="2355" y="25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4" name="Line 1820">
              <a:extLst>
                <a:ext uri="{FF2B5EF4-FFF2-40B4-BE49-F238E27FC236}">
                  <a16:creationId xmlns:a16="http://schemas.microsoft.com/office/drawing/2014/main" id="{B8B59120-4963-33DA-48F4-917216F58437}"/>
                </a:ext>
              </a:extLst>
            </p:cNvPr>
            <p:cNvSpPr>
              <a:spLocks noChangeShapeType="1"/>
            </p:cNvSpPr>
            <p:nvPr/>
          </p:nvSpPr>
          <p:spPr bwMode="auto">
            <a:xfrm>
              <a:off x="2341" y="255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5" name="Line 1821">
              <a:extLst>
                <a:ext uri="{FF2B5EF4-FFF2-40B4-BE49-F238E27FC236}">
                  <a16:creationId xmlns:a16="http://schemas.microsoft.com/office/drawing/2014/main" id="{59E15F78-89B5-FB5A-3EA3-1115AA113B24}"/>
                </a:ext>
              </a:extLst>
            </p:cNvPr>
            <p:cNvSpPr>
              <a:spLocks noChangeShapeType="1"/>
            </p:cNvSpPr>
            <p:nvPr/>
          </p:nvSpPr>
          <p:spPr bwMode="auto">
            <a:xfrm>
              <a:off x="2355" y="25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6" name="Line 1822">
              <a:extLst>
                <a:ext uri="{FF2B5EF4-FFF2-40B4-BE49-F238E27FC236}">
                  <a16:creationId xmlns:a16="http://schemas.microsoft.com/office/drawing/2014/main" id="{C403795A-CF4E-1964-8A48-781304792780}"/>
                </a:ext>
              </a:extLst>
            </p:cNvPr>
            <p:cNvSpPr>
              <a:spLocks noChangeShapeType="1"/>
            </p:cNvSpPr>
            <p:nvPr/>
          </p:nvSpPr>
          <p:spPr bwMode="auto">
            <a:xfrm>
              <a:off x="2353" y="254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7" name="Line 1823">
              <a:extLst>
                <a:ext uri="{FF2B5EF4-FFF2-40B4-BE49-F238E27FC236}">
                  <a16:creationId xmlns:a16="http://schemas.microsoft.com/office/drawing/2014/main" id="{52C3127F-0390-107E-D5D5-C38C9B6C5C8D}"/>
                </a:ext>
              </a:extLst>
            </p:cNvPr>
            <p:cNvSpPr>
              <a:spLocks noChangeShapeType="1"/>
            </p:cNvSpPr>
            <p:nvPr/>
          </p:nvSpPr>
          <p:spPr bwMode="auto">
            <a:xfrm>
              <a:off x="2365" y="25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8" name="Line 1824">
              <a:extLst>
                <a:ext uri="{FF2B5EF4-FFF2-40B4-BE49-F238E27FC236}">
                  <a16:creationId xmlns:a16="http://schemas.microsoft.com/office/drawing/2014/main" id="{98F571C1-488F-3D7F-6922-CCBFBC4D26E3}"/>
                </a:ext>
              </a:extLst>
            </p:cNvPr>
            <p:cNvSpPr>
              <a:spLocks noChangeShapeType="1"/>
            </p:cNvSpPr>
            <p:nvPr/>
          </p:nvSpPr>
          <p:spPr bwMode="auto">
            <a:xfrm>
              <a:off x="2363" y="25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89" name="Line 1825">
              <a:extLst>
                <a:ext uri="{FF2B5EF4-FFF2-40B4-BE49-F238E27FC236}">
                  <a16:creationId xmlns:a16="http://schemas.microsoft.com/office/drawing/2014/main" id="{9C4FCBDF-A52D-F2B8-40CA-5E1E4DCF8381}"/>
                </a:ext>
              </a:extLst>
            </p:cNvPr>
            <p:cNvSpPr>
              <a:spLocks noChangeShapeType="1"/>
            </p:cNvSpPr>
            <p:nvPr/>
          </p:nvSpPr>
          <p:spPr bwMode="auto">
            <a:xfrm>
              <a:off x="2377" y="25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0" name="Line 1826">
              <a:extLst>
                <a:ext uri="{FF2B5EF4-FFF2-40B4-BE49-F238E27FC236}">
                  <a16:creationId xmlns:a16="http://schemas.microsoft.com/office/drawing/2014/main" id="{EBC7D94D-0D13-5F35-BF5B-F36EFD3D09F6}"/>
                </a:ext>
              </a:extLst>
            </p:cNvPr>
            <p:cNvSpPr>
              <a:spLocks noChangeShapeType="1"/>
            </p:cNvSpPr>
            <p:nvPr/>
          </p:nvSpPr>
          <p:spPr bwMode="auto">
            <a:xfrm>
              <a:off x="2375" y="25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1" name="Line 1827">
              <a:extLst>
                <a:ext uri="{FF2B5EF4-FFF2-40B4-BE49-F238E27FC236}">
                  <a16:creationId xmlns:a16="http://schemas.microsoft.com/office/drawing/2014/main" id="{163F8DC3-8D8A-9ECE-C00B-46BA60932D9A}"/>
                </a:ext>
              </a:extLst>
            </p:cNvPr>
            <p:cNvSpPr>
              <a:spLocks noChangeShapeType="1"/>
            </p:cNvSpPr>
            <p:nvPr/>
          </p:nvSpPr>
          <p:spPr bwMode="auto">
            <a:xfrm>
              <a:off x="2389" y="252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2" name="Line 1828">
              <a:extLst>
                <a:ext uri="{FF2B5EF4-FFF2-40B4-BE49-F238E27FC236}">
                  <a16:creationId xmlns:a16="http://schemas.microsoft.com/office/drawing/2014/main" id="{B91C347A-3B88-A2A3-3FF6-CEFB80FAD8FE}"/>
                </a:ext>
              </a:extLst>
            </p:cNvPr>
            <p:cNvSpPr>
              <a:spLocks noChangeShapeType="1"/>
            </p:cNvSpPr>
            <p:nvPr/>
          </p:nvSpPr>
          <p:spPr bwMode="auto">
            <a:xfrm>
              <a:off x="2387" y="253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3" name="Line 1829">
              <a:extLst>
                <a:ext uri="{FF2B5EF4-FFF2-40B4-BE49-F238E27FC236}">
                  <a16:creationId xmlns:a16="http://schemas.microsoft.com/office/drawing/2014/main" id="{67ED896D-65FD-BF3B-8C62-6FF7E40DEF18}"/>
                </a:ext>
              </a:extLst>
            </p:cNvPr>
            <p:cNvSpPr>
              <a:spLocks noChangeShapeType="1"/>
            </p:cNvSpPr>
            <p:nvPr/>
          </p:nvSpPr>
          <p:spPr bwMode="auto">
            <a:xfrm>
              <a:off x="2401" y="251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4" name="Line 1830">
              <a:extLst>
                <a:ext uri="{FF2B5EF4-FFF2-40B4-BE49-F238E27FC236}">
                  <a16:creationId xmlns:a16="http://schemas.microsoft.com/office/drawing/2014/main" id="{DADF8D46-5968-8E2E-05F9-BB44113D7556}"/>
                </a:ext>
              </a:extLst>
            </p:cNvPr>
            <p:cNvSpPr>
              <a:spLocks noChangeShapeType="1"/>
            </p:cNvSpPr>
            <p:nvPr/>
          </p:nvSpPr>
          <p:spPr bwMode="auto">
            <a:xfrm>
              <a:off x="2411" y="25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5" name="Line 1831">
              <a:extLst>
                <a:ext uri="{FF2B5EF4-FFF2-40B4-BE49-F238E27FC236}">
                  <a16:creationId xmlns:a16="http://schemas.microsoft.com/office/drawing/2014/main" id="{D9E33033-56CD-BE3B-A6DF-938998B814D1}"/>
                </a:ext>
              </a:extLst>
            </p:cNvPr>
            <p:cNvSpPr>
              <a:spLocks noChangeShapeType="1"/>
            </p:cNvSpPr>
            <p:nvPr/>
          </p:nvSpPr>
          <p:spPr bwMode="auto">
            <a:xfrm>
              <a:off x="2425" y="25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6" name="Line 1832">
              <a:extLst>
                <a:ext uri="{FF2B5EF4-FFF2-40B4-BE49-F238E27FC236}">
                  <a16:creationId xmlns:a16="http://schemas.microsoft.com/office/drawing/2014/main" id="{49AD86C6-9E8D-1CB0-EBE8-CE99D2DF0655}"/>
                </a:ext>
              </a:extLst>
            </p:cNvPr>
            <p:cNvSpPr>
              <a:spLocks noChangeShapeType="1"/>
            </p:cNvSpPr>
            <p:nvPr/>
          </p:nvSpPr>
          <p:spPr bwMode="auto">
            <a:xfrm>
              <a:off x="2411" y="25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7" name="Line 1833">
              <a:extLst>
                <a:ext uri="{FF2B5EF4-FFF2-40B4-BE49-F238E27FC236}">
                  <a16:creationId xmlns:a16="http://schemas.microsoft.com/office/drawing/2014/main" id="{E54EB6F9-2259-3996-0802-A117EB35750A}"/>
                </a:ext>
              </a:extLst>
            </p:cNvPr>
            <p:cNvSpPr>
              <a:spLocks noChangeShapeType="1"/>
            </p:cNvSpPr>
            <p:nvPr/>
          </p:nvSpPr>
          <p:spPr bwMode="auto">
            <a:xfrm>
              <a:off x="2425" y="25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8" name="Line 1834">
              <a:extLst>
                <a:ext uri="{FF2B5EF4-FFF2-40B4-BE49-F238E27FC236}">
                  <a16:creationId xmlns:a16="http://schemas.microsoft.com/office/drawing/2014/main" id="{57E24CEE-461A-704B-44FD-FC87D5B92C53}"/>
                </a:ext>
              </a:extLst>
            </p:cNvPr>
            <p:cNvSpPr>
              <a:spLocks noChangeShapeType="1"/>
            </p:cNvSpPr>
            <p:nvPr/>
          </p:nvSpPr>
          <p:spPr bwMode="auto">
            <a:xfrm>
              <a:off x="2435" y="25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199" name="Line 1835">
              <a:extLst>
                <a:ext uri="{FF2B5EF4-FFF2-40B4-BE49-F238E27FC236}">
                  <a16:creationId xmlns:a16="http://schemas.microsoft.com/office/drawing/2014/main" id="{2B473A1F-BA4B-457B-3E37-2C4EC15B603B}"/>
                </a:ext>
              </a:extLst>
            </p:cNvPr>
            <p:cNvSpPr>
              <a:spLocks noChangeShapeType="1"/>
            </p:cNvSpPr>
            <p:nvPr/>
          </p:nvSpPr>
          <p:spPr bwMode="auto">
            <a:xfrm>
              <a:off x="2449" y="24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0" name="Line 1836">
              <a:extLst>
                <a:ext uri="{FF2B5EF4-FFF2-40B4-BE49-F238E27FC236}">
                  <a16:creationId xmlns:a16="http://schemas.microsoft.com/office/drawing/2014/main" id="{CC6279BF-CA74-D720-4A50-8F666AED78C2}"/>
                </a:ext>
              </a:extLst>
            </p:cNvPr>
            <p:cNvSpPr>
              <a:spLocks noChangeShapeType="1"/>
            </p:cNvSpPr>
            <p:nvPr/>
          </p:nvSpPr>
          <p:spPr bwMode="auto">
            <a:xfrm>
              <a:off x="2435" y="251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1" name="Line 1837">
              <a:extLst>
                <a:ext uri="{FF2B5EF4-FFF2-40B4-BE49-F238E27FC236}">
                  <a16:creationId xmlns:a16="http://schemas.microsoft.com/office/drawing/2014/main" id="{605EABB2-8347-270E-9EFC-DAB5B7764AB2}"/>
                </a:ext>
              </a:extLst>
            </p:cNvPr>
            <p:cNvSpPr>
              <a:spLocks noChangeShapeType="1"/>
            </p:cNvSpPr>
            <p:nvPr/>
          </p:nvSpPr>
          <p:spPr bwMode="auto">
            <a:xfrm>
              <a:off x="2449" y="249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2" name="Line 1838">
              <a:extLst>
                <a:ext uri="{FF2B5EF4-FFF2-40B4-BE49-F238E27FC236}">
                  <a16:creationId xmlns:a16="http://schemas.microsoft.com/office/drawing/2014/main" id="{69211B4D-D5CE-5C33-F650-9F483FB32231}"/>
                </a:ext>
              </a:extLst>
            </p:cNvPr>
            <p:cNvSpPr>
              <a:spLocks noChangeShapeType="1"/>
            </p:cNvSpPr>
            <p:nvPr/>
          </p:nvSpPr>
          <p:spPr bwMode="auto">
            <a:xfrm>
              <a:off x="2447" y="250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3" name="Line 1839">
              <a:extLst>
                <a:ext uri="{FF2B5EF4-FFF2-40B4-BE49-F238E27FC236}">
                  <a16:creationId xmlns:a16="http://schemas.microsoft.com/office/drawing/2014/main" id="{DBA1532D-D023-ABDA-E8B0-CA98EFD18493}"/>
                </a:ext>
              </a:extLst>
            </p:cNvPr>
            <p:cNvSpPr>
              <a:spLocks noChangeShapeType="1"/>
            </p:cNvSpPr>
            <p:nvPr/>
          </p:nvSpPr>
          <p:spPr bwMode="auto">
            <a:xfrm>
              <a:off x="2461" y="24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4" name="Line 1840">
              <a:extLst>
                <a:ext uri="{FF2B5EF4-FFF2-40B4-BE49-F238E27FC236}">
                  <a16:creationId xmlns:a16="http://schemas.microsoft.com/office/drawing/2014/main" id="{D91F343A-0AA2-BD70-51C6-A551A3223C17}"/>
                </a:ext>
              </a:extLst>
            </p:cNvPr>
            <p:cNvSpPr>
              <a:spLocks noChangeShapeType="1"/>
            </p:cNvSpPr>
            <p:nvPr/>
          </p:nvSpPr>
          <p:spPr bwMode="auto">
            <a:xfrm>
              <a:off x="2447" y="250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5" name="Line 1841">
              <a:extLst>
                <a:ext uri="{FF2B5EF4-FFF2-40B4-BE49-F238E27FC236}">
                  <a16:creationId xmlns:a16="http://schemas.microsoft.com/office/drawing/2014/main" id="{2F2681A2-08F3-A77C-EDCF-F6E2D04CEF2B}"/>
                </a:ext>
              </a:extLst>
            </p:cNvPr>
            <p:cNvSpPr>
              <a:spLocks noChangeShapeType="1"/>
            </p:cNvSpPr>
            <p:nvPr/>
          </p:nvSpPr>
          <p:spPr bwMode="auto">
            <a:xfrm>
              <a:off x="2461" y="24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6" name="Line 1842">
              <a:extLst>
                <a:ext uri="{FF2B5EF4-FFF2-40B4-BE49-F238E27FC236}">
                  <a16:creationId xmlns:a16="http://schemas.microsoft.com/office/drawing/2014/main" id="{173F631C-27D8-C78A-E3E9-E2D91C3E4D0F}"/>
                </a:ext>
              </a:extLst>
            </p:cNvPr>
            <p:cNvSpPr>
              <a:spLocks noChangeShapeType="1"/>
            </p:cNvSpPr>
            <p:nvPr/>
          </p:nvSpPr>
          <p:spPr bwMode="auto">
            <a:xfrm>
              <a:off x="2447" y="250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7" name="Line 1843">
              <a:extLst>
                <a:ext uri="{FF2B5EF4-FFF2-40B4-BE49-F238E27FC236}">
                  <a16:creationId xmlns:a16="http://schemas.microsoft.com/office/drawing/2014/main" id="{17CE1AC7-7002-070F-8AC1-0116CC3D312D}"/>
                </a:ext>
              </a:extLst>
            </p:cNvPr>
            <p:cNvSpPr>
              <a:spLocks noChangeShapeType="1"/>
            </p:cNvSpPr>
            <p:nvPr/>
          </p:nvSpPr>
          <p:spPr bwMode="auto">
            <a:xfrm>
              <a:off x="2461" y="24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8" name="Line 1844">
              <a:extLst>
                <a:ext uri="{FF2B5EF4-FFF2-40B4-BE49-F238E27FC236}">
                  <a16:creationId xmlns:a16="http://schemas.microsoft.com/office/drawing/2014/main" id="{57519519-59C5-F6DB-825D-26D92BEF1ACC}"/>
                </a:ext>
              </a:extLst>
            </p:cNvPr>
            <p:cNvSpPr>
              <a:spLocks noChangeShapeType="1"/>
            </p:cNvSpPr>
            <p:nvPr/>
          </p:nvSpPr>
          <p:spPr bwMode="auto">
            <a:xfrm>
              <a:off x="2459" y="250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09" name="Line 1845">
              <a:extLst>
                <a:ext uri="{FF2B5EF4-FFF2-40B4-BE49-F238E27FC236}">
                  <a16:creationId xmlns:a16="http://schemas.microsoft.com/office/drawing/2014/main" id="{48F5F28C-2AA7-3C3E-613B-4D5D67174D7D}"/>
                </a:ext>
              </a:extLst>
            </p:cNvPr>
            <p:cNvSpPr>
              <a:spLocks noChangeShapeType="1"/>
            </p:cNvSpPr>
            <p:nvPr/>
          </p:nvSpPr>
          <p:spPr bwMode="auto">
            <a:xfrm>
              <a:off x="2473" y="24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0" name="Line 1846">
              <a:extLst>
                <a:ext uri="{FF2B5EF4-FFF2-40B4-BE49-F238E27FC236}">
                  <a16:creationId xmlns:a16="http://schemas.microsoft.com/office/drawing/2014/main" id="{AFC5DA65-A904-EC5E-FAC9-21BB8240BEED}"/>
                </a:ext>
              </a:extLst>
            </p:cNvPr>
            <p:cNvSpPr>
              <a:spLocks noChangeShapeType="1"/>
            </p:cNvSpPr>
            <p:nvPr/>
          </p:nvSpPr>
          <p:spPr bwMode="auto">
            <a:xfrm>
              <a:off x="2471" y="250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1" name="Line 1847">
              <a:extLst>
                <a:ext uri="{FF2B5EF4-FFF2-40B4-BE49-F238E27FC236}">
                  <a16:creationId xmlns:a16="http://schemas.microsoft.com/office/drawing/2014/main" id="{29B3969E-4B9E-3D65-135E-192628327777}"/>
                </a:ext>
              </a:extLst>
            </p:cNvPr>
            <p:cNvSpPr>
              <a:spLocks noChangeShapeType="1"/>
            </p:cNvSpPr>
            <p:nvPr/>
          </p:nvSpPr>
          <p:spPr bwMode="auto">
            <a:xfrm>
              <a:off x="2483" y="249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2" name="Line 1848">
              <a:extLst>
                <a:ext uri="{FF2B5EF4-FFF2-40B4-BE49-F238E27FC236}">
                  <a16:creationId xmlns:a16="http://schemas.microsoft.com/office/drawing/2014/main" id="{CAA28434-774B-4D0D-2342-8C27F3306628}"/>
                </a:ext>
              </a:extLst>
            </p:cNvPr>
            <p:cNvSpPr>
              <a:spLocks noChangeShapeType="1"/>
            </p:cNvSpPr>
            <p:nvPr/>
          </p:nvSpPr>
          <p:spPr bwMode="auto">
            <a:xfrm>
              <a:off x="2493" y="24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3" name="Line 1849">
              <a:extLst>
                <a:ext uri="{FF2B5EF4-FFF2-40B4-BE49-F238E27FC236}">
                  <a16:creationId xmlns:a16="http://schemas.microsoft.com/office/drawing/2014/main" id="{670D5E76-FCA1-D0EF-A83C-66C08D3B4AA1}"/>
                </a:ext>
              </a:extLst>
            </p:cNvPr>
            <p:cNvSpPr>
              <a:spLocks noChangeShapeType="1"/>
            </p:cNvSpPr>
            <p:nvPr/>
          </p:nvSpPr>
          <p:spPr bwMode="auto">
            <a:xfrm>
              <a:off x="2507" y="24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4" name="Line 1850">
              <a:extLst>
                <a:ext uri="{FF2B5EF4-FFF2-40B4-BE49-F238E27FC236}">
                  <a16:creationId xmlns:a16="http://schemas.microsoft.com/office/drawing/2014/main" id="{354C64C1-9E83-09BD-1B96-8A48319D237E}"/>
                </a:ext>
              </a:extLst>
            </p:cNvPr>
            <p:cNvSpPr>
              <a:spLocks noChangeShapeType="1"/>
            </p:cNvSpPr>
            <p:nvPr/>
          </p:nvSpPr>
          <p:spPr bwMode="auto">
            <a:xfrm>
              <a:off x="2505" y="24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5" name="Line 1851">
              <a:extLst>
                <a:ext uri="{FF2B5EF4-FFF2-40B4-BE49-F238E27FC236}">
                  <a16:creationId xmlns:a16="http://schemas.microsoft.com/office/drawing/2014/main" id="{77C7A9E8-394E-116F-12F6-495131D042A5}"/>
                </a:ext>
              </a:extLst>
            </p:cNvPr>
            <p:cNvSpPr>
              <a:spLocks noChangeShapeType="1"/>
            </p:cNvSpPr>
            <p:nvPr/>
          </p:nvSpPr>
          <p:spPr bwMode="auto">
            <a:xfrm>
              <a:off x="2519" y="246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6" name="Line 1852">
              <a:extLst>
                <a:ext uri="{FF2B5EF4-FFF2-40B4-BE49-F238E27FC236}">
                  <a16:creationId xmlns:a16="http://schemas.microsoft.com/office/drawing/2014/main" id="{C849CE5E-CC6F-F496-1E5C-CEF239C8F198}"/>
                </a:ext>
              </a:extLst>
            </p:cNvPr>
            <p:cNvSpPr>
              <a:spLocks noChangeShapeType="1"/>
            </p:cNvSpPr>
            <p:nvPr/>
          </p:nvSpPr>
          <p:spPr bwMode="auto">
            <a:xfrm>
              <a:off x="2529" y="247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7" name="Line 1853">
              <a:extLst>
                <a:ext uri="{FF2B5EF4-FFF2-40B4-BE49-F238E27FC236}">
                  <a16:creationId xmlns:a16="http://schemas.microsoft.com/office/drawing/2014/main" id="{129FDD10-0740-B9B9-84C3-0D3E73F61DDB}"/>
                </a:ext>
              </a:extLst>
            </p:cNvPr>
            <p:cNvSpPr>
              <a:spLocks noChangeShapeType="1"/>
            </p:cNvSpPr>
            <p:nvPr/>
          </p:nvSpPr>
          <p:spPr bwMode="auto">
            <a:xfrm>
              <a:off x="2543" y="245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8" name="Line 1854">
              <a:extLst>
                <a:ext uri="{FF2B5EF4-FFF2-40B4-BE49-F238E27FC236}">
                  <a16:creationId xmlns:a16="http://schemas.microsoft.com/office/drawing/2014/main" id="{6168EE0D-520F-84EF-72A9-C8F7884F99AD}"/>
                </a:ext>
              </a:extLst>
            </p:cNvPr>
            <p:cNvSpPr>
              <a:spLocks noChangeShapeType="1"/>
            </p:cNvSpPr>
            <p:nvPr/>
          </p:nvSpPr>
          <p:spPr bwMode="auto">
            <a:xfrm>
              <a:off x="2529" y="247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19" name="Line 1855">
              <a:extLst>
                <a:ext uri="{FF2B5EF4-FFF2-40B4-BE49-F238E27FC236}">
                  <a16:creationId xmlns:a16="http://schemas.microsoft.com/office/drawing/2014/main" id="{36406E4D-759F-849A-C1BC-0DE014BBD78D}"/>
                </a:ext>
              </a:extLst>
            </p:cNvPr>
            <p:cNvSpPr>
              <a:spLocks noChangeShapeType="1"/>
            </p:cNvSpPr>
            <p:nvPr/>
          </p:nvSpPr>
          <p:spPr bwMode="auto">
            <a:xfrm>
              <a:off x="2543" y="245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0" name="Line 1856">
              <a:extLst>
                <a:ext uri="{FF2B5EF4-FFF2-40B4-BE49-F238E27FC236}">
                  <a16:creationId xmlns:a16="http://schemas.microsoft.com/office/drawing/2014/main" id="{94387AD9-924A-7F64-26C1-EFC2D8CDD835}"/>
                </a:ext>
              </a:extLst>
            </p:cNvPr>
            <p:cNvSpPr>
              <a:spLocks noChangeShapeType="1"/>
            </p:cNvSpPr>
            <p:nvPr/>
          </p:nvSpPr>
          <p:spPr bwMode="auto">
            <a:xfrm>
              <a:off x="2529" y="247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1" name="Line 1857">
              <a:extLst>
                <a:ext uri="{FF2B5EF4-FFF2-40B4-BE49-F238E27FC236}">
                  <a16:creationId xmlns:a16="http://schemas.microsoft.com/office/drawing/2014/main" id="{12849EB7-3D00-A0A1-FB89-EDF3FA1D7CA9}"/>
                </a:ext>
              </a:extLst>
            </p:cNvPr>
            <p:cNvSpPr>
              <a:spLocks noChangeShapeType="1"/>
            </p:cNvSpPr>
            <p:nvPr/>
          </p:nvSpPr>
          <p:spPr bwMode="auto">
            <a:xfrm>
              <a:off x="2543" y="245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2" name="Line 1858">
              <a:extLst>
                <a:ext uri="{FF2B5EF4-FFF2-40B4-BE49-F238E27FC236}">
                  <a16:creationId xmlns:a16="http://schemas.microsoft.com/office/drawing/2014/main" id="{AF1A8642-61C7-F484-FDA1-B24CDCA76052}"/>
                </a:ext>
              </a:extLst>
            </p:cNvPr>
            <p:cNvSpPr>
              <a:spLocks noChangeShapeType="1"/>
            </p:cNvSpPr>
            <p:nvPr/>
          </p:nvSpPr>
          <p:spPr bwMode="auto">
            <a:xfrm>
              <a:off x="2541" y="247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3" name="Line 1859">
              <a:extLst>
                <a:ext uri="{FF2B5EF4-FFF2-40B4-BE49-F238E27FC236}">
                  <a16:creationId xmlns:a16="http://schemas.microsoft.com/office/drawing/2014/main" id="{0A30967D-9079-0BA9-3CA8-CD834F08E82B}"/>
                </a:ext>
              </a:extLst>
            </p:cNvPr>
            <p:cNvSpPr>
              <a:spLocks noChangeShapeType="1"/>
            </p:cNvSpPr>
            <p:nvPr/>
          </p:nvSpPr>
          <p:spPr bwMode="auto">
            <a:xfrm>
              <a:off x="2555" y="245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4" name="Line 1860">
              <a:extLst>
                <a:ext uri="{FF2B5EF4-FFF2-40B4-BE49-F238E27FC236}">
                  <a16:creationId xmlns:a16="http://schemas.microsoft.com/office/drawing/2014/main" id="{F69D77DE-1484-82B3-1960-FD257732DA73}"/>
                </a:ext>
              </a:extLst>
            </p:cNvPr>
            <p:cNvSpPr>
              <a:spLocks noChangeShapeType="1"/>
            </p:cNvSpPr>
            <p:nvPr/>
          </p:nvSpPr>
          <p:spPr bwMode="auto">
            <a:xfrm>
              <a:off x="2623" y="245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5" name="Line 1861">
              <a:extLst>
                <a:ext uri="{FF2B5EF4-FFF2-40B4-BE49-F238E27FC236}">
                  <a16:creationId xmlns:a16="http://schemas.microsoft.com/office/drawing/2014/main" id="{E2924D2B-CDE2-674E-09BA-064F0FA47045}"/>
                </a:ext>
              </a:extLst>
            </p:cNvPr>
            <p:cNvSpPr>
              <a:spLocks noChangeShapeType="1"/>
            </p:cNvSpPr>
            <p:nvPr/>
          </p:nvSpPr>
          <p:spPr bwMode="auto">
            <a:xfrm>
              <a:off x="2637" y="243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6" name="Line 1862">
              <a:extLst>
                <a:ext uri="{FF2B5EF4-FFF2-40B4-BE49-F238E27FC236}">
                  <a16:creationId xmlns:a16="http://schemas.microsoft.com/office/drawing/2014/main" id="{06747026-7308-FE3D-E35A-C4BDE3C1F707}"/>
                </a:ext>
              </a:extLst>
            </p:cNvPr>
            <p:cNvSpPr>
              <a:spLocks noChangeShapeType="1"/>
            </p:cNvSpPr>
            <p:nvPr/>
          </p:nvSpPr>
          <p:spPr bwMode="auto">
            <a:xfrm>
              <a:off x="2659" y="24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7" name="Line 1863">
              <a:extLst>
                <a:ext uri="{FF2B5EF4-FFF2-40B4-BE49-F238E27FC236}">
                  <a16:creationId xmlns:a16="http://schemas.microsoft.com/office/drawing/2014/main" id="{6A04543D-AFA7-B071-5A46-8AC659252D8E}"/>
                </a:ext>
              </a:extLst>
            </p:cNvPr>
            <p:cNvSpPr>
              <a:spLocks noChangeShapeType="1"/>
            </p:cNvSpPr>
            <p:nvPr/>
          </p:nvSpPr>
          <p:spPr bwMode="auto">
            <a:xfrm>
              <a:off x="2673" y="242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8" name="Line 1864">
              <a:extLst>
                <a:ext uri="{FF2B5EF4-FFF2-40B4-BE49-F238E27FC236}">
                  <a16:creationId xmlns:a16="http://schemas.microsoft.com/office/drawing/2014/main" id="{1FBCC3DF-36DF-7D1F-C855-BB29963E027B}"/>
                </a:ext>
              </a:extLst>
            </p:cNvPr>
            <p:cNvSpPr>
              <a:spLocks noChangeShapeType="1"/>
            </p:cNvSpPr>
            <p:nvPr/>
          </p:nvSpPr>
          <p:spPr bwMode="auto">
            <a:xfrm>
              <a:off x="2695" y="244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29" name="Line 1865">
              <a:extLst>
                <a:ext uri="{FF2B5EF4-FFF2-40B4-BE49-F238E27FC236}">
                  <a16:creationId xmlns:a16="http://schemas.microsoft.com/office/drawing/2014/main" id="{015934F3-73D5-5385-DBAD-27A9D1A9B0E9}"/>
                </a:ext>
              </a:extLst>
            </p:cNvPr>
            <p:cNvSpPr>
              <a:spLocks noChangeShapeType="1"/>
            </p:cNvSpPr>
            <p:nvPr/>
          </p:nvSpPr>
          <p:spPr bwMode="auto">
            <a:xfrm>
              <a:off x="2709" y="242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0" name="Line 1866">
              <a:extLst>
                <a:ext uri="{FF2B5EF4-FFF2-40B4-BE49-F238E27FC236}">
                  <a16:creationId xmlns:a16="http://schemas.microsoft.com/office/drawing/2014/main" id="{9FB70DCF-6D14-88EC-604B-741502EE351E}"/>
                </a:ext>
              </a:extLst>
            </p:cNvPr>
            <p:cNvSpPr>
              <a:spLocks noChangeShapeType="1"/>
            </p:cNvSpPr>
            <p:nvPr/>
          </p:nvSpPr>
          <p:spPr bwMode="auto">
            <a:xfrm>
              <a:off x="2717" y="24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1" name="Line 1867">
              <a:extLst>
                <a:ext uri="{FF2B5EF4-FFF2-40B4-BE49-F238E27FC236}">
                  <a16:creationId xmlns:a16="http://schemas.microsoft.com/office/drawing/2014/main" id="{2C5AD893-0BC3-9E7B-6ADB-3F51BE3C3172}"/>
                </a:ext>
              </a:extLst>
            </p:cNvPr>
            <p:cNvSpPr>
              <a:spLocks noChangeShapeType="1"/>
            </p:cNvSpPr>
            <p:nvPr/>
          </p:nvSpPr>
          <p:spPr bwMode="auto">
            <a:xfrm>
              <a:off x="2731" y="241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2" name="Line 1868">
              <a:extLst>
                <a:ext uri="{FF2B5EF4-FFF2-40B4-BE49-F238E27FC236}">
                  <a16:creationId xmlns:a16="http://schemas.microsoft.com/office/drawing/2014/main" id="{04523423-1013-0FDE-5B2E-A469AB73B963}"/>
                </a:ext>
              </a:extLst>
            </p:cNvPr>
            <p:cNvSpPr>
              <a:spLocks noChangeShapeType="1"/>
            </p:cNvSpPr>
            <p:nvPr/>
          </p:nvSpPr>
          <p:spPr bwMode="auto">
            <a:xfrm>
              <a:off x="2717" y="243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3" name="Line 1869">
              <a:extLst>
                <a:ext uri="{FF2B5EF4-FFF2-40B4-BE49-F238E27FC236}">
                  <a16:creationId xmlns:a16="http://schemas.microsoft.com/office/drawing/2014/main" id="{B3AA1AE6-0BB3-3CE9-2EBF-26D96ABA2C89}"/>
                </a:ext>
              </a:extLst>
            </p:cNvPr>
            <p:cNvSpPr>
              <a:spLocks noChangeShapeType="1"/>
            </p:cNvSpPr>
            <p:nvPr/>
          </p:nvSpPr>
          <p:spPr bwMode="auto">
            <a:xfrm>
              <a:off x="2731" y="241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4" name="Line 1870">
              <a:extLst>
                <a:ext uri="{FF2B5EF4-FFF2-40B4-BE49-F238E27FC236}">
                  <a16:creationId xmlns:a16="http://schemas.microsoft.com/office/drawing/2014/main" id="{3CBD0D1A-2537-A46B-D0F7-F2A3EAA8E491}"/>
                </a:ext>
              </a:extLst>
            </p:cNvPr>
            <p:cNvSpPr>
              <a:spLocks noChangeShapeType="1"/>
            </p:cNvSpPr>
            <p:nvPr/>
          </p:nvSpPr>
          <p:spPr bwMode="auto">
            <a:xfrm>
              <a:off x="2717" y="24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5" name="Line 1871">
              <a:extLst>
                <a:ext uri="{FF2B5EF4-FFF2-40B4-BE49-F238E27FC236}">
                  <a16:creationId xmlns:a16="http://schemas.microsoft.com/office/drawing/2014/main" id="{F0640B1C-8C61-56FE-AFF6-83C4B4909DAA}"/>
                </a:ext>
              </a:extLst>
            </p:cNvPr>
            <p:cNvSpPr>
              <a:spLocks noChangeShapeType="1"/>
            </p:cNvSpPr>
            <p:nvPr/>
          </p:nvSpPr>
          <p:spPr bwMode="auto">
            <a:xfrm>
              <a:off x="2731" y="241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6" name="Line 1872">
              <a:extLst>
                <a:ext uri="{FF2B5EF4-FFF2-40B4-BE49-F238E27FC236}">
                  <a16:creationId xmlns:a16="http://schemas.microsoft.com/office/drawing/2014/main" id="{0AD1341B-3797-120E-102F-30B87E5DBF61}"/>
                </a:ext>
              </a:extLst>
            </p:cNvPr>
            <p:cNvSpPr>
              <a:spLocks noChangeShapeType="1"/>
            </p:cNvSpPr>
            <p:nvPr/>
          </p:nvSpPr>
          <p:spPr bwMode="auto">
            <a:xfrm>
              <a:off x="2717" y="24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7" name="Line 1873">
              <a:extLst>
                <a:ext uri="{FF2B5EF4-FFF2-40B4-BE49-F238E27FC236}">
                  <a16:creationId xmlns:a16="http://schemas.microsoft.com/office/drawing/2014/main" id="{CC59BB9A-7AB0-C8B0-1983-414243F6A080}"/>
                </a:ext>
              </a:extLst>
            </p:cNvPr>
            <p:cNvSpPr>
              <a:spLocks noChangeShapeType="1"/>
            </p:cNvSpPr>
            <p:nvPr/>
          </p:nvSpPr>
          <p:spPr bwMode="auto">
            <a:xfrm>
              <a:off x="2731" y="241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8" name="Line 1874">
              <a:extLst>
                <a:ext uri="{FF2B5EF4-FFF2-40B4-BE49-F238E27FC236}">
                  <a16:creationId xmlns:a16="http://schemas.microsoft.com/office/drawing/2014/main" id="{EAD82BA8-508A-EA8A-0B08-D686A4AF75F7}"/>
                </a:ext>
              </a:extLst>
            </p:cNvPr>
            <p:cNvSpPr>
              <a:spLocks noChangeShapeType="1"/>
            </p:cNvSpPr>
            <p:nvPr/>
          </p:nvSpPr>
          <p:spPr bwMode="auto">
            <a:xfrm>
              <a:off x="2729" y="24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39" name="Line 1875">
              <a:extLst>
                <a:ext uri="{FF2B5EF4-FFF2-40B4-BE49-F238E27FC236}">
                  <a16:creationId xmlns:a16="http://schemas.microsoft.com/office/drawing/2014/main" id="{06D77675-AD03-3796-3E10-E7C6AED539F5}"/>
                </a:ext>
              </a:extLst>
            </p:cNvPr>
            <p:cNvSpPr>
              <a:spLocks noChangeShapeType="1"/>
            </p:cNvSpPr>
            <p:nvPr/>
          </p:nvSpPr>
          <p:spPr bwMode="auto">
            <a:xfrm>
              <a:off x="2743" y="240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0" name="Line 1876">
              <a:extLst>
                <a:ext uri="{FF2B5EF4-FFF2-40B4-BE49-F238E27FC236}">
                  <a16:creationId xmlns:a16="http://schemas.microsoft.com/office/drawing/2014/main" id="{5A206F30-E8EA-450C-7012-A1BCFD64F701}"/>
                </a:ext>
              </a:extLst>
            </p:cNvPr>
            <p:cNvSpPr>
              <a:spLocks noChangeShapeType="1"/>
            </p:cNvSpPr>
            <p:nvPr/>
          </p:nvSpPr>
          <p:spPr bwMode="auto">
            <a:xfrm>
              <a:off x="2741" y="24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1" name="Line 1877">
              <a:extLst>
                <a:ext uri="{FF2B5EF4-FFF2-40B4-BE49-F238E27FC236}">
                  <a16:creationId xmlns:a16="http://schemas.microsoft.com/office/drawing/2014/main" id="{14556173-3DBD-2750-7961-4B8354EB605A}"/>
                </a:ext>
              </a:extLst>
            </p:cNvPr>
            <p:cNvSpPr>
              <a:spLocks noChangeShapeType="1"/>
            </p:cNvSpPr>
            <p:nvPr/>
          </p:nvSpPr>
          <p:spPr bwMode="auto">
            <a:xfrm>
              <a:off x="2755" y="240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2" name="Line 1878">
              <a:extLst>
                <a:ext uri="{FF2B5EF4-FFF2-40B4-BE49-F238E27FC236}">
                  <a16:creationId xmlns:a16="http://schemas.microsoft.com/office/drawing/2014/main" id="{B1138969-C1D5-69CD-E223-93E303734E89}"/>
                </a:ext>
              </a:extLst>
            </p:cNvPr>
            <p:cNvSpPr>
              <a:spLocks noChangeShapeType="1"/>
            </p:cNvSpPr>
            <p:nvPr/>
          </p:nvSpPr>
          <p:spPr bwMode="auto">
            <a:xfrm>
              <a:off x="2741" y="242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3" name="Line 1879">
              <a:extLst>
                <a:ext uri="{FF2B5EF4-FFF2-40B4-BE49-F238E27FC236}">
                  <a16:creationId xmlns:a16="http://schemas.microsoft.com/office/drawing/2014/main" id="{7B960964-6A5A-EE9C-8E3B-6A673C42A4BE}"/>
                </a:ext>
              </a:extLst>
            </p:cNvPr>
            <p:cNvSpPr>
              <a:spLocks noChangeShapeType="1"/>
            </p:cNvSpPr>
            <p:nvPr/>
          </p:nvSpPr>
          <p:spPr bwMode="auto">
            <a:xfrm>
              <a:off x="2755" y="2409"/>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4" name="Line 1880">
              <a:extLst>
                <a:ext uri="{FF2B5EF4-FFF2-40B4-BE49-F238E27FC236}">
                  <a16:creationId xmlns:a16="http://schemas.microsoft.com/office/drawing/2014/main" id="{B1C720CC-7C98-716D-C603-23190E0CF230}"/>
                </a:ext>
              </a:extLst>
            </p:cNvPr>
            <p:cNvSpPr>
              <a:spLocks noChangeShapeType="1"/>
            </p:cNvSpPr>
            <p:nvPr/>
          </p:nvSpPr>
          <p:spPr bwMode="auto">
            <a:xfrm>
              <a:off x="2765" y="24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5" name="Line 1881">
              <a:extLst>
                <a:ext uri="{FF2B5EF4-FFF2-40B4-BE49-F238E27FC236}">
                  <a16:creationId xmlns:a16="http://schemas.microsoft.com/office/drawing/2014/main" id="{2BA3BEE4-B33C-9904-7478-0CD80816AAAC}"/>
                </a:ext>
              </a:extLst>
            </p:cNvPr>
            <p:cNvSpPr>
              <a:spLocks noChangeShapeType="1"/>
            </p:cNvSpPr>
            <p:nvPr/>
          </p:nvSpPr>
          <p:spPr bwMode="auto">
            <a:xfrm>
              <a:off x="2779" y="240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6" name="Line 1882">
              <a:extLst>
                <a:ext uri="{FF2B5EF4-FFF2-40B4-BE49-F238E27FC236}">
                  <a16:creationId xmlns:a16="http://schemas.microsoft.com/office/drawing/2014/main" id="{49125145-5238-D882-2A9E-371E7666D9A4}"/>
                </a:ext>
              </a:extLst>
            </p:cNvPr>
            <p:cNvSpPr>
              <a:spLocks noChangeShapeType="1"/>
            </p:cNvSpPr>
            <p:nvPr/>
          </p:nvSpPr>
          <p:spPr bwMode="auto">
            <a:xfrm>
              <a:off x="2777"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7" name="Line 1883">
              <a:extLst>
                <a:ext uri="{FF2B5EF4-FFF2-40B4-BE49-F238E27FC236}">
                  <a16:creationId xmlns:a16="http://schemas.microsoft.com/office/drawing/2014/main" id="{CEB8F8E3-D445-289C-570A-C4749AB4FF09}"/>
                </a:ext>
              </a:extLst>
            </p:cNvPr>
            <p:cNvSpPr>
              <a:spLocks noChangeShapeType="1"/>
            </p:cNvSpPr>
            <p:nvPr/>
          </p:nvSpPr>
          <p:spPr bwMode="auto">
            <a:xfrm>
              <a:off x="2791"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8" name="Line 1884">
              <a:extLst>
                <a:ext uri="{FF2B5EF4-FFF2-40B4-BE49-F238E27FC236}">
                  <a16:creationId xmlns:a16="http://schemas.microsoft.com/office/drawing/2014/main" id="{E1C06FFD-E2CF-05FB-2D29-BA8FAF04FE16}"/>
                </a:ext>
              </a:extLst>
            </p:cNvPr>
            <p:cNvSpPr>
              <a:spLocks noChangeShapeType="1"/>
            </p:cNvSpPr>
            <p:nvPr/>
          </p:nvSpPr>
          <p:spPr bwMode="auto">
            <a:xfrm>
              <a:off x="2777"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49" name="Line 1885">
              <a:extLst>
                <a:ext uri="{FF2B5EF4-FFF2-40B4-BE49-F238E27FC236}">
                  <a16:creationId xmlns:a16="http://schemas.microsoft.com/office/drawing/2014/main" id="{9907B50C-8B28-46A2-697E-A3B5B1089C7D}"/>
                </a:ext>
              </a:extLst>
            </p:cNvPr>
            <p:cNvSpPr>
              <a:spLocks noChangeShapeType="1"/>
            </p:cNvSpPr>
            <p:nvPr/>
          </p:nvSpPr>
          <p:spPr bwMode="auto">
            <a:xfrm>
              <a:off x="2791"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0" name="Line 1886">
              <a:extLst>
                <a:ext uri="{FF2B5EF4-FFF2-40B4-BE49-F238E27FC236}">
                  <a16:creationId xmlns:a16="http://schemas.microsoft.com/office/drawing/2014/main" id="{B6858848-F4D7-93C0-704D-9C41A399AADB}"/>
                </a:ext>
              </a:extLst>
            </p:cNvPr>
            <p:cNvSpPr>
              <a:spLocks noChangeShapeType="1"/>
            </p:cNvSpPr>
            <p:nvPr/>
          </p:nvSpPr>
          <p:spPr bwMode="auto">
            <a:xfrm>
              <a:off x="2777"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1" name="Line 1887">
              <a:extLst>
                <a:ext uri="{FF2B5EF4-FFF2-40B4-BE49-F238E27FC236}">
                  <a16:creationId xmlns:a16="http://schemas.microsoft.com/office/drawing/2014/main" id="{B7C2741F-43F5-4BA4-FF42-CAAA44AAC562}"/>
                </a:ext>
              </a:extLst>
            </p:cNvPr>
            <p:cNvSpPr>
              <a:spLocks noChangeShapeType="1"/>
            </p:cNvSpPr>
            <p:nvPr/>
          </p:nvSpPr>
          <p:spPr bwMode="auto">
            <a:xfrm>
              <a:off x="2791"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2" name="Line 1888">
              <a:extLst>
                <a:ext uri="{FF2B5EF4-FFF2-40B4-BE49-F238E27FC236}">
                  <a16:creationId xmlns:a16="http://schemas.microsoft.com/office/drawing/2014/main" id="{89237149-2473-EB82-5526-3DC147994D7B}"/>
                </a:ext>
              </a:extLst>
            </p:cNvPr>
            <p:cNvSpPr>
              <a:spLocks noChangeShapeType="1"/>
            </p:cNvSpPr>
            <p:nvPr/>
          </p:nvSpPr>
          <p:spPr bwMode="auto">
            <a:xfrm>
              <a:off x="2777"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3" name="Line 1889">
              <a:extLst>
                <a:ext uri="{FF2B5EF4-FFF2-40B4-BE49-F238E27FC236}">
                  <a16:creationId xmlns:a16="http://schemas.microsoft.com/office/drawing/2014/main" id="{C2B29A98-96DD-1B50-CDCE-EAB5DC92D986}"/>
                </a:ext>
              </a:extLst>
            </p:cNvPr>
            <p:cNvSpPr>
              <a:spLocks noChangeShapeType="1"/>
            </p:cNvSpPr>
            <p:nvPr/>
          </p:nvSpPr>
          <p:spPr bwMode="auto">
            <a:xfrm>
              <a:off x="2791"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4" name="Line 1890">
              <a:extLst>
                <a:ext uri="{FF2B5EF4-FFF2-40B4-BE49-F238E27FC236}">
                  <a16:creationId xmlns:a16="http://schemas.microsoft.com/office/drawing/2014/main" id="{880A55D6-2B67-E548-0F03-418B899BB688}"/>
                </a:ext>
              </a:extLst>
            </p:cNvPr>
            <p:cNvSpPr>
              <a:spLocks noChangeShapeType="1"/>
            </p:cNvSpPr>
            <p:nvPr/>
          </p:nvSpPr>
          <p:spPr bwMode="auto">
            <a:xfrm>
              <a:off x="2777"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5" name="Line 1891">
              <a:extLst>
                <a:ext uri="{FF2B5EF4-FFF2-40B4-BE49-F238E27FC236}">
                  <a16:creationId xmlns:a16="http://schemas.microsoft.com/office/drawing/2014/main" id="{73EA5E68-7233-014F-B279-1A7C05D579CA}"/>
                </a:ext>
              </a:extLst>
            </p:cNvPr>
            <p:cNvSpPr>
              <a:spLocks noChangeShapeType="1"/>
            </p:cNvSpPr>
            <p:nvPr/>
          </p:nvSpPr>
          <p:spPr bwMode="auto">
            <a:xfrm>
              <a:off x="2791"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6" name="Line 1892">
              <a:extLst>
                <a:ext uri="{FF2B5EF4-FFF2-40B4-BE49-F238E27FC236}">
                  <a16:creationId xmlns:a16="http://schemas.microsoft.com/office/drawing/2014/main" id="{A83B556A-7B72-196D-0990-3B6D00037BB2}"/>
                </a:ext>
              </a:extLst>
            </p:cNvPr>
            <p:cNvSpPr>
              <a:spLocks noChangeShapeType="1"/>
            </p:cNvSpPr>
            <p:nvPr/>
          </p:nvSpPr>
          <p:spPr bwMode="auto">
            <a:xfrm>
              <a:off x="2789" y="241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7" name="Line 1893">
              <a:extLst>
                <a:ext uri="{FF2B5EF4-FFF2-40B4-BE49-F238E27FC236}">
                  <a16:creationId xmlns:a16="http://schemas.microsoft.com/office/drawing/2014/main" id="{A1A7F09A-8BD4-E115-E22E-5BCB4D9CD9ED}"/>
                </a:ext>
              </a:extLst>
            </p:cNvPr>
            <p:cNvSpPr>
              <a:spLocks noChangeShapeType="1"/>
            </p:cNvSpPr>
            <p:nvPr/>
          </p:nvSpPr>
          <p:spPr bwMode="auto">
            <a:xfrm>
              <a:off x="2803" y="239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8" name="Line 1894">
              <a:extLst>
                <a:ext uri="{FF2B5EF4-FFF2-40B4-BE49-F238E27FC236}">
                  <a16:creationId xmlns:a16="http://schemas.microsoft.com/office/drawing/2014/main" id="{5198C1DC-6812-1B89-0561-E3CFB02660C6}"/>
                </a:ext>
              </a:extLst>
            </p:cNvPr>
            <p:cNvSpPr>
              <a:spLocks noChangeShapeType="1"/>
            </p:cNvSpPr>
            <p:nvPr/>
          </p:nvSpPr>
          <p:spPr bwMode="auto">
            <a:xfrm>
              <a:off x="2801" y="24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59" name="Line 1895">
              <a:extLst>
                <a:ext uri="{FF2B5EF4-FFF2-40B4-BE49-F238E27FC236}">
                  <a16:creationId xmlns:a16="http://schemas.microsoft.com/office/drawing/2014/main" id="{A851E373-3BAF-EC21-13A7-F88C950C74F1}"/>
                </a:ext>
              </a:extLst>
            </p:cNvPr>
            <p:cNvSpPr>
              <a:spLocks noChangeShapeType="1"/>
            </p:cNvSpPr>
            <p:nvPr/>
          </p:nvSpPr>
          <p:spPr bwMode="auto">
            <a:xfrm>
              <a:off x="2815" y="23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0" name="Line 1896">
              <a:extLst>
                <a:ext uri="{FF2B5EF4-FFF2-40B4-BE49-F238E27FC236}">
                  <a16:creationId xmlns:a16="http://schemas.microsoft.com/office/drawing/2014/main" id="{B454C151-7407-AE29-A448-F6EF30CE1FE8}"/>
                </a:ext>
              </a:extLst>
            </p:cNvPr>
            <p:cNvSpPr>
              <a:spLocks noChangeShapeType="1"/>
            </p:cNvSpPr>
            <p:nvPr/>
          </p:nvSpPr>
          <p:spPr bwMode="auto">
            <a:xfrm>
              <a:off x="2801" y="240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1" name="Line 1897">
              <a:extLst>
                <a:ext uri="{FF2B5EF4-FFF2-40B4-BE49-F238E27FC236}">
                  <a16:creationId xmlns:a16="http://schemas.microsoft.com/office/drawing/2014/main" id="{69C053B5-03DF-2DE1-6A64-781F922DF1A5}"/>
                </a:ext>
              </a:extLst>
            </p:cNvPr>
            <p:cNvSpPr>
              <a:spLocks noChangeShapeType="1"/>
            </p:cNvSpPr>
            <p:nvPr/>
          </p:nvSpPr>
          <p:spPr bwMode="auto">
            <a:xfrm>
              <a:off x="2815" y="238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2" name="Line 1898">
              <a:extLst>
                <a:ext uri="{FF2B5EF4-FFF2-40B4-BE49-F238E27FC236}">
                  <a16:creationId xmlns:a16="http://schemas.microsoft.com/office/drawing/2014/main" id="{6388CE3B-9260-01C9-4DBC-6D3742188CE7}"/>
                </a:ext>
              </a:extLst>
            </p:cNvPr>
            <p:cNvSpPr>
              <a:spLocks noChangeShapeType="1"/>
            </p:cNvSpPr>
            <p:nvPr/>
          </p:nvSpPr>
          <p:spPr bwMode="auto">
            <a:xfrm>
              <a:off x="2825" y="2401"/>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3" name="Line 1899">
              <a:extLst>
                <a:ext uri="{FF2B5EF4-FFF2-40B4-BE49-F238E27FC236}">
                  <a16:creationId xmlns:a16="http://schemas.microsoft.com/office/drawing/2014/main" id="{ED6F6B18-1393-46AC-1CC6-2B448C9183B5}"/>
                </a:ext>
              </a:extLst>
            </p:cNvPr>
            <p:cNvSpPr>
              <a:spLocks noChangeShapeType="1"/>
            </p:cNvSpPr>
            <p:nvPr/>
          </p:nvSpPr>
          <p:spPr bwMode="auto">
            <a:xfrm>
              <a:off x="2839" y="238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4" name="Line 1900">
              <a:extLst>
                <a:ext uri="{FF2B5EF4-FFF2-40B4-BE49-F238E27FC236}">
                  <a16:creationId xmlns:a16="http://schemas.microsoft.com/office/drawing/2014/main" id="{D408BF5C-20B7-B707-9D6A-79C9D1F36977}"/>
                </a:ext>
              </a:extLst>
            </p:cNvPr>
            <p:cNvSpPr>
              <a:spLocks noChangeShapeType="1"/>
            </p:cNvSpPr>
            <p:nvPr/>
          </p:nvSpPr>
          <p:spPr bwMode="auto">
            <a:xfrm>
              <a:off x="2837" y="23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5" name="Line 1901">
              <a:extLst>
                <a:ext uri="{FF2B5EF4-FFF2-40B4-BE49-F238E27FC236}">
                  <a16:creationId xmlns:a16="http://schemas.microsoft.com/office/drawing/2014/main" id="{D0CD1B68-0364-8F5F-10B2-0C1E4326CC25}"/>
                </a:ext>
              </a:extLst>
            </p:cNvPr>
            <p:cNvSpPr>
              <a:spLocks noChangeShapeType="1"/>
            </p:cNvSpPr>
            <p:nvPr/>
          </p:nvSpPr>
          <p:spPr bwMode="auto">
            <a:xfrm>
              <a:off x="2849" y="237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6" name="Line 1902">
              <a:extLst>
                <a:ext uri="{FF2B5EF4-FFF2-40B4-BE49-F238E27FC236}">
                  <a16:creationId xmlns:a16="http://schemas.microsoft.com/office/drawing/2014/main" id="{3EEE32DD-2D69-130E-7901-35EBEEB4E2DE}"/>
                </a:ext>
              </a:extLst>
            </p:cNvPr>
            <p:cNvSpPr>
              <a:spLocks noChangeShapeType="1"/>
            </p:cNvSpPr>
            <p:nvPr/>
          </p:nvSpPr>
          <p:spPr bwMode="auto">
            <a:xfrm>
              <a:off x="2837" y="239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7" name="Line 1903">
              <a:extLst>
                <a:ext uri="{FF2B5EF4-FFF2-40B4-BE49-F238E27FC236}">
                  <a16:creationId xmlns:a16="http://schemas.microsoft.com/office/drawing/2014/main" id="{524A4D8E-B268-EDE0-23B8-2A2D2AD53FC9}"/>
                </a:ext>
              </a:extLst>
            </p:cNvPr>
            <p:cNvSpPr>
              <a:spLocks noChangeShapeType="1"/>
            </p:cNvSpPr>
            <p:nvPr/>
          </p:nvSpPr>
          <p:spPr bwMode="auto">
            <a:xfrm>
              <a:off x="2849" y="237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8" name="Line 1904">
              <a:extLst>
                <a:ext uri="{FF2B5EF4-FFF2-40B4-BE49-F238E27FC236}">
                  <a16:creationId xmlns:a16="http://schemas.microsoft.com/office/drawing/2014/main" id="{3BC247D6-9AEC-0C9F-0F1A-8404DE9FB4E4}"/>
                </a:ext>
              </a:extLst>
            </p:cNvPr>
            <p:cNvSpPr>
              <a:spLocks noChangeShapeType="1"/>
            </p:cNvSpPr>
            <p:nvPr/>
          </p:nvSpPr>
          <p:spPr bwMode="auto">
            <a:xfrm>
              <a:off x="2859" y="23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69" name="Line 1905">
              <a:extLst>
                <a:ext uri="{FF2B5EF4-FFF2-40B4-BE49-F238E27FC236}">
                  <a16:creationId xmlns:a16="http://schemas.microsoft.com/office/drawing/2014/main" id="{6C804D65-8DE8-413C-BE09-170BB4D4CE2C}"/>
                </a:ext>
              </a:extLst>
            </p:cNvPr>
            <p:cNvSpPr>
              <a:spLocks noChangeShapeType="1"/>
            </p:cNvSpPr>
            <p:nvPr/>
          </p:nvSpPr>
          <p:spPr bwMode="auto">
            <a:xfrm>
              <a:off x="2873" y="23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0" name="Line 1906">
              <a:extLst>
                <a:ext uri="{FF2B5EF4-FFF2-40B4-BE49-F238E27FC236}">
                  <a16:creationId xmlns:a16="http://schemas.microsoft.com/office/drawing/2014/main" id="{413E2E6C-CBB7-380D-62B5-BE787B30B9DF}"/>
                </a:ext>
              </a:extLst>
            </p:cNvPr>
            <p:cNvSpPr>
              <a:spLocks noChangeShapeType="1"/>
            </p:cNvSpPr>
            <p:nvPr/>
          </p:nvSpPr>
          <p:spPr bwMode="auto">
            <a:xfrm>
              <a:off x="2859" y="23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1" name="Line 1907">
              <a:extLst>
                <a:ext uri="{FF2B5EF4-FFF2-40B4-BE49-F238E27FC236}">
                  <a16:creationId xmlns:a16="http://schemas.microsoft.com/office/drawing/2014/main" id="{112743EA-BD98-558F-4EDF-CB66483B7303}"/>
                </a:ext>
              </a:extLst>
            </p:cNvPr>
            <p:cNvSpPr>
              <a:spLocks noChangeShapeType="1"/>
            </p:cNvSpPr>
            <p:nvPr/>
          </p:nvSpPr>
          <p:spPr bwMode="auto">
            <a:xfrm>
              <a:off x="2873" y="23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2" name="Line 1908">
              <a:extLst>
                <a:ext uri="{FF2B5EF4-FFF2-40B4-BE49-F238E27FC236}">
                  <a16:creationId xmlns:a16="http://schemas.microsoft.com/office/drawing/2014/main" id="{DA1F65FE-1FA1-627B-6A4D-F694108580EA}"/>
                </a:ext>
              </a:extLst>
            </p:cNvPr>
            <p:cNvSpPr>
              <a:spLocks noChangeShapeType="1"/>
            </p:cNvSpPr>
            <p:nvPr/>
          </p:nvSpPr>
          <p:spPr bwMode="auto">
            <a:xfrm>
              <a:off x="2883" y="23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3" name="Line 1909">
              <a:extLst>
                <a:ext uri="{FF2B5EF4-FFF2-40B4-BE49-F238E27FC236}">
                  <a16:creationId xmlns:a16="http://schemas.microsoft.com/office/drawing/2014/main" id="{9F1CDCDE-7B52-7ADB-932F-ECE3D7EBDF9C}"/>
                </a:ext>
              </a:extLst>
            </p:cNvPr>
            <p:cNvSpPr>
              <a:spLocks noChangeShapeType="1"/>
            </p:cNvSpPr>
            <p:nvPr/>
          </p:nvSpPr>
          <p:spPr bwMode="auto">
            <a:xfrm>
              <a:off x="2897" y="23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4" name="Line 1910">
              <a:extLst>
                <a:ext uri="{FF2B5EF4-FFF2-40B4-BE49-F238E27FC236}">
                  <a16:creationId xmlns:a16="http://schemas.microsoft.com/office/drawing/2014/main" id="{391376F7-EE71-869A-089A-2818789688A8}"/>
                </a:ext>
              </a:extLst>
            </p:cNvPr>
            <p:cNvSpPr>
              <a:spLocks noChangeShapeType="1"/>
            </p:cNvSpPr>
            <p:nvPr/>
          </p:nvSpPr>
          <p:spPr bwMode="auto">
            <a:xfrm>
              <a:off x="2883" y="239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5" name="Line 1911">
              <a:extLst>
                <a:ext uri="{FF2B5EF4-FFF2-40B4-BE49-F238E27FC236}">
                  <a16:creationId xmlns:a16="http://schemas.microsoft.com/office/drawing/2014/main" id="{8C109C90-D58B-9E4B-AB8D-45D3E2CC5FB2}"/>
                </a:ext>
              </a:extLst>
            </p:cNvPr>
            <p:cNvSpPr>
              <a:spLocks noChangeShapeType="1"/>
            </p:cNvSpPr>
            <p:nvPr/>
          </p:nvSpPr>
          <p:spPr bwMode="auto">
            <a:xfrm>
              <a:off x="2897" y="237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6" name="Line 1912">
              <a:extLst>
                <a:ext uri="{FF2B5EF4-FFF2-40B4-BE49-F238E27FC236}">
                  <a16:creationId xmlns:a16="http://schemas.microsoft.com/office/drawing/2014/main" id="{F2A6E4FA-D2B5-427F-AB8A-E2C7A67635EE}"/>
                </a:ext>
              </a:extLst>
            </p:cNvPr>
            <p:cNvSpPr>
              <a:spLocks noChangeShapeType="1"/>
            </p:cNvSpPr>
            <p:nvPr/>
          </p:nvSpPr>
          <p:spPr bwMode="auto">
            <a:xfrm>
              <a:off x="2907" y="23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7" name="Line 1913">
              <a:extLst>
                <a:ext uri="{FF2B5EF4-FFF2-40B4-BE49-F238E27FC236}">
                  <a16:creationId xmlns:a16="http://schemas.microsoft.com/office/drawing/2014/main" id="{6984CC02-AA90-1BC5-95A4-526E84FBF863}"/>
                </a:ext>
              </a:extLst>
            </p:cNvPr>
            <p:cNvSpPr>
              <a:spLocks noChangeShapeType="1"/>
            </p:cNvSpPr>
            <p:nvPr/>
          </p:nvSpPr>
          <p:spPr bwMode="auto">
            <a:xfrm>
              <a:off x="2921" y="236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8" name="Line 1914">
              <a:extLst>
                <a:ext uri="{FF2B5EF4-FFF2-40B4-BE49-F238E27FC236}">
                  <a16:creationId xmlns:a16="http://schemas.microsoft.com/office/drawing/2014/main" id="{0E10B57D-56A4-089B-0FD9-90EF274450EC}"/>
                </a:ext>
              </a:extLst>
            </p:cNvPr>
            <p:cNvSpPr>
              <a:spLocks noChangeShapeType="1"/>
            </p:cNvSpPr>
            <p:nvPr/>
          </p:nvSpPr>
          <p:spPr bwMode="auto">
            <a:xfrm>
              <a:off x="2907" y="238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79" name="Line 1915">
              <a:extLst>
                <a:ext uri="{FF2B5EF4-FFF2-40B4-BE49-F238E27FC236}">
                  <a16:creationId xmlns:a16="http://schemas.microsoft.com/office/drawing/2014/main" id="{F93212E3-B758-2490-47E9-63DD9B7CBB15}"/>
                </a:ext>
              </a:extLst>
            </p:cNvPr>
            <p:cNvSpPr>
              <a:spLocks noChangeShapeType="1"/>
            </p:cNvSpPr>
            <p:nvPr/>
          </p:nvSpPr>
          <p:spPr bwMode="auto">
            <a:xfrm>
              <a:off x="2921" y="236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0" name="Line 1916">
              <a:extLst>
                <a:ext uri="{FF2B5EF4-FFF2-40B4-BE49-F238E27FC236}">
                  <a16:creationId xmlns:a16="http://schemas.microsoft.com/office/drawing/2014/main" id="{104B5FBB-747F-2596-15A8-2E8E61D9D380}"/>
                </a:ext>
              </a:extLst>
            </p:cNvPr>
            <p:cNvSpPr>
              <a:spLocks noChangeShapeType="1"/>
            </p:cNvSpPr>
            <p:nvPr/>
          </p:nvSpPr>
          <p:spPr bwMode="auto">
            <a:xfrm>
              <a:off x="2931" y="236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1" name="Line 1917">
              <a:extLst>
                <a:ext uri="{FF2B5EF4-FFF2-40B4-BE49-F238E27FC236}">
                  <a16:creationId xmlns:a16="http://schemas.microsoft.com/office/drawing/2014/main" id="{FC2B9F0A-2E5B-1197-CCA1-4BD66AD09C1B}"/>
                </a:ext>
              </a:extLst>
            </p:cNvPr>
            <p:cNvSpPr>
              <a:spLocks noChangeShapeType="1"/>
            </p:cNvSpPr>
            <p:nvPr/>
          </p:nvSpPr>
          <p:spPr bwMode="auto">
            <a:xfrm>
              <a:off x="2945" y="2353"/>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2" name="Line 1918">
              <a:extLst>
                <a:ext uri="{FF2B5EF4-FFF2-40B4-BE49-F238E27FC236}">
                  <a16:creationId xmlns:a16="http://schemas.microsoft.com/office/drawing/2014/main" id="{A3E17DAD-3A20-7A45-830D-A567855090ED}"/>
                </a:ext>
              </a:extLst>
            </p:cNvPr>
            <p:cNvSpPr>
              <a:spLocks noChangeShapeType="1"/>
            </p:cNvSpPr>
            <p:nvPr/>
          </p:nvSpPr>
          <p:spPr bwMode="auto">
            <a:xfrm>
              <a:off x="2977" y="235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3" name="Line 1919">
              <a:extLst>
                <a:ext uri="{FF2B5EF4-FFF2-40B4-BE49-F238E27FC236}">
                  <a16:creationId xmlns:a16="http://schemas.microsoft.com/office/drawing/2014/main" id="{177E1767-28BB-0200-B334-3AD58F7BFF5D}"/>
                </a:ext>
              </a:extLst>
            </p:cNvPr>
            <p:cNvSpPr>
              <a:spLocks noChangeShapeType="1"/>
            </p:cNvSpPr>
            <p:nvPr/>
          </p:nvSpPr>
          <p:spPr bwMode="auto">
            <a:xfrm>
              <a:off x="2991" y="234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4" name="Line 1920">
              <a:extLst>
                <a:ext uri="{FF2B5EF4-FFF2-40B4-BE49-F238E27FC236}">
                  <a16:creationId xmlns:a16="http://schemas.microsoft.com/office/drawing/2014/main" id="{E8C6614E-88B1-F37F-18FB-C10D45C866B8}"/>
                </a:ext>
              </a:extLst>
            </p:cNvPr>
            <p:cNvSpPr>
              <a:spLocks noChangeShapeType="1"/>
            </p:cNvSpPr>
            <p:nvPr/>
          </p:nvSpPr>
          <p:spPr bwMode="auto">
            <a:xfrm>
              <a:off x="2977" y="235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5" name="Line 1921">
              <a:extLst>
                <a:ext uri="{FF2B5EF4-FFF2-40B4-BE49-F238E27FC236}">
                  <a16:creationId xmlns:a16="http://schemas.microsoft.com/office/drawing/2014/main" id="{7F7B2F96-D00B-6172-7AB9-B309B97B3C0D}"/>
                </a:ext>
              </a:extLst>
            </p:cNvPr>
            <p:cNvSpPr>
              <a:spLocks noChangeShapeType="1"/>
            </p:cNvSpPr>
            <p:nvPr/>
          </p:nvSpPr>
          <p:spPr bwMode="auto">
            <a:xfrm>
              <a:off x="2991" y="234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6" name="Line 1922">
              <a:extLst>
                <a:ext uri="{FF2B5EF4-FFF2-40B4-BE49-F238E27FC236}">
                  <a16:creationId xmlns:a16="http://schemas.microsoft.com/office/drawing/2014/main" id="{4F21158F-A47F-C851-3A2E-C961E82BC9DB}"/>
                </a:ext>
              </a:extLst>
            </p:cNvPr>
            <p:cNvSpPr>
              <a:spLocks noChangeShapeType="1"/>
            </p:cNvSpPr>
            <p:nvPr/>
          </p:nvSpPr>
          <p:spPr bwMode="auto">
            <a:xfrm>
              <a:off x="2989" y="234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7" name="Line 1923">
              <a:extLst>
                <a:ext uri="{FF2B5EF4-FFF2-40B4-BE49-F238E27FC236}">
                  <a16:creationId xmlns:a16="http://schemas.microsoft.com/office/drawing/2014/main" id="{EDB8972C-084D-AE57-EC9A-71A8FAE1A143}"/>
                </a:ext>
              </a:extLst>
            </p:cNvPr>
            <p:cNvSpPr>
              <a:spLocks noChangeShapeType="1"/>
            </p:cNvSpPr>
            <p:nvPr/>
          </p:nvSpPr>
          <p:spPr bwMode="auto">
            <a:xfrm>
              <a:off x="3003" y="233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8" name="Line 1924">
              <a:extLst>
                <a:ext uri="{FF2B5EF4-FFF2-40B4-BE49-F238E27FC236}">
                  <a16:creationId xmlns:a16="http://schemas.microsoft.com/office/drawing/2014/main" id="{813D5ACC-88D3-0E82-A47D-FB0024754191}"/>
                </a:ext>
              </a:extLst>
            </p:cNvPr>
            <p:cNvSpPr>
              <a:spLocks noChangeShapeType="1"/>
            </p:cNvSpPr>
            <p:nvPr/>
          </p:nvSpPr>
          <p:spPr bwMode="auto">
            <a:xfrm>
              <a:off x="3001" y="234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89" name="Line 1925">
              <a:extLst>
                <a:ext uri="{FF2B5EF4-FFF2-40B4-BE49-F238E27FC236}">
                  <a16:creationId xmlns:a16="http://schemas.microsoft.com/office/drawing/2014/main" id="{6BCB8859-CD6D-2EE2-5CD9-083862C490A4}"/>
                </a:ext>
              </a:extLst>
            </p:cNvPr>
            <p:cNvSpPr>
              <a:spLocks noChangeShapeType="1"/>
            </p:cNvSpPr>
            <p:nvPr/>
          </p:nvSpPr>
          <p:spPr bwMode="auto">
            <a:xfrm>
              <a:off x="3015" y="232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0" name="Line 1926">
              <a:extLst>
                <a:ext uri="{FF2B5EF4-FFF2-40B4-BE49-F238E27FC236}">
                  <a16:creationId xmlns:a16="http://schemas.microsoft.com/office/drawing/2014/main" id="{590BA534-403A-F2C8-38AE-DD0EE417C93F}"/>
                </a:ext>
              </a:extLst>
            </p:cNvPr>
            <p:cNvSpPr>
              <a:spLocks noChangeShapeType="1"/>
            </p:cNvSpPr>
            <p:nvPr/>
          </p:nvSpPr>
          <p:spPr bwMode="auto">
            <a:xfrm>
              <a:off x="3001" y="234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1" name="Line 1927">
              <a:extLst>
                <a:ext uri="{FF2B5EF4-FFF2-40B4-BE49-F238E27FC236}">
                  <a16:creationId xmlns:a16="http://schemas.microsoft.com/office/drawing/2014/main" id="{80961FC3-4FA9-97FF-5C17-A24AF8682B5E}"/>
                </a:ext>
              </a:extLst>
            </p:cNvPr>
            <p:cNvSpPr>
              <a:spLocks noChangeShapeType="1"/>
            </p:cNvSpPr>
            <p:nvPr/>
          </p:nvSpPr>
          <p:spPr bwMode="auto">
            <a:xfrm>
              <a:off x="3015" y="232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2" name="Line 1928">
              <a:extLst>
                <a:ext uri="{FF2B5EF4-FFF2-40B4-BE49-F238E27FC236}">
                  <a16:creationId xmlns:a16="http://schemas.microsoft.com/office/drawing/2014/main" id="{FFA009A0-1509-EB8D-867B-D81B8B7B0317}"/>
                </a:ext>
              </a:extLst>
            </p:cNvPr>
            <p:cNvSpPr>
              <a:spLocks noChangeShapeType="1"/>
            </p:cNvSpPr>
            <p:nvPr/>
          </p:nvSpPr>
          <p:spPr bwMode="auto">
            <a:xfrm>
              <a:off x="3013" y="234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3" name="Line 1929">
              <a:extLst>
                <a:ext uri="{FF2B5EF4-FFF2-40B4-BE49-F238E27FC236}">
                  <a16:creationId xmlns:a16="http://schemas.microsoft.com/office/drawing/2014/main" id="{A87C8DB1-951A-A159-E686-6E0C6EAF9397}"/>
                </a:ext>
              </a:extLst>
            </p:cNvPr>
            <p:cNvSpPr>
              <a:spLocks noChangeShapeType="1"/>
            </p:cNvSpPr>
            <p:nvPr/>
          </p:nvSpPr>
          <p:spPr bwMode="auto">
            <a:xfrm>
              <a:off x="3027" y="2329"/>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4" name="Line 1930">
              <a:extLst>
                <a:ext uri="{FF2B5EF4-FFF2-40B4-BE49-F238E27FC236}">
                  <a16:creationId xmlns:a16="http://schemas.microsoft.com/office/drawing/2014/main" id="{0245E1E0-308D-5A82-5A9E-8E027ED4EF9E}"/>
                </a:ext>
              </a:extLst>
            </p:cNvPr>
            <p:cNvSpPr>
              <a:spLocks noChangeShapeType="1"/>
            </p:cNvSpPr>
            <p:nvPr/>
          </p:nvSpPr>
          <p:spPr bwMode="auto">
            <a:xfrm>
              <a:off x="3049" y="2335"/>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5" name="Line 1931">
              <a:extLst>
                <a:ext uri="{FF2B5EF4-FFF2-40B4-BE49-F238E27FC236}">
                  <a16:creationId xmlns:a16="http://schemas.microsoft.com/office/drawing/2014/main" id="{61BF28F9-A216-0E83-A978-59148AEF0269}"/>
                </a:ext>
              </a:extLst>
            </p:cNvPr>
            <p:cNvSpPr>
              <a:spLocks noChangeShapeType="1"/>
            </p:cNvSpPr>
            <p:nvPr/>
          </p:nvSpPr>
          <p:spPr bwMode="auto">
            <a:xfrm>
              <a:off x="3063" y="2317"/>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6" name="Line 1932">
              <a:extLst>
                <a:ext uri="{FF2B5EF4-FFF2-40B4-BE49-F238E27FC236}">
                  <a16:creationId xmlns:a16="http://schemas.microsoft.com/office/drawing/2014/main" id="{23EAB916-0FEF-5D15-EAB8-1A0B6DD53ABD}"/>
                </a:ext>
              </a:extLst>
            </p:cNvPr>
            <p:cNvSpPr>
              <a:spLocks noChangeShapeType="1"/>
            </p:cNvSpPr>
            <p:nvPr/>
          </p:nvSpPr>
          <p:spPr bwMode="auto">
            <a:xfrm>
              <a:off x="3107" y="2323"/>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7" name="Line 1933">
              <a:extLst>
                <a:ext uri="{FF2B5EF4-FFF2-40B4-BE49-F238E27FC236}">
                  <a16:creationId xmlns:a16="http://schemas.microsoft.com/office/drawing/2014/main" id="{E6A563CE-7F35-174E-44F9-94F77C463EC6}"/>
                </a:ext>
              </a:extLst>
            </p:cNvPr>
            <p:cNvSpPr>
              <a:spLocks noChangeShapeType="1"/>
            </p:cNvSpPr>
            <p:nvPr/>
          </p:nvSpPr>
          <p:spPr bwMode="auto">
            <a:xfrm>
              <a:off x="3121" y="2307"/>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8" name="Line 1934">
              <a:extLst>
                <a:ext uri="{FF2B5EF4-FFF2-40B4-BE49-F238E27FC236}">
                  <a16:creationId xmlns:a16="http://schemas.microsoft.com/office/drawing/2014/main" id="{E5287655-8AB6-B075-8D4B-15850FF23299}"/>
                </a:ext>
              </a:extLst>
            </p:cNvPr>
            <p:cNvSpPr>
              <a:spLocks noChangeShapeType="1"/>
            </p:cNvSpPr>
            <p:nvPr/>
          </p:nvSpPr>
          <p:spPr bwMode="auto">
            <a:xfrm>
              <a:off x="3119" y="23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299" name="Line 1935">
              <a:extLst>
                <a:ext uri="{FF2B5EF4-FFF2-40B4-BE49-F238E27FC236}">
                  <a16:creationId xmlns:a16="http://schemas.microsoft.com/office/drawing/2014/main" id="{D113A44B-D6BA-DA2D-4F45-26A902D984DA}"/>
                </a:ext>
              </a:extLst>
            </p:cNvPr>
            <p:cNvSpPr>
              <a:spLocks noChangeShapeType="1"/>
            </p:cNvSpPr>
            <p:nvPr/>
          </p:nvSpPr>
          <p:spPr bwMode="auto">
            <a:xfrm>
              <a:off x="3133" y="23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0" name="Line 1936">
              <a:extLst>
                <a:ext uri="{FF2B5EF4-FFF2-40B4-BE49-F238E27FC236}">
                  <a16:creationId xmlns:a16="http://schemas.microsoft.com/office/drawing/2014/main" id="{B67D6386-6F0D-1511-84F1-5469B0DCEE77}"/>
                </a:ext>
              </a:extLst>
            </p:cNvPr>
            <p:cNvSpPr>
              <a:spLocks noChangeShapeType="1"/>
            </p:cNvSpPr>
            <p:nvPr/>
          </p:nvSpPr>
          <p:spPr bwMode="auto">
            <a:xfrm>
              <a:off x="3119" y="23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1" name="Line 1937">
              <a:extLst>
                <a:ext uri="{FF2B5EF4-FFF2-40B4-BE49-F238E27FC236}">
                  <a16:creationId xmlns:a16="http://schemas.microsoft.com/office/drawing/2014/main" id="{C28FF4ED-20C0-6134-89A5-ED0A0135EC86}"/>
                </a:ext>
              </a:extLst>
            </p:cNvPr>
            <p:cNvSpPr>
              <a:spLocks noChangeShapeType="1"/>
            </p:cNvSpPr>
            <p:nvPr/>
          </p:nvSpPr>
          <p:spPr bwMode="auto">
            <a:xfrm>
              <a:off x="3133" y="23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2" name="Line 1938">
              <a:extLst>
                <a:ext uri="{FF2B5EF4-FFF2-40B4-BE49-F238E27FC236}">
                  <a16:creationId xmlns:a16="http://schemas.microsoft.com/office/drawing/2014/main" id="{F1CE6DD4-38DF-A8F9-F74E-13F03977DF69}"/>
                </a:ext>
              </a:extLst>
            </p:cNvPr>
            <p:cNvSpPr>
              <a:spLocks noChangeShapeType="1"/>
            </p:cNvSpPr>
            <p:nvPr/>
          </p:nvSpPr>
          <p:spPr bwMode="auto">
            <a:xfrm>
              <a:off x="3119" y="23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3" name="Line 1939">
              <a:extLst>
                <a:ext uri="{FF2B5EF4-FFF2-40B4-BE49-F238E27FC236}">
                  <a16:creationId xmlns:a16="http://schemas.microsoft.com/office/drawing/2014/main" id="{CA007224-BF30-8FA0-4FCD-3758B1F2B19A}"/>
                </a:ext>
              </a:extLst>
            </p:cNvPr>
            <p:cNvSpPr>
              <a:spLocks noChangeShapeType="1"/>
            </p:cNvSpPr>
            <p:nvPr/>
          </p:nvSpPr>
          <p:spPr bwMode="auto">
            <a:xfrm>
              <a:off x="3133" y="23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4" name="Line 1940">
              <a:extLst>
                <a:ext uri="{FF2B5EF4-FFF2-40B4-BE49-F238E27FC236}">
                  <a16:creationId xmlns:a16="http://schemas.microsoft.com/office/drawing/2014/main" id="{380A4323-9988-958F-C129-44B2069E9DB0}"/>
                </a:ext>
              </a:extLst>
            </p:cNvPr>
            <p:cNvSpPr>
              <a:spLocks noChangeShapeType="1"/>
            </p:cNvSpPr>
            <p:nvPr/>
          </p:nvSpPr>
          <p:spPr bwMode="auto">
            <a:xfrm>
              <a:off x="3131" y="231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5" name="Line 1941">
              <a:extLst>
                <a:ext uri="{FF2B5EF4-FFF2-40B4-BE49-F238E27FC236}">
                  <a16:creationId xmlns:a16="http://schemas.microsoft.com/office/drawing/2014/main" id="{7EE7379F-7DA4-8808-2B8D-D437FA951754}"/>
                </a:ext>
              </a:extLst>
            </p:cNvPr>
            <p:cNvSpPr>
              <a:spLocks noChangeShapeType="1"/>
            </p:cNvSpPr>
            <p:nvPr/>
          </p:nvSpPr>
          <p:spPr bwMode="auto">
            <a:xfrm>
              <a:off x="3145" y="2303"/>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6" name="Line 1942">
              <a:extLst>
                <a:ext uri="{FF2B5EF4-FFF2-40B4-BE49-F238E27FC236}">
                  <a16:creationId xmlns:a16="http://schemas.microsoft.com/office/drawing/2014/main" id="{E43E4C01-2D24-B33E-EFE0-50F4CCF25105}"/>
                </a:ext>
              </a:extLst>
            </p:cNvPr>
            <p:cNvSpPr>
              <a:spLocks noChangeShapeType="1"/>
            </p:cNvSpPr>
            <p:nvPr/>
          </p:nvSpPr>
          <p:spPr bwMode="auto">
            <a:xfrm>
              <a:off x="3155" y="229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7" name="Line 1943">
              <a:extLst>
                <a:ext uri="{FF2B5EF4-FFF2-40B4-BE49-F238E27FC236}">
                  <a16:creationId xmlns:a16="http://schemas.microsoft.com/office/drawing/2014/main" id="{40D4DC11-C488-489C-06C8-73F6915D74FE}"/>
                </a:ext>
              </a:extLst>
            </p:cNvPr>
            <p:cNvSpPr>
              <a:spLocks noChangeShapeType="1"/>
            </p:cNvSpPr>
            <p:nvPr/>
          </p:nvSpPr>
          <p:spPr bwMode="auto">
            <a:xfrm>
              <a:off x="3169" y="2281"/>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8" name="Line 1944">
              <a:extLst>
                <a:ext uri="{FF2B5EF4-FFF2-40B4-BE49-F238E27FC236}">
                  <a16:creationId xmlns:a16="http://schemas.microsoft.com/office/drawing/2014/main" id="{719FDC9C-B65B-0A70-9163-4DC8250E596C}"/>
                </a:ext>
              </a:extLst>
            </p:cNvPr>
            <p:cNvSpPr>
              <a:spLocks noChangeShapeType="1"/>
            </p:cNvSpPr>
            <p:nvPr/>
          </p:nvSpPr>
          <p:spPr bwMode="auto">
            <a:xfrm>
              <a:off x="3167" y="2299"/>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09" name="Line 1945">
              <a:extLst>
                <a:ext uri="{FF2B5EF4-FFF2-40B4-BE49-F238E27FC236}">
                  <a16:creationId xmlns:a16="http://schemas.microsoft.com/office/drawing/2014/main" id="{12ED6CB2-7C63-826F-A568-C3033BAC62A5}"/>
                </a:ext>
              </a:extLst>
            </p:cNvPr>
            <p:cNvSpPr>
              <a:spLocks noChangeShapeType="1"/>
            </p:cNvSpPr>
            <p:nvPr/>
          </p:nvSpPr>
          <p:spPr bwMode="auto">
            <a:xfrm>
              <a:off x="3181" y="2281"/>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0" name="Line 1946">
              <a:extLst>
                <a:ext uri="{FF2B5EF4-FFF2-40B4-BE49-F238E27FC236}">
                  <a16:creationId xmlns:a16="http://schemas.microsoft.com/office/drawing/2014/main" id="{01B2BF3F-02E5-B747-F9CF-D2C95922CD50}"/>
                </a:ext>
              </a:extLst>
            </p:cNvPr>
            <p:cNvSpPr>
              <a:spLocks noChangeShapeType="1"/>
            </p:cNvSpPr>
            <p:nvPr/>
          </p:nvSpPr>
          <p:spPr bwMode="auto">
            <a:xfrm>
              <a:off x="3191" y="228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1" name="Line 1947">
              <a:extLst>
                <a:ext uri="{FF2B5EF4-FFF2-40B4-BE49-F238E27FC236}">
                  <a16:creationId xmlns:a16="http://schemas.microsoft.com/office/drawing/2014/main" id="{5D4A20E4-9A46-F521-A584-A05905A7DDA7}"/>
                </a:ext>
              </a:extLst>
            </p:cNvPr>
            <p:cNvSpPr>
              <a:spLocks noChangeShapeType="1"/>
            </p:cNvSpPr>
            <p:nvPr/>
          </p:nvSpPr>
          <p:spPr bwMode="auto">
            <a:xfrm>
              <a:off x="3203"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2" name="Line 1948">
              <a:extLst>
                <a:ext uri="{FF2B5EF4-FFF2-40B4-BE49-F238E27FC236}">
                  <a16:creationId xmlns:a16="http://schemas.microsoft.com/office/drawing/2014/main" id="{6C678BB2-3710-6AD6-DE0C-7DC957983C5C}"/>
                </a:ext>
              </a:extLst>
            </p:cNvPr>
            <p:cNvSpPr>
              <a:spLocks noChangeShapeType="1"/>
            </p:cNvSpPr>
            <p:nvPr/>
          </p:nvSpPr>
          <p:spPr bwMode="auto">
            <a:xfrm>
              <a:off x="3201" y="22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3" name="Line 1949">
              <a:extLst>
                <a:ext uri="{FF2B5EF4-FFF2-40B4-BE49-F238E27FC236}">
                  <a16:creationId xmlns:a16="http://schemas.microsoft.com/office/drawing/2014/main" id="{EE6E5C74-86D2-4ACE-7214-821193988D22}"/>
                </a:ext>
              </a:extLst>
            </p:cNvPr>
            <p:cNvSpPr>
              <a:spLocks noChangeShapeType="1"/>
            </p:cNvSpPr>
            <p:nvPr/>
          </p:nvSpPr>
          <p:spPr bwMode="auto">
            <a:xfrm>
              <a:off x="3215"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4" name="Line 1950">
              <a:extLst>
                <a:ext uri="{FF2B5EF4-FFF2-40B4-BE49-F238E27FC236}">
                  <a16:creationId xmlns:a16="http://schemas.microsoft.com/office/drawing/2014/main" id="{00B8AA5A-FE94-E3D9-7583-EDE45946E8D1}"/>
                </a:ext>
              </a:extLst>
            </p:cNvPr>
            <p:cNvSpPr>
              <a:spLocks noChangeShapeType="1"/>
            </p:cNvSpPr>
            <p:nvPr/>
          </p:nvSpPr>
          <p:spPr bwMode="auto">
            <a:xfrm>
              <a:off x="3237" y="22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5" name="Line 1951">
              <a:extLst>
                <a:ext uri="{FF2B5EF4-FFF2-40B4-BE49-F238E27FC236}">
                  <a16:creationId xmlns:a16="http://schemas.microsoft.com/office/drawing/2014/main" id="{4F0C9B33-6315-C821-881E-8130CE589CCF}"/>
                </a:ext>
              </a:extLst>
            </p:cNvPr>
            <p:cNvSpPr>
              <a:spLocks noChangeShapeType="1"/>
            </p:cNvSpPr>
            <p:nvPr/>
          </p:nvSpPr>
          <p:spPr bwMode="auto">
            <a:xfrm>
              <a:off x="3251"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6" name="Line 1952">
              <a:extLst>
                <a:ext uri="{FF2B5EF4-FFF2-40B4-BE49-F238E27FC236}">
                  <a16:creationId xmlns:a16="http://schemas.microsoft.com/office/drawing/2014/main" id="{BCA4485E-8274-BA7A-9290-F1EDB52C6AB9}"/>
                </a:ext>
              </a:extLst>
            </p:cNvPr>
            <p:cNvSpPr>
              <a:spLocks noChangeShapeType="1"/>
            </p:cNvSpPr>
            <p:nvPr/>
          </p:nvSpPr>
          <p:spPr bwMode="auto">
            <a:xfrm>
              <a:off x="3249" y="22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7" name="Line 1953">
              <a:extLst>
                <a:ext uri="{FF2B5EF4-FFF2-40B4-BE49-F238E27FC236}">
                  <a16:creationId xmlns:a16="http://schemas.microsoft.com/office/drawing/2014/main" id="{30F480BF-8824-BE05-0222-1207762CEFA2}"/>
                </a:ext>
              </a:extLst>
            </p:cNvPr>
            <p:cNvSpPr>
              <a:spLocks noChangeShapeType="1"/>
            </p:cNvSpPr>
            <p:nvPr/>
          </p:nvSpPr>
          <p:spPr bwMode="auto">
            <a:xfrm>
              <a:off x="3263"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8" name="Line 1954">
              <a:extLst>
                <a:ext uri="{FF2B5EF4-FFF2-40B4-BE49-F238E27FC236}">
                  <a16:creationId xmlns:a16="http://schemas.microsoft.com/office/drawing/2014/main" id="{D017B14C-E6A7-D89A-EDA8-0102542D20AD}"/>
                </a:ext>
              </a:extLst>
            </p:cNvPr>
            <p:cNvSpPr>
              <a:spLocks noChangeShapeType="1"/>
            </p:cNvSpPr>
            <p:nvPr/>
          </p:nvSpPr>
          <p:spPr bwMode="auto">
            <a:xfrm>
              <a:off x="3249" y="22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19" name="Line 1955">
              <a:extLst>
                <a:ext uri="{FF2B5EF4-FFF2-40B4-BE49-F238E27FC236}">
                  <a16:creationId xmlns:a16="http://schemas.microsoft.com/office/drawing/2014/main" id="{9790D195-F981-AC14-63B6-432DBA7017A9}"/>
                </a:ext>
              </a:extLst>
            </p:cNvPr>
            <p:cNvSpPr>
              <a:spLocks noChangeShapeType="1"/>
            </p:cNvSpPr>
            <p:nvPr/>
          </p:nvSpPr>
          <p:spPr bwMode="auto">
            <a:xfrm>
              <a:off x="3263"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0" name="Line 1956">
              <a:extLst>
                <a:ext uri="{FF2B5EF4-FFF2-40B4-BE49-F238E27FC236}">
                  <a16:creationId xmlns:a16="http://schemas.microsoft.com/office/drawing/2014/main" id="{566E87F8-80C2-9813-8D15-8F871231BDDD}"/>
                </a:ext>
              </a:extLst>
            </p:cNvPr>
            <p:cNvSpPr>
              <a:spLocks noChangeShapeType="1"/>
            </p:cNvSpPr>
            <p:nvPr/>
          </p:nvSpPr>
          <p:spPr bwMode="auto">
            <a:xfrm>
              <a:off x="3261" y="228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1" name="Line 1957">
              <a:extLst>
                <a:ext uri="{FF2B5EF4-FFF2-40B4-BE49-F238E27FC236}">
                  <a16:creationId xmlns:a16="http://schemas.microsoft.com/office/drawing/2014/main" id="{1239BF65-C282-8B12-9C95-A41EB5576115}"/>
                </a:ext>
              </a:extLst>
            </p:cNvPr>
            <p:cNvSpPr>
              <a:spLocks noChangeShapeType="1"/>
            </p:cNvSpPr>
            <p:nvPr/>
          </p:nvSpPr>
          <p:spPr bwMode="auto">
            <a:xfrm>
              <a:off x="3275" y="227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2" name="Line 1958">
              <a:extLst>
                <a:ext uri="{FF2B5EF4-FFF2-40B4-BE49-F238E27FC236}">
                  <a16:creationId xmlns:a16="http://schemas.microsoft.com/office/drawing/2014/main" id="{CF685F8A-EBF3-E30E-9E0D-9BAB6850C658}"/>
                </a:ext>
              </a:extLst>
            </p:cNvPr>
            <p:cNvSpPr>
              <a:spLocks noChangeShapeType="1"/>
            </p:cNvSpPr>
            <p:nvPr/>
          </p:nvSpPr>
          <p:spPr bwMode="auto">
            <a:xfrm>
              <a:off x="3297" y="227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3" name="Line 1959">
              <a:extLst>
                <a:ext uri="{FF2B5EF4-FFF2-40B4-BE49-F238E27FC236}">
                  <a16:creationId xmlns:a16="http://schemas.microsoft.com/office/drawing/2014/main" id="{EAED38B2-EAC3-3177-7651-63E33182303C}"/>
                </a:ext>
              </a:extLst>
            </p:cNvPr>
            <p:cNvSpPr>
              <a:spLocks noChangeShapeType="1"/>
            </p:cNvSpPr>
            <p:nvPr/>
          </p:nvSpPr>
          <p:spPr bwMode="auto">
            <a:xfrm>
              <a:off x="3311" y="22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4" name="Line 1960">
              <a:extLst>
                <a:ext uri="{FF2B5EF4-FFF2-40B4-BE49-F238E27FC236}">
                  <a16:creationId xmlns:a16="http://schemas.microsoft.com/office/drawing/2014/main" id="{95705496-3F04-FE93-20AB-A992E8AD5120}"/>
                </a:ext>
              </a:extLst>
            </p:cNvPr>
            <p:cNvSpPr>
              <a:spLocks noChangeShapeType="1"/>
            </p:cNvSpPr>
            <p:nvPr/>
          </p:nvSpPr>
          <p:spPr bwMode="auto">
            <a:xfrm>
              <a:off x="3297" y="2277"/>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5" name="Line 1961">
              <a:extLst>
                <a:ext uri="{FF2B5EF4-FFF2-40B4-BE49-F238E27FC236}">
                  <a16:creationId xmlns:a16="http://schemas.microsoft.com/office/drawing/2014/main" id="{D48221E4-8A01-692D-C250-8C7905282F5C}"/>
                </a:ext>
              </a:extLst>
            </p:cNvPr>
            <p:cNvSpPr>
              <a:spLocks noChangeShapeType="1"/>
            </p:cNvSpPr>
            <p:nvPr/>
          </p:nvSpPr>
          <p:spPr bwMode="auto">
            <a:xfrm>
              <a:off x="3311" y="226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6" name="Line 1962">
              <a:extLst>
                <a:ext uri="{FF2B5EF4-FFF2-40B4-BE49-F238E27FC236}">
                  <a16:creationId xmlns:a16="http://schemas.microsoft.com/office/drawing/2014/main" id="{C4A0F1C3-3069-9A90-6097-96EB9130DFF2}"/>
                </a:ext>
              </a:extLst>
            </p:cNvPr>
            <p:cNvSpPr>
              <a:spLocks noChangeShapeType="1"/>
            </p:cNvSpPr>
            <p:nvPr/>
          </p:nvSpPr>
          <p:spPr bwMode="auto">
            <a:xfrm>
              <a:off x="3367" y="2247"/>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7" name="Line 1963">
              <a:extLst>
                <a:ext uri="{FF2B5EF4-FFF2-40B4-BE49-F238E27FC236}">
                  <a16:creationId xmlns:a16="http://schemas.microsoft.com/office/drawing/2014/main" id="{43D6DB54-3A88-34F1-7D88-3A5AA3A258CA}"/>
                </a:ext>
              </a:extLst>
            </p:cNvPr>
            <p:cNvSpPr>
              <a:spLocks noChangeShapeType="1"/>
            </p:cNvSpPr>
            <p:nvPr/>
          </p:nvSpPr>
          <p:spPr bwMode="auto">
            <a:xfrm>
              <a:off x="3381" y="2231"/>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8" name="Line 1964">
              <a:extLst>
                <a:ext uri="{FF2B5EF4-FFF2-40B4-BE49-F238E27FC236}">
                  <a16:creationId xmlns:a16="http://schemas.microsoft.com/office/drawing/2014/main" id="{F3491B09-CBD5-9E14-872D-4821762109DC}"/>
                </a:ext>
              </a:extLst>
            </p:cNvPr>
            <p:cNvSpPr>
              <a:spLocks noChangeShapeType="1"/>
            </p:cNvSpPr>
            <p:nvPr/>
          </p:nvSpPr>
          <p:spPr bwMode="auto">
            <a:xfrm>
              <a:off x="3391" y="223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29" name="Line 1965">
              <a:extLst>
                <a:ext uri="{FF2B5EF4-FFF2-40B4-BE49-F238E27FC236}">
                  <a16:creationId xmlns:a16="http://schemas.microsoft.com/office/drawing/2014/main" id="{5CDC20DC-50EE-AE96-A8A6-ACBD1822DC4F}"/>
                </a:ext>
              </a:extLst>
            </p:cNvPr>
            <p:cNvSpPr>
              <a:spLocks noChangeShapeType="1"/>
            </p:cNvSpPr>
            <p:nvPr/>
          </p:nvSpPr>
          <p:spPr bwMode="auto">
            <a:xfrm>
              <a:off x="3405" y="2215"/>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0" name="Line 1966">
              <a:extLst>
                <a:ext uri="{FF2B5EF4-FFF2-40B4-BE49-F238E27FC236}">
                  <a16:creationId xmlns:a16="http://schemas.microsoft.com/office/drawing/2014/main" id="{C1A21DB1-715A-47A1-1356-FFC806AA286C}"/>
                </a:ext>
              </a:extLst>
            </p:cNvPr>
            <p:cNvSpPr>
              <a:spLocks noChangeShapeType="1"/>
            </p:cNvSpPr>
            <p:nvPr/>
          </p:nvSpPr>
          <p:spPr bwMode="auto">
            <a:xfrm>
              <a:off x="3415" y="2221"/>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1" name="Line 1967">
              <a:extLst>
                <a:ext uri="{FF2B5EF4-FFF2-40B4-BE49-F238E27FC236}">
                  <a16:creationId xmlns:a16="http://schemas.microsoft.com/office/drawing/2014/main" id="{5C77705A-F2D2-5C4E-A752-056A59F4F16F}"/>
                </a:ext>
              </a:extLst>
            </p:cNvPr>
            <p:cNvSpPr>
              <a:spLocks noChangeShapeType="1"/>
            </p:cNvSpPr>
            <p:nvPr/>
          </p:nvSpPr>
          <p:spPr bwMode="auto">
            <a:xfrm>
              <a:off x="3429" y="2206"/>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2" name="Line 1968">
              <a:extLst>
                <a:ext uri="{FF2B5EF4-FFF2-40B4-BE49-F238E27FC236}">
                  <a16:creationId xmlns:a16="http://schemas.microsoft.com/office/drawing/2014/main" id="{6BA725F4-9711-3561-66BE-B11422EF5E47}"/>
                </a:ext>
              </a:extLst>
            </p:cNvPr>
            <p:cNvSpPr>
              <a:spLocks noChangeShapeType="1"/>
            </p:cNvSpPr>
            <p:nvPr/>
          </p:nvSpPr>
          <p:spPr bwMode="auto">
            <a:xfrm>
              <a:off x="3427" y="2215"/>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3" name="Line 1969">
              <a:extLst>
                <a:ext uri="{FF2B5EF4-FFF2-40B4-BE49-F238E27FC236}">
                  <a16:creationId xmlns:a16="http://schemas.microsoft.com/office/drawing/2014/main" id="{D35CDB0F-3B59-8F4E-B2E5-DFB0AE86BBB9}"/>
                </a:ext>
              </a:extLst>
            </p:cNvPr>
            <p:cNvSpPr>
              <a:spLocks noChangeShapeType="1"/>
            </p:cNvSpPr>
            <p:nvPr/>
          </p:nvSpPr>
          <p:spPr bwMode="auto">
            <a:xfrm>
              <a:off x="3439" y="220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4" name="Line 1970">
              <a:extLst>
                <a:ext uri="{FF2B5EF4-FFF2-40B4-BE49-F238E27FC236}">
                  <a16:creationId xmlns:a16="http://schemas.microsoft.com/office/drawing/2014/main" id="{28FA7C72-C167-945A-F155-675C8B89139E}"/>
                </a:ext>
              </a:extLst>
            </p:cNvPr>
            <p:cNvSpPr>
              <a:spLocks noChangeShapeType="1"/>
            </p:cNvSpPr>
            <p:nvPr/>
          </p:nvSpPr>
          <p:spPr bwMode="auto">
            <a:xfrm>
              <a:off x="3437"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5" name="Line 1971">
              <a:extLst>
                <a:ext uri="{FF2B5EF4-FFF2-40B4-BE49-F238E27FC236}">
                  <a16:creationId xmlns:a16="http://schemas.microsoft.com/office/drawing/2014/main" id="{2D978F27-2FFD-663E-D3D3-05C2DF454B7B}"/>
                </a:ext>
              </a:extLst>
            </p:cNvPr>
            <p:cNvSpPr>
              <a:spLocks noChangeShapeType="1"/>
            </p:cNvSpPr>
            <p:nvPr/>
          </p:nvSpPr>
          <p:spPr bwMode="auto">
            <a:xfrm>
              <a:off x="3451"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6" name="Line 1972">
              <a:extLst>
                <a:ext uri="{FF2B5EF4-FFF2-40B4-BE49-F238E27FC236}">
                  <a16:creationId xmlns:a16="http://schemas.microsoft.com/office/drawing/2014/main" id="{9DD03234-AAAE-2FB1-655F-9702F2856531}"/>
                </a:ext>
              </a:extLst>
            </p:cNvPr>
            <p:cNvSpPr>
              <a:spLocks noChangeShapeType="1"/>
            </p:cNvSpPr>
            <p:nvPr/>
          </p:nvSpPr>
          <p:spPr bwMode="auto">
            <a:xfrm>
              <a:off x="3449"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7" name="Line 1973">
              <a:extLst>
                <a:ext uri="{FF2B5EF4-FFF2-40B4-BE49-F238E27FC236}">
                  <a16:creationId xmlns:a16="http://schemas.microsoft.com/office/drawing/2014/main" id="{C675105D-5E86-6332-3C96-11C6DF446402}"/>
                </a:ext>
              </a:extLst>
            </p:cNvPr>
            <p:cNvSpPr>
              <a:spLocks noChangeShapeType="1"/>
            </p:cNvSpPr>
            <p:nvPr/>
          </p:nvSpPr>
          <p:spPr bwMode="auto">
            <a:xfrm>
              <a:off x="3463"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8" name="Line 1974">
              <a:extLst>
                <a:ext uri="{FF2B5EF4-FFF2-40B4-BE49-F238E27FC236}">
                  <a16:creationId xmlns:a16="http://schemas.microsoft.com/office/drawing/2014/main" id="{6DBD34F0-8AB7-E2DF-1D5B-B5AD8D9F3B90}"/>
                </a:ext>
              </a:extLst>
            </p:cNvPr>
            <p:cNvSpPr>
              <a:spLocks noChangeShapeType="1"/>
            </p:cNvSpPr>
            <p:nvPr/>
          </p:nvSpPr>
          <p:spPr bwMode="auto">
            <a:xfrm>
              <a:off x="3461"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39" name="Line 1975">
              <a:extLst>
                <a:ext uri="{FF2B5EF4-FFF2-40B4-BE49-F238E27FC236}">
                  <a16:creationId xmlns:a16="http://schemas.microsoft.com/office/drawing/2014/main" id="{4DB490FE-4192-B42F-141D-B7C4257598AA}"/>
                </a:ext>
              </a:extLst>
            </p:cNvPr>
            <p:cNvSpPr>
              <a:spLocks noChangeShapeType="1"/>
            </p:cNvSpPr>
            <p:nvPr/>
          </p:nvSpPr>
          <p:spPr bwMode="auto">
            <a:xfrm>
              <a:off x="3475"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0" name="Line 1976">
              <a:extLst>
                <a:ext uri="{FF2B5EF4-FFF2-40B4-BE49-F238E27FC236}">
                  <a16:creationId xmlns:a16="http://schemas.microsoft.com/office/drawing/2014/main" id="{5B1E3047-6699-33CA-8B7D-F274343692EE}"/>
                </a:ext>
              </a:extLst>
            </p:cNvPr>
            <p:cNvSpPr>
              <a:spLocks noChangeShapeType="1"/>
            </p:cNvSpPr>
            <p:nvPr/>
          </p:nvSpPr>
          <p:spPr bwMode="auto">
            <a:xfrm>
              <a:off x="3461"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1" name="Line 1977">
              <a:extLst>
                <a:ext uri="{FF2B5EF4-FFF2-40B4-BE49-F238E27FC236}">
                  <a16:creationId xmlns:a16="http://schemas.microsoft.com/office/drawing/2014/main" id="{8A104957-0080-FA8E-5B1D-6E8D1154DD04}"/>
                </a:ext>
              </a:extLst>
            </p:cNvPr>
            <p:cNvSpPr>
              <a:spLocks noChangeShapeType="1"/>
            </p:cNvSpPr>
            <p:nvPr/>
          </p:nvSpPr>
          <p:spPr bwMode="auto">
            <a:xfrm>
              <a:off x="3475"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2" name="Line 1978">
              <a:extLst>
                <a:ext uri="{FF2B5EF4-FFF2-40B4-BE49-F238E27FC236}">
                  <a16:creationId xmlns:a16="http://schemas.microsoft.com/office/drawing/2014/main" id="{A7297E67-A12F-8974-E9F1-29A009943212}"/>
                </a:ext>
              </a:extLst>
            </p:cNvPr>
            <p:cNvSpPr>
              <a:spLocks noChangeShapeType="1"/>
            </p:cNvSpPr>
            <p:nvPr/>
          </p:nvSpPr>
          <p:spPr bwMode="auto">
            <a:xfrm>
              <a:off x="3461" y="220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3" name="Line 1979">
              <a:extLst>
                <a:ext uri="{FF2B5EF4-FFF2-40B4-BE49-F238E27FC236}">
                  <a16:creationId xmlns:a16="http://schemas.microsoft.com/office/drawing/2014/main" id="{7A1764C8-64EA-D22F-08F5-2B949775EBD5}"/>
                </a:ext>
              </a:extLst>
            </p:cNvPr>
            <p:cNvSpPr>
              <a:spLocks noChangeShapeType="1"/>
            </p:cNvSpPr>
            <p:nvPr/>
          </p:nvSpPr>
          <p:spPr bwMode="auto">
            <a:xfrm>
              <a:off x="3475" y="2190"/>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4" name="Line 1980">
              <a:extLst>
                <a:ext uri="{FF2B5EF4-FFF2-40B4-BE49-F238E27FC236}">
                  <a16:creationId xmlns:a16="http://schemas.microsoft.com/office/drawing/2014/main" id="{B5F3AE43-B305-BE92-B181-EECE8A1E66F8}"/>
                </a:ext>
              </a:extLst>
            </p:cNvPr>
            <p:cNvSpPr>
              <a:spLocks noChangeShapeType="1"/>
            </p:cNvSpPr>
            <p:nvPr/>
          </p:nvSpPr>
          <p:spPr bwMode="auto">
            <a:xfrm>
              <a:off x="3473" y="220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5" name="Line 1981">
              <a:extLst>
                <a:ext uri="{FF2B5EF4-FFF2-40B4-BE49-F238E27FC236}">
                  <a16:creationId xmlns:a16="http://schemas.microsoft.com/office/drawing/2014/main" id="{1FCFCAA2-AD89-FD97-11DD-459A5DCE10AE}"/>
                </a:ext>
              </a:extLst>
            </p:cNvPr>
            <p:cNvSpPr>
              <a:spLocks noChangeShapeType="1"/>
            </p:cNvSpPr>
            <p:nvPr/>
          </p:nvSpPr>
          <p:spPr bwMode="auto">
            <a:xfrm>
              <a:off x="3487" y="2184"/>
              <a:ext cx="0" cy="31"/>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6" name="Line 1982">
              <a:extLst>
                <a:ext uri="{FF2B5EF4-FFF2-40B4-BE49-F238E27FC236}">
                  <a16:creationId xmlns:a16="http://schemas.microsoft.com/office/drawing/2014/main" id="{EB958BDB-7A7D-6AB3-D81F-F764E0B9C545}"/>
                </a:ext>
              </a:extLst>
            </p:cNvPr>
            <p:cNvSpPr>
              <a:spLocks noChangeShapeType="1"/>
            </p:cNvSpPr>
            <p:nvPr/>
          </p:nvSpPr>
          <p:spPr bwMode="auto">
            <a:xfrm>
              <a:off x="3533" y="217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7" name="Line 1983">
              <a:extLst>
                <a:ext uri="{FF2B5EF4-FFF2-40B4-BE49-F238E27FC236}">
                  <a16:creationId xmlns:a16="http://schemas.microsoft.com/office/drawing/2014/main" id="{11E3865A-834A-0484-605C-68664135AD94}"/>
                </a:ext>
              </a:extLst>
            </p:cNvPr>
            <p:cNvSpPr>
              <a:spLocks noChangeShapeType="1"/>
            </p:cNvSpPr>
            <p:nvPr/>
          </p:nvSpPr>
          <p:spPr bwMode="auto">
            <a:xfrm>
              <a:off x="3547" y="215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8" name="Line 1984">
              <a:extLst>
                <a:ext uri="{FF2B5EF4-FFF2-40B4-BE49-F238E27FC236}">
                  <a16:creationId xmlns:a16="http://schemas.microsoft.com/office/drawing/2014/main" id="{A41CC1B6-A689-D3F1-56FF-C7FFD327260B}"/>
                </a:ext>
              </a:extLst>
            </p:cNvPr>
            <p:cNvSpPr>
              <a:spLocks noChangeShapeType="1"/>
            </p:cNvSpPr>
            <p:nvPr/>
          </p:nvSpPr>
          <p:spPr bwMode="auto">
            <a:xfrm>
              <a:off x="3555" y="2164"/>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49" name="Line 1985">
              <a:extLst>
                <a:ext uri="{FF2B5EF4-FFF2-40B4-BE49-F238E27FC236}">
                  <a16:creationId xmlns:a16="http://schemas.microsoft.com/office/drawing/2014/main" id="{317BB127-883F-E010-FB47-1D0F2A0F88BC}"/>
                </a:ext>
              </a:extLst>
            </p:cNvPr>
            <p:cNvSpPr>
              <a:spLocks noChangeShapeType="1"/>
            </p:cNvSpPr>
            <p:nvPr/>
          </p:nvSpPr>
          <p:spPr bwMode="auto">
            <a:xfrm>
              <a:off x="3569" y="21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0" name="Line 1986">
              <a:extLst>
                <a:ext uri="{FF2B5EF4-FFF2-40B4-BE49-F238E27FC236}">
                  <a16:creationId xmlns:a16="http://schemas.microsoft.com/office/drawing/2014/main" id="{A5CBE7BA-FE54-FDB0-DA62-B64DA5EE3385}"/>
                </a:ext>
              </a:extLst>
            </p:cNvPr>
            <p:cNvSpPr>
              <a:spLocks noChangeShapeType="1"/>
            </p:cNvSpPr>
            <p:nvPr/>
          </p:nvSpPr>
          <p:spPr bwMode="auto">
            <a:xfrm>
              <a:off x="3567" y="2164"/>
              <a:ext cx="27"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1" name="Line 1987">
              <a:extLst>
                <a:ext uri="{FF2B5EF4-FFF2-40B4-BE49-F238E27FC236}">
                  <a16:creationId xmlns:a16="http://schemas.microsoft.com/office/drawing/2014/main" id="{06AD1898-4B01-7FB8-C5D0-42D3F5859501}"/>
                </a:ext>
              </a:extLst>
            </p:cNvPr>
            <p:cNvSpPr>
              <a:spLocks noChangeShapeType="1"/>
            </p:cNvSpPr>
            <p:nvPr/>
          </p:nvSpPr>
          <p:spPr bwMode="auto">
            <a:xfrm>
              <a:off x="3581" y="21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2" name="Line 1988">
              <a:extLst>
                <a:ext uri="{FF2B5EF4-FFF2-40B4-BE49-F238E27FC236}">
                  <a16:creationId xmlns:a16="http://schemas.microsoft.com/office/drawing/2014/main" id="{1DD84C20-8315-4D07-6BFD-F1434B6AD55A}"/>
                </a:ext>
              </a:extLst>
            </p:cNvPr>
            <p:cNvSpPr>
              <a:spLocks noChangeShapeType="1"/>
            </p:cNvSpPr>
            <p:nvPr/>
          </p:nvSpPr>
          <p:spPr bwMode="auto">
            <a:xfrm>
              <a:off x="3614" y="21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3" name="Line 1989">
              <a:extLst>
                <a:ext uri="{FF2B5EF4-FFF2-40B4-BE49-F238E27FC236}">
                  <a16:creationId xmlns:a16="http://schemas.microsoft.com/office/drawing/2014/main" id="{F50D8AB0-407F-3221-2CBD-EFC9F104621F}"/>
                </a:ext>
              </a:extLst>
            </p:cNvPr>
            <p:cNvSpPr>
              <a:spLocks noChangeShapeType="1"/>
            </p:cNvSpPr>
            <p:nvPr/>
          </p:nvSpPr>
          <p:spPr bwMode="auto">
            <a:xfrm>
              <a:off x="3628" y="212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4" name="Line 1990">
              <a:extLst>
                <a:ext uri="{FF2B5EF4-FFF2-40B4-BE49-F238E27FC236}">
                  <a16:creationId xmlns:a16="http://schemas.microsoft.com/office/drawing/2014/main" id="{937DC9B7-E00F-0DF3-9125-871D991424E6}"/>
                </a:ext>
              </a:extLst>
            </p:cNvPr>
            <p:cNvSpPr>
              <a:spLocks noChangeShapeType="1"/>
            </p:cNvSpPr>
            <p:nvPr/>
          </p:nvSpPr>
          <p:spPr bwMode="auto">
            <a:xfrm>
              <a:off x="3638" y="21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5" name="Line 1991">
              <a:extLst>
                <a:ext uri="{FF2B5EF4-FFF2-40B4-BE49-F238E27FC236}">
                  <a16:creationId xmlns:a16="http://schemas.microsoft.com/office/drawing/2014/main" id="{545FDF28-9385-EC37-2C93-AC74E511C376}"/>
                </a:ext>
              </a:extLst>
            </p:cNvPr>
            <p:cNvSpPr>
              <a:spLocks noChangeShapeType="1"/>
            </p:cNvSpPr>
            <p:nvPr/>
          </p:nvSpPr>
          <p:spPr bwMode="auto">
            <a:xfrm>
              <a:off x="3652" y="21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6" name="Line 1992">
              <a:extLst>
                <a:ext uri="{FF2B5EF4-FFF2-40B4-BE49-F238E27FC236}">
                  <a16:creationId xmlns:a16="http://schemas.microsoft.com/office/drawing/2014/main" id="{247663E3-3C07-2D12-C154-6CFED0F7B85D}"/>
                </a:ext>
              </a:extLst>
            </p:cNvPr>
            <p:cNvSpPr>
              <a:spLocks noChangeShapeType="1"/>
            </p:cNvSpPr>
            <p:nvPr/>
          </p:nvSpPr>
          <p:spPr bwMode="auto">
            <a:xfrm>
              <a:off x="3674" y="212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7" name="Line 1993">
              <a:extLst>
                <a:ext uri="{FF2B5EF4-FFF2-40B4-BE49-F238E27FC236}">
                  <a16:creationId xmlns:a16="http://schemas.microsoft.com/office/drawing/2014/main" id="{14AB6C8A-6F90-2514-960D-21D8A23E43B3}"/>
                </a:ext>
              </a:extLst>
            </p:cNvPr>
            <p:cNvSpPr>
              <a:spLocks noChangeShapeType="1"/>
            </p:cNvSpPr>
            <p:nvPr/>
          </p:nvSpPr>
          <p:spPr bwMode="auto">
            <a:xfrm>
              <a:off x="3686" y="21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8" name="Line 1994">
              <a:extLst>
                <a:ext uri="{FF2B5EF4-FFF2-40B4-BE49-F238E27FC236}">
                  <a16:creationId xmlns:a16="http://schemas.microsoft.com/office/drawing/2014/main" id="{F436F56A-DB0E-79E8-C671-C56F6102FDB5}"/>
                </a:ext>
              </a:extLst>
            </p:cNvPr>
            <p:cNvSpPr>
              <a:spLocks noChangeShapeType="1"/>
            </p:cNvSpPr>
            <p:nvPr/>
          </p:nvSpPr>
          <p:spPr bwMode="auto">
            <a:xfrm>
              <a:off x="3674" y="212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59" name="Line 1995">
              <a:extLst>
                <a:ext uri="{FF2B5EF4-FFF2-40B4-BE49-F238E27FC236}">
                  <a16:creationId xmlns:a16="http://schemas.microsoft.com/office/drawing/2014/main" id="{528B0D26-FAFC-A25D-85B9-474EFB76F26B}"/>
                </a:ext>
              </a:extLst>
            </p:cNvPr>
            <p:cNvSpPr>
              <a:spLocks noChangeShapeType="1"/>
            </p:cNvSpPr>
            <p:nvPr/>
          </p:nvSpPr>
          <p:spPr bwMode="auto">
            <a:xfrm>
              <a:off x="3686" y="211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0" name="Line 1996">
              <a:extLst>
                <a:ext uri="{FF2B5EF4-FFF2-40B4-BE49-F238E27FC236}">
                  <a16:creationId xmlns:a16="http://schemas.microsoft.com/office/drawing/2014/main" id="{5E3E4D41-FC8E-1627-8DC2-50E45C5C8943}"/>
                </a:ext>
              </a:extLst>
            </p:cNvPr>
            <p:cNvSpPr>
              <a:spLocks noChangeShapeType="1"/>
            </p:cNvSpPr>
            <p:nvPr/>
          </p:nvSpPr>
          <p:spPr bwMode="auto">
            <a:xfrm>
              <a:off x="3684" y="21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1" name="Line 1997">
              <a:extLst>
                <a:ext uri="{FF2B5EF4-FFF2-40B4-BE49-F238E27FC236}">
                  <a16:creationId xmlns:a16="http://schemas.microsoft.com/office/drawing/2014/main" id="{1328891D-0916-98D5-F512-565469D44823}"/>
                </a:ext>
              </a:extLst>
            </p:cNvPr>
            <p:cNvSpPr>
              <a:spLocks noChangeShapeType="1"/>
            </p:cNvSpPr>
            <p:nvPr/>
          </p:nvSpPr>
          <p:spPr bwMode="auto">
            <a:xfrm>
              <a:off x="3698" y="21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2" name="Line 1998">
              <a:extLst>
                <a:ext uri="{FF2B5EF4-FFF2-40B4-BE49-F238E27FC236}">
                  <a16:creationId xmlns:a16="http://schemas.microsoft.com/office/drawing/2014/main" id="{9957369B-66C5-AAB3-86CA-DCB970BCC6F8}"/>
                </a:ext>
              </a:extLst>
            </p:cNvPr>
            <p:cNvSpPr>
              <a:spLocks noChangeShapeType="1"/>
            </p:cNvSpPr>
            <p:nvPr/>
          </p:nvSpPr>
          <p:spPr bwMode="auto">
            <a:xfrm>
              <a:off x="3696" y="21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3" name="Line 1999">
              <a:extLst>
                <a:ext uri="{FF2B5EF4-FFF2-40B4-BE49-F238E27FC236}">
                  <a16:creationId xmlns:a16="http://schemas.microsoft.com/office/drawing/2014/main" id="{BD4344D9-AE45-3A5C-19C0-46460888D2AE}"/>
                </a:ext>
              </a:extLst>
            </p:cNvPr>
            <p:cNvSpPr>
              <a:spLocks noChangeShapeType="1"/>
            </p:cNvSpPr>
            <p:nvPr/>
          </p:nvSpPr>
          <p:spPr bwMode="auto">
            <a:xfrm>
              <a:off x="3710" y="21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4" name="Line 2000">
              <a:extLst>
                <a:ext uri="{FF2B5EF4-FFF2-40B4-BE49-F238E27FC236}">
                  <a16:creationId xmlns:a16="http://schemas.microsoft.com/office/drawing/2014/main" id="{6299B3E0-5F45-EBAD-F970-6CBCB6C0A998}"/>
                </a:ext>
              </a:extLst>
            </p:cNvPr>
            <p:cNvSpPr>
              <a:spLocks noChangeShapeType="1"/>
            </p:cNvSpPr>
            <p:nvPr/>
          </p:nvSpPr>
          <p:spPr bwMode="auto">
            <a:xfrm>
              <a:off x="3696" y="21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5" name="Line 2001">
              <a:extLst>
                <a:ext uri="{FF2B5EF4-FFF2-40B4-BE49-F238E27FC236}">
                  <a16:creationId xmlns:a16="http://schemas.microsoft.com/office/drawing/2014/main" id="{0A8585AD-344F-DA57-1586-B0A07DE6575A}"/>
                </a:ext>
              </a:extLst>
            </p:cNvPr>
            <p:cNvSpPr>
              <a:spLocks noChangeShapeType="1"/>
            </p:cNvSpPr>
            <p:nvPr/>
          </p:nvSpPr>
          <p:spPr bwMode="auto">
            <a:xfrm>
              <a:off x="3710" y="21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6" name="Line 2002">
              <a:extLst>
                <a:ext uri="{FF2B5EF4-FFF2-40B4-BE49-F238E27FC236}">
                  <a16:creationId xmlns:a16="http://schemas.microsoft.com/office/drawing/2014/main" id="{AB6C5326-C597-5306-099C-A785A91905F3}"/>
                </a:ext>
              </a:extLst>
            </p:cNvPr>
            <p:cNvSpPr>
              <a:spLocks noChangeShapeType="1"/>
            </p:cNvSpPr>
            <p:nvPr/>
          </p:nvSpPr>
          <p:spPr bwMode="auto">
            <a:xfrm>
              <a:off x="3720"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7" name="Line 2003">
              <a:extLst>
                <a:ext uri="{FF2B5EF4-FFF2-40B4-BE49-F238E27FC236}">
                  <a16:creationId xmlns:a16="http://schemas.microsoft.com/office/drawing/2014/main" id="{38808D94-B591-C853-3D8C-84AB8C37F06D}"/>
                </a:ext>
              </a:extLst>
            </p:cNvPr>
            <p:cNvSpPr>
              <a:spLocks noChangeShapeType="1"/>
            </p:cNvSpPr>
            <p:nvPr/>
          </p:nvSpPr>
          <p:spPr bwMode="auto">
            <a:xfrm>
              <a:off x="3734"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8" name="Line 2004">
              <a:extLst>
                <a:ext uri="{FF2B5EF4-FFF2-40B4-BE49-F238E27FC236}">
                  <a16:creationId xmlns:a16="http://schemas.microsoft.com/office/drawing/2014/main" id="{90A06030-1422-A689-E8F5-73849D662FCA}"/>
                </a:ext>
              </a:extLst>
            </p:cNvPr>
            <p:cNvSpPr>
              <a:spLocks noChangeShapeType="1"/>
            </p:cNvSpPr>
            <p:nvPr/>
          </p:nvSpPr>
          <p:spPr bwMode="auto">
            <a:xfrm>
              <a:off x="3732"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69" name="Line 2005">
              <a:extLst>
                <a:ext uri="{FF2B5EF4-FFF2-40B4-BE49-F238E27FC236}">
                  <a16:creationId xmlns:a16="http://schemas.microsoft.com/office/drawing/2014/main" id="{DF57A47C-8138-E1EF-4AD6-69F84D7087CD}"/>
                </a:ext>
              </a:extLst>
            </p:cNvPr>
            <p:cNvSpPr>
              <a:spLocks noChangeShapeType="1"/>
            </p:cNvSpPr>
            <p:nvPr/>
          </p:nvSpPr>
          <p:spPr bwMode="auto">
            <a:xfrm>
              <a:off x="3746"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0" name="Line 2006">
              <a:extLst>
                <a:ext uri="{FF2B5EF4-FFF2-40B4-BE49-F238E27FC236}">
                  <a16:creationId xmlns:a16="http://schemas.microsoft.com/office/drawing/2014/main" id="{7B9372A6-ED5E-87DA-66A2-377873C7B638}"/>
                </a:ext>
              </a:extLst>
            </p:cNvPr>
            <p:cNvSpPr>
              <a:spLocks noChangeShapeType="1"/>
            </p:cNvSpPr>
            <p:nvPr/>
          </p:nvSpPr>
          <p:spPr bwMode="auto">
            <a:xfrm>
              <a:off x="3756" y="211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1" name="Line 2007">
              <a:extLst>
                <a:ext uri="{FF2B5EF4-FFF2-40B4-BE49-F238E27FC236}">
                  <a16:creationId xmlns:a16="http://schemas.microsoft.com/office/drawing/2014/main" id="{46BB7B72-464A-97CF-2153-D54D1EDFC4A8}"/>
                </a:ext>
              </a:extLst>
            </p:cNvPr>
            <p:cNvSpPr>
              <a:spLocks noChangeShapeType="1"/>
            </p:cNvSpPr>
            <p:nvPr/>
          </p:nvSpPr>
          <p:spPr bwMode="auto">
            <a:xfrm>
              <a:off x="3770" y="210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2" name="Line 2008">
              <a:extLst>
                <a:ext uri="{FF2B5EF4-FFF2-40B4-BE49-F238E27FC236}">
                  <a16:creationId xmlns:a16="http://schemas.microsoft.com/office/drawing/2014/main" id="{9DA94D29-3C90-2641-BA15-8B019DD0D233}"/>
                </a:ext>
              </a:extLst>
            </p:cNvPr>
            <p:cNvSpPr>
              <a:spLocks noChangeShapeType="1"/>
            </p:cNvSpPr>
            <p:nvPr/>
          </p:nvSpPr>
          <p:spPr bwMode="auto">
            <a:xfrm>
              <a:off x="3768" y="21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3" name="Line 2009">
              <a:extLst>
                <a:ext uri="{FF2B5EF4-FFF2-40B4-BE49-F238E27FC236}">
                  <a16:creationId xmlns:a16="http://schemas.microsoft.com/office/drawing/2014/main" id="{24810DB5-6B25-BFE9-6F37-3BC615B57D76}"/>
                </a:ext>
              </a:extLst>
            </p:cNvPr>
            <p:cNvSpPr>
              <a:spLocks noChangeShapeType="1"/>
            </p:cNvSpPr>
            <p:nvPr/>
          </p:nvSpPr>
          <p:spPr bwMode="auto">
            <a:xfrm>
              <a:off x="3782" y="209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4" name="Line 2010">
              <a:extLst>
                <a:ext uri="{FF2B5EF4-FFF2-40B4-BE49-F238E27FC236}">
                  <a16:creationId xmlns:a16="http://schemas.microsoft.com/office/drawing/2014/main" id="{4823A291-AEEF-64DC-18F9-CD8C9C1EC6EE}"/>
                </a:ext>
              </a:extLst>
            </p:cNvPr>
            <p:cNvSpPr>
              <a:spLocks noChangeShapeType="1"/>
            </p:cNvSpPr>
            <p:nvPr/>
          </p:nvSpPr>
          <p:spPr bwMode="auto">
            <a:xfrm>
              <a:off x="3768" y="21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5" name="Line 2011">
              <a:extLst>
                <a:ext uri="{FF2B5EF4-FFF2-40B4-BE49-F238E27FC236}">
                  <a16:creationId xmlns:a16="http://schemas.microsoft.com/office/drawing/2014/main" id="{386FDB03-FAA0-5F0E-AFB1-695C078DC4E1}"/>
                </a:ext>
              </a:extLst>
            </p:cNvPr>
            <p:cNvSpPr>
              <a:spLocks noChangeShapeType="1"/>
            </p:cNvSpPr>
            <p:nvPr/>
          </p:nvSpPr>
          <p:spPr bwMode="auto">
            <a:xfrm>
              <a:off x="3782" y="209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6" name="Line 2012">
              <a:extLst>
                <a:ext uri="{FF2B5EF4-FFF2-40B4-BE49-F238E27FC236}">
                  <a16:creationId xmlns:a16="http://schemas.microsoft.com/office/drawing/2014/main" id="{41CE8235-A3F1-6D63-B0BB-34665DBDA1E8}"/>
                </a:ext>
              </a:extLst>
            </p:cNvPr>
            <p:cNvSpPr>
              <a:spLocks noChangeShapeType="1"/>
            </p:cNvSpPr>
            <p:nvPr/>
          </p:nvSpPr>
          <p:spPr bwMode="auto">
            <a:xfrm>
              <a:off x="3768" y="211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77" name="Line 2013">
              <a:extLst>
                <a:ext uri="{FF2B5EF4-FFF2-40B4-BE49-F238E27FC236}">
                  <a16:creationId xmlns:a16="http://schemas.microsoft.com/office/drawing/2014/main" id="{5AE0E16B-623B-F7D9-D0B8-DFD0DFAA5F6C}"/>
                </a:ext>
              </a:extLst>
            </p:cNvPr>
            <p:cNvSpPr>
              <a:spLocks noChangeShapeType="1"/>
            </p:cNvSpPr>
            <p:nvPr/>
          </p:nvSpPr>
          <p:spPr bwMode="auto">
            <a:xfrm>
              <a:off x="3782" y="209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9378" name="Group 2215">
            <a:extLst>
              <a:ext uri="{FF2B5EF4-FFF2-40B4-BE49-F238E27FC236}">
                <a16:creationId xmlns:a16="http://schemas.microsoft.com/office/drawing/2014/main" id="{7FF906FE-C5A7-9D0A-0FEC-5461F2C3B3CE}"/>
              </a:ext>
            </a:extLst>
          </p:cNvPr>
          <p:cNvGrpSpPr>
            <a:grpSpLocks/>
          </p:cNvGrpSpPr>
          <p:nvPr/>
        </p:nvGrpSpPr>
        <p:grpSpPr bwMode="auto">
          <a:xfrm>
            <a:off x="5860516" y="3184877"/>
            <a:ext cx="1970088" cy="352418"/>
            <a:chOff x="3780" y="1842"/>
            <a:chExt cx="1241" cy="276"/>
          </a:xfrm>
        </p:grpSpPr>
        <p:sp>
          <p:nvSpPr>
            <p:cNvPr id="19379" name="Line 2015">
              <a:extLst>
                <a:ext uri="{FF2B5EF4-FFF2-40B4-BE49-F238E27FC236}">
                  <a16:creationId xmlns:a16="http://schemas.microsoft.com/office/drawing/2014/main" id="{A1523451-96A7-ACEB-8AF7-DAD61132AB47}"/>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0" name="Line 2016">
              <a:extLst>
                <a:ext uri="{FF2B5EF4-FFF2-40B4-BE49-F238E27FC236}">
                  <a16:creationId xmlns:a16="http://schemas.microsoft.com/office/drawing/2014/main" id="{78A299F5-C06E-663C-E076-C855131B4C6C}"/>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1" name="Line 2017">
              <a:extLst>
                <a:ext uri="{FF2B5EF4-FFF2-40B4-BE49-F238E27FC236}">
                  <a16:creationId xmlns:a16="http://schemas.microsoft.com/office/drawing/2014/main" id="{1D01D59F-95A9-4AAB-C8DA-A6495090C691}"/>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2" name="Line 2018">
              <a:extLst>
                <a:ext uri="{FF2B5EF4-FFF2-40B4-BE49-F238E27FC236}">
                  <a16:creationId xmlns:a16="http://schemas.microsoft.com/office/drawing/2014/main" id="{85BB46B4-B69C-769D-E92E-A4085713AFE5}"/>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3" name="Line 2019">
              <a:extLst>
                <a:ext uri="{FF2B5EF4-FFF2-40B4-BE49-F238E27FC236}">
                  <a16:creationId xmlns:a16="http://schemas.microsoft.com/office/drawing/2014/main" id="{0679F69F-A9F9-DC95-B8AC-2040B3883B52}"/>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4" name="Line 2020">
              <a:extLst>
                <a:ext uri="{FF2B5EF4-FFF2-40B4-BE49-F238E27FC236}">
                  <a16:creationId xmlns:a16="http://schemas.microsoft.com/office/drawing/2014/main" id="{5EE46CC4-ABA6-BD46-E840-13188EC63390}"/>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5" name="Line 2021">
              <a:extLst>
                <a:ext uri="{FF2B5EF4-FFF2-40B4-BE49-F238E27FC236}">
                  <a16:creationId xmlns:a16="http://schemas.microsoft.com/office/drawing/2014/main" id="{1BF929AD-1692-7D06-AEEF-7BF055FB648B}"/>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6" name="Line 2022">
              <a:extLst>
                <a:ext uri="{FF2B5EF4-FFF2-40B4-BE49-F238E27FC236}">
                  <a16:creationId xmlns:a16="http://schemas.microsoft.com/office/drawing/2014/main" id="{87E40688-C447-290D-7B29-2FA5C5860FAD}"/>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7" name="Line 2023">
              <a:extLst>
                <a:ext uri="{FF2B5EF4-FFF2-40B4-BE49-F238E27FC236}">
                  <a16:creationId xmlns:a16="http://schemas.microsoft.com/office/drawing/2014/main" id="{5105ACAB-19E4-499A-1F2B-D257CBF2CD6E}"/>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8" name="Line 2024">
              <a:extLst>
                <a:ext uri="{FF2B5EF4-FFF2-40B4-BE49-F238E27FC236}">
                  <a16:creationId xmlns:a16="http://schemas.microsoft.com/office/drawing/2014/main" id="{2E4DE837-B2A3-7B83-2319-B513FED72F43}"/>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89" name="Line 2025">
              <a:extLst>
                <a:ext uri="{FF2B5EF4-FFF2-40B4-BE49-F238E27FC236}">
                  <a16:creationId xmlns:a16="http://schemas.microsoft.com/office/drawing/2014/main" id="{615123A2-EEB0-BF10-7F90-73A3BB6553AB}"/>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0" name="Line 2026">
              <a:extLst>
                <a:ext uri="{FF2B5EF4-FFF2-40B4-BE49-F238E27FC236}">
                  <a16:creationId xmlns:a16="http://schemas.microsoft.com/office/drawing/2014/main" id="{7865B94E-0558-70AB-D403-FBBD34B2D099}"/>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1" name="Line 2027">
              <a:extLst>
                <a:ext uri="{FF2B5EF4-FFF2-40B4-BE49-F238E27FC236}">
                  <a16:creationId xmlns:a16="http://schemas.microsoft.com/office/drawing/2014/main" id="{2724C7C3-867A-3CF0-E671-C6E8D106A020}"/>
                </a:ext>
              </a:extLst>
            </p:cNvPr>
            <p:cNvSpPr>
              <a:spLocks noChangeShapeType="1"/>
            </p:cNvSpPr>
            <p:nvPr/>
          </p:nvSpPr>
          <p:spPr bwMode="auto">
            <a:xfrm>
              <a:off x="3780"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2" name="Line 2028">
              <a:extLst>
                <a:ext uri="{FF2B5EF4-FFF2-40B4-BE49-F238E27FC236}">
                  <a16:creationId xmlns:a16="http://schemas.microsoft.com/office/drawing/2014/main" id="{71519BFF-3292-4BAE-C74E-25CA0995CB7A}"/>
                </a:ext>
              </a:extLst>
            </p:cNvPr>
            <p:cNvSpPr>
              <a:spLocks noChangeShapeType="1"/>
            </p:cNvSpPr>
            <p:nvPr/>
          </p:nvSpPr>
          <p:spPr bwMode="auto">
            <a:xfrm>
              <a:off x="379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3" name="Line 2029">
              <a:extLst>
                <a:ext uri="{FF2B5EF4-FFF2-40B4-BE49-F238E27FC236}">
                  <a16:creationId xmlns:a16="http://schemas.microsoft.com/office/drawing/2014/main" id="{68D4AED8-06C7-B278-2E0C-E1BD2ED91F9E}"/>
                </a:ext>
              </a:extLst>
            </p:cNvPr>
            <p:cNvSpPr>
              <a:spLocks noChangeShapeType="1"/>
            </p:cNvSpPr>
            <p:nvPr/>
          </p:nvSpPr>
          <p:spPr bwMode="auto">
            <a:xfrm>
              <a:off x="3792" y="210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4" name="Line 2030">
              <a:extLst>
                <a:ext uri="{FF2B5EF4-FFF2-40B4-BE49-F238E27FC236}">
                  <a16:creationId xmlns:a16="http://schemas.microsoft.com/office/drawing/2014/main" id="{9420A680-514A-C028-ACBE-5F20C7BE112A}"/>
                </a:ext>
              </a:extLst>
            </p:cNvPr>
            <p:cNvSpPr>
              <a:spLocks noChangeShapeType="1"/>
            </p:cNvSpPr>
            <p:nvPr/>
          </p:nvSpPr>
          <p:spPr bwMode="auto">
            <a:xfrm>
              <a:off x="3804"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5" name="Line 2031">
              <a:extLst>
                <a:ext uri="{FF2B5EF4-FFF2-40B4-BE49-F238E27FC236}">
                  <a16:creationId xmlns:a16="http://schemas.microsoft.com/office/drawing/2014/main" id="{8111029A-428A-B8CB-95FE-C1843A550CCA}"/>
                </a:ext>
              </a:extLst>
            </p:cNvPr>
            <p:cNvSpPr>
              <a:spLocks noChangeShapeType="1"/>
            </p:cNvSpPr>
            <p:nvPr/>
          </p:nvSpPr>
          <p:spPr bwMode="auto">
            <a:xfrm>
              <a:off x="3802" y="210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6" name="Line 2032">
              <a:extLst>
                <a:ext uri="{FF2B5EF4-FFF2-40B4-BE49-F238E27FC236}">
                  <a16:creationId xmlns:a16="http://schemas.microsoft.com/office/drawing/2014/main" id="{B6769328-8A7F-D954-C31A-5E9ED8B93BEA}"/>
                </a:ext>
              </a:extLst>
            </p:cNvPr>
            <p:cNvSpPr>
              <a:spLocks noChangeShapeType="1"/>
            </p:cNvSpPr>
            <p:nvPr/>
          </p:nvSpPr>
          <p:spPr bwMode="auto">
            <a:xfrm>
              <a:off x="3816"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7" name="Line 2033">
              <a:extLst>
                <a:ext uri="{FF2B5EF4-FFF2-40B4-BE49-F238E27FC236}">
                  <a16:creationId xmlns:a16="http://schemas.microsoft.com/office/drawing/2014/main" id="{7D71D172-4EC2-323C-E338-FD540FF6C15B}"/>
                </a:ext>
              </a:extLst>
            </p:cNvPr>
            <p:cNvSpPr>
              <a:spLocks noChangeShapeType="1"/>
            </p:cNvSpPr>
            <p:nvPr/>
          </p:nvSpPr>
          <p:spPr bwMode="auto">
            <a:xfrm>
              <a:off x="3802" y="210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8" name="Line 2034">
              <a:extLst>
                <a:ext uri="{FF2B5EF4-FFF2-40B4-BE49-F238E27FC236}">
                  <a16:creationId xmlns:a16="http://schemas.microsoft.com/office/drawing/2014/main" id="{A9F0E364-9F0C-E3EB-D881-84F6EC0C2636}"/>
                </a:ext>
              </a:extLst>
            </p:cNvPr>
            <p:cNvSpPr>
              <a:spLocks noChangeShapeType="1"/>
            </p:cNvSpPr>
            <p:nvPr/>
          </p:nvSpPr>
          <p:spPr bwMode="auto">
            <a:xfrm>
              <a:off x="3816" y="208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399" name="Line 2035">
              <a:extLst>
                <a:ext uri="{FF2B5EF4-FFF2-40B4-BE49-F238E27FC236}">
                  <a16:creationId xmlns:a16="http://schemas.microsoft.com/office/drawing/2014/main" id="{54AB9FB4-1E19-6B58-0C36-04B8D95F1057}"/>
                </a:ext>
              </a:extLst>
            </p:cNvPr>
            <p:cNvSpPr>
              <a:spLocks noChangeShapeType="1"/>
            </p:cNvSpPr>
            <p:nvPr/>
          </p:nvSpPr>
          <p:spPr bwMode="auto">
            <a:xfrm>
              <a:off x="3814" y="209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0" name="Line 2036">
              <a:extLst>
                <a:ext uri="{FF2B5EF4-FFF2-40B4-BE49-F238E27FC236}">
                  <a16:creationId xmlns:a16="http://schemas.microsoft.com/office/drawing/2014/main" id="{5C2FAA3C-D424-2236-2F24-EFA4E1818382}"/>
                </a:ext>
              </a:extLst>
            </p:cNvPr>
            <p:cNvSpPr>
              <a:spLocks noChangeShapeType="1"/>
            </p:cNvSpPr>
            <p:nvPr/>
          </p:nvSpPr>
          <p:spPr bwMode="auto">
            <a:xfrm>
              <a:off x="3828" y="207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1" name="Line 2037">
              <a:extLst>
                <a:ext uri="{FF2B5EF4-FFF2-40B4-BE49-F238E27FC236}">
                  <a16:creationId xmlns:a16="http://schemas.microsoft.com/office/drawing/2014/main" id="{FD79591E-81B2-1906-9F80-9A07017FABCC}"/>
                </a:ext>
              </a:extLst>
            </p:cNvPr>
            <p:cNvSpPr>
              <a:spLocks noChangeShapeType="1"/>
            </p:cNvSpPr>
            <p:nvPr/>
          </p:nvSpPr>
          <p:spPr bwMode="auto">
            <a:xfrm>
              <a:off x="3826" y="208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2" name="Line 2038">
              <a:extLst>
                <a:ext uri="{FF2B5EF4-FFF2-40B4-BE49-F238E27FC236}">
                  <a16:creationId xmlns:a16="http://schemas.microsoft.com/office/drawing/2014/main" id="{4DB0C496-6ACC-281E-8B95-33299268A3B7}"/>
                </a:ext>
              </a:extLst>
            </p:cNvPr>
            <p:cNvSpPr>
              <a:spLocks noChangeShapeType="1"/>
            </p:cNvSpPr>
            <p:nvPr/>
          </p:nvSpPr>
          <p:spPr bwMode="auto">
            <a:xfrm>
              <a:off x="3840" y="20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3" name="Line 2039">
              <a:extLst>
                <a:ext uri="{FF2B5EF4-FFF2-40B4-BE49-F238E27FC236}">
                  <a16:creationId xmlns:a16="http://schemas.microsoft.com/office/drawing/2014/main" id="{705CD1E2-742F-6B20-F009-7ECBCBAF753B}"/>
                </a:ext>
              </a:extLst>
            </p:cNvPr>
            <p:cNvSpPr>
              <a:spLocks noChangeShapeType="1"/>
            </p:cNvSpPr>
            <p:nvPr/>
          </p:nvSpPr>
          <p:spPr bwMode="auto">
            <a:xfrm>
              <a:off x="3826" y="208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4" name="Line 2040">
              <a:extLst>
                <a:ext uri="{FF2B5EF4-FFF2-40B4-BE49-F238E27FC236}">
                  <a16:creationId xmlns:a16="http://schemas.microsoft.com/office/drawing/2014/main" id="{7F406C5F-FC0B-AE05-7A29-034ECA0E2963}"/>
                </a:ext>
              </a:extLst>
            </p:cNvPr>
            <p:cNvSpPr>
              <a:spLocks noChangeShapeType="1"/>
            </p:cNvSpPr>
            <p:nvPr/>
          </p:nvSpPr>
          <p:spPr bwMode="auto">
            <a:xfrm>
              <a:off x="3840" y="20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5" name="Line 2041">
              <a:extLst>
                <a:ext uri="{FF2B5EF4-FFF2-40B4-BE49-F238E27FC236}">
                  <a16:creationId xmlns:a16="http://schemas.microsoft.com/office/drawing/2014/main" id="{67AB4C54-FFE3-8F65-CC0A-A557E73B2F6F}"/>
                </a:ext>
              </a:extLst>
            </p:cNvPr>
            <p:cNvSpPr>
              <a:spLocks noChangeShapeType="1"/>
            </p:cNvSpPr>
            <p:nvPr/>
          </p:nvSpPr>
          <p:spPr bwMode="auto">
            <a:xfrm>
              <a:off x="3826" y="208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6" name="Line 2042">
              <a:extLst>
                <a:ext uri="{FF2B5EF4-FFF2-40B4-BE49-F238E27FC236}">
                  <a16:creationId xmlns:a16="http://schemas.microsoft.com/office/drawing/2014/main" id="{53152BC0-780A-5BB1-0403-94983030F1B7}"/>
                </a:ext>
              </a:extLst>
            </p:cNvPr>
            <p:cNvSpPr>
              <a:spLocks noChangeShapeType="1"/>
            </p:cNvSpPr>
            <p:nvPr/>
          </p:nvSpPr>
          <p:spPr bwMode="auto">
            <a:xfrm>
              <a:off x="3840" y="20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7" name="Line 2043">
              <a:extLst>
                <a:ext uri="{FF2B5EF4-FFF2-40B4-BE49-F238E27FC236}">
                  <a16:creationId xmlns:a16="http://schemas.microsoft.com/office/drawing/2014/main" id="{CBB4BABA-A68E-AC35-F7B2-65306BC61882}"/>
                </a:ext>
              </a:extLst>
            </p:cNvPr>
            <p:cNvSpPr>
              <a:spLocks noChangeShapeType="1"/>
            </p:cNvSpPr>
            <p:nvPr/>
          </p:nvSpPr>
          <p:spPr bwMode="auto">
            <a:xfrm>
              <a:off x="3838"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8" name="Line 2044">
              <a:extLst>
                <a:ext uri="{FF2B5EF4-FFF2-40B4-BE49-F238E27FC236}">
                  <a16:creationId xmlns:a16="http://schemas.microsoft.com/office/drawing/2014/main" id="{0F9EAA3E-D1BE-EBF8-3787-9D212FFE5A1F}"/>
                </a:ext>
              </a:extLst>
            </p:cNvPr>
            <p:cNvSpPr>
              <a:spLocks noChangeShapeType="1"/>
            </p:cNvSpPr>
            <p:nvPr/>
          </p:nvSpPr>
          <p:spPr bwMode="auto">
            <a:xfrm>
              <a:off x="3852"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09" name="Line 2045">
              <a:extLst>
                <a:ext uri="{FF2B5EF4-FFF2-40B4-BE49-F238E27FC236}">
                  <a16:creationId xmlns:a16="http://schemas.microsoft.com/office/drawing/2014/main" id="{5D648B50-55D1-95FD-1E3A-C1604690AEC0}"/>
                </a:ext>
              </a:extLst>
            </p:cNvPr>
            <p:cNvSpPr>
              <a:spLocks noChangeShapeType="1"/>
            </p:cNvSpPr>
            <p:nvPr/>
          </p:nvSpPr>
          <p:spPr bwMode="auto">
            <a:xfrm>
              <a:off x="3838"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0" name="Line 2046">
              <a:extLst>
                <a:ext uri="{FF2B5EF4-FFF2-40B4-BE49-F238E27FC236}">
                  <a16:creationId xmlns:a16="http://schemas.microsoft.com/office/drawing/2014/main" id="{1770D4D4-EF75-CC08-0483-4CFBCB1ACC5D}"/>
                </a:ext>
              </a:extLst>
            </p:cNvPr>
            <p:cNvSpPr>
              <a:spLocks noChangeShapeType="1"/>
            </p:cNvSpPr>
            <p:nvPr/>
          </p:nvSpPr>
          <p:spPr bwMode="auto">
            <a:xfrm>
              <a:off x="3852"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1" name="Line 2047">
              <a:extLst>
                <a:ext uri="{FF2B5EF4-FFF2-40B4-BE49-F238E27FC236}">
                  <a16:creationId xmlns:a16="http://schemas.microsoft.com/office/drawing/2014/main" id="{D8118D51-BD77-412F-B9BE-E58C9E364F53}"/>
                </a:ext>
              </a:extLst>
            </p:cNvPr>
            <p:cNvSpPr>
              <a:spLocks noChangeShapeType="1"/>
            </p:cNvSpPr>
            <p:nvPr/>
          </p:nvSpPr>
          <p:spPr bwMode="auto">
            <a:xfrm>
              <a:off x="3850"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2" name="Line 2048">
              <a:extLst>
                <a:ext uri="{FF2B5EF4-FFF2-40B4-BE49-F238E27FC236}">
                  <a16:creationId xmlns:a16="http://schemas.microsoft.com/office/drawing/2014/main" id="{6D6B5DE1-2F06-A564-D8D8-7288AE6682A2}"/>
                </a:ext>
              </a:extLst>
            </p:cNvPr>
            <p:cNvSpPr>
              <a:spLocks noChangeShapeType="1"/>
            </p:cNvSpPr>
            <p:nvPr/>
          </p:nvSpPr>
          <p:spPr bwMode="auto">
            <a:xfrm>
              <a:off x="3864"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3" name="Line 2049">
              <a:extLst>
                <a:ext uri="{FF2B5EF4-FFF2-40B4-BE49-F238E27FC236}">
                  <a16:creationId xmlns:a16="http://schemas.microsoft.com/office/drawing/2014/main" id="{FE88B5D0-D148-FC59-992D-95CAEA1C9B79}"/>
                </a:ext>
              </a:extLst>
            </p:cNvPr>
            <p:cNvSpPr>
              <a:spLocks noChangeShapeType="1"/>
            </p:cNvSpPr>
            <p:nvPr/>
          </p:nvSpPr>
          <p:spPr bwMode="auto">
            <a:xfrm>
              <a:off x="3886"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4" name="Line 2050">
              <a:extLst>
                <a:ext uri="{FF2B5EF4-FFF2-40B4-BE49-F238E27FC236}">
                  <a16:creationId xmlns:a16="http://schemas.microsoft.com/office/drawing/2014/main" id="{729F3557-3FA4-67E3-FCA1-2C58FB54F7B0}"/>
                </a:ext>
              </a:extLst>
            </p:cNvPr>
            <p:cNvSpPr>
              <a:spLocks noChangeShapeType="1"/>
            </p:cNvSpPr>
            <p:nvPr/>
          </p:nvSpPr>
          <p:spPr bwMode="auto">
            <a:xfrm>
              <a:off x="3900"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5" name="Line 2051">
              <a:extLst>
                <a:ext uri="{FF2B5EF4-FFF2-40B4-BE49-F238E27FC236}">
                  <a16:creationId xmlns:a16="http://schemas.microsoft.com/office/drawing/2014/main" id="{49F05E45-E765-A467-2A6B-23CFE32DB652}"/>
                </a:ext>
              </a:extLst>
            </p:cNvPr>
            <p:cNvSpPr>
              <a:spLocks noChangeShapeType="1"/>
            </p:cNvSpPr>
            <p:nvPr/>
          </p:nvSpPr>
          <p:spPr bwMode="auto">
            <a:xfrm>
              <a:off x="3910" y="2070"/>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6" name="Line 2052">
              <a:extLst>
                <a:ext uri="{FF2B5EF4-FFF2-40B4-BE49-F238E27FC236}">
                  <a16:creationId xmlns:a16="http://schemas.microsoft.com/office/drawing/2014/main" id="{71066D73-B031-0F20-1876-CE2CE9B99726}"/>
                </a:ext>
              </a:extLst>
            </p:cNvPr>
            <p:cNvSpPr>
              <a:spLocks noChangeShapeType="1"/>
            </p:cNvSpPr>
            <p:nvPr/>
          </p:nvSpPr>
          <p:spPr bwMode="auto">
            <a:xfrm>
              <a:off x="3922"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7" name="Line 2053">
              <a:extLst>
                <a:ext uri="{FF2B5EF4-FFF2-40B4-BE49-F238E27FC236}">
                  <a16:creationId xmlns:a16="http://schemas.microsoft.com/office/drawing/2014/main" id="{53B89AD4-C73C-0DC6-34D4-FC9C617630E2}"/>
                </a:ext>
              </a:extLst>
            </p:cNvPr>
            <p:cNvSpPr>
              <a:spLocks noChangeShapeType="1"/>
            </p:cNvSpPr>
            <p:nvPr/>
          </p:nvSpPr>
          <p:spPr bwMode="auto">
            <a:xfrm>
              <a:off x="3920"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8" name="Line 2054">
              <a:extLst>
                <a:ext uri="{FF2B5EF4-FFF2-40B4-BE49-F238E27FC236}">
                  <a16:creationId xmlns:a16="http://schemas.microsoft.com/office/drawing/2014/main" id="{E283D0C0-C93B-E631-BEE9-071363F7422C}"/>
                </a:ext>
              </a:extLst>
            </p:cNvPr>
            <p:cNvSpPr>
              <a:spLocks noChangeShapeType="1"/>
            </p:cNvSpPr>
            <p:nvPr/>
          </p:nvSpPr>
          <p:spPr bwMode="auto">
            <a:xfrm>
              <a:off x="3934"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19" name="Line 2055">
              <a:extLst>
                <a:ext uri="{FF2B5EF4-FFF2-40B4-BE49-F238E27FC236}">
                  <a16:creationId xmlns:a16="http://schemas.microsoft.com/office/drawing/2014/main" id="{EB6A820F-95A9-B970-FEC6-820706AEB797}"/>
                </a:ext>
              </a:extLst>
            </p:cNvPr>
            <p:cNvSpPr>
              <a:spLocks noChangeShapeType="1"/>
            </p:cNvSpPr>
            <p:nvPr/>
          </p:nvSpPr>
          <p:spPr bwMode="auto">
            <a:xfrm>
              <a:off x="3932" y="20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0" name="Line 2056">
              <a:extLst>
                <a:ext uri="{FF2B5EF4-FFF2-40B4-BE49-F238E27FC236}">
                  <a16:creationId xmlns:a16="http://schemas.microsoft.com/office/drawing/2014/main" id="{BBCE5552-7A1B-4D9C-D7D6-74FE0DCA06E5}"/>
                </a:ext>
              </a:extLst>
            </p:cNvPr>
            <p:cNvSpPr>
              <a:spLocks noChangeShapeType="1"/>
            </p:cNvSpPr>
            <p:nvPr/>
          </p:nvSpPr>
          <p:spPr bwMode="auto">
            <a:xfrm>
              <a:off x="3946" y="20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1" name="Line 2057">
              <a:extLst>
                <a:ext uri="{FF2B5EF4-FFF2-40B4-BE49-F238E27FC236}">
                  <a16:creationId xmlns:a16="http://schemas.microsoft.com/office/drawing/2014/main" id="{31932543-8E20-42B9-8C4F-9802314FFB5E}"/>
                </a:ext>
              </a:extLst>
            </p:cNvPr>
            <p:cNvSpPr>
              <a:spLocks noChangeShapeType="1"/>
            </p:cNvSpPr>
            <p:nvPr/>
          </p:nvSpPr>
          <p:spPr bwMode="auto">
            <a:xfrm>
              <a:off x="3992" y="205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2" name="Line 2058">
              <a:extLst>
                <a:ext uri="{FF2B5EF4-FFF2-40B4-BE49-F238E27FC236}">
                  <a16:creationId xmlns:a16="http://schemas.microsoft.com/office/drawing/2014/main" id="{1484E254-374E-D25F-DFA8-024C37431610}"/>
                </a:ext>
              </a:extLst>
            </p:cNvPr>
            <p:cNvSpPr>
              <a:spLocks noChangeShapeType="1"/>
            </p:cNvSpPr>
            <p:nvPr/>
          </p:nvSpPr>
          <p:spPr bwMode="auto">
            <a:xfrm>
              <a:off x="4006" y="203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3" name="Line 2059">
              <a:extLst>
                <a:ext uri="{FF2B5EF4-FFF2-40B4-BE49-F238E27FC236}">
                  <a16:creationId xmlns:a16="http://schemas.microsoft.com/office/drawing/2014/main" id="{F29D5651-E378-4BFF-92A0-47FA111757DA}"/>
                </a:ext>
              </a:extLst>
            </p:cNvPr>
            <p:cNvSpPr>
              <a:spLocks noChangeShapeType="1"/>
            </p:cNvSpPr>
            <p:nvPr/>
          </p:nvSpPr>
          <p:spPr bwMode="auto">
            <a:xfrm>
              <a:off x="4004" y="20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4" name="Line 2060">
              <a:extLst>
                <a:ext uri="{FF2B5EF4-FFF2-40B4-BE49-F238E27FC236}">
                  <a16:creationId xmlns:a16="http://schemas.microsoft.com/office/drawing/2014/main" id="{B811E40E-056E-DE90-8966-A6664148ED85}"/>
                </a:ext>
              </a:extLst>
            </p:cNvPr>
            <p:cNvSpPr>
              <a:spLocks noChangeShapeType="1"/>
            </p:cNvSpPr>
            <p:nvPr/>
          </p:nvSpPr>
          <p:spPr bwMode="auto">
            <a:xfrm>
              <a:off x="4018"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5" name="Line 2061">
              <a:extLst>
                <a:ext uri="{FF2B5EF4-FFF2-40B4-BE49-F238E27FC236}">
                  <a16:creationId xmlns:a16="http://schemas.microsoft.com/office/drawing/2014/main" id="{BB791214-FF57-6B3C-DFB4-851E61553519}"/>
                </a:ext>
              </a:extLst>
            </p:cNvPr>
            <p:cNvSpPr>
              <a:spLocks noChangeShapeType="1"/>
            </p:cNvSpPr>
            <p:nvPr/>
          </p:nvSpPr>
          <p:spPr bwMode="auto">
            <a:xfrm>
              <a:off x="4016" y="204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6" name="Line 2062">
              <a:extLst>
                <a:ext uri="{FF2B5EF4-FFF2-40B4-BE49-F238E27FC236}">
                  <a16:creationId xmlns:a16="http://schemas.microsoft.com/office/drawing/2014/main" id="{E7B36B17-473F-308F-2EE1-ECAE2977E547}"/>
                </a:ext>
              </a:extLst>
            </p:cNvPr>
            <p:cNvSpPr>
              <a:spLocks noChangeShapeType="1"/>
            </p:cNvSpPr>
            <p:nvPr/>
          </p:nvSpPr>
          <p:spPr bwMode="auto">
            <a:xfrm>
              <a:off x="4030"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7" name="Line 2063">
              <a:extLst>
                <a:ext uri="{FF2B5EF4-FFF2-40B4-BE49-F238E27FC236}">
                  <a16:creationId xmlns:a16="http://schemas.microsoft.com/office/drawing/2014/main" id="{AFFC56F7-B16C-25DE-A23E-CF744E5A154C}"/>
                </a:ext>
              </a:extLst>
            </p:cNvPr>
            <p:cNvSpPr>
              <a:spLocks noChangeShapeType="1"/>
            </p:cNvSpPr>
            <p:nvPr/>
          </p:nvSpPr>
          <p:spPr bwMode="auto">
            <a:xfrm>
              <a:off x="4016" y="204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8" name="Line 2064">
              <a:extLst>
                <a:ext uri="{FF2B5EF4-FFF2-40B4-BE49-F238E27FC236}">
                  <a16:creationId xmlns:a16="http://schemas.microsoft.com/office/drawing/2014/main" id="{E4DB6BF6-8131-6989-4EA3-D673A8AE502B}"/>
                </a:ext>
              </a:extLst>
            </p:cNvPr>
            <p:cNvSpPr>
              <a:spLocks noChangeShapeType="1"/>
            </p:cNvSpPr>
            <p:nvPr/>
          </p:nvSpPr>
          <p:spPr bwMode="auto">
            <a:xfrm>
              <a:off x="4030"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29" name="Line 2065">
              <a:extLst>
                <a:ext uri="{FF2B5EF4-FFF2-40B4-BE49-F238E27FC236}">
                  <a16:creationId xmlns:a16="http://schemas.microsoft.com/office/drawing/2014/main" id="{88EF13C0-4562-F711-66F6-DDD37DDF975E}"/>
                </a:ext>
              </a:extLst>
            </p:cNvPr>
            <p:cNvSpPr>
              <a:spLocks noChangeShapeType="1"/>
            </p:cNvSpPr>
            <p:nvPr/>
          </p:nvSpPr>
          <p:spPr bwMode="auto">
            <a:xfrm>
              <a:off x="4028" y="2044"/>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0" name="Line 2066">
              <a:extLst>
                <a:ext uri="{FF2B5EF4-FFF2-40B4-BE49-F238E27FC236}">
                  <a16:creationId xmlns:a16="http://schemas.microsoft.com/office/drawing/2014/main" id="{8D31DE50-79DC-5405-AC25-F5EC69028229}"/>
                </a:ext>
              </a:extLst>
            </p:cNvPr>
            <p:cNvSpPr>
              <a:spLocks noChangeShapeType="1"/>
            </p:cNvSpPr>
            <p:nvPr/>
          </p:nvSpPr>
          <p:spPr bwMode="auto">
            <a:xfrm>
              <a:off x="4040"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1" name="Line 2067">
              <a:extLst>
                <a:ext uri="{FF2B5EF4-FFF2-40B4-BE49-F238E27FC236}">
                  <a16:creationId xmlns:a16="http://schemas.microsoft.com/office/drawing/2014/main" id="{1C3BE0EF-2EFC-471C-84C1-947C86A560B3}"/>
                </a:ext>
              </a:extLst>
            </p:cNvPr>
            <p:cNvSpPr>
              <a:spLocks noChangeShapeType="1"/>
            </p:cNvSpPr>
            <p:nvPr/>
          </p:nvSpPr>
          <p:spPr bwMode="auto">
            <a:xfrm>
              <a:off x="4050" y="20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2" name="Line 2068">
              <a:extLst>
                <a:ext uri="{FF2B5EF4-FFF2-40B4-BE49-F238E27FC236}">
                  <a16:creationId xmlns:a16="http://schemas.microsoft.com/office/drawing/2014/main" id="{E4107429-CF98-A059-0069-A65391B85A85}"/>
                </a:ext>
              </a:extLst>
            </p:cNvPr>
            <p:cNvSpPr>
              <a:spLocks noChangeShapeType="1"/>
            </p:cNvSpPr>
            <p:nvPr/>
          </p:nvSpPr>
          <p:spPr bwMode="auto">
            <a:xfrm>
              <a:off x="4064"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3" name="Line 2069">
              <a:extLst>
                <a:ext uri="{FF2B5EF4-FFF2-40B4-BE49-F238E27FC236}">
                  <a16:creationId xmlns:a16="http://schemas.microsoft.com/office/drawing/2014/main" id="{A18B6B97-04CE-714F-C929-58A8FF2C1D19}"/>
                </a:ext>
              </a:extLst>
            </p:cNvPr>
            <p:cNvSpPr>
              <a:spLocks noChangeShapeType="1"/>
            </p:cNvSpPr>
            <p:nvPr/>
          </p:nvSpPr>
          <p:spPr bwMode="auto">
            <a:xfrm>
              <a:off x="4050" y="204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4" name="Line 2070">
              <a:extLst>
                <a:ext uri="{FF2B5EF4-FFF2-40B4-BE49-F238E27FC236}">
                  <a16:creationId xmlns:a16="http://schemas.microsoft.com/office/drawing/2014/main" id="{36EC41FE-98C6-4E3E-35BA-BB8A201E78DD}"/>
                </a:ext>
              </a:extLst>
            </p:cNvPr>
            <p:cNvSpPr>
              <a:spLocks noChangeShapeType="1"/>
            </p:cNvSpPr>
            <p:nvPr/>
          </p:nvSpPr>
          <p:spPr bwMode="auto">
            <a:xfrm>
              <a:off x="4064" y="2026"/>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5" name="Line 2071">
              <a:extLst>
                <a:ext uri="{FF2B5EF4-FFF2-40B4-BE49-F238E27FC236}">
                  <a16:creationId xmlns:a16="http://schemas.microsoft.com/office/drawing/2014/main" id="{6C9BEDE7-F54C-3B9A-47CB-6126D9F807D6}"/>
                </a:ext>
              </a:extLst>
            </p:cNvPr>
            <p:cNvSpPr>
              <a:spLocks noChangeShapeType="1"/>
            </p:cNvSpPr>
            <p:nvPr/>
          </p:nvSpPr>
          <p:spPr bwMode="auto">
            <a:xfrm>
              <a:off x="4074"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6" name="Line 2072">
              <a:extLst>
                <a:ext uri="{FF2B5EF4-FFF2-40B4-BE49-F238E27FC236}">
                  <a16:creationId xmlns:a16="http://schemas.microsoft.com/office/drawing/2014/main" id="{542AF766-C23B-3293-8B4A-45B22B43FE1A}"/>
                </a:ext>
              </a:extLst>
            </p:cNvPr>
            <p:cNvSpPr>
              <a:spLocks noChangeShapeType="1"/>
            </p:cNvSpPr>
            <p:nvPr/>
          </p:nvSpPr>
          <p:spPr bwMode="auto">
            <a:xfrm>
              <a:off x="4088"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7" name="Line 2073">
              <a:extLst>
                <a:ext uri="{FF2B5EF4-FFF2-40B4-BE49-F238E27FC236}">
                  <a16:creationId xmlns:a16="http://schemas.microsoft.com/office/drawing/2014/main" id="{85FB329A-006A-3327-B0D8-51DAA5F149B1}"/>
                </a:ext>
              </a:extLst>
            </p:cNvPr>
            <p:cNvSpPr>
              <a:spLocks noChangeShapeType="1"/>
            </p:cNvSpPr>
            <p:nvPr/>
          </p:nvSpPr>
          <p:spPr bwMode="auto">
            <a:xfrm>
              <a:off x="4074" y="203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8" name="Line 2074">
              <a:extLst>
                <a:ext uri="{FF2B5EF4-FFF2-40B4-BE49-F238E27FC236}">
                  <a16:creationId xmlns:a16="http://schemas.microsoft.com/office/drawing/2014/main" id="{32B2CEEC-5427-6ECA-8937-6E62885B3364}"/>
                </a:ext>
              </a:extLst>
            </p:cNvPr>
            <p:cNvSpPr>
              <a:spLocks noChangeShapeType="1"/>
            </p:cNvSpPr>
            <p:nvPr/>
          </p:nvSpPr>
          <p:spPr bwMode="auto">
            <a:xfrm>
              <a:off x="4088" y="202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39" name="Line 2075">
              <a:extLst>
                <a:ext uri="{FF2B5EF4-FFF2-40B4-BE49-F238E27FC236}">
                  <a16:creationId xmlns:a16="http://schemas.microsoft.com/office/drawing/2014/main" id="{1775F5CF-26A3-0993-A5EE-C74BC132D6F5}"/>
                </a:ext>
              </a:extLst>
            </p:cNvPr>
            <p:cNvSpPr>
              <a:spLocks noChangeShapeType="1"/>
            </p:cNvSpPr>
            <p:nvPr/>
          </p:nvSpPr>
          <p:spPr bwMode="auto">
            <a:xfrm>
              <a:off x="4086" y="203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0" name="Line 2076">
              <a:extLst>
                <a:ext uri="{FF2B5EF4-FFF2-40B4-BE49-F238E27FC236}">
                  <a16:creationId xmlns:a16="http://schemas.microsoft.com/office/drawing/2014/main" id="{28F1F640-07D1-E044-5D4D-A024F6BDFD45}"/>
                </a:ext>
              </a:extLst>
            </p:cNvPr>
            <p:cNvSpPr>
              <a:spLocks noChangeShapeType="1"/>
            </p:cNvSpPr>
            <p:nvPr/>
          </p:nvSpPr>
          <p:spPr bwMode="auto">
            <a:xfrm>
              <a:off x="4100" y="201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1" name="Line 2077">
              <a:extLst>
                <a:ext uri="{FF2B5EF4-FFF2-40B4-BE49-F238E27FC236}">
                  <a16:creationId xmlns:a16="http://schemas.microsoft.com/office/drawing/2014/main" id="{C9B40842-E1B9-125B-B6B5-1A83FB51088B}"/>
                </a:ext>
              </a:extLst>
            </p:cNvPr>
            <p:cNvSpPr>
              <a:spLocks noChangeShapeType="1"/>
            </p:cNvSpPr>
            <p:nvPr/>
          </p:nvSpPr>
          <p:spPr bwMode="auto">
            <a:xfrm>
              <a:off x="4086" y="203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2" name="Line 2078">
              <a:extLst>
                <a:ext uri="{FF2B5EF4-FFF2-40B4-BE49-F238E27FC236}">
                  <a16:creationId xmlns:a16="http://schemas.microsoft.com/office/drawing/2014/main" id="{12D0D5E5-33C5-93C7-22A9-E9D2F6CCEBC1}"/>
                </a:ext>
              </a:extLst>
            </p:cNvPr>
            <p:cNvSpPr>
              <a:spLocks noChangeShapeType="1"/>
            </p:cNvSpPr>
            <p:nvPr/>
          </p:nvSpPr>
          <p:spPr bwMode="auto">
            <a:xfrm>
              <a:off x="4100" y="201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3" name="Line 2079">
              <a:extLst>
                <a:ext uri="{FF2B5EF4-FFF2-40B4-BE49-F238E27FC236}">
                  <a16:creationId xmlns:a16="http://schemas.microsoft.com/office/drawing/2014/main" id="{170D4993-02B9-74F0-83EE-B0B0E92E723C}"/>
                </a:ext>
              </a:extLst>
            </p:cNvPr>
            <p:cNvSpPr>
              <a:spLocks noChangeShapeType="1"/>
            </p:cNvSpPr>
            <p:nvPr/>
          </p:nvSpPr>
          <p:spPr bwMode="auto">
            <a:xfrm>
              <a:off x="4098" y="203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4" name="Line 2080">
              <a:extLst>
                <a:ext uri="{FF2B5EF4-FFF2-40B4-BE49-F238E27FC236}">
                  <a16:creationId xmlns:a16="http://schemas.microsoft.com/office/drawing/2014/main" id="{7490BECB-19D0-1B74-6BE5-B42E351738C5}"/>
                </a:ext>
              </a:extLst>
            </p:cNvPr>
            <p:cNvSpPr>
              <a:spLocks noChangeShapeType="1"/>
            </p:cNvSpPr>
            <p:nvPr/>
          </p:nvSpPr>
          <p:spPr bwMode="auto">
            <a:xfrm>
              <a:off x="4112" y="201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5" name="Line 2081">
              <a:extLst>
                <a:ext uri="{FF2B5EF4-FFF2-40B4-BE49-F238E27FC236}">
                  <a16:creationId xmlns:a16="http://schemas.microsoft.com/office/drawing/2014/main" id="{734527F4-F526-511A-7452-52386F00AB93}"/>
                </a:ext>
              </a:extLst>
            </p:cNvPr>
            <p:cNvSpPr>
              <a:spLocks noChangeShapeType="1"/>
            </p:cNvSpPr>
            <p:nvPr/>
          </p:nvSpPr>
          <p:spPr bwMode="auto">
            <a:xfrm>
              <a:off x="4110" y="203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6" name="Line 2082">
              <a:extLst>
                <a:ext uri="{FF2B5EF4-FFF2-40B4-BE49-F238E27FC236}">
                  <a16:creationId xmlns:a16="http://schemas.microsoft.com/office/drawing/2014/main" id="{87B85B6B-8C12-9838-777F-A54026935574}"/>
                </a:ext>
              </a:extLst>
            </p:cNvPr>
            <p:cNvSpPr>
              <a:spLocks noChangeShapeType="1"/>
            </p:cNvSpPr>
            <p:nvPr/>
          </p:nvSpPr>
          <p:spPr bwMode="auto">
            <a:xfrm>
              <a:off x="4124" y="201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7" name="Line 2083">
              <a:extLst>
                <a:ext uri="{FF2B5EF4-FFF2-40B4-BE49-F238E27FC236}">
                  <a16:creationId xmlns:a16="http://schemas.microsoft.com/office/drawing/2014/main" id="{5907F8AE-2A21-2C47-A161-E06827A7CB42}"/>
                </a:ext>
              </a:extLst>
            </p:cNvPr>
            <p:cNvSpPr>
              <a:spLocks noChangeShapeType="1"/>
            </p:cNvSpPr>
            <p:nvPr/>
          </p:nvSpPr>
          <p:spPr bwMode="auto">
            <a:xfrm>
              <a:off x="4110" y="203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8" name="Line 2084">
              <a:extLst>
                <a:ext uri="{FF2B5EF4-FFF2-40B4-BE49-F238E27FC236}">
                  <a16:creationId xmlns:a16="http://schemas.microsoft.com/office/drawing/2014/main" id="{161C17F5-8AE7-6973-76B0-456EC33C60A6}"/>
                </a:ext>
              </a:extLst>
            </p:cNvPr>
            <p:cNvSpPr>
              <a:spLocks noChangeShapeType="1"/>
            </p:cNvSpPr>
            <p:nvPr/>
          </p:nvSpPr>
          <p:spPr bwMode="auto">
            <a:xfrm>
              <a:off x="4124" y="201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49" name="Line 2085">
              <a:extLst>
                <a:ext uri="{FF2B5EF4-FFF2-40B4-BE49-F238E27FC236}">
                  <a16:creationId xmlns:a16="http://schemas.microsoft.com/office/drawing/2014/main" id="{5E607A6F-82B3-C82E-3965-EDE13148D7F7}"/>
                </a:ext>
              </a:extLst>
            </p:cNvPr>
            <p:cNvSpPr>
              <a:spLocks noChangeShapeType="1"/>
            </p:cNvSpPr>
            <p:nvPr/>
          </p:nvSpPr>
          <p:spPr bwMode="auto">
            <a:xfrm>
              <a:off x="4134" y="202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0" name="Line 2086">
              <a:extLst>
                <a:ext uri="{FF2B5EF4-FFF2-40B4-BE49-F238E27FC236}">
                  <a16:creationId xmlns:a16="http://schemas.microsoft.com/office/drawing/2014/main" id="{8FFCDBC9-DC88-53F9-781A-5E766129F43D}"/>
                </a:ext>
              </a:extLst>
            </p:cNvPr>
            <p:cNvSpPr>
              <a:spLocks noChangeShapeType="1"/>
            </p:cNvSpPr>
            <p:nvPr/>
          </p:nvSpPr>
          <p:spPr bwMode="auto">
            <a:xfrm>
              <a:off x="4148" y="20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1" name="Line 2087">
              <a:extLst>
                <a:ext uri="{FF2B5EF4-FFF2-40B4-BE49-F238E27FC236}">
                  <a16:creationId xmlns:a16="http://schemas.microsoft.com/office/drawing/2014/main" id="{65E97A30-D8DE-E740-9874-763B21FFB1DC}"/>
                </a:ext>
              </a:extLst>
            </p:cNvPr>
            <p:cNvSpPr>
              <a:spLocks noChangeShapeType="1"/>
            </p:cNvSpPr>
            <p:nvPr/>
          </p:nvSpPr>
          <p:spPr bwMode="auto">
            <a:xfrm>
              <a:off x="4180" y="20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2" name="Line 2088">
              <a:extLst>
                <a:ext uri="{FF2B5EF4-FFF2-40B4-BE49-F238E27FC236}">
                  <a16:creationId xmlns:a16="http://schemas.microsoft.com/office/drawing/2014/main" id="{BC5316AC-68B3-978E-B38A-8E79E12440A8}"/>
                </a:ext>
              </a:extLst>
            </p:cNvPr>
            <p:cNvSpPr>
              <a:spLocks noChangeShapeType="1"/>
            </p:cNvSpPr>
            <p:nvPr/>
          </p:nvSpPr>
          <p:spPr bwMode="auto">
            <a:xfrm>
              <a:off x="4194" y="20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3" name="Line 2089">
              <a:extLst>
                <a:ext uri="{FF2B5EF4-FFF2-40B4-BE49-F238E27FC236}">
                  <a16:creationId xmlns:a16="http://schemas.microsoft.com/office/drawing/2014/main" id="{6E84B41B-89B7-DCDF-1584-8EEFF425DE15}"/>
                </a:ext>
              </a:extLst>
            </p:cNvPr>
            <p:cNvSpPr>
              <a:spLocks noChangeShapeType="1"/>
            </p:cNvSpPr>
            <p:nvPr/>
          </p:nvSpPr>
          <p:spPr bwMode="auto">
            <a:xfrm>
              <a:off x="4180" y="20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4" name="Line 2090">
              <a:extLst>
                <a:ext uri="{FF2B5EF4-FFF2-40B4-BE49-F238E27FC236}">
                  <a16:creationId xmlns:a16="http://schemas.microsoft.com/office/drawing/2014/main" id="{9E4BFEA8-A535-BF14-4FB5-161FCE1E6ABD}"/>
                </a:ext>
              </a:extLst>
            </p:cNvPr>
            <p:cNvSpPr>
              <a:spLocks noChangeShapeType="1"/>
            </p:cNvSpPr>
            <p:nvPr/>
          </p:nvSpPr>
          <p:spPr bwMode="auto">
            <a:xfrm>
              <a:off x="4194" y="20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5" name="Line 2091">
              <a:extLst>
                <a:ext uri="{FF2B5EF4-FFF2-40B4-BE49-F238E27FC236}">
                  <a16:creationId xmlns:a16="http://schemas.microsoft.com/office/drawing/2014/main" id="{F0115124-D699-EE48-95C1-45A7D6D69A92}"/>
                </a:ext>
              </a:extLst>
            </p:cNvPr>
            <p:cNvSpPr>
              <a:spLocks noChangeShapeType="1"/>
            </p:cNvSpPr>
            <p:nvPr/>
          </p:nvSpPr>
          <p:spPr bwMode="auto">
            <a:xfrm>
              <a:off x="4180" y="202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6" name="Line 2092">
              <a:extLst>
                <a:ext uri="{FF2B5EF4-FFF2-40B4-BE49-F238E27FC236}">
                  <a16:creationId xmlns:a16="http://schemas.microsoft.com/office/drawing/2014/main" id="{CE095521-2117-0845-CF8D-182C4E096378}"/>
                </a:ext>
              </a:extLst>
            </p:cNvPr>
            <p:cNvSpPr>
              <a:spLocks noChangeShapeType="1"/>
            </p:cNvSpPr>
            <p:nvPr/>
          </p:nvSpPr>
          <p:spPr bwMode="auto">
            <a:xfrm>
              <a:off x="4194" y="200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7" name="Line 2093">
              <a:extLst>
                <a:ext uri="{FF2B5EF4-FFF2-40B4-BE49-F238E27FC236}">
                  <a16:creationId xmlns:a16="http://schemas.microsoft.com/office/drawing/2014/main" id="{B7B1671B-F987-1EB2-EB15-CC27F77B3BCE}"/>
                </a:ext>
              </a:extLst>
            </p:cNvPr>
            <p:cNvSpPr>
              <a:spLocks noChangeShapeType="1"/>
            </p:cNvSpPr>
            <p:nvPr/>
          </p:nvSpPr>
          <p:spPr bwMode="auto">
            <a:xfrm>
              <a:off x="4204" y="201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8" name="Line 2094">
              <a:extLst>
                <a:ext uri="{FF2B5EF4-FFF2-40B4-BE49-F238E27FC236}">
                  <a16:creationId xmlns:a16="http://schemas.microsoft.com/office/drawing/2014/main" id="{5F4A671B-165C-0567-3A63-63235F5A8D04}"/>
                </a:ext>
              </a:extLst>
            </p:cNvPr>
            <p:cNvSpPr>
              <a:spLocks noChangeShapeType="1"/>
            </p:cNvSpPr>
            <p:nvPr/>
          </p:nvSpPr>
          <p:spPr bwMode="auto">
            <a:xfrm>
              <a:off x="4218" y="200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59" name="Line 2095">
              <a:extLst>
                <a:ext uri="{FF2B5EF4-FFF2-40B4-BE49-F238E27FC236}">
                  <a16:creationId xmlns:a16="http://schemas.microsoft.com/office/drawing/2014/main" id="{29F2D61C-C7FE-A2CC-88C7-2F30D3D62649}"/>
                </a:ext>
              </a:extLst>
            </p:cNvPr>
            <p:cNvSpPr>
              <a:spLocks noChangeShapeType="1"/>
            </p:cNvSpPr>
            <p:nvPr/>
          </p:nvSpPr>
          <p:spPr bwMode="auto">
            <a:xfrm>
              <a:off x="4310" y="198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0" name="Line 2096">
              <a:extLst>
                <a:ext uri="{FF2B5EF4-FFF2-40B4-BE49-F238E27FC236}">
                  <a16:creationId xmlns:a16="http://schemas.microsoft.com/office/drawing/2014/main" id="{80A4CC6E-2783-CE54-38DD-C7C7EE0355EF}"/>
                </a:ext>
              </a:extLst>
            </p:cNvPr>
            <p:cNvSpPr>
              <a:spLocks noChangeShapeType="1"/>
            </p:cNvSpPr>
            <p:nvPr/>
          </p:nvSpPr>
          <p:spPr bwMode="auto">
            <a:xfrm>
              <a:off x="4324" y="196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1" name="Line 2097">
              <a:extLst>
                <a:ext uri="{FF2B5EF4-FFF2-40B4-BE49-F238E27FC236}">
                  <a16:creationId xmlns:a16="http://schemas.microsoft.com/office/drawing/2014/main" id="{A23E2330-693D-30AF-1E99-B3F50289304B}"/>
                </a:ext>
              </a:extLst>
            </p:cNvPr>
            <p:cNvSpPr>
              <a:spLocks noChangeShapeType="1"/>
            </p:cNvSpPr>
            <p:nvPr/>
          </p:nvSpPr>
          <p:spPr bwMode="auto">
            <a:xfrm>
              <a:off x="4334" y="197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2" name="Line 2098">
              <a:extLst>
                <a:ext uri="{FF2B5EF4-FFF2-40B4-BE49-F238E27FC236}">
                  <a16:creationId xmlns:a16="http://schemas.microsoft.com/office/drawing/2014/main" id="{117D3ACA-6A70-C5B0-0D86-963553E0352E}"/>
                </a:ext>
              </a:extLst>
            </p:cNvPr>
            <p:cNvSpPr>
              <a:spLocks noChangeShapeType="1"/>
            </p:cNvSpPr>
            <p:nvPr/>
          </p:nvSpPr>
          <p:spPr bwMode="auto">
            <a:xfrm>
              <a:off x="4348"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3" name="Line 2099">
              <a:extLst>
                <a:ext uri="{FF2B5EF4-FFF2-40B4-BE49-F238E27FC236}">
                  <a16:creationId xmlns:a16="http://schemas.microsoft.com/office/drawing/2014/main" id="{452C01FE-9AE4-C58A-95F0-D8FBF02C7D31}"/>
                </a:ext>
              </a:extLst>
            </p:cNvPr>
            <p:cNvSpPr>
              <a:spLocks noChangeShapeType="1"/>
            </p:cNvSpPr>
            <p:nvPr/>
          </p:nvSpPr>
          <p:spPr bwMode="auto">
            <a:xfrm>
              <a:off x="4334" y="197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4" name="Line 2100">
              <a:extLst>
                <a:ext uri="{FF2B5EF4-FFF2-40B4-BE49-F238E27FC236}">
                  <a16:creationId xmlns:a16="http://schemas.microsoft.com/office/drawing/2014/main" id="{3A95D23B-DACB-E022-3307-6523B689427E}"/>
                </a:ext>
              </a:extLst>
            </p:cNvPr>
            <p:cNvSpPr>
              <a:spLocks noChangeShapeType="1"/>
            </p:cNvSpPr>
            <p:nvPr/>
          </p:nvSpPr>
          <p:spPr bwMode="auto">
            <a:xfrm>
              <a:off x="4348"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5" name="Line 2101">
              <a:extLst>
                <a:ext uri="{FF2B5EF4-FFF2-40B4-BE49-F238E27FC236}">
                  <a16:creationId xmlns:a16="http://schemas.microsoft.com/office/drawing/2014/main" id="{0667EDC5-75C4-9EE7-33D6-193AD36BC782}"/>
                </a:ext>
              </a:extLst>
            </p:cNvPr>
            <p:cNvSpPr>
              <a:spLocks noChangeShapeType="1"/>
            </p:cNvSpPr>
            <p:nvPr/>
          </p:nvSpPr>
          <p:spPr bwMode="auto">
            <a:xfrm>
              <a:off x="4358" y="197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6" name="Line 2102">
              <a:extLst>
                <a:ext uri="{FF2B5EF4-FFF2-40B4-BE49-F238E27FC236}">
                  <a16:creationId xmlns:a16="http://schemas.microsoft.com/office/drawing/2014/main" id="{E6C605F7-F314-4C6D-8232-7DF6B0A61758}"/>
                </a:ext>
              </a:extLst>
            </p:cNvPr>
            <p:cNvSpPr>
              <a:spLocks noChangeShapeType="1"/>
            </p:cNvSpPr>
            <p:nvPr/>
          </p:nvSpPr>
          <p:spPr bwMode="auto">
            <a:xfrm>
              <a:off x="4372"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7" name="Line 2103">
              <a:extLst>
                <a:ext uri="{FF2B5EF4-FFF2-40B4-BE49-F238E27FC236}">
                  <a16:creationId xmlns:a16="http://schemas.microsoft.com/office/drawing/2014/main" id="{213B1F61-CCD1-6339-4D6F-2DA97AFF1BA9}"/>
                </a:ext>
              </a:extLst>
            </p:cNvPr>
            <p:cNvSpPr>
              <a:spLocks noChangeShapeType="1"/>
            </p:cNvSpPr>
            <p:nvPr/>
          </p:nvSpPr>
          <p:spPr bwMode="auto">
            <a:xfrm>
              <a:off x="4382" y="197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8" name="Line 2104">
              <a:extLst>
                <a:ext uri="{FF2B5EF4-FFF2-40B4-BE49-F238E27FC236}">
                  <a16:creationId xmlns:a16="http://schemas.microsoft.com/office/drawing/2014/main" id="{CD6C8EBB-6F32-A359-FFB2-2980343D45DF}"/>
                </a:ext>
              </a:extLst>
            </p:cNvPr>
            <p:cNvSpPr>
              <a:spLocks noChangeShapeType="1"/>
            </p:cNvSpPr>
            <p:nvPr/>
          </p:nvSpPr>
          <p:spPr bwMode="auto">
            <a:xfrm>
              <a:off x="4396"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69" name="Line 2105">
              <a:extLst>
                <a:ext uri="{FF2B5EF4-FFF2-40B4-BE49-F238E27FC236}">
                  <a16:creationId xmlns:a16="http://schemas.microsoft.com/office/drawing/2014/main" id="{A323D9D2-02F6-B82C-BE9F-E4F0E52C97B9}"/>
                </a:ext>
              </a:extLst>
            </p:cNvPr>
            <p:cNvSpPr>
              <a:spLocks noChangeShapeType="1"/>
            </p:cNvSpPr>
            <p:nvPr/>
          </p:nvSpPr>
          <p:spPr bwMode="auto">
            <a:xfrm>
              <a:off x="4382" y="197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0" name="Line 2106">
              <a:extLst>
                <a:ext uri="{FF2B5EF4-FFF2-40B4-BE49-F238E27FC236}">
                  <a16:creationId xmlns:a16="http://schemas.microsoft.com/office/drawing/2014/main" id="{6049F73E-5640-3915-9E59-31D1008A9795}"/>
                </a:ext>
              </a:extLst>
            </p:cNvPr>
            <p:cNvSpPr>
              <a:spLocks noChangeShapeType="1"/>
            </p:cNvSpPr>
            <p:nvPr/>
          </p:nvSpPr>
          <p:spPr bwMode="auto">
            <a:xfrm>
              <a:off x="4396"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1" name="Line 2107">
              <a:extLst>
                <a:ext uri="{FF2B5EF4-FFF2-40B4-BE49-F238E27FC236}">
                  <a16:creationId xmlns:a16="http://schemas.microsoft.com/office/drawing/2014/main" id="{D97A9C35-5FDA-8448-E86B-137C60FF6B25}"/>
                </a:ext>
              </a:extLst>
            </p:cNvPr>
            <p:cNvSpPr>
              <a:spLocks noChangeShapeType="1"/>
            </p:cNvSpPr>
            <p:nvPr/>
          </p:nvSpPr>
          <p:spPr bwMode="auto">
            <a:xfrm>
              <a:off x="4404" y="197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2" name="Line 2108">
              <a:extLst>
                <a:ext uri="{FF2B5EF4-FFF2-40B4-BE49-F238E27FC236}">
                  <a16:creationId xmlns:a16="http://schemas.microsoft.com/office/drawing/2014/main" id="{04CC6B41-F762-759E-B245-EF31787868EE}"/>
                </a:ext>
              </a:extLst>
            </p:cNvPr>
            <p:cNvSpPr>
              <a:spLocks noChangeShapeType="1"/>
            </p:cNvSpPr>
            <p:nvPr/>
          </p:nvSpPr>
          <p:spPr bwMode="auto">
            <a:xfrm>
              <a:off x="4418" y="196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3" name="Line 2109">
              <a:extLst>
                <a:ext uri="{FF2B5EF4-FFF2-40B4-BE49-F238E27FC236}">
                  <a16:creationId xmlns:a16="http://schemas.microsoft.com/office/drawing/2014/main" id="{34708E59-C630-A5C5-8173-5BBC5405E663}"/>
                </a:ext>
              </a:extLst>
            </p:cNvPr>
            <p:cNvSpPr>
              <a:spLocks noChangeShapeType="1"/>
            </p:cNvSpPr>
            <p:nvPr/>
          </p:nvSpPr>
          <p:spPr bwMode="auto">
            <a:xfrm>
              <a:off x="4428" y="196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4" name="Line 2110">
              <a:extLst>
                <a:ext uri="{FF2B5EF4-FFF2-40B4-BE49-F238E27FC236}">
                  <a16:creationId xmlns:a16="http://schemas.microsoft.com/office/drawing/2014/main" id="{3928157F-1708-A61F-474F-C67751725735}"/>
                </a:ext>
              </a:extLst>
            </p:cNvPr>
            <p:cNvSpPr>
              <a:spLocks noChangeShapeType="1"/>
            </p:cNvSpPr>
            <p:nvPr/>
          </p:nvSpPr>
          <p:spPr bwMode="auto">
            <a:xfrm>
              <a:off x="4442" y="195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5" name="Line 2111">
              <a:extLst>
                <a:ext uri="{FF2B5EF4-FFF2-40B4-BE49-F238E27FC236}">
                  <a16:creationId xmlns:a16="http://schemas.microsoft.com/office/drawing/2014/main" id="{BBB44F17-5324-1A62-E078-AD095B513C9A}"/>
                </a:ext>
              </a:extLst>
            </p:cNvPr>
            <p:cNvSpPr>
              <a:spLocks noChangeShapeType="1"/>
            </p:cNvSpPr>
            <p:nvPr/>
          </p:nvSpPr>
          <p:spPr bwMode="auto">
            <a:xfrm>
              <a:off x="4428" y="196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6" name="Line 2112">
              <a:extLst>
                <a:ext uri="{FF2B5EF4-FFF2-40B4-BE49-F238E27FC236}">
                  <a16:creationId xmlns:a16="http://schemas.microsoft.com/office/drawing/2014/main" id="{F37B025A-49F3-4B92-F51C-28B9310402C7}"/>
                </a:ext>
              </a:extLst>
            </p:cNvPr>
            <p:cNvSpPr>
              <a:spLocks noChangeShapeType="1"/>
            </p:cNvSpPr>
            <p:nvPr/>
          </p:nvSpPr>
          <p:spPr bwMode="auto">
            <a:xfrm>
              <a:off x="4442" y="195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7" name="Line 2113">
              <a:extLst>
                <a:ext uri="{FF2B5EF4-FFF2-40B4-BE49-F238E27FC236}">
                  <a16:creationId xmlns:a16="http://schemas.microsoft.com/office/drawing/2014/main" id="{770924F1-9C18-EA12-043C-DFDCBC17BA1D}"/>
                </a:ext>
              </a:extLst>
            </p:cNvPr>
            <p:cNvSpPr>
              <a:spLocks noChangeShapeType="1"/>
            </p:cNvSpPr>
            <p:nvPr/>
          </p:nvSpPr>
          <p:spPr bwMode="auto">
            <a:xfrm>
              <a:off x="4440" y="196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8" name="Line 2114">
              <a:extLst>
                <a:ext uri="{FF2B5EF4-FFF2-40B4-BE49-F238E27FC236}">
                  <a16:creationId xmlns:a16="http://schemas.microsoft.com/office/drawing/2014/main" id="{B4A53D64-97BF-EFB5-D5DF-5F2025559B1A}"/>
                </a:ext>
              </a:extLst>
            </p:cNvPr>
            <p:cNvSpPr>
              <a:spLocks noChangeShapeType="1"/>
            </p:cNvSpPr>
            <p:nvPr/>
          </p:nvSpPr>
          <p:spPr bwMode="auto">
            <a:xfrm>
              <a:off x="4454" y="194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79" name="Line 2115">
              <a:extLst>
                <a:ext uri="{FF2B5EF4-FFF2-40B4-BE49-F238E27FC236}">
                  <a16:creationId xmlns:a16="http://schemas.microsoft.com/office/drawing/2014/main" id="{6C166B3F-05BD-6D08-7223-78E3E0CAA6EE}"/>
                </a:ext>
              </a:extLst>
            </p:cNvPr>
            <p:cNvSpPr>
              <a:spLocks noChangeShapeType="1"/>
            </p:cNvSpPr>
            <p:nvPr/>
          </p:nvSpPr>
          <p:spPr bwMode="auto">
            <a:xfrm>
              <a:off x="4440" y="196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0" name="Line 2116">
              <a:extLst>
                <a:ext uri="{FF2B5EF4-FFF2-40B4-BE49-F238E27FC236}">
                  <a16:creationId xmlns:a16="http://schemas.microsoft.com/office/drawing/2014/main" id="{5907A370-BFEE-C27C-D863-29F40C867752}"/>
                </a:ext>
              </a:extLst>
            </p:cNvPr>
            <p:cNvSpPr>
              <a:spLocks noChangeShapeType="1"/>
            </p:cNvSpPr>
            <p:nvPr/>
          </p:nvSpPr>
          <p:spPr bwMode="auto">
            <a:xfrm>
              <a:off x="4454" y="194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1" name="Line 2117">
              <a:extLst>
                <a:ext uri="{FF2B5EF4-FFF2-40B4-BE49-F238E27FC236}">
                  <a16:creationId xmlns:a16="http://schemas.microsoft.com/office/drawing/2014/main" id="{7DE55C4A-73C7-FEA1-EC09-90D38D576B76}"/>
                </a:ext>
              </a:extLst>
            </p:cNvPr>
            <p:cNvSpPr>
              <a:spLocks noChangeShapeType="1"/>
            </p:cNvSpPr>
            <p:nvPr/>
          </p:nvSpPr>
          <p:spPr bwMode="auto">
            <a:xfrm>
              <a:off x="4500" y="1962"/>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2" name="Line 2118">
              <a:extLst>
                <a:ext uri="{FF2B5EF4-FFF2-40B4-BE49-F238E27FC236}">
                  <a16:creationId xmlns:a16="http://schemas.microsoft.com/office/drawing/2014/main" id="{972D1EEA-0D6E-5068-94EB-331498220C4C}"/>
                </a:ext>
              </a:extLst>
            </p:cNvPr>
            <p:cNvSpPr>
              <a:spLocks noChangeShapeType="1"/>
            </p:cNvSpPr>
            <p:nvPr/>
          </p:nvSpPr>
          <p:spPr bwMode="auto">
            <a:xfrm>
              <a:off x="4514" y="194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3" name="Line 2119">
              <a:extLst>
                <a:ext uri="{FF2B5EF4-FFF2-40B4-BE49-F238E27FC236}">
                  <a16:creationId xmlns:a16="http://schemas.microsoft.com/office/drawing/2014/main" id="{2C26216F-5009-4389-F99C-AB726F2556F7}"/>
                </a:ext>
              </a:extLst>
            </p:cNvPr>
            <p:cNvSpPr>
              <a:spLocks noChangeShapeType="1"/>
            </p:cNvSpPr>
            <p:nvPr/>
          </p:nvSpPr>
          <p:spPr bwMode="auto">
            <a:xfrm>
              <a:off x="4512" y="1956"/>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4" name="Line 2120">
              <a:extLst>
                <a:ext uri="{FF2B5EF4-FFF2-40B4-BE49-F238E27FC236}">
                  <a16:creationId xmlns:a16="http://schemas.microsoft.com/office/drawing/2014/main" id="{B0A4359A-95AB-8A32-B825-B6FE963F2401}"/>
                </a:ext>
              </a:extLst>
            </p:cNvPr>
            <p:cNvSpPr>
              <a:spLocks noChangeShapeType="1"/>
            </p:cNvSpPr>
            <p:nvPr/>
          </p:nvSpPr>
          <p:spPr bwMode="auto">
            <a:xfrm>
              <a:off x="4524" y="194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5" name="Line 2121">
              <a:extLst>
                <a:ext uri="{FF2B5EF4-FFF2-40B4-BE49-F238E27FC236}">
                  <a16:creationId xmlns:a16="http://schemas.microsoft.com/office/drawing/2014/main" id="{FC65D1F5-CC51-5A19-A122-F821A47ECCFB}"/>
                </a:ext>
              </a:extLst>
            </p:cNvPr>
            <p:cNvSpPr>
              <a:spLocks noChangeShapeType="1"/>
            </p:cNvSpPr>
            <p:nvPr/>
          </p:nvSpPr>
          <p:spPr bwMode="auto">
            <a:xfrm>
              <a:off x="4546"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6" name="Line 2122">
              <a:extLst>
                <a:ext uri="{FF2B5EF4-FFF2-40B4-BE49-F238E27FC236}">
                  <a16:creationId xmlns:a16="http://schemas.microsoft.com/office/drawing/2014/main" id="{2505D552-5863-D5BB-7D91-62A2BD2FD6EC}"/>
                </a:ext>
              </a:extLst>
            </p:cNvPr>
            <p:cNvSpPr>
              <a:spLocks noChangeShapeType="1"/>
            </p:cNvSpPr>
            <p:nvPr/>
          </p:nvSpPr>
          <p:spPr bwMode="auto">
            <a:xfrm>
              <a:off x="4560"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7" name="Line 2123">
              <a:extLst>
                <a:ext uri="{FF2B5EF4-FFF2-40B4-BE49-F238E27FC236}">
                  <a16:creationId xmlns:a16="http://schemas.microsoft.com/office/drawing/2014/main" id="{A2907C3E-752C-7027-D953-D073CA8A5D3B}"/>
                </a:ext>
              </a:extLst>
            </p:cNvPr>
            <p:cNvSpPr>
              <a:spLocks noChangeShapeType="1"/>
            </p:cNvSpPr>
            <p:nvPr/>
          </p:nvSpPr>
          <p:spPr bwMode="auto">
            <a:xfrm>
              <a:off x="4546"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8" name="Line 2124">
              <a:extLst>
                <a:ext uri="{FF2B5EF4-FFF2-40B4-BE49-F238E27FC236}">
                  <a16:creationId xmlns:a16="http://schemas.microsoft.com/office/drawing/2014/main" id="{60C85374-8CAE-8281-7A0B-75578E3E134D}"/>
                </a:ext>
              </a:extLst>
            </p:cNvPr>
            <p:cNvSpPr>
              <a:spLocks noChangeShapeType="1"/>
            </p:cNvSpPr>
            <p:nvPr/>
          </p:nvSpPr>
          <p:spPr bwMode="auto">
            <a:xfrm>
              <a:off x="4560"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89" name="Line 2125">
              <a:extLst>
                <a:ext uri="{FF2B5EF4-FFF2-40B4-BE49-F238E27FC236}">
                  <a16:creationId xmlns:a16="http://schemas.microsoft.com/office/drawing/2014/main" id="{867A4096-A62A-CF92-4812-02D11E6D52A4}"/>
                </a:ext>
              </a:extLst>
            </p:cNvPr>
            <p:cNvSpPr>
              <a:spLocks noChangeShapeType="1"/>
            </p:cNvSpPr>
            <p:nvPr/>
          </p:nvSpPr>
          <p:spPr bwMode="auto">
            <a:xfrm>
              <a:off x="4558"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0" name="Line 2126">
              <a:extLst>
                <a:ext uri="{FF2B5EF4-FFF2-40B4-BE49-F238E27FC236}">
                  <a16:creationId xmlns:a16="http://schemas.microsoft.com/office/drawing/2014/main" id="{7ED3EE3E-A31C-56E8-4B47-C9B68B31FD1E}"/>
                </a:ext>
              </a:extLst>
            </p:cNvPr>
            <p:cNvSpPr>
              <a:spLocks noChangeShapeType="1"/>
            </p:cNvSpPr>
            <p:nvPr/>
          </p:nvSpPr>
          <p:spPr bwMode="auto">
            <a:xfrm>
              <a:off x="4572"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1" name="Line 2127">
              <a:extLst>
                <a:ext uri="{FF2B5EF4-FFF2-40B4-BE49-F238E27FC236}">
                  <a16:creationId xmlns:a16="http://schemas.microsoft.com/office/drawing/2014/main" id="{13EAE469-CD58-B0B4-2091-B03D421FDC53}"/>
                </a:ext>
              </a:extLst>
            </p:cNvPr>
            <p:cNvSpPr>
              <a:spLocks noChangeShapeType="1"/>
            </p:cNvSpPr>
            <p:nvPr/>
          </p:nvSpPr>
          <p:spPr bwMode="auto">
            <a:xfrm>
              <a:off x="4558" y="19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2" name="Line 2128">
              <a:extLst>
                <a:ext uri="{FF2B5EF4-FFF2-40B4-BE49-F238E27FC236}">
                  <a16:creationId xmlns:a16="http://schemas.microsoft.com/office/drawing/2014/main" id="{66C758E6-6168-11D0-D820-ACF34281CC0D}"/>
                </a:ext>
              </a:extLst>
            </p:cNvPr>
            <p:cNvSpPr>
              <a:spLocks noChangeShapeType="1"/>
            </p:cNvSpPr>
            <p:nvPr/>
          </p:nvSpPr>
          <p:spPr bwMode="auto">
            <a:xfrm>
              <a:off x="4572" y="193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3" name="Line 2129">
              <a:extLst>
                <a:ext uri="{FF2B5EF4-FFF2-40B4-BE49-F238E27FC236}">
                  <a16:creationId xmlns:a16="http://schemas.microsoft.com/office/drawing/2014/main" id="{F3B809EF-A808-4C67-4A2C-C19336987468}"/>
                </a:ext>
              </a:extLst>
            </p:cNvPr>
            <p:cNvSpPr>
              <a:spLocks noChangeShapeType="1"/>
            </p:cNvSpPr>
            <p:nvPr/>
          </p:nvSpPr>
          <p:spPr bwMode="auto">
            <a:xfrm>
              <a:off x="4582" y="19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4" name="Line 2130">
              <a:extLst>
                <a:ext uri="{FF2B5EF4-FFF2-40B4-BE49-F238E27FC236}">
                  <a16:creationId xmlns:a16="http://schemas.microsoft.com/office/drawing/2014/main" id="{4EC7ADFE-BAAF-220D-ABAA-721B16813EF5}"/>
                </a:ext>
              </a:extLst>
            </p:cNvPr>
            <p:cNvSpPr>
              <a:spLocks noChangeShapeType="1"/>
            </p:cNvSpPr>
            <p:nvPr/>
          </p:nvSpPr>
          <p:spPr bwMode="auto">
            <a:xfrm>
              <a:off x="4596"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5" name="Line 2131">
              <a:extLst>
                <a:ext uri="{FF2B5EF4-FFF2-40B4-BE49-F238E27FC236}">
                  <a16:creationId xmlns:a16="http://schemas.microsoft.com/office/drawing/2014/main" id="{B9AFB364-CED1-E1B6-12FB-10E612CF6FB9}"/>
                </a:ext>
              </a:extLst>
            </p:cNvPr>
            <p:cNvSpPr>
              <a:spLocks noChangeShapeType="1"/>
            </p:cNvSpPr>
            <p:nvPr/>
          </p:nvSpPr>
          <p:spPr bwMode="auto">
            <a:xfrm>
              <a:off x="4582" y="19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6" name="Line 2132">
              <a:extLst>
                <a:ext uri="{FF2B5EF4-FFF2-40B4-BE49-F238E27FC236}">
                  <a16:creationId xmlns:a16="http://schemas.microsoft.com/office/drawing/2014/main" id="{F540554B-6A8A-D0E0-2A92-11357BD348C1}"/>
                </a:ext>
              </a:extLst>
            </p:cNvPr>
            <p:cNvSpPr>
              <a:spLocks noChangeShapeType="1"/>
            </p:cNvSpPr>
            <p:nvPr/>
          </p:nvSpPr>
          <p:spPr bwMode="auto">
            <a:xfrm>
              <a:off x="4596"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7" name="Line 2133">
              <a:extLst>
                <a:ext uri="{FF2B5EF4-FFF2-40B4-BE49-F238E27FC236}">
                  <a16:creationId xmlns:a16="http://schemas.microsoft.com/office/drawing/2014/main" id="{818A24D7-BB8D-A75C-2150-FF59035B8D1B}"/>
                </a:ext>
              </a:extLst>
            </p:cNvPr>
            <p:cNvSpPr>
              <a:spLocks noChangeShapeType="1"/>
            </p:cNvSpPr>
            <p:nvPr/>
          </p:nvSpPr>
          <p:spPr bwMode="auto">
            <a:xfrm>
              <a:off x="4582" y="19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8" name="Line 2134">
              <a:extLst>
                <a:ext uri="{FF2B5EF4-FFF2-40B4-BE49-F238E27FC236}">
                  <a16:creationId xmlns:a16="http://schemas.microsoft.com/office/drawing/2014/main" id="{DE146D55-D437-C864-8D45-9247C140DD4A}"/>
                </a:ext>
              </a:extLst>
            </p:cNvPr>
            <p:cNvSpPr>
              <a:spLocks noChangeShapeType="1"/>
            </p:cNvSpPr>
            <p:nvPr/>
          </p:nvSpPr>
          <p:spPr bwMode="auto">
            <a:xfrm>
              <a:off x="4596"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499" name="Line 2135">
              <a:extLst>
                <a:ext uri="{FF2B5EF4-FFF2-40B4-BE49-F238E27FC236}">
                  <a16:creationId xmlns:a16="http://schemas.microsoft.com/office/drawing/2014/main" id="{8D68AF54-E0A1-AFC6-8211-2AD04E66D260}"/>
                </a:ext>
              </a:extLst>
            </p:cNvPr>
            <p:cNvSpPr>
              <a:spLocks noChangeShapeType="1"/>
            </p:cNvSpPr>
            <p:nvPr/>
          </p:nvSpPr>
          <p:spPr bwMode="auto">
            <a:xfrm>
              <a:off x="4618" y="1940"/>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0" name="Line 2136">
              <a:extLst>
                <a:ext uri="{FF2B5EF4-FFF2-40B4-BE49-F238E27FC236}">
                  <a16:creationId xmlns:a16="http://schemas.microsoft.com/office/drawing/2014/main" id="{BA99C6AA-470D-B6B0-A459-8993C0C166F3}"/>
                </a:ext>
              </a:extLst>
            </p:cNvPr>
            <p:cNvSpPr>
              <a:spLocks noChangeShapeType="1"/>
            </p:cNvSpPr>
            <p:nvPr/>
          </p:nvSpPr>
          <p:spPr bwMode="auto">
            <a:xfrm>
              <a:off x="4632"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1" name="Line 2137">
              <a:extLst>
                <a:ext uri="{FF2B5EF4-FFF2-40B4-BE49-F238E27FC236}">
                  <a16:creationId xmlns:a16="http://schemas.microsoft.com/office/drawing/2014/main" id="{68F61898-914D-1D5B-FA11-2ECDE161D135}"/>
                </a:ext>
              </a:extLst>
            </p:cNvPr>
            <p:cNvSpPr>
              <a:spLocks noChangeShapeType="1"/>
            </p:cNvSpPr>
            <p:nvPr/>
          </p:nvSpPr>
          <p:spPr bwMode="auto">
            <a:xfrm>
              <a:off x="4618" y="1940"/>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2" name="Line 2138">
              <a:extLst>
                <a:ext uri="{FF2B5EF4-FFF2-40B4-BE49-F238E27FC236}">
                  <a16:creationId xmlns:a16="http://schemas.microsoft.com/office/drawing/2014/main" id="{6B1ADB6D-70A3-23C4-7D74-97D791FB79EA}"/>
                </a:ext>
              </a:extLst>
            </p:cNvPr>
            <p:cNvSpPr>
              <a:spLocks noChangeShapeType="1"/>
            </p:cNvSpPr>
            <p:nvPr/>
          </p:nvSpPr>
          <p:spPr bwMode="auto">
            <a:xfrm>
              <a:off x="4632"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3" name="Line 2139">
              <a:extLst>
                <a:ext uri="{FF2B5EF4-FFF2-40B4-BE49-F238E27FC236}">
                  <a16:creationId xmlns:a16="http://schemas.microsoft.com/office/drawing/2014/main" id="{5A740507-36A4-02E1-AD4E-B5731FB1E1CB}"/>
                </a:ext>
              </a:extLst>
            </p:cNvPr>
            <p:cNvSpPr>
              <a:spLocks noChangeShapeType="1"/>
            </p:cNvSpPr>
            <p:nvPr/>
          </p:nvSpPr>
          <p:spPr bwMode="auto">
            <a:xfrm>
              <a:off x="4640" y="19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4" name="Line 2140">
              <a:extLst>
                <a:ext uri="{FF2B5EF4-FFF2-40B4-BE49-F238E27FC236}">
                  <a16:creationId xmlns:a16="http://schemas.microsoft.com/office/drawing/2014/main" id="{C574AA5E-7281-2404-B214-54EC07B8DAE1}"/>
                </a:ext>
              </a:extLst>
            </p:cNvPr>
            <p:cNvSpPr>
              <a:spLocks noChangeShapeType="1"/>
            </p:cNvSpPr>
            <p:nvPr/>
          </p:nvSpPr>
          <p:spPr bwMode="auto">
            <a:xfrm>
              <a:off x="4654" y="192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5" name="Line 2141">
              <a:extLst>
                <a:ext uri="{FF2B5EF4-FFF2-40B4-BE49-F238E27FC236}">
                  <a16:creationId xmlns:a16="http://schemas.microsoft.com/office/drawing/2014/main" id="{E5CB22C0-9BB8-ACEE-3510-CE834A1D01CD}"/>
                </a:ext>
              </a:extLst>
            </p:cNvPr>
            <p:cNvSpPr>
              <a:spLocks noChangeShapeType="1"/>
            </p:cNvSpPr>
            <p:nvPr/>
          </p:nvSpPr>
          <p:spPr bwMode="auto">
            <a:xfrm>
              <a:off x="4664" y="193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6" name="Line 2142">
              <a:extLst>
                <a:ext uri="{FF2B5EF4-FFF2-40B4-BE49-F238E27FC236}">
                  <a16:creationId xmlns:a16="http://schemas.microsoft.com/office/drawing/2014/main" id="{72E646A4-A847-483A-11AD-44FE9A277175}"/>
                </a:ext>
              </a:extLst>
            </p:cNvPr>
            <p:cNvSpPr>
              <a:spLocks noChangeShapeType="1"/>
            </p:cNvSpPr>
            <p:nvPr/>
          </p:nvSpPr>
          <p:spPr bwMode="auto">
            <a:xfrm>
              <a:off x="4678" y="1918"/>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7" name="Line 2143">
              <a:extLst>
                <a:ext uri="{FF2B5EF4-FFF2-40B4-BE49-F238E27FC236}">
                  <a16:creationId xmlns:a16="http://schemas.microsoft.com/office/drawing/2014/main" id="{165D2768-6479-3320-FEE9-E4C68D370F6D}"/>
                </a:ext>
              </a:extLst>
            </p:cNvPr>
            <p:cNvSpPr>
              <a:spLocks noChangeShapeType="1"/>
            </p:cNvSpPr>
            <p:nvPr/>
          </p:nvSpPr>
          <p:spPr bwMode="auto">
            <a:xfrm>
              <a:off x="4688" y="193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8" name="Line 2144">
              <a:extLst>
                <a:ext uri="{FF2B5EF4-FFF2-40B4-BE49-F238E27FC236}">
                  <a16:creationId xmlns:a16="http://schemas.microsoft.com/office/drawing/2014/main" id="{EF2758BA-1108-89E2-74EF-373A6A086A10}"/>
                </a:ext>
              </a:extLst>
            </p:cNvPr>
            <p:cNvSpPr>
              <a:spLocks noChangeShapeType="1"/>
            </p:cNvSpPr>
            <p:nvPr/>
          </p:nvSpPr>
          <p:spPr bwMode="auto">
            <a:xfrm>
              <a:off x="4702" y="191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09" name="Line 2145">
              <a:extLst>
                <a:ext uri="{FF2B5EF4-FFF2-40B4-BE49-F238E27FC236}">
                  <a16:creationId xmlns:a16="http://schemas.microsoft.com/office/drawing/2014/main" id="{22EE6CFD-29ED-177A-8D89-4493BAEE2963}"/>
                </a:ext>
              </a:extLst>
            </p:cNvPr>
            <p:cNvSpPr>
              <a:spLocks noChangeShapeType="1"/>
            </p:cNvSpPr>
            <p:nvPr/>
          </p:nvSpPr>
          <p:spPr bwMode="auto">
            <a:xfrm>
              <a:off x="4724" y="191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0" name="Line 2146">
              <a:extLst>
                <a:ext uri="{FF2B5EF4-FFF2-40B4-BE49-F238E27FC236}">
                  <a16:creationId xmlns:a16="http://schemas.microsoft.com/office/drawing/2014/main" id="{33A51CE1-5159-7F1E-2AE1-E9AE8716B8DB}"/>
                </a:ext>
              </a:extLst>
            </p:cNvPr>
            <p:cNvSpPr>
              <a:spLocks noChangeShapeType="1"/>
            </p:cNvSpPr>
            <p:nvPr/>
          </p:nvSpPr>
          <p:spPr bwMode="auto">
            <a:xfrm>
              <a:off x="4738" y="189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1" name="Line 2147">
              <a:extLst>
                <a:ext uri="{FF2B5EF4-FFF2-40B4-BE49-F238E27FC236}">
                  <a16:creationId xmlns:a16="http://schemas.microsoft.com/office/drawing/2014/main" id="{81EFF9A1-734B-0E9A-9009-C6C045CE44A1}"/>
                </a:ext>
              </a:extLst>
            </p:cNvPr>
            <p:cNvSpPr>
              <a:spLocks noChangeShapeType="1"/>
            </p:cNvSpPr>
            <p:nvPr/>
          </p:nvSpPr>
          <p:spPr bwMode="auto">
            <a:xfrm>
              <a:off x="4758" y="19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2" name="Line 2148">
              <a:extLst>
                <a:ext uri="{FF2B5EF4-FFF2-40B4-BE49-F238E27FC236}">
                  <a16:creationId xmlns:a16="http://schemas.microsoft.com/office/drawing/2014/main" id="{FA4A67B5-1ABF-FDE9-4445-3923174D5809}"/>
                </a:ext>
              </a:extLst>
            </p:cNvPr>
            <p:cNvSpPr>
              <a:spLocks noChangeShapeType="1"/>
            </p:cNvSpPr>
            <p:nvPr/>
          </p:nvSpPr>
          <p:spPr bwMode="auto">
            <a:xfrm>
              <a:off x="4772" y="18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3" name="Line 2149">
              <a:extLst>
                <a:ext uri="{FF2B5EF4-FFF2-40B4-BE49-F238E27FC236}">
                  <a16:creationId xmlns:a16="http://schemas.microsoft.com/office/drawing/2014/main" id="{FF082363-1A72-D038-5FE5-77710F3EB224}"/>
                </a:ext>
              </a:extLst>
            </p:cNvPr>
            <p:cNvSpPr>
              <a:spLocks noChangeShapeType="1"/>
            </p:cNvSpPr>
            <p:nvPr/>
          </p:nvSpPr>
          <p:spPr bwMode="auto">
            <a:xfrm>
              <a:off x="4758" y="190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4" name="Line 2150">
              <a:extLst>
                <a:ext uri="{FF2B5EF4-FFF2-40B4-BE49-F238E27FC236}">
                  <a16:creationId xmlns:a16="http://schemas.microsoft.com/office/drawing/2014/main" id="{171E18B3-421C-6895-14A3-70FEBD594E32}"/>
                </a:ext>
              </a:extLst>
            </p:cNvPr>
            <p:cNvSpPr>
              <a:spLocks noChangeShapeType="1"/>
            </p:cNvSpPr>
            <p:nvPr/>
          </p:nvSpPr>
          <p:spPr bwMode="auto">
            <a:xfrm>
              <a:off x="4772" y="189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5" name="Line 2151">
              <a:extLst>
                <a:ext uri="{FF2B5EF4-FFF2-40B4-BE49-F238E27FC236}">
                  <a16:creationId xmlns:a16="http://schemas.microsoft.com/office/drawing/2014/main" id="{DEF3373B-E55A-269C-ED1A-58D9F9999C03}"/>
                </a:ext>
              </a:extLst>
            </p:cNvPr>
            <p:cNvSpPr>
              <a:spLocks noChangeShapeType="1"/>
            </p:cNvSpPr>
            <p:nvPr/>
          </p:nvSpPr>
          <p:spPr bwMode="auto">
            <a:xfrm>
              <a:off x="4806" y="189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6" name="Line 2152">
              <a:extLst>
                <a:ext uri="{FF2B5EF4-FFF2-40B4-BE49-F238E27FC236}">
                  <a16:creationId xmlns:a16="http://schemas.microsoft.com/office/drawing/2014/main" id="{01918351-3E8C-2952-190C-7B4C9A09C851}"/>
                </a:ext>
              </a:extLst>
            </p:cNvPr>
            <p:cNvSpPr>
              <a:spLocks noChangeShapeType="1"/>
            </p:cNvSpPr>
            <p:nvPr/>
          </p:nvSpPr>
          <p:spPr bwMode="auto">
            <a:xfrm>
              <a:off x="4820" y="187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7" name="Line 2153">
              <a:extLst>
                <a:ext uri="{FF2B5EF4-FFF2-40B4-BE49-F238E27FC236}">
                  <a16:creationId xmlns:a16="http://schemas.microsoft.com/office/drawing/2014/main" id="{F8FB5FC0-5C87-D44E-C8A9-6783FCC84FD6}"/>
                </a:ext>
              </a:extLst>
            </p:cNvPr>
            <p:cNvSpPr>
              <a:spLocks noChangeShapeType="1"/>
            </p:cNvSpPr>
            <p:nvPr/>
          </p:nvSpPr>
          <p:spPr bwMode="auto">
            <a:xfrm>
              <a:off x="4818" y="188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8" name="Line 2154">
              <a:extLst>
                <a:ext uri="{FF2B5EF4-FFF2-40B4-BE49-F238E27FC236}">
                  <a16:creationId xmlns:a16="http://schemas.microsoft.com/office/drawing/2014/main" id="{093640D0-8305-3C9E-5D68-2C5BB1751CDB}"/>
                </a:ext>
              </a:extLst>
            </p:cNvPr>
            <p:cNvSpPr>
              <a:spLocks noChangeShapeType="1"/>
            </p:cNvSpPr>
            <p:nvPr/>
          </p:nvSpPr>
          <p:spPr bwMode="auto">
            <a:xfrm>
              <a:off x="4832" y="1870"/>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19" name="Line 2155">
              <a:extLst>
                <a:ext uri="{FF2B5EF4-FFF2-40B4-BE49-F238E27FC236}">
                  <a16:creationId xmlns:a16="http://schemas.microsoft.com/office/drawing/2014/main" id="{8BAD8336-3395-0081-0B69-2FE9DC0B9F69}"/>
                </a:ext>
              </a:extLst>
            </p:cNvPr>
            <p:cNvSpPr>
              <a:spLocks noChangeShapeType="1"/>
            </p:cNvSpPr>
            <p:nvPr/>
          </p:nvSpPr>
          <p:spPr bwMode="auto">
            <a:xfrm>
              <a:off x="4842" y="188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0" name="Line 2156">
              <a:extLst>
                <a:ext uri="{FF2B5EF4-FFF2-40B4-BE49-F238E27FC236}">
                  <a16:creationId xmlns:a16="http://schemas.microsoft.com/office/drawing/2014/main" id="{327A2F01-DB3B-55F8-98AD-31AD1297EA71}"/>
                </a:ext>
              </a:extLst>
            </p:cNvPr>
            <p:cNvSpPr>
              <a:spLocks noChangeShapeType="1"/>
            </p:cNvSpPr>
            <p:nvPr/>
          </p:nvSpPr>
          <p:spPr bwMode="auto">
            <a:xfrm>
              <a:off x="4856" y="186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1" name="Line 2157">
              <a:extLst>
                <a:ext uri="{FF2B5EF4-FFF2-40B4-BE49-F238E27FC236}">
                  <a16:creationId xmlns:a16="http://schemas.microsoft.com/office/drawing/2014/main" id="{625C79BB-0C89-34F1-5BE8-F68611E53F66}"/>
                </a:ext>
              </a:extLst>
            </p:cNvPr>
            <p:cNvSpPr>
              <a:spLocks noChangeShapeType="1"/>
            </p:cNvSpPr>
            <p:nvPr/>
          </p:nvSpPr>
          <p:spPr bwMode="auto">
            <a:xfrm>
              <a:off x="4854" y="1880"/>
              <a:ext cx="25"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2" name="Line 2158">
              <a:extLst>
                <a:ext uri="{FF2B5EF4-FFF2-40B4-BE49-F238E27FC236}">
                  <a16:creationId xmlns:a16="http://schemas.microsoft.com/office/drawing/2014/main" id="{37B658F6-1F02-95F4-219A-DA1F0BE3F8DB}"/>
                </a:ext>
              </a:extLst>
            </p:cNvPr>
            <p:cNvSpPr>
              <a:spLocks noChangeShapeType="1"/>
            </p:cNvSpPr>
            <p:nvPr/>
          </p:nvSpPr>
          <p:spPr bwMode="auto">
            <a:xfrm>
              <a:off x="4868" y="186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3" name="Line 2159">
              <a:extLst>
                <a:ext uri="{FF2B5EF4-FFF2-40B4-BE49-F238E27FC236}">
                  <a16:creationId xmlns:a16="http://schemas.microsoft.com/office/drawing/2014/main" id="{764461DF-FC07-7A39-8550-42F64229671E}"/>
                </a:ext>
              </a:extLst>
            </p:cNvPr>
            <p:cNvSpPr>
              <a:spLocks noChangeShapeType="1"/>
            </p:cNvSpPr>
            <p:nvPr/>
          </p:nvSpPr>
          <p:spPr bwMode="auto">
            <a:xfrm>
              <a:off x="4854" y="1880"/>
              <a:ext cx="25"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4" name="Line 2160">
              <a:extLst>
                <a:ext uri="{FF2B5EF4-FFF2-40B4-BE49-F238E27FC236}">
                  <a16:creationId xmlns:a16="http://schemas.microsoft.com/office/drawing/2014/main" id="{67E41CB6-B06F-76FE-CF3A-2861BD4F36F5}"/>
                </a:ext>
              </a:extLst>
            </p:cNvPr>
            <p:cNvSpPr>
              <a:spLocks noChangeShapeType="1"/>
            </p:cNvSpPr>
            <p:nvPr/>
          </p:nvSpPr>
          <p:spPr bwMode="auto">
            <a:xfrm>
              <a:off x="4868" y="186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5" name="Line 2161">
              <a:extLst>
                <a:ext uri="{FF2B5EF4-FFF2-40B4-BE49-F238E27FC236}">
                  <a16:creationId xmlns:a16="http://schemas.microsoft.com/office/drawing/2014/main" id="{965A5D4E-74D0-3941-C0EA-801D1B39650F}"/>
                </a:ext>
              </a:extLst>
            </p:cNvPr>
            <p:cNvSpPr>
              <a:spLocks noChangeShapeType="1"/>
            </p:cNvSpPr>
            <p:nvPr/>
          </p:nvSpPr>
          <p:spPr bwMode="auto">
            <a:xfrm>
              <a:off x="4887" y="187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6" name="Line 2162">
              <a:extLst>
                <a:ext uri="{FF2B5EF4-FFF2-40B4-BE49-F238E27FC236}">
                  <a16:creationId xmlns:a16="http://schemas.microsoft.com/office/drawing/2014/main" id="{0D55F2A1-6009-5997-3D16-6D4EC7DA9943}"/>
                </a:ext>
              </a:extLst>
            </p:cNvPr>
            <p:cNvSpPr>
              <a:spLocks noChangeShapeType="1"/>
            </p:cNvSpPr>
            <p:nvPr/>
          </p:nvSpPr>
          <p:spPr bwMode="auto">
            <a:xfrm>
              <a:off x="4901" y="1854"/>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7" name="Line 2163">
              <a:extLst>
                <a:ext uri="{FF2B5EF4-FFF2-40B4-BE49-F238E27FC236}">
                  <a16:creationId xmlns:a16="http://schemas.microsoft.com/office/drawing/2014/main" id="{6068DEDD-CB33-F8FD-1438-95013F40733A}"/>
                </a:ext>
              </a:extLst>
            </p:cNvPr>
            <p:cNvSpPr>
              <a:spLocks noChangeShapeType="1"/>
            </p:cNvSpPr>
            <p:nvPr/>
          </p:nvSpPr>
          <p:spPr bwMode="auto">
            <a:xfrm>
              <a:off x="491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8" name="Line 2164">
              <a:extLst>
                <a:ext uri="{FF2B5EF4-FFF2-40B4-BE49-F238E27FC236}">
                  <a16:creationId xmlns:a16="http://schemas.microsoft.com/office/drawing/2014/main" id="{D14D8C7C-034C-3232-6B72-5D453A35823D}"/>
                </a:ext>
              </a:extLst>
            </p:cNvPr>
            <p:cNvSpPr>
              <a:spLocks noChangeShapeType="1"/>
            </p:cNvSpPr>
            <p:nvPr/>
          </p:nvSpPr>
          <p:spPr bwMode="auto">
            <a:xfrm>
              <a:off x="492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29" name="Line 2165">
              <a:extLst>
                <a:ext uri="{FF2B5EF4-FFF2-40B4-BE49-F238E27FC236}">
                  <a16:creationId xmlns:a16="http://schemas.microsoft.com/office/drawing/2014/main" id="{EA47E267-B62B-4D14-BB5D-0B484FA5A625}"/>
                </a:ext>
              </a:extLst>
            </p:cNvPr>
            <p:cNvSpPr>
              <a:spLocks noChangeShapeType="1"/>
            </p:cNvSpPr>
            <p:nvPr/>
          </p:nvSpPr>
          <p:spPr bwMode="auto">
            <a:xfrm>
              <a:off x="4911"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0" name="Line 2166">
              <a:extLst>
                <a:ext uri="{FF2B5EF4-FFF2-40B4-BE49-F238E27FC236}">
                  <a16:creationId xmlns:a16="http://schemas.microsoft.com/office/drawing/2014/main" id="{E377282B-6E08-1062-CC80-36F954A1E4CC}"/>
                </a:ext>
              </a:extLst>
            </p:cNvPr>
            <p:cNvSpPr>
              <a:spLocks noChangeShapeType="1"/>
            </p:cNvSpPr>
            <p:nvPr/>
          </p:nvSpPr>
          <p:spPr bwMode="auto">
            <a:xfrm>
              <a:off x="4925"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1" name="Line 2167">
              <a:extLst>
                <a:ext uri="{FF2B5EF4-FFF2-40B4-BE49-F238E27FC236}">
                  <a16:creationId xmlns:a16="http://schemas.microsoft.com/office/drawing/2014/main" id="{DD5652D3-522C-F69D-04D8-C6DD4A423908}"/>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2" name="Line 2168">
              <a:extLst>
                <a:ext uri="{FF2B5EF4-FFF2-40B4-BE49-F238E27FC236}">
                  <a16:creationId xmlns:a16="http://schemas.microsoft.com/office/drawing/2014/main" id="{DFA0AD6F-0D6D-443E-BDAC-1F894D6EDDB5}"/>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3" name="Line 2169">
              <a:extLst>
                <a:ext uri="{FF2B5EF4-FFF2-40B4-BE49-F238E27FC236}">
                  <a16:creationId xmlns:a16="http://schemas.microsoft.com/office/drawing/2014/main" id="{8AD8A33E-B28A-7917-5729-59A32604BD73}"/>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4" name="Line 2170">
              <a:extLst>
                <a:ext uri="{FF2B5EF4-FFF2-40B4-BE49-F238E27FC236}">
                  <a16:creationId xmlns:a16="http://schemas.microsoft.com/office/drawing/2014/main" id="{294F3D31-5179-441F-4671-A410ED1A22ED}"/>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5" name="Line 2171">
              <a:extLst>
                <a:ext uri="{FF2B5EF4-FFF2-40B4-BE49-F238E27FC236}">
                  <a16:creationId xmlns:a16="http://schemas.microsoft.com/office/drawing/2014/main" id="{BF7206A7-2ED2-0CF7-D040-6FA7241A4854}"/>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6" name="Line 2172">
              <a:extLst>
                <a:ext uri="{FF2B5EF4-FFF2-40B4-BE49-F238E27FC236}">
                  <a16:creationId xmlns:a16="http://schemas.microsoft.com/office/drawing/2014/main" id="{FD7B9D64-936F-4A08-EB51-BFCF2D4765AE}"/>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7" name="Line 2173">
              <a:extLst>
                <a:ext uri="{FF2B5EF4-FFF2-40B4-BE49-F238E27FC236}">
                  <a16:creationId xmlns:a16="http://schemas.microsoft.com/office/drawing/2014/main" id="{86746E83-E031-3699-C4C0-29D4AE5EBBEE}"/>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8" name="Line 2174">
              <a:extLst>
                <a:ext uri="{FF2B5EF4-FFF2-40B4-BE49-F238E27FC236}">
                  <a16:creationId xmlns:a16="http://schemas.microsoft.com/office/drawing/2014/main" id="{93E6186F-7B8C-FB62-6DED-3977EDFF4B41}"/>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39" name="Line 2175">
              <a:extLst>
                <a:ext uri="{FF2B5EF4-FFF2-40B4-BE49-F238E27FC236}">
                  <a16:creationId xmlns:a16="http://schemas.microsoft.com/office/drawing/2014/main" id="{A191D7D3-CC00-5B9A-9DFC-3EC2288FB0B5}"/>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0" name="Line 2176">
              <a:extLst>
                <a:ext uri="{FF2B5EF4-FFF2-40B4-BE49-F238E27FC236}">
                  <a16:creationId xmlns:a16="http://schemas.microsoft.com/office/drawing/2014/main" id="{1E85853D-BA88-5D85-C307-42EF3BE005BC}"/>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1" name="Line 2177">
              <a:extLst>
                <a:ext uri="{FF2B5EF4-FFF2-40B4-BE49-F238E27FC236}">
                  <a16:creationId xmlns:a16="http://schemas.microsoft.com/office/drawing/2014/main" id="{7E13826B-FEA0-2961-464C-79900BC8D55B}"/>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2" name="Line 2178">
              <a:extLst>
                <a:ext uri="{FF2B5EF4-FFF2-40B4-BE49-F238E27FC236}">
                  <a16:creationId xmlns:a16="http://schemas.microsoft.com/office/drawing/2014/main" id="{0A1D8381-28CA-707E-8C39-A9330E98CE47}"/>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3" name="Line 2179">
              <a:extLst>
                <a:ext uri="{FF2B5EF4-FFF2-40B4-BE49-F238E27FC236}">
                  <a16:creationId xmlns:a16="http://schemas.microsoft.com/office/drawing/2014/main" id="{83856BC1-4F58-1EC8-3554-3728C4609341}"/>
                </a:ext>
              </a:extLst>
            </p:cNvPr>
            <p:cNvSpPr>
              <a:spLocks noChangeShapeType="1"/>
            </p:cNvSpPr>
            <p:nvPr/>
          </p:nvSpPr>
          <p:spPr bwMode="auto">
            <a:xfrm>
              <a:off x="4923"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4" name="Line 2180">
              <a:extLst>
                <a:ext uri="{FF2B5EF4-FFF2-40B4-BE49-F238E27FC236}">
                  <a16:creationId xmlns:a16="http://schemas.microsoft.com/office/drawing/2014/main" id="{A46E5E94-3D45-9ADC-933B-22ABEBC3F23A}"/>
                </a:ext>
              </a:extLst>
            </p:cNvPr>
            <p:cNvSpPr>
              <a:spLocks noChangeShapeType="1"/>
            </p:cNvSpPr>
            <p:nvPr/>
          </p:nvSpPr>
          <p:spPr bwMode="auto">
            <a:xfrm>
              <a:off x="4937"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5" name="Line 2181">
              <a:extLst>
                <a:ext uri="{FF2B5EF4-FFF2-40B4-BE49-F238E27FC236}">
                  <a16:creationId xmlns:a16="http://schemas.microsoft.com/office/drawing/2014/main" id="{41872B59-3627-6668-C62C-F4EFB786572A}"/>
                </a:ext>
              </a:extLst>
            </p:cNvPr>
            <p:cNvSpPr>
              <a:spLocks noChangeShapeType="1"/>
            </p:cNvSpPr>
            <p:nvPr/>
          </p:nvSpPr>
          <p:spPr bwMode="auto">
            <a:xfrm>
              <a:off x="4935"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6" name="Line 2182">
              <a:extLst>
                <a:ext uri="{FF2B5EF4-FFF2-40B4-BE49-F238E27FC236}">
                  <a16:creationId xmlns:a16="http://schemas.microsoft.com/office/drawing/2014/main" id="{5EA359BD-2542-9EBA-2E1C-056595B3D567}"/>
                </a:ext>
              </a:extLst>
            </p:cNvPr>
            <p:cNvSpPr>
              <a:spLocks noChangeShapeType="1"/>
            </p:cNvSpPr>
            <p:nvPr/>
          </p:nvSpPr>
          <p:spPr bwMode="auto">
            <a:xfrm>
              <a:off x="4949"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7" name="Line 2183">
              <a:extLst>
                <a:ext uri="{FF2B5EF4-FFF2-40B4-BE49-F238E27FC236}">
                  <a16:creationId xmlns:a16="http://schemas.microsoft.com/office/drawing/2014/main" id="{399E9378-9306-927E-945C-25D1509C8ED4}"/>
                </a:ext>
              </a:extLst>
            </p:cNvPr>
            <p:cNvSpPr>
              <a:spLocks noChangeShapeType="1"/>
            </p:cNvSpPr>
            <p:nvPr/>
          </p:nvSpPr>
          <p:spPr bwMode="auto">
            <a:xfrm>
              <a:off x="4935" y="186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8" name="Line 2184">
              <a:extLst>
                <a:ext uri="{FF2B5EF4-FFF2-40B4-BE49-F238E27FC236}">
                  <a16:creationId xmlns:a16="http://schemas.microsoft.com/office/drawing/2014/main" id="{69E7C03D-19A4-3D9C-1AED-B960FC1E3CD0}"/>
                </a:ext>
              </a:extLst>
            </p:cNvPr>
            <p:cNvSpPr>
              <a:spLocks noChangeShapeType="1"/>
            </p:cNvSpPr>
            <p:nvPr/>
          </p:nvSpPr>
          <p:spPr bwMode="auto">
            <a:xfrm>
              <a:off x="4949" y="184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49" name="Line 2185">
              <a:extLst>
                <a:ext uri="{FF2B5EF4-FFF2-40B4-BE49-F238E27FC236}">
                  <a16:creationId xmlns:a16="http://schemas.microsoft.com/office/drawing/2014/main" id="{F5298616-E04F-4AF2-5CBE-9A94987D6149}"/>
                </a:ext>
              </a:extLst>
            </p:cNvPr>
            <p:cNvSpPr>
              <a:spLocks noChangeShapeType="1"/>
            </p:cNvSpPr>
            <p:nvPr/>
          </p:nvSpPr>
          <p:spPr bwMode="auto">
            <a:xfrm>
              <a:off x="4971"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0" name="Line 2186">
              <a:extLst>
                <a:ext uri="{FF2B5EF4-FFF2-40B4-BE49-F238E27FC236}">
                  <a16:creationId xmlns:a16="http://schemas.microsoft.com/office/drawing/2014/main" id="{8BC17E5D-CC36-1B50-3A03-BBBA53FB71EA}"/>
                </a:ext>
              </a:extLst>
            </p:cNvPr>
            <p:cNvSpPr>
              <a:spLocks noChangeShapeType="1"/>
            </p:cNvSpPr>
            <p:nvPr/>
          </p:nvSpPr>
          <p:spPr bwMode="auto">
            <a:xfrm>
              <a:off x="498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1" name="Line 2187">
              <a:extLst>
                <a:ext uri="{FF2B5EF4-FFF2-40B4-BE49-F238E27FC236}">
                  <a16:creationId xmlns:a16="http://schemas.microsoft.com/office/drawing/2014/main" id="{AC0A5574-9711-8B2C-2831-9A6D1E39FE96}"/>
                </a:ext>
              </a:extLst>
            </p:cNvPr>
            <p:cNvSpPr>
              <a:spLocks noChangeShapeType="1"/>
            </p:cNvSpPr>
            <p:nvPr/>
          </p:nvSpPr>
          <p:spPr bwMode="auto">
            <a:xfrm>
              <a:off x="4971"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2" name="Line 2188">
              <a:extLst>
                <a:ext uri="{FF2B5EF4-FFF2-40B4-BE49-F238E27FC236}">
                  <a16:creationId xmlns:a16="http://schemas.microsoft.com/office/drawing/2014/main" id="{4AF9A922-35BB-C281-4FB2-299D9C92EFE9}"/>
                </a:ext>
              </a:extLst>
            </p:cNvPr>
            <p:cNvSpPr>
              <a:spLocks noChangeShapeType="1"/>
            </p:cNvSpPr>
            <p:nvPr/>
          </p:nvSpPr>
          <p:spPr bwMode="auto">
            <a:xfrm>
              <a:off x="498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3" name="Line 2189">
              <a:extLst>
                <a:ext uri="{FF2B5EF4-FFF2-40B4-BE49-F238E27FC236}">
                  <a16:creationId xmlns:a16="http://schemas.microsoft.com/office/drawing/2014/main" id="{5050A0FD-EB6A-2860-C034-79C734EA4B93}"/>
                </a:ext>
              </a:extLst>
            </p:cNvPr>
            <p:cNvSpPr>
              <a:spLocks noChangeShapeType="1"/>
            </p:cNvSpPr>
            <p:nvPr/>
          </p:nvSpPr>
          <p:spPr bwMode="auto">
            <a:xfrm>
              <a:off x="4983"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4" name="Line 2190">
              <a:extLst>
                <a:ext uri="{FF2B5EF4-FFF2-40B4-BE49-F238E27FC236}">
                  <a16:creationId xmlns:a16="http://schemas.microsoft.com/office/drawing/2014/main" id="{923706C3-9BF3-8D26-330C-B61DE1811D95}"/>
                </a:ext>
              </a:extLst>
            </p:cNvPr>
            <p:cNvSpPr>
              <a:spLocks noChangeShapeType="1"/>
            </p:cNvSpPr>
            <p:nvPr/>
          </p:nvSpPr>
          <p:spPr bwMode="auto">
            <a:xfrm>
              <a:off x="499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5" name="Line 2191">
              <a:extLst>
                <a:ext uri="{FF2B5EF4-FFF2-40B4-BE49-F238E27FC236}">
                  <a16:creationId xmlns:a16="http://schemas.microsoft.com/office/drawing/2014/main" id="{0356BAC0-E6AF-E19C-AA4C-336E4F7D5F2B}"/>
                </a:ext>
              </a:extLst>
            </p:cNvPr>
            <p:cNvSpPr>
              <a:spLocks noChangeShapeType="1"/>
            </p:cNvSpPr>
            <p:nvPr/>
          </p:nvSpPr>
          <p:spPr bwMode="auto">
            <a:xfrm>
              <a:off x="4983"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6" name="Line 2192">
              <a:extLst>
                <a:ext uri="{FF2B5EF4-FFF2-40B4-BE49-F238E27FC236}">
                  <a16:creationId xmlns:a16="http://schemas.microsoft.com/office/drawing/2014/main" id="{5556F314-DEE9-DF92-48EF-EB164B3900D6}"/>
                </a:ext>
              </a:extLst>
            </p:cNvPr>
            <p:cNvSpPr>
              <a:spLocks noChangeShapeType="1"/>
            </p:cNvSpPr>
            <p:nvPr/>
          </p:nvSpPr>
          <p:spPr bwMode="auto">
            <a:xfrm>
              <a:off x="499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7" name="Line 2193">
              <a:extLst>
                <a:ext uri="{FF2B5EF4-FFF2-40B4-BE49-F238E27FC236}">
                  <a16:creationId xmlns:a16="http://schemas.microsoft.com/office/drawing/2014/main" id="{86B1542B-E981-594D-C29D-82DD616E55B6}"/>
                </a:ext>
              </a:extLst>
            </p:cNvPr>
            <p:cNvSpPr>
              <a:spLocks noChangeShapeType="1"/>
            </p:cNvSpPr>
            <p:nvPr/>
          </p:nvSpPr>
          <p:spPr bwMode="auto">
            <a:xfrm>
              <a:off x="4983"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8" name="Line 2194">
              <a:extLst>
                <a:ext uri="{FF2B5EF4-FFF2-40B4-BE49-F238E27FC236}">
                  <a16:creationId xmlns:a16="http://schemas.microsoft.com/office/drawing/2014/main" id="{8736B9FD-DDF4-8BF3-F274-5793A3F862DB}"/>
                </a:ext>
              </a:extLst>
            </p:cNvPr>
            <p:cNvSpPr>
              <a:spLocks noChangeShapeType="1"/>
            </p:cNvSpPr>
            <p:nvPr/>
          </p:nvSpPr>
          <p:spPr bwMode="auto">
            <a:xfrm>
              <a:off x="499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59" name="Line 2195">
              <a:extLst>
                <a:ext uri="{FF2B5EF4-FFF2-40B4-BE49-F238E27FC236}">
                  <a16:creationId xmlns:a16="http://schemas.microsoft.com/office/drawing/2014/main" id="{B9642A2F-D6F6-C49D-64C7-4965CC9FFBA6}"/>
                </a:ext>
              </a:extLst>
            </p:cNvPr>
            <p:cNvSpPr>
              <a:spLocks noChangeShapeType="1"/>
            </p:cNvSpPr>
            <p:nvPr/>
          </p:nvSpPr>
          <p:spPr bwMode="auto">
            <a:xfrm>
              <a:off x="4983"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0" name="Line 2196">
              <a:extLst>
                <a:ext uri="{FF2B5EF4-FFF2-40B4-BE49-F238E27FC236}">
                  <a16:creationId xmlns:a16="http://schemas.microsoft.com/office/drawing/2014/main" id="{BA6AF440-853A-633D-1C41-AB6BBF72D2C1}"/>
                </a:ext>
              </a:extLst>
            </p:cNvPr>
            <p:cNvSpPr>
              <a:spLocks noChangeShapeType="1"/>
            </p:cNvSpPr>
            <p:nvPr/>
          </p:nvSpPr>
          <p:spPr bwMode="auto">
            <a:xfrm>
              <a:off x="499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1" name="Line 2197">
              <a:extLst>
                <a:ext uri="{FF2B5EF4-FFF2-40B4-BE49-F238E27FC236}">
                  <a16:creationId xmlns:a16="http://schemas.microsoft.com/office/drawing/2014/main" id="{B46A5FE1-E3A6-B4D0-2336-9C6D894A4FAE}"/>
                </a:ext>
              </a:extLst>
            </p:cNvPr>
            <p:cNvSpPr>
              <a:spLocks noChangeShapeType="1"/>
            </p:cNvSpPr>
            <p:nvPr/>
          </p:nvSpPr>
          <p:spPr bwMode="auto">
            <a:xfrm>
              <a:off x="4983" y="1858"/>
              <a:ext cx="26"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2" name="Line 2198">
              <a:extLst>
                <a:ext uri="{FF2B5EF4-FFF2-40B4-BE49-F238E27FC236}">
                  <a16:creationId xmlns:a16="http://schemas.microsoft.com/office/drawing/2014/main" id="{CEE4005B-F1E6-FD46-C939-D1CDFE764EC2}"/>
                </a:ext>
              </a:extLst>
            </p:cNvPr>
            <p:cNvSpPr>
              <a:spLocks noChangeShapeType="1"/>
            </p:cNvSpPr>
            <p:nvPr/>
          </p:nvSpPr>
          <p:spPr bwMode="auto">
            <a:xfrm>
              <a:off x="4995"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3" name="Line 2199">
              <a:extLst>
                <a:ext uri="{FF2B5EF4-FFF2-40B4-BE49-F238E27FC236}">
                  <a16:creationId xmlns:a16="http://schemas.microsoft.com/office/drawing/2014/main" id="{24BD5476-F981-A5C1-1F77-412FF46F35D3}"/>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4" name="Line 2200">
              <a:extLst>
                <a:ext uri="{FF2B5EF4-FFF2-40B4-BE49-F238E27FC236}">
                  <a16:creationId xmlns:a16="http://schemas.microsoft.com/office/drawing/2014/main" id="{F4E0B7F9-8E23-BFB0-5DC7-50325735D887}"/>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5" name="Line 2201">
              <a:extLst>
                <a:ext uri="{FF2B5EF4-FFF2-40B4-BE49-F238E27FC236}">
                  <a16:creationId xmlns:a16="http://schemas.microsoft.com/office/drawing/2014/main" id="{DAB05236-8451-ADE6-B4B8-0BB4B3EA46A3}"/>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6" name="Line 2202">
              <a:extLst>
                <a:ext uri="{FF2B5EF4-FFF2-40B4-BE49-F238E27FC236}">
                  <a16:creationId xmlns:a16="http://schemas.microsoft.com/office/drawing/2014/main" id="{2B488ADA-F062-0955-E4EA-CEE2231CA05F}"/>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7" name="Line 2203">
              <a:extLst>
                <a:ext uri="{FF2B5EF4-FFF2-40B4-BE49-F238E27FC236}">
                  <a16:creationId xmlns:a16="http://schemas.microsoft.com/office/drawing/2014/main" id="{9C3868EF-1AE9-5791-C33D-87232B5CF347}"/>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8" name="Line 2204">
              <a:extLst>
                <a:ext uri="{FF2B5EF4-FFF2-40B4-BE49-F238E27FC236}">
                  <a16:creationId xmlns:a16="http://schemas.microsoft.com/office/drawing/2014/main" id="{3D7A9CC3-8E38-93DA-2996-185964477E8A}"/>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69" name="Line 2205">
              <a:extLst>
                <a:ext uri="{FF2B5EF4-FFF2-40B4-BE49-F238E27FC236}">
                  <a16:creationId xmlns:a16="http://schemas.microsoft.com/office/drawing/2014/main" id="{8177C0D6-39FC-00F5-DC8D-29F992923B40}"/>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0" name="Line 2206">
              <a:extLst>
                <a:ext uri="{FF2B5EF4-FFF2-40B4-BE49-F238E27FC236}">
                  <a16:creationId xmlns:a16="http://schemas.microsoft.com/office/drawing/2014/main" id="{04C8B999-BB10-BD86-8FCA-8EC6B34D61A9}"/>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1" name="Line 2207">
              <a:extLst>
                <a:ext uri="{FF2B5EF4-FFF2-40B4-BE49-F238E27FC236}">
                  <a16:creationId xmlns:a16="http://schemas.microsoft.com/office/drawing/2014/main" id="{6ABFEAC4-74F7-7FFA-8844-05F2D2D33EC2}"/>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2" name="Line 2208">
              <a:extLst>
                <a:ext uri="{FF2B5EF4-FFF2-40B4-BE49-F238E27FC236}">
                  <a16:creationId xmlns:a16="http://schemas.microsoft.com/office/drawing/2014/main" id="{ADAF33E4-A52C-3533-CFAB-2AC23D8A0A1B}"/>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3" name="Line 2209">
              <a:extLst>
                <a:ext uri="{FF2B5EF4-FFF2-40B4-BE49-F238E27FC236}">
                  <a16:creationId xmlns:a16="http://schemas.microsoft.com/office/drawing/2014/main" id="{1B31F3D0-AD3B-867E-434C-864C4B9C30CC}"/>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4" name="Line 2210">
              <a:extLst>
                <a:ext uri="{FF2B5EF4-FFF2-40B4-BE49-F238E27FC236}">
                  <a16:creationId xmlns:a16="http://schemas.microsoft.com/office/drawing/2014/main" id="{D7A2A121-0A67-5FEA-EA7E-52AB83022C92}"/>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5" name="Line 2211">
              <a:extLst>
                <a:ext uri="{FF2B5EF4-FFF2-40B4-BE49-F238E27FC236}">
                  <a16:creationId xmlns:a16="http://schemas.microsoft.com/office/drawing/2014/main" id="{A77EA05D-A41F-0A65-D5C1-5FB84F2F7967}"/>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6" name="Line 2212">
              <a:extLst>
                <a:ext uri="{FF2B5EF4-FFF2-40B4-BE49-F238E27FC236}">
                  <a16:creationId xmlns:a16="http://schemas.microsoft.com/office/drawing/2014/main" id="{2F8DF33C-33BC-1163-E041-917D92CD163C}"/>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7" name="Line 2213">
              <a:extLst>
                <a:ext uri="{FF2B5EF4-FFF2-40B4-BE49-F238E27FC236}">
                  <a16:creationId xmlns:a16="http://schemas.microsoft.com/office/drawing/2014/main" id="{0DAFDEB9-8640-322E-D38A-21A08B3608D5}"/>
                </a:ext>
              </a:extLst>
            </p:cNvPr>
            <p:cNvSpPr>
              <a:spLocks noChangeShapeType="1"/>
            </p:cNvSpPr>
            <p:nvPr/>
          </p:nvSpPr>
          <p:spPr bwMode="auto">
            <a:xfrm>
              <a:off x="4993" y="1858"/>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78" name="Line 2214">
              <a:extLst>
                <a:ext uri="{FF2B5EF4-FFF2-40B4-BE49-F238E27FC236}">
                  <a16:creationId xmlns:a16="http://schemas.microsoft.com/office/drawing/2014/main" id="{AF3E6D70-00BE-AE37-B52D-3DE7B2955488}"/>
                </a:ext>
              </a:extLst>
            </p:cNvPr>
            <p:cNvSpPr>
              <a:spLocks noChangeShapeType="1"/>
            </p:cNvSpPr>
            <p:nvPr/>
          </p:nvSpPr>
          <p:spPr bwMode="auto">
            <a:xfrm>
              <a:off x="5007" y="1842"/>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9579" name="Group 2416">
            <a:extLst>
              <a:ext uri="{FF2B5EF4-FFF2-40B4-BE49-F238E27FC236}">
                <a16:creationId xmlns:a16="http://schemas.microsoft.com/office/drawing/2014/main" id="{F9573BC3-4739-877E-90F2-E7E792FAE8A9}"/>
              </a:ext>
            </a:extLst>
          </p:cNvPr>
          <p:cNvGrpSpPr>
            <a:grpSpLocks/>
          </p:cNvGrpSpPr>
          <p:nvPr/>
        </p:nvGrpSpPr>
        <p:grpSpPr bwMode="auto">
          <a:xfrm>
            <a:off x="7805204" y="3161893"/>
            <a:ext cx="120650" cy="56183"/>
            <a:chOff x="5005" y="1824"/>
            <a:chExt cx="76" cy="44"/>
          </a:xfrm>
        </p:grpSpPr>
        <p:sp>
          <p:nvSpPr>
            <p:cNvPr id="19580" name="Line 2216">
              <a:extLst>
                <a:ext uri="{FF2B5EF4-FFF2-40B4-BE49-F238E27FC236}">
                  <a16:creationId xmlns:a16="http://schemas.microsoft.com/office/drawing/2014/main" id="{865937C5-DF41-D80F-F786-6628AA59DECA}"/>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1" name="Line 2217">
              <a:extLst>
                <a:ext uri="{FF2B5EF4-FFF2-40B4-BE49-F238E27FC236}">
                  <a16:creationId xmlns:a16="http://schemas.microsoft.com/office/drawing/2014/main" id="{D678D1CC-B697-CF17-4CF2-D9E10F4CE31F}"/>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2" name="Line 2218">
              <a:extLst>
                <a:ext uri="{FF2B5EF4-FFF2-40B4-BE49-F238E27FC236}">
                  <a16:creationId xmlns:a16="http://schemas.microsoft.com/office/drawing/2014/main" id="{0332EEEF-A575-2CD5-0C44-4494A59C3D5B}"/>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3" name="Line 2219">
              <a:extLst>
                <a:ext uri="{FF2B5EF4-FFF2-40B4-BE49-F238E27FC236}">
                  <a16:creationId xmlns:a16="http://schemas.microsoft.com/office/drawing/2014/main" id="{7E370F0A-B975-9481-5ED7-D51833930E0D}"/>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4" name="Line 2220">
              <a:extLst>
                <a:ext uri="{FF2B5EF4-FFF2-40B4-BE49-F238E27FC236}">
                  <a16:creationId xmlns:a16="http://schemas.microsoft.com/office/drawing/2014/main" id="{EFB0B410-2030-55EC-DEA1-CD8EB2506FE6}"/>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5" name="Line 2221">
              <a:extLst>
                <a:ext uri="{FF2B5EF4-FFF2-40B4-BE49-F238E27FC236}">
                  <a16:creationId xmlns:a16="http://schemas.microsoft.com/office/drawing/2014/main" id="{4246EBFA-3D14-7C30-64FB-E0B02960A5FE}"/>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6" name="Line 2222">
              <a:extLst>
                <a:ext uri="{FF2B5EF4-FFF2-40B4-BE49-F238E27FC236}">
                  <a16:creationId xmlns:a16="http://schemas.microsoft.com/office/drawing/2014/main" id="{5B79091A-7067-BB41-1D67-8AC6E22842ED}"/>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7" name="Line 2223">
              <a:extLst>
                <a:ext uri="{FF2B5EF4-FFF2-40B4-BE49-F238E27FC236}">
                  <a16:creationId xmlns:a16="http://schemas.microsoft.com/office/drawing/2014/main" id="{5B4BC229-4453-97DD-80D5-64840ED35BE4}"/>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8" name="Line 2224">
              <a:extLst>
                <a:ext uri="{FF2B5EF4-FFF2-40B4-BE49-F238E27FC236}">
                  <a16:creationId xmlns:a16="http://schemas.microsoft.com/office/drawing/2014/main" id="{01627B72-DEBC-6C06-DF74-FBD78B8AE787}"/>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89" name="Line 2225">
              <a:extLst>
                <a:ext uri="{FF2B5EF4-FFF2-40B4-BE49-F238E27FC236}">
                  <a16:creationId xmlns:a16="http://schemas.microsoft.com/office/drawing/2014/main" id="{566DF901-B45D-28B8-4B9A-C9BAE50DAAC6}"/>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0" name="Line 2226">
              <a:extLst>
                <a:ext uri="{FF2B5EF4-FFF2-40B4-BE49-F238E27FC236}">
                  <a16:creationId xmlns:a16="http://schemas.microsoft.com/office/drawing/2014/main" id="{A641F937-9862-419A-A3F9-12C77E376178}"/>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1" name="Line 2227">
              <a:extLst>
                <a:ext uri="{FF2B5EF4-FFF2-40B4-BE49-F238E27FC236}">
                  <a16:creationId xmlns:a16="http://schemas.microsoft.com/office/drawing/2014/main" id="{C6FF8CEA-DEE0-7135-A7D8-F5F6DE9DDC5D}"/>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2" name="Line 2228">
              <a:extLst>
                <a:ext uri="{FF2B5EF4-FFF2-40B4-BE49-F238E27FC236}">
                  <a16:creationId xmlns:a16="http://schemas.microsoft.com/office/drawing/2014/main" id="{48C2A958-8682-B510-02B4-A53C9F6E1AB7}"/>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3" name="Line 2229">
              <a:extLst>
                <a:ext uri="{FF2B5EF4-FFF2-40B4-BE49-F238E27FC236}">
                  <a16:creationId xmlns:a16="http://schemas.microsoft.com/office/drawing/2014/main" id="{03B4326D-63D0-1033-225F-38EECA7FFDB8}"/>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4" name="Line 2230">
              <a:extLst>
                <a:ext uri="{FF2B5EF4-FFF2-40B4-BE49-F238E27FC236}">
                  <a16:creationId xmlns:a16="http://schemas.microsoft.com/office/drawing/2014/main" id="{E4964543-C9FE-0908-53E2-7BA3C2B502C6}"/>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5" name="Line 2231">
              <a:extLst>
                <a:ext uri="{FF2B5EF4-FFF2-40B4-BE49-F238E27FC236}">
                  <a16:creationId xmlns:a16="http://schemas.microsoft.com/office/drawing/2014/main" id="{6C225D77-26AF-FA94-168F-65E99AEFE316}"/>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6" name="Line 2232">
              <a:extLst>
                <a:ext uri="{FF2B5EF4-FFF2-40B4-BE49-F238E27FC236}">
                  <a16:creationId xmlns:a16="http://schemas.microsoft.com/office/drawing/2014/main" id="{67E00790-45AB-7525-0110-B1386C729BEC}"/>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7" name="Line 2233">
              <a:extLst>
                <a:ext uri="{FF2B5EF4-FFF2-40B4-BE49-F238E27FC236}">
                  <a16:creationId xmlns:a16="http://schemas.microsoft.com/office/drawing/2014/main" id="{79DA8C6C-980F-7AF9-2BC2-D163A84B34D5}"/>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8" name="Line 2234">
              <a:extLst>
                <a:ext uri="{FF2B5EF4-FFF2-40B4-BE49-F238E27FC236}">
                  <a16:creationId xmlns:a16="http://schemas.microsoft.com/office/drawing/2014/main" id="{8BFE3765-60F1-35A4-5787-CF84C4C700DD}"/>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599" name="Line 2235">
              <a:extLst>
                <a:ext uri="{FF2B5EF4-FFF2-40B4-BE49-F238E27FC236}">
                  <a16:creationId xmlns:a16="http://schemas.microsoft.com/office/drawing/2014/main" id="{67D7855E-908F-0826-7E95-CD33A4CC97F3}"/>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0" name="Line 2236">
              <a:extLst>
                <a:ext uri="{FF2B5EF4-FFF2-40B4-BE49-F238E27FC236}">
                  <a16:creationId xmlns:a16="http://schemas.microsoft.com/office/drawing/2014/main" id="{97C67B27-AC39-B86E-06CA-F3F77E572B6A}"/>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1" name="Line 2237">
              <a:extLst>
                <a:ext uri="{FF2B5EF4-FFF2-40B4-BE49-F238E27FC236}">
                  <a16:creationId xmlns:a16="http://schemas.microsoft.com/office/drawing/2014/main" id="{9D3EF430-4433-BB82-A49F-5B1F84291188}"/>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2" name="Line 2238">
              <a:extLst>
                <a:ext uri="{FF2B5EF4-FFF2-40B4-BE49-F238E27FC236}">
                  <a16:creationId xmlns:a16="http://schemas.microsoft.com/office/drawing/2014/main" id="{280A2B39-2A4B-C22E-0F36-34BEF4C20296}"/>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3" name="Line 2239">
              <a:extLst>
                <a:ext uri="{FF2B5EF4-FFF2-40B4-BE49-F238E27FC236}">
                  <a16:creationId xmlns:a16="http://schemas.microsoft.com/office/drawing/2014/main" id="{20276188-4BD0-6C14-E3A1-5C6BB09253CA}"/>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4" name="Line 2240">
              <a:extLst>
                <a:ext uri="{FF2B5EF4-FFF2-40B4-BE49-F238E27FC236}">
                  <a16:creationId xmlns:a16="http://schemas.microsoft.com/office/drawing/2014/main" id="{18F65CA7-57CF-56E2-9C96-D7CA3B54EE5E}"/>
                </a:ext>
              </a:extLst>
            </p:cNvPr>
            <p:cNvSpPr>
              <a:spLocks noChangeShapeType="1"/>
            </p:cNvSpPr>
            <p:nvPr/>
          </p:nvSpPr>
          <p:spPr bwMode="auto">
            <a:xfrm>
              <a:off x="5005" y="185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5" name="Line 2241">
              <a:extLst>
                <a:ext uri="{FF2B5EF4-FFF2-40B4-BE49-F238E27FC236}">
                  <a16:creationId xmlns:a16="http://schemas.microsoft.com/office/drawing/2014/main" id="{404EB8D5-2DD1-1A26-EADC-3029DD7DA966}"/>
                </a:ext>
              </a:extLst>
            </p:cNvPr>
            <p:cNvSpPr>
              <a:spLocks noChangeShapeType="1"/>
            </p:cNvSpPr>
            <p:nvPr/>
          </p:nvSpPr>
          <p:spPr bwMode="auto">
            <a:xfrm>
              <a:off x="5019" y="183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6" name="Line 2242">
              <a:extLst>
                <a:ext uri="{FF2B5EF4-FFF2-40B4-BE49-F238E27FC236}">
                  <a16:creationId xmlns:a16="http://schemas.microsoft.com/office/drawing/2014/main" id="{3037D8D0-6A56-934B-AAF6-B0411FB1E551}"/>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7" name="Line 2243">
              <a:extLst>
                <a:ext uri="{FF2B5EF4-FFF2-40B4-BE49-F238E27FC236}">
                  <a16:creationId xmlns:a16="http://schemas.microsoft.com/office/drawing/2014/main" id="{02174371-C382-AACB-FE95-DBE7D6070C86}"/>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8" name="Line 2244">
              <a:extLst>
                <a:ext uri="{FF2B5EF4-FFF2-40B4-BE49-F238E27FC236}">
                  <a16:creationId xmlns:a16="http://schemas.microsoft.com/office/drawing/2014/main" id="{30C74329-073F-7F64-7AC0-D7EC8B0CC723}"/>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09" name="Line 2245">
              <a:extLst>
                <a:ext uri="{FF2B5EF4-FFF2-40B4-BE49-F238E27FC236}">
                  <a16:creationId xmlns:a16="http://schemas.microsoft.com/office/drawing/2014/main" id="{DF38E82A-E766-C4A5-56D7-D3E22D8BD6CF}"/>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0" name="Line 2246">
              <a:extLst>
                <a:ext uri="{FF2B5EF4-FFF2-40B4-BE49-F238E27FC236}">
                  <a16:creationId xmlns:a16="http://schemas.microsoft.com/office/drawing/2014/main" id="{8CA10991-8EF7-B69A-8852-393EE03F52E4}"/>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1" name="Line 2247">
              <a:extLst>
                <a:ext uri="{FF2B5EF4-FFF2-40B4-BE49-F238E27FC236}">
                  <a16:creationId xmlns:a16="http://schemas.microsoft.com/office/drawing/2014/main" id="{2821235E-1391-506F-34B6-77433FED4686}"/>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2" name="Line 2248">
              <a:extLst>
                <a:ext uri="{FF2B5EF4-FFF2-40B4-BE49-F238E27FC236}">
                  <a16:creationId xmlns:a16="http://schemas.microsoft.com/office/drawing/2014/main" id="{C61AEFBC-D2D7-F452-6C78-D6FDC7A92C8C}"/>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3" name="Line 2249">
              <a:extLst>
                <a:ext uri="{FF2B5EF4-FFF2-40B4-BE49-F238E27FC236}">
                  <a16:creationId xmlns:a16="http://schemas.microsoft.com/office/drawing/2014/main" id="{F5A1F2A2-520C-C132-FC50-050CDF385A59}"/>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4" name="Line 2250">
              <a:extLst>
                <a:ext uri="{FF2B5EF4-FFF2-40B4-BE49-F238E27FC236}">
                  <a16:creationId xmlns:a16="http://schemas.microsoft.com/office/drawing/2014/main" id="{F0680D27-7D94-4DC9-7931-EC9EB71C7CAB}"/>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5" name="Line 2251">
              <a:extLst>
                <a:ext uri="{FF2B5EF4-FFF2-40B4-BE49-F238E27FC236}">
                  <a16:creationId xmlns:a16="http://schemas.microsoft.com/office/drawing/2014/main" id="{05F14892-A369-BE14-D631-027F4B0721AB}"/>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6" name="Line 2252">
              <a:extLst>
                <a:ext uri="{FF2B5EF4-FFF2-40B4-BE49-F238E27FC236}">
                  <a16:creationId xmlns:a16="http://schemas.microsoft.com/office/drawing/2014/main" id="{FD796B2B-8C01-F64F-E2E0-89F1D5E1B830}"/>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7" name="Line 2253">
              <a:extLst>
                <a:ext uri="{FF2B5EF4-FFF2-40B4-BE49-F238E27FC236}">
                  <a16:creationId xmlns:a16="http://schemas.microsoft.com/office/drawing/2014/main" id="{158675A9-A76B-1A20-BD1E-FCE4B9589524}"/>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8" name="Line 2254">
              <a:extLst>
                <a:ext uri="{FF2B5EF4-FFF2-40B4-BE49-F238E27FC236}">
                  <a16:creationId xmlns:a16="http://schemas.microsoft.com/office/drawing/2014/main" id="{9BEA1987-EFE8-CA89-CB34-46304EF65540}"/>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19" name="Line 2255">
              <a:extLst>
                <a:ext uri="{FF2B5EF4-FFF2-40B4-BE49-F238E27FC236}">
                  <a16:creationId xmlns:a16="http://schemas.microsoft.com/office/drawing/2014/main" id="{0F18D100-7F4D-B53E-5A38-1BED131FCC7B}"/>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0" name="Line 2256">
              <a:extLst>
                <a:ext uri="{FF2B5EF4-FFF2-40B4-BE49-F238E27FC236}">
                  <a16:creationId xmlns:a16="http://schemas.microsoft.com/office/drawing/2014/main" id="{057DBDCE-CD4C-7914-994D-060824126A62}"/>
                </a:ext>
              </a:extLst>
            </p:cNvPr>
            <p:cNvSpPr>
              <a:spLocks noChangeShapeType="1"/>
            </p:cNvSpPr>
            <p:nvPr/>
          </p:nvSpPr>
          <p:spPr bwMode="auto">
            <a:xfrm>
              <a:off x="5017" y="1846"/>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1" name="Line 2257">
              <a:extLst>
                <a:ext uri="{FF2B5EF4-FFF2-40B4-BE49-F238E27FC236}">
                  <a16:creationId xmlns:a16="http://schemas.microsoft.com/office/drawing/2014/main" id="{09F44AC6-FCBA-C4CB-452A-0B1D6017B1B8}"/>
                </a:ext>
              </a:extLst>
            </p:cNvPr>
            <p:cNvSpPr>
              <a:spLocks noChangeShapeType="1"/>
            </p:cNvSpPr>
            <p:nvPr/>
          </p:nvSpPr>
          <p:spPr bwMode="auto">
            <a:xfrm>
              <a:off x="5031" y="1830"/>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2" name="Line 2258">
              <a:extLst>
                <a:ext uri="{FF2B5EF4-FFF2-40B4-BE49-F238E27FC236}">
                  <a16:creationId xmlns:a16="http://schemas.microsoft.com/office/drawing/2014/main" id="{965D7981-B41C-7EED-4FE3-2DEF08F608DA}"/>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3" name="Line 2259">
              <a:extLst>
                <a:ext uri="{FF2B5EF4-FFF2-40B4-BE49-F238E27FC236}">
                  <a16:creationId xmlns:a16="http://schemas.microsoft.com/office/drawing/2014/main" id="{9515AA8E-4125-E1F5-8978-3067774DED32}"/>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4" name="Line 2260">
              <a:extLst>
                <a:ext uri="{FF2B5EF4-FFF2-40B4-BE49-F238E27FC236}">
                  <a16:creationId xmlns:a16="http://schemas.microsoft.com/office/drawing/2014/main" id="{B6312814-974D-B759-0652-6E162F7E03A4}"/>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5" name="Line 2261">
              <a:extLst>
                <a:ext uri="{FF2B5EF4-FFF2-40B4-BE49-F238E27FC236}">
                  <a16:creationId xmlns:a16="http://schemas.microsoft.com/office/drawing/2014/main" id="{69BB79B6-AF83-B145-B6A2-3A107BCE7D40}"/>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6" name="Line 2262">
              <a:extLst>
                <a:ext uri="{FF2B5EF4-FFF2-40B4-BE49-F238E27FC236}">
                  <a16:creationId xmlns:a16="http://schemas.microsoft.com/office/drawing/2014/main" id="{FCA45A1D-7AAC-6DC3-D7CE-CCF002FDAC58}"/>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7" name="Line 2263">
              <a:extLst>
                <a:ext uri="{FF2B5EF4-FFF2-40B4-BE49-F238E27FC236}">
                  <a16:creationId xmlns:a16="http://schemas.microsoft.com/office/drawing/2014/main" id="{243EA838-AEEF-BB38-D847-2039FA26A612}"/>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8" name="Line 2264">
              <a:extLst>
                <a:ext uri="{FF2B5EF4-FFF2-40B4-BE49-F238E27FC236}">
                  <a16:creationId xmlns:a16="http://schemas.microsoft.com/office/drawing/2014/main" id="{3ACE6831-BEFC-A756-77F1-3F61C9B72911}"/>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29" name="Line 2265">
              <a:extLst>
                <a:ext uri="{FF2B5EF4-FFF2-40B4-BE49-F238E27FC236}">
                  <a16:creationId xmlns:a16="http://schemas.microsoft.com/office/drawing/2014/main" id="{288C8899-B076-9444-561E-FB8B18D24FCA}"/>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0" name="Line 2266">
              <a:extLst>
                <a:ext uri="{FF2B5EF4-FFF2-40B4-BE49-F238E27FC236}">
                  <a16:creationId xmlns:a16="http://schemas.microsoft.com/office/drawing/2014/main" id="{9D0FC33A-1CFF-6258-43A2-A71F0FFCDC30}"/>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1" name="Line 2267">
              <a:extLst>
                <a:ext uri="{FF2B5EF4-FFF2-40B4-BE49-F238E27FC236}">
                  <a16:creationId xmlns:a16="http://schemas.microsoft.com/office/drawing/2014/main" id="{21C54000-80DB-A166-354A-BC9D37783609}"/>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2" name="Line 2268">
              <a:extLst>
                <a:ext uri="{FF2B5EF4-FFF2-40B4-BE49-F238E27FC236}">
                  <a16:creationId xmlns:a16="http://schemas.microsoft.com/office/drawing/2014/main" id="{B9A302C1-31D0-591D-1BA6-8AC7666BE41C}"/>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3" name="Line 2269">
              <a:extLst>
                <a:ext uri="{FF2B5EF4-FFF2-40B4-BE49-F238E27FC236}">
                  <a16:creationId xmlns:a16="http://schemas.microsoft.com/office/drawing/2014/main" id="{9AC53A76-B060-6547-EDC8-717F2EDF905D}"/>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4" name="Line 2270">
              <a:extLst>
                <a:ext uri="{FF2B5EF4-FFF2-40B4-BE49-F238E27FC236}">
                  <a16:creationId xmlns:a16="http://schemas.microsoft.com/office/drawing/2014/main" id="{79308E68-A3E6-5A48-C687-F8D31774BC1E}"/>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5" name="Line 2271">
              <a:extLst>
                <a:ext uri="{FF2B5EF4-FFF2-40B4-BE49-F238E27FC236}">
                  <a16:creationId xmlns:a16="http://schemas.microsoft.com/office/drawing/2014/main" id="{59AA2073-E4E6-2778-C4EC-29E366EDFDCB}"/>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6" name="Line 2272">
              <a:extLst>
                <a:ext uri="{FF2B5EF4-FFF2-40B4-BE49-F238E27FC236}">
                  <a16:creationId xmlns:a16="http://schemas.microsoft.com/office/drawing/2014/main" id="{76B830CF-0987-C13C-B4C5-85366CAA47CA}"/>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7" name="Line 2273">
              <a:extLst>
                <a:ext uri="{FF2B5EF4-FFF2-40B4-BE49-F238E27FC236}">
                  <a16:creationId xmlns:a16="http://schemas.microsoft.com/office/drawing/2014/main" id="{CDB20F41-9FB2-84CB-588E-A056D2F19DD6}"/>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8" name="Line 2274">
              <a:extLst>
                <a:ext uri="{FF2B5EF4-FFF2-40B4-BE49-F238E27FC236}">
                  <a16:creationId xmlns:a16="http://schemas.microsoft.com/office/drawing/2014/main" id="{F432ACB0-DA56-5802-F247-2694D33DAD87}"/>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39" name="Line 2275">
              <a:extLst>
                <a:ext uri="{FF2B5EF4-FFF2-40B4-BE49-F238E27FC236}">
                  <a16:creationId xmlns:a16="http://schemas.microsoft.com/office/drawing/2014/main" id="{5086AF15-3C0B-E600-B88C-5017687C9B6A}"/>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0" name="Line 2276">
              <a:extLst>
                <a:ext uri="{FF2B5EF4-FFF2-40B4-BE49-F238E27FC236}">
                  <a16:creationId xmlns:a16="http://schemas.microsoft.com/office/drawing/2014/main" id="{50DD997E-860C-1252-6E0A-62015D504996}"/>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1" name="Line 2277">
              <a:extLst>
                <a:ext uri="{FF2B5EF4-FFF2-40B4-BE49-F238E27FC236}">
                  <a16:creationId xmlns:a16="http://schemas.microsoft.com/office/drawing/2014/main" id="{99BD2FD1-5658-C72D-2FDE-6FDE6FF5068E}"/>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2" name="Line 2278">
              <a:extLst>
                <a:ext uri="{FF2B5EF4-FFF2-40B4-BE49-F238E27FC236}">
                  <a16:creationId xmlns:a16="http://schemas.microsoft.com/office/drawing/2014/main" id="{31E9434D-7DE7-12DF-6C46-23A251C7821E}"/>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3" name="Line 2279">
              <a:extLst>
                <a:ext uri="{FF2B5EF4-FFF2-40B4-BE49-F238E27FC236}">
                  <a16:creationId xmlns:a16="http://schemas.microsoft.com/office/drawing/2014/main" id="{FE1E3EA5-66F9-650E-84D3-BAAFBD5FD9BD}"/>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4" name="Line 2280">
              <a:extLst>
                <a:ext uri="{FF2B5EF4-FFF2-40B4-BE49-F238E27FC236}">
                  <a16:creationId xmlns:a16="http://schemas.microsoft.com/office/drawing/2014/main" id="{468711A7-80DC-607F-49E3-6E5CECC15BE5}"/>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5" name="Line 2281">
              <a:extLst>
                <a:ext uri="{FF2B5EF4-FFF2-40B4-BE49-F238E27FC236}">
                  <a16:creationId xmlns:a16="http://schemas.microsoft.com/office/drawing/2014/main" id="{1E3E61C0-D5C6-94DC-BF36-B68E840BFA81}"/>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6" name="Line 2282">
              <a:extLst>
                <a:ext uri="{FF2B5EF4-FFF2-40B4-BE49-F238E27FC236}">
                  <a16:creationId xmlns:a16="http://schemas.microsoft.com/office/drawing/2014/main" id="{0BB9DF93-FF42-6956-3676-B262EA2D4343}"/>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7" name="Line 2283">
              <a:extLst>
                <a:ext uri="{FF2B5EF4-FFF2-40B4-BE49-F238E27FC236}">
                  <a16:creationId xmlns:a16="http://schemas.microsoft.com/office/drawing/2014/main" id="{91C7FFA3-2DBF-484E-0156-9D0371779C78}"/>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8" name="Line 2284">
              <a:extLst>
                <a:ext uri="{FF2B5EF4-FFF2-40B4-BE49-F238E27FC236}">
                  <a16:creationId xmlns:a16="http://schemas.microsoft.com/office/drawing/2014/main" id="{17BA1FD9-3A5F-BD88-0FED-AB7E1D6F7150}"/>
                </a:ext>
              </a:extLst>
            </p:cNvPr>
            <p:cNvSpPr>
              <a:spLocks noChangeShapeType="1"/>
            </p:cNvSpPr>
            <p:nvPr/>
          </p:nvSpPr>
          <p:spPr bwMode="auto">
            <a:xfrm>
              <a:off x="5029"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49" name="Line 2285">
              <a:extLst>
                <a:ext uri="{FF2B5EF4-FFF2-40B4-BE49-F238E27FC236}">
                  <a16:creationId xmlns:a16="http://schemas.microsoft.com/office/drawing/2014/main" id="{69015933-C381-1F6E-274C-B9A82E1D57A1}"/>
                </a:ext>
              </a:extLst>
            </p:cNvPr>
            <p:cNvSpPr>
              <a:spLocks noChangeShapeType="1"/>
            </p:cNvSpPr>
            <p:nvPr/>
          </p:nvSpPr>
          <p:spPr bwMode="auto">
            <a:xfrm>
              <a:off x="5043"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0" name="Line 2286">
              <a:extLst>
                <a:ext uri="{FF2B5EF4-FFF2-40B4-BE49-F238E27FC236}">
                  <a16:creationId xmlns:a16="http://schemas.microsoft.com/office/drawing/2014/main" id="{6AD10CA9-D429-BB98-35BD-886B37EF282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1" name="Line 2287">
              <a:extLst>
                <a:ext uri="{FF2B5EF4-FFF2-40B4-BE49-F238E27FC236}">
                  <a16:creationId xmlns:a16="http://schemas.microsoft.com/office/drawing/2014/main" id="{45EE4F16-7D6A-4681-08F6-F040088CEC27}"/>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2" name="Line 2288">
              <a:extLst>
                <a:ext uri="{FF2B5EF4-FFF2-40B4-BE49-F238E27FC236}">
                  <a16:creationId xmlns:a16="http://schemas.microsoft.com/office/drawing/2014/main" id="{BC133795-4A62-F898-382E-2E29FF3AAA1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3" name="Line 2289">
              <a:extLst>
                <a:ext uri="{FF2B5EF4-FFF2-40B4-BE49-F238E27FC236}">
                  <a16:creationId xmlns:a16="http://schemas.microsoft.com/office/drawing/2014/main" id="{038DC602-354A-76FA-3D30-9644EA3F12FB}"/>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4" name="Line 2290">
              <a:extLst>
                <a:ext uri="{FF2B5EF4-FFF2-40B4-BE49-F238E27FC236}">
                  <a16:creationId xmlns:a16="http://schemas.microsoft.com/office/drawing/2014/main" id="{376EFECA-6059-E06D-A7E5-54620A1D2359}"/>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5" name="Line 2291">
              <a:extLst>
                <a:ext uri="{FF2B5EF4-FFF2-40B4-BE49-F238E27FC236}">
                  <a16:creationId xmlns:a16="http://schemas.microsoft.com/office/drawing/2014/main" id="{01A5452D-2D28-D12A-D761-B98352E82515}"/>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6" name="Line 2292">
              <a:extLst>
                <a:ext uri="{FF2B5EF4-FFF2-40B4-BE49-F238E27FC236}">
                  <a16:creationId xmlns:a16="http://schemas.microsoft.com/office/drawing/2014/main" id="{07E5E6BF-98D6-F57B-24AC-BDC5BF3BAA6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7" name="Line 2293">
              <a:extLst>
                <a:ext uri="{FF2B5EF4-FFF2-40B4-BE49-F238E27FC236}">
                  <a16:creationId xmlns:a16="http://schemas.microsoft.com/office/drawing/2014/main" id="{5F21FC48-CB96-2187-75B5-401B37882614}"/>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8" name="Line 2294">
              <a:extLst>
                <a:ext uri="{FF2B5EF4-FFF2-40B4-BE49-F238E27FC236}">
                  <a16:creationId xmlns:a16="http://schemas.microsoft.com/office/drawing/2014/main" id="{1CE786E1-A284-C8E4-A92A-44BC7E29157F}"/>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59" name="Line 2295">
              <a:extLst>
                <a:ext uri="{FF2B5EF4-FFF2-40B4-BE49-F238E27FC236}">
                  <a16:creationId xmlns:a16="http://schemas.microsoft.com/office/drawing/2014/main" id="{B4E77F84-2882-204C-BC3D-C15315339F6D}"/>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0" name="Line 2296">
              <a:extLst>
                <a:ext uri="{FF2B5EF4-FFF2-40B4-BE49-F238E27FC236}">
                  <a16:creationId xmlns:a16="http://schemas.microsoft.com/office/drawing/2014/main" id="{5345FD5B-C064-DDD3-F5E4-D4833FA32C0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1" name="Line 2297">
              <a:extLst>
                <a:ext uri="{FF2B5EF4-FFF2-40B4-BE49-F238E27FC236}">
                  <a16:creationId xmlns:a16="http://schemas.microsoft.com/office/drawing/2014/main" id="{D499A74E-DE2C-1FCD-DE84-EF59E23678F3}"/>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2" name="Line 2298">
              <a:extLst>
                <a:ext uri="{FF2B5EF4-FFF2-40B4-BE49-F238E27FC236}">
                  <a16:creationId xmlns:a16="http://schemas.microsoft.com/office/drawing/2014/main" id="{784CD38A-3214-5FEE-2183-0687837A1D4D}"/>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3" name="Line 2299">
              <a:extLst>
                <a:ext uri="{FF2B5EF4-FFF2-40B4-BE49-F238E27FC236}">
                  <a16:creationId xmlns:a16="http://schemas.microsoft.com/office/drawing/2014/main" id="{BAB9B91F-8D51-4FC5-2BA7-162FEE21F254}"/>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4" name="Line 2300">
              <a:extLst>
                <a:ext uri="{FF2B5EF4-FFF2-40B4-BE49-F238E27FC236}">
                  <a16:creationId xmlns:a16="http://schemas.microsoft.com/office/drawing/2014/main" id="{82B98149-39B1-44EE-A464-08F839BFEA65}"/>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5" name="Line 2301">
              <a:extLst>
                <a:ext uri="{FF2B5EF4-FFF2-40B4-BE49-F238E27FC236}">
                  <a16:creationId xmlns:a16="http://schemas.microsoft.com/office/drawing/2014/main" id="{3EBD5EC5-BC53-0BBF-51F3-139FB0BC96E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6" name="Line 2302">
              <a:extLst>
                <a:ext uri="{FF2B5EF4-FFF2-40B4-BE49-F238E27FC236}">
                  <a16:creationId xmlns:a16="http://schemas.microsoft.com/office/drawing/2014/main" id="{661CF55B-8998-1F42-3DD5-6EF63BFC2140}"/>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7" name="Line 2303">
              <a:extLst>
                <a:ext uri="{FF2B5EF4-FFF2-40B4-BE49-F238E27FC236}">
                  <a16:creationId xmlns:a16="http://schemas.microsoft.com/office/drawing/2014/main" id="{2FA558C3-D1A2-E7CA-2BC9-DCE22AED63DD}"/>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8" name="Line 2304">
              <a:extLst>
                <a:ext uri="{FF2B5EF4-FFF2-40B4-BE49-F238E27FC236}">
                  <a16:creationId xmlns:a16="http://schemas.microsoft.com/office/drawing/2014/main" id="{5AB3EEA8-DD6A-AA7A-EA38-D412D092E84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69" name="Line 2305">
              <a:extLst>
                <a:ext uri="{FF2B5EF4-FFF2-40B4-BE49-F238E27FC236}">
                  <a16:creationId xmlns:a16="http://schemas.microsoft.com/office/drawing/2014/main" id="{813FC89E-0757-94D2-751C-475B07CAED0B}"/>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0" name="Line 2306">
              <a:extLst>
                <a:ext uri="{FF2B5EF4-FFF2-40B4-BE49-F238E27FC236}">
                  <a16:creationId xmlns:a16="http://schemas.microsoft.com/office/drawing/2014/main" id="{B33441ED-3AC5-6A67-21B2-CE28B43ED14D}"/>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1" name="Line 2307">
              <a:extLst>
                <a:ext uri="{FF2B5EF4-FFF2-40B4-BE49-F238E27FC236}">
                  <a16:creationId xmlns:a16="http://schemas.microsoft.com/office/drawing/2014/main" id="{C380A6AF-9D14-BB32-6E4D-2E3AA279EBF3}"/>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2" name="Line 2308">
              <a:extLst>
                <a:ext uri="{FF2B5EF4-FFF2-40B4-BE49-F238E27FC236}">
                  <a16:creationId xmlns:a16="http://schemas.microsoft.com/office/drawing/2014/main" id="{2E15C47E-52B0-5B0A-99DC-48C533E7F643}"/>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3" name="Line 2309">
              <a:extLst>
                <a:ext uri="{FF2B5EF4-FFF2-40B4-BE49-F238E27FC236}">
                  <a16:creationId xmlns:a16="http://schemas.microsoft.com/office/drawing/2014/main" id="{696E2E17-F4FC-FCB5-18D9-38957821688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4" name="Line 2310">
              <a:extLst>
                <a:ext uri="{FF2B5EF4-FFF2-40B4-BE49-F238E27FC236}">
                  <a16:creationId xmlns:a16="http://schemas.microsoft.com/office/drawing/2014/main" id="{897E4A57-F364-8B25-3078-08A7F9607EC6}"/>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5" name="Line 2311">
              <a:extLst>
                <a:ext uri="{FF2B5EF4-FFF2-40B4-BE49-F238E27FC236}">
                  <a16:creationId xmlns:a16="http://schemas.microsoft.com/office/drawing/2014/main" id="{49768958-3C2A-FE8F-0015-68186A1C4D50}"/>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6" name="Line 2312">
              <a:extLst>
                <a:ext uri="{FF2B5EF4-FFF2-40B4-BE49-F238E27FC236}">
                  <a16:creationId xmlns:a16="http://schemas.microsoft.com/office/drawing/2014/main" id="{F46F61F3-A1BD-966C-00DC-0538D4FF962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7" name="Line 2313">
              <a:extLst>
                <a:ext uri="{FF2B5EF4-FFF2-40B4-BE49-F238E27FC236}">
                  <a16:creationId xmlns:a16="http://schemas.microsoft.com/office/drawing/2014/main" id="{481A3B25-BC8C-E057-B4D7-5E2739F463C4}"/>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8" name="Line 2314">
              <a:extLst>
                <a:ext uri="{FF2B5EF4-FFF2-40B4-BE49-F238E27FC236}">
                  <a16:creationId xmlns:a16="http://schemas.microsoft.com/office/drawing/2014/main" id="{9157DAB2-56A3-D269-C563-27ED96D0B2B9}"/>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79" name="Line 2315">
              <a:extLst>
                <a:ext uri="{FF2B5EF4-FFF2-40B4-BE49-F238E27FC236}">
                  <a16:creationId xmlns:a16="http://schemas.microsoft.com/office/drawing/2014/main" id="{234066D6-F369-8993-9AAD-1EBF668E564C}"/>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0" name="Line 2316">
              <a:extLst>
                <a:ext uri="{FF2B5EF4-FFF2-40B4-BE49-F238E27FC236}">
                  <a16:creationId xmlns:a16="http://schemas.microsoft.com/office/drawing/2014/main" id="{12082FC5-9C82-BA0D-7F15-A4F7F1CDB066}"/>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1" name="Line 2317">
              <a:extLst>
                <a:ext uri="{FF2B5EF4-FFF2-40B4-BE49-F238E27FC236}">
                  <a16:creationId xmlns:a16="http://schemas.microsoft.com/office/drawing/2014/main" id="{D4E403C8-CB6D-9344-3FB0-A9F8971374CC}"/>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2" name="Line 2318">
              <a:extLst>
                <a:ext uri="{FF2B5EF4-FFF2-40B4-BE49-F238E27FC236}">
                  <a16:creationId xmlns:a16="http://schemas.microsoft.com/office/drawing/2014/main" id="{6385E241-825F-81E8-DD03-65D5A4872728}"/>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3" name="Line 2319">
              <a:extLst>
                <a:ext uri="{FF2B5EF4-FFF2-40B4-BE49-F238E27FC236}">
                  <a16:creationId xmlns:a16="http://schemas.microsoft.com/office/drawing/2014/main" id="{44C80447-CACF-2C71-3665-F45CA66BD3B5}"/>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4" name="Line 2320">
              <a:extLst>
                <a:ext uri="{FF2B5EF4-FFF2-40B4-BE49-F238E27FC236}">
                  <a16:creationId xmlns:a16="http://schemas.microsoft.com/office/drawing/2014/main" id="{EF0415B5-5787-F202-A5DC-2ECF3F00A588}"/>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5" name="Line 2321">
              <a:extLst>
                <a:ext uri="{FF2B5EF4-FFF2-40B4-BE49-F238E27FC236}">
                  <a16:creationId xmlns:a16="http://schemas.microsoft.com/office/drawing/2014/main" id="{C269D0E8-B032-E380-7B06-A365C43ADCC0}"/>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6" name="Line 2322">
              <a:extLst>
                <a:ext uri="{FF2B5EF4-FFF2-40B4-BE49-F238E27FC236}">
                  <a16:creationId xmlns:a16="http://schemas.microsoft.com/office/drawing/2014/main" id="{D1CF204A-5D2A-8873-D868-531AC30C05CD}"/>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7" name="Line 2323">
              <a:extLst>
                <a:ext uri="{FF2B5EF4-FFF2-40B4-BE49-F238E27FC236}">
                  <a16:creationId xmlns:a16="http://schemas.microsoft.com/office/drawing/2014/main" id="{CC9AD630-1722-44F5-0876-337EC204A5F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8" name="Line 2324">
              <a:extLst>
                <a:ext uri="{FF2B5EF4-FFF2-40B4-BE49-F238E27FC236}">
                  <a16:creationId xmlns:a16="http://schemas.microsoft.com/office/drawing/2014/main" id="{E935CBC6-FFAA-BFE2-DD02-49F00659F0C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89" name="Line 2325">
              <a:extLst>
                <a:ext uri="{FF2B5EF4-FFF2-40B4-BE49-F238E27FC236}">
                  <a16:creationId xmlns:a16="http://schemas.microsoft.com/office/drawing/2014/main" id="{74E10317-F4A4-BF38-8A1E-99237CDB108A}"/>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0" name="Line 2326">
              <a:extLst>
                <a:ext uri="{FF2B5EF4-FFF2-40B4-BE49-F238E27FC236}">
                  <a16:creationId xmlns:a16="http://schemas.microsoft.com/office/drawing/2014/main" id="{C0C43DE9-C1D9-6DEF-16E5-B27697B3703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1" name="Line 2327">
              <a:extLst>
                <a:ext uri="{FF2B5EF4-FFF2-40B4-BE49-F238E27FC236}">
                  <a16:creationId xmlns:a16="http://schemas.microsoft.com/office/drawing/2014/main" id="{56E4215E-EA1A-8971-08A1-AD6694824F17}"/>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2" name="Line 2328">
              <a:extLst>
                <a:ext uri="{FF2B5EF4-FFF2-40B4-BE49-F238E27FC236}">
                  <a16:creationId xmlns:a16="http://schemas.microsoft.com/office/drawing/2014/main" id="{829EF023-8CB4-536C-C88A-ECFA54E9120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3" name="Line 2329">
              <a:extLst>
                <a:ext uri="{FF2B5EF4-FFF2-40B4-BE49-F238E27FC236}">
                  <a16:creationId xmlns:a16="http://schemas.microsoft.com/office/drawing/2014/main" id="{6DF25EA3-8179-47BE-DFD5-73982B00FF2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4" name="Line 2330">
              <a:extLst>
                <a:ext uri="{FF2B5EF4-FFF2-40B4-BE49-F238E27FC236}">
                  <a16:creationId xmlns:a16="http://schemas.microsoft.com/office/drawing/2014/main" id="{0E417CDE-A780-FCC7-3822-29991500924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5" name="Line 2331">
              <a:extLst>
                <a:ext uri="{FF2B5EF4-FFF2-40B4-BE49-F238E27FC236}">
                  <a16:creationId xmlns:a16="http://schemas.microsoft.com/office/drawing/2014/main" id="{3F26CA01-A10E-DB26-48DE-A772333CF125}"/>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6" name="Line 2332">
              <a:extLst>
                <a:ext uri="{FF2B5EF4-FFF2-40B4-BE49-F238E27FC236}">
                  <a16:creationId xmlns:a16="http://schemas.microsoft.com/office/drawing/2014/main" id="{BFDBBE30-B57E-8944-C87B-E0B97CD132C0}"/>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7" name="Line 2333">
              <a:extLst>
                <a:ext uri="{FF2B5EF4-FFF2-40B4-BE49-F238E27FC236}">
                  <a16:creationId xmlns:a16="http://schemas.microsoft.com/office/drawing/2014/main" id="{CD3927B1-184E-B110-BACF-05FF475C1999}"/>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8" name="Line 2334">
              <a:extLst>
                <a:ext uri="{FF2B5EF4-FFF2-40B4-BE49-F238E27FC236}">
                  <a16:creationId xmlns:a16="http://schemas.microsoft.com/office/drawing/2014/main" id="{E73FE72D-AB9B-9838-535B-A606819C93E0}"/>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699" name="Line 2335">
              <a:extLst>
                <a:ext uri="{FF2B5EF4-FFF2-40B4-BE49-F238E27FC236}">
                  <a16:creationId xmlns:a16="http://schemas.microsoft.com/office/drawing/2014/main" id="{F34E5188-E0B5-636B-2965-FDA2EB002912}"/>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0" name="Line 2336">
              <a:extLst>
                <a:ext uri="{FF2B5EF4-FFF2-40B4-BE49-F238E27FC236}">
                  <a16:creationId xmlns:a16="http://schemas.microsoft.com/office/drawing/2014/main" id="{B4FFCA79-983C-023B-6156-09D952D66F9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1" name="Line 2337">
              <a:extLst>
                <a:ext uri="{FF2B5EF4-FFF2-40B4-BE49-F238E27FC236}">
                  <a16:creationId xmlns:a16="http://schemas.microsoft.com/office/drawing/2014/main" id="{03B8278C-04DF-9AB7-3A61-01371B434CD0}"/>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2" name="Line 2338">
              <a:extLst>
                <a:ext uri="{FF2B5EF4-FFF2-40B4-BE49-F238E27FC236}">
                  <a16:creationId xmlns:a16="http://schemas.microsoft.com/office/drawing/2014/main" id="{F6BFD517-D035-E23B-A60D-C4562FDC62D3}"/>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3" name="Line 2339">
              <a:extLst>
                <a:ext uri="{FF2B5EF4-FFF2-40B4-BE49-F238E27FC236}">
                  <a16:creationId xmlns:a16="http://schemas.microsoft.com/office/drawing/2014/main" id="{BAD29D85-E9DC-690F-B6D0-B117B2117944}"/>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4" name="Line 2340">
              <a:extLst>
                <a:ext uri="{FF2B5EF4-FFF2-40B4-BE49-F238E27FC236}">
                  <a16:creationId xmlns:a16="http://schemas.microsoft.com/office/drawing/2014/main" id="{58D626C0-CBF0-42A3-961C-DF9521BFC06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5" name="Line 2341">
              <a:extLst>
                <a:ext uri="{FF2B5EF4-FFF2-40B4-BE49-F238E27FC236}">
                  <a16:creationId xmlns:a16="http://schemas.microsoft.com/office/drawing/2014/main" id="{A1050B29-E5C5-CB4E-2130-F3F717BE623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6" name="Line 2342">
              <a:extLst>
                <a:ext uri="{FF2B5EF4-FFF2-40B4-BE49-F238E27FC236}">
                  <a16:creationId xmlns:a16="http://schemas.microsoft.com/office/drawing/2014/main" id="{6C16E8D6-5964-93AE-0CAC-63368494786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7" name="Line 2343">
              <a:extLst>
                <a:ext uri="{FF2B5EF4-FFF2-40B4-BE49-F238E27FC236}">
                  <a16:creationId xmlns:a16="http://schemas.microsoft.com/office/drawing/2014/main" id="{1E91F9A0-88C8-5742-0464-7A7CD88F846D}"/>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8" name="Line 2344">
              <a:extLst>
                <a:ext uri="{FF2B5EF4-FFF2-40B4-BE49-F238E27FC236}">
                  <a16:creationId xmlns:a16="http://schemas.microsoft.com/office/drawing/2014/main" id="{BBB090C3-C2CC-0004-D3B2-67D7E301D681}"/>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09" name="Line 2345">
              <a:extLst>
                <a:ext uri="{FF2B5EF4-FFF2-40B4-BE49-F238E27FC236}">
                  <a16:creationId xmlns:a16="http://schemas.microsoft.com/office/drawing/2014/main" id="{C3230A76-7EA8-A60A-CEF7-D152D30660EF}"/>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0" name="Line 2346">
              <a:extLst>
                <a:ext uri="{FF2B5EF4-FFF2-40B4-BE49-F238E27FC236}">
                  <a16:creationId xmlns:a16="http://schemas.microsoft.com/office/drawing/2014/main" id="{40FF8A2C-0837-6D69-236F-B69355E71C59}"/>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1" name="Line 2347">
              <a:extLst>
                <a:ext uri="{FF2B5EF4-FFF2-40B4-BE49-F238E27FC236}">
                  <a16:creationId xmlns:a16="http://schemas.microsoft.com/office/drawing/2014/main" id="{CB555DFB-2549-71B5-523A-F375D859AB26}"/>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2" name="Line 2348">
              <a:extLst>
                <a:ext uri="{FF2B5EF4-FFF2-40B4-BE49-F238E27FC236}">
                  <a16:creationId xmlns:a16="http://schemas.microsoft.com/office/drawing/2014/main" id="{D7E29B5C-E78B-C55B-32EA-6D37921D580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3" name="Line 2349">
              <a:extLst>
                <a:ext uri="{FF2B5EF4-FFF2-40B4-BE49-F238E27FC236}">
                  <a16:creationId xmlns:a16="http://schemas.microsoft.com/office/drawing/2014/main" id="{5207C00F-3D75-3544-9DD4-5D84665C21DB}"/>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4" name="Line 2350">
              <a:extLst>
                <a:ext uri="{FF2B5EF4-FFF2-40B4-BE49-F238E27FC236}">
                  <a16:creationId xmlns:a16="http://schemas.microsoft.com/office/drawing/2014/main" id="{C181D5CF-3F7C-9A4A-DF0E-68D9E2067E13}"/>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5" name="Line 2351">
              <a:extLst>
                <a:ext uri="{FF2B5EF4-FFF2-40B4-BE49-F238E27FC236}">
                  <a16:creationId xmlns:a16="http://schemas.microsoft.com/office/drawing/2014/main" id="{5F755738-3A0D-9185-D397-F81F30F1B750}"/>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6" name="Line 2352">
              <a:extLst>
                <a:ext uri="{FF2B5EF4-FFF2-40B4-BE49-F238E27FC236}">
                  <a16:creationId xmlns:a16="http://schemas.microsoft.com/office/drawing/2014/main" id="{C65B4500-E273-C86B-5608-B502045306B6}"/>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7" name="Line 2353">
              <a:extLst>
                <a:ext uri="{FF2B5EF4-FFF2-40B4-BE49-F238E27FC236}">
                  <a16:creationId xmlns:a16="http://schemas.microsoft.com/office/drawing/2014/main" id="{0628862D-24BB-CE82-CB91-195E954DC6DF}"/>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8" name="Line 2354">
              <a:extLst>
                <a:ext uri="{FF2B5EF4-FFF2-40B4-BE49-F238E27FC236}">
                  <a16:creationId xmlns:a16="http://schemas.microsoft.com/office/drawing/2014/main" id="{5DB4D581-1AB3-58BD-A43B-62F3EA5B2925}"/>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19" name="Line 2355">
              <a:extLst>
                <a:ext uri="{FF2B5EF4-FFF2-40B4-BE49-F238E27FC236}">
                  <a16:creationId xmlns:a16="http://schemas.microsoft.com/office/drawing/2014/main" id="{CB85B845-7114-0D51-1ED6-DA708210547B}"/>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0" name="Line 2356">
              <a:extLst>
                <a:ext uri="{FF2B5EF4-FFF2-40B4-BE49-F238E27FC236}">
                  <a16:creationId xmlns:a16="http://schemas.microsoft.com/office/drawing/2014/main" id="{B85022E4-E825-B6B9-5911-2018B6BCBF50}"/>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1" name="Line 2357">
              <a:extLst>
                <a:ext uri="{FF2B5EF4-FFF2-40B4-BE49-F238E27FC236}">
                  <a16:creationId xmlns:a16="http://schemas.microsoft.com/office/drawing/2014/main" id="{A7458C79-B0C1-BBE1-9338-94D7C7C9FAA6}"/>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2" name="Line 2358">
              <a:extLst>
                <a:ext uri="{FF2B5EF4-FFF2-40B4-BE49-F238E27FC236}">
                  <a16:creationId xmlns:a16="http://schemas.microsoft.com/office/drawing/2014/main" id="{A83FC2AE-D513-B7B5-7E7F-ACE7D67ADC95}"/>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3" name="Line 2359">
              <a:extLst>
                <a:ext uri="{FF2B5EF4-FFF2-40B4-BE49-F238E27FC236}">
                  <a16:creationId xmlns:a16="http://schemas.microsoft.com/office/drawing/2014/main" id="{C281BB24-F591-3ECA-731F-3D2C672E2AC4}"/>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4" name="Line 2360">
              <a:extLst>
                <a:ext uri="{FF2B5EF4-FFF2-40B4-BE49-F238E27FC236}">
                  <a16:creationId xmlns:a16="http://schemas.microsoft.com/office/drawing/2014/main" id="{04342D9D-CF62-9E8C-5536-4B36288A81D8}"/>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5" name="Line 2361">
              <a:extLst>
                <a:ext uri="{FF2B5EF4-FFF2-40B4-BE49-F238E27FC236}">
                  <a16:creationId xmlns:a16="http://schemas.microsoft.com/office/drawing/2014/main" id="{B878CD7D-4542-96C4-F52E-70FC4A37C783}"/>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6" name="Line 2362">
              <a:extLst>
                <a:ext uri="{FF2B5EF4-FFF2-40B4-BE49-F238E27FC236}">
                  <a16:creationId xmlns:a16="http://schemas.microsoft.com/office/drawing/2014/main" id="{08637BC8-B398-F527-29A3-065C67F76DF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7" name="Line 2363">
              <a:extLst>
                <a:ext uri="{FF2B5EF4-FFF2-40B4-BE49-F238E27FC236}">
                  <a16:creationId xmlns:a16="http://schemas.microsoft.com/office/drawing/2014/main" id="{8FFFE52C-6C9C-D41D-535F-B93CC91B20A1}"/>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8" name="Line 2364">
              <a:extLst>
                <a:ext uri="{FF2B5EF4-FFF2-40B4-BE49-F238E27FC236}">
                  <a16:creationId xmlns:a16="http://schemas.microsoft.com/office/drawing/2014/main" id="{A1C7198F-8F19-F011-894E-4AC22CA52ACE}"/>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29" name="Line 2365">
              <a:extLst>
                <a:ext uri="{FF2B5EF4-FFF2-40B4-BE49-F238E27FC236}">
                  <a16:creationId xmlns:a16="http://schemas.microsoft.com/office/drawing/2014/main" id="{79C9C26B-ABDE-AC6A-9326-5CF5CA986CB0}"/>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0" name="Line 2366">
              <a:extLst>
                <a:ext uri="{FF2B5EF4-FFF2-40B4-BE49-F238E27FC236}">
                  <a16:creationId xmlns:a16="http://schemas.microsoft.com/office/drawing/2014/main" id="{9263769B-596B-B0C4-5B41-5BE2AFBFE6C0}"/>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1" name="Line 2367">
              <a:extLst>
                <a:ext uri="{FF2B5EF4-FFF2-40B4-BE49-F238E27FC236}">
                  <a16:creationId xmlns:a16="http://schemas.microsoft.com/office/drawing/2014/main" id="{7B60DF37-7268-0273-C30D-7FF019550DDF}"/>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2" name="Line 2368">
              <a:extLst>
                <a:ext uri="{FF2B5EF4-FFF2-40B4-BE49-F238E27FC236}">
                  <a16:creationId xmlns:a16="http://schemas.microsoft.com/office/drawing/2014/main" id="{DA4C40A5-F724-4E2F-DA29-00C5BF3D26D5}"/>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3" name="Line 2369">
              <a:extLst>
                <a:ext uri="{FF2B5EF4-FFF2-40B4-BE49-F238E27FC236}">
                  <a16:creationId xmlns:a16="http://schemas.microsoft.com/office/drawing/2014/main" id="{85765C36-2004-8696-4096-2D9477D2D96C}"/>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4" name="Line 2370">
              <a:extLst>
                <a:ext uri="{FF2B5EF4-FFF2-40B4-BE49-F238E27FC236}">
                  <a16:creationId xmlns:a16="http://schemas.microsoft.com/office/drawing/2014/main" id="{B5C6C345-ED0A-1BE1-C9B3-FD854FCD44B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5" name="Line 2371">
              <a:extLst>
                <a:ext uri="{FF2B5EF4-FFF2-40B4-BE49-F238E27FC236}">
                  <a16:creationId xmlns:a16="http://schemas.microsoft.com/office/drawing/2014/main" id="{631A4637-2E2A-4782-DFE9-0DB6809B6EB8}"/>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6" name="Line 2372">
              <a:extLst>
                <a:ext uri="{FF2B5EF4-FFF2-40B4-BE49-F238E27FC236}">
                  <a16:creationId xmlns:a16="http://schemas.microsoft.com/office/drawing/2014/main" id="{C8B97FA1-8C52-1335-CCF9-6E954330237B}"/>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7" name="Line 2373">
              <a:extLst>
                <a:ext uri="{FF2B5EF4-FFF2-40B4-BE49-F238E27FC236}">
                  <a16:creationId xmlns:a16="http://schemas.microsoft.com/office/drawing/2014/main" id="{466051FE-47B8-955D-D873-78772BADCE19}"/>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8" name="Line 2374">
              <a:extLst>
                <a:ext uri="{FF2B5EF4-FFF2-40B4-BE49-F238E27FC236}">
                  <a16:creationId xmlns:a16="http://schemas.microsoft.com/office/drawing/2014/main" id="{A0ACEFF1-B2AB-8C65-5D62-88D95CDDFEA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39" name="Line 2375">
              <a:extLst>
                <a:ext uri="{FF2B5EF4-FFF2-40B4-BE49-F238E27FC236}">
                  <a16:creationId xmlns:a16="http://schemas.microsoft.com/office/drawing/2014/main" id="{69480FD5-8CE2-5FE8-C218-1C6277895D46}"/>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0" name="Line 2376">
              <a:extLst>
                <a:ext uri="{FF2B5EF4-FFF2-40B4-BE49-F238E27FC236}">
                  <a16:creationId xmlns:a16="http://schemas.microsoft.com/office/drawing/2014/main" id="{08EA86C2-6748-7DAB-7674-34D1770167A2}"/>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1" name="Line 2377">
              <a:extLst>
                <a:ext uri="{FF2B5EF4-FFF2-40B4-BE49-F238E27FC236}">
                  <a16:creationId xmlns:a16="http://schemas.microsoft.com/office/drawing/2014/main" id="{E686A0B4-D525-01B0-6875-E145B09D00A9}"/>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2" name="Line 2378">
              <a:extLst>
                <a:ext uri="{FF2B5EF4-FFF2-40B4-BE49-F238E27FC236}">
                  <a16:creationId xmlns:a16="http://schemas.microsoft.com/office/drawing/2014/main" id="{69718848-BAA7-B44A-D2E0-E45EAD046889}"/>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3" name="Line 2379">
              <a:extLst>
                <a:ext uri="{FF2B5EF4-FFF2-40B4-BE49-F238E27FC236}">
                  <a16:creationId xmlns:a16="http://schemas.microsoft.com/office/drawing/2014/main" id="{E9C21E46-CEAE-E962-5C66-3C13A710B9BC}"/>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4" name="Line 2380">
              <a:extLst>
                <a:ext uri="{FF2B5EF4-FFF2-40B4-BE49-F238E27FC236}">
                  <a16:creationId xmlns:a16="http://schemas.microsoft.com/office/drawing/2014/main" id="{E9C57476-99F1-974B-9B05-9A2D5C61E59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5" name="Line 2381">
              <a:extLst>
                <a:ext uri="{FF2B5EF4-FFF2-40B4-BE49-F238E27FC236}">
                  <a16:creationId xmlns:a16="http://schemas.microsoft.com/office/drawing/2014/main" id="{AA2C3FBD-BD83-FDA5-10DE-4C6349A4564A}"/>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6" name="Line 2382">
              <a:extLst>
                <a:ext uri="{FF2B5EF4-FFF2-40B4-BE49-F238E27FC236}">
                  <a16:creationId xmlns:a16="http://schemas.microsoft.com/office/drawing/2014/main" id="{F6EDC767-902A-D601-9433-B09BCED5B2CF}"/>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7" name="Line 2383">
              <a:extLst>
                <a:ext uri="{FF2B5EF4-FFF2-40B4-BE49-F238E27FC236}">
                  <a16:creationId xmlns:a16="http://schemas.microsoft.com/office/drawing/2014/main" id="{86911641-735E-6213-7178-ADFC7A946437}"/>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8" name="Line 2384">
              <a:extLst>
                <a:ext uri="{FF2B5EF4-FFF2-40B4-BE49-F238E27FC236}">
                  <a16:creationId xmlns:a16="http://schemas.microsoft.com/office/drawing/2014/main" id="{E6213DAC-E187-89A9-F255-DDFE38533EF4}"/>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49" name="Line 2385">
              <a:extLst>
                <a:ext uri="{FF2B5EF4-FFF2-40B4-BE49-F238E27FC236}">
                  <a16:creationId xmlns:a16="http://schemas.microsoft.com/office/drawing/2014/main" id="{1AE0893A-F19E-4FE7-3716-872BF1ADAE58}"/>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0" name="Line 2386">
              <a:extLst>
                <a:ext uri="{FF2B5EF4-FFF2-40B4-BE49-F238E27FC236}">
                  <a16:creationId xmlns:a16="http://schemas.microsoft.com/office/drawing/2014/main" id="{C3242D88-401D-EA69-9BCF-F23FB6D14A0B}"/>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1" name="Line 2387">
              <a:extLst>
                <a:ext uri="{FF2B5EF4-FFF2-40B4-BE49-F238E27FC236}">
                  <a16:creationId xmlns:a16="http://schemas.microsoft.com/office/drawing/2014/main" id="{C19CB3D4-600F-EDCA-75FA-04E4F855CBCF}"/>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2" name="Line 2388">
              <a:extLst>
                <a:ext uri="{FF2B5EF4-FFF2-40B4-BE49-F238E27FC236}">
                  <a16:creationId xmlns:a16="http://schemas.microsoft.com/office/drawing/2014/main" id="{340F759C-E466-715B-DC6A-ABC4521EE25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3" name="Line 2389">
              <a:extLst>
                <a:ext uri="{FF2B5EF4-FFF2-40B4-BE49-F238E27FC236}">
                  <a16:creationId xmlns:a16="http://schemas.microsoft.com/office/drawing/2014/main" id="{F7BD044A-3EAF-8999-468A-D6A327E684CE}"/>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4" name="Line 2390">
              <a:extLst>
                <a:ext uri="{FF2B5EF4-FFF2-40B4-BE49-F238E27FC236}">
                  <a16:creationId xmlns:a16="http://schemas.microsoft.com/office/drawing/2014/main" id="{340CF57E-9956-91D8-B6E1-DDA980BAC89A}"/>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5" name="Line 2391">
              <a:extLst>
                <a:ext uri="{FF2B5EF4-FFF2-40B4-BE49-F238E27FC236}">
                  <a16:creationId xmlns:a16="http://schemas.microsoft.com/office/drawing/2014/main" id="{B20FF5AB-CEBB-0DDE-42F1-788D259B15F9}"/>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6" name="Line 2392">
              <a:extLst>
                <a:ext uri="{FF2B5EF4-FFF2-40B4-BE49-F238E27FC236}">
                  <a16:creationId xmlns:a16="http://schemas.microsoft.com/office/drawing/2014/main" id="{A6D9DDE1-FC47-3BFA-8345-6C3E9E5FE605}"/>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7" name="Line 2393">
              <a:extLst>
                <a:ext uri="{FF2B5EF4-FFF2-40B4-BE49-F238E27FC236}">
                  <a16:creationId xmlns:a16="http://schemas.microsoft.com/office/drawing/2014/main" id="{75D43F91-9BC2-F10E-67EA-487D0FA5F8AF}"/>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8" name="Line 2394">
              <a:extLst>
                <a:ext uri="{FF2B5EF4-FFF2-40B4-BE49-F238E27FC236}">
                  <a16:creationId xmlns:a16="http://schemas.microsoft.com/office/drawing/2014/main" id="{B2D4F788-9D79-CADC-70BA-186D33A56A0B}"/>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59" name="Line 2395">
              <a:extLst>
                <a:ext uri="{FF2B5EF4-FFF2-40B4-BE49-F238E27FC236}">
                  <a16:creationId xmlns:a16="http://schemas.microsoft.com/office/drawing/2014/main" id="{5CFB4950-0052-1A86-41E1-532F69575E2D}"/>
                </a:ext>
              </a:extLst>
            </p:cNvPr>
            <p:cNvSpPr>
              <a:spLocks noChangeShapeType="1"/>
            </p:cNvSpPr>
            <p:nvPr/>
          </p:nvSpPr>
          <p:spPr bwMode="auto">
            <a:xfrm>
              <a:off x="5055" y="1826"/>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0" name="Line 2396">
              <a:extLst>
                <a:ext uri="{FF2B5EF4-FFF2-40B4-BE49-F238E27FC236}">
                  <a16:creationId xmlns:a16="http://schemas.microsoft.com/office/drawing/2014/main" id="{3CB64AA9-10D2-84AF-309E-0A0437C57AE6}"/>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1" name="Line 2397">
              <a:extLst>
                <a:ext uri="{FF2B5EF4-FFF2-40B4-BE49-F238E27FC236}">
                  <a16:creationId xmlns:a16="http://schemas.microsoft.com/office/drawing/2014/main" id="{BFDD2F2E-F0CD-1564-0DA5-A4FF189E6791}"/>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2" name="Line 2398">
              <a:extLst>
                <a:ext uri="{FF2B5EF4-FFF2-40B4-BE49-F238E27FC236}">
                  <a16:creationId xmlns:a16="http://schemas.microsoft.com/office/drawing/2014/main" id="{A9CC4DAB-C5D4-D270-DAAE-AF0402B34CBB}"/>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3" name="Line 2399">
              <a:extLst>
                <a:ext uri="{FF2B5EF4-FFF2-40B4-BE49-F238E27FC236}">
                  <a16:creationId xmlns:a16="http://schemas.microsoft.com/office/drawing/2014/main" id="{3D386B93-E5FE-4CF4-0925-D21C8898DF21}"/>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4" name="Line 2400">
              <a:extLst>
                <a:ext uri="{FF2B5EF4-FFF2-40B4-BE49-F238E27FC236}">
                  <a16:creationId xmlns:a16="http://schemas.microsoft.com/office/drawing/2014/main" id="{58F3E88E-D6A0-67D0-671A-7156290EE411}"/>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5" name="Line 2401">
              <a:extLst>
                <a:ext uri="{FF2B5EF4-FFF2-40B4-BE49-F238E27FC236}">
                  <a16:creationId xmlns:a16="http://schemas.microsoft.com/office/drawing/2014/main" id="{617647B8-0CC6-B76C-545F-AB3B48EFFB28}"/>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6" name="Line 2402">
              <a:extLst>
                <a:ext uri="{FF2B5EF4-FFF2-40B4-BE49-F238E27FC236}">
                  <a16:creationId xmlns:a16="http://schemas.microsoft.com/office/drawing/2014/main" id="{C350957C-AA3E-A434-D077-13A8CE63F11D}"/>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7" name="Line 2403">
              <a:extLst>
                <a:ext uri="{FF2B5EF4-FFF2-40B4-BE49-F238E27FC236}">
                  <a16:creationId xmlns:a16="http://schemas.microsoft.com/office/drawing/2014/main" id="{8E9BE455-A39A-BE40-67AF-DA39D5FBFF85}"/>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8" name="Line 2404">
              <a:extLst>
                <a:ext uri="{FF2B5EF4-FFF2-40B4-BE49-F238E27FC236}">
                  <a16:creationId xmlns:a16="http://schemas.microsoft.com/office/drawing/2014/main" id="{A52ADFA4-0172-52DE-E058-035F3476C6CB}"/>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69" name="Line 2405">
              <a:extLst>
                <a:ext uri="{FF2B5EF4-FFF2-40B4-BE49-F238E27FC236}">
                  <a16:creationId xmlns:a16="http://schemas.microsoft.com/office/drawing/2014/main" id="{4D4CADF6-9738-4388-C116-DFBEABF48C25}"/>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0" name="Line 2406">
              <a:extLst>
                <a:ext uri="{FF2B5EF4-FFF2-40B4-BE49-F238E27FC236}">
                  <a16:creationId xmlns:a16="http://schemas.microsoft.com/office/drawing/2014/main" id="{2862AB11-8A4C-DE45-C9D3-548EE35ED327}"/>
                </a:ext>
              </a:extLst>
            </p:cNvPr>
            <p:cNvSpPr>
              <a:spLocks noChangeShapeType="1"/>
            </p:cNvSpPr>
            <p:nvPr/>
          </p:nvSpPr>
          <p:spPr bwMode="auto">
            <a:xfrm>
              <a:off x="5041"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1" name="Line 2407">
              <a:extLst>
                <a:ext uri="{FF2B5EF4-FFF2-40B4-BE49-F238E27FC236}">
                  <a16:creationId xmlns:a16="http://schemas.microsoft.com/office/drawing/2014/main" id="{12F72905-621F-FB8F-1475-50CEEBB2A0CA}"/>
                </a:ext>
              </a:extLst>
            </p:cNvPr>
            <p:cNvSpPr>
              <a:spLocks noChangeShapeType="1"/>
            </p:cNvSpPr>
            <p:nvPr/>
          </p:nvSpPr>
          <p:spPr bwMode="auto">
            <a:xfrm>
              <a:off x="5055"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2" name="Line 2408">
              <a:extLst>
                <a:ext uri="{FF2B5EF4-FFF2-40B4-BE49-F238E27FC236}">
                  <a16:creationId xmlns:a16="http://schemas.microsoft.com/office/drawing/2014/main" id="{1504E297-5F35-AF30-9FBE-5BDC42C5EA2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3" name="Line 2409">
              <a:extLst>
                <a:ext uri="{FF2B5EF4-FFF2-40B4-BE49-F238E27FC236}">
                  <a16:creationId xmlns:a16="http://schemas.microsoft.com/office/drawing/2014/main" id="{31A2FDEC-B94E-9BC0-A324-D06C6095164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4" name="Line 2410">
              <a:extLst>
                <a:ext uri="{FF2B5EF4-FFF2-40B4-BE49-F238E27FC236}">
                  <a16:creationId xmlns:a16="http://schemas.microsoft.com/office/drawing/2014/main" id="{FC338DA2-B580-101C-FDEA-AC02DE7B47C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5" name="Line 2411">
              <a:extLst>
                <a:ext uri="{FF2B5EF4-FFF2-40B4-BE49-F238E27FC236}">
                  <a16:creationId xmlns:a16="http://schemas.microsoft.com/office/drawing/2014/main" id="{6EA21F3E-0328-ABDC-FADF-DE55CB6ECD7F}"/>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6" name="Line 2412">
              <a:extLst>
                <a:ext uri="{FF2B5EF4-FFF2-40B4-BE49-F238E27FC236}">
                  <a16:creationId xmlns:a16="http://schemas.microsoft.com/office/drawing/2014/main" id="{728B5E8E-3740-34FF-0EDB-820250AB81A1}"/>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7" name="Line 2413">
              <a:extLst>
                <a:ext uri="{FF2B5EF4-FFF2-40B4-BE49-F238E27FC236}">
                  <a16:creationId xmlns:a16="http://schemas.microsoft.com/office/drawing/2014/main" id="{D6537700-4F51-BDA6-739A-A568F40D909D}"/>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8" name="Line 2414">
              <a:extLst>
                <a:ext uri="{FF2B5EF4-FFF2-40B4-BE49-F238E27FC236}">
                  <a16:creationId xmlns:a16="http://schemas.microsoft.com/office/drawing/2014/main" id="{028B6B2B-AD49-19C8-EDEA-E44D508AF30B}"/>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79" name="Line 2415">
              <a:extLst>
                <a:ext uri="{FF2B5EF4-FFF2-40B4-BE49-F238E27FC236}">
                  <a16:creationId xmlns:a16="http://schemas.microsoft.com/office/drawing/2014/main" id="{F2B08F69-3F0E-7350-CF45-B7B9957BC96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9780" name="Group 2617">
            <a:extLst>
              <a:ext uri="{FF2B5EF4-FFF2-40B4-BE49-F238E27FC236}">
                <a16:creationId xmlns:a16="http://schemas.microsoft.com/office/drawing/2014/main" id="{59961787-2FB5-4C10-AF07-248039B27965}"/>
              </a:ext>
            </a:extLst>
          </p:cNvPr>
          <p:cNvGrpSpPr>
            <a:grpSpLocks/>
          </p:cNvGrpSpPr>
          <p:nvPr/>
        </p:nvGrpSpPr>
        <p:grpSpPr bwMode="auto">
          <a:xfrm>
            <a:off x="7881404" y="3161893"/>
            <a:ext cx="63500" cy="43414"/>
            <a:chOff x="5053" y="1824"/>
            <a:chExt cx="40" cy="34"/>
          </a:xfrm>
        </p:grpSpPr>
        <p:sp>
          <p:nvSpPr>
            <p:cNvPr id="19781" name="Line 2417">
              <a:extLst>
                <a:ext uri="{FF2B5EF4-FFF2-40B4-BE49-F238E27FC236}">
                  <a16:creationId xmlns:a16="http://schemas.microsoft.com/office/drawing/2014/main" id="{8F48B436-4289-3B4A-9E1A-6EB7783DA90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2" name="Line 2418">
              <a:extLst>
                <a:ext uri="{FF2B5EF4-FFF2-40B4-BE49-F238E27FC236}">
                  <a16:creationId xmlns:a16="http://schemas.microsoft.com/office/drawing/2014/main" id="{B38A2F53-69D5-DD64-9142-A7EB2D036A6F}"/>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3" name="Line 2419">
              <a:extLst>
                <a:ext uri="{FF2B5EF4-FFF2-40B4-BE49-F238E27FC236}">
                  <a16:creationId xmlns:a16="http://schemas.microsoft.com/office/drawing/2014/main" id="{9B444B29-619A-8E33-D0D0-1FBE02580B89}"/>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4" name="Line 2420">
              <a:extLst>
                <a:ext uri="{FF2B5EF4-FFF2-40B4-BE49-F238E27FC236}">
                  <a16:creationId xmlns:a16="http://schemas.microsoft.com/office/drawing/2014/main" id="{FA9011DE-5D91-AA7C-A874-ED65A63A184C}"/>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5" name="Line 2421">
              <a:extLst>
                <a:ext uri="{FF2B5EF4-FFF2-40B4-BE49-F238E27FC236}">
                  <a16:creationId xmlns:a16="http://schemas.microsoft.com/office/drawing/2014/main" id="{0C6279EF-5756-A8A6-8CBD-49CA4D76D5CD}"/>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6" name="Line 2422">
              <a:extLst>
                <a:ext uri="{FF2B5EF4-FFF2-40B4-BE49-F238E27FC236}">
                  <a16:creationId xmlns:a16="http://schemas.microsoft.com/office/drawing/2014/main" id="{2D478FA0-1C5D-A0AD-BAD5-376CB5F02D9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7" name="Line 2423">
              <a:extLst>
                <a:ext uri="{FF2B5EF4-FFF2-40B4-BE49-F238E27FC236}">
                  <a16:creationId xmlns:a16="http://schemas.microsoft.com/office/drawing/2014/main" id="{4057E82F-03D6-C7B5-38A5-BA702F442043}"/>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8" name="Line 2424">
              <a:extLst>
                <a:ext uri="{FF2B5EF4-FFF2-40B4-BE49-F238E27FC236}">
                  <a16:creationId xmlns:a16="http://schemas.microsoft.com/office/drawing/2014/main" id="{20499A5C-2EAA-AE32-769C-901ED9EF9D2B}"/>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89" name="Line 2425">
              <a:extLst>
                <a:ext uri="{FF2B5EF4-FFF2-40B4-BE49-F238E27FC236}">
                  <a16:creationId xmlns:a16="http://schemas.microsoft.com/office/drawing/2014/main" id="{50753BAB-1452-EEB6-A0BC-72E503C00DBE}"/>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0" name="Line 2426">
              <a:extLst>
                <a:ext uri="{FF2B5EF4-FFF2-40B4-BE49-F238E27FC236}">
                  <a16:creationId xmlns:a16="http://schemas.microsoft.com/office/drawing/2014/main" id="{3834717A-A6BB-56ED-CB09-8BA6DC03F352}"/>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1" name="Line 2427">
              <a:extLst>
                <a:ext uri="{FF2B5EF4-FFF2-40B4-BE49-F238E27FC236}">
                  <a16:creationId xmlns:a16="http://schemas.microsoft.com/office/drawing/2014/main" id="{9AC195A5-D847-8E9A-32AF-390722D7FD1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2" name="Line 2428">
              <a:extLst>
                <a:ext uri="{FF2B5EF4-FFF2-40B4-BE49-F238E27FC236}">
                  <a16:creationId xmlns:a16="http://schemas.microsoft.com/office/drawing/2014/main" id="{F0F036CA-69DD-8402-F6AC-FCA00B03578C}"/>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3" name="Line 2429">
              <a:extLst>
                <a:ext uri="{FF2B5EF4-FFF2-40B4-BE49-F238E27FC236}">
                  <a16:creationId xmlns:a16="http://schemas.microsoft.com/office/drawing/2014/main" id="{7CF1574D-C37C-B40E-EA18-A5B965A32ABF}"/>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4" name="Line 2430">
              <a:extLst>
                <a:ext uri="{FF2B5EF4-FFF2-40B4-BE49-F238E27FC236}">
                  <a16:creationId xmlns:a16="http://schemas.microsoft.com/office/drawing/2014/main" id="{327E10D0-85C9-0285-7944-FEB73429613B}"/>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5" name="Line 2431">
              <a:extLst>
                <a:ext uri="{FF2B5EF4-FFF2-40B4-BE49-F238E27FC236}">
                  <a16:creationId xmlns:a16="http://schemas.microsoft.com/office/drawing/2014/main" id="{D6C6D6A7-17A5-9785-21DB-20783DCEE12C}"/>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6" name="Line 2432">
              <a:extLst>
                <a:ext uri="{FF2B5EF4-FFF2-40B4-BE49-F238E27FC236}">
                  <a16:creationId xmlns:a16="http://schemas.microsoft.com/office/drawing/2014/main" id="{72704CA9-AE09-24EB-0087-0B83D231A699}"/>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7" name="Line 2433">
              <a:extLst>
                <a:ext uri="{FF2B5EF4-FFF2-40B4-BE49-F238E27FC236}">
                  <a16:creationId xmlns:a16="http://schemas.microsoft.com/office/drawing/2014/main" id="{B5BB6313-691D-64C1-D6F2-623BCC8D2003}"/>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8" name="Line 2434">
              <a:extLst>
                <a:ext uri="{FF2B5EF4-FFF2-40B4-BE49-F238E27FC236}">
                  <a16:creationId xmlns:a16="http://schemas.microsoft.com/office/drawing/2014/main" id="{5E72B1D6-E851-20F3-85A8-119918E42ED4}"/>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799" name="Line 2435">
              <a:extLst>
                <a:ext uri="{FF2B5EF4-FFF2-40B4-BE49-F238E27FC236}">
                  <a16:creationId xmlns:a16="http://schemas.microsoft.com/office/drawing/2014/main" id="{6DDF272C-8675-4B4D-FF6F-221AB0A78B33}"/>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0" name="Line 2436">
              <a:extLst>
                <a:ext uri="{FF2B5EF4-FFF2-40B4-BE49-F238E27FC236}">
                  <a16:creationId xmlns:a16="http://schemas.microsoft.com/office/drawing/2014/main" id="{83CCB2DE-B17A-BBB4-2B59-16D70FE4A232}"/>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1" name="Line 2437">
              <a:extLst>
                <a:ext uri="{FF2B5EF4-FFF2-40B4-BE49-F238E27FC236}">
                  <a16:creationId xmlns:a16="http://schemas.microsoft.com/office/drawing/2014/main" id="{C03BE088-F043-02EC-E90D-466D2EF65E44}"/>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2" name="Line 2438">
              <a:extLst>
                <a:ext uri="{FF2B5EF4-FFF2-40B4-BE49-F238E27FC236}">
                  <a16:creationId xmlns:a16="http://schemas.microsoft.com/office/drawing/2014/main" id="{0F6EAFD2-C9BA-98FA-CE7C-DBC2A78B527B}"/>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3" name="Line 2439">
              <a:extLst>
                <a:ext uri="{FF2B5EF4-FFF2-40B4-BE49-F238E27FC236}">
                  <a16:creationId xmlns:a16="http://schemas.microsoft.com/office/drawing/2014/main" id="{B686068B-11F6-C5EB-90A2-A14D83F30E54}"/>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4" name="Line 2440">
              <a:extLst>
                <a:ext uri="{FF2B5EF4-FFF2-40B4-BE49-F238E27FC236}">
                  <a16:creationId xmlns:a16="http://schemas.microsoft.com/office/drawing/2014/main" id="{F7CE3C7E-24A9-4170-1C9C-457661CDB841}"/>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5" name="Line 2441">
              <a:extLst>
                <a:ext uri="{FF2B5EF4-FFF2-40B4-BE49-F238E27FC236}">
                  <a16:creationId xmlns:a16="http://schemas.microsoft.com/office/drawing/2014/main" id="{47E7201B-50B1-6DE4-3E21-682E05911C2F}"/>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6" name="Line 2442">
              <a:extLst>
                <a:ext uri="{FF2B5EF4-FFF2-40B4-BE49-F238E27FC236}">
                  <a16:creationId xmlns:a16="http://schemas.microsoft.com/office/drawing/2014/main" id="{C2C60AA6-2CAF-B25A-0102-E6D6A85399B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7" name="Line 2443">
              <a:extLst>
                <a:ext uri="{FF2B5EF4-FFF2-40B4-BE49-F238E27FC236}">
                  <a16:creationId xmlns:a16="http://schemas.microsoft.com/office/drawing/2014/main" id="{1C55A4A8-467E-C7E1-11BD-E4ABC7C71B51}"/>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8" name="Line 2444">
              <a:extLst>
                <a:ext uri="{FF2B5EF4-FFF2-40B4-BE49-F238E27FC236}">
                  <a16:creationId xmlns:a16="http://schemas.microsoft.com/office/drawing/2014/main" id="{2940616A-7C4E-70C1-4979-CF8C186EEB98}"/>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09" name="Line 2445">
              <a:extLst>
                <a:ext uri="{FF2B5EF4-FFF2-40B4-BE49-F238E27FC236}">
                  <a16:creationId xmlns:a16="http://schemas.microsoft.com/office/drawing/2014/main" id="{47D6959B-FAED-AF31-4D6F-E356B1C48925}"/>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0" name="Line 2446">
              <a:extLst>
                <a:ext uri="{FF2B5EF4-FFF2-40B4-BE49-F238E27FC236}">
                  <a16:creationId xmlns:a16="http://schemas.microsoft.com/office/drawing/2014/main" id="{2BA47F58-6100-30CE-5120-AAB52993A91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1" name="Line 2447">
              <a:extLst>
                <a:ext uri="{FF2B5EF4-FFF2-40B4-BE49-F238E27FC236}">
                  <a16:creationId xmlns:a16="http://schemas.microsoft.com/office/drawing/2014/main" id="{110E6497-30ED-342B-FC45-CB343FC926C0}"/>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2" name="Line 2448">
              <a:extLst>
                <a:ext uri="{FF2B5EF4-FFF2-40B4-BE49-F238E27FC236}">
                  <a16:creationId xmlns:a16="http://schemas.microsoft.com/office/drawing/2014/main" id="{3ADF11C7-824B-A6ED-660E-E07E23395A3F}"/>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3" name="Line 2449">
              <a:extLst>
                <a:ext uri="{FF2B5EF4-FFF2-40B4-BE49-F238E27FC236}">
                  <a16:creationId xmlns:a16="http://schemas.microsoft.com/office/drawing/2014/main" id="{FBD00587-5AF5-87BF-BE97-866F8799F52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4" name="Line 2450">
              <a:extLst>
                <a:ext uri="{FF2B5EF4-FFF2-40B4-BE49-F238E27FC236}">
                  <a16:creationId xmlns:a16="http://schemas.microsoft.com/office/drawing/2014/main" id="{BBF6ADF4-4266-553A-ADC0-07E4787578F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5" name="Line 2451">
              <a:extLst>
                <a:ext uri="{FF2B5EF4-FFF2-40B4-BE49-F238E27FC236}">
                  <a16:creationId xmlns:a16="http://schemas.microsoft.com/office/drawing/2014/main" id="{AB2FEEA2-80B0-0973-591E-D84498B76A3D}"/>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6" name="Line 2452">
              <a:extLst>
                <a:ext uri="{FF2B5EF4-FFF2-40B4-BE49-F238E27FC236}">
                  <a16:creationId xmlns:a16="http://schemas.microsoft.com/office/drawing/2014/main" id="{E4392E54-4EAA-E451-0E5D-7C081348D323}"/>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7" name="Line 2453">
              <a:extLst>
                <a:ext uri="{FF2B5EF4-FFF2-40B4-BE49-F238E27FC236}">
                  <a16:creationId xmlns:a16="http://schemas.microsoft.com/office/drawing/2014/main" id="{14490B68-774B-2C70-4DCC-382570AC3949}"/>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8" name="Line 2454">
              <a:extLst>
                <a:ext uri="{FF2B5EF4-FFF2-40B4-BE49-F238E27FC236}">
                  <a16:creationId xmlns:a16="http://schemas.microsoft.com/office/drawing/2014/main" id="{6B0B8AEE-FF61-01DA-C68B-47CD701DD02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19" name="Line 2455">
              <a:extLst>
                <a:ext uri="{FF2B5EF4-FFF2-40B4-BE49-F238E27FC236}">
                  <a16:creationId xmlns:a16="http://schemas.microsoft.com/office/drawing/2014/main" id="{F8C79289-193C-F7A2-6F79-6EA620FBD90C}"/>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0" name="Line 2456">
              <a:extLst>
                <a:ext uri="{FF2B5EF4-FFF2-40B4-BE49-F238E27FC236}">
                  <a16:creationId xmlns:a16="http://schemas.microsoft.com/office/drawing/2014/main" id="{78190A9F-8928-34C1-9277-63227C0E1071}"/>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1" name="Line 2457">
              <a:extLst>
                <a:ext uri="{FF2B5EF4-FFF2-40B4-BE49-F238E27FC236}">
                  <a16:creationId xmlns:a16="http://schemas.microsoft.com/office/drawing/2014/main" id="{7A97B21E-10DD-5B27-4EFD-69036F2BEE00}"/>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2" name="Line 2458">
              <a:extLst>
                <a:ext uri="{FF2B5EF4-FFF2-40B4-BE49-F238E27FC236}">
                  <a16:creationId xmlns:a16="http://schemas.microsoft.com/office/drawing/2014/main" id="{84AFBA81-31A2-BF79-3EB7-62B77B7837D9}"/>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3" name="Line 2459">
              <a:extLst>
                <a:ext uri="{FF2B5EF4-FFF2-40B4-BE49-F238E27FC236}">
                  <a16:creationId xmlns:a16="http://schemas.microsoft.com/office/drawing/2014/main" id="{D36EB70F-FDF3-31FD-3333-EBEAFEC55FB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4" name="Line 2460">
              <a:extLst>
                <a:ext uri="{FF2B5EF4-FFF2-40B4-BE49-F238E27FC236}">
                  <a16:creationId xmlns:a16="http://schemas.microsoft.com/office/drawing/2014/main" id="{FD3C8846-970F-8891-CBF8-5176BF78E4A3}"/>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5" name="Line 2461">
              <a:extLst>
                <a:ext uri="{FF2B5EF4-FFF2-40B4-BE49-F238E27FC236}">
                  <a16:creationId xmlns:a16="http://schemas.microsoft.com/office/drawing/2014/main" id="{97A3C0AB-A04C-5265-4CA5-E66F0788264B}"/>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6" name="Line 2462">
              <a:extLst>
                <a:ext uri="{FF2B5EF4-FFF2-40B4-BE49-F238E27FC236}">
                  <a16:creationId xmlns:a16="http://schemas.microsoft.com/office/drawing/2014/main" id="{A112996C-72F5-17C4-2E53-B8B1928CEA93}"/>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7" name="Line 2463">
              <a:extLst>
                <a:ext uri="{FF2B5EF4-FFF2-40B4-BE49-F238E27FC236}">
                  <a16:creationId xmlns:a16="http://schemas.microsoft.com/office/drawing/2014/main" id="{1A647DBF-9DED-A53E-B76B-66708025DF55}"/>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8" name="Line 2464">
              <a:extLst>
                <a:ext uri="{FF2B5EF4-FFF2-40B4-BE49-F238E27FC236}">
                  <a16:creationId xmlns:a16="http://schemas.microsoft.com/office/drawing/2014/main" id="{BE14D476-DE8B-F060-2A08-F370B5DF4176}"/>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29" name="Line 2465">
              <a:extLst>
                <a:ext uri="{FF2B5EF4-FFF2-40B4-BE49-F238E27FC236}">
                  <a16:creationId xmlns:a16="http://schemas.microsoft.com/office/drawing/2014/main" id="{3BAC46A7-19A4-ABC2-F916-D4D1F02131B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0" name="Line 2466">
              <a:extLst>
                <a:ext uri="{FF2B5EF4-FFF2-40B4-BE49-F238E27FC236}">
                  <a16:creationId xmlns:a16="http://schemas.microsoft.com/office/drawing/2014/main" id="{A90085EA-AD94-3812-1627-6AFB9B093F58}"/>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1" name="Line 2467">
              <a:extLst>
                <a:ext uri="{FF2B5EF4-FFF2-40B4-BE49-F238E27FC236}">
                  <a16:creationId xmlns:a16="http://schemas.microsoft.com/office/drawing/2014/main" id="{26FF293D-F3EE-4C27-9CCE-03ED3BC0E6E4}"/>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2" name="Line 2468">
              <a:extLst>
                <a:ext uri="{FF2B5EF4-FFF2-40B4-BE49-F238E27FC236}">
                  <a16:creationId xmlns:a16="http://schemas.microsoft.com/office/drawing/2014/main" id="{A330D133-68B2-F084-01C1-0CED155D5215}"/>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3" name="Line 2469">
              <a:extLst>
                <a:ext uri="{FF2B5EF4-FFF2-40B4-BE49-F238E27FC236}">
                  <a16:creationId xmlns:a16="http://schemas.microsoft.com/office/drawing/2014/main" id="{0FFACC41-946F-BC78-637B-4B4599D88D0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4" name="Line 2470">
              <a:extLst>
                <a:ext uri="{FF2B5EF4-FFF2-40B4-BE49-F238E27FC236}">
                  <a16:creationId xmlns:a16="http://schemas.microsoft.com/office/drawing/2014/main" id="{16CB8BE9-EFAB-E48C-6691-A9EEBBFF0B9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5" name="Line 2471">
              <a:extLst>
                <a:ext uri="{FF2B5EF4-FFF2-40B4-BE49-F238E27FC236}">
                  <a16:creationId xmlns:a16="http://schemas.microsoft.com/office/drawing/2014/main" id="{DD2DF63D-8885-5E57-A400-99E376C5D2C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6" name="Line 2472">
              <a:extLst>
                <a:ext uri="{FF2B5EF4-FFF2-40B4-BE49-F238E27FC236}">
                  <a16:creationId xmlns:a16="http://schemas.microsoft.com/office/drawing/2014/main" id="{C4DDFB9A-2158-7DA7-47D3-15FAB6445BED}"/>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7" name="Line 2473">
              <a:extLst>
                <a:ext uri="{FF2B5EF4-FFF2-40B4-BE49-F238E27FC236}">
                  <a16:creationId xmlns:a16="http://schemas.microsoft.com/office/drawing/2014/main" id="{00803AEC-3B7F-AA36-2F62-C040DEE60156}"/>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8" name="Line 2474">
              <a:extLst>
                <a:ext uri="{FF2B5EF4-FFF2-40B4-BE49-F238E27FC236}">
                  <a16:creationId xmlns:a16="http://schemas.microsoft.com/office/drawing/2014/main" id="{FF59660A-B7C0-31EF-6A5B-1E8579311298}"/>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39" name="Line 2475">
              <a:extLst>
                <a:ext uri="{FF2B5EF4-FFF2-40B4-BE49-F238E27FC236}">
                  <a16:creationId xmlns:a16="http://schemas.microsoft.com/office/drawing/2014/main" id="{89D253F4-F5F2-543A-D482-52EEC6DAAD19}"/>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0" name="Line 2476">
              <a:extLst>
                <a:ext uri="{FF2B5EF4-FFF2-40B4-BE49-F238E27FC236}">
                  <a16:creationId xmlns:a16="http://schemas.microsoft.com/office/drawing/2014/main" id="{489085CE-B38A-4CAB-33B0-FCC46EF30823}"/>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1" name="Line 2477">
              <a:extLst>
                <a:ext uri="{FF2B5EF4-FFF2-40B4-BE49-F238E27FC236}">
                  <a16:creationId xmlns:a16="http://schemas.microsoft.com/office/drawing/2014/main" id="{1E444883-5DE1-BB32-FF29-89601C16B508}"/>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2" name="Line 2478">
              <a:extLst>
                <a:ext uri="{FF2B5EF4-FFF2-40B4-BE49-F238E27FC236}">
                  <a16:creationId xmlns:a16="http://schemas.microsoft.com/office/drawing/2014/main" id="{F329DF43-A1B7-C4B1-0160-F9F63C316228}"/>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3" name="Line 2479">
              <a:extLst>
                <a:ext uri="{FF2B5EF4-FFF2-40B4-BE49-F238E27FC236}">
                  <a16:creationId xmlns:a16="http://schemas.microsoft.com/office/drawing/2014/main" id="{3EBFC579-AE70-4BDB-8601-4F2E48E88C3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4" name="Line 2480">
              <a:extLst>
                <a:ext uri="{FF2B5EF4-FFF2-40B4-BE49-F238E27FC236}">
                  <a16:creationId xmlns:a16="http://schemas.microsoft.com/office/drawing/2014/main" id="{1452326E-2E00-2644-977C-26FEC17B19C9}"/>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5" name="Line 2481">
              <a:extLst>
                <a:ext uri="{FF2B5EF4-FFF2-40B4-BE49-F238E27FC236}">
                  <a16:creationId xmlns:a16="http://schemas.microsoft.com/office/drawing/2014/main" id="{F100655C-8894-6212-B461-2218765C372C}"/>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6" name="Line 2482">
              <a:extLst>
                <a:ext uri="{FF2B5EF4-FFF2-40B4-BE49-F238E27FC236}">
                  <a16:creationId xmlns:a16="http://schemas.microsoft.com/office/drawing/2014/main" id="{AB5BE245-9C97-74D0-5418-7C459F532C6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7" name="Line 2483">
              <a:extLst>
                <a:ext uri="{FF2B5EF4-FFF2-40B4-BE49-F238E27FC236}">
                  <a16:creationId xmlns:a16="http://schemas.microsoft.com/office/drawing/2014/main" id="{3381EDF0-F4D2-5D7D-9237-80F49FADD34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8" name="Line 2484">
              <a:extLst>
                <a:ext uri="{FF2B5EF4-FFF2-40B4-BE49-F238E27FC236}">
                  <a16:creationId xmlns:a16="http://schemas.microsoft.com/office/drawing/2014/main" id="{C75397D0-D669-9081-25C5-8AF649A3834C}"/>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49" name="Line 2485">
              <a:extLst>
                <a:ext uri="{FF2B5EF4-FFF2-40B4-BE49-F238E27FC236}">
                  <a16:creationId xmlns:a16="http://schemas.microsoft.com/office/drawing/2014/main" id="{E7A1E934-013E-1A6C-3B9A-9BA1B9200E6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0" name="Line 2486">
              <a:extLst>
                <a:ext uri="{FF2B5EF4-FFF2-40B4-BE49-F238E27FC236}">
                  <a16:creationId xmlns:a16="http://schemas.microsoft.com/office/drawing/2014/main" id="{62A7D135-438D-DC57-F78D-36FBB326AE8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1" name="Line 2487">
              <a:extLst>
                <a:ext uri="{FF2B5EF4-FFF2-40B4-BE49-F238E27FC236}">
                  <a16:creationId xmlns:a16="http://schemas.microsoft.com/office/drawing/2014/main" id="{3CC379E8-7EAF-BDA5-44AE-89A2AAD57B2D}"/>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2" name="Line 2488">
              <a:extLst>
                <a:ext uri="{FF2B5EF4-FFF2-40B4-BE49-F238E27FC236}">
                  <a16:creationId xmlns:a16="http://schemas.microsoft.com/office/drawing/2014/main" id="{B9926DC7-83E9-B783-6176-EC1FAC56F04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3" name="Line 2489">
              <a:extLst>
                <a:ext uri="{FF2B5EF4-FFF2-40B4-BE49-F238E27FC236}">
                  <a16:creationId xmlns:a16="http://schemas.microsoft.com/office/drawing/2014/main" id="{B838F54F-2D0E-15C1-5889-076E192B1A0B}"/>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4" name="Line 2490">
              <a:extLst>
                <a:ext uri="{FF2B5EF4-FFF2-40B4-BE49-F238E27FC236}">
                  <a16:creationId xmlns:a16="http://schemas.microsoft.com/office/drawing/2014/main" id="{306099FC-A8F3-FBCB-F886-79959DFCCDD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5" name="Line 2491">
              <a:extLst>
                <a:ext uri="{FF2B5EF4-FFF2-40B4-BE49-F238E27FC236}">
                  <a16:creationId xmlns:a16="http://schemas.microsoft.com/office/drawing/2014/main" id="{65FD89E5-571E-9A75-F4FF-127AB361E6C1}"/>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6" name="Line 2492">
              <a:extLst>
                <a:ext uri="{FF2B5EF4-FFF2-40B4-BE49-F238E27FC236}">
                  <a16:creationId xmlns:a16="http://schemas.microsoft.com/office/drawing/2014/main" id="{0234444E-935C-C9CA-E5D3-F0D05B009D32}"/>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7" name="Line 2493">
              <a:extLst>
                <a:ext uri="{FF2B5EF4-FFF2-40B4-BE49-F238E27FC236}">
                  <a16:creationId xmlns:a16="http://schemas.microsoft.com/office/drawing/2014/main" id="{5D0427CB-9C2F-604A-83A5-7FEC6380F52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8" name="Line 2494">
              <a:extLst>
                <a:ext uri="{FF2B5EF4-FFF2-40B4-BE49-F238E27FC236}">
                  <a16:creationId xmlns:a16="http://schemas.microsoft.com/office/drawing/2014/main" id="{C2907674-377F-AC6D-7C18-73CA76164C8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59" name="Line 2495">
              <a:extLst>
                <a:ext uri="{FF2B5EF4-FFF2-40B4-BE49-F238E27FC236}">
                  <a16:creationId xmlns:a16="http://schemas.microsoft.com/office/drawing/2014/main" id="{05C38695-6362-D724-CF49-7FCAD5165E3B}"/>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0" name="Line 2496">
              <a:extLst>
                <a:ext uri="{FF2B5EF4-FFF2-40B4-BE49-F238E27FC236}">
                  <a16:creationId xmlns:a16="http://schemas.microsoft.com/office/drawing/2014/main" id="{AF64F6E3-320D-96F8-8AF3-BF70E6354B25}"/>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1" name="Line 2497">
              <a:extLst>
                <a:ext uri="{FF2B5EF4-FFF2-40B4-BE49-F238E27FC236}">
                  <a16:creationId xmlns:a16="http://schemas.microsoft.com/office/drawing/2014/main" id="{36759613-592B-9800-7ACE-3AE1BD8D606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2" name="Line 2498">
              <a:extLst>
                <a:ext uri="{FF2B5EF4-FFF2-40B4-BE49-F238E27FC236}">
                  <a16:creationId xmlns:a16="http://schemas.microsoft.com/office/drawing/2014/main" id="{529CD73A-A1F8-9BC2-76BD-84957DD6EFD1}"/>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3" name="Line 2499">
              <a:extLst>
                <a:ext uri="{FF2B5EF4-FFF2-40B4-BE49-F238E27FC236}">
                  <a16:creationId xmlns:a16="http://schemas.microsoft.com/office/drawing/2014/main" id="{519F09E1-7B3E-AAD1-071E-007E3E94CD12}"/>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4" name="Line 2500">
              <a:extLst>
                <a:ext uri="{FF2B5EF4-FFF2-40B4-BE49-F238E27FC236}">
                  <a16:creationId xmlns:a16="http://schemas.microsoft.com/office/drawing/2014/main" id="{E6F2C47D-C218-611C-E8AC-D91854D9333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5" name="Line 2501">
              <a:extLst>
                <a:ext uri="{FF2B5EF4-FFF2-40B4-BE49-F238E27FC236}">
                  <a16:creationId xmlns:a16="http://schemas.microsoft.com/office/drawing/2014/main" id="{6763372E-A685-8371-128D-BFDFFE67B765}"/>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6" name="Line 2502">
              <a:extLst>
                <a:ext uri="{FF2B5EF4-FFF2-40B4-BE49-F238E27FC236}">
                  <a16:creationId xmlns:a16="http://schemas.microsoft.com/office/drawing/2014/main" id="{63EEB78C-D1C1-85CB-ECA2-623E6149AD9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7" name="Line 2503">
              <a:extLst>
                <a:ext uri="{FF2B5EF4-FFF2-40B4-BE49-F238E27FC236}">
                  <a16:creationId xmlns:a16="http://schemas.microsoft.com/office/drawing/2014/main" id="{F963E84F-C7BD-8CB1-8BFE-7E391F63AB2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8" name="Line 2504">
              <a:extLst>
                <a:ext uri="{FF2B5EF4-FFF2-40B4-BE49-F238E27FC236}">
                  <a16:creationId xmlns:a16="http://schemas.microsoft.com/office/drawing/2014/main" id="{C1D4FA08-F036-D3F0-1E21-1FF2649C3301}"/>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69" name="Line 2505">
              <a:extLst>
                <a:ext uri="{FF2B5EF4-FFF2-40B4-BE49-F238E27FC236}">
                  <a16:creationId xmlns:a16="http://schemas.microsoft.com/office/drawing/2014/main" id="{87EF674D-7FBB-B6F2-ABCC-E2EE9ECF2B9F}"/>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0" name="Line 2506">
              <a:extLst>
                <a:ext uri="{FF2B5EF4-FFF2-40B4-BE49-F238E27FC236}">
                  <a16:creationId xmlns:a16="http://schemas.microsoft.com/office/drawing/2014/main" id="{784998A7-0EFA-BE30-18D9-8514E39ED823}"/>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1" name="Line 2507">
              <a:extLst>
                <a:ext uri="{FF2B5EF4-FFF2-40B4-BE49-F238E27FC236}">
                  <a16:creationId xmlns:a16="http://schemas.microsoft.com/office/drawing/2014/main" id="{ABAE11FD-5F6E-5CD7-19F8-ED0199649E94}"/>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2" name="Line 2508">
              <a:extLst>
                <a:ext uri="{FF2B5EF4-FFF2-40B4-BE49-F238E27FC236}">
                  <a16:creationId xmlns:a16="http://schemas.microsoft.com/office/drawing/2014/main" id="{51C599BC-5148-4016-5ACE-3F44FC2F8B2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3" name="Line 2509">
              <a:extLst>
                <a:ext uri="{FF2B5EF4-FFF2-40B4-BE49-F238E27FC236}">
                  <a16:creationId xmlns:a16="http://schemas.microsoft.com/office/drawing/2014/main" id="{4DDF9720-7DFF-F173-6BE5-0542C3ED4CD6}"/>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4" name="Line 2510">
              <a:extLst>
                <a:ext uri="{FF2B5EF4-FFF2-40B4-BE49-F238E27FC236}">
                  <a16:creationId xmlns:a16="http://schemas.microsoft.com/office/drawing/2014/main" id="{8E151965-A8A4-701D-B58E-1D79E57AC9F5}"/>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5" name="Line 2511">
              <a:extLst>
                <a:ext uri="{FF2B5EF4-FFF2-40B4-BE49-F238E27FC236}">
                  <a16:creationId xmlns:a16="http://schemas.microsoft.com/office/drawing/2014/main" id="{66E414DF-D5D9-D2FF-C510-7823EB15EDE3}"/>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6" name="Line 2512">
              <a:extLst>
                <a:ext uri="{FF2B5EF4-FFF2-40B4-BE49-F238E27FC236}">
                  <a16:creationId xmlns:a16="http://schemas.microsoft.com/office/drawing/2014/main" id="{8D38D2E9-7121-8825-58E6-1D3576C4DCA2}"/>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7" name="Line 2513">
              <a:extLst>
                <a:ext uri="{FF2B5EF4-FFF2-40B4-BE49-F238E27FC236}">
                  <a16:creationId xmlns:a16="http://schemas.microsoft.com/office/drawing/2014/main" id="{A4B00F5C-D04D-D1C4-5F1F-45BE082AE3FC}"/>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8" name="Line 2514">
              <a:extLst>
                <a:ext uri="{FF2B5EF4-FFF2-40B4-BE49-F238E27FC236}">
                  <a16:creationId xmlns:a16="http://schemas.microsoft.com/office/drawing/2014/main" id="{68610313-D972-A326-980D-5D9168091696}"/>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79" name="Line 2515">
              <a:extLst>
                <a:ext uri="{FF2B5EF4-FFF2-40B4-BE49-F238E27FC236}">
                  <a16:creationId xmlns:a16="http://schemas.microsoft.com/office/drawing/2014/main" id="{C04F80C1-3B7B-3B0F-7F3E-D322815940EE}"/>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0" name="Line 2516">
              <a:extLst>
                <a:ext uri="{FF2B5EF4-FFF2-40B4-BE49-F238E27FC236}">
                  <a16:creationId xmlns:a16="http://schemas.microsoft.com/office/drawing/2014/main" id="{2BE04B3D-770B-FEA0-19AB-BCFDDAB1F04D}"/>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1" name="Line 2517">
              <a:extLst>
                <a:ext uri="{FF2B5EF4-FFF2-40B4-BE49-F238E27FC236}">
                  <a16:creationId xmlns:a16="http://schemas.microsoft.com/office/drawing/2014/main" id="{7D8FFD15-2C1D-8884-DF1F-674629E2C94A}"/>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2" name="Line 2518">
              <a:extLst>
                <a:ext uri="{FF2B5EF4-FFF2-40B4-BE49-F238E27FC236}">
                  <a16:creationId xmlns:a16="http://schemas.microsoft.com/office/drawing/2014/main" id="{ECD4DB08-BE68-5D39-2E20-AF34556F8717}"/>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3" name="Line 2519">
              <a:extLst>
                <a:ext uri="{FF2B5EF4-FFF2-40B4-BE49-F238E27FC236}">
                  <a16:creationId xmlns:a16="http://schemas.microsoft.com/office/drawing/2014/main" id="{81D2D088-1A2A-CF12-A298-BACF2CEF5FE1}"/>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4" name="Line 2520">
              <a:extLst>
                <a:ext uri="{FF2B5EF4-FFF2-40B4-BE49-F238E27FC236}">
                  <a16:creationId xmlns:a16="http://schemas.microsoft.com/office/drawing/2014/main" id="{748822D7-3D4A-FEF5-A6DB-392B5D08CD20}"/>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5" name="Line 2521">
              <a:extLst>
                <a:ext uri="{FF2B5EF4-FFF2-40B4-BE49-F238E27FC236}">
                  <a16:creationId xmlns:a16="http://schemas.microsoft.com/office/drawing/2014/main" id="{AC92F8D8-73AB-7E23-235C-42AD329E5B4D}"/>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6" name="Line 2522">
              <a:extLst>
                <a:ext uri="{FF2B5EF4-FFF2-40B4-BE49-F238E27FC236}">
                  <a16:creationId xmlns:a16="http://schemas.microsoft.com/office/drawing/2014/main" id="{B5EA106F-63B8-A033-2CE9-7380EA00DA04}"/>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7" name="Line 2523">
              <a:extLst>
                <a:ext uri="{FF2B5EF4-FFF2-40B4-BE49-F238E27FC236}">
                  <a16:creationId xmlns:a16="http://schemas.microsoft.com/office/drawing/2014/main" id="{15574DE2-AB73-FE21-D518-7FDD13E8CE2F}"/>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8" name="Line 2524">
              <a:extLst>
                <a:ext uri="{FF2B5EF4-FFF2-40B4-BE49-F238E27FC236}">
                  <a16:creationId xmlns:a16="http://schemas.microsoft.com/office/drawing/2014/main" id="{934D85F4-DE96-4826-7270-2171448A6BFF}"/>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89" name="Line 2525">
              <a:extLst>
                <a:ext uri="{FF2B5EF4-FFF2-40B4-BE49-F238E27FC236}">
                  <a16:creationId xmlns:a16="http://schemas.microsoft.com/office/drawing/2014/main" id="{B830C4CB-288A-A7FD-7290-82FDB3996B98}"/>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0" name="Line 2526">
              <a:extLst>
                <a:ext uri="{FF2B5EF4-FFF2-40B4-BE49-F238E27FC236}">
                  <a16:creationId xmlns:a16="http://schemas.microsoft.com/office/drawing/2014/main" id="{D6F37231-4D1C-53D7-3B62-E1DEEACD44BA}"/>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1" name="Line 2527">
              <a:extLst>
                <a:ext uri="{FF2B5EF4-FFF2-40B4-BE49-F238E27FC236}">
                  <a16:creationId xmlns:a16="http://schemas.microsoft.com/office/drawing/2014/main" id="{67B532BB-74D2-C0E2-E448-F2EE8E083C27}"/>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2" name="Line 2528">
              <a:extLst>
                <a:ext uri="{FF2B5EF4-FFF2-40B4-BE49-F238E27FC236}">
                  <a16:creationId xmlns:a16="http://schemas.microsoft.com/office/drawing/2014/main" id="{B62DD538-A8CE-00FF-0885-C6688084102E}"/>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3" name="Line 2529">
              <a:extLst>
                <a:ext uri="{FF2B5EF4-FFF2-40B4-BE49-F238E27FC236}">
                  <a16:creationId xmlns:a16="http://schemas.microsoft.com/office/drawing/2014/main" id="{5BBC51FA-9638-B8EF-532F-B29A8F717DD2}"/>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4" name="Line 2530">
              <a:extLst>
                <a:ext uri="{FF2B5EF4-FFF2-40B4-BE49-F238E27FC236}">
                  <a16:creationId xmlns:a16="http://schemas.microsoft.com/office/drawing/2014/main" id="{AE90AF70-7A6E-D8F7-D195-FFA8B0DE5E68}"/>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5" name="Line 2531">
              <a:extLst>
                <a:ext uri="{FF2B5EF4-FFF2-40B4-BE49-F238E27FC236}">
                  <a16:creationId xmlns:a16="http://schemas.microsoft.com/office/drawing/2014/main" id="{A4A58C52-1988-8253-BA9D-A9890B810EE1}"/>
                </a:ext>
              </a:extLst>
            </p:cNvPr>
            <p:cNvSpPr>
              <a:spLocks noChangeShapeType="1"/>
            </p:cNvSpPr>
            <p:nvPr/>
          </p:nvSpPr>
          <p:spPr bwMode="auto">
            <a:xfrm>
              <a:off x="5053"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6" name="Line 2532">
              <a:extLst>
                <a:ext uri="{FF2B5EF4-FFF2-40B4-BE49-F238E27FC236}">
                  <a16:creationId xmlns:a16="http://schemas.microsoft.com/office/drawing/2014/main" id="{74D6CE56-5314-FB67-3157-FDA79768612C}"/>
                </a:ext>
              </a:extLst>
            </p:cNvPr>
            <p:cNvSpPr>
              <a:spLocks noChangeShapeType="1"/>
            </p:cNvSpPr>
            <p:nvPr/>
          </p:nvSpPr>
          <p:spPr bwMode="auto">
            <a:xfrm>
              <a:off x="5067"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7" name="Line 2533">
              <a:extLst>
                <a:ext uri="{FF2B5EF4-FFF2-40B4-BE49-F238E27FC236}">
                  <a16:creationId xmlns:a16="http://schemas.microsoft.com/office/drawing/2014/main" id="{114FC6CC-5B05-CAA4-10C3-F2E85EA90068}"/>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8" name="Line 2534">
              <a:extLst>
                <a:ext uri="{FF2B5EF4-FFF2-40B4-BE49-F238E27FC236}">
                  <a16:creationId xmlns:a16="http://schemas.microsoft.com/office/drawing/2014/main" id="{C15AD5F8-2815-A5EF-F0CD-4ACA6D77055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899" name="Line 2535">
              <a:extLst>
                <a:ext uri="{FF2B5EF4-FFF2-40B4-BE49-F238E27FC236}">
                  <a16:creationId xmlns:a16="http://schemas.microsoft.com/office/drawing/2014/main" id="{6B8C871D-3B67-F395-934E-D95CE49B2793}"/>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0" name="Line 2536">
              <a:extLst>
                <a:ext uri="{FF2B5EF4-FFF2-40B4-BE49-F238E27FC236}">
                  <a16:creationId xmlns:a16="http://schemas.microsoft.com/office/drawing/2014/main" id="{58C2760F-13E7-CBDA-92CA-FA241496C02F}"/>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1" name="Line 2537">
              <a:extLst>
                <a:ext uri="{FF2B5EF4-FFF2-40B4-BE49-F238E27FC236}">
                  <a16:creationId xmlns:a16="http://schemas.microsoft.com/office/drawing/2014/main" id="{27997CC0-2466-D5F6-B274-F2B5482A7C87}"/>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2" name="Line 2538">
              <a:extLst>
                <a:ext uri="{FF2B5EF4-FFF2-40B4-BE49-F238E27FC236}">
                  <a16:creationId xmlns:a16="http://schemas.microsoft.com/office/drawing/2014/main" id="{0F07D2A3-1FC0-7A6F-E644-8C5EA484E43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3" name="Line 2539">
              <a:extLst>
                <a:ext uri="{FF2B5EF4-FFF2-40B4-BE49-F238E27FC236}">
                  <a16:creationId xmlns:a16="http://schemas.microsoft.com/office/drawing/2014/main" id="{6D5B5A2D-E38D-4429-C8F4-26E68CC05DA3}"/>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4" name="Line 2540">
              <a:extLst>
                <a:ext uri="{FF2B5EF4-FFF2-40B4-BE49-F238E27FC236}">
                  <a16:creationId xmlns:a16="http://schemas.microsoft.com/office/drawing/2014/main" id="{80B538E1-40BB-2873-89B1-13DC343FC31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5" name="Line 2541">
              <a:extLst>
                <a:ext uri="{FF2B5EF4-FFF2-40B4-BE49-F238E27FC236}">
                  <a16:creationId xmlns:a16="http://schemas.microsoft.com/office/drawing/2014/main" id="{6D96EC33-F1D9-D7C9-77E4-5C4CEA912760}"/>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6" name="Line 2542">
              <a:extLst>
                <a:ext uri="{FF2B5EF4-FFF2-40B4-BE49-F238E27FC236}">
                  <a16:creationId xmlns:a16="http://schemas.microsoft.com/office/drawing/2014/main" id="{E3283E02-55E0-61C0-AD1E-6F1E07DECF67}"/>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7" name="Line 2543">
              <a:extLst>
                <a:ext uri="{FF2B5EF4-FFF2-40B4-BE49-F238E27FC236}">
                  <a16:creationId xmlns:a16="http://schemas.microsoft.com/office/drawing/2014/main" id="{B057BADC-5640-8153-86B7-06BBE1E22FDE}"/>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8" name="Line 2544">
              <a:extLst>
                <a:ext uri="{FF2B5EF4-FFF2-40B4-BE49-F238E27FC236}">
                  <a16:creationId xmlns:a16="http://schemas.microsoft.com/office/drawing/2014/main" id="{B71756A6-807C-1B75-C123-C39F0406F1C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09" name="Line 2545">
              <a:extLst>
                <a:ext uri="{FF2B5EF4-FFF2-40B4-BE49-F238E27FC236}">
                  <a16:creationId xmlns:a16="http://schemas.microsoft.com/office/drawing/2014/main" id="{793D97EB-CB9F-D2AE-AF7E-6256C46BCC5D}"/>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0" name="Line 2546">
              <a:extLst>
                <a:ext uri="{FF2B5EF4-FFF2-40B4-BE49-F238E27FC236}">
                  <a16:creationId xmlns:a16="http://schemas.microsoft.com/office/drawing/2014/main" id="{592E1A21-06B3-771C-7324-7946BD8A495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1" name="Line 2547">
              <a:extLst>
                <a:ext uri="{FF2B5EF4-FFF2-40B4-BE49-F238E27FC236}">
                  <a16:creationId xmlns:a16="http://schemas.microsoft.com/office/drawing/2014/main" id="{466BB668-2171-EA3D-577A-BC001DD31A1A}"/>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2" name="Line 2548">
              <a:extLst>
                <a:ext uri="{FF2B5EF4-FFF2-40B4-BE49-F238E27FC236}">
                  <a16:creationId xmlns:a16="http://schemas.microsoft.com/office/drawing/2014/main" id="{C0BAAFC3-4E1E-1209-30B3-97FCA79332C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3" name="Line 2549">
              <a:extLst>
                <a:ext uri="{FF2B5EF4-FFF2-40B4-BE49-F238E27FC236}">
                  <a16:creationId xmlns:a16="http://schemas.microsoft.com/office/drawing/2014/main" id="{0291FAD5-8400-8F22-2163-0D07D91DEBFB}"/>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4" name="Line 2550">
              <a:extLst>
                <a:ext uri="{FF2B5EF4-FFF2-40B4-BE49-F238E27FC236}">
                  <a16:creationId xmlns:a16="http://schemas.microsoft.com/office/drawing/2014/main" id="{E8D98BDF-DF17-928F-4714-2B9E80641FF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5" name="Line 2551">
              <a:extLst>
                <a:ext uri="{FF2B5EF4-FFF2-40B4-BE49-F238E27FC236}">
                  <a16:creationId xmlns:a16="http://schemas.microsoft.com/office/drawing/2014/main" id="{77A5682F-BA85-E02C-522A-DCF1F22BD4BC}"/>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6" name="Line 2552">
              <a:extLst>
                <a:ext uri="{FF2B5EF4-FFF2-40B4-BE49-F238E27FC236}">
                  <a16:creationId xmlns:a16="http://schemas.microsoft.com/office/drawing/2014/main" id="{0EF5BE4F-BA6E-A1F6-3EFE-72BB9B99DD08}"/>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7" name="Line 2553">
              <a:extLst>
                <a:ext uri="{FF2B5EF4-FFF2-40B4-BE49-F238E27FC236}">
                  <a16:creationId xmlns:a16="http://schemas.microsoft.com/office/drawing/2014/main" id="{DC1C96DE-ADCF-C8D2-1BF5-978FF5F53540}"/>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8" name="Line 2554">
              <a:extLst>
                <a:ext uri="{FF2B5EF4-FFF2-40B4-BE49-F238E27FC236}">
                  <a16:creationId xmlns:a16="http://schemas.microsoft.com/office/drawing/2014/main" id="{D3642735-B212-A3C3-4F0F-B2EE1F21B49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19" name="Line 2555">
              <a:extLst>
                <a:ext uri="{FF2B5EF4-FFF2-40B4-BE49-F238E27FC236}">
                  <a16:creationId xmlns:a16="http://schemas.microsoft.com/office/drawing/2014/main" id="{7A760D9E-D6AE-348A-3B2C-92461AA6CBF0}"/>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0" name="Line 2556">
              <a:extLst>
                <a:ext uri="{FF2B5EF4-FFF2-40B4-BE49-F238E27FC236}">
                  <a16:creationId xmlns:a16="http://schemas.microsoft.com/office/drawing/2014/main" id="{8DD14AB5-D19E-5B08-C2BC-AE3915358F08}"/>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1" name="Line 2557">
              <a:extLst>
                <a:ext uri="{FF2B5EF4-FFF2-40B4-BE49-F238E27FC236}">
                  <a16:creationId xmlns:a16="http://schemas.microsoft.com/office/drawing/2014/main" id="{EFBFBED3-893A-6D93-2B3A-9A70539AAE93}"/>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2" name="Line 2558">
              <a:extLst>
                <a:ext uri="{FF2B5EF4-FFF2-40B4-BE49-F238E27FC236}">
                  <a16:creationId xmlns:a16="http://schemas.microsoft.com/office/drawing/2014/main" id="{91925274-3707-CADA-C0ED-F91428DEB9E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3" name="Line 2559">
              <a:extLst>
                <a:ext uri="{FF2B5EF4-FFF2-40B4-BE49-F238E27FC236}">
                  <a16:creationId xmlns:a16="http://schemas.microsoft.com/office/drawing/2014/main" id="{A8E5E545-9BC1-171D-AD5D-51498CB6BEC0}"/>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4" name="Line 2560">
              <a:extLst>
                <a:ext uri="{FF2B5EF4-FFF2-40B4-BE49-F238E27FC236}">
                  <a16:creationId xmlns:a16="http://schemas.microsoft.com/office/drawing/2014/main" id="{6CFEF579-C27B-4415-F86A-BD3DFEC58DFF}"/>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5" name="Line 2561">
              <a:extLst>
                <a:ext uri="{FF2B5EF4-FFF2-40B4-BE49-F238E27FC236}">
                  <a16:creationId xmlns:a16="http://schemas.microsoft.com/office/drawing/2014/main" id="{514A09A7-43A9-96C3-ECDC-21765011A74D}"/>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6" name="Line 2562">
              <a:extLst>
                <a:ext uri="{FF2B5EF4-FFF2-40B4-BE49-F238E27FC236}">
                  <a16:creationId xmlns:a16="http://schemas.microsoft.com/office/drawing/2014/main" id="{28417A0E-BD1D-61F6-141F-523F172E64A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7" name="Line 2563">
              <a:extLst>
                <a:ext uri="{FF2B5EF4-FFF2-40B4-BE49-F238E27FC236}">
                  <a16:creationId xmlns:a16="http://schemas.microsoft.com/office/drawing/2014/main" id="{1C94A152-9797-9850-E07B-EB61E00D2508}"/>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8" name="Line 2564">
              <a:extLst>
                <a:ext uri="{FF2B5EF4-FFF2-40B4-BE49-F238E27FC236}">
                  <a16:creationId xmlns:a16="http://schemas.microsoft.com/office/drawing/2014/main" id="{DE6C1358-ACEC-59B5-8D7D-FB83E5E08B5C}"/>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29" name="Line 2565">
              <a:extLst>
                <a:ext uri="{FF2B5EF4-FFF2-40B4-BE49-F238E27FC236}">
                  <a16:creationId xmlns:a16="http://schemas.microsoft.com/office/drawing/2014/main" id="{8396487A-0C67-8E90-064B-73C7C3403DA9}"/>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0" name="Line 2566">
              <a:extLst>
                <a:ext uri="{FF2B5EF4-FFF2-40B4-BE49-F238E27FC236}">
                  <a16:creationId xmlns:a16="http://schemas.microsoft.com/office/drawing/2014/main" id="{C6BAA62D-4791-C24E-39CF-7D5AFABCCE09}"/>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1" name="Line 2567">
              <a:extLst>
                <a:ext uri="{FF2B5EF4-FFF2-40B4-BE49-F238E27FC236}">
                  <a16:creationId xmlns:a16="http://schemas.microsoft.com/office/drawing/2014/main" id="{4520C1DB-5623-DAF7-2014-38B7E62D0B16}"/>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2" name="Line 2568">
              <a:extLst>
                <a:ext uri="{FF2B5EF4-FFF2-40B4-BE49-F238E27FC236}">
                  <a16:creationId xmlns:a16="http://schemas.microsoft.com/office/drawing/2014/main" id="{DBA076C8-53AE-BBED-E230-A03649B4D30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3" name="Line 2569">
              <a:extLst>
                <a:ext uri="{FF2B5EF4-FFF2-40B4-BE49-F238E27FC236}">
                  <a16:creationId xmlns:a16="http://schemas.microsoft.com/office/drawing/2014/main" id="{42BC2646-FBCC-1C24-2147-2CCF5D96C8B1}"/>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4" name="Line 2570">
              <a:extLst>
                <a:ext uri="{FF2B5EF4-FFF2-40B4-BE49-F238E27FC236}">
                  <a16:creationId xmlns:a16="http://schemas.microsoft.com/office/drawing/2014/main" id="{3957E240-D31D-C3BD-F3AC-513D738E49F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5" name="Line 2571">
              <a:extLst>
                <a:ext uri="{FF2B5EF4-FFF2-40B4-BE49-F238E27FC236}">
                  <a16:creationId xmlns:a16="http://schemas.microsoft.com/office/drawing/2014/main" id="{CD67156B-7E60-CC2C-CB4B-3997D313D2CB}"/>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6" name="Line 2572">
              <a:extLst>
                <a:ext uri="{FF2B5EF4-FFF2-40B4-BE49-F238E27FC236}">
                  <a16:creationId xmlns:a16="http://schemas.microsoft.com/office/drawing/2014/main" id="{D01948A6-C137-63E1-B476-526E70C27673}"/>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7" name="Line 2573">
              <a:extLst>
                <a:ext uri="{FF2B5EF4-FFF2-40B4-BE49-F238E27FC236}">
                  <a16:creationId xmlns:a16="http://schemas.microsoft.com/office/drawing/2014/main" id="{EF29EFD5-890A-7469-7F65-B373BC1805B4}"/>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8" name="Line 2574">
              <a:extLst>
                <a:ext uri="{FF2B5EF4-FFF2-40B4-BE49-F238E27FC236}">
                  <a16:creationId xmlns:a16="http://schemas.microsoft.com/office/drawing/2014/main" id="{F582FEFF-E52F-0FB3-BDD3-BE938D42FF4C}"/>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39" name="Line 2575">
              <a:extLst>
                <a:ext uri="{FF2B5EF4-FFF2-40B4-BE49-F238E27FC236}">
                  <a16:creationId xmlns:a16="http://schemas.microsoft.com/office/drawing/2014/main" id="{F45CEDD5-AAD0-0274-5B3D-229A943F2295}"/>
                </a:ext>
              </a:extLst>
            </p:cNvPr>
            <p:cNvSpPr>
              <a:spLocks noChangeShapeType="1"/>
            </p:cNvSpPr>
            <p:nvPr/>
          </p:nvSpPr>
          <p:spPr bwMode="auto">
            <a:xfrm>
              <a:off x="5065" y="1842"/>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0" name="Line 2576">
              <a:extLst>
                <a:ext uri="{FF2B5EF4-FFF2-40B4-BE49-F238E27FC236}">
                  <a16:creationId xmlns:a16="http://schemas.microsoft.com/office/drawing/2014/main" id="{5C0048A2-92AE-276D-A824-8E0E38DBE017}"/>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1" name="Line 2577">
              <a:extLst>
                <a:ext uri="{FF2B5EF4-FFF2-40B4-BE49-F238E27FC236}">
                  <a16:creationId xmlns:a16="http://schemas.microsoft.com/office/drawing/2014/main" id="{CCF3F2A7-7B90-2706-3F98-E0D0D69CD187}"/>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2" name="Line 2578">
              <a:extLst>
                <a:ext uri="{FF2B5EF4-FFF2-40B4-BE49-F238E27FC236}">
                  <a16:creationId xmlns:a16="http://schemas.microsoft.com/office/drawing/2014/main" id="{2BD9063F-3ED5-52DA-790B-B1477990BDC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3" name="Line 2579">
              <a:extLst>
                <a:ext uri="{FF2B5EF4-FFF2-40B4-BE49-F238E27FC236}">
                  <a16:creationId xmlns:a16="http://schemas.microsoft.com/office/drawing/2014/main" id="{DCDE6B83-A42D-A5E7-9968-FF9A90A8522C}"/>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4" name="Line 2580">
              <a:extLst>
                <a:ext uri="{FF2B5EF4-FFF2-40B4-BE49-F238E27FC236}">
                  <a16:creationId xmlns:a16="http://schemas.microsoft.com/office/drawing/2014/main" id="{2FAD1260-F96D-0D76-5863-4F77292B3483}"/>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5" name="Line 2581">
              <a:extLst>
                <a:ext uri="{FF2B5EF4-FFF2-40B4-BE49-F238E27FC236}">
                  <a16:creationId xmlns:a16="http://schemas.microsoft.com/office/drawing/2014/main" id="{256E06E7-122A-044A-8CC9-26DE33E7AA86}"/>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6" name="Line 2582">
              <a:extLst>
                <a:ext uri="{FF2B5EF4-FFF2-40B4-BE49-F238E27FC236}">
                  <a16:creationId xmlns:a16="http://schemas.microsoft.com/office/drawing/2014/main" id="{E6288EE7-6647-17FE-A5EF-F156B6CC8AB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7" name="Line 2583">
              <a:extLst>
                <a:ext uri="{FF2B5EF4-FFF2-40B4-BE49-F238E27FC236}">
                  <a16:creationId xmlns:a16="http://schemas.microsoft.com/office/drawing/2014/main" id="{28FD96CD-3725-3930-3863-6990817F34A6}"/>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8" name="Line 2584">
              <a:extLst>
                <a:ext uri="{FF2B5EF4-FFF2-40B4-BE49-F238E27FC236}">
                  <a16:creationId xmlns:a16="http://schemas.microsoft.com/office/drawing/2014/main" id="{CA95F43F-A5F0-37D4-4D6F-4B8A6FE8670E}"/>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49" name="Line 2585">
              <a:extLst>
                <a:ext uri="{FF2B5EF4-FFF2-40B4-BE49-F238E27FC236}">
                  <a16:creationId xmlns:a16="http://schemas.microsoft.com/office/drawing/2014/main" id="{BAC87366-2EBF-AA89-F504-58D8855287D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0" name="Line 2586">
              <a:extLst>
                <a:ext uri="{FF2B5EF4-FFF2-40B4-BE49-F238E27FC236}">
                  <a16:creationId xmlns:a16="http://schemas.microsoft.com/office/drawing/2014/main" id="{120E9FC4-DAEE-AEA1-5A87-C20A19A36A33}"/>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1" name="Line 2587">
              <a:extLst>
                <a:ext uri="{FF2B5EF4-FFF2-40B4-BE49-F238E27FC236}">
                  <a16:creationId xmlns:a16="http://schemas.microsoft.com/office/drawing/2014/main" id="{BC4EB1F3-6210-28B8-022C-C3E18A24C318}"/>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2" name="Line 2588">
              <a:extLst>
                <a:ext uri="{FF2B5EF4-FFF2-40B4-BE49-F238E27FC236}">
                  <a16:creationId xmlns:a16="http://schemas.microsoft.com/office/drawing/2014/main" id="{27643944-E059-1C30-280B-EE67905557D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3" name="Line 2589">
              <a:extLst>
                <a:ext uri="{FF2B5EF4-FFF2-40B4-BE49-F238E27FC236}">
                  <a16:creationId xmlns:a16="http://schemas.microsoft.com/office/drawing/2014/main" id="{3E117504-DDE9-DAC3-8537-4122E4134618}"/>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4" name="Line 2590">
              <a:extLst>
                <a:ext uri="{FF2B5EF4-FFF2-40B4-BE49-F238E27FC236}">
                  <a16:creationId xmlns:a16="http://schemas.microsoft.com/office/drawing/2014/main" id="{C407C281-0AF8-84EF-3B06-29926598ED08}"/>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5" name="Line 2591">
              <a:extLst>
                <a:ext uri="{FF2B5EF4-FFF2-40B4-BE49-F238E27FC236}">
                  <a16:creationId xmlns:a16="http://schemas.microsoft.com/office/drawing/2014/main" id="{519596C3-ECD9-C3C2-10FC-0972C2295C9A}"/>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6" name="Line 2592">
              <a:extLst>
                <a:ext uri="{FF2B5EF4-FFF2-40B4-BE49-F238E27FC236}">
                  <a16:creationId xmlns:a16="http://schemas.microsoft.com/office/drawing/2014/main" id="{B96AE343-D997-3E15-3DA9-8BD1008E97B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7" name="Line 2593">
              <a:extLst>
                <a:ext uri="{FF2B5EF4-FFF2-40B4-BE49-F238E27FC236}">
                  <a16:creationId xmlns:a16="http://schemas.microsoft.com/office/drawing/2014/main" id="{DF6723B2-C908-7BF0-425C-8976332CDFA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8" name="Line 2594">
              <a:extLst>
                <a:ext uri="{FF2B5EF4-FFF2-40B4-BE49-F238E27FC236}">
                  <a16:creationId xmlns:a16="http://schemas.microsoft.com/office/drawing/2014/main" id="{3F29D631-6059-6F21-915E-2900B837454E}"/>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59" name="Line 2595">
              <a:extLst>
                <a:ext uri="{FF2B5EF4-FFF2-40B4-BE49-F238E27FC236}">
                  <a16:creationId xmlns:a16="http://schemas.microsoft.com/office/drawing/2014/main" id="{16E5A4BD-CDE0-C505-EBE5-E798D1A3528D}"/>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0" name="Line 2596">
              <a:extLst>
                <a:ext uri="{FF2B5EF4-FFF2-40B4-BE49-F238E27FC236}">
                  <a16:creationId xmlns:a16="http://schemas.microsoft.com/office/drawing/2014/main" id="{AFAA7DD8-1C02-D46E-2674-4C8C1F344D2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1" name="Line 2597">
              <a:extLst>
                <a:ext uri="{FF2B5EF4-FFF2-40B4-BE49-F238E27FC236}">
                  <a16:creationId xmlns:a16="http://schemas.microsoft.com/office/drawing/2014/main" id="{B9C677BC-10C1-040B-828C-BACCE822FD53}"/>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2" name="Line 2598">
              <a:extLst>
                <a:ext uri="{FF2B5EF4-FFF2-40B4-BE49-F238E27FC236}">
                  <a16:creationId xmlns:a16="http://schemas.microsoft.com/office/drawing/2014/main" id="{4D7C861B-FBB7-E641-A631-9AE1FAC6B057}"/>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3" name="Line 2599">
              <a:extLst>
                <a:ext uri="{FF2B5EF4-FFF2-40B4-BE49-F238E27FC236}">
                  <a16:creationId xmlns:a16="http://schemas.microsoft.com/office/drawing/2014/main" id="{FB8C6755-140E-B9EB-A716-685CC85938CE}"/>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4" name="Line 2600">
              <a:extLst>
                <a:ext uri="{FF2B5EF4-FFF2-40B4-BE49-F238E27FC236}">
                  <a16:creationId xmlns:a16="http://schemas.microsoft.com/office/drawing/2014/main" id="{74773766-943B-C0B7-7F4F-3ABF2DD2A52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5" name="Line 2601">
              <a:extLst>
                <a:ext uri="{FF2B5EF4-FFF2-40B4-BE49-F238E27FC236}">
                  <a16:creationId xmlns:a16="http://schemas.microsoft.com/office/drawing/2014/main" id="{FF9B2F09-10DB-D4AE-E563-5CB65B08DA89}"/>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6" name="Line 2602">
              <a:extLst>
                <a:ext uri="{FF2B5EF4-FFF2-40B4-BE49-F238E27FC236}">
                  <a16:creationId xmlns:a16="http://schemas.microsoft.com/office/drawing/2014/main" id="{54F02F52-F57D-A707-30F1-E67AE7F45B8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7" name="Line 2603">
              <a:extLst>
                <a:ext uri="{FF2B5EF4-FFF2-40B4-BE49-F238E27FC236}">
                  <a16:creationId xmlns:a16="http://schemas.microsoft.com/office/drawing/2014/main" id="{8A8668BE-D702-5AB7-4E64-83864B821681}"/>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8" name="Line 2604">
              <a:extLst>
                <a:ext uri="{FF2B5EF4-FFF2-40B4-BE49-F238E27FC236}">
                  <a16:creationId xmlns:a16="http://schemas.microsoft.com/office/drawing/2014/main" id="{D1571F17-A766-C32F-6A85-7A46C8C5599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69" name="Line 2605">
              <a:extLst>
                <a:ext uri="{FF2B5EF4-FFF2-40B4-BE49-F238E27FC236}">
                  <a16:creationId xmlns:a16="http://schemas.microsoft.com/office/drawing/2014/main" id="{40BEB55B-C09C-390C-357C-46FB6B31A36D}"/>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0" name="Line 2606">
              <a:extLst>
                <a:ext uri="{FF2B5EF4-FFF2-40B4-BE49-F238E27FC236}">
                  <a16:creationId xmlns:a16="http://schemas.microsoft.com/office/drawing/2014/main" id="{73AEF2FE-9286-3A3E-8E2A-6CF3FEE3F12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1" name="Line 2607">
              <a:extLst>
                <a:ext uri="{FF2B5EF4-FFF2-40B4-BE49-F238E27FC236}">
                  <a16:creationId xmlns:a16="http://schemas.microsoft.com/office/drawing/2014/main" id="{92977EF9-A369-BDA9-EBD1-F688ED0DA1AD}"/>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2" name="Line 2608">
              <a:extLst>
                <a:ext uri="{FF2B5EF4-FFF2-40B4-BE49-F238E27FC236}">
                  <a16:creationId xmlns:a16="http://schemas.microsoft.com/office/drawing/2014/main" id="{9C494673-6051-FB38-766B-7D9D9455E4CE}"/>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3" name="Line 2609">
              <a:extLst>
                <a:ext uri="{FF2B5EF4-FFF2-40B4-BE49-F238E27FC236}">
                  <a16:creationId xmlns:a16="http://schemas.microsoft.com/office/drawing/2014/main" id="{B8ABEB83-6EB8-2FA0-0F46-2BDFF6AC419F}"/>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4" name="Line 2610">
              <a:extLst>
                <a:ext uri="{FF2B5EF4-FFF2-40B4-BE49-F238E27FC236}">
                  <a16:creationId xmlns:a16="http://schemas.microsoft.com/office/drawing/2014/main" id="{D04917C0-933B-F86E-12FC-6ABF961B61C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5" name="Line 2611">
              <a:extLst>
                <a:ext uri="{FF2B5EF4-FFF2-40B4-BE49-F238E27FC236}">
                  <a16:creationId xmlns:a16="http://schemas.microsoft.com/office/drawing/2014/main" id="{25630637-B0F5-7271-A975-0FB4889BCDED}"/>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6" name="Line 2612">
              <a:extLst>
                <a:ext uri="{FF2B5EF4-FFF2-40B4-BE49-F238E27FC236}">
                  <a16:creationId xmlns:a16="http://schemas.microsoft.com/office/drawing/2014/main" id="{1A64C3DE-8170-ED54-7163-B0A5011D321F}"/>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7" name="Line 2613">
              <a:extLst>
                <a:ext uri="{FF2B5EF4-FFF2-40B4-BE49-F238E27FC236}">
                  <a16:creationId xmlns:a16="http://schemas.microsoft.com/office/drawing/2014/main" id="{69973924-407B-F8E5-7C5B-7E1247CCAA1E}"/>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8" name="Line 2614">
              <a:extLst>
                <a:ext uri="{FF2B5EF4-FFF2-40B4-BE49-F238E27FC236}">
                  <a16:creationId xmlns:a16="http://schemas.microsoft.com/office/drawing/2014/main" id="{B871C589-9D1B-F8C4-74FA-C07BAA88B06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79" name="Line 2615">
              <a:extLst>
                <a:ext uri="{FF2B5EF4-FFF2-40B4-BE49-F238E27FC236}">
                  <a16:creationId xmlns:a16="http://schemas.microsoft.com/office/drawing/2014/main" id="{D6A933C9-9BCD-0B17-51CB-EF700A7FE6C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0" name="Line 2616">
              <a:extLst>
                <a:ext uri="{FF2B5EF4-FFF2-40B4-BE49-F238E27FC236}">
                  <a16:creationId xmlns:a16="http://schemas.microsoft.com/office/drawing/2014/main" id="{895B162C-AB42-708B-11B2-5F15D16BEA08}"/>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19981" name="Group 2818">
            <a:extLst>
              <a:ext uri="{FF2B5EF4-FFF2-40B4-BE49-F238E27FC236}">
                <a16:creationId xmlns:a16="http://schemas.microsoft.com/office/drawing/2014/main" id="{060B873E-43BF-EFFC-EDB5-C46D13609B02}"/>
              </a:ext>
            </a:extLst>
          </p:cNvPr>
          <p:cNvGrpSpPr>
            <a:grpSpLocks/>
          </p:cNvGrpSpPr>
          <p:nvPr/>
        </p:nvGrpSpPr>
        <p:grpSpPr bwMode="auto">
          <a:xfrm>
            <a:off x="7900454" y="3154232"/>
            <a:ext cx="63500" cy="51075"/>
            <a:chOff x="5065" y="1818"/>
            <a:chExt cx="40" cy="40"/>
          </a:xfrm>
        </p:grpSpPr>
        <p:sp>
          <p:nvSpPr>
            <p:cNvPr id="19982" name="Line 2618">
              <a:extLst>
                <a:ext uri="{FF2B5EF4-FFF2-40B4-BE49-F238E27FC236}">
                  <a16:creationId xmlns:a16="http://schemas.microsoft.com/office/drawing/2014/main" id="{F0B92BCD-3369-AE22-15DD-2685B90C4611}"/>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3" name="Line 2619">
              <a:extLst>
                <a:ext uri="{FF2B5EF4-FFF2-40B4-BE49-F238E27FC236}">
                  <a16:creationId xmlns:a16="http://schemas.microsoft.com/office/drawing/2014/main" id="{E8CAFF65-9D83-C824-B43A-86DCF8AA52F9}"/>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4" name="Line 2620">
              <a:extLst>
                <a:ext uri="{FF2B5EF4-FFF2-40B4-BE49-F238E27FC236}">
                  <a16:creationId xmlns:a16="http://schemas.microsoft.com/office/drawing/2014/main" id="{8F74D45B-DB29-72C8-3C1A-C8B87743EEC8}"/>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5" name="Line 2621">
              <a:extLst>
                <a:ext uri="{FF2B5EF4-FFF2-40B4-BE49-F238E27FC236}">
                  <a16:creationId xmlns:a16="http://schemas.microsoft.com/office/drawing/2014/main" id="{E8A94077-7C9B-704C-2B8A-E6E4BCF03C33}"/>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6" name="Line 2622">
              <a:extLst>
                <a:ext uri="{FF2B5EF4-FFF2-40B4-BE49-F238E27FC236}">
                  <a16:creationId xmlns:a16="http://schemas.microsoft.com/office/drawing/2014/main" id="{30E512DC-4217-26BC-7D19-B6B8396BE72A}"/>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7" name="Line 2623">
              <a:extLst>
                <a:ext uri="{FF2B5EF4-FFF2-40B4-BE49-F238E27FC236}">
                  <a16:creationId xmlns:a16="http://schemas.microsoft.com/office/drawing/2014/main" id="{5ED42E9C-3849-43CB-2718-85E695ABCD8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8" name="Line 2624">
              <a:extLst>
                <a:ext uri="{FF2B5EF4-FFF2-40B4-BE49-F238E27FC236}">
                  <a16:creationId xmlns:a16="http://schemas.microsoft.com/office/drawing/2014/main" id="{A79B8E57-80C9-FA2C-0365-0E3C5A032A0E}"/>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89" name="Line 2625">
              <a:extLst>
                <a:ext uri="{FF2B5EF4-FFF2-40B4-BE49-F238E27FC236}">
                  <a16:creationId xmlns:a16="http://schemas.microsoft.com/office/drawing/2014/main" id="{92ABFA2D-FC91-9A06-02BB-1205BFA8E05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0" name="Line 2626">
              <a:extLst>
                <a:ext uri="{FF2B5EF4-FFF2-40B4-BE49-F238E27FC236}">
                  <a16:creationId xmlns:a16="http://schemas.microsoft.com/office/drawing/2014/main" id="{F024F0FB-92DB-35EB-682E-F445106C47E6}"/>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1" name="Line 2627">
              <a:extLst>
                <a:ext uri="{FF2B5EF4-FFF2-40B4-BE49-F238E27FC236}">
                  <a16:creationId xmlns:a16="http://schemas.microsoft.com/office/drawing/2014/main" id="{AE02EF49-657D-ACF7-C946-C3738B169F2A}"/>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2" name="Line 2628">
              <a:extLst>
                <a:ext uri="{FF2B5EF4-FFF2-40B4-BE49-F238E27FC236}">
                  <a16:creationId xmlns:a16="http://schemas.microsoft.com/office/drawing/2014/main" id="{E22B643D-4C63-6450-4CF9-89501B12E4A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3" name="Line 2629">
              <a:extLst>
                <a:ext uri="{FF2B5EF4-FFF2-40B4-BE49-F238E27FC236}">
                  <a16:creationId xmlns:a16="http://schemas.microsoft.com/office/drawing/2014/main" id="{0963F337-6387-2F3F-5379-588A9FFE2A0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4" name="Line 2630">
              <a:extLst>
                <a:ext uri="{FF2B5EF4-FFF2-40B4-BE49-F238E27FC236}">
                  <a16:creationId xmlns:a16="http://schemas.microsoft.com/office/drawing/2014/main" id="{34208FA9-E1F8-0955-381D-6C792C632E53}"/>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5" name="Line 2631">
              <a:extLst>
                <a:ext uri="{FF2B5EF4-FFF2-40B4-BE49-F238E27FC236}">
                  <a16:creationId xmlns:a16="http://schemas.microsoft.com/office/drawing/2014/main" id="{BF3B7933-9F6F-7570-FDC8-81270970D7F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6" name="Line 2632">
              <a:extLst>
                <a:ext uri="{FF2B5EF4-FFF2-40B4-BE49-F238E27FC236}">
                  <a16:creationId xmlns:a16="http://schemas.microsoft.com/office/drawing/2014/main" id="{F8B6E97C-1E53-3BBE-47FF-B493660335D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7" name="Line 2633">
              <a:extLst>
                <a:ext uri="{FF2B5EF4-FFF2-40B4-BE49-F238E27FC236}">
                  <a16:creationId xmlns:a16="http://schemas.microsoft.com/office/drawing/2014/main" id="{E435CB4C-169E-BD92-ACB5-1BFB893D282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8" name="Line 2634">
              <a:extLst>
                <a:ext uri="{FF2B5EF4-FFF2-40B4-BE49-F238E27FC236}">
                  <a16:creationId xmlns:a16="http://schemas.microsoft.com/office/drawing/2014/main" id="{3D9C2A19-58E9-ACDE-4428-351CFF9FE5E2}"/>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19999" name="Line 2635">
              <a:extLst>
                <a:ext uri="{FF2B5EF4-FFF2-40B4-BE49-F238E27FC236}">
                  <a16:creationId xmlns:a16="http://schemas.microsoft.com/office/drawing/2014/main" id="{CDF10780-7733-5B40-A41C-C836F965B0CB}"/>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0" name="Line 2636">
              <a:extLst>
                <a:ext uri="{FF2B5EF4-FFF2-40B4-BE49-F238E27FC236}">
                  <a16:creationId xmlns:a16="http://schemas.microsoft.com/office/drawing/2014/main" id="{42E01FD4-A948-DF40-E5CD-5F6F41DDA10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1" name="Line 2637">
              <a:extLst>
                <a:ext uri="{FF2B5EF4-FFF2-40B4-BE49-F238E27FC236}">
                  <a16:creationId xmlns:a16="http://schemas.microsoft.com/office/drawing/2014/main" id="{FE7A10BE-D5B0-DD7A-9832-676D447DBA5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2" name="Line 2638">
              <a:extLst>
                <a:ext uri="{FF2B5EF4-FFF2-40B4-BE49-F238E27FC236}">
                  <a16:creationId xmlns:a16="http://schemas.microsoft.com/office/drawing/2014/main" id="{4D3BE038-9D1A-68F5-D591-2FAD23C2B9C0}"/>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3" name="Line 2639">
              <a:extLst>
                <a:ext uri="{FF2B5EF4-FFF2-40B4-BE49-F238E27FC236}">
                  <a16:creationId xmlns:a16="http://schemas.microsoft.com/office/drawing/2014/main" id="{FE045DBA-83E2-50A6-FF01-E81BF477A28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4" name="Line 2640">
              <a:extLst>
                <a:ext uri="{FF2B5EF4-FFF2-40B4-BE49-F238E27FC236}">
                  <a16:creationId xmlns:a16="http://schemas.microsoft.com/office/drawing/2014/main" id="{2C3254FE-9DC6-B5E7-A4E5-71C0723C393A}"/>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5" name="Line 2641">
              <a:extLst>
                <a:ext uri="{FF2B5EF4-FFF2-40B4-BE49-F238E27FC236}">
                  <a16:creationId xmlns:a16="http://schemas.microsoft.com/office/drawing/2014/main" id="{95A41F69-D75A-737F-505F-541FBD5FB46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6" name="Line 2642">
              <a:extLst>
                <a:ext uri="{FF2B5EF4-FFF2-40B4-BE49-F238E27FC236}">
                  <a16:creationId xmlns:a16="http://schemas.microsoft.com/office/drawing/2014/main" id="{55F16E8F-FBD5-918A-9C82-2DF2A8F27192}"/>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7" name="Line 2643">
              <a:extLst>
                <a:ext uri="{FF2B5EF4-FFF2-40B4-BE49-F238E27FC236}">
                  <a16:creationId xmlns:a16="http://schemas.microsoft.com/office/drawing/2014/main" id="{72B131AF-56C6-365A-052E-99A0F490E222}"/>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8" name="Line 2644">
              <a:extLst>
                <a:ext uri="{FF2B5EF4-FFF2-40B4-BE49-F238E27FC236}">
                  <a16:creationId xmlns:a16="http://schemas.microsoft.com/office/drawing/2014/main" id="{62612D4F-7263-9130-0679-DC10E275ED35}"/>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09" name="Line 2645">
              <a:extLst>
                <a:ext uri="{FF2B5EF4-FFF2-40B4-BE49-F238E27FC236}">
                  <a16:creationId xmlns:a16="http://schemas.microsoft.com/office/drawing/2014/main" id="{453C0BA1-8B3E-06B1-D778-30E44A8089B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0" name="Line 2646">
              <a:extLst>
                <a:ext uri="{FF2B5EF4-FFF2-40B4-BE49-F238E27FC236}">
                  <a16:creationId xmlns:a16="http://schemas.microsoft.com/office/drawing/2014/main" id="{E82086EC-55F8-FC60-B987-58462770E42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1" name="Line 2647">
              <a:extLst>
                <a:ext uri="{FF2B5EF4-FFF2-40B4-BE49-F238E27FC236}">
                  <a16:creationId xmlns:a16="http://schemas.microsoft.com/office/drawing/2014/main" id="{083306C5-30C1-E41C-E8CF-52CF34B20A13}"/>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2" name="Line 2648">
              <a:extLst>
                <a:ext uri="{FF2B5EF4-FFF2-40B4-BE49-F238E27FC236}">
                  <a16:creationId xmlns:a16="http://schemas.microsoft.com/office/drawing/2014/main" id="{69589948-82CD-FC25-584D-0DE0B951813F}"/>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3" name="Line 2649">
              <a:extLst>
                <a:ext uri="{FF2B5EF4-FFF2-40B4-BE49-F238E27FC236}">
                  <a16:creationId xmlns:a16="http://schemas.microsoft.com/office/drawing/2014/main" id="{2393EC93-66D6-4724-70B4-A55BFB959ABB}"/>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4" name="Line 2650">
              <a:extLst>
                <a:ext uri="{FF2B5EF4-FFF2-40B4-BE49-F238E27FC236}">
                  <a16:creationId xmlns:a16="http://schemas.microsoft.com/office/drawing/2014/main" id="{E094C34D-2465-A3FE-E21C-D17D55D2CE3A}"/>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5" name="Line 2651">
              <a:extLst>
                <a:ext uri="{FF2B5EF4-FFF2-40B4-BE49-F238E27FC236}">
                  <a16:creationId xmlns:a16="http://schemas.microsoft.com/office/drawing/2014/main" id="{7B988A52-1618-3651-4E2A-0B02882029AB}"/>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6" name="Line 2652">
              <a:extLst>
                <a:ext uri="{FF2B5EF4-FFF2-40B4-BE49-F238E27FC236}">
                  <a16:creationId xmlns:a16="http://schemas.microsoft.com/office/drawing/2014/main" id="{F39D80CE-2845-1981-DF8E-1EB2442134A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7" name="Line 2653">
              <a:extLst>
                <a:ext uri="{FF2B5EF4-FFF2-40B4-BE49-F238E27FC236}">
                  <a16:creationId xmlns:a16="http://schemas.microsoft.com/office/drawing/2014/main" id="{9520BFC3-B64F-4D33-58F9-40ABE926ECE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8" name="Line 2654">
              <a:extLst>
                <a:ext uri="{FF2B5EF4-FFF2-40B4-BE49-F238E27FC236}">
                  <a16:creationId xmlns:a16="http://schemas.microsoft.com/office/drawing/2014/main" id="{3ACEA00B-A902-F2C8-830E-9F027FF07A1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19" name="Line 2655">
              <a:extLst>
                <a:ext uri="{FF2B5EF4-FFF2-40B4-BE49-F238E27FC236}">
                  <a16:creationId xmlns:a16="http://schemas.microsoft.com/office/drawing/2014/main" id="{138F6B5A-E656-B77C-D652-5F84A54E7AD0}"/>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0" name="Line 2656">
              <a:extLst>
                <a:ext uri="{FF2B5EF4-FFF2-40B4-BE49-F238E27FC236}">
                  <a16:creationId xmlns:a16="http://schemas.microsoft.com/office/drawing/2014/main" id="{8C266B3F-2568-0E51-29C9-A90DB0469AA2}"/>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1" name="Line 2657">
              <a:extLst>
                <a:ext uri="{FF2B5EF4-FFF2-40B4-BE49-F238E27FC236}">
                  <a16:creationId xmlns:a16="http://schemas.microsoft.com/office/drawing/2014/main" id="{06DE4617-990B-424B-1182-D438063DF589}"/>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2" name="Line 2658">
              <a:extLst>
                <a:ext uri="{FF2B5EF4-FFF2-40B4-BE49-F238E27FC236}">
                  <a16:creationId xmlns:a16="http://schemas.microsoft.com/office/drawing/2014/main" id="{54240204-1418-B08B-ECA7-8CC50587F572}"/>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3" name="Line 2659">
              <a:extLst>
                <a:ext uri="{FF2B5EF4-FFF2-40B4-BE49-F238E27FC236}">
                  <a16:creationId xmlns:a16="http://schemas.microsoft.com/office/drawing/2014/main" id="{37A746A8-13D1-94B6-EB8E-E715AF5E957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4" name="Line 2660">
              <a:extLst>
                <a:ext uri="{FF2B5EF4-FFF2-40B4-BE49-F238E27FC236}">
                  <a16:creationId xmlns:a16="http://schemas.microsoft.com/office/drawing/2014/main" id="{2F45A479-F09A-4EEC-F6F2-99AA9E894593}"/>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5" name="Line 2661">
              <a:extLst>
                <a:ext uri="{FF2B5EF4-FFF2-40B4-BE49-F238E27FC236}">
                  <a16:creationId xmlns:a16="http://schemas.microsoft.com/office/drawing/2014/main" id="{ACD97494-0637-E6F9-4578-92BABB79BF17}"/>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6" name="Line 2662">
              <a:extLst>
                <a:ext uri="{FF2B5EF4-FFF2-40B4-BE49-F238E27FC236}">
                  <a16:creationId xmlns:a16="http://schemas.microsoft.com/office/drawing/2014/main" id="{98C91894-C12F-D43C-C1BD-6139AFF782CC}"/>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7" name="Line 2663">
              <a:extLst>
                <a:ext uri="{FF2B5EF4-FFF2-40B4-BE49-F238E27FC236}">
                  <a16:creationId xmlns:a16="http://schemas.microsoft.com/office/drawing/2014/main" id="{39F109E0-DF88-04B1-E7D3-99F0DAB72C6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8" name="Line 2664">
              <a:extLst>
                <a:ext uri="{FF2B5EF4-FFF2-40B4-BE49-F238E27FC236}">
                  <a16:creationId xmlns:a16="http://schemas.microsoft.com/office/drawing/2014/main" id="{6737AA82-C92D-DC88-E3FB-FA68CE7BB8C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29" name="Line 2665">
              <a:extLst>
                <a:ext uri="{FF2B5EF4-FFF2-40B4-BE49-F238E27FC236}">
                  <a16:creationId xmlns:a16="http://schemas.microsoft.com/office/drawing/2014/main" id="{FAAD3175-1784-E65C-E2CF-051E802961D9}"/>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0" name="Line 2666">
              <a:extLst>
                <a:ext uri="{FF2B5EF4-FFF2-40B4-BE49-F238E27FC236}">
                  <a16:creationId xmlns:a16="http://schemas.microsoft.com/office/drawing/2014/main" id="{41E530B4-8C9A-5F8A-9886-99916A335CEB}"/>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1" name="Line 2667">
              <a:extLst>
                <a:ext uri="{FF2B5EF4-FFF2-40B4-BE49-F238E27FC236}">
                  <a16:creationId xmlns:a16="http://schemas.microsoft.com/office/drawing/2014/main" id="{B63D0E73-92AA-695C-C691-DEA1FD1B776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2" name="Line 2668">
              <a:extLst>
                <a:ext uri="{FF2B5EF4-FFF2-40B4-BE49-F238E27FC236}">
                  <a16:creationId xmlns:a16="http://schemas.microsoft.com/office/drawing/2014/main" id="{AC397E59-9EFC-5D10-8743-28F937660EB3}"/>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3" name="Line 2669">
              <a:extLst>
                <a:ext uri="{FF2B5EF4-FFF2-40B4-BE49-F238E27FC236}">
                  <a16:creationId xmlns:a16="http://schemas.microsoft.com/office/drawing/2014/main" id="{E9202F2E-FAE2-B1DE-ED45-C50472766FC9}"/>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4" name="Line 2670">
              <a:extLst>
                <a:ext uri="{FF2B5EF4-FFF2-40B4-BE49-F238E27FC236}">
                  <a16:creationId xmlns:a16="http://schemas.microsoft.com/office/drawing/2014/main" id="{D4C5FAE4-6883-6A33-1684-D3DED6323F1A}"/>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5" name="Line 2671">
              <a:extLst>
                <a:ext uri="{FF2B5EF4-FFF2-40B4-BE49-F238E27FC236}">
                  <a16:creationId xmlns:a16="http://schemas.microsoft.com/office/drawing/2014/main" id="{98C30B87-4EE5-2319-97B6-FD885909A976}"/>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6" name="Line 2672">
              <a:extLst>
                <a:ext uri="{FF2B5EF4-FFF2-40B4-BE49-F238E27FC236}">
                  <a16:creationId xmlns:a16="http://schemas.microsoft.com/office/drawing/2014/main" id="{A7A6978F-86AA-7146-512E-07A27E34FEFF}"/>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7" name="Line 2673">
              <a:extLst>
                <a:ext uri="{FF2B5EF4-FFF2-40B4-BE49-F238E27FC236}">
                  <a16:creationId xmlns:a16="http://schemas.microsoft.com/office/drawing/2014/main" id="{50C333A6-4CE7-A89D-E211-06C4ABDD411A}"/>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8" name="Line 2674">
              <a:extLst>
                <a:ext uri="{FF2B5EF4-FFF2-40B4-BE49-F238E27FC236}">
                  <a16:creationId xmlns:a16="http://schemas.microsoft.com/office/drawing/2014/main" id="{94B10B70-189E-7F56-93BD-FA025683388D}"/>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39" name="Line 2675">
              <a:extLst>
                <a:ext uri="{FF2B5EF4-FFF2-40B4-BE49-F238E27FC236}">
                  <a16:creationId xmlns:a16="http://schemas.microsoft.com/office/drawing/2014/main" id="{E7BB5416-6F10-0E86-439B-E1A455ED8967}"/>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0" name="Line 2676">
              <a:extLst>
                <a:ext uri="{FF2B5EF4-FFF2-40B4-BE49-F238E27FC236}">
                  <a16:creationId xmlns:a16="http://schemas.microsoft.com/office/drawing/2014/main" id="{FF4CF467-21F8-1DE0-C944-1B98FFE59D06}"/>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1" name="Line 2677">
              <a:extLst>
                <a:ext uri="{FF2B5EF4-FFF2-40B4-BE49-F238E27FC236}">
                  <a16:creationId xmlns:a16="http://schemas.microsoft.com/office/drawing/2014/main" id="{B261330E-945C-3656-6C45-B2B61932830A}"/>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2" name="Line 2678">
              <a:extLst>
                <a:ext uri="{FF2B5EF4-FFF2-40B4-BE49-F238E27FC236}">
                  <a16:creationId xmlns:a16="http://schemas.microsoft.com/office/drawing/2014/main" id="{9282E7E2-EDC3-3435-A165-848D1E95DA72}"/>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3" name="Line 2679">
              <a:extLst>
                <a:ext uri="{FF2B5EF4-FFF2-40B4-BE49-F238E27FC236}">
                  <a16:creationId xmlns:a16="http://schemas.microsoft.com/office/drawing/2014/main" id="{1541E428-54A9-971D-35EE-7FE0D60EA34C}"/>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4" name="Line 2680">
              <a:extLst>
                <a:ext uri="{FF2B5EF4-FFF2-40B4-BE49-F238E27FC236}">
                  <a16:creationId xmlns:a16="http://schemas.microsoft.com/office/drawing/2014/main" id="{FFA9869B-DB02-5ED2-EE3F-DE6F31E390A6}"/>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5" name="Line 2681">
              <a:extLst>
                <a:ext uri="{FF2B5EF4-FFF2-40B4-BE49-F238E27FC236}">
                  <a16:creationId xmlns:a16="http://schemas.microsoft.com/office/drawing/2014/main" id="{95E48C1C-37B9-8C8B-F20E-5E68DCF31524}"/>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6" name="Line 2682">
              <a:extLst>
                <a:ext uri="{FF2B5EF4-FFF2-40B4-BE49-F238E27FC236}">
                  <a16:creationId xmlns:a16="http://schemas.microsoft.com/office/drawing/2014/main" id="{97F02D3E-B574-B2DD-F181-A16A9AB58511}"/>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7" name="Line 2683">
              <a:extLst>
                <a:ext uri="{FF2B5EF4-FFF2-40B4-BE49-F238E27FC236}">
                  <a16:creationId xmlns:a16="http://schemas.microsoft.com/office/drawing/2014/main" id="{7409D6D8-4FCE-391B-2F1A-FAF2904197E5}"/>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8" name="Line 2684">
              <a:extLst>
                <a:ext uri="{FF2B5EF4-FFF2-40B4-BE49-F238E27FC236}">
                  <a16:creationId xmlns:a16="http://schemas.microsoft.com/office/drawing/2014/main" id="{9DD5EF2A-1A8B-98C0-ECBA-205799DE3D34}"/>
                </a:ext>
              </a:extLst>
            </p:cNvPr>
            <p:cNvSpPr>
              <a:spLocks noChangeShapeType="1"/>
            </p:cNvSpPr>
            <p:nvPr/>
          </p:nvSpPr>
          <p:spPr bwMode="auto">
            <a:xfrm>
              <a:off x="5065" y="1840"/>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49" name="Line 2685">
              <a:extLst>
                <a:ext uri="{FF2B5EF4-FFF2-40B4-BE49-F238E27FC236}">
                  <a16:creationId xmlns:a16="http://schemas.microsoft.com/office/drawing/2014/main" id="{EDFD1BBE-8515-3787-78C5-E6E4A6D85441}"/>
                </a:ext>
              </a:extLst>
            </p:cNvPr>
            <p:cNvSpPr>
              <a:spLocks noChangeShapeType="1"/>
            </p:cNvSpPr>
            <p:nvPr/>
          </p:nvSpPr>
          <p:spPr bwMode="auto">
            <a:xfrm>
              <a:off x="5079" y="1824"/>
              <a:ext cx="0" cy="34"/>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0" name="Line 2686">
              <a:extLst>
                <a:ext uri="{FF2B5EF4-FFF2-40B4-BE49-F238E27FC236}">
                  <a16:creationId xmlns:a16="http://schemas.microsoft.com/office/drawing/2014/main" id="{04D36157-E111-54F9-3E07-C6B7FC2E89B6}"/>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1" name="Line 2687">
              <a:extLst>
                <a:ext uri="{FF2B5EF4-FFF2-40B4-BE49-F238E27FC236}">
                  <a16:creationId xmlns:a16="http://schemas.microsoft.com/office/drawing/2014/main" id="{8A743790-13D4-B72D-AA22-64833239D3B1}"/>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2" name="Line 2688">
              <a:extLst>
                <a:ext uri="{FF2B5EF4-FFF2-40B4-BE49-F238E27FC236}">
                  <a16:creationId xmlns:a16="http://schemas.microsoft.com/office/drawing/2014/main" id="{13C7C0F9-93DE-9DE6-A520-4B9E3E974A5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3" name="Line 2689">
              <a:extLst>
                <a:ext uri="{FF2B5EF4-FFF2-40B4-BE49-F238E27FC236}">
                  <a16:creationId xmlns:a16="http://schemas.microsoft.com/office/drawing/2014/main" id="{52936590-14CB-1D84-1356-CE43092751BA}"/>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4" name="Line 2690">
              <a:extLst>
                <a:ext uri="{FF2B5EF4-FFF2-40B4-BE49-F238E27FC236}">
                  <a16:creationId xmlns:a16="http://schemas.microsoft.com/office/drawing/2014/main" id="{FB1DA49C-606A-52ED-2440-EBF937F9EBA3}"/>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5" name="Line 2691">
              <a:extLst>
                <a:ext uri="{FF2B5EF4-FFF2-40B4-BE49-F238E27FC236}">
                  <a16:creationId xmlns:a16="http://schemas.microsoft.com/office/drawing/2014/main" id="{CDB9F20B-BF0D-3A0A-179F-42B67B74B639}"/>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6" name="Line 2692">
              <a:extLst>
                <a:ext uri="{FF2B5EF4-FFF2-40B4-BE49-F238E27FC236}">
                  <a16:creationId xmlns:a16="http://schemas.microsoft.com/office/drawing/2014/main" id="{6A829A54-9BCF-3C17-55BB-2ADE4B2C2DDF}"/>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7" name="Line 2693">
              <a:extLst>
                <a:ext uri="{FF2B5EF4-FFF2-40B4-BE49-F238E27FC236}">
                  <a16:creationId xmlns:a16="http://schemas.microsoft.com/office/drawing/2014/main" id="{57E38533-4403-440F-A81E-25D7FE870BBD}"/>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8" name="Line 2694">
              <a:extLst>
                <a:ext uri="{FF2B5EF4-FFF2-40B4-BE49-F238E27FC236}">
                  <a16:creationId xmlns:a16="http://schemas.microsoft.com/office/drawing/2014/main" id="{ECA1F1EF-0844-A08E-243A-7F474A2F12F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59" name="Line 2695">
              <a:extLst>
                <a:ext uri="{FF2B5EF4-FFF2-40B4-BE49-F238E27FC236}">
                  <a16:creationId xmlns:a16="http://schemas.microsoft.com/office/drawing/2014/main" id="{9EA99383-5497-CEDB-ABE8-7D566984CE7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0" name="Line 2696">
              <a:extLst>
                <a:ext uri="{FF2B5EF4-FFF2-40B4-BE49-F238E27FC236}">
                  <a16:creationId xmlns:a16="http://schemas.microsoft.com/office/drawing/2014/main" id="{22B0385A-E938-0434-634D-9047A4C2D9F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1" name="Line 2697">
              <a:extLst>
                <a:ext uri="{FF2B5EF4-FFF2-40B4-BE49-F238E27FC236}">
                  <a16:creationId xmlns:a16="http://schemas.microsoft.com/office/drawing/2014/main" id="{680AE583-51DF-52D1-386C-BC6533A3D79C}"/>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2" name="Line 2698">
              <a:extLst>
                <a:ext uri="{FF2B5EF4-FFF2-40B4-BE49-F238E27FC236}">
                  <a16:creationId xmlns:a16="http://schemas.microsoft.com/office/drawing/2014/main" id="{13C8AC03-B774-DD8C-061B-FED43B85015E}"/>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3" name="Line 2699">
              <a:extLst>
                <a:ext uri="{FF2B5EF4-FFF2-40B4-BE49-F238E27FC236}">
                  <a16:creationId xmlns:a16="http://schemas.microsoft.com/office/drawing/2014/main" id="{74AFBD4F-6F18-31AD-4D6C-9826E34649CD}"/>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4" name="Line 2700">
              <a:extLst>
                <a:ext uri="{FF2B5EF4-FFF2-40B4-BE49-F238E27FC236}">
                  <a16:creationId xmlns:a16="http://schemas.microsoft.com/office/drawing/2014/main" id="{B9D7E0BB-C23A-209D-41EA-E27271A04468}"/>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5" name="Line 2701">
              <a:extLst>
                <a:ext uri="{FF2B5EF4-FFF2-40B4-BE49-F238E27FC236}">
                  <a16:creationId xmlns:a16="http://schemas.microsoft.com/office/drawing/2014/main" id="{D71C2089-B694-3E39-801F-03FC0A2B32DD}"/>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6" name="Line 2702">
              <a:extLst>
                <a:ext uri="{FF2B5EF4-FFF2-40B4-BE49-F238E27FC236}">
                  <a16:creationId xmlns:a16="http://schemas.microsoft.com/office/drawing/2014/main" id="{22DF2608-0524-7E44-CD1B-A3F9F7F7AA53}"/>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7" name="Line 2703">
              <a:extLst>
                <a:ext uri="{FF2B5EF4-FFF2-40B4-BE49-F238E27FC236}">
                  <a16:creationId xmlns:a16="http://schemas.microsoft.com/office/drawing/2014/main" id="{29507ED1-0E61-1055-0A37-F1E6413F642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8" name="Line 2704">
              <a:extLst>
                <a:ext uri="{FF2B5EF4-FFF2-40B4-BE49-F238E27FC236}">
                  <a16:creationId xmlns:a16="http://schemas.microsoft.com/office/drawing/2014/main" id="{C7AA7652-09FE-7BAF-F0E8-576302DFCDE8}"/>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69" name="Line 2705">
              <a:extLst>
                <a:ext uri="{FF2B5EF4-FFF2-40B4-BE49-F238E27FC236}">
                  <a16:creationId xmlns:a16="http://schemas.microsoft.com/office/drawing/2014/main" id="{C6D19763-44BE-E9E9-27A2-05D2FBF5E65F}"/>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0" name="Line 2706">
              <a:extLst>
                <a:ext uri="{FF2B5EF4-FFF2-40B4-BE49-F238E27FC236}">
                  <a16:creationId xmlns:a16="http://schemas.microsoft.com/office/drawing/2014/main" id="{B92E3E8C-5AC1-3533-686A-8219D27A2475}"/>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1" name="Line 2707">
              <a:extLst>
                <a:ext uri="{FF2B5EF4-FFF2-40B4-BE49-F238E27FC236}">
                  <a16:creationId xmlns:a16="http://schemas.microsoft.com/office/drawing/2014/main" id="{A4E0D95B-F2A6-2003-3C73-5909041A298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2" name="Line 2708">
              <a:extLst>
                <a:ext uri="{FF2B5EF4-FFF2-40B4-BE49-F238E27FC236}">
                  <a16:creationId xmlns:a16="http://schemas.microsoft.com/office/drawing/2014/main" id="{A1D3045E-B700-8ADC-BB99-8465C4A1E15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3" name="Line 2709">
              <a:extLst>
                <a:ext uri="{FF2B5EF4-FFF2-40B4-BE49-F238E27FC236}">
                  <a16:creationId xmlns:a16="http://schemas.microsoft.com/office/drawing/2014/main" id="{3031FA7A-AD0C-5FAA-3689-9C968632B6F9}"/>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4" name="Line 2710">
              <a:extLst>
                <a:ext uri="{FF2B5EF4-FFF2-40B4-BE49-F238E27FC236}">
                  <a16:creationId xmlns:a16="http://schemas.microsoft.com/office/drawing/2014/main" id="{95E2940E-D355-324F-53B4-7267DFB36DB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5" name="Line 2711">
              <a:extLst>
                <a:ext uri="{FF2B5EF4-FFF2-40B4-BE49-F238E27FC236}">
                  <a16:creationId xmlns:a16="http://schemas.microsoft.com/office/drawing/2014/main" id="{F9B77EAB-FE38-CC43-0747-7F9F5C79A8D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6" name="Line 2712">
              <a:extLst>
                <a:ext uri="{FF2B5EF4-FFF2-40B4-BE49-F238E27FC236}">
                  <a16:creationId xmlns:a16="http://schemas.microsoft.com/office/drawing/2014/main" id="{B059A5F9-E3DA-6125-E7BC-C9F2727BB11C}"/>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7" name="Line 2713">
              <a:extLst>
                <a:ext uri="{FF2B5EF4-FFF2-40B4-BE49-F238E27FC236}">
                  <a16:creationId xmlns:a16="http://schemas.microsoft.com/office/drawing/2014/main" id="{1118D10A-2795-95C6-BC7C-0EA626F11A9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8" name="Line 2714">
              <a:extLst>
                <a:ext uri="{FF2B5EF4-FFF2-40B4-BE49-F238E27FC236}">
                  <a16:creationId xmlns:a16="http://schemas.microsoft.com/office/drawing/2014/main" id="{8E3DDD4E-9C37-5D74-B67A-8F3CB38F600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79" name="Line 2715">
              <a:extLst>
                <a:ext uri="{FF2B5EF4-FFF2-40B4-BE49-F238E27FC236}">
                  <a16:creationId xmlns:a16="http://schemas.microsoft.com/office/drawing/2014/main" id="{DBF864A7-F53F-1D83-2814-91C79A2C6B9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0" name="Line 2716">
              <a:extLst>
                <a:ext uri="{FF2B5EF4-FFF2-40B4-BE49-F238E27FC236}">
                  <a16:creationId xmlns:a16="http://schemas.microsoft.com/office/drawing/2014/main" id="{FA09DC2A-94BD-49F7-953A-9507C33CDF31}"/>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1" name="Line 2717">
              <a:extLst>
                <a:ext uri="{FF2B5EF4-FFF2-40B4-BE49-F238E27FC236}">
                  <a16:creationId xmlns:a16="http://schemas.microsoft.com/office/drawing/2014/main" id="{07B74D8F-829F-30A4-7547-2D1C2408852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2" name="Line 2718">
              <a:extLst>
                <a:ext uri="{FF2B5EF4-FFF2-40B4-BE49-F238E27FC236}">
                  <a16:creationId xmlns:a16="http://schemas.microsoft.com/office/drawing/2014/main" id="{123F5389-0EEB-D7E0-5497-2D9B683B1555}"/>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3" name="Line 2719">
              <a:extLst>
                <a:ext uri="{FF2B5EF4-FFF2-40B4-BE49-F238E27FC236}">
                  <a16:creationId xmlns:a16="http://schemas.microsoft.com/office/drawing/2014/main" id="{F6BEB748-77F4-EBC2-E5C2-E220A6676993}"/>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4" name="Line 2720">
              <a:extLst>
                <a:ext uri="{FF2B5EF4-FFF2-40B4-BE49-F238E27FC236}">
                  <a16:creationId xmlns:a16="http://schemas.microsoft.com/office/drawing/2014/main" id="{41B31023-8E76-F711-20E0-D314AB7893C1}"/>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5" name="Line 2721">
              <a:extLst>
                <a:ext uri="{FF2B5EF4-FFF2-40B4-BE49-F238E27FC236}">
                  <a16:creationId xmlns:a16="http://schemas.microsoft.com/office/drawing/2014/main" id="{12DE2680-31F9-4CA8-90D3-40AA536A990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6" name="Line 2722">
              <a:extLst>
                <a:ext uri="{FF2B5EF4-FFF2-40B4-BE49-F238E27FC236}">
                  <a16:creationId xmlns:a16="http://schemas.microsoft.com/office/drawing/2014/main" id="{DD786CBA-E46C-EF8B-AC40-1B22934BBAEF}"/>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7" name="Line 2723">
              <a:extLst>
                <a:ext uri="{FF2B5EF4-FFF2-40B4-BE49-F238E27FC236}">
                  <a16:creationId xmlns:a16="http://schemas.microsoft.com/office/drawing/2014/main" id="{A4B1F956-74F0-1172-0B6E-1A3357F17E0D}"/>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8" name="Line 2724">
              <a:extLst>
                <a:ext uri="{FF2B5EF4-FFF2-40B4-BE49-F238E27FC236}">
                  <a16:creationId xmlns:a16="http://schemas.microsoft.com/office/drawing/2014/main" id="{41428028-BA58-F038-202F-CB82C974429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89" name="Line 2725">
              <a:extLst>
                <a:ext uri="{FF2B5EF4-FFF2-40B4-BE49-F238E27FC236}">
                  <a16:creationId xmlns:a16="http://schemas.microsoft.com/office/drawing/2014/main" id="{CFD52DCC-7960-1D45-9267-64BA99495FC9}"/>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0" name="Line 2726">
              <a:extLst>
                <a:ext uri="{FF2B5EF4-FFF2-40B4-BE49-F238E27FC236}">
                  <a16:creationId xmlns:a16="http://schemas.microsoft.com/office/drawing/2014/main" id="{BE215877-6F32-E633-50B8-012D9A17EB1F}"/>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1" name="Line 2727">
              <a:extLst>
                <a:ext uri="{FF2B5EF4-FFF2-40B4-BE49-F238E27FC236}">
                  <a16:creationId xmlns:a16="http://schemas.microsoft.com/office/drawing/2014/main" id="{8009EDC5-E841-FE97-F665-B8B06F395A82}"/>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2" name="Line 2728">
              <a:extLst>
                <a:ext uri="{FF2B5EF4-FFF2-40B4-BE49-F238E27FC236}">
                  <a16:creationId xmlns:a16="http://schemas.microsoft.com/office/drawing/2014/main" id="{2439B6EB-8ABE-3566-94BA-BAB97E96C564}"/>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3" name="Line 2729">
              <a:extLst>
                <a:ext uri="{FF2B5EF4-FFF2-40B4-BE49-F238E27FC236}">
                  <a16:creationId xmlns:a16="http://schemas.microsoft.com/office/drawing/2014/main" id="{4F4F1A80-EA30-48BD-E369-0ADFDEE0E777}"/>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4" name="Line 2730">
              <a:extLst>
                <a:ext uri="{FF2B5EF4-FFF2-40B4-BE49-F238E27FC236}">
                  <a16:creationId xmlns:a16="http://schemas.microsoft.com/office/drawing/2014/main" id="{EACA576C-9431-6905-56A7-00398AF1A4F3}"/>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5" name="Line 2731">
              <a:extLst>
                <a:ext uri="{FF2B5EF4-FFF2-40B4-BE49-F238E27FC236}">
                  <a16:creationId xmlns:a16="http://schemas.microsoft.com/office/drawing/2014/main" id="{ADFA94B1-05AA-7F03-436D-7793F7AACD91}"/>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6" name="Line 2732">
              <a:extLst>
                <a:ext uri="{FF2B5EF4-FFF2-40B4-BE49-F238E27FC236}">
                  <a16:creationId xmlns:a16="http://schemas.microsoft.com/office/drawing/2014/main" id="{B16FCB85-7B71-898A-3A6F-A7B363A55794}"/>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7" name="Line 2733">
              <a:extLst>
                <a:ext uri="{FF2B5EF4-FFF2-40B4-BE49-F238E27FC236}">
                  <a16:creationId xmlns:a16="http://schemas.microsoft.com/office/drawing/2014/main" id="{123905F3-DB23-0A83-82E3-8450038E77A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8" name="Line 2734">
              <a:extLst>
                <a:ext uri="{FF2B5EF4-FFF2-40B4-BE49-F238E27FC236}">
                  <a16:creationId xmlns:a16="http://schemas.microsoft.com/office/drawing/2014/main" id="{784C4242-B503-4128-6D6A-94709930FF46}"/>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099" name="Line 2735">
              <a:extLst>
                <a:ext uri="{FF2B5EF4-FFF2-40B4-BE49-F238E27FC236}">
                  <a16:creationId xmlns:a16="http://schemas.microsoft.com/office/drawing/2014/main" id="{4A0EEDB9-0906-4EAA-3C0B-FF636F660BE2}"/>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0" name="Line 2736">
              <a:extLst>
                <a:ext uri="{FF2B5EF4-FFF2-40B4-BE49-F238E27FC236}">
                  <a16:creationId xmlns:a16="http://schemas.microsoft.com/office/drawing/2014/main" id="{0A2D740A-00A5-6BF1-E243-E1AF46750CCC}"/>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1" name="Line 2737">
              <a:extLst>
                <a:ext uri="{FF2B5EF4-FFF2-40B4-BE49-F238E27FC236}">
                  <a16:creationId xmlns:a16="http://schemas.microsoft.com/office/drawing/2014/main" id="{8A0A6AE3-8227-D006-72EA-F67C71B79CA7}"/>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2" name="Line 2738">
              <a:extLst>
                <a:ext uri="{FF2B5EF4-FFF2-40B4-BE49-F238E27FC236}">
                  <a16:creationId xmlns:a16="http://schemas.microsoft.com/office/drawing/2014/main" id="{CE72E1E9-B596-EECE-F234-AA4B0D447AA0}"/>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3" name="Line 2739">
              <a:extLst>
                <a:ext uri="{FF2B5EF4-FFF2-40B4-BE49-F238E27FC236}">
                  <a16:creationId xmlns:a16="http://schemas.microsoft.com/office/drawing/2014/main" id="{4C0120A4-158F-7438-797B-55D46E67B3E1}"/>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4" name="Line 2740">
              <a:extLst>
                <a:ext uri="{FF2B5EF4-FFF2-40B4-BE49-F238E27FC236}">
                  <a16:creationId xmlns:a16="http://schemas.microsoft.com/office/drawing/2014/main" id="{BB58EA42-D436-A353-5FBC-28979B079A8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5" name="Line 2741">
              <a:extLst>
                <a:ext uri="{FF2B5EF4-FFF2-40B4-BE49-F238E27FC236}">
                  <a16:creationId xmlns:a16="http://schemas.microsoft.com/office/drawing/2014/main" id="{4AECDEB0-D827-8BBC-B054-B2854ACEC553}"/>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6" name="Line 2742">
              <a:extLst>
                <a:ext uri="{FF2B5EF4-FFF2-40B4-BE49-F238E27FC236}">
                  <a16:creationId xmlns:a16="http://schemas.microsoft.com/office/drawing/2014/main" id="{924150E6-2F70-647A-C203-76C1DCF23124}"/>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7" name="Line 2743">
              <a:extLst>
                <a:ext uri="{FF2B5EF4-FFF2-40B4-BE49-F238E27FC236}">
                  <a16:creationId xmlns:a16="http://schemas.microsoft.com/office/drawing/2014/main" id="{6CF540EB-E5B4-81F2-C7D8-EC4DE365EAFA}"/>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8" name="Line 2744">
              <a:extLst>
                <a:ext uri="{FF2B5EF4-FFF2-40B4-BE49-F238E27FC236}">
                  <a16:creationId xmlns:a16="http://schemas.microsoft.com/office/drawing/2014/main" id="{E85ECD43-9832-05EC-4409-2BC636A35D9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09" name="Line 2745">
              <a:extLst>
                <a:ext uri="{FF2B5EF4-FFF2-40B4-BE49-F238E27FC236}">
                  <a16:creationId xmlns:a16="http://schemas.microsoft.com/office/drawing/2014/main" id="{CC495749-4A7C-ED53-5C5A-A0EB4CC0C843}"/>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0" name="Line 2746">
              <a:extLst>
                <a:ext uri="{FF2B5EF4-FFF2-40B4-BE49-F238E27FC236}">
                  <a16:creationId xmlns:a16="http://schemas.microsoft.com/office/drawing/2014/main" id="{AB056347-586B-D7C0-3FAD-85A94705B516}"/>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1" name="Line 2747">
              <a:extLst>
                <a:ext uri="{FF2B5EF4-FFF2-40B4-BE49-F238E27FC236}">
                  <a16:creationId xmlns:a16="http://schemas.microsoft.com/office/drawing/2014/main" id="{5B9F93A2-5A51-F3F1-F268-69E2355EA7AA}"/>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2" name="Line 2748">
              <a:extLst>
                <a:ext uri="{FF2B5EF4-FFF2-40B4-BE49-F238E27FC236}">
                  <a16:creationId xmlns:a16="http://schemas.microsoft.com/office/drawing/2014/main" id="{48A10A12-5121-CEFA-0D02-6DF41AC18A18}"/>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3" name="Line 2749">
              <a:extLst>
                <a:ext uri="{FF2B5EF4-FFF2-40B4-BE49-F238E27FC236}">
                  <a16:creationId xmlns:a16="http://schemas.microsoft.com/office/drawing/2014/main" id="{1D805579-0FC4-6CC9-9887-463657D7B05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4" name="Line 2750">
              <a:extLst>
                <a:ext uri="{FF2B5EF4-FFF2-40B4-BE49-F238E27FC236}">
                  <a16:creationId xmlns:a16="http://schemas.microsoft.com/office/drawing/2014/main" id="{6426ED17-731C-A9FC-33D7-98002C65F3DF}"/>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5" name="Line 2751">
              <a:extLst>
                <a:ext uri="{FF2B5EF4-FFF2-40B4-BE49-F238E27FC236}">
                  <a16:creationId xmlns:a16="http://schemas.microsoft.com/office/drawing/2014/main" id="{4858D773-006F-4599-295E-300AD90ACA5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6" name="Line 2752">
              <a:extLst>
                <a:ext uri="{FF2B5EF4-FFF2-40B4-BE49-F238E27FC236}">
                  <a16:creationId xmlns:a16="http://schemas.microsoft.com/office/drawing/2014/main" id="{64210933-841D-3CFC-6CC6-DF8A3D781143}"/>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7" name="Line 2753">
              <a:extLst>
                <a:ext uri="{FF2B5EF4-FFF2-40B4-BE49-F238E27FC236}">
                  <a16:creationId xmlns:a16="http://schemas.microsoft.com/office/drawing/2014/main" id="{CFCEB107-ADDA-5B02-F508-71E7F151EF1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8" name="Line 2754">
              <a:extLst>
                <a:ext uri="{FF2B5EF4-FFF2-40B4-BE49-F238E27FC236}">
                  <a16:creationId xmlns:a16="http://schemas.microsoft.com/office/drawing/2014/main" id="{3A751CC0-677B-1AE4-5CA1-AD76B4C83D6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19" name="Line 2755">
              <a:extLst>
                <a:ext uri="{FF2B5EF4-FFF2-40B4-BE49-F238E27FC236}">
                  <a16:creationId xmlns:a16="http://schemas.microsoft.com/office/drawing/2014/main" id="{1CF175AF-8857-D050-BF06-35D744BC76CF}"/>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0" name="Line 2756">
              <a:extLst>
                <a:ext uri="{FF2B5EF4-FFF2-40B4-BE49-F238E27FC236}">
                  <a16:creationId xmlns:a16="http://schemas.microsoft.com/office/drawing/2014/main" id="{85AED2F0-E29A-A836-DED5-F8978736F4A4}"/>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1" name="Line 2757">
              <a:extLst>
                <a:ext uri="{FF2B5EF4-FFF2-40B4-BE49-F238E27FC236}">
                  <a16:creationId xmlns:a16="http://schemas.microsoft.com/office/drawing/2014/main" id="{0A7AB2A6-B059-200E-D343-76E59466DFE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2" name="Line 2758">
              <a:extLst>
                <a:ext uri="{FF2B5EF4-FFF2-40B4-BE49-F238E27FC236}">
                  <a16:creationId xmlns:a16="http://schemas.microsoft.com/office/drawing/2014/main" id="{6CCC35A6-1770-4781-A47E-A83817417448}"/>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3" name="Line 2759">
              <a:extLst>
                <a:ext uri="{FF2B5EF4-FFF2-40B4-BE49-F238E27FC236}">
                  <a16:creationId xmlns:a16="http://schemas.microsoft.com/office/drawing/2014/main" id="{6AA40837-BEC9-2524-92B6-8723982EF40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4" name="Line 2760">
              <a:extLst>
                <a:ext uri="{FF2B5EF4-FFF2-40B4-BE49-F238E27FC236}">
                  <a16:creationId xmlns:a16="http://schemas.microsoft.com/office/drawing/2014/main" id="{DE86332C-202E-7CB8-0B82-EA171A20388F}"/>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5" name="Line 2761">
              <a:extLst>
                <a:ext uri="{FF2B5EF4-FFF2-40B4-BE49-F238E27FC236}">
                  <a16:creationId xmlns:a16="http://schemas.microsoft.com/office/drawing/2014/main" id="{A50EC7C4-5E0E-0749-6489-37E74334B98B}"/>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6" name="Line 2762">
              <a:extLst>
                <a:ext uri="{FF2B5EF4-FFF2-40B4-BE49-F238E27FC236}">
                  <a16:creationId xmlns:a16="http://schemas.microsoft.com/office/drawing/2014/main" id="{9C52B875-4549-9107-0E78-C7441AB5285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7" name="Line 2763">
              <a:extLst>
                <a:ext uri="{FF2B5EF4-FFF2-40B4-BE49-F238E27FC236}">
                  <a16:creationId xmlns:a16="http://schemas.microsoft.com/office/drawing/2014/main" id="{86A2A9E9-48C4-6270-29C1-6548547804A2}"/>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8" name="Line 2764">
              <a:extLst>
                <a:ext uri="{FF2B5EF4-FFF2-40B4-BE49-F238E27FC236}">
                  <a16:creationId xmlns:a16="http://schemas.microsoft.com/office/drawing/2014/main" id="{19F0EC50-5A5C-94F0-58A3-891991E1CFB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29" name="Line 2765">
              <a:extLst>
                <a:ext uri="{FF2B5EF4-FFF2-40B4-BE49-F238E27FC236}">
                  <a16:creationId xmlns:a16="http://schemas.microsoft.com/office/drawing/2014/main" id="{C785EDE2-B2B7-A292-380F-6B931D27105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0" name="Line 2766">
              <a:extLst>
                <a:ext uri="{FF2B5EF4-FFF2-40B4-BE49-F238E27FC236}">
                  <a16:creationId xmlns:a16="http://schemas.microsoft.com/office/drawing/2014/main" id="{22E39AF7-D9EC-792B-3DB9-93FC2847505E}"/>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1" name="Line 2767">
              <a:extLst>
                <a:ext uri="{FF2B5EF4-FFF2-40B4-BE49-F238E27FC236}">
                  <a16:creationId xmlns:a16="http://schemas.microsoft.com/office/drawing/2014/main" id="{63277C60-2CE1-A37A-F9C6-A8D02EA7EC7F}"/>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2" name="Line 2768">
              <a:extLst>
                <a:ext uri="{FF2B5EF4-FFF2-40B4-BE49-F238E27FC236}">
                  <a16:creationId xmlns:a16="http://schemas.microsoft.com/office/drawing/2014/main" id="{7F59DFB2-C5DA-AB21-5B2F-953105D225B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3" name="Line 2769">
              <a:extLst>
                <a:ext uri="{FF2B5EF4-FFF2-40B4-BE49-F238E27FC236}">
                  <a16:creationId xmlns:a16="http://schemas.microsoft.com/office/drawing/2014/main" id="{10180223-12D9-F0BE-DD4D-E7C27FD05D0C}"/>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4" name="Line 2770">
              <a:extLst>
                <a:ext uri="{FF2B5EF4-FFF2-40B4-BE49-F238E27FC236}">
                  <a16:creationId xmlns:a16="http://schemas.microsoft.com/office/drawing/2014/main" id="{D9CAFE91-6E20-B301-2A1F-6FEE215CFD90}"/>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5" name="Line 2771">
              <a:extLst>
                <a:ext uri="{FF2B5EF4-FFF2-40B4-BE49-F238E27FC236}">
                  <a16:creationId xmlns:a16="http://schemas.microsoft.com/office/drawing/2014/main" id="{A0DD3530-0DF3-B978-0E5D-31BC29B2B83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6" name="Line 2772">
              <a:extLst>
                <a:ext uri="{FF2B5EF4-FFF2-40B4-BE49-F238E27FC236}">
                  <a16:creationId xmlns:a16="http://schemas.microsoft.com/office/drawing/2014/main" id="{91F1F90E-1417-C96E-4DCC-BD668A19431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7" name="Line 2773">
              <a:extLst>
                <a:ext uri="{FF2B5EF4-FFF2-40B4-BE49-F238E27FC236}">
                  <a16:creationId xmlns:a16="http://schemas.microsoft.com/office/drawing/2014/main" id="{E97D9505-60E1-E478-E24D-005381EF49A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8" name="Line 2774">
              <a:extLst>
                <a:ext uri="{FF2B5EF4-FFF2-40B4-BE49-F238E27FC236}">
                  <a16:creationId xmlns:a16="http://schemas.microsoft.com/office/drawing/2014/main" id="{7699EC8B-E86B-7087-CDE1-7C5EE1D980D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39" name="Line 2775">
              <a:extLst>
                <a:ext uri="{FF2B5EF4-FFF2-40B4-BE49-F238E27FC236}">
                  <a16:creationId xmlns:a16="http://schemas.microsoft.com/office/drawing/2014/main" id="{6B0F3A4A-FFD9-FAE0-2B96-9CDA6A18034B}"/>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0" name="Line 2776">
              <a:extLst>
                <a:ext uri="{FF2B5EF4-FFF2-40B4-BE49-F238E27FC236}">
                  <a16:creationId xmlns:a16="http://schemas.microsoft.com/office/drawing/2014/main" id="{DDDCBD36-746E-559F-1BB4-5CBCE50ABCF2}"/>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1" name="Line 2777">
              <a:extLst>
                <a:ext uri="{FF2B5EF4-FFF2-40B4-BE49-F238E27FC236}">
                  <a16:creationId xmlns:a16="http://schemas.microsoft.com/office/drawing/2014/main" id="{C7092CE7-922C-4C68-2957-653325D3593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2" name="Line 2778">
              <a:extLst>
                <a:ext uri="{FF2B5EF4-FFF2-40B4-BE49-F238E27FC236}">
                  <a16:creationId xmlns:a16="http://schemas.microsoft.com/office/drawing/2014/main" id="{056DA5BD-6288-2AF9-F21D-AE4A31A167F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3" name="Line 2779">
              <a:extLst>
                <a:ext uri="{FF2B5EF4-FFF2-40B4-BE49-F238E27FC236}">
                  <a16:creationId xmlns:a16="http://schemas.microsoft.com/office/drawing/2014/main" id="{59DB063E-A11F-D742-1F84-F0B6051AF10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4" name="Line 2780">
              <a:extLst>
                <a:ext uri="{FF2B5EF4-FFF2-40B4-BE49-F238E27FC236}">
                  <a16:creationId xmlns:a16="http://schemas.microsoft.com/office/drawing/2014/main" id="{31FCF020-C261-AFAF-49A0-A2EB1B1FC642}"/>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5" name="Line 2781">
              <a:extLst>
                <a:ext uri="{FF2B5EF4-FFF2-40B4-BE49-F238E27FC236}">
                  <a16:creationId xmlns:a16="http://schemas.microsoft.com/office/drawing/2014/main" id="{3D8D9359-9A7B-B912-2389-992B5F0F99C0}"/>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6" name="Line 2782">
              <a:extLst>
                <a:ext uri="{FF2B5EF4-FFF2-40B4-BE49-F238E27FC236}">
                  <a16:creationId xmlns:a16="http://schemas.microsoft.com/office/drawing/2014/main" id="{B4A5902B-2043-2E2A-18AD-66BD2F6C146D}"/>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7" name="Line 2783">
              <a:extLst>
                <a:ext uri="{FF2B5EF4-FFF2-40B4-BE49-F238E27FC236}">
                  <a16:creationId xmlns:a16="http://schemas.microsoft.com/office/drawing/2014/main" id="{15A96E98-5DB0-75AC-138C-23F334DF099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8" name="Line 2784">
              <a:extLst>
                <a:ext uri="{FF2B5EF4-FFF2-40B4-BE49-F238E27FC236}">
                  <a16:creationId xmlns:a16="http://schemas.microsoft.com/office/drawing/2014/main" id="{25346A46-96EC-E9D6-0794-59E9840FAB1C}"/>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49" name="Line 2785">
              <a:extLst>
                <a:ext uri="{FF2B5EF4-FFF2-40B4-BE49-F238E27FC236}">
                  <a16:creationId xmlns:a16="http://schemas.microsoft.com/office/drawing/2014/main" id="{FB175C36-1FD8-1EC7-7D7C-1D64AE7CE4E4}"/>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0" name="Line 2786">
              <a:extLst>
                <a:ext uri="{FF2B5EF4-FFF2-40B4-BE49-F238E27FC236}">
                  <a16:creationId xmlns:a16="http://schemas.microsoft.com/office/drawing/2014/main" id="{694FCBC2-2589-B09B-2D48-8870D0C7DECB}"/>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1" name="Line 2787">
              <a:extLst>
                <a:ext uri="{FF2B5EF4-FFF2-40B4-BE49-F238E27FC236}">
                  <a16:creationId xmlns:a16="http://schemas.microsoft.com/office/drawing/2014/main" id="{7D743CD2-0321-B8A7-EC92-91408A6A2C04}"/>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2" name="Line 2788">
              <a:extLst>
                <a:ext uri="{FF2B5EF4-FFF2-40B4-BE49-F238E27FC236}">
                  <a16:creationId xmlns:a16="http://schemas.microsoft.com/office/drawing/2014/main" id="{F66859E6-FCAE-FFD1-9A58-481624940AFA}"/>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3" name="Line 2789">
              <a:extLst>
                <a:ext uri="{FF2B5EF4-FFF2-40B4-BE49-F238E27FC236}">
                  <a16:creationId xmlns:a16="http://schemas.microsoft.com/office/drawing/2014/main" id="{CD30074A-4579-0749-E4F2-F69127FFF048}"/>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4" name="Line 2790">
              <a:extLst>
                <a:ext uri="{FF2B5EF4-FFF2-40B4-BE49-F238E27FC236}">
                  <a16:creationId xmlns:a16="http://schemas.microsoft.com/office/drawing/2014/main" id="{770AF33D-1277-EC91-04B5-E07C454616F3}"/>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5" name="Line 2791">
              <a:extLst>
                <a:ext uri="{FF2B5EF4-FFF2-40B4-BE49-F238E27FC236}">
                  <a16:creationId xmlns:a16="http://schemas.microsoft.com/office/drawing/2014/main" id="{85131196-1647-76D7-448C-7AC4CB5C048E}"/>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6" name="Line 2792">
              <a:extLst>
                <a:ext uri="{FF2B5EF4-FFF2-40B4-BE49-F238E27FC236}">
                  <a16:creationId xmlns:a16="http://schemas.microsoft.com/office/drawing/2014/main" id="{F0BB1197-C644-1F28-6176-F953D8A43BE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7" name="Line 2793">
              <a:extLst>
                <a:ext uri="{FF2B5EF4-FFF2-40B4-BE49-F238E27FC236}">
                  <a16:creationId xmlns:a16="http://schemas.microsoft.com/office/drawing/2014/main" id="{5000AF94-4530-956C-D811-46DB489A288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8" name="Line 2794">
              <a:extLst>
                <a:ext uri="{FF2B5EF4-FFF2-40B4-BE49-F238E27FC236}">
                  <a16:creationId xmlns:a16="http://schemas.microsoft.com/office/drawing/2014/main" id="{50997943-40A4-BBB6-2C0B-92DAE4635CF6}"/>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59" name="Line 2795">
              <a:extLst>
                <a:ext uri="{FF2B5EF4-FFF2-40B4-BE49-F238E27FC236}">
                  <a16:creationId xmlns:a16="http://schemas.microsoft.com/office/drawing/2014/main" id="{40542DDF-B0C6-AEDF-B303-92AE81494FFB}"/>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0" name="Line 2796">
              <a:extLst>
                <a:ext uri="{FF2B5EF4-FFF2-40B4-BE49-F238E27FC236}">
                  <a16:creationId xmlns:a16="http://schemas.microsoft.com/office/drawing/2014/main" id="{CA587DB5-6180-F996-F0FA-66B54A003B7E}"/>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1" name="Line 2797">
              <a:extLst>
                <a:ext uri="{FF2B5EF4-FFF2-40B4-BE49-F238E27FC236}">
                  <a16:creationId xmlns:a16="http://schemas.microsoft.com/office/drawing/2014/main" id="{F649D8FE-6CA9-007B-DF70-633B6144A253}"/>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2" name="Line 2798">
              <a:extLst>
                <a:ext uri="{FF2B5EF4-FFF2-40B4-BE49-F238E27FC236}">
                  <a16:creationId xmlns:a16="http://schemas.microsoft.com/office/drawing/2014/main" id="{D3A50F2B-ADA9-90C5-0A48-6017D7DD50AE}"/>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3" name="Line 2799">
              <a:extLst>
                <a:ext uri="{FF2B5EF4-FFF2-40B4-BE49-F238E27FC236}">
                  <a16:creationId xmlns:a16="http://schemas.microsoft.com/office/drawing/2014/main" id="{F67C9777-98B6-2D22-88AB-863BCEB6DA33}"/>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4" name="Line 2800">
              <a:extLst>
                <a:ext uri="{FF2B5EF4-FFF2-40B4-BE49-F238E27FC236}">
                  <a16:creationId xmlns:a16="http://schemas.microsoft.com/office/drawing/2014/main" id="{A878EF84-40DB-0874-E2EB-39B98EB728BE}"/>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5" name="Line 2801">
              <a:extLst>
                <a:ext uri="{FF2B5EF4-FFF2-40B4-BE49-F238E27FC236}">
                  <a16:creationId xmlns:a16="http://schemas.microsoft.com/office/drawing/2014/main" id="{5A737550-6661-BEFA-9793-A654247302A5}"/>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6" name="Line 2802">
              <a:extLst>
                <a:ext uri="{FF2B5EF4-FFF2-40B4-BE49-F238E27FC236}">
                  <a16:creationId xmlns:a16="http://schemas.microsoft.com/office/drawing/2014/main" id="{7AEE7EA7-67C7-BF74-2090-88E8D49149BD}"/>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7" name="Line 2803">
              <a:extLst>
                <a:ext uri="{FF2B5EF4-FFF2-40B4-BE49-F238E27FC236}">
                  <a16:creationId xmlns:a16="http://schemas.microsoft.com/office/drawing/2014/main" id="{070C0346-BAB2-55FC-DDA2-41475223E21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8" name="Line 2804">
              <a:extLst>
                <a:ext uri="{FF2B5EF4-FFF2-40B4-BE49-F238E27FC236}">
                  <a16:creationId xmlns:a16="http://schemas.microsoft.com/office/drawing/2014/main" id="{51590FA3-1025-08A8-1217-BCBC6D7D39C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69" name="Line 2805">
              <a:extLst>
                <a:ext uri="{FF2B5EF4-FFF2-40B4-BE49-F238E27FC236}">
                  <a16:creationId xmlns:a16="http://schemas.microsoft.com/office/drawing/2014/main" id="{6100FBEC-C8F0-BBCF-2628-E1BF089832AF}"/>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0" name="Line 2806">
              <a:extLst>
                <a:ext uri="{FF2B5EF4-FFF2-40B4-BE49-F238E27FC236}">
                  <a16:creationId xmlns:a16="http://schemas.microsoft.com/office/drawing/2014/main" id="{0A1DEE22-76C1-C89E-EB86-4A20B4D955E6}"/>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1" name="Line 2807">
              <a:extLst>
                <a:ext uri="{FF2B5EF4-FFF2-40B4-BE49-F238E27FC236}">
                  <a16:creationId xmlns:a16="http://schemas.microsoft.com/office/drawing/2014/main" id="{6ACD910B-FE8E-E083-4FD5-9717D1C3FAFB}"/>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2" name="Line 2808">
              <a:extLst>
                <a:ext uri="{FF2B5EF4-FFF2-40B4-BE49-F238E27FC236}">
                  <a16:creationId xmlns:a16="http://schemas.microsoft.com/office/drawing/2014/main" id="{ED5A593B-C2AE-FF71-B3C0-1D393492ADF7}"/>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3" name="Line 2809">
              <a:extLst>
                <a:ext uri="{FF2B5EF4-FFF2-40B4-BE49-F238E27FC236}">
                  <a16:creationId xmlns:a16="http://schemas.microsoft.com/office/drawing/2014/main" id="{F72A8871-0845-D76E-ADEA-484E3E10D8DC}"/>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4" name="Line 2810">
              <a:extLst>
                <a:ext uri="{FF2B5EF4-FFF2-40B4-BE49-F238E27FC236}">
                  <a16:creationId xmlns:a16="http://schemas.microsoft.com/office/drawing/2014/main" id="{16C35647-7C58-5290-209B-C758BC36EC99}"/>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5" name="Line 2811">
              <a:extLst>
                <a:ext uri="{FF2B5EF4-FFF2-40B4-BE49-F238E27FC236}">
                  <a16:creationId xmlns:a16="http://schemas.microsoft.com/office/drawing/2014/main" id="{C828C665-18D9-7E9D-4E58-3438B522D2F2}"/>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6" name="Line 2812">
              <a:extLst>
                <a:ext uri="{FF2B5EF4-FFF2-40B4-BE49-F238E27FC236}">
                  <a16:creationId xmlns:a16="http://schemas.microsoft.com/office/drawing/2014/main" id="{EE940CE9-DE45-4A7C-11DE-784746A18521}"/>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7" name="Line 2813">
              <a:extLst>
                <a:ext uri="{FF2B5EF4-FFF2-40B4-BE49-F238E27FC236}">
                  <a16:creationId xmlns:a16="http://schemas.microsoft.com/office/drawing/2014/main" id="{09267BDE-1263-9A03-A0C1-B3E24D5E5ED9}"/>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8" name="Line 2814">
              <a:extLst>
                <a:ext uri="{FF2B5EF4-FFF2-40B4-BE49-F238E27FC236}">
                  <a16:creationId xmlns:a16="http://schemas.microsoft.com/office/drawing/2014/main" id="{2959C14E-42F5-A601-E9E3-B8CC4BDD1CB4}"/>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79" name="Line 2815">
              <a:extLst>
                <a:ext uri="{FF2B5EF4-FFF2-40B4-BE49-F238E27FC236}">
                  <a16:creationId xmlns:a16="http://schemas.microsoft.com/office/drawing/2014/main" id="{0EF312B2-2A67-5596-D674-75ECBEE54F00}"/>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0" name="Line 2816">
              <a:extLst>
                <a:ext uri="{FF2B5EF4-FFF2-40B4-BE49-F238E27FC236}">
                  <a16:creationId xmlns:a16="http://schemas.microsoft.com/office/drawing/2014/main" id="{5032EFAC-8BA6-18F9-C2B2-0C680A2C12A9}"/>
                </a:ext>
              </a:extLst>
            </p:cNvPr>
            <p:cNvSpPr>
              <a:spLocks noChangeShapeType="1"/>
            </p:cNvSpPr>
            <p:nvPr/>
          </p:nvSpPr>
          <p:spPr bwMode="auto">
            <a:xfrm>
              <a:off x="5077" y="1834"/>
              <a:ext cx="28"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1" name="Line 2817">
              <a:extLst>
                <a:ext uri="{FF2B5EF4-FFF2-40B4-BE49-F238E27FC236}">
                  <a16:creationId xmlns:a16="http://schemas.microsoft.com/office/drawing/2014/main" id="{39EC540D-AF7B-DDF2-798D-4C254A6B1166}"/>
                </a:ext>
              </a:extLst>
            </p:cNvPr>
            <p:cNvSpPr>
              <a:spLocks noChangeShapeType="1"/>
            </p:cNvSpPr>
            <p:nvPr/>
          </p:nvSpPr>
          <p:spPr bwMode="auto">
            <a:xfrm>
              <a:off x="5091" y="1818"/>
              <a:ext cx="0" cy="32"/>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sp>
        <p:nvSpPr>
          <p:cNvPr id="20182" name="Line 2819">
            <a:extLst>
              <a:ext uri="{FF2B5EF4-FFF2-40B4-BE49-F238E27FC236}">
                <a16:creationId xmlns:a16="http://schemas.microsoft.com/office/drawing/2014/main" id="{562507A1-28E3-C8D9-FE93-FC47C04C805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3" name="Line 2820">
            <a:extLst>
              <a:ext uri="{FF2B5EF4-FFF2-40B4-BE49-F238E27FC236}">
                <a16:creationId xmlns:a16="http://schemas.microsoft.com/office/drawing/2014/main" id="{EAD31191-D136-7299-C2E1-D8DC18F0E1F5}"/>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4" name="Line 2821">
            <a:extLst>
              <a:ext uri="{FF2B5EF4-FFF2-40B4-BE49-F238E27FC236}">
                <a16:creationId xmlns:a16="http://schemas.microsoft.com/office/drawing/2014/main" id="{F39422E9-A68E-B948-1E87-FF5ADAD6855E}"/>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5" name="Line 2822">
            <a:extLst>
              <a:ext uri="{FF2B5EF4-FFF2-40B4-BE49-F238E27FC236}">
                <a16:creationId xmlns:a16="http://schemas.microsoft.com/office/drawing/2014/main" id="{4CBBB2BF-E1DC-ECB6-83EE-08CECE427C8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6" name="Line 2823">
            <a:extLst>
              <a:ext uri="{FF2B5EF4-FFF2-40B4-BE49-F238E27FC236}">
                <a16:creationId xmlns:a16="http://schemas.microsoft.com/office/drawing/2014/main" id="{9F4E1B22-102C-956A-95ED-3522066801A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7" name="Line 2824">
            <a:extLst>
              <a:ext uri="{FF2B5EF4-FFF2-40B4-BE49-F238E27FC236}">
                <a16:creationId xmlns:a16="http://schemas.microsoft.com/office/drawing/2014/main" id="{74AD322F-F6C2-6E8C-F912-E037A4B65F4F}"/>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8" name="Line 2825">
            <a:extLst>
              <a:ext uri="{FF2B5EF4-FFF2-40B4-BE49-F238E27FC236}">
                <a16:creationId xmlns:a16="http://schemas.microsoft.com/office/drawing/2014/main" id="{A24976FB-39E2-7A3F-F463-9A90CA28559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89" name="Line 2826">
            <a:extLst>
              <a:ext uri="{FF2B5EF4-FFF2-40B4-BE49-F238E27FC236}">
                <a16:creationId xmlns:a16="http://schemas.microsoft.com/office/drawing/2014/main" id="{F36B6086-AC92-6B98-21F9-DD5BA62D2A8E}"/>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0" name="Line 2827">
            <a:extLst>
              <a:ext uri="{FF2B5EF4-FFF2-40B4-BE49-F238E27FC236}">
                <a16:creationId xmlns:a16="http://schemas.microsoft.com/office/drawing/2014/main" id="{E04C9873-BEA2-C0F7-71D4-BB6EB1E14E24}"/>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1" name="Line 2828">
            <a:extLst>
              <a:ext uri="{FF2B5EF4-FFF2-40B4-BE49-F238E27FC236}">
                <a16:creationId xmlns:a16="http://schemas.microsoft.com/office/drawing/2014/main" id="{463C7831-CD7C-74E6-2CC2-F2009A877454}"/>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2" name="Line 2829">
            <a:extLst>
              <a:ext uri="{FF2B5EF4-FFF2-40B4-BE49-F238E27FC236}">
                <a16:creationId xmlns:a16="http://schemas.microsoft.com/office/drawing/2014/main" id="{3E978196-0806-83A3-B1EB-92FB896A3773}"/>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3" name="Line 2830">
            <a:extLst>
              <a:ext uri="{FF2B5EF4-FFF2-40B4-BE49-F238E27FC236}">
                <a16:creationId xmlns:a16="http://schemas.microsoft.com/office/drawing/2014/main" id="{1E1F6EBE-F364-2E18-5066-56DFC914AC53}"/>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4" name="Line 2831">
            <a:extLst>
              <a:ext uri="{FF2B5EF4-FFF2-40B4-BE49-F238E27FC236}">
                <a16:creationId xmlns:a16="http://schemas.microsoft.com/office/drawing/2014/main" id="{029D9E40-53DF-DD31-44FE-90FC7E68EE32}"/>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5" name="Line 2832">
            <a:extLst>
              <a:ext uri="{FF2B5EF4-FFF2-40B4-BE49-F238E27FC236}">
                <a16:creationId xmlns:a16="http://schemas.microsoft.com/office/drawing/2014/main" id="{415ABB23-FBF4-136F-4359-FAFEA8734CE2}"/>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6" name="Line 2833">
            <a:extLst>
              <a:ext uri="{FF2B5EF4-FFF2-40B4-BE49-F238E27FC236}">
                <a16:creationId xmlns:a16="http://schemas.microsoft.com/office/drawing/2014/main" id="{9330E1C4-46DF-0464-EF11-D5E6B0910560}"/>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7" name="Line 2834">
            <a:extLst>
              <a:ext uri="{FF2B5EF4-FFF2-40B4-BE49-F238E27FC236}">
                <a16:creationId xmlns:a16="http://schemas.microsoft.com/office/drawing/2014/main" id="{86734922-F31D-46CC-2203-0D92DDB90244}"/>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8" name="Line 2835">
            <a:extLst>
              <a:ext uri="{FF2B5EF4-FFF2-40B4-BE49-F238E27FC236}">
                <a16:creationId xmlns:a16="http://schemas.microsoft.com/office/drawing/2014/main" id="{A3DADA9D-94DC-DD93-01B0-57CC2C425B6D}"/>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199" name="Line 2836">
            <a:extLst>
              <a:ext uri="{FF2B5EF4-FFF2-40B4-BE49-F238E27FC236}">
                <a16:creationId xmlns:a16="http://schemas.microsoft.com/office/drawing/2014/main" id="{2FED77CB-FDAA-5DB8-CA87-CFFDAE935EAD}"/>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0" name="Line 2837">
            <a:extLst>
              <a:ext uri="{FF2B5EF4-FFF2-40B4-BE49-F238E27FC236}">
                <a16:creationId xmlns:a16="http://schemas.microsoft.com/office/drawing/2014/main" id="{97B175F1-4D62-9FC8-6AE4-F958AB04DDE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1" name="Line 2838">
            <a:extLst>
              <a:ext uri="{FF2B5EF4-FFF2-40B4-BE49-F238E27FC236}">
                <a16:creationId xmlns:a16="http://schemas.microsoft.com/office/drawing/2014/main" id="{675FF338-DD0D-D48A-15FC-C6069C60CE82}"/>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2" name="Line 2839">
            <a:extLst>
              <a:ext uri="{FF2B5EF4-FFF2-40B4-BE49-F238E27FC236}">
                <a16:creationId xmlns:a16="http://schemas.microsoft.com/office/drawing/2014/main" id="{CBAFDF92-B00C-7F0F-B67A-F5D4C54A1741}"/>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3" name="Line 2840">
            <a:extLst>
              <a:ext uri="{FF2B5EF4-FFF2-40B4-BE49-F238E27FC236}">
                <a16:creationId xmlns:a16="http://schemas.microsoft.com/office/drawing/2014/main" id="{B155458C-1A02-120E-24C1-DAC48AB29E2D}"/>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4" name="Line 2841">
            <a:extLst>
              <a:ext uri="{FF2B5EF4-FFF2-40B4-BE49-F238E27FC236}">
                <a16:creationId xmlns:a16="http://schemas.microsoft.com/office/drawing/2014/main" id="{3DB216F4-DD92-2430-19F4-AA4647E97936}"/>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5" name="Line 2842">
            <a:extLst>
              <a:ext uri="{FF2B5EF4-FFF2-40B4-BE49-F238E27FC236}">
                <a16:creationId xmlns:a16="http://schemas.microsoft.com/office/drawing/2014/main" id="{58CF438D-78A9-2EBE-24AA-4FB0FF6CC4A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6" name="Line 2843">
            <a:extLst>
              <a:ext uri="{FF2B5EF4-FFF2-40B4-BE49-F238E27FC236}">
                <a16:creationId xmlns:a16="http://schemas.microsoft.com/office/drawing/2014/main" id="{C1452D10-0B34-2FA6-033E-89E037AEB90A}"/>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7" name="Line 2844">
            <a:extLst>
              <a:ext uri="{FF2B5EF4-FFF2-40B4-BE49-F238E27FC236}">
                <a16:creationId xmlns:a16="http://schemas.microsoft.com/office/drawing/2014/main" id="{833EDFA8-BB47-8A8B-A550-5FB69242D91A}"/>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8" name="Line 2845">
            <a:extLst>
              <a:ext uri="{FF2B5EF4-FFF2-40B4-BE49-F238E27FC236}">
                <a16:creationId xmlns:a16="http://schemas.microsoft.com/office/drawing/2014/main" id="{44B89784-8132-5A26-CCBB-8B6F7C0B88C9}"/>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09" name="Line 2846">
            <a:extLst>
              <a:ext uri="{FF2B5EF4-FFF2-40B4-BE49-F238E27FC236}">
                <a16:creationId xmlns:a16="http://schemas.microsoft.com/office/drawing/2014/main" id="{F83B6750-1410-E4CD-7634-22DBD92EEFD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0" name="Line 2847">
            <a:extLst>
              <a:ext uri="{FF2B5EF4-FFF2-40B4-BE49-F238E27FC236}">
                <a16:creationId xmlns:a16="http://schemas.microsoft.com/office/drawing/2014/main" id="{8DDDD2B8-6D7F-744D-4685-28521256F08B}"/>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1" name="Line 2848">
            <a:extLst>
              <a:ext uri="{FF2B5EF4-FFF2-40B4-BE49-F238E27FC236}">
                <a16:creationId xmlns:a16="http://schemas.microsoft.com/office/drawing/2014/main" id="{2D534CBA-6D29-5DC3-A6AB-526812EA0C39}"/>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2" name="Line 2849">
            <a:extLst>
              <a:ext uri="{FF2B5EF4-FFF2-40B4-BE49-F238E27FC236}">
                <a16:creationId xmlns:a16="http://schemas.microsoft.com/office/drawing/2014/main" id="{146AC687-3B5D-8CB7-BF2C-F8D2D2520C45}"/>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3" name="Line 2850">
            <a:extLst>
              <a:ext uri="{FF2B5EF4-FFF2-40B4-BE49-F238E27FC236}">
                <a16:creationId xmlns:a16="http://schemas.microsoft.com/office/drawing/2014/main" id="{F2BF457A-8A95-A6C1-D936-11A300C2B390}"/>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4" name="Line 2851">
            <a:extLst>
              <a:ext uri="{FF2B5EF4-FFF2-40B4-BE49-F238E27FC236}">
                <a16:creationId xmlns:a16="http://schemas.microsoft.com/office/drawing/2014/main" id="{EC055781-3BF8-99B1-2B18-D029D5C086A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5" name="Line 2852">
            <a:extLst>
              <a:ext uri="{FF2B5EF4-FFF2-40B4-BE49-F238E27FC236}">
                <a16:creationId xmlns:a16="http://schemas.microsoft.com/office/drawing/2014/main" id="{D108B86B-547C-CB81-90C7-150EB24C1F38}"/>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6" name="Line 2853">
            <a:extLst>
              <a:ext uri="{FF2B5EF4-FFF2-40B4-BE49-F238E27FC236}">
                <a16:creationId xmlns:a16="http://schemas.microsoft.com/office/drawing/2014/main" id="{96DE7230-C0C8-DEA2-4554-2A2634983F55}"/>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7" name="Line 2854">
            <a:extLst>
              <a:ext uri="{FF2B5EF4-FFF2-40B4-BE49-F238E27FC236}">
                <a16:creationId xmlns:a16="http://schemas.microsoft.com/office/drawing/2014/main" id="{B3897F4A-C5A1-239B-9D89-42F649FE2A89}"/>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8" name="Line 2855">
            <a:extLst>
              <a:ext uri="{FF2B5EF4-FFF2-40B4-BE49-F238E27FC236}">
                <a16:creationId xmlns:a16="http://schemas.microsoft.com/office/drawing/2014/main" id="{F87B5161-57C1-D7AB-BCBA-B465DC587575}"/>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19" name="Line 2856">
            <a:extLst>
              <a:ext uri="{FF2B5EF4-FFF2-40B4-BE49-F238E27FC236}">
                <a16:creationId xmlns:a16="http://schemas.microsoft.com/office/drawing/2014/main" id="{ABECC340-E9AE-C304-49B9-999B2FEBAC08}"/>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0" name="Line 2857">
            <a:extLst>
              <a:ext uri="{FF2B5EF4-FFF2-40B4-BE49-F238E27FC236}">
                <a16:creationId xmlns:a16="http://schemas.microsoft.com/office/drawing/2014/main" id="{CF652E0F-E0F0-6D99-1B7B-D86B7795EA8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1" name="Line 2858">
            <a:extLst>
              <a:ext uri="{FF2B5EF4-FFF2-40B4-BE49-F238E27FC236}">
                <a16:creationId xmlns:a16="http://schemas.microsoft.com/office/drawing/2014/main" id="{CBC72426-E9BC-F138-1E3A-B374003DF82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2" name="Line 2859">
            <a:extLst>
              <a:ext uri="{FF2B5EF4-FFF2-40B4-BE49-F238E27FC236}">
                <a16:creationId xmlns:a16="http://schemas.microsoft.com/office/drawing/2014/main" id="{48BE157F-E1CB-7CFF-3F88-208B3A29729E}"/>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3" name="Line 2860">
            <a:extLst>
              <a:ext uri="{FF2B5EF4-FFF2-40B4-BE49-F238E27FC236}">
                <a16:creationId xmlns:a16="http://schemas.microsoft.com/office/drawing/2014/main" id="{5B6153B3-BE10-9512-1924-A0CBA65D08BF}"/>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4" name="Line 2861">
            <a:extLst>
              <a:ext uri="{FF2B5EF4-FFF2-40B4-BE49-F238E27FC236}">
                <a16:creationId xmlns:a16="http://schemas.microsoft.com/office/drawing/2014/main" id="{2A9A1763-C0EF-6B82-D8FA-C433393D0260}"/>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5" name="Line 2862">
            <a:extLst>
              <a:ext uri="{FF2B5EF4-FFF2-40B4-BE49-F238E27FC236}">
                <a16:creationId xmlns:a16="http://schemas.microsoft.com/office/drawing/2014/main" id="{38089CC2-5F34-2AE7-F5C1-A75A5DE81B4F}"/>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6" name="Line 2863">
            <a:extLst>
              <a:ext uri="{FF2B5EF4-FFF2-40B4-BE49-F238E27FC236}">
                <a16:creationId xmlns:a16="http://schemas.microsoft.com/office/drawing/2014/main" id="{C4116192-E8B8-6783-5821-E11911C1688B}"/>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7" name="Line 2864">
            <a:extLst>
              <a:ext uri="{FF2B5EF4-FFF2-40B4-BE49-F238E27FC236}">
                <a16:creationId xmlns:a16="http://schemas.microsoft.com/office/drawing/2014/main" id="{2C7616A3-9B17-6493-C320-B5EBDC19ED49}"/>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8" name="Line 2865">
            <a:extLst>
              <a:ext uri="{FF2B5EF4-FFF2-40B4-BE49-F238E27FC236}">
                <a16:creationId xmlns:a16="http://schemas.microsoft.com/office/drawing/2014/main" id="{81587203-75D8-7916-4C8D-55AB27C82BB2}"/>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29" name="Line 2866">
            <a:extLst>
              <a:ext uri="{FF2B5EF4-FFF2-40B4-BE49-F238E27FC236}">
                <a16:creationId xmlns:a16="http://schemas.microsoft.com/office/drawing/2014/main" id="{2952C2BC-73CF-443C-4C0F-D6555DB3A3FC}"/>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0" name="Line 2867">
            <a:extLst>
              <a:ext uri="{FF2B5EF4-FFF2-40B4-BE49-F238E27FC236}">
                <a16:creationId xmlns:a16="http://schemas.microsoft.com/office/drawing/2014/main" id="{598D1D5E-24B1-82EF-7123-28AFB522A571}"/>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1" name="Line 2868">
            <a:extLst>
              <a:ext uri="{FF2B5EF4-FFF2-40B4-BE49-F238E27FC236}">
                <a16:creationId xmlns:a16="http://schemas.microsoft.com/office/drawing/2014/main" id="{60FE4A1B-CEBD-1B24-0AFE-09929AD362F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2" name="Line 2869">
            <a:extLst>
              <a:ext uri="{FF2B5EF4-FFF2-40B4-BE49-F238E27FC236}">
                <a16:creationId xmlns:a16="http://schemas.microsoft.com/office/drawing/2014/main" id="{D94AF85A-E0C3-F1D3-0C0C-C6218D69045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3" name="Line 2870">
            <a:extLst>
              <a:ext uri="{FF2B5EF4-FFF2-40B4-BE49-F238E27FC236}">
                <a16:creationId xmlns:a16="http://schemas.microsoft.com/office/drawing/2014/main" id="{068DBC48-B9D4-0A2B-13DE-B04F969F004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4" name="Line 2871">
            <a:extLst>
              <a:ext uri="{FF2B5EF4-FFF2-40B4-BE49-F238E27FC236}">
                <a16:creationId xmlns:a16="http://schemas.microsoft.com/office/drawing/2014/main" id="{DF50A7B1-70A2-9438-93C7-63C7A6966032}"/>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5" name="Line 2872">
            <a:extLst>
              <a:ext uri="{FF2B5EF4-FFF2-40B4-BE49-F238E27FC236}">
                <a16:creationId xmlns:a16="http://schemas.microsoft.com/office/drawing/2014/main" id="{F04C9F73-7523-4801-ED06-EBF463686E3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6" name="Line 2873">
            <a:extLst>
              <a:ext uri="{FF2B5EF4-FFF2-40B4-BE49-F238E27FC236}">
                <a16:creationId xmlns:a16="http://schemas.microsoft.com/office/drawing/2014/main" id="{826630CD-823B-1017-560F-86673D0F1AF6}"/>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7" name="Line 2874">
            <a:extLst>
              <a:ext uri="{FF2B5EF4-FFF2-40B4-BE49-F238E27FC236}">
                <a16:creationId xmlns:a16="http://schemas.microsoft.com/office/drawing/2014/main" id="{DBCBC7DA-4DEC-AF1F-272B-86AAF955D0F4}"/>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8" name="Line 2875">
            <a:extLst>
              <a:ext uri="{FF2B5EF4-FFF2-40B4-BE49-F238E27FC236}">
                <a16:creationId xmlns:a16="http://schemas.microsoft.com/office/drawing/2014/main" id="{A8C3D421-5052-FE1B-04E6-66D3449947F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39" name="Line 2876">
            <a:extLst>
              <a:ext uri="{FF2B5EF4-FFF2-40B4-BE49-F238E27FC236}">
                <a16:creationId xmlns:a16="http://schemas.microsoft.com/office/drawing/2014/main" id="{A744DCC1-6162-2F7F-9DE2-942262397FD5}"/>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0" name="Line 2877">
            <a:extLst>
              <a:ext uri="{FF2B5EF4-FFF2-40B4-BE49-F238E27FC236}">
                <a16:creationId xmlns:a16="http://schemas.microsoft.com/office/drawing/2014/main" id="{FA377DFE-497F-117F-16D1-4657FF10C32E}"/>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1" name="Line 2878">
            <a:extLst>
              <a:ext uri="{FF2B5EF4-FFF2-40B4-BE49-F238E27FC236}">
                <a16:creationId xmlns:a16="http://schemas.microsoft.com/office/drawing/2014/main" id="{A4BA2F4A-B1F8-BCCF-B397-E7CAC92A74C3}"/>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2" name="Line 2879">
            <a:extLst>
              <a:ext uri="{FF2B5EF4-FFF2-40B4-BE49-F238E27FC236}">
                <a16:creationId xmlns:a16="http://schemas.microsoft.com/office/drawing/2014/main" id="{F1B00C86-C072-8B6E-CA4D-8A3317A76D6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3" name="Line 2880">
            <a:extLst>
              <a:ext uri="{FF2B5EF4-FFF2-40B4-BE49-F238E27FC236}">
                <a16:creationId xmlns:a16="http://schemas.microsoft.com/office/drawing/2014/main" id="{093C353E-FFEA-D0AA-751C-32031857CBBD}"/>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4" name="Line 2881">
            <a:extLst>
              <a:ext uri="{FF2B5EF4-FFF2-40B4-BE49-F238E27FC236}">
                <a16:creationId xmlns:a16="http://schemas.microsoft.com/office/drawing/2014/main" id="{FF12616F-03B2-4C80-E052-31E8B41C38F3}"/>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5" name="Line 2882">
            <a:extLst>
              <a:ext uri="{FF2B5EF4-FFF2-40B4-BE49-F238E27FC236}">
                <a16:creationId xmlns:a16="http://schemas.microsoft.com/office/drawing/2014/main" id="{CACF2D54-F857-7A28-3021-E8D6D860D79C}"/>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6" name="Line 2883">
            <a:extLst>
              <a:ext uri="{FF2B5EF4-FFF2-40B4-BE49-F238E27FC236}">
                <a16:creationId xmlns:a16="http://schemas.microsoft.com/office/drawing/2014/main" id="{41048905-052B-B9AB-71AB-94DD24565BB2}"/>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7" name="Line 2884">
            <a:extLst>
              <a:ext uri="{FF2B5EF4-FFF2-40B4-BE49-F238E27FC236}">
                <a16:creationId xmlns:a16="http://schemas.microsoft.com/office/drawing/2014/main" id="{038FDF9B-5F23-5C2A-F048-5C6BB2CA41AF}"/>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8" name="Line 2885">
            <a:extLst>
              <a:ext uri="{FF2B5EF4-FFF2-40B4-BE49-F238E27FC236}">
                <a16:creationId xmlns:a16="http://schemas.microsoft.com/office/drawing/2014/main" id="{BC361ACF-0ED9-5ED0-7D5F-4047C059888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49" name="Line 2886">
            <a:extLst>
              <a:ext uri="{FF2B5EF4-FFF2-40B4-BE49-F238E27FC236}">
                <a16:creationId xmlns:a16="http://schemas.microsoft.com/office/drawing/2014/main" id="{98BECF0B-50E6-B252-0880-35A4F529F9CA}"/>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0" name="Line 2887">
            <a:extLst>
              <a:ext uri="{FF2B5EF4-FFF2-40B4-BE49-F238E27FC236}">
                <a16:creationId xmlns:a16="http://schemas.microsoft.com/office/drawing/2014/main" id="{53D8DCA2-104C-F8CB-1507-9539C72111BB}"/>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1" name="Line 2888">
            <a:extLst>
              <a:ext uri="{FF2B5EF4-FFF2-40B4-BE49-F238E27FC236}">
                <a16:creationId xmlns:a16="http://schemas.microsoft.com/office/drawing/2014/main" id="{03043EFE-FC98-E905-F501-EAE209B99F1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2" name="Line 2889">
            <a:extLst>
              <a:ext uri="{FF2B5EF4-FFF2-40B4-BE49-F238E27FC236}">
                <a16:creationId xmlns:a16="http://schemas.microsoft.com/office/drawing/2014/main" id="{EE00AB8C-FD5F-8FB5-C155-3F6669247201}"/>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3" name="Line 2890">
            <a:extLst>
              <a:ext uri="{FF2B5EF4-FFF2-40B4-BE49-F238E27FC236}">
                <a16:creationId xmlns:a16="http://schemas.microsoft.com/office/drawing/2014/main" id="{8B7D6484-9871-B7E9-52C3-BE7156385BD6}"/>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4" name="Line 2891">
            <a:extLst>
              <a:ext uri="{FF2B5EF4-FFF2-40B4-BE49-F238E27FC236}">
                <a16:creationId xmlns:a16="http://schemas.microsoft.com/office/drawing/2014/main" id="{3083777A-5968-E2CF-8232-3A481BDEFD3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5" name="Line 2892">
            <a:extLst>
              <a:ext uri="{FF2B5EF4-FFF2-40B4-BE49-F238E27FC236}">
                <a16:creationId xmlns:a16="http://schemas.microsoft.com/office/drawing/2014/main" id="{E9A9EDAA-6AC7-E121-0632-76BEE0ECBA18}"/>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6" name="Line 2893">
            <a:extLst>
              <a:ext uri="{FF2B5EF4-FFF2-40B4-BE49-F238E27FC236}">
                <a16:creationId xmlns:a16="http://schemas.microsoft.com/office/drawing/2014/main" id="{AF693852-2853-165A-8CC0-D203E64F1FD1}"/>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7" name="Line 2894">
            <a:extLst>
              <a:ext uri="{FF2B5EF4-FFF2-40B4-BE49-F238E27FC236}">
                <a16:creationId xmlns:a16="http://schemas.microsoft.com/office/drawing/2014/main" id="{57AEE1B9-AE55-42D6-4304-F67C71CAAE59}"/>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8" name="Line 2895">
            <a:extLst>
              <a:ext uri="{FF2B5EF4-FFF2-40B4-BE49-F238E27FC236}">
                <a16:creationId xmlns:a16="http://schemas.microsoft.com/office/drawing/2014/main" id="{D75D8DD2-D88D-A172-DF0E-BB26CACEB633}"/>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59" name="Line 2896">
            <a:extLst>
              <a:ext uri="{FF2B5EF4-FFF2-40B4-BE49-F238E27FC236}">
                <a16:creationId xmlns:a16="http://schemas.microsoft.com/office/drawing/2014/main" id="{409F06DE-76E2-C206-3E98-346F40324B9C}"/>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0" name="Line 2897">
            <a:extLst>
              <a:ext uri="{FF2B5EF4-FFF2-40B4-BE49-F238E27FC236}">
                <a16:creationId xmlns:a16="http://schemas.microsoft.com/office/drawing/2014/main" id="{329BC1DE-91E1-B593-D0F9-9D5F5B971C23}"/>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1" name="Line 2898">
            <a:extLst>
              <a:ext uri="{FF2B5EF4-FFF2-40B4-BE49-F238E27FC236}">
                <a16:creationId xmlns:a16="http://schemas.microsoft.com/office/drawing/2014/main" id="{3011EBF9-1B93-E531-9976-45161A942EE2}"/>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2" name="Line 2899">
            <a:extLst>
              <a:ext uri="{FF2B5EF4-FFF2-40B4-BE49-F238E27FC236}">
                <a16:creationId xmlns:a16="http://schemas.microsoft.com/office/drawing/2014/main" id="{160F973A-F38C-460E-7CD9-0A43476FAE35}"/>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3" name="Line 2900">
            <a:extLst>
              <a:ext uri="{FF2B5EF4-FFF2-40B4-BE49-F238E27FC236}">
                <a16:creationId xmlns:a16="http://schemas.microsoft.com/office/drawing/2014/main" id="{9E26E9C9-1C5E-5746-F8AD-828480B396FE}"/>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4" name="Line 2901">
            <a:extLst>
              <a:ext uri="{FF2B5EF4-FFF2-40B4-BE49-F238E27FC236}">
                <a16:creationId xmlns:a16="http://schemas.microsoft.com/office/drawing/2014/main" id="{BB5DDFCD-5F8D-5E69-B8AB-040F3978B999}"/>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5" name="Line 2902">
            <a:extLst>
              <a:ext uri="{FF2B5EF4-FFF2-40B4-BE49-F238E27FC236}">
                <a16:creationId xmlns:a16="http://schemas.microsoft.com/office/drawing/2014/main" id="{E677A672-EBB9-2E6A-07C5-786B17DD000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6" name="Line 2903">
            <a:extLst>
              <a:ext uri="{FF2B5EF4-FFF2-40B4-BE49-F238E27FC236}">
                <a16:creationId xmlns:a16="http://schemas.microsoft.com/office/drawing/2014/main" id="{C2F18577-CCC5-BF4B-6D0D-847603151739}"/>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7" name="Line 2904">
            <a:extLst>
              <a:ext uri="{FF2B5EF4-FFF2-40B4-BE49-F238E27FC236}">
                <a16:creationId xmlns:a16="http://schemas.microsoft.com/office/drawing/2014/main" id="{7DAB99F4-AB57-B2BC-9F71-8D7A1CE6BB53}"/>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8" name="Line 2905">
            <a:extLst>
              <a:ext uri="{FF2B5EF4-FFF2-40B4-BE49-F238E27FC236}">
                <a16:creationId xmlns:a16="http://schemas.microsoft.com/office/drawing/2014/main" id="{4E04FCBA-AC90-E7E6-DD1A-C5C577BE8B4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69" name="Line 2906">
            <a:extLst>
              <a:ext uri="{FF2B5EF4-FFF2-40B4-BE49-F238E27FC236}">
                <a16:creationId xmlns:a16="http://schemas.microsoft.com/office/drawing/2014/main" id="{A2CAA7D6-70BB-DA1F-B844-9A8C758C451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0" name="Line 2907">
            <a:extLst>
              <a:ext uri="{FF2B5EF4-FFF2-40B4-BE49-F238E27FC236}">
                <a16:creationId xmlns:a16="http://schemas.microsoft.com/office/drawing/2014/main" id="{36DB85B6-ABA7-1C02-CCC7-CB87C1F782D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1" name="Line 2908">
            <a:extLst>
              <a:ext uri="{FF2B5EF4-FFF2-40B4-BE49-F238E27FC236}">
                <a16:creationId xmlns:a16="http://schemas.microsoft.com/office/drawing/2014/main" id="{10894E9B-CB09-35EC-A271-601A56A2573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2" name="Line 2909">
            <a:extLst>
              <a:ext uri="{FF2B5EF4-FFF2-40B4-BE49-F238E27FC236}">
                <a16:creationId xmlns:a16="http://schemas.microsoft.com/office/drawing/2014/main" id="{33310868-3513-B498-B370-55C0F759014D}"/>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3" name="Line 2910">
            <a:extLst>
              <a:ext uri="{FF2B5EF4-FFF2-40B4-BE49-F238E27FC236}">
                <a16:creationId xmlns:a16="http://schemas.microsoft.com/office/drawing/2014/main" id="{2D01247D-AEF5-DA0A-E13D-1BE5126D2CD8}"/>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4" name="Line 2911">
            <a:extLst>
              <a:ext uri="{FF2B5EF4-FFF2-40B4-BE49-F238E27FC236}">
                <a16:creationId xmlns:a16="http://schemas.microsoft.com/office/drawing/2014/main" id="{F8462A77-C85F-BD3E-E576-78CA8398B74E}"/>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5" name="Line 2912">
            <a:extLst>
              <a:ext uri="{FF2B5EF4-FFF2-40B4-BE49-F238E27FC236}">
                <a16:creationId xmlns:a16="http://schemas.microsoft.com/office/drawing/2014/main" id="{D31962E9-4417-9144-5B22-D6F392A5796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6" name="Line 2913">
            <a:extLst>
              <a:ext uri="{FF2B5EF4-FFF2-40B4-BE49-F238E27FC236}">
                <a16:creationId xmlns:a16="http://schemas.microsoft.com/office/drawing/2014/main" id="{F4B78737-82B9-A8A3-0140-5C2AA2E6C999}"/>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7" name="Line 2914">
            <a:extLst>
              <a:ext uri="{FF2B5EF4-FFF2-40B4-BE49-F238E27FC236}">
                <a16:creationId xmlns:a16="http://schemas.microsoft.com/office/drawing/2014/main" id="{FDCAA107-146E-5F4F-91FF-71C9714F8338}"/>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8" name="Line 2915">
            <a:extLst>
              <a:ext uri="{FF2B5EF4-FFF2-40B4-BE49-F238E27FC236}">
                <a16:creationId xmlns:a16="http://schemas.microsoft.com/office/drawing/2014/main" id="{A137E2AF-7AFD-4807-0E0F-221D44ACCA4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79" name="Line 2916">
            <a:extLst>
              <a:ext uri="{FF2B5EF4-FFF2-40B4-BE49-F238E27FC236}">
                <a16:creationId xmlns:a16="http://schemas.microsoft.com/office/drawing/2014/main" id="{DB7153EF-7924-9D12-DBD3-7FFC8C747A1D}"/>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0" name="Line 2917">
            <a:extLst>
              <a:ext uri="{FF2B5EF4-FFF2-40B4-BE49-F238E27FC236}">
                <a16:creationId xmlns:a16="http://schemas.microsoft.com/office/drawing/2014/main" id="{4BC729FE-9D6D-E868-3022-D6F2F1832B78}"/>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1" name="Line 2918">
            <a:extLst>
              <a:ext uri="{FF2B5EF4-FFF2-40B4-BE49-F238E27FC236}">
                <a16:creationId xmlns:a16="http://schemas.microsoft.com/office/drawing/2014/main" id="{800CABA3-4C79-6D73-8D6E-9398CD65F3CA}"/>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2" name="Line 2919">
            <a:extLst>
              <a:ext uri="{FF2B5EF4-FFF2-40B4-BE49-F238E27FC236}">
                <a16:creationId xmlns:a16="http://schemas.microsoft.com/office/drawing/2014/main" id="{86E6F932-DC78-1A93-401A-A3F2A4D4BFA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3" name="Line 2920">
            <a:extLst>
              <a:ext uri="{FF2B5EF4-FFF2-40B4-BE49-F238E27FC236}">
                <a16:creationId xmlns:a16="http://schemas.microsoft.com/office/drawing/2014/main" id="{2CD5D8FF-611E-4597-DDEC-E890785309DB}"/>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4" name="Line 2921">
            <a:extLst>
              <a:ext uri="{FF2B5EF4-FFF2-40B4-BE49-F238E27FC236}">
                <a16:creationId xmlns:a16="http://schemas.microsoft.com/office/drawing/2014/main" id="{EE95B8C1-9E6A-7885-BDA9-92317640BD32}"/>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5" name="Line 2922">
            <a:extLst>
              <a:ext uri="{FF2B5EF4-FFF2-40B4-BE49-F238E27FC236}">
                <a16:creationId xmlns:a16="http://schemas.microsoft.com/office/drawing/2014/main" id="{035473F8-3EEF-0F0A-8699-F49945DE6785}"/>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6" name="Line 2923">
            <a:extLst>
              <a:ext uri="{FF2B5EF4-FFF2-40B4-BE49-F238E27FC236}">
                <a16:creationId xmlns:a16="http://schemas.microsoft.com/office/drawing/2014/main" id="{A9F6CFD6-A1B6-493B-6B51-C1A7A14E5F6A}"/>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7" name="Line 2924">
            <a:extLst>
              <a:ext uri="{FF2B5EF4-FFF2-40B4-BE49-F238E27FC236}">
                <a16:creationId xmlns:a16="http://schemas.microsoft.com/office/drawing/2014/main" id="{4B44E526-26D0-CFA0-3C1F-6248F6994897}"/>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8" name="Line 2925">
            <a:extLst>
              <a:ext uri="{FF2B5EF4-FFF2-40B4-BE49-F238E27FC236}">
                <a16:creationId xmlns:a16="http://schemas.microsoft.com/office/drawing/2014/main" id="{A4F49923-7B15-AA72-46F1-E1CC70D2A87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89" name="Line 2926">
            <a:extLst>
              <a:ext uri="{FF2B5EF4-FFF2-40B4-BE49-F238E27FC236}">
                <a16:creationId xmlns:a16="http://schemas.microsoft.com/office/drawing/2014/main" id="{427F8978-68A8-CC92-72BE-5A5F49CB174A}"/>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0" name="Line 2927">
            <a:extLst>
              <a:ext uri="{FF2B5EF4-FFF2-40B4-BE49-F238E27FC236}">
                <a16:creationId xmlns:a16="http://schemas.microsoft.com/office/drawing/2014/main" id="{3769C539-F1E0-B346-A77A-C00CB5565DAD}"/>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1" name="Line 2928">
            <a:extLst>
              <a:ext uri="{FF2B5EF4-FFF2-40B4-BE49-F238E27FC236}">
                <a16:creationId xmlns:a16="http://schemas.microsoft.com/office/drawing/2014/main" id="{7DD42303-3BE3-6301-37D2-CD6DB9473F11}"/>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2" name="Line 2929">
            <a:extLst>
              <a:ext uri="{FF2B5EF4-FFF2-40B4-BE49-F238E27FC236}">
                <a16:creationId xmlns:a16="http://schemas.microsoft.com/office/drawing/2014/main" id="{B59E6CCD-1C86-1ABC-33CF-0C95EC4D4C63}"/>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3" name="Line 2930">
            <a:extLst>
              <a:ext uri="{FF2B5EF4-FFF2-40B4-BE49-F238E27FC236}">
                <a16:creationId xmlns:a16="http://schemas.microsoft.com/office/drawing/2014/main" id="{B27AE626-9AAC-86E2-07BA-DB784105C3CC}"/>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4" name="Line 2931">
            <a:extLst>
              <a:ext uri="{FF2B5EF4-FFF2-40B4-BE49-F238E27FC236}">
                <a16:creationId xmlns:a16="http://schemas.microsoft.com/office/drawing/2014/main" id="{E0EAF5F4-14CF-5BF1-4DF9-BA5AFEA8E2A0}"/>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5" name="Line 2932">
            <a:extLst>
              <a:ext uri="{FF2B5EF4-FFF2-40B4-BE49-F238E27FC236}">
                <a16:creationId xmlns:a16="http://schemas.microsoft.com/office/drawing/2014/main" id="{79B695D7-88D8-345B-BA19-D07580CFAD4C}"/>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6" name="Line 2933">
            <a:extLst>
              <a:ext uri="{FF2B5EF4-FFF2-40B4-BE49-F238E27FC236}">
                <a16:creationId xmlns:a16="http://schemas.microsoft.com/office/drawing/2014/main" id="{57BADBAA-4F41-FDF0-6D2B-D6618972B09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7" name="Line 2934">
            <a:extLst>
              <a:ext uri="{FF2B5EF4-FFF2-40B4-BE49-F238E27FC236}">
                <a16:creationId xmlns:a16="http://schemas.microsoft.com/office/drawing/2014/main" id="{A63082D2-CB4E-7A95-16E6-A74DE4C1C3CB}"/>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8" name="Line 2935">
            <a:extLst>
              <a:ext uri="{FF2B5EF4-FFF2-40B4-BE49-F238E27FC236}">
                <a16:creationId xmlns:a16="http://schemas.microsoft.com/office/drawing/2014/main" id="{E013CF50-39F1-E0EC-5F2B-056D8A2C579C}"/>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299" name="Line 2936">
            <a:extLst>
              <a:ext uri="{FF2B5EF4-FFF2-40B4-BE49-F238E27FC236}">
                <a16:creationId xmlns:a16="http://schemas.microsoft.com/office/drawing/2014/main" id="{876EDBDB-3C78-276D-47B5-6A1484562992}"/>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0" name="Line 2937">
            <a:extLst>
              <a:ext uri="{FF2B5EF4-FFF2-40B4-BE49-F238E27FC236}">
                <a16:creationId xmlns:a16="http://schemas.microsoft.com/office/drawing/2014/main" id="{13FAA960-7862-B0D8-474A-45399A67AD2B}"/>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1" name="Line 2938">
            <a:extLst>
              <a:ext uri="{FF2B5EF4-FFF2-40B4-BE49-F238E27FC236}">
                <a16:creationId xmlns:a16="http://schemas.microsoft.com/office/drawing/2014/main" id="{11C8F447-AC54-810F-3F3B-E40B4E19DA30}"/>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2" name="Line 2939">
            <a:extLst>
              <a:ext uri="{FF2B5EF4-FFF2-40B4-BE49-F238E27FC236}">
                <a16:creationId xmlns:a16="http://schemas.microsoft.com/office/drawing/2014/main" id="{34F296DB-1505-D4A6-4978-B7C53038E4EF}"/>
              </a:ext>
            </a:extLst>
          </p:cNvPr>
          <p:cNvSpPr>
            <a:spLocks noChangeShapeType="1"/>
          </p:cNvSpPr>
          <p:nvPr/>
        </p:nvSpPr>
        <p:spPr bwMode="auto">
          <a:xfrm>
            <a:off x="7919504" y="3174662"/>
            <a:ext cx="44450" cy="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3" name="Line 2940">
            <a:extLst>
              <a:ext uri="{FF2B5EF4-FFF2-40B4-BE49-F238E27FC236}">
                <a16:creationId xmlns:a16="http://schemas.microsoft.com/office/drawing/2014/main" id="{55BB0FAB-DC78-7831-48E4-94DCBDA70B43}"/>
              </a:ext>
            </a:extLst>
          </p:cNvPr>
          <p:cNvSpPr>
            <a:spLocks noChangeShapeType="1"/>
          </p:cNvSpPr>
          <p:nvPr/>
        </p:nvSpPr>
        <p:spPr bwMode="auto">
          <a:xfrm>
            <a:off x="7941729" y="3154232"/>
            <a:ext cx="0" cy="40860"/>
          </a:xfrm>
          <a:prstGeom prst="line">
            <a:avLst/>
          </a:prstGeom>
          <a:noFill/>
          <a:ln w="12700" cap="sq">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nvGrpSpPr>
          <p:cNvPr id="20304" name="Group 6235">
            <a:extLst>
              <a:ext uri="{FF2B5EF4-FFF2-40B4-BE49-F238E27FC236}">
                <a16:creationId xmlns:a16="http://schemas.microsoft.com/office/drawing/2014/main" id="{53F7369F-3077-2683-9CFD-38566A31BDCC}"/>
              </a:ext>
            </a:extLst>
          </p:cNvPr>
          <p:cNvGrpSpPr>
            <a:grpSpLocks/>
          </p:cNvGrpSpPr>
          <p:nvPr/>
        </p:nvGrpSpPr>
        <p:grpSpPr bwMode="auto">
          <a:xfrm>
            <a:off x="1125004" y="2850335"/>
            <a:ext cx="6838950" cy="1885949"/>
            <a:chOff x="797" y="1580"/>
            <a:chExt cx="4308" cy="1477"/>
          </a:xfrm>
        </p:grpSpPr>
        <p:sp>
          <p:nvSpPr>
            <p:cNvPr id="20305" name="Line 6035">
              <a:extLst>
                <a:ext uri="{FF2B5EF4-FFF2-40B4-BE49-F238E27FC236}">
                  <a16:creationId xmlns:a16="http://schemas.microsoft.com/office/drawing/2014/main" id="{1E68C967-24B7-46F8-1687-7E23BB4CDF98}"/>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6" name="Line 6036">
              <a:extLst>
                <a:ext uri="{FF2B5EF4-FFF2-40B4-BE49-F238E27FC236}">
                  <a16:creationId xmlns:a16="http://schemas.microsoft.com/office/drawing/2014/main" id="{3F513B07-688F-DA28-1B3F-E86631F42F70}"/>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7" name="Line 6037">
              <a:extLst>
                <a:ext uri="{FF2B5EF4-FFF2-40B4-BE49-F238E27FC236}">
                  <a16:creationId xmlns:a16="http://schemas.microsoft.com/office/drawing/2014/main" id="{B5792F61-E566-C752-83F3-B9D8348D9F0D}"/>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8" name="Line 6038">
              <a:extLst>
                <a:ext uri="{FF2B5EF4-FFF2-40B4-BE49-F238E27FC236}">
                  <a16:creationId xmlns:a16="http://schemas.microsoft.com/office/drawing/2014/main" id="{B92C2911-01BB-9D2F-0B49-D1591DA15B85}"/>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09" name="Line 6039">
              <a:extLst>
                <a:ext uri="{FF2B5EF4-FFF2-40B4-BE49-F238E27FC236}">
                  <a16:creationId xmlns:a16="http://schemas.microsoft.com/office/drawing/2014/main" id="{0C3BA478-38E4-7022-89A2-A1000DA8C429}"/>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0" name="Line 6040">
              <a:extLst>
                <a:ext uri="{FF2B5EF4-FFF2-40B4-BE49-F238E27FC236}">
                  <a16:creationId xmlns:a16="http://schemas.microsoft.com/office/drawing/2014/main" id="{50F57479-A906-B2CF-A4C8-5170E2570D13}"/>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1" name="Line 6041">
              <a:extLst>
                <a:ext uri="{FF2B5EF4-FFF2-40B4-BE49-F238E27FC236}">
                  <a16:creationId xmlns:a16="http://schemas.microsoft.com/office/drawing/2014/main" id="{01ACB6CB-C148-03D1-0FF6-719470EFE65D}"/>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2" name="Line 6042">
              <a:extLst>
                <a:ext uri="{FF2B5EF4-FFF2-40B4-BE49-F238E27FC236}">
                  <a16:creationId xmlns:a16="http://schemas.microsoft.com/office/drawing/2014/main" id="{0F5ECC43-08E5-E4E6-1AF5-DE04C043B92D}"/>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3" name="Line 6043">
              <a:extLst>
                <a:ext uri="{FF2B5EF4-FFF2-40B4-BE49-F238E27FC236}">
                  <a16:creationId xmlns:a16="http://schemas.microsoft.com/office/drawing/2014/main" id="{E41B191F-3579-8184-942D-4F24EF238A01}"/>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4" name="Line 6044">
              <a:extLst>
                <a:ext uri="{FF2B5EF4-FFF2-40B4-BE49-F238E27FC236}">
                  <a16:creationId xmlns:a16="http://schemas.microsoft.com/office/drawing/2014/main" id="{B95EC381-D2A2-4ED9-2D2C-D297833DE8F8}"/>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5" name="Line 6045">
              <a:extLst>
                <a:ext uri="{FF2B5EF4-FFF2-40B4-BE49-F238E27FC236}">
                  <a16:creationId xmlns:a16="http://schemas.microsoft.com/office/drawing/2014/main" id="{46490E5E-9A25-B27A-EE41-723147C19F13}"/>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6" name="Line 6046">
              <a:extLst>
                <a:ext uri="{FF2B5EF4-FFF2-40B4-BE49-F238E27FC236}">
                  <a16:creationId xmlns:a16="http://schemas.microsoft.com/office/drawing/2014/main" id="{50ACAE0E-2C13-D641-CA7F-2D98F8848ED0}"/>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7" name="Line 6047">
              <a:extLst>
                <a:ext uri="{FF2B5EF4-FFF2-40B4-BE49-F238E27FC236}">
                  <a16:creationId xmlns:a16="http://schemas.microsoft.com/office/drawing/2014/main" id="{D9652083-17B5-2E1C-4B5B-ACE721DFEA0E}"/>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8" name="Line 6048">
              <a:extLst>
                <a:ext uri="{FF2B5EF4-FFF2-40B4-BE49-F238E27FC236}">
                  <a16:creationId xmlns:a16="http://schemas.microsoft.com/office/drawing/2014/main" id="{7B22E120-2869-DA03-F6F2-5293236E282E}"/>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19" name="Line 6049">
              <a:extLst>
                <a:ext uri="{FF2B5EF4-FFF2-40B4-BE49-F238E27FC236}">
                  <a16:creationId xmlns:a16="http://schemas.microsoft.com/office/drawing/2014/main" id="{2994C5C4-1986-5F33-6F8B-281A090D7920}"/>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0" name="Line 6050">
              <a:extLst>
                <a:ext uri="{FF2B5EF4-FFF2-40B4-BE49-F238E27FC236}">
                  <a16:creationId xmlns:a16="http://schemas.microsoft.com/office/drawing/2014/main" id="{56004440-7971-BD46-08CA-21A285EA5151}"/>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1" name="Line 6051">
              <a:extLst>
                <a:ext uri="{FF2B5EF4-FFF2-40B4-BE49-F238E27FC236}">
                  <a16:creationId xmlns:a16="http://schemas.microsoft.com/office/drawing/2014/main" id="{F812BD7F-5FA2-D586-EC7D-6D9C92339D75}"/>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2" name="Line 6052">
              <a:extLst>
                <a:ext uri="{FF2B5EF4-FFF2-40B4-BE49-F238E27FC236}">
                  <a16:creationId xmlns:a16="http://schemas.microsoft.com/office/drawing/2014/main" id="{B06BEF26-389B-C2D7-AB32-1C189232D814}"/>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3" name="Line 6053">
              <a:extLst>
                <a:ext uri="{FF2B5EF4-FFF2-40B4-BE49-F238E27FC236}">
                  <a16:creationId xmlns:a16="http://schemas.microsoft.com/office/drawing/2014/main" id="{B4A8B91D-9CB0-33E3-A048-73B977CC69ED}"/>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4" name="Line 6054">
              <a:extLst>
                <a:ext uri="{FF2B5EF4-FFF2-40B4-BE49-F238E27FC236}">
                  <a16:creationId xmlns:a16="http://schemas.microsoft.com/office/drawing/2014/main" id="{75F7A062-1169-042A-D25D-AE5EEA81E35B}"/>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5" name="Line 6055">
              <a:extLst>
                <a:ext uri="{FF2B5EF4-FFF2-40B4-BE49-F238E27FC236}">
                  <a16:creationId xmlns:a16="http://schemas.microsoft.com/office/drawing/2014/main" id="{75078E4E-07C6-71A6-1585-45455860F483}"/>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6" name="Line 6056">
              <a:extLst>
                <a:ext uri="{FF2B5EF4-FFF2-40B4-BE49-F238E27FC236}">
                  <a16:creationId xmlns:a16="http://schemas.microsoft.com/office/drawing/2014/main" id="{20F99C33-BE4D-4869-E665-BB81295B2DEB}"/>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7" name="Line 6057">
              <a:extLst>
                <a:ext uri="{FF2B5EF4-FFF2-40B4-BE49-F238E27FC236}">
                  <a16:creationId xmlns:a16="http://schemas.microsoft.com/office/drawing/2014/main" id="{27E6679C-3134-02D7-8D4B-65C2046A1E50}"/>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8" name="Line 6058">
              <a:extLst>
                <a:ext uri="{FF2B5EF4-FFF2-40B4-BE49-F238E27FC236}">
                  <a16:creationId xmlns:a16="http://schemas.microsoft.com/office/drawing/2014/main" id="{6ED71A28-78C8-0C90-AF5C-EFA6188EDBA2}"/>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29" name="Line 6059">
              <a:extLst>
                <a:ext uri="{FF2B5EF4-FFF2-40B4-BE49-F238E27FC236}">
                  <a16:creationId xmlns:a16="http://schemas.microsoft.com/office/drawing/2014/main" id="{8365B0F4-6DAC-BC19-26F1-F3BF482E99F4}"/>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0" name="Line 6060">
              <a:extLst>
                <a:ext uri="{FF2B5EF4-FFF2-40B4-BE49-F238E27FC236}">
                  <a16:creationId xmlns:a16="http://schemas.microsoft.com/office/drawing/2014/main" id="{2F7D4124-C9FD-0FD3-B5E4-A705C447C671}"/>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1" name="Line 6061">
              <a:extLst>
                <a:ext uri="{FF2B5EF4-FFF2-40B4-BE49-F238E27FC236}">
                  <a16:creationId xmlns:a16="http://schemas.microsoft.com/office/drawing/2014/main" id="{49442DB4-CB63-B933-BA0A-03607DDC67DF}"/>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2" name="Line 6062">
              <a:extLst>
                <a:ext uri="{FF2B5EF4-FFF2-40B4-BE49-F238E27FC236}">
                  <a16:creationId xmlns:a16="http://schemas.microsoft.com/office/drawing/2014/main" id="{9CA2F59B-85AC-3E18-DAD7-9A309E2E4116}"/>
                </a:ext>
              </a:extLst>
            </p:cNvPr>
            <p:cNvSpPr>
              <a:spLocks noChangeShapeType="1"/>
            </p:cNvSpPr>
            <p:nvPr/>
          </p:nvSpPr>
          <p:spPr bwMode="auto">
            <a:xfrm>
              <a:off x="5079" y="1618"/>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3" name="Line 6063">
              <a:extLst>
                <a:ext uri="{FF2B5EF4-FFF2-40B4-BE49-F238E27FC236}">
                  <a16:creationId xmlns:a16="http://schemas.microsoft.com/office/drawing/2014/main" id="{A7AE6F21-44E7-5BEA-00A5-668777C22ACF}"/>
                </a:ext>
              </a:extLst>
            </p:cNvPr>
            <p:cNvSpPr>
              <a:spLocks noChangeShapeType="1"/>
            </p:cNvSpPr>
            <p:nvPr/>
          </p:nvSpPr>
          <p:spPr bwMode="auto">
            <a:xfrm>
              <a:off x="5091" y="1602"/>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4" name="Freeform 6064">
              <a:extLst>
                <a:ext uri="{FF2B5EF4-FFF2-40B4-BE49-F238E27FC236}">
                  <a16:creationId xmlns:a16="http://schemas.microsoft.com/office/drawing/2014/main" id="{62C8EDAF-3CC4-EC28-40B7-36A522C98C1D}"/>
                </a:ext>
              </a:extLst>
            </p:cNvPr>
            <p:cNvSpPr>
              <a:spLocks/>
            </p:cNvSpPr>
            <p:nvPr/>
          </p:nvSpPr>
          <p:spPr bwMode="auto">
            <a:xfrm>
              <a:off x="797" y="1580"/>
              <a:ext cx="4280" cy="1461"/>
            </a:xfrm>
            <a:custGeom>
              <a:avLst/>
              <a:gdLst>
                <a:gd name="T0" fmla="*/ 46 w 4280"/>
                <a:gd name="T1" fmla="*/ 1443 h 1461"/>
                <a:gd name="T2" fmla="*/ 94 w 4280"/>
                <a:gd name="T3" fmla="*/ 1397 h 1461"/>
                <a:gd name="T4" fmla="*/ 142 w 4280"/>
                <a:gd name="T5" fmla="*/ 1359 h 1461"/>
                <a:gd name="T6" fmla="*/ 200 w 4280"/>
                <a:gd name="T7" fmla="*/ 1327 h 1461"/>
                <a:gd name="T8" fmla="*/ 281 w 4280"/>
                <a:gd name="T9" fmla="*/ 1299 h 1461"/>
                <a:gd name="T10" fmla="*/ 341 w 4280"/>
                <a:gd name="T11" fmla="*/ 1285 h 1461"/>
                <a:gd name="T12" fmla="*/ 377 w 4280"/>
                <a:gd name="T13" fmla="*/ 1251 h 1461"/>
                <a:gd name="T14" fmla="*/ 471 w 4280"/>
                <a:gd name="T15" fmla="*/ 1235 h 1461"/>
                <a:gd name="T16" fmla="*/ 529 w 4280"/>
                <a:gd name="T17" fmla="*/ 1197 h 1461"/>
                <a:gd name="T18" fmla="*/ 577 w 4280"/>
                <a:gd name="T19" fmla="*/ 1163 h 1461"/>
                <a:gd name="T20" fmla="*/ 635 w 4280"/>
                <a:gd name="T21" fmla="*/ 1133 h 1461"/>
                <a:gd name="T22" fmla="*/ 695 w 4280"/>
                <a:gd name="T23" fmla="*/ 1117 h 1461"/>
                <a:gd name="T24" fmla="*/ 765 w 4280"/>
                <a:gd name="T25" fmla="*/ 1087 h 1461"/>
                <a:gd name="T26" fmla="*/ 895 w 4280"/>
                <a:gd name="T27" fmla="*/ 1057 h 1461"/>
                <a:gd name="T28" fmla="*/ 931 w 4280"/>
                <a:gd name="T29" fmla="*/ 1013 h 1461"/>
                <a:gd name="T30" fmla="*/ 979 w 4280"/>
                <a:gd name="T31" fmla="*/ 993 h 1461"/>
                <a:gd name="T32" fmla="*/ 1013 w 4280"/>
                <a:gd name="T33" fmla="*/ 967 h 1461"/>
                <a:gd name="T34" fmla="*/ 1085 w 4280"/>
                <a:gd name="T35" fmla="*/ 947 h 1461"/>
                <a:gd name="T36" fmla="*/ 1143 w 4280"/>
                <a:gd name="T37" fmla="*/ 925 h 1461"/>
                <a:gd name="T38" fmla="*/ 1215 w 4280"/>
                <a:gd name="T39" fmla="*/ 909 h 1461"/>
                <a:gd name="T40" fmla="*/ 1249 w 4280"/>
                <a:gd name="T41" fmla="*/ 879 h 1461"/>
                <a:gd name="T42" fmla="*/ 1309 w 4280"/>
                <a:gd name="T43" fmla="*/ 863 h 1461"/>
                <a:gd name="T44" fmla="*/ 1367 w 4280"/>
                <a:gd name="T45" fmla="*/ 843 h 1461"/>
                <a:gd name="T46" fmla="*/ 1439 w 4280"/>
                <a:gd name="T47" fmla="*/ 827 h 1461"/>
                <a:gd name="T48" fmla="*/ 1485 w 4280"/>
                <a:gd name="T49" fmla="*/ 801 h 1461"/>
                <a:gd name="T50" fmla="*/ 1578 w 4280"/>
                <a:gd name="T51" fmla="*/ 773 h 1461"/>
                <a:gd name="T52" fmla="*/ 1708 w 4280"/>
                <a:gd name="T53" fmla="*/ 743 h 1461"/>
                <a:gd name="T54" fmla="*/ 1826 w 4280"/>
                <a:gd name="T55" fmla="*/ 721 h 1461"/>
                <a:gd name="T56" fmla="*/ 1874 w 4280"/>
                <a:gd name="T57" fmla="*/ 699 h 1461"/>
                <a:gd name="T58" fmla="*/ 1956 w 4280"/>
                <a:gd name="T59" fmla="*/ 673 h 1461"/>
                <a:gd name="T60" fmla="*/ 1992 w 4280"/>
                <a:gd name="T61" fmla="*/ 645 h 1461"/>
                <a:gd name="T62" fmla="*/ 2040 w 4280"/>
                <a:gd name="T63" fmla="*/ 624 h 1461"/>
                <a:gd name="T64" fmla="*/ 2110 w 4280"/>
                <a:gd name="T65" fmla="*/ 586 h 1461"/>
                <a:gd name="T66" fmla="*/ 2216 w 4280"/>
                <a:gd name="T67" fmla="*/ 560 h 1461"/>
                <a:gd name="T68" fmla="*/ 2252 w 4280"/>
                <a:gd name="T69" fmla="*/ 532 h 1461"/>
                <a:gd name="T70" fmla="*/ 2310 w 4280"/>
                <a:gd name="T71" fmla="*/ 504 h 1461"/>
                <a:gd name="T72" fmla="*/ 2476 w 4280"/>
                <a:gd name="T73" fmla="*/ 476 h 1461"/>
                <a:gd name="T74" fmla="*/ 2630 w 4280"/>
                <a:gd name="T75" fmla="*/ 460 h 1461"/>
                <a:gd name="T76" fmla="*/ 2676 w 4280"/>
                <a:gd name="T77" fmla="*/ 432 h 1461"/>
                <a:gd name="T78" fmla="*/ 2782 w 4280"/>
                <a:gd name="T79" fmla="*/ 410 h 1461"/>
                <a:gd name="T80" fmla="*/ 2817 w 4280"/>
                <a:gd name="T81" fmla="*/ 376 h 1461"/>
                <a:gd name="T82" fmla="*/ 2935 w 4280"/>
                <a:gd name="T83" fmla="*/ 360 h 1461"/>
                <a:gd name="T84" fmla="*/ 2995 w 4280"/>
                <a:gd name="T85" fmla="*/ 326 h 1461"/>
                <a:gd name="T86" fmla="*/ 3077 w 4280"/>
                <a:gd name="T87" fmla="*/ 304 h 1461"/>
                <a:gd name="T88" fmla="*/ 3125 w 4280"/>
                <a:gd name="T89" fmla="*/ 282 h 1461"/>
                <a:gd name="T90" fmla="*/ 3219 w 4280"/>
                <a:gd name="T91" fmla="*/ 260 h 1461"/>
                <a:gd name="T92" fmla="*/ 3277 w 4280"/>
                <a:gd name="T93" fmla="*/ 232 h 1461"/>
                <a:gd name="T94" fmla="*/ 3455 w 4280"/>
                <a:gd name="T95" fmla="*/ 208 h 1461"/>
                <a:gd name="T96" fmla="*/ 3525 w 4280"/>
                <a:gd name="T97" fmla="*/ 180 h 1461"/>
                <a:gd name="T98" fmla="*/ 3643 w 4280"/>
                <a:gd name="T99" fmla="*/ 152 h 1461"/>
                <a:gd name="T100" fmla="*/ 3703 w 4280"/>
                <a:gd name="T101" fmla="*/ 128 h 1461"/>
                <a:gd name="T102" fmla="*/ 3773 w 4280"/>
                <a:gd name="T103" fmla="*/ 112 h 1461"/>
                <a:gd name="T104" fmla="*/ 3855 w 4280"/>
                <a:gd name="T105" fmla="*/ 88 h 1461"/>
                <a:gd name="T106" fmla="*/ 4021 w 4280"/>
                <a:gd name="T107" fmla="*/ 72 h 1461"/>
                <a:gd name="T108" fmla="*/ 4174 w 4280"/>
                <a:gd name="T109" fmla="*/ 42 h 1461"/>
                <a:gd name="T110" fmla="*/ 4244 w 4280"/>
                <a:gd name="T111" fmla="*/ 26 h 1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0" h="1461">
                  <a:moveTo>
                    <a:pt x="0" y="1461"/>
                  </a:moveTo>
                  <a:lnTo>
                    <a:pt x="12" y="1461"/>
                  </a:lnTo>
                  <a:lnTo>
                    <a:pt x="12" y="1457"/>
                  </a:lnTo>
                  <a:lnTo>
                    <a:pt x="34" y="1457"/>
                  </a:lnTo>
                  <a:lnTo>
                    <a:pt x="34" y="1453"/>
                  </a:lnTo>
                  <a:lnTo>
                    <a:pt x="46" y="1453"/>
                  </a:lnTo>
                  <a:lnTo>
                    <a:pt x="46" y="1443"/>
                  </a:lnTo>
                  <a:lnTo>
                    <a:pt x="58" y="1443"/>
                  </a:lnTo>
                  <a:lnTo>
                    <a:pt x="58" y="1433"/>
                  </a:lnTo>
                  <a:lnTo>
                    <a:pt x="70" y="1433"/>
                  </a:lnTo>
                  <a:lnTo>
                    <a:pt x="70" y="1421"/>
                  </a:lnTo>
                  <a:lnTo>
                    <a:pt x="82" y="1421"/>
                  </a:lnTo>
                  <a:lnTo>
                    <a:pt x="82" y="1397"/>
                  </a:lnTo>
                  <a:lnTo>
                    <a:pt x="94" y="1397"/>
                  </a:lnTo>
                  <a:lnTo>
                    <a:pt x="94" y="1383"/>
                  </a:lnTo>
                  <a:lnTo>
                    <a:pt x="106" y="1383"/>
                  </a:lnTo>
                  <a:lnTo>
                    <a:pt x="106" y="1379"/>
                  </a:lnTo>
                  <a:lnTo>
                    <a:pt x="118" y="1379"/>
                  </a:lnTo>
                  <a:lnTo>
                    <a:pt x="118" y="1369"/>
                  </a:lnTo>
                  <a:lnTo>
                    <a:pt x="142" y="1369"/>
                  </a:lnTo>
                  <a:lnTo>
                    <a:pt x="142" y="1359"/>
                  </a:lnTo>
                  <a:lnTo>
                    <a:pt x="152" y="1359"/>
                  </a:lnTo>
                  <a:lnTo>
                    <a:pt x="152" y="1351"/>
                  </a:lnTo>
                  <a:lnTo>
                    <a:pt x="176" y="1351"/>
                  </a:lnTo>
                  <a:lnTo>
                    <a:pt x="176" y="1331"/>
                  </a:lnTo>
                  <a:lnTo>
                    <a:pt x="188" y="1331"/>
                  </a:lnTo>
                  <a:lnTo>
                    <a:pt x="188" y="1327"/>
                  </a:lnTo>
                  <a:lnTo>
                    <a:pt x="200" y="1327"/>
                  </a:lnTo>
                  <a:lnTo>
                    <a:pt x="200" y="1321"/>
                  </a:lnTo>
                  <a:lnTo>
                    <a:pt x="211" y="1321"/>
                  </a:lnTo>
                  <a:lnTo>
                    <a:pt x="211" y="1313"/>
                  </a:lnTo>
                  <a:lnTo>
                    <a:pt x="269" y="1313"/>
                  </a:lnTo>
                  <a:lnTo>
                    <a:pt x="269" y="1303"/>
                  </a:lnTo>
                  <a:lnTo>
                    <a:pt x="281" y="1303"/>
                  </a:lnTo>
                  <a:lnTo>
                    <a:pt x="281" y="1299"/>
                  </a:lnTo>
                  <a:lnTo>
                    <a:pt x="293" y="1299"/>
                  </a:lnTo>
                  <a:lnTo>
                    <a:pt x="293" y="1293"/>
                  </a:lnTo>
                  <a:lnTo>
                    <a:pt x="305" y="1293"/>
                  </a:lnTo>
                  <a:lnTo>
                    <a:pt x="305" y="1289"/>
                  </a:lnTo>
                  <a:lnTo>
                    <a:pt x="317" y="1289"/>
                  </a:lnTo>
                  <a:lnTo>
                    <a:pt x="317" y="1285"/>
                  </a:lnTo>
                  <a:lnTo>
                    <a:pt x="341" y="1285"/>
                  </a:lnTo>
                  <a:lnTo>
                    <a:pt x="341" y="1269"/>
                  </a:lnTo>
                  <a:lnTo>
                    <a:pt x="353" y="1269"/>
                  </a:lnTo>
                  <a:lnTo>
                    <a:pt x="353" y="1265"/>
                  </a:lnTo>
                  <a:lnTo>
                    <a:pt x="365" y="1265"/>
                  </a:lnTo>
                  <a:lnTo>
                    <a:pt x="365" y="1261"/>
                  </a:lnTo>
                  <a:lnTo>
                    <a:pt x="377" y="1261"/>
                  </a:lnTo>
                  <a:lnTo>
                    <a:pt x="377" y="1251"/>
                  </a:lnTo>
                  <a:lnTo>
                    <a:pt x="399" y="1251"/>
                  </a:lnTo>
                  <a:lnTo>
                    <a:pt x="399" y="1245"/>
                  </a:lnTo>
                  <a:lnTo>
                    <a:pt x="411" y="1245"/>
                  </a:lnTo>
                  <a:lnTo>
                    <a:pt x="411" y="1241"/>
                  </a:lnTo>
                  <a:lnTo>
                    <a:pt x="447" y="1241"/>
                  </a:lnTo>
                  <a:lnTo>
                    <a:pt x="447" y="1235"/>
                  </a:lnTo>
                  <a:lnTo>
                    <a:pt x="471" y="1235"/>
                  </a:lnTo>
                  <a:lnTo>
                    <a:pt x="471" y="1217"/>
                  </a:lnTo>
                  <a:lnTo>
                    <a:pt x="483" y="1217"/>
                  </a:lnTo>
                  <a:lnTo>
                    <a:pt x="483" y="1211"/>
                  </a:lnTo>
                  <a:lnTo>
                    <a:pt x="505" y="1211"/>
                  </a:lnTo>
                  <a:lnTo>
                    <a:pt x="505" y="1201"/>
                  </a:lnTo>
                  <a:lnTo>
                    <a:pt x="529" y="1201"/>
                  </a:lnTo>
                  <a:lnTo>
                    <a:pt x="529" y="1197"/>
                  </a:lnTo>
                  <a:lnTo>
                    <a:pt x="541" y="1197"/>
                  </a:lnTo>
                  <a:lnTo>
                    <a:pt x="541" y="1177"/>
                  </a:lnTo>
                  <a:lnTo>
                    <a:pt x="553" y="1177"/>
                  </a:lnTo>
                  <a:lnTo>
                    <a:pt x="553" y="1167"/>
                  </a:lnTo>
                  <a:lnTo>
                    <a:pt x="565" y="1167"/>
                  </a:lnTo>
                  <a:lnTo>
                    <a:pt x="565" y="1163"/>
                  </a:lnTo>
                  <a:lnTo>
                    <a:pt x="577" y="1163"/>
                  </a:lnTo>
                  <a:lnTo>
                    <a:pt x="577" y="1157"/>
                  </a:lnTo>
                  <a:lnTo>
                    <a:pt x="589" y="1157"/>
                  </a:lnTo>
                  <a:lnTo>
                    <a:pt x="589" y="1147"/>
                  </a:lnTo>
                  <a:lnTo>
                    <a:pt x="623" y="1147"/>
                  </a:lnTo>
                  <a:lnTo>
                    <a:pt x="623" y="1143"/>
                  </a:lnTo>
                  <a:lnTo>
                    <a:pt x="635" y="1143"/>
                  </a:lnTo>
                  <a:lnTo>
                    <a:pt x="635" y="1133"/>
                  </a:lnTo>
                  <a:lnTo>
                    <a:pt x="659" y="1133"/>
                  </a:lnTo>
                  <a:lnTo>
                    <a:pt x="659" y="1127"/>
                  </a:lnTo>
                  <a:lnTo>
                    <a:pt x="671" y="1127"/>
                  </a:lnTo>
                  <a:lnTo>
                    <a:pt x="671" y="1123"/>
                  </a:lnTo>
                  <a:lnTo>
                    <a:pt x="683" y="1123"/>
                  </a:lnTo>
                  <a:lnTo>
                    <a:pt x="683" y="1117"/>
                  </a:lnTo>
                  <a:lnTo>
                    <a:pt x="695" y="1117"/>
                  </a:lnTo>
                  <a:lnTo>
                    <a:pt x="695" y="1107"/>
                  </a:lnTo>
                  <a:lnTo>
                    <a:pt x="707" y="1107"/>
                  </a:lnTo>
                  <a:lnTo>
                    <a:pt x="707" y="1103"/>
                  </a:lnTo>
                  <a:lnTo>
                    <a:pt x="753" y="1103"/>
                  </a:lnTo>
                  <a:lnTo>
                    <a:pt x="753" y="1093"/>
                  </a:lnTo>
                  <a:lnTo>
                    <a:pt x="765" y="1093"/>
                  </a:lnTo>
                  <a:lnTo>
                    <a:pt x="765" y="1087"/>
                  </a:lnTo>
                  <a:lnTo>
                    <a:pt x="789" y="1087"/>
                  </a:lnTo>
                  <a:lnTo>
                    <a:pt x="789" y="1073"/>
                  </a:lnTo>
                  <a:lnTo>
                    <a:pt x="813" y="1073"/>
                  </a:lnTo>
                  <a:lnTo>
                    <a:pt x="813" y="1067"/>
                  </a:lnTo>
                  <a:lnTo>
                    <a:pt x="837" y="1067"/>
                  </a:lnTo>
                  <a:lnTo>
                    <a:pt x="837" y="1057"/>
                  </a:lnTo>
                  <a:lnTo>
                    <a:pt x="895" y="1057"/>
                  </a:lnTo>
                  <a:lnTo>
                    <a:pt x="895" y="1047"/>
                  </a:lnTo>
                  <a:lnTo>
                    <a:pt x="907" y="1047"/>
                  </a:lnTo>
                  <a:lnTo>
                    <a:pt x="907" y="1027"/>
                  </a:lnTo>
                  <a:lnTo>
                    <a:pt x="919" y="1027"/>
                  </a:lnTo>
                  <a:lnTo>
                    <a:pt x="919" y="1023"/>
                  </a:lnTo>
                  <a:lnTo>
                    <a:pt x="931" y="1023"/>
                  </a:lnTo>
                  <a:lnTo>
                    <a:pt x="931" y="1013"/>
                  </a:lnTo>
                  <a:lnTo>
                    <a:pt x="943" y="1013"/>
                  </a:lnTo>
                  <a:lnTo>
                    <a:pt x="943" y="1007"/>
                  </a:lnTo>
                  <a:lnTo>
                    <a:pt x="955" y="1007"/>
                  </a:lnTo>
                  <a:lnTo>
                    <a:pt x="955" y="1003"/>
                  </a:lnTo>
                  <a:lnTo>
                    <a:pt x="967" y="1003"/>
                  </a:lnTo>
                  <a:lnTo>
                    <a:pt x="967" y="993"/>
                  </a:lnTo>
                  <a:lnTo>
                    <a:pt x="979" y="993"/>
                  </a:lnTo>
                  <a:lnTo>
                    <a:pt x="979" y="987"/>
                  </a:lnTo>
                  <a:lnTo>
                    <a:pt x="989" y="987"/>
                  </a:lnTo>
                  <a:lnTo>
                    <a:pt x="989" y="977"/>
                  </a:lnTo>
                  <a:lnTo>
                    <a:pt x="1001" y="977"/>
                  </a:lnTo>
                  <a:lnTo>
                    <a:pt x="1001" y="971"/>
                  </a:lnTo>
                  <a:lnTo>
                    <a:pt x="1013" y="971"/>
                  </a:lnTo>
                  <a:lnTo>
                    <a:pt x="1013" y="967"/>
                  </a:lnTo>
                  <a:lnTo>
                    <a:pt x="1025" y="967"/>
                  </a:lnTo>
                  <a:lnTo>
                    <a:pt x="1025" y="961"/>
                  </a:lnTo>
                  <a:lnTo>
                    <a:pt x="1037" y="961"/>
                  </a:lnTo>
                  <a:lnTo>
                    <a:pt x="1037" y="951"/>
                  </a:lnTo>
                  <a:lnTo>
                    <a:pt x="1061" y="951"/>
                  </a:lnTo>
                  <a:lnTo>
                    <a:pt x="1061" y="947"/>
                  </a:lnTo>
                  <a:lnTo>
                    <a:pt x="1085" y="947"/>
                  </a:lnTo>
                  <a:lnTo>
                    <a:pt x="1085" y="941"/>
                  </a:lnTo>
                  <a:lnTo>
                    <a:pt x="1097" y="941"/>
                  </a:lnTo>
                  <a:lnTo>
                    <a:pt x="1097" y="935"/>
                  </a:lnTo>
                  <a:lnTo>
                    <a:pt x="1119" y="935"/>
                  </a:lnTo>
                  <a:lnTo>
                    <a:pt x="1119" y="931"/>
                  </a:lnTo>
                  <a:lnTo>
                    <a:pt x="1143" y="931"/>
                  </a:lnTo>
                  <a:lnTo>
                    <a:pt x="1143" y="925"/>
                  </a:lnTo>
                  <a:lnTo>
                    <a:pt x="1179" y="925"/>
                  </a:lnTo>
                  <a:lnTo>
                    <a:pt x="1179" y="921"/>
                  </a:lnTo>
                  <a:lnTo>
                    <a:pt x="1191" y="921"/>
                  </a:lnTo>
                  <a:lnTo>
                    <a:pt x="1191" y="915"/>
                  </a:lnTo>
                  <a:lnTo>
                    <a:pt x="1203" y="915"/>
                  </a:lnTo>
                  <a:lnTo>
                    <a:pt x="1203" y="909"/>
                  </a:lnTo>
                  <a:lnTo>
                    <a:pt x="1215" y="909"/>
                  </a:lnTo>
                  <a:lnTo>
                    <a:pt x="1215" y="899"/>
                  </a:lnTo>
                  <a:lnTo>
                    <a:pt x="1225" y="899"/>
                  </a:lnTo>
                  <a:lnTo>
                    <a:pt x="1225" y="895"/>
                  </a:lnTo>
                  <a:lnTo>
                    <a:pt x="1237" y="895"/>
                  </a:lnTo>
                  <a:lnTo>
                    <a:pt x="1237" y="889"/>
                  </a:lnTo>
                  <a:lnTo>
                    <a:pt x="1249" y="889"/>
                  </a:lnTo>
                  <a:lnTo>
                    <a:pt x="1249" y="879"/>
                  </a:lnTo>
                  <a:lnTo>
                    <a:pt x="1273" y="879"/>
                  </a:lnTo>
                  <a:lnTo>
                    <a:pt x="1273" y="873"/>
                  </a:lnTo>
                  <a:lnTo>
                    <a:pt x="1285" y="873"/>
                  </a:lnTo>
                  <a:lnTo>
                    <a:pt x="1285" y="869"/>
                  </a:lnTo>
                  <a:lnTo>
                    <a:pt x="1297" y="869"/>
                  </a:lnTo>
                  <a:lnTo>
                    <a:pt x="1297" y="863"/>
                  </a:lnTo>
                  <a:lnTo>
                    <a:pt x="1309" y="863"/>
                  </a:lnTo>
                  <a:lnTo>
                    <a:pt x="1309" y="857"/>
                  </a:lnTo>
                  <a:lnTo>
                    <a:pt x="1321" y="857"/>
                  </a:lnTo>
                  <a:lnTo>
                    <a:pt x="1321" y="853"/>
                  </a:lnTo>
                  <a:lnTo>
                    <a:pt x="1343" y="853"/>
                  </a:lnTo>
                  <a:lnTo>
                    <a:pt x="1343" y="847"/>
                  </a:lnTo>
                  <a:lnTo>
                    <a:pt x="1367" y="847"/>
                  </a:lnTo>
                  <a:lnTo>
                    <a:pt x="1367" y="843"/>
                  </a:lnTo>
                  <a:lnTo>
                    <a:pt x="1379" y="843"/>
                  </a:lnTo>
                  <a:lnTo>
                    <a:pt x="1379" y="837"/>
                  </a:lnTo>
                  <a:lnTo>
                    <a:pt x="1415" y="837"/>
                  </a:lnTo>
                  <a:lnTo>
                    <a:pt x="1415" y="831"/>
                  </a:lnTo>
                  <a:lnTo>
                    <a:pt x="1427" y="831"/>
                  </a:lnTo>
                  <a:lnTo>
                    <a:pt x="1427" y="827"/>
                  </a:lnTo>
                  <a:lnTo>
                    <a:pt x="1439" y="827"/>
                  </a:lnTo>
                  <a:lnTo>
                    <a:pt x="1439" y="821"/>
                  </a:lnTo>
                  <a:lnTo>
                    <a:pt x="1451" y="821"/>
                  </a:lnTo>
                  <a:lnTo>
                    <a:pt x="1451" y="815"/>
                  </a:lnTo>
                  <a:lnTo>
                    <a:pt x="1461" y="815"/>
                  </a:lnTo>
                  <a:lnTo>
                    <a:pt x="1461" y="811"/>
                  </a:lnTo>
                  <a:lnTo>
                    <a:pt x="1485" y="811"/>
                  </a:lnTo>
                  <a:lnTo>
                    <a:pt x="1485" y="801"/>
                  </a:lnTo>
                  <a:lnTo>
                    <a:pt x="1532" y="801"/>
                  </a:lnTo>
                  <a:lnTo>
                    <a:pt x="1532" y="795"/>
                  </a:lnTo>
                  <a:lnTo>
                    <a:pt x="1544" y="795"/>
                  </a:lnTo>
                  <a:lnTo>
                    <a:pt x="1544" y="789"/>
                  </a:lnTo>
                  <a:lnTo>
                    <a:pt x="1556" y="789"/>
                  </a:lnTo>
                  <a:lnTo>
                    <a:pt x="1556" y="773"/>
                  </a:lnTo>
                  <a:lnTo>
                    <a:pt x="1578" y="773"/>
                  </a:lnTo>
                  <a:lnTo>
                    <a:pt x="1578" y="763"/>
                  </a:lnTo>
                  <a:lnTo>
                    <a:pt x="1590" y="763"/>
                  </a:lnTo>
                  <a:lnTo>
                    <a:pt x="1590" y="757"/>
                  </a:lnTo>
                  <a:lnTo>
                    <a:pt x="1602" y="757"/>
                  </a:lnTo>
                  <a:lnTo>
                    <a:pt x="1602" y="747"/>
                  </a:lnTo>
                  <a:lnTo>
                    <a:pt x="1708" y="747"/>
                  </a:lnTo>
                  <a:lnTo>
                    <a:pt x="1708" y="743"/>
                  </a:lnTo>
                  <a:lnTo>
                    <a:pt x="1720" y="743"/>
                  </a:lnTo>
                  <a:lnTo>
                    <a:pt x="1720" y="737"/>
                  </a:lnTo>
                  <a:lnTo>
                    <a:pt x="1744" y="737"/>
                  </a:lnTo>
                  <a:lnTo>
                    <a:pt x="1744" y="727"/>
                  </a:lnTo>
                  <a:lnTo>
                    <a:pt x="1756" y="727"/>
                  </a:lnTo>
                  <a:lnTo>
                    <a:pt x="1756" y="721"/>
                  </a:lnTo>
                  <a:lnTo>
                    <a:pt x="1826" y="721"/>
                  </a:lnTo>
                  <a:lnTo>
                    <a:pt x="1826" y="715"/>
                  </a:lnTo>
                  <a:lnTo>
                    <a:pt x="1850" y="715"/>
                  </a:lnTo>
                  <a:lnTo>
                    <a:pt x="1850" y="709"/>
                  </a:lnTo>
                  <a:lnTo>
                    <a:pt x="1862" y="709"/>
                  </a:lnTo>
                  <a:lnTo>
                    <a:pt x="1862" y="705"/>
                  </a:lnTo>
                  <a:lnTo>
                    <a:pt x="1874" y="705"/>
                  </a:lnTo>
                  <a:lnTo>
                    <a:pt x="1874" y="699"/>
                  </a:lnTo>
                  <a:lnTo>
                    <a:pt x="1886" y="699"/>
                  </a:lnTo>
                  <a:lnTo>
                    <a:pt x="1886" y="693"/>
                  </a:lnTo>
                  <a:lnTo>
                    <a:pt x="1922" y="693"/>
                  </a:lnTo>
                  <a:lnTo>
                    <a:pt x="1922" y="683"/>
                  </a:lnTo>
                  <a:lnTo>
                    <a:pt x="1932" y="683"/>
                  </a:lnTo>
                  <a:lnTo>
                    <a:pt x="1932" y="673"/>
                  </a:lnTo>
                  <a:lnTo>
                    <a:pt x="1956" y="673"/>
                  </a:lnTo>
                  <a:lnTo>
                    <a:pt x="1956" y="661"/>
                  </a:lnTo>
                  <a:lnTo>
                    <a:pt x="1968" y="661"/>
                  </a:lnTo>
                  <a:lnTo>
                    <a:pt x="1968" y="657"/>
                  </a:lnTo>
                  <a:lnTo>
                    <a:pt x="1980" y="657"/>
                  </a:lnTo>
                  <a:lnTo>
                    <a:pt x="1980" y="651"/>
                  </a:lnTo>
                  <a:lnTo>
                    <a:pt x="1992" y="651"/>
                  </a:lnTo>
                  <a:lnTo>
                    <a:pt x="1992" y="645"/>
                  </a:lnTo>
                  <a:lnTo>
                    <a:pt x="2004" y="645"/>
                  </a:lnTo>
                  <a:lnTo>
                    <a:pt x="2004" y="635"/>
                  </a:lnTo>
                  <a:lnTo>
                    <a:pt x="2016" y="635"/>
                  </a:lnTo>
                  <a:lnTo>
                    <a:pt x="2016" y="630"/>
                  </a:lnTo>
                  <a:lnTo>
                    <a:pt x="2028" y="630"/>
                  </a:lnTo>
                  <a:lnTo>
                    <a:pt x="2028" y="624"/>
                  </a:lnTo>
                  <a:lnTo>
                    <a:pt x="2040" y="624"/>
                  </a:lnTo>
                  <a:lnTo>
                    <a:pt x="2040" y="620"/>
                  </a:lnTo>
                  <a:lnTo>
                    <a:pt x="2052" y="620"/>
                  </a:lnTo>
                  <a:lnTo>
                    <a:pt x="2052" y="614"/>
                  </a:lnTo>
                  <a:lnTo>
                    <a:pt x="2074" y="614"/>
                  </a:lnTo>
                  <a:lnTo>
                    <a:pt x="2074" y="598"/>
                  </a:lnTo>
                  <a:lnTo>
                    <a:pt x="2110" y="598"/>
                  </a:lnTo>
                  <a:lnTo>
                    <a:pt x="2110" y="586"/>
                  </a:lnTo>
                  <a:lnTo>
                    <a:pt x="2122" y="586"/>
                  </a:lnTo>
                  <a:lnTo>
                    <a:pt x="2122" y="576"/>
                  </a:lnTo>
                  <a:lnTo>
                    <a:pt x="2170" y="576"/>
                  </a:lnTo>
                  <a:lnTo>
                    <a:pt x="2170" y="564"/>
                  </a:lnTo>
                  <a:lnTo>
                    <a:pt x="2180" y="564"/>
                  </a:lnTo>
                  <a:lnTo>
                    <a:pt x="2180" y="560"/>
                  </a:lnTo>
                  <a:lnTo>
                    <a:pt x="2216" y="560"/>
                  </a:lnTo>
                  <a:lnTo>
                    <a:pt x="2216" y="554"/>
                  </a:lnTo>
                  <a:lnTo>
                    <a:pt x="2228" y="554"/>
                  </a:lnTo>
                  <a:lnTo>
                    <a:pt x="2228" y="548"/>
                  </a:lnTo>
                  <a:lnTo>
                    <a:pt x="2240" y="548"/>
                  </a:lnTo>
                  <a:lnTo>
                    <a:pt x="2240" y="542"/>
                  </a:lnTo>
                  <a:lnTo>
                    <a:pt x="2252" y="542"/>
                  </a:lnTo>
                  <a:lnTo>
                    <a:pt x="2252" y="532"/>
                  </a:lnTo>
                  <a:lnTo>
                    <a:pt x="2264" y="532"/>
                  </a:lnTo>
                  <a:lnTo>
                    <a:pt x="2264" y="516"/>
                  </a:lnTo>
                  <a:lnTo>
                    <a:pt x="2288" y="516"/>
                  </a:lnTo>
                  <a:lnTo>
                    <a:pt x="2288" y="510"/>
                  </a:lnTo>
                  <a:lnTo>
                    <a:pt x="2298" y="510"/>
                  </a:lnTo>
                  <a:lnTo>
                    <a:pt x="2298" y="504"/>
                  </a:lnTo>
                  <a:lnTo>
                    <a:pt x="2310" y="504"/>
                  </a:lnTo>
                  <a:lnTo>
                    <a:pt x="2310" y="498"/>
                  </a:lnTo>
                  <a:lnTo>
                    <a:pt x="2358" y="498"/>
                  </a:lnTo>
                  <a:lnTo>
                    <a:pt x="2358" y="488"/>
                  </a:lnTo>
                  <a:lnTo>
                    <a:pt x="2394" y="488"/>
                  </a:lnTo>
                  <a:lnTo>
                    <a:pt x="2394" y="482"/>
                  </a:lnTo>
                  <a:lnTo>
                    <a:pt x="2476" y="482"/>
                  </a:lnTo>
                  <a:lnTo>
                    <a:pt x="2476" y="476"/>
                  </a:lnTo>
                  <a:lnTo>
                    <a:pt x="2500" y="476"/>
                  </a:lnTo>
                  <a:lnTo>
                    <a:pt x="2500" y="472"/>
                  </a:lnTo>
                  <a:lnTo>
                    <a:pt x="2512" y="472"/>
                  </a:lnTo>
                  <a:lnTo>
                    <a:pt x="2512" y="466"/>
                  </a:lnTo>
                  <a:lnTo>
                    <a:pt x="2534" y="466"/>
                  </a:lnTo>
                  <a:lnTo>
                    <a:pt x="2534" y="460"/>
                  </a:lnTo>
                  <a:lnTo>
                    <a:pt x="2630" y="460"/>
                  </a:lnTo>
                  <a:lnTo>
                    <a:pt x="2630" y="454"/>
                  </a:lnTo>
                  <a:lnTo>
                    <a:pt x="2642" y="454"/>
                  </a:lnTo>
                  <a:lnTo>
                    <a:pt x="2642" y="450"/>
                  </a:lnTo>
                  <a:lnTo>
                    <a:pt x="2652" y="450"/>
                  </a:lnTo>
                  <a:lnTo>
                    <a:pt x="2652" y="438"/>
                  </a:lnTo>
                  <a:lnTo>
                    <a:pt x="2676" y="438"/>
                  </a:lnTo>
                  <a:lnTo>
                    <a:pt x="2676" y="432"/>
                  </a:lnTo>
                  <a:lnTo>
                    <a:pt x="2700" y="432"/>
                  </a:lnTo>
                  <a:lnTo>
                    <a:pt x="2700" y="426"/>
                  </a:lnTo>
                  <a:lnTo>
                    <a:pt x="2712" y="426"/>
                  </a:lnTo>
                  <a:lnTo>
                    <a:pt x="2712" y="416"/>
                  </a:lnTo>
                  <a:lnTo>
                    <a:pt x="2760" y="416"/>
                  </a:lnTo>
                  <a:lnTo>
                    <a:pt x="2760" y="410"/>
                  </a:lnTo>
                  <a:lnTo>
                    <a:pt x="2782" y="410"/>
                  </a:lnTo>
                  <a:lnTo>
                    <a:pt x="2782" y="404"/>
                  </a:lnTo>
                  <a:lnTo>
                    <a:pt x="2793" y="404"/>
                  </a:lnTo>
                  <a:lnTo>
                    <a:pt x="2793" y="388"/>
                  </a:lnTo>
                  <a:lnTo>
                    <a:pt x="2805" y="388"/>
                  </a:lnTo>
                  <a:lnTo>
                    <a:pt x="2805" y="382"/>
                  </a:lnTo>
                  <a:lnTo>
                    <a:pt x="2817" y="382"/>
                  </a:lnTo>
                  <a:lnTo>
                    <a:pt x="2817" y="376"/>
                  </a:lnTo>
                  <a:lnTo>
                    <a:pt x="2841" y="376"/>
                  </a:lnTo>
                  <a:lnTo>
                    <a:pt x="2841" y="372"/>
                  </a:lnTo>
                  <a:lnTo>
                    <a:pt x="2911" y="372"/>
                  </a:lnTo>
                  <a:lnTo>
                    <a:pt x="2911" y="366"/>
                  </a:lnTo>
                  <a:lnTo>
                    <a:pt x="2923" y="366"/>
                  </a:lnTo>
                  <a:lnTo>
                    <a:pt x="2923" y="360"/>
                  </a:lnTo>
                  <a:lnTo>
                    <a:pt x="2935" y="360"/>
                  </a:lnTo>
                  <a:lnTo>
                    <a:pt x="2935" y="350"/>
                  </a:lnTo>
                  <a:lnTo>
                    <a:pt x="2959" y="350"/>
                  </a:lnTo>
                  <a:lnTo>
                    <a:pt x="2959" y="344"/>
                  </a:lnTo>
                  <a:lnTo>
                    <a:pt x="2983" y="344"/>
                  </a:lnTo>
                  <a:lnTo>
                    <a:pt x="2983" y="332"/>
                  </a:lnTo>
                  <a:lnTo>
                    <a:pt x="2995" y="332"/>
                  </a:lnTo>
                  <a:lnTo>
                    <a:pt x="2995" y="326"/>
                  </a:lnTo>
                  <a:lnTo>
                    <a:pt x="3029" y="326"/>
                  </a:lnTo>
                  <a:lnTo>
                    <a:pt x="3029" y="316"/>
                  </a:lnTo>
                  <a:lnTo>
                    <a:pt x="3041" y="316"/>
                  </a:lnTo>
                  <a:lnTo>
                    <a:pt x="3041" y="310"/>
                  </a:lnTo>
                  <a:lnTo>
                    <a:pt x="3065" y="310"/>
                  </a:lnTo>
                  <a:lnTo>
                    <a:pt x="3065" y="304"/>
                  </a:lnTo>
                  <a:lnTo>
                    <a:pt x="3077" y="304"/>
                  </a:lnTo>
                  <a:lnTo>
                    <a:pt x="3077" y="298"/>
                  </a:lnTo>
                  <a:lnTo>
                    <a:pt x="3101" y="298"/>
                  </a:lnTo>
                  <a:lnTo>
                    <a:pt x="3101" y="294"/>
                  </a:lnTo>
                  <a:lnTo>
                    <a:pt x="3113" y="294"/>
                  </a:lnTo>
                  <a:lnTo>
                    <a:pt x="3113" y="288"/>
                  </a:lnTo>
                  <a:lnTo>
                    <a:pt x="3125" y="288"/>
                  </a:lnTo>
                  <a:lnTo>
                    <a:pt x="3125" y="282"/>
                  </a:lnTo>
                  <a:lnTo>
                    <a:pt x="3147" y="282"/>
                  </a:lnTo>
                  <a:lnTo>
                    <a:pt x="3147" y="276"/>
                  </a:lnTo>
                  <a:lnTo>
                    <a:pt x="3171" y="276"/>
                  </a:lnTo>
                  <a:lnTo>
                    <a:pt x="3171" y="270"/>
                  </a:lnTo>
                  <a:lnTo>
                    <a:pt x="3195" y="270"/>
                  </a:lnTo>
                  <a:lnTo>
                    <a:pt x="3195" y="260"/>
                  </a:lnTo>
                  <a:lnTo>
                    <a:pt x="3219" y="260"/>
                  </a:lnTo>
                  <a:lnTo>
                    <a:pt x="3219" y="248"/>
                  </a:lnTo>
                  <a:lnTo>
                    <a:pt x="3253" y="248"/>
                  </a:lnTo>
                  <a:lnTo>
                    <a:pt x="3253" y="242"/>
                  </a:lnTo>
                  <a:lnTo>
                    <a:pt x="3265" y="242"/>
                  </a:lnTo>
                  <a:lnTo>
                    <a:pt x="3265" y="236"/>
                  </a:lnTo>
                  <a:lnTo>
                    <a:pt x="3277" y="236"/>
                  </a:lnTo>
                  <a:lnTo>
                    <a:pt x="3277" y="232"/>
                  </a:lnTo>
                  <a:lnTo>
                    <a:pt x="3301" y="232"/>
                  </a:lnTo>
                  <a:lnTo>
                    <a:pt x="3301" y="220"/>
                  </a:lnTo>
                  <a:lnTo>
                    <a:pt x="3337" y="220"/>
                  </a:lnTo>
                  <a:lnTo>
                    <a:pt x="3337" y="214"/>
                  </a:lnTo>
                  <a:lnTo>
                    <a:pt x="3419" y="214"/>
                  </a:lnTo>
                  <a:lnTo>
                    <a:pt x="3419" y="208"/>
                  </a:lnTo>
                  <a:lnTo>
                    <a:pt x="3455" y="208"/>
                  </a:lnTo>
                  <a:lnTo>
                    <a:pt x="3455" y="202"/>
                  </a:lnTo>
                  <a:lnTo>
                    <a:pt x="3479" y="202"/>
                  </a:lnTo>
                  <a:lnTo>
                    <a:pt x="3479" y="192"/>
                  </a:lnTo>
                  <a:lnTo>
                    <a:pt x="3513" y="192"/>
                  </a:lnTo>
                  <a:lnTo>
                    <a:pt x="3513" y="186"/>
                  </a:lnTo>
                  <a:lnTo>
                    <a:pt x="3525" y="186"/>
                  </a:lnTo>
                  <a:lnTo>
                    <a:pt x="3525" y="180"/>
                  </a:lnTo>
                  <a:lnTo>
                    <a:pt x="3561" y="180"/>
                  </a:lnTo>
                  <a:lnTo>
                    <a:pt x="3561" y="168"/>
                  </a:lnTo>
                  <a:lnTo>
                    <a:pt x="3573" y="168"/>
                  </a:lnTo>
                  <a:lnTo>
                    <a:pt x="3573" y="158"/>
                  </a:lnTo>
                  <a:lnTo>
                    <a:pt x="3607" y="158"/>
                  </a:lnTo>
                  <a:lnTo>
                    <a:pt x="3607" y="152"/>
                  </a:lnTo>
                  <a:lnTo>
                    <a:pt x="3643" y="152"/>
                  </a:lnTo>
                  <a:lnTo>
                    <a:pt x="3643" y="146"/>
                  </a:lnTo>
                  <a:lnTo>
                    <a:pt x="3655" y="146"/>
                  </a:lnTo>
                  <a:lnTo>
                    <a:pt x="3655" y="140"/>
                  </a:lnTo>
                  <a:lnTo>
                    <a:pt x="3691" y="140"/>
                  </a:lnTo>
                  <a:lnTo>
                    <a:pt x="3691" y="134"/>
                  </a:lnTo>
                  <a:lnTo>
                    <a:pt x="3703" y="134"/>
                  </a:lnTo>
                  <a:lnTo>
                    <a:pt x="3703" y="128"/>
                  </a:lnTo>
                  <a:lnTo>
                    <a:pt x="3715" y="128"/>
                  </a:lnTo>
                  <a:lnTo>
                    <a:pt x="3715" y="124"/>
                  </a:lnTo>
                  <a:lnTo>
                    <a:pt x="3725" y="124"/>
                  </a:lnTo>
                  <a:lnTo>
                    <a:pt x="3725" y="118"/>
                  </a:lnTo>
                  <a:lnTo>
                    <a:pt x="3749" y="118"/>
                  </a:lnTo>
                  <a:lnTo>
                    <a:pt x="3749" y="112"/>
                  </a:lnTo>
                  <a:lnTo>
                    <a:pt x="3773" y="112"/>
                  </a:lnTo>
                  <a:lnTo>
                    <a:pt x="3773" y="106"/>
                  </a:lnTo>
                  <a:lnTo>
                    <a:pt x="3821" y="106"/>
                  </a:lnTo>
                  <a:lnTo>
                    <a:pt x="3821" y="100"/>
                  </a:lnTo>
                  <a:lnTo>
                    <a:pt x="3843" y="100"/>
                  </a:lnTo>
                  <a:lnTo>
                    <a:pt x="3843" y="94"/>
                  </a:lnTo>
                  <a:lnTo>
                    <a:pt x="3855" y="94"/>
                  </a:lnTo>
                  <a:lnTo>
                    <a:pt x="3855" y="88"/>
                  </a:lnTo>
                  <a:lnTo>
                    <a:pt x="3891" y="88"/>
                  </a:lnTo>
                  <a:lnTo>
                    <a:pt x="3891" y="84"/>
                  </a:lnTo>
                  <a:lnTo>
                    <a:pt x="3939" y="84"/>
                  </a:lnTo>
                  <a:lnTo>
                    <a:pt x="3939" y="78"/>
                  </a:lnTo>
                  <a:lnTo>
                    <a:pt x="4009" y="78"/>
                  </a:lnTo>
                  <a:lnTo>
                    <a:pt x="4009" y="72"/>
                  </a:lnTo>
                  <a:lnTo>
                    <a:pt x="4021" y="72"/>
                  </a:lnTo>
                  <a:lnTo>
                    <a:pt x="4021" y="60"/>
                  </a:lnTo>
                  <a:lnTo>
                    <a:pt x="4033" y="60"/>
                  </a:lnTo>
                  <a:lnTo>
                    <a:pt x="4033" y="54"/>
                  </a:lnTo>
                  <a:lnTo>
                    <a:pt x="4114" y="54"/>
                  </a:lnTo>
                  <a:lnTo>
                    <a:pt x="4114" y="48"/>
                  </a:lnTo>
                  <a:lnTo>
                    <a:pt x="4174" y="48"/>
                  </a:lnTo>
                  <a:lnTo>
                    <a:pt x="4174" y="42"/>
                  </a:lnTo>
                  <a:lnTo>
                    <a:pt x="4186" y="42"/>
                  </a:lnTo>
                  <a:lnTo>
                    <a:pt x="4186" y="38"/>
                  </a:lnTo>
                  <a:lnTo>
                    <a:pt x="4208" y="38"/>
                  </a:lnTo>
                  <a:lnTo>
                    <a:pt x="4208" y="32"/>
                  </a:lnTo>
                  <a:lnTo>
                    <a:pt x="4220" y="32"/>
                  </a:lnTo>
                  <a:lnTo>
                    <a:pt x="4220" y="26"/>
                  </a:lnTo>
                  <a:lnTo>
                    <a:pt x="4244" y="26"/>
                  </a:lnTo>
                  <a:lnTo>
                    <a:pt x="4244" y="20"/>
                  </a:lnTo>
                  <a:lnTo>
                    <a:pt x="4268" y="20"/>
                  </a:lnTo>
                  <a:lnTo>
                    <a:pt x="4268" y="6"/>
                  </a:lnTo>
                  <a:lnTo>
                    <a:pt x="4280" y="6"/>
                  </a:lnTo>
                  <a:lnTo>
                    <a:pt x="4280"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5" name="Line 6065">
              <a:extLst>
                <a:ext uri="{FF2B5EF4-FFF2-40B4-BE49-F238E27FC236}">
                  <a16:creationId xmlns:a16="http://schemas.microsoft.com/office/drawing/2014/main" id="{3C044AF2-8075-1F9C-B546-8089DB80CE78}"/>
                </a:ext>
              </a:extLst>
            </p:cNvPr>
            <p:cNvSpPr>
              <a:spLocks noChangeShapeType="1"/>
            </p:cNvSpPr>
            <p:nvPr/>
          </p:nvSpPr>
          <p:spPr bwMode="auto">
            <a:xfrm flipV="1">
              <a:off x="5075" y="1586"/>
              <a:ext cx="2" cy="6"/>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6" name="Line 6066">
              <a:extLst>
                <a:ext uri="{FF2B5EF4-FFF2-40B4-BE49-F238E27FC236}">
                  <a16:creationId xmlns:a16="http://schemas.microsoft.com/office/drawing/2014/main" id="{B41DDE1D-FF15-8AFC-93BE-E957631D01D0}"/>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7" name="Line 6067">
              <a:extLst>
                <a:ext uri="{FF2B5EF4-FFF2-40B4-BE49-F238E27FC236}">
                  <a16:creationId xmlns:a16="http://schemas.microsoft.com/office/drawing/2014/main" id="{79F2D5DD-4A72-51E9-AFAD-D3AFC547CC28}"/>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8" name="Line 6068">
              <a:extLst>
                <a:ext uri="{FF2B5EF4-FFF2-40B4-BE49-F238E27FC236}">
                  <a16:creationId xmlns:a16="http://schemas.microsoft.com/office/drawing/2014/main" id="{CF63A2D7-10CC-FE1E-C702-169457C44AC2}"/>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39" name="Line 6069">
              <a:extLst>
                <a:ext uri="{FF2B5EF4-FFF2-40B4-BE49-F238E27FC236}">
                  <a16:creationId xmlns:a16="http://schemas.microsoft.com/office/drawing/2014/main" id="{425C414D-87FC-ECF4-157A-E25C69161A87}"/>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0" name="Line 6070">
              <a:extLst>
                <a:ext uri="{FF2B5EF4-FFF2-40B4-BE49-F238E27FC236}">
                  <a16:creationId xmlns:a16="http://schemas.microsoft.com/office/drawing/2014/main" id="{48BB8EB3-58B9-A245-A6D3-C7284A24FE3B}"/>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1" name="Line 6071">
              <a:extLst>
                <a:ext uri="{FF2B5EF4-FFF2-40B4-BE49-F238E27FC236}">
                  <a16:creationId xmlns:a16="http://schemas.microsoft.com/office/drawing/2014/main" id="{78BCD2AC-D414-049A-A17E-B97AC4CFDB68}"/>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2" name="Line 6072">
              <a:extLst>
                <a:ext uri="{FF2B5EF4-FFF2-40B4-BE49-F238E27FC236}">
                  <a16:creationId xmlns:a16="http://schemas.microsoft.com/office/drawing/2014/main" id="{4344BA74-D24E-3505-C1BD-A9FEEA183B7B}"/>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3" name="Line 6073">
              <a:extLst>
                <a:ext uri="{FF2B5EF4-FFF2-40B4-BE49-F238E27FC236}">
                  <a16:creationId xmlns:a16="http://schemas.microsoft.com/office/drawing/2014/main" id="{41CF074B-4F7C-6C1D-E529-5D50B83E1662}"/>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4" name="Line 6074">
              <a:extLst>
                <a:ext uri="{FF2B5EF4-FFF2-40B4-BE49-F238E27FC236}">
                  <a16:creationId xmlns:a16="http://schemas.microsoft.com/office/drawing/2014/main" id="{FFD8CFAD-5E1C-B754-B0D5-4E4292BA674F}"/>
                </a:ext>
              </a:extLst>
            </p:cNvPr>
            <p:cNvSpPr>
              <a:spLocks noChangeShapeType="1"/>
            </p:cNvSpPr>
            <p:nvPr/>
          </p:nvSpPr>
          <p:spPr bwMode="auto">
            <a:xfrm>
              <a:off x="807" y="303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5" name="Line 6075">
              <a:extLst>
                <a:ext uri="{FF2B5EF4-FFF2-40B4-BE49-F238E27FC236}">
                  <a16:creationId xmlns:a16="http://schemas.microsoft.com/office/drawing/2014/main" id="{DD791F8D-B259-77BA-CFE9-A37FB58694A7}"/>
                </a:ext>
              </a:extLst>
            </p:cNvPr>
            <p:cNvSpPr>
              <a:spLocks noChangeShapeType="1"/>
            </p:cNvSpPr>
            <p:nvPr/>
          </p:nvSpPr>
          <p:spPr bwMode="auto">
            <a:xfrm>
              <a:off x="821" y="302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6" name="Line 6076">
              <a:extLst>
                <a:ext uri="{FF2B5EF4-FFF2-40B4-BE49-F238E27FC236}">
                  <a16:creationId xmlns:a16="http://schemas.microsoft.com/office/drawing/2014/main" id="{05939D0C-BFA1-6ABE-62EF-672FCCFCEA54}"/>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7" name="Line 6077">
              <a:extLst>
                <a:ext uri="{FF2B5EF4-FFF2-40B4-BE49-F238E27FC236}">
                  <a16:creationId xmlns:a16="http://schemas.microsoft.com/office/drawing/2014/main" id="{C4557FAC-A832-1406-0241-1604FC7108AC}"/>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8" name="Line 6078">
              <a:extLst>
                <a:ext uri="{FF2B5EF4-FFF2-40B4-BE49-F238E27FC236}">
                  <a16:creationId xmlns:a16="http://schemas.microsoft.com/office/drawing/2014/main" id="{648DC163-7541-D152-BFBB-5CA42493E282}"/>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49" name="Line 6079">
              <a:extLst>
                <a:ext uri="{FF2B5EF4-FFF2-40B4-BE49-F238E27FC236}">
                  <a16:creationId xmlns:a16="http://schemas.microsoft.com/office/drawing/2014/main" id="{04BB8D02-7107-D9B7-5961-99DB0B3FEB00}"/>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0" name="Line 6080">
              <a:extLst>
                <a:ext uri="{FF2B5EF4-FFF2-40B4-BE49-F238E27FC236}">
                  <a16:creationId xmlns:a16="http://schemas.microsoft.com/office/drawing/2014/main" id="{7E1A89B5-B6E7-8C19-8C26-FB7D4D869BD9}"/>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1" name="Line 6081">
              <a:extLst>
                <a:ext uri="{FF2B5EF4-FFF2-40B4-BE49-F238E27FC236}">
                  <a16:creationId xmlns:a16="http://schemas.microsoft.com/office/drawing/2014/main" id="{4F927347-96E8-66F9-AF2C-70AABAC9DE17}"/>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2" name="Line 6082">
              <a:extLst>
                <a:ext uri="{FF2B5EF4-FFF2-40B4-BE49-F238E27FC236}">
                  <a16:creationId xmlns:a16="http://schemas.microsoft.com/office/drawing/2014/main" id="{25508D82-9024-6EA1-18CD-393DA547553C}"/>
                </a:ext>
              </a:extLst>
            </p:cNvPr>
            <p:cNvSpPr>
              <a:spLocks noChangeShapeType="1"/>
            </p:cNvSpPr>
            <p:nvPr/>
          </p:nvSpPr>
          <p:spPr bwMode="auto">
            <a:xfrm>
              <a:off x="819" y="303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3" name="Line 6083">
              <a:extLst>
                <a:ext uri="{FF2B5EF4-FFF2-40B4-BE49-F238E27FC236}">
                  <a16:creationId xmlns:a16="http://schemas.microsoft.com/office/drawing/2014/main" id="{FB7F555F-98CE-B56D-49DD-C9C13B68EBE6}"/>
                </a:ext>
              </a:extLst>
            </p:cNvPr>
            <p:cNvSpPr>
              <a:spLocks noChangeShapeType="1"/>
            </p:cNvSpPr>
            <p:nvPr/>
          </p:nvSpPr>
          <p:spPr bwMode="auto">
            <a:xfrm>
              <a:off x="833" y="301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4" name="Line 6084">
              <a:extLst>
                <a:ext uri="{FF2B5EF4-FFF2-40B4-BE49-F238E27FC236}">
                  <a16:creationId xmlns:a16="http://schemas.microsoft.com/office/drawing/2014/main" id="{3B3A1841-2332-1E64-3C91-FE34FF222ECF}"/>
                </a:ext>
              </a:extLst>
            </p:cNvPr>
            <p:cNvSpPr>
              <a:spLocks noChangeShapeType="1"/>
            </p:cNvSpPr>
            <p:nvPr/>
          </p:nvSpPr>
          <p:spPr bwMode="auto">
            <a:xfrm>
              <a:off x="831" y="302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5" name="Line 6085">
              <a:extLst>
                <a:ext uri="{FF2B5EF4-FFF2-40B4-BE49-F238E27FC236}">
                  <a16:creationId xmlns:a16="http://schemas.microsoft.com/office/drawing/2014/main" id="{FDE65A8E-75BA-4030-72BC-58C1DEF27800}"/>
                </a:ext>
              </a:extLst>
            </p:cNvPr>
            <p:cNvSpPr>
              <a:spLocks noChangeShapeType="1"/>
            </p:cNvSpPr>
            <p:nvPr/>
          </p:nvSpPr>
          <p:spPr bwMode="auto">
            <a:xfrm>
              <a:off x="845" y="300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6" name="Line 6086">
              <a:extLst>
                <a:ext uri="{FF2B5EF4-FFF2-40B4-BE49-F238E27FC236}">
                  <a16:creationId xmlns:a16="http://schemas.microsoft.com/office/drawing/2014/main" id="{EB041BDB-1A94-C3C2-BA4E-3F7744597A81}"/>
                </a:ext>
              </a:extLst>
            </p:cNvPr>
            <p:cNvSpPr>
              <a:spLocks noChangeShapeType="1"/>
            </p:cNvSpPr>
            <p:nvPr/>
          </p:nvSpPr>
          <p:spPr bwMode="auto">
            <a:xfrm>
              <a:off x="831" y="302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7" name="Line 6087">
              <a:extLst>
                <a:ext uri="{FF2B5EF4-FFF2-40B4-BE49-F238E27FC236}">
                  <a16:creationId xmlns:a16="http://schemas.microsoft.com/office/drawing/2014/main" id="{37A3FE79-D1B7-729F-F1C8-96C98E0667BE}"/>
                </a:ext>
              </a:extLst>
            </p:cNvPr>
            <p:cNvSpPr>
              <a:spLocks noChangeShapeType="1"/>
            </p:cNvSpPr>
            <p:nvPr/>
          </p:nvSpPr>
          <p:spPr bwMode="auto">
            <a:xfrm>
              <a:off x="845" y="300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8" name="Line 6088">
              <a:extLst>
                <a:ext uri="{FF2B5EF4-FFF2-40B4-BE49-F238E27FC236}">
                  <a16:creationId xmlns:a16="http://schemas.microsoft.com/office/drawing/2014/main" id="{272E8C42-75C5-3D1D-CBC9-616431963817}"/>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59" name="Line 6089">
              <a:extLst>
                <a:ext uri="{FF2B5EF4-FFF2-40B4-BE49-F238E27FC236}">
                  <a16:creationId xmlns:a16="http://schemas.microsoft.com/office/drawing/2014/main" id="{CBF811D5-714F-770A-DD2E-452DA85C9E7A}"/>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0" name="Line 6090">
              <a:extLst>
                <a:ext uri="{FF2B5EF4-FFF2-40B4-BE49-F238E27FC236}">
                  <a16:creationId xmlns:a16="http://schemas.microsoft.com/office/drawing/2014/main" id="{E1482824-3B71-B4D2-6115-114E03E9C048}"/>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1" name="Line 6091">
              <a:extLst>
                <a:ext uri="{FF2B5EF4-FFF2-40B4-BE49-F238E27FC236}">
                  <a16:creationId xmlns:a16="http://schemas.microsoft.com/office/drawing/2014/main" id="{668CAB4B-0DD9-4F4B-4623-CDDE81B984F8}"/>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2" name="Line 6092">
              <a:extLst>
                <a:ext uri="{FF2B5EF4-FFF2-40B4-BE49-F238E27FC236}">
                  <a16:creationId xmlns:a16="http://schemas.microsoft.com/office/drawing/2014/main" id="{A0BC3189-AD3B-4F62-8979-27D1252E7FD7}"/>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3" name="Line 6093">
              <a:extLst>
                <a:ext uri="{FF2B5EF4-FFF2-40B4-BE49-F238E27FC236}">
                  <a16:creationId xmlns:a16="http://schemas.microsoft.com/office/drawing/2014/main" id="{1086DBB5-FD8E-BDDD-7D0B-1BE0A09D69B7}"/>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4" name="Line 6094">
              <a:extLst>
                <a:ext uri="{FF2B5EF4-FFF2-40B4-BE49-F238E27FC236}">
                  <a16:creationId xmlns:a16="http://schemas.microsoft.com/office/drawing/2014/main" id="{52C3BFC7-AD8F-747D-3233-9A2CC1BA074B}"/>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5" name="Line 6095">
              <a:extLst>
                <a:ext uri="{FF2B5EF4-FFF2-40B4-BE49-F238E27FC236}">
                  <a16:creationId xmlns:a16="http://schemas.microsoft.com/office/drawing/2014/main" id="{5FFAFA44-5E03-8898-A799-4052EC2BC677}"/>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6" name="Line 6096">
              <a:extLst>
                <a:ext uri="{FF2B5EF4-FFF2-40B4-BE49-F238E27FC236}">
                  <a16:creationId xmlns:a16="http://schemas.microsoft.com/office/drawing/2014/main" id="{FB073157-CB3B-3E73-7E9B-DFFCA0A22553}"/>
                </a:ext>
              </a:extLst>
            </p:cNvPr>
            <p:cNvSpPr>
              <a:spLocks noChangeShapeType="1"/>
            </p:cNvSpPr>
            <p:nvPr/>
          </p:nvSpPr>
          <p:spPr bwMode="auto">
            <a:xfrm>
              <a:off x="843" y="30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7" name="Line 6097">
              <a:extLst>
                <a:ext uri="{FF2B5EF4-FFF2-40B4-BE49-F238E27FC236}">
                  <a16:creationId xmlns:a16="http://schemas.microsoft.com/office/drawing/2014/main" id="{61DFFFCB-FE15-ACC7-F1BD-C26F23F43835}"/>
                </a:ext>
              </a:extLst>
            </p:cNvPr>
            <p:cNvSpPr>
              <a:spLocks noChangeShapeType="1"/>
            </p:cNvSpPr>
            <p:nvPr/>
          </p:nvSpPr>
          <p:spPr bwMode="auto">
            <a:xfrm>
              <a:off x="857" y="2997"/>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8" name="Line 6098">
              <a:extLst>
                <a:ext uri="{FF2B5EF4-FFF2-40B4-BE49-F238E27FC236}">
                  <a16:creationId xmlns:a16="http://schemas.microsoft.com/office/drawing/2014/main" id="{31AEBAA2-4B34-C4C3-A782-2FB0D1370C96}"/>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69" name="Line 6099">
              <a:extLst>
                <a:ext uri="{FF2B5EF4-FFF2-40B4-BE49-F238E27FC236}">
                  <a16:creationId xmlns:a16="http://schemas.microsoft.com/office/drawing/2014/main" id="{0E4623F6-6913-AAF7-657F-7BC488E26144}"/>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0" name="Line 6100">
              <a:extLst>
                <a:ext uri="{FF2B5EF4-FFF2-40B4-BE49-F238E27FC236}">
                  <a16:creationId xmlns:a16="http://schemas.microsoft.com/office/drawing/2014/main" id="{3A2461F3-6FD6-43F7-F721-A5A20E8A402C}"/>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1" name="Line 6101">
              <a:extLst>
                <a:ext uri="{FF2B5EF4-FFF2-40B4-BE49-F238E27FC236}">
                  <a16:creationId xmlns:a16="http://schemas.microsoft.com/office/drawing/2014/main" id="{C54D80F8-6DE3-45EB-1C86-E3BDBE9272F8}"/>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2" name="Line 6102">
              <a:extLst>
                <a:ext uri="{FF2B5EF4-FFF2-40B4-BE49-F238E27FC236}">
                  <a16:creationId xmlns:a16="http://schemas.microsoft.com/office/drawing/2014/main" id="{0D0B2056-DFA5-041B-E279-5B9924C67800}"/>
                </a:ext>
              </a:extLst>
            </p:cNvPr>
            <p:cNvSpPr>
              <a:spLocks noChangeShapeType="1"/>
            </p:cNvSpPr>
            <p:nvPr/>
          </p:nvSpPr>
          <p:spPr bwMode="auto">
            <a:xfrm>
              <a:off x="855" y="2999"/>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3" name="Line 6103">
              <a:extLst>
                <a:ext uri="{FF2B5EF4-FFF2-40B4-BE49-F238E27FC236}">
                  <a16:creationId xmlns:a16="http://schemas.microsoft.com/office/drawing/2014/main" id="{A8717D02-C249-3778-9949-DABC9F1A6E89}"/>
                </a:ext>
              </a:extLst>
            </p:cNvPr>
            <p:cNvSpPr>
              <a:spLocks noChangeShapeType="1"/>
            </p:cNvSpPr>
            <p:nvPr/>
          </p:nvSpPr>
          <p:spPr bwMode="auto">
            <a:xfrm>
              <a:off x="869" y="2981"/>
              <a:ext cx="0" cy="36"/>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4" name="Line 6104">
              <a:extLst>
                <a:ext uri="{FF2B5EF4-FFF2-40B4-BE49-F238E27FC236}">
                  <a16:creationId xmlns:a16="http://schemas.microsoft.com/office/drawing/2014/main" id="{30CD13C5-D031-15C1-90BF-4095FA99E53A}"/>
                </a:ext>
              </a:extLst>
            </p:cNvPr>
            <p:cNvSpPr>
              <a:spLocks noChangeShapeType="1"/>
            </p:cNvSpPr>
            <p:nvPr/>
          </p:nvSpPr>
          <p:spPr bwMode="auto">
            <a:xfrm>
              <a:off x="867" y="2975"/>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5" name="Line 6105">
              <a:extLst>
                <a:ext uri="{FF2B5EF4-FFF2-40B4-BE49-F238E27FC236}">
                  <a16:creationId xmlns:a16="http://schemas.microsoft.com/office/drawing/2014/main" id="{2D9D9540-F96D-C287-B7FD-FFF7470507CE}"/>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6" name="Line 6106">
              <a:extLst>
                <a:ext uri="{FF2B5EF4-FFF2-40B4-BE49-F238E27FC236}">
                  <a16:creationId xmlns:a16="http://schemas.microsoft.com/office/drawing/2014/main" id="{CCC8D125-AD2D-A7F9-FDF8-CB44671369C0}"/>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7" name="Line 6107">
              <a:extLst>
                <a:ext uri="{FF2B5EF4-FFF2-40B4-BE49-F238E27FC236}">
                  <a16:creationId xmlns:a16="http://schemas.microsoft.com/office/drawing/2014/main" id="{DAC1328C-9A47-138E-16E7-54455E7CDB74}"/>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8" name="Line 6108">
              <a:extLst>
                <a:ext uri="{FF2B5EF4-FFF2-40B4-BE49-F238E27FC236}">
                  <a16:creationId xmlns:a16="http://schemas.microsoft.com/office/drawing/2014/main" id="{0CBA32FE-3F13-6F63-DA6C-9A73B7ECCB41}"/>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79" name="Line 6109">
              <a:extLst>
                <a:ext uri="{FF2B5EF4-FFF2-40B4-BE49-F238E27FC236}">
                  <a16:creationId xmlns:a16="http://schemas.microsoft.com/office/drawing/2014/main" id="{0253EC3C-BFE4-ACF2-D303-6C7A25452E04}"/>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0" name="Line 6110">
              <a:extLst>
                <a:ext uri="{FF2B5EF4-FFF2-40B4-BE49-F238E27FC236}">
                  <a16:creationId xmlns:a16="http://schemas.microsoft.com/office/drawing/2014/main" id="{30732D79-E962-5646-355A-B68BC841E92F}"/>
                </a:ext>
              </a:extLst>
            </p:cNvPr>
            <p:cNvSpPr>
              <a:spLocks noChangeShapeType="1"/>
            </p:cNvSpPr>
            <p:nvPr/>
          </p:nvSpPr>
          <p:spPr bwMode="auto">
            <a:xfrm>
              <a:off x="867" y="29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1" name="Line 6111">
              <a:extLst>
                <a:ext uri="{FF2B5EF4-FFF2-40B4-BE49-F238E27FC236}">
                  <a16:creationId xmlns:a16="http://schemas.microsoft.com/office/drawing/2014/main" id="{1C704B47-9122-3968-A82B-C67F54DD3FE5}"/>
                </a:ext>
              </a:extLst>
            </p:cNvPr>
            <p:cNvSpPr>
              <a:spLocks noChangeShapeType="1"/>
            </p:cNvSpPr>
            <p:nvPr/>
          </p:nvSpPr>
          <p:spPr bwMode="auto">
            <a:xfrm>
              <a:off x="879" y="2957"/>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2" name="Line 6112">
              <a:extLst>
                <a:ext uri="{FF2B5EF4-FFF2-40B4-BE49-F238E27FC236}">
                  <a16:creationId xmlns:a16="http://schemas.microsoft.com/office/drawing/2014/main" id="{F8C67D49-968B-18BF-8DA7-26593EA26963}"/>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3" name="Line 6113">
              <a:extLst>
                <a:ext uri="{FF2B5EF4-FFF2-40B4-BE49-F238E27FC236}">
                  <a16:creationId xmlns:a16="http://schemas.microsoft.com/office/drawing/2014/main" id="{29B135FC-A177-BC9F-1A87-25316E143B31}"/>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4" name="Line 6114">
              <a:extLst>
                <a:ext uri="{FF2B5EF4-FFF2-40B4-BE49-F238E27FC236}">
                  <a16:creationId xmlns:a16="http://schemas.microsoft.com/office/drawing/2014/main" id="{370398A5-7881-FA84-3C7B-2D6A9028F5A2}"/>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5" name="Line 6115">
              <a:extLst>
                <a:ext uri="{FF2B5EF4-FFF2-40B4-BE49-F238E27FC236}">
                  <a16:creationId xmlns:a16="http://schemas.microsoft.com/office/drawing/2014/main" id="{E9F66C7E-CBFE-F330-1F92-C06D7E0D7E91}"/>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6" name="Line 6116">
              <a:extLst>
                <a:ext uri="{FF2B5EF4-FFF2-40B4-BE49-F238E27FC236}">
                  <a16:creationId xmlns:a16="http://schemas.microsoft.com/office/drawing/2014/main" id="{A54A41AD-0381-5C96-D0B6-03B9E0AB3936}"/>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7" name="Line 6117">
              <a:extLst>
                <a:ext uri="{FF2B5EF4-FFF2-40B4-BE49-F238E27FC236}">
                  <a16:creationId xmlns:a16="http://schemas.microsoft.com/office/drawing/2014/main" id="{BCA5E522-8879-4400-754F-CB63F1ACBF4B}"/>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8" name="Line 6118">
              <a:extLst>
                <a:ext uri="{FF2B5EF4-FFF2-40B4-BE49-F238E27FC236}">
                  <a16:creationId xmlns:a16="http://schemas.microsoft.com/office/drawing/2014/main" id="{9D687467-F093-1C0B-FE14-1D574E3D34FD}"/>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89" name="Line 6119">
              <a:extLst>
                <a:ext uri="{FF2B5EF4-FFF2-40B4-BE49-F238E27FC236}">
                  <a16:creationId xmlns:a16="http://schemas.microsoft.com/office/drawing/2014/main" id="{D92D9A66-D342-8827-1FEC-4FFCBD7F7CD3}"/>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0" name="Line 6120">
              <a:extLst>
                <a:ext uri="{FF2B5EF4-FFF2-40B4-BE49-F238E27FC236}">
                  <a16:creationId xmlns:a16="http://schemas.microsoft.com/office/drawing/2014/main" id="{961DF4C8-978A-EA7E-00E3-404B93D4EAB2}"/>
                </a:ext>
              </a:extLst>
            </p:cNvPr>
            <p:cNvSpPr>
              <a:spLocks noChangeShapeType="1"/>
            </p:cNvSpPr>
            <p:nvPr/>
          </p:nvSpPr>
          <p:spPr bwMode="auto">
            <a:xfrm>
              <a:off x="877" y="2959"/>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1" name="Line 6121">
              <a:extLst>
                <a:ext uri="{FF2B5EF4-FFF2-40B4-BE49-F238E27FC236}">
                  <a16:creationId xmlns:a16="http://schemas.microsoft.com/office/drawing/2014/main" id="{1B258F42-8BC8-A49C-ADEE-D0906ED51412}"/>
                </a:ext>
              </a:extLst>
            </p:cNvPr>
            <p:cNvSpPr>
              <a:spLocks noChangeShapeType="1"/>
            </p:cNvSpPr>
            <p:nvPr/>
          </p:nvSpPr>
          <p:spPr bwMode="auto">
            <a:xfrm>
              <a:off x="891" y="29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2" name="Line 6122">
              <a:extLst>
                <a:ext uri="{FF2B5EF4-FFF2-40B4-BE49-F238E27FC236}">
                  <a16:creationId xmlns:a16="http://schemas.microsoft.com/office/drawing/2014/main" id="{F0BD66F8-13BB-4164-B00A-245328E32F68}"/>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3" name="Line 6123">
              <a:extLst>
                <a:ext uri="{FF2B5EF4-FFF2-40B4-BE49-F238E27FC236}">
                  <a16:creationId xmlns:a16="http://schemas.microsoft.com/office/drawing/2014/main" id="{9487B114-D897-E2C9-878A-BF3904A6192F}"/>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4" name="Line 6124">
              <a:extLst>
                <a:ext uri="{FF2B5EF4-FFF2-40B4-BE49-F238E27FC236}">
                  <a16:creationId xmlns:a16="http://schemas.microsoft.com/office/drawing/2014/main" id="{EB6B9959-93D9-DB1F-8EF6-AF7F76036075}"/>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5" name="Line 6125">
              <a:extLst>
                <a:ext uri="{FF2B5EF4-FFF2-40B4-BE49-F238E27FC236}">
                  <a16:creationId xmlns:a16="http://schemas.microsoft.com/office/drawing/2014/main" id="{F78C963A-6605-CF10-C5DE-0A7224DDF22F}"/>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6" name="Line 6126">
              <a:extLst>
                <a:ext uri="{FF2B5EF4-FFF2-40B4-BE49-F238E27FC236}">
                  <a16:creationId xmlns:a16="http://schemas.microsoft.com/office/drawing/2014/main" id="{17831CA4-0FD0-33C0-7EE1-89F30086697C}"/>
                </a:ext>
              </a:extLst>
            </p:cNvPr>
            <p:cNvSpPr>
              <a:spLocks noChangeShapeType="1"/>
            </p:cNvSpPr>
            <p:nvPr/>
          </p:nvSpPr>
          <p:spPr bwMode="auto">
            <a:xfrm>
              <a:off x="889" y="296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7" name="Line 6127">
              <a:extLst>
                <a:ext uri="{FF2B5EF4-FFF2-40B4-BE49-F238E27FC236}">
                  <a16:creationId xmlns:a16="http://schemas.microsoft.com/office/drawing/2014/main" id="{9AD046E5-A681-816F-26CE-DFB352572C21}"/>
                </a:ext>
              </a:extLst>
            </p:cNvPr>
            <p:cNvSpPr>
              <a:spLocks noChangeShapeType="1"/>
            </p:cNvSpPr>
            <p:nvPr/>
          </p:nvSpPr>
          <p:spPr bwMode="auto">
            <a:xfrm>
              <a:off x="903" y="294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8" name="Line 6128">
              <a:extLst>
                <a:ext uri="{FF2B5EF4-FFF2-40B4-BE49-F238E27FC236}">
                  <a16:creationId xmlns:a16="http://schemas.microsoft.com/office/drawing/2014/main" id="{DDA1524D-02E7-EAA9-96D6-1998A005A261}"/>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399" name="Line 6129">
              <a:extLst>
                <a:ext uri="{FF2B5EF4-FFF2-40B4-BE49-F238E27FC236}">
                  <a16:creationId xmlns:a16="http://schemas.microsoft.com/office/drawing/2014/main" id="{7295B0F0-BD1D-9EFB-9DD5-3C2BA768FAC9}"/>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0" name="Line 6130">
              <a:extLst>
                <a:ext uri="{FF2B5EF4-FFF2-40B4-BE49-F238E27FC236}">
                  <a16:creationId xmlns:a16="http://schemas.microsoft.com/office/drawing/2014/main" id="{EDFE3CCF-976C-7E29-7238-952ED9E4D2DA}"/>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1" name="Line 6131">
              <a:extLst>
                <a:ext uri="{FF2B5EF4-FFF2-40B4-BE49-F238E27FC236}">
                  <a16:creationId xmlns:a16="http://schemas.microsoft.com/office/drawing/2014/main" id="{7CD757A1-369F-EA90-A244-406D7524A162}"/>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2" name="Line 6132">
              <a:extLst>
                <a:ext uri="{FF2B5EF4-FFF2-40B4-BE49-F238E27FC236}">
                  <a16:creationId xmlns:a16="http://schemas.microsoft.com/office/drawing/2014/main" id="{06E34737-9FEB-E1FD-5739-3D9FF57A590B}"/>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3" name="Line 6133">
              <a:extLst>
                <a:ext uri="{FF2B5EF4-FFF2-40B4-BE49-F238E27FC236}">
                  <a16:creationId xmlns:a16="http://schemas.microsoft.com/office/drawing/2014/main" id="{B82541AC-1803-C2B4-20CB-B3F9746A6501}"/>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4" name="Line 6134">
              <a:extLst>
                <a:ext uri="{FF2B5EF4-FFF2-40B4-BE49-F238E27FC236}">
                  <a16:creationId xmlns:a16="http://schemas.microsoft.com/office/drawing/2014/main" id="{581CC9A5-856D-8018-5F2F-E34BEC389EE4}"/>
                </a:ext>
              </a:extLst>
            </p:cNvPr>
            <p:cNvSpPr>
              <a:spLocks noChangeShapeType="1"/>
            </p:cNvSpPr>
            <p:nvPr/>
          </p:nvSpPr>
          <p:spPr bwMode="auto">
            <a:xfrm>
              <a:off x="913" y="29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5" name="Line 6135">
              <a:extLst>
                <a:ext uri="{FF2B5EF4-FFF2-40B4-BE49-F238E27FC236}">
                  <a16:creationId xmlns:a16="http://schemas.microsoft.com/office/drawing/2014/main" id="{22543081-5F39-38A0-3FF4-3D0CACEF159E}"/>
                </a:ext>
              </a:extLst>
            </p:cNvPr>
            <p:cNvSpPr>
              <a:spLocks noChangeShapeType="1"/>
            </p:cNvSpPr>
            <p:nvPr/>
          </p:nvSpPr>
          <p:spPr bwMode="auto">
            <a:xfrm>
              <a:off x="927" y="29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6" name="Line 6136">
              <a:extLst>
                <a:ext uri="{FF2B5EF4-FFF2-40B4-BE49-F238E27FC236}">
                  <a16:creationId xmlns:a16="http://schemas.microsoft.com/office/drawing/2014/main" id="{AA396BBD-4955-E7D1-FD7E-46EB8F219387}"/>
                </a:ext>
              </a:extLst>
            </p:cNvPr>
            <p:cNvSpPr>
              <a:spLocks noChangeShapeType="1"/>
            </p:cNvSpPr>
            <p:nvPr/>
          </p:nvSpPr>
          <p:spPr bwMode="auto">
            <a:xfrm>
              <a:off x="925" y="294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7" name="Line 6137">
              <a:extLst>
                <a:ext uri="{FF2B5EF4-FFF2-40B4-BE49-F238E27FC236}">
                  <a16:creationId xmlns:a16="http://schemas.microsoft.com/office/drawing/2014/main" id="{63E29FA1-542D-3F86-2423-9BD6654166FA}"/>
                </a:ext>
              </a:extLst>
            </p:cNvPr>
            <p:cNvSpPr>
              <a:spLocks noChangeShapeType="1"/>
            </p:cNvSpPr>
            <p:nvPr/>
          </p:nvSpPr>
          <p:spPr bwMode="auto">
            <a:xfrm>
              <a:off x="939" y="292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8" name="Line 6138">
              <a:extLst>
                <a:ext uri="{FF2B5EF4-FFF2-40B4-BE49-F238E27FC236}">
                  <a16:creationId xmlns:a16="http://schemas.microsoft.com/office/drawing/2014/main" id="{5FFB53A1-3B13-641D-ACCC-875DAD615D56}"/>
                </a:ext>
              </a:extLst>
            </p:cNvPr>
            <p:cNvSpPr>
              <a:spLocks noChangeShapeType="1"/>
            </p:cNvSpPr>
            <p:nvPr/>
          </p:nvSpPr>
          <p:spPr bwMode="auto">
            <a:xfrm>
              <a:off x="925" y="294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09" name="Line 6139">
              <a:extLst>
                <a:ext uri="{FF2B5EF4-FFF2-40B4-BE49-F238E27FC236}">
                  <a16:creationId xmlns:a16="http://schemas.microsoft.com/office/drawing/2014/main" id="{DB0082BD-2686-2F73-569B-61C34D2338EF}"/>
                </a:ext>
              </a:extLst>
            </p:cNvPr>
            <p:cNvSpPr>
              <a:spLocks noChangeShapeType="1"/>
            </p:cNvSpPr>
            <p:nvPr/>
          </p:nvSpPr>
          <p:spPr bwMode="auto">
            <a:xfrm>
              <a:off x="939" y="292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0" name="Line 6140">
              <a:extLst>
                <a:ext uri="{FF2B5EF4-FFF2-40B4-BE49-F238E27FC236}">
                  <a16:creationId xmlns:a16="http://schemas.microsoft.com/office/drawing/2014/main" id="{079F7D53-9BBB-8507-D28C-60FC21866E57}"/>
                </a:ext>
              </a:extLst>
            </p:cNvPr>
            <p:cNvSpPr>
              <a:spLocks noChangeShapeType="1"/>
            </p:cNvSpPr>
            <p:nvPr/>
          </p:nvSpPr>
          <p:spPr bwMode="auto">
            <a:xfrm>
              <a:off x="937"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1" name="Line 6141">
              <a:extLst>
                <a:ext uri="{FF2B5EF4-FFF2-40B4-BE49-F238E27FC236}">
                  <a16:creationId xmlns:a16="http://schemas.microsoft.com/office/drawing/2014/main" id="{6C76941B-4C59-5929-E230-2B6209E8EC77}"/>
                </a:ext>
              </a:extLst>
            </p:cNvPr>
            <p:cNvSpPr>
              <a:spLocks noChangeShapeType="1"/>
            </p:cNvSpPr>
            <p:nvPr/>
          </p:nvSpPr>
          <p:spPr bwMode="auto">
            <a:xfrm>
              <a:off x="951"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2" name="Line 6142">
              <a:extLst>
                <a:ext uri="{FF2B5EF4-FFF2-40B4-BE49-F238E27FC236}">
                  <a16:creationId xmlns:a16="http://schemas.microsoft.com/office/drawing/2014/main" id="{312F815C-95D2-E12F-B7BA-EB158FBFF7E6}"/>
                </a:ext>
              </a:extLst>
            </p:cNvPr>
            <p:cNvSpPr>
              <a:spLocks noChangeShapeType="1"/>
            </p:cNvSpPr>
            <p:nvPr/>
          </p:nvSpPr>
          <p:spPr bwMode="auto">
            <a:xfrm>
              <a:off x="937"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3" name="Line 6143">
              <a:extLst>
                <a:ext uri="{FF2B5EF4-FFF2-40B4-BE49-F238E27FC236}">
                  <a16:creationId xmlns:a16="http://schemas.microsoft.com/office/drawing/2014/main" id="{DC0A0AB0-2F9B-2673-019B-94355D0EA809}"/>
                </a:ext>
              </a:extLst>
            </p:cNvPr>
            <p:cNvSpPr>
              <a:spLocks noChangeShapeType="1"/>
            </p:cNvSpPr>
            <p:nvPr/>
          </p:nvSpPr>
          <p:spPr bwMode="auto">
            <a:xfrm>
              <a:off x="951"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4" name="Line 6144">
              <a:extLst>
                <a:ext uri="{FF2B5EF4-FFF2-40B4-BE49-F238E27FC236}">
                  <a16:creationId xmlns:a16="http://schemas.microsoft.com/office/drawing/2014/main" id="{FB987415-4576-A146-9E59-C584930EB52A}"/>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5" name="Line 6145">
              <a:extLst>
                <a:ext uri="{FF2B5EF4-FFF2-40B4-BE49-F238E27FC236}">
                  <a16:creationId xmlns:a16="http://schemas.microsoft.com/office/drawing/2014/main" id="{E4152F78-F752-EF90-7B6D-B4E190379A3C}"/>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6" name="Line 6146">
              <a:extLst>
                <a:ext uri="{FF2B5EF4-FFF2-40B4-BE49-F238E27FC236}">
                  <a16:creationId xmlns:a16="http://schemas.microsoft.com/office/drawing/2014/main" id="{D480A878-79CE-2593-EE9A-A722023AFFB6}"/>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7" name="Line 6147">
              <a:extLst>
                <a:ext uri="{FF2B5EF4-FFF2-40B4-BE49-F238E27FC236}">
                  <a16:creationId xmlns:a16="http://schemas.microsoft.com/office/drawing/2014/main" id="{7D79873B-71B4-8CEE-1112-EEEB3D54B642}"/>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8" name="Line 6148">
              <a:extLst>
                <a:ext uri="{FF2B5EF4-FFF2-40B4-BE49-F238E27FC236}">
                  <a16:creationId xmlns:a16="http://schemas.microsoft.com/office/drawing/2014/main" id="{BB541746-73D9-3C08-BAB3-AF1BB767B43D}"/>
                </a:ext>
              </a:extLst>
            </p:cNvPr>
            <p:cNvSpPr>
              <a:spLocks noChangeShapeType="1"/>
            </p:cNvSpPr>
            <p:nvPr/>
          </p:nvSpPr>
          <p:spPr bwMode="auto">
            <a:xfrm>
              <a:off x="949" y="293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19" name="Line 6149">
              <a:extLst>
                <a:ext uri="{FF2B5EF4-FFF2-40B4-BE49-F238E27FC236}">
                  <a16:creationId xmlns:a16="http://schemas.microsoft.com/office/drawing/2014/main" id="{44E71A60-CDA1-82F6-0CE9-30AFE28EFC09}"/>
                </a:ext>
              </a:extLst>
            </p:cNvPr>
            <p:cNvSpPr>
              <a:spLocks noChangeShapeType="1"/>
            </p:cNvSpPr>
            <p:nvPr/>
          </p:nvSpPr>
          <p:spPr bwMode="auto">
            <a:xfrm>
              <a:off x="963" y="291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0" name="Line 6150">
              <a:extLst>
                <a:ext uri="{FF2B5EF4-FFF2-40B4-BE49-F238E27FC236}">
                  <a16:creationId xmlns:a16="http://schemas.microsoft.com/office/drawing/2014/main" id="{0C2E6C95-1628-7A33-320C-DB799DE1FCA0}"/>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1" name="Line 6151">
              <a:extLst>
                <a:ext uri="{FF2B5EF4-FFF2-40B4-BE49-F238E27FC236}">
                  <a16:creationId xmlns:a16="http://schemas.microsoft.com/office/drawing/2014/main" id="{E8F02644-7457-8E67-5ECC-2139CABC1641}"/>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2" name="Line 6152">
              <a:extLst>
                <a:ext uri="{FF2B5EF4-FFF2-40B4-BE49-F238E27FC236}">
                  <a16:creationId xmlns:a16="http://schemas.microsoft.com/office/drawing/2014/main" id="{34B7635E-6104-6336-8B8C-803FFC4744FF}"/>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3" name="Line 6153">
              <a:extLst>
                <a:ext uri="{FF2B5EF4-FFF2-40B4-BE49-F238E27FC236}">
                  <a16:creationId xmlns:a16="http://schemas.microsoft.com/office/drawing/2014/main" id="{719D2C57-86F8-ED51-7A53-FFE19620ECFF}"/>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4" name="Line 6154">
              <a:extLst>
                <a:ext uri="{FF2B5EF4-FFF2-40B4-BE49-F238E27FC236}">
                  <a16:creationId xmlns:a16="http://schemas.microsoft.com/office/drawing/2014/main" id="{42C6D1A4-C0C7-04D2-F9DA-4800B78ED2DA}"/>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5" name="Line 6155">
              <a:extLst>
                <a:ext uri="{FF2B5EF4-FFF2-40B4-BE49-F238E27FC236}">
                  <a16:creationId xmlns:a16="http://schemas.microsoft.com/office/drawing/2014/main" id="{3E3718D4-B195-541C-2CA3-9550152EC58D}"/>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6" name="Line 6156">
              <a:extLst>
                <a:ext uri="{FF2B5EF4-FFF2-40B4-BE49-F238E27FC236}">
                  <a16:creationId xmlns:a16="http://schemas.microsoft.com/office/drawing/2014/main" id="{1A40C016-1B2D-B501-135C-F17C5B0414C4}"/>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7" name="Line 6157">
              <a:extLst>
                <a:ext uri="{FF2B5EF4-FFF2-40B4-BE49-F238E27FC236}">
                  <a16:creationId xmlns:a16="http://schemas.microsoft.com/office/drawing/2014/main" id="{29B828E7-E67F-614C-1DED-69ECAA6BDD0A}"/>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8" name="Line 6158">
              <a:extLst>
                <a:ext uri="{FF2B5EF4-FFF2-40B4-BE49-F238E27FC236}">
                  <a16:creationId xmlns:a16="http://schemas.microsoft.com/office/drawing/2014/main" id="{71FDDD9C-0D57-A9E9-459A-9AF0720A5AAA}"/>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29" name="Line 6159">
              <a:extLst>
                <a:ext uri="{FF2B5EF4-FFF2-40B4-BE49-F238E27FC236}">
                  <a16:creationId xmlns:a16="http://schemas.microsoft.com/office/drawing/2014/main" id="{1DF652D5-31BB-007F-42CD-B922F112A640}"/>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0" name="Line 6160">
              <a:extLst>
                <a:ext uri="{FF2B5EF4-FFF2-40B4-BE49-F238E27FC236}">
                  <a16:creationId xmlns:a16="http://schemas.microsoft.com/office/drawing/2014/main" id="{9B4C0143-EFEC-DC83-861B-A8926F76894B}"/>
                </a:ext>
              </a:extLst>
            </p:cNvPr>
            <p:cNvSpPr>
              <a:spLocks noChangeShapeType="1"/>
            </p:cNvSpPr>
            <p:nvPr/>
          </p:nvSpPr>
          <p:spPr bwMode="auto">
            <a:xfrm>
              <a:off x="961" y="291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1" name="Line 6161">
              <a:extLst>
                <a:ext uri="{FF2B5EF4-FFF2-40B4-BE49-F238E27FC236}">
                  <a16:creationId xmlns:a16="http://schemas.microsoft.com/office/drawing/2014/main" id="{DEAE3B14-0700-7F54-A191-7B8E8BCFFC06}"/>
                </a:ext>
              </a:extLst>
            </p:cNvPr>
            <p:cNvSpPr>
              <a:spLocks noChangeShapeType="1"/>
            </p:cNvSpPr>
            <p:nvPr/>
          </p:nvSpPr>
          <p:spPr bwMode="auto">
            <a:xfrm>
              <a:off x="975" y="2899"/>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2" name="Line 6162">
              <a:extLst>
                <a:ext uri="{FF2B5EF4-FFF2-40B4-BE49-F238E27FC236}">
                  <a16:creationId xmlns:a16="http://schemas.microsoft.com/office/drawing/2014/main" id="{F7D34349-9D71-4DD8-14ED-BAACE7B9E586}"/>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3" name="Line 6163">
              <a:extLst>
                <a:ext uri="{FF2B5EF4-FFF2-40B4-BE49-F238E27FC236}">
                  <a16:creationId xmlns:a16="http://schemas.microsoft.com/office/drawing/2014/main" id="{2E3F2158-587C-DF31-762E-6B11905AE0DA}"/>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4" name="Line 6164">
              <a:extLst>
                <a:ext uri="{FF2B5EF4-FFF2-40B4-BE49-F238E27FC236}">
                  <a16:creationId xmlns:a16="http://schemas.microsoft.com/office/drawing/2014/main" id="{459DD4B9-A2D9-6890-768A-1666D6751394}"/>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5" name="Line 6165">
              <a:extLst>
                <a:ext uri="{FF2B5EF4-FFF2-40B4-BE49-F238E27FC236}">
                  <a16:creationId xmlns:a16="http://schemas.microsoft.com/office/drawing/2014/main" id="{895CBB37-3389-BEB2-503A-CD54A326AC6D}"/>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6" name="Line 6166">
              <a:extLst>
                <a:ext uri="{FF2B5EF4-FFF2-40B4-BE49-F238E27FC236}">
                  <a16:creationId xmlns:a16="http://schemas.microsoft.com/office/drawing/2014/main" id="{848AF81B-0BCF-262C-3E11-2DB9CE485DFF}"/>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7" name="Line 6167">
              <a:extLst>
                <a:ext uri="{FF2B5EF4-FFF2-40B4-BE49-F238E27FC236}">
                  <a16:creationId xmlns:a16="http://schemas.microsoft.com/office/drawing/2014/main" id="{42ABB527-250A-4701-27B4-087572B7B3CA}"/>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8" name="Line 6168">
              <a:extLst>
                <a:ext uri="{FF2B5EF4-FFF2-40B4-BE49-F238E27FC236}">
                  <a16:creationId xmlns:a16="http://schemas.microsoft.com/office/drawing/2014/main" id="{66A8075B-4F52-67A8-BDCB-2D8553796599}"/>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39" name="Line 6169">
              <a:extLst>
                <a:ext uri="{FF2B5EF4-FFF2-40B4-BE49-F238E27FC236}">
                  <a16:creationId xmlns:a16="http://schemas.microsoft.com/office/drawing/2014/main" id="{F2FC5860-E7AC-8FBB-DF06-C128B293F254}"/>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0" name="Line 6170">
              <a:extLst>
                <a:ext uri="{FF2B5EF4-FFF2-40B4-BE49-F238E27FC236}">
                  <a16:creationId xmlns:a16="http://schemas.microsoft.com/office/drawing/2014/main" id="{E327C8F2-FB64-38B4-75EE-7930090FEE22}"/>
                </a:ext>
              </a:extLst>
            </p:cNvPr>
            <p:cNvSpPr>
              <a:spLocks noChangeShapeType="1"/>
            </p:cNvSpPr>
            <p:nvPr/>
          </p:nvSpPr>
          <p:spPr bwMode="auto">
            <a:xfrm>
              <a:off x="973" y="2911"/>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1" name="Line 6171">
              <a:extLst>
                <a:ext uri="{FF2B5EF4-FFF2-40B4-BE49-F238E27FC236}">
                  <a16:creationId xmlns:a16="http://schemas.microsoft.com/office/drawing/2014/main" id="{15A95E0D-8E00-2940-DA06-124EC99F4D71}"/>
                </a:ext>
              </a:extLst>
            </p:cNvPr>
            <p:cNvSpPr>
              <a:spLocks noChangeShapeType="1"/>
            </p:cNvSpPr>
            <p:nvPr/>
          </p:nvSpPr>
          <p:spPr bwMode="auto">
            <a:xfrm>
              <a:off x="987" y="2893"/>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2" name="Line 6172">
              <a:extLst>
                <a:ext uri="{FF2B5EF4-FFF2-40B4-BE49-F238E27FC236}">
                  <a16:creationId xmlns:a16="http://schemas.microsoft.com/office/drawing/2014/main" id="{5478BDBE-5620-EB99-4917-B2F3A1614781}"/>
                </a:ext>
              </a:extLst>
            </p:cNvPr>
            <p:cNvSpPr>
              <a:spLocks noChangeShapeType="1"/>
            </p:cNvSpPr>
            <p:nvPr/>
          </p:nvSpPr>
          <p:spPr bwMode="auto">
            <a:xfrm>
              <a:off x="995" y="2895"/>
              <a:ext cx="27"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3" name="Line 6173">
              <a:extLst>
                <a:ext uri="{FF2B5EF4-FFF2-40B4-BE49-F238E27FC236}">
                  <a16:creationId xmlns:a16="http://schemas.microsoft.com/office/drawing/2014/main" id="{37855D44-B505-5BC8-57F3-0EA1FC9822C5}"/>
                </a:ext>
              </a:extLst>
            </p:cNvPr>
            <p:cNvSpPr>
              <a:spLocks noChangeShapeType="1"/>
            </p:cNvSpPr>
            <p:nvPr/>
          </p:nvSpPr>
          <p:spPr bwMode="auto">
            <a:xfrm>
              <a:off x="1008"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4" name="Line 6174">
              <a:extLst>
                <a:ext uri="{FF2B5EF4-FFF2-40B4-BE49-F238E27FC236}">
                  <a16:creationId xmlns:a16="http://schemas.microsoft.com/office/drawing/2014/main" id="{04A589B9-1342-FC58-8328-4B2277B1C13C}"/>
                </a:ext>
              </a:extLst>
            </p:cNvPr>
            <p:cNvSpPr>
              <a:spLocks noChangeShapeType="1"/>
            </p:cNvSpPr>
            <p:nvPr/>
          </p:nvSpPr>
          <p:spPr bwMode="auto">
            <a:xfrm>
              <a:off x="1006"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5" name="Line 6175">
              <a:extLst>
                <a:ext uri="{FF2B5EF4-FFF2-40B4-BE49-F238E27FC236}">
                  <a16:creationId xmlns:a16="http://schemas.microsoft.com/office/drawing/2014/main" id="{3E81D05B-2991-0E06-C52D-D1AAD696D181}"/>
                </a:ext>
              </a:extLst>
            </p:cNvPr>
            <p:cNvSpPr>
              <a:spLocks noChangeShapeType="1"/>
            </p:cNvSpPr>
            <p:nvPr/>
          </p:nvSpPr>
          <p:spPr bwMode="auto">
            <a:xfrm>
              <a:off x="1020"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6" name="Line 6176">
              <a:extLst>
                <a:ext uri="{FF2B5EF4-FFF2-40B4-BE49-F238E27FC236}">
                  <a16:creationId xmlns:a16="http://schemas.microsoft.com/office/drawing/2014/main" id="{CE764D5F-0A7E-9DF0-B7D0-E22F52660F19}"/>
                </a:ext>
              </a:extLst>
            </p:cNvPr>
            <p:cNvSpPr>
              <a:spLocks noChangeShapeType="1"/>
            </p:cNvSpPr>
            <p:nvPr/>
          </p:nvSpPr>
          <p:spPr bwMode="auto">
            <a:xfrm>
              <a:off x="1018"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7" name="Line 6177">
              <a:extLst>
                <a:ext uri="{FF2B5EF4-FFF2-40B4-BE49-F238E27FC236}">
                  <a16:creationId xmlns:a16="http://schemas.microsoft.com/office/drawing/2014/main" id="{FC20EEF1-BC61-7EAC-D3EF-E6A33CEC4F6D}"/>
                </a:ext>
              </a:extLst>
            </p:cNvPr>
            <p:cNvSpPr>
              <a:spLocks noChangeShapeType="1"/>
            </p:cNvSpPr>
            <p:nvPr/>
          </p:nvSpPr>
          <p:spPr bwMode="auto">
            <a:xfrm>
              <a:off x="1032"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8" name="Line 6178">
              <a:extLst>
                <a:ext uri="{FF2B5EF4-FFF2-40B4-BE49-F238E27FC236}">
                  <a16:creationId xmlns:a16="http://schemas.microsoft.com/office/drawing/2014/main" id="{290B5D5E-7565-DEF2-F6E4-A341131BB17C}"/>
                </a:ext>
              </a:extLst>
            </p:cNvPr>
            <p:cNvSpPr>
              <a:spLocks noChangeShapeType="1"/>
            </p:cNvSpPr>
            <p:nvPr/>
          </p:nvSpPr>
          <p:spPr bwMode="auto">
            <a:xfrm>
              <a:off x="1018"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49" name="Line 6179">
              <a:extLst>
                <a:ext uri="{FF2B5EF4-FFF2-40B4-BE49-F238E27FC236}">
                  <a16:creationId xmlns:a16="http://schemas.microsoft.com/office/drawing/2014/main" id="{3435E645-6510-CE9F-8EFA-C1A93968DCA3}"/>
                </a:ext>
              </a:extLst>
            </p:cNvPr>
            <p:cNvSpPr>
              <a:spLocks noChangeShapeType="1"/>
            </p:cNvSpPr>
            <p:nvPr/>
          </p:nvSpPr>
          <p:spPr bwMode="auto">
            <a:xfrm>
              <a:off x="1032"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0" name="Line 6180">
              <a:extLst>
                <a:ext uri="{FF2B5EF4-FFF2-40B4-BE49-F238E27FC236}">
                  <a16:creationId xmlns:a16="http://schemas.microsoft.com/office/drawing/2014/main" id="{EB9DA69C-E504-71C2-4A8D-0D1296E415E2}"/>
                </a:ext>
              </a:extLst>
            </p:cNvPr>
            <p:cNvSpPr>
              <a:spLocks noChangeShapeType="1"/>
            </p:cNvSpPr>
            <p:nvPr/>
          </p:nvSpPr>
          <p:spPr bwMode="auto">
            <a:xfrm>
              <a:off x="1030"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1" name="Line 6181">
              <a:extLst>
                <a:ext uri="{FF2B5EF4-FFF2-40B4-BE49-F238E27FC236}">
                  <a16:creationId xmlns:a16="http://schemas.microsoft.com/office/drawing/2014/main" id="{0D5D48E1-E96D-1E93-20D7-C1E4365DD19D}"/>
                </a:ext>
              </a:extLst>
            </p:cNvPr>
            <p:cNvSpPr>
              <a:spLocks noChangeShapeType="1"/>
            </p:cNvSpPr>
            <p:nvPr/>
          </p:nvSpPr>
          <p:spPr bwMode="auto">
            <a:xfrm>
              <a:off x="1044"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2" name="Line 6182">
              <a:extLst>
                <a:ext uri="{FF2B5EF4-FFF2-40B4-BE49-F238E27FC236}">
                  <a16:creationId xmlns:a16="http://schemas.microsoft.com/office/drawing/2014/main" id="{DF64878F-C773-5617-27FB-A2EC394460F5}"/>
                </a:ext>
              </a:extLst>
            </p:cNvPr>
            <p:cNvSpPr>
              <a:spLocks noChangeShapeType="1"/>
            </p:cNvSpPr>
            <p:nvPr/>
          </p:nvSpPr>
          <p:spPr bwMode="auto">
            <a:xfrm>
              <a:off x="1030"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3" name="Line 6183">
              <a:extLst>
                <a:ext uri="{FF2B5EF4-FFF2-40B4-BE49-F238E27FC236}">
                  <a16:creationId xmlns:a16="http://schemas.microsoft.com/office/drawing/2014/main" id="{9FC5D74D-D934-08FD-A7AD-8A791ED24B4E}"/>
                </a:ext>
              </a:extLst>
            </p:cNvPr>
            <p:cNvSpPr>
              <a:spLocks noChangeShapeType="1"/>
            </p:cNvSpPr>
            <p:nvPr/>
          </p:nvSpPr>
          <p:spPr bwMode="auto">
            <a:xfrm>
              <a:off x="1044"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4" name="Line 6184">
              <a:extLst>
                <a:ext uri="{FF2B5EF4-FFF2-40B4-BE49-F238E27FC236}">
                  <a16:creationId xmlns:a16="http://schemas.microsoft.com/office/drawing/2014/main" id="{47D3E4C3-730F-20D7-1385-8E49ABE438E0}"/>
                </a:ext>
              </a:extLst>
            </p:cNvPr>
            <p:cNvSpPr>
              <a:spLocks noChangeShapeType="1"/>
            </p:cNvSpPr>
            <p:nvPr/>
          </p:nvSpPr>
          <p:spPr bwMode="auto">
            <a:xfrm>
              <a:off x="1042" y="2895"/>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5" name="Line 6185">
              <a:extLst>
                <a:ext uri="{FF2B5EF4-FFF2-40B4-BE49-F238E27FC236}">
                  <a16:creationId xmlns:a16="http://schemas.microsoft.com/office/drawing/2014/main" id="{85B0F312-C884-8D77-4188-1117B206B2F9}"/>
                </a:ext>
              </a:extLst>
            </p:cNvPr>
            <p:cNvSpPr>
              <a:spLocks noChangeShapeType="1"/>
            </p:cNvSpPr>
            <p:nvPr/>
          </p:nvSpPr>
          <p:spPr bwMode="auto">
            <a:xfrm>
              <a:off x="1056" y="2879"/>
              <a:ext cx="0" cy="34"/>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6" name="Line 6186">
              <a:extLst>
                <a:ext uri="{FF2B5EF4-FFF2-40B4-BE49-F238E27FC236}">
                  <a16:creationId xmlns:a16="http://schemas.microsoft.com/office/drawing/2014/main" id="{D7A91398-7663-8F24-2E80-9B4713CFFC4D}"/>
                </a:ext>
              </a:extLst>
            </p:cNvPr>
            <p:cNvSpPr>
              <a:spLocks noChangeShapeType="1"/>
            </p:cNvSpPr>
            <p:nvPr/>
          </p:nvSpPr>
          <p:spPr bwMode="auto">
            <a:xfrm>
              <a:off x="1054" y="288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7" name="Line 6187">
              <a:extLst>
                <a:ext uri="{FF2B5EF4-FFF2-40B4-BE49-F238E27FC236}">
                  <a16:creationId xmlns:a16="http://schemas.microsoft.com/office/drawing/2014/main" id="{EE031360-E955-B4DB-18FD-AC861FED659E}"/>
                </a:ext>
              </a:extLst>
            </p:cNvPr>
            <p:cNvSpPr>
              <a:spLocks noChangeShapeType="1"/>
            </p:cNvSpPr>
            <p:nvPr/>
          </p:nvSpPr>
          <p:spPr bwMode="auto">
            <a:xfrm>
              <a:off x="1068" y="287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8" name="Line 6188">
              <a:extLst>
                <a:ext uri="{FF2B5EF4-FFF2-40B4-BE49-F238E27FC236}">
                  <a16:creationId xmlns:a16="http://schemas.microsoft.com/office/drawing/2014/main" id="{8EDCE88E-A6F1-1647-AE25-DC084B1A5B34}"/>
                </a:ext>
              </a:extLst>
            </p:cNvPr>
            <p:cNvSpPr>
              <a:spLocks noChangeShapeType="1"/>
            </p:cNvSpPr>
            <p:nvPr/>
          </p:nvSpPr>
          <p:spPr bwMode="auto">
            <a:xfrm>
              <a:off x="1066" y="2881"/>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59" name="Line 6189">
              <a:extLst>
                <a:ext uri="{FF2B5EF4-FFF2-40B4-BE49-F238E27FC236}">
                  <a16:creationId xmlns:a16="http://schemas.microsoft.com/office/drawing/2014/main" id="{C0572BE8-9DEA-27EE-3FCF-EF9BAEC93288}"/>
                </a:ext>
              </a:extLst>
            </p:cNvPr>
            <p:cNvSpPr>
              <a:spLocks noChangeShapeType="1"/>
            </p:cNvSpPr>
            <p:nvPr/>
          </p:nvSpPr>
          <p:spPr bwMode="auto">
            <a:xfrm>
              <a:off x="1080" y="2865"/>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0" name="Line 6190">
              <a:extLst>
                <a:ext uri="{FF2B5EF4-FFF2-40B4-BE49-F238E27FC236}">
                  <a16:creationId xmlns:a16="http://schemas.microsoft.com/office/drawing/2014/main" id="{F80EBA54-7949-865F-FAC7-AF64213D33EC}"/>
                </a:ext>
              </a:extLst>
            </p:cNvPr>
            <p:cNvSpPr>
              <a:spLocks noChangeShapeType="1"/>
            </p:cNvSpPr>
            <p:nvPr/>
          </p:nvSpPr>
          <p:spPr bwMode="auto">
            <a:xfrm>
              <a:off x="1078" y="287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1" name="Line 6191">
              <a:extLst>
                <a:ext uri="{FF2B5EF4-FFF2-40B4-BE49-F238E27FC236}">
                  <a16:creationId xmlns:a16="http://schemas.microsoft.com/office/drawing/2014/main" id="{E2AD61C0-5E39-7B09-5E16-9503004BE6E5}"/>
                </a:ext>
              </a:extLst>
            </p:cNvPr>
            <p:cNvSpPr>
              <a:spLocks noChangeShapeType="1"/>
            </p:cNvSpPr>
            <p:nvPr/>
          </p:nvSpPr>
          <p:spPr bwMode="auto">
            <a:xfrm>
              <a:off x="1092" y="286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2" name="Line 6192">
              <a:extLst>
                <a:ext uri="{FF2B5EF4-FFF2-40B4-BE49-F238E27FC236}">
                  <a16:creationId xmlns:a16="http://schemas.microsoft.com/office/drawing/2014/main" id="{FC26C676-E528-4EDB-52A2-6D7631B0934F}"/>
                </a:ext>
              </a:extLst>
            </p:cNvPr>
            <p:cNvSpPr>
              <a:spLocks noChangeShapeType="1"/>
            </p:cNvSpPr>
            <p:nvPr/>
          </p:nvSpPr>
          <p:spPr bwMode="auto">
            <a:xfrm>
              <a:off x="1090" y="2873"/>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3" name="Line 6193">
              <a:extLst>
                <a:ext uri="{FF2B5EF4-FFF2-40B4-BE49-F238E27FC236}">
                  <a16:creationId xmlns:a16="http://schemas.microsoft.com/office/drawing/2014/main" id="{AA98A73F-9A4A-92E4-1650-42E0A3C63843}"/>
                </a:ext>
              </a:extLst>
            </p:cNvPr>
            <p:cNvSpPr>
              <a:spLocks noChangeShapeType="1"/>
            </p:cNvSpPr>
            <p:nvPr/>
          </p:nvSpPr>
          <p:spPr bwMode="auto">
            <a:xfrm>
              <a:off x="1104" y="285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4" name="Line 6194">
              <a:extLst>
                <a:ext uri="{FF2B5EF4-FFF2-40B4-BE49-F238E27FC236}">
                  <a16:creationId xmlns:a16="http://schemas.microsoft.com/office/drawing/2014/main" id="{49ECB348-2254-7D7E-699F-BAFAF38734DD}"/>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5" name="Line 6195">
              <a:extLst>
                <a:ext uri="{FF2B5EF4-FFF2-40B4-BE49-F238E27FC236}">
                  <a16:creationId xmlns:a16="http://schemas.microsoft.com/office/drawing/2014/main" id="{AA5CDE6C-D7E1-B68C-5344-ECA329741CB8}"/>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6" name="Line 6196">
              <a:extLst>
                <a:ext uri="{FF2B5EF4-FFF2-40B4-BE49-F238E27FC236}">
                  <a16:creationId xmlns:a16="http://schemas.microsoft.com/office/drawing/2014/main" id="{D222C5BB-0FD3-AF84-9872-3C75244821C2}"/>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7" name="Line 6197">
              <a:extLst>
                <a:ext uri="{FF2B5EF4-FFF2-40B4-BE49-F238E27FC236}">
                  <a16:creationId xmlns:a16="http://schemas.microsoft.com/office/drawing/2014/main" id="{94B3F276-974B-4D8E-1D69-DF214A79CD48}"/>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8" name="Line 6198">
              <a:extLst>
                <a:ext uri="{FF2B5EF4-FFF2-40B4-BE49-F238E27FC236}">
                  <a16:creationId xmlns:a16="http://schemas.microsoft.com/office/drawing/2014/main" id="{6AB147CB-A38A-8979-AF00-BC53F6470B9A}"/>
                </a:ext>
              </a:extLst>
            </p:cNvPr>
            <p:cNvSpPr>
              <a:spLocks noChangeShapeType="1"/>
            </p:cNvSpPr>
            <p:nvPr/>
          </p:nvSpPr>
          <p:spPr bwMode="auto">
            <a:xfrm>
              <a:off x="1102" y="2867"/>
              <a:ext cx="26"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69" name="Line 6199">
              <a:extLst>
                <a:ext uri="{FF2B5EF4-FFF2-40B4-BE49-F238E27FC236}">
                  <a16:creationId xmlns:a16="http://schemas.microsoft.com/office/drawing/2014/main" id="{1654816E-330A-0474-9D19-0B52BD414A55}"/>
                </a:ext>
              </a:extLst>
            </p:cNvPr>
            <p:cNvSpPr>
              <a:spLocks noChangeShapeType="1"/>
            </p:cNvSpPr>
            <p:nvPr/>
          </p:nvSpPr>
          <p:spPr bwMode="auto">
            <a:xfrm>
              <a:off x="1114"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0" name="Line 6200">
              <a:extLst>
                <a:ext uri="{FF2B5EF4-FFF2-40B4-BE49-F238E27FC236}">
                  <a16:creationId xmlns:a16="http://schemas.microsoft.com/office/drawing/2014/main" id="{A404FFF8-8B18-8095-0976-44B81A549976}"/>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1" name="Line 6201">
              <a:extLst>
                <a:ext uri="{FF2B5EF4-FFF2-40B4-BE49-F238E27FC236}">
                  <a16:creationId xmlns:a16="http://schemas.microsoft.com/office/drawing/2014/main" id="{292AA6A2-6C05-A039-A957-8B3CBAF0D811}"/>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2" name="Line 6202">
              <a:extLst>
                <a:ext uri="{FF2B5EF4-FFF2-40B4-BE49-F238E27FC236}">
                  <a16:creationId xmlns:a16="http://schemas.microsoft.com/office/drawing/2014/main" id="{B0A2FF51-DE56-2A42-D9E8-E5F2C8FC0FF6}"/>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3" name="Line 6203">
              <a:extLst>
                <a:ext uri="{FF2B5EF4-FFF2-40B4-BE49-F238E27FC236}">
                  <a16:creationId xmlns:a16="http://schemas.microsoft.com/office/drawing/2014/main" id="{418A7979-A4DD-6D04-E23A-0585F54751A5}"/>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4" name="Line 6204">
              <a:extLst>
                <a:ext uri="{FF2B5EF4-FFF2-40B4-BE49-F238E27FC236}">
                  <a16:creationId xmlns:a16="http://schemas.microsoft.com/office/drawing/2014/main" id="{A68DA1B6-88FC-0773-3B89-2A2D319772CC}"/>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5" name="Line 6205">
              <a:extLst>
                <a:ext uri="{FF2B5EF4-FFF2-40B4-BE49-F238E27FC236}">
                  <a16:creationId xmlns:a16="http://schemas.microsoft.com/office/drawing/2014/main" id="{86782B1F-49E6-BEE0-123C-838BE707E805}"/>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6" name="Line 6206">
              <a:extLst>
                <a:ext uri="{FF2B5EF4-FFF2-40B4-BE49-F238E27FC236}">
                  <a16:creationId xmlns:a16="http://schemas.microsoft.com/office/drawing/2014/main" id="{8CBBF21A-F5D1-B7FF-3E08-52E66350E1AA}"/>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7" name="Line 6207">
              <a:extLst>
                <a:ext uri="{FF2B5EF4-FFF2-40B4-BE49-F238E27FC236}">
                  <a16:creationId xmlns:a16="http://schemas.microsoft.com/office/drawing/2014/main" id="{951FF96F-093B-1CCD-E309-5BC1142830BA}"/>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8" name="Line 6208">
              <a:extLst>
                <a:ext uri="{FF2B5EF4-FFF2-40B4-BE49-F238E27FC236}">
                  <a16:creationId xmlns:a16="http://schemas.microsoft.com/office/drawing/2014/main" id="{1DD96432-766F-8F67-4A2E-51BC0919314F}"/>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79" name="Line 6209">
              <a:extLst>
                <a:ext uri="{FF2B5EF4-FFF2-40B4-BE49-F238E27FC236}">
                  <a16:creationId xmlns:a16="http://schemas.microsoft.com/office/drawing/2014/main" id="{17CEF69A-5BF4-4CF6-FA2C-3CC4064D6277}"/>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0" name="Line 6210">
              <a:extLst>
                <a:ext uri="{FF2B5EF4-FFF2-40B4-BE49-F238E27FC236}">
                  <a16:creationId xmlns:a16="http://schemas.microsoft.com/office/drawing/2014/main" id="{03210002-7191-6B8B-E2AE-C75F428D6BD2}"/>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1" name="Line 6211">
              <a:extLst>
                <a:ext uri="{FF2B5EF4-FFF2-40B4-BE49-F238E27FC236}">
                  <a16:creationId xmlns:a16="http://schemas.microsoft.com/office/drawing/2014/main" id="{B59E77CE-8590-80D7-9570-67EA7671FB27}"/>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2" name="Line 6212">
              <a:extLst>
                <a:ext uri="{FF2B5EF4-FFF2-40B4-BE49-F238E27FC236}">
                  <a16:creationId xmlns:a16="http://schemas.microsoft.com/office/drawing/2014/main" id="{86B11EA1-FFF4-4AB7-DBB3-DC719399FFCA}"/>
                </a:ext>
              </a:extLst>
            </p:cNvPr>
            <p:cNvSpPr>
              <a:spLocks noChangeShapeType="1"/>
            </p:cNvSpPr>
            <p:nvPr/>
          </p:nvSpPr>
          <p:spPr bwMode="auto">
            <a:xfrm>
              <a:off x="1112" y="2867"/>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3" name="Line 6213">
              <a:extLst>
                <a:ext uri="{FF2B5EF4-FFF2-40B4-BE49-F238E27FC236}">
                  <a16:creationId xmlns:a16="http://schemas.microsoft.com/office/drawing/2014/main" id="{CD5096F0-B0CB-6A14-7E78-5053DF008AE3}"/>
                </a:ext>
              </a:extLst>
            </p:cNvPr>
            <p:cNvSpPr>
              <a:spLocks noChangeShapeType="1"/>
            </p:cNvSpPr>
            <p:nvPr/>
          </p:nvSpPr>
          <p:spPr bwMode="auto">
            <a:xfrm>
              <a:off x="1126" y="2851"/>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4" name="Line 6214">
              <a:extLst>
                <a:ext uri="{FF2B5EF4-FFF2-40B4-BE49-F238E27FC236}">
                  <a16:creationId xmlns:a16="http://schemas.microsoft.com/office/drawing/2014/main" id="{929D234E-1787-CB0C-7FDC-1B1C4088653F}"/>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5" name="Line 6215">
              <a:extLst>
                <a:ext uri="{FF2B5EF4-FFF2-40B4-BE49-F238E27FC236}">
                  <a16:creationId xmlns:a16="http://schemas.microsoft.com/office/drawing/2014/main" id="{89137713-4FD2-4845-72CC-5DBC6EA2BDFB}"/>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6" name="Line 6216">
              <a:extLst>
                <a:ext uri="{FF2B5EF4-FFF2-40B4-BE49-F238E27FC236}">
                  <a16:creationId xmlns:a16="http://schemas.microsoft.com/office/drawing/2014/main" id="{D68EF9A5-EA57-4925-8380-CAE5D4ACB486}"/>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7" name="Line 6217">
              <a:extLst>
                <a:ext uri="{FF2B5EF4-FFF2-40B4-BE49-F238E27FC236}">
                  <a16:creationId xmlns:a16="http://schemas.microsoft.com/office/drawing/2014/main" id="{7F003B6E-204E-7549-CAB9-EBA13FB6311B}"/>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8" name="Line 6218">
              <a:extLst>
                <a:ext uri="{FF2B5EF4-FFF2-40B4-BE49-F238E27FC236}">
                  <a16:creationId xmlns:a16="http://schemas.microsoft.com/office/drawing/2014/main" id="{4B675724-E871-0849-BD06-B70CEC619292}"/>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89" name="Line 6219">
              <a:extLst>
                <a:ext uri="{FF2B5EF4-FFF2-40B4-BE49-F238E27FC236}">
                  <a16:creationId xmlns:a16="http://schemas.microsoft.com/office/drawing/2014/main" id="{F4CE8E1C-8090-E21B-E298-72DC4E42E949}"/>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0" name="Line 6220">
              <a:extLst>
                <a:ext uri="{FF2B5EF4-FFF2-40B4-BE49-F238E27FC236}">
                  <a16:creationId xmlns:a16="http://schemas.microsoft.com/office/drawing/2014/main" id="{5D2BC6A4-8D96-F5A1-091C-A382BD032260}"/>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1" name="Line 6221">
              <a:extLst>
                <a:ext uri="{FF2B5EF4-FFF2-40B4-BE49-F238E27FC236}">
                  <a16:creationId xmlns:a16="http://schemas.microsoft.com/office/drawing/2014/main" id="{15324811-0E11-7A5F-A0F5-9F578F5E670F}"/>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2" name="Line 6222">
              <a:extLst>
                <a:ext uri="{FF2B5EF4-FFF2-40B4-BE49-F238E27FC236}">
                  <a16:creationId xmlns:a16="http://schemas.microsoft.com/office/drawing/2014/main" id="{D1A1BEB0-C12A-1D89-E334-07250D944623}"/>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3" name="Line 6223">
              <a:extLst>
                <a:ext uri="{FF2B5EF4-FFF2-40B4-BE49-F238E27FC236}">
                  <a16:creationId xmlns:a16="http://schemas.microsoft.com/office/drawing/2014/main" id="{4CD87149-9475-AEBF-6B19-86B4BFAC5FF8}"/>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4" name="Line 6224">
              <a:extLst>
                <a:ext uri="{FF2B5EF4-FFF2-40B4-BE49-F238E27FC236}">
                  <a16:creationId xmlns:a16="http://schemas.microsoft.com/office/drawing/2014/main" id="{12F69538-A04C-31C7-52E6-19587198D713}"/>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5" name="Line 6225">
              <a:extLst>
                <a:ext uri="{FF2B5EF4-FFF2-40B4-BE49-F238E27FC236}">
                  <a16:creationId xmlns:a16="http://schemas.microsoft.com/office/drawing/2014/main" id="{3DE933D7-2F69-3C60-29A1-E1E9BBA02960}"/>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6" name="Line 6226">
              <a:extLst>
                <a:ext uri="{FF2B5EF4-FFF2-40B4-BE49-F238E27FC236}">
                  <a16:creationId xmlns:a16="http://schemas.microsoft.com/office/drawing/2014/main" id="{903D38B5-AD51-F580-A89E-3B74CBED8255}"/>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7" name="Line 6227">
              <a:extLst>
                <a:ext uri="{FF2B5EF4-FFF2-40B4-BE49-F238E27FC236}">
                  <a16:creationId xmlns:a16="http://schemas.microsoft.com/office/drawing/2014/main" id="{DC407273-C6C2-0CF8-42FE-21B69E6A75D0}"/>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8" name="Line 6228">
              <a:extLst>
                <a:ext uri="{FF2B5EF4-FFF2-40B4-BE49-F238E27FC236}">
                  <a16:creationId xmlns:a16="http://schemas.microsoft.com/office/drawing/2014/main" id="{73B0A527-A81F-09D5-BABB-8862CF06B09F}"/>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499" name="Line 6229">
              <a:extLst>
                <a:ext uri="{FF2B5EF4-FFF2-40B4-BE49-F238E27FC236}">
                  <a16:creationId xmlns:a16="http://schemas.microsoft.com/office/drawing/2014/main" id="{E2FA591D-1DE5-3E6F-37E9-35AE9B228567}"/>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0" name="Line 6230">
              <a:extLst>
                <a:ext uri="{FF2B5EF4-FFF2-40B4-BE49-F238E27FC236}">
                  <a16:creationId xmlns:a16="http://schemas.microsoft.com/office/drawing/2014/main" id="{09B13851-4581-5978-BD69-2C1FCB7050D1}"/>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1" name="Line 6231">
              <a:extLst>
                <a:ext uri="{FF2B5EF4-FFF2-40B4-BE49-F238E27FC236}">
                  <a16:creationId xmlns:a16="http://schemas.microsoft.com/office/drawing/2014/main" id="{F2B093A8-B971-795D-A7D1-5253D9511662}"/>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2" name="Line 6232">
              <a:extLst>
                <a:ext uri="{FF2B5EF4-FFF2-40B4-BE49-F238E27FC236}">
                  <a16:creationId xmlns:a16="http://schemas.microsoft.com/office/drawing/2014/main" id="{BC07A79E-C9FF-2E6D-007B-B44BE3291DF3}"/>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3" name="Line 6233">
              <a:extLst>
                <a:ext uri="{FF2B5EF4-FFF2-40B4-BE49-F238E27FC236}">
                  <a16:creationId xmlns:a16="http://schemas.microsoft.com/office/drawing/2014/main" id="{B665AB42-3B1F-3DE7-C215-7CBA8EA66D92}"/>
                </a:ext>
              </a:extLst>
            </p:cNvPr>
            <p:cNvSpPr>
              <a:spLocks noChangeShapeType="1"/>
            </p:cNvSpPr>
            <p:nvPr/>
          </p:nvSpPr>
          <p:spPr bwMode="auto">
            <a:xfrm>
              <a:off x="1138" y="2837"/>
              <a:ext cx="0" cy="32"/>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4" name="Line 6234">
              <a:extLst>
                <a:ext uri="{FF2B5EF4-FFF2-40B4-BE49-F238E27FC236}">
                  <a16:creationId xmlns:a16="http://schemas.microsoft.com/office/drawing/2014/main" id="{3341DE5D-0D87-96E1-7898-1F1653544580}"/>
                </a:ext>
              </a:extLst>
            </p:cNvPr>
            <p:cNvSpPr>
              <a:spLocks noChangeShapeType="1"/>
            </p:cNvSpPr>
            <p:nvPr/>
          </p:nvSpPr>
          <p:spPr bwMode="auto">
            <a:xfrm>
              <a:off x="1124" y="2853"/>
              <a:ext cx="28" cy="0"/>
            </a:xfrm>
            <a:prstGeom prst="line">
              <a:avLst/>
            </a:prstGeom>
            <a:noFill/>
            <a:ln w="1905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20505" name="Group 8044">
            <a:extLst>
              <a:ext uri="{FF2B5EF4-FFF2-40B4-BE49-F238E27FC236}">
                <a16:creationId xmlns:a16="http://schemas.microsoft.com/office/drawing/2014/main" id="{6961FE4F-CB5B-8D43-D23C-9BDB77DB3842}"/>
              </a:ext>
            </a:extLst>
          </p:cNvPr>
          <p:cNvGrpSpPr>
            <a:grpSpLocks/>
          </p:cNvGrpSpPr>
          <p:nvPr/>
        </p:nvGrpSpPr>
        <p:grpSpPr bwMode="auto">
          <a:xfrm>
            <a:off x="1796516" y="4059539"/>
            <a:ext cx="962025" cy="393278"/>
            <a:chOff x="1220" y="2527"/>
            <a:chExt cx="606" cy="308"/>
          </a:xfrm>
        </p:grpSpPr>
        <p:sp>
          <p:nvSpPr>
            <p:cNvPr id="20506" name="Line 7844">
              <a:extLst>
                <a:ext uri="{FF2B5EF4-FFF2-40B4-BE49-F238E27FC236}">
                  <a16:creationId xmlns:a16="http://schemas.microsoft.com/office/drawing/2014/main" id="{B81445BD-2C3A-BDE4-2028-7307BC035720}"/>
                </a:ext>
              </a:extLst>
            </p:cNvPr>
            <p:cNvSpPr>
              <a:spLocks noChangeShapeType="1"/>
            </p:cNvSpPr>
            <p:nvPr/>
          </p:nvSpPr>
          <p:spPr bwMode="auto">
            <a:xfrm>
              <a:off x="122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7" name="Line 7845">
              <a:extLst>
                <a:ext uri="{FF2B5EF4-FFF2-40B4-BE49-F238E27FC236}">
                  <a16:creationId xmlns:a16="http://schemas.microsoft.com/office/drawing/2014/main" id="{C94DDCAC-12D9-5B30-44DD-20DB11AA3E12}"/>
                </a:ext>
              </a:extLst>
            </p:cNvPr>
            <p:cNvSpPr>
              <a:spLocks noChangeShapeType="1"/>
            </p:cNvSpPr>
            <p:nvPr/>
          </p:nvSpPr>
          <p:spPr bwMode="auto">
            <a:xfrm>
              <a:off x="1234"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8" name="Line 7846">
              <a:extLst>
                <a:ext uri="{FF2B5EF4-FFF2-40B4-BE49-F238E27FC236}">
                  <a16:creationId xmlns:a16="http://schemas.microsoft.com/office/drawing/2014/main" id="{DD16F576-9920-0DA8-4739-020A726C11E1}"/>
                </a:ext>
              </a:extLst>
            </p:cNvPr>
            <p:cNvSpPr>
              <a:spLocks noChangeShapeType="1"/>
            </p:cNvSpPr>
            <p:nvPr/>
          </p:nvSpPr>
          <p:spPr bwMode="auto">
            <a:xfrm>
              <a:off x="122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09" name="Line 7847">
              <a:extLst>
                <a:ext uri="{FF2B5EF4-FFF2-40B4-BE49-F238E27FC236}">
                  <a16:creationId xmlns:a16="http://schemas.microsoft.com/office/drawing/2014/main" id="{9F422565-F0E5-C955-7E86-6FF88125BB8B}"/>
                </a:ext>
              </a:extLst>
            </p:cNvPr>
            <p:cNvSpPr>
              <a:spLocks noChangeShapeType="1"/>
            </p:cNvSpPr>
            <p:nvPr/>
          </p:nvSpPr>
          <p:spPr bwMode="auto">
            <a:xfrm>
              <a:off x="1234"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0" name="Line 7848">
              <a:extLst>
                <a:ext uri="{FF2B5EF4-FFF2-40B4-BE49-F238E27FC236}">
                  <a16:creationId xmlns:a16="http://schemas.microsoft.com/office/drawing/2014/main" id="{6815E45D-4F02-DC67-FA16-5B1318988E98}"/>
                </a:ext>
              </a:extLst>
            </p:cNvPr>
            <p:cNvSpPr>
              <a:spLocks noChangeShapeType="1"/>
            </p:cNvSpPr>
            <p:nvPr/>
          </p:nvSpPr>
          <p:spPr bwMode="auto">
            <a:xfrm>
              <a:off x="122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1" name="Line 7849">
              <a:extLst>
                <a:ext uri="{FF2B5EF4-FFF2-40B4-BE49-F238E27FC236}">
                  <a16:creationId xmlns:a16="http://schemas.microsoft.com/office/drawing/2014/main" id="{F55A269C-5FFD-CBAF-DEB2-860A265F37C9}"/>
                </a:ext>
              </a:extLst>
            </p:cNvPr>
            <p:cNvSpPr>
              <a:spLocks noChangeShapeType="1"/>
            </p:cNvSpPr>
            <p:nvPr/>
          </p:nvSpPr>
          <p:spPr bwMode="auto">
            <a:xfrm>
              <a:off x="1234"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2" name="Line 7850">
              <a:extLst>
                <a:ext uri="{FF2B5EF4-FFF2-40B4-BE49-F238E27FC236}">
                  <a16:creationId xmlns:a16="http://schemas.microsoft.com/office/drawing/2014/main" id="{EBA2E165-60CA-78EE-D700-098EC6BF0C17}"/>
                </a:ext>
              </a:extLst>
            </p:cNvPr>
            <p:cNvSpPr>
              <a:spLocks noChangeShapeType="1"/>
            </p:cNvSpPr>
            <p:nvPr/>
          </p:nvSpPr>
          <p:spPr bwMode="auto">
            <a:xfrm>
              <a:off x="122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3" name="Line 7851">
              <a:extLst>
                <a:ext uri="{FF2B5EF4-FFF2-40B4-BE49-F238E27FC236}">
                  <a16:creationId xmlns:a16="http://schemas.microsoft.com/office/drawing/2014/main" id="{4C69B30C-175C-3AC3-922C-0F109D624678}"/>
                </a:ext>
              </a:extLst>
            </p:cNvPr>
            <p:cNvSpPr>
              <a:spLocks noChangeShapeType="1"/>
            </p:cNvSpPr>
            <p:nvPr/>
          </p:nvSpPr>
          <p:spPr bwMode="auto">
            <a:xfrm>
              <a:off x="1234"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4" name="Line 7852">
              <a:extLst>
                <a:ext uri="{FF2B5EF4-FFF2-40B4-BE49-F238E27FC236}">
                  <a16:creationId xmlns:a16="http://schemas.microsoft.com/office/drawing/2014/main" id="{79EBFCAD-6807-A58D-BE80-9B37C21EF31B}"/>
                </a:ext>
              </a:extLst>
            </p:cNvPr>
            <p:cNvSpPr>
              <a:spLocks noChangeShapeType="1"/>
            </p:cNvSpPr>
            <p:nvPr/>
          </p:nvSpPr>
          <p:spPr bwMode="auto">
            <a:xfrm>
              <a:off x="1220" y="28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5" name="Line 7853">
              <a:extLst>
                <a:ext uri="{FF2B5EF4-FFF2-40B4-BE49-F238E27FC236}">
                  <a16:creationId xmlns:a16="http://schemas.microsoft.com/office/drawing/2014/main" id="{6D0F7CCF-A4F0-846D-3DF0-D2953A759E11}"/>
                </a:ext>
              </a:extLst>
            </p:cNvPr>
            <p:cNvSpPr>
              <a:spLocks noChangeShapeType="1"/>
            </p:cNvSpPr>
            <p:nvPr/>
          </p:nvSpPr>
          <p:spPr bwMode="auto">
            <a:xfrm>
              <a:off x="1234" y="280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6" name="Line 7854">
              <a:extLst>
                <a:ext uri="{FF2B5EF4-FFF2-40B4-BE49-F238E27FC236}">
                  <a16:creationId xmlns:a16="http://schemas.microsoft.com/office/drawing/2014/main" id="{7D6B29CB-4037-34DE-3FA6-DDFC111F26C8}"/>
                </a:ext>
              </a:extLst>
            </p:cNvPr>
            <p:cNvSpPr>
              <a:spLocks noChangeShapeType="1"/>
            </p:cNvSpPr>
            <p:nvPr/>
          </p:nvSpPr>
          <p:spPr bwMode="auto">
            <a:xfrm>
              <a:off x="1232" y="28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7" name="Line 7855">
              <a:extLst>
                <a:ext uri="{FF2B5EF4-FFF2-40B4-BE49-F238E27FC236}">
                  <a16:creationId xmlns:a16="http://schemas.microsoft.com/office/drawing/2014/main" id="{3B6227C0-39EF-4049-D225-CCBD2759CD25}"/>
                </a:ext>
              </a:extLst>
            </p:cNvPr>
            <p:cNvSpPr>
              <a:spLocks noChangeShapeType="1"/>
            </p:cNvSpPr>
            <p:nvPr/>
          </p:nvSpPr>
          <p:spPr bwMode="auto">
            <a:xfrm>
              <a:off x="1246" y="27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8" name="Line 7856">
              <a:extLst>
                <a:ext uri="{FF2B5EF4-FFF2-40B4-BE49-F238E27FC236}">
                  <a16:creationId xmlns:a16="http://schemas.microsoft.com/office/drawing/2014/main" id="{FA71927F-3EAA-1FE1-04AF-BC5C20364B8D}"/>
                </a:ext>
              </a:extLst>
            </p:cNvPr>
            <p:cNvSpPr>
              <a:spLocks noChangeShapeType="1"/>
            </p:cNvSpPr>
            <p:nvPr/>
          </p:nvSpPr>
          <p:spPr bwMode="auto">
            <a:xfrm>
              <a:off x="1232" y="28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19" name="Line 7857">
              <a:extLst>
                <a:ext uri="{FF2B5EF4-FFF2-40B4-BE49-F238E27FC236}">
                  <a16:creationId xmlns:a16="http://schemas.microsoft.com/office/drawing/2014/main" id="{2DAECCF7-6D27-F1B5-BADA-2C0F32FCD540}"/>
                </a:ext>
              </a:extLst>
            </p:cNvPr>
            <p:cNvSpPr>
              <a:spLocks noChangeShapeType="1"/>
            </p:cNvSpPr>
            <p:nvPr/>
          </p:nvSpPr>
          <p:spPr bwMode="auto">
            <a:xfrm>
              <a:off x="1246" y="27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0" name="Line 7858">
              <a:extLst>
                <a:ext uri="{FF2B5EF4-FFF2-40B4-BE49-F238E27FC236}">
                  <a16:creationId xmlns:a16="http://schemas.microsoft.com/office/drawing/2014/main" id="{2FA41BC7-F68D-F587-6780-E1BF84BA0D81}"/>
                </a:ext>
              </a:extLst>
            </p:cNvPr>
            <p:cNvSpPr>
              <a:spLocks noChangeShapeType="1"/>
            </p:cNvSpPr>
            <p:nvPr/>
          </p:nvSpPr>
          <p:spPr bwMode="auto">
            <a:xfrm>
              <a:off x="1232" y="28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1" name="Line 7859">
              <a:extLst>
                <a:ext uri="{FF2B5EF4-FFF2-40B4-BE49-F238E27FC236}">
                  <a16:creationId xmlns:a16="http://schemas.microsoft.com/office/drawing/2014/main" id="{603C9000-38DB-C932-3374-B87376BD111A}"/>
                </a:ext>
              </a:extLst>
            </p:cNvPr>
            <p:cNvSpPr>
              <a:spLocks noChangeShapeType="1"/>
            </p:cNvSpPr>
            <p:nvPr/>
          </p:nvSpPr>
          <p:spPr bwMode="auto">
            <a:xfrm>
              <a:off x="1246" y="27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2" name="Line 7860">
              <a:extLst>
                <a:ext uri="{FF2B5EF4-FFF2-40B4-BE49-F238E27FC236}">
                  <a16:creationId xmlns:a16="http://schemas.microsoft.com/office/drawing/2014/main" id="{9B1C6C11-5B61-520C-84A4-646BCAF68058}"/>
                </a:ext>
              </a:extLst>
            </p:cNvPr>
            <p:cNvSpPr>
              <a:spLocks noChangeShapeType="1"/>
            </p:cNvSpPr>
            <p:nvPr/>
          </p:nvSpPr>
          <p:spPr bwMode="auto">
            <a:xfrm>
              <a:off x="1244" y="28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3" name="Line 7861">
              <a:extLst>
                <a:ext uri="{FF2B5EF4-FFF2-40B4-BE49-F238E27FC236}">
                  <a16:creationId xmlns:a16="http://schemas.microsoft.com/office/drawing/2014/main" id="{C89F4FFF-DA65-D1CB-1D14-F8CA0E081BAF}"/>
                </a:ext>
              </a:extLst>
            </p:cNvPr>
            <p:cNvSpPr>
              <a:spLocks noChangeShapeType="1"/>
            </p:cNvSpPr>
            <p:nvPr/>
          </p:nvSpPr>
          <p:spPr bwMode="auto">
            <a:xfrm>
              <a:off x="1258" y="27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4" name="Line 7862">
              <a:extLst>
                <a:ext uri="{FF2B5EF4-FFF2-40B4-BE49-F238E27FC236}">
                  <a16:creationId xmlns:a16="http://schemas.microsoft.com/office/drawing/2014/main" id="{74E2E853-8EA5-7E32-E1EC-F1B1F88F7E33}"/>
                </a:ext>
              </a:extLst>
            </p:cNvPr>
            <p:cNvSpPr>
              <a:spLocks noChangeShapeType="1"/>
            </p:cNvSpPr>
            <p:nvPr/>
          </p:nvSpPr>
          <p:spPr bwMode="auto">
            <a:xfrm>
              <a:off x="1244" y="28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5" name="Line 7863">
              <a:extLst>
                <a:ext uri="{FF2B5EF4-FFF2-40B4-BE49-F238E27FC236}">
                  <a16:creationId xmlns:a16="http://schemas.microsoft.com/office/drawing/2014/main" id="{F94C5F78-F89A-3C7E-0EDE-04F8DF387510}"/>
                </a:ext>
              </a:extLst>
            </p:cNvPr>
            <p:cNvSpPr>
              <a:spLocks noChangeShapeType="1"/>
            </p:cNvSpPr>
            <p:nvPr/>
          </p:nvSpPr>
          <p:spPr bwMode="auto">
            <a:xfrm>
              <a:off x="1258" y="27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6" name="Line 7864">
              <a:extLst>
                <a:ext uri="{FF2B5EF4-FFF2-40B4-BE49-F238E27FC236}">
                  <a16:creationId xmlns:a16="http://schemas.microsoft.com/office/drawing/2014/main" id="{16E1CDA7-90DC-42AE-AE97-22FCC3BC25AB}"/>
                </a:ext>
              </a:extLst>
            </p:cNvPr>
            <p:cNvSpPr>
              <a:spLocks noChangeShapeType="1"/>
            </p:cNvSpPr>
            <p:nvPr/>
          </p:nvSpPr>
          <p:spPr bwMode="auto">
            <a:xfrm>
              <a:off x="1268"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7" name="Line 7865">
              <a:extLst>
                <a:ext uri="{FF2B5EF4-FFF2-40B4-BE49-F238E27FC236}">
                  <a16:creationId xmlns:a16="http://schemas.microsoft.com/office/drawing/2014/main" id="{E3C4D097-6CED-24C9-AB43-07BC989F07BF}"/>
                </a:ext>
              </a:extLst>
            </p:cNvPr>
            <p:cNvSpPr>
              <a:spLocks noChangeShapeType="1"/>
            </p:cNvSpPr>
            <p:nvPr/>
          </p:nvSpPr>
          <p:spPr bwMode="auto">
            <a:xfrm>
              <a:off x="1282"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8" name="Line 7866">
              <a:extLst>
                <a:ext uri="{FF2B5EF4-FFF2-40B4-BE49-F238E27FC236}">
                  <a16:creationId xmlns:a16="http://schemas.microsoft.com/office/drawing/2014/main" id="{2035A040-015B-658E-9E49-A47E7EB2BA41}"/>
                </a:ext>
              </a:extLst>
            </p:cNvPr>
            <p:cNvSpPr>
              <a:spLocks noChangeShapeType="1"/>
            </p:cNvSpPr>
            <p:nvPr/>
          </p:nvSpPr>
          <p:spPr bwMode="auto">
            <a:xfrm>
              <a:off x="1268"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29" name="Line 7867">
              <a:extLst>
                <a:ext uri="{FF2B5EF4-FFF2-40B4-BE49-F238E27FC236}">
                  <a16:creationId xmlns:a16="http://schemas.microsoft.com/office/drawing/2014/main" id="{BA38EC23-5BF0-B20A-4A21-BFC1F18C5291}"/>
                </a:ext>
              </a:extLst>
            </p:cNvPr>
            <p:cNvSpPr>
              <a:spLocks noChangeShapeType="1"/>
            </p:cNvSpPr>
            <p:nvPr/>
          </p:nvSpPr>
          <p:spPr bwMode="auto">
            <a:xfrm>
              <a:off x="1282"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0" name="Line 7868">
              <a:extLst>
                <a:ext uri="{FF2B5EF4-FFF2-40B4-BE49-F238E27FC236}">
                  <a16:creationId xmlns:a16="http://schemas.microsoft.com/office/drawing/2014/main" id="{08D7997A-0CB9-89AE-0292-DC1DDDC942FF}"/>
                </a:ext>
              </a:extLst>
            </p:cNvPr>
            <p:cNvSpPr>
              <a:spLocks noChangeShapeType="1"/>
            </p:cNvSpPr>
            <p:nvPr/>
          </p:nvSpPr>
          <p:spPr bwMode="auto">
            <a:xfrm>
              <a:off x="1268"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1" name="Line 7869">
              <a:extLst>
                <a:ext uri="{FF2B5EF4-FFF2-40B4-BE49-F238E27FC236}">
                  <a16:creationId xmlns:a16="http://schemas.microsoft.com/office/drawing/2014/main" id="{9B0B3355-6724-4EC3-7DEB-748EAD72DC58}"/>
                </a:ext>
              </a:extLst>
            </p:cNvPr>
            <p:cNvSpPr>
              <a:spLocks noChangeShapeType="1"/>
            </p:cNvSpPr>
            <p:nvPr/>
          </p:nvSpPr>
          <p:spPr bwMode="auto">
            <a:xfrm>
              <a:off x="1282"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2" name="Line 7870">
              <a:extLst>
                <a:ext uri="{FF2B5EF4-FFF2-40B4-BE49-F238E27FC236}">
                  <a16:creationId xmlns:a16="http://schemas.microsoft.com/office/drawing/2014/main" id="{55485087-FA04-D463-E609-798E84951F74}"/>
                </a:ext>
              </a:extLst>
            </p:cNvPr>
            <p:cNvSpPr>
              <a:spLocks noChangeShapeType="1"/>
            </p:cNvSpPr>
            <p:nvPr/>
          </p:nvSpPr>
          <p:spPr bwMode="auto">
            <a:xfrm>
              <a:off x="1268"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3" name="Line 7871">
              <a:extLst>
                <a:ext uri="{FF2B5EF4-FFF2-40B4-BE49-F238E27FC236}">
                  <a16:creationId xmlns:a16="http://schemas.microsoft.com/office/drawing/2014/main" id="{F759F367-3A05-229F-99C6-AB132FF983A9}"/>
                </a:ext>
              </a:extLst>
            </p:cNvPr>
            <p:cNvSpPr>
              <a:spLocks noChangeShapeType="1"/>
            </p:cNvSpPr>
            <p:nvPr/>
          </p:nvSpPr>
          <p:spPr bwMode="auto">
            <a:xfrm>
              <a:off x="1282"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4" name="Line 7872">
              <a:extLst>
                <a:ext uri="{FF2B5EF4-FFF2-40B4-BE49-F238E27FC236}">
                  <a16:creationId xmlns:a16="http://schemas.microsoft.com/office/drawing/2014/main" id="{711F0D3B-15E2-B50B-50C6-84A996B05B0E}"/>
                </a:ext>
              </a:extLst>
            </p:cNvPr>
            <p:cNvSpPr>
              <a:spLocks noChangeShapeType="1"/>
            </p:cNvSpPr>
            <p:nvPr/>
          </p:nvSpPr>
          <p:spPr bwMode="auto">
            <a:xfrm>
              <a:off x="1280"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5" name="Line 7873">
              <a:extLst>
                <a:ext uri="{FF2B5EF4-FFF2-40B4-BE49-F238E27FC236}">
                  <a16:creationId xmlns:a16="http://schemas.microsoft.com/office/drawing/2014/main" id="{13D06622-9229-9703-AB3B-8D761136DEC1}"/>
                </a:ext>
              </a:extLst>
            </p:cNvPr>
            <p:cNvSpPr>
              <a:spLocks noChangeShapeType="1"/>
            </p:cNvSpPr>
            <p:nvPr/>
          </p:nvSpPr>
          <p:spPr bwMode="auto">
            <a:xfrm>
              <a:off x="1294"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6" name="Line 7874">
              <a:extLst>
                <a:ext uri="{FF2B5EF4-FFF2-40B4-BE49-F238E27FC236}">
                  <a16:creationId xmlns:a16="http://schemas.microsoft.com/office/drawing/2014/main" id="{7254D45F-0ED9-C337-088A-D6F865DF8D3B}"/>
                </a:ext>
              </a:extLst>
            </p:cNvPr>
            <p:cNvSpPr>
              <a:spLocks noChangeShapeType="1"/>
            </p:cNvSpPr>
            <p:nvPr/>
          </p:nvSpPr>
          <p:spPr bwMode="auto">
            <a:xfrm>
              <a:off x="1280" y="27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7" name="Line 7875">
              <a:extLst>
                <a:ext uri="{FF2B5EF4-FFF2-40B4-BE49-F238E27FC236}">
                  <a16:creationId xmlns:a16="http://schemas.microsoft.com/office/drawing/2014/main" id="{78A08170-25CE-F1B2-894E-26B53370BBF4}"/>
                </a:ext>
              </a:extLst>
            </p:cNvPr>
            <p:cNvSpPr>
              <a:spLocks noChangeShapeType="1"/>
            </p:cNvSpPr>
            <p:nvPr/>
          </p:nvSpPr>
          <p:spPr bwMode="auto">
            <a:xfrm>
              <a:off x="1294" y="27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8" name="Line 7876">
              <a:extLst>
                <a:ext uri="{FF2B5EF4-FFF2-40B4-BE49-F238E27FC236}">
                  <a16:creationId xmlns:a16="http://schemas.microsoft.com/office/drawing/2014/main" id="{A368D536-CB9F-84A7-EB62-0CDE8CCBEC74}"/>
                </a:ext>
              </a:extLst>
            </p:cNvPr>
            <p:cNvSpPr>
              <a:spLocks noChangeShapeType="1"/>
            </p:cNvSpPr>
            <p:nvPr/>
          </p:nvSpPr>
          <p:spPr bwMode="auto">
            <a:xfrm>
              <a:off x="1292" y="27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39" name="Line 7877">
              <a:extLst>
                <a:ext uri="{FF2B5EF4-FFF2-40B4-BE49-F238E27FC236}">
                  <a16:creationId xmlns:a16="http://schemas.microsoft.com/office/drawing/2014/main" id="{69D1F97F-AF23-280B-CE31-60F5D2E15778}"/>
                </a:ext>
              </a:extLst>
            </p:cNvPr>
            <p:cNvSpPr>
              <a:spLocks noChangeShapeType="1"/>
            </p:cNvSpPr>
            <p:nvPr/>
          </p:nvSpPr>
          <p:spPr bwMode="auto">
            <a:xfrm>
              <a:off x="1306" y="27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0" name="Line 7878">
              <a:extLst>
                <a:ext uri="{FF2B5EF4-FFF2-40B4-BE49-F238E27FC236}">
                  <a16:creationId xmlns:a16="http://schemas.microsoft.com/office/drawing/2014/main" id="{83271518-F17D-253E-7B0A-8B024146CA54}"/>
                </a:ext>
              </a:extLst>
            </p:cNvPr>
            <p:cNvSpPr>
              <a:spLocks noChangeShapeType="1"/>
            </p:cNvSpPr>
            <p:nvPr/>
          </p:nvSpPr>
          <p:spPr bwMode="auto">
            <a:xfrm>
              <a:off x="1304" y="27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1" name="Line 7879">
              <a:extLst>
                <a:ext uri="{FF2B5EF4-FFF2-40B4-BE49-F238E27FC236}">
                  <a16:creationId xmlns:a16="http://schemas.microsoft.com/office/drawing/2014/main" id="{5AD850E7-0E6F-F999-45AF-99A1730EBA34}"/>
                </a:ext>
              </a:extLst>
            </p:cNvPr>
            <p:cNvSpPr>
              <a:spLocks noChangeShapeType="1"/>
            </p:cNvSpPr>
            <p:nvPr/>
          </p:nvSpPr>
          <p:spPr bwMode="auto">
            <a:xfrm>
              <a:off x="1318" y="27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2" name="Line 7880">
              <a:extLst>
                <a:ext uri="{FF2B5EF4-FFF2-40B4-BE49-F238E27FC236}">
                  <a16:creationId xmlns:a16="http://schemas.microsoft.com/office/drawing/2014/main" id="{BA50D8FF-FCAC-9E93-1842-B5AA681AB2EA}"/>
                </a:ext>
              </a:extLst>
            </p:cNvPr>
            <p:cNvSpPr>
              <a:spLocks noChangeShapeType="1"/>
            </p:cNvSpPr>
            <p:nvPr/>
          </p:nvSpPr>
          <p:spPr bwMode="auto">
            <a:xfrm>
              <a:off x="1304" y="27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3" name="Line 7881">
              <a:extLst>
                <a:ext uri="{FF2B5EF4-FFF2-40B4-BE49-F238E27FC236}">
                  <a16:creationId xmlns:a16="http://schemas.microsoft.com/office/drawing/2014/main" id="{7CA17C65-3ED2-FBEC-09A3-526C5433B960}"/>
                </a:ext>
              </a:extLst>
            </p:cNvPr>
            <p:cNvSpPr>
              <a:spLocks noChangeShapeType="1"/>
            </p:cNvSpPr>
            <p:nvPr/>
          </p:nvSpPr>
          <p:spPr bwMode="auto">
            <a:xfrm>
              <a:off x="1318" y="27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4" name="Line 7882">
              <a:extLst>
                <a:ext uri="{FF2B5EF4-FFF2-40B4-BE49-F238E27FC236}">
                  <a16:creationId xmlns:a16="http://schemas.microsoft.com/office/drawing/2014/main" id="{D605FB55-749E-5A0C-25C1-9101ED821456}"/>
                </a:ext>
              </a:extLst>
            </p:cNvPr>
            <p:cNvSpPr>
              <a:spLocks noChangeShapeType="1"/>
            </p:cNvSpPr>
            <p:nvPr/>
          </p:nvSpPr>
          <p:spPr bwMode="auto">
            <a:xfrm>
              <a:off x="1338" y="27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5" name="Line 7883">
              <a:extLst>
                <a:ext uri="{FF2B5EF4-FFF2-40B4-BE49-F238E27FC236}">
                  <a16:creationId xmlns:a16="http://schemas.microsoft.com/office/drawing/2014/main" id="{2882C062-A442-46A6-8B28-D5E96761B88C}"/>
                </a:ext>
              </a:extLst>
            </p:cNvPr>
            <p:cNvSpPr>
              <a:spLocks noChangeShapeType="1"/>
            </p:cNvSpPr>
            <p:nvPr/>
          </p:nvSpPr>
          <p:spPr bwMode="auto">
            <a:xfrm>
              <a:off x="135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6" name="Line 7884">
              <a:extLst>
                <a:ext uri="{FF2B5EF4-FFF2-40B4-BE49-F238E27FC236}">
                  <a16:creationId xmlns:a16="http://schemas.microsoft.com/office/drawing/2014/main" id="{EEED6D76-79E8-3B0E-BD1F-D7FE1BCCF8C0}"/>
                </a:ext>
              </a:extLst>
            </p:cNvPr>
            <p:cNvSpPr>
              <a:spLocks noChangeShapeType="1"/>
            </p:cNvSpPr>
            <p:nvPr/>
          </p:nvSpPr>
          <p:spPr bwMode="auto">
            <a:xfrm>
              <a:off x="1338" y="27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7" name="Line 7885">
              <a:extLst>
                <a:ext uri="{FF2B5EF4-FFF2-40B4-BE49-F238E27FC236}">
                  <a16:creationId xmlns:a16="http://schemas.microsoft.com/office/drawing/2014/main" id="{2123E9E2-647C-F116-092D-25628EFBACBC}"/>
                </a:ext>
              </a:extLst>
            </p:cNvPr>
            <p:cNvSpPr>
              <a:spLocks noChangeShapeType="1"/>
            </p:cNvSpPr>
            <p:nvPr/>
          </p:nvSpPr>
          <p:spPr bwMode="auto">
            <a:xfrm>
              <a:off x="135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8" name="Line 7886">
              <a:extLst>
                <a:ext uri="{FF2B5EF4-FFF2-40B4-BE49-F238E27FC236}">
                  <a16:creationId xmlns:a16="http://schemas.microsoft.com/office/drawing/2014/main" id="{1DA55DA6-6E91-9B97-8C7F-3180B5C7950F}"/>
                </a:ext>
              </a:extLst>
            </p:cNvPr>
            <p:cNvSpPr>
              <a:spLocks noChangeShapeType="1"/>
            </p:cNvSpPr>
            <p:nvPr/>
          </p:nvSpPr>
          <p:spPr bwMode="auto">
            <a:xfrm>
              <a:off x="1338" y="27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49" name="Line 7887">
              <a:extLst>
                <a:ext uri="{FF2B5EF4-FFF2-40B4-BE49-F238E27FC236}">
                  <a16:creationId xmlns:a16="http://schemas.microsoft.com/office/drawing/2014/main" id="{5315E70B-E716-1668-36BF-DEAB91641427}"/>
                </a:ext>
              </a:extLst>
            </p:cNvPr>
            <p:cNvSpPr>
              <a:spLocks noChangeShapeType="1"/>
            </p:cNvSpPr>
            <p:nvPr/>
          </p:nvSpPr>
          <p:spPr bwMode="auto">
            <a:xfrm>
              <a:off x="135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0" name="Line 7888">
              <a:extLst>
                <a:ext uri="{FF2B5EF4-FFF2-40B4-BE49-F238E27FC236}">
                  <a16:creationId xmlns:a16="http://schemas.microsoft.com/office/drawing/2014/main" id="{406E3647-B055-DDAD-82B9-048E9F8CFE70}"/>
                </a:ext>
              </a:extLst>
            </p:cNvPr>
            <p:cNvSpPr>
              <a:spLocks noChangeShapeType="1"/>
            </p:cNvSpPr>
            <p:nvPr/>
          </p:nvSpPr>
          <p:spPr bwMode="auto">
            <a:xfrm>
              <a:off x="1338" y="27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1" name="Line 7889">
              <a:extLst>
                <a:ext uri="{FF2B5EF4-FFF2-40B4-BE49-F238E27FC236}">
                  <a16:creationId xmlns:a16="http://schemas.microsoft.com/office/drawing/2014/main" id="{66992366-8FE2-3B40-DC28-1A28FE0AE4E6}"/>
                </a:ext>
              </a:extLst>
            </p:cNvPr>
            <p:cNvSpPr>
              <a:spLocks noChangeShapeType="1"/>
            </p:cNvSpPr>
            <p:nvPr/>
          </p:nvSpPr>
          <p:spPr bwMode="auto">
            <a:xfrm>
              <a:off x="1352" y="27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2" name="Line 7890">
              <a:extLst>
                <a:ext uri="{FF2B5EF4-FFF2-40B4-BE49-F238E27FC236}">
                  <a16:creationId xmlns:a16="http://schemas.microsoft.com/office/drawing/2014/main" id="{40FE9B8B-7385-894A-C31C-FF17884CFAF7}"/>
                </a:ext>
              </a:extLst>
            </p:cNvPr>
            <p:cNvSpPr>
              <a:spLocks noChangeShapeType="1"/>
            </p:cNvSpPr>
            <p:nvPr/>
          </p:nvSpPr>
          <p:spPr bwMode="auto">
            <a:xfrm>
              <a:off x="1350" y="273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3" name="Line 7891">
              <a:extLst>
                <a:ext uri="{FF2B5EF4-FFF2-40B4-BE49-F238E27FC236}">
                  <a16:creationId xmlns:a16="http://schemas.microsoft.com/office/drawing/2014/main" id="{1825F7E8-A121-AEEB-46C1-49A5C16FB7A2}"/>
                </a:ext>
              </a:extLst>
            </p:cNvPr>
            <p:cNvSpPr>
              <a:spLocks noChangeShapeType="1"/>
            </p:cNvSpPr>
            <p:nvPr/>
          </p:nvSpPr>
          <p:spPr bwMode="auto">
            <a:xfrm>
              <a:off x="1364" y="27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4" name="Line 7892">
              <a:extLst>
                <a:ext uri="{FF2B5EF4-FFF2-40B4-BE49-F238E27FC236}">
                  <a16:creationId xmlns:a16="http://schemas.microsoft.com/office/drawing/2014/main" id="{E0248D17-29F5-4C66-10E1-40255CEE7A58}"/>
                </a:ext>
              </a:extLst>
            </p:cNvPr>
            <p:cNvSpPr>
              <a:spLocks noChangeShapeType="1"/>
            </p:cNvSpPr>
            <p:nvPr/>
          </p:nvSpPr>
          <p:spPr bwMode="auto">
            <a:xfrm>
              <a:off x="1350" y="273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5" name="Line 7893">
              <a:extLst>
                <a:ext uri="{FF2B5EF4-FFF2-40B4-BE49-F238E27FC236}">
                  <a16:creationId xmlns:a16="http://schemas.microsoft.com/office/drawing/2014/main" id="{AAC0DF7E-B0E4-4A05-3807-357B0C21D007}"/>
                </a:ext>
              </a:extLst>
            </p:cNvPr>
            <p:cNvSpPr>
              <a:spLocks noChangeShapeType="1"/>
            </p:cNvSpPr>
            <p:nvPr/>
          </p:nvSpPr>
          <p:spPr bwMode="auto">
            <a:xfrm>
              <a:off x="1364" y="27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6" name="Line 7894">
              <a:extLst>
                <a:ext uri="{FF2B5EF4-FFF2-40B4-BE49-F238E27FC236}">
                  <a16:creationId xmlns:a16="http://schemas.microsoft.com/office/drawing/2014/main" id="{2B0A1313-8057-D8B0-D548-2C3182CE226B}"/>
                </a:ext>
              </a:extLst>
            </p:cNvPr>
            <p:cNvSpPr>
              <a:spLocks noChangeShapeType="1"/>
            </p:cNvSpPr>
            <p:nvPr/>
          </p:nvSpPr>
          <p:spPr bwMode="auto">
            <a:xfrm>
              <a:off x="1362" y="27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7" name="Line 7895">
              <a:extLst>
                <a:ext uri="{FF2B5EF4-FFF2-40B4-BE49-F238E27FC236}">
                  <a16:creationId xmlns:a16="http://schemas.microsoft.com/office/drawing/2014/main" id="{522E558D-E3EC-B00E-BED4-F37881B2C875}"/>
                </a:ext>
              </a:extLst>
            </p:cNvPr>
            <p:cNvSpPr>
              <a:spLocks noChangeShapeType="1"/>
            </p:cNvSpPr>
            <p:nvPr/>
          </p:nvSpPr>
          <p:spPr bwMode="auto">
            <a:xfrm>
              <a:off x="1376" y="27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8" name="Line 7896">
              <a:extLst>
                <a:ext uri="{FF2B5EF4-FFF2-40B4-BE49-F238E27FC236}">
                  <a16:creationId xmlns:a16="http://schemas.microsoft.com/office/drawing/2014/main" id="{EBD1DBCE-F0E0-517C-BE2C-CB0BA54EDBD1}"/>
                </a:ext>
              </a:extLst>
            </p:cNvPr>
            <p:cNvSpPr>
              <a:spLocks noChangeShapeType="1"/>
            </p:cNvSpPr>
            <p:nvPr/>
          </p:nvSpPr>
          <p:spPr bwMode="auto">
            <a:xfrm>
              <a:off x="1386" y="27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59" name="Line 7897">
              <a:extLst>
                <a:ext uri="{FF2B5EF4-FFF2-40B4-BE49-F238E27FC236}">
                  <a16:creationId xmlns:a16="http://schemas.microsoft.com/office/drawing/2014/main" id="{70853264-E146-C66A-0A00-115A8A6CBDFB}"/>
                </a:ext>
              </a:extLst>
            </p:cNvPr>
            <p:cNvSpPr>
              <a:spLocks noChangeShapeType="1"/>
            </p:cNvSpPr>
            <p:nvPr/>
          </p:nvSpPr>
          <p:spPr bwMode="auto">
            <a:xfrm>
              <a:off x="1400" y="27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0" name="Line 7898">
              <a:extLst>
                <a:ext uri="{FF2B5EF4-FFF2-40B4-BE49-F238E27FC236}">
                  <a16:creationId xmlns:a16="http://schemas.microsoft.com/office/drawing/2014/main" id="{FC787885-94FF-5694-F4CF-A2F6EC28B8C2}"/>
                </a:ext>
              </a:extLst>
            </p:cNvPr>
            <p:cNvSpPr>
              <a:spLocks noChangeShapeType="1"/>
            </p:cNvSpPr>
            <p:nvPr/>
          </p:nvSpPr>
          <p:spPr bwMode="auto">
            <a:xfrm>
              <a:off x="1386" y="27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1" name="Line 7899">
              <a:extLst>
                <a:ext uri="{FF2B5EF4-FFF2-40B4-BE49-F238E27FC236}">
                  <a16:creationId xmlns:a16="http://schemas.microsoft.com/office/drawing/2014/main" id="{1A610984-B70A-1B5F-D839-23C836CAE6E5}"/>
                </a:ext>
              </a:extLst>
            </p:cNvPr>
            <p:cNvSpPr>
              <a:spLocks noChangeShapeType="1"/>
            </p:cNvSpPr>
            <p:nvPr/>
          </p:nvSpPr>
          <p:spPr bwMode="auto">
            <a:xfrm>
              <a:off x="1400" y="27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2" name="Line 7900">
              <a:extLst>
                <a:ext uri="{FF2B5EF4-FFF2-40B4-BE49-F238E27FC236}">
                  <a16:creationId xmlns:a16="http://schemas.microsoft.com/office/drawing/2014/main" id="{B9621273-E3AB-FEA2-81F3-2800CA837F20}"/>
                </a:ext>
              </a:extLst>
            </p:cNvPr>
            <p:cNvSpPr>
              <a:spLocks noChangeShapeType="1"/>
            </p:cNvSpPr>
            <p:nvPr/>
          </p:nvSpPr>
          <p:spPr bwMode="auto">
            <a:xfrm>
              <a:off x="1398" y="27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3" name="Line 7901">
              <a:extLst>
                <a:ext uri="{FF2B5EF4-FFF2-40B4-BE49-F238E27FC236}">
                  <a16:creationId xmlns:a16="http://schemas.microsoft.com/office/drawing/2014/main" id="{F3DF6E36-4835-E424-60D7-A09C76038C22}"/>
                </a:ext>
              </a:extLst>
            </p:cNvPr>
            <p:cNvSpPr>
              <a:spLocks noChangeShapeType="1"/>
            </p:cNvSpPr>
            <p:nvPr/>
          </p:nvSpPr>
          <p:spPr bwMode="auto">
            <a:xfrm>
              <a:off x="1412" y="27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4" name="Line 7902">
              <a:extLst>
                <a:ext uri="{FF2B5EF4-FFF2-40B4-BE49-F238E27FC236}">
                  <a16:creationId xmlns:a16="http://schemas.microsoft.com/office/drawing/2014/main" id="{A94610D3-ADC0-3829-D1FD-E57179288CE3}"/>
                </a:ext>
              </a:extLst>
            </p:cNvPr>
            <p:cNvSpPr>
              <a:spLocks noChangeShapeType="1"/>
            </p:cNvSpPr>
            <p:nvPr/>
          </p:nvSpPr>
          <p:spPr bwMode="auto">
            <a:xfrm>
              <a:off x="1410" y="27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5" name="Line 7903">
              <a:extLst>
                <a:ext uri="{FF2B5EF4-FFF2-40B4-BE49-F238E27FC236}">
                  <a16:creationId xmlns:a16="http://schemas.microsoft.com/office/drawing/2014/main" id="{F3FA099A-47EB-8BCF-4BD1-C9ED5C133591}"/>
                </a:ext>
              </a:extLst>
            </p:cNvPr>
            <p:cNvSpPr>
              <a:spLocks noChangeShapeType="1"/>
            </p:cNvSpPr>
            <p:nvPr/>
          </p:nvSpPr>
          <p:spPr bwMode="auto">
            <a:xfrm>
              <a:off x="1424" y="27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6" name="Line 7904">
              <a:extLst>
                <a:ext uri="{FF2B5EF4-FFF2-40B4-BE49-F238E27FC236}">
                  <a16:creationId xmlns:a16="http://schemas.microsoft.com/office/drawing/2014/main" id="{BE2BCAC9-0639-7376-194B-3DA5E0A52258}"/>
                </a:ext>
              </a:extLst>
            </p:cNvPr>
            <p:cNvSpPr>
              <a:spLocks noChangeShapeType="1"/>
            </p:cNvSpPr>
            <p:nvPr/>
          </p:nvSpPr>
          <p:spPr bwMode="auto">
            <a:xfrm>
              <a:off x="1410" y="27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7" name="Line 7905">
              <a:extLst>
                <a:ext uri="{FF2B5EF4-FFF2-40B4-BE49-F238E27FC236}">
                  <a16:creationId xmlns:a16="http://schemas.microsoft.com/office/drawing/2014/main" id="{48F9C608-128E-7C0F-236F-C320199B939A}"/>
                </a:ext>
              </a:extLst>
            </p:cNvPr>
            <p:cNvSpPr>
              <a:spLocks noChangeShapeType="1"/>
            </p:cNvSpPr>
            <p:nvPr/>
          </p:nvSpPr>
          <p:spPr bwMode="auto">
            <a:xfrm>
              <a:off x="1424" y="27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8" name="Line 7906">
              <a:extLst>
                <a:ext uri="{FF2B5EF4-FFF2-40B4-BE49-F238E27FC236}">
                  <a16:creationId xmlns:a16="http://schemas.microsoft.com/office/drawing/2014/main" id="{1B414E69-5199-F109-5FA3-A509103D24F5}"/>
                </a:ext>
              </a:extLst>
            </p:cNvPr>
            <p:cNvSpPr>
              <a:spLocks noChangeShapeType="1"/>
            </p:cNvSpPr>
            <p:nvPr/>
          </p:nvSpPr>
          <p:spPr bwMode="auto">
            <a:xfrm>
              <a:off x="1422" y="270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69" name="Line 7907">
              <a:extLst>
                <a:ext uri="{FF2B5EF4-FFF2-40B4-BE49-F238E27FC236}">
                  <a16:creationId xmlns:a16="http://schemas.microsoft.com/office/drawing/2014/main" id="{EAA59CA7-B9FE-56C4-E505-0D4F1C1D0480}"/>
                </a:ext>
              </a:extLst>
            </p:cNvPr>
            <p:cNvSpPr>
              <a:spLocks noChangeShapeType="1"/>
            </p:cNvSpPr>
            <p:nvPr/>
          </p:nvSpPr>
          <p:spPr bwMode="auto">
            <a:xfrm>
              <a:off x="1436" y="269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0" name="Line 7908">
              <a:extLst>
                <a:ext uri="{FF2B5EF4-FFF2-40B4-BE49-F238E27FC236}">
                  <a16:creationId xmlns:a16="http://schemas.microsoft.com/office/drawing/2014/main" id="{F64A4116-BB8C-22BD-7928-78E0953864CC}"/>
                </a:ext>
              </a:extLst>
            </p:cNvPr>
            <p:cNvSpPr>
              <a:spLocks noChangeShapeType="1"/>
            </p:cNvSpPr>
            <p:nvPr/>
          </p:nvSpPr>
          <p:spPr bwMode="auto">
            <a:xfrm>
              <a:off x="1434" y="270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1" name="Line 7909">
              <a:extLst>
                <a:ext uri="{FF2B5EF4-FFF2-40B4-BE49-F238E27FC236}">
                  <a16:creationId xmlns:a16="http://schemas.microsoft.com/office/drawing/2014/main" id="{B22A67EA-A9B3-F741-83E8-A8180270F02C}"/>
                </a:ext>
              </a:extLst>
            </p:cNvPr>
            <p:cNvSpPr>
              <a:spLocks noChangeShapeType="1"/>
            </p:cNvSpPr>
            <p:nvPr/>
          </p:nvSpPr>
          <p:spPr bwMode="auto">
            <a:xfrm>
              <a:off x="1448" y="269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2" name="Line 7910">
              <a:extLst>
                <a:ext uri="{FF2B5EF4-FFF2-40B4-BE49-F238E27FC236}">
                  <a16:creationId xmlns:a16="http://schemas.microsoft.com/office/drawing/2014/main" id="{3BEEF9F8-9E8C-EEA8-C5AB-8CBED5D7076D}"/>
                </a:ext>
              </a:extLst>
            </p:cNvPr>
            <p:cNvSpPr>
              <a:spLocks noChangeShapeType="1"/>
            </p:cNvSpPr>
            <p:nvPr/>
          </p:nvSpPr>
          <p:spPr bwMode="auto">
            <a:xfrm>
              <a:off x="1434" y="270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3" name="Line 7911">
              <a:extLst>
                <a:ext uri="{FF2B5EF4-FFF2-40B4-BE49-F238E27FC236}">
                  <a16:creationId xmlns:a16="http://schemas.microsoft.com/office/drawing/2014/main" id="{5AA27ACB-C0F6-07A5-EA1F-CBF4818E5BE1}"/>
                </a:ext>
              </a:extLst>
            </p:cNvPr>
            <p:cNvSpPr>
              <a:spLocks noChangeShapeType="1"/>
            </p:cNvSpPr>
            <p:nvPr/>
          </p:nvSpPr>
          <p:spPr bwMode="auto">
            <a:xfrm>
              <a:off x="1448" y="269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4" name="Line 7912">
              <a:extLst>
                <a:ext uri="{FF2B5EF4-FFF2-40B4-BE49-F238E27FC236}">
                  <a16:creationId xmlns:a16="http://schemas.microsoft.com/office/drawing/2014/main" id="{91F98DE0-2A98-BCFE-7640-1D110319B402}"/>
                </a:ext>
              </a:extLst>
            </p:cNvPr>
            <p:cNvSpPr>
              <a:spLocks noChangeShapeType="1"/>
            </p:cNvSpPr>
            <p:nvPr/>
          </p:nvSpPr>
          <p:spPr bwMode="auto">
            <a:xfrm>
              <a:off x="1446" y="27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5" name="Line 7913">
              <a:extLst>
                <a:ext uri="{FF2B5EF4-FFF2-40B4-BE49-F238E27FC236}">
                  <a16:creationId xmlns:a16="http://schemas.microsoft.com/office/drawing/2014/main" id="{2645E54D-8598-6B35-7DBC-BFFB4E334817}"/>
                </a:ext>
              </a:extLst>
            </p:cNvPr>
            <p:cNvSpPr>
              <a:spLocks noChangeShapeType="1"/>
            </p:cNvSpPr>
            <p:nvPr/>
          </p:nvSpPr>
          <p:spPr bwMode="auto">
            <a:xfrm>
              <a:off x="1458" y="268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6" name="Line 7914">
              <a:extLst>
                <a:ext uri="{FF2B5EF4-FFF2-40B4-BE49-F238E27FC236}">
                  <a16:creationId xmlns:a16="http://schemas.microsoft.com/office/drawing/2014/main" id="{F52CE68E-8CEE-28AB-D779-CDB24CB30AD9}"/>
                </a:ext>
              </a:extLst>
            </p:cNvPr>
            <p:cNvSpPr>
              <a:spLocks noChangeShapeType="1"/>
            </p:cNvSpPr>
            <p:nvPr/>
          </p:nvSpPr>
          <p:spPr bwMode="auto">
            <a:xfrm>
              <a:off x="1468" y="26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7" name="Line 7915">
              <a:extLst>
                <a:ext uri="{FF2B5EF4-FFF2-40B4-BE49-F238E27FC236}">
                  <a16:creationId xmlns:a16="http://schemas.microsoft.com/office/drawing/2014/main" id="{8E2F48C2-0636-2B54-F96A-5A3BAF42B3A5}"/>
                </a:ext>
              </a:extLst>
            </p:cNvPr>
            <p:cNvSpPr>
              <a:spLocks noChangeShapeType="1"/>
            </p:cNvSpPr>
            <p:nvPr/>
          </p:nvSpPr>
          <p:spPr bwMode="auto">
            <a:xfrm>
              <a:off x="1482" y="26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8" name="Line 7916">
              <a:extLst>
                <a:ext uri="{FF2B5EF4-FFF2-40B4-BE49-F238E27FC236}">
                  <a16:creationId xmlns:a16="http://schemas.microsoft.com/office/drawing/2014/main" id="{647A050A-497B-8026-99B3-FAFDD8BD10AC}"/>
                </a:ext>
              </a:extLst>
            </p:cNvPr>
            <p:cNvSpPr>
              <a:spLocks noChangeShapeType="1"/>
            </p:cNvSpPr>
            <p:nvPr/>
          </p:nvSpPr>
          <p:spPr bwMode="auto">
            <a:xfrm>
              <a:off x="1468" y="269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79" name="Line 7917">
              <a:extLst>
                <a:ext uri="{FF2B5EF4-FFF2-40B4-BE49-F238E27FC236}">
                  <a16:creationId xmlns:a16="http://schemas.microsoft.com/office/drawing/2014/main" id="{ABC2AE23-0895-E1B5-90CE-8CCAD02CF957}"/>
                </a:ext>
              </a:extLst>
            </p:cNvPr>
            <p:cNvSpPr>
              <a:spLocks noChangeShapeType="1"/>
            </p:cNvSpPr>
            <p:nvPr/>
          </p:nvSpPr>
          <p:spPr bwMode="auto">
            <a:xfrm>
              <a:off x="1482" y="267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0" name="Line 7918">
              <a:extLst>
                <a:ext uri="{FF2B5EF4-FFF2-40B4-BE49-F238E27FC236}">
                  <a16:creationId xmlns:a16="http://schemas.microsoft.com/office/drawing/2014/main" id="{987CD53B-B09C-E983-0D07-5E1C3FF70314}"/>
                </a:ext>
              </a:extLst>
            </p:cNvPr>
            <p:cNvSpPr>
              <a:spLocks noChangeShapeType="1"/>
            </p:cNvSpPr>
            <p:nvPr/>
          </p:nvSpPr>
          <p:spPr bwMode="auto">
            <a:xfrm>
              <a:off x="1480" y="26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1" name="Line 7919">
              <a:extLst>
                <a:ext uri="{FF2B5EF4-FFF2-40B4-BE49-F238E27FC236}">
                  <a16:creationId xmlns:a16="http://schemas.microsoft.com/office/drawing/2014/main" id="{64F586E7-E202-420E-BD50-9FF3FB7651FA}"/>
                </a:ext>
              </a:extLst>
            </p:cNvPr>
            <p:cNvSpPr>
              <a:spLocks noChangeShapeType="1"/>
            </p:cNvSpPr>
            <p:nvPr/>
          </p:nvSpPr>
          <p:spPr bwMode="auto">
            <a:xfrm>
              <a:off x="1494" y="26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2" name="Line 7920">
              <a:extLst>
                <a:ext uri="{FF2B5EF4-FFF2-40B4-BE49-F238E27FC236}">
                  <a16:creationId xmlns:a16="http://schemas.microsoft.com/office/drawing/2014/main" id="{EFDDB90A-FF77-3924-65AE-403194F0F1CE}"/>
                </a:ext>
              </a:extLst>
            </p:cNvPr>
            <p:cNvSpPr>
              <a:spLocks noChangeShapeType="1"/>
            </p:cNvSpPr>
            <p:nvPr/>
          </p:nvSpPr>
          <p:spPr bwMode="auto">
            <a:xfrm>
              <a:off x="1492" y="26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3" name="Line 7921">
              <a:extLst>
                <a:ext uri="{FF2B5EF4-FFF2-40B4-BE49-F238E27FC236}">
                  <a16:creationId xmlns:a16="http://schemas.microsoft.com/office/drawing/2014/main" id="{314967F3-DB83-129D-E6E4-8849685B7AC6}"/>
                </a:ext>
              </a:extLst>
            </p:cNvPr>
            <p:cNvSpPr>
              <a:spLocks noChangeShapeType="1"/>
            </p:cNvSpPr>
            <p:nvPr/>
          </p:nvSpPr>
          <p:spPr bwMode="auto">
            <a:xfrm>
              <a:off x="1506" y="266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4" name="Line 7922">
              <a:extLst>
                <a:ext uri="{FF2B5EF4-FFF2-40B4-BE49-F238E27FC236}">
                  <a16:creationId xmlns:a16="http://schemas.microsoft.com/office/drawing/2014/main" id="{D16B1C45-189F-B2EA-73B6-2036EE2D0E8A}"/>
                </a:ext>
              </a:extLst>
            </p:cNvPr>
            <p:cNvSpPr>
              <a:spLocks noChangeShapeType="1"/>
            </p:cNvSpPr>
            <p:nvPr/>
          </p:nvSpPr>
          <p:spPr bwMode="auto">
            <a:xfrm>
              <a:off x="1504" y="26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5" name="Line 7923">
              <a:extLst>
                <a:ext uri="{FF2B5EF4-FFF2-40B4-BE49-F238E27FC236}">
                  <a16:creationId xmlns:a16="http://schemas.microsoft.com/office/drawing/2014/main" id="{9D561AB9-7426-7A8F-22F8-C7A3EA5C49BE}"/>
                </a:ext>
              </a:extLst>
            </p:cNvPr>
            <p:cNvSpPr>
              <a:spLocks noChangeShapeType="1"/>
            </p:cNvSpPr>
            <p:nvPr/>
          </p:nvSpPr>
          <p:spPr bwMode="auto">
            <a:xfrm>
              <a:off x="1518" y="266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6" name="Line 7924">
              <a:extLst>
                <a:ext uri="{FF2B5EF4-FFF2-40B4-BE49-F238E27FC236}">
                  <a16:creationId xmlns:a16="http://schemas.microsoft.com/office/drawing/2014/main" id="{3683A80F-04C4-EB36-B5CE-DA01FA8B39ED}"/>
                </a:ext>
              </a:extLst>
            </p:cNvPr>
            <p:cNvSpPr>
              <a:spLocks noChangeShapeType="1"/>
            </p:cNvSpPr>
            <p:nvPr/>
          </p:nvSpPr>
          <p:spPr bwMode="auto">
            <a:xfrm>
              <a:off x="1504" y="26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7" name="Line 7925">
              <a:extLst>
                <a:ext uri="{FF2B5EF4-FFF2-40B4-BE49-F238E27FC236}">
                  <a16:creationId xmlns:a16="http://schemas.microsoft.com/office/drawing/2014/main" id="{44AF417E-49A6-3898-398F-05295236EEF1}"/>
                </a:ext>
              </a:extLst>
            </p:cNvPr>
            <p:cNvSpPr>
              <a:spLocks noChangeShapeType="1"/>
            </p:cNvSpPr>
            <p:nvPr/>
          </p:nvSpPr>
          <p:spPr bwMode="auto">
            <a:xfrm>
              <a:off x="1518" y="266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8" name="Line 7926">
              <a:extLst>
                <a:ext uri="{FF2B5EF4-FFF2-40B4-BE49-F238E27FC236}">
                  <a16:creationId xmlns:a16="http://schemas.microsoft.com/office/drawing/2014/main" id="{38CB6379-D5BC-C11A-D864-70BE00264626}"/>
                </a:ext>
              </a:extLst>
            </p:cNvPr>
            <p:cNvSpPr>
              <a:spLocks noChangeShapeType="1"/>
            </p:cNvSpPr>
            <p:nvPr/>
          </p:nvSpPr>
          <p:spPr bwMode="auto">
            <a:xfrm>
              <a:off x="1516" y="26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89" name="Line 7927">
              <a:extLst>
                <a:ext uri="{FF2B5EF4-FFF2-40B4-BE49-F238E27FC236}">
                  <a16:creationId xmlns:a16="http://schemas.microsoft.com/office/drawing/2014/main" id="{1BB45B7F-26EA-8B96-0250-E03BF365A107}"/>
                </a:ext>
              </a:extLst>
            </p:cNvPr>
            <p:cNvSpPr>
              <a:spLocks noChangeShapeType="1"/>
            </p:cNvSpPr>
            <p:nvPr/>
          </p:nvSpPr>
          <p:spPr bwMode="auto">
            <a:xfrm>
              <a:off x="1530" y="266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0" name="Line 7928">
              <a:extLst>
                <a:ext uri="{FF2B5EF4-FFF2-40B4-BE49-F238E27FC236}">
                  <a16:creationId xmlns:a16="http://schemas.microsoft.com/office/drawing/2014/main" id="{1A011099-2CDD-9B88-E58C-1FBD2D40AE88}"/>
                </a:ext>
              </a:extLst>
            </p:cNvPr>
            <p:cNvSpPr>
              <a:spLocks noChangeShapeType="1"/>
            </p:cNvSpPr>
            <p:nvPr/>
          </p:nvSpPr>
          <p:spPr bwMode="auto">
            <a:xfrm>
              <a:off x="1516" y="268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1" name="Line 7929">
              <a:extLst>
                <a:ext uri="{FF2B5EF4-FFF2-40B4-BE49-F238E27FC236}">
                  <a16:creationId xmlns:a16="http://schemas.microsoft.com/office/drawing/2014/main" id="{E2C3385B-2C73-3906-55FC-E93309C4D63D}"/>
                </a:ext>
              </a:extLst>
            </p:cNvPr>
            <p:cNvSpPr>
              <a:spLocks noChangeShapeType="1"/>
            </p:cNvSpPr>
            <p:nvPr/>
          </p:nvSpPr>
          <p:spPr bwMode="auto">
            <a:xfrm>
              <a:off x="1530" y="266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2" name="Line 7930">
              <a:extLst>
                <a:ext uri="{FF2B5EF4-FFF2-40B4-BE49-F238E27FC236}">
                  <a16:creationId xmlns:a16="http://schemas.microsoft.com/office/drawing/2014/main" id="{0CE5EFDF-BF65-ABEE-5FB1-117A5F90F833}"/>
                </a:ext>
              </a:extLst>
            </p:cNvPr>
            <p:cNvSpPr>
              <a:spLocks noChangeShapeType="1"/>
            </p:cNvSpPr>
            <p:nvPr/>
          </p:nvSpPr>
          <p:spPr bwMode="auto">
            <a:xfrm>
              <a:off x="1540"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3" name="Line 7931">
              <a:extLst>
                <a:ext uri="{FF2B5EF4-FFF2-40B4-BE49-F238E27FC236}">
                  <a16:creationId xmlns:a16="http://schemas.microsoft.com/office/drawing/2014/main" id="{317F644F-16C7-AF15-7884-295692DD58E5}"/>
                </a:ext>
              </a:extLst>
            </p:cNvPr>
            <p:cNvSpPr>
              <a:spLocks noChangeShapeType="1"/>
            </p:cNvSpPr>
            <p:nvPr/>
          </p:nvSpPr>
          <p:spPr bwMode="auto">
            <a:xfrm>
              <a:off x="1554" y="265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4" name="Line 7932">
              <a:extLst>
                <a:ext uri="{FF2B5EF4-FFF2-40B4-BE49-F238E27FC236}">
                  <a16:creationId xmlns:a16="http://schemas.microsoft.com/office/drawing/2014/main" id="{588A8C53-D9C7-F9D4-DB94-25A55DE32A9C}"/>
                </a:ext>
              </a:extLst>
            </p:cNvPr>
            <p:cNvSpPr>
              <a:spLocks noChangeShapeType="1"/>
            </p:cNvSpPr>
            <p:nvPr/>
          </p:nvSpPr>
          <p:spPr bwMode="auto">
            <a:xfrm>
              <a:off x="1540" y="26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5" name="Line 7933">
              <a:extLst>
                <a:ext uri="{FF2B5EF4-FFF2-40B4-BE49-F238E27FC236}">
                  <a16:creationId xmlns:a16="http://schemas.microsoft.com/office/drawing/2014/main" id="{B1991C81-0FCB-D164-53DB-230CF8618EE3}"/>
                </a:ext>
              </a:extLst>
            </p:cNvPr>
            <p:cNvSpPr>
              <a:spLocks noChangeShapeType="1"/>
            </p:cNvSpPr>
            <p:nvPr/>
          </p:nvSpPr>
          <p:spPr bwMode="auto">
            <a:xfrm>
              <a:off x="1554" y="265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6" name="Line 7934">
              <a:extLst>
                <a:ext uri="{FF2B5EF4-FFF2-40B4-BE49-F238E27FC236}">
                  <a16:creationId xmlns:a16="http://schemas.microsoft.com/office/drawing/2014/main" id="{41B0526F-5023-2051-791F-47F92FD8E47B}"/>
                </a:ext>
              </a:extLst>
            </p:cNvPr>
            <p:cNvSpPr>
              <a:spLocks noChangeShapeType="1"/>
            </p:cNvSpPr>
            <p:nvPr/>
          </p:nvSpPr>
          <p:spPr bwMode="auto">
            <a:xfrm>
              <a:off x="1552" y="266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7" name="Line 7935">
              <a:extLst>
                <a:ext uri="{FF2B5EF4-FFF2-40B4-BE49-F238E27FC236}">
                  <a16:creationId xmlns:a16="http://schemas.microsoft.com/office/drawing/2014/main" id="{BBEA4BB3-8FAE-B050-65CF-F657C2BABA85}"/>
                </a:ext>
              </a:extLst>
            </p:cNvPr>
            <p:cNvSpPr>
              <a:spLocks noChangeShapeType="1"/>
            </p:cNvSpPr>
            <p:nvPr/>
          </p:nvSpPr>
          <p:spPr bwMode="auto">
            <a:xfrm>
              <a:off x="1566"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8" name="Line 7936">
              <a:extLst>
                <a:ext uri="{FF2B5EF4-FFF2-40B4-BE49-F238E27FC236}">
                  <a16:creationId xmlns:a16="http://schemas.microsoft.com/office/drawing/2014/main" id="{26C0B376-EBDB-3F63-2AC9-F855C8007985}"/>
                </a:ext>
              </a:extLst>
            </p:cNvPr>
            <p:cNvSpPr>
              <a:spLocks noChangeShapeType="1"/>
            </p:cNvSpPr>
            <p:nvPr/>
          </p:nvSpPr>
          <p:spPr bwMode="auto">
            <a:xfrm>
              <a:off x="1552" y="266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599" name="Line 7937">
              <a:extLst>
                <a:ext uri="{FF2B5EF4-FFF2-40B4-BE49-F238E27FC236}">
                  <a16:creationId xmlns:a16="http://schemas.microsoft.com/office/drawing/2014/main" id="{97A1AF6B-BA31-7DBB-4E5F-D10875DE6156}"/>
                </a:ext>
              </a:extLst>
            </p:cNvPr>
            <p:cNvSpPr>
              <a:spLocks noChangeShapeType="1"/>
            </p:cNvSpPr>
            <p:nvPr/>
          </p:nvSpPr>
          <p:spPr bwMode="auto">
            <a:xfrm>
              <a:off x="1566"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0" name="Line 7938">
              <a:extLst>
                <a:ext uri="{FF2B5EF4-FFF2-40B4-BE49-F238E27FC236}">
                  <a16:creationId xmlns:a16="http://schemas.microsoft.com/office/drawing/2014/main" id="{ED6F3A71-2A48-366F-FC6F-0EBE133D2025}"/>
                </a:ext>
              </a:extLst>
            </p:cNvPr>
            <p:cNvSpPr>
              <a:spLocks noChangeShapeType="1"/>
            </p:cNvSpPr>
            <p:nvPr/>
          </p:nvSpPr>
          <p:spPr bwMode="auto">
            <a:xfrm>
              <a:off x="1564" y="266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1" name="Line 7939">
              <a:extLst>
                <a:ext uri="{FF2B5EF4-FFF2-40B4-BE49-F238E27FC236}">
                  <a16:creationId xmlns:a16="http://schemas.microsoft.com/office/drawing/2014/main" id="{3799051F-9D90-1727-98EA-003E3D2EA05F}"/>
                </a:ext>
              </a:extLst>
            </p:cNvPr>
            <p:cNvSpPr>
              <a:spLocks noChangeShapeType="1"/>
            </p:cNvSpPr>
            <p:nvPr/>
          </p:nvSpPr>
          <p:spPr bwMode="auto">
            <a:xfrm>
              <a:off x="1578"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2" name="Line 7940">
              <a:extLst>
                <a:ext uri="{FF2B5EF4-FFF2-40B4-BE49-F238E27FC236}">
                  <a16:creationId xmlns:a16="http://schemas.microsoft.com/office/drawing/2014/main" id="{3B6DDBD8-3B4D-7DA7-82AC-ED05534513E2}"/>
                </a:ext>
              </a:extLst>
            </p:cNvPr>
            <p:cNvSpPr>
              <a:spLocks noChangeShapeType="1"/>
            </p:cNvSpPr>
            <p:nvPr/>
          </p:nvSpPr>
          <p:spPr bwMode="auto">
            <a:xfrm>
              <a:off x="1564" y="266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3" name="Line 7941">
              <a:extLst>
                <a:ext uri="{FF2B5EF4-FFF2-40B4-BE49-F238E27FC236}">
                  <a16:creationId xmlns:a16="http://schemas.microsoft.com/office/drawing/2014/main" id="{77207D72-9398-21F5-237D-605292353CB4}"/>
                </a:ext>
              </a:extLst>
            </p:cNvPr>
            <p:cNvSpPr>
              <a:spLocks noChangeShapeType="1"/>
            </p:cNvSpPr>
            <p:nvPr/>
          </p:nvSpPr>
          <p:spPr bwMode="auto">
            <a:xfrm>
              <a:off x="1578"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4" name="Line 7942">
              <a:extLst>
                <a:ext uri="{FF2B5EF4-FFF2-40B4-BE49-F238E27FC236}">
                  <a16:creationId xmlns:a16="http://schemas.microsoft.com/office/drawing/2014/main" id="{DE2BE102-2656-9070-EE44-3F96C498427B}"/>
                </a:ext>
              </a:extLst>
            </p:cNvPr>
            <p:cNvSpPr>
              <a:spLocks noChangeShapeType="1"/>
            </p:cNvSpPr>
            <p:nvPr/>
          </p:nvSpPr>
          <p:spPr bwMode="auto">
            <a:xfrm>
              <a:off x="1564" y="266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5" name="Line 7943">
              <a:extLst>
                <a:ext uri="{FF2B5EF4-FFF2-40B4-BE49-F238E27FC236}">
                  <a16:creationId xmlns:a16="http://schemas.microsoft.com/office/drawing/2014/main" id="{6F1A9594-A4F0-BF5A-87D0-52215FC71266}"/>
                </a:ext>
              </a:extLst>
            </p:cNvPr>
            <p:cNvSpPr>
              <a:spLocks noChangeShapeType="1"/>
            </p:cNvSpPr>
            <p:nvPr/>
          </p:nvSpPr>
          <p:spPr bwMode="auto">
            <a:xfrm>
              <a:off x="1578"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6" name="Line 7944">
              <a:extLst>
                <a:ext uri="{FF2B5EF4-FFF2-40B4-BE49-F238E27FC236}">
                  <a16:creationId xmlns:a16="http://schemas.microsoft.com/office/drawing/2014/main" id="{1DB6381E-8781-DD34-4A7D-938DEC731E97}"/>
                </a:ext>
              </a:extLst>
            </p:cNvPr>
            <p:cNvSpPr>
              <a:spLocks noChangeShapeType="1"/>
            </p:cNvSpPr>
            <p:nvPr/>
          </p:nvSpPr>
          <p:spPr bwMode="auto">
            <a:xfrm>
              <a:off x="1564" y="266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7" name="Line 7945">
              <a:extLst>
                <a:ext uri="{FF2B5EF4-FFF2-40B4-BE49-F238E27FC236}">
                  <a16:creationId xmlns:a16="http://schemas.microsoft.com/office/drawing/2014/main" id="{BC8859DC-B533-DD32-AA21-04BD9331E9DE}"/>
                </a:ext>
              </a:extLst>
            </p:cNvPr>
            <p:cNvSpPr>
              <a:spLocks noChangeShapeType="1"/>
            </p:cNvSpPr>
            <p:nvPr/>
          </p:nvSpPr>
          <p:spPr bwMode="auto">
            <a:xfrm>
              <a:off x="1578" y="26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8" name="Line 7946">
              <a:extLst>
                <a:ext uri="{FF2B5EF4-FFF2-40B4-BE49-F238E27FC236}">
                  <a16:creationId xmlns:a16="http://schemas.microsoft.com/office/drawing/2014/main" id="{2F7A761E-BF50-3B9A-FB9B-AFB52F28C576}"/>
                </a:ext>
              </a:extLst>
            </p:cNvPr>
            <p:cNvSpPr>
              <a:spLocks noChangeShapeType="1"/>
            </p:cNvSpPr>
            <p:nvPr/>
          </p:nvSpPr>
          <p:spPr bwMode="auto">
            <a:xfrm>
              <a:off x="1586" y="26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09" name="Line 7947">
              <a:extLst>
                <a:ext uri="{FF2B5EF4-FFF2-40B4-BE49-F238E27FC236}">
                  <a16:creationId xmlns:a16="http://schemas.microsoft.com/office/drawing/2014/main" id="{D960E45A-9AA7-BD98-CA88-353770B9E664}"/>
                </a:ext>
              </a:extLst>
            </p:cNvPr>
            <p:cNvSpPr>
              <a:spLocks noChangeShapeType="1"/>
            </p:cNvSpPr>
            <p:nvPr/>
          </p:nvSpPr>
          <p:spPr bwMode="auto">
            <a:xfrm>
              <a:off x="1600" y="263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0" name="Line 7948">
              <a:extLst>
                <a:ext uri="{FF2B5EF4-FFF2-40B4-BE49-F238E27FC236}">
                  <a16:creationId xmlns:a16="http://schemas.microsoft.com/office/drawing/2014/main" id="{7374A8D9-98A8-8557-42DD-0C3B3FA3DDCA}"/>
                </a:ext>
              </a:extLst>
            </p:cNvPr>
            <p:cNvSpPr>
              <a:spLocks noChangeShapeType="1"/>
            </p:cNvSpPr>
            <p:nvPr/>
          </p:nvSpPr>
          <p:spPr bwMode="auto">
            <a:xfrm>
              <a:off x="1598" y="26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1" name="Line 7949">
              <a:extLst>
                <a:ext uri="{FF2B5EF4-FFF2-40B4-BE49-F238E27FC236}">
                  <a16:creationId xmlns:a16="http://schemas.microsoft.com/office/drawing/2014/main" id="{1F5B482F-9736-97F3-2F17-40C74CEA1CF6}"/>
                </a:ext>
              </a:extLst>
            </p:cNvPr>
            <p:cNvSpPr>
              <a:spLocks noChangeShapeType="1"/>
            </p:cNvSpPr>
            <p:nvPr/>
          </p:nvSpPr>
          <p:spPr bwMode="auto">
            <a:xfrm>
              <a:off x="1612" y="26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2" name="Line 7950">
              <a:extLst>
                <a:ext uri="{FF2B5EF4-FFF2-40B4-BE49-F238E27FC236}">
                  <a16:creationId xmlns:a16="http://schemas.microsoft.com/office/drawing/2014/main" id="{AD49E173-AEBC-B783-975E-66BF5F76DA25}"/>
                </a:ext>
              </a:extLst>
            </p:cNvPr>
            <p:cNvSpPr>
              <a:spLocks noChangeShapeType="1"/>
            </p:cNvSpPr>
            <p:nvPr/>
          </p:nvSpPr>
          <p:spPr bwMode="auto">
            <a:xfrm>
              <a:off x="1598" y="26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3" name="Line 7951">
              <a:extLst>
                <a:ext uri="{FF2B5EF4-FFF2-40B4-BE49-F238E27FC236}">
                  <a16:creationId xmlns:a16="http://schemas.microsoft.com/office/drawing/2014/main" id="{1F9A4F02-76EF-1C02-24F6-F123C1A02C50}"/>
                </a:ext>
              </a:extLst>
            </p:cNvPr>
            <p:cNvSpPr>
              <a:spLocks noChangeShapeType="1"/>
            </p:cNvSpPr>
            <p:nvPr/>
          </p:nvSpPr>
          <p:spPr bwMode="auto">
            <a:xfrm>
              <a:off x="1612" y="26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4" name="Line 7952">
              <a:extLst>
                <a:ext uri="{FF2B5EF4-FFF2-40B4-BE49-F238E27FC236}">
                  <a16:creationId xmlns:a16="http://schemas.microsoft.com/office/drawing/2014/main" id="{EBE14DDF-1095-EA4F-3596-A6731708FD73}"/>
                </a:ext>
              </a:extLst>
            </p:cNvPr>
            <p:cNvSpPr>
              <a:spLocks noChangeShapeType="1"/>
            </p:cNvSpPr>
            <p:nvPr/>
          </p:nvSpPr>
          <p:spPr bwMode="auto">
            <a:xfrm>
              <a:off x="1610" y="26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5" name="Line 7953">
              <a:extLst>
                <a:ext uri="{FF2B5EF4-FFF2-40B4-BE49-F238E27FC236}">
                  <a16:creationId xmlns:a16="http://schemas.microsoft.com/office/drawing/2014/main" id="{F2CD2A79-F17E-4E0B-2F15-E02620DE9F54}"/>
                </a:ext>
              </a:extLst>
            </p:cNvPr>
            <p:cNvSpPr>
              <a:spLocks noChangeShapeType="1"/>
            </p:cNvSpPr>
            <p:nvPr/>
          </p:nvSpPr>
          <p:spPr bwMode="auto">
            <a:xfrm>
              <a:off x="1624" y="26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6" name="Line 7954">
              <a:extLst>
                <a:ext uri="{FF2B5EF4-FFF2-40B4-BE49-F238E27FC236}">
                  <a16:creationId xmlns:a16="http://schemas.microsoft.com/office/drawing/2014/main" id="{BD820A54-2A95-B525-C20C-7318AAD09FB6}"/>
                </a:ext>
              </a:extLst>
            </p:cNvPr>
            <p:cNvSpPr>
              <a:spLocks noChangeShapeType="1"/>
            </p:cNvSpPr>
            <p:nvPr/>
          </p:nvSpPr>
          <p:spPr bwMode="auto">
            <a:xfrm>
              <a:off x="1610" y="26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7" name="Line 7955">
              <a:extLst>
                <a:ext uri="{FF2B5EF4-FFF2-40B4-BE49-F238E27FC236}">
                  <a16:creationId xmlns:a16="http://schemas.microsoft.com/office/drawing/2014/main" id="{3DF999A6-A0CF-84EC-9FC5-1C79F1768CEE}"/>
                </a:ext>
              </a:extLst>
            </p:cNvPr>
            <p:cNvSpPr>
              <a:spLocks noChangeShapeType="1"/>
            </p:cNvSpPr>
            <p:nvPr/>
          </p:nvSpPr>
          <p:spPr bwMode="auto">
            <a:xfrm>
              <a:off x="1624" y="26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8" name="Line 7956">
              <a:extLst>
                <a:ext uri="{FF2B5EF4-FFF2-40B4-BE49-F238E27FC236}">
                  <a16:creationId xmlns:a16="http://schemas.microsoft.com/office/drawing/2014/main" id="{E07C1A10-A741-D9DF-A4AE-9DDAD5D7D248}"/>
                </a:ext>
              </a:extLst>
            </p:cNvPr>
            <p:cNvSpPr>
              <a:spLocks noChangeShapeType="1"/>
            </p:cNvSpPr>
            <p:nvPr/>
          </p:nvSpPr>
          <p:spPr bwMode="auto">
            <a:xfrm>
              <a:off x="1610" y="264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19" name="Line 7957">
              <a:extLst>
                <a:ext uri="{FF2B5EF4-FFF2-40B4-BE49-F238E27FC236}">
                  <a16:creationId xmlns:a16="http://schemas.microsoft.com/office/drawing/2014/main" id="{32C34EEC-0625-53C3-302C-D9667DED3C6A}"/>
                </a:ext>
              </a:extLst>
            </p:cNvPr>
            <p:cNvSpPr>
              <a:spLocks noChangeShapeType="1"/>
            </p:cNvSpPr>
            <p:nvPr/>
          </p:nvSpPr>
          <p:spPr bwMode="auto">
            <a:xfrm>
              <a:off x="1624" y="262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0" name="Line 7958">
              <a:extLst>
                <a:ext uri="{FF2B5EF4-FFF2-40B4-BE49-F238E27FC236}">
                  <a16:creationId xmlns:a16="http://schemas.microsoft.com/office/drawing/2014/main" id="{905B1C04-E6DB-FE86-DF25-00E8456A2BA9}"/>
                </a:ext>
              </a:extLst>
            </p:cNvPr>
            <p:cNvSpPr>
              <a:spLocks noChangeShapeType="1"/>
            </p:cNvSpPr>
            <p:nvPr/>
          </p:nvSpPr>
          <p:spPr bwMode="auto">
            <a:xfrm>
              <a:off x="1622"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1" name="Line 7959">
              <a:extLst>
                <a:ext uri="{FF2B5EF4-FFF2-40B4-BE49-F238E27FC236}">
                  <a16:creationId xmlns:a16="http://schemas.microsoft.com/office/drawing/2014/main" id="{9CDBC047-C45D-9933-8FB2-F63191C58CA6}"/>
                </a:ext>
              </a:extLst>
            </p:cNvPr>
            <p:cNvSpPr>
              <a:spLocks noChangeShapeType="1"/>
            </p:cNvSpPr>
            <p:nvPr/>
          </p:nvSpPr>
          <p:spPr bwMode="auto">
            <a:xfrm>
              <a:off x="1636"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2" name="Line 7960">
              <a:extLst>
                <a:ext uri="{FF2B5EF4-FFF2-40B4-BE49-F238E27FC236}">
                  <a16:creationId xmlns:a16="http://schemas.microsoft.com/office/drawing/2014/main" id="{C74648FB-C119-DA0B-4A0D-8B67D7EDF82E}"/>
                </a:ext>
              </a:extLst>
            </p:cNvPr>
            <p:cNvSpPr>
              <a:spLocks noChangeShapeType="1"/>
            </p:cNvSpPr>
            <p:nvPr/>
          </p:nvSpPr>
          <p:spPr bwMode="auto">
            <a:xfrm>
              <a:off x="1622"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3" name="Line 7961">
              <a:extLst>
                <a:ext uri="{FF2B5EF4-FFF2-40B4-BE49-F238E27FC236}">
                  <a16:creationId xmlns:a16="http://schemas.microsoft.com/office/drawing/2014/main" id="{CBDD9BA3-EDC0-77F8-AEF5-150EC1D38CB3}"/>
                </a:ext>
              </a:extLst>
            </p:cNvPr>
            <p:cNvSpPr>
              <a:spLocks noChangeShapeType="1"/>
            </p:cNvSpPr>
            <p:nvPr/>
          </p:nvSpPr>
          <p:spPr bwMode="auto">
            <a:xfrm>
              <a:off x="1636"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4" name="Line 7962">
              <a:extLst>
                <a:ext uri="{FF2B5EF4-FFF2-40B4-BE49-F238E27FC236}">
                  <a16:creationId xmlns:a16="http://schemas.microsoft.com/office/drawing/2014/main" id="{C82A15E7-FB48-789E-5C7F-F2BC37C2BD50}"/>
                </a:ext>
              </a:extLst>
            </p:cNvPr>
            <p:cNvSpPr>
              <a:spLocks noChangeShapeType="1"/>
            </p:cNvSpPr>
            <p:nvPr/>
          </p:nvSpPr>
          <p:spPr bwMode="auto">
            <a:xfrm>
              <a:off x="1634"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5" name="Line 7963">
              <a:extLst>
                <a:ext uri="{FF2B5EF4-FFF2-40B4-BE49-F238E27FC236}">
                  <a16:creationId xmlns:a16="http://schemas.microsoft.com/office/drawing/2014/main" id="{3251E731-9782-590A-EF55-D59FED808BE5}"/>
                </a:ext>
              </a:extLst>
            </p:cNvPr>
            <p:cNvSpPr>
              <a:spLocks noChangeShapeType="1"/>
            </p:cNvSpPr>
            <p:nvPr/>
          </p:nvSpPr>
          <p:spPr bwMode="auto">
            <a:xfrm>
              <a:off x="1648"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6" name="Line 7964">
              <a:extLst>
                <a:ext uri="{FF2B5EF4-FFF2-40B4-BE49-F238E27FC236}">
                  <a16:creationId xmlns:a16="http://schemas.microsoft.com/office/drawing/2014/main" id="{4A1380DD-87A1-0738-F647-470768462131}"/>
                </a:ext>
              </a:extLst>
            </p:cNvPr>
            <p:cNvSpPr>
              <a:spLocks noChangeShapeType="1"/>
            </p:cNvSpPr>
            <p:nvPr/>
          </p:nvSpPr>
          <p:spPr bwMode="auto">
            <a:xfrm>
              <a:off x="1634"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7" name="Line 7965">
              <a:extLst>
                <a:ext uri="{FF2B5EF4-FFF2-40B4-BE49-F238E27FC236}">
                  <a16:creationId xmlns:a16="http://schemas.microsoft.com/office/drawing/2014/main" id="{EEAC2C22-F6A2-F5B4-8A93-7CAA4FD1CCC4}"/>
                </a:ext>
              </a:extLst>
            </p:cNvPr>
            <p:cNvSpPr>
              <a:spLocks noChangeShapeType="1"/>
            </p:cNvSpPr>
            <p:nvPr/>
          </p:nvSpPr>
          <p:spPr bwMode="auto">
            <a:xfrm>
              <a:off x="1648"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8" name="Line 7966">
              <a:extLst>
                <a:ext uri="{FF2B5EF4-FFF2-40B4-BE49-F238E27FC236}">
                  <a16:creationId xmlns:a16="http://schemas.microsoft.com/office/drawing/2014/main" id="{A0174B69-73D5-6104-4F3B-836B071B6868}"/>
                </a:ext>
              </a:extLst>
            </p:cNvPr>
            <p:cNvSpPr>
              <a:spLocks noChangeShapeType="1"/>
            </p:cNvSpPr>
            <p:nvPr/>
          </p:nvSpPr>
          <p:spPr bwMode="auto">
            <a:xfrm>
              <a:off x="1634"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29" name="Line 7967">
              <a:extLst>
                <a:ext uri="{FF2B5EF4-FFF2-40B4-BE49-F238E27FC236}">
                  <a16:creationId xmlns:a16="http://schemas.microsoft.com/office/drawing/2014/main" id="{0CB4AE78-2D2D-1989-50E8-C3B23212D886}"/>
                </a:ext>
              </a:extLst>
            </p:cNvPr>
            <p:cNvSpPr>
              <a:spLocks noChangeShapeType="1"/>
            </p:cNvSpPr>
            <p:nvPr/>
          </p:nvSpPr>
          <p:spPr bwMode="auto">
            <a:xfrm>
              <a:off x="1648"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0" name="Line 7968">
              <a:extLst>
                <a:ext uri="{FF2B5EF4-FFF2-40B4-BE49-F238E27FC236}">
                  <a16:creationId xmlns:a16="http://schemas.microsoft.com/office/drawing/2014/main" id="{F84B2D47-3CA7-2E09-4F83-028950C09271}"/>
                </a:ext>
              </a:extLst>
            </p:cNvPr>
            <p:cNvSpPr>
              <a:spLocks noChangeShapeType="1"/>
            </p:cNvSpPr>
            <p:nvPr/>
          </p:nvSpPr>
          <p:spPr bwMode="auto">
            <a:xfrm>
              <a:off x="1646"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1" name="Line 7969">
              <a:extLst>
                <a:ext uri="{FF2B5EF4-FFF2-40B4-BE49-F238E27FC236}">
                  <a16:creationId xmlns:a16="http://schemas.microsoft.com/office/drawing/2014/main" id="{77853B18-4EB3-F358-94E5-83871677F0BC}"/>
                </a:ext>
              </a:extLst>
            </p:cNvPr>
            <p:cNvSpPr>
              <a:spLocks noChangeShapeType="1"/>
            </p:cNvSpPr>
            <p:nvPr/>
          </p:nvSpPr>
          <p:spPr bwMode="auto">
            <a:xfrm>
              <a:off x="1660"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2" name="Line 7970">
              <a:extLst>
                <a:ext uri="{FF2B5EF4-FFF2-40B4-BE49-F238E27FC236}">
                  <a16:creationId xmlns:a16="http://schemas.microsoft.com/office/drawing/2014/main" id="{0AAE2D42-5AE2-52C8-058A-A8F779A9C0C9}"/>
                </a:ext>
              </a:extLst>
            </p:cNvPr>
            <p:cNvSpPr>
              <a:spLocks noChangeShapeType="1"/>
            </p:cNvSpPr>
            <p:nvPr/>
          </p:nvSpPr>
          <p:spPr bwMode="auto">
            <a:xfrm>
              <a:off x="1658"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3" name="Line 7971">
              <a:extLst>
                <a:ext uri="{FF2B5EF4-FFF2-40B4-BE49-F238E27FC236}">
                  <a16:creationId xmlns:a16="http://schemas.microsoft.com/office/drawing/2014/main" id="{8E52873D-ECEA-2A2F-37E1-078192E174D0}"/>
                </a:ext>
              </a:extLst>
            </p:cNvPr>
            <p:cNvSpPr>
              <a:spLocks noChangeShapeType="1"/>
            </p:cNvSpPr>
            <p:nvPr/>
          </p:nvSpPr>
          <p:spPr bwMode="auto">
            <a:xfrm>
              <a:off x="1672"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4" name="Line 7972">
              <a:extLst>
                <a:ext uri="{FF2B5EF4-FFF2-40B4-BE49-F238E27FC236}">
                  <a16:creationId xmlns:a16="http://schemas.microsoft.com/office/drawing/2014/main" id="{27068890-E654-C68D-F2DF-E2DE9BAC1EDB}"/>
                </a:ext>
              </a:extLst>
            </p:cNvPr>
            <p:cNvSpPr>
              <a:spLocks noChangeShapeType="1"/>
            </p:cNvSpPr>
            <p:nvPr/>
          </p:nvSpPr>
          <p:spPr bwMode="auto">
            <a:xfrm>
              <a:off x="1658" y="26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5" name="Line 7973">
              <a:extLst>
                <a:ext uri="{FF2B5EF4-FFF2-40B4-BE49-F238E27FC236}">
                  <a16:creationId xmlns:a16="http://schemas.microsoft.com/office/drawing/2014/main" id="{EB0BB6AE-34F6-DAFE-EBAC-3B6170BABA50}"/>
                </a:ext>
              </a:extLst>
            </p:cNvPr>
            <p:cNvSpPr>
              <a:spLocks noChangeShapeType="1"/>
            </p:cNvSpPr>
            <p:nvPr/>
          </p:nvSpPr>
          <p:spPr bwMode="auto">
            <a:xfrm>
              <a:off x="1672" y="26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6" name="Line 7974">
              <a:extLst>
                <a:ext uri="{FF2B5EF4-FFF2-40B4-BE49-F238E27FC236}">
                  <a16:creationId xmlns:a16="http://schemas.microsoft.com/office/drawing/2014/main" id="{13BC5FCF-1F37-4698-6340-A0FF7ABE7646}"/>
                </a:ext>
              </a:extLst>
            </p:cNvPr>
            <p:cNvSpPr>
              <a:spLocks noChangeShapeType="1"/>
            </p:cNvSpPr>
            <p:nvPr/>
          </p:nvSpPr>
          <p:spPr bwMode="auto">
            <a:xfrm>
              <a:off x="1682" y="26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7" name="Line 7975">
              <a:extLst>
                <a:ext uri="{FF2B5EF4-FFF2-40B4-BE49-F238E27FC236}">
                  <a16:creationId xmlns:a16="http://schemas.microsoft.com/office/drawing/2014/main" id="{BC932ADF-C0CA-B732-E857-CEA8A40DBC7F}"/>
                </a:ext>
              </a:extLst>
            </p:cNvPr>
            <p:cNvSpPr>
              <a:spLocks noChangeShapeType="1"/>
            </p:cNvSpPr>
            <p:nvPr/>
          </p:nvSpPr>
          <p:spPr bwMode="auto">
            <a:xfrm>
              <a:off x="1696" y="26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8" name="Line 7976">
              <a:extLst>
                <a:ext uri="{FF2B5EF4-FFF2-40B4-BE49-F238E27FC236}">
                  <a16:creationId xmlns:a16="http://schemas.microsoft.com/office/drawing/2014/main" id="{3B358157-DF67-ABF7-4765-4D08992D6E26}"/>
                </a:ext>
              </a:extLst>
            </p:cNvPr>
            <p:cNvSpPr>
              <a:spLocks noChangeShapeType="1"/>
            </p:cNvSpPr>
            <p:nvPr/>
          </p:nvSpPr>
          <p:spPr bwMode="auto">
            <a:xfrm>
              <a:off x="1694" y="260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39" name="Line 7977">
              <a:extLst>
                <a:ext uri="{FF2B5EF4-FFF2-40B4-BE49-F238E27FC236}">
                  <a16:creationId xmlns:a16="http://schemas.microsoft.com/office/drawing/2014/main" id="{65EF1513-656B-542C-D699-58F38CBC5509}"/>
                </a:ext>
              </a:extLst>
            </p:cNvPr>
            <p:cNvSpPr>
              <a:spLocks noChangeShapeType="1"/>
            </p:cNvSpPr>
            <p:nvPr/>
          </p:nvSpPr>
          <p:spPr bwMode="auto">
            <a:xfrm>
              <a:off x="1706" y="258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0" name="Line 7978">
              <a:extLst>
                <a:ext uri="{FF2B5EF4-FFF2-40B4-BE49-F238E27FC236}">
                  <a16:creationId xmlns:a16="http://schemas.microsoft.com/office/drawing/2014/main" id="{9D8CB4E1-855C-EE37-DEB6-E280110862F7}"/>
                </a:ext>
              </a:extLst>
            </p:cNvPr>
            <p:cNvSpPr>
              <a:spLocks noChangeShapeType="1"/>
            </p:cNvSpPr>
            <p:nvPr/>
          </p:nvSpPr>
          <p:spPr bwMode="auto">
            <a:xfrm>
              <a:off x="1704" y="259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1" name="Line 7979">
              <a:extLst>
                <a:ext uri="{FF2B5EF4-FFF2-40B4-BE49-F238E27FC236}">
                  <a16:creationId xmlns:a16="http://schemas.microsoft.com/office/drawing/2014/main" id="{BD088E33-424C-3310-C189-59F79694AB6B}"/>
                </a:ext>
              </a:extLst>
            </p:cNvPr>
            <p:cNvSpPr>
              <a:spLocks noChangeShapeType="1"/>
            </p:cNvSpPr>
            <p:nvPr/>
          </p:nvSpPr>
          <p:spPr bwMode="auto">
            <a:xfrm>
              <a:off x="1718" y="258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2" name="Line 7980">
              <a:extLst>
                <a:ext uri="{FF2B5EF4-FFF2-40B4-BE49-F238E27FC236}">
                  <a16:creationId xmlns:a16="http://schemas.microsoft.com/office/drawing/2014/main" id="{15C93F9A-BA16-CE97-8744-57C93FD17644}"/>
                </a:ext>
              </a:extLst>
            </p:cNvPr>
            <p:cNvSpPr>
              <a:spLocks noChangeShapeType="1"/>
            </p:cNvSpPr>
            <p:nvPr/>
          </p:nvSpPr>
          <p:spPr bwMode="auto">
            <a:xfrm>
              <a:off x="1704" y="259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3" name="Line 7981">
              <a:extLst>
                <a:ext uri="{FF2B5EF4-FFF2-40B4-BE49-F238E27FC236}">
                  <a16:creationId xmlns:a16="http://schemas.microsoft.com/office/drawing/2014/main" id="{52C047CC-EEF8-BD31-4F92-C0D024401B9F}"/>
                </a:ext>
              </a:extLst>
            </p:cNvPr>
            <p:cNvSpPr>
              <a:spLocks noChangeShapeType="1"/>
            </p:cNvSpPr>
            <p:nvPr/>
          </p:nvSpPr>
          <p:spPr bwMode="auto">
            <a:xfrm>
              <a:off x="1718" y="258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4" name="Line 7982">
              <a:extLst>
                <a:ext uri="{FF2B5EF4-FFF2-40B4-BE49-F238E27FC236}">
                  <a16:creationId xmlns:a16="http://schemas.microsoft.com/office/drawing/2014/main" id="{F2045618-C1BD-583C-9396-330EAE8E14E9}"/>
                </a:ext>
              </a:extLst>
            </p:cNvPr>
            <p:cNvSpPr>
              <a:spLocks noChangeShapeType="1"/>
            </p:cNvSpPr>
            <p:nvPr/>
          </p:nvSpPr>
          <p:spPr bwMode="auto">
            <a:xfrm>
              <a:off x="1704" y="259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5" name="Line 7983">
              <a:extLst>
                <a:ext uri="{FF2B5EF4-FFF2-40B4-BE49-F238E27FC236}">
                  <a16:creationId xmlns:a16="http://schemas.microsoft.com/office/drawing/2014/main" id="{32AE4A68-7343-1138-8734-E1E820FF046A}"/>
                </a:ext>
              </a:extLst>
            </p:cNvPr>
            <p:cNvSpPr>
              <a:spLocks noChangeShapeType="1"/>
            </p:cNvSpPr>
            <p:nvPr/>
          </p:nvSpPr>
          <p:spPr bwMode="auto">
            <a:xfrm>
              <a:off x="1718" y="258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6" name="Line 7984">
              <a:extLst>
                <a:ext uri="{FF2B5EF4-FFF2-40B4-BE49-F238E27FC236}">
                  <a16:creationId xmlns:a16="http://schemas.microsoft.com/office/drawing/2014/main" id="{A504196A-CC20-D0A2-1B27-EF2BCBE38223}"/>
                </a:ext>
              </a:extLst>
            </p:cNvPr>
            <p:cNvSpPr>
              <a:spLocks noChangeShapeType="1"/>
            </p:cNvSpPr>
            <p:nvPr/>
          </p:nvSpPr>
          <p:spPr bwMode="auto">
            <a:xfrm>
              <a:off x="1704" y="259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7" name="Line 7985">
              <a:extLst>
                <a:ext uri="{FF2B5EF4-FFF2-40B4-BE49-F238E27FC236}">
                  <a16:creationId xmlns:a16="http://schemas.microsoft.com/office/drawing/2014/main" id="{3DB29E2C-D7C9-FE00-61D4-716886ABA9B8}"/>
                </a:ext>
              </a:extLst>
            </p:cNvPr>
            <p:cNvSpPr>
              <a:spLocks noChangeShapeType="1"/>
            </p:cNvSpPr>
            <p:nvPr/>
          </p:nvSpPr>
          <p:spPr bwMode="auto">
            <a:xfrm>
              <a:off x="1718" y="258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8" name="Line 7986">
              <a:extLst>
                <a:ext uri="{FF2B5EF4-FFF2-40B4-BE49-F238E27FC236}">
                  <a16:creationId xmlns:a16="http://schemas.microsoft.com/office/drawing/2014/main" id="{970FC3DF-5273-D8D3-01A0-2662487086A4}"/>
                </a:ext>
              </a:extLst>
            </p:cNvPr>
            <p:cNvSpPr>
              <a:spLocks noChangeShapeType="1"/>
            </p:cNvSpPr>
            <p:nvPr/>
          </p:nvSpPr>
          <p:spPr bwMode="auto">
            <a:xfrm>
              <a:off x="1716" y="25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49" name="Line 7987">
              <a:extLst>
                <a:ext uri="{FF2B5EF4-FFF2-40B4-BE49-F238E27FC236}">
                  <a16:creationId xmlns:a16="http://schemas.microsoft.com/office/drawing/2014/main" id="{2E4123C8-8D62-3C0E-8EF0-E42AEBDB362B}"/>
                </a:ext>
              </a:extLst>
            </p:cNvPr>
            <p:cNvSpPr>
              <a:spLocks noChangeShapeType="1"/>
            </p:cNvSpPr>
            <p:nvPr/>
          </p:nvSpPr>
          <p:spPr bwMode="auto">
            <a:xfrm>
              <a:off x="1730" y="25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0" name="Line 7988">
              <a:extLst>
                <a:ext uri="{FF2B5EF4-FFF2-40B4-BE49-F238E27FC236}">
                  <a16:creationId xmlns:a16="http://schemas.microsoft.com/office/drawing/2014/main" id="{6C6BA371-B6A0-695A-F043-78E53A76125F}"/>
                </a:ext>
              </a:extLst>
            </p:cNvPr>
            <p:cNvSpPr>
              <a:spLocks noChangeShapeType="1"/>
            </p:cNvSpPr>
            <p:nvPr/>
          </p:nvSpPr>
          <p:spPr bwMode="auto">
            <a:xfrm>
              <a:off x="1716" y="258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1" name="Line 7989">
              <a:extLst>
                <a:ext uri="{FF2B5EF4-FFF2-40B4-BE49-F238E27FC236}">
                  <a16:creationId xmlns:a16="http://schemas.microsoft.com/office/drawing/2014/main" id="{3E5D7570-CBC1-1432-88E9-AEB430BB8B55}"/>
                </a:ext>
              </a:extLst>
            </p:cNvPr>
            <p:cNvSpPr>
              <a:spLocks noChangeShapeType="1"/>
            </p:cNvSpPr>
            <p:nvPr/>
          </p:nvSpPr>
          <p:spPr bwMode="auto">
            <a:xfrm>
              <a:off x="1730" y="257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2" name="Line 7990">
              <a:extLst>
                <a:ext uri="{FF2B5EF4-FFF2-40B4-BE49-F238E27FC236}">
                  <a16:creationId xmlns:a16="http://schemas.microsoft.com/office/drawing/2014/main" id="{5BD4F45D-4A68-E571-5123-C94CC6A9F2C1}"/>
                </a:ext>
              </a:extLst>
            </p:cNvPr>
            <p:cNvSpPr>
              <a:spLocks noChangeShapeType="1"/>
            </p:cNvSpPr>
            <p:nvPr/>
          </p:nvSpPr>
          <p:spPr bwMode="auto">
            <a:xfrm>
              <a:off x="1728" y="258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3" name="Line 7991">
              <a:extLst>
                <a:ext uri="{FF2B5EF4-FFF2-40B4-BE49-F238E27FC236}">
                  <a16:creationId xmlns:a16="http://schemas.microsoft.com/office/drawing/2014/main" id="{C42192A9-BB77-18CF-2802-AA512C370B1E}"/>
                </a:ext>
              </a:extLst>
            </p:cNvPr>
            <p:cNvSpPr>
              <a:spLocks noChangeShapeType="1"/>
            </p:cNvSpPr>
            <p:nvPr/>
          </p:nvSpPr>
          <p:spPr bwMode="auto">
            <a:xfrm>
              <a:off x="1742" y="256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4" name="Line 7992">
              <a:extLst>
                <a:ext uri="{FF2B5EF4-FFF2-40B4-BE49-F238E27FC236}">
                  <a16:creationId xmlns:a16="http://schemas.microsoft.com/office/drawing/2014/main" id="{0D7EAC92-E8B0-1325-10EB-1629776A9304}"/>
                </a:ext>
              </a:extLst>
            </p:cNvPr>
            <p:cNvSpPr>
              <a:spLocks noChangeShapeType="1"/>
            </p:cNvSpPr>
            <p:nvPr/>
          </p:nvSpPr>
          <p:spPr bwMode="auto">
            <a:xfrm>
              <a:off x="1740" y="25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5" name="Line 7993">
              <a:extLst>
                <a:ext uri="{FF2B5EF4-FFF2-40B4-BE49-F238E27FC236}">
                  <a16:creationId xmlns:a16="http://schemas.microsoft.com/office/drawing/2014/main" id="{86BAC52D-8ECF-744E-9F35-42D3A5B419D3}"/>
                </a:ext>
              </a:extLst>
            </p:cNvPr>
            <p:cNvSpPr>
              <a:spLocks noChangeShapeType="1"/>
            </p:cNvSpPr>
            <p:nvPr/>
          </p:nvSpPr>
          <p:spPr bwMode="auto">
            <a:xfrm>
              <a:off x="1754" y="25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6" name="Line 7994">
              <a:extLst>
                <a:ext uri="{FF2B5EF4-FFF2-40B4-BE49-F238E27FC236}">
                  <a16:creationId xmlns:a16="http://schemas.microsoft.com/office/drawing/2014/main" id="{8F103513-B5C9-02B3-1088-F26C11932B02}"/>
                </a:ext>
              </a:extLst>
            </p:cNvPr>
            <p:cNvSpPr>
              <a:spLocks noChangeShapeType="1"/>
            </p:cNvSpPr>
            <p:nvPr/>
          </p:nvSpPr>
          <p:spPr bwMode="auto">
            <a:xfrm>
              <a:off x="1740" y="25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7" name="Line 7995">
              <a:extLst>
                <a:ext uri="{FF2B5EF4-FFF2-40B4-BE49-F238E27FC236}">
                  <a16:creationId xmlns:a16="http://schemas.microsoft.com/office/drawing/2014/main" id="{96986FE7-29CA-97F2-38AB-A1935B8CBD42}"/>
                </a:ext>
              </a:extLst>
            </p:cNvPr>
            <p:cNvSpPr>
              <a:spLocks noChangeShapeType="1"/>
            </p:cNvSpPr>
            <p:nvPr/>
          </p:nvSpPr>
          <p:spPr bwMode="auto">
            <a:xfrm>
              <a:off x="1754" y="25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8" name="Line 7996">
              <a:extLst>
                <a:ext uri="{FF2B5EF4-FFF2-40B4-BE49-F238E27FC236}">
                  <a16:creationId xmlns:a16="http://schemas.microsoft.com/office/drawing/2014/main" id="{7259A031-D2C6-15BB-4EC2-5D6AF4D95948}"/>
                </a:ext>
              </a:extLst>
            </p:cNvPr>
            <p:cNvSpPr>
              <a:spLocks noChangeShapeType="1"/>
            </p:cNvSpPr>
            <p:nvPr/>
          </p:nvSpPr>
          <p:spPr bwMode="auto">
            <a:xfrm>
              <a:off x="1740" y="25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59" name="Line 7997">
              <a:extLst>
                <a:ext uri="{FF2B5EF4-FFF2-40B4-BE49-F238E27FC236}">
                  <a16:creationId xmlns:a16="http://schemas.microsoft.com/office/drawing/2014/main" id="{D2C74CAE-B779-BBA5-4553-189F434C742E}"/>
                </a:ext>
              </a:extLst>
            </p:cNvPr>
            <p:cNvSpPr>
              <a:spLocks noChangeShapeType="1"/>
            </p:cNvSpPr>
            <p:nvPr/>
          </p:nvSpPr>
          <p:spPr bwMode="auto">
            <a:xfrm>
              <a:off x="1754" y="25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0" name="Line 7998">
              <a:extLst>
                <a:ext uri="{FF2B5EF4-FFF2-40B4-BE49-F238E27FC236}">
                  <a16:creationId xmlns:a16="http://schemas.microsoft.com/office/drawing/2014/main" id="{3D514C24-AFD8-9467-9F40-64F5BC49C028}"/>
                </a:ext>
              </a:extLst>
            </p:cNvPr>
            <p:cNvSpPr>
              <a:spLocks noChangeShapeType="1"/>
            </p:cNvSpPr>
            <p:nvPr/>
          </p:nvSpPr>
          <p:spPr bwMode="auto">
            <a:xfrm>
              <a:off x="1740" y="257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1" name="Line 7999">
              <a:extLst>
                <a:ext uri="{FF2B5EF4-FFF2-40B4-BE49-F238E27FC236}">
                  <a16:creationId xmlns:a16="http://schemas.microsoft.com/office/drawing/2014/main" id="{865E3897-17F2-C349-7022-90EAB36925FD}"/>
                </a:ext>
              </a:extLst>
            </p:cNvPr>
            <p:cNvSpPr>
              <a:spLocks noChangeShapeType="1"/>
            </p:cNvSpPr>
            <p:nvPr/>
          </p:nvSpPr>
          <p:spPr bwMode="auto">
            <a:xfrm>
              <a:off x="1754" y="256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2" name="Line 8000">
              <a:extLst>
                <a:ext uri="{FF2B5EF4-FFF2-40B4-BE49-F238E27FC236}">
                  <a16:creationId xmlns:a16="http://schemas.microsoft.com/office/drawing/2014/main" id="{D103FF29-C029-26BB-9902-37DC8D66E3F2}"/>
                </a:ext>
              </a:extLst>
            </p:cNvPr>
            <p:cNvSpPr>
              <a:spLocks noChangeShapeType="1"/>
            </p:cNvSpPr>
            <p:nvPr/>
          </p:nvSpPr>
          <p:spPr bwMode="auto">
            <a:xfrm>
              <a:off x="1752" y="256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3" name="Line 8001">
              <a:extLst>
                <a:ext uri="{FF2B5EF4-FFF2-40B4-BE49-F238E27FC236}">
                  <a16:creationId xmlns:a16="http://schemas.microsoft.com/office/drawing/2014/main" id="{8E26AD38-9CE0-99F8-B029-C09C9BAE4981}"/>
                </a:ext>
              </a:extLst>
            </p:cNvPr>
            <p:cNvSpPr>
              <a:spLocks noChangeShapeType="1"/>
            </p:cNvSpPr>
            <p:nvPr/>
          </p:nvSpPr>
          <p:spPr bwMode="auto">
            <a:xfrm>
              <a:off x="1766" y="255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4" name="Line 8002">
              <a:extLst>
                <a:ext uri="{FF2B5EF4-FFF2-40B4-BE49-F238E27FC236}">
                  <a16:creationId xmlns:a16="http://schemas.microsoft.com/office/drawing/2014/main" id="{83BD7068-141A-185E-8BE5-A3F938534576}"/>
                </a:ext>
              </a:extLst>
            </p:cNvPr>
            <p:cNvSpPr>
              <a:spLocks noChangeShapeType="1"/>
            </p:cNvSpPr>
            <p:nvPr/>
          </p:nvSpPr>
          <p:spPr bwMode="auto">
            <a:xfrm>
              <a:off x="1764" y="256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5" name="Line 8003">
              <a:extLst>
                <a:ext uri="{FF2B5EF4-FFF2-40B4-BE49-F238E27FC236}">
                  <a16:creationId xmlns:a16="http://schemas.microsoft.com/office/drawing/2014/main" id="{3A4AEE4C-10E6-F970-9CCF-775353186EDF}"/>
                </a:ext>
              </a:extLst>
            </p:cNvPr>
            <p:cNvSpPr>
              <a:spLocks noChangeShapeType="1"/>
            </p:cNvSpPr>
            <p:nvPr/>
          </p:nvSpPr>
          <p:spPr bwMode="auto">
            <a:xfrm>
              <a:off x="1778" y="25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6" name="Line 8004">
              <a:extLst>
                <a:ext uri="{FF2B5EF4-FFF2-40B4-BE49-F238E27FC236}">
                  <a16:creationId xmlns:a16="http://schemas.microsoft.com/office/drawing/2014/main" id="{DB5E7C94-C03E-F9F1-29B5-3439982CFEC2}"/>
                </a:ext>
              </a:extLst>
            </p:cNvPr>
            <p:cNvSpPr>
              <a:spLocks noChangeShapeType="1"/>
            </p:cNvSpPr>
            <p:nvPr/>
          </p:nvSpPr>
          <p:spPr bwMode="auto">
            <a:xfrm>
              <a:off x="1764" y="256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7" name="Line 8005">
              <a:extLst>
                <a:ext uri="{FF2B5EF4-FFF2-40B4-BE49-F238E27FC236}">
                  <a16:creationId xmlns:a16="http://schemas.microsoft.com/office/drawing/2014/main" id="{9A2F1284-677C-20D2-EA4D-ECE5C01C246C}"/>
                </a:ext>
              </a:extLst>
            </p:cNvPr>
            <p:cNvSpPr>
              <a:spLocks noChangeShapeType="1"/>
            </p:cNvSpPr>
            <p:nvPr/>
          </p:nvSpPr>
          <p:spPr bwMode="auto">
            <a:xfrm>
              <a:off x="1778" y="254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8" name="Line 8006">
              <a:extLst>
                <a:ext uri="{FF2B5EF4-FFF2-40B4-BE49-F238E27FC236}">
                  <a16:creationId xmlns:a16="http://schemas.microsoft.com/office/drawing/2014/main" id="{65F33C04-42D0-DE81-F357-DA8FD07478B6}"/>
                </a:ext>
              </a:extLst>
            </p:cNvPr>
            <p:cNvSpPr>
              <a:spLocks noChangeShapeType="1"/>
            </p:cNvSpPr>
            <p:nvPr/>
          </p:nvSpPr>
          <p:spPr bwMode="auto">
            <a:xfrm>
              <a:off x="177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69" name="Line 8007">
              <a:extLst>
                <a:ext uri="{FF2B5EF4-FFF2-40B4-BE49-F238E27FC236}">
                  <a16:creationId xmlns:a16="http://schemas.microsoft.com/office/drawing/2014/main" id="{54479BD1-5AAE-F656-CFD2-DAAAFFEB2EC8}"/>
                </a:ext>
              </a:extLst>
            </p:cNvPr>
            <p:cNvSpPr>
              <a:spLocks noChangeShapeType="1"/>
            </p:cNvSpPr>
            <p:nvPr/>
          </p:nvSpPr>
          <p:spPr bwMode="auto">
            <a:xfrm>
              <a:off x="179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0" name="Line 8008">
              <a:extLst>
                <a:ext uri="{FF2B5EF4-FFF2-40B4-BE49-F238E27FC236}">
                  <a16:creationId xmlns:a16="http://schemas.microsoft.com/office/drawing/2014/main" id="{407C9E47-556E-74F6-AE9F-7FCCDAC6C00A}"/>
                </a:ext>
              </a:extLst>
            </p:cNvPr>
            <p:cNvSpPr>
              <a:spLocks noChangeShapeType="1"/>
            </p:cNvSpPr>
            <p:nvPr/>
          </p:nvSpPr>
          <p:spPr bwMode="auto">
            <a:xfrm>
              <a:off x="177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1" name="Line 8009">
              <a:extLst>
                <a:ext uri="{FF2B5EF4-FFF2-40B4-BE49-F238E27FC236}">
                  <a16:creationId xmlns:a16="http://schemas.microsoft.com/office/drawing/2014/main" id="{C1141948-DD1A-C553-DC9F-215B89E5F472}"/>
                </a:ext>
              </a:extLst>
            </p:cNvPr>
            <p:cNvSpPr>
              <a:spLocks noChangeShapeType="1"/>
            </p:cNvSpPr>
            <p:nvPr/>
          </p:nvSpPr>
          <p:spPr bwMode="auto">
            <a:xfrm>
              <a:off x="179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2" name="Line 8010">
              <a:extLst>
                <a:ext uri="{FF2B5EF4-FFF2-40B4-BE49-F238E27FC236}">
                  <a16:creationId xmlns:a16="http://schemas.microsoft.com/office/drawing/2014/main" id="{6F544490-4D4B-602B-E0A9-2B6FE3B0B709}"/>
                </a:ext>
              </a:extLst>
            </p:cNvPr>
            <p:cNvSpPr>
              <a:spLocks noChangeShapeType="1"/>
            </p:cNvSpPr>
            <p:nvPr/>
          </p:nvSpPr>
          <p:spPr bwMode="auto">
            <a:xfrm>
              <a:off x="1776" y="255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3" name="Line 8011">
              <a:extLst>
                <a:ext uri="{FF2B5EF4-FFF2-40B4-BE49-F238E27FC236}">
                  <a16:creationId xmlns:a16="http://schemas.microsoft.com/office/drawing/2014/main" id="{B3F1A15B-8053-20D1-B8F6-A9E3A345FE44}"/>
                </a:ext>
              </a:extLst>
            </p:cNvPr>
            <p:cNvSpPr>
              <a:spLocks noChangeShapeType="1"/>
            </p:cNvSpPr>
            <p:nvPr/>
          </p:nvSpPr>
          <p:spPr bwMode="auto">
            <a:xfrm>
              <a:off x="1790" y="253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4" name="Line 8012">
              <a:extLst>
                <a:ext uri="{FF2B5EF4-FFF2-40B4-BE49-F238E27FC236}">
                  <a16:creationId xmlns:a16="http://schemas.microsoft.com/office/drawing/2014/main" id="{26208F3F-D5C9-3ECB-DB41-6707070105E1}"/>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5" name="Line 8013">
              <a:extLst>
                <a:ext uri="{FF2B5EF4-FFF2-40B4-BE49-F238E27FC236}">
                  <a16:creationId xmlns:a16="http://schemas.microsoft.com/office/drawing/2014/main" id="{712D15E2-DC91-8A61-DEA1-7C0D05861061}"/>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6" name="Line 8014">
              <a:extLst>
                <a:ext uri="{FF2B5EF4-FFF2-40B4-BE49-F238E27FC236}">
                  <a16:creationId xmlns:a16="http://schemas.microsoft.com/office/drawing/2014/main" id="{7508D40A-E7C3-022D-E5B1-3BC4B7867269}"/>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7" name="Line 8015">
              <a:extLst>
                <a:ext uri="{FF2B5EF4-FFF2-40B4-BE49-F238E27FC236}">
                  <a16:creationId xmlns:a16="http://schemas.microsoft.com/office/drawing/2014/main" id="{4023E951-B19F-F637-3D19-483170B0A76E}"/>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8" name="Line 8016">
              <a:extLst>
                <a:ext uri="{FF2B5EF4-FFF2-40B4-BE49-F238E27FC236}">
                  <a16:creationId xmlns:a16="http://schemas.microsoft.com/office/drawing/2014/main" id="{1F69F141-74CE-200C-D242-2CF759B29BDA}"/>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79" name="Line 8017">
              <a:extLst>
                <a:ext uri="{FF2B5EF4-FFF2-40B4-BE49-F238E27FC236}">
                  <a16:creationId xmlns:a16="http://schemas.microsoft.com/office/drawing/2014/main" id="{ABA05260-72CA-AB84-44B0-1115D15BAAE2}"/>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0" name="Line 8018">
              <a:extLst>
                <a:ext uri="{FF2B5EF4-FFF2-40B4-BE49-F238E27FC236}">
                  <a16:creationId xmlns:a16="http://schemas.microsoft.com/office/drawing/2014/main" id="{4A2A850A-0A26-E8A2-A3EE-435C68E6BA27}"/>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1" name="Line 8019">
              <a:extLst>
                <a:ext uri="{FF2B5EF4-FFF2-40B4-BE49-F238E27FC236}">
                  <a16:creationId xmlns:a16="http://schemas.microsoft.com/office/drawing/2014/main" id="{D12718E9-75FF-086D-639D-95BDA647780C}"/>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2" name="Line 8020">
              <a:extLst>
                <a:ext uri="{FF2B5EF4-FFF2-40B4-BE49-F238E27FC236}">
                  <a16:creationId xmlns:a16="http://schemas.microsoft.com/office/drawing/2014/main" id="{1D0DAE69-FFD7-A3DB-8BBB-326574AFFA10}"/>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3" name="Line 8021">
              <a:extLst>
                <a:ext uri="{FF2B5EF4-FFF2-40B4-BE49-F238E27FC236}">
                  <a16:creationId xmlns:a16="http://schemas.microsoft.com/office/drawing/2014/main" id="{F2547712-EF72-788E-9EE2-81FA134C8AC1}"/>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4" name="Line 8022">
              <a:extLst>
                <a:ext uri="{FF2B5EF4-FFF2-40B4-BE49-F238E27FC236}">
                  <a16:creationId xmlns:a16="http://schemas.microsoft.com/office/drawing/2014/main" id="{0BF5D135-DF3B-930E-5749-B3EF01D03D3F}"/>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5" name="Line 8023">
              <a:extLst>
                <a:ext uri="{FF2B5EF4-FFF2-40B4-BE49-F238E27FC236}">
                  <a16:creationId xmlns:a16="http://schemas.microsoft.com/office/drawing/2014/main" id="{F0A9F1D9-36ED-B8F4-4817-45D026D76CC9}"/>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6" name="Line 8024">
              <a:extLst>
                <a:ext uri="{FF2B5EF4-FFF2-40B4-BE49-F238E27FC236}">
                  <a16:creationId xmlns:a16="http://schemas.microsoft.com/office/drawing/2014/main" id="{60B4BD34-8B67-9B28-0523-84499B68685E}"/>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7" name="Line 8025">
              <a:extLst>
                <a:ext uri="{FF2B5EF4-FFF2-40B4-BE49-F238E27FC236}">
                  <a16:creationId xmlns:a16="http://schemas.microsoft.com/office/drawing/2014/main" id="{634BBAB3-E712-30C7-74BA-D0B5A1E1395A}"/>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8" name="Line 8026">
              <a:extLst>
                <a:ext uri="{FF2B5EF4-FFF2-40B4-BE49-F238E27FC236}">
                  <a16:creationId xmlns:a16="http://schemas.microsoft.com/office/drawing/2014/main" id="{F61788A9-E08C-8086-F794-2F022CD612D0}"/>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89" name="Line 8027">
              <a:extLst>
                <a:ext uri="{FF2B5EF4-FFF2-40B4-BE49-F238E27FC236}">
                  <a16:creationId xmlns:a16="http://schemas.microsoft.com/office/drawing/2014/main" id="{58B83B39-A2D3-D159-C989-83650DAD6791}"/>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0" name="Line 8028">
              <a:extLst>
                <a:ext uri="{FF2B5EF4-FFF2-40B4-BE49-F238E27FC236}">
                  <a16:creationId xmlns:a16="http://schemas.microsoft.com/office/drawing/2014/main" id="{B8F44523-6154-A64E-0FE4-9CFDC5E41239}"/>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1" name="Line 8029">
              <a:extLst>
                <a:ext uri="{FF2B5EF4-FFF2-40B4-BE49-F238E27FC236}">
                  <a16:creationId xmlns:a16="http://schemas.microsoft.com/office/drawing/2014/main" id="{621F2564-C435-CCAB-2885-BB7DC40F0011}"/>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2" name="Line 8030">
              <a:extLst>
                <a:ext uri="{FF2B5EF4-FFF2-40B4-BE49-F238E27FC236}">
                  <a16:creationId xmlns:a16="http://schemas.microsoft.com/office/drawing/2014/main" id="{02A112B1-EFC3-15BD-226E-1D041CA29331}"/>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3" name="Line 8031">
              <a:extLst>
                <a:ext uri="{FF2B5EF4-FFF2-40B4-BE49-F238E27FC236}">
                  <a16:creationId xmlns:a16="http://schemas.microsoft.com/office/drawing/2014/main" id="{99C87892-28C8-CDAD-4463-B531D6AA0141}"/>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4" name="Line 8032">
              <a:extLst>
                <a:ext uri="{FF2B5EF4-FFF2-40B4-BE49-F238E27FC236}">
                  <a16:creationId xmlns:a16="http://schemas.microsoft.com/office/drawing/2014/main" id="{BF3355CC-F8A4-F348-BF5A-6C7E7D9B1166}"/>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5" name="Line 8033">
              <a:extLst>
                <a:ext uri="{FF2B5EF4-FFF2-40B4-BE49-F238E27FC236}">
                  <a16:creationId xmlns:a16="http://schemas.microsoft.com/office/drawing/2014/main" id="{76F7F09C-A266-AA19-59EC-5B7917DBC4F5}"/>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6" name="Line 8034">
              <a:extLst>
                <a:ext uri="{FF2B5EF4-FFF2-40B4-BE49-F238E27FC236}">
                  <a16:creationId xmlns:a16="http://schemas.microsoft.com/office/drawing/2014/main" id="{7E2867DF-645D-B967-DAF6-950BF6994170}"/>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7" name="Line 8035">
              <a:extLst>
                <a:ext uri="{FF2B5EF4-FFF2-40B4-BE49-F238E27FC236}">
                  <a16:creationId xmlns:a16="http://schemas.microsoft.com/office/drawing/2014/main" id="{66FC598D-6DB0-0364-6DC0-457D860D2254}"/>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8" name="Line 8036">
              <a:extLst>
                <a:ext uri="{FF2B5EF4-FFF2-40B4-BE49-F238E27FC236}">
                  <a16:creationId xmlns:a16="http://schemas.microsoft.com/office/drawing/2014/main" id="{5F79FF08-E0B5-70EF-B914-5367F1ABA437}"/>
                </a:ext>
              </a:extLst>
            </p:cNvPr>
            <p:cNvSpPr>
              <a:spLocks noChangeShapeType="1"/>
            </p:cNvSpPr>
            <p:nvPr/>
          </p:nvSpPr>
          <p:spPr bwMode="auto">
            <a:xfrm>
              <a:off x="1788" y="25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699" name="Line 8037">
              <a:extLst>
                <a:ext uri="{FF2B5EF4-FFF2-40B4-BE49-F238E27FC236}">
                  <a16:creationId xmlns:a16="http://schemas.microsoft.com/office/drawing/2014/main" id="{034FF32C-46A6-0646-D012-62300FC3627C}"/>
                </a:ext>
              </a:extLst>
            </p:cNvPr>
            <p:cNvSpPr>
              <a:spLocks noChangeShapeType="1"/>
            </p:cNvSpPr>
            <p:nvPr/>
          </p:nvSpPr>
          <p:spPr bwMode="auto">
            <a:xfrm>
              <a:off x="1802" y="25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0" name="Line 8038">
              <a:extLst>
                <a:ext uri="{FF2B5EF4-FFF2-40B4-BE49-F238E27FC236}">
                  <a16:creationId xmlns:a16="http://schemas.microsoft.com/office/drawing/2014/main" id="{9A88A5E6-B931-1B8B-9073-27B7D3AAB370}"/>
                </a:ext>
              </a:extLst>
            </p:cNvPr>
            <p:cNvSpPr>
              <a:spLocks noChangeShapeType="1"/>
            </p:cNvSpPr>
            <p:nvPr/>
          </p:nvSpPr>
          <p:spPr bwMode="auto">
            <a:xfrm>
              <a:off x="1800" y="254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1" name="Line 8039">
              <a:extLst>
                <a:ext uri="{FF2B5EF4-FFF2-40B4-BE49-F238E27FC236}">
                  <a16:creationId xmlns:a16="http://schemas.microsoft.com/office/drawing/2014/main" id="{94706E5F-761E-D444-7BCC-99381B824DF8}"/>
                </a:ext>
              </a:extLst>
            </p:cNvPr>
            <p:cNvSpPr>
              <a:spLocks noChangeShapeType="1"/>
            </p:cNvSpPr>
            <p:nvPr/>
          </p:nvSpPr>
          <p:spPr bwMode="auto">
            <a:xfrm>
              <a:off x="1814" y="252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2" name="Line 8040">
              <a:extLst>
                <a:ext uri="{FF2B5EF4-FFF2-40B4-BE49-F238E27FC236}">
                  <a16:creationId xmlns:a16="http://schemas.microsoft.com/office/drawing/2014/main" id="{1056F4C8-CE95-E402-6283-FE13F2A3E3AC}"/>
                </a:ext>
              </a:extLst>
            </p:cNvPr>
            <p:cNvSpPr>
              <a:spLocks noChangeShapeType="1"/>
            </p:cNvSpPr>
            <p:nvPr/>
          </p:nvSpPr>
          <p:spPr bwMode="auto">
            <a:xfrm>
              <a:off x="1800" y="254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3" name="Line 8041">
              <a:extLst>
                <a:ext uri="{FF2B5EF4-FFF2-40B4-BE49-F238E27FC236}">
                  <a16:creationId xmlns:a16="http://schemas.microsoft.com/office/drawing/2014/main" id="{09AF366E-4BE9-ADED-4C60-B081FC72EEEF}"/>
                </a:ext>
              </a:extLst>
            </p:cNvPr>
            <p:cNvSpPr>
              <a:spLocks noChangeShapeType="1"/>
            </p:cNvSpPr>
            <p:nvPr/>
          </p:nvSpPr>
          <p:spPr bwMode="auto">
            <a:xfrm>
              <a:off x="1814" y="252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4" name="Line 8042">
              <a:extLst>
                <a:ext uri="{FF2B5EF4-FFF2-40B4-BE49-F238E27FC236}">
                  <a16:creationId xmlns:a16="http://schemas.microsoft.com/office/drawing/2014/main" id="{FCF1D3C6-5605-2C55-2526-0FC38209E7EA}"/>
                </a:ext>
              </a:extLst>
            </p:cNvPr>
            <p:cNvSpPr>
              <a:spLocks noChangeShapeType="1"/>
            </p:cNvSpPr>
            <p:nvPr/>
          </p:nvSpPr>
          <p:spPr bwMode="auto">
            <a:xfrm>
              <a:off x="1800" y="254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5" name="Line 8043">
              <a:extLst>
                <a:ext uri="{FF2B5EF4-FFF2-40B4-BE49-F238E27FC236}">
                  <a16:creationId xmlns:a16="http://schemas.microsoft.com/office/drawing/2014/main" id="{37CE29BF-7FFD-4C5A-C1B5-3468CD8E31FA}"/>
                </a:ext>
              </a:extLst>
            </p:cNvPr>
            <p:cNvSpPr>
              <a:spLocks noChangeShapeType="1"/>
            </p:cNvSpPr>
            <p:nvPr/>
          </p:nvSpPr>
          <p:spPr bwMode="auto">
            <a:xfrm>
              <a:off x="1814" y="252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20706" name="Group 8245">
            <a:extLst>
              <a:ext uri="{FF2B5EF4-FFF2-40B4-BE49-F238E27FC236}">
                <a16:creationId xmlns:a16="http://schemas.microsoft.com/office/drawing/2014/main" id="{0AE6B8FF-4F5D-CDD5-DEC8-2277D3B16AAD}"/>
              </a:ext>
            </a:extLst>
          </p:cNvPr>
          <p:cNvGrpSpPr>
            <a:grpSpLocks/>
          </p:cNvGrpSpPr>
          <p:nvPr/>
        </p:nvGrpSpPr>
        <p:grpSpPr bwMode="auto">
          <a:xfrm>
            <a:off x="2717266" y="3624123"/>
            <a:ext cx="1652588" cy="478830"/>
            <a:chOff x="1800" y="2186"/>
            <a:chExt cx="1041" cy="375"/>
          </a:xfrm>
        </p:grpSpPr>
        <p:sp>
          <p:nvSpPr>
            <p:cNvPr id="20707" name="Line 8045">
              <a:extLst>
                <a:ext uri="{FF2B5EF4-FFF2-40B4-BE49-F238E27FC236}">
                  <a16:creationId xmlns:a16="http://schemas.microsoft.com/office/drawing/2014/main" id="{62A090B9-B116-C73D-F267-B0B2A977D126}"/>
                </a:ext>
              </a:extLst>
            </p:cNvPr>
            <p:cNvSpPr>
              <a:spLocks noChangeShapeType="1"/>
            </p:cNvSpPr>
            <p:nvPr/>
          </p:nvSpPr>
          <p:spPr bwMode="auto">
            <a:xfrm>
              <a:off x="1800" y="254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8" name="Line 8046">
              <a:extLst>
                <a:ext uri="{FF2B5EF4-FFF2-40B4-BE49-F238E27FC236}">
                  <a16:creationId xmlns:a16="http://schemas.microsoft.com/office/drawing/2014/main" id="{5F8B6D1D-8669-3976-ADC7-B747DCAD8C3A}"/>
                </a:ext>
              </a:extLst>
            </p:cNvPr>
            <p:cNvSpPr>
              <a:spLocks noChangeShapeType="1"/>
            </p:cNvSpPr>
            <p:nvPr/>
          </p:nvSpPr>
          <p:spPr bwMode="auto">
            <a:xfrm>
              <a:off x="1814" y="252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09" name="Line 8047">
              <a:extLst>
                <a:ext uri="{FF2B5EF4-FFF2-40B4-BE49-F238E27FC236}">
                  <a16:creationId xmlns:a16="http://schemas.microsoft.com/office/drawing/2014/main" id="{4E5B5A6E-CD09-8BCF-9D8A-1FFAACFB99CE}"/>
                </a:ext>
              </a:extLst>
            </p:cNvPr>
            <p:cNvSpPr>
              <a:spLocks noChangeShapeType="1"/>
            </p:cNvSpPr>
            <p:nvPr/>
          </p:nvSpPr>
          <p:spPr bwMode="auto">
            <a:xfrm>
              <a:off x="1812" y="253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0" name="Line 8048">
              <a:extLst>
                <a:ext uri="{FF2B5EF4-FFF2-40B4-BE49-F238E27FC236}">
                  <a16:creationId xmlns:a16="http://schemas.microsoft.com/office/drawing/2014/main" id="{B76A3D4D-7480-9D97-5747-E40074987A12}"/>
                </a:ext>
              </a:extLst>
            </p:cNvPr>
            <p:cNvSpPr>
              <a:spLocks noChangeShapeType="1"/>
            </p:cNvSpPr>
            <p:nvPr/>
          </p:nvSpPr>
          <p:spPr bwMode="auto">
            <a:xfrm>
              <a:off x="1824" y="25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1" name="Line 8049">
              <a:extLst>
                <a:ext uri="{FF2B5EF4-FFF2-40B4-BE49-F238E27FC236}">
                  <a16:creationId xmlns:a16="http://schemas.microsoft.com/office/drawing/2014/main" id="{35643AFB-5225-8FAB-34E4-E47114B5C112}"/>
                </a:ext>
              </a:extLst>
            </p:cNvPr>
            <p:cNvSpPr>
              <a:spLocks noChangeShapeType="1"/>
            </p:cNvSpPr>
            <p:nvPr/>
          </p:nvSpPr>
          <p:spPr bwMode="auto">
            <a:xfrm>
              <a:off x="1812" y="2539"/>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2" name="Line 8050">
              <a:extLst>
                <a:ext uri="{FF2B5EF4-FFF2-40B4-BE49-F238E27FC236}">
                  <a16:creationId xmlns:a16="http://schemas.microsoft.com/office/drawing/2014/main" id="{A4786B2A-B8CE-81E7-D3F3-96E519840EAC}"/>
                </a:ext>
              </a:extLst>
            </p:cNvPr>
            <p:cNvSpPr>
              <a:spLocks noChangeShapeType="1"/>
            </p:cNvSpPr>
            <p:nvPr/>
          </p:nvSpPr>
          <p:spPr bwMode="auto">
            <a:xfrm>
              <a:off x="1824" y="25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3" name="Line 8051">
              <a:extLst>
                <a:ext uri="{FF2B5EF4-FFF2-40B4-BE49-F238E27FC236}">
                  <a16:creationId xmlns:a16="http://schemas.microsoft.com/office/drawing/2014/main" id="{8F09953B-214C-BCC3-F296-EFA3C2C747A2}"/>
                </a:ext>
              </a:extLst>
            </p:cNvPr>
            <p:cNvSpPr>
              <a:spLocks noChangeShapeType="1"/>
            </p:cNvSpPr>
            <p:nvPr/>
          </p:nvSpPr>
          <p:spPr bwMode="auto">
            <a:xfrm>
              <a:off x="1822"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4" name="Line 8052">
              <a:extLst>
                <a:ext uri="{FF2B5EF4-FFF2-40B4-BE49-F238E27FC236}">
                  <a16:creationId xmlns:a16="http://schemas.microsoft.com/office/drawing/2014/main" id="{57ECD6C8-CC0B-F984-2BC8-91C8914170D2}"/>
                </a:ext>
              </a:extLst>
            </p:cNvPr>
            <p:cNvSpPr>
              <a:spLocks noChangeShapeType="1"/>
            </p:cNvSpPr>
            <p:nvPr/>
          </p:nvSpPr>
          <p:spPr bwMode="auto">
            <a:xfrm>
              <a:off x="1836"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5" name="Line 8053">
              <a:extLst>
                <a:ext uri="{FF2B5EF4-FFF2-40B4-BE49-F238E27FC236}">
                  <a16:creationId xmlns:a16="http://schemas.microsoft.com/office/drawing/2014/main" id="{23CDD969-ACEA-F275-0594-7FBBA797FC8B}"/>
                </a:ext>
              </a:extLst>
            </p:cNvPr>
            <p:cNvSpPr>
              <a:spLocks noChangeShapeType="1"/>
            </p:cNvSpPr>
            <p:nvPr/>
          </p:nvSpPr>
          <p:spPr bwMode="auto">
            <a:xfrm>
              <a:off x="1834" y="25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6" name="Line 8054">
              <a:extLst>
                <a:ext uri="{FF2B5EF4-FFF2-40B4-BE49-F238E27FC236}">
                  <a16:creationId xmlns:a16="http://schemas.microsoft.com/office/drawing/2014/main" id="{E38DB5A3-BD85-27D8-8086-5C65CF0A8225}"/>
                </a:ext>
              </a:extLst>
            </p:cNvPr>
            <p:cNvSpPr>
              <a:spLocks noChangeShapeType="1"/>
            </p:cNvSpPr>
            <p:nvPr/>
          </p:nvSpPr>
          <p:spPr bwMode="auto">
            <a:xfrm>
              <a:off x="1848" y="25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7" name="Line 8055">
              <a:extLst>
                <a:ext uri="{FF2B5EF4-FFF2-40B4-BE49-F238E27FC236}">
                  <a16:creationId xmlns:a16="http://schemas.microsoft.com/office/drawing/2014/main" id="{93740737-F4BF-B32D-91D8-D4A6A5B49B59}"/>
                </a:ext>
              </a:extLst>
            </p:cNvPr>
            <p:cNvSpPr>
              <a:spLocks noChangeShapeType="1"/>
            </p:cNvSpPr>
            <p:nvPr/>
          </p:nvSpPr>
          <p:spPr bwMode="auto">
            <a:xfrm>
              <a:off x="1846"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8" name="Line 8056">
              <a:extLst>
                <a:ext uri="{FF2B5EF4-FFF2-40B4-BE49-F238E27FC236}">
                  <a16:creationId xmlns:a16="http://schemas.microsoft.com/office/drawing/2014/main" id="{5B32CBE5-16A5-2B44-7F59-32ADF52E4EBC}"/>
                </a:ext>
              </a:extLst>
            </p:cNvPr>
            <p:cNvSpPr>
              <a:spLocks noChangeShapeType="1"/>
            </p:cNvSpPr>
            <p:nvPr/>
          </p:nvSpPr>
          <p:spPr bwMode="auto">
            <a:xfrm>
              <a:off x="1860"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19" name="Line 8057">
              <a:extLst>
                <a:ext uri="{FF2B5EF4-FFF2-40B4-BE49-F238E27FC236}">
                  <a16:creationId xmlns:a16="http://schemas.microsoft.com/office/drawing/2014/main" id="{CCB08338-597C-2CB0-9E5D-7C31420B20DE}"/>
                </a:ext>
              </a:extLst>
            </p:cNvPr>
            <p:cNvSpPr>
              <a:spLocks noChangeShapeType="1"/>
            </p:cNvSpPr>
            <p:nvPr/>
          </p:nvSpPr>
          <p:spPr bwMode="auto">
            <a:xfrm>
              <a:off x="1846"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0" name="Line 8058">
              <a:extLst>
                <a:ext uri="{FF2B5EF4-FFF2-40B4-BE49-F238E27FC236}">
                  <a16:creationId xmlns:a16="http://schemas.microsoft.com/office/drawing/2014/main" id="{A53BA8EE-B799-71CB-BDA4-8831DE5AEED6}"/>
                </a:ext>
              </a:extLst>
            </p:cNvPr>
            <p:cNvSpPr>
              <a:spLocks noChangeShapeType="1"/>
            </p:cNvSpPr>
            <p:nvPr/>
          </p:nvSpPr>
          <p:spPr bwMode="auto">
            <a:xfrm>
              <a:off x="1860"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1" name="Line 8059">
              <a:extLst>
                <a:ext uri="{FF2B5EF4-FFF2-40B4-BE49-F238E27FC236}">
                  <a16:creationId xmlns:a16="http://schemas.microsoft.com/office/drawing/2014/main" id="{D39F980C-E294-5FE1-B7D0-9BC8DC11A7AD}"/>
                </a:ext>
              </a:extLst>
            </p:cNvPr>
            <p:cNvSpPr>
              <a:spLocks noChangeShapeType="1"/>
            </p:cNvSpPr>
            <p:nvPr/>
          </p:nvSpPr>
          <p:spPr bwMode="auto">
            <a:xfrm>
              <a:off x="1846"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2" name="Line 8060">
              <a:extLst>
                <a:ext uri="{FF2B5EF4-FFF2-40B4-BE49-F238E27FC236}">
                  <a16:creationId xmlns:a16="http://schemas.microsoft.com/office/drawing/2014/main" id="{07362E31-3DF6-EAC1-9D87-162F9F5BFAC2}"/>
                </a:ext>
              </a:extLst>
            </p:cNvPr>
            <p:cNvSpPr>
              <a:spLocks noChangeShapeType="1"/>
            </p:cNvSpPr>
            <p:nvPr/>
          </p:nvSpPr>
          <p:spPr bwMode="auto">
            <a:xfrm>
              <a:off x="1860"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3" name="Line 8061">
              <a:extLst>
                <a:ext uri="{FF2B5EF4-FFF2-40B4-BE49-F238E27FC236}">
                  <a16:creationId xmlns:a16="http://schemas.microsoft.com/office/drawing/2014/main" id="{1193C204-0C4F-124F-41AA-918073F195DA}"/>
                </a:ext>
              </a:extLst>
            </p:cNvPr>
            <p:cNvSpPr>
              <a:spLocks noChangeShapeType="1"/>
            </p:cNvSpPr>
            <p:nvPr/>
          </p:nvSpPr>
          <p:spPr bwMode="auto">
            <a:xfrm>
              <a:off x="1858"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4" name="Line 8062">
              <a:extLst>
                <a:ext uri="{FF2B5EF4-FFF2-40B4-BE49-F238E27FC236}">
                  <a16:creationId xmlns:a16="http://schemas.microsoft.com/office/drawing/2014/main" id="{969E6FDD-3FA3-EC65-876A-2C150ED42B18}"/>
                </a:ext>
              </a:extLst>
            </p:cNvPr>
            <p:cNvSpPr>
              <a:spLocks noChangeShapeType="1"/>
            </p:cNvSpPr>
            <p:nvPr/>
          </p:nvSpPr>
          <p:spPr bwMode="auto">
            <a:xfrm>
              <a:off x="1872"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5" name="Line 8063">
              <a:extLst>
                <a:ext uri="{FF2B5EF4-FFF2-40B4-BE49-F238E27FC236}">
                  <a16:creationId xmlns:a16="http://schemas.microsoft.com/office/drawing/2014/main" id="{B1E5B017-AF4F-C2F9-E7D9-7004081CD538}"/>
                </a:ext>
              </a:extLst>
            </p:cNvPr>
            <p:cNvSpPr>
              <a:spLocks noChangeShapeType="1"/>
            </p:cNvSpPr>
            <p:nvPr/>
          </p:nvSpPr>
          <p:spPr bwMode="auto">
            <a:xfrm>
              <a:off x="1858"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6" name="Line 8064">
              <a:extLst>
                <a:ext uri="{FF2B5EF4-FFF2-40B4-BE49-F238E27FC236}">
                  <a16:creationId xmlns:a16="http://schemas.microsoft.com/office/drawing/2014/main" id="{84E921C9-620F-CF9A-FFC2-9DEB00677E4D}"/>
                </a:ext>
              </a:extLst>
            </p:cNvPr>
            <p:cNvSpPr>
              <a:spLocks noChangeShapeType="1"/>
            </p:cNvSpPr>
            <p:nvPr/>
          </p:nvSpPr>
          <p:spPr bwMode="auto">
            <a:xfrm>
              <a:off x="1872"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7" name="Line 8065">
              <a:extLst>
                <a:ext uri="{FF2B5EF4-FFF2-40B4-BE49-F238E27FC236}">
                  <a16:creationId xmlns:a16="http://schemas.microsoft.com/office/drawing/2014/main" id="{DB8FB11F-45D5-0503-A34E-73786D5601E0}"/>
                </a:ext>
              </a:extLst>
            </p:cNvPr>
            <p:cNvSpPr>
              <a:spLocks noChangeShapeType="1"/>
            </p:cNvSpPr>
            <p:nvPr/>
          </p:nvSpPr>
          <p:spPr bwMode="auto">
            <a:xfrm>
              <a:off x="1858" y="25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8" name="Line 8066">
              <a:extLst>
                <a:ext uri="{FF2B5EF4-FFF2-40B4-BE49-F238E27FC236}">
                  <a16:creationId xmlns:a16="http://schemas.microsoft.com/office/drawing/2014/main" id="{FEBE9379-456A-4DBE-DBA9-3DDA99A4C11B}"/>
                </a:ext>
              </a:extLst>
            </p:cNvPr>
            <p:cNvSpPr>
              <a:spLocks noChangeShapeType="1"/>
            </p:cNvSpPr>
            <p:nvPr/>
          </p:nvSpPr>
          <p:spPr bwMode="auto">
            <a:xfrm>
              <a:off x="1872" y="250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29" name="Line 8067">
              <a:extLst>
                <a:ext uri="{FF2B5EF4-FFF2-40B4-BE49-F238E27FC236}">
                  <a16:creationId xmlns:a16="http://schemas.microsoft.com/office/drawing/2014/main" id="{B3ED6703-2675-DDDD-43CB-223CFB4CAD0F}"/>
                </a:ext>
              </a:extLst>
            </p:cNvPr>
            <p:cNvSpPr>
              <a:spLocks noChangeShapeType="1"/>
            </p:cNvSpPr>
            <p:nvPr/>
          </p:nvSpPr>
          <p:spPr bwMode="auto">
            <a:xfrm>
              <a:off x="1870" y="25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0" name="Line 8068">
              <a:extLst>
                <a:ext uri="{FF2B5EF4-FFF2-40B4-BE49-F238E27FC236}">
                  <a16:creationId xmlns:a16="http://schemas.microsoft.com/office/drawing/2014/main" id="{5B4DE4FE-4A24-0D67-8639-BF85C38665E1}"/>
                </a:ext>
              </a:extLst>
            </p:cNvPr>
            <p:cNvSpPr>
              <a:spLocks noChangeShapeType="1"/>
            </p:cNvSpPr>
            <p:nvPr/>
          </p:nvSpPr>
          <p:spPr bwMode="auto">
            <a:xfrm>
              <a:off x="1884" y="25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1" name="Line 8069">
              <a:extLst>
                <a:ext uri="{FF2B5EF4-FFF2-40B4-BE49-F238E27FC236}">
                  <a16:creationId xmlns:a16="http://schemas.microsoft.com/office/drawing/2014/main" id="{644B53D6-DACA-2A1B-8710-30D14757AD8C}"/>
                </a:ext>
              </a:extLst>
            </p:cNvPr>
            <p:cNvSpPr>
              <a:spLocks noChangeShapeType="1"/>
            </p:cNvSpPr>
            <p:nvPr/>
          </p:nvSpPr>
          <p:spPr bwMode="auto">
            <a:xfrm>
              <a:off x="1870" y="25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2" name="Line 8070">
              <a:extLst>
                <a:ext uri="{FF2B5EF4-FFF2-40B4-BE49-F238E27FC236}">
                  <a16:creationId xmlns:a16="http://schemas.microsoft.com/office/drawing/2014/main" id="{6407CC0F-BB7B-0DBC-1D0C-AA705F260472}"/>
                </a:ext>
              </a:extLst>
            </p:cNvPr>
            <p:cNvSpPr>
              <a:spLocks noChangeShapeType="1"/>
            </p:cNvSpPr>
            <p:nvPr/>
          </p:nvSpPr>
          <p:spPr bwMode="auto">
            <a:xfrm>
              <a:off x="1884" y="25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3" name="Line 8071">
              <a:extLst>
                <a:ext uri="{FF2B5EF4-FFF2-40B4-BE49-F238E27FC236}">
                  <a16:creationId xmlns:a16="http://schemas.microsoft.com/office/drawing/2014/main" id="{700E9F94-BECB-DCA4-51A7-87FD561E7D1D}"/>
                </a:ext>
              </a:extLst>
            </p:cNvPr>
            <p:cNvSpPr>
              <a:spLocks noChangeShapeType="1"/>
            </p:cNvSpPr>
            <p:nvPr/>
          </p:nvSpPr>
          <p:spPr bwMode="auto">
            <a:xfrm>
              <a:off x="1882" y="25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4" name="Line 8072">
              <a:extLst>
                <a:ext uri="{FF2B5EF4-FFF2-40B4-BE49-F238E27FC236}">
                  <a16:creationId xmlns:a16="http://schemas.microsoft.com/office/drawing/2014/main" id="{A3050DD2-ACBC-2E7F-FE5D-F86454DAA0B2}"/>
                </a:ext>
              </a:extLst>
            </p:cNvPr>
            <p:cNvSpPr>
              <a:spLocks noChangeShapeType="1"/>
            </p:cNvSpPr>
            <p:nvPr/>
          </p:nvSpPr>
          <p:spPr bwMode="auto">
            <a:xfrm>
              <a:off x="1896" y="24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5" name="Line 8073">
              <a:extLst>
                <a:ext uri="{FF2B5EF4-FFF2-40B4-BE49-F238E27FC236}">
                  <a16:creationId xmlns:a16="http://schemas.microsoft.com/office/drawing/2014/main" id="{73D10184-5B8A-5884-A1BE-CA458A3CE471}"/>
                </a:ext>
              </a:extLst>
            </p:cNvPr>
            <p:cNvSpPr>
              <a:spLocks noChangeShapeType="1"/>
            </p:cNvSpPr>
            <p:nvPr/>
          </p:nvSpPr>
          <p:spPr bwMode="auto">
            <a:xfrm>
              <a:off x="1906" y="250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6" name="Line 8074">
              <a:extLst>
                <a:ext uri="{FF2B5EF4-FFF2-40B4-BE49-F238E27FC236}">
                  <a16:creationId xmlns:a16="http://schemas.microsoft.com/office/drawing/2014/main" id="{15F0E9C5-AB55-4A5C-DF1A-A720D9E79C4B}"/>
                </a:ext>
              </a:extLst>
            </p:cNvPr>
            <p:cNvSpPr>
              <a:spLocks noChangeShapeType="1"/>
            </p:cNvSpPr>
            <p:nvPr/>
          </p:nvSpPr>
          <p:spPr bwMode="auto">
            <a:xfrm>
              <a:off x="1920" y="24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7" name="Line 8075">
              <a:extLst>
                <a:ext uri="{FF2B5EF4-FFF2-40B4-BE49-F238E27FC236}">
                  <a16:creationId xmlns:a16="http://schemas.microsoft.com/office/drawing/2014/main" id="{22548DDB-32DF-B335-ED06-24AAF8644546}"/>
                </a:ext>
              </a:extLst>
            </p:cNvPr>
            <p:cNvSpPr>
              <a:spLocks noChangeShapeType="1"/>
            </p:cNvSpPr>
            <p:nvPr/>
          </p:nvSpPr>
          <p:spPr bwMode="auto">
            <a:xfrm>
              <a:off x="1918" y="250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8" name="Line 8076">
              <a:extLst>
                <a:ext uri="{FF2B5EF4-FFF2-40B4-BE49-F238E27FC236}">
                  <a16:creationId xmlns:a16="http://schemas.microsoft.com/office/drawing/2014/main" id="{7778A714-A613-F239-D38A-4E4DFE823CFA}"/>
                </a:ext>
              </a:extLst>
            </p:cNvPr>
            <p:cNvSpPr>
              <a:spLocks noChangeShapeType="1"/>
            </p:cNvSpPr>
            <p:nvPr/>
          </p:nvSpPr>
          <p:spPr bwMode="auto">
            <a:xfrm>
              <a:off x="1932" y="24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39" name="Line 8077">
              <a:extLst>
                <a:ext uri="{FF2B5EF4-FFF2-40B4-BE49-F238E27FC236}">
                  <a16:creationId xmlns:a16="http://schemas.microsoft.com/office/drawing/2014/main" id="{9020C0DB-42DB-419D-2A07-A7A77C2466E3}"/>
                </a:ext>
              </a:extLst>
            </p:cNvPr>
            <p:cNvSpPr>
              <a:spLocks noChangeShapeType="1"/>
            </p:cNvSpPr>
            <p:nvPr/>
          </p:nvSpPr>
          <p:spPr bwMode="auto">
            <a:xfrm>
              <a:off x="1918" y="250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0" name="Line 8078">
              <a:extLst>
                <a:ext uri="{FF2B5EF4-FFF2-40B4-BE49-F238E27FC236}">
                  <a16:creationId xmlns:a16="http://schemas.microsoft.com/office/drawing/2014/main" id="{71E427B1-07B4-33E3-A4DC-4F606CACBE55}"/>
                </a:ext>
              </a:extLst>
            </p:cNvPr>
            <p:cNvSpPr>
              <a:spLocks noChangeShapeType="1"/>
            </p:cNvSpPr>
            <p:nvPr/>
          </p:nvSpPr>
          <p:spPr bwMode="auto">
            <a:xfrm>
              <a:off x="1932" y="2491"/>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1" name="Line 8079">
              <a:extLst>
                <a:ext uri="{FF2B5EF4-FFF2-40B4-BE49-F238E27FC236}">
                  <a16:creationId xmlns:a16="http://schemas.microsoft.com/office/drawing/2014/main" id="{73066DD7-E355-4FF7-2F9C-3570E1831EFE}"/>
                </a:ext>
              </a:extLst>
            </p:cNvPr>
            <p:cNvSpPr>
              <a:spLocks noChangeShapeType="1"/>
            </p:cNvSpPr>
            <p:nvPr/>
          </p:nvSpPr>
          <p:spPr bwMode="auto">
            <a:xfrm>
              <a:off x="1940" y="25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2" name="Line 8080">
              <a:extLst>
                <a:ext uri="{FF2B5EF4-FFF2-40B4-BE49-F238E27FC236}">
                  <a16:creationId xmlns:a16="http://schemas.microsoft.com/office/drawing/2014/main" id="{06C495ED-4DA9-31AA-D1D8-43E4388E1569}"/>
                </a:ext>
              </a:extLst>
            </p:cNvPr>
            <p:cNvSpPr>
              <a:spLocks noChangeShapeType="1"/>
            </p:cNvSpPr>
            <p:nvPr/>
          </p:nvSpPr>
          <p:spPr bwMode="auto">
            <a:xfrm>
              <a:off x="1954" y="24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3" name="Line 8081">
              <a:extLst>
                <a:ext uri="{FF2B5EF4-FFF2-40B4-BE49-F238E27FC236}">
                  <a16:creationId xmlns:a16="http://schemas.microsoft.com/office/drawing/2014/main" id="{F598CC21-CCC9-AEFB-DCA0-EFBF3D2746B4}"/>
                </a:ext>
              </a:extLst>
            </p:cNvPr>
            <p:cNvSpPr>
              <a:spLocks noChangeShapeType="1"/>
            </p:cNvSpPr>
            <p:nvPr/>
          </p:nvSpPr>
          <p:spPr bwMode="auto">
            <a:xfrm>
              <a:off x="1964" y="24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4" name="Line 8082">
              <a:extLst>
                <a:ext uri="{FF2B5EF4-FFF2-40B4-BE49-F238E27FC236}">
                  <a16:creationId xmlns:a16="http://schemas.microsoft.com/office/drawing/2014/main" id="{EAB90C8E-56C9-38F5-5732-65279B7E0744}"/>
                </a:ext>
              </a:extLst>
            </p:cNvPr>
            <p:cNvSpPr>
              <a:spLocks noChangeShapeType="1"/>
            </p:cNvSpPr>
            <p:nvPr/>
          </p:nvSpPr>
          <p:spPr bwMode="auto">
            <a:xfrm>
              <a:off x="1978" y="24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5" name="Line 8083">
              <a:extLst>
                <a:ext uri="{FF2B5EF4-FFF2-40B4-BE49-F238E27FC236}">
                  <a16:creationId xmlns:a16="http://schemas.microsoft.com/office/drawing/2014/main" id="{CD97265E-788F-D9D2-4791-4391CA8A267C}"/>
                </a:ext>
              </a:extLst>
            </p:cNvPr>
            <p:cNvSpPr>
              <a:spLocks noChangeShapeType="1"/>
            </p:cNvSpPr>
            <p:nvPr/>
          </p:nvSpPr>
          <p:spPr bwMode="auto">
            <a:xfrm>
              <a:off x="1964" y="24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6" name="Line 8084">
              <a:extLst>
                <a:ext uri="{FF2B5EF4-FFF2-40B4-BE49-F238E27FC236}">
                  <a16:creationId xmlns:a16="http://schemas.microsoft.com/office/drawing/2014/main" id="{9680275F-F093-0295-542A-28ACC8D4D552}"/>
                </a:ext>
              </a:extLst>
            </p:cNvPr>
            <p:cNvSpPr>
              <a:spLocks noChangeShapeType="1"/>
            </p:cNvSpPr>
            <p:nvPr/>
          </p:nvSpPr>
          <p:spPr bwMode="auto">
            <a:xfrm>
              <a:off x="1978" y="24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7" name="Line 8085">
              <a:extLst>
                <a:ext uri="{FF2B5EF4-FFF2-40B4-BE49-F238E27FC236}">
                  <a16:creationId xmlns:a16="http://schemas.microsoft.com/office/drawing/2014/main" id="{B028B1DC-9011-971F-B0C3-4032E485DD4B}"/>
                </a:ext>
              </a:extLst>
            </p:cNvPr>
            <p:cNvSpPr>
              <a:spLocks noChangeShapeType="1"/>
            </p:cNvSpPr>
            <p:nvPr/>
          </p:nvSpPr>
          <p:spPr bwMode="auto">
            <a:xfrm>
              <a:off x="1976" y="249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8" name="Line 8086">
              <a:extLst>
                <a:ext uri="{FF2B5EF4-FFF2-40B4-BE49-F238E27FC236}">
                  <a16:creationId xmlns:a16="http://schemas.microsoft.com/office/drawing/2014/main" id="{C766F7A4-08DA-09D8-C87A-87A3007CC952}"/>
                </a:ext>
              </a:extLst>
            </p:cNvPr>
            <p:cNvSpPr>
              <a:spLocks noChangeShapeType="1"/>
            </p:cNvSpPr>
            <p:nvPr/>
          </p:nvSpPr>
          <p:spPr bwMode="auto">
            <a:xfrm>
              <a:off x="1990" y="247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49" name="Line 8087">
              <a:extLst>
                <a:ext uri="{FF2B5EF4-FFF2-40B4-BE49-F238E27FC236}">
                  <a16:creationId xmlns:a16="http://schemas.microsoft.com/office/drawing/2014/main" id="{9A587E25-8DB8-BE64-9A06-A89AE482A55A}"/>
                </a:ext>
              </a:extLst>
            </p:cNvPr>
            <p:cNvSpPr>
              <a:spLocks noChangeShapeType="1"/>
            </p:cNvSpPr>
            <p:nvPr/>
          </p:nvSpPr>
          <p:spPr bwMode="auto">
            <a:xfrm>
              <a:off x="1988" y="24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0" name="Line 8088">
              <a:extLst>
                <a:ext uri="{FF2B5EF4-FFF2-40B4-BE49-F238E27FC236}">
                  <a16:creationId xmlns:a16="http://schemas.microsoft.com/office/drawing/2014/main" id="{0A3AE085-1F95-47F4-4560-C5EFB62A22EB}"/>
                </a:ext>
              </a:extLst>
            </p:cNvPr>
            <p:cNvSpPr>
              <a:spLocks noChangeShapeType="1"/>
            </p:cNvSpPr>
            <p:nvPr/>
          </p:nvSpPr>
          <p:spPr bwMode="auto">
            <a:xfrm>
              <a:off x="2002" y="247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1" name="Line 8089">
              <a:extLst>
                <a:ext uri="{FF2B5EF4-FFF2-40B4-BE49-F238E27FC236}">
                  <a16:creationId xmlns:a16="http://schemas.microsoft.com/office/drawing/2014/main" id="{B7B50103-8676-476C-5E32-A0B904B5396C}"/>
                </a:ext>
              </a:extLst>
            </p:cNvPr>
            <p:cNvSpPr>
              <a:spLocks noChangeShapeType="1"/>
            </p:cNvSpPr>
            <p:nvPr/>
          </p:nvSpPr>
          <p:spPr bwMode="auto">
            <a:xfrm>
              <a:off x="2012" y="24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2" name="Line 8090">
              <a:extLst>
                <a:ext uri="{FF2B5EF4-FFF2-40B4-BE49-F238E27FC236}">
                  <a16:creationId xmlns:a16="http://schemas.microsoft.com/office/drawing/2014/main" id="{8FC590F7-336C-2A78-104B-FC44A585A977}"/>
                </a:ext>
              </a:extLst>
            </p:cNvPr>
            <p:cNvSpPr>
              <a:spLocks noChangeShapeType="1"/>
            </p:cNvSpPr>
            <p:nvPr/>
          </p:nvSpPr>
          <p:spPr bwMode="auto">
            <a:xfrm>
              <a:off x="2026" y="24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3" name="Line 8091">
              <a:extLst>
                <a:ext uri="{FF2B5EF4-FFF2-40B4-BE49-F238E27FC236}">
                  <a16:creationId xmlns:a16="http://schemas.microsoft.com/office/drawing/2014/main" id="{56148B7A-4B6F-62C3-5BCB-5F583D7D8E32}"/>
                </a:ext>
              </a:extLst>
            </p:cNvPr>
            <p:cNvSpPr>
              <a:spLocks noChangeShapeType="1"/>
            </p:cNvSpPr>
            <p:nvPr/>
          </p:nvSpPr>
          <p:spPr bwMode="auto">
            <a:xfrm>
              <a:off x="2024" y="246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4" name="Line 8092">
              <a:extLst>
                <a:ext uri="{FF2B5EF4-FFF2-40B4-BE49-F238E27FC236}">
                  <a16:creationId xmlns:a16="http://schemas.microsoft.com/office/drawing/2014/main" id="{87BD6E41-0FB8-26E6-EE0E-F01C3CA73151}"/>
                </a:ext>
              </a:extLst>
            </p:cNvPr>
            <p:cNvSpPr>
              <a:spLocks noChangeShapeType="1"/>
            </p:cNvSpPr>
            <p:nvPr/>
          </p:nvSpPr>
          <p:spPr bwMode="auto">
            <a:xfrm>
              <a:off x="2038" y="245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5" name="Line 8093">
              <a:extLst>
                <a:ext uri="{FF2B5EF4-FFF2-40B4-BE49-F238E27FC236}">
                  <a16:creationId xmlns:a16="http://schemas.microsoft.com/office/drawing/2014/main" id="{F90C4FD9-42E5-00E1-D113-C586FE3D9877}"/>
                </a:ext>
              </a:extLst>
            </p:cNvPr>
            <p:cNvSpPr>
              <a:spLocks noChangeShapeType="1"/>
            </p:cNvSpPr>
            <p:nvPr/>
          </p:nvSpPr>
          <p:spPr bwMode="auto">
            <a:xfrm>
              <a:off x="2048" y="245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6" name="Line 8094">
              <a:extLst>
                <a:ext uri="{FF2B5EF4-FFF2-40B4-BE49-F238E27FC236}">
                  <a16:creationId xmlns:a16="http://schemas.microsoft.com/office/drawing/2014/main" id="{DC2A6F17-22E4-B282-A243-CC1583F8826B}"/>
                </a:ext>
              </a:extLst>
            </p:cNvPr>
            <p:cNvSpPr>
              <a:spLocks noChangeShapeType="1"/>
            </p:cNvSpPr>
            <p:nvPr/>
          </p:nvSpPr>
          <p:spPr bwMode="auto">
            <a:xfrm>
              <a:off x="2060" y="2439"/>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7" name="Line 8095">
              <a:extLst>
                <a:ext uri="{FF2B5EF4-FFF2-40B4-BE49-F238E27FC236}">
                  <a16:creationId xmlns:a16="http://schemas.microsoft.com/office/drawing/2014/main" id="{C24A61BD-6472-74DA-AE97-3BCE3A35DDC9}"/>
                </a:ext>
              </a:extLst>
            </p:cNvPr>
            <p:cNvSpPr>
              <a:spLocks noChangeShapeType="1"/>
            </p:cNvSpPr>
            <p:nvPr/>
          </p:nvSpPr>
          <p:spPr bwMode="auto">
            <a:xfrm>
              <a:off x="2058" y="24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8" name="Line 8096">
              <a:extLst>
                <a:ext uri="{FF2B5EF4-FFF2-40B4-BE49-F238E27FC236}">
                  <a16:creationId xmlns:a16="http://schemas.microsoft.com/office/drawing/2014/main" id="{0F96386A-EE0C-9B57-525E-3ABA49C5A2D3}"/>
                </a:ext>
              </a:extLst>
            </p:cNvPr>
            <p:cNvSpPr>
              <a:spLocks noChangeShapeType="1"/>
            </p:cNvSpPr>
            <p:nvPr/>
          </p:nvSpPr>
          <p:spPr bwMode="auto">
            <a:xfrm>
              <a:off x="2072" y="24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59" name="Line 8097">
              <a:extLst>
                <a:ext uri="{FF2B5EF4-FFF2-40B4-BE49-F238E27FC236}">
                  <a16:creationId xmlns:a16="http://schemas.microsoft.com/office/drawing/2014/main" id="{4751F010-E41F-007E-449B-2C7A60B6A528}"/>
                </a:ext>
              </a:extLst>
            </p:cNvPr>
            <p:cNvSpPr>
              <a:spLocks noChangeShapeType="1"/>
            </p:cNvSpPr>
            <p:nvPr/>
          </p:nvSpPr>
          <p:spPr bwMode="auto">
            <a:xfrm>
              <a:off x="2058" y="24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0" name="Line 8098">
              <a:extLst>
                <a:ext uri="{FF2B5EF4-FFF2-40B4-BE49-F238E27FC236}">
                  <a16:creationId xmlns:a16="http://schemas.microsoft.com/office/drawing/2014/main" id="{903A389F-614D-1F6F-A982-434502268DE0}"/>
                </a:ext>
              </a:extLst>
            </p:cNvPr>
            <p:cNvSpPr>
              <a:spLocks noChangeShapeType="1"/>
            </p:cNvSpPr>
            <p:nvPr/>
          </p:nvSpPr>
          <p:spPr bwMode="auto">
            <a:xfrm>
              <a:off x="2072" y="24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1" name="Line 8099">
              <a:extLst>
                <a:ext uri="{FF2B5EF4-FFF2-40B4-BE49-F238E27FC236}">
                  <a16:creationId xmlns:a16="http://schemas.microsoft.com/office/drawing/2014/main" id="{DFB96E91-0C7D-8899-B4CC-9A4318A9C0FB}"/>
                </a:ext>
              </a:extLst>
            </p:cNvPr>
            <p:cNvSpPr>
              <a:spLocks noChangeShapeType="1"/>
            </p:cNvSpPr>
            <p:nvPr/>
          </p:nvSpPr>
          <p:spPr bwMode="auto">
            <a:xfrm>
              <a:off x="2082" y="24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2" name="Line 8100">
              <a:extLst>
                <a:ext uri="{FF2B5EF4-FFF2-40B4-BE49-F238E27FC236}">
                  <a16:creationId xmlns:a16="http://schemas.microsoft.com/office/drawing/2014/main" id="{432719E2-06F1-38C0-5B33-624DE85B6A72}"/>
                </a:ext>
              </a:extLst>
            </p:cNvPr>
            <p:cNvSpPr>
              <a:spLocks noChangeShapeType="1"/>
            </p:cNvSpPr>
            <p:nvPr/>
          </p:nvSpPr>
          <p:spPr bwMode="auto">
            <a:xfrm>
              <a:off x="2096" y="24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3" name="Line 8101">
              <a:extLst>
                <a:ext uri="{FF2B5EF4-FFF2-40B4-BE49-F238E27FC236}">
                  <a16:creationId xmlns:a16="http://schemas.microsoft.com/office/drawing/2014/main" id="{4F42672D-B96E-B9E7-E3D2-2312C9D79CFC}"/>
                </a:ext>
              </a:extLst>
            </p:cNvPr>
            <p:cNvSpPr>
              <a:spLocks noChangeShapeType="1"/>
            </p:cNvSpPr>
            <p:nvPr/>
          </p:nvSpPr>
          <p:spPr bwMode="auto">
            <a:xfrm>
              <a:off x="2082" y="24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4" name="Line 8102">
              <a:extLst>
                <a:ext uri="{FF2B5EF4-FFF2-40B4-BE49-F238E27FC236}">
                  <a16:creationId xmlns:a16="http://schemas.microsoft.com/office/drawing/2014/main" id="{F78A7633-F2FB-0B98-6C64-27B8EEBFB5EF}"/>
                </a:ext>
              </a:extLst>
            </p:cNvPr>
            <p:cNvSpPr>
              <a:spLocks noChangeShapeType="1"/>
            </p:cNvSpPr>
            <p:nvPr/>
          </p:nvSpPr>
          <p:spPr bwMode="auto">
            <a:xfrm>
              <a:off x="2096" y="24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5" name="Line 8103">
              <a:extLst>
                <a:ext uri="{FF2B5EF4-FFF2-40B4-BE49-F238E27FC236}">
                  <a16:creationId xmlns:a16="http://schemas.microsoft.com/office/drawing/2014/main" id="{2EE7A95F-9EDF-E40D-F827-3D8051A50B9D}"/>
                </a:ext>
              </a:extLst>
            </p:cNvPr>
            <p:cNvSpPr>
              <a:spLocks noChangeShapeType="1"/>
            </p:cNvSpPr>
            <p:nvPr/>
          </p:nvSpPr>
          <p:spPr bwMode="auto">
            <a:xfrm>
              <a:off x="2094" y="24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6" name="Line 8104">
              <a:extLst>
                <a:ext uri="{FF2B5EF4-FFF2-40B4-BE49-F238E27FC236}">
                  <a16:creationId xmlns:a16="http://schemas.microsoft.com/office/drawing/2014/main" id="{D0BA1337-0B45-4341-2B5C-5C8DDCD4ACBA}"/>
                </a:ext>
              </a:extLst>
            </p:cNvPr>
            <p:cNvSpPr>
              <a:spLocks noChangeShapeType="1"/>
            </p:cNvSpPr>
            <p:nvPr/>
          </p:nvSpPr>
          <p:spPr bwMode="auto">
            <a:xfrm>
              <a:off x="2108" y="24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7" name="Line 8105">
              <a:extLst>
                <a:ext uri="{FF2B5EF4-FFF2-40B4-BE49-F238E27FC236}">
                  <a16:creationId xmlns:a16="http://schemas.microsoft.com/office/drawing/2014/main" id="{2EB5291B-27D2-D7E3-B6EC-88E908012E13}"/>
                </a:ext>
              </a:extLst>
            </p:cNvPr>
            <p:cNvSpPr>
              <a:spLocks noChangeShapeType="1"/>
            </p:cNvSpPr>
            <p:nvPr/>
          </p:nvSpPr>
          <p:spPr bwMode="auto">
            <a:xfrm>
              <a:off x="2106" y="24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8" name="Line 8106">
              <a:extLst>
                <a:ext uri="{FF2B5EF4-FFF2-40B4-BE49-F238E27FC236}">
                  <a16:creationId xmlns:a16="http://schemas.microsoft.com/office/drawing/2014/main" id="{39A9DC55-7582-3327-D6A9-9B8B7F3DB610}"/>
                </a:ext>
              </a:extLst>
            </p:cNvPr>
            <p:cNvSpPr>
              <a:spLocks noChangeShapeType="1"/>
            </p:cNvSpPr>
            <p:nvPr/>
          </p:nvSpPr>
          <p:spPr bwMode="auto">
            <a:xfrm>
              <a:off x="2120" y="24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69" name="Line 8107">
              <a:extLst>
                <a:ext uri="{FF2B5EF4-FFF2-40B4-BE49-F238E27FC236}">
                  <a16:creationId xmlns:a16="http://schemas.microsoft.com/office/drawing/2014/main" id="{59893ABE-10B4-60FC-2BF9-CFF56EE26062}"/>
                </a:ext>
              </a:extLst>
            </p:cNvPr>
            <p:cNvSpPr>
              <a:spLocks noChangeShapeType="1"/>
            </p:cNvSpPr>
            <p:nvPr/>
          </p:nvSpPr>
          <p:spPr bwMode="auto">
            <a:xfrm>
              <a:off x="2106" y="242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0" name="Line 8108">
              <a:extLst>
                <a:ext uri="{FF2B5EF4-FFF2-40B4-BE49-F238E27FC236}">
                  <a16:creationId xmlns:a16="http://schemas.microsoft.com/office/drawing/2014/main" id="{3DDD056E-A0BB-EE0B-FDB8-C022D0CCD86C}"/>
                </a:ext>
              </a:extLst>
            </p:cNvPr>
            <p:cNvSpPr>
              <a:spLocks noChangeShapeType="1"/>
            </p:cNvSpPr>
            <p:nvPr/>
          </p:nvSpPr>
          <p:spPr bwMode="auto">
            <a:xfrm>
              <a:off x="2120" y="241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1" name="Line 8109">
              <a:extLst>
                <a:ext uri="{FF2B5EF4-FFF2-40B4-BE49-F238E27FC236}">
                  <a16:creationId xmlns:a16="http://schemas.microsoft.com/office/drawing/2014/main" id="{3DC1480A-3987-3927-3BDF-51AE6F0CCCEA}"/>
                </a:ext>
              </a:extLst>
            </p:cNvPr>
            <p:cNvSpPr>
              <a:spLocks noChangeShapeType="1"/>
            </p:cNvSpPr>
            <p:nvPr/>
          </p:nvSpPr>
          <p:spPr bwMode="auto">
            <a:xfrm>
              <a:off x="2130"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2" name="Line 8110">
              <a:extLst>
                <a:ext uri="{FF2B5EF4-FFF2-40B4-BE49-F238E27FC236}">
                  <a16:creationId xmlns:a16="http://schemas.microsoft.com/office/drawing/2014/main" id="{959A1E7D-D6F4-2F67-FBBE-233AF318BDF1}"/>
                </a:ext>
              </a:extLst>
            </p:cNvPr>
            <p:cNvSpPr>
              <a:spLocks noChangeShapeType="1"/>
            </p:cNvSpPr>
            <p:nvPr/>
          </p:nvSpPr>
          <p:spPr bwMode="auto">
            <a:xfrm>
              <a:off x="2144"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3" name="Line 8111">
              <a:extLst>
                <a:ext uri="{FF2B5EF4-FFF2-40B4-BE49-F238E27FC236}">
                  <a16:creationId xmlns:a16="http://schemas.microsoft.com/office/drawing/2014/main" id="{76FB9A39-4DD8-C3FF-FE08-A81EB898849B}"/>
                </a:ext>
              </a:extLst>
            </p:cNvPr>
            <p:cNvSpPr>
              <a:spLocks noChangeShapeType="1"/>
            </p:cNvSpPr>
            <p:nvPr/>
          </p:nvSpPr>
          <p:spPr bwMode="auto">
            <a:xfrm>
              <a:off x="2130"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4" name="Line 8112">
              <a:extLst>
                <a:ext uri="{FF2B5EF4-FFF2-40B4-BE49-F238E27FC236}">
                  <a16:creationId xmlns:a16="http://schemas.microsoft.com/office/drawing/2014/main" id="{65202A9B-487E-1345-537B-1A65C67160A6}"/>
                </a:ext>
              </a:extLst>
            </p:cNvPr>
            <p:cNvSpPr>
              <a:spLocks noChangeShapeType="1"/>
            </p:cNvSpPr>
            <p:nvPr/>
          </p:nvSpPr>
          <p:spPr bwMode="auto">
            <a:xfrm>
              <a:off x="2144"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5" name="Line 8113">
              <a:extLst>
                <a:ext uri="{FF2B5EF4-FFF2-40B4-BE49-F238E27FC236}">
                  <a16:creationId xmlns:a16="http://schemas.microsoft.com/office/drawing/2014/main" id="{99B59836-AAEB-1F32-4137-C4A6BAB4284D}"/>
                </a:ext>
              </a:extLst>
            </p:cNvPr>
            <p:cNvSpPr>
              <a:spLocks noChangeShapeType="1"/>
            </p:cNvSpPr>
            <p:nvPr/>
          </p:nvSpPr>
          <p:spPr bwMode="auto">
            <a:xfrm>
              <a:off x="2142"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6" name="Line 8114">
              <a:extLst>
                <a:ext uri="{FF2B5EF4-FFF2-40B4-BE49-F238E27FC236}">
                  <a16:creationId xmlns:a16="http://schemas.microsoft.com/office/drawing/2014/main" id="{34F67AD3-43C4-ACAF-D78B-0486D9971B1F}"/>
                </a:ext>
              </a:extLst>
            </p:cNvPr>
            <p:cNvSpPr>
              <a:spLocks noChangeShapeType="1"/>
            </p:cNvSpPr>
            <p:nvPr/>
          </p:nvSpPr>
          <p:spPr bwMode="auto">
            <a:xfrm>
              <a:off x="2156"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7" name="Line 8115">
              <a:extLst>
                <a:ext uri="{FF2B5EF4-FFF2-40B4-BE49-F238E27FC236}">
                  <a16:creationId xmlns:a16="http://schemas.microsoft.com/office/drawing/2014/main" id="{4DCD7535-FACB-DBB8-D35C-B9BDD881BE3A}"/>
                </a:ext>
              </a:extLst>
            </p:cNvPr>
            <p:cNvSpPr>
              <a:spLocks noChangeShapeType="1"/>
            </p:cNvSpPr>
            <p:nvPr/>
          </p:nvSpPr>
          <p:spPr bwMode="auto">
            <a:xfrm>
              <a:off x="2142"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8" name="Line 8116">
              <a:extLst>
                <a:ext uri="{FF2B5EF4-FFF2-40B4-BE49-F238E27FC236}">
                  <a16:creationId xmlns:a16="http://schemas.microsoft.com/office/drawing/2014/main" id="{85BF4625-3BE6-8E38-9249-68B62C934800}"/>
                </a:ext>
              </a:extLst>
            </p:cNvPr>
            <p:cNvSpPr>
              <a:spLocks noChangeShapeType="1"/>
            </p:cNvSpPr>
            <p:nvPr/>
          </p:nvSpPr>
          <p:spPr bwMode="auto">
            <a:xfrm>
              <a:off x="2156"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79" name="Line 8117">
              <a:extLst>
                <a:ext uri="{FF2B5EF4-FFF2-40B4-BE49-F238E27FC236}">
                  <a16:creationId xmlns:a16="http://schemas.microsoft.com/office/drawing/2014/main" id="{114C7446-0937-9172-7F29-6910EF478AE2}"/>
                </a:ext>
              </a:extLst>
            </p:cNvPr>
            <p:cNvSpPr>
              <a:spLocks noChangeShapeType="1"/>
            </p:cNvSpPr>
            <p:nvPr/>
          </p:nvSpPr>
          <p:spPr bwMode="auto">
            <a:xfrm>
              <a:off x="2142"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0" name="Line 8118">
              <a:extLst>
                <a:ext uri="{FF2B5EF4-FFF2-40B4-BE49-F238E27FC236}">
                  <a16:creationId xmlns:a16="http://schemas.microsoft.com/office/drawing/2014/main" id="{0A0707F4-FC49-E948-4FB6-B69BA0B5E916}"/>
                </a:ext>
              </a:extLst>
            </p:cNvPr>
            <p:cNvSpPr>
              <a:spLocks noChangeShapeType="1"/>
            </p:cNvSpPr>
            <p:nvPr/>
          </p:nvSpPr>
          <p:spPr bwMode="auto">
            <a:xfrm>
              <a:off x="2156"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1" name="Line 8119">
              <a:extLst>
                <a:ext uri="{FF2B5EF4-FFF2-40B4-BE49-F238E27FC236}">
                  <a16:creationId xmlns:a16="http://schemas.microsoft.com/office/drawing/2014/main" id="{D5A87831-2636-3266-FDA9-C802308B578B}"/>
                </a:ext>
              </a:extLst>
            </p:cNvPr>
            <p:cNvSpPr>
              <a:spLocks noChangeShapeType="1"/>
            </p:cNvSpPr>
            <p:nvPr/>
          </p:nvSpPr>
          <p:spPr bwMode="auto">
            <a:xfrm>
              <a:off x="2142" y="24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2" name="Line 8120">
              <a:extLst>
                <a:ext uri="{FF2B5EF4-FFF2-40B4-BE49-F238E27FC236}">
                  <a16:creationId xmlns:a16="http://schemas.microsoft.com/office/drawing/2014/main" id="{D5955C9C-E81D-C012-E770-8EED45505597}"/>
                </a:ext>
              </a:extLst>
            </p:cNvPr>
            <p:cNvSpPr>
              <a:spLocks noChangeShapeType="1"/>
            </p:cNvSpPr>
            <p:nvPr/>
          </p:nvSpPr>
          <p:spPr bwMode="auto">
            <a:xfrm>
              <a:off x="2156" y="24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3" name="Line 8121">
              <a:extLst>
                <a:ext uri="{FF2B5EF4-FFF2-40B4-BE49-F238E27FC236}">
                  <a16:creationId xmlns:a16="http://schemas.microsoft.com/office/drawing/2014/main" id="{A4CF231A-E1AA-6AA5-947B-DADDA2EE5382}"/>
                </a:ext>
              </a:extLst>
            </p:cNvPr>
            <p:cNvSpPr>
              <a:spLocks noChangeShapeType="1"/>
            </p:cNvSpPr>
            <p:nvPr/>
          </p:nvSpPr>
          <p:spPr bwMode="auto">
            <a:xfrm>
              <a:off x="2154" y="24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4" name="Line 8122">
              <a:extLst>
                <a:ext uri="{FF2B5EF4-FFF2-40B4-BE49-F238E27FC236}">
                  <a16:creationId xmlns:a16="http://schemas.microsoft.com/office/drawing/2014/main" id="{DE1D3BCA-5592-129F-3F2A-6C7993959352}"/>
                </a:ext>
              </a:extLst>
            </p:cNvPr>
            <p:cNvSpPr>
              <a:spLocks noChangeShapeType="1"/>
            </p:cNvSpPr>
            <p:nvPr/>
          </p:nvSpPr>
          <p:spPr bwMode="auto">
            <a:xfrm>
              <a:off x="2168" y="24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5" name="Line 8123">
              <a:extLst>
                <a:ext uri="{FF2B5EF4-FFF2-40B4-BE49-F238E27FC236}">
                  <a16:creationId xmlns:a16="http://schemas.microsoft.com/office/drawing/2014/main" id="{B6816766-2081-A220-1E3C-DF3BCCF7E228}"/>
                </a:ext>
              </a:extLst>
            </p:cNvPr>
            <p:cNvSpPr>
              <a:spLocks noChangeShapeType="1"/>
            </p:cNvSpPr>
            <p:nvPr/>
          </p:nvSpPr>
          <p:spPr bwMode="auto">
            <a:xfrm>
              <a:off x="2166" y="241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6" name="Line 8124">
              <a:extLst>
                <a:ext uri="{FF2B5EF4-FFF2-40B4-BE49-F238E27FC236}">
                  <a16:creationId xmlns:a16="http://schemas.microsoft.com/office/drawing/2014/main" id="{AD46EB03-92EF-E81F-9CA6-472C637C171C}"/>
                </a:ext>
              </a:extLst>
            </p:cNvPr>
            <p:cNvSpPr>
              <a:spLocks noChangeShapeType="1"/>
            </p:cNvSpPr>
            <p:nvPr/>
          </p:nvSpPr>
          <p:spPr bwMode="auto">
            <a:xfrm>
              <a:off x="2178" y="23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7" name="Line 8125">
              <a:extLst>
                <a:ext uri="{FF2B5EF4-FFF2-40B4-BE49-F238E27FC236}">
                  <a16:creationId xmlns:a16="http://schemas.microsoft.com/office/drawing/2014/main" id="{BDAB81D5-E06C-84C3-E9CE-E7315BA7AD44}"/>
                </a:ext>
              </a:extLst>
            </p:cNvPr>
            <p:cNvSpPr>
              <a:spLocks noChangeShapeType="1"/>
            </p:cNvSpPr>
            <p:nvPr/>
          </p:nvSpPr>
          <p:spPr bwMode="auto">
            <a:xfrm>
              <a:off x="2176" y="24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8" name="Line 8126">
              <a:extLst>
                <a:ext uri="{FF2B5EF4-FFF2-40B4-BE49-F238E27FC236}">
                  <a16:creationId xmlns:a16="http://schemas.microsoft.com/office/drawing/2014/main" id="{CEBBFA12-47F5-703F-0EB1-31712A6F8C53}"/>
                </a:ext>
              </a:extLst>
            </p:cNvPr>
            <p:cNvSpPr>
              <a:spLocks noChangeShapeType="1"/>
            </p:cNvSpPr>
            <p:nvPr/>
          </p:nvSpPr>
          <p:spPr bwMode="auto">
            <a:xfrm>
              <a:off x="2190" y="23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89" name="Line 8127">
              <a:extLst>
                <a:ext uri="{FF2B5EF4-FFF2-40B4-BE49-F238E27FC236}">
                  <a16:creationId xmlns:a16="http://schemas.microsoft.com/office/drawing/2014/main" id="{D93FF242-B254-A780-D146-3037780EA587}"/>
                </a:ext>
              </a:extLst>
            </p:cNvPr>
            <p:cNvSpPr>
              <a:spLocks noChangeShapeType="1"/>
            </p:cNvSpPr>
            <p:nvPr/>
          </p:nvSpPr>
          <p:spPr bwMode="auto">
            <a:xfrm>
              <a:off x="2188" y="24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0" name="Line 8128">
              <a:extLst>
                <a:ext uri="{FF2B5EF4-FFF2-40B4-BE49-F238E27FC236}">
                  <a16:creationId xmlns:a16="http://schemas.microsoft.com/office/drawing/2014/main" id="{36DEFB2D-8ED4-5AAA-D6CF-12BDB46CAEAE}"/>
                </a:ext>
              </a:extLst>
            </p:cNvPr>
            <p:cNvSpPr>
              <a:spLocks noChangeShapeType="1"/>
            </p:cNvSpPr>
            <p:nvPr/>
          </p:nvSpPr>
          <p:spPr bwMode="auto">
            <a:xfrm>
              <a:off x="2202" y="23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1" name="Line 8129">
              <a:extLst>
                <a:ext uri="{FF2B5EF4-FFF2-40B4-BE49-F238E27FC236}">
                  <a16:creationId xmlns:a16="http://schemas.microsoft.com/office/drawing/2014/main" id="{1E63D098-B7BF-C7F2-29D1-8028C1D7954B}"/>
                </a:ext>
              </a:extLst>
            </p:cNvPr>
            <p:cNvSpPr>
              <a:spLocks noChangeShapeType="1"/>
            </p:cNvSpPr>
            <p:nvPr/>
          </p:nvSpPr>
          <p:spPr bwMode="auto">
            <a:xfrm>
              <a:off x="2188" y="241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2" name="Line 8130">
              <a:extLst>
                <a:ext uri="{FF2B5EF4-FFF2-40B4-BE49-F238E27FC236}">
                  <a16:creationId xmlns:a16="http://schemas.microsoft.com/office/drawing/2014/main" id="{0D2F0B20-EC46-AB51-929B-01DC17D08E18}"/>
                </a:ext>
              </a:extLst>
            </p:cNvPr>
            <p:cNvSpPr>
              <a:spLocks noChangeShapeType="1"/>
            </p:cNvSpPr>
            <p:nvPr/>
          </p:nvSpPr>
          <p:spPr bwMode="auto">
            <a:xfrm>
              <a:off x="2202" y="2397"/>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3" name="Line 8131">
              <a:extLst>
                <a:ext uri="{FF2B5EF4-FFF2-40B4-BE49-F238E27FC236}">
                  <a16:creationId xmlns:a16="http://schemas.microsoft.com/office/drawing/2014/main" id="{F5F002EE-DEBC-E097-F66B-20BA56065DFC}"/>
                </a:ext>
              </a:extLst>
            </p:cNvPr>
            <p:cNvSpPr>
              <a:spLocks noChangeShapeType="1"/>
            </p:cNvSpPr>
            <p:nvPr/>
          </p:nvSpPr>
          <p:spPr bwMode="auto">
            <a:xfrm>
              <a:off x="2212" y="240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4" name="Line 8132">
              <a:extLst>
                <a:ext uri="{FF2B5EF4-FFF2-40B4-BE49-F238E27FC236}">
                  <a16:creationId xmlns:a16="http://schemas.microsoft.com/office/drawing/2014/main" id="{FD8B8D22-0C0D-5246-A07E-D37D1E92470D}"/>
                </a:ext>
              </a:extLst>
            </p:cNvPr>
            <p:cNvSpPr>
              <a:spLocks noChangeShapeType="1"/>
            </p:cNvSpPr>
            <p:nvPr/>
          </p:nvSpPr>
          <p:spPr bwMode="auto">
            <a:xfrm>
              <a:off x="2226" y="238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5" name="Line 8133">
              <a:extLst>
                <a:ext uri="{FF2B5EF4-FFF2-40B4-BE49-F238E27FC236}">
                  <a16:creationId xmlns:a16="http://schemas.microsoft.com/office/drawing/2014/main" id="{9F7B76EE-6EBC-004F-9BCF-568F69219641}"/>
                </a:ext>
              </a:extLst>
            </p:cNvPr>
            <p:cNvSpPr>
              <a:spLocks noChangeShapeType="1"/>
            </p:cNvSpPr>
            <p:nvPr/>
          </p:nvSpPr>
          <p:spPr bwMode="auto">
            <a:xfrm>
              <a:off x="2248" y="23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6" name="Line 8134">
              <a:extLst>
                <a:ext uri="{FF2B5EF4-FFF2-40B4-BE49-F238E27FC236}">
                  <a16:creationId xmlns:a16="http://schemas.microsoft.com/office/drawing/2014/main" id="{137F33A0-3242-B3DC-CAA0-FD19623143E7}"/>
                </a:ext>
              </a:extLst>
            </p:cNvPr>
            <p:cNvSpPr>
              <a:spLocks noChangeShapeType="1"/>
            </p:cNvSpPr>
            <p:nvPr/>
          </p:nvSpPr>
          <p:spPr bwMode="auto">
            <a:xfrm>
              <a:off x="2262" y="237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7" name="Line 8135">
              <a:extLst>
                <a:ext uri="{FF2B5EF4-FFF2-40B4-BE49-F238E27FC236}">
                  <a16:creationId xmlns:a16="http://schemas.microsoft.com/office/drawing/2014/main" id="{7EBFDB32-EECF-3AF2-CC1E-44794209DFF0}"/>
                </a:ext>
              </a:extLst>
            </p:cNvPr>
            <p:cNvSpPr>
              <a:spLocks noChangeShapeType="1"/>
            </p:cNvSpPr>
            <p:nvPr/>
          </p:nvSpPr>
          <p:spPr bwMode="auto">
            <a:xfrm>
              <a:off x="2248" y="23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8" name="Line 8136">
              <a:extLst>
                <a:ext uri="{FF2B5EF4-FFF2-40B4-BE49-F238E27FC236}">
                  <a16:creationId xmlns:a16="http://schemas.microsoft.com/office/drawing/2014/main" id="{1B958804-CDBA-133E-952A-69DB5AC16B76}"/>
                </a:ext>
              </a:extLst>
            </p:cNvPr>
            <p:cNvSpPr>
              <a:spLocks noChangeShapeType="1"/>
            </p:cNvSpPr>
            <p:nvPr/>
          </p:nvSpPr>
          <p:spPr bwMode="auto">
            <a:xfrm>
              <a:off x="2262" y="237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799" name="Line 8137">
              <a:extLst>
                <a:ext uri="{FF2B5EF4-FFF2-40B4-BE49-F238E27FC236}">
                  <a16:creationId xmlns:a16="http://schemas.microsoft.com/office/drawing/2014/main" id="{C6F1CA6D-8A17-CF3F-87ED-392B381CE4F8}"/>
                </a:ext>
              </a:extLst>
            </p:cNvPr>
            <p:cNvSpPr>
              <a:spLocks noChangeShapeType="1"/>
            </p:cNvSpPr>
            <p:nvPr/>
          </p:nvSpPr>
          <p:spPr bwMode="auto">
            <a:xfrm>
              <a:off x="2248" y="238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0" name="Line 8138">
              <a:extLst>
                <a:ext uri="{FF2B5EF4-FFF2-40B4-BE49-F238E27FC236}">
                  <a16:creationId xmlns:a16="http://schemas.microsoft.com/office/drawing/2014/main" id="{D2D8F24F-84A4-9F49-88CB-03F128F4174F}"/>
                </a:ext>
              </a:extLst>
            </p:cNvPr>
            <p:cNvSpPr>
              <a:spLocks noChangeShapeType="1"/>
            </p:cNvSpPr>
            <p:nvPr/>
          </p:nvSpPr>
          <p:spPr bwMode="auto">
            <a:xfrm>
              <a:off x="2262" y="237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1" name="Line 8139">
              <a:extLst>
                <a:ext uri="{FF2B5EF4-FFF2-40B4-BE49-F238E27FC236}">
                  <a16:creationId xmlns:a16="http://schemas.microsoft.com/office/drawing/2014/main" id="{44EDEFC5-9438-51CD-5BB3-3D48F110B8F0}"/>
                </a:ext>
              </a:extLst>
            </p:cNvPr>
            <p:cNvSpPr>
              <a:spLocks noChangeShapeType="1"/>
            </p:cNvSpPr>
            <p:nvPr/>
          </p:nvSpPr>
          <p:spPr bwMode="auto">
            <a:xfrm>
              <a:off x="2293" y="237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2" name="Line 8140">
              <a:extLst>
                <a:ext uri="{FF2B5EF4-FFF2-40B4-BE49-F238E27FC236}">
                  <a16:creationId xmlns:a16="http://schemas.microsoft.com/office/drawing/2014/main" id="{26594D83-843B-989A-1DF5-8DE98B42785E}"/>
                </a:ext>
              </a:extLst>
            </p:cNvPr>
            <p:cNvSpPr>
              <a:spLocks noChangeShapeType="1"/>
            </p:cNvSpPr>
            <p:nvPr/>
          </p:nvSpPr>
          <p:spPr bwMode="auto">
            <a:xfrm>
              <a:off x="2307" y="236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3" name="Line 8141">
              <a:extLst>
                <a:ext uri="{FF2B5EF4-FFF2-40B4-BE49-F238E27FC236}">
                  <a16:creationId xmlns:a16="http://schemas.microsoft.com/office/drawing/2014/main" id="{DF197564-8720-CC47-70E7-40CBB1195B53}"/>
                </a:ext>
              </a:extLst>
            </p:cNvPr>
            <p:cNvSpPr>
              <a:spLocks noChangeShapeType="1"/>
            </p:cNvSpPr>
            <p:nvPr/>
          </p:nvSpPr>
          <p:spPr bwMode="auto">
            <a:xfrm>
              <a:off x="2353" y="235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4" name="Line 8142">
              <a:extLst>
                <a:ext uri="{FF2B5EF4-FFF2-40B4-BE49-F238E27FC236}">
                  <a16:creationId xmlns:a16="http://schemas.microsoft.com/office/drawing/2014/main" id="{945EB8D6-9DC8-1975-4EC7-16E4EE45861E}"/>
                </a:ext>
              </a:extLst>
            </p:cNvPr>
            <p:cNvSpPr>
              <a:spLocks noChangeShapeType="1"/>
            </p:cNvSpPr>
            <p:nvPr/>
          </p:nvSpPr>
          <p:spPr bwMode="auto">
            <a:xfrm>
              <a:off x="2367" y="233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5" name="Line 8143">
              <a:extLst>
                <a:ext uri="{FF2B5EF4-FFF2-40B4-BE49-F238E27FC236}">
                  <a16:creationId xmlns:a16="http://schemas.microsoft.com/office/drawing/2014/main" id="{AE168075-477A-0E57-CCA9-C5D98E5B8DD0}"/>
                </a:ext>
              </a:extLst>
            </p:cNvPr>
            <p:cNvSpPr>
              <a:spLocks noChangeShapeType="1"/>
            </p:cNvSpPr>
            <p:nvPr/>
          </p:nvSpPr>
          <p:spPr bwMode="auto">
            <a:xfrm>
              <a:off x="2365" y="234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6" name="Line 8144">
              <a:extLst>
                <a:ext uri="{FF2B5EF4-FFF2-40B4-BE49-F238E27FC236}">
                  <a16:creationId xmlns:a16="http://schemas.microsoft.com/office/drawing/2014/main" id="{3B49DDA8-3287-0E6A-51F5-F9A4287C014F}"/>
                </a:ext>
              </a:extLst>
            </p:cNvPr>
            <p:cNvSpPr>
              <a:spLocks noChangeShapeType="1"/>
            </p:cNvSpPr>
            <p:nvPr/>
          </p:nvSpPr>
          <p:spPr bwMode="auto">
            <a:xfrm>
              <a:off x="2379" y="232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7" name="Line 8145">
              <a:extLst>
                <a:ext uri="{FF2B5EF4-FFF2-40B4-BE49-F238E27FC236}">
                  <a16:creationId xmlns:a16="http://schemas.microsoft.com/office/drawing/2014/main" id="{8463A5D5-EC32-F384-202A-1F6CE168B48D}"/>
                </a:ext>
              </a:extLst>
            </p:cNvPr>
            <p:cNvSpPr>
              <a:spLocks noChangeShapeType="1"/>
            </p:cNvSpPr>
            <p:nvPr/>
          </p:nvSpPr>
          <p:spPr bwMode="auto">
            <a:xfrm>
              <a:off x="2377" y="233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8" name="Line 8146">
              <a:extLst>
                <a:ext uri="{FF2B5EF4-FFF2-40B4-BE49-F238E27FC236}">
                  <a16:creationId xmlns:a16="http://schemas.microsoft.com/office/drawing/2014/main" id="{7B605149-8121-2DD0-BC2D-558AF38EDD38}"/>
                </a:ext>
              </a:extLst>
            </p:cNvPr>
            <p:cNvSpPr>
              <a:spLocks noChangeShapeType="1"/>
            </p:cNvSpPr>
            <p:nvPr/>
          </p:nvSpPr>
          <p:spPr bwMode="auto">
            <a:xfrm>
              <a:off x="2391" y="231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09" name="Line 8147">
              <a:extLst>
                <a:ext uri="{FF2B5EF4-FFF2-40B4-BE49-F238E27FC236}">
                  <a16:creationId xmlns:a16="http://schemas.microsoft.com/office/drawing/2014/main" id="{009089F5-EA5D-907E-6C71-95AA7C5A085A}"/>
                </a:ext>
              </a:extLst>
            </p:cNvPr>
            <p:cNvSpPr>
              <a:spLocks noChangeShapeType="1"/>
            </p:cNvSpPr>
            <p:nvPr/>
          </p:nvSpPr>
          <p:spPr bwMode="auto">
            <a:xfrm>
              <a:off x="238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0" name="Line 8148">
              <a:extLst>
                <a:ext uri="{FF2B5EF4-FFF2-40B4-BE49-F238E27FC236}">
                  <a16:creationId xmlns:a16="http://schemas.microsoft.com/office/drawing/2014/main" id="{18D78220-BAE7-11B3-D3DC-CA4829DC9573}"/>
                </a:ext>
              </a:extLst>
            </p:cNvPr>
            <p:cNvSpPr>
              <a:spLocks noChangeShapeType="1"/>
            </p:cNvSpPr>
            <p:nvPr/>
          </p:nvSpPr>
          <p:spPr bwMode="auto">
            <a:xfrm>
              <a:off x="240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1" name="Line 8149">
              <a:extLst>
                <a:ext uri="{FF2B5EF4-FFF2-40B4-BE49-F238E27FC236}">
                  <a16:creationId xmlns:a16="http://schemas.microsoft.com/office/drawing/2014/main" id="{CCC64003-9FBF-39D7-C477-49FC29228943}"/>
                </a:ext>
              </a:extLst>
            </p:cNvPr>
            <p:cNvSpPr>
              <a:spLocks noChangeShapeType="1"/>
            </p:cNvSpPr>
            <p:nvPr/>
          </p:nvSpPr>
          <p:spPr bwMode="auto">
            <a:xfrm>
              <a:off x="238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2" name="Line 8150">
              <a:extLst>
                <a:ext uri="{FF2B5EF4-FFF2-40B4-BE49-F238E27FC236}">
                  <a16:creationId xmlns:a16="http://schemas.microsoft.com/office/drawing/2014/main" id="{904DC0A6-AE2E-75F7-3DEB-9DB250E9A490}"/>
                </a:ext>
              </a:extLst>
            </p:cNvPr>
            <p:cNvSpPr>
              <a:spLocks noChangeShapeType="1"/>
            </p:cNvSpPr>
            <p:nvPr/>
          </p:nvSpPr>
          <p:spPr bwMode="auto">
            <a:xfrm>
              <a:off x="240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3" name="Line 8151">
              <a:extLst>
                <a:ext uri="{FF2B5EF4-FFF2-40B4-BE49-F238E27FC236}">
                  <a16:creationId xmlns:a16="http://schemas.microsoft.com/office/drawing/2014/main" id="{B82AE796-D367-90C9-CF4B-EDD878A9285B}"/>
                </a:ext>
              </a:extLst>
            </p:cNvPr>
            <p:cNvSpPr>
              <a:spLocks noChangeShapeType="1"/>
            </p:cNvSpPr>
            <p:nvPr/>
          </p:nvSpPr>
          <p:spPr bwMode="auto">
            <a:xfrm>
              <a:off x="238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4" name="Line 8152">
              <a:extLst>
                <a:ext uri="{FF2B5EF4-FFF2-40B4-BE49-F238E27FC236}">
                  <a16:creationId xmlns:a16="http://schemas.microsoft.com/office/drawing/2014/main" id="{F9E772E0-5E87-9F30-3ECF-A4D94ECCBCFA}"/>
                </a:ext>
              </a:extLst>
            </p:cNvPr>
            <p:cNvSpPr>
              <a:spLocks noChangeShapeType="1"/>
            </p:cNvSpPr>
            <p:nvPr/>
          </p:nvSpPr>
          <p:spPr bwMode="auto">
            <a:xfrm>
              <a:off x="240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5" name="Line 8153">
              <a:extLst>
                <a:ext uri="{FF2B5EF4-FFF2-40B4-BE49-F238E27FC236}">
                  <a16:creationId xmlns:a16="http://schemas.microsoft.com/office/drawing/2014/main" id="{314125A0-70C1-8CE2-BB80-6ADD1F051987}"/>
                </a:ext>
              </a:extLst>
            </p:cNvPr>
            <p:cNvSpPr>
              <a:spLocks noChangeShapeType="1"/>
            </p:cNvSpPr>
            <p:nvPr/>
          </p:nvSpPr>
          <p:spPr bwMode="auto">
            <a:xfrm>
              <a:off x="238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6" name="Line 8154">
              <a:extLst>
                <a:ext uri="{FF2B5EF4-FFF2-40B4-BE49-F238E27FC236}">
                  <a16:creationId xmlns:a16="http://schemas.microsoft.com/office/drawing/2014/main" id="{16802DC7-45E1-3588-09F5-04A0FAF6161A}"/>
                </a:ext>
              </a:extLst>
            </p:cNvPr>
            <p:cNvSpPr>
              <a:spLocks noChangeShapeType="1"/>
            </p:cNvSpPr>
            <p:nvPr/>
          </p:nvSpPr>
          <p:spPr bwMode="auto">
            <a:xfrm>
              <a:off x="240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7" name="Line 8155">
              <a:extLst>
                <a:ext uri="{FF2B5EF4-FFF2-40B4-BE49-F238E27FC236}">
                  <a16:creationId xmlns:a16="http://schemas.microsoft.com/office/drawing/2014/main" id="{9084EB39-83BB-52CF-04E9-1E1F9E0BE856}"/>
                </a:ext>
              </a:extLst>
            </p:cNvPr>
            <p:cNvSpPr>
              <a:spLocks noChangeShapeType="1"/>
            </p:cNvSpPr>
            <p:nvPr/>
          </p:nvSpPr>
          <p:spPr bwMode="auto">
            <a:xfrm>
              <a:off x="2413" y="23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8" name="Line 8156">
              <a:extLst>
                <a:ext uri="{FF2B5EF4-FFF2-40B4-BE49-F238E27FC236}">
                  <a16:creationId xmlns:a16="http://schemas.microsoft.com/office/drawing/2014/main" id="{A9CFF2EA-13B3-F15C-6C95-DA08E824EBBE}"/>
                </a:ext>
              </a:extLst>
            </p:cNvPr>
            <p:cNvSpPr>
              <a:spLocks noChangeShapeType="1"/>
            </p:cNvSpPr>
            <p:nvPr/>
          </p:nvSpPr>
          <p:spPr bwMode="auto">
            <a:xfrm>
              <a:off x="2425"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19" name="Line 8157">
              <a:extLst>
                <a:ext uri="{FF2B5EF4-FFF2-40B4-BE49-F238E27FC236}">
                  <a16:creationId xmlns:a16="http://schemas.microsoft.com/office/drawing/2014/main" id="{07CB07D7-F1DE-5900-0A6A-17842C0E1713}"/>
                </a:ext>
              </a:extLst>
            </p:cNvPr>
            <p:cNvSpPr>
              <a:spLocks noChangeShapeType="1"/>
            </p:cNvSpPr>
            <p:nvPr/>
          </p:nvSpPr>
          <p:spPr bwMode="auto">
            <a:xfrm>
              <a:off x="2413" y="2325"/>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0" name="Line 8158">
              <a:extLst>
                <a:ext uri="{FF2B5EF4-FFF2-40B4-BE49-F238E27FC236}">
                  <a16:creationId xmlns:a16="http://schemas.microsoft.com/office/drawing/2014/main" id="{4910F7C2-A23A-FD44-AEC6-ADC452AFD82C}"/>
                </a:ext>
              </a:extLst>
            </p:cNvPr>
            <p:cNvSpPr>
              <a:spLocks noChangeShapeType="1"/>
            </p:cNvSpPr>
            <p:nvPr/>
          </p:nvSpPr>
          <p:spPr bwMode="auto">
            <a:xfrm>
              <a:off x="2425"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1" name="Line 8159">
              <a:extLst>
                <a:ext uri="{FF2B5EF4-FFF2-40B4-BE49-F238E27FC236}">
                  <a16:creationId xmlns:a16="http://schemas.microsoft.com/office/drawing/2014/main" id="{4BA1BAEA-FACF-78C6-2C49-B7E0E076FDB9}"/>
                </a:ext>
              </a:extLst>
            </p:cNvPr>
            <p:cNvSpPr>
              <a:spLocks noChangeShapeType="1"/>
            </p:cNvSpPr>
            <p:nvPr/>
          </p:nvSpPr>
          <p:spPr bwMode="auto">
            <a:xfrm>
              <a:off x="2423"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2" name="Line 8160">
              <a:extLst>
                <a:ext uri="{FF2B5EF4-FFF2-40B4-BE49-F238E27FC236}">
                  <a16:creationId xmlns:a16="http://schemas.microsoft.com/office/drawing/2014/main" id="{DD07ED77-7344-1187-35D3-02A80B6D800C}"/>
                </a:ext>
              </a:extLst>
            </p:cNvPr>
            <p:cNvSpPr>
              <a:spLocks noChangeShapeType="1"/>
            </p:cNvSpPr>
            <p:nvPr/>
          </p:nvSpPr>
          <p:spPr bwMode="auto">
            <a:xfrm>
              <a:off x="2437"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3" name="Line 8161">
              <a:extLst>
                <a:ext uri="{FF2B5EF4-FFF2-40B4-BE49-F238E27FC236}">
                  <a16:creationId xmlns:a16="http://schemas.microsoft.com/office/drawing/2014/main" id="{A94AF8D2-0FEB-22FE-20BE-3160C8458133}"/>
                </a:ext>
              </a:extLst>
            </p:cNvPr>
            <p:cNvSpPr>
              <a:spLocks noChangeShapeType="1"/>
            </p:cNvSpPr>
            <p:nvPr/>
          </p:nvSpPr>
          <p:spPr bwMode="auto">
            <a:xfrm>
              <a:off x="2435"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4" name="Line 8162">
              <a:extLst>
                <a:ext uri="{FF2B5EF4-FFF2-40B4-BE49-F238E27FC236}">
                  <a16:creationId xmlns:a16="http://schemas.microsoft.com/office/drawing/2014/main" id="{59827C0F-2273-0FC1-DF8A-19A5877D9F08}"/>
                </a:ext>
              </a:extLst>
            </p:cNvPr>
            <p:cNvSpPr>
              <a:spLocks noChangeShapeType="1"/>
            </p:cNvSpPr>
            <p:nvPr/>
          </p:nvSpPr>
          <p:spPr bwMode="auto">
            <a:xfrm>
              <a:off x="2449"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5" name="Line 8163">
              <a:extLst>
                <a:ext uri="{FF2B5EF4-FFF2-40B4-BE49-F238E27FC236}">
                  <a16:creationId xmlns:a16="http://schemas.microsoft.com/office/drawing/2014/main" id="{41568A72-4B17-ADDF-AD40-780328B40F08}"/>
                </a:ext>
              </a:extLst>
            </p:cNvPr>
            <p:cNvSpPr>
              <a:spLocks noChangeShapeType="1"/>
            </p:cNvSpPr>
            <p:nvPr/>
          </p:nvSpPr>
          <p:spPr bwMode="auto">
            <a:xfrm>
              <a:off x="2447"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6" name="Line 8164">
              <a:extLst>
                <a:ext uri="{FF2B5EF4-FFF2-40B4-BE49-F238E27FC236}">
                  <a16:creationId xmlns:a16="http://schemas.microsoft.com/office/drawing/2014/main" id="{CCD64FD8-E0EE-3BDE-A103-A1A1A4A91FA5}"/>
                </a:ext>
              </a:extLst>
            </p:cNvPr>
            <p:cNvSpPr>
              <a:spLocks noChangeShapeType="1"/>
            </p:cNvSpPr>
            <p:nvPr/>
          </p:nvSpPr>
          <p:spPr bwMode="auto">
            <a:xfrm>
              <a:off x="2461"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7" name="Line 8165">
              <a:extLst>
                <a:ext uri="{FF2B5EF4-FFF2-40B4-BE49-F238E27FC236}">
                  <a16:creationId xmlns:a16="http://schemas.microsoft.com/office/drawing/2014/main" id="{A20E9ABB-2E15-4E51-660F-BA7E11626300}"/>
                </a:ext>
              </a:extLst>
            </p:cNvPr>
            <p:cNvSpPr>
              <a:spLocks noChangeShapeType="1"/>
            </p:cNvSpPr>
            <p:nvPr/>
          </p:nvSpPr>
          <p:spPr bwMode="auto">
            <a:xfrm>
              <a:off x="245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8" name="Line 8166">
              <a:extLst>
                <a:ext uri="{FF2B5EF4-FFF2-40B4-BE49-F238E27FC236}">
                  <a16:creationId xmlns:a16="http://schemas.microsoft.com/office/drawing/2014/main" id="{FCAB542F-F0E7-A186-EA5C-9399A0BFA19F}"/>
                </a:ext>
              </a:extLst>
            </p:cNvPr>
            <p:cNvSpPr>
              <a:spLocks noChangeShapeType="1"/>
            </p:cNvSpPr>
            <p:nvPr/>
          </p:nvSpPr>
          <p:spPr bwMode="auto">
            <a:xfrm>
              <a:off x="247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29" name="Line 8167">
              <a:extLst>
                <a:ext uri="{FF2B5EF4-FFF2-40B4-BE49-F238E27FC236}">
                  <a16:creationId xmlns:a16="http://schemas.microsoft.com/office/drawing/2014/main" id="{31F17831-8691-E5ED-527F-60EFA0F2DEAC}"/>
                </a:ext>
              </a:extLst>
            </p:cNvPr>
            <p:cNvSpPr>
              <a:spLocks noChangeShapeType="1"/>
            </p:cNvSpPr>
            <p:nvPr/>
          </p:nvSpPr>
          <p:spPr bwMode="auto">
            <a:xfrm>
              <a:off x="245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0" name="Line 8168">
              <a:extLst>
                <a:ext uri="{FF2B5EF4-FFF2-40B4-BE49-F238E27FC236}">
                  <a16:creationId xmlns:a16="http://schemas.microsoft.com/office/drawing/2014/main" id="{36355CCB-72BB-20B4-CEBB-DCBE729C295B}"/>
                </a:ext>
              </a:extLst>
            </p:cNvPr>
            <p:cNvSpPr>
              <a:spLocks noChangeShapeType="1"/>
            </p:cNvSpPr>
            <p:nvPr/>
          </p:nvSpPr>
          <p:spPr bwMode="auto">
            <a:xfrm>
              <a:off x="247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1" name="Line 8169">
              <a:extLst>
                <a:ext uri="{FF2B5EF4-FFF2-40B4-BE49-F238E27FC236}">
                  <a16:creationId xmlns:a16="http://schemas.microsoft.com/office/drawing/2014/main" id="{AF6834D6-7239-06EE-7593-13634F72E05E}"/>
                </a:ext>
              </a:extLst>
            </p:cNvPr>
            <p:cNvSpPr>
              <a:spLocks noChangeShapeType="1"/>
            </p:cNvSpPr>
            <p:nvPr/>
          </p:nvSpPr>
          <p:spPr bwMode="auto">
            <a:xfrm>
              <a:off x="2459"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2" name="Line 8170">
              <a:extLst>
                <a:ext uri="{FF2B5EF4-FFF2-40B4-BE49-F238E27FC236}">
                  <a16:creationId xmlns:a16="http://schemas.microsoft.com/office/drawing/2014/main" id="{043815A2-2C03-DF2E-B854-0337B503CD4E}"/>
                </a:ext>
              </a:extLst>
            </p:cNvPr>
            <p:cNvSpPr>
              <a:spLocks noChangeShapeType="1"/>
            </p:cNvSpPr>
            <p:nvPr/>
          </p:nvSpPr>
          <p:spPr bwMode="auto">
            <a:xfrm>
              <a:off x="2473"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3" name="Line 8171">
              <a:extLst>
                <a:ext uri="{FF2B5EF4-FFF2-40B4-BE49-F238E27FC236}">
                  <a16:creationId xmlns:a16="http://schemas.microsoft.com/office/drawing/2014/main" id="{31935540-5881-48C6-FB7C-3BB39AF763B2}"/>
                </a:ext>
              </a:extLst>
            </p:cNvPr>
            <p:cNvSpPr>
              <a:spLocks noChangeShapeType="1"/>
            </p:cNvSpPr>
            <p:nvPr/>
          </p:nvSpPr>
          <p:spPr bwMode="auto">
            <a:xfrm>
              <a:off x="2471"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4" name="Line 8172">
              <a:extLst>
                <a:ext uri="{FF2B5EF4-FFF2-40B4-BE49-F238E27FC236}">
                  <a16:creationId xmlns:a16="http://schemas.microsoft.com/office/drawing/2014/main" id="{640C2FF9-335C-C63A-2BCC-96110F5DA9BC}"/>
                </a:ext>
              </a:extLst>
            </p:cNvPr>
            <p:cNvSpPr>
              <a:spLocks noChangeShapeType="1"/>
            </p:cNvSpPr>
            <p:nvPr/>
          </p:nvSpPr>
          <p:spPr bwMode="auto">
            <a:xfrm>
              <a:off x="2485"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5" name="Line 8173">
              <a:extLst>
                <a:ext uri="{FF2B5EF4-FFF2-40B4-BE49-F238E27FC236}">
                  <a16:creationId xmlns:a16="http://schemas.microsoft.com/office/drawing/2014/main" id="{C7CED4C5-1B3C-F6C9-232B-DC878EB03921}"/>
                </a:ext>
              </a:extLst>
            </p:cNvPr>
            <p:cNvSpPr>
              <a:spLocks noChangeShapeType="1"/>
            </p:cNvSpPr>
            <p:nvPr/>
          </p:nvSpPr>
          <p:spPr bwMode="auto">
            <a:xfrm>
              <a:off x="2471"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6" name="Line 8174">
              <a:extLst>
                <a:ext uri="{FF2B5EF4-FFF2-40B4-BE49-F238E27FC236}">
                  <a16:creationId xmlns:a16="http://schemas.microsoft.com/office/drawing/2014/main" id="{B90AADAA-09E4-12A9-14F3-BFE8F8E2C1C7}"/>
                </a:ext>
              </a:extLst>
            </p:cNvPr>
            <p:cNvSpPr>
              <a:spLocks noChangeShapeType="1"/>
            </p:cNvSpPr>
            <p:nvPr/>
          </p:nvSpPr>
          <p:spPr bwMode="auto">
            <a:xfrm>
              <a:off x="2485"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7" name="Line 8175">
              <a:extLst>
                <a:ext uri="{FF2B5EF4-FFF2-40B4-BE49-F238E27FC236}">
                  <a16:creationId xmlns:a16="http://schemas.microsoft.com/office/drawing/2014/main" id="{675DD4C7-432F-12C1-92D2-41AC5272C245}"/>
                </a:ext>
              </a:extLst>
            </p:cNvPr>
            <p:cNvSpPr>
              <a:spLocks noChangeShapeType="1"/>
            </p:cNvSpPr>
            <p:nvPr/>
          </p:nvSpPr>
          <p:spPr bwMode="auto">
            <a:xfrm>
              <a:off x="2471"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8" name="Line 8176">
              <a:extLst>
                <a:ext uri="{FF2B5EF4-FFF2-40B4-BE49-F238E27FC236}">
                  <a16:creationId xmlns:a16="http://schemas.microsoft.com/office/drawing/2014/main" id="{0FDE592E-A0D6-ADDC-2613-CAB837BE6167}"/>
                </a:ext>
              </a:extLst>
            </p:cNvPr>
            <p:cNvSpPr>
              <a:spLocks noChangeShapeType="1"/>
            </p:cNvSpPr>
            <p:nvPr/>
          </p:nvSpPr>
          <p:spPr bwMode="auto">
            <a:xfrm>
              <a:off x="2485"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39" name="Line 8177">
              <a:extLst>
                <a:ext uri="{FF2B5EF4-FFF2-40B4-BE49-F238E27FC236}">
                  <a16:creationId xmlns:a16="http://schemas.microsoft.com/office/drawing/2014/main" id="{F10BE854-BFCC-3444-771D-7E1AFC069B16}"/>
                </a:ext>
              </a:extLst>
            </p:cNvPr>
            <p:cNvSpPr>
              <a:spLocks noChangeShapeType="1"/>
            </p:cNvSpPr>
            <p:nvPr/>
          </p:nvSpPr>
          <p:spPr bwMode="auto">
            <a:xfrm>
              <a:off x="2483" y="2325"/>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0" name="Line 8178">
              <a:extLst>
                <a:ext uri="{FF2B5EF4-FFF2-40B4-BE49-F238E27FC236}">
                  <a16:creationId xmlns:a16="http://schemas.microsoft.com/office/drawing/2014/main" id="{83A1A5B6-5ADC-B994-BC72-2F548EB482A1}"/>
                </a:ext>
              </a:extLst>
            </p:cNvPr>
            <p:cNvSpPr>
              <a:spLocks noChangeShapeType="1"/>
            </p:cNvSpPr>
            <p:nvPr/>
          </p:nvSpPr>
          <p:spPr bwMode="auto">
            <a:xfrm>
              <a:off x="2497" y="2309"/>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1" name="Line 8179">
              <a:extLst>
                <a:ext uri="{FF2B5EF4-FFF2-40B4-BE49-F238E27FC236}">
                  <a16:creationId xmlns:a16="http://schemas.microsoft.com/office/drawing/2014/main" id="{A5CB2046-0C15-5D23-D0F5-28DBE6C65C44}"/>
                </a:ext>
              </a:extLst>
            </p:cNvPr>
            <p:cNvSpPr>
              <a:spLocks noChangeShapeType="1"/>
            </p:cNvSpPr>
            <p:nvPr/>
          </p:nvSpPr>
          <p:spPr bwMode="auto">
            <a:xfrm>
              <a:off x="2495" y="231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2" name="Line 8180">
              <a:extLst>
                <a:ext uri="{FF2B5EF4-FFF2-40B4-BE49-F238E27FC236}">
                  <a16:creationId xmlns:a16="http://schemas.microsoft.com/office/drawing/2014/main" id="{00BDB4C3-A883-2557-F819-559137D4B305}"/>
                </a:ext>
              </a:extLst>
            </p:cNvPr>
            <p:cNvSpPr>
              <a:spLocks noChangeShapeType="1"/>
            </p:cNvSpPr>
            <p:nvPr/>
          </p:nvSpPr>
          <p:spPr bwMode="auto">
            <a:xfrm>
              <a:off x="2509" y="230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3" name="Line 8181">
              <a:extLst>
                <a:ext uri="{FF2B5EF4-FFF2-40B4-BE49-F238E27FC236}">
                  <a16:creationId xmlns:a16="http://schemas.microsoft.com/office/drawing/2014/main" id="{F2749B67-4ECE-8D8C-5465-9F9BEE94313C}"/>
                </a:ext>
              </a:extLst>
            </p:cNvPr>
            <p:cNvSpPr>
              <a:spLocks noChangeShapeType="1"/>
            </p:cNvSpPr>
            <p:nvPr/>
          </p:nvSpPr>
          <p:spPr bwMode="auto">
            <a:xfrm>
              <a:off x="2507" y="231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4" name="Line 8182">
              <a:extLst>
                <a:ext uri="{FF2B5EF4-FFF2-40B4-BE49-F238E27FC236}">
                  <a16:creationId xmlns:a16="http://schemas.microsoft.com/office/drawing/2014/main" id="{E16D11B4-7B60-BCA3-EB80-EC64108D9043}"/>
                </a:ext>
              </a:extLst>
            </p:cNvPr>
            <p:cNvSpPr>
              <a:spLocks noChangeShapeType="1"/>
            </p:cNvSpPr>
            <p:nvPr/>
          </p:nvSpPr>
          <p:spPr bwMode="auto">
            <a:xfrm>
              <a:off x="2521" y="229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5" name="Line 8183">
              <a:extLst>
                <a:ext uri="{FF2B5EF4-FFF2-40B4-BE49-F238E27FC236}">
                  <a16:creationId xmlns:a16="http://schemas.microsoft.com/office/drawing/2014/main" id="{D8E2B189-7CDA-011B-4610-D9C13AC88CEA}"/>
                </a:ext>
              </a:extLst>
            </p:cNvPr>
            <p:cNvSpPr>
              <a:spLocks noChangeShapeType="1"/>
            </p:cNvSpPr>
            <p:nvPr/>
          </p:nvSpPr>
          <p:spPr bwMode="auto">
            <a:xfrm>
              <a:off x="2541"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6" name="Line 8184">
              <a:extLst>
                <a:ext uri="{FF2B5EF4-FFF2-40B4-BE49-F238E27FC236}">
                  <a16:creationId xmlns:a16="http://schemas.microsoft.com/office/drawing/2014/main" id="{B7418CAB-C84C-A1EB-5C20-AA20134114C5}"/>
                </a:ext>
              </a:extLst>
            </p:cNvPr>
            <p:cNvSpPr>
              <a:spLocks noChangeShapeType="1"/>
            </p:cNvSpPr>
            <p:nvPr/>
          </p:nvSpPr>
          <p:spPr bwMode="auto">
            <a:xfrm>
              <a:off x="2555"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7" name="Line 8185">
              <a:extLst>
                <a:ext uri="{FF2B5EF4-FFF2-40B4-BE49-F238E27FC236}">
                  <a16:creationId xmlns:a16="http://schemas.microsoft.com/office/drawing/2014/main" id="{9D098E13-F505-D5A8-9536-816B9A95BDBA}"/>
                </a:ext>
              </a:extLst>
            </p:cNvPr>
            <p:cNvSpPr>
              <a:spLocks noChangeShapeType="1"/>
            </p:cNvSpPr>
            <p:nvPr/>
          </p:nvSpPr>
          <p:spPr bwMode="auto">
            <a:xfrm>
              <a:off x="2577"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8" name="Line 8186">
              <a:extLst>
                <a:ext uri="{FF2B5EF4-FFF2-40B4-BE49-F238E27FC236}">
                  <a16:creationId xmlns:a16="http://schemas.microsoft.com/office/drawing/2014/main" id="{95CC0AC3-6628-826C-004C-7FC79292ABDF}"/>
                </a:ext>
              </a:extLst>
            </p:cNvPr>
            <p:cNvSpPr>
              <a:spLocks noChangeShapeType="1"/>
            </p:cNvSpPr>
            <p:nvPr/>
          </p:nvSpPr>
          <p:spPr bwMode="auto">
            <a:xfrm>
              <a:off x="2591"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49" name="Line 8187">
              <a:extLst>
                <a:ext uri="{FF2B5EF4-FFF2-40B4-BE49-F238E27FC236}">
                  <a16:creationId xmlns:a16="http://schemas.microsoft.com/office/drawing/2014/main" id="{D081A6A9-6B96-1D36-E882-ADE6021EBA3C}"/>
                </a:ext>
              </a:extLst>
            </p:cNvPr>
            <p:cNvSpPr>
              <a:spLocks noChangeShapeType="1"/>
            </p:cNvSpPr>
            <p:nvPr/>
          </p:nvSpPr>
          <p:spPr bwMode="auto">
            <a:xfrm>
              <a:off x="2577"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0" name="Line 8188">
              <a:extLst>
                <a:ext uri="{FF2B5EF4-FFF2-40B4-BE49-F238E27FC236}">
                  <a16:creationId xmlns:a16="http://schemas.microsoft.com/office/drawing/2014/main" id="{229C3829-2EF0-0B32-1BDA-E336D297EDF2}"/>
                </a:ext>
              </a:extLst>
            </p:cNvPr>
            <p:cNvSpPr>
              <a:spLocks noChangeShapeType="1"/>
            </p:cNvSpPr>
            <p:nvPr/>
          </p:nvSpPr>
          <p:spPr bwMode="auto">
            <a:xfrm>
              <a:off x="2591"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1" name="Line 8189">
              <a:extLst>
                <a:ext uri="{FF2B5EF4-FFF2-40B4-BE49-F238E27FC236}">
                  <a16:creationId xmlns:a16="http://schemas.microsoft.com/office/drawing/2014/main" id="{2079F4D7-B123-6552-833A-C347B4DE1FCC}"/>
                </a:ext>
              </a:extLst>
            </p:cNvPr>
            <p:cNvSpPr>
              <a:spLocks noChangeShapeType="1"/>
            </p:cNvSpPr>
            <p:nvPr/>
          </p:nvSpPr>
          <p:spPr bwMode="auto">
            <a:xfrm>
              <a:off x="2589"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2" name="Line 8190">
              <a:extLst>
                <a:ext uri="{FF2B5EF4-FFF2-40B4-BE49-F238E27FC236}">
                  <a16:creationId xmlns:a16="http://schemas.microsoft.com/office/drawing/2014/main" id="{91D8FD06-177F-296F-41CE-E6CA09466C7E}"/>
                </a:ext>
              </a:extLst>
            </p:cNvPr>
            <p:cNvSpPr>
              <a:spLocks noChangeShapeType="1"/>
            </p:cNvSpPr>
            <p:nvPr/>
          </p:nvSpPr>
          <p:spPr bwMode="auto">
            <a:xfrm>
              <a:off x="2603"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3" name="Line 8191">
              <a:extLst>
                <a:ext uri="{FF2B5EF4-FFF2-40B4-BE49-F238E27FC236}">
                  <a16:creationId xmlns:a16="http://schemas.microsoft.com/office/drawing/2014/main" id="{24B00F8B-9DF1-0ADB-809F-5AD3D1D8F9B2}"/>
                </a:ext>
              </a:extLst>
            </p:cNvPr>
            <p:cNvSpPr>
              <a:spLocks noChangeShapeType="1"/>
            </p:cNvSpPr>
            <p:nvPr/>
          </p:nvSpPr>
          <p:spPr bwMode="auto">
            <a:xfrm>
              <a:off x="2589"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4" name="Line 8192">
              <a:extLst>
                <a:ext uri="{FF2B5EF4-FFF2-40B4-BE49-F238E27FC236}">
                  <a16:creationId xmlns:a16="http://schemas.microsoft.com/office/drawing/2014/main" id="{45C749AC-CD57-AA1D-2D91-70D1673E52E5}"/>
                </a:ext>
              </a:extLst>
            </p:cNvPr>
            <p:cNvSpPr>
              <a:spLocks noChangeShapeType="1"/>
            </p:cNvSpPr>
            <p:nvPr/>
          </p:nvSpPr>
          <p:spPr bwMode="auto">
            <a:xfrm>
              <a:off x="2603"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5" name="Line 8193">
              <a:extLst>
                <a:ext uri="{FF2B5EF4-FFF2-40B4-BE49-F238E27FC236}">
                  <a16:creationId xmlns:a16="http://schemas.microsoft.com/office/drawing/2014/main" id="{FA03CF8D-A43E-0191-D048-31B2837C69F8}"/>
                </a:ext>
              </a:extLst>
            </p:cNvPr>
            <p:cNvSpPr>
              <a:spLocks noChangeShapeType="1"/>
            </p:cNvSpPr>
            <p:nvPr/>
          </p:nvSpPr>
          <p:spPr bwMode="auto">
            <a:xfrm>
              <a:off x="2589"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6" name="Line 8194">
              <a:extLst>
                <a:ext uri="{FF2B5EF4-FFF2-40B4-BE49-F238E27FC236}">
                  <a16:creationId xmlns:a16="http://schemas.microsoft.com/office/drawing/2014/main" id="{3D79FAEC-30CF-1552-4B39-1145B0AE9F96}"/>
                </a:ext>
              </a:extLst>
            </p:cNvPr>
            <p:cNvSpPr>
              <a:spLocks noChangeShapeType="1"/>
            </p:cNvSpPr>
            <p:nvPr/>
          </p:nvSpPr>
          <p:spPr bwMode="auto">
            <a:xfrm>
              <a:off x="2603"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7" name="Line 8195">
              <a:extLst>
                <a:ext uri="{FF2B5EF4-FFF2-40B4-BE49-F238E27FC236}">
                  <a16:creationId xmlns:a16="http://schemas.microsoft.com/office/drawing/2014/main" id="{025F8264-2A2F-2770-3D73-FDB42640B6D9}"/>
                </a:ext>
              </a:extLst>
            </p:cNvPr>
            <p:cNvSpPr>
              <a:spLocks noChangeShapeType="1"/>
            </p:cNvSpPr>
            <p:nvPr/>
          </p:nvSpPr>
          <p:spPr bwMode="auto">
            <a:xfrm>
              <a:off x="2601"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8" name="Line 8196">
              <a:extLst>
                <a:ext uri="{FF2B5EF4-FFF2-40B4-BE49-F238E27FC236}">
                  <a16:creationId xmlns:a16="http://schemas.microsoft.com/office/drawing/2014/main" id="{F79E0958-C446-25DB-0986-57E47B43E3F1}"/>
                </a:ext>
              </a:extLst>
            </p:cNvPr>
            <p:cNvSpPr>
              <a:spLocks noChangeShapeType="1"/>
            </p:cNvSpPr>
            <p:nvPr/>
          </p:nvSpPr>
          <p:spPr bwMode="auto">
            <a:xfrm>
              <a:off x="2615"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59" name="Line 8197">
              <a:extLst>
                <a:ext uri="{FF2B5EF4-FFF2-40B4-BE49-F238E27FC236}">
                  <a16:creationId xmlns:a16="http://schemas.microsoft.com/office/drawing/2014/main" id="{8AA83EE0-510D-FD28-5FAC-043EC8873DC8}"/>
                </a:ext>
              </a:extLst>
            </p:cNvPr>
            <p:cNvSpPr>
              <a:spLocks noChangeShapeType="1"/>
            </p:cNvSpPr>
            <p:nvPr/>
          </p:nvSpPr>
          <p:spPr bwMode="auto">
            <a:xfrm>
              <a:off x="2601" y="2297"/>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0" name="Line 8198">
              <a:extLst>
                <a:ext uri="{FF2B5EF4-FFF2-40B4-BE49-F238E27FC236}">
                  <a16:creationId xmlns:a16="http://schemas.microsoft.com/office/drawing/2014/main" id="{10004CFB-F405-E3A9-F2E2-A9F227C4C258}"/>
                </a:ext>
              </a:extLst>
            </p:cNvPr>
            <p:cNvSpPr>
              <a:spLocks noChangeShapeType="1"/>
            </p:cNvSpPr>
            <p:nvPr/>
          </p:nvSpPr>
          <p:spPr bwMode="auto">
            <a:xfrm>
              <a:off x="2615" y="228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1" name="Line 8199">
              <a:extLst>
                <a:ext uri="{FF2B5EF4-FFF2-40B4-BE49-F238E27FC236}">
                  <a16:creationId xmlns:a16="http://schemas.microsoft.com/office/drawing/2014/main" id="{D7FA2D69-6C98-EA31-80B0-94F325F865F9}"/>
                </a:ext>
              </a:extLst>
            </p:cNvPr>
            <p:cNvSpPr>
              <a:spLocks noChangeShapeType="1"/>
            </p:cNvSpPr>
            <p:nvPr/>
          </p:nvSpPr>
          <p:spPr bwMode="auto">
            <a:xfrm>
              <a:off x="2637" y="228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2" name="Line 8200">
              <a:extLst>
                <a:ext uri="{FF2B5EF4-FFF2-40B4-BE49-F238E27FC236}">
                  <a16:creationId xmlns:a16="http://schemas.microsoft.com/office/drawing/2014/main" id="{DE6CA176-6565-82EC-60F4-A87227EC1A08}"/>
                </a:ext>
              </a:extLst>
            </p:cNvPr>
            <p:cNvSpPr>
              <a:spLocks noChangeShapeType="1"/>
            </p:cNvSpPr>
            <p:nvPr/>
          </p:nvSpPr>
          <p:spPr bwMode="auto">
            <a:xfrm>
              <a:off x="2651" y="2271"/>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3" name="Line 8201">
              <a:extLst>
                <a:ext uri="{FF2B5EF4-FFF2-40B4-BE49-F238E27FC236}">
                  <a16:creationId xmlns:a16="http://schemas.microsoft.com/office/drawing/2014/main" id="{56AD7409-8CCA-BF96-B385-FB13C72888CF}"/>
                </a:ext>
              </a:extLst>
            </p:cNvPr>
            <p:cNvSpPr>
              <a:spLocks noChangeShapeType="1"/>
            </p:cNvSpPr>
            <p:nvPr/>
          </p:nvSpPr>
          <p:spPr bwMode="auto">
            <a:xfrm>
              <a:off x="2695" y="22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4" name="Line 8202">
              <a:extLst>
                <a:ext uri="{FF2B5EF4-FFF2-40B4-BE49-F238E27FC236}">
                  <a16:creationId xmlns:a16="http://schemas.microsoft.com/office/drawing/2014/main" id="{F0E6F592-7349-D8C2-F9C8-29280FD093BE}"/>
                </a:ext>
              </a:extLst>
            </p:cNvPr>
            <p:cNvSpPr>
              <a:spLocks noChangeShapeType="1"/>
            </p:cNvSpPr>
            <p:nvPr/>
          </p:nvSpPr>
          <p:spPr bwMode="auto">
            <a:xfrm>
              <a:off x="2709" y="22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5" name="Line 8203">
              <a:extLst>
                <a:ext uri="{FF2B5EF4-FFF2-40B4-BE49-F238E27FC236}">
                  <a16:creationId xmlns:a16="http://schemas.microsoft.com/office/drawing/2014/main" id="{5744CAE2-9711-3987-914E-D9FB98F159A9}"/>
                </a:ext>
              </a:extLst>
            </p:cNvPr>
            <p:cNvSpPr>
              <a:spLocks noChangeShapeType="1"/>
            </p:cNvSpPr>
            <p:nvPr/>
          </p:nvSpPr>
          <p:spPr bwMode="auto">
            <a:xfrm>
              <a:off x="2695" y="227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6" name="Line 8204">
              <a:extLst>
                <a:ext uri="{FF2B5EF4-FFF2-40B4-BE49-F238E27FC236}">
                  <a16:creationId xmlns:a16="http://schemas.microsoft.com/office/drawing/2014/main" id="{903411FD-D7EE-4578-218E-3578EBD88A09}"/>
                </a:ext>
              </a:extLst>
            </p:cNvPr>
            <p:cNvSpPr>
              <a:spLocks noChangeShapeType="1"/>
            </p:cNvSpPr>
            <p:nvPr/>
          </p:nvSpPr>
          <p:spPr bwMode="auto">
            <a:xfrm>
              <a:off x="2709" y="2255"/>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7" name="Line 8205">
              <a:extLst>
                <a:ext uri="{FF2B5EF4-FFF2-40B4-BE49-F238E27FC236}">
                  <a16:creationId xmlns:a16="http://schemas.microsoft.com/office/drawing/2014/main" id="{3746DA9D-24EC-ECD6-8D3D-DDF08AE79303}"/>
                </a:ext>
              </a:extLst>
            </p:cNvPr>
            <p:cNvSpPr>
              <a:spLocks noChangeShapeType="1"/>
            </p:cNvSpPr>
            <p:nvPr/>
          </p:nvSpPr>
          <p:spPr bwMode="auto">
            <a:xfrm>
              <a:off x="2707" y="22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8" name="Line 8206">
              <a:extLst>
                <a:ext uri="{FF2B5EF4-FFF2-40B4-BE49-F238E27FC236}">
                  <a16:creationId xmlns:a16="http://schemas.microsoft.com/office/drawing/2014/main" id="{1EB6EC83-EA0A-07B3-1776-76ADA1224A22}"/>
                </a:ext>
              </a:extLst>
            </p:cNvPr>
            <p:cNvSpPr>
              <a:spLocks noChangeShapeType="1"/>
            </p:cNvSpPr>
            <p:nvPr/>
          </p:nvSpPr>
          <p:spPr bwMode="auto">
            <a:xfrm>
              <a:off x="2721" y="224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69" name="Line 8207">
              <a:extLst>
                <a:ext uri="{FF2B5EF4-FFF2-40B4-BE49-F238E27FC236}">
                  <a16:creationId xmlns:a16="http://schemas.microsoft.com/office/drawing/2014/main" id="{AF8D7AE7-8E89-BA62-7705-4AA202D0F311}"/>
                </a:ext>
              </a:extLst>
            </p:cNvPr>
            <p:cNvSpPr>
              <a:spLocks noChangeShapeType="1"/>
            </p:cNvSpPr>
            <p:nvPr/>
          </p:nvSpPr>
          <p:spPr bwMode="auto">
            <a:xfrm>
              <a:off x="2707" y="2261"/>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0" name="Line 8208">
              <a:extLst>
                <a:ext uri="{FF2B5EF4-FFF2-40B4-BE49-F238E27FC236}">
                  <a16:creationId xmlns:a16="http://schemas.microsoft.com/office/drawing/2014/main" id="{998D46E0-FA3E-DF41-C83A-1B18DB773804}"/>
                </a:ext>
              </a:extLst>
            </p:cNvPr>
            <p:cNvSpPr>
              <a:spLocks noChangeShapeType="1"/>
            </p:cNvSpPr>
            <p:nvPr/>
          </p:nvSpPr>
          <p:spPr bwMode="auto">
            <a:xfrm>
              <a:off x="2721" y="2243"/>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1" name="Line 8209">
              <a:extLst>
                <a:ext uri="{FF2B5EF4-FFF2-40B4-BE49-F238E27FC236}">
                  <a16:creationId xmlns:a16="http://schemas.microsoft.com/office/drawing/2014/main" id="{2D66C637-1749-44A2-8AD2-B7A5B343651F}"/>
                </a:ext>
              </a:extLst>
            </p:cNvPr>
            <p:cNvSpPr>
              <a:spLocks noChangeShapeType="1"/>
            </p:cNvSpPr>
            <p:nvPr/>
          </p:nvSpPr>
          <p:spPr bwMode="auto">
            <a:xfrm>
              <a:off x="2719" y="22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2" name="Line 8210">
              <a:extLst>
                <a:ext uri="{FF2B5EF4-FFF2-40B4-BE49-F238E27FC236}">
                  <a16:creationId xmlns:a16="http://schemas.microsoft.com/office/drawing/2014/main" id="{3E7629AD-7848-F70C-0DDE-0BE86F1AD68F}"/>
                </a:ext>
              </a:extLst>
            </p:cNvPr>
            <p:cNvSpPr>
              <a:spLocks noChangeShapeType="1"/>
            </p:cNvSpPr>
            <p:nvPr/>
          </p:nvSpPr>
          <p:spPr bwMode="auto">
            <a:xfrm>
              <a:off x="2733" y="22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3" name="Line 8211">
              <a:extLst>
                <a:ext uri="{FF2B5EF4-FFF2-40B4-BE49-F238E27FC236}">
                  <a16:creationId xmlns:a16="http://schemas.microsoft.com/office/drawing/2014/main" id="{FF059D6E-3820-771A-B39D-4D568AED97D0}"/>
                </a:ext>
              </a:extLst>
            </p:cNvPr>
            <p:cNvSpPr>
              <a:spLocks noChangeShapeType="1"/>
            </p:cNvSpPr>
            <p:nvPr/>
          </p:nvSpPr>
          <p:spPr bwMode="auto">
            <a:xfrm>
              <a:off x="2731" y="224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4" name="Line 8212">
              <a:extLst>
                <a:ext uri="{FF2B5EF4-FFF2-40B4-BE49-F238E27FC236}">
                  <a16:creationId xmlns:a16="http://schemas.microsoft.com/office/drawing/2014/main" id="{22296EEB-BC59-B5FE-025C-464524A0CF51}"/>
                </a:ext>
              </a:extLst>
            </p:cNvPr>
            <p:cNvSpPr>
              <a:spLocks noChangeShapeType="1"/>
            </p:cNvSpPr>
            <p:nvPr/>
          </p:nvSpPr>
          <p:spPr bwMode="auto">
            <a:xfrm>
              <a:off x="2745" y="223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5" name="Line 8213">
              <a:extLst>
                <a:ext uri="{FF2B5EF4-FFF2-40B4-BE49-F238E27FC236}">
                  <a16:creationId xmlns:a16="http://schemas.microsoft.com/office/drawing/2014/main" id="{CC95DB72-FEA8-0D5D-7EE7-CDFAA7790F96}"/>
                </a:ext>
              </a:extLst>
            </p:cNvPr>
            <p:cNvSpPr>
              <a:spLocks noChangeShapeType="1"/>
            </p:cNvSpPr>
            <p:nvPr/>
          </p:nvSpPr>
          <p:spPr bwMode="auto">
            <a:xfrm>
              <a:off x="2743" y="2239"/>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6" name="Line 8214">
              <a:extLst>
                <a:ext uri="{FF2B5EF4-FFF2-40B4-BE49-F238E27FC236}">
                  <a16:creationId xmlns:a16="http://schemas.microsoft.com/office/drawing/2014/main" id="{D231DCEB-8337-09D5-77B0-696D7290E0D6}"/>
                </a:ext>
              </a:extLst>
            </p:cNvPr>
            <p:cNvSpPr>
              <a:spLocks noChangeShapeType="1"/>
            </p:cNvSpPr>
            <p:nvPr/>
          </p:nvSpPr>
          <p:spPr bwMode="auto">
            <a:xfrm>
              <a:off x="2757" y="2223"/>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7" name="Line 8215">
              <a:extLst>
                <a:ext uri="{FF2B5EF4-FFF2-40B4-BE49-F238E27FC236}">
                  <a16:creationId xmlns:a16="http://schemas.microsoft.com/office/drawing/2014/main" id="{5A4B5D2C-89C3-E52C-10C4-21CD70D5331C}"/>
                </a:ext>
              </a:extLst>
            </p:cNvPr>
            <p:cNvSpPr>
              <a:spLocks noChangeShapeType="1"/>
            </p:cNvSpPr>
            <p:nvPr/>
          </p:nvSpPr>
          <p:spPr bwMode="auto">
            <a:xfrm>
              <a:off x="2755" y="223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8" name="Line 8216">
              <a:extLst>
                <a:ext uri="{FF2B5EF4-FFF2-40B4-BE49-F238E27FC236}">
                  <a16:creationId xmlns:a16="http://schemas.microsoft.com/office/drawing/2014/main" id="{9FD01757-DD04-216F-0079-3DB87A9D7DB1}"/>
                </a:ext>
              </a:extLst>
            </p:cNvPr>
            <p:cNvSpPr>
              <a:spLocks noChangeShapeType="1"/>
            </p:cNvSpPr>
            <p:nvPr/>
          </p:nvSpPr>
          <p:spPr bwMode="auto">
            <a:xfrm>
              <a:off x="2769" y="22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79" name="Line 8217">
              <a:extLst>
                <a:ext uri="{FF2B5EF4-FFF2-40B4-BE49-F238E27FC236}">
                  <a16:creationId xmlns:a16="http://schemas.microsoft.com/office/drawing/2014/main" id="{4212EC84-7538-0907-1186-567368B4D5F6}"/>
                </a:ext>
              </a:extLst>
            </p:cNvPr>
            <p:cNvSpPr>
              <a:spLocks noChangeShapeType="1"/>
            </p:cNvSpPr>
            <p:nvPr/>
          </p:nvSpPr>
          <p:spPr bwMode="auto">
            <a:xfrm>
              <a:off x="2755" y="2233"/>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0" name="Line 8218">
              <a:extLst>
                <a:ext uri="{FF2B5EF4-FFF2-40B4-BE49-F238E27FC236}">
                  <a16:creationId xmlns:a16="http://schemas.microsoft.com/office/drawing/2014/main" id="{E0D55320-1573-FF89-29CF-5504BE4D03CA}"/>
                </a:ext>
              </a:extLst>
            </p:cNvPr>
            <p:cNvSpPr>
              <a:spLocks noChangeShapeType="1"/>
            </p:cNvSpPr>
            <p:nvPr/>
          </p:nvSpPr>
          <p:spPr bwMode="auto">
            <a:xfrm>
              <a:off x="2769" y="2217"/>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1" name="Line 8219">
              <a:extLst>
                <a:ext uri="{FF2B5EF4-FFF2-40B4-BE49-F238E27FC236}">
                  <a16:creationId xmlns:a16="http://schemas.microsoft.com/office/drawing/2014/main" id="{08A4F955-BCCF-4681-B8A9-AF6EA1CBAA8A}"/>
                </a:ext>
              </a:extLst>
            </p:cNvPr>
            <p:cNvSpPr>
              <a:spLocks noChangeShapeType="1"/>
            </p:cNvSpPr>
            <p:nvPr/>
          </p:nvSpPr>
          <p:spPr bwMode="auto">
            <a:xfrm>
              <a:off x="2767" y="222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2" name="Line 8220">
              <a:extLst>
                <a:ext uri="{FF2B5EF4-FFF2-40B4-BE49-F238E27FC236}">
                  <a16:creationId xmlns:a16="http://schemas.microsoft.com/office/drawing/2014/main" id="{D472CE94-9D1E-AF6E-67B3-86BE4C475690}"/>
                </a:ext>
              </a:extLst>
            </p:cNvPr>
            <p:cNvSpPr>
              <a:spLocks noChangeShapeType="1"/>
            </p:cNvSpPr>
            <p:nvPr/>
          </p:nvSpPr>
          <p:spPr bwMode="auto">
            <a:xfrm>
              <a:off x="2779" y="221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3" name="Line 8221">
              <a:extLst>
                <a:ext uri="{FF2B5EF4-FFF2-40B4-BE49-F238E27FC236}">
                  <a16:creationId xmlns:a16="http://schemas.microsoft.com/office/drawing/2014/main" id="{909F7CC5-AB46-AE41-7CB6-3AF70036BA88}"/>
                </a:ext>
              </a:extLst>
            </p:cNvPr>
            <p:cNvSpPr>
              <a:spLocks noChangeShapeType="1"/>
            </p:cNvSpPr>
            <p:nvPr/>
          </p:nvSpPr>
          <p:spPr bwMode="auto">
            <a:xfrm>
              <a:off x="2767" y="222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4" name="Line 8222">
              <a:extLst>
                <a:ext uri="{FF2B5EF4-FFF2-40B4-BE49-F238E27FC236}">
                  <a16:creationId xmlns:a16="http://schemas.microsoft.com/office/drawing/2014/main" id="{0291EEB0-E867-7143-3824-900055B1B466}"/>
                </a:ext>
              </a:extLst>
            </p:cNvPr>
            <p:cNvSpPr>
              <a:spLocks noChangeShapeType="1"/>
            </p:cNvSpPr>
            <p:nvPr/>
          </p:nvSpPr>
          <p:spPr bwMode="auto">
            <a:xfrm>
              <a:off x="2779" y="221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5" name="Line 8223">
              <a:extLst>
                <a:ext uri="{FF2B5EF4-FFF2-40B4-BE49-F238E27FC236}">
                  <a16:creationId xmlns:a16="http://schemas.microsoft.com/office/drawing/2014/main" id="{C6A9B7FC-6184-25C0-787B-C713894FBA34}"/>
                </a:ext>
              </a:extLst>
            </p:cNvPr>
            <p:cNvSpPr>
              <a:spLocks noChangeShapeType="1"/>
            </p:cNvSpPr>
            <p:nvPr/>
          </p:nvSpPr>
          <p:spPr bwMode="auto">
            <a:xfrm>
              <a:off x="2767" y="2227"/>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6" name="Line 8224">
              <a:extLst>
                <a:ext uri="{FF2B5EF4-FFF2-40B4-BE49-F238E27FC236}">
                  <a16:creationId xmlns:a16="http://schemas.microsoft.com/office/drawing/2014/main" id="{1202ACE8-1155-47EB-54C6-98B4A1777A3B}"/>
                </a:ext>
              </a:extLst>
            </p:cNvPr>
            <p:cNvSpPr>
              <a:spLocks noChangeShapeType="1"/>
            </p:cNvSpPr>
            <p:nvPr/>
          </p:nvSpPr>
          <p:spPr bwMode="auto">
            <a:xfrm>
              <a:off x="2779" y="2212"/>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7" name="Line 8225">
              <a:extLst>
                <a:ext uri="{FF2B5EF4-FFF2-40B4-BE49-F238E27FC236}">
                  <a16:creationId xmlns:a16="http://schemas.microsoft.com/office/drawing/2014/main" id="{00DD0C93-14EB-05BE-C925-ADEF1C141AF8}"/>
                </a:ext>
              </a:extLst>
            </p:cNvPr>
            <p:cNvSpPr>
              <a:spLocks noChangeShapeType="1"/>
            </p:cNvSpPr>
            <p:nvPr/>
          </p:nvSpPr>
          <p:spPr bwMode="auto">
            <a:xfrm>
              <a:off x="2777" y="22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8" name="Line 8226">
              <a:extLst>
                <a:ext uri="{FF2B5EF4-FFF2-40B4-BE49-F238E27FC236}">
                  <a16:creationId xmlns:a16="http://schemas.microsoft.com/office/drawing/2014/main" id="{9930D657-682C-BB14-D55F-3BB33EFC95D1}"/>
                </a:ext>
              </a:extLst>
            </p:cNvPr>
            <p:cNvSpPr>
              <a:spLocks noChangeShapeType="1"/>
            </p:cNvSpPr>
            <p:nvPr/>
          </p:nvSpPr>
          <p:spPr bwMode="auto">
            <a:xfrm>
              <a:off x="2791" y="2208"/>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89" name="Line 8227">
              <a:extLst>
                <a:ext uri="{FF2B5EF4-FFF2-40B4-BE49-F238E27FC236}">
                  <a16:creationId xmlns:a16="http://schemas.microsoft.com/office/drawing/2014/main" id="{6DB71ABC-02FC-1E90-E69A-5D4E65573FA2}"/>
                </a:ext>
              </a:extLst>
            </p:cNvPr>
            <p:cNvSpPr>
              <a:spLocks noChangeShapeType="1"/>
            </p:cNvSpPr>
            <p:nvPr/>
          </p:nvSpPr>
          <p:spPr bwMode="auto">
            <a:xfrm>
              <a:off x="2777" y="2223"/>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0" name="Line 8228">
              <a:extLst>
                <a:ext uri="{FF2B5EF4-FFF2-40B4-BE49-F238E27FC236}">
                  <a16:creationId xmlns:a16="http://schemas.microsoft.com/office/drawing/2014/main" id="{DA554EA2-4330-28B9-9721-2B6CE73C1BC1}"/>
                </a:ext>
              </a:extLst>
            </p:cNvPr>
            <p:cNvSpPr>
              <a:spLocks noChangeShapeType="1"/>
            </p:cNvSpPr>
            <p:nvPr/>
          </p:nvSpPr>
          <p:spPr bwMode="auto">
            <a:xfrm>
              <a:off x="2791" y="2208"/>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1" name="Line 8229">
              <a:extLst>
                <a:ext uri="{FF2B5EF4-FFF2-40B4-BE49-F238E27FC236}">
                  <a16:creationId xmlns:a16="http://schemas.microsoft.com/office/drawing/2014/main" id="{4404C192-BFC8-BDEB-A3CC-23EAEDC557EA}"/>
                </a:ext>
              </a:extLst>
            </p:cNvPr>
            <p:cNvSpPr>
              <a:spLocks noChangeShapeType="1"/>
            </p:cNvSpPr>
            <p:nvPr/>
          </p:nvSpPr>
          <p:spPr bwMode="auto">
            <a:xfrm>
              <a:off x="2789" y="221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2" name="Line 8230">
              <a:extLst>
                <a:ext uri="{FF2B5EF4-FFF2-40B4-BE49-F238E27FC236}">
                  <a16:creationId xmlns:a16="http://schemas.microsoft.com/office/drawing/2014/main" id="{1CCBCCE0-9EA0-8892-954E-88A02D7932AB}"/>
                </a:ext>
              </a:extLst>
            </p:cNvPr>
            <p:cNvSpPr>
              <a:spLocks noChangeShapeType="1"/>
            </p:cNvSpPr>
            <p:nvPr/>
          </p:nvSpPr>
          <p:spPr bwMode="auto">
            <a:xfrm>
              <a:off x="2803" y="219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3" name="Line 8231">
              <a:extLst>
                <a:ext uri="{FF2B5EF4-FFF2-40B4-BE49-F238E27FC236}">
                  <a16:creationId xmlns:a16="http://schemas.microsoft.com/office/drawing/2014/main" id="{49391535-0D0E-64F0-D256-B6B5B8D50A01}"/>
                </a:ext>
              </a:extLst>
            </p:cNvPr>
            <p:cNvSpPr>
              <a:spLocks noChangeShapeType="1"/>
            </p:cNvSpPr>
            <p:nvPr/>
          </p:nvSpPr>
          <p:spPr bwMode="auto">
            <a:xfrm>
              <a:off x="2789" y="221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4" name="Line 8232">
              <a:extLst>
                <a:ext uri="{FF2B5EF4-FFF2-40B4-BE49-F238E27FC236}">
                  <a16:creationId xmlns:a16="http://schemas.microsoft.com/office/drawing/2014/main" id="{1B7421FE-FF04-5F8D-149F-A093282FFE19}"/>
                </a:ext>
              </a:extLst>
            </p:cNvPr>
            <p:cNvSpPr>
              <a:spLocks noChangeShapeType="1"/>
            </p:cNvSpPr>
            <p:nvPr/>
          </p:nvSpPr>
          <p:spPr bwMode="auto">
            <a:xfrm>
              <a:off x="2803" y="219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5" name="Line 8233">
              <a:extLst>
                <a:ext uri="{FF2B5EF4-FFF2-40B4-BE49-F238E27FC236}">
                  <a16:creationId xmlns:a16="http://schemas.microsoft.com/office/drawing/2014/main" id="{565CBEB3-5199-238F-0EA1-77678D428F7A}"/>
                </a:ext>
              </a:extLst>
            </p:cNvPr>
            <p:cNvSpPr>
              <a:spLocks noChangeShapeType="1"/>
            </p:cNvSpPr>
            <p:nvPr/>
          </p:nvSpPr>
          <p:spPr bwMode="auto">
            <a:xfrm>
              <a:off x="2789" y="221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6" name="Line 8234">
              <a:extLst>
                <a:ext uri="{FF2B5EF4-FFF2-40B4-BE49-F238E27FC236}">
                  <a16:creationId xmlns:a16="http://schemas.microsoft.com/office/drawing/2014/main" id="{496E2FD7-F524-7720-F0A9-1ADCEA4E1AA6}"/>
                </a:ext>
              </a:extLst>
            </p:cNvPr>
            <p:cNvSpPr>
              <a:spLocks noChangeShapeType="1"/>
            </p:cNvSpPr>
            <p:nvPr/>
          </p:nvSpPr>
          <p:spPr bwMode="auto">
            <a:xfrm>
              <a:off x="2803" y="219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7" name="Line 8235">
              <a:extLst>
                <a:ext uri="{FF2B5EF4-FFF2-40B4-BE49-F238E27FC236}">
                  <a16:creationId xmlns:a16="http://schemas.microsoft.com/office/drawing/2014/main" id="{8B377601-F579-3E53-A11D-92125D79D288}"/>
                </a:ext>
              </a:extLst>
            </p:cNvPr>
            <p:cNvSpPr>
              <a:spLocks noChangeShapeType="1"/>
            </p:cNvSpPr>
            <p:nvPr/>
          </p:nvSpPr>
          <p:spPr bwMode="auto">
            <a:xfrm>
              <a:off x="2801" y="22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8" name="Line 8236">
              <a:extLst>
                <a:ext uri="{FF2B5EF4-FFF2-40B4-BE49-F238E27FC236}">
                  <a16:creationId xmlns:a16="http://schemas.microsoft.com/office/drawing/2014/main" id="{E25243AF-770E-DC02-1852-DDBA24E3C370}"/>
                </a:ext>
              </a:extLst>
            </p:cNvPr>
            <p:cNvSpPr>
              <a:spLocks noChangeShapeType="1"/>
            </p:cNvSpPr>
            <p:nvPr/>
          </p:nvSpPr>
          <p:spPr bwMode="auto">
            <a:xfrm>
              <a:off x="2815" y="2190"/>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899" name="Line 8237">
              <a:extLst>
                <a:ext uri="{FF2B5EF4-FFF2-40B4-BE49-F238E27FC236}">
                  <a16:creationId xmlns:a16="http://schemas.microsoft.com/office/drawing/2014/main" id="{837BE74B-4CFB-1090-4A44-C7455FC40130}"/>
                </a:ext>
              </a:extLst>
            </p:cNvPr>
            <p:cNvSpPr>
              <a:spLocks noChangeShapeType="1"/>
            </p:cNvSpPr>
            <p:nvPr/>
          </p:nvSpPr>
          <p:spPr bwMode="auto">
            <a:xfrm>
              <a:off x="2801" y="22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0" name="Line 8238">
              <a:extLst>
                <a:ext uri="{FF2B5EF4-FFF2-40B4-BE49-F238E27FC236}">
                  <a16:creationId xmlns:a16="http://schemas.microsoft.com/office/drawing/2014/main" id="{D3EB76FE-733F-2ADF-5649-4F891927752E}"/>
                </a:ext>
              </a:extLst>
            </p:cNvPr>
            <p:cNvSpPr>
              <a:spLocks noChangeShapeType="1"/>
            </p:cNvSpPr>
            <p:nvPr/>
          </p:nvSpPr>
          <p:spPr bwMode="auto">
            <a:xfrm>
              <a:off x="2815" y="2190"/>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1" name="Line 8239">
              <a:extLst>
                <a:ext uri="{FF2B5EF4-FFF2-40B4-BE49-F238E27FC236}">
                  <a16:creationId xmlns:a16="http://schemas.microsoft.com/office/drawing/2014/main" id="{523D78A9-D643-BB42-DEB6-2F266BDB5B41}"/>
                </a:ext>
              </a:extLst>
            </p:cNvPr>
            <p:cNvSpPr>
              <a:spLocks noChangeShapeType="1"/>
            </p:cNvSpPr>
            <p:nvPr/>
          </p:nvSpPr>
          <p:spPr bwMode="auto">
            <a:xfrm>
              <a:off x="2801" y="22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2" name="Line 8240">
              <a:extLst>
                <a:ext uri="{FF2B5EF4-FFF2-40B4-BE49-F238E27FC236}">
                  <a16:creationId xmlns:a16="http://schemas.microsoft.com/office/drawing/2014/main" id="{0A9A13D0-DA65-F760-7356-1D1DF76876BD}"/>
                </a:ext>
              </a:extLst>
            </p:cNvPr>
            <p:cNvSpPr>
              <a:spLocks noChangeShapeType="1"/>
            </p:cNvSpPr>
            <p:nvPr/>
          </p:nvSpPr>
          <p:spPr bwMode="auto">
            <a:xfrm>
              <a:off x="2815" y="2190"/>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3" name="Line 8241">
              <a:extLst>
                <a:ext uri="{FF2B5EF4-FFF2-40B4-BE49-F238E27FC236}">
                  <a16:creationId xmlns:a16="http://schemas.microsoft.com/office/drawing/2014/main" id="{5CB44558-9FFF-915D-A668-E39915828637}"/>
                </a:ext>
              </a:extLst>
            </p:cNvPr>
            <p:cNvSpPr>
              <a:spLocks noChangeShapeType="1"/>
            </p:cNvSpPr>
            <p:nvPr/>
          </p:nvSpPr>
          <p:spPr bwMode="auto">
            <a:xfrm>
              <a:off x="2801" y="22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4" name="Line 8242">
              <a:extLst>
                <a:ext uri="{FF2B5EF4-FFF2-40B4-BE49-F238E27FC236}">
                  <a16:creationId xmlns:a16="http://schemas.microsoft.com/office/drawing/2014/main" id="{D4482AD6-B7CC-B3C3-9150-3FC4F1B6B6CC}"/>
                </a:ext>
              </a:extLst>
            </p:cNvPr>
            <p:cNvSpPr>
              <a:spLocks noChangeShapeType="1"/>
            </p:cNvSpPr>
            <p:nvPr/>
          </p:nvSpPr>
          <p:spPr bwMode="auto">
            <a:xfrm>
              <a:off x="2815" y="2190"/>
              <a:ext cx="0" cy="33"/>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5" name="Line 8243">
              <a:extLst>
                <a:ext uri="{FF2B5EF4-FFF2-40B4-BE49-F238E27FC236}">
                  <a16:creationId xmlns:a16="http://schemas.microsoft.com/office/drawing/2014/main" id="{F53206A9-BACA-A6B1-77B8-4423249E6DF7}"/>
                </a:ext>
              </a:extLst>
            </p:cNvPr>
            <p:cNvSpPr>
              <a:spLocks noChangeShapeType="1"/>
            </p:cNvSpPr>
            <p:nvPr/>
          </p:nvSpPr>
          <p:spPr bwMode="auto">
            <a:xfrm>
              <a:off x="2813" y="220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6" name="Line 8244">
              <a:extLst>
                <a:ext uri="{FF2B5EF4-FFF2-40B4-BE49-F238E27FC236}">
                  <a16:creationId xmlns:a16="http://schemas.microsoft.com/office/drawing/2014/main" id="{AFCD7076-A67C-2471-C3AE-36E3A553E905}"/>
                </a:ext>
              </a:extLst>
            </p:cNvPr>
            <p:cNvSpPr>
              <a:spLocks noChangeShapeType="1"/>
            </p:cNvSpPr>
            <p:nvPr/>
          </p:nvSpPr>
          <p:spPr bwMode="auto">
            <a:xfrm>
              <a:off x="2827" y="2186"/>
              <a:ext cx="0" cy="31"/>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grpSp>
        <p:nvGrpSpPr>
          <p:cNvPr id="20907" name="Group 8446">
            <a:extLst>
              <a:ext uri="{FF2B5EF4-FFF2-40B4-BE49-F238E27FC236}">
                <a16:creationId xmlns:a16="http://schemas.microsoft.com/office/drawing/2014/main" id="{29EE5C6E-2ED4-B015-E4CE-FCF7D50E52BD}"/>
              </a:ext>
            </a:extLst>
          </p:cNvPr>
          <p:cNvGrpSpPr>
            <a:grpSpLocks/>
          </p:cNvGrpSpPr>
          <p:nvPr/>
        </p:nvGrpSpPr>
        <p:grpSpPr bwMode="auto">
          <a:xfrm>
            <a:off x="4344454" y="2873319"/>
            <a:ext cx="3470275" cy="784003"/>
            <a:chOff x="2825" y="1598"/>
            <a:chExt cx="2186" cy="614"/>
          </a:xfrm>
        </p:grpSpPr>
        <p:sp>
          <p:nvSpPr>
            <p:cNvPr id="20908" name="Line 8246">
              <a:extLst>
                <a:ext uri="{FF2B5EF4-FFF2-40B4-BE49-F238E27FC236}">
                  <a16:creationId xmlns:a16="http://schemas.microsoft.com/office/drawing/2014/main" id="{CDCFE7FE-F0D8-E5F4-1846-0B7BFE9EC8E4}"/>
                </a:ext>
              </a:extLst>
            </p:cNvPr>
            <p:cNvSpPr>
              <a:spLocks noChangeShapeType="1"/>
            </p:cNvSpPr>
            <p:nvPr/>
          </p:nvSpPr>
          <p:spPr bwMode="auto">
            <a:xfrm>
              <a:off x="2825"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09" name="Line 8247">
              <a:extLst>
                <a:ext uri="{FF2B5EF4-FFF2-40B4-BE49-F238E27FC236}">
                  <a16:creationId xmlns:a16="http://schemas.microsoft.com/office/drawing/2014/main" id="{9C315F2F-75DA-576E-5A51-FCF7AE2C456C}"/>
                </a:ext>
              </a:extLst>
            </p:cNvPr>
            <p:cNvSpPr>
              <a:spLocks noChangeShapeType="1"/>
            </p:cNvSpPr>
            <p:nvPr/>
          </p:nvSpPr>
          <p:spPr bwMode="auto">
            <a:xfrm>
              <a:off x="2839"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0" name="Line 8248">
              <a:extLst>
                <a:ext uri="{FF2B5EF4-FFF2-40B4-BE49-F238E27FC236}">
                  <a16:creationId xmlns:a16="http://schemas.microsoft.com/office/drawing/2014/main" id="{7773E040-419F-D1B9-38A8-00D7506D5CC6}"/>
                </a:ext>
              </a:extLst>
            </p:cNvPr>
            <p:cNvSpPr>
              <a:spLocks noChangeShapeType="1"/>
            </p:cNvSpPr>
            <p:nvPr/>
          </p:nvSpPr>
          <p:spPr bwMode="auto">
            <a:xfrm>
              <a:off x="2825" y="21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1" name="Line 8249">
              <a:extLst>
                <a:ext uri="{FF2B5EF4-FFF2-40B4-BE49-F238E27FC236}">
                  <a16:creationId xmlns:a16="http://schemas.microsoft.com/office/drawing/2014/main" id="{5F0EAC6A-91F2-7CAF-BFAA-4CF001CF96ED}"/>
                </a:ext>
              </a:extLst>
            </p:cNvPr>
            <p:cNvSpPr>
              <a:spLocks noChangeShapeType="1"/>
            </p:cNvSpPr>
            <p:nvPr/>
          </p:nvSpPr>
          <p:spPr bwMode="auto">
            <a:xfrm>
              <a:off x="2839" y="21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2" name="Line 8250">
              <a:extLst>
                <a:ext uri="{FF2B5EF4-FFF2-40B4-BE49-F238E27FC236}">
                  <a16:creationId xmlns:a16="http://schemas.microsoft.com/office/drawing/2014/main" id="{4E4D4666-9BCF-A0A4-3E7E-4CB0EE449DB0}"/>
                </a:ext>
              </a:extLst>
            </p:cNvPr>
            <p:cNvSpPr>
              <a:spLocks noChangeShapeType="1"/>
            </p:cNvSpPr>
            <p:nvPr/>
          </p:nvSpPr>
          <p:spPr bwMode="auto">
            <a:xfrm>
              <a:off x="2837" y="219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3" name="Line 8251">
              <a:extLst>
                <a:ext uri="{FF2B5EF4-FFF2-40B4-BE49-F238E27FC236}">
                  <a16:creationId xmlns:a16="http://schemas.microsoft.com/office/drawing/2014/main" id="{8035C842-56A0-8E61-C19B-5AB5BD03F997}"/>
                </a:ext>
              </a:extLst>
            </p:cNvPr>
            <p:cNvSpPr>
              <a:spLocks noChangeShapeType="1"/>
            </p:cNvSpPr>
            <p:nvPr/>
          </p:nvSpPr>
          <p:spPr bwMode="auto">
            <a:xfrm>
              <a:off x="2851" y="21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4" name="Line 8252">
              <a:extLst>
                <a:ext uri="{FF2B5EF4-FFF2-40B4-BE49-F238E27FC236}">
                  <a16:creationId xmlns:a16="http://schemas.microsoft.com/office/drawing/2014/main" id="{39D30062-0A1F-18C1-1FE7-D2302455EF2F}"/>
                </a:ext>
              </a:extLst>
            </p:cNvPr>
            <p:cNvSpPr>
              <a:spLocks noChangeShapeType="1"/>
            </p:cNvSpPr>
            <p:nvPr/>
          </p:nvSpPr>
          <p:spPr bwMode="auto">
            <a:xfrm>
              <a:off x="2837" y="219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5" name="Line 8253">
              <a:extLst>
                <a:ext uri="{FF2B5EF4-FFF2-40B4-BE49-F238E27FC236}">
                  <a16:creationId xmlns:a16="http://schemas.microsoft.com/office/drawing/2014/main" id="{A4E3DCAF-F9AE-3A69-D207-31909CA6C415}"/>
                </a:ext>
              </a:extLst>
            </p:cNvPr>
            <p:cNvSpPr>
              <a:spLocks noChangeShapeType="1"/>
            </p:cNvSpPr>
            <p:nvPr/>
          </p:nvSpPr>
          <p:spPr bwMode="auto">
            <a:xfrm>
              <a:off x="2851" y="21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6" name="Line 8254">
              <a:extLst>
                <a:ext uri="{FF2B5EF4-FFF2-40B4-BE49-F238E27FC236}">
                  <a16:creationId xmlns:a16="http://schemas.microsoft.com/office/drawing/2014/main" id="{30A75AEE-8E51-FCC0-0F3D-2F7E77E75BE0}"/>
                </a:ext>
              </a:extLst>
            </p:cNvPr>
            <p:cNvSpPr>
              <a:spLocks noChangeShapeType="1"/>
            </p:cNvSpPr>
            <p:nvPr/>
          </p:nvSpPr>
          <p:spPr bwMode="auto">
            <a:xfrm>
              <a:off x="2849" y="219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7" name="Line 8255">
              <a:extLst>
                <a:ext uri="{FF2B5EF4-FFF2-40B4-BE49-F238E27FC236}">
                  <a16:creationId xmlns:a16="http://schemas.microsoft.com/office/drawing/2014/main" id="{EBD2A9D2-3EE8-976F-FD4D-EA43E0B18AB6}"/>
                </a:ext>
              </a:extLst>
            </p:cNvPr>
            <p:cNvSpPr>
              <a:spLocks noChangeShapeType="1"/>
            </p:cNvSpPr>
            <p:nvPr/>
          </p:nvSpPr>
          <p:spPr bwMode="auto">
            <a:xfrm>
              <a:off x="2863" y="21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8" name="Line 8256">
              <a:extLst>
                <a:ext uri="{FF2B5EF4-FFF2-40B4-BE49-F238E27FC236}">
                  <a16:creationId xmlns:a16="http://schemas.microsoft.com/office/drawing/2014/main" id="{6BB707A7-AC7B-F884-F3ED-6E63D7C1A3F8}"/>
                </a:ext>
              </a:extLst>
            </p:cNvPr>
            <p:cNvSpPr>
              <a:spLocks noChangeShapeType="1"/>
            </p:cNvSpPr>
            <p:nvPr/>
          </p:nvSpPr>
          <p:spPr bwMode="auto">
            <a:xfrm>
              <a:off x="2849" y="219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19" name="Line 8257">
              <a:extLst>
                <a:ext uri="{FF2B5EF4-FFF2-40B4-BE49-F238E27FC236}">
                  <a16:creationId xmlns:a16="http://schemas.microsoft.com/office/drawing/2014/main" id="{572421A1-737F-5D71-2FD6-EC0A0C3719B4}"/>
                </a:ext>
              </a:extLst>
            </p:cNvPr>
            <p:cNvSpPr>
              <a:spLocks noChangeShapeType="1"/>
            </p:cNvSpPr>
            <p:nvPr/>
          </p:nvSpPr>
          <p:spPr bwMode="auto">
            <a:xfrm>
              <a:off x="2863" y="217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0" name="Line 8258">
              <a:extLst>
                <a:ext uri="{FF2B5EF4-FFF2-40B4-BE49-F238E27FC236}">
                  <a16:creationId xmlns:a16="http://schemas.microsoft.com/office/drawing/2014/main" id="{350DAF5A-068E-9F0C-948C-E3B63E149948}"/>
                </a:ext>
              </a:extLst>
            </p:cNvPr>
            <p:cNvSpPr>
              <a:spLocks noChangeShapeType="1"/>
            </p:cNvSpPr>
            <p:nvPr/>
          </p:nvSpPr>
          <p:spPr bwMode="auto">
            <a:xfrm>
              <a:off x="2873" y="2174"/>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1" name="Line 8259">
              <a:extLst>
                <a:ext uri="{FF2B5EF4-FFF2-40B4-BE49-F238E27FC236}">
                  <a16:creationId xmlns:a16="http://schemas.microsoft.com/office/drawing/2014/main" id="{6DB5DAE4-8790-2AFB-7F21-5396199075B4}"/>
                </a:ext>
              </a:extLst>
            </p:cNvPr>
            <p:cNvSpPr>
              <a:spLocks noChangeShapeType="1"/>
            </p:cNvSpPr>
            <p:nvPr/>
          </p:nvSpPr>
          <p:spPr bwMode="auto">
            <a:xfrm>
              <a:off x="2887" y="215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2" name="Line 8260">
              <a:extLst>
                <a:ext uri="{FF2B5EF4-FFF2-40B4-BE49-F238E27FC236}">
                  <a16:creationId xmlns:a16="http://schemas.microsoft.com/office/drawing/2014/main" id="{493EB873-42EC-D3A0-321E-81DA80689408}"/>
                </a:ext>
              </a:extLst>
            </p:cNvPr>
            <p:cNvSpPr>
              <a:spLocks noChangeShapeType="1"/>
            </p:cNvSpPr>
            <p:nvPr/>
          </p:nvSpPr>
          <p:spPr bwMode="auto">
            <a:xfrm>
              <a:off x="2907" y="215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3" name="Line 8261">
              <a:extLst>
                <a:ext uri="{FF2B5EF4-FFF2-40B4-BE49-F238E27FC236}">
                  <a16:creationId xmlns:a16="http://schemas.microsoft.com/office/drawing/2014/main" id="{AAB18FC0-1890-93E4-F7DE-159EEB404702}"/>
                </a:ext>
              </a:extLst>
            </p:cNvPr>
            <p:cNvSpPr>
              <a:spLocks noChangeShapeType="1"/>
            </p:cNvSpPr>
            <p:nvPr/>
          </p:nvSpPr>
          <p:spPr bwMode="auto">
            <a:xfrm>
              <a:off x="2921" y="213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4" name="Line 8262">
              <a:extLst>
                <a:ext uri="{FF2B5EF4-FFF2-40B4-BE49-F238E27FC236}">
                  <a16:creationId xmlns:a16="http://schemas.microsoft.com/office/drawing/2014/main" id="{10073F8C-89AA-5588-F596-D1CE68218CED}"/>
                </a:ext>
              </a:extLst>
            </p:cNvPr>
            <p:cNvSpPr>
              <a:spLocks noChangeShapeType="1"/>
            </p:cNvSpPr>
            <p:nvPr/>
          </p:nvSpPr>
          <p:spPr bwMode="auto">
            <a:xfrm>
              <a:off x="2907" y="215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5" name="Line 8263">
              <a:extLst>
                <a:ext uri="{FF2B5EF4-FFF2-40B4-BE49-F238E27FC236}">
                  <a16:creationId xmlns:a16="http://schemas.microsoft.com/office/drawing/2014/main" id="{8FFD3B69-20D4-B7C5-140B-B448A2E26FB3}"/>
                </a:ext>
              </a:extLst>
            </p:cNvPr>
            <p:cNvSpPr>
              <a:spLocks noChangeShapeType="1"/>
            </p:cNvSpPr>
            <p:nvPr/>
          </p:nvSpPr>
          <p:spPr bwMode="auto">
            <a:xfrm>
              <a:off x="2921" y="213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6" name="Line 8264">
              <a:extLst>
                <a:ext uri="{FF2B5EF4-FFF2-40B4-BE49-F238E27FC236}">
                  <a16:creationId xmlns:a16="http://schemas.microsoft.com/office/drawing/2014/main" id="{06BD9B2E-59F9-C467-6E14-58B9FDE5364C}"/>
                </a:ext>
              </a:extLst>
            </p:cNvPr>
            <p:cNvSpPr>
              <a:spLocks noChangeShapeType="1"/>
            </p:cNvSpPr>
            <p:nvPr/>
          </p:nvSpPr>
          <p:spPr bwMode="auto">
            <a:xfrm>
              <a:off x="2943" y="215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7" name="Line 8265">
              <a:extLst>
                <a:ext uri="{FF2B5EF4-FFF2-40B4-BE49-F238E27FC236}">
                  <a16:creationId xmlns:a16="http://schemas.microsoft.com/office/drawing/2014/main" id="{E5094FDD-D27C-FB17-EA66-C57EF6BAB539}"/>
                </a:ext>
              </a:extLst>
            </p:cNvPr>
            <p:cNvSpPr>
              <a:spLocks noChangeShapeType="1"/>
            </p:cNvSpPr>
            <p:nvPr/>
          </p:nvSpPr>
          <p:spPr bwMode="auto">
            <a:xfrm>
              <a:off x="2957" y="213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8" name="Line 8266">
              <a:extLst>
                <a:ext uri="{FF2B5EF4-FFF2-40B4-BE49-F238E27FC236}">
                  <a16:creationId xmlns:a16="http://schemas.microsoft.com/office/drawing/2014/main" id="{7B2B0600-671C-127A-80BF-FF9C03233D6E}"/>
                </a:ext>
              </a:extLst>
            </p:cNvPr>
            <p:cNvSpPr>
              <a:spLocks noChangeShapeType="1"/>
            </p:cNvSpPr>
            <p:nvPr/>
          </p:nvSpPr>
          <p:spPr bwMode="auto">
            <a:xfrm>
              <a:off x="2967" y="213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29" name="Line 8267">
              <a:extLst>
                <a:ext uri="{FF2B5EF4-FFF2-40B4-BE49-F238E27FC236}">
                  <a16:creationId xmlns:a16="http://schemas.microsoft.com/office/drawing/2014/main" id="{49FC177C-51DC-C086-4FFA-1624E1AB7E6B}"/>
                </a:ext>
              </a:extLst>
            </p:cNvPr>
            <p:cNvSpPr>
              <a:spLocks noChangeShapeType="1"/>
            </p:cNvSpPr>
            <p:nvPr/>
          </p:nvSpPr>
          <p:spPr bwMode="auto">
            <a:xfrm>
              <a:off x="2981" y="212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0" name="Line 8268">
              <a:extLst>
                <a:ext uri="{FF2B5EF4-FFF2-40B4-BE49-F238E27FC236}">
                  <a16:creationId xmlns:a16="http://schemas.microsoft.com/office/drawing/2014/main" id="{74800A5E-4D22-E19C-C6F0-0EA78532A216}"/>
                </a:ext>
              </a:extLst>
            </p:cNvPr>
            <p:cNvSpPr>
              <a:spLocks noChangeShapeType="1"/>
            </p:cNvSpPr>
            <p:nvPr/>
          </p:nvSpPr>
          <p:spPr bwMode="auto">
            <a:xfrm>
              <a:off x="2979" y="213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1" name="Line 8269">
              <a:extLst>
                <a:ext uri="{FF2B5EF4-FFF2-40B4-BE49-F238E27FC236}">
                  <a16:creationId xmlns:a16="http://schemas.microsoft.com/office/drawing/2014/main" id="{F1ABE437-63B5-55CC-81DB-AF80B9B600BF}"/>
                </a:ext>
              </a:extLst>
            </p:cNvPr>
            <p:cNvSpPr>
              <a:spLocks noChangeShapeType="1"/>
            </p:cNvSpPr>
            <p:nvPr/>
          </p:nvSpPr>
          <p:spPr bwMode="auto">
            <a:xfrm>
              <a:off x="2993" y="212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2" name="Line 8270">
              <a:extLst>
                <a:ext uri="{FF2B5EF4-FFF2-40B4-BE49-F238E27FC236}">
                  <a16:creationId xmlns:a16="http://schemas.microsoft.com/office/drawing/2014/main" id="{74EAA28C-7E8B-36F3-EBF4-FE94C947C833}"/>
                </a:ext>
              </a:extLst>
            </p:cNvPr>
            <p:cNvSpPr>
              <a:spLocks noChangeShapeType="1"/>
            </p:cNvSpPr>
            <p:nvPr/>
          </p:nvSpPr>
          <p:spPr bwMode="auto">
            <a:xfrm>
              <a:off x="2979" y="213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3" name="Line 8271">
              <a:extLst>
                <a:ext uri="{FF2B5EF4-FFF2-40B4-BE49-F238E27FC236}">
                  <a16:creationId xmlns:a16="http://schemas.microsoft.com/office/drawing/2014/main" id="{F59EB2F0-77F9-D1F3-3583-73AAF4237E58}"/>
                </a:ext>
              </a:extLst>
            </p:cNvPr>
            <p:cNvSpPr>
              <a:spLocks noChangeShapeType="1"/>
            </p:cNvSpPr>
            <p:nvPr/>
          </p:nvSpPr>
          <p:spPr bwMode="auto">
            <a:xfrm>
              <a:off x="2993" y="212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4" name="Line 8272">
              <a:extLst>
                <a:ext uri="{FF2B5EF4-FFF2-40B4-BE49-F238E27FC236}">
                  <a16:creationId xmlns:a16="http://schemas.microsoft.com/office/drawing/2014/main" id="{C6D73695-39AD-738A-95DB-FB3EBC16F710}"/>
                </a:ext>
              </a:extLst>
            </p:cNvPr>
            <p:cNvSpPr>
              <a:spLocks noChangeShapeType="1"/>
            </p:cNvSpPr>
            <p:nvPr/>
          </p:nvSpPr>
          <p:spPr bwMode="auto">
            <a:xfrm>
              <a:off x="3061" y="20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5" name="Line 8273">
              <a:extLst>
                <a:ext uri="{FF2B5EF4-FFF2-40B4-BE49-F238E27FC236}">
                  <a16:creationId xmlns:a16="http://schemas.microsoft.com/office/drawing/2014/main" id="{89D9B8E2-FBFC-D858-42AE-84B471976301}"/>
                </a:ext>
              </a:extLst>
            </p:cNvPr>
            <p:cNvSpPr>
              <a:spLocks noChangeShapeType="1"/>
            </p:cNvSpPr>
            <p:nvPr/>
          </p:nvSpPr>
          <p:spPr bwMode="auto">
            <a:xfrm>
              <a:off x="3075" y="207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6" name="Line 8274">
              <a:extLst>
                <a:ext uri="{FF2B5EF4-FFF2-40B4-BE49-F238E27FC236}">
                  <a16:creationId xmlns:a16="http://schemas.microsoft.com/office/drawing/2014/main" id="{7E855E32-C7B2-5CF4-360C-7AC46FCA4DA9}"/>
                </a:ext>
              </a:extLst>
            </p:cNvPr>
            <p:cNvSpPr>
              <a:spLocks noChangeShapeType="1"/>
            </p:cNvSpPr>
            <p:nvPr/>
          </p:nvSpPr>
          <p:spPr bwMode="auto">
            <a:xfrm>
              <a:off x="3061" y="20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7" name="Line 8275">
              <a:extLst>
                <a:ext uri="{FF2B5EF4-FFF2-40B4-BE49-F238E27FC236}">
                  <a16:creationId xmlns:a16="http://schemas.microsoft.com/office/drawing/2014/main" id="{6FD5ED23-8772-9A75-A02E-07DBE3793ECD}"/>
                </a:ext>
              </a:extLst>
            </p:cNvPr>
            <p:cNvSpPr>
              <a:spLocks noChangeShapeType="1"/>
            </p:cNvSpPr>
            <p:nvPr/>
          </p:nvSpPr>
          <p:spPr bwMode="auto">
            <a:xfrm>
              <a:off x="3075" y="207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8" name="Line 8276">
              <a:extLst>
                <a:ext uri="{FF2B5EF4-FFF2-40B4-BE49-F238E27FC236}">
                  <a16:creationId xmlns:a16="http://schemas.microsoft.com/office/drawing/2014/main" id="{A8F4077C-F859-1B49-DCD5-5494269B0026}"/>
                </a:ext>
              </a:extLst>
            </p:cNvPr>
            <p:cNvSpPr>
              <a:spLocks noChangeShapeType="1"/>
            </p:cNvSpPr>
            <p:nvPr/>
          </p:nvSpPr>
          <p:spPr bwMode="auto">
            <a:xfrm>
              <a:off x="3121" y="207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39" name="Line 8277">
              <a:extLst>
                <a:ext uri="{FF2B5EF4-FFF2-40B4-BE49-F238E27FC236}">
                  <a16:creationId xmlns:a16="http://schemas.microsoft.com/office/drawing/2014/main" id="{E1C90693-B90F-C6DA-9F79-DE7EDB06F946}"/>
                </a:ext>
              </a:extLst>
            </p:cNvPr>
            <p:cNvSpPr>
              <a:spLocks noChangeShapeType="1"/>
            </p:cNvSpPr>
            <p:nvPr/>
          </p:nvSpPr>
          <p:spPr bwMode="auto">
            <a:xfrm>
              <a:off x="3135" y="20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0" name="Line 8278">
              <a:extLst>
                <a:ext uri="{FF2B5EF4-FFF2-40B4-BE49-F238E27FC236}">
                  <a16:creationId xmlns:a16="http://schemas.microsoft.com/office/drawing/2014/main" id="{BB3A6EE9-415F-1BAB-B90B-BCA8CDA12547}"/>
                </a:ext>
              </a:extLst>
            </p:cNvPr>
            <p:cNvSpPr>
              <a:spLocks noChangeShapeType="1"/>
            </p:cNvSpPr>
            <p:nvPr/>
          </p:nvSpPr>
          <p:spPr bwMode="auto">
            <a:xfrm>
              <a:off x="3121" y="207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1" name="Line 8279">
              <a:extLst>
                <a:ext uri="{FF2B5EF4-FFF2-40B4-BE49-F238E27FC236}">
                  <a16:creationId xmlns:a16="http://schemas.microsoft.com/office/drawing/2014/main" id="{8F1A4BF5-E7E4-1546-6EC9-054EE1D57662}"/>
                </a:ext>
              </a:extLst>
            </p:cNvPr>
            <p:cNvSpPr>
              <a:spLocks noChangeShapeType="1"/>
            </p:cNvSpPr>
            <p:nvPr/>
          </p:nvSpPr>
          <p:spPr bwMode="auto">
            <a:xfrm>
              <a:off x="3135" y="20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2" name="Line 8280">
              <a:extLst>
                <a:ext uri="{FF2B5EF4-FFF2-40B4-BE49-F238E27FC236}">
                  <a16:creationId xmlns:a16="http://schemas.microsoft.com/office/drawing/2014/main" id="{64CB8E91-B784-FC8F-6A26-3C371B842CA2}"/>
                </a:ext>
              </a:extLst>
            </p:cNvPr>
            <p:cNvSpPr>
              <a:spLocks noChangeShapeType="1"/>
            </p:cNvSpPr>
            <p:nvPr/>
          </p:nvSpPr>
          <p:spPr bwMode="auto">
            <a:xfrm>
              <a:off x="3131" y="20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3" name="Line 8281">
              <a:extLst>
                <a:ext uri="{FF2B5EF4-FFF2-40B4-BE49-F238E27FC236}">
                  <a16:creationId xmlns:a16="http://schemas.microsoft.com/office/drawing/2014/main" id="{E5EB9232-4249-69D8-7B86-62D5751098AF}"/>
                </a:ext>
              </a:extLst>
            </p:cNvPr>
            <p:cNvSpPr>
              <a:spLocks noChangeShapeType="1"/>
            </p:cNvSpPr>
            <p:nvPr/>
          </p:nvSpPr>
          <p:spPr bwMode="auto">
            <a:xfrm>
              <a:off x="3145" y="20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4" name="Line 8282">
              <a:extLst>
                <a:ext uri="{FF2B5EF4-FFF2-40B4-BE49-F238E27FC236}">
                  <a16:creationId xmlns:a16="http://schemas.microsoft.com/office/drawing/2014/main" id="{08F20CB2-A872-9CFC-9351-94EC891B78F9}"/>
                </a:ext>
              </a:extLst>
            </p:cNvPr>
            <p:cNvSpPr>
              <a:spLocks noChangeShapeType="1"/>
            </p:cNvSpPr>
            <p:nvPr/>
          </p:nvSpPr>
          <p:spPr bwMode="auto">
            <a:xfrm>
              <a:off x="3155" y="206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5" name="Line 8283">
              <a:extLst>
                <a:ext uri="{FF2B5EF4-FFF2-40B4-BE49-F238E27FC236}">
                  <a16:creationId xmlns:a16="http://schemas.microsoft.com/office/drawing/2014/main" id="{74DFF86B-2A79-CABF-A4F2-82474C6C3DE6}"/>
                </a:ext>
              </a:extLst>
            </p:cNvPr>
            <p:cNvSpPr>
              <a:spLocks noChangeShapeType="1"/>
            </p:cNvSpPr>
            <p:nvPr/>
          </p:nvSpPr>
          <p:spPr bwMode="auto">
            <a:xfrm>
              <a:off x="3169" y="204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6" name="Line 8284">
              <a:extLst>
                <a:ext uri="{FF2B5EF4-FFF2-40B4-BE49-F238E27FC236}">
                  <a16:creationId xmlns:a16="http://schemas.microsoft.com/office/drawing/2014/main" id="{207FFD28-6E15-D355-6440-A6720D93D3B8}"/>
                </a:ext>
              </a:extLst>
            </p:cNvPr>
            <p:cNvSpPr>
              <a:spLocks noChangeShapeType="1"/>
            </p:cNvSpPr>
            <p:nvPr/>
          </p:nvSpPr>
          <p:spPr bwMode="auto">
            <a:xfrm>
              <a:off x="3155" y="206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7" name="Line 8285">
              <a:extLst>
                <a:ext uri="{FF2B5EF4-FFF2-40B4-BE49-F238E27FC236}">
                  <a16:creationId xmlns:a16="http://schemas.microsoft.com/office/drawing/2014/main" id="{E5C665DA-2DD3-8A92-813F-26D8306EF055}"/>
                </a:ext>
              </a:extLst>
            </p:cNvPr>
            <p:cNvSpPr>
              <a:spLocks noChangeShapeType="1"/>
            </p:cNvSpPr>
            <p:nvPr/>
          </p:nvSpPr>
          <p:spPr bwMode="auto">
            <a:xfrm>
              <a:off x="3169" y="204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8" name="Line 8286">
              <a:extLst>
                <a:ext uri="{FF2B5EF4-FFF2-40B4-BE49-F238E27FC236}">
                  <a16:creationId xmlns:a16="http://schemas.microsoft.com/office/drawing/2014/main" id="{A20098C6-3B32-1288-FB56-27965A466BF0}"/>
                </a:ext>
              </a:extLst>
            </p:cNvPr>
            <p:cNvSpPr>
              <a:spLocks noChangeShapeType="1"/>
            </p:cNvSpPr>
            <p:nvPr/>
          </p:nvSpPr>
          <p:spPr bwMode="auto">
            <a:xfrm>
              <a:off x="3167" y="206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49" name="Line 8287">
              <a:extLst>
                <a:ext uri="{FF2B5EF4-FFF2-40B4-BE49-F238E27FC236}">
                  <a16:creationId xmlns:a16="http://schemas.microsoft.com/office/drawing/2014/main" id="{4E58EB45-4160-8A3B-0815-765FF59E1A6D}"/>
                </a:ext>
              </a:extLst>
            </p:cNvPr>
            <p:cNvSpPr>
              <a:spLocks noChangeShapeType="1"/>
            </p:cNvSpPr>
            <p:nvPr/>
          </p:nvSpPr>
          <p:spPr bwMode="auto">
            <a:xfrm>
              <a:off x="3181" y="204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0" name="Line 8288">
              <a:extLst>
                <a:ext uri="{FF2B5EF4-FFF2-40B4-BE49-F238E27FC236}">
                  <a16:creationId xmlns:a16="http://schemas.microsoft.com/office/drawing/2014/main" id="{FFD804AD-186E-548E-1DC6-99C94427303B}"/>
                </a:ext>
              </a:extLst>
            </p:cNvPr>
            <p:cNvSpPr>
              <a:spLocks noChangeShapeType="1"/>
            </p:cNvSpPr>
            <p:nvPr/>
          </p:nvSpPr>
          <p:spPr bwMode="auto">
            <a:xfrm>
              <a:off x="3215" y="20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1" name="Line 8289">
              <a:extLst>
                <a:ext uri="{FF2B5EF4-FFF2-40B4-BE49-F238E27FC236}">
                  <a16:creationId xmlns:a16="http://schemas.microsoft.com/office/drawing/2014/main" id="{4333E20C-E9B6-7CFC-0726-60FB778D2BF5}"/>
                </a:ext>
              </a:extLst>
            </p:cNvPr>
            <p:cNvSpPr>
              <a:spLocks noChangeShapeType="1"/>
            </p:cNvSpPr>
            <p:nvPr/>
          </p:nvSpPr>
          <p:spPr bwMode="auto">
            <a:xfrm>
              <a:off x="3229" y="2042"/>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2" name="Line 8290">
              <a:extLst>
                <a:ext uri="{FF2B5EF4-FFF2-40B4-BE49-F238E27FC236}">
                  <a16:creationId xmlns:a16="http://schemas.microsoft.com/office/drawing/2014/main" id="{CFA80DB1-A389-6620-918A-72D7F11D9C2F}"/>
                </a:ext>
              </a:extLst>
            </p:cNvPr>
            <p:cNvSpPr>
              <a:spLocks noChangeShapeType="1"/>
            </p:cNvSpPr>
            <p:nvPr/>
          </p:nvSpPr>
          <p:spPr bwMode="auto">
            <a:xfrm>
              <a:off x="3227" y="206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3" name="Line 8291">
              <a:extLst>
                <a:ext uri="{FF2B5EF4-FFF2-40B4-BE49-F238E27FC236}">
                  <a16:creationId xmlns:a16="http://schemas.microsoft.com/office/drawing/2014/main" id="{40E5449E-5929-39A7-5ED5-0C9980CC16A3}"/>
                </a:ext>
              </a:extLst>
            </p:cNvPr>
            <p:cNvSpPr>
              <a:spLocks noChangeShapeType="1"/>
            </p:cNvSpPr>
            <p:nvPr/>
          </p:nvSpPr>
          <p:spPr bwMode="auto">
            <a:xfrm>
              <a:off x="3241" y="2042"/>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4" name="Line 8292">
              <a:extLst>
                <a:ext uri="{FF2B5EF4-FFF2-40B4-BE49-F238E27FC236}">
                  <a16:creationId xmlns:a16="http://schemas.microsoft.com/office/drawing/2014/main" id="{F17A760F-37BB-679A-8161-0779487E18D2}"/>
                </a:ext>
              </a:extLst>
            </p:cNvPr>
            <p:cNvSpPr>
              <a:spLocks noChangeShapeType="1"/>
            </p:cNvSpPr>
            <p:nvPr/>
          </p:nvSpPr>
          <p:spPr bwMode="auto">
            <a:xfrm>
              <a:off x="3261" y="20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5" name="Line 8293">
              <a:extLst>
                <a:ext uri="{FF2B5EF4-FFF2-40B4-BE49-F238E27FC236}">
                  <a16:creationId xmlns:a16="http://schemas.microsoft.com/office/drawing/2014/main" id="{542E3F12-E418-AA8C-7746-4EA462684415}"/>
                </a:ext>
              </a:extLst>
            </p:cNvPr>
            <p:cNvSpPr>
              <a:spLocks noChangeShapeType="1"/>
            </p:cNvSpPr>
            <p:nvPr/>
          </p:nvSpPr>
          <p:spPr bwMode="auto">
            <a:xfrm>
              <a:off x="3275" y="20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6" name="Line 8294">
              <a:extLst>
                <a:ext uri="{FF2B5EF4-FFF2-40B4-BE49-F238E27FC236}">
                  <a16:creationId xmlns:a16="http://schemas.microsoft.com/office/drawing/2014/main" id="{2FB6E007-61E3-6052-C67B-D8E98DF9DFBB}"/>
                </a:ext>
              </a:extLst>
            </p:cNvPr>
            <p:cNvSpPr>
              <a:spLocks noChangeShapeType="1"/>
            </p:cNvSpPr>
            <p:nvPr/>
          </p:nvSpPr>
          <p:spPr bwMode="auto">
            <a:xfrm>
              <a:off x="3297" y="204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7" name="Line 8295">
              <a:extLst>
                <a:ext uri="{FF2B5EF4-FFF2-40B4-BE49-F238E27FC236}">
                  <a16:creationId xmlns:a16="http://schemas.microsoft.com/office/drawing/2014/main" id="{0E798DF0-DC66-4F77-BBBB-E52D8F3A46B4}"/>
                </a:ext>
              </a:extLst>
            </p:cNvPr>
            <p:cNvSpPr>
              <a:spLocks noChangeShapeType="1"/>
            </p:cNvSpPr>
            <p:nvPr/>
          </p:nvSpPr>
          <p:spPr bwMode="auto">
            <a:xfrm>
              <a:off x="3311" y="202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8" name="Line 8296">
              <a:extLst>
                <a:ext uri="{FF2B5EF4-FFF2-40B4-BE49-F238E27FC236}">
                  <a16:creationId xmlns:a16="http://schemas.microsoft.com/office/drawing/2014/main" id="{F1B8EED5-14C6-E9EA-7F35-6ACCAB5172DC}"/>
                </a:ext>
              </a:extLst>
            </p:cNvPr>
            <p:cNvSpPr>
              <a:spLocks noChangeShapeType="1"/>
            </p:cNvSpPr>
            <p:nvPr/>
          </p:nvSpPr>
          <p:spPr bwMode="auto">
            <a:xfrm>
              <a:off x="3321" y="203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59" name="Line 8297">
              <a:extLst>
                <a:ext uri="{FF2B5EF4-FFF2-40B4-BE49-F238E27FC236}">
                  <a16:creationId xmlns:a16="http://schemas.microsoft.com/office/drawing/2014/main" id="{76FFEF86-8D89-FD33-6387-6A8095D068DB}"/>
                </a:ext>
              </a:extLst>
            </p:cNvPr>
            <p:cNvSpPr>
              <a:spLocks noChangeShapeType="1"/>
            </p:cNvSpPr>
            <p:nvPr/>
          </p:nvSpPr>
          <p:spPr bwMode="auto">
            <a:xfrm>
              <a:off x="3335" y="202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0" name="Line 8298">
              <a:extLst>
                <a:ext uri="{FF2B5EF4-FFF2-40B4-BE49-F238E27FC236}">
                  <a16:creationId xmlns:a16="http://schemas.microsoft.com/office/drawing/2014/main" id="{A04911C2-1E60-2BB8-418F-D30D8AD0E5BC}"/>
                </a:ext>
              </a:extLst>
            </p:cNvPr>
            <p:cNvSpPr>
              <a:spLocks noChangeShapeType="1"/>
            </p:cNvSpPr>
            <p:nvPr/>
          </p:nvSpPr>
          <p:spPr bwMode="auto">
            <a:xfrm>
              <a:off x="3345" y="203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1" name="Line 8299">
              <a:extLst>
                <a:ext uri="{FF2B5EF4-FFF2-40B4-BE49-F238E27FC236}">
                  <a16:creationId xmlns:a16="http://schemas.microsoft.com/office/drawing/2014/main" id="{063CA83F-3AEE-4B51-E07F-B42EDFF716B4}"/>
                </a:ext>
              </a:extLst>
            </p:cNvPr>
            <p:cNvSpPr>
              <a:spLocks noChangeShapeType="1"/>
            </p:cNvSpPr>
            <p:nvPr/>
          </p:nvSpPr>
          <p:spPr bwMode="auto">
            <a:xfrm>
              <a:off x="3359" y="202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2" name="Line 8300">
              <a:extLst>
                <a:ext uri="{FF2B5EF4-FFF2-40B4-BE49-F238E27FC236}">
                  <a16:creationId xmlns:a16="http://schemas.microsoft.com/office/drawing/2014/main" id="{4320673E-A152-41F3-6C53-754AAD76E157}"/>
                </a:ext>
              </a:extLst>
            </p:cNvPr>
            <p:cNvSpPr>
              <a:spLocks noChangeShapeType="1"/>
            </p:cNvSpPr>
            <p:nvPr/>
          </p:nvSpPr>
          <p:spPr bwMode="auto">
            <a:xfrm>
              <a:off x="3345" y="203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3" name="Line 8301">
              <a:extLst>
                <a:ext uri="{FF2B5EF4-FFF2-40B4-BE49-F238E27FC236}">
                  <a16:creationId xmlns:a16="http://schemas.microsoft.com/office/drawing/2014/main" id="{C0325A17-0CE2-1642-0364-1B0F778CC9B6}"/>
                </a:ext>
              </a:extLst>
            </p:cNvPr>
            <p:cNvSpPr>
              <a:spLocks noChangeShapeType="1"/>
            </p:cNvSpPr>
            <p:nvPr/>
          </p:nvSpPr>
          <p:spPr bwMode="auto">
            <a:xfrm>
              <a:off x="3359" y="202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4" name="Line 8302">
              <a:extLst>
                <a:ext uri="{FF2B5EF4-FFF2-40B4-BE49-F238E27FC236}">
                  <a16:creationId xmlns:a16="http://schemas.microsoft.com/office/drawing/2014/main" id="{A483B07B-0685-95D9-D07C-7F26A76B60C7}"/>
                </a:ext>
              </a:extLst>
            </p:cNvPr>
            <p:cNvSpPr>
              <a:spLocks noChangeShapeType="1"/>
            </p:cNvSpPr>
            <p:nvPr/>
          </p:nvSpPr>
          <p:spPr bwMode="auto">
            <a:xfrm>
              <a:off x="3345" y="203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5" name="Line 8303">
              <a:extLst>
                <a:ext uri="{FF2B5EF4-FFF2-40B4-BE49-F238E27FC236}">
                  <a16:creationId xmlns:a16="http://schemas.microsoft.com/office/drawing/2014/main" id="{C18A1A1B-3D1B-A948-C1C1-0B74C98823F7}"/>
                </a:ext>
              </a:extLst>
            </p:cNvPr>
            <p:cNvSpPr>
              <a:spLocks noChangeShapeType="1"/>
            </p:cNvSpPr>
            <p:nvPr/>
          </p:nvSpPr>
          <p:spPr bwMode="auto">
            <a:xfrm>
              <a:off x="3359" y="202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6" name="Line 8304">
              <a:extLst>
                <a:ext uri="{FF2B5EF4-FFF2-40B4-BE49-F238E27FC236}">
                  <a16:creationId xmlns:a16="http://schemas.microsoft.com/office/drawing/2014/main" id="{94391718-C386-9541-6EE5-43163009C106}"/>
                </a:ext>
              </a:extLst>
            </p:cNvPr>
            <p:cNvSpPr>
              <a:spLocks noChangeShapeType="1"/>
            </p:cNvSpPr>
            <p:nvPr/>
          </p:nvSpPr>
          <p:spPr bwMode="auto">
            <a:xfrm>
              <a:off x="3439" y="20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7" name="Line 8305">
              <a:extLst>
                <a:ext uri="{FF2B5EF4-FFF2-40B4-BE49-F238E27FC236}">
                  <a16:creationId xmlns:a16="http://schemas.microsoft.com/office/drawing/2014/main" id="{14A53B09-B65B-2E5E-E729-80DD63AC2290}"/>
                </a:ext>
              </a:extLst>
            </p:cNvPr>
            <p:cNvSpPr>
              <a:spLocks noChangeShapeType="1"/>
            </p:cNvSpPr>
            <p:nvPr/>
          </p:nvSpPr>
          <p:spPr bwMode="auto">
            <a:xfrm>
              <a:off x="3453" y="1998"/>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8" name="Line 8306">
              <a:extLst>
                <a:ext uri="{FF2B5EF4-FFF2-40B4-BE49-F238E27FC236}">
                  <a16:creationId xmlns:a16="http://schemas.microsoft.com/office/drawing/2014/main" id="{4F56E53E-9A72-29B2-AADC-8899D780EF1D}"/>
                </a:ext>
              </a:extLst>
            </p:cNvPr>
            <p:cNvSpPr>
              <a:spLocks noChangeShapeType="1"/>
            </p:cNvSpPr>
            <p:nvPr/>
          </p:nvSpPr>
          <p:spPr bwMode="auto">
            <a:xfrm>
              <a:off x="3451" y="20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69" name="Line 8307">
              <a:extLst>
                <a:ext uri="{FF2B5EF4-FFF2-40B4-BE49-F238E27FC236}">
                  <a16:creationId xmlns:a16="http://schemas.microsoft.com/office/drawing/2014/main" id="{57E2AF85-C7A7-A87C-52C4-4F38882E1135}"/>
                </a:ext>
              </a:extLst>
            </p:cNvPr>
            <p:cNvSpPr>
              <a:spLocks noChangeShapeType="1"/>
            </p:cNvSpPr>
            <p:nvPr/>
          </p:nvSpPr>
          <p:spPr bwMode="auto">
            <a:xfrm>
              <a:off x="3465" y="1998"/>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0" name="Line 8308">
              <a:extLst>
                <a:ext uri="{FF2B5EF4-FFF2-40B4-BE49-F238E27FC236}">
                  <a16:creationId xmlns:a16="http://schemas.microsoft.com/office/drawing/2014/main" id="{AB998D9C-8990-D931-5FFE-B131C637EBA3}"/>
                </a:ext>
              </a:extLst>
            </p:cNvPr>
            <p:cNvSpPr>
              <a:spLocks noChangeShapeType="1"/>
            </p:cNvSpPr>
            <p:nvPr/>
          </p:nvSpPr>
          <p:spPr bwMode="auto">
            <a:xfrm>
              <a:off x="3463" y="20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1" name="Line 8309">
              <a:extLst>
                <a:ext uri="{FF2B5EF4-FFF2-40B4-BE49-F238E27FC236}">
                  <a16:creationId xmlns:a16="http://schemas.microsoft.com/office/drawing/2014/main" id="{4E2F7114-8AEC-7ABE-6B3B-BD873A351D41}"/>
                </a:ext>
              </a:extLst>
            </p:cNvPr>
            <p:cNvSpPr>
              <a:spLocks noChangeShapeType="1"/>
            </p:cNvSpPr>
            <p:nvPr/>
          </p:nvSpPr>
          <p:spPr bwMode="auto">
            <a:xfrm>
              <a:off x="3477" y="19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2" name="Line 8310">
              <a:extLst>
                <a:ext uri="{FF2B5EF4-FFF2-40B4-BE49-F238E27FC236}">
                  <a16:creationId xmlns:a16="http://schemas.microsoft.com/office/drawing/2014/main" id="{1734ABED-CF1F-3445-64CA-6A0E317D6394}"/>
                </a:ext>
              </a:extLst>
            </p:cNvPr>
            <p:cNvSpPr>
              <a:spLocks noChangeShapeType="1"/>
            </p:cNvSpPr>
            <p:nvPr/>
          </p:nvSpPr>
          <p:spPr bwMode="auto">
            <a:xfrm>
              <a:off x="3497" y="19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3" name="Line 8311">
              <a:extLst>
                <a:ext uri="{FF2B5EF4-FFF2-40B4-BE49-F238E27FC236}">
                  <a16:creationId xmlns:a16="http://schemas.microsoft.com/office/drawing/2014/main" id="{9B845275-4DCB-C2F5-B6B2-45A398EFC43B}"/>
                </a:ext>
              </a:extLst>
            </p:cNvPr>
            <p:cNvSpPr>
              <a:spLocks noChangeShapeType="1"/>
            </p:cNvSpPr>
            <p:nvPr/>
          </p:nvSpPr>
          <p:spPr bwMode="auto">
            <a:xfrm>
              <a:off x="3511" y="197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4" name="Line 8312">
              <a:extLst>
                <a:ext uri="{FF2B5EF4-FFF2-40B4-BE49-F238E27FC236}">
                  <a16:creationId xmlns:a16="http://schemas.microsoft.com/office/drawing/2014/main" id="{C202E4AD-2BC9-826C-87A0-28F734BE0B02}"/>
                </a:ext>
              </a:extLst>
            </p:cNvPr>
            <p:cNvSpPr>
              <a:spLocks noChangeShapeType="1"/>
            </p:cNvSpPr>
            <p:nvPr/>
          </p:nvSpPr>
          <p:spPr bwMode="auto">
            <a:xfrm>
              <a:off x="3638" y="194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5" name="Line 8313">
              <a:extLst>
                <a:ext uri="{FF2B5EF4-FFF2-40B4-BE49-F238E27FC236}">
                  <a16:creationId xmlns:a16="http://schemas.microsoft.com/office/drawing/2014/main" id="{094FC3BF-87D7-ECEF-6CFB-40B384328E8C}"/>
                </a:ext>
              </a:extLst>
            </p:cNvPr>
            <p:cNvSpPr>
              <a:spLocks noChangeShapeType="1"/>
            </p:cNvSpPr>
            <p:nvPr/>
          </p:nvSpPr>
          <p:spPr bwMode="auto">
            <a:xfrm>
              <a:off x="3652" y="19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6" name="Line 8314">
              <a:extLst>
                <a:ext uri="{FF2B5EF4-FFF2-40B4-BE49-F238E27FC236}">
                  <a16:creationId xmlns:a16="http://schemas.microsoft.com/office/drawing/2014/main" id="{A90C98B4-61FA-27BB-89A7-82033EEE80DF}"/>
                </a:ext>
              </a:extLst>
            </p:cNvPr>
            <p:cNvSpPr>
              <a:spLocks noChangeShapeType="1"/>
            </p:cNvSpPr>
            <p:nvPr/>
          </p:nvSpPr>
          <p:spPr bwMode="auto">
            <a:xfrm>
              <a:off x="3674" y="194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7" name="Line 8315">
              <a:extLst>
                <a:ext uri="{FF2B5EF4-FFF2-40B4-BE49-F238E27FC236}">
                  <a16:creationId xmlns:a16="http://schemas.microsoft.com/office/drawing/2014/main" id="{A6983053-EF02-AC0A-4D70-DA957A84CBEB}"/>
                </a:ext>
              </a:extLst>
            </p:cNvPr>
            <p:cNvSpPr>
              <a:spLocks noChangeShapeType="1"/>
            </p:cNvSpPr>
            <p:nvPr/>
          </p:nvSpPr>
          <p:spPr bwMode="auto">
            <a:xfrm>
              <a:off x="3688" y="19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8" name="Line 8316">
              <a:extLst>
                <a:ext uri="{FF2B5EF4-FFF2-40B4-BE49-F238E27FC236}">
                  <a16:creationId xmlns:a16="http://schemas.microsoft.com/office/drawing/2014/main" id="{F7B0A766-1E9A-0823-BD95-18056B6C0C4E}"/>
                </a:ext>
              </a:extLst>
            </p:cNvPr>
            <p:cNvSpPr>
              <a:spLocks noChangeShapeType="1"/>
            </p:cNvSpPr>
            <p:nvPr/>
          </p:nvSpPr>
          <p:spPr bwMode="auto">
            <a:xfrm>
              <a:off x="3674" y="194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79" name="Line 8317">
              <a:extLst>
                <a:ext uri="{FF2B5EF4-FFF2-40B4-BE49-F238E27FC236}">
                  <a16:creationId xmlns:a16="http://schemas.microsoft.com/office/drawing/2014/main" id="{501F6F5A-3590-A850-BB63-E87D6418BD61}"/>
                </a:ext>
              </a:extLst>
            </p:cNvPr>
            <p:cNvSpPr>
              <a:spLocks noChangeShapeType="1"/>
            </p:cNvSpPr>
            <p:nvPr/>
          </p:nvSpPr>
          <p:spPr bwMode="auto">
            <a:xfrm>
              <a:off x="3688" y="19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0" name="Line 8318">
              <a:extLst>
                <a:ext uri="{FF2B5EF4-FFF2-40B4-BE49-F238E27FC236}">
                  <a16:creationId xmlns:a16="http://schemas.microsoft.com/office/drawing/2014/main" id="{CBE04EB7-5767-C26A-B41D-950E2D6A255D}"/>
                </a:ext>
              </a:extLst>
            </p:cNvPr>
            <p:cNvSpPr>
              <a:spLocks noChangeShapeType="1"/>
            </p:cNvSpPr>
            <p:nvPr/>
          </p:nvSpPr>
          <p:spPr bwMode="auto">
            <a:xfrm>
              <a:off x="3686" y="194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1" name="Line 8319">
              <a:extLst>
                <a:ext uri="{FF2B5EF4-FFF2-40B4-BE49-F238E27FC236}">
                  <a16:creationId xmlns:a16="http://schemas.microsoft.com/office/drawing/2014/main" id="{7594E641-B4C6-16A1-341A-B9C89080722D}"/>
                </a:ext>
              </a:extLst>
            </p:cNvPr>
            <p:cNvSpPr>
              <a:spLocks noChangeShapeType="1"/>
            </p:cNvSpPr>
            <p:nvPr/>
          </p:nvSpPr>
          <p:spPr bwMode="auto">
            <a:xfrm>
              <a:off x="3700" y="19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2" name="Line 8320">
              <a:extLst>
                <a:ext uri="{FF2B5EF4-FFF2-40B4-BE49-F238E27FC236}">
                  <a16:creationId xmlns:a16="http://schemas.microsoft.com/office/drawing/2014/main" id="{4EE2533F-25F8-532E-8FFF-EDEF0243B4D1}"/>
                </a:ext>
              </a:extLst>
            </p:cNvPr>
            <p:cNvSpPr>
              <a:spLocks noChangeShapeType="1"/>
            </p:cNvSpPr>
            <p:nvPr/>
          </p:nvSpPr>
          <p:spPr bwMode="auto">
            <a:xfrm>
              <a:off x="3722" y="192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3" name="Line 8321">
              <a:extLst>
                <a:ext uri="{FF2B5EF4-FFF2-40B4-BE49-F238E27FC236}">
                  <a16:creationId xmlns:a16="http://schemas.microsoft.com/office/drawing/2014/main" id="{176650BD-C250-DC44-1CD9-FDB8A68A3FB7}"/>
                </a:ext>
              </a:extLst>
            </p:cNvPr>
            <p:cNvSpPr>
              <a:spLocks noChangeShapeType="1"/>
            </p:cNvSpPr>
            <p:nvPr/>
          </p:nvSpPr>
          <p:spPr bwMode="auto">
            <a:xfrm>
              <a:off x="3734" y="19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4" name="Line 8322">
              <a:extLst>
                <a:ext uri="{FF2B5EF4-FFF2-40B4-BE49-F238E27FC236}">
                  <a16:creationId xmlns:a16="http://schemas.microsoft.com/office/drawing/2014/main" id="{F479E2A7-B903-0864-DAE7-15BE627A1647}"/>
                </a:ext>
              </a:extLst>
            </p:cNvPr>
            <p:cNvSpPr>
              <a:spLocks noChangeShapeType="1"/>
            </p:cNvSpPr>
            <p:nvPr/>
          </p:nvSpPr>
          <p:spPr bwMode="auto">
            <a:xfrm>
              <a:off x="3744" y="19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5" name="Line 8323">
              <a:extLst>
                <a:ext uri="{FF2B5EF4-FFF2-40B4-BE49-F238E27FC236}">
                  <a16:creationId xmlns:a16="http://schemas.microsoft.com/office/drawing/2014/main" id="{8110D9B6-5199-DF4C-7AE1-D21999BEBF9C}"/>
                </a:ext>
              </a:extLst>
            </p:cNvPr>
            <p:cNvSpPr>
              <a:spLocks noChangeShapeType="1"/>
            </p:cNvSpPr>
            <p:nvPr/>
          </p:nvSpPr>
          <p:spPr bwMode="auto">
            <a:xfrm>
              <a:off x="3758" y="19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6" name="Line 8324">
              <a:extLst>
                <a:ext uri="{FF2B5EF4-FFF2-40B4-BE49-F238E27FC236}">
                  <a16:creationId xmlns:a16="http://schemas.microsoft.com/office/drawing/2014/main" id="{95A691E5-C917-3694-DD63-C6DFD4319D30}"/>
                </a:ext>
              </a:extLst>
            </p:cNvPr>
            <p:cNvSpPr>
              <a:spLocks noChangeShapeType="1"/>
            </p:cNvSpPr>
            <p:nvPr/>
          </p:nvSpPr>
          <p:spPr bwMode="auto">
            <a:xfrm>
              <a:off x="3756" y="19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7" name="Line 8325">
              <a:extLst>
                <a:ext uri="{FF2B5EF4-FFF2-40B4-BE49-F238E27FC236}">
                  <a16:creationId xmlns:a16="http://schemas.microsoft.com/office/drawing/2014/main" id="{5D4BFB0E-7A49-135E-F22D-F355911EFC51}"/>
                </a:ext>
              </a:extLst>
            </p:cNvPr>
            <p:cNvSpPr>
              <a:spLocks noChangeShapeType="1"/>
            </p:cNvSpPr>
            <p:nvPr/>
          </p:nvSpPr>
          <p:spPr bwMode="auto">
            <a:xfrm>
              <a:off x="3770" y="19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8" name="Line 8326">
              <a:extLst>
                <a:ext uri="{FF2B5EF4-FFF2-40B4-BE49-F238E27FC236}">
                  <a16:creationId xmlns:a16="http://schemas.microsoft.com/office/drawing/2014/main" id="{AAE40242-307F-7BAB-B2D9-0EE21F8D50FE}"/>
                </a:ext>
              </a:extLst>
            </p:cNvPr>
            <p:cNvSpPr>
              <a:spLocks noChangeShapeType="1"/>
            </p:cNvSpPr>
            <p:nvPr/>
          </p:nvSpPr>
          <p:spPr bwMode="auto">
            <a:xfrm>
              <a:off x="3756" y="19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89" name="Line 8327">
              <a:extLst>
                <a:ext uri="{FF2B5EF4-FFF2-40B4-BE49-F238E27FC236}">
                  <a16:creationId xmlns:a16="http://schemas.microsoft.com/office/drawing/2014/main" id="{E0C39777-CDC7-D358-1BB9-B1BC46C63B03}"/>
                </a:ext>
              </a:extLst>
            </p:cNvPr>
            <p:cNvSpPr>
              <a:spLocks noChangeShapeType="1"/>
            </p:cNvSpPr>
            <p:nvPr/>
          </p:nvSpPr>
          <p:spPr bwMode="auto">
            <a:xfrm>
              <a:off x="3770" y="19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0" name="Line 8328">
              <a:extLst>
                <a:ext uri="{FF2B5EF4-FFF2-40B4-BE49-F238E27FC236}">
                  <a16:creationId xmlns:a16="http://schemas.microsoft.com/office/drawing/2014/main" id="{83FB7892-78CC-A389-F62C-595E0BD24D70}"/>
                </a:ext>
              </a:extLst>
            </p:cNvPr>
            <p:cNvSpPr>
              <a:spLocks noChangeShapeType="1"/>
            </p:cNvSpPr>
            <p:nvPr/>
          </p:nvSpPr>
          <p:spPr bwMode="auto">
            <a:xfrm>
              <a:off x="3768"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1" name="Line 8329">
              <a:extLst>
                <a:ext uri="{FF2B5EF4-FFF2-40B4-BE49-F238E27FC236}">
                  <a16:creationId xmlns:a16="http://schemas.microsoft.com/office/drawing/2014/main" id="{38FC1899-934E-02EF-AFB7-BEC639F43909}"/>
                </a:ext>
              </a:extLst>
            </p:cNvPr>
            <p:cNvSpPr>
              <a:spLocks noChangeShapeType="1"/>
            </p:cNvSpPr>
            <p:nvPr/>
          </p:nvSpPr>
          <p:spPr bwMode="auto">
            <a:xfrm>
              <a:off x="3782"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2" name="Line 8330">
              <a:extLst>
                <a:ext uri="{FF2B5EF4-FFF2-40B4-BE49-F238E27FC236}">
                  <a16:creationId xmlns:a16="http://schemas.microsoft.com/office/drawing/2014/main" id="{088EBFF9-0648-43F5-C8FD-553D43FA0069}"/>
                </a:ext>
              </a:extLst>
            </p:cNvPr>
            <p:cNvSpPr>
              <a:spLocks noChangeShapeType="1"/>
            </p:cNvSpPr>
            <p:nvPr/>
          </p:nvSpPr>
          <p:spPr bwMode="auto">
            <a:xfrm>
              <a:off x="3768"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3" name="Line 8331">
              <a:extLst>
                <a:ext uri="{FF2B5EF4-FFF2-40B4-BE49-F238E27FC236}">
                  <a16:creationId xmlns:a16="http://schemas.microsoft.com/office/drawing/2014/main" id="{B51EE0BB-AD94-799E-AA77-9A6F52089FAE}"/>
                </a:ext>
              </a:extLst>
            </p:cNvPr>
            <p:cNvSpPr>
              <a:spLocks noChangeShapeType="1"/>
            </p:cNvSpPr>
            <p:nvPr/>
          </p:nvSpPr>
          <p:spPr bwMode="auto">
            <a:xfrm>
              <a:off x="3782"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4" name="Line 8332">
              <a:extLst>
                <a:ext uri="{FF2B5EF4-FFF2-40B4-BE49-F238E27FC236}">
                  <a16:creationId xmlns:a16="http://schemas.microsoft.com/office/drawing/2014/main" id="{3C47CB76-7D38-C427-A353-99B08A9E74BC}"/>
                </a:ext>
              </a:extLst>
            </p:cNvPr>
            <p:cNvSpPr>
              <a:spLocks noChangeShapeType="1"/>
            </p:cNvSpPr>
            <p:nvPr/>
          </p:nvSpPr>
          <p:spPr bwMode="auto">
            <a:xfrm>
              <a:off x="3768" y="191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5" name="Line 8333">
              <a:extLst>
                <a:ext uri="{FF2B5EF4-FFF2-40B4-BE49-F238E27FC236}">
                  <a16:creationId xmlns:a16="http://schemas.microsoft.com/office/drawing/2014/main" id="{78878DAE-52EC-2424-078C-D29A4B25572C}"/>
                </a:ext>
              </a:extLst>
            </p:cNvPr>
            <p:cNvSpPr>
              <a:spLocks noChangeShapeType="1"/>
            </p:cNvSpPr>
            <p:nvPr/>
          </p:nvSpPr>
          <p:spPr bwMode="auto">
            <a:xfrm>
              <a:off x="3782" y="189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6" name="Line 8334">
              <a:extLst>
                <a:ext uri="{FF2B5EF4-FFF2-40B4-BE49-F238E27FC236}">
                  <a16:creationId xmlns:a16="http://schemas.microsoft.com/office/drawing/2014/main" id="{204724F1-0993-FA4B-DA13-A357D64EF71F}"/>
                </a:ext>
              </a:extLst>
            </p:cNvPr>
            <p:cNvSpPr>
              <a:spLocks noChangeShapeType="1"/>
            </p:cNvSpPr>
            <p:nvPr/>
          </p:nvSpPr>
          <p:spPr bwMode="auto">
            <a:xfrm>
              <a:off x="3780" y="190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7" name="Line 8335">
              <a:extLst>
                <a:ext uri="{FF2B5EF4-FFF2-40B4-BE49-F238E27FC236}">
                  <a16:creationId xmlns:a16="http://schemas.microsoft.com/office/drawing/2014/main" id="{8B0E7E0F-213F-22A0-ACA8-20BC71D308EA}"/>
                </a:ext>
              </a:extLst>
            </p:cNvPr>
            <p:cNvSpPr>
              <a:spLocks noChangeShapeType="1"/>
            </p:cNvSpPr>
            <p:nvPr/>
          </p:nvSpPr>
          <p:spPr bwMode="auto">
            <a:xfrm>
              <a:off x="3794" y="188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8" name="Line 8336">
              <a:extLst>
                <a:ext uri="{FF2B5EF4-FFF2-40B4-BE49-F238E27FC236}">
                  <a16:creationId xmlns:a16="http://schemas.microsoft.com/office/drawing/2014/main" id="{EB401520-C305-1002-68E3-051A55CEC298}"/>
                </a:ext>
              </a:extLst>
            </p:cNvPr>
            <p:cNvSpPr>
              <a:spLocks noChangeShapeType="1"/>
            </p:cNvSpPr>
            <p:nvPr/>
          </p:nvSpPr>
          <p:spPr bwMode="auto">
            <a:xfrm>
              <a:off x="3780" y="190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0999" name="Line 8337">
              <a:extLst>
                <a:ext uri="{FF2B5EF4-FFF2-40B4-BE49-F238E27FC236}">
                  <a16:creationId xmlns:a16="http://schemas.microsoft.com/office/drawing/2014/main" id="{5DB77094-DBFD-B9E7-B41E-C6B78AFF7BD9}"/>
                </a:ext>
              </a:extLst>
            </p:cNvPr>
            <p:cNvSpPr>
              <a:spLocks noChangeShapeType="1"/>
            </p:cNvSpPr>
            <p:nvPr/>
          </p:nvSpPr>
          <p:spPr bwMode="auto">
            <a:xfrm>
              <a:off x="3794" y="188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0" name="Line 8338">
              <a:extLst>
                <a:ext uri="{FF2B5EF4-FFF2-40B4-BE49-F238E27FC236}">
                  <a16:creationId xmlns:a16="http://schemas.microsoft.com/office/drawing/2014/main" id="{E98F4E6C-926A-C146-6922-8B9FB7E150D2}"/>
                </a:ext>
              </a:extLst>
            </p:cNvPr>
            <p:cNvSpPr>
              <a:spLocks noChangeShapeType="1"/>
            </p:cNvSpPr>
            <p:nvPr/>
          </p:nvSpPr>
          <p:spPr bwMode="auto">
            <a:xfrm>
              <a:off x="3792" y="190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1" name="Line 8339">
              <a:extLst>
                <a:ext uri="{FF2B5EF4-FFF2-40B4-BE49-F238E27FC236}">
                  <a16:creationId xmlns:a16="http://schemas.microsoft.com/office/drawing/2014/main" id="{13791B82-8DE8-4144-1B26-3DB9BC373E14}"/>
                </a:ext>
              </a:extLst>
            </p:cNvPr>
            <p:cNvSpPr>
              <a:spLocks noChangeShapeType="1"/>
            </p:cNvSpPr>
            <p:nvPr/>
          </p:nvSpPr>
          <p:spPr bwMode="auto">
            <a:xfrm>
              <a:off x="3806" y="188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2" name="Line 8340">
              <a:extLst>
                <a:ext uri="{FF2B5EF4-FFF2-40B4-BE49-F238E27FC236}">
                  <a16:creationId xmlns:a16="http://schemas.microsoft.com/office/drawing/2014/main" id="{D8F3F2EF-E1C9-4BB0-FFA0-A701D184E126}"/>
                </a:ext>
              </a:extLst>
            </p:cNvPr>
            <p:cNvSpPr>
              <a:spLocks noChangeShapeType="1"/>
            </p:cNvSpPr>
            <p:nvPr/>
          </p:nvSpPr>
          <p:spPr bwMode="auto">
            <a:xfrm>
              <a:off x="3792" y="190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3" name="Line 8341">
              <a:extLst>
                <a:ext uri="{FF2B5EF4-FFF2-40B4-BE49-F238E27FC236}">
                  <a16:creationId xmlns:a16="http://schemas.microsoft.com/office/drawing/2014/main" id="{3877A805-D0EE-C56C-B0B0-8C59166E8427}"/>
                </a:ext>
              </a:extLst>
            </p:cNvPr>
            <p:cNvSpPr>
              <a:spLocks noChangeShapeType="1"/>
            </p:cNvSpPr>
            <p:nvPr/>
          </p:nvSpPr>
          <p:spPr bwMode="auto">
            <a:xfrm>
              <a:off x="3806" y="188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4" name="Line 8342">
              <a:extLst>
                <a:ext uri="{FF2B5EF4-FFF2-40B4-BE49-F238E27FC236}">
                  <a16:creationId xmlns:a16="http://schemas.microsoft.com/office/drawing/2014/main" id="{5B309FA5-F65A-A7E5-CB91-B0B86C10F533}"/>
                </a:ext>
              </a:extLst>
            </p:cNvPr>
            <p:cNvSpPr>
              <a:spLocks noChangeShapeType="1"/>
            </p:cNvSpPr>
            <p:nvPr/>
          </p:nvSpPr>
          <p:spPr bwMode="auto">
            <a:xfrm>
              <a:off x="3828" y="188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5" name="Line 8343">
              <a:extLst>
                <a:ext uri="{FF2B5EF4-FFF2-40B4-BE49-F238E27FC236}">
                  <a16:creationId xmlns:a16="http://schemas.microsoft.com/office/drawing/2014/main" id="{04DF82DF-75D6-AE78-5DD0-DD142121D819}"/>
                </a:ext>
              </a:extLst>
            </p:cNvPr>
            <p:cNvSpPr>
              <a:spLocks noChangeShapeType="1"/>
            </p:cNvSpPr>
            <p:nvPr/>
          </p:nvSpPr>
          <p:spPr bwMode="auto">
            <a:xfrm>
              <a:off x="3842" y="187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6" name="Line 8344">
              <a:extLst>
                <a:ext uri="{FF2B5EF4-FFF2-40B4-BE49-F238E27FC236}">
                  <a16:creationId xmlns:a16="http://schemas.microsoft.com/office/drawing/2014/main" id="{3BE192CB-5EF7-D4E4-7AA3-7CD14713B300}"/>
                </a:ext>
              </a:extLst>
            </p:cNvPr>
            <p:cNvSpPr>
              <a:spLocks noChangeShapeType="1"/>
            </p:cNvSpPr>
            <p:nvPr/>
          </p:nvSpPr>
          <p:spPr bwMode="auto">
            <a:xfrm>
              <a:off x="3828" y="188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7" name="Line 8345">
              <a:extLst>
                <a:ext uri="{FF2B5EF4-FFF2-40B4-BE49-F238E27FC236}">
                  <a16:creationId xmlns:a16="http://schemas.microsoft.com/office/drawing/2014/main" id="{5C9CCA6E-D00B-290B-5C6B-A9B1B1CA7853}"/>
                </a:ext>
              </a:extLst>
            </p:cNvPr>
            <p:cNvSpPr>
              <a:spLocks noChangeShapeType="1"/>
            </p:cNvSpPr>
            <p:nvPr/>
          </p:nvSpPr>
          <p:spPr bwMode="auto">
            <a:xfrm>
              <a:off x="3842" y="187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8" name="Line 8346">
              <a:extLst>
                <a:ext uri="{FF2B5EF4-FFF2-40B4-BE49-F238E27FC236}">
                  <a16:creationId xmlns:a16="http://schemas.microsoft.com/office/drawing/2014/main" id="{A2210CB2-B4AF-0471-18A6-4289CF2A6EA4}"/>
                </a:ext>
              </a:extLst>
            </p:cNvPr>
            <p:cNvSpPr>
              <a:spLocks noChangeShapeType="1"/>
            </p:cNvSpPr>
            <p:nvPr/>
          </p:nvSpPr>
          <p:spPr bwMode="auto">
            <a:xfrm>
              <a:off x="3850" y="18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09" name="Line 8347">
              <a:extLst>
                <a:ext uri="{FF2B5EF4-FFF2-40B4-BE49-F238E27FC236}">
                  <a16:creationId xmlns:a16="http://schemas.microsoft.com/office/drawing/2014/main" id="{64703A6B-DEF4-6AF7-6F39-05864B7533BC}"/>
                </a:ext>
              </a:extLst>
            </p:cNvPr>
            <p:cNvSpPr>
              <a:spLocks noChangeShapeType="1"/>
            </p:cNvSpPr>
            <p:nvPr/>
          </p:nvSpPr>
          <p:spPr bwMode="auto">
            <a:xfrm>
              <a:off x="3864" y="186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0" name="Line 8348">
              <a:extLst>
                <a:ext uri="{FF2B5EF4-FFF2-40B4-BE49-F238E27FC236}">
                  <a16:creationId xmlns:a16="http://schemas.microsoft.com/office/drawing/2014/main" id="{D5918D6E-3F27-75F9-A7C2-30E6018A0B78}"/>
                </a:ext>
              </a:extLst>
            </p:cNvPr>
            <p:cNvSpPr>
              <a:spLocks noChangeShapeType="1"/>
            </p:cNvSpPr>
            <p:nvPr/>
          </p:nvSpPr>
          <p:spPr bwMode="auto">
            <a:xfrm>
              <a:off x="3862" y="18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1" name="Line 8349">
              <a:extLst>
                <a:ext uri="{FF2B5EF4-FFF2-40B4-BE49-F238E27FC236}">
                  <a16:creationId xmlns:a16="http://schemas.microsoft.com/office/drawing/2014/main" id="{E8903000-EFA4-844E-C000-553B4197F6A5}"/>
                </a:ext>
              </a:extLst>
            </p:cNvPr>
            <p:cNvSpPr>
              <a:spLocks noChangeShapeType="1"/>
            </p:cNvSpPr>
            <p:nvPr/>
          </p:nvSpPr>
          <p:spPr bwMode="auto">
            <a:xfrm>
              <a:off x="3876" y="18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2" name="Line 8350">
              <a:extLst>
                <a:ext uri="{FF2B5EF4-FFF2-40B4-BE49-F238E27FC236}">
                  <a16:creationId xmlns:a16="http://schemas.microsoft.com/office/drawing/2014/main" id="{D8276DB3-A788-6281-7E43-7589C0E91C68}"/>
                </a:ext>
              </a:extLst>
            </p:cNvPr>
            <p:cNvSpPr>
              <a:spLocks noChangeShapeType="1"/>
            </p:cNvSpPr>
            <p:nvPr/>
          </p:nvSpPr>
          <p:spPr bwMode="auto">
            <a:xfrm>
              <a:off x="3874" y="187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3" name="Line 8351">
              <a:extLst>
                <a:ext uri="{FF2B5EF4-FFF2-40B4-BE49-F238E27FC236}">
                  <a16:creationId xmlns:a16="http://schemas.microsoft.com/office/drawing/2014/main" id="{C008A41D-8A52-B4D8-8399-14D889D5B9BA}"/>
                </a:ext>
              </a:extLst>
            </p:cNvPr>
            <p:cNvSpPr>
              <a:spLocks noChangeShapeType="1"/>
            </p:cNvSpPr>
            <p:nvPr/>
          </p:nvSpPr>
          <p:spPr bwMode="auto">
            <a:xfrm>
              <a:off x="3888" y="186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4" name="Line 8352">
              <a:extLst>
                <a:ext uri="{FF2B5EF4-FFF2-40B4-BE49-F238E27FC236}">
                  <a16:creationId xmlns:a16="http://schemas.microsoft.com/office/drawing/2014/main" id="{31761E8E-08A0-2959-2CFC-7A799F4C00DC}"/>
                </a:ext>
              </a:extLst>
            </p:cNvPr>
            <p:cNvSpPr>
              <a:spLocks noChangeShapeType="1"/>
            </p:cNvSpPr>
            <p:nvPr/>
          </p:nvSpPr>
          <p:spPr bwMode="auto">
            <a:xfrm>
              <a:off x="3910" y="185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5" name="Line 8353">
              <a:extLst>
                <a:ext uri="{FF2B5EF4-FFF2-40B4-BE49-F238E27FC236}">
                  <a16:creationId xmlns:a16="http://schemas.microsoft.com/office/drawing/2014/main" id="{30D88316-1036-F18E-4E5E-1CF31B9E92A9}"/>
                </a:ext>
              </a:extLst>
            </p:cNvPr>
            <p:cNvSpPr>
              <a:spLocks noChangeShapeType="1"/>
            </p:cNvSpPr>
            <p:nvPr/>
          </p:nvSpPr>
          <p:spPr bwMode="auto">
            <a:xfrm>
              <a:off x="3924" y="184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6" name="Line 8354">
              <a:extLst>
                <a:ext uri="{FF2B5EF4-FFF2-40B4-BE49-F238E27FC236}">
                  <a16:creationId xmlns:a16="http://schemas.microsoft.com/office/drawing/2014/main" id="{6AEBC060-EB05-CA20-8757-1A34706E9D30}"/>
                </a:ext>
              </a:extLst>
            </p:cNvPr>
            <p:cNvSpPr>
              <a:spLocks noChangeShapeType="1"/>
            </p:cNvSpPr>
            <p:nvPr/>
          </p:nvSpPr>
          <p:spPr bwMode="auto">
            <a:xfrm>
              <a:off x="3958" y="184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7" name="Line 8355">
              <a:extLst>
                <a:ext uri="{FF2B5EF4-FFF2-40B4-BE49-F238E27FC236}">
                  <a16:creationId xmlns:a16="http://schemas.microsoft.com/office/drawing/2014/main" id="{E23C9B02-5167-ECD3-4D57-2ADFC5AB7372}"/>
                </a:ext>
              </a:extLst>
            </p:cNvPr>
            <p:cNvSpPr>
              <a:spLocks noChangeShapeType="1"/>
            </p:cNvSpPr>
            <p:nvPr/>
          </p:nvSpPr>
          <p:spPr bwMode="auto">
            <a:xfrm>
              <a:off x="3970" y="183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8" name="Line 8356">
              <a:extLst>
                <a:ext uri="{FF2B5EF4-FFF2-40B4-BE49-F238E27FC236}">
                  <a16:creationId xmlns:a16="http://schemas.microsoft.com/office/drawing/2014/main" id="{B7BF347D-56D8-D199-15DF-CD0AA0822D3D}"/>
                </a:ext>
              </a:extLst>
            </p:cNvPr>
            <p:cNvSpPr>
              <a:spLocks noChangeShapeType="1"/>
            </p:cNvSpPr>
            <p:nvPr/>
          </p:nvSpPr>
          <p:spPr bwMode="auto">
            <a:xfrm>
              <a:off x="4004" y="182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19" name="Line 8357">
              <a:extLst>
                <a:ext uri="{FF2B5EF4-FFF2-40B4-BE49-F238E27FC236}">
                  <a16:creationId xmlns:a16="http://schemas.microsoft.com/office/drawing/2014/main" id="{23A1B26D-1A3A-2318-6A5C-EC35164EA640}"/>
                </a:ext>
              </a:extLst>
            </p:cNvPr>
            <p:cNvSpPr>
              <a:spLocks noChangeShapeType="1"/>
            </p:cNvSpPr>
            <p:nvPr/>
          </p:nvSpPr>
          <p:spPr bwMode="auto">
            <a:xfrm>
              <a:off x="4018" y="1808"/>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0" name="Line 8358">
              <a:extLst>
                <a:ext uri="{FF2B5EF4-FFF2-40B4-BE49-F238E27FC236}">
                  <a16:creationId xmlns:a16="http://schemas.microsoft.com/office/drawing/2014/main" id="{55D6D680-8D19-CB24-BD55-4A35C2C5D047}"/>
                </a:ext>
              </a:extLst>
            </p:cNvPr>
            <p:cNvSpPr>
              <a:spLocks noChangeShapeType="1"/>
            </p:cNvSpPr>
            <p:nvPr/>
          </p:nvSpPr>
          <p:spPr bwMode="auto">
            <a:xfrm>
              <a:off x="4064" y="180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1" name="Line 8359">
              <a:extLst>
                <a:ext uri="{FF2B5EF4-FFF2-40B4-BE49-F238E27FC236}">
                  <a16:creationId xmlns:a16="http://schemas.microsoft.com/office/drawing/2014/main" id="{4C51EC30-EC26-BCB8-0A0B-CD664F3F8AAB}"/>
                </a:ext>
              </a:extLst>
            </p:cNvPr>
            <p:cNvSpPr>
              <a:spLocks noChangeShapeType="1"/>
            </p:cNvSpPr>
            <p:nvPr/>
          </p:nvSpPr>
          <p:spPr bwMode="auto">
            <a:xfrm>
              <a:off x="4078" y="179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2" name="Line 8360">
              <a:extLst>
                <a:ext uri="{FF2B5EF4-FFF2-40B4-BE49-F238E27FC236}">
                  <a16:creationId xmlns:a16="http://schemas.microsoft.com/office/drawing/2014/main" id="{20E57D75-CD57-5801-8EB1-37386B832524}"/>
                </a:ext>
              </a:extLst>
            </p:cNvPr>
            <p:cNvSpPr>
              <a:spLocks noChangeShapeType="1"/>
            </p:cNvSpPr>
            <p:nvPr/>
          </p:nvSpPr>
          <p:spPr bwMode="auto">
            <a:xfrm>
              <a:off x="4086" y="17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3" name="Line 8361">
              <a:extLst>
                <a:ext uri="{FF2B5EF4-FFF2-40B4-BE49-F238E27FC236}">
                  <a16:creationId xmlns:a16="http://schemas.microsoft.com/office/drawing/2014/main" id="{30499D28-D3A5-3511-5531-BBA8EC9E1027}"/>
                </a:ext>
              </a:extLst>
            </p:cNvPr>
            <p:cNvSpPr>
              <a:spLocks noChangeShapeType="1"/>
            </p:cNvSpPr>
            <p:nvPr/>
          </p:nvSpPr>
          <p:spPr bwMode="auto">
            <a:xfrm>
              <a:off x="4100" y="17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4" name="Line 8362">
              <a:extLst>
                <a:ext uri="{FF2B5EF4-FFF2-40B4-BE49-F238E27FC236}">
                  <a16:creationId xmlns:a16="http://schemas.microsoft.com/office/drawing/2014/main" id="{47016FE2-0930-FFAF-5521-6C793522F202}"/>
                </a:ext>
              </a:extLst>
            </p:cNvPr>
            <p:cNvSpPr>
              <a:spLocks noChangeShapeType="1"/>
            </p:cNvSpPr>
            <p:nvPr/>
          </p:nvSpPr>
          <p:spPr bwMode="auto">
            <a:xfrm>
              <a:off x="4110" y="17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5" name="Line 8363">
              <a:extLst>
                <a:ext uri="{FF2B5EF4-FFF2-40B4-BE49-F238E27FC236}">
                  <a16:creationId xmlns:a16="http://schemas.microsoft.com/office/drawing/2014/main" id="{081E5B8E-4444-E04F-4DEC-F3A980D1FAE0}"/>
                </a:ext>
              </a:extLst>
            </p:cNvPr>
            <p:cNvSpPr>
              <a:spLocks noChangeShapeType="1"/>
            </p:cNvSpPr>
            <p:nvPr/>
          </p:nvSpPr>
          <p:spPr bwMode="auto">
            <a:xfrm>
              <a:off x="4124" y="17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6" name="Line 8364">
              <a:extLst>
                <a:ext uri="{FF2B5EF4-FFF2-40B4-BE49-F238E27FC236}">
                  <a16:creationId xmlns:a16="http://schemas.microsoft.com/office/drawing/2014/main" id="{8B53CBCE-B4A1-2FE6-41A2-03F42F06457A}"/>
                </a:ext>
              </a:extLst>
            </p:cNvPr>
            <p:cNvSpPr>
              <a:spLocks noChangeShapeType="1"/>
            </p:cNvSpPr>
            <p:nvPr/>
          </p:nvSpPr>
          <p:spPr bwMode="auto">
            <a:xfrm>
              <a:off x="4110" y="179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7" name="Line 8365">
              <a:extLst>
                <a:ext uri="{FF2B5EF4-FFF2-40B4-BE49-F238E27FC236}">
                  <a16:creationId xmlns:a16="http://schemas.microsoft.com/office/drawing/2014/main" id="{2190DA22-4F48-AC04-4A6D-94E3168D0D04}"/>
                </a:ext>
              </a:extLst>
            </p:cNvPr>
            <p:cNvSpPr>
              <a:spLocks noChangeShapeType="1"/>
            </p:cNvSpPr>
            <p:nvPr/>
          </p:nvSpPr>
          <p:spPr bwMode="auto">
            <a:xfrm>
              <a:off x="4124" y="178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8" name="Line 8366">
              <a:extLst>
                <a:ext uri="{FF2B5EF4-FFF2-40B4-BE49-F238E27FC236}">
                  <a16:creationId xmlns:a16="http://schemas.microsoft.com/office/drawing/2014/main" id="{750DA32C-A9AA-2241-5415-B91BC62902E1}"/>
                </a:ext>
              </a:extLst>
            </p:cNvPr>
            <p:cNvSpPr>
              <a:spLocks noChangeShapeType="1"/>
            </p:cNvSpPr>
            <p:nvPr/>
          </p:nvSpPr>
          <p:spPr bwMode="auto">
            <a:xfrm>
              <a:off x="4122" y="17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29" name="Line 8367">
              <a:extLst>
                <a:ext uri="{FF2B5EF4-FFF2-40B4-BE49-F238E27FC236}">
                  <a16:creationId xmlns:a16="http://schemas.microsoft.com/office/drawing/2014/main" id="{9178958D-3243-77C8-3FDF-761BDE5D61B3}"/>
                </a:ext>
              </a:extLst>
            </p:cNvPr>
            <p:cNvSpPr>
              <a:spLocks noChangeShapeType="1"/>
            </p:cNvSpPr>
            <p:nvPr/>
          </p:nvSpPr>
          <p:spPr bwMode="auto">
            <a:xfrm>
              <a:off x="4136" y="177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0" name="Line 8368">
              <a:extLst>
                <a:ext uri="{FF2B5EF4-FFF2-40B4-BE49-F238E27FC236}">
                  <a16:creationId xmlns:a16="http://schemas.microsoft.com/office/drawing/2014/main" id="{752AC786-7AB5-0CFA-27D8-45F794C57714}"/>
                </a:ext>
              </a:extLst>
            </p:cNvPr>
            <p:cNvSpPr>
              <a:spLocks noChangeShapeType="1"/>
            </p:cNvSpPr>
            <p:nvPr/>
          </p:nvSpPr>
          <p:spPr bwMode="auto">
            <a:xfrm>
              <a:off x="4158" y="17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1" name="Line 8369">
              <a:extLst>
                <a:ext uri="{FF2B5EF4-FFF2-40B4-BE49-F238E27FC236}">
                  <a16:creationId xmlns:a16="http://schemas.microsoft.com/office/drawing/2014/main" id="{1CD0608F-86D5-0422-C56E-0D1A9C7C3CBD}"/>
                </a:ext>
              </a:extLst>
            </p:cNvPr>
            <p:cNvSpPr>
              <a:spLocks noChangeShapeType="1"/>
            </p:cNvSpPr>
            <p:nvPr/>
          </p:nvSpPr>
          <p:spPr bwMode="auto">
            <a:xfrm>
              <a:off x="4172" y="177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2" name="Line 8370">
              <a:extLst>
                <a:ext uri="{FF2B5EF4-FFF2-40B4-BE49-F238E27FC236}">
                  <a16:creationId xmlns:a16="http://schemas.microsoft.com/office/drawing/2014/main" id="{E67AEDDA-6E43-296E-AF49-38BFFE518374}"/>
                </a:ext>
              </a:extLst>
            </p:cNvPr>
            <p:cNvSpPr>
              <a:spLocks noChangeShapeType="1"/>
            </p:cNvSpPr>
            <p:nvPr/>
          </p:nvSpPr>
          <p:spPr bwMode="auto">
            <a:xfrm>
              <a:off x="4170" y="179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3" name="Line 8371">
              <a:extLst>
                <a:ext uri="{FF2B5EF4-FFF2-40B4-BE49-F238E27FC236}">
                  <a16:creationId xmlns:a16="http://schemas.microsoft.com/office/drawing/2014/main" id="{9777F6A3-9201-30AA-F516-986BC001E3D7}"/>
                </a:ext>
              </a:extLst>
            </p:cNvPr>
            <p:cNvSpPr>
              <a:spLocks noChangeShapeType="1"/>
            </p:cNvSpPr>
            <p:nvPr/>
          </p:nvSpPr>
          <p:spPr bwMode="auto">
            <a:xfrm>
              <a:off x="4184" y="177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4" name="Line 8372">
              <a:extLst>
                <a:ext uri="{FF2B5EF4-FFF2-40B4-BE49-F238E27FC236}">
                  <a16:creationId xmlns:a16="http://schemas.microsoft.com/office/drawing/2014/main" id="{CA120B81-0DD3-06A2-F957-E08D1DC741F1}"/>
                </a:ext>
              </a:extLst>
            </p:cNvPr>
            <p:cNvSpPr>
              <a:spLocks noChangeShapeType="1"/>
            </p:cNvSpPr>
            <p:nvPr/>
          </p:nvSpPr>
          <p:spPr bwMode="auto">
            <a:xfrm>
              <a:off x="4194" y="179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5" name="Line 8373">
              <a:extLst>
                <a:ext uri="{FF2B5EF4-FFF2-40B4-BE49-F238E27FC236}">
                  <a16:creationId xmlns:a16="http://schemas.microsoft.com/office/drawing/2014/main" id="{18EAA57B-872A-CBBD-CF7D-A90F0DD24FEF}"/>
                </a:ext>
              </a:extLst>
            </p:cNvPr>
            <p:cNvSpPr>
              <a:spLocks noChangeShapeType="1"/>
            </p:cNvSpPr>
            <p:nvPr/>
          </p:nvSpPr>
          <p:spPr bwMode="auto">
            <a:xfrm>
              <a:off x="4208" y="177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6" name="Line 8374">
              <a:extLst>
                <a:ext uri="{FF2B5EF4-FFF2-40B4-BE49-F238E27FC236}">
                  <a16:creationId xmlns:a16="http://schemas.microsoft.com/office/drawing/2014/main" id="{D84803B1-7BB2-B00E-23DC-C7A1901F782B}"/>
                </a:ext>
              </a:extLst>
            </p:cNvPr>
            <p:cNvSpPr>
              <a:spLocks noChangeShapeType="1"/>
            </p:cNvSpPr>
            <p:nvPr/>
          </p:nvSpPr>
          <p:spPr bwMode="auto">
            <a:xfrm>
              <a:off x="4216" y="178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7" name="Line 8375">
              <a:extLst>
                <a:ext uri="{FF2B5EF4-FFF2-40B4-BE49-F238E27FC236}">
                  <a16:creationId xmlns:a16="http://schemas.microsoft.com/office/drawing/2014/main" id="{476C847B-66DA-CF72-AE0E-2AE5E858827A}"/>
                </a:ext>
              </a:extLst>
            </p:cNvPr>
            <p:cNvSpPr>
              <a:spLocks noChangeShapeType="1"/>
            </p:cNvSpPr>
            <p:nvPr/>
          </p:nvSpPr>
          <p:spPr bwMode="auto">
            <a:xfrm>
              <a:off x="4230" y="177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8" name="Line 8376">
              <a:extLst>
                <a:ext uri="{FF2B5EF4-FFF2-40B4-BE49-F238E27FC236}">
                  <a16:creationId xmlns:a16="http://schemas.microsoft.com/office/drawing/2014/main" id="{FE59D6FF-9475-0E7C-D4DC-9F50615240C6}"/>
                </a:ext>
              </a:extLst>
            </p:cNvPr>
            <p:cNvSpPr>
              <a:spLocks noChangeShapeType="1"/>
            </p:cNvSpPr>
            <p:nvPr/>
          </p:nvSpPr>
          <p:spPr bwMode="auto">
            <a:xfrm>
              <a:off x="4264" y="176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39" name="Line 8377">
              <a:extLst>
                <a:ext uri="{FF2B5EF4-FFF2-40B4-BE49-F238E27FC236}">
                  <a16:creationId xmlns:a16="http://schemas.microsoft.com/office/drawing/2014/main" id="{FDEA85FA-822E-6432-57D5-59E16FA14902}"/>
                </a:ext>
              </a:extLst>
            </p:cNvPr>
            <p:cNvSpPr>
              <a:spLocks noChangeShapeType="1"/>
            </p:cNvSpPr>
            <p:nvPr/>
          </p:nvSpPr>
          <p:spPr bwMode="auto">
            <a:xfrm>
              <a:off x="4278" y="175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0" name="Line 8378">
              <a:extLst>
                <a:ext uri="{FF2B5EF4-FFF2-40B4-BE49-F238E27FC236}">
                  <a16:creationId xmlns:a16="http://schemas.microsoft.com/office/drawing/2014/main" id="{FE6EB2DA-118D-E696-FC5F-5827145BC162}"/>
                </a:ext>
              </a:extLst>
            </p:cNvPr>
            <p:cNvSpPr>
              <a:spLocks noChangeShapeType="1"/>
            </p:cNvSpPr>
            <p:nvPr/>
          </p:nvSpPr>
          <p:spPr bwMode="auto">
            <a:xfrm>
              <a:off x="4264" y="176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1" name="Line 8379">
              <a:extLst>
                <a:ext uri="{FF2B5EF4-FFF2-40B4-BE49-F238E27FC236}">
                  <a16:creationId xmlns:a16="http://schemas.microsoft.com/office/drawing/2014/main" id="{09EC3409-CB6F-A5B2-1234-C33A9800621C}"/>
                </a:ext>
              </a:extLst>
            </p:cNvPr>
            <p:cNvSpPr>
              <a:spLocks noChangeShapeType="1"/>
            </p:cNvSpPr>
            <p:nvPr/>
          </p:nvSpPr>
          <p:spPr bwMode="auto">
            <a:xfrm>
              <a:off x="4278" y="175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2" name="Line 8380">
              <a:extLst>
                <a:ext uri="{FF2B5EF4-FFF2-40B4-BE49-F238E27FC236}">
                  <a16:creationId xmlns:a16="http://schemas.microsoft.com/office/drawing/2014/main" id="{1BAB6065-AF57-4E73-8200-87EB8F727EE7}"/>
                </a:ext>
              </a:extLst>
            </p:cNvPr>
            <p:cNvSpPr>
              <a:spLocks noChangeShapeType="1"/>
            </p:cNvSpPr>
            <p:nvPr/>
          </p:nvSpPr>
          <p:spPr bwMode="auto">
            <a:xfrm>
              <a:off x="4300" y="176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3" name="Line 8381">
              <a:extLst>
                <a:ext uri="{FF2B5EF4-FFF2-40B4-BE49-F238E27FC236}">
                  <a16:creationId xmlns:a16="http://schemas.microsoft.com/office/drawing/2014/main" id="{5AC2A5F4-0D8E-D504-6926-FE86DA634A77}"/>
                </a:ext>
              </a:extLst>
            </p:cNvPr>
            <p:cNvSpPr>
              <a:spLocks noChangeShapeType="1"/>
            </p:cNvSpPr>
            <p:nvPr/>
          </p:nvSpPr>
          <p:spPr bwMode="auto">
            <a:xfrm>
              <a:off x="4314" y="174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4" name="Line 8382">
              <a:extLst>
                <a:ext uri="{FF2B5EF4-FFF2-40B4-BE49-F238E27FC236}">
                  <a16:creationId xmlns:a16="http://schemas.microsoft.com/office/drawing/2014/main" id="{6742707D-6F15-A11B-C7FA-C8DEDFFE4F0C}"/>
                </a:ext>
              </a:extLst>
            </p:cNvPr>
            <p:cNvSpPr>
              <a:spLocks noChangeShapeType="1"/>
            </p:cNvSpPr>
            <p:nvPr/>
          </p:nvSpPr>
          <p:spPr bwMode="auto">
            <a:xfrm>
              <a:off x="4324" y="175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5" name="Line 8383">
              <a:extLst>
                <a:ext uri="{FF2B5EF4-FFF2-40B4-BE49-F238E27FC236}">
                  <a16:creationId xmlns:a16="http://schemas.microsoft.com/office/drawing/2014/main" id="{E27F9F2A-FAFA-090B-22F9-2517082CD011}"/>
                </a:ext>
              </a:extLst>
            </p:cNvPr>
            <p:cNvSpPr>
              <a:spLocks noChangeShapeType="1"/>
            </p:cNvSpPr>
            <p:nvPr/>
          </p:nvSpPr>
          <p:spPr bwMode="auto">
            <a:xfrm>
              <a:off x="4336" y="174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6" name="Line 8384">
              <a:extLst>
                <a:ext uri="{FF2B5EF4-FFF2-40B4-BE49-F238E27FC236}">
                  <a16:creationId xmlns:a16="http://schemas.microsoft.com/office/drawing/2014/main" id="{3F202C81-381A-4C60-7FF5-EAF83210E901}"/>
                </a:ext>
              </a:extLst>
            </p:cNvPr>
            <p:cNvSpPr>
              <a:spLocks noChangeShapeType="1"/>
            </p:cNvSpPr>
            <p:nvPr/>
          </p:nvSpPr>
          <p:spPr bwMode="auto">
            <a:xfrm>
              <a:off x="4334" y="175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7" name="Line 8385">
              <a:extLst>
                <a:ext uri="{FF2B5EF4-FFF2-40B4-BE49-F238E27FC236}">
                  <a16:creationId xmlns:a16="http://schemas.microsoft.com/office/drawing/2014/main" id="{3C7DE43B-0128-67DE-BA3A-E427A9F54F8D}"/>
                </a:ext>
              </a:extLst>
            </p:cNvPr>
            <p:cNvSpPr>
              <a:spLocks noChangeShapeType="1"/>
            </p:cNvSpPr>
            <p:nvPr/>
          </p:nvSpPr>
          <p:spPr bwMode="auto">
            <a:xfrm>
              <a:off x="4348" y="174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8" name="Line 8386">
              <a:extLst>
                <a:ext uri="{FF2B5EF4-FFF2-40B4-BE49-F238E27FC236}">
                  <a16:creationId xmlns:a16="http://schemas.microsoft.com/office/drawing/2014/main" id="{83BF02FE-2803-C670-B564-975F20D8BB0D}"/>
                </a:ext>
              </a:extLst>
            </p:cNvPr>
            <p:cNvSpPr>
              <a:spLocks noChangeShapeType="1"/>
            </p:cNvSpPr>
            <p:nvPr/>
          </p:nvSpPr>
          <p:spPr bwMode="auto">
            <a:xfrm>
              <a:off x="4418" y="172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49" name="Line 8387">
              <a:extLst>
                <a:ext uri="{FF2B5EF4-FFF2-40B4-BE49-F238E27FC236}">
                  <a16:creationId xmlns:a16="http://schemas.microsoft.com/office/drawing/2014/main" id="{6F1ED4D4-6262-3090-BE36-E8ED6FD28BFF}"/>
                </a:ext>
              </a:extLst>
            </p:cNvPr>
            <p:cNvSpPr>
              <a:spLocks noChangeShapeType="1"/>
            </p:cNvSpPr>
            <p:nvPr/>
          </p:nvSpPr>
          <p:spPr bwMode="auto">
            <a:xfrm>
              <a:off x="4432" y="1712"/>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0" name="Line 8388">
              <a:extLst>
                <a:ext uri="{FF2B5EF4-FFF2-40B4-BE49-F238E27FC236}">
                  <a16:creationId xmlns:a16="http://schemas.microsoft.com/office/drawing/2014/main" id="{4AFA4B5D-E85A-2984-ECF3-9B969AB029CC}"/>
                </a:ext>
              </a:extLst>
            </p:cNvPr>
            <p:cNvSpPr>
              <a:spLocks noChangeShapeType="1"/>
            </p:cNvSpPr>
            <p:nvPr/>
          </p:nvSpPr>
          <p:spPr bwMode="auto">
            <a:xfrm>
              <a:off x="4430" y="172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1" name="Line 8389">
              <a:extLst>
                <a:ext uri="{FF2B5EF4-FFF2-40B4-BE49-F238E27FC236}">
                  <a16:creationId xmlns:a16="http://schemas.microsoft.com/office/drawing/2014/main" id="{151A5976-FA9C-2721-7B5D-A0A5028D0723}"/>
                </a:ext>
              </a:extLst>
            </p:cNvPr>
            <p:cNvSpPr>
              <a:spLocks noChangeShapeType="1"/>
            </p:cNvSpPr>
            <p:nvPr/>
          </p:nvSpPr>
          <p:spPr bwMode="auto">
            <a:xfrm>
              <a:off x="4444" y="170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2" name="Line 8390">
              <a:extLst>
                <a:ext uri="{FF2B5EF4-FFF2-40B4-BE49-F238E27FC236}">
                  <a16:creationId xmlns:a16="http://schemas.microsoft.com/office/drawing/2014/main" id="{FAE0CB05-08D5-1662-DD86-9C32F91A4591}"/>
                </a:ext>
              </a:extLst>
            </p:cNvPr>
            <p:cNvSpPr>
              <a:spLocks noChangeShapeType="1"/>
            </p:cNvSpPr>
            <p:nvPr/>
          </p:nvSpPr>
          <p:spPr bwMode="auto">
            <a:xfrm>
              <a:off x="4430" y="1722"/>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3" name="Line 8391">
              <a:extLst>
                <a:ext uri="{FF2B5EF4-FFF2-40B4-BE49-F238E27FC236}">
                  <a16:creationId xmlns:a16="http://schemas.microsoft.com/office/drawing/2014/main" id="{97C63F03-A666-09F8-24CB-9A5D3A373CD0}"/>
                </a:ext>
              </a:extLst>
            </p:cNvPr>
            <p:cNvSpPr>
              <a:spLocks noChangeShapeType="1"/>
            </p:cNvSpPr>
            <p:nvPr/>
          </p:nvSpPr>
          <p:spPr bwMode="auto">
            <a:xfrm>
              <a:off x="4444" y="170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4" name="Line 8392">
              <a:extLst>
                <a:ext uri="{FF2B5EF4-FFF2-40B4-BE49-F238E27FC236}">
                  <a16:creationId xmlns:a16="http://schemas.microsoft.com/office/drawing/2014/main" id="{44CE079B-565A-22EE-528F-D3454FD1E143}"/>
                </a:ext>
              </a:extLst>
            </p:cNvPr>
            <p:cNvSpPr>
              <a:spLocks noChangeShapeType="1"/>
            </p:cNvSpPr>
            <p:nvPr/>
          </p:nvSpPr>
          <p:spPr bwMode="auto">
            <a:xfrm>
              <a:off x="4442" y="171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5" name="Line 8393">
              <a:extLst>
                <a:ext uri="{FF2B5EF4-FFF2-40B4-BE49-F238E27FC236}">
                  <a16:creationId xmlns:a16="http://schemas.microsoft.com/office/drawing/2014/main" id="{769892AA-68C9-F72F-7ABC-350843139923}"/>
                </a:ext>
              </a:extLst>
            </p:cNvPr>
            <p:cNvSpPr>
              <a:spLocks noChangeShapeType="1"/>
            </p:cNvSpPr>
            <p:nvPr/>
          </p:nvSpPr>
          <p:spPr bwMode="auto">
            <a:xfrm>
              <a:off x="4454" y="170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6" name="Line 8394">
              <a:extLst>
                <a:ext uri="{FF2B5EF4-FFF2-40B4-BE49-F238E27FC236}">
                  <a16:creationId xmlns:a16="http://schemas.microsoft.com/office/drawing/2014/main" id="{AAF8D375-9A0B-765D-C711-E49BB1A382D2}"/>
                </a:ext>
              </a:extLst>
            </p:cNvPr>
            <p:cNvSpPr>
              <a:spLocks noChangeShapeType="1"/>
            </p:cNvSpPr>
            <p:nvPr/>
          </p:nvSpPr>
          <p:spPr bwMode="auto">
            <a:xfrm>
              <a:off x="4442" y="1718"/>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7" name="Line 8395">
              <a:extLst>
                <a:ext uri="{FF2B5EF4-FFF2-40B4-BE49-F238E27FC236}">
                  <a16:creationId xmlns:a16="http://schemas.microsoft.com/office/drawing/2014/main" id="{83DA8651-4100-A338-4DBD-9D866E7C6AC6}"/>
                </a:ext>
              </a:extLst>
            </p:cNvPr>
            <p:cNvSpPr>
              <a:spLocks noChangeShapeType="1"/>
            </p:cNvSpPr>
            <p:nvPr/>
          </p:nvSpPr>
          <p:spPr bwMode="auto">
            <a:xfrm>
              <a:off x="4454" y="170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8" name="Line 8396">
              <a:extLst>
                <a:ext uri="{FF2B5EF4-FFF2-40B4-BE49-F238E27FC236}">
                  <a16:creationId xmlns:a16="http://schemas.microsoft.com/office/drawing/2014/main" id="{BDAD3558-725C-448D-7088-116AE32975F9}"/>
                </a:ext>
              </a:extLst>
            </p:cNvPr>
            <p:cNvSpPr>
              <a:spLocks noChangeShapeType="1"/>
            </p:cNvSpPr>
            <p:nvPr/>
          </p:nvSpPr>
          <p:spPr bwMode="auto">
            <a:xfrm>
              <a:off x="4464" y="1718"/>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59" name="Line 8397">
              <a:extLst>
                <a:ext uri="{FF2B5EF4-FFF2-40B4-BE49-F238E27FC236}">
                  <a16:creationId xmlns:a16="http://schemas.microsoft.com/office/drawing/2014/main" id="{5E0CF0D0-07B7-A614-4349-CCEB3CEC6494}"/>
                </a:ext>
              </a:extLst>
            </p:cNvPr>
            <p:cNvSpPr>
              <a:spLocks noChangeShapeType="1"/>
            </p:cNvSpPr>
            <p:nvPr/>
          </p:nvSpPr>
          <p:spPr bwMode="auto">
            <a:xfrm>
              <a:off x="4478" y="1700"/>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0" name="Line 8398">
              <a:extLst>
                <a:ext uri="{FF2B5EF4-FFF2-40B4-BE49-F238E27FC236}">
                  <a16:creationId xmlns:a16="http://schemas.microsoft.com/office/drawing/2014/main" id="{4930D288-8E83-CD53-2954-4000FBF1B57A}"/>
                </a:ext>
              </a:extLst>
            </p:cNvPr>
            <p:cNvSpPr>
              <a:spLocks noChangeShapeType="1"/>
            </p:cNvSpPr>
            <p:nvPr/>
          </p:nvSpPr>
          <p:spPr bwMode="auto">
            <a:xfrm>
              <a:off x="4512" y="169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1" name="Line 8399">
              <a:extLst>
                <a:ext uri="{FF2B5EF4-FFF2-40B4-BE49-F238E27FC236}">
                  <a16:creationId xmlns:a16="http://schemas.microsoft.com/office/drawing/2014/main" id="{B14A2D1D-4111-4D57-EA8B-A2934343FF78}"/>
                </a:ext>
              </a:extLst>
            </p:cNvPr>
            <p:cNvSpPr>
              <a:spLocks noChangeShapeType="1"/>
            </p:cNvSpPr>
            <p:nvPr/>
          </p:nvSpPr>
          <p:spPr bwMode="auto">
            <a:xfrm>
              <a:off x="4526" y="167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2" name="Line 8400">
              <a:extLst>
                <a:ext uri="{FF2B5EF4-FFF2-40B4-BE49-F238E27FC236}">
                  <a16:creationId xmlns:a16="http://schemas.microsoft.com/office/drawing/2014/main" id="{C0D62B77-DA85-3FBA-5563-CDE96E86939D}"/>
                </a:ext>
              </a:extLst>
            </p:cNvPr>
            <p:cNvSpPr>
              <a:spLocks noChangeShapeType="1"/>
            </p:cNvSpPr>
            <p:nvPr/>
          </p:nvSpPr>
          <p:spPr bwMode="auto">
            <a:xfrm>
              <a:off x="4512" y="169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3" name="Line 8401">
              <a:extLst>
                <a:ext uri="{FF2B5EF4-FFF2-40B4-BE49-F238E27FC236}">
                  <a16:creationId xmlns:a16="http://schemas.microsoft.com/office/drawing/2014/main" id="{11A7AAE4-BDAE-58F4-3430-3FCBF31ACAC1}"/>
                </a:ext>
              </a:extLst>
            </p:cNvPr>
            <p:cNvSpPr>
              <a:spLocks noChangeShapeType="1"/>
            </p:cNvSpPr>
            <p:nvPr/>
          </p:nvSpPr>
          <p:spPr bwMode="auto">
            <a:xfrm>
              <a:off x="4526" y="167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4" name="Line 8402">
              <a:extLst>
                <a:ext uri="{FF2B5EF4-FFF2-40B4-BE49-F238E27FC236}">
                  <a16:creationId xmlns:a16="http://schemas.microsoft.com/office/drawing/2014/main" id="{AD3E081E-418E-C20A-4F5A-61FD80E71874}"/>
                </a:ext>
              </a:extLst>
            </p:cNvPr>
            <p:cNvSpPr>
              <a:spLocks noChangeShapeType="1"/>
            </p:cNvSpPr>
            <p:nvPr/>
          </p:nvSpPr>
          <p:spPr bwMode="auto">
            <a:xfrm>
              <a:off x="4594" y="168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5" name="Line 8403">
              <a:extLst>
                <a:ext uri="{FF2B5EF4-FFF2-40B4-BE49-F238E27FC236}">
                  <a16:creationId xmlns:a16="http://schemas.microsoft.com/office/drawing/2014/main" id="{98CCAE5C-90E2-52EB-F099-8F6633EA4253}"/>
                </a:ext>
              </a:extLst>
            </p:cNvPr>
            <p:cNvSpPr>
              <a:spLocks noChangeShapeType="1"/>
            </p:cNvSpPr>
            <p:nvPr/>
          </p:nvSpPr>
          <p:spPr bwMode="auto">
            <a:xfrm>
              <a:off x="4608" y="1666"/>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6" name="Line 8404">
              <a:extLst>
                <a:ext uri="{FF2B5EF4-FFF2-40B4-BE49-F238E27FC236}">
                  <a16:creationId xmlns:a16="http://schemas.microsoft.com/office/drawing/2014/main" id="{22AAE250-6F66-5186-3E07-59A60115246F}"/>
                </a:ext>
              </a:extLst>
            </p:cNvPr>
            <p:cNvSpPr>
              <a:spLocks noChangeShapeType="1"/>
            </p:cNvSpPr>
            <p:nvPr/>
          </p:nvSpPr>
          <p:spPr bwMode="auto">
            <a:xfrm>
              <a:off x="4666" y="1666"/>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7" name="Line 8405">
              <a:extLst>
                <a:ext uri="{FF2B5EF4-FFF2-40B4-BE49-F238E27FC236}">
                  <a16:creationId xmlns:a16="http://schemas.microsoft.com/office/drawing/2014/main" id="{B1EDBF00-EA6F-A077-0AAB-42DEED5D9BC7}"/>
                </a:ext>
              </a:extLst>
            </p:cNvPr>
            <p:cNvSpPr>
              <a:spLocks noChangeShapeType="1"/>
            </p:cNvSpPr>
            <p:nvPr/>
          </p:nvSpPr>
          <p:spPr bwMode="auto">
            <a:xfrm>
              <a:off x="4680" y="165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8" name="Line 8406">
              <a:extLst>
                <a:ext uri="{FF2B5EF4-FFF2-40B4-BE49-F238E27FC236}">
                  <a16:creationId xmlns:a16="http://schemas.microsoft.com/office/drawing/2014/main" id="{A1A8DD93-0053-430D-AF76-4D65355D918C}"/>
                </a:ext>
              </a:extLst>
            </p:cNvPr>
            <p:cNvSpPr>
              <a:spLocks noChangeShapeType="1"/>
            </p:cNvSpPr>
            <p:nvPr/>
          </p:nvSpPr>
          <p:spPr bwMode="auto">
            <a:xfrm>
              <a:off x="4678" y="1660"/>
              <a:ext cx="26"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69" name="Line 8407">
              <a:extLst>
                <a:ext uri="{FF2B5EF4-FFF2-40B4-BE49-F238E27FC236}">
                  <a16:creationId xmlns:a16="http://schemas.microsoft.com/office/drawing/2014/main" id="{C214F6AC-BBC4-46A6-2D2E-284745145494}"/>
                </a:ext>
              </a:extLst>
            </p:cNvPr>
            <p:cNvSpPr>
              <a:spLocks noChangeShapeType="1"/>
            </p:cNvSpPr>
            <p:nvPr/>
          </p:nvSpPr>
          <p:spPr bwMode="auto">
            <a:xfrm>
              <a:off x="4690" y="164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0" name="Line 8408">
              <a:extLst>
                <a:ext uri="{FF2B5EF4-FFF2-40B4-BE49-F238E27FC236}">
                  <a16:creationId xmlns:a16="http://schemas.microsoft.com/office/drawing/2014/main" id="{76455EB9-F473-FE79-BBF1-FEAF7A003253}"/>
                </a:ext>
              </a:extLst>
            </p:cNvPr>
            <p:cNvSpPr>
              <a:spLocks noChangeShapeType="1"/>
            </p:cNvSpPr>
            <p:nvPr/>
          </p:nvSpPr>
          <p:spPr bwMode="auto">
            <a:xfrm>
              <a:off x="4736" y="16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1" name="Line 8409">
              <a:extLst>
                <a:ext uri="{FF2B5EF4-FFF2-40B4-BE49-F238E27FC236}">
                  <a16:creationId xmlns:a16="http://schemas.microsoft.com/office/drawing/2014/main" id="{614D69A8-25AE-057C-50B0-CEC703F94DB9}"/>
                </a:ext>
              </a:extLst>
            </p:cNvPr>
            <p:cNvSpPr>
              <a:spLocks noChangeShapeType="1"/>
            </p:cNvSpPr>
            <p:nvPr/>
          </p:nvSpPr>
          <p:spPr bwMode="auto">
            <a:xfrm>
              <a:off x="4750" y="16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2" name="Line 8410">
              <a:extLst>
                <a:ext uri="{FF2B5EF4-FFF2-40B4-BE49-F238E27FC236}">
                  <a16:creationId xmlns:a16="http://schemas.microsoft.com/office/drawing/2014/main" id="{BEAC1B24-52BB-3599-2FEA-69F4C27FB6F5}"/>
                </a:ext>
              </a:extLst>
            </p:cNvPr>
            <p:cNvSpPr>
              <a:spLocks noChangeShapeType="1"/>
            </p:cNvSpPr>
            <p:nvPr/>
          </p:nvSpPr>
          <p:spPr bwMode="auto">
            <a:xfrm>
              <a:off x="4736" y="16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3" name="Line 8411">
              <a:extLst>
                <a:ext uri="{FF2B5EF4-FFF2-40B4-BE49-F238E27FC236}">
                  <a16:creationId xmlns:a16="http://schemas.microsoft.com/office/drawing/2014/main" id="{70FF9F36-7EB0-6CB8-50F2-E95D065FFE53}"/>
                </a:ext>
              </a:extLst>
            </p:cNvPr>
            <p:cNvSpPr>
              <a:spLocks noChangeShapeType="1"/>
            </p:cNvSpPr>
            <p:nvPr/>
          </p:nvSpPr>
          <p:spPr bwMode="auto">
            <a:xfrm>
              <a:off x="4750" y="16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4" name="Line 8412">
              <a:extLst>
                <a:ext uri="{FF2B5EF4-FFF2-40B4-BE49-F238E27FC236}">
                  <a16:creationId xmlns:a16="http://schemas.microsoft.com/office/drawing/2014/main" id="{6F8BEAF8-4065-0C4C-2EDD-76B2693E7B4F}"/>
                </a:ext>
              </a:extLst>
            </p:cNvPr>
            <p:cNvSpPr>
              <a:spLocks noChangeShapeType="1"/>
            </p:cNvSpPr>
            <p:nvPr/>
          </p:nvSpPr>
          <p:spPr bwMode="auto">
            <a:xfrm>
              <a:off x="4760" y="16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5" name="Line 8413">
              <a:extLst>
                <a:ext uri="{FF2B5EF4-FFF2-40B4-BE49-F238E27FC236}">
                  <a16:creationId xmlns:a16="http://schemas.microsoft.com/office/drawing/2014/main" id="{5533E4D2-70D9-9F0C-76BF-507AAA266C68}"/>
                </a:ext>
              </a:extLst>
            </p:cNvPr>
            <p:cNvSpPr>
              <a:spLocks noChangeShapeType="1"/>
            </p:cNvSpPr>
            <p:nvPr/>
          </p:nvSpPr>
          <p:spPr bwMode="auto">
            <a:xfrm>
              <a:off x="4774" y="16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6" name="Line 8414">
              <a:extLst>
                <a:ext uri="{FF2B5EF4-FFF2-40B4-BE49-F238E27FC236}">
                  <a16:creationId xmlns:a16="http://schemas.microsoft.com/office/drawing/2014/main" id="{576EE25E-B427-4AFA-B016-84FECE3C2EDC}"/>
                </a:ext>
              </a:extLst>
            </p:cNvPr>
            <p:cNvSpPr>
              <a:spLocks noChangeShapeType="1"/>
            </p:cNvSpPr>
            <p:nvPr/>
          </p:nvSpPr>
          <p:spPr bwMode="auto">
            <a:xfrm>
              <a:off x="4772" y="165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7" name="Line 8415">
              <a:extLst>
                <a:ext uri="{FF2B5EF4-FFF2-40B4-BE49-F238E27FC236}">
                  <a16:creationId xmlns:a16="http://schemas.microsoft.com/office/drawing/2014/main" id="{985597D7-8300-D2E9-6EBD-1801B332B181}"/>
                </a:ext>
              </a:extLst>
            </p:cNvPr>
            <p:cNvSpPr>
              <a:spLocks noChangeShapeType="1"/>
            </p:cNvSpPr>
            <p:nvPr/>
          </p:nvSpPr>
          <p:spPr bwMode="auto">
            <a:xfrm>
              <a:off x="4786" y="163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8" name="Line 8416">
              <a:extLst>
                <a:ext uri="{FF2B5EF4-FFF2-40B4-BE49-F238E27FC236}">
                  <a16:creationId xmlns:a16="http://schemas.microsoft.com/office/drawing/2014/main" id="{535154BD-FB9E-2E60-4A1C-1BE65CC91188}"/>
                </a:ext>
              </a:extLst>
            </p:cNvPr>
            <p:cNvSpPr>
              <a:spLocks noChangeShapeType="1"/>
            </p:cNvSpPr>
            <p:nvPr/>
          </p:nvSpPr>
          <p:spPr bwMode="auto">
            <a:xfrm>
              <a:off x="4818" y="163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79" name="Line 8417">
              <a:extLst>
                <a:ext uri="{FF2B5EF4-FFF2-40B4-BE49-F238E27FC236}">
                  <a16:creationId xmlns:a16="http://schemas.microsoft.com/office/drawing/2014/main" id="{BF31B60B-8831-64A8-9664-37E423A1793F}"/>
                </a:ext>
              </a:extLst>
            </p:cNvPr>
            <p:cNvSpPr>
              <a:spLocks noChangeShapeType="1"/>
            </p:cNvSpPr>
            <p:nvPr/>
          </p:nvSpPr>
          <p:spPr bwMode="auto">
            <a:xfrm>
              <a:off x="4832" y="1616"/>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0" name="Line 8418">
              <a:extLst>
                <a:ext uri="{FF2B5EF4-FFF2-40B4-BE49-F238E27FC236}">
                  <a16:creationId xmlns:a16="http://schemas.microsoft.com/office/drawing/2014/main" id="{1B66C526-0E6D-3153-470F-94C855F4E782}"/>
                </a:ext>
              </a:extLst>
            </p:cNvPr>
            <p:cNvSpPr>
              <a:spLocks noChangeShapeType="1"/>
            </p:cNvSpPr>
            <p:nvPr/>
          </p:nvSpPr>
          <p:spPr bwMode="auto">
            <a:xfrm>
              <a:off x="4842" y="1632"/>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1" name="Line 8419">
              <a:extLst>
                <a:ext uri="{FF2B5EF4-FFF2-40B4-BE49-F238E27FC236}">
                  <a16:creationId xmlns:a16="http://schemas.microsoft.com/office/drawing/2014/main" id="{A6DCE26D-C262-F861-128E-48023F0288CC}"/>
                </a:ext>
              </a:extLst>
            </p:cNvPr>
            <p:cNvSpPr>
              <a:spLocks noChangeShapeType="1"/>
            </p:cNvSpPr>
            <p:nvPr/>
          </p:nvSpPr>
          <p:spPr bwMode="auto">
            <a:xfrm>
              <a:off x="4856" y="1614"/>
              <a:ext cx="0" cy="34"/>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2" name="Line 8420">
              <a:extLst>
                <a:ext uri="{FF2B5EF4-FFF2-40B4-BE49-F238E27FC236}">
                  <a16:creationId xmlns:a16="http://schemas.microsoft.com/office/drawing/2014/main" id="{878F93DF-5F91-88DA-DD30-6C57F7F722CF}"/>
                </a:ext>
              </a:extLst>
            </p:cNvPr>
            <p:cNvSpPr>
              <a:spLocks noChangeShapeType="1"/>
            </p:cNvSpPr>
            <p:nvPr/>
          </p:nvSpPr>
          <p:spPr bwMode="auto">
            <a:xfrm>
              <a:off x="4901"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3" name="Line 8421">
              <a:extLst>
                <a:ext uri="{FF2B5EF4-FFF2-40B4-BE49-F238E27FC236}">
                  <a16:creationId xmlns:a16="http://schemas.microsoft.com/office/drawing/2014/main" id="{5A4F1BBA-7807-F449-7519-5CB944E83D91}"/>
                </a:ext>
              </a:extLst>
            </p:cNvPr>
            <p:cNvSpPr>
              <a:spLocks noChangeShapeType="1"/>
            </p:cNvSpPr>
            <p:nvPr/>
          </p:nvSpPr>
          <p:spPr bwMode="auto">
            <a:xfrm>
              <a:off x="4915"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4" name="Line 8422">
              <a:extLst>
                <a:ext uri="{FF2B5EF4-FFF2-40B4-BE49-F238E27FC236}">
                  <a16:creationId xmlns:a16="http://schemas.microsoft.com/office/drawing/2014/main" id="{213B0167-532A-77A0-F247-E7EBDEBA90B7}"/>
                </a:ext>
              </a:extLst>
            </p:cNvPr>
            <p:cNvSpPr>
              <a:spLocks noChangeShapeType="1"/>
            </p:cNvSpPr>
            <p:nvPr/>
          </p:nvSpPr>
          <p:spPr bwMode="auto">
            <a:xfrm>
              <a:off x="4923"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5" name="Line 8423">
              <a:extLst>
                <a:ext uri="{FF2B5EF4-FFF2-40B4-BE49-F238E27FC236}">
                  <a16:creationId xmlns:a16="http://schemas.microsoft.com/office/drawing/2014/main" id="{EFA22C68-36F8-1840-9614-40D446270D67}"/>
                </a:ext>
              </a:extLst>
            </p:cNvPr>
            <p:cNvSpPr>
              <a:spLocks noChangeShapeType="1"/>
            </p:cNvSpPr>
            <p:nvPr/>
          </p:nvSpPr>
          <p:spPr bwMode="auto">
            <a:xfrm>
              <a:off x="4937"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6" name="Line 8424">
              <a:extLst>
                <a:ext uri="{FF2B5EF4-FFF2-40B4-BE49-F238E27FC236}">
                  <a16:creationId xmlns:a16="http://schemas.microsoft.com/office/drawing/2014/main" id="{A4607158-D3D5-E9D5-D3A4-ACA729521018}"/>
                </a:ext>
              </a:extLst>
            </p:cNvPr>
            <p:cNvSpPr>
              <a:spLocks noChangeShapeType="1"/>
            </p:cNvSpPr>
            <p:nvPr/>
          </p:nvSpPr>
          <p:spPr bwMode="auto">
            <a:xfrm>
              <a:off x="4935"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7" name="Line 8425">
              <a:extLst>
                <a:ext uri="{FF2B5EF4-FFF2-40B4-BE49-F238E27FC236}">
                  <a16:creationId xmlns:a16="http://schemas.microsoft.com/office/drawing/2014/main" id="{DCDBB44D-D602-6511-F167-69599932A4AA}"/>
                </a:ext>
              </a:extLst>
            </p:cNvPr>
            <p:cNvSpPr>
              <a:spLocks noChangeShapeType="1"/>
            </p:cNvSpPr>
            <p:nvPr/>
          </p:nvSpPr>
          <p:spPr bwMode="auto">
            <a:xfrm>
              <a:off x="4949"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8" name="Line 8426">
              <a:extLst>
                <a:ext uri="{FF2B5EF4-FFF2-40B4-BE49-F238E27FC236}">
                  <a16:creationId xmlns:a16="http://schemas.microsoft.com/office/drawing/2014/main" id="{E1481BDA-91AB-6ECC-4A39-9A090169B549}"/>
                </a:ext>
              </a:extLst>
            </p:cNvPr>
            <p:cNvSpPr>
              <a:spLocks noChangeShapeType="1"/>
            </p:cNvSpPr>
            <p:nvPr/>
          </p:nvSpPr>
          <p:spPr bwMode="auto">
            <a:xfrm>
              <a:off x="4947" y="1626"/>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89" name="Line 8427">
              <a:extLst>
                <a:ext uri="{FF2B5EF4-FFF2-40B4-BE49-F238E27FC236}">
                  <a16:creationId xmlns:a16="http://schemas.microsoft.com/office/drawing/2014/main" id="{F280669C-5599-A18D-9671-DD4904E019E6}"/>
                </a:ext>
              </a:extLst>
            </p:cNvPr>
            <p:cNvSpPr>
              <a:spLocks noChangeShapeType="1"/>
            </p:cNvSpPr>
            <p:nvPr/>
          </p:nvSpPr>
          <p:spPr bwMode="auto">
            <a:xfrm>
              <a:off x="4961" y="1610"/>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0" name="Line 8428">
              <a:extLst>
                <a:ext uri="{FF2B5EF4-FFF2-40B4-BE49-F238E27FC236}">
                  <a16:creationId xmlns:a16="http://schemas.microsoft.com/office/drawing/2014/main" id="{8F09EE30-F788-8DB2-A290-A261B49ED390}"/>
                </a:ext>
              </a:extLst>
            </p:cNvPr>
            <p:cNvSpPr>
              <a:spLocks noChangeShapeType="1"/>
            </p:cNvSpPr>
            <p:nvPr/>
          </p:nvSpPr>
          <p:spPr bwMode="auto">
            <a:xfrm>
              <a:off x="4959"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1" name="Line 8429">
              <a:extLst>
                <a:ext uri="{FF2B5EF4-FFF2-40B4-BE49-F238E27FC236}">
                  <a16:creationId xmlns:a16="http://schemas.microsoft.com/office/drawing/2014/main" id="{DB34BD83-EF09-1A3B-A3D2-EAF3E5A182DF}"/>
                </a:ext>
              </a:extLst>
            </p:cNvPr>
            <p:cNvSpPr>
              <a:spLocks noChangeShapeType="1"/>
            </p:cNvSpPr>
            <p:nvPr/>
          </p:nvSpPr>
          <p:spPr bwMode="auto">
            <a:xfrm>
              <a:off x="4973"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2" name="Line 8430">
              <a:extLst>
                <a:ext uri="{FF2B5EF4-FFF2-40B4-BE49-F238E27FC236}">
                  <a16:creationId xmlns:a16="http://schemas.microsoft.com/office/drawing/2014/main" id="{3EBE56DF-E8FA-7BAC-8D8E-440922165109}"/>
                </a:ext>
              </a:extLst>
            </p:cNvPr>
            <p:cNvSpPr>
              <a:spLocks noChangeShapeType="1"/>
            </p:cNvSpPr>
            <p:nvPr/>
          </p:nvSpPr>
          <p:spPr bwMode="auto">
            <a:xfrm>
              <a:off x="4959"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3" name="Line 8431">
              <a:extLst>
                <a:ext uri="{FF2B5EF4-FFF2-40B4-BE49-F238E27FC236}">
                  <a16:creationId xmlns:a16="http://schemas.microsoft.com/office/drawing/2014/main" id="{19C6EE79-8330-A014-9D4D-57BA9F7573EA}"/>
                </a:ext>
              </a:extLst>
            </p:cNvPr>
            <p:cNvSpPr>
              <a:spLocks noChangeShapeType="1"/>
            </p:cNvSpPr>
            <p:nvPr/>
          </p:nvSpPr>
          <p:spPr bwMode="auto">
            <a:xfrm>
              <a:off x="4973"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4" name="Line 8432">
              <a:extLst>
                <a:ext uri="{FF2B5EF4-FFF2-40B4-BE49-F238E27FC236}">
                  <a16:creationId xmlns:a16="http://schemas.microsoft.com/office/drawing/2014/main" id="{75B1DCF6-BFA1-A9C3-5D5A-AAF2C30DDB98}"/>
                </a:ext>
              </a:extLst>
            </p:cNvPr>
            <p:cNvSpPr>
              <a:spLocks noChangeShapeType="1"/>
            </p:cNvSpPr>
            <p:nvPr/>
          </p:nvSpPr>
          <p:spPr bwMode="auto">
            <a:xfrm>
              <a:off x="4959" y="1620"/>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5" name="Line 8433">
              <a:extLst>
                <a:ext uri="{FF2B5EF4-FFF2-40B4-BE49-F238E27FC236}">
                  <a16:creationId xmlns:a16="http://schemas.microsoft.com/office/drawing/2014/main" id="{31241432-DAE6-1042-F142-46D240B8E1BE}"/>
                </a:ext>
              </a:extLst>
            </p:cNvPr>
            <p:cNvSpPr>
              <a:spLocks noChangeShapeType="1"/>
            </p:cNvSpPr>
            <p:nvPr/>
          </p:nvSpPr>
          <p:spPr bwMode="auto">
            <a:xfrm>
              <a:off x="4973" y="1604"/>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6" name="Line 8434">
              <a:extLst>
                <a:ext uri="{FF2B5EF4-FFF2-40B4-BE49-F238E27FC236}">
                  <a16:creationId xmlns:a16="http://schemas.microsoft.com/office/drawing/2014/main" id="{70086D74-57D9-070D-F6B6-4319D8E8FCFB}"/>
                </a:ext>
              </a:extLst>
            </p:cNvPr>
            <p:cNvSpPr>
              <a:spLocks noChangeShapeType="1"/>
            </p:cNvSpPr>
            <p:nvPr/>
          </p:nvSpPr>
          <p:spPr bwMode="auto">
            <a:xfrm>
              <a:off x="4971"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7" name="Line 8435">
              <a:extLst>
                <a:ext uri="{FF2B5EF4-FFF2-40B4-BE49-F238E27FC236}">
                  <a16:creationId xmlns:a16="http://schemas.microsoft.com/office/drawing/2014/main" id="{BF963700-C7E9-B8CA-469A-62261BB81034}"/>
                </a:ext>
              </a:extLst>
            </p:cNvPr>
            <p:cNvSpPr>
              <a:spLocks noChangeShapeType="1"/>
            </p:cNvSpPr>
            <p:nvPr/>
          </p:nvSpPr>
          <p:spPr bwMode="auto">
            <a:xfrm>
              <a:off x="4985"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8" name="Line 8436">
              <a:extLst>
                <a:ext uri="{FF2B5EF4-FFF2-40B4-BE49-F238E27FC236}">
                  <a16:creationId xmlns:a16="http://schemas.microsoft.com/office/drawing/2014/main" id="{1F4C0773-C90F-ED64-66CD-EB5EB6D4FE01}"/>
                </a:ext>
              </a:extLst>
            </p:cNvPr>
            <p:cNvSpPr>
              <a:spLocks noChangeShapeType="1"/>
            </p:cNvSpPr>
            <p:nvPr/>
          </p:nvSpPr>
          <p:spPr bwMode="auto">
            <a:xfrm>
              <a:off x="498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099" name="Line 8437">
              <a:extLst>
                <a:ext uri="{FF2B5EF4-FFF2-40B4-BE49-F238E27FC236}">
                  <a16:creationId xmlns:a16="http://schemas.microsoft.com/office/drawing/2014/main" id="{0939DF58-944F-3B0D-2251-83C72794D45B}"/>
                </a:ext>
              </a:extLst>
            </p:cNvPr>
            <p:cNvSpPr>
              <a:spLocks noChangeShapeType="1"/>
            </p:cNvSpPr>
            <p:nvPr/>
          </p:nvSpPr>
          <p:spPr bwMode="auto">
            <a:xfrm>
              <a:off x="499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0" name="Line 8438">
              <a:extLst>
                <a:ext uri="{FF2B5EF4-FFF2-40B4-BE49-F238E27FC236}">
                  <a16:creationId xmlns:a16="http://schemas.microsoft.com/office/drawing/2014/main" id="{954D880A-4797-AC75-0033-922579C5D41A}"/>
                </a:ext>
              </a:extLst>
            </p:cNvPr>
            <p:cNvSpPr>
              <a:spLocks noChangeShapeType="1"/>
            </p:cNvSpPr>
            <p:nvPr/>
          </p:nvSpPr>
          <p:spPr bwMode="auto">
            <a:xfrm>
              <a:off x="498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1" name="Line 8439">
              <a:extLst>
                <a:ext uri="{FF2B5EF4-FFF2-40B4-BE49-F238E27FC236}">
                  <a16:creationId xmlns:a16="http://schemas.microsoft.com/office/drawing/2014/main" id="{343047B0-EE42-3C37-CB9E-B2299576F900}"/>
                </a:ext>
              </a:extLst>
            </p:cNvPr>
            <p:cNvSpPr>
              <a:spLocks noChangeShapeType="1"/>
            </p:cNvSpPr>
            <p:nvPr/>
          </p:nvSpPr>
          <p:spPr bwMode="auto">
            <a:xfrm>
              <a:off x="499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2" name="Line 8440">
              <a:extLst>
                <a:ext uri="{FF2B5EF4-FFF2-40B4-BE49-F238E27FC236}">
                  <a16:creationId xmlns:a16="http://schemas.microsoft.com/office/drawing/2014/main" id="{E7BDB143-7B1A-6014-E5E8-ADC2193C5AA5}"/>
                </a:ext>
              </a:extLst>
            </p:cNvPr>
            <p:cNvSpPr>
              <a:spLocks noChangeShapeType="1"/>
            </p:cNvSpPr>
            <p:nvPr/>
          </p:nvSpPr>
          <p:spPr bwMode="auto">
            <a:xfrm>
              <a:off x="498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3" name="Line 8441">
              <a:extLst>
                <a:ext uri="{FF2B5EF4-FFF2-40B4-BE49-F238E27FC236}">
                  <a16:creationId xmlns:a16="http://schemas.microsoft.com/office/drawing/2014/main" id="{3569BE43-48A0-0944-9044-56CE577E81DC}"/>
                </a:ext>
              </a:extLst>
            </p:cNvPr>
            <p:cNvSpPr>
              <a:spLocks noChangeShapeType="1"/>
            </p:cNvSpPr>
            <p:nvPr/>
          </p:nvSpPr>
          <p:spPr bwMode="auto">
            <a:xfrm>
              <a:off x="499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4" name="Line 8442">
              <a:extLst>
                <a:ext uri="{FF2B5EF4-FFF2-40B4-BE49-F238E27FC236}">
                  <a16:creationId xmlns:a16="http://schemas.microsoft.com/office/drawing/2014/main" id="{0C5F5318-0DFA-7D4C-7EBB-E88C0AC085B9}"/>
                </a:ext>
              </a:extLst>
            </p:cNvPr>
            <p:cNvSpPr>
              <a:spLocks noChangeShapeType="1"/>
            </p:cNvSpPr>
            <p:nvPr/>
          </p:nvSpPr>
          <p:spPr bwMode="auto">
            <a:xfrm>
              <a:off x="498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5" name="Line 8443">
              <a:extLst>
                <a:ext uri="{FF2B5EF4-FFF2-40B4-BE49-F238E27FC236}">
                  <a16:creationId xmlns:a16="http://schemas.microsoft.com/office/drawing/2014/main" id="{A7D49730-96A1-C56C-2EC4-1FE53BDAA48D}"/>
                </a:ext>
              </a:extLst>
            </p:cNvPr>
            <p:cNvSpPr>
              <a:spLocks noChangeShapeType="1"/>
            </p:cNvSpPr>
            <p:nvPr/>
          </p:nvSpPr>
          <p:spPr bwMode="auto">
            <a:xfrm>
              <a:off x="499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6" name="Line 8444">
              <a:extLst>
                <a:ext uri="{FF2B5EF4-FFF2-40B4-BE49-F238E27FC236}">
                  <a16:creationId xmlns:a16="http://schemas.microsoft.com/office/drawing/2014/main" id="{2C6120AD-C60F-0C05-33F9-5B6E69CE3034}"/>
                </a:ext>
              </a:extLst>
            </p:cNvPr>
            <p:cNvSpPr>
              <a:spLocks noChangeShapeType="1"/>
            </p:cNvSpPr>
            <p:nvPr/>
          </p:nvSpPr>
          <p:spPr bwMode="auto">
            <a:xfrm>
              <a:off x="4983" y="1614"/>
              <a:ext cx="28" cy="0"/>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sp>
          <p:nvSpPr>
            <p:cNvPr id="21107" name="Line 8445">
              <a:extLst>
                <a:ext uri="{FF2B5EF4-FFF2-40B4-BE49-F238E27FC236}">
                  <a16:creationId xmlns:a16="http://schemas.microsoft.com/office/drawing/2014/main" id="{8C339E04-B9A9-724A-714B-353EB6966A8E}"/>
                </a:ext>
              </a:extLst>
            </p:cNvPr>
            <p:cNvSpPr>
              <a:spLocks noChangeShapeType="1"/>
            </p:cNvSpPr>
            <p:nvPr/>
          </p:nvSpPr>
          <p:spPr bwMode="auto">
            <a:xfrm>
              <a:off x="4997" y="1598"/>
              <a:ext cx="0" cy="32"/>
            </a:xfrm>
            <a:prstGeom prst="line">
              <a:avLst/>
            </a:prstGeom>
            <a:noFill/>
            <a:ln w="12700"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sp>
        <p:nvSpPr>
          <p:cNvPr id="21108" name="Rectangle 143">
            <a:extLst>
              <a:ext uri="{FF2B5EF4-FFF2-40B4-BE49-F238E27FC236}">
                <a16:creationId xmlns:a16="http://schemas.microsoft.com/office/drawing/2014/main" id="{E46A1705-5002-4968-B634-9A2AB83910D5}"/>
              </a:ext>
            </a:extLst>
          </p:cNvPr>
          <p:cNvSpPr>
            <a:spLocks noChangeArrowheads="1"/>
          </p:cNvSpPr>
          <p:nvPr/>
        </p:nvSpPr>
        <p:spPr bwMode="auto">
          <a:xfrm>
            <a:off x="1606772" y="4778237"/>
            <a:ext cx="84960"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4</a:t>
            </a:r>
          </a:p>
        </p:txBody>
      </p:sp>
      <p:sp>
        <p:nvSpPr>
          <p:cNvPr id="21109" name="Rectangle 144">
            <a:extLst>
              <a:ext uri="{FF2B5EF4-FFF2-40B4-BE49-F238E27FC236}">
                <a16:creationId xmlns:a16="http://schemas.microsoft.com/office/drawing/2014/main" id="{2C80CDF8-9F96-D1CE-DA49-518224F58D6C}"/>
              </a:ext>
            </a:extLst>
          </p:cNvPr>
          <p:cNvSpPr>
            <a:spLocks noChangeArrowheads="1"/>
          </p:cNvSpPr>
          <p:nvPr/>
        </p:nvSpPr>
        <p:spPr bwMode="auto">
          <a:xfrm>
            <a:off x="2131855" y="4778237"/>
            <a:ext cx="84960"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8</a:t>
            </a:r>
          </a:p>
        </p:txBody>
      </p:sp>
      <p:sp>
        <p:nvSpPr>
          <p:cNvPr id="21110" name="Rectangle 145">
            <a:extLst>
              <a:ext uri="{FF2B5EF4-FFF2-40B4-BE49-F238E27FC236}">
                <a16:creationId xmlns:a16="http://schemas.microsoft.com/office/drawing/2014/main" id="{3BD2E6C3-3350-37A9-88C8-3F37C3CCE351}"/>
              </a:ext>
            </a:extLst>
          </p:cNvPr>
          <p:cNvSpPr>
            <a:spLocks noChangeArrowheads="1"/>
          </p:cNvSpPr>
          <p:nvPr/>
        </p:nvSpPr>
        <p:spPr bwMode="auto">
          <a:xfrm>
            <a:off x="2616448"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12</a:t>
            </a:r>
          </a:p>
        </p:txBody>
      </p:sp>
      <p:sp>
        <p:nvSpPr>
          <p:cNvPr id="21111" name="Rectangle 146">
            <a:extLst>
              <a:ext uri="{FF2B5EF4-FFF2-40B4-BE49-F238E27FC236}">
                <a16:creationId xmlns:a16="http://schemas.microsoft.com/office/drawing/2014/main" id="{1522FEA0-5B03-80C9-5D9F-137D65C121AE}"/>
              </a:ext>
            </a:extLst>
          </p:cNvPr>
          <p:cNvSpPr>
            <a:spLocks noChangeArrowheads="1"/>
          </p:cNvSpPr>
          <p:nvPr/>
        </p:nvSpPr>
        <p:spPr bwMode="auto">
          <a:xfrm>
            <a:off x="3139543"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16</a:t>
            </a:r>
          </a:p>
        </p:txBody>
      </p:sp>
      <p:sp>
        <p:nvSpPr>
          <p:cNvPr id="21112" name="Rectangle 147">
            <a:extLst>
              <a:ext uri="{FF2B5EF4-FFF2-40B4-BE49-F238E27FC236}">
                <a16:creationId xmlns:a16="http://schemas.microsoft.com/office/drawing/2014/main" id="{FFD1A857-E20B-7043-64E1-033875EE3F08}"/>
              </a:ext>
            </a:extLst>
          </p:cNvPr>
          <p:cNvSpPr>
            <a:spLocks noChangeArrowheads="1"/>
          </p:cNvSpPr>
          <p:nvPr/>
        </p:nvSpPr>
        <p:spPr bwMode="auto">
          <a:xfrm>
            <a:off x="3662455"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20</a:t>
            </a:r>
          </a:p>
        </p:txBody>
      </p:sp>
      <p:sp>
        <p:nvSpPr>
          <p:cNvPr id="21113" name="Rectangle 148">
            <a:extLst>
              <a:ext uri="{FF2B5EF4-FFF2-40B4-BE49-F238E27FC236}">
                <a16:creationId xmlns:a16="http://schemas.microsoft.com/office/drawing/2014/main" id="{5D7752D9-46F1-9E09-0D4F-140625497BF0}"/>
              </a:ext>
            </a:extLst>
          </p:cNvPr>
          <p:cNvSpPr>
            <a:spLocks noChangeArrowheads="1"/>
          </p:cNvSpPr>
          <p:nvPr/>
        </p:nvSpPr>
        <p:spPr bwMode="auto">
          <a:xfrm>
            <a:off x="4186296"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24</a:t>
            </a:r>
          </a:p>
        </p:txBody>
      </p:sp>
      <p:sp>
        <p:nvSpPr>
          <p:cNvPr id="21114" name="Rectangle 149">
            <a:extLst>
              <a:ext uri="{FF2B5EF4-FFF2-40B4-BE49-F238E27FC236}">
                <a16:creationId xmlns:a16="http://schemas.microsoft.com/office/drawing/2014/main" id="{9E13AC50-3FF6-E3FC-882D-E312B9309DB2}"/>
              </a:ext>
            </a:extLst>
          </p:cNvPr>
          <p:cNvSpPr>
            <a:spLocks noChangeArrowheads="1"/>
          </p:cNvSpPr>
          <p:nvPr/>
        </p:nvSpPr>
        <p:spPr bwMode="auto">
          <a:xfrm>
            <a:off x="4710365"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28</a:t>
            </a:r>
          </a:p>
        </p:txBody>
      </p:sp>
      <p:sp>
        <p:nvSpPr>
          <p:cNvPr id="21115" name="Rectangle 155">
            <a:extLst>
              <a:ext uri="{FF2B5EF4-FFF2-40B4-BE49-F238E27FC236}">
                <a16:creationId xmlns:a16="http://schemas.microsoft.com/office/drawing/2014/main" id="{1D448D4B-3396-6606-478E-F742285F4A87}"/>
              </a:ext>
            </a:extLst>
          </p:cNvPr>
          <p:cNvSpPr>
            <a:spLocks noChangeArrowheads="1"/>
          </p:cNvSpPr>
          <p:nvPr/>
        </p:nvSpPr>
        <p:spPr bwMode="auto">
          <a:xfrm>
            <a:off x="5245292"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32</a:t>
            </a:r>
          </a:p>
        </p:txBody>
      </p:sp>
      <p:sp>
        <p:nvSpPr>
          <p:cNvPr id="21116" name="Rectangle 156">
            <a:extLst>
              <a:ext uri="{FF2B5EF4-FFF2-40B4-BE49-F238E27FC236}">
                <a16:creationId xmlns:a16="http://schemas.microsoft.com/office/drawing/2014/main" id="{5590BB1A-DED4-2F10-C6DE-83C2433A8B33}"/>
              </a:ext>
            </a:extLst>
          </p:cNvPr>
          <p:cNvSpPr>
            <a:spLocks noChangeArrowheads="1"/>
          </p:cNvSpPr>
          <p:nvPr/>
        </p:nvSpPr>
        <p:spPr bwMode="auto">
          <a:xfrm>
            <a:off x="5763610"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36</a:t>
            </a:r>
          </a:p>
        </p:txBody>
      </p:sp>
      <p:sp>
        <p:nvSpPr>
          <p:cNvPr id="21117" name="Rectangle 157">
            <a:extLst>
              <a:ext uri="{FF2B5EF4-FFF2-40B4-BE49-F238E27FC236}">
                <a16:creationId xmlns:a16="http://schemas.microsoft.com/office/drawing/2014/main" id="{2B3B6732-3F77-D66A-799F-8F01D4D5269B}"/>
              </a:ext>
            </a:extLst>
          </p:cNvPr>
          <p:cNvSpPr>
            <a:spLocks noChangeArrowheads="1"/>
          </p:cNvSpPr>
          <p:nvPr/>
        </p:nvSpPr>
        <p:spPr bwMode="auto">
          <a:xfrm>
            <a:off x="6282837"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40</a:t>
            </a:r>
          </a:p>
        </p:txBody>
      </p:sp>
      <p:sp>
        <p:nvSpPr>
          <p:cNvPr id="21118" name="Rectangle 158">
            <a:extLst>
              <a:ext uri="{FF2B5EF4-FFF2-40B4-BE49-F238E27FC236}">
                <a16:creationId xmlns:a16="http://schemas.microsoft.com/office/drawing/2014/main" id="{5BBAF65B-541A-3B8E-46DB-1AD7B56C4450}"/>
              </a:ext>
            </a:extLst>
          </p:cNvPr>
          <p:cNvSpPr>
            <a:spLocks noChangeArrowheads="1"/>
          </p:cNvSpPr>
          <p:nvPr/>
        </p:nvSpPr>
        <p:spPr bwMode="auto">
          <a:xfrm>
            <a:off x="6813778"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44</a:t>
            </a:r>
          </a:p>
        </p:txBody>
      </p:sp>
      <p:sp>
        <p:nvSpPr>
          <p:cNvPr id="21119" name="Rectangle 159">
            <a:extLst>
              <a:ext uri="{FF2B5EF4-FFF2-40B4-BE49-F238E27FC236}">
                <a16:creationId xmlns:a16="http://schemas.microsoft.com/office/drawing/2014/main" id="{6BA8BC21-389B-84F7-F28B-99F9E660F7FF}"/>
              </a:ext>
            </a:extLst>
          </p:cNvPr>
          <p:cNvSpPr>
            <a:spLocks noChangeArrowheads="1"/>
          </p:cNvSpPr>
          <p:nvPr/>
        </p:nvSpPr>
        <p:spPr bwMode="auto">
          <a:xfrm>
            <a:off x="7338861"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48</a:t>
            </a:r>
          </a:p>
        </p:txBody>
      </p:sp>
      <p:sp>
        <p:nvSpPr>
          <p:cNvPr id="21120" name="Rectangle 160">
            <a:extLst>
              <a:ext uri="{FF2B5EF4-FFF2-40B4-BE49-F238E27FC236}">
                <a16:creationId xmlns:a16="http://schemas.microsoft.com/office/drawing/2014/main" id="{E5E7DE6D-10B3-2C28-0283-60B9C6847C85}"/>
              </a:ext>
            </a:extLst>
          </p:cNvPr>
          <p:cNvSpPr>
            <a:spLocks noChangeArrowheads="1"/>
          </p:cNvSpPr>
          <p:nvPr/>
        </p:nvSpPr>
        <p:spPr bwMode="auto">
          <a:xfrm>
            <a:off x="7856769" y="4778237"/>
            <a:ext cx="169918"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52</a:t>
            </a:r>
          </a:p>
        </p:txBody>
      </p:sp>
      <p:sp>
        <p:nvSpPr>
          <p:cNvPr id="21121" name="Rectangle 143">
            <a:extLst>
              <a:ext uri="{FF2B5EF4-FFF2-40B4-BE49-F238E27FC236}">
                <a16:creationId xmlns:a16="http://schemas.microsoft.com/office/drawing/2014/main" id="{746805F7-4E58-D55C-1483-370F6829F8F5}"/>
              </a:ext>
            </a:extLst>
          </p:cNvPr>
          <p:cNvSpPr>
            <a:spLocks noChangeArrowheads="1"/>
          </p:cNvSpPr>
          <p:nvPr/>
        </p:nvSpPr>
        <p:spPr bwMode="auto">
          <a:xfrm>
            <a:off x="932657" y="4610616"/>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0</a:t>
            </a:r>
          </a:p>
        </p:txBody>
      </p:sp>
      <p:sp>
        <p:nvSpPr>
          <p:cNvPr id="21122" name="Rectangle 143">
            <a:extLst>
              <a:ext uri="{FF2B5EF4-FFF2-40B4-BE49-F238E27FC236}">
                <a16:creationId xmlns:a16="http://schemas.microsoft.com/office/drawing/2014/main" id="{4F11B6E3-6D28-52F7-BC03-C12C96F23ED2}"/>
              </a:ext>
            </a:extLst>
          </p:cNvPr>
          <p:cNvSpPr>
            <a:spLocks noChangeArrowheads="1"/>
          </p:cNvSpPr>
          <p:nvPr/>
        </p:nvSpPr>
        <p:spPr bwMode="auto">
          <a:xfrm>
            <a:off x="847699" y="213097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20</a:t>
            </a:r>
          </a:p>
        </p:txBody>
      </p:sp>
      <p:sp>
        <p:nvSpPr>
          <p:cNvPr id="21123" name="Rectangle 142">
            <a:extLst>
              <a:ext uri="{FF2B5EF4-FFF2-40B4-BE49-F238E27FC236}">
                <a16:creationId xmlns:a16="http://schemas.microsoft.com/office/drawing/2014/main" id="{E933346F-44A4-BCC1-C64F-B200DE815B2E}"/>
              </a:ext>
            </a:extLst>
          </p:cNvPr>
          <p:cNvSpPr>
            <a:spLocks noChangeArrowheads="1"/>
          </p:cNvSpPr>
          <p:nvPr/>
        </p:nvSpPr>
        <p:spPr bwMode="auto">
          <a:xfrm>
            <a:off x="1082492" y="4778237"/>
            <a:ext cx="84960"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0</a:t>
            </a:r>
          </a:p>
        </p:txBody>
      </p:sp>
      <p:sp>
        <p:nvSpPr>
          <p:cNvPr id="21124" name="Rectangle 135">
            <a:extLst>
              <a:ext uri="{FF2B5EF4-FFF2-40B4-BE49-F238E27FC236}">
                <a16:creationId xmlns:a16="http://schemas.microsoft.com/office/drawing/2014/main" id="{4B3E6BEF-154F-3410-EE76-FF0E03CE24B0}"/>
              </a:ext>
            </a:extLst>
          </p:cNvPr>
          <p:cNvSpPr>
            <a:spLocks noChangeArrowheads="1"/>
          </p:cNvSpPr>
          <p:nvPr/>
        </p:nvSpPr>
        <p:spPr bwMode="auto">
          <a:xfrm rot="16200000">
            <a:off x="-310601" y="3380848"/>
            <a:ext cx="1970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a:ln>
                  <a:noFill/>
                </a:ln>
                <a:solidFill>
                  <a:srgbClr val="3F4444"/>
                </a:solidFill>
                <a:effectLst/>
                <a:uLnTx/>
                <a:uFillTx/>
                <a:latin typeface="Arial" panose="020B0604020202020204"/>
                <a:ea typeface="+mn-ea"/>
                <a:cs typeface="+mn-cs"/>
              </a:rPr>
              <a:t>Cumulative incidence (%)</a:t>
            </a:r>
            <a:endParaRPr kumimoji="0" lang="en-US" altLang="en-US" sz="1200" b="1" i="0" u="none" strike="noStrike" kern="0" cap="none" spc="0" normalizeH="0" baseline="30000" noProof="0">
              <a:ln>
                <a:noFill/>
              </a:ln>
              <a:solidFill>
                <a:srgbClr val="3F4444"/>
              </a:solidFill>
              <a:effectLst/>
              <a:uLnTx/>
              <a:uFillTx/>
              <a:latin typeface="Arial" panose="020B0604020202020204"/>
              <a:ea typeface="+mn-ea"/>
              <a:cs typeface="+mn-cs"/>
            </a:endParaRPr>
          </a:p>
        </p:txBody>
      </p:sp>
      <p:sp>
        <p:nvSpPr>
          <p:cNvPr id="21125" name="Rectangle 21124">
            <a:extLst>
              <a:ext uri="{FF2B5EF4-FFF2-40B4-BE49-F238E27FC236}">
                <a16:creationId xmlns:a16="http://schemas.microsoft.com/office/drawing/2014/main" id="{4E796DDB-7F98-E08A-2787-A6B91CD6456B}"/>
              </a:ext>
            </a:extLst>
          </p:cNvPr>
          <p:cNvSpPr/>
          <p:nvPr/>
        </p:nvSpPr>
        <p:spPr>
          <a:xfrm>
            <a:off x="2691099" y="4936127"/>
            <a:ext cx="3656206" cy="276999"/>
          </a:xfrm>
          <a:prstGeom prst="rect">
            <a:avLst/>
          </a:prstGeom>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F4444"/>
                </a:solidFill>
                <a:effectLst/>
                <a:uLnTx/>
                <a:uFillTx/>
                <a:latin typeface="Arial" panose="020B0604020202020204"/>
                <a:ea typeface="+mn-ea"/>
                <a:cs typeface="+mn-cs"/>
              </a:rPr>
              <a:t>Time to severe cardiopulmonary event (weeks)</a:t>
            </a:r>
          </a:p>
        </p:txBody>
      </p:sp>
      <p:sp>
        <p:nvSpPr>
          <p:cNvPr id="21126" name="Rectangle 143">
            <a:extLst>
              <a:ext uri="{FF2B5EF4-FFF2-40B4-BE49-F238E27FC236}">
                <a16:creationId xmlns:a16="http://schemas.microsoft.com/office/drawing/2014/main" id="{17A968BE-7AA4-E536-D627-87FB4EE6CF09}"/>
              </a:ext>
            </a:extLst>
          </p:cNvPr>
          <p:cNvSpPr>
            <a:spLocks noChangeArrowheads="1"/>
          </p:cNvSpPr>
          <p:nvPr/>
        </p:nvSpPr>
        <p:spPr bwMode="auto">
          <a:xfrm>
            <a:off x="847699" y="2750881"/>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15</a:t>
            </a:r>
          </a:p>
        </p:txBody>
      </p:sp>
      <p:sp>
        <p:nvSpPr>
          <p:cNvPr id="21127" name="Rectangle 143">
            <a:extLst>
              <a:ext uri="{FF2B5EF4-FFF2-40B4-BE49-F238E27FC236}">
                <a16:creationId xmlns:a16="http://schemas.microsoft.com/office/drawing/2014/main" id="{6167D5BF-5057-C65D-9242-7CDC40C5952B}"/>
              </a:ext>
            </a:extLst>
          </p:cNvPr>
          <p:cNvSpPr>
            <a:spLocks noChangeArrowheads="1"/>
          </p:cNvSpPr>
          <p:nvPr/>
        </p:nvSpPr>
        <p:spPr bwMode="auto">
          <a:xfrm>
            <a:off x="847699" y="3370792"/>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10</a:t>
            </a:r>
          </a:p>
        </p:txBody>
      </p:sp>
      <p:sp>
        <p:nvSpPr>
          <p:cNvPr id="21128" name="Rectangle 143">
            <a:extLst>
              <a:ext uri="{FF2B5EF4-FFF2-40B4-BE49-F238E27FC236}">
                <a16:creationId xmlns:a16="http://schemas.microsoft.com/office/drawing/2014/main" id="{8201CC44-CA52-582C-06D6-ECFACC355334}"/>
              </a:ext>
            </a:extLst>
          </p:cNvPr>
          <p:cNvSpPr>
            <a:spLocks noChangeArrowheads="1"/>
          </p:cNvSpPr>
          <p:nvPr/>
        </p:nvSpPr>
        <p:spPr bwMode="auto">
          <a:xfrm>
            <a:off x="932657" y="399070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16586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3F4444"/>
                </a:solidFill>
                <a:effectLst/>
                <a:uLnTx/>
                <a:uFillTx/>
                <a:latin typeface="Arial" panose="020B0604020202020204"/>
                <a:ea typeface="+mn-ea"/>
                <a:cs typeface="+mn-cs"/>
              </a:rPr>
              <a:t>5</a:t>
            </a:r>
          </a:p>
        </p:txBody>
      </p:sp>
      <p:sp>
        <p:nvSpPr>
          <p:cNvPr id="21129" name="Rectangle 21128">
            <a:extLst>
              <a:ext uri="{FF2B5EF4-FFF2-40B4-BE49-F238E27FC236}">
                <a16:creationId xmlns:a16="http://schemas.microsoft.com/office/drawing/2014/main" id="{C2CE5613-B5B0-6CCE-BC62-8EAA0687D402}"/>
              </a:ext>
            </a:extLst>
          </p:cNvPr>
          <p:cNvSpPr/>
          <p:nvPr/>
        </p:nvSpPr>
        <p:spPr>
          <a:xfrm>
            <a:off x="7158664" y="4353187"/>
            <a:ext cx="848309" cy="222799"/>
          </a:xfrm>
          <a:prstGeom prst="rect">
            <a:avLst/>
          </a:prstGeom>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panose="020B0604020202020204"/>
                <a:ea typeface="+mn-ea"/>
                <a:cs typeface="+mn-cs"/>
              </a:rPr>
              <a:t>Censored</a:t>
            </a:r>
            <a:endParaRPr kumimoji="0" lang="en-GB" sz="1200" b="0" i="0" u="none" strike="noStrike" kern="1200" cap="none" spc="0" normalizeH="0" baseline="0" noProof="0">
              <a:ln>
                <a:noFill/>
              </a:ln>
              <a:solidFill>
                <a:srgbClr val="3F4444"/>
              </a:solidFill>
              <a:effectLst/>
              <a:uLnTx/>
              <a:uFillTx/>
              <a:latin typeface="Arial" panose="020B0604020202020204"/>
              <a:ea typeface="+mn-ea"/>
              <a:cs typeface="+mn-cs"/>
            </a:endParaRPr>
          </a:p>
        </p:txBody>
      </p:sp>
      <p:grpSp>
        <p:nvGrpSpPr>
          <p:cNvPr id="21130" name="Group 21129">
            <a:extLst>
              <a:ext uri="{FF2B5EF4-FFF2-40B4-BE49-F238E27FC236}">
                <a16:creationId xmlns:a16="http://schemas.microsoft.com/office/drawing/2014/main" id="{2728920D-44DC-A7BA-A80B-CC34FFB7B945}"/>
              </a:ext>
            </a:extLst>
          </p:cNvPr>
          <p:cNvGrpSpPr/>
          <p:nvPr/>
        </p:nvGrpSpPr>
        <p:grpSpPr>
          <a:xfrm>
            <a:off x="7130682" y="4437819"/>
            <a:ext cx="72000" cy="70073"/>
            <a:chOff x="7047012" y="4826000"/>
            <a:chExt cx="50400" cy="50400"/>
          </a:xfrm>
        </p:grpSpPr>
        <p:cxnSp>
          <p:nvCxnSpPr>
            <p:cNvPr id="21131" name="Straight Connector 21130">
              <a:extLst>
                <a:ext uri="{FF2B5EF4-FFF2-40B4-BE49-F238E27FC236}">
                  <a16:creationId xmlns:a16="http://schemas.microsoft.com/office/drawing/2014/main" id="{13B4452A-19F8-65ED-3282-2403A1F620D9}"/>
                </a:ext>
              </a:extLst>
            </p:cNvPr>
            <p:cNvCxnSpPr>
              <a:cxnSpLocks/>
            </p:cNvCxnSpPr>
            <p:nvPr/>
          </p:nvCxnSpPr>
          <p:spPr>
            <a:xfrm>
              <a:off x="7072212" y="4826000"/>
              <a:ext cx="0" cy="504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132" name="Straight Connector 21131">
              <a:extLst>
                <a:ext uri="{FF2B5EF4-FFF2-40B4-BE49-F238E27FC236}">
                  <a16:creationId xmlns:a16="http://schemas.microsoft.com/office/drawing/2014/main" id="{009CDB46-FB79-5633-15AD-BF6087FD872C}"/>
                </a:ext>
              </a:extLst>
            </p:cNvPr>
            <p:cNvCxnSpPr>
              <a:cxnSpLocks/>
            </p:cNvCxnSpPr>
            <p:nvPr/>
          </p:nvCxnSpPr>
          <p:spPr>
            <a:xfrm rot="5400000">
              <a:off x="7072212" y="4826000"/>
              <a:ext cx="0" cy="5040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1133" name="Rectangle 21132">
            <a:extLst>
              <a:ext uri="{FF2B5EF4-FFF2-40B4-BE49-F238E27FC236}">
                <a16:creationId xmlns:a16="http://schemas.microsoft.com/office/drawing/2014/main" id="{6F307000-AD30-A865-26DB-F2D746556F5C}"/>
              </a:ext>
            </a:extLst>
          </p:cNvPr>
          <p:cNvSpPr/>
          <p:nvPr/>
        </p:nvSpPr>
        <p:spPr>
          <a:xfrm>
            <a:off x="1693479" y="2314595"/>
            <a:ext cx="57387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1165860" rtl="0" eaLnBrk="0" fontAlgn="base" latinLnBrk="0" hangingPunct="0">
              <a:lnSpc>
                <a:spcPct val="100000"/>
              </a:lnSpc>
              <a:spcBef>
                <a:spcPct val="0"/>
              </a:spcBef>
              <a:spcAft>
                <a:spcPct val="0"/>
              </a:spcAft>
              <a:buClrTx/>
              <a:buSzTx/>
              <a:buFontTx/>
              <a:buNone/>
              <a:tabLst/>
              <a:defRPr/>
            </a:pPr>
            <a:r>
              <a:rPr kumimoji="0" lang="en-GB" sz="1200" b="0" i="0" u="none" strike="noStrike" kern="0" cap="none" spc="0" normalizeH="0" baseline="0" noProof="0">
                <a:ln>
                  <a:noFill/>
                </a:ln>
                <a:solidFill>
                  <a:srgbClr val="3F4444"/>
                </a:solidFill>
                <a:effectLst/>
                <a:uLnTx/>
                <a:uFillTx/>
                <a:latin typeface="Arial" panose="020B0604020202020204"/>
                <a:ea typeface="+mn-ea"/>
                <a:cs typeface="+mn-cs"/>
              </a:rPr>
              <a:t>TRIXEO</a:t>
            </a:r>
          </a:p>
        </p:txBody>
      </p:sp>
      <p:cxnSp>
        <p:nvCxnSpPr>
          <p:cNvPr id="21134" name="Straight Connector 21133">
            <a:extLst>
              <a:ext uri="{FF2B5EF4-FFF2-40B4-BE49-F238E27FC236}">
                <a16:creationId xmlns:a16="http://schemas.microsoft.com/office/drawing/2014/main" id="{5BD358AE-B84E-FC6B-5B81-16F2FC4AD6B1}"/>
              </a:ext>
            </a:extLst>
          </p:cNvPr>
          <p:cNvCxnSpPr>
            <a:cxnSpLocks/>
          </p:cNvCxnSpPr>
          <p:nvPr/>
        </p:nvCxnSpPr>
        <p:spPr>
          <a:xfrm>
            <a:off x="1410834" y="2401053"/>
            <a:ext cx="234562"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135" name="Rectangle 21134">
            <a:extLst>
              <a:ext uri="{FF2B5EF4-FFF2-40B4-BE49-F238E27FC236}">
                <a16:creationId xmlns:a16="http://schemas.microsoft.com/office/drawing/2014/main" id="{796D85B0-8AD0-E0F8-79CE-C2E83EFF2892}"/>
              </a:ext>
            </a:extLst>
          </p:cNvPr>
          <p:cNvSpPr/>
          <p:nvPr/>
        </p:nvSpPr>
        <p:spPr>
          <a:xfrm>
            <a:off x="1691732" y="2575213"/>
            <a:ext cx="854401" cy="148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1165860" rtl="0" eaLnBrk="0" fontAlgn="base" latinLnBrk="0" hangingPunct="0">
              <a:lnSpc>
                <a:spcPct val="100000"/>
              </a:lnSpc>
              <a:spcBef>
                <a:spcPct val="0"/>
              </a:spcBef>
              <a:spcAft>
                <a:spcPct val="0"/>
              </a:spcAft>
              <a:buClrTx/>
              <a:buSzTx/>
              <a:buFontTx/>
              <a:buNone/>
              <a:tabLst/>
              <a:defRPr/>
            </a:pPr>
            <a:r>
              <a:rPr kumimoji="0" lang="en-GB" sz="1200" b="0" i="0" u="none" strike="noStrike" kern="0" cap="none" spc="0" normalizeH="0" baseline="0" noProof="0">
                <a:ln>
                  <a:noFill/>
                </a:ln>
                <a:solidFill>
                  <a:srgbClr val="3F4444"/>
                </a:solidFill>
                <a:effectLst/>
                <a:uLnTx/>
                <a:uFillTx/>
                <a:latin typeface="Arial" panose="020B0604020202020204"/>
                <a:ea typeface="+mn-ea"/>
                <a:cs typeface="+mn-cs"/>
              </a:rPr>
              <a:t>LAMA/LABA</a:t>
            </a:r>
          </a:p>
        </p:txBody>
      </p:sp>
      <p:cxnSp>
        <p:nvCxnSpPr>
          <p:cNvPr id="21136" name="Straight Connector 21135">
            <a:extLst>
              <a:ext uri="{FF2B5EF4-FFF2-40B4-BE49-F238E27FC236}">
                <a16:creationId xmlns:a16="http://schemas.microsoft.com/office/drawing/2014/main" id="{DAA0E7D6-DBC6-C7AA-34D5-56C818737DF1}"/>
              </a:ext>
            </a:extLst>
          </p:cNvPr>
          <p:cNvCxnSpPr>
            <a:cxnSpLocks/>
          </p:cNvCxnSpPr>
          <p:nvPr/>
        </p:nvCxnSpPr>
        <p:spPr>
          <a:xfrm>
            <a:off x="1410228" y="2661671"/>
            <a:ext cx="234562"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137" name="Rectangle 21136">
            <a:extLst>
              <a:ext uri="{FF2B5EF4-FFF2-40B4-BE49-F238E27FC236}">
                <a16:creationId xmlns:a16="http://schemas.microsoft.com/office/drawing/2014/main" id="{F3F414BF-C31C-7221-5233-05BDD2BC5556}"/>
              </a:ext>
            </a:extLst>
          </p:cNvPr>
          <p:cNvSpPr/>
          <p:nvPr/>
        </p:nvSpPr>
        <p:spPr>
          <a:xfrm>
            <a:off x="6768279" y="3441565"/>
            <a:ext cx="1480999"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TRIXEO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(n=2137)</a:t>
            </a:r>
          </a:p>
        </p:txBody>
      </p:sp>
      <p:sp>
        <p:nvSpPr>
          <p:cNvPr id="21138" name="Rectangle 21137">
            <a:extLst>
              <a:ext uri="{FF2B5EF4-FFF2-40B4-BE49-F238E27FC236}">
                <a16:creationId xmlns:a16="http://schemas.microsoft.com/office/drawing/2014/main" id="{1EF1E760-B927-2927-8084-C897D2396844}"/>
              </a:ext>
            </a:extLst>
          </p:cNvPr>
          <p:cNvSpPr/>
          <p:nvPr/>
        </p:nvSpPr>
        <p:spPr>
          <a:xfrm>
            <a:off x="6494751" y="2383746"/>
            <a:ext cx="14796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LAMA/LABA</a:t>
            </a:r>
            <a:b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(n=2120)</a:t>
            </a:r>
          </a:p>
        </p:txBody>
      </p:sp>
      <p:pic>
        <p:nvPicPr>
          <p:cNvPr id="13" name="Picture 12">
            <a:extLst>
              <a:ext uri="{FF2B5EF4-FFF2-40B4-BE49-F238E27FC236}">
                <a16:creationId xmlns:a16="http://schemas.microsoft.com/office/drawing/2014/main" id="{8AF7F34A-4010-4CB0-7421-D7C64E212F08}"/>
              </a:ext>
            </a:extLst>
          </p:cNvPr>
          <p:cNvPicPr>
            <a:picLocks noChangeAspect="1"/>
          </p:cNvPicPr>
          <p:nvPr/>
        </p:nvPicPr>
        <p:blipFill>
          <a:blip r:embed="rId4"/>
          <a:stretch>
            <a:fillRect/>
          </a:stretch>
        </p:blipFill>
        <p:spPr>
          <a:xfrm>
            <a:off x="11035518" y="420961"/>
            <a:ext cx="768154" cy="979429"/>
          </a:xfrm>
          <a:prstGeom prst="rect">
            <a:avLst/>
          </a:prstGeom>
        </p:spPr>
      </p:pic>
      <p:grpSp>
        <p:nvGrpSpPr>
          <p:cNvPr id="7" name="Group 6">
            <a:extLst>
              <a:ext uri="{FF2B5EF4-FFF2-40B4-BE49-F238E27FC236}">
                <a16:creationId xmlns:a16="http://schemas.microsoft.com/office/drawing/2014/main" id="{A47E8057-26D2-18E1-5434-122F486BB55E}"/>
              </a:ext>
            </a:extLst>
          </p:cNvPr>
          <p:cNvGrpSpPr/>
          <p:nvPr/>
        </p:nvGrpSpPr>
        <p:grpSpPr>
          <a:xfrm>
            <a:off x="11360266" y="5757391"/>
            <a:ext cx="496772" cy="483436"/>
            <a:chOff x="11081773" y="5407285"/>
            <a:chExt cx="648000" cy="648000"/>
          </a:xfrm>
        </p:grpSpPr>
        <p:sp>
          <p:nvSpPr>
            <p:cNvPr id="8" name="Oval 7">
              <a:extLst>
                <a:ext uri="{FF2B5EF4-FFF2-40B4-BE49-F238E27FC236}">
                  <a16:creationId xmlns:a16="http://schemas.microsoft.com/office/drawing/2014/main" id="{5C2A866D-AC04-EACB-7597-932767688E66}"/>
                </a:ext>
              </a:extLst>
            </p:cNvPr>
            <p:cNvSpPr/>
            <p:nvPr/>
          </p:nvSpPr>
          <p:spPr>
            <a:xfrm>
              <a:off x="11081773" y="5407285"/>
              <a:ext cx="648000" cy="648000"/>
            </a:xfrm>
            <a:prstGeom prst="ellipse">
              <a:avLst/>
            </a:prstGeom>
            <a:solidFill>
              <a:schemeClr val="accent3"/>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9" name="Graphic 8" descr="Video camera with solid fill">
              <a:extLst>
                <a:ext uri="{FF2B5EF4-FFF2-40B4-BE49-F238E27FC236}">
                  <a16:creationId xmlns:a16="http://schemas.microsoft.com/office/drawing/2014/main" id="{B346FD2F-478E-BEFA-ADF2-040FE442914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64604" y="5490116"/>
              <a:ext cx="482338" cy="482338"/>
            </a:xfrm>
            <a:prstGeom prst="rect">
              <a:avLst/>
            </a:prstGeom>
          </p:spPr>
        </p:pic>
      </p:grpSp>
    </p:spTree>
    <p:extLst>
      <p:ext uri="{BB962C8B-B14F-4D97-AF65-F5344CB8AC3E}">
        <p14:creationId xmlns:p14="http://schemas.microsoft.com/office/powerpoint/2010/main" val="44906863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C2CF44-5126-F84B-3067-7F3BFA68C0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EC1EA-E5F7-9C7C-9732-03057863E078}"/>
              </a:ext>
            </a:extLst>
          </p:cNvPr>
          <p:cNvSpPr>
            <a:spLocks noGrp="1"/>
          </p:cNvSpPr>
          <p:nvPr>
            <p:ph type="title" idx="4294967295"/>
          </p:nvPr>
        </p:nvSpPr>
        <p:spPr>
          <a:xfrm>
            <a:off x="265518" y="111722"/>
            <a:ext cx="11516102" cy="935774"/>
          </a:xfrm>
        </p:spPr>
        <p:txBody>
          <a:bodyPr/>
          <a:lstStyle/>
          <a:p>
            <a:r>
              <a:rPr lang="en-GB"/>
              <a:t>Patients with COPD face increased risk of lung and heart events that could potentially lead to early death</a:t>
            </a:r>
            <a:r>
              <a:rPr lang="en-GB" baseline="30000"/>
              <a:t>1–5</a:t>
            </a:r>
          </a:p>
        </p:txBody>
      </p:sp>
      <p:sp>
        <p:nvSpPr>
          <p:cNvPr id="3" name="Text Placeholder 2">
            <a:extLst>
              <a:ext uri="{FF2B5EF4-FFF2-40B4-BE49-F238E27FC236}">
                <a16:creationId xmlns:a16="http://schemas.microsoft.com/office/drawing/2014/main" id="{5AD6154C-B044-0654-F394-739C2455299F}"/>
              </a:ext>
            </a:extLst>
          </p:cNvPr>
          <p:cNvSpPr>
            <a:spLocks noGrp="1"/>
          </p:cNvSpPr>
          <p:nvPr>
            <p:ph type="body" sz="quarter" idx="10"/>
          </p:nvPr>
        </p:nvSpPr>
        <p:spPr>
          <a:xfrm>
            <a:off x="512046" y="6207077"/>
            <a:ext cx="10348855" cy="590001"/>
          </a:xfrm>
        </p:spPr>
        <p:txBody>
          <a:bodyPr/>
          <a:lstStyle/>
          <a:p>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Figure adapted from Singh D, et al. Adv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Ther</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2024;41:2151–2167</a:t>
            </a:r>
          </a:p>
          <a:p>
            <a:r>
              <a:rPr lang="en-GB"/>
              <a:t>1. Singh D, et al. Adv </a:t>
            </a:r>
            <a:r>
              <a:rPr lang="en-GB" err="1"/>
              <a:t>Ther</a:t>
            </a:r>
            <a:r>
              <a:rPr lang="en-GB"/>
              <a:t> 2024;41:2151–2167; 2. Hughes R, et al. Respir Med 2022;200:106921; 3. </a:t>
            </a:r>
            <a:r>
              <a:rPr lang="en-GB" err="1"/>
              <a:t>Kunisaki</a:t>
            </a:r>
            <a:r>
              <a:rPr lang="en-GB"/>
              <a:t> KM, et al. Am J Respir Crit Care Med 2018;198:51–57; 4. </a:t>
            </a:r>
            <a:r>
              <a:rPr lang="en-GB" err="1"/>
              <a:t>Rothnie</a:t>
            </a:r>
            <a:r>
              <a:rPr lang="en-GB"/>
              <a:t> KJ, et al. Am J Respir Crit Care Med 2018;198:464–471; 5.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Müllerová</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H, et al. BMJ Open 2014;4:e006171</a:t>
            </a:r>
            <a:endParaRPr lang="en-GB" strike="sngStrike">
              <a:solidFill>
                <a:srgbClr val="FF0000"/>
              </a:solidFill>
            </a:endParaRPr>
          </a:p>
        </p:txBody>
      </p:sp>
      <p:sp>
        <p:nvSpPr>
          <p:cNvPr id="1354" name="Rectangle 1353">
            <a:extLst>
              <a:ext uri="{FF2B5EF4-FFF2-40B4-BE49-F238E27FC236}">
                <a16:creationId xmlns:a16="http://schemas.microsoft.com/office/drawing/2014/main" id="{F392119D-4C47-2D6F-8C8C-146207FB0B58}"/>
              </a:ext>
            </a:extLst>
          </p:cNvPr>
          <p:cNvSpPr/>
          <p:nvPr/>
        </p:nvSpPr>
        <p:spPr>
          <a:xfrm>
            <a:off x="340936" y="4403104"/>
            <a:ext cx="2827960" cy="1748046"/>
          </a:xfrm>
          <a:prstGeom prst="rect">
            <a:avLst/>
          </a:prstGeom>
          <a:solidFill>
            <a:schemeClr val="bg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355" name="Group 1354">
            <a:extLst>
              <a:ext uri="{FF2B5EF4-FFF2-40B4-BE49-F238E27FC236}">
                <a16:creationId xmlns:a16="http://schemas.microsoft.com/office/drawing/2014/main" id="{97023574-3303-B0E6-9E29-2FB097DC7445}"/>
              </a:ext>
            </a:extLst>
          </p:cNvPr>
          <p:cNvGrpSpPr/>
          <p:nvPr/>
        </p:nvGrpSpPr>
        <p:grpSpPr>
          <a:xfrm>
            <a:off x="477329" y="4529988"/>
            <a:ext cx="2596092" cy="1354217"/>
            <a:chOff x="7901243" y="1212419"/>
            <a:chExt cx="4120917" cy="1354217"/>
          </a:xfrm>
        </p:grpSpPr>
        <p:sp>
          <p:nvSpPr>
            <p:cNvPr id="1356" name="TextBox 23">
              <a:extLst>
                <a:ext uri="{FF2B5EF4-FFF2-40B4-BE49-F238E27FC236}">
                  <a16:creationId xmlns:a16="http://schemas.microsoft.com/office/drawing/2014/main" id="{F614AF17-1DB8-6052-DC3B-61F12AB10093}"/>
                </a:ext>
              </a:extLst>
            </p:cNvPr>
            <p:cNvSpPr txBox="1"/>
            <p:nvPr/>
          </p:nvSpPr>
          <p:spPr>
            <a:xfrm>
              <a:off x="8424484" y="1212419"/>
              <a:ext cx="3597676" cy="1354217"/>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Strong association, with substantial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Emerging association, with some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Suspected association, with data yet to be generated</a:t>
              </a:r>
            </a:p>
          </p:txBody>
        </p:sp>
        <p:cxnSp>
          <p:nvCxnSpPr>
            <p:cNvPr id="1357" name="Straight Connector 1356">
              <a:extLst>
                <a:ext uri="{FF2B5EF4-FFF2-40B4-BE49-F238E27FC236}">
                  <a16:creationId xmlns:a16="http://schemas.microsoft.com/office/drawing/2014/main" id="{10A9ADC1-D686-1C28-5A83-21BD64A9918B}"/>
                </a:ext>
              </a:extLst>
            </p:cNvPr>
            <p:cNvCxnSpPr>
              <a:cxnSpLocks/>
            </p:cNvCxnSpPr>
            <p:nvPr/>
          </p:nvCxnSpPr>
          <p:spPr>
            <a:xfrm flipV="1">
              <a:off x="7901243" y="1336070"/>
              <a:ext cx="487581" cy="3558"/>
            </a:xfrm>
            <a:prstGeom prst="line">
              <a:avLst/>
            </a:prstGeom>
            <a:ln w="19050">
              <a:solidFill>
                <a:srgbClr val="003865"/>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8" name="Straight Connector 1357">
              <a:extLst>
                <a:ext uri="{FF2B5EF4-FFF2-40B4-BE49-F238E27FC236}">
                  <a16:creationId xmlns:a16="http://schemas.microsoft.com/office/drawing/2014/main" id="{71B2A361-3995-C5E4-F4D6-DC09A1771940}"/>
                </a:ext>
              </a:extLst>
            </p:cNvPr>
            <p:cNvCxnSpPr>
              <a:cxnSpLocks/>
            </p:cNvCxnSpPr>
            <p:nvPr/>
          </p:nvCxnSpPr>
          <p:spPr>
            <a:xfrm>
              <a:off x="7901243" y="1794086"/>
              <a:ext cx="490580" cy="0"/>
            </a:xfrm>
            <a:prstGeom prst="line">
              <a:avLst/>
            </a:prstGeom>
            <a:ln w="19050">
              <a:solidFill>
                <a:srgbClr val="003865"/>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9" name="Straight Connector 1358">
              <a:extLst>
                <a:ext uri="{FF2B5EF4-FFF2-40B4-BE49-F238E27FC236}">
                  <a16:creationId xmlns:a16="http://schemas.microsoft.com/office/drawing/2014/main" id="{8277D74C-557B-6AD7-50EE-E98EFFE7647E}"/>
                </a:ext>
              </a:extLst>
            </p:cNvPr>
            <p:cNvCxnSpPr>
              <a:cxnSpLocks/>
            </p:cNvCxnSpPr>
            <p:nvPr/>
          </p:nvCxnSpPr>
          <p:spPr>
            <a:xfrm flipH="1">
              <a:off x="7904236" y="2276418"/>
              <a:ext cx="520250" cy="0"/>
            </a:xfrm>
            <a:prstGeom prst="line">
              <a:avLst/>
            </a:prstGeom>
            <a:ln w="19050">
              <a:solidFill>
                <a:srgbClr val="6688A3"/>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grpSp>
      <p:sp>
        <p:nvSpPr>
          <p:cNvPr id="1607" name="TextBox 1606">
            <a:extLst>
              <a:ext uri="{FF2B5EF4-FFF2-40B4-BE49-F238E27FC236}">
                <a16:creationId xmlns:a16="http://schemas.microsoft.com/office/drawing/2014/main" id="{79160CC7-44D4-F868-31F4-A3837324CBE1}"/>
              </a:ext>
            </a:extLst>
          </p:cNvPr>
          <p:cNvSpPr txBox="1"/>
          <p:nvPr/>
        </p:nvSpPr>
        <p:spPr>
          <a:xfrm>
            <a:off x="5496558" y="4163998"/>
            <a:ext cx="1056836" cy="230832"/>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rPr>
              <a:t>EARLY DEATH</a:t>
            </a:r>
          </a:p>
        </p:txBody>
      </p:sp>
      <p:sp>
        <p:nvSpPr>
          <p:cNvPr id="1608" name="TextBox 1607">
            <a:extLst>
              <a:ext uri="{FF2B5EF4-FFF2-40B4-BE49-F238E27FC236}">
                <a16:creationId xmlns:a16="http://schemas.microsoft.com/office/drawing/2014/main" id="{5EFFE973-3BF0-87B2-1595-B7261538AA1A}"/>
              </a:ext>
            </a:extLst>
          </p:cNvPr>
          <p:cNvSpPr txBox="1"/>
          <p:nvPr/>
        </p:nvSpPr>
        <p:spPr>
          <a:xfrm>
            <a:off x="5403636" y="2769130"/>
            <a:ext cx="124268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chemeClr val="bg1">
                    <a:lumMod val="85000"/>
                  </a:schemeClr>
                </a:solidFill>
                <a:effectLst/>
                <a:uLnTx/>
                <a:uFillTx/>
              </a:rPr>
              <a:t>SYMPTOMS</a:t>
            </a:r>
          </a:p>
        </p:txBody>
      </p:sp>
      <p:grpSp>
        <p:nvGrpSpPr>
          <p:cNvPr id="1609" name="Group 1608">
            <a:extLst>
              <a:ext uri="{FF2B5EF4-FFF2-40B4-BE49-F238E27FC236}">
                <a16:creationId xmlns:a16="http://schemas.microsoft.com/office/drawing/2014/main" id="{665FE550-AE3A-F21B-E3AD-C79875D9A07E}"/>
              </a:ext>
            </a:extLst>
          </p:cNvPr>
          <p:cNvGrpSpPr/>
          <p:nvPr/>
        </p:nvGrpSpPr>
        <p:grpSpPr>
          <a:xfrm>
            <a:off x="5576984" y="1816272"/>
            <a:ext cx="895986" cy="899364"/>
            <a:chOff x="10967448" y="78582"/>
            <a:chExt cx="1146558" cy="1146556"/>
          </a:xfrm>
        </p:grpSpPr>
        <p:sp>
          <p:nvSpPr>
            <p:cNvPr id="1610" name="Oval 1609">
              <a:extLst>
                <a:ext uri="{FF2B5EF4-FFF2-40B4-BE49-F238E27FC236}">
                  <a16:creationId xmlns:a16="http://schemas.microsoft.com/office/drawing/2014/main" id="{2CC8FA3D-3816-E8D8-3168-4FA84A0EB98A}"/>
                </a:ext>
              </a:extLst>
            </p:cNvPr>
            <p:cNvSpPr/>
            <p:nvPr/>
          </p:nvSpPr>
          <p:spPr>
            <a:xfrm>
              <a:off x="10967448" y="78582"/>
              <a:ext cx="1146558" cy="1146556"/>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Arial"/>
                <a:ea typeface="+mn-ea"/>
                <a:cs typeface="+mn-cs"/>
              </a:endParaRPr>
            </a:p>
          </p:txBody>
        </p:sp>
        <p:sp>
          <p:nvSpPr>
            <p:cNvPr id="1611" name="Freeform: Shape 2246">
              <a:extLst>
                <a:ext uri="{FF2B5EF4-FFF2-40B4-BE49-F238E27FC236}">
                  <a16:creationId xmlns:a16="http://schemas.microsoft.com/office/drawing/2014/main" id="{45A5CC36-31DE-8E10-05DA-2ACF7C94CD51}"/>
                </a:ext>
              </a:extLst>
            </p:cNvPr>
            <p:cNvSpPr/>
            <p:nvPr/>
          </p:nvSpPr>
          <p:spPr>
            <a:xfrm rot="16833421">
              <a:off x="11112807" y="235336"/>
              <a:ext cx="856600" cy="859138"/>
            </a:xfrm>
            <a:custGeom>
              <a:avLst/>
              <a:gdLst>
                <a:gd name="connsiteX0" fmla="*/ 872816 w 872816"/>
                <a:gd name="connsiteY0" fmla="*/ 437054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2" name="Freeform: Shape 2247">
              <a:extLst>
                <a:ext uri="{FF2B5EF4-FFF2-40B4-BE49-F238E27FC236}">
                  <a16:creationId xmlns:a16="http://schemas.microsoft.com/office/drawing/2014/main" id="{A75BC01B-9F2F-DEA8-C55B-2A8FC5CAAF7B}"/>
                </a:ext>
              </a:extLst>
            </p:cNvPr>
            <p:cNvSpPr/>
            <p:nvPr/>
          </p:nvSpPr>
          <p:spPr>
            <a:xfrm>
              <a:off x="11001125" y="110875"/>
              <a:ext cx="1080000" cy="1080000"/>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13" name="Group 1612">
              <a:extLst>
                <a:ext uri="{FF2B5EF4-FFF2-40B4-BE49-F238E27FC236}">
                  <a16:creationId xmlns:a16="http://schemas.microsoft.com/office/drawing/2014/main" id="{47B275F6-A79C-3615-E8EA-46D0D07D1B35}"/>
                </a:ext>
              </a:extLst>
            </p:cNvPr>
            <p:cNvGrpSpPr/>
            <p:nvPr/>
          </p:nvGrpSpPr>
          <p:grpSpPr>
            <a:xfrm>
              <a:off x="11193319" y="180162"/>
              <a:ext cx="647763" cy="913162"/>
              <a:chOff x="11193319" y="180162"/>
              <a:chExt cx="647763" cy="913162"/>
            </a:xfrm>
          </p:grpSpPr>
          <p:sp>
            <p:nvSpPr>
              <p:cNvPr id="1614" name="Free-form: Shape 709">
                <a:extLst>
                  <a:ext uri="{FF2B5EF4-FFF2-40B4-BE49-F238E27FC236}">
                    <a16:creationId xmlns:a16="http://schemas.microsoft.com/office/drawing/2014/main" id="{ADD86EDA-34C5-0544-7FBF-D0584B94806B}"/>
                  </a:ext>
                </a:extLst>
              </p:cNvPr>
              <p:cNvSpPr/>
              <p:nvPr/>
            </p:nvSpPr>
            <p:spPr>
              <a:xfrm>
                <a:off x="11193319" y="490295"/>
                <a:ext cx="531205" cy="603029"/>
              </a:xfrm>
              <a:custGeom>
                <a:avLst/>
                <a:gdLst>
                  <a:gd name="connsiteX0" fmla="*/ 242473 w 531205"/>
                  <a:gd name="connsiteY0" fmla="*/ 0 h 603029"/>
                  <a:gd name="connsiteX1" fmla="*/ 413449 w 531205"/>
                  <a:gd name="connsiteY1" fmla="*/ 71497 h 603029"/>
                  <a:gd name="connsiteX2" fmla="*/ 457368 w 531205"/>
                  <a:gd name="connsiteY2" fmla="*/ 245709 h 603029"/>
                  <a:gd name="connsiteX3" fmla="*/ 457345 w 531205"/>
                  <a:gd name="connsiteY3" fmla="*/ 245709 h 603029"/>
                  <a:gd name="connsiteX4" fmla="*/ 511490 w 531205"/>
                  <a:gd name="connsiteY4" fmla="*/ 411089 h 603029"/>
                  <a:gd name="connsiteX5" fmla="*/ 524723 w 531205"/>
                  <a:gd name="connsiteY5" fmla="*/ 528130 h 603029"/>
                  <a:gd name="connsiteX6" fmla="*/ 531205 w 531205"/>
                  <a:gd name="connsiteY6" fmla="*/ 560929 h 603029"/>
                  <a:gd name="connsiteX7" fmla="*/ 518832 w 531205"/>
                  <a:gd name="connsiteY7" fmla="*/ 567755 h 603029"/>
                  <a:gd name="connsiteX8" fmla="*/ 269319 w 531205"/>
                  <a:gd name="connsiteY8" fmla="*/ 595660 h 603029"/>
                  <a:gd name="connsiteX9" fmla="*/ 185805 w 531205"/>
                  <a:gd name="connsiteY9" fmla="*/ 571245 h 603029"/>
                  <a:gd name="connsiteX10" fmla="*/ 139924 w 531205"/>
                  <a:gd name="connsiteY10" fmla="*/ 547101 h 603029"/>
                  <a:gd name="connsiteX11" fmla="*/ 140698 w 531205"/>
                  <a:gd name="connsiteY11" fmla="*/ 495385 h 603029"/>
                  <a:gd name="connsiteX12" fmla="*/ 138185 w 531205"/>
                  <a:gd name="connsiteY12" fmla="*/ 304282 h 603029"/>
                  <a:gd name="connsiteX13" fmla="*/ 106021 w 531205"/>
                  <a:gd name="connsiteY13" fmla="*/ 467549 h 603029"/>
                  <a:gd name="connsiteX14" fmla="*/ 106021 w 531205"/>
                  <a:gd name="connsiteY14" fmla="*/ 527821 h 603029"/>
                  <a:gd name="connsiteX15" fmla="*/ 46609 w 531205"/>
                  <a:gd name="connsiteY15" fmla="*/ 479748 h 603029"/>
                  <a:gd name="connsiteX16" fmla="*/ 0 w 531205"/>
                  <a:gd name="connsiteY16" fmla="*/ 424203 h 603029"/>
                  <a:gd name="connsiteX17" fmla="*/ 4261 w 531205"/>
                  <a:gd name="connsiteY17" fmla="*/ 348023 h 603029"/>
                  <a:gd name="connsiteX18" fmla="*/ 63249 w 531205"/>
                  <a:gd name="connsiteY18" fmla="*/ 100379 h 603029"/>
                  <a:gd name="connsiteX19" fmla="*/ 242473 w 531205"/>
                  <a:gd name="connsiteY19" fmla="*/ 0 h 60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205" h="603029">
                    <a:moveTo>
                      <a:pt x="242473" y="0"/>
                    </a:moveTo>
                    <a:lnTo>
                      <a:pt x="413449" y="71497"/>
                    </a:lnTo>
                    <a:lnTo>
                      <a:pt x="457368" y="245709"/>
                    </a:lnTo>
                    <a:lnTo>
                      <a:pt x="457345" y="245709"/>
                    </a:lnTo>
                    <a:lnTo>
                      <a:pt x="511490" y="411089"/>
                    </a:lnTo>
                    <a:cubicBezTo>
                      <a:pt x="513445" y="455962"/>
                      <a:pt x="519329" y="497656"/>
                      <a:pt x="524723" y="528130"/>
                    </a:cubicBezTo>
                    <a:lnTo>
                      <a:pt x="531205" y="560929"/>
                    </a:lnTo>
                    <a:lnTo>
                      <a:pt x="518832" y="567755"/>
                    </a:lnTo>
                    <a:cubicBezTo>
                      <a:pt x="442971" y="600594"/>
                      <a:pt x="356780" y="611960"/>
                      <a:pt x="269319" y="595660"/>
                    </a:cubicBezTo>
                    <a:cubicBezTo>
                      <a:pt x="240165" y="590227"/>
                      <a:pt x="212251" y="581977"/>
                      <a:pt x="185805" y="571245"/>
                    </a:cubicBezTo>
                    <a:lnTo>
                      <a:pt x="139924" y="547101"/>
                    </a:lnTo>
                    <a:lnTo>
                      <a:pt x="140698" y="495385"/>
                    </a:lnTo>
                    <a:cubicBezTo>
                      <a:pt x="140865" y="401872"/>
                      <a:pt x="138185" y="304282"/>
                      <a:pt x="138185" y="304282"/>
                    </a:cubicBezTo>
                    <a:lnTo>
                      <a:pt x="106021" y="467549"/>
                    </a:lnTo>
                    <a:lnTo>
                      <a:pt x="106021" y="527821"/>
                    </a:lnTo>
                    <a:lnTo>
                      <a:pt x="46609" y="479748"/>
                    </a:lnTo>
                    <a:lnTo>
                      <a:pt x="0" y="424203"/>
                    </a:lnTo>
                    <a:lnTo>
                      <a:pt x="4261" y="348023"/>
                    </a:lnTo>
                    <a:cubicBezTo>
                      <a:pt x="19315" y="188651"/>
                      <a:pt x="63249" y="100379"/>
                      <a:pt x="63249" y="100379"/>
                    </a:cubicBezTo>
                    <a:cubicBezTo>
                      <a:pt x="143353" y="27533"/>
                      <a:pt x="242473" y="0"/>
                      <a:pt x="242473" y="0"/>
                    </a:cubicBezTo>
                    <a:close/>
                  </a:path>
                </a:pathLst>
              </a:custGeom>
              <a:solidFill>
                <a:srgbClr val="535353"/>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5" name="Freeform: Shape 2349">
                <a:extLst>
                  <a:ext uri="{FF2B5EF4-FFF2-40B4-BE49-F238E27FC236}">
                    <a16:creationId xmlns:a16="http://schemas.microsoft.com/office/drawing/2014/main" id="{5BB30C61-B5C1-9E9E-8F41-B0477544D651}"/>
                  </a:ext>
                </a:extLst>
              </p:cNvPr>
              <p:cNvSpPr/>
              <p:nvPr/>
            </p:nvSpPr>
            <p:spPr>
              <a:xfrm>
                <a:off x="11256611" y="584110"/>
                <a:ext cx="70911" cy="62304"/>
              </a:xfrm>
              <a:custGeom>
                <a:avLst/>
                <a:gdLst>
                  <a:gd name="connsiteX0" fmla="*/ 72125 w 72147"/>
                  <a:gd name="connsiteY0" fmla="*/ 63483 h 63483"/>
                  <a:gd name="connsiteX1" fmla="*/ 7524 w 72147"/>
                  <a:gd name="connsiteY1" fmla="*/ 0 h 63483"/>
                  <a:gd name="connsiteX2" fmla="*/ 0 w 72147"/>
                  <a:gd name="connsiteY2" fmla="*/ 6687 h 63483"/>
                  <a:gd name="connsiteX3" fmla="*/ 72148 w 72147"/>
                  <a:gd name="connsiteY3" fmla="*/ 63483 h 63483"/>
                </a:gdLst>
                <a:ahLst/>
                <a:cxnLst>
                  <a:cxn ang="0">
                    <a:pos x="connsiteX0" y="connsiteY0"/>
                  </a:cxn>
                  <a:cxn ang="0">
                    <a:pos x="connsiteX1" y="connsiteY1"/>
                  </a:cxn>
                  <a:cxn ang="0">
                    <a:pos x="connsiteX2" y="connsiteY2"/>
                  </a:cxn>
                  <a:cxn ang="0">
                    <a:pos x="connsiteX3" y="connsiteY3"/>
                  </a:cxn>
                </a:cxnLst>
                <a:rect l="l" t="t" r="r" b="b"/>
                <a:pathLst>
                  <a:path w="72147" h="63483">
                    <a:moveTo>
                      <a:pt x="72125" y="63483"/>
                    </a:moveTo>
                    <a:cubicBezTo>
                      <a:pt x="72125" y="63483"/>
                      <a:pt x="72788" y="1511"/>
                      <a:pt x="7524" y="0"/>
                    </a:cubicBezTo>
                    <a:cubicBezTo>
                      <a:pt x="5008" y="2176"/>
                      <a:pt x="2493" y="4420"/>
                      <a:pt x="0" y="6687"/>
                    </a:cubicBezTo>
                    <a:cubicBezTo>
                      <a:pt x="0" y="6687"/>
                      <a:pt x="53396" y="1420"/>
                      <a:pt x="72148" y="6348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6" name="Freeform: Shape 2350">
                <a:extLst>
                  <a:ext uri="{FF2B5EF4-FFF2-40B4-BE49-F238E27FC236}">
                    <a16:creationId xmlns:a16="http://schemas.microsoft.com/office/drawing/2014/main" id="{5BE0D1C3-8A0B-139B-7899-31CFC13635C9}"/>
                  </a:ext>
                </a:extLst>
              </p:cNvPr>
              <p:cNvSpPr/>
              <p:nvPr/>
            </p:nvSpPr>
            <p:spPr>
              <a:xfrm>
                <a:off x="11635132" y="793506"/>
                <a:ext cx="75115" cy="178744"/>
              </a:xfrm>
              <a:custGeom>
                <a:avLst/>
                <a:gdLst>
                  <a:gd name="connsiteX0" fmla="*/ 70890 w 76424"/>
                  <a:gd name="connsiteY0" fmla="*/ 109919 h 182128"/>
                  <a:gd name="connsiteX1" fmla="*/ 35376 w 76424"/>
                  <a:gd name="connsiteY1" fmla="*/ 1297 h 182128"/>
                  <a:gd name="connsiteX2" fmla="*/ 0 w 76424"/>
                  <a:gd name="connsiteY2" fmla="*/ 8992 h 182128"/>
                  <a:gd name="connsiteX3" fmla="*/ 19438 w 76424"/>
                  <a:gd name="connsiteY3" fmla="*/ 105728 h 182128"/>
                  <a:gd name="connsiteX4" fmla="*/ 42603 w 76424"/>
                  <a:gd name="connsiteY4" fmla="*/ 182128 h 182128"/>
                  <a:gd name="connsiteX5" fmla="*/ 76424 w 76424"/>
                  <a:gd name="connsiteY5" fmla="*/ 175899 h 182128"/>
                  <a:gd name="connsiteX6" fmla="*/ 70913 w 76424"/>
                  <a:gd name="connsiteY6" fmla="*/ 109919 h 18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24" h="182128">
                    <a:moveTo>
                      <a:pt x="70890" y="109919"/>
                    </a:moveTo>
                    <a:lnTo>
                      <a:pt x="35376" y="1297"/>
                    </a:lnTo>
                    <a:cubicBezTo>
                      <a:pt x="25475" y="-1222"/>
                      <a:pt x="12966" y="-764"/>
                      <a:pt x="0" y="8992"/>
                    </a:cubicBezTo>
                    <a:cubicBezTo>
                      <a:pt x="0" y="8992"/>
                      <a:pt x="13195" y="83124"/>
                      <a:pt x="19438" y="105728"/>
                    </a:cubicBezTo>
                    <a:cubicBezTo>
                      <a:pt x="19438" y="105728"/>
                      <a:pt x="26778" y="162204"/>
                      <a:pt x="42603" y="182128"/>
                    </a:cubicBezTo>
                    <a:cubicBezTo>
                      <a:pt x="42603" y="182128"/>
                      <a:pt x="57901" y="182128"/>
                      <a:pt x="76424" y="175899"/>
                    </a:cubicBezTo>
                    <a:cubicBezTo>
                      <a:pt x="73954" y="155448"/>
                      <a:pt x="71919" y="133096"/>
                      <a:pt x="70913" y="109919"/>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7" name="Freeform: Shape 2351">
                <a:extLst>
                  <a:ext uri="{FF2B5EF4-FFF2-40B4-BE49-F238E27FC236}">
                    <a16:creationId xmlns:a16="http://schemas.microsoft.com/office/drawing/2014/main" id="{C39BF9AD-4475-6DA7-9950-A8BEA2A07168}"/>
                  </a:ext>
                </a:extLst>
              </p:cNvPr>
              <p:cNvSpPr/>
              <p:nvPr/>
            </p:nvSpPr>
            <p:spPr>
              <a:xfrm>
                <a:off x="11459077" y="603665"/>
                <a:ext cx="127746" cy="383238"/>
              </a:xfrm>
              <a:custGeom>
                <a:avLst/>
                <a:gdLst>
                  <a:gd name="connsiteX0" fmla="*/ 118638 w 129972"/>
                  <a:gd name="connsiteY0" fmla="*/ 238223 h 390493"/>
                  <a:gd name="connsiteX1" fmla="*/ 87332 w 129972"/>
                  <a:gd name="connsiteY1" fmla="*/ 133608 h 390493"/>
                  <a:gd name="connsiteX2" fmla="*/ 0 w 129972"/>
                  <a:gd name="connsiteY2" fmla="*/ 0 h 390493"/>
                  <a:gd name="connsiteX3" fmla="*/ 33844 w 129972"/>
                  <a:gd name="connsiteY3" fmla="*/ 210695 h 390493"/>
                  <a:gd name="connsiteX4" fmla="*/ 33844 w 129972"/>
                  <a:gd name="connsiteY4" fmla="*/ 272209 h 390493"/>
                  <a:gd name="connsiteX5" fmla="*/ 27784 w 129972"/>
                  <a:gd name="connsiteY5" fmla="*/ 353509 h 390493"/>
                  <a:gd name="connsiteX6" fmla="*/ 118661 w 129972"/>
                  <a:gd name="connsiteY6" fmla="*/ 389900 h 390493"/>
                  <a:gd name="connsiteX7" fmla="*/ 118661 w 129972"/>
                  <a:gd name="connsiteY7" fmla="*/ 238223 h 39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72" h="390493">
                    <a:moveTo>
                      <a:pt x="118638" y="238223"/>
                    </a:moveTo>
                    <a:cubicBezTo>
                      <a:pt x="118638" y="238223"/>
                      <a:pt x="123875" y="194000"/>
                      <a:pt x="87332" y="133608"/>
                    </a:cubicBezTo>
                    <a:lnTo>
                      <a:pt x="0" y="0"/>
                    </a:lnTo>
                    <a:cubicBezTo>
                      <a:pt x="0" y="0"/>
                      <a:pt x="32632" y="171029"/>
                      <a:pt x="33844" y="210695"/>
                    </a:cubicBezTo>
                    <a:cubicBezTo>
                      <a:pt x="33844" y="210695"/>
                      <a:pt x="28996" y="241864"/>
                      <a:pt x="33844" y="272209"/>
                    </a:cubicBezTo>
                    <a:lnTo>
                      <a:pt x="27784" y="353509"/>
                    </a:lnTo>
                    <a:cubicBezTo>
                      <a:pt x="27784" y="353509"/>
                      <a:pt x="81089" y="395969"/>
                      <a:pt x="118661" y="389900"/>
                    </a:cubicBezTo>
                    <a:cubicBezTo>
                      <a:pt x="118661" y="389900"/>
                      <a:pt x="144113" y="300103"/>
                      <a:pt x="118661" y="23822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8" name="Freeform: Shape 2352">
                <a:extLst>
                  <a:ext uri="{FF2B5EF4-FFF2-40B4-BE49-F238E27FC236}">
                    <a16:creationId xmlns:a16="http://schemas.microsoft.com/office/drawing/2014/main" id="{7B6C0B34-FD8D-7DEF-1588-A227FC3A1122}"/>
                  </a:ext>
                </a:extLst>
              </p:cNvPr>
              <p:cNvSpPr/>
              <p:nvPr/>
            </p:nvSpPr>
            <p:spPr>
              <a:xfrm>
                <a:off x="11431859" y="490295"/>
                <a:ext cx="243595" cy="321386"/>
              </a:xfrm>
              <a:custGeom>
                <a:avLst/>
                <a:gdLst>
                  <a:gd name="connsiteX0" fmla="*/ 247840 w 247839"/>
                  <a:gd name="connsiteY0" fmla="*/ 327470 h 327470"/>
                  <a:gd name="connsiteX1" fmla="*/ 222639 w 247839"/>
                  <a:gd name="connsiteY1" fmla="*/ 250360 h 327470"/>
                  <a:gd name="connsiteX2" fmla="*/ 177956 w 247839"/>
                  <a:gd name="connsiteY2" fmla="*/ 72850 h 327470"/>
                  <a:gd name="connsiteX3" fmla="*/ 4001 w 247839"/>
                  <a:gd name="connsiteY3" fmla="*/ 0 h 327470"/>
                  <a:gd name="connsiteX4" fmla="*/ 1760 w 247839"/>
                  <a:gd name="connsiteY4" fmla="*/ 664 h 327470"/>
                  <a:gd name="connsiteX5" fmla="*/ 37342 w 247839"/>
                  <a:gd name="connsiteY5" fmla="*/ 144509 h 327470"/>
                  <a:gd name="connsiteX6" fmla="*/ 202836 w 247839"/>
                  <a:gd name="connsiteY6" fmla="*/ 317577 h 327470"/>
                  <a:gd name="connsiteX7" fmla="*/ 247817 w 247839"/>
                  <a:gd name="connsiteY7" fmla="*/ 327470 h 32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839" h="327470">
                    <a:moveTo>
                      <a:pt x="247840" y="327470"/>
                    </a:moveTo>
                    <a:lnTo>
                      <a:pt x="222639" y="250360"/>
                    </a:lnTo>
                    <a:lnTo>
                      <a:pt x="177956" y="72850"/>
                    </a:lnTo>
                    <a:lnTo>
                      <a:pt x="4001" y="0"/>
                    </a:lnTo>
                    <a:cubicBezTo>
                      <a:pt x="4001" y="0"/>
                      <a:pt x="3223" y="229"/>
                      <a:pt x="1760" y="664"/>
                    </a:cubicBezTo>
                    <a:cubicBezTo>
                      <a:pt x="-3088" y="33688"/>
                      <a:pt x="67" y="83774"/>
                      <a:pt x="37342" y="144509"/>
                    </a:cubicBezTo>
                    <a:cubicBezTo>
                      <a:pt x="37342" y="144509"/>
                      <a:pt x="106791" y="286110"/>
                      <a:pt x="202836" y="317577"/>
                    </a:cubicBezTo>
                    <a:cubicBezTo>
                      <a:pt x="202836" y="317577"/>
                      <a:pt x="226938" y="326737"/>
                      <a:pt x="247817" y="327470"/>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19" name="Freeform: Shape 2353">
                <a:extLst>
                  <a:ext uri="{FF2B5EF4-FFF2-40B4-BE49-F238E27FC236}">
                    <a16:creationId xmlns:a16="http://schemas.microsoft.com/office/drawing/2014/main" id="{E9D41A8B-4F48-0A60-8923-450ADA89B1E9}"/>
                  </a:ext>
                </a:extLst>
              </p:cNvPr>
              <p:cNvSpPr/>
              <p:nvPr/>
            </p:nvSpPr>
            <p:spPr>
              <a:xfrm>
                <a:off x="11640639" y="779119"/>
                <a:ext cx="120786" cy="178746"/>
              </a:xfrm>
              <a:custGeom>
                <a:avLst/>
                <a:gdLst>
                  <a:gd name="connsiteX0" fmla="*/ 0 w 122891"/>
                  <a:gd name="connsiteY0" fmla="*/ 8994 h 182130"/>
                  <a:gd name="connsiteX1" fmla="*/ 19438 w 122891"/>
                  <a:gd name="connsiteY1" fmla="*/ 105731 h 182130"/>
                  <a:gd name="connsiteX2" fmla="*/ 42603 w 122891"/>
                  <a:gd name="connsiteY2" fmla="*/ 182130 h 182130"/>
                  <a:gd name="connsiteX3" fmla="*/ 122891 w 122891"/>
                  <a:gd name="connsiteY3" fmla="*/ 143404 h 182130"/>
                  <a:gd name="connsiteX4" fmla="*/ 56003 w 122891"/>
                  <a:gd name="connsiteY4" fmla="*/ 12154 h 182130"/>
                  <a:gd name="connsiteX5" fmla="*/ 0 w 122891"/>
                  <a:gd name="connsiteY5" fmla="*/ 8994 h 1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91" h="182130">
                    <a:moveTo>
                      <a:pt x="0" y="8994"/>
                    </a:moveTo>
                    <a:cubicBezTo>
                      <a:pt x="0" y="8994"/>
                      <a:pt x="13195" y="83127"/>
                      <a:pt x="19438" y="105731"/>
                    </a:cubicBezTo>
                    <a:cubicBezTo>
                      <a:pt x="19438" y="105731"/>
                      <a:pt x="26778" y="162206"/>
                      <a:pt x="42603" y="182130"/>
                    </a:cubicBezTo>
                    <a:cubicBezTo>
                      <a:pt x="42603" y="182130"/>
                      <a:pt x="94421" y="182130"/>
                      <a:pt x="122891" y="143404"/>
                    </a:cubicBezTo>
                    <a:cubicBezTo>
                      <a:pt x="122891" y="143404"/>
                      <a:pt x="72399" y="90730"/>
                      <a:pt x="56003" y="12154"/>
                    </a:cubicBezTo>
                    <a:cubicBezTo>
                      <a:pt x="56003" y="12154"/>
                      <a:pt x="29156" y="-12946"/>
                      <a:pt x="0" y="899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0" name="Freeform: Shape 2354">
                <a:extLst>
                  <a:ext uri="{FF2B5EF4-FFF2-40B4-BE49-F238E27FC236}">
                    <a16:creationId xmlns:a16="http://schemas.microsoft.com/office/drawing/2014/main" id="{ACE2EE01-D8AC-15EE-FB3D-0B19D9758ACA}"/>
                  </a:ext>
                </a:extLst>
              </p:cNvPr>
              <p:cNvSpPr/>
              <p:nvPr/>
            </p:nvSpPr>
            <p:spPr>
              <a:xfrm>
                <a:off x="11640639" y="779097"/>
                <a:ext cx="58595" cy="32607"/>
              </a:xfrm>
              <a:custGeom>
                <a:avLst/>
                <a:gdLst>
                  <a:gd name="connsiteX0" fmla="*/ 59616 w 59616"/>
                  <a:gd name="connsiteY0" fmla="*/ 27132 h 33224"/>
                  <a:gd name="connsiteX1" fmla="*/ 56003 w 59616"/>
                  <a:gd name="connsiteY1" fmla="*/ 12154 h 33224"/>
                  <a:gd name="connsiteX2" fmla="*/ 0 w 59616"/>
                  <a:gd name="connsiteY2" fmla="*/ 8994 h 33224"/>
                  <a:gd name="connsiteX3" fmla="*/ 3361 w 59616"/>
                  <a:gd name="connsiteY3" fmla="*/ 27453 h 33224"/>
                  <a:gd name="connsiteX4" fmla="*/ 59616 w 59616"/>
                  <a:gd name="connsiteY4" fmla="*/ 27109 h 3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6" h="33224">
                    <a:moveTo>
                      <a:pt x="59616" y="27132"/>
                    </a:moveTo>
                    <a:cubicBezTo>
                      <a:pt x="58290" y="22254"/>
                      <a:pt x="57078" y="17262"/>
                      <a:pt x="56003" y="12154"/>
                    </a:cubicBezTo>
                    <a:cubicBezTo>
                      <a:pt x="56003" y="12154"/>
                      <a:pt x="29156" y="-12946"/>
                      <a:pt x="0" y="8994"/>
                    </a:cubicBezTo>
                    <a:cubicBezTo>
                      <a:pt x="0" y="8994"/>
                      <a:pt x="1326" y="16506"/>
                      <a:pt x="3361" y="27453"/>
                    </a:cubicBezTo>
                    <a:cubicBezTo>
                      <a:pt x="19826" y="32148"/>
                      <a:pt x="47565" y="37827"/>
                      <a:pt x="59616" y="271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1" name="Freeform: Shape 2355">
                <a:extLst>
                  <a:ext uri="{FF2B5EF4-FFF2-40B4-BE49-F238E27FC236}">
                    <a16:creationId xmlns:a16="http://schemas.microsoft.com/office/drawing/2014/main" id="{F9BD3899-020D-D0AA-2A92-C91C294B2D2E}"/>
                  </a:ext>
                </a:extLst>
              </p:cNvPr>
              <p:cNvSpPr/>
              <p:nvPr/>
            </p:nvSpPr>
            <p:spPr>
              <a:xfrm>
                <a:off x="11455166" y="590673"/>
                <a:ext cx="145884" cy="380379"/>
              </a:xfrm>
              <a:custGeom>
                <a:avLst/>
                <a:gdLst>
                  <a:gd name="connsiteX0" fmla="*/ 137115 w 148426"/>
                  <a:gd name="connsiteY0" fmla="*/ 235291 h 387580"/>
                  <a:gd name="connsiteX1" fmla="*/ 105809 w 148426"/>
                  <a:gd name="connsiteY1" fmla="*/ 130677 h 387580"/>
                  <a:gd name="connsiteX2" fmla="*/ 0 w 148426"/>
                  <a:gd name="connsiteY2" fmla="*/ 0 h 387580"/>
                  <a:gd name="connsiteX3" fmla="*/ 52298 w 148426"/>
                  <a:gd name="connsiteY3" fmla="*/ 207764 h 387580"/>
                  <a:gd name="connsiteX4" fmla="*/ 52298 w 148426"/>
                  <a:gd name="connsiteY4" fmla="*/ 269277 h 387580"/>
                  <a:gd name="connsiteX5" fmla="*/ 46238 w 148426"/>
                  <a:gd name="connsiteY5" fmla="*/ 350578 h 387580"/>
                  <a:gd name="connsiteX6" fmla="*/ 137115 w 148426"/>
                  <a:gd name="connsiteY6" fmla="*/ 386992 h 387580"/>
                  <a:gd name="connsiteX7" fmla="*/ 137115 w 148426"/>
                  <a:gd name="connsiteY7" fmla="*/ 235314 h 38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26" h="387580">
                    <a:moveTo>
                      <a:pt x="137115" y="235291"/>
                    </a:moveTo>
                    <a:cubicBezTo>
                      <a:pt x="137115" y="235291"/>
                      <a:pt x="142352" y="191068"/>
                      <a:pt x="105809" y="130677"/>
                    </a:cubicBezTo>
                    <a:lnTo>
                      <a:pt x="0" y="0"/>
                    </a:lnTo>
                    <a:cubicBezTo>
                      <a:pt x="0" y="0"/>
                      <a:pt x="51086" y="168098"/>
                      <a:pt x="52298" y="207764"/>
                    </a:cubicBezTo>
                    <a:cubicBezTo>
                      <a:pt x="52298" y="207764"/>
                      <a:pt x="47451" y="238933"/>
                      <a:pt x="52298" y="269277"/>
                    </a:cubicBezTo>
                    <a:lnTo>
                      <a:pt x="46238" y="350578"/>
                    </a:lnTo>
                    <a:cubicBezTo>
                      <a:pt x="46238" y="350578"/>
                      <a:pt x="99543" y="393038"/>
                      <a:pt x="137115" y="386992"/>
                    </a:cubicBezTo>
                    <a:cubicBezTo>
                      <a:pt x="137115" y="386992"/>
                      <a:pt x="162567" y="297194"/>
                      <a:pt x="137115" y="23531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2" name="Freeform: Shape 2356">
                <a:extLst>
                  <a:ext uri="{FF2B5EF4-FFF2-40B4-BE49-F238E27FC236}">
                    <a16:creationId xmlns:a16="http://schemas.microsoft.com/office/drawing/2014/main" id="{E49DF308-93CB-CC2B-835D-D7E7C2B76113}"/>
                  </a:ext>
                </a:extLst>
              </p:cNvPr>
              <p:cNvSpPr/>
              <p:nvPr/>
            </p:nvSpPr>
            <p:spPr>
              <a:xfrm>
                <a:off x="11455166" y="590673"/>
                <a:ext cx="129507" cy="186686"/>
              </a:xfrm>
              <a:custGeom>
                <a:avLst/>
                <a:gdLst>
                  <a:gd name="connsiteX0" fmla="*/ 105809 w 131763"/>
                  <a:gd name="connsiteY0" fmla="*/ 130677 h 190220"/>
                  <a:gd name="connsiteX1" fmla="*/ 0 w 131763"/>
                  <a:gd name="connsiteY1" fmla="*/ 0 h 190220"/>
                  <a:gd name="connsiteX2" fmla="*/ 11365 w 131763"/>
                  <a:gd name="connsiteY2" fmla="*/ 38383 h 190220"/>
                  <a:gd name="connsiteX3" fmla="*/ 13675 w 131763"/>
                  <a:gd name="connsiteY3" fmla="*/ 42208 h 190220"/>
                  <a:gd name="connsiteX4" fmla="*/ 131764 w 131763"/>
                  <a:gd name="connsiteY4" fmla="*/ 190221 h 190220"/>
                  <a:gd name="connsiteX5" fmla="*/ 105832 w 131763"/>
                  <a:gd name="connsiteY5" fmla="*/ 130654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3" h="190220">
                    <a:moveTo>
                      <a:pt x="105809" y="130677"/>
                    </a:moveTo>
                    <a:lnTo>
                      <a:pt x="0" y="0"/>
                    </a:lnTo>
                    <a:cubicBezTo>
                      <a:pt x="0" y="0"/>
                      <a:pt x="4733" y="15596"/>
                      <a:pt x="11365" y="38383"/>
                    </a:cubicBezTo>
                    <a:cubicBezTo>
                      <a:pt x="12120" y="39666"/>
                      <a:pt x="12874" y="40925"/>
                      <a:pt x="13675" y="42208"/>
                    </a:cubicBezTo>
                    <a:cubicBezTo>
                      <a:pt x="13675" y="42208"/>
                      <a:pt x="61103" y="138898"/>
                      <a:pt x="131764" y="190221"/>
                    </a:cubicBezTo>
                    <a:cubicBezTo>
                      <a:pt x="127327" y="173617"/>
                      <a:pt x="119507" y="153280"/>
                      <a:pt x="105832" y="1306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3" name="Freeform: Shape 2357">
                <a:extLst>
                  <a:ext uri="{FF2B5EF4-FFF2-40B4-BE49-F238E27FC236}">
                    <a16:creationId xmlns:a16="http://schemas.microsoft.com/office/drawing/2014/main" id="{78177198-F601-7E96-9654-FE962E0B2AD1}"/>
                  </a:ext>
                </a:extLst>
              </p:cNvPr>
              <p:cNvSpPr/>
              <p:nvPr/>
            </p:nvSpPr>
            <p:spPr>
              <a:xfrm>
                <a:off x="11470944" y="396839"/>
                <a:ext cx="134362" cy="165379"/>
              </a:xfrm>
              <a:custGeom>
                <a:avLst/>
                <a:gdLst>
                  <a:gd name="connsiteX0" fmla="*/ 35720 w 136703"/>
                  <a:gd name="connsiteY0" fmla="*/ 0 h 168510"/>
                  <a:gd name="connsiteX1" fmla="*/ 37389 w 136703"/>
                  <a:gd name="connsiteY1" fmla="*/ 31604 h 168510"/>
                  <a:gd name="connsiteX2" fmla="*/ 0 w 136703"/>
                  <a:gd name="connsiteY2" fmla="*/ 119661 h 168510"/>
                  <a:gd name="connsiteX3" fmla="*/ 135354 w 136703"/>
                  <a:gd name="connsiteY3" fmla="*/ 168510 h 168510"/>
                  <a:gd name="connsiteX4" fmla="*/ 136703 w 136703"/>
                  <a:gd name="connsiteY4" fmla="*/ 79927 h 168510"/>
                  <a:gd name="connsiteX5" fmla="*/ 35720 w 136703"/>
                  <a:gd name="connsiteY5" fmla="*/ 0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03" h="168510">
                    <a:moveTo>
                      <a:pt x="35720" y="0"/>
                    </a:moveTo>
                    <a:cubicBezTo>
                      <a:pt x="35720" y="0"/>
                      <a:pt x="44615" y="11451"/>
                      <a:pt x="37389" y="31604"/>
                    </a:cubicBezTo>
                    <a:cubicBezTo>
                      <a:pt x="28951" y="55170"/>
                      <a:pt x="3956" y="89797"/>
                      <a:pt x="0" y="119661"/>
                    </a:cubicBezTo>
                    <a:lnTo>
                      <a:pt x="135354" y="168510"/>
                    </a:lnTo>
                    <a:lnTo>
                      <a:pt x="136703" y="79927"/>
                    </a:lnTo>
                    <a:lnTo>
                      <a:pt x="35720"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4" name="Freeform: Shape 2358">
                <a:extLst>
                  <a:ext uri="{FF2B5EF4-FFF2-40B4-BE49-F238E27FC236}">
                    <a16:creationId xmlns:a16="http://schemas.microsoft.com/office/drawing/2014/main" id="{96259493-DB48-3BBA-02AC-C3745DA0EA46}"/>
                  </a:ext>
                </a:extLst>
              </p:cNvPr>
              <p:cNvSpPr/>
              <p:nvPr/>
            </p:nvSpPr>
            <p:spPr>
              <a:xfrm>
                <a:off x="11718342" y="352830"/>
                <a:ext cx="59041" cy="98602"/>
              </a:xfrm>
              <a:custGeom>
                <a:avLst/>
                <a:gdLst>
                  <a:gd name="connsiteX0" fmla="*/ 52867 w 60070"/>
                  <a:gd name="connsiteY0" fmla="*/ 65086 h 100469"/>
                  <a:gd name="connsiteX1" fmla="*/ 6926 w 60070"/>
                  <a:gd name="connsiteY1" fmla="*/ 100469 h 100469"/>
                  <a:gd name="connsiteX2" fmla="*/ 20 w 60070"/>
                  <a:gd name="connsiteY2" fmla="*/ 70262 h 100469"/>
                  <a:gd name="connsiteX3" fmla="*/ 17354 w 60070"/>
                  <a:gd name="connsiteY3" fmla="*/ 15069 h 100469"/>
                  <a:gd name="connsiteX4" fmla="*/ 41776 w 60070"/>
                  <a:gd name="connsiteY4" fmla="*/ 0 h 100469"/>
                  <a:gd name="connsiteX5" fmla="*/ 58630 w 60070"/>
                  <a:gd name="connsiteY5" fmla="*/ 7237 h 100469"/>
                  <a:gd name="connsiteX6" fmla="*/ 52867 w 60070"/>
                  <a:gd name="connsiteY6" fmla="*/ 65086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0" h="100469">
                    <a:moveTo>
                      <a:pt x="52867" y="65086"/>
                    </a:moveTo>
                    <a:cubicBezTo>
                      <a:pt x="52867" y="65086"/>
                      <a:pt x="33635" y="97424"/>
                      <a:pt x="6926" y="100469"/>
                    </a:cubicBezTo>
                    <a:cubicBezTo>
                      <a:pt x="6926" y="100469"/>
                      <a:pt x="706" y="70674"/>
                      <a:pt x="20" y="70262"/>
                    </a:cubicBezTo>
                    <a:cubicBezTo>
                      <a:pt x="-666" y="69850"/>
                      <a:pt x="16622" y="16031"/>
                      <a:pt x="17354" y="15069"/>
                    </a:cubicBezTo>
                    <a:cubicBezTo>
                      <a:pt x="18085" y="14107"/>
                      <a:pt x="41776" y="0"/>
                      <a:pt x="41776" y="0"/>
                    </a:cubicBezTo>
                    <a:lnTo>
                      <a:pt x="58630" y="7237"/>
                    </a:lnTo>
                    <a:cubicBezTo>
                      <a:pt x="58630" y="7237"/>
                      <a:pt x="64392" y="50063"/>
                      <a:pt x="52867" y="6508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5" name="Freeform: Shape 2359">
                <a:extLst>
                  <a:ext uri="{FF2B5EF4-FFF2-40B4-BE49-F238E27FC236}">
                    <a16:creationId xmlns:a16="http://schemas.microsoft.com/office/drawing/2014/main" id="{9F249DAF-82F3-0D96-386F-6D41CDB14300}"/>
                  </a:ext>
                </a:extLst>
              </p:cNvPr>
              <p:cNvSpPr/>
              <p:nvPr/>
            </p:nvSpPr>
            <p:spPr>
              <a:xfrm>
                <a:off x="11386965" y="247523"/>
                <a:ext cx="116950" cy="165820"/>
              </a:xfrm>
              <a:custGeom>
                <a:avLst/>
                <a:gdLst>
                  <a:gd name="connsiteX0" fmla="*/ 82195 w 118988"/>
                  <a:gd name="connsiteY0" fmla="*/ 214 h 168959"/>
                  <a:gd name="connsiteX1" fmla="*/ 7554 w 118988"/>
                  <a:gd name="connsiteY1" fmla="*/ 77003 h 168959"/>
                  <a:gd name="connsiteX2" fmla="*/ 8195 w 118988"/>
                  <a:gd name="connsiteY2" fmla="*/ 104829 h 168959"/>
                  <a:gd name="connsiteX3" fmla="*/ 8 w 118988"/>
                  <a:gd name="connsiteY3" fmla="*/ 136891 h 168959"/>
                  <a:gd name="connsiteX4" fmla="*/ 19743 w 118988"/>
                  <a:gd name="connsiteY4" fmla="*/ 154846 h 168959"/>
                  <a:gd name="connsiteX5" fmla="*/ 37397 w 118988"/>
                  <a:gd name="connsiteY5" fmla="*/ 159998 h 168959"/>
                  <a:gd name="connsiteX6" fmla="*/ 50774 w 118988"/>
                  <a:gd name="connsiteY6" fmla="*/ 166755 h 168959"/>
                  <a:gd name="connsiteX7" fmla="*/ 93720 w 118988"/>
                  <a:gd name="connsiteY7" fmla="*/ 151800 h 168959"/>
                  <a:gd name="connsiteX8" fmla="*/ 102067 w 118988"/>
                  <a:gd name="connsiteY8" fmla="*/ 132127 h 168959"/>
                  <a:gd name="connsiteX9" fmla="*/ 107189 w 118988"/>
                  <a:gd name="connsiteY9" fmla="*/ 114562 h 168959"/>
                  <a:gd name="connsiteX10" fmla="*/ 117434 w 118988"/>
                  <a:gd name="connsiteY10" fmla="*/ 59277 h 168959"/>
                  <a:gd name="connsiteX11" fmla="*/ 118989 w 118988"/>
                  <a:gd name="connsiteY11" fmla="*/ 33353 h 168959"/>
                  <a:gd name="connsiteX12" fmla="*/ 82218 w 118988"/>
                  <a:gd name="connsiteY12" fmla="*/ 260 h 16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988" h="168959">
                    <a:moveTo>
                      <a:pt x="82195" y="214"/>
                    </a:moveTo>
                    <a:cubicBezTo>
                      <a:pt x="12334" y="-4321"/>
                      <a:pt x="6022" y="64590"/>
                      <a:pt x="7554" y="77003"/>
                    </a:cubicBezTo>
                    <a:cubicBezTo>
                      <a:pt x="8789" y="87103"/>
                      <a:pt x="10802" y="94798"/>
                      <a:pt x="8195" y="104829"/>
                    </a:cubicBezTo>
                    <a:cubicBezTo>
                      <a:pt x="5496" y="115249"/>
                      <a:pt x="-244" y="125829"/>
                      <a:pt x="8" y="136891"/>
                    </a:cubicBezTo>
                    <a:cubicBezTo>
                      <a:pt x="260" y="147884"/>
                      <a:pt x="10276" y="153128"/>
                      <a:pt x="19743" y="154846"/>
                    </a:cubicBezTo>
                    <a:cubicBezTo>
                      <a:pt x="26329" y="156037"/>
                      <a:pt x="31680" y="156540"/>
                      <a:pt x="37397" y="159998"/>
                    </a:cubicBezTo>
                    <a:cubicBezTo>
                      <a:pt x="41833" y="162678"/>
                      <a:pt x="45904" y="165014"/>
                      <a:pt x="50774" y="166755"/>
                    </a:cubicBezTo>
                    <a:cubicBezTo>
                      <a:pt x="67308" y="172617"/>
                      <a:pt x="84047" y="166503"/>
                      <a:pt x="93720" y="151800"/>
                    </a:cubicBezTo>
                    <a:cubicBezTo>
                      <a:pt x="97905" y="145456"/>
                      <a:pt x="99620" y="139066"/>
                      <a:pt x="102067" y="132127"/>
                    </a:cubicBezTo>
                    <a:cubicBezTo>
                      <a:pt x="104125" y="126264"/>
                      <a:pt x="105245" y="120447"/>
                      <a:pt x="107189" y="114562"/>
                    </a:cubicBezTo>
                    <a:cubicBezTo>
                      <a:pt x="113112" y="96561"/>
                      <a:pt x="114164" y="77942"/>
                      <a:pt x="117434" y="59277"/>
                    </a:cubicBezTo>
                    <a:lnTo>
                      <a:pt x="118989" y="33353"/>
                    </a:lnTo>
                    <a:cubicBezTo>
                      <a:pt x="109750" y="20413"/>
                      <a:pt x="100329" y="1428"/>
                      <a:pt x="82218" y="260"/>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6" name="Freeform: Shape 2360">
                <a:extLst>
                  <a:ext uri="{FF2B5EF4-FFF2-40B4-BE49-F238E27FC236}">
                    <a16:creationId xmlns:a16="http://schemas.microsoft.com/office/drawing/2014/main" id="{DB6B57C7-F9C1-DD6C-EE36-FA24A07808AA}"/>
                  </a:ext>
                </a:extLst>
              </p:cNvPr>
              <p:cNvSpPr/>
              <p:nvPr/>
            </p:nvSpPr>
            <p:spPr>
              <a:xfrm>
                <a:off x="11386943" y="312756"/>
                <a:ext cx="107579" cy="100586"/>
              </a:xfrm>
              <a:custGeom>
                <a:avLst/>
                <a:gdLst>
                  <a:gd name="connsiteX0" fmla="*/ 109453 w 109453"/>
                  <a:gd name="connsiteY0" fmla="*/ 40238 h 102490"/>
                  <a:gd name="connsiteX1" fmla="*/ 97882 w 109453"/>
                  <a:gd name="connsiteY1" fmla="*/ 40009 h 102490"/>
                  <a:gd name="connsiteX2" fmla="*/ 83361 w 109453"/>
                  <a:gd name="connsiteY2" fmla="*/ 43971 h 102490"/>
                  <a:gd name="connsiteX3" fmla="*/ 66782 w 109453"/>
                  <a:gd name="connsiteY3" fmla="*/ 36391 h 102490"/>
                  <a:gd name="connsiteX4" fmla="*/ 40484 w 109453"/>
                  <a:gd name="connsiteY4" fmla="*/ 49307 h 102490"/>
                  <a:gd name="connsiteX5" fmla="*/ 27404 w 109453"/>
                  <a:gd name="connsiteY5" fmla="*/ 3527 h 102490"/>
                  <a:gd name="connsiteX6" fmla="*/ 16999 w 109453"/>
                  <a:gd name="connsiteY6" fmla="*/ 1145 h 102490"/>
                  <a:gd name="connsiteX7" fmla="*/ 7349 w 109453"/>
                  <a:gd name="connsiteY7" fmla="*/ 0 h 102490"/>
                  <a:gd name="connsiteX8" fmla="*/ 7554 w 109453"/>
                  <a:gd name="connsiteY8" fmla="*/ 10535 h 102490"/>
                  <a:gd name="connsiteX9" fmla="*/ 8195 w 109453"/>
                  <a:gd name="connsiteY9" fmla="*/ 38360 h 102490"/>
                  <a:gd name="connsiteX10" fmla="*/ 8 w 109453"/>
                  <a:gd name="connsiteY10" fmla="*/ 70422 h 102490"/>
                  <a:gd name="connsiteX11" fmla="*/ 19743 w 109453"/>
                  <a:gd name="connsiteY11" fmla="*/ 88377 h 102490"/>
                  <a:gd name="connsiteX12" fmla="*/ 37397 w 109453"/>
                  <a:gd name="connsiteY12" fmla="*/ 93530 h 102490"/>
                  <a:gd name="connsiteX13" fmla="*/ 50774 w 109453"/>
                  <a:gd name="connsiteY13" fmla="*/ 100286 h 102490"/>
                  <a:gd name="connsiteX14" fmla="*/ 93720 w 109453"/>
                  <a:gd name="connsiteY14" fmla="*/ 85331 h 102490"/>
                  <a:gd name="connsiteX15" fmla="*/ 102067 w 109453"/>
                  <a:gd name="connsiteY15" fmla="*/ 65659 h 102490"/>
                  <a:gd name="connsiteX16" fmla="*/ 107189 w 109453"/>
                  <a:gd name="connsiteY16" fmla="*/ 48093 h 102490"/>
                  <a:gd name="connsiteX17" fmla="*/ 109453 w 109453"/>
                  <a:gd name="connsiteY17" fmla="*/ 40284 h 10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453" h="102490">
                    <a:moveTo>
                      <a:pt x="109453" y="40238"/>
                    </a:moveTo>
                    <a:cubicBezTo>
                      <a:pt x="106183" y="34604"/>
                      <a:pt x="103302" y="37124"/>
                      <a:pt x="97882" y="40009"/>
                    </a:cubicBezTo>
                    <a:cubicBezTo>
                      <a:pt x="93080" y="42551"/>
                      <a:pt x="88964" y="44864"/>
                      <a:pt x="83361" y="43971"/>
                    </a:cubicBezTo>
                    <a:cubicBezTo>
                      <a:pt x="77187" y="42964"/>
                      <a:pt x="72819" y="35612"/>
                      <a:pt x="66782" y="36391"/>
                    </a:cubicBezTo>
                    <a:cubicBezTo>
                      <a:pt x="59876" y="37284"/>
                      <a:pt x="47459" y="67102"/>
                      <a:pt x="40484" y="49307"/>
                    </a:cubicBezTo>
                    <a:cubicBezTo>
                      <a:pt x="34950" y="35177"/>
                      <a:pt x="43571" y="13123"/>
                      <a:pt x="27404" y="3527"/>
                    </a:cubicBezTo>
                    <a:cubicBezTo>
                      <a:pt x="24019" y="1512"/>
                      <a:pt x="20841" y="847"/>
                      <a:pt x="16999" y="1145"/>
                    </a:cubicBezTo>
                    <a:cubicBezTo>
                      <a:pt x="13500" y="1420"/>
                      <a:pt x="10276" y="2611"/>
                      <a:pt x="7349" y="0"/>
                    </a:cubicBezTo>
                    <a:cubicBezTo>
                      <a:pt x="7074" y="3458"/>
                      <a:pt x="7120" y="6985"/>
                      <a:pt x="7554" y="10535"/>
                    </a:cubicBezTo>
                    <a:cubicBezTo>
                      <a:pt x="8789" y="20634"/>
                      <a:pt x="10802" y="28329"/>
                      <a:pt x="8195" y="38360"/>
                    </a:cubicBezTo>
                    <a:cubicBezTo>
                      <a:pt x="5496" y="48780"/>
                      <a:pt x="-244" y="59361"/>
                      <a:pt x="8" y="70422"/>
                    </a:cubicBezTo>
                    <a:cubicBezTo>
                      <a:pt x="260" y="81415"/>
                      <a:pt x="10276" y="86660"/>
                      <a:pt x="19743" y="88377"/>
                    </a:cubicBezTo>
                    <a:cubicBezTo>
                      <a:pt x="26329" y="89568"/>
                      <a:pt x="31680" y="90072"/>
                      <a:pt x="37397" y="93530"/>
                    </a:cubicBezTo>
                    <a:cubicBezTo>
                      <a:pt x="41833" y="96210"/>
                      <a:pt x="45904" y="98546"/>
                      <a:pt x="50774" y="100286"/>
                    </a:cubicBezTo>
                    <a:cubicBezTo>
                      <a:pt x="67308" y="106149"/>
                      <a:pt x="84047" y="100034"/>
                      <a:pt x="93720" y="85331"/>
                    </a:cubicBezTo>
                    <a:cubicBezTo>
                      <a:pt x="97905" y="78988"/>
                      <a:pt x="99620" y="72598"/>
                      <a:pt x="102067" y="65659"/>
                    </a:cubicBezTo>
                    <a:cubicBezTo>
                      <a:pt x="104125" y="59796"/>
                      <a:pt x="105245" y="53979"/>
                      <a:pt x="107189" y="48093"/>
                    </a:cubicBezTo>
                    <a:cubicBezTo>
                      <a:pt x="108035" y="45506"/>
                      <a:pt x="108767" y="42895"/>
                      <a:pt x="109453" y="40284"/>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7" name="Freeform: Shape 2361">
                <a:extLst>
                  <a:ext uri="{FF2B5EF4-FFF2-40B4-BE49-F238E27FC236}">
                    <a16:creationId xmlns:a16="http://schemas.microsoft.com/office/drawing/2014/main" id="{83D39760-7F29-FE44-29DF-779DA2568B23}"/>
                  </a:ext>
                </a:extLst>
              </p:cNvPr>
              <p:cNvSpPr/>
              <p:nvPr/>
            </p:nvSpPr>
            <p:spPr>
              <a:xfrm>
                <a:off x="11470396" y="305018"/>
                <a:ext cx="24171" cy="69231"/>
              </a:xfrm>
              <a:custGeom>
                <a:avLst/>
                <a:gdLst>
                  <a:gd name="connsiteX0" fmla="*/ 24593 w 24592"/>
                  <a:gd name="connsiteY0" fmla="*/ 1059 h 70542"/>
                  <a:gd name="connsiteX1" fmla="*/ 742 w 24592"/>
                  <a:gd name="connsiteY1" fmla="*/ 24327 h 70542"/>
                  <a:gd name="connsiteX2" fmla="*/ 15583 w 24592"/>
                  <a:gd name="connsiteY2" fmla="*/ 70543 h 70542"/>
                  <a:gd name="connsiteX3" fmla="*/ 24593 w 24592"/>
                  <a:gd name="connsiteY3" fmla="*/ 1059 h 70542"/>
                </a:gdLst>
                <a:ahLst/>
                <a:cxnLst>
                  <a:cxn ang="0">
                    <a:pos x="connsiteX0" y="connsiteY0"/>
                  </a:cxn>
                  <a:cxn ang="0">
                    <a:pos x="connsiteX1" y="connsiteY1"/>
                  </a:cxn>
                  <a:cxn ang="0">
                    <a:pos x="connsiteX2" y="connsiteY2"/>
                  </a:cxn>
                  <a:cxn ang="0">
                    <a:pos x="connsiteX3" y="connsiteY3"/>
                  </a:cxn>
                </a:cxnLst>
                <a:rect l="l" t="t" r="r" b="b"/>
                <a:pathLst>
                  <a:path w="24592" h="70542">
                    <a:moveTo>
                      <a:pt x="24593" y="1059"/>
                    </a:moveTo>
                    <a:cubicBezTo>
                      <a:pt x="24593" y="1059"/>
                      <a:pt x="6161" y="-7552"/>
                      <a:pt x="742" y="24327"/>
                    </a:cubicBezTo>
                    <a:cubicBezTo>
                      <a:pt x="742" y="24327"/>
                      <a:pt x="-5021" y="69192"/>
                      <a:pt x="15583" y="70543"/>
                    </a:cubicBezTo>
                    <a:lnTo>
                      <a:pt x="24593" y="1059"/>
                    </a:ln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8" name="Freeform: Shape 2362">
                <a:extLst>
                  <a:ext uri="{FF2B5EF4-FFF2-40B4-BE49-F238E27FC236}">
                    <a16:creationId xmlns:a16="http://schemas.microsoft.com/office/drawing/2014/main" id="{03EF8B24-6723-5E54-12A2-EAD12F5D512D}"/>
                  </a:ext>
                </a:extLst>
              </p:cNvPr>
              <p:cNvSpPr/>
              <p:nvPr/>
            </p:nvSpPr>
            <p:spPr>
              <a:xfrm>
                <a:off x="11470396" y="314981"/>
                <a:ext cx="18732" cy="59269"/>
              </a:xfrm>
              <a:custGeom>
                <a:avLst/>
                <a:gdLst>
                  <a:gd name="connsiteX0" fmla="*/ 5063 w 19058"/>
                  <a:gd name="connsiteY0" fmla="*/ 0 h 60391"/>
                  <a:gd name="connsiteX1" fmla="*/ 742 w 19058"/>
                  <a:gd name="connsiteY1" fmla="*/ 14176 h 60391"/>
                  <a:gd name="connsiteX2" fmla="*/ 15583 w 19058"/>
                  <a:gd name="connsiteY2" fmla="*/ 60392 h 60391"/>
                  <a:gd name="connsiteX3" fmla="*/ 19058 w 19058"/>
                  <a:gd name="connsiteY3" fmla="*/ 33620 h 60391"/>
                  <a:gd name="connsiteX4" fmla="*/ 5063 w 19058"/>
                  <a:gd name="connsiteY4" fmla="*/ 0 h 6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 h="60391">
                    <a:moveTo>
                      <a:pt x="5063" y="0"/>
                    </a:moveTo>
                    <a:cubicBezTo>
                      <a:pt x="3303" y="3481"/>
                      <a:pt x="1771" y="8084"/>
                      <a:pt x="742" y="14176"/>
                    </a:cubicBezTo>
                    <a:cubicBezTo>
                      <a:pt x="742" y="14176"/>
                      <a:pt x="-5021" y="59040"/>
                      <a:pt x="15583" y="60392"/>
                    </a:cubicBezTo>
                    <a:lnTo>
                      <a:pt x="19058" y="33620"/>
                    </a:lnTo>
                    <a:cubicBezTo>
                      <a:pt x="6961" y="31352"/>
                      <a:pt x="4972" y="12825"/>
                      <a:pt x="5063" y="0"/>
                    </a:cubicBez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29" name="Freeform: Shape 2363">
                <a:extLst>
                  <a:ext uri="{FF2B5EF4-FFF2-40B4-BE49-F238E27FC236}">
                    <a16:creationId xmlns:a16="http://schemas.microsoft.com/office/drawing/2014/main" id="{FA3518EB-24FD-8A55-9BA6-2C015426CE3B}"/>
                  </a:ext>
                </a:extLst>
              </p:cNvPr>
              <p:cNvSpPr/>
              <p:nvPr/>
            </p:nvSpPr>
            <p:spPr>
              <a:xfrm>
                <a:off x="11745805" y="377690"/>
                <a:ext cx="20947" cy="28499"/>
              </a:xfrm>
              <a:custGeom>
                <a:avLst/>
                <a:gdLst>
                  <a:gd name="connsiteX0" fmla="*/ 21313 w 21312"/>
                  <a:gd name="connsiteY0" fmla="*/ 16695 h 29039"/>
                  <a:gd name="connsiteX1" fmla="*/ 457 w 21312"/>
                  <a:gd name="connsiteY1" fmla="*/ 0 h 29039"/>
                  <a:gd name="connsiteX2" fmla="*/ 0 w 21312"/>
                  <a:gd name="connsiteY2" fmla="*/ 7695 h 29039"/>
                  <a:gd name="connsiteX3" fmla="*/ 20558 w 21312"/>
                  <a:gd name="connsiteY3" fmla="*/ 29039 h 29039"/>
                  <a:gd name="connsiteX4" fmla="*/ 21313 w 21312"/>
                  <a:gd name="connsiteY4" fmla="*/ 16695 h 2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2" h="29039">
                    <a:moveTo>
                      <a:pt x="21313" y="16695"/>
                    </a:moveTo>
                    <a:lnTo>
                      <a:pt x="457" y="0"/>
                    </a:lnTo>
                    <a:lnTo>
                      <a:pt x="0" y="7695"/>
                    </a:lnTo>
                    <a:lnTo>
                      <a:pt x="20558" y="29039"/>
                    </a:lnTo>
                    <a:lnTo>
                      <a:pt x="21313" y="16695"/>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0" name="Freeform: Shape 2364">
                <a:extLst>
                  <a:ext uri="{FF2B5EF4-FFF2-40B4-BE49-F238E27FC236}">
                    <a16:creationId xmlns:a16="http://schemas.microsoft.com/office/drawing/2014/main" id="{31CD029A-FC8A-9B0A-1D5C-2D2D8EE87888}"/>
                  </a:ext>
                </a:extLst>
              </p:cNvPr>
              <p:cNvSpPr/>
              <p:nvPr/>
            </p:nvSpPr>
            <p:spPr>
              <a:xfrm>
                <a:off x="11512599" y="204032"/>
                <a:ext cx="242745" cy="377238"/>
              </a:xfrm>
              <a:custGeom>
                <a:avLst/>
                <a:gdLst>
                  <a:gd name="connsiteX0" fmla="*/ 15840 w 246974"/>
                  <a:gd name="connsiteY0" fmla="*/ 71987 h 384379"/>
                  <a:gd name="connsiteX1" fmla="*/ 7905 w 246974"/>
                  <a:gd name="connsiteY1" fmla="*/ 265895 h 384379"/>
                  <a:gd name="connsiteX2" fmla="*/ 117693 w 246974"/>
                  <a:gd name="connsiteY2" fmla="*/ 383059 h 384379"/>
                  <a:gd name="connsiteX3" fmla="*/ 227916 w 246974"/>
                  <a:gd name="connsiteY3" fmla="*/ 241550 h 384379"/>
                  <a:gd name="connsiteX4" fmla="*/ 238801 w 246974"/>
                  <a:gd name="connsiteY4" fmla="*/ 192335 h 384379"/>
                  <a:gd name="connsiteX5" fmla="*/ 202807 w 246974"/>
                  <a:gd name="connsiteY5" fmla="*/ 10244 h 384379"/>
                  <a:gd name="connsiteX6" fmla="*/ 15840 w 246974"/>
                  <a:gd name="connsiteY6" fmla="*/ 71987 h 38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74" h="384379">
                    <a:moveTo>
                      <a:pt x="15840" y="71987"/>
                    </a:moveTo>
                    <a:cubicBezTo>
                      <a:pt x="15840" y="71987"/>
                      <a:pt x="-13705" y="206053"/>
                      <a:pt x="7905" y="265895"/>
                    </a:cubicBezTo>
                    <a:cubicBezTo>
                      <a:pt x="7905" y="265895"/>
                      <a:pt x="51651" y="365357"/>
                      <a:pt x="117693" y="383059"/>
                    </a:cubicBezTo>
                    <a:cubicBezTo>
                      <a:pt x="117693" y="383059"/>
                      <a:pt x="171044" y="407954"/>
                      <a:pt x="227916" y="241550"/>
                    </a:cubicBezTo>
                    <a:lnTo>
                      <a:pt x="238801" y="192335"/>
                    </a:lnTo>
                    <a:cubicBezTo>
                      <a:pt x="238801" y="192335"/>
                      <a:pt x="272577" y="26000"/>
                      <a:pt x="202807" y="10244"/>
                    </a:cubicBezTo>
                    <a:cubicBezTo>
                      <a:pt x="202807" y="10244"/>
                      <a:pt x="51240" y="-37162"/>
                      <a:pt x="15840" y="71987"/>
                    </a:cubicBez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1" name="Freeform: Shape 2365">
                <a:extLst>
                  <a:ext uri="{FF2B5EF4-FFF2-40B4-BE49-F238E27FC236}">
                    <a16:creationId xmlns:a16="http://schemas.microsoft.com/office/drawing/2014/main" id="{FA4B98D3-B5E9-FC8D-23DB-896EF4F78231}"/>
                  </a:ext>
                </a:extLst>
              </p:cNvPr>
              <p:cNvSpPr/>
              <p:nvPr/>
            </p:nvSpPr>
            <p:spPr>
              <a:xfrm>
                <a:off x="11600362" y="266680"/>
                <a:ext cx="154096" cy="113527"/>
              </a:xfrm>
              <a:custGeom>
                <a:avLst/>
                <a:gdLst>
                  <a:gd name="connsiteX0" fmla="*/ 155546 w 156781"/>
                  <a:gd name="connsiteY0" fmla="*/ 69117 h 115676"/>
                  <a:gd name="connsiteX1" fmla="*/ 127533 w 156781"/>
                  <a:gd name="connsiteY1" fmla="*/ 20795 h 115676"/>
                  <a:gd name="connsiteX2" fmla="*/ 123554 w 156781"/>
                  <a:gd name="connsiteY2" fmla="*/ 10741 h 115676"/>
                  <a:gd name="connsiteX3" fmla="*/ 106106 w 156781"/>
                  <a:gd name="connsiteY3" fmla="*/ 0 h 115676"/>
                  <a:gd name="connsiteX4" fmla="*/ 101922 w 156781"/>
                  <a:gd name="connsiteY4" fmla="*/ 10420 h 115676"/>
                  <a:gd name="connsiteX5" fmla="*/ 72422 w 156781"/>
                  <a:gd name="connsiteY5" fmla="*/ 28787 h 115676"/>
                  <a:gd name="connsiteX6" fmla="*/ 49440 w 156781"/>
                  <a:gd name="connsiteY6" fmla="*/ 44750 h 115676"/>
                  <a:gd name="connsiteX7" fmla="*/ 29957 w 156781"/>
                  <a:gd name="connsiteY7" fmla="*/ 55468 h 115676"/>
                  <a:gd name="connsiteX8" fmla="*/ 5488 w 156781"/>
                  <a:gd name="connsiteY8" fmla="*/ 89431 h 115676"/>
                  <a:gd name="connsiteX9" fmla="*/ 0 w 156781"/>
                  <a:gd name="connsiteY9" fmla="*/ 107546 h 115676"/>
                  <a:gd name="connsiteX10" fmla="*/ 38715 w 156781"/>
                  <a:gd name="connsiteY10" fmla="*/ 83408 h 115676"/>
                  <a:gd name="connsiteX11" fmla="*/ 77888 w 156781"/>
                  <a:gd name="connsiteY11" fmla="*/ 71201 h 115676"/>
                  <a:gd name="connsiteX12" fmla="*/ 101121 w 156781"/>
                  <a:gd name="connsiteY12" fmla="*/ 49880 h 115676"/>
                  <a:gd name="connsiteX13" fmla="*/ 106975 w 156781"/>
                  <a:gd name="connsiteY13" fmla="*/ 66506 h 115676"/>
                  <a:gd name="connsiteX14" fmla="*/ 133570 w 156781"/>
                  <a:gd name="connsiteY14" fmla="*/ 100561 h 115676"/>
                  <a:gd name="connsiteX15" fmla="*/ 150241 w 156781"/>
                  <a:gd name="connsiteY15" fmla="*/ 114187 h 115676"/>
                  <a:gd name="connsiteX16" fmla="*/ 151705 w 156781"/>
                  <a:gd name="connsiteY16" fmla="*/ 115676 h 115676"/>
                  <a:gd name="connsiteX17" fmla="*/ 156781 w 156781"/>
                  <a:gd name="connsiteY17" fmla="*/ 70422 h 115676"/>
                  <a:gd name="connsiteX18" fmla="*/ 155501 w 156781"/>
                  <a:gd name="connsiteY18" fmla="*/ 69094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81" h="115676">
                    <a:moveTo>
                      <a:pt x="155546" y="69117"/>
                    </a:moveTo>
                    <a:cubicBezTo>
                      <a:pt x="142535" y="56109"/>
                      <a:pt x="136337" y="36757"/>
                      <a:pt x="127533" y="20795"/>
                    </a:cubicBezTo>
                    <a:cubicBezTo>
                      <a:pt x="125681" y="17428"/>
                      <a:pt x="125361" y="13810"/>
                      <a:pt x="123554" y="10741"/>
                    </a:cubicBezTo>
                    <a:cubicBezTo>
                      <a:pt x="118889" y="2886"/>
                      <a:pt x="114819" y="550"/>
                      <a:pt x="106106" y="0"/>
                    </a:cubicBezTo>
                    <a:lnTo>
                      <a:pt x="101922" y="10420"/>
                    </a:lnTo>
                    <a:cubicBezTo>
                      <a:pt x="90007" y="11565"/>
                      <a:pt x="81432" y="21734"/>
                      <a:pt x="72422" y="28787"/>
                    </a:cubicBezTo>
                    <a:cubicBezTo>
                      <a:pt x="65196" y="34444"/>
                      <a:pt x="57627" y="40559"/>
                      <a:pt x="49440" y="44750"/>
                    </a:cubicBezTo>
                    <a:cubicBezTo>
                      <a:pt x="42694" y="48208"/>
                      <a:pt x="35513" y="49994"/>
                      <a:pt x="29957" y="55468"/>
                    </a:cubicBezTo>
                    <a:cubicBezTo>
                      <a:pt x="19849" y="65476"/>
                      <a:pt x="12623" y="76949"/>
                      <a:pt x="5488" y="89431"/>
                    </a:cubicBezTo>
                    <a:lnTo>
                      <a:pt x="0" y="107546"/>
                    </a:lnTo>
                    <a:cubicBezTo>
                      <a:pt x="9513" y="95339"/>
                      <a:pt x="23256" y="86270"/>
                      <a:pt x="38715" y="83408"/>
                    </a:cubicBezTo>
                    <a:cubicBezTo>
                      <a:pt x="52070" y="80934"/>
                      <a:pt x="65333" y="77201"/>
                      <a:pt x="77888" y="71201"/>
                    </a:cubicBezTo>
                    <a:cubicBezTo>
                      <a:pt x="87469" y="66621"/>
                      <a:pt x="95015" y="58743"/>
                      <a:pt x="101121" y="49880"/>
                    </a:cubicBezTo>
                    <a:cubicBezTo>
                      <a:pt x="102790" y="55903"/>
                      <a:pt x="104871" y="61605"/>
                      <a:pt x="106975" y="66506"/>
                    </a:cubicBezTo>
                    <a:cubicBezTo>
                      <a:pt x="112761" y="80064"/>
                      <a:pt x="122159" y="91355"/>
                      <a:pt x="133570" y="100561"/>
                    </a:cubicBezTo>
                    <a:cubicBezTo>
                      <a:pt x="139196" y="105096"/>
                      <a:pt x="144936" y="109218"/>
                      <a:pt x="150241" y="114187"/>
                    </a:cubicBezTo>
                    <a:cubicBezTo>
                      <a:pt x="150767" y="114668"/>
                      <a:pt x="151224" y="115172"/>
                      <a:pt x="151705" y="115676"/>
                    </a:cubicBezTo>
                    <a:cubicBezTo>
                      <a:pt x="153397" y="105073"/>
                      <a:pt x="155592" y="88790"/>
                      <a:pt x="156781" y="70422"/>
                    </a:cubicBezTo>
                    <a:cubicBezTo>
                      <a:pt x="156370" y="69987"/>
                      <a:pt x="155935" y="69552"/>
                      <a:pt x="155501" y="69094"/>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2" name="Freeform: Shape 2366">
                <a:extLst>
                  <a:ext uri="{FF2B5EF4-FFF2-40B4-BE49-F238E27FC236}">
                    <a16:creationId xmlns:a16="http://schemas.microsoft.com/office/drawing/2014/main" id="{3AEA5192-1A3B-D8C1-B3F8-807B0BA39C65}"/>
                  </a:ext>
                </a:extLst>
              </p:cNvPr>
              <p:cNvSpPr/>
              <p:nvPr/>
            </p:nvSpPr>
            <p:spPr>
              <a:xfrm>
                <a:off x="11511446" y="407987"/>
                <a:ext cx="25330" cy="64753"/>
              </a:xfrm>
              <a:custGeom>
                <a:avLst/>
                <a:gdLst>
                  <a:gd name="connsiteX0" fmla="*/ 25772 w 25771"/>
                  <a:gd name="connsiteY0" fmla="*/ 5634 h 65979"/>
                  <a:gd name="connsiteX1" fmla="*/ 20741 w 25771"/>
                  <a:gd name="connsiteY1" fmla="*/ 65980 h 65979"/>
                  <a:gd name="connsiteX2" fmla="*/ 2424 w 25771"/>
                  <a:gd name="connsiteY2" fmla="*/ 47452 h 65979"/>
                  <a:gd name="connsiteX3" fmla="*/ 0 w 25771"/>
                  <a:gd name="connsiteY3" fmla="*/ 15344 h 65979"/>
                  <a:gd name="connsiteX4" fmla="*/ 8392 w 25771"/>
                  <a:gd name="connsiteY4" fmla="*/ 0 h 65979"/>
                  <a:gd name="connsiteX5" fmla="*/ 25749 w 25771"/>
                  <a:gd name="connsiteY5" fmla="*/ 5634 h 6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1" h="65979">
                    <a:moveTo>
                      <a:pt x="25772" y="5634"/>
                    </a:moveTo>
                    <a:cubicBezTo>
                      <a:pt x="25772" y="5634"/>
                      <a:pt x="3933" y="39482"/>
                      <a:pt x="20741" y="65980"/>
                    </a:cubicBezTo>
                    <a:lnTo>
                      <a:pt x="2424" y="47452"/>
                    </a:lnTo>
                    <a:lnTo>
                      <a:pt x="0" y="15344"/>
                    </a:lnTo>
                    <a:lnTo>
                      <a:pt x="8392" y="0"/>
                    </a:lnTo>
                    <a:lnTo>
                      <a:pt x="25749" y="5634"/>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3" name="Freeform: Shape 2367">
                <a:extLst>
                  <a:ext uri="{FF2B5EF4-FFF2-40B4-BE49-F238E27FC236}">
                    <a16:creationId xmlns:a16="http://schemas.microsoft.com/office/drawing/2014/main" id="{6A1BDF1A-B0CF-2956-2958-7A7A11375A3F}"/>
                  </a:ext>
                </a:extLst>
              </p:cNvPr>
              <p:cNvSpPr/>
              <p:nvPr/>
            </p:nvSpPr>
            <p:spPr>
              <a:xfrm>
                <a:off x="11568300" y="287448"/>
                <a:ext cx="78205" cy="129170"/>
              </a:xfrm>
              <a:custGeom>
                <a:avLst/>
                <a:gdLst>
                  <a:gd name="connsiteX0" fmla="*/ 65482 w 79568"/>
                  <a:gd name="connsiteY0" fmla="*/ 0 h 131615"/>
                  <a:gd name="connsiteX1" fmla="*/ 1612 w 79568"/>
                  <a:gd name="connsiteY1" fmla="*/ 131616 h 131615"/>
                  <a:gd name="connsiteX2" fmla="*/ 79568 w 79568"/>
                  <a:gd name="connsiteY2" fmla="*/ 54712 h 131615"/>
                  <a:gd name="connsiteX3" fmla="*/ 65482 w 79568"/>
                  <a:gd name="connsiteY3" fmla="*/ 0 h 131615"/>
                </a:gdLst>
                <a:ahLst/>
                <a:cxnLst>
                  <a:cxn ang="0">
                    <a:pos x="connsiteX0" y="connsiteY0"/>
                  </a:cxn>
                  <a:cxn ang="0">
                    <a:pos x="connsiteX1" y="connsiteY1"/>
                  </a:cxn>
                  <a:cxn ang="0">
                    <a:pos x="connsiteX2" y="connsiteY2"/>
                  </a:cxn>
                  <a:cxn ang="0">
                    <a:pos x="connsiteX3" y="connsiteY3"/>
                  </a:cxn>
                </a:cxnLst>
                <a:rect l="l" t="t" r="r" b="b"/>
                <a:pathLst>
                  <a:path w="79568" h="131615">
                    <a:moveTo>
                      <a:pt x="65482" y="0"/>
                    </a:moveTo>
                    <a:cubicBezTo>
                      <a:pt x="-16042" y="55330"/>
                      <a:pt x="1612" y="131616"/>
                      <a:pt x="1612" y="131616"/>
                    </a:cubicBezTo>
                    <a:cubicBezTo>
                      <a:pt x="12955" y="91423"/>
                      <a:pt x="79568" y="54712"/>
                      <a:pt x="79568" y="54712"/>
                    </a:cubicBezTo>
                    <a:lnTo>
                      <a:pt x="65482"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4" name="Freeform: Shape 2368">
                <a:extLst>
                  <a:ext uri="{FF2B5EF4-FFF2-40B4-BE49-F238E27FC236}">
                    <a16:creationId xmlns:a16="http://schemas.microsoft.com/office/drawing/2014/main" id="{06C5FCDA-A074-A325-8093-9593BFCC563A}"/>
                  </a:ext>
                </a:extLst>
              </p:cNvPr>
              <p:cNvSpPr/>
              <p:nvPr/>
            </p:nvSpPr>
            <p:spPr>
              <a:xfrm>
                <a:off x="11512547" y="406167"/>
                <a:ext cx="24791" cy="13983"/>
              </a:xfrm>
              <a:custGeom>
                <a:avLst/>
                <a:gdLst>
                  <a:gd name="connsiteX0" fmla="*/ 25200 w 25223"/>
                  <a:gd name="connsiteY0" fmla="*/ 7099 h 14248"/>
                  <a:gd name="connsiteX1" fmla="*/ 0 w 25223"/>
                  <a:gd name="connsiteY1" fmla="*/ 10787 h 14248"/>
                  <a:gd name="connsiteX2" fmla="*/ 6632 w 25223"/>
                  <a:gd name="connsiteY2" fmla="*/ 0 h 14248"/>
                  <a:gd name="connsiteX3" fmla="*/ 25223 w 25223"/>
                  <a:gd name="connsiteY3" fmla="*/ 7099 h 14248"/>
                </a:gdLst>
                <a:ahLst/>
                <a:cxnLst>
                  <a:cxn ang="0">
                    <a:pos x="connsiteX0" y="connsiteY0"/>
                  </a:cxn>
                  <a:cxn ang="0">
                    <a:pos x="connsiteX1" y="connsiteY1"/>
                  </a:cxn>
                  <a:cxn ang="0">
                    <a:pos x="connsiteX2" y="connsiteY2"/>
                  </a:cxn>
                  <a:cxn ang="0">
                    <a:pos x="connsiteX3" y="connsiteY3"/>
                  </a:cxn>
                </a:cxnLst>
                <a:rect l="l" t="t" r="r" b="b"/>
                <a:pathLst>
                  <a:path w="25223" h="14248">
                    <a:moveTo>
                      <a:pt x="25200" y="7099"/>
                    </a:moveTo>
                    <a:cubicBezTo>
                      <a:pt x="25200" y="7099"/>
                      <a:pt x="14933" y="20337"/>
                      <a:pt x="0" y="10787"/>
                    </a:cubicBezTo>
                    <a:lnTo>
                      <a:pt x="6632" y="0"/>
                    </a:lnTo>
                    <a:lnTo>
                      <a:pt x="25223" y="7099"/>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5" name="Freeform: Shape 2369">
                <a:extLst>
                  <a:ext uri="{FF2B5EF4-FFF2-40B4-BE49-F238E27FC236}">
                    <a16:creationId xmlns:a16="http://schemas.microsoft.com/office/drawing/2014/main" id="{52E97607-79B3-DF37-D58A-F6B9514965B2}"/>
                  </a:ext>
                </a:extLst>
              </p:cNvPr>
              <p:cNvSpPr/>
              <p:nvPr/>
            </p:nvSpPr>
            <p:spPr>
              <a:xfrm>
                <a:off x="11478409" y="180162"/>
                <a:ext cx="298191" cy="251030"/>
              </a:xfrm>
              <a:custGeom>
                <a:avLst/>
                <a:gdLst>
                  <a:gd name="connsiteX0" fmla="*/ 216829 w 303387"/>
                  <a:gd name="connsiteY0" fmla="*/ 23435 h 255782"/>
                  <a:gd name="connsiteX1" fmla="*/ 80743 w 303387"/>
                  <a:gd name="connsiteY1" fmla="*/ 17275 h 255782"/>
                  <a:gd name="connsiteX2" fmla="*/ 26821 w 303387"/>
                  <a:gd name="connsiteY2" fmla="*/ 85316 h 255782"/>
                  <a:gd name="connsiteX3" fmla="*/ 3748 w 303387"/>
                  <a:gd name="connsiteY3" fmla="*/ 162425 h 255782"/>
                  <a:gd name="connsiteX4" fmla="*/ 9236 w 303387"/>
                  <a:gd name="connsiteY4" fmla="*/ 241299 h 255782"/>
                  <a:gd name="connsiteX5" fmla="*/ 35076 w 303387"/>
                  <a:gd name="connsiteY5" fmla="*/ 243772 h 255782"/>
                  <a:gd name="connsiteX6" fmla="*/ 74295 w 303387"/>
                  <a:gd name="connsiteY6" fmla="*/ 173670 h 255782"/>
                  <a:gd name="connsiteX7" fmla="*/ 78434 w 303387"/>
                  <a:gd name="connsiteY7" fmla="*/ 211229 h 255782"/>
                  <a:gd name="connsiteX8" fmla="*/ 112072 w 303387"/>
                  <a:gd name="connsiteY8" fmla="*/ 205206 h 255782"/>
                  <a:gd name="connsiteX9" fmla="*/ 186667 w 303387"/>
                  <a:gd name="connsiteY9" fmla="*/ 157066 h 255782"/>
                  <a:gd name="connsiteX10" fmla="*/ 232860 w 303387"/>
                  <a:gd name="connsiteY10" fmla="*/ 108057 h 255782"/>
                  <a:gd name="connsiteX11" fmla="*/ 259272 w 303387"/>
                  <a:gd name="connsiteY11" fmla="*/ 172937 h 255782"/>
                  <a:gd name="connsiteX12" fmla="*/ 277155 w 303387"/>
                  <a:gd name="connsiteY12" fmla="*/ 195060 h 255782"/>
                  <a:gd name="connsiteX13" fmla="*/ 297781 w 303387"/>
                  <a:gd name="connsiteY13" fmla="*/ 134898 h 255782"/>
                  <a:gd name="connsiteX14" fmla="*/ 272032 w 303387"/>
                  <a:gd name="connsiteY14" fmla="*/ 40108 h 255782"/>
                  <a:gd name="connsiteX15" fmla="*/ 216852 w 303387"/>
                  <a:gd name="connsiteY15" fmla="*/ 23435 h 2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387" h="255782">
                    <a:moveTo>
                      <a:pt x="216829" y="23435"/>
                    </a:moveTo>
                    <a:cubicBezTo>
                      <a:pt x="216829" y="23435"/>
                      <a:pt x="151245" y="-24910"/>
                      <a:pt x="80743" y="17275"/>
                    </a:cubicBezTo>
                    <a:cubicBezTo>
                      <a:pt x="32584" y="46085"/>
                      <a:pt x="26821" y="85316"/>
                      <a:pt x="26821" y="85316"/>
                    </a:cubicBezTo>
                    <a:cubicBezTo>
                      <a:pt x="12071" y="98965"/>
                      <a:pt x="11774" y="116301"/>
                      <a:pt x="3748" y="162425"/>
                    </a:cubicBezTo>
                    <a:cubicBezTo>
                      <a:pt x="3748" y="162425"/>
                      <a:pt x="-7618" y="209923"/>
                      <a:pt x="9236" y="241299"/>
                    </a:cubicBezTo>
                    <a:cubicBezTo>
                      <a:pt x="9236" y="241299"/>
                      <a:pt x="22248" y="272170"/>
                      <a:pt x="35076" y="243772"/>
                    </a:cubicBezTo>
                    <a:lnTo>
                      <a:pt x="74295" y="173670"/>
                    </a:lnTo>
                    <a:cubicBezTo>
                      <a:pt x="74295" y="173670"/>
                      <a:pt x="78937" y="178205"/>
                      <a:pt x="78434" y="211229"/>
                    </a:cubicBezTo>
                    <a:cubicBezTo>
                      <a:pt x="78434" y="211229"/>
                      <a:pt x="78251" y="232802"/>
                      <a:pt x="112072" y="205206"/>
                    </a:cubicBezTo>
                    <a:cubicBezTo>
                      <a:pt x="112072" y="205206"/>
                      <a:pt x="157122" y="168952"/>
                      <a:pt x="186667" y="157066"/>
                    </a:cubicBezTo>
                    <a:cubicBezTo>
                      <a:pt x="186667" y="157066"/>
                      <a:pt x="226777" y="141402"/>
                      <a:pt x="232860" y="108057"/>
                    </a:cubicBezTo>
                    <a:cubicBezTo>
                      <a:pt x="232860" y="108057"/>
                      <a:pt x="236610" y="150471"/>
                      <a:pt x="259272" y="172937"/>
                    </a:cubicBezTo>
                    <a:cubicBezTo>
                      <a:pt x="259272" y="172937"/>
                      <a:pt x="274822" y="190778"/>
                      <a:pt x="277155" y="195060"/>
                    </a:cubicBezTo>
                    <a:cubicBezTo>
                      <a:pt x="277155" y="195060"/>
                      <a:pt x="288177" y="178021"/>
                      <a:pt x="297781" y="134898"/>
                    </a:cubicBezTo>
                    <a:cubicBezTo>
                      <a:pt x="297781" y="134898"/>
                      <a:pt x="321289" y="81445"/>
                      <a:pt x="272032" y="40108"/>
                    </a:cubicBezTo>
                    <a:cubicBezTo>
                      <a:pt x="245551" y="17893"/>
                      <a:pt x="216852" y="23435"/>
                      <a:pt x="216852" y="23435"/>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6" name="Freeform: Shape 2370">
                <a:extLst>
                  <a:ext uri="{FF2B5EF4-FFF2-40B4-BE49-F238E27FC236}">
                    <a16:creationId xmlns:a16="http://schemas.microsoft.com/office/drawing/2014/main" id="{E522FAFA-68E8-A53B-C24C-8DC4D9ABE0BB}"/>
                  </a:ext>
                </a:extLst>
              </p:cNvPr>
              <p:cNvSpPr/>
              <p:nvPr/>
            </p:nvSpPr>
            <p:spPr>
              <a:xfrm>
                <a:off x="11478386" y="301213"/>
                <a:ext cx="137236" cy="129978"/>
              </a:xfrm>
              <a:custGeom>
                <a:avLst/>
                <a:gdLst>
                  <a:gd name="connsiteX0" fmla="*/ 137090 w 139627"/>
                  <a:gd name="connsiteY0" fmla="*/ 47533 h 132439"/>
                  <a:gd name="connsiteX1" fmla="*/ 104732 w 139627"/>
                  <a:gd name="connsiteY1" fmla="*/ 34685 h 132439"/>
                  <a:gd name="connsiteX2" fmla="*/ 77336 w 139627"/>
                  <a:gd name="connsiteY2" fmla="*/ 16203 h 132439"/>
                  <a:gd name="connsiteX3" fmla="*/ 49392 w 139627"/>
                  <a:gd name="connsiteY3" fmla="*/ 699 h 132439"/>
                  <a:gd name="connsiteX4" fmla="*/ 23505 w 139627"/>
                  <a:gd name="connsiteY4" fmla="*/ 20417 h 132439"/>
                  <a:gd name="connsiteX5" fmla="*/ 5165 w 139627"/>
                  <a:gd name="connsiteY5" fmla="*/ 31502 h 132439"/>
                  <a:gd name="connsiteX6" fmla="*/ 3748 w 139627"/>
                  <a:gd name="connsiteY6" fmla="*/ 39082 h 132439"/>
                  <a:gd name="connsiteX7" fmla="*/ 9236 w 139627"/>
                  <a:gd name="connsiteY7" fmla="*/ 117955 h 132439"/>
                  <a:gd name="connsiteX8" fmla="*/ 35076 w 139627"/>
                  <a:gd name="connsiteY8" fmla="*/ 120429 h 132439"/>
                  <a:gd name="connsiteX9" fmla="*/ 74295 w 139627"/>
                  <a:gd name="connsiteY9" fmla="*/ 50327 h 132439"/>
                  <a:gd name="connsiteX10" fmla="*/ 78434 w 139627"/>
                  <a:gd name="connsiteY10" fmla="*/ 87885 h 132439"/>
                  <a:gd name="connsiteX11" fmla="*/ 112072 w 139627"/>
                  <a:gd name="connsiteY11" fmla="*/ 81862 h 132439"/>
                  <a:gd name="connsiteX12" fmla="*/ 139628 w 139627"/>
                  <a:gd name="connsiteY12" fmla="*/ 61320 h 132439"/>
                  <a:gd name="connsiteX13" fmla="*/ 137090 w 139627"/>
                  <a:gd name="connsiteY13" fmla="*/ 47556 h 1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27" h="132439">
                    <a:moveTo>
                      <a:pt x="137090" y="47533"/>
                    </a:moveTo>
                    <a:cubicBezTo>
                      <a:pt x="131784" y="33563"/>
                      <a:pt x="117103" y="36174"/>
                      <a:pt x="104732" y="34685"/>
                    </a:cubicBezTo>
                    <a:cubicBezTo>
                      <a:pt x="92566" y="33219"/>
                      <a:pt x="83831" y="26509"/>
                      <a:pt x="77336" y="16203"/>
                    </a:cubicBezTo>
                    <a:cubicBezTo>
                      <a:pt x="70430" y="5256"/>
                      <a:pt x="63524" y="-2416"/>
                      <a:pt x="49392" y="699"/>
                    </a:cubicBezTo>
                    <a:cubicBezTo>
                      <a:pt x="38644" y="3058"/>
                      <a:pt x="31303" y="13043"/>
                      <a:pt x="23505" y="20417"/>
                    </a:cubicBezTo>
                    <a:cubicBezTo>
                      <a:pt x="19389" y="24311"/>
                      <a:pt x="10631" y="31410"/>
                      <a:pt x="5165" y="31502"/>
                    </a:cubicBezTo>
                    <a:cubicBezTo>
                      <a:pt x="4685" y="33975"/>
                      <a:pt x="4205" y="36494"/>
                      <a:pt x="3748" y="39082"/>
                    </a:cubicBezTo>
                    <a:cubicBezTo>
                      <a:pt x="3748" y="39082"/>
                      <a:pt x="-7618" y="86580"/>
                      <a:pt x="9236" y="117955"/>
                    </a:cubicBezTo>
                    <a:cubicBezTo>
                      <a:pt x="9236" y="117955"/>
                      <a:pt x="22248" y="148827"/>
                      <a:pt x="35076" y="120429"/>
                    </a:cubicBezTo>
                    <a:lnTo>
                      <a:pt x="74295" y="50327"/>
                    </a:lnTo>
                    <a:cubicBezTo>
                      <a:pt x="74295" y="50327"/>
                      <a:pt x="78937" y="54861"/>
                      <a:pt x="78434" y="87885"/>
                    </a:cubicBezTo>
                    <a:cubicBezTo>
                      <a:pt x="78434" y="87885"/>
                      <a:pt x="78251" y="109459"/>
                      <a:pt x="112072" y="81862"/>
                    </a:cubicBezTo>
                    <a:cubicBezTo>
                      <a:pt x="112072" y="81862"/>
                      <a:pt x="124009" y="72244"/>
                      <a:pt x="139628" y="61320"/>
                    </a:cubicBezTo>
                    <a:cubicBezTo>
                      <a:pt x="139422" y="56304"/>
                      <a:pt x="138644" y="51586"/>
                      <a:pt x="137090" y="475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7" name="Freeform: Shape 2371">
                <a:extLst>
                  <a:ext uri="{FF2B5EF4-FFF2-40B4-BE49-F238E27FC236}">
                    <a16:creationId xmlns:a16="http://schemas.microsoft.com/office/drawing/2014/main" id="{12CC5369-21CB-C697-8503-515F99E856F5}"/>
                  </a:ext>
                </a:extLst>
              </p:cNvPr>
              <p:cNvSpPr/>
              <p:nvPr/>
            </p:nvSpPr>
            <p:spPr>
              <a:xfrm>
                <a:off x="11568378" y="287448"/>
                <a:ext cx="78127" cy="106806"/>
              </a:xfrm>
              <a:custGeom>
                <a:avLst/>
                <a:gdLst>
                  <a:gd name="connsiteX0" fmla="*/ 79488 w 79488"/>
                  <a:gd name="connsiteY0" fmla="*/ 54712 h 108828"/>
                  <a:gd name="connsiteX1" fmla="*/ 52527 w 79488"/>
                  <a:gd name="connsiteY1" fmla="*/ 72232 h 108828"/>
                  <a:gd name="connsiteX2" fmla="*/ 52504 w 79488"/>
                  <a:gd name="connsiteY2" fmla="*/ 72255 h 108828"/>
                  <a:gd name="connsiteX3" fmla="*/ 20490 w 79488"/>
                  <a:gd name="connsiteY3" fmla="*/ 95889 h 108828"/>
                  <a:gd name="connsiteX4" fmla="*/ 0 w 79488"/>
                  <a:gd name="connsiteY4" fmla="*/ 108829 h 108828"/>
                  <a:gd name="connsiteX5" fmla="*/ 65402 w 79488"/>
                  <a:gd name="connsiteY5" fmla="*/ 0 h 108828"/>
                  <a:gd name="connsiteX6" fmla="*/ 79488 w 79488"/>
                  <a:gd name="connsiteY6" fmla="*/ 54712 h 10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8" h="108828">
                    <a:moveTo>
                      <a:pt x="79488" y="54712"/>
                    </a:moveTo>
                    <a:cubicBezTo>
                      <a:pt x="79488" y="54712"/>
                      <a:pt x="67346" y="61422"/>
                      <a:pt x="52527" y="72232"/>
                    </a:cubicBezTo>
                    <a:cubicBezTo>
                      <a:pt x="52504" y="72232"/>
                      <a:pt x="52504" y="72255"/>
                      <a:pt x="52504" y="72255"/>
                    </a:cubicBezTo>
                    <a:cubicBezTo>
                      <a:pt x="34759" y="84415"/>
                      <a:pt x="20490" y="95889"/>
                      <a:pt x="20490" y="95889"/>
                    </a:cubicBezTo>
                    <a:cubicBezTo>
                      <a:pt x="11457" y="103263"/>
                      <a:pt x="4848" y="107134"/>
                      <a:pt x="0" y="108829"/>
                    </a:cubicBezTo>
                    <a:cubicBezTo>
                      <a:pt x="1029" y="81965"/>
                      <a:pt x="11685" y="36459"/>
                      <a:pt x="65402" y="0"/>
                    </a:cubicBezTo>
                    <a:lnTo>
                      <a:pt x="79488" y="54712"/>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8" name="Freeform: Shape 2372">
                <a:extLst>
                  <a:ext uri="{FF2B5EF4-FFF2-40B4-BE49-F238E27FC236}">
                    <a16:creationId xmlns:a16="http://schemas.microsoft.com/office/drawing/2014/main" id="{CF2A6EA9-A3F4-F291-08DF-57F3766C2DAD}"/>
                  </a:ext>
                </a:extLst>
              </p:cNvPr>
              <p:cNvSpPr/>
              <p:nvPr/>
            </p:nvSpPr>
            <p:spPr>
              <a:xfrm>
                <a:off x="11738050" y="301990"/>
                <a:ext cx="31106" cy="28027"/>
              </a:xfrm>
              <a:custGeom>
                <a:avLst/>
                <a:gdLst>
                  <a:gd name="connsiteX0" fmla="*/ 31626 w 31648"/>
                  <a:gd name="connsiteY0" fmla="*/ 19192 h 28558"/>
                  <a:gd name="connsiteX1" fmla="*/ 0 w 31648"/>
                  <a:gd name="connsiteY1" fmla="*/ 0 h 28558"/>
                  <a:gd name="connsiteX2" fmla="*/ 12920 w 31648"/>
                  <a:gd name="connsiteY2" fmla="*/ 23749 h 28558"/>
                  <a:gd name="connsiteX3" fmla="*/ 29202 w 31648"/>
                  <a:gd name="connsiteY3" fmla="*/ 28558 h 28558"/>
                  <a:gd name="connsiteX4" fmla="*/ 31649 w 31648"/>
                  <a:gd name="connsiteY4" fmla="*/ 19192 h 2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48" h="28558">
                    <a:moveTo>
                      <a:pt x="31626" y="19192"/>
                    </a:moveTo>
                    <a:cubicBezTo>
                      <a:pt x="15001" y="13329"/>
                      <a:pt x="0" y="0"/>
                      <a:pt x="0" y="0"/>
                    </a:cubicBezTo>
                    <a:lnTo>
                      <a:pt x="12920" y="23749"/>
                    </a:lnTo>
                    <a:lnTo>
                      <a:pt x="29202" y="28558"/>
                    </a:lnTo>
                    <a:cubicBezTo>
                      <a:pt x="30025" y="25604"/>
                      <a:pt x="30826" y="22489"/>
                      <a:pt x="31649" y="19192"/>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39" name="Freeform: Shape 2373">
                <a:extLst>
                  <a:ext uri="{FF2B5EF4-FFF2-40B4-BE49-F238E27FC236}">
                    <a16:creationId xmlns:a16="http://schemas.microsoft.com/office/drawing/2014/main" id="{D2C7C280-E66A-A7AC-E6BD-B9BD71E0E737}"/>
                  </a:ext>
                </a:extLst>
              </p:cNvPr>
              <p:cNvSpPr/>
              <p:nvPr/>
            </p:nvSpPr>
            <p:spPr>
              <a:xfrm>
                <a:off x="11561210" y="251418"/>
                <a:ext cx="112401" cy="214467"/>
              </a:xfrm>
              <a:custGeom>
                <a:avLst/>
                <a:gdLst>
                  <a:gd name="connsiteX0" fmla="*/ 73221 w 114359"/>
                  <a:gd name="connsiteY0" fmla="*/ 36253 h 218527"/>
                  <a:gd name="connsiteX1" fmla="*/ 21288 w 114359"/>
                  <a:gd name="connsiteY1" fmla="*/ 218527 h 218527"/>
                  <a:gd name="connsiteX2" fmla="*/ 90577 w 114359"/>
                  <a:gd name="connsiteY2" fmla="*/ 90026 h 218527"/>
                  <a:gd name="connsiteX3" fmla="*/ 114360 w 114359"/>
                  <a:gd name="connsiteY3" fmla="*/ 0 h 218527"/>
                  <a:gd name="connsiteX4" fmla="*/ 73244 w 114359"/>
                  <a:gd name="connsiteY4" fmla="*/ 36276 h 218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9" h="218527">
                    <a:moveTo>
                      <a:pt x="73221" y="36253"/>
                    </a:moveTo>
                    <a:cubicBezTo>
                      <a:pt x="-51935" y="99622"/>
                      <a:pt x="21288" y="218527"/>
                      <a:pt x="21288" y="218527"/>
                    </a:cubicBezTo>
                    <a:cubicBezTo>
                      <a:pt x="30206" y="177739"/>
                      <a:pt x="90577" y="90026"/>
                      <a:pt x="90577" y="90026"/>
                    </a:cubicBezTo>
                    <a:lnTo>
                      <a:pt x="114360" y="0"/>
                    </a:lnTo>
                    <a:cubicBezTo>
                      <a:pt x="103200" y="19237"/>
                      <a:pt x="73244" y="36276"/>
                      <a:pt x="73244" y="3627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0" name="Freeform: Shape 2374">
                <a:extLst>
                  <a:ext uri="{FF2B5EF4-FFF2-40B4-BE49-F238E27FC236}">
                    <a16:creationId xmlns:a16="http://schemas.microsoft.com/office/drawing/2014/main" id="{D604F1AF-9CA2-BF7D-51AF-A8AE29D36583}"/>
                  </a:ext>
                </a:extLst>
              </p:cNvPr>
              <p:cNvSpPr/>
              <p:nvPr/>
            </p:nvSpPr>
            <p:spPr>
              <a:xfrm>
                <a:off x="11584359" y="277820"/>
                <a:ext cx="86086" cy="109467"/>
              </a:xfrm>
              <a:custGeom>
                <a:avLst/>
                <a:gdLst>
                  <a:gd name="connsiteX0" fmla="*/ 36063 w 87586"/>
                  <a:gd name="connsiteY0" fmla="*/ 49636 h 111539"/>
                  <a:gd name="connsiteX1" fmla="*/ 41391 w 87586"/>
                  <a:gd name="connsiteY1" fmla="*/ 44437 h 111539"/>
                  <a:gd name="connsiteX2" fmla="*/ 46673 w 87586"/>
                  <a:gd name="connsiteY2" fmla="*/ 39536 h 111539"/>
                  <a:gd name="connsiteX3" fmla="*/ 57101 w 87586"/>
                  <a:gd name="connsiteY3" fmla="*/ 30742 h 111539"/>
                  <a:gd name="connsiteX4" fmla="*/ 66843 w 87586"/>
                  <a:gd name="connsiteY4" fmla="*/ 23368 h 111539"/>
                  <a:gd name="connsiteX5" fmla="*/ 71004 w 87586"/>
                  <a:gd name="connsiteY5" fmla="*/ 19841 h 111539"/>
                  <a:gd name="connsiteX6" fmla="*/ 74663 w 87586"/>
                  <a:gd name="connsiteY6" fmla="*/ 16428 h 111539"/>
                  <a:gd name="connsiteX7" fmla="*/ 80220 w 87586"/>
                  <a:gd name="connsiteY7" fmla="*/ 9856 h 111539"/>
                  <a:gd name="connsiteX8" fmla="*/ 84039 w 87586"/>
                  <a:gd name="connsiteY8" fmla="*/ 4520 h 111539"/>
                  <a:gd name="connsiteX9" fmla="*/ 87538 w 87586"/>
                  <a:gd name="connsiteY9" fmla="*/ 8 h 111539"/>
                  <a:gd name="connsiteX10" fmla="*/ 85480 w 87586"/>
                  <a:gd name="connsiteY10" fmla="*/ 5367 h 111539"/>
                  <a:gd name="connsiteX11" fmla="*/ 82187 w 87586"/>
                  <a:gd name="connsiteY11" fmla="*/ 11230 h 111539"/>
                  <a:gd name="connsiteX12" fmla="*/ 76881 w 87586"/>
                  <a:gd name="connsiteY12" fmla="*/ 18490 h 111539"/>
                  <a:gd name="connsiteX13" fmla="*/ 73268 w 87586"/>
                  <a:gd name="connsiteY13" fmla="*/ 22268 h 111539"/>
                  <a:gd name="connsiteX14" fmla="*/ 69129 w 87586"/>
                  <a:gd name="connsiteY14" fmla="*/ 26093 h 111539"/>
                  <a:gd name="connsiteX15" fmla="*/ 59571 w 87586"/>
                  <a:gd name="connsiteY15" fmla="*/ 33811 h 111539"/>
                  <a:gd name="connsiteX16" fmla="*/ 49486 w 87586"/>
                  <a:gd name="connsiteY16" fmla="*/ 42651 h 111539"/>
                  <a:gd name="connsiteX17" fmla="*/ 44318 w 87586"/>
                  <a:gd name="connsiteY17" fmla="*/ 47529 h 111539"/>
                  <a:gd name="connsiteX18" fmla="*/ 39104 w 87586"/>
                  <a:gd name="connsiteY18" fmla="*/ 52659 h 111539"/>
                  <a:gd name="connsiteX19" fmla="*/ 20650 w 87586"/>
                  <a:gd name="connsiteY19" fmla="*/ 73247 h 111539"/>
                  <a:gd name="connsiteX20" fmla="*/ 17174 w 87586"/>
                  <a:gd name="connsiteY20" fmla="*/ 78332 h 111539"/>
                  <a:gd name="connsiteX21" fmla="*/ 14041 w 87586"/>
                  <a:gd name="connsiteY21" fmla="*/ 83370 h 111539"/>
                  <a:gd name="connsiteX22" fmla="*/ 8621 w 87586"/>
                  <a:gd name="connsiteY22" fmla="*/ 92462 h 111539"/>
                  <a:gd name="connsiteX23" fmla="*/ 2172 w 87586"/>
                  <a:gd name="connsiteY23" fmla="*/ 106226 h 111539"/>
                  <a:gd name="connsiteX24" fmla="*/ 160 w 87586"/>
                  <a:gd name="connsiteY24" fmla="*/ 111539 h 111539"/>
                  <a:gd name="connsiteX25" fmla="*/ 595 w 87586"/>
                  <a:gd name="connsiteY25" fmla="*/ 105791 h 111539"/>
                  <a:gd name="connsiteX26" fmla="*/ 5969 w 87586"/>
                  <a:gd name="connsiteY26" fmla="*/ 91065 h 111539"/>
                  <a:gd name="connsiteX27" fmla="*/ 11022 w 87586"/>
                  <a:gd name="connsiteY27" fmla="*/ 81561 h 111539"/>
                  <a:gd name="connsiteX28" fmla="*/ 13972 w 87586"/>
                  <a:gd name="connsiteY28" fmla="*/ 76408 h 111539"/>
                  <a:gd name="connsiteX29" fmla="*/ 17448 w 87586"/>
                  <a:gd name="connsiteY29" fmla="*/ 70980 h 111539"/>
                  <a:gd name="connsiteX30" fmla="*/ 36085 w 87586"/>
                  <a:gd name="connsiteY30" fmla="*/ 49636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586" h="111539">
                    <a:moveTo>
                      <a:pt x="36063" y="49636"/>
                    </a:moveTo>
                    <a:cubicBezTo>
                      <a:pt x="37846" y="47872"/>
                      <a:pt x="39630" y="46155"/>
                      <a:pt x="41391" y="44437"/>
                    </a:cubicBezTo>
                    <a:cubicBezTo>
                      <a:pt x="43151" y="42742"/>
                      <a:pt x="44844" y="41025"/>
                      <a:pt x="46673" y="39536"/>
                    </a:cubicBezTo>
                    <a:cubicBezTo>
                      <a:pt x="50286" y="36490"/>
                      <a:pt x="53785" y="33536"/>
                      <a:pt x="57101" y="30742"/>
                    </a:cubicBezTo>
                    <a:cubicBezTo>
                      <a:pt x="60531" y="28154"/>
                      <a:pt x="63778" y="25681"/>
                      <a:pt x="66843" y="23368"/>
                    </a:cubicBezTo>
                    <a:cubicBezTo>
                      <a:pt x="68443" y="22268"/>
                      <a:pt x="69701" y="21009"/>
                      <a:pt x="71004" y="19841"/>
                    </a:cubicBezTo>
                    <a:cubicBezTo>
                      <a:pt x="72262" y="18650"/>
                      <a:pt x="73634" y="17642"/>
                      <a:pt x="74663" y="16428"/>
                    </a:cubicBezTo>
                    <a:cubicBezTo>
                      <a:pt x="76744" y="14024"/>
                      <a:pt x="78825" y="11986"/>
                      <a:pt x="80220" y="9856"/>
                    </a:cubicBezTo>
                    <a:cubicBezTo>
                      <a:pt x="81729" y="7795"/>
                      <a:pt x="83101" y="6077"/>
                      <a:pt x="84039" y="4520"/>
                    </a:cubicBezTo>
                    <a:cubicBezTo>
                      <a:pt x="86029" y="1497"/>
                      <a:pt x="87263" y="-129"/>
                      <a:pt x="87538" y="8"/>
                    </a:cubicBezTo>
                    <a:cubicBezTo>
                      <a:pt x="87789" y="145"/>
                      <a:pt x="87058" y="2046"/>
                      <a:pt x="85480" y="5367"/>
                    </a:cubicBezTo>
                    <a:cubicBezTo>
                      <a:pt x="84748" y="7062"/>
                      <a:pt x="83536" y="8985"/>
                      <a:pt x="82187" y="11230"/>
                    </a:cubicBezTo>
                    <a:cubicBezTo>
                      <a:pt x="80929" y="13566"/>
                      <a:pt x="78940" y="15833"/>
                      <a:pt x="76881" y="18490"/>
                    </a:cubicBezTo>
                    <a:cubicBezTo>
                      <a:pt x="75875" y="19841"/>
                      <a:pt x="74526" y="20940"/>
                      <a:pt x="73268" y="22268"/>
                    </a:cubicBezTo>
                    <a:cubicBezTo>
                      <a:pt x="71965" y="23551"/>
                      <a:pt x="70661" y="24948"/>
                      <a:pt x="69129" y="26093"/>
                    </a:cubicBezTo>
                    <a:cubicBezTo>
                      <a:pt x="66134" y="28521"/>
                      <a:pt x="62932" y="31086"/>
                      <a:pt x="59571" y="33811"/>
                    </a:cubicBezTo>
                    <a:cubicBezTo>
                      <a:pt x="56346" y="36628"/>
                      <a:pt x="52985" y="39582"/>
                      <a:pt x="49486" y="42651"/>
                    </a:cubicBezTo>
                    <a:cubicBezTo>
                      <a:pt x="47702" y="44139"/>
                      <a:pt x="46056" y="45834"/>
                      <a:pt x="44318" y="47529"/>
                    </a:cubicBezTo>
                    <a:cubicBezTo>
                      <a:pt x="42603" y="49224"/>
                      <a:pt x="40865" y="50918"/>
                      <a:pt x="39104" y="52659"/>
                    </a:cubicBezTo>
                    <a:cubicBezTo>
                      <a:pt x="32083" y="59621"/>
                      <a:pt x="25589" y="66468"/>
                      <a:pt x="20650" y="73247"/>
                    </a:cubicBezTo>
                    <a:cubicBezTo>
                      <a:pt x="19461" y="74988"/>
                      <a:pt x="18317" y="76683"/>
                      <a:pt x="17174" y="78332"/>
                    </a:cubicBezTo>
                    <a:cubicBezTo>
                      <a:pt x="16099" y="80072"/>
                      <a:pt x="15047" y="81744"/>
                      <a:pt x="14041" y="83370"/>
                    </a:cubicBezTo>
                    <a:cubicBezTo>
                      <a:pt x="12028" y="86622"/>
                      <a:pt x="10199" y="89645"/>
                      <a:pt x="8621" y="92462"/>
                    </a:cubicBezTo>
                    <a:cubicBezTo>
                      <a:pt x="5488" y="98096"/>
                      <a:pt x="3362" y="102836"/>
                      <a:pt x="2172" y="106226"/>
                    </a:cubicBezTo>
                    <a:cubicBezTo>
                      <a:pt x="1029" y="109615"/>
                      <a:pt x="480" y="111585"/>
                      <a:pt x="160" y="111539"/>
                    </a:cubicBezTo>
                    <a:cubicBezTo>
                      <a:pt x="-91" y="111516"/>
                      <a:pt x="-114" y="109455"/>
                      <a:pt x="595" y="105791"/>
                    </a:cubicBezTo>
                    <a:cubicBezTo>
                      <a:pt x="1303" y="102126"/>
                      <a:pt x="3087" y="97019"/>
                      <a:pt x="5969" y="91065"/>
                    </a:cubicBezTo>
                    <a:cubicBezTo>
                      <a:pt x="7386" y="88088"/>
                      <a:pt x="9124" y="84904"/>
                      <a:pt x="11022" y="81561"/>
                    </a:cubicBezTo>
                    <a:cubicBezTo>
                      <a:pt x="11983" y="79889"/>
                      <a:pt x="12966" y="78171"/>
                      <a:pt x="13972" y="76408"/>
                    </a:cubicBezTo>
                    <a:cubicBezTo>
                      <a:pt x="15047" y="74644"/>
                      <a:pt x="16259" y="72835"/>
                      <a:pt x="17448" y="70980"/>
                    </a:cubicBezTo>
                    <a:cubicBezTo>
                      <a:pt x="22479" y="63697"/>
                      <a:pt x="28996" y="56667"/>
                      <a:pt x="36085" y="4963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1" name="Freeform: Shape 2375">
                <a:extLst>
                  <a:ext uri="{FF2B5EF4-FFF2-40B4-BE49-F238E27FC236}">
                    <a16:creationId xmlns:a16="http://schemas.microsoft.com/office/drawing/2014/main" id="{E45530EA-BF48-813F-2BD3-049388A89E81}"/>
                  </a:ext>
                </a:extLst>
              </p:cNvPr>
              <p:cNvSpPr/>
              <p:nvPr/>
            </p:nvSpPr>
            <p:spPr>
              <a:xfrm>
                <a:off x="11503400" y="326756"/>
                <a:ext cx="48039" cy="93377"/>
              </a:xfrm>
              <a:custGeom>
                <a:avLst/>
                <a:gdLst>
                  <a:gd name="connsiteX0" fmla="*/ 48503 w 48876"/>
                  <a:gd name="connsiteY0" fmla="*/ 32065 h 95145"/>
                  <a:gd name="connsiteX1" fmla="*/ 23714 w 48876"/>
                  <a:gd name="connsiteY1" fmla="*/ 1697 h 95145"/>
                  <a:gd name="connsiteX2" fmla="*/ 0 w 48876"/>
                  <a:gd name="connsiteY2" fmla="*/ 52104 h 95145"/>
                  <a:gd name="connsiteX3" fmla="*/ 27396 w 48876"/>
                  <a:gd name="connsiteY3" fmla="*/ 94472 h 95145"/>
                  <a:gd name="connsiteX4" fmla="*/ 42786 w 48876"/>
                  <a:gd name="connsiteY4" fmla="*/ 78372 h 95145"/>
                  <a:gd name="connsiteX5" fmla="*/ 48525 w 48876"/>
                  <a:gd name="connsiteY5" fmla="*/ 32065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76" h="95145">
                    <a:moveTo>
                      <a:pt x="48503" y="32065"/>
                    </a:moveTo>
                    <a:cubicBezTo>
                      <a:pt x="48503" y="32065"/>
                      <a:pt x="53899" y="-8700"/>
                      <a:pt x="23714" y="1697"/>
                    </a:cubicBezTo>
                    <a:cubicBezTo>
                      <a:pt x="23714" y="1697"/>
                      <a:pt x="1509" y="8499"/>
                      <a:pt x="0" y="52104"/>
                    </a:cubicBezTo>
                    <a:cubicBezTo>
                      <a:pt x="0" y="52104"/>
                      <a:pt x="1486" y="101434"/>
                      <a:pt x="27396" y="94472"/>
                    </a:cubicBezTo>
                    <a:cubicBezTo>
                      <a:pt x="27396" y="94472"/>
                      <a:pt x="39104" y="90372"/>
                      <a:pt x="42786" y="78372"/>
                    </a:cubicBezTo>
                    <a:lnTo>
                      <a:pt x="48525" y="32065"/>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2" name="Freeform: Shape 2376">
                <a:extLst>
                  <a:ext uri="{FF2B5EF4-FFF2-40B4-BE49-F238E27FC236}">
                    <a16:creationId xmlns:a16="http://schemas.microsoft.com/office/drawing/2014/main" id="{B001A0FD-2E4A-718D-ED4F-3A9426A7B8BD}"/>
                  </a:ext>
                </a:extLst>
              </p:cNvPr>
              <p:cNvSpPr/>
              <p:nvPr/>
            </p:nvSpPr>
            <p:spPr>
              <a:xfrm>
                <a:off x="11671296" y="415089"/>
                <a:ext cx="34601" cy="59031"/>
              </a:xfrm>
              <a:custGeom>
                <a:avLst/>
                <a:gdLst>
                  <a:gd name="connsiteX0" fmla="*/ 34622 w 35204"/>
                  <a:gd name="connsiteY0" fmla="*/ 41956 h 60148"/>
                  <a:gd name="connsiteX1" fmla="*/ 34919 w 35204"/>
                  <a:gd name="connsiteY1" fmla="*/ 46285 h 60148"/>
                  <a:gd name="connsiteX2" fmla="*/ 35057 w 35204"/>
                  <a:gd name="connsiteY2" fmla="*/ 48392 h 60148"/>
                  <a:gd name="connsiteX3" fmla="*/ 35194 w 35204"/>
                  <a:gd name="connsiteY3" fmla="*/ 51896 h 60148"/>
                  <a:gd name="connsiteX4" fmla="*/ 35194 w 35204"/>
                  <a:gd name="connsiteY4" fmla="*/ 52399 h 60148"/>
                  <a:gd name="connsiteX5" fmla="*/ 34897 w 35204"/>
                  <a:gd name="connsiteY5" fmla="*/ 52743 h 60148"/>
                  <a:gd name="connsiteX6" fmla="*/ 34119 w 35204"/>
                  <a:gd name="connsiteY6" fmla="*/ 53338 h 60148"/>
                  <a:gd name="connsiteX7" fmla="*/ 32564 w 35204"/>
                  <a:gd name="connsiteY7" fmla="*/ 54415 h 60148"/>
                  <a:gd name="connsiteX8" fmla="*/ 31832 w 35204"/>
                  <a:gd name="connsiteY8" fmla="*/ 54919 h 60148"/>
                  <a:gd name="connsiteX9" fmla="*/ 31329 w 35204"/>
                  <a:gd name="connsiteY9" fmla="*/ 55171 h 60148"/>
                  <a:gd name="connsiteX10" fmla="*/ 30346 w 35204"/>
                  <a:gd name="connsiteY10" fmla="*/ 55674 h 60148"/>
                  <a:gd name="connsiteX11" fmla="*/ 26481 w 35204"/>
                  <a:gd name="connsiteY11" fmla="*/ 57346 h 60148"/>
                  <a:gd name="connsiteX12" fmla="*/ 22708 w 35204"/>
                  <a:gd name="connsiteY12" fmla="*/ 58491 h 60148"/>
                  <a:gd name="connsiteX13" fmla="*/ 20901 w 35204"/>
                  <a:gd name="connsiteY13" fmla="*/ 58972 h 60148"/>
                  <a:gd name="connsiteX14" fmla="*/ 19118 w 35204"/>
                  <a:gd name="connsiteY14" fmla="*/ 59270 h 60148"/>
                  <a:gd name="connsiteX15" fmla="*/ 12646 w 35204"/>
                  <a:gd name="connsiteY15" fmla="*/ 60026 h 60148"/>
                  <a:gd name="connsiteX16" fmla="*/ 7318 w 35204"/>
                  <a:gd name="connsiteY16" fmla="*/ 60094 h 60148"/>
                  <a:gd name="connsiteX17" fmla="*/ 3339 w 35204"/>
                  <a:gd name="connsiteY17" fmla="*/ 59636 h 60148"/>
                  <a:gd name="connsiteX18" fmla="*/ 0 w 35204"/>
                  <a:gd name="connsiteY18" fmla="*/ 58468 h 60148"/>
                  <a:gd name="connsiteX19" fmla="*/ 3293 w 35204"/>
                  <a:gd name="connsiteY19" fmla="*/ 57163 h 60148"/>
                  <a:gd name="connsiteX20" fmla="*/ 7112 w 35204"/>
                  <a:gd name="connsiteY20" fmla="*/ 56545 h 60148"/>
                  <a:gd name="connsiteX21" fmla="*/ 12052 w 35204"/>
                  <a:gd name="connsiteY21" fmla="*/ 55560 h 60148"/>
                  <a:gd name="connsiteX22" fmla="*/ 17883 w 35204"/>
                  <a:gd name="connsiteY22" fmla="*/ 54140 h 60148"/>
                  <a:gd name="connsiteX23" fmla="*/ 19461 w 35204"/>
                  <a:gd name="connsiteY23" fmla="*/ 53728 h 60148"/>
                  <a:gd name="connsiteX24" fmla="*/ 21039 w 35204"/>
                  <a:gd name="connsiteY24" fmla="*/ 53155 h 60148"/>
                  <a:gd name="connsiteX25" fmla="*/ 24263 w 35204"/>
                  <a:gd name="connsiteY25" fmla="*/ 51918 h 60148"/>
                  <a:gd name="connsiteX26" fmla="*/ 27442 w 35204"/>
                  <a:gd name="connsiteY26" fmla="*/ 50338 h 60148"/>
                  <a:gd name="connsiteX27" fmla="*/ 28219 w 35204"/>
                  <a:gd name="connsiteY27" fmla="*/ 49903 h 60148"/>
                  <a:gd name="connsiteX28" fmla="*/ 28608 w 35204"/>
                  <a:gd name="connsiteY28" fmla="*/ 49674 h 60148"/>
                  <a:gd name="connsiteX29" fmla="*/ 28699 w 35204"/>
                  <a:gd name="connsiteY29" fmla="*/ 49605 h 60148"/>
                  <a:gd name="connsiteX30" fmla="*/ 28814 w 35204"/>
                  <a:gd name="connsiteY30" fmla="*/ 49491 h 60148"/>
                  <a:gd name="connsiteX31" fmla="*/ 28814 w 35204"/>
                  <a:gd name="connsiteY31" fmla="*/ 49491 h 60148"/>
                  <a:gd name="connsiteX32" fmla="*/ 28814 w 35204"/>
                  <a:gd name="connsiteY32" fmla="*/ 49399 h 60148"/>
                  <a:gd name="connsiteX33" fmla="*/ 28768 w 35204"/>
                  <a:gd name="connsiteY33" fmla="*/ 48873 h 60148"/>
                  <a:gd name="connsiteX34" fmla="*/ 28608 w 35204"/>
                  <a:gd name="connsiteY34" fmla="*/ 46766 h 60148"/>
                  <a:gd name="connsiteX35" fmla="*/ 28288 w 35204"/>
                  <a:gd name="connsiteY35" fmla="*/ 42437 h 60148"/>
                  <a:gd name="connsiteX36" fmla="*/ 28494 w 35204"/>
                  <a:gd name="connsiteY36" fmla="*/ 1 h 60148"/>
                  <a:gd name="connsiteX37" fmla="*/ 34645 w 35204"/>
                  <a:gd name="connsiteY37" fmla="*/ 41979 h 6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04" h="60148">
                    <a:moveTo>
                      <a:pt x="34622" y="41956"/>
                    </a:moveTo>
                    <a:cubicBezTo>
                      <a:pt x="34714" y="43422"/>
                      <a:pt x="34805" y="44865"/>
                      <a:pt x="34919" y="46285"/>
                    </a:cubicBezTo>
                    <a:cubicBezTo>
                      <a:pt x="34965" y="46995"/>
                      <a:pt x="35011" y="47705"/>
                      <a:pt x="35057" y="48392"/>
                    </a:cubicBezTo>
                    <a:cubicBezTo>
                      <a:pt x="35102" y="49560"/>
                      <a:pt x="35148" y="50728"/>
                      <a:pt x="35194" y="51896"/>
                    </a:cubicBezTo>
                    <a:lnTo>
                      <a:pt x="35194" y="52399"/>
                    </a:lnTo>
                    <a:cubicBezTo>
                      <a:pt x="35262" y="52583"/>
                      <a:pt x="34988" y="52628"/>
                      <a:pt x="34897" y="52743"/>
                    </a:cubicBezTo>
                    <a:cubicBezTo>
                      <a:pt x="34645" y="52949"/>
                      <a:pt x="34371" y="53155"/>
                      <a:pt x="34119" y="53338"/>
                    </a:cubicBezTo>
                    <a:lnTo>
                      <a:pt x="32564" y="54415"/>
                    </a:lnTo>
                    <a:cubicBezTo>
                      <a:pt x="32335" y="54575"/>
                      <a:pt x="32015" y="54804"/>
                      <a:pt x="31832" y="54919"/>
                    </a:cubicBezTo>
                    <a:lnTo>
                      <a:pt x="31329" y="55171"/>
                    </a:lnTo>
                    <a:lnTo>
                      <a:pt x="30346" y="55674"/>
                    </a:lnTo>
                    <a:cubicBezTo>
                      <a:pt x="29065" y="56407"/>
                      <a:pt x="27739" y="56819"/>
                      <a:pt x="26481" y="57346"/>
                    </a:cubicBezTo>
                    <a:cubicBezTo>
                      <a:pt x="25223" y="57873"/>
                      <a:pt x="23943" y="58125"/>
                      <a:pt x="22708" y="58491"/>
                    </a:cubicBezTo>
                    <a:cubicBezTo>
                      <a:pt x="22090" y="58652"/>
                      <a:pt x="21496" y="58812"/>
                      <a:pt x="20901" y="58972"/>
                    </a:cubicBezTo>
                    <a:cubicBezTo>
                      <a:pt x="20307" y="59064"/>
                      <a:pt x="19712" y="59178"/>
                      <a:pt x="19118" y="59270"/>
                    </a:cubicBezTo>
                    <a:cubicBezTo>
                      <a:pt x="16785" y="59659"/>
                      <a:pt x="14636" y="60026"/>
                      <a:pt x="12646" y="60026"/>
                    </a:cubicBezTo>
                    <a:cubicBezTo>
                      <a:pt x="10657" y="60071"/>
                      <a:pt x="8873" y="60232"/>
                      <a:pt x="7318" y="60094"/>
                    </a:cubicBezTo>
                    <a:cubicBezTo>
                      <a:pt x="5763" y="59957"/>
                      <a:pt x="4414" y="59797"/>
                      <a:pt x="3339" y="59636"/>
                    </a:cubicBezTo>
                    <a:cubicBezTo>
                      <a:pt x="1167" y="59293"/>
                      <a:pt x="-23" y="58903"/>
                      <a:pt x="0" y="58468"/>
                    </a:cubicBezTo>
                    <a:cubicBezTo>
                      <a:pt x="23" y="58033"/>
                      <a:pt x="1212" y="57575"/>
                      <a:pt x="3293" y="57163"/>
                    </a:cubicBezTo>
                    <a:cubicBezTo>
                      <a:pt x="4345" y="56957"/>
                      <a:pt x="5626" y="56751"/>
                      <a:pt x="7112" y="56545"/>
                    </a:cubicBezTo>
                    <a:cubicBezTo>
                      <a:pt x="8599" y="56338"/>
                      <a:pt x="10245" y="55880"/>
                      <a:pt x="12052" y="55560"/>
                    </a:cubicBezTo>
                    <a:cubicBezTo>
                      <a:pt x="13881" y="55285"/>
                      <a:pt x="15825" y="54712"/>
                      <a:pt x="17883" y="54140"/>
                    </a:cubicBezTo>
                    <a:cubicBezTo>
                      <a:pt x="18409" y="54003"/>
                      <a:pt x="18935" y="53865"/>
                      <a:pt x="19461" y="53728"/>
                    </a:cubicBezTo>
                    <a:cubicBezTo>
                      <a:pt x="19987" y="53545"/>
                      <a:pt x="20490" y="53338"/>
                      <a:pt x="21039" y="53155"/>
                    </a:cubicBezTo>
                    <a:cubicBezTo>
                      <a:pt x="22068" y="52743"/>
                      <a:pt x="23234" y="52445"/>
                      <a:pt x="24263" y="51918"/>
                    </a:cubicBezTo>
                    <a:cubicBezTo>
                      <a:pt x="25292" y="51392"/>
                      <a:pt x="26458" y="50980"/>
                      <a:pt x="27442" y="50338"/>
                    </a:cubicBezTo>
                    <a:lnTo>
                      <a:pt x="28219" y="49903"/>
                    </a:lnTo>
                    <a:lnTo>
                      <a:pt x="28608" y="49674"/>
                    </a:lnTo>
                    <a:cubicBezTo>
                      <a:pt x="28608" y="49674"/>
                      <a:pt x="28676" y="49628"/>
                      <a:pt x="28699" y="49605"/>
                    </a:cubicBezTo>
                    <a:cubicBezTo>
                      <a:pt x="28768" y="49537"/>
                      <a:pt x="28837" y="49491"/>
                      <a:pt x="28814" y="49491"/>
                    </a:cubicBezTo>
                    <a:lnTo>
                      <a:pt x="28814" y="49491"/>
                    </a:lnTo>
                    <a:cubicBezTo>
                      <a:pt x="28814" y="49491"/>
                      <a:pt x="28814" y="49537"/>
                      <a:pt x="28814" y="49399"/>
                    </a:cubicBezTo>
                    <a:lnTo>
                      <a:pt x="28768" y="48873"/>
                    </a:lnTo>
                    <a:cubicBezTo>
                      <a:pt x="28722" y="48163"/>
                      <a:pt x="28654" y="47476"/>
                      <a:pt x="28608" y="46766"/>
                    </a:cubicBezTo>
                    <a:cubicBezTo>
                      <a:pt x="28494" y="45346"/>
                      <a:pt x="28402" y="43903"/>
                      <a:pt x="28288" y="42437"/>
                    </a:cubicBezTo>
                    <a:cubicBezTo>
                      <a:pt x="26641" y="19146"/>
                      <a:pt x="26733" y="138"/>
                      <a:pt x="28494" y="1"/>
                    </a:cubicBezTo>
                    <a:cubicBezTo>
                      <a:pt x="30254" y="-114"/>
                      <a:pt x="32999" y="18688"/>
                      <a:pt x="34645" y="4197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3" name="Freeform: Shape 2377">
                <a:extLst>
                  <a:ext uri="{FF2B5EF4-FFF2-40B4-BE49-F238E27FC236}">
                    <a16:creationId xmlns:a16="http://schemas.microsoft.com/office/drawing/2014/main" id="{1A597E99-3818-4505-7EBD-08EE63D2EE66}"/>
                  </a:ext>
                </a:extLst>
              </p:cNvPr>
              <p:cNvSpPr/>
              <p:nvPr/>
            </p:nvSpPr>
            <p:spPr>
              <a:xfrm>
                <a:off x="11630836" y="407426"/>
                <a:ext cx="31739" cy="25495"/>
              </a:xfrm>
              <a:custGeom>
                <a:avLst/>
                <a:gdLst>
                  <a:gd name="connsiteX0" fmla="*/ 32155 w 32292"/>
                  <a:gd name="connsiteY0" fmla="*/ 11703 h 25978"/>
                  <a:gd name="connsiteX1" fmla="*/ 28565 w 32292"/>
                  <a:gd name="connsiteY1" fmla="*/ 12092 h 25978"/>
                  <a:gd name="connsiteX2" fmla="*/ 26850 w 32292"/>
                  <a:gd name="connsiteY2" fmla="*/ 12298 h 25978"/>
                  <a:gd name="connsiteX3" fmla="*/ 25477 w 32292"/>
                  <a:gd name="connsiteY3" fmla="*/ 12573 h 25978"/>
                  <a:gd name="connsiteX4" fmla="*/ 24151 w 32292"/>
                  <a:gd name="connsiteY4" fmla="*/ 12848 h 25978"/>
                  <a:gd name="connsiteX5" fmla="*/ 23442 w 32292"/>
                  <a:gd name="connsiteY5" fmla="*/ 13031 h 25978"/>
                  <a:gd name="connsiteX6" fmla="*/ 22047 w 32292"/>
                  <a:gd name="connsiteY6" fmla="*/ 13420 h 25978"/>
                  <a:gd name="connsiteX7" fmla="*/ 16902 w 32292"/>
                  <a:gd name="connsiteY7" fmla="*/ 15298 h 25978"/>
                  <a:gd name="connsiteX8" fmla="*/ 8944 w 32292"/>
                  <a:gd name="connsiteY8" fmla="*/ 20062 h 25978"/>
                  <a:gd name="connsiteX9" fmla="*/ 2290 w 32292"/>
                  <a:gd name="connsiteY9" fmla="*/ 25948 h 25978"/>
                  <a:gd name="connsiteX10" fmla="*/ 6932 w 32292"/>
                  <a:gd name="connsiteY10" fmla="*/ 17840 h 25978"/>
                  <a:gd name="connsiteX11" fmla="*/ 15210 w 32292"/>
                  <a:gd name="connsiteY11" fmla="*/ 11749 h 25978"/>
                  <a:gd name="connsiteX12" fmla="*/ 20835 w 32292"/>
                  <a:gd name="connsiteY12" fmla="*/ 9435 h 25978"/>
                  <a:gd name="connsiteX13" fmla="*/ 22368 w 32292"/>
                  <a:gd name="connsiteY13" fmla="*/ 8977 h 25978"/>
                  <a:gd name="connsiteX14" fmla="*/ 23351 w 32292"/>
                  <a:gd name="connsiteY14" fmla="*/ 8703 h 25978"/>
                  <a:gd name="connsiteX15" fmla="*/ 23534 w 32292"/>
                  <a:gd name="connsiteY15" fmla="*/ 8657 h 25978"/>
                  <a:gd name="connsiteX16" fmla="*/ 23534 w 32292"/>
                  <a:gd name="connsiteY16" fmla="*/ 8657 h 25978"/>
                  <a:gd name="connsiteX17" fmla="*/ 23534 w 32292"/>
                  <a:gd name="connsiteY17" fmla="*/ 8657 h 25978"/>
                  <a:gd name="connsiteX18" fmla="*/ 23511 w 32292"/>
                  <a:gd name="connsiteY18" fmla="*/ 8611 h 25978"/>
                  <a:gd name="connsiteX19" fmla="*/ 22436 w 32292"/>
                  <a:gd name="connsiteY19" fmla="*/ 7764 h 25978"/>
                  <a:gd name="connsiteX20" fmla="*/ 17817 w 32292"/>
                  <a:gd name="connsiteY20" fmla="*/ 5244 h 25978"/>
                  <a:gd name="connsiteX21" fmla="*/ 8876 w 32292"/>
                  <a:gd name="connsiteY21" fmla="*/ 3000 h 25978"/>
                  <a:gd name="connsiteX22" fmla="*/ 3 w 32292"/>
                  <a:gd name="connsiteY22" fmla="*/ 1947 h 25978"/>
                  <a:gd name="connsiteX23" fmla="*/ 9059 w 32292"/>
                  <a:gd name="connsiteY23" fmla="*/ 0 h 25978"/>
                  <a:gd name="connsiteX24" fmla="*/ 19189 w 32292"/>
                  <a:gd name="connsiteY24" fmla="*/ 1580 h 25978"/>
                  <a:gd name="connsiteX25" fmla="*/ 24791 w 32292"/>
                  <a:gd name="connsiteY25" fmla="*/ 4328 h 25978"/>
                  <a:gd name="connsiteX26" fmla="*/ 26118 w 32292"/>
                  <a:gd name="connsiteY26" fmla="*/ 5313 h 25978"/>
                  <a:gd name="connsiteX27" fmla="*/ 28244 w 32292"/>
                  <a:gd name="connsiteY27" fmla="*/ 7283 h 25978"/>
                  <a:gd name="connsiteX28" fmla="*/ 32292 w 32292"/>
                  <a:gd name="connsiteY28" fmla="*/ 11680 h 25978"/>
                  <a:gd name="connsiteX29" fmla="*/ 32109 w 32292"/>
                  <a:gd name="connsiteY29" fmla="*/ 11680 h 2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92" h="25978">
                    <a:moveTo>
                      <a:pt x="32155" y="11703"/>
                    </a:moveTo>
                    <a:cubicBezTo>
                      <a:pt x="30943" y="11840"/>
                      <a:pt x="29754" y="11955"/>
                      <a:pt x="28565" y="12092"/>
                    </a:cubicBezTo>
                    <a:lnTo>
                      <a:pt x="26850" y="12298"/>
                    </a:lnTo>
                    <a:cubicBezTo>
                      <a:pt x="26324" y="12367"/>
                      <a:pt x="25935" y="12481"/>
                      <a:pt x="25477" y="12573"/>
                    </a:cubicBezTo>
                    <a:lnTo>
                      <a:pt x="24151" y="12848"/>
                    </a:lnTo>
                    <a:lnTo>
                      <a:pt x="23442" y="13031"/>
                    </a:lnTo>
                    <a:cubicBezTo>
                      <a:pt x="22985" y="13146"/>
                      <a:pt x="22505" y="13260"/>
                      <a:pt x="22047" y="13420"/>
                    </a:cubicBezTo>
                    <a:cubicBezTo>
                      <a:pt x="20218" y="13924"/>
                      <a:pt x="18503" y="14611"/>
                      <a:pt x="16902" y="15298"/>
                    </a:cubicBezTo>
                    <a:cubicBezTo>
                      <a:pt x="13723" y="16741"/>
                      <a:pt x="11048" y="18413"/>
                      <a:pt x="8944" y="20062"/>
                    </a:cubicBezTo>
                    <a:cubicBezTo>
                      <a:pt x="4805" y="23405"/>
                      <a:pt x="2884" y="26314"/>
                      <a:pt x="2290" y="25948"/>
                    </a:cubicBezTo>
                    <a:cubicBezTo>
                      <a:pt x="1855" y="25741"/>
                      <a:pt x="2884" y="22146"/>
                      <a:pt x="6932" y="17840"/>
                    </a:cubicBezTo>
                    <a:cubicBezTo>
                      <a:pt x="8967" y="15711"/>
                      <a:pt x="11757" y="13558"/>
                      <a:pt x="15210" y="11749"/>
                    </a:cubicBezTo>
                    <a:cubicBezTo>
                      <a:pt x="16948" y="10901"/>
                      <a:pt x="18800" y="10054"/>
                      <a:pt x="20835" y="9435"/>
                    </a:cubicBezTo>
                    <a:cubicBezTo>
                      <a:pt x="21338" y="9252"/>
                      <a:pt x="21842" y="9115"/>
                      <a:pt x="22368" y="8977"/>
                    </a:cubicBezTo>
                    <a:lnTo>
                      <a:pt x="23351" y="8703"/>
                    </a:lnTo>
                    <a:cubicBezTo>
                      <a:pt x="23534" y="8657"/>
                      <a:pt x="23557" y="8657"/>
                      <a:pt x="23534" y="8657"/>
                    </a:cubicBezTo>
                    <a:lnTo>
                      <a:pt x="23534" y="8657"/>
                    </a:lnTo>
                    <a:cubicBezTo>
                      <a:pt x="23534" y="8657"/>
                      <a:pt x="23534" y="8657"/>
                      <a:pt x="23534" y="8657"/>
                    </a:cubicBezTo>
                    <a:cubicBezTo>
                      <a:pt x="23534" y="8657"/>
                      <a:pt x="23602" y="8703"/>
                      <a:pt x="23511" y="8611"/>
                    </a:cubicBezTo>
                    <a:cubicBezTo>
                      <a:pt x="23168" y="8313"/>
                      <a:pt x="22848" y="7993"/>
                      <a:pt x="22436" y="7764"/>
                    </a:cubicBezTo>
                    <a:cubicBezTo>
                      <a:pt x="20950" y="6733"/>
                      <a:pt x="19418" y="5863"/>
                      <a:pt x="17817" y="5244"/>
                    </a:cubicBezTo>
                    <a:cubicBezTo>
                      <a:pt x="14661" y="3962"/>
                      <a:pt x="11528" y="3344"/>
                      <a:pt x="8876" y="3000"/>
                    </a:cubicBezTo>
                    <a:cubicBezTo>
                      <a:pt x="3547" y="2336"/>
                      <a:pt x="94" y="2542"/>
                      <a:pt x="3" y="1947"/>
                    </a:cubicBezTo>
                    <a:cubicBezTo>
                      <a:pt x="-111" y="1397"/>
                      <a:pt x="3273" y="92"/>
                      <a:pt x="9059" y="0"/>
                    </a:cubicBezTo>
                    <a:cubicBezTo>
                      <a:pt x="11940" y="0"/>
                      <a:pt x="15439" y="298"/>
                      <a:pt x="19189" y="1580"/>
                    </a:cubicBezTo>
                    <a:cubicBezTo>
                      <a:pt x="21064" y="2176"/>
                      <a:pt x="22962" y="3138"/>
                      <a:pt x="24791" y="4328"/>
                    </a:cubicBezTo>
                    <a:cubicBezTo>
                      <a:pt x="25272" y="4603"/>
                      <a:pt x="25683" y="4970"/>
                      <a:pt x="26118" y="5313"/>
                    </a:cubicBezTo>
                    <a:cubicBezTo>
                      <a:pt x="26827" y="5977"/>
                      <a:pt x="27536" y="6619"/>
                      <a:pt x="28244" y="7283"/>
                    </a:cubicBezTo>
                    <a:cubicBezTo>
                      <a:pt x="29571" y="8726"/>
                      <a:pt x="30920" y="10191"/>
                      <a:pt x="32292" y="11680"/>
                    </a:cubicBezTo>
                    <a:lnTo>
                      <a:pt x="32109" y="11680"/>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4" name="Freeform: Shape 2378">
                <a:extLst>
                  <a:ext uri="{FF2B5EF4-FFF2-40B4-BE49-F238E27FC236}">
                    <a16:creationId xmlns:a16="http://schemas.microsoft.com/office/drawing/2014/main" id="{23636D5C-2CC4-C5C4-7CD9-4C7A4CD7AE89}"/>
                  </a:ext>
                </a:extLst>
              </p:cNvPr>
              <p:cNvSpPr/>
              <p:nvPr/>
            </p:nvSpPr>
            <p:spPr>
              <a:xfrm>
                <a:off x="11630203" y="413547"/>
                <a:ext cx="28140" cy="7208"/>
              </a:xfrm>
              <a:custGeom>
                <a:avLst/>
                <a:gdLst>
                  <a:gd name="connsiteX0" fmla="*/ 13682 w 28630"/>
                  <a:gd name="connsiteY0" fmla="*/ 267 h 7344"/>
                  <a:gd name="connsiteX1" fmla="*/ 24704 w 28630"/>
                  <a:gd name="connsiteY1" fmla="*/ 1137 h 7344"/>
                  <a:gd name="connsiteX2" fmla="*/ 27746 w 28630"/>
                  <a:gd name="connsiteY2" fmla="*/ 2625 h 7344"/>
                  <a:gd name="connsiteX3" fmla="*/ 28615 w 28630"/>
                  <a:gd name="connsiteY3" fmla="*/ 3770 h 7344"/>
                  <a:gd name="connsiteX4" fmla="*/ 14299 w 28630"/>
                  <a:gd name="connsiteY4" fmla="*/ 4503 h 7344"/>
                  <a:gd name="connsiteX5" fmla="*/ 53 w 28630"/>
                  <a:gd name="connsiteY5" fmla="*/ 7114 h 7344"/>
                  <a:gd name="connsiteX6" fmla="*/ 13728 w 28630"/>
                  <a:gd name="connsiteY6" fmla="*/ 289 h 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30" h="7344">
                    <a:moveTo>
                      <a:pt x="13682" y="267"/>
                    </a:moveTo>
                    <a:cubicBezTo>
                      <a:pt x="17981" y="-352"/>
                      <a:pt x="22006" y="175"/>
                      <a:pt x="24704" y="1137"/>
                    </a:cubicBezTo>
                    <a:cubicBezTo>
                      <a:pt x="26053" y="1572"/>
                      <a:pt x="27083" y="2144"/>
                      <a:pt x="27746" y="2625"/>
                    </a:cubicBezTo>
                    <a:cubicBezTo>
                      <a:pt x="28409" y="3106"/>
                      <a:pt x="28706" y="3473"/>
                      <a:pt x="28615" y="3770"/>
                    </a:cubicBezTo>
                    <a:cubicBezTo>
                      <a:pt x="28134" y="4938"/>
                      <a:pt x="21937" y="3290"/>
                      <a:pt x="14299" y="4503"/>
                    </a:cubicBezTo>
                    <a:cubicBezTo>
                      <a:pt x="6662" y="5557"/>
                      <a:pt x="647" y="8122"/>
                      <a:pt x="53" y="7114"/>
                    </a:cubicBezTo>
                    <a:cubicBezTo>
                      <a:pt x="-610" y="6175"/>
                      <a:pt x="5038" y="1526"/>
                      <a:pt x="13728" y="28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5" name="Freeform: Shape 2379">
                <a:extLst>
                  <a:ext uri="{FF2B5EF4-FFF2-40B4-BE49-F238E27FC236}">
                    <a16:creationId xmlns:a16="http://schemas.microsoft.com/office/drawing/2014/main" id="{2FB914BB-E8D6-68B6-F796-89F79131A4DE}"/>
                  </a:ext>
                </a:extLst>
              </p:cNvPr>
              <p:cNvSpPr/>
              <p:nvPr/>
            </p:nvSpPr>
            <p:spPr>
              <a:xfrm>
                <a:off x="11712361" y="412268"/>
                <a:ext cx="24278" cy="18164"/>
              </a:xfrm>
              <a:custGeom>
                <a:avLst/>
                <a:gdLst>
                  <a:gd name="connsiteX0" fmla="*/ 7524 w 24701"/>
                  <a:gd name="connsiteY0" fmla="*/ 5646 h 18508"/>
                  <a:gd name="connsiteX1" fmla="*/ 7501 w 24701"/>
                  <a:gd name="connsiteY1" fmla="*/ 5646 h 18508"/>
                  <a:gd name="connsiteX2" fmla="*/ 7501 w 24701"/>
                  <a:gd name="connsiteY2" fmla="*/ 5669 h 18508"/>
                  <a:gd name="connsiteX3" fmla="*/ 7501 w 24701"/>
                  <a:gd name="connsiteY3" fmla="*/ 5669 h 18508"/>
                  <a:gd name="connsiteX4" fmla="*/ 7592 w 24701"/>
                  <a:gd name="connsiteY4" fmla="*/ 5760 h 18508"/>
                  <a:gd name="connsiteX5" fmla="*/ 8393 w 24701"/>
                  <a:gd name="connsiteY5" fmla="*/ 6310 h 18508"/>
                  <a:gd name="connsiteX6" fmla="*/ 11182 w 24701"/>
                  <a:gd name="connsiteY6" fmla="*/ 8646 h 18508"/>
                  <a:gd name="connsiteX7" fmla="*/ 13309 w 24701"/>
                  <a:gd name="connsiteY7" fmla="*/ 11051 h 18508"/>
                  <a:gd name="connsiteX8" fmla="*/ 14841 w 24701"/>
                  <a:gd name="connsiteY8" fmla="*/ 13341 h 18508"/>
                  <a:gd name="connsiteX9" fmla="*/ 16533 w 24701"/>
                  <a:gd name="connsiteY9" fmla="*/ 18471 h 18508"/>
                  <a:gd name="connsiteX10" fmla="*/ 12600 w 24701"/>
                  <a:gd name="connsiteY10" fmla="*/ 15059 h 18508"/>
                  <a:gd name="connsiteX11" fmla="*/ 10839 w 24701"/>
                  <a:gd name="connsiteY11" fmla="*/ 13295 h 18508"/>
                  <a:gd name="connsiteX12" fmla="*/ 8690 w 24701"/>
                  <a:gd name="connsiteY12" fmla="*/ 11440 h 18508"/>
                  <a:gd name="connsiteX13" fmla="*/ 6152 w 24701"/>
                  <a:gd name="connsiteY13" fmla="*/ 9677 h 18508"/>
                  <a:gd name="connsiteX14" fmla="*/ 5466 w 24701"/>
                  <a:gd name="connsiteY14" fmla="*/ 9241 h 18508"/>
                  <a:gd name="connsiteX15" fmla="*/ 4734 w 24701"/>
                  <a:gd name="connsiteY15" fmla="*/ 8875 h 18508"/>
                  <a:gd name="connsiteX16" fmla="*/ 3842 w 24701"/>
                  <a:gd name="connsiteY16" fmla="*/ 8486 h 18508"/>
                  <a:gd name="connsiteX17" fmla="*/ 2035 w 24701"/>
                  <a:gd name="connsiteY17" fmla="*/ 7684 h 18508"/>
                  <a:gd name="connsiteX18" fmla="*/ 0 w 24701"/>
                  <a:gd name="connsiteY18" fmla="*/ 6928 h 18508"/>
                  <a:gd name="connsiteX19" fmla="*/ 3019 w 24701"/>
                  <a:gd name="connsiteY19" fmla="*/ 3837 h 18508"/>
                  <a:gd name="connsiteX20" fmla="*/ 4459 w 24701"/>
                  <a:gd name="connsiteY20" fmla="*/ 2600 h 18508"/>
                  <a:gd name="connsiteX21" fmla="*/ 5946 w 24701"/>
                  <a:gd name="connsiteY21" fmla="*/ 1730 h 18508"/>
                  <a:gd name="connsiteX22" fmla="*/ 8095 w 24701"/>
                  <a:gd name="connsiteY22" fmla="*/ 882 h 18508"/>
                  <a:gd name="connsiteX23" fmla="*/ 12166 w 24701"/>
                  <a:gd name="connsiteY23" fmla="*/ 104 h 18508"/>
                  <a:gd name="connsiteX24" fmla="*/ 18889 w 24701"/>
                  <a:gd name="connsiteY24" fmla="*/ 333 h 18508"/>
                  <a:gd name="connsiteX25" fmla="*/ 24697 w 24701"/>
                  <a:gd name="connsiteY25" fmla="*/ 2463 h 18508"/>
                  <a:gd name="connsiteX26" fmla="*/ 18752 w 24701"/>
                  <a:gd name="connsiteY26" fmla="*/ 3333 h 18508"/>
                  <a:gd name="connsiteX27" fmla="*/ 12669 w 24701"/>
                  <a:gd name="connsiteY27" fmla="*/ 3997 h 18508"/>
                  <a:gd name="connsiteX28" fmla="*/ 9376 w 24701"/>
                  <a:gd name="connsiteY28" fmla="*/ 4844 h 18508"/>
                  <a:gd name="connsiteX29" fmla="*/ 7821 w 24701"/>
                  <a:gd name="connsiteY29" fmla="*/ 5509 h 18508"/>
                  <a:gd name="connsiteX30" fmla="*/ 7569 w 24701"/>
                  <a:gd name="connsiteY30" fmla="*/ 5646 h 18508"/>
                  <a:gd name="connsiteX31" fmla="*/ 7569 w 24701"/>
                  <a:gd name="connsiteY31" fmla="*/ 5646 h 1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701" h="18508">
                    <a:moveTo>
                      <a:pt x="7524" y="5646"/>
                    </a:moveTo>
                    <a:cubicBezTo>
                      <a:pt x="7524" y="5646"/>
                      <a:pt x="7524" y="5646"/>
                      <a:pt x="7501" y="5646"/>
                    </a:cubicBezTo>
                    <a:cubicBezTo>
                      <a:pt x="7501" y="5646"/>
                      <a:pt x="7501" y="5646"/>
                      <a:pt x="7501" y="5669"/>
                    </a:cubicBezTo>
                    <a:lnTo>
                      <a:pt x="7501" y="5669"/>
                    </a:lnTo>
                    <a:cubicBezTo>
                      <a:pt x="7501" y="5669"/>
                      <a:pt x="7364" y="5600"/>
                      <a:pt x="7592" y="5760"/>
                    </a:cubicBezTo>
                    <a:lnTo>
                      <a:pt x="8393" y="6310"/>
                    </a:lnTo>
                    <a:cubicBezTo>
                      <a:pt x="9467" y="7020"/>
                      <a:pt x="10313" y="7890"/>
                      <a:pt x="11182" y="8646"/>
                    </a:cubicBezTo>
                    <a:cubicBezTo>
                      <a:pt x="11983" y="9470"/>
                      <a:pt x="12669" y="10295"/>
                      <a:pt x="13309" y="11051"/>
                    </a:cubicBezTo>
                    <a:cubicBezTo>
                      <a:pt x="13904" y="11852"/>
                      <a:pt x="14384" y="12654"/>
                      <a:pt x="14841" y="13341"/>
                    </a:cubicBezTo>
                    <a:cubicBezTo>
                      <a:pt x="16511" y="16249"/>
                      <a:pt x="16968" y="18265"/>
                      <a:pt x="16533" y="18471"/>
                    </a:cubicBezTo>
                    <a:cubicBezTo>
                      <a:pt x="16008" y="18769"/>
                      <a:pt x="14704" y="17257"/>
                      <a:pt x="12600" y="15059"/>
                    </a:cubicBezTo>
                    <a:cubicBezTo>
                      <a:pt x="12051" y="14509"/>
                      <a:pt x="11480" y="13913"/>
                      <a:pt x="10839" y="13295"/>
                    </a:cubicBezTo>
                    <a:cubicBezTo>
                      <a:pt x="10153" y="12723"/>
                      <a:pt x="9444" y="12104"/>
                      <a:pt x="8690" y="11440"/>
                    </a:cubicBezTo>
                    <a:cubicBezTo>
                      <a:pt x="7867" y="10890"/>
                      <a:pt x="7089" y="10180"/>
                      <a:pt x="6152" y="9677"/>
                    </a:cubicBezTo>
                    <a:lnTo>
                      <a:pt x="5466" y="9241"/>
                    </a:lnTo>
                    <a:cubicBezTo>
                      <a:pt x="5466" y="9241"/>
                      <a:pt x="5008" y="8967"/>
                      <a:pt x="4734" y="8875"/>
                    </a:cubicBezTo>
                    <a:lnTo>
                      <a:pt x="3842" y="8486"/>
                    </a:lnTo>
                    <a:cubicBezTo>
                      <a:pt x="3247" y="8211"/>
                      <a:pt x="2653" y="7959"/>
                      <a:pt x="2035" y="7684"/>
                    </a:cubicBezTo>
                    <a:cubicBezTo>
                      <a:pt x="1372" y="7432"/>
                      <a:pt x="686" y="7180"/>
                      <a:pt x="0" y="6928"/>
                    </a:cubicBezTo>
                    <a:cubicBezTo>
                      <a:pt x="823" y="6081"/>
                      <a:pt x="1898" y="4799"/>
                      <a:pt x="3019" y="3837"/>
                    </a:cubicBezTo>
                    <a:lnTo>
                      <a:pt x="4459" y="2600"/>
                    </a:lnTo>
                    <a:cubicBezTo>
                      <a:pt x="4917" y="2256"/>
                      <a:pt x="5671" y="1844"/>
                      <a:pt x="5946" y="1730"/>
                    </a:cubicBezTo>
                    <a:cubicBezTo>
                      <a:pt x="6655" y="1340"/>
                      <a:pt x="7386" y="1134"/>
                      <a:pt x="8095" y="882"/>
                    </a:cubicBezTo>
                    <a:cubicBezTo>
                      <a:pt x="9513" y="447"/>
                      <a:pt x="10885" y="241"/>
                      <a:pt x="12166" y="104"/>
                    </a:cubicBezTo>
                    <a:cubicBezTo>
                      <a:pt x="14750" y="-125"/>
                      <a:pt x="17014" y="58"/>
                      <a:pt x="18889" y="333"/>
                    </a:cubicBezTo>
                    <a:cubicBezTo>
                      <a:pt x="22639" y="905"/>
                      <a:pt x="24812" y="1890"/>
                      <a:pt x="24697" y="2463"/>
                    </a:cubicBezTo>
                    <a:cubicBezTo>
                      <a:pt x="24583" y="3058"/>
                      <a:pt x="22319" y="3127"/>
                      <a:pt x="18752" y="3333"/>
                    </a:cubicBezTo>
                    <a:cubicBezTo>
                      <a:pt x="16991" y="3447"/>
                      <a:pt x="14887" y="3585"/>
                      <a:pt x="12669" y="3997"/>
                    </a:cubicBezTo>
                    <a:cubicBezTo>
                      <a:pt x="11571" y="4203"/>
                      <a:pt x="10451" y="4455"/>
                      <a:pt x="9376" y="4844"/>
                    </a:cubicBezTo>
                    <a:cubicBezTo>
                      <a:pt x="8850" y="5051"/>
                      <a:pt x="8278" y="5234"/>
                      <a:pt x="7821" y="5509"/>
                    </a:cubicBezTo>
                    <a:lnTo>
                      <a:pt x="7569" y="5646"/>
                    </a:lnTo>
                    <a:lnTo>
                      <a:pt x="7569" y="5646"/>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6" name="Freeform: Shape 2380">
                <a:extLst>
                  <a:ext uri="{FF2B5EF4-FFF2-40B4-BE49-F238E27FC236}">
                    <a16:creationId xmlns:a16="http://schemas.microsoft.com/office/drawing/2014/main" id="{7CAD1824-A2FB-5F67-295B-D41BE4B14EE6}"/>
                  </a:ext>
                </a:extLst>
              </p:cNvPr>
              <p:cNvSpPr/>
              <p:nvPr/>
            </p:nvSpPr>
            <p:spPr>
              <a:xfrm>
                <a:off x="11715974" y="416348"/>
                <a:ext cx="17812" cy="7477"/>
              </a:xfrm>
              <a:custGeom>
                <a:avLst/>
                <a:gdLst>
                  <a:gd name="connsiteX0" fmla="*/ 9015 w 18122"/>
                  <a:gd name="connsiteY0" fmla="*/ 4741 h 7619"/>
                  <a:gd name="connsiteX1" fmla="*/ 6 w 18122"/>
                  <a:gd name="connsiteY1" fmla="*/ 1947 h 7619"/>
                  <a:gd name="connsiteX2" fmla="*/ 2818 w 18122"/>
                  <a:gd name="connsiteY2" fmla="*/ 298 h 7619"/>
                  <a:gd name="connsiteX3" fmla="*/ 4350 w 18122"/>
                  <a:gd name="connsiteY3" fmla="*/ 0 h 7619"/>
                  <a:gd name="connsiteX4" fmla="*/ 6134 w 18122"/>
                  <a:gd name="connsiteY4" fmla="*/ 0 h 7619"/>
                  <a:gd name="connsiteX5" fmla="*/ 8124 w 18122"/>
                  <a:gd name="connsiteY5" fmla="*/ 137 h 7619"/>
                  <a:gd name="connsiteX6" fmla="*/ 10205 w 18122"/>
                  <a:gd name="connsiteY6" fmla="*/ 664 h 7619"/>
                  <a:gd name="connsiteX7" fmla="*/ 14001 w 18122"/>
                  <a:gd name="connsiteY7" fmla="*/ 2313 h 7619"/>
                  <a:gd name="connsiteX8" fmla="*/ 16630 w 18122"/>
                  <a:gd name="connsiteY8" fmla="*/ 4420 h 7619"/>
                  <a:gd name="connsiteX9" fmla="*/ 17957 w 18122"/>
                  <a:gd name="connsiteY9" fmla="*/ 7443 h 7619"/>
                  <a:gd name="connsiteX10" fmla="*/ 8970 w 18122"/>
                  <a:gd name="connsiteY10" fmla="*/ 4741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22" h="7619">
                    <a:moveTo>
                      <a:pt x="9015" y="4741"/>
                    </a:moveTo>
                    <a:cubicBezTo>
                      <a:pt x="4419" y="3344"/>
                      <a:pt x="211" y="3229"/>
                      <a:pt x="6" y="1947"/>
                    </a:cubicBezTo>
                    <a:cubicBezTo>
                      <a:pt x="-86" y="1374"/>
                      <a:pt x="966" y="779"/>
                      <a:pt x="2818" y="298"/>
                    </a:cubicBezTo>
                    <a:cubicBezTo>
                      <a:pt x="3276" y="206"/>
                      <a:pt x="3802" y="23"/>
                      <a:pt x="4350" y="0"/>
                    </a:cubicBezTo>
                    <a:cubicBezTo>
                      <a:pt x="4899" y="0"/>
                      <a:pt x="5517" y="0"/>
                      <a:pt x="6134" y="0"/>
                    </a:cubicBezTo>
                    <a:cubicBezTo>
                      <a:pt x="6774" y="23"/>
                      <a:pt x="7437" y="46"/>
                      <a:pt x="8124" y="137"/>
                    </a:cubicBezTo>
                    <a:cubicBezTo>
                      <a:pt x="8787" y="298"/>
                      <a:pt x="9496" y="458"/>
                      <a:pt x="10205" y="664"/>
                    </a:cubicBezTo>
                    <a:cubicBezTo>
                      <a:pt x="11645" y="985"/>
                      <a:pt x="12857" y="1741"/>
                      <a:pt x="14001" y="2313"/>
                    </a:cubicBezTo>
                    <a:cubicBezTo>
                      <a:pt x="15052" y="3023"/>
                      <a:pt x="15990" y="3687"/>
                      <a:pt x="16630" y="4420"/>
                    </a:cubicBezTo>
                    <a:cubicBezTo>
                      <a:pt x="17980" y="5794"/>
                      <a:pt x="18391" y="7077"/>
                      <a:pt x="17957" y="7443"/>
                    </a:cubicBezTo>
                    <a:cubicBezTo>
                      <a:pt x="17088" y="8267"/>
                      <a:pt x="13658" y="6000"/>
                      <a:pt x="8970" y="4741"/>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7" name="Freeform: Shape 2381">
                <a:extLst>
                  <a:ext uri="{FF2B5EF4-FFF2-40B4-BE49-F238E27FC236}">
                    <a16:creationId xmlns:a16="http://schemas.microsoft.com/office/drawing/2014/main" id="{C4342C42-0B23-C5F0-590B-402B35AE56FD}"/>
                  </a:ext>
                </a:extLst>
              </p:cNvPr>
              <p:cNvSpPr/>
              <p:nvPr/>
            </p:nvSpPr>
            <p:spPr>
              <a:xfrm>
                <a:off x="11732207" y="291539"/>
                <a:ext cx="57126" cy="125169"/>
              </a:xfrm>
              <a:custGeom>
                <a:avLst/>
                <a:gdLst>
                  <a:gd name="connsiteX0" fmla="*/ 57192 w 58121"/>
                  <a:gd name="connsiteY0" fmla="*/ 86202 h 127539"/>
                  <a:gd name="connsiteX1" fmla="*/ 56118 w 58121"/>
                  <a:gd name="connsiteY1" fmla="*/ 91240 h 127539"/>
                  <a:gd name="connsiteX2" fmla="*/ 38761 w 58121"/>
                  <a:gd name="connsiteY2" fmla="*/ 127539 h 127539"/>
                  <a:gd name="connsiteX3" fmla="*/ 18912 w 58121"/>
                  <a:gd name="connsiteY3" fmla="*/ 81599 h 127539"/>
                  <a:gd name="connsiteX4" fmla="*/ 10816 w 58121"/>
                  <a:gd name="connsiteY4" fmla="*/ 46628 h 127539"/>
                  <a:gd name="connsiteX5" fmla="*/ 9056 w 58121"/>
                  <a:gd name="connsiteY5" fmla="*/ 39047 h 127539"/>
                  <a:gd name="connsiteX6" fmla="*/ 0 w 58121"/>
                  <a:gd name="connsiteY6" fmla="*/ 0 h 127539"/>
                  <a:gd name="connsiteX7" fmla="*/ 35102 w 58121"/>
                  <a:gd name="connsiteY7" fmla="*/ 39208 h 127539"/>
                  <a:gd name="connsiteX8" fmla="*/ 57169 w 58121"/>
                  <a:gd name="connsiteY8" fmla="*/ 86202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21" h="127539">
                    <a:moveTo>
                      <a:pt x="57192" y="86202"/>
                    </a:moveTo>
                    <a:cubicBezTo>
                      <a:pt x="56918" y="87896"/>
                      <a:pt x="56552" y="89568"/>
                      <a:pt x="56118" y="91240"/>
                    </a:cubicBezTo>
                    <a:cubicBezTo>
                      <a:pt x="51178" y="110958"/>
                      <a:pt x="38761" y="127539"/>
                      <a:pt x="38761" y="127539"/>
                    </a:cubicBezTo>
                    <a:cubicBezTo>
                      <a:pt x="46376" y="103996"/>
                      <a:pt x="18912" y="81599"/>
                      <a:pt x="18912" y="81599"/>
                    </a:cubicBezTo>
                    <a:lnTo>
                      <a:pt x="10816" y="46628"/>
                    </a:lnTo>
                    <a:lnTo>
                      <a:pt x="9056" y="39047"/>
                    </a:lnTo>
                    <a:lnTo>
                      <a:pt x="0" y="0"/>
                    </a:lnTo>
                    <a:cubicBezTo>
                      <a:pt x="11205" y="24825"/>
                      <a:pt x="35102" y="39208"/>
                      <a:pt x="35102" y="39208"/>
                    </a:cubicBezTo>
                    <a:cubicBezTo>
                      <a:pt x="56758" y="50910"/>
                      <a:pt x="60211" y="69255"/>
                      <a:pt x="57169" y="86202"/>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8" name="Freeform: Shape 2382">
                <a:extLst>
                  <a:ext uri="{FF2B5EF4-FFF2-40B4-BE49-F238E27FC236}">
                    <a16:creationId xmlns:a16="http://schemas.microsoft.com/office/drawing/2014/main" id="{5D2A20A9-0FF7-5F2B-AFCE-81AABC67341C}"/>
                  </a:ext>
                </a:extLst>
              </p:cNvPr>
              <p:cNvSpPr/>
              <p:nvPr/>
            </p:nvSpPr>
            <p:spPr>
              <a:xfrm>
                <a:off x="11522072" y="360396"/>
                <a:ext cx="14074" cy="22410"/>
              </a:xfrm>
              <a:custGeom>
                <a:avLst/>
                <a:gdLst>
                  <a:gd name="connsiteX0" fmla="*/ 7232 w 14319"/>
                  <a:gd name="connsiteY0" fmla="*/ 16636 h 22834"/>
                  <a:gd name="connsiteX1" fmla="*/ 14229 w 14319"/>
                  <a:gd name="connsiteY1" fmla="*/ 9835 h 22834"/>
                  <a:gd name="connsiteX2" fmla="*/ 11416 w 14319"/>
                  <a:gd name="connsiteY2" fmla="*/ 1109 h 22834"/>
                  <a:gd name="connsiteX3" fmla="*/ 1194 w 14319"/>
                  <a:gd name="connsiteY3" fmla="*/ 5277 h 22834"/>
                  <a:gd name="connsiteX4" fmla="*/ 1675 w 14319"/>
                  <a:gd name="connsiteY4" fmla="*/ 19018 h 22834"/>
                  <a:gd name="connsiteX5" fmla="*/ 9358 w 14319"/>
                  <a:gd name="connsiteY5" fmla="*/ 22316 h 22834"/>
                  <a:gd name="connsiteX6" fmla="*/ 7232 w 14319"/>
                  <a:gd name="connsiteY6" fmla="*/ 16613 h 2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19" h="22834">
                    <a:moveTo>
                      <a:pt x="7232" y="16636"/>
                    </a:moveTo>
                    <a:cubicBezTo>
                      <a:pt x="7254" y="12903"/>
                      <a:pt x="10662" y="9995"/>
                      <a:pt x="14229" y="9835"/>
                    </a:cubicBezTo>
                    <a:cubicBezTo>
                      <a:pt x="14458" y="6674"/>
                      <a:pt x="14481" y="3582"/>
                      <a:pt x="11416" y="1109"/>
                    </a:cubicBezTo>
                    <a:cubicBezTo>
                      <a:pt x="7735" y="-1868"/>
                      <a:pt x="2818" y="1704"/>
                      <a:pt x="1194" y="5277"/>
                    </a:cubicBezTo>
                    <a:cubicBezTo>
                      <a:pt x="-658" y="9331"/>
                      <a:pt x="-246" y="15239"/>
                      <a:pt x="1675" y="19018"/>
                    </a:cubicBezTo>
                    <a:cubicBezTo>
                      <a:pt x="3207" y="22041"/>
                      <a:pt x="6866" y="23759"/>
                      <a:pt x="9358" y="22316"/>
                    </a:cubicBezTo>
                    <a:cubicBezTo>
                      <a:pt x="7986" y="20896"/>
                      <a:pt x="7209" y="18949"/>
                      <a:pt x="7232" y="1661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49" name="Freeform: Shape 2383">
                <a:extLst>
                  <a:ext uri="{FF2B5EF4-FFF2-40B4-BE49-F238E27FC236}">
                    <a16:creationId xmlns:a16="http://schemas.microsoft.com/office/drawing/2014/main" id="{4C7F4970-8B06-298C-D1BF-83CEED625340}"/>
                  </a:ext>
                </a:extLst>
              </p:cNvPr>
              <p:cNvSpPr/>
              <p:nvPr/>
            </p:nvSpPr>
            <p:spPr>
              <a:xfrm>
                <a:off x="11509734" y="340825"/>
                <a:ext cx="37213" cy="37269"/>
              </a:xfrm>
              <a:custGeom>
                <a:avLst/>
                <a:gdLst>
                  <a:gd name="connsiteX0" fmla="*/ 16263 w 37861"/>
                  <a:gd name="connsiteY0" fmla="*/ 6004 h 37975"/>
                  <a:gd name="connsiteX1" fmla="*/ 10569 w 37861"/>
                  <a:gd name="connsiteY1" fmla="*/ 10401 h 37975"/>
                  <a:gd name="connsiteX2" fmla="*/ 8305 w 37861"/>
                  <a:gd name="connsiteY2" fmla="*/ 12966 h 37975"/>
                  <a:gd name="connsiteX3" fmla="*/ 6498 w 37861"/>
                  <a:gd name="connsiteY3" fmla="*/ 15714 h 37975"/>
                  <a:gd name="connsiteX4" fmla="*/ 2999 w 37861"/>
                  <a:gd name="connsiteY4" fmla="*/ 26753 h 37975"/>
                  <a:gd name="connsiteX5" fmla="*/ 2016 w 37861"/>
                  <a:gd name="connsiteY5" fmla="*/ 37974 h 37975"/>
                  <a:gd name="connsiteX6" fmla="*/ 4 w 37861"/>
                  <a:gd name="connsiteY6" fmla="*/ 26501 h 37975"/>
                  <a:gd name="connsiteX7" fmla="*/ 3045 w 37861"/>
                  <a:gd name="connsiteY7" fmla="*/ 13882 h 37975"/>
                  <a:gd name="connsiteX8" fmla="*/ 5035 w 37861"/>
                  <a:gd name="connsiteY8" fmla="*/ 10584 h 37975"/>
                  <a:gd name="connsiteX9" fmla="*/ 7619 w 37861"/>
                  <a:gd name="connsiteY9" fmla="*/ 7492 h 37975"/>
                  <a:gd name="connsiteX10" fmla="*/ 14205 w 37861"/>
                  <a:gd name="connsiteY10" fmla="*/ 2294 h 37975"/>
                  <a:gd name="connsiteX11" fmla="*/ 22689 w 37861"/>
                  <a:gd name="connsiteY11" fmla="*/ 4 h 37975"/>
                  <a:gd name="connsiteX12" fmla="*/ 30647 w 37861"/>
                  <a:gd name="connsiteY12" fmla="*/ 2775 h 37975"/>
                  <a:gd name="connsiteX13" fmla="*/ 34991 w 37861"/>
                  <a:gd name="connsiteY13" fmla="*/ 8683 h 37975"/>
                  <a:gd name="connsiteX14" fmla="*/ 36981 w 37861"/>
                  <a:gd name="connsiteY14" fmla="*/ 14409 h 37975"/>
                  <a:gd name="connsiteX15" fmla="*/ 37781 w 37861"/>
                  <a:gd name="connsiteY15" fmla="*/ 22997 h 37975"/>
                  <a:gd name="connsiteX16" fmla="*/ 37301 w 37861"/>
                  <a:gd name="connsiteY16" fmla="*/ 25333 h 37975"/>
                  <a:gd name="connsiteX17" fmla="*/ 36798 w 37861"/>
                  <a:gd name="connsiteY17" fmla="*/ 26066 h 37975"/>
                  <a:gd name="connsiteX18" fmla="*/ 36455 w 37861"/>
                  <a:gd name="connsiteY18" fmla="*/ 25241 h 37975"/>
                  <a:gd name="connsiteX19" fmla="*/ 36135 w 37861"/>
                  <a:gd name="connsiteY19" fmla="*/ 23043 h 37975"/>
                  <a:gd name="connsiteX20" fmla="*/ 34100 w 37861"/>
                  <a:gd name="connsiteY20" fmla="*/ 15279 h 37975"/>
                  <a:gd name="connsiteX21" fmla="*/ 31859 w 37861"/>
                  <a:gd name="connsiteY21" fmla="*/ 10332 h 37975"/>
                  <a:gd name="connsiteX22" fmla="*/ 28222 w 37861"/>
                  <a:gd name="connsiteY22" fmla="*/ 5889 h 37975"/>
                  <a:gd name="connsiteX23" fmla="*/ 22643 w 37861"/>
                  <a:gd name="connsiteY23" fmla="*/ 4195 h 37975"/>
                  <a:gd name="connsiteX24" fmla="*/ 16240 w 37861"/>
                  <a:gd name="connsiteY24" fmla="*/ 6050 h 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861" h="37975">
                    <a:moveTo>
                      <a:pt x="16263" y="6004"/>
                    </a:moveTo>
                    <a:cubicBezTo>
                      <a:pt x="14182" y="7172"/>
                      <a:pt x="12192" y="8706"/>
                      <a:pt x="10569" y="10401"/>
                    </a:cubicBezTo>
                    <a:cubicBezTo>
                      <a:pt x="9814" y="11271"/>
                      <a:pt x="8945" y="12050"/>
                      <a:pt x="8305" y="12966"/>
                    </a:cubicBezTo>
                    <a:cubicBezTo>
                      <a:pt x="7687" y="13905"/>
                      <a:pt x="7070" y="14821"/>
                      <a:pt x="6498" y="15714"/>
                    </a:cubicBezTo>
                    <a:cubicBezTo>
                      <a:pt x="4394" y="19493"/>
                      <a:pt x="3525" y="23432"/>
                      <a:pt x="2999" y="26753"/>
                    </a:cubicBezTo>
                    <a:cubicBezTo>
                      <a:pt x="2153" y="33486"/>
                      <a:pt x="2725" y="37883"/>
                      <a:pt x="2016" y="37974"/>
                    </a:cubicBezTo>
                    <a:cubicBezTo>
                      <a:pt x="1559" y="38066"/>
                      <a:pt x="-88" y="33852"/>
                      <a:pt x="4" y="26501"/>
                    </a:cubicBezTo>
                    <a:cubicBezTo>
                      <a:pt x="187" y="22859"/>
                      <a:pt x="804" y="18394"/>
                      <a:pt x="3045" y="13882"/>
                    </a:cubicBezTo>
                    <a:cubicBezTo>
                      <a:pt x="3663" y="12783"/>
                      <a:pt x="4349" y="11706"/>
                      <a:pt x="5035" y="10584"/>
                    </a:cubicBezTo>
                    <a:cubicBezTo>
                      <a:pt x="5766" y="9485"/>
                      <a:pt x="6727" y="8546"/>
                      <a:pt x="7619" y="7492"/>
                    </a:cubicBezTo>
                    <a:cubicBezTo>
                      <a:pt x="9448" y="5500"/>
                      <a:pt x="11643" y="3759"/>
                      <a:pt x="14205" y="2294"/>
                    </a:cubicBezTo>
                    <a:cubicBezTo>
                      <a:pt x="16766" y="874"/>
                      <a:pt x="19716" y="-65"/>
                      <a:pt x="22689" y="4"/>
                    </a:cubicBezTo>
                    <a:cubicBezTo>
                      <a:pt x="25570" y="49"/>
                      <a:pt x="28520" y="988"/>
                      <a:pt x="30647" y="2775"/>
                    </a:cubicBezTo>
                    <a:cubicBezTo>
                      <a:pt x="32796" y="4538"/>
                      <a:pt x="34031" y="6714"/>
                      <a:pt x="34991" y="8683"/>
                    </a:cubicBezTo>
                    <a:cubicBezTo>
                      <a:pt x="35952" y="10653"/>
                      <a:pt x="36569" y="12645"/>
                      <a:pt x="36981" y="14409"/>
                    </a:cubicBezTo>
                    <a:cubicBezTo>
                      <a:pt x="37827" y="17958"/>
                      <a:pt x="37987" y="20936"/>
                      <a:pt x="37781" y="22997"/>
                    </a:cubicBezTo>
                    <a:cubicBezTo>
                      <a:pt x="37713" y="24027"/>
                      <a:pt x="37507" y="24806"/>
                      <a:pt x="37301" y="25333"/>
                    </a:cubicBezTo>
                    <a:cubicBezTo>
                      <a:pt x="37118" y="25859"/>
                      <a:pt x="36935" y="26088"/>
                      <a:pt x="36798" y="26066"/>
                    </a:cubicBezTo>
                    <a:cubicBezTo>
                      <a:pt x="36661" y="26043"/>
                      <a:pt x="36546" y="25745"/>
                      <a:pt x="36455" y="25241"/>
                    </a:cubicBezTo>
                    <a:cubicBezTo>
                      <a:pt x="36386" y="24737"/>
                      <a:pt x="36318" y="24004"/>
                      <a:pt x="36135" y="23043"/>
                    </a:cubicBezTo>
                    <a:cubicBezTo>
                      <a:pt x="35837" y="21165"/>
                      <a:pt x="35243" y="18462"/>
                      <a:pt x="34100" y="15279"/>
                    </a:cubicBezTo>
                    <a:cubicBezTo>
                      <a:pt x="33528" y="13676"/>
                      <a:pt x="32842" y="12004"/>
                      <a:pt x="31859" y="10332"/>
                    </a:cubicBezTo>
                    <a:cubicBezTo>
                      <a:pt x="30898" y="8660"/>
                      <a:pt x="29732" y="7011"/>
                      <a:pt x="28222" y="5889"/>
                    </a:cubicBezTo>
                    <a:cubicBezTo>
                      <a:pt x="26736" y="4767"/>
                      <a:pt x="24769" y="4195"/>
                      <a:pt x="22643" y="4195"/>
                    </a:cubicBezTo>
                    <a:cubicBezTo>
                      <a:pt x="20539" y="4195"/>
                      <a:pt x="18344" y="4882"/>
                      <a:pt x="16240" y="60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0" name="Freeform: Shape 2384">
                <a:extLst>
                  <a:ext uri="{FF2B5EF4-FFF2-40B4-BE49-F238E27FC236}">
                    <a16:creationId xmlns:a16="http://schemas.microsoft.com/office/drawing/2014/main" id="{6D9E1272-8414-A4D0-14B6-9B7E1BE1F24D}"/>
                  </a:ext>
                </a:extLst>
              </p:cNvPr>
              <p:cNvSpPr/>
              <p:nvPr/>
            </p:nvSpPr>
            <p:spPr>
              <a:xfrm>
                <a:off x="11528128" y="369211"/>
                <a:ext cx="15548" cy="36909"/>
              </a:xfrm>
              <a:custGeom>
                <a:avLst/>
                <a:gdLst>
                  <a:gd name="connsiteX0" fmla="*/ 5782 w 15819"/>
                  <a:gd name="connsiteY0" fmla="*/ 13150 h 37608"/>
                  <a:gd name="connsiteX1" fmla="*/ 6559 w 15819"/>
                  <a:gd name="connsiteY1" fmla="*/ 18898 h 37608"/>
                  <a:gd name="connsiteX2" fmla="*/ 5416 w 15819"/>
                  <a:gd name="connsiteY2" fmla="*/ 23456 h 37608"/>
                  <a:gd name="connsiteX3" fmla="*/ 4547 w 15819"/>
                  <a:gd name="connsiteY3" fmla="*/ 27257 h 37608"/>
                  <a:gd name="connsiteX4" fmla="*/ 3998 w 15819"/>
                  <a:gd name="connsiteY4" fmla="*/ 30647 h 37608"/>
                  <a:gd name="connsiteX5" fmla="*/ 3358 w 15819"/>
                  <a:gd name="connsiteY5" fmla="*/ 35685 h 37608"/>
                  <a:gd name="connsiteX6" fmla="*/ 2603 w 15819"/>
                  <a:gd name="connsiteY6" fmla="*/ 37609 h 37608"/>
                  <a:gd name="connsiteX7" fmla="*/ 1711 w 15819"/>
                  <a:gd name="connsiteY7" fmla="*/ 35754 h 37608"/>
                  <a:gd name="connsiteX8" fmla="*/ 1002 w 15819"/>
                  <a:gd name="connsiteY8" fmla="*/ 30509 h 37608"/>
                  <a:gd name="connsiteX9" fmla="*/ 1048 w 15819"/>
                  <a:gd name="connsiteY9" fmla="*/ 26822 h 37608"/>
                  <a:gd name="connsiteX10" fmla="*/ 1597 w 15819"/>
                  <a:gd name="connsiteY10" fmla="*/ 22608 h 37608"/>
                  <a:gd name="connsiteX11" fmla="*/ 2443 w 15819"/>
                  <a:gd name="connsiteY11" fmla="*/ 18371 h 37608"/>
                  <a:gd name="connsiteX12" fmla="*/ 1826 w 15819"/>
                  <a:gd name="connsiteY12" fmla="*/ 14661 h 37608"/>
                  <a:gd name="connsiteX13" fmla="*/ 156 w 15819"/>
                  <a:gd name="connsiteY13" fmla="*/ 9737 h 37608"/>
                  <a:gd name="connsiteX14" fmla="*/ 934 w 15819"/>
                  <a:gd name="connsiteY14" fmla="*/ 4104 h 37608"/>
                  <a:gd name="connsiteX15" fmla="*/ 4730 w 15819"/>
                  <a:gd name="connsiteY15" fmla="*/ 577 h 37608"/>
                  <a:gd name="connsiteX16" fmla="*/ 9006 w 15819"/>
                  <a:gd name="connsiteY16" fmla="*/ 73 h 37608"/>
                  <a:gd name="connsiteX17" fmla="*/ 13877 w 15819"/>
                  <a:gd name="connsiteY17" fmla="*/ 646 h 37608"/>
                  <a:gd name="connsiteX18" fmla="*/ 15112 w 15819"/>
                  <a:gd name="connsiteY18" fmla="*/ 531 h 37608"/>
                  <a:gd name="connsiteX19" fmla="*/ 15775 w 15819"/>
                  <a:gd name="connsiteY19" fmla="*/ 623 h 37608"/>
                  <a:gd name="connsiteX20" fmla="*/ 15615 w 15819"/>
                  <a:gd name="connsiteY20" fmla="*/ 1241 h 37608"/>
                  <a:gd name="connsiteX21" fmla="*/ 14334 w 15819"/>
                  <a:gd name="connsiteY21" fmla="*/ 2249 h 37608"/>
                  <a:gd name="connsiteX22" fmla="*/ 8983 w 15819"/>
                  <a:gd name="connsiteY22" fmla="*/ 3096 h 37608"/>
                  <a:gd name="connsiteX23" fmla="*/ 6330 w 15819"/>
                  <a:gd name="connsiteY23" fmla="*/ 3737 h 37608"/>
                  <a:gd name="connsiteX24" fmla="*/ 4455 w 15819"/>
                  <a:gd name="connsiteY24" fmla="*/ 5844 h 37608"/>
                  <a:gd name="connsiteX25" fmla="*/ 4250 w 15819"/>
                  <a:gd name="connsiteY25" fmla="*/ 8982 h 37608"/>
                  <a:gd name="connsiteX26" fmla="*/ 5805 w 15819"/>
                  <a:gd name="connsiteY26" fmla="*/ 13150 h 3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19" h="37608">
                    <a:moveTo>
                      <a:pt x="5782" y="13150"/>
                    </a:moveTo>
                    <a:cubicBezTo>
                      <a:pt x="6445" y="14776"/>
                      <a:pt x="6902" y="16997"/>
                      <a:pt x="6559" y="18898"/>
                    </a:cubicBezTo>
                    <a:cubicBezTo>
                      <a:pt x="6170" y="20891"/>
                      <a:pt x="5759" y="22104"/>
                      <a:pt x="5416" y="23456"/>
                    </a:cubicBezTo>
                    <a:cubicBezTo>
                      <a:pt x="4981" y="24784"/>
                      <a:pt x="4775" y="26066"/>
                      <a:pt x="4547" y="27257"/>
                    </a:cubicBezTo>
                    <a:cubicBezTo>
                      <a:pt x="4272" y="28448"/>
                      <a:pt x="4112" y="29593"/>
                      <a:pt x="3998" y="30647"/>
                    </a:cubicBezTo>
                    <a:cubicBezTo>
                      <a:pt x="3678" y="32731"/>
                      <a:pt x="3563" y="34471"/>
                      <a:pt x="3358" y="35685"/>
                    </a:cubicBezTo>
                    <a:cubicBezTo>
                      <a:pt x="3152" y="36899"/>
                      <a:pt x="2900" y="37586"/>
                      <a:pt x="2603" y="37609"/>
                    </a:cubicBezTo>
                    <a:cubicBezTo>
                      <a:pt x="2306" y="37609"/>
                      <a:pt x="2009" y="36968"/>
                      <a:pt x="1711" y="35754"/>
                    </a:cubicBezTo>
                    <a:cubicBezTo>
                      <a:pt x="1414" y="34540"/>
                      <a:pt x="1071" y="32776"/>
                      <a:pt x="1002" y="30509"/>
                    </a:cubicBezTo>
                    <a:cubicBezTo>
                      <a:pt x="911" y="29387"/>
                      <a:pt x="888" y="28150"/>
                      <a:pt x="1048" y="26822"/>
                    </a:cubicBezTo>
                    <a:cubicBezTo>
                      <a:pt x="1140" y="25494"/>
                      <a:pt x="1254" y="24051"/>
                      <a:pt x="1597" y="22608"/>
                    </a:cubicBezTo>
                    <a:cubicBezTo>
                      <a:pt x="1871" y="21165"/>
                      <a:pt x="2283" y="19471"/>
                      <a:pt x="2443" y="18371"/>
                    </a:cubicBezTo>
                    <a:cubicBezTo>
                      <a:pt x="2580" y="17158"/>
                      <a:pt x="2374" y="16104"/>
                      <a:pt x="1826" y="14661"/>
                    </a:cubicBezTo>
                    <a:cubicBezTo>
                      <a:pt x="1300" y="13219"/>
                      <a:pt x="545" y="11730"/>
                      <a:pt x="156" y="9737"/>
                    </a:cubicBezTo>
                    <a:cubicBezTo>
                      <a:pt x="-187" y="7860"/>
                      <a:pt x="19" y="5798"/>
                      <a:pt x="934" y="4104"/>
                    </a:cubicBezTo>
                    <a:cubicBezTo>
                      <a:pt x="1848" y="2386"/>
                      <a:pt x="3289" y="1264"/>
                      <a:pt x="4730" y="577"/>
                    </a:cubicBezTo>
                    <a:cubicBezTo>
                      <a:pt x="6399" y="-110"/>
                      <a:pt x="7863" y="-41"/>
                      <a:pt x="9006" y="73"/>
                    </a:cubicBezTo>
                    <a:cubicBezTo>
                      <a:pt x="11316" y="348"/>
                      <a:pt x="12825" y="714"/>
                      <a:pt x="13877" y="646"/>
                    </a:cubicBezTo>
                    <a:cubicBezTo>
                      <a:pt x="14426" y="691"/>
                      <a:pt x="14792" y="554"/>
                      <a:pt x="15112" y="531"/>
                    </a:cubicBezTo>
                    <a:cubicBezTo>
                      <a:pt x="15432" y="508"/>
                      <a:pt x="15661" y="531"/>
                      <a:pt x="15775" y="623"/>
                    </a:cubicBezTo>
                    <a:cubicBezTo>
                      <a:pt x="15866" y="737"/>
                      <a:pt x="15821" y="920"/>
                      <a:pt x="15615" y="1241"/>
                    </a:cubicBezTo>
                    <a:cubicBezTo>
                      <a:pt x="15386" y="1539"/>
                      <a:pt x="14997" y="1997"/>
                      <a:pt x="14334" y="2249"/>
                    </a:cubicBezTo>
                    <a:cubicBezTo>
                      <a:pt x="13031" y="2936"/>
                      <a:pt x="10996" y="2959"/>
                      <a:pt x="8983" y="3096"/>
                    </a:cubicBezTo>
                    <a:cubicBezTo>
                      <a:pt x="7977" y="3165"/>
                      <a:pt x="6994" y="3371"/>
                      <a:pt x="6330" y="3737"/>
                    </a:cubicBezTo>
                    <a:cubicBezTo>
                      <a:pt x="5553" y="4264"/>
                      <a:pt x="4821" y="4974"/>
                      <a:pt x="4455" y="5844"/>
                    </a:cubicBezTo>
                    <a:cubicBezTo>
                      <a:pt x="4067" y="6714"/>
                      <a:pt x="3998" y="7814"/>
                      <a:pt x="4250" y="8982"/>
                    </a:cubicBezTo>
                    <a:cubicBezTo>
                      <a:pt x="4478" y="10081"/>
                      <a:pt x="5164" y="11524"/>
                      <a:pt x="5805" y="131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1" name="Freeform: Shape 2385">
                <a:extLst>
                  <a:ext uri="{FF2B5EF4-FFF2-40B4-BE49-F238E27FC236}">
                    <a16:creationId xmlns:a16="http://schemas.microsoft.com/office/drawing/2014/main" id="{5A0C8629-AF21-6A67-9B39-0A4039F7949D}"/>
                  </a:ext>
                </a:extLst>
              </p:cNvPr>
              <p:cNvSpPr/>
              <p:nvPr/>
            </p:nvSpPr>
            <p:spPr>
              <a:xfrm>
                <a:off x="11726951" y="309958"/>
                <a:ext cx="61492" cy="71125"/>
              </a:xfrm>
              <a:custGeom>
                <a:avLst/>
                <a:gdLst>
                  <a:gd name="connsiteX0" fmla="*/ 62540 w 62563"/>
                  <a:gd name="connsiteY0" fmla="*/ 67433 h 72471"/>
                  <a:gd name="connsiteX1" fmla="*/ 61466 w 62563"/>
                  <a:gd name="connsiteY1" fmla="*/ 72471 h 72471"/>
                  <a:gd name="connsiteX2" fmla="*/ 60299 w 62563"/>
                  <a:gd name="connsiteY2" fmla="*/ 70937 h 72471"/>
                  <a:gd name="connsiteX3" fmla="*/ 42211 w 62563"/>
                  <a:gd name="connsiteY3" fmla="*/ 52524 h 72471"/>
                  <a:gd name="connsiteX4" fmla="*/ 22522 w 62563"/>
                  <a:gd name="connsiteY4" fmla="*/ 34890 h 72471"/>
                  <a:gd name="connsiteX5" fmla="*/ 16187 w 62563"/>
                  <a:gd name="connsiteY5" fmla="*/ 27882 h 72471"/>
                  <a:gd name="connsiteX6" fmla="*/ 8801 w 62563"/>
                  <a:gd name="connsiteY6" fmla="*/ 17988 h 72471"/>
                  <a:gd name="connsiteX7" fmla="*/ 43 w 62563"/>
                  <a:gd name="connsiteY7" fmla="*/ 11 h 72471"/>
                  <a:gd name="connsiteX8" fmla="*/ 11248 w 62563"/>
                  <a:gd name="connsiteY8" fmla="*/ 16248 h 72471"/>
                  <a:gd name="connsiteX9" fmla="*/ 14427 w 62563"/>
                  <a:gd name="connsiteY9" fmla="*/ 20324 h 72471"/>
                  <a:gd name="connsiteX10" fmla="*/ 25266 w 62563"/>
                  <a:gd name="connsiteY10" fmla="*/ 32142 h 72471"/>
                  <a:gd name="connsiteX11" fmla="*/ 44978 w 62563"/>
                  <a:gd name="connsiteY11" fmla="*/ 49318 h 72471"/>
                  <a:gd name="connsiteX12" fmla="*/ 62563 w 62563"/>
                  <a:gd name="connsiteY12" fmla="*/ 67456 h 7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63" h="72471">
                    <a:moveTo>
                      <a:pt x="62540" y="67433"/>
                    </a:moveTo>
                    <a:cubicBezTo>
                      <a:pt x="62266" y="69128"/>
                      <a:pt x="61900" y="70800"/>
                      <a:pt x="61466" y="72471"/>
                    </a:cubicBezTo>
                    <a:cubicBezTo>
                      <a:pt x="61077" y="71968"/>
                      <a:pt x="60711" y="71464"/>
                      <a:pt x="60299" y="70937"/>
                    </a:cubicBezTo>
                    <a:cubicBezTo>
                      <a:pt x="55634" y="64570"/>
                      <a:pt x="49300" y="58524"/>
                      <a:pt x="42211" y="52524"/>
                    </a:cubicBezTo>
                    <a:cubicBezTo>
                      <a:pt x="35168" y="46524"/>
                      <a:pt x="28193" y="40798"/>
                      <a:pt x="22522" y="34890"/>
                    </a:cubicBezTo>
                    <a:cubicBezTo>
                      <a:pt x="20235" y="32531"/>
                      <a:pt x="18108" y="30172"/>
                      <a:pt x="16187" y="27882"/>
                    </a:cubicBezTo>
                    <a:cubicBezTo>
                      <a:pt x="13283" y="24447"/>
                      <a:pt x="10836" y="21103"/>
                      <a:pt x="8801" y="17988"/>
                    </a:cubicBezTo>
                    <a:cubicBezTo>
                      <a:pt x="1872" y="7660"/>
                      <a:pt x="-346" y="148"/>
                      <a:pt x="43" y="11"/>
                    </a:cubicBezTo>
                    <a:cubicBezTo>
                      <a:pt x="729" y="-310"/>
                      <a:pt x="3884" y="6629"/>
                      <a:pt x="11248" y="16248"/>
                    </a:cubicBezTo>
                    <a:cubicBezTo>
                      <a:pt x="12231" y="17576"/>
                      <a:pt x="13306" y="18927"/>
                      <a:pt x="14427" y="20324"/>
                    </a:cubicBezTo>
                    <a:cubicBezTo>
                      <a:pt x="17491" y="24057"/>
                      <a:pt x="21104" y="28065"/>
                      <a:pt x="25266" y="32142"/>
                    </a:cubicBezTo>
                    <a:cubicBezTo>
                      <a:pt x="30960" y="37730"/>
                      <a:pt x="37797" y="43249"/>
                      <a:pt x="44978" y="49318"/>
                    </a:cubicBezTo>
                    <a:cubicBezTo>
                      <a:pt x="51770" y="54929"/>
                      <a:pt x="57875" y="61135"/>
                      <a:pt x="62563" y="674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2" name="Freeform: Shape 2386">
                <a:extLst>
                  <a:ext uri="{FF2B5EF4-FFF2-40B4-BE49-F238E27FC236}">
                    <a16:creationId xmlns:a16="http://schemas.microsoft.com/office/drawing/2014/main" id="{6E6F3906-5AB8-BCFA-8D0D-835CDDC64081}"/>
                  </a:ext>
                </a:extLst>
              </p:cNvPr>
              <p:cNvSpPr/>
              <p:nvPr/>
            </p:nvSpPr>
            <p:spPr>
              <a:xfrm>
                <a:off x="11431874" y="418493"/>
                <a:ext cx="289443" cy="376101"/>
              </a:xfrm>
              <a:custGeom>
                <a:avLst/>
                <a:gdLst>
                  <a:gd name="connsiteX0" fmla="*/ 80319 w 294486"/>
                  <a:gd name="connsiteY0" fmla="*/ 7135 h 383221"/>
                  <a:gd name="connsiteX1" fmla="*/ 48258 w 294486"/>
                  <a:gd name="connsiteY1" fmla="*/ 7135 h 383221"/>
                  <a:gd name="connsiteX2" fmla="*/ 15443 w 294486"/>
                  <a:gd name="connsiteY2" fmla="*/ 13090 h 383221"/>
                  <a:gd name="connsiteX3" fmla="*/ 37350 w 294486"/>
                  <a:gd name="connsiteY3" fmla="*/ 200196 h 383221"/>
                  <a:gd name="connsiteX4" fmla="*/ 202844 w 294486"/>
                  <a:gd name="connsiteY4" fmla="*/ 373263 h 383221"/>
                  <a:gd name="connsiteX5" fmla="*/ 275312 w 294486"/>
                  <a:gd name="connsiteY5" fmla="*/ 347705 h 383221"/>
                  <a:gd name="connsiteX6" fmla="*/ 277896 w 294486"/>
                  <a:gd name="connsiteY6" fmla="*/ 314933 h 383221"/>
                  <a:gd name="connsiteX7" fmla="*/ 278148 w 294486"/>
                  <a:gd name="connsiteY7" fmla="*/ 232853 h 383221"/>
                  <a:gd name="connsiteX8" fmla="*/ 283933 w 294486"/>
                  <a:gd name="connsiteY8" fmla="*/ 186455 h 383221"/>
                  <a:gd name="connsiteX9" fmla="*/ 78649 w 294486"/>
                  <a:gd name="connsiteY9" fmla="*/ 48381 h 383221"/>
                  <a:gd name="connsiteX10" fmla="*/ 80296 w 294486"/>
                  <a:gd name="connsiteY10" fmla="*/ 7158 h 3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486" h="383221">
                    <a:moveTo>
                      <a:pt x="80319" y="7135"/>
                    </a:moveTo>
                    <a:cubicBezTo>
                      <a:pt x="80319" y="7135"/>
                      <a:pt x="60126" y="-8919"/>
                      <a:pt x="48258" y="7135"/>
                    </a:cubicBezTo>
                    <a:cubicBezTo>
                      <a:pt x="48258" y="7135"/>
                      <a:pt x="28432" y="-11117"/>
                      <a:pt x="15443" y="13090"/>
                    </a:cubicBezTo>
                    <a:cubicBezTo>
                      <a:pt x="15443" y="13090"/>
                      <a:pt x="-31070" y="88756"/>
                      <a:pt x="37350" y="200196"/>
                    </a:cubicBezTo>
                    <a:cubicBezTo>
                      <a:pt x="37350" y="200196"/>
                      <a:pt x="106799" y="341796"/>
                      <a:pt x="202844" y="373263"/>
                    </a:cubicBezTo>
                    <a:cubicBezTo>
                      <a:pt x="202844" y="373263"/>
                      <a:pt x="294292" y="408005"/>
                      <a:pt x="275312" y="347705"/>
                    </a:cubicBezTo>
                    <a:cubicBezTo>
                      <a:pt x="275312" y="347705"/>
                      <a:pt x="279199" y="330002"/>
                      <a:pt x="277896" y="314933"/>
                    </a:cubicBezTo>
                    <a:cubicBezTo>
                      <a:pt x="277896" y="314933"/>
                      <a:pt x="315056" y="290405"/>
                      <a:pt x="278148" y="232853"/>
                    </a:cubicBezTo>
                    <a:cubicBezTo>
                      <a:pt x="278148" y="232853"/>
                      <a:pt x="292577" y="213318"/>
                      <a:pt x="283933" y="186455"/>
                    </a:cubicBezTo>
                    <a:lnTo>
                      <a:pt x="78649" y="48381"/>
                    </a:lnTo>
                    <a:cubicBezTo>
                      <a:pt x="78649" y="48381"/>
                      <a:pt x="73756" y="24792"/>
                      <a:pt x="80296" y="71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3" name="Freeform: Shape 2387">
                <a:extLst>
                  <a:ext uri="{FF2B5EF4-FFF2-40B4-BE49-F238E27FC236}">
                    <a16:creationId xmlns:a16="http://schemas.microsoft.com/office/drawing/2014/main" id="{5C1AD5AB-77A5-B60B-655B-ECD7F73A6888}"/>
                  </a:ext>
                </a:extLst>
              </p:cNvPr>
              <p:cNvSpPr/>
              <p:nvPr/>
            </p:nvSpPr>
            <p:spPr>
              <a:xfrm>
                <a:off x="11438354" y="530220"/>
                <a:ext cx="275324" cy="117205"/>
              </a:xfrm>
              <a:custGeom>
                <a:avLst/>
                <a:gdLst>
                  <a:gd name="connsiteX0" fmla="*/ 271577 w 280121"/>
                  <a:gd name="connsiteY0" fmla="*/ 118989 h 119424"/>
                  <a:gd name="connsiteX1" fmla="*/ 277363 w 280121"/>
                  <a:gd name="connsiteY1" fmla="*/ 72590 h 119424"/>
                  <a:gd name="connsiteX2" fmla="*/ 178323 w 280121"/>
                  <a:gd name="connsiteY2" fmla="*/ 5992 h 119424"/>
                  <a:gd name="connsiteX3" fmla="*/ 168924 w 280121"/>
                  <a:gd name="connsiteY3" fmla="*/ 4298 h 119424"/>
                  <a:gd name="connsiteX4" fmla="*/ 53236 w 280121"/>
                  <a:gd name="connsiteY4" fmla="*/ 2305 h 119424"/>
                  <a:gd name="connsiteX5" fmla="*/ 0 w 280121"/>
                  <a:gd name="connsiteY5" fmla="*/ 16298 h 119424"/>
                  <a:gd name="connsiteX6" fmla="*/ 30757 w 280121"/>
                  <a:gd name="connsiteY6" fmla="*/ 86377 h 119424"/>
                  <a:gd name="connsiteX7" fmla="*/ 34622 w 280121"/>
                  <a:gd name="connsiteY7" fmla="*/ 93820 h 119424"/>
                  <a:gd name="connsiteX8" fmla="*/ 47245 w 280121"/>
                  <a:gd name="connsiteY8" fmla="*/ 92812 h 119424"/>
                  <a:gd name="connsiteX9" fmla="*/ 70158 w 280121"/>
                  <a:gd name="connsiteY9" fmla="*/ 100324 h 119424"/>
                  <a:gd name="connsiteX10" fmla="*/ 81272 w 280121"/>
                  <a:gd name="connsiteY10" fmla="*/ 94370 h 119424"/>
                  <a:gd name="connsiteX11" fmla="*/ 112052 w 280121"/>
                  <a:gd name="connsiteY11" fmla="*/ 98721 h 119424"/>
                  <a:gd name="connsiteX12" fmla="*/ 123257 w 280121"/>
                  <a:gd name="connsiteY12" fmla="*/ 100370 h 119424"/>
                  <a:gd name="connsiteX13" fmla="*/ 133616 w 280121"/>
                  <a:gd name="connsiteY13" fmla="*/ 98194 h 119424"/>
                  <a:gd name="connsiteX14" fmla="*/ 158016 w 280121"/>
                  <a:gd name="connsiteY14" fmla="*/ 99339 h 119424"/>
                  <a:gd name="connsiteX15" fmla="*/ 174710 w 280121"/>
                  <a:gd name="connsiteY15" fmla="*/ 106118 h 119424"/>
                  <a:gd name="connsiteX16" fmla="*/ 186281 w 280121"/>
                  <a:gd name="connsiteY16" fmla="*/ 114248 h 119424"/>
                  <a:gd name="connsiteX17" fmla="*/ 230598 w 280121"/>
                  <a:gd name="connsiteY17" fmla="*/ 108660 h 119424"/>
                  <a:gd name="connsiteX18" fmla="*/ 258200 w 280121"/>
                  <a:gd name="connsiteY18" fmla="*/ 116035 h 119424"/>
                  <a:gd name="connsiteX19" fmla="*/ 269702 w 280121"/>
                  <a:gd name="connsiteY19" fmla="*/ 118622 h 119424"/>
                  <a:gd name="connsiteX20" fmla="*/ 271852 w 280121"/>
                  <a:gd name="connsiteY20" fmla="*/ 119424 h 119424"/>
                  <a:gd name="connsiteX21" fmla="*/ 271577 w 280121"/>
                  <a:gd name="connsiteY21" fmla="*/ 118966 h 1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21" h="119424">
                    <a:moveTo>
                      <a:pt x="271577" y="118989"/>
                    </a:moveTo>
                    <a:cubicBezTo>
                      <a:pt x="271577" y="118989"/>
                      <a:pt x="286007" y="99454"/>
                      <a:pt x="277363" y="72590"/>
                    </a:cubicBezTo>
                    <a:lnTo>
                      <a:pt x="178323" y="5992"/>
                    </a:lnTo>
                    <a:cubicBezTo>
                      <a:pt x="175167" y="5420"/>
                      <a:pt x="172034" y="4847"/>
                      <a:pt x="168924" y="4298"/>
                    </a:cubicBezTo>
                    <a:cubicBezTo>
                      <a:pt x="130255" y="-2619"/>
                      <a:pt x="92180" y="450"/>
                      <a:pt x="53236" y="2305"/>
                    </a:cubicBezTo>
                    <a:cubicBezTo>
                      <a:pt x="35331" y="3152"/>
                      <a:pt x="15070" y="5626"/>
                      <a:pt x="0" y="16298"/>
                    </a:cubicBezTo>
                    <a:cubicBezTo>
                      <a:pt x="5580" y="37482"/>
                      <a:pt x="15184" y="61002"/>
                      <a:pt x="30757" y="86377"/>
                    </a:cubicBezTo>
                    <a:cubicBezTo>
                      <a:pt x="30757" y="86377"/>
                      <a:pt x="32083" y="89079"/>
                      <a:pt x="34622" y="93820"/>
                    </a:cubicBezTo>
                    <a:cubicBezTo>
                      <a:pt x="38784" y="93087"/>
                      <a:pt x="43014" y="92995"/>
                      <a:pt x="47245" y="92812"/>
                    </a:cubicBezTo>
                    <a:cubicBezTo>
                      <a:pt x="56163" y="92400"/>
                      <a:pt x="62566" y="96454"/>
                      <a:pt x="70158" y="100324"/>
                    </a:cubicBezTo>
                    <a:cubicBezTo>
                      <a:pt x="73428" y="97209"/>
                      <a:pt x="76996" y="95400"/>
                      <a:pt x="81272" y="94370"/>
                    </a:cubicBezTo>
                    <a:cubicBezTo>
                      <a:pt x="92020" y="91805"/>
                      <a:pt x="101716" y="95881"/>
                      <a:pt x="112052" y="98721"/>
                    </a:cubicBezTo>
                    <a:cubicBezTo>
                      <a:pt x="116785" y="100026"/>
                      <a:pt x="118844" y="101423"/>
                      <a:pt x="123257" y="100370"/>
                    </a:cubicBezTo>
                    <a:cubicBezTo>
                      <a:pt x="126802" y="99522"/>
                      <a:pt x="129980" y="98423"/>
                      <a:pt x="133616" y="98194"/>
                    </a:cubicBezTo>
                    <a:cubicBezTo>
                      <a:pt x="141368" y="97736"/>
                      <a:pt x="150561" y="97438"/>
                      <a:pt x="158016" y="99339"/>
                    </a:cubicBezTo>
                    <a:cubicBezTo>
                      <a:pt x="163893" y="100828"/>
                      <a:pt x="169404" y="103278"/>
                      <a:pt x="174710" y="106118"/>
                    </a:cubicBezTo>
                    <a:cubicBezTo>
                      <a:pt x="177934" y="107836"/>
                      <a:pt x="186258" y="109691"/>
                      <a:pt x="186281" y="114248"/>
                    </a:cubicBezTo>
                    <a:cubicBezTo>
                      <a:pt x="195679" y="103599"/>
                      <a:pt x="218364" y="105523"/>
                      <a:pt x="230598" y="108660"/>
                    </a:cubicBezTo>
                    <a:cubicBezTo>
                      <a:pt x="239723" y="110996"/>
                      <a:pt x="248870" y="113767"/>
                      <a:pt x="258200" y="116035"/>
                    </a:cubicBezTo>
                    <a:cubicBezTo>
                      <a:pt x="262019" y="116974"/>
                      <a:pt x="265975" y="117409"/>
                      <a:pt x="269702" y="118622"/>
                    </a:cubicBezTo>
                    <a:cubicBezTo>
                      <a:pt x="270434" y="118851"/>
                      <a:pt x="271143" y="119149"/>
                      <a:pt x="271852" y="119424"/>
                    </a:cubicBezTo>
                    <a:cubicBezTo>
                      <a:pt x="271760" y="119264"/>
                      <a:pt x="271669" y="119126"/>
                      <a:pt x="271577" y="118966"/>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4" name="Freeform: Shape 2388">
                <a:extLst>
                  <a:ext uri="{FF2B5EF4-FFF2-40B4-BE49-F238E27FC236}">
                    <a16:creationId xmlns:a16="http://schemas.microsoft.com/office/drawing/2014/main" id="{5337FF2C-89E8-0989-6EB6-62551B3FE707}"/>
                  </a:ext>
                </a:extLst>
              </p:cNvPr>
              <p:cNvSpPr/>
              <p:nvPr/>
            </p:nvSpPr>
            <p:spPr>
              <a:xfrm>
                <a:off x="11463920" y="421698"/>
                <a:ext cx="15385" cy="65697"/>
              </a:xfrm>
              <a:custGeom>
                <a:avLst/>
                <a:gdLst>
                  <a:gd name="connsiteX0" fmla="*/ 9959 w 15653"/>
                  <a:gd name="connsiteY0" fmla="*/ 0 h 66941"/>
                  <a:gd name="connsiteX1" fmla="*/ 9959 w 15653"/>
                  <a:gd name="connsiteY1" fmla="*/ 0 h 66941"/>
                  <a:gd name="connsiteX2" fmla="*/ 4745 w 15653"/>
                  <a:gd name="connsiteY2" fmla="*/ 66941 h 66941"/>
                  <a:gd name="connsiteX3" fmla="*/ 15653 w 15653"/>
                  <a:gd name="connsiteY3" fmla="*/ 3870 h 66941"/>
                  <a:gd name="connsiteX4" fmla="*/ 9959 w 15653"/>
                  <a:gd name="connsiteY4" fmla="*/ 0 h 6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 h="66941">
                    <a:moveTo>
                      <a:pt x="9959" y="0"/>
                    </a:moveTo>
                    <a:lnTo>
                      <a:pt x="9959" y="0"/>
                    </a:lnTo>
                    <a:cubicBezTo>
                      <a:pt x="-8838" y="37032"/>
                      <a:pt x="4745" y="66941"/>
                      <a:pt x="4745" y="66941"/>
                    </a:cubicBezTo>
                    <a:cubicBezTo>
                      <a:pt x="1521" y="32612"/>
                      <a:pt x="15653" y="3870"/>
                      <a:pt x="15653" y="3870"/>
                    </a:cubicBezTo>
                    <a:cubicBezTo>
                      <a:pt x="15653" y="3870"/>
                      <a:pt x="13412" y="1809"/>
                      <a:pt x="9959"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5" name="Freeform: Shape 2389">
                <a:extLst>
                  <a:ext uri="{FF2B5EF4-FFF2-40B4-BE49-F238E27FC236}">
                    <a16:creationId xmlns:a16="http://schemas.microsoft.com/office/drawing/2014/main" id="{1A25DB3A-3D19-4D4D-265E-F678E971D8D2}"/>
                  </a:ext>
                </a:extLst>
              </p:cNvPr>
              <p:cNvSpPr/>
              <p:nvPr/>
            </p:nvSpPr>
            <p:spPr>
              <a:xfrm>
                <a:off x="11468475" y="513288"/>
                <a:ext cx="90758" cy="172830"/>
              </a:xfrm>
              <a:custGeom>
                <a:avLst/>
                <a:gdLst>
                  <a:gd name="connsiteX0" fmla="*/ 24374 w 92339"/>
                  <a:gd name="connsiteY0" fmla="*/ 99508 h 176102"/>
                  <a:gd name="connsiteX1" fmla="*/ 1323 w 92339"/>
                  <a:gd name="connsiteY1" fmla="*/ 30253 h 176102"/>
                  <a:gd name="connsiteX2" fmla="*/ 43 w 92339"/>
                  <a:gd name="connsiteY2" fmla="*/ 8107 h 176102"/>
                  <a:gd name="connsiteX3" fmla="*/ 1506 w 92339"/>
                  <a:gd name="connsiteY3" fmla="*/ 0 h 176102"/>
                  <a:gd name="connsiteX4" fmla="*/ 3359 w 92339"/>
                  <a:gd name="connsiteY4" fmla="*/ 7924 h 176102"/>
                  <a:gd name="connsiteX5" fmla="*/ 7246 w 92339"/>
                  <a:gd name="connsiteY5" fmla="*/ 29177 h 176102"/>
                  <a:gd name="connsiteX6" fmla="*/ 31898 w 92339"/>
                  <a:gd name="connsiteY6" fmla="*/ 95523 h 176102"/>
                  <a:gd name="connsiteX7" fmla="*/ 52593 w 92339"/>
                  <a:gd name="connsiteY7" fmla="*/ 128432 h 176102"/>
                  <a:gd name="connsiteX8" fmla="*/ 73265 w 92339"/>
                  <a:gd name="connsiteY8" fmla="*/ 152868 h 176102"/>
                  <a:gd name="connsiteX9" fmla="*/ 92268 w 92339"/>
                  <a:gd name="connsiteY9" fmla="*/ 176045 h 176102"/>
                  <a:gd name="connsiteX10" fmla="*/ 68966 w 92339"/>
                  <a:gd name="connsiteY10" fmla="*/ 157082 h 176102"/>
                  <a:gd name="connsiteX11" fmla="*/ 46441 w 92339"/>
                  <a:gd name="connsiteY11" fmla="*/ 133287 h 176102"/>
                  <a:gd name="connsiteX12" fmla="*/ 24374 w 92339"/>
                  <a:gd name="connsiteY12" fmla="*/ 99508 h 1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39" h="176102">
                    <a:moveTo>
                      <a:pt x="24374" y="99508"/>
                    </a:moveTo>
                    <a:cubicBezTo>
                      <a:pt x="10951" y="74155"/>
                      <a:pt x="3839" y="48826"/>
                      <a:pt x="1323" y="30253"/>
                    </a:cubicBezTo>
                    <a:cubicBezTo>
                      <a:pt x="-49" y="20955"/>
                      <a:pt x="-72" y="13329"/>
                      <a:pt x="43" y="8107"/>
                    </a:cubicBezTo>
                    <a:cubicBezTo>
                      <a:pt x="409" y="2863"/>
                      <a:pt x="912" y="0"/>
                      <a:pt x="1506" y="0"/>
                    </a:cubicBezTo>
                    <a:cubicBezTo>
                      <a:pt x="2101" y="0"/>
                      <a:pt x="2695" y="2863"/>
                      <a:pt x="3359" y="7924"/>
                    </a:cubicBezTo>
                    <a:cubicBezTo>
                      <a:pt x="4250" y="12985"/>
                      <a:pt x="5165" y="20314"/>
                      <a:pt x="7246" y="29177"/>
                    </a:cubicBezTo>
                    <a:cubicBezTo>
                      <a:pt x="11179" y="46903"/>
                      <a:pt x="18909" y="71018"/>
                      <a:pt x="31898" y="95523"/>
                    </a:cubicBezTo>
                    <a:cubicBezTo>
                      <a:pt x="38346" y="107752"/>
                      <a:pt x="45344" y="118951"/>
                      <a:pt x="52593" y="128432"/>
                    </a:cubicBezTo>
                    <a:cubicBezTo>
                      <a:pt x="59819" y="137959"/>
                      <a:pt x="67114" y="146067"/>
                      <a:pt x="73265" y="152868"/>
                    </a:cubicBezTo>
                    <a:cubicBezTo>
                      <a:pt x="85637" y="166449"/>
                      <a:pt x="93160" y="175197"/>
                      <a:pt x="92268" y="176045"/>
                    </a:cubicBezTo>
                    <a:cubicBezTo>
                      <a:pt x="91468" y="176823"/>
                      <a:pt x="82572" y="169701"/>
                      <a:pt x="68966" y="157082"/>
                    </a:cubicBezTo>
                    <a:cubicBezTo>
                      <a:pt x="62197" y="150738"/>
                      <a:pt x="54308" y="142906"/>
                      <a:pt x="46441" y="133287"/>
                    </a:cubicBezTo>
                    <a:cubicBezTo>
                      <a:pt x="38529" y="123646"/>
                      <a:pt x="31051" y="112149"/>
                      <a:pt x="24374" y="9950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6" name="Freeform: Shape 2390">
                <a:extLst>
                  <a:ext uri="{FF2B5EF4-FFF2-40B4-BE49-F238E27FC236}">
                    <a16:creationId xmlns:a16="http://schemas.microsoft.com/office/drawing/2014/main" id="{82107E09-BC79-0424-A122-89FA7B1777C3}"/>
                  </a:ext>
                </a:extLst>
              </p:cNvPr>
              <p:cNvSpPr/>
              <p:nvPr/>
            </p:nvSpPr>
            <p:spPr>
              <a:xfrm>
                <a:off x="11512033" y="552548"/>
                <a:ext cx="112030" cy="131243"/>
              </a:xfrm>
              <a:custGeom>
                <a:avLst/>
                <a:gdLst>
                  <a:gd name="connsiteX0" fmla="*/ 40245 w 113982"/>
                  <a:gd name="connsiteY0" fmla="*/ 81032 h 133728"/>
                  <a:gd name="connsiteX1" fmla="*/ 28880 w 113982"/>
                  <a:gd name="connsiteY1" fmla="*/ 66558 h 133728"/>
                  <a:gd name="connsiteX2" fmla="*/ 23757 w 113982"/>
                  <a:gd name="connsiteY2" fmla="*/ 59413 h 133728"/>
                  <a:gd name="connsiteX3" fmla="*/ 19184 w 113982"/>
                  <a:gd name="connsiteY3" fmla="*/ 52313 h 133728"/>
                  <a:gd name="connsiteX4" fmla="*/ 15136 w 113982"/>
                  <a:gd name="connsiteY4" fmla="*/ 45374 h 133728"/>
                  <a:gd name="connsiteX5" fmla="*/ 11523 w 113982"/>
                  <a:gd name="connsiteY5" fmla="*/ 38710 h 133728"/>
                  <a:gd name="connsiteX6" fmla="*/ 6012 w 113982"/>
                  <a:gd name="connsiteY6" fmla="*/ 26251 h 133728"/>
                  <a:gd name="connsiteX7" fmla="*/ 2559 w 113982"/>
                  <a:gd name="connsiteY7" fmla="*/ 15556 h 133728"/>
                  <a:gd name="connsiteX8" fmla="*/ 1438 w 113982"/>
                  <a:gd name="connsiteY8" fmla="*/ 11090 h 133728"/>
                  <a:gd name="connsiteX9" fmla="*/ 729 w 113982"/>
                  <a:gd name="connsiteY9" fmla="*/ 7288 h 133728"/>
                  <a:gd name="connsiteX10" fmla="*/ 341 w 113982"/>
                  <a:gd name="connsiteY10" fmla="*/ 6 h 133728"/>
                  <a:gd name="connsiteX11" fmla="*/ 3885 w 113982"/>
                  <a:gd name="connsiteY11" fmla="*/ 6350 h 133728"/>
                  <a:gd name="connsiteX12" fmla="*/ 5280 w 113982"/>
                  <a:gd name="connsiteY12" fmla="*/ 9854 h 133728"/>
                  <a:gd name="connsiteX13" fmla="*/ 7018 w 113982"/>
                  <a:gd name="connsiteY13" fmla="*/ 13953 h 133728"/>
                  <a:gd name="connsiteX14" fmla="*/ 11500 w 113982"/>
                  <a:gd name="connsiteY14" fmla="*/ 23823 h 133728"/>
                  <a:gd name="connsiteX15" fmla="*/ 17720 w 113982"/>
                  <a:gd name="connsiteY15" fmla="*/ 35343 h 133728"/>
                  <a:gd name="connsiteX16" fmla="*/ 21562 w 113982"/>
                  <a:gd name="connsiteY16" fmla="*/ 41549 h 133728"/>
                  <a:gd name="connsiteX17" fmla="*/ 25770 w 113982"/>
                  <a:gd name="connsiteY17" fmla="*/ 48031 h 133728"/>
                  <a:gd name="connsiteX18" fmla="*/ 30412 w 113982"/>
                  <a:gd name="connsiteY18" fmla="*/ 54718 h 133728"/>
                  <a:gd name="connsiteX19" fmla="*/ 35534 w 113982"/>
                  <a:gd name="connsiteY19" fmla="*/ 61520 h 133728"/>
                  <a:gd name="connsiteX20" fmla="*/ 46762 w 113982"/>
                  <a:gd name="connsiteY20" fmla="*/ 75535 h 133728"/>
                  <a:gd name="connsiteX21" fmla="*/ 52708 w 113982"/>
                  <a:gd name="connsiteY21" fmla="*/ 82475 h 133728"/>
                  <a:gd name="connsiteX22" fmla="*/ 55612 w 113982"/>
                  <a:gd name="connsiteY22" fmla="*/ 85841 h 133728"/>
                  <a:gd name="connsiteX23" fmla="*/ 58448 w 113982"/>
                  <a:gd name="connsiteY23" fmla="*/ 88887 h 133728"/>
                  <a:gd name="connsiteX24" fmla="*/ 70865 w 113982"/>
                  <a:gd name="connsiteY24" fmla="*/ 99399 h 133728"/>
                  <a:gd name="connsiteX25" fmla="*/ 83168 w 113982"/>
                  <a:gd name="connsiteY25" fmla="*/ 108330 h 133728"/>
                  <a:gd name="connsiteX26" fmla="*/ 93710 w 113982"/>
                  <a:gd name="connsiteY26" fmla="*/ 116850 h 133728"/>
                  <a:gd name="connsiteX27" fmla="*/ 108436 w 113982"/>
                  <a:gd name="connsiteY27" fmla="*/ 128919 h 133728"/>
                  <a:gd name="connsiteX28" fmla="*/ 112644 w 113982"/>
                  <a:gd name="connsiteY28" fmla="*/ 131965 h 133728"/>
                  <a:gd name="connsiteX29" fmla="*/ 113971 w 113982"/>
                  <a:gd name="connsiteY29" fmla="*/ 133522 h 133728"/>
                  <a:gd name="connsiteX30" fmla="*/ 111958 w 113982"/>
                  <a:gd name="connsiteY30" fmla="*/ 133522 h 133728"/>
                  <a:gd name="connsiteX31" fmla="*/ 106813 w 113982"/>
                  <a:gd name="connsiteY31" fmla="*/ 131782 h 133728"/>
                  <a:gd name="connsiteX32" fmla="*/ 90028 w 113982"/>
                  <a:gd name="connsiteY32" fmla="*/ 121590 h 133728"/>
                  <a:gd name="connsiteX33" fmla="*/ 79212 w 113982"/>
                  <a:gd name="connsiteY33" fmla="*/ 114170 h 133728"/>
                  <a:gd name="connsiteX34" fmla="*/ 66291 w 113982"/>
                  <a:gd name="connsiteY34" fmla="*/ 105766 h 133728"/>
                  <a:gd name="connsiteX35" fmla="*/ 52616 w 113982"/>
                  <a:gd name="connsiteY35" fmla="*/ 94841 h 133728"/>
                  <a:gd name="connsiteX36" fmla="*/ 49346 w 113982"/>
                  <a:gd name="connsiteY36" fmla="*/ 91452 h 133728"/>
                  <a:gd name="connsiteX37" fmla="*/ 46328 w 113982"/>
                  <a:gd name="connsiteY37" fmla="*/ 88040 h 133728"/>
                  <a:gd name="connsiteX38" fmla="*/ 40245 w 113982"/>
                  <a:gd name="connsiteY38" fmla="*/ 81032 h 13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3982" h="133728">
                    <a:moveTo>
                      <a:pt x="40245" y="81032"/>
                    </a:moveTo>
                    <a:cubicBezTo>
                      <a:pt x="36312" y="76108"/>
                      <a:pt x="32310" y="71436"/>
                      <a:pt x="28880" y="66558"/>
                    </a:cubicBezTo>
                    <a:cubicBezTo>
                      <a:pt x="27142" y="64130"/>
                      <a:pt x="25335" y="61840"/>
                      <a:pt x="23757" y="59413"/>
                    </a:cubicBezTo>
                    <a:cubicBezTo>
                      <a:pt x="22202" y="56985"/>
                      <a:pt x="20670" y="54626"/>
                      <a:pt x="19184" y="52313"/>
                    </a:cubicBezTo>
                    <a:cubicBezTo>
                      <a:pt x="17651" y="50046"/>
                      <a:pt x="16371" y="47664"/>
                      <a:pt x="15136" y="45374"/>
                    </a:cubicBezTo>
                    <a:cubicBezTo>
                      <a:pt x="13901" y="43084"/>
                      <a:pt x="12689" y="40862"/>
                      <a:pt x="11523" y="38710"/>
                    </a:cubicBezTo>
                    <a:cubicBezTo>
                      <a:pt x="9442" y="34267"/>
                      <a:pt x="7658" y="30053"/>
                      <a:pt x="6012" y="26251"/>
                    </a:cubicBezTo>
                    <a:cubicBezTo>
                      <a:pt x="4685" y="22289"/>
                      <a:pt x="3519" y="18716"/>
                      <a:pt x="2559" y="15556"/>
                    </a:cubicBezTo>
                    <a:cubicBezTo>
                      <a:pt x="2033" y="13999"/>
                      <a:pt x="1713" y="12487"/>
                      <a:pt x="1438" y="11090"/>
                    </a:cubicBezTo>
                    <a:cubicBezTo>
                      <a:pt x="1187" y="9693"/>
                      <a:pt x="935" y="8434"/>
                      <a:pt x="729" y="7288"/>
                    </a:cubicBezTo>
                    <a:cubicBezTo>
                      <a:pt x="-71" y="2708"/>
                      <a:pt x="-231" y="143"/>
                      <a:pt x="341" y="6"/>
                    </a:cubicBezTo>
                    <a:cubicBezTo>
                      <a:pt x="912" y="-132"/>
                      <a:pt x="2147" y="2159"/>
                      <a:pt x="3885" y="6350"/>
                    </a:cubicBezTo>
                    <a:cubicBezTo>
                      <a:pt x="4297" y="7403"/>
                      <a:pt x="4777" y="8571"/>
                      <a:pt x="5280" y="9854"/>
                    </a:cubicBezTo>
                    <a:cubicBezTo>
                      <a:pt x="5760" y="11136"/>
                      <a:pt x="6286" y="12533"/>
                      <a:pt x="7018" y="13953"/>
                    </a:cubicBezTo>
                    <a:cubicBezTo>
                      <a:pt x="8390" y="16861"/>
                      <a:pt x="9899" y="20159"/>
                      <a:pt x="11500" y="23823"/>
                    </a:cubicBezTo>
                    <a:cubicBezTo>
                      <a:pt x="13398" y="27350"/>
                      <a:pt x="15479" y="31198"/>
                      <a:pt x="17720" y="35343"/>
                    </a:cubicBezTo>
                    <a:cubicBezTo>
                      <a:pt x="18955" y="37335"/>
                      <a:pt x="20236" y="39420"/>
                      <a:pt x="21562" y="41549"/>
                    </a:cubicBezTo>
                    <a:cubicBezTo>
                      <a:pt x="22865" y="43679"/>
                      <a:pt x="24192" y="45901"/>
                      <a:pt x="25770" y="48031"/>
                    </a:cubicBezTo>
                    <a:cubicBezTo>
                      <a:pt x="27279" y="50206"/>
                      <a:pt x="28834" y="52428"/>
                      <a:pt x="30412" y="54718"/>
                    </a:cubicBezTo>
                    <a:cubicBezTo>
                      <a:pt x="31990" y="56985"/>
                      <a:pt x="33819" y="59207"/>
                      <a:pt x="35534" y="61520"/>
                    </a:cubicBezTo>
                    <a:cubicBezTo>
                      <a:pt x="38941" y="66169"/>
                      <a:pt x="42898" y="70726"/>
                      <a:pt x="46762" y="75535"/>
                    </a:cubicBezTo>
                    <a:cubicBezTo>
                      <a:pt x="48775" y="77871"/>
                      <a:pt x="50764" y="80184"/>
                      <a:pt x="52708" y="82475"/>
                    </a:cubicBezTo>
                    <a:cubicBezTo>
                      <a:pt x="53691" y="83620"/>
                      <a:pt x="54652" y="84742"/>
                      <a:pt x="55612" y="85841"/>
                    </a:cubicBezTo>
                    <a:cubicBezTo>
                      <a:pt x="56572" y="86872"/>
                      <a:pt x="57510" y="87879"/>
                      <a:pt x="58448" y="88887"/>
                    </a:cubicBezTo>
                    <a:cubicBezTo>
                      <a:pt x="62358" y="92803"/>
                      <a:pt x="66657" y="96216"/>
                      <a:pt x="70865" y="99399"/>
                    </a:cubicBezTo>
                    <a:cubicBezTo>
                      <a:pt x="75095" y="102582"/>
                      <a:pt x="79257" y="105491"/>
                      <a:pt x="83168" y="108330"/>
                    </a:cubicBezTo>
                    <a:cubicBezTo>
                      <a:pt x="87147" y="111262"/>
                      <a:pt x="90645" y="114193"/>
                      <a:pt x="93710" y="116850"/>
                    </a:cubicBezTo>
                    <a:cubicBezTo>
                      <a:pt x="99861" y="122186"/>
                      <a:pt x="104801" y="126308"/>
                      <a:pt x="108436" y="128919"/>
                    </a:cubicBezTo>
                    <a:cubicBezTo>
                      <a:pt x="110197" y="130316"/>
                      <a:pt x="111684" y="131209"/>
                      <a:pt x="112644" y="131965"/>
                    </a:cubicBezTo>
                    <a:cubicBezTo>
                      <a:pt x="113605" y="132721"/>
                      <a:pt x="114062" y="133247"/>
                      <a:pt x="113971" y="133522"/>
                    </a:cubicBezTo>
                    <a:cubicBezTo>
                      <a:pt x="113856" y="133797"/>
                      <a:pt x="113193" y="133797"/>
                      <a:pt x="111958" y="133522"/>
                    </a:cubicBezTo>
                    <a:cubicBezTo>
                      <a:pt x="110746" y="133247"/>
                      <a:pt x="108940" y="132789"/>
                      <a:pt x="106813" y="131782"/>
                    </a:cubicBezTo>
                    <a:cubicBezTo>
                      <a:pt x="102468" y="129950"/>
                      <a:pt x="96660" y="126331"/>
                      <a:pt x="90028" y="121590"/>
                    </a:cubicBezTo>
                    <a:cubicBezTo>
                      <a:pt x="86689" y="119209"/>
                      <a:pt x="83122" y="116690"/>
                      <a:pt x="79212" y="114170"/>
                    </a:cubicBezTo>
                    <a:cubicBezTo>
                      <a:pt x="75187" y="111628"/>
                      <a:pt x="70819" y="108880"/>
                      <a:pt x="66291" y="105766"/>
                    </a:cubicBezTo>
                    <a:cubicBezTo>
                      <a:pt x="61786" y="102628"/>
                      <a:pt x="57075" y="99147"/>
                      <a:pt x="52616" y="94841"/>
                    </a:cubicBezTo>
                    <a:cubicBezTo>
                      <a:pt x="51542" y="93719"/>
                      <a:pt x="50444" y="92597"/>
                      <a:pt x="49346" y="91452"/>
                    </a:cubicBezTo>
                    <a:cubicBezTo>
                      <a:pt x="48340" y="90330"/>
                      <a:pt x="47334" y="89185"/>
                      <a:pt x="46328" y="88040"/>
                    </a:cubicBezTo>
                    <a:cubicBezTo>
                      <a:pt x="44338" y="85727"/>
                      <a:pt x="42303" y="83391"/>
                      <a:pt x="40245" y="8103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7" name="Freeform: Shape 2391">
                <a:extLst>
                  <a:ext uri="{FF2B5EF4-FFF2-40B4-BE49-F238E27FC236}">
                    <a16:creationId xmlns:a16="http://schemas.microsoft.com/office/drawing/2014/main" id="{FA2DD1A5-D413-1586-8FFB-815608DE1041}"/>
                  </a:ext>
                </a:extLst>
              </p:cNvPr>
              <p:cNvSpPr/>
              <p:nvPr/>
            </p:nvSpPr>
            <p:spPr>
              <a:xfrm>
                <a:off x="11573229" y="553799"/>
                <a:ext cx="108198" cy="126883"/>
              </a:xfrm>
              <a:custGeom>
                <a:avLst/>
                <a:gdLst>
                  <a:gd name="connsiteX0" fmla="*/ 35633 w 110083"/>
                  <a:gd name="connsiteY0" fmla="*/ 81566 h 129285"/>
                  <a:gd name="connsiteX1" fmla="*/ 16767 w 110083"/>
                  <a:gd name="connsiteY1" fmla="*/ 51977 h 129285"/>
                  <a:gd name="connsiteX2" fmla="*/ 6065 w 110083"/>
                  <a:gd name="connsiteY2" fmla="*/ 25526 h 129285"/>
                  <a:gd name="connsiteX3" fmla="*/ 279 w 110083"/>
                  <a:gd name="connsiteY3" fmla="*/ 13 h 129285"/>
                  <a:gd name="connsiteX4" fmla="*/ 11690 w 110083"/>
                  <a:gd name="connsiteY4" fmla="*/ 23373 h 129285"/>
                  <a:gd name="connsiteX5" fmla="*/ 23718 w 110083"/>
                  <a:gd name="connsiteY5" fmla="*/ 48313 h 129285"/>
                  <a:gd name="connsiteX6" fmla="*/ 42379 w 110083"/>
                  <a:gd name="connsiteY6" fmla="*/ 76367 h 129285"/>
                  <a:gd name="connsiteX7" fmla="*/ 65246 w 110083"/>
                  <a:gd name="connsiteY7" fmla="*/ 100597 h 129285"/>
                  <a:gd name="connsiteX8" fmla="*/ 87680 w 110083"/>
                  <a:gd name="connsiteY8" fmla="*/ 116262 h 129285"/>
                  <a:gd name="connsiteX9" fmla="*/ 110067 w 110083"/>
                  <a:gd name="connsiteY9" fmla="*/ 129041 h 129285"/>
                  <a:gd name="connsiteX10" fmla="*/ 84890 w 110083"/>
                  <a:gd name="connsiteY10" fmla="*/ 121598 h 129285"/>
                  <a:gd name="connsiteX11" fmla="*/ 60330 w 110083"/>
                  <a:gd name="connsiteY11" fmla="*/ 106712 h 129285"/>
                  <a:gd name="connsiteX12" fmla="*/ 35633 w 110083"/>
                  <a:gd name="connsiteY12" fmla="*/ 81543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83" h="129285">
                    <a:moveTo>
                      <a:pt x="35633" y="81566"/>
                    </a:moveTo>
                    <a:cubicBezTo>
                      <a:pt x="28132" y="71741"/>
                      <a:pt x="21592" y="61710"/>
                      <a:pt x="16767" y="51977"/>
                    </a:cubicBezTo>
                    <a:cubicBezTo>
                      <a:pt x="11873" y="42313"/>
                      <a:pt x="8626" y="33175"/>
                      <a:pt x="6065" y="25526"/>
                    </a:cubicBezTo>
                    <a:cubicBezTo>
                      <a:pt x="1148" y="10136"/>
                      <a:pt x="-773" y="380"/>
                      <a:pt x="279" y="13"/>
                    </a:cubicBezTo>
                    <a:cubicBezTo>
                      <a:pt x="1445" y="-399"/>
                      <a:pt x="5424" y="8762"/>
                      <a:pt x="11690" y="23373"/>
                    </a:cubicBezTo>
                    <a:cubicBezTo>
                      <a:pt x="14937" y="30610"/>
                      <a:pt x="18665" y="39290"/>
                      <a:pt x="23718" y="48313"/>
                    </a:cubicBezTo>
                    <a:cubicBezTo>
                      <a:pt x="28681" y="57382"/>
                      <a:pt x="35084" y="66772"/>
                      <a:pt x="42379" y="76367"/>
                    </a:cubicBezTo>
                    <a:cubicBezTo>
                      <a:pt x="49605" y="85872"/>
                      <a:pt x="57288" y="94024"/>
                      <a:pt x="65246" y="100597"/>
                    </a:cubicBezTo>
                    <a:cubicBezTo>
                      <a:pt x="73136" y="107216"/>
                      <a:pt x="80911" y="112323"/>
                      <a:pt x="87680" y="116262"/>
                    </a:cubicBezTo>
                    <a:cubicBezTo>
                      <a:pt x="101217" y="124209"/>
                      <a:pt x="110525" y="127736"/>
                      <a:pt x="110067" y="129041"/>
                    </a:cubicBezTo>
                    <a:cubicBezTo>
                      <a:pt x="109793" y="129957"/>
                      <a:pt x="99731" y="128468"/>
                      <a:pt x="84890" y="121598"/>
                    </a:cubicBezTo>
                    <a:cubicBezTo>
                      <a:pt x="77481" y="118186"/>
                      <a:pt x="68928" y="113353"/>
                      <a:pt x="60330" y="106712"/>
                    </a:cubicBezTo>
                    <a:cubicBezTo>
                      <a:pt x="51686" y="100185"/>
                      <a:pt x="43133" y="91460"/>
                      <a:pt x="35633" y="8154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8" name="Freeform: Shape 2392">
                <a:extLst>
                  <a:ext uri="{FF2B5EF4-FFF2-40B4-BE49-F238E27FC236}">
                    <a16:creationId xmlns:a16="http://schemas.microsoft.com/office/drawing/2014/main" id="{414227AD-AC99-521D-DB1A-DD10F5E26DD8}"/>
                  </a:ext>
                </a:extLst>
              </p:cNvPr>
              <p:cNvSpPr/>
              <p:nvPr/>
            </p:nvSpPr>
            <p:spPr>
              <a:xfrm>
                <a:off x="11659744" y="718922"/>
                <a:ext cx="45539" cy="17082"/>
              </a:xfrm>
              <a:custGeom>
                <a:avLst/>
                <a:gdLst>
                  <a:gd name="connsiteX0" fmla="*/ 0 w 46332"/>
                  <a:gd name="connsiteY0" fmla="*/ 0 h 17405"/>
                  <a:gd name="connsiteX1" fmla="*/ 46307 w 46332"/>
                  <a:gd name="connsiteY1" fmla="*/ 17405 h 17405"/>
                  <a:gd name="connsiteX2" fmla="*/ 46079 w 46332"/>
                  <a:gd name="connsiteY2" fmla="*/ 8794 h 17405"/>
                  <a:gd name="connsiteX3" fmla="*/ 23 w 46332"/>
                  <a:gd name="connsiteY3" fmla="*/ 0 h 17405"/>
                </a:gdLst>
                <a:ahLst/>
                <a:cxnLst>
                  <a:cxn ang="0">
                    <a:pos x="connsiteX0" y="connsiteY0"/>
                  </a:cxn>
                  <a:cxn ang="0">
                    <a:pos x="connsiteX1" y="connsiteY1"/>
                  </a:cxn>
                  <a:cxn ang="0">
                    <a:pos x="connsiteX2" y="connsiteY2"/>
                  </a:cxn>
                  <a:cxn ang="0">
                    <a:pos x="connsiteX3" y="connsiteY3"/>
                  </a:cxn>
                </a:cxnLst>
                <a:rect l="l" t="t" r="r" b="b"/>
                <a:pathLst>
                  <a:path w="46332" h="17405">
                    <a:moveTo>
                      <a:pt x="0" y="0"/>
                    </a:moveTo>
                    <a:cubicBezTo>
                      <a:pt x="10862" y="13420"/>
                      <a:pt x="33295" y="16672"/>
                      <a:pt x="46307" y="17405"/>
                    </a:cubicBezTo>
                    <a:cubicBezTo>
                      <a:pt x="46376" y="14520"/>
                      <a:pt x="46307" y="11611"/>
                      <a:pt x="46079" y="8794"/>
                    </a:cubicBezTo>
                    <a:cubicBezTo>
                      <a:pt x="23805" y="15207"/>
                      <a:pt x="23" y="0"/>
                      <a:pt x="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59" name="Freeform: Shape 2393">
                <a:extLst>
                  <a:ext uri="{FF2B5EF4-FFF2-40B4-BE49-F238E27FC236}">
                    <a16:creationId xmlns:a16="http://schemas.microsoft.com/office/drawing/2014/main" id="{C33B72DD-3A16-AE47-5A66-A79FFA5FCC92}"/>
                  </a:ext>
                </a:extLst>
              </p:cNvPr>
              <p:cNvSpPr/>
              <p:nvPr/>
            </p:nvSpPr>
            <p:spPr>
              <a:xfrm>
                <a:off x="11596541" y="727553"/>
                <a:ext cx="108267" cy="43019"/>
              </a:xfrm>
              <a:custGeom>
                <a:avLst/>
                <a:gdLst>
                  <a:gd name="connsiteX0" fmla="*/ 107776 w 110153"/>
                  <a:gd name="connsiteY0" fmla="*/ 32772 h 43833"/>
                  <a:gd name="connsiteX1" fmla="*/ 0 w 110153"/>
                  <a:gd name="connsiteY1" fmla="*/ 0 h 43833"/>
                  <a:gd name="connsiteX2" fmla="*/ 110154 w 110153"/>
                  <a:gd name="connsiteY2" fmla="*/ 43834 h 43833"/>
                  <a:gd name="connsiteX3" fmla="*/ 107753 w 110153"/>
                  <a:gd name="connsiteY3" fmla="*/ 32772 h 43833"/>
                </a:gdLst>
                <a:ahLst/>
                <a:cxnLst>
                  <a:cxn ang="0">
                    <a:pos x="connsiteX0" y="connsiteY0"/>
                  </a:cxn>
                  <a:cxn ang="0">
                    <a:pos x="connsiteX1" y="connsiteY1"/>
                  </a:cxn>
                  <a:cxn ang="0">
                    <a:pos x="connsiteX2" y="connsiteY2"/>
                  </a:cxn>
                  <a:cxn ang="0">
                    <a:pos x="connsiteX3" y="connsiteY3"/>
                  </a:cxn>
                </a:cxnLst>
                <a:rect l="l" t="t" r="r" b="b"/>
                <a:pathLst>
                  <a:path w="110153" h="43833">
                    <a:moveTo>
                      <a:pt x="107776" y="32772"/>
                    </a:moveTo>
                    <a:cubicBezTo>
                      <a:pt x="46902" y="39597"/>
                      <a:pt x="0" y="0"/>
                      <a:pt x="0" y="0"/>
                    </a:cubicBezTo>
                    <a:cubicBezTo>
                      <a:pt x="38509" y="38269"/>
                      <a:pt x="90785" y="43330"/>
                      <a:pt x="110154" y="43834"/>
                    </a:cubicBezTo>
                    <a:cubicBezTo>
                      <a:pt x="109834" y="40559"/>
                      <a:pt x="109056" y="36895"/>
                      <a:pt x="107753" y="3277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0" name="Freeform: Shape 2394">
                <a:extLst>
                  <a:ext uri="{FF2B5EF4-FFF2-40B4-BE49-F238E27FC236}">
                    <a16:creationId xmlns:a16="http://schemas.microsoft.com/office/drawing/2014/main" id="{9E8662E3-450D-8C8C-8FA8-9BC7DDE8A56B}"/>
                  </a:ext>
                </a:extLst>
              </p:cNvPr>
              <p:cNvSpPr/>
              <p:nvPr/>
            </p:nvSpPr>
            <p:spPr>
              <a:xfrm>
                <a:off x="11683794" y="630164"/>
                <a:ext cx="23801" cy="16812"/>
              </a:xfrm>
              <a:custGeom>
                <a:avLst/>
                <a:gdLst>
                  <a:gd name="connsiteX0" fmla="*/ 0 w 24216"/>
                  <a:gd name="connsiteY0" fmla="*/ 23 h 17130"/>
                  <a:gd name="connsiteX1" fmla="*/ 21862 w 24216"/>
                  <a:gd name="connsiteY1" fmla="*/ 17130 h 17130"/>
                  <a:gd name="connsiteX2" fmla="*/ 24217 w 24216"/>
                  <a:gd name="connsiteY2" fmla="*/ 13214 h 17130"/>
                  <a:gd name="connsiteX3" fmla="*/ 23 w 24216"/>
                  <a:gd name="connsiteY3" fmla="*/ 0 h 17130"/>
                </a:gdLst>
                <a:ahLst/>
                <a:cxnLst>
                  <a:cxn ang="0">
                    <a:pos x="connsiteX0" y="connsiteY0"/>
                  </a:cxn>
                  <a:cxn ang="0">
                    <a:pos x="connsiteX1" y="connsiteY1"/>
                  </a:cxn>
                  <a:cxn ang="0">
                    <a:pos x="connsiteX2" y="connsiteY2"/>
                  </a:cxn>
                  <a:cxn ang="0">
                    <a:pos x="connsiteX3" y="connsiteY3"/>
                  </a:cxn>
                </a:cxnLst>
                <a:rect l="l" t="t" r="r" b="b"/>
                <a:pathLst>
                  <a:path w="24216" h="17130">
                    <a:moveTo>
                      <a:pt x="0" y="23"/>
                    </a:moveTo>
                    <a:cubicBezTo>
                      <a:pt x="5946" y="6046"/>
                      <a:pt x="21862" y="17130"/>
                      <a:pt x="21862" y="17130"/>
                    </a:cubicBezTo>
                    <a:cubicBezTo>
                      <a:pt x="21862" y="17130"/>
                      <a:pt x="22891" y="15733"/>
                      <a:pt x="24217" y="13214"/>
                    </a:cubicBezTo>
                    <a:cubicBezTo>
                      <a:pt x="12714" y="7878"/>
                      <a:pt x="23" y="0"/>
                      <a:pt x="23"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1" name="Freeform: Shape 2395">
                <a:extLst>
                  <a:ext uri="{FF2B5EF4-FFF2-40B4-BE49-F238E27FC236}">
                    <a16:creationId xmlns:a16="http://schemas.microsoft.com/office/drawing/2014/main" id="{2371FD8C-9D52-B30E-8092-6EFD523B1CF3}"/>
                  </a:ext>
                </a:extLst>
              </p:cNvPr>
              <p:cNvSpPr/>
              <p:nvPr/>
            </p:nvSpPr>
            <p:spPr>
              <a:xfrm>
                <a:off x="11412875" y="451029"/>
                <a:ext cx="51641" cy="110745"/>
              </a:xfrm>
              <a:custGeom>
                <a:avLst/>
                <a:gdLst>
                  <a:gd name="connsiteX0" fmla="*/ 8681 w 52541"/>
                  <a:gd name="connsiteY0" fmla="*/ 112447 h 112841"/>
                  <a:gd name="connsiteX1" fmla="*/ 18857 w 52541"/>
                  <a:gd name="connsiteY1" fmla="*/ 0 h 112841"/>
                  <a:gd name="connsiteX2" fmla="*/ 51741 w 52541"/>
                  <a:gd name="connsiteY2" fmla="*/ 62018 h 112841"/>
                  <a:gd name="connsiteX3" fmla="*/ 8681 w 52541"/>
                  <a:gd name="connsiteY3" fmla="*/ 112447 h 112841"/>
                </a:gdLst>
                <a:ahLst/>
                <a:cxnLst>
                  <a:cxn ang="0">
                    <a:pos x="connsiteX0" y="connsiteY0"/>
                  </a:cxn>
                  <a:cxn ang="0">
                    <a:pos x="connsiteX1" y="connsiteY1"/>
                  </a:cxn>
                  <a:cxn ang="0">
                    <a:pos x="connsiteX2" y="connsiteY2"/>
                  </a:cxn>
                  <a:cxn ang="0">
                    <a:pos x="connsiteX3" y="connsiteY3"/>
                  </a:cxn>
                </a:cxnLst>
                <a:rect l="l" t="t" r="r" b="b"/>
                <a:pathLst>
                  <a:path w="52541" h="112841">
                    <a:moveTo>
                      <a:pt x="8681" y="112447"/>
                    </a:moveTo>
                    <a:cubicBezTo>
                      <a:pt x="8681" y="112447"/>
                      <a:pt x="-16474" y="61995"/>
                      <a:pt x="18857" y="0"/>
                    </a:cubicBezTo>
                    <a:cubicBezTo>
                      <a:pt x="18857" y="0"/>
                      <a:pt x="58624" y="13787"/>
                      <a:pt x="51741" y="62018"/>
                    </a:cubicBezTo>
                    <a:cubicBezTo>
                      <a:pt x="51741" y="62018"/>
                      <a:pt x="42251" y="118058"/>
                      <a:pt x="8681" y="112447"/>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62" name="Graphic 3">
                <a:extLst>
                  <a:ext uri="{FF2B5EF4-FFF2-40B4-BE49-F238E27FC236}">
                    <a16:creationId xmlns:a16="http://schemas.microsoft.com/office/drawing/2014/main" id="{274E379D-894F-9F96-A9FD-B036563D63BB}"/>
                  </a:ext>
                </a:extLst>
              </p:cNvPr>
              <p:cNvGrpSpPr/>
              <p:nvPr/>
            </p:nvGrpSpPr>
            <p:grpSpPr>
              <a:xfrm>
                <a:off x="11265534" y="425964"/>
                <a:ext cx="194936" cy="109711"/>
                <a:chOff x="2895275" y="1440489"/>
                <a:chExt cx="198332" cy="111788"/>
              </a:xfrm>
            </p:grpSpPr>
            <p:sp>
              <p:nvSpPr>
                <p:cNvPr id="1673" name="Freeform: Shape 2397">
                  <a:extLst>
                    <a:ext uri="{FF2B5EF4-FFF2-40B4-BE49-F238E27FC236}">
                      <a16:creationId xmlns:a16="http://schemas.microsoft.com/office/drawing/2014/main" id="{41110354-7759-7161-199C-FB1637BA252A}"/>
                    </a:ext>
                  </a:extLst>
                </p:cNvPr>
                <p:cNvSpPr/>
                <p:nvPr/>
              </p:nvSpPr>
              <p:spPr>
                <a:xfrm>
                  <a:off x="2895275" y="1492686"/>
                  <a:ext cx="117151" cy="59591"/>
                </a:xfrm>
                <a:custGeom>
                  <a:avLst/>
                  <a:gdLst>
                    <a:gd name="connsiteX0" fmla="*/ 28905 w 117151"/>
                    <a:gd name="connsiteY0" fmla="*/ 31261 h 59591"/>
                    <a:gd name="connsiteX1" fmla="*/ 0 w 117151"/>
                    <a:gd name="connsiteY1" fmla="*/ 44040 h 59591"/>
                    <a:gd name="connsiteX2" fmla="*/ 31078 w 117151"/>
                    <a:gd name="connsiteY2" fmla="*/ 55055 h 59591"/>
                    <a:gd name="connsiteX3" fmla="*/ 77545 w 117151"/>
                    <a:gd name="connsiteY3" fmla="*/ 59590 h 59591"/>
                    <a:gd name="connsiteX4" fmla="*/ 117152 w 117151"/>
                    <a:gd name="connsiteY4" fmla="*/ 41704 h 59591"/>
                    <a:gd name="connsiteX5" fmla="*/ 83307 w 117151"/>
                    <a:gd name="connsiteY5" fmla="*/ 5565 h 59591"/>
                    <a:gd name="connsiteX6" fmla="*/ 58565 w 117151"/>
                    <a:gd name="connsiteY6" fmla="*/ 0 h 59591"/>
                    <a:gd name="connsiteX7" fmla="*/ 40133 w 117151"/>
                    <a:gd name="connsiteY7" fmla="*/ 12161 h 59591"/>
                    <a:gd name="connsiteX8" fmla="*/ 28905 w 117151"/>
                    <a:gd name="connsiteY8" fmla="*/ 31261 h 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1" h="59591">
                      <a:moveTo>
                        <a:pt x="28905" y="31261"/>
                      </a:moveTo>
                      <a:cubicBezTo>
                        <a:pt x="28905" y="31261"/>
                        <a:pt x="2790" y="24367"/>
                        <a:pt x="0" y="44040"/>
                      </a:cubicBezTo>
                      <a:cubicBezTo>
                        <a:pt x="0" y="44040"/>
                        <a:pt x="-434" y="50086"/>
                        <a:pt x="31078" y="55055"/>
                      </a:cubicBezTo>
                      <a:lnTo>
                        <a:pt x="77545" y="59590"/>
                      </a:lnTo>
                      <a:cubicBezTo>
                        <a:pt x="77545" y="59590"/>
                        <a:pt x="108691" y="60117"/>
                        <a:pt x="117152" y="41704"/>
                      </a:cubicBezTo>
                      <a:lnTo>
                        <a:pt x="83307" y="5565"/>
                      </a:lnTo>
                      <a:lnTo>
                        <a:pt x="58565" y="0"/>
                      </a:lnTo>
                      <a:lnTo>
                        <a:pt x="40133" y="12161"/>
                      </a:lnTo>
                      <a:lnTo>
                        <a:pt x="28905" y="3126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4" name="Freeform: Shape 2398">
                  <a:extLst>
                    <a:ext uri="{FF2B5EF4-FFF2-40B4-BE49-F238E27FC236}">
                      <a16:creationId xmlns:a16="http://schemas.microsoft.com/office/drawing/2014/main" id="{42F03FD0-814C-D37B-B5CD-FFC4343B4185}"/>
                    </a:ext>
                  </a:extLst>
                </p:cNvPr>
                <p:cNvSpPr/>
                <p:nvPr/>
              </p:nvSpPr>
              <p:spPr>
                <a:xfrm>
                  <a:off x="2947849" y="1500587"/>
                  <a:ext cx="20974" cy="31564"/>
                </a:xfrm>
                <a:custGeom>
                  <a:avLst/>
                  <a:gdLst>
                    <a:gd name="connsiteX0" fmla="*/ 2584 w 20974"/>
                    <a:gd name="connsiteY0" fmla="*/ 21871 h 31564"/>
                    <a:gd name="connsiteX1" fmla="*/ 16854 w 20974"/>
                    <a:gd name="connsiteY1" fmla="*/ 31398 h 31564"/>
                    <a:gd name="connsiteX2" fmla="*/ 19712 w 20974"/>
                    <a:gd name="connsiteY2" fmla="*/ 9985 h 31564"/>
                    <a:gd name="connsiteX3" fmla="*/ 6883 w 20974"/>
                    <a:gd name="connsiteY3" fmla="*/ 0 h 31564"/>
                    <a:gd name="connsiteX4" fmla="*/ 0 w 20974"/>
                    <a:gd name="connsiteY4" fmla="*/ 9275 h 31564"/>
                    <a:gd name="connsiteX5" fmla="*/ 2607 w 20974"/>
                    <a:gd name="connsiteY5" fmla="*/ 21894 h 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74" h="31564">
                      <a:moveTo>
                        <a:pt x="2584" y="21871"/>
                      </a:moveTo>
                      <a:cubicBezTo>
                        <a:pt x="2584" y="21871"/>
                        <a:pt x="5191" y="33047"/>
                        <a:pt x="16854" y="31398"/>
                      </a:cubicBezTo>
                      <a:cubicBezTo>
                        <a:pt x="16854" y="31398"/>
                        <a:pt x="23737" y="30207"/>
                        <a:pt x="19712" y="9985"/>
                      </a:cubicBezTo>
                      <a:lnTo>
                        <a:pt x="6883" y="0"/>
                      </a:lnTo>
                      <a:lnTo>
                        <a:pt x="0" y="9275"/>
                      </a:lnTo>
                      <a:lnTo>
                        <a:pt x="2607" y="21894"/>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5" name="Freeform: Shape 2399">
                  <a:extLst>
                    <a:ext uri="{FF2B5EF4-FFF2-40B4-BE49-F238E27FC236}">
                      <a16:creationId xmlns:a16="http://schemas.microsoft.com/office/drawing/2014/main" id="{D6E32364-FCBB-1E6C-3C85-41BAAF186644}"/>
                    </a:ext>
                  </a:extLst>
                </p:cNvPr>
                <p:cNvSpPr/>
                <p:nvPr/>
              </p:nvSpPr>
              <p:spPr>
                <a:xfrm>
                  <a:off x="2899681" y="1440489"/>
                  <a:ext cx="193926" cy="95274"/>
                </a:xfrm>
                <a:custGeom>
                  <a:avLst/>
                  <a:gdLst>
                    <a:gd name="connsiteX0" fmla="*/ 193927 w 193926"/>
                    <a:gd name="connsiteY0" fmla="*/ 45006 h 95274"/>
                    <a:gd name="connsiteX1" fmla="*/ 128571 w 193926"/>
                    <a:gd name="connsiteY1" fmla="*/ 34585 h 95274"/>
                    <a:gd name="connsiteX2" fmla="*/ 64998 w 193926"/>
                    <a:gd name="connsiteY2" fmla="*/ 7218 h 95274"/>
                    <a:gd name="connsiteX3" fmla="*/ 38837 w 193926"/>
                    <a:gd name="connsiteY3" fmla="*/ 279 h 95274"/>
                    <a:gd name="connsiteX4" fmla="*/ 6274 w 193926"/>
                    <a:gd name="connsiteY4" fmla="*/ 22242 h 95274"/>
                    <a:gd name="connsiteX5" fmla="*/ 31 w 193926"/>
                    <a:gd name="connsiteY5" fmla="*/ 62571 h 95274"/>
                    <a:gd name="connsiteX6" fmla="*/ 19583 w 193926"/>
                    <a:gd name="connsiteY6" fmla="*/ 84557 h 95274"/>
                    <a:gd name="connsiteX7" fmla="*/ 42885 w 193926"/>
                    <a:gd name="connsiteY7" fmla="*/ 91702 h 95274"/>
                    <a:gd name="connsiteX8" fmla="*/ 57155 w 193926"/>
                    <a:gd name="connsiteY8" fmla="*/ 81946 h 95274"/>
                    <a:gd name="connsiteX9" fmla="*/ 57155 w 193926"/>
                    <a:gd name="connsiteY9" fmla="*/ 68617 h 95274"/>
                    <a:gd name="connsiteX10" fmla="*/ 115856 w 193926"/>
                    <a:gd name="connsiteY10" fmla="*/ 95275 h 95274"/>
                    <a:gd name="connsiteX11" fmla="*/ 192623 w 193926"/>
                    <a:gd name="connsiteY11" fmla="*/ 95275 h 95274"/>
                    <a:gd name="connsiteX12" fmla="*/ 193904 w 193926"/>
                    <a:gd name="connsiteY12" fmla="*/ 44983 h 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926" h="95274">
                      <a:moveTo>
                        <a:pt x="193927" y="45006"/>
                      </a:moveTo>
                      <a:lnTo>
                        <a:pt x="128571" y="34585"/>
                      </a:lnTo>
                      <a:lnTo>
                        <a:pt x="64998" y="7218"/>
                      </a:lnTo>
                      <a:cubicBezTo>
                        <a:pt x="64998" y="7218"/>
                        <a:pt x="48190" y="-1668"/>
                        <a:pt x="38837" y="279"/>
                      </a:cubicBezTo>
                      <a:cubicBezTo>
                        <a:pt x="38837" y="279"/>
                        <a:pt x="11259" y="2844"/>
                        <a:pt x="6274" y="22242"/>
                      </a:cubicBezTo>
                      <a:lnTo>
                        <a:pt x="31" y="62571"/>
                      </a:lnTo>
                      <a:cubicBezTo>
                        <a:pt x="31" y="62571"/>
                        <a:pt x="-1638" y="80801"/>
                        <a:pt x="19583" y="84557"/>
                      </a:cubicBezTo>
                      <a:lnTo>
                        <a:pt x="42885" y="91702"/>
                      </a:lnTo>
                      <a:cubicBezTo>
                        <a:pt x="42885" y="91702"/>
                        <a:pt x="55485" y="95756"/>
                        <a:pt x="57155" y="81946"/>
                      </a:cubicBezTo>
                      <a:lnTo>
                        <a:pt x="57155" y="68617"/>
                      </a:lnTo>
                      <a:cubicBezTo>
                        <a:pt x="57155" y="68617"/>
                        <a:pt x="82355" y="94084"/>
                        <a:pt x="115856" y="95275"/>
                      </a:cubicBezTo>
                      <a:lnTo>
                        <a:pt x="192623" y="95275"/>
                      </a:lnTo>
                      <a:lnTo>
                        <a:pt x="193904" y="44983"/>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6" name="Freeform: Shape 2400">
                  <a:extLst>
                    <a:ext uri="{FF2B5EF4-FFF2-40B4-BE49-F238E27FC236}">
                      <a16:creationId xmlns:a16="http://schemas.microsoft.com/office/drawing/2014/main" id="{EC95F3BF-6E5D-9E66-B81B-9F03DFCE8728}"/>
                    </a:ext>
                  </a:extLst>
                </p:cNvPr>
                <p:cNvSpPr/>
                <p:nvPr/>
              </p:nvSpPr>
              <p:spPr>
                <a:xfrm>
                  <a:off x="3058940" y="1481648"/>
                  <a:ext cx="34553" cy="54139"/>
                </a:xfrm>
                <a:custGeom>
                  <a:avLst/>
                  <a:gdLst>
                    <a:gd name="connsiteX0" fmla="*/ 28928 w 34553"/>
                    <a:gd name="connsiteY0" fmla="*/ 2931 h 54139"/>
                    <a:gd name="connsiteX1" fmla="*/ 10565 w 34553"/>
                    <a:gd name="connsiteY1" fmla="*/ 0 h 54139"/>
                    <a:gd name="connsiteX2" fmla="*/ 0 w 34553"/>
                    <a:gd name="connsiteY2" fmla="*/ 54139 h 54139"/>
                    <a:gd name="connsiteX3" fmla="*/ 33341 w 34553"/>
                    <a:gd name="connsiteY3" fmla="*/ 54139 h 54139"/>
                    <a:gd name="connsiteX4" fmla="*/ 34553 w 34553"/>
                    <a:gd name="connsiteY4" fmla="*/ 6458 h 54139"/>
                    <a:gd name="connsiteX5" fmla="*/ 28882 w 34553"/>
                    <a:gd name="connsiteY5" fmla="*/ 2931 h 5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3" h="54139">
                      <a:moveTo>
                        <a:pt x="28928" y="2931"/>
                      </a:moveTo>
                      <a:lnTo>
                        <a:pt x="10565" y="0"/>
                      </a:lnTo>
                      <a:cubicBezTo>
                        <a:pt x="11800" y="13489"/>
                        <a:pt x="12097" y="38681"/>
                        <a:pt x="0" y="54139"/>
                      </a:cubicBezTo>
                      <a:lnTo>
                        <a:pt x="33341" y="54139"/>
                      </a:lnTo>
                      <a:lnTo>
                        <a:pt x="34553" y="6458"/>
                      </a:lnTo>
                      <a:lnTo>
                        <a:pt x="28882" y="293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7" name="Freeform: Shape 2401">
                  <a:extLst>
                    <a:ext uri="{FF2B5EF4-FFF2-40B4-BE49-F238E27FC236}">
                      <a16:creationId xmlns:a16="http://schemas.microsoft.com/office/drawing/2014/main" id="{015FFC86-198C-581A-69A5-6D422665B727}"/>
                    </a:ext>
                  </a:extLst>
                </p:cNvPr>
                <p:cNvSpPr/>
                <p:nvPr/>
              </p:nvSpPr>
              <p:spPr>
                <a:xfrm>
                  <a:off x="2918304" y="1483159"/>
                  <a:ext cx="40018" cy="40673"/>
                </a:xfrm>
                <a:custGeom>
                  <a:avLst/>
                  <a:gdLst>
                    <a:gd name="connsiteX0" fmla="*/ 19049 w 40018"/>
                    <a:gd name="connsiteY0" fmla="*/ 28009 h 40673"/>
                    <a:gd name="connsiteX1" fmla="*/ 19643 w 40018"/>
                    <a:gd name="connsiteY1" fmla="*/ 17291 h 40673"/>
                    <a:gd name="connsiteX2" fmla="*/ 40019 w 40018"/>
                    <a:gd name="connsiteY2" fmla="*/ 30551 h 40673"/>
                    <a:gd name="connsiteX3" fmla="*/ 38555 w 40018"/>
                    <a:gd name="connsiteY3" fmla="*/ 25948 h 40673"/>
                    <a:gd name="connsiteX4" fmla="*/ 4322 w 40018"/>
                    <a:gd name="connsiteY4" fmla="*/ 0 h 40673"/>
                    <a:gd name="connsiteX5" fmla="*/ 17837 w 40018"/>
                    <a:gd name="connsiteY5" fmla="*/ 15825 h 40673"/>
                    <a:gd name="connsiteX6" fmla="*/ 16533 w 40018"/>
                    <a:gd name="connsiteY6" fmla="*/ 22466 h 40673"/>
                    <a:gd name="connsiteX7" fmla="*/ 2149 w 40018"/>
                    <a:gd name="connsiteY7" fmla="*/ 14520 h 40673"/>
                    <a:gd name="connsiteX8" fmla="*/ 16487 w 40018"/>
                    <a:gd name="connsiteY8" fmla="*/ 27253 h 40673"/>
                    <a:gd name="connsiteX9" fmla="*/ 0 w 40018"/>
                    <a:gd name="connsiteY9" fmla="*/ 26589 h 40673"/>
                    <a:gd name="connsiteX10" fmla="*/ 17631 w 40018"/>
                    <a:gd name="connsiteY10" fmla="*/ 29566 h 40673"/>
                    <a:gd name="connsiteX11" fmla="*/ 27007 w 40018"/>
                    <a:gd name="connsiteY11" fmla="*/ 40673 h 40673"/>
                    <a:gd name="connsiteX12" fmla="*/ 19049 w 40018"/>
                    <a:gd name="connsiteY12" fmla="*/ 27963 h 4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18" h="40673">
                      <a:moveTo>
                        <a:pt x="19049" y="28009"/>
                      </a:moveTo>
                      <a:cubicBezTo>
                        <a:pt x="18431" y="22535"/>
                        <a:pt x="19140" y="18940"/>
                        <a:pt x="19643" y="17291"/>
                      </a:cubicBezTo>
                      <a:cubicBezTo>
                        <a:pt x="24651" y="21230"/>
                        <a:pt x="31283" y="25696"/>
                        <a:pt x="40019" y="30551"/>
                      </a:cubicBezTo>
                      <a:lnTo>
                        <a:pt x="38555" y="25948"/>
                      </a:lnTo>
                      <a:cubicBezTo>
                        <a:pt x="38555" y="25948"/>
                        <a:pt x="16922" y="13329"/>
                        <a:pt x="4322" y="0"/>
                      </a:cubicBezTo>
                      <a:cubicBezTo>
                        <a:pt x="4322" y="0"/>
                        <a:pt x="6083" y="6138"/>
                        <a:pt x="17837" y="15825"/>
                      </a:cubicBezTo>
                      <a:cubicBezTo>
                        <a:pt x="16991" y="18573"/>
                        <a:pt x="16625" y="20749"/>
                        <a:pt x="16533" y="22466"/>
                      </a:cubicBezTo>
                      <a:cubicBezTo>
                        <a:pt x="10519" y="12298"/>
                        <a:pt x="2149" y="14520"/>
                        <a:pt x="2149" y="14520"/>
                      </a:cubicBezTo>
                      <a:cubicBezTo>
                        <a:pt x="9078" y="14817"/>
                        <a:pt x="14292" y="23085"/>
                        <a:pt x="16487" y="27253"/>
                      </a:cubicBezTo>
                      <a:cubicBezTo>
                        <a:pt x="6403" y="22398"/>
                        <a:pt x="0" y="26589"/>
                        <a:pt x="0" y="26589"/>
                      </a:cubicBezTo>
                      <a:cubicBezTo>
                        <a:pt x="7409" y="25192"/>
                        <a:pt x="14452" y="28009"/>
                        <a:pt x="17631" y="29566"/>
                      </a:cubicBezTo>
                      <a:cubicBezTo>
                        <a:pt x="17860" y="29681"/>
                        <a:pt x="24903" y="33299"/>
                        <a:pt x="27007" y="40673"/>
                      </a:cubicBezTo>
                      <a:cubicBezTo>
                        <a:pt x="27007" y="40673"/>
                        <a:pt x="27556" y="32635"/>
                        <a:pt x="19049" y="2796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663" name="Freeform: Shape 2402">
                <a:extLst>
                  <a:ext uri="{FF2B5EF4-FFF2-40B4-BE49-F238E27FC236}">
                    <a16:creationId xmlns:a16="http://schemas.microsoft.com/office/drawing/2014/main" id="{572AD76C-AB79-84D5-01B3-145568C0D428}"/>
                  </a:ext>
                </a:extLst>
              </p:cNvPr>
              <p:cNvSpPr/>
              <p:nvPr/>
            </p:nvSpPr>
            <p:spPr>
              <a:xfrm>
                <a:off x="11421429" y="451029"/>
                <a:ext cx="419653" cy="195958"/>
              </a:xfrm>
              <a:custGeom>
                <a:avLst/>
                <a:gdLst>
                  <a:gd name="connsiteX0" fmla="*/ 10176 w 426965"/>
                  <a:gd name="connsiteY0" fmla="*/ 0 h 199668"/>
                  <a:gd name="connsiteX1" fmla="*/ 0 w 426965"/>
                  <a:gd name="connsiteY1" fmla="*/ 112447 h 199668"/>
                  <a:gd name="connsiteX2" fmla="*/ 341073 w 426965"/>
                  <a:gd name="connsiteY2" fmla="*/ 196175 h 199668"/>
                  <a:gd name="connsiteX3" fmla="*/ 420447 w 426965"/>
                  <a:gd name="connsiteY3" fmla="*/ 167663 h 199668"/>
                  <a:gd name="connsiteX4" fmla="*/ 378050 w 426965"/>
                  <a:gd name="connsiteY4" fmla="*/ 46925 h 199668"/>
                  <a:gd name="connsiteX5" fmla="*/ 313974 w 426965"/>
                  <a:gd name="connsiteY5" fmla="*/ 7420 h 199668"/>
                  <a:gd name="connsiteX6" fmla="*/ 295360 w 426965"/>
                  <a:gd name="connsiteY6" fmla="*/ 54735 h 199668"/>
                  <a:gd name="connsiteX7" fmla="*/ 10222 w 426965"/>
                  <a:gd name="connsiteY7" fmla="*/ 23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965" h="199668">
                    <a:moveTo>
                      <a:pt x="10176" y="0"/>
                    </a:moveTo>
                    <a:cubicBezTo>
                      <a:pt x="10176" y="0"/>
                      <a:pt x="48457" y="45093"/>
                      <a:pt x="0" y="112447"/>
                    </a:cubicBezTo>
                    <a:lnTo>
                      <a:pt x="341073" y="196175"/>
                    </a:lnTo>
                    <a:cubicBezTo>
                      <a:pt x="341073" y="196175"/>
                      <a:pt x="402861" y="214382"/>
                      <a:pt x="420447" y="167663"/>
                    </a:cubicBezTo>
                    <a:cubicBezTo>
                      <a:pt x="420447" y="167663"/>
                      <a:pt x="451501" y="110180"/>
                      <a:pt x="378050" y="46925"/>
                    </a:cubicBezTo>
                    <a:cubicBezTo>
                      <a:pt x="378050" y="46925"/>
                      <a:pt x="337665" y="14085"/>
                      <a:pt x="313974" y="7420"/>
                    </a:cubicBezTo>
                    <a:lnTo>
                      <a:pt x="295360" y="54735"/>
                    </a:lnTo>
                    <a:lnTo>
                      <a:pt x="10222" y="23"/>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4" name="Freeform: Shape 2403">
                <a:extLst>
                  <a:ext uri="{FF2B5EF4-FFF2-40B4-BE49-F238E27FC236}">
                    <a16:creationId xmlns:a16="http://schemas.microsoft.com/office/drawing/2014/main" id="{55CBBC38-1B5B-0E90-31AE-CDCA52588D70}"/>
                  </a:ext>
                </a:extLst>
              </p:cNvPr>
              <p:cNvSpPr/>
              <p:nvPr/>
            </p:nvSpPr>
            <p:spPr>
              <a:xfrm>
                <a:off x="11707596" y="503152"/>
                <a:ext cx="65714" cy="62507"/>
              </a:xfrm>
              <a:custGeom>
                <a:avLst/>
                <a:gdLst>
                  <a:gd name="connsiteX0" fmla="*/ 59228 w 66859"/>
                  <a:gd name="connsiteY0" fmla="*/ 25833 h 63690"/>
                  <a:gd name="connsiteX1" fmla="*/ 36040 w 66859"/>
                  <a:gd name="connsiteY1" fmla="*/ 9573 h 63690"/>
                  <a:gd name="connsiteX2" fmla="*/ 28653 w 66859"/>
                  <a:gd name="connsiteY2" fmla="*/ 6252 h 63690"/>
                  <a:gd name="connsiteX3" fmla="*/ 21541 w 66859"/>
                  <a:gd name="connsiteY3" fmla="*/ 3756 h 63690"/>
                  <a:gd name="connsiteX4" fmla="*/ 14955 w 66859"/>
                  <a:gd name="connsiteY4" fmla="*/ 2015 h 63690"/>
                  <a:gd name="connsiteX5" fmla="*/ 9193 w 66859"/>
                  <a:gd name="connsiteY5" fmla="*/ 779 h 63690"/>
                  <a:gd name="connsiteX6" fmla="*/ 4825 w 66859"/>
                  <a:gd name="connsiteY6" fmla="*/ 0 h 63690"/>
                  <a:gd name="connsiteX7" fmla="*/ 4185 w 66859"/>
                  <a:gd name="connsiteY7" fmla="*/ 1626 h 63690"/>
                  <a:gd name="connsiteX8" fmla="*/ 0 w 66859"/>
                  <a:gd name="connsiteY8" fmla="*/ 824 h 63690"/>
                  <a:gd name="connsiteX9" fmla="*/ 1166 w 66859"/>
                  <a:gd name="connsiteY9" fmla="*/ 1282 h 63690"/>
                  <a:gd name="connsiteX10" fmla="*/ 5991 w 66859"/>
                  <a:gd name="connsiteY10" fmla="*/ 4786 h 63690"/>
                  <a:gd name="connsiteX11" fmla="*/ 18088 w 66859"/>
                  <a:gd name="connsiteY11" fmla="*/ 14085 h 63690"/>
                  <a:gd name="connsiteX12" fmla="*/ 31992 w 66859"/>
                  <a:gd name="connsiteY12" fmla="*/ 26016 h 63690"/>
                  <a:gd name="connsiteX13" fmla="*/ 61331 w 66859"/>
                  <a:gd name="connsiteY13" fmla="*/ 63667 h 63690"/>
                  <a:gd name="connsiteX14" fmla="*/ 55432 w 66859"/>
                  <a:gd name="connsiteY14" fmla="*/ 50750 h 63690"/>
                  <a:gd name="connsiteX15" fmla="*/ 47085 w 66859"/>
                  <a:gd name="connsiteY15" fmla="*/ 37765 h 63690"/>
                  <a:gd name="connsiteX16" fmla="*/ 41551 w 66859"/>
                  <a:gd name="connsiteY16" fmla="*/ 30482 h 63690"/>
                  <a:gd name="connsiteX17" fmla="*/ 35033 w 66859"/>
                  <a:gd name="connsiteY17" fmla="*/ 23108 h 63690"/>
                  <a:gd name="connsiteX18" fmla="*/ 20375 w 66859"/>
                  <a:gd name="connsiteY18" fmla="*/ 10947 h 63690"/>
                  <a:gd name="connsiteX19" fmla="*/ 10977 w 66859"/>
                  <a:gd name="connsiteY19" fmla="*/ 4557 h 63690"/>
                  <a:gd name="connsiteX20" fmla="*/ 14041 w 66859"/>
                  <a:gd name="connsiteY20" fmla="*/ 5496 h 63690"/>
                  <a:gd name="connsiteX21" fmla="*/ 20307 w 66859"/>
                  <a:gd name="connsiteY21" fmla="*/ 7558 h 63690"/>
                  <a:gd name="connsiteX22" fmla="*/ 27075 w 66859"/>
                  <a:gd name="connsiteY22" fmla="*/ 10191 h 63690"/>
                  <a:gd name="connsiteX23" fmla="*/ 34164 w 66859"/>
                  <a:gd name="connsiteY23" fmla="*/ 13466 h 63690"/>
                  <a:gd name="connsiteX24" fmla="*/ 57307 w 66859"/>
                  <a:gd name="connsiteY24" fmla="*/ 28215 h 63690"/>
                  <a:gd name="connsiteX25" fmla="*/ 63984 w 66859"/>
                  <a:gd name="connsiteY25" fmla="*/ 33345 h 63690"/>
                  <a:gd name="connsiteX26" fmla="*/ 66820 w 66859"/>
                  <a:gd name="connsiteY26" fmla="*/ 34879 h 63690"/>
                  <a:gd name="connsiteX27" fmla="*/ 65150 w 66859"/>
                  <a:gd name="connsiteY27" fmla="*/ 32131 h 63690"/>
                  <a:gd name="connsiteX28" fmla="*/ 59273 w 66859"/>
                  <a:gd name="connsiteY28" fmla="*/ 25902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859" h="63690">
                    <a:moveTo>
                      <a:pt x="59228" y="25833"/>
                    </a:moveTo>
                    <a:cubicBezTo>
                      <a:pt x="54059" y="20795"/>
                      <a:pt x="46010" y="14565"/>
                      <a:pt x="36040" y="9573"/>
                    </a:cubicBezTo>
                    <a:cubicBezTo>
                      <a:pt x="33593" y="8267"/>
                      <a:pt x="31032" y="7329"/>
                      <a:pt x="28653" y="6252"/>
                    </a:cubicBezTo>
                    <a:cubicBezTo>
                      <a:pt x="26252" y="5199"/>
                      <a:pt x="23805" y="4557"/>
                      <a:pt x="21541" y="3756"/>
                    </a:cubicBezTo>
                    <a:cubicBezTo>
                      <a:pt x="19278" y="2931"/>
                      <a:pt x="17014" y="2519"/>
                      <a:pt x="14955" y="2015"/>
                    </a:cubicBezTo>
                    <a:cubicBezTo>
                      <a:pt x="12875" y="1534"/>
                      <a:pt x="10931" y="1099"/>
                      <a:pt x="9193" y="779"/>
                    </a:cubicBezTo>
                    <a:cubicBezTo>
                      <a:pt x="7569" y="458"/>
                      <a:pt x="6152" y="206"/>
                      <a:pt x="4825" y="0"/>
                    </a:cubicBezTo>
                    <a:lnTo>
                      <a:pt x="4185" y="1626"/>
                    </a:lnTo>
                    <a:lnTo>
                      <a:pt x="0" y="824"/>
                    </a:lnTo>
                    <a:cubicBezTo>
                      <a:pt x="366" y="962"/>
                      <a:pt x="732" y="1122"/>
                      <a:pt x="1166" y="1282"/>
                    </a:cubicBezTo>
                    <a:cubicBezTo>
                      <a:pt x="2607" y="2244"/>
                      <a:pt x="4230" y="3412"/>
                      <a:pt x="5991" y="4786"/>
                    </a:cubicBezTo>
                    <a:cubicBezTo>
                      <a:pt x="9353" y="7397"/>
                      <a:pt x="13492" y="10718"/>
                      <a:pt x="18088" y="14085"/>
                    </a:cubicBezTo>
                    <a:cubicBezTo>
                      <a:pt x="22639" y="17543"/>
                      <a:pt x="27510" y="21367"/>
                      <a:pt x="31992" y="26016"/>
                    </a:cubicBezTo>
                    <a:cubicBezTo>
                      <a:pt x="49920" y="45139"/>
                      <a:pt x="60005" y="64468"/>
                      <a:pt x="61331" y="63667"/>
                    </a:cubicBezTo>
                    <a:cubicBezTo>
                      <a:pt x="61812" y="63392"/>
                      <a:pt x="59662" y="58422"/>
                      <a:pt x="55432" y="50750"/>
                    </a:cubicBezTo>
                    <a:cubicBezTo>
                      <a:pt x="53122" y="47017"/>
                      <a:pt x="50652" y="42391"/>
                      <a:pt x="47085" y="37765"/>
                    </a:cubicBezTo>
                    <a:cubicBezTo>
                      <a:pt x="45324" y="35452"/>
                      <a:pt x="43677" y="32841"/>
                      <a:pt x="41551" y="30482"/>
                    </a:cubicBezTo>
                    <a:cubicBezTo>
                      <a:pt x="39447" y="28100"/>
                      <a:pt x="37275" y="25627"/>
                      <a:pt x="35033" y="23108"/>
                    </a:cubicBezTo>
                    <a:cubicBezTo>
                      <a:pt x="30277" y="18184"/>
                      <a:pt x="25086" y="14291"/>
                      <a:pt x="20375" y="10947"/>
                    </a:cubicBezTo>
                    <a:cubicBezTo>
                      <a:pt x="16922" y="8634"/>
                      <a:pt x="13835" y="6481"/>
                      <a:pt x="10977" y="4557"/>
                    </a:cubicBezTo>
                    <a:cubicBezTo>
                      <a:pt x="11960" y="4855"/>
                      <a:pt x="12966" y="5176"/>
                      <a:pt x="14041" y="5496"/>
                    </a:cubicBezTo>
                    <a:cubicBezTo>
                      <a:pt x="16008" y="6138"/>
                      <a:pt x="18157" y="6664"/>
                      <a:pt x="20307" y="7558"/>
                    </a:cubicBezTo>
                    <a:cubicBezTo>
                      <a:pt x="22456" y="8428"/>
                      <a:pt x="24789" y="9115"/>
                      <a:pt x="27075" y="10191"/>
                    </a:cubicBezTo>
                    <a:cubicBezTo>
                      <a:pt x="29362" y="11268"/>
                      <a:pt x="31786" y="12207"/>
                      <a:pt x="34164" y="13466"/>
                    </a:cubicBezTo>
                    <a:cubicBezTo>
                      <a:pt x="43746" y="18253"/>
                      <a:pt x="51750" y="23841"/>
                      <a:pt x="57307" y="28215"/>
                    </a:cubicBezTo>
                    <a:cubicBezTo>
                      <a:pt x="60188" y="30276"/>
                      <a:pt x="62337" y="32200"/>
                      <a:pt x="63984" y="33345"/>
                    </a:cubicBezTo>
                    <a:cubicBezTo>
                      <a:pt x="65608" y="34536"/>
                      <a:pt x="66591" y="35085"/>
                      <a:pt x="66820" y="34879"/>
                    </a:cubicBezTo>
                    <a:cubicBezTo>
                      <a:pt x="67025" y="34673"/>
                      <a:pt x="66431" y="33711"/>
                      <a:pt x="65150" y="32131"/>
                    </a:cubicBezTo>
                    <a:cubicBezTo>
                      <a:pt x="63847" y="30597"/>
                      <a:pt x="61972" y="28306"/>
                      <a:pt x="59273" y="25902"/>
                    </a:cubicBezTo>
                    <a:close/>
                  </a:path>
                </a:pathLst>
              </a:custGeom>
              <a:solidFill>
                <a:srgbClr val="373A36">
                  <a:alpha val="50000"/>
                </a:srgbClr>
              </a:solidFill>
              <a:ln w="0" cap="flat">
                <a:solidFill>
                  <a:srgbClr val="373A3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5" name="Freeform: Shape 2404">
                <a:extLst>
                  <a:ext uri="{FF2B5EF4-FFF2-40B4-BE49-F238E27FC236}">
                    <a16:creationId xmlns:a16="http://schemas.microsoft.com/office/drawing/2014/main" id="{31FCFD50-3CF5-4A85-E7C7-256656747AA0}"/>
                  </a:ext>
                </a:extLst>
              </p:cNvPr>
              <p:cNvSpPr/>
              <p:nvPr/>
            </p:nvSpPr>
            <p:spPr>
              <a:xfrm>
                <a:off x="11538665" y="770572"/>
                <a:ext cx="51509" cy="49492"/>
              </a:xfrm>
              <a:custGeom>
                <a:avLst/>
                <a:gdLst>
                  <a:gd name="connsiteX0" fmla="*/ 52001 w 52406"/>
                  <a:gd name="connsiteY0" fmla="*/ 36276 h 50429"/>
                  <a:gd name="connsiteX1" fmla="*/ 0 w 52406"/>
                  <a:gd name="connsiteY1" fmla="*/ 0 h 50429"/>
                  <a:gd name="connsiteX2" fmla="*/ 52276 w 52406"/>
                  <a:gd name="connsiteY2" fmla="*/ 50429 h 50429"/>
                  <a:gd name="connsiteX3" fmla="*/ 52276 w 52406"/>
                  <a:gd name="connsiteY3" fmla="*/ 50429 h 50429"/>
                  <a:gd name="connsiteX4" fmla="*/ 52001 w 52406"/>
                  <a:gd name="connsiteY4" fmla="*/ 36276 h 5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06" h="50429">
                    <a:moveTo>
                      <a:pt x="52001" y="36276"/>
                    </a:moveTo>
                    <a:cubicBezTo>
                      <a:pt x="30414" y="7672"/>
                      <a:pt x="0" y="0"/>
                      <a:pt x="0" y="0"/>
                    </a:cubicBezTo>
                    <a:cubicBezTo>
                      <a:pt x="28379" y="11977"/>
                      <a:pt x="52276" y="50429"/>
                      <a:pt x="52276" y="50429"/>
                    </a:cubicBezTo>
                    <a:lnTo>
                      <a:pt x="52276" y="50429"/>
                    </a:lnTo>
                    <a:cubicBezTo>
                      <a:pt x="52413" y="48116"/>
                      <a:pt x="52573" y="43261"/>
                      <a:pt x="52001" y="362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6" name="Freeform: Shape 2405">
                <a:extLst>
                  <a:ext uri="{FF2B5EF4-FFF2-40B4-BE49-F238E27FC236}">
                    <a16:creationId xmlns:a16="http://schemas.microsoft.com/office/drawing/2014/main" id="{E0FD2371-C9B4-DC73-8A8A-F9ACD4292228}"/>
                  </a:ext>
                </a:extLst>
              </p:cNvPr>
              <p:cNvSpPr/>
              <p:nvPr/>
            </p:nvSpPr>
            <p:spPr>
              <a:xfrm>
                <a:off x="11505356" y="782755"/>
                <a:ext cx="29527" cy="102491"/>
              </a:xfrm>
              <a:custGeom>
                <a:avLst/>
                <a:gdLst>
                  <a:gd name="connsiteX0" fmla="*/ 0 w 30041"/>
                  <a:gd name="connsiteY0" fmla="*/ 0 h 104431"/>
                  <a:gd name="connsiteX1" fmla="*/ 1235 w 30041"/>
                  <a:gd name="connsiteY1" fmla="*/ 12046 h 104431"/>
                  <a:gd name="connsiteX2" fmla="*/ 29248 w 30041"/>
                  <a:gd name="connsiteY2" fmla="*/ 104431 h 104431"/>
                  <a:gd name="connsiteX3" fmla="*/ 0 w 30041"/>
                  <a:gd name="connsiteY3" fmla="*/ 0 h 104431"/>
                </a:gdLst>
                <a:ahLst/>
                <a:cxnLst>
                  <a:cxn ang="0">
                    <a:pos x="connsiteX0" y="connsiteY0"/>
                  </a:cxn>
                  <a:cxn ang="0">
                    <a:pos x="connsiteX1" y="connsiteY1"/>
                  </a:cxn>
                  <a:cxn ang="0">
                    <a:pos x="connsiteX2" y="connsiteY2"/>
                  </a:cxn>
                  <a:cxn ang="0">
                    <a:pos x="connsiteX3" y="connsiteY3"/>
                  </a:cxn>
                </a:cxnLst>
                <a:rect l="l" t="t" r="r" b="b"/>
                <a:pathLst>
                  <a:path w="30041" h="104431">
                    <a:moveTo>
                      <a:pt x="0" y="0"/>
                    </a:moveTo>
                    <a:lnTo>
                      <a:pt x="1235" y="12046"/>
                    </a:lnTo>
                    <a:cubicBezTo>
                      <a:pt x="1235" y="12046"/>
                      <a:pt x="32266" y="79469"/>
                      <a:pt x="29248" y="104431"/>
                    </a:cubicBezTo>
                    <a:cubicBezTo>
                      <a:pt x="29248" y="104431"/>
                      <a:pt x="37618" y="57094"/>
                      <a:pt x="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7" name="Freeform: Shape 2406">
                <a:extLst>
                  <a:ext uri="{FF2B5EF4-FFF2-40B4-BE49-F238E27FC236}">
                    <a16:creationId xmlns:a16="http://schemas.microsoft.com/office/drawing/2014/main" id="{70169330-C88D-89F0-CEAA-CDCDEB45AF8E}"/>
                  </a:ext>
                </a:extLst>
              </p:cNvPr>
              <p:cNvSpPr/>
              <p:nvPr/>
            </p:nvSpPr>
            <p:spPr>
              <a:xfrm>
                <a:off x="11654529" y="822447"/>
                <a:ext cx="5214" cy="60415"/>
              </a:xfrm>
              <a:custGeom>
                <a:avLst/>
                <a:gdLst>
                  <a:gd name="connsiteX0" fmla="*/ 5305 w 5305"/>
                  <a:gd name="connsiteY0" fmla="*/ 23 h 61559"/>
                  <a:gd name="connsiteX1" fmla="*/ 0 w 5305"/>
                  <a:gd name="connsiteY1" fmla="*/ 38589 h 61559"/>
                  <a:gd name="connsiteX2" fmla="*/ 5305 w 5305"/>
                  <a:gd name="connsiteY2" fmla="*/ 61559 h 61559"/>
                  <a:gd name="connsiteX3" fmla="*/ 5305 w 5305"/>
                  <a:gd name="connsiteY3" fmla="*/ 0 h 61559"/>
                </a:gdLst>
                <a:ahLst/>
                <a:cxnLst>
                  <a:cxn ang="0">
                    <a:pos x="connsiteX0" y="connsiteY0"/>
                  </a:cxn>
                  <a:cxn ang="0">
                    <a:pos x="connsiteX1" y="connsiteY1"/>
                  </a:cxn>
                  <a:cxn ang="0">
                    <a:pos x="connsiteX2" y="connsiteY2"/>
                  </a:cxn>
                  <a:cxn ang="0">
                    <a:pos x="connsiteX3" y="connsiteY3"/>
                  </a:cxn>
                </a:cxnLst>
                <a:rect l="l" t="t" r="r" b="b"/>
                <a:pathLst>
                  <a:path w="5305" h="61559">
                    <a:moveTo>
                      <a:pt x="5305" y="23"/>
                    </a:moveTo>
                    <a:cubicBezTo>
                      <a:pt x="5305" y="23"/>
                      <a:pt x="778" y="12436"/>
                      <a:pt x="0" y="38589"/>
                    </a:cubicBezTo>
                    <a:cubicBezTo>
                      <a:pt x="1989" y="48002"/>
                      <a:pt x="3842" y="56224"/>
                      <a:pt x="5305" y="61559"/>
                    </a:cubicBezTo>
                    <a:cubicBezTo>
                      <a:pt x="5305" y="61559"/>
                      <a:pt x="343" y="24482"/>
                      <a:pt x="5305" y="0"/>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8" name="Freeform: Shape 2407">
                <a:extLst>
                  <a:ext uri="{FF2B5EF4-FFF2-40B4-BE49-F238E27FC236}">
                    <a16:creationId xmlns:a16="http://schemas.microsoft.com/office/drawing/2014/main" id="{D504B53D-36CE-C2D5-B36E-EF8EB725FCA7}"/>
                  </a:ext>
                </a:extLst>
              </p:cNvPr>
              <p:cNvSpPr/>
              <p:nvPr/>
            </p:nvSpPr>
            <p:spPr>
              <a:xfrm>
                <a:off x="11421429" y="513670"/>
                <a:ext cx="418977" cy="133362"/>
              </a:xfrm>
              <a:custGeom>
                <a:avLst/>
                <a:gdLst>
                  <a:gd name="connsiteX0" fmla="*/ 416170 w 426277"/>
                  <a:gd name="connsiteY0" fmla="*/ 86156 h 135887"/>
                  <a:gd name="connsiteX1" fmla="*/ 364352 w 426277"/>
                  <a:gd name="connsiteY1" fmla="*/ 89431 h 135887"/>
                  <a:gd name="connsiteX2" fmla="*/ 173383 w 426277"/>
                  <a:gd name="connsiteY2" fmla="*/ 49124 h 135887"/>
                  <a:gd name="connsiteX3" fmla="*/ 81226 w 426277"/>
                  <a:gd name="connsiteY3" fmla="*/ 25009 h 135887"/>
                  <a:gd name="connsiteX4" fmla="*/ 41917 w 426277"/>
                  <a:gd name="connsiteY4" fmla="*/ 8519 h 135887"/>
                  <a:gd name="connsiteX5" fmla="*/ 22593 w 426277"/>
                  <a:gd name="connsiteY5" fmla="*/ 0 h 135887"/>
                  <a:gd name="connsiteX6" fmla="*/ 0 w 426277"/>
                  <a:gd name="connsiteY6" fmla="*/ 48666 h 135887"/>
                  <a:gd name="connsiteX7" fmla="*/ 341073 w 426277"/>
                  <a:gd name="connsiteY7" fmla="*/ 132394 h 135887"/>
                  <a:gd name="connsiteX8" fmla="*/ 420447 w 426277"/>
                  <a:gd name="connsiteY8" fmla="*/ 103882 h 135887"/>
                  <a:gd name="connsiteX9" fmla="*/ 426278 w 426277"/>
                  <a:gd name="connsiteY9" fmla="*/ 83316 h 135887"/>
                  <a:gd name="connsiteX10" fmla="*/ 416193 w 426277"/>
                  <a:gd name="connsiteY10" fmla="*/ 86225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277" h="135887">
                    <a:moveTo>
                      <a:pt x="416170" y="86156"/>
                    </a:moveTo>
                    <a:cubicBezTo>
                      <a:pt x="398402" y="91011"/>
                      <a:pt x="382303" y="90461"/>
                      <a:pt x="364352" y="89431"/>
                    </a:cubicBezTo>
                    <a:cubicBezTo>
                      <a:pt x="300368" y="85698"/>
                      <a:pt x="234692" y="66850"/>
                      <a:pt x="173383" y="49124"/>
                    </a:cubicBezTo>
                    <a:cubicBezTo>
                      <a:pt x="142901" y="40307"/>
                      <a:pt x="111252" y="35704"/>
                      <a:pt x="81226" y="25009"/>
                    </a:cubicBezTo>
                    <a:cubicBezTo>
                      <a:pt x="67940" y="20268"/>
                      <a:pt x="55317" y="13283"/>
                      <a:pt x="41917" y="8519"/>
                    </a:cubicBezTo>
                    <a:cubicBezTo>
                      <a:pt x="35559" y="6252"/>
                      <a:pt x="29065" y="2840"/>
                      <a:pt x="22593" y="0"/>
                    </a:cubicBezTo>
                    <a:cubicBezTo>
                      <a:pt x="19643" y="14359"/>
                      <a:pt x="12920" y="30711"/>
                      <a:pt x="0" y="48666"/>
                    </a:cubicBezTo>
                    <a:lnTo>
                      <a:pt x="341073" y="132394"/>
                    </a:lnTo>
                    <a:cubicBezTo>
                      <a:pt x="341073" y="132394"/>
                      <a:pt x="402861" y="150601"/>
                      <a:pt x="420447" y="103882"/>
                    </a:cubicBezTo>
                    <a:cubicBezTo>
                      <a:pt x="420447" y="103882"/>
                      <a:pt x="424608" y="96164"/>
                      <a:pt x="426278" y="83316"/>
                    </a:cubicBezTo>
                    <a:cubicBezTo>
                      <a:pt x="422848" y="84415"/>
                      <a:pt x="419395" y="85331"/>
                      <a:pt x="416193" y="86225"/>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69" name="Free-form: Shape 764">
                <a:extLst>
                  <a:ext uri="{FF2B5EF4-FFF2-40B4-BE49-F238E27FC236}">
                    <a16:creationId xmlns:a16="http://schemas.microsoft.com/office/drawing/2014/main" id="{E81B214A-1B6C-ED8C-3F86-EE94B207C8C0}"/>
                  </a:ext>
                </a:extLst>
              </p:cNvPr>
              <p:cNvSpPr/>
              <p:nvPr/>
            </p:nvSpPr>
            <p:spPr>
              <a:xfrm>
                <a:off x="11331772" y="750210"/>
                <a:ext cx="20168" cy="181809"/>
              </a:xfrm>
              <a:custGeom>
                <a:avLst/>
                <a:gdLst>
                  <a:gd name="connsiteX0" fmla="*/ 19981 w 20168"/>
                  <a:gd name="connsiteY0" fmla="*/ 0 h 181809"/>
                  <a:gd name="connsiteX1" fmla="*/ 20168 w 20168"/>
                  <a:gd name="connsiteY1" fmla="*/ 1976 h 181809"/>
                  <a:gd name="connsiteX2" fmla="*/ 18115 w 20168"/>
                  <a:gd name="connsiteY2" fmla="*/ 13306 h 181809"/>
                  <a:gd name="connsiteX3" fmla="*/ 15486 w 20168"/>
                  <a:gd name="connsiteY3" fmla="*/ 48212 h 181809"/>
                  <a:gd name="connsiteX4" fmla="*/ 11260 w 20168"/>
                  <a:gd name="connsiteY4" fmla="*/ 81274 h 181809"/>
                  <a:gd name="connsiteX5" fmla="*/ 7058 w 20168"/>
                  <a:gd name="connsiteY5" fmla="*/ 127238 h 181809"/>
                  <a:gd name="connsiteX6" fmla="*/ 2090 w 20168"/>
                  <a:gd name="connsiteY6" fmla="*/ 181809 h 181809"/>
                  <a:gd name="connsiteX7" fmla="*/ 1948 w 20168"/>
                  <a:gd name="connsiteY7" fmla="*/ 171947 h 181809"/>
                  <a:gd name="connsiteX8" fmla="*/ 1961 w 20168"/>
                  <a:gd name="connsiteY8" fmla="*/ 169956 h 181809"/>
                  <a:gd name="connsiteX9" fmla="*/ 972 w 20168"/>
                  <a:gd name="connsiteY9" fmla="*/ 100479 h 181809"/>
                  <a:gd name="connsiteX10" fmla="*/ 806 w 20168"/>
                  <a:gd name="connsiteY10" fmla="*/ 92639 h 181809"/>
                  <a:gd name="connsiteX11" fmla="*/ 702 w 20168"/>
                  <a:gd name="connsiteY11" fmla="*/ 85426 h 181809"/>
                  <a:gd name="connsiteX12" fmla="*/ 89 w 20168"/>
                  <a:gd name="connsiteY12" fmla="*/ 58953 h 181809"/>
                  <a:gd name="connsiteX13" fmla="*/ 0 w 20168"/>
                  <a:gd name="connsiteY13" fmla="*/ 54751 h 181809"/>
                  <a:gd name="connsiteX14" fmla="*/ 16812 w 20168"/>
                  <a:gd name="connsiteY14" fmla="*/ 16925 h 1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68" h="181809">
                    <a:moveTo>
                      <a:pt x="19981" y="0"/>
                    </a:moveTo>
                    <a:lnTo>
                      <a:pt x="20168" y="1976"/>
                    </a:lnTo>
                    <a:lnTo>
                      <a:pt x="18115" y="13306"/>
                    </a:lnTo>
                    <a:cubicBezTo>
                      <a:pt x="15396" y="24297"/>
                      <a:pt x="17149" y="36749"/>
                      <a:pt x="15486" y="48212"/>
                    </a:cubicBezTo>
                    <a:cubicBezTo>
                      <a:pt x="13823" y="59517"/>
                      <a:pt x="11800" y="69631"/>
                      <a:pt x="11260" y="81274"/>
                    </a:cubicBezTo>
                    <a:cubicBezTo>
                      <a:pt x="10564" y="96266"/>
                      <a:pt x="9147" y="112201"/>
                      <a:pt x="7058" y="127238"/>
                    </a:cubicBezTo>
                    <a:cubicBezTo>
                      <a:pt x="4562" y="145084"/>
                      <a:pt x="4000" y="163604"/>
                      <a:pt x="2090" y="181809"/>
                    </a:cubicBezTo>
                    <a:lnTo>
                      <a:pt x="1948" y="171947"/>
                    </a:lnTo>
                    <a:lnTo>
                      <a:pt x="1961" y="169956"/>
                    </a:lnTo>
                    <a:cubicBezTo>
                      <a:pt x="1714" y="144402"/>
                      <a:pt x="1342" y="120461"/>
                      <a:pt x="972" y="100479"/>
                    </a:cubicBezTo>
                    <a:lnTo>
                      <a:pt x="806" y="92639"/>
                    </a:lnTo>
                    <a:lnTo>
                      <a:pt x="702" y="85426"/>
                    </a:lnTo>
                    <a:lnTo>
                      <a:pt x="89" y="58953"/>
                    </a:lnTo>
                    <a:lnTo>
                      <a:pt x="0" y="54751"/>
                    </a:lnTo>
                    <a:cubicBezTo>
                      <a:pt x="3349" y="40659"/>
                      <a:pt x="12946" y="33984"/>
                      <a:pt x="16812" y="16925"/>
                    </a:cubicBezTo>
                    <a:close/>
                  </a:path>
                </a:pathLst>
              </a:custGeom>
              <a:solidFill>
                <a:srgbClr val="373A36">
                  <a:alpha val="50000"/>
                </a:srgbClr>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70" name="Graphic 3">
                <a:extLst>
                  <a:ext uri="{FF2B5EF4-FFF2-40B4-BE49-F238E27FC236}">
                    <a16:creationId xmlns:a16="http://schemas.microsoft.com/office/drawing/2014/main" id="{D62A042F-1E2F-EDB5-D978-CD197854A3DF}"/>
                  </a:ext>
                </a:extLst>
              </p:cNvPr>
              <p:cNvGrpSpPr/>
              <p:nvPr/>
            </p:nvGrpSpPr>
            <p:grpSpPr>
              <a:xfrm>
                <a:off x="11245005" y="678898"/>
                <a:ext cx="110705" cy="281537"/>
                <a:chOff x="2874388" y="1698205"/>
                <a:chExt cx="112634" cy="286866"/>
              </a:xfrm>
              <a:solidFill>
                <a:srgbClr val="830051">
                  <a:alpha val="50000"/>
                </a:srgbClr>
              </a:solidFill>
            </p:grpSpPr>
            <p:sp>
              <p:nvSpPr>
                <p:cNvPr id="1671" name="Freeform: Shape 2411">
                  <a:extLst>
                    <a:ext uri="{FF2B5EF4-FFF2-40B4-BE49-F238E27FC236}">
                      <a16:creationId xmlns:a16="http://schemas.microsoft.com/office/drawing/2014/main" id="{21395C84-1975-0DB9-B1BB-8055F6C08C93}"/>
                    </a:ext>
                  </a:extLst>
                </p:cNvPr>
                <p:cNvSpPr/>
                <p:nvPr/>
              </p:nvSpPr>
              <p:spPr>
                <a:xfrm>
                  <a:off x="2944804" y="1698205"/>
                  <a:ext cx="42218" cy="135326"/>
                </a:xfrm>
                <a:custGeom>
                  <a:avLst/>
                  <a:gdLst>
                    <a:gd name="connsiteX0" fmla="*/ 41783 w 42218"/>
                    <a:gd name="connsiteY0" fmla="*/ 46079 h 135326"/>
                    <a:gd name="connsiteX1" fmla="*/ 40297 w 42218"/>
                    <a:gd name="connsiteY1" fmla="*/ 28376 h 135326"/>
                    <a:gd name="connsiteX2" fmla="*/ 38787 w 42218"/>
                    <a:gd name="connsiteY2" fmla="*/ 46193 h 135326"/>
                    <a:gd name="connsiteX3" fmla="*/ 38650 w 42218"/>
                    <a:gd name="connsiteY3" fmla="*/ 55079 h 135326"/>
                    <a:gd name="connsiteX4" fmla="*/ 38399 w 42218"/>
                    <a:gd name="connsiteY4" fmla="*/ 59957 h 135326"/>
                    <a:gd name="connsiteX5" fmla="*/ 37713 w 42218"/>
                    <a:gd name="connsiteY5" fmla="*/ 65133 h 135326"/>
                    <a:gd name="connsiteX6" fmla="*/ 32727 w 42218"/>
                    <a:gd name="connsiteY6" fmla="*/ 87828 h 135326"/>
                    <a:gd name="connsiteX7" fmla="*/ 24038 w 42218"/>
                    <a:gd name="connsiteY7" fmla="*/ 112883 h 135326"/>
                    <a:gd name="connsiteX8" fmla="*/ 25204 w 42218"/>
                    <a:gd name="connsiteY8" fmla="*/ 105646 h 135326"/>
                    <a:gd name="connsiteX9" fmla="*/ 25959 w 42218"/>
                    <a:gd name="connsiteY9" fmla="*/ 97814 h 135326"/>
                    <a:gd name="connsiteX10" fmla="*/ 27399 w 42218"/>
                    <a:gd name="connsiteY10" fmla="*/ 81370 h 135326"/>
                    <a:gd name="connsiteX11" fmla="*/ 27994 w 42218"/>
                    <a:gd name="connsiteY11" fmla="*/ 73034 h 135326"/>
                    <a:gd name="connsiteX12" fmla="*/ 28108 w 42218"/>
                    <a:gd name="connsiteY12" fmla="*/ 64881 h 135326"/>
                    <a:gd name="connsiteX13" fmla="*/ 28200 w 42218"/>
                    <a:gd name="connsiteY13" fmla="*/ 57026 h 135326"/>
                    <a:gd name="connsiteX14" fmla="*/ 27925 w 42218"/>
                    <a:gd name="connsiteY14" fmla="*/ 49491 h 135326"/>
                    <a:gd name="connsiteX15" fmla="*/ 27148 w 42218"/>
                    <a:gd name="connsiteY15" fmla="*/ 35590 h 135326"/>
                    <a:gd name="connsiteX16" fmla="*/ 25821 w 42218"/>
                    <a:gd name="connsiteY16" fmla="*/ 23544 h 135326"/>
                    <a:gd name="connsiteX17" fmla="*/ 25204 w 42218"/>
                    <a:gd name="connsiteY17" fmla="*/ 18299 h 135326"/>
                    <a:gd name="connsiteX18" fmla="*/ 24403 w 42218"/>
                    <a:gd name="connsiteY18" fmla="*/ 13650 h 135326"/>
                    <a:gd name="connsiteX19" fmla="*/ 22986 w 42218"/>
                    <a:gd name="connsiteY19" fmla="*/ 6230 h 135326"/>
                    <a:gd name="connsiteX20" fmla="*/ 21271 w 42218"/>
                    <a:gd name="connsiteY20" fmla="*/ 1 h 135326"/>
                    <a:gd name="connsiteX21" fmla="*/ 21362 w 42218"/>
                    <a:gd name="connsiteY21" fmla="*/ 6482 h 135326"/>
                    <a:gd name="connsiteX22" fmla="*/ 22048 w 42218"/>
                    <a:gd name="connsiteY22" fmla="*/ 13948 h 135326"/>
                    <a:gd name="connsiteX23" fmla="*/ 22528 w 42218"/>
                    <a:gd name="connsiteY23" fmla="*/ 18597 h 135326"/>
                    <a:gd name="connsiteX24" fmla="*/ 22848 w 42218"/>
                    <a:gd name="connsiteY24" fmla="*/ 23841 h 135326"/>
                    <a:gd name="connsiteX25" fmla="*/ 23649 w 42218"/>
                    <a:gd name="connsiteY25" fmla="*/ 35842 h 135326"/>
                    <a:gd name="connsiteX26" fmla="*/ 24038 w 42218"/>
                    <a:gd name="connsiteY26" fmla="*/ 49606 h 135326"/>
                    <a:gd name="connsiteX27" fmla="*/ 24175 w 42218"/>
                    <a:gd name="connsiteY27" fmla="*/ 57049 h 135326"/>
                    <a:gd name="connsiteX28" fmla="*/ 23992 w 42218"/>
                    <a:gd name="connsiteY28" fmla="*/ 64812 h 135326"/>
                    <a:gd name="connsiteX29" fmla="*/ 23832 w 42218"/>
                    <a:gd name="connsiteY29" fmla="*/ 72851 h 135326"/>
                    <a:gd name="connsiteX30" fmla="*/ 23214 w 42218"/>
                    <a:gd name="connsiteY30" fmla="*/ 81118 h 135326"/>
                    <a:gd name="connsiteX31" fmla="*/ 21865 w 42218"/>
                    <a:gd name="connsiteY31" fmla="*/ 97447 h 135326"/>
                    <a:gd name="connsiteX32" fmla="*/ 21225 w 42218"/>
                    <a:gd name="connsiteY32" fmla="*/ 105211 h 135326"/>
                    <a:gd name="connsiteX33" fmla="*/ 20196 w 42218"/>
                    <a:gd name="connsiteY33" fmla="*/ 112471 h 135326"/>
                    <a:gd name="connsiteX34" fmla="*/ 18847 w 42218"/>
                    <a:gd name="connsiteY34" fmla="*/ 118906 h 135326"/>
                    <a:gd name="connsiteX35" fmla="*/ 17703 w 42218"/>
                    <a:gd name="connsiteY35" fmla="*/ 91584 h 135326"/>
                    <a:gd name="connsiteX36" fmla="*/ 16354 w 42218"/>
                    <a:gd name="connsiteY36" fmla="*/ 79836 h 135326"/>
                    <a:gd name="connsiteX37" fmla="*/ 14296 w 42218"/>
                    <a:gd name="connsiteY37" fmla="*/ 68935 h 135326"/>
                    <a:gd name="connsiteX38" fmla="*/ 8533 w 42218"/>
                    <a:gd name="connsiteY38" fmla="*/ 51048 h 135326"/>
                    <a:gd name="connsiteX39" fmla="*/ 5149 w 42218"/>
                    <a:gd name="connsiteY39" fmla="*/ 44613 h 135326"/>
                    <a:gd name="connsiteX40" fmla="*/ 2382 w 42218"/>
                    <a:gd name="connsiteY40" fmla="*/ 40079 h 135326"/>
                    <a:gd name="connsiteX41" fmla="*/ 164 w 42218"/>
                    <a:gd name="connsiteY41" fmla="*/ 36094 h 135326"/>
                    <a:gd name="connsiteX42" fmla="*/ 873 w 42218"/>
                    <a:gd name="connsiteY42" fmla="*/ 40766 h 135326"/>
                    <a:gd name="connsiteX43" fmla="*/ 3068 w 42218"/>
                    <a:gd name="connsiteY43" fmla="*/ 45758 h 135326"/>
                    <a:gd name="connsiteX44" fmla="*/ 5743 w 42218"/>
                    <a:gd name="connsiteY44" fmla="*/ 52171 h 135326"/>
                    <a:gd name="connsiteX45" fmla="*/ 10454 w 42218"/>
                    <a:gd name="connsiteY45" fmla="*/ 69736 h 135326"/>
                    <a:gd name="connsiteX46" fmla="*/ 12215 w 42218"/>
                    <a:gd name="connsiteY46" fmla="*/ 80363 h 135326"/>
                    <a:gd name="connsiteX47" fmla="*/ 13473 w 42218"/>
                    <a:gd name="connsiteY47" fmla="*/ 91951 h 135326"/>
                    <a:gd name="connsiteX48" fmla="*/ 15485 w 42218"/>
                    <a:gd name="connsiteY48" fmla="*/ 128822 h 135326"/>
                    <a:gd name="connsiteX49" fmla="*/ 17635 w 42218"/>
                    <a:gd name="connsiteY49" fmla="*/ 117853 h 135326"/>
                    <a:gd name="connsiteX50" fmla="*/ 18069 w 42218"/>
                    <a:gd name="connsiteY50" fmla="*/ 135326 h 135326"/>
                    <a:gd name="connsiteX51" fmla="*/ 21065 w 42218"/>
                    <a:gd name="connsiteY51" fmla="*/ 129189 h 135326"/>
                    <a:gd name="connsiteX52" fmla="*/ 36821 w 42218"/>
                    <a:gd name="connsiteY52" fmla="*/ 89042 h 135326"/>
                    <a:gd name="connsiteX53" fmla="*/ 41623 w 42218"/>
                    <a:gd name="connsiteY53" fmla="*/ 65591 h 135326"/>
                    <a:gd name="connsiteX54" fmla="*/ 42149 w 42218"/>
                    <a:gd name="connsiteY54" fmla="*/ 60232 h 135326"/>
                    <a:gd name="connsiteX55" fmla="*/ 42195 w 42218"/>
                    <a:gd name="connsiteY55" fmla="*/ 55125 h 135326"/>
                    <a:gd name="connsiteX56" fmla="*/ 41806 w 42218"/>
                    <a:gd name="connsiteY56" fmla="*/ 46056 h 13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218" h="135326">
                      <a:moveTo>
                        <a:pt x="41783" y="46079"/>
                      </a:moveTo>
                      <a:cubicBezTo>
                        <a:pt x="40800" y="35132"/>
                        <a:pt x="40937" y="28467"/>
                        <a:pt x="40297" y="28376"/>
                      </a:cubicBezTo>
                      <a:cubicBezTo>
                        <a:pt x="39793" y="28261"/>
                        <a:pt x="38581" y="35178"/>
                        <a:pt x="38787" y="46193"/>
                      </a:cubicBezTo>
                      <a:cubicBezTo>
                        <a:pt x="38764" y="48919"/>
                        <a:pt x="38902" y="51942"/>
                        <a:pt x="38650" y="55079"/>
                      </a:cubicBezTo>
                      <a:cubicBezTo>
                        <a:pt x="38559" y="56659"/>
                        <a:pt x="38490" y="58285"/>
                        <a:pt x="38399" y="59957"/>
                      </a:cubicBezTo>
                      <a:cubicBezTo>
                        <a:pt x="38170" y="61629"/>
                        <a:pt x="37964" y="63369"/>
                        <a:pt x="37713" y="65133"/>
                      </a:cubicBezTo>
                      <a:cubicBezTo>
                        <a:pt x="36684" y="72209"/>
                        <a:pt x="35220" y="79950"/>
                        <a:pt x="32727" y="87828"/>
                      </a:cubicBezTo>
                      <a:cubicBezTo>
                        <a:pt x="29846" y="96875"/>
                        <a:pt x="26850" y="105348"/>
                        <a:pt x="24038" y="112883"/>
                      </a:cubicBezTo>
                      <a:cubicBezTo>
                        <a:pt x="24541" y="110547"/>
                        <a:pt x="24815" y="108119"/>
                        <a:pt x="25204" y="105646"/>
                      </a:cubicBezTo>
                      <a:cubicBezTo>
                        <a:pt x="25524" y="103081"/>
                        <a:pt x="25707" y="100470"/>
                        <a:pt x="25959" y="97814"/>
                      </a:cubicBezTo>
                      <a:cubicBezTo>
                        <a:pt x="26416" y="92500"/>
                        <a:pt x="26896" y="87004"/>
                        <a:pt x="27399" y="81370"/>
                      </a:cubicBezTo>
                      <a:cubicBezTo>
                        <a:pt x="27605" y="78553"/>
                        <a:pt x="27971" y="75782"/>
                        <a:pt x="27994" y="73034"/>
                      </a:cubicBezTo>
                      <a:cubicBezTo>
                        <a:pt x="28039" y="70286"/>
                        <a:pt x="28062" y="67560"/>
                        <a:pt x="28108" y="64881"/>
                      </a:cubicBezTo>
                      <a:cubicBezTo>
                        <a:pt x="28131" y="62202"/>
                        <a:pt x="28154" y="59591"/>
                        <a:pt x="28200" y="57026"/>
                      </a:cubicBezTo>
                      <a:cubicBezTo>
                        <a:pt x="28200" y="54461"/>
                        <a:pt x="27994" y="51942"/>
                        <a:pt x="27925" y="49491"/>
                      </a:cubicBezTo>
                      <a:cubicBezTo>
                        <a:pt x="27651" y="44590"/>
                        <a:pt x="27514" y="39941"/>
                        <a:pt x="27148" y="35590"/>
                      </a:cubicBezTo>
                      <a:cubicBezTo>
                        <a:pt x="26667" y="31261"/>
                        <a:pt x="26210" y="27231"/>
                        <a:pt x="25821" y="23544"/>
                      </a:cubicBezTo>
                      <a:cubicBezTo>
                        <a:pt x="25616" y="21711"/>
                        <a:pt x="25387" y="19948"/>
                        <a:pt x="25204" y="18299"/>
                      </a:cubicBezTo>
                      <a:cubicBezTo>
                        <a:pt x="24906" y="16650"/>
                        <a:pt x="24655" y="15116"/>
                        <a:pt x="24403" y="13650"/>
                      </a:cubicBezTo>
                      <a:cubicBezTo>
                        <a:pt x="23855" y="10764"/>
                        <a:pt x="23374" y="8268"/>
                        <a:pt x="22986" y="6230"/>
                      </a:cubicBezTo>
                      <a:cubicBezTo>
                        <a:pt x="22162" y="2176"/>
                        <a:pt x="21568" y="-45"/>
                        <a:pt x="21271" y="1"/>
                      </a:cubicBezTo>
                      <a:cubicBezTo>
                        <a:pt x="20973" y="46"/>
                        <a:pt x="21019" y="2360"/>
                        <a:pt x="21362" y="6482"/>
                      </a:cubicBezTo>
                      <a:cubicBezTo>
                        <a:pt x="21545" y="8543"/>
                        <a:pt x="21797" y="11039"/>
                        <a:pt x="22048" y="13948"/>
                      </a:cubicBezTo>
                      <a:cubicBezTo>
                        <a:pt x="22208" y="15391"/>
                        <a:pt x="22368" y="16948"/>
                        <a:pt x="22528" y="18597"/>
                      </a:cubicBezTo>
                      <a:cubicBezTo>
                        <a:pt x="22620" y="20246"/>
                        <a:pt x="22734" y="22009"/>
                        <a:pt x="22848" y="23841"/>
                      </a:cubicBezTo>
                      <a:cubicBezTo>
                        <a:pt x="23100" y="27506"/>
                        <a:pt x="23374" y="31513"/>
                        <a:pt x="23649" y="35842"/>
                      </a:cubicBezTo>
                      <a:cubicBezTo>
                        <a:pt x="23855" y="40147"/>
                        <a:pt x="23877" y="44773"/>
                        <a:pt x="24038" y="49606"/>
                      </a:cubicBezTo>
                      <a:cubicBezTo>
                        <a:pt x="24060" y="52033"/>
                        <a:pt x="24243" y="54506"/>
                        <a:pt x="24175" y="57049"/>
                      </a:cubicBezTo>
                      <a:cubicBezTo>
                        <a:pt x="24106" y="59591"/>
                        <a:pt x="24060" y="62179"/>
                        <a:pt x="23992" y="64812"/>
                      </a:cubicBezTo>
                      <a:cubicBezTo>
                        <a:pt x="23946" y="67446"/>
                        <a:pt x="23877" y="70126"/>
                        <a:pt x="23832" y="72851"/>
                      </a:cubicBezTo>
                      <a:cubicBezTo>
                        <a:pt x="23786" y="75576"/>
                        <a:pt x="23397" y="78324"/>
                        <a:pt x="23214" y="81118"/>
                      </a:cubicBezTo>
                      <a:cubicBezTo>
                        <a:pt x="22757" y="86706"/>
                        <a:pt x="22300" y="92180"/>
                        <a:pt x="21865" y="97447"/>
                      </a:cubicBezTo>
                      <a:cubicBezTo>
                        <a:pt x="21636" y="100081"/>
                        <a:pt x="21499" y="102692"/>
                        <a:pt x="21225" y="105211"/>
                      </a:cubicBezTo>
                      <a:cubicBezTo>
                        <a:pt x="20859" y="107684"/>
                        <a:pt x="20653" y="110112"/>
                        <a:pt x="20196" y="112471"/>
                      </a:cubicBezTo>
                      <a:cubicBezTo>
                        <a:pt x="19784" y="114669"/>
                        <a:pt x="19327" y="116822"/>
                        <a:pt x="18847" y="118906"/>
                      </a:cubicBezTo>
                      <a:cubicBezTo>
                        <a:pt x="18824" y="110753"/>
                        <a:pt x="18526" y="101455"/>
                        <a:pt x="17703" y="91584"/>
                      </a:cubicBezTo>
                      <a:cubicBezTo>
                        <a:pt x="17246" y="87554"/>
                        <a:pt x="16789" y="83637"/>
                        <a:pt x="16354" y="79836"/>
                      </a:cubicBezTo>
                      <a:cubicBezTo>
                        <a:pt x="15760" y="76057"/>
                        <a:pt x="14959" y="72416"/>
                        <a:pt x="14296" y="68935"/>
                      </a:cubicBezTo>
                      <a:cubicBezTo>
                        <a:pt x="12832" y="62018"/>
                        <a:pt x="10729" y="55949"/>
                        <a:pt x="8533" y="51048"/>
                      </a:cubicBezTo>
                      <a:cubicBezTo>
                        <a:pt x="7619" y="48552"/>
                        <a:pt x="6247" y="46354"/>
                        <a:pt x="5149" y="44613"/>
                      </a:cubicBezTo>
                      <a:cubicBezTo>
                        <a:pt x="4028" y="42827"/>
                        <a:pt x="3068" y="41338"/>
                        <a:pt x="2382" y="40079"/>
                      </a:cubicBezTo>
                      <a:cubicBezTo>
                        <a:pt x="941" y="37582"/>
                        <a:pt x="507" y="36048"/>
                        <a:pt x="164" y="36094"/>
                      </a:cubicBezTo>
                      <a:cubicBezTo>
                        <a:pt x="-88" y="36094"/>
                        <a:pt x="-179" y="37880"/>
                        <a:pt x="873" y="40766"/>
                      </a:cubicBezTo>
                      <a:cubicBezTo>
                        <a:pt x="1376" y="42208"/>
                        <a:pt x="2153" y="43880"/>
                        <a:pt x="3068" y="45758"/>
                      </a:cubicBezTo>
                      <a:cubicBezTo>
                        <a:pt x="3983" y="47682"/>
                        <a:pt x="5012" y="49651"/>
                        <a:pt x="5743" y="52171"/>
                      </a:cubicBezTo>
                      <a:cubicBezTo>
                        <a:pt x="7504" y="57026"/>
                        <a:pt x="9265" y="62957"/>
                        <a:pt x="10454" y="69736"/>
                      </a:cubicBezTo>
                      <a:cubicBezTo>
                        <a:pt x="10980" y="73126"/>
                        <a:pt x="11689" y="76675"/>
                        <a:pt x="12215" y="80363"/>
                      </a:cubicBezTo>
                      <a:cubicBezTo>
                        <a:pt x="12627" y="84095"/>
                        <a:pt x="13038" y="87966"/>
                        <a:pt x="13473" y="91951"/>
                      </a:cubicBezTo>
                      <a:cubicBezTo>
                        <a:pt x="14639" y="105921"/>
                        <a:pt x="15096" y="118746"/>
                        <a:pt x="15485" y="128822"/>
                      </a:cubicBezTo>
                      <a:lnTo>
                        <a:pt x="17635" y="117853"/>
                      </a:lnTo>
                      <a:cubicBezTo>
                        <a:pt x="17635" y="117853"/>
                        <a:pt x="17818" y="124265"/>
                        <a:pt x="18069" y="135326"/>
                      </a:cubicBezTo>
                      <a:cubicBezTo>
                        <a:pt x="19098" y="133265"/>
                        <a:pt x="20447" y="130494"/>
                        <a:pt x="21065" y="129189"/>
                      </a:cubicBezTo>
                      <a:cubicBezTo>
                        <a:pt x="25753" y="119227"/>
                        <a:pt x="31698" y="105188"/>
                        <a:pt x="36821" y="89042"/>
                      </a:cubicBezTo>
                      <a:cubicBezTo>
                        <a:pt x="39382" y="80912"/>
                        <a:pt x="40777" y="72897"/>
                        <a:pt x="41623" y="65591"/>
                      </a:cubicBezTo>
                      <a:cubicBezTo>
                        <a:pt x="41806" y="63759"/>
                        <a:pt x="41966" y="61973"/>
                        <a:pt x="42149" y="60232"/>
                      </a:cubicBezTo>
                      <a:cubicBezTo>
                        <a:pt x="42149" y="58469"/>
                        <a:pt x="42195" y="56774"/>
                        <a:pt x="42195" y="55125"/>
                      </a:cubicBezTo>
                      <a:cubicBezTo>
                        <a:pt x="42309" y="51804"/>
                        <a:pt x="41989" y="48827"/>
                        <a:pt x="41806" y="46056"/>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72" name="Freeform: Shape 2412">
                  <a:extLst>
                    <a:ext uri="{FF2B5EF4-FFF2-40B4-BE49-F238E27FC236}">
                      <a16:creationId xmlns:a16="http://schemas.microsoft.com/office/drawing/2014/main" id="{59FBA338-9288-F2F7-B057-2D29989F8D1F}"/>
                    </a:ext>
                  </a:extLst>
                </p:cNvPr>
                <p:cNvSpPr/>
                <p:nvPr/>
              </p:nvSpPr>
              <p:spPr>
                <a:xfrm>
                  <a:off x="2874388" y="1910356"/>
                  <a:ext cx="56607" cy="74715"/>
                </a:xfrm>
                <a:custGeom>
                  <a:avLst/>
                  <a:gdLst>
                    <a:gd name="connsiteX0" fmla="*/ 55532 w 56607"/>
                    <a:gd name="connsiteY0" fmla="*/ 62028 h 74715"/>
                    <a:gd name="connsiteX1" fmla="*/ 51759 w 56607"/>
                    <a:gd name="connsiteY1" fmla="*/ 51126 h 74715"/>
                    <a:gd name="connsiteX2" fmla="*/ 47895 w 56607"/>
                    <a:gd name="connsiteY2" fmla="*/ 40225 h 74715"/>
                    <a:gd name="connsiteX3" fmla="*/ 43664 w 56607"/>
                    <a:gd name="connsiteY3" fmla="*/ 30080 h 74715"/>
                    <a:gd name="connsiteX4" fmla="*/ 34677 w 56607"/>
                    <a:gd name="connsiteY4" fmla="*/ 14003 h 74715"/>
                    <a:gd name="connsiteX5" fmla="*/ 25233 w 56607"/>
                    <a:gd name="connsiteY5" fmla="*/ 10 h 74715"/>
                    <a:gd name="connsiteX6" fmla="*/ 32070 w 56607"/>
                    <a:gd name="connsiteY6" fmla="*/ 15492 h 74715"/>
                    <a:gd name="connsiteX7" fmla="*/ 40120 w 56607"/>
                    <a:gd name="connsiteY7" fmla="*/ 31729 h 74715"/>
                    <a:gd name="connsiteX8" fmla="*/ 43961 w 56607"/>
                    <a:gd name="connsiteY8" fmla="*/ 41576 h 74715"/>
                    <a:gd name="connsiteX9" fmla="*/ 47757 w 56607"/>
                    <a:gd name="connsiteY9" fmla="*/ 52523 h 74715"/>
                    <a:gd name="connsiteX10" fmla="*/ 49129 w 56607"/>
                    <a:gd name="connsiteY10" fmla="*/ 56417 h 74715"/>
                    <a:gd name="connsiteX11" fmla="*/ 46477 w 56607"/>
                    <a:gd name="connsiteY11" fmla="*/ 52249 h 74715"/>
                    <a:gd name="connsiteX12" fmla="*/ 22008 w 56607"/>
                    <a:gd name="connsiteY12" fmla="*/ 24675 h 74715"/>
                    <a:gd name="connsiteX13" fmla="*/ 8768 w 56607"/>
                    <a:gd name="connsiteY13" fmla="*/ 17003 h 74715"/>
                    <a:gd name="connsiteX14" fmla="*/ 20042 w 56607"/>
                    <a:gd name="connsiteY14" fmla="*/ 26942 h 74715"/>
                    <a:gd name="connsiteX15" fmla="*/ 42955 w 56607"/>
                    <a:gd name="connsiteY15" fmla="*/ 54607 h 74715"/>
                    <a:gd name="connsiteX16" fmla="*/ 45265 w 56607"/>
                    <a:gd name="connsiteY16" fmla="*/ 58134 h 74715"/>
                    <a:gd name="connsiteX17" fmla="*/ 43458 w 56607"/>
                    <a:gd name="connsiteY17" fmla="*/ 56806 h 74715"/>
                    <a:gd name="connsiteX18" fmla="*/ 13433 w 56607"/>
                    <a:gd name="connsiteY18" fmla="*/ 40775 h 74715"/>
                    <a:gd name="connsiteX19" fmla="*/ 9 w 56607"/>
                    <a:gd name="connsiteY19" fmla="*/ 36584 h 74715"/>
                    <a:gd name="connsiteX20" fmla="*/ 12198 w 56607"/>
                    <a:gd name="connsiteY20" fmla="*/ 43523 h 74715"/>
                    <a:gd name="connsiteX21" fmla="*/ 40943 w 56607"/>
                    <a:gd name="connsiteY21" fmla="*/ 60241 h 74715"/>
                    <a:gd name="connsiteX22" fmla="*/ 48283 w 56607"/>
                    <a:gd name="connsiteY22" fmla="*/ 66081 h 74715"/>
                    <a:gd name="connsiteX23" fmla="*/ 52926 w 56607"/>
                    <a:gd name="connsiteY23" fmla="*/ 70616 h 74715"/>
                    <a:gd name="connsiteX24" fmla="*/ 55281 w 56607"/>
                    <a:gd name="connsiteY24" fmla="*/ 74715 h 74715"/>
                    <a:gd name="connsiteX25" fmla="*/ 55281 w 56607"/>
                    <a:gd name="connsiteY25" fmla="*/ 72036 h 74715"/>
                    <a:gd name="connsiteX26" fmla="*/ 56607 w 56607"/>
                    <a:gd name="connsiteY26" fmla="*/ 65280 h 74715"/>
                    <a:gd name="connsiteX27" fmla="*/ 55532 w 56607"/>
                    <a:gd name="connsiteY27" fmla="*/ 61982 h 7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07" h="74715">
                      <a:moveTo>
                        <a:pt x="55532" y="62028"/>
                      </a:moveTo>
                      <a:cubicBezTo>
                        <a:pt x="54320" y="58501"/>
                        <a:pt x="53063" y="54859"/>
                        <a:pt x="51759" y="51126"/>
                      </a:cubicBezTo>
                      <a:cubicBezTo>
                        <a:pt x="50433" y="47393"/>
                        <a:pt x="49129" y="43752"/>
                        <a:pt x="47895" y="40225"/>
                      </a:cubicBezTo>
                      <a:cubicBezTo>
                        <a:pt x="46660" y="36584"/>
                        <a:pt x="45150" y="33240"/>
                        <a:pt x="43664" y="30080"/>
                      </a:cubicBezTo>
                      <a:cubicBezTo>
                        <a:pt x="40623" y="23805"/>
                        <a:pt x="37375" y="18469"/>
                        <a:pt x="34677" y="14003"/>
                      </a:cubicBezTo>
                      <a:cubicBezTo>
                        <a:pt x="29166" y="5163"/>
                        <a:pt x="25759" y="-265"/>
                        <a:pt x="25233" y="10"/>
                      </a:cubicBezTo>
                      <a:cubicBezTo>
                        <a:pt x="24707" y="262"/>
                        <a:pt x="27222" y="6285"/>
                        <a:pt x="32070" y="15492"/>
                      </a:cubicBezTo>
                      <a:cubicBezTo>
                        <a:pt x="34426" y="20118"/>
                        <a:pt x="37353" y="25545"/>
                        <a:pt x="40120" y="31729"/>
                      </a:cubicBezTo>
                      <a:cubicBezTo>
                        <a:pt x="41446" y="34843"/>
                        <a:pt x="42818" y="38095"/>
                        <a:pt x="43961" y="41576"/>
                      </a:cubicBezTo>
                      <a:cubicBezTo>
                        <a:pt x="45196" y="45126"/>
                        <a:pt x="46454" y="48767"/>
                        <a:pt x="47757" y="52523"/>
                      </a:cubicBezTo>
                      <a:cubicBezTo>
                        <a:pt x="48215" y="53852"/>
                        <a:pt x="48672" y="55134"/>
                        <a:pt x="49129" y="56417"/>
                      </a:cubicBezTo>
                      <a:cubicBezTo>
                        <a:pt x="48260" y="55043"/>
                        <a:pt x="47369" y="53669"/>
                        <a:pt x="46477" y="52249"/>
                      </a:cubicBezTo>
                      <a:cubicBezTo>
                        <a:pt x="38565" y="40179"/>
                        <a:pt x="29463" y="30561"/>
                        <a:pt x="22008" y="24675"/>
                      </a:cubicBezTo>
                      <a:cubicBezTo>
                        <a:pt x="14553" y="18721"/>
                        <a:pt x="8951" y="16568"/>
                        <a:pt x="8768" y="17003"/>
                      </a:cubicBezTo>
                      <a:cubicBezTo>
                        <a:pt x="8425" y="17621"/>
                        <a:pt x="13364" y="20621"/>
                        <a:pt x="20042" y="26942"/>
                      </a:cubicBezTo>
                      <a:cubicBezTo>
                        <a:pt x="26765" y="33217"/>
                        <a:pt x="35226" y="42836"/>
                        <a:pt x="42955" y="54607"/>
                      </a:cubicBezTo>
                      <a:cubicBezTo>
                        <a:pt x="43756" y="55798"/>
                        <a:pt x="44510" y="56966"/>
                        <a:pt x="45265" y="58134"/>
                      </a:cubicBezTo>
                      <a:cubicBezTo>
                        <a:pt x="44670" y="57676"/>
                        <a:pt x="44076" y="57241"/>
                        <a:pt x="43458" y="56806"/>
                      </a:cubicBezTo>
                      <a:cubicBezTo>
                        <a:pt x="32459" y="49111"/>
                        <a:pt x="21528" y="43889"/>
                        <a:pt x="13433" y="40775"/>
                      </a:cubicBezTo>
                      <a:cubicBezTo>
                        <a:pt x="5383" y="37569"/>
                        <a:pt x="238" y="36057"/>
                        <a:pt x="9" y="36584"/>
                      </a:cubicBezTo>
                      <a:cubicBezTo>
                        <a:pt x="-242" y="37156"/>
                        <a:pt x="4515" y="39653"/>
                        <a:pt x="12198" y="43523"/>
                      </a:cubicBezTo>
                      <a:cubicBezTo>
                        <a:pt x="19905" y="47302"/>
                        <a:pt x="30378" y="52844"/>
                        <a:pt x="40943" y="60241"/>
                      </a:cubicBezTo>
                      <a:cubicBezTo>
                        <a:pt x="43618" y="62050"/>
                        <a:pt x="45928" y="64180"/>
                        <a:pt x="48283" y="66081"/>
                      </a:cubicBezTo>
                      <a:cubicBezTo>
                        <a:pt x="49861" y="67639"/>
                        <a:pt x="51462" y="69104"/>
                        <a:pt x="52926" y="70616"/>
                      </a:cubicBezTo>
                      <a:cubicBezTo>
                        <a:pt x="53749" y="72013"/>
                        <a:pt x="54526" y="73387"/>
                        <a:pt x="55281" y="74715"/>
                      </a:cubicBezTo>
                      <a:lnTo>
                        <a:pt x="55281" y="72036"/>
                      </a:lnTo>
                      <a:lnTo>
                        <a:pt x="56607" y="65280"/>
                      </a:lnTo>
                      <a:cubicBezTo>
                        <a:pt x="56264" y="64180"/>
                        <a:pt x="55898" y="63081"/>
                        <a:pt x="55532" y="61982"/>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1678" name="Group 1677">
            <a:extLst>
              <a:ext uri="{FF2B5EF4-FFF2-40B4-BE49-F238E27FC236}">
                <a16:creationId xmlns:a16="http://schemas.microsoft.com/office/drawing/2014/main" id="{A94A4BA8-2D07-1BAC-AF5B-CA48E3043B10}"/>
              </a:ext>
            </a:extLst>
          </p:cNvPr>
          <p:cNvGrpSpPr/>
          <p:nvPr/>
        </p:nvGrpSpPr>
        <p:grpSpPr>
          <a:xfrm>
            <a:off x="5576984" y="4459782"/>
            <a:ext cx="895986" cy="899364"/>
            <a:chOff x="2626259" y="5196198"/>
            <a:chExt cx="1098818" cy="1100445"/>
          </a:xfrm>
        </p:grpSpPr>
        <p:sp>
          <p:nvSpPr>
            <p:cNvPr id="1679" name="Freeform: Shape 8">
              <a:extLst>
                <a:ext uri="{FF2B5EF4-FFF2-40B4-BE49-F238E27FC236}">
                  <a16:creationId xmlns:a16="http://schemas.microsoft.com/office/drawing/2014/main" id="{B6AFF02C-A90E-3B2D-F3BC-476B8DA8022B}"/>
                </a:ext>
              </a:extLst>
            </p:cNvPr>
            <p:cNvSpPr/>
            <p:nvPr/>
          </p:nvSpPr>
          <p:spPr>
            <a:xfrm>
              <a:off x="2626259" y="5196198"/>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80" name="Group 1679">
              <a:extLst>
                <a:ext uri="{FF2B5EF4-FFF2-40B4-BE49-F238E27FC236}">
                  <a16:creationId xmlns:a16="http://schemas.microsoft.com/office/drawing/2014/main" id="{EA8EEB72-42F9-F424-8C86-4B25855B5625}"/>
                </a:ext>
              </a:extLst>
            </p:cNvPr>
            <p:cNvGrpSpPr/>
            <p:nvPr/>
          </p:nvGrpSpPr>
          <p:grpSpPr>
            <a:xfrm>
              <a:off x="2733934" y="5309989"/>
              <a:ext cx="878778" cy="872816"/>
              <a:chOff x="2733934" y="5309989"/>
              <a:chExt cx="878778" cy="872816"/>
            </a:xfrm>
          </p:grpSpPr>
          <p:sp>
            <p:nvSpPr>
              <p:cNvPr id="1681" name="Freeform: Shape 6">
                <a:extLst>
                  <a:ext uri="{FF2B5EF4-FFF2-40B4-BE49-F238E27FC236}">
                    <a16:creationId xmlns:a16="http://schemas.microsoft.com/office/drawing/2014/main" id="{268EFD78-1F15-2D40-57DD-B5D58630617B}"/>
                  </a:ext>
                </a:extLst>
              </p:cNvPr>
              <p:cNvSpPr/>
              <p:nvPr/>
            </p:nvSpPr>
            <p:spPr>
              <a:xfrm rot="16833421">
                <a:off x="2739250" y="530934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82" name="Freeform: Shape 2424">
                <a:extLst>
                  <a:ext uri="{FF2B5EF4-FFF2-40B4-BE49-F238E27FC236}">
                    <a16:creationId xmlns:a16="http://schemas.microsoft.com/office/drawing/2014/main" id="{C78C413E-E5B4-A343-8D48-778655251431}"/>
                  </a:ext>
                </a:extLst>
              </p:cNvPr>
              <p:cNvSpPr/>
              <p:nvPr/>
            </p:nvSpPr>
            <p:spPr>
              <a:xfrm rot="16833421">
                <a:off x="2920297" y="5365819"/>
                <a:ext cx="488463" cy="861190"/>
              </a:xfrm>
              <a:custGeom>
                <a:avLst/>
                <a:gdLst>
                  <a:gd name="connsiteX0" fmla="*/ 488205 w 488463"/>
                  <a:gd name="connsiteY0" fmla="*/ 202524 h 861190"/>
                  <a:gd name="connsiteX1" fmla="*/ 488280 w 488463"/>
                  <a:gd name="connsiteY1" fmla="*/ 202928 h 861190"/>
                  <a:gd name="connsiteX2" fmla="*/ 475774 w 488463"/>
                  <a:gd name="connsiteY2" fmla="*/ 219821 h 861190"/>
                  <a:gd name="connsiteX3" fmla="*/ 290444 w 488463"/>
                  <a:gd name="connsiteY3" fmla="*/ 289764 h 861190"/>
                  <a:gd name="connsiteX4" fmla="*/ 335719 w 488463"/>
                  <a:gd name="connsiteY4" fmla="*/ 290701 h 861190"/>
                  <a:gd name="connsiteX5" fmla="*/ 352393 w 488463"/>
                  <a:gd name="connsiteY5" fmla="*/ 300667 h 861190"/>
                  <a:gd name="connsiteX6" fmla="*/ 344098 w 488463"/>
                  <a:gd name="connsiteY6" fmla="*/ 317030 h 861190"/>
                  <a:gd name="connsiteX7" fmla="*/ 295909 w 488463"/>
                  <a:gd name="connsiteY7" fmla="*/ 345342 h 861190"/>
                  <a:gd name="connsiteX8" fmla="*/ 390980 w 488463"/>
                  <a:gd name="connsiteY8" fmla="*/ 855461 h 861190"/>
                  <a:gd name="connsiteX9" fmla="*/ 382912 w 488463"/>
                  <a:gd name="connsiteY9" fmla="*/ 857969 h 861190"/>
                  <a:gd name="connsiteX10" fmla="*/ 351001 w 488463"/>
                  <a:gd name="connsiteY10" fmla="*/ 861190 h 861190"/>
                  <a:gd name="connsiteX11" fmla="*/ 254560 w 488463"/>
                  <a:gd name="connsiteY11" fmla="*/ 343720 h 861190"/>
                  <a:gd name="connsiteX12" fmla="*/ 263170 w 488463"/>
                  <a:gd name="connsiteY12" fmla="*/ 328670 h 861190"/>
                  <a:gd name="connsiteX13" fmla="*/ 278644 w 488463"/>
                  <a:gd name="connsiteY13" fmla="*/ 319575 h 861190"/>
                  <a:gd name="connsiteX14" fmla="*/ 209727 w 488463"/>
                  <a:gd name="connsiteY14" fmla="*/ 318159 h 861190"/>
                  <a:gd name="connsiteX15" fmla="*/ 192671 w 488463"/>
                  <a:gd name="connsiteY15" fmla="*/ 306637 h 861190"/>
                  <a:gd name="connsiteX16" fmla="*/ 205228 w 488463"/>
                  <a:gd name="connsiteY16" fmla="*/ 290014 h 861190"/>
                  <a:gd name="connsiteX17" fmla="*/ 374712 w 488463"/>
                  <a:gd name="connsiteY17" fmla="*/ 226048 h 861190"/>
                  <a:gd name="connsiteX18" fmla="*/ 19031 w 488463"/>
                  <a:gd name="connsiteY18" fmla="*/ 243184 h 861190"/>
                  <a:gd name="connsiteX19" fmla="*/ 444 w 488463"/>
                  <a:gd name="connsiteY19" fmla="*/ 232947 h 861190"/>
                  <a:gd name="connsiteX20" fmla="*/ 210 w 488463"/>
                  <a:gd name="connsiteY20" fmla="*/ 231943 h 861190"/>
                  <a:gd name="connsiteX21" fmla="*/ 183 w 488463"/>
                  <a:gd name="connsiteY21" fmla="*/ 231926 h 861190"/>
                  <a:gd name="connsiteX22" fmla="*/ 11154 w 488463"/>
                  <a:gd name="connsiteY22" fmla="*/ 215668 h 861190"/>
                  <a:gd name="connsiteX23" fmla="*/ 260989 w 488463"/>
                  <a:gd name="connsiteY23" fmla="*/ 102719 h 861190"/>
                  <a:gd name="connsiteX24" fmla="*/ 214216 w 488463"/>
                  <a:gd name="connsiteY24" fmla="*/ 99619 h 861190"/>
                  <a:gd name="connsiteX25" fmla="*/ 198381 w 488463"/>
                  <a:gd name="connsiteY25" fmla="*/ 88404 h 861190"/>
                  <a:gd name="connsiteX26" fmla="*/ 183613 w 488463"/>
                  <a:gd name="connsiteY26" fmla="*/ 8891 h 861190"/>
                  <a:gd name="connsiteX27" fmla="*/ 207009 w 488463"/>
                  <a:gd name="connsiteY27" fmla="*/ 1618 h 861190"/>
                  <a:gd name="connsiteX28" fmla="*/ 223037 w 488463"/>
                  <a:gd name="connsiteY28" fmla="*/ 0 h 861190"/>
                  <a:gd name="connsiteX29" fmla="*/ 236181 w 488463"/>
                  <a:gd name="connsiteY29" fmla="*/ 70728 h 861190"/>
                  <a:gd name="connsiteX30" fmla="*/ 326264 w 488463"/>
                  <a:gd name="connsiteY30" fmla="*/ 76713 h 861190"/>
                  <a:gd name="connsiteX31" fmla="*/ 342098 w 488463"/>
                  <a:gd name="connsiteY31" fmla="*/ 87928 h 861190"/>
                  <a:gd name="connsiteX32" fmla="*/ 342115 w 488463"/>
                  <a:gd name="connsiteY32" fmla="*/ 88018 h 861190"/>
                  <a:gd name="connsiteX33" fmla="*/ 331127 w 488463"/>
                  <a:gd name="connsiteY33" fmla="*/ 104185 h 861190"/>
                  <a:gd name="connsiteX34" fmla="*/ 97941 w 488463"/>
                  <a:gd name="connsiteY34" fmla="*/ 209589 h 861190"/>
                  <a:gd name="connsiteX35" fmla="*/ 469460 w 488463"/>
                  <a:gd name="connsiteY35" fmla="*/ 191688 h 861190"/>
                  <a:gd name="connsiteX36" fmla="*/ 488205 w 488463"/>
                  <a:gd name="connsiteY36" fmla="*/ 202524 h 8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463" h="861190">
                    <a:moveTo>
                      <a:pt x="488205" y="202524"/>
                    </a:moveTo>
                    <a:lnTo>
                      <a:pt x="488280" y="202928"/>
                    </a:lnTo>
                    <a:cubicBezTo>
                      <a:pt x="489521" y="209582"/>
                      <a:pt x="484373" y="216590"/>
                      <a:pt x="475774" y="219821"/>
                    </a:cubicBezTo>
                    <a:lnTo>
                      <a:pt x="290444" y="289764"/>
                    </a:lnTo>
                    <a:lnTo>
                      <a:pt x="335719" y="290701"/>
                    </a:lnTo>
                    <a:cubicBezTo>
                      <a:pt x="343905" y="290873"/>
                      <a:pt x="350536" y="294825"/>
                      <a:pt x="352393" y="300667"/>
                    </a:cubicBezTo>
                    <a:cubicBezTo>
                      <a:pt x="354251" y="306507"/>
                      <a:pt x="350966" y="313005"/>
                      <a:pt x="344098" y="317030"/>
                    </a:cubicBezTo>
                    <a:lnTo>
                      <a:pt x="295909" y="345342"/>
                    </a:lnTo>
                    <a:lnTo>
                      <a:pt x="390980" y="855461"/>
                    </a:lnTo>
                    <a:lnTo>
                      <a:pt x="382912" y="857969"/>
                    </a:lnTo>
                    <a:lnTo>
                      <a:pt x="351001" y="861190"/>
                    </a:lnTo>
                    <a:lnTo>
                      <a:pt x="254560" y="343720"/>
                    </a:lnTo>
                    <a:cubicBezTo>
                      <a:pt x="253534" y="338212"/>
                      <a:pt x="256873" y="332379"/>
                      <a:pt x="263170" y="328670"/>
                    </a:cubicBezTo>
                    <a:lnTo>
                      <a:pt x="278644" y="319575"/>
                    </a:lnTo>
                    <a:lnTo>
                      <a:pt x="209727" y="318159"/>
                    </a:lnTo>
                    <a:cubicBezTo>
                      <a:pt x="200725" y="317977"/>
                      <a:pt x="193696" y="313262"/>
                      <a:pt x="192671" y="306637"/>
                    </a:cubicBezTo>
                    <a:cubicBezTo>
                      <a:pt x="191600" y="300021"/>
                      <a:pt x="196759" y="293198"/>
                      <a:pt x="205228" y="290014"/>
                    </a:cubicBezTo>
                    <a:lnTo>
                      <a:pt x="374712" y="226048"/>
                    </a:lnTo>
                    <a:lnTo>
                      <a:pt x="19031" y="243184"/>
                    </a:lnTo>
                    <a:cubicBezTo>
                      <a:pt x="9935" y="243623"/>
                      <a:pt x="2279" y="239421"/>
                      <a:pt x="444" y="232947"/>
                    </a:cubicBezTo>
                    <a:cubicBezTo>
                      <a:pt x="358" y="232614"/>
                      <a:pt x="273" y="232281"/>
                      <a:pt x="210" y="231943"/>
                    </a:cubicBezTo>
                    <a:cubicBezTo>
                      <a:pt x="201" y="231938"/>
                      <a:pt x="192" y="231931"/>
                      <a:pt x="183" y="231926"/>
                    </a:cubicBezTo>
                    <a:cubicBezTo>
                      <a:pt x="-969" y="225743"/>
                      <a:pt x="3396" y="219161"/>
                      <a:pt x="11154" y="215668"/>
                    </a:cubicBezTo>
                    <a:lnTo>
                      <a:pt x="260989" y="102719"/>
                    </a:lnTo>
                    <a:lnTo>
                      <a:pt x="214216" y="99619"/>
                    </a:lnTo>
                    <a:cubicBezTo>
                      <a:pt x="205887" y="99054"/>
                      <a:pt x="199529" y="94563"/>
                      <a:pt x="198381" y="88404"/>
                    </a:cubicBezTo>
                    <a:lnTo>
                      <a:pt x="183613" y="8891"/>
                    </a:lnTo>
                    <a:lnTo>
                      <a:pt x="207009" y="1618"/>
                    </a:lnTo>
                    <a:lnTo>
                      <a:pt x="223037" y="0"/>
                    </a:lnTo>
                    <a:lnTo>
                      <a:pt x="236181" y="70728"/>
                    </a:lnTo>
                    <a:lnTo>
                      <a:pt x="326264" y="76713"/>
                    </a:lnTo>
                    <a:cubicBezTo>
                      <a:pt x="334592" y="77278"/>
                      <a:pt x="340950" y="81768"/>
                      <a:pt x="342098" y="87928"/>
                    </a:cubicBezTo>
                    <a:lnTo>
                      <a:pt x="342115" y="88018"/>
                    </a:lnTo>
                    <a:cubicBezTo>
                      <a:pt x="343204" y="94235"/>
                      <a:pt x="338796" y="100709"/>
                      <a:pt x="331127" y="104185"/>
                    </a:cubicBezTo>
                    <a:lnTo>
                      <a:pt x="97941" y="209589"/>
                    </a:lnTo>
                    <a:lnTo>
                      <a:pt x="469460" y="191688"/>
                    </a:lnTo>
                    <a:cubicBezTo>
                      <a:pt x="478880" y="191235"/>
                      <a:pt x="486688" y="195758"/>
                      <a:pt x="488205" y="2025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cxnSp>
        <p:nvCxnSpPr>
          <p:cNvPr id="1683" name="Straight Connector 1682">
            <a:extLst>
              <a:ext uri="{FF2B5EF4-FFF2-40B4-BE49-F238E27FC236}">
                <a16:creationId xmlns:a16="http://schemas.microsoft.com/office/drawing/2014/main" id="{85188F99-6897-0843-D024-247944DDC41C}"/>
              </a:ext>
            </a:extLst>
          </p:cNvPr>
          <p:cNvCxnSpPr>
            <a:cxnSpLocks/>
          </p:cNvCxnSpPr>
          <p:nvPr/>
        </p:nvCxnSpPr>
        <p:spPr>
          <a:xfrm flipH="1">
            <a:off x="5190614" y="2561781"/>
            <a:ext cx="478461" cy="548949"/>
          </a:xfrm>
          <a:prstGeom prst="line">
            <a:avLst/>
          </a:prstGeom>
          <a:noFill/>
          <a:ln w="38100" cap="flat" cmpd="sng" algn="ctr">
            <a:solidFill>
              <a:srgbClr val="003865">
                <a:alpha val="25000"/>
              </a:srgbClr>
            </a:solidFill>
            <a:prstDash val="solid"/>
            <a:miter lim="800000"/>
            <a:headEnd w="med" len="sm"/>
            <a:tailEnd type="arrow" w="med" len="sm"/>
          </a:ln>
          <a:effectLst/>
        </p:spPr>
      </p:cxnSp>
      <p:cxnSp>
        <p:nvCxnSpPr>
          <p:cNvPr id="1684" name="Straight Connector 1683">
            <a:extLst>
              <a:ext uri="{FF2B5EF4-FFF2-40B4-BE49-F238E27FC236}">
                <a16:creationId xmlns:a16="http://schemas.microsoft.com/office/drawing/2014/main" id="{E40031DE-C72B-00F0-3376-DB12080AA6C2}"/>
              </a:ext>
            </a:extLst>
          </p:cNvPr>
          <p:cNvCxnSpPr>
            <a:cxnSpLocks/>
          </p:cNvCxnSpPr>
          <p:nvPr/>
        </p:nvCxnSpPr>
        <p:spPr>
          <a:xfrm>
            <a:off x="6379376" y="2561740"/>
            <a:ext cx="476254" cy="546419"/>
          </a:xfrm>
          <a:prstGeom prst="line">
            <a:avLst/>
          </a:prstGeom>
          <a:noFill/>
          <a:ln w="38100" cap="flat" cmpd="sng" algn="ctr">
            <a:solidFill>
              <a:srgbClr val="003865">
                <a:alpha val="25000"/>
              </a:srgbClr>
            </a:solidFill>
            <a:prstDash val="dash"/>
            <a:miter lim="800000"/>
            <a:headEnd w="med" len="sm"/>
            <a:tailEnd type="arrow" w="med" len="sm"/>
          </a:ln>
          <a:effectLst/>
        </p:spPr>
      </p:cxnSp>
      <p:cxnSp>
        <p:nvCxnSpPr>
          <p:cNvPr id="1685" name="Straight Connector 1684">
            <a:extLst>
              <a:ext uri="{FF2B5EF4-FFF2-40B4-BE49-F238E27FC236}">
                <a16:creationId xmlns:a16="http://schemas.microsoft.com/office/drawing/2014/main" id="{0AF885DB-8CB0-8805-7EE8-34FCFB41556F}"/>
              </a:ext>
            </a:extLst>
          </p:cNvPr>
          <p:cNvCxnSpPr>
            <a:cxnSpLocks/>
          </p:cNvCxnSpPr>
          <p:nvPr/>
        </p:nvCxnSpPr>
        <p:spPr>
          <a:xfrm>
            <a:off x="5215363" y="4092199"/>
            <a:ext cx="441954" cy="509118"/>
          </a:xfrm>
          <a:prstGeom prst="line">
            <a:avLst/>
          </a:prstGeom>
          <a:noFill/>
          <a:ln w="38100" cap="flat" cmpd="sng" algn="ctr">
            <a:solidFill>
              <a:srgbClr val="003865">
                <a:alpha val="25000"/>
              </a:srgbClr>
            </a:solidFill>
            <a:prstDash val="solid"/>
            <a:miter lim="800000"/>
            <a:headEnd w="med" len="sm"/>
            <a:tailEnd type="arrow" w="med" len="sm"/>
          </a:ln>
          <a:effectLst/>
        </p:spPr>
      </p:cxnSp>
      <p:cxnSp>
        <p:nvCxnSpPr>
          <p:cNvPr id="1686" name="Straight Connector 1685">
            <a:extLst>
              <a:ext uri="{FF2B5EF4-FFF2-40B4-BE49-F238E27FC236}">
                <a16:creationId xmlns:a16="http://schemas.microsoft.com/office/drawing/2014/main" id="{AC3A640B-D491-6D1F-49CA-59A9B2D01A03}"/>
              </a:ext>
            </a:extLst>
          </p:cNvPr>
          <p:cNvCxnSpPr>
            <a:cxnSpLocks/>
          </p:cNvCxnSpPr>
          <p:nvPr/>
        </p:nvCxnSpPr>
        <p:spPr>
          <a:xfrm flipH="1">
            <a:off x="6393346" y="4072322"/>
            <a:ext cx="463666" cy="531976"/>
          </a:xfrm>
          <a:prstGeom prst="line">
            <a:avLst/>
          </a:prstGeom>
          <a:noFill/>
          <a:ln w="38100" cap="flat" cmpd="sng" algn="ctr">
            <a:solidFill>
              <a:srgbClr val="003865">
                <a:alpha val="25000"/>
              </a:srgbClr>
            </a:solidFill>
            <a:prstDash val="solid"/>
            <a:miter lim="800000"/>
            <a:headEnd w="med" len="sm"/>
            <a:tailEnd type="arrow" w="med" len="sm"/>
          </a:ln>
          <a:effectLst/>
        </p:spPr>
      </p:cxnSp>
      <p:grpSp>
        <p:nvGrpSpPr>
          <p:cNvPr id="1687" name="Group 1686">
            <a:extLst>
              <a:ext uri="{FF2B5EF4-FFF2-40B4-BE49-F238E27FC236}">
                <a16:creationId xmlns:a16="http://schemas.microsoft.com/office/drawing/2014/main" id="{18910F06-6386-DEAA-8F91-EDD6EEBB0CE9}"/>
              </a:ext>
            </a:extLst>
          </p:cNvPr>
          <p:cNvGrpSpPr/>
          <p:nvPr/>
        </p:nvGrpSpPr>
        <p:grpSpPr>
          <a:xfrm>
            <a:off x="5558322" y="3510207"/>
            <a:ext cx="941034" cy="153573"/>
            <a:chOff x="5724369" y="3344717"/>
            <a:chExt cx="908973" cy="226852"/>
          </a:xfrm>
        </p:grpSpPr>
        <p:cxnSp>
          <p:nvCxnSpPr>
            <p:cNvPr id="1688" name="Straight Connector 1687">
              <a:extLst>
                <a:ext uri="{FF2B5EF4-FFF2-40B4-BE49-F238E27FC236}">
                  <a16:creationId xmlns:a16="http://schemas.microsoft.com/office/drawing/2014/main" id="{6FDB977C-0B29-DD0C-AF64-7CE45A61CC6B}"/>
                </a:ext>
              </a:extLst>
            </p:cNvPr>
            <p:cNvCxnSpPr>
              <a:cxnSpLocks/>
            </p:cNvCxnSpPr>
            <p:nvPr/>
          </p:nvCxnSpPr>
          <p:spPr>
            <a:xfrm flipH="1" flipV="1">
              <a:off x="5724369" y="3568885"/>
              <a:ext cx="908973" cy="2684"/>
            </a:xfrm>
            <a:prstGeom prst="line">
              <a:avLst/>
            </a:prstGeom>
            <a:noFill/>
            <a:ln w="38100" cap="flat" cmpd="sng" algn="ctr">
              <a:solidFill>
                <a:srgbClr val="003865">
                  <a:alpha val="25000"/>
                </a:srgbClr>
              </a:solidFill>
              <a:prstDash val="dash"/>
              <a:miter lim="800000"/>
              <a:headEnd w="med" len="sm"/>
              <a:tailEnd type="arrow" w="med" len="sm"/>
            </a:ln>
            <a:effectLst/>
          </p:spPr>
        </p:cxnSp>
        <p:cxnSp>
          <p:nvCxnSpPr>
            <p:cNvPr id="1689" name="Straight Connector 1688">
              <a:extLst>
                <a:ext uri="{FF2B5EF4-FFF2-40B4-BE49-F238E27FC236}">
                  <a16:creationId xmlns:a16="http://schemas.microsoft.com/office/drawing/2014/main" id="{37FD8A7B-32CF-FA92-46DE-C6818EF99BED}"/>
                </a:ext>
              </a:extLst>
            </p:cNvPr>
            <p:cNvCxnSpPr>
              <a:cxnSpLocks/>
            </p:cNvCxnSpPr>
            <p:nvPr/>
          </p:nvCxnSpPr>
          <p:spPr>
            <a:xfrm flipV="1">
              <a:off x="5724369" y="3344717"/>
              <a:ext cx="908973" cy="2684"/>
            </a:xfrm>
            <a:prstGeom prst="line">
              <a:avLst/>
            </a:prstGeom>
            <a:noFill/>
            <a:ln w="38100" cap="flat" cmpd="sng" algn="ctr">
              <a:solidFill>
                <a:srgbClr val="003865">
                  <a:alpha val="25000"/>
                </a:srgbClr>
              </a:solidFill>
              <a:prstDash val="solid"/>
              <a:miter lim="800000"/>
              <a:headEnd w="med" len="sm"/>
              <a:tailEnd type="arrow" w="med" len="sm"/>
            </a:ln>
            <a:effectLst/>
          </p:spPr>
        </p:cxnSp>
      </p:grpSp>
      <p:grpSp>
        <p:nvGrpSpPr>
          <p:cNvPr id="1690" name="Group 1689">
            <a:extLst>
              <a:ext uri="{FF2B5EF4-FFF2-40B4-BE49-F238E27FC236}">
                <a16:creationId xmlns:a16="http://schemas.microsoft.com/office/drawing/2014/main" id="{141757D9-C072-AABB-F07E-8084DDC051E1}"/>
              </a:ext>
            </a:extLst>
          </p:cNvPr>
          <p:cNvGrpSpPr/>
          <p:nvPr/>
        </p:nvGrpSpPr>
        <p:grpSpPr>
          <a:xfrm>
            <a:off x="3634920" y="3147619"/>
            <a:ext cx="1877090" cy="1316328"/>
            <a:chOff x="830330" y="3589977"/>
            <a:chExt cx="1877090" cy="1316328"/>
          </a:xfrm>
        </p:grpSpPr>
        <p:sp>
          <p:nvSpPr>
            <p:cNvPr id="1691" name="TextBox 1690">
              <a:extLst>
                <a:ext uri="{FF2B5EF4-FFF2-40B4-BE49-F238E27FC236}">
                  <a16:creationId xmlns:a16="http://schemas.microsoft.com/office/drawing/2014/main" id="{99978B1E-6FE0-5615-6950-557516192271}"/>
                </a:ext>
              </a:extLst>
            </p:cNvPr>
            <p:cNvSpPr txBox="1"/>
            <p:nvPr/>
          </p:nvSpPr>
          <p:spPr>
            <a:xfrm>
              <a:off x="830330" y="4536973"/>
              <a:ext cx="1310984" cy="3693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chemeClr val="bg1">
                      <a:lumMod val="85000"/>
                    </a:schemeClr>
                  </a:solidFill>
                  <a:effectLst/>
                  <a:uLnTx/>
                  <a:uFillTx/>
                </a:rPr>
                <a:t>COPD</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chemeClr val="bg1">
                      <a:lumMod val="85000"/>
                    </a:schemeClr>
                  </a:solidFill>
                  <a:effectLst/>
                  <a:uLnTx/>
                  <a:uFillTx/>
                </a:rPr>
                <a:t>EXACERBATION(S)</a:t>
              </a:r>
            </a:p>
          </p:txBody>
        </p:sp>
        <p:grpSp>
          <p:nvGrpSpPr>
            <p:cNvPr id="1692" name="Group 1691">
              <a:extLst>
                <a:ext uri="{FF2B5EF4-FFF2-40B4-BE49-F238E27FC236}">
                  <a16:creationId xmlns:a16="http://schemas.microsoft.com/office/drawing/2014/main" id="{9BCD92A1-554B-887A-D04B-0031C2F4F4DA}"/>
                </a:ext>
              </a:extLst>
            </p:cNvPr>
            <p:cNvGrpSpPr/>
            <p:nvPr/>
          </p:nvGrpSpPr>
          <p:grpSpPr>
            <a:xfrm>
              <a:off x="1770975" y="3589977"/>
              <a:ext cx="936445" cy="979575"/>
              <a:chOff x="734040" y="3165335"/>
              <a:chExt cx="1148435" cy="1198589"/>
            </a:xfrm>
          </p:grpSpPr>
          <p:sp>
            <p:nvSpPr>
              <p:cNvPr id="1693" name="Freeform: Shape 11">
                <a:extLst>
                  <a:ext uri="{FF2B5EF4-FFF2-40B4-BE49-F238E27FC236}">
                    <a16:creationId xmlns:a16="http://schemas.microsoft.com/office/drawing/2014/main" id="{378EC029-0684-46F4-5A00-5C87F9FF145B}"/>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4" name="Freeform: Shape 12">
                <a:extLst>
                  <a:ext uri="{FF2B5EF4-FFF2-40B4-BE49-F238E27FC236}">
                    <a16:creationId xmlns:a16="http://schemas.microsoft.com/office/drawing/2014/main" id="{2BA2654F-CE30-03B1-BF4A-9B5D939F65DD}"/>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695" name="Freeform: Shape 23">
                <a:extLst>
                  <a:ext uri="{FF2B5EF4-FFF2-40B4-BE49-F238E27FC236}">
                    <a16:creationId xmlns:a16="http://schemas.microsoft.com/office/drawing/2014/main" id="{98FA1EA6-F23C-ADEE-6E99-D3D743B6194A}"/>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696" name="Graphic 3">
                <a:extLst>
                  <a:ext uri="{FF2B5EF4-FFF2-40B4-BE49-F238E27FC236}">
                    <a16:creationId xmlns:a16="http://schemas.microsoft.com/office/drawing/2014/main" id="{BBCE52AC-7B45-1E6A-6F75-28A6A234B418}"/>
                  </a:ext>
                </a:extLst>
              </p:cNvPr>
              <p:cNvGrpSpPr/>
              <p:nvPr/>
            </p:nvGrpSpPr>
            <p:grpSpPr>
              <a:xfrm>
                <a:off x="796838" y="3220161"/>
                <a:ext cx="217226" cy="189001"/>
                <a:chOff x="1285578" y="3220161"/>
                <a:chExt cx="217226" cy="189001"/>
              </a:xfrm>
            </p:grpSpPr>
            <p:sp>
              <p:nvSpPr>
                <p:cNvPr id="1950" name="Freeform: Shape 25">
                  <a:extLst>
                    <a:ext uri="{FF2B5EF4-FFF2-40B4-BE49-F238E27FC236}">
                      <a16:creationId xmlns:a16="http://schemas.microsoft.com/office/drawing/2014/main" id="{FD4E1D68-5BC8-3E14-76B1-10D24E6A2203}"/>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951" name="Graphic 3">
                  <a:extLst>
                    <a:ext uri="{FF2B5EF4-FFF2-40B4-BE49-F238E27FC236}">
                      <a16:creationId xmlns:a16="http://schemas.microsoft.com/office/drawing/2014/main" id="{9CA74E02-2622-D5B8-1FCB-9644E34CF7E4}"/>
                    </a:ext>
                  </a:extLst>
                </p:cNvPr>
                <p:cNvGrpSpPr/>
                <p:nvPr/>
              </p:nvGrpSpPr>
              <p:grpSpPr>
                <a:xfrm>
                  <a:off x="1380365" y="3282479"/>
                  <a:ext cx="27641" cy="96109"/>
                  <a:chOff x="1380365" y="3282479"/>
                  <a:chExt cx="27641" cy="96109"/>
                </a:xfrm>
                <a:solidFill>
                  <a:srgbClr val="F0AB00"/>
                </a:solidFill>
              </p:grpSpPr>
              <p:sp>
                <p:nvSpPr>
                  <p:cNvPr id="1952" name="Freeform: Shape 27">
                    <a:extLst>
                      <a:ext uri="{FF2B5EF4-FFF2-40B4-BE49-F238E27FC236}">
                        <a16:creationId xmlns:a16="http://schemas.microsoft.com/office/drawing/2014/main" id="{5A3ACBAE-3A22-C570-EBFF-CFCE1E3BCA55}"/>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53" name="Freeform: Shape 28">
                    <a:extLst>
                      <a:ext uri="{FF2B5EF4-FFF2-40B4-BE49-F238E27FC236}">
                        <a16:creationId xmlns:a16="http://schemas.microsoft.com/office/drawing/2014/main" id="{123C9248-DA43-F289-03AA-945F3BAFFEEC}"/>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697" name="Graphic 3">
                <a:extLst>
                  <a:ext uri="{FF2B5EF4-FFF2-40B4-BE49-F238E27FC236}">
                    <a16:creationId xmlns:a16="http://schemas.microsoft.com/office/drawing/2014/main" id="{C6CA5D8D-9D86-1D87-4251-E52F93396C1C}"/>
                  </a:ext>
                </a:extLst>
              </p:cNvPr>
              <p:cNvGrpSpPr/>
              <p:nvPr/>
            </p:nvGrpSpPr>
            <p:grpSpPr>
              <a:xfrm>
                <a:off x="734064" y="4021640"/>
                <a:ext cx="342791" cy="342284"/>
                <a:chOff x="1222804" y="4021640"/>
                <a:chExt cx="342791" cy="342284"/>
              </a:xfrm>
            </p:grpSpPr>
            <p:sp>
              <p:nvSpPr>
                <p:cNvPr id="1940" name="Freeform: Shape 30">
                  <a:extLst>
                    <a:ext uri="{FF2B5EF4-FFF2-40B4-BE49-F238E27FC236}">
                      <a16:creationId xmlns:a16="http://schemas.microsoft.com/office/drawing/2014/main" id="{3957B2DC-AFAE-750E-EEF5-A40FA7E68599}"/>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941" name="Graphic 3">
                  <a:extLst>
                    <a:ext uri="{FF2B5EF4-FFF2-40B4-BE49-F238E27FC236}">
                      <a16:creationId xmlns:a16="http://schemas.microsoft.com/office/drawing/2014/main" id="{4CB3C661-B7AE-3E34-1945-9CC05E0EC588}"/>
                    </a:ext>
                  </a:extLst>
                </p:cNvPr>
                <p:cNvGrpSpPr/>
                <p:nvPr/>
              </p:nvGrpSpPr>
              <p:grpSpPr>
                <a:xfrm>
                  <a:off x="1287856" y="4092913"/>
                  <a:ext cx="212669" cy="199748"/>
                  <a:chOff x="1287856" y="4092913"/>
                  <a:chExt cx="212669" cy="199748"/>
                </a:xfrm>
                <a:noFill/>
              </p:grpSpPr>
              <p:grpSp>
                <p:nvGrpSpPr>
                  <p:cNvPr id="1942" name="Graphic 3">
                    <a:extLst>
                      <a:ext uri="{FF2B5EF4-FFF2-40B4-BE49-F238E27FC236}">
                        <a16:creationId xmlns:a16="http://schemas.microsoft.com/office/drawing/2014/main" id="{A0693479-C571-D80E-76CC-6751EBCB48EE}"/>
                      </a:ext>
                    </a:extLst>
                  </p:cNvPr>
                  <p:cNvGrpSpPr/>
                  <p:nvPr/>
                </p:nvGrpSpPr>
                <p:grpSpPr>
                  <a:xfrm>
                    <a:off x="1287856" y="4092913"/>
                    <a:ext cx="85433" cy="181632"/>
                    <a:chOff x="1287856" y="4092913"/>
                    <a:chExt cx="85433" cy="181632"/>
                  </a:xfrm>
                  <a:noFill/>
                </p:grpSpPr>
                <p:sp>
                  <p:nvSpPr>
                    <p:cNvPr id="1947" name="Freeform: Shape 66">
                      <a:extLst>
                        <a:ext uri="{FF2B5EF4-FFF2-40B4-BE49-F238E27FC236}">
                          <a16:creationId xmlns:a16="http://schemas.microsoft.com/office/drawing/2014/main" id="{126C31D8-4978-8BA2-ED43-3317E7875D7F}"/>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48" name="Freeform: Shape 67">
                      <a:extLst>
                        <a:ext uri="{FF2B5EF4-FFF2-40B4-BE49-F238E27FC236}">
                          <a16:creationId xmlns:a16="http://schemas.microsoft.com/office/drawing/2014/main" id="{554F72C2-EEC8-0F84-82AC-C5B8BF076F46}"/>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49" name="Freeform: Shape 68">
                      <a:extLst>
                        <a:ext uri="{FF2B5EF4-FFF2-40B4-BE49-F238E27FC236}">
                          <a16:creationId xmlns:a16="http://schemas.microsoft.com/office/drawing/2014/main" id="{7EC6539B-6686-4DF5-6373-5185D7954EB1}"/>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43" name="Graphic 3">
                    <a:extLst>
                      <a:ext uri="{FF2B5EF4-FFF2-40B4-BE49-F238E27FC236}">
                        <a16:creationId xmlns:a16="http://schemas.microsoft.com/office/drawing/2014/main" id="{EBA144A0-089F-51B4-5F29-D45ECEFDA15D}"/>
                      </a:ext>
                    </a:extLst>
                  </p:cNvPr>
                  <p:cNvGrpSpPr/>
                  <p:nvPr/>
                </p:nvGrpSpPr>
                <p:grpSpPr>
                  <a:xfrm>
                    <a:off x="1415092" y="4111028"/>
                    <a:ext cx="85433" cy="181633"/>
                    <a:chOff x="1415092" y="4111028"/>
                    <a:chExt cx="85433" cy="181633"/>
                  </a:xfrm>
                  <a:noFill/>
                </p:grpSpPr>
                <p:sp>
                  <p:nvSpPr>
                    <p:cNvPr id="1944" name="Freeform: Shape 70">
                      <a:extLst>
                        <a:ext uri="{FF2B5EF4-FFF2-40B4-BE49-F238E27FC236}">
                          <a16:creationId xmlns:a16="http://schemas.microsoft.com/office/drawing/2014/main" id="{F58990D8-63F1-9465-2CD8-343E07CFFC9D}"/>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45" name="Freeform: Shape 72">
                      <a:extLst>
                        <a:ext uri="{FF2B5EF4-FFF2-40B4-BE49-F238E27FC236}">
                          <a16:creationId xmlns:a16="http://schemas.microsoft.com/office/drawing/2014/main" id="{F7902193-4292-AB6D-BDF6-7AF995F71994}"/>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46" name="Freeform: Shape 73">
                      <a:extLst>
                        <a:ext uri="{FF2B5EF4-FFF2-40B4-BE49-F238E27FC236}">
                          <a16:creationId xmlns:a16="http://schemas.microsoft.com/office/drawing/2014/main" id="{83C2D9B7-AAAB-B039-D16C-2C2940184348}"/>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1698" name="Graphic 3">
                <a:extLst>
                  <a:ext uri="{FF2B5EF4-FFF2-40B4-BE49-F238E27FC236}">
                    <a16:creationId xmlns:a16="http://schemas.microsoft.com/office/drawing/2014/main" id="{649D88A3-136A-A742-067F-49DE26F26AF6}"/>
                  </a:ext>
                </a:extLst>
              </p:cNvPr>
              <p:cNvGrpSpPr/>
              <p:nvPr/>
            </p:nvGrpSpPr>
            <p:grpSpPr>
              <a:xfrm>
                <a:off x="1353815" y="3397666"/>
                <a:ext cx="385388" cy="694697"/>
                <a:chOff x="1842555" y="3397666"/>
                <a:chExt cx="385388" cy="694697"/>
              </a:xfrm>
            </p:grpSpPr>
            <p:grpSp>
              <p:nvGrpSpPr>
                <p:cNvPr id="1925" name="Graphic 3">
                  <a:extLst>
                    <a:ext uri="{FF2B5EF4-FFF2-40B4-BE49-F238E27FC236}">
                      <a16:creationId xmlns:a16="http://schemas.microsoft.com/office/drawing/2014/main" id="{17129C64-64CE-1327-6A70-51DDE561B29E}"/>
                    </a:ext>
                  </a:extLst>
                </p:cNvPr>
                <p:cNvGrpSpPr/>
                <p:nvPr/>
              </p:nvGrpSpPr>
              <p:grpSpPr>
                <a:xfrm>
                  <a:off x="1851203" y="3885287"/>
                  <a:ext cx="342068" cy="203137"/>
                  <a:chOff x="1851203" y="3885287"/>
                  <a:chExt cx="342068" cy="203137"/>
                </a:xfrm>
              </p:grpSpPr>
              <p:sp>
                <p:nvSpPr>
                  <p:cNvPr id="1938" name="Freeform: Shape 77">
                    <a:extLst>
                      <a:ext uri="{FF2B5EF4-FFF2-40B4-BE49-F238E27FC236}">
                        <a16:creationId xmlns:a16="http://schemas.microsoft.com/office/drawing/2014/main" id="{3E415503-8574-7E74-C464-6E70D442B465}"/>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39" name="Freeform: Shape 78">
                    <a:extLst>
                      <a:ext uri="{FF2B5EF4-FFF2-40B4-BE49-F238E27FC236}">
                        <a16:creationId xmlns:a16="http://schemas.microsoft.com/office/drawing/2014/main" id="{DB86BC25-FA9A-D647-440A-BD6DD70DC84D}"/>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926" name="Freeform: Shape 79">
                  <a:extLst>
                    <a:ext uri="{FF2B5EF4-FFF2-40B4-BE49-F238E27FC236}">
                      <a16:creationId xmlns:a16="http://schemas.microsoft.com/office/drawing/2014/main" id="{4187468B-72D8-A069-5DF3-8E1A7EF4698D}"/>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927" name="Graphic 3">
                  <a:extLst>
                    <a:ext uri="{FF2B5EF4-FFF2-40B4-BE49-F238E27FC236}">
                      <a16:creationId xmlns:a16="http://schemas.microsoft.com/office/drawing/2014/main" id="{5A780F36-957B-618E-CFD4-ACF455541EAE}"/>
                    </a:ext>
                  </a:extLst>
                </p:cNvPr>
                <p:cNvGrpSpPr/>
                <p:nvPr/>
              </p:nvGrpSpPr>
              <p:grpSpPr>
                <a:xfrm>
                  <a:off x="1842555" y="3397666"/>
                  <a:ext cx="385388" cy="694697"/>
                  <a:chOff x="1842555" y="3397666"/>
                  <a:chExt cx="385388" cy="694697"/>
                </a:xfrm>
              </p:grpSpPr>
              <p:grpSp>
                <p:nvGrpSpPr>
                  <p:cNvPr id="1928" name="Graphic 3">
                    <a:extLst>
                      <a:ext uri="{FF2B5EF4-FFF2-40B4-BE49-F238E27FC236}">
                        <a16:creationId xmlns:a16="http://schemas.microsoft.com/office/drawing/2014/main" id="{EAE98648-7D24-D781-022A-B46F89847F64}"/>
                      </a:ext>
                    </a:extLst>
                  </p:cNvPr>
                  <p:cNvGrpSpPr/>
                  <p:nvPr/>
                </p:nvGrpSpPr>
                <p:grpSpPr>
                  <a:xfrm>
                    <a:off x="1842555" y="3695845"/>
                    <a:ext cx="285869" cy="396518"/>
                    <a:chOff x="1842555" y="3695845"/>
                    <a:chExt cx="285869" cy="396518"/>
                  </a:xfrm>
                </p:grpSpPr>
                <p:sp>
                  <p:nvSpPr>
                    <p:cNvPr id="1936" name="Freeform: Shape 82">
                      <a:extLst>
                        <a:ext uri="{FF2B5EF4-FFF2-40B4-BE49-F238E27FC236}">
                          <a16:creationId xmlns:a16="http://schemas.microsoft.com/office/drawing/2014/main" id="{3EC6624B-CF1E-BDC1-7B03-9990C996CD29}"/>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37" name="Freeform: Shape 83">
                      <a:extLst>
                        <a:ext uri="{FF2B5EF4-FFF2-40B4-BE49-F238E27FC236}">
                          <a16:creationId xmlns:a16="http://schemas.microsoft.com/office/drawing/2014/main" id="{19370223-51D0-363A-FC06-B1D3655E2B08}"/>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29" name="Graphic 3">
                    <a:extLst>
                      <a:ext uri="{FF2B5EF4-FFF2-40B4-BE49-F238E27FC236}">
                        <a16:creationId xmlns:a16="http://schemas.microsoft.com/office/drawing/2014/main" id="{FE3C0C85-9DDA-89DE-3859-77C20351F4C1}"/>
                      </a:ext>
                    </a:extLst>
                  </p:cNvPr>
                  <p:cNvGrpSpPr/>
                  <p:nvPr/>
                </p:nvGrpSpPr>
                <p:grpSpPr>
                  <a:xfrm>
                    <a:off x="2062788" y="3729693"/>
                    <a:ext cx="165155" cy="331775"/>
                    <a:chOff x="2062788" y="3729693"/>
                    <a:chExt cx="165155" cy="331775"/>
                  </a:xfrm>
                </p:grpSpPr>
                <p:sp>
                  <p:nvSpPr>
                    <p:cNvPr id="1934" name="Freeform: Shape 85">
                      <a:extLst>
                        <a:ext uri="{FF2B5EF4-FFF2-40B4-BE49-F238E27FC236}">
                          <a16:creationId xmlns:a16="http://schemas.microsoft.com/office/drawing/2014/main" id="{0C0F3463-9A1C-57F4-03CD-0BA594426113}"/>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35" name="Freeform: Shape 86">
                      <a:extLst>
                        <a:ext uri="{FF2B5EF4-FFF2-40B4-BE49-F238E27FC236}">
                          <a16:creationId xmlns:a16="http://schemas.microsoft.com/office/drawing/2014/main" id="{1D5B105B-DD7B-D69D-6FF9-C2D7A1A3FC50}"/>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30" name="Graphic 3">
                    <a:extLst>
                      <a:ext uri="{FF2B5EF4-FFF2-40B4-BE49-F238E27FC236}">
                        <a16:creationId xmlns:a16="http://schemas.microsoft.com/office/drawing/2014/main" id="{7CCF1AD9-EE7C-1A51-C1DA-8F6D5C7EF358}"/>
                      </a:ext>
                    </a:extLst>
                  </p:cNvPr>
                  <p:cNvGrpSpPr/>
                  <p:nvPr/>
                </p:nvGrpSpPr>
                <p:grpSpPr>
                  <a:xfrm>
                    <a:off x="1843768" y="3397666"/>
                    <a:ext cx="382967" cy="693470"/>
                    <a:chOff x="1843768" y="3397666"/>
                    <a:chExt cx="382967" cy="693470"/>
                  </a:xfrm>
                </p:grpSpPr>
                <p:sp>
                  <p:nvSpPr>
                    <p:cNvPr id="1931" name="Freeform: Shape 88">
                      <a:extLst>
                        <a:ext uri="{FF2B5EF4-FFF2-40B4-BE49-F238E27FC236}">
                          <a16:creationId xmlns:a16="http://schemas.microsoft.com/office/drawing/2014/main" id="{F7584821-274B-8429-0FBA-E20650737D58}"/>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32" name="Freeform: Shape 89">
                      <a:extLst>
                        <a:ext uri="{FF2B5EF4-FFF2-40B4-BE49-F238E27FC236}">
                          <a16:creationId xmlns:a16="http://schemas.microsoft.com/office/drawing/2014/main" id="{A4526F46-96C8-6EC5-82A0-695C010F9311}"/>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33" name="Freeform: Shape 91">
                      <a:extLst>
                        <a:ext uri="{FF2B5EF4-FFF2-40B4-BE49-F238E27FC236}">
                          <a16:creationId xmlns:a16="http://schemas.microsoft.com/office/drawing/2014/main" id="{0AE0253D-1BCE-E379-5B40-E75A0AEBB965}"/>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grpSp>
            <p:nvGrpSpPr>
              <p:cNvPr id="1699" name="Graphic 3">
                <a:extLst>
                  <a:ext uri="{FF2B5EF4-FFF2-40B4-BE49-F238E27FC236}">
                    <a16:creationId xmlns:a16="http://schemas.microsoft.com/office/drawing/2014/main" id="{E97EBF16-6B12-2F6E-8F9B-491B222F9BA3}"/>
                  </a:ext>
                </a:extLst>
              </p:cNvPr>
              <p:cNvGrpSpPr/>
              <p:nvPr/>
            </p:nvGrpSpPr>
            <p:grpSpPr>
              <a:xfrm>
                <a:off x="922232" y="3397620"/>
                <a:ext cx="385411" cy="694766"/>
                <a:chOff x="1410972" y="3397620"/>
                <a:chExt cx="385411" cy="694766"/>
              </a:xfrm>
            </p:grpSpPr>
            <p:grpSp>
              <p:nvGrpSpPr>
                <p:cNvPr id="1895" name="Graphic 3">
                  <a:extLst>
                    <a:ext uri="{FF2B5EF4-FFF2-40B4-BE49-F238E27FC236}">
                      <a16:creationId xmlns:a16="http://schemas.microsoft.com/office/drawing/2014/main" id="{3AC77A3E-E82C-7433-84C6-BA24F1FCE0BB}"/>
                    </a:ext>
                  </a:extLst>
                </p:cNvPr>
                <p:cNvGrpSpPr/>
                <p:nvPr/>
              </p:nvGrpSpPr>
              <p:grpSpPr>
                <a:xfrm>
                  <a:off x="1410972" y="3397620"/>
                  <a:ext cx="385411" cy="694766"/>
                  <a:chOff x="1410972" y="3397620"/>
                  <a:chExt cx="385411" cy="694766"/>
                </a:xfrm>
              </p:grpSpPr>
              <p:grpSp>
                <p:nvGrpSpPr>
                  <p:cNvPr id="1907" name="Graphic 3">
                    <a:extLst>
                      <a:ext uri="{FF2B5EF4-FFF2-40B4-BE49-F238E27FC236}">
                        <a16:creationId xmlns:a16="http://schemas.microsoft.com/office/drawing/2014/main" id="{46D54C63-0769-4BBF-EDC4-7366FFCC7858}"/>
                      </a:ext>
                    </a:extLst>
                  </p:cNvPr>
                  <p:cNvGrpSpPr/>
                  <p:nvPr/>
                </p:nvGrpSpPr>
                <p:grpSpPr>
                  <a:xfrm>
                    <a:off x="1439690" y="3397620"/>
                    <a:ext cx="356693" cy="686383"/>
                    <a:chOff x="1439690" y="3397620"/>
                    <a:chExt cx="356693" cy="686383"/>
                  </a:xfrm>
                </p:grpSpPr>
                <p:grpSp>
                  <p:nvGrpSpPr>
                    <p:cNvPr id="1915" name="Graphic 3">
                      <a:extLst>
                        <a:ext uri="{FF2B5EF4-FFF2-40B4-BE49-F238E27FC236}">
                          <a16:creationId xmlns:a16="http://schemas.microsoft.com/office/drawing/2014/main" id="{7BFBBF17-2D46-6B7C-168A-EDB5213B140C}"/>
                        </a:ext>
                      </a:extLst>
                    </p:cNvPr>
                    <p:cNvGrpSpPr/>
                    <p:nvPr/>
                  </p:nvGrpSpPr>
                  <p:grpSpPr>
                    <a:xfrm>
                      <a:off x="1444572" y="3725053"/>
                      <a:ext cx="2442" cy="2762"/>
                      <a:chOff x="1444572" y="3725053"/>
                      <a:chExt cx="2442" cy="2762"/>
                    </a:xfrm>
                  </p:grpSpPr>
                  <p:sp>
                    <p:nvSpPr>
                      <p:cNvPr id="1923" name="Freeform: Shape 1696">
                        <a:extLst>
                          <a:ext uri="{FF2B5EF4-FFF2-40B4-BE49-F238E27FC236}">
                            <a16:creationId xmlns:a16="http://schemas.microsoft.com/office/drawing/2014/main" id="{5D83C351-7666-060A-6CE8-0C159BF44CBE}"/>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4" name="Freeform: Shape 1697">
                        <a:extLst>
                          <a:ext uri="{FF2B5EF4-FFF2-40B4-BE49-F238E27FC236}">
                            <a16:creationId xmlns:a16="http://schemas.microsoft.com/office/drawing/2014/main" id="{8EAD6AF3-9038-610A-D4BB-C98C5537BEC7}"/>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16" name="Graphic 3">
                      <a:extLst>
                        <a:ext uri="{FF2B5EF4-FFF2-40B4-BE49-F238E27FC236}">
                          <a16:creationId xmlns:a16="http://schemas.microsoft.com/office/drawing/2014/main" id="{429D822E-60D9-5252-C982-86C5FEB7774E}"/>
                        </a:ext>
                      </a:extLst>
                    </p:cNvPr>
                    <p:cNvGrpSpPr/>
                    <p:nvPr/>
                  </p:nvGrpSpPr>
                  <p:grpSpPr>
                    <a:xfrm>
                      <a:off x="1444591" y="3397620"/>
                      <a:ext cx="340670" cy="383189"/>
                      <a:chOff x="1444591" y="3397620"/>
                      <a:chExt cx="340670" cy="383189"/>
                    </a:xfrm>
                  </p:grpSpPr>
                  <p:sp>
                    <p:nvSpPr>
                      <p:cNvPr id="1921" name="Freeform: Shape 1699">
                        <a:extLst>
                          <a:ext uri="{FF2B5EF4-FFF2-40B4-BE49-F238E27FC236}">
                            <a16:creationId xmlns:a16="http://schemas.microsoft.com/office/drawing/2014/main" id="{C26AF0F0-50A4-9C51-B842-CDEDAA1AD8E1}"/>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2" name="Freeform: Shape 1700">
                        <a:extLst>
                          <a:ext uri="{FF2B5EF4-FFF2-40B4-BE49-F238E27FC236}">
                            <a16:creationId xmlns:a16="http://schemas.microsoft.com/office/drawing/2014/main" id="{2E7AB0F8-9CB0-197D-A397-88E56BFD3F43}"/>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17" name="Graphic 3">
                      <a:extLst>
                        <a:ext uri="{FF2B5EF4-FFF2-40B4-BE49-F238E27FC236}">
                          <a16:creationId xmlns:a16="http://schemas.microsoft.com/office/drawing/2014/main" id="{4982760A-C1F9-2D77-2643-C6CD4DEBAC3F}"/>
                        </a:ext>
                      </a:extLst>
                    </p:cNvPr>
                    <p:cNvGrpSpPr/>
                    <p:nvPr/>
                  </p:nvGrpSpPr>
                  <p:grpSpPr>
                    <a:xfrm>
                      <a:off x="1439690" y="3862473"/>
                      <a:ext cx="356693" cy="221530"/>
                      <a:chOff x="1439690" y="3862473"/>
                      <a:chExt cx="356693" cy="221530"/>
                    </a:xfrm>
                    <a:solidFill>
                      <a:srgbClr val="420029"/>
                    </a:solidFill>
                  </p:grpSpPr>
                  <p:sp>
                    <p:nvSpPr>
                      <p:cNvPr id="1919" name="Freeform: Shape 1702">
                        <a:extLst>
                          <a:ext uri="{FF2B5EF4-FFF2-40B4-BE49-F238E27FC236}">
                            <a16:creationId xmlns:a16="http://schemas.microsoft.com/office/drawing/2014/main" id="{C97F0091-36FA-8ED8-B31B-325B7E96876B}"/>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20" name="Freeform: Shape 1703">
                        <a:extLst>
                          <a:ext uri="{FF2B5EF4-FFF2-40B4-BE49-F238E27FC236}">
                            <a16:creationId xmlns:a16="http://schemas.microsoft.com/office/drawing/2014/main" id="{9A109EE9-80DF-F183-05EA-ABAD94C2DB8A}"/>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918" name="Freeform: Shape 1704">
                      <a:extLst>
                        <a:ext uri="{FF2B5EF4-FFF2-40B4-BE49-F238E27FC236}">
                          <a16:creationId xmlns:a16="http://schemas.microsoft.com/office/drawing/2014/main" id="{9981D4B8-2E40-EE2E-FBCE-C36DCE01C285}"/>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08" name="Graphic 3">
                    <a:extLst>
                      <a:ext uri="{FF2B5EF4-FFF2-40B4-BE49-F238E27FC236}">
                        <a16:creationId xmlns:a16="http://schemas.microsoft.com/office/drawing/2014/main" id="{6F749197-9AE2-52AC-4F92-080D54E2F772}"/>
                      </a:ext>
                    </a:extLst>
                  </p:cNvPr>
                  <p:cNvGrpSpPr/>
                  <p:nvPr/>
                </p:nvGrpSpPr>
                <p:grpSpPr>
                  <a:xfrm>
                    <a:off x="1410972" y="3725382"/>
                    <a:ext cx="385348" cy="367004"/>
                    <a:chOff x="1410972" y="3725382"/>
                    <a:chExt cx="385348" cy="367004"/>
                  </a:xfrm>
                </p:grpSpPr>
                <p:grpSp>
                  <p:nvGrpSpPr>
                    <p:cNvPr id="1909" name="Graphic 3">
                      <a:extLst>
                        <a:ext uri="{FF2B5EF4-FFF2-40B4-BE49-F238E27FC236}">
                          <a16:creationId xmlns:a16="http://schemas.microsoft.com/office/drawing/2014/main" id="{DFC11318-EE95-A685-C715-B987E012C8F8}"/>
                        </a:ext>
                      </a:extLst>
                    </p:cNvPr>
                    <p:cNvGrpSpPr/>
                    <p:nvPr/>
                  </p:nvGrpSpPr>
                  <p:grpSpPr>
                    <a:xfrm>
                      <a:off x="1429244" y="3725382"/>
                      <a:ext cx="367076" cy="271069"/>
                      <a:chOff x="1429244" y="3725382"/>
                      <a:chExt cx="367076" cy="271069"/>
                    </a:xfrm>
                  </p:grpSpPr>
                  <p:sp>
                    <p:nvSpPr>
                      <p:cNvPr id="1913" name="Freeform: Shape 1707">
                        <a:extLst>
                          <a:ext uri="{FF2B5EF4-FFF2-40B4-BE49-F238E27FC236}">
                            <a16:creationId xmlns:a16="http://schemas.microsoft.com/office/drawing/2014/main" id="{CB7FCFCE-7CA9-82EC-5DE3-2DA281FBC72C}"/>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4" name="Freeform: Shape 1708">
                        <a:extLst>
                          <a:ext uri="{FF2B5EF4-FFF2-40B4-BE49-F238E27FC236}">
                            <a16:creationId xmlns:a16="http://schemas.microsoft.com/office/drawing/2014/main" id="{10A98D74-FDF5-E508-F919-B669A4271E44}"/>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910" name="Graphic 3">
                      <a:extLst>
                        <a:ext uri="{FF2B5EF4-FFF2-40B4-BE49-F238E27FC236}">
                          <a16:creationId xmlns:a16="http://schemas.microsoft.com/office/drawing/2014/main" id="{1CA3C496-AC55-09CD-1FD8-8C49678E52F5}"/>
                        </a:ext>
                      </a:extLst>
                    </p:cNvPr>
                    <p:cNvGrpSpPr/>
                    <p:nvPr/>
                  </p:nvGrpSpPr>
                  <p:grpSpPr>
                    <a:xfrm>
                      <a:off x="1410972" y="3782485"/>
                      <a:ext cx="381632" cy="309901"/>
                      <a:chOff x="1410972" y="3782485"/>
                      <a:chExt cx="381632" cy="309901"/>
                    </a:xfrm>
                  </p:grpSpPr>
                  <p:sp>
                    <p:nvSpPr>
                      <p:cNvPr id="1911" name="Freeform: Shape 1710">
                        <a:extLst>
                          <a:ext uri="{FF2B5EF4-FFF2-40B4-BE49-F238E27FC236}">
                            <a16:creationId xmlns:a16="http://schemas.microsoft.com/office/drawing/2014/main" id="{C72F6608-7003-78F7-F18C-8338998F8200}"/>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12" name="Freeform: Shape 1711">
                        <a:extLst>
                          <a:ext uri="{FF2B5EF4-FFF2-40B4-BE49-F238E27FC236}">
                            <a16:creationId xmlns:a16="http://schemas.microsoft.com/office/drawing/2014/main" id="{5421272F-4F49-3879-6499-27648019D6E2}"/>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sp>
              <p:nvSpPr>
                <p:cNvPr id="1896" name="Freeform: Shape 1712">
                  <a:extLst>
                    <a:ext uri="{FF2B5EF4-FFF2-40B4-BE49-F238E27FC236}">
                      <a16:creationId xmlns:a16="http://schemas.microsoft.com/office/drawing/2014/main" id="{96AFD3E8-CB71-A231-F584-DD9E46EA7338}"/>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7" name="Freeform: Shape 1713">
                  <a:extLst>
                    <a:ext uri="{FF2B5EF4-FFF2-40B4-BE49-F238E27FC236}">
                      <a16:creationId xmlns:a16="http://schemas.microsoft.com/office/drawing/2014/main" id="{952CD4BE-3EA8-C2AE-65BB-C1C670616E84}"/>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8" name="Freeform: Shape 1714">
                  <a:extLst>
                    <a:ext uri="{FF2B5EF4-FFF2-40B4-BE49-F238E27FC236}">
                      <a16:creationId xmlns:a16="http://schemas.microsoft.com/office/drawing/2014/main" id="{6CA21199-06D6-2B43-B7C1-049EE18CE557}"/>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9" name="Freeform: Shape 1715">
                  <a:extLst>
                    <a:ext uri="{FF2B5EF4-FFF2-40B4-BE49-F238E27FC236}">
                      <a16:creationId xmlns:a16="http://schemas.microsoft.com/office/drawing/2014/main" id="{C11F3FC4-A289-37E2-D79B-F612E52FA4CD}"/>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0" name="Freeform: Shape 1716">
                  <a:extLst>
                    <a:ext uri="{FF2B5EF4-FFF2-40B4-BE49-F238E27FC236}">
                      <a16:creationId xmlns:a16="http://schemas.microsoft.com/office/drawing/2014/main" id="{26258867-0144-225E-22E7-C7265034EC9B}"/>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1" name="Freeform: Shape 1717">
                  <a:extLst>
                    <a:ext uri="{FF2B5EF4-FFF2-40B4-BE49-F238E27FC236}">
                      <a16:creationId xmlns:a16="http://schemas.microsoft.com/office/drawing/2014/main" id="{90B7E066-4704-D20C-07FF-10258BFDEDE8}"/>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902" name="Graphic 3">
                  <a:extLst>
                    <a:ext uri="{FF2B5EF4-FFF2-40B4-BE49-F238E27FC236}">
                      <a16:creationId xmlns:a16="http://schemas.microsoft.com/office/drawing/2014/main" id="{3D59D4FB-4C27-128C-6927-7F9DD863FC38}"/>
                    </a:ext>
                  </a:extLst>
                </p:cNvPr>
                <p:cNvGrpSpPr/>
                <p:nvPr/>
              </p:nvGrpSpPr>
              <p:grpSpPr>
                <a:xfrm>
                  <a:off x="1475348" y="3482264"/>
                  <a:ext cx="283332" cy="463391"/>
                  <a:chOff x="1475348" y="3482264"/>
                  <a:chExt cx="283332" cy="463391"/>
                </a:xfrm>
              </p:grpSpPr>
              <p:sp>
                <p:nvSpPr>
                  <p:cNvPr id="1903" name="Freeform: Shape 1719">
                    <a:extLst>
                      <a:ext uri="{FF2B5EF4-FFF2-40B4-BE49-F238E27FC236}">
                        <a16:creationId xmlns:a16="http://schemas.microsoft.com/office/drawing/2014/main" id="{342498C3-3F57-8F7E-23FA-089B81DD1678}"/>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4" name="Freeform: Shape 1720">
                    <a:extLst>
                      <a:ext uri="{FF2B5EF4-FFF2-40B4-BE49-F238E27FC236}">
                        <a16:creationId xmlns:a16="http://schemas.microsoft.com/office/drawing/2014/main" id="{0D6B0827-28C9-0239-C0B3-8028AF8EB7E3}"/>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5" name="Freeform: Shape 1721">
                    <a:extLst>
                      <a:ext uri="{FF2B5EF4-FFF2-40B4-BE49-F238E27FC236}">
                        <a16:creationId xmlns:a16="http://schemas.microsoft.com/office/drawing/2014/main" id="{F6ADA12F-646F-27E0-100A-0D2252E68B02}"/>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06" name="Freeform: Shape 1722">
                    <a:extLst>
                      <a:ext uri="{FF2B5EF4-FFF2-40B4-BE49-F238E27FC236}">
                        <a16:creationId xmlns:a16="http://schemas.microsoft.com/office/drawing/2014/main" id="{C3210045-0DDC-A79F-6124-E174CBCB5BA7}"/>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sp>
            <p:nvSpPr>
              <p:cNvPr id="1700" name="Freeform: Shape 1723">
                <a:extLst>
                  <a:ext uri="{FF2B5EF4-FFF2-40B4-BE49-F238E27FC236}">
                    <a16:creationId xmlns:a16="http://schemas.microsoft.com/office/drawing/2014/main" id="{FD27074A-40F0-B9CC-AD1B-3CADDAB4A44E}"/>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1" name="Freeform: Shape 1724">
                <a:extLst>
                  <a:ext uri="{FF2B5EF4-FFF2-40B4-BE49-F238E27FC236}">
                    <a16:creationId xmlns:a16="http://schemas.microsoft.com/office/drawing/2014/main" id="{119B062F-7662-7CE8-BE10-DF1E72DBBCB3}"/>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2" name="Freeform: Shape 1729">
                <a:extLst>
                  <a:ext uri="{FF2B5EF4-FFF2-40B4-BE49-F238E27FC236}">
                    <a16:creationId xmlns:a16="http://schemas.microsoft.com/office/drawing/2014/main" id="{2B9FC12B-561B-4A31-D93F-50E8D66FCBD0}"/>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3" name="Freeform: Shape 1730">
                <a:extLst>
                  <a:ext uri="{FF2B5EF4-FFF2-40B4-BE49-F238E27FC236}">
                    <a16:creationId xmlns:a16="http://schemas.microsoft.com/office/drawing/2014/main" id="{2AE17C59-8411-C0D9-DB93-2E2C40C7D7A1}"/>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4" name="Freeform: Shape 1731">
                <a:extLst>
                  <a:ext uri="{FF2B5EF4-FFF2-40B4-BE49-F238E27FC236}">
                    <a16:creationId xmlns:a16="http://schemas.microsoft.com/office/drawing/2014/main" id="{700D5119-B853-AE6D-808C-24FF478984D0}"/>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05" name="Freeform: Shape 1732">
                <a:extLst>
                  <a:ext uri="{FF2B5EF4-FFF2-40B4-BE49-F238E27FC236}">
                    <a16:creationId xmlns:a16="http://schemas.microsoft.com/office/drawing/2014/main" id="{CAC75EDC-9A8C-292D-425D-94FF6F806BFA}"/>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06" name="Graphic 3">
                <a:extLst>
                  <a:ext uri="{FF2B5EF4-FFF2-40B4-BE49-F238E27FC236}">
                    <a16:creationId xmlns:a16="http://schemas.microsoft.com/office/drawing/2014/main" id="{97A7E4A4-4C43-971E-78CE-1BD72E7424F0}"/>
                  </a:ext>
                </a:extLst>
              </p:cNvPr>
              <p:cNvGrpSpPr/>
              <p:nvPr/>
            </p:nvGrpSpPr>
            <p:grpSpPr>
              <a:xfrm>
                <a:off x="1142533" y="3208498"/>
                <a:ext cx="377494" cy="497033"/>
                <a:chOff x="1631273" y="3208498"/>
                <a:chExt cx="377494" cy="497033"/>
              </a:xfrm>
            </p:grpSpPr>
            <p:sp>
              <p:nvSpPr>
                <p:cNvPr id="1893" name="Freeform: Shape 1734">
                  <a:extLst>
                    <a:ext uri="{FF2B5EF4-FFF2-40B4-BE49-F238E27FC236}">
                      <a16:creationId xmlns:a16="http://schemas.microsoft.com/office/drawing/2014/main" id="{9BF93472-D243-27FC-01FF-C87C9F249C51}"/>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4" name="Freeform: Shape 1735">
                  <a:extLst>
                    <a:ext uri="{FF2B5EF4-FFF2-40B4-BE49-F238E27FC236}">
                      <a16:creationId xmlns:a16="http://schemas.microsoft.com/office/drawing/2014/main" id="{D3635C21-4181-3102-859E-82384E39F1F5}"/>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07" name="Graphic 3">
                <a:extLst>
                  <a:ext uri="{FF2B5EF4-FFF2-40B4-BE49-F238E27FC236}">
                    <a16:creationId xmlns:a16="http://schemas.microsoft.com/office/drawing/2014/main" id="{4D4076E7-AA0C-8B50-C46D-70C564CCA941}"/>
                  </a:ext>
                </a:extLst>
              </p:cNvPr>
              <p:cNvGrpSpPr/>
              <p:nvPr/>
            </p:nvGrpSpPr>
            <p:grpSpPr>
              <a:xfrm>
                <a:off x="1143771" y="3209712"/>
                <a:ext cx="375020" cy="494609"/>
                <a:chOff x="1632511" y="3209712"/>
                <a:chExt cx="375020" cy="494609"/>
              </a:xfrm>
              <a:solidFill>
                <a:srgbClr val="F0AB00">
                  <a:alpha val="50000"/>
                </a:srgbClr>
              </a:solidFill>
            </p:grpSpPr>
            <p:sp>
              <p:nvSpPr>
                <p:cNvPr id="1889" name="Freeform: Shape 1737">
                  <a:extLst>
                    <a:ext uri="{FF2B5EF4-FFF2-40B4-BE49-F238E27FC236}">
                      <a16:creationId xmlns:a16="http://schemas.microsoft.com/office/drawing/2014/main" id="{8124C1CE-E63C-5F7D-19CB-30A1AA8C568D}"/>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0" name="Freeform: Shape 1738">
                  <a:extLst>
                    <a:ext uri="{FF2B5EF4-FFF2-40B4-BE49-F238E27FC236}">
                      <a16:creationId xmlns:a16="http://schemas.microsoft.com/office/drawing/2014/main" id="{973D7688-96F2-CFD7-59DF-80AB65302FFA}"/>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1" name="Freeform: Shape 1739">
                  <a:extLst>
                    <a:ext uri="{FF2B5EF4-FFF2-40B4-BE49-F238E27FC236}">
                      <a16:creationId xmlns:a16="http://schemas.microsoft.com/office/drawing/2014/main" id="{29F4893D-46FC-A2AA-85D4-56167362C9B6}"/>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92" name="Freeform: Shape 1740">
                  <a:extLst>
                    <a:ext uri="{FF2B5EF4-FFF2-40B4-BE49-F238E27FC236}">
                      <a16:creationId xmlns:a16="http://schemas.microsoft.com/office/drawing/2014/main" id="{5F15405F-B38D-354E-6553-4C5308C7A656}"/>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08" name="Graphic 3">
                <a:extLst>
                  <a:ext uri="{FF2B5EF4-FFF2-40B4-BE49-F238E27FC236}">
                    <a16:creationId xmlns:a16="http://schemas.microsoft.com/office/drawing/2014/main" id="{B1CD2F9C-1609-3240-7717-D9FE54A9AC63}"/>
                  </a:ext>
                </a:extLst>
              </p:cNvPr>
              <p:cNvGrpSpPr/>
              <p:nvPr/>
            </p:nvGrpSpPr>
            <p:grpSpPr>
              <a:xfrm>
                <a:off x="1295986" y="3430484"/>
                <a:ext cx="70569" cy="25970"/>
                <a:chOff x="1784726" y="3430484"/>
                <a:chExt cx="70569" cy="25970"/>
              </a:xfrm>
            </p:grpSpPr>
            <p:grpSp>
              <p:nvGrpSpPr>
                <p:cNvPr id="1884" name="Graphic 3">
                  <a:extLst>
                    <a:ext uri="{FF2B5EF4-FFF2-40B4-BE49-F238E27FC236}">
                      <a16:creationId xmlns:a16="http://schemas.microsoft.com/office/drawing/2014/main" id="{DB2AB47C-A57C-F7E0-CF3D-B824A03F6504}"/>
                    </a:ext>
                  </a:extLst>
                </p:cNvPr>
                <p:cNvGrpSpPr/>
                <p:nvPr/>
              </p:nvGrpSpPr>
              <p:grpSpPr>
                <a:xfrm>
                  <a:off x="1784726" y="3430484"/>
                  <a:ext cx="70569" cy="25970"/>
                  <a:chOff x="1784726" y="3430484"/>
                  <a:chExt cx="70569" cy="25970"/>
                </a:xfrm>
              </p:grpSpPr>
              <p:sp>
                <p:nvSpPr>
                  <p:cNvPr id="1887" name="Freeform: Shape 1743">
                    <a:extLst>
                      <a:ext uri="{FF2B5EF4-FFF2-40B4-BE49-F238E27FC236}">
                        <a16:creationId xmlns:a16="http://schemas.microsoft.com/office/drawing/2014/main" id="{ADDC045A-1635-3416-F0C3-A39B7F134833}"/>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8" name="Freeform: Shape 1744">
                    <a:extLst>
                      <a:ext uri="{FF2B5EF4-FFF2-40B4-BE49-F238E27FC236}">
                        <a16:creationId xmlns:a16="http://schemas.microsoft.com/office/drawing/2014/main" id="{1675A1D1-AD68-E448-D8DC-08638E790D40}"/>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85" name="Freeform: Shape 1745">
                  <a:extLst>
                    <a:ext uri="{FF2B5EF4-FFF2-40B4-BE49-F238E27FC236}">
                      <a16:creationId xmlns:a16="http://schemas.microsoft.com/office/drawing/2014/main" id="{DC76D80B-582B-FE18-4659-A0E3195E599A}"/>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6" name="Freeform: Shape 1746">
                  <a:extLst>
                    <a:ext uri="{FF2B5EF4-FFF2-40B4-BE49-F238E27FC236}">
                      <a16:creationId xmlns:a16="http://schemas.microsoft.com/office/drawing/2014/main" id="{892854A9-A6AD-D14B-FE7C-48146F54EB36}"/>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09" name="Graphic 3">
                <a:extLst>
                  <a:ext uri="{FF2B5EF4-FFF2-40B4-BE49-F238E27FC236}">
                    <a16:creationId xmlns:a16="http://schemas.microsoft.com/office/drawing/2014/main" id="{9F510C8A-F790-E4FB-DF59-D989CD6050FC}"/>
                  </a:ext>
                </a:extLst>
              </p:cNvPr>
              <p:cNvGrpSpPr/>
              <p:nvPr/>
            </p:nvGrpSpPr>
            <p:grpSpPr>
              <a:xfrm>
                <a:off x="1295986" y="3461172"/>
                <a:ext cx="70569" cy="25993"/>
                <a:chOff x="1784726" y="3461172"/>
                <a:chExt cx="70569" cy="25993"/>
              </a:xfrm>
            </p:grpSpPr>
            <p:grpSp>
              <p:nvGrpSpPr>
                <p:cNvPr id="1879" name="Graphic 3">
                  <a:extLst>
                    <a:ext uri="{FF2B5EF4-FFF2-40B4-BE49-F238E27FC236}">
                      <a16:creationId xmlns:a16="http://schemas.microsoft.com/office/drawing/2014/main" id="{D217BF46-26B1-C8C4-D503-422F16F14449}"/>
                    </a:ext>
                  </a:extLst>
                </p:cNvPr>
                <p:cNvGrpSpPr/>
                <p:nvPr/>
              </p:nvGrpSpPr>
              <p:grpSpPr>
                <a:xfrm>
                  <a:off x="1784726" y="3461172"/>
                  <a:ext cx="70569" cy="25993"/>
                  <a:chOff x="1784726" y="3461172"/>
                  <a:chExt cx="70569" cy="25993"/>
                </a:xfrm>
              </p:grpSpPr>
              <p:sp>
                <p:nvSpPr>
                  <p:cNvPr id="1882" name="Freeform: Shape 1749">
                    <a:extLst>
                      <a:ext uri="{FF2B5EF4-FFF2-40B4-BE49-F238E27FC236}">
                        <a16:creationId xmlns:a16="http://schemas.microsoft.com/office/drawing/2014/main" id="{545CC806-32BA-7EB2-62FA-AA8DEEE832DF}"/>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3" name="Freeform: Shape 1750">
                    <a:extLst>
                      <a:ext uri="{FF2B5EF4-FFF2-40B4-BE49-F238E27FC236}">
                        <a16:creationId xmlns:a16="http://schemas.microsoft.com/office/drawing/2014/main" id="{B7F4E6D2-85F1-6367-4661-473B9760A557}"/>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80" name="Freeform: Shape 1751">
                  <a:extLst>
                    <a:ext uri="{FF2B5EF4-FFF2-40B4-BE49-F238E27FC236}">
                      <a16:creationId xmlns:a16="http://schemas.microsoft.com/office/drawing/2014/main" id="{554A8038-CAB0-7C7E-B867-3EC67BAA2E3D}"/>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81" name="Freeform: Shape 1752">
                  <a:extLst>
                    <a:ext uri="{FF2B5EF4-FFF2-40B4-BE49-F238E27FC236}">
                      <a16:creationId xmlns:a16="http://schemas.microsoft.com/office/drawing/2014/main" id="{C65DE6F3-4038-8257-3FED-13514A1DF56E}"/>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10" name="Graphic 3">
                <a:extLst>
                  <a:ext uri="{FF2B5EF4-FFF2-40B4-BE49-F238E27FC236}">
                    <a16:creationId xmlns:a16="http://schemas.microsoft.com/office/drawing/2014/main" id="{FCEA965B-0263-7239-9873-3DB8A6EFD6B0}"/>
                  </a:ext>
                </a:extLst>
              </p:cNvPr>
              <p:cNvGrpSpPr/>
              <p:nvPr/>
            </p:nvGrpSpPr>
            <p:grpSpPr>
              <a:xfrm>
                <a:off x="1295986" y="3342564"/>
                <a:ext cx="70569" cy="26016"/>
                <a:chOff x="1784726" y="3342564"/>
                <a:chExt cx="70569" cy="26016"/>
              </a:xfrm>
            </p:grpSpPr>
            <p:grpSp>
              <p:nvGrpSpPr>
                <p:cNvPr id="1874" name="Graphic 3">
                  <a:extLst>
                    <a:ext uri="{FF2B5EF4-FFF2-40B4-BE49-F238E27FC236}">
                      <a16:creationId xmlns:a16="http://schemas.microsoft.com/office/drawing/2014/main" id="{FB89AB01-C4EB-DC67-C7C8-7C041131273C}"/>
                    </a:ext>
                  </a:extLst>
                </p:cNvPr>
                <p:cNvGrpSpPr/>
                <p:nvPr/>
              </p:nvGrpSpPr>
              <p:grpSpPr>
                <a:xfrm>
                  <a:off x="1784726" y="3342564"/>
                  <a:ext cx="70569" cy="26016"/>
                  <a:chOff x="1784726" y="3342564"/>
                  <a:chExt cx="70569" cy="26016"/>
                </a:xfrm>
              </p:grpSpPr>
              <p:sp>
                <p:nvSpPr>
                  <p:cNvPr id="1877" name="Freeform: Shape 1755">
                    <a:extLst>
                      <a:ext uri="{FF2B5EF4-FFF2-40B4-BE49-F238E27FC236}">
                        <a16:creationId xmlns:a16="http://schemas.microsoft.com/office/drawing/2014/main" id="{52E9DA45-4A4E-5F43-3A9E-3FE664E88830}"/>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8" name="Freeform: Shape 1756">
                    <a:extLst>
                      <a:ext uri="{FF2B5EF4-FFF2-40B4-BE49-F238E27FC236}">
                        <a16:creationId xmlns:a16="http://schemas.microsoft.com/office/drawing/2014/main" id="{7F8BF43F-5F38-5A96-7B91-7BC67920B6D2}"/>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75" name="Freeform: Shape 1757">
                  <a:extLst>
                    <a:ext uri="{FF2B5EF4-FFF2-40B4-BE49-F238E27FC236}">
                      <a16:creationId xmlns:a16="http://schemas.microsoft.com/office/drawing/2014/main" id="{541A376A-C28F-624D-F131-76CA21B062BE}"/>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6" name="Freeform: Shape 1758">
                  <a:extLst>
                    <a:ext uri="{FF2B5EF4-FFF2-40B4-BE49-F238E27FC236}">
                      <a16:creationId xmlns:a16="http://schemas.microsoft.com/office/drawing/2014/main" id="{D2924ADE-0FFB-8F20-F1CC-70F138FC783E}"/>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11" name="Graphic 3">
                <a:extLst>
                  <a:ext uri="{FF2B5EF4-FFF2-40B4-BE49-F238E27FC236}">
                    <a16:creationId xmlns:a16="http://schemas.microsoft.com/office/drawing/2014/main" id="{D087401E-0D2D-391B-C684-206CCD45AE08}"/>
                  </a:ext>
                </a:extLst>
              </p:cNvPr>
              <p:cNvGrpSpPr/>
              <p:nvPr/>
            </p:nvGrpSpPr>
            <p:grpSpPr>
              <a:xfrm>
                <a:off x="1295986" y="3373321"/>
                <a:ext cx="70569" cy="25970"/>
                <a:chOff x="1784726" y="3373321"/>
                <a:chExt cx="70569" cy="25970"/>
              </a:xfrm>
            </p:grpSpPr>
            <p:grpSp>
              <p:nvGrpSpPr>
                <p:cNvPr id="1869" name="Graphic 3">
                  <a:extLst>
                    <a:ext uri="{FF2B5EF4-FFF2-40B4-BE49-F238E27FC236}">
                      <a16:creationId xmlns:a16="http://schemas.microsoft.com/office/drawing/2014/main" id="{F7F57261-AC69-98F2-6DBC-F23F3F2982EB}"/>
                    </a:ext>
                  </a:extLst>
                </p:cNvPr>
                <p:cNvGrpSpPr/>
                <p:nvPr/>
              </p:nvGrpSpPr>
              <p:grpSpPr>
                <a:xfrm>
                  <a:off x="1784726" y="3373321"/>
                  <a:ext cx="70569" cy="25970"/>
                  <a:chOff x="1784726" y="3373321"/>
                  <a:chExt cx="70569" cy="25970"/>
                </a:xfrm>
              </p:grpSpPr>
              <p:sp>
                <p:nvSpPr>
                  <p:cNvPr id="1872" name="Freeform: Shape 1761">
                    <a:extLst>
                      <a:ext uri="{FF2B5EF4-FFF2-40B4-BE49-F238E27FC236}">
                        <a16:creationId xmlns:a16="http://schemas.microsoft.com/office/drawing/2014/main" id="{224899A7-7709-96FE-B814-43EBF3A603F1}"/>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3" name="Freeform: Shape 1762">
                    <a:extLst>
                      <a:ext uri="{FF2B5EF4-FFF2-40B4-BE49-F238E27FC236}">
                        <a16:creationId xmlns:a16="http://schemas.microsoft.com/office/drawing/2014/main" id="{E937AF26-AE6D-A925-63A4-823FB88BCA45}"/>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70" name="Freeform: Shape 1763">
                  <a:extLst>
                    <a:ext uri="{FF2B5EF4-FFF2-40B4-BE49-F238E27FC236}">
                      <a16:creationId xmlns:a16="http://schemas.microsoft.com/office/drawing/2014/main" id="{6D44148D-32D3-2097-C1C1-C705733C5ACB}"/>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71" name="Freeform: Shape 1764">
                  <a:extLst>
                    <a:ext uri="{FF2B5EF4-FFF2-40B4-BE49-F238E27FC236}">
                      <a16:creationId xmlns:a16="http://schemas.microsoft.com/office/drawing/2014/main" id="{B7844AEE-1582-5DDC-41C8-D7961009339D}"/>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12" name="Graphic 3">
                <a:extLst>
                  <a:ext uri="{FF2B5EF4-FFF2-40B4-BE49-F238E27FC236}">
                    <a16:creationId xmlns:a16="http://schemas.microsoft.com/office/drawing/2014/main" id="{B9171469-7E2D-BE43-FE7D-A8D02E1CBAD2}"/>
                  </a:ext>
                </a:extLst>
              </p:cNvPr>
              <p:cNvGrpSpPr/>
              <p:nvPr/>
            </p:nvGrpSpPr>
            <p:grpSpPr>
              <a:xfrm>
                <a:off x="1295986" y="3403986"/>
                <a:ext cx="70569" cy="26016"/>
                <a:chOff x="1784726" y="3403986"/>
                <a:chExt cx="70569" cy="26016"/>
              </a:xfrm>
            </p:grpSpPr>
            <p:grpSp>
              <p:nvGrpSpPr>
                <p:cNvPr id="1864" name="Graphic 3">
                  <a:extLst>
                    <a:ext uri="{FF2B5EF4-FFF2-40B4-BE49-F238E27FC236}">
                      <a16:creationId xmlns:a16="http://schemas.microsoft.com/office/drawing/2014/main" id="{A2732B40-C85E-B442-5BD1-BA28D5443402}"/>
                    </a:ext>
                  </a:extLst>
                </p:cNvPr>
                <p:cNvGrpSpPr/>
                <p:nvPr/>
              </p:nvGrpSpPr>
              <p:grpSpPr>
                <a:xfrm>
                  <a:off x="1784726" y="3403986"/>
                  <a:ext cx="70569" cy="26016"/>
                  <a:chOff x="1784726" y="3403986"/>
                  <a:chExt cx="70569" cy="26016"/>
                </a:xfrm>
              </p:grpSpPr>
              <p:sp>
                <p:nvSpPr>
                  <p:cNvPr id="1867" name="Freeform: Shape 1767">
                    <a:extLst>
                      <a:ext uri="{FF2B5EF4-FFF2-40B4-BE49-F238E27FC236}">
                        <a16:creationId xmlns:a16="http://schemas.microsoft.com/office/drawing/2014/main" id="{90353ACC-C7A4-7F4D-1B60-3CEF43527746}"/>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8" name="Freeform: Shape 1768">
                    <a:extLst>
                      <a:ext uri="{FF2B5EF4-FFF2-40B4-BE49-F238E27FC236}">
                        <a16:creationId xmlns:a16="http://schemas.microsoft.com/office/drawing/2014/main" id="{8BC00520-980A-42A2-A158-0EE59D3E7731}"/>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65" name="Freeform: Shape 1769">
                  <a:extLst>
                    <a:ext uri="{FF2B5EF4-FFF2-40B4-BE49-F238E27FC236}">
                      <a16:creationId xmlns:a16="http://schemas.microsoft.com/office/drawing/2014/main" id="{80E57A4D-6C6C-7207-23B8-174338DC130D}"/>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6" name="Freeform: Shape 1770">
                  <a:extLst>
                    <a:ext uri="{FF2B5EF4-FFF2-40B4-BE49-F238E27FC236}">
                      <a16:creationId xmlns:a16="http://schemas.microsoft.com/office/drawing/2014/main" id="{626C5EAA-89B3-3A46-FB66-4EDB80814451}"/>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13" name="Freeform: Shape 1771">
                <a:extLst>
                  <a:ext uri="{FF2B5EF4-FFF2-40B4-BE49-F238E27FC236}">
                    <a16:creationId xmlns:a16="http://schemas.microsoft.com/office/drawing/2014/main" id="{8E39DCEF-4801-4E95-5550-F0C551BC37EA}"/>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4" name="Freeform: Shape 1772">
                <a:extLst>
                  <a:ext uri="{FF2B5EF4-FFF2-40B4-BE49-F238E27FC236}">
                    <a16:creationId xmlns:a16="http://schemas.microsoft.com/office/drawing/2014/main" id="{D62002F7-C5F1-5053-2850-3CB9C0DC7834}"/>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5" name="Freeform: Shape 1773">
                <a:extLst>
                  <a:ext uri="{FF2B5EF4-FFF2-40B4-BE49-F238E27FC236}">
                    <a16:creationId xmlns:a16="http://schemas.microsoft.com/office/drawing/2014/main" id="{6514C1FD-A212-734D-6985-761273D01461}"/>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16" name="Freeform: Shape 1774">
                <a:extLst>
                  <a:ext uri="{FF2B5EF4-FFF2-40B4-BE49-F238E27FC236}">
                    <a16:creationId xmlns:a16="http://schemas.microsoft.com/office/drawing/2014/main" id="{68BA99BF-F8E7-7938-A6D2-0A27003BB10C}"/>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17" name="Graphic 3">
                <a:extLst>
                  <a:ext uri="{FF2B5EF4-FFF2-40B4-BE49-F238E27FC236}">
                    <a16:creationId xmlns:a16="http://schemas.microsoft.com/office/drawing/2014/main" id="{BE879500-7A50-9D6D-7961-C14248E88B5F}"/>
                  </a:ext>
                </a:extLst>
              </p:cNvPr>
              <p:cNvGrpSpPr/>
              <p:nvPr/>
            </p:nvGrpSpPr>
            <p:grpSpPr>
              <a:xfrm>
                <a:off x="1149919" y="3490005"/>
                <a:ext cx="172274" cy="209687"/>
                <a:chOff x="1638659" y="3490005"/>
                <a:chExt cx="172274" cy="209687"/>
              </a:xfrm>
            </p:grpSpPr>
            <p:grpSp>
              <p:nvGrpSpPr>
                <p:cNvPr id="1833" name="Graphic 3">
                  <a:extLst>
                    <a:ext uri="{FF2B5EF4-FFF2-40B4-BE49-F238E27FC236}">
                      <a16:creationId xmlns:a16="http://schemas.microsoft.com/office/drawing/2014/main" id="{7FA420A7-9DBE-C298-A466-9F3A684E53E0}"/>
                    </a:ext>
                  </a:extLst>
                </p:cNvPr>
                <p:cNvGrpSpPr/>
                <p:nvPr/>
              </p:nvGrpSpPr>
              <p:grpSpPr>
                <a:xfrm>
                  <a:off x="1662155" y="3575510"/>
                  <a:ext cx="24724" cy="38324"/>
                  <a:chOff x="1662155" y="3575510"/>
                  <a:chExt cx="24724" cy="38324"/>
                </a:xfrm>
              </p:grpSpPr>
              <p:sp>
                <p:nvSpPr>
                  <p:cNvPr id="1862" name="Freeform: Shape 1777">
                    <a:extLst>
                      <a:ext uri="{FF2B5EF4-FFF2-40B4-BE49-F238E27FC236}">
                        <a16:creationId xmlns:a16="http://schemas.microsoft.com/office/drawing/2014/main" id="{8C261F2D-18B4-8D29-E789-0E6FE5F3C3FF}"/>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3" name="Freeform: Shape 1778">
                    <a:extLst>
                      <a:ext uri="{FF2B5EF4-FFF2-40B4-BE49-F238E27FC236}">
                        <a16:creationId xmlns:a16="http://schemas.microsoft.com/office/drawing/2014/main" id="{E8088260-0977-9CC3-2828-15AC3BDA9B02}"/>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34" name="Graphic 3">
                  <a:extLst>
                    <a:ext uri="{FF2B5EF4-FFF2-40B4-BE49-F238E27FC236}">
                      <a16:creationId xmlns:a16="http://schemas.microsoft.com/office/drawing/2014/main" id="{D1411A99-B78C-CBA9-27EB-A1A7A76AB47C}"/>
                    </a:ext>
                  </a:extLst>
                </p:cNvPr>
                <p:cNvGrpSpPr/>
                <p:nvPr/>
              </p:nvGrpSpPr>
              <p:grpSpPr>
                <a:xfrm>
                  <a:off x="1639173" y="3574423"/>
                  <a:ext cx="21648" cy="33342"/>
                  <a:chOff x="1639173" y="3574423"/>
                  <a:chExt cx="21648" cy="33342"/>
                </a:xfrm>
              </p:grpSpPr>
              <p:sp>
                <p:nvSpPr>
                  <p:cNvPr id="1860" name="Freeform: Shape 1780">
                    <a:extLst>
                      <a:ext uri="{FF2B5EF4-FFF2-40B4-BE49-F238E27FC236}">
                        <a16:creationId xmlns:a16="http://schemas.microsoft.com/office/drawing/2014/main" id="{D667BF81-8221-FDCE-FF57-F72BD616E006}"/>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61" name="Freeform: Shape 1781">
                    <a:extLst>
                      <a:ext uri="{FF2B5EF4-FFF2-40B4-BE49-F238E27FC236}">
                        <a16:creationId xmlns:a16="http://schemas.microsoft.com/office/drawing/2014/main" id="{67EA93A9-6037-9A61-9A6A-EA33AE095A4F}"/>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35" name="Graphic 3">
                  <a:extLst>
                    <a:ext uri="{FF2B5EF4-FFF2-40B4-BE49-F238E27FC236}">
                      <a16:creationId xmlns:a16="http://schemas.microsoft.com/office/drawing/2014/main" id="{D83DF308-45D3-8274-4BAF-0E8B3A9C37E2}"/>
                    </a:ext>
                  </a:extLst>
                </p:cNvPr>
                <p:cNvGrpSpPr/>
                <p:nvPr/>
              </p:nvGrpSpPr>
              <p:grpSpPr>
                <a:xfrm>
                  <a:off x="1765454" y="3490005"/>
                  <a:ext cx="45479" cy="65475"/>
                  <a:chOff x="1765454" y="3490005"/>
                  <a:chExt cx="45479" cy="65475"/>
                </a:xfrm>
              </p:grpSpPr>
              <p:sp>
                <p:nvSpPr>
                  <p:cNvPr id="1858" name="Freeform: Shape 1783">
                    <a:extLst>
                      <a:ext uri="{FF2B5EF4-FFF2-40B4-BE49-F238E27FC236}">
                        <a16:creationId xmlns:a16="http://schemas.microsoft.com/office/drawing/2014/main" id="{2065A732-213F-D6AF-392F-D9EC3615DC3D}"/>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9" name="Freeform: Shape 1784">
                    <a:extLst>
                      <a:ext uri="{FF2B5EF4-FFF2-40B4-BE49-F238E27FC236}">
                        <a16:creationId xmlns:a16="http://schemas.microsoft.com/office/drawing/2014/main" id="{687AC694-4FD7-7121-8E08-77FDE1C7A63D}"/>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836" name="Freeform: Shape 1785">
                  <a:extLst>
                    <a:ext uri="{FF2B5EF4-FFF2-40B4-BE49-F238E27FC236}">
                      <a16:creationId xmlns:a16="http://schemas.microsoft.com/office/drawing/2014/main" id="{69B3A0F5-0132-A148-543A-27C3DA4BA813}"/>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837" name="Graphic 3">
                  <a:extLst>
                    <a:ext uri="{FF2B5EF4-FFF2-40B4-BE49-F238E27FC236}">
                      <a16:creationId xmlns:a16="http://schemas.microsoft.com/office/drawing/2014/main" id="{FDCAFA73-1754-E755-FC97-DB49CF233BAD}"/>
                    </a:ext>
                  </a:extLst>
                </p:cNvPr>
                <p:cNvGrpSpPr/>
                <p:nvPr/>
              </p:nvGrpSpPr>
              <p:grpSpPr>
                <a:xfrm>
                  <a:off x="1739948" y="3514441"/>
                  <a:ext cx="46454" cy="56681"/>
                  <a:chOff x="1739948" y="3514441"/>
                  <a:chExt cx="46454" cy="56681"/>
                </a:xfrm>
              </p:grpSpPr>
              <p:sp>
                <p:nvSpPr>
                  <p:cNvPr id="1856" name="Freeform: Shape 1787">
                    <a:extLst>
                      <a:ext uri="{FF2B5EF4-FFF2-40B4-BE49-F238E27FC236}">
                        <a16:creationId xmlns:a16="http://schemas.microsoft.com/office/drawing/2014/main" id="{A2415ABE-87E3-8ACE-82E9-4218F00A7DBD}"/>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7" name="Freeform: Shape 1788">
                    <a:extLst>
                      <a:ext uri="{FF2B5EF4-FFF2-40B4-BE49-F238E27FC236}">
                        <a16:creationId xmlns:a16="http://schemas.microsoft.com/office/drawing/2014/main" id="{D05F97F6-D7E5-82E3-6E44-BD3E5A996374}"/>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38" name="Graphic 3">
                  <a:extLst>
                    <a:ext uri="{FF2B5EF4-FFF2-40B4-BE49-F238E27FC236}">
                      <a16:creationId xmlns:a16="http://schemas.microsoft.com/office/drawing/2014/main" id="{0EA35039-6423-63D2-459F-711BF5CCA1D3}"/>
                    </a:ext>
                  </a:extLst>
                </p:cNvPr>
                <p:cNvGrpSpPr/>
                <p:nvPr/>
              </p:nvGrpSpPr>
              <p:grpSpPr>
                <a:xfrm>
                  <a:off x="1715308" y="3539083"/>
                  <a:ext cx="49278" cy="53177"/>
                  <a:chOff x="1715308" y="3539083"/>
                  <a:chExt cx="49278" cy="53177"/>
                </a:xfrm>
              </p:grpSpPr>
              <p:sp>
                <p:nvSpPr>
                  <p:cNvPr id="1854" name="Freeform: Shape 1790">
                    <a:extLst>
                      <a:ext uri="{FF2B5EF4-FFF2-40B4-BE49-F238E27FC236}">
                        <a16:creationId xmlns:a16="http://schemas.microsoft.com/office/drawing/2014/main" id="{BD1062BD-07E3-9A64-F129-BFD8F715AE4D}"/>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5" name="Freeform: Shape 1791">
                    <a:extLst>
                      <a:ext uri="{FF2B5EF4-FFF2-40B4-BE49-F238E27FC236}">
                        <a16:creationId xmlns:a16="http://schemas.microsoft.com/office/drawing/2014/main" id="{5BB13D95-6B03-92DE-7997-08A222E8D91A}"/>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39" name="Graphic 3">
                  <a:extLst>
                    <a:ext uri="{FF2B5EF4-FFF2-40B4-BE49-F238E27FC236}">
                      <a16:creationId xmlns:a16="http://schemas.microsoft.com/office/drawing/2014/main" id="{58284B5A-F579-0A3A-B6F5-917C7649FEEF}"/>
                    </a:ext>
                  </a:extLst>
                </p:cNvPr>
                <p:cNvGrpSpPr/>
                <p:nvPr/>
              </p:nvGrpSpPr>
              <p:grpSpPr>
                <a:xfrm>
                  <a:off x="1697234" y="3567556"/>
                  <a:ext cx="47173" cy="46392"/>
                  <a:chOff x="1697234" y="3567556"/>
                  <a:chExt cx="47173" cy="46392"/>
                </a:xfrm>
              </p:grpSpPr>
              <p:sp>
                <p:nvSpPr>
                  <p:cNvPr id="1852" name="Freeform: Shape 1793">
                    <a:extLst>
                      <a:ext uri="{FF2B5EF4-FFF2-40B4-BE49-F238E27FC236}">
                        <a16:creationId xmlns:a16="http://schemas.microsoft.com/office/drawing/2014/main" id="{7C0FA930-1339-9BFF-1440-2D067A0CD220}"/>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3" name="Freeform: Shape 1794">
                    <a:extLst>
                      <a:ext uri="{FF2B5EF4-FFF2-40B4-BE49-F238E27FC236}">
                        <a16:creationId xmlns:a16="http://schemas.microsoft.com/office/drawing/2014/main" id="{32BA5C92-CDC5-09CB-E11A-979D22F89A70}"/>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40" name="Graphic 3">
                  <a:extLst>
                    <a:ext uri="{FF2B5EF4-FFF2-40B4-BE49-F238E27FC236}">
                      <a16:creationId xmlns:a16="http://schemas.microsoft.com/office/drawing/2014/main" id="{C54A070C-0861-9325-5E84-6C93C98A1493}"/>
                    </a:ext>
                  </a:extLst>
                </p:cNvPr>
                <p:cNvGrpSpPr/>
                <p:nvPr/>
              </p:nvGrpSpPr>
              <p:grpSpPr>
                <a:xfrm>
                  <a:off x="1676955" y="3594121"/>
                  <a:ext cx="46899" cy="42522"/>
                  <a:chOff x="1676955" y="3594121"/>
                  <a:chExt cx="46899" cy="42522"/>
                </a:xfrm>
              </p:grpSpPr>
              <p:sp>
                <p:nvSpPr>
                  <p:cNvPr id="1850" name="Freeform: Shape 1796">
                    <a:extLst>
                      <a:ext uri="{FF2B5EF4-FFF2-40B4-BE49-F238E27FC236}">
                        <a16:creationId xmlns:a16="http://schemas.microsoft.com/office/drawing/2014/main" id="{EFB357EA-9B45-CDFA-FF2D-68BE243D761D}"/>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51" name="Freeform: Shape 1797">
                    <a:extLst>
                      <a:ext uri="{FF2B5EF4-FFF2-40B4-BE49-F238E27FC236}">
                        <a16:creationId xmlns:a16="http://schemas.microsoft.com/office/drawing/2014/main" id="{C97D6F7F-DAD5-A572-5D69-5681B0326EBE}"/>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41" name="Graphic 3">
                  <a:extLst>
                    <a:ext uri="{FF2B5EF4-FFF2-40B4-BE49-F238E27FC236}">
                      <a16:creationId xmlns:a16="http://schemas.microsoft.com/office/drawing/2014/main" id="{D6959D98-4BD8-4DC2-04C0-B91CC121ABE7}"/>
                    </a:ext>
                  </a:extLst>
                </p:cNvPr>
                <p:cNvGrpSpPr/>
                <p:nvPr/>
              </p:nvGrpSpPr>
              <p:grpSpPr>
                <a:xfrm>
                  <a:off x="1663152" y="3622949"/>
                  <a:ext cx="42061" cy="35680"/>
                  <a:chOff x="1663152" y="3622949"/>
                  <a:chExt cx="42061" cy="35680"/>
                </a:xfrm>
              </p:grpSpPr>
              <p:sp>
                <p:nvSpPr>
                  <p:cNvPr id="1848" name="Freeform: Shape 1799">
                    <a:extLst>
                      <a:ext uri="{FF2B5EF4-FFF2-40B4-BE49-F238E27FC236}">
                        <a16:creationId xmlns:a16="http://schemas.microsoft.com/office/drawing/2014/main" id="{00FB5268-E361-DC36-32C8-0C0FADF498E0}"/>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9" name="Freeform: Shape 1800">
                    <a:extLst>
                      <a:ext uri="{FF2B5EF4-FFF2-40B4-BE49-F238E27FC236}">
                        <a16:creationId xmlns:a16="http://schemas.microsoft.com/office/drawing/2014/main" id="{417A600D-0B0C-8574-FF12-0978CE26E3DB}"/>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42" name="Graphic 3">
                  <a:extLst>
                    <a:ext uri="{FF2B5EF4-FFF2-40B4-BE49-F238E27FC236}">
                      <a16:creationId xmlns:a16="http://schemas.microsoft.com/office/drawing/2014/main" id="{F38062DC-8179-B5C2-AC01-34D7FC9DB49E}"/>
                    </a:ext>
                  </a:extLst>
                </p:cNvPr>
                <p:cNvGrpSpPr/>
                <p:nvPr/>
              </p:nvGrpSpPr>
              <p:grpSpPr>
                <a:xfrm>
                  <a:off x="1649116" y="3647729"/>
                  <a:ext cx="40239" cy="34146"/>
                  <a:chOff x="1649116" y="3647729"/>
                  <a:chExt cx="40239" cy="34146"/>
                </a:xfrm>
              </p:grpSpPr>
              <p:sp>
                <p:nvSpPr>
                  <p:cNvPr id="1846" name="Freeform: Shape 1802">
                    <a:extLst>
                      <a:ext uri="{FF2B5EF4-FFF2-40B4-BE49-F238E27FC236}">
                        <a16:creationId xmlns:a16="http://schemas.microsoft.com/office/drawing/2014/main" id="{8647C1AA-C732-5758-9E29-6BE458A6A257}"/>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7" name="Freeform: Shape 1803">
                    <a:extLst>
                      <a:ext uri="{FF2B5EF4-FFF2-40B4-BE49-F238E27FC236}">
                        <a16:creationId xmlns:a16="http://schemas.microsoft.com/office/drawing/2014/main" id="{64468795-2CE9-B3BF-BB12-6316B1FC338B}"/>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43" name="Graphic 3">
                  <a:extLst>
                    <a:ext uri="{FF2B5EF4-FFF2-40B4-BE49-F238E27FC236}">
                      <a16:creationId xmlns:a16="http://schemas.microsoft.com/office/drawing/2014/main" id="{7323BD65-518C-7657-9A67-A9269BF6694A}"/>
                    </a:ext>
                  </a:extLst>
                </p:cNvPr>
                <p:cNvGrpSpPr/>
                <p:nvPr/>
              </p:nvGrpSpPr>
              <p:grpSpPr>
                <a:xfrm>
                  <a:off x="1638659" y="3672829"/>
                  <a:ext cx="31540" cy="26863"/>
                  <a:chOff x="1638659" y="3672829"/>
                  <a:chExt cx="31540" cy="26863"/>
                </a:xfrm>
              </p:grpSpPr>
              <p:sp>
                <p:nvSpPr>
                  <p:cNvPr id="1844" name="Freeform: Shape 1805">
                    <a:extLst>
                      <a:ext uri="{FF2B5EF4-FFF2-40B4-BE49-F238E27FC236}">
                        <a16:creationId xmlns:a16="http://schemas.microsoft.com/office/drawing/2014/main" id="{A25CC226-6601-56F1-82A2-92B392FAD6EB}"/>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45" name="Freeform: Shape 1806">
                    <a:extLst>
                      <a:ext uri="{FF2B5EF4-FFF2-40B4-BE49-F238E27FC236}">
                        <a16:creationId xmlns:a16="http://schemas.microsoft.com/office/drawing/2014/main" id="{277C34A0-B25F-9584-CFB6-29863D52D9F6}"/>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718" name="Graphic 3">
                <a:extLst>
                  <a:ext uri="{FF2B5EF4-FFF2-40B4-BE49-F238E27FC236}">
                    <a16:creationId xmlns:a16="http://schemas.microsoft.com/office/drawing/2014/main" id="{8D4F1321-6163-A94A-4560-1EAE7956DAC6}"/>
                  </a:ext>
                </a:extLst>
              </p:cNvPr>
              <p:cNvGrpSpPr/>
              <p:nvPr/>
            </p:nvGrpSpPr>
            <p:grpSpPr>
              <a:xfrm>
                <a:off x="1341744" y="3490005"/>
                <a:ext cx="172348" cy="209687"/>
                <a:chOff x="1830484" y="3490005"/>
                <a:chExt cx="172348" cy="209687"/>
              </a:xfrm>
            </p:grpSpPr>
            <p:grpSp>
              <p:nvGrpSpPr>
                <p:cNvPr id="1803" name="Graphic 3">
                  <a:extLst>
                    <a:ext uri="{FF2B5EF4-FFF2-40B4-BE49-F238E27FC236}">
                      <a16:creationId xmlns:a16="http://schemas.microsoft.com/office/drawing/2014/main" id="{ECCD1E06-5697-F0DF-7817-D75C97E4D818}"/>
                    </a:ext>
                  </a:extLst>
                </p:cNvPr>
                <p:cNvGrpSpPr/>
                <p:nvPr/>
              </p:nvGrpSpPr>
              <p:grpSpPr>
                <a:xfrm>
                  <a:off x="1954538" y="3575521"/>
                  <a:ext cx="24746" cy="38313"/>
                  <a:chOff x="1954538" y="3575521"/>
                  <a:chExt cx="24746" cy="38313"/>
                </a:xfrm>
              </p:grpSpPr>
              <p:sp>
                <p:nvSpPr>
                  <p:cNvPr id="1831" name="Freeform: Shape 1809">
                    <a:extLst>
                      <a:ext uri="{FF2B5EF4-FFF2-40B4-BE49-F238E27FC236}">
                        <a16:creationId xmlns:a16="http://schemas.microsoft.com/office/drawing/2014/main" id="{339BBA70-89CA-0AB4-45EB-B0D7FF87D1B8}"/>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2" name="Freeform: Shape 1810">
                    <a:extLst>
                      <a:ext uri="{FF2B5EF4-FFF2-40B4-BE49-F238E27FC236}">
                        <a16:creationId xmlns:a16="http://schemas.microsoft.com/office/drawing/2014/main" id="{D7B3FBFB-C0C8-2917-093A-CF73FE01E635}"/>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4" name="Graphic 3">
                  <a:extLst>
                    <a:ext uri="{FF2B5EF4-FFF2-40B4-BE49-F238E27FC236}">
                      <a16:creationId xmlns:a16="http://schemas.microsoft.com/office/drawing/2014/main" id="{B6F47ABD-102A-6C6B-9D16-88A4890C7488}"/>
                    </a:ext>
                  </a:extLst>
                </p:cNvPr>
                <p:cNvGrpSpPr/>
                <p:nvPr/>
              </p:nvGrpSpPr>
              <p:grpSpPr>
                <a:xfrm>
                  <a:off x="1980594" y="3574423"/>
                  <a:ext cx="21627" cy="33365"/>
                  <a:chOff x="1980594" y="3574423"/>
                  <a:chExt cx="21627" cy="33365"/>
                </a:xfrm>
              </p:grpSpPr>
              <p:sp>
                <p:nvSpPr>
                  <p:cNvPr id="1829" name="Freeform: Shape 1812">
                    <a:extLst>
                      <a:ext uri="{FF2B5EF4-FFF2-40B4-BE49-F238E27FC236}">
                        <a16:creationId xmlns:a16="http://schemas.microsoft.com/office/drawing/2014/main" id="{B8421491-64E5-9AC0-D58B-FDB5FAAABF10}"/>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30" name="Freeform: Shape 1813">
                    <a:extLst>
                      <a:ext uri="{FF2B5EF4-FFF2-40B4-BE49-F238E27FC236}">
                        <a16:creationId xmlns:a16="http://schemas.microsoft.com/office/drawing/2014/main" id="{FACF71F7-D57B-95BD-B2D9-2BFAFD7BA22F}"/>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5" name="Graphic 3">
                  <a:extLst>
                    <a:ext uri="{FF2B5EF4-FFF2-40B4-BE49-F238E27FC236}">
                      <a16:creationId xmlns:a16="http://schemas.microsoft.com/office/drawing/2014/main" id="{D6FF998D-BC47-B48E-45FE-DB7C6834D548}"/>
                    </a:ext>
                  </a:extLst>
                </p:cNvPr>
                <p:cNvGrpSpPr/>
                <p:nvPr/>
              </p:nvGrpSpPr>
              <p:grpSpPr>
                <a:xfrm>
                  <a:off x="1830484" y="3490005"/>
                  <a:ext cx="45623" cy="65475"/>
                  <a:chOff x="1830484" y="3490005"/>
                  <a:chExt cx="45623" cy="65475"/>
                </a:xfrm>
              </p:grpSpPr>
              <p:sp>
                <p:nvSpPr>
                  <p:cNvPr id="1827" name="Freeform: Shape 1815">
                    <a:extLst>
                      <a:ext uri="{FF2B5EF4-FFF2-40B4-BE49-F238E27FC236}">
                        <a16:creationId xmlns:a16="http://schemas.microsoft.com/office/drawing/2014/main" id="{21879F40-04CE-894A-5090-BA9CAB5AB435}"/>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8" name="Freeform: Shape 1816">
                    <a:extLst>
                      <a:ext uri="{FF2B5EF4-FFF2-40B4-BE49-F238E27FC236}">
                        <a16:creationId xmlns:a16="http://schemas.microsoft.com/office/drawing/2014/main" id="{3020028D-E7A0-2600-FFCC-5E27DE71040E}"/>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6" name="Graphic 3">
                  <a:extLst>
                    <a:ext uri="{FF2B5EF4-FFF2-40B4-BE49-F238E27FC236}">
                      <a16:creationId xmlns:a16="http://schemas.microsoft.com/office/drawing/2014/main" id="{47EBE5A8-0C6B-249C-3C0F-4C4BA3365CF0}"/>
                    </a:ext>
                  </a:extLst>
                </p:cNvPr>
                <p:cNvGrpSpPr/>
                <p:nvPr/>
              </p:nvGrpSpPr>
              <p:grpSpPr>
                <a:xfrm>
                  <a:off x="1855048" y="3514441"/>
                  <a:ext cx="46444" cy="56681"/>
                  <a:chOff x="1855048" y="3514441"/>
                  <a:chExt cx="46444" cy="56681"/>
                </a:xfrm>
              </p:grpSpPr>
              <p:sp>
                <p:nvSpPr>
                  <p:cNvPr id="1825" name="Freeform: Shape 1818">
                    <a:extLst>
                      <a:ext uri="{FF2B5EF4-FFF2-40B4-BE49-F238E27FC236}">
                        <a16:creationId xmlns:a16="http://schemas.microsoft.com/office/drawing/2014/main" id="{35E432D3-530C-1067-B2E5-892EEDA27619}"/>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6" name="Freeform: Shape 1819">
                    <a:extLst>
                      <a:ext uri="{FF2B5EF4-FFF2-40B4-BE49-F238E27FC236}">
                        <a16:creationId xmlns:a16="http://schemas.microsoft.com/office/drawing/2014/main" id="{67D635F1-DA7F-94FD-5491-CFC28503044A}"/>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7" name="Graphic 3">
                  <a:extLst>
                    <a:ext uri="{FF2B5EF4-FFF2-40B4-BE49-F238E27FC236}">
                      <a16:creationId xmlns:a16="http://schemas.microsoft.com/office/drawing/2014/main" id="{EF72E381-A7C8-5E82-1ABE-E369E0D77E58}"/>
                    </a:ext>
                  </a:extLst>
                </p:cNvPr>
                <p:cNvGrpSpPr/>
                <p:nvPr/>
              </p:nvGrpSpPr>
              <p:grpSpPr>
                <a:xfrm>
                  <a:off x="1876898" y="3539106"/>
                  <a:ext cx="49254" cy="53177"/>
                  <a:chOff x="1876898" y="3539106"/>
                  <a:chExt cx="49254" cy="53177"/>
                </a:xfrm>
              </p:grpSpPr>
              <p:sp>
                <p:nvSpPr>
                  <p:cNvPr id="1823" name="Freeform: Shape 1821">
                    <a:extLst>
                      <a:ext uri="{FF2B5EF4-FFF2-40B4-BE49-F238E27FC236}">
                        <a16:creationId xmlns:a16="http://schemas.microsoft.com/office/drawing/2014/main" id="{E0DABEA3-3747-F7AA-AEA6-78E8209CDC99}"/>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4" name="Freeform: Shape 1822">
                    <a:extLst>
                      <a:ext uri="{FF2B5EF4-FFF2-40B4-BE49-F238E27FC236}">
                        <a16:creationId xmlns:a16="http://schemas.microsoft.com/office/drawing/2014/main" id="{57BA8D91-B9D8-8C4C-65A7-18534FB2FBAD}"/>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8" name="Graphic 3">
                  <a:extLst>
                    <a:ext uri="{FF2B5EF4-FFF2-40B4-BE49-F238E27FC236}">
                      <a16:creationId xmlns:a16="http://schemas.microsoft.com/office/drawing/2014/main" id="{71A40E5F-B680-855B-2F67-DF8B4BB6FE73}"/>
                    </a:ext>
                  </a:extLst>
                </p:cNvPr>
                <p:cNvGrpSpPr/>
                <p:nvPr/>
              </p:nvGrpSpPr>
              <p:grpSpPr>
                <a:xfrm>
                  <a:off x="1897042" y="3567537"/>
                  <a:ext cx="47164" cy="46388"/>
                  <a:chOff x="1897042" y="3567537"/>
                  <a:chExt cx="47164" cy="46388"/>
                </a:xfrm>
              </p:grpSpPr>
              <p:sp>
                <p:nvSpPr>
                  <p:cNvPr id="1821" name="Freeform: Shape 1824">
                    <a:extLst>
                      <a:ext uri="{FF2B5EF4-FFF2-40B4-BE49-F238E27FC236}">
                        <a16:creationId xmlns:a16="http://schemas.microsoft.com/office/drawing/2014/main" id="{B7303FC0-D5AD-FC00-DD95-938C9674943B}"/>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2" name="Freeform: Shape 1825">
                    <a:extLst>
                      <a:ext uri="{FF2B5EF4-FFF2-40B4-BE49-F238E27FC236}">
                        <a16:creationId xmlns:a16="http://schemas.microsoft.com/office/drawing/2014/main" id="{14D700D0-0704-0321-1AC3-A9B3230AE470}"/>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09" name="Graphic 3">
                  <a:extLst>
                    <a:ext uri="{FF2B5EF4-FFF2-40B4-BE49-F238E27FC236}">
                      <a16:creationId xmlns:a16="http://schemas.microsoft.com/office/drawing/2014/main" id="{1B6AA3B5-0E50-E5D8-1CAA-48C593C29141}"/>
                    </a:ext>
                  </a:extLst>
                </p:cNvPr>
                <p:cNvGrpSpPr/>
                <p:nvPr/>
              </p:nvGrpSpPr>
              <p:grpSpPr>
                <a:xfrm>
                  <a:off x="1917559" y="3594118"/>
                  <a:ext cx="46922" cy="42549"/>
                  <a:chOff x="1917559" y="3594118"/>
                  <a:chExt cx="46922" cy="42549"/>
                </a:xfrm>
              </p:grpSpPr>
              <p:sp>
                <p:nvSpPr>
                  <p:cNvPr id="1819" name="Freeform: Shape 1827">
                    <a:extLst>
                      <a:ext uri="{FF2B5EF4-FFF2-40B4-BE49-F238E27FC236}">
                        <a16:creationId xmlns:a16="http://schemas.microsoft.com/office/drawing/2014/main" id="{9B6A0254-C2B4-87EF-1512-409C32719885}"/>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20" name="Freeform: Shape 1828">
                    <a:extLst>
                      <a:ext uri="{FF2B5EF4-FFF2-40B4-BE49-F238E27FC236}">
                        <a16:creationId xmlns:a16="http://schemas.microsoft.com/office/drawing/2014/main" id="{7CB21891-185F-6716-E764-C6E8A4EA5180}"/>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10" name="Graphic 3">
                  <a:extLst>
                    <a:ext uri="{FF2B5EF4-FFF2-40B4-BE49-F238E27FC236}">
                      <a16:creationId xmlns:a16="http://schemas.microsoft.com/office/drawing/2014/main" id="{4DC6EFF1-EB0F-75FE-3699-486EA48B5CAE}"/>
                    </a:ext>
                  </a:extLst>
                </p:cNvPr>
                <p:cNvGrpSpPr/>
                <p:nvPr/>
              </p:nvGrpSpPr>
              <p:grpSpPr>
                <a:xfrm>
                  <a:off x="1936181" y="3622949"/>
                  <a:ext cx="42067" cy="35680"/>
                  <a:chOff x="1936181" y="3622949"/>
                  <a:chExt cx="42067" cy="35680"/>
                </a:xfrm>
              </p:grpSpPr>
              <p:sp>
                <p:nvSpPr>
                  <p:cNvPr id="1817" name="Freeform: Shape 1830">
                    <a:extLst>
                      <a:ext uri="{FF2B5EF4-FFF2-40B4-BE49-F238E27FC236}">
                        <a16:creationId xmlns:a16="http://schemas.microsoft.com/office/drawing/2014/main" id="{049A02B9-F312-3F01-94C5-BD7E2F6CDBE3}"/>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8" name="Freeform: Shape 1831">
                    <a:extLst>
                      <a:ext uri="{FF2B5EF4-FFF2-40B4-BE49-F238E27FC236}">
                        <a16:creationId xmlns:a16="http://schemas.microsoft.com/office/drawing/2014/main" id="{60673BA1-49C4-6C94-E3D3-129744DA544D}"/>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11" name="Graphic 3">
                  <a:extLst>
                    <a:ext uri="{FF2B5EF4-FFF2-40B4-BE49-F238E27FC236}">
                      <a16:creationId xmlns:a16="http://schemas.microsoft.com/office/drawing/2014/main" id="{486D1BD8-BC9D-ABE8-0400-A0ED32B0F8EC}"/>
                    </a:ext>
                  </a:extLst>
                </p:cNvPr>
                <p:cNvGrpSpPr/>
                <p:nvPr/>
              </p:nvGrpSpPr>
              <p:grpSpPr>
                <a:xfrm>
                  <a:off x="1952084" y="3647729"/>
                  <a:ext cx="40262" cy="34123"/>
                  <a:chOff x="1952084" y="3647729"/>
                  <a:chExt cx="40262" cy="34123"/>
                </a:xfrm>
              </p:grpSpPr>
              <p:sp>
                <p:nvSpPr>
                  <p:cNvPr id="1815" name="Freeform: Shape 1833">
                    <a:extLst>
                      <a:ext uri="{FF2B5EF4-FFF2-40B4-BE49-F238E27FC236}">
                        <a16:creationId xmlns:a16="http://schemas.microsoft.com/office/drawing/2014/main" id="{7D07F673-BE0E-1041-0EB8-8D751699F1E7}"/>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6" name="Freeform: Shape 1834">
                    <a:extLst>
                      <a:ext uri="{FF2B5EF4-FFF2-40B4-BE49-F238E27FC236}">
                        <a16:creationId xmlns:a16="http://schemas.microsoft.com/office/drawing/2014/main" id="{440C5CFB-B709-AD6D-8A85-E1301F56C37D}"/>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812" name="Graphic 3">
                  <a:extLst>
                    <a:ext uri="{FF2B5EF4-FFF2-40B4-BE49-F238E27FC236}">
                      <a16:creationId xmlns:a16="http://schemas.microsoft.com/office/drawing/2014/main" id="{1C770DD5-6C89-40EB-15B7-7E719A54B44C}"/>
                    </a:ext>
                  </a:extLst>
                </p:cNvPr>
                <p:cNvGrpSpPr/>
                <p:nvPr/>
              </p:nvGrpSpPr>
              <p:grpSpPr>
                <a:xfrm>
                  <a:off x="1971275" y="3672829"/>
                  <a:ext cx="31557" cy="26863"/>
                  <a:chOff x="1971275" y="3672829"/>
                  <a:chExt cx="31557" cy="26863"/>
                </a:xfrm>
              </p:grpSpPr>
              <p:sp>
                <p:nvSpPr>
                  <p:cNvPr id="1813" name="Freeform: Shape 1836">
                    <a:extLst>
                      <a:ext uri="{FF2B5EF4-FFF2-40B4-BE49-F238E27FC236}">
                        <a16:creationId xmlns:a16="http://schemas.microsoft.com/office/drawing/2014/main" id="{EB184673-605F-272D-1E0C-9160076FD5A6}"/>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14" name="Freeform: Shape 1837">
                    <a:extLst>
                      <a:ext uri="{FF2B5EF4-FFF2-40B4-BE49-F238E27FC236}">
                        <a16:creationId xmlns:a16="http://schemas.microsoft.com/office/drawing/2014/main" id="{593A5CC1-85D8-D74E-E558-81265D350C65}"/>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719" name="Graphic 3">
                <a:extLst>
                  <a:ext uri="{FF2B5EF4-FFF2-40B4-BE49-F238E27FC236}">
                    <a16:creationId xmlns:a16="http://schemas.microsoft.com/office/drawing/2014/main" id="{51AEA63E-2CEF-A082-A32D-CDC747FDE483}"/>
                  </a:ext>
                </a:extLst>
              </p:cNvPr>
              <p:cNvGrpSpPr/>
              <p:nvPr/>
            </p:nvGrpSpPr>
            <p:grpSpPr>
              <a:xfrm>
                <a:off x="1358049" y="3491202"/>
                <a:ext cx="154776" cy="200955"/>
                <a:chOff x="1846789" y="3491202"/>
                <a:chExt cx="154776" cy="200955"/>
              </a:xfrm>
              <a:solidFill>
                <a:srgbClr val="F9DD99"/>
              </a:solidFill>
            </p:grpSpPr>
            <p:sp>
              <p:nvSpPr>
                <p:cNvPr id="1793" name="Freeform: Shape 1839">
                  <a:extLst>
                    <a:ext uri="{FF2B5EF4-FFF2-40B4-BE49-F238E27FC236}">
                      <a16:creationId xmlns:a16="http://schemas.microsoft.com/office/drawing/2014/main" id="{945C3C70-60E6-981C-3650-13C8E6F69757}"/>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4" name="Freeform: Shape 1840">
                  <a:extLst>
                    <a:ext uri="{FF2B5EF4-FFF2-40B4-BE49-F238E27FC236}">
                      <a16:creationId xmlns:a16="http://schemas.microsoft.com/office/drawing/2014/main" id="{1F69D68E-EF9C-4B78-24B1-A032EC94CB59}"/>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5" name="Freeform: Shape 1841">
                  <a:extLst>
                    <a:ext uri="{FF2B5EF4-FFF2-40B4-BE49-F238E27FC236}">
                      <a16:creationId xmlns:a16="http://schemas.microsoft.com/office/drawing/2014/main" id="{09E72338-87E5-9C78-A24F-EDB0A739B5FF}"/>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6" name="Freeform: Shape 1842">
                  <a:extLst>
                    <a:ext uri="{FF2B5EF4-FFF2-40B4-BE49-F238E27FC236}">
                      <a16:creationId xmlns:a16="http://schemas.microsoft.com/office/drawing/2014/main" id="{9EC9B5BB-049B-9FF7-F638-A21DF6668BC0}"/>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7" name="Freeform: Shape 1843">
                  <a:extLst>
                    <a:ext uri="{FF2B5EF4-FFF2-40B4-BE49-F238E27FC236}">
                      <a16:creationId xmlns:a16="http://schemas.microsoft.com/office/drawing/2014/main" id="{7DC4834E-EA55-11F1-2AAF-103886DDD363}"/>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8" name="Freeform: Shape 1844">
                  <a:extLst>
                    <a:ext uri="{FF2B5EF4-FFF2-40B4-BE49-F238E27FC236}">
                      <a16:creationId xmlns:a16="http://schemas.microsoft.com/office/drawing/2014/main" id="{3E654857-AB59-3468-54F6-05F85567811D}"/>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9" name="Freeform: Shape 1845">
                  <a:extLst>
                    <a:ext uri="{FF2B5EF4-FFF2-40B4-BE49-F238E27FC236}">
                      <a16:creationId xmlns:a16="http://schemas.microsoft.com/office/drawing/2014/main" id="{8091AD1E-37EE-D9F5-C83B-C9B16978FDBB}"/>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0" name="Freeform: Shape 1846">
                  <a:extLst>
                    <a:ext uri="{FF2B5EF4-FFF2-40B4-BE49-F238E27FC236}">
                      <a16:creationId xmlns:a16="http://schemas.microsoft.com/office/drawing/2014/main" id="{F48F7ADC-CC3C-1621-E028-53C1F321B5FC}"/>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1" name="Freeform: Shape 1847">
                  <a:extLst>
                    <a:ext uri="{FF2B5EF4-FFF2-40B4-BE49-F238E27FC236}">
                      <a16:creationId xmlns:a16="http://schemas.microsoft.com/office/drawing/2014/main" id="{EC7AA8B3-0C12-20BB-52E0-A32B1FD59F99}"/>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802" name="Freeform: Shape 1848">
                  <a:extLst>
                    <a:ext uri="{FF2B5EF4-FFF2-40B4-BE49-F238E27FC236}">
                      <a16:creationId xmlns:a16="http://schemas.microsoft.com/office/drawing/2014/main" id="{47A6127F-BA39-8DAD-A81F-0D8C700DC565}"/>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20" name="Graphic 3">
                <a:extLst>
                  <a:ext uri="{FF2B5EF4-FFF2-40B4-BE49-F238E27FC236}">
                    <a16:creationId xmlns:a16="http://schemas.microsoft.com/office/drawing/2014/main" id="{3930241D-4407-7E96-627F-5B1D8388E94B}"/>
                  </a:ext>
                </a:extLst>
              </p:cNvPr>
              <p:cNvGrpSpPr/>
              <p:nvPr/>
            </p:nvGrpSpPr>
            <p:grpSpPr>
              <a:xfrm>
                <a:off x="1151668" y="3536495"/>
                <a:ext cx="144779" cy="161976"/>
                <a:chOff x="1640408" y="3536495"/>
                <a:chExt cx="144779" cy="161976"/>
              </a:xfrm>
              <a:solidFill>
                <a:srgbClr val="F9DD99">
                  <a:alpha val="30000"/>
                </a:srgbClr>
              </a:solidFill>
            </p:grpSpPr>
            <p:sp>
              <p:nvSpPr>
                <p:cNvPr id="1784" name="Freeform: Shape 1850">
                  <a:extLst>
                    <a:ext uri="{FF2B5EF4-FFF2-40B4-BE49-F238E27FC236}">
                      <a16:creationId xmlns:a16="http://schemas.microsoft.com/office/drawing/2014/main" id="{0FD7F6E9-1C3B-16AA-BCD2-D331C5A7EE2F}"/>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5" name="Freeform: Shape 1851">
                  <a:extLst>
                    <a:ext uri="{FF2B5EF4-FFF2-40B4-BE49-F238E27FC236}">
                      <a16:creationId xmlns:a16="http://schemas.microsoft.com/office/drawing/2014/main" id="{D656C44C-B5E4-D311-DE15-C2494F9CE1CD}"/>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6" name="Freeform: Shape 1852">
                  <a:extLst>
                    <a:ext uri="{FF2B5EF4-FFF2-40B4-BE49-F238E27FC236}">
                      <a16:creationId xmlns:a16="http://schemas.microsoft.com/office/drawing/2014/main" id="{F64FD7FD-D1B8-8975-1E89-603F9C7E33EA}"/>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7" name="Freeform: Shape 1853">
                  <a:extLst>
                    <a:ext uri="{FF2B5EF4-FFF2-40B4-BE49-F238E27FC236}">
                      <a16:creationId xmlns:a16="http://schemas.microsoft.com/office/drawing/2014/main" id="{FEFD1B64-6B69-13BF-26F8-A372471B7281}"/>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8" name="Freeform: Shape 1854">
                  <a:extLst>
                    <a:ext uri="{FF2B5EF4-FFF2-40B4-BE49-F238E27FC236}">
                      <a16:creationId xmlns:a16="http://schemas.microsoft.com/office/drawing/2014/main" id="{5741D9ED-71D6-E25B-E693-7D625B17291D}"/>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9" name="Freeform: Shape 1855">
                  <a:extLst>
                    <a:ext uri="{FF2B5EF4-FFF2-40B4-BE49-F238E27FC236}">
                      <a16:creationId xmlns:a16="http://schemas.microsoft.com/office/drawing/2014/main" id="{02B5D284-9B03-F141-C389-AEAF42AF68C2}"/>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0" name="Freeform: Shape 1856">
                  <a:extLst>
                    <a:ext uri="{FF2B5EF4-FFF2-40B4-BE49-F238E27FC236}">
                      <a16:creationId xmlns:a16="http://schemas.microsoft.com/office/drawing/2014/main" id="{FCFFCC0A-A285-A233-4D56-C001BBBEABC0}"/>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1" name="Freeform: Shape 1857">
                  <a:extLst>
                    <a:ext uri="{FF2B5EF4-FFF2-40B4-BE49-F238E27FC236}">
                      <a16:creationId xmlns:a16="http://schemas.microsoft.com/office/drawing/2014/main" id="{70E2DFB1-919C-087A-CA83-386CA77F00D9}"/>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92" name="Freeform: Shape 1858">
                  <a:extLst>
                    <a:ext uri="{FF2B5EF4-FFF2-40B4-BE49-F238E27FC236}">
                      <a16:creationId xmlns:a16="http://schemas.microsoft.com/office/drawing/2014/main" id="{9B7CBE8D-F350-FC2B-2956-C6D1F4D230A0}"/>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21" name="Freeform: Shape 1859">
                <a:extLst>
                  <a:ext uri="{FF2B5EF4-FFF2-40B4-BE49-F238E27FC236}">
                    <a16:creationId xmlns:a16="http://schemas.microsoft.com/office/drawing/2014/main" id="{8897E3C2-3D22-FC31-DF2A-1D96D3D248F5}"/>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2" name="Freeform: Shape 1860">
                <a:extLst>
                  <a:ext uri="{FF2B5EF4-FFF2-40B4-BE49-F238E27FC236}">
                    <a16:creationId xmlns:a16="http://schemas.microsoft.com/office/drawing/2014/main" id="{053E1F33-717C-4C58-0506-2101BB8B69E5}"/>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3" name="Freeform: Shape 1861">
                <a:extLst>
                  <a:ext uri="{FF2B5EF4-FFF2-40B4-BE49-F238E27FC236}">
                    <a16:creationId xmlns:a16="http://schemas.microsoft.com/office/drawing/2014/main" id="{37CD8289-2604-A446-440C-C02B2648CDD0}"/>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4" name="Freeform: Shape 1862">
                <a:extLst>
                  <a:ext uri="{FF2B5EF4-FFF2-40B4-BE49-F238E27FC236}">
                    <a16:creationId xmlns:a16="http://schemas.microsoft.com/office/drawing/2014/main" id="{28F373EE-FBC0-1284-A7EA-2F684D82C16B}"/>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5" name="Freeform: Shape 1863">
                <a:extLst>
                  <a:ext uri="{FF2B5EF4-FFF2-40B4-BE49-F238E27FC236}">
                    <a16:creationId xmlns:a16="http://schemas.microsoft.com/office/drawing/2014/main" id="{02D81F91-2A4A-980D-5A2C-8447FE1BF5E2}"/>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6" name="Freeform: Shape 1864">
                <a:extLst>
                  <a:ext uri="{FF2B5EF4-FFF2-40B4-BE49-F238E27FC236}">
                    <a16:creationId xmlns:a16="http://schemas.microsoft.com/office/drawing/2014/main" id="{8FD160D3-3DF7-3DF6-12AF-DDE26553B50C}"/>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7" name="Freeform: Shape 1865">
                <a:extLst>
                  <a:ext uri="{FF2B5EF4-FFF2-40B4-BE49-F238E27FC236}">
                    <a16:creationId xmlns:a16="http://schemas.microsoft.com/office/drawing/2014/main" id="{15A2032A-88E7-5E44-6804-AD7763D72455}"/>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8" name="Freeform: Shape 1866">
                <a:extLst>
                  <a:ext uri="{FF2B5EF4-FFF2-40B4-BE49-F238E27FC236}">
                    <a16:creationId xmlns:a16="http://schemas.microsoft.com/office/drawing/2014/main" id="{C6F4212B-C9C8-A43B-7B63-FA8A76AE0A55}"/>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29" name="Freeform: Shape 1867">
                <a:extLst>
                  <a:ext uri="{FF2B5EF4-FFF2-40B4-BE49-F238E27FC236}">
                    <a16:creationId xmlns:a16="http://schemas.microsoft.com/office/drawing/2014/main" id="{E9B9DD7F-EC37-2B6E-00D0-E451950DE306}"/>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0" name="Freeform: Shape 1868">
                <a:extLst>
                  <a:ext uri="{FF2B5EF4-FFF2-40B4-BE49-F238E27FC236}">
                    <a16:creationId xmlns:a16="http://schemas.microsoft.com/office/drawing/2014/main" id="{1BAB909A-470C-4410-8B26-C9DEA2CE738B}"/>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1" name="Freeform: Shape 1869">
                <a:extLst>
                  <a:ext uri="{FF2B5EF4-FFF2-40B4-BE49-F238E27FC236}">
                    <a16:creationId xmlns:a16="http://schemas.microsoft.com/office/drawing/2014/main" id="{4E072C67-5958-FBB0-50EA-F598C8E49D48}"/>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2" name="Freeform: Shape 1870">
                <a:extLst>
                  <a:ext uri="{FF2B5EF4-FFF2-40B4-BE49-F238E27FC236}">
                    <a16:creationId xmlns:a16="http://schemas.microsoft.com/office/drawing/2014/main" id="{46E03FF1-3639-A029-88EB-5EBD7FAB7A6B}"/>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3" name="Freeform: Shape 1871">
                <a:extLst>
                  <a:ext uri="{FF2B5EF4-FFF2-40B4-BE49-F238E27FC236}">
                    <a16:creationId xmlns:a16="http://schemas.microsoft.com/office/drawing/2014/main" id="{F19A3DF0-4CA6-488D-55C7-A06A3C237702}"/>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4" name="Freeform: Shape 1872">
                <a:extLst>
                  <a:ext uri="{FF2B5EF4-FFF2-40B4-BE49-F238E27FC236}">
                    <a16:creationId xmlns:a16="http://schemas.microsoft.com/office/drawing/2014/main" id="{4E91A378-98AB-D07F-C729-55246E778F08}"/>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5" name="Freeform: Shape 1873">
                <a:extLst>
                  <a:ext uri="{FF2B5EF4-FFF2-40B4-BE49-F238E27FC236}">
                    <a16:creationId xmlns:a16="http://schemas.microsoft.com/office/drawing/2014/main" id="{B698B725-EC85-B5D1-F6EC-D81F7009A233}"/>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6" name="Freeform: Shape 1874">
                <a:extLst>
                  <a:ext uri="{FF2B5EF4-FFF2-40B4-BE49-F238E27FC236}">
                    <a16:creationId xmlns:a16="http://schemas.microsoft.com/office/drawing/2014/main" id="{5D374EC4-A4CA-0045-3315-CC2295C337C9}"/>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7" name="Freeform: Shape 1875">
                <a:extLst>
                  <a:ext uri="{FF2B5EF4-FFF2-40B4-BE49-F238E27FC236}">
                    <a16:creationId xmlns:a16="http://schemas.microsoft.com/office/drawing/2014/main" id="{CC3FA6E0-1FAB-5ED5-D491-595808FE4441}"/>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8" name="Freeform: Shape 1876">
                <a:extLst>
                  <a:ext uri="{FF2B5EF4-FFF2-40B4-BE49-F238E27FC236}">
                    <a16:creationId xmlns:a16="http://schemas.microsoft.com/office/drawing/2014/main" id="{853A030E-7A40-0E1B-2BF3-7C6FCF54C908}"/>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39" name="Freeform: Shape 1877">
                <a:extLst>
                  <a:ext uri="{FF2B5EF4-FFF2-40B4-BE49-F238E27FC236}">
                    <a16:creationId xmlns:a16="http://schemas.microsoft.com/office/drawing/2014/main" id="{3FC1A5EA-C44F-822C-73AB-60E4F1CFBDAA}"/>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0" name="Freeform: Shape 1878">
                <a:extLst>
                  <a:ext uri="{FF2B5EF4-FFF2-40B4-BE49-F238E27FC236}">
                    <a16:creationId xmlns:a16="http://schemas.microsoft.com/office/drawing/2014/main" id="{F5B9D31D-1B44-EE0B-9E3A-6B866C5FF810}"/>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1" name="Freeform: Shape 1879">
                <a:extLst>
                  <a:ext uri="{FF2B5EF4-FFF2-40B4-BE49-F238E27FC236}">
                    <a16:creationId xmlns:a16="http://schemas.microsoft.com/office/drawing/2014/main" id="{9A26B607-5835-E4B4-CD3E-C824A7BA0169}"/>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2" name="Freeform: Shape 1880">
                <a:extLst>
                  <a:ext uri="{FF2B5EF4-FFF2-40B4-BE49-F238E27FC236}">
                    <a16:creationId xmlns:a16="http://schemas.microsoft.com/office/drawing/2014/main" id="{7BA5558A-C056-5CD9-1399-CD049028AD19}"/>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3" name="Freeform: Shape 1881">
                <a:extLst>
                  <a:ext uri="{FF2B5EF4-FFF2-40B4-BE49-F238E27FC236}">
                    <a16:creationId xmlns:a16="http://schemas.microsoft.com/office/drawing/2014/main" id="{3AD8BA25-3B20-EE39-3936-EB56E6A80723}"/>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4" name="Freeform: Shape 1882">
                <a:extLst>
                  <a:ext uri="{FF2B5EF4-FFF2-40B4-BE49-F238E27FC236}">
                    <a16:creationId xmlns:a16="http://schemas.microsoft.com/office/drawing/2014/main" id="{EE54C8C6-A7A8-15C1-0BA9-2FE19EAAB917}"/>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45" name="Freeform: Shape 1883">
                <a:extLst>
                  <a:ext uri="{FF2B5EF4-FFF2-40B4-BE49-F238E27FC236}">
                    <a16:creationId xmlns:a16="http://schemas.microsoft.com/office/drawing/2014/main" id="{D3268382-88E1-E3AE-A36C-BA0538FD4777}"/>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46" name="Graphic 3">
                <a:extLst>
                  <a:ext uri="{FF2B5EF4-FFF2-40B4-BE49-F238E27FC236}">
                    <a16:creationId xmlns:a16="http://schemas.microsoft.com/office/drawing/2014/main" id="{4AD5DF69-9D48-8725-0BE1-96C437B3756F}"/>
                  </a:ext>
                </a:extLst>
              </p:cNvPr>
              <p:cNvGrpSpPr/>
              <p:nvPr/>
            </p:nvGrpSpPr>
            <p:grpSpPr>
              <a:xfrm>
                <a:off x="1225165" y="3407765"/>
                <a:ext cx="34785" cy="304614"/>
                <a:chOff x="1713905" y="3407765"/>
                <a:chExt cx="34785" cy="304614"/>
              </a:xfrm>
            </p:grpSpPr>
            <p:sp>
              <p:nvSpPr>
                <p:cNvPr id="1782" name="Freeform: Shape 1885">
                  <a:extLst>
                    <a:ext uri="{FF2B5EF4-FFF2-40B4-BE49-F238E27FC236}">
                      <a16:creationId xmlns:a16="http://schemas.microsoft.com/office/drawing/2014/main" id="{CEA239D2-BE12-DD92-D1A9-D665AFB1B1B6}"/>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3" name="Freeform: Shape 1886">
                  <a:extLst>
                    <a:ext uri="{FF2B5EF4-FFF2-40B4-BE49-F238E27FC236}">
                      <a16:creationId xmlns:a16="http://schemas.microsoft.com/office/drawing/2014/main" id="{21710412-60D8-602D-2FBF-4F982BF38AA0}"/>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47" name="Freeform: Shape 1887">
                <a:extLst>
                  <a:ext uri="{FF2B5EF4-FFF2-40B4-BE49-F238E27FC236}">
                    <a16:creationId xmlns:a16="http://schemas.microsoft.com/office/drawing/2014/main" id="{F3D7E4AA-E3F7-62CD-3FE8-944CF89171C6}"/>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748" name="Graphic 3">
                <a:extLst>
                  <a:ext uri="{FF2B5EF4-FFF2-40B4-BE49-F238E27FC236}">
                    <a16:creationId xmlns:a16="http://schemas.microsoft.com/office/drawing/2014/main" id="{3C674AC5-A349-C34C-DB38-2B8BA11E9BC7}"/>
                  </a:ext>
                </a:extLst>
              </p:cNvPr>
              <p:cNvGrpSpPr/>
              <p:nvPr/>
            </p:nvGrpSpPr>
            <p:grpSpPr>
              <a:xfrm>
                <a:off x="1295986" y="3308739"/>
                <a:ext cx="70569" cy="26016"/>
                <a:chOff x="1784726" y="3308739"/>
                <a:chExt cx="70569" cy="26016"/>
              </a:xfrm>
            </p:grpSpPr>
            <p:grpSp>
              <p:nvGrpSpPr>
                <p:cNvPr id="1777" name="Graphic 3">
                  <a:extLst>
                    <a:ext uri="{FF2B5EF4-FFF2-40B4-BE49-F238E27FC236}">
                      <a16:creationId xmlns:a16="http://schemas.microsoft.com/office/drawing/2014/main" id="{3AA9FF54-712F-31DD-9CE8-F14B9115C4C9}"/>
                    </a:ext>
                  </a:extLst>
                </p:cNvPr>
                <p:cNvGrpSpPr/>
                <p:nvPr/>
              </p:nvGrpSpPr>
              <p:grpSpPr>
                <a:xfrm>
                  <a:off x="1784726" y="3308739"/>
                  <a:ext cx="70569" cy="26016"/>
                  <a:chOff x="1784726" y="3308739"/>
                  <a:chExt cx="70569" cy="26016"/>
                </a:xfrm>
              </p:grpSpPr>
              <p:sp>
                <p:nvSpPr>
                  <p:cNvPr id="1780" name="Freeform: Shape 2217">
                    <a:extLst>
                      <a:ext uri="{FF2B5EF4-FFF2-40B4-BE49-F238E27FC236}">
                        <a16:creationId xmlns:a16="http://schemas.microsoft.com/office/drawing/2014/main" id="{A2BEDD68-4E46-BD9F-742D-ADE38C71AB22}"/>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81" name="Freeform: Shape 2218">
                    <a:extLst>
                      <a:ext uri="{FF2B5EF4-FFF2-40B4-BE49-F238E27FC236}">
                        <a16:creationId xmlns:a16="http://schemas.microsoft.com/office/drawing/2014/main" id="{89C48D21-C7D7-8B99-DAE0-B39C51712592}"/>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78" name="Freeform: Shape 2219">
                  <a:extLst>
                    <a:ext uri="{FF2B5EF4-FFF2-40B4-BE49-F238E27FC236}">
                      <a16:creationId xmlns:a16="http://schemas.microsoft.com/office/drawing/2014/main" id="{42F98519-8C0D-CCD3-C705-B8B6B5C8DD75}"/>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9" name="Freeform: Shape 2220">
                  <a:extLst>
                    <a:ext uri="{FF2B5EF4-FFF2-40B4-BE49-F238E27FC236}">
                      <a16:creationId xmlns:a16="http://schemas.microsoft.com/office/drawing/2014/main" id="{13CFB807-F689-B1BE-7CFD-DEA55F55C872}"/>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49" name="Graphic 3">
                <a:extLst>
                  <a:ext uri="{FF2B5EF4-FFF2-40B4-BE49-F238E27FC236}">
                    <a16:creationId xmlns:a16="http://schemas.microsoft.com/office/drawing/2014/main" id="{0AE8853C-3CE2-6BA5-435B-C06F00B2F0F9}"/>
                  </a:ext>
                </a:extLst>
              </p:cNvPr>
              <p:cNvGrpSpPr/>
              <p:nvPr/>
            </p:nvGrpSpPr>
            <p:grpSpPr>
              <a:xfrm>
                <a:off x="1295986" y="3274798"/>
                <a:ext cx="70569" cy="26016"/>
                <a:chOff x="1784726" y="3274798"/>
                <a:chExt cx="70569" cy="26016"/>
              </a:xfrm>
            </p:grpSpPr>
            <p:grpSp>
              <p:nvGrpSpPr>
                <p:cNvPr id="1772" name="Graphic 3">
                  <a:extLst>
                    <a:ext uri="{FF2B5EF4-FFF2-40B4-BE49-F238E27FC236}">
                      <a16:creationId xmlns:a16="http://schemas.microsoft.com/office/drawing/2014/main" id="{08693FCA-BBD1-0E49-E8E5-4116CB3426C3}"/>
                    </a:ext>
                  </a:extLst>
                </p:cNvPr>
                <p:cNvGrpSpPr/>
                <p:nvPr/>
              </p:nvGrpSpPr>
              <p:grpSpPr>
                <a:xfrm>
                  <a:off x="1784726" y="3274798"/>
                  <a:ext cx="70569" cy="26016"/>
                  <a:chOff x="1784726" y="3274798"/>
                  <a:chExt cx="70569" cy="26016"/>
                </a:xfrm>
              </p:grpSpPr>
              <p:sp>
                <p:nvSpPr>
                  <p:cNvPr id="1775" name="Freeform: Shape 2223">
                    <a:extLst>
                      <a:ext uri="{FF2B5EF4-FFF2-40B4-BE49-F238E27FC236}">
                        <a16:creationId xmlns:a16="http://schemas.microsoft.com/office/drawing/2014/main" id="{108FDD00-22E2-244B-ED4E-D8FEA64A1FA4}"/>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6" name="Freeform: Shape 2224">
                    <a:extLst>
                      <a:ext uri="{FF2B5EF4-FFF2-40B4-BE49-F238E27FC236}">
                        <a16:creationId xmlns:a16="http://schemas.microsoft.com/office/drawing/2014/main" id="{46A36CB0-4109-60B2-FFE0-D215DE9E0A6B}"/>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73" name="Freeform: Shape 2225">
                  <a:extLst>
                    <a:ext uri="{FF2B5EF4-FFF2-40B4-BE49-F238E27FC236}">
                      <a16:creationId xmlns:a16="http://schemas.microsoft.com/office/drawing/2014/main" id="{D30E48CE-79F4-7A1C-5E56-8BADAD39E643}"/>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4" name="Freeform: Shape 2226">
                  <a:extLst>
                    <a:ext uri="{FF2B5EF4-FFF2-40B4-BE49-F238E27FC236}">
                      <a16:creationId xmlns:a16="http://schemas.microsoft.com/office/drawing/2014/main" id="{2843A9E4-E655-252C-5CD4-F88630EA9FB7}"/>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50" name="Graphic 3">
                <a:extLst>
                  <a:ext uri="{FF2B5EF4-FFF2-40B4-BE49-F238E27FC236}">
                    <a16:creationId xmlns:a16="http://schemas.microsoft.com/office/drawing/2014/main" id="{51C50ACC-B711-291D-B856-0862D5B8FFD3}"/>
                  </a:ext>
                </a:extLst>
              </p:cNvPr>
              <p:cNvGrpSpPr/>
              <p:nvPr/>
            </p:nvGrpSpPr>
            <p:grpSpPr>
              <a:xfrm>
                <a:off x="1295986" y="3240950"/>
                <a:ext cx="70569" cy="26016"/>
                <a:chOff x="1784726" y="3240950"/>
                <a:chExt cx="70569" cy="26016"/>
              </a:xfrm>
            </p:grpSpPr>
            <p:grpSp>
              <p:nvGrpSpPr>
                <p:cNvPr id="1767" name="Graphic 3">
                  <a:extLst>
                    <a:ext uri="{FF2B5EF4-FFF2-40B4-BE49-F238E27FC236}">
                      <a16:creationId xmlns:a16="http://schemas.microsoft.com/office/drawing/2014/main" id="{595545D0-8A0D-C919-B801-EA5E2F1EEFDF}"/>
                    </a:ext>
                  </a:extLst>
                </p:cNvPr>
                <p:cNvGrpSpPr/>
                <p:nvPr/>
              </p:nvGrpSpPr>
              <p:grpSpPr>
                <a:xfrm>
                  <a:off x="1784726" y="3240950"/>
                  <a:ext cx="70569" cy="26016"/>
                  <a:chOff x="1784726" y="3240950"/>
                  <a:chExt cx="70569" cy="26016"/>
                </a:xfrm>
              </p:grpSpPr>
              <p:sp>
                <p:nvSpPr>
                  <p:cNvPr id="1770" name="Freeform: Shape 2229">
                    <a:extLst>
                      <a:ext uri="{FF2B5EF4-FFF2-40B4-BE49-F238E27FC236}">
                        <a16:creationId xmlns:a16="http://schemas.microsoft.com/office/drawing/2014/main" id="{7E474934-1515-AC61-532F-4D59F2CBB627}"/>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71" name="Freeform: Shape 2230">
                    <a:extLst>
                      <a:ext uri="{FF2B5EF4-FFF2-40B4-BE49-F238E27FC236}">
                        <a16:creationId xmlns:a16="http://schemas.microsoft.com/office/drawing/2014/main" id="{15200834-2F56-745E-D5C3-FB1530349F01}"/>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68" name="Freeform: Shape 2231">
                  <a:extLst>
                    <a:ext uri="{FF2B5EF4-FFF2-40B4-BE49-F238E27FC236}">
                      <a16:creationId xmlns:a16="http://schemas.microsoft.com/office/drawing/2014/main" id="{E1EF7726-1B88-4161-673B-3A57D975ABE3}"/>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9" name="Freeform: Shape 2232">
                  <a:extLst>
                    <a:ext uri="{FF2B5EF4-FFF2-40B4-BE49-F238E27FC236}">
                      <a16:creationId xmlns:a16="http://schemas.microsoft.com/office/drawing/2014/main" id="{49CF5823-DF60-1194-4B06-7D7E1D9DB1E0}"/>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51" name="Graphic 3">
                <a:extLst>
                  <a:ext uri="{FF2B5EF4-FFF2-40B4-BE49-F238E27FC236}">
                    <a16:creationId xmlns:a16="http://schemas.microsoft.com/office/drawing/2014/main" id="{0A85AB98-6597-BB85-24EC-6EE03B5C18FE}"/>
                  </a:ext>
                </a:extLst>
              </p:cNvPr>
              <p:cNvGrpSpPr/>
              <p:nvPr/>
            </p:nvGrpSpPr>
            <p:grpSpPr>
              <a:xfrm>
                <a:off x="1295986" y="3240858"/>
                <a:ext cx="70569" cy="26016"/>
                <a:chOff x="1784726" y="3240858"/>
                <a:chExt cx="70569" cy="26016"/>
              </a:xfrm>
            </p:grpSpPr>
            <p:grpSp>
              <p:nvGrpSpPr>
                <p:cNvPr id="1762" name="Graphic 3">
                  <a:extLst>
                    <a:ext uri="{FF2B5EF4-FFF2-40B4-BE49-F238E27FC236}">
                      <a16:creationId xmlns:a16="http://schemas.microsoft.com/office/drawing/2014/main" id="{84B7C4AA-B05F-05B2-BC24-17E4D8DCF956}"/>
                    </a:ext>
                  </a:extLst>
                </p:cNvPr>
                <p:cNvGrpSpPr/>
                <p:nvPr/>
              </p:nvGrpSpPr>
              <p:grpSpPr>
                <a:xfrm>
                  <a:off x="1784726" y="3240858"/>
                  <a:ext cx="70569" cy="26016"/>
                  <a:chOff x="1784726" y="3240858"/>
                  <a:chExt cx="70569" cy="26016"/>
                </a:xfrm>
              </p:grpSpPr>
              <p:sp>
                <p:nvSpPr>
                  <p:cNvPr id="1765" name="Freeform: Shape 2235">
                    <a:extLst>
                      <a:ext uri="{FF2B5EF4-FFF2-40B4-BE49-F238E27FC236}">
                        <a16:creationId xmlns:a16="http://schemas.microsoft.com/office/drawing/2014/main" id="{6E289407-2CFB-7BB8-B254-28895DC98A24}"/>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6" name="Freeform: Shape 2236">
                    <a:extLst>
                      <a:ext uri="{FF2B5EF4-FFF2-40B4-BE49-F238E27FC236}">
                        <a16:creationId xmlns:a16="http://schemas.microsoft.com/office/drawing/2014/main" id="{30E4CA01-DE18-6532-2016-1B5D07616B45}"/>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63" name="Freeform: Shape 2237">
                  <a:extLst>
                    <a:ext uri="{FF2B5EF4-FFF2-40B4-BE49-F238E27FC236}">
                      <a16:creationId xmlns:a16="http://schemas.microsoft.com/office/drawing/2014/main" id="{AD690D7F-39A3-7074-A0C7-84F24C2E5EA6}"/>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4" name="Freeform: Shape 2238">
                  <a:extLst>
                    <a:ext uri="{FF2B5EF4-FFF2-40B4-BE49-F238E27FC236}">
                      <a16:creationId xmlns:a16="http://schemas.microsoft.com/office/drawing/2014/main" id="{1E050C9B-23C8-4853-923B-4852B8D52AF9}"/>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1752" name="Graphic 3">
                <a:extLst>
                  <a:ext uri="{FF2B5EF4-FFF2-40B4-BE49-F238E27FC236}">
                    <a16:creationId xmlns:a16="http://schemas.microsoft.com/office/drawing/2014/main" id="{A20B35EE-C855-45DD-2272-78F945DE0A69}"/>
                  </a:ext>
                </a:extLst>
              </p:cNvPr>
              <p:cNvGrpSpPr/>
              <p:nvPr/>
            </p:nvGrpSpPr>
            <p:grpSpPr>
              <a:xfrm>
                <a:off x="1295986" y="3207010"/>
                <a:ext cx="70569" cy="26016"/>
                <a:chOff x="1784726" y="3207010"/>
                <a:chExt cx="70569" cy="26016"/>
              </a:xfrm>
            </p:grpSpPr>
            <p:grpSp>
              <p:nvGrpSpPr>
                <p:cNvPr id="1757" name="Graphic 3">
                  <a:extLst>
                    <a:ext uri="{FF2B5EF4-FFF2-40B4-BE49-F238E27FC236}">
                      <a16:creationId xmlns:a16="http://schemas.microsoft.com/office/drawing/2014/main" id="{B8165C3F-70FC-AB1E-CB6D-CECE6772304A}"/>
                    </a:ext>
                  </a:extLst>
                </p:cNvPr>
                <p:cNvGrpSpPr/>
                <p:nvPr/>
              </p:nvGrpSpPr>
              <p:grpSpPr>
                <a:xfrm>
                  <a:off x="1784726" y="3207010"/>
                  <a:ext cx="70569" cy="26016"/>
                  <a:chOff x="1784726" y="3207010"/>
                  <a:chExt cx="70569" cy="26016"/>
                </a:xfrm>
              </p:grpSpPr>
              <p:sp>
                <p:nvSpPr>
                  <p:cNvPr id="1760" name="Freeform: Shape 2241">
                    <a:extLst>
                      <a:ext uri="{FF2B5EF4-FFF2-40B4-BE49-F238E27FC236}">
                        <a16:creationId xmlns:a16="http://schemas.microsoft.com/office/drawing/2014/main" id="{9290101E-24F5-B7E2-1A90-F625AF6CE237}"/>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61" name="Freeform: Shape 2242">
                    <a:extLst>
                      <a:ext uri="{FF2B5EF4-FFF2-40B4-BE49-F238E27FC236}">
                        <a16:creationId xmlns:a16="http://schemas.microsoft.com/office/drawing/2014/main" id="{882687E7-5A6D-9E46-2C28-C75C024A74F9}"/>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58" name="Freeform: Shape 2243">
                  <a:extLst>
                    <a:ext uri="{FF2B5EF4-FFF2-40B4-BE49-F238E27FC236}">
                      <a16:creationId xmlns:a16="http://schemas.microsoft.com/office/drawing/2014/main" id="{70820F9E-F16D-691C-1807-6D057516894A}"/>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9" name="Freeform: Shape 2244">
                  <a:extLst>
                    <a:ext uri="{FF2B5EF4-FFF2-40B4-BE49-F238E27FC236}">
                      <a16:creationId xmlns:a16="http://schemas.microsoft.com/office/drawing/2014/main" id="{A684F29F-DC0D-E5A6-7418-705D4FFDE27F}"/>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753" name="Freeform: Shape 2248">
                <a:extLst>
                  <a:ext uri="{FF2B5EF4-FFF2-40B4-BE49-F238E27FC236}">
                    <a16:creationId xmlns:a16="http://schemas.microsoft.com/office/drawing/2014/main" id="{26756C76-3DC3-C79C-8847-5CF29EED29B8}"/>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4" name="Freeform: Shape 2249">
                <a:extLst>
                  <a:ext uri="{FF2B5EF4-FFF2-40B4-BE49-F238E27FC236}">
                    <a16:creationId xmlns:a16="http://schemas.microsoft.com/office/drawing/2014/main" id="{3B7D09F5-8BCB-77A9-602F-63A285C4AB98}"/>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5" name="Freeform: Shape 2250">
                <a:extLst>
                  <a:ext uri="{FF2B5EF4-FFF2-40B4-BE49-F238E27FC236}">
                    <a16:creationId xmlns:a16="http://schemas.microsoft.com/office/drawing/2014/main" id="{4E8051DA-D021-A61C-6B9B-20B835316A2A}"/>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756" name="Freeform: Shape 2251">
                <a:extLst>
                  <a:ext uri="{FF2B5EF4-FFF2-40B4-BE49-F238E27FC236}">
                    <a16:creationId xmlns:a16="http://schemas.microsoft.com/office/drawing/2014/main" id="{E24CD981-1846-CBE1-F437-9EF3F338E624}"/>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grpSp>
        <p:nvGrpSpPr>
          <p:cNvPr id="1954" name="Group 1953">
            <a:extLst>
              <a:ext uri="{FF2B5EF4-FFF2-40B4-BE49-F238E27FC236}">
                <a16:creationId xmlns:a16="http://schemas.microsoft.com/office/drawing/2014/main" id="{472F3A0F-B010-B185-7C88-7E8DCC248E86}"/>
              </a:ext>
            </a:extLst>
          </p:cNvPr>
          <p:cNvGrpSpPr/>
          <p:nvPr/>
        </p:nvGrpSpPr>
        <p:grpSpPr>
          <a:xfrm>
            <a:off x="6537019" y="3143688"/>
            <a:ext cx="1609421" cy="1236160"/>
            <a:chOff x="3732429" y="3586046"/>
            <a:chExt cx="1609421" cy="1236160"/>
          </a:xfrm>
        </p:grpSpPr>
        <p:sp>
          <p:nvSpPr>
            <p:cNvPr id="1955" name="TextBox 1954">
              <a:extLst>
                <a:ext uri="{FF2B5EF4-FFF2-40B4-BE49-F238E27FC236}">
                  <a16:creationId xmlns:a16="http://schemas.microsoft.com/office/drawing/2014/main" id="{863E154D-253B-6379-6C41-197BA7891C01}"/>
                </a:ext>
              </a:extLst>
            </p:cNvPr>
            <p:cNvSpPr txBox="1"/>
            <p:nvPr/>
          </p:nvSpPr>
          <p:spPr>
            <a:xfrm>
              <a:off x="4030866" y="4452874"/>
              <a:ext cx="131098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chemeClr val="bg1">
                      <a:lumMod val="85000"/>
                    </a:schemeClr>
                  </a:solidFill>
                  <a:effectLst/>
                  <a:uLnTx/>
                  <a:uFillTx/>
                </a:rPr>
                <a:t>CARDIOVASCULAR</a:t>
              </a:r>
            </a:p>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chemeClr val="bg1">
                      <a:lumMod val="85000"/>
                    </a:schemeClr>
                  </a:solidFill>
                  <a:effectLst/>
                  <a:uLnTx/>
                  <a:uFillTx/>
                </a:rPr>
                <a:t>EVENT(S)</a:t>
              </a:r>
            </a:p>
          </p:txBody>
        </p:sp>
        <p:grpSp>
          <p:nvGrpSpPr>
            <p:cNvPr id="1956" name="Group 1955">
              <a:extLst>
                <a:ext uri="{FF2B5EF4-FFF2-40B4-BE49-F238E27FC236}">
                  <a16:creationId xmlns:a16="http://schemas.microsoft.com/office/drawing/2014/main" id="{AA17651A-9450-0CD6-7574-4CBE557FAF14}"/>
                </a:ext>
              </a:extLst>
            </p:cNvPr>
            <p:cNvGrpSpPr/>
            <p:nvPr/>
          </p:nvGrpSpPr>
          <p:grpSpPr>
            <a:xfrm>
              <a:off x="3732429" y="3586046"/>
              <a:ext cx="898435" cy="888131"/>
              <a:chOff x="4880385" y="3165310"/>
              <a:chExt cx="1101823" cy="1086700"/>
            </a:xfrm>
          </p:grpSpPr>
          <p:sp>
            <p:nvSpPr>
              <p:cNvPr id="1957" name="Freeform: Shape 13">
                <a:extLst>
                  <a:ext uri="{FF2B5EF4-FFF2-40B4-BE49-F238E27FC236}">
                    <a16:creationId xmlns:a16="http://schemas.microsoft.com/office/drawing/2014/main" id="{E3427FFA-FCD2-0636-DDBB-AE2772541D61}"/>
                  </a:ext>
                </a:extLst>
              </p:cNvPr>
              <p:cNvSpPr/>
              <p:nvPr/>
            </p:nvSpPr>
            <p:spPr>
              <a:xfrm rot="16833421">
                <a:off x="4985865" y="327223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58" name="Freeform: Shape 14">
                <a:extLst>
                  <a:ext uri="{FF2B5EF4-FFF2-40B4-BE49-F238E27FC236}">
                    <a16:creationId xmlns:a16="http://schemas.microsoft.com/office/drawing/2014/main" id="{0FF21900-60A2-5716-E9F8-1CD6655C9083}"/>
                  </a:ext>
                </a:extLst>
              </p:cNvPr>
              <p:cNvSpPr/>
              <p:nvPr/>
            </p:nvSpPr>
            <p:spPr>
              <a:xfrm>
                <a:off x="4880385" y="3166611"/>
                <a:ext cx="1083794" cy="1085399"/>
              </a:xfrm>
              <a:custGeom>
                <a:avLst/>
                <a:gdLst>
                  <a:gd name="connsiteX0" fmla="*/ 541897 w 1083794"/>
                  <a:gd name="connsiteY0" fmla="*/ 0 h 1085399"/>
                  <a:gd name="connsiteX1" fmla="*/ 0 w 1083794"/>
                  <a:gd name="connsiteY1" fmla="*/ 542700 h 1085399"/>
                  <a:gd name="connsiteX2" fmla="*/ 541897 w 1083794"/>
                  <a:gd name="connsiteY2" fmla="*/ 1085399 h 1085399"/>
                  <a:gd name="connsiteX3" fmla="*/ 1083794 w 1083794"/>
                  <a:gd name="connsiteY3" fmla="*/ 542700 h 1085399"/>
                  <a:gd name="connsiteX4" fmla="*/ 541897 w 1083794"/>
                  <a:gd name="connsiteY4" fmla="*/ 0 h 108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4" h="1085399">
                    <a:moveTo>
                      <a:pt x="541897" y="0"/>
                    </a:moveTo>
                    <a:cubicBezTo>
                      <a:pt x="243107" y="0"/>
                      <a:pt x="0" y="243444"/>
                      <a:pt x="0" y="542700"/>
                    </a:cubicBezTo>
                    <a:cubicBezTo>
                      <a:pt x="0" y="841955"/>
                      <a:pt x="243084" y="1085399"/>
                      <a:pt x="541897" y="1085399"/>
                    </a:cubicBezTo>
                    <a:cubicBezTo>
                      <a:pt x="840710" y="1085399"/>
                      <a:pt x="1083794" y="841955"/>
                      <a:pt x="1083794" y="542700"/>
                    </a:cubicBezTo>
                    <a:cubicBezTo>
                      <a:pt x="1083794" y="243444"/>
                      <a:pt x="840710" y="0"/>
                      <a:pt x="541897" y="0"/>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59" name="Freeform: Shape 15">
                <a:extLst>
                  <a:ext uri="{FF2B5EF4-FFF2-40B4-BE49-F238E27FC236}">
                    <a16:creationId xmlns:a16="http://schemas.microsoft.com/office/drawing/2014/main" id="{18299E01-14DC-B961-FD69-5F57B56B503B}"/>
                  </a:ext>
                </a:extLst>
              </p:cNvPr>
              <p:cNvSpPr/>
              <p:nvPr/>
            </p:nvSpPr>
            <p:spPr>
              <a:xfrm rot="16833421">
                <a:off x="5639671" y="3165056"/>
                <a:ext cx="342284" cy="342791"/>
              </a:xfrm>
              <a:custGeom>
                <a:avLst/>
                <a:gdLst>
                  <a:gd name="connsiteX0" fmla="*/ 342284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4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4" y="171396"/>
                    </a:moveTo>
                    <a:cubicBezTo>
                      <a:pt x="342284" y="266055"/>
                      <a:pt x="265661" y="342791"/>
                      <a:pt x="171142" y="342791"/>
                    </a:cubicBezTo>
                    <a:cubicBezTo>
                      <a:pt x="76623" y="342791"/>
                      <a:pt x="0" y="266055"/>
                      <a:pt x="0" y="171396"/>
                    </a:cubicBezTo>
                    <a:cubicBezTo>
                      <a:pt x="0" y="76737"/>
                      <a:pt x="76623" y="0"/>
                      <a:pt x="171142" y="0"/>
                    </a:cubicBezTo>
                    <a:cubicBezTo>
                      <a:pt x="265662" y="0"/>
                      <a:pt x="342284" y="76737"/>
                      <a:pt x="342284"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0" name="Freeform: Shape 18">
                <a:extLst>
                  <a:ext uri="{FF2B5EF4-FFF2-40B4-BE49-F238E27FC236}">
                    <a16:creationId xmlns:a16="http://schemas.microsoft.com/office/drawing/2014/main" id="{A3E95818-894B-0332-EEAD-A4734651EDFD}"/>
                  </a:ext>
                </a:extLst>
              </p:cNvPr>
              <p:cNvSpPr/>
              <p:nvPr/>
            </p:nvSpPr>
            <p:spPr>
              <a:xfrm>
                <a:off x="5702215"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1961" name="Graphic 3">
                <a:extLst>
                  <a:ext uri="{FF2B5EF4-FFF2-40B4-BE49-F238E27FC236}">
                    <a16:creationId xmlns:a16="http://schemas.microsoft.com/office/drawing/2014/main" id="{FF732DB8-710B-8A61-03D1-812F149A6E91}"/>
                  </a:ext>
                </a:extLst>
              </p:cNvPr>
              <p:cNvGrpSpPr/>
              <p:nvPr/>
            </p:nvGrpSpPr>
            <p:grpSpPr>
              <a:xfrm>
                <a:off x="5797025" y="3282479"/>
                <a:ext cx="27641" cy="96109"/>
                <a:chOff x="4896762" y="3282479"/>
                <a:chExt cx="27641" cy="96109"/>
              </a:xfrm>
              <a:solidFill>
                <a:srgbClr val="F0AB00"/>
              </a:solidFill>
            </p:grpSpPr>
            <p:sp>
              <p:nvSpPr>
                <p:cNvPr id="2274" name="Freeform: Shape 20">
                  <a:extLst>
                    <a:ext uri="{FF2B5EF4-FFF2-40B4-BE49-F238E27FC236}">
                      <a16:creationId xmlns:a16="http://schemas.microsoft.com/office/drawing/2014/main" id="{BB367304-D69C-21A8-279C-772C6D70E6C5}"/>
                    </a:ext>
                  </a:extLst>
                </p:cNvPr>
                <p:cNvSpPr/>
                <p:nvPr/>
              </p:nvSpPr>
              <p:spPr>
                <a:xfrm>
                  <a:off x="4899497"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75" name="Freeform: Shape 21">
                  <a:extLst>
                    <a:ext uri="{FF2B5EF4-FFF2-40B4-BE49-F238E27FC236}">
                      <a16:creationId xmlns:a16="http://schemas.microsoft.com/office/drawing/2014/main" id="{A92B3795-0260-4AA6-8BE7-026B1EFFC99E}"/>
                    </a:ext>
                  </a:extLst>
                </p:cNvPr>
                <p:cNvSpPr/>
                <p:nvPr/>
              </p:nvSpPr>
              <p:spPr>
                <a:xfrm>
                  <a:off x="4896762" y="3282479"/>
                  <a:ext cx="27641" cy="68810"/>
                </a:xfrm>
                <a:custGeom>
                  <a:avLst/>
                  <a:gdLst>
                    <a:gd name="connsiteX0" fmla="*/ 27410 w 27641"/>
                    <a:gd name="connsiteY0" fmla="*/ 16411 h 68810"/>
                    <a:gd name="connsiteX1" fmla="*/ 17577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7"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5"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1962" name="Freeform: Shape 1888">
                <a:extLst>
                  <a:ext uri="{FF2B5EF4-FFF2-40B4-BE49-F238E27FC236}">
                    <a16:creationId xmlns:a16="http://schemas.microsoft.com/office/drawing/2014/main" id="{EB45FD30-DC3D-4E3D-3774-8DDE2AE167EE}"/>
                  </a:ext>
                </a:extLst>
              </p:cNvPr>
              <p:cNvSpPr/>
              <p:nvPr/>
            </p:nvSpPr>
            <p:spPr>
              <a:xfrm>
                <a:off x="5646005" y="3592315"/>
                <a:ext cx="10401" cy="25262"/>
              </a:xfrm>
              <a:custGeom>
                <a:avLst/>
                <a:gdLst>
                  <a:gd name="connsiteX0" fmla="*/ 8087 w 10401"/>
                  <a:gd name="connsiteY0" fmla="*/ 12381 h 25262"/>
                  <a:gd name="connsiteX1" fmla="*/ 2919 w 10401"/>
                  <a:gd name="connsiteY1" fmla="*/ 953 h 25262"/>
                  <a:gd name="connsiteX2" fmla="*/ 1570 w 10401"/>
                  <a:gd name="connsiteY2" fmla="*/ 106 h 25262"/>
                  <a:gd name="connsiteX3" fmla="*/ 1981 w 10401"/>
                  <a:gd name="connsiteY3" fmla="*/ 9220 h 25262"/>
                  <a:gd name="connsiteX4" fmla="*/ 5572 w 10401"/>
                  <a:gd name="connsiteY4" fmla="*/ 22687 h 25262"/>
                  <a:gd name="connsiteX5" fmla="*/ 10168 w 10401"/>
                  <a:gd name="connsiteY5" fmla="*/ 23328 h 25262"/>
                  <a:gd name="connsiteX6" fmla="*/ 8087 w 10401"/>
                  <a:gd name="connsiteY6" fmla="*/ 12381 h 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1" h="25262">
                    <a:moveTo>
                      <a:pt x="8087" y="12381"/>
                    </a:moveTo>
                    <a:cubicBezTo>
                      <a:pt x="6509" y="9060"/>
                      <a:pt x="2896" y="4777"/>
                      <a:pt x="2919" y="953"/>
                    </a:cubicBezTo>
                    <a:cubicBezTo>
                      <a:pt x="2919" y="312"/>
                      <a:pt x="2165" y="-238"/>
                      <a:pt x="1570" y="106"/>
                    </a:cubicBezTo>
                    <a:cubicBezTo>
                      <a:pt x="-1700" y="1823"/>
                      <a:pt x="998" y="6839"/>
                      <a:pt x="1981" y="9220"/>
                    </a:cubicBezTo>
                    <a:cubicBezTo>
                      <a:pt x="3582" y="13068"/>
                      <a:pt x="6784" y="18358"/>
                      <a:pt x="5572" y="22687"/>
                    </a:cubicBezTo>
                    <a:cubicBezTo>
                      <a:pt x="4703" y="25710"/>
                      <a:pt x="9482" y="26259"/>
                      <a:pt x="10168" y="23328"/>
                    </a:cubicBezTo>
                    <a:cubicBezTo>
                      <a:pt x="10969" y="19870"/>
                      <a:pt x="9573" y="15519"/>
                      <a:pt x="8087" y="12381"/>
                    </a:cubicBezTo>
                    <a:close/>
                  </a:path>
                </a:pathLst>
              </a:custGeom>
              <a:solidFill>
                <a:srgbClr val="00A8E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3" name="Freeform: Shape 1890">
                <a:extLst>
                  <a:ext uri="{FF2B5EF4-FFF2-40B4-BE49-F238E27FC236}">
                    <a16:creationId xmlns:a16="http://schemas.microsoft.com/office/drawing/2014/main" id="{E22A2764-CFE7-6402-0EAA-8D0BC2589CE3}"/>
                  </a:ext>
                </a:extLst>
              </p:cNvPr>
              <p:cNvSpPr/>
              <p:nvPr/>
            </p:nvSpPr>
            <p:spPr>
              <a:xfrm>
                <a:off x="5161095" y="3864263"/>
                <a:ext cx="97704" cy="220540"/>
              </a:xfrm>
              <a:custGeom>
                <a:avLst/>
                <a:gdLst>
                  <a:gd name="connsiteX0" fmla="*/ 59 w 97704"/>
                  <a:gd name="connsiteY0" fmla="*/ 0 h 220540"/>
                  <a:gd name="connsiteX1" fmla="*/ 59 w 97704"/>
                  <a:gd name="connsiteY1" fmla="*/ 201397 h 220540"/>
                  <a:gd name="connsiteX2" fmla="*/ 54759 w 97704"/>
                  <a:gd name="connsiteY2" fmla="*/ 219627 h 220540"/>
                  <a:gd name="connsiteX3" fmla="*/ 97705 w 97704"/>
                  <a:gd name="connsiteY3" fmla="*/ 201397 h 220540"/>
                  <a:gd name="connsiteX4" fmla="*/ 97705 w 97704"/>
                  <a:gd name="connsiteY4" fmla="*/ 62567 h 220540"/>
                  <a:gd name="connsiteX5" fmla="*/ 59 w 97704"/>
                  <a:gd name="connsiteY5" fmla="*/ 0 h 2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04" h="220540">
                    <a:moveTo>
                      <a:pt x="59" y="0"/>
                    </a:moveTo>
                    <a:cubicBezTo>
                      <a:pt x="1180" y="2565"/>
                      <a:pt x="-306" y="181450"/>
                      <a:pt x="59" y="201397"/>
                    </a:cubicBezTo>
                    <a:cubicBezTo>
                      <a:pt x="448" y="221321"/>
                      <a:pt x="34704" y="221894"/>
                      <a:pt x="54759" y="219627"/>
                    </a:cubicBezTo>
                    <a:cubicBezTo>
                      <a:pt x="74814" y="217336"/>
                      <a:pt x="97705" y="212642"/>
                      <a:pt x="97705" y="201397"/>
                    </a:cubicBezTo>
                    <a:lnTo>
                      <a:pt x="97705" y="62567"/>
                    </a:lnTo>
                    <a:lnTo>
                      <a:pt x="59"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4" name="Freeform: Shape 1891">
                <a:extLst>
                  <a:ext uri="{FF2B5EF4-FFF2-40B4-BE49-F238E27FC236}">
                    <a16:creationId xmlns:a16="http://schemas.microsoft.com/office/drawing/2014/main" id="{53D04A48-5730-D903-8E81-55063E5DFDA5}"/>
                  </a:ext>
                </a:extLst>
              </p:cNvPr>
              <p:cNvSpPr/>
              <p:nvPr/>
            </p:nvSpPr>
            <p:spPr>
              <a:xfrm>
                <a:off x="5160173" y="3863255"/>
                <a:ext cx="99587" cy="222489"/>
              </a:xfrm>
              <a:custGeom>
                <a:avLst/>
                <a:gdLst>
                  <a:gd name="connsiteX0" fmla="*/ 39674 w 99587"/>
                  <a:gd name="connsiteY0" fmla="*/ 222489 h 222489"/>
                  <a:gd name="connsiteX1" fmla="*/ 39674 w 99587"/>
                  <a:gd name="connsiteY1" fmla="*/ 222489 h 222489"/>
                  <a:gd name="connsiteX2" fmla="*/ 67 w 99587"/>
                  <a:gd name="connsiteY2" fmla="*/ 202404 h 222489"/>
                  <a:gd name="connsiteX3" fmla="*/ 204 w 99587"/>
                  <a:gd name="connsiteY3" fmla="*/ 127104 h 222489"/>
                  <a:gd name="connsiteX4" fmla="*/ 90 w 99587"/>
                  <a:gd name="connsiteY4" fmla="*/ 1259 h 222489"/>
                  <a:gd name="connsiteX5" fmla="*/ 364 w 99587"/>
                  <a:gd name="connsiteY5" fmla="*/ 183 h 222489"/>
                  <a:gd name="connsiteX6" fmla="*/ 1508 w 99587"/>
                  <a:gd name="connsiteY6" fmla="*/ 160 h 222489"/>
                  <a:gd name="connsiteX7" fmla="*/ 99153 w 99587"/>
                  <a:gd name="connsiteY7" fmla="*/ 62728 h 222489"/>
                  <a:gd name="connsiteX8" fmla="*/ 99588 w 99587"/>
                  <a:gd name="connsiteY8" fmla="*/ 63529 h 222489"/>
                  <a:gd name="connsiteX9" fmla="*/ 99588 w 99587"/>
                  <a:gd name="connsiteY9" fmla="*/ 202359 h 222489"/>
                  <a:gd name="connsiteX10" fmla="*/ 55796 w 99587"/>
                  <a:gd name="connsiteY10" fmla="*/ 221527 h 222489"/>
                  <a:gd name="connsiteX11" fmla="*/ 39651 w 99587"/>
                  <a:gd name="connsiteY11" fmla="*/ 222466 h 222489"/>
                  <a:gd name="connsiteX12" fmla="*/ 2079 w 99587"/>
                  <a:gd name="connsiteY12" fmla="*/ 2840 h 222489"/>
                  <a:gd name="connsiteX13" fmla="*/ 2102 w 99587"/>
                  <a:gd name="connsiteY13" fmla="*/ 127127 h 222489"/>
                  <a:gd name="connsiteX14" fmla="*/ 1942 w 99587"/>
                  <a:gd name="connsiteY14" fmla="*/ 202381 h 222489"/>
                  <a:gd name="connsiteX15" fmla="*/ 39651 w 99587"/>
                  <a:gd name="connsiteY15" fmla="*/ 220589 h 222489"/>
                  <a:gd name="connsiteX16" fmla="*/ 39651 w 99587"/>
                  <a:gd name="connsiteY16" fmla="*/ 220589 h 222489"/>
                  <a:gd name="connsiteX17" fmla="*/ 55590 w 99587"/>
                  <a:gd name="connsiteY17" fmla="*/ 219672 h 222489"/>
                  <a:gd name="connsiteX18" fmla="*/ 97689 w 99587"/>
                  <a:gd name="connsiteY18" fmla="*/ 202404 h 222489"/>
                  <a:gd name="connsiteX19" fmla="*/ 97689 w 99587"/>
                  <a:gd name="connsiteY19" fmla="*/ 64102 h 222489"/>
                  <a:gd name="connsiteX20" fmla="*/ 2079 w 99587"/>
                  <a:gd name="connsiteY20" fmla="*/ 2840 h 2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87" h="222489">
                    <a:moveTo>
                      <a:pt x="39674" y="222489"/>
                    </a:moveTo>
                    <a:lnTo>
                      <a:pt x="39674" y="222489"/>
                    </a:lnTo>
                    <a:cubicBezTo>
                      <a:pt x="14382" y="222489"/>
                      <a:pt x="319" y="215367"/>
                      <a:pt x="67" y="202404"/>
                    </a:cubicBezTo>
                    <a:cubicBezTo>
                      <a:pt x="-93" y="194664"/>
                      <a:pt x="67" y="163357"/>
                      <a:pt x="204" y="127104"/>
                    </a:cubicBezTo>
                    <a:cubicBezTo>
                      <a:pt x="433" y="72323"/>
                      <a:pt x="730" y="4145"/>
                      <a:pt x="90" y="1259"/>
                    </a:cubicBezTo>
                    <a:cubicBezTo>
                      <a:pt x="-93" y="870"/>
                      <a:pt x="44" y="481"/>
                      <a:pt x="364" y="183"/>
                    </a:cubicBezTo>
                    <a:cubicBezTo>
                      <a:pt x="684" y="-69"/>
                      <a:pt x="1165" y="-46"/>
                      <a:pt x="1508" y="160"/>
                    </a:cubicBezTo>
                    <a:lnTo>
                      <a:pt x="99153" y="62728"/>
                    </a:lnTo>
                    <a:cubicBezTo>
                      <a:pt x="99427" y="62911"/>
                      <a:pt x="99588" y="63208"/>
                      <a:pt x="99588" y="63529"/>
                    </a:cubicBezTo>
                    <a:lnTo>
                      <a:pt x="99588" y="202359"/>
                    </a:lnTo>
                    <a:cubicBezTo>
                      <a:pt x="99588" y="211909"/>
                      <a:pt x="85272" y="218184"/>
                      <a:pt x="55796" y="221527"/>
                    </a:cubicBezTo>
                    <a:cubicBezTo>
                      <a:pt x="50467" y="222146"/>
                      <a:pt x="44865" y="222466"/>
                      <a:pt x="39651" y="222466"/>
                    </a:cubicBezTo>
                    <a:close/>
                    <a:moveTo>
                      <a:pt x="2079" y="2840"/>
                    </a:moveTo>
                    <a:cubicBezTo>
                      <a:pt x="2514" y="12069"/>
                      <a:pt x="2422" y="50040"/>
                      <a:pt x="2102" y="127127"/>
                    </a:cubicBezTo>
                    <a:cubicBezTo>
                      <a:pt x="1942" y="163357"/>
                      <a:pt x="1805" y="194664"/>
                      <a:pt x="1942" y="202381"/>
                    </a:cubicBezTo>
                    <a:cubicBezTo>
                      <a:pt x="2239" y="218229"/>
                      <a:pt x="25702" y="220589"/>
                      <a:pt x="39651" y="220589"/>
                    </a:cubicBezTo>
                    <a:lnTo>
                      <a:pt x="39651" y="220589"/>
                    </a:lnTo>
                    <a:cubicBezTo>
                      <a:pt x="44796" y="220589"/>
                      <a:pt x="50308" y="220268"/>
                      <a:pt x="55590" y="219672"/>
                    </a:cubicBezTo>
                    <a:cubicBezTo>
                      <a:pt x="83511" y="216512"/>
                      <a:pt x="97689" y="210695"/>
                      <a:pt x="97689" y="202404"/>
                    </a:cubicBezTo>
                    <a:lnTo>
                      <a:pt x="97689" y="64102"/>
                    </a:lnTo>
                    <a:lnTo>
                      <a:pt x="2079" y="2840"/>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5" name="Freeform: Shape 1892">
                <a:extLst>
                  <a:ext uri="{FF2B5EF4-FFF2-40B4-BE49-F238E27FC236}">
                    <a16:creationId xmlns:a16="http://schemas.microsoft.com/office/drawing/2014/main" id="{9F3C88C6-20F4-AC3E-46CA-A2ED94AA8D97}"/>
                  </a:ext>
                </a:extLst>
              </p:cNvPr>
              <p:cNvSpPr/>
              <p:nvPr/>
            </p:nvSpPr>
            <p:spPr>
              <a:xfrm>
                <a:off x="5161155" y="3864263"/>
                <a:ext cx="97668" cy="219283"/>
              </a:xfrm>
              <a:custGeom>
                <a:avLst/>
                <a:gdLst>
                  <a:gd name="connsiteX0" fmla="*/ 0 w 97668"/>
                  <a:gd name="connsiteY0" fmla="*/ 0 h 219283"/>
                  <a:gd name="connsiteX1" fmla="*/ 297 w 97668"/>
                  <a:gd name="connsiteY1" fmla="*/ 93301 h 219283"/>
                  <a:gd name="connsiteX2" fmla="*/ 22045 w 97668"/>
                  <a:gd name="connsiteY2" fmla="*/ 124241 h 219283"/>
                  <a:gd name="connsiteX3" fmla="*/ 44044 w 97668"/>
                  <a:gd name="connsiteY3" fmla="*/ 148288 h 219283"/>
                  <a:gd name="connsiteX4" fmla="*/ 54654 w 97668"/>
                  <a:gd name="connsiteY4" fmla="*/ 163403 h 219283"/>
                  <a:gd name="connsiteX5" fmla="*/ 57558 w 97668"/>
                  <a:gd name="connsiteY5" fmla="*/ 218482 h 219283"/>
                  <a:gd name="connsiteX6" fmla="*/ 57558 w 97668"/>
                  <a:gd name="connsiteY6" fmla="*/ 219283 h 219283"/>
                  <a:gd name="connsiteX7" fmla="*/ 97668 w 97668"/>
                  <a:gd name="connsiteY7" fmla="*/ 201397 h 219283"/>
                  <a:gd name="connsiteX8" fmla="*/ 97668 w 97668"/>
                  <a:gd name="connsiteY8" fmla="*/ 62567 h 219283"/>
                  <a:gd name="connsiteX9" fmla="*/ 23 w 97668"/>
                  <a:gd name="connsiteY9" fmla="*/ 0 h 2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8" h="219283">
                    <a:moveTo>
                      <a:pt x="0" y="0"/>
                    </a:moveTo>
                    <a:cubicBezTo>
                      <a:pt x="572" y="1260"/>
                      <a:pt x="480" y="46078"/>
                      <a:pt x="297" y="93301"/>
                    </a:cubicBezTo>
                    <a:cubicBezTo>
                      <a:pt x="6792" y="104111"/>
                      <a:pt x="13995" y="114508"/>
                      <a:pt x="22045" y="124241"/>
                    </a:cubicBezTo>
                    <a:cubicBezTo>
                      <a:pt x="28996" y="132669"/>
                      <a:pt x="36451" y="140456"/>
                      <a:pt x="44044" y="148288"/>
                    </a:cubicBezTo>
                    <a:cubicBezTo>
                      <a:pt x="48274" y="152662"/>
                      <a:pt x="52687" y="157449"/>
                      <a:pt x="54654" y="163403"/>
                    </a:cubicBezTo>
                    <a:cubicBezTo>
                      <a:pt x="58199" y="174236"/>
                      <a:pt x="57558" y="218482"/>
                      <a:pt x="57558" y="218482"/>
                    </a:cubicBezTo>
                    <a:cubicBezTo>
                      <a:pt x="57558" y="218734"/>
                      <a:pt x="57558" y="219008"/>
                      <a:pt x="57558" y="219283"/>
                    </a:cubicBezTo>
                    <a:cubicBezTo>
                      <a:pt x="76881" y="216878"/>
                      <a:pt x="97668" y="212115"/>
                      <a:pt x="97668" y="201397"/>
                    </a:cubicBezTo>
                    <a:lnTo>
                      <a:pt x="97668" y="62567"/>
                    </a:lnTo>
                    <a:lnTo>
                      <a:pt x="23"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6" name="Freeform: Shape 1894">
                <a:extLst>
                  <a:ext uri="{FF2B5EF4-FFF2-40B4-BE49-F238E27FC236}">
                    <a16:creationId xmlns:a16="http://schemas.microsoft.com/office/drawing/2014/main" id="{29C53379-A05F-242B-5AC5-55607491665A}"/>
                  </a:ext>
                </a:extLst>
              </p:cNvPr>
              <p:cNvSpPr/>
              <p:nvPr/>
            </p:nvSpPr>
            <p:spPr>
              <a:xfrm>
                <a:off x="5374125" y="3926853"/>
                <a:ext cx="97710" cy="220553"/>
              </a:xfrm>
              <a:custGeom>
                <a:avLst/>
                <a:gdLst>
                  <a:gd name="connsiteX0" fmla="*/ 43 w 97710"/>
                  <a:gd name="connsiteY0" fmla="*/ 0 h 220553"/>
                  <a:gd name="connsiteX1" fmla="*/ 66 w 97710"/>
                  <a:gd name="connsiteY1" fmla="*/ 201420 h 220553"/>
                  <a:gd name="connsiteX2" fmla="*/ 54765 w 97710"/>
                  <a:gd name="connsiteY2" fmla="*/ 219627 h 220553"/>
                  <a:gd name="connsiteX3" fmla="*/ 97711 w 97710"/>
                  <a:gd name="connsiteY3" fmla="*/ 201420 h 220553"/>
                  <a:gd name="connsiteX4" fmla="*/ 97711 w 97710"/>
                  <a:gd name="connsiteY4" fmla="*/ 62567 h 220553"/>
                  <a:gd name="connsiteX5" fmla="*/ 43 w 97710"/>
                  <a:gd name="connsiteY5" fmla="*/ 0 h 2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10" h="220553">
                    <a:moveTo>
                      <a:pt x="43" y="0"/>
                    </a:moveTo>
                    <a:cubicBezTo>
                      <a:pt x="1186" y="2565"/>
                      <a:pt x="-323" y="181473"/>
                      <a:pt x="66" y="201420"/>
                    </a:cubicBezTo>
                    <a:cubicBezTo>
                      <a:pt x="431" y="221344"/>
                      <a:pt x="34687" y="221917"/>
                      <a:pt x="54765" y="219627"/>
                    </a:cubicBezTo>
                    <a:cubicBezTo>
                      <a:pt x="74820" y="217336"/>
                      <a:pt x="97711" y="212642"/>
                      <a:pt x="97711" y="201420"/>
                    </a:cubicBezTo>
                    <a:lnTo>
                      <a:pt x="97711" y="62567"/>
                    </a:lnTo>
                    <a:lnTo>
                      <a:pt x="43"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7" name="Freeform: Shape 1895">
                <a:extLst>
                  <a:ext uri="{FF2B5EF4-FFF2-40B4-BE49-F238E27FC236}">
                    <a16:creationId xmlns:a16="http://schemas.microsoft.com/office/drawing/2014/main" id="{C19DE3AB-2359-1166-AE12-9C4564B33CF4}"/>
                  </a:ext>
                </a:extLst>
              </p:cNvPr>
              <p:cNvSpPr/>
              <p:nvPr/>
            </p:nvSpPr>
            <p:spPr>
              <a:xfrm>
                <a:off x="5373174" y="3925894"/>
                <a:ext cx="99600" cy="222463"/>
              </a:xfrm>
              <a:custGeom>
                <a:avLst/>
                <a:gdLst>
                  <a:gd name="connsiteX0" fmla="*/ 39687 w 99600"/>
                  <a:gd name="connsiteY0" fmla="*/ 222464 h 222463"/>
                  <a:gd name="connsiteX1" fmla="*/ 39687 w 99600"/>
                  <a:gd name="connsiteY1" fmla="*/ 222464 h 222463"/>
                  <a:gd name="connsiteX2" fmla="*/ 57 w 99600"/>
                  <a:gd name="connsiteY2" fmla="*/ 202402 h 222463"/>
                  <a:gd name="connsiteX3" fmla="*/ 194 w 99600"/>
                  <a:gd name="connsiteY3" fmla="*/ 126918 h 222463"/>
                  <a:gd name="connsiteX4" fmla="*/ 80 w 99600"/>
                  <a:gd name="connsiteY4" fmla="*/ 1257 h 222463"/>
                  <a:gd name="connsiteX5" fmla="*/ 354 w 99600"/>
                  <a:gd name="connsiteY5" fmla="*/ 203 h 222463"/>
                  <a:gd name="connsiteX6" fmla="*/ 1498 w 99600"/>
                  <a:gd name="connsiteY6" fmla="*/ 158 h 222463"/>
                  <a:gd name="connsiteX7" fmla="*/ 99143 w 99600"/>
                  <a:gd name="connsiteY7" fmla="*/ 62725 h 222463"/>
                  <a:gd name="connsiteX8" fmla="*/ 99600 w 99600"/>
                  <a:gd name="connsiteY8" fmla="*/ 63526 h 222463"/>
                  <a:gd name="connsiteX9" fmla="*/ 99600 w 99600"/>
                  <a:gd name="connsiteY9" fmla="*/ 202379 h 222463"/>
                  <a:gd name="connsiteX10" fmla="*/ 55808 w 99600"/>
                  <a:gd name="connsiteY10" fmla="*/ 221525 h 222463"/>
                  <a:gd name="connsiteX11" fmla="*/ 39687 w 99600"/>
                  <a:gd name="connsiteY11" fmla="*/ 222464 h 222463"/>
                  <a:gd name="connsiteX12" fmla="*/ 2092 w 99600"/>
                  <a:gd name="connsiteY12" fmla="*/ 2768 h 222463"/>
                  <a:gd name="connsiteX13" fmla="*/ 2115 w 99600"/>
                  <a:gd name="connsiteY13" fmla="*/ 126918 h 222463"/>
                  <a:gd name="connsiteX14" fmla="*/ 1978 w 99600"/>
                  <a:gd name="connsiteY14" fmla="*/ 202333 h 222463"/>
                  <a:gd name="connsiteX15" fmla="*/ 39687 w 99600"/>
                  <a:gd name="connsiteY15" fmla="*/ 220563 h 222463"/>
                  <a:gd name="connsiteX16" fmla="*/ 39687 w 99600"/>
                  <a:gd name="connsiteY16" fmla="*/ 220563 h 222463"/>
                  <a:gd name="connsiteX17" fmla="*/ 55603 w 99600"/>
                  <a:gd name="connsiteY17" fmla="*/ 219624 h 222463"/>
                  <a:gd name="connsiteX18" fmla="*/ 97725 w 99600"/>
                  <a:gd name="connsiteY18" fmla="*/ 202379 h 222463"/>
                  <a:gd name="connsiteX19" fmla="*/ 97725 w 99600"/>
                  <a:gd name="connsiteY19" fmla="*/ 64053 h 222463"/>
                  <a:gd name="connsiteX20" fmla="*/ 2092 w 99600"/>
                  <a:gd name="connsiteY20" fmla="*/ 2791 h 22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600" h="222463">
                    <a:moveTo>
                      <a:pt x="39687" y="222464"/>
                    </a:moveTo>
                    <a:lnTo>
                      <a:pt x="39687" y="222464"/>
                    </a:lnTo>
                    <a:cubicBezTo>
                      <a:pt x="14372" y="222464"/>
                      <a:pt x="308" y="215341"/>
                      <a:pt x="57" y="202402"/>
                    </a:cubicBezTo>
                    <a:cubicBezTo>
                      <a:pt x="-80" y="194638"/>
                      <a:pt x="57" y="163263"/>
                      <a:pt x="194" y="126918"/>
                    </a:cubicBezTo>
                    <a:cubicBezTo>
                      <a:pt x="423" y="72229"/>
                      <a:pt x="720" y="4142"/>
                      <a:pt x="80" y="1257"/>
                    </a:cubicBezTo>
                    <a:cubicBezTo>
                      <a:pt x="-80" y="867"/>
                      <a:pt x="34" y="478"/>
                      <a:pt x="354" y="203"/>
                    </a:cubicBezTo>
                    <a:cubicBezTo>
                      <a:pt x="674" y="-72"/>
                      <a:pt x="1155" y="-49"/>
                      <a:pt x="1498" y="158"/>
                    </a:cubicBezTo>
                    <a:lnTo>
                      <a:pt x="99143" y="62725"/>
                    </a:lnTo>
                    <a:cubicBezTo>
                      <a:pt x="99417" y="62908"/>
                      <a:pt x="99600" y="63206"/>
                      <a:pt x="99600" y="63526"/>
                    </a:cubicBezTo>
                    <a:lnTo>
                      <a:pt x="99600" y="202379"/>
                    </a:lnTo>
                    <a:cubicBezTo>
                      <a:pt x="99600" y="211906"/>
                      <a:pt x="85262" y="218204"/>
                      <a:pt x="55808" y="221525"/>
                    </a:cubicBezTo>
                    <a:cubicBezTo>
                      <a:pt x="50480" y="222143"/>
                      <a:pt x="44900" y="222464"/>
                      <a:pt x="39687" y="222464"/>
                    </a:cubicBezTo>
                    <a:close/>
                    <a:moveTo>
                      <a:pt x="2092" y="2768"/>
                    </a:moveTo>
                    <a:cubicBezTo>
                      <a:pt x="2527" y="11998"/>
                      <a:pt x="2458" y="49923"/>
                      <a:pt x="2115" y="126918"/>
                    </a:cubicBezTo>
                    <a:cubicBezTo>
                      <a:pt x="1955" y="163263"/>
                      <a:pt x="1818" y="194615"/>
                      <a:pt x="1978" y="202333"/>
                    </a:cubicBezTo>
                    <a:cubicBezTo>
                      <a:pt x="2252" y="218181"/>
                      <a:pt x="25715" y="220563"/>
                      <a:pt x="39687" y="220563"/>
                    </a:cubicBezTo>
                    <a:lnTo>
                      <a:pt x="39687" y="220563"/>
                    </a:lnTo>
                    <a:cubicBezTo>
                      <a:pt x="44832" y="220563"/>
                      <a:pt x="50320" y="220219"/>
                      <a:pt x="55603" y="219624"/>
                    </a:cubicBezTo>
                    <a:cubicBezTo>
                      <a:pt x="83547" y="216441"/>
                      <a:pt x="97725" y="210646"/>
                      <a:pt x="97725" y="202379"/>
                    </a:cubicBezTo>
                    <a:lnTo>
                      <a:pt x="97725" y="64053"/>
                    </a:lnTo>
                    <a:lnTo>
                      <a:pt x="2092" y="2791"/>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8" name="Freeform: Shape 1896">
                <a:extLst>
                  <a:ext uri="{FF2B5EF4-FFF2-40B4-BE49-F238E27FC236}">
                    <a16:creationId xmlns:a16="http://schemas.microsoft.com/office/drawing/2014/main" id="{CAA6989B-CD3C-89DE-D7FF-3D570467B9B4}"/>
                  </a:ext>
                </a:extLst>
              </p:cNvPr>
              <p:cNvSpPr/>
              <p:nvPr/>
            </p:nvSpPr>
            <p:spPr>
              <a:xfrm>
                <a:off x="5374168" y="3926830"/>
                <a:ext cx="97668" cy="218618"/>
              </a:xfrm>
              <a:custGeom>
                <a:avLst/>
                <a:gdLst>
                  <a:gd name="connsiteX0" fmla="*/ 0 w 97668"/>
                  <a:gd name="connsiteY0" fmla="*/ 23 h 218618"/>
                  <a:gd name="connsiteX1" fmla="*/ 0 w 97668"/>
                  <a:gd name="connsiteY1" fmla="*/ 166311 h 218618"/>
                  <a:gd name="connsiteX2" fmla="*/ 57581 w 97668"/>
                  <a:gd name="connsiteY2" fmla="*/ 190931 h 218618"/>
                  <a:gd name="connsiteX3" fmla="*/ 62566 w 97668"/>
                  <a:gd name="connsiteY3" fmla="*/ 218619 h 218618"/>
                  <a:gd name="connsiteX4" fmla="*/ 97668 w 97668"/>
                  <a:gd name="connsiteY4" fmla="*/ 201420 h 218618"/>
                  <a:gd name="connsiteX5" fmla="*/ 97668 w 97668"/>
                  <a:gd name="connsiteY5" fmla="*/ 62567 h 218618"/>
                  <a:gd name="connsiteX6" fmla="*/ 0 w 97668"/>
                  <a:gd name="connsiteY6" fmla="*/ 0 h 21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8" h="218618">
                    <a:moveTo>
                      <a:pt x="0" y="23"/>
                    </a:moveTo>
                    <a:cubicBezTo>
                      <a:pt x="869" y="2015"/>
                      <a:pt x="206" y="108279"/>
                      <a:pt x="0" y="166311"/>
                    </a:cubicBezTo>
                    <a:cubicBezTo>
                      <a:pt x="12646" y="181930"/>
                      <a:pt x="50263" y="183488"/>
                      <a:pt x="57581" y="190931"/>
                    </a:cubicBezTo>
                    <a:cubicBezTo>
                      <a:pt x="63504" y="196954"/>
                      <a:pt x="62429" y="209779"/>
                      <a:pt x="62566" y="218619"/>
                    </a:cubicBezTo>
                    <a:cubicBezTo>
                      <a:pt x="80289" y="216031"/>
                      <a:pt x="97668" y="211199"/>
                      <a:pt x="97668" y="201420"/>
                    </a:cubicBezTo>
                    <a:lnTo>
                      <a:pt x="97668" y="62567"/>
                    </a:lnTo>
                    <a:lnTo>
                      <a:pt x="0"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69" name="Freeform: Shape 1898">
                <a:extLst>
                  <a:ext uri="{FF2B5EF4-FFF2-40B4-BE49-F238E27FC236}">
                    <a16:creationId xmlns:a16="http://schemas.microsoft.com/office/drawing/2014/main" id="{3A1F3AD5-628D-6440-3E5E-165CC8B125D4}"/>
                  </a:ext>
                </a:extLst>
              </p:cNvPr>
              <p:cNvSpPr/>
              <p:nvPr/>
            </p:nvSpPr>
            <p:spPr>
              <a:xfrm>
                <a:off x="5099206" y="3726579"/>
                <a:ext cx="61971" cy="52971"/>
              </a:xfrm>
              <a:custGeom>
                <a:avLst/>
                <a:gdLst>
                  <a:gd name="connsiteX0" fmla="*/ 61972 w 61971"/>
                  <a:gd name="connsiteY0" fmla="*/ 0 h 52971"/>
                  <a:gd name="connsiteX1" fmla="*/ 869 w 61971"/>
                  <a:gd name="connsiteY1" fmla="*/ 1306 h 52971"/>
                  <a:gd name="connsiteX2" fmla="*/ 0 w 61971"/>
                  <a:gd name="connsiteY2" fmla="*/ 52972 h 52971"/>
                  <a:gd name="connsiteX3" fmla="*/ 59708 w 61971"/>
                  <a:gd name="connsiteY3" fmla="*/ 47063 h 52971"/>
                  <a:gd name="connsiteX4" fmla="*/ 61972 w 61971"/>
                  <a:gd name="connsiteY4" fmla="*/ 0 h 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71" h="52971">
                    <a:moveTo>
                      <a:pt x="61972" y="0"/>
                    </a:moveTo>
                    <a:cubicBezTo>
                      <a:pt x="61972" y="0"/>
                      <a:pt x="5946" y="1031"/>
                      <a:pt x="869" y="1306"/>
                    </a:cubicBezTo>
                    <a:lnTo>
                      <a:pt x="0" y="52972"/>
                    </a:lnTo>
                    <a:cubicBezTo>
                      <a:pt x="0" y="52972"/>
                      <a:pt x="46033" y="46421"/>
                      <a:pt x="59708" y="47063"/>
                    </a:cubicBezTo>
                    <a:lnTo>
                      <a:pt x="61972"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0" name="Freeform: Shape 1899">
                <a:extLst>
                  <a:ext uri="{FF2B5EF4-FFF2-40B4-BE49-F238E27FC236}">
                    <a16:creationId xmlns:a16="http://schemas.microsoft.com/office/drawing/2014/main" id="{13982FAD-367A-F62A-7DAF-9619AAE0BE3B}"/>
                  </a:ext>
                </a:extLst>
              </p:cNvPr>
              <p:cNvSpPr/>
              <p:nvPr/>
            </p:nvSpPr>
            <p:spPr>
              <a:xfrm>
                <a:off x="5098223" y="3725640"/>
                <a:ext cx="63869" cy="54849"/>
              </a:xfrm>
              <a:custGeom>
                <a:avLst/>
                <a:gdLst>
                  <a:gd name="connsiteX0" fmla="*/ 961 w 63869"/>
                  <a:gd name="connsiteY0" fmla="*/ 54849 h 54849"/>
                  <a:gd name="connsiteX1" fmla="*/ 320 w 63869"/>
                  <a:gd name="connsiteY1" fmla="*/ 54620 h 54849"/>
                  <a:gd name="connsiteX2" fmla="*/ 0 w 63869"/>
                  <a:gd name="connsiteY2" fmla="*/ 53887 h 54849"/>
                  <a:gd name="connsiteX3" fmla="*/ 869 w 63869"/>
                  <a:gd name="connsiteY3" fmla="*/ 2245 h 54849"/>
                  <a:gd name="connsiteX4" fmla="*/ 1761 w 63869"/>
                  <a:gd name="connsiteY4" fmla="*/ 1306 h 54849"/>
                  <a:gd name="connsiteX5" fmla="*/ 62909 w 63869"/>
                  <a:gd name="connsiteY5" fmla="*/ 0 h 54849"/>
                  <a:gd name="connsiteX6" fmla="*/ 63595 w 63869"/>
                  <a:gd name="connsiteY6" fmla="*/ 275 h 54849"/>
                  <a:gd name="connsiteX7" fmla="*/ 63870 w 63869"/>
                  <a:gd name="connsiteY7" fmla="*/ 1008 h 54849"/>
                  <a:gd name="connsiteX8" fmla="*/ 61583 w 63869"/>
                  <a:gd name="connsiteY8" fmla="*/ 48048 h 54849"/>
                  <a:gd name="connsiteX9" fmla="*/ 60577 w 63869"/>
                  <a:gd name="connsiteY9" fmla="*/ 48964 h 54849"/>
                  <a:gd name="connsiteX10" fmla="*/ 1052 w 63869"/>
                  <a:gd name="connsiteY10" fmla="*/ 54849 h 54849"/>
                  <a:gd name="connsiteX11" fmla="*/ 915 w 63869"/>
                  <a:gd name="connsiteY11" fmla="*/ 54849 h 54849"/>
                  <a:gd name="connsiteX12" fmla="*/ 2767 w 63869"/>
                  <a:gd name="connsiteY12" fmla="*/ 3160 h 54849"/>
                  <a:gd name="connsiteX13" fmla="*/ 1944 w 63869"/>
                  <a:gd name="connsiteY13" fmla="*/ 52765 h 54849"/>
                  <a:gd name="connsiteX14" fmla="*/ 59776 w 63869"/>
                  <a:gd name="connsiteY14" fmla="*/ 46994 h 54849"/>
                  <a:gd name="connsiteX15" fmla="*/ 61972 w 63869"/>
                  <a:gd name="connsiteY15" fmla="*/ 1901 h 54849"/>
                  <a:gd name="connsiteX16" fmla="*/ 2790 w 63869"/>
                  <a:gd name="connsiteY16" fmla="*/ 3160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69" h="54849">
                    <a:moveTo>
                      <a:pt x="961" y="54849"/>
                    </a:moveTo>
                    <a:cubicBezTo>
                      <a:pt x="732" y="54849"/>
                      <a:pt x="503" y="54758"/>
                      <a:pt x="320" y="54620"/>
                    </a:cubicBezTo>
                    <a:cubicBezTo>
                      <a:pt x="114" y="54437"/>
                      <a:pt x="0" y="54162"/>
                      <a:pt x="0" y="53887"/>
                    </a:cubicBezTo>
                    <a:lnTo>
                      <a:pt x="869" y="2245"/>
                    </a:lnTo>
                    <a:cubicBezTo>
                      <a:pt x="869" y="1741"/>
                      <a:pt x="1258" y="1328"/>
                      <a:pt x="1761" y="1306"/>
                    </a:cubicBezTo>
                    <a:cubicBezTo>
                      <a:pt x="6792" y="1031"/>
                      <a:pt x="60622" y="46"/>
                      <a:pt x="62909" y="0"/>
                    </a:cubicBezTo>
                    <a:cubicBezTo>
                      <a:pt x="63161" y="0"/>
                      <a:pt x="63413" y="92"/>
                      <a:pt x="63595" y="275"/>
                    </a:cubicBezTo>
                    <a:cubicBezTo>
                      <a:pt x="63778" y="481"/>
                      <a:pt x="63870" y="733"/>
                      <a:pt x="63870" y="1008"/>
                    </a:cubicBezTo>
                    <a:lnTo>
                      <a:pt x="61583" y="48048"/>
                    </a:lnTo>
                    <a:cubicBezTo>
                      <a:pt x="61560" y="48574"/>
                      <a:pt x="61126" y="49055"/>
                      <a:pt x="60577" y="48964"/>
                    </a:cubicBezTo>
                    <a:cubicBezTo>
                      <a:pt x="47085" y="48322"/>
                      <a:pt x="1509" y="54758"/>
                      <a:pt x="1052" y="54849"/>
                    </a:cubicBezTo>
                    <a:lnTo>
                      <a:pt x="915" y="54849"/>
                    </a:lnTo>
                    <a:close/>
                    <a:moveTo>
                      <a:pt x="2767" y="3160"/>
                    </a:moveTo>
                    <a:lnTo>
                      <a:pt x="1944" y="52765"/>
                    </a:lnTo>
                    <a:cubicBezTo>
                      <a:pt x="8873" y="51803"/>
                      <a:pt x="46467" y="46673"/>
                      <a:pt x="59776" y="46994"/>
                    </a:cubicBezTo>
                    <a:lnTo>
                      <a:pt x="61972" y="1901"/>
                    </a:lnTo>
                    <a:cubicBezTo>
                      <a:pt x="54700" y="2038"/>
                      <a:pt x="10771" y="2840"/>
                      <a:pt x="2790" y="316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1" name="Freeform: Shape 1900">
                <a:extLst>
                  <a:ext uri="{FF2B5EF4-FFF2-40B4-BE49-F238E27FC236}">
                    <a16:creationId xmlns:a16="http://schemas.microsoft.com/office/drawing/2014/main" id="{71D574BA-92B9-D0D7-0C5C-78F9C5B92C44}"/>
                  </a:ext>
                </a:extLst>
              </p:cNvPr>
              <p:cNvSpPr/>
              <p:nvPr/>
            </p:nvSpPr>
            <p:spPr>
              <a:xfrm>
                <a:off x="5099206" y="3726602"/>
                <a:ext cx="61971" cy="52971"/>
              </a:xfrm>
              <a:custGeom>
                <a:avLst/>
                <a:gdLst>
                  <a:gd name="connsiteX0" fmla="*/ 46605 w 61971"/>
                  <a:gd name="connsiteY0" fmla="*/ 298 h 52971"/>
                  <a:gd name="connsiteX1" fmla="*/ 32449 w 61971"/>
                  <a:gd name="connsiteY1" fmla="*/ 22993 h 52971"/>
                  <a:gd name="connsiteX2" fmla="*/ 435 w 61971"/>
                  <a:gd name="connsiteY2" fmla="*/ 26749 h 52971"/>
                  <a:gd name="connsiteX3" fmla="*/ 0 w 61971"/>
                  <a:gd name="connsiteY3" fmla="*/ 52971 h 52971"/>
                  <a:gd name="connsiteX4" fmla="*/ 59708 w 61971"/>
                  <a:gd name="connsiteY4" fmla="*/ 47063 h 52971"/>
                  <a:gd name="connsiteX5" fmla="*/ 61972 w 61971"/>
                  <a:gd name="connsiteY5" fmla="*/ 0 h 52971"/>
                  <a:gd name="connsiteX6" fmla="*/ 46605 w 61971"/>
                  <a:gd name="connsiteY6" fmla="*/ 320 h 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1" h="52971">
                    <a:moveTo>
                      <a:pt x="46605" y="298"/>
                    </a:moveTo>
                    <a:cubicBezTo>
                      <a:pt x="44455" y="9367"/>
                      <a:pt x="40430" y="18504"/>
                      <a:pt x="32449" y="22993"/>
                    </a:cubicBezTo>
                    <a:cubicBezTo>
                      <a:pt x="22936" y="28352"/>
                      <a:pt x="11388" y="28398"/>
                      <a:pt x="435" y="26749"/>
                    </a:cubicBezTo>
                    <a:lnTo>
                      <a:pt x="0" y="52971"/>
                    </a:lnTo>
                    <a:cubicBezTo>
                      <a:pt x="0" y="52971"/>
                      <a:pt x="46033" y="46421"/>
                      <a:pt x="59708" y="47063"/>
                    </a:cubicBezTo>
                    <a:lnTo>
                      <a:pt x="61972" y="0"/>
                    </a:lnTo>
                    <a:cubicBezTo>
                      <a:pt x="61972" y="0"/>
                      <a:pt x="55432" y="137"/>
                      <a:pt x="46605" y="32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2" name="Freeform: Shape 1901">
                <a:extLst>
                  <a:ext uri="{FF2B5EF4-FFF2-40B4-BE49-F238E27FC236}">
                    <a16:creationId xmlns:a16="http://schemas.microsoft.com/office/drawing/2014/main" id="{497BF744-42C9-EC82-48B3-DF34DBDCCABB}"/>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3" name="Freeform: Shape 1903">
                <a:extLst>
                  <a:ext uri="{FF2B5EF4-FFF2-40B4-BE49-F238E27FC236}">
                    <a16:creationId xmlns:a16="http://schemas.microsoft.com/office/drawing/2014/main" id="{4AE11984-ADD5-0CD1-673C-0C50ED818704}"/>
                  </a:ext>
                </a:extLst>
              </p:cNvPr>
              <p:cNvSpPr/>
              <p:nvPr/>
            </p:nvSpPr>
            <p:spPr>
              <a:xfrm>
                <a:off x="5088001" y="3640423"/>
                <a:ext cx="88521" cy="63185"/>
              </a:xfrm>
              <a:custGeom>
                <a:avLst/>
                <a:gdLst>
                  <a:gd name="connsiteX0" fmla="*/ 88521 w 88521"/>
                  <a:gd name="connsiteY0" fmla="*/ 14130 h 63185"/>
                  <a:gd name="connsiteX1" fmla="*/ 13012 w 88521"/>
                  <a:gd name="connsiteY1" fmla="*/ 0 h 63185"/>
                  <a:gd name="connsiteX2" fmla="*/ 0 w 88521"/>
                  <a:gd name="connsiteY2" fmla="*/ 49971 h 63185"/>
                  <a:gd name="connsiteX3" fmla="*/ 72697 w 88521"/>
                  <a:gd name="connsiteY3" fmla="*/ 63185 h 63185"/>
                  <a:gd name="connsiteX4" fmla="*/ 88498 w 88521"/>
                  <a:gd name="connsiteY4" fmla="*/ 14107 h 6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21" h="63185">
                    <a:moveTo>
                      <a:pt x="88521" y="14130"/>
                    </a:moveTo>
                    <a:cubicBezTo>
                      <a:pt x="88521" y="14130"/>
                      <a:pt x="18020" y="939"/>
                      <a:pt x="13012" y="0"/>
                    </a:cubicBezTo>
                    <a:lnTo>
                      <a:pt x="0" y="49971"/>
                    </a:lnTo>
                    <a:cubicBezTo>
                      <a:pt x="0" y="49971"/>
                      <a:pt x="59570" y="59315"/>
                      <a:pt x="72697" y="63185"/>
                    </a:cubicBezTo>
                    <a:lnTo>
                      <a:pt x="88498" y="14107"/>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4" name="Freeform: Shape 1904">
                <a:extLst>
                  <a:ext uri="{FF2B5EF4-FFF2-40B4-BE49-F238E27FC236}">
                    <a16:creationId xmlns:a16="http://schemas.microsoft.com/office/drawing/2014/main" id="{DEFBA773-5FA6-1602-4594-83FB7A34DE54}"/>
                  </a:ext>
                </a:extLst>
              </p:cNvPr>
              <p:cNvSpPr/>
              <p:nvPr/>
            </p:nvSpPr>
            <p:spPr>
              <a:xfrm>
                <a:off x="5087073" y="3639491"/>
                <a:ext cx="90417" cy="65124"/>
              </a:xfrm>
              <a:custGeom>
                <a:avLst/>
                <a:gdLst>
                  <a:gd name="connsiteX0" fmla="*/ 73648 w 90417"/>
                  <a:gd name="connsiteY0" fmla="*/ 65125 h 65124"/>
                  <a:gd name="connsiteX1" fmla="*/ 73373 w 90417"/>
                  <a:gd name="connsiteY1" fmla="*/ 65079 h 65124"/>
                  <a:gd name="connsiteX2" fmla="*/ 791 w 90417"/>
                  <a:gd name="connsiteY2" fmla="*/ 51865 h 65124"/>
                  <a:gd name="connsiteX3" fmla="*/ 151 w 90417"/>
                  <a:gd name="connsiteY3" fmla="*/ 51453 h 65124"/>
                  <a:gd name="connsiteX4" fmla="*/ 37 w 90417"/>
                  <a:gd name="connsiteY4" fmla="*/ 50697 h 65124"/>
                  <a:gd name="connsiteX5" fmla="*/ 13048 w 90417"/>
                  <a:gd name="connsiteY5" fmla="*/ 726 h 65124"/>
                  <a:gd name="connsiteX6" fmla="*/ 14146 w 90417"/>
                  <a:gd name="connsiteY6" fmla="*/ 16 h 65124"/>
                  <a:gd name="connsiteX7" fmla="*/ 89632 w 90417"/>
                  <a:gd name="connsiteY7" fmla="*/ 14169 h 65124"/>
                  <a:gd name="connsiteX8" fmla="*/ 90273 w 90417"/>
                  <a:gd name="connsiteY8" fmla="*/ 14604 h 65124"/>
                  <a:gd name="connsiteX9" fmla="*/ 90364 w 90417"/>
                  <a:gd name="connsiteY9" fmla="*/ 15383 h 65124"/>
                  <a:gd name="connsiteX10" fmla="*/ 74585 w 90417"/>
                  <a:gd name="connsiteY10" fmla="*/ 64461 h 65124"/>
                  <a:gd name="connsiteX11" fmla="*/ 73693 w 90417"/>
                  <a:gd name="connsiteY11" fmla="*/ 65125 h 65124"/>
                  <a:gd name="connsiteX12" fmla="*/ 2118 w 90417"/>
                  <a:gd name="connsiteY12" fmla="*/ 50147 h 65124"/>
                  <a:gd name="connsiteX13" fmla="*/ 73007 w 90417"/>
                  <a:gd name="connsiteY13" fmla="*/ 62972 h 65124"/>
                  <a:gd name="connsiteX14" fmla="*/ 88192 w 90417"/>
                  <a:gd name="connsiteY14" fmla="*/ 15818 h 65124"/>
                  <a:gd name="connsiteX15" fmla="*/ 14649 w 90417"/>
                  <a:gd name="connsiteY15" fmla="*/ 2054 h 65124"/>
                  <a:gd name="connsiteX16" fmla="*/ 2118 w 90417"/>
                  <a:gd name="connsiteY16" fmla="*/ 50147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417" h="65124">
                    <a:moveTo>
                      <a:pt x="73648" y="65125"/>
                    </a:moveTo>
                    <a:cubicBezTo>
                      <a:pt x="73648" y="65125"/>
                      <a:pt x="73465" y="65102"/>
                      <a:pt x="73373" y="65079"/>
                    </a:cubicBezTo>
                    <a:cubicBezTo>
                      <a:pt x="60453" y="61278"/>
                      <a:pt x="1386" y="51979"/>
                      <a:pt x="791" y="51865"/>
                    </a:cubicBezTo>
                    <a:cubicBezTo>
                      <a:pt x="540" y="51819"/>
                      <a:pt x="288" y="51682"/>
                      <a:pt x="151" y="51453"/>
                    </a:cubicBezTo>
                    <a:cubicBezTo>
                      <a:pt x="-9" y="51247"/>
                      <a:pt x="-32" y="50949"/>
                      <a:pt x="37" y="50697"/>
                    </a:cubicBezTo>
                    <a:lnTo>
                      <a:pt x="13048" y="726"/>
                    </a:lnTo>
                    <a:cubicBezTo>
                      <a:pt x="13162" y="245"/>
                      <a:pt x="13666" y="-76"/>
                      <a:pt x="14146" y="16"/>
                    </a:cubicBezTo>
                    <a:cubicBezTo>
                      <a:pt x="19131" y="955"/>
                      <a:pt x="89632" y="14169"/>
                      <a:pt x="89632" y="14169"/>
                    </a:cubicBezTo>
                    <a:cubicBezTo>
                      <a:pt x="89884" y="14215"/>
                      <a:pt x="90136" y="14375"/>
                      <a:pt x="90273" y="14604"/>
                    </a:cubicBezTo>
                    <a:cubicBezTo>
                      <a:pt x="90433" y="14856"/>
                      <a:pt x="90456" y="15131"/>
                      <a:pt x="90364" y="15383"/>
                    </a:cubicBezTo>
                    <a:lnTo>
                      <a:pt x="74585" y="64461"/>
                    </a:lnTo>
                    <a:cubicBezTo>
                      <a:pt x="74471" y="64873"/>
                      <a:pt x="74082" y="65125"/>
                      <a:pt x="73693" y="65125"/>
                    </a:cubicBezTo>
                    <a:close/>
                    <a:moveTo>
                      <a:pt x="2118" y="50147"/>
                    </a:moveTo>
                    <a:cubicBezTo>
                      <a:pt x="10190" y="51407"/>
                      <a:pt x="59355" y="59262"/>
                      <a:pt x="73007" y="62972"/>
                    </a:cubicBezTo>
                    <a:lnTo>
                      <a:pt x="88192" y="15818"/>
                    </a:lnTo>
                    <a:cubicBezTo>
                      <a:pt x="79731" y="14238"/>
                      <a:pt x="23407" y="3680"/>
                      <a:pt x="14649" y="2054"/>
                    </a:cubicBezTo>
                    <a:lnTo>
                      <a:pt x="2118" y="50147"/>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5" name="Freeform: Shape 1905">
                <a:extLst>
                  <a:ext uri="{FF2B5EF4-FFF2-40B4-BE49-F238E27FC236}">
                    <a16:creationId xmlns:a16="http://schemas.microsoft.com/office/drawing/2014/main" id="{7EE68844-F644-41E0-6661-6051D61CFDD3}"/>
                  </a:ext>
                </a:extLst>
              </p:cNvPr>
              <p:cNvSpPr/>
              <p:nvPr/>
            </p:nvSpPr>
            <p:spPr>
              <a:xfrm>
                <a:off x="5088024" y="3651026"/>
                <a:ext cx="88498" cy="52604"/>
              </a:xfrm>
              <a:custGeom>
                <a:avLst/>
                <a:gdLst>
                  <a:gd name="connsiteX0" fmla="*/ 69678 w 88498"/>
                  <a:gd name="connsiteY0" fmla="*/ 0 h 52604"/>
                  <a:gd name="connsiteX1" fmla="*/ 52802 w 88498"/>
                  <a:gd name="connsiteY1" fmla="*/ 17474 h 52604"/>
                  <a:gd name="connsiteX2" fmla="*/ 6266 w 88498"/>
                  <a:gd name="connsiteY2" fmla="*/ 15298 h 52604"/>
                  <a:gd name="connsiteX3" fmla="*/ 0 w 88498"/>
                  <a:gd name="connsiteY3" fmla="*/ 39391 h 52604"/>
                  <a:gd name="connsiteX4" fmla="*/ 72697 w 88498"/>
                  <a:gd name="connsiteY4" fmla="*/ 52605 h 52604"/>
                  <a:gd name="connsiteX5" fmla="*/ 88498 w 88498"/>
                  <a:gd name="connsiteY5" fmla="*/ 3527 h 52604"/>
                  <a:gd name="connsiteX6" fmla="*/ 69678 w 88498"/>
                  <a:gd name="connsiteY6" fmla="*/ 0 h 5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8" h="52604">
                    <a:moveTo>
                      <a:pt x="69678" y="0"/>
                    </a:moveTo>
                    <a:cubicBezTo>
                      <a:pt x="65768" y="7603"/>
                      <a:pt x="60211" y="14107"/>
                      <a:pt x="52802" y="17474"/>
                    </a:cubicBezTo>
                    <a:cubicBezTo>
                      <a:pt x="37892" y="24253"/>
                      <a:pt x="21862" y="19604"/>
                      <a:pt x="6266" y="15298"/>
                    </a:cubicBezTo>
                    <a:lnTo>
                      <a:pt x="0" y="39391"/>
                    </a:lnTo>
                    <a:cubicBezTo>
                      <a:pt x="0" y="39391"/>
                      <a:pt x="59571" y="48734"/>
                      <a:pt x="72697" y="52605"/>
                    </a:cubicBezTo>
                    <a:lnTo>
                      <a:pt x="88498" y="3527"/>
                    </a:lnTo>
                    <a:cubicBezTo>
                      <a:pt x="88498" y="3527"/>
                      <a:pt x="80472" y="2038"/>
                      <a:pt x="69678"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6" name="Freeform: Shape 1906">
                <a:extLst>
                  <a:ext uri="{FF2B5EF4-FFF2-40B4-BE49-F238E27FC236}">
                    <a16:creationId xmlns:a16="http://schemas.microsoft.com/office/drawing/2014/main" id="{8E80EC1A-45A3-A6E1-2883-CFC4D3CBBDD0}"/>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7" name="Freeform: Shape 1908">
                <a:extLst>
                  <a:ext uri="{FF2B5EF4-FFF2-40B4-BE49-F238E27FC236}">
                    <a16:creationId xmlns:a16="http://schemas.microsoft.com/office/drawing/2014/main" id="{09057138-D8AE-EF8E-E335-B7D975162670}"/>
                  </a:ext>
                </a:extLst>
              </p:cNvPr>
              <p:cNvSpPr/>
              <p:nvPr/>
            </p:nvSpPr>
            <p:spPr>
              <a:xfrm>
                <a:off x="5636049" y="3517395"/>
                <a:ext cx="83970" cy="67445"/>
              </a:xfrm>
              <a:custGeom>
                <a:avLst/>
                <a:gdLst>
                  <a:gd name="connsiteX0" fmla="*/ 19552 w 83970"/>
                  <a:gd name="connsiteY0" fmla="*/ 67445 h 67445"/>
                  <a:gd name="connsiteX1" fmla="*/ 83971 w 83970"/>
                  <a:gd name="connsiteY1" fmla="*/ 44338 h 67445"/>
                  <a:gd name="connsiteX2" fmla="*/ 71668 w 83970"/>
                  <a:gd name="connsiteY2" fmla="*/ 0 h 67445"/>
                  <a:gd name="connsiteX3" fmla="*/ 0 w 83970"/>
                  <a:gd name="connsiteY3" fmla="*/ 22054 h 67445"/>
                  <a:gd name="connsiteX4" fmla="*/ 19552 w 83970"/>
                  <a:gd name="connsiteY4" fmla="*/ 67422 h 6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0" h="67445">
                    <a:moveTo>
                      <a:pt x="19552" y="67445"/>
                    </a:moveTo>
                    <a:cubicBezTo>
                      <a:pt x="19552" y="67445"/>
                      <a:pt x="79694" y="45872"/>
                      <a:pt x="83971" y="44338"/>
                    </a:cubicBezTo>
                    <a:lnTo>
                      <a:pt x="71668" y="0"/>
                    </a:lnTo>
                    <a:cubicBezTo>
                      <a:pt x="71668" y="0"/>
                      <a:pt x="11823" y="19146"/>
                      <a:pt x="0" y="22054"/>
                    </a:cubicBezTo>
                    <a:lnTo>
                      <a:pt x="19552" y="67422"/>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8" name="Freeform: Shape 1909">
                <a:extLst>
                  <a:ext uri="{FF2B5EF4-FFF2-40B4-BE49-F238E27FC236}">
                    <a16:creationId xmlns:a16="http://schemas.microsoft.com/office/drawing/2014/main" id="{32601064-50D8-F535-17C6-AEDC0111F740}"/>
                  </a:ext>
                </a:extLst>
              </p:cNvPr>
              <p:cNvSpPr/>
              <p:nvPr/>
            </p:nvSpPr>
            <p:spPr>
              <a:xfrm>
                <a:off x="5635255" y="3515554"/>
                <a:ext cx="85844" cy="69332"/>
              </a:xfrm>
              <a:custGeom>
                <a:avLst/>
                <a:gdLst>
                  <a:gd name="connsiteX0" fmla="*/ 20530 w 85844"/>
                  <a:gd name="connsiteY0" fmla="*/ 69332 h 69332"/>
                  <a:gd name="connsiteX1" fmla="*/ 19661 w 85844"/>
                  <a:gd name="connsiteY1" fmla="*/ 68760 h 69332"/>
                  <a:gd name="connsiteX2" fmla="*/ 86 w 85844"/>
                  <a:gd name="connsiteY2" fmla="*/ 23392 h 69332"/>
                  <a:gd name="connsiteX3" fmla="*/ 86 w 85844"/>
                  <a:gd name="connsiteY3" fmla="*/ 22590 h 69332"/>
                  <a:gd name="connsiteX4" fmla="*/ 703 w 85844"/>
                  <a:gd name="connsiteY4" fmla="*/ 22086 h 69332"/>
                  <a:gd name="connsiteX5" fmla="*/ 72325 w 85844"/>
                  <a:gd name="connsiteY5" fmla="*/ 55 h 69332"/>
                  <a:gd name="connsiteX6" fmla="*/ 73057 w 85844"/>
                  <a:gd name="connsiteY6" fmla="*/ 124 h 69332"/>
                  <a:gd name="connsiteX7" fmla="*/ 73514 w 85844"/>
                  <a:gd name="connsiteY7" fmla="*/ 719 h 69332"/>
                  <a:gd name="connsiteX8" fmla="*/ 85817 w 85844"/>
                  <a:gd name="connsiteY8" fmla="*/ 45011 h 69332"/>
                  <a:gd name="connsiteX9" fmla="*/ 85222 w 85844"/>
                  <a:gd name="connsiteY9" fmla="*/ 46156 h 69332"/>
                  <a:gd name="connsiteX10" fmla="*/ 20804 w 85844"/>
                  <a:gd name="connsiteY10" fmla="*/ 69287 h 69332"/>
                  <a:gd name="connsiteX11" fmla="*/ 20484 w 85844"/>
                  <a:gd name="connsiteY11" fmla="*/ 69332 h 69332"/>
                  <a:gd name="connsiteX12" fmla="*/ 2281 w 85844"/>
                  <a:gd name="connsiteY12" fmla="*/ 23667 h 69332"/>
                  <a:gd name="connsiteX13" fmla="*/ 21033 w 85844"/>
                  <a:gd name="connsiteY13" fmla="*/ 67203 h 69332"/>
                  <a:gd name="connsiteX14" fmla="*/ 83782 w 85844"/>
                  <a:gd name="connsiteY14" fmla="*/ 44668 h 69332"/>
                  <a:gd name="connsiteX15" fmla="*/ 71982 w 85844"/>
                  <a:gd name="connsiteY15" fmla="*/ 2185 h 69332"/>
                  <a:gd name="connsiteX16" fmla="*/ 2281 w 85844"/>
                  <a:gd name="connsiteY16" fmla="*/ 23690 h 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44" h="69332">
                    <a:moveTo>
                      <a:pt x="20530" y="69332"/>
                    </a:moveTo>
                    <a:cubicBezTo>
                      <a:pt x="20164" y="69332"/>
                      <a:pt x="19821" y="69126"/>
                      <a:pt x="19661" y="68760"/>
                    </a:cubicBezTo>
                    <a:lnTo>
                      <a:pt x="86" y="23392"/>
                    </a:lnTo>
                    <a:cubicBezTo>
                      <a:pt x="-29" y="23140"/>
                      <a:pt x="-29" y="22819"/>
                      <a:pt x="86" y="22590"/>
                    </a:cubicBezTo>
                    <a:cubicBezTo>
                      <a:pt x="200" y="22338"/>
                      <a:pt x="452" y="22155"/>
                      <a:pt x="703" y="22086"/>
                    </a:cubicBezTo>
                    <a:cubicBezTo>
                      <a:pt x="12366" y="19201"/>
                      <a:pt x="71730" y="238"/>
                      <a:pt x="72325" y="55"/>
                    </a:cubicBezTo>
                    <a:cubicBezTo>
                      <a:pt x="72577" y="-37"/>
                      <a:pt x="72851" y="-14"/>
                      <a:pt x="73057" y="124"/>
                    </a:cubicBezTo>
                    <a:cubicBezTo>
                      <a:pt x="73286" y="238"/>
                      <a:pt x="73468" y="467"/>
                      <a:pt x="73514" y="719"/>
                    </a:cubicBezTo>
                    <a:lnTo>
                      <a:pt x="85817" y="45011"/>
                    </a:lnTo>
                    <a:cubicBezTo>
                      <a:pt x="85931" y="45492"/>
                      <a:pt x="85680" y="45996"/>
                      <a:pt x="85222" y="46156"/>
                    </a:cubicBezTo>
                    <a:cubicBezTo>
                      <a:pt x="80969" y="47690"/>
                      <a:pt x="20804" y="69287"/>
                      <a:pt x="20804" y="69287"/>
                    </a:cubicBezTo>
                    <a:cubicBezTo>
                      <a:pt x="20712" y="69332"/>
                      <a:pt x="20598" y="69332"/>
                      <a:pt x="20484" y="69332"/>
                    </a:cubicBezTo>
                    <a:close/>
                    <a:moveTo>
                      <a:pt x="2281" y="23667"/>
                    </a:moveTo>
                    <a:lnTo>
                      <a:pt x="21033" y="67203"/>
                    </a:lnTo>
                    <a:cubicBezTo>
                      <a:pt x="27985" y="64683"/>
                      <a:pt x="75984" y="47461"/>
                      <a:pt x="83782" y="44668"/>
                    </a:cubicBezTo>
                    <a:lnTo>
                      <a:pt x="71982" y="2185"/>
                    </a:lnTo>
                    <a:cubicBezTo>
                      <a:pt x="64527" y="4567"/>
                      <a:pt x="15179" y="20254"/>
                      <a:pt x="2281" y="2369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79" name="Freeform: Shape 1910">
                <a:extLst>
                  <a:ext uri="{FF2B5EF4-FFF2-40B4-BE49-F238E27FC236}">
                    <a16:creationId xmlns:a16="http://schemas.microsoft.com/office/drawing/2014/main" id="{9A3DFDC8-74A1-1578-BB53-ABA45A25C6B4}"/>
                  </a:ext>
                </a:extLst>
              </p:cNvPr>
              <p:cNvSpPr/>
              <p:nvPr/>
            </p:nvSpPr>
            <p:spPr>
              <a:xfrm>
                <a:off x="5636210" y="3531778"/>
                <a:ext cx="83970" cy="52124"/>
              </a:xfrm>
              <a:custGeom>
                <a:avLst/>
                <a:gdLst>
                  <a:gd name="connsiteX0" fmla="*/ 53351 w 83970"/>
                  <a:gd name="connsiteY0" fmla="*/ 12275 h 52124"/>
                  <a:gd name="connsiteX1" fmla="*/ 31969 w 83970"/>
                  <a:gd name="connsiteY1" fmla="*/ 10649 h 52124"/>
                  <a:gd name="connsiteX2" fmla="*/ 23005 w 83970"/>
                  <a:gd name="connsiteY2" fmla="*/ 0 h 52124"/>
                  <a:gd name="connsiteX3" fmla="*/ 0 w 83970"/>
                  <a:gd name="connsiteY3" fmla="*/ 6756 h 52124"/>
                  <a:gd name="connsiteX4" fmla="*/ 19552 w 83970"/>
                  <a:gd name="connsiteY4" fmla="*/ 52124 h 52124"/>
                  <a:gd name="connsiteX5" fmla="*/ 83970 w 83970"/>
                  <a:gd name="connsiteY5" fmla="*/ 29016 h 52124"/>
                  <a:gd name="connsiteX6" fmla="*/ 77522 w 83970"/>
                  <a:gd name="connsiteY6" fmla="*/ 5748 h 52124"/>
                  <a:gd name="connsiteX7" fmla="*/ 53351 w 83970"/>
                  <a:gd name="connsiteY7" fmla="*/ 12252 h 5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70" h="52124">
                    <a:moveTo>
                      <a:pt x="53351" y="12275"/>
                    </a:moveTo>
                    <a:cubicBezTo>
                      <a:pt x="45507" y="13718"/>
                      <a:pt x="38555" y="15390"/>
                      <a:pt x="31969" y="10649"/>
                    </a:cubicBezTo>
                    <a:cubicBezTo>
                      <a:pt x="28379" y="8084"/>
                      <a:pt x="23005" y="0"/>
                      <a:pt x="23005" y="0"/>
                    </a:cubicBezTo>
                    <a:cubicBezTo>
                      <a:pt x="12737" y="3160"/>
                      <a:pt x="3819" y="5817"/>
                      <a:pt x="0" y="6756"/>
                    </a:cubicBezTo>
                    <a:lnTo>
                      <a:pt x="19552" y="52124"/>
                    </a:lnTo>
                    <a:cubicBezTo>
                      <a:pt x="19552" y="52124"/>
                      <a:pt x="79694" y="30551"/>
                      <a:pt x="83970" y="29016"/>
                    </a:cubicBezTo>
                    <a:lnTo>
                      <a:pt x="77522" y="5748"/>
                    </a:lnTo>
                    <a:cubicBezTo>
                      <a:pt x="69564" y="8451"/>
                      <a:pt x="61537" y="10741"/>
                      <a:pt x="53351" y="1225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0" name="Freeform: Shape 1911">
                <a:extLst>
                  <a:ext uri="{FF2B5EF4-FFF2-40B4-BE49-F238E27FC236}">
                    <a16:creationId xmlns:a16="http://schemas.microsoft.com/office/drawing/2014/main" id="{B318B53C-DDED-C66C-24C5-334ED53B3561}"/>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1" name="Freeform: Shape 1912">
                <a:extLst>
                  <a:ext uri="{FF2B5EF4-FFF2-40B4-BE49-F238E27FC236}">
                    <a16:creationId xmlns:a16="http://schemas.microsoft.com/office/drawing/2014/main" id="{1C0FBEBE-0AD4-3991-ABE6-A3B2574AD1BC}"/>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2" name="Freeform: Shape 1913">
                <a:extLst>
                  <a:ext uri="{FF2B5EF4-FFF2-40B4-BE49-F238E27FC236}">
                    <a16:creationId xmlns:a16="http://schemas.microsoft.com/office/drawing/2014/main" id="{FB3BEFC5-D70B-A2CC-7915-DB8FA08E62C1}"/>
                  </a:ext>
                </a:extLst>
              </p:cNvPr>
              <p:cNvSpPr/>
              <p:nvPr/>
            </p:nvSpPr>
            <p:spPr>
              <a:xfrm>
                <a:off x="5701517" y="3515334"/>
                <a:ext cx="25807" cy="46421"/>
              </a:xfrm>
              <a:custGeom>
                <a:avLst/>
                <a:gdLst>
                  <a:gd name="connsiteX0" fmla="*/ 18000 w 25807"/>
                  <a:gd name="connsiteY0" fmla="*/ 46421 h 46421"/>
                  <a:gd name="connsiteX1" fmla="*/ 1970 w 25807"/>
                  <a:gd name="connsiteY1" fmla="*/ 26474 h 46421"/>
                  <a:gd name="connsiteX2" fmla="*/ 277 w 25807"/>
                  <a:gd name="connsiteY2" fmla="*/ 9596 h 46421"/>
                  <a:gd name="connsiteX3" fmla="*/ 6109 w 25807"/>
                  <a:gd name="connsiteY3" fmla="*/ 252 h 46421"/>
                  <a:gd name="connsiteX4" fmla="*/ 7801 w 25807"/>
                  <a:gd name="connsiteY4" fmla="*/ 0 h 46421"/>
                  <a:gd name="connsiteX5" fmla="*/ 23808 w 25807"/>
                  <a:gd name="connsiteY5" fmla="*/ 19947 h 46421"/>
                  <a:gd name="connsiteX6" fmla="*/ 19692 w 25807"/>
                  <a:gd name="connsiteY6" fmla="*/ 46170 h 46421"/>
                  <a:gd name="connsiteX7" fmla="*/ 18000 w 25807"/>
                  <a:gd name="connsiteY7" fmla="*/ 46399 h 46421"/>
                  <a:gd name="connsiteX8" fmla="*/ 7778 w 25807"/>
                  <a:gd name="connsiteY8" fmla="*/ 1924 h 46421"/>
                  <a:gd name="connsiteX9" fmla="*/ 6635 w 25807"/>
                  <a:gd name="connsiteY9" fmla="*/ 2084 h 46421"/>
                  <a:gd name="connsiteX10" fmla="*/ 2130 w 25807"/>
                  <a:gd name="connsiteY10" fmla="*/ 9871 h 46421"/>
                  <a:gd name="connsiteX11" fmla="*/ 3777 w 25807"/>
                  <a:gd name="connsiteY11" fmla="*/ 25925 h 46421"/>
                  <a:gd name="connsiteX12" fmla="*/ 19121 w 25807"/>
                  <a:gd name="connsiteY12" fmla="*/ 44338 h 46421"/>
                  <a:gd name="connsiteX13" fmla="*/ 21956 w 25807"/>
                  <a:gd name="connsiteY13" fmla="*/ 20497 h 46421"/>
                  <a:gd name="connsiteX14" fmla="*/ 7778 w 25807"/>
                  <a:gd name="connsiteY14" fmla="*/ 1924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07" h="46421">
                    <a:moveTo>
                      <a:pt x="18000" y="46421"/>
                    </a:moveTo>
                    <a:cubicBezTo>
                      <a:pt x="12123" y="46421"/>
                      <a:pt x="5400" y="38039"/>
                      <a:pt x="1970" y="26474"/>
                    </a:cubicBezTo>
                    <a:cubicBezTo>
                      <a:pt x="186" y="20451"/>
                      <a:pt x="-409" y="14451"/>
                      <a:pt x="277" y="9596"/>
                    </a:cubicBezTo>
                    <a:cubicBezTo>
                      <a:pt x="986" y="4466"/>
                      <a:pt x="3067" y="1145"/>
                      <a:pt x="6109" y="252"/>
                    </a:cubicBezTo>
                    <a:cubicBezTo>
                      <a:pt x="6635" y="92"/>
                      <a:pt x="7207" y="0"/>
                      <a:pt x="7801" y="0"/>
                    </a:cubicBezTo>
                    <a:cubicBezTo>
                      <a:pt x="13655" y="0"/>
                      <a:pt x="20401" y="8382"/>
                      <a:pt x="23808" y="19947"/>
                    </a:cubicBezTo>
                    <a:cubicBezTo>
                      <a:pt x="27628" y="32841"/>
                      <a:pt x="25821" y="44338"/>
                      <a:pt x="19692" y="46170"/>
                    </a:cubicBezTo>
                    <a:cubicBezTo>
                      <a:pt x="19144" y="46330"/>
                      <a:pt x="18572" y="46399"/>
                      <a:pt x="18000" y="46399"/>
                    </a:cubicBezTo>
                    <a:close/>
                    <a:moveTo>
                      <a:pt x="7778" y="1924"/>
                    </a:moveTo>
                    <a:cubicBezTo>
                      <a:pt x="7389" y="1924"/>
                      <a:pt x="7001" y="1970"/>
                      <a:pt x="6635" y="2084"/>
                    </a:cubicBezTo>
                    <a:cubicBezTo>
                      <a:pt x="4371" y="2748"/>
                      <a:pt x="2724" y="5588"/>
                      <a:pt x="2130" y="9871"/>
                    </a:cubicBezTo>
                    <a:cubicBezTo>
                      <a:pt x="1490" y="14451"/>
                      <a:pt x="2084" y="20154"/>
                      <a:pt x="3777" y="25925"/>
                    </a:cubicBezTo>
                    <a:cubicBezTo>
                      <a:pt x="7115" y="37169"/>
                      <a:pt x="14204" y="45803"/>
                      <a:pt x="19121" y="44338"/>
                    </a:cubicBezTo>
                    <a:cubicBezTo>
                      <a:pt x="24037" y="42872"/>
                      <a:pt x="25341" y="31971"/>
                      <a:pt x="21956" y="20497"/>
                    </a:cubicBezTo>
                    <a:cubicBezTo>
                      <a:pt x="18892" y="10077"/>
                      <a:pt x="12649" y="1924"/>
                      <a:pt x="7778"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3" name="Freeform: Shape 1915">
                <a:extLst>
                  <a:ext uri="{FF2B5EF4-FFF2-40B4-BE49-F238E27FC236}">
                    <a16:creationId xmlns:a16="http://schemas.microsoft.com/office/drawing/2014/main" id="{8F1EF169-1F4C-B105-CFD8-C0572718EFE3}"/>
                  </a:ext>
                </a:extLst>
              </p:cNvPr>
              <p:cNvSpPr/>
              <p:nvPr/>
            </p:nvSpPr>
            <p:spPr>
              <a:xfrm>
                <a:off x="5659169" y="3601628"/>
                <a:ext cx="85411" cy="51642"/>
              </a:xfrm>
              <a:custGeom>
                <a:avLst/>
                <a:gdLst>
                  <a:gd name="connsiteX0" fmla="*/ 0 w 85411"/>
                  <a:gd name="connsiteY0" fmla="*/ 51620 h 51642"/>
                  <a:gd name="connsiteX1" fmla="*/ 84130 w 85411"/>
                  <a:gd name="connsiteY1" fmla="*/ 46169 h 51642"/>
                  <a:gd name="connsiteX2" fmla="*/ 85411 w 85411"/>
                  <a:gd name="connsiteY2" fmla="*/ 183 h 51642"/>
                  <a:gd name="connsiteX3" fmla="*/ 10451 w 85411"/>
                  <a:gd name="connsiteY3" fmla="*/ 0 h 51642"/>
                  <a:gd name="connsiteX4" fmla="*/ 0 w 85411"/>
                  <a:gd name="connsiteY4" fmla="*/ 51643 h 5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11" h="51642">
                    <a:moveTo>
                      <a:pt x="0" y="51620"/>
                    </a:moveTo>
                    <a:cubicBezTo>
                      <a:pt x="0" y="51620"/>
                      <a:pt x="79603" y="46376"/>
                      <a:pt x="84130" y="46169"/>
                    </a:cubicBezTo>
                    <a:lnTo>
                      <a:pt x="85411" y="183"/>
                    </a:lnTo>
                    <a:cubicBezTo>
                      <a:pt x="85411" y="183"/>
                      <a:pt x="22616" y="687"/>
                      <a:pt x="10451" y="0"/>
                    </a:cubicBezTo>
                    <a:lnTo>
                      <a:pt x="0" y="51643"/>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4" name="Freeform: Shape 1916">
                <a:extLst>
                  <a:ext uri="{FF2B5EF4-FFF2-40B4-BE49-F238E27FC236}">
                    <a16:creationId xmlns:a16="http://schemas.microsoft.com/office/drawing/2014/main" id="{F5EBB524-772A-517D-F38C-37AC73BDF2AC}"/>
                  </a:ext>
                </a:extLst>
              </p:cNvPr>
              <p:cNvSpPr/>
              <p:nvPr/>
            </p:nvSpPr>
            <p:spPr>
              <a:xfrm>
                <a:off x="5658231" y="3600666"/>
                <a:ext cx="87309" cy="53543"/>
              </a:xfrm>
              <a:custGeom>
                <a:avLst/>
                <a:gdLst>
                  <a:gd name="connsiteX0" fmla="*/ 937 w 87309"/>
                  <a:gd name="connsiteY0" fmla="*/ 53544 h 53543"/>
                  <a:gd name="connsiteX1" fmla="*/ 229 w 87309"/>
                  <a:gd name="connsiteY1" fmla="*/ 53223 h 53543"/>
                  <a:gd name="connsiteX2" fmla="*/ 23 w 87309"/>
                  <a:gd name="connsiteY2" fmla="*/ 52399 h 53543"/>
                  <a:gd name="connsiteX3" fmla="*/ 10473 w 87309"/>
                  <a:gd name="connsiteY3" fmla="*/ 756 h 53543"/>
                  <a:gd name="connsiteX4" fmla="*/ 11457 w 87309"/>
                  <a:gd name="connsiteY4" fmla="*/ 0 h 53543"/>
                  <a:gd name="connsiteX5" fmla="*/ 44089 w 87309"/>
                  <a:gd name="connsiteY5" fmla="*/ 389 h 53543"/>
                  <a:gd name="connsiteX6" fmla="*/ 86348 w 87309"/>
                  <a:gd name="connsiteY6" fmla="*/ 206 h 53543"/>
                  <a:gd name="connsiteX7" fmla="*/ 86348 w 87309"/>
                  <a:gd name="connsiteY7" fmla="*/ 206 h 53543"/>
                  <a:gd name="connsiteX8" fmla="*/ 87034 w 87309"/>
                  <a:gd name="connsiteY8" fmla="*/ 481 h 53543"/>
                  <a:gd name="connsiteX9" fmla="*/ 87309 w 87309"/>
                  <a:gd name="connsiteY9" fmla="*/ 1168 h 53543"/>
                  <a:gd name="connsiteX10" fmla="*/ 86029 w 87309"/>
                  <a:gd name="connsiteY10" fmla="*/ 47131 h 53543"/>
                  <a:gd name="connsiteX11" fmla="*/ 85137 w 87309"/>
                  <a:gd name="connsiteY11" fmla="*/ 48094 h 53543"/>
                  <a:gd name="connsiteX12" fmla="*/ 1029 w 87309"/>
                  <a:gd name="connsiteY12" fmla="*/ 53521 h 53543"/>
                  <a:gd name="connsiteX13" fmla="*/ 960 w 87309"/>
                  <a:gd name="connsiteY13" fmla="*/ 53521 h 53543"/>
                  <a:gd name="connsiteX14" fmla="*/ 12166 w 87309"/>
                  <a:gd name="connsiteY14" fmla="*/ 1947 h 53543"/>
                  <a:gd name="connsiteX15" fmla="*/ 2127 w 87309"/>
                  <a:gd name="connsiteY15" fmla="*/ 51574 h 53543"/>
                  <a:gd name="connsiteX16" fmla="*/ 84153 w 87309"/>
                  <a:gd name="connsiteY16" fmla="*/ 46238 h 53543"/>
                  <a:gd name="connsiteX17" fmla="*/ 85388 w 87309"/>
                  <a:gd name="connsiteY17" fmla="*/ 2107 h 53543"/>
                  <a:gd name="connsiteX18" fmla="*/ 44089 w 87309"/>
                  <a:gd name="connsiteY18" fmla="*/ 2290 h 53543"/>
                  <a:gd name="connsiteX19" fmla="*/ 12188 w 87309"/>
                  <a:gd name="connsiteY19" fmla="*/ 1947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09" h="53543">
                    <a:moveTo>
                      <a:pt x="937" y="53544"/>
                    </a:moveTo>
                    <a:cubicBezTo>
                      <a:pt x="663" y="53544"/>
                      <a:pt x="412" y="53430"/>
                      <a:pt x="229" y="53223"/>
                    </a:cubicBezTo>
                    <a:cubicBezTo>
                      <a:pt x="46" y="52972"/>
                      <a:pt x="-46" y="52697"/>
                      <a:pt x="23" y="52399"/>
                    </a:cubicBezTo>
                    <a:lnTo>
                      <a:pt x="10473" y="756"/>
                    </a:lnTo>
                    <a:cubicBezTo>
                      <a:pt x="10565" y="298"/>
                      <a:pt x="10999" y="0"/>
                      <a:pt x="11457" y="0"/>
                    </a:cubicBezTo>
                    <a:cubicBezTo>
                      <a:pt x="15733" y="252"/>
                      <a:pt x="26687" y="389"/>
                      <a:pt x="44089" y="389"/>
                    </a:cubicBezTo>
                    <a:cubicBezTo>
                      <a:pt x="64259" y="389"/>
                      <a:pt x="86143" y="206"/>
                      <a:pt x="86348" y="206"/>
                    </a:cubicBezTo>
                    <a:lnTo>
                      <a:pt x="86348" y="206"/>
                    </a:lnTo>
                    <a:cubicBezTo>
                      <a:pt x="86600" y="206"/>
                      <a:pt x="86852" y="321"/>
                      <a:pt x="87034" y="481"/>
                    </a:cubicBezTo>
                    <a:cubicBezTo>
                      <a:pt x="87218" y="664"/>
                      <a:pt x="87309" y="916"/>
                      <a:pt x="87309" y="1168"/>
                    </a:cubicBezTo>
                    <a:lnTo>
                      <a:pt x="86029" y="47131"/>
                    </a:lnTo>
                    <a:cubicBezTo>
                      <a:pt x="86029" y="47635"/>
                      <a:pt x="85617" y="48070"/>
                      <a:pt x="85137" y="48094"/>
                    </a:cubicBezTo>
                    <a:cubicBezTo>
                      <a:pt x="80677" y="48254"/>
                      <a:pt x="1829" y="53475"/>
                      <a:pt x="1029" y="53521"/>
                    </a:cubicBezTo>
                    <a:lnTo>
                      <a:pt x="960" y="53521"/>
                    </a:lnTo>
                    <a:close/>
                    <a:moveTo>
                      <a:pt x="12166" y="1947"/>
                    </a:moveTo>
                    <a:lnTo>
                      <a:pt x="2127" y="51574"/>
                    </a:lnTo>
                    <a:cubicBezTo>
                      <a:pt x="11823" y="50910"/>
                      <a:pt x="75075" y="46742"/>
                      <a:pt x="84153" y="46238"/>
                    </a:cubicBezTo>
                    <a:lnTo>
                      <a:pt x="85388" y="2107"/>
                    </a:lnTo>
                    <a:cubicBezTo>
                      <a:pt x="80883" y="2130"/>
                      <a:pt x="61834" y="2290"/>
                      <a:pt x="44089" y="2290"/>
                    </a:cubicBezTo>
                    <a:cubicBezTo>
                      <a:pt x="27693" y="2290"/>
                      <a:pt x="16968" y="2176"/>
                      <a:pt x="12188" y="1947"/>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5" name="Freeform: Shape 1917">
                <a:extLst>
                  <a:ext uri="{FF2B5EF4-FFF2-40B4-BE49-F238E27FC236}">
                    <a16:creationId xmlns:a16="http://schemas.microsoft.com/office/drawing/2014/main" id="{2F7B9780-60E2-9C1C-32F4-F606FFA09FDF}"/>
                  </a:ext>
                </a:extLst>
              </p:cNvPr>
              <p:cNvSpPr/>
              <p:nvPr/>
            </p:nvSpPr>
            <p:spPr>
              <a:xfrm>
                <a:off x="5659146" y="3601628"/>
                <a:ext cx="84747" cy="51642"/>
              </a:xfrm>
              <a:custGeom>
                <a:avLst/>
                <a:gdLst>
                  <a:gd name="connsiteX0" fmla="*/ 39012 w 84747"/>
                  <a:gd name="connsiteY0" fmla="*/ 22352 h 51642"/>
                  <a:gd name="connsiteX1" fmla="*/ 29659 w 84747"/>
                  <a:gd name="connsiteY1" fmla="*/ 344 h 51642"/>
                  <a:gd name="connsiteX2" fmla="*/ 10451 w 84747"/>
                  <a:gd name="connsiteY2" fmla="*/ 0 h 51642"/>
                  <a:gd name="connsiteX3" fmla="*/ 0 w 84747"/>
                  <a:gd name="connsiteY3" fmla="*/ 51643 h 51642"/>
                  <a:gd name="connsiteX4" fmla="*/ 84130 w 84747"/>
                  <a:gd name="connsiteY4" fmla="*/ 46193 h 51642"/>
                  <a:gd name="connsiteX5" fmla="*/ 84748 w 84747"/>
                  <a:gd name="connsiteY5" fmla="*/ 24253 h 51642"/>
                  <a:gd name="connsiteX6" fmla="*/ 39012 w 84747"/>
                  <a:gd name="connsiteY6" fmla="*/ 22375 h 5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47" h="51642">
                    <a:moveTo>
                      <a:pt x="39012" y="22352"/>
                    </a:moveTo>
                    <a:cubicBezTo>
                      <a:pt x="33410" y="19398"/>
                      <a:pt x="29659" y="9962"/>
                      <a:pt x="29659" y="344"/>
                    </a:cubicBezTo>
                    <a:cubicBezTo>
                      <a:pt x="20993" y="275"/>
                      <a:pt x="13812" y="183"/>
                      <a:pt x="10451" y="0"/>
                    </a:cubicBezTo>
                    <a:lnTo>
                      <a:pt x="0" y="51643"/>
                    </a:lnTo>
                    <a:cubicBezTo>
                      <a:pt x="0" y="51643"/>
                      <a:pt x="79603" y="46399"/>
                      <a:pt x="84130" y="46193"/>
                    </a:cubicBezTo>
                    <a:lnTo>
                      <a:pt x="84748" y="24253"/>
                    </a:lnTo>
                    <a:cubicBezTo>
                      <a:pt x="78436" y="24528"/>
                      <a:pt x="46582" y="26406"/>
                      <a:pt x="39012" y="2237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6" name="Freeform: Shape 1918">
                <a:extLst>
                  <a:ext uri="{FF2B5EF4-FFF2-40B4-BE49-F238E27FC236}">
                    <a16:creationId xmlns:a16="http://schemas.microsoft.com/office/drawing/2014/main" id="{EA508A08-40B0-1CAE-B654-16E3A446F6C5}"/>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7" name="Freeform: Shape 1920">
                <a:extLst>
                  <a:ext uri="{FF2B5EF4-FFF2-40B4-BE49-F238E27FC236}">
                    <a16:creationId xmlns:a16="http://schemas.microsoft.com/office/drawing/2014/main" id="{1712756E-154A-7F46-A6E9-18628B2E3D2C}"/>
                  </a:ext>
                </a:extLst>
              </p:cNvPr>
              <p:cNvSpPr/>
              <p:nvPr/>
            </p:nvSpPr>
            <p:spPr>
              <a:xfrm>
                <a:off x="5174235" y="3436461"/>
                <a:ext cx="78230" cy="51322"/>
              </a:xfrm>
              <a:custGeom>
                <a:avLst/>
                <a:gdLst>
                  <a:gd name="connsiteX0" fmla="*/ 72788 w 78230"/>
                  <a:gd name="connsiteY0" fmla="*/ 0 h 51322"/>
                  <a:gd name="connsiteX1" fmla="*/ 1486 w 78230"/>
                  <a:gd name="connsiteY1" fmla="*/ 2863 h 51322"/>
                  <a:gd name="connsiteX2" fmla="*/ 0 w 78230"/>
                  <a:gd name="connsiteY2" fmla="*/ 50842 h 51322"/>
                  <a:gd name="connsiteX3" fmla="*/ 78231 w 78230"/>
                  <a:gd name="connsiteY3" fmla="*/ 51322 h 51322"/>
                  <a:gd name="connsiteX4" fmla="*/ 72811 w 78230"/>
                  <a:gd name="connsiteY4" fmla="*/ 0 h 51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0" h="51322">
                    <a:moveTo>
                      <a:pt x="72788" y="0"/>
                    </a:moveTo>
                    <a:cubicBezTo>
                      <a:pt x="72788" y="0"/>
                      <a:pt x="6197" y="2680"/>
                      <a:pt x="1486" y="2863"/>
                    </a:cubicBezTo>
                    <a:lnTo>
                      <a:pt x="0" y="50842"/>
                    </a:lnTo>
                    <a:cubicBezTo>
                      <a:pt x="0" y="50842"/>
                      <a:pt x="65516" y="50498"/>
                      <a:pt x="78231" y="51322"/>
                    </a:cubicBezTo>
                    <a:lnTo>
                      <a:pt x="7281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8" name="Freeform: Shape 1921">
                <a:extLst>
                  <a:ext uri="{FF2B5EF4-FFF2-40B4-BE49-F238E27FC236}">
                    <a16:creationId xmlns:a16="http://schemas.microsoft.com/office/drawing/2014/main" id="{942E15E8-70E5-C1A2-426D-CC4F53DAC49D}"/>
                  </a:ext>
                </a:extLst>
              </p:cNvPr>
              <p:cNvSpPr/>
              <p:nvPr/>
            </p:nvSpPr>
            <p:spPr>
              <a:xfrm>
                <a:off x="5173252" y="3435522"/>
                <a:ext cx="80132" cy="53223"/>
              </a:xfrm>
              <a:custGeom>
                <a:avLst/>
                <a:gdLst>
                  <a:gd name="connsiteX0" fmla="*/ 79191 w 80132"/>
                  <a:gd name="connsiteY0" fmla="*/ 53200 h 53223"/>
                  <a:gd name="connsiteX1" fmla="*/ 79122 w 80132"/>
                  <a:gd name="connsiteY1" fmla="*/ 53200 h 53223"/>
                  <a:gd name="connsiteX2" fmla="*/ 30277 w 80132"/>
                  <a:gd name="connsiteY2" fmla="*/ 52674 h 53223"/>
                  <a:gd name="connsiteX3" fmla="*/ 960 w 80132"/>
                  <a:gd name="connsiteY3" fmla="*/ 52742 h 53223"/>
                  <a:gd name="connsiteX4" fmla="*/ 274 w 80132"/>
                  <a:gd name="connsiteY4" fmla="*/ 52468 h 53223"/>
                  <a:gd name="connsiteX5" fmla="*/ 0 w 80132"/>
                  <a:gd name="connsiteY5" fmla="*/ 51781 h 53223"/>
                  <a:gd name="connsiteX6" fmla="*/ 1486 w 80132"/>
                  <a:gd name="connsiteY6" fmla="*/ 3802 h 53223"/>
                  <a:gd name="connsiteX7" fmla="*/ 2401 w 80132"/>
                  <a:gd name="connsiteY7" fmla="*/ 2886 h 53223"/>
                  <a:gd name="connsiteX8" fmla="*/ 73726 w 80132"/>
                  <a:gd name="connsiteY8" fmla="*/ 0 h 53223"/>
                  <a:gd name="connsiteX9" fmla="*/ 74709 w 80132"/>
                  <a:gd name="connsiteY9" fmla="*/ 847 h 53223"/>
                  <a:gd name="connsiteX10" fmla="*/ 80129 w 80132"/>
                  <a:gd name="connsiteY10" fmla="*/ 52170 h 53223"/>
                  <a:gd name="connsiteX11" fmla="*/ 79877 w 80132"/>
                  <a:gd name="connsiteY11" fmla="*/ 52926 h 53223"/>
                  <a:gd name="connsiteX12" fmla="*/ 79191 w 80132"/>
                  <a:gd name="connsiteY12" fmla="*/ 53223 h 53223"/>
                  <a:gd name="connsiteX13" fmla="*/ 30300 w 80132"/>
                  <a:gd name="connsiteY13" fmla="*/ 50750 h 53223"/>
                  <a:gd name="connsiteX14" fmla="*/ 78139 w 80132"/>
                  <a:gd name="connsiteY14" fmla="*/ 51231 h 53223"/>
                  <a:gd name="connsiteX15" fmla="*/ 72925 w 80132"/>
                  <a:gd name="connsiteY15" fmla="*/ 1924 h 53223"/>
                  <a:gd name="connsiteX16" fmla="*/ 3384 w 80132"/>
                  <a:gd name="connsiteY16" fmla="*/ 4718 h 53223"/>
                  <a:gd name="connsiteX17" fmla="*/ 1944 w 80132"/>
                  <a:gd name="connsiteY17" fmla="*/ 50819 h 53223"/>
                  <a:gd name="connsiteX18" fmla="*/ 30277 w 80132"/>
                  <a:gd name="connsiteY18" fmla="*/ 50750 h 5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32" h="53223">
                    <a:moveTo>
                      <a:pt x="79191" y="53200"/>
                    </a:moveTo>
                    <a:lnTo>
                      <a:pt x="79122" y="53200"/>
                    </a:lnTo>
                    <a:cubicBezTo>
                      <a:pt x="72102" y="52765"/>
                      <a:pt x="48685" y="52674"/>
                      <a:pt x="30277" y="52674"/>
                    </a:cubicBezTo>
                    <a:cubicBezTo>
                      <a:pt x="14407" y="52674"/>
                      <a:pt x="960" y="52742"/>
                      <a:pt x="960" y="52742"/>
                    </a:cubicBezTo>
                    <a:cubicBezTo>
                      <a:pt x="640" y="52697"/>
                      <a:pt x="457" y="52651"/>
                      <a:pt x="274" y="52468"/>
                    </a:cubicBezTo>
                    <a:cubicBezTo>
                      <a:pt x="91" y="52285"/>
                      <a:pt x="0" y="52033"/>
                      <a:pt x="0" y="51781"/>
                    </a:cubicBezTo>
                    <a:lnTo>
                      <a:pt x="1486" y="3802"/>
                    </a:lnTo>
                    <a:cubicBezTo>
                      <a:pt x="1486" y="3321"/>
                      <a:pt x="1898" y="2908"/>
                      <a:pt x="2401" y="2886"/>
                    </a:cubicBezTo>
                    <a:cubicBezTo>
                      <a:pt x="7135" y="2702"/>
                      <a:pt x="73726" y="0"/>
                      <a:pt x="73726" y="0"/>
                    </a:cubicBezTo>
                    <a:cubicBezTo>
                      <a:pt x="74206" y="0"/>
                      <a:pt x="74663" y="367"/>
                      <a:pt x="74709" y="847"/>
                    </a:cubicBezTo>
                    <a:lnTo>
                      <a:pt x="80129" y="52170"/>
                    </a:lnTo>
                    <a:cubicBezTo>
                      <a:pt x="80152" y="52445"/>
                      <a:pt x="80060" y="52742"/>
                      <a:pt x="79877" y="52926"/>
                    </a:cubicBezTo>
                    <a:cubicBezTo>
                      <a:pt x="79694" y="53109"/>
                      <a:pt x="79443" y="53223"/>
                      <a:pt x="79191" y="53223"/>
                    </a:cubicBezTo>
                    <a:close/>
                    <a:moveTo>
                      <a:pt x="30300" y="50750"/>
                    </a:moveTo>
                    <a:cubicBezTo>
                      <a:pt x="47862" y="50750"/>
                      <a:pt x="69953" y="50842"/>
                      <a:pt x="78139" y="51231"/>
                    </a:cubicBezTo>
                    <a:lnTo>
                      <a:pt x="72925" y="1924"/>
                    </a:lnTo>
                    <a:cubicBezTo>
                      <a:pt x="65356" y="2221"/>
                      <a:pt x="11937" y="4374"/>
                      <a:pt x="3384" y="4718"/>
                    </a:cubicBezTo>
                    <a:lnTo>
                      <a:pt x="1944" y="50819"/>
                    </a:lnTo>
                    <a:cubicBezTo>
                      <a:pt x="5328" y="50819"/>
                      <a:pt x="16922" y="50750"/>
                      <a:pt x="30277" y="50750"/>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89" name="Freeform: Shape 1923">
                <a:extLst>
                  <a:ext uri="{FF2B5EF4-FFF2-40B4-BE49-F238E27FC236}">
                    <a16:creationId xmlns:a16="http://schemas.microsoft.com/office/drawing/2014/main" id="{6D666629-D0DB-CEB1-6DED-8853A526C6B7}"/>
                  </a:ext>
                </a:extLst>
              </p:cNvPr>
              <p:cNvSpPr/>
              <p:nvPr/>
            </p:nvSpPr>
            <p:spPr>
              <a:xfrm>
                <a:off x="5178557" y="3382688"/>
                <a:ext cx="171805" cy="74865"/>
              </a:xfrm>
              <a:custGeom>
                <a:avLst/>
                <a:gdLst>
                  <a:gd name="connsiteX0" fmla="*/ 171783 w 171805"/>
                  <a:gd name="connsiteY0" fmla="*/ 45437 h 74865"/>
                  <a:gd name="connsiteX1" fmla="*/ 19483 w 171805"/>
                  <a:gd name="connsiteY1" fmla="*/ 0 h 74865"/>
                  <a:gd name="connsiteX2" fmla="*/ 0 w 171805"/>
                  <a:gd name="connsiteY2" fmla="*/ 41635 h 74865"/>
                  <a:gd name="connsiteX3" fmla="*/ 68260 w 171805"/>
                  <a:gd name="connsiteY3" fmla="*/ 74866 h 74865"/>
                  <a:gd name="connsiteX4" fmla="*/ 171805 w 171805"/>
                  <a:gd name="connsiteY4" fmla="*/ 45437 h 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5" h="74865">
                    <a:moveTo>
                      <a:pt x="171783" y="45437"/>
                    </a:moveTo>
                    <a:cubicBezTo>
                      <a:pt x="171783" y="45437"/>
                      <a:pt x="23714" y="1626"/>
                      <a:pt x="19483" y="0"/>
                    </a:cubicBezTo>
                    <a:lnTo>
                      <a:pt x="0" y="41635"/>
                    </a:lnTo>
                    <a:cubicBezTo>
                      <a:pt x="0" y="41635"/>
                      <a:pt x="57398" y="69323"/>
                      <a:pt x="68260" y="74866"/>
                    </a:cubicBezTo>
                    <a:lnTo>
                      <a:pt x="171805" y="45437"/>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0" name="Freeform: Shape 1924">
                <a:extLst>
                  <a:ext uri="{FF2B5EF4-FFF2-40B4-BE49-F238E27FC236}">
                    <a16:creationId xmlns:a16="http://schemas.microsoft.com/office/drawing/2014/main" id="{B735C7D4-6E76-EA34-9D49-965553D19AFB}"/>
                  </a:ext>
                </a:extLst>
              </p:cNvPr>
              <p:cNvSpPr/>
              <p:nvPr/>
            </p:nvSpPr>
            <p:spPr>
              <a:xfrm>
                <a:off x="5177605" y="3381754"/>
                <a:ext cx="173718" cy="76761"/>
              </a:xfrm>
              <a:custGeom>
                <a:avLst/>
                <a:gdLst>
                  <a:gd name="connsiteX0" fmla="*/ 69190 w 173718"/>
                  <a:gd name="connsiteY0" fmla="*/ 76761 h 76761"/>
                  <a:gd name="connsiteX1" fmla="*/ 68778 w 173718"/>
                  <a:gd name="connsiteY1" fmla="*/ 76669 h 76761"/>
                  <a:gd name="connsiteX2" fmla="*/ 541 w 173718"/>
                  <a:gd name="connsiteY2" fmla="*/ 43439 h 76761"/>
                  <a:gd name="connsiteX3" fmla="*/ 84 w 173718"/>
                  <a:gd name="connsiteY3" fmla="*/ 42180 h 76761"/>
                  <a:gd name="connsiteX4" fmla="*/ 19590 w 173718"/>
                  <a:gd name="connsiteY4" fmla="*/ 544 h 76761"/>
                  <a:gd name="connsiteX5" fmla="*/ 20802 w 173718"/>
                  <a:gd name="connsiteY5" fmla="*/ 64 h 76761"/>
                  <a:gd name="connsiteX6" fmla="*/ 173032 w 173718"/>
                  <a:gd name="connsiteY6" fmla="*/ 45454 h 76761"/>
                  <a:gd name="connsiteX7" fmla="*/ 173718 w 173718"/>
                  <a:gd name="connsiteY7" fmla="*/ 46393 h 76761"/>
                  <a:gd name="connsiteX8" fmla="*/ 173009 w 173718"/>
                  <a:gd name="connsiteY8" fmla="*/ 47287 h 76761"/>
                  <a:gd name="connsiteX9" fmla="*/ 69464 w 173718"/>
                  <a:gd name="connsiteY9" fmla="*/ 76715 h 76761"/>
                  <a:gd name="connsiteX10" fmla="*/ 69190 w 173718"/>
                  <a:gd name="connsiteY10" fmla="*/ 76738 h 76761"/>
                  <a:gd name="connsiteX11" fmla="*/ 2210 w 173718"/>
                  <a:gd name="connsiteY11" fmla="*/ 42134 h 76761"/>
                  <a:gd name="connsiteX12" fmla="*/ 69304 w 173718"/>
                  <a:gd name="connsiteY12" fmla="*/ 74792 h 76761"/>
                  <a:gd name="connsiteX13" fmla="*/ 169305 w 173718"/>
                  <a:gd name="connsiteY13" fmla="*/ 46371 h 76761"/>
                  <a:gd name="connsiteX14" fmla="*/ 20939 w 173718"/>
                  <a:gd name="connsiteY14" fmla="*/ 2125 h 76761"/>
                  <a:gd name="connsiteX15" fmla="*/ 2210 w 173718"/>
                  <a:gd name="connsiteY15" fmla="*/ 42134 h 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18" h="76761">
                    <a:moveTo>
                      <a:pt x="69190" y="76761"/>
                    </a:moveTo>
                    <a:cubicBezTo>
                      <a:pt x="69052" y="76761"/>
                      <a:pt x="68893" y="76738"/>
                      <a:pt x="68778" y="76669"/>
                    </a:cubicBezTo>
                    <a:cubicBezTo>
                      <a:pt x="58053" y="71173"/>
                      <a:pt x="1113" y="43714"/>
                      <a:pt x="541" y="43439"/>
                    </a:cubicBezTo>
                    <a:cubicBezTo>
                      <a:pt x="61" y="43210"/>
                      <a:pt x="-122" y="42661"/>
                      <a:pt x="84" y="42180"/>
                    </a:cubicBezTo>
                    <a:lnTo>
                      <a:pt x="19590" y="544"/>
                    </a:lnTo>
                    <a:cubicBezTo>
                      <a:pt x="19796" y="109"/>
                      <a:pt x="20321" y="-120"/>
                      <a:pt x="20802" y="64"/>
                    </a:cubicBezTo>
                    <a:cubicBezTo>
                      <a:pt x="24941" y="1667"/>
                      <a:pt x="171546" y="45019"/>
                      <a:pt x="173032" y="45454"/>
                    </a:cubicBezTo>
                    <a:cubicBezTo>
                      <a:pt x="173421" y="45569"/>
                      <a:pt x="173718" y="45958"/>
                      <a:pt x="173718" y="46393"/>
                    </a:cubicBezTo>
                    <a:cubicBezTo>
                      <a:pt x="173718" y="46806"/>
                      <a:pt x="173421" y="47195"/>
                      <a:pt x="173009" y="47287"/>
                    </a:cubicBezTo>
                    <a:lnTo>
                      <a:pt x="69464" y="76715"/>
                    </a:lnTo>
                    <a:cubicBezTo>
                      <a:pt x="69464" y="76715"/>
                      <a:pt x="69281" y="76738"/>
                      <a:pt x="69190" y="76738"/>
                    </a:cubicBezTo>
                    <a:close/>
                    <a:moveTo>
                      <a:pt x="2210" y="42134"/>
                    </a:moveTo>
                    <a:cubicBezTo>
                      <a:pt x="9322" y="45546"/>
                      <a:pt x="58556" y="69318"/>
                      <a:pt x="69304" y="74792"/>
                    </a:cubicBezTo>
                    <a:lnTo>
                      <a:pt x="169305" y="46371"/>
                    </a:lnTo>
                    <a:cubicBezTo>
                      <a:pt x="148038" y="40072"/>
                      <a:pt x="32533" y="5880"/>
                      <a:pt x="20939" y="2125"/>
                    </a:cubicBezTo>
                    <a:lnTo>
                      <a:pt x="2210" y="42134"/>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1" name="Freeform: Shape 1925">
                <a:extLst>
                  <a:ext uri="{FF2B5EF4-FFF2-40B4-BE49-F238E27FC236}">
                    <a16:creationId xmlns:a16="http://schemas.microsoft.com/office/drawing/2014/main" id="{DEB93CD9-7741-BE98-8C5A-54D3AF86CD76}"/>
                  </a:ext>
                </a:extLst>
              </p:cNvPr>
              <p:cNvSpPr/>
              <p:nvPr/>
            </p:nvSpPr>
            <p:spPr>
              <a:xfrm>
                <a:off x="5275608" y="3408933"/>
                <a:ext cx="74731" cy="40444"/>
              </a:xfrm>
              <a:custGeom>
                <a:avLst/>
                <a:gdLst>
                  <a:gd name="connsiteX0" fmla="*/ 74732 w 74731"/>
                  <a:gd name="connsiteY0" fmla="*/ 19191 h 40444"/>
                  <a:gd name="connsiteX1" fmla="*/ 9947 w 74731"/>
                  <a:gd name="connsiteY1" fmla="*/ 0 h 40444"/>
                  <a:gd name="connsiteX2" fmla="*/ 0 w 74731"/>
                  <a:gd name="connsiteY2" fmla="*/ 40444 h 40444"/>
                  <a:gd name="connsiteX3" fmla="*/ 74732 w 74731"/>
                  <a:gd name="connsiteY3" fmla="*/ 19214 h 40444"/>
                </a:gdLst>
                <a:ahLst/>
                <a:cxnLst>
                  <a:cxn ang="0">
                    <a:pos x="connsiteX0" y="connsiteY0"/>
                  </a:cxn>
                  <a:cxn ang="0">
                    <a:pos x="connsiteX1" y="connsiteY1"/>
                  </a:cxn>
                  <a:cxn ang="0">
                    <a:pos x="connsiteX2" y="connsiteY2"/>
                  </a:cxn>
                  <a:cxn ang="0">
                    <a:pos x="connsiteX3" y="connsiteY3"/>
                  </a:cxn>
                </a:cxnLst>
                <a:rect l="l" t="t" r="r" b="b"/>
                <a:pathLst>
                  <a:path w="74731" h="40444">
                    <a:moveTo>
                      <a:pt x="74732" y="19191"/>
                    </a:moveTo>
                    <a:cubicBezTo>
                      <a:pt x="74732" y="19191"/>
                      <a:pt x="43883" y="10077"/>
                      <a:pt x="9947" y="0"/>
                    </a:cubicBezTo>
                    <a:cubicBezTo>
                      <a:pt x="4619" y="12848"/>
                      <a:pt x="1784" y="26520"/>
                      <a:pt x="0" y="40444"/>
                    </a:cubicBezTo>
                    <a:lnTo>
                      <a:pt x="74732" y="1921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2" name="Freeform: Shape 1927">
                <a:extLst>
                  <a:ext uri="{FF2B5EF4-FFF2-40B4-BE49-F238E27FC236}">
                    <a16:creationId xmlns:a16="http://schemas.microsoft.com/office/drawing/2014/main" id="{25856C0E-1801-8736-4130-082232FCFD79}"/>
                  </a:ext>
                </a:extLst>
              </p:cNvPr>
              <p:cNvSpPr/>
              <p:nvPr/>
            </p:nvSpPr>
            <p:spPr>
              <a:xfrm>
                <a:off x="5282557" y="3260120"/>
                <a:ext cx="262702" cy="326077"/>
              </a:xfrm>
              <a:custGeom>
                <a:avLst/>
                <a:gdLst>
                  <a:gd name="connsiteX0" fmla="*/ 262228 w 262702"/>
                  <a:gd name="connsiteY0" fmla="*/ 150760 h 326077"/>
                  <a:gd name="connsiteX1" fmla="*/ 246380 w 262702"/>
                  <a:gd name="connsiteY1" fmla="*/ 126186 h 326077"/>
                  <a:gd name="connsiteX2" fmla="*/ 226714 w 262702"/>
                  <a:gd name="connsiteY2" fmla="*/ 85742 h 326077"/>
                  <a:gd name="connsiteX3" fmla="*/ 236867 w 262702"/>
                  <a:gd name="connsiteY3" fmla="*/ 38908 h 326077"/>
                  <a:gd name="connsiteX4" fmla="*/ 241624 w 262702"/>
                  <a:gd name="connsiteY4" fmla="*/ 20770 h 326077"/>
                  <a:gd name="connsiteX5" fmla="*/ 221638 w 262702"/>
                  <a:gd name="connsiteY5" fmla="*/ 5472 h 326077"/>
                  <a:gd name="connsiteX6" fmla="*/ 205447 w 262702"/>
                  <a:gd name="connsiteY6" fmla="*/ 9296 h 326077"/>
                  <a:gd name="connsiteX7" fmla="*/ 192115 w 262702"/>
                  <a:gd name="connsiteY7" fmla="*/ 57092 h 326077"/>
                  <a:gd name="connsiteX8" fmla="*/ 182122 w 262702"/>
                  <a:gd name="connsiteY8" fmla="*/ 69825 h 326077"/>
                  <a:gd name="connsiteX9" fmla="*/ 183220 w 262702"/>
                  <a:gd name="connsiteY9" fmla="*/ 24114 h 326077"/>
                  <a:gd name="connsiteX10" fmla="*/ 183060 w 262702"/>
                  <a:gd name="connsiteY10" fmla="*/ 4831 h 326077"/>
                  <a:gd name="connsiteX11" fmla="*/ 165154 w 262702"/>
                  <a:gd name="connsiteY11" fmla="*/ 67 h 326077"/>
                  <a:gd name="connsiteX12" fmla="*/ 146105 w 262702"/>
                  <a:gd name="connsiteY12" fmla="*/ 6915 h 326077"/>
                  <a:gd name="connsiteX13" fmla="*/ 143407 w 262702"/>
                  <a:gd name="connsiteY13" fmla="*/ 55833 h 326077"/>
                  <a:gd name="connsiteX14" fmla="*/ 133254 w 262702"/>
                  <a:gd name="connsiteY14" fmla="*/ 76536 h 326077"/>
                  <a:gd name="connsiteX15" fmla="*/ 124838 w 262702"/>
                  <a:gd name="connsiteY15" fmla="*/ 41336 h 326077"/>
                  <a:gd name="connsiteX16" fmla="*/ 124838 w 262702"/>
                  <a:gd name="connsiteY16" fmla="*/ 8518 h 326077"/>
                  <a:gd name="connsiteX17" fmla="*/ 103891 w 262702"/>
                  <a:gd name="connsiteY17" fmla="*/ 5014 h 326077"/>
                  <a:gd name="connsiteX18" fmla="*/ 80109 w 262702"/>
                  <a:gd name="connsiteY18" fmla="*/ 18068 h 326077"/>
                  <a:gd name="connsiteX19" fmla="*/ 83127 w 262702"/>
                  <a:gd name="connsiteY19" fmla="*/ 70947 h 326077"/>
                  <a:gd name="connsiteX20" fmla="*/ 69956 w 262702"/>
                  <a:gd name="connsiteY20" fmla="*/ 116659 h 326077"/>
                  <a:gd name="connsiteX21" fmla="*/ 5651 w 262702"/>
                  <a:gd name="connsiteY21" fmla="*/ 187150 h 326077"/>
                  <a:gd name="connsiteX22" fmla="*/ 60283 w 262702"/>
                  <a:gd name="connsiteY22" fmla="*/ 325384 h 326077"/>
                  <a:gd name="connsiteX23" fmla="*/ 201331 w 262702"/>
                  <a:gd name="connsiteY23" fmla="*/ 207922 h 326077"/>
                  <a:gd name="connsiteX24" fmla="*/ 262205 w 262702"/>
                  <a:gd name="connsiteY24" fmla="*/ 150783 h 32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702" h="326077">
                    <a:moveTo>
                      <a:pt x="262228" y="150760"/>
                    </a:moveTo>
                    <a:cubicBezTo>
                      <a:pt x="262228" y="150760"/>
                      <a:pt x="266984" y="151996"/>
                      <a:pt x="246380" y="126186"/>
                    </a:cubicBezTo>
                    <a:cubicBezTo>
                      <a:pt x="225754" y="100399"/>
                      <a:pt x="225754" y="99437"/>
                      <a:pt x="226714" y="85742"/>
                    </a:cubicBezTo>
                    <a:cubicBezTo>
                      <a:pt x="227674" y="72024"/>
                      <a:pt x="234329" y="46557"/>
                      <a:pt x="236867" y="38908"/>
                    </a:cubicBezTo>
                    <a:cubicBezTo>
                      <a:pt x="239406" y="31259"/>
                      <a:pt x="243202" y="24892"/>
                      <a:pt x="241624" y="20770"/>
                    </a:cubicBezTo>
                    <a:cubicBezTo>
                      <a:pt x="240046" y="16625"/>
                      <a:pt x="234009" y="9296"/>
                      <a:pt x="221638" y="5472"/>
                    </a:cubicBezTo>
                    <a:cubicBezTo>
                      <a:pt x="209266" y="1647"/>
                      <a:pt x="206728" y="7052"/>
                      <a:pt x="205447" y="9296"/>
                    </a:cubicBezTo>
                    <a:cubicBezTo>
                      <a:pt x="204166" y="11518"/>
                      <a:pt x="195134" y="32084"/>
                      <a:pt x="192115" y="57092"/>
                    </a:cubicBezTo>
                    <a:cubicBezTo>
                      <a:pt x="189097" y="82101"/>
                      <a:pt x="183403" y="80017"/>
                      <a:pt x="182122" y="69825"/>
                    </a:cubicBezTo>
                    <a:cubicBezTo>
                      <a:pt x="180842" y="59634"/>
                      <a:pt x="181642" y="37488"/>
                      <a:pt x="183220" y="24114"/>
                    </a:cubicBezTo>
                    <a:cubicBezTo>
                      <a:pt x="184820" y="10716"/>
                      <a:pt x="184660" y="6113"/>
                      <a:pt x="183060" y="4831"/>
                    </a:cubicBezTo>
                    <a:cubicBezTo>
                      <a:pt x="181482" y="3571"/>
                      <a:pt x="176245" y="-574"/>
                      <a:pt x="165154" y="67"/>
                    </a:cubicBezTo>
                    <a:cubicBezTo>
                      <a:pt x="154041" y="708"/>
                      <a:pt x="146105" y="4373"/>
                      <a:pt x="146105" y="6915"/>
                    </a:cubicBezTo>
                    <a:cubicBezTo>
                      <a:pt x="146105" y="9457"/>
                      <a:pt x="144367" y="47222"/>
                      <a:pt x="143407" y="55833"/>
                    </a:cubicBezTo>
                    <a:cubicBezTo>
                      <a:pt x="142469" y="64421"/>
                      <a:pt x="137233" y="84024"/>
                      <a:pt x="133254" y="76536"/>
                    </a:cubicBezTo>
                    <a:cubicBezTo>
                      <a:pt x="129298" y="69047"/>
                      <a:pt x="126119" y="60596"/>
                      <a:pt x="124838" y="41336"/>
                    </a:cubicBezTo>
                    <a:cubicBezTo>
                      <a:pt x="123581" y="22053"/>
                      <a:pt x="126279" y="10098"/>
                      <a:pt x="124838" y="8518"/>
                    </a:cubicBezTo>
                    <a:cubicBezTo>
                      <a:pt x="123421" y="6915"/>
                      <a:pt x="113908" y="3731"/>
                      <a:pt x="103891" y="5014"/>
                    </a:cubicBezTo>
                    <a:cubicBezTo>
                      <a:pt x="93898" y="6296"/>
                      <a:pt x="79949" y="12640"/>
                      <a:pt x="80109" y="18068"/>
                    </a:cubicBezTo>
                    <a:cubicBezTo>
                      <a:pt x="80269" y="23496"/>
                      <a:pt x="82807" y="52329"/>
                      <a:pt x="83127" y="70947"/>
                    </a:cubicBezTo>
                    <a:cubicBezTo>
                      <a:pt x="83448" y="89590"/>
                      <a:pt x="84568" y="103765"/>
                      <a:pt x="69956" y="116659"/>
                    </a:cubicBezTo>
                    <a:cubicBezTo>
                      <a:pt x="55366" y="129576"/>
                      <a:pt x="16102" y="154424"/>
                      <a:pt x="5651" y="187150"/>
                    </a:cubicBezTo>
                    <a:cubicBezTo>
                      <a:pt x="-4822" y="219900"/>
                      <a:pt x="-7612" y="315720"/>
                      <a:pt x="60283" y="325384"/>
                    </a:cubicBezTo>
                    <a:cubicBezTo>
                      <a:pt x="128177" y="335049"/>
                      <a:pt x="169316" y="240923"/>
                      <a:pt x="201331" y="207922"/>
                    </a:cubicBezTo>
                    <a:cubicBezTo>
                      <a:pt x="233346" y="174967"/>
                      <a:pt x="262205" y="150783"/>
                      <a:pt x="262205" y="1507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3" name="Freeform: Shape 1928">
                <a:extLst>
                  <a:ext uri="{FF2B5EF4-FFF2-40B4-BE49-F238E27FC236}">
                    <a16:creationId xmlns:a16="http://schemas.microsoft.com/office/drawing/2014/main" id="{F9F2813F-7081-BF49-D05A-F0194AA6A7D5}"/>
                  </a:ext>
                </a:extLst>
              </p:cNvPr>
              <p:cNvSpPr/>
              <p:nvPr/>
            </p:nvSpPr>
            <p:spPr>
              <a:xfrm>
                <a:off x="5281588" y="3259134"/>
                <a:ext cx="264639" cy="328019"/>
              </a:xfrm>
              <a:custGeom>
                <a:avLst/>
                <a:gdLst>
                  <a:gd name="connsiteX0" fmla="*/ 70970 w 264639"/>
                  <a:gd name="connsiteY0" fmla="*/ 327997 h 328019"/>
                  <a:gd name="connsiteX1" fmla="*/ 70970 w 264639"/>
                  <a:gd name="connsiteY1" fmla="*/ 327997 h 328019"/>
                  <a:gd name="connsiteX2" fmla="*/ 61160 w 264639"/>
                  <a:gd name="connsiteY2" fmla="*/ 327287 h 328019"/>
                  <a:gd name="connsiteX3" fmla="*/ 16019 w 264639"/>
                  <a:gd name="connsiteY3" fmla="*/ 297721 h 328019"/>
                  <a:gd name="connsiteX4" fmla="*/ 5751 w 264639"/>
                  <a:gd name="connsiteY4" fmla="*/ 187816 h 328019"/>
                  <a:gd name="connsiteX5" fmla="*/ 59399 w 264639"/>
                  <a:gd name="connsiteY5" fmla="*/ 125775 h 328019"/>
                  <a:gd name="connsiteX6" fmla="*/ 70353 w 264639"/>
                  <a:gd name="connsiteY6" fmla="*/ 116913 h 328019"/>
                  <a:gd name="connsiteX7" fmla="*/ 83250 w 264639"/>
                  <a:gd name="connsiteY7" fmla="*/ 74865 h 328019"/>
                  <a:gd name="connsiteX8" fmla="*/ 83204 w 264639"/>
                  <a:gd name="connsiteY8" fmla="*/ 71934 h 328019"/>
                  <a:gd name="connsiteX9" fmla="*/ 80918 w 264639"/>
                  <a:gd name="connsiteY9" fmla="*/ 30459 h 328019"/>
                  <a:gd name="connsiteX10" fmla="*/ 80186 w 264639"/>
                  <a:gd name="connsiteY10" fmla="*/ 19054 h 328019"/>
                  <a:gd name="connsiteX11" fmla="*/ 104815 w 264639"/>
                  <a:gd name="connsiteY11" fmla="*/ 5015 h 328019"/>
                  <a:gd name="connsiteX12" fmla="*/ 109663 w 264639"/>
                  <a:gd name="connsiteY12" fmla="*/ 4718 h 328019"/>
                  <a:gd name="connsiteX13" fmla="*/ 126562 w 264639"/>
                  <a:gd name="connsiteY13" fmla="*/ 8840 h 328019"/>
                  <a:gd name="connsiteX14" fmla="*/ 126973 w 264639"/>
                  <a:gd name="connsiteY14" fmla="*/ 17382 h 328019"/>
                  <a:gd name="connsiteX15" fmla="*/ 126790 w 264639"/>
                  <a:gd name="connsiteY15" fmla="*/ 42230 h 328019"/>
                  <a:gd name="connsiteX16" fmla="*/ 135092 w 264639"/>
                  <a:gd name="connsiteY16" fmla="*/ 77041 h 328019"/>
                  <a:gd name="connsiteX17" fmla="*/ 136166 w 264639"/>
                  <a:gd name="connsiteY17" fmla="*/ 78209 h 328019"/>
                  <a:gd name="connsiteX18" fmla="*/ 143461 w 264639"/>
                  <a:gd name="connsiteY18" fmla="*/ 56681 h 328019"/>
                  <a:gd name="connsiteX19" fmla="*/ 146159 w 264639"/>
                  <a:gd name="connsiteY19" fmla="*/ 7878 h 328019"/>
                  <a:gd name="connsiteX20" fmla="*/ 166077 w 264639"/>
                  <a:gd name="connsiteY20" fmla="*/ 68 h 328019"/>
                  <a:gd name="connsiteX21" fmla="*/ 168410 w 264639"/>
                  <a:gd name="connsiteY21" fmla="*/ 0 h 328019"/>
                  <a:gd name="connsiteX22" fmla="*/ 184646 w 264639"/>
                  <a:gd name="connsiteY22" fmla="*/ 5061 h 328019"/>
                  <a:gd name="connsiteX23" fmla="*/ 185149 w 264639"/>
                  <a:gd name="connsiteY23" fmla="*/ 25215 h 328019"/>
                  <a:gd name="connsiteX24" fmla="*/ 184051 w 264639"/>
                  <a:gd name="connsiteY24" fmla="*/ 70697 h 328019"/>
                  <a:gd name="connsiteX25" fmla="*/ 186521 w 264639"/>
                  <a:gd name="connsiteY25" fmla="*/ 77018 h 328019"/>
                  <a:gd name="connsiteX26" fmla="*/ 192146 w 264639"/>
                  <a:gd name="connsiteY26" fmla="*/ 57964 h 328019"/>
                  <a:gd name="connsiteX27" fmla="*/ 205593 w 264639"/>
                  <a:gd name="connsiteY27" fmla="*/ 9802 h 328019"/>
                  <a:gd name="connsiteX28" fmla="*/ 205730 w 264639"/>
                  <a:gd name="connsiteY28" fmla="*/ 9573 h 328019"/>
                  <a:gd name="connsiteX29" fmla="*/ 215060 w 264639"/>
                  <a:gd name="connsiteY29" fmla="*/ 4191 h 328019"/>
                  <a:gd name="connsiteX30" fmla="*/ 222881 w 264639"/>
                  <a:gd name="connsiteY30" fmla="*/ 5565 h 328019"/>
                  <a:gd name="connsiteX31" fmla="*/ 243484 w 264639"/>
                  <a:gd name="connsiteY31" fmla="*/ 21436 h 328019"/>
                  <a:gd name="connsiteX32" fmla="*/ 241015 w 264639"/>
                  <a:gd name="connsiteY32" fmla="*/ 34123 h 328019"/>
                  <a:gd name="connsiteX33" fmla="*/ 238728 w 264639"/>
                  <a:gd name="connsiteY33" fmla="*/ 40215 h 328019"/>
                  <a:gd name="connsiteX34" fmla="*/ 228621 w 264639"/>
                  <a:gd name="connsiteY34" fmla="*/ 86820 h 328019"/>
                  <a:gd name="connsiteX35" fmla="*/ 248081 w 264639"/>
                  <a:gd name="connsiteY35" fmla="*/ 126623 h 328019"/>
                  <a:gd name="connsiteX36" fmla="*/ 264477 w 264639"/>
                  <a:gd name="connsiteY36" fmla="*/ 151998 h 328019"/>
                  <a:gd name="connsiteX37" fmla="*/ 263585 w 264639"/>
                  <a:gd name="connsiteY37" fmla="*/ 152708 h 328019"/>
                  <a:gd name="connsiteX38" fmla="*/ 203009 w 264639"/>
                  <a:gd name="connsiteY38" fmla="*/ 209595 h 328019"/>
                  <a:gd name="connsiteX39" fmla="*/ 176665 w 264639"/>
                  <a:gd name="connsiteY39" fmla="*/ 243742 h 328019"/>
                  <a:gd name="connsiteX40" fmla="*/ 70970 w 264639"/>
                  <a:gd name="connsiteY40" fmla="*/ 328020 h 328019"/>
                  <a:gd name="connsiteX41" fmla="*/ 109640 w 264639"/>
                  <a:gd name="connsiteY41" fmla="*/ 6619 h 328019"/>
                  <a:gd name="connsiteX42" fmla="*/ 105020 w 264639"/>
                  <a:gd name="connsiteY42" fmla="*/ 6893 h 328019"/>
                  <a:gd name="connsiteX43" fmla="*/ 82061 w 264639"/>
                  <a:gd name="connsiteY43" fmla="*/ 18985 h 328019"/>
                  <a:gd name="connsiteX44" fmla="*/ 82793 w 264639"/>
                  <a:gd name="connsiteY44" fmla="*/ 30322 h 328019"/>
                  <a:gd name="connsiteX45" fmla="*/ 85057 w 264639"/>
                  <a:gd name="connsiteY45" fmla="*/ 71888 h 328019"/>
                  <a:gd name="connsiteX46" fmla="*/ 85103 w 264639"/>
                  <a:gd name="connsiteY46" fmla="*/ 74820 h 328019"/>
                  <a:gd name="connsiteX47" fmla="*/ 71565 w 264639"/>
                  <a:gd name="connsiteY47" fmla="*/ 118332 h 328019"/>
                  <a:gd name="connsiteX48" fmla="*/ 60542 w 264639"/>
                  <a:gd name="connsiteY48" fmla="*/ 127287 h 328019"/>
                  <a:gd name="connsiteX49" fmla="*/ 7535 w 264639"/>
                  <a:gd name="connsiteY49" fmla="*/ 188411 h 328019"/>
                  <a:gd name="connsiteX50" fmla="*/ 17597 w 264639"/>
                  <a:gd name="connsiteY50" fmla="*/ 296736 h 328019"/>
                  <a:gd name="connsiteX51" fmla="*/ 61389 w 264639"/>
                  <a:gd name="connsiteY51" fmla="*/ 325386 h 328019"/>
                  <a:gd name="connsiteX52" fmla="*/ 70925 w 264639"/>
                  <a:gd name="connsiteY52" fmla="*/ 326096 h 328019"/>
                  <a:gd name="connsiteX53" fmla="*/ 175064 w 264639"/>
                  <a:gd name="connsiteY53" fmla="*/ 242620 h 328019"/>
                  <a:gd name="connsiteX54" fmla="*/ 201614 w 264639"/>
                  <a:gd name="connsiteY54" fmla="*/ 208221 h 328019"/>
                  <a:gd name="connsiteX55" fmla="*/ 262556 w 264639"/>
                  <a:gd name="connsiteY55" fmla="*/ 151013 h 328019"/>
                  <a:gd name="connsiteX56" fmla="*/ 262648 w 264639"/>
                  <a:gd name="connsiteY56" fmla="*/ 150944 h 328019"/>
                  <a:gd name="connsiteX57" fmla="*/ 246549 w 264639"/>
                  <a:gd name="connsiteY57" fmla="*/ 127791 h 328019"/>
                  <a:gd name="connsiteX58" fmla="*/ 226654 w 264639"/>
                  <a:gd name="connsiteY58" fmla="*/ 86660 h 328019"/>
                  <a:gd name="connsiteX59" fmla="*/ 236853 w 264639"/>
                  <a:gd name="connsiteY59" fmla="*/ 39597 h 328019"/>
                  <a:gd name="connsiteX60" fmla="*/ 239186 w 264639"/>
                  <a:gd name="connsiteY60" fmla="*/ 33390 h 328019"/>
                  <a:gd name="connsiteX61" fmla="*/ 241632 w 264639"/>
                  <a:gd name="connsiteY61" fmla="*/ 22077 h 328019"/>
                  <a:gd name="connsiteX62" fmla="*/ 222263 w 264639"/>
                  <a:gd name="connsiteY62" fmla="*/ 7351 h 328019"/>
                  <a:gd name="connsiteX63" fmla="*/ 215014 w 264639"/>
                  <a:gd name="connsiteY63" fmla="*/ 6069 h 328019"/>
                  <a:gd name="connsiteX64" fmla="*/ 207331 w 264639"/>
                  <a:gd name="connsiteY64" fmla="*/ 10512 h 328019"/>
                  <a:gd name="connsiteX65" fmla="*/ 207194 w 264639"/>
                  <a:gd name="connsiteY65" fmla="*/ 10741 h 328019"/>
                  <a:gd name="connsiteX66" fmla="*/ 193999 w 264639"/>
                  <a:gd name="connsiteY66" fmla="*/ 58170 h 328019"/>
                  <a:gd name="connsiteX67" fmla="*/ 186498 w 264639"/>
                  <a:gd name="connsiteY67" fmla="*/ 78896 h 328019"/>
                  <a:gd name="connsiteX68" fmla="*/ 186498 w 264639"/>
                  <a:gd name="connsiteY68" fmla="*/ 78896 h 328019"/>
                  <a:gd name="connsiteX69" fmla="*/ 182130 w 264639"/>
                  <a:gd name="connsiteY69" fmla="*/ 70903 h 328019"/>
                  <a:gd name="connsiteX70" fmla="*/ 183251 w 264639"/>
                  <a:gd name="connsiteY70" fmla="*/ 24963 h 328019"/>
                  <a:gd name="connsiteX71" fmla="*/ 183434 w 264639"/>
                  <a:gd name="connsiteY71" fmla="*/ 6550 h 328019"/>
                  <a:gd name="connsiteX72" fmla="*/ 166169 w 264639"/>
                  <a:gd name="connsiteY72" fmla="*/ 1970 h 328019"/>
                  <a:gd name="connsiteX73" fmla="*/ 148035 w 264639"/>
                  <a:gd name="connsiteY73" fmla="*/ 7855 h 328019"/>
                  <a:gd name="connsiteX74" fmla="*/ 145313 w 264639"/>
                  <a:gd name="connsiteY74" fmla="*/ 56865 h 328019"/>
                  <a:gd name="connsiteX75" fmla="*/ 136143 w 264639"/>
                  <a:gd name="connsiteY75" fmla="*/ 80087 h 328019"/>
                  <a:gd name="connsiteX76" fmla="*/ 136143 w 264639"/>
                  <a:gd name="connsiteY76" fmla="*/ 80087 h 328019"/>
                  <a:gd name="connsiteX77" fmla="*/ 133399 w 264639"/>
                  <a:gd name="connsiteY77" fmla="*/ 77911 h 328019"/>
                  <a:gd name="connsiteX78" fmla="*/ 124870 w 264639"/>
                  <a:gd name="connsiteY78" fmla="*/ 42322 h 328019"/>
                  <a:gd name="connsiteX79" fmla="*/ 125052 w 264639"/>
                  <a:gd name="connsiteY79" fmla="*/ 17222 h 328019"/>
                  <a:gd name="connsiteX80" fmla="*/ 125098 w 264639"/>
                  <a:gd name="connsiteY80" fmla="*/ 10054 h 328019"/>
                  <a:gd name="connsiteX81" fmla="*/ 109617 w 264639"/>
                  <a:gd name="connsiteY81" fmla="*/ 6596 h 32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64639" h="328019">
                    <a:moveTo>
                      <a:pt x="70970" y="327997"/>
                    </a:moveTo>
                    <a:lnTo>
                      <a:pt x="70970" y="327997"/>
                    </a:lnTo>
                    <a:cubicBezTo>
                      <a:pt x="67746" y="327997"/>
                      <a:pt x="64430" y="327745"/>
                      <a:pt x="61160" y="327287"/>
                    </a:cubicBezTo>
                    <a:cubicBezTo>
                      <a:pt x="41722" y="324493"/>
                      <a:pt x="26515" y="314554"/>
                      <a:pt x="16019" y="297721"/>
                    </a:cubicBezTo>
                    <a:cubicBezTo>
                      <a:pt x="-4471" y="264903"/>
                      <a:pt x="-2206" y="212733"/>
                      <a:pt x="5751" y="187816"/>
                    </a:cubicBezTo>
                    <a:cubicBezTo>
                      <a:pt x="14258" y="161205"/>
                      <a:pt x="41425" y="139883"/>
                      <a:pt x="59399" y="125775"/>
                    </a:cubicBezTo>
                    <a:cubicBezTo>
                      <a:pt x="63744" y="122363"/>
                      <a:pt x="67517" y="119409"/>
                      <a:pt x="70353" y="116913"/>
                    </a:cubicBezTo>
                    <a:cubicBezTo>
                      <a:pt x="83822" y="104981"/>
                      <a:pt x="83570" y="91698"/>
                      <a:pt x="83250" y="74865"/>
                    </a:cubicBezTo>
                    <a:lnTo>
                      <a:pt x="83204" y="71934"/>
                    </a:lnTo>
                    <a:cubicBezTo>
                      <a:pt x="82976" y="59315"/>
                      <a:pt x="81741" y="41956"/>
                      <a:pt x="80918" y="30459"/>
                    </a:cubicBezTo>
                    <a:cubicBezTo>
                      <a:pt x="80506" y="24871"/>
                      <a:pt x="80232" y="20817"/>
                      <a:pt x="80186" y="19054"/>
                    </a:cubicBezTo>
                    <a:cubicBezTo>
                      <a:pt x="80003" y="12756"/>
                      <a:pt x="94753" y="6298"/>
                      <a:pt x="104815" y="5015"/>
                    </a:cubicBezTo>
                    <a:cubicBezTo>
                      <a:pt x="106392" y="4809"/>
                      <a:pt x="108016" y="4718"/>
                      <a:pt x="109663" y="4718"/>
                    </a:cubicBezTo>
                    <a:cubicBezTo>
                      <a:pt x="117735" y="4718"/>
                      <a:pt x="125075" y="7145"/>
                      <a:pt x="126562" y="8840"/>
                    </a:cubicBezTo>
                    <a:cubicBezTo>
                      <a:pt x="127408" y="9779"/>
                      <a:pt x="127339" y="11771"/>
                      <a:pt x="126973" y="17382"/>
                    </a:cubicBezTo>
                    <a:cubicBezTo>
                      <a:pt x="126630" y="22993"/>
                      <a:pt x="126081" y="31490"/>
                      <a:pt x="126790" y="42230"/>
                    </a:cubicBezTo>
                    <a:cubicBezTo>
                      <a:pt x="127980" y="60437"/>
                      <a:pt x="130861" y="69048"/>
                      <a:pt x="135092" y="77041"/>
                    </a:cubicBezTo>
                    <a:cubicBezTo>
                      <a:pt x="135526" y="77911"/>
                      <a:pt x="135937" y="78209"/>
                      <a:pt x="136166" y="78209"/>
                    </a:cubicBezTo>
                    <a:cubicBezTo>
                      <a:pt x="138499" y="78209"/>
                      <a:pt x="142500" y="65361"/>
                      <a:pt x="143461" y="56681"/>
                    </a:cubicBezTo>
                    <a:cubicBezTo>
                      <a:pt x="144421" y="48002"/>
                      <a:pt x="146159" y="10260"/>
                      <a:pt x="146159" y="7878"/>
                    </a:cubicBezTo>
                    <a:cubicBezTo>
                      <a:pt x="146159" y="4259"/>
                      <a:pt x="155284" y="710"/>
                      <a:pt x="166077" y="68"/>
                    </a:cubicBezTo>
                    <a:cubicBezTo>
                      <a:pt x="166878" y="46"/>
                      <a:pt x="167655" y="0"/>
                      <a:pt x="168410" y="0"/>
                    </a:cubicBezTo>
                    <a:cubicBezTo>
                      <a:pt x="175019" y="0"/>
                      <a:pt x="180484" y="1694"/>
                      <a:pt x="184646" y="5061"/>
                    </a:cubicBezTo>
                    <a:cubicBezTo>
                      <a:pt x="186430" y="6504"/>
                      <a:pt x="186955" y="9871"/>
                      <a:pt x="185149" y="25215"/>
                    </a:cubicBezTo>
                    <a:cubicBezTo>
                      <a:pt x="183571" y="38360"/>
                      <a:pt x="182794" y="60621"/>
                      <a:pt x="184051" y="70697"/>
                    </a:cubicBezTo>
                    <a:cubicBezTo>
                      <a:pt x="184577" y="75003"/>
                      <a:pt x="185835" y="77018"/>
                      <a:pt x="186521" y="77018"/>
                    </a:cubicBezTo>
                    <a:cubicBezTo>
                      <a:pt x="186567" y="77018"/>
                      <a:pt x="189883" y="76789"/>
                      <a:pt x="192146" y="57964"/>
                    </a:cubicBezTo>
                    <a:cubicBezTo>
                      <a:pt x="195188" y="32681"/>
                      <a:pt x="204312" y="12046"/>
                      <a:pt x="205593" y="9802"/>
                    </a:cubicBezTo>
                    <a:lnTo>
                      <a:pt x="205730" y="9573"/>
                    </a:lnTo>
                    <a:cubicBezTo>
                      <a:pt x="206713" y="7832"/>
                      <a:pt x="208748" y="4191"/>
                      <a:pt x="215060" y="4191"/>
                    </a:cubicBezTo>
                    <a:cubicBezTo>
                      <a:pt x="217301" y="4191"/>
                      <a:pt x="219931" y="4649"/>
                      <a:pt x="222881" y="5565"/>
                    </a:cubicBezTo>
                    <a:cubicBezTo>
                      <a:pt x="235870" y="9573"/>
                      <a:pt x="241952" y="17428"/>
                      <a:pt x="243484" y="21436"/>
                    </a:cubicBezTo>
                    <a:cubicBezTo>
                      <a:pt x="244765" y="24757"/>
                      <a:pt x="243027" y="29085"/>
                      <a:pt x="241015" y="34123"/>
                    </a:cubicBezTo>
                    <a:cubicBezTo>
                      <a:pt x="240237" y="36070"/>
                      <a:pt x="239437" y="38085"/>
                      <a:pt x="238728" y="40215"/>
                    </a:cubicBezTo>
                    <a:cubicBezTo>
                      <a:pt x="236121" y="48047"/>
                      <a:pt x="229558" y="73354"/>
                      <a:pt x="228621" y="86820"/>
                    </a:cubicBezTo>
                    <a:cubicBezTo>
                      <a:pt x="227683" y="100217"/>
                      <a:pt x="227637" y="101019"/>
                      <a:pt x="248081" y="126623"/>
                    </a:cubicBezTo>
                    <a:cubicBezTo>
                      <a:pt x="265941" y="148975"/>
                      <a:pt x="264866" y="151174"/>
                      <a:pt x="264477" y="151998"/>
                    </a:cubicBezTo>
                    <a:cubicBezTo>
                      <a:pt x="264294" y="152387"/>
                      <a:pt x="263974" y="152639"/>
                      <a:pt x="263585" y="152708"/>
                    </a:cubicBezTo>
                    <a:cubicBezTo>
                      <a:pt x="260727" y="155113"/>
                      <a:pt x="233103" y="178587"/>
                      <a:pt x="203009" y="209595"/>
                    </a:cubicBezTo>
                    <a:cubicBezTo>
                      <a:pt x="194936" y="217909"/>
                      <a:pt x="186064" y="230482"/>
                      <a:pt x="176665" y="243742"/>
                    </a:cubicBezTo>
                    <a:cubicBezTo>
                      <a:pt x="150116" y="281278"/>
                      <a:pt x="117049" y="328020"/>
                      <a:pt x="70970" y="328020"/>
                    </a:cubicBezTo>
                    <a:close/>
                    <a:moveTo>
                      <a:pt x="109640" y="6619"/>
                    </a:moveTo>
                    <a:cubicBezTo>
                      <a:pt x="108062" y="6619"/>
                      <a:pt x="106507" y="6710"/>
                      <a:pt x="105020" y="6893"/>
                    </a:cubicBezTo>
                    <a:cubicBezTo>
                      <a:pt x="95096" y="8153"/>
                      <a:pt x="81947" y="14359"/>
                      <a:pt x="82061" y="18985"/>
                    </a:cubicBezTo>
                    <a:cubicBezTo>
                      <a:pt x="82107" y="20703"/>
                      <a:pt x="82427" y="24940"/>
                      <a:pt x="82793" y="30322"/>
                    </a:cubicBezTo>
                    <a:cubicBezTo>
                      <a:pt x="83593" y="41818"/>
                      <a:pt x="84851" y="59224"/>
                      <a:pt x="85057" y="71888"/>
                    </a:cubicBezTo>
                    <a:lnTo>
                      <a:pt x="85103" y="74820"/>
                    </a:lnTo>
                    <a:cubicBezTo>
                      <a:pt x="85446" y="92156"/>
                      <a:pt x="85720" y="105828"/>
                      <a:pt x="71565" y="118332"/>
                    </a:cubicBezTo>
                    <a:cubicBezTo>
                      <a:pt x="68706" y="120875"/>
                      <a:pt x="64910" y="123852"/>
                      <a:pt x="60542" y="127287"/>
                    </a:cubicBezTo>
                    <a:cubicBezTo>
                      <a:pt x="42751" y="141234"/>
                      <a:pt x="15859" y="162349"/>
                      <a:pt x="7535" y="188411"/>
                    </a:cubicBezTo>
                    <a:cubicBezTo>
                      <a:pt x="-332" y="212985"/>
                      <a:pt x="-2550" y="264422"/>
                      <a:pt x="17597" y="296736"/>
                    </a:cubicBezTo>
                    <a:cubicBezTo>
                      <a:pt x="27796" y="313065"/>
                      <a:pt x="42523" y="322729"/>
                      <a:pt x="61389" y="325386"/>
                    </a:cubicBezTo>
                    <a:cubicBezTo>
                      <a:pt x="64567" y="325867"/>
                      <a:pt x="67792" y="326096"/>
                      <a:pt x="70925" y="326096"/>
                    </a:cubicBezTo>
                    <a:cubicBezTo>
                      <a:pt x="116020" y="326096"/>
                      <a:pt x="148766" y="279812"/>
                      <a:pt x="175064" y="242620"/>
                    </a:cubicBezTo>
                    <a:cubicBezTo>
                      <a:pt x="184509" y="229268"/>
                      <a:pt x="193427" y="216649"/>
                      <a:pt x="201614" y="208221"/>
                    </a:cubicBezTo>
                    <a:cubicBezTo>
                      <a:pt x="233285" y="175587"/>
                      <a:pt x="262282" y="151242"/>
                      <a:pt x="262556" y="151013"/>
                    </a:cubicBezTo>
                    <a:cubicBezTo>
                      <a:pt x="262579" y="150990"/>
                      <a:pt x="262625" y="150967"/>
                      <a:pt x="262648" y="150944"/>
                    </a:cubicBezTo>
                    <a:cubicBezTo>
                      <a:pt x="262419" y="149776"/>
                      <a:pt x="260384" y="145105"/>
                      <a:pt x="246549" y="127791"/>
                    </a:cubicBezTo>
                    <a:cubicBezTo>
                      <a:pt x="225625" y="101614"/>
                      <a:pt x="225716" y="100492"/>
                      <a:pt x="226654" y="86660"/>
                    </a:cubicBezTo>
                    <a:cubicBezTo>
                      <a:pt x="227614" y="73033"/>
                      <a:pt x="234246" y="47475"/>
                      <a:pt x="236853" y="39597"/>
                    </a:cubicBezTo>
                    <a:cubicBezTo>
                      <a:pt x="237585" y="37398"/>
                      <a:pt x="238385" y="35360"/>
                      <a:pt x="239186" y="33390"/>
                    </a:cubicBezTo>
                    <a:cubicBezTo>
                      <a:pt x="241038" y="28719"/>
                      <a:pt x="242638" y="24688"/>
                      <a:pt x="241632" y="22077"/>
                    </a:cubicBezTo>
                    <a:cubicBezTo>
                      <a:pt x="240215" y="18390"/>
                      <a:pt x="234566" y="11153"/>
                      <a:pt x="222263" y="7351"/>
                    </a:cubicBezTo>
                    <a:cubicBezTo>
                      <a:pt x="219496" y="6504"/>
                      <a:pt x="217072" y="6069"/>
                      <a:pt x="215014" y="6069"/>
                    </a:cubicBezTo>
                    <a:cubicBezTo>
                      <a:pt x="209823" y="6069"/>
                      <a:pt x="208268" y="8840"/>
                      <a:pt x="207331" y="10512"/>
                    </a:cubicBezTo>
                    <a:lnTo>
                      <a:pt x="207194" y="10741"/>
                    </a:lnTo>
                    <a:cubicBezTo>
                      <a:pt x="205959" y="12939"/>
                      <a:pt x="196995" y="33184"/>
                      <a:pt x="193999" y="58170"/>
                    </a:cubicBezTo>
                    <a:cubicBezTo>
                      <a:pt x="192856" y="67629"/>
                      <a:pt x="190637" y="78896"/>
                      <a:pt x="186498" y="78896"/>
                    </a:cubicBezTo>
                    <a:lnTo>
                      <a:pt x="186498" y="78896"/>
                    </a:lnTo>
                    <a:cubicBezTo>
                      <a:pt x="184349" y="78896"/>
                      <a:pt x="182771" y="75987"/>
                      <a:pt x="182130" y="70903"/>
                    </a:cubicBezTo>
                    <a:cubicBezTo>
                      <a:pt x="180804" y="60391"/>
                      <a:pt x="181650" y="38246"/>
                      <a:pt x="183251" y="24963"/>
                    </a:cubicBezTo>
                    <a:cubicBezTo>
                      <a:pt x="184257" y="16581"/>
                      <a:pt x="185035" y="7832"/>
                      <a:pt x="183434" y="6550"/>
                    </a:cubicBezTo>
                    <a:cubicBezTo>
                      <a:pt x="181902" y="5313"/>
                      <a:pt x="176940" y="1351"/>
                      <a:pt x="166169" y="1970"/>
                    </a:cubicBezTo>
                    <a:cubicBezTo>
                      <a:pt x="154392" y="2657"/>
                      <a:pt x="148035" y="6458"/>
                      <a:pt x="148035" y="7855"/>
                    </a:cubicBezTo>
                    <a:cubicBezTo>
                      <a:pt x="148035" y="10237"/>
                      <a:pt x="146297" y="48162"/>
                      <a:pt x="145313" y="56865"/>
                    </a:cubicBezTo>
                    <a:cubicBezTo>
                      <a:pt x="144787" y="61765"/>
                      <a:pt x="141083" y="80087"/>
                      <a:pt x="136143" y="80087"/>
                    </a:cubicBezTo>
                    <a:lnTo>
                      <a:pt x="136143" y="80087"/>
                    </a:lnTo>
                    <a:cubicBezTo>
                      <a:pt x="135092" y="80087"/>
                      <a:pt x="134154" y="79354"/>
                      <a:pt x="133399" y="77911"/>
                    </a:cubicBezTo>
                    <a:cubicBezTo>
                      <a:pt x="129054" y="69690"/>
                      <a:pt x="126104" y="60872"/>
                      <a:pt x="124870" y="42322"/>
                    </a:cubicBezTo>
                    <a:cubicBezTo>
                      <a:pt x="124160" y="31444"/>
                      <a:pt x="124687" y="22902"/>
                      <a:pt x="125052" y="17222"/>
                    </a:cubicBezTo>
                    <a:cubicBezTo>
                      <a:pt x="125281" y="13832"/>
                      <a:pt x="125464" y="10626"/>
                      <a:pt x="125098" y="10054"/>
                    </a:cubicBezTo>
                    <a:cubicBezTo>
                      <a:pt x="124207" y="9046"/>
                      <a:pt x="117666" y="6596"/>
                      <a:pt x="109617" y="6596"/>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4" name="Freeform: Shape 1930">
                <a:extLst>
                  <a:ext uri="{FF2B5EF4-FFF2-40B4-BE49-F238E27FC236}">
                    <a16:creationId xmlns:a16="http://schemas.microsoft.com/office/drawing/2014/main" id="{B2BC22EB-DEED-7994-64BE-2FF2EE57DD56}"/>
                  </a:ext>
                </a:extLst>
              </p:cNvPr>
              <p:cNvSpPr/>
              <p:nvPr/>
            </p:nvSpPr>
            <p:spPr>
              <a:xfrm>
                <a:off x="5387111" y="3264804"/>
                <a:ext cx="30230" cy="76514"/>
              </a:xfrm>
              <a:custGeom>
                <a:avLst/>
                <a:gdLst>
                  <a:gd name="connsiteX0" fmla="*/ 6700 w 30230"/>
                  <a:gd name="connsiteY0" fmla="*/ 62943 h 76514"/>
                  <a:gd name="connsiteX1" fmla="*/ 24583 w 30230"/>
                  <a:gd name="connsiteY1" fmla="*/ 76455 h 76514"/>
                  <a:gd name="connsiteX2" fmla="*/ 30231 w 30230"/>
                  <a:gd name="connsiteY2" fmla="*/ 73409 h 76514"/>
                  <a:gd name="connsiteX3" fmla="*/ 28722 w 30230"/>
                  <a:gd name="connsiteY3" fmla="*/ 71806 h 76514"/>
                  <a:gd name="connsiteX4" fmla="*/ 20307 w 30230"/>
                  <a:gd name="connsiteY4" fmla="*/ 36606 h 76514"/>
                  <a:gd name="connsiteX5" fmla="*/ 20307 w 30230"/>
                  <a:gd name="connsiteY5" fmla="*/ 3788 h 76514"/>
                  <a:gd name="connsiteX6" fmla="*/ 0 w 30230"/>
                  <a:gd name="connsiteY6" fmla="*/ 215 h 76514"/>
                  <a:gd name="connsiteX7" fmla="*/ 6677 w 30230"/>
                  <a:gd name="connsiteY7" fmla="*/ 62943 h 7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76514">
                    <a:moveTo>
                      <a:pt x="6700" y="62943"/>
                    </a:moveTo>
                    <a:cubicBezTo>
                      <a:pt x="8370" y="68852"/>
                      <a:pt x="16556" y="77303"/>
                      <a:pt x="24583" y="76455"/>
                    </a:cubicBezTo>
                    <a:cubicBezTo>
                      <a:pt x="26801" y="76226"/>
                      <a:pt x="28676" y="75058"/>
                      <a:pt x="30231" y="73409"/>
                    </a:cubicBezTo>
                    <a:cubicBezTo>
                      <a:pt x="29728" y="73226"/>
                      <a:pt x="29225" y="72722"/>
                      <a:pt x="28722" y="71806"/>
                    </a:cubicBezTo>
                    <a:cubicBezTo>
                      <a:pt x="24766" y="64317"/>
                      <a:pt x="21587" y="55867"/>
                      <a:pt x="20307" y="36606"/>
                    </a:cubicBezTo>
                    <a:cubicBezTo>
                      <a:pt x="19049" y="17323"/>
                      <a:pt x="21747" y="5368"/>
                      <a:pt x="20307" y="3788"/>
                    </a:cubicBezTo>
                    <a:cubicBezTo>
                      <a:pt x="18912" y="2231"/>
                      <a:pt x="9764" y="-838"/>
                      <a:pt x="0" y="215"/>
                    </a:cubicBezTo>
                    <a:cubicBezTo>
                      <a:pt x="137" y="19842"/>
                      <a:pt x="1898" y="45927"/>
                      <a:pt x="6677" y="6294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5" name="Freeform: Shape 1931">
                <a:extLst>
                  <a:ext uri="{FF2B5EF4-FFF2-40B4-BE49-F238E27FC236}">
                    <a16:creationId xmlns:a16="http://schemas.microsoft.com/office/drawing/2014/main" id="{A3D7CFFC-A612-C98E-F361-1E361A346EDB}"/>
                  </a:ext>
                </a:extLst>
              </p:cNvPr>
              <p:cNvSpPr/>
              <p:nvPr/>
            </p:nvSpPr>
            <p:spPr>
              <a:xfrm>
                <a:off x="5397905" y="3265546"/>
                <a:ext cx="17676" cy="70513"/>
              </a:xfrm>
              <a:custGeom>
                <a:avLst/>
                <a:gdLst>
                  <a:gd name="connsiteX0" fmla="*/ 0 w 17676"/>
                  <a:gd name="connsiteY0" fmla="*/ 20978 h 70513"/>
                  <a:gd name="connsiteX1" fmla="*/ 3087 w 17676"/>
                  <a:gd name="connsiteY1" fmla="*/ 46582 h 70513"/>
                  <a:gd name="connsiteX2" fmla="*/ 17677 w 17676"/>
                  <a:gd name="connsiteY2" fmla="*/ 70514 h 70513"/>
                  <a:gd name="connsiteX3" fmla="*/ 9536 w 17676"/>
                  <a:gd name="connsiteY3" fmla="*/ 35841 h 70513"/>
                  <a:gd name="connsiteX4" fmla="*/ 9536 w 17676"/>
                  <a:gd name="connsiteY4" fmla="*/ 3023 h 70513"/>
                  <a:gd name="connsiteX5" fmla="*/ 1303 w 17676"/>
                  <a:gd name="connsiteY5" fmla="*/ 0 h 70513"/>
                  <a:gd name="connsiteX6" fmla="*/ 0 w 17676"/>
                  <a:gd name="connsiteY6" fmla="*/ 20955 h 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6" h="70513">
                    <a:moveTo>
                      <a:pt x="0" y="20978"/>
                    </a:moveTo>
                    <a:cubicBezTo>
                      <a:pt x="0" y="29634"/>
                      <a:pt x="457" y="38291"/>
                      <a:pt x="3087" y="46582"/>
                    </a:cubicBezTo>
                    <a:cubicBezTo>
                      <a:pt x="5579" y="54414"/>
                      <a:pt x="10267" y="65682"/>
                      <a:pt x="17677" y="70514"/>
                    </a:cubicBezTo>
                    <a:cubicBezTo>
                      <a:pt x="13835" y="63163"/>
                      <a:pt x="10771" y="54666"/>
                      <a:pt x="9536" y="35841"/>
                    </a:cubicBezTo>
                    <a:cubicBezTo>
                      <a:pt x="8278" y="16558"/>
                      <a:pt x="10976" y="4603"/>
                      <a:pt x="9536" y="3023"/>
                    </a:cubicBezTo>
                    <a:cubicBezTo>
                      <a:pt x="8758" y="2153"/>
                      <a:pt x="5625" y="824"/>
                      <a:pt x="1303" y="0"/>
                    </a:cubicBezTo>
                    <a:cubicBezTo>
                      <a:pt x="1120" y="6962"/>
                      <a:pt x="46" y="14084"/>
                      <a:pt x="0" y="209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6" name="Freeform: Shape 1932">
                <a:extLst>
                  <a:ext uri="{FF2B5EF4-FFF2-40B4-BE49-F238E27FC236}">
                    <a16:creationId xmlns:a16="http://schemas.microsoft.com/office/drawing/2014/main" id="{AD4C6AC9-E9CC-42D1-23C4-3CC6F25A2F7C}"/>
                  </a:ext>
                </a:extLst>
              </p:cNvPr>
              <p:cNvSpPr/>
              <p:nvPr/>
            </p:nvSpPr>
            <p:spPr>
              <a:xfrm>
                <a:off x="5446904" y="3260141"/>
                <a:ext cx="21456" cy="78324"/>
              </a:xfrm>
              <a:custGeom>
                <a:avLst/>
                <a:gdLst>
                  <a:gd name="connsiteX0" fmla="*/ 21434 w 21456"/>
                  <a:gd name="connsiteY0" fmla="*/ 78072 h 78324"/>
                  <a:gd name="connsiteX1" fmla="*/ 21274 w 21456"/>
                  <a:gd name="connsiteY1" fmla="*/ 76904 h 78324"/>
                  <a:gd name="connsiteX2" fmla="*/ 17569 w 21456"/>
                  <a:gd name="connsiteY2" fmla="*/ 69804 h 78324"/>
                  <a:gd name="connsiteX3" fmla="*/ 18690 w 21456"/>
                  <a:gd name="connsiteY3" fmla="*/ 24093 h 78324"/>
                  <a:gd name="connsiteX4" fmla="*/ 18530 w 21456"/>
                  <a:gd name="connsiteY4" fmla="*/ 4809 h 78324"/>
                  <a:gd name="connsiteX5" fmla="*/ 4214 w 21456"/>
                  <a:gd name="connsiteY5" fmla="*/ 0 h 78324"/>
                  <a:gd name="connsiteX6" fmla="*/ 30 w 21456"/>
                  <a:gd name="connsiteY6" fmla="*/ 53704 h 78324"/>
                  <a:gd name="connsiteX7" fmla="*/ 21457 w 21456"/>
                  <a:gd name="connsiteY7" fmla="*/ 78095 h 7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6" h="78324">
                    <a:moveTo>
                      <a:pt x="21434" y="78072"/>
                    </a:moveTo>
                    <a:cubicBezTo>
                      <a:pt x="21365" y="77682"/>
                      <a:pt x="21320" y="77293"/>
                      <a:pt x="21274" y="76904"/>
                    </a:cubicBezTo>
                    <a:cubicBezTo>
                      <a:pt x="19582" y="77224"/>
                      <a:pt x="18141" y="74316"/>
                      <a:pt x="17569" y="69804"/>
                    </a:cubicBezTo>
                    <a:cubicBezTo>
                      <a:pt x="16311" y="59613"/>
                      <a:pt x="17112" y="37467"/>
                      <a:pt x="18690" y="24093"/>
                    </a:cubicBezTo>
                    <a:cubicBezTo>
                      <a:pt x="20268" y="10695"/>
                      <a:pt x="20107" y="6092"/>
                      <a:pt x="18530" y="4809"/>
                    </a:cubicBezTo>
                    <a:cubicBezTo>
                      <a:pt x="17135" y="3687"/>
                      <a:pt x="12858" y="321"/>
                      <a:pt x="4214" y="0"/>
                    </a:cubicBezTo>
                    <a:cubicBezTo>
                      <a:pt x="3391" y="24596"/>
                      <a:pt x="784" y="37376"/>
                      <a:pt x="30" y="53704"/>
                    </a:cubicBezTo>
                    <a:cubicBezTo>
                      <a:pt x="-565" y="66598"/>
                      <a:pt x="7805" y="80270"/>
                      <a:pt x="21457" y="7809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7" name="Freeform: Shape 1933">
                <a:extLst>
                  <a:ext uri="{FF2B5EF4-FFF2-40B4-BE49-F238E27FC236}">
                    <a16:creationId xmlns:a16="http://schemas.microsoft.com/office/drawing/2014/main" id="{449AF28C-06D8-B0AE-FCC4-86F5325CC517}"/>
                  </a:ext>
                </a:extLst>
              </p:cNvPr>
              <p:cNvSpPr/>
              <p:nvPr/>
            </p:nvSpPr>
            <p:spPr>
              <a:xfrm>
                <a:off x="5455166" y="3261997"/>
                <a:ext cx="13125" cy="75918"/>
              </a:xfrm>
              <a:custGeom>
                <a:avLst/>
                <a:gdLst>
                  <a:gd name="connsiteX0" fmla="*/ 13125 w 13125"/>
                  <a:gd name="connsiteY0" fmla="*/ 75896 h 75918"/>
                  <a:gd name="connsiteX1" fmla="*/ 13011 w 13125"/>
                  <a:gd name="connsiteY1" fmla="*/ 75048 h 75918"/>
                  <a:gd name="connsiteX2" fmla="*/ 9307 w 13125"/>
                  <a:gd name="connsiteY2" fmla="*/ 67949 h 75918"/>
                  <a:gd name="connsiteX3" fmla="*/ 10427 w 13125"/>
                  <a:gd name="connsiteY3" fmla="*/ 22237 h 75918"/>
                  <a:gd name="connsiteX4" fmla="*/ 10267 w 13125"/>
                  <a:gd name="connsiteY4" fmla="*/ 2954 h 75918"/>
                  <a:gd name="connsiteX5" fmla="*/ 5190 w 13125"/>
                  <a:gd name="connsiteY5" fmla="*/ 0 h 75918"/>
                  <a:gd name="connsiteX6" fmla="*/ 13125 w 13125"/>
                  <a:gd name="connsiteY6" fmla="*/ 75919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5" h="75918">
                    <a:moveTo>
                      <a:pt x="13125" y="75896"/>
                    </a:moveTo>
                    <a:cubicBezTo>
                      <a:pt x="13080" y="75621"/>
                      <a:pt x="13057" y="75323"/>
                      <a:pt x="13011" y="75048"/>
                    </a:cubicBezTo>
                    <a:cubicBezTo>
                      <a:pt x="11319" y="75369"/>
                      <a:pt x="9878" y="72461"/>
                      <a:pt x="9307" y="67949"/>
                    </a:cubicBezTo>
                    <a:cubicBezTo>
                      <a:pt x="8049" y="57758"/>
                      <a:pt x="8849" y="35612"/>
                      <a:pt x="10427" y="22237"/>
                    </a:cubicBezTo>
                    <a:cubicBezTo>
                      <a:pt x="12005" y="8840"/>
                      <a:pt x="11845" y="4237"/>
                      <a:pt x="10267" y="2954"/>
                    </a:cubicBezTo>
                    <a:cubicBezTo>
                      <a:pt x="9512" y="2336"/>
                      <a:pt x="7866" y="1099"/>
                      <a:pt x="5190" y="0"/>
                    </a:cubicBezTo>
                    <a:cubicBezTo>
                      <a:pt x="3155" y="23841"/>
                      <a:pt x="-9079" y="62956"/>
                      <a:pt x="13125" y="7591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8" name="Freeform: Shape 1934">
                <a:extLst>
                  <a:ext uri="{FF2B5EF4-FFF2-40B4-BE49-F238E27FC236}">
                    <a16:creationId xmlns:a16="http://schemas.microsoft.com/office/drawing/2014/main" id="{34B050D2-F2FA-4138-A3AB-7050473A0ED5}"/>
                  </a:ext>
                </a:extLst>
              </p:cNvPr>
              <p:cNvSpPr/>
              <p:nvPr/>
            </p:nvSpPr>
            <p:spPr>
              <a:xfrm>
                <a:off x="5282602" y="3270103"/>
                <a:ext cx="262679" cy="316116"/>
              </a:xfrm>
              <a:custGeom>
                <a:avLst/>
                <a:gdLst>
                  <a:gd name="connsiteX0" fmla="*/ 246335 w 262679"/>
                  <a:gd name="connsiteY0" fmla="*/ 116203 h 316116"/>
                  <a:gd name="connsiteX1" fmla="*/ 226668 w 262679"/>
                  <a:gd name="connsiteY1" fmla="*/ 75759 h 316116"/>
                  <a:gd name="connsiteX2" fmla="*/ 236822 w 262679"/>
                  <a:gd name="connsiteY2" fmla="*/ 28925 h 316116"/>
                  <a:gd name="connsiteX3" fmla="*/ 241578 w 262679"/>
                  <a:gd name="connsiteY3" fmla="*/ 10787 h 316116"/>
                  <a:gd name="connsiteX4" fmla="*/ 231562 w 262679"/>
                  <a:gd name="connsiteY4" fmla="*/ 0 h 316116"/>
                  <a:gd name="connsiteX5" fmla="*/ 210089 w 262679"/>
                  <a:gd name="connsiteY5" fmla="*/ 68361 h 316116"/>
                  <a:gd name="connsiteX6" fmla="*/ 185346 w 262679"/>
                  <a:gd name="connsiteY6" fmla="*/ 114944 h 316116"/>
                  <a:gd name="connsiteX7" fmla="*/ 150588 w 262679"/>
                  <a:gd name="connsiteY7" fmla="*/ 122295 h 316116"/>
                  <a:gd name="connsiteX8" fmla="*/ 115051 w 262679"/>
                  <a:gd name="connsiteY8" fmla="*/ 135853 h 316116"/>
                  <a:gd name="connsiteX9" fmla="*/ 80155 w 262679"/>
                  <a:gd name="connsiteY9" fmla="*/ 190908 h 316116"/>
                  <a:gd name="connsiteX10" fmla="*/ 32293 w 262679"/>
                  <a:gd name="connsiteY10" fmla="*/ 212642 h 316116"/>
                  <a:gd name="connsiteX11" fmla="*/ 13472 w 262679"/>
                  <a:gd name="connsiteY11" fmla="*/ 164915 h 316116"/>
                  <a:gd name="connsiteX12" fmla="*/ 19418 w 262679"/>
                  <a:gd name="connsiteY12" fmla="*/ 152433 h 316116"/>
                  <a:gd name="connsiteX13" fmla="*/ 5651 w 262679"/>
                  <a:gd name="connsiteY13" fmla="*/ 177190 h 316116"/>
                  <a:gd name="connsiteX14" fmla="*/ 60283 w 262679"/>
                  <a:gd name="connsiteY14" fmla="*/ 315424 h 316116"/>
                  <a:gd name="connsiteX15" fmla="*/ 201331 w 262679"/>
                  <a:gd name="connsiteY15" fmla="*/ 197962 h 316116"/>
                  <a:gd name="connsiteX16" fmla="*/ 262205 w 262679"/>
                  <a:gd name="connsiteY16" fmla="*/ 140822 h 316116"/>
                  <a:gd name="connsiteX17" fmla="*/ 246357 w 262679"/>
                  <a:gd name="connsiteY17" fmla="*/ 116249 h 3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679" h="316116">
                    <a:moveTo>
                      <a:pt x="246335" y="116203"/>
                    </a:moveTo>
                    <a:cubicBezTo>
                      <a:pt x="225708" y="90416"/>
                      <a:pt x="225708" y="89454"/>
                      <a:pt x="226668" y="75759"/>
                    </a:cubicBezTo>
                    <a:cubicBezTo>
                      <a:pt x="227629" y="62040"/>
                      <a:pt x="234283" y="36574"/>
                      <a:pt x="236822" y="28925"/>
                    </a:cubicBezTo>
                    <a:cubicBezTo>
                      <a:pt x="239360" y="21276"/>
                      <a:pt x="243156" y="14909"/>
                      <a:pt x="241578" y="10787"/>
                    </a:cubicBezTo>
                    <a:cubicBezTo>
                      <a:pt x="240503" y="7970"/>
                      <a:pt x="237348" y="3664"/>
                      <a:pt x="231562" y="0"/>
                    </a:cubicBezTo>
                    <a:cubicBezTo>
                      <a:pt x="220334" y="19306"/>
                      <a:pt x="213863" y="52262"/>
                      <a:pt x="210089" y="68361"/>
                    </a:cubicBezTo>
                    <a:cubicBezTo>
                      <a:pt x="205699" y="87118"/>
                      <a:pt x="203915" y="105691"/>
                      <a:pt x="185346" y="114944"/>
                    </a:cubicBezTo>
                    <a:cubicBezTo>
                      <a:pt x="174598" y="120302"/>
                      <a:pt x="162250" y="120737"/>
                      <a:pt x="150588" y="122295"/>
                    </a:cubicBezTo>
                    <a:cubicBezTo>
                      <a:pt x="137919" y="123989"/>
                      <a:pt x="125341" y="127997"/>
                      <a:pt x="115051" y="135853"/>
                    </a:cubicBezTo>
                    <a:cubicBezTo>
                      <a:pt x="96459" y="150075"/>
                      <a:pt x="92572" y="172403"/>
                      <a:pt x="80155" y="190908"/>
                    </a:cubicBezTo>
                    <a:cubicBezTo>
                      <a:pt x="70390" y="205473"/>
                      <a:pt x="50793" y="219192"/>
                      <a:pt x="32293" y="212642"/>
                    </a:cubicBezTo>
                    <a:cubicBezTo>
                      <a:pt x="13267" y="205909"/>
                      <a:pt x="6818" y="182961"/>
                      <a:pt x="13472" y="164915"/>
                    </a:cubicBezTo>
                    <a:cubicBezTo>
                      <a:pt x="15096" y="160518"/>
                      <a:pt x="17131" y="156395"/>
                      <a:pt x="19418" y="152433"/>
                    </a:cubicBezTo>
                    <a:cubicBezTo>
                      <a:pt x="13427" y="160060"/>
                      <a:pt x="8487" y="168327"/>
                      <a:pt x="5651" y="177190"/>
                    </a:cubicBezTo>
                    <a:cubicBezTo>
                      <a:pt x="-4822" y="209939"/>
                      <a:pt x="-7612" y="305760"/>
                      <a:pt x="60283" y="315424"/>
                    </a:cubicBezTo>
                    <a:cubicBezTo>
                      <a:pt x="128177" y="325089"/>
                      <a:pt x="169316" y="230963"/>
                      <a:pt x="201331" y="197962"/>
                    </a:cubicBezTo>
                    <a:cubicBezTo>
                      <a:pt x="233346" y="165006"/>
                      <a:pt x="262205" y="140822"/>
                      <a:pt x="262205" y="140822"/>
                    </a:cubicBezTo>
                    <a:cubicBezTo>
                      <a:pt x="262205" y="140822"/>
                      <a:pt x="266961" y="142059"/>
                      <a:pt x="246357" y="11624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1999" name="Freeform: Shape 1935">
                <a:extLst>
                  <a:ext uri="{FF2B5EF4-FFF2-40B4-BE49-F238E27FC236}">
                    <a16:creationId xmlns:a16="http://schemas.microsoft.com/office/drawing/2014/main" id="{7AFE51CF-A108-0F3E-4B6F-C0A425524C62}"/>
                  </a:ext>
                </a:extLst>
              </p:cNvPr>
              <p:cNvSpPr/>
              <p:nvPr/>
            </p:nvSpPr>
            <p:spPr>
              <a:xfrm>
                <a:off x="5505521" y="3274455"/>
                <a:ext cx="19031" cy="80430"/>
              </a:xfrm>
              <a:custGeom>
                <a:avLst/>
                <a:gdLst>
                  <a:gd name="connsiteX0" fmla="*/ 3179 w 19031"/>
                  <a:gd name="connsiteY0" fmla="*/ 45529 h 80430"/>
                  <a:gd name="connsiteX1" fmla="*/ 2973 w 19031"/>
                  <a:gd name="connsiteY1" fmla="*/ 79423 h 80430"/>
                  <a:gd name="connsiteX2" fmla="*/ 3590 w 19031"/>
                  <a:gd name="connsiteY2" fmla="*/ 80431 h 80430"/>
                  <a:gd name="connsiteX3" fmla="*/ 3750 w 19031"/>
                  <a:gd name="connsiteY3" fmla="*/ 71408 h 80430"/>
                  <a:gd name="connsiteX4" fmla="*/ 13904 w 19031"/>
                  <a:gd name="connsiteY4" fmla="*/ 24573 h 80430"/>
                  <a:gd name="connsiteX5" fmla="*/ 18660 w 19031"/>
                  <a:gd name="connsiteY5" fmla="*/ 6435 h 80430"/>
                  <a:gd name="connsiteX6" fmla="*/ 14132 w 19031"/>
                  <a:gd name="connsiteY6" fmla="*/ 0 h 80430"/>
                  <a:gd name="connsiteX7" fmla="*/ 3179 w 19031"/>
                  <a:gd name="connsiteY7" fmla="*/ 45551 h 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 h="80430">
                    <a:moveTo>
                      <a:pt x="3179" y="45529"/>
                    </a:moveTo>
                    <a:cubicBezTo>
                      <a:pt x="503" y="55445"/>
                      <a:pt x="-2287" y="69781"/>
                      <a:pt x="2973" y="79423"/>
                    </a:cubicBezTo>
                    <a:cubicBezTo>
                      <a:pt x="3156" y="79766"/>
                      <a:pt x="3384" y="80087"/>
                      <a:pt x="3590" y="80431"/>
                    </a:cubicBezTo>
                    <a:cubicBezTo>
                      <a:pt x="3316" y="77866"/>
                      <a:pt x="3499" y="75095"/>
                      <a:pt x="3750" y="71408"/>
                    </a:cubicBezTo>
                    <a:cubicBezTo>
                      <a:pt x="4711" y="57689"/>
                      <a:pt x="11365" y="32223"/>
                      <a:pt x="13904" y="24573"/>
                    </a:cubicBezTo>
                    <a:cubicBezTo>
                      <a:pt x="16442" y="16924"/>
                      <a:pt x="20238" y="10558"/>
                      <a:pt x="18660" y="6435"/>
                    </a:cubicBezTo>
                    <a:cubicBezTo>
                      <a:pt x="17997" y="4695"/>
                      <a:pt x="16534" y="2382"/>
                      <a:pt x="14132" y="0"/>
                    </a:cubicBezTo>
                    <a:cubicBezTo>
                      <a:pt x="11548" y="15436"/>
                      <a:pt x="7272" y="30322"/>
                      <a:pt x="3179" y="4555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0" name="Freeform: Shape 1937">
                <a:extLst>
                  <a:ext uri="{FF2B5EF4-FFF2-40B4-BE49-F238E27FC236}">
                    <a16:creationId xmlns:a16="http://schemas.microsoft.com/office/drawing/2014/main" id="{799EB661-0C74-7441-BFE6-3CE3939E1BC0}"/>
                  </a:ext>
                </a:extLst>
              </p:cNvPr>
              <p:cNvSpPr/>
              <p:nvPr/>
            </p:nvSpPr>
            <p:spPr>
              <a:xfrm>
                <a:off x="5183671" y="3308281"/>
                <a:ext cx="182201" cy="325072"/>
              </a:xfrm>
              <a:custGeom>
                <a:avLst/>
                <a:gdLst>
                  <a:gd name="connsiteX0" fmla="*/ 182196 w 182201"/>
                  <a:gd name="connsiteY0" fmla="*/ 32177 h 325072"/>
                  <a:gd name="connsiteX1" fmla="*/ 139685 w 182201"/>
                  <a:gd name="connsiteY1" fmla="*/ 36001 h 325072"/>
                  <a:gd name="connsiteX2" fmla="*/ 94955 w 182201"/>
                  <a:gd name="connsiteY2" fmla="*/ 24848 h 325072"/>
                  <a:gd name="connsiteX3" fmla="*/ 79725 w 182201"/>
                  <a:gd name="connsiteY3" fmla="*/ 0 h 325072"/>
                  <a:gd name="connsiteX4" fmla="*/ 33418 w 182201"/>
                  <a:gd name="connsiteY4" fmla="*/ 40147 h 325072"/>
                  <a:gd name="connsiteX5" fmla="*/ 34996 w 182201"/>
                  <a:gd name="connsiteY5" fmla="*/ 85079 h 325072"/>
                  <a:gd name="connsiteX6" fmla="*/ 19766 w 182201"/>
                  <a:gd name="connsiteY6" fmla="*/ 190221 h 325072"/>
                  <a:gd name="connsiteX7" fmla="*/ 5062 w 182201"/>
                  <a:gd name="connsiteY7" fmla="*/ 299118 h 325072"/>
                  <a:gd name="connsiteX8" fmla="*/ 36894 w 182201"/>
                  <a:gd name="connsiteY8" fmla="*/ 323394 h 325072"/>
                  <a:gd name="connsiteX9" fmla="*/ 143778 w 182201"/>
                  <a:gd name="connsiteY9" fmla="*/ 245345 h 325072"/>
                  <a:gd name="connsiteX10" fmla="*/ 103805 w 182201"/>
                  <a:gd name="connsiteY10" fmla="*/ 150715 h 325072"/>
                  <a:gd name="connsiteX11" fmla="*/ 152079 w 182201"/>
                  <a:gd name="connsiteY11" fmla="*/ 81965 h 325072"/>
                  <a:gd name="connsiteX12" fmla="*/ 175015 w 182201"/>
                  <a:gd name="connsiteY12" fmla="*/ 61193 h 325072"/>
                  <a:gd name="connsiteX13" fmla="*/ 182150 w 182201"/>
                  <a:gd name="connsiteY13" fmla="*/ 32200 h 3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201" h="325072">
                    <a:moveTo>
                      <a:pt x="182196" y="32177"/>
                    </a:moveTo>
                    <a:cubicBezTo>
                      <a:pt x="182196" y="32177"/>
                      <a:pt x="166966" y="34398"/>
                      <a:pt x="139685" y="36001"/>
                    </a:cubicBezTo>
                    <a:cubicBezTo>
                      <a:pt x="112403" y="37582"/>
                      <a:pt x="105109" y="40444"/>
                      <a:pt x="94955" y="24848"/>
                    </a:cubicBezTo>
                    <a:cubicBezTo>
                      <a:pt x="84802" y="9229"/>
                      <a:pt x="79725" y="0"/>
                      <a:pt x="79725" y="0"/>
                    </a:cubicBezTo>
                    <a:lnTo>
                      <a:pt x="33418" y="40147"/>
                    </a:lnTo>
                    <a:cubicBezTo>
                      <a:pt x="33418" y="40147"/>
                      <a:pt x="46430" y="59590"/>
                      <a:pt x="34996" y="85079"/>
                    </a:cubicBezTo>
                    <a:cubicBezTo>
                      <a:pt x="23585" y="110569"/>
                      <a:pt x="8355" y="139883"/>
                      <a:pt x="19766" y="190221"/>
                    </a:cubicBezTo>
                    <a:cubicBezTo>
                      <a:pt x="31177" y="240559"/>
                      <a:pt x="26238" y="262613"/>
                      <a:pt x="5062" y="299118"/>
                    </a:cubicBezTo>
                    <a:cubicBezTo>
                      <a:pt x="-16114" y="335577"/>
                      <a:pt x="35933" y="322753"/>
                      <a:pt x="36894" y="323394"/>
                    </a:cubicBezTo>
                    <a:cubicBezTo>
                      <a:pt x="37832" y="324035"/>
                      <a:pt x="143778" y="245345"/>
                      <a:pt x="143778" y="245345"/>
                    </a:cubicBezTo>
                    <a:cubicBezTo>
                      <a:pt x="143778" y="245345"/>
                      <a:pt x="107944" y="222718"/>
                      <a:pt x="103805" y="150715"/>
                    </a:cubicBezTo>
                    <a:cubicBezTo>
                      <a:pt x="99689" y="78713"/>
                      <a:pt x="152079" y="81965"/>
                      <a:pt x="152079" y="81965"/>
                    </a:cubicBezTo>
                    <a:cubicBezTo>
                      <a:pt x="152079" y="81965"/>
                      <a:pt x="166714" y="71430"/>
                      <a:pt x="175015" y="61193"/>
                    </a:cubicBezTo>
                    <a:cubicBezTo>
                      <a:pt x="183271" y="50979"/>
                      <a:pt x="182150" y="32200"/>
                      <a:pt x="182150" y="3220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1" name="Freeform: Shape 1938">
                <a:extLst>
                  <a:ext uri="{FF2B5EF4-FFF2-40B4-BE49-F238E27FC236}">
                    <a16:creationId xmlns:a16="http://schemas.microsoft.com/office/drawing/2014/main" id="{591A67E2-5B10-6DCD-B4D9-5B87B827E1E6}"/>
                  </a:ext>
                </a:extLst>
              </p:cNvPr>
              <p:cNvSpPr/>
              <p:nvPr/>
            </p:nvSpPr>
            <p:spPr>
              <a:xfrm>
                <a:off x="5182756" y="3307282"/>
                <a:ext cx="184085" cy="327002"/>
              </a:xfrm>
              <a:custGeom>
                <a:avLst/>
                <a:gdLst>
                  <a:gd name="connsiteX0" fmla="*/ 19858 w 184085"/>
                  <a:gd name="connsiteY0" fmla="*/ 327003 h 327002"/>
                  <a:gd name="connsiteX1" fmla="*/ 1358 w 184085"/>
                  <a:gd name="connsiteY1" fmla="*/ 320155 h 327002"/>
                  <a:gd name="connsiteX2" fmla="*/ 5177 w 184085"/>
                  <a:gd name="connsiteY2" fmla="*/ 299589 h 327002"/>
                  <a:gd name="connsiteX3" fmla="*/ 19766 w 184085"/>
                  <a:gd name="connsiteY3" fmla="*/ 191402 h 327002"/>
                  <a:gd name="connsiteX4" fmla="*/ 33167 w 184085"/>
                  <a:gd name="connsiteY4" fmla="*/ 89834 h 327002"/>
                  <a:gd name="connsiteX5" fmla="*/ 35042 w 184085"/>
                  <a:gd name="connsiteY5" fmla="*/ 85643 h 327002"/>
                  <a:gd name="connsiteX6" fmla="*/ 33533 w 184085"/>
                  <a:gd name="connsiteY6" fmla="*/ 41649 h 327002"/>
                  <a:gd name="connsiteX7" fmla="*/ 33693 w 184085"/>
                  <a:gd name="connsiteY7" fmla="*/ 40389 h 327002"/>
                  <a:gd name="connsiteX8" fmla="*/ 80000 w 184085"/>
                  <a:gd name="connsiteY8" fmla="*/ 242 h 327002"/>
                  <a:gd name="connsiteX9" fmla="*/ 80801 w 184085"/>
                  <a:gd name="connsiteY9" fmla="*/ 14 h 327002"/>
                  <a:gd name="connsiteX10" fmla="*/ 81464 w 184085"/>
                  <a:gd name="connsiteY10" fmla="*/ 494 h 327002"/>
                  <a:gd name="connsiteX11" fmla="*/ 96648 w 184085"/>
                  <a:gd name="connsiteY11" fmla="*/ 25274 h 327002"/>
                  <a:gd name="connsiteX12" fmla="*/ 118029 w 184085"/>
                  <a:gd name="connsiteY12" fmla="*/ 37298 h 327002"/>
                  <a:gd name="connsiteX13" fmla="*/ 131132 w 184085"/>
                  <a:gd name="connsiteY13" fmla="*/ 36633 h 327002"/>
                  <a:gd name="connsiteX14" fmla="*/ 140531 w 184085"/>
                  <a:gd name="connsiteY14" fmla="*/ 36015 h 327002"/>
                  <a:gd name="connsiteX15" fmla="*/ 182951 w 184085"/>
                  <a:gd name="connsiteY15" fmla="*/ 32190 h 327002"/>
                  <a:gd name="connsiteX16" fmla="*/ 183682 w 184085"/>
                  <a:gd name="connsiteY16" fmla="*/ 32396 h 327002"/>
                  <a:gd name="connsiteX17" fmla="*/ 184025 w 184085"/>
                  <a:gd name="connsiteY17" fmla="*/ 33084 h 327002"/>
                  <a:gd name="connsiteX18" fmla="*/ 176685 w 184085"/>
                  <a:gd name="connsiteY18" fmla="*/ 62741 h 327002"/>
                  <a:gd name="connsiteX19" fmla="*/ 153566 w 184085"/>
                  <a:gd name="connsiteY19" fmla="*/ 83696 h 327002"/>
                  <a:gd name="connsiteX20" fmla="*/ 152948 w 184085"/>
                  <a:gd name="connsiteY20" fmla="*/ 83879 h 327002"/>
                  <a:gd name="connsiteX21" fmla="*/ 151988 w 184085"/>
                  <a:gd name="connsiteY21" fmla="*/ 83879 h 327002"/>
                  <a:gd name="connsiteX22" fmla="*/ 120133 w 184085"/>
                  <a:gd name="connsiteY22" fmla="*/ 97552 h 327002"/>
                  <a:gd name="connsiteX23" fmla="*/ 105681 w 184085"/>
                  <a:gd name="connsiteY23" fmla="*/ 151622 h 327002"/>
                  <a:gd name="connsiteX24" fmla="*/ 145219 w 184085"/>
                  <a:gd name="connsiteY24" fmla="*/ 245496 h 327002"/>
                  <a:gd name="connsiteX25" fmla="*/ 145654 w 184085"/>
                  <a:gd name="connsiteY25" fmla="*/ 246252 h 327002"/>
                  <a:gd name="connsiteX26" fmla="*/ 145287 w 184085"/>
                  <a:gd name="connsiteY26" fmla="*/ 247076 h 327002"/>
                  <a:gd name="connsiteX27" fmla="*/ 37832 w 184085"/>
                  <a:gd name="connsiteY27" fmla="*/ 325308 h 327002"/>
                  <a:gd name="connsiteX28" fmla="*/ 37603 w 184085"/>
                  <a:gd name="connsiteY28" fmla="*/ 325285 h 327002"/>
                  <a:gd name="connsiteX29" fmla="*/ 35157 w 184085"/>
                  <a:gd name="connsiteY29" fmla="*/ 325606 h 327002"/>
                  <a:gd name="connsiteX30" fmla="*/ 19835 w 184085"/>
                  <a:gd name="connsiteY30" fmla="*/ 326980 h 327002"/>
                  <a:gd name="connsiteX31" fmla="*/ 35591 w 184085"/>
                  <a:gd name="connsiteY31" fmla="*/ 41328 h 327002"/>
                  <a:gd name="connsiteX32" fmla="*/ 36803 w 184085"/>
                  <a:gd name="connsiteY32" fmla="*/ 86444 h 327002"/>
                  <a:gd name="connsiteX33" fmla="*/ 34905 w 184085"/>
                  <a:gd name="connsiteY33" fmla="*/ 90658 h 327002"/>
                  <a:gd name="connsiteX34" fmla="*/ 21619 w 184085"/>
                  <a:gd name="connsiteY34" fmla="*/ 190990 h 327002"/>
                  <a:gd name="connsiteX35" fmla="*/ 6823 w 184085"/>
                  <a:gd name="connsiteY35" fmla="*/ 300574 h 327002"/>
                  <a:gd name="connsiteX36" fmla="*/ 3004 w 184085"/>
                  <a:gd name="connsiteY36" fmla="*/ 319216 h 327002"/>
                  <a:gd name="connsiteX37" fmla="*/ 19858 w 184085"/>
                  <a:gd name="connsiteY37" fmla="*/ 325079 h 327002"/>
                  <a:gd name="connsiteX38" fmla="*/ 34905 w 184085"/>
                  <a:gd name="connsiteY38" fmla="*/ 323728 h 327002"/>
                  <a:gd name="connsiteX39" fmla="*/ 37718 w 184085"/>
                  <a:gd name="connsiteY39" fmla="*/ 323407 h 327002"/>
                  <a:gd name="connsiteX40" fmla="*/ 143115 w 184085"/>
                  <a:gd name="connsiteY40" fmla="*/ 246343 h 327002"/>
                  <a:gd name="connsiteX41" fmla="*/ 103805 w 184085"/>
                  <a:gd name="connsiteY41" fmla="*/ 151737 h 327002"/>
                  <a:gd name="connsiteX42" fmla="*/ 118784 w 184085"/>
                  <a:gd name="connsiteY42" fmla="*/ 96246 h 327002"/>
                  <a:gd name="connsiteX43" fmla="*/ 152011 w 184085"/>
                  <a:gd name="connsiteY43" fmla="*/ 81978 h 327002"/>
                  <a:gd name="connsiteX44" fmla="*/ 152742 w 184085"/>
                  <a:gd name="connsiteY44" fmla="*/ 81978 h 327002"/>
                  <a:gd name="connsiteX45" fmla="*/ 175244 w 184085"/>
                  <a:gd name="connsiteY45" fmla="*/ 61550 h 327002"/>
                  <a:gd name="connsiteX46" fmla="*/ 182196 w 184085"/>
                  <a:gd name="connsiteY46" fmla="*/ 34251 h 327002"/>
                  <a:gd name="connsiteX47" fmla="*/ 140668 w 184085"/>
                  <a:gd name="connsiteY47" fmla="*/ 37939 h 327002"/>
                  <a:gd name="connsiteX48" fmla="*/ 131292 w 184085"/>
                  <a:gd name="connsiteY48" fmla="*/ 38557 h 327002"/>
                  <a:gd name="connsiteX49" fmla="*/ 118052 w 184085"/>
                  <a:gd name="connsiteY49" fmla="*/ 39221 h 327002"/>
                  <a:gd name="connsiteX50" fmla="*/ 95070 w 184085"/>
                  <a:gd name="connsiteY50" fmla="*/ 26328 h 327002"/>
                  <a:gd name="connsiteX51" fmla="*/ 80389 w 184085"/>
                  <a:gd name="connsiteY51" fmla="*/ 2441 h 327002"/>
                  <a:gd name="connsiteX52" fmla="*/ 35568 w 184085"/>
                  <a:gd name="connsiteY52" fmla="*/ 41305 h 3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4085" h="327002">
                    <a:moveTo>
                      <a:pt x="19858" y="327003"/>
                    </a:moveTo>
                    <a:cubicBezTo>
                      <a:pt x="10185" y="327003"/>
                      <a:pt x="3965" y="324690"/>
                      <a:pt x="1358" y="320155"/>
                    </a:cubicBezTo>
                    <a:cubicBezTo>
                      <a:pt x="-1318" y="315483"/>
                      <a:pt x="-37" y="308567"/>
                      <a:pt x="5177" y="299589"/>
                    </a:cubicBezTo>
                    <a:cubicBezTo>
                      <a:pt x="25941" y="263817"/>
                      <a:pt x="31269" y="242083"/>
                      <a:pt x="19766" y="191402"/>
                    </a:cubicBezTo>
                    <a:cubicBezTo>
                      <a:pt x="8904" y="143469"/>
                      <a:pt x="21779" y="114980"/>
                      <a:pt x="33167" y="89834"/>
                    </a:cubicBezTo>
                    <a:lnTo>
                      <a:pt x="35042" y="85643"/>
                    </a:lnTo>
                    <a:cubicBezTo>
                      <a:pt x="46133" y="60932"/>
                      <a:pt x="33670" y="41832"/>
                      <a:pt x="33533" y="41649"/>
                    </a:cubicBezTo>
                    <a:cubicBezTo>
                      <a:pt x="33281" y="41259"/>
                      <a:pt x="33350" y="40710"/>
                      <a:pt x="33693" y="40389"/>
                    </a:cubicBezTo>
                    <a:lnTo>
                      <a:pt x="80000" y="242"/>
                    </a:lnTo>
                    <a:cubicBezTo>
                      <a:pt x="80229" y="36"/>
                      <a:pt x="80526" y="-32"/>
                      <a:pt x="80801" y="14"/>
                    </a:cubicBezTo>
                    <a:cubicBezTo>
                      <a:pt x="81075" y="59"/>
                      <a:pt x="81326" y="242"/>
                      <a:pt x="81464" y="494"/>
                    </a:cubicBezTo>
                    <a:cubicBezTo>
                      <a:pt x="81509" y="586"/>
                      <a:pt x="86655" y="9884"/>
                      <a:pt x="96648" y="25274"/>
                    </a:cubicBezTo>
                    <a:cubicBezTo>
                      <a:pt x="102708" y="34595"/>
                      <a:pt x="107510" y="37298"/>
                      <a:pt x="118029" y="37298"/>
                    </a:cubicBezTo>
                    <a:cubicBezTo>
                      <a:pt x="121665" y="37298"/>
                      <a:pt x="125850" y="37000"/>
                      <a:pt x="131132" y="36633"/>
                    </a:cubicBezTo>
                    <a:cubicBezTo>
                      <a:pt x="133968" y="36427"/>
                      <a:pt x="137101" y="36198"/>
                      <a:pt x="140531" y="36015"/>
                    </a:cubicBezTo>
                    <a:cubicBezTo>
                      <a:pt x="167469" y="34435"/>
                      <a:pt x="182791" y="32213"/>
                      <a:pt x="182951" y="32190"/>
                    </a:cubicBezTo>
                    <a:cubicBezTo>
                      <a:pt x="183225" y="32167"/>
                      <a:pt x="183477" y="32213"/>
                      <a:pt x="183682" y="32396"/>
                    </a:cubicBezTo>
                    <a:cubicBezTo>
                      <a:pt x="183888" y="32557"/>
                      <a:pt x="184025" y="32808"/>
                      <a:pt x="184025" y="33084"/>
                    </a:cubicBezTo>
                    <a:cubicBezTo>
                      <a:pt x="184071" y="33862"/>
                      <a:pt x="185078" y="52367"/>
                      <a:pt x="176685" y="62741"/>
                    </a:cubicBezTo>
                    <a:cubicBezTo>
                      <a:pt x="168407" y="72978"/>
                      <a:pt x="153703" y="83604"/>
                      <a:pt x="153566" y="83696"/>
                    </a:cubicBezTo>
                    <a:cubicBezTo>
                      <a:pt x="153383" y="83811"/>
                      <a:pt x="153154" y="83879"/>
                      <a:pt x="152948" y="83879"/>
                    </a:cubicBezTo>
                    <a:cubicBezTo>
                      <a:pt x="152948" y="83879"/>
                      <a:pt x="152582" y="83879"/>
                      <a:pt x="151988" y="83879"/>
                    </a:cubicBezTo>
                    <a:cubicBezTo>
                      <a:pt x="147551" y="83879"/>
                      <a:pt x="132070" y="84864"/>
                      <a:pt x="120133" y="97552"/>
                    </a:cubicBezTo>
                    <a:cubicBezTo>
                      <a:pt x="109156" y="109231"/>
                      <a:pt x="104286" y="127415"/>
                      <a:pt x="105681" y="151622"/>
                    </a:cubicBezTo>
                    <a:cubicBezTo>
                      <a:pt x="109728" y="222297"/>
                      <a:pt x="144853" y="245244"/>
                      <a:pt x="145219" y="245496"/>
                    </a:cubicBezTo>
                    <a:cubicBezTo>
                      <a:pt x="145493" y="245656"/>
                      <a:pt x="145654" y="245954"/>
                      <a:pt x="145654" y="246252"/>
                    </a:cubicBezTo>
                    <a:cubicBezTo>
                      <a:pt x="145676" y="246573"/>
                      <a:pt x="145516" y="246870"/>
                      <a:pt x="145287" y="247076"/>
                    </a:cubicBezTo>
                    <a:cubicBezTo>
                      <a:pt x="97219" y="282780"/>
                      <a:pt x="39570" y="325308"/>
                      <a:pt x="37832" y="325308"/>
                    </a:cubicBezTo>
                    <a:cubicBezTo>
                      <a:pt x="37763" y="325308"/>
                      <a:pt x="37672" y="325308"/>
                      <a:pt x="37603" y="325285"/>
                    </a:cubicBezTo>
                    <a:cubicBezTo>
                      <a:pt x="37238" y="325285"/>
                      <a:pt x="36277" y="325423"/>
                      <a:pt x="35157" y="325606"/>
                    </a:cubicBezTo>
                    <a:cubicBezTo>
                      <a:pt x="31909" y="326087"/>
                      <a:pt x="25849" y="326980"/>
                      <a:pt x="19835" y="326980"/>
                    </a:cubicBezTo>
                    <a:close/>
                    <a:moveTo>
                      <a:pt x="35591" y="41328"/>
                    </a:moveTo>
                    <a:cubicBezTo>
                      <a:pt x="37809" y="45153"/>
                      <a:pt x="47071" y="63520"/>
                      <a:pt x="36803" y="86444"/>
                    </a:cubicBezTo>
                    <a:lnTo>
                      <a:pt x="34905" y="90658"/>
                    </a:lnTo>
                    <a:cubicBezTo>
                      <a:pt x="23654" y="115529"/>
                      <a:pt x="10894" y="143698"/>
                      <a:pt x="21619" y="190990"/>
                    </a:cubicBezTo>
                    <a:cubicBezTo>
                      <a:pt x="33258" y="242313"/>
                      <a:pt x="27862" y="264321"/>
                      <a:pt x="6823" y="300574"/>
                    </a:cubicBezTo>
                    <a:cubicBezTo>
                      <a:pt x="1975" y="308910"/>
                      <a:pt x="695" y="315209"/>
                      <a:pt x="3004" y="319216"/>
                    </a:cubicBezTo>
                    <a:cubicBezTo>
                      <a:pt x="5246" y="323110"/>
                      <a:pt x="10917" y="325079"/>
                      <a:pt x="19858" y="325079"/>
                    </a:cubicBezTo>
                    <a:cubicBezTo>
                      <a:pt x="25735" y="325079"/>
                      <a:pt x="31475" y="324232"/>
                      <a:pt x="34905" y="323728"/>
                    </a:cubicBezTo>
                    <a:cubicBezTo>
                      <a:pt x="36551" y="323476"/>
                      <a:pt x="37238" y="323362"/>
                      <a:pt x="37718" y="323407"/>
                    </a:cubicBezTo>
                    <a:cubicBezTo>
                      <a:pt x="42497" y="320819"/>
                      <a:pt x="114165" y="267825"/>
                      <a:pt x="143115" y="246343"/>
                    </a:cubicBezTo>
                    <a:cubicBezTo>
                      <a:pt x="136964" y="241694"/>
                      <a:pt x="107510" y="216228"/>
                      <a:pt x="103805" y="151737"/>
                    </a:cubicBezTo>
                    <a:cubicBezTo>
                      <a:pt x="102388" y="126980"/>
                      <a:pt x="107441" y="108315"/>
                      <a:pt x="118784" y="96246"/>
                    </a:cubicBezTo>
                    <a:cubicBezTo>
                      <a:pt x="131247" y="82986"/>
                      <a:pt x="147369" y="81978"/>
                      <a:pt x="152011" y="81978"/>
                    </a:cubicBezTo>
                    <a:cubicBezTo>
                      <a:pt x="152331" y="81978"/>
                      <a:pt x="152582" y="81978"/>
                      <a:pt x="152742" y="81978"/>
                    </a:cubicBezTo>
                    <a:cubicBezTo>
                      <a:pt x="154755" y="80513"/>
                      <a:pt x="167721" y="70848"/>
                      <a:pt x="175244" y="61550"/>
                    </a:cubicBezTo>
                    <a:cubicBezTo>
                      <a:pt x="182082" y="53099"/>
                      <a:pt x="182287" y="38282"/>
                      <a:pt x="182196" y="34251"/>
                    </a:cubicBezTo>
                    <a:cubicBezTo>
                      <a:pt x="178309" y="34778"/>
                      <a:pt x="163696" y="36587"/>
                      <a:pt x="140668" y="37939"/>
                    </a:cubicBezTo>
                    <a:cubicBezTo>
                      <a:pt x="137238" y="38145"/>
                      <a:pt x="134128" y="38351"/>
                      <a:pt x="131292" y="38557"/>
                    </a:cubicBezTo>
                    <a:cubicBezTo>
                      <a:pt x="126193" y="38924"/>
                      <a:pt x="121757" y="39221"/>
                      <a:pt x="118052" y="39221"/>
                    </a:cubicBezTo>
                    <a:cubicBezTo>
                      <a:pt x="106870" y="39221"/>
                      <a:pt x="101496" y="36198"/>
                      <a:pt x="95070" y="26328"/>
                    </a:cubicBezTo>
                    <a:cubicBezTo>
                      <a:pt x="86906" y="13800"/>
                      <a:pt x="81989" y="5258"/>
                      <a:pt x="80389" y="2441"/>
                    </a:cubicBezTo>
                    <a:lnTo>
                      <a:pt x="35568" y="41305"/>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2" name="Freeform: Shape 1939">
                <a:extLst>
                  <a:ext uri="{FF2B5EF4-FFF2-40B4-BE49-F238E27FC236}">
                    <a16:creationId xmlns:a16="http://schemas.microsoft.com/office/drawing/2014/main" id="{9E1D45F6-8DB5-83F8-2E93-78DC7625E901}"/>
                  </a:ext>
                </a:extLst>
              </p:cNvPr>
              <p:cNvSpPr/>
              <p:nvPr/>
            </p:nvSpPr>
            <p:spPr>
              <a:xfrm>
                <a:off x="5242907" y="3308876"/>
                <a:ext cx="48410" cy="36470"/>
              </a:xfrm>
              <a:custGeom>
                <a:avLst/>
                <a:gdLst>
                  <a:gd name="connsiteX0" fmla="*/ 34530 w 48410"/>
                  <a:gd name="connsiteY0" fmla="*/ 36162 h 36470"/>
                  <a:gd name="connsiteX1" fmla="*/ 48411 w 48410"/>
                  <a:gd name="connsiteY1" fmla="*/ 36322 h 36470"/>
                  <a:gd name="connsiteX2" fmla="*/ 35033 w 48410"/>
                  <a:gd name="connsiteY2" fmla="*/ 24848 h 36470"/>
                  <a:gd name="connsiteX3" fmla="*/ 19803 w 48410"/>
                  <a:gd name="connsiteY3" fmla="*/ 0 h 36470"/>
                  <a:gd name="connsiteX4" fmla="*/ 0 w 48410"/>
                  <a:gd name="connsiteY4" fmla="*/ 17176 h 36470"/>
                  <a:gd name="connsiteX5" fmla="*/ 34507 w 48410"/>
                  <a:gd name="connsiteY5" fmla="*/ 36162 h 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10" h="36470">
                    <a:moveTo>
                      <a:pt x="34530" y="36162"/>
                    </a:moveTo>
                    <a:cubicBezTo>
                      <a:pt x="39172" y="36528"/>
                      <a:pt x="43815" y="36551"/>
                      <a:pt x="48411" y="36322"/>
                    </a:cubicBezTo>
                    <a:cubicBezTo>
                      <a:pt x="43266" y="34879"/>
                      <a:pt x="39424" y="31581"/>
                      <a:pt x="35033" y="24848"/>
                    </a:cubicBezTo>
                    <a:cubicBezTo>
                      <a:pt x="24880" y="9229"/>
                      <a:pt x="19803" y="0"/>
                      <a:pt x="19803" y="0"/>
                    </a:cubicBezTo>
                    <a:lnTo>
                      <a:pt x="0" y="17176"/>
                    </a:lnTo>
                    <a:cubicBezTo>
                      <a:pt x="8873" y="27413"/>
                      <a:pt x="20101" y="35063"/>
                      <a:pt x="34507" y="36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3" name="Freeform: Shape 1940">
                <a:extLst>
                  <a:ext uri="{FF2B5EF4-FFF2-40B4-BE49-F238E27FC236}">
                    <a16:creationId xmlns:a16="http://schemas.microsoft.com/office/drawing/2014/main" id="{EAD5A467-8B1D-608C-6C53-999E9BC51F6D}"/>
                  </a:ext>
                </a:extLst>
              </p:cNvPr>
              <p:cNvSpPr/>
              <p:nvPr/>
            </p:nvSpPr>
            <p:spPr>
              <a:xfrm>
                <a:off x="5189626" y="3366474"/>
                <a:ext cx="171142" cy="266800"/>
              </a:xfrm>
              <a:custGeom>
                <a:avLst/>
                <a:gdLst>
                  <a:gd name="connsiteX0" fmla="*/ 100961 w 171142"/>
                  <a:gd name="connsiteY0" fmla="*/ 14772 h 266800"/>
                  <a:gd name="connsiteX1" fmla="*/ 65310 w 171142"/>
                  <a:gd name="connsiteY1" fmla="*/ 58674 h 266800"/>
                  <a:gd name="connsiteX2" fmla="*/ 61423 w 171142"/>
                  <a:gd name="connsiteY2" fmla="*/ 114875 h 266800"/>
                  <a:gd name="connsiteX3" fmla="*/ 49486 w 171142"/>
                  <a:gd name="connsiteY3" fmla="*/ 183144 h 266800"/>
                  <a:gd name="connsiteX4" fmla="*/ 23462 w 171142"/>
                  <a:gd name="connsiteY4" fmla="*/ 241314 h 266800"/>
                  <a:gd name="connsiteX5" fmla="*/ 0 w 171142"/>
                  <a:gd name="connsiteY5" fmla="*/ 264536 h 266800"/>
                  <a:gd name="connsiteX6" fmla="*/ 31009 w 171142"/>
                  <a:gd name="connsiteY6" fmla="*/ 265132 h 266800"/>
                  <a:gd name="connsiteX7" fmla="*/ 137893 w 171142"/>
                  <a:gd name="connsiteY7" fmla="*/ 187083 h 266800"/>
                  <a:gd name="connsiteX8" fmla="*/ 97920 w 171142"/>
                  <a:gd name="connsiteY8" fmla="*/ 92454 h 266800"/>
                  <a:gd name="connsiteX9" fmla="*/ 146193 w 171142"/>
                  <a:gd name="connsiteY9" fmla="*/ 23703 h 266800"/>
                  <a:gd name="connsiteX10" fmla="*/ 169130 w 171142"/>
                  <a:gd name="connsiteY10" fmla="*/ 2932 h 266800"/>
                  <a:gd name="connsiteX11" fmla="*/ 171142 w 171142"/>
                  <a:gd name="connsiteY11" fmla="*/ 0 h 266800"/>
                  <a:gd name="connsiteX12" fmla="*/ 100961 w 171142"/>
                  <a:gd name="connsiteY12" fmla="*/ 14749 h 2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142" h="266800">
                    <a:moveTo>
                      <a:pt x="100961" y="14772"/>
                    </a:moveTo>
                    <a:cubicBezTo>
                      <a:pt x="82804" y="23612"/>
                      <a:pt x="69838" y="38658"/>
                      <a:pt x="65310" y="58674"/>
                    </a:cubicBezTo>
                    <a:cubicBezTo>
                      <a:pt x="61103" y="77178"/>
                      <a:pt x="62177" y="96049"/>
                      <a:pt x="61423" y="114875"/>
                    </a:cubicBezTo>
                    <a:cubicBezTo>
                      <a:pt x="60462" y="138005"/>
                      <a:pt x="56803" y="161136"/>
                      <a:pt x="49486" y="183144"/>
                    </a:cubicBezTo>
                    <a:cubicBezTo>
                      <a:pt x="42968" y="202702"/>
                      <a:pt x="35742" y="224550"/>
                      <a:pt x="23462" y="241314"/>
                    </a:cubicBezTo>
                    <a:cubicBezTo>
                      <a:pt x="16670" y="250544"/>
                      <a:pt x="8758" y="258170"/>
                      <a:pt x="0" y="264536"/>
                    </a:cubicBezTo>
                    <a:cubicBezTo>
                      <a:pt x="10245" y="269483"/>
                      <a:pt x="30414" y="264720"/>
                      <a:pt x="31009" y="265132"/>
                    </a:cubicBezTo>
                    <a:cubicBezTo>
                      <a:pt x="31946" y="265773"/>
                      <a:pt x="137893" y="187083"/>
                      <a:pt x="137893" y="187083"/>
                    </a:cubicBezTo>
                    <a:cubicBezTo>
                      <a:pt x="137893" y="187083"/>
                      <a:pt x="102059" y="164457"/>
                      <a:pt x="97920" y="92454"/>
                    </a:cubicBezTo>
                    <a:cubicBezTo>
                      <a:pt x="93803" y="20451"/>
                      <a:pt x="146193" y="23703"/>
                      <a:pt x="146193" y="23703"/>
                    </a:cubicBezTo>
                    <a:cubicBezTo>
                      <a:pt x="146193" y="23703"/>
                      <a:pt x="160829" y="13168"/>
                      <a:pt x="169130" y="2932"/>
                    </a:cubicBezTo>
                    <a:cubicBezTo>
                      <a:pt x="169862" y="2015"/>
                      <a:pt x="170525" y="1031"/>
                      <a:pt x="171142" y="0"/>
                    </a:cubicBezTo>
                    <a:cubicBezTo>
                      <a:pt x="146948" y="2015"/>
                      <a:pt x="122457" y="4283"/>
                      <a:pt x="100961" y="1474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4" name="Freeform: Shape 1941">
                <a:extLst>
                  <a:ext uri="{FF2B5EF4-FFF2-40B4-BE49-F238E27FC236}">
                    <a16:creationId xmlns:a16="http://schemas.microsoft.com/office/drawing/2014/main" id="{B5E98455-0320-B8A0-1071-2D03F8248B1B}"/>
                  </a:ext>
                </a:extLst>
              </p:cNvPr>
              <p:cNvSpPr/>
              <p:nvPr/>
            </p:nvSpPr>
            <p:spPr>
              <a:xfrm>
                <a:off x="5214009" y="3305644"/>
                <a:ext cx="51235" cy="44677"/>
              </a:xfrm>
              <a:custGeom>
                <a:avLst/>
                <a:gdLst>
                  <a:gd name="connsiteX0" fmla="*/ 34432 w 51235"/>
                  <a:gd name="connsiteY0" fmla="*/ 33348 h 44677"/>
                  <a:gd name="connsiteX1" fmla="*/ 1571 w 51235"/>
                  <a:gd name="connsiteY1" fmla="*/ 41776 h 44677"/>
                  <a:gd name="connsiteX2" fmla="*/ 16801 w 51235"/>
                  <a:gd name="connsiteY2" fmla="*/ 11340 h 44677"/>
                  <a:gd name="connsiteX3" fmla="*/ 49662 w 51235"/>
                  <a:gd name="connsiteY3" fmla="*/ 2912 h 44677"/>
                  <a:gd name="connsiteX4" fmla="*/ 34432 w 51235"/>
                  <a:gd name="connsiteY4" fmla="*/ 33348 h 4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35" h="44677">
                    <a:moveTo>
                      <a:pt x="34432" y="33348"/>
                    </a:moveTo>
                    <a:cubicBezTo>
                      <a:pt x="21146" y="44089"/>
                      <a:pt x="6442" y="47845"/>
                      <a:pt x="1571" y="41776"/>
                    </a:cubicBezTo>
                    <a:cubicBezTo>
                      <a:pt x="-3300" y="35707"/>
                      <a:pt x="3538" y="22080"/>
                      <a:pt x="16801" y="11340"/>
                    </a:cubicBezTo>
                    <a:cubicBezTo>
                      <a:pt x="30087" y="599"/>
                      <a:pt x="44814" y="-3180"/>
                      <a:pt x="49662" y="2912"/>
                    </a:cubicBezTo>
                    <a:cubicBezTo>
                      <a:pt x="54533" y="8980"/>
                      <a:pt x="47718" y="22607"/>
                      <a:pt x="34432" y="333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5" name="Freeform: Shape 1942">
                <a:extLst>
                  <a:ext uri="{FF2B5EF4-FFF2-40B4-BE49-F238E27FC236}">
                    <a16:creationId xmlns:a16="http://schemas.microsoft.com/office/drawing/2014/main" id="{D866C76E-6840-7356-731D-E49F461D4C49}"/>
                  </a:ext>
                </a:extLst>
              </p:cNvPr>
              <p:cNvSpPr/>
              <p:nvPr/>
            </p:nvSpPr>
            <p:spPr>
              <a:xfrm>
                <a:off x="5163665" y="3439346"/>
                <a:ext cx="21780" cy="47979"/>
              </a:xfrm>
              <a:custGeom>
                <a:avLst/>
                <a:gdLst>
                  <a:gd name="connsiteX0" fmla="*/ 21776 w 21780"/>
                  <a:gd name="connsiteY0" fmla="*/ 24139 h 47979"/>
                  <a:gd name="connsiteX1" fmla="*/ 10547 w 21780"/>
                  <a:gd name="connsiteY1" fmla="*/ 47979 h 47979"/>
                  <a:gd name="connsiteX2" fmla="*/ 5 w 21780"/>
                  <a:gd name="connsiteY2" fmla="*/ 23841 h 47979"/>
                  <a:gd name="connsiteX3" fmla="*/ 11234 w 21780"/>
                  <a:gd name="connsiteY3" fmla="*/ 1 h 47979"/>
                  <a:gd name="connsiteX4" fmla="*/ 21776 w 21780"/>
                  <a:gd name="connsiteY4" fmla="*/ 24162 h 4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 h="47979">
                    <a:moveTo>
                      <a:pt x="21776" y="24139"/>
                    </a:moveTo>
                    <a:cubicBezTo>
                      <a:pt x="21592" y="37376"/>
                      <a:pt x="16561" y="48048"/>
                      <a:pt x="10547" y="47979"/>
                    </a:cubicBezTo>
                    <a:cubicBezTo>
                      <a:pt x="4533" y="47888"/>
                      <a:pt x="-178" y="37101"/>
                      <a:pt x="5" y="23841"/>
                    </a:cubicBezTo>
                    <a:cubicBezTo>
                      <a:pt x="211" y="10581"/>
                      <a:pt x="5219" y="-91"/>
                      <a:pt x="11234" y="1"/>
                    </a:cubicBezTo>
                    <a:cubicBezTo>
                      <a:pt x="17247" y="92"/>
                      <a:pt x="21958" y="10902"/>
                      <a:pt x="21776" y="24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6" name="Freeform: Shape 1943">
                <a:extLst>
                  <a:ext uri="{FF2B5EF4-FFF2-40B4-BE49-F238E27FC236}">
                    <a16:creationId xmlns:a16="http://schemas.microsoft.com/office/drawing/2014/main" id="{40500B95-B301-62AB-F4B0-76F0A45669F6}"/>
                  </a:ext>
                </a:extLst>
              </p:cNvPr>
              <p:cNvSpPr/>
              <p:nvPr/>
            </p:nvSpPr>
            <p:spPr>
              <a:xfrm>
                <a:off x="5174567" y="3381926"/>
                <a:ext cx="26741" cy="42832"/>
              </a:xfrm>
              <a:custGeom>
                <a:avLst/>
                <a:gdLst>
                  <a:gd name="connsiteX0" fmla="*/ 22880 w 26741"/>
                  <a:gd name="connsiteY0" fmla="*/ 25725 h 42832"/>
                  <a:gd name="connsiteX1" fmla="*/ 3968 w 26741"/>
                  <a:gd name="connsiteY1" fmla="*/ 42398 h 42832"/>
                  <a:gd name="connsiteX2" fmla="*/ 3854 w 26741"/>
                  <a:gd name="connsiteY2" fmla="*/ 17114 h 42832"/>
                  <a:gd name="connsiteX3" fmla="*/ 22765 w 26741"/>
                  <a:gd name="connsiteY3" fmla="*/ 442 h 42832"/>
                  <a:gd name="connsiteX4" fmla="*/ 22880 w 26741"/>
                  <a:gd name="connsiteY4" fmla="*/ 25725 h 4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1" h="42832">
                    <a:moveTo>
                      <a:pt x="22880" y="25725"/>
                    </a:moveTo>
                    <a:cubicBezTo>
                      <a:pt x="17688" y="37290"/>
                      <a:pt x="9227" y="44756"/>
                      <a:pt x="3968" y="42398"/>
                    </a:cubicBezTo>
                    <a:cubicBezTo>
                      <a:pt x="-1269" y="40016"/>
                      <a:pt x="-1338" y="28702"/>
                      <a:pt x="3854" y="17114"/>
                    </a:cubicBezTo>
                    <a:cubicBezTo>
                      <a:pt x="9045" y="5549"/>
                      <a:pt x="17506" y="-1940"/>
                      <a:pt x="22765" y="442"/>
                    </a:cubicBezTo>
                    <a:cubicBezTo>
                      <a:pt x="28025" y="2801"/>
                      <a:pt x="28071" y="14137"/>
                      <a:pt x="22880" y="2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7" name="Freeform: Shape 1944">
                <a:extLst>
                  <a:ext uri="{FF2B5EF4-FFF2-40B4-BE49-F238E27FC236}">
                    <a16:creationId xmlns:a16="http://schemas.microsoft.com/office/drawing/2014/main" id="{14BB5DA2-6A10-D68A-B919-8E4D97F10CF9}"/>
                  </a:ext>
                </a:extLst>
              </p:cNvPr>
              <p:cNvSpPr/>
              <p:nvPr/>
            </p:nvSpPr>
            <p:spPr>
              <a:xfrm>
                <a:off x="5221780" y="3312180"/>
                <a:ext cx="36376" cy="31134"/>
              </a:xfrm>
              <a:custGeom>
                <a:avLst/>
                <a:gdLst>
                  <a:gd name="connsiteX0" fmla="*/ 23574 w 36376"/>
                  <a:gd name="connsiteY0" fmla="*/ 22277 h 31134"/>
                  <a:gd name="connsiteX1" fmla="*/ 821 w 36376"/>
                  <a:gd name="connsiteY1" fmla="*/ 29606 h 31134"/>
                  <a:gd name="connsiteX2" fmla="*/ 12804 w 36376"/>
                  <a:gd name="connsiteY2" fmla="*/ 8857 h 31134"/>
                  <a:gd name="connsiteX3" fmla="*/ 35557 w 36376"/>
                  <a:gd name="connsiteY3" fmla="*/ 1528 h 31134"/>
                  <a:gd name="connsiteX4" fmla="*/ 23574 w 36376"/>
                  <a:gd name="connsiteY4" fmla="*/ 22277 h 31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6" h="31134">
                    <a:moveTo>
                      <a:pt x="23574" y="22277"/>
                    </a:moveTo>
                    <a:cubicBezTo>
                      <a:pt x="13993" y="30041"/>
                      <a:pt x="3794" y="33316"/>
                      <a:pt x="821" y="29606"/>
                    </a:cubicBezTo>
                    <a:cubicBezTo>
                      <a:pt x="-2152" y="25896"/>
                      <a:pt x="3199" y="16598"/>
                      <a:pt x="12804" y="8857"/>
                    </a:cubicBezTo>
                    <a:cubicBezTo>
                      <a:pt x="22385" y="1093"/>
                      <a:pt x="32584" y="-2182"/>
                      <a:pt x="35557" y="1528"/>
                    </a:cubicBezTo>
                    <a:cubicBezTo>
                      <a:pt x="38530" y="5239"/>
                      <a:pt x="33156" y="14536"/>
                      <a:pt x="23574" y="22277"/>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8" name="Freeform: Shape 1945">
                <a:extLst>
                  <a:ext uri="{FF2B5EF4-FFF2-40B4-BE49-F238E27FC236}">
                    <a16:creationId xmlns:a16="http://schemas.microsoft.com/office/drawing/2014/main" id="{A0A0CEA4-C02E-497E-7EAA-5082F5B7202D}"/>
                  </a:ext>
                </a:extLst>
              </p:cNvPr>
              <p:cNvSpPr/>
              <p:nvPr/>
            </p:nvSpPr>
            <p:spPr>
              <a:xfrm>
                <a:off x="5379313" y="3426492"/>
                <a:ext cx="28999" cy="50087"/>
              </a:xfrm>
              <a:custGeom>
                <a:avLst/>
                <a:gdLst>
                  <a:gd name="connsiteX0" fmla="*/ 28333 w 28999"/>
                  <a:gd name="connsiteY0" fmla="*/ 53 h 50087"/>
                  <a:gd name="connsiteX1" fmla="*/ 0 w 28999"/>
                  <a:gd name="connsiteY1" fmla="*/ 49932 h 50087"/>
                  <a:gd name="connsiteX2" fmla="*/ 343 w 28999"/>
                  <a:gd name="connsiteY2" fmla="*/ 49932 h 50087"/>
                  <a:gd name="connsiteX3" fmla="*/ 9376 w 28999"/>
                  <a:gd name="connsiteY3" fmla="*/ 22931 h 50087"/>
                  <a:gd name="connsiteX4" fmla="*/ 28768 w 28999"/>
                  <a:gd name="connsiteY4" fmla="*/ 1015 h 50087"/>
                  <a:gd name="connsiteX5" fmla="*/ 28310 w 28999"/>
                  <a:gd name="connsiteY5" fmla="*/ 53 h 5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 h="50087">
                    <a:moveTo>
                      <a:pt x="28333" y="53"/>
                    </a:moveTo>
                    <a:cubicBezTo>
                      <a:pt x="10451" y="8320"/>
                      <a:pt x="1143" y="31382"/>
                      <a:pt x="0" y="49932"/>
                    </a:cubicBezTo>
                    <a:cubicBezTo>
                      <a:pt x="0" y="50162"/>
                      <a:pt x="297" y="50116"/>
                      <a:pt x="343" y="49932"/>
                    </a:cubicBezTo>
                    <a:cubicBezTo>
                      <a:pt x="2676" y="40497"/>
                      <a:pt x="5214" y="31795"/>
                      <a:pt x="9376" y="22931"/>
                    </a:cubicBezTo>
                    <a:cubicBezTo>
                      <a:pt x="13675" y="13748"/>
                      <a:pt x="20650" y="6832"/>
                      <a:pt x="28768" y="1015"/>
                    </a:cubicBezTo>
                    <a:cubicBezTo>
                      <a:pt x="29248" y="648"/>
                      <a:pt x="28928" y="-222"/>
                      <a:pt x="28310" y="5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09" name="Freeform: Shape 1947">
                <a:extLst>
                  <a:ext uri="{FF2B5EF4-FFF2-40B4-BE49-F238E27FC236}">
                    <a16:creationId xmlns:a16="http://schemas.microsoft.com/office/drawing/2014/main" id="{190CFD11-7D7B-D1DF-6115-BC043A230E62}"/>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00A5DA"/>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0" name="Freeform: Shape 1948">
                <a:extLst>
                  <a:ext uri="{FF2B5EF4-FFF2-40B4-BE49-F238E27FC236}">
                    <a16:creationId xmlns:a16="http://schemas.microsoft.com/office/drawing/2014/main" id="{76FEBF44-5047-F6AB-AFE4-A927FA14C86E}"/>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83B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1" name="Freeform: Shape 1950">
                <a:extLst>
                  <a:ext uri="{FF2B5EF4-FFF2-40B4-BE49-F238E27FC236}">
                    <a16:creationId xmlns:a16="http://schemas.microsoft.com/office/drawing/2014/main" id="{B28FC1BF-F432-FB8B-621F-DB0EB9B915AA}"/>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2" name="Freeform: Shape 1951">
                <a:extLst>
                  <a:ext uri="{FF2B5EF4-FFF2-40B4-BE49-F238E27FC236}">
                    <a16:creationId xmlns:a16="http://schemas.microsoft.com/office/drawing/2014/main" id="{8CEEAEF0-F0F5-B7B9-6D7C-8E3CAEDDADF2}"/>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3" name="Freeform: Shape 1952">
                <a:extLst>
                  <a:ext uri="{FF2B5EF4-FFF2-40B4-BE49-F238E27FC236}">
                    <a16:creationId xmlns:a16="http://schemas.microsoft.com/office/drawing/2014/main" id="{43E8C6F8-0293-5DB7-9ECF-A7463372213C}"/>
                  </a:ext>
                </a:extLst>
              </p:cNvPr>
              <p:cNvSpPr/>
              <p:nvPr/>
            </p:nvSpPr>
            <p:spPr>
              <a:xfrm>
                <a:off x="5396845" y="3415506"/>
                <a:ext cx="74259" cy="60139"/>
              </a:xfrm>
              <a:custGeom>
                <a:avLst/>
                <a:gdLst>
                  <a:gd name="connsiteX0" fmla="*/ 26351 w 74259"/>
                  <a:gd name="connsiteY0" fmla="*/ 60139 h 60139"/>
                  <a:gd name="connsiteX1" fmla="*/ 74259 w 74259"/>
                  <a:gd name="connsiteY1" fmla="*/ 0 h 60139"/>
                  <a:gd name="connsiteX2" fmla="*/ 33738 w 74259"/>
                  <a:gd name="connsiteY2" fmla="*/ 2954 h 60139"/>
                  <a:gd name="connsiteX3" fmla="*/ 3918 w 74259"/>
                  <a:gd name="connsiteY3" fmla="*/ 58445 h 60139"/>
                  <a:gd name="connsiteX4" fmla="*/ 26351 w 74259"/>
                  <a:gd name="connsiteY4" fmla="*/ 6013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9" h="60139">
                    <a:moveTo>
                      <a:pt x="26351" y="60139"/>
                    </a:moveTo>
                    <a:cubicBezTo>
                      <a:pt x="22921" y="31627"/>
                      <a:pt x="37145" y="4603"/>
                      <a:pt x="74259" y="0"/>
                    </a:cubicBezTo>
                    <a:cubicBezTo>
                      <a:pt x="54365" y="1305"/>
                      <a:pt x="38746" y="2405"/>
                      <a:pt x="33738" y="2954"/>
                    </a:cubicBezTo>
                    <a:cubicBezTo>
                      <a:pt x="16427" y="4809"/>
                      <a:pt x="-10031" y="15206"/>
                      <a:pt x="3918" y="58445"/>
                    </a:cubicBezTo>
                    <a:cubicBezTo>
                      <a:pt x="3918" y="58445"/>
                      <a:pt x="25277" y="59773"/>
                      <a:pt x="26351" y="601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4" name="Freeform: Shape 1953">
                <a:extLst>
                  <a:ext uri="{FF2B5EF4-FFF2-40B4-BE49-F238E27FC236}">
                    <a16:creationId xmlns:a16="http://schemas.microsoft.com/office/drawing/2014/main" id="{3D70525D-119C-A9CB-F0CA-B89C7FF7C697}"/>
                  </a:ext>
                </a:extLst>
              </p:cNvPr>
              <p:cNvSpPr/>
              <p:nvPr/>
            </p:nvSpPr>
            <p:spPr>
              <a:xfrm>
                <a:off x="5465525" y="3438454"/>
                <a:ext cx="156781" cy="35634"/>
              </a:xfrm>
              <a:custGeom>
                <a:avLst/>
                <a:gdLst>
                  <a:gd name="connsiteX0" fmla="*/ 110726 w 156781"/>
                  <a:gd name="connsiteY0" fmla="*/ 824 h 35634"/>
                  <a:gd name="connsiteX1" fmla="*/ 66659 w 156781"/>
                  <a:gd name="connsiteY1" fmla="*/ 2977 h 35634"/>
                  <a:gd name="connsiteX2" fmla="*/ 20558 w 156781"/>
                  <a:gd name="connsiteY2" fmla="*/ 19123 h 35634"/>
                  <a:gd name="connsiteX3" fmla="*/ 0 w 156781"/>
                  <a:gd name="connsiteY3" fmla="*/ 35635 h 35634"/>
                  <a:gd name="connsiteX4" fmla="*/ 13355 w 156781"/>
                  <a:gd name="connsiteY4" fmla="*/ 30093 h 35634"/>
                  <a:gd name="connsiteX5" fmla="*/ 62657 w 156781"/>
                  <a:gd name="connsiteY5" fmla="*/ 21276 h 35634"/>
                  <a:gd name="connsiteX6" fmla="*/ 62177 w 156781"/>
                  <a:gd name="connsiteY6" fmla="*/ 21229 h 35634"/>
                  <a:gd name="connsiteX7" fmla="*/ 127899 w 156781"/>
                  <a:gd name="connsiteY7" fmla="*/ 19833 h 35634"/>
                  <a:gd name="connsiteX8" fmla="*/ 154083 w 156781"/>
                  <a:gd name="connsiteY8" fmla="*/ 8428 h 35634"/>
                  <a:gd name="connsiteX9" fmla="*/ 156781 w 156781"/>
                  <a:gd name="connsiteY9" fmla="*/ 0 h 35634"/>
                  <a:gd name="connsiteX10" fmla="*/ 110748 w 156781"/>
                  <a:gd name="connsiteY10" fmla="*/ 847 h 3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781" h="35634">
                    <a:moveTo>
                      <a:pt x="110726" y="824"/>
                    </a:moveTo>
                    <a:cubicBezTo>
                      <a:pt x="96021" y="1374"/>
                      <a:pt x="81340" y="2130"/>
                      <a:pt x="66659" y="2977"/>
                    </a:cubicBezTo>
                    <a:cubicBezTo>
                      <a:pt x="50446" y="5680"/>
                      <a:pt x="34804" y="9802"/>
                      <a:pt x="20558" y="19123"/>
                    </a:cubicBezTo>
                    <a:cubicBezTo>
                      <a:pt x="13126" y="23978"/>
                      <a:pt x="6357" y="29566"/>
                      <a:pt x="0" y="35635"/>
                    </a:cubicBezTo>
                    <a:cubicBezTo>
                      <a:pt x="4322" y="33528"/>
                      <a:pt x="8781" y="31650"/>
                      <a:pt x="13355" y="30093"/>
                    </a:cubicBezTo>
                    <a:cubicBezTo>
                      <a:pt x="28973" y="24688"/>
                      <a:pt x="45895" y="21046"/>
                      <a:pt x="62657" y="21276"/>
                    </a:cubicBezTo>
                    <a:cubicBezTo>
                      <a:pt x="62497" y="21253"/>
                      <a:pt x="62314" y="21253"/>
                      <a:pt x="62177" y="21229"/>
                    </a:cubicBezTo>
                    <a:cubicBezTo>
                      <a:pt x="62177" y="21229"/>
                      <a:pt x="107524" y="20542"/>
                      <a:pt x="127899" y="19833"/>
                    </a:cubicBezTo>
                    <a:cubicBezTo>
                      <a:pt x="148274" y="19123"/>
                      <a:pt x="150355" y="17268"/>
                      <a:pt x="154083" y="8428"/>
                    </a:cubicBezTo>
                    <a:cubicBezTo>
                      <a:pt x="155226" y="5725"/>
                      <a:pt x="156141" y="2908"/>
                      <a:pt x="156781" y="0"/>
                    </a:cubicBezTo>
                    <a:cubicBezTo>
                      <a:pt x="141460" y="801"/>
                      <a:pt x="126116" y="275"/>
                      <a:pt x="110748" y="84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5" name="Freeform: Shape 1954">
                <a:extLst>
                  <a:ext uri="{FF2B5EF4-FFF2-40B4-BE49-F238E27FC236}">
                    <a16:creationId xmlns:a16="http://schemas.microsoft.com/office/drawing/2014/main" id="{DF677C91-A58E-3913-627E-F83C538CF277}"/>
                  </a:ext>
                </a:extLst>
              </p:cNvPr>
              <p:cNvSpPr/>
              <p:nvPr/>
            </p:nvSpPr>
            <p:spPr>
              <a:xfrm>
                <a:off x="5343045" y="3474775"/>
                <a:ext cx="274916" cy="152649"/>
              </a:xfrm>
              <a:custGeom>
                <a:avLst/>
                <a:gdLst>
                  <a:gd name="connsiteX0" fmla="*/ 166889 w 274916"/>
                  <a:gd name="connsiteY0" fmla="*/ 870 h 152649"/>
                  <a:gd name="connsiteX1" fmla="*/ 0 w 274916"/>
                  <a:gd name="connsiteY1" fmla="*/ 144716 h 152649"/>
                  <a:gd name="connsiteX2" fmla="*/ 118638 w 274916"/>
                  <a:gd name="connsiteY2" fmla="*/ 152639 h 152649"/>
                  <a:gd name="connsiteX3" fmla="*/ 234097 w 274916"/>
                  <a:gd name="connsiteY3" fmla="*/ 71156 h 152649"/>
                  <a:gd name="connsiteX4" fmla="*/ 267964 w 274916"/>
                  <a:gd name="connsiteY4" fmla="*/ 37444 h 152649"/>
                  <a:gd name="connsiteX5" fmla="*/ 274916 w 274916"/>
                  <a:gd name="connsiteY5" fmla="*/ 19283 h 152649"/>
                  <a:gd name="connsiteX6" fmla="*/ 166889 w 274916"/>
                  <a:gd name="connsiteY6" fmla="*/ 870 h 1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16" h="152649">
                    <a:moveTo>
                      <a:pt x="166889" y="870"/>
                    </a:moveTo>
                    <a:cubicBezTo>
                      <a:pt x="79854" y="11130"/>
                      <a:pt x="5328" y="78255"/>
                      <a:pt x="0" y="144716"/>
                    </a:cubicBezTo>
                    <a:cubicBezTo>
                      <a:pt x="31443" y="153258"/>
                      <a:pt x="118638" y="152639"/>
                      <a:pt x="118638" y="152639"/>
                    </a:cubicBezTo>
                    <a:cubicBezTo>
                      <a:pt x="118638" y="152639"/>
                      <a:pt x="230918" y="72415"/>
                      <a:pt x="234097" y="71156"/>
                    </a:cubicBezTo>
                    <a:cubicBezTo>
                      <a:pt x="237276" y="69873"/>
                      <a:pt x="267964" y="37444"/>
                      <a:pt x="267964" y="37444"/>
                    </a:cubicBezTo>
                    <a:cubicBezTo>
                      <a:pt x="267964" y="37444"/>
                      <a:pt x="274207" y="31147"/>
                      <a:pt x="274916" y="19283"/>
                    </a:cubicBezTo>
                    <a:cubicBezTo>
                      <a:pt x="275145" y="15642"/>
                      <a:pt x="211367" y="-4374"/>
                      <a:pt x="166889" y="8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6" name="Freeform: Shape 1955">
                <a:extLst>
                  <a:ext uri="{FF2B5EF4-FFF2-40B4-BE49-F238E27FC236}">
                    <a16:creationId xmlns:a16="http://schemas.microsoft.com/office/drawing/2014/main" id="{C7845D22-2C6C-8989-80B9-A03F979E6C08}"/>
                  </a:ext>
                </a:extLst>
              </p:cNvPr>
              <p:cNvSpPr/>
              <p:nvPr/>
            </p:nvSpPr>
            <p:spPr>
              <a:xfrm>
                <a:off x="5429933" y="3372994"/>
                <a:ext cx="57057" cy="73133"/>
              </a:xfrm>
              <a:custGeom>
                <a:avLst/>
                <a:gdLst>
                  <a:gd name="connsiteX0" fmla="*/ 42636 w 57057"/>
                  <a:gd name="connsiteY0" fmla="*/ 38802 h 73133"/>
                  <a:gd name="connsiteX1" fmla="*/ 41584 w 57057"/>
                  <a:gd name="connsiteY1" fmla="*/ 17527 h 73133"/>
                  <a:gd name="connsiteX2" fmla="*/ 43573 w 57057"/>
                  <a:gd name="connsiteY2" fmla="*/ 12351 h 73133"/>
                  <a:gd name="connsiteX3" fmla="*/ 45014 w 57057"/>
                  <a:gd name="connsiteY3" fmla="*/ 6534 h 73133"/>
                  <a:gd name="connsiteX4" fmla="*/ 40280 w 57057"/>
                  <a:gd name="connsiteY4" fmla="*/ 7450 h 73133"/>
                  <a:gd name="connsiteX5" fmla="*/ 32939 w 57057"/>
                  <a:gd name="connsiteY5" fmla="*/ 25748 h 73133"/>
                  <a:gd name="connsiteX6" fmla="*/ 33694 w 57057"/>
                  <a:gd name="connsiteY6" fmla="*/ 2961 h 73133"/>
                  <a:gd name="connsiteX7" fmla="*/ 33694 w 57057"/>
                  <a:gd name="connsiteY7" fmla="*/ 2847 h 73133"/>
                  <a:gd name="connsiteX8" fmla="*/ 33763 w 57057"/>
                  <a:gd name="connsiteY8" fmla="*/ 1564 h 73133"/>
                  <a:gd name="connsiteX9" fmla="*/ 26948 w 57057"/>
                  <a:gd name="connsiteY9" fmla="*/ 2457 h 73133"/>
                  <a:gd name="connsiteX10" fmla="*/ 26285 w 57057"/>
                  <a:gd name="connsiteY10" fmla="*/ 21283 h 73133"/>
                  <a:gd name="connsiteX11" fmla="*/ 22466 w 57057"/>
                  <a:gd name="connsiteY11" fmla="*/ 14046 h 73133"/>
                  <a:gd name="connsiteX12" fmla="*/ 19585 w 57057"/>
                  <a:gd name="connsiteY12" fmla="*/ 8641 h 73133"/>
                  <a:gd name="connsiteX13" fmla="*/ 17778 w 57057"/>
                  <a:gd name="connsiteY13" fmla="*/ 12603 h 73133"/>
                  <a:gd name="connsiteX14" fmla="*/ 21300 w 57057"/>
                  <a:gd name="connsiteY14" fmla="*/ 23573 h 73133"/>
                  <a:gd name="connsiteX15" fmla="*/ 22077 w 57057"/>
                  <a:gd name="connsiteY15" fmla="*/ 27054 h 73133"/>
                  <a:gd name="connsiteX16" fmla="*/ 22718 w 57057"/>
                  <a:gd name="connsiteY16" fmla="*/ 30421 h 73133"/>
                  <a:gd name="connsiteX17" fmla="*/ 14783 w 57057"/>
                  <a:gd name="connsiteY17" fmla="*/ 20183 h 73133"/>
                  <a:gd name="connsiteX18" fmla="*/ 10301 w 57057"/>
                  <a:gd name="connsiteY18" fmla="*/ 15878 h 73133"/>
                  <a:gd name="connsiteX19" fmla="*/ 5018 w 57057"/>
                  <a:gd name="connsiteY19" fmla="*/ 12924 h 73133"/>
                  <a:gd name="connsiteX20" fmla="*/ 422 w 57057"/>
                  <a:gd name="connsiteY20" fmla="*/ 13817 h 73133"/>
                  <a:gd name="connsiteX21" fmla="*/ 5109 w 57057"/>
                  <a:gd name="connsiteY21" fmla="*/ 16908 h 73133"/>
                  <a:gd name="connsiteX22" fmla="*/ 8929 w 57057"/>
                  <a:gd name="connsiteY22" fmla="*/ 19244 h 73133"/>
                  <a:gd name="connsiteX23" fmla="*/ 12541 w 57057"/>
                  <a:gd name="connsiteY23" fmla="*/ 23298 h 73133"/>
                  <a:gd name="connsiteX24" fmla="*/ 17366 w 57057"/>
                  <a:gd name="connsiteY24" fmla="*/ 35344 h 73133"/>
                  <a:gd name="connsiteX25" fmla="*/ 19928 w 57057"/>
                  <a:gd name="connsiteY25" fmla="*/ 51467 h 73133"/>
                  <a:gd name="connsiteX26" fmla="*/ 20111 w 57057"/>
                  <a:gd name="connsiteY26" fmla="*/ 59551 h 73133"/>
                  <a:gd name="connsiteX27" fmla="*/ 19493 w 57057"/>
                  <a:gd name="connsiteY27" fmla="*/ 66330 h 73133"/>
                  <a:gd name="connsiteX28" fmla="*/ 26582 w 57057"/>
                  <a:gd name="connsiteY28" fmla="*/ 68849 h 73133"/>
                  <a:gd name="connsiteX29" fmla="*/ 27771 w 57057"/>
                  <a:gd name="connsiteY29" fmla="*/ 63902 h 73133"/>
                  <a:gd name="connsiteX30" fmla="*/ 28160 w 57057"/>
                  <a:gd name="connsiteY30" fmla="*/ 58521 h 73133"/>
                  <a:gd name="connsiteX31" fmla="*/ 27840 w 57057"/>
                  <a:gd name="connsiteY31" fmla="*/ 53024 h 73133"/>
                  <a:gd name="connsiteX32" fmla="*/ 29670 w 57057"/>
                  <a:gd name="connsiteY32" fmla="*/ 52497 h 73133"/>
                  <a:gd name="connsiteX33" fmla="*/ 29670 w 57057"/>
                  <a:gd name="connsiteY33" fmla="*/ 52635 h 73133"/>
                  <a:gd name="connsiteX34" fmla="*/ 30081 w 57057"/>
                  <a:gd name="connsiteY34" fmla="*/ 53024 h 73133"/>
                  <a:gd name="connsiteX35" fmla="*/ 33671 w 57057"/>
                  <a:gd name="connsiteY35" fmla="*/ 60948 h 73133"/>
                  <a:gd name="connsiteX36" fmla="*/ 35775 w 57057"/>
                  <a:gd name="connsiteY36" fmla="*/ 65872 h 73133"/>
                  <a:gd name="connsiteX37" fmla="*/ 37078 w 57057"/>
                  <a:gd name="connsiteY37" fmla="*/ 68277 h 73133"/>
                  <a:gd name="connsiteX38" fmla="*/ 45562 w 57057"/>
                  <a:gd name="connsiteY38" fmla="*/ 73132 h 73133"/>
                  <a:gd name="connsiteX39" fmla="*/ 46957 w 57057"/>
                  <a:gd name="connsiteY39" fmla="*/ 72399 h 73133"/>
                  <a:gd name="connsiteX40" fmla="*/ 38405 w 57057"/>
                  <a:gd name="connsiteY40" fmla="*/ 55177 h 73133"/>
                  <a:gd name="connsiteX41" fmla="*/ 38336 w 57057"/>
                  <a:gd name="connsiteY41" fmla="*/ 55062 h 73133"/>
                  <a:gd name="connsiteX42" fmla="*/ 38245 w 57057"/>
                  <a:gd name="connsiteY42" fmla="*/ 54261 h 73133"/>
                  <a:gd name="connsiteX43" fmla="*/ 40074 w 57057"/>
                  <a:gd name="connsiteY43" fmla="*/ 53871 h 73133"/>
                  <a:gd name="connsiteX44" fmla="*/ 40212 w 57057"/>
                  <a:gd name="connsiteY44" fmla="*/ 54421 h 73133"/>
                  <a:gd name="connsiteX45" fmla="*/ 52697 w 57057"/>
                  <a:gd name="connsiteY45" fmla="*/ 67246 h 73133"/>
                  <a:gd name="connsiteX46" fmla="*/ 56836 w 57057"/>
                  <a:gd name="connsiteY46" fmla="*/ 65070 h 73133"/>
                  <a:gd name="connsiteX47" fmla="*/ 56631 w 57057"/>
                  <a:gd name="connsiteY47" fmla="*/ 62116 h 73133"/>
                  <a:gd name="connsiteX48" fmla="*/ 42590 w 57057"/>
                  <a:gd name="connsiteY48" fmla="*/ 38848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057" h="73133">
                    <a:moveTo>
                      <a:pt x="42636" y="38802"/>
                    </a:moveTo>
                    <a:cubicBezTo>
                      <a:pt x="40898" y="32069"/>
                      <a:pt x="39845" y="24191"/>
                      <a:pt x="41584" y="17527"/>
                    </a:cubicBezTo>
                    <a:cubicBezTo>
                      <a:pt x="42087" y="15580"/>
                      <a:pt x="42658" y="14160"/>
                      <a:pt x="43573" y="12351"/>
                    </a:cubicBezTo>
                    <a:cubicBezTo>
                      <a:pt x="45014" y="9488"/>
                      <a:pt x="47415" y="7748"/>
                      <a:pt x="45014" y="6534"/>
                    </a:cubicBezTo>
                    <a:cubicBezTo>
                      <a:pt x="44053" y="6030"/>
                      <a:pt x="41835" y="6145"/>
                      <a:pt x="40280" y="7450"/>
                    </a:cubicBezTo>
                    <a:cubicBezTo>
                      <a:pt x="36210" y="11870"/>
                      <a:pt x="34037" y="19977"/>
                      <a:pt x="32939" y="25748"/>
                    </a:cubicBezTo>
                    <a:cubicBezTo>
                      <a:pt x="31019" y="16977"/>
                      <a:pt x="32025"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4" y="18351"/>
                      <a:pt x="26285" y="21283"/>
                    </a:cubicBezTo>
                    <a:cubicBezTo>
                      <a:pt x="24959" y="18901"/>
                      <a:pt x="23724" y="16473"/>
                      <a:pt x="22466" y="14046"/>
                    </a:cubicBezTo>
                    <a:cubicBezTo>
                      <a:pt x="21551" y="12282"/>
                      <a:pt x="20797" y="10198"/>
                      <a:pt x="19585" y="8641"/>
                    </a:cubicBezTo>
                    <a:cubicBezTo>
                      <a:pt x="18739" y="7542"/>
                      <a:pt x="15994" y="8389"/>
                      <a:pt x="17778" y="12603"/>
                    </a:cubicBezTo>
                    <a:cubicBezTo>
                      <a:pt x="19196" y="15901"/>
                      <a:pt x="20431" y="20092"/>
                      <a:pt x="21300" y="23573"/>
                    </a:cubicBezTo>
                    <a:cubicBezTo>
                      <a:pt x="21597" y="24741"/>
                      <a:pt x="21849" y="25886"/>
                      <a:pt x="22077" y="27054"/>
                    </a:cubicBezTo>
                    <a:cubicBezTo>
                      <a:pt x="22260" y="27970"/>
                      <a:pt x="22238" y="29642"/>
                      <a:pt x="22718" y="30421"/>
                    </a:cubicBezTo>
                    <a:cubicBezTo>
                      <a:pt x="20454" y="26756"/>
                      <a:pt x="17709" y="23321"/>
                      <a:pt x="14783" y="20183"/>
                    </a:cubicBezTo>
                    <a:cubicBezTo>
                      <a:pt x="13365" y="18649"/>
                      <a:pt x="11855" y="17252"/>
                      <a:pt x="10301" y="15878"/>
                    </a:cubicBezTo>
                    <a:cubicBezTo>
                      <a:pt x="9020" y="14756"/>
                      <a:pt x="6596" y="13611"/>
                      <a:pt x="5018" y="12924"/>
                    </a:cubicBezTo>
                    <a:cubicBezTo>
                      <a:pt x="3989" y="12465"/>
                      <a:pt x="1291" y="13061"/>
                      <a:pt x="422" y="13817"/>
                    </a:cubicBezTo>
                    <a:cubicBezTo>
                      <a:pt x="-1545" y="15557"/>
                      <a:pt x="3943" y="16359"/>
                      <a:pt x="5109" y="16908"/>
                    </a:cubicBezTo>
                    <a:cubicBezTo>
                      <a:pt x="6481" y="17550"/>
                      <a:pt x="7808" y="18214"/>
                      <a:pt x="8929" y="19244"/>
                    </a:cubicBezTo>
                    <a:cubicBezTo>
                      <a:pt x="10186" y="20412"/>
                      <a:pt x="11581" y="21855"/>
                      <a:pt x="12541" y="23298"/>
                    </a:cubicBezTo>
                    <a:cubicBezTo>
                      <a:pt x="14965" y="26825"/>
                      <a:pt x="16269" y="31245"/>
                      <a:pt x="17366" y="35344"/>
                    </a:cubicBezTo>
                    <a:cubicBezTo>
                      <a:pt x="18830" y="40612"/>
                      <a:pt x="19608" y="45993"/>
                      <a:pt x="19928" y="51467"/>
                    </a:cubicBezTo>
                    <a:cubicBezTo>
                      <a:pt x="20088" y="54146"/>
                      <a:pt x="20225" y="56849"/>
                      <a:pt x="20111" y="59551"/>
                    </a:cubicBezTo>
                    <a:cubicBezTo>
                      <a:pt x="20042" y="61818"/>
                      <a:pt x="19882" y="64109"/>
                      <a:pt x="19493" y="66330"/>
                    </a:cubicBezTo>
                    <a:cubicBezTo>
                      <a:pt x="18099" y="74369"/>
                      <a:pt x="25485"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70" y="52497"/>
                    </a:cubicBezTo>
                    <a:cubicBezTo>
                      <a:pt x="29670" y="52543"/>
                      <a:pt x="29670" y="52589"/>
                      <a:pt x="29670" y="52635"/>
                    </a:cubicBezTo>
                    <a:cubicBezTo>
                      <a:pt x="29829" y="52704"/>
                      <a:pt x="29967" y="52818"/>
                      <a:pt x="30081" y="53024"/>
                    </a:cubicBezTo>
                    <a:cubicBezTo>
                      <a:pt x="31453" y="55612"/>
                      <a:pt x="32551" y="58269"/>
                      <a:pt x="33671" y="60948"/>
                    </a:cubicBezTo>
                    <a:cubicBezTo>
                      <a:pt x="34334" y="62551"/>
                      <a:pt x="35158" y="64177"/>
                      <a:pt x="35775" y="65872"/>
                    </a:cubicBezTo>
                    <a:cubicBezTo>
                      <a:pt x="36210" y="66674"/>
                      <a:pt x="36644" y="67475"/>
                      <a:pt x="37078" y="68277"/>
                    </a:cubicBezTo>
                    <a:cubicBezTo>
                      <a:pt x="38725" y="71140"/>
                      <a:pt x="42452" y="72605"/>
                      <a:pt x="45562" y="73132"/>
                    </a:cubicBezTo>
                    <a:cubicBezTo>
                      <a:pt x="45700" y="73155"/>
                      <a:pt x="47506" y="72994"/>
                      <a:pt x="46957" y="72399"/>
                    </a:cubicBezTo>
                    <a:cubicBezTo>
                      <a:pt x="42681" y="67865"/>
                      <a:pt x="39663" y="61086"/>
                      <a:pt x="38405" y="55177"/>
                    </a:cubicBezTo>
                    <a:cubicBezTo>
                      <a:pt x="38405" y="55131"/>
                      <a:pt x="38359" y="55085"/>
                      <a:pt x="38336" y="55062"/>
                    </a:cubicBezTo>
                    <a:cubicBezTo>
                      <a:pt x="38130" y="54765"/>
                      <a:pt x="38130" y="54490"/>
                      <a:pt x="38245" y="54261"/>
                    </a:cubicBezTo>
                    <a:cubicBezTo>
                      <a:pt x="38176" y="53162"/>
                      <a:pt x="39869" y="52727"/>
                      <a:pt x="40074" y="53871"/>
                    </a:cubicBezTo>
                    <a:cubicBezTo>
                      <a:pt x="40120" y="54055"/>
                      <a:pt x="40166" y="54238"/>
                      <a:pt x="40212" y="54421"/>
                    </a:cubicBezTo>
                    <a:cubicBezTo>
                      <a:pt x="43550" y="58956"/>
                      <a:pt x="47598" y="64383"/>
                      <a:pt x="52697" y="67246"/>
                    </a:cubicBezTo>
                    <a:cubicBezTo>
                      <a:pt x="54344" y="67704"/>
                      <a:pt x="56242" y="66971"/>
                      <a:pt x="56836" y="65070"/>
                    </a:cubicBezTo>
                    <a:cubicBezTo>
                      <a:pt x="57179" y="63994"/>
                      <a:pt x="57133" y="63032"/>
                      <a:pt x="56631" y="62116"/>
                    </a:cubicBezTo>
                    <a:cubicBezTo>
                      <a:pt x="50044" y="56162"/>
                      <a:pt x="44694" y="46978"/>
                      <a:pt x="42590" y="38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7" name="Freeform: Shape 1956">
                <a:extLst>
                  <a:ext uri="{FF2B5EF4-FFF2-40B4-BE49-F238E27FC236}">
                    <a16:creationId xmlns:a16="http://schemas.microsoft.com/office/drawing/2014/main" id="{DB4E179C-4646-2B5E-727B-5DDFF41E7A84}"/>
                  </a:ext>
                </a:extLst>
              </p:cNvPr>
              <p:cNvSpPr/>
              <p:nvPr/>
            </p:nvSpPr>
            <p:spPr>
              <a:xfrm>
                <a:off x="5429910" y="3372994"/>
                <a:ext cx="57057" cy="73133"/>
              </a:xfrm>
              <a:custGeom>
                <a:avLst/>
                <a:gdLst>
                  <a:gd name="connsiteX0" fmla="*/ 56676 w 57057"/>
                  <a:gd name="connsiteY0" fmla="*/ 62070 h 73133"/>
                  <a:gd name="connsiteX1" fmla="*/ 42635 w 57057"/>
                  <a:gd name="connsiteY1" fmla="*/ 38802 h 73133"/>
                  <a:gd name="connsiteX2" fmla="*/ 41583 w 57057"/>
                  <a:gd name="connsiteY2" fmla="*/ 17527 h 73133"/>
                  <a:gd name="connsiteX3" fmla="*/ 43573 w 57057"/>
                  <a:gd name="connsiteY3" fmla="*/ 12351 h 73133"/>
                  <a:gd name="connsiteX4" fmla="*/ 45014 w 57057"/>
                  <a:gd name="connsiteY4" fmla="*/ 6534 h 73133"/>
                  <a:gd name="connsiteX5" fmla="*/ 40280 w 57057"/>
                  <a:gd name="connsiteY5" fmla="*/ 7450 h 73133"/>
                  <a:gd name="connsiteX6" fmla="*/ 32939 w 57057"/>
                  <a:gd name="connsiteY6" fmla="*/ 25748 h 73133"/>
                  <a:gd name="connsiteX7" fmla="*/ 33694 w 57057"/>
                  <a:gd name="connsiteY7" fmla="*/ 2961 h 73133"/>
                  <a:gd name="connsiteX8" fmla="*/ 33694 w 57057"/>
                  <a:gd name="connsiteY8" fmla="*/ 2847 h 73133"/>
                  <a:gd name="connsiteX9" fmla="*/ 33763 w 57057"/>
                  <a:gd name="connsiteY9" fmla="*/ 1564 h 73133"/>
                  <a:gd name="connsiteX10" fmla="*/ 26948 w 57057"/>
                  <a:gd name="connsiteY10" fmla="*/ 2457 h 73133"/>
                  <a:gd name="connsiteX11" fmla="*/ 26285 w 57057"/>
                  <a:gd name="connsiteY11" fmla="*/ 21283 h 73133"/>
                  <a:gd name="connsiteX12" fmla="*/ 22466 w 57057"/>
                  <a:gd name="connsiteY12" fmla="*/ 14046 h 73133"/>
                  <a:gd name="connsiteX13" fmla="*/ 19585 w 57057"/>
                  <a:gd name="connsiteY13" fmla="*/ 8641 h 73133"/>
                  <a:gd name="connsiteX14" fmla="*/ 17778 w 57057"/>
                  <a:gd name="connsiteY14" fmla="*/ 12603 h 73133"/>
                  <a:gd name="connsiteX15" fmla="*/ 21300 w 57057"/>
                  <a:gd name="connsiteY15" fmla="*/ 23573 h 73133"/>
                  <a:gd name="connsiteX16" fmla="*/ 22077 w 57057"/>
                  <a:gd name="connsiteY16" fmla="*/ 27054 h 73133"/>
                  <a:gd name="connsiteX17" fmla="*/ 22717 w 57057"/>
                  <a:gd name="connsiteY17" fmla="*/ 30421 h 73133"/>
                  <a:gd name="connsiteX18" fmla="*/ 14782 w 57057"/>
                  <a:gd name="connsiteY18" fmla="*/ 20183 h 73133"/>
                  <a:gd name="connsiteX19" fmla="*/ 10300 w 57057"/>
                  <a:gd name="connsiteY19" fmla="*/ 15878 h 73133"/>
                  <a:gd name="connsiteX20" fmla="*/ 5018 w 57057"/>
                  <a:gd name="connsiteY20" fmla="*/ 12924 h 73133"/>
                  <a:gd name="connsiteX21" fmla="*/ 422 w 57057"/>
                  <a:gd name="connsiteY21" fmla="*/ 13817 h 73133"/>
                  <a:gd name="connsiteX22" fmla="*/ 5109 w 57057"/>
                  <a:gd name="connsiteY22" fmla="*/ 16908 h 73133"/>
                  <a:gd name="connsiteX23" fmla="*/ 8928 w 57057"/>
                  <a:gd name="connsiteY23" fmla="*/ 19244 h 73133"/>
                  <a:gd name="connsiteX24" fmla="*/ 12541 w 57057"/>
                  <a:gd name="connsiteY24" fmla="*/ 23298 h 73133"/>
                  <a:gd name="connsiteX25" fmla="*/ 17366 w 57057"/>
                  <a:gd name="connsiteY25" fmla="*/ 35344 h 73133"/>
                  <a:gd name="connsiteX26" fmla="*/ 19928 w 57057"/>
                  <a:gd name="connsiteY26" fmla="*/ 51467 h 73133"/>
                  <a:gd name="connsiteX27" fmla="*/ 20110 w 57057"/>
                  <a:gd name="connsiteY27" fmla="*/ 59551 h 73133"/>
                  <a:gd name="connsiteX28" fmla="*/ 19493 w 57057"/>
                  <a:gd name="connsiteY28" fmla="*/ 66330 h 73133"/>
                  <a:gd name="connsiteX29" fmla="*/ 26582 w 57057"/>
                  <a:gd name="connsiteY29" fmla="*/ 68849 h 73133"/>
                  <a:gd name="connsiteX30" fmla="*/ 27771 w 57057"/>
                  <a:gd name="connsiteY30" fmla="*/ 63902 h 73133"/>
                  <a:gd name="connsiteX31" fmla="*/ 28160 w 57057"/>
                  <a:gd name="connsiteY31" fmla="*/ 58521 h 73133"/>
                  <a:gd name="connsiteX32" fmla="*/ 27840 w 57057"/>
                  <a:gd name="connsiteY32" fmla="*/ 53024 h 73133"/>
                  <a:gd name="connsiteX33" fmla="*/ 29669 w 57057"/>
                  <a:gd name="connsiteY33" fmla="*/ 52497 h 73133"/>
                  <a:gd name="connsiteX34" fmla="*/ 29669 w 57057"/>
                  <a:gd name="connsiteY34" fmla="*/ 52635 h 73133"/>
                  <a:gd name="connsiteX35" fmla="*/ 30081 w 57057"/>
                  <a:gd name="connsiteY35" fmla="*/ 53024 h 73133"/>
                  <a:gd name="connsiteX36" fmla="*/ 33671 w 57057"/>
                  <a:gd name="connsiteY36" fmla="*/ 60948 h 73133"/>
                  <a:gd name="connsiteX37" fmla="*/ 35775 w 57057"/>
                  <a:gd name="connsiteY37" fmla="*/ 65872 h 73133"/>
                  <a:gd name="connsiteX38" fmla="*/ 37078 w 57057"/>
                  <a:gd name="connsiteY38" fmla="*/ 68277 h 73133"/>
                  <a:gd name="connsiteX39" fmla="*/ 45562 w 57057"/>
                  <a:gd name="connsiteY39" fmla="*/ 73132 h 73133"/>
                  <a:gd name="connsiteX40" fmla="*/ 46957 w 57057"/>
                  <a:gd name="connsiteY40" fmla="*/ 72399 h 73133"/>
                  <a:gd name="connsiteX41" fmla="*/ 38405 w 57057"/>
                  <a:gd name="connsiteY41" fmla="*/ 55177 h 73133"/>
                  <a:gd name="connsiteX42" fmla="*/ 38336 w 57057"/>
                  <a:gd name="connsiteY42" fmla="*/ 55062 h 73133"/>
                  <a:gd name="connsiteX43" fmla="*/ 38245 w 57057"/>
                  <a:gd name="connsiteY43" fmla="*/ 54261 h 73133"/>
                  <a:gd name="connsiteX44" fmla="*/ 40074 w 57057"/>
                  <a:gd name="connsiteY44" fmla="*/ 53871 h 73133"/>
                  <a:gd name="connsiteX45" fmla="*/ 40211 w 57057"/>
                  <a:gd name="connsiteY45" fmla="*/ 54421 h 73133"/>
                  <a:gd name="connsiteX46" fmla="*/ 52697 w 57057"/>
                  <a:gd name="connsiteY46" fmla="*/ 67246 h 73133"/>
                  <a:gd name="connsiteX47" fmla="*/ 56836 w 57057"/>
                  <a:gd name="connsiteY47" fmla="*/ 65070 h 73133"/>
                  <a:gd name="connsiteX48" fmla="*/ 56630 w 57057"/>
                  <a:gd name="connsiteY48" fmla="*/ 62116 h 73133"/>
                  <a:gd name="connsiteX49" fmla="*/ 40303 w 57057"/>
                  <a:gd name="connsiteY49" fmla="*/ 49223 h 73133"/>
                  <a:gd name="connsiteX50" fmla="*/ 34723 w 57057"/>
                  <a:gd name="connsiteY50" fmla="*/ 41551 h 73133"/>
                  <a:gd name="connsiteX51" fmla="*/ 34906 w 57057"/>
                  <a:gd name="connsiteY51" fmla="*/ 49978 h 73133"/>
                  <a:gd name="connsiteX52" fmla="*/ 33168 w 57057"/>
                  <a:gd name="connsiteY52" fmla="*/ 50734 h 73133"/>
                  <a:gd name="connsiteX53" fmla="*/ 29052 w 57057"/>
                  <a:gd name="connsiteY53" fmla="*/ 41848 h 73133"/>
                  <a:gd name="connsiteX54" fmla="*/ 27908 w 57057"/>
                  <a:gd name="connsiteY54" fmla="*/ 44390 h 73133"/>
                  <a:gd name="connsiteX55" fmla="*/ 24981 w 57057"/>
                  <a:gd name="connsiteY55" fmla="*/ 50917 h 73133"/>
                  <a:gd name="connsiteX56" fmla="*/ 23221 w 57057"/>
                  <a:gd name="connsiteY56" fmla="*/ 50436 h 73133"/>
                  <a:gd name="connsiteX57" fmla="*/ 20705 w 57057"/>
                  <a:gd name="connsiteY57" fmla="*/ 37314 h 73133"/>
                  <a:gd name="connsiteX58" fmla="*/ 19402 w 57057"/>
                  <a:gd name="connsiteY58" fmla="*/ 32596 h 73133"/>
                  <a:gd name="connsiteX59" fmla="*/ 21025 w 57057"/>
                  <a:gd name="connsiteY59" fmla="*/ 31932 h 73133"/>
                  <a:gd name="connsiteX60" fmla="*/ 24455 w 57057"/>
                  <a:gd name="connsiteY60" fmla="*/ 34588 h 73133"/>
                  <a:gd name="connsiteX61" fmla="*/ 25324 w 57057"/>
                  <a:gd name="connsiteY61" fmla="*/ 30718 h 73133"/>
                  <a:gd name="connsiteX62" fmla="*/ 25690 w 57057"/>
                  <a:gd name="connsiteY62" fmla="*/ 27008 h 73133"/>
                  <a:gd name="connsiteX63" fmla="*/ 27428 w 57057"/>
                  <a:gd name="connsiteY63" fmla="*/ 26779 h 73133"/>
                  <a:gd name="connsiteX64" fmla="*/ 32299 w 57057"/>
                  <a:gd name="connsiteY64" fmla="*/ 35962 h 73133"/>
                  <a:gd name="connsiteX65" fmla="*/ 36026 w 57057"/>
                  <a:gd name="connsiteY65" fmla="*/ 24787 h 73133"/>
                  <a:gd name="connsiteX66" fmla="*/ 36964 w 57057"/>
                  <a:gd name="connsiteY66" fmla="*/ 24329 h 73133"/>
                  <a:gd name="connsiteX67" fmla="*/ 38153 w 57057"/>
                  <a:gd name="connsiteY67" fmla="*/ 25519 h 73133"/>
                  <a:gd name="connsiteX68" fmla="*/ 41789 w 57057"/>
                  <a:gd name="connsiteY68" fmla="*/ 48123 h 73133"/>
                  <a:gd name="connsiteX69" fmla="*/ 40303 w 57057"/>
                  <a:gd name="connsiteY69" fmla="*/ 49269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57" h="73133">
                    <a:moveTo>
                      <a:pt x="56676" y="62070"/>
                    </a:moveTo>
                    <a:cubicBezTo>
                      <a:pt x="50090" y="56116"/>
                      <a:pt x="44739" y="46932"/>
                      <a:pt x="42635" y="38802"/>
                    </a:cubicBezTo>
                    <a:cubicBezTo>
                      <a:pt x="40897" y="32069"/>
                      <a:pt x="39846" y="24191"/>
                      <a:pt x="41583" y="17527"/>
                    </a:cubicBezTo>
                    <a:cubicBezTo>
                      <a:pt x="42086" y="15580"/>
                      <a:pt x="42658" y="14160"/>
                      <a:pt x="43573" y="12351"/>
                    </a:cubicBezTo>
                    <a:cubicBezTo>
                      <a:pt x="45014" y="9488"/>
                      <a:pt x="47415" y="7748"/>
                      <a:pt x="45014" y="6534"/>
                    </a:cubicBezTo>
                    <a:cubicBezTo>
                      <a:pt x="44053" y="6030"/>
                      <a:pt x="41835" y="6145"/>
                      <a:pt x="40280" y="7450"/>
                    </a:cubicBezTo>
                    <a:cubicBezTo>
                      <a:pt x="36209" y="11870"/>
                      <a:pt x="34037" y="19977"/>
                      <a:pt x="32939" y="25748"/>
                    </a:cubicBezTo>
                    <a:cubicBezTo>
                      <a:pt x="31019" y="16977"/>
                      <a:pt x="32024"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3" y="18351"/>
                      <a:pt x="26285" y="21283"/>
                    </a:cubicBezTo>
                    <a:cubicBezTo>
                      <a:pt x="24959" y="18901"/>
                      <a:pt x="23724" y="16473"/>
                      <a:pt x="22466" y="14046"/>
                    </a:cubicBezTo>
                    <a:cubicBezTo>
                      <a:pt x="21551" y="12282"/>
                      <a:pt x="20796" y="10198"/>
                      <a:pt x="19585" y="8641"/>
                    </a:cubicBezTo>
                    <a:cubicBezTo>
                      <a:pt x="18738" y="7542"/>
                      <a:pt x="15994" y="8389"/>
                      <a:pt x="17778" y="12603"/>
                    </a:cubicBezTo>
                    <a:cubicBezTo>
                      <a:pt x="19196" y="15901"/>
                      <a:pt x="20431" y="20092"/>
                      <a:pt x="21300" y="23573"/>
                    </a:cubicBezTo>
                    <a:cubicBezTo>
                      <a:pt x="21597" y="24741"/>
                      <a:pt x="21849" y="25886"/>
                      <a:pt x="22077" y="27054"/>
                    </a:cubicBezTo>
                    <a:cubicBezTo>
                      <a:pt x="22260" y="27970"/>
                      <a:pt x="22237" y="29642"/>
                      <a:pt x="22717" y="30421"/>
                    </a:cubicBezTo>
                    <a:cubicBezTo>
                      <a:pt x="20453" y="26756"/>
                      <a:pt x="17709" y="23321"/>
                      <a:pt x="14782" y="20183"/>
                    </a:cubicBezTo>
                    <a:cubicBezTo>
                      <a:pt x="13365" y="18649"/>
                      <a:pt x="11855" y="17252"/>
                      <a:pt x="10300" y="15878"/>
                    </a:cubicBezTo>
                    <a:cubicBezTo>
                      <a:pt x="9020" y="14756"/>
                      <a:pt x="6596" y="13611"/>
                      <a:pt x="5018" y="12924"/>
                    </a:cubicBezTo>
                    <a:cubicBezTo>
                      <a:pt x="3989" y="12465"/>
                      <a:pt x="1290" y="13061"/>
                      <a:pt x="422" y="13817"/>
                    </a:cubicBezTo>
                    <a:cubicBezTo>
                      <a:pt x="-1545" y="15557"/>
                      <a:pt x="3943" y="16359"/>
                      <a:pt x="5109" y="16908"/>
                    </a:cubicBezTo>
                    <a:cubicBezTo>
                      <a:pt x="6481" y="17550"/>
                      <a:pt x="7808" y="18214"/>
                      <a:pt x="8928" y="19244"/>
                    </a:cubicBezTo>
                    <a:cubicBezTo>
                      <a:pt x="10186" y="20412"/>
                      <a:pt x="11581" y="21855"/>
                      <a:pt x="12541" y="23298"/>
                    </a:cubicBezTo>
                    <a:cubicBezTo>
                      <a:pt x="14965" y="26825"/>
                      <a:pt x="16269" y="31245"/>
                      <a:pt x="17366" y="35344"/>
                    </a:cubicBezTo>
                    <a:cubicBezTo>
                      <a:pt x="18830" y="40612"/>
                      <a:pt x="19607" y="45993"/>
                      <a:pt x="19928" y="51467"/>
                    </a:cubicBezTo>
                    <a:cubicBezTo>
                      <a:pt x="20088" y="54146"/>
                      <a:pt x="20225" y="56849"/>
                      <a:pt x="20110" y="59551"/>
                    </a:cubicBezTo>
                    <a:cubicBezTo>
                      <a:pt x="20042" y="61818"/>
                      <a:pt x="19882" y="64109"/>
                      <a:pt x="19493" y="66330"/>
                    </a:cubicBezTo>
                    <a:cubicBezTo>
                      <a:pt x="18098" y="74369"/>
                      <a:pt x="25484"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69" y="52497"/>
                    </a:cubicBezTo>
                    <a:cubicBezTo>
                      <a:pt x="29669" y="52543"/>
                      <a:pt x="29669" y="52589"/>
                      <a:pt x="29669" y="52635"/>
                    </a:cubicBezTo>
                    <a:cubicBezTo>
                      <a:pt x="29829" y="52704"/>
                      <a:pt x="29966" y="52818"/>
                      <a:pt x="30081" y="53024"/>
                    </a:cubicBezTo>
                    <a:cubicBezTo>
                      <a:pt x="31453" y="55612"/>
                      <a:pt x="32551" y="58269"/>
                      <a:pt x="33671" y="60948"/>
                    </a:cubicBezTo>
                    <a:cubicBezTo>
                      <a:pt x="34334" y="62551"/>
                      <a:pt x="35158" y="64177"/>
                      <a:pt x="35775" y="65872"/>
                    </a:cubicBezTo>
                    <a:cubicBezTo>
                      <a:pt x="36209" y="66674"/>
                      <a:pt x="36644" y="67475"/>
                      <a:pt x="37078" y="68277"/>
                    </a:cubicBezTo>
                    <a:cubicBezTo>
                      <a:pt x="38725" y="71140"/>
                      <a:pt x="42452" y="72605"/>
                      <a:pt x="45562" y="73132"/>
                    </a:cubicBezTo>
                    <a:cubicBezTo>
                      <a:pt x="45700" y="73155"/>
                      <a:pt x="47506" y="72994"/>
                      <a:pt x="46957" y="72399"/>
                    </a:cubicBezTo>
                    <a:cubicBezTo>
                      <a:pt x="42681" y="67865"/>
                      <a:pt x="39662" y="61086"/>
                      <a:pt x="38405" y="55177"/>
                    </a:cubicBezTo>
                    <a:cubicBezTo>
                      <a:pt x="38405" y="55131"/>
                      <a:pt x="38359" y="55085"/>
                      <a:pt x="38336" y="55062"/>
                    </a:cubicBezTo>
                    <a:cubicBezTo>
                      <a:pt x="38130" y="54765"/>
                      <a:pt x="38130" y="54490"/>
                      <a:pt x="38245" y="54261"/>
                    </a:cubicBezTo>
                    <a:cubicBezTo>
                      <a:pt x="38176" y="53162"/>
                      <a:pt x="39868" y="52727"/>
                      <a:pt x="40074" y="53871"/>
                    </a:cubicBezTo>
                    <a:cubicBezTo>
                      <a:pt x="40120" y="54055"/>
                      <a:pt x="40165" y="54238"/>
                      <a:pt x="40211" y="54421"/>
                    </a:cubicBezTo>
                    <a:cubicBezTo>
                      <a:pt x="43550" y="58956"/>
                      <a:pt x="47597" y="64383"/>
                      <a:pt x="52697" y="67246"/>
                    </a:cubicBezTo>
                    <a:cubicBezTo>
                      <a:pt x="54344" y="67704"/>
                      <a:pt x="56242" y="66971"/>
                      <a:pt x="56836" y="65070"/>
                    </a:cubicBezTo>
                    <a:cubicBezTo>
                      <a:pt x="57179" y="63994"/>
                      <a:pt x="57133" y="63032"/>
                      <a:pt x="56630" y="62116"/>
                    </a:cubicBezTo>
                    <a:close/>
                    <a:moveTo>
                      <a:pt x="40303" y="49223"/>
                    </a:moveTo>
                    <a:cubicBezTo>
                      <a:pt x="38084" y="46864"/>
                      <a:pt x="36255" y="44322"/>
                      <a:pt x="34723" y="41551"/>
                    </a:cubicBezTo>
                    <a:cubicBezTo>
                      <a:pt x="34243" y="44344"/>
                      <a:pt x="34174" y="47161"/>
                      <a:pt x="34906" y="49978"/>
                    </a:cubicBezTo>
                    <a:cubicBezTo>
                      <a:pt x="35180" y="51032"/>
                      <a:pt x="33717" y="51673"/>
                      <a:pt x="33168" y="50734"/>
                    </a:cubicBezTo>
                    <a:cubicBezTo>
                      <a:pt x="31522" y="47871"/>
                      <a:pt x="30104" y="44940"/>
                      <a:pt x="29052" y="41848"/>
                    </a:cubicBezTo>
                    <a:cubicBezTo>
                      <a:pt x="28686" y="42696"/>
                      <a:pt x="28297" y="43543"/>
                      <a:pt x="27908" y="44390"/>
                    </a:cubicBezTo>
                    <a:cubicBezTo>
                      <a:pt x="26925" y="46543"/>
                      <a:pt x="26193" y="48879"/>
                      <a:pt x="24981" y="50917"/>
                    </a:cubicBezTo>
                    <a:cubicBezTo>
                      <a:pt x="24455" y="51788"/>
                      <a:pt x="23335" y="51330"/>
                      <a:pt x="23221" y="50436"/>
                    </a:cubicBezTo>
                    <a:cubicBezTo>
                      <a:pt x="22672" y="45925"/>
                      <a:pt x="21963" y="41688"/>
                      <a:pt x="20705" y="37314"/>
                    </a:cubicBezTo>
                    <a:cubicBezTo>
                      <a:pt x="20019" y="35802"/>
                      <a:pt x="19516" y="34245"/>
                      <a:pt x="19402" y="32596"/>
                    </a:cubicBezTo>
                    <a:cubicBezTo>
                      <a:pt x="19333" y="31657"/>
                      <a:pt x="20431" y="31451"/>
                      <a:pt x="21025" y="31932"/>
                    </a:cubicBezTo>
                    <a:cubicBezTo>
                      <a:pt x="22146" y="32825"/>
                      <a:pt x="23266" y="33741"/>
                      <a:pt x="24455" y="34588"/>
                    </a:cubicBezTo>
                    <a:cubicBezTo>
                      <a:pt x="24821" y="33306"/>
                      <a:pt x="25164" y="32023"/>
                      <a:pt x="25324" y="30718"/>
                    </a:cubicBezTo>
                    <a:cubicBezTo>
                      <a:pt x="25484" y="29458"/>
                      <a:pt x="25416" y="28245"/>
                      <a:pt x="25690" y="27008"/>
                    </a:cubicBezTo>
                    <a:cubicBezTo>
                      <a:pt x="25873" y="26252"/>
                      <a:pt x="27085" y="26000"/>
                      <a:pt x="27428" y="26779"/>
                    </a:cubicBezTo>
                    <a:cubicBezTo>
                      <a:pt x="28823" y="29962"/>
                      <a:pt x="30447" y="33031"/>
                      <a:pt x="32299" y="35962"/>
                    </a:cubicBezTo>
                    <a:cubicBezTo>
                      <a:pt x="32985" y="32069"/>
                      <a:pt x="34426" y="28382"/>
                      <a:pt x="36026" y="24787"/>
                    </a:cubicBezTo>
                    <a:cubicBezTo>
                      <a:pt x="36209" y="24397"/>
                      <a:pt x="36598" y="24283"/>
                      <a:pt x="36964" y="24329"/>
                    </a:cubicBezTo>
                    <a:cubicBezTo>
                      <a:pt x="37536" y="24237"/>
                      <a:pt x="38290" y="24718"/>
                      <a:pt x="38153" y="25519"/>
                    </a:cubicBezTo>
                    <a:cubicBezTo>
                      <a:pt x="36987" y="33375"/>
                      <a:pt x="38176" y="41024"/>
                      <a:pt x="41789" y="48123"/>
                    </a:cubicBezTo>
                    <a:cubicBezTo>
                      <a:pt x="42270" y="49062"/>
                      <a:pt x="41057" y="50093"/>
                      <a:pt x="40303" y="492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8" name="Freeform: Shape 1957">
                <a:extLst>
                  <a:ext uri="{FF2B5EF4-FFF2-40B4-BE49-F238E27FC236}">
                    <a16:creationId xmlns:a16="http://schemas.microsoft.com/office/drawing/2014/main" id="{76D11AA5-6283-15FC-1874-981E82A7F721}"/>
                  </a:ext>
                </a:extLst>
              </p:cNvPr>
              <p:cNvSpPr/>
              <p:nvPr/>
            </p:nvSpPr>
            <p:spPr>
              <a:xfrm>
                <a:off x="5429933" y="3385734"/>
                <a:ext cx="21551" cy="19076"/>
              </a:xfrm>
              <a:custGeom>
                <a:avLst/>
                <a:gdLst>
                  <a:gd name="connsiteX0" fmla="*/ 21551 w 21551"/>
                  <a:gd name="connsiteY0" fmla="*/ 15939 h 19076"/>
                  <a:gd name="connsiteX1" fmla="*/ 14783 w 21551"/>
                  <a:gd name="connsiteY1" fmla="*/ 7420 h 19076"/>
                  <a:gd name="connsiteX2" fmla="*/ 10301 w 21551"/>
                  <a:gd name="connsiteY2" fmla="*/ 3115 h 19076"/>
                  <a:gd name="connsiteX3" fmla="*/ 5018 w 21551"/>
                  <a:gd name="connsiteY3" fmla="*/ 160 h 19076"/>
                  <a:gd name="connsiteX4" fmla="*/ 422 w 21551"/>
                  <a:gd name="connsiteY4" fmla="*/ 1053 h 19076"/>
                  <a:gd name="connsiteX5" fmla="*/ 5109 w 21551"/>
                  <a:gd name="connsiteY5" fmla="*/ 4145 h 19076"/>
                  <a:gd name="connsiteX6" fmla="*/ 8929 w 21551"/>
                  <a:gd name="connsiteY6" fmla="*/ 6481 h 19076"/>
                  <a:gd name="connsiteX7" fmla="*/ 12541 w 21551"/>
                  <a:gd name="connsiteY7" fmla="*/ 10534 h 19076"/>
                  <a:gd name="connsiteX8" fmla="*/ 16360 w 21551"/>
                  <a:gd name="connsiteY8" fmla="*/ 19077 h 19076"/>
                  <a:gd name="connsiteX9" fmla="*/ 15903 w 21551"/>
                  <a:gd name="connsiteY9" fmla="*/ 14313 h 19076"/>
                  <a:gd name="connsiteX10" fmla="*/ 17527 w 21551"/>
                  <a:gd name="connsiteY10" fmla="*/ 13649 h 19076"/>
                  <a:gd name="connsiteX11" fmla="*/ 20797 w 21551"/>
                  <a:gd name="connsiteY11" fmla="*/ 16466 h 19076"/>
                  <a:gd name="connsiteX12" fmla="*/ 21551 w 21551"/>
                  <a:gd name="connsiteY12" fmla="*/ 15962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1" h="19076">
                    <a:moveTo>
                      <a:pt x="21551" y="15939"/>
                    </a:moveTo>
                    <a:cubicBezTo>
                      <a:pt x="19539" y="12916"/>
                      <a:pt x="17229" y="10054"/>
                      <a:pt x="14783" y="7420"/>
                    </a:cubicBezTo>
                    <a:cubicBezTo>
                      <a:pt x="13365" y="5885"/>
                      <a:pt x="11855" y="4489"/>
                      <a:pt x="10301" y="3115"/>
                    </a:cubicBezTo>
                    <a:cubicBezTo>
                      <a:pt x="9020" y="1992"/>
                      <a:pt x="6596" y="847"/>
                      <a:pt x="5018" y="160"/>
                    </a:cubicBezTo>
                    <a:cubicBezTo>
                      <a:pt x="3989" y="-298"/>
                      <a:pt x="1291" y="298"/>
                      <a:pt x="422" y="1053"/>
                    </a:cubicBezTo>
                    <a:cubicBezTo>
                      <a:pt x="-1545" y="2794"/>
                      <a:pt x="3943" y="3595"/>
                      <a:pt x="5109" y="4145"/>
                    </a:cubicBezTo>
                    <a:cubicBezTo>
                      <a:pt x="6481" y="4786"/>
                      <a:pt x="7808" y="5450"/>
                      <a:pt x="8929" y="6481"/>
                    </a:cubicBezTo>
                    <a:cubicBezTo>
                      <a:pt x="10186" y="7649"/>
                      <a:pt x="11581" y="9092"/>
                      <a:pt x="12541" y="10534"/>
                    </a:cubicBezTo>
                    <a:cubicBezTo>
                      <a:pt x="14279" y="13054"/>
                      <a:pt x="15423" y="16054"/>
                      <a:pt x="16360" y="19077"/>
                    </a:cubicBezTo>
                    <a:cubicBezTo>
                      <a:pt x="16177" y="17497"/>
                      <a:pt x="15994" y="15894"/>
                      <a:pt x="15903" y="14313"/>
                    </a:cubicBezTo>
                    <a:cubicBezTo>
                      <a:pt x="15857" y="13397"/>
                      <a:pt x="16932" y="13168"/>
                      <a:pt x="17527" y="13649"/>
                    </a:cubicBezTo>
                    <a:cubicBezTo>
                      <a:pt x="18647" y="14542"/>
                      <a:pt x="19745" y="15504"/>
                      <a:pt x="20797" y="16466"/>
                    </a:cubicBezTo>
                    <a:cubicBezTo>
                      <a:pt x="20957" y="16168"/>
                      <a:pt x="21231" y="16008"/>
                      <a:pt x="21551" y="159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19" name="Freeform: Shape 1958">
                <a:extLst>
                  <a:ext uri="{FF2B5EF4-FFF2-40B4-BE49-F238E27FC236}">
                    <a16:creationId xmlns:a16="http://schemas.microsoft.com/office/drawing/2014/main" id="{E96C61FA-9E84-4783-EA04-FC378EA9AAB9}"/>
                  </a:ext>
                </a:extLst>
              </p:cNvPr>
              <p:cNvSpPr/>
              <p:nvPr/>
            </p:nvSpPr>
            <p:spPr>
              <a:xfrm>
                <a:off x="5456263" y="3373017"/>
                <a:ext cx="7566" cy="21603"/>
              </a:xfrm>
              <a:custGeom>
                <a:avLst/>
                <a:gdLst>
                  <a:gd name="connsiteX0" fmla="*/ 2081 w 7566"/>
                  <a:gd name="connsiteY0" fmla="*/ 11870 h 21603"/>
                  <a:gd name="connsiteX1" fmla="*/ 3865 w 7566"/>
                  <a:gd name="connsiteY1" fmla="*/ 12351 h 21603"/>
                  <a:gd name="connsiteX2" fmla="*/ 5923 w 7566"/>
                  <a:gd name="connsiteY2" fmla="*/ 21603 h 21603"/>
                  <a:gd name="connsiteX3" fmla="*/ 7364 w 7566"/>
                  <a:gd name="connsiteY3" fmla="*/ 2961 h 21603"/>
                  <a:gd name="connsiteX4" fmla="*/ 7364 w 7566"/>
                  <a:gd name="connsiteY4" fmla="*/ 2847 h 21603"/>
                  <a:gd name="connsiteX5" fmla="*/ 7432 w 7566"/>
                  <a:gd name="connsiteY5" fmla="*/ 1564 h 21603"/>
                  <a:gd name="connsiteX6" fmla="*/ 618 w 7566"/>
                  <a:gd name="connsiteY6" fmla="*/ 2457 h 21603"/>
                  <a:gd name="connsiteX7" fmla="*/ 0 w 7566"/>
                  <a:gd name="connsiteY7" fmla="*/ 18145 h 21603"/>
                  <a:gd name="connsiteX8" fmla="*/ 2127 w 7566"/>
                  <a:gd name="connsiteY8" fmla="*/ 11870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 h="21603">
                    <a:moveTo>
                      <a:pt x="2081" y="11870"/>
                    </a:moveTo>
                    <a:cubicBezTo>
                      <a:pt x="2515" y="10931"/>
                      <a:pt x="3796" y="11503"/>
                      <a:pt x="3865" y="12351"/>
                    </a:cubicBezTo>
                    <a:cubicBezTo>
                      <a:pt x="4093" y="15580"/>
                      <a:pt x="4917" y="18603"/>
                      <a:pt x="5923" y="21603"/>
                    </a:cubicBezTo>
                    <a:cubicBezTo>
                      <a:pt x="5054" y="14595"/>
                      <a:pt x="5969" y="8412"/>
                      <a:pt x="7364" y="2961"/>
                    </a:cubicBezTo>
                    <a:cubicBezTo>
                      <a:pt x="7364" y="2915"/>
                      <a:pt x="7364" y="2893"/>
                      <a:pt x="7364" y="2847"/>
                    </a:cubicBezTo>
                    <a:cubicBezTo>
                      <a:pt x="7569" y="2457"/>
                      <a:pt x="7661" y="1999"/>
                      <a:pt x="7432" y="1564"/>
                    </a:cubicBezTo>
                    <a:cubicBezTo>
                      <a:pt x="6220" y="-955"/>
                      <a:pt x="1235" y="-268"/>
                      <a:pt x="618" y="2457"/>
                    </a:cubicBezTo>
                    <a:cubicBezTo>
                      <a:pt x="114" y="4633"/>
                      <a:pt x="23" y="13152"/>
                      <a:pt x="0" y="18145"/>
                    </a:cubicBezTo>
                    <a:cubicBezTo>
                      <a:pt x="549" y="16015"/>
                      <a:pt x="1212" y="13908"/>
                      <a:pt x="2127" y="118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0" name="Freeform: Shape 1959">
                <a:extLst>
                  <a:ext uri="{FF2B5EF4-FFF2-40B4-BE49-F238E27FC236}">
                    <a16:creationId xmlns:a16="http://schemas.microsoft.com/office/drawing/2014/main" id="{F921E4D7-0852-C7A0-3F4B-94563B285304}"/>
                  </a:ext>
                </a:extLst>
              </p:cNvPr>
              <p:cNvSpPr/>
              <p:nvPr/>
            </p:nvSpPr>
            <p:spPr>
              <a:xfrm>
                <a:off x="5447074" y="3381197"/>
                <a:ext cx="8617" cy="20751"/>
              </a:xfrm>
              <a:custGeom>
                <a:avLst/>
                <a:gdLst>
                  <a:gd name="connsiteX0" fmla="*/ 4913 w 8617"/>
                  <a:gd name="connsiteY0" fmla="*/ 18851 h 20751"/>
                  <a:gd name="connsiteX1" fmla="*/ 5164 w 8617"/>
                  <a:gd name="connsiteY1" fmla="*/ 20706 h 20751"/>
                  <a:gd name="connsiteX2" fmla="*/ 5210 w 8617"/>
                  <a:gd name="connsiteY2" fmla="*/ 20751 h 20751"/>
                  <a:gd name="connsiteX3" fmla="*/ 4958 w 8617"/>
                  <a:gd name="connsiteY3" fmla="*/ 13423 h 20751"/>
                  <a:gd name="connsiteX4" fmla="*/ 6582 w 8617"/>
                  <a:gd name="connsiteY4" fmla="*/ 12736 h 20751"/>
                  <a:gd name="connsiteX5" fmla="*/ 8160 w 8617"/>
                  <a:gd name="connsiteY5" fmla="*/ 14362 h 20751"/>
                  <a:gd name="connsiteX6" fmla="*/ 8617 w 8617"/>
                  <a:gd name="connsiteY6" fmla="*/ 12163 h 20751"/>
                  <a:gd name="connsiteX7" fmla="*/ 5279 w 8617"/>
                  <a:gd name="connsiteY7" fmla="*/ 5842 h 20751"/>
                  <a:gd name="connsiteX8" fmla="*/ 2397 w 8617"/>
                  <a:gd name="connsiteY8" fmla="*/ 438 h 20751"/>
                  <a:gd name="connsiteX9" fmla="*/ 591 w 8617"/>
                  <a:gd name="connsiteY9" fmla="*/ 4400 h 20751"/>
                  <a:gd name="connsiteX10" fmla="*/ 4112 w 8617"/>
                  <a:gd name="connsiteY10" fmla="*/ 15369 h 20751"/>
                  <a:gd name="connsiteX11" fmla="*/ 4890 w 8617"/>
                  <a:gd name="connsiteY11" fmla="*/ 1885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17" h="20751">
                    <a:moveTo>
                      <a:pt x="4913" y="18851"/>
                    </a:moveTo>
                    <a:cubicBezTo>
                      <a:pt x="5004" y="19332"/>
                      <a:pt x="5073" y="20042"/>
                      <a:pt x="5164" y="20706"/>
                    </a:cubicBezTo>
                    <a:cubicBezTo>
                      <a:pt x="5164" y="20706"/>
                      <a:pt x="5187" y="20729"/>
                      <a:pt x="5210" y="20751"/>
                    </a:cubicBezTo>
                    <a:cubicBezTo>
                      <a:pt x="5187" y="18301"/>
                      <a:pt x="5073" y="15851"/>
                      <a:pt x="4958" y="13423"/>
                    </a:cubicBezTo>
                    <a:cubicBezTo>
                      <a:pt x="4913" y="12576"/>
                      <a:pt x="6010" y="12186"/>
                      <a:pt x="6582" y="12736"/>
                    </a:cubicBezTo>
                    <a:cubicBezTo>
                      <a:pt x="7131" y="13263"/>
                      <a:pt x="7634" y="13812"/>
                      <a:pt x="8160" y="14362"/>
                    </a:cubicBezTo>
                    <a:cubicBezTo>
                      <a:pt x="8320" y="13629"/>
                      <a:pt x="8457" y="12896"/>
                      <a:pt x="8617" y="12163"/>
                    </a:cubicBezTo>
                    <a:cubicBezTo>
                      <a:pt x="7474" y="10079"/>
                      <a:pt x="6399" y="7950"/>
                      <a:pt x="5279" y="5842"/>
                    </a:cubicBezTo>
                    <a:cubicBezTo>
                      <a:pt x="4364" y="4079"/>
                      <a:pt x="3609" y="1995"/>
                      <a:pt x="2397" y="438"/>
                    </a:cubicBezTo>
                    <a:cubicBezTo>
                      <a:pt x="1551" y="-662"/>
                      <a:pt x="-1193" y="186"/>
                      <a:pt x="591" y="4400"/>
                    </a:cubicBezTo>
                    <a:cubicBezTo>
                      <a:pt x="2009" y="7698"/>
                      <a:pt x="3243" y="11889"/>
                      <a:pt x="4112" y="15369"/>
                    </a:cubicBezTo>
                    <a:cubicBezTo>
                      <a:pt x="4410" y="16538"/>
                      <a:pt x="4661" y="17682"/>
                      <a:pt x="4890" y="1885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1" name="Freeform: Shape 1960">
                <a:extLst>
                  <a:ext uri="{FF2B5EF4-FFF2-40B4-BE49-F238E27FC236}">
                    <a16:creationId xmlns:a16="http://schemas.microsoft.com/office/drawing/2014/main" id="{F76D3CBF-B00A-E645-02DA-9B4482E2098A}"/>
                  </a:ext>
                </a:extLst>
              </p:cNvPr>
              <p:cNvSpPr/>
              <p:nvPr/>
            </p:nvSpPr>
            <p:spPr>
              <a:xfrm>
                <a:off x="5463467" y="3379250"/>
                <a:ext cx="12500" cy="18667"/>
              </a:xfrm>
              <a:custGeom>
                <a:avLst/>
                <a:gdLst>
                  <a:gd name="connsiteX0" fmla="*/ 183 w 12500"/>
                  <a:gd name="connsiteY0" fmla="*/ 16789 h 18667"/>
                  <a:gd name="connsiteX1" fmla="*/ 252 w 12500"/>
                  <a:gd name="connsiteY1" fmla="*/ 16469 h 18667"/>
                  <a:gd name="connsiteX2" fmla="*/ 4551 w 12500"/>
                  <a:gd name="connsiteY2" fmla="*/ 8659 h 18667"/>
                  <a:gd name="connsiteX3" fmla="*/ 6312 w 12500"/>
                  <a:gd name="connsiteY3" fmla="*/ 9140 h 18667"/>
                  <a:gd name="connsiteX4" fmla="*/ 7158 w 12500"/>
                  <a:gd name="connsiteY4" fmla="*/ 18667 h 18667"/>
                  <a:gd name="connsiteX5" fmla="*/ 8050 w 12500"/>
                  <a:gd name="connsiteY5" fmla="*/ 11270 h 18667"/>
                  <a:gd name="connsiteX6" fmla="*/ 10039 w 12500"/>
                  <a:gd name="connsiteY6" fmla="*/ 6094 h 18667"/>
                  <a:gd name="connsiteX7" fmla="*/ 11480 w 12500"/>
                  <a:gd name="connsiteY7" fmla="*/ 277 h 18667"/>
                  <a:gd name="connsiteX8" fmla="*/ 6746 w 12500"/>
                  <a:gd name="connsiteY8" fmla="*/ 1193 h 18667"/>
                  <a:gd name="connsiteX9" fmla="*/ 0 w 12500"/>
                  <a:gd name="connsiteY9" fmla="*/ 16721 h 18667"/>
                  <a:gd name="connsiteX10" fmla="*/ 206 w 12500"/>
                  <a:gd name="connsiteY10" fmla="*/ 16789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00" h="18667">
                    <a:moveTo>
                      <a:pt x="183" y="16789"/>
                    </a:moveTo>
                    <a:cubicBezTo>
                      <a:pt x="183" y="16789"/>
                      <a:pt x="206" y="16583"/>
                      <a:pt x="252" y="16469"/>
                    </a:cubicBezTo>
                    <a:cubicBezTo>
                      <a:pt x="1441" y="13698"/>
                      <a:pt x="2790" y="11133"/>
                      <a:pt x="4551" y="8659"/>
                    </a:cubicBezTo>
                    <a:cubicBezTo>
                      <a:pt x="5100" y="7904"/>
                      <a:pt x="6266" y="8178"/>
                      <a:pt x="6312" y="9140"/>
                    </a:cubicBezTo>
                    <a:cubicBezTo>
                      <a:pt x="6495" y="12346"/>
                      <a:pt x="6792" y="15507"/>
                      <a:pt x="7158" y="18667"/>
                    </a:cubicBezTo>
                    <a:cubicBezTo>
                      <a:pt x="7158" y="16102"/>
                      <a:pt x="7432" y="13606"/>
                      <a:pt x="8050" y="11270"/>
                    </a:cubicBezTo>
                    <a:cubicBezTo>
                      <a:pt x="8553" y="9323"/>
                      <a:pt x="9124" y="7904"/>
                      <a:pt x="10039" y="6094"/>
                    </a:cubicBezTo>
                    <a:cubicBezTo>
                      <a:pt x="11480" y="3232"/>
                      <a:pt x="13881" y="1491"/>
                      <a:pt x="11480" y="277"/>
                    </a:cubicBezTo>
                    <a:cubicBezTo>
                      <a:pt x="10519" y="-226"/>
                      <a:pt x="8301" y="-112"/>
                      <a:pt x="6746" y="1193"/>
                    </a:cubicBezTo>
                    <a:cubicBezTo>
                      <a:pt x="3293" y="4949"/>
                      <a:pt x="1212" y="11339"/>
                      <a:pt x="0" y="16721"/>
                    </a:cubicBezTo>
                    <a:cubicBezTo>
                      <a:pt x="69" y="16744"/>
                      <a:pt x="137" y="16766"/>
                      <a:pt x="206" y="1678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2" name="Freeform: Shape 1961">
                <a:extLst>
                  <a:ext uri="{FF2B5EF4-FFF2-40B4-BE49-F238E27FC236}">
                    <a16:creationId xmlns:a16="http://schemas.microsoft.com/office/drawing/2014/main" id="{4F4E1C79-F61C-815F-DAB1-87A3C92AA4FE}"/>
                  </a:ext>
                </a:extLst>
              </p:cNvPr>
              <p:cNvSpPr/>
              <p:nvPr/>
            </p:nvSpPr>
            <p:spPr>
              <a:xfrm>
                <a:off x="5449014" y="3416491"/>
                <a:ext cx="9082" cy="27930"/>
              </a:xfrm>
              <a:custGeom>
                <a:avLst/>
                <a:gdLst>
                  <a:gd name="connsiteX0" fmla="*/ 6220 w 9082"/>
                  <a:gd name="connsiteY0" fmla="*/ 18138 h 27930"/>
                  <a:gd name="connsiteX1" fmla="*/ 4711 w 9082"/>
                  <a:gd name="connsiteY1" fmla="*/ 17955 h 27930"/>
                  <a:gd name="connsiteX2" fmla="*/ 0 w 9082"/>
                  <a:gd name="connsiteY2" fmla="*/ 0 h 27930"/>
                  <a:gd name="connsiteX3" fmla="*/ 846 w 9082"/>
                  <a:gd name="connsiteY3" fmla="*/ 7947 h 27930"/>
                  <a:gd name="connsiteX4" fmla="*/ 1029 w 9082"/>
                  <a:gd name="connsiteY4" fmla="*/ 16031 h 27930"/>
                  <a:gd name="connsiteX5" fmla="*/ 411 w 9082"/>
                  <a:gd name="connsiteY5" fmla="*/ 22810 h 27930"/>
                  <a:gd name="connsiteX6" fmla="*/ 7500 w 9082"/>
                  <a:gd name="connsiteY6" fmla="*/ 25329 h 27930"/>
                  <a:gd name="connsiteX7" fmla="*/ 8690 w 9082"/>
                  <a:gd name="connsiteY7" fmla="*/ 20382 h 27930"/>
                  <a:gd name="connsiteX8" fmla="*/ 9078 w 9082"/>
                  <a:gd name="connsiteY8" fmla="*/ 15001 h 27930"/>
                  <a:gd name="connsiteX9" fmla="*/ 8804 w 9082"/>
                  <a:gd name="connsiteY9" fmla="*/ 9916 h 27930"/>
                  <a:gd name="connsiteX10" fmla="*/ 6197 w 9082"/>
                  <a:gd name="connsiteY10" fmla="*/ 18161 h 2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27930">
                    <a:moveTo>
                      <a:pt x="6220" y="18138"/>
                    </a:moveTo>
                    <a:cubicBezTo>
                      <a:pt x="5831" y="18619"/>
                      <a:pt x="4985" y="18481"/>
                      <a:pt x="4711" y="17955"/>
                    </a:cubicBezTo>
                    <a:cubicBezTo>
                      <a:pt x="2172" y="12710"/>
                      <a:pt x="2035" y="5702"/>
                      <a:pt x="0" y="0"/>
                    </a:cubicBezTo>
                    <a:cubicBezTo>
                      <a:pt x="411" y="2611"/>
                      <a:pt x="686" y="5267"/>
                      <a:pt x="846" y="7947"/>
                    </a:cubicBezTo>
                    <a:cubicBezTo>
                      <a:pt x="1006" y="10626"/>
                      <a:pt x="1143" y="13329"/>
                      <a:pt x="1029" y="16031"/>
                    </a:cubicBezTo>
                    <a:cubicBezTo>
                      <a:pt x="960" y="18298"/>
                      <a:pt x="800" y="20588"/>
                      <a:pt x="411" y="22810"/>
                    </a:cubicBezTo>
                    <a:cubicBezTo>
                      <a:pt x="-983" y="30848"/>
                      <a:pt x="6403" y="27573"/>
                      <a:pt x="7500" y="25329"/>
                    </a:cubicBezTo>
                    <a:cubicBezTo>
                      <a:pt x="8507" y="23337"/>
                      <a:pt x="8598" y="21481"/>
                      <a:pt x="8690" y="20382"/>
                    </a:cubicBezTo>
                    <a:cubicBezTo>
                      <a:pt x="8850" y="18596"/>
                      <a:pt x="9056" y="16787"/>
                      <a:pt x="9078" y="15001"/>
                    </a:cubicBezTo>
                    <a:cubicBezTo>
                      <a:pt x="9101" y="13306"/>
                      <a:pt x="9033" y="11588"/>
                      <a:pt x="8804" y="9916"/>
                    </a:cubicBezTo>
                    <a:cubicBezTo>
                      <a:pt x="8438" y="12848"/>
                      <a:pt x="8095" y="15848"/>
                      <a:pt x="6197" y="1816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3" name="Freeform: Shape 1962">
                <a:extLst>
                  <a:ext uri="{FF2B5EF4-FFF2-40B4-BE49-F238E27FC236}">
                    <a16:creationId xmlns:a16="http://schemas.microsoft.com/office/drawing/2014/main" id="{DFD8C5D5-E3B1-58A5-1447-556D828A982B}"/>
                  </a:ext>
                </a:extLst>
              </p:cNvPr>
              <p:cNvSpPr/>
              <p:nvPr/>
            </p:nvSpPr>
            <p:spPr>
              <a:xfrm>
                <a:off x="5460700" y="3421987"/>
                <a:ext cx="26336" cy="24117"/>
              </a:xfrm>
              <a:custGeom>
                <a:avLst/>
                <a:gdLst>
                  <a:gd name="connsiteX0" fmla="*/ 25886 w 26336"/>
                  <a:gd name="connsiteY0" fmla="*/ 13077 h 24117"/>
                  <a:gd name="connsiteX1" fmla="*/ 19598 w 26336"/>
                  <a:gd name="connsiteY1" fmla="*/ 5909 h 24117"/>
                  <a:gd name="connsiteX2" fmla="*/ 20490 w 26336"/>
                  <a:gd name="connsiteY2" fmla="*/ 9894 h 24117"/>
                  <a:gd name="connsiteX3" fmla="*/ 19049 w 26336"/>
                  <a:gd name="connsiteY3" fmla="*/ 10718 h 24117"/>
                  <a:gd name="connsiteX4" fmla="*/ 6495 w 26336"/>
                  <a:gd name="connsiteY4" fmla="*/ 0 h 24117"/>
                  <a:gd name="connsiteX5" fmla="*/ 7318 w 26336"/>
                  <a:gd name="connsiteY5" fmla="*/ 11817 h 24117"/>
                  <a:gd name="connsiteX6" fmla="*/ 5694 w 26336"/>
                  <a:gd name="connsiteY6" fmla="*/ 12481 h 24117"/>
                  <a:gd name="connsiteX7" fmla="*/ 0 w 26336"/>
                  <a:gd name="connsiteY7" fmla="*/ 5359 h 24117"/>
                  <a:gd name="connsiteX8" fmla="*/ 2950 w 26336"/>
                  <a:gd name="connsiteY8" fmla="*/ 11932 h 24117"/>
                  <a:gd name="connsiteX9" fmla="*/ 5054 w 26336"/>
                  <a:gd name="connsiteY9" fmla="*/ 16856 h 24117"/>
                  <a:gd name="connsiteX10" fmla="*/ 6357 w 26336"/>
                  <a:gd name="connsiteY10" fmla="*/ 19260 h 24117"/>
                  <a:gd name="connsiteX11" fmla="*/ 14841 w 26336"/>
                  <a:gd name="connsiteY11" fmla="*/ 24116 h 24117"/>
                  <a:gd name="connsiteX12" fmla="*/ 16236 w 26336"/>
                  <a:gd name="connsiteY12" fmla="*/ 23382 h 24117"/>
                  <a:gd name="connsiteX13" fmla="*/ 7684 w 26336"/>
                  <a:gd name="connsiteY13" fmla="*/ 6160 h 24117"/>
                  <a:gd name="connsiteX14" fmla="*/ 7615 w 26336"/>
                  <a:gd name="connsiteY14" fmla="*/ 6046 h 24117"/>
                  <a:gd name="connsiteX15" fmla="*/ 7524 w 26336"/>
                  <a:gd name="connsiteY15" fmla="*/ 5245 h 24117"/>
                  <a:gd name="connsiteX16" fmla="*/ 9353 w 26336"/>
                  <a:gd name="connsiteY16" fmla="*/ 4855 h 24117"/>
                  <a:gd name="connsiteX17" fmla="*/ 9490 w 26336"/>
                  <a:gd name="connsiteY17" fmla="*/ 5405 h 24117"/>
                  <a:gd name="connsiteX18" fmla="*/ 21976 w 26336"/>
                  <a:gd name="connsiteY18" fmla="*/ 18230 h 24117"/>
                  <a:gd name="connsiteX19" fmla="*/ 26115 w 26336"/>
                  <a:gd name="connsiteY19" fmla="*/ 16054 h 24117"/>
                  <a:gd name="connsiteX20" fmla="*/ 25909 w 26336"/>
                  <a:gd name="connsiteY20" fmla="*/ 13100 h 2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36" h="24117">
                    <a:moveTo>
                      <a:pt x="25886" y="13077"/>
                    </a:moveTo>
                    <a:cubicBezTo>
                      <a:pt x="23622" y="11016"/>
                      <a:pt x="21496" y="8565"/>
                      <a:pt x="19598" y="5909"/>
                    </a:cubicBezTo>
                    <a:cubicBezTo>
                      <a:pt x="20078" y="7168"/>
                      <a:pt x="20421" y="8497"/>
                      <a:pt x="20490" y="9894"/>
                    </a:cubicBezTo>
                    <a:cubicBezTo>
                      <a:pt x="20535" y="10649"/>
                      <a:pt x="19666" y="11039"/>
                      <a:pt x="19049" y="10718"/>
                    </a:cubicBezTo>
                    <a:cubicBezTo>
                      <a:pt x="14018" y="8038"/>
                      <a:pt x="9833" y="4374"/>
                      <a:pt x="6495" y="0"/>
                    </a:cubicBezTo>
                    <a:cubicBezTo>
                      <a:pt x="6106" y="3962"/>
                      <a:pt x="7044" y="7855"/>
                      <a:pt x="7318" y="11817"/>
                    </a:cubicBezTo>
                    <a:cubicBezTo>
                      <a:pt x="7387" y="12711"/>
                      <a:pt x="6266" y="12985"/>
                      <a:pt x="5694" y="12481"/>
                    </a:cubicBezTo>
                    <a:cubicBezTo>
                      <a:pt x="3385" y="10512"/>
                      <a:pt x="1555" y="8016"/>
                      <a:pt x="0" y="5359"/>
                    </a:cubicBezTo>
                    <a:cubicBezTo>
                      <a:pt x="1075" y="7512"/>
                      <a:pt x="2013" y="9710"/>
                      <a:pt x="2950" y="11932"/>
                    </a:cubicBezTo>
                    <a:cubicBezTo>
                      <a:pt x="3613" y="13535"/>
                      <a:pt x="4436" y="15161"/>
                      <a:pt x="5054" y="16856"/>
                    </a:cubicBezTo>
                    <a:cubicBezTo>
                      <a:pt x="5488" y="17657"/>
                      <a:pt x="5923" y="18459"/>
                      <a:pt x="6357" y="19260"/>
                    </a:cubicBezTo>
                    <a:cubicBezTo>
                      <a:pt x="8004" y="22123"/>
                      <a:pt x="11731" y="23589"/>
                      <a:pt x="14841" y="24116"/>
                    </a:cubicBezTo>
                    <a:cubicBezTo>
                      <a:pt x="14979" y="24138"/>
                      <a:pt x="16785" y="23978"/>
                      <a:pt x="16236" y="23382"/>
                    </a:cubicBezTo>
                    <a:cubicBezTo>
                      <a:pt x="11960" y="18848"/>
                      <a:pt x="8941" y="12069"/>
                      <a:pt x="7684" y="6160"/>
                    </a:cubicBezTo>
                    <a:cubicBezTo>
                      <a:pt x="7684" y="6115"/>
                      <a:pt x="7638" y="6069"/>
                      <a:pt x="7615" y="6046"/>
                    </a:cubicBezTo>
                    <a:cubicBezTo>
                      <a:pt x="7409" y="5748"/>
                      <a:pt x="7409" y="5473"/>
                      <a:pt x="7524" y="5245"/>
                    </a:cubicBezTo>
                    <a:cubicBezTo>
                      <a:pt x="7455" y="4145"/>
                      <a:pt x="9147" y="3710"/>
                      <a:pt x="9353" y="4855"/>
                    </a:cubicBezTo>
                    <a:cubicBezTo>
                      <a:pt x="9399" y="5038"/>
                      <a:pt x="9445" y="5221"/>
                      <a:pt x="9490" y="5405"/>
                    </a:cubicBezTo>
                    <a:cubicBezTo>
                      <a:pt x="12829" y="9939"/>
                      <a:pt x="16877" y="15367"/>
                      <a:pt x="21976" y="18230"/>
                    </a:cubicBezTo>
                    <a:cubicBezTo>
                      <a:pt x="23622" y="18688"/>
                      <a:pt x="25521" y="17955"/>
                      <a:pt x="26115" y="16054"/>
                    </a:cubicBezTo>
                    <a:cubicBezTo>
                      <a:pt x="26458" y="14978"/>
                      <a:pt x="26413" y="14016"/>
                      <a:pt x="25909" y="1310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4" name="Freeform: Shape 1964">
                <a:extLst>
                  <a:ext uri="{FF2B5EF4-FFF2-40B4-BE49-F238E27FC236}">
                    <a16:creationId xmlns:a16="http://schemas.microsoft.com/office/drawing/2014/main" id="{30A84BAE-6E38-DF06-B50C-AA608D592CC9}"/>
                  </a:ext>
                </a:extLst>
              </p:cNvPr>
              <p:cNvSpPr/>
              <p:nvPr/>
            </p:nvSpPr>
            <p:spPr>
              <a:xfrm>
                <a:off x="5430343" y="3387975"/>
                <a:ext cx="21327" cy="54451"/>
              </a:xfrm>
              <a:custGeom>
                <a:avLst/>
                <a:gdLst>
                  <a:gd name="connsiteX0" fmla="*/ 18145 w 21327"/>
                  <a:gd name="connsiteY0" fmla="*/ 18485 h 54451"/>
                  <a:gd name="connsiteX1" fmla="*/ 308 w 21327"/>
                  <a:gd name="connsiteY1" fmla="*/ 4 h 54451"/>
                  <a:gd name="connsiteX2" fmla="*/ 126 w 21327"/>
                  <a:gd name="connsiteY2" fmla="*/ 507 h 54451"/>
                  <a:gd name="connsiteX3" fmla="*/ 11399 w 21327"/>
                  <a:gd name="connsiteY3" fmla="*/ 8706 h 54451"/>
                  <a:gd name="connsiteX4" fmla="*/ 16385 w 21327"/>
                  <a:gd name="connsiteY4" fmla="*/ 20753 h 54451"/>
                  <a:gd name="connsiteX5" fmla="*/ 18466 w 21327"/>
                  <a:gd name="connsiteY5" fmla="*/ 54051 h 54451"/>
                  <a:gd name="connsiteX6" fmla="*/ 19174 w 21327"/>
                  <a:gd name="connsiteY6" fmla="*/ 54143 h 54451"/>
                  <a:gd name="connsiteX7" fmla="*/ 18168 w 21327"/>
                  <a:gd name="connsiteY7" fmla="*/ 18485 h 5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27" h="54451">
                    <a:moveTo>
                      <a:pt x="18145" y="18485"/>
                    </a:moveTo>
                    <a:cubicBezTo>
                      <a:pt x="15607" y="9943"/>
                      <a:pt x="9593" y="1492"/>
                      <a:pt x="308" y="4"/>
                    </a:cubicBezTo>
                    <a:cubicBezTo>
                      <a:pt x="34" y="-42"/>
                      <a:pt x="-126" y="370"/>
                      <a:pt x="126" y="507"/>
                    </a:cubicBezTo>
                    <a:cubicBezTo>
                      <a:pt x="4745" y="2637"/>
                      <a:pt x="8312" y="4378"/>
                      <a:pt x="11399" y="8706"/>
                    </a:cubicBezTo>
                    <a:cubicBezTo>
                      <a:pt x="13892" y="12233"/>
                      <a:pt x="15218" y="16653"/>
                      <a:pt x="16385" y="20753"/>
                    </a:cubicBezTo>
                    <a:cubicBezTo>
                      <a:pt x="19449" y="31585"/>
                      <a:pt x="19815" y="42921"/>
                      <a:pt x="18466" y="54051"/>
                    </a:cubicBezTo>
                    <a:cubicBezTo>
                      <a:pt x="18420" y="54532"/>
                      <a:pt x="19060" y="54601"/>
                      <a:pt x="19174" y="54143"/>
                    </a:cubicBezTo>
                    <a:cubicBezTo>
                      <a:pt x="22605" y="42165"/>
                      <a:pt x="21690" y="30325"/>
                      <a:pt x="18168" y="184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5" name="Freeform: Shape 1965">
                <a:extLst>
                  <a:ext uri="{FF2B5EF4-FFF2-40B4-BE49-F238E27FC236}">
                    <a16:creationId xmlns:a16="http://schemas.microsoft.com/office/drawing/2014/main" id="{FC2B5DA6-1475-F064-8611-FB53519937BB}"/>
                  </a:ext>
                </a:extLst>
              </p:cNvPr>
              <p:cNvSpPr/>
              <p:nvPr/>
            </p:nvSpPr>
            <p:spPr>
              <a:xfrm>
                <a:off x="5469737" y="3383438"/>
                <a:ext cx="17464" cy="52287"/>
              </a:xfrm>
              <a:custGeom>
                <a:avLst/>
                <a:gdLst>
                  <a:gd name="connsiteX0" fmla="*/ 17397 w 17464"/>
                  <a:gd name="connsiteY0" fmla="*/ 51672 h 52287"/>
                  <a:gd name="connsiteX1" fmla="*/ 4797 w 17464"/>
                  <a:gd name="connsiteY1" fmla="*/ 235 h 52287"/>
                  <a:gd name="connsiteX2" fmla="*/ 4477 w 17464"/>
                  <a:gd name="connsiteY2" fmla="*/ 97 h 52287"/>
                  <a:gd name="connsiteX3" fmla="*/ 16917 w 17464"/>
                  <a:gd name="connsiteY3" fmla="*/ 52199 h 52287"/>
                  <a:gd name="connsiteX4" fmla="*/ 17375 w 17464"/>
                  <a:gd name="connsiteY4" fmla="*/ 51672 h 5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4" h="52287">
                    <a:moveTo>
                      <a:pt x="17397" y="51672"/>
                    </a:moveTo>
                    <a:cubicBezTo>
                      <a:pt x="5895" y="39053"/>
                      <a:pt x="-2589" y="16701"/>
                      <a:pt x="4797" y="235"/>
                    </a:cubicBezTo>
                    <a:cubicBezTo>
                      <a:pt x="4889" y="6"/>
                      <a:pt x="4592" y="-86"/>
                      <a:pt x="4477" y="97"/>
                    </a:cubicBezTo>
                    <a:cubicBezTo>
                      <a:pt x="-6339" y="16976"/>
                      <a:pt x="4271" y="39855"/>
                      <a:pt x="16917" y="52199"/>
                    </a:cubicBezTo>
                    <a:cubicBezTo>
                      <a:pt x="17237" y="52497"/>
                      <a:pt x="17649" y="51970"/>
                      <a:pt x="17375" y="516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6" name="Freeform: Shape 1966">
                <a:extLst>
                  <a:ext uri="{FF2B5EF4-FFF2-40B4-BE49-F238E27FC236}">
                    <a16:creationId xmlns:a16="http://schemas.microsoft.com/office/drawing/2014/main" id="{42A9824D-3F2B-6579-6C33-742E55C80C20}"/>
                  </a:ext>
                </a:extLst>
              </p:cNvPr>
              <p:cNvSpPr/>
              <p:nvPr/>
            </p:nvSpPr>
            <p:spPr>
              <a:xfrm>
                <a:off x="5460243" y="3376032"/>
                <a:ext cx="9830" cy="26602"/>
              </a:xfrm>
              <a:custGeom>
                <a:avLst/>
                <a:gdLst>
                  <a:gd name="connsiteX0" fmla="*/ 9558 w 9830"/>
                  <a:gd name="connsiteY0" fmla="*/ 4915 h 26602"/>
                  <a:gd name="connsiteX1" fmla="*/ 2674 w 9830"/>
                  <a:gd name="connsiteY1" fmla="*/ 20809 h 26602"/>
                  <a:gd name="connsiteX2" fmla="*/ 3246 w 9830"/>
                  <a:gd name="connsiteY2" fmla="*/ 358 h 26602"/>
                  <a:gd name="connsiteX3" fmla="*/ 2652 w 9830"/>
                  <a:gd name="connsiteY3" fmla="*/ 198 h 26602"/>
                  <a:gd name="connsiteX4" fmla="*/ 1783 w 9830"/>
                  <a:gd name="connsiteY4" fmla="*/ 26053 h 26602"/>
                  <a:gd name="connsiteX5" fmla="*/ 3475 w 9830"/>
                  <a:gd name="connsiteY5" fmla="*/ 25618 h 26602"/>
                  <a:gd name="connsiteX6" fmla="*/ 9809 w 9830"/>
                  <a:gd name="connsiteY6" fmla="*/ 5075 h 26602"/>
                  <a:gd name="connsiteX7" fmla="*/ 9535 w 9830"/>
                  <a:gd name="connsiteY7" fmla="*/ 4915 h 2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30" h="26602">
                    <a:moveTo>
                      <a:pt x="9558" y="4915"/>
                    </a:moveTo>
                    <a:cubicBezTo>
                      <a:pt x="5350" y="9335"/>
                      <a:pt x="3795" y="15038"/>
                      <a:pt x="2674" y="20809"/>
                    </a:cubicBezTo>
                    <a:cubicBezTo>
                      <a:pt x="1691" y="14030"/>
                      <a:pt x="1531" y="6862"/>
                      <a:pt x="3246" y="358"/>
                    </a:cubicBezTo>
                    <a:cubicBezTo>
                      <a:pt x="3338" y="-9"/>
                      <a:pt x="2789" y="-146"/>
                      <a:pt x="2652" y="198"/>
                    </a:cubicBezTo>
                    <a:cubicBezTo>
                      <a:pt x="-893" y="8213"/>
                      <a:pt x="-573" y="17717"/>
                      <a:pt x="1783" y="26053"/>
                    </a:cubicBezTo>
                    <a:cubicBezTo>
                      <a:pt x="2080" y="27107"/>
                      <a:pt x="3407" y="26466"/>
                      <a:pt x="3475" y="25618"/>
                    </a:cubicBezTo>
                    <a:cubicBezTo>
                      <a:pt x="4093" y="17946"/>
                      <a:pt x="5853" y="11740"/>
                      <a:pt x="9809" y="5075"/>
                    </a:cubicBezTo>
                    <a:cubicBezTo>
                      <a:pt x="9901" y="4892"/>
                      <a:pt x="9672" y="4778"/>
                      <a:pt x="9535" y="49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7" name="Freeform: Shape 1967">
                <a:extLst>
                  <a:ext uri="{FF2B5EF4-FFF2-40B4-BE49-F238E27FC236}">
                    <a16:creationId xmlns:a16="http://schemas.microsoft.com/office/drawing/2014/main" id="{0FB4139D-CB0F-9CA2-7C20-87592AB8E0F3}"/>
                  </a:ext>
                </a:extLst>
              </p:cNvPr>
              <p:cNvSpPr/>
              <p:nvPr/>
            </p:nvSpPr>
            <p:spPr>
              <a:xfrm>
                <a:off x="5450309" y="3375505"/>
                <a:ext cx="7330" cy="20171"/>
              </a:xfrm>
              <a:custGeom>
                <a:avLst/>
                <a:gdLst>
                  <a:gd name="connsiteX0" fmla="*/ 7167 w 7330"/>
                  <a:gd name="connsiteY0" fmla="*/ 404 h 20171"/>
                  <a:gd name="connsiteX1" fmla="*/ 6252 w 7330"/>
                  <a:gd name="connsiteY1" fmla="*/ 404 h 20171"/>
                  <a:gd name="connsiteX2" fmla="*/ 5383 w 7330"/>
                  <a:gd name="connsiteY2" fmla="*/ 8855 h 20171"/>
                  <a:gd name="connsiteX3" fmla="*/ 5589 w 7330"/>
                  <a:gd name="connsiteY3" fmla="*/ 17741 h 20171"/>
                  <a:gd name="connsiteX4" fmla="*/ 4080 w 7330"/>
                  <a:gd name="connsiteY4" fmla="*/ 14649 h 20171"/>
                  <a:gd name="connsiteX5" fmla="*/ 398 w 7330"/>
                  <a:gd name="connsiteY5" fmla="*/ 7893 h 20171"/>
                  <a:gd name="connsiteX6" fmla="*/ 9 w 7330"/>
                  <a:gd name="connsiteY6" fmla="*/ 8099 h 20171"/>
                  <a:gd name="connsiteX7" fmla="*/ 5680 w 7330"/>
                  <a:gd name="connsiteY7" fmla="*/ 20031 h 20171"/>
                  <a:gd name="connsiteX8" fmla="*/ 6664 w 7330"/>
                  <a:gd name="connsiteY8" fmla="*/ 19641 h 20171"/>
                  <a:gd name="connsiteX9" fmla="*/ 7075 w 7330"/>
                  <a:gd name="connsiteY9" fmla="*/ 11374 h 20171"/>
                  <a:gd name="connsiteX10" fmla="*/ 7167 w 7330"/>
                  <a:gd name="connsiteY10" fmla="*/ 381 h 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0" h="20171">
                    <a:moveTo>
                      <a:pt x="7167" y="404"/>
                    </a:moveTo>
                    <a:cubicBezTo>
                      <a:pt x="7121" y="-169"/>
                      <a:pt x="6366" y="-100"/>
                      <a:pt x="6252" y="404"/>
                    </a:cubicBezTo>
                    <a:cubicBezTo>
                      <a:pt x="5566" y="3198"/>
                      <a:pt x="5497" y="5992"/>
                      <a:pt x="5383" y="8855"/>
                    </a:cubicBezTo>
                    <a:cubicBezTo>
                      <a:pt x="5268" y="11740"/>
                      <a:pt x="5657" y="14832"/>
                      <a:pt x="5589" y="17741"/>
                    </a:cubicBezTo>
                    <a:cubicBezTo>
                      <a:pt x="5017" y="16756"/>
                      <a:pt x="4582" y="15702"/>
                      <a:pt x="4080" y="14649"/>
                    </a:cubicBezTo>
                    <a:cubicBezTo>
                      <a:pt x="3005" y="12336"/>
                      <a:pt x="1518" y="10206"/>
                      <a:pt x="398" y="7893"/>
                    </a:cubicBezTo>
                    <a:cubicBezTo>
                      <a:pt x="284" y="7664"/>
                      <a:pt x="-60" y="7893"/>
                      <a:pt x="9" y="8099"/>
                    </a:cubicBezTo>
                    <a:cubicBezTo>
                      <a:pt x="1129" y="11947"/>
                      <a:pt x="2776" y="17191"/>
                      <a:pt x="5680" y="20031"/>
                    </a:cubicBezTo>
                    <a:cubicBezTo>
                      <a:pt x="6023" y="20374"/>
                      <a:pt x="6572" y="20031"/>
                      <a:pt x="6664" y="19641"/>
                    </a:cubicBezTo>
                    <a:cubicBezTo>
                      <a:pt x="7258" y="16962"/>
                      <a:pt x="7007" y="14099"/>
                      <a:pt x="7075" y="11374"/>
                    </a:cubicBezTo>
                    <a:cubicBezTo>
                      <a:pt x="7189" y="7732"/>
                      <a:pt x="7532" y="4022"/>
                      <a:pt x="7167" y="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8" name="Freeform: Shape 1968">
                <a:extLst>
                  <a:ext uri="{FF2B5EF4-FFF2-40B4-BE49-F238E27FC236}">
                    <a16:creationId xmlns:a16="http://schemas.microsoft.com/office/drawing/2014/main" id="{5E922C89-F0C2-B997-44DF-F7BF0C2186B1}"/>
                  </a:ext>
                </a:extLst>
              </p:cNvPr>
              <p:cNvSpPr/>
              <p:nvPr/>
            </p:nvSpPr>
            <p:spPr>
              <a:xfrm>
                <a:off x="5433703" y="3384314"/>
                <a:ext cx="19636" cy="20518"/>
              </a:xfrm>
              <a:custGeom>
                <a:avLst/>
                <a:gdLst>
                  <a:gd name="connsiteX0" fmla="*/ 13391 w 19636"/>
                  <a:gd name="connsiteY0" fmla="*/ 23 h 20518"/>
                  <a:gd name="connsiteX1" fmla="*/ 13208 w 19636"/>
                  <a:gd name="connsiteY1" fmla="*/ 138 h 20518"/>
                  <a:gd name="connsiteX2" fmla="*/ 18399 w 19636"/>
                  <a:gd name="connsiteY2" fmla="*/ 17955 h 20518"/>
                  <a:gd name="connsiteX3" fmla="*/ 562 w 19636"/>
                  <a:gd name="connsiteY3" fmla="*/ 1374 h 20518"/>
                  <a:gd name="connsiteX4" fmla="*/ 150 w 19636"/>
                  <a:gd name="connsiteY4" fmla="*/ 2176 h 20518"/>
                  <a:gd name="connsiteX5" fmla="*/ 18788 w 19636"/>
                  <a:gd name="connsiteY5" fmla="*/ 20337 h 20518"/>
                  <a:gd name="connsiteX6" fmla="*/ 19634 w 19636"/>
                  <a:gd name="connsiteY6" fmla="*/ 20016 h 20518"/>
                  <a:gd name="connsiteX7" fmla="*/ 13391 w 19636"/>
                  <a:gd name="connsiteY7" fmla="*/ 0 h 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36" h="20518">
                    <a:moveTo>
                      <a:pt x="13391" y="23"/>
                    </a:moveTo>
                    <a:cubicBezTo>
                      <a:pt x="13391" y="23"/>
                      <a:pt x="13162" y="23"/>
                      <a:pt x="13208" y="138"/>
                    </a:cubicBezTo>
                    <a:cubicBezTo>
                      <a:pt x="15106" y="6115"/>
                      <a:pt x="17393" y="11795"/>
                      <a:pt x="18399" y="17955"/>
                    </a:cubicBezTo>
                    <a:cubicBezTo>
                      <a:pt x="14008" y="11039"/>
                      <a:pt x="8909" y="3481"/>
                      <a:pt x="562" y="1374"/>
                    </a:cubicBezTo>
                    <a:cubicBezTo>
                      <a:pt x="150" y="1283"/>
                      <a:pt x="-215" y="1947"/>
                      <a:pt x="150" y="2176"/>
                    </a:cubicBezTo>
                    <a:cubicBezTo>
                      <a:pt x="7605" y="7146"/>
                      <a:pt x="13322" y="13306"/>
                      <a:pt x="18788" y="20337"/>
                    </a:cubicBezTo>
                    <a:cubicBezTo>
                      <a:pt x="19062" y="20703"/>
                      <a:pt x="19679" y="20474"/>
                      <a:pt x="19634" y="20016"/>
                    </a:cubicBezTo>
                    <a:cubicBezTo>
                      <a:pt x="19176" y="12779"/>
                      <a:pt x="16455" y="6413"/>
                      <a:pt x="13391"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29" name="Freeform: Shape 1969">
                <a:extLst>
                  <a:ext uri="{FF2B5EF4-FFF2-40B4-BE49-F238E27FC236}">
                    <a16:creationId xmlns:a16="http://schemas.microsoft.com/office/drawing/2014/main" id="{2017C5BE-F7B9-CE9A-92AF-B88628105D8F}"/>
                  </a:ext>
                </a:extLst>
              </p:cNvPr>
              <p:cNvSpPr/>
              <p:nvPr/>
            </p:nvSpPr>
            <p:spPr>
              <a:xfrm>
                <a:off x="5467009" y="3424036"/>
                <a:ext cx="15859" cy="21784"/>
              </a:xfrm>
              <a:custGeom>
                <a:avLst/>
                <a:gdLst>
                  <a:gd name="connsiteX0" fmla="*/ 15735 w 15859"/>
                  <a:gd name="connsiteY0" fmla="*/ 15562 h 21784"/>
                  <a:gd name="connsiteX1" fmla="*/ 1305 w 15859"/>
                  <a:gd name="connsiteY1" fmla="*/ 195 h 21784"/>
                  <a:gd name="connsiteX2" fmla="*/ 2 w 15859"/>
                  <a:gd name="connsiteY2" fmla="*/ 905 h 21784"/>
                  <a:gd name="connsiteX3" fmla="*/ 10018 w 15859"/>
                  <a:gd name="connsiteY3" fmla="*/ 21746 h 21784"/>
                  <a:gd name="connsiteX4" fmla="*/ 10293 w 15859"/>
                  <a:gd name="connsiteY4" fmla="*/ 21540 h 21784"/>
                  <a:gd name="connsiteX5" fmla="*/ 5262 w 15859"/>
                  <a:gd name="connsiteY5" fmla="*/ 13112 h 21784"/>
                  <a:gd name="connsiteX6" fmla="*/ 1900 w 15859"/>
                  <a:gd name="connsiteY6" fmla="*/ 3608 h 21784"/>
                  <a:gd name="connsiteX7" fmla="*/ 15255 w 15859"/>
                  <a:gd name="connsiteY7" fmla="*/ 16249 h 21784"/>
                  <a:gd name="connsiteX8" fmla="*/ 15735 w 15859"/>
                  <a:gd name="connsiteY8" fmla="*/ 15540 h 2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9" h="21784">
                    <a:moveTo>
                      <a:pt x="15735" y="15562"/>
                    </a:moveTo>
                    <a:cubicBezTo>
                      <a:pt x="10041" y="11074"/>
                      <a:pt x="6176" y="5440"/>
                      <a:pt x="1305" y="195"/>
                    </a:cubicBezTo>
                    <a:cubicBezTo>
                      <a:pt x="825" y="-332"/>
                      <a:pt x="-44" y="310"/>
                      <a:pt x="2" y="905"/>
                    </a:cubicBezTo>
                    <a:cubicBezTo>
                      <a:pt x="619" y="7936"/>
                      <a:pt x="4461" y="17234"/>
                      <a:pt x="10018" y="21746"/>
                    </a:cubicBezTo>
                    <a:cubicBezTo>
                      <a:pt x="10155" y="21860"/>
                      <a:pt x="10384" y="21700"/>
                      <a:pt x="10293" y="21540"/>
                    </a:cubicBezTo>
                    <a:cubicBezTo>
                      <a:pt x="8966" y="18563"/>
                      <a:pt x="6816" y="15998"/>
                      <a:pt x="5262" y="13112"/>
                    </a:cubicBezTo>
                    <a:cubicBezTo>
                      <a:pt x="3775" y="10341"/>
                      <a:pt x="2517" y="6906"/>
                      <a:pt x="1900" y="3608"/>
                    </a:cubicBezTo>
                    <a:cubicBezTo>
                      <a:pt x="5696" y="8532"/>
                      <a:pt x="9492" y="13547"/>
                      <a:pt x="15255" y="16249"/>
                    </a:cubicBezTo>
                    <a:cubicBezTo>
                      <a:pt x="15643" y="16433"/>
                      <a:pt x="16078" y="15814"/>
                      <a:pt x="15735" y="1554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0" name="Freeform: Shape 1970">
                <a:extLst>
                  <a:ext uri="{FF2B5EF4-FFF2-40B4-BE49-F238E27FC236}">
                    <a16:creationId xmlns:a16="http://schemas.microsoft.com/office/drawing/2014/main" id="{EF6D669B-D2BD-ACCA-F420-DBFB3A175D47}"/>
                  </a:ext>
                </a:extLst>
              </p:cNvPr>
              <p:cNvSpPr/>
              <p:nvPr/>
            </p:nvSpPr>
            <p:spPr>
              <a:xfrm>
                <a:off x="5456903" y="3422949"/>
                <a:ext cx="10877" cy="18872"/>
              </a:xfrm>
              <a:custGeom>
                <a:avLst/>
                <a:gdLst>
                  <a:gd name="connsiteX0" fmla="*/ 6472 w 10877"/>
                  <a:gd name="connsiteY0" fmla="*/ 7145 h 18872"/>
                  <a:gd name="connsiteX1" fmla="*/ 1624 w 10877"/>
                  <a:gd name="connsiteY1" fmla="*/ 183 h 18872"/>
                  <a:gd name="connsiteX2" fmla="*/ 0 w 10877"/>
                  <a:gd name="connsiteY2" fmla="*/ 1076 h 18872"/>
                  <a:gd name="connsiteX3" fmla="*/ 69 w 10877"/>
                  <a:gd name="connsiteY3" fmla="*/ 17863 h 18872"/>
                  <a:gd name="connsiteX4" fmla="*/ 252 w 10877"/>
                  <a:gd name="connsiteY4" fmla="*/ 17886 h 18872"/>
                  <a:gd name="connsiteX5" fmla="*/ 1853 w 10877"/>
                  <a:gd name="connsiteY5" fmla="*/ 3343 h 18872"/>
                  <a:gd name="connsiteX6" fmla="*/ 5534 w 10877"/>
                  <a:gd name="connsiteY6" fmla="*/ 9985 h 18872"/>
                  <a:gd name="connsiteX7" fmla="*/ 10177 w 10877"/>
                  <a:gd name="connsiteY7" fmla="*/ 18710 h 18872"/>
                  <a:gd name="connsiteX8" fmla="*/ 10863 w 10877"/>
                  <a:gd name="connsiteY8" fmla="*/ 18344 h 18872"/>
                  <a:gd name="connsiteX9" fmla="*/ 6495 w 10877"/>
                  <a:gd name="connsiteY9" fmla="*/ 7145 h 1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 h="18872">
                    <a:moveTo>
                      <a:pt x="6472" y="7145"/>
                    </a:moveTo>
                    <a:cubicBezTo>
                      <a:pt x="5397" y="4603"/>
                      <a:pt x="3911" y="1809"/>
                      <a:pt x="1624" y="183"/>
                    </a:cubicBezTo>
                    <a:cubicBezTo>
                      <a:pt x="938" y="-298"/>
                      <a:pt x="-22" y="229"/>
                      <a:pt x="0" y="1076"/>
                    </a:cubicBezTo>
                    <a:cubicBezTo>
                      <a:pt x="138" y="6687"/>
                      <a:pt x="412" y="12229"/>
                      <a:pt x="69" y="17863"/>
                    </a:cubicBezTo>
                    <a:cubicBezTo>
                      <a:pt x="69" y="17977"/>
                      <a:pt x="206" y="17977"/>
                      <a:pt x="252" y="17886"/>
                    </a:cubicBezTo>
                    <a:cubicBezTo>
                      <a:pt x="2013" y="13626"/>
                      <a:pt x="1784" y="8175"/>
                      <a:pt x="1853" y="3343"/>
                    </a:cubicBezTo>
                    <a:cubicBezTo>
                      <a:pt x="3431" y="5313"/>
                      <a:pt x="4505" y="7740"/>
                      <a:pt x="5534" y="9985"/>
                    </a:cubicBezTo>
                    <a:cubicBezTo>
                      <a:pt x="6884" y="12962"/>
                      <a:pt x="8530" y="15870"/>
                      <a:pt x="10177" y="18710"/>
                    </a:cubicBezTo>
                    <a:cubicBezTo>
                      <a:pt x="10405" y="19100"/>
                      <a:pt x="10977" y="18710"/>
                      <a:pt x="10863" y="18344"/>
                    </a:cubicBezTo>
                    <a:cubicBezTo>
                      <a:pt x="9719" y="14519"/>
                      <a:pt x="8050" y="10832"/>
                      <a:pt x="6495" y="714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1" name="Freeform: Shape 1971">
                <a:extLst>
                  <a:ext uri="{FF2B5EF4-FFF2-40B4-BE49-F238E27FC236}">
                    <a16:creationId xmlns:a16="http://schemas.microsoft.com/office/drawing/2014/main" id="{CB607004-EF5D-AE9E-380E-4E08283A1ECE}"/>
                  </a:ext>
                </a:extLst>
              </p:cNvPr>
              <p:cNvSpPr/>
              <p:nvPr/>
            </p:nvSpPr>
            <p:spPr>
              <a:xfrm>
                <a:off x="5140364" y="3486443"/>
                <a:ext cx="630811" cy="658740"/>
              </a:xfrm>
              <a:custGeom>
                <a:avLst/>
                <a:gdLst>
                  <a:gd name="connsiteX0" fmla="*/ 629714 w 630811"/>
                  <a:gd name="connsiteY0" fmla="*/ 486741 h 658740"/>
                  <a:gd name="connsiteX1" fmla="*/ 617457 w 630811"/>
                  <a:gd name="connsiteY1" fmla="*/ 424448 h 658740"/>
                  <a:gd name="connsiteX2" fmla="*/ 606938 w 630811"/>
                  <a:gd name="connsiteY2" fmla="*/ 395798 h 658740"/>
                  <a:gd name="connsiteX3" fmla="*/ 598271 w 630811"/>
                  <a:gd name="connsiteY3" fmla="*/ 381462 h 658740"/>
                  <a:gd name="connsiteX4" fmla="*/ 598316 w 630811"/>
                  <a:gd name="connsiteY4" fmla="*/ 366988 h 658740"/>
                  <a:gd name="connsiteX5" fmla="*/ 593903 w 630811"/>
                  <a:gd name="connsiteY5" fmla="*/ 312047 h 658740"/>
                  <a:gd name="connsiteX6" fmla="*/ 578101 w 630811"/>
                  <a:gd name="connsiteY6" fmla="*/ 261412 h 658740"/>
                  <a:gd name="connsiteX7" fmla="*/ 563992 w 630811"/>
                  <a:gd name="connsiteY7" fmla="*/ 242541 h 658740"/>
                  <a:gd name="connsiteX8" fmla="*/ 564609 w 630811"/>
                  <a:gd name="connsiteY8" fmla="*/ 237754 h 658740"/>
                  <a:gd name="connsiteX9" fmla="*/ 550729 w 630811"/>
                  <a:gd name="connsiteY9" fmla="*/ 218242 h 658740"/>
                  <a:gd name="connsiteX10" fmla="*/ 551643 w 630811"/>
                  <a:gd name="connsiteY10" fmla="*/ 212517 h 658740"/>
                  <a:gd name="connsiteX11" fmla="*/ 541353 w 630811"/>
                  <a:gd name="connsiteY11" fmla="*/ 199738 h 658740"/>
                  <a:gd name="connsiteX12" fmla="*/ 528707 w 630811"/>
                  <a:gd name="connsiteY12" fmla="*/ 173607 h 658740"/>
                  <a:gd name="connsiteX13" fmla="*/ 534493 w 630811"/>
                  <a:gd name="connsiteY13" fmla="*/ 160667 h 658740"/>
                  <a:gd name="connsiteX14" fmla="*/ 535499 w 630811"/>
                  <a:gd name="connsiteY14" fmla="*/ 105612 h 658740"/>
                  <a:gd name="connsiteX15" fmla="*/ 496829 w 630811"/>
                  <a:gd name="connsiteY15" fmla="*/ 35281 h 658740"/>
                  <a:gd name="connsiteX16" fmla="*/ 454844 w 630811"/>
                  <a:gd name="connsiteY16" fmla="*/ 9585 h 658740"/>
                  <a:gd name="connsiteX17" fmla="*/ 432342 w 630811"/>
                  <a:gd name="connsiteY17" fmla="*/ 3196 h 658740"/>
                  <a:gd name="connsiteX18" fmla="*/ 358982 w 630811"/>
                  <a:gd name="connsiteY18" fmla="*/ 10685 h 658740"/>
                  <a:gd name="connsiteX19" fmla="*/ 317683 w 630811"/>
                  <a:gd name="connsiteY19" fmla="*/ 73733 h 658740"/>
                  <a:gd name="connsiteX20" fmla="*/ 311875 w 630811"/>
                  <a:gd name="connsiteY20" fmla="*/ 86100 h 658740"/>
                  <a:gd name="connsiteX21" fmla="*/ 301218 w 630811"/>
                  <a:gd name="connsiteY21" fmla="*/ 93772 h 658740"/>
                  <a:gd name="connsiteX22" fmla="*/ 291637 w 630811"/>
                  <a:gd name="connsiteY22" fmla="*/ 86718 h 658740"/>
                  <a:gd name="connsiteX23" fmla="*/ 278076 w 630811"/>
                  <a:gd name="connsiteY23" fmla="*/ 85962 h 658740"/>
                  <a:gd name="connsiteX24" fmla="*/ 258479 w 630811"/>
                  <a:gd name="connsiteY24" fmla="*/ 83420 h 658740"/>
                  <a:gd name="connsiteX25" fmla="*/ 247960 w 630811"/>
                  <a:gd name="connsiteY25" fmla="*/ 76779 h 658740"/>
                  <a:gd name="connsiteX26" fmla="*/ 211234 w 630811"/>
                  <a:gd name="connsiteY26" fmla="*/ 68030 h 658740"/>
                  <a:gd name="connsiteX27" fmla="*/ 147067 w 630811"/>
                  <a:gd name="connsiteY27" fmla="*/ 55297 h 658740"/>
                  <a:gd name="connsiteX28" fmla="*/ 78967 w 630811"/>
                  <a:gd name="connsiteY28" fmla="*/ 89169 h 658740"/>
                  <a:gd name="connsiteX29" fmla="*/ 32294 w 630811"/>
                  <a:gd name="connsiteY29" fmla="*/ 146812 h 658740"/>
                  <a:gd name="connsiteX30" fmla="*/ 9998 w 630811"/>
                  <a:gd name="connsiteY30" fmla="*/ 223761 h 658740"/>
                  <a:gd name="connsiteX31" fmla="*/ 8191 w 630811"/>
                  <a:gd name="connsiteY31" fmla="*/ 264732 h 658740"/>
                  <a:gd name="connsiteX32" fmla="*/ 2223 w 630811"/>
                  <a:gd name="connsiteY32" fmla="*/ 308474 h 658740"/>
                  <a:gd name="connsiteX33" fmla="*/ 4281 w 630811"/>
                  <a:gd name="connsiteY33" fmla="*/ 328674 h 658740"/>
                  <a:gd name="connsiteX34" fmla="*/ 73 w 630811"/>
                  <a:gd name="connsiteY34" fmla="*/ 345300 h 658740"/>
                  <a:gd name="connsiteX35" fmla="*/ 4395 w 630811"/>
                  <a:gd name="connsiteY35" fmla="*/ 363118 h 658740"/>
                  <a:gd name="connsiteX36" fmla="*/ 988 w 630811"/>
                  <a:gd name="connsiteY36" fmla="*/ 372370 h 658740"/>
                  <a:gd name="connsiteX37" fmla="*/ 5264 w 630811"/>
                  <a:gd name="connsiteY37" fmla="*/ 383363 h 658740"/>
                  <a:gd name="connsiteX38" fmla="*/ 11576 w 630811"/>
                  <a:gd name="connsiteY38" fmla="*/ 421311 h 658740"/>
                  <a:gd name="connsiteX39" fmla="*/ 19877 w 630811"/>
                  <a:gd name="connsiteY39" fmla="*/ 424425 h 658740"/>
                  <a:gd name="connsiteX40" fmla="*/ 20517 w 630811"/>
                  <a:gd name="connsiteY40" fmla="*/ 431891 h 658740"/>
                  <a:gd name="connsiteX41" fmla="*/ 30510 w 630811"/>
                  <a:gd name="connsiteY41" fmla="*/ 449296 h 658740"/>
                  <a:gd name="connsiteX42" fmla="*/ 48370 w 630811"/>
                  <a:gd name="connsiteY42" fmla="*/ 473023 h 658740"/>
                  <a:gd name="connsiteX43" fmla="*/ 192871 w 630811"/>
                  <a:gd name="connsiteY43" fmla="*/ 578141 h 658740"/>
                  <a:gd name="connsiteX44" fmla="*/ 241739 w 630811"/>
                  <a:gd name="connsiteY44" fmla="*/ 600081 h 658740"/>
                  <a:gd name="connsiteX45" fmla="*/ 299183 w 630811"/>
                  <a:gd name="connsiteY45" fmla="*/ 619020 h 658740"/>
                  <a:gd name="connsiteX46" fmla="*/ 340620 w 630811"/>
                  <a:gd name="connsiteY46" fmla="*/ 630426 h 658740"/>
                  <a:gd name="connsiteX47" fmla="*/ 437533 w 630811"/>
                  <a:gd name="connsiteY47" fmla="*/ 657243 h 658740"/>
                  <a:gd name="connsiteX48" fmla="*/ 498110 w 630811"/>
                  <a:gd name="connsiteY48" fmla="*/ 657289 h 658740"/>
                  <a:gd name="connsiteX49" fmla="*/ 544280 w 630811"/>
                  <a:gd name="connsiteY49" fmla="*/ 644716 h 658740"/>
                  <a:gd name="connsiteX50" fmla="*/ 582881 w 630811"/>
                  <a:gd name="connsiteY50" fmla="*/ 619547 h 658740"/>
                  <a:gd name="connsiteX51" fmla="*/ 618806 w 630811"/>
                  <a:gd name="connsiteY51" fmla="*/ 569576 h 658740"/>
                  <a:gd name="connsiteX52" fmla="*/ 625964 w 630811"/>
                  <a:gd name="connsiteY52" fmla="*/ 550064 h 658740"/>
                  <a:gd name="connsiteX53" fmla="*/ 629737 w 630811"/>
                  <a:gd name="connsiteY53" fmla="*/ 486832 h 6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0811" h="658740">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214" y="631479"/>
                      <a:pt x="400579" y="653396"/>
                      <a:pt x="437533" y="657243"/>
                    </a:cubicBezTo>
                    <a:cubicBezTo>
                      <a:pt x="454455" y="659006"/>
                      <a:pt x="479061" y="659442"/>
                      <a:pt x="498110" y="657289"/>
                    </a:cubicBezTo>
                    <a:cubicBezTo>
                      <a:pt x="517982" y="655022"/>
                      <a:pt x="524614" y="653533"/>
                      <a:pt x="544280" y="644716"/>
                    </a:cubicBezTo>
                    <a:cubicBezTo>
                      <a:pt x="555279" y="639792"/>
                      <a:pt x="576409" y="626463"/>
                      <a:pt x="582881" y="619547"/>
                    </a:cubicBezTo>
                    <a:cubicBezTo>
                      <a:pt x="608630" y="591974"/>
                      <a:pt x="619012" y="570080"/>
                      <a:pt x="618806" y="569576"/>
                    </a:cubicBezTo>
                    <a:cubicBezTo>
                      <a:pt x="622602" y="563667"/>
                      <a:pt x="624568" y="555560"/>
                      <a:pt x="625964" y="550064"/>
                    </a:cubicBezTo>
                    <a:cubicBezTo>
                      <a:pt x="631132" y="529727"/>
                      <a:pt x="631772" y="508199"/>
                      <a:pt x="629737" y="48683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2" name="Freeform: Shape 1973">
                <a:extLst>
                  <a:ext uri="{FF2B5EF4-FFF2-40B4-BE49-F238E27FC236}">
                    <a16:creationId xmlns:a16="http://schemas.microsoft.com/office/drawing/2014/main" id="{422DA23B-DF6A-A558-37F6-682B9003CB4F}"/>
                  </a:ext>
                </a:extLst>
              </p:cNvPr>
              <p:cNvSpPr/>
              <p:nvPr/>
            </p:nvSpPr>
            <p:spPr>
              <a:xfrm>
                <a:off x="5428484" y="3689886"/>
                <a:ext cx="11326" cy="6002"/>
              </a:xfrm>
              <a:custGeom>
                <a:avLst/>
                <a:gdLst>
                  <a:gd name="connsiteX0" fmla="*/ 10652 w 11326"/>
                  <a:gd name="connsiteY0" fmla="*/ 5 h 6002"/>
                  <a:gd name="connsiteX1" fmla="*/ 133 w 11326"/>
                  <a:gd name="connsiteY1" fmla="*/ 5158 h 6002"/>
                  <a:gd name="connsiteX2" fmla="*/ 910 w 11326"/>
                  <a:gd name="connsiteY2" fmla="*/ 5799 h 6002"/>
                  <a:gd name="connsiteX3" fmla="*/ 10698 w 11326"/>
                  <a:gd name="connsiteY3" fmla="*/ 1402 h 6002"/>
                  <a:gd name="connsiteX4" fmla="*/ 10652 w 11326"/>
                  <a:gd name="connsiteY4" fmla="*/ 5 h 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6" h="6002">
                    <a:moveTo>
                      <a:pt x="10652" y="5"/>
                    </a:moveTo>
                    <a:cubicBezTo>
                      <a:pt x="6536" y="440"/>
                      <a:pt x="2694" y="1722"/>
                      <a:pt x="133" y="5158"/>
                    </a:cubicBezTo>
                    <a:cubicBezTo>
                      <a:pt x="-302" y="5730"/>
                      <a:pt x="430" y="6325"/>
                      <a:pt x="910" y="5799"/>
                    </a:cubicBezTo>
                    <a:cubicBezTo>
                      <a:pt x="3540" y="3097"/>
                      <a:pt x="7153" y="2249"/>
                      <a:pt x="10698" y="1402"/>
                    </a:cubicBezTo>
                    <a:cubicBezTo>
                      <a:pt x="11498" y="1219"/>
                      <a:pt x="11589" y="-87"/>
                      <a:pt x="10652" y="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3" name="Freeform: Shape 1974">
                <a:extLst>
                  <a:ext uri="{FF2B5EF4-FFF2-40B4-BE49-F238E27FC236}">
                    <a16:creationId xmlns:a16="http://schemas.microsoft.com/office/drawing/2014/main" id="{A815F86D-D7D3-D9DA-1953-392B76E659F7}"/>
                  </a:ext>
                </a:extLst>
              </p:cNvPr>
              <p:cNvSpPr/>
              <p:nvPr/>
            </p:nvSpPr>
            <p:spPr>
              <a:xfrm>
                <a:off x="5424071" y="3702348"/>
                <a:ext cx="21030" cy="7225"/>
              </a:xfrm>
              <a:custGeom>
                <a:avLst/>
                <a:gdLst>
                  <a:gd name="connsiteX0" fmla="*/ 20599 w 21030"/>
                  <a:gd name="connsiteY0" fmla="*/ 92 h 7225"/>
                  <a:gd name="connsiteX1" fmla="*/ 155 w 21030"/>
                  <a:gd name="connsiteY1" fmla="*/ 6596 h 7225"/>
                  <a:gd name="connsiteX2" fmla="*/ 521 w 21030"/>
                  <a:gd name="connsiteY2" fmla="*/ 7169 h 7225"/>
                  <a:gd name="connsiteX3" fmla="*/ 20507 w 21030"/>
                  <a:gd name="connsiteY3" fmla="*/ 1214 h 7225"/>
                  <a:gd name="connsiteX4" fmla="*/ 20599 w 21030"/>
                  <a:gd name="connsiteY4" fmla="*/ 69 h 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30" h="7225">
                    <a:moveTo>
                      <a:pt x="20599" y="92"/>
                    </a:moveTo>
                    <a:cubicBezTo>
                      <a:pt x="13326" y="-480"/>
                      <a:pt x="5574" y="1604"/>
                      <a:pt x="155" y="6596"/>
                    </a:cubicBezTo>
                    <a:cubicBezTo>
                      <a:pt x="-189" y="6871"/>
                      <a:pt x="86" y="7398"/>
                      <a:pt x="521" y="7169"/>
                    </a:cubicBezTo>
                    <a:cubicBezTo>
                      <a:pt x="6923" y="3321"/>
                      <a:pt x="13235" y="2268"/>
                      <a:pt x="20507" y="1214"/>
                    </a:cubicBezTo>
                    <a:cubicBezTo>
                      <a:pt x="21079" y="1123"/>
                      <a:pt x="21285" y="138"/>
                      <a:pt x="20599" y="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4" name="Freeform: Shape 1975">
                <a:extLst>
                  <a:ext uri="{FF2B5EF4-FFF2-40B4-BE49-F238E27FC236}">
                    <a16:creationId xmlns:a16="http://schemas.microsoft.com/office/drawing/2014/main" id="{9375C36A-083B-9DAA-A491-806AB9AEFA42}"/>
                  </a:ext>
                </a:extLst>
              </p:cNvPr>
              <p:cNvSpPr/>
              <p:nvPr/>
            </p:nvSpPr>
            <p:spPr>
              <a:xfrm>
                <a:off x="5413307" y="3715206"/>
                <a:ext cx="37225" cy="13898"/>
              </a:xfrm>
              <a:custGeom>
                <a:avLst/>
                <a:gdLst>
                  <a:gd name="connsiteX0" fmla="*/ 37011 w 37225"/>
                  <a:gd name="connsiteY0" fmla="*/ 82 h 13898"/>
                  <a:gd name="connsiteX1" fmla="*/ 148 w 37225"/>
                  <a:gd name="connsiteY1" fmla="*/ 13342 h 13898"/>
                  <a:gd name="connsiteX2" fmla="*/ 400 w 37225"/>
                  <a:gd name="connsiteY2" fmla="*/ 13869 h 13898"/>
                  <a:gd name="connsiteX3" fmla="*/ 16819 w 37225"/>
                  <a:gd name="connsiteY3" fmla="*/ 5716 h 13898"/>
                  <a:gd name="connsiteX4" fmla="*/ 36942 w 37225"/>
                  <a:gd name="connsiteY4" fmla="*/ 654 h 13898"/>
                  <a:gd name="connsiteX5" fmla="*/ 36988 w 37225"/>
                  <a:gd name="connsiteY5" fmla="*/ 3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5" h="13898">
                    <a:moveTo>
                      <a:pt x="37011" y="82"/>
                    </a:moveTo>
                    <a:cubicBezTo>
                      <a:pt x="23496" y="-903"/>
                      <a:pt x="11513" y="7181"/>
                      <a:pt x="148" y="13342"/>
                    </a:cubicBezTo>
                    <a:cubicBezTo>
                      <a:pt x="-172" y="13502"/>
                      <a:pt x="79" y="14029"/>
                      <a:pt x="400" y="13869"/>
                    </a:cubicBezTo>
                    <a:cubicBezTo>
                      <a:pt x="5957" y="11304"/>
                      <a:pt x="11148" y="8052"/>
                      <a:pt x="16819" y="5716"/>
                    </a:cubicBezTo>
                    <a:cubicBezTo>
                      <a:pt x="23313" y="3036"/>
                      <a:pt x="30013" y="1525"/>
                      <a:pt x="36942" y="654"/>
                    </a:cubicBezTo>
                    <a:cubicBezTo>
                      <a:pt x="37263" y="609"/>
                      <a:pt x="37354" y="59"/>
                      <a:pt x="36988" y="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5" name="Freeform: Shape 1976">
                <a:extLst>
                  <a:ext uri="{FF2B5EF4-FFF2-40B4-BE49-F238E27FC236}">
                    <a16:creationId xmlns:a16="http://schemas.microsoft.com/office/drawing/2014/main" id="{00A86CBE-D07D-BAA3-2111-8A8FBB8B9058}"/>
                  </a:ext>
                </a:extLst>
              </p:cNvPr>
              <p:cNvSpPr/>
              <p:nvPr/>
            </p:nvSpPr>
            <p:spPr>
              <a:xfrm>
                <a:off x="5376529" y="3719459"/>
                <a:ext cx="130287" cy="53529"/>
              </a:xfrm>
              <a:custGeom>
                <a:avLst/>
                <a:gdLst>
                  <a:gd name="connsiteX0" fmla="*/ 130158 w 130287"/>
                  <a:gd name="connsiteY0" fmla="*/ 21 h 53529"/>
                  <a:gd name="connsiteX1" fmla="*/ 61669 w 130287"/>
                  <a:gd name="connsiteY1" fmla="*/ 12502 h 53529"/>
                  <a:gd name="connsiteX2" fmla="*/ 292 w 130287"/>
                  <a:gd name="connsiteY2" fmla="*/ 52167 h 53529"/>
                  <a:gd name="connsiteX3" fmla="*/ 1070 w 130287"/>
                  <a:gd name="connsiteY3" fmla="*/ 53358 h 53529"/>
                  <a:gd name="connsiteX4" fmla="*/ 60709 w 130287"/>
                  <a:gd name="connsiteY4" fmla="*/ 15227 h 53529"/>
                  <a:gd name="connsiteX5" fmla="*/ 94713 w 130287"/>
                  <a:gd name="connsiteY5" fmla="*/ 5861 h 53529"/>
                  <a:gd name="connsiteX6" fmla="*/ 130112 w 130287"/>
                  <a:gd name="connsiteY6" fmla="*/ 410 h 53529"/>
                  <a:gd name="connsiteX7" fmla="*/ 130135 w 130287"/>
                  <a:gd name="connsiteY7" fmla="*/ 43 h 5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87" h="53529">
                    <a:moveTo>
                      <a:pt x="130158" y="21"/>
                    </a:moveTo>
                    <a:cubicBezTo>
                      <a:pt x="107153" y="-369"/>
                      <a:pt x="83302" y="4784"/>
                      <a:pt x="61669" y="12502"/>
                    </a:cubicBezTo>
                    <a:cubicBezTo>
                      <a:pt x="38070" y="20907"/>
                      <a:pt x="19387" y="36388"/>
                      <a:pt x="292" y="52167"/>
                    </a:cubicBezTo>
                    <a:cubicBezTo>
                      <a:pt x="-417" y="52763"/>
                      <a:pt x="292" y="53977"/>
                      <a:pt x="1070" y="53358"/>
                    </a:cubicBezTo>
                    <a:cubicBezTo>
                      <a:pt x="19798" y="38404"/>
                      <a:pt x="38070" y="23747"/>
                      <a:pt x="60709" y="15227"/>
                    </a:cubicBezTo>
                    <a:cubicBezTo>
                      <a:pt x="71777" y="11082"/>
                      <a:pt x="83233" y="8494"/>
                      <a:pt x="94713" y="5861"/>
                    </a:cubicBezTo>
                    <a:cubicBezTo>
                      <a:pt x="106330" y="3204"/>
                      <a:pt x="118244" y="1280"/>
                      <a:pt x="130112" y="410"/>
                    </a:cubicBezTo>
                    <a:cubicBezTo>
                      <a:pt x="130318" y="387"/>
                      <a:pt x="130364" y="43"/>
                      <a:pt x="130135" y="4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6" name="Freeform: Shape 1977">
                <a:extLst>
                  <a:ext uri="{FF2B5EF4-FFF2-40B4-BE49-F238E27FC236}">
                    <a16:creationId xmlns:a16="http://schemas.microsoft.com/office/drawing/2014/main" id="{7E389F2D-BA3B-1DB8-D5EC-F9501FE4D9D8}"/>
                  </a:ext>
                </a:extLst>
              </p:cNvPr>
              <p:cNvSpPr/>
              <p:nvPr/>
            </p:nvSpPr>
            <p:spPr>
              <a:xfrm>
                <a:off x="5561395" y="3756107"/>
                <a:ext cx="109074" cy="59926"/>
              </a:xfrm>
              <a:custGeom>
                <a:avLst/>
                <a:gdLst>
                  <a:gd name="connsiteX0" fmla="*/ 108019 w 109074"/>
                  <a:gd name="connsiteY0" fmla="*/ 175 h 59926"/>
                  <a:gd name="connsiteX1" fmla="*/ 61003 w 109074"/>
                  <a:gd name="connsiteY1" fmla="*/ 35169 h 59926"/>
                  <a:gd name="connsiteX2" fmla="*/ 31709 w 109074"/>
                  <a:gd name="connsiteY2" fmla="*/ 49597 h 59926"/>
                  <a:gd name="connsiteX3" fmla="*/ 518 w 109074"/>
                  <a:gd name="connsiteY3" fmla="*/ 58826 h 59926"/>
                  <a:gd name="connsiteX4" fmla="*/ 563 w 109074"/>
                  <a:gd name="connsiteY4" fmla="*/ 59926 h 59926"/>
                  <a:gd name="connsiteX5" fmla="*/ 30772 w 109074"/>
                  <a:gd name="connsiteY5" fmla="*/ 52528 h 59926"/>
                  <a:gd name="connsiteX6" fmla="*/ 59631 w 109074"/>
                  <a:gd name="connsiteY6" fmla="*/ 39154 h 59926"/>
                  <a:gd name="connsiteX7" fmla="*/ 108911 w 109074"/>
                  <a:gd name="connsiteY7" fmla="*/ 1183 h 59926"/>
                  <a:gd name="connsiteX8" fmla="*/ 108019 w 109074"/>
                  <a:gd name="connsiteY8" fmla="*/ 175 h 5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74" h="59926">
                    <a:moveTo>
                      <a:pt x="108019" y="175"/>
                    </a:moveTo>
                    <a:cubicBezTo>
                      <a:pt x="93201" y="13252"/>
                      <a:pt x="77925" y="24886"/>
                      <a:pt x="61003" y="35169"/>
                    </a:cubicBezTo>
                    <a:cubicBezTo>
                      <a:pt x="51627" y="40894"/>
                      <a:pt x="41840" y="45429"/>
                      <a:pt x="31709" y="49597"/>
                    </a:cubicBezTo>
                    <a:cubicBezTo>
                      <a:pt x="21556" y="53788"/>
                      <a:pt x="11654" y="58300"/>
                      <a:pt x="518" y="58826"/>
                    </a:cubicBezTo>
                    <a:cubicBezTo>
                      <a:pt x="-191" y="58849"/>
                      <a:pt x="-168" y="59926"/>
                      <a:pt x="563" y="59926"/>
                    </a:cubicBezTo>
                    <a:cubicBezTo>
                      <a:pt x="11334" y="59971"/>
                      <a:pt x="20893" y="56353"/>
                      <a:pt x="30772" y="52528"/>
                    </a:cubicBezTo>
                    <a:cubicBezTo>
                      <a:pt x="40696" y="48704"/>
                      <a:pt x="50484" y="44582"/>
                      <a:pt x="59631" y="39154"/>
                    </a:cubicBezTo>
                    <a:cubicBezTo>
                      <a:pt x="77239" y="28756"/>
                      <a:pt x="95762" y="17191"/>
                      <a:pt x="108911" y="1183"/>
                    </a:cubicBezTo>
                    <a:cubicBezTo>
                      <a:pt x="109414" y="564"/>
                      <a:pt x="108659" y="-397"/>
                      <a:pt x="108019" y="17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7" name="Freeform: Shape 1978">
                <a:extLst>
                  <a:ext uri="{FF2B5EF4-FFF2-40B4-BE49-F238E27FC236}">
                    <a16:creationId xmlns:a16="http://schemas.microsoft.com/office/drawing/2014/main" id="{2D7EB1FE-ABAD-CB52-B20F-81DB2BEAF208}"/>
                  </a:ext>
                </a:extLst>
              </p:cNvPr>
              <p:cNvSpPr/>
              <p:nvPr/>
            </p:nvSpPr>
            <p:spPr>
              <a:xfrm>
                <a:off x="5609212" y="3753556"/>
                <a:ext cx="98172" cy="145372"/>
              </a:xfrm>
              <a:custGeom>
                <a:avLst/>
                <a:gdLst>
                  <a:gd name="connsiteX0" fmla="*/ 98116 w 98172"/>
                  <a:gd name="connsiteY0" fmla="*/ 390 h 145372"/>
                  <a:gd name="connsiteX1" fmla="*/ 97247 w 98172"/>
                  <a:gd name="connsiteY1" fmla="*/ 481 h 145372"/>
                  <a:gd name="connsiteX2" fmla="*/ 83664 w 98172"/>
                  <a:gd name="connsiteY2" fmla="*/ 45300 h 145372"/>
                  <a:gd name="connsiteX3" fmla="*/ 61116 w 98172"/>
                  <a:gd name="connsiteY3" fmla="*/ 84920 h 145372"/>
                  <a:gd name="connsiteX4" fmla="*/ 128 w 98172"/>
                  <a:gd name="connsiteY4" fmla="*/ 144830 h 145372"/>
                  <a:gd name="connsiteX5" fmla="*/ 379 w 98172"/>
                  <a:gd name="connsiteY5" fmla="*/ 145334 h 145372"/>
                  <a:gd name="connsiteX6" fmla="*/ 64181 w 98172"/>
                  <a:gd name="connsiteY6" fmla="*/ 85492 h 145372"/>
                  <a:gd name="connsiteX7" fmla="*/ 86819 w 98172"/>
                  <a:gd name="connsiteY7" fmla="*/ 44864 h 145372"/>
                  <a:gd name="connsiteX8" fmla="*/ 98116 w 98172"/>
                  <a:gd name="connsiteY8" fmla="*/ 390 h 1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172" h="145372">
                    <a:moveTo>
                      <a:pt x="98116" y="390"/>
                    </a:moveTo>
                    <a:cubicBezTo>
                      <a:pt x="98094" y="-229"/>
                      <a:pt x="97270" y="-46"/>
                      <a:pt x="97247" y="481"/>
                    </a:cubicBezTo>
                    <a:cubicBezTo>
                      <a:pt x="96104" y="16284"/>
                      <a:pt x="89930" y="30963"/>
                      <a:pt x="83664" y="45300"/>
                    </a:cubicBezTo>
                    <a:cubicBezTo>
                      <a:pt x="77558" y="59361"/>
                      <a:pt x="69989" y="72438"/>
                      <a:pt x="61116" y="84920"/>
                    </a:cubicBezTo>
                    <a:cubicBezTo>
                      <a:pt x="44651" y="108096"/>
                      <a:pt x="24916" y="130448"/>
                      <a:pt x="128" y="144830"/>
                    </a:cubicBezTo>
                    <a:cubicBezTo>
                      <a:pt x="-146" y="144991"/>
                      <a:pt x="59" y="145517"/>
                      <a:pt x="379" y="145334"/>
                    </a:cubicBezTo>
                    <a:cubicBezTo>
                      <a:pt x="26746" y="131089"/>
                      <a:pt x="46893" y="109722"/>
                      <a:pt x="64181" y="85492"/>
                    </a:cubicBezTo>
                    <a:cubicBezTo>
                      <a:pt x="73236" y="72759"/>
                      <a:pt x="80760" y="59270"/>
                      <a:pt x="86819" y="44864"/>
                    </a:cubicBezTo>
                    <a:cubicBezTo>
                      <a:pt x="92765" y="30711"/>
                      <a:pt x="98825" y="16032"/>
                      <a:pt x="98116" y="3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8" name="Freeform: Shape 1979">
                <a:extLst>
                  <a:ext uri="{FF2B5EF4-FFF2-40B4-BE49-F238E27FC236}">
                    <a16:creationId xmlns:a16="http://schemas.microsoft.com/office/drawing/2014/main" id="{F3D9088C-73AA-7065-F0C0-E1C5BD6B5B6F}"/>
                  </a:ext>
                </a:extLst>
              </p:cNvPr>
              <p:cNvSpPr/>
              <p:nvPr/>
            </p:nvSpPr>
            <p:spPr>
              <a:xfrm>
                <a:off x="5654545" y="3826389"/>
                <a:ext cx="69696" cy="113380"/>
              </a:xfrm>
              <a:custGeom>
                <a:avLst/>
                <a:gdLst>
                  <a:gd name="connsiteX0" fmla="*/ 68608 w 69696"/>
                  <a:gd name="connsiteY0" fmla="*/ 613 h 113380"/>
                  <a:gd name="connsiteX1" fmla="*/ 46221 w 69696"/>
                  <a:gd name="connsiteY1" fmla="*/ 63593 h 113380"/>
                  <a:gd name="connsiteX2" fmla="*/ 280 w 69696"/>
                  <a:gd name="connsiteY2" fmla="*/ 112167 h 113380"/>
                  <a:gd name="connsiteX3" fmla="*/ 828 w 69696"/>
                  <a:gd name="connsiteY3" fmla="*/ 113312 h 113380"/>
                  <a:gd name="connsiteX4" fmla="*/ 25777 w 69696"/>
                  <a:gd name="connsiteY4" fmla="*/ 93480 h 113380"/>
                  <a:gd name="connsiteX5" fmla="*/ 47707 w 69696"/>
                  <a:gd name="connsiteY5" fmla="*/ 66020 h 113380"/>
                  <a:gd name="connsiteX6" fmla="*/ 69683 w 69696"/>
                  <a:gd name="connsiteY6" fmla="*/ 499 h 113380"/>
                  <a:gd name="connsiteX7" fmla="*/ 68586 w 69696"/>
                  <a:gd name="connsiteY7" fmla="*/ 613 h 1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696" h="113380">
                    <a:moveTo>
                      <a:pt x="68608" y="613"/>
                    </a:moveTo>
                    <a:cubicBezTo>
                      <a:pt x="67694" y="23630"/>
                      <a:pt x="57472" y="44058"/>
                      <a:pt x="46221" y="63593"/>
                    </a:cubicBezTo>
                    <a:cubicBezTo>
                      <a:pt x="34970" y="83082"/>
                      <a:pt x="17911" y="98678"/>
                      <a:pt x="280" y="112167"/>
                    </a:cubicBezTo>
                    <a:cubicBezTo>
                      <a:pt x="-292" y="112602"/>
                      <a:pt x="74" y="113656"/>
                      <a:pt x="828" y="113312"/>
                    </a:cubicBezTo>
                    <a:cubicBezTo>
                      <a:pt x="10524" y="109213"/>
                      <a:pt x="18505" y="100900"/>
                      <a:pt x="25777" y="93480"/>
                    </a:cubicBezTo>
                    <a:cubicBezTo>
                      <a:pt x="34078" y="85098"/>
                      <a:pt x="41533" y="76097"/>
                      <a:pt x="47707" y="66020"/>
                    </a:cubicBezTo>
                    <a:cubicBezTo>
                      <a:pt x="59759" y="46371"/>
                      <a:pt x="70117" y="23996"/>
                      <a:pt x="69683" y="499"/>
                    </a:cubicBezTo>
                    <a:cubicBezTo>
                      <a:pt x="69683" y="-280"/>
                      <a:pt x="68608" y="-74"/>
                      <a:pt x="68586" y="6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39" name="Freeform: Shape 1980">
                <a:extLst>
                  <a:ext uri="{FF2B5EF4-FFF2-40B4-BE49-F238E27FC236}">
                    <a16:creationId xmlns:a16="http://schemas.microsoft.com/office/drawing/2014/main" id="{8C8D828C-F216-0264-1173-D660B3591888}"/>
                  </a:ext>
                </a:extLst>
              </p:cNvPr>
              <p:cNvSpPr/>
              <p:nvPr/>
            </p:nvSpPr>
            <p:spPr>
              <a:xfrm>
                <a:off x="5687823" y="3890475"/>
                <a:ext cx="25114" cy="32398"/>
              </a:xfrm>
              <a:custGeom>
                <a:avLst/>
                <a:gdLst>
                  <a:gd name="connsiteX0" fmla="*/ 24193 w 25114"/>
                  <a:gd name="connsiteY0" fmla="*/ 308 h 32398"/>
                  <a:gd name="connsiteX1" fmla="*/ 90 w 25114"/>
                  <a:gd name="connsiteY1" fmla="*/ 31798 h 32398"/>
                  <a:gd name="connsiteX2" fmla="*/ 639 w 25114"/>
                  <a:gd name="connsiteY2" fmla="*/ 32256 h 32398"/>
                  <a:gd name="connsiteX3" fmla="*/ 25062 w 25114"/>
                  <a:gd name="connsiteY3" fmla="*/ 698 h 32398"/>
                  <a:gd name="connsiteX4" fmla="*/ 24193 w 25114"/>
                  <a:gd name="connsiteY4" fmla="*/ 286 h 3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4" h="32398">
                    <a:moveTo>
                      <a:pt x="24193" y="308"/>
                    </a:moveTo>
                    <a:cubicBezTo>
                      <a:pt x="18156" y="12446"/>
                      <a:pt x="8277" y="21332"/>
                      <a:pt x="90" y="31798"/>
                    </a:cubicBezTo>
                    <a:cubicBezTo>
                      <a:pt x="-207" y="32210"/>
                      <a:pt x="296" y="32622"/>
                      <a:pt x="639" y="32256"/>
                    </a:cubicBezTo>
                    <a:cubicBezTo>
                      <a:pt x="10015" y="22935"/>
                      <a:pt x="19711" y="13019"/>
                      <a:pt x="25062" y="698"/>
                    </a:cubicBezTo>
                    <a:cubicBezTo>
                      <a:pt x="25336" y="79"/>
                      <a:pt x="24468" y="-287"/>
                      <a:pt x="24193" y="28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0" name="Freeform: Shape 1981">
                <a:extLst>
                  <a:ext uri="{FF2B5EF4-FFF2-40B4-BE49-F238E27FC236}">
                    <a16:creationId xmlns:a16="http://schemas.microsoft.com/office/drawing/2014/main" id="{67C621D6-8F81-F9F6-C719-8417B26E784B}"/>
                  </a:ext>
                </a:extLst>
              </p:cNvPr>
              <p:cNvSpPr/>
              <p:nvPr/>
            </p:nvSpPr>
            <p:spPr>
              <a:xfrm>
                <a:off x="5687103" y="3906125"/>
                <a:ext cx="32162" cy="41867"/>
              </a:xfrm>
              <a:custGeom>
                <a:avLst/>
                <a:gdLst>
                  <a:gd name="connsiteX0" fmla="*/ 31430 w 32162"/>
                  <a:gd name="connsiteY0" fmla="*/ 231 h 41867"/>
                  <a:gd name="connsiteX1" fmla="*/ 17870 w 32162"/>
                  <a:gd name="connsiteY1" fmla="*/ 21598 h 41867"/>
                  <a:gd name="connsiteX2" fmla="*/ 376 w 32162"/>
                  <a:gd name="connsiteY2" fmla="*/ 40309 h 41867"/>
                  <a:gd name="connsiteX3" fmla="*/ 1290 w 32162"/>
                  <a:gd name="connsiteY3" fmla="*/ 41706 h 41867"/>
                  <a:gd name="connsiteX4" fmla="*/ 19310 w 32162"/>
                  <a:gd name="connsiteY4" fmla="*/ 22789 h 41867"/>
                  <a:gd name="connsiteX5" fmla="*/ 32139 w 32162"/>
                  <a:gd name="connsiteY5" fmla="*/ 437 h 41867"/>
                  <a:gd name="connsiteX6" fmla="*/ 31430 w 32162"/>
                  <a:gd name="connsiteY6" fmla="*/ 231 h 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62" h="41867">
                    <a:moveTo>
                      <a:pt x="31430" y="231"/>
                    </a:moveTo>
                    <a:cubicBezTo>
                      <a:pt x="28435" y="7811"/>
                      <a:pt x="22809" y="15163"/>
                      <a:pt x="17870" y="21598"/>
                    </a:cubicBezTo>
                    <a:cubicBezTo>
                      <a:pt x="12610" y="28446"/>
                      <a:pt x="7007" y="34767"/>
                      <a:pt x="376" y="40309"/>
                    </a:cubicBezTo>
                    <a:cubicBezTo>
                      <a:pt x="-493" y="41019"/>
                      <a:pt x="284" y="42324"/>
                      <a:pt x="1290" y="41706"/>
                    </a:cubicBezTo>
                    <a:cubicBezTo>
                      <a:pt x="8723" y="37194"/>
                      <a:pt x="13982" y="29522"/>
                      <a:pt x="19310" y="22789"/>
                    </a:cubicBezTo>
                    <a:cubicBezTo>
                      <a:pt x="24364" y="16423"/>
                      <a:pt x="29624" y="8201"/>
                      <a:pt x="32139" y="437"/>
                    </a:cubicBezTo>
                    <a:cubicBezTo>
                      <a:pt x="32299" y="2"/>
                      <a:pt x="31590" y="-181"/>
                      <a:pt x="31430" y="23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1" name="Freeform: Shape 1982">
                <a:extLst>
                  <a:ext uri="{FF2B5EF4-FFF2-40B4-BE49-F238E27FC236}">
                    <a16:creationId xmlns:a16="http://schemas.microsoft.com/office/drawing/2014/main" id="{F8E5592A-4CB4-9B8C-0259-7516A6035AA7}"/>
                  </a:ext>
                </a:extLst>
              </p:cNvPr>
              <p:cNvSpPr/>
              <p:nvPr/>
            </p:nvSpPr>
            <p:spPr>
              <a:xfrm>
                <a:off x="5701995" y="3929460"/>
                <a:ext cx="15171" cy="25028"/>
              </a:xfrm>
              <a:custGeom>
                <a:avLst/>
                <a:gdLst>
                  <a:gd name="connsiteX0" fmla="*/ 14755 w 15171"/>
                  <a:gd name="connsiteY0" fmla="*/ 142 h 25028"/>
                  <a:gd name="connsiteX1" fmla="*/ 97 w 15171"/>
                  <a:gd name="connsiteY1" fmla="*/ 24120 h 25028"/>
                  <a:gd name="connsiteX2" fmla="*/ 1149 w 15171"/>
                  <a:gd name="connsiteY2" fmla="*/ 24784 h 25028"/>
                  <a:gd name="connsiteX3" fmla="*/ 15144 w 15171"/>
                  <a:gd name="connsiteY3" fmla="*/ 325 h 25028"/>
                  <a:gd name="connsiteX4" fmla="*/ 14732 w 15171"/>
                  <a:gd name="connsiteY4" fmla="*/ 142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1" h="25028">
                    <a:moveTo>
                      <a:pt x="14755" y="142"/>
                    </a:moveTo>
                    <a:cubicBezTo>
                      <a:pt x="10730" y="8661"/>
                      <a:pt x="5014" y="16127"/>
                      <a:pt x="97" y="24120"/>
                    </a:cubicBezTo>
                    <a:cubicBezTo>
                      <a:pt x="-315" y="24784"/>
                      <a:pt x="691" y="25379"/>
                      <a:pt x="1149" y="24784"/>
                    </a:cubicBezTo>
                    <a:cubicBezTo>
                      <a:pt x="6820" y="17272"/>
                      <a:pt x="11371" y="8959"/>
                      <a:pt x="15144" y="325"/>
                    </a:cubicBezTo>
                    <a:cubicBezTo>
                      <a:pt x="15281" y="27"/>
                      <a:pt x="14870" y="-133"/>
                      <a:pt x="14732" y="1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2" name="Freeform: Shape 1983">
                <a:extLst>
                  <a:ext uri="{FF2B5EF4-FFF2-40B4-BE49-F238E27FC236}">
                    <a16:creationId xmlns:a16="http://schemas.microsoft.com/office/drawing/2014/main" id="{AD8367A0-4675-0D8A-9BCF-5873C81A488E}"/>
                  </a:ext>
                </a:extLst>
              </p:cNvPr>
              <p:cNvSpPr/>
              <p:nvPr/>
            </p:nvSpPr>
            <p:spPr>
              <a:xfrm>
                <a:off x="5713036" y="3945318"/>
                <a:ext cx="11661" cy="20309"/>
              </a:xfrm>
              <a:custGeom>
                <a:avLst/>
                <a:gdLst>
                  <a:gd name="connsiteX0" fmla="*/ 10918 w 11661"/>
                  <a:gd name="connsiteY0" fmla="*/ 337 h 20309"/>
                  <a:gd name="connsiteX1" fmla="*/ 79 w 11661"/>
                  <a:gd name="connsiteY1" fmla="*/ 19506 h 20309"/>
                  <a:gd name="connsiteX2" fmla="*/ 993 w 11661"/>
                  <a:gd name="connsiteY2" fmla="*/ 20078 h 20309"/>
                  <a:gd name="connsiteX3" fmla="*/ 11650 w 11661"/>
                  <a:gd name="connsiteY3" fmla="*/ 429 h 20309"/>
                  <a:gd name="connsiteX4" fmla="*/ 10895 w 11661"/>
                  <a:gd name="connsiteY4" fmla="*/ 315 h 20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1" h="20309">
                    <a:moveTo>
                      <a:pt x="10918" y="337"/>
                    </a:moveTo>
                    <a:cubicBezTo>
                      <a:pt x="9020" y="7391"/>
                      <a:pt x="3669" y="13277"/>
                      <a:pt x="79" y="19506"/>
                    </a:cubicBezTo>
                    <a:cubicBezTo>
                      <a:pt x="-264" y="20102"/>
                      <a:pt x="604" y="20628"/>
                      <a:pt x="993" y="20078"/>
                    </a:cubicBezTo>
                    <a:cubicBezTo>
                      <a:pt x="5224" y="14330"/>
                      <a:pt x="10140" y="7529"/>
                      <a:pt x="11650" y="429"/>
                    </a:cubicBezTo>
                    <a:cubicBezTo>
                      <a:pt x="11764" y="-98"/>
                      <a:pt x="11032" y="-144"/>
                      <a:pt x="10895" y="3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3" name="Freeform: Shape 1984">
                <a:extLst>
                  <a:ext uri="{FF2B5EF4-FFF2-40B4-BE49-F238E27FC236}">
                    <a16:creationId xmlns:a16="http://schemas.microsoft.com/office/drawing/2014/main" id="{51DB553E-77E5-74BE-54B4-39F929EA14A2}"/>
                  </a:ext>
                </a:extLst>
              </p:cNvPr>
              <p:cNvSpPr/>
              <p:nvPr/>
            </p:nvSpPr>
            <p:spPr>
              <a:xfrm>
                <a:off x="5718719" y="3964845"/>
                <a:ext cx="4445" cy="10826"/>
              </a:xfrm>
              <a:custGeom>
                <a:avLst/>
                <a:gdLst>
                  <a:gd name="connsiteX0" fmla="*/ 4434 w 4445"/>
                  <a:gd name="connsiteY0" fmla="*/ 277 h 10826"/>
                  <a:gd name="connsiteX1" fmla="*/ 3771 w 4445"/>
                  <a:gd name="connsiteY1" fmla="*/ 368 h 10826"/>
                  <a:gd name="connsiteX2" fmla="*/ 66 w 4445"/>
                  <a:gd name="connsiteY2" fmla="*/ 10101 h 10826"/>
                  <a:gd name="connsiteX3" fmla="*/ 890 w 4445"/>
                  <a:gd name="connsiteY3" fmla="*/ 10628 h 10826"/>
                  <a:gd name="connsiteX4" fmla="*/ 4411 w 4445"/>
                  <a:gd name="connsiteY4" fmla="*/ 277 h 1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26">
                    <a:moveTo>
                      <a:pt x="4434" y="277"/>
                    </a:moveTo>
                    <a:cubicBezTo>
                      <a:pt x="4411" y="-158"/>
                      <a:pt x="3794" y="-44"/>
                      <a:pt x="3771" y="368"/>
                    </a:cubicBezTo>
                    <a:cubicBezTo>
                      <a:pt x="3657" y="3964"/>
                      <a:pt x="1736" y="7056"/>
                      <a:pt x="66" y="10101"/>
                    </a:cubicBezTo>
                    <a:cubicBezTo>
                      <a:pt x="-231" y="10628"/>
                      <a:pt x="547" y="11109"/>
                      <a:pt x="890" y="10628"/>
                    </a:cubicBezTo>
                    <a:cubicBezTo>
                      <a:pt x="3039" y="7674"/>
                      <a:pt x="4709" y="4033"/>
                      <a:pt x="4411" y="27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4" name="Freeform: Shape 1985">
                <a:extLst>
                  <a:ext uri="{FF2B5EF4-FFF2-40B4-BE49-F238E27FC236}">
                    <a16:creationId xmlns:a16="http://schemas.microsoft.com/office/drawing/2014/main" id="{2F7855D3-DBAC-9D2F-C1AD-C526E147F277}"/>
                  </a:ext>
                </a:extLst>
              </p:cNvPr>
              <p:cNvSpPr/>
              <p:nvPr/>
            </p:nvSpPr>
            <p:spPr>
              <a:xfrm>
                <a:off x="5176844" y="3918829"/>
                <a:ext cx="114739" cy="25479"/>
              </a:xfrm>
              <a:custGeom>
                <a:avLst/>
                <a:gdLst>
                  <a:gd name="connsiteX0" fmla="*/ 113994 w 114739"/>
                  <a:gd name="connsiteY0" fmla="*/ 15857 h 25479"/>
                  <a:gd name="connsiteX1" fmla="*/ 83992 w 114739"/>
                  <a:gd name="connsiteY1" fmla="*/ 21857 h 25479"/>
                  <a:gd name="connsiteX2" fmla="*/ 50582 w 114739"/>
                  <a:gd name="connsiteY2" fmla="*/ 21994 h 25479"/>
                  <a:gd name="connsiteX3" fmla="*/ 525 w 114739"/>
                  <a:gd name="connsiteY3" fmla="*/ 77 h 25479"/>
                  <a:gd name="connsiteX4" fmla="*/ 90 w 114739"/>
                  <a:gd name="connsiteY4" fmla="*/ 604 h 25479"/>
                  <a:gd name="connsiteX5" fmla="*/ 114246 w 114739"/>
                  <a:gd name="connsiteY5" fmla="*/ 17276 h 25479"/>
                  <a:gd name="connsiteX6" fmla="*/ 114018 w 114739"/>
                  <a:gd name="connsiteY6" fmla="*/ 15879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39" h="25479">
                    <a:moveTo>
                      <a:pt x="113994" y="15857"/>
                    </a:moveTo>
                    <a:cubicBezTo>
                      <a:pt x="103978" y="17895"/>
                      <a:pt x="94145" y="20505"/>
                      <a:pt x="83992" y="21857"/>
                    </a:cubicBezTo>
                    <a:cubicBezTo>
                      <a:pt x="72901" y="23345"/>
                      <a:pt x="61696" y="23345"/>
                      <a:pt x="50582" y="21994"/>
                    </a:cubicBezTo>
                    <a:cubicBezTo>
                      <a:pt x="32471" y="19818"/>
                      <a:pt x="13811" y="12971"/>
                      <a:pt x="525" y="77"/>
                    </a:cubicBezTo>
                    <a:cubicBezTo>
                      <a:pt x="227" y="-198"/>
                      <a:pt x="-184" y="329"/>
                      <a:pt x="90" y="604"/>
                    </a:cubicBezTo>
                    <a:cubicBezTo>
                      <a:pt x="27829" y="30468"/>
                      <a:pt x="78618" y="29941"/>
                      <a:pt x="114246" y="17276"/>
                    </a:cubicBezTo>
                    <a:cubicBezTo>
                      <a:pt x="115001" y="17024"/>
                      <a:pt x="114863" y="15696"/>
                      <a:pt x="114018" y="1587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5" name="Freeform: Shape 1986">
                <a:extLst>
                  <a:ext uri="{FF2B5EF4-FFF2-40B4-BE49-F238E27FC236}">
                    <a16:creationId xmlns:a16="http://schemas.microsoft.com/office/drawing/2014/main" id="{3F9D2FEA-5891-6206-CCC0-B148761C8B34}"/>
                  </a:ext>
                </a:extLst>
              </p:cNvPr>
              <p:cNvSpPr/>
              <p:nvPr/>
            </p:nvSpPr>
            <p:spPr>
              <a:xfrm>
                <a:off x="5211075" y="3954992"/>
                <a:ext cx="60052" cy="12732"/>
              </a:xfrm>
              <a:custGeom>
                <a:avLst/>
                <a:gdLst>
                  <a:gd name="connsiteX0" fmla="*/ 59479 w 60052"/>
                  <a:gd name="connsiteY0" fmla="*/ 10725 h 12732"/>
                  <a:gd name="connsiteX1" fmla="*/ 457 w 60052"/>
                  <a:gd name="connsiteY1" fmla="*/ 30 h 12732"/>
                  <a:gd name="connsiteX2" fmla="*/ 114 w 60052"/>
                  <a:gd name="connsiteY2" fmla="*/ 557 h 12732"/>
                  <a:gd name="connsiteX3" fmla="*/ 59342 w 60052"/>
                  <a:gd name="connsiteY3" fmla="*/ 12236 h 12732"/>
                  <a:gd name="connsiteX4" fmla="*/ 59479 w 60052"/>
                  <a:gd name="connsiteY4" fmla="*/ 10702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2" h="12732">
                    <a:moveTo>
                      <a:pt x="59479" y="10725"/>
                    </a:moveTo>
                    <a:cubicBezTo>
                      <a:pt x="39218" y="9626"/>
                      <a:pt x="18729" y="10610"/>
                      <a:pt x="457" y="30"/>
                    </a:cubicBezTo>
                    <a:cubicBezTo>
                      <a:pt x="160" y="-130"/>
                      <a:pt x="-183" y="396"/>
                      <a:pt x="114" y="557"/>
                    </a:cubicBezTo>
                    <a:cubicBezTo>
                      <a:pt x="16945" y="11870"/>
                      <a:pt x="39607" y="13862"/>
                      <a:pt x="59342" y="12236"/>
                    </a:cubicBezTo>
                    <a:cubicBezTo>
                      <a:pt x="60142" y="12168"/>
                      <a:pt x="60371" y="10748"/>
                      <a:pt x="59479" y="1070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6" name="Freeform: Shape 1987">
                <a:extLst>
                  <a:ext uri="{FF2B5EF4-FFF2-40B4-BE49-F238E27FC236}">
                    <a16:creationId xmlns:a16="http://schemas.microsoft.com/office/drawing/2014/main" id="{99801F03-42AA-8C53-3025-5EB612FFDF90}"/>
                  </a:ext>
                </a:extLst>
              </p:cNvPr>
              <p:cNvSpPr/>
              <p:nvPr/>
            </p:nvSpPr>
            <p:spPr>
              <a:xfrm>
                <a:off x="5241912" y="3977705"/>
                <a:ext cx="39965" cy="7756"/>
              </a:xfrm>
              <a:custGeom>
                <a:avLst/>
                <a:gdLst>
                  <a:gd name="connsiteX0" fmla="*/ 39436 w 39965"/>
                  <a:gd name="connsiteY0" fmla="*/ 6242 h 7756"/>
                  <a:gd name="connsiteX1" fmla="*/ 378 w 39965"/>
                  <a:gd name="connsiteY1" fmla="*/ 13 h 7756"/>
                  <a:gd name="connsiteX2" fmla="*/ 149 w 39965"/>
                  <a:gd name="connsiteY2" fmla="*/ 493 h 7756"/>
                  <a:gd name="connsiteX3" fmla="*/ 39299 w 39965"/>
                  <a:gd name="connsiteY3" fmla="*/ 7639 h 7756"/>
                  <a:gd name="connsiteX4" fmla="*/ 39436 w 39965"/>
                  <a:gd name="connsiteY4" fmla="*/ 6242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5" h="7756">
                    <a:moveTo>
                      <a:pt x="39436" y="6242"/>
                    </a:moveTo>
                    <a:cubicBezTo>
                      <a:pt x="26081" y="5303"/>
                      <a:pt x="13207" y="4204"/>
                      <a:pt x="378" y="13"/>
                    </a:cubicBezTo>
                    <a:cubicBezTo>
                      <a:pt x="80" y="-79"/>
                      <a:pt x="-171" y="356"/>
                      <a:pt x="149" y="493"/>
                    </a:cubicBezTo>
                    <a:cubicBezTo>
                      <a:pt x="12337" y="5646"/>
                      <a:pt x="26036" y="8371"/>
                      <a:pt x="39299" y="7639"/>
                    </a:cubicBezTo>
                    <a:cubicBezTo>
                      <a:pt x="40053" y="7616"/>
                      <a:pt x="40259" y="6265"/>
                      <a:pt x="39436" y="62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7" name="Freeform: Shape 1988">
                <a:extLst>
                  <a:ext uri="{FF2B5EF4-FFF2-40B4-BE49-F238E27FC236}">
                    <a16:creationId xmlns:a16="http://schemas.microsoft.com/office/drawing/2014/main" id="{6A8D43A7-2710-75CD-DC6E-D4E264ABE74E}"/>
                  </a:ext>
                </a:extLst>
              </p:cNvPr>
              <p:cNvSpPr/>
              <p:nvPr/>
            </p:nvSpPr>
            <p:spPr>
              <a:xfrm>
                <a:off x="5268743" y="3993181"/>
                <a:ext cx="52460" cy="8709"/>
              </a:xfrm>
              <a:custGeom>
                <a:avLst/>
                <a:gdLst>
                  <a:gd name="connsiteX0" fmla="*/ 51754 w 52460"/>
                  <a:gd name="connsiteY0" fmla="*/ 6041 h 8709"/>
                  <a:gd name="connsiteX1" fmla="*/ 576 w 52460"/>
                  <a:gd name="connsiteY1" fmla="*/ 18 h 8709"/>
                  <a:gd name="connsiteX2" fmla="*/ 210 w 52460"/>
                  <a:gd name="connsiteY2" fmla="*/ 751 h 8709"/>
                  <a:gd name="connsiteX3" fmla="*/ 51800 w 52460"/>
                  <a:gd name="connsiteY3" fmla="*/ 7484 h 8709"/>
                  <a:gd name="connsiteX4" fmla="*/ 51731 w 52460"/>
                  <a:gd name="connsiteY4" fmla="*/ 6041 h 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0" h="8709">
                    <a:moveTo>
                      <a:pt x="51754" y="6041"/>
                    </a:moveTo>
                    <a:cubicBezTo>
                      <a:pt x="34077" y="7392"/>
                      <a:pt x="17475" y="5606"/>
                      <a:pt x="576" y="18"/>
                    </a:cubicBezTo>
                    <a:cubicBezTo>
                      <a:pt x="119" y="-119"/>
                      <a:pt x="-247" y="568"/>
                      <a:pt x="210" y="751"/>
                    </a:cubicBezTo>
                    <a:cubicBezTo>
                      <a:pt x="16332" y="6637"/>
                      <a:pt x="34695" y="10919"/>
                      <a:pt x="51800" y="7484"/>
                    </a:cubicBezTo>
                    <a:cubicBezTo>
                      <a:pt x="52669" y="7324"/>
                      <a:pt x="52715" y="5972"/>
                      <a:pt x="51731" y="604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8" name="Freeform: Shape 1989">
                <a:extLst>
                  <a:ext uri="{FF2B5EF4-FFF2-40B4-BE49-F238E27FC236}">
                    <a16:creationId xmlns:a16="http://schemas.microsoft.com/office/drawing/2014/main" id="{F788F40B-52E6-35E2-FB2F-C8446D990B4A}"/>
                  </a:ext>
                </a:extLst>
              </p:cNvPr>
              <p:cNvSpPr/>
              <p:nvPr/>
            </p:nvSpPr>
            <p:spPr>
              <a:xfrm>
                <a:off x="5277916" y="4011000"/>
                <a:ext cx="129633" cy="15060"/>
              </a:xfrm>
              <a:custGeom>
                <a:avLst/>
                <a:gdLst>
                  <a:gd name="connsiteX0" fmla="*/ 129045 w 129633"/>
                  <a:gd name="connsiteY0" fmla="*/ 10483 h 15060"/>
                  <a:gd name="connsiteX1" fmla="*/ 65770 w 129633"/>
                  <a:gd name="connsiteY1" fmla="*/ 11811 h 15060"/>
                  <a:gd name="connsiteX2" fmla="*/ 596 w 129633"/>
                  <a:gd name="connsiteY2" fmla="*/ 17 h 15060"/>
                  <a:gd name="connsiteX3" fmla="*/ 231 w 129633"/>
                  <a:gd name="connsiteY3" fmla="*/ 773 h 15060"/>
                  <a:gd name="connsiteX4" fmla="*/ 63506 w 129633"/>
                  <a:gd name="connsiteY4" fmla="*/ 14262 h 15060"/>
                  <a:gd name="connsiteX5" fmla="*/ 128930 w 129633"/>
                  <a:gd name="connsiteY5" fmla="*/ 11994 h 15060"/>
                  <a:gd name="connsiteX6" fmla="*/ 129067 w 129633"/>
                  <a:gd name="connsiteY6" fmla="*/ 10483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33" h="15060">
                    <a:moveTo>
                      <a:pt x="129045" y="10483"/>
                    </a:moveTo>
                    <a:cubicBezTo>
                      <a:pt x="107892" y="10002"/>
                      <a:pt x="86968" y="13208"/>
                      <a:pt x="65770" y="11811"/>
                    </a:cubicBezTo>
                    <a:cubicBezTo>
                      <a:pt x="43473" y="10368"/>
                      <a:pt x="22023" y="6407"/>
                      <a:pt x="596" y="17"/>
                    </a:cubicBezTo>
                    <a:cubicBezTo>
                      <a:pt x="139" y="-120"/>
                      <a:pt x="-273" y="613"/>
                      <a:pt x="231" y="773"/>
                    </a:cubicBezTo>
                    <a:cubicBezTo>
                      <a:pt x="21017" y="7918"/>
                      <a:pt x="41621" y="12338"/>
                      <a:pt x="63506" y="14262"/>
                    </a:cubicBezTo>
                    <a:cubicBezTo>
                      <a:pt x="85207" y="16163"/>
                      <a:pt x="107320" y="14376"/>
                      <a:pt x="128930" y="11994"/>
                    </a:cubicBezTo>
                    <a:cubicBezTo>
                      <a:pt x="129708" y="11903"/>
                      <a:pt x="129959" y="10483"/>
                      <a:pt x="129067" y="104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49" name="Freeform: Shape 1990">
                <a:extLst>
                  <a:ext uri="{FF2B5EF4-FFF2-40B4-BE49-F238E27FC236}">
                    <a16:creationId xmlns:a16="http://schemas.microsoft.com/office/drawing/2014/main" id="{E8B04300-CC0C-EA41-CB3E-B2C6A5F1AD40}"/>
                  </a:ext>
                </a:extLst>
              </p:cNvPr>
              <p:cNvSpPr/>
              <p:nvPr/>
            </p:nvSpPr>
            <p:spPr>
              <a:xfrm>
                <a:off x="5329263" y="4032283"/>
                <a:ext cx="32116" cy="4506"/>
              </a:xfrm>
              <a:custGeom>
                <a:avLst/>
                <a:gdLst>
                  <a:gd name="connsiteX0" fmla="*/ 31528 w 32116"/>
                  <a:gd name="connsiteY0" fmla="*/ 2758 h 4506"/>
                  <a:gd name="connsiteX1" fmla="*/ 565 w 32116"/>
                  <a:gd name="connsiteY1" fmla="*/ 9 h 4506"/>
                  <a:gd name="connsiteX2" fmla="*/ 359 w 32116"/>
                  <a:gd name="connsiteY2" fmla="*/ 972 h 4506"/>
                  <a:gd name="connsiteX3" fmla="*/ 31574 w 32116"/>
                  <a:gd name="connsiteY3" fmla="*/ 3948 h 4506"/>
                  <a:gd name="connsiteX4" fmla="*/ 31528 w 32116"/>
                  <a:gd name="connsiteY4" fmla="*/ 2758 h 4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6" h="4506">
                    <a:moveTo>
                      <a:pt x="31528" y="2758"/>
                    </a:moveTo>
                    <a:cubicBezTo>
                      <a:pt x="20940" y="3285"/>
                      <a:pt x="10947" y="2025"/>
                      <a:pt x="565" y="9"/>
                    </a:cubicBezTo>
                    <a:cubicBezTo>
                      <a:pt x="-7" y="-105"/>
                      <a:pt x="-258" y="857"/>
                      <a:pt x="359" y="972"/>
                    </a:cubicBezTo>
                    <a:cubicBezTo>
                      <a:pt x="10535" y="3285"/>
                      <a:pt x="21123" y="5598"/>
                      <a:pt x="31574" y="3948"/>
                    </a:cubicBezTo>
                    <a:cubicBezTo>
                      <a:pt x="32282" y="3811"/>
                      <a:pt x="32328" y="2712"/>
                      <a:pt x="31528" y="27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0" name="Freeform: Shape 1991">
                <a:extLst>
                  <a:ext uri="{FF2B5EF4-FFF2-40B4-BE49-F238E27FC236}">
                    <a16:creationId xmlns:a16="http://schemas.microsoft.com/office/drawing/2014/main" id="{6B08AB10-7C0F-B22A-EEE1-3BF7A6F4D9F1}"/>
                  </a:ext>
                </a:extLst>
              </p:cNvPr>
              <p:cNvSpPr/>
              <p:nvPr/>
            </p:nvSpPr>
            <p:spPr>
              <a:xfrm>
                <a:off x="5351467" y="4046304"/>
                <a:ext cx="75678" cy="7043"/>
              </a:xfrm>
              <a:custGeom>
                <a:avLst/>
                <a:gdLst>
                  <a:gd name="connsiteX0" fmla="*/ 75160 w 75678"/>
                  <a:gd name="connsiteY0" fmla="*/ 4538 h 7043"/>
                  <a:gd name="connsiteX1" fmla="*/ 39371 w 75678"/>
                  <a:gd name="connsiteY1" fmla="*/ 4240 h 7043"/>
                  <a:gd name="connsiteX2" fmla="*/ 565 w 75678"/>
                  <a:gd name="connsiteY2" fmla="*/ 4 h 7043"/>
                  <a:gd name="connsiteX3" fmla="*/ 359 w 75678"/>
                  <a:gd name="connsiteY3" fmla="*/ 943 h 7043"/>
                  <a:gd name="connsiteX4" fmla="*/ 38937 w 75678"/>
                  <a:gd name="connsiteY4" fmla="*/ 6256 h 7043"/>
                  <a:gd name="connsiteX5" fmla="*/ 75022 w 75678"/>
                  <a:gd name="connsiteY5" fmla="*/ 5935 h 7043"/>
                  <a:gd name="connsiteX6" fmla="*/ 75136 w 75678"/>
                  <a:gd name="connsiteY6" fmla="*/ 4538 h 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78" h="7043">
                    <a:moveTo>
                      <a:pt x="75160" y="4538"/>
                    </a:moveTo>
                    <a:cubicBezTo>
                      <a:pt x="63246" y="3783"/>
                      <a:pt x="51308" y="4973"/>
                      <a:pt x="39371" y="4240"/>
                    </a:cubicBezTo>
                    <a:cubicBezTo>
                      <a:pt x="26383" y="3439"/>
                      <a:pt x="13531" y="1149"/>
                      <a:pt x="565" y="4"/>
                    </a:cubicBezTo>
                    <a:cubicBezTo>
                      <a:pt x="-7" y="-65"/>
                      <a:pt x="-258" y="874"/>
                      <a:pt x="359" y="943"/>
                    </a:cubicBezTo>
                    <a:cubicBezTo>
                      <a:pt x="13256" y="2454"/>
                      <a:pt x="25994" y="5088"/>
                      <a:pt x="38937" y="6256"/>
                    </a:cubicBezTo>
                    <a:cubicBezTo>
                      <a:pt x="50782" y="7332"/>
                      <a:pt x="63222" y="7378"/>
                      <a:pt x="75022" y="5935"/>
                    </a:cubicBezTo>
                    <a:cubicBezTo>
                      <a:pt x="75754" y="5866"/>
                      <a:pt x="75983" y="4584"/>
                      <a:pt x="75136" y="453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1" name="Freeform: Shape 1992">
                <a:extLst>
                  <a:ext uri="{FF2B5EF4-FFF2-40B4-BE49-F238E27FC236}">
                    <a16:creationId xmlns:a16="http://schemas.microsoft.com/office/drawing/2014/main" id="{917735E2-768A-8DBE-2C78-4573A52E66F1}"/>
                  </a:ext>
                </a:extLst>
              </p:cNvPr>
              <p:cNvSpPr/>
              <p:nvPr/>
            </p:nvSpPr>
            <p:spPr>
              <a:xfrm>
                <a:off x="5374066" y="4061422"/>
                <a:ext cx="49853" cy="3333"/>
              </a:xfrm>
              <a:custGeom>
                <a:avLst/>
                <a:gdLst>
                  <a:gd name="connsiteX0" fmla="*/ 49222 w 49853"/>
                  <a:gd name="connsiteY0" fmla="*/ 1 h 3333"/>
                  <a:gd name="connsiteX1" fmla="*/ 491 w 49853"/>
                  <a:gd name="connsiteY1" fmla="*/ 230 h 3333"/>
                  <a:gd name="connsiteX2" fmla="*/ 308 w 49853"/>
                  <a:gd name="connsiteY2" fmla="*/ 1055 h 3333"/>
                  <a:gd name="connsiteX3" fmla="*/ 49268 w 49853"/>
                  <a:gd name="connsiteY3" fmla="*/ 1284 h 3333"/>
                  <a:gd name="connsiteX4" fmla="*/ 49222 w 49853"/>
                  <a:gd name="connsiteY4" fmla="*/ 1 h 3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53" h="3333">
                    <a:moveTo>
                      <a:pt x="49222" y="1"/>
                    </a:moveTo>
                    <a:cubicBezTo>
                      <a:pt x="32871" y="1169"/>
                      <a:pt x="16796" y="2612"/>
                      <a:pt x="491" y="230"/>
                    </a:cubicBezTo>
                    <a:cubicBezTo>
                      <a:pt x="-12" y="162"/>
                      <a:pt x="-218" y="963"/>
                      <a:pt x="308" y="1055"/>
                    </a:cubicBezTo>
                    <a:cubicBezTo>
                      <a:pt x="16338" y="4146"/>
                      <a:pt x="33192" y="3963"/>
                      <a:pt x="49268" y="1284"/>
                    </a:cubicBezTo>
                    <a:cubicBezTo>
                      <a:pt x="50045" y="1169"/>
                      <a:pt x="50068" y="-45"/>
                      <a:pt x="49222" y="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2" name="Freeform: Shape 1993">
                <a:extLst>
                  <a:ext uri="{FF2B5EF4-FFF2-40B4-BE49-F238E27FC236}">
                    <a16:creationId xmlns:a16="http://schemas.microsoft.com/office/drawing/2014/main" id="{F323D338-3324-C0E6-5F16-0222A8607057}"/>
                  </a:ext>
                </a:extLst>
              </p:cNvPr>
              <p:cNvSpPr/>
              <p:nvPr/>
            </p:nvSpPr>
            <p:spPr>
              <a:xfrm>
                <a:off x="5409195" y="4069391"/>
                <a:ext cx="23290" cy="5029"/>
              </a:xfrm>
              <a:custGeom>
                <a:avLst/>
                <a:gdLst>
                  <a:gd name="connsiteX0" fmla="*/ 22463 w 23290"/>
                  <a:gd name="connsiteY0" fmla="*/ 25 h 5029"/>
                  <a:gd name="connsiteX1" fmla="*/ 555 w 23290"/>
                  <a:gd name="connsiteY1" fmla="*/ 3689 h 5029"/>
                  <a:gd name="connsiteX2" fmla="*/ 349 w 23290"/>
                  <a:gd name="connsiteY2" fmla="*/ 4628 h 5029"/>
                  <a:gd name="connsiteX3" fmla="*/ 22851 w 23290"/>
                  <a:gd name="connsiteY3" fmla="*/ 1284 h 5029"/>
                  <a:gd name="connsiteX4" fmla="*/ 22463 w 23290"/>
                  <a:gd name="connsiteY4" fmla="*/ 47 h 5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0" h="5029">
                    <a:moveTo>
                      <a:pt x="22463" y="25"/>
                    </a:moveTo>
                    <a:cubicBezTo>
                      <a:pt x="15190" y="2292"/>
                      <a:pt x="8262" y="4239"/>
                      <a:pt x="555" y="3689"/>
                    </a:cubicBezTo>
                    <a:cubicBezTo>
                      <a:pt x="-16" y="3666"/>
                      <a:pt x="-245" y="4536"/>
                      <a:pt x="349" y="4628"/>
                    </a:cubicBezTo>
                    <a:cubicBezTo>
                      <a:pt x="7941" y="5704"/>
                      <a:pt x="15922" y="4628"/>
                      <a:pt x="22851" y="1284"/>
                    </a:cubicBezTo>
                    <a:cubicBezTo>
                      <a:pt x="23606" y="940"/>
                      <a:pt x="23331" y="-250"/>
                      <a:pt x="22463" y="4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3" name="Freeform: Shape 1994">
                <a:extLst>
                  <a:ext uri="{FF2B5EF4-FFF2-40B4-BE49-F238E27FC236}">
                    <a16:creationId xmlns:a16="http://schemas.microsoft.com/office/drawing/2014/main" id="{418550A1-FB89-30CE-E113-C324B7C81FE3}"/>
                  </a:ext>
                </a:extLst>
              </p:cNvPr>
              <p:cNvSpPr/>
              <p:nvPr/>
            </p:nvSpPr>
            <p:spPr>
              <a:xfrm>
                <a:off x="5140364" y="3486443"/>
                <a:ext cx="630811" cy="659636"/>
              </a:xfrm>
              <a:custGeom>
                <a:avLst/>
                <a:gdLst>
                  <a:gd name="connsiteX0" fmla="*/ 629714 w 630811"/>
                  <a:gd name="connsiteY0" fmla="*/ 486741 h 659636"/>
                  <a:gd name="connsiteX1" fmla="*/ 617457 w 630811"/>
                  <a:gd name="connsiteY1" fmla="*/ 424448 h 659636"/>
                  <a:gd name="connsiteX2" fmla="*/ 606938 w 630811"/>
                  <a:gd name="connsiteY2" fmla="*/ 395798 h 659636"/>
                  <a:gd name="connsiteX3" fmla="*/ 598271 w 630811"/>
                  <a:gd name="connsiteY3" fmla="*/ 381462 h 659636"/>
                  <a:gd name="connsiteX4" fmla="*/ 598316 w 630811"/>
                  <a:gd name="connsiteY4" fmla="*/ 366988 h 659636"/>
                  <a:gd name="connsiteX5" fmla="*/ 593903 w 630811"/>
                  <a:gd name="connsiteY5" fmla="*/ 312047 h 659636"/>
                  <a:gd name="connsiteX6" fmla="*/ 578101 w 630811"/>
                  <a:gd name="connsiteY6" fmla="*/ 261412 h 659636"/>
                  <a:gd name="connsiteX7" fmla="*/ 563992 w 630811"/>
                  <a:gd name="connsiteY7" fmla="*/ 242541 h 659636"/>
                  <a:gd name="connsiteX8" fmla="*/ 564609 w 630811"/>
                  <a:gd name="connsiteY8" fmla="*/ 237754 h 659636"/>
                  <a:gd name="connsiteX9" fmla="*/ 550729 w 630811"/>
                  <a:gd name="connsiteY9" fmla="*/ 218242 h 659636"/>
                  <a:gd name="connsiteX10" fmla="*/ 551643 w 630811"/>
                  <a:gd name="connsiteY10" fmla="*/ 212517 h 659636"/>
                  <a:gd name="connsiteX11" fmla="*/ 541353 w 630811"/>
                  <a:gd name="connsiteY11" fmla="*/ 199738 h 659636"/>
                  <a:gd name="connsiteX12" fmla="*/ 528707 w 630811"/>
                  <a:gd name="connsiteY12" fmla="*/ 173607 h 659636"/>
                  <a:gd name="connsiteX13" fmla="*/ 534493 w 630811"/>
                  <a:gd name="connsiteY13" fmla="*/ 160667 h 659636"/>
                  <a:gd name="connsiteX14" fmla="*/ 535499 w 630811"/>
                  <a:gd name="connsiteY14" fmla="*/ 105612 h 659636"/>
                  <a:gd name="connsiteX15" fmla="*/ 496829 w 630811"/>
                  <a:gd name="connsiteY15" fmla="*/ 35281 h 659636"/>
                  <a:gd name="connsiteX16" fmla="*/ 454844 w 630811"/>
                  <a:gd name="connsiteY16" fmla="*/ 9585 h 659636"/>
                  <a:gd name="connsiteX17" fmla="*/ 432342 w 630811"/>
                  <a:gd name="connsiteY17" fmla="*/ 3196 h 659636"/>
                  <a:gd name="connsiteX18" fmla="*/ 358982 w 630811"/>
                  <a:gd name="connsiteY18" fmla="*/ 10685 h 659636"/>
                  <a:gd name="connsiteX19" fmla="*/ 317683 w 630811"/>
                  <a:gd name="connsiteY19" fmla="*/ 73733 h 659636"/>
                  <a:gd name="connsiteX20" fmla="*/ 311875 w 630811"/>
                  <a:gd name="connsiteY20" fmla="*/ 86100 h 659636"/>
                  <a:gd name="connsiteX21" fmla="*/ 301218 w 630811"/>
                  <a:gd name="connsiteY21" fmla="*/ 93772 h 659636"/>
                  <a:gd name="connsiteX22" fmla="*/ 291637 w 630811"/>
                  <a:gd name="connsiteY22" fmla="*/ 86718 h 659636"/>
                  <a:gd name="connsiteX23" fmla="*/ 278076 w 630811"/>
                  <a:gd name="connsiteY23" fmla="*/ 85962 h 659636"/>
                  <a:gd name="connsiteX24" fmla="*/ 258479 w 630811"/>
                  <a:gd name="connsiteY24" fmla="*/ 83420 h 659636"/>
                  <a:gd name="connsiteX25" fmla="*/ 247960 w 630811"/>
                  <a:gd name="connsiteY25" fmla="*/ 76779 h 659636"/>
                  <a:gd name="connsiteX26" fmla="*/ 211234 w 630811"/>
                  <a:gd name="connsiteY26" fmla="*/ 68030 h 659636"/>
                  <a:gd name="connsiteX27" fmla="*/ 147067 w 630811"/>
                  <a:gd name="connsiteY27" fmla="*/ 55297 h 659636"/>
                  <a:gd name="connsiteX28" fmla="*/ 78967 w 630811"/>
                  <a:gd name="connsiteY28" fmla="*/ 89169 h 659636"/>
                  <a:gd name="connsiteX29" fmla="*/ 32294 w 630811"/>
                  <a:gd name="connsiteY29" fmla="*/ 146812 h 659636"/>
                  <a:gd name="connsiteX30" fmla="*/ 9998 w 630811"/>
                  <a:gd name="connsiteY30" fmla="*/ 223761 h 659636"/>
                  <a:gd name="connsiteX31" fmla="*/ 8191 w 630811"/>
                  <a:gd name="connsiteY31" fmla="*/ 264732 h 659636"/>
                  <a:gd name="connsiteX32" fmla="*/ 2223 w 630811"/>
                  <a:gd name="connsiteY32" fmla="*/ 308474 h 659636"/>
                  <a:gd name="connsiteX33" fmla="*/ 4281 w 630811"/>
                  <a:gd name="connsiteY33" fmla="*/ 328674 h 659636"/>
                  <a:gd name="connsiteX34" fmla="*/ 73 w 630811"/>
                  <a:gd name="connsiteY34" fmla="*/ 345300 h 659636"/>
                  <a:gd name="connsiteX35" fmla="*/ 4395 w 630811"/>
                  <a:gd name="connsiteY35" fmla="*/ 363118 h 659636"/>
                  <a:gd name="connsiteX36" fmla="*/ 988 w 630811"/>
                  <a:gd name="connsiteY36" fmla="*/ 372370 h 659636"/>
                  <a:gd name="connsiteX37" fmla="*/ 5264 w 630811"/>
                  <a:gd name="connsiteY37" fmla="*/ 383363 h 659636"/>
                  <a:gd name="connsiteX38" fmla="*/ 11576 w 630811"/>
                  <a:gd name="connsiteY38" fmla="*/ 421311 h 659636"/>
                  <a:gd name="connsiteX39" fmla="*/ 19877 w 630811"/>
                  <a:gd name="connsiteY39" fmla="*/ 424425 h 659636"/>
                  <a:gd name="connsiteX40" fmla="*/ 20517 w 630811"/>
                  <a:gd name="connsiteY40" fmla="*/ 431891 h 659636"/>
                  <a:gd name="connsiteX41" fmla="*/ 30510 w 630811"/>
                  <a:gd name="connsiteY41" fmla="*/ 449296 h 659636"/>
                  <a:gd name="connsiteX42" fmla="*/ 48370 w 630811"/>
                  <a:gd name="connsiteY42" fmla="*/ 473023 h 659636"/>
                  <a:gd name="connsiteX43" fmla="*/ 192871 w 630811"/>
                  <a:gd name="connsiteY43" fmla="*/ 578141 h 659636"/>
                  <a:gd name="connsiteX44" fmla="*/ 241739 w 630811"/>
                  <a:gd name="connsiteY44" fmla="*/ 600081 h 659636"/>
                  <a:gd name="connsiteX45" fmla="*/ 299183 w 630811"/>
                  <a:gd name="connsiteY45" fmla="*/ 619020 h 659636"/>
                  <a:gd name="connsiteX46" fmla="*/ 340620 w 630811"/>
                  <a:gd name="connsiteY46" fmla="*/ 630426 h 659636"/>
                  <a:gd name="connsiteX47" fmla="*/ 390037 w 630811"/>
                  <a:gd name="connsiteY47" fmla="*/ 647991 h 659636"/>
                  <a:gd name="connsiteX48" fmla="*/ 466964 w 630811"/>
                  <a:gd name="connsiteY48" fmla="*/ 659373 h 659636"/>
                  <a:gd name="connsiteX49" fmla="*/ 542473 w 630811"/>
                  <a:gd name="connsiteY49" fmla="*/ 645288 h 659636"/>
                  <a:gd name="connsiteX50" fmla="*/ 599757 w 630811"/>
                  <a:gd name="connsiteY50" fmla="*/ 601226 h 659636"/>
                  <a:gd name="connsiteX51" fmla="*/ 625964 w 630811"/>
                  <a:gd name="connsiteY51" fmla="*/ 550064 h 659636"/>
                  <a:gd name="connsiteX52" fmla="*/ 629737 w 630811"/>
                  <a:gd name="connsiteY52" fmla="*/ 486832 h 659636"/>
                  <a:gd name="connsiteX53" fmla="*/ 610916 w 630811"/>
                  <a:gd name="connsiteY53" fmla="*/ 517978 h 659636"/>
                  <a:gd name="connsiteX54" fmla="*/ 577301 w 630811"/>
                  <a:gd name="connsiteY54" fmla="*/ 559888 h 659636"/>
                  <a:gd name="connsiteX55" fmla="*/ 456948 w 630811"/>
                  <a:gd name="connsiteY55" fmla="*/ 597104 h 659636"/>
                  <a:gd name="connsiteX56" fmla="*/ 389214 w 630811"/>
                  <a:gd name="connsiteY56" fmla="*/ 591057 h 659636"/>
                  <a:gd name="connsiteX57" fmla="*/ 317775 w 630811"/>
                  <a:gd name="connsiteY57" fmla="*/ 572736 h 659636"/>
                  <a:gd name="connsiteX58" fmla="*/ 258822 w 630811"/>
                  <a:gd name="connsiteY58" fmla="*/ 569072 h 659636"/>
                  <a:gd name="connsiteX59" fmla="*/ 123102 w 630811"/>
                  <a:gd name="connsiteY59" fmla="*/ 428593 h 659636"/>
                  <a:gd name="connsiteX60" fmla="*/ 113246 w 630811"/>
                  <a:gd name="connsiteY60" fmla="*/ 375439 h 659636"/>
                  <a:gd name="connsiteX61" fmla="*/ 168403 w 630811"/>
                  <a:gd name="connsiteY61" fmla="*/ 305497 h 659636"/>
                  <a:gd name="connsiteX62" fmla="*/ 198428 w 630811"/>
                  <a:gd name="connsiteY62" fmla="*/ 234387 h 659636"/>
                  <a:gd name="connsiteX63" fmla="*/ 246793 w 630811"/>
                  <a:gd name="connsiteY63" fmla="*/ 208692 h 659636"/>
                  <a:gd name="connsiteX64" fmla="*/ 271445 w 630811"/>
                  <a:gd name="connsiteY64" fmla="*/ 175989 h 659636"/>
                  <a:gd name="connsiteX65" fmla="*/ 276338 w 630811"/>
                  <a:gd name="connsiteY65" fmla="*/ 156614 h 659636"/>
                  <a:gd name="connsiteX66" fmla="*/ 271993 w 630811"/>
                  <a:gd name="connsiteY66" fmla="*/ 144018 h 659636"/>
                  <a:gd name="connsiteX67" fmla="*/ 272542 w 630811"/>
                  <a:gd name="connsiteY67" fmla="*/ 129246 h 659636"/>
                  <a:gd name="connsiteX68" fmla="*/ 275012 w 630811"/>
                  <a:gd name="connsiteY68" fmla="*/ 120864 h 659636"/>
                  <a:gd name="connsiteX69" fmla="*/ 289830 w 630811"/>
                  <a:gd name="connsiteY69" fmla="*/ 134124 h 659636"/>
                  <a:gd name="connsiteX70" fmla="*/ 331381 w 630811"/>
                  <a:gd name="connsiteY70" fmla="*/ 155354 h 659636"/>
                  <a:gd name="connsiteX71" fmla="*/ 347572 w 630811"/>
                  <a:gd name="connsiteY71" fmla="*/ 174431 h 659636"/>
                  <a:gd name="connsiteX72" fmla="*/ 362984 w 630811"/>
                  <a:gd name="connsiteY72" fmla="*/ 194791 h 659636"/>
                  <a:gd name="connsiteX73" fmla="*/ 392255 w 630811"/>
                  <a:gd name="connsiteY73" fmla="*/ 211303 h 659636"/>
                  <a:gd name="connsiteX74" fmla="*/ 416038 w 630811"/>
                  <a:gd name="connsiteY74" fmla="*/ 234525 h 659636"/>
                  <a:gd name="connsiteX75" fmla="*/ 460721 w 630811"/>
                  <a:gd name="connsiteY75" fmla="*/ 244029 h 659636"/>
                  <a:gd name="connsiteX76" fmla="*/ 476934 w 630811"/>
                  <a:gd name="connsiteY76" fmla="*/ 258251 h 659636"/>
                  <a:gd name="connsiteX77" fmla="*/ 490861 w 630811"/>
                  <a:gd name="connsiteY77" fmla="*/ 264320 h 659636"/>
                  <a:gd name="connsiteX78" fmla="*/ 504879 w 630811"/>
                  <a:gd name="connsiteY78" fmla="*/ 262351 h 659636"/>
                  <a:gd name="connsiteX79" fmla="*/ 527335 w 630811"/>
                  <a:gd name="connsiteY79" fmla="*/ 259351 h 659636"/>
                  <a:gd name="connsiteX80" fmla="*/ 529667 w 630811"/>
                  <a:gd name="connsiteY80" fmla="*/ 265282 h 659636"/>
                  <a:gd name="connsiteX81" fmla="*/ 512997 w 630811"/>
                  <a:gd name="connsiteY81" fmla="*/ 288917 h 659636"/>
                  <a:gd name="connsiteX82" fmla="*/ 535590 w 630811"/>
                  <a:gd name="connsiteY82" fmla="*/ 291848 h 659636"/>
                  <a:gd name="connsiteX83" fmla="*/ 545058 w 630811"/>
                  <a:gd name="connsiteY83" fmla="*/ 311452 h 659636"/>
                  <a:gd name="connsiteX84" fmla="*/ 543068 w 630811"/>
                  <a:gd name="connsiteY84" fmla="*/ 334697 h 659636"/>
                  <a:gd name="connsiteX85" fmla="*/ 549700 w 630811"/>
                  <a:gd name="connsiteY85" fmla="*/ 332636 h 659636"/>
                  <a:gd name="connsiteX86" fmla="*/ 569366 w 630811"/>
                  <a:gd name="connsiteY86" fmla="*/ 358148 h 659636"/>
                  <a:gd name="connsiteX87" fmla="*/ 556811 w 630811"/>
                  <a:gd name="connsiteY87" fmla="*/ 404432 h 659636"/>
                  <a:gd name="connsiteX88" fmla="*/ 565456 w 630811"/>
                  <a:gd name="connsiteY88" fmla="*/ 412722 h 659636"/>
                  <a:gd name="connsiteX89" fmla="*/ 561362 w 630811"/>
                  <a:gd name="connsiteY89" fmla="*/ 421563 h 659636"/>
                  <a:gd name="connsiteX90" fmla="*/ 564541 w 630811"/>
                  <a:gd name="connsiteY90" fmla="*/ 421402 h 659636"/>
                  <a:gd name="connsiteX91" fmla="*/ 569297 w 630811"/>
                  <a:gd name="connsiteY91" fmla="*/ 434067 h 659636"/>
                  <a:gd name="connsiteX92" fmla="*/ 565273 w 630811"/>
                  <a:gd name="connsiteY92" fmla="*/ 445540 h 659636"/>
                  <a:gd name="connsiteX93" fmla="*/ 568703 w 630811"/>
                  <a:gd name="connsiteY93" fmla="*/ 445243 h 659636"/>
                  <a:gd name="connsiteX94" fmla="*/ 574763 w 630811"/>
                  <a:gd name="connsiteY94" fmla="*/ 452526 h 659636"/>
                  <a:gd name="connsiteX95" fmla="*/ 573894 w 630811"/>
                  <a:gd name="connsiteY95" fmla="*/ 457472 h 659636"/>
                  <a:gd name="connsiteX96" fmla="*/ 580594 w 630811"/>
                  <a:gd name="connsiteY96" fmla="*/ 457678 h 659636"/>
                  <a:gd name="connsiteX97" fmla="*/ 583704 w 630811"/>
                  <a:gd name="connsiteY97" fmla="*/ 467778 h 659636"/>
                  <a:gd name="connsiteX98" fmla="*/ 580228 w 630811"/>
                  <a:gd name="connsiteY98" fmla="*/ 477809 h 659636"/>
                  <a:gd name="connsiteX99" fmla="*/ 583338 w 630811"/>
                  <a:gd name="connsiteY99" fmla="*/ 477763 h 659636"/>
                  <a:gd name="connsiteX100" fmla="*/ 584482 w 630811"/>
                  <a:gd name="connsiteY100" fmla="*/ 485252 h 659636"/>
                  <a:gd name="connsiteX101" fmla="*/ 582400 w 630811"/>
                  <a:gd name="connsiteY101" fmla="*/ 495878 h 659636"/>
                  <a:gd name="connsiteX102" fmla="*/ 595710 w 630811"/>
                  <a:gd name="connsiteY102" fmla="*/ 489031 h 659636"/>
                  <a:gd name="connsiteX103" fmla="*/ 608310 w 630811"/>
                  <a:gd name="connsiteY103" fmla="*/ 500001 h 659636"/>
                  <a:gd name="connsiteX104" fmla="*/ 610962 w 630811"/>
                  <a:gd name="connsiteY104" fmla="*/ 517887 h 65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30811" h="659636">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146" y="631387"/>
                      <a:pt x="366460" y="641853"/>
                      <a:pt x="390037" y="647991"/>
                    </a:cubicBezTo>
                    <a:cubicBezTo>
                      <a:pt x="419010" y="655502"/>
                      <a:pt x="437419" y="657426"/>
                      <a:pt x="466964" y="659373"/>
                    </a:cubicBezTo>
                    <a:cubicBezTo>
                      <a:pt x="504399" y="661846"/>
                      <a:pt x="539958" y="646136"/>
                      <a:pt x="542473" y="645288"/>
                    </a:cubicBezTo>
                    <a:cubicBezTo>
                      <a:pt x="544852" y="644487"/>
                      <a:pt x="580159" y="627723"/>
                      <a:pt x="599757" y="601226"/>
                    </a:cubicBezTo>
                    <a:cubicBezTo>
                      <a:pt x="616976" y="577935"/>
                      <a:pt x="625278" y="552697"/>
                      <a:pt x="625964" y="550064"/>
                    </a:cubicBezTo>
                    <a:cubicBezTo>
                      <a:pt x="631132" y="529727"/>
                      <a:pt x="631772" y="508199"/>
                      <a:pt x="629737" y="486832"/>
                    </a:cubicBezTo>
                    <a:close/>
                    <a:moveTo>
                      <a:pt x="610916" y="517978"/>
                    </a:moveTo>
                    <a:cubicBezTo>
                      <a:pt x="609339" y="523085"/>
                      <a:pt x="609041" y="534559"/>
                      <a:pt x="577301" y="559888"/>
                    </a:cubicBezTo>
                    <a:cubicBezTo>
                      <a:pt x="547253" y="583866"/>
                      <a:pt x="493628" y="585744"/>
                      <a:pt x="456948" y="597104"/>
                    </a:cubicBezTo>
                    <a:cubicBezTo>
                      <a:pt x="439088" y="602646"/>
                      <a:pt x="407028" y="596783"/>
                      <a:pt x="389214" y="591057"/>
                    </a:cubicBezTo>
                    <a:cubicBezTo>
                      <a:pt x="353951" y="579744"/>
                      <a:pt x="336001" y="568934"/>
                      <a:pt x="317775" y="572736"/>
                    </a:cubicBezTo>
                    <a:cubicBezTo>
                      <a:pt x="298040" y="576859"/>
                      <a:pt x="277230" y="577271"/>
                      <a:pt x="258822" y="569072"/>
                    </a:cubicBezTo>
                    <a:cubicBezTo>
                      <a:pt x="201675" y="543628"/>
                      <a:pt x="145535" y="485229"/>
                      <a:pt x="123102" y="428593"/>
                    </a:cubicBezTo>
                    <a:cubicBezTo>
                      <a:pt x="119695" y="420028"/>
                      <a:pt x="105745" y="415379"/>
                      <a:pt x="113246" y="375439"/>
                    </a:cubicBezTo>
                    <a:cubicBezTo>
                      <a:pt x="120243" y="338178"/>
                      <a:pt x="136868" y="335956"/>
                      <a:pt x="168403" y="305497"/>
                    </a:cubicBezTo>
                    <a:cubicBezTo>
                      <a:pt x="197536" y="259763"/>
                      <a:pt x="168243" y="258434"/>
                      <a:pt x="198428" y="234387"/>
                    </a:cubicBezTo>
                    <a:cubicBezTo>
                      <a:pt x="231678" y="207890"/>
                      <a:pt x="241420" y="212791"/>
                      <a:pt x="246793" y="208692"/>
                    </a:cubicBezTo>
                    <a:cubicBezTo>
                      <a:pt x="270278" y="190852"/>
                      <a:pt x="270004" y="181347"/>
                      <a:pt x="271445" y="175989"/>
                    </a:cubicBezTo>
                    <a:cubicBezTo>
                      <a:pt x="273160" y="169622"/>
                      <a:pt x="276659" y="163370"/>
                      <a:pt x="276338" y="156614"/>
                    </a:cubicBezTo>
                    <a:cubicBezTo>
                      <a:pt x="276087" y="151278"/>
                      <a:pt x="274212" y="148598"/>
                      <a:pt x="271993" y="144018"/>
                    </a:cubicBezTo>
                    <a:cubicBezTo>
                      <a:pt x="269981" y="139896"/>
                      <a:pt x="271262" y="133712"/>
                      <a:pt x="272542" y="129246"/>
                    </a:cubicBezTo>
                    <a:cubicBezTo>
                      <a:pt x="273206" y="126979"/>
                      <a:pt x="272177" y="121437"/>
                      <a:pt x="275012" y="120864"/>
                    </a:cubicBezTo>
                    <a:cubicBezTo>
                      <a:pt x="281255" y="119651"/>
                      <a:pt x="284319" y="134079"/>
                      <a:pt x="289830" y="134124"/>
                    </a:cubicBezTo>
                    <a:cubicBezTo>
                      <a:pt x="311006" y="134353"/>
                      <a:pt x="327837" y="149881"/>
                      <a:pt x="331381" y="155354"/>
                    </a:cubicBezTo>
                    <a:cubicBezTo>
                      <a:pt x="337350" y="164606"/>
                      <a:pt x="338745" y="169690"/>
                      <a:pt x="347572" y="174431"/>
                    </a:cubicBezTo>
                    <a:cubicBezTo>
                      <a:pt x="363145" y="182790"/>
                      <a:pt x="352031" y="182836"/>
                      <a:pt x="362984" y="194791"/>
                    </a:cubicBezTo>
                    <a:cubicBezTo>
                      <a:pt x="367741" y="199967"/>
                      <a:pt x="385761" y="209791"/>
                      <a:pt x="392255" y="211303"/>
                    </a:cubicBezTo>
                    <a:cubicBezTo>
                      <a:pt x="396371" y="212265"/>
                      <a:pt x="402980" y="232739"/>
                      <a:pt x="416038" y="234525"/>
                    </a:cubicBezTo>
                    <a:cubicBezTo>
                      <a:pt x="426099" y="235899"/>
                      <a:pt x="450911" y="240205"/>
                      <a:pt x="460721" y="244029"/>
                    </a:cubicBezTo>
                    <a:cubicBezTo>
                      <a:pt x="467559" y="246686"/>
                      <a:pt x="471537" y="253648"/>
                      <a:pt x="476934" y="258251"/>
                    </a:cubicBezTo>
                    <a:cubicBezTo>
                      <a:pt x="481028" y="261732"/>
                      <a:pt x="485327" y="264457"/>
                      <a:pt x="490861" y="264320"/>
                    </a:cubicBezTo>
                    <a:cubicBezTo>
                      <a:pt x="495594" y="264183"/>
                      <a:pt x="500237" y="263290"/>
                      <a:pt x="504879" y="262351"/>
                    </a:cubicBezTo>
                    <a:cubicBezTo>
                      <a:pt x="509887" y="261366"/>
                      <a:pt x="522967" y="255045"/>
                      <a:pt x="527335" y="259351"/>
                    </a:cubicBezTo>
                    <a:cubicBezTo>
                      <a:pt x="529050" y="261045"/>
                      <a:pt x="529690" y="263106"/>
                      <a:pt x="529667" y="265282"/>
                    </a:cubicBezTo>
                    <a:cubicBezTo>
                      <a:pt x="533509" y="263106"/>
                      <a:pt x="508766" y="290107"/>
                      <a:pt x="512997" y="288917"/>
                    </a:cubicBezTo>
                    <a:cubicBezTo>
                      <a:pt x="520635" y="286764"/>
                      <a:pt x="529073" y="286809"/>
                      <a:pt x="535590" y="291848"/>
                    </a:cubicBezTo>
                    <a:cubicBezTo>
                      <a:pt x="541513" y="296428"/>
                      <a:pt x="543983" y="304329"/>
                      <a:pt x="545058" y="311452"/>
                    </a:cubicBezTo>
                    <a:cubicBezTo>
                      <a:pt x="546292" y="319719"/>
                      <a:pt x="545423" y="327460"/>
                      <a:pt x="543068" y="334697"/>
                    </a:cubicBezTo>
                    <a:cubicBezTo>
                      <a:pt x="545240" y="333781"/>
                      <a:pt x="547459" y="333071"/>
                      <a:pt x="549700" y="332636"/>
                    </a:cubicBezTo>
                    <a:cubicBezTo>
                      <a:pt x="565273" y="329750"/>
                      <a:pt x="569091" y="345735"/>
                      <a:pt x="569366" y="358148"/>
                    </a:cubicBezTo>
                    <a:cubicBezTo>
                      <a:pt x="569732" y="375347"/>
                      <a:pt x="564930" y="390760"/>
                      <a:pt x="556811" y="404432"/>
                    </a:cubicBezTo>
                    <a:cubicBezTo>
                      <a:pt x="561522" y="404341"/>
                      <a:pt x="566256" y="407272"/>
                      <a:pt x="565456" y="412722"/>
                    </a:cubicBezTo>
                    <a:cubicBezTo>
                      <a:pt x="564998" y="415883"/>
                      <a:pt x="563398" y="418837"/>
                      <a:pt x="561362" y="421563"/>
                    </a:cubicBezTo>
                    <a:cubicBezTo>
                      <a:pt x="562414" y="421334"/>
                      <a:pt x="563466" y="421242"/>
                      <a:pt x="564541" y="421402"/>
                    </a:cubicBezTo>
                    <a:cubicBezTo>
                      <a:pt x="569869" y="422089"/>
                      <a:pt x="569823" y="430219"/>
                      <a:pt x="569297" y="434067"/>
                    </a:cubicBezTo>
                    <a:cubicBezTo>
                      <a:pt x="568771" y="438029"/>
                      <a:pt x="567308" y="441853"/>
                      <a:pt x="565273" y="445540"/>
                    </a:cubicBezTo>
                    <a:cubicBezTo>
                      <a:pt x="566393" y="445151"/>
                      <a:pt x="567537" y="445014"/>
                      <a:pt x="568703" y="445243"/>
                    </a:cubicBezTo>
                    <a:cubicBezTo>
                      <a:pt x="572110" y="445884"/>
                      <a:pt x="574808" y="448930"/>
                      <a:pt x="574763" y="452526"/>
                    </a:cubicBezTo>
                    <a:cubicBezTo>
                      <a:pt x="574740" y="454174"/>
                      <a:pt x="574420" y="455823"/>
                      <a:pt x="573894" y="457472"/>
                    </a:cubicBezTo>
                    <a:cubicBezTo>
                      <a:pt x="576020" y="456488"/>
                      <a:pt x="578307" y="456282"/>
                      <a:pt x="580594" y="457678"/>
                    </a:cubicBezTo>
                    <a:cubicBezTo>
                      <a:pt x="583635" y="459533"/>
                      <a:pt x="584298" y="464618"/>
                      <a:pt x="583704" y="467778"/>
                    </a:cubicBezTo>
                    <a:cubicBezTo>
                      <a:pt x="583064" y="471259"/>
                      <a:pt x="581829" y="474580"/>
                      <a:pt x="580228" y="477809"/>
                    </a:cubicBezTo>
                    <a:cubicBezTo>
                      <a:pt x="581257" y="477214"/>
                      <a:pt x="582355" y="476984"/>
                      <a:pt x="583338" y="477763"/>
                    </a:cubicBezTo>
                    <a:cubicBezTo>
                      <a:pt x="585328" y="479366"/>
                      <a:pt x="584733" y="483099"/>
                      <a:pt x="584482" y="485252"/>
                    </a:cubicBezTo>
                    <a:cubicBezTo>
                      <a:pt x="584115" y="488435"/>
                      <a:pt x="583453" y="492214"/>
                      <a:pt x="582400" y="495878"/>
                    </a:cubicBezTo>
                    <a:cubicBezTo>
                      <a:pt x="585602" y="491619"/>
                      <a:pt x="590107" y="487885"/>
                      <a:pt x="595710" y="489031"/>
                    </a:cubicBezTo>
                    <a:cubicBezTo>
                      <a:pt x="601403" y="490153"/>
                      <a:pt x="605794" y="494985"/>
                      <a:pt x="608310" y="500001"/>
                    </a:cubicBezTo>
                    <a:cubicBezTo>
                      <a:pt x="610962" y="505314"/>
                      <a:pt x="612769" y="512024"/>
                      <a:pt x="610962" y="5178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4" name="Freeform: Shape 1995">
                <a:extLst>
                  <a:ext uri="{FF2B5EF4-FFF2-40B4-BE49-F238E27FC236}">
                    <a16:creationId xmlns:a16="http://schemas.microsoft.com/office/drawing/2014/main" id="{92FE149A-2EA8-D77B-77C5-5BA7E4165AAA}"/>
                  </a:ext>
                </a:extLst>
              </p:cNvPr>
              <p:cNvSpPr/>
              <p:nvPr/>
            </p:nvSpPr>
            <p:spPr>
              <a:xfrm>
                <a:off x="5722097" y="3818414"/>
                <a:ext cx="44938" cy="132646"/>
              </a:xfrm>
              <a:custGeom>
                <a:avLst/>
                <a:gdLst>
                  <a:gd name="connsiteX0" fmla="*/ 2931 w 44938"/>
                  <a:gd name="connsiteY0" fmla="*/ 62338 h 132646"/>
                  <a:gd name="connsiteX1" fmla="*/ 32865 w 44938"/>
                  <a:gd name="connsiteY1" fmla="*/ 95706 h 132646"/>
                  <a:gd name="connsiteX2" fmla="*/ 44939 w 44938"/>
                  <a:gd name="connsiteY2" fmla="*/ 132646 h 132646"/>
                  <a:gd name="connsiteX3" fmla="*/ 35723 w 44938"/>
                  <a:gd name="connsiteY3" fmla="*/ 92500 h 132646"/>
                  <a:gd name="connsiteX4" fmla="*/ 25204 w 44938"/>
                  <a:gd name="connsiteY4" fmla="*/ 63850 h 132646"/>
                  <a:gd name="connsiteX5" fmla="*/ 16537 w 44938"/>
                  <a:gd name="connsiteY5" fmla="*/ 49513 h 132646"/>
                  <a:gd name="connsiteX6" fmla="*/ 16583 w 44938"/>
                  <a:gd name="connsiteY6" fmla="*/ 35039 h 132646"/>
                  <a:gd name="connsiteX7" fmla="*/ 14913 w 44938"/>
                  <a:gd name="connsiteY7" fmla="*/ 138 h 132646"/>
                  <a:gd name="connsiteX8" fmla="*/ 14639 w 44938"/>
                  <a:gd name="connsiteY8" fmla="*/ 0 h 132646"/>
                  <a:gd name="connsiteX9" fmla="*/ 12535 w 44938"/>
                  <a:gd name="connsiteY9" fmla="*/ 13718 h 132646"/>
                  <a:gd name="connsiteX10" fmla="*/ 3640 w 44938"/>
                  <a:gd name="connsiteY10" fmla="*/ 46216 h 132646"/>
                  <a:gd name="connsiteX11" fmla="*/ 438 w 44938"/>
                  <a:gd name="connsiteY11" fmla="*/ 60369 h 132646"/>
                  <a:gd name="connsiteX12" fmla="*/ 2954 w 44938"/>
                  <a:gd name="connsiteY12" fmla="*/ 62361 h 13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8" h="132646">
                    <a:moveTo>
                      <a:pt x="2931" y="62338"/>
                    </a:moveTo>
                    <a:cubicBezTo>
                      <a:pt x="14936" y="71682"/>
                      <a:pt x="26393" y="81530"/>
                      <a:pt x="32865" y="95706"/>
                    </a:cubicBezTo>
                    <a:cubicBezTo>
                      <a:pt x="38284" y="107569"/>
                      <a:pt x="42355" y="119936"/>
                      <a:pt x="44939" y="132646"/>
                    </a:cubicBezTo>
                    <a:cubicBezTo>
                      <a:pt x="42561" y="118905"/>
                      <a:pt x="39313" y="105416"/>
                      <a:pt x="35723" y="92500"/>
                    </a:cubicBezTo>
                    <a:cubicBezTo>
                      <a:pt x="32979" y="82698"/>
                      <a:pt x="29046" y="73262"/>
                      <a:pt x="25204" y="63850"/>
                    </a:cubicBezTo>
                    <a:cubicBezTo>
                      <a:pt x="22963" y="58399"/>
                      <a:pt x="19921" y="53888"/>
                      <a:pt x="16537" y="49513"/>
                    </a:cubicBezTo>
                    <a:cubicBezTo>
                      <a:pt x="16652" y="44658"/>
                      <a:pt x="16652" y="39826"/>
                      <a:pt x="16583" y="35039"/>
                    </a:cubicBezTo>
                    <a:cubicBezTo>
                      <a:pt x="16446" y="23429"/>
                      <a:pt x="16034" y="11749"/>
                      <a:pt x="14913" y="138"/>
                    </a:cubicBezTo>
                    <a:cubicBezTo>
                      <a:pt x="14822" y="115"/>
                      <a:pt x="14731" y="46"/>
                      <a:pt x="14639" y="0"/>
                    </a:cubicBezTo>
                    <a:cubicBezTo>
                      <a:pt x="14227" y="4535"/>
                      <a:pt x="13679" y="9046"/>
                      <a:pt x="12535" y="13718"/>
                    </a:cubicBezTo>
                    <a:cubicBezTo>
                      <a:pt x="9883" y="24596"/>
                      <a:pt x="7093" y="35543"/>
                      <a:pt x="3640" y="46216"/>
                    </a:cubicBezTo>
                    <a:cubicBezTo>
                      <a:pt x="2839" y="48643"/>
                      <a:pt x="-1345" y="57186"/>
                      <a:pt x="438" y="60369"/>
                    </a:cubicBezTo>
                    <a:cubicBezTo>
                      <a:pt x="1147" y="60987"/>
                      <a:pt x="1993" y="61605"/>
                      <a:pt x="2954" y="6236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5" name="Freeform: Shape 1996">
                <a:extLst>
                  <a:ext uri="{FF2B5EF4-FFF2-40B4-BE49-F238E27FC236}">
                    <a16:creationId xmlns:a16="http://schemas.microsoft.com/office/drawing/2014/main" id="{060BC06A-AB25-0518-17C4-58BF458D5927}"/>
                  </a:ext>
                </a:extLst>
              </p:cNvPr>
              <p:cNvSpPr/>
              <p:nvPr/>
            </p:nvSpPr>
            <p:spPr>
              <a:xfrm>
                <a:off x="5140341" y="3486443"/>
                <a:ext cx="630559" cy="659311"/>
              </a:xfrm>
              <a:custGeom>
                <a:avLst/>
                <a:gdLst>
                  <a:gd name="connsiteX0" fmla="*/ 630560 w 630559"/>
                  <a:gd name="connsiteY0" fmla="*/ 518207 h 659311"/>
                  <a:gd name="connsiteX1" fmla="*/ 458778 w 630559"/>
                  <a:gd name="connsiteY1" fmla="*/ 621745 h 659311"/>
                  <a:gd name="connsiteX2" fmla="*/ 325161 w 630559"/>
                  <a:gd name="connsiteY2" fmla="*/ 589477 h 659311"/>
                  <a:gd name="connsiteX3" fmla="*/ 280500 w 630559"/>
                  <a:gd name="connsiteY3" fmla="*/ 593302 h 659311"/>
                  <a:gd name="connsiteX4" fmla="*/ 85964 w 630559"/>
                  <a:gd name="connsiteY4" fmla="*/ 338201 h 659311"/>
                  <a:gd name="connsiteX5" fmla="*/ 178556 w 630559"/>
                  <a:gd name="connsiteY5" fmla="*/ 219502 h 659311"/>
                  <a:gd name="connsiteX6" fmla="*/ 256627 w 630559"/>
                  <a:gd name="connsiteY6" fmla="*/ 164584 h 659311"/>
                  <a:gd name="connsiteX7" fmla="*/ 263464 w 630559"/>
                  <a:gd name="connsiteY7" fmla="*/ 110146 h 659311"/>
                  <a:gd name="connsiteX8" fmla="*/ 281758 w 630559"/>
                  <a:gd name="connsiteY8" fmla="*/ 111795 h 659311"/>
                  <a:gd name="connsiteX9" fmla="*/ 288802 w 630559"/>
                  <a:gd name="connsiteY9" fmla="*/ 118551 h 659311"/>
                  <a:gd name="connsiteX10" fmla="*/ 309085 w 630559"/>
                  <a:gd name="connsiteY10" fmla="*/ 122101 h 659311"/>
                  <a:gd name="connsiteX11" fmla="*/ 340163 w 630559"/>
                  <a:gd name="connsiteY11" fmla="*/ 140033 h 659311"/>
                  <a:gd name="connsiteX12" fmla="*/ 380753 w 630559"/>
                  <a:gd name="connsiteY12" fmla="*/ 175714 h 659311"/>
                  <a:gd name="connsiteX13" fmla="*/ 418850 w 630559"/>
                  <a:gd name="connsiteY13" fmla="*/ 195089 h 659311"/>
                  <a:gd name="connsiteX14" fmla="*/ 436344 w 630559"/>
                  <a:gd name="connsiteY14" fmla="*/ 211807 h 659311"/>
                  <a:gd name="connsiteX15" fmla="*/ 474762 w 630559"/>
                  <a:gd name="connsiteY15" fmla="*/ 218128 h 659311"/>
                  <a:gd name="connsiteX16" fmla="*/ 498864 w 630559"/>
                  <a:gd name="connsiteY16" fmla="*/ 236243 h 659311"/>
                  <a:gd name="connsiteX17" fmla="*/ 521595 w 630559"/>
                  <a:gd name="connsiteY17" fmla="*/ 236151 h 659311"/>
                  <a:gd name="connsiteX18" fmla="*/ 565090 w 630559"/>
                  <a:gd name="connsiteY18" fmla="*/ 259144 h 659311"/>
                  <a:gd name="connsiteX19" fmla="*/ 581646 w 630559"/>
                  <a:gd name="connsiteY19" fmla="*/ 269244 h 659311"/>
                  <a:gd name="connsiteX20" fmla="*/ 578102 w 630559"/>
                  <a:gd name="connsiteY20" fmla="*/ 261412 h 659311"/>
                  <a:gd name="connsiteX21" fmla="*/ 563992 w 630559"/>
                  <a:gd name="connsiteY21" fmla="*/ 242541 h 659311"/>
                  <a:gd name="connsiteX22" fmla="*/ 564609 w 630559"/>
                  <a:gd name="connsiteY22" fmla="*/ 237754 h 659311"/>
                  <a:gd name="connsiteX23" fmla="*/ 550729 w 630559"/>
                  <a:gd name="connsiteY23" fmla="*/ 218242 h 659311"/>
                  <a:gd name="connsiteX24" fmla="*/ 551644 w 630559"/>
                  <a:gd name="connsiteY24" fmla="*/ 212517 h 659311"/>
                  <a:gd name="connsiteX25" fmla="*/ 541353 w 630559"/>
                  <a:gd name="connsiteY25" fmla="*/ 199738 h 659311"/>
                  <a:gd name="connsiteX26" fmla="*/ 528707 w 630559"/>
                  <a:gd name="connsiteY26" fmla="*/ 173607 h 659311"/>
                  <a:gd name="connsiteX27" fmla="*/ 534493 w 630559"/>
                  <a:gd name="connsiteY27" fmla="*/ 160667 h 659311"/>
                  <a:gd name="connsiteX28" fmla="*/ 535499 w 630559"/>
                  <a:gd name="connsiteY28" fmla="*/ 105612 h 659311"/>
                  <a:gd name="connsiteX29" fmla="*/ 496829 w 630559"/>
                  <a:gd name="connsiteY29" fmla="*/ 35281 h 659311"/>
                  <a:gd name="connsiteX30" fmla="*/ 454844 w 630559"/>
                  <a:gd name="connsiteY30" fmla="*/ 9585 h 659311"/>
                  <a:gd name="connsiteX31" fmla="*/ 432342 w 630559"/>
                  <a:gd name="connsiteY31" fmla="*/ 3196 h 659311"/>
                  <a:gd name="connsiteX32" fmla="*/ 358983 w 630559"/>
                  <a:gd name="connsiteY32" fmla="*/ 10685 h 659311"/>
                  <a:gd name="connsiteX33" fmla="*/ 317684 w 630559"/>
                  <a:gd name="connsiteY33" fmla="*/ 73733 h 659311"/>
                  <a:gd name="connsiteX34" fmla="*/ 311875 w 630559"/>
                  <a:gd name="connsiteY34" fmla="*/ 86100 h 659311"/>
                  <a:gd name="connsiteX35" fmla="*/ 301219 w 630559"/>
                  <a:gd name="connsiteY35" fmla="*/ 93772 h 659311"/>
                  <a:gd name="connsiteX36" fmla="*/ 291637 w 630559"/>
                  <a:gd name="connsiteY36" fmla="*/ 86718 h 659311"/>
                  <a:gd name="connsiteX37" fmla="*/ 278076 w 630559"/>
                  <a:gd name="connsiteY37" fmla="*/ 85962 h 659311"/>
                  <a:gd name="connsiteX38" fmla="*/ 258479 w 630559"/>
                  <a:gd name="connsiteY38" fmla="*/ 83420 h 659311"/>
                  <a:gd name="connsiteX39" fmla="*/ 247959 w 630559"/>
                  <a:gd name="connsiteY39" fmla="*/ 76779 h 659311"/>
                  <a:gd name="connsiteX40" fmla="*/ 211234 w 630559"/>
                  <a:gd name="connsiteY40" fmla="*/ 68030 h 659311"/>
                  <a:gd name="connsiteX41" fmla="*/ 147067 w 630559"/>
                  <a:gd name="connsiteY41" fmla="*/ 55297 h 659311"/>
                  <a:gd name="connsiteX42" fmla="*/ 78967 w 630559"/>
                  <a:gd name="connsiteY42" fmla="*/ 89169 h 659311"/>
                  <a:gd name="connsiteX43" fmla="*/ 32294 w 630559"/>
                  <a:gd name="connsiteY43" fmla="*/ 146812 h 659311"/>
                  <a:gd name="connsiteX44" fmla="*/ 9998 w 630559"/>
                  <a:gd name="connsiteY44" fmla="*/ 223761 h 659311"/>
                  <a:gd name="connsiteX45" fmla="*/ 8191 w 630559"/>
                  <a:gd name="connsiteY45" fmla="*/ 264732 h 659311"/>
                  <a:gd name="connsiteX46" fmla="*/ 2223 w 630559"/>
                  <a:gd name="connsiteY46" fmla="*/ 308474 h 659311"/>
                  <a:gd name="connsiteX47" fmla="*/ 4281 w 630559"/>
                  <a:gd name="connsiteY47" fmla="*/ 328674 h 659311"/>
                  <a:gd name="connsiteX48" fmla="*/ 73 w 630559"/>
                  <a:gd name="connsiteY48" fmla="*/ 345300 h 659311"/>
                  <a:gd name="connsiteX49" fmla="*/ 4395 w 630559"/>
                  <a:gd name="connsiteY49" fmla="*/ 363118 h 659311"/>
                  <a:gd name="connsiteX50" fmla="*/ 988 w 630559"/>
                  <a:gd name="connsiteY50" fmla="*/ 372370 h 659311"/>
                  <a:gd name="connsiteX51" fmla="*/ 5264 w 630559"/>
                  <a:gd name="connsiteY51" fmla="*/ 383363 h 659311"/>
                  <a:gd name="connsiteX52" fmla="*/ 11576 w 630559"/>
                  <a:gd name="connsiteY52" fmla="*/ 421311 h 659311"/>
                  <a:gd name="connsiteX53" fmla="*/ 19877 w 630559"/>
                  <a:gd name="connsiteY53" fmla="*/ 424425 h 659311"/>
                  <a:gd name="connsiteX54" fmla="*/ 20517 w 630559"/>
                  <a:gd name="connsiteY54" fmla="*/ 431891 h 659311"/>
                  <a:gd name="connsiteX55" fmla="*/ 30510 w 630559"/>
                  <a:gd name="connsiteY55" fmla="*/ 449296 h 659311"/>
                  <a:gd name="connsiteX56" fmla="*/ 48370 w 630559"/>
                  <a:gd name="connsiteY56" fmla="*/ 473023 h 659311"/>
                  <a:gd name="connsiteX57" fmla="*/ 192871 w 630559"/>
                  <a:gd name="connsiteY57" fmla="*/ 578141 h 659311"/>
                  <a:gd name="connsiteX58" fmla="*/ 241740 w 630559"/>
                  <a:gd name="connsiteY58" fmla="*/ 600081 h 659311"/>
                  <a:gd name="connsiteX59" fmla="*/ 299183 w 630559"/>
                  <a:gd name="connsiteY59" fmla="*/ 619020 h 659311"/>
                  <a:gd name="connsiteX60" fmla="*/ 340025 w 630559"/>
                  <a:gd name="connsiteY60" fmla="*/ 630654 h 659311"/>
                  <a:gd name="connsiteX61" fmla="*/ 427860 w 630559"/>
                  <a:gd name="connsiteY61" fmla="*/ 655961 h 659311"/>
                  <a:gd name="connsiteX62" fmla="*/ 509453 w 630559"/>
                  <a:gd name="connsiteY62" fmla="*/ 655869 h 659311"/>
                  <a:gd name="connsiteX63" fmla="*/ 567331 w 630559"/>
                  <a:gd name="connsiteY63" fmla="*/ 631525 h 659311"/>
                  <a:gd name="connsiteX64" fmla="*/ 600740 w 630559"/>
                  <a:gd name="connsiteY64" fmla="*/ 599829 h 659311"/>
                  <a:gd name="connsiteX65" fmla="*/ 621985 w 630559"/>
                  <a:gd name="connsiteY65" fmla="*/ 563552 h 659311"/>
                  <a:gd name="connsiteX66" fmla="*/ 630514 w 630559"/>
                  <a:gd name="connsiteY66" fmla="*/ 518276 h 6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0559" h="659311">
                    <a:moveTo>
                      <a:pt x="630560" y="518207"/>
                    </a:moveTo>
                    <a:cubicBezTo>
                      <a:pt x="629806" y="523452"/>
                      <a:pt x="593080" y="611509"/>
                      <a:pt x="458778" y="621745"/>
                    </a:cubicBezTo>
                    <a:cubicBezTo>
                      <a:pt x="399687" y="626257"/>
                      <a:pt x="413591" y="600241"/>
                      <a:pt x="325161" y="589477"/>
                    </a:cubicBezTo>
                    <a:cubicBezTo>
                      <a:pt x="294244" y="590897"/>
                      <a:pt x="287521" y="595271"/>
                      <a:pt x="280500" y="593302"/>
                    </a:cubicBezTo>
                    <a:cubicBezTo>
                      <a:pt x="162960" y="559820"/>
                      <a:pt x="3709" y="398959"/>
                      <a:pt x="85964" y="338201"/>
                    </a:cubicBezTo>
                    <a:cubicBezTo>
                      <a:pt x="102063" y="326315"/>
                      <a:pt x="140984" y="291275"/>
                      <a:pt x="178556" y="219502"/>
                    </a:cubicBezTo>
                    <a:cubicBezTo>
                      <a:pt x="185005" y="207158"/>
                      <a:pt x="228705" y="217876"/>
                      <a:pt x="256627" y="164584"/>
                    </a:cubicBezTo>
                    <a:cubicBezTo>
                      <a:pt x="271193" y="136758"/>
                      <a:pt x="258525" y="113009"/>
                      <a:pt x="263464" y="110146"/>
                    </a:cubicBezTo>
                    <a:cubicBezTo>
                      <a:pt x="269707" y="106528"/>
                      <a:pt x="277642" y="107192"/>
                      <a:pt x="281758" y="111795"/>
                    </a:cubicBezTo>
                    <a:cubicBezTo>
                      <a:pt x="283931" y="114177"/>
                      <a:pt x="286057" y="116765"/>
                      <a:pt x="288802" y="118551"/>
                    </a:cubicBezTo>
                    <a:cubicBezTo>
                      <a:pt x="292689" y="121070"/>
                      <a:pt x="305952" y="118483"/>
                      <a:pt x="309085" y="122101"/>
                    </a:cubicBezTo>
                    <a:cubicBezTo>
                      <a:pt x="314116" y="127895"/>
                      <a:pt x="335383" y="134651"/>
                      <a:pt x="340163" y="140033"/>
                    </a:cubicBezTo>
                    <a:cubicBezTo>
                      <a:pt x="356033" y="157850"/>
                      <a:pt x="374418" y="172164"/>
                      <a:pt x="380753" y="175714"/>
                    </a:cubicBezTo>
                    <a:cubicBezTo>
                      <a:pt x="387338" y="179424"/>
                      <a:pt x="414231" y="189317"/>
                      <a:pt x="418850" y="195089"/>
                    </a:cubicBezTo>
                    <a:cubicBezTo>
                      <a:pt x="423927" y="201409"/>
                      <a:pt x="429324" y="207638"/>
                      <a:pt x="436344" y="211807"/>
                    </a:cubicBezTo>
                    <a:cubicBezTo>
                      <a:pt x="445788" y="217441"/>
                      <a:pt x="467581" y="209104"/>
                      <a:pt x="474762" y="218128"/>
                    </a:cubicBezTo>
                    <a:cubicBezTo>
                      <a:pt x="481211" y="226166"/>
                      <a:pt x="487499" y="235739"/>
                      <a:pt x="498864" y="236243"/>
                    </a:cubicBezTo>
                    <a:cubicBezTo>
                      <a:pt x="505679" y="236540"/>
                      <a:pt x="514918" y="237182"/>
                      <a:pt x="521595" y="236151"/>
                    </a:cubicBezTo>
                    <a:cubicBezTo>
                      <a:pt x="527861" y="235189"/>
                      <a:pt x="559670" y="257427"/>
                      <a:pt x="565090" y="259144"/>
                    </a:cubicBezTo>
                    <a:cubicBezTo>
                      <a:pt x="571447" y="261137"/>
                      <a:pt x="577072" y="264526"/>
                      <a:pt x="581646" y="269244"/>
                    </a:cubicBezTo>
                    <a:cubicBezTo>
                      <a:pt x="580526" y="266587"/>
                      <a:pt x="579359" y="263953"/>
                      <a:pt x="578102"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4" y="212517"/>
                    </a:cubicBezTo>
                    <a:cubicBezTo>
                      <a:pt x="551895" y="205371"/>
                      <a:pt x="547070" y="201593"/>
                      <a:pt x="541353" y="199738"/>
                    </a:cubicBezTo>
                    <a:cubicBezTo>
                      <a:pt x="543525" y="188012"/>
                      <a:pt x="540621" y="175370"/>
                      <a:pt x="528707" y="173607"/>
                    </a:cubicBezTo>
                    <a:cubicBezTo>
                      <a:pt x="531040"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2" y="5005"/>
                      <a:pt x="432342" y="3196"/>
                    </a:cubicBezTo>
                    <a:cubicBezTo>
                      <a:pt x="407531" y="-2667"/>
                      <a:pt x="381942" y="-629"/>
                      <a:pt x="358983" y="10685"/>
                    </a:cubicBezTo>
                    <a:cubicBezTo>
                      <a:pt x="335475" y="22273"/>
                      <a:pt x="322874" y="47121"/>
                      <a:pt x="317684" y="73733"/>
                    </a:cubicBezTo>
                    <a:cubicBezTo>
                      <a:pt x="315831" y="77901"/>
                      <a:pt x="314070" y="82046"/>
                      <a:pt x="311875" y="86100"/>
                    </a:cubicBezTo>
                    <a:cubicBezTo>
                      <a:pt x="309886" y="90565"/>
                      <a:pt x="306341" y="93130"/>
                      <a:pt x="301219" y="93772"/>
                    </a:cubicBezTo>
                    <a:cubicBezTo>
                      <a:pt x="298223" y="92856"/>
                      <a:pt x="294313" y="88665"/>
                      <a:pt x="291637" y="86718"/>
                    </a:cubicBezTo>
                    <a:cubicBezTo>
                      <a:pt x="287407" y="83626"/>
                      <a:pt x="282696" y="84496"/>
                      <a:pt x="278076" y="85962"/>
                    </a:cubicBezTo>
                    <a:cubicBezTo>
                      <a:pt x="270119" y="88436"/>
                      <a:pt x="265728" y="88321"/>
                      <a:pt x="258479" y="83420"/>
                    </a:cubicBezTo>
                    <a:cubicBezTo>
                      <a:pt x="255003" y="81061"/>
                      <a:pt x="251641" y="78863"/>
                      <a:pt x="247959" y="76779"/>
                    </a:cubicBezTo>
                    <a:cubicBezTo>
                      <a:pt x="238561" y="71465"/>
                      <a:pt x="222416" y="61893"/>
                      <a:pt x="211234" y="68030"/>
                    </a:cubicBezTo>
                    <a:cubicBezTo>
                      <a:pt x="192597" y="56488"/>
                      <a:pt x="167785" y="52045"/>
                      <a:pt x="147067" y="55297"/>
                    </a:cubicBezTo>
                    <a:cubicBezTo>
                      <a:pt x="122256" y="59144"/>
                      <a:pt x="98428"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7"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40" y="600081"/>
                    </a:cubicBezTo>
                    <a:cubicBezTo>
                      <a:pt x="260537" y="607386"/>
                      <a:pt x="279746" y="613616"/>
                      <a:pt x="299183" y="619020"/>
                    </a:cubicBezTo>
                    <a:cubicBezTo>
                      <a:pt x="301630" y="619707"/>
                      <a:pt x="318027" y="623234"/>
                      <a:pt x="340025" y="630654"/>
                    </a:cubicBezTo>
                    <a:cubicBezTo>
                      <a:pt x="363785" y="638670"/>
                      <a:pt x="394313" y="650808"/>
                      <a:pt x="427860" y="655961"/>
                    </a:cubicBezTo>
                    <a:cubicBezTo>
                      <a:pt x="454707" y="660083"/>
                      <a:pt x="485190" y="660793"/>
                      <a:pt x="509453" y="655869"/>
                    </a:cubicBezTo>
                    <a:cubicBezTo>
                      <a:pt x="523562" y="653006"/>
                      <a:pt x="549059" y="644189"/>
                      <a:pt x="567331" y="631525"/>
                    </a:cubicBezTo>
                    <a:cubicBezTo>
                      <a:pt x="587226" y="617715"/>
                      <a:pt x="600695" y="600058"/>
                      <a:pt x="600740" y="599829"/>
                    </a:cubicBezTo>
                    <a:cubicBezTo>
                      <a:pt x="601884" y="595317"/>
                      <a:pt x="615559" y="578897"/>
                      <a:pt x="621985" y="563552"/>
                    </a:cubicBezTo>
                    <a:cubicBezTo>
                      <a:pt x="630263" y="543811"/>
                      <a:pt x="630217" y="524345"/>
                      <a:pt x="630514" y="51827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6" name="Freeform: Shape 1998">
                <a:extLst>
                  <a:ext uri="{FF2B5EF4-FFF2-40B4-BE49-F238E27FC236}">
                    <a16:creationId xmlns:a16="http://schemas.microsoft.com/office/drawing/2014/main" id="{9EE9C400-14FB-6AC7-71C1-047128F3B25E}"/>
                  </a:ext>
                </a:extLst>
              </p:cNvPr>
              <p:cNvSpPr/>
              <p:nvPr/>
            </p:nvSpPr>
            <p:spPr>
              <a:xfrm>
                <a:off x="5526122" y="3642605"/>
                <a:ext cx="151913" cy="418680"/>
              </a:xfrm>
              <a:custGeom>
                <a:avLst/>
                <a:gdLst>
                  <a:gd name="connsiteX0" fmla="*/ 151913 w 151913"/>
                  <a:gd name="connsiteY0" fmla="*/ 21818 h 418680"/>
                  <a:gd name="connsiteX1" fmla="*/ 151616 w 151913"/>
                  <a:gd name="connsiteY1" fmla="*/ 23628 h 418680"/>
                  <a:gd name="connsiteX2" fmla="*/ 150267 w 151913"/>
                  <a:gd name="connsiteY2" fmla="*/ 28780 h 418680"/>
                  <a:gd name="connsiteX3" fmla="*/ 146494 w 151913"/>
                  <a:gd name="connsiteY3" fmla="*/ 36544 h 418680"/>
                  <a:gd name="connsiteX4" fmla="*/ 138078 w 151913"/>
                  <a:gd name="connsiteY4" fmla="*/ 44835 h 418680"/>
                  <a:gd name="connsiteX5" fmla="*/ 135060 w 151913"/>
                  <a:gd name="connsiteY5" fmla="*/ 46484 h 418680"/>
                  <a:gd name="connsiteX6" fmla="*/ 131675 w 151913"/>
                  <a:gd name="connsiteY6" fmla="*/ 47835 h 418680"/>
                  <a:gd name="connsiteX7" fmla="*/ 127970 w 151913"/>
                  <a:gd name="connsiteY7" fmla="*/ 48705 h 418680"/>
                  <a:gd name="connsiteX8" fmla="*/ 126049 w 151913"/>
                  <a:gd name="connsiteY8" fmla="*/ 49026 h 418680"/>
                  <a:gd name="connsiteX9" fmla="*/ 124060 w 151913"/>
                  <a:gd name="connsiteY9" fmla="*/ 49186 h 418680"/>
                  <a:gd name="connsiteX10" fmla="*/ 122002 w 151913"/>
                  <a:gd name="connsiteY10" fmla="*/ 49369 h 418680"/>
                  <a:gd name="connsiteX11" fmla="*/ 119921 w 151913"/>
                  <a:gd name="connsiteY11" fmla="*/ 49301 h 418680"/>
                  <a:gd name="connsiteX12" fmla="*/ 115599 w 151913"/>
                  <a:gd name="connsiteY12" fmla="*/ 49049 h 418680"/>
                  <a:gd name="connsiteX13" fmla="*/ 106772 w 151913"/>
                  <a:gd name="connsiteY13" fmla="*/ 46850 h 418680"/>
                  <a:gd name="connsiteX14" fmla="*/ 90445 w 151913"/>
                  <a:gd name="connsiteY14" fmla="*/ 35536 h 418680"/>
                  <a:gd name="connsiteX15" fmla="*/ 75764 w 151913"/>
                  <a:gd name="connsiteY15" fmla="*/ 20192 h 418680"/>
                  <a:gd name="connsiteX16" fmla="*/ 57515 w 151913"/>
                  <a:gd name="connsiteY16" fmla="*/ 8719 h 418680"/>
                  <a:gd name="connsiteX17" fmla="*/ 34602 w 151913"/>
                  <a:gd name="connsiteY17" fmla="*/ 7871 h 418680"/>
                  <a:gd name="connsiteX18" fmla="*/ 14112 w 151913"/>
                  <a:gd name="connsiteY18" fmla="*/ 18337 h 418680"/>
                  <a:gd name="connsiteX19" fmla="*/ 8647 w 151913"/>
                  <a:gd name="connsiteY19" fmla="*/ 40964 h 418680"/>
                  <a:gd name="connsiteX20" fmla="*/ 18068 w 151913"/>
                  <a:gd name="connsiteY20" fmla="*/ 65446 h 418680"/>
                  <a:gd name="connsiteX21" fmla="*/ 18983 w 151913"/>
                  <a:gd name="connsiteY21" fmla="*/ 66889 h 418680"/>
                  <a:gd name="connsiteX22" fmla="*/ 19943 w 151913"/>
                  <a:gd name="connsiteY22" fmla="*/ 68263 h 418680"/>
                  <a:gd name="connsiteX23" fmla="*/ 22002 w 151913"/>
                  <a:gd name="connsiteY23" fmla="*/ 71217 h 418680"/>
                  <a:gd name="connsiteX24" fmla="*/ 26163 w 151913"/>
                  <a:gd name="connsiteY24" fmla="*/ 76874 h 418680"/>
                  <a:gd name="connsiteX25" fmla="*/ 35082 w 151913"/>
                  <a:gd name="connsiteY25" fmla="*/ 88256 h 418680"/>
                  <a:gd name="connsiteX26" fmla="*/ 43977 w 151913"/>
                  <a:gd name="connsiteY26" fmla="*/ 100417 h 418680"/>
                  <a:gd name="connsiteX27" fmla="*/ 51089 w 151913"/>
                  <a:gd name="connsiteY27" fmla="*/ 114547 h 418680"/>
                  <a:gd name="connsiteX28" fmla="*/ 54336 w 151913"/>
                  <a:gd name="connsiteY28" fmla="*/ 145899 h 418680"/>
                  <a:gd name="connsiteX29" fmla="*/ 48963 w 151913"/>
                  <a:gd name="connsiteY29" fmla="*/ 175694 h 418680"/>
                  <a:gd name="connsiteX30" fmla="*/ 42239 w 151913"/>
                  <a:gd name="connsiteY30" fmla="*/ 204322 h 418680"/>
                  <a:gd name="connsiteX31" fmla="*/ 37437 w 151913"/>
                  <a:gd name="connsiteY31" fmla="*/ 232330 h 418680"/>
                  <a:gd name="connsiteX32" fmla="*/ 38718 w 151913"/>
                  <a:gd name="connsiteY32" fmla="*/ 258919 h 418680"/>
                  <a:gd name="connsiteX33" fmla="*/ 66708 w 151913"/>
                  <a:gd name="connsiteY33" fmla="*/ 300462 h 418680"/>
                  <a:gd name="connsiteX34" fmla="*/ 86511 w 151913"/>
                  <a:gd name="connsiteY34" fmla="*/ 315898 h 418680"/>
                  <a:gd name="connsiteX35" fmla="*/ 99820 w 151913"/>
                  <a:gd name="connsiteY35" fmla="*/ 336074 h 418680"/>
                  <a:gd name="connsiteX36" fmla="*/ 100118 w 151913"/>
                  <a:gd name="connsiteY36" fmla="*/ 336761 h 418680"/>
                  <a:gd name="connsiteX37" fmla="*/ 100301 w 151913"/>
                  <a:gd name="connsiteY37" fmla="*/ 337174 h 418680"/>
                  <a:gd name="connsiteX38" fmla="*/ 100438 w 151913"/>
                  <a:gd name="connsiteY38" fmla="*/ 337494 h 418680"/>
                  <a:gd name="connsiteX39" fmla="*/ 100895 w 151913"/>
                  <a:gd name="connsiteY39" fmla="*/ 338800 h 418680"/>
                  <a:gd name="connsiteX40" fmla="*/ 101787 w 151913"/>
                  <a:gd name="connsiteY40" fmla="*/ 341388 h 418680"/>
                  <a:gd name="connsiteX41" fmla="*/ 103342 w 151913"/>
                  <a:gd name="connsiteY41" fmla="*/ 346838 h 418680"/>
                  <a:gd name="connsiteX42" fmla="*/ 105354 w 151913"/>
                  <a:gd name="connsiteY42" fmla="*/ 357167 h 418680"/>
                  <a:gd name="connsiteX43" fmla="*/ 106475 w 151913"/>
                  <a:gd name="connsiteY43" fmla="*/ 361793 h 418680"/>
                  <a:gd name="connsiteX44" fmla="*/ 108258 w 151913"/>
                  <a:gd name="connsiteY44" fmla="*/ 365938 h 418680"/>
                  <a:gd name="connsiteX45" fmla="*/ 109333 w 151913"/>
                  <a:gd name="connsiteY45" fmla="*/ 367862 h 418680"/>
                  <a:gd name="connsiteX46" fmla="*/ 109402 w 151913"/>
                  <a:gd name="connsiteY46" fmla="*/ 368022 h 418680"/>
                  <a:gd name="connsiteX47" fmla="*/ 109585 w 151913"/>
                  <a:gd name="connsiteY47" fmla="*/ 368251 h 418680"/>
                  <a:gd name="connsiteX48" fmla="*/ 109928 w 151913"/>
                  <a:gd name="connsiteY48" fmla="*/ 368709 h 418680"/>
                  <a:gd name="connsiteX49" fmla="*/ 110614 w 151913"/>
                  <a:gd name="connsiteY49" fmla="*/ 369648 h 418680"/>
                  <a:gd name="connsiteX50" fmla="*/ 111986 w 151913"/>
                  <a:gd name="connsiteY50" fmla="*/ 371457 h 418680"/>
                  <a:gd name="connsiteX51" fmla="*/ 113404 w 151913"/>
                  <a:gd name="connsiteY51" fmla="*/ 373015 h 418680"/>
                  <a:gd name="connsiteX52" fmla="*/ 126347 w 151913"/>
                  <a:gd name="connsiteY52" fmla="*/ 383275 h 418680"/>
                  <a:gd name="connsiteX53" fmla="*/ 132270 w 151913"/>
                  <a:gd name="connsiteY53" fmla="*/ 388130 h 418680"/>
                  <a:gd name="connsiteX54" fmla="*/ 136797 w 151913"/>
                  <a:gd name="connsiteY54" fmla="*/ 393466 h 418680"/>
                  <a:gd name="connsiteX55" fmla="*/ 142423 w 151913"/>
                  <a:gd name="connsiteY55" fmla="*/ 403749 h 418680"/>
                  <a:gd name="connsiteX56" fmla="*/ 145396 w 151913"/>
                  <a:gd name="connsiteY56" fmla="*/ 411810 h 418680"/>
                  <a:gd name="connsiteX57" fmla="*/ 147248 w 151913"/>
                  <a:gd name="connsiteY57" fmla="*/ 418681 h 418680"/>
                  <a:gd name="connsiteX58" fmla="*/ 144916 w 151913"/>
                  <a:gd name="connsiteY58" fmla="*/ 411971 h 418680"/>
                  <a:gd name="connsiteX59" fmla="*/ 135311 w 151913"/>
                  <a:gd name="connsiteY59" fmla="*/ 394588 h 418680"/>
                  <a:gd name="connsiteX60" fmla="*/ 130692 w 151913"/>
                  <a:gd name="connsiteY60" fmla="*/ 389824 h 418680"/>
                  <a:gd name="connsiteX61" fmla="*/ 124769 w 151913"/>
                  <a:gd name="connsiteY61" fmla="*/ 385496 h 418680"/>
                  <a:gd name="connsiteX62" fmla="*/ 110797 w 151913"/>
                  <a:gd name="connsiteY62" fmla="*/ 375534 h 418680"/>
                  <a:gd name="connsiteX63" fmla="*/ 109059 w 151913"/>
                  <a:gd name="connsiteY63" fmla="*/ 373793 h 418680"/>
                  <a:gd name="connsiteX64" fmla="*/ 107550 w 151913"/>
                  <a:gd name="connsiteY64" fmla="*/ 371984 h 418680"/>
                  <a:gd name="connsiteX65" fmla="*/ 106795 w 151913"/>
                  <a:gd name="connsiteY65" fmla="*/ 371068 h 418680"/>
                  <a:gd name="connsiteX66" fmla="*/ 106429 w 151913"/>
                  <a:gd name="connsiteY66" fmla="*/ 370610 h 418680"/>
                  <a:gd name="connsiteX67" fmla="*/ 106246 w 151913"/>
                  <a:gd name="connsiteY67" fmla="*/ 370358 h 418680"/>
                  <a:gd name="connsiteX68" fmla="*/ 105995 w 151913"/>
                  <a:gd name="connsiteY68" fmla="*/ 370015 h 418680"/>
                  <a:gd name="connsiteX69" fmla="*/ 104646 w 151913"/>
                  <a:gd name="connsiteY69" fmla="*/ 367839 h 418680"/>
                  <a:gd name="connsiteX70" fmla="*/ 102359 w 151913"/>
                  <a:gd name="connsiteY70" fmla="*/ 363121 h 418680"/>
                  <a:gd name="connsiteX71" fmla="*/ 100872 w 151913"/>
                  <a:gd name="connsiteY71" fmla="*/ 358060 h 418680"/>
                  <a:gd name="connsiteX72" fmla="*/ 98471 w 151913"/>
                  <a:gd name="connsiteY72" fmla="*/ 348029 h 418680"/>
                  <a:gd name="connsiteX73" fmla="*/ 96893 w 151913"/>
                  <a:gd name="connsiteY73" fmla="*/ 343151 h 418680"/>
                  <a:gd name="connsiteX74" fmla="*/ 95864 w 151913"/>
                  <a:gd name="connsiteY74" fmla="*/ 340609 h 418680"/>
                  <a:gd name="connsiteX75" fmla="*/ 95361 w 151913"/>
                  <a:gd name="connsiteY75" fmla="*/ 339304 h 418680"/>
                  <a:gd name="connsiteX76" fmla="*/ 95247 w 151913"/>
                  <a:gd name="connsiteY76" fmla="*/ 338983 h 418680"/>
                  <a:gd name="connsiteX77" fmla="*/ 95133 w 151913"/>
                  <a:gd name="connsiteY77" fmla="*/ 338777 h 418680"/>
                  <a:gd name="connsiteX78" fmla="*/ 94835 w 151913"/>
                  <a:gd name="connsiteY78" fmla="*/ 338204 h 418680"/>
                  <a:gd name="connsiteX79" fmla="*/ 82143 w 151913"/>
                  <a:gd name="connsiteY79" fmla="*/ 320433 h 418680"/>
                  <a:gd name="connsiteX80" fmla="*/ 62477 w 151913"/>
                  <a:gd name="connsiteY80" fmla="*/ 306073 h 418680"/>
                  <a:gd name="connsiteX81" fmla="*/ 43337 w 151913"/>
                  <a:gd name="connsiteY81" fmla="*/ 286653 h 418680"/>
                  <a:gd name="connsiteX82" fmla="*/ 36111 w 151913"/>
                  <a:gd name="connsiteY82" fmla="*/ 274423 h 418680"/>
                  <a:gd name="connsiteX83" fmla="*/ 33275 w 151913"/>
                  <a:gd name="connsiteY83" fmla="*/ 268148 h 418680"/>
                  <a:gd name="connsiteX84" fmla="*/ 32909 w 151913"/>
                  <a:gd name="connsiteY84" fmla="*/ 267369 h 418680"/>
                  <a:gd name="connsiteX85" fmla="*/ 32726 w 151913"/>
                  <a:gd name="connsiteY85" fmla="*/ 266980 h 418680"/>
                  <a:gd name="connsiteX86" fmla="*/ 32566 w 151913"/>
                  <a:gd name="connsiteY86" fmla="*/ 266637 h 418680"/>
                  <a:gd name="connsiteX87" fmla="*/ 32498 w 151913"/>
                  <a:gd name="connsiteY87" fmla="*/ 266408 h 418680"/>
                  <a:gd name="connsiteX88" fmla="*/ 31834 w 151913"/>
                  <a:gd name="connsiteY88" fmla="*/ 264644 h 418680"/>
                  <a:gd name="connsiteX89" fmla="*/ 30691 w 151913"/>
                  <a:gd name="connsiteY89" fmla="*/ 261049 h 418680"/>
                  <a:gd name="connsiteX90" fmla="*/ 28656 w 151913"/>
                  <a:gd name="connsiteY90" fmla="*/ 231414 h 418680"/>
                  <a:gd name="connsiteX91" fmla="*/ 33298 w 151913"/>
                  <a:gd name="connsiteY91" fmla="*/ 202237 h 418680"/>
                  <a:gd name="connsiteX92" fmla="*/ 39884 w 151913"/>
                  <a:gd name="connsiteY92" fmla="*/ 173496 h 418680"/>
                  <a:gd name="connsiteX93" fmla="*/ 44915 w 151913"/>
                  <a:gd name="connsiteY93" fmla="*/ 144823 h 418680"/>
                  <a:gd name="connsiteX94" fmla="*/ 42308 w 151913"/>
                  <a:gd name="connsiteY94" fmla="*/ 117593 h 418680"/>
                  <a:gd name="connsiteX95" fmla="*/ 27856 w 151913"/>
                  <a:gd name="connsiteY95" fmla="*/ 93821 h 418680"/>
                  <a:gd name="connsiteX96" fmla="*/ 18891 w 151913"/>
                  <a:gd name="connsiteY96" fmla="*/ 82233 h 418680"/>
                  <a:gd name="connsiteX97" fmla="*/ 14592 w 151913"/>
                  <a:gd name="connsiteY97" fmla="*/ 76187 h 418680"/>
                  <a:gd name="connsiteX98" fmla="*/ 12580 w 151913"/>
                  <a:gd name="connsiteY98" fmla="*/ 73210 h 418680"/>
                  <a:gd name="connsiteX99" fmla="*/ 11551 w 151913"/>
                  <a:gd name="connsiteY99" fmla="*/ 71629 h 418680"/>
                  <a:gd name="connsiteX100" fmla="*/ 10545 w 151913"/>
                  <a:gd name="connsiteY100" fmla="*/ 70003 h 418680"/>
                  <a:gd name="connsiteX101" fmla="*/ 3936 w 151913"/>
                  <a:gd name="connsiteY101" fmla="*/ 56492 h 418680"/>
                  <a:gd name="connsiteX102" fmla="*/ 323 w 151913"/>
                  <a:gd name="connsiteY102" fmla="*/ 41857 h 418680"/>
                  <a:gd name="connsiteX103" fmla="*/ 1146 w 151913"/>
                  <a:gd name="connsiteY103" fmla="*/ 26674 h 418680"/>
                  <a:gd name="connsiteX104" fmla="*/ 8189 w 151913"/>
                  <a:gd name="connsiteY104" fmla="*/ 13116 h 418680"/>
                  <a:gd name="connsiteX105" fmla="*/ 20149 w 151913"/>
                  <a:gd name="connsiteY105" fmla="*/ 4505 h 418680"/>
                  <a:gd name="connsiteX106" fmla="*/ 33504 w 151913"/>
                  <a:gd name="connsiteY106" fmla="*/ 749 h 418680"/>
                  <a:gd name="connsiteX107" fmla="*/ 59482 w 151913"/>
                  <a:gd name="connsiteY107" fmla="*/ 2581 h 418680"/>
                  <a:gd name="connsiteX108" fmla="*/ 79560 w 151913"/>
                  <a:gd name="connsiteY108" fmla="*/ 16184 h 418680"/>
                  <a:gd name="connsiteX109" fmla="*/ 93669 w 151913"/>
                  <a:gd name="connsiteY109" fmla="*/ 32216 h 418680"/>
                  <a:gd name="connsiteX110" fmla="*/ 108144 w 151913"/>
                  <a:gd name="connsiteY110" fmla="*/ 43369 h 418680"/>
                  <a:gd name="connsiteX111" fmla="*/ 110111 w 151913"/>
                  <a:gd name="connsiteY111" fmla="*/ 44193 h 418680"/>
                  <a:gd name="connsiteX112" fmla="*/ 112054 w 151913"/>
                  <a:gd name="connsiteY112" fmla="*/ 44835 h 418680"/>
                  <a:gd name="connsiteX113" fmla="*/ 114021 w 151913"/>
                  <a:gd name="connsiteY113" fmla="*/ 45361 h 418680"/>
                  <a:gd name="connsiteX114" fmla="*/ 116102 w 151913"/>
                  <a:gd name="connsiteY114" fmla="*/ 45774 h 418680"/>
                  <a:gd name="connsiteX115" fmla="*/ 120035 w 151913"/>
                  <a:gd name="connsiteY115" fmla="*/ 46209 h 418680"/>
                  <a:gd name="connsiteX116" fmla="*/ 121979 w 151913"/>
                  <a:gd name="connsiteY116" fmla="*/ 46392 h 418680"/>
                  <a:gd name="connsiteX117" fmla="*/ 123877 w 151913"/>
                  <a:gd name="connsiteY117" fmla="*/ 46323 h 418680"/>
                  <a:gd name="connsiteX118" fmla="*/ 127559 w 151913"/>
                  <a:gd name="connsiteY118" fmla="*/ 46094 h 418680"/>
                  <a:gd name="connsiteX119" fmla="*/ 131035 w 151913"/>
                  <a:gd name="connsiteY119" fmla="*/ 45453 h 418680"/>
                  <a:gd name="connsiteX120" fmla="*/ 134214 w 151913"/>
                  <a:gd name="connsiteY120" fmla="*/ 44399 h 418680"/>
                  <a:gd name="connsiteX121" fmla="*/ 137095 w 151913"/>
                  <a:gd name="connsiteY121" fmla="*/ 43025 h 418680"/>
                  <a:gd name="connsiteX122" fmla="*/ 145533 w 151913"/>
                  <a:gd name="connsiteY122" fmla="*/ 35743 h 418680"/>
                  <a:gd name="connsiteX123" fmla="*/ 149718 w 151913"/>
                  <a:gd name="connsiteY123" fmla="*/ 28414 h 418680"/>
                  <a:gd name="connsiteX124" fmla="*/ 151433 w 151913"/>
                  <a:gd name="connsiteY124" fmla="*/ 23422 h 418680"/>
                  <a:gd name="connsiteX125" fmla="*/ 151844 w 151913"/>
                  <a:gd name="connsiteY125" fmla="*/ 21635 h 41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1913" h="418680">
                    <a:moveTo>
                      <a:pt x="151913" y="21818"/>
                    </a:moveTo>
                    <a:cubicBezTo>
                      <a:pt x="151913" y="21818"/>
                      <a:pt x="151844" y="22460"/>
                      <a:pt x="151616" y="23628"/>
                    </a:cubicBezTo>
                    <a:cubicBezTo>
                      <a:pt x="151410" y="24819"/>
                      <a:pt x="150976" y="26559"/>
                      <a:pt x="150267" y="28780"/>
                    </a:cubicBezTo>
                    <a:cubicBezTo>
                      <a:pt x="149489" y="31002"/>
                      <a:pt x="148346" y="33658"/>
                      <a:pt x="146494" y="36544"/>
                    </a:cubicBezTo>
                    <a:cubicBezTo>
                      <a:pt x="144595" y="39407"/>
                      <a:pt x="141897" y="42407"/>
                      <a:pt x="138078" y="44835"/>
                    </a:cubicBezTo>
                    <a:cubicBezTo>
                      <a:pt x="137095" y="45361"/>
                      <a:pt x="136157" y="46071"/>
                      <a:pt x="135060" y="46484"/>
                    </a:cubicBezTo>
                    <a:cubicBezTo>
                      <a:pt x="133962" y="46919"/>
                      <a:pt x="132842" y="47376"/>
                      <a:pt x="131675" y="47835"/>
                    </a:cubicBezTo>
                    <a:cubicBezTo>
                      <a:pt x="130463" y="48110"/>
                      <a:pt x="129228" y="48407"/>
                      <a:pt x="127970" y="48705"/>
                    </a:cubicBezTo>
                    <a:cubicBezTo>
                      <a:pt x="127330" y="48888"/>
                      <a:pt x="126690" y="48980"/>
                      <a:pt x="126049" y="49026"/>
                    </a:cubicBezTo>
                    <a:cubicBezTo>
                      <a:pt x="125387" y="49071"/>
                      <a:pt x="124723" y="49140"/>
                      <a:pt x="124060" y="49186"/>
                    </a:cubicBezTo>
                    <a:cubicBezTo>
                      <a:pt x="123374" y="49254"/>
                      <a:pt x="122711" y="49323"/>
                      <a:pt x="122002" y="49369"/>
                    </a:cubicBezTo>
                    <a:cubicBezTo>
                      <a:pt x="121316" y="49369"/>
                      <a:pt x="120630" y="49323"/>
                      <a:pt x="119921" y="49301"/>
                    </a:cubicBezTo>
                    <a:cubicBezTo>
                      <a:pt x="118503" y="49209"/>
                      <a:pt x="117154" y="49209"/>
                      <a:pt x="115599" y="49049"/>
                    </a:cubicBezTo>
                    <a:cubicBezTo>
                      <a:pt x="112901" y="48774"/>
                      <a:pt x="109653" y="47972"/>
                      <a:pt x="106772" y="46850"/>
                    </a:cubicBezTo>
                    <a:cubicBezTo>
                      <a:pt x="100804" y="44583"/>
                      <a:pt x="95361" y="40369"/>
                      <a:pt x="90445" y="35536"/>
                    </a:cubicBezTo>
                    <a:cubicBezTo>
                      <a:pt x="85482" y="30704"/>
                      <a:pt x="80977" y="25185"/>
                      <a:pt x="75764" y="20192"/>
                    </a:cubicBezTo>
                    <a:cubicBezTo>
                      <a:pt x="70595" y="15200"/>
                      <a:pt x="64581" y="10849"/>
                      <a:pt x="57515" y="8719"/>
                    </a:cubicBezTo>
                    <a:cubicBezTo>
                      <a:pt x="50449" y="6589"/>
                      <a:pt x="42605" y="6428"/>
                      <a:pt x="34602" y="7871"/>
                    </a:cubicBezTo>
                    <a:cubicBezTo>
                      <a:pt x="26872" y="9245"/>
                      <a:pt x="18983" y="12360"/>
                      <a:pt x="14112" y="18337"/>
                    </a:cubicBezTo>
                    <a:cubicBezTo>
                      <a:pt x="9173" y="24200"/>
                      <a:pt x="7435" y="32582"/>
                      <a:pt x="8647" y="40964"/>
                    </a:cubicBezTo>
                    <a:cubicBezTo>
                      <a:pt x="9767" y="49392"/>
                      <a:pt x="13243" y="57820"/>
                      <a:pt x="18068" y="65446"/>
                    </a:cubicBezTo>
                    <a:lnTo>
                      <a:pt x="18983" y="66889"/>
                    </a:lnTo>
                    <a:cubicBezTo>
                      <a:pt x="19189" y="67232"/>
                      <a:pt x="19623" y="67828"/>
                      <a:pt x="19943" y="68263"/>
                    </a:cubicBezTo>
                    <a:lnTo>
                      <a:pt x="22002" y="71217"/>
                    </a:lnTo>
                    <a:cubicBezTo>
                      <a:pt x="23374" y="73187"/>
                      <a:pt x="24768" y="74973"/>
                      <a:pt x="26163" y="76874"/>
                    </a:cubicBezTo>
                    <a:cubicBezTo>
                      <a:pt x="29045" y="80630"/>
                      <a:pt x="32017" y="84408"/>
                      <a:pt x="35082" y="88256"/>
                    </a:cubicBezTo>
                    <a:cubicBezTo>
                      <a:pt x="38100" y="92149"/>
                      <a:pt x="41210" y="96065"/>
                      <a:pt x="43977" y="100417"/>
                    </a:cubicBezTo>
                    <a:cubicBezTo>
                      <a:pt x="46744" y="104768"/>
                      <a:pt x="49283" y="109486"/>
                      <a:pt x="51089" y="114547"/>
                    </a:cubicBezTo>
                    <a:cubicBezTo>
                      <a:pt x="54680" y="124716"/>
                      <a:pt x="55388" y="135594"/>
                      <a:pt x="54336" y="145899"/>
                    </a:cubicBezTo>
                    <a:cubicBezTo>
                      <a:pt x="53330" y="156113"/>
                      <a:pt x="51181" y="166030"/>
                      <a:pt x="48963" y="175694"/>
                    </a:cubicBezTo>
                    <a:cubicBezTo>
                      <a:pt x="46721" y="185382"/>
                      <a:pt x="44320" y="194909"/>
                      <a:pt x="42239" y="204322"/>
                    </a:cubicBezTo>
                    <a:cubicBezTo>
                      <a:pt x="40181" y="213780"/>
                      <a:pt x="38375" y="223124"/>
                      <a:pt x="37437" y="232330"/>
                    </a:cubicBezTo>
                    <a:cubicBezTo>
                      <a:pt x="36545" y="241514"/>
                      <a:pt x="36545" y="250651"/>
                      <a:pt x="38718" y="258919"/>
                    </a:cubicBezTo>
                    <a:cubicBezTo>
                      <a:pt x="44091" y="275820"/>
                      <a:pt x="53536" y="290638"/>
                      <a:pt x="66708" y="300462"/>
                    </a:cubicBezTo>
                    <a:cubicBezTo>
                      <a:pt x="73225" y="305501"/>
                      <a:pt x="80451" y="309966"/>
                      <a:pt x="86511" y="315898"/>
                    </a:cubicBezTo>
                    <a:cubicBezTo>
                      <a:pt x="92571" y="321830"/>
                      <a:pt x="96985" y="328952"/>
                      <a:pt x="99820" y="336074"/>
                    </a:cubicBezTo>
                    <a:lnTo>
                      <a:pt x="100118" y="336761"/>
                    </a:lnTo>
                    <a:lnTo>
                      <a:pt x="100301" y="337174"/>
                    </a:lnTo>
                    <a:lnTo>
                      <a:pt x="100438" y="337494"/>
                    </a:lnTo>
                    <a:lnTo>
                      <a:pt x="100895" y="338800"/>
                    </a:lnTo>
                    <a:cubicBezTo>
                      <a:pt x="101192" y="339670"/>
                      <a:pt x="101512" y="340540"/>
                      <a:pt x="101787" y="341388"/>
                    </a:cubicBezTo>
                    <a:cubicBezTo>
                      <a:pt x="102404" y="343105"/>
                      <a:pt x="102839" y="345075"/>
                      <a:pt x="103342" y="346838"/>
                    </a:cubicBezTo>
                    <a:cubicBezTo>
                      <a:pt x="104165" y="350434"/>
                      <a:pt x="104737" y="353961"/>
                      <a:pt x="105354" y="357167"/>
                    </a:cubicBezTo>
                    <a:cubicBezTo>
                      <a:pt x="105606" y="358839"/>
                      <a:pt x="106086" y="360281"/>
                      <a:pt x="106475" y="361793"/>
                    </a:cubicBezTo>
                    <a:cubicBezTo>
                      <a:pt x="107069" y="363190"/>
                      <a:pt x="107435" y="364701"/>
                      <a:pt x="108258" y="365938"/>
                    </a:cubicBezTo>
                    <a:cubicBezTo>
                      <a:pt x="108624" y="366602"/>
                      <a:pt x="108967" y="367244"/>
                      <a:pt x="109333" y="367862"/>
                    </a:cubicBezTo>
                    <a:cubicBezTo>
                      <a:pt x="109333" y="367885"/>
                      <a:pt x="109471" y="368137"/>
                      <a:pt x="109402" y="368022"/>
                    </a:cubicBezTo>
                    <a:lnTo>
                      <a:pt x="109585" y="368251"/>
                    </a:lnTo>
                    <a:lnTo>
                      <a:pt x="109928" y="368709"/>
                    </a:lnTo>
                    <a:lnTo>
                      <a:pt x="110614" y="369648"/>
                    </a:lnTo>
                    <a:cubicBezTo>
                      <a:pt x="111071" y="370267"/>
                      <a:pt x="111506" y="370954"/>
                      <a:pt x="111986" y="371457"/>
                    </a:cubicBezTo>
                    <a:cubicBezTo>
                      <a:pt x="112466" y="371984"/>
                      <a:pt x="112946" y="372511"/>
                      <a:pt x="113404" y="373015"/>
                    </a:cubicBezTo>
                    <a:cubicBezTo>
                      <a:pt x="117269" y="377160"/>
                      <a:pt x="122185" y="380068"/>
                      <a:pt x="126347" y="383275"/>
                    </a:cubicBezTo>
                    <a:cubicBezTo>
                      <a:pt x="128497" y="384855"/>
                      <a:pt x="130372" y="386458"/>
                      <a:pt x="132270" y="388130"/>
                    </a:cubicBezTo>
                    <a:cubicBezTo>
                      <a:pt x="133916" y="389756"/>
                      <a:pt x="135586" y="391634"/>
                      <a:pt x="136797" y="393466"/>
                    </a:cubicBezTo>
                    <a:cubicBezTo>
                      <a:pt x="139359" y="397084"/>
                      <a:pt x="141097" y="400611"/>
                      <a:pt x="142423" y="403749"/>
                    </a:cubicBezTo>
                    <a:cubicBezTo>
                      <a:pt x="143749" y="406863"/>
                      <a:pt x="144687" y="409589"/>
                      <a:pt x="145396" y="411810"/>
                    </a:cubicBezTo>
                    <a:cubicBezTo>
                      <a:pt x="146768" y="416253"/>
                      <a:pt x="147248" y="418681"/>
                      <a:pt x="147248" y="418681"/>
                    </a:cubicBezTo>
                    <a:cubicBezTo>
                      <a:pt x="147248" y="418681"/>
                      <a:pt x="146585" y="416276"/>
                      <a:pt x="144916" y="411971"/>
                    </a:cubicBezTo>
                    <a:cubicBezTo>
                      <a:pt x="143178" y="407733"/>
                      <a:pt x="140502" y="401321"/>
                      <a:pt x="135311" y="394588"/>
                    </a:cubicBezTo>
                    <a:cubicBezTo>
                      <a:pt x="133985" y="392893"/>
                      <a:pt x="132544" y="391405"/>
                      <a:pt x="130692" y="389824"/>
                    </a:cubicBezTo>
                    <a:cubicBezTo>
                      <a:pt x="128908" y="388405"/>
                      <a:pt x="126896" y="386893"/>
                      <a:pt x="124769" y="385496"/>
                    </a:cubicBezTo>
                    <a:cubicBezTo>
                      <a:pt x="120493" y="382633"/>
                      <a:pt x="115439" y="379954"/>
                      <a:pt x="110797" y="375534"/>
                    </a:cubicBezTo>
                    <a:cubicBezTo>
                      <a:pt x="110202" y="374961"/>
                      <a:pt x="109631" y="374389"/>
                      <a:pt x="109059" y="373793"/>
                    </a:cubicBezTo>
                    <a:cubicBezTo>
                      <a:pt x="108464" y="373198"/>
                      <a:pt x="108053" y="372602"/>
                      <a:pt x="107550" y="371984"/>
                    </a:cubicBezTo>
                    <a:lnTo>
                      <a:pt x="106795" y="371068"/>
                    </a:lnTo>
                    <a:lnTo>
                      <a:pt x="106429" y="370610"/>
                    </a:lnTo>
                    <a:lnTo>
                      <a:pt x="106246" y="370358"/>
                    </a:lnTo>
                    <a:cubicBezTo>
                      <a:pt x="106040" y="370106"/>
                      <a:pt x="106086" y="370152"/>
                      <a:pt x="105995" y="370015"/>
                    </a:cubicBezTo>
                    <a:cubicBezTo>
                      <a:pt x="105560" y="369282"/>
                      <a:pt x="105103" y="368572"/>
                      <a:pt x="104646" y="367839"/>
                    </a:cubicBezTo>
                    <a:cubicBezTo>
                      <a:pt x="103639" y="366442"/>
                      <a:pt x="103113" y="364724"/>
                      <a:pt x="102359" y="363121"/>
                    </a:cubicBezTo>
                    <a:cubicBezTo>
                      <a:pt x="101833" y="361472"/>
                      <a:pt x="101215" y="359755"/>
                      <a:pt x="100872" y="358060"/>
                    </a:cubicBezTo>
                    <a:cubicBezTo>
                      <a:pt x="100026" y="354648"/>
                      <a:pt x="99386" y="351350"/>
                      <a:pt x="98471" y="348029"/>
                    </a:cubicBezTo>
                    <a:cubicBezTo>
                      <a:pt x="97922" y="346403"/>
                      <a:pt x="97557" y="344823"/>
                      <a:pt x="96893" y="343151"/>
                    </a:cubicBezTo>
                    <a:cubicBezTo>
                      <a:pt x="96573" y="342304"/>
                      <a:pt x="96207" y="341456"/>
                      <a:pt x="95864" y="340609"/>
                    </a:cubicBezTo>
                    <a:lnTo>
                      <a:pt x="95361" y="339304"/>
                    </a:lnTo>
                    <a:lnTo>
                      <a:pt x="95247" y="338983"/>
                    </a:lnTo>
                    <a:cubicBezTo>
                      <a:pt x="95247" y="338983"/>
                      <a:pt x="95178" y="338845"/>
                      <a:pt x="95133" y="338777"/>
                    </a:cubicBezTo>
                    <a:lnTo>
                      <a:pt x="94835" y="338204"/>
                    </a:lnTo>
                    <a:cubicBezTo>
                      <a:pt x="91908" y="331631"/>
                      <a:pt x="87746" y="325517"/>
                      <a:pt x="82143" y="320433"/>
                    </a:cubicBezTo>
                    <a:cubicBezTo>
                      <a:pt x="76541" y="315326"/>
                      <a:pt x="69566" y="311180"/>
                      <a:pt x="62477" y="306073"/>
                    </a:cubicBezTo>
                    <a:cubicBezTo>
                      <a:pt x="55388" y="300943"/>
                      <a:pt x="48619" y="294394"/>
                      <a:pt x="43337" y="286653"/>
                    </a:cubicBezTo>
                    <a:cubicBezTo>
                      <a:pt x="40593" y="282920"/>
                      <a:pt x="38306" y="278614"/>
                      <a:pt x="36111" y="274423"/>
                    </a:cubicBezTo>
                    <a:cubicBezTo>
                      <a:pt x="35173" y="272339"/>
                      <a:pt x="34213" y="270255"/>
                      <a:pt x="33275" y="268148"/>
                    </a:cubicBezTo>
                    <a:lnTo>
                      <a:pt x="32909" y="267369"/>
                    </a:lnTo>
                    <a:lnTo>
                      <a:pt x="32726" y="266980"/>
                    </a:lnTo>
                    <a:lnTo>
                      <a:pt x="32566" y="266637"/>
                    </a:lnTo>
                    <a:lnTo>
                      <a:pt x="32498" y="266408"/>
                    </a:lnTo>
                    <a:lnTo>
                      <a:pt x="31834" y="264644"/>
                    </a:lnTo>
                    <a:cubicBezTo>
                      <a:pt x="31377" y="263454"/>
                      <a:pt x="31034" y="262263"/>
                      <a:pt x="30691" y="261049"/>
                    </a:cubicBezTo>
                    <a:cubicBezTo>
                      <a:pt x="27970" y="251316"/>
                      <a:pt x="27878" y="241216"/>
                      <a:pt x="28656" y="231414"/>
                    </a:cubicBezTo>
                    <a:cubicBezTo>
                      <a:pt x="29456" y="221566"/>
                      <a:pt x="31217" y="211833"/>
                      <a:pt x="33298" y="202237"/>
                    </a:cubicBezTo>
                    <a:cubicBezTo>
                      <a:pt x="35379" y="192596"/>
                      <a:pt x="37712" y="183046"/>
                      <a:pt x="39884" y="173496"/>
                    </a:cubicBezTo>
                    <a:cubicBezTo>
                      <a:pt x="42033" y="163900"/>
                      <a:pt x="44000" y="154373"/>
                      <a:pt x="44915" y="144823"/>
                    </a:cubicBezTo>
                    <a:cubicBezTo>
                      <a:pt x="45898" y="135456"/>
                      <a:pt x="45258" y="126090"/>
                      <a:pt x="42308" y="117593"/>
                    </a:cubicBezTo>
                    <a:cubicBezTo>
                      <a:pt x="39312" y="109051"/>
                      <a:pt x="33824" y="101424"/>
                      <a:pt x="27856" y="93821"/>
                    </a:cubicBezTo>
                    <a:cubicBezTo>
                      <a:pt x="24883" y="90020"/>
                      <a:pt x="21841" y="86149"/>
                      <a:pt x="18891" y="82233"/>
                    </a:cubicBezTo>
                    <a:cubicBezTo>
                      <a:pt x="17451" y="80217"/>
                      <a:pt x="15942" y="78179"/>
                      <a:pt x="14592" y="76187"/>
                    </a:cubicBezTo>
                    <a:lnTo>
                      <a:pt x="12580" y="73210"/>
                    </a:lnTo>
                    <a:cubicBezTo>
                      <a:pt x="12214" y="72683"/>
                      <a:pt x="11962" y="72294"/>
                      <a:pt x="11551" y="71629"/>
                    </a:cubicBezTo>
                    <a:lnTo>
                      <a:pt x="10545" y="70003"/>
                    </a:lnTo>
                    <a:cubicBezTo>
                      <a:pt x="7915" y="65721"/>
                      <a:pt x="5674" y="61209"/>
                      <a:pt x="3936" y="56492"/>
                    </a:cubicBezTo>
                    <a:cubicBezTo>
                      <a:pt x="2198" y="51797"/>
                      <a:pt x="871" y="46919"/>
                      <a:pt x="323" y="41857"/>
                    </a:cubicBezTo>
                    <a:cubicBezTo>
                      <a:pt x="-249" y="36865"/>
                      <a:pt x="-112" y="31689"/>
                      <a:pt x="1146" y="26674"/>
                    </a:cubicBezTo>
                    <a:cubicBezTo>
                      <a:pt x="2358" y="21681"/>
                      <a:pt x="4759" y="16895"/>
                      <a:pt x="8189" y="13116"/>
                    </a:cubicBezTo>
                    <a:cubicBezTo>
                      <a:pt x="11574" y="9268"/>
                      <a:pt x="15781" y="6406"/>
                      <a:pt x="20149" y="4505"/>
                    </a:cubicBezTo>
                    <a:cubicBezTo>
                      <a:pt x="24540" y="2558"/>
                      <a:pt x="29022" y="1459"/>
                      <a:pt x="33504" y="749"/>
                    </a:cubicBezTo>
                    <a:cubicBezTo>
                      <a:pt x="42194" y="-556"/>
                      <a:pt x="51318" y="-282"/>
                      <a:pt x="59482" y="2581"/>
                    </a:cubicBezTo>
                    <a:cubicBezTo>
                      <a:pt x="67691" y="5421"/>
                      <a:pt x="74323" y="10711"/>
                      <a:pt x="79560" y="16184"/>
                    </a:cubicBezTo>
                    <a:cubicBezTo>
                      <a:pt x="84865" y="21681"/>
                      <a:pt x="89187" y="27361"/>
                      <a:pt x="93669" y="32216"/>
                    </a:cubicBezTo>
                    <a:cubicBezTo>
                      <a:pt x="98151" y="37071"/>
                      <a:pt x="102884" y="41102"/>
                      <a:pt x="108144" y="43369"/>
                    </a:cubicBezTo>
                    <a:cubicBezTo>
                      <a:pt x="108785" y="43712"/>
                      <a:pt x="109448" y="43919"/>
                      <a:pt x="110111" y="44193"/>
                    </a:cubicBezTo>
                    <a:cubicBezTo>
                      <a:pt x="110774" y="44422"/>
                      <a:pt x="111414" y="44674"/>
                      <a:pt x="112054" y="44835"/>
                    </a:cubicBezTo>
                    <a:cubicBezTo>
                      <a:pt x="112718" y="44995"/>
                      <a:pt x="113335" y="45224"/>
                      <a:pt x="114021" y="45361"/>
                    </a:cubicBezTo>
                    <a:cubicBezTo>
                      <a:pt x="114730" y="45499"/>
                      <a:pt x="115416" y="45636"/>
                      <a:pt x="116102" y="45774"/>
                    </a:cubicBezTo>
                    <a:cubicBezTo>
                      <a:pt x="117337" y="45957"/>
                      <a:pt x="118755" y="46025"/>
                      <a:pt x="120035" y="46209"/>
                    </a:cubicBezTo>
                    <a:cubicBezTo>
                      <a:pt x="120699" y="46277"/>
                      <a:pt x="121339" y="46323"/>
                      <a:pt x="121979" y="46392"/>
                    </a:cubicBezTo>
                    <a:cubicBezTo>
                      <a:pt x="122619" y="46369"/>
                      <a:pt x="123260" y="46346"/>
                      <a:pt x="123877" y="46323"/>
                    </a:cubicBezTo>
                    <a:cubicBezTo>
                      <a:pt x="125112" y="46232"/>
                      <a:pt x="126370" y="46346"/>
                      <a:pt x="127559" y="46094"/>
                    </a:cubicBezTo>
                    <a:cubicBezTo>
                      <a:pt x="128748" y="45865"/>
                      <a:pt x="129891" y="45659"/>
                      <a:pt x="131035" y="45453"/>
                    </a:cubicBezTo>
                    <a:cubicBezTo>
                      <a:pt x="132132" y="45086"/>
                      <a:pt x="133185" y="44743"/>
                      <a:pt x="134214" y="44399"/>
                    </a:cubicBezTo>
                    <a:cubicBezTo>
                      <a:pt x="135265" y="44056"/>
                      <a:pt x="136157" y="43460"/>
                      <a:pt x="137095" y="43025"/>
                    </a:cubicBezTo>
                    <a:cubicBezTo>
                      <a:pt x="140754" y="40987"/>
                      <a:pt x="143498" y="38307"/>
                      <a:pt x="145533" y="35743"/>
                    </a:cubicBezTo>
                    <a:cubicBezTo>
                      <a:pt x="147500" y="33063"/>
                      <a:pt x="148803" y="30544"/>
                      <a:pt x="149718" y="28414"/>
                    </a:cubicBezTo>
                    <a:cubicBezTo>
                      <a:pt x="150587" y="26284"/>
                      <a:pt x="151158" y="24589"/>
                      <a:pt x="151433" y="23422"/>
                    </a:cubicBezTo>
                    <a:cubicBezTo>
                      <a:pt x="151753" y="22276"/>
                      <a:pt x="151844" y="21635"/>
                      <a:pt x="151844" y="216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7" name="Freeform: Shape 1999">
                <a:extLst>
                  <a:ext uri="{FF2B5EF4-FFF2-40B4-BE49-F238E27FC236}">
                    <a16:creationId xmlns:a16="http://schemas.microsoft.com/office/drawing/2014/main" id="{8D281672-4268-CBA8-C194-AD20C1E70EBB}"/>
                  </a:ext>
                </a:extLst>
              </p:cNvPr>
              <p:cNvSpPr/>
              <p:nvPr/>
            </p:nvSpPr>
            <p:spPr>
              <a:xfrm>
                <a:off x="5632368" y="4009345"/>
                <a:ext cx="44615" cy="23359"/>
              </a:xfrm>
              <a:custGeom>
                <a:avLst/>
                <a:gdLst>
                  <a:gd name="connsiteX0" fmla="*/ 44615 w 44615"/>
                  <a:gd name="connsiteY0" fmla="*/ 23337 h 23359"/>
                  <a:gd name="connsiteX1" fmla="*/ 43472 w 44615"/>
                  <a:gd name="connsiteY1" fmla="*/ 21413 h 23359"/>
                  <a:gd name="connsiteX2" fmla="*/ 41802 w 44615"/>
                  <a:gd name="connsiteY2" fmla="*/ 19581 h 23359"/>
                  <a:gd name="connsiteX3" fmla="*/ 39287 w 44615"/>
                  <a:gd name="connsiteY3" fmla="*/ 17657 h 23359"/>
                  <a:gd name="connsiteX4" fmla="*/ 35994 w 44615"/>
                  <a:gd name="connsiteY4" fmla="*/ 15871 h 23359"/>
                  <a:gd name="connsiteX5" fmla="*/ 32083 w 44615"/>
                  <a:gd name="connsiteY5" fmla="*/ 14382 h 23359"/>
                  <a:gd name="connsiteX6" fmla="*/ 29957 w 44615"/>
                  <a:gd name="connsiteY6" fmla="*/ 13764 h 23359"/>
                  <a:gd name="connsiteX7" fmla="*/ 27739 w 44615"/>
                  <a:gd name="connsiteY7" fmla="*/ 13237 h 23359"/>
                  <a:gd name="connsiteX8" fmla="*/ 25452 w 44615"/>
                  <a:gd name="connsiteY8" fmla="*/ 12802 h 23359"/>
                  <a:gd name="connsiteX9" fmla="*/ 23028 w 44615"/>
                  <a:gd name="connsiteY9" fmla="*/ 12321 h 23359"/>
                  <a:gd name="connsiteX10" fmla="*/ 18294 w 44615"/>
                  <a:gd name="connsiteY10" fmla="*/ 11268 h 23359"/>
                  <a:gd name="connsiteX11" fmla="*/ 13652 w 44615"/>
                  <a:gd name="connsiteY11" fmla="*/ 9710 h 23359"/>
                  <a:gd name="connsiteX12" fmla="*/ 9490 w 44615"/>
                  <a:gd name="connsiteY12" fmla="*/ 7878 h 23359"/>
                  <a:gd name="connsiteX13" fmla="*/ 7615 w 44615"/>
                  <a:gd name="connsiteY13" fmla="*/ 6893 h 23359"/>
                  <a:gd name="connsiteX14" fmla="*/ 5969 w 44615"/>
                  <a:gd name="connsiteY14" fmla="*/ 5817 h 23359"/>
                  <a:gd name="connsiteX15" fmla="*/ 3225 w 44615"/>
                  <a:gd name="connsiteY15" fmla="*/ 3710 h 23359"/>
                  <a:gd name="connsiteX16" fmla="*/ 1349 w 44615"/>
                  <a:gd name="connsiteY16" fmla="*/ 1855 h 23359"/>
                  <a:gd name="connsiteX17" fmla="*/ 320 w 44615"/>
                  <a:gd name="connsiteY17" fmla="*/ 504 h 23359"/>
                  <a:gd name="connsiteX18" fmla="*/ 0 w 44615"/>
                  <a:gd name="connsiteY18" fmla="*/ 0 h 23359"/>
                  <a:gd name="connsiteX19" fmla="*/ 1852 w 44615"/>
                  <a:gd name="connsiteY19" fmla="*/ 1259 h 23359"/>
                  <a:gd name="connsiteX20" fmla="*/ 4071 w 44615"/>
                  <a:gd name="connsiteY20" fmla="*/ 2519 h 23359"/>
                  <a:gd name="connsiteX21" fmla="*/ 7021 w 44615"/>
                  <a:gd name="connsiteY21" fmla="*/ 3916 h 23359"/>
                  <a:gd name="connsiteX22" fmla="*/ 10611 w 44615"/>
                  <a:gd name="connsiteY22" fmla="*/ 5267 h 23359"/>
                  <a:gd name="connsiteX23" fmla="*/ 14681 w 44615"/>
                  <a:gd name="connsiteY23" fmla="*/ 6527 h 23359"/>
                  <a:gd name="connsiteX24" fmla="*/ 19072 w 44615"/>
                  <a:gd name="connsiteY24" fmla="*/ 7649 h 23359"/>
                  <a:gd name="connsiteX25" fmla="*/ 23828 w 44615"/>
                  <a:gd name="connsiteY25" fmla="*/ 8611 h 23359"/>
                  <a:gd name="connsiteX26" fmla="*/ 26161 w 44615"/>
                  <a:gd name="connsiteY26" fmla="*/ 9115 h 23359"/>
                  <a:gd name="connsiteX27" fmla="*/ 28608 w 44615"/>
                  <a:gd name="connsiteY27" fmla="*/ 9664 h 23359"/>
                  <a:gd name="connsiteX28" fmla="*/ 33250 w 44615"/>
                  <a:gd name="connsiteY28" fmla="*/ 11268 h 23359"/>
                  <a:gd name="connsiteX29" fmla="*/ 37343 w 44615"/>
                  <a:gd name="connsiteY29" fmla="*/ 13375 h 23359"/>
                  <a:gd name="connsiteX30" fmla="*/ 40636 w 44615"/>
                  <a:gd name="connsiteY30" fmla="*/ 15963 h 23359"/>
                  <a:gd name="connsiteX31" fmla="*/ 44135 w 44615"/>
                  <a:gd name="connsiteY31" fmla="*/ 21069 h 23359"/>
                  <a:gd name="connsiteX32" fmla="*/ 44615 w 44615"/>
                  <a:gd name="connsiteY32" fmla="*/ 23360 h 2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615" h="23359">
                    <a:moveTo>
                      <a:pt x="44615" y="23337"/>
                    </a:moveTo>
                    <a:cubicBezTo>
                      <a:pt x="44615" y="23337"/>
                      <a:pt x="44318" y="22535"/>
                      <a:pt x="43472" y="21413"/>
                    </a:cubicBezTo>
                    <a:cubicBezTo>
                      <a:pt x="43060" y="20841"/>
                      <a:pt x="42488" y="20245"/>
                      <a:pt x="41802" y="19581"/>
                    </a:cubicBezTo>
                    <a:cubicBezTo>
                      <a:pt x="41093" y="18940"/>
                      <a:pt x="40247" y="18298"/>
                      <a:pt x="39287" y="17657"/>
                    </a:cubicBezTo>
                    <a:cubicBezTo>
                      <a:pt x="38304" y="17016"/>
                      <a:pt x="37206" y="16443"/>
                      <a:pt x="35994" y="15871"/>
                    </a:cubicBezTo>
                    <a:cubicBezTo>
                      <a:pt x="34805" y="15321"/>
                      <a:pt x="33455" y="14863"/>
                      <a:pt x="32083" y="14382"/>
                    </a:cubicBezTo>
                    <a:cubicBezTo>
                      <a:pt x="31397" y="14176"/>
                      <a:pt x="30689" y="13970"/>
                      <a:pt x="29957" y="13764"/>
                    </a:cubicBezTo>
                    <a:cubicBezTo>
                      <a:pt x="29225" y="13603"/>
                      <a:pt x="28471" y="13420"/>
                      <a:pt x="27739" y="13237"/>
                    </a:cubicBezTo>
                    <a:cubicBezTo>
                      <a:pt x="27007" y="13054"/>
                      <a:pt x="26206" y="12939"/>
                      <a:pt x="25452" y="12802"/>
                    </a:cubicBezTo>
                    <a:lnTo>
                      <a:pt x="23028" y="12321"/>
                    </a:lnTo>
                    <a:cubicBezTo>
                      <a:pt x="21450" y="11955"/>
                      <a:pt x="19849" y="11611"/>
                      <a:pt x="18294" y="11268"/>
                    </a:cubicBezTo>
                    <a:cubicBezTo>
                      <a:pt x="16716" y="10901"/>
                      <a:pt x="15162" y="10214"/>
                      <a:pt x="13652" y="9710"/>
                    </a:cubicBezTo>
                    <a:cubicBezTo>
                      <a:pt x="12120" y="9252"/>
                      <a:pt x="10794" y="8497"/>
                      <a:pt x="9490" y="7878"/>
                    </a:cubicBezTo>
                    <a:cubicBezTo>
                      <a:pt x="8850" y="7535"/>
                      <a:pt x="8210" y="7283"/>
                      <a:pt x="7615" y="6893"/>
                    </a:cubicBezTo>
                    <a:cubicBezTo>
                      <a:pt x="7043" y="6527"/>
                      <a:pt x="6494" y="6160"/>
                      <a:pt x="5969" y="5817"/>
                    </a:cubicBezTo>
                    <a:cubicBezTo>
                      <a:pt x="4894" y="5176"/>
                      <a:pt x="4002" y="4420"/>
                      <a:pt x="3225" y="3710"/>
                    </a:cubicBezTo>
                    <a:cubicBezTo>
                      <a:pt x="2424" y="3069"/>
                      <a:pt x="1852" y="2405"/>
                      <a:pt x="1349" y="1855"/>
                    </a:cubicBezTo>
                    <a:cubicBezTo>
                      <a:pt x="823" y="1351"/>
                      <a:pt x="549" y="802"/>
                      <a:pt x="320" y="504"/>
                    </a:cubicBezTo>
                    <a:cubicBezTo>
                      <a:pt x="91" y="160"/>
                      <a:pt x="0" y="0"/>
                      <a:pt x="0" y="0"/>
                    </a:cubicBezTo>
                    <a:cubicBezTo>
                      <a:pt x="0" y="0"/>
                      <a:pt x="640" y="550"/>
                      <a:pt x="1852" y="1259"/>
                    </a:cubicBezTo>
                    <a:cubicBezTo>
                      <a:pt x="2470" y="1649"/>
                      <a:pt x="3179" y="2107"/>
                      <a:pt x="4071" y="2519"/>
                    </a:cubicBezTo>
                    <a:cubicBezTo>
                      <a:pt x="4940" y="2954"/>
                      <a:pt x="5900" y="3481"/>
                      <a:pt x="7021" y="3916"/>
                    </a:cubicBezTo>
                    <a:cubicBezTo>
                      <a:pt x="8118" y="4351"/>
                      <a:pt x="9284" y="4855"/>
                      <a:pt x="10611" y="5267"/>
                    </a:cubicBezTo>
                    <a:cubicBezTo>
                      <a:pt x="11914" y="5680"/>
                      <a:pt x="13241" y="6206"/>
                      <a:pt x="14681" y="6527"/>
                    </a:cubicBezTo>
                    <a:cubicBezTo>
                      <a:pt x="16122" y="6893"/>
                      <a:pt x="17517" y="7306"/>
                      <a:pt x="19072" y="7649"/>
                    </a:cubicBezTo>
                    <a:cubicBezTo>
                      <a:pt x="20627" y="7993"/>
                      <a:pt x="22227" y="8290"/>
                      <a:pt x="23828" y="8611"/>
                    </a:cubicBezTo>
                    <a:lnTo>
                      <a:pt x="26161" y="9115"/>
                    </a:lnTo>
                    <a:cubicBezTo>
                      <a:pt x="26984" y="9298"/>
                      <a:pt x="27807" y="9436"/>
                      <a:pt x="28608" y="9664"/>
                    </a:cubicBezTo>
                    <a:cubicBezTo>
                      <a:pt x="30231" y="10077"/>
                      <a:pt x="31763" y="10649"/>
                      <a:pt x="33250" y="11268"/>
                    </a:cubicBezTo>
                    <a:cubicBezTo>
                      <a:pt x="34736" y="11863"/>
                      <a:pt x="36108" y="12573"/>
                      <a:pt x="37343" y="13375"/>
                    </a:cubicBezTo>
                    <a:cubicBezTo>
                      <a:pt x="38624" y="14153"/>
                      <a:pt x="39699" y="15069"/>
                      <a:pt x="40636" y="15963"/>
                    </a:cubicBezTo>
                    <a:cubicBezTo>
                      <a:pt x="42534" y="17749"/>
                      <a:pt x="43654" y="19672"/>
                      <a:pt x="44135" y="21069"/>
                    </a:cubicBezTo>
                    <a:cubicBezTo>
                      <a:pt x="44638" y="22512"/>
                      <a:pt x="44615" y="23360"/>
                      <a:pt x="44615" y="2336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8" name="Freeform: Shape 2000">
                <a:extLst>
                  <a:ext uri="{FF2B5EF4-FFF2-40B4-BE49-F238E27FC236}">
                    <a16:creationId xmlns:a16="http://schemas.microsoft.com/office/drawing/2014/main" id="{001C8AF2-1A0F-A22B-4D52-8336E5198324}"/>
                  </a:ext>
                </a:extLst>
              </p:cNvPr>
              <p:cNvSpPr/>
              <p:nvPr/>
            </p:nvSpPr>
            <p:spPr>
              <a:xfrm>
                <a:off x="5623975" y="3963967"/>
                <a:ext cx="81386" cy="35163"/>
              </a:xfrm>
              <a:custGeom>
                <a:avLst/>
                <a:gdLst>
                  <a:gd name="connsiteX0" fmla="*/ 81318 w 81386"/>
                  <a:gd name="connsiteY0" fmla="*/ 4201 h 35163"/>
                  <a:gd name="connsiteX1" fmla="*/ 77430 w 81386"/>
                  <a:gd name="connsiteY1" fmla="*/ 2666 h 35163"/>
                  <a:gd name="connsiteX2" fmla="*/ 72834 w 81386"/>
                  <a:gd name="connsiteY2" fmla="*/ 2369 h 35163"/>
                  <a:gd name="connsiteX3" fmla="*/ 67186 w 81386"/>
                  <a:gd name="connsiteY3" fmla="*/ 3811 h 35163"/>
                  <a:gd name="connsiteX4" fmla="*/ 61194 w 81386"/>
                  <a:gd name="connsiteY4" fmla="*/ 7338 h 35163"/>
                  <a:gd name="connsiteX5" fmla="*/ 58267 w 81386"/>
                  <a:gd name="connsiteY5" fmla="*/ 9835 h 35163"/>
                  <a:gd name="connsiteX6" fmla="*/ 55111 w 81386"/>
                  <a:gd name="connsiteY6" fmla="*/ 12720 h 35163"/>
                  <a:gd name="connsiteX7" fmla="*/ 48846 w 81386"/>
                  <a:gd name="connsiteY7" fmla="*/ 18835 h 35163"/>
                  <a:gd name="connsiteX8" fmla="*/ 45576 w 81386"/>
                  <a:gd name="connsiteY8" fmla="*/ 22064 h 35163"/>
                  <a:gd name="connsiteX9" fmla="*/ 42100 w 81386"/>
                  <a:gd name="connsiteY9" fmla="*/ 25339 h 35163"/>
                  <a:gd name="connsiteX10" fmla="*/ 34096 w 81386"/>
                  <a:gd name="connsiteY10" fmla="*/ 30927 h 35163"/>
                  <a:gd name="connsiteX11" fmla="*/ 29843 w 81386"/>
                  <a:gd name="connsiteY11" fmla="*/ 32942 h 35163"/>
                  <a:gd name="connsiteX12" fmla="*/ 28791 w 81386"/>
                  <a:gd name="connsiteY12" fmla="*/ 33400 h 35163"/>
                  <a:gd name="connsiteX13" fmla="*/ 28265 w 81386"/>
                  <a:gd name="connsiteY13" fmla="*/ 33652 h 35163"/>
                  <a:gd name="connsiteX14" fmla="*/ 27990 w 81386"/>
                  <a:gd name="connsiteY14" fmla="*/ 33767 h 35163"/>
                  <a:gd name="connsiteX15" fmla="*/ 27944 w 81386"/>
                  <a:gd name="connsiteY15" fmla="*/ 33767 h 35163"/>
                  <a:gd name="connsiteX16" fmla="*/ 27647 w 81386"/>
                  <a:gd name="connsiteY16" fmla="*/ 33904 h 35163"/>
                  <a:gd name="connsiteX17" fmla="*/ 27533 w 81386"/>
                  <a:gd name="connsiteY17" fmla="*/ 33950 h 35163"/>
                  <a:gd name="connsiteX18" fmla="*/ 25429 w 81386"/>
                  <a:gd name="connsiteY18" fmla="*/ 34591 h 35163"/>
                  <a:gd name="connsiteX19" fmla="*/ 24903 w 81386"/>
                  <a:gd name="connsiteY19" fmla="*/ 34729 h 35163"/>
                  <a:gd name="connsiteX20" fmla="*/ 24240 w 81386"/>
                  <a:gd name="connsiteY20" fmla="*/ 34843 h 35163"/>
                  <a:gd name="connsiteX21" fmla="*/ 22914 w 81386"/>
                  <a:gd name="connsiteY21" fmla="*/ 35026 h 35163"/>
                  <a:gd name="connsiteX22" fmla="*/ 21610 w 81386"/>
                  <a:gd name="connsiteY22" fmla="*/ 35164 h 35163"/>
                  <a:gd name="connsiteX23" fmla="*/ 20398 w 81386"/>
                  <a:gd name="connsiteY23" fmla="*/ 35072 h 35163"/>
                  <a:gd name="connsiteX24" fmla="*/ 15825 w 81386"/>
                  <a:gd name="connsiteY24" fmla="*/ 34156 h 35163"/>
                  <a:gd name="connsiteX25" fmla="*/ 8873 w 81386"/>
                  <a:gd name="connsiteY25" fmla="*/ 29919 h 35163"/>
                  <a:gd name="connsiteX26" fmla="*/ 4459 w 81386"/>
                  <a:gd name="connsiteY26" fmla="*/ 25019 h 35163"/>
                  <a:gd name="connsiteX27" fmla="*/ 1761 w 81386"/>
                  <a:gd name="connsiteY27" fmla="*/ 20781 h 35163"/>
                  <a:gd name="connsiteX28" fmla="*/ 0 w 81386"/>
                  <a:gd name="connsiteY28" fmla="*/ 16842 h 35163"/>
                  <a:gd name="connsiteX29" fmla="*/ 2699 w 81386"/>
                  <a:gd name="connsiteY29" fmla="*/ 20118 h 35163"/>
                  <a:gd name="connsiteX30" fmla="*/ 6083 w 81386"/>
                  <a:gd name="connsiteY30" fmla="*/ 23530 h 35163"/>
                  <a:gd name="connsiteX31" fmla="*/ 10862 w 81386"/>
                  <a:gd name="connsiteY31" fmla="*/ 27263 h 35163"/>
                  <a:gd name="connsiteX32" fmla="*/ 17059 w 81386"/>
                  <a:gd name="connsiteY32" fmla="*/ 30034 h 35163"/>
                  <a:gd name="connsiteX33" fmla="*/ 20512 w 81386"/>
                  <a:gd name="connsiteY33" fmla="*/ 30309 h 35163"/>
                  <a:gd name="connsiteX34" fmla="*/ 21404 w 81386"/>
                  <a:gd name="connsiteY34" fmla="*/ 30309 h 35163"/>
                  <a:gd name="connsiteX35" fmla="*/ 22182 w 81386"/>
                  <a:gd name="connsiteY35" fmla="*/ 30149 h 35163"/>
                  <a:gd name="connsiteX36" fmla="*/ 22960 w 81386"/>
                  <a:gd name="connsiteY36" fmla="*/ 30011 h 35163"/>
                  <a:gd name="connsiteX37" fmla="*/ 23348 w 81386"/>
                  <a:gd name="connsiteY37" fmla="*/ 29942 h 35163"/>
                  <a:gd name="connsiteX38" fmla="*/ 23851 w 81386"/>
                  <a:gd name="connsiteY38" fmla="*/ 29736 h 35163"/>
                  <a:gd name="connsiteX39" fmla="*/ 25909 w 81386"/>
                  <a:gd name="connsiteY39" fmla="*/ 28980 h 35163"/>
                  <a:gd name="connsiteX40" fmla="*/ 27601 w 81386"/>
                  <a:gd name="connsiteY40" fmla="*/ 28087 h 35163"/>
                  <a:gd name="connsiteX41" fmla="*/ 29500 w 81386"/>
                  <a:gd name="connsiteY41" fmla="*/ 27080 h 35163"/>
                  <a:gd name="connsiteX42" fmla="*/ 31375 w 81386"/>
                  <a:gd name="connsiteY42" fmla="*/ 26026 h 35163"/>
                  <a:gd name="connsiteX43" fmla="*/ 38395 w 81386"/>
                  <a:gd name="connsiteY43" fmla="*/ 20965 h 35163"/>
                  <a:gd name="connsiteX44" fmla="*/ 41734 w 81386"/>
                  <a:gd name="connsiteY44" fmla="*/ 17965 h 35163"/>
                  <a:gd name="connsiteX45" fmla="*/ 45050 w 81386"/>
                  <a:gd name="connsiteY45" fmla="*/ 14804 h 35163"/>
                  <a:gd name="connsiteX46" fmla="*/ 48480 w 81386"/>
                  <a:gd name="connsiteY46" fmla="*/ 11736 h 35163"/>
                  <a:gd name="connsiteX47" fmla="*/ 51933 w 81386"/>
                  <a:gd name="connsiteY47" fmla="*/ 8827 h 35163"/>
                  <a:gd name="connsiteX48" fmla="*/ 55295 w 81386"/>
                  <a:gd name="connsiteY48" fmla="*/ 6193 h 35163"/>
                  <a:gd name="connsiteX49" fmla="*/ 58885 w 81386"/>
                  <a:gd name="connsiteY49" fmla="*/ 3766 h 35163"/>
                  <a:gd name="connsiteX50" fmla="*/ 66225 w 81386"/>
                  <a:gd name="connsiteY50" fmla="*/ 651 h 35163"/>
                  <a:gd name="connsiteX51" fmla="*/ 72948 w 81386"/>
                  <a:gd name="connsiteY51" fmla="*/ 124 h 35163"/>
                  <a:gd name="connsiteX52" fmla="*/ 77888 w 81386"/>
                  <a:gd name="connsiteY52" fmla="*/ 1567 h 35163"/>
                  <a:gd name="connsiteX53" fmla="*/ 81386 w 81386"/>
                  <a:gd name="connsiteY53" fmla="*/ 4155 h 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1386" h="35163">
                    <a:moveTo>
                      <a:pt x="81318" y="4201"/>
                    </a:moveTo>
                    <a:cubicBezTo>
                      <a:pt x="81318" y="4201"/>
                      <a:pt x="79991" y="3285"/>
                      <a:pt x="77430" y="2666"/>
                    </a:cubicBezTo>
                    <a:cubicBezTo>
                      <a:pt x="76150" y="2392"/>
                      <a:pt x="74595" y="2254"/>
                      <a:pt x="72834" y="2369"/>
                    </a:cubicBezTo>
                    <a:cubicBezTo>
                      <a:pt x="71073" y="2460"/>
                      <a:pt x="69152" y="3033"/>
                      <a:pt x="67186" y="3811"/>
                    </a:cubicBezTo>
                    <a:cubicBezTo>
                      <a:pt x="65173" y="4590"/>
                      <a:pt x="63230" y="5964"/>
                      <a:pt x="61194" y="7338"/>
                    </a:cubicBezTo>
                    <a:cubicBezTo>
                      <a:pt x="60234" y="8186"/>
                      <a:pt x="59205" y="8941"/>
                      <a:pt x="58267" y="9835"/>
                    </a:cubicBezTo>
                    <a:cubicBezTo>
                      <a:pt x="57261" y="10819"/>
                      <a:pt x="56186" y="11758"/>
                      <a:pt x="55111" y="12720"/>
                    </a:cubicBezTo>
                    <a:cubicBezTo>
                      <a:pt x="52939" y="14667"/>
                      <a:pt x="51041" y="16705"/>
                      <a:pt x="48846" y="18835"/>
                    </a:cubicBezTo>
                    <a:cubicBezTo>
                      <a:pt x="47771" y="19911"/>
                      <a:pt x="46673" y="20988"/>
                      <a:pt x="45576" y="22064"/>
                    </a:cubicBezTo>
                    <a:cubicBezTo>
                      <a:pt x="44478" y="23163"/>
                      <a:pt x="43312" y="24240"/>
                      <a:pt x="42100" y="25339"/>
                    </a:cubicBezTo>
                    <a:cubicBezTo>
                      <a:pt x="39653" y="27469"/>
                      <a:pt x="36909" y="29370"/>
                      <a:pt x="34096" y="30927"/>
                    </a:cubicBezTo>
                    <a:cubicBezTo>
                      <a:pt x="32724" y="31774"/>
                      <a:pt x="31260" y="32278"/>
                      <a:pt x="29843" y="32942"/>
                    </a:cubicBezTo>
                    <a:lnTo>
                      <a:pt x="28791" y="33400"/>
                    </a:lnTo>
                    <a:lnTo>
                      <a:pt x="28265" y="33652"/>
                    </a:lnTo>
                    <a:lnTo>
                      <a:pt x="27990" y="33767"/>
                    </a:lnTo>
                    <a:lnTo>
                      <a:pt x="27944" y="33767"/>
                    </a:lnTo>
                    <a:cubicBezTo>
                      <a:pt x="27944" y="33767"/>
                      <a:pt x="27647" y="33904"/>
                      <a:pt x="27647" y="33904"/>
                    </a:cubicBezTo>
                    <a:lnTo>
                      <a:pt x="27533" y="33950"/>
                    </a:lnTo>
                    <a:cubicBezTo>
                      <a:pt x="26824" y="34179"/>
                      <a:pt x="26138" y="34385"/>
                      <a:pt x="25429" y="34591"/>
                    </a:cubicBezTo>
                    <a:lnTo>
                      <a:pt x="24903" y="34729"/>
                    </a:lnTo>
                    <a:lnTo>
                      <a:pt x="24240" y="34843"/>
                    </a:lnTo>
                    <a:lnTo>
                      <a:pt x="22914" y="35026"/>
                    </a:lnTo>
                    <a:lnTo>
                      <a:pt x="21610" y="35164"/>
                    </a:lnTo>
                    <a:lnTo>
                      <a:pt x="20398" y="35072"/>
                    </a:lnTo>
                    <a:cubicBezTo>
                      <a:pt x="18752" y="35026"/>
                      <a:pt x="17265" y="34568"/>
                      <a:pt x="15825" y="34156"/>
                    </a:cubicBezTo>
                    <a:cubicBezTo>
                      <a:pt x="12989" y="33125"/>
                      <a:pt x="10748" y="31523"/>
                      <a:pt x="8873" y="29919"/>
                    </a:cubicBezTo>
                    <a:cubicBezTo>
                      <a:pt x="7044" y="28271"/>
                      <a:pt x="5603" y="26598"/>
                      <a:pt x="4459" y="25019"/>
                    </a:cubicBezTo>
                    <a:cubicBezTo>
                      <a:pt x="3293" y="23484"/>
                      <a:pt x="2424" y="21995"/>
                      <a:pt x="1761" y="20781"/>
                    </a:cubicBezTo>
                    <a:cubicBezTo>
                      <a:pt x="435" y="18354"/>
                      <a:pt x="0" y="16842"/>
                      <a:pt x="0" y="16842"/>
                    </a:cubicBezTo>
                    <a:cubicBezTo>
                      <a:pt x="0" y="16842"/>
                      <a:pt x="892" y="18102"/>
                      <a:pt x="2699" y="20118"/>
                    </a:cubicBezTo>
                    <a:cubicBezTo>
                      <a:pt x="3591" y="21102"/>
                      <a:pt x="4734" y="22247"/>
                      <a:pt x="6083" y="23530"/>
                    </a:cubicBezTo>
                    <a:cubicBezTo>
                      <a:pt x="7455" y="24767"/>
                      <a:pt x="9056" y="26049"/>
                      <a:pt x="10862" y="27263"/>
                    </a:cubicBezTo>
                    <a:cubicBezTo>
                      <a:pt x="12737" y="28408"/>
                      <a:pt x="14819" y="29438"/>
                      <a:pt x="17059" y="30034"/>
                    </a:cubicBezTo>
                    <a:cubicBezTo>
                      <a:pt x="18203" y="30194"/>
                      <a:pt x="19346" y="30423"/>
                      <a:pt x="20512" y="30309"/>
                    </a:cubicBezTo>
                    <a:lnTo>
                      <a:pt x="21404" y="30309"/>
                    </a:lnTo>
                    <a:cubicBezTo>
                      <a:pt x="21404" y="30309"/>
                      <a:pt x="22182" y="30149"/>
                      <a:pt x="22182" y="30149"/>
                    </a:cubicBezTo>
                    <a:lnTo>
                      <a:pt x="22960" y="30011"/>
                    </a:lnTo>
                    <a:lnTo>
                      <a:pt x="23348" y="29942"/>
                    </a:lnTo>
                    <a:lnTo>
                      <a:pt x="23851" y="29736"/>
                    </a:lnTo>
                    <a:cubicBezTo>
                      <a:pt x="24514" y="29507"/>
                      <a:pt x="25200" y="29232"/>
                      <a:pt x="25909" y="28980"/>
                    </a:cubicBezTo>
                    <a:cubicBezTo>
                      <a:pt x="26458" y="28660"/>
                      <a:pt x="27030" y="28385"/>
                      <a:pt x="27601" y="28087"/>
                    </a:cubicBezTo>
                    <a:cubicBezTo>
                      <a:pt x="28242" y="27744"/>
                      <a:pt x="28882" y="27423"/>
                      <a:pt x="29500" y="27080"/>
                    </a:cubicBezTo>
                    <a:cubicBezTo>
                      <a:pt x="30163" y="26759"/>
                      <a:pt x="30780" y="26415"/>
                      <a:pt x="31375" y="26026"/>
                    </a:cubicBezTo>
                    <a:cubicBezTo>
                      <a:pt x="33845" y="24537"/>
                      <a:pt x="36200" y="22934"/>
                      <a:pt x="38395" y="20965"/>
                    </a:cubicBezTo>
                    <a:cubicBezTo>
                      <a:pt x="39516" y="20026"/>
                      <a:pt x="40613" y="19041"/>
                      <a:pt x="41734" y="17965"/>
                    </a:cubicBezTo>
                    <a:cubicBezTo>
                      <a:pt x="42831" y="16911"/>
                      <a:pt x="43952" y="15858"/>
                      <a:pt x="45050" y="14804"/>
                    </a:cubicBezTo>
                    <a:cubicBezTo>
                      <a:pt x="46125" y="13751"/>
                      <a:pt x="47291" y="12720"/>
                      <a:pt x="48480" y="11736"/>
                    </a:cubicBezTo>
                    <a:cubicBezTo>
                      <a:pt x="49646" y="10728"/>
                      <a:pt x="50789" y="9720"/>
                      <a:pt x="51933" y="8827"/>
                    </a:cubicBezTo>
                    <a:cubicBezTo>
                      <a:pt x="53076" y="7934"/>
                      <a:pt x="54174" y="7041"/>
                      <a:pt x="55295" y="6193"/>
                    </a:cubicBezTo>
                    <a:cubicBezTo>
                      <a:pt x="56483" y="5277"/>
                      <a:pt x="57718" y="4567"/>
                      <a:pt x="58885" y="3766"/>
                    </a:cubicBezTo>
                    <a:cubicBezTo>
                      <a:pt x="61354" y="2392"/>
                      <a:pt x="63756" y="1201"/>
                      <a:pt x="66225" y="651"/>
                    </a:cubicBezTo>
                    <a:cubicBezTo>
                      <a:pt x="68626" y="33"/>
                      <a:pt x="70959" y="-151"/>
                      <a:pt x="72948" y="124"/>
                    </a:cubicBezTo>
                    <a:cubicBezTo>
                      <a:pt x="74960" y="376"/>
                      <a:pt x="76607" y="972"/>
                      <a:pt x="77888" y="1567"/>
                    </a:cubicBezTo>
                    <a:cubicBezTo>
                      <a:pt x="80426" y="2872"/>
                      <a:pt x="81386" y="4155"/>
                      <a:pt x="81386" y="41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59" name="Freeform: Shape 2001">
                <a:extLst>
                  <a:ext uri="{FF2B5EF4-FFF2-40B4-BE49-F238E27FC236}">
                    <a16:creationId xmlns:a16="http://schemas.microsoft.com/office/drawing/2014/main" id="{C2B43878-B7D2-E415-02B5-ACC1F6CAD866}"/>
                  </a:ext>
                </a:extLst>
              </p:cNvPr>
              <p:cNvSpPr/>
              <p:nvPr/>
            </p:nvSpPr>
            <p:spPr>
              <a:xfrm>
                <a:off x="5513999" y="3955572"/>
                <a:ext cx="97768" cy="145448"/>
              </a:xfrm>
              <a:custGeom>
                <a:avLst/>
                <a:gdLst>
                  <a:gd name="connsiteX0" fmla="*/ 9290 w 97768"/>
                  <a:gd name="connsiteY0" fmla="*/ 145448 h 145448"/>
                  <a:gd name="connsiteX1" fmla="*/ 8078 w 97768"/>
                  <a:gd name="connsiteY1" fmla="*/ 143616 h 145448"/>
                  <a:gd name="connsiteX2" fmla="*/ 5105 w 97768"/>
                  <a:gd name="connsiteY2" fmla="*/ 138166 h 145448"/>
                  <a:gd name="connsiteX3" fmla="*/ 1812 w 97768"/>
                  <a:gd name="connsiteY3" fmla="*/ 129028 h 145448"/>
                  <a:gd name="connsiteX4" fmla="*/ 5 w 97768"/>
                  <a:gd name="connsiteY4" fmla="*/ 116363 h 145448"/>
                  <a:gd name="connsiteX5" fmla="*/ 2063 w 97768"/>
                  <a:gd name="connsiteY5" fmla="*/ 101157 h 145448"/>
                  <a:gd name="connsiteX6" fmla="*/ 3367 w 97768"/>
                  <a:gd name="connsiteY6" fmla="*/ 97195 h 145448"/>
                  <a:gd name="connsiteX7" fmla="*/ 3459 w 97768"/>
                  <a:gd name="connsiteY7" fmla="*/ 96943 h 145448"/>
                  <a:gd name="connsiteX8" fmla="*/ 3619 w 97768"/>
                  <a:gd name="connsiteY8" fmla="*/ 96599 h 145448"/>
                  <a:gd name="connsiteX9" fmla="*/ 3824 w 97768"/>
                  <a:gd name="connsiteY9" fmla="*/ 96118 h 145448"/>
                  <a:gd name="connsiteX10" fmla="*/ 4236 w 97768"/>
                  <a:gd name="connsiteY10" fmla="*/ 95202 h 145448"/>
                  <a:gd name="connsiteX11" fmla="*/ 5036 w 97768"/>
                  <a:gd name="connsiteY11" fmla="*/ 93347 h 145448"/>
                  <a:gd name="connsiteX12" fmla="*/ 7094 w 97768"/>
                  <a:gd name="connsiteY12" fmla="*/ 89454 h 145448"/>
                  <a:gd name="connsiteX13" fmla="*/ 9541 w 97768"/>
                  <a:gd name="connsiteY13" fmla="*/ 85652 h 145448"/>
                  <a:gd name="connsiteX14" fmla="*/ 22828 w 97768"/>
                  <a:gd name="connsiteY14" fmla="*/ 72690 h 145448"/>
                  <a:gd name="connsiteX15" fmla="*/ 39247 w 97768"/>
                  <a:gd name="connsiteY15" fmla="*/ 63918 h 145448"/>
                  <a:gd name="connsiteX16" fmla="*/ 55277 w 97768"/>
                  <a:gd name="connsiteY16" fmla="*/ 56544 h 145448"/>
                  <a:gd name="connsiteX17" fmla="*/ 69729 w 97768"/>
                  <a:gd name="connsiteY17" fmla="*/ 47658 h 145448"/>
                  <a:gd name="connsiteX18" fmla="*/ 81986 w 97768"/>
                  <a:gd name="connsiteY18" fmla="*/ 37742 h 145448"/>
                  <a:gd name="connsiteX19" fmla="*/ 90882 w 97768"/>
                  <a:gd name="connsiteY19" fmla="*/ 27047 h 145448"/>
                  <a:gd name="connsiteX20" fmla="*/ 94838 w 97768"/>
                  <a:gd name="connsiteY20" fmla="*/ 16283 h 145448"/>
                  <a:gd name="connsiteX21" fmla="*/ 93878 w 97768"/>
                  <a:gd name="connsiteY21" fmla="*/ 7329 h 145448"/>
                  <a:gd name="connsiteX22" fmla="*/ 91339 w 97768"/>
                  <a:gd name="connsiteY22" fmla="*/ 1855 h 145448"/>
                  <a:gd name="connsiteX23" fmla="*/ 90196 w 97768"/>
                  <a:gd name="connsiteY23" fmla="*/ 0 h 145448"/>
                  <a:gd name="connsiteX24" fmla="*/ 91682 w 97768"/>
                  <a:gd name="connsiteY24" fmla="*/ 1603 h 145448"/>
                  <a:gd name="connsiteX25" fmla="*/ 95273 w 97768"/>
                  <a:gd name="connsiteY25" fmla="*/ 6733 h 145448"/>
                  <a:gd name="connsiteX26" fmla="*/ 97765 w 97768"/>
                  <a:gd name="connsiteY26" fmla="*/ 16398 h 145448"/>
                  <a:gd name="connsiteX27" fmla="*/ 94747 w 97768"/>
                  <a:gd name="connsiteY27" fmla="*/ 29131 h 145448"/>
                  <a:gd name="connsiteX28" fmla="*/ 91019 w 97768"/>
                  <a:gd name="connsiteY28" fmla="*/ 35589 h 145448"/>
                  <a:gd name="connsiteX29" fmla="*/ 86080 w 97768"/>
                  <a:gd name="connsiteY29" fmla="*/ 41704 h 145448"/>
                  <a:gd name="connsiteX30" fmla="*/ 73685 w 97768"/>
                  <a:gd name="connsiteY30" fmla="*/ 53063 h 145448"/>
                  <a:gd name="connsiteX31" fmla="*/ 58844 w 97768"/>
                  <a:gd name="connsiteY31" fmla="*/ 63003 h 145448"/>
                  <a:gd name="connsiteX32" fmla="*/ 42311 w 97768"/>
                  <a:gd name="connsiteY32" fmla="*/ 70904 h 145448"/>
                  <a:gd name="connsiteX33" fmla="*/ 26898 w 97768"/>
                  <a:gd name="connsiteY33" fmla="*/ 78782 h 145448"/>
                  <a:gd name="connsiteX34" fmla="*/ 14915 w 97768"/>
                  <a:gd name="connsiteY34" fmla="*/ 89614 h 145448"/>
                  <a:gd name="connsiteX35" fmla="*/ 12674 w 97768"/>
                  <a:gd name="connsiteY35" fmla="*/ 92797 h 145448"/>
                  <a:gd name="connsiteX36" fmla="*/ 10662 w 97768"/>
                  <a:gd name="connsiteY36" fmla="*/ 96072 h 145448"/>
                  <a:gd name="connsiteX37" fmla="*/ 9724 w 97768"/>
                  <a:gd name="connsiteY37" fmla="*/ 97882 h 145448"/>
                  <a:gd name="connsiteX38" fmla="*/ 9267 w 97768"/>
                  <a:gd name="connsiteY38" fmla="*/ 98775 h 145448"/>
                  <a:gd name="connsiteX39" fmla="*/ 9038 w 97768"/>
                  <a:gd name="connsiteY39" fmla="*/ 99210 h 145448"/>
                  <a:gd name="connsiteX40" fmla="*/ 8970 w 97768"/>
                  <a:gd name="connsiteY40" fmla="*/ 99324 h 145448"/>
                  <a:gd name="connsiteX41" fmla="*/ 8970 w 97768"/>
                  <a:gd name="connsiteY41" fmla="*/ 99393 h 145448"/>
                  <a:gd name="connsiteX42" fmla="*/ 8970 w 97768"/>
                  <a:gd name="connsiteY42" fmla="*/ 99324 h 145448"/>
                  <a:gd name="connsiteX43" fmla="*/ 8878 w 97768"/>
                  <a:gd name="connsiteY43" fmla="*/ 99531 h 145448"/>
                  <a:gd name="connsiteX44" fmla="*/ 7437 w 97768"/>
                  <a:gd name="connsiteY44" fmla="*/ 102966 h 145448"/>
                  <a:gd name="connsiteX45" fmla="*/ 4350 w 97768"/>
                  <a:gd name="connsiteY45" fmla="*/ 116478 h 145448"/>
                  <a:gd name="connsiteX46" fmla="*/ 6523 w 97768"/>
                  <a:gd name="connsiteY46" fmla="*/ 137616 h 145448"/>
                  <a:gd name="connsiteX47" fmla="*/ 9290 w 97768"/>
                  <a:gd name="connsiteY47" fmla="*/ 145425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7768" h="145448">
                    <a:moveTo>
                      <a:pt x="9290" y="145448"/>
                    </a:moveTo>
                    <a:cubicBezTo>
                      <a:pt x="9290" y="145448"/>
                      <a:pt x="8832" y="144830"/>
                      <a:pt x="8078" y="143616"/>
                    </a:cubicBezTo>
                    <a:cubicBezTo>
                      <a:pt x="7346" y="142402"/>
                      <a:pt x="6203" y="140639"/>
                      <a:pt x="5105" y="138166"/>
                    </a:cubicBezTo>
                    <a:cubicBezTo>
                      <a:pt x="4007" y="135738"/>
                      <a:pt x="2704" y="132692"/>
                      <a:pt x="1812" y="129028"/>
                    </a:cubicBezTo>
                    <a:cubicBezTo>
                      <a:pt x="874" y="125386"/>
                      <a:pt x="74" y="121127"/>
                      <a:pt x="5" y="116363"/>
                    </a:cubicBezTo>
                    <a:cubicBezTo>
                      <a:pt x="-63" y="111645"/>
                      <a:pt x="509" y="106447"/>
                      <a:pt x="2063" y="101157"/>
                    </a:cubicBezTo>
                    <a:cubicBezTo>
                      <a:pt x="2498" y="99874"/>
                      <a:pt x="2932" y="98546"/>
                      <a:pt x="3367" y="97195"/>
                    </a:cubicBezTo>
                    <a:lnTo>
                      <a:pt x="3459" y="96943"/>
                    </a:lnTo>
                    <a:lnTo>
                      <a:pt x="3619" y="96599"/>
                    </a:lnTo>
                    <a:lnTo>
                      <a:pt x="3824" y="96118"/>
                    </a:lnTo>
                    <a:lnTo>
                      <a:pt x="4236" y="95202"/>
                    </a:lnTo>
                    <a:cubicBezTo>
                      <a:pt x="4510" y="94584"/>
                      <a:pt x="4785" y="93966"/>
                      <a:pt x="5036" y="93347"/>
                    </a:cubicBezTo>
                    <a:cubicBezTo>
                      <a:pt x="5494" y="92133"/>
                      <a:pt x="6363" y="90759"/>
                      <a:pt x="7094" y="89454"/>
                    </a:cubicBezTo>
                    <a:cubicBezTo>
                      <a:pt x="7803" y="88080"/>
                      <a:pt x="8672" y="86889"/>
                      <a:pt x="9541" y="85652"/>
                    </a:cubicBezTo>
                    <a:cubicBezTo>
                      <a:pt x="13040" y="80705"/>
                      <a:pt x="17591" y="76217"/>
                      <a:pt x="22828" y="72690"/>
                    </a:cubicBezTo>
                    <a:cubicBezTo>
                      <a:pt x="28018" y="69117"/>
                      <a:pt x="33713" y="66438"/>
                      <a:pt x="39247" y="63918"/>
                    </a:cubicBezTo>
                    <a:cubicBezTo>
                      <a:pt x="44826" y="61491"/>
                      <a:pt x="50314" y="59315"/>
                      <a:pt x="55277" y="56544"/>
                    </a:cubicBezTo>
                    <a:cubicBezTo>
                      <a:pt x="60308" y="53773"/>
                      <a:pt x="65224" y="50842"/>
                      <a:pt x="69729" y="47658"/>
                    </a:cubicBezTo>
                    <a:cubicBezTo>
                      <a:pt x="74189" y="44475"/>
                      <a:pt x="78396" y="41177"/>
                      <a:pt x="81986" y="37742"/>
                    </a:cubicBezTo>
                    <a:cubicBezTo>
                      <a:pt x="85577" y="34284"/>
                      <a:pt x="88641" y="30711"/>
                      <a:pt x="90882" y="27047"/>
                    </a:cubicBezTo>
                    <a:cubicBezTo>
                      <a:pt x="93100" y="23429"/>
                      <a:pt x="94426" y="19695"/>
                      <a:pt x="94838" y="16283"/>
                    </a:cubicBezTo>
                    <a:cubicBezTo>
                      <a:pt x="95181" y="12871"/>
                      <a:pt x="94655" y="9802"/>
                      <a:pt x="93878" y="7329"/>
                    </a:cubicBezTo>
                    <a:cubicBezTo>
                      <a:pt x="92986" y="4947"/>
                      <a:pt x="92071" y="3046"/>
                      <a:pt x="91339" y="1855"/>
                    </a:cubicBezTo>
                    <a:cubicBezTo>
                      <a:pt x="90585" y="664"/>
                      <a:pt x="90196" y="0"/>
                      <a:pt x="90196" y="0"/>
                    </a:cubicBezTo>
                    <a:cubicBezTo>
                      <a:pt x="90196" y="0"/>
                      <a:pt x="90722" y="573"/>
                      <a:pt x="91682" y="1603"/>
                    </a:cubicBezTo>
                    <a:cubicBezTo>
                      <a:pt x="92643" y="2657"/>
                      <a:pt x="93946" y="4329"/>
                      <a:pt x="95273" y="6733"/>
                    </a:cubicBezTo>
                    <a:cubicBezTo>
                      <a:pt x="96507" y="9161"/>
                      <a:pt x="97674" y="12436"/>
                      <a:pt x="97765" y="16398"/>
                    </a:cubicBezTo>
                    <a:cubicBezTo>
                      <a:pt x="97834" y="20337"/>
                      <a:pt x="96873" y="24826"/>
                      <a:pt x="94747" y="29131"/>
                    </a:cubicBezTo>
                    <a:cubicBezTo>
                      <a:pt x="93740" y="31330"/>
                      <a:pt x="92437" y="33414"/>
                      <a:pt x="91019" y="35589"/>
                    </a:cubicBezTo>
                    <a:cubicBezTo>
                      <a:pt x="89556" y="37673"/>
                      <a:pt x="87886" y="39712"/>
                      <a:pt x="86080" y="41704"/>
                    </a:cubicBezTo>
                    <a:cubicBezTo>
                      <a:pt x="82467" y="45712"/>
                      <a:pt x="78305" y="49559"/>
                      <a:pt x="73685" y="53063"/>
                    </a:cubicBezTo>
                    <a:cubicBezTo>
                      <a:pt x="69066" y="56590"/>
                      <a:pt x="64172" y="60025"/>
                      <a:pt x="58844" y="63003"/>
                    </a:cubicBezTo>
                    <a:cubicBezTo>
                      <a:pt x="53447" y="66094"/>
                      <a:pt x="47753" y="68476"/>
                      <a:pt x="42311" y="70904"/>
                    </a:cubicBezTo>
                    <a:cubicBezTo>
                      <a:pt x="36845" y="73262"/>
                      <a:pt x="31540" y="75713"/>
                      <a:pt x="26898" y="78782"/>
                    </a:cubicBezTo>
                    <a:cubicBezTo>
                      <a:pt x="22256" y="81874"/>
                      <a:pt x="18117" y="85446"/>
                      <a:pt x="14915" y="89614"/>
                    </a:cubicBezTo>
                    <a:cubicBezTo>
                      <a:pt x="14092" y="90645"/>
                      <a:pt x="13291" y="91698"/>
                      <a:pt x="12674" y="92797"/>
                    </a:cubicBezTo>
                    <a:cubicBezTo>
                      <a:pt x="12034" y="93874"/>
                      <a:pt x="11279" y="94790"/>
                      <a:pt x="10662" y="96072"/>
                    </a:cubicBezTo>
                    <a:cubicBezTo>
                      <a:pt x="10342" y="96668"/>
                      <a:pt x="10022" y="97263"/>
                      <a:pt x="9724" y="97882"/>
                    </a:cubicBezTo>
                    <a:lnTo>
                      <a:pt x="9267" y="98775"/>
                    </a:lnTo>
                    <a:lnTo>
                      <a:pt x="9038" y="99210"/>
                    </a:lnTo>
                    <a:lnTo>
                      <a:pt x="8970" y="99324"/>
                    </a:lnTo>
                    <a:lnTo>
                      <a:pt x="8970" y="99393"/>
                    </a:lnTo>
                    <a:cubicBezTo>
                      <a:pt x="8878" y="99531"/>
                      <a:pt x="8970" y="99279"/>
                      <a:pt x="8970" y="99324"/>
                    </a:cubicBezTo>
                    <a:lnTo>
                      <a:pt x="8878" y="99531"/>
                    </a:lnTo>
                    <a:cubicBezTo>
                      <a:pt x="8398" y="100698"/>
                      <a:pt x="7918" y="101844"/>
                      <a:pt x="7437" y="102966"/>
                    </a:cubicBezTo>
                    <a:cubicBezTo>
                      <a:pt x="5768" y="107569"/>
                      <a:pt x="4762" y="112172"/>
                      <a:pt x="4350" y="116478"/>
                    </a:cubicBezTo>
                    <a:cubicBezTo>
                      <a:pt x="3687" y="125180"/>
                      <a:pt x="5105" y="132601"/>
                      <a:pt x="6523" y="137616"/>
                    </a:cubicBezTo>
                    <a:cubicBezTo>
                      <a:pt x="7941" y="142700"/>
                      <a:pt x="9290" y="145425"/>
                      <a:pt x="9290" y="14542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0" name="Freeform: Shape 2002">
                <a:extLst>
                  <a:ext uri="{FF2B5EF4-FFF2-40B4-BE49-F238E27FC236}">
                    <a16:creationId xmlns:a16="http://schemas.microsoft.com/office/drawing/2014/main" id="{64BDEF5A-A7DB-E1D8-5123-2791E8DEAEE8}"/>
                  </a:ext>
                </a:extLst>
              </p:cNvPr>
              <p:cNvSpPr/>
              <p:nvPr/>
            </p:nvSpPr>
            <p:spPr>
              <a:xfrm>
                <a:off x="5563041" y="4014475"/>
                <a:ext cx="12591" cy="84873"/>
              </a:xfrm>
              <a:custGeom>
                <a:avLst/>
                <a:gdLst>
                  <a:gd name="connsiteX0" fmla="*/ 12592 w 12591"/>
                  <a:gd name="connsiteY0" fmla="*/ 84873 h 84873"/>
                  <a:gd name="connsiteX1" fmla="*/ 11997 w 12591"/>
                  <a:gd name="connsiteY1" fmla="*/ 84072 h 84873"/>
                  <a:gd name="connsiteX2" fmla="*/ 11380 w 12591"/>
                  <a:gd name="connsiteY2" fmla="*/ 83018 h 84873"/>
                  <a:gd name="connsiteX3" fmla="*/ 10671 w 12591"/>
                  <a:gd name="connsiteY3" fmla="*/ 81530 h 84873"/>
                  <a:gd name="connsiteX4" fmla="*/ 9253 w 12591"/>
                  <a:gd name="connsiteY4" fmla="*/ 77316 h 84873"/>
                  <a:gd name="connsiteX5" fmla="*/ 8727 w 12591"/>
                  <a:gd name="connsiteY5" fmla="*/ 74613 h 84873"/>
                  <a:gd name="connsiteX6" fmla="*/ 8339 w 12591"/>
                  <a:gd name="connsiteY6" fmla="*/ 71591 h 84873"/>
                  <a:gd name="connsiteX7" fmla="*/ 8064 w 12591"/>
                  <a:gd name="connsiteY7" fmla="*/ 68270 h 84873"/>
                  <a:gd name="connsiteX8" fmla="*/ 8110 w 12591"/>
                  <a:gd name="connsiteY8" fmla="*/ 64743 h 84873"/>
                  <a:gd name="connsiteX9" fmla="*/ 8155 w 12591"/>
                  <a:gd name="connsiteY9" fmla="*/ 61079 h 84873"/>
                  <a:gd name="connsiteX10" fmla="*/ 7812 w 12591"/>
                  <a:gd name="connsiteY10" fmla="*/ 57575 h 84873"/>
                  <a:gd name="connsiteX11" fmla="*/ 6097 w 12591"/>
                  <a:gd name="connsiteY11" fmla="*/ 49971 h 84873"/>
                  <a:gd name="connsiteX12" fmla="*/ 3833 w 12591"/>
                  <a:gd name="connsiteY12" fmla="*/ 42070 h 84873"/>
                  <a:gd name="connsiteX13" fmla="*/ 1730 w 12591"/>
                  <a:gd name="connsiteY13" fmla="*/ 33986 h 84873"/>
                  <a:gd name="connsiteX14" fmla="*/ 312 w 12591"/>
                  <a:gd name="connsiteY14" fmla="*/ 25925 h 84873"/>
                  <a:gd name="connsiteX15" fmla="*/ 83 w 12591"/>
                  <a:gd name="connsiteY15" fmla="*/ 18161 h 84873"/>
                  <a:gd name="connsiteX16" fmla="*/ 1387 w 12591"/>
                  <a:gd name="connsiteY16" fmla="*/ 11290 h 84873"/>
                  <a:gd name="connsiteX17" fmla="*/ 2507 w 12591"/>
                  <a:gd name="connsiteY17" fmla="*/ 8382 h 84873"/>
                  <a:gd name="connsiteX18" fmla="*/ 3879 w 12591"/>
                  <a:gd name="connsiteY18" fmla="*/ 5977 h 84873"/>
                  <a:gd name="connsiteX19" fmla="*/ 6692 w 12591"/>
                  <a:gd name="connsiteY19" fmla="*/ 2496 h 84873"/>
                  <a:gd name="connsiteX20" fmla="*/ 8841 w 12591"/>
                  <a:gd name="connsiteY20" fmla="*/ 619 h 84873"/>
                  <a:gd name="connsiteX21" fmla="*/ 9619 w 12591"/>
                  <a:gd name="connsiteY21" fmla="*/ 0 h 84873"/>
                  <a:gd name="connsiteX22" fmla="*/ 8979 w 12591"/>
                  <a:gd name="connsiteY22" fmla="*/ 756 h 84873"/>
                  <a:gd name="connsiteX23" fmla="*/ 7263 w 12591"/>
                  <a:gd name="connsiteY23" fmla="*/ 2977 h 84873"/>
                  <a:gd name="connsiteX24" fmla="*/ 6212 w 12591"/>
                  <a:gd name="connsiteY24" fmla="*/ 4626 h 84873"/>
                  <a:gd name="connsiteX25" fmla="*/ 5137 w 12591"/>
                  <a:gd name="connsiteY25" fmla="*/ 6687 h 84873"/>
                  <a:gd name="connsiteX26" fmla="*/ 3445 w 12591"/>
                  <a:gd name="connsiteY26" fmla="*/ 11863 h 84873"/>
                  <a:gd name="connsiteX27" fmla="*/ 3559 w 12591"/>
                  <a:gd name="connsiteY27" fmla="*/ 25444 h 84873"/>
                  <a:gd name="connsiteX28" fmla="*/ 5228 w 12591"/>
                  <a:gd name="connsiteY28" fmla="*/ 33093 h 84873"/>
                  <a:gd name="connsiteX29" fmla="*/ 7424 w 12591"/>
                  <a:gd name="connsiteY29" fmla="*/ 41017 h 84873"/>
                  <a:gd name="connsiteX30" fmla="*/ 9573 w 12591"/>
                  <a:gd name="connsiteY30" fmla="*/ 49033 h 84873"/>
                  <a:gd name="connsiteX31" fmla="*/ 11060 w 12591"/>
                  <a:gd name="connsiteY31" fmla="*/ 57139 h 84873"/>
                  <a:gd name="connsiteX32" fmla="*/ 11197 w 12591"/>
                  <a:gd name="connsiteY32" fmla="*/ 61239 h 84873"/>
                  <a:gd name="connsiteX33" fmla="*/ 10854 w 12591"/>
                  <a:gd name="connsiteY33" fmla="*/ 64903 h 84873"/>
                  <a:gd name="connsiteX34" fmla="*/ 10511 w 12591"/>
                  <a:gd name="connsiteY34" fmla="*/ 68316 h 84873"/>
                  <a:gd name="connsiteX35" fmla="*/ 10419 w 12591"/>
                  <a:gd name="connsiteY35" fmla="*/ 71476 h 84873"/>
                  <a:gd name="connsiteX36" fmla="*/ 10374 w 12591"/>
                  <a:gd name="connsiteY36" fmla="*/ 72987 h 84873"/>
                  <a:gd name="connsiteX37" fmla="*/ 10465 w 12591"/>
                  <a:gd name="connsiteY37" fmla="*/ 74408 h 84873"/>
                  <a:gd name="connsiteX38" fmla="*/ 10602 w 12591"/>
                  <a:gd name="connsiteY38" fmla="*/ 77041 h 84873"/>
                  <a:gd name="connsiteX39" fmla="*/ 11288 w 12591"/>
                  <a:gd name="connsiteY39" fmla="*/ 81301 h 84873"/>
                  <a:gd name="connsiteX40" fmla="*/ 12089 w 12591"/>
                  <a:gd name="connsiteY40" fmla="*/ 83957 h 84873"/>
                  <a:gd name="connsiteX41" fmla="*/ 12500 w 12591"/>
                  <a:gd name="connsiteY41" fmla="*/ 84873 h 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91" h="84873">
                    <a:moveTo>
                      <a:pt x="12592" y="84873"/>
                    </a:moveTo>
                    <a:cubicBezTo>
                      <a:pt x="12592" y="84873"/>
                      <a:pt x="12363" y="84622"/>
                      <a:pt x="11997" y="84072"/>
                    </a:cubicBezTo>
                    <a:cubicBezTo>
                      <a:pt x="11792" y="83820"/>
                      <a:pt x="11608" y="83431"/>
                      <a:pt x="11380" y="83018"/>
                    </a:cubicBezTo>
                    <a:cubicBezTo>
                      <a:pt x="11128" y="82606"/>
                      <a:pt x="10877" y="82125"/>
                      <a:pt x="10671" y="81530"/>
                    </a:cubicBezTo>
                    <a:cubicBezTo>
                      <a:pt x="10145" y="80408"/>
                      <a:pt x="9711" y="78965"/>
                      <a:pt x="9253" y="77316"/>
                    </a:cubicBezTo>
                    <a:cubicBezTo>
                      <a:pt x="9025" y="76469"/>
                      <a:pt x="8910" y="75552"/>
                      <a:pt x="8727" y="74613"/>
                    </a:cubicBezTo>
                    <a:cubicBezTo>
                      <a:pt x="8521" y="73674"/>
                      <a:pt x="8384" y="72667"/>
                      <a:pt x="8339" y="71591"/>
                    </a:cubicBezTo>
                    <a:cubicBezTo>
                      <a:pt x="8247" y="70537"/>
                      <a:pt x="8155" y="69415"/>
                      <a:pt x="8064" y="68270"/>
                    </a:cubicBezTo>
                    <a:cubicBezTo>
                      <a:pt x="8064" y="67125"/>
                      <a:pt x="8087" y="65957"/>
                      <a:pt x="8110" y="64743"/>
                    </a:cubicBezTo>
                    <a:cubicBezTo>
                      <a:pt x="8133" y="63552"/>
                      <a:pt x="8133" y="62338"/>
                      <a:pt x="8155" y="61079"/>
                    </a:cubicBezTo>
                    <a:cubicBezTo>
                      <a:pt x="8087" y="59979"/>
                      <a:pt x="8018" y="58788"/>
                      <a:pt x="7812" y="57575"/>
                    </a:cubicBezTo>
                    <a:cubicBezTo>
                      <a:pt x="7469" y="55101"/>
                      <a:pt x="6783" y="52559"/>
                      <a:pt x="6097" y="49971"/>
                    </a:cubicBezTo>
                    <a:cubicBezTo>
                      <a:pt x="5411" y="47383"/>
                      <a:pt x="4611" y="44750"/>
                      <a:pt x="3833" y="42070"/>
                    </a:cubicBezTo>
                    <a:cubicBezTo>
                      <a:pt x="3079" y="39391"/>
                      <a:pt x="2347" y="36689"/>
                      <a:pt x="1730" y="33986"/>
                    </a:cubicBezTo>
                    <a:cubicBezTo>
                      <a:pt x="1066" y="31284"/>
                      <a:pt x="632" y="28581"/>
                      <a:pt x="312" y="25925"/>
                    </a:cubicBezTo>
                    <a:cubicBezTo>
                      <a:pt x="-8" y="23268"/>
                      <a:pt x="-77" y="20657"/>
                      <a:pt x="83" y="18161"/>
                    </a:cubicBezTo>
                    <a:cubicBezTo>
                      <a:pt x="220" y="15688"/>
                      <a:pt x="701" y="13352"/>
                      <a:pt x="1387" y="11290"/>
                    </a:cubicBezTo>
                    <a:cubicBezTo>
                      <a:pt x="1684" y="10237"/>
                      <a:pt x="2141" y="9298"/>
                      <a:pt x="2507" y="8382"/>
                    </a:cubicBezTo>
                    <a:cubicBezTo>
                      <a:pt x="3010" y="7535"/>
                      <a:pt x="3376" y="6664"/>
                      <a:pt x="3879" y="5977"/>
                    </a:cubicBezTo>
                    <a:cubicBezTo>
                      <a:pt x="4817" y="4489"/>
                      <a:pt x="5823" y="3367"/>
                      <a:pt x="6692" y="2496"/>
                    </a:cubicBezTo>
                    <a:cubicBezTo>
                      <a:pt x="7538" y="1580"/>
                      <a:pt x="8316" y="1008"/>
                      <a:pt x="8841" y="619"/>
                    </a:cubicBezTo>
                    <a:cubicBezTo>
                      <a:pt x="9345" y="206"/>
                      <a:pt x="9619" y="0"/>
                      <a:pt x="9619" y="0"/>
                    </a:cubicBezTo>
                    <a:cubicBezTo>
                      <a:pt x="9619" y="0"/>
                      <a:pt x="9390" y="252"/>
                      <a:pt x="8979" y="756"/>
                    </a:cubicBezTo>
                    <a:cubicBezTo>
                      <a:pt x="8544" y="1237"/>
                      <a:pt x="7950" y="1993"/>
                      <a:pt x="7263" y="2977"/>
                    </a:cubicBezTo>
                    <a:cubicBezTo>
                      <a:pt x="6898" y="3435"/>
                      <a:pt x="6555" y="4008"/>
                      <a:pt x="6212" y="4626"/>
                    </a:cubicBezTo>
                    <a:cubicBezTo>
                      <a:pt x="5823" y="5245"/>
                      <a:pt x="5480" y="5954"/>
                      <a:pt x="5137" y="6687"/>
                    </a:cubicBezTo>
                    <a:cubicBezTo>
                      <a:pt x="4428" y="8176"/>
                      <a:pt x="3833" y="9916"/>
                      <a:pt x="3445" y="11863"/>
                    </a:cubicBezTo>
                    <a:cubicBezTo>
                      <a:pt x="2599" y="15779"/>
                      <a:pt x="2759" y="20497"/>
                      <a:pt x="3559" y="25444"/>
                    </a:cubicBezTo>
                    <a:cubicBezTo>
                      <a:pt x="3971" y="27963"/>
                      <a:pt x="4588" y="30505"/>
                      <a:pt x="5228" y="33093"/>
                    </a:cubicBezTo>
                    <a:cubicBezTo>
                      <a:pt x="5891" y="35704"/>
                      <a:pt x="6646" y="38337"/>
                      <a:pt x="7424" y="41017"/>
                    </a:cubicBezTo>
                    <a:cubicBezTo>
                      <a:pt x="8155" y="43673"/>
                      <a:pt x="8910" y="46353"/>
                      <a:pt x="9573" y="49033"/>
                    </a:cubicBezTo>
                    <a:cubicBezTo>
                      <a:pt x="10259" y="51712"/>
                      <a:pt x="10763" y="54437"/>
                      <a:pt x="11060" y="57139"/>
                    </a:cubicBezTo>
                    <a:cubicBezTo>
                      <a:pt x="11197" y="58491"/>
                      <a:pt x="11265" y="59865"/>
                      <a:pt x="11197" y="61239"/>
                    </a:cubicBezTo>
                    <a:cubicBezTo>
                      <a:pt x="11083" y="62521"/>
                      <a:pt x="10968" y="63735"/>
                      <a:pt x="10854" y="64903"/>
                    </a:cubicBezTo>
                    <a:cubicBezTo>
                      <a:pt x="10740" y="66071"/>
                      <a:pt x="10625" y="67216"/>
                      <a:pt x="10511" y="68316"/>
                    </a:cubicBezTo>
                    <a:cubicBezTo>
                      <a:pt x="10488" y="69415"/>
                      <a:pt x="10442" y="70468"/>
                      <a:pt x="10419" y="71476"/>
                    </a:cubicBezTo>
                    <a:cubicBezTo>
                      <a:pt x="10419" y="71980"/>
                      <a:pt x="10397" y="72484"/>
                      <a:pt x="10374" y="72987"/>
                    </a:cubicBezTo>
                    <a:cubicBezTo>
                      <a:pt x="10397" y="73491"/>
                      <a:pt x="10419" y="73949"/>
                      <a:pt x="10465" y="74408"/>
                    </a:cubicBezTo>
                    <a:cubicBezTo>
                      <a:pt x="10511" y="75347"/>
                      <a:pt x="10511" y="76217"/>
                      <a:pt x="10602" y="77041"/>
                    </a:cubicBezTo>
                    <a:cubicBezTo>
                      <a:pt x="10808" y="78690"/>
                      <a:pt x="10991" y="80156"/>
                      <a:pt x="11288" y="81301"/>
                    </a:cubicBezTo>
                    <a:cubicBezTo>
                      <a:pt x="11540" y="82469"/>
                      <a:pt x="11860" y="83362"/>
                      <a:pt x="12089" y="83957"/>
                    </a:cubicBezTo>
                    <a:cubicBezTo>
                      <a:pt x="12317" y="84576"/>
                      <a:pt x="12500" y="84873"/>
                      <a:pt x="12500" y="8487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1" name="Freeform: Shape 2003">
                <a:extLst>
                  <a:ext uri="{FF2B5EF4-FFF2-40B4-BE49-F238E27FC236}">
                    <a16:creationId xmlns:a16="http://schemas.microsoft.com/office/drawing/2014/main" id="{8983CDB6-C76C-2A24-CFFD-DFF462FC6703}"/>
                  </a:ext>
                </a:extLst>
              </p:cNvPr>
              <p:cNvSpPr/>
              <p:nvPr/>
            </p:nvSpPr>
            <p:spPr>
              <a:xfrm>
                <a:off x="5571357" y="4065660"/>
                <a:ext cx="16899" cy="20588"/>
              </a:xfrm>
              <a:custGeom>
                <a:avLst/>
                <a:gdLst>
                  <a:gd name="connsiteX0" fmla="*/ 16899 w 16899"/>
                  <a:gd name="connsiteY0" fmla="*/ 20543 h 20588"/>
                  <a:gd name="connsiteX1" fmla="*/ 13995 w 16899"/>
                  <a:gd name="connsiteY1" fmla="*/ 17405 h 20588"/>
                  <a:gd name="connsiteX2" fmla="*/ 12646 w 16899"/>
                  <a:gd name="connsiteY2" fmla="*/ 15917 h 20588"/>
                  <a:gd name="connsiteX3" fmla="*/ 11160 w 16899"/>
                  <a:gd name="connsiteY3" fmla="*/ 14290 h 20588"/>
                  <a:gd name="connsiteX4" fmla="*/ 8004 w 16899"/>
                  <a:gd name="connsiteY4" fmla="*/ 10695 h 20588"/>
                  <a:gd name="connsiteX5" fmla="*/ 4916 w 16899"/>
                  <a:gd name="connsiteY5" fmla="*/ 7008 h 20588"/>
                  <a:gd name="connsiteX6" fmla="*/ 3544 w 16899"/>
                  <a:gd name="connsiteY6" fmla="*/ 5221 h 20588"/>
                  <a:gd name="connsiteX7" fmla="*/ 2310 w 16899"/>
                  <a:gd name="connsiteY7" fmla="*/ 3641 h 20588"/>
                  <a:gd name="connsiteX8" fmla="*/ 0 w 16899"/>
                  <a:gd name="connsiteY8" fmla="*/ 0 h 20588"/>
                  <a:gd name="connsiteX9" fmla="*/ 3819 w 16899"/>
                  <a:gd name="connsiteY9" fmla="*/ 2038 h 20588"/>
                  <a:gd name="connsiteX10" fmla="*/ 5580 w 16899"/>
                  <a:gd name="connsiteY10" fmla="*/ 3206 h 20588"/>
                  <a:gd name="connsiteX11" fmla="*/ 7341 w 16899"/>
                  <a:gd name="connsiteY11" fmla="*/ 4672 h 20588"/>
                  <a:gd name="connsiteX12" fmla="*/ 9170 w 16899"/>
                  <a:gd name="connsiteY12" fmla="*/ 6344 h 20588"/>
                  <a:gd name="connsiteX13" fmla="*/ 10908 w 16899"/>
                  <a:gd name="connsiteY13" fmla="*/ 8222 h 20588"/>
                  <a:gd name="connsiteX14" fmla="*/ 12509 w 16899"/>
                  <a:gd name="connsiteY14" fmla="*/ 10237 h 20588"/>
                  <a:gd name="connsiteX15" fmla="*/ 13881 w 16899"/>
                  <a:gd name="connsiteY15" fmla="*/ 12321 h 20588"/>
                  <a:gd name="connsiteX16" fmla="*/ 15024 w 16899"/>
                  <a:gd name="connsiteY16" fmla="*/ 14359 h 20588"/>
                  <a:gd name="connsiteX17" fmla="*/ 15870 w 16899"/>
                  <a:gd name="connsiteY17" fmla="*/ 16283 h 20588"/>
                  <a:gd name="connsiteX18" fmla="*/ 16442 w 16899"/>
                  <a:gd name="connsiteY18" fmla="*/ 18024 h 20588"/>
                  <a:gd name="connsiteX19" fmla="*/ 16762 w 16899"/>
                  <a:gd name="connsiteY19" fmla="*/ 19375 h 20588"/>
                  <a:gd name="connsiteX20" fmla="*/ 16899 w 16899"/>
                  <a:gd name="connsiteY20" fmla="*/ 20589 h 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99" h="20588">
                    <a:moveTo>
                      <a:pt x="16899" y="20543"/>
                    </a:moveTo>
                    <a:cubicBezTo>
                      <a:pt x="16899" y="20543"/>
                      <a:pt x="15733" y="19283"/>
                      <a:pt x="13995" y="17405"/>
                    </a:cubicBezTo>
                    <a:cubicBezTo>
                      <a:pt x="13561" y="16947"/>
                      <a:pt x="13103" y="16443"/>
                      <a:pt x="12646" y="15917"/>
                    </a:cubicBezTo>
                    <a:cubicBezTo>
                      <a:pt x="12211" y="15390"/>
                      <a:pt x="11640" y="14863"/>
                      <a:pt x="11160" y="14290"/>
                    </a:cubicBezTo>
                    <a:cubicBezTo>
                      <a:pt x="10153" y="13123"/>
                      <a:pt x="9079" y="11909"/>
                      <a:pt x="8004" y="10695"/>
                    </a:cubicBezTo>
                    <a:cubicBezTo>
                      <a:pt x="6998" y="9412"/>
                      <a:pt x="5877" y="8199"/>
                      <a:pt x="4916" y="7008"/>
                    </a:cubicBezTo>
                    <a:cubicBezTo>
                      <a:pt x="4414" y="6390"/>
                      <a:pt x="3979" y="5794"/>
                      <a:pt x="3544" y="5221"/>
                    </a:cubicBezTo>
                    <a:cubicBezTo>
                      <a:pt x="3087" y="4672"/>
                      <a:pt x="2698" y="4145"/>
                      <a:pt x="2310" y="3641"/>
                    </a:cubicBezTo>
                    <a:cubicBezTo>
                      <a:pt x="800" y="1626"/>
                      <a:pt x="0" y="0"/>
                      <a:pt x="0" y="0"/>
                    </a:cubicBezTo>
                    <a:cubicBezTo>
                      <a:pt x="0" y="0"/>
                      <a:pt x="1647" y="641"/>
                      <a:pt x="3819" y="2038"/>
                    </a:cubicBezTo>
                    <a:cubicBezTo>
                      <a:pt x="4368" y="2382"/>
                      <a:pt x="4962" y="2748"/>
                      <a:pt x="5580" y="3206"/>
                    </a:cubicBezTo>
                    <a:cubicBezTo>
                      <a:pt x="6151" y="3641"/>
                      <a:pt x="6746" y="4145"/>
                      <a:pt x="7341" y="4672"/>
                    </a:cubicBezTo>
                    <a:cubicBezTo>
                      <a:pt x="7935" y="5199"/>
                      <a:pt x="8553" y="5748"/>
                      <a:pt x="9170" y="6344"/>
                    </a:cubicBezTo>
                    <a:cubicBezTo>
                      <a:pt x="9810" y="6916"/>
                      <a:pt x="10336" y="7580"/>
                      <a:pt x="10908" y="8222"/>
                    </a:cubicBezTo>
                    <a:cubicBezTo>
                      <a:pt x="11457" y="8886"/>
                      <a:pt x="12006" y="9550"/>
                      <a:pt x="12509" y="10237"/>
                    </a:cubicBezTo>
                    <a:cubicBezTo>
                      <a:pt x="13012" y="10901"/>
                      <a:pt x="13446" y="11634"/>
                      <a:pt x="13881" y="12321"/>
                    </a:cubicBezTo>
                    <a:cubicBezTo>
                      <a:pt x="14292" y="13008"/>
                      <a:pt x="14704" y="13672"/>
                      <a:pt x="15024" y="14359"/>
                    </a:cubicBezTo>
                    <a:cubicBezTo>
                      <a:pt x="15344" y="15046"/>
                      <a:pt x="15619" y="15688"/>
                      <a:pt x="15870" y="16283"/>
                    </a:cubicBezTo>
                    <a:cubicBezTo>
                      <a:pt x="16145" y="16878"/>
                      <a:pt x="16282" y="17497"/>
                      <a:pt x="16442" y="18024"/>
                    </a:cubicBezTo>
                    <a:cubicBezTo>
                      <a:pt x="16602" y="18528"/>
                      <a:pt x="16693" y="18963"/>
                      <a:pt x="16762" y="19375"/>
                    </a:cubicBezTo>
                    <a:cubicBezTo>
                      <a:pt x="16899" y="20130"/>
                      <a:pt x="16899" y="20589"/>
                      <a:pt x="16899" y="205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2" name="Freeform: Shape 2004">
                <a:extLst>
                  <a:ext uri="{FF2B5EF4-FFF2-40B4-BE49-F238E27FC236}">
                    <a16:creationId xmlns:a16="http://schemas.microsoft.com/office/drawing/2014/main" id="{2C3D805F-B24F-2B8E-21A5-E4B2741346F0}"/>
                  </a:ext>
                </a:extLst>
              </p:cNvPr>
              <p:cNvSpPr/>
              <p:nvPr/>
            </p:nvSpPr>
            <p:spPr>
              <a:xfrm>
                <a:off x="5471732" y="3723624"/>
                <a:ext cx="85611" cy="130172"/>
              </a:xfrm>
              <a:custGeom>
                <a:avLst/>
                <a:gdLst>
                  <a:gd name="connsiteX0" fmla="*/ 104 w 85611"/>
                  <a:gd name="connsiteY0" fmla="*/ 130173 h 130172"/>
                  <a:gd name="connsiteX1" fmla="*/ 13 w 85611"/>
                  <a:gd name="connsiteY1" fmla="*/ 128272 h 130172"/>
                  <a:gd name="connsiteX2" fmla="*/ 127 w 85611"/>
                  <a:gd name="connsiteY2" fmla="*/ 122867 h 130172"/>
                  <a:gd name="connsiteX3" fmla="*/ 1179 w 85611"/>
                  <a:gd name="connsiteY3" fmla="*/ 114485 h 130172"/>
                  <a:gd name="connsiteX4" fmla="*/ 2276 w 85611"/>
                  <a:gd name="connsiteY4" fmla="*/ 109378 h 130172"/>
                  <a:gd name="connsiteX5" fmla="*/ 4014 w 85611"/>
                  <a:gd name="connsiteY5" fmla="*/ 103813 h 130172"/>
                  <a:gd name="connsiteX6" fmla="*/ 6461 w 85611"/>
                  <a:gd name="connsiteY6" fmla="*/ 97927 h 130172"/>
                  <a:gd name="connsiteX7" fmla="*/ 7948 w 85611"/>
                  <a:gd name="connsiteY7" fmla="*/ 94904 h 130172"/>
                  <a:gd name="connsiteX8" fmla="*/ 9754 w 85611"/>
                  <a:gd name="connsiteY8" fmla="*/ 91927 h 130172"/>
                  <a:gd name="connsiteX9" fmla="*/ 10669 w 85611"/>
                  <a:gd name="connsiteY9" fmla="*/ 90416 h 130172"/>
                  <a:gd name="connsiteX10" fmla="*/ 11744 w 85611"/>
                  <a:gd name="connsiteY10" fmla="*/ 88950 h 130172"/>
                  <a:gd name="connsiteX11" fmla="*/ 13939 w 85611"/>
                  <a:gd name="connsiteY11" fmla="*/ 85996 h 130172"/>
                  <a:gd name="connsiteX12" fmla="*/ 16500 w 85611"/>
                  <a:gd name="connsiteY12" fmla="*/ 83225 h 130172"/>
                  <a:gd name="connsiteX13" fmla="*/ 19267 w 85611"/>
                  <a:gd name="connsiteY13" fmla="*/ 80545 h 130172"/>
                  <a:gd name="connsiteX14" fmla="*/ 22263 w 85611"/>
                  <a:gd name="connsiteY14" fmla="*/ 78003 h 130172"/>
                  <a:gd name="connsiteX15" fmla="*/ 25533 w 85611"/>
                  <a:gd name="connsiteY15" fmla="*/ 75735 h 130172"/>
                  <a:gd name="connsiteX16" fmla="*/ 28918 w 85611"/>
                  <a:gd name="connsiteY16" fmla="*/ 73560 h 130172"/>
                  <a:gd name="connsiteX17" fmla="*/ 32325 w 85611"/>
                  <a:gd name="connsiteY17" fmla="*/ 71659 h 130172"/>
                  <a:gd name="connsiteX18" fmla="*/ 46274 w 85611"/>
                  <a:gd name="connsiteY18" fmla="*/ 64330 h 130172"/>
                  <a:gd name="connsiteX19" fmla="*/ 59789 w 85611"/>
                  <a:gd name="connsiteY19" fmla="*/ 56750 h 130172"/>
                  <a:gd name="connsiteX20" fmla="*/ 71452 w 85611"/>
                  <a:gd name="connsiteY20" fmla="*/ 47910 h 130172"/>
                  <a:gd name="connsiteX21" fmla="*/ 79364 w 85611"/>
                  <a:gd name="connsiteY21" fmla="*/ 37169 h 130172"/>
                  <a:gd name="connsiteX22" fmla="*/ 82337 w 85611"/>
                  <a:gd name="connsiteY22" fmla="*/ 25512 h 130172"/>
                  <a:gd name="connsiteX23" fmla="*/ 81833 w 85611"/>
                  <a:gd name="connsiteY23" fmla="*/ 15023 h 130172"/>
                  <a:gd name="connsiteX24" fmla="*/ 81468 w 85611"/>
                  <a:gd name="connsiteY24" fmla="*/ 12756 h 130172"/>
                  <a:gd name="connsiteX25" fmla="*/ 81010 w 85611"/>
                  <a:gd name="connsiteY25" fmla="*/ 10649 h 130172"/>
                  <a:gd name="connsiteX26" fmla="*/ 80095 w 85611"/>
                  <a:gd name="connsiteY26" fmla="*/ 6962 h 130172"/>
                  <a:gd name="connsiteX27" fmla="*/ 78563 w 85611"/>
                  <a:gd name="connsiteY27" fmla="*/ 1809 h 130172"/>
                  <a:gd name="connsiteX28" fmla="*/ 77969 w 85611"/>
                  <a:gd name="connsiteY28" fmla="*/ 0 h 130172"/>
                  <a:gd name="connsiteX29" fmla="*/ 78838 w 85611"/>
                  <a:gd name="connsiteY29" fmla="*/ 1695 h 130172"/>
                  <a:gd name="connsiteX30" fmla="*/ 81170 w 85611"/>
                  <a:gd name="connsiteY30" fmla="*/ 6596 h 130172"/>
                  <a:gd name="connsiteX31" fmla="*/ 82588 w 85611"/>
                  <a:gd name="connsiteY31" fmla="*/ 10191 h 130172"/>
                  <a:gd name="connsiteX32" fmla="*/ 83343 w 85611"/>
                  <a:gd name="connsiteY32" fmla="*/ 12275 h 130172"/>
                  <a:gd name="connsiteX33" fmla="*/ 83960 w 85611"/>
                  <a:gd name="connsiteY33" fmla="*/ 14565 h 130172"/>
                  <a:gd name="connsiteX34" fmla="*/ 85126 w 85611"/>
                  <a:gd name="connsiteY34" fmla="*/ 19695 h 130172"/>
                  <a:gd name="connsiteX35" fmla="*/ 85607 w 85611"/>
                  <a:gd name="connsiteY35" fmla="*/ 25581 h 130172"/>
                  <a:gd name="connsiteX36" fmla="*/ 83251 w 85611"/>
                  <a:gd name="connsiteY36" fmla="*/ 38818 h 130172"/>
                  <a:gd name="connsiteX37" fmla="*/ 74996 w 85611"/>
                  <a:gd name="connsiteY37" fmla="*/ 51437 h 130172"/>
                  <a:gd name="connsiteX38" fmla="*/ 62716 w 85611"/>
                  <a:gd name="connsiteY38" fmla="*/ 61376 h 130172"/>
                  <a:gd name="connsiteX39" fmla="*/ 48881 w 85611"/>
                  <a:gd name="connsiteY39" fmla="*/ 69369 h 130172"/>
                  <a:gd name="connsiteX40" fmla="*/ 34886 w 85611"/>
                  <a:gd name="connsiteY40" fmla="*/ 76514 h 130172"/>
                  <a:gd name="connsiteX41" fmla="*/ 31479 w 85611"/>
                  <a:gd name="connsiteY41" fmla="*/ 78323 h 130172"/>
                  <a:gd name="connsiteX42" fmla="*/ 28346 w 85611"/>
                  <a:gd name="connsiteY42" fmla="*/ 80201 h 130172"/>
                  <a:gd name="connsiteX43" fmla="*/ 25304 w 85611"/>
                  <a:gd name="connsiteY43" fmla="*/ 82125 h 130172"/>
                  <a:gd name="connsiteX44" fmla="*/ 22515 w 85611"/>
                  <a:gd name="connsiteY44" fmla="*/ 84301 h 130172"/>
                  <a:gd name="connsiteX45" fmla="*/ 19908 w 85611"/>
                  <a:gd name="connsiteY45" fmla="*/ 86637 h 130172"/>
                  <a:gd name="connsiteX46" fmla="*/ 17461 w 85611"/>
                  <a:gd name="connsiteY46" fmla="*/ 89064 h 130172"/>
                  <a:gd name="connsiteX47" fmla="*/ 15265 w 85611"/>
                  <a:gd name="connsiteY47" fmla="*/ 91629 h 130172"/>
                  <a:gd name="connsiteX48" fmla="*/ 14191 w 85611"/>
                  <a:gd name="connsiteY48" fmla="*/ 92912 h 130172"/>
                  <a:gd name="connsiteX49" fmla="*/ 13253 w 85611"/>
                  <a:gd name="connsiteY49" fmla="*/ 94286 h 130172"/>
                  <a:gd name="connsiteX50" fmla="*/ 11401 w 85611"/>
                  <a:gd name="connsiteY50" fmla="*/ 96943 h 130172"/>
                  <a:gd name="connsiteX51" fmla="*/ 9800 w 85611"/>
                  <a:gd name="connsiteY51" fmla="*/ 99668 h 130172"/>
                  <a:gd name="connsiteX52" fmla="*/ 7033 w 85611"/>
                  <a:gd name="connsiteY52" fmla="*/ 105027 h 130172"/>
                  <a:gd name="connsiteX53" fmla="*/ 4906 w 85611"/>
                  <a:gd name="connsiteY53" fmla="*/ 110157 h 130172"/>
                  <a:gd name="connsiteX54" fmla="*/ 3283 w 85611"/>
                  <a:gd name="connsiteY54" fmla="*/ 114966 h 130172"/>
                  <a:gd name="connsiteX55" fmla="*/ 1247 w 85611"/>
                  <a:gd name="connsiteY55" fmla="*/ 122982 h 130172"/>
                  <a:gd name="connsiteX56" fmla="*/ 104 w 85611"/>
                  <a:gd name="connsiteY56" fmla="*/ 130150 h 13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5611" h="130172">
                    <a:moveTo>
                      <a:pt x="104" y="130173"/>
                    </a:moveTo>
                    <a:cubicBezTo>
                      <a:pt x="104" y="130173"/>
                      <a:pt x="36" y="129531"/>
                      <a:pt x="13" y="128272"/>
                    </a:cubicBezTo>
                    <a:cubicBezTo>
                      <a:pt x="13" y="127035"/>
                      <a:pt x="-56" y="125203"/>
                      <a:pt x="127" y="122867"/>
                    </a:cubicBezTo>
                    <a:cubicBezTo>
                      <a:pt x="264" y="120531"/>
                      <a:pt x="561" y="117691"/>
                      <a:pt x="1179" y="114485"/>
                    </a:cubicBezTo>
                    <a:cubicBezTo>
                      <a:pt x="1408" y="112859"/>
                      <a:pt x="1888" y="111165"/>
                      <a:pt x="2276" y="109378"/>
                    </a:cubicBezTo>
                    <a:cubicBezTo>
                      <a:pt x="2780" y="107592"/>
                      <a:pt x="3328" y="105714"/>
                      <a:pt x="4014" y="103813"/>
                    </a:cubicBezTo>
                    <a:cubicBezTo>
                      <a:pt x="4769" y="101935"/>
                      <a:pt x="5432" y="99897"/>
                      <a:pt x="6461" y="97927"/>
                    </a:cubicBezTo>
                    <a:cubicBezTo>
                      <a:pt x="6919" y="96920"/>
                      <a:pt x="7422" y="95912"/>
                      <a:pt x="7948" y="94904"/>
                    </a:cubicBezTo>
                    <a:cubicBezTo>
                      <a:pt x="8542" y="93919"/>
                      <a:pt x="9137" y="92912"/>
                      <a:pt x="9754" y="91927"/>
                    </a:cubicBezTo>
                    <a:cubicBezTo>
                      <a:pt x="10052" y="91423"/>
                      <a:pt x="10372" y="90919"/>
                      <a:pt x="10669" y="90416"/>
                    </a:cubicBezTo>
                    <a:lnTo>
                      <a:pt x="11744" y="88950"/>
                    </a:lnTo>
                    <a:cubicBezTo>
                      <a:pt x="12475" y="87965"/>
                      <a:pt x="13207" y="87003"/>
                      <a:pt x="13939" y="85996"/>
                    </a:cubicBezTo>
                    <a:cubicBezTo>
                      <a:pt x="14740" y="85057"/>
                      <a:pt x="15631" y="84140"/>
                      <a:pt x="16500" y="83225"/>
                    </a:cubicBezTo>
                    <a:cubicBezTo>
                      <a:pt x="17369" y="82286"/>
                      <a:pt x="18238" y="81347"/>
                      <a:pt x="19267" y="80545"/>
                    </a:cubicBezTo>
                    <a:cubicBezTo>
                      <a:pt x="20251" y="79721"/>
                      <a:pt x="21257" y="78873"/>
                      <a:pt x="22263" y="78003"/>
                    </a:cubicBezTo>
                    <a:cubicBezTo>
                      <a:pt x="23246" y="77133"/>
                      <a:pt x="24435" y="76514"/>
                      <a:pt x="25533" y="75735"/>
                    </a:cubicBezTo>
                    <a:cubicBezTo>
                      <a:pt x="26654" y="75026"/>
                      <a:pt x="27751" y="74201"/>
                      <a:pt x="28918" y="73560"/>
                    </a:cubicBezTo>
                    <a:cubicBezTo>
                      <a:pt x="30038" y="72919"/>
                      <a:pt x="31181" y="72300"/>
                      <a:pt x="32325" y="71659"/>
                    </a:cubicBezTo>
                    <a:cubicBezTo>
                      <a:pt x="36921" y="69255"/>
                      <a:pt x="41609" y="66781"/>
                      <a:pt x="46274" y="64330"/>
                    </a:cubicBezTo>
                    <a:cubicBezTo>
                      <a:pt x="50939" y="61903"/>
                      <a:pt x="55513" y="59452"/>
                      <a:pt x="59789" y="56750"/>
                    </a:cubicBezTo>
                    <a:cubicBezTo>
                      <a:pt x="64020" y="54025"/>
                      <a:pt x="68090" y="51208"/>
                      <a:pt x="71452" y="47910"/>
                    </a:cubicBezTo>
                    <a:cubicBezTo>
                      <a:pt x="74767" y="44612"/>
                      <a:pt x="77580" y="41017"/>
                      <a:pt x="79364" y="37169"/>
                    </a:cubicBezTo>
                    <a:cubicBezTo>
                      <a:pt x="81147" y="33299"/>
                      <a:pt x="82062" y="29291"/>
                      <a:pt x="82337" y="25512"/>
                    </a:cubicBezTo>
                    <a:cubicBezTo>
                      <a:pt x="82611" y="21711"/>
                      <a:pt x="82337" y="18138"/>
                      <a:pt x="81833" y="15023"/>
                    </a:cubicBezTo>
                    <a:cubicBezTo>
                      <a:pt x="81696" y="14268"/>
                      <a:pt x="81582" y="13489"/>
                      <a:pt x="81468" y="12756"/>
                    </a:cubicBezTo>
                    <a:cubicBezTo>
                      <a:pt x="81308" y="12023"/>
                      <a:pt x="81147" y="11336"/>
                      <a:pt x="81010" y="10649"/>
                    </a:cubicBezTo>
                    <a:cubicBezTo>
                      <a:pt x="80759" y="9275"/>
                      <a:pt x="80438" y="8061"/>
                      <a:pt x="80095" y="6962"/>
                    </a:cubicBezTo>
                    <a:cubicBezTo>
                      <a:pt x="79501" y="4718"/>
                      <a:pt x="78929" y="3000"/>
                      <a:pt x="78563" y="1809"/>
                    </a:cubicBezTo>
                    <a:cubicBezTo>
                      <a:pt x="78174" y="618"/>
                      <a:pt x="77969" y="0"/>
                      <a:pt x="77969" y="0"/>
                    </a:cubicBezTo>
                    <a:cubicBezTo>
                      <a:pt x="77969" y="0"/>
                      <a:pt x="78266" y="595"/>
                      <a:pt x="78838" y="1695"/>
                    </a:cubicBezTo>
                    <a:cubicBezTo>
                      <a:pt x="79387" y="2817"/>
                      <a:pt x="80301" y="4397"/>
                      <a:pt x="81170" y="6596"/>
                    </a:cubicBezTo>
                    <a:cubicBezTo>
                      <a:pt x="81651" y="7649"/>
                      <a:pt x="82131" y="8840"/>
                      <a:pt x="82588" y="10191"/>
                    </a:cubicBezTo>
                    <a:cubicBezTo>
                      <a:pt x="82817" y="10832"/>
                      <a:pt x="83091" y="11542"/>
                      <a:pt x="83343" y="12275"/>
                    </a:cubicBezTo>
                    <a:cubicBezTo>
                      <a:pt x="83548" y="13008"/>
                      <a:pt x="83754" y="13787"/>
                      <a:pt x="83960" y="14565"/>
                    </a:cubicBezTo>
                    <a:cubicBezTo>
                      <a:pt x="84463" y="16146"/>
                      <a:pt x="84738" y="17886"/>
                      <a:pt x="85126" y="19695"/>
                    </a:cubicBezTo>
                    <a:cubicBezTo>
                      <a:pt x="85355" y="21550"/>
                      <a:pt x="85607" y="23497"/>
                      <a:pt x="85607" y="25581"/>
                    </a:cubicBezTo>
                    <a:cubicBezTo>
                      <a:pt x="85675" y="29703"/>
                      <a:pt x="85058" y="34307"/>
                      <a:pt x="83251" y="38818"/>
                    </a:cubicBezTo>
                    <a:cubicBezTo>
                      <a:pt x="81490" y="43330"/>
                      <a:pt x="78586" y="47658"/>
                      <a:pt x="74996" y="51437"/>
                    </a:cubicBezTo>
                    <a:cubicBezTo>
                      <a:pt x="71383" y="55170"/>
                      <a:pt x="67198" y="58513"/>
                      <a:pt x="62716" y="61376"/>
                    </a:cubicBezTo>
                    <a:cubicBezTo>
                      <a:pt x="58257" y="64285"/>
                      <a:pt x="53569" y="66873"/>
                      <a:pt x="48881" y="69369"/>
                    </a:cubicBezTo>
                    <a:cubicBezTo>
                      <a:pt x="44193" y="71774"/>
                      <a:pt x="39505" y="74155"/>
                      <a:pt x="34886" y="76514"/>
                    </a:cubicBezTo>
                    <a:cubicBezTo>
                      <a:pt x="33743" y="77110"/>
                      <a:pt x="32622" y="77728"/>
                      <a:pt x="31479" y="78323"/>
                    </a:cubicBezTo>
                    <a:cubicBezTo>
                      <a:pt x="30358" y="78919"/>
                      <a:pt x="29398" y="79560"/>
                      <a:pt x="28346" y="80201"/>
                    </a:cubicBezTo>
                    <a:cubicBezTo>
                      <a:pt x="27340" y="80865"/>
                      <a:pt x="26219" y="81392"/>
                      <a:pt x="25304" y="82125"/>
                    </a:cubicBezTo>
                    <a:cubicBezTo>
                      <a:pt x="24367" y="82835"/>
                      <a:pt x="23429" y="83591"/>
                      <a:pt x="22515" y="84301"/>
                    </a:cubicBezTo>
                    <a:cubicBezTo>
                      <a:pt x="21554" y="84988"/>
                      <a:pt x="20731" y="85835"/>
                      <a:pt x="19908" y="86637"/>
                    </a:cubicBezTo>
                    <a:cubicBezTo>
                      <a:pt x="19084" y="87438"/>
                      <a:pt x="18261" y="88263"/>
                      <a:pt x="17461" y="89064"/>
                    </a:cubicBezTo>
                    <a:cubicBezTo>
                      <a:pt x="16706" y="89912"/>
                      <a:pt x="15997" y="90782"/>
                      <a:pt x="15265" y="91629"/>
                    </a:cubicBezTo>
                    <a:lnTo>
                      <a:pt x="14191" y="92912"/>
                    </a:lnTo>
                    <a:lnTo>
                      <a:pt x="13253" y="94286"/>
                    </a:lnTo>
                    <a:cubicBezTo>
                      <a:pt x="12636" y="95179"/>
                      <a:pt x="12018" y="96072"/>
                      <a:pt x="11401" y="96943"/>
                    </a:cubicBezTo>
                    <a:cubicBezTo>
                      <a:pt x="10875" y="97882"/>
                      <a:pt x="10349" y="98775"/>
                      <a:pt x="9800" y="99668"/>
                    </a:cubicBezTo>
                    <a:cubicBezTo>
                      <a:pt x="8679" y="101431"/>
                      <a:pt x="7902" y="103286"/>
                      <a:pt x="7033" y="105027"/>
                    </a:cubicBezTo>
                    <a:cubicBezTo>
                      <a:pt x="6210" y="106790"/>
                      <a:pt x="5570" y="108531"/>
                      <a:pt x="4906" y="110157"/>
                    </a:cubicBezTo>
                    <a:cubicBezTo>
                      <a:pt x="4335" y="111852"/>
                      <a:pt x="3694" y="113409"/>
                      <a:pt x="3283" y="114966"/>
                    </a:cubicBezTo>
                    <a:cubicBezTo>
                      <a:pt x="2368" y="118035"/>
                      <a:pt x="1682" y="120714"/>
                      <a:pt x="1247" y="122982"/>
                    </a:cubicBezTo>
                    <a:cubicBezTo>
                      <a:pt x="310" y="127493"/>
                      <a:pt x="104" y="130150"/>
                      <a:pt x="104" y="1301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3" name="Freeform: Shape 2005">
                <a:extLst>
                  <a:ext uri="{FF2B5EF4-FFF2-40B4-BE49-F238E27FC236}">
                    <a16:creationId xmlns:a16="http://schemas.microsoft.com/office/drawing/2014/main" id="{35C1F03C-F715-66BC-7ED4-63BCAF506E37}"/>
                  </a:ext>
                </a:extLst>
              </p:cNvPr>
              <p:cNvSpPr/>
              <p:nvPr/>
            </p:nvSpPr>
            <p:spPr>
              <a:xfrm>
                <a:off x="5525051" y="3736403"/>
                <a:ext cx="36591" cy="120508"/>
              </a:xfrm>
              <a:custGeom>
                <a:avLst/>
                <a:gdLst>
                  <a:gd name="connsiteX0" fmla="*/ 7522 w 36591"/>
                  <a:gd name="connsiteY0" fmla="*/ 120417 h 120508"/>
                  <a:gd name="connsiteX1" fmla="*/ 6333 w 36591"/>
                  <a:gd name="connsiteY1" fmla="*/ 119523 h 120508"/>
                  <a:gd name="connsiteX2" fmla="*/ 3520 w 36591"/>
                  <a:gd name="connsiteY2" fmla="*/ 116317 h 120508"/>
                  <a:gd name="connsiteX3" fmla="*/ 2033 w 36591"/>
                  <a:gd name="connsiteY3" fmla="*/ 113592 h 120508"/>
                  <a:gd name="connsiteX4" fmla="*/ 1370 w 36591"/>
                  <a:gd name="connsiteY4" fmla="*/ 111943 h 120508"/>
                  <a:gd name="connsiteX5" fmla="*/ 845 w 36591"/>
                  <a:gd name="connsiteY5" fmla="*/ 110111 h 120508"/>
                  <a:gd name="connsiteX6" fmla="*/ 90 w 36591"/>
                  <a:gd name="connsiteY6" fmla="*/ 105966 h 120508"/>
                  <a:gd name="connsiteX7" fmla="*/ 44 w 36591"/>
                  <a:gd name="connsiteY7" fmla="*/ 101317 h 120508"/>
                  <a:gd name="connsiteX8" fmla="*/ 1965 w 36591"/>
                  <a:gd name="connsiteY8" fmla="*/ 91103 h 120508"/>
                  <a:gd name="connsiteX9" fmla="*/ 6264 w 36591"/>
                  <a:gd name="connsiteY9" fmla="*/ 80476 h 120508"/>
                  <a:gd name="connsiteX10" fmla="*/ 9168 w 36591"/>
                  <a:gd name="connsiteY10" fmla="*/ 75209 h 120508"/>
                  <a:gd name="connsiteX11" fmla="*/ 12507 w 36591"/>
                  <a:gd name="connsiteY11" fmla="*/ 70079 h 120508"/>
                  <a:gd name="connsiteX12" fmla="*/ 15823 w 36591"/>
                  <a:gd name="connsiteY12" fmla="*/ 65109 h 120508"/>
                  <a:gd name="connsiteX13" fmla="*/ 17538 w 36591"/>
                  <a:gd name="connsiteY13" fmla="*/ 62590 h 120508"/>
                  <a:gd name="connsiteX14" fmla="*/ 19138 w 36591"/>
                  <a:gd name="connsiteY14" fmla="*/ 60071 h 120508"/>
                  <a:gd name="connsiteX15" fmla="*/ 22043 w 36591"/>
                  <a:gd name="connsiteY15" fmla="*/ 55124 h 120508"/>
                  <a:gd name="connsiteX16" fmla="*/ 24627 w 36591"/>
                  <a:gd name="connsiteY16" fmla="*/ 49971 h 120508"/>
                  <a:gd name="connsiteX17" fmla="*/ 26845 w 36591"/>
                  <a:gd name="connsiteY17" fmla="*/ 44773 h 120508"/>
                  <a:gd name="connsiteX18" fmla="*/ 28651 w 36591"/>
                  <a:gd name="connsiteY18" fmla="*/ 39551 h 120508"/>
                  <a:gd name="connsiteX19" fmla="*/ 30001 w 36591"/>
                  <a:gd name="connsiteY19" fmla="*/ 34421 h 120508"/>
                  <a:gd name="connsiteX20" fmla="*/ 30915 w 36591"/>
                  <a:gd name="connsiteY20" fmla="*/ 29406 h 120508"/>
                  <a:gd name="connsiteX21" fmla="*/ 31373 w 36591"/>
                  <a:gd name="connsiteY21" fmla="*/ 24573 h 120508"/>
                  <a:gd name="connsiteX22" fmla="*/ 31464 w 36591"/>
                  <a:gd name="connsiteY22" fmla="*/ 19993 h 120508"/>
                  <a:gd name="connsiteX23" fmla="*/ 30847 w 36591"/>
                  <a:gd name="connsiteY23" fmla="*/ 11909 h 120508"/>
                  <a:gd name="connsiteX24" fmla="*/ 29886 w 36591"/>
                  <a:gd name="connsiteY24" fmla="*/ 5611 h 120508"/>
                  <a:gd name="connsiteX25" fmla="*/ 29155 w 36591"/>
                  <a:gd name="connsiteY25" fmla="*/ 0 h 120508"/>
                  <a:gd name="connsiteX26" fmla="*/ 29704 w 36591"/>
                  <a:gd name="connsiteY26" fmla="*/ 1351 h 120508"/>
                  <a:gd name="connsiteX27" fmla="*/ 31350 w 36591"/>
                  <a:gd name="connsiteY27" fmla="*/ 5176 h 120508"/>
                  <a:gd name="connsiteX28" fmla="*/ 33705 w 36591"/>
                  <a:gd name="connsiteY28" fmla="*/ 11245 h 120508"/>
                  <a:gd name="connsiteX29" fmla="*/ 35832 w 36591"/>
                  <a:gd name="connsiteY29" fmla="*/ 19581 h 120508"/>
                  <a:gd name="connsiteX30" fmla="*/ 36472 w 36591"/>
                  <a:gd name="connsiteY30" fmla="*/ 24505 h 120508"/>
                  <a:gd name="connsiteX31" fmla="*/ 36587 w 36591"/>
                  <a:gd name="connsiteY31" fmla="*/ 29841 h 120508"/>
                  <a:gd name="connsiteX32" fmla="*/ 36175 w 36591"/>
                  <a:gd name="connsiteY32" fmla="*/ 35498 h 120508"/>
                  <a:gd name="connsiteX33" fmla="*/ 35741 w 36591"/>
                  <a:gd name="connsiteY33" fmla="*/ 38383 h 120508"/>
                  <a:gd name="connsiteX34" fmla="*/ 35169 w 36591"/>
                  <a:gd name="connsiteY34" fmla="*/ 41315 h 120508"/>
                  <a:gd name="connsiteX35" fmla="*/ 31373 w 36591"/>
                  <a:gd name="connsiteY35" fmla="*/ 53063 h 120508"/>
                  <a:gd name="connsiteX36" fmla="*/ 28697 w 36591"/>
                  <a:gd name="connsiteY36" fmla="*/ 58743 h 120508"/>
                  <a:gd name="connsiteX37" fmla="*/ 25496 w 36591"/>
                  <a:gd name="connsiteY37" fmla="*/ 64331 h 120508"/>
                  <a:gd name="connsiteX38" fmla="*/ 18544 w 36591"/>
                  <a:gd name="connsiteY38" fmla="*/ 74407 h 120508"/>
                  <a:gd name="connsiteX39" fmla="*/ 15205 w 36591"/>
                  <a:gd name="connsiteY39" fmla="*/ 79102 h 120508"/>
                  <a:gd name="connsiteX40" fmla="*/ 12210 w 36591"/>
                  <a:gd name="connsiteY40" fmla="*/ 83820 h 120508"/>
                  <a:gd name="connsiteX41" fmla="*/ 7339 w 36591"/>
                  <a:gd name="connsiteY41" fmla="*/ 93118 h 120508"/>
                  <a:gd name="connsiteX42" fmla="*/ 4412 w 36591"/>
                  <a:gd name="connsiteY42" fmla="*/ 101958 h 120508"/>
                  <a:gd name="connsiteX43" fmla="*/ 3794 w 36591"/>
                  <a:gd name="connsiteY43" fmla="*/ 106012 h 120508"/>
                  <a:gd name="connsiteX44" fmla="*/ 3749 w 36591"/>
                  <a:gd name="connsiteY44" fmla="*/ 109722 h 120508"/>
                  <a:gd name="connsiteX45" fmla="*/ 3886 w 36591"/>
                  <a:gd name="connsiteY45" fmla="*/ 111416 h 120508"/>
                  <a:gd name="connsiteX46" fmla="*/ 4183 w 36591"/>
                  <a:gd name="connsiteY46" fmla="*/ 112974 h 120508"/>
                  <a:gd name="connsiteX47" fmla="*/ 4915 w 36591"/>
                  <a:gd name="connsiteY47" fmla="*/ 115699 h 120508"/>
                  <a:gd name="connsiteX48" fmla="*/ 6699 w 36591"/>
                  <a:gd name="connsiteY48" fmla="*/ 119318 h 120508"/>
                  <a:gd name="connsiteX49" fmla="*/ 7567 w 36591"/>
                  <a:gd name="connsiteY49" fmla="*/ 120508 h 1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591" h="120508">
                    <a:moveTo>
                      <a:pt x="7522" y="120417"/>
                    </a:moveTo>
                    <a:cubicBezTo>
                      <a:pt x="7522" y="120417"/>
                      <a:pt x="7064" y="120188"/>
                      <a:pt x="6333" y="119523"/>
                    </a:cubicBezTo>
                    <a:cubicBezTo>
                      <a:pt x="5578" y="118882"/>
                      <a:pt x="4572" y="117829"/>
                      <a:pt x="3520" y="116317"/>
                    </a:cubicBezTo>
                    <a:cubicBezTo>
                      <a:pt x="3063" y="115516"/>
                      <a:pt x="2468" y="114623"/>
                      <a:pt x="2033" y="113592"/>
                    </a:cubicBezTo>
                    <a:cubicBezTo>
                      <a:pt x="1805" y="113088"/>
                      <a:pt x="1553" y="112539"/>
                      <a:pt x="1370" y="111943"/>
                    </a:cubicBezTo>
                    <a:cubicBezTo>
                      <a:pt x="1188" y="111348"/>
                      <a:pt x="1027" y="110729"/>
                      <a:pt x="845" y="110111"/>
                    </a:cubicBezTo>
                    <a:cubicBezTo>
                      <a:pt x="433" y="108852"/>
                      <a:pt x="364" y="107431"/>
                      <a:pt x="90" y="105966"/>
                    </a:cubicBezTo>
                    <a:cubicBezTo>
                      <a:pt x="21" y="104477"/>
                      <a:pt x="-47" y="102920"/>
                      <a:pt x="44" y="101317"/>
                    </a:cubicBezTo>
                    <a:cubicBezTo>
                      <a:pt x="273" y="98088"/>
                      <a:pt x="845" y="94584"/>
                      <a:pt x="1965" y="91103"/>
                    </a:cubicBezTo>
                    <a:cubicBezTo>
                      <a:pt x="3017" y="87576"/>
                      <a:pt x="4526" y="84026"/>
                      <a:pt x="6264" y="80476"/>
                    </a:cubicBezTo>
                    <a:cubicBezTo>
                      <a:pt x="7224" y="78736"/>
                      <a:pt x="8185" y="76972"/>
                      <a:pt x="9168" y="75209"/>
                    </a:cubicBezTo>
                    <a:cubicBezTo>
                      <a:pt x="10197" y="73468"/>
                      <a:pt x="11364" y="71796"/>
                      <a:pt x="12507" y="70079"/>
                    </a:cubicBezTo>
                    <a:cubicBezTo>
                      <a:pt x="13605" y="68430"/>
                      <a:pt x="14702" y="66781"/>
                      <a:pt x="15823" y="65109"/>
                    </a:cubicBezTo>
                    <a:lnTo>
                      <a:pt x="17538" y="62590"/>
                    </a:lnTo>
                    <a:cubicBezTo>
                      <a:pt x="18109" y="61766"/>
                      <a:pt x="18681" y="60895"/>
                      <a:pt x="19138" y="60071"/>
                    </a:cubicBezTo>
                    <a:cubicBezTo>
                      <a:pt x="20099" y="58422"/>
                      <a:pt x="21082" y="56773"/>
                      <a:pt x="22043" y="55124"/>
                    </a:cubicBezTo>
                    <a:cubicBezTo>
                      <a:pt x="22912" y="53407"/>
                      <a:pt x="23781" y="51666"/>
                      <a:pt x="24627" y="49971"/>
                    </a:cubicBezTo>
                    <a:cubicBezTo>
                      <a:pt x="25473" y="48254"/>
                      <a:pt x="26090" y="46490"/>
                      <a:pt x="26845" y="44773"/>
                    </a:cubicBezTo>
                    <a:cubicBezTo>
                      <a:pt x="27600" y="43055"/>
                      <a:pt x="28011" y="41269"/>
                      <a:pt x="28651" y="39551"/>
                    </a:cubicBezTo>
                    <a:cubicBezTo>
                      <a:pt x="29269" y="37833"/>
                      <a:pt x="29521" y="36093"/>
                      <a:pt x="30001" y="34421"/>
                    </a:cubicBezTo>
                    <a:cubicBezTo>
                      <a:pt x="30435" y="32726"/>
                      <a:pt x="30618" y="31032"/>
                      <a:pt x="30915" y="29406"/>
                    </a:cubicBezTo>
                    <a:cubicBezTo>
                      <a:pt x="31121" y="27757"/>
                      <a:pt x="31213" y="26131"/>
                      <a:pt x="31373" y="24573"/>
                    </a:cubicBezTo>
                    <a:cubicBezTo>
                      <a:pt x="31396" y="22993"/>
                      <a:pt x="31510" y="21459"/>
                      <a:pt x="31464" y="19993"/>
                    </a:cubicBezTo>
                    <a:cubicBezTo>
                      <a:pt x="31350" y="17062"/>
                      <a:pt x="31190" y="14336"/>
                      <a:pt x="30847" y="11909"/>
                    </a:cubicBezTo>
                    <a:cubicBezTo>
                      <a:pt x="30527" y="9481"/>
                      <a:pt x="30184" y="7374"/>
                      <a:pt x="29886" y="5611"/>
                    </a:cubicBezTo>
                    <a:cubicBezTo>
                      <a:pt x="29269" y="2084"/>
                      <a:pt x="29155" y="0"/>
                      <a:pt x="29155" y="0"/>
                    </a:cubicBezTo>
                    <a:cubicBezTo>
                      <a:pt x="29155" y="0"/>
                      <a:pt x="29337" y="481"/>
                      <a:pt x="29704" y="1351"/>
                    </a:cubicBezTo>
                    <a:cubicBezTo>
                      <a:pt x="30047" y="2267"/>
                      <a:pt x="30664" y="3504"/>
                      <a:pt x="31350" y="5176"/>
                    </a:cubicBezTo>
                    <a:cubicBezTo>
                      <a:pt x="32059" y="6825"/>
                      <a:pt x="32928" y="8863"/>
                      <a:pt x="33705" y="11245"/>
                    </a:cubicBezTo>
                    <a:cubicBezTo>
                      <a:pt x="34529" y="13649"/>
                      <a:pt x="35283" y="16443"/>
                      <a:pt x="35832" y="19581"/>
                    </a:cubicBezTo>
                    <a:cubicBezTo>
                      <a:pt x="36106" y="21138"/>
                      <a:pt x="36244" y="22787"/>
                      <a:pt x="36472" y="24505"/>
                    </a:cubicBezTo>
                    <a:cubicBezTo>
                      <a:pt x="36541" y="26222"/>
                      <a:pt x="36610" y="28032"/>
                      <a:pt x="36587" y="29841"/>
                    </a:cubicBezTo>
                    <a:cubicBezTo>
                      <a:pt x="36449" y="31696"/>
                      <a:pt x="36449" y="33574"/>
                      <a:pt x="36175" y="35498"/>
                    </a:cubicBezTo>
                    <a:cubicBezTo>
                      <a:pt x="36038" y="36437"/>
                      <a:pt x="35901" y="37421"/>
                      <a:pt x="35741" y="38383"/>
                    </a:cubicBezTo>
                    <a:cubicBezTo>
                      <a:pt x="35581" y="39368"/>
                      <a:pt x="35443" y="40353"/>
                      <a:pt x="35169" y="41315"/>
                    </a:cubicBezTo>
                    <a:cubicBezTo>
                      <a:pt x="34277" y="45254"/>
                      <a:pt x="32996" y="49170"/>
                      <a:pt x="31373" y="53063"/>
                    </a:cubicBezTo>
                    <a:cubicBezTo>
                      <a:pt x="30481" y="54941"/>
                      <a:pt x="29635" y="56865"/>
                      <a:pt x="28697" y="58743"/>
                    </a:cubicBezTo>
                    <a:cubicBezTo>
                      <a:pt x="27645" y="60598"/>
                      <a:pt x="26571" y="62476"/>
                      <a:pt x="25496" y="64331"/>
                    </a:cubicBezTo>
                    <a:cubicBezTo>
                      <a:pt x="23232" y="67903"/>
                      <a:pt x="20945" y="71018"/>
                      <a:pt x="18544" y="74407"/>
                    </a:cubicBezTo>
                    <a:cubicBezTo>
                      <a:pt x="17447" y="75987"/>
                      <a:pt x="16257" y="77522"/>
                      <a:pt x="15205" y="79102"/>
                    </a:cubicBezTo>
                    <a:cubicBezTo>
                      <a:pt x="14176" y="80682"/>
                      <a:pt x="13170" y="82263"/>
                      <a:pt x="12210" y="83820"/>
                    </a:cubicBezTo>
                    <a:cubicBezTo>
                      <a:pt x="10380" y="86980"/>
                      <a:pt x="8620" y="90049"/>
                      <a:pt x="7339" y="93118"/>
                    </a:cubicBezTo>
                    <a:cubicBezTo>
                      <a:pt x="6013" y="96187"/>
                      <a:pt x="5052" y="99141"/>
                      <a:pt x="4412" y="101958"/>
                    </a:cubicBezTo>
                    <a:cubicBezTo>
                      <a:pt x="4092" y="103355"/>
                      <a:pt x="4000" y="104706"/>
                      <a:pt x="3794" y="106012"/>
                    </a:cubicBezTo>
                    <a:cubicBezTo>
                      <a:pt x="3794" y="107294"/>
                      <a:pt x="3589" y="108554"/>
                      <a:pt x="3749" y="109722"/>
                    </a:cubicBezTo>
                    <a:cubicBezTo>
                      <a:pt x="3794" y="110294"/>
                      <a:pt x="3840" y="110867"/>
                      <a:pt x="3886" y="111416"/>
                    </a:cubicBezTo>
                    <a:cubicBezTo>
                      <a:pt x="3977" y="111966"/>
                      <a:pt x="4092" y="112493"/>
                      <a:pt x="4183" y="112974"/>
                    </a:cubicBezTo>
                    <a:cubicBezTo>
                      <a:pt x="4320" y="114004"/>
                      <a:pt x="4686" y="114852"/>
                      <a:pt x="4915" y="115699"/>
                    </a:cubicBezTo>
                    <a:cubicBezTo>
                      <a:pt x="5532" y="117302"/>
                      <a:pt x="6150" y="118562"/>
                      <a:pt x="6699" y="119318"/>
                    </a:cubicBezTo>
                    <a:cubicBezTo>
                      <a:pt x="7224" y="120142"/>
                      <a:pt x="7567" y="120508"/>
                      <a:pt x="7567" y="12050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4" name="Freeform: Shape 2006">
                <a:extLst>
                  <a:ext uri="{FF2B5EF4-FFF2-40B4-BE49-F238E27FC236}">
                    <a16:creationId xmlns:a16="http://schemas.microsoft.com/office/drawing/2014/main" id="{2F942663-B480-4E61-8EEF-26603F270FD3}"/>
                  </a:ext>
                </a:extLst>
              </p:cNvPr>
              <p:cNvSpPr/>
              <p:nvPr/>
            </p:nvSpPr>
            <p:spPr>
              <a:xfrm>
                <a:off x="5636393" y="3688310"/>
                <a:ext cx="39467" cy="147692"/>
              </a:xfrm>
              <a:custGeom>
                <a:avLst/>
                <a:gdLst>
                  <a:gd name="connsiteX0" fmla="*/ 23 w 39467"/>
                  <a:gd name="connsiteY0" fmla="*/ 0 h 147692"/>
                  <a:gd name="connsiteX1" fmla="*/ 1852 w 39467"/>
                  <a:gd name="connsiteY1" fmla="*/ 275 h 147692"/>
                  <a:gd name="connsiteX2" fmla="*/ 6998 w 39467"/>
                  <a:gd name="connsiteY2" fmla="*/ 1626 h 147692"/>
                  <a:gd name="connsiteX3" fmla="*/ 14544 w 39467"/>
                  <a:gd name="connsiteY3" fmla="*/ 5268 h 147692"/>
                  <a:gd name="connsiteX4" fmla="*/ 22570 w 39467"/>
                  <a:gd name="connsiteY4" fmla="*/ 13031 h 147692"/>
                  <a:gd name="connsiteX5" fmla="*/ 25703 w 39467"/>
                  <a:gd name="connsiteY5" fmla="*/ 18802 h 147692"/>
                  <a:gd name="connsiteX6" fmla="*/ 26732 w 39467"/>
                  <a:gd name="connsiteY6" fmla="*/ 22146 h 147692"/>
                  <a:gd name="connsiteX7" fmla="*/ 27372 w 39467"/>
                  <a:gd name="connsiteY7" fmla="*/ 25650 h 147692"/>
                  <a:gd name="connsiteX8" fmla="*/ 27647 w 39467"/>
                  <a:gd name="connsiteY8" fmla="*/ 27459 h 147692"/>
                  <a:gd name="connsiteX9" fmla="*/ 27693 w 39467"/>
                  <a:gd name="connsiteY9" fmla="*/ 29291 h 147692"/>
                  <a:gd name="connsiteX10" fmla="*/ 27715 w 39467"/>
                  <a:gd name="connsiteY10" fmla="*/ 33093 h 147692"/>
                  <a:gd name="connsiteX11" fmla="*/ 27007 w 39467"/>
                  <a:gd name="connsiteY11" fmla="*/ 40353 h 147692"/>
                  <a:gd name="connsiteX12" fmla="*/ 26389 w 39467"/>
                  <a:gd name="connsiteY12" fmla="*/ 44131 h 147692"/>
                  <a:gd name="connsiteX13" fmla="*/ 25566 w 39467"/>
                  <a:gd name="connsiteY13" fmla="*/ 47910 h 147692"/>
                  <a:gd name="connsiteX14" fmla="*/ 23439 w 39467"/>
                  <a:gd name="connsiteY14" fmla="*/ 55330 h 147692"/>
                  <a:gd name="connsiteX15" fmla="*/ 22113 w 39467"/>
                  <a:gd name="connsiteY15" fmla="*/ 61766 h 147692"/>
                  <a:gd name="connsiteX16" fmla="*/ 23485 w 39467"/>
                  <a:gd name="connsiteY16" fmla="*/ 67858 h 147692"/>
                  <a:gd name="connsiteX17" fmla="*/ 24903 w 39467"/>
                  <a:gd name="connsiteY17" fmla="*/ 71087 h 147692"/>
                  <a:gd name="connsiteX18" fmla="*/ 26549 w 39467"/>
                  <a:gd name="connsiteY18" fmla="*/ 74339 h 147692"/>
                  <a:gd name="connsiteX19" fmla="*/ 30231 w 39467"/>
                  <a:gd name="connsiteY19" fmla="*/ 81072 h 147692"/>
                  <a:gd name="connsiteX20" fmla="*/ 35948 w 39467"/>
                  <a:gd name="connsiteY20" fmla="*/ 95546 h 147692"/>
                  <a:gd name="connsiteX21" fmla="*/ 38898 w 39467"/>
                  <a:gd name="connsiteY21" fmla="*/ 109676 h 147692"/>
                  <a:gd name="connsiteX22" fmla="*/ 39378 w 39467"/>
                  <a:gd name="connsiteY22" fmla="*/ 122547 h 147692"/>
                  <a:gd name="connsiteX23" fmla="*/ 38852 w 39467"/>
                  <a:gd name="connsiteY23" fmla="*/ 128249 h 147692"/>
                  <a:gd name="connsiteX24" fmla="*/ 37914 w 39467"/>
                  <a:gd name="connsiteY24" fmla="*/ 133333 h 147692"/>
                  <a:gd name="connsiteX25" fmla="*/ 35445 w 39467"/>
                  <a:gd name="connsiteY25" fmla="*/ 141280 h 147692"/>
                  <a:gd name="connsiteX26" fmla="*/ 34233 w 39467"/>
                  <a:gd name="connsiteY26" fmla="*/ 144074 h 147692"/>
                  <a:gd name="connsiteX27" fmla="*/ 33135 w 39467"/>
                  <a:gd name="connsiteY27" fmla="*/ 146067 h 147692"/>
                  <a:gd name="connsiteX28" fmla="*/ 32243 w 39467"/>
                  <a:gd name="connsiteY28" fmla="*/ 147693 h 147692"/>
                  <a:gd name="connsiteX29" fmla="*/ 32746 w 39467"/>
                  <a:gd name="connsiteY29" fmla="*/ 145906 h 147692"/>
                  <a:gd name="connsiteX30" fmla="*/ 33364 w 39467"/>
                  <a:gd name="connsiteY30" fmla="*/ 143776 h 147692"/>
                  <a:gd name="connsiteX31" fmla="*/ 33981 w 39467"/>
                  <a:gd name="connsiteY31" fmla="*/ 140845 h 147692"/>
                  <a:gd name="connsiteX32" fmla="*/ 34576 w 39467"/>
                  <a:gd name="connsiteY32" fmla="*/ 137204 h 147692"/>
                  <a:gd name="connsiteX33" fmla="*/ 35010 w 39467"/>
                  <a:gd name="connsiteY33" fmla="*/ 132898 h 147692"/>
                  <a:gd name="connsiteX34" fmla="*/ 35010 w 39467"/>
                  <a:gd name="connsiteY34" fmla="*/ 122593 h 147692"/>
                  <a:gd name="connsiteX35" fmla="*/ 34347 w 39467"/>
                  <a:gd name="connsiteY35" fmla="*/ 116775 h 147692"/>
                  <a:gd name="connsiteX36" fmla="*/ 33295 w 39467"/>
                  <a:gd name="connsiteY36" fmla="*/ 110615 h 147692"/>
                  <a:gd name="connsiteX37" fmla="*/ 29591 w 39467"/>
                  <a:gd name="connsiteY37" fmla="*/ 97675 h 147692"/>
                  <a:gd name="connsiteX38" fmla="*/ 23805 w 39467"/>
                  <a:gd name="connsiteY38" fmla="*/ 84667 h 147692"/>
                  <a:gd name="connsiteX39" fmla="*/ 20032 w 39467"/>
                  <a:gd name="connsiteY39" fmla="*/ 78026 h 147692"/>
                  <a:gd name="connsiteX40" fmla="*/ 18111 w 39467"/>
                  <a:gd name="connsiteY40" fmla="*/ 74408 h 147692"/>
                  <a:gd name="connsiteX41" fmla="*/ 16396 w 39467"/>
                  <a:gd name="connsiteY41" fmla="*/ 70606 h 147692"/>
                  <a:gd name="connsiteX42" fmla="*/ 14635 w 39467"/>
                  <a:gd name="connsiteY42" fmla="*/ 61651 h 147692"/>
                  <a:gd name="connsiteX43" fmla="*/ 16419 w 39467"/>
                  <a:gd name="connsiteY43" fmla="*/ 53109 h 147692"/>
                  <a:gd name="connsiteX44" fmla="*/ 18729 w 39467"/>
                  <a:gd name="connsiteY44" fmla="*/ 46101 h 147692"/>
                  <a:gd name="connsiteX45" fmla="*/ 19643 w 39467"/>
                  <a:gd name="connsiteY45" fmla="*/ 42666 h 147692"/>
                  <a:gd name="connsiteX46" fmla="*/ 20398 w 39467"/>
                  <a:gd name="connsiteY46" fmla="*/ 39277 h 147692"/>
                  <a:gd name="connsiteX47" fmla="*/ 21518 w 39467"/>
                  <a:gd name="connsiteY47" fmla="*/ 32383 h 147692"/>
                  <a:gd name="connsiteX48" fmla="*/ 21747 w 39467"/>
                  <a:gd name="connsiteY48" fmla="*/ 29291 h 147692"/>
                  <a:gd name="connsiteX49" fmla="*/ 21861 w 39467"/>
                  <a:gd name="connsiteY49" fmla="*/ 27734 h 147692"/>
                  <a:gd name="connsiteX50" fmla="*/ 21747 w 39467"/>
                  <a:gd name="connsiteY50" fmla="*/ 26222 h 147692"/>
                  <a:gd name="connsiteX51" fmla="*/ 18866 w 39467"/>
                  <a:gd name="connsiteY51" fmla="*/ 15321 h 147692"/>
                  <a:gd name="connsiteX52" fmla="*/ 12783 w 39467"/>
                  <a:gd name="connsiteY52" fmla="*/ 7581 h 147692"/>
                  <a:gd name="connsiteX53" fmla="*/ 6380 w 39467"/>
                  <a:gd name="connsiteY53" fmla="*/ 3000 h 147692"/>
                  <a:gd name="connsiteX54" fmla="*/ 1738 w 39467"/>
                  <a:gd name="connsiteY54" fmla="*/ 710 h 147692"/>
                  <a:gd name="connsiteX55" fmla="*/ 0 w 39467"/>
                  <a:gd name="connsiteY55" fmla="*/ 23 h 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467" h="147692">
                    <a:moveTo>
                      <a:pt x="23" y="0"/>
                    </a:moveTo>
                    <a:cubicBezTo>
                      <a:pt x="23" y="0"/>
                      <a:pt x="663" y="46"/>
                      <a:pt x="1852" y="275"/>
                    </a:cubicBezTo>
                    <a:cubicBezTo>
                      <a:pt x="3064" y="481"/>
                      <a:pt x="4825" y="870"/>
                      <a:pt x="6998" y="1626"/>
                    </a:cubicBezTo>
                    <a:cubicBezTo>
                      <a:pt x="9170" y="2336"/>
                      <a:pt x="11777" y="3481"/>
                      <a:pt x="14544" y="5268"/>
                    </a:cubicBezTo>
                    <a:cubicBezTo>
                      <a:pt x="17334" y="7008"/>
                      <a:pt x="20192" y="9573"/>
                      <a:pt x="22570" y="13031"/>
                    </a:cubicBezTo>
                    <a:cubicBezTo>
                      <a:pt x="23851" y="14726"/>
                      <a:pt x="24743" y="16741"/>
                      <a:pt x="25703" y="18802"/>
                    </a:cubicBezTo>
                    <a:cubicBezTo>
                      <a:pt x="26069" y="19902"/>
                      <a:pt x="26389" y="21024"/>
                      <a:pt x="26732" y="22146"/>
                    </a:cubicBezTo>
                    <a:cubicBezTo>
                      <a:pt x="27098" y="23268"/>
                      <a:pt x="27144" y="24459"/>
                      <a:pt x="27372" y="25650"/>
                    </a:cubicBezTo>
                    <a:cubicBezTo>
                      <a:pt x="27464" y="26246"/>
                      <a:pt x="27555" y="26864"/>
                      <a:pt x="27647" y="27459"/>
                    </a:cubicBezTo>
                    <a:cubicBezTo>
                      <a:pt x="27693" y="28055"/>
                      <a:pt x="27693" y="28696"/>
                      <a:pt x="27693" y="29291"/>
                    </a:cubicBezTo>
                    <a:cubicBezTo>
                      <a:pt x="27693" y="30551"/>
                      <a:pt x="27761" y="31719"/>
                      <a:pt x="27715" y="33093"/>
                    </a:cubicBezTo>
                    <a:cubicBezTo>
                      <a:pt x="27555" y="35429"/>
                      <a:pt x="27396" y="37742"/>
                      <a:pt x="27007" y="40353"/>
                    </a:cubicBezTo>
                    <a:cubicBezTo>
                      <a:pt x="26847" y="41612"/>
                      <a:pt x="26641" y="42895"/>
                      <a:pt x="26389" y="44131"/>
                    </a:cubicBezTo>
                    <a:cubicBezTo>
                      <a:pt x="26161" y="45391"/>
                      <a:pt x="25886" y="46651"/>
                      <a:pt x="25566" y="47910"/>
                    </a:cubicBezTo>
                    <a:cubicBezTo>
                      <a:pt x="24971" y="50452"/>
                      <a:pt x="24194" y="52995"/>
                      <a:pt x="23439" y="55330"/>
                    </a:cubicBezTo>
                    <a:cubicBezTo>
                      <a:pt x="22685" y="57712"/>
                      <a:pt x="22113" y="59842"/>
                      <a:pt x="22113" y="61766"/>
                    </a:cubicBezTo>
                    <a:cubicBezTo>
                      <a:pt x="22090" y="63666"/>
                      <a:pt x="22685" y="65728"/>
                      <a:pt x="23485" y="67858"/>
                    </a:cubicBezTo>
                    <a:cubicBezTo>
                      <a:pt x="23942" y="68911"/>
                      <a:pt x="24331" y="70010"/>
                      <a:pt x="24903" y="71087"/>
                    </a:cubicBezTo>
                    <a:cubicBezTo>
                      <a:pt x="25429" y="72163"/>
                      <a:pt x="25932" y="73262"/>
                      <a:pt x="26549" y="74339"/>
                    </a:cubicBezTo>
                    <a:cubicBezTo>
                      <a:pt x="27784" y="76606"/>
                      <a:pt x="28996" y="78850"/>
                      <a:pt x="30231" y="81072"/>
                    </a:cubicBezTo>
                    <a:cubicBezTo>
                      <a:pt x="32724" y="85904"/>
                      <a:pt x="34439" y="90759"/>
                      <a:pt x="35948" y="95546"/>
                    </a:cubicBezTo>
                    <a:cubicBezTo>
                      <a:pt x="37480" y="100332"/>
                      <a:pt x="38303" y="105141"/>
                      <a:pt x="38898" y="109676"/>
                    </a:cubicBezTo>
                    <a:cubicBezTo>
                      <a:pt x="39492" y="114233"/>
                      <a:pt x="39561" y="118585"/>
                      <a:pt x="39378" y="122547"/>
                    </a:cubicBezTo>
                    <a:cubicBezTo>
                      <a:pt x="39218" y="124562"/>
                      <a:pt x="39127" y="126463"/>
                      <a:pt x="38852" y="128249"/>
                    </a:cubicBezTo>
                    <a:cubicBezTo>
                      <a:pt x="38532" y="130058"/>
                      <a:pt x="38326" y="131753"/>
                      <a:pt x="37914" y="133333"/>
                    </a:cubicBezTo>
                    <a:cubicBezTo>
                      <a:pt x="37228" y="136494"/>
                      <a:pt x="36291" y="139173"/>
                      <a:pt x="35445" y="141280"/>
                    </a:cubicBezTo>
                    <a:cubicBezTo>
                      <a:pt x="34988" y="142334"/>
                      <a:pt x="34599" y="143296"/>
                      <a:pt x="34233" y="144074"/>
                    </a:cubicBezTo>
                    <a:cubicBezTo>
                      <a:pt x="33798" y="144853"/>
                      <a:pt x="33455" y="145540"/>
                      <a:pt x="33135" y="146067"/>
                    </a:cubicBezTo>
                    <a:cubicBezTo>
                      <a:pt x="32541" y="147120"/>
                      <a:pt x="32243" y="147693"/>
                      <a:pt x="32243" y="147693"/>
                    </a:cubicBezTo>
                    <a:cubicBezTo>
                      <a:pt x="32243" y="147693"/>
                      <a:pt x="32403" y="147051"/>
                      <a:pt x="32746" y="145906"/>
                    </a:cubicBezTo>
                    <a:cubicBezTo>
                      <a:pt x="32907" y="145311"/>
                      <a:pt x="33112" y="144601"/>
                      <a:pt x="33364" y="143776"/>
                    </a:cubicBezTo>
                    <a:cubicBezTo>
                      <a:pt x="33547" y="142929"/>
                      <a:pt x="33753" y="141944"/>
                      <a:pt x="33981" y="140845"/>
                    </a:cubicBezTo>
                    <a:cubicBezTo>
                      <a:pt x="34256" y="139769"/>
                      <a:pt x="34370" y="138509"/>
                      <a:pt x="34576" y="137204"/>
                    </a:cubicBezTo>
                    <a:cubicBezTo>
                      <a:pt x="34782" y="135875"/>
                      <a:pt x="34896" y="134433"/>
                      <a:pt x="35010" y="132898"/>
                    </a:cubicBezTo>
                    <a:cubicBezTo>
                      <a:pt x="35262" y="129806"/>
                      <a:pt x="35193" y="126348"/>
                      <a:pt x="35010" y="122593"/>
                    </a:cubicBezTo>
                    <a:cubicBezTo>
                      <a:pt x="34827" y="120715"/>
                      <a:pt x="34713" y="118768"/>
                      <a:pt x="34347" y="116775"/>
                    </a:cubicBezTo>
                    <a:cubicBezTo>
                      <a:pt x="34096" y="114760"/>
                      <a:pt x="33707" y="112722"/>
                      <a:pt x="33295" y="110615"/>
                    </a:cubicBezTo>
                    <a:cubicBezTo>
                      <a:pt x="32358" y="106401"/>
                      <a:pt x="31146" y="102050"/>
                      <a:pt x="29591" y="97675"/>
                    </a:cubicBezTo>
                    <a:cubicBezTo>
                      <a:pt x="28036" y="93301"/>
                      <a:pt x="25955" y="88858"/>
                      <a:pt x="23805" y="84667"/>
                    </a:cubicBezTo>
                    <a:cubicBezTo>
                      <a:pt x="22570" y="82446"/>
                      <a:pt x="21313" y="80248"/>
                      <a:pt x="20032" y="78026"/>
                    </a:cubicBezTo>
                    <a:cubicBezTo>
                      <a:pt x="19369" y="76858"/>
                      <a:pt x="18729" y="75667"/>
                      <a:pt x="18111" y="74408"/>
                    </a:cubicBezTo>
                    <a:cubicBezTo>
                      <a:pt x="17471" y="73239"/>
                      <a:pt x="16922" y="71934"/>
                      <a:pt x="16396" y="70606"/>
                    </a:cubicBezTo>
                    <a:cubicBezTo>
                      <a:pt x="15413" y="67926"/>
                      <a:pt x="14567" y="64926"/>
                      <a:pt x="14635" y="61651"/>
                    </a:cubicBezTo>
                    <a:cubicBezTo>
                      <a:pt x="14704" y="58399"/>
                      <a:pt x="15641" y="55536"/>
                      <a:pt x="16419" y="53109"/>
                    </a:cubicBezTo>
                    <a:cubicBezTo>
                      <a:pt x="17219" y="50613"/>
                      <a:pt x="18065" y="48345"/>
                      <a:pt x="18729" y="46101"/>
                    </a:cubicBezTo>
                    <a:cubicBezTo>
                      <a:pt x="19072" y="44956"/>
                      <a:pt x="19392" y="43834"/>
                      <a:pt x="19643" y="42666"/>
                    </a:cubicBezTo>
                    <a:cubicBezTo>
                      <a:pt x="19941" y="41544"/>
                      <a:pt x="20192" y="40399"/>
                      <a:pt x="20398" y="39277"/>
                    </a:cubicBezTo>
                    <a:cubicBezTo>
                      <a:pt x="20878" y="37101"/>
                      <a:pt x="21130" y="34673"/>
                      <a:pt x="21518" y="32383"/>
                    </a:cubicBezTo>
                    <a:cubicBezTo>
                      <a:pt x="21587" y="31352"/>
                      <a:pt x="21679" y="30322"/>
                      <a:pt x="21747" y="29291"/>
                    </a:cubicBezTo>
                    <a:cubicBezTo>
                      <a:pt x="21770" y="28765"/>
                      <a:pt x="21838" y="28238"/>
                      <a:pt x="21861" y="27734"/>
                    </a:cubicBezTo>
                    <a:cubicBezTo>
                      <a:pt x="21816" y="27230"/>
                      <a:pt x="21793" y="26726"/>
                      <a:pt x="21747" y="26222"/>
                    </a:cubicBezTo>
                    <a:cubicBezTo>
                      <a:pt x="21633" y="22169"/>
                      <a:pt x="20558" y="18436"/>
                      <a:pt x="18866" y="15321"/>
                    </a:cubicBezTo>
                    <a:cubicBezTo>
                      <a:pt x="17173" y="12207"/>
                      <a:pt x="15070" y="9573"/>
                      <a:pt x="12783" y="7581"/>
                    </a:cubicBezTo>
                    <a:cubicBezTo>
                      <a:pt x="10519" y="5634"/>
                      <a:pt x="8324" y="4077"/>
                      <a:pt x="6380" y="3000"/>
                    </a:cubicBezTo>
                    <a:cubicBezTo>
                      <a:pt x="4436" y="1924"/>
                      <a:pt x="2858" y="1145"/>
                      <a:pt x="1738" y="710"/>
                    </a:cubicBezTo>
                    <a:cubicBezTo>
                      <a:pt x="617" y="229"/>
                      <a:pt x="0" y="23"/>
                      <a:pt x="0" y="2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5" name="Freeform: Shape 2007">
                <a:extLst>
                  <a:ext uri="{FF2B5EF4-FFF2-40B4-BE49-F238E27FC236}">
                    <a16:creationId xmlns:a16="http://schemas.microsoft.com/office/drawing/2014/main" id="{10055B7D-4945-37E5-7942-1C85E81224E1}"/>
                  </a:ext>
                </a:extLst>
              </p:cNvPr>
              <p:cNvSpPr/>
              <p:nvPr/>
            </p:nvSpPr>
            <p:spPr>
              <a:xfrm>
                <a:off x="5627197" y="3727815"/>
                <a:ext cx="32978" cy="78575"/>
              </a:xfrm>
              <a:custGeom>
                <a:avLst/>
                <a:gdLst>
                  <a:gd name="connsiteX0" fmla="*/ 11506 w 32978"/>
                  <a:gd name="connsiteY0" fmla="*/ 78575 h 78575"/>
                  <a:gd name="connsiteX1" fmla="*/ 9082 w 32978"/>
                  <a:gd name="connsiteY1" fmla="*/ 75392 h 78575"/>
                  <a:gd name="connsiteX2" fmla="*/ 6657 w 32978"/>
                  <a:gd name="connsiteY2" fmla="*/ 71499 h 78575"/>
                  <a:gd name="connsiteX3" fmla="*/ 4028 w 32978"/>
                  <a:gd name="connsiteY3" fmla="*/ 66117 h 78575"/>
                  <a:gd name="connsiteX4" fmla="*/ 1672 w 32978"/>
                  <a:gd name="connsiteY4" fmla="*/ 59384 h 78575"/>
                  <a:gd name="connsiteX5" fmla="*/ 209 w 32978"/>
                  <a:gd name="connsiteY5" fmla="*/ 51437 h 78575"/>
                  <a:gd name="connsiteX6" fmla="*/ 255 w 32978"/>
                  <a:gd name="connsiteY6" fmla="*/ 42666 h 78575"/>
                  <a:gd name="connsiteX7" fmla="*/ 1055 w 32978"/>
                  <a:gd name="connsiteY7" fmla="*/ 38177 h 78575"/>
                  <a:gd name="connsiteX8" fmla="*/ 2381 w 32978"/>
                  <a:gd name="connsiteY8" fmla="*/ 33780 h 78575"/>
                  <a:gd name="connsiteX9" fmla="*/ 2473 w 32978"/>
                  <a:gd name="connsiteY9" fmla="*/ 33505 h 78575"/>
                  <a:gd name="connsiteX10" fmla="*/ 2518 w 32978"/>
                  <a:gd name="connsiteY10" fmla="*/ 33345 h 78575"/>
                  <a:gd name="connsiteX11" fmla="*/ 2518 w 32978"/>
                  <a:gd name="connsiteY11" fmla="*/ 33276 h 78575"/>
                  <a:gd name="connsiteX12" fmla="*/ 2633 w 32978"/>
                  <a:gd name="connsiteY12" fmla="*/ 33070 h 78575"/>
                  <a:gd name="connsiteX13" fmla="*/ 2839 w 32978"/>
                  <a:gd name="connsiteY13" fmla="*/ 32589 h 78575"/>
                  <a:gd name="connsiteX14" fmla="*/ 3296 w 32978"/>
                  <a:gd name="connsiteY14" fmla="*/ 31627 h 78575"/>
                  <a:gd name="connsiteX15" fmla="*/ 4211 w 32978"/>
                  <a:gd name="connsiteY15" fmla="*/ 29681 h 78575"/>
                  <a:gd name="connsiteX16" fmla="*/ 6726 w 32978"/>
                  <a:gd name="connsiteY16" fmla="*/ 25673 h 78575"/>
                  <a:gd name="connsiteX17" fmla="*/ 8098 w 32978"/>
                  <a:gd name="connsiteY17" fmla="*/ 23863 h 78575"/>
                  <a:gd name="connsiteX18" fmla="*/ 9607 w 32978"/>
                  <a:gd name="connsiteY18" fmla="*/ 22215 h 78575"/>
                  <a:gd name="connsiteX19" fmla="*/ 12763 w 32978"/>
                  <a:gd name="connsiteY19" fmla="*/ 19237 h 78575"/>
                  <a:gd name="connsiteX20" fmla="*/ 19212 w 32978"/>
                  <a:gd name="connsiteY20" fmla="*/ 14634 h 78575"/>
                  <a:gd name="connsiteX21" fmla="*/ 24815 w 32978"/>
                  <a:gd name="connsiteY21" fmla="*/ 10855 h 78575"/>
                  <a:gd name="connsiteX22" fmla="*/ 28931 w 32978"/>
                  <a:gd name="connsiteY22" fmla="*/ 7168 h 78575"/>
                  <a:gd name="connsiteX23" fmla="*/ 31377 w 32978"/>
                  <a:gd name="connsiteY23" fmla="*/ 3573 h 78575"/>
                  <a:gd name="connsiteX24" fmla="*/ 32567 w 32978"/>
                  <a:gd name="connsiteY24" fmla="*/ 962 h 78575"/>
                  <a:gd name="connsiteX25" fmla="*/ 32978 w 32978"/>
                  <a:gd name="connsiteY25" fmla="*/ 0 h 78575"/>
                  <a:gd name="connsiteX26" fmla="*/ 32887 w 32978"/>
                  <a:gd name="connsiteY26" fmla="*/ 1031 h 78575"/>
                  <a:gd name="connsiteX27" fmla="*/ 32429 w 32978"/>
                  <a:gd name="connsiteY27" fmla="*/ 3985 h 78575"/>
                  <a:gd name="connsiteX28" fmla="*/ 31812 w 32978"/>
                  <a:gd name="connsiteY28" fmla="*/ 6046 h 78575"/>
                  <a:gd name="connsiteX29" fmla="*/ 30714 w 32978"/>
                  <a:gd name="connsiteY29" fmla="*/ 8405 h 78575"/>
                  <a:gd name="connsiteX30" fmla="*/ 26987 w 32978"/>
                  <a:gd name="connsiteY30" fmla="*/ 13283 h 78575"/>
                  <a:gd name="connsiteX31" fmla="*/ 21750 w 32978"/>
                  <a:gd name="connsiteY31" fmla="*/ 18024 h 78575"/>
                  <a:gd name="connsiteX32" fmla="*/ 16125 w 32978"/>
                  <a:gd name="connsiteY32" fmla="*/ 22970 h 78575"/>
                  <a:gd name="connsiteX33" fmla="*/ 11254 w 32978"/>
                  <a:gd name="connsiteY33" fmla="*/ 28810 h 78575"/>
                  <a:gd name="connsiteX34" fmla="*/ 9333 w 32978"/>
                  <a:gd name="connsiteY34" fmla="*/ 32016 h 78575"/>
                  <a:gd name="connsiteX35" fmla="*/ 8464 w 32978"/>
                  <a:gd name="connsiteY35" fmla="*/ 33940 h 78575"/>
                  <a:gd name="connsiteX36" fmla="*/ 8029 w 32978"/>
                  <a:gd name="connsiteY36" fmla="*/ 34925 h 78575"/>
                  <a:gd name="connsiteX37" fmla="*/ 7801 w 32978"/>
                  <a:gd name="connsiteY37" fmla="*/ 35429 h 78575"/>
                  <a:gd name="connsiteX38" fmla="*/ 7801 w 32978"/>
                  <a:gd name="connsiteY38" fmla="*/ 35429 h 78575"/>
                  <a:gd name="connsiteX39" fmla="*/ 7847 w 32978"/>
                  <a:gd name="connsiteY39" fmla="*/ 35314 h 78575"/>
                  <a:gd name="connsiteX40" fmla="*/ 7847 w 32978"/>
                  <a:gd name="connsiteY40" fmla="*/ 35406 h 78575"/>
                  <a:gd name="connsiteX41" fmla="*/ 7801 w 32978"/>
                  <a:gd name="connsiteY41" fmla="*/ 35498 h 78575"/>
                  <a:gd name="connsiteX42" fmla="*/ 7732 w 32978"/>
                  <a:gd name="connsiteY42" fmla="*/ 35750 h 78575"/>
                  <a:gd name="connsiteX43" fmla="*/ 6520 w 32978"/>
                  <a:gd name="connsiteY43" fmla="*/ 39482 h 78575"/>
                  <a:gd name="connsiteX44" fmla="*/ 5743 w 32978"/>
                  <a:gd name="connsiteY44" fmla="*/ 43353 h 78575"/>
                  <a:gd name="connsiteX45" fmla="*/ 5240 w 32978"/>
                  <a:gd name="connsiteY45" fmla="*/ 51048 h 78575"/>
                  <a:gd name="connsiteX46" fmla="*/ 5857 w 32978"/>
                  <a:gd name="connsiteY46" fmla="*/ 58399 h 78575"/>
                  <a:gd name="connsiteX47" fmla="*/ 7138 w 32978"/>
                  <a:gd name="connsiteY47" fmla="*/ 64995 h 78575"/>
                  <a:gd name="connsiteX48" fmla="*/ 8670 w 32978"/>
                  <a:gd name="connsiteY48" fmla="*/ 70537 h 78575"/>
                  <a:gd name="connsiteX49" fmla="*/ 10111 w 32978"/>
                  <a:gd name="connsiteY49" fmla="*/ 74774 h 78575"/>
                  <a:gd name="connsiteX50" fmla="*/ 11528 w 32978"/>
                  <a:gd name="connsiteY50" fmla="*/ 78461 h 7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978" h="78575">
                    <a:moveTo>
                      <a:pt x="11506" y="78575"/>
                    </a:moveTo>
                    <a:cubicBezTo>
                      <a:pt x="11506" y="78575"/>
                      <a:pt x="10522" y="77522"/>
                      <a:pt x="9082" y="75392"/>
                    </a:cubicBezTo>
                    <a:cubicBezTo>
                      <a:pt x="8372" y="74361"/>
                      <a:pt x="7504" y="73056"/>
                      <a:pt x="6657" y="71499"/>
                    </a:cubicBezTo>
                    <a:cubicBezTo>
                      <a:pt x="5789" y="69942"/>
                      <a:pt x="4851" y="68155"/>
                      <a:pt x="4028" y="66117"/>
                    </a:cubicBezTo>
                    <a:cubicBezTo>
                      <a:pt x="3159" y="64102"/>
                      <a:pt x="2313" y="61834"/>
                      <a:pt x="1672" y="59384"/>
                    </a:cubicBezTo>
                    <a:cubicBezTo>
                      <a:pt x="1009" y="56911"/>
                      <a:pt x="437" y="54277"/>
                      <a:pt x="209" y="51437"/>
                    </a:cubicBezTo>
                    <a:cubicBezTo>
                      <a:pt x="-43" y="48620"/>
                      <a:pt x="-111" y="45666"/>
                      <a:pt x="255" y="42666"/>
                    </a:cubicBezTo>
                    <a:cubicBezTo>
                      <a:pt x="392" y="41177"/>
                      <a:pt x="780" y="39689"/>
                      <a:pt x="1055" y="38177"/>
                    </a:cubicBezTo>
                    <a:cubicBezTo>
                      <a:pt x="1398" y="36711"/>
                      <a:pt x="1947" y="35246"/>
                      <a:pt x="2381" y="33780"/>
                    </a:cubicBezTo>
                    <a:lnTo>
                      <a:pt x="2473" y="33505"/>
                    </a:lnTo>
                    <a:lnTo>
                      <a:pt x="2518" y="33345"/>
                    </a:lnTo>
                    <a:lnTo>
                      <a:pt x="2518" y="33276"/>
                    </a:lnTo>
                    <a:cubicBezTo>
                      <a:pt x="2518" y="33276"/>
                      <a:pt x="2633" y="33070"/>
                      <a:pt x="2633" y="33070"/>
                    </a:cubicBezTo>
                    <a:lnTo>
                      <a:pt x="2839" y="32589"/>
                    </a:lnTo>
                    <a:lnTo>
                      <a:pt x="3296" y="31627"/>
                    </a:lnTo>
                    <a:lnTo>
                      <a:pt x="4211" y="29681"/>
                    </a:lnTo>
                    <a:cubicBezTo>
                      <a:pt x="5034" y="28352"/>
                      <a:pt x="5789" y="26841"/>
                      <a:pt x="6726" y="25673"/>
                    </a:cubicBezTo>
                    <a:lnTo>
                      <a:pt x="8098" y="23863"/>
                    </a:lnTo>
                    <a:cubicBezTo>
                      <a:pt x="8601" y="23291"/>
                      <a:pt x="9127" y="22764"/>
                      <a:pt x="9607" y="22215"/>
                    </a:cubicBezTo>
                    <a:cubicBezTo>
                      <a:pt x="10591" y="21115"/>
                      <a:pt x="11734" y="20199"/>
                      <a:pt x="12763" y="19237"/>
                    </a:cubicBezTo>
                    <a:cubicBezTo>
                      <a:pt x="14936" y="17451"/>
                      <a:pt x="17154" y="15963"/>
                      <a:pt x="19212" y="14634"/>
                    </a:cubicBezTo>
                    <a:cubicBezTo>
                      <a:pt x="21247" y="13283"/>
                      <a:pt x="23191" y="12092"/>
                      <a:pt x="24815" y="10855"/>
                    </a:cubicBezTo>
                    <a:cubicBezTo>
                      <a:pt x="26484" y="9664"/>
                      <a:pt x="27810" y="8382"/>
                      <a:pt x="28931" y="7168"/>
                    </a:cubicBezTo>
                    <a:cubicBezTo>
                      <a:pt x="29960" y="5909"/>
                      <a:pt x="30829" y="4672"/>
                      <a:pt x="31377" y="3573"/>
                    </a:cubicBezTo>
                    <a:cubicBezTo>
                      <a:pt x="32041" y="2542"/>
                      <a:pt x="32292" y="1580"/>
                      <a:pt x="32567" y="962"/>
                    </a:cubicBezTo>
                    <a:cubicBezTo>
                      <a:pt x="32841" y="344"/>
                      <a:pt x="32978" y="0"/>
                      <a:pt x="32978" y="0"/>
                    </a:cubicBezTo>
                    <a:cubicBezTo>
                      <a:pt x="32978" y="0"/>
                      <a:pt x="32955" y="367"/>
                      <a:pt x="32887" y="1031"/>
                    </a:cubicBezTo>
                    <a:cubicBezTo>
                      <a:pt x="32772" y="1695"/>
                      <a:pt x="32841" y="2748"/>
                      <a:pt x="32429" y="3985"/>
                    </a:cubicBezTo>
                    <a:cubicBezTo>
                      <a:pt x="32247" y="4603"/>
                      <a:pt x="32109" y="5313"/>
                      <a:pt x="31812" y="6046"/>
                    </a:cubicBezTo>
                    <a:cubicBezTo>
                      <a:pt x="31515" y="6756"/>
                      <a:pt x="31172" y="7580"/>
                      <a:pt x="30714" y="8405"/>
                    </a:cubicBezTo>
                    <a:cubicBezTo>
                      <a:pt x="29799" y="9985"/>
                      <a:pt x="28565" y="11725"/>
                      <a:pt x="26987" y="13283"/>
                    </a:cubicBezTo>
                    <a:cubicBezTo>
                      <a:pt x="25455" y="14932"/>
                      <a:pt x="23625" y="16466"/>
                      <a:pt x="21750" y="18024"/>
                    </a:cubicBezTo>
                    <a:cubicBezTo>
                      <a:pt x="19852" y="19581"/>
                      <a:pt x="17977" y="21253"/>
                      <a:pt x="16125" y="22970"/>
                    </a:cubicBezTo>
                    <a:cubicBezTo>
                      <a:pt x="14341" y="24757"/>
                      <a:pt x="12649" y="26658"/>
                      <a:pt x="11254" y="28810"/>
                    </a:cubicBezTo>
                    <a:cubicBezTo>
                      <a:pt x="10454" y="29864"/>
                      <a:pt x="10019" y="30963"/>
                      <a:pt x="9333" y="32016"/>
                    </a:cubicBezTo>
                    <a:lnTo>
                      <a:pt x="8464" y="33940"/>
                    </a:lnTo>
                    <a:lnTo>
                      <a:pt x="8029" y="34925"/>
                    </a:lnTo>
                    <a:lnTo>
                      <a:pt x="7801" y="35429"/>
                    </a:lnTo>
                    <a:lnTo>
                      <a:pt x="7801" y="35429"/>
                    </a:lnTo>
                    <a:cubicBezTo>
                      <a:pt x="7915" y="35177"/>
                      <a:pt x="7824" y="35406"/>
                      <a:pt x="7847" y="35314"/>
                    </a:cubicBezTo>
                    <a:lnTo>
                      <a:pt x="7847" y="35406"/>
                    </a:lnTo>
                    <a:cubicBezTo>
                      <a:pt x="7847" y="35406"/>
                      <a:pt x="7801" y="35498"/>
                      <a:pt x="7801" y="35498"/>
                    </a:cubicBezTo>
                    <a:lnTo>
                      <a:pt x="7732" y="35750"/>
                    </a:lnTo>
                    <a:cubicBezTo>
                      <a:pt x="7343" y="37009"/>
                      <a:pt x="6818" y="38223"/>
                      <a:pt x="6520" y="39482"/>
                    </a:cubicBezTo>
                    <a:cubicBezTo>
                      <a:pt x="6269" y="40765"/>
                      <a:pt x="5880" y="42047"/>
                      <a:pt x="5743" y="43353"/>
                    </a:cubicBezTo>
                    <a:cubicBezTo>
                      <a:pt x="5423" y="45918"/>
                      <a:pt x="5148" y="48506"/>
                      <a:pt x="5240" y="51048"/>
                    </a:cubicBezTo>
                    <a:cubicBezTo>
                      <a:pt x="5331" y="53590"/>
                      <a:pt x="5491" y="56063"/>
                      <a:pt x="5857" y="58399"/>
                    </a:cubicBezTo>
                    <a:cubicBezTo>
                      <a:pt x="6223" y="60735"/>
                      <a:pt x="6657" y="62956"/>
                      <a:pt x="7138" y="64995"/>
                    </a:cubicBezTo>
                    <a:cubicBezTo>
                      <a:pt x="7641" y="67010"/>
                      <a:pt x="8167" y="68888"/>
                      <a:pt x="8670" y="70537"/>
                    </a:cubicBezTo>
                    <a:cubicBezTo>
                      <a:pt x="9196" y="72163"/>
                      <a:pt x="9676" y="73606"/>
                      <a:pt x="10111" y="74774"/>
                    </a:cubicBezTo>
                    <a:cubicBezTo>
                      <a:pt x="10957" y="77133"/>
                      <a:pt x="11528" y="78461"/>
                      <a:pt x="11528" y="7846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6" name="Freeform: Shape 2009">
                <a:extLst>
                  <a:ext uri="{FF2B5EF4-FFF2-40B4-BE49-F238E27FC236}">
                    <a16:creationId xmlns:a16="http://schemas.microsoft.com/office/drawing/2014/main" id="{24853986-860B-B535-02E3-EAE49DCE3F96}"/>
                  </a:ext>
                </a:extLst>
              </p:cNvPr>
              <p:cNvSpPr/>
              <p:nvPr/>
            </p:nvSpPr>
            <p:spPr>
              <a:xfrm>
                <a:off x="5471006" y="3639314"/>
                <a:ext cx="234859" cy="462259"/>
              </a:xfrm>
              <a:custGeom>
                <a:avLst/>
                <a:gdLst>
                  <a:gd name="connsiteX0" fmla="*/ 234859 w 234859"/>
                  <a:gd name="connsiteY0" fmla="*/ 328694 h 462259"/>
                  <a:gd name="connsiteX1" fmla="*/ 234745 w 234859"/>
                  <a:gd name="connsiteY1" fmla="*/ 328511 h 462259"/>
                  <a:gd name="connsiteX2" fmla="*/ 233716 w 234859"/>
                  <a:gd name="connsiteY2" fmla="*/ 327114 h 462259"/>
                  <a:gd name="connsiteX3" fmla="*/ 232527 w 234859"/>
                  <a:gd name="connsiteY3" fmla="*/ 325923 h 462259"/>
                  <a:gd name="connsiteX4" fmla="*/ 231932 w 234859"/>
                  <a:gd name="connsiteY4" fmla="*/ 325442 h 462259"/>
                  <a:gd name="connsiteX5" fmla="*/ 231658 w 234859"/>
                  <a:gd name="connsiteY5" fmla="*/ 325213 h 462259"/>
                  <a:gd name="connsiteX6" fmla="*/ 231498 w 234859"/>
                  <a:gd name="connsiteY6" fmla="*/ 325076 h 462259"/>
                  <a:gd name="connsiteX7" fmla="*/ 231224 w 234859"/>
                  <a:gd name="connsiteY7" fmla="*/ 324915 h 462259"/>
                  <a:gd name="connsiteX8" fmla="*/ 229668 w 234859"/>
                  <a:gd name="connsiteY8" fmla="*/ 324045 h 462259"/>
                  <a:gd name="connsiteX9" fmla="*/ 228159 w 234859"/>
                  <a:gd name="connsiteY9" fmla="*/ 323358 h 462259"/>
                  <a:gd name="connsiteX10" fmla="*/ 226718 w 234859"/>
                  <a:gd name="connsiteY10" fmla="*/ 322854 h 462259"/>
                  <a:gd name="connsiteX11" fmla="*/ 226353 w 234859"/>
                  <a:gd name="connsiteY11" fmla="*/ 322717 h 462259"/>
                  <a:gd name="connsiteX12" fmla="*/ 225781 w 234859"/>
                  <a:gd name="connsiteY12" fmla="*/ 322602 h 462259"/>
                  <a:gd name="connsiteX13" fmla="*/ 224889 w 234859"/>
                  <a:gd name="connsiteY13" fmla="*/ 322419 h 462259"/>
                  <a:gd name="connsiteX14" fmla="*/ 223128 w 234859"/>
                  <a:gd name="connsiteY14" fmla="*/ 322190 h 462259"/>
                  <a:gd name="connsiteX15" fmla="*/ 221322 w 234859"/>
                  <a:gd name="connsiteY15" fmla="*/ 322144 h 462259"/>
                  <a:gd name="connsiteX16" fmla="*/ 220407 w 234859"/>
                  <a:gd name="connsiteY16" fmla="*/ 322190 h 462259"/>
                  <a:gd name="connsiteX17" fmla="*/ 219630 w 234859"/>
                  <a:gd name="connsiteY17" fmla="*/ 322259 h 462259"/>
                  <a:gd name="connsiteX18" fmla="*/ 218006 w 234859"/>
                  <a:gd name="connsiteY18" fmla="*/ 322419 h 462259"/>
                  <a:gd name="connsiteX19" fmla="*/ 216222 w 234859"/>
                  <a:gd name="connsiteY19" fmla="*/ 322740 h 462259"/>
                  <a:gd name="connsiteX20" fmla="*/ 214530 w 234859"/>
                  <a:gd name="connsiteY20" fmla="*/ 323198 h 462259"/>
                  <a:gd name="connsiteX21" fmla="*/ 212906 w 234859"/>
                  <a:gd name="connsiteY21" fmla="*/ 323770 h 462259"/>
                  <a:gd name="connsiteX22" fmla="*/ 209842 w 234859"/>
                  <a:gd name="connsiteY22" fmla="*/ 325030 h 462259"/>
                  <a:gd name="connsiteX23" fmla="*/ 209476 w 234859"/>
                  <a:gd name="connsiteY23" fmla="*/ 325282 h 462259"/>
                  <a:gd name="connsiteX24" fmla="*/ 207167 w 234859"/>
                  <a:gd name="connsiteY24" fmla="*/ 326518 h 462259"/>
                  <a:gd name="connsiteX25" fmla="*/ 206023 w 234859"/>
                  <a:gd name="connsiteY25" fmla="*/ 327160 h 462259"/>
                  <a:gd name="connsiteX26" fmla="*/ 205726 w 234859"/>
                  <a:gd name="connsiteY26" fmla="*/ 327343 h 462259"/>
                  <a:gd name="connsiteX27" fmla="*/ 205657 w 234859"/>
                  <a:gd name="connsiteY27" fmla="*/ 327343 h 462259"/>
                  <a:gd name="connsiteX28" fmla="*/ 205497 w 234859"/>
                  <a:gd name="connsiteY28" fmla="*/ 327480 h 462259"/>
                  <a:gd name="connsiteX29" fmla="*/ 205360 w 234859"/>
                  <a:gd name="connsiteY29" fmla="*/ 327549 h 462259"/>
                  <a:gd name="connsiteX30" fmla="*/ 204834 w 234859"/>
                  <a:gd name="connsiteY30" fmla="*/ 327915 h 462259"/>
                  <a:gd name="connsiteX31" fmla="*/ 202662 w 234859"/>
                  <a:gd name="connsiteY31" fmla="*/ 329358 h 462259"/>
                  <a:gd name="connsiteX32" fmla="*/ 202113 w 234859"/>
                  <a:gd name="connsiteY32" fmla="*/ 329725 h 462259"/>
                  <a:gd name="connsiteX33" fmla="*/ 201495 w 234859"/>
                  <a:gd name="connsiteY33" fmla="*/ 330182 h 462259"/>
                  <a:gd name="connsiteX34" fmla="*/ 200421 w 234859"/>
                  <a:gd name="connsiteY34" fmla="*/ 330938 h 462259"/>
                  <a:gd name="connsiteX35" fmla="*/ 198294 w 234859"/>
                  <a:gd name="connsiteY35" fmla="*/ 332473 h 462259"/>
                  <a:gd name="connsiteX36" fmla="*/ 196007 w 234859"/>
                  <a:gd name="connsiteY36" fmla="*/ 334282 h 462259"/>
                  <a:gd name="connsiteX37" fmla="*/ 193926 w 234859"/>
                  <a:gd name="connsiteY37" fmla="*/ 336000 h 462259"/>
                  <a:gd name="connsiteX38" fmla="*/ 191937 w 234859"/>
                  <a:gd name="connsiteY38" fmla="*/ 337694 h 462259"/>
                  <a:gd name="connsiteX39" fmla="*/ 190953 w 234859"/>
                  <a:gd name="connsiteY39" fmla="*/ 338542 h 462259"/>
                  <a:gd name="connsiteX40" fmla="*/ 190038 w 234859"/>
                  <a:gd name="connsiteY40" fmla="*/ 339274 h 462259"/>
                  <a:gd name="connsiteX41" fmla="*/ 188026 w 234859"/>
                  <a:gd name="connsiteY41" fmla="*/ 340969 h 462259"/>
                  <a:gd name="connsiteX42" fmla="*/ 187523 w 234859"/>
                  <a:gd name="connsiteY42" fmla="*/ 341381 h 462259"/>
                  <a:gd name="connsiteX43" fmla="*/ 187112 w 234859"/>
                  <a:gd name="connsiteY43" fmla="*/ 341656 h 462259"/>
                  <a:gd name="connsiteX44" fmla="*/ 186265 w 234859"/>
                  <a:gd name="connsiteY44" fmla="*/ 342275 h 462259"/>
                  <a:gd name="connsiteX45" fmla="*/ 184573 w 234859"/>
                  <a:gd name="connsiteY45" fmla="*/ 343534 h 462259"/>
                  <a:gd name="connsiteX46" fmla="*/ 182378 w 234859"/>
                  <a:gd name="connsiteY46" fmla="*/ 344931 h 462259"/>
                  <a:gd name="connsiteX47" fmla="*/ 181280 w 234859"/>
                  <a:gd name="connsiteY47" fmla="*/ 345618 h 462259"/>
                  <a:gd name="connsiteX48" fmla="*/ 181258 w 234859"/>
                  <a:gd name="connsiteY48" fmla="*/ 345618 h 462259"/>
                  <a:gd name="connsiteX49" fmla="*/ 181029 w 234859"/>
                  <a:gd name="connsiteY49" fmla="*/ 345733 h 462259"/>
                  <a:gd name="connsiteX50" fmla="*/ 180457 w 234859"/>
                  <a:gd name="connsiteY50" fmla="*/ 346076 h 462259"/>
                  <a:gd name="connsiteX51" fmla="*/ 176295 w 234859"/>
                  <a:gd name="connsiteY51" fmla="*/ 348343 h 462259"/>
                  <a:gd name="connsiteX52" fmla="*/ 174649 w 234859"/>
                  <a:gd name="connsiteY52" fmla="*/ 349008 h 462259"/>
                  <a:gd name="connsiteX53" fmla="*/ 174328 w 234859"/>
                  <a:gd name="connsiteY53" fmla="*/ 349077 h 462259"/>
                  <a:gd name="connsiteX54" fmla="*/ 173894 w 234859"/>
                  <a:gd name="connsiteY54" fmla="*/ 349168 h 462259"/>
                  <a:gd name="connsiteX55" fmla="*/ 173665 w 234859"/>
                  <a:gd name="connsiteY55" fmla="*/ 349214 h 462259"/>
                  <a:gd name="connsiteX56" fmla="*/ 173505 w 234859"/>
                  <a:gd name="connsiteY56" fmla="*/ 349214 h 462259"/>
                  <a:gd name="connsiteX57" fmla="*/ 173368 w 234859"/>
                  <a:gd name="connsiteY57" fmla="*/ 349237 h 462259"/>
                  <a:gd name="connsiteX58" fmla="*/ 172865 w 234859"/>
                  <a:gd name="connsiteY58" fmla="*/ 349282 h 462259"/>
                  <a:gd name="connsiteX59" fmla="*/ 172362 w 234859"/>
                  <a:gd name="connsiteY59" fmla="*/ 349328 h 462259"/>
                  <a:gd name="connsiteX60" fmla="*/ 171058 w 234859"/>
                  <a:gd name="connsiteY60" fmla="*/ 349191 h 462259"/>
                  <a:gd name="connsiteX61" fmla="*/ 169732 w 234859"/>
                  <a:gd name="connsiteY61" fmla="*/ 348825 h 462259"/>
                  <a:gd name="connsiteX62" fmla="*/ 169297 w 234859"/>
                  <a:gd name="connsiteY62" fmla="*/ 348733 h 462259"/>
                  <a:gd name="connsiteX63" fmla="*/ 168680 w 234859"/>
                  <a:gd name="connsiteY63" fmla="*/ 348458 h 462259"/>
                  <a:gd name="connsiteX64" fmla="*/ 167445 w 234859"/>
                  <a:gd name="connsiteY64" fmla="*/ 347863 h 462259"/>
                  <a:gd name="connsiteX65" fmla="*/ 166828 w 234859"/>
                  <a:gd name="connsiteY65" fmla="*/ 347588 h 462259"/>
                  <a:gd name="connsiteX66" fmla="*/ 166530 w 234859"/>
                  <a:gd name="connsiteY66" fmla="*/ 347451 h 462259"/>
                  <a:gd name="connsiteX67" fmla="*/ 166393 w 234859"/>
                  <a:gd name="connsiteY67" fmla="*/ 347382 h 462259"/>
                  <a:gd name="connsiteX68" fmla="*/ 165753 w 234859"/>
                  <a:gd name="connsiteY68" fmla="*/ 346969 h 462259"/>
                  <a:gd name="connsiteX69" fmla="*/ 164815 w 234859"/>
                  <a:gd name="connsiteY69" fmla="*/ 346374 h 462259"/>
                  <a:gd name="connsiteX70" fmla="*/ 163763 w 234859"/>
                  <a:gd name="connsiteY70" fmla="*/ 345618 h 462259"/>
                  <a:gd name="connsiteX71" fmla="*/ 162666 w 234859"/>
                  <a:gd name="connsiteY71" fmla="*/ 344771 h 462259"/>
                  <a:gd name="connsiteX72" fmla="*/ 162391 w 234859"/>
                  <a:gd name="connsiteY72" fmla="*/ 344565 h 462259"/>
                  <a:gd name="connsiteX73" fmla="*/ 162254 w 234859"/>
                  <a:gd name="connsiteY73" fmla="*/ 344473 h 462259"/>
                  <a:gd name="connsiteX74" fmla="*/ 162254 w 234859"/>
                  <a:gd name="connsiteY74" fmla="*/ 344473 h 462259"/>
                  <a:gd name="connsiteX75" fmla="*/ 162254 w 234859"/>
                  <a:gd name="connsiteY75" fmla="*/ 344473 h 462259"/>
                  <a:gd name="connsiteX76" fmla="*/ 162552 w 234859"/>
                  <a:gd name="connsiteY76" fmla="*/ 344725 h 462259"/>
                  <a:gd name="connsiteX77" fmla="*/ 162506 w 234859"/>
                  <a:gd name="connsiteY77" fmla="*/ 344656 h 462259"/>
                  <a:gd name="connsiteX78" fmla="*/ 162003 w 234859"/>
                  <a:gd name="connsiteY78" fmla="*/ 344198 h 462259"/>
                  <a:gd name="connsiteX79" fmla="*/ 160539 w 234859"/>
                  <a:gd name="connsiteY79" fmla="*/ 342847 h 462259"/>
                  <a:gd name="connsiteX80" fmla="*/ 160333 w 234859"/>
                  <a:gd name="connsiteY80" fmla="*/ 342275 h 462259"/>
                  <a:gd name="connsiteX81" fmla="*/ 159259 w 234859"/>
                  <a:gd name="connsiteY81" fmla="*/ 339274 h 462259"/>
                  <a:gd name="connsiteX82" fmla="*/ 159259 w 234859"/>
                  <a:gd name="connsiteY82" fmla="*/ 339183 h 462259"/>
                  <a:gd name="connsiteX83" fmla="*/ 159167 w 234859"/>
                  <a:gd name="connsiteY83" fmla="*/ 339000 h 462259"/>
                  <a:gd name="connsiteX84" fmla="*/ 157566 w 234859"/>
                  <a:gd name="connsiteY84" fmla="*/ 335519 h 462259"/>
                  <a:gd name="connsiteX85" fmla="*/ 155828 w 234859"/>
                  <a:gd name="connsiteY85" fmla="*/ 331877 h 462259"/>
                  <a:gd name="connsiteX86" fmla="*/ 153793 w 234859"/>
                  <a:gd name="connsiteY86" fmla="*/ 328396 h 462259"/>
                  <a:gd name="connsiteX87" fmla="*/ 152764 w 234859"/>
                  <a:gd name="connsiteY87" fmla="*/ 326679 h 462259"/>
                  <a:gd name="connsiteX88" fmla="*/ 151529 w 234859"/>
                  <a:gd name="connsiteY88" fmla="*/ 325007 h 462259"/>
                  <a:gd name="connsiteX89" fmla="*/ 149037 w 234859"/>
                  <a:gd name="connsiteY89" fmla="*/ 321663 h 462259"/>
                  <a:gd name="connsiteX90" fmla="*/ 146498 w 234859"/>
                  <a:gd name="connsiteY90" fmla="*/ 318824 h 462259"/>
                  <a:gd name="connsiteX91" fmla="*/ 145218 w 234859"/>
                  <a:gd name="connsiteY91" fmla="*/ 317449 h 462259"/>
                  <a:gd name="connsiteX92" fmla="*/ 144578 w 234859"/>
                  <a:gd name="connsiteY92" fmla="*/ 316739 h 462259"/>
                  <a:gd name="connsiteX93" fmla="*/ 144349 w 234859"/>
                  <a:gd name="connsiteY93" fmla="*/ 316510 h 462259"/>
                  <a:gd name="connsiteX94" fmla="*/ 144257 w 234859"/>
                  <a:gd name="connsiteY94" fmla="*/ 316419 h 462259"/>
                  <a:gd name="connsiteX95" fmla="*/ 144074 w 234859"/>
                  <a:gd name="connsiteY95" fmla="*/ 316236 h 462259"/>
                  <a:gd name="connsiteX96" fmla="*/ 143708 w 234859"/>
                  <a:gd name="connsiteY96" fmla="*/ 315915 h 462259"/>
                  <a:gd name="connsiteX97" fmla="*/ 140736 w 234859"/>
                  <a:gd name="connsiteY97" fmla="*/ 313258 h 462259"/>
                  <a:gd name="connsiteX98" fmla="*/ 137694 w 234859"/>
                  <a:gd name="connsiteY98" fmla="*/ 310808 h 462259"/>
                  <a:gd name="connsiteX99" fmla="*/ 134607 w 234859"/>
                  <a:gd name="connsiteY99" fmla="*/ 308449 h 462259"/>
                  <a:gd name="connsiteX100" fmla="*/ 128501 w 234859"/>
                  <a:gd name="connsiteY100" fmla="*/ 304029 h 462259"/>
                  <a:gd name="connsiteX101" fmla="*/ 122579 w 234859"/>
                  <a:gd name="connsiteY101" fmla="*/ 299586 h 462259"/>
                  <a:gd name="connsiteX102" fmla="*/ 119812 w 234859"/>
                  <a:gd name="connsiteY102" fmla="*/ 297342 h 462259"/>
                  <a:gd name="connsiteX103" fmla="*/ 117250 w 234859"/>
                  <a:gd name="connsiteY103" fmla="*/ 294845 h 462259"/>
                  <a:gd name="connsiteX104" fmla="*/ 108058 w 234859"/>
                  <a:gd name="connsiteY104" fmla="*/ 283830 h 462259"/>
                  <a:gd name="connsiteX105" fmla="*/ 104307 w 234859"/>
                  <a:gd name="connsiteY105" fmla="*/ 277646 h 462259"/>
                  <a:gd name="connsiteX106" fmla="*/ 101106 w 234859"/>
                  <a:gd name="connsiteY106" fmla="*/ 271188 h 462259"/>
                  <a:gd name="connsiteX107" fmla="*/ 99665 w 234859"/>
                  <a:gd name="connsiteY107" fmla="*/ 267890 h 462259"/>
                  <a:gd name="connsiteX108" fmla="*/ 98362 w 234859"/>
                  <a:gd name="connsiteY108" fmla="*/ 264386 h 462259"/>
                  <a:gd name="connsiteX109" fmla="*/ 97722 w 234859"/>
                  <a:gd name="connsiteY109" fmla="*/ 262623 h 462259"/>
                  <a:gd name="connsiteX110" fmla="*/ 97401 w 234859"/>
                  <a:gd name="connsiteY110" fmla="*/ 261730 h 462259"/>
                  <a:gd name="connsiteX111" fmla="*/ 97264 w 234859"/>
                  <a:gd name="connsiteY111" fmla="*/ 261294 h 462259"/>
                  <a:gd name="connsiteX112" fmla="*/ 97264 w 234859"/>
                  <a:gd name="connsiteY112" fmla="*/ 261111 h 462259"/>
                  <a:gd name="connsiteX113" fmla="*/ 96532 w 234859"/>
                  <a:gd name="connsiteY113" fmla="*/ 257653 h 462259"/>
                  <a:gd name="connsiteX114" fmla="*/ 95526 w 234859"/>
                  <a:gd name="connsiteY114" fmla="*/ 243431 h 462259"/>
                  <a:gd name="connsiteX115" fmla="*/ 95961 w 234859"/>
                  <a:gd name="connsiteY115" fmla="*/ 236034 h 462259"/>
                  <a:gd name="connsiteX116" fmla="*/ 96967 w 234859"/>
                  <a:gd name="connsiteY116" fmla="*/ 228705 h 462259"/>
                  <a:gd name="connsiteX117" fmla="*/ 98019 w 234859"/>
                  <a:gd name="connsiteY117" fmla="*/ 221377 h 462259"/>
                  <a:gd name="connsiteX118" fmla="*/ 99482 w 234859"/>
                  <a:gd name="connsiteY118" fmla="*/ 213957 h 462259"/>
                  <a:gd name="connsiteX119" fmla="*/ 100969 w 234859"/>
                  <a:gd name="connsiteY119" fmla="*/ 206628 h 462259"/>
                  <a:gd name="connsiteX120" fmla="*/ 102661 w 234859"/>
                  <a:gd name="connsiteY120" fmla="*/ 199254 h 462259"/>
                  <a:gd name="connsiteX121" fmla="*/ 106045 w 234859"/>
                  <a:gd name="connsiteY121" fmla="*/ 184528 h 462259"/>
                  <a:gd name="connsiteX122" fmla="*/ 111808 w 234859"/>
                  <a:gd name="connsiteY122" fmla="*/ 154596 h 462259"/>
                  <a:gd name="connsiteX123" fmla="*/ 110710 w 234859"/>
                  <a:gd name="connsiteY123" fmla="*/ 123541 h 462259"/>
                  <a:gd name="connsiteX124" fmla="*/ 105085 w 234859"/>
                  <a:gd name="connsiteY124" fmla="*/ 108884 h 462259"/>
                  <a:gd name="connsiteX125" fmla="*/ 103164 w 234859"/>
                  <a:gd name="connsiteY125" fmla="*/ 105472 h 462259"/>
                  <a:gd name="connsiteX126" fmla="*/ 101129 w 234859"/>
                  <a:gd name="connsiteY126" fmla="*/ 102220 h 462259"/>
                  <a:gd name="connsiteX127" fmla="*/ 96647 w 234859"/>
                  <a:gd name="connsiteY127" fmla="*/ 95876 h 462259"/>
                  <a:gd name="connsiteX128" fmla="*/ 87271 w 234859"/>
                  <a:gd name="connsiteY128" fmla="*/ 83990 h 462259"/>
                  <a:gd name="connsiteX129" fmla="*/ 82652 w 234859"/>
                  <a:gd name="connsiteY129" fmla="*/ 78127 h 462259"/>
                  <a:gd name="connsiteX130" fmla="*/ 78193 w 234859"/>
                  <a:gd name="connsiteY130" fmla="*/ 72104 h 462259"/>
                  <a:gd name="connsiteX131" fmla="*/ 76066 w 234859"/>
                  <a:gd name="connsiteY131" fmla="*/ 69058 h 462259"/>
                  <a:gd name="connsiteX132" fmla="*/ 74122 w 234859"/>
                  <a:gd name="connsiteY132" fmla="*/ 65921 h 462259"/>
                  <a:gd name="connsiteX133" fmla="*/ 70669 w 234859"/>
                  <a:gd name="connsiteY133" fmla="*/ 59462 h 462259"/>
                  <a:gd name="connsiteX134" fmla="*/ 69137 w 234859"/>
                  <a:gd name="connsiteY134" fmla="*/ 56119 h 462259"/>
                  <a:gd name="connsiteX135" fmla="*/ 67994 w 234859"/>
                  <a:gd name="connsiteY135" fmla="*/ 52752 h 462259"/>
                  <a:gd name="connsiteX136" fmla="*/ 67399 w 234859"/>
                  <a:gd name="connsiteY136" fmla="*/ 51058 h 462259"/>
                  <a:gd name="connsiteX137" fmla="*/ 67124 w 234859"/>
                  <a:gd name="connsiteY137" fmla="*/ 50210 h 462259"/>
                  <a:gd name="connsiteX138" fmla="*/ 66919 w 234859"/>
                  <a:gd name="connsiteY138" fmla="*/ 49271 h 462259"/>
                  <a:gd name="connsiteX139" fmla="*/ 66164 w 234859"/>
                  <a:gd name="connsiteY139" fmla="*/ 45561 h 462259"/>
                  <a:gd name="connsiteX140" fmla="*/ 66416 w 234859"/>
                  <a:gd name="connsiteY140" fmla="*/ 31477 h 462259"/>
                  <a:gd name="connsiteX141" fmla="*/ 66896 w 234859"/>
                  <a:gd name="connsiteY141" fmla="*/ 29782 h 462259"/>
                  <a:gd name="connsiteX142" fmla="*/ 67559 w 234859"/>
                  <a:gd name="connsiteY142" fmla="*/ 28179 h 462259"/>
                  <a:gd name="connsiteX143" fmla="*/ 69068 w 234859"/>
                  <a:gd name="connsiteY143" fmla="*/ 25156 h 462259"/>
                  <a:gd name="connsiteX144" fmla="*/ 70166 w 234859"/>
                  <a:gd name="connsiteY144" fmla="*/ 23644 h 462259"/>
                  <a:gd name="connsiteX145" fmla="*/ 70715 w 234859"/>
                  <a:gd name="connsiteY145" fmla="*/ 22866 h 462259"/>
                  <a:gd name="connsiteX146" fmla="*/ 71263 w 234859"/>
                  <a:gd name="connsiteY146" fmla="*/ 22293 h 462259"/>
                  <a:gd name="connsiteX147" fmla="*/ 72430 w 234859"/>
                  <a:gd name="connsiteY147" fmla="*/ 21011 h 462259"/>
                  <a:gd name="connsiteX148" fmla="*/ 73733 w 234859"/>
                  <a:gd name="connsiteY148" fmla="*/ 19866 h 462259"/>
                  <a:gd name="connsiteX149" fmla="*/ 100992 w 234859"/>
                  <a:gd name="connsiteY149" fmla="*/ 11873 h 462259"/>
                  <a:gd name="connsiteX150" fmla="*/ 104559 w 234859"/>
                  <a:gd name="connsiteY150" fmla="*/ 12079 h 462259"/>
                  <a:gd name="connsiteX151" fmla="*/ 108149 w 234859"/>
                  <a:gd name="connsiteY151" fmla="*/ 12537 h 462259"/>
                  <a:gd name="connsiteX152" fmla="*/ 111831 w 234859"/>
                  <a:gd name="connsiteY152" fmla="*/ 13339 h 462259"/>
                  <a:gd name="connsiteX153" fmla="*/ 115192 w 234859"/>
                  <a:gd name="connsiteY153" fmla="*/ 14415 h 462259"/>
                  <a:gd name="connsiteX154" fmla="*/ 127541 w 234859"/>
                  <a:gd name="connsiteY154" fmla="*/ 22110 h 462259"/>
                  <a:gd name="connsiteX155" fmla="*/ 130308 w 234859"/>
                  <a:gd name="connsiteY155" fmla="*/ 24606 h 462259"/>
                  <a:gd name="connsiteX156" fmla="*/ 132915 w 234859"/>
                  <a:gd name="connsiteY156" fmla="*/ 27309 h 462259"/>
                  <a:gd name="connsiteX157" fmla="*/ 138175 w 234859"/>
                  <a:gd name="connsiteY157" fmla="*/ 32668 h 462259"/>
                  <a:gd name="connsiteX158" fmla="*/ 148968 w 234859"/>
                  <a:gd name="connsiteY158" fmla="*/ 43340 h 462259"/>
                  <a:gd name="connsiteX159" fmla="*/ 155257 w 234859"/>
                  <a:gd name="connsiteY159" fmla="*/ 47852 h 462259"/>
                  <a:gd name="connsiteX160" fmla="*/ 158618 w 234859"/>
                  <a:gd name="connsiteY160" fmla="*/ 49730 h 462259"/>
                  <a:gd name="connsiteX161" fmla="*/ 162140 w 234859"/>
                  <a:gd name="connsiteY161" fmla="*/ 51264 h 462259"/>
                  <a:gd name="connsiteX162" fmla="*/ 165890 w 234859"/>
                  <a:gd name="connsiteY162" fmla="*/ 52386 h 462259"/>
                  <a:gd name="connsiteX163" fmla="*/ 169618 w 234859"/>
                  <a:gd name="connsiteY163" fmla="*/ 53119 h 462259"/>
                  <a:gd name="connsiteX164" fmla="*/ 170532 w 234859"/>
                  <a:gd name="connsiteY164" fmla="*/ 53279 h 462259"/>
                  <a:gd name="connsiteX165" fmla="*/ 171447 w 234859"/>
                  <a:gd name="connsiteY165" fmla="*/ 53371 h 462259"/>
                  <a:gd name="connsiteX166" fmla="*/ 172979 w 234859"/>
                  <a:gd name="connsiteY166" fmla="*/ 54562 h 462259"/>
                  <a:gd name="connsiteX167" fmla="*/ 174671 w 234859"/>
                  <a:gd name="connsiteY167" fmla="*/ 56050 h 462259"/>
                  <a:gd name="connsiteX168" fmla="*/ 176386 w 234859"/>
                  <a:gd name="connsiteY168" fmla="*/ 57676 h 462259"/>
                  <a:gd name="connsiteX169" fmla="*/ 176821 w 234859"/>
                  <a:gd name="connsiteY169" fmla="*/ 58088 h 462259"/>
                  <a:gd name="connsiteX170" fmla="*/ 176958 w 234859"/>
                  <a:gd name="connsiteY170" fmla="*/ 58226 h 462259"/>
                  <a:gd name="connsiteX171" fmla="*/ 177119 w 234859"/>
                  <a:gd name="connsiteY171" fmla="*/ 58432 h 462259"/>
                  <a:gd name="connsiteX172" fmla="*/ 177827 w 234859"/>
                  <a:gd name="connsiteY172" fmla="*/ 59234 h 462259"/>
                  <a:gd name="connsiteX173" fmla="*/ 179108 w 234859"/>
                  <a:gd name="connsiteY173" fmla="*/ 60951 h 462259"/>
                  <a:gd name="connsiteX174" fmla="*/ 180206 w 234859"/>
                  <a:gd name="connsiteY174" fmla="*/ 62714 h 462259"/>
                  <a:gd name="connsiteX175" fmla="*/ 180731 w 234859"/>
                  <a:gd name="connsiteY175" fmla="*/ 63608 h 462259"/>
                  <a:gd name="connsiteX176" fmla="*/ 181258 w 234859"/>
                  <a:gd name="connsiteY176" fmla="*/ 64661 h 462259"/>
                  <a:gd name="connsiteX177" fmla="*/ 181783 w 234859"/>
                  <a:gd name="connsiteY177" fmla="*/ 65715 h 462259"/>
                  <a:gd name="connsiteX178" fmla="*/ 181783 w 234859"/>
                  <a:gd name="connsiteY178" fmla="*/ 65783 h 462259"/>
                  <a:gd name="connsiteX179" fmla="*/ 181829 w 234859"/>
                  <a:gd name="connsiteY179" fmla="*/ 65783 h 462259"/>
                  <a:gd name="connsiteX180" fmla="*/ 181760 w 234859"/>
                  <a:gd name="connsiteY180" fmla="*/ 65692 h 462259"/>
                  <a:gd name="connsiteX181" fmla="*/ 181760 w 234859"/>
                  <a:gd name="connsiteY181" fmla="*/ 65692 h 462259"/>
                  <a:gd name="connsiteX182" fmla="*/ 181760 w 234859"/>
                  <a:gd name="connsiteY182" fmla="*/ 65715 h 462259"/>
                  <a:gd name="connsiteX183" fmla="*/ 181806 w 234859"/>
                  <a:gd name="connsiteY183" fmla="*/ 65829 h 462259"/>
                  <a:gd name="connsiteX184" fmla="*/ 181898 w 234859"/>
                  <a:gd name="connsiteY184" fmla="*/ 66058 h 462259"/>
                  <a:gd name="connsiteX185" fmla="*/ 182081 w 234859"/>
                  <a:gd name="connsiteY185" fmla="*/ 66539 h 462259"/>
                  <a:gd name="connsiteX186" fmla="*/ 182721 w 234859"/>
                  <a:gd name="connsiteY186" fmla="*/ 68509 h 462259"/>
                  <a:gd name="connsiteX187" fmla="*/ 183155 w 234859"/>
                  <a:gd name="connsiteY187" fmla="*/ 70478 h 462259"/>
                  <a:gd name="connsiteX188" fmla="*/ 183384 w 234859"/>
                  <a:gd name="connsiteY188" fmla="*/ 72333 h 462259"/>
                  <a:gd name="connsiteX189" fmla="*/ 183498 w 234859"/>
                  <a:gd name="connsiteY189" fmla="*/ 74669 h 462259"/>
                  <a:gd name="connsiteX190" fmla="*/ 183498 w 234859"/>
                  <a:gd name="connsiteY190" fmla="*/ 75745 h 462259"/>
                  <a:gd name="connsiteX191" fmla="*/ 183521 w 234859"/>
                  <a:gd name="connsiteY191" fmla="*/ 76936 h 462259"/>
                  <a:gd name="connsiteX192" fmla="*/ 183521 w 234859"/>
                  <a:gd name="connsiteY192" fmla="*/ 76501 h 462259"/>
                  <a:gd name="connsiteX193" fmla="*/ 182904 w 234859"/>
                  <a:gd name="connsiteY193" fmla="*/ 81036 h 462259"/>
                  <a:gd name="connsiteX194" fmla="*/ 182973 w 234859"/>
                  <a:gd name="connsiteY194" fmla="*/ 80555 h 462259"/>
                  <a:gd name="connsiteX195" fmla="*/ 181417 w 234859"/>
                  <a:gd name="connsiteY195" fmla="*/ 87586 h 462259"/>
                  <a:gd name="connsiteX196" fmla="*/ 180937 w 234859"/>
                  <a:gd name="connsiteY196" fmla="*/ 89326 h 462259"/>
                  <a:gd name="connsiteX197" fmla="*/ 180709 w 234859"/>
                  <a:gd name="connsiteY197" fmla="*/ 90197 h 462259"/>
                  <a:gd name="connsiteX198" fmla="*/ 180640 w 234859"/>
                  <a:gd name="connsiteY198" fmla="*/ 90426 h 462259"/>
                  <a:gd name="connsiteX199" fmla="*/ 180640 w 234859"/>
                  <a:gd name="connsiteY199" fmla="*/ 90540 h 462259"/>
                  <a:gd name="connsiteX200" fmla="*/ 180594 w 234859"/>
                  <a:gd name="connsiteY200" fmla="*/ 90586 h 462259"/>
                  <a:gd name="connsiteX201" fmla="*/ 180594 w 234859"/>
                  <a:gd name="connsiteY201" fmla="*/ 90586 h 462259"/>
                  <a:gd name="connsiteX202" fmla="*/ 180640 w 234859"/>
                  <a:gd name="connsiteY202" fmla="*/ 90449 h 462259"/>
                  <a:gd name="connsiteX203" fmla="*/ 180503 w 234859"/>
                  <a:gd name="connsiteY203" fmla="*/ 90884 h 462259"/>
                  <a:gd name="connsiteX204" fmla="*/ 179954 w 234859"/>
                  <a:gd name="connsiteY204" fmla="*/ 92624 h 462259"/>
                  <a:gd name="connsiteX205" fmla="*/ 179680 w 234859"/>
                  <a:gd name="connsiteY205" fmla="*/ 93494 h 462259"/>
                  <a:gd name="connsiteX206" fmla="*/ 179611 w 234859"/>
                  <a:gd name="connsiteY206" fmla="*/ 93701 h 462259"/>
                  <a:gd name="connsiteX207" fmla="*/ 179565 w 234859"/>
                  <a:gd name="connsiteY207" fmla="*/ 93815 h 462259"/>
                  <a:gd name="connsiteX208" fmla="*/ 179611 w 234859"/>
                  <a:gd name="connsiteY208" fmla="*/ 93655 h 462259"/>
                  <a:gd name="connsiteX209" fmla="*/ 179611 w 234859"/>
                  <a:gd name="connsiteY209" fmla="*/ 93701 h 462259"/>
                  <a:gd name="connsiteX210" fmla="*/ 179588 w 234859"/>
                  <a:gd name="connsiteY210" fmla="*/ 93746 h 462259"/>
                  <a:gd name="connsiteX211" fmla="*/ 179428 w 234859"/>
                  <a:gd name="connsiteY211" fmla="*/ 94181 h 462259"/>
                  <a:gd name="connsiteX212" fmla="*/ 178810 w 234859"/>
                  <a:gd name="connsiteY212" fmla="*/ 95784 h 462259"/>
                  <a:gd name="connsiteX213" fmla="*/ 178673 w 234859"/>
                  <a:gd name="connsiteY213" fmla="*/ 95899 h 462259"/>
                  <a:gd name="connsiteX214" fmla="*/ 178491 w 234859"/>
                  <a:gd name="connsiteY214" fmla="*/ 96059 h 462259"/>
                  <a:gd name="connsiteX215" fmla="*/ 178422 w 234859"/>
                  <a:gd name="connsiteY215" fmla="*/ 96128 h 462259"/>
                  <a:gd name="connsiteX216" fmla="*/ 177942 w 234859"/>
                  <a:gd name="connsiteY216" fmla="*/ 96494 h 462259"/>
                  <a:gd name="connsiteX217" fmla="*/ 176981 w 234859"/>
                  <a:gd name="connsiteY217" fmla="*/ 97181 h 462259"/>
                  <a:gd name="connsiteX218" fmla="*/ 175060 w 234859"/>
                  <a:gd name="connsiteY218" fmla="*/ 98579 h 462259"/>
                  <a:gd name="connsiteX219" fmla="*/ 171173 w 234859"/>
                  <a:gd name="connsiteY219" fmla="*/ 101350 h 462259"/>
                  <a:gd name="connsiteX220" fmla="*/ 169183 w 234859"/>
                  <a:gd name="connsiteY220" fmla="*/ 102884 h 462259"/>
                  <a:gd name="connsiteX221" fmla="*/ 167354 w 234859"/>
                  <a:gd name="connsiteY221" fmla="*/ 104396 h 462259"/>
                  <a:gd name="connsiteX222" fmla="*/ 166896 w 234859"/>
                  <a:gd name="connsiteY222" fmla="*/ 104785 h 462259"/>
                  <a:gd name="connsiteX223" fmla="*/ 166530 w 234859"/>
                  <a:gd name="connsiteY223" fmla="*/ 105128 h 462259"/>
                  <a:gd name="connsiteX224" fmla="*/ 166416 w 234859"/>
                  <a:gd name="connsiteY224" fmla="*/ 105243 h 462259"/>
                  <a:gd name="connsiteX225" fmla="*/ 166187 w 234859"/>
                  <a:gd name="connsiteY225" fmla="*/ 105449 h 462259"/>
                  <a:gd name="connsiteX226" fmla="*/ 165273 w 234859"/>
                  <a:gd name="connsiteY226" fmla="*/ 106342 h 462259"/>
                  <a:gd name="connsiteX227" fmla="*/ 163604 w 234859"/>
                  <a:gd name="connsiteY227" fmla="*/ 108106 h 462259"/>
                  <a:gd name="connsiteX228" fmla="*/ 163283 w 234859"/>
                  <a:gd name="connsiteY228" fmla="*/ 108449 h 462259"/>
                  <a:gd name="connsiteX229" fmla="*/ 163077 w 234859"/>
                  <a:gd name="connsiteY229" fmla="*/ 108655 h 462259"/>
                  <a:gd name="connsiteX230" fmla="*/ 162712 w 234859"/>
                  <a:gd name="connsiteY230" fmla="*/ 109136 h 462259"/>
                  <a:gd name="connsiteX231" fmla="*/ 161934 w 234859"/>
                  <a:gd name="connsiteY231" fmla="*/ 110052 h 462259"/>
                  <a:gd name="connsiteX232" fmla="*/ 161660 w 234859"/>
                  <a:gd name="connsiteY232" fmla="*/ 110396 h 462259"/>
                  <a:gd name="connsiteX233" fmla="*/ 161568 w 234859"/>
                  <a:gd name="connsiteY233" fmla="*/ 110510 h 462259"/>
                  <a:gd name="connsiteX234" fmla="*/ 161408 w 234859"/>
                  <a:gd name="connsiteY234" fmla="*/ 110762 h 462259"/>
                  <a:gd name="connsiteX235" fmla="*/ 161065 w 234859"/>
                  <a:gd name="connsiteY235" fmla="*/ 111266 h 462259"/>
                  <a:gd name="connsiteX236" fmla="*/ 160379 w 234859"/>
                  <a:gd name="connsiteY236" fmla="*/ 112251 h 462259"/>
                  <a:gd name="connsiteX237" fmla="*/ 158916 w 234859"/>
                  <a:gd name="connsiteY237" fmla="*/ 114587 h 462259"/>
                  <a:gd name="connsiteX238" fmla="*/ 157795 w 234859"/>
                  <a:gd name="connsiteY238" fmla="*/ 116694 h 462259"/>
                  <a:gd name="connsiteX239" fmla="*/ 157635 w 234859"/>
                  <a:gd name="connsiteY239" fmla="*/ 116992 h 462259"/>
                  <a:gd name="connsiteX240" fmla="*/ 156377 w 234859"/>
                  <a:gd name="connsiteY240" fmla="*/ 119992 h 462259"/>
                  <a:gd name="connsiteX241" fmla="*/ 155966 w 234859"/>
                  <a:gd name="connsiteY241" fmla="*/ 121045 h 462259"/>
                  <a:gd name="connsiteX242" fmla="*/ 155783 w 234859"/>
                  <a:gd name="connsiteY242" fmla="*/ 121641 h 462259"/>
                  <a:gd name="connsiteX243" fmla="*/ 155691 w 234859"/>
                  <a:gd name="connsiteY243" fmla="*/ 122030 h 462259"/>
                  <a:gd name="connsiteX244" fmla="*/ 155280 w 234859"/>
                  <a:gd name="connsiteY244" fmla="*/ 123610 h 462259"/>
                  <a:gd name="connsiteX245" fmla="*/ 154891 w 234859"/>
                  <a:gd name="connsiteY245" fmla="*/ 125190 h 462259"/>
                  <a:gd name="connsiteX246" fmla="*/ 154685 w 234859"/>
                  <a:gd name="connsiteY246" fmla="*/ 125969 h 462259"/>
                  <a:gd name="connsiteX247" fmla="*/ 154685 w 234859"/>
                  <a:gd name="connsiteY247" fmla="*/ 126084 h 462259"/>
                  <a:gd name="connsiteX248" fmla="*/ 154616 w 234859"/>
                  <a:gd name="connsiteY248" fmla="*/ 126335 h 462259"/>
                  <a:gd name="connsiteX249" fmla="*/ 154616 w 234859"/>
                  <a:gd name="connsiteY249" fmla="*/ 126404 h 462259"/>
                  <a:gd name="connsiteX250" fmla="*/ 154571 w 234859"/>
                  <a:gd name="connsiteY250" fmla="*/ 126610 h 462259"/>
                  <a:gd name="connsiteX251" fmla="*/ 154502 w 234859"/>
                  <a:gd name="connsiteY251" fmla="*/ 127023 h 462259"/>
                  <a:gd name="connsiteX252" fmla="*/ 154091 w 234859"/>
                  <a:gd name="connsiteY252" fmla="*/ 130320 h 462259"/>
                  <a:gd name="connsiteX253" fmla="*/ 153976 w 234859"/>
                  <a:gd name="connsiteY253" fmla="*/ 133870 h 462259"/>
                  <a:gd name="connsiteX254" fmla="*/ 153976 w 234859"/>
                  <a:gd name="connsiteY254" fmla="*/ 135656 h 462259"/>
                  <a:gd name="connsiteX255" fmla="*/ 154113 w 234859"/>
                  <a:gd name="connsiteY255" fmla="*/ 137305 h 462259"/>
                  <a:gd name="connsiteX256" fmla="*/ 154251 w 234859"/>
                  <a:gd name="connsiteY256" fmla="*/ 138931 h 462259"/>
                  <a:gd name="connsiteX257" fmla="*/ 154319 w 234859"/>
                  <a:gd name="connsiteY257" fmla="*/ 139733 h 462259"/>
                  <a:gd name="connsiteX258" fmla="*/ 154365 w 234859"/>
                  <a:gd name="connsiteY258" fmla="*/ 140214 h 462259"/>
                  <a:gd name="connsiteX259" fmla="*/ 154434 w 234859"/>
                  <a:gd name="connsiteY259" fmla="*/ 140649 h 462259"/>
                  <a:gd name="connsiteX260" fmla="*/ 155074 w 234859"/>
                  <a:gd name="connsiteY260" fmla="*/ 144107 h 462259"/>
                  <a:gd name="connsiteX261" fmla="*/ 155943 w 234859"/>
                  <a:gd name="connsiteY261" fmla="*/ 147267 h 462259"/>
                  <a:gd name="connsiteX262" fmla="*/ 156446 w 234859"/>
                  <a:gd name="connsiteY262" fmla="*/ 148893 h 462259"/>
                  <a:gd name="connsiteX263" fmla="*/ 157017 w 234859"/>
                  <a:gd name="connsiteY263" fmla="*/ 150519 h 462259"/>
                  <a:gd name="connsiteX264" fmla="*/ 157612 w 234859"/>
                  <a:gd name="connsiteY264" fmla="*/ 152123 h 462259"/>
                  <a:gd name="connsiteX265" fmla="*/ 158275 w 234859"/>
                  <a:gd name="connsiteY265" fmla="*/ 153611 h 462259"/>
                  <a:gd name="connsiteX266" fmla="*/ 158938 w 234859"/>
                  <a:gd name="connsiteY266" fmla="*/ 155100 h 462259"/>
                  <a:gd name="connsiteX267" fmla="*/ 159762 w 234859"/>
                  <a:gd name="connsiteY267" fmla="*/ 156634 h 462259"/>
                  <a:gd name="connsiteX268" fmla="*/ 161362 w 234859"/>
                  <a:gd name="connsiteY268" fmla="*/ 159474 h 462259"/>
                  <a:gd name="connsiteX269" fmla="*/ 161751 w 234859"/>
                  <a:gd name="connsiteY269" fmla="*/ 160184 h 462259"/>
                  <a:gd name="connsiteX270" fmla="*/ 162003 w 234859"/>
                  <a:gd name="connsiteY270" fmla="*/ 160619 h 462259"/>
                  <a:gd name="connsiteX271" fmla="*/ 162232 w 234859"/>
                  <a:gd name="connsiteY271" fmla="*/ 160963 h 462259"/>
                  <a:gd name="connsiteX272" fmla="*/ 163169 w 234859"/>
                  <a:gd name="connsiteY272" fmla="*/ 162337 h 462259"/>
                  <a:gd name="connsiteX273" fmla="*/ 165136 w 234859"/>
                  <a:gd name="connsiteY273" fmla="*/ 165016 h 462259"/>
                  <a:gd name="connsiteX274" fmla="*/ 167308 w 234859"/>
                  <a:gd name="connsiteY274" fmla="*/ 167535 h 462259"/>
                  <a:gd name="connsiteX275" fmla="*/ 167788 w 234859"/>
                  <a:gd name="connsiteY275" fmla="*/ 167673 h 462259"/>
                  <a:gd name="connsiteX276" fmla="*/ 168268 w 234859"/>
                  <a:gd name="connsiteY276" fmla="*/ 167031 h 462259"/>
                  <a:gd name="connsiteX277" fmla="*/ 168268 w 234859"/>
                  <a:gd name="connsiteY277" fmla="*/ 166940 h 462259"/>
                  <a:gd name="connsiteX278" fmla="*/ 167811 w 234859"/>
                  <a:gd name="connsiteY278" fmla="*/ 164123 h 462259"/>
                  <a:gd name="connsiteX279" fmla="*/ 167582 w 234859"/>
                  <a:gd name="connsiteY279" fmla="*/ 162841 h 462259"/>
                  <a:gd name="connsiteX280" fmla="*/ 167377 w 234859"/>
                  <a:gd name="connsiteY280" fmla="*/ 161443 h 462259"/>
                  <a:gd name="connsiteX281" fmla="*/ 166919 w 234859"/>
                  <a:gd name="connsiteY281" fmla="*/ 158695 h 462259"/>
                  <a:gd name="connsiteX282" fmla="*/ 166919 w 234859"/>
                  <a:gd name="connsiteY282" fmla="*/ 158581 h 462259"/>
                  <a:gd name="connsiteX283" fmla="*/ 166919 w 234859"/>
                  <a:gd name="connsiteY283" fmla="*/ 158581 h 462259"/>
                  <a:gd name="connsiteX284" fmla="*/ 166919 w 234859"/>
                  <a:gd name="connsiteY284" fmla="*/ 158581 h 462259"/>
                  <a:gd name="connsiteX285" fmla="*/ 166942 w 234859"/>
                  <a:gd name="connsiteY285" fmla="*/ 158695 h 462259"/>
                  <a:gd name="connsiteX286" fmla="*/ 166942 w 234859"/>
                  <a:gd name="connsiteY286" fmla="*/ 158466 h 462259"/>
                  <a:gd name="connsiteX287" fmla="*/ 166873 w 234859"/>
                  <a:gd name="connsiteY287" fmla="*/ 158123 h 462259"/>
                  <a:gd name="connsiteX288" fmla="*/ 166782 w 234859"/>
                  <a:gd name="connsiteY288" fmla="*/ 157413 h 462259"/>
                  <a:gd name="connsiteX289" fmla="*/ 166622 w 234859"/>
                  <a:gd name="connsiteY289" fmla="*/ 156016 h 462259"/>
                  <a:gd name="connsiteX290" fmla="*/ 166256 w 234859"/>
                  <a:gd name="connsiteY290" fmla="*/ 153268 h 462259"/>
                  <a:gd name="connsiteX291" fmla="*/ 166256 w 234859"/>
                  <a:gd name="connsiteY291" fmla="*/ 153084 h 462259"/>
                  <a:gd name="connsiteX292" fmla="*/ 166233 w 234859"/>
                  <a:gd name="connsiteY292" fmla="*/ 152993 h 462259"/>
                  <a:gd name="connsiteX293" fmla="*/ 166233 w 234859"/>
                  <a:gd name="connsiteY293" fmla="*/ 152947 h 462259"/>
                  <a:gd name="connsiteX294" fmla="*/ 166233 w 234859"/>
                  <a:gd name="connsiteY294" fmla="*/ 152924 h 462259"/>
                  <a:gd name="connsiteX295" fmla="*/ 166279 w 234859"/>
                  <a:gd name="connsiteY295" fmla="*/ 153153 h 462259"/>
                  <a:gd name="connsiteX296" fmla="*/ 166279 w 234859"/>
                  <a:gd name="connsiteY296" fmla="*/ 153153 h 462259"/>
                  <a:gd name="connsiteX297" fmla="*/ 166279 w 234859"/>
                  <a:gd name="connsiteY297" fmla="*/ 152764 h 462259"/>
                  <a:gd name="connsiteX298" fmla="*/ 166233 w 234859"/>
                  <a:gd name="connsiteY298" fmla="*/ 152077 h 462259"/>
                  <a:gd name="connsiteX299" fmla="*/ 166142 w 234859"/>
                  <a:gd name="connsiteY299" fmla="*/ 150703 h 462259"/>
                  <a:gd name="connsiteX300" fmla="*/ 165936 w 234859"/>
                  <a:gd name="connsiteY300" fmla="*/ 147886 h 462259"/>
                  <a:gd name="connsiteX301" fmla="*/ 165822 w 234859"/>
                  <a:gd name="connsiteY301" fmla="*/ 146512 h 462259"/>
                  <a:gd name="connsiteX302" fmla="*/ 165822 w 234859"/>
                  <a:gd name="connsiteY302" fmla="*/ 146420 h 462259"/>
                  <a:gd name="connsiteX303" fmla="*/ 165822 w 234859"/>
                  <a:gd name="connsiteY303" fmla="*/ 146397 h 462259"/>
                  <a:gd name="connsiteX304" fmla="*/ 165822 w 234859"/>
                  <a:gd name="connsiteY304" fmla="*/ 146397 h 462259"/>
                  <a:gd name="connsiteX305" fmla="*/ 165844 w 234859"/>
                  <a:gd name="connsiteY305" fmla="*/ 146534 h 462259"/>
                  <a:gd name="connsiteX306" fmla="*/ 165844 w 234859"/>
                  <a:gd name="connsiteY306" fmla="*/ 146534 h 462259"/>
                  <a:gd name="connsiteX307" fmla="*/ 165844 w 234859"/>
                  <a:gd name="connsiteY307" fmla="*/ 145389 h 462259"/>
                  <a:gd name="connsiteX308" fmla="*/ 165867 w 234859"/>
                  <a:gd name="connsiteY308" fmla="*/ 142893 h 462259"/>
                  <a:gd name="connsiteX309" fmla="*/ 165982 w 234859"/>
                  <a:gd name="connsiteY309" fmla="*/ 140099 h 462259"/>
                  <a:gd name="connsiteX310" fmla="*/ 166233 w 234859"/>
                  <a:gd name="connsiteY310" fmla="*/ 137763 h 462259"/>
                  <a:gd name="connsiteX311" fmla="*/ 166599 w 234859"/>
                  <a:gd name="connsiteY311" fmla="*/ 135336 h 462259"/>
                  <a:gd name="connsiteX312" fmla="*/ 167102 w 234859"/>
                  <a:gd name="connsiteY312" fmla="*/ 132588 h 462259"/>
                  <a:gd name="connsiteX313" fmla="*/ 167377 w 234859"/>
                  <a:gd name="connsiteY313" fmla="*/ 131649 h 462259"/>
                  <a:gd name="connsiteX314" fmla="*/ 167720 w 234859"/>
                  <a:gd name="connsiteY314" fmla="*/ 130435 h 462259"/>
                  <a:gd name="connsiteX315" fmla="*/ 167925 w 234859"/>
                  <a:gd name="connsiteY315" fmla="*/ 129771 h 462259"/>
                  <a:gd name="connsiteX316" fmla="*/ 168040 w 234859"/>
                  <a:gd name="connsiteY316" fmla="*/ 129427 h 462259"/>
                  <a:gd name="connsiteX317" fmla="*/ 168040 w 234859"/>
                  <a:gd name="connsiteY317" fmla="*/ 129358 h 462259"/>
                  <a:gd name="connsiteX318" fmla="*/ 168040 w 234859"/>
                  <a:gd name="connsiteY318" fmla="*/ 129358 h 462259"/>
                  <a:gd name="connsiteX319" fmla="*/ 168040 w 234859"/>
                  <a:gd name="connsiteY319" fmla="*/ 129358 h 462259"/>
                  <a:gd name="connsiteX320" fmla="*/ 167949 w 234859"/>
                  <a:gd name="connsiteY320" fmla="*/ 129679 h 462259"/>
                  <a:gd name="connsiteX321" fmla="*/ 167949 w 234859"/>
                  <a:gd name="connsiteY321" fmla="*/ 129679 h 462259"/>
                  <a:gd name="connsiteX322" fmla="*/ 168017 w 234859"/>
                  <a:gd name="connsiteY322" fmla="*/ 129473 h 462259"/>
                  <a:gd name="connsiteX323" fmla="*/ 168520 w 234859"/>
                  <a:gd name="connsiteY323" fmla="*/ 128190 h 462259"/>
                  <a:gd name="connsiteX324" fmla="*/ 169023 w 234859"/>
                  <a:gd name="connsiteY324" fmla="*/ 126885 h 462259"/>
                  <a:gd name="connsiteX325" fmla="*/ 169137 w 234859"/>
                  <a:gd name="connsiteY325" fmla="*/ 126633 h 462259"/>
                  <a:gd name="connsiteX326" fmla="*/ 169229 w 234859"/>
                  <a:gd name="connsiteY326" fmla="*/ 126450 h 462259"/>
                  <a:gd name="connsiteX327" fmla="*/ 170052 w 234859"/>
                  <a:gd name="connsiteY327" fmla="*/ 124824 h 462259"/>
                  <a:gd name="connsiteX328" fmla="*/ 170669 w 234859"/>
                  <a:gd name="connsiteY328" fmla="*/ 123541 h 462259"/>
                  <a:gd name="connsiteX329" fmla="*/ 171676 w 234859"/>
                  <a:gd name="connsiteY329" fmla="*/ 121938 h 462259"/>
                  <a:gd name="connsiteX330" fmla="*/ 172247 w 234859"/>
                  <a:gd name="connsiteY330" fmla="*/ 121114 h 462259"/>
                  <a:gd name="connsiteX331" fmla="*/ 172247 w 234859"/>
                  <a:gd name="connsiteY331" fmla="*/ 121068 h 462259"/>
                  <a:gd name="connsiteX332" fmla="*/ 172499 w 234859"/>
                  <a:gd name="connsiteY332" fmla="*/ 120747 h 462259"/>
                  <a:gd name="connsiteX333" fmla="*/ 173528 w 234859"/>
                  <a:gd name="connsiteY333" fmla="*/ 119442 h 462259"/>
                  <a:gd name="connsiteX334" fmla="*/ 174694 w 234859"/>
                  <a:gd name="connsiteY334" fmla="*/ 117999 h 462259"/>
                  <a:gd name="connsiteX335" fmla="*/ 175380 w 234859"/>
                  <a:gd name="connsiteY335" fmla="*/ 117243 h 462259"/>
                  <a:gd name="connsiteX336" fmla="*/ 175655 w 234859"/>
                  <a:gd name="connsiteY336" fmla="*/ 118480 h 462259"/>
                  <a:gd name="connsiteX337" fmla="*/ 176181 w 234859"/>
                  <a:gd name="connsiteY337" fmla="*/ 120404 h 462259"/>
                  <a:gd name="connsiteX338" fmla="*/ 176432 w 234859"/>
                  <a:gd name="connsiteY338" fmla="*/ 121274 h 462259"/>
                  <a:gd name="connsiteX339" fmla="*/ 176432 w 234859"/>
                  <a:gd name="connsiteY339" fmla="*/ 121389 h 462259"/>
                  <a:gd name="connsiteX340" fmla="*/ 176478 w 234859"/>
                  <a:gd name="connsiteY340" fmla="*/ 121434 h 462259"/>
                  <a:gd name="connsiteX341" fmla="*/ 176478 w 234859"/>
                  <a:gd name="connsiteY341" fmla="*/ 121434 h 462259"/>
                  <a:gd name="connsiteX342" fmla="*/ 176752 w 234859"/>
                  <a:gd name="connsiteY342" fmla="*/ 122121 h 462259"/>
                  <a:gd name="connsiteX343" fmla="*/ 176821 w 234859"/>
                  <a:gd name="connsiteY343" fmla="*/ 122328 h 462259"/>
                  <a:gd name="connsiteX344" fmla="*/ 177004 w 234859"/>
                  <a:gd name="connsiteY344" fmla="*/ 122763 h 462259"/>
                  <a:gd name="connsiteX345" fmla="*/ 177713 w 234859"/>
                  <a:gd name="connsiteY345" fmla="*/ 124434 h 462259"/>
                  <a:gd name="connsiteX346" fmla="*/ 178079 w 234859"/>
                  <a:gd name="connsiteY346" fmla="*/ 125259 h 462259"/>
                  <a:gd name="connsiteX347" fmla="*/ 178262 w 234859"/>
                  <a:gd name="connsiteY347" fmla="*/ 125694 h 462259"/>
                  <a:gd name="connsiteX348" fmla="*/ 178353 w 234859"/>
                  <a:gd name="connsiteY348" fmla="*/ 125900 h 462259"/>
                  <a:gd name="connsiteX349" fmla="*/ 178353 w 234859"/>
                  <a:gd name="connsiteY349" fmla="*/ 125946 h 462259"/>
                  <a:gd name="connsiteX350" fmla="*/ 178559 w 234859"/>
                  <a:gd name="connsiteY350" fmla="*/ 126312 h 462259"/>
                  <a:gd name="connsiteX351" fmla="*/ 178605 w 234859"/>
                  <a:gd name="connsiteY351" fmla="*/ 126427 h 462259"/>
                  <a:gd name="connsiteX352" fmla="*/ 180251 w 234859"/>
                  <a:gd name="connsiteY352" fmla="*/ 129656 h 462259"/>
                  <a:gd name="connsiteX353" fmla="*/ 182012 w 234859"/>
                  <a:gd name="connsiteY353" fmla="*/ 132931 h 462259"/>
                  <a:gd name="connsiteX354" fmla="*/ 183796 w 234859"/>
                  <a:gd name="connsiteY354" fmla="*/ 136114 h 462259"/>
                  <a:gd name="connsiteX355" fmla="*/ 184024 w 234859"/>
                  <a:gd name="connsiteY355" fmla="*/ 136503 h 462259"/>
                  <a:gd name="connsiteX356" fmla="*/ 184024 w 234859"/>
                  <a:gd name="connsiteY356" fmla="*/ 136503 h 462259"/>
                  <a:gd name="connsiteX357" fmla="*/ 184093 w 234859"/>
                  <a:gd name="connsiteY357" fmla="*/ 136664 h 462259"/>
                  <a:gd name="connsiteX358" fmla="*/ 184459 w 234859"/>
                  <a:gd name="connsiteY358" fmla="*/ 137420 h 462259"/>
                  <a:gd name="connsiteX359" fmla="*/ 185191 w 234859"/>
                  <a:gd name="connsiteY359" fmla="*/ 138931 h 462259"/>
                  <a:gd name="connsiteX360" fmla="*/ 186654 w 234859"/>
                  <a:gd name="connsiteY360" fmla="*/ 141954 h 462259"/>
                  <a:gd name="connsiteX361" fmla="*/ 188072 w 234859"/>
                  <a:gd name="connsiteY361" fmla="*/ 145252 h 462259"/>
                  <a:gd name="connsiteX362" fmla="*/ 189467 w 234859"/>
                  <a:gd name="connsiteY362" fmla="*/ 148619 h 462259"/>
                  <a:gd name="connsiteX363" fmla="*/ 189558 w 234859"/>
                  <a:gd name="connsiteY363" fmla="*/ 148802 h 462259"/>
                  <a:gd name="connsiteX364" fmla="*/ 189558 w 234859"/>
                  <a:gd name="connsiteY364" fmla="*/ 148847 h 462259"/>
                  <a:gd name="connsiteX365" fmla="*/ 189695 w 234859"/>
                  <a:gd name="connsiteY365" fmla="*/ 149214 h 462259"/>
                  <a:gd name="connsiteX366" fmla="*/ 189947 w 234859"/>
                  <a:gd name="connsiteY366" fmla="*/ 150016 h 462259"/>
                  <a:gd name="connsiteX367" fmla="*/ 190473 w 234859"/>
                  <a:gd name="connsiteY367" fmla="*/ 151596 h 462259"/>
                  <a:gd name="connsiteX368" fmla="*/ 191571 w 234859"/>
                  <a:gd name="connsiteY368" fmla="*/ 154733 h 462259"/>
                  <a:gd name="connsiteX369" fmla="*/ 192531 w 234859"/>
                  <a:gd name="connsiteY369" fmla="*/ 158260 h 462259"/>
                  <a:gd name="connsiteX370" fmla="*/ 193011 w 234859"/>
                  <a:gd name="connsiteY370" fmla="*/ 160001 h 462259"/>
                  <a:gd name="connsiteX371" fmla="*/ 193263 w 234859"/>
                  <a:gd name="connsiteY371" fmla="*/ 160894 h 462259"/>
                  <a:gd name="connsiteX372" fmla="*/ 193263 w 234859"/>
                  <a:gd name="connsiteY372" fmla="*/ 161008 h 462259"/>
                  <a:gd name="connsiteX373" fmla="*/ 193309 w 234859"/>
                  <a:gd name="connsiteY373" fmla="*/ 161054 h 462259"/>
                  <a:gd name="connsiteX374" fmla="*/ 193309 w 234859"/>
                  <a:gd name="connsiteY374" fmla="*/ 161054 h 462259"/>
                  <a:gd name="connsiteX375" fmla="*/ 193354 w 234859"/>
                  <a:gd name="connsiteY375" fmla="*/ 161306 h 462259"/>
                  <a:gd name="connsiteX376" fmla="*/ 194063 w 234859"/>
                  <a:gd name="connsiteY376" fmla="*/ 164856 h 462259"/>
                  <a:gd name="connsiteX377" fmla="*/ 194429 w 234859"/>
                  <a:gd name="connsiteY377" fmla="*/ 166642 h 462259"/>
                  <a:gd name="connsiteX378" fmla="*/ 194681 w 234859"/>
                  <a:gd name="connsiteY378" fmla="*/ 168337 h 462259"/>
                  <a:gd name="connsiteX379" fmla="*/ 195184 w 234859"/>
                  <a:gd name="connsiteY379" fmla="*/ 171955 h 462259"/>
                  <a:gd name="connsiteX380" fmla="*/ 195230 w 234859"/>
                  <a:gd name="connsiteY380" fmla="*/ 172253 h 462259"/>
                  <a:gd name="connsiteX381" fmla="*/ 195230 w 234859"/>
                  <a:gd name="connsiteY381" fmla="*/ 172345 h 462259"/>
                  <a:gd name="connsiteX382" fmla="*/ 195298 w 234859"/>
                  <a:gd name="connsiteY382" fmla="*/ 173192 h 462259"/>
                  <a:gd name="connsiteX383" fmla="*/ 195390 w 234859"/>
                  <a:gd name="connsiteY383" fmla="*/ 174841 h 462259"/>
                  <a:gd name="connsiteX384" fmla="*/ 195527 w 234859"/>
                  <a:gd name="connsiteY384" fmla="*/ 178299 h 462259"/>
                  <a:gd name="connsiteX385" fmla="*/ 195527 w 234859"/>
                  <a:gd name="connsiteY385" fmla="*/ 180131 h 462259"/>
                  <a:gd name="connsiteX386" fmla="*/ 195504 w 234859"/>
                  <a:gd name="connsiteY386" fmla="*/ 181024 h 462259"/>
                  <a:gd name="connsiteX387" fmla="*/ 195504 w 234859"/>
                  <a:gd name="connsiteY387" fmla="*/ 181482 h 462259"/>
                  <a:gd name="connsiteX388" fmla="*/ 195504 w 234859"/>
                  <a:gd name="connsiteY388" fmla="*/ 181711 h 462259"/>
                  <a:gd name="connsiteX389" fmla="*/ 195504 w 234859"/>
                  <a:gd name="connsiteY389" fmla="*/ 181826 h 462259"/>
                  <a:gd name="connsiteX390" fmla="*/ 195504 w 234859"/>
                  <a:gd name="connsiteY390" fmla="*/ 181849 h 462259"/>
                  <a:gd name="connsiteX391" fmla="*/ 195253 w 234859"/>
                  <a:gd name="connsiteY391" fmla="*/ 185147 h 462259"/>
                  <a:gd name="connsiteX392" fmla="*/ 195253 w 234859"/>
                  <a:gd name="connsiteY392" fmla="*/ 185582 h 462259"/>
                  <a:gd name="connsiteX393" fmla="*/ 195207 w 234859"/>
                  <a:gd name="connsiteY393" fmla="*/ 185719 h 462259"/>
                  <a:gd name="connsiteX394" fmla="*/ 195275 w 234859"/>
                  <a:gd name="connsiteY394" fmla="*/ 185353 h 462259"/>
                  <a:gd name="connsiteX395" fmla="*/ 195275 w 234859"/>
                  <a:gd name="connsiteY395" fmla="*/ 185353 h 462259"/>
                  <a:gd name="connsiteX396" fmla="*/ 195275 w 234859"/>
                  <a:gd name="connsiteY396" fmla="*/ 185444 h 462259"/>
                  <a:gd name="connsiteX397" fmla="*/ 195275 w 234859"/>
                  <a:gd name="connsiteY397" fmla="*/ 185673 h 462259"/>
                  <a:gd name="connsiteX398" fmla="*/ 195115 w 234859"/>
                  <a:gd name="connsiteY398" fmla="*/ 186567 h 462259"/>
                  <a:gd name="connsiteX399" fmla="*/ 194864 w 234859"/>
                  <a:gd name="connsiteY399" fmla="*/ 188376 h 462259"/>
                  <a:gd name="connsiteX400" fmla="*/ 194246 w 234859"/>
                  <a:gd name="connsiteY400" fmla="*/ 191880 h 462259"/>
                  <a:gd name="connsiteX401" fmla="*/ 193286 w 234859"/>
                  <a:gd name="connsiteY401" fmla="*/ 195590 h 462259"/>
                  <a:gd name="connsiteX402" fmla="*/ 193217 w 234859"/>
                  <a:gd name="connsiteY402" fmla="*/ 195773 h 462259"/>
                  <a:gd name="connsiteX403" fmla="*/ 195550 w 234859"/>
                  <a:gd name="connsiteY403" fmla="*/ 201040 h 462259"/>
                  <a:gd name="connsiteX404" fmla="*/ 201770 w 234859"/>
                  <a:gd name="connsiteY404" fmla="*/ 199071 h 462259"/>
                  <a:gd name="connsiteX405" fmla="*/ 203691 w 234859"/>
                  <a:gd name="connsiteY405" fmla="*/ 195384 h 462259"/>
                  <a:gd name="connsiteX406" fmla="*/ 203759 w 234859"/>
                  <a:gd name="connsiteY406" fmla="*/ 195246 h 462259"/>
                  <a:gd name="connsiteX407" fmla="*/ 203874 w 234859"/>
                  <a:gd name="connsiteY407" fmla="*/ 194994 h 462259"/>
                  <a:gd name="connsiteX408" fmla="*/ 206618 w 234859"/>
                  <a:gd name="connsiteY408" fmla="*/ 187231 h 462259"/>
                  <a:gd name="connsiteX409" fmla="*/ 207532 w 234859"/>
                  <a:gd name="connsiteY409" fmla="*/ 183566 h 462259"/>
                  <a:gd name="connsiteX410" fmla="*/ 208196 w 234859"/>
                  <a:gd name="connsiteY410" fmla="*/ 179650 h 462259"/>
                  <a:gd name="connsiteX411" fmla="*/ 208356 w 234859"/>
                  <a:gd name="connsiteY411" fmla="*/ 178734 h 462259"/>
                  <a:gd name="connsiteX412" fmla="*/ 208516 w 234859"/>
                  <a:gd name="connsiteY412" fmla="*/ 177795 h 462259"/>
                  <a:gd name="connsiteX413" fmla="*/ 208516 w 234859"/>
                  <a:gd name="connsiteY413" fmla="*/ 177337 h 462259"/>
                  <a:gd name="connsiteX414" fmla="*/ 208699 w 234859"/>
                  <a:gd name="connsiteY414" fmla="*/ 175436 h 462259"/>
                  <a:gd name="connsiteX415" fmla="*/ 208836 w 234859"/>
                  <a:gd name="connsiteY415" fmla="*/ 173559 h 462259"/>
                  <a:gd name="connsiteX416" fmla="*/ 208905 w 234859"/>
                  <a:gd name="connsiteY416" fmla="*/ 172620 h 462259"/>
                  <a:gd name="connsiteX417" fmla="*/ 208973 w 234859"/>
                  <a:gd name="connsiteY417" fmla="*/ 171841 h 462259"/>
                  <a:gd name="connsiteX418" fmla="*/ 208973 w 234859"/>
                  <a:gd name="connsiteY418" fmla="*/ 171337 h 462259"/>
                  <a:gd name="connsiteX419" fmla="*/ 208905 w 234859"/>
                  <a:gd name="connsiteY419" fmla="*/ 167238 h 462259"/>
                  <a:gd name="connsiteX420" fmla="*/ 208905 w 234859"/>
                  <a:gd name="connsiteY420" fmla="*/ 165199 h 462259"/>
                  <a:gd name="connsiteX421" fmla="*/ 208699 w 234859"/>
                  <a:gd name="connsiteY421" fmla="*/ 163299 h 462259"/>
                  <a:gd name="connsiteX422" fmla="*/ 208310 w 234859"/>
                  <a:gd name="connsiteY422" fmla="*/ 159520 h 462259"/>
                  <a:gd name="connsiteX423" fmla="*/ 208218 w 234859"/>
                  <a:gd name="connsiteY423" fmla="*/ 158581 h 462259"/>
                  <a:gd name="connsiteX424" fmla="*/ 208218 w 234859"/>
                  <a:gd name="connsiteY424" fmla="*/ 158283 h 462259"/>
                  <a:gd name="connsiteX425" fmla="*/ 208173 w 234859"/>
                  <a:gd name="connsiteY425" fmla="*/ 158168 h 462259"/>
                  <a:gd name="connsiteX426" fmla="*/ 208127 w 234859"/>
                  <a:gd name="connsiteY426" fmla="*/ 157917 h 462259"/>
                  <a:gd name="connsiteX427" fmla="*/ 208035 w 234859"/>
                  <a:gd name="connsiteY427" fmla="*/ 157413 h 462259"/>
                  <a:gd name="connsiteX428" fmla="*/ 207670 w 234859"/>
                  <a:gd name="connsiteY428" fmla="*/ 155443 h 462259"/>
                  <a:gd name="connsiteX429" fmla="*/ 206938 w 234859"/>
                  <a:gd name="connsiteY429" fmla="*/ 151481 h 462259"/>
                  <a:gd name="connsiteX430" fmla="*/ 205954 w 234859"/>
                  <a:gd name="connsiteY430" fmla="*/ 147794 h 462259"/>
                  <a:gd name="connsiteX431" fmla="*/ 204948 w 234859"/>
                  <a:gd name="connsiteY431" fmla="*/ 144130 h 462259"/>
                  <a:gd name="connsiteX432" fmla="*/ 204880 w 234859"/>
                  <a:gd name="connsiteY432" fmla="*/ 143901 h 462259"/>
                  <a:gd name="connsiteX433" fmla="*/ 204811 w 234859"/>
                  <a:gd name="connsiteY433" fmla="*/ 143603 h 462259"/>
                  <a:gd name="connsiteX434" fmla="*/ 204766 w 234859"/>
                  <a:gd name="connsiteY434" fmla="*/ 143489 h 462259"/>
                  <a:gd name="connsiteX435" fmla="*/ 204605 w 234859"/>
                  <a:gd name="connsiteY435" fmla="*/ 143031 h 462259"/>
                  <a:gd name="connsiteX436" fmla="*/ 204239 w 234859"/>
                  <a:gd name="connsiteY436" fmla="*/ 142092 h 462259"/>
                  <a:gd name="connsiteX437" fmla="*/ 203553 w 234859"/>
                  <a:gd name="connsiteY437" fmla="*/ 140214 h 462259"/>
                  <a:gd name="connsiteX438" fmla="*/ 202158 w 234859"/>
                  <a:gd name="connsiteY438" fmla="*/ 136481 h 462259"/>
                  <a:gd name="connsiteX439" fmla="*/ 200580 w 234859"/>
                  <a:gd name="connsiteY439" fmla="*/ 133023 h 462259"/>
                  <a:gd name="connsiteX440" fmla="*/ 198980 w 234859"/>
                  <a:gd name="connsiteY440" fmla="*/ 129587 h 462259"/>
                  <a:gd name="connsiteX441" fmla="*/ 198774 w 234859"/>
                  <a:gd name="connsiteY441" fmla="*/ 129175 h 462259"/>
                  <a:gd name="connsiteX442" fmla="*/ 198660 w 234859"/>
                  <a:gd name="connsiteY442" fmla="*/ 128946 h 462259"/>
                  <a:gd name="connsiteX443" fmla="*/ 198500 w 234859"/>
                  <a:gd name="connsiteY443" fmla="*/ 128602 h 462259"/>
                  <a:gd name="connsiteX444" fmla="*/ 198431 w 234859"/>
                  <a:gd name="connsiteY444" fmla="*/ 128511 h 462259"/>
                  <a:gd name="connsiteX445" fmla="*/ 197974 w 234859"/>
                  <a:gd name="connsiteY445" fmla="*/ 127686 h 462259"/>
                  <a:gd name="connsiteX446" fmla="*/ 197036 w 234859"/>
                  <a:gd name="connsiteY446" fmla="*/ 126037 h 462259"/>
                  <a:gd name="connsiteX447" fmla="*/ 195161 w 234859"/>
                  <a:gd name="connsiteY447" fmla="*/ 122763 h 462259"/>
                  <a:gd name="connsiteX448" fmla="*/ 193377 w 234859"/>
                  <a:gd name="connsiteY448" fmla="*/ 119488 h 462259"/>
                  <a:gd name="connsiteX449" fmla="*/ 193149 w 234859"/>
                  <a:gd name="connsiteY449" fmla="*/ 119076 h 462259"/>
                  <a:gd name="connsiteX450" fmla="*/ 193057 w 234859"/>
                  <a:gd name="connsiteY450" fmla="*/ 118892 h 462259"/>
                  <a:gd name="connsiteX451" fmla="*/ 193057 w 234859"/>
                  <a:gd name="connsiteY451" fmla="*/ 118892 h 462259"/>
                  <a:gd name="connsiteX452" fmla="*/ 193011 w 234859"/>
                  <a:gd name="connsiteY452" fmla="*/ 118778 h 462259"/>
                  <a:gd name="connsiteX453" fmla="*/ 192623 w 234859"/>
                  <a:gd name="connsiteY453" fmla="*/ 117907 h 462259"/>
                  <a:gd name="connsiteX454" fmla="*/ 191845 w 234859"/>
                  <a:gd name="connsiteY454" fmla="*/ 116190 h 462259"/>
                  <a:gd name="connsiteX455" fmla="*/ 191754 w 234859"/>
                  <a:gd name="connsiteY455" fmla="*/ 115984 h 462259"/>
                  <a:gd name="connsiteX456" fmla="*/ 191708 w 234859"/>
                  <a:gd name="connsiteY456" fmla="*/ 115869 h 462259"/>
                  <a:gd name="connsiteX457" fmla="*/ 191594 w 234859"/>
                  <a:gd name="connsiteY457" fmla="*/ 115549 h 462259"/>
                  <a:gd name="connsiteX458" fmla="*/ 191273 w 234859"/>
                  <a:gd name="connsiteY458" fmla="*/ 114747 h 462259"/>
                  <a:gd name="connsiteX459" fmla="*/ 190748 w 234859"/>
                  <a:gd name="connsiteY459" fmla="*/ 113190 h 462259"/>
                  <a:gd name="connsiteX460" fmla="*/ 190587 w 234859"/>
                  <a:gd name="connsiteY460" fmla="*/ 112594 h 462259"/>
                  <a:gd name="connsiteX461" fmla="*/ 190450 w 234859"/>
                  <a:gd name="connsiteY461" fmla="*/ 111816 h 462259"/>
                  <a:gd name="connsiteX462" fmla="*/ 190381 w 234859"/>
                  <a:gd name="connsiteY462" fmla="*/ 110877 h 462259"/>
                  <a:gd name="connsiteX463" fmla="*/ 190381 w 234859"/>
                  <a:gd name="connsiteY463" fmla="*/ 110281 h 462259"/>
                  <a:gd name="connsiteX464" fmla="*/ 190885 w 234859"/>
                  <a:gd name="connsiteY464" fmla="*/ 107098 h 462259"/>
                  <a:gd name="connsiteX465" fmla="*/ 192806 w 234859"/>
                  <a:gd name="connsiteY465" fmla="*/ 99746 h 462259"/>
                  <a:gd name="connsiteX466" fmla="*/ 193286 w 234859"/>
                  <a:gd name="connsiteY466" fmla="*/ 97892 h 462259"/>
                  <a:gd name="connsiteX467" fmla="*/ 193377 w 234859"/>
                  <a:gd name="connsiteY467" fmla="*/ 97525 h 462259"/>
                  <a:gd name="connsiteX468" fmla="*/ 193423 w 234859"/>
                  <a:gd name="connsiteY468" fmla="*/ 97296 h 462259"/>
                  <a:gd name="connsiteX469" fmla="*/ 193492 w 234859"/>
                  <a:gd name="connsiteY469" fmla="*/ 96838 h 462259"/>
                  <a:gd name="connsiteX470" fmla="*/ 193675 w 234859"/>
                  <a:gd name="connsiteY470" fmla="*/ 95922 h 462259"/>
                  <a:gd name="connsiteX471" fmla="*/ 194018 w 234859"/>
                  <a:gd name="connsiteY471" fmla="*/ 94044 h 462259"/>
                  <a:gd name="connsiteX472" fmla="*/ 194315 w 234859"/>
                  <a:gd name="connsiteY472" fmla="*/ 92052 h 462259"/>
                  <a:gd name="connsiteX473" fmla="*/ 194566 w 234859"/>
                  <a:gd name="connsiteY473" fmla="*/ 90174 h 462259"/>
                  <a:gd name="connsiteX474" fmla="*/ 194749 w 234859"/>
                  <a:gd name="connsiteY474" fmla="*/ 88181 h 462259"/>
                  <a:gd name="connsiteX475" fmla="*/ 195024 w 234859"/>
                  <a:gd name="connsiteY475" fmla="*/ 84402 h 462259"/>
                  <a:gd name="connsiteX476" fmla="*/ 195161 w 234859"/>
                  <a:gd name="connsiteY476" fmla="*/ 82524 h 462259"/>
                  <a:gd name="connsiteX477" fmla="*/ 195161 w 234859"/>
                  <a:gd name="connsiteY477" fmla="*/ 82250 h 462259"/>
                  <a:gd name="connsiteX478" fmla="*/ 195161 w 234859"/>
                  <a:gd name="connsiteY478" fmla="*/ 82181 h 462259"/>
                  <a:gd name="connsiteX479" fmla="*/ 195161 w 234859"/>
                  <a:gd name="connsiteY479" fmla="*/ 82066 h 462259"/>
                  <a:gd name="connsiteX480" fmla="*/ 195161 w 234859"/>
                  <a:gd name="connsiteY480" fmla="*/ 81837 h 462259"/>
                  <a:gd name="connsiteX481" fmla="*/ 195161 w 234859"/>
                  <a:gd name="connsiteY481" fmla="*/ 81357 h 462259"/>
                  <a:gd name="connsiteX482" fmla="*/ 195092 w 234859"/>
                  <a:gd name="connsiteY482" fmla="*/ 80418 h 462259"/>
                  <a:gd name="connsiteX483" fmla="*/ 195047 w 234859"/>
                  <a:gd name="connsiteY483" fmla="*/ 78517 h 462259"/>
                  <a:gd name="connsiteX484" fmla="*/ 194932 w 234859"/>
                  <a:gd name="connsiteY484" fmla="*/ 76479 h 462259"/>
                  <a:gd name="connsiteX485" fmla="*/ 194932 w 234859"/>
                  <a:gd name="connsiteY485" fmla="*/ 76479 h 462259"/>
                  <a:gd name="connsiteX486" fmla="*/ 194932 w 234859"/>
                  <a:gd name="connsiteY486" fmla="*/ 76341 h 462259"/>
                  <a:gd name="connsiteX487" fmla="*/ 194521 w 234859"/>
                  <a:gd name="connsiteY487" fmla="*/ 74051 h 462259"/>
                  <a:gd name="connsiteX488" fmla="*/ 194063 w 234859"/>
                  <a:gd name="connsiteY488" fmla="*/ 71806 h 462259"/>
                  <a:gd name="connsiteX489" fmla="*/ 193949 w 234859"/>
                  <a:gd name="connsiteY489" fmla="*/ 71280 h 462259"/>
                  <a:gd name="connsiteX490" fmla="*/ 193880 w 234859"/>
                  <a:gd name="connsiteY490" fmla="*/ 71005 h 462259"/>
                  <a:gd name="connsiteX491" fmla="*/ 193812 w 234859"/>
                  <a:gd name="connsiteY491" fmla="*/ 70799 h 462259"/>
                  <a:gd name="connsiteX492" fmla="*/ 193766 w 234859"/>
                  <a:gd name="connsiteY492" fmla="*/ 70684 h 462259"/>
                  <a:gd name="connsiteX493" fmla="*/ 193400 w 234859"/>
                  <a:gd name="connsiteY493" fmla="*/ 69585 h 462259"/>
                  <a:gd name="connsiteX494" fmla="*/ 192668 w 234859"/>
                  <a:gd name="connsiteY494" fmla="*/ 67455 h 462259"/>
                  <a:gd name="connsiteX495" fmla="*/ 192668 w 234859"/>
                  <a:gd name="connsiteY495" fmla="*/ 67387 h 462259"/>
                  <a:gd name="connsiteX496" fmla="*/ 192623 w 234859"/>
                  <a:gd name="connsiteY496" fmla="*/ 67295 h 462259"/>
                  <a:gd name="connsiteX497" fmla="*/ 190542 w 234859"/>
                  <a:gd name="connsiteY497" fmla="*/ 63425 h 462259"/>
                  <a:gd name="connsiteX498" fmla="*/ 189398 w 234859"/>
                  <a:gd name="connsiteY498" fmla="*/ 61684 h 462259"/>
                  <a:gd name="connsiteX499" fmla="*/ 188004 w 234859"/>
                  <a:gd name="connsiteY499" fmla="*/ 59898 h 462259"/>
                  <a:gd name="connsiteX500" fmla="*/ 186563 w 234859"/>
                  <a:gd name="connsiteY500" fmla="*/ 58272 h 462259"/>
                  <a:gd name="connsiteX501" fmla="*/ 185008 w 234859"/>
                  <a:gd name="connsiteY501" fmla="*/ 56737 h 462259"/>
                  <a:gd name="connsiteX502" fmla="*/ 183270 w 234859"/>
                  <a:gd name="connsiteY502" fmla="*/ 55363 h 462259"/>
                  <a:gd name="connsiteX503" fmla="*/ 181532 w 234859"/>
                  <a:gd name="connsiteY503" fmla="*/ 54126 h 462259"/>
                  <a:gd name="connsiteX504" fmla="*/ 180663 w 234859"/>
                  <a:gd name="connsiteY504" fmla="*/ 53554 h 462259"/>
                  <a:gd name="connsiteX505" fmla="*/ 180434 w 234859"/>
                  <a:gd name="connsiteY505" fmla="*/ 53439 h 462259"/>
                  <a:gd name="connsiteX506" fmla="*/ 180983 w 234859"/>
                  <a:gd name="connsiteY506" fmla="*/ 53371 h 462259"/>
                  <a:gd name="connsiteX507" fmla="*/ 181280 w 234859"/>
                  <a:gd name="connsiteY507" fmla="*/ 53371 h 462259"/>
                  <a:gd name="connsiteX508" fmla="*/ 181646 w 234859"/>
                  <a:gd name="connsiteY508" fmla="*/ 53279 h 462259"/>
                  <a:gd name="connsiteX509" fmla="*/ 182264 w 234859"/>
                  <a:gd name="connsiteY509" fmla="*/ 53187 h 462259"/>
                  <a:gd name="connsiteX510" fmla="*/ 182881 w 234859"/>
                  <a:gd name="connsiteY510" fmla="*/ 53073 h 462259"/>
                  <a:gd name="connsiteX511" fmla="*/ 183544 w 234859"/>
                  <a:gd name="connsiteY511" fmla="*/ 52982 h 462259"/>
                  <a:gd name="connsiteX512" fmla="*/ 184733 w 234859"/>
                  <a:gd name="connsiteY512" fmla="*/ 52661 h 462259"/>
                  <a:gd name="connsiteX513" fmla="*/ 187112 w 234859"/>
                  <a:gd name="connsiteY513" fmla="*/ 52088 h 462259"/>
                  <a:gd name="connsiteX514" fmla="*/ 187112 w 234859"/>
                  <a:gd name="connsiteY514" fmla="*/ 52088 h 462259"/>
                  <a:gd name="connsiteX515" fmla="*/ 187203 w 234859"/>
                  <a:gd name="connsiteY515" fmla="*/ 52043 h 462259"/>
                  <a:gd name="connsiteX516" fmla="*/ 189193 w 234859"/>
                  <a:gd name="connsiteY516" fmla="*/ 51218 h 462259"/>
                  <a:gd name="connsiteX517" fmla="*/ 191205 w 234859"/>
                  <a:gd name="connsiteY517" fmla="*/ 50325 h 462259"/>
                  <a:gd name="connsiteX518" fmla="*/ 193172 w 234859"/>
                  <a:gd name="connsiteY518" fmla="*/ 49226 h 462259"/>
                  <a:gd name="connsiteX519" fmla="*/ 193652 w 234859"/>
                  <a:gd name="connsiteY519" fmla="*/ 48951 h 462259"/>
                  <a:gd name="connsiteX520" fmla="*/ 194132 w 234859"/>
                  <a:gd name="connsiteY520" fmla="*/ 48607 h 462259"/>
                  <a:gd name="connsiteX521" fmla="*/ 195024 w 234859"/>
                  <a:gd name="connsiteY521" fmla="*/ 47966 h 462259"/>
                  <a:gd name="connsiteX522" fmla="*/ 196784 w 234859"/>
                  <a:gd name="connsiteY522" fmla="*/ 46592 h 462259"/>
                  <a:gd name="connsiteX523" fmla="*/ 198431 w 234859"/>
                  <a:gd name="connsiteY523" fmla="*/ 45080 h 462259"/>
                  <a:gd name="connsiteX524" fmla="*/ 199940 w 234859"/>
                  <a:gd name="connsiteY524" fmla="*/ 43431 h 462259"/>
                  <a:gd name="connsiteX525" fmla="*/ 201313 w 234859"/>
                  <a:gd name="connsiteY525" fmla="*/ 41691 h 462259"/>
                  <a:gd name="connsiteX526" fmla="*/ 201953 w 234859"/>
                  <a:gd name="connsiteY526" fmla="*/ 40821 h 462259"/>
                  <a:gd name="connsiteX527" fmla="*/ 202296 w 234859"/>
                  <a:gd name="connsiteY527" fmla="*/ 40340 h 462259"/>
                  <a:gd name="connsiteX528" fmla="*/ 202547 w 234859"/>
                  <a:gd name="connsiteY528" fmla="*/ 39859 h 462259"/>
                  <a:gd name="connsiteX529" fmla="*/ 203599 w 234859"/>
                  <a:gd name="connsiteY529" fmla="*/ 37912 h 462259"/>
                  <a:gd name="connsiteX530" fmla="*/ 204628 w 234859"/>
                  <a:gd name="connsiteY530" fmla="*/ 35920 h 462259"/>
                  <a:gd name="connsiteX531" fmla="*/ 205429 w 234859"/>
                  <a:gd name="connsiteY531" fmla="*/ 33904 h 462259"/>
                  <a:gd name="connsiteX532" fmla="*/ 205840 w 234859"/>
                  <a:gd name="connsiteY532" fmla="*/ 32897 h 462259"/>
                  <a:gd name="connsiteX533" fmla="*/ 206069 w 234859"/>
                  <a:gd name="connsiteY533" fmla="*/ 32301 h 462259"/>
                  <a:gd name="connsiteX534" fmla="*/ 206206 w 234859"/>
                  <a:gd name="connsiteY534" fmla="*/ 31774 h 462259"/>
                  <a:gd name="connsiteX535" fmla="*/ 206755 w 234859"/>
                  <a:gd name="connsiteY535" fmla="*/ 29668 h 462259"/>
                  <a:gd name="connsiteX536" fmla="*/ 207281 w 234859"/>
                  <a:gd name="connsiteY536" fmla="*/ 27561 h 462259"/>
                  <a:gd name="connsiteX537" fmla="*/ 207647 w 234859"/>
                  <a:gd name="connsiteY537" fmla="*/ 25385 h 462259"/>
                  <a:gd name="connsiteX538" fmla="*/ 207235 w 234859"/>
                  <a:gd name="connsiteY538" fmla="*/ 24721 h 462259"/>
                  <a:gd name="connsiteX539" fmla="*/ 206526 w 234859"/>
                  <a:gd name="connsiteY539" fmla="*/ 25133 h 462259"/>
                  <a:gd name="connsiteX540" fmla="*/ 206526 w 234859"/>
                  <a:gd name="connsiteY540" fmla="*/ 25179 h 462259"/>
                  <a:gd name="connsiteX541" fmla="*/ 206092 w 234859"/>
                  <a:gd name="connsiteY541" fmla="*/ 26782 h 462259"/>
                  <a:gd name="connsiteX542" fmla="*/ 205543 w 234859"/>
                  <a:gd name="connsiteY542" fmla="*/ 28294 h 462259"/>
                  <a:gd name="connsiteX543" fmla="*/ 204354 w 234859"/>
                  <a:gd name="connsiteY543" fmla="*/ 31454 h 462259"/>
                  <a:gd name="connsiteX544" fmla="*/ 203668 w 234859"/>
                  <a:gd name="connsiteY544" fmla="*/ 32828 h 462259"/>
                  <a:gd name="connsiteX545" fmla="*/ 202913 w 234859"/>
                  <a:gd name="connsiteY545" fmla="*/ 34248 h 462259"/>
                  <a:gd name="connsiteX546" fmla="*/ 202067 w 234859"/>
                  <a:gd name="connsiteY546" fmla="*/ 35668 h 462259"/>
                  <a:gd name="connsiteX547" fmla="*/ 201107 w 234859"/>
                  <a:gd name="connsiteY547" fmla="*/ 37042 h 462259"/>
                  <a:gd name="connsiteX548" fmla="*/ 200169 w 234859"/>
                  <a:gd name="connsiteY548" fmla="*/ 38416 h 462259"/>
                  <a:gd name="connsiteX549" fmla="*/ 199918 w 234859"/>
                  <a:gd name="connsiteY549" fmla="*/ 38760 h 462259"/>
                  <a:gd name="connsiteX550" fmla="*/ 199712 w 234859"/>
                  <a:gd name="connsiteY550" fmla="*/ 38966 h 462259"/>
                  <a:gd name="connsiteX551" fmla="*/ 199163 w 234859"/>
                  <a:gd name="connsiteY551" fmla="*/ 39584 h 462259"/>
                  <a:gd name="connsiteX552" fmla="*/ 198042 w 234859"/>
                  <a:gd name="connsiteY552" fmla="*/ 40752 h 462259"/>
                  <a:gd name="connsiteX553" fmla="*/ 196853 w 234859"/>
                  <a:gd name="connsiteY553" fmla="*/ 41828 h 462259"/>
                  <a:gd name="connsiteX554" fmla="*/ 194361 w 234859"/>
                  <a:gd name="connsiteY554" fmla="*/ 43844 h 462259"/>
                  <a:gd name="connsiteX555" fmla="*/ 193011 w 234859"/>
                  <a:gd name="connsiteY555" fmla="*/ 44645 h 462259"/>
                  <a:gd name="connsiteX556" fmla="*/ 191662 w 234859"/>
                  <a:gd name="connsiteY556" fmla="*/ 45447 h 462259"/>
                  <a:gd name="connsiteX557" fmla="*/ 190313 w 234859"/>
                  <a:gd name="connsiteY557" fmla="*/ 46111 h 462259"/>
                  <a:gd name="connsiteX558" fmla="*/ 189558 w 234859"/>
                  <a:gd name="connsiteY558" fmla="*/ 46431 h 462259"/>
                  <a:gd name="connsiteX559" fmla="*/ 189170 w 234859"/>
                  <a:gd name="connsiteY559" fmla="*/ 46592 h 462259"/>
                  <a:gd name="connsiteX560" fmla="*/ 188895 w 234859"/>
                  <a:gd name="connsiteY560" fmla="*/ 46683 h 462259"/>
                  <a:gd name="connsiteX561" fmla="*/ 185899 w 234859"/>
                  <a:gd name="connsiteY561" fmla="*/ 47622 h 462259"/>
                  <a:gd name="connsiteX562" fmla="*/ 183704 w 234859"/>
                  <a:gd name="connsiteY562" fmla="*/ 47966 h 462259"/>
                  <a:gd name="connsiteX563" fmla="*/ 182584 w 234859"/>
                  <a:gd name="connsiteY563" fmla="*/ 48126 h 462259"/>
                  <a:gd name="connsiteX564" fmla="*/ 182012 w 234859"/>
                  <a:gd name="connsiteY564" fmla="*/ 48195 h 462259"/>
                  <a:gd name="connsiteX565" fmla="*/ 181532 w 234859"/>
                  <a:gd name="connsiteY565" fmla="*/ 48195 h 462259"/>
                  <a:gd name="connsiteX566" fmla="*/ 180525 w 234859"/>
                  <a:gd name="connsiteY566" fmla="*/ 48287 h 462259"/>
                  <a:gd name="connsiteX567" fmla="*/ 177233 w 234859"/>
                  <a:gd name="connsiteY567" fmla="*/ 48287 h 462259"/>
                  <a:gd name="connsiteX568" fmla="*/ 151644 w 234859"/>
                  <a:gd name="connsiteY568" fmla="*/ 35118 h 462259"/>
                  <a:gd name="connsiteX569" fmla="*/ 146636 w 234859"/>
                  <a:gd name="connsiteY569" fmla="*/ 29209 h 462259"/>
                  <a:gd name="connsiteX570" fmla="*/ 141582 w 234859"/>
                  <a:gd name="connsiteY570" fmla="*/ 23255 h 462259"/>
                  <a:gd name="connsiteX571" fmla="*/ 139021 w 234859"/>
                  <a:gd name="connsiteY571" fmla="*/ 20301 h 462259"/>
                  <a:gd name="connsiteX572" fmla="*/ 137740 w 234859"/>
                  <a:gd name="connsiteY572" fmla="*/ 18812 h 462259"/>
                  <a:gd name="connsiteX573" fmla="*/ 137100 w 234859"/>
                  <a:gd name="connsiteY573" fmla="*/ 18056 h 462259"/>
                  <a:gd name="connsiteX574" fmla="*/ 136940 w 234859"/>
                  <a:gd name="connsiteY574" fmla="*/ 17873 h 462259"/>
                  <a:gd name="connsiteX575" fmla="*/ 136711 w 234859"/>
                  <a:gd name="connsiteY575" fmla="*/ 17621 h 462259"/>
                  <a:gd name="connsiteX576" fmla="*/ 136345 w 234859"/>
                  <a:gd name="connsiteY576" fmla="*/ 17278 h 462259"/>
                  <a:gd name="connsiteX577" fmla="*/ 130399 w 234859"/>
                  <a:gd name="connsiteY577" fmla="*/ 11644 h 462259"/>
                  <a:gd name="connsiteX578" fmla="*/ 123653 w 234859"/>
                  <a:gd name="connsiteY578" fmla="*/ 6858 h 462259"/>
                  <a:gd name="connsiteX579" fmla="*/ 121847 w 234859"/>
                  <a:gd name="connsiteY579" fmla="*/ 5804 h 462259"/>
                  <a:gd name="connsiteX580" fmla="*/ 119880 w 234859"/>
                  <a:gd name="connsiteY580" fmla="*/ 4819 h 462259"/>
                  <a:gd name="connsiteX581" fmla="*/ 116199 w 234859"/>
                  <a:gd name="connsiteY581" fmla="*/ 3216 h 462259"/>
                  <a:gd name="connsiteX582" fmla="*/ 99780 w 234859"/>
                  <a:gd name="connsiteY582" fmla="*/ 56 h 462259"/>
                  <a:gd name="connsiteX583" fmla="*/ 91433 w 234859"/>
                  <a:gd name="connsiteY583" fmla="*/ 239 h 462259"/>
                  <a:gd name="connsiteX584" fmla="*/ 89489 w 234859"/>
                  <a:gd name="connsiteY584" fmla="*/ 445 h 462259"/>
                  <a:gd name="connsiteX585" fmla="*/ 88506 w 234859"/>
                  <a:gd name="connsiteY585" fmla="*/ 560 h 462259"/>
                  <a:gd name="connsiteX586" fmla="*/ 87934 w 234859"/>
                  <a:gd name="connsiteY586" fmla="*/ 628 h 462259"/>
                  <a:gd name="connsiteX587" fmla="*/ 87431 w 234859"/>
                  <a:gd name="connsiteY587" fmla="*/ 720 h 462259"/>
                  <a:gd name="connsiteX588" fmla="*/ 83361 w 234859"/>
                  <a:gd name="connsiteY588" fmla="*/ 1476 h 462259"/>
                  <a:gd name="connsiteX589" fmla="*/ 79222 w 234859"/>
                  <a:gd name="connsiteY589" fmla="*/ 2483 h 462259"/>
                  <a:gd name="connsiteX590" fmla="*/ 77118 w 234859"/>
                  <a:gd name="connsiteY590" fmla="*/ 3125 h 462259"/>
                  <a:gd name="connsiteX591" fmla="*/ 75288 w 234859"/>
                  <a:gd name="connsiteY591" fmla="*/ 3812 h 462259"/>
                  <a:gd name="connsiteX592" fmla="*/ 74373 w 234859"/>
                  <a:gd name="connsiteY592" fmla="*/ 4155 h 462259"/>
                  <a:gd name="connsiteX593" fmla="*/ 73916 w 234859"/>
                  <a:gd name="connsiteY593" fmla="*/ 4316 h 462259"/>
                  <a:gd name="connsiteX594" fmla="*/ 73665 w 234859"/>
                  <a:gd name="connsiteY594" fmla="*/ 4407 h 462259"/>
                  <a:gd name="connsiteX595" fmla="*/ 73527 w 234859"/>
                  <a:gd name="connsiteY595" fmla="*/ 4476 h 462259"/>
                  <a:gd name="connsiteX596" fmla="*/ 73276 w 234859"/>
                  <a:gd name="connsiteY596" fmla="*/ 4590 h 462259"/>
                  <a:gd name="connsiteX597" fmla="*/ 71332 w 234859"/>
                  <a:gd name="connsiteY597" fmla="*/ 5529 h 462259"/>
                  <a:gd name="connsiteX598" fmla="*/ 67536 w 234859"/>
                  <a:gd name="connsiteY598" fmla="*/ 7659 h 462259"/>
                  <a:gd name="connsiteX599" fmla="*/ 63831 w 234859"/>
                  <a:gd name="connsiteY599" fmla="*/ 10361 h 462259"/>
                  <a:gd name="connsiteX600" fmla="*/ 62940 w 234859"/>
                  <a:gd name="connsiteY600" fmla="*/ 11072 h 462259"/>
                  <a:gd name="connsiteX601" fmla="*/ 62231 w 234859"/>
                  <a:gd name="connsiteY601" fmla="*/ 11759 h 462259"/>
                  <a:gd name="connsiteX602" fmla="*/ 60836 w 234859"/>
                  <a:gd name="connsiteY602" fmla="*/ 13110 h 462259"/>
                  <a:gd name="connsiteX603" fmla="*/ 60493 w 234859"/>
                  <a:gd name="connsiteY603" fmla="*/ 13453 h 462259"/>
                  <a:gd name="connsiteX604" fmla="*/ 60310 w 234859"/>
                  <a:gd name="connsiteY604" fmla="*/ 13613 h 462259"/>
                  <a:gd name="connsiteX605" fmla="*/ 60081 w 234859"/>
                  <a:gd name="connsiteY605" fmla="*/ 13843 h 462259"/>
                  <a:gd name="connsiteX606" fmla="*/ 59990 w 234859"/>
                  <a:gd name="connsiteY606" fmla="*/ 13957 h 462259"/>
                  <a:gd name="connsiteX607" fmla="*/ 59281 w 234859"/>
                  <a:gd name="connsiteY607" fmla="*/ 14827 h 462259"/>
                  <a:gd name="connsiteX608" fmla="*/ 57863 w 234859"/>
                  <a:gd name="connsiteY608" fmla="*/ 16591 h 462259"/>
                  <a:gd name="connsiteX609" fmla="*/ 55439 w 234859"/>
                  <a:gd name="connsiteY609" fmla="*/ 20347 h 462259"/>
                  <a:gd name="connsiteX610" fmla="*/ 53450 w 234859"/>
                  <a:gd name="connsiteY610" fmla="*/ 24560 h 462259"/>
                  <a:gd name="connsiteX611" fmla="*/ 52741 w 234859"/>
                  <a:gd name="connsiteY611" fmla="*/ 26530 h 462259"/>
                  <a:gd name="connsiteX612" fmla="*/ 52146 w 234859"/>
                  <a:gd name="connsiteY612" fmla="*/ 28408 h 462259"/>
                  <a:gd name="connsiteX613" fmla="*/ 51986 w 234859"/>
                  <a:gd name="connsiteY613" fmla="*/ 28866 h 462259"/>
                  <a:gd name="connsiteX614" fmla="*/ 51894 w 234859"/>
                  <a:gd name="connsiteY614" fmla="*/ 29233 h 462259"/>
                  <a:gd name="connsiteX615" fmla="*/ 51894 w 234859"/>
                  <a:gd name="connsiteY615" fmla="*/ 29347 h 462259"/>
                  <a:gd name="connsiteX616" fmla="*/ 51803 w 234859"/>
                  <a:gd name="connsiteY616" fmla="*/ 29599 h 462259"/>
                  <a:gd name="connsiteX617" fmla="*/ 51574 w 234859"/>
                  <a:gd name="connsiteY617" fmla="*/ 30675 h 462259"/>
                  <a:gd name="connsiteX618" fmla="*/ 51140 w 234859"/>
                  <a:gd name="connsiteY618" fmla="*/ 32828 h 462259"/>
                  <a:gd name="connsiteX619" fmla="*/ 50614 w 234859"/>
                  <a:gd name="connsiteY619" fmla="*/ 37179 h 462259"/>
                  <a:gd name="connsiteX620" fmla="*/ 50522 w 234859"/>
                  <a:gd name="connsiteY620" fmla="*/ 41645 h 462259"/>
                  <a:gd name="connsiteX621" fmla="*/ 50751 w 234859"/>
                  <a:gd name="connsiteY621" fmla="*/ 45607 h 462259"/>
                  <a:gd name="connsiteX622" fmla="*/ 50751 w 234859"/>
                  <a:gd name="connsiteY622" fmla="*/ 46019 h 462259"/>
                  <a:gd name="connsiteX623" fmla="*/ 50797 w 234859"/>
                  <a:gd name="connsiteY623" fmla="*/ 46271 h 462259"/>
                  <a:gd name="connsiteX624" fmla="*/ 50865 w 234859"/>
                  <a:gd name="connsiteY624" fmla="*/ 46821 h 462259"/>
                  <a:gd name="connsiteX625" fmla="*/ 51026 w 234859"/>
                  <a:gd name="connsiteY625" fmla="*/ 47852 h 462259"/>
                  <a:gd name="connsiteX626" fmla="*/ 51300 w 234859"/>
                  <a:gd name="connsiteY626" fmla="*/ 49981 h 462259"/>
                  <a:gd name="connsiteX627" fmla="*/ 52169 w 234859"/>
                  <a:gd name="connsiteY627" fmla="*/ 54126 h 462259"/>
                  <a:gd name="connsiteX628" fmla="*/ 53312 w 234859"/>
                  <a:gd name="connsiteY628" fmla="*/ 58272 h 462259"/>
                  <a:gd name="connsiteX629" fmla="*/ 53930 w 234859"/>
                  <a:gd name="connsiteY629" fmla="*/ 60149 h 462259"/>
                  <a:gd name="connsiteX630" fmla="*/ 54250 w 234859"/>
                  <a:gd name="connsiteY630" fmla="*/ 61088 h 462259"/>
                  <a:gd name="connsiteX631" fmla="*/ 54410 w 234859"/>
                  <a:gd name="connsiteY631" fmla="*/ 61547 h 462259"/>
                  <a:gd name="connsiteX632" fmla="*/ 54524 w 234859"/>
                  <a:gd name="connsiteY632" fmla="*/ 61890 h 462259"/>
                  <a:gd name="connsiteX633" fmla="*/ 54639 w 234859"/>
                  <a:gd name="connsiteY633" fmla="*/ 62142 h 462259"/>
                  <a:gd name="connsiteX634" fmla="*/ 58000 w 234859"/>
                  <a:gd name="connsiteY634" fmla="*/ 69974 h 462259"/>
                  <a:gd name="connsiteX635" fmla="*/ 59829 w 234859"/>
                  <a:gd name="connsiteY635" fmla="*/ 73410 h 462259"/>
                  <a:gd name="connsiteX636" fmla="*/ 60767 w 234859"/>
                  <a:gd name="connsiteY636" fmla="*/ 75127 h 462259"/>
                  <a:gd name="connsiteX637" fmla="*/ 61225 w 234859"/>
                  <a:gd name="connsiteY637" fmla="*/ 76020 h 462259"/>
                  <a:gd name="connsiteX638" fmla="*/ 61865 w 234859"/>
                  <a:gd name="connsiteY638" fmla="*/ 77074 h 462259"/>
                  <a:gd name="connsiteX639" fmla="*/ 62414 w 234859"/>
                  <a:gd name="connsiteY639" fmla="*/ 77967 h 462259"/>
                  <a:gd name="connsiteX640" fmla="*/ 62940 w 234859"/>
                  <a:gd name="connsiteY640" fmla="*/ 78792 h 462259"/>
                  <a:gd name="connsiteX641" fmla="*/ 64060 w 234859"/>
                  <a:gd name="connsiteY641" fmla="*/ 80532 h 462259"/>
                  <a:gd name="connsiteX642" fmla="*/ 65135 w 234859"/>
                  <a:gd name="connsiteY642" fmla="*/ 82158 h 462259"/>
                  <a:gd name="connsiteX643" fmla="*/ 65730 w 234859"/>
                  <a:gd name="connsiteY643" fmla="*/ 83051 h 462259"/>
                  <a:gd name="connsiteX644" fmla="*/ 66301 w 234859"/>
                  <a:gd name="connsiteY644" fmla="*/ 83830 h 462259"/>
                  <a:gd name="connsiteX645" fmla="*/ 68542 w 234859"/>
                  <a:gd name="connsiteY645" fmla="*/ 87059 h 462259"/>
                  <a:gd name="connsiteX646" fmla="*/ 69663 w 234859"/>
                  <a:gd name="connsiteY646" fmla="*/ 88639 h 462259"/>
                  <a:gd name="connsiteX647" fmla="*/ 70966 w 234859"/>
                  <a:gd name="connsiteY647" fmla="*/ 90380 h 462259"/>
                  <a:gd name="connsiteX648" fmla="*/ 75700 w 234859"/>
                  <a:gd name="connsiteY648" fmla="*/ 96632 h 462259"/>
                  <a:gd name="connsiteX649" fmla="*/ 78330 w 234859"/>
                  <a:gd name="connsiteY649" fmla="*/ 100113 h 462259"/>
                  <a:gd name="connsiteX650" fmla="*/ 78375 w 234859"/>
                  <a:gd name="connsiteY650" fmla="*/ 100388 h 462259"/>
                  <a:gd name="connsiteX651" fmla="*/ 78833 w 234859"/>
                  <a:gd name="connsiteY651" fmla="*/ 103754 h 462259"/>
                  <a:gd name="connsiteX652" fmla="*/ 78947 w 234859"/>
                  <a:gd name="connsiteY652" fmla="*/ 105632 h 462259"/>
                  <a:gd name="connsiteX653" fmla="*/ 78947 w 234859"/>
                  <a:gd name="connsiteY653" fmla="*/ 107625 h 462259"/>
                  <a:gd name="connsiteX654" fmla="*/ 78993 w 234859"/>
                  <a:gd name="connsiteY654" fmla="*/ 109594 h 462259"/>
                  <a:gd name="connsiteX655" fmla="*/ 78993 w 234859"/>
                  <a:gd name="connsiteY655" fmla="*/ 109823 h 462259"/>
                  <a:gd name="connsiteX656" fmla="*/ 78947 w 234859"/>
                  <a:gd name="connsiteY656" fmla="*/ 110236 h 462259"/>
                  <a:gd name="connsiteX657" fmla="*/ 78879 w 234859"/>
                  <a:gd name="connsiteY657" fmla="*/ 111106 h 462259"/>
                  <a:gd name="connsiteX658" fmla="*/ 78353 w 234859"/>
                  <a:gd name="connsiteY658" fmla="*/ 114587 h 462259"/>
                  <a:gd name="connsiteX659" fmla="*/ 77941 w 234859"/>
                  <a:gd name="connsiteY659" fmla="*/ 116167 h 462259"/>
                  <a:gd name="connsiteX660" fmla="*/ 77438 w 234859"/>
                  <a:gd name="connsiteY660" fmla="*/ 117816 h 462259"/>
                  <a:gd name="connsiteX661" fmla="*/ 76729 w 234859"/>
                  <a:gd name="connsiteY661" fmla="*/ 119671 h 462259"/>
                  <a:gd name="connsiteX662" fmla="*/ 76592 w 234859"/>
                  <a:gd name="connsiteY662" fmla="*/ 120060 h 462259"/>
                  <a:gd name="connsiteX663" fmla="*/ 76592 w 234859"/>
                  <a:gd name="connsiteY663" fmla="*/ 120060 h 462259"/>
                  <a:gd name="connsiteX664" fmla="*/ 76546 w 234859"/>
                  <a:gd name="connsiteY664" fmla="*/ 120152 h 462259"/>
                  <a:gd name="connsiteX665" fmla="*/ 76454 w 234859"/>
                  <a:gd name="connsiteY665" fmla="*/ 120335 h 462259"/>
                  <a:gd name="connsiteX666" fmla="*/ 76066 w 234859"/>
                  <a:gd name="connsiteY666" fmla="*/ 121114 h 462259"/>
                  <a:gd name="connsiteX667" fmla="*/ 75265 w 234859"/>
                  <a:gd name="connsiteY667" fmla="*/ 122648 h 462259"/>
                  <a:gd name="connsiteX668" fmla="*/ 74305 w 234859"/>
                  <a:gd name="connsiteY668" fmla="*/ 124137 h 462259"/>
                  <a:gd name="connsiteX669" fmla="*/ 72247 w 234859"/>
                  <a:gd name="connsiteY669" fmla="*/ 126931 h 462259"/>
                  <a:gd name="connsiteX670" fmla="*/ 69663 w 234859"/>
                  <a:gd name="connsiteY670" fmla="*/ 129839 h 462259"/>
                  <a:gd name="connsiteX671" fmla="*/ 68428 w 234859"/>
                  <a:gd name="connsiteY671" fmla="*/ 131007 h 462259"/>
                  <a:gd name="connsiteX672" fmla="*/ 67079 w 234859"/>
                  <a:gd name="connsiteY672" fmla="*/ 132267 h 462259"/>
                  <a:gd name="connsiteX673" fmla="*/ 61110 w 234859"/>
                  <a:gd name="connsiteY673" fmla="*/ 136870 h 462259"/>
                  <a:gd name="connsiteX674" fmla="*/ 59486 w 234859"/>
                  <a:gd name="connsiteY674" fmla="*/ 137992 h 462259"/>
                  <a:gd name="connsiteX675" fmla="*/ 58732 w 234859"/>
                  <a:gd name="connsiteY675" fmla="*/ 138496 h 462259"/>
                  <a:gd name="connsiteX676" fmla="*/ 57909 w 234859"/>
                  <a:gd name="connsiteY676" fmla="*/ 139000 h 462259"/>
                  <a:gd name="connsiteX677" fmla="*/ 54639 w 234859"/>
                  <a:gd name="connsiteY677" fmla="*/ 141015 h 462259"/>
                  <a:gd name="connsiteX678" fmla="*/ 47870 w 234859"/>
                  <a:gd name="connsiteY678" fmla="*/ 144932 h 462259"/>
                  <a:gd name="connsiteX679" fmla="*/ 34126 w 234859"/>
                  <a:gd name="connsiteY679" fmla="*/ 152626 h 462259"/>
                  <a:gd name="connsiteX680" fmla="*/ 32411 w 234859"/>
                  <a:gd name="connsiteY680" fmla="*/ 153588 h 462259"/>
                  <a:gd name="connsiteX681" fmla="*/ 30650 w 234859"/>
                  <a:gd name="connsiteY681" fmla="*/ 154596 h 462259"/>
                  <a:gd name="connsiteX682" fmla="*/ 28935 w 234859"/>
                  <a:gd name="connsiteY682" fmla="*/ 155581 h 462259"/>
                  <a:gd name="connsiteX683" fmla="*/ 28524 w 234859"/>
                  <a:gd name="connsiteY683" fmla="*/ 155833 h 462259"/>
                  <a:gd name="connsiteX684" fmla="*/ 28021 w 234859"/>
                  <a:gd name="connsiteY684" fmla="*/ 156176 h 462259"/>
                  <a:gd name="connsiteX685" fmla="*/ 27220 w 234859"/>
                  <a:gd name="connsiteY685" fmla="*/ 156726 h 462259"/>
                  <a:gd name="connsiteX686" fmla="*/ 23790 w 234859"/>
                  <a:gd name="connsiteY686" fmla="*/ 159062 h 462259"/>
                  <a:gd name="connsiteX687" fmla="*/ 22189 w 234859"/>
                  <a:gd name="connsiteY687" fmla="*/ 160276 h 462259"/>
                  <a:gd name="connsiteX688" fmla="*/ 21801 w 234859"/>
                  <a:gd name="connsiteY688" fmla="*/ 160573 h 462259"/>
                  <a:gd name="connsiteX689" fmla="*/ 21526 w 234859"/>
                  <a:gd name="connsiteY689" fmla="*/ 160802 h 462259"/>
                  <a:gd name="connsiteX690" fmla="*/ 21343 w 234859"/>
                  <a:gd name="connsiteY690" fmla="*/ 160985 h 462259"/>
                  <a:gd name="connsiteX691" fmla="*/ 20611 w 234859"/>
                  <a:gd name="connsiteY691" fmla="*/ 161650 h 462259"/>
                  <a:gd name="connsiteX692" fmla="*/ 19125 w 234859"/>
                  <a:gd name="connsiteY692" fmla="*/ 162978 h 462259"/>
                  <a:gd name="connsiteX693" fmla="*/ 18439 w 234859"/>
                  <a:gd name="connsiteY693" fmla="*/ 163596 h 462259"/>
                  <a:gd name="connsiteX694" fmla="*/ 17593 w 234859"/>
                  <a:gd name="connsiteY694" fmla="*/ 164398 h 462259"/>
                  <a:gd name="connsiteX695" fmla="*/ 16175 w 234859"/>
                  <a:gd name="connsiteY695" fmla="*/ 165909 h 462259"/>
                  <a:gd name="connsiteX696" fmla="*/ 14803 w 234859"/>
                  <a:gd name="connsiteY696" fmla="*/ 167444 h 462259"/>
                  <a:gd name="connsiteX697" fmla="*/ 13499 w 234859"/>
                  <a:gd name="connsiteY697" fmla="*/ 168932 h 462259"/>
                  <a:gd name="connsiteX698" fmla="*/ 13340 w 234859"/>
                  <a:gd name="connsiteY698" fmla="*/ 169116 h 462259"/>
                  <a:gd name="connsiteX699" fmla="*/ 13248 w 234859"/>
                  <a:gd name="connsiteY699" fmla="*/ 169230 h 462259"/>
                  <a:gd name="connsiteX700" fmla="*/ 13065 w 234859"/>
                  <a:gd name="connsiteY700" fmla="*/ 169436 h 462259"/>
                  <a:gd name="connsiteX701" fmla="*/ 12768 w 234859"/>
                  <a:gd name="connsiteY701" fmla="*/ 169825 h 462259"/>
                  <a:gd name="connsiteX702" fmla="*/ 12196 w 234859"/>
                  <a:gd name="connsiteY702" fmla="*/ 170650 h 462259"/>
                  <a:gd name="connsiteX703" fmla="*/ 9932 w 234859"/>
                  <a:gd name="connsiteY703" fmla="*/ 173879 h 462259"/>
                  <a:gd name="connsiteX704" fmla="*/ 9887 w 234859"/>
                  <a:gd name="connsiteY704" fmla="*/ 173948 h 462259"/>
                  <a:gd name="connsiteX705" fmla="*/ 9841 w 234859"/>
                  <a:gd name="connsiteY705" fmla="*/ 174016 h 462259"/>
                  <a:gd name="connsiteX706" fmla="*/ 7257 w 234859"/>
                  <a:gd name="connsiteY706" fmla="*/ 178551 h 462259"/>
                  <a:gd name="connsiteX707" fmla="*/ 6090 w 234859"/>
                  <a:gd name="connsiteY707" fmla="*/ 181047 h 462259"/>
                  <a:gd name="connsiteX708" fmla="*/ 5038 w 234859"/>
                  <a:gd name="connsiteY708" fmla="*/ 183498 h 462259"/>
                  <a:gd name="connsiteX709" fmla="*/ 4078 w 234859"/>
                  <a:gd name="connsiteY709" fmla="*/ 185994 h 462259"/>
                  <a:gd name="connsiteX710" fmla="*/ 3643 w 234859"/>
                  <a:gd name="connsiteY710" fmla="*/ 187231 h 462259"/>
                  <a:gd name="connsiteX711" fmla="*/ 3392 w 234859"/>
                  <a:gd name="connsiteY711" fmla="*/ 187941 h 462259"/>
                  <a:gd name="connsiteX712" fmla="*/ 3209 w 234859"/>
                  <a:gd name="connsiteY712" fmla="*/ 188582 h 462259"/>
                  <a:gd name="connsiteX713" fmla="*/ 2500 w 234859"/>
                  <a:gd name="connsiteY713" fmla="*/ 191078 h 462259"/>
                  <a:gd name="connsiteX714" fmla="*/ 2157 w 234859"/>
                  <a:gd name="connsiteY714" fmla="*/ 192338 h 462259"/>
                  <a:gd name="connsiteX715" fmla="*/ 1974 w 234859"/>
                  <a:gd name="connsiteY715" fmla="*/ 192979 h 462259"/>
                  <a:gd name="connsiteX716" fmla="*/ 1883 w 234859"/>
                  <a:gd name="connsiteY716" fmla="*/ 193300 h 462259"/>
                  <a:gd name="connsiteX717" fmla="*/ 1837 w 234859"/>
                  <a:gd name="connsiteY717" fmla="*/ 193460 h 462259"/>
                  <a:gd name="connsiteX718" fmla="*/ 1768 w 234859"/>
                  <a:gd name="connsiteY718" fmla="*/ 193689 h 462259"/>
                  <a:gd name="connsiteX719" fmla="*/ 1768 w 234859"/>
                  <a:gd name="connsiteY719" fmla="*/ 193781 h 462259"/>
                  <a:gd name="connsiteX720" fmla="*/ 808 w 234859"/>
                  <a:gd name="connsiteY720" fmla="*/ 198911 h 462259"/>
                  <a:gd name="connsiteX721" fmla="*/ 465 w 234859"/>
                  <a:gd name="connsiteY721" fmla="*/ 201567 h 462259"/>
                  <a:gd name="connsiteX722" fmla="*/ 190 w 234859"/>
                  <a:gd name="connsiteY722" fmla="*/ 204224 h 462259"/>
                  <a:gd name="connsiteX723" fmla="*/ 31 w 234859"/>
                  <a:gd name="connsiteY723" fmla="*/ 206834 h 462259"/>
                  <a:gd name="connsiteX724" fmla="*/ 31 w 234859"/>
                  <a:gd name="connsiteY724" fmla="*/ 209491 h 462259"/>
                  <a:gd name="connsiteX725" fmla="*/ 31 w 234859"/>
                  <a:gd name="connsiteY725" fmla="*/ 212102 h 462259"/>
                  <a:gd name="connsiteX726" fmla="*/ 53 w 234859"/>
                  <a:gd name="connsiteY726" fmla="*/ 212766 h 462259"/>
                  <a:gd name="connsiteX727" fmla="*/ 99 w 234859"/>
                  <a:gd name="connsiteY727" fmla="*/ 213453 h 462259"/>
                  <a:gd name="connsiteX728" fmla="*/ 213 w 234859"/>
                  <a:gd name="connsiteY728" fmla="*/ 214758 h 462259"/>
                  <a:gd name="connsiteX729" fmla="*/ 671 w 234859"/>
                  <a:gd name="connsiteY729" fmla="*/ 215262 h 462259"/>
                  <a:gd name="connsiteX730" fmla="*/ 1334 w 234859"/>
                  <a:gd name="connsiteY730" fmla="*/ 214850 h 462259"/>
                  <a:gd name="connsiteX731" fmla="*/ 1334 w 234859"/>
                  <a:gd name="connsiteY731" fmla="*/ 214781 h 462259"/>
                  <a:gd name="connsiteX732" fmla="*/ 2477 w 234859"/>
                  <a:gd name="connsiteY732" fmla="*/ 210544 h 462259"/>
                  <a:gd name="connsiteX733" fmla="*/ 3095 w 234859"/>
                  <a:gd name="connsiteY733" fmla="*/ 208415 h 462259"/>
                  <a:gd name="connsiteX734" fmla="*/ 3255 w 234859"/>
                  <a:gd name="connsiteY734" fmla="*/ 207888 h 462259"/>
                  <a:gd name="connsiteX735" fmla="*/ 3415 w 234859"/>
                  <a:gd name="connsiteY735" fmla="*/ 207453 h 462259"/>
                  <a:gd name="connsiteX736" fmla="*/ 3781 w 234859"/>
                  <a:gd name="connsiteY736" fmla="*/ 206422 h 462259"/>
                  <a:gd name="connsiteX737" fmla="*/ 5267 w 234859"/>
                  <a:gd name="connsiteY737" fmla="*/ 202231 h 462259"/>
                  <a:gd name="connsiteX738" fmla="*/ 5999 w 234859"/>
                  <a:gd name="connsiteY738" fmla="*/ 200124 h 462259"/>
                  <a:gd name="connsiteX739" fmla="*/ 6845 w 234859"/>
                  <a:gd name="connsiteY739" fmla="*/ 198200 h 462259"/>
                  <a:gd name="connsiteX740" fmla="*/ 7737 w 234859"/>
                  <a:gd name="connsiteY740" fmla="*/ 196162 h 462259"/>
                  <a:gd name="connsiteX741" fmla="*/ 7966 w 234859"/>
                  <a:gd name="connsiteY741" fmla="*/ 195659 h 462259"/>
                  <a:gd name="connsiteX742" fmla="*/ 8011 w 234859"/>
                  <a:gd name="connsiteY742" fmla="*/ 195544 h 462259"/>
                  <a:gd name="connsiteX743" fmla="*/ 8011 w 234859"/>
                  <a:gd name="connsiteY743" fmla="*/ 195544 h 462259"/>
                  <a:gd name="connsiteX744" fmla="*/ 7920 w 234859"/>
                  <a:gd name="connsiteY744" fmla="*/ 195796 h 462259"/>
                  <a:gd name="connsiteX745" fmla="*/ 7920 w 234859"/>
                  <a:gd name="connsiteY745" fmla="*/ 195796 h 462259"/>
                  <a:gd name="connsiteX746" fmla="*/ 7920 w 234859"/>
                  <a:gd name="connsiteY746" fmla="*/ 195750 h 462259"/>
                  <a:gd name="connsiteX747" fmla="*/ 7966 w 234859"/>
                  <a:gd name="connsiteY747" fmla="*/ 195681 h 462259"/>
                  <a:gd name="connsiteX748" fmla="*/ 8080 w 234859"/>
                  <a:gd name="connsiteY748" fmla="*/ 195430 h 462259"/>
                  <a:gd name="connsiteX749" fmla="*/ 8583 w 234859"/>
                  <a:gd name="connsiteY749" fmla="*/ 194445 h 462259"/>
                  <a:gd name="connsiteX750" fmla="*/ 9566 w 234859"/>
                  <a:gd name="connsiteY750" fmla="*/ 192452 h 462259"/>
                  <a:gd name="connsiteX751" fmla="*/ 10069 w 234859"/>
                  <a:gd name="connsiteY751" fmla="*/ 191490 h 462259"/>
                  <a:gd name="connsiteX752" fmla="*/ 10321 w 234859"/>
                  <a:gd name="connsiteY752" fmla="*/ 190987 h 462259"/>
                  <a:gd name="connsiteX753" fmla="*/ 10390 w 234859"/>
                  <a:gd name="connsiteY753" fmla="*/ 190849 h 462259"/>
                  <a:gd name="connsiteX754" fmla="*/ 10390 w 234859"/>
                  <a:gd name="connsiteY754" fmla="*/ 190781 h 462259"/>
                  <a:gd name="connsiteX755" fmla="*/ 10344 w 234859"/>
                  <a:gd name="connsiteY755" fmla="*/ 190941 h 462259"/>
                  <a:gd name="connsiteX756" fmla="*/ 10344 w 234859"/>
                  <a:gd name="connsiteY756" fmla="*/ 190941 h 462259"/>
                  <a:gd name="connsiteX757" fmla="*/ 10344 w 234859"/>
                  <a:gd name="connsiteY757" fmla="*/ 190918 h 462259"/>
                  <a:gd name="connsiteX758" fmla="*/ 10344 w 234859"/>
                  <a:gd name="connsiteY758" fmla="*/ 190872 h 462259"/>
                  <a:gd name="connsiteX759" fmla="*/ 10504 w 234859"/>
                  <a:gd name="connsiteY759" fmla="*/ 190643 h 462259"/>
                  <a:gd name="connsiteX760" fmla="*/ 11556 w 234859"/>
                  <a:gd name="connsiteY760" fmla="*/ 188857 h 462259"/>
                  <a:gd name="connsiteX761" fmla="*/ 12745 w 234859"/>
                  <a:gd name="connsiteY761" fmla="*/ 187002 h 462259"/>
                  <a:gd name="connsiteX762" fmla="*/ 13362 w 234859"/>
                  <a:gd name="connsiteY762" fmla="*/ 186063 h 462259"/>
                  <a:gd name="connsiteX763" fmla="*/ 13957 w 234859"/>
                  <a:gd name="connsiteY763" fmla="*/ 185192 h 462259"/>
                  <a:gd name="connsiteX764" fmla="*/ 15192 w 234859"/>
                  <a:gd name="connsiteY764" fmla="*/ 183360 h 462259"/>
                  <a:gd name="connsiteX765" fmla="*/ 15032 w 234859"/>
                  <a:gd name="connsiteY765" fmla="*/ 183589 h 462259"/>
                  <a:gd name="connsiteX766" fmla="*/ 18050 w 234859"/>
                  <a:gd name="connsiteY766" fmla="*/ 179742 h 462259"/>
                  <a:gd name="connsiteX767" fmla="*/ 17822 w 234859"/>
                  <a:gd name="connsiteY767" fmla="*/ 180063 h 462259"/>
                  <a:gd name="connsiteX768" fmla="*/ 21320 w 234859"/>
                  <a:gd name="connsiteY768" fmla="*/ 176421 h 462259"/>
                  <a:gd name="connsiteX769" fmla="*/ 21046 w 234859"/>
                  <a:gd name="connsiteY769" fmla="*/ 176696 h 462259"/>
                  <a:gd name="connsiteX770" fmla="*/ 23493 w 234859"/>
                  <a:gd name="connsiteY770" fmla="*/ 174543 h 462259"/>
                  <a:gd name="connsiteX771" fmla="*/ 24453 w 234859"/>
                  <a:gd name="connsiteY771" fmla="*/ 173696 h 462259"/>
                  <a:gd name="connsiteX772" fmla="*/ 25665 w 234859"/>
                  <a:gd name="connsiteY772" fmla="*/ 172757 h 462259"/>
                  <a:gd name="connsiteX773" fmla="*/ 28227 w 234859"/>
                  <a:gd name="connsiteY773" fmla="*/ 170902 h 462259"/>
                  <a:gd name="connsiteX774" fmla="*/ 28981 w 234859"/>
                  <a:gd name="connsiteY774" fmla="*/ 170352 h 462259"/>
                  <a:gd name="connsiteX775" fmla="*/ 29438 w 234859"/>
                  <a:gd name="connsiteY775" fmla="*/ 170100 h 462259"/>
                  <a:gd name="connsiteX776" fmla="*/ 30559 w 234859"/>
                  <a:gd name="connsiteY776" fmla="*/ 169482 h 462259"/>
                  <a:gd name="connsiteX777" fmla="*/ 33189 w 234859"/>
                  <a:gd name="connsiteY777" fmla="*/ 168085 h 462259"/>
                  <a:gd name="connsiteX778" fmla="*/ 34538 w 234859"/>
                  <a:gd name="connsiteY778" fmla="*/ 167352 h 462259"/>
                  <a:gd name="connsiteX779" fmla="*/ 36001 w 234859"/>
                  <a:gd name="connsiteY779" fmla="*/ 166665 h 462259"/>
                  <a:gd name="connsiteX780" fmla="*/ 41787 w 234859"/>
                  <a:gd name="connsiteY780" fmla="*/ 163917 h 462259"/>
                  <a:gd name="connsiteX781" fmla="*/ 47641 w 234859"/>
                  <a:gd name="connsiteY781" fmla="*/ 161146 h 462259"/>
                  <a:gd name="connsiteX782" fmla="*/ 50568 w 234859"/>
                  <a:gd name="connsiteY782" fmla="*/ 159772 h 462259"/>
                  <a:gd name="connsiteX783" fmla="*/ 52032 w 234859"/>
                  <a:gd name="connsiteY783" fmla="*/ 159085 h 462259"/>
                  <a:gd name="connsiteX784" fmla="*/ 53610 w 234859"/>
                  <a:gd name="connsiteY784" fmla="*/ 158237 h 462259"/>
                  <a:gd name="connsiteX785" fmla="*/ 59578 w 234859"/>
                  <a:gd name="connsiteY785" fmla="*/ 155100 h 462259"/>
                  <a:gd name="connsiteX786" fmla="*/ 65181 w 234859"/>
                  <a:gd name="connsiteY786" fmla="*/ 151825 h 462259"/>
                  <a:gd name="connsiteX787" fmla="*/ 66713 w 234859"/>
                  <a:gd name="connsiteY787" fmla="*/ 150909 h 462259"/>
                  <a:gd name="connsiteX788" fmla="*/ 68153 w 234859"/>
                  <a:gd name="connsiteY788" fmla="*/ 149924 h 462259"/>
                  <a:gd name="connsiteX789" fmla="*/ 71012 w 234859"/>
                  <a:gd name="connsiteY789" fmla="*/ 147908 h 462259"/>
                  <a:gd name="connsiteX790" fmla="*/ 73825 w 234859"/>
                  <a:gd name="connsiteY790" fmla="*/ 145779 h 462259"/>
                  <a:gd name="connsiteX791" fmla="*/ 76592 w 234859"/>
                  <a:gd name="connsiteY791" fmla="*/ 143351 h 462259"/>
                  <a:gd name="connsiteX792" fmla="*/ 76706 w 234859"/>
                  <a:gd name="connsiteY792" fmla="*/ 143260 h 462259"/>
                  <a:gd name="connsiteX793" fmla="*/ 76203 w 234859"/>
                  <a:gd name="connsiteY793" fmla="*/ 144519 h 462259"/>
                  <a:gd name="connsiteX794" fmla="*/ 75700 w 234859"/>
                  <a:gd name="connsiteY794" fmla="*/ 145802 h 462259"/>
                  <a:gd name="connsiteX795" fmla="*/ 75174 w 234859"/>
                  <a:gd name="connsiteY795" fmla="*/ 146993 h 462259"/>
                  <a:gd name="connsiteX796" fmla="*/ 74008 w 234859"/>
                  <a:gd name="connsiteY796" fmla="*/ 149489 h 462259"/>
                  <a:gd name="connsiteX797" fmla="*/ 73413 w 234859"/>
                  <a:gd name="connsiteY797" fmla="*/ 150771 h 462259"/>
                  <a:gd name="connsiteX798" fmla="*/ 73253 w 234859"/>
                  <a:gd name="connsiteY798" fmla="*/ 151069 h 462259"/>
                  <a:gd name="connsiteX799" fmla="*/ 73184 w 234859"/>
                  <a:gd name="connsiteY799" fmla="*/ 151184 h 462259"/>
                  <a:gd name="connsiteX800" fmla="*/ 72864 w 234859"/>
                  <a:gd name="connsiteY800" fmla="*/ 151802 h 462259"/>
                  <a:gd name="connsiteX801" fmla="*/ 70189 w 234859"/>
                  <a:gd name="connsiteY801" fmla="*/ 156611 h 462259"/>
                  <a:gd name="connsiteX802" fmla="*/ 69480 w 234859"/>
                  <a:gd name="connsiteY802" fmla="*/ 157802 h 462259"/>
                  <a:gd name="connsiteX803" fmla="*/ 69137 w 234859"/>
                  <a:gd name="connsiteY803" fmla="*/ 158398 h 462259"/>
                  <a:gd name="connsiteX804" fmla="*/ 69137 w 234859"/>
                  <a:gd name="connsiteY804" fmla="*/ 158443 h 462259"/>
                  <a:gd name="connsiteX805" fmla="*/ 69114 w 234859"/>
                  <a:gd name="connsiteY805" fmla="*/ 158466 h 462259"/>
                  <a:gd name="connsiteX806" fmla="*/ 69160 w 234859"/>
                  <a:gd name="connsiteY806" fmla="*/ 158398 h 462259"/>
                  <a:gd name="connsiteX807" fmla="*/ 69137 w 234859"/>
                  <a:gd name="connsiteY807" fmla="*/ 158398 h 462259"/>
                  <a:gd name="connsiteX808" fmla="*/ 69045 w 234859"/>
                  <a:gd name="connsiteY808" fmla="*/ 158581 h 462259"/>
                  <a:gd name="connsiteX809" fmla="*/ 68862 w 234859"/>
                  <a:gd name="connsiteY809" fmla="*/ 158856 h 462259"/>
                  <a:gd name="connsiteX810" fmla="*/ 67376 w 234859"/>
                  <a:gd name="connsiteY810" fmla="*/ 161191 h 462259"/>
                  <a:gd name="connsiteX811" fmla="*/ 64449 w 234859"/>
                  <a:gd name="connsiteY811" fmla="*/ 165909 h 462259"/>
                  <a:gd name="connsiteX812" fmla="*/ 61545 w 234859"/>
                  <a:gd name="connsiteY812" fmla="*/ 170719 h 462259"/>
                  <a:gd name="connsiteX813" fmla="*/ 61110 w 234859"/>
                  <a:gd name="connsiteY813" fmla="*/ 171406 h 462259"/>
                  <a:gd name="connsiteX814" fmla="*/ 60790 w 234859"/>
                  <a:gd name="connsiteY814" fmla="*/ 172024 h 462259"/>
                  <a:gd name="connsiteX815" fmla="*/ 60173 w 234859"/>
                  <a:gd name="connsiteY815" fmla="*/ 173261 h 462259"/>
                  <a:gd name="connsiteX816" fmla="*/ 58915 w 234859"/>
                  <a:gd name="connsiteY816" fmla="*/ 175734 h 462259"/>
                  <a:gd name="connsiteX817" fmla="*/ 56605 w 234859"/>
                  <a:gd name="connsiteY817" fmla="*/ 181070 h 462259"/>
                  <a:gd name="connsiteX818" fmla="*/ 54776 w 234859"/>
                  <a:gd name="connsiteY818" fmla="*/ 186360 h 462259"/>
                  <a:gd name="connsiteX819" fmla="*/ 54341 w 234859"/>
                  <a:gd name="connsiteY819" fmla="*/ 187666 h 462259"/>
                  <a:gd name="connsiteX820" fmla="*/ 53998 w 234859"/>
                  <a:gd name="connsiteY820" fmla="*/ 189131 h 462259"/>
                  <a:gd name="connsiteX821" fmla="*/ 53381 w 234859"/>
                  <a:gd name="connsiteY821" fmla="*/ 192017 h 462259"/>
                  <a:gd name="connsiteX822" fmla="*/ 53084 w 234859"/>
                  <a:gd name="connsiteY822" fmla="*/ 193460 h 462259"/>
                  <a:gd name="connsiteX823" fmla="*/ 52969 w 234859"/>
                  <a:gd name="connsiteY823" fmla="*/ 194811 h 462259"/>
                  <a:gd name="connsiteX824" fmla="*/ 52718 w 234859"/>
                  <a:gd name="connsiteY824" fmla="*/ 197582 h 462259"/>
                  <a:gd name="connsiteX825" fmla="*/ 52649 w 234859"/>
                  <a:gd name="connsiteY825" fmla="*/ 198269 h 462259"/>
                  <a:gd name="connsiteX826" fmla="*/ 52649 w 234859"/>
                  <a:gd name="connsiteY826" fmla="*/ 198430 h 462259"/>
                  <a:gd name="connsiteX827" fmla="*/ 52626 w 234859"/>
                  <a:gd name="connsiteY827" fmla="*/ 198704 h 462259"/>
                  <a:gd name="connsiteX828" fmla="*/ 52626 w 234859"/>
                  <a:gd name="connsiteY828" fmla="*/ 199048 h 462259"/>
                  <a:gd name="connsiteX829" fmla="*/ 52695 w 234859"/>
                  <a:gd name="connsiteY829" fmla="*/ 200491 h 462259"/>
                  <a:gd name="connsiteX830" fmla="*/ 52809 w 234859"/>
                  <a:gd name="connsiteY830" fmla="*/ 203330 h 462259"/>
                  <a:gd name="connsiteX831" fmla="*/ 52809 w 234859"/>
                  <a:gd name="connsiteY831" fmla="*/ 203330 h 462259"/>
                  <a:gd name="connsiteX832" fmla="*/ 52809 w 234859"/>
                  <a:gd name="connsiteY832" fmla="*/ 203491 h 462259"/>
                  <a:gd name="connsiteX833" fmla="*/ 53381 w 234859"/>
                  <a:gd name="connsiteY833" fmla="*/ 206262 h 462259"/>
                  <a:gd name="connsiteX834" fmla="*/ 53724 w 234859"/>
                  <a:gd name="connsiteY834" fmla="*/ 207567 h 462259"/>
                  <a:gd name="connsiteX835" fmla="*/ 53953 w 234859"/>
                  <a:gd name="connsiteY835" fmla="*/ 208277 h 462259"/>
                  <a:gd name="connsiteX836" fmla="*/ 54158 w 234859"/>
                  <a:gd name="connsiteY836" fmla="*/ 208918 h 462259"/>
                  <a:gd name="connsiteX837" fmla="*/ 54410 w 234859"/>
                  <a:gd name="connsiteY837" fmla="*/ 209651 h 462259"/>
                  <a:gd name="connsiteX838" fmla="*/ 54707 w 234859"/>
                  <a:gd name="connsiteY838" fmla="*/ 210270 h 462259"/>
                  <a:gd name="connsiteX839" fmla="*/ 55325 w 234859"/>
                  <a:gd name="connsiteY839" fmla="*/ 211529 h 462259"/>
                  <a:gd name="connsiteX840" fmla="*/ 56033 w 234859"/>
                  <a:gd name="connsiteY840" fmla="*/ 212835 h 462259"/>
                  <a:gd name="connsiteX841" fmla="*/ 56766 w 234859"/>
                  <a:gd name="connsiteY841" fmla="*/ 213957 h 462259"/>
                  <a:gd name="connsiteX842" fmla="*/ 56811 w 234859"/>
                  <a:gd name="connsiteY842" fmla="*/ 214026 h 462259"/>
                  <a:gd name="connsiteX843" fmla="*/ 57795 w 234859"/>
                  <a:gd name="connsiteY843" fmla="*/ 215194 h 462259"/>
                  <a:gd name="connsiteX844" fmla="*/ 58800 w 234859"/>
                  <a:gd name="connsiteY844" fmla="*/ 216316 h 462259"/>
                  <a:gd name="connsiteX845" fmla="*/ 59898 w 234859"/>
                  <a:gd name="connsiteY845" fmla="*/ 217323 h 462259"/>
                  <a:gd name="connsiteX846" fmla="*/ 61179 w 234859"/>
                  <a:gd name="connsiteY846" fmla="*/ 218171 h 462259"/>
                  <a:gd name="connsiteX847" fmla="*/ 61705 w 234859"/>
                  <a:gd name="connsiteY847" fmla="*/ 218171 h 462259"/>
                  <a:gd name="connsiteX848" fmla="*/ 61956 w 234859"/>
                  <a:gd name="connsiteY848" fmla="*/ 217392 h 462259"/>
                  <a:gd name="connsiteX849" fmla="*/ 61956 w 234859"/>
                  <a:gd name="connsiteY849" fmla="*/ 217346 h 462259"/>
                  <a:gd name="connsiteX850" fmla="*/ 61270 w 234859"/>
                  <a:gd name="connsiteY850" fmla="*/ 216110 h 462259"/>
                  <a:gd name="connsiteX851" fmla="*/ 60813 w 234859"/>
                  <a:gd name="connsiteY851" fmla="*/ 214942 h 462259"/>
                  <a:gd name="connsiteX852" fmla="*/ 60447 w 234859"/>
                  <a:gd name="connsiteY852" fmla="*/ 213682 h 462259"/>
                  <a:gd name="connsiteX853" fmla="*/ 60081 w 234859"/>
                  <a:gd name="connsiteY853" fmla="*/ 212400 h 462259"/>
                  <a:gd name="connsiteX854" fmla="*/ 60127 w 234859"/>
                  <a:gd name="connsiteY854" fmla="*/ 212537 h 462259"/>
                  <a:gd name="connsiteX855" fmla="*/ 59784 w 234859"/>
                  <a:gd name="connsiteY855" fmla="*/ 210201 h 462259"/>
                  <a:gd name="connsiteX856" fmla="*/ 59784 w 234859"/>
                  <a:gd name="connsiteY856" fmla="*/ 209903 h 462259"/>
                  <a:gd name="connsiteX857" fmla="*/ 59761 w 234859"/>
                  <a:gd name="connsiteY857" fmla="*/ 209674 h 462259"/>
                  <a:gd name="connsiteX858" fmla="*/ 59715 w 234859"/>
                  <a:gd name="connsiteY858" fmla="*/ 209056 h 462259"/>
                  <a:gd name="connsiteX859" fmla="*/ 59715 w 234859"/>
                  <a:gd name="connsiteY859" fmla="*/ 208438 h 462259"/>
                  <a:gd name="connsiteX860" fmla="*/ 59670 w 234859"/>
                  <a:gd name="connsiteY860" fmla="*/ 208369 h 462259"/>
                  <a:gd name="connsiteX861" fmla="*/ 59670 w 234859"/>
                  <a:gd name="connsiteY861" fmla="*/ 208369 h 462259"/>
                  <a:gd name="connsiteX862" fmla="*/ 59670 w 234859"/>
                  <a:gd name="connsiteY862" fmla="*/ 208369 h 462259"/>
                  <a:gd name="connsiteX863" fmla="*/ 59670 w 234859"/>
                  <a:gd name="connsiteY863" fmla="*/ 208369 h 462259"/>
                  <a:gd name="connsiteX864" fmla="*/ 59670 w 234859"/>
                  <a:gd name="connsiteY864" fmla="*/ 208483 h 462259"/>
                  <a:gd name="connsiteX865" fmla="*/ 59670 w 234859"/>
                  <a:gd name="connsiteY865" fmla="*/ 208483 h 462259"/>
                  <a:gd name="connsiteX866" fmla="*/ 59670 w 234859"/>
                  <a:gd name="connsiteY866" fmla="*/ 208003 h 462259"/>
                  <a:gd name="connsiteX867" fmla="*/ 59692 w 234859"/>
                  <a:gd name="connsiteY867" fmla="*/ 207384 h 462259"/>
                  <a:gd name="connsiteX868" fmla="*/ 59692 w 234859"/>
                  <a:gd name="connsiteY868" fmla="*/ 207064 h 462259"/>
                  <a:gd name="connsiteX869" fmla="*/ 59692 w 234859"/>
                  <a:gd name="connsiteY869" fmla="*/ 206903 h 462259"/>
                  <a:gd name="connsiteX870" fmla="*/ 59692 w 234859"/>
                  <a:gd name="connsiteY870" fmla="*/ 206789 h 462259"/>
                  <a:gd name="connsiteX871" fmla="*/ 59692 w 234859"/>
                  <a:gd name="connsiteY871" fmla="*/ 206789 h 462259"/>
                  <a:gd name="connsiteX872" fmla="*/ 59692 w 234859"/>
                  <a:gd name="connsiteY872" fmla="*/ 206651 h 462259"/>
                  <a:gd name="connsiteX873" fmla="*/ 59692 w 234859"/>
                  <a:gd name="connsiteY873" fmla="*/ 206651 h 462259"/>
                  <a:gd name="connsiteX874" fmla="*/ 59829 w 234859"/>
                  <a:gd name="connsiteY874" fmla="*/ 205666 h 462259"/>
                  <a:gd name="connsiteX875" fmla="*/ 59875 w 234859"/>
                  <a:gd name="connsiteY875" fmla="*/ 205186 h 462259"/>
                  <a:gd name="connsiteX876" fmla="*/ 59967 w 234859"/>
                  <a:gd name="connsiteY876" fmla="*/ 204521 h 462259"/>
                  <a:gd name="connsiteX877" fmla="*/ 60150 w 234859"/>
                  <a:gd name="connsiteY877" fmla="*/ 203216 h 462259"/>
                  <a:gd name="connsiteX878" fmla="*/ 60150 w 234859"/>
                  <a:gd name="connsiteY878" fmla="*/ 203674 h 462259"/>
                  <a:gd name="connsiteX879" fmla="*/ 60790 w 234859"/>
                  <a:gd name="connsiteY879" fmla="*/ 200949 h 462259"/>
                  <a:gd name="connsiteX880" fmla="*/ 60950 w 234859"/>
                  <a:gd name="connsiteY880" fmla="*/ 200262 h 462259"/>
                  <a:gd name="connsiteX881" fmla="*/ 61042 w 234859"/>
                  <a:gd name="connsiteY881" fmla="*/ 199918 h 462259"/>
                  <a:gd name="connsiteX882" fmla="*/ 61087 w 234859"/>
                  <a:gd name="connsiteY882" fmla="*/ 199758 h 462259"/>
                  <a:gd name="connsiteX883" fmla="*/ 61087 w 234859"/>
                  <a:gd name="connsiteY883" fmla="*/ 199666 h 462259"/>
                  <a:gd name="connsiteX884" fmla="*/ 61087 w 234859"/>
                  <a:gd name="connsiteY884" fmla="*/ 199758 h 462259"/>
                  <a:gd name="connsiteX885" fmla="*/ 61087 w 234859"/>
                  <a:gd name="connsiteY885" fmla="*/ 199758 h 462259"/>
                  <a:gd name="connsiteX886" fmla="*/ 61087 w 234859"/>
                  <a:gd name="connsiteY886" fmla="*/ 199689 h 462259"/>
                  <a:gd name="connsiteX887" fmla="*/ 61568 w 234859"/>
                  <a:gd name="connsiteY887" fmla="*/ 198498 h 462259"/>
                  <a:gd name="connsiteX888" fmla="*/ 62482 w 234859"/>
                  <a:gd name="connsiteY888" fmla="*/ 196139 h 462259"/>
                  <a:gd name="connsiteX889" fmla="*/ 63694 w 234859"/>
                  <a:gd name="connsiteY889" fmla="*/ 193620 h 462259"/>
                  <a:gd name="connsiteX890" fmla="*/ 64289 w 234859"/>
                  <a:gd name="connsiteY890" fmla="*/ 192361 h 462259"/>
                  <a:gd name="connsiteX891" fmla="*/ 64586 w 234859"/>
                  <a:gd name="connsiteY891" fmla="*/ 191742 h 462259"/>
                  <a:gd name="connsiteX892" fmla="*/ 64883 w 234859"/>
                  <a:gd name="connsiteY892" fmla="*/ 191284 h 462259"/>
                  <a:gd name="connsiteX893" fmla="*/ 66187 w 234859"/>
                  <a:gd name="connsiteY893" fmla="*/ 189063 h 462259"/>
                  <a:gd name="connsiteX894" fmla="*/ 69114 w 234859"/>
                  <a:gd name="connsiteY894" fmla="*/ 184482 h 462259"/>
                  <a:gd name="connsiteX895" fmla="*/ 69869 w 234859"/>
                  <a:gd name="connsiteY895" fmla="*/ 183291 h 462259"/>
                  <a:gd name="connsiteX896" fmla="*/ 69914 w 234859"/>
                  <a:gd name="connsiteY896" fmla="*/ 183200 h 462259"/>
                  <a:gd name="connsiteX897" fmla="*/ 69960 w 234859"/>
                  <a:gd name="connsiteY897" fmla="*/ 183200 h 462259"/>
                  <a:gd name="connsiteX898" fmla="*/ 69823 w 234859"/>
                  <a:gd name="connsiteY898" fmla="*/ 183383 h 462259"/>
                  <a:gd name="connsiteX899" fmla="*/ 69823 w 234859"/>
                  <a:gd name="connsiteY899" fmla="*/ 183383 h 462259"/>
                  <a:gd name="connsiteX900" fmla="*/ 69937 w 234859"/>
                  <a:gd name="connsiteY900" fmla="*/ 183223 h 462259"/>
                  <a:gd name="connsiteX901" fmla="*/ 70143 w 234859"/>
                  <a:gd name="connsiteY901" fmla="*/ 182925 h 462259"/>
                  <a:gd name="connsiteX902" fmla="*/ 70555 w 234859"/>
                  <a:gd name="connsiteY902" fmla="*/ 182352 h 462259"/>
                  <a:gd name="connsiteX903" fmla="*/ 72201 w 234859"/>
                  <a:gd name="connsiteY903" fmla="*/ 180085 h 462259"/>
                  <a:gd name="connsiteX904" fmla="*/ 73024 w 234859"/>
                  <a:gd name="connsiteY904" fmla="*/ 178940 h 462259"/>
                  <a:gd name="connsiteX905" fmla="*/ 73070 w 234859"/>
                  <a:gd name="connsiteY905" fmla="*/ 178872 h 462259"/>
                  <a:gd name="connsiteX906" fmla="*/ 73070 w 234859"/>
                  <a:gd name="connsiteY906" fmla="*/ 178826 h 462259"/>
                  <a:gd name="connsiteX907" fmla="*/ 73024 w 234859"/>
                  <a:gd name="connsiteY907" fmla="*/ 178940 h 462259"/>
                  <a:gd name="connsiteX908" fmla="*/ 73024 w 234859"/>
                  <a:gd name="connsiteY908" fmla="*/ 178940 h 462259"/>
                  <a:gd name="connsiteX909" fmla="*/ 73139 w 234859"/>
                  <a:gd name="connsiteY909" fmla="*/ 178803 h 462259"/>
                  <a:gd name="connsiteX910" fmla="*/ 73367 w 234859"/>
                  <a:gd name="connsiteY910" fmla="*/ 178551 h 462259"/>
                  <a:gd name="connsiteX911" fmla="*/ 73802 w 234859"/>
                  <a:gd name="connsiteY911" fmla="*/ 177978 h 462259"/>
                  <a:gd name="connsiteX912" fmla="*/ 75563 w 234859"/>
                  <a:gd name="connsiteY912" fmla="*/ 175803 h 462259"/>
                  <a:gd name="connsiteX913" fmla="*/ 76431 w 234859"/>
                  <a:gd name="connsiteY913" fmla="*/ 174726 h 462259"/>
                  <a:gd name="connsiteX914" fmla="*/ 77323 w 234859"/>
                  <a:gd name="connsiteY914" fmla="*/ 173559 h 462259"/>
                  <a:gd name="connsiteX915" fmla="*/ 79016 w 234859"/>
                  <a:gd name="connsiteY915" fmla="*/ 171314 h 462259"/>
                  <a:gd name="connsiteX916" fmla="*/ 82377 w 234859"/>
                  <a:gd name="connsiteY916" fmla="*/ 166848 h 462259"/>
                  <a:gd name="connsiteX917" fmla="*/ 83223 w 234859"/>
                  <a:gd name="connsiteY917" fmla="*/ 165726 h 462259"/>
                  <a:gd name="connsiteX918" fmla="*/ 83635 w 234859"/>
                  <a:gd name="connsiteY918" fmla="*/ 165154 h 462259"/>
                  <a:gd name="connsiteX919" fmla="*/ 83841 w 234859"/>
                  <a:gd name="connsiteY919" fmla="*/ 164856 h 462259"/>
                  <a:gd name="connsiteX920" fmla="*/ 83955 w 234859"/>
                  <a:gd name="connsiteY920" fmla="*/ 164695 h 462259"/>
                  <a:gd name="connsiteX921" fmla="*/ 84001 w 234859"/>
                  <a:gd name="connsiteY921" fmla="*/ 164627 h 462259"/>
                  <a:gd name="connsiteX922" fmla="*/ 84001 w 234859"/>
                  <a:gd name="connsiteY922" fmla="*/ 164627 h 462259"/>
                  <a:gd name="connsiteX923" fmla="*/ 84229 w 234859"/>
                  <a:gd name="connsiteY923" fmla="*/ 164260 h 462259"/>
                  <a:gd name="connsiteX924" fmla="*/ 85716 w 234859"/>
                  <a:gd name="connsiteY924" fmla="*/ 161878 h 462259"/>
                  <a:gd name="connsiteX925" fmla="*/ 87157 w 234859"/>
                  <a:gd name="connsiteY925" fmla="*/ 159474 h 462259"/>
                  <a:gd name="connsiteX926" fmla="*/ 87522 w 234859"/>
                  <a:gd name="connsiteY926" fmla="*/ 158878 h 462259"/>
                  <a:gd name="connsiteX927" fmla="*/ 87568 w 234859"/>
                  <a:gd name="connsiteY927" fmla="*/ 158787 h 462259"/>
                  <a:gd name="connsiteX928" fmla="*/ 87820 w 234859"/>
                  <a:gd name="connsiteY928" fmla="*/ 158329 h 462259"/>
                  <a:gd name="connsiteX929" fmla="*/ 87888 w 234859"/>
                  <a:gd name="connsiteY929" fmla="*/ 158168 h 462259"/>
                  <a:gd name="connsiteX930" fmla="*/ 88049 w 234859"/>
                  <a:gd name="connsiteY930" fmla="*/ 157848 h 462259"/>
                  <a:gd name="connsiteX931" fmla="*/ 88666 w 234859"/>
                  <a:gd name="connsiteY931" fmla="*/ 156588 h 462259"/>
                  <a:gd name="connsiteX932" fmla="*/ 89901 w 234859"/>
                  <a:gd name="connsiteY932" fmla="*/ 154092 h 462259"/>
                  <a:gd name="connsiteX933" fmla="*/ 90495 w 234859"/>
                  <a:gd name="connsiteY933" fmla="*/ 152810 h 462259"/>
                  <a:gd name="connsiteX934" fmla="*/ 90701 w 234859"/>
                  <a:gd name="connsiteY934" fmla="*/ 152374 h 462259"/>
                  <a:gd name="connsiteX935" fmla="*/ 90770 w 234859"/>
                  <a:gd name="connsiteY935" fmla="*/ 152191 h 462259"/>
                  <a:gd name="connsiteX936" fmla="*/ 90907 w 234859"/>
                  <a:gd name="connsiteY936" fmla="*/ 151825 h 462259"/>
                  <a:gd name="connsiteX937" fmla="*/ 91181 w 234859"/>
                  <a:gd name="connsiteY937" fmla="*/ 151092 h 462259"/>
                  <a:gd name="connsiteX938" fmla="*/ 93308 w 234859"/>
                  <a:gd name="connsiteY938" fmla="*/ 145252 h 462259"/>
                  <a:gd name="connsiteX939" fmla="*/ 94589 w 234859"/>
                  <a:gd name="connsiteY939" fmla="*/ 140374 h 462259"/>
                  <a:gd name="connsiteX940" fmla="*/ 94543 w 234859"/>
                  <a:gd name="connsiteY940" fmla="*/ 142206 h 462259"/>
                  <a:gd name="connsiteX941" fmla="*/ 94291 w 234859"/>
                  <a:gd name="connsiteY941" fmla="*/ 146122 h 462259"/>
                  <a:gd name="connsiteX942" fmla="*/ 94177 w 234859"/>
                  <a:gd name="connsiteY942" fmla="*/ 147863 h 462259"/>
                  <a:gd name="connsiteX943" fmla="*/ 93903 w 234859"/>
                  <a:gd name="connsiteY943" fmla="*/ 149718 h 462259"/>
                  <a:gd name="connsiteX944" fmla="*/ 92805 w 234859"/>
                  <a:gd name="connsiteY944" fmla="*/ 157161 h 462259"/>
                  <a:gd name="connsiteX945" fmla="*/ 92279 w 234859"/>
                  <a:gd name="connsiteY945" fmla="*/ 160871 h 462259"/>
                  <a:gd name="connsiteX946" fmla="*/ 91524 w 234859"/>
                  <a:gd name="connsiteY946" fmla="*/ 164673 h 462259"/>
                  <a:gd name="connsiteX947" fmla="*/ 89901 w 234859"/>
                  <a:gd name="connsiteY947" fmla="*/ 172345 h 462259"/>
                  <a:gd name="connsiteX948" fmla="*/ 89123 w 234859"/>
                  <a:gd name="connsiteY948" fmla="*/ 176078 h 462259"/>
                  <a:gd name="connsiteX949" fmla="*/ 88231 w 234859"/>
                  <a:gd name="connsiteY949" fmla="*/ 179902 h 462259"/>
                  <a:gd name="connsiteX950" fmla="*/ 84687 w 234859"/>
                  <a:gd name="connsiteY950" fmla="*/ 195155 h 462259"/>
                  <a:gd name="connsiteX951" fmla="*/ 82903 w 234859"/>
                  <a:gd name="connsiteY951" fmla="*/ 202804 h 462259"/>
                  <a:gd name="connsiteX952" fmla="*/ 81280 w 234859"/>
                  <a:gd name="connsiteY952" fmla="*/ 210705 h 462259"/>
                  <a:gd name="connsiteX953" fmla="*/ 79725 w 234859"/>
                  <a:gd name="connsiteY953" fmla="*/ 218675 h 462259"/>
                  <a:gd name="connsiteX954" fmla="*/ 78673 w 234859"/>
                  <a:gd name="connsiteY954" fmla="*/ 226461 h 462259"/>
                  <a:gd name="connsiteX955" fmla="*/ 77735 w 234859"/>
                  <a:gd name="connsiteY955" fmla="*/ 234225 h 462259"/>
                  <a:gd name="connsiteX956" fmla="*/ 77507 w 234859"/>
                  <a:gd name="connsiteY956" fmla="*/ 238576 h 462259"/>
                  <a:gd name="connsiteX957" fmla="*/ 77346 w 234859"/>
                  <a:gd name="connsiteY957" fmla="*/ 242653 h 462259"/>
                  <a:gd name="connsiteX958" fmla="*/ 77575 w 234859"/>
                  <a:gd name="connsiteY958" fmla="*/ 251012 h 462259"/>
                  <a:gd name="connsiteX959" fmla="*/ 78032 w 234859"/>
                  <a:gd name="connsiteY959" fmla="*/ 255409 h 462259"/>
                  <a:gd name="connsiteX960" fmla="*/ 78627 w 234859"/>
                  <a:gd name="connsiteY960" fmla="*/ 259623 h 462259"/>
                  <a:gd name="connsiteX961" fmla="*/ 79450 w 234859"/>
                  <a:gd name="connsiteY961" fmla="*/ 263424 h 462259"/>
                  <a:gd name="connsiteX962" fmla="*/ 79884 w 234859"/>
                  <a:gd name="connsiteY962" fmla="*/ 265348 h 462259"/>
                  <a:gd name="connsiteX963" fmla="*/ 79931 w 234859"/>
                  <a:gd name="connsiteY963" fmla="*/ 265600 h 462259"/>
                  <a:gd name="connsiteX964" fmla="*/ 79931 w 234859"/>
                  <a:gd name="connsiteY964" fmla="*/ 265715 h 462259"/>
                  <a:gd name="connsiteX965" fmla="*/ 80182 w 234859"/>
                  <a:gd name="connsiteY965" fmla="*/ 266516 h 462259"/>
                  <a:gd name="connsiteX966" fmla="*/ 80342 w 234859"/>
                  <a:gd name="connsiteY966" fmla="*/ 266974 h 462259"/>
                  <a:gd name="connsiteX967" fmla="*/ 80639 w 234859"/>
                  <a:gd name="connsiteY967" fmla="*/ 267913 h 462259"/>
                  <a:gd name="connsiteX968" fmla="*/ 81257 w 234859"/>
                  <a:gd name="connsiteY968" fmla="*/ 269791 h 462259"/>
                  <a:gd name="connsiteX969" fmla="*/ 81462 w 234859"/>
                  <a:gd name="connsiteY969" fmla="*/ 270387 h 462259"/>
                  <a:gd name="connsiteX970" fmla="*/ 81646 w 234859"/>
                  <a:gd name="connsiteY970" fmla="*/ 270845 h 462259"/>
                  <a:gd name="connsiteX971" fmla="*/ 81989 w 234859"/>
                  <a:gd name="connsiteY971" fmla="*/ 271761 h 462259"/>
                  <a:gd name="connsiteX972" fmla="*/ 82171 w 234859"/>
                  <a:gd name="connsiteY972" fmla="*/ 272241 h 462259"/>
                  <a:gd name="connsiteX973" fmla="*/ 82514 w 234859"/>
                  <a:gd name="connsiteY973" fmla="*/ 273043 h 462259"/>
                  <a:gd name="connsiteX974" fmla="*/ 82926 w 234859"/>
                  <a:gd name="connsiteY974" fmla="*/ 273913 h 462259"/>
                  <a:gd name="connsiteX975" fmla="*/ 83749 w 234859"/>
                  <a:gd name="connsiteY975" fmla="*/ 275677 h 462259"/>
                  <a:gd name="connsiteX976" fmla="*/ 85373 w 234859"/>
                  <a:gd name="connsiteY976" fmla="*/ 279249 h 462259"/>
                  <a:gd name="connsiteX977" fmla="*/ 85785 w 234859"/>
                  <a:gd name="connsiteY977" fmla="*/ 280142 h 462259"/>
                  <a:gd name="connsiteX978" fmla="*/ 85876 w 234859"/>
                  <a:gd name="connsiteY978" fmla="*/ 280372 h 462259"/>
                  <a:gd name="connsiteX979" fmla="*/ 86082 w 234859"/>
                  <a:gd name="connsiteY979" fmla="*/ 280761 h 462259"/>
                  <a:gd name="connsiteX980" fmla="*/ 86150 w 234859"/>
                  <a:gd name="connsiteY980" fmla="*/ 280875 h 462259"/>
                  <a:gd name="connsiteX981" fmla="*/ 86402 w 234859"/>
                  <a:gd name="connsiteY981" fmla="*/ 281356 h 462259"/>
                  <a:gd name="connsiteX982" fmla="*/ 87431 w 234859"/>
                  <a:gd name="connsiteY982" fmla="*/ 283188 h 462259"/>
                  <a:gd name="connsiteX983" fmla="*/ 89443 w 234859"/>
                  <a:gd name="connsiteY983" fmla="*/ 286876 h 462259"/>
                  <a:gd name="connsiteX984" fmla="*/ 91570 w 234859"/>
                  <a:gd name="connsiteY984" fmla="*/ 290219 h 462259"/>
                  <a:gd name="connsiteX985" fmla="*/ 93788 w 234859"/>
                  <a:gd name="connsiteY985" fmla="*/ 293632 h 462259"/>
                  <a:gd name="connsiteX986" fmla="*/ 96349 w 234859"/>
                  <a:gd name="connsiteY986" fmla="*/ 296975 h 462259"/>
                  <a:gd name="connsiteX987" fmla="*/ 101838 w 234859"/>
                  <a:gd name="connsiteY987" fmla="*/ 303342 h 462259"/>
                  <a:gd name="connsiteX988" fmla="*/ 103255 w 234859"/>
                  <a:gd name="connsiteY988" fmla="*/ 304854 h 462259"/>
                  <a:gd name="connsiteX989" fmla="*/ 104833 w 234859"/>
                  <a:gd name="connsiteY989" fmla="*/ 306319 h 462259"/>
                  <a:gd name="connsiteX990" fmla="*/ 108012 w 234859"/>
                  <a:gd name="connsiteY990" fmla="*/ 309182 h 462259"/>
                  <a:gd name="connsiteX991" fmla="*/ 111122 w 234859"/>
                  <a:gd name="connsiteY991" fmla="*/ 311701 h 462259"/>
                  <a:gd name="connsiteX992" fmla="*/ 114415 w 234859"/>
                  <a:gd name="connsiteY992" fmla="*/ 314220 h 462259"/>
                  <a:gd name="connsiteX993" fmla="*/ 120955 w 234859"/>
                  <a:gd name="connsiteY993" fmla="*/ 318686 h 462259"/>
                  <a:gd name="connsiteX994" fmla="*/ 124180 w 234859"/>
                  <a:gd name="connsiteY994" fmla="*/ 320839 h 462259"/>
                  <a:gd name="connsiteX995" fmla="*/ 127152 w 234859"/>
                  <a:gd name="connsiteY995" fmla="*/ 322923 h 462259"/>
                  <a:gd name="connsiteX996" fmla="*/ 133144 w 234859"/>
                  <a:gd name="connsiteY996" fmla="*/ 327595 h 462259"/>
                  <a:gd name="connsiteX997" fmla="*/ 133189 w 234859"/>
                  <a:gd name="connsiteY997" fmla="*/ 327641 h 462259"/>
                  <a:gd name="connsiteX998" fmla="*/ 133304 w 234859"/>
                  <a:gd name="connsiteY998" fmla="*/ 328259 h 462259"/>
                  <a:gd name="connsiteX999" fmla="*/ 133372 w 234859"/>
                  <a:gd name="connsiteY999" fmla="*/ 329038 h 462259"/>
                  <a:gd name="connsiteX1000" fmla="*/ 133464 w 234859"/>
                  <a:gd name="connsiteY1000" fmla="*/ 329816 h 462259"/>
                  <a:gd name="connsiteX1001" fmla="*/ 133464 w 234859"/>
                  <a:gd name="connsiteY1001" fmla="*/ 330847 h 462259"/>
                  <a:gd name="connsiteX1002" fmla="*/ 133464 w 234859"/>
                  <a:gd name="connsiteY1002" fmla="*/ 331969 h 462259"/>
                  <a:gd name="connsiteX1003" fmla="*/ 133418 w 234859"/>
                  <a:gd name="connsiteY1003" fmla="*/ 332221 h 462259"/>
                  <a:gd name="connsiteX1004" fmla="*/ 133350 w 234859"/>
                  <a:gd name="connsiteY1004" fmla="*/ 332610 h 462259"/>
                  <a:gd name="connsiteX1005" fmla="*/ 133029 w 234859"/>
                  <a:gd name="connsiteY1005" fmla="*/ 334420 h 462259"/>
                  <a:gd name="connsiteX1006" fmla="*/ 132526 w 234859"/>
                  <a:gd name="connsiteY1006" fmla="*/ 336229 h 462259"/>
                  <a:gd name="connsiteX1007" fmla="*/ 131886 w 234859"/>
                  <a:gd name="connsiteY1007" fmla="*/ 337900 h 462259"/>
                  <a:gd name="connsiteX1008" fmla="*/ 131566 w 234859"/>
                  <a:gd name="connsiteY1008" fmla="*/ 338748 h 462259"/>
                  <a:gd name="connsiteX1009" fmla="*/ 131040 w 234859"/>
                  <a:gd name="connsiteY1009" fmla="*/ 339733 h 462259"/>
                  <a:gd name="connsiteX1010" fmla="*/ 126558 w 234859"/>
                  <a:gd name="connsiteY1010" fmla="*/ 346489 h 462259"/>
                  <a:gd name="connsiteX1011" fmla="*/ 123791 w 234859"/>
                  <a:gd name="connsiteY1011" fmla="*/ 349649 h 462259"/>
                  <a:gd name="connsiteX1012" fmla="*/ 122259 w 234859"/>
                  <a:gd name="connsiteY1012" fmla="*/ 351275 h 462259"/>
                  <a:gd name="connsiteX1013" fmla="*/ 120772 w 234859"/>
                  <a:gd name="connsiteY1013" fmla="*/ 352626 h 462259"/>
                  <a:gd name="connsiteX1014" fmla="*/ 114209 w 234859"/>
                  <a:gd name="connsiteY1014" fmla="*/ 358237 h 462259"/>
                  <a:gd name="connsiteX1015" fmla="*/ 110687 w 234859"/>
                  <a:gd name="connsiteY1015" fmla="*/ 360985 h 462259"/>
                  <a:gd name="connsiteX1016" fmla="*/ 107212 w 234859"/>
                  <a:gd name="connsiteY1016" fmla="*/ 363367 h 462259"/>
                  <a:gd name="connsiteX1017" fmla="*/ 103644 w 234859"/>
                  <a:gd name="connsiteY1017" fmla="*/ 365795 h 462259"/>
                  <a:gd name="connsiteX1018" fmla="*/ 99802 w 234859"/>
                  <a:gd name="connsiteY1018" fmla="*/ 368108 h 462259"/>
                  <a:gd name="connsiteX1019" fmla="*/ 96029 w 234859"/>
                  <a:gd name="connsiteY1019" fmla="*/ 370352 h 462259"/>
                  <a:gd name="connsiteX1020" fmla="*/ 92188 w 234859"/>
                  <a:gd name="connsiteY1020" fmla="*/ 372322 h 462259"/>
                  <a:gd name="connsiteX1021" fmla="*/ 84229 w 234859"/>
                  <a:gd name="connsiteY1021" fmla="*/ 376123 h 462259"/>
                  <a:gd name="connsiteX1022" fmla="*/ 76043 w 234859"/>
                  <a:gd name="connsiteY1022" fmla="*/ 379994 h 462259"/>
                  <a:gd name="connsiteX1023" fmla="*/ 71972 w 234859"/>
                  <a:gd name="connsiteY1023" fmla="*/ 382147 h 462259"/>
                  <a:gd name="connsiteX1024" fmla="*/ 67948 w 234859"/>
                  <a:gd name="connsiteY1024" fmla="*/ 384528 h 462259"/>
                  <a:gd name="connsiteX1025" fmla="*/ 64174 w 234859"/>
                  <a:gd name="connsiteY1025" fmla="*/ 387025 h 462259"/>
                  <a:gd name="connsiteX1026" fmla="*/ 60470 w 234859"/>
                  <a:gd name="connsiteY1026" fmla="*/ 389910 h 462259"/>
                  <a:gd name="connsiteX1027" fmla="*/ 57040 w 234859"/>
                  <a:gd name="connsiteY1027" fmla="*/ 393116 h 462259"/>
                  <a:gd name="connsiteX1028" fmla="*/ 53838 w 234859"/>
                  <a:gd name="connsiteY1028" fmla="*/ 396643 h 462259"/>
                  <a:gd name="connsiteX1029" fmla="*/ 51117 w 234859"/>
                  <a:gd name="connsiteY1029" fmla="*/ 400239 h 462259"/>
                  <a:gd name="connsiteX1030" fmla="*/ 50774 w 234859"/>
                  <a:gd name="connsiteY1030" fmla="*/ 400674 h 462259"/>
                  <a:gd name="connsiteX1031" fmla="*/ 50614 w 234859"/>
                  <a:gd name="connsiteY1031" fmla="*/ 400926 h 462259"/>
                  <a:gd name="connsiteX1032" fmla="*/ 50614 w 234859"/>
                  <a:gd name="connsiteY1032" fmla="*/ 400995 h 462259"/>
                  <a:gd name="connsiteX1033" fmla="*/ 50522 w 234859"/>
                  <a:gd name="connsiteY1033" fmla="*/ 401109 h 462259"/>
                  <a:gd name="connsiteX1034" fmla="*/ 50362 w 234859"/>
                  <a:gd name="connsiteY1034" fmla="*/ 401338 h 462259"/>
                  <a:gd name="connsiteX1035" fmla="*/ 49791 w 234859"/>
                  <a:gd name="connsiteY1035" fmla="*/ 402300 h 462259"/>
                  <a:gd name="connsiteX1036" fmla="*/ 48601 w 234859"/>
                  <a:gd name="connsiteY1036" fmla="*/ 404223 h 462259"/>
                  <a:gd name="connsiteX1037" fmla="*/ 46429 w 234859"/>
                  <a:gd name="connsiteY1037" fmla="*/ 408392 h 462259"/>
                  <a:gd name="connsiteX1038" fmla="*/ 44691 w 234859"/>
                  <a:gd name="connsiteY1038" fmla="*/ 412560 h 462259"/>
                  <a:gd name="connsiteX1039" fmla="*/ 44645 w 234859"/>
                  <a:gd name="connsiteY1039" fmla="*/ 412628 h 462259"/>
                  <a:gd name="connsiteX1040" fmla="*/ 44600 w 234859"/>
                  <a:gd name="connsiteY1040" fmla="*/ 412720 h 462259"/>
                  <a:gd name="connsiteX1041" fmla="*/ 43685 w 234859"/>
                  <a:gd name="connsiteY1041" fmla="*/ 415743 h 462259"/>
                  <a:gd name="connsiteX1042" fmla="*/ 43205 w 234859"/>
                  <a:gd name="connsiteY1042" fmla="*/ 417323 h 462259"/>
                  <a:gd name="connsiteX1043" fmla="*/ 42862 w 234859"/>
                  <a:gd name="connsiteY1043" fmla="*/ 418926 h 462259"/>
                  <a:gd name="connsiteX1044" fmla="*/ 42222 w 234859"/>
                  <a:gd name="connsiteY1044" fmla="*/ 422132 h 462259"/>
                  <a:gd name="connsiteX1045" fmla="*/ 41764 w 234859"/>
                  <a:gd name="connsiteY1045" fmla="*/ 425385 h 462259"/>
                  <a:gd name="connsiteX1046" fmla="*/ 41536 w 234859"/>
                  <a:gd name="connsiteY1046" fmla="*/ 428659 h 462259"/>
                  <a:gd name="connsiteX1047" fmla="*/ 41536 w 234859"/>
                  <a:gd name="connsiteY1047" fmla="*/ 431843 h 462259"/>
                  <a:gd name="connsiteX1048" fmla="*/ 41718 w 234859"/>
                  <a:gd name="connsiteY1048" fmla="*/ 435141 h 462259"/>
                  <a:gd name="connsiteX1049" fmla="*/ 42107 w 234859"/>
                  <a:gd name="connsiteY1049" fmla="*/ 438370 h 462259"/>
                  <a:gd name="connsiteX1050" fmla="*/ 43456 w 234859"/>
                  <a:gd name="connsiteY1050" fmla="*/ 444691 h 462259"/>
                  <a:gd name="connsiteX1051" fmla="*/ 44440 w 234859"/>
                  <a:gd name="connsiteY1051" fmla="*/ 447805 h 462259"/>
                  <a:gd name="connsiteX1052" fmla="*/ 45514 w 234859"/>
                  <a:gd name="connsiteY1052" fmla="*/ 450874 h 462259"/>
                  <a:gd name="connsiteX1053" fmla="*/ 46818 w 234859"/>
                  <a:gd name="connsiteY1053" fmla="*/ 453760 h 462259"/>
                  <a:gd name="connsiteX1054" fmla="*/ 48282 w 234859"/>
                  <a:gd name="connsiteY1054" fmla="*/ 456645 h 462259"/>
                  <a:gd name="connsiteX1055" fmla="*/ 49905 w 234859"/>
                  <a:gd name="connsiteY1055" fmla="*/ 459393 h 462259"/>
                  <a:gd name="connsiteX1056" fmla="*/ 50317 w 234859"/>
                  <a:gd name="connsiteY1056" fmla="*/ 460058 h 462259"/>
                  <a:gd name="connsiteX1057" fmla="*/ 50797 w 234859"/>
                  <a:gd name="connsiteY1057" fmla="*/ 460745 h 462259"/>
                  <a:gd name="connsiteX1058" fmla="*/ 51712 w 234859"/>
                  <a:gd name="connsiteY1058" fmla="*/ 462027 h 462259"/>
                  <a:gd name="connsiteX1059" fmla="*/ 52375 w 234859"/>
                  <a:gd name="connsiteY1059" fmla="*/ 462233 h 462259"/>
                  <a:gd name="connsiteX1060" fmla="*/ 52718 w 234859"/>
                  <a:gd name="connsiteY1060" fmla="*/ 461523 h 462259"/>
                  <a:gd name="connsiteX1061" fmla="*/ 52718 w 234859"/>
                  <a:gd name="connsiteY1061" fmla="*/ 461455 h 462259"/>
                  <a:gd name="connsiteX1062" fmla="*/ 51208 w 234859"/>
                  <a:gd name="connsiteY1062" fmla="*/ 455661 h 462259"/>
                  <a:gd name="connsiteX1063" fmla="*/ 50865 w 234859"/>
                  <a:gd name="connsiteY1063" fmla="*/ 454195 h 462259"/>
                  <a:gd name="connsiteX1064" fmla="*/ 50705 w 234859"/>
                  <a:gd name="connsiteY1064" fmla="*/ 453531 h 462259"/>
                  <a:gd name="connsiteX1065" fmla="*/ 50591 w 234859"/>
                  <a:gd name="connsiteY1065" fmla="*/ 452798 h 462259"/>
                  <a:gd name="connsiteX1066" fmla="*/ 50134 w 234859"/>
                  <a:gd name="connsiteY1066" fmla="*/ 449867 h 462259"/>
                  <a:gd name="connsiteX1067" fmla="*/ 49631 w 234859"/>
                  <a:gd name="connsiteY1067" fmla="*/ 444049 h 462259"/>
                  <a:gd name="connsiteX1068" fmla="*/ 49699 w 234859"/>
                  <a:gd name="connsiteY1068" fmla="*/ 438347 h 462259"/>
                  <a:gd name="connsiteX1069" fmla="*/ 49974 w 234859"/>
                  <a:gd name="connsiteY1069" fmla="*/ 435324 h 462259"/>
                  <a:gd name="connsiteX1070" fmla="*/ 50088 w 234859"/>
                  <a:gd name="connsiteY1070" fmla="*/ 433812 h 462259"/>
                  <a:gd name="connsiteX1071" fmla="*/ 50134 w 234859"/>
                  <a:gd name="connsiteY1071" fmla="*/ 433080 h 462259"/>
                  <a:gd name="connsiteX1072" fmla="*/ 50134 w 234859"/>
                  <a:gd name="connsiteY1072" fmla="*/ 432896 h 462259"/>
                  <a:gd name="connsiteX1073" fmla="*/ 50134 w 234859"/>
                  <a:gd name="connsiteY1073" fmla="*/ 433080 h 462259"/>
                  <a:gd name="connsiteX1074" fmla="*/ 50134 w 234859"/>
                  <a:gd name="connsiteY1074" fmla="*/ 433011 h 462259"/>
                  <a:gd name="connsiteX1075" fmla="*/ 50179 w 234859"/>
                  <a:gd name="connsiteY1075" fmla="*/ 432919 h 462259"/>
                  <a:gd name="connsiteX1076" fmla="*/ 50248 w 234859"/>
                  <a:gd name="connsiteY1076" fmla="*/ 432576 h 462259"/>
                  <a:gd name="connsiteX1077" fmla="*/ 51483 w 234859"/>
                  <a:gd name="connsiteY1077" fmla="*/ 427240 h 462259"/>
                  <a:gd name="connsiteX1078" fmla="*/ 53472 w 234859"/>
                  <a:gd name="connsiteY1078" fmla="*/ 421560 h 462259"/>
                  <a:gd name="connsiteX1079" fmla="*/ 53724 w 234859"/>
                  <a:gd name="connsiteY1079" fmla="*/ 420850 h 462259"/>
                  <a:gd name="connsiteX1080" fmla="*/ 53770 w 234859"/>
                  <a:gd name="connsiteY1080" fmla="*/ 420690 h 462259"/>
                  <a:gd name="connsiteX1081" fmla="*/ 53838 w 234859"/>
                  <a:gd name="connsiteY1081" fmla="*/ 420530 h 462259"/>
                  <a:gd name="connsiteX1082" fmla="*/ 54479 w 234859"/>
                  <a:gd name="connsiteY1082" fmla="*/ 419178 h 462259"/>
                  <a:gd name="connsiteX1083" fmla="*/ 55142 w 234859"/>
                  <a:gd name="connsiteY1083" fmla="*/ 417804 h 462259"/>
                  <a:gd name="connsiteX1084" fmla="*/ 55302 w 234859"/>
                  <a:gd name="connsiteY1084" fmla="*/ 417438 h 462259"/>
                  <a:gd name="connsiteX1085" fmla="*/ 55302 w 234859"/>
                  <a:gd name="connsiteY1085" fmla="*/ 417369 h 462259"/>
                  <a:gd name="connsiteX1086" fmla="*/ 55347 w 234859"/>
                  <a:gd name="connsiteY1086" fmla="*/ 417369 h 462259"/>
                  <a:gd name="connsiteX1087" fmla="*/ 55302 w 234859"/>
                  <a:gd name="connsiteY1087" fmla="*/ 417506 h 462259"/>
                  <a:gd name="connsiteX1088" fmla="*/ 55370 w 234859"/>
                  <a:gd name="connsiteY1088" fmla="*/ 417392 h 462259"/>
                  <a:gd name="connsiteX1089" fmla="*/ 55370 w 234859"/>
                  <a:gd name="connsiteY1089" fmla="*/ 417369 h 462259"/>
                  <a:gd name="connsiteX1090" fmla="*/ 55370 w 234859"/>
                  <a:gd name="connsiteY1090" fmla="*/ 417323 h 462259"/>
                  <a:gd name="connsiteX1091" fmla="*/ 55416 w 234859"/>
                  <a:gd name="connsiteY1091" fmla="*/ 417254 h 462259"/>
                  <a:gd name="connsiteX1092" fmla="*/ 55416 w 234859"/>
                  <a:gd name="connsiteY1092" fmla="*/ 417254 h 462259"/>
                  <a:gd name="connsiteX1093" fmla="*/ 55416 w 234859"/>
                  <a:gd name="connsiteY1093" fmla="*/ 417254 h 462259"/>
                  <a:gd name="connsiteX1094" fmla="*/ 55347 w 234859"/>
                  <a:gd name="connsiteY1094" fmla="*/ 417369 h 462259"/>
                  <a:gd name="connsiteX1095" fmla="*/ 55347 w 234859"/>
                  <a:gd name="connsiteY1095" fmla="*/ 417369 h 462259"/>
                  <a:gd name="connsiteX1096" fmla="*/ 55393 w 234859"/>
                  <a:gd name="connsiteY1096" fmla="*/ 417278 h 462259"/>
                  <a:gd name="connsiteX1097" fmla="*/ 55439 w 234859"/>
                  <a:gd name="connsiteY1097" fmla="*/ 417186 h 462259"/>
                  <a:gd name="connsiteX1098" fmla="*/ 55439 w 234859"/>
                  <a:gd name="connsiteY1098" fmla="*/ 417186 h 462259"/>
                  <a:gd name="connsiteX1099" fmla="*/ 55485 w 234859"/>
                  <a:gd name="connsiteY1099" fmla="*/ 417186 h 462259"/>
                  <a:gd name="connsiteX1100" fmla="*/ 55485 w 234859"/>
                  <a:gd name="connsiteY1100" fmla="*/ 417117 h 462259"/>
                  <a:gd name="connsiteX1101" fmla="*/ 55508 w 234859"/>
                  <a:gd name="connsiteY1101" fmla="*/ 417117 h 462259"/>
                  <a:gd name="connsiteX1102" fmla="*/ 55576 w 234859"/>
                  <a:gd name="connsiteY1102" fmla="*/ 417003 h 462259"/>
                  <a:gd name="connsiteX1103" fmla="*/ 57109 w 234859"/>
                  <a:gd name="connsiteY1103" fmla="*/ 414415 h 462259"/>
                  <a:gd name="connsiteX1104" fmla="*/ 57154 w 234859"/>
                  <a:gd name="connsiteY1104" fmla="*/ 414323 h 462259"/>
                  <a:gd name="connsiteX1105" fmla="*/ 57246 w 234859"/>
                  <a:gd name="connsiteY1105" fmla="*/ 414117 h 462259"/>
                  <a:gd name="connsiteX1106" fmla="*/ 57268 w 234859"/>
                  <a:gd name="connsiteY1106" fmla="*/ 414117 h 462259"/>
                  <a:gd name="connsiteX1107" fmla="*/ 57360 w 234859"/>
                  <a:gd name="connsiteY1107" fmla="*/ 413957 h 462259"/>
                  <a:gd name="connsiteX1108" fmla="*/ 57520 w 234859"/>
                  <a:gd name="connsiteY1108" fmla="*/ 413728 h 462259"/>
                  <a:gd name="connsiteX1109" fmla="*/ 57840 w 234859"/>
                  <a:gd name="connsiteY1109" fmla="*/ 413247 h 462259"/>
                  <a:gd name="connsiteX1110" fmla="*/ 58618 w 234859"/>
                  <a:gd name="connsiteY1110" fmla="*/ 412148 h 462259"/>
                  <a:gd name="connsiteX1111" fmla="*/ 59052 w 234859"/>
                  <a:gd name="connsiteY1111" fmla="*/ 411529 h 462259"/>
                  <a:gd name="connsiteX1112" fmla="*/ 59167 w 234859"/>
                  <a:gd name="connsiteY1112" fmla="*/ 411369 h 462259"/>
                  <a:gd name="connsiteX1113" fmla="*/ 59121 w 234859"/>
                  <a:gd name="connsiteY1113" fmla="*/ 411461 h 462259"/>
                  <a:gd name="connsiteX1114" fmla="*/ 59121 w 234859"/>
                  <a:gd name="connsiteY1114" fmla="*/ 411415 h 462259"/>
                  <a:gd name="connsiteX1115" fmla="*/ 59212 w 234859"/>
                  <a:gd name="connsiteY1115" fmla="*/ 411346 h 462259"/>
                  <a:gd name="connsiteX1116" fmla="*/ 59441 w 234859"/>
                  <a:gd name="connsiteY1116" fmla="*/ 411071 h 462259"/>
                  <a:gd name="connsiteX1117" fmla="*/ 60356 w 234859"/>
                  <a:gd name="connsiteY1117" fmla="*/ 409857 h 462259"/>
                  <a:gd name="connsiteX1118" fmla="*/ 61270 w 234859"/>
                  <a:gd name="connsiteY1118" fmla="*/ 408666 h 462259"/>
                  <a:gd name="connsiteX1119" fmla="*/ 61385 w 234859"/>
                  <a:gd name="connsiteY1119" fmla="*/ 408529 h 462259"/>
                  <a:gd name="connsiteX1120" fmla="*/ 61453 w 234859"/>
                  <a:gd name="connsiteY1120" fmla="*/ 408437 h 462259"/>
                  <a:gd name="connsiteX1121" fmla="*/ 61316 w 234859"/>
                  <a:gd name="connsiteY1121" fmla="*/ 408666 h 462259"/>
                  <a:gd name="connsiteX1122" fmla="*/ 61339 w 234859"/>
                  <a:gd name="connsiteY1122" fmla="*/ 408666 h 462259"/>
                  <a:gd name="connsiteX1123" fmla="*/ 61568 w 234859"/>
                  <a:gd name="connsiteY1123" fmla="*/ 408392 h 462259"/>
                  <a:gd name="connsiteX1124" fmla="*/ 62025 w 234859"/>
                  <a:gd name="connsiteY1124" fmla="*/ 407911 h 462259"/>
                  <a:gd name="connsiteX1125" fmla="*/ 63854 w 234859"/>
                  <a:gd name="connsiteY1125" fmla="*/ 405964 h 462259"/>
                  <a:gd name="connsiteX1126" fmla="*/ 65889 w 234859"/>
                  <a:gd name="connsiteY1126" fmla="*/ 404178 h 462259"/>
                  <a:gd name="connsiteX1127" fmla="*/ 67948 w 234859"/>
                  <a:gd name="connsiteY1127" fmla="*/ 402529 h 462259"/>
                  <a:gd name="connsiteX1128" fmla="*/ 70189 w 234859"/>
                  <a:gd name="connsiteY1128" fmla="*/ 400949 h 462259"/>
                  <a:gd name="connsiteX1129" fmla="*/ 72567 w 234859"/>
                  <a:gd name="connsiteY1129" fmla="*/ 399391 h 462259"/>
                  <a:gd name="connsiteX1130" fmla="*/ 74945 w 234859"/>
                  <a:gd name="connsiteY1130" fmla="*/ 398017 h 462259"/>
                  <a:gd name="connsiteX1131" fmla="*/ 79931 w 234859"/>
                  <a:gd name="connsiteY1131" fmla="*/ 395498 h 462259"/>
                  <a:gd name="connsiteX1132" fmla="*/ 88186 w 234859"/>
                  <a:gd name="connsiteY1132" fmla="*/ 392017 h 462259"/>
                  <a:gd name="connsiteX1133" fmla="*/ 88117 w 234859"/>
                  <a:gd name="connsiteY1133" fmla="*/ 392841 h 462259"/>
                  <a:gd name="connsiteX1134" fmla="*/ 88117 w 234859"/>
                  <a:gd name="connsiteY1134" fmla="*/ 393070 h 462259"/>
                  <a:gd name="connsiteX1135" fmla="*/ 88094 w 234859"/>
                  <a:gd name="connsiteY1135" fmla="*/ 393070 h 462259"/>
                  <a:gd name="connsiteX1136" fmla="*/ 88094 w 234859"/>
                  <a:gd name="connsiteY1136" fmla="*/ 393070 h 462259"/>
                  <a:gd name="connsiteX1137" fmla="*/ 88094 w 234859"/>
                  <a:gd name="connsiteY1137" fmla="*/ 393528 h 462259"/>
                  <a:gd name="connsiteX1138" fmla="*/ 88094 w 234859"/>
                  <a:gd name="connsiteY1138" fmla="*/ 394009 h 462259"/>
                  <a:gd name="connsiteX1139" fmla="*/ 88094 w 234859"/>
                  <a:gd name="connsiteY1139" fmla="*/ 394971 h 462259"/>
                  <a:gd name="connsiteX1140" fmla="*/ 88140 w 234859"/>
                  <a:gd name="connsiteY1140" fmla="*/ 396895 h 462259"/>
                  <a:gd name="connsiteX1141" fmla="*/ 88506 w 234859"/>
                  <a:gd name="connsiteY1141" fmla="*/ 400307 h 462259"/>
                  <a:gd name="connsiteX1142" fmla="*/ 88597 w 234859"/>
                  <a:gd name="connsiteY1142" fmla="*/ 401155 h 462259"/>
                  <a:gd name="connsiteX1143" fmla="*/ 88643 w 234859"/>
                  <a:gd name="connsiteY1143" fmla="*/ 401544 h 462259"/>
                  <a:gd name="connsiteX1144" fmla="*/ 88689 w 234859"/>
                  <a:gd name="connsiteY1144" fmla="*/ 401750 h 462259"/>
                  <a:gd name="connsiteX1145" fmla="*/ 88757 w 234859"/>
                  <a:gd name="connsiteY1145" fmla="*/ 402208 h 462259"/>
                  <a:gd name="connsiteX1146" fmla="*/ 89100 w 234859"/>
                  <a:gd name="connsiteY1146" fmla="*/ 403995 h 462259"/>
                  <a:gd name="connsiteX1147" fmla="*/ 89443 w 234859"/>
                  <a:gd name="connsiteY1147" fmla="*/ 405758 h 462259"/>
                  <a:gd name="connsiteX1148" fmla="*/ 89855 w 234859"/>
                  <a:gd name="connsiteY1148" fmla="*/ 407407 h 462259"/>
                  <a:gd name="connsiteX1149" fmla="*/ 90267 w 234859"/>
                  <a:gd name="connsiteY1149" fmla="*/ 409033 h 462259"/>
                  <a:gd name="connsiteX1150" fmla="*/ 90518 w 234859"/>
                  <a:gd name="connsiteY1150" fmla="*/ 409972 h 462259"/>
                  <a:gd name="connsiteX1151" fmla="*/ 90770 w 234859"/>
                  <a:gd name="connsiteY1151" fmla="*/ 410819 h 462259"/>
                  <a:gd name="connsiteX1152" fmla="*/ 92759 w 234859"/>
                  <a:gd name="connsiteY1152" fmla="*/ 417254 h 462259"/>
                  <a:gd name="connsiteX1153" fmla="*/ 93834 w 234859"/>
                  <a:gd name="connsiteY1153" fmla="*/ 420530 h 462259"/>
                  <a:gd name="connsiteX1154" fmla="*/ 94932 w 234859"/>
                  <a:gd name="connsiteY1154" fmla="*/ 423713 h 462259"/>
                  <a:gd name="connsiteX1155" fmla="*/ 95480 w 234859"/>
                  <a:gd name="connsiteY1155" fmla="*/ 425339 h 462259"/>
                  <a:gd name="connsiteX1156" fmla="*/ 95480 w 234859"/>
                  <a:gd name="connsiteY1156" fmla="*/ 425339 h 462259"/>
                  <a:gd name="connsiteX1157" fmla="*/ 96144 w 234859"/>
                  <a:gd name="connsiteY1157" fmla="*/ 428385 h 462259"/>
                  <a:gd name="connsiteX1158" fmla="*/ 96647 w 234859"/>
                  <a:gd name="connsiteY1158" fmla="*/ 429140 h 462259"/>
                  <a:gd name="connsiteX1159" fmla="*/ 96875 w 234859"/>
                  <a:gd name="connsiteY1159" fmla="*/ 429988 h 462259"/>
                  <a:gd name="connsiteX1160" fmla="*/ 97653 w 234859"/>
                  <a:gd name="connsiteY1160" fmla="*/ 433194 h 462259"/>
                  <a:gd name="connsiteX1161" fmla="*/ 98110 w 234859"/>
                  <a:gd name="connsiteY1161" fmla="*/ 436332 h 462259"/>
                  <a:gd name="connsiteX1162" fmla="*/ 98110 w 234859"/>
                  <a:gd name="connsiteY1162" fmla="*/ 436194 h 462259"/>
                  <a:gd name="connsiteX1163" fmla="*/ 98362 w 234859"/>
                  <a:gd name="connsiteY1163" fmla="*/ 443385 h 462259"/>
                  <a:gd name="connsiteX1164" fmla="*/ 98362 w 234859"/>
                  <a:gd name="connsiteY1164" fmla="*/ 443523 h 462259"/>
                  <a:gd name="connsiteX1165" fmla="*/ 98819 w 234859"/>
                  <a:gd name="connsiteY1165" fmla="*/ 446981 h 462259"/>
                  <a:gd name="connsiteX1166" fmla="*/ 99116 w 234859"/>
                  <a:gd name="connsiteY1166" fmla="*/ 448653 h 462259"/>
                  <a:gd name="connsiteX1167" fmla="*/ 99277 w 234859"/>
                  <a:gd name="connsiteY1167" fmla="*/ 449500 h 462259"/>
                  <a:gd name="connsiteX1168" fmla="*/ 99368 w 234859"/>
                  <a:gd name="connsiteY1168" fmla="*/ 450050 h 462259"/>
                  <a:gd name="connsiteX1169" fmla="*/ 99459 w 234859"/>
                  <a:gd name="connsiteY1169" fmla="*/ 450439 h 462259"/>
                  <a:gd name="connsiteX1170" fmla="*/ 99894 w 234859"/>
                  <a:gd name="connsiteY1170" fmla="*/ 452088 h 462259"/>
                  <a:gd name="connsiteX1171" fmla="*/ 100145 w 234859"/>
                  <a:gd name="connsiteY1171" fmla="*/ 452935 h 462259"/>
                  <a:gd name="connsiteX1172" fmla="*/ 100443 w 234859"/>
                  <a:gd name="connsiteY1172" fmla="*/ 453737 h 462259"/>
                  <a:gd name="connsiteX1173" fmla="*/ 101060 w 234859"/>
                  <a:gd name="connsiteY1173" fmla="*/ 455386 h 462259"/>
                  <a:gd name="connsiteX1174" fmla="*/ 101769 w 234859"/>
                  <a:gd name="connsiteY1174" fmla="*/ 457012 h 462259"/>
                  <a:gd name="connsiteX1175" fmla="*/ 101769 w 234859"/>
                  <a:gd name="connsiteY1175" fmla="*/ 457012 h 462259"/>
                  <a:gd name="connsiteX1176" fmla="*/ 102226 w 234859"/>
                  <a:gd name="connsiteY1176" fmla="*/ 457859 h 462259"/>
                  <a:gd name="connsiteX1177" fmla="*/ 102455 w 234859"/>
                  <a:gd name="connsiteY1177" fmla="*/ 458271 h 462259"/>
                  <a:gd name="connsiteX1178" fmla="*/ 102638 w 234859"/>
                  <a:gd name="connsiteY1178" fmla="*/ 458569 h 462259"/>
                  <a:gd name="connsiteX1179" fmla="*/ 102752 w 234859"/>
                  <a:gd name="connsiteY1179" fmla="*/ 458775 h 462259"/>
                  <a:gd name="connsiteX1180" fmla="*/ 103324 w 234859"/>
                  <a:gd name="connsiteY1180" fmla="*/ 459600 h 462259"/>
                  <a:gd name="connsiteX1181" fmla="*/ 103941 w 234859"/>
                  <a:gd name="connsiteY1181" fmla="*/ 460355 h 462259"/>
                  <a:gd name="connsiteX1182" fmla="*/ 104490 w 234859"/>
                  <a:gd name="connsiteY1182" fmla="*/ 460539 h 462259"/>
                  <a:gd name="connsiteX1183" fmla="*/ 104948 w 234859"/>
                  <a:gd name="connsiteY1183" fmla="*/ 459875 h 462259"/>
                  <a:gd name="connsiteX1184" fmla="*/ 104948 w 234859"/>
                  <a:gd name="connsiteY1184" fmla="*/ 459760 h 462259"/>
                  <a:gd name="connsiteX1185" fmla="*/ 104765 w 234859"/>
                  <a:gd name="connsiteY1185" fmla="*/ 458981 h 462259"/>
                  <a:gd name="connsiteX1186" fmla="*/ 104765 w 234859"/>
                  <a:gd name="connsiteY1186" fmla="*/ 458775 h 462259"/>
                  <a:gd name="connsiteX1187" fmla="*/ 104719 w 234859"/>
                  <a:gd name="connsiteY1187" fmla="*/ 458729 h 462259"/>
                  <a:gd name="connsiteX1188" fmla="*/ 104765 w 234859"/>
                  <a:gd name="connsiteY1188" fmla="*/ 458844 h 462259"/>
                  <a:gd name="connsiteX1189" fmla="*/ 104765 w 234859"/>
                  <a:gd name="connsiteY1189" fmla="*/ 458844 h 462259"/>
                  <a:gd name="connsiteX1190" fmla="*/ 104765 w 234859"/>
                  <a:gd name="connsiteY1190" fmla="*/ 458706 h 462259"/>
                  <a:gd name="connsiteX1191" fmla="*/ 104719 w 234859"/>
                  <a:gd name="connsiteY1191" fmla="*/ 458317 h 462259"/>
                  <a:gd name="connsiteX1192" fmla="*/ 104582 w 234859"/>
                  <a:gd name="connsiteY1192" fmla="*/ 456783 h 462259"/>
                  <a:gd name="connsiteX1193" fmla="*/ 104536 w 234859"/>
                  <a:gd name="connsiteY1193" fmla="*/ 456393 h 462259"/>
                  <a:gd name="connsiteX1194" fmla="*/ 104536 w 234859"/>
                  <a:gd name="connsiteY1194" fmla="*/ 456210 h 462259"/>
                  <a:gd name="connsiteX1195" fmla="*/ 104513 w 234859"/>
                  <a:gd name="connsiteY1195" fmla="*/ 456119 h 462259"/>
                  <a:gd name="connsiteX1196" fmla="*/ 104513 w 234859"/>
                  <a:gd name="connsiteY1196" fmla="*/ 456073 h 462259"/>
                  <a:gd name="connsiteX1197" fmla="*/ 104513 w 234859"/>
                  <a:gd name="connsiteY1197" fmla="*/ 456050 h 462259"/>
                  <a:gd name="connsiteX1198" fmla="*/ 104513 w 234859"/>
                  <a:gd name="connsiteY1198" fmla="*/ 456050 h 462259"/>
                  <a:gd name="connsiteX1199" fmla="*/ 104536 w 234859"/>
                  <a:gd name="connsiteY1199" fmla="*/ 456141 h 462259"/>
                  <a:gd name="connsiteX1200" fmla="*/ 104536 w 234859"/>
                  <a:gd name="connsiteY1200" fmla="*/ 456141 h 462259"/>
                  <a:gd name="connsiteX1201" fmla="*/ 104536 w 234859"/>
                  <a:gd name="connsiteY1201" fmla="*/ 455386 h 462259"/>
                  <a:gd name="connsiteX1202" fmla="*/ 104536 w 234859"/>
                  <a:gd name="connsiteY1202" fmla="*/ 453828 h 462259"/>
                  <a:gd name="connsiteX1203" fmla="*/ 104582 w 234859"/>
                  <a:gd name="connsiteY1203" fmla="*/ 452271 h 462259"/>
                  <a:gd name="connsiteX1204" fmla="*/ 104582 w 234859"/>
                  <a:gd name="connsiteY1204" fmla="*/ 451790 h 462259"/>
                  <a:gd name="connsiteX1205" fmla="*/ 104582 w 234859"/>
                  <a:gd name="connsiteY1205" fmla="*/ 451790 h 462259"/>
                  <a:gd name="connsiteX1206" fmla="*/ 104605 w 234859"/>
                  <a:gd name="connsiteY1206" fmla="*/ 451996 h 462259"/>
                  <a:gd name="connsiteX1207" fmla="*/ 104605 w 234859"/>
                  <a:gd name="connsiteY1207" fmla="*/ 451996 h 462259"/>
                  <a:gd name="connsiteX1208" fmla="*/ 104605 w 234859"/>
                  <a:gd name="connsiteY1208" fmla="*/ 451973 h 462259"/>
                  <a:gd name="connsiteX1209" fmla="*/ 104605 w 234859"/>
                  <a:gd name="connsiteY1209" fmla="*/ 451905 h 462259"/>
                  <a:gd name="connsiteX1210" fmla="*/ 104627 w 234859"/>
                  <a:gd name="connsiteY1210" fmla="*/ 451722 h 462259"/>
                  <a:gd name="connsiteX1211" fmla="*/ 104696 w 234859"/>
                  <a:gd name="connsiteY1211" fmla="*/ 450943 h 462259"/>
                  <a:gd name="connsiteX1212" fmla="*/ 104856 w 234859"/>
                  <a:gd name="connsiteY1212" fmla="*/ 449408 h 462259"/>
                  <a:gd name="connsiteX1213" fmla="*/ 104948 w 234859"/>
                  <a:gd name="connsiteY1213" fmla="*/ 448744 h 462259"/>
                  <a:gd name="connsiteX1214" fmla="*/ 104993 w 234859"/>
                  <a:gd name="connsiteY1214" fmla="*/ 447989 h 462259"/>
                  <a:gd name="connsiteX1215" fmla="*/ 104993 w 234859"/>
                  <a:gd name="connsiteY1215" fmla="*/ 448172 h 462259"/>
                  <a:gd name="connsiteX1216" fmla="*/ 105771 w 234859"/>
                  <a:gd name="connsiteY1216" fmla="*/ 443523 h 462259"/>
                  <a:gd name="connsiteX1217" fmla="*/ 105771 w 234859"/>
                  <a:gd name="connsiteY1217" fmla="*/ 443775 h 462259"/>
                  <a:gd name="connsiteX1218" fmla="*/ 106686 w 234859"/>
                  <a:gd name="connsiteY1218" fmla="*/ 439446 h 462259"/>
                  <a:gd name="connsiteX1219" fmla="*/ 107234 w 234859"/>
                  <a:gd name="connsiteY1219" fmla="*/ 439904 h 462259"/>
                  <a:gd name="connsiteX1220" fmla="*/ 108538 w 234859"/>
                  <a:gd name="connsiteY1220" fmla="*/ 440981 h 462259"/>
                  <a:gd name="connsiteX1221" fmla="*/ 109773 w 234859"/>
                  <a:gd name="connsiteY1221" fmla="*/ 442011 h 462259"/>
                  <a:gd name="connsiteX1222" fmla="*/ 111099 w 234859"/>
                  <a:gd name="connsiteY1222" fmla="*/ 443065 h 462259"/>
                  <a:gd name="connsiteX1223" fmla="*/ 112494 w 234859"/>
                  <a:gd name="connsiteY1223" fmla="*/ 444164 h 462259"/>
                  <a:gd name="connsiteX1224" fmla="*/ 113843 w 234859"/>
                  <a:gd name="connsiteY1224" fmla="*/ 445194 h 462259"/>
                  <a:gd name="connsiteX1225" fmla="*/ 116564 w 234859"/>
                  <a:gd name="connsiteY1225" fmla="*/ 447210 h 462259"/>
                  <a:gd name="connsiteX1226" fmla="*/ 116633 w 234859"/>
                  <a:gd name="connsiteY1226" fmla="*/ 447256 h 462259"/>
                  <a:gd name="connsiteX1227" fmla="*/ 117411 w 234859"/>
                  <a:gd name="connsiteY1227" fmla="*/ 447027 h 462259"/>
                  <a:gd name="connsiteX1228" fmla="*/ 117571 w 234859"/>
                  <a:gd name="connsiteY1228" fmla="*/ 446775 h 462259"/>
                  <a:gd name="connsiteX1229" fmla="*/ 118074 w 234859"/>
                  <a:gd name="connsiteY1229" fmla="*/ 445836 h 462259"/>
                  <a:gd name="connsiteX1230" fmla="*/ 118165 w 234859"/>
                  <a:gd name="connsiteY1230" fmla="*/ 445607 h 462259"/>
                  <a:gd name="connsiteX1231" fmla="*/ 118211 w 234859"/>
                  <a:gd name="connsiteY1231" fmla="*/ 445492 h 462259"/>
                  <a:gd name="connsiteX1232" fmla="*/ 118211 w 234859"/>
                  <a:gd name="connsiteY1232" fmla="*/ 445492 h 462259"/>
                  <a:gd name="connsiteX1233" fmla="*/ 118211 w 234859"/>
                  <a:gd name="connsiteY1233" fmla="*/ 445492 h 462259"/>
                  <a:gd name="connsiteX1234" fmla="*/ 118165 w 234859"/>
                  <a:gd name="connsiteY1234" fmla="*/ 445286 h 462259"/>
                  <a:gd name="connsiteX1235" fmla="*/ 118165 w 234859"/>
                  <a:gd name="connsiteY1235" fmla="*/ 445240 h 462259"/>
                  <a:gd name="connsiteX1236" fmla="*/ 118188 w 234859"/>
                  <a:gd name="connsiteY1236" fmla="*/ 445172 h 462259"/>
                  <a:gd name="connsiteX1237" fmla="*/ 118348 w 234859"/>
                  <a:gd name="connsiteY1237" fmla="*/ 444668 h 462259"/>
                  <a:gd name="connsiteX1238" fmla="*/ 118600 w 234859"/>
                  <a:gd name="connsiteY1238" fmla="*/ 443706 h 462259"/>
                  <a:gd name="connsiteX1239" fmla="*/ 118600 w 234859"/>
                  <a:gd name="connsiteY1239" fmla="*/ 443706 h 462259"/>
                  <a:gd name="connsiteX1240" fmla="*/ 118531 w 234859"/>
                  <a:gd name="connsiteY1240" fmla="*/ 443431 h 462259"/>
                  <a:gd name="connsiteX1241" fmla="*/ 118531 w 234859"/>
                  <a:gd name="connsiteY1241" fmla="*/ 443431 h 462259"/>
                  <a:gd name="connsiteX1242" fmla="*/ 118531 w 234859"/>
                  <a:gd name="connsiteY1242" fmla="*/ 443385 h 462259"/>
                  <a:gd name="connsiteX1243" fmla="*/ 118531 w 234859"/>
                  <a:gd name="connsiteY1243" fmla="*/ 443317 h 462259"/>
                  <a:gd name="connsiteX1244" fmla="*/ 118554 w 234859"/>
                  <a:gd name="connsiteY1244" fmla="*/ 443202 h 462259"/>
                  <a:gd name="connsiteX1245" fmla="*/ 118554 w 234859"/>
                  <a:gd name="connsiteY1245" fmla="*/ 442973 h 462259"/>
                  <a:gd name="connsiteX1246" fmla="*/ 118668 w 234859"/>
                  <a:gd name="connsiteY1246" fmla="*/ 442492 h 462259"/>
                  <a:gd name="connsiteX1247" fmla="*/ 118760 w 234859"/>
                  <a:gd name="connsiteY1247" fmla="*/ 441530 h 462259"/>
                  <a:gd name="connsiteX1248" fmla="*/ 118760 w 234859"/>
                  <a:gd name="connsiteY1248" fmla="*/ 441462 h 462259"/>
                  <a:gd name="connsiteX1249" fmla="*/ 118760 w 234859"/>
                  <a:gd name="connsiteY1249" fmla="*/ 441439 h 462259"/>
                  <a:gd name="connsiteX1250" fmla="*/ 118691 w 234859"/>
                  <a:gd name="connsiteY1250" fmla="*/ 441279 h 462259"/>
                  <a:gd name="connsiteX1251" fmla="*/ 118691 w 234859"/>
                  <a:gd name="connsiteY1251" fmla="*/ 441279 h 462259"/>
                  <a:gd name="connsiteX1252" fmla="*/ 118691 w 234859"/>
                  <a:gd name="connsiteY1252" fmla="*/ 440866 h 462259"/>
                  <a:gd name="connsiteX1253" fmla="*/ 118691 w 234859"/>
                  <a:gd name="connsiteY1253" fmla="*/ 440408 h 462259"/>
                  <a:gd name="connsiteX1254" fmla="*/ 118668 w 234859"/>
                  <a:gd name="connsiteY1254" fmla="*/ 439469 h 462259"/>
                  <a:gd name="connsiteX1255" fmla="*/ 118668 w 234859"/>
                  <a:gd name="connsiteY1255" fmla="*/ 439011 h 462259"/>
                  <a:gd name="connsiteX1256" fmla="*/ 118646 w 234859"/>
                  <a:gd name="connsiteY1256" fmla="*/ 438988 h 462259"/>
                  <a:gd name="connsiteX1257" fmla="*/ 118554 w 234859"/>
                  <a:gd name="connsiteY1257" fmla="*/ 438782 h 462259"/>
                  <a:gd name="connsiteX1258" fmla="*/ 118554 w 234859"/>
                  <a:gd name="connsiteY1258" fmla="*/ 438782 h 462259"/>
                  <a:gd name="connsiteX1259" fmla="*/ 118554 w 234859"/>
                  <a:gd name="connsiteY1259" fmla="*/ 438736 h 462259"/>
                  <a:gd name="connsiteX1260" fmla="*/ 118554 w 234859"/>
                  <a:gd name="connsiteY1260" fmla="*/ 438690 h 462259"/>
                  <a:gd name="connsiteX1261" fmla="*/ 118531 w 234859"/>
                  <a:gd name="connsiteY1261" fmla="*/ 438576 h 462259"/>
                  <a:gd name="connsiteX1262" fmla="*/ 118485 w 234859"/>
                  <a:gd name="connsiteY1262" fmla="*/ 438370 h 462259"/>
                  <a:gd name="connsiteX1263" fmla="*/ 118142 w 234859"/>
                  <a:gd name="connsiteY1263" fmla="*/ 436606 h 462259"/>
                  <a:gd name="connsiteX1264" fmla="*/ 118142 w 234859"/>
                  <a:gd name="connsiteY1264" fmla="*/ 436492 h 462259"/>
                  <a:gd name="connsiteX1265" fmla="*/ 118120 w 234859"/>
                  <a:gd name="connsiteY1265" fmla="*/ 436446 h 462259"/>
                  <a:gd name="connsiteX1266" fmla="*/ 118120 w 234859"/>
                  <a:gd name="connsiteY1266" fmla="*/ 436446 h 462259"/>
                  <a:gd name="connsiteX1267" fmla="*/ 117799 w 234859"/>
                  <a:gd name="connsiteY1267" fmla="*/ 435850 h 462259"/>
                  <a:gd name="connsiteX1268" fmla="*/ 117799 w 234859"/>
                  <a:gd name="connsiteY1268" fmla="*/ 435850 h 462259"/>
                  <a:gd name="connsiteX1269" fmla="*/ 117731 w 234859"/>
                  <a:gd name="connsiteY1269" fmla="*/ 435622 h 462259"/>
                  <a:gd name="connsiteX1270" fmla="*/ 117571 w 234859"/>
                  <a:gd name="connsiteY1270" fmla="*/ 435187 h 462259"/>
                  <a:gd name="connsiteX1271" fmla="*/ 117273 w 234859"/>
                  <a:gd name="connsiteY1271" fmla="*/ 434339 h 462259"/>
                  <a:gd name="connsiteX1272" fmla="*/ 116953 w 234859"/>
                  <a:gd name="connsiteY1272" fmla="*/ 433492 h 462259"/>
                  <a:gd name="connsiteX1273" fmla="*/ 116953 w 234859"/>
                  <a:gd name="connsiteY1273" fmla="*/ 433446 h 462259"/>
                  <a:gd name="connsiteX1274" fmla="*/ 116907 w 234859"/>
                  <a:gd name="connsiteY1274" fmla="*/ 433423 h 462259"/>
                  <a:gd name="connsiteX1275" fmla="*/ 116907 w 234859"/>
                  <a:gd name="connsiteY1275" fmla="*/ 433423 h 462259"/>
                  <a:gd name="connsiteX1276" fmla="*/ 116725 w 234859"/>
                  <a:gd name="connsiteY1276" fmla="*/ 433148 h 462259"/>
                  <a:gd name="connsiteX1277" fmla="*/ 116725 w 234859"/>
                  <a:gd name="connsiteY1277" fmla="*/ 433148 h 462259"/>
                  <a:gd name="connsiteX1278" fmla="*/ 116656 w 234859"/>
                  <a:gd name="connsiteY1278" fmla="*/ 433034 h 462259"/>
                  <a:gd name="connsiteX1279" fmla="*/ 116564 w 234859"/>
                  <a:gd name="connsiteY1279" fmla="*/ 432850 h 462259"/>
                  <a:gd name="connsiteX1280" fmla="*/ 116359 w 234859"/>
                  <a:gd name="connsiteY1280" fmla="*/ 432438 h 462259"/>
                  <a:gd name="connsiteX1281" fmla="*/ 115490 w 234859"/>
                  <a:gd name="connsiteY1281" fmla="*/ 430927 h 462259"/>
                  <a:gd name="connsiteX1282" fmla="*/ 115490 w 234859"/>
                  <a:gd name="connsiteY1282" fmla="*/ 430881 h 462259"/>
                  <a:gd name="connsiteX1283" fmla="*/ 115467 w 234859"/>
                  <a:gd name="connsiteY1283" fmla="*/ 430881 h 462259"/>
                  <a:gd name="connsiteX1284" fmla="*/ 115032 w 234859"/>
                  <a:gd name="connsiteY1284" fmla="*/ 430400 h 462259"/>
                  <a:gd name="connsiteX1285" fmla="*/ 115032 w 234859"/>
                  <a:gd name="connsiteY1285" fmla="*/ 430400 h 462259"/>
                  <a:gd name="connsiteX1286" fmla="*/ 115032 w 234859"/>
                  <a:gd name="connsiteY1286" fmla="*/ 430377 h 462259"/>
                  <a:gd name="connsiteX1287" fmla="*/ 114964 w 234859"/>
                  <a:gd name="connsiteY1287" fmla="*/ 430263 h 462259"/>
                  <a:gd name="connsiteX1288" fmla="*/ 114826 w 234859"/>
                  <a:gd name="connsiteY1288" fmla="*/ 430079 h 462259"/>
                  <a:gd name="connsiteX1289" fmla="*/ 114575 w 234859"/>
                  <a:gd name="connsiteY1289" fmla="*/ 429713 h 462259"/>
                  <a:gd name="connsiteX1290" fmla="*/ 114026 w 234859"/>
                  <a:gd name="connsiteY1290" fmla="*/ 429026 h 462259"/>
                  <a:gd name="connsiteX1291" fmla="*/ 113477 w 234859"/>
                  <a:gd name="connsiteY1291" fmla="*/ 428362 h 462259"/>
                  <a:gd name="connsiteX1292" fmla="*/ 112677 w 234859"/>
                  <a:gd name="connsiteY1292" fmla="*/ 427606 h 462259"/>
                  <a:gd name="connsiteX1293" fmla="*/ 111991 w 234859"/>
                  <a:gd name="connsiteY1293" fmla="*/ 427033 h 462259"/>
                  <a:gd name="connsiteX1294" fmla="*/ 111053 w 234859"/>
                  <a:gd name="connsiteY1294" fmla="*/ 426323 h 462259"/>
                  <a:gd name="connsiteX1295" fmla="*/ 109567 w 234859"/>
                  <a:gd name="connsiteY1295" fmla="*/ 425385 h 462259"/>
                  <a:gd name="connsiteX1296" fmla="*/ 109201 w 234859"/>
                  <a:gd name="connsiteY1296" fmla="*/ 425179 h 462259"/>
                  <a:gd name="connsiteX1297" fmla="*/ 109156 w 234859"/>
                  <a:gd name="connsiteY1297" fmla="*/ 425133 h 462259"/>
                  <a:gd name="connsiteX1298" fmla="*/ 108675 w 234859"/>
                  <a:gd name="connsiteY1298" fmla="*/ 424766 h 462259"/>
                  <a:gd name="connsiteX1299" fmla="*/ 108629 w 234859"/>
                  <a:gd name="connsiteY1299" fmla="*/ 424766 h 462259"/>
                  <a:gd name="connsiteX1300" fmla="*/ 108538 w 234859"/>
                  <a:gd name="connsiteY1300" fmla="*/ 424720 h 462259"/>
                  <a:gd name="connsiteX1301" fmla="*/ 108332 w 234859"/>
                  <a:gd name="connsiteY1301" fmla="*/ 424606 h 462259"/>
                  <a:gd name="connsiteX1302" fmla="*/ 107532 w 234859"/>
                  <a:gd name="connsiteY1302" fmla="*/ 424262 h 462259"/>
                  <a:gd name="connsiteX1303" fmla="*/ 106731 w 234859"/>
                  <a:gd name="connsiteY1303" fmla="*/ 423919 h 462259"/>
                  <a:gd name="connsiteX1304" fmla="*/ 106663 w 234859"/>
                  <a:gd name="connsiteY1304" fmla="*/ 423507 h 462259"/>
                  <a:gd name="connsiteX1305" fmla="*/ 106571 w 234859"/>
                  <a:gd name="connsiteY1305" fmla="*/ 422957 h 462259"/>
                  <a:gd name="connsiteX1306" fmla="*/ 106411 w 234859"/>
                  <a:gd name="connsiteY1306" fmla="*/ 422201 h 462259"/>
                  <a:gd name="connsiteX1307" fmla="*/ 105977 w 234859"/>
                  <a:gd name="connsiteY1307" fmla="*/ 420003 h 462259"/>
                  <a:gd name="connsiteX1308" fmla="*/ 105039 w 234859"/>
                  <a:gd name="connsiteY1308" fmla="*/ 415674 h 462259"/>
                  <a:gd name="connsiteX1309" fmla="*/ 104811 w 234859"/>
                  <a:gd name="connsiteY1309" fmla="*/ 414575 h 462259"/>
                  <a:gd name="connsiteX1310" fmla="*/ 104536 w 234859"/>
                  <a:gd name="connsiteY1310" fmla="*/ 413430 h 462259"/>
                  <a:gd name="connsiteX1311" fmla="*/ 104010 w 234859"/>
                  <a:gd name="connsiteY1311" fmla="*/ 411277 h 462259"/>
                  <a:gd name="connsiteX1312" fmla="*/ 102912 w 234859"/>
                  <a:gd name="connsiteY1312" fmla="*/ 406995 h 462259"/>
                  <a:gd name="connsiteX1313" fmla="*/ 102844 w 234859"/>
                  <a:gd name="connsiteY1313" fmla="*/ 406697 h 462259"/>
                  <a:gd name="connsiteX1314" fmla="*/ 102844 w 234859"/>
                  <a:gd name="connsiteY1314" fmla="*/ 406697 h 462259"/>
                  <a:gd name="connsiteX1315" fmla="*/ 102752 w 234859"/>
                  <a:gd name="connsiteY1315" fmla="*/ 406284 h 462259"/>
                  <a:gd name="connsiteX1316" fmla="*/ 102524 w 234859"/>
                  <a:gd name="connsiteY1316" fmla="*/ 405208 h 462259"/>
                  <a:gd name="connsiteX1317" fmla="*/ 102066 w 234859"/>
                  <a:gd name="connsiteY1317" fmla="*/ 403056 h 462259"/>
                  <a:gd name="connsiteX1318" fmla="*/ 101540 w 234859"/>
                  <a:gd name="connsiteY1318" fmla="*/ 400903 h 462259"/>
                  <a:gd name="connsiteX1319" fmla="*/ 101289 w 234859"/>
                  <a:gd name="connsiteY1319" fmla="*/ 399826 h 462259"/>
                  <a:gd name="connsiteX1320" fmla="*/ 101220 w 234859"/>
                  <a:gd name="connsiteY1320" fmla="*/ 399552 h 462259"/>
                  <a:gd name="connsiteX1321" fmla="*/ 101220 w 234859"/>
                  <a:gd name="connsiteY1321" fmla="*/ 399414 h 462259"/>
                  <a:gd name="connsiteX1322" fmla="*/ 101174 w 234859"/>
                  <a:gd name="connsiteY1322" fmla="*/ 399391 h 462259"/>
                  <a:gd name="connsiteX1323" fmla="*/ 101129 w 234859"/>
                  <a:gd name="connsiteY1323" fmla="*/ 399002 h 462259"/>
                  <a:gd name="connsiteX1324" fmla="*/ 100534 w 234859"/>
                  <a:gd name="connsiteY1324" fmla="*/ 395109 h 462259"/>
                  <a:gd name="connsiteX1325" fmla="*/ 100306 w 234859"/>
                  <a:gd name="connsiteY1325" fmla="*/ 393208 h 462259"/>
                  <a:gd name="connsiteX1326" fmla="*/ 100237 w 234859"/>
                  <a:gd name="connsiteY1326" fmla="*/ 391605 h 462259"/>
                  <a:gd name="connsiteX1327" fmla="*/ 100168 w 234859"/>
                  <a:gd name="connsiteY1327" fmla="*/ 390780 h 462259"/>
                  <a:gd name="connsiteX1328" fmla="*/ 100283 w 234859"/>
                  <a:gd name="connsiteY1328" fmla="*/ 389704 h 462259"/>
                  <a:gd name="connsiteX1329" fmla="*/ 100443 w 234859"/>
                  <a:gd name="connsiteY1329" fmla="*/ 387803 h 462259"/>
                  <a:gd name="connsiteX1330" fmla="*/ 100694 w 234859"/>
                  <a:gd name="connsiteY1330" fmla="*/ 386314 h 462259"/>
                  <a:gd name="connsiteX1331" fmla="*/ 100694 w 234859"/>
                  <a:gd name="connsiteY1331" fmla="*/ 386223 h 462259"/>
                  <a:gd name="connsiteX1332" fmla="*/ 101929 w 234859"/>
                  <a:gd name="connsiteY1332" fmla="*/ 385627 h 462259"/>
                  <a:gd name="connsiteX1333" fmla="*/ 103278 w 234859"/>
                  <a:gd name="connsiteY1333" fmla="*/ 384963 h 462259"/>
                  <a:gd name="connsiteX1334" fmla="*/ 103941 w 234859"/>
                  <a:gd name="connsiteY1334" fmla="*/ 384643 h 462259"/>
                  <a:gd name="connsiteX1335" fmla="*/ 104445 w 234859"/>
                  <a:gd name="connsiteY1335" fmla="*/ 384345 h 462259"/>
                  <a:gd name="connsiteX1336" fmla="*/ 104788 w 234859"/>
                  <a:gd name="connsiteY1336" fmla="*/ 384139 h 462259"/>
                  <a:gd name="connsiteX1337" fmla="*/ 107532 w 234859"/>
                  <a:gd name="connsiteY1337" fmla="*/ 382444 h 462259"/>
                  <a:gd name="connsiteX1338" fmla="*/ 112974 w 234859"/>
                  <a:gd name="connsiteY1338" fmla="*/ 379032 h 462259"/>
                  <a:gd name="connsiteX1339" fmla="*/ 117822 w 234859"/>
                  <a:gd name="connsiteY1339" fmla="*/ 375482 h 462259"/>
                  <a:gd name="connsiteX1340" fmla="*/ 119034 w 234859"/>
                  <a:gd name="connsiteY1340" fmla="*/ 374589 h 462259"/>
                  <a:gd name="connsiteX1341" fmla="*/ 119629 w 234859"/>
                  <a:gd name="connsiteY1341" fmla="*/ 374154 h 462259"/>
                  <a:gd name="connsiteX1342" fmla="*/ 119903 w 234859"/>
                  <a:gd name="connsiteY1342" fmla="*/ 373948 h 462259"/>
                  <a:gd name="connsiteX1343" fmla="*/ 120063 w 234859"/>
                  <a:gd name="connsiteY1343" fmla="*/ 373810 h 462259"/>
                  <a:gd name="connsiteX1344" fmla="*/ 120384 w 234859"/>
                  <a:gd name="connsiteY1344" fmla="*/ 373558 h 462259"/>
                  <a:gd name="connsiteX1345" fmla="*/ 122899 w 234859"/>
                  <a:gd name="connsiteY1345" fmla="*/ 371429 h 462259"/>
                  <a:gd name="connsiteX1346" fmla="*/ 125369 w 234859"/>
                  <a:gd name="connsiteY1346" fmla="*/ 369276 h 462259"/>
                  <a:gd name="connsiteX1347" fmla="*/ 127701 w 234859"/>
                  <a:gd name="connsiteY1347" fmla="*/ 367123 h 462259"/>
                  <a:gd name="connsiteX1348" fmla="*/ 131886 w 234859"/>
                  <a:gd name="connsiteY1348" fmla="*/ 362772 h 462259"/>
                  <a:gd name="connsiteX1349" fmla="*/ 132412 w 234859"/>
                  <a:gd name="connsiteY1349" fmla="*/ 362222 h 462259"/>
                  <a:gd name="connsiteX1350" fmla="*/ 132664 w 234859"/>
                  <a:gd name="connsiteY1350" fmla="*/ 361947 h 462259"/>
                  <a:gd name="connsiteX1351" fmla="*/ 133144 w 234859"/>
                  <a:gd name="connsiteY1351" fmla="*/ 361420 h 462259"/>
                  <a:gd name="connsiteX1352" fmla="*/ 133189 w 234859"/>
                  <a:gd name="connsiteY1352" fmla="*/ 361329 h 462259"/>
                  <a:gd name="connsiteX1353" fmla="*/ 133304 w 234859"/>
                  <a:gd name="connsiteY1353" fmla="*/ 361191 h 462259"/>
                  <a:gd name="connsiteX1354" fmla="*/ 134218 w 234859"/>
                  <a:gd name="connsiteY1354" fmla="*/ 359978 h 462259"/>
                  <a:gd name="connsiteX1355" fmla="*/ 136048 w 234859"/>
                  <a:gd name="connsiteY1355" fmla="*/ 357596 h 462259"/>
                  <a:gd name="connsiteX1356" fmla="*/ 137877 w 234859"/>
                  <a:gd name="connsiteY1356" fmla="*/ 355191 h 462259"/>
                  <a:gd name="connsiteX1357" fmla="*/ 138197 w 234859"/>
                  <a:gd name="connsiteY1357" fmla="*/ 354756 h 462259"/>
                  <a:gd name="connsiteX1358" fmla="*/ 138197 w 234859"/>
                  <a:gd name="connsiteY1358" fmla="*/ 354710 h 462259"/>
                  <a:gd name="connsiteX1359" fmla="*/ 138266 w 234859"/>
                  <a:gd name="connsiteY1359" fmla="*/ 354619 h 462259"/>
                  <a:gd name="connsiteX1360" fmla="*/ 138381 w 234859"/>
                  <a:gd name="connsiteY1360" fmla="*/ 354435 h 462259"/>
                  <a:gd name="connsiteX1361" fmla="*/ 138609 w 234859"/>
                  <a:gd name="connsiteY1361" fmla="*/ 354069 h 462259"/>
                  <a:gd name="connsiteX1362" fmla="*/ 139044 w 234859"/>
                  <a:gd name="connsiteY1362" fmla="*/ 353313 h 462259"/>
                  <a:gd name="connsiteX1363" fmla="*/ 139912 w 234859"/>
                  <a:gd name="connsiteY1363" fmla="*/ 351825 h 462259"/>
                  <a:gd name="connsiteX1364" fmla="*/ 141353 w 234859"/>
                  <a:gd name="connsiteY1364" fmla="*/ 349077 h 462259"/>
                  <a:gd name="connsiteX1365" fmla="*/ 142085 w 234859"/>
                  <a:gd name="connsiteY1365" fmla="*/ 347565 h 462259"/>
                  <a:gd name="connsiteX1366" fmla="*/ 142748 w 234859"/>
                  <a:gd name="connsiteY1366" fmla="*/ 345939 h 462259"/>
                  <a:gd name="connsiteX1367" fmla="*/ 143914 w 234859"/>
                  <a:gd name="connsiteY1367" fmla="*/ 342595 h 462259"/>
                  <a:gd name="connsiteX1368" fmla="*/ 144051 w 234859"/>
                  <a:gd name="connsiteY1368" fmla="*/ 342091 h 462259"/>
                  <a:gd name="connsiteX1369" fmla="*/ 145286 w 234859"/>
                  <a:gd name="connsiteY1369" fmla="*/ 344542 h 462259"/>
                  <a:gd name="connsiteX1370" fmla="*/ 145355 w 234859"/>
                  <a:gd name="connsiteY1370" fmla="*/ 344656 h 462259"/>
                  <a:gd name="connsiteX1371" fmla="*/ 146384 w 234859"/>
                  <a:gd name="connsiteY1371" fmla="*/ 347221 h 462259"/>
                  <a:gd name="connsiteX1372" fmla="*/ 146659 w 234859"/>
                  <a:gd name="connsiteY1372" fmla="*/ 347977 h 462259"/>
                  <a:gd name="connsiteX1373" fmla="*/ 146818 w 234859"/>
                  <a:gd name="connsiteY1373" fmla="*/ 348321 h 462259"/>
                  <a:gd name="connsiteX1374" fmla="*/ 146818 w 234859"/>
                  <a:gd name="connsiteY1374" fmla="*/ 348389 h 462259"/>
                  <a:gd name="connsiteX1375" fmla="*/ 146818 w 234859"/>
                  <a:gd name="connsiteY1375" fmla="*/ 348389 h 462259"/>
                  <a:gd name="connsiteX1376" fmla="*/ 146887 w 234859"/>
                  <a:gd name="connsiteY1376" fmla="*/ 348573 h 462259"/>
                  <a:gd name="connsiteX1377" fmla="*/ 147390 w 234859"/>
                  <a:gd name="connsiteY1377" fmla="*/ 350061 h 462259"/>
                  <a:gd name="connsiteX1378" fmla="*/ 148305 w 234859"/>
                  <a:gd name="connsiteY1378" fmla="*/ 352832 h 462259"/>
                  <a:gd name="connsiteX1379" fmla="*/ 148351 w 234859"/>
                  <a:gd name="connsiteY1379" fmla="*/ 352970 h 462259"/>
                  <a:gd name="connsiteX1380" fmla="*/ 148442 w 234859"/>
                  <a:gd name="connsiteY1380" fmla="*/ 353336 h 462259"/>
                  <a:gd name="connsiteX1381" fmla="*/ 148625 w 234859"/>
                  <a:gd name="connsiteY1381" fmla="*/ 354115 h 462259"/>
                  <a:gd name="connsiteX1382" fmla="*/ 148991 w 234859"/>
                  <a:gd name="connsiteY1382" fmla="*/ 355649 h 462259"/>
                  <a:gd name="connsiteX1383" fmla="*/ 150500 w 234859"/>
                  <a:gd name="connsiteY1383" fmla="*/ 361764 h 462259"/>
                  <a:gd name="connsiteX1384" fmla="*/ 150683 w 234859"/>
                  <a:gd name="connsiteY1384" fmla="*/ 362520 h 462259"/>
                  <a:gd name="connsiteX1385" fmla="*/ 150729 w 234859"/>
                  <a:gd name="connsiteY1385" fmla="*/ 362703 h 462259"/>
                  <a:gd name="connsiteX1386" fmla="*/ 150729 w 234859"/>
                  <a:gd name="connsiteY1386" fmla="*/ 362772 h 462259"/>
                  <a:gd name="connsiteX1387" fmla="*/ 150706 w 234859"/>
                  <a:gd name="connsiteY1387" fmla="*/ 362543 h 462259"/>
                  <a:gd name="connsiteX1388" fmla="*/ 150706 w 234859"/>
                  <a:gd name="connsiteY1388" fmla="*/ 362543 h 462259"/>
                  <a:gd name="connsiteX1389" fmla="*/ 150706 w 234859"/>
                  <a:gd name="connsiteY1389" fmla="*/ 362703 h 462259"/>
                  <a:gd name="connsiteX1390" fmla="*/ 150866 w 234859"/>
                  <a:gd name="connsiteY1390" fmla="*/ 363115 h 462259"/>
                  <a:gd name="connsiteX1391" fmla="*/ 151369 w 234859"/>
                  <a:gd name="connsiteY1391" fmla="*/ 364741 h 462259"/>
                  <a:gd name="connsiteX1392" fmla="*/ 152376 w 234859"/>
                  <a:gd name="connsiteY1392" fmla="*/ 368016 h 462259"/>
                  <a:gd name="connsiteX1393" fmla="*/ 152581 w 234859"/>
                  <a:gd name="connsiteY1393" fmla="*/ 368543 h 462259"/>
                  <a:gd name="connsiteX1394" fmla="*/ 152650 w 234859"/>
                  <a:gd name="connsiteY1394" fmla="*/ 368703 h 462259"/>
                  <a:gd name="connsiteX1395" fmla="*/ 153725 w 234859"/>
                  <a:gd name="connsiteY1395" fmla="*/ 371062 h 462259"/>
                  <a:gd name="connsiteX1396" fmla="*/ 154822 w 234859"/>
                  <a:gd name="connsiteY1396" fmla="*/ 373123 h 462259"/>
                  <a:gd name="connsiteX1397" fmla="*/ 155097 w 234859"/>
                  <a:gd name="connsiteY1397" fmla="*/ 373604 h 462259"/>
                  <a:gd name="connsiteX1398" fmla="*/ 155508 w 234859"/>
                  <a:gd name="connsiteY1398" fmla="*/ 374268 h 462259"/>
                  <a:gd name="connsiteX1399" fmla="*/ 156126 w 234859"/>
                  <a:gd name="connsiteY1399" fmla="*/ 375253 h 462259"/>
                  <a:gd name="connsiteX1400" fmla="*/ 156858 w 234859"/>
                  <a:gd name="connsiteY1400" fmla="*/ 376375 h 462259"/>
                  <a:gd name="connsiteX1401" fmla="*/ 157269 w 234859"/>
                  <a:gd name="connsiteY1401" fmla="*/ 376948 h 462259"/>
                  <a:gd name="connsiteX1402" fmla="*/ 157452 w 234859"/>
                  <a:gd name="connsiteY1402" fmla="*/ 377177 h 462259"/>
                  <a:gd name="connsiteX1403" fmla="*/ 157818 w 234859"/>
                  <a:gd name="connsiteY1403" fmla="*/ 377612 h 462259"/>
                  <a:gd name="connsiteX1404" fmla="*/ 159465 w 234859"/>
                  <a:gd name="connsiteY1404" fmla="*/ 379582 h 462259"/>
                  <a:gd name="connsiteX1405" fmla="*/ 160219 w 234859"/>
                  <a:gd name="connsiteY1405" fmla="*/ 380452 h 462259"/>
                  <a:gd name="connsiteX1406" fmla="*/ 161202 w 234859"/>
                  <a:gd name="connsiteY1406" fmla="*/ 381436 h 462259"/>
                  <a:gd name="connsiteX1407" fmla="*/ 162026 w 234859"/>
                  <a:gd name="connsiteY1407" fmla="*/ 382215 h 462259"/>
                  <a:gd name="connsiteX1408" fmla="*/ 163032 w 234859"/>
                  <a:gd name="connsiteY1408" fmla="*/ 383108 h 462259"/>
                  <a:gd name="connsiteX1409" fmla="*/ 164976 w 234859"/>
                  <a:gd name="connsiteY1409" fmla="*/ 384734 h 462259"/>
                  <a:gd name="connsiteX1410" fmla="*/ 168954 w 234859"/>
                  <a:gd name="connsiteY1410" fmla="*/ 387712 h 462259"/>
                  <a:gd name="connsiteX1411" fmla="*/ 172911 w 234859"/>
                  <a:gd name="connsiteY1411" fmla="*/ 390276 h 462259"/>
                  <a:gd name="connsiteX1412" fmla="*/ 176775 w 234859"/>
                  <a:gd name="connsiteY1412" fmla="*/ 392750 h 462259"/>
                  <a:gd name="connsiteX1413" fmla="*/ 180343 w 234859"/>
                  <a:gd name="connsiteY1413" fmla="*/ 395269 h 462259"/>
                  <a:gd name="connsiteX1414" fmla="*/ 182195 w 234859"/>
                  <a:gd name="connsiteY1414" fmla="*/ 396597 h 462259"/>
                  <a:gd name="connsiteX1415" fmla="*/ 182538 w 234859"/>
                  <a:gd name="connsiteY1415" fmla="*/ 396826 h 462259"/>
                  <a:gd name="connsiteX1416" fmla="*/ 182675 w 234859"/>
                  <a:gd name="connsiteY1416" fmla="*/ 396964 h 462259"/>
                  <a:gd name="connsiteX1417" fmla="*/ 183361 w 234859"/>
                  <a:gd name="connsiteY1417" fmla="*/ 397582 h 462259"/>
                  <a:gd name="connsiteX1418" fmla="*/ 184756 w 234859"/>
                  <a:gd name="connsiteY1418" fmla="*/ 398910 h 462259"/>
                  <a:gd name="connsiteX1419" fmla="*/ 186265 w 234859"/>
                  <a:gd name="connsiteY1419" fmla="*/ 400628 h 462259"/>
                  <a:gd name="connsiteX1420" fmla="*/ 186448 w 234859"/>
                  <a:gd name="connsiteY1420" fmla="*/ 400857 h 462259"/>
                  <a:gd name="connsiteX1421" fmla="*/ 186448 w 234859"/>
                  <a:gd name="connsiteY1421" fmla="*/ 400857 h 462259"/>
                  <a:gd name="connsiteX1422" fmla="*/ 186746 w 234859"/>
                  <a:gd name="connsiteY1422" fmla="*/ 401315 h 462259"/>
                  <a:gd name="connsiteX1423" fmla="*/ 187363 w 234859"/>
                  <a:gd name="connsiteY1423" fmla="*/ 402162 h 462259"/>
                  <a:gd name="connsiteX1424" fmla="*/ 188575 w 234859"/>
                  <a:gd name="connsiteY1424" fmla="*/ 403903 h 462259"/>
                  <a:gd name="connsiteX1425" fmla="*/ 190839 w 234859"/>
                  <a:gd name="connsiteY1425" fmla="*/ 407498 h 462259"/>
                  <a:gd name="connsiteX1426" fmla="*/ 192851 w 234859"/>
                  <a:gd name="connsiteY1426" fmla="*/ 411254 h 462259"/>
                  <a:gd name="connsiteX1427" fmla="*/ 194704 w 234859"/>
                  <a:gd name="connsiteY1427" fmla="*/ 415216 h 462259"/>
                  <a:gd name="connsiteX1428" fmla="*/ 195161 w 234859"/>
                  <a:gd name="connsiteY1428" fmla="*/ 416270 h 462259"/>
                  <a:gd name="connsiteX1429" fmla="*/ 195390 w 234859"/>
                  <a:gd name="connsiteY1429" fmla="*/ 416774 h 462259"/>
                  <a:gd name="connsiteX1430" fmla="*/ 195481 w 234859"/>
                  <a:gd name="connsiteY1430" fmla="*/ 416980 h 462259"/>
                  <a:gd name="connsiteX1431" fmla="*/ 195481 w 234859"/>
                  <a:gd name="connsiteY1431" fmla="*/ 417026 h 462259"/>
                  <a:gd name="connsiteX1432" fmla="*/ 195550 w 234859"/>
                  <a:gd name="connsiteY1432" fmla="*/ 417163 h 462259"/>
                  <a:gd name="connsiteX1433" fmla="*/ 196259 w 234859"/>
                  <a:gd name="connsiteY1433" fmla="*/ 419201 h 462259"/>
                  <a:gd name="connsiteX1434" fmla="*/ 197699 w 234859"/>
                  <a:gd name="connsiteY1434" fmla="*/ 423232 h 462259"/>
                  <a:gd name="connsiteX1435" fmla="*/ 197859 w 234859"/>
                  <a:gd name="connsiteY1435" fmla="*/ 423644 h 462259"/>
                  <a:gd name="connsiteX1436" fmla="*/ 203302 w 234859"/>
                  <a:gd name="connsiteY1436" fmla="*/ 426484 h 462259"/>
                  <a:gd name="connsiteX1437" fmla="*/ 206458 w 234859"/>
                  <a:gd name="connsiteY1437" fmla="*/ 420896 h 462259"/>
                  <a:gd name="connsiteX1438" fmla="*/ 206458 w 234859"/>
                  <a:gd name="connsiteY1438" fmla="*/ 420804 h 462259"/>
                  <a:gd name="connsiteX1439" fmla="*/ 206435 w 234859"/>
                  <a:gd name="connsiteY1439" fmla="*/ 420804 h 462259"/>
                  <a:gd name="connsiteX1440" fmla="*/ 205383 w 234859"/>
                  <a:gd name="connsiteY1440" fmla="*/ 416980 h 462259"/>
                  <a:gd name="connsiteX1441" fmla="*/ 204857 w 234859"/>
                  <a:gd name="connsiteY1441" fmla="*/ 415010 h 462259"/>
                  <a:gd name="connsiteX1442" fmla="*/ 204582 w 234859"/>
                  <a:gd name="connsiteY1442" fmla="*/ 414026 h 462259"/>
                  <a:gd name="connsiteX1443" fmla="*/ 204400 w 234859"/>
                  <a:gd name="connsiteY1443" fmla="*/ 413499 h 462259"/>
                  <a:gd name="connsiteX1444" fmla="*/ 204400 w 234859"/>
                  <a:gd name="connsiteY1444" fmla="*/ 413407 h 462259"/>
                  <a:gd name="connsiteX1445" fmla="*/ 204331 w 234859"/>
                  <a:gd name="connsiteY1445" fmla="*/ 413293 h 462259"/>
                  <a:gd name="connsiteX1446" fmla="*/ 204239 w 234859"/>
                  <a:gd name="connsiteY1446" fmla="*/ 413041 h 462259"/>
                  <a:gd name="connsiteX1447" fmla="*/ 204057 w 234859"/>
                  <a:gd name="connsiteY1447" fmla="*/ 412560 h 462259"/>
                  <a:gd name="connsiteX1448" fmla="*/ 202616 w 234859"/>
                  <a:gd name="connsiteY1448" fmla="*/ 408758 h 462259"/>
                  <a:gd name="connsiteX1449" fmla="*/ 201884 w 234859"/>
                  <a:gd name="connsiteY1449" fmla="*/ 406857 h 462259"/>
                  <a:gd name="connsiteX1450" fmla="*/ 201541 w 234859"/>
                  <a:gd name="connsiteY1450" fmla="*/ 405895 h 462259"/>
                  <a:gd name="connsiteX1451" fmla="*/ 201267 w 234859"/>
                  <a:gd name="connsiteY1451" fmla="*/ 405185 h 462259"/>
                  <a:gd name="connsiteX1452" fmla="*/ 201015 w 234859"/>
                  <a:gd name="connsiteY1452" fmla="*/ 404682 h 462259"/>
                  <a:gd name="connsiteX1453" fmla="*/ 199026 w 234859"/>
                  <a:gd name="connsiteY1453" fmla="*/ 400582 h 462259"/>
                  <a:gd name="connsiteX1454" fmla="*/ 197974 w 234859"/>
                  <a:gd name="connsiteY1454" fmla="*/ 398727 h 462259"/>
                  <a:gd name="connsiteX1455" fmla="*/ 196899 w 234859"/>
                  <a:gd name="connsiteY1455" fmla="*/ 396987 h 462259"/>
                  <a:gd name="connsiteX1456" fmla="*/ 195824 w 234859"/>
                  <a:gd name="connsiteY1456" fmla="*/ 395246 h 462259"/>
                  <a:gd name="connsiteX1457" fmla="*/ 195207 w 234859"/>
                  <a:gd name="connsiteY1457" fmla="*/ 394239 h 462259"/>
                  <a:gd name="connsiteX1458" fmla="*/ 194452 w 234859"/>
                  <a:gd name="connsiteY1458" fmla="*/ 393277 h 462259"/>
                  <a:gd name="connsiteX1459" fmla="*/ 192943 w 234859"/>
                  <a:gd name="connsiteY1459" fmla="*/ 391330 h 462259"/>
                  <a:gd name="connsiteX1460" fmla="*/ 191502 w 234859"/>
                  <a:gd name="connsiteY1460" fmla="*/ 389773 h 462259"/>
                  <a:gd name="connsiteX1461" fmla="*/ 190793 w 234859"/>
                  <a:gd name="connsiteY1461" fmla="*/ 389040 h 462259"/>
                  <a:gd name="connsiteX1462" fmla="*/ 190450 w 234859"/>
                  <a:gd name="connsiteY1462" fmla="*/ 388673 h 462259"/>
                  <a:gd name="connsiteX1463" fmla="*/ 190267 w 234859"/>
                  <a:gd name="connsiteY1463" fmla="*/ 388467 h 462259"/>
                  <a:gd name="connsiteX1464" fmla="*/ 190222 w 234859"/>
                  <a:gd name="connsiteY1464" fmla="*/ 388421 h 462259"/>
                  <a:gd name="connsiteX1465" fmla="*/ 189741 w 234859"/>
                  <a:gd name="connsiteY1465" fmla="*/ 388009 h 462259"/>
                  <a:gd name="connsiteX1466" fmla="*/ 189650 w 234859"/>
                  <a:gd name="connsiteY1466" fmla="*/ 387918 h 462259"/>
                  <a:gd name="connsiteX1467" fmla="*/ 188072 w 234859"/>
                  <a:gd name="connsiteY1467" fmla="*/ 386635 h 462259"/>
                  <a:gd name="connsiteX1468" fmla="*/ 186334 w 234859"/>
                  <a:gd name="connsiteY1468" fmla="*/ 385215 h 462259"/>
                  <a:gd name="connsiteX1469" fmla="*/ 188301 w 234859"/>
                  <a:gd name="connsiteY1469" fmla="*/ 385467 h 462259"/>
                  <a:gd name="connsiteX1470" fmla="*/ 190450 w 234859"/>
                  <a:gd name="connsiteY1470" fmla="*/ 385788 h 462259"/>
                  <a:gd name="connsiteX1471" fmla="*/ 190313 w 234859"/>
                  <a:gd name="connsiteY1471" fmla="*/ 385742 h 462259"/>
                  <a:gd name="connsiteX1472" fmla="*/ 191411 w 234859"/>
                  <a:gd name="connsiteY1472" fmla="*/ 385971 h 462259"/>
                  <a:gd name="connsiteX1473" fmla="*/ 191959 w 234859"/>
                  <a:gd name="connsiteY1473" fmla="*/ 386086 h 462259"/>
                  <a:gd name="connsiteX1474" fmla="*/ 192234 w 234859"/>
                  <a:gd name="connsiteY1474" fmla="*/ 386154 h 462259"/>
                  <a:gd name="connsiteX1475" fmla="*/ 192394 w 234859"/>
                  <a:gd name="connsiteY1475" fmla="*/ 386154 h 462259"/>
                  <a:gd name="connsiteX1476" fmla="*/ 192463 w 234859"/>
                  <a:gd name="connsiteY1476" fmla="*/ 386200 h 462259"/>
                  <a:gd name="connsiteX1477" fmla="*/ 192486 w 234859"/>
                  <a:gd name="connsiteY1477" fmla="*/ 386200 h 462259"/>
                  <a:gd name="connsiteX1478" fmla="*/ 192302 w 234859"/>
                  <a:gd name="connsiteY1478" fmla="*/ 386131 h 462259"/>
                  <a:gd name="connsiteX1479" fmla="*/ 192302 w 234859"/>
                  <a:gd name="connsiteY1479" fmla="*/ 386131 h 462259"/>
                  <a:gd name="connsiteX1480" fmla="*/ 194475 w 234859"/>
                  <a:gd name="connsiteY1480" fmla="*/ 386749 h 462259"/>
                  <a:gd name="connsiteX1481" fmla="*/ 195573 w 234859"/>
                  <a:gd name="connsiteY1481" fmla="*/ 387047 h 462259"/>
                  <a:gd name="connsiteX1482" fmla="*/ 196098 w 234859"/>
                  <a:gd name="connsiteY1482" fmla="*/ 387208 h 462259"/>
                  <a:gd name="connsiteX1483" fmla="*/ 196236 w 234859"/>
                  <a:gd name="connsiteY1483" fmla="*/ 387208 h 462259"/>
                  <a:gd name="connsiteX1484" fmla="*/ 196304 w 234859"/>
                  <a:gd name="connsiteY1484" fmla="*/ 387276 h 462259"/>
                  <a:gd name="connsiteX1485" fmla="*/ 196144 w 234859"/>
                  <a:gd name="connsiteY1485" fmla="*/ 387185 h 462259"/>
                  <a:gd name="connsiteX1486" fmla="*/ 196144 w 234859"/>
                  <a:gd name="connsiteY1486" fmla="*/ 387185 h 462259"/>
                  <a:gd name="connsiteX1487" fmla="*/ 196144 w 234859"/>
                  <a:gd name="connsiteY1487" fmla="*/ 387185 h 462259"/>
                  <a:gd name="connsiteX1488" fmla="*/ 196167 w 234859"/>
                  <a:gd name="connsiteY1488" fmla="*/ 387185 h 462259"/>
                  <a:gd name="connsiteX1489" fmla="*/ 196419 w 234859"/>
                  <a:gd name="connsiteY1489" fmla="*/ 387322 h 462259"/>
                  <a:gd name="connsiteX1490" fmla="*/ 198500 w 234859"/>
                  <a:gd name="connsiteY1490" fmla="*/ 388238 h 462259"/>
                  <a:gd name="connsiteX1491" fmla="*/ 199529 w 234859"/>
                  <a:gd name="connsiteY1491" fmla="*/ 388673 h 462259"/>
                  <a:gd name="connsiteX1492" fmla="*/ 200306 w 234859"/>
                  <a:gd name="connsiteY1492" fmla="*/ 389177 h 462259"/>
                  <a:gd name="connsiteX1493" fmla="*/ 201267 w 234859"/>
                  <a:gd name="connsiteY1493" fmla="*/ 389773 h 462259"/>
                  <a:gd name="connsiteX1494" fmla="*/ 201770 w 234859"/>
                  <a:gd name="connsiteY1494" fmla="*/ 390070 h 462259"/>
                  <a:gd name="connsiteX1495" fmla="*/ 201999 w 234859"/>
                  <a:gd name="connsiteY1495" fmla="*/ 390208 h 462259"/>
                  <a:gd name="connsiteX1496" fmla="*/ 202044 w 234859"/>
                  <a:gd name="connsiteY1496" fmla="*/ 390253 h 462259"/>
                  <a:gd name="connsiteX1497" fmla="*/ 202044 w 234859"/>
                  <a:gd name="connsiteY1497" fmla="*/ 390253 h 462259"/>
                  <a:gd name="connsiteX1498" fmla="*/ 201930 w 234859"/>
                  <a:gd name="connsiteY1498" fmla="*/ 390139 h 462259"/>
                  <a:gd name="connsiteX1499" fmla="*/ 201930 w 234859"/>
                  <a:gd name="connsiteY1499" fmla="*/ 390139 h 462259"/>
                  <a:gd name="connsiteX1500" fmla="*/ 202021 w 234859"/>
                  <a:gd name="connsiteY1500" fmla="*/ 390253 h 462259"/>
                  <a:gd name="connsiteX1501" fmla="*/ 203714 w 234859"/>
                  <a:gd name="connsiteY1501" fmla="*/ 391788 h 462259"/>
                  <a:gd name="connsiteX1502" fmla="*/ 204331 w 234859"/>
                  <a:gd name="connsiteY1502" fmla="*/ 392521 h 462259"/>
                  <a:gd name="connsiteX1503" fmla="*/ 204948 w 234859"/>
                  <a:gd name="connsiteY1503" fmla="*/ 393414 h 462259"/>
                  <a:gd name="connsiteX1504" fmla="*/ 205291 w 234859"/>
                  <a:gd name="connsiteY1504" fmla="*/ 393689 h 462259"/>
                  <a:gd name="connsiteX1505" fmla="*/ 206000 w 234859"/>
                  <a:gd name="connsiteY1505" fmla="*/ 393277 h 462259"/>
                  <a:gd name="connsiteX1506" fmla="*/ 206000 w 234859"/>
                  <a:gd name="connsiteY1506" fmla="*/ 393208 h 462259"/>
                  <a:gd name="connsiteX1507" fmla="*/ 206297 w 234859"/>
                  <a:gd name="connsiteY1507" fmla="*/ 391284 h 462259"/>
                  <a:gd name="connsiteX1508" fmla="*/ 206297 w 234859"/>
                  <a:gd name="connsiteY1508" fmla="*/ 390849 h 462259"/>
                  <a:gd name="connsiteX1509" fmla="*/ 206320 w 234859"/>
                  <a:gd name="connsiteY1509" fmla="*/ 390643 h 462259"/>
                  <a:gd name="connsiteX1510" fmla="*/ 206320 w 234859"/>
                  <a:gd name="connsiteY1510" fmla="*/ 390643 h 462259"/>
                  <a:gd name="connsiteX1511" fmla="*/ 206320 w 234859"/>
                  <a:gd name="connsiteY1511" fmla="*/ 390597 h 462259"/>
                  <a:gd name="connsiteX1512" fmla="*/ 206297 w 234859"/>
                  <a:gd name="connsiteY1512" fmla="*/ 390460 h 462259"/>
                  <a:gd name="connsiteX1513" fmla="*/ 206297 w 234859"/>
                  <a:gd name="connsiteY1513" fmla="*/ 390391 h 462259"/>
                  <a:gd name="connsiteX1514" fmla="*/ 206275 w 234859"/>
                  <a:gd name="connsiteY1514" fmla="*/ 390276 h 462259"/>
                  <a:gd name="connsiteX1515" fmla="*/ 206138 w 234859"/>
                  <a:gd name="connsiteY1515" fmla="*/ 389292 h 462259"/>
                  <a:gd name="connsiteX1516" fmla="*/ 205634 w 234859"/>
                  <a:gd name="connsiteY1516" fmla="*/ 387368 h 462259"/>
                  <a:gd name="connsiteX1517" fmla="*/ 204766 w 234859"/>
                  <a:gd name="connsiteY1517" fmla="*/ 385467 h 462259"/>
                  <a:gd name="connsiteX1518" fmla="*/ 203919 w 234859"/>
                  <a:gd name="connsiteY1518" fmla="*/ 383956 h 462259"/>
                  <a:gd name="connsiteX1519" fmla="*/ 202570 w 234859"/>
                  <a:gd name="connsiteY1519" fmla="*/ 382215 h 462259"/>
                  <a:gd name="connsiteX1520" fmla="*/ 201884 w 234859"/>
                  <a:gd name="connsiteY1520" fmla="*/ 381459 h 462259"/>
                  <a:gd name="connsiteX1521" fmla="*/ 201290 w 234859"/>
                  <a:gd name="connsiteY1521" fmla="*/ 380841 h 462259"/>
                  <a:gd name="connsiteX1522" fmla="*/ 200695 w 234859"/>
                  <a:gd name="connsiteY1522" fmla="*/ 380223 h 462259"/>
                  <a:gd name="connsiteX1523" fmla="*/ 200535 w 234859"/>
                  <a:gd name="connsiteY1523" fmla="*/ 380062 h 462259"/>
                  <a:gd name="connsiteX1524" fmla="*/ 200466 w 234859"/>
                  <a:gd name="connsiteY1524" fmla="*/ 379994 h 462259"/>
                  <a:gd name="connsiteX1525" fmla="*/ 200443 w 234859"/>
                  <a:gd name="connsiteY1525" fmla="*/ 379994 h 462259"/>
                  <a:gd name="connsiteX1526" fmla="*/ 200283 w 234859"/>
                  <a:gd name="connsiteY1526" fmla="*/ 379856 h 462259"/>
                  <a:gd name="connsiteX1527" fmla="*/ 199872 w 234859"/>
                  <a:gd name="connsiteY1527" fmla="*/ 379513 h 462259"/>
                  <a:gd name="connsiteX1528" fmla="*/ 198203 w 234859"/>
                  <a:gd name="connsiteY1528" fmla="*/ 378207 h 462259"/>
                  <a:gd name="connsiteX1529" fmla="*/ 196784 w 234859"/>
                  <a:gd name="connsiteY1529" fmla="*/ 377268 h 462259"/>
                  <a:gd name="connsiteX1530" fmla="*/ 196098 w 234859"/>
                  <a:gd name="connsiteY1530" fmla="*/ 376810 h 462259"/>
                  <a:gd name="connsiteX1531" fmla="*/ 196053 w 234859"/>
                  <a:gd name="connsiteY1531" fmla="*/ 376810 h 462259"/>
                  <a:gd name="connsiteX1532" fmla="*/ 195550 w 234859"/>
                  <a:gd name="connsiteY1532" fmla="*/ 376558 h 462259"/>
                  <a:gd name="connsiteX1533" fmla="*/ 195504 w 234859"/>
                  <a:gd name="connsiteY1533" fmla="*/ 376558 h 462259"/>
                  <a:gd name="connsiteX1534" fmla="*/ 195412 w 234859"/>
                  <a:gd name="connsiteY1534" fmla="*/ 376490 h 462259"/>
                  <a:gd name="connsiteX1535" fmla="*/ 195230 w 234859"/>
                  <a:gd name="connsiteY1535" fmla="*/ 376398 h 462259"/>
                  <a:gd name="connsiteX1536" fmla="*/ 194864 w 234859"/>
                  <a:gd name="connsiteY1536" fmla="*/ 376215 h 462259"/>
                  <a:gd name="connsiteX1537" fmla="*/ 193377 w 234859"/>
                  <a:gd name="connsiteY1537" fmla="*/ 375482 h 462259"/>
                  <a:gd name="connsiteX1538" fmla="*/ 191868 w 234859"/>
                  <a:gd name="connsiteY1538" fmla="*/ 374749 h 462259"/>
                  <a:gd name="connsiteX1539" fmla="*/ 191114 w 234859"/>
                  <a:gd name="connsiteY1539" fmla="*/ 374405 h 462259"/>
                  <a:gd name="connsiteX1540" fmla="*/ 189993 w 234859"/>
                  <a:gd name="connsiteY1540" fmla="*/ 374016 h 462259"/>
                  <a:gd name="connsiteX1541" fmla="*/ 188438 w 234859"/>
                  <a:gd name="connsiteY1541" fmla="*/ 373512 h 462259"/>
                  <a:gd name="connsiteX1542" fmla="*/ 186654 w 234859"/>
                  <a:gd name="connsiteY1542" fmla="*/ 372963 h 462259"/>
                  <a:gd name="connsiteX1543" fmla="*/ 185854 w 234859"/>
                  <a:gd name="connsiteY1543" fmla="*/ 372757 h 462259"/>
                  <a:gd name="connsiteX1544" fmla="*/ 184962 w 234859"/>
                  <a:gd name="connsiteY1544" fmla="*/ 372505 h 462259"/>
                  <a:gd name="connsiteX1545" fmla="*/ 183361 w 234859"/>
                  <a:gd name="connsiteY1545" fmla="*/ 372116 h 462259"/>
                  <a:gd name="connsiteX1546" fmla="*/ 181760 w 234859"/>
                  <a:gd name="connsiteY1546" fmla="*/ 371749 h 462259"/>
                  <a:gd name="connsiteX1547" fmla="*/ 181349 w 234859"/>
                  <a:gd name="connsiteY1547" fmla="*/ 371680 h 462259"/>
                  <a:gd name="connsiteX1548" fmla="*/ 181166 w 234859"/>
                  <a:gd name="connsiteY1548" fmla="*/ 371635 h 462259"/>
                  <a:gd name="connsiteX1549" fmla="*/ 181166 w 234859"/>
                  <a:gd name="connsiteY1549" fmla="*/ 371635 h 462259"/>
                  <a:gd name="connsiteX1550" fmla="*/ 180366 w 234859"/>
                  <a:gd name="connsiteY1550" fmla="*/ 371429 h 462259"/>
                  <a:gd name="connsiteX1551" fmla="*/ 177164 w 234859"/>
                  <a:gd name="connsiteY1551" fmla="*/ 370718 h 462259"/>
                  <a:gd name="connsiteX1552" fmla="*/ 176958 w 234859"/>
                  <a:gd name="connsiteY1552" fmla="*/ 370673 h 462259"/>
                  <a:gd name="connsiteX1553" fmla="*/ 176867 w 234859"/>
                  <a:gd name="connsiteY1553" fmla="*/ 370673 h 462259"/>
                  <a:gd name="connsiteX1554" fmla="*/ 176844 w 234859"/>
                  <a:gd name="connsiteY1554" fmla="*/ 370650 h 462259"/>
                  <a:gd name="connsiteX1555" fmla="*/ 177050 w 234859"/>
                  <a:gd name="connsiteY1555" fmla="*/ 370696 h 462259"/>
                  <a:gd name="connsiteX1556" fmla="*/ 176981 w 234859"/>
                  <a:gd name="connsiteY1556" fmla="*/ 370696 h 462259"/>
                  <a:gd name="connsiteX1557" fmla="*/ 176570 w 234859"/>
                  <a:gd name="connsiteY1557" fmla="*/ 370581 h 462259"/>
                  <a:gd name="connsiteX1558" fmla="*/ 175769 w 234859"/>
                  <a:gd name="connsiteY1558" fmla="*/ 370398 h 462259"/>
                  <a:gd name="connsiteX1559" fmla="*/ 174168 w 234859"/>
                  <a:gd name="connsiteY1559" fmla="*/ 370031 h 462259"/>
                  <a:gd name="connsiteX1560" fmla="*/ 173368 w 234859"/>
                  <a:gd name="connsiteY1560" fmla="*/ 369848 h 462259"/>
                  <a:gd name="connsiteX1561" fmla="*/ 172979 w 234859"/>
                  <a:gd name="connsiteY1561" fmla="*/ 369779 h 462259"/>
                  <a:gd name="connsiteX1562" fmla="*/ 172933 w 234859"/>
                  <a:gd name="connsiteY1562" fmla="*/ 369779 h 462259"/>
                  <a:gd name="connsiteX1563" fmla="*/ 173345 w 234859"/>
                  <a:gd name="connsiteY1563" fmla="*/ 369894 h 462259"/>
                  <a:gd name="connsiteX1564" fmla="*/ 173345 w 234859"/>
                  <a:gd name="connsiteY1564" fmla="*/ 369894 h 462259"/>
                  <a:gd name="connsiteX1565" fmla="*/ 173322 w 234859"/>
                  <a:gd name="connsiteY1565" fmla="*/ 369894 h 462259"/>
                  <a:gd name="connsiteX1566" fmla="*/ 173231 w 234859"/>
                  <a:gd name="connsiteY1566" fmla="*/ 369894 h 462259"/>
                  <a:gd name="connsiteX1567" fmla="*/ 173025 w 234859"/>
                  <a:gd name="connsiteY1567" fmla="*/ 369803 h 462259"/>
                  <a:gd name="connsiteX1568" fmla="*/ 171424 w 234859"/>
                  <a:gd name="connsiteY1568" fmla="*/ 369344 h 462259"/>
                  <a:gd name="connsiteX1569" fmla="*/ 169846 w 234859"/>
                  <a:gd name="connsiteY1569" fmla="*/ 368909 h 462259"/>
                  <a:gd name="connsiteX1570" fmla="*/ 169755 w 234859"/>
                  <a:gd name="connsiteY1570" fmla="*/ 368909 h 462259"/>
                  <a:gd name="connsiteX1571" fmla="*/ 169709 w 234859"/>
                  <a:gd name="connsiteY1571" fmla="*/ 368864 h 462259"/>
                  <a:gd name="connsiteX1572" fmla="*/ 169686 w 234859"/>
                  <a:gd name="connsiteY1572" fmla="*/ 368864 h 462259"/>
                  <a:gd name="connsiteX1573" fmla="*/ 169686 w 234859"/>
                  <a:gd name="connsiteY1573" fmla="*/ 368864 h 462259"/>
                  <a:gd name="connsiteX1574" fmla="*/ 170029 w 234859"/>
                  <a:gd name="connsiteY1574" fmla="*/ 369001 h 462259"/>
                  <a:gd name="connsiteX1575" fmla="*/ 169824 w 234859"/>
                  <a:gd name="connsiteY1575" fmla="*/ 368932 h 462259"/>
                  <a:gd name="connsiteX1576" fmla="*/ 169435 w 234859"/>
                  <a:gd name="connsiteY1576" fmla="*/ 368795 h 462259"/>
                  <a:gd name="connsiteX1577" fmla="*/ 168657 w 234859"/>
                  <a:gd name="connsiteY1577" fmla="*/ 368520 h 462259"/>
                  <a:gd name="connsiteX1578" fmla="*/ 167102 w 234859"/>
                  <a:gd name="connsiteY1578" fmla="*/ 367947 h 462259"/>
                  <a:gd name="connsiteX1579" fmla="*/ 167011 w 234859"/>
                  <a:gd name="connsiteY1579" fmla="*/ 367947 h 462259"/>
                  <a:gd name="connsiteX1580" fmla="*/ 167011 w 234859"/>
                  <a:gd name="connsiteY1580" fmla="*/ 367925 h 462259"/>
                  <a:gd name="connsiteX1581" fmla="*/ 166576 w 234859"/>
                  <a:gd name="connsiteY1581" fmla="*/ 367146 h 462259"/>
                  <a:gd name="connsiteX1582" fmla="*/ 166416 w 234859"/>
                  <a:gd name="connsiteY1582" fmla="*/ 366871 h 462259"/>
                  <a:gd name="connsiteX1583" fmla="*/ 166165 w 234859"/>
                  <a:gd name="connsiteY1583" fmla="*/ 366390 h 462259"/>
                  <a:gd name="connsiteX1584" fmla="*/ 165844 w 234859"/>
                  <a:gd name="connsiteY1584" fmla="*/ 365657 h 462259"/>
                  <a:gd name="connsiteX1585" fmla="*/ 165456 w 234859"/>
                  <a:gd name="connsiteY1585" fmla="*/ 364627 h 462259"/>
                  <a:gd name="connsiteX1586" fmla="*/ 165090 w 234859"/>
                  <a:gd name="connsiteY1586" fmla="*/ 363688 h 462259"/>
                  <a:gd name="connsiteX1587" fmla="*/ 164450 w 234859"/>
                  <a:gd name="connsiteY1587" fmla="*/ 361260 h 462259"/>
                  <a:gd name="connsiteX1588" fmla="*/ 165296 w 234859"/>
                  <a:gd name="connsiteY1588" fmla="*/ 361649 h 462259"/>
                  <a:gd name="connsiteX1589" fmla="*/ 166165 w 234859"/>
                  <a:gd name="connsiteY1589" fmla="*/ 361993 h 462259"/>
                  <a:gd name="connsiteX1590" fmla="*/ 166599 w 234859"/>
                  <a:gd name="connsiteY1590" fmla="*/ 362153 h 462259"/>
                  <a:gd name="connsiteX1591" fmla="*/ 166714 w 234859"/>
                  <a:gd name="connsiteY1591" fmla="*/ 362199 h 462259"/>
                  <a:gd name="connsiteX1592" fmla="*/ 166759 w 234859"/>
                  <a:gd name="connsiteY1592" fmla="*/ 362199 h 462259"/>
                  <a:gd name="connsiteX1593" fmla="*/ 167239 w 234859"/>
                  <a:gd name="connsiteY1593" fmla="*/ 362382 h 462259"/>
                  <a:gd name="connsiteX1594" fmla="*/ 167285 w 234859"/>
                  <a:gd name="connsiteY1594" fmla="*/ 362382 h 462259"/>
                  <a:gd name="connsiteX1595" fmla="*/ 167559 w 234859"/>
                  <a:gd name="connsiteY1595" fmla="*/ 362451 h 462259"/>
                  <a:gd name="connsiteX1596" fmla="*/ 169869 w 234859"/>
                  <a:gd name="connsiteY1596" fmla="*/ 362955 h 462259"/>
                  <a:gd name="connsiteX1597" fmla="*/ 171767 w 234859"/>
                  <a:gd name="connsiteY1597" fmla="*/ 363184 h 462259"/>
                  <a:gd name="connsiteX1598" fmla="*/ 172225 w 234859"/>
                  <a:gd name="connsiteY1598" fmla="*/ 363252 h 462259"/>
                  <a:gd name="connsiteX1599" fmla="*/ 172636 w 234859"/>
                  <a:gd name="connsiteY1599" fmla="*/ 363298 h 462259"/>
                  <a:gd name="connsiteX1600" fmla="*/ 172865 w 234859"/>
                  <a:gd name="connsiteY1600" fmla="*/ 363298 h 462259"/>
                  <a:gd name="connsiteX1601" fmla="*/ 173803 w 234859"/>
                  <a:gd name="connsiteY1601" fmla="*/ 363344 h 462259"/>
                  <a:gd name="connsiteX1602" fmla="*/ 174100 w 234859"/>
                  <a:gd name="connsiteY1602" fmla="*/ 363344 h 462259"/>
                  <a:gd name="connsiteX1603" fmla="*/ 174489 w 234859"/>
                  <a:gd name="connsiteY1603" fmla="*/ 363321 h 462259"/>
                  <a:gd name="connsiteX1604" fmla="*/ 176227 w 234859"/>
                  <a:gd name="connsiteY1604" fmla="*/ 363092 h 462259"/>
                  <a:gd name="connsiteX1605" fmla="*/ 177919 w 234859"/>
                  <a:gd name="connsiteY1605" fmla="*/ 362772 h 462259"/>
                  <a:gd name="connsiteX1606" fmla="*/ 178148 w 234859"/>
                  <a:gd name="connsiteY1606" fmla="*/ 362726 h 462259"/>
                  <a:gd name="connsiteX1607" fmla="*/ 178422 w 234859"/>
                  <a:gd name="connsiteY1607" fmla="*/ 362657 h 462259"/>
                  <a:gd name="connsiteX1608" fmla="*/ 181143 w 234859"/>
                  <a:gd name="connsiteY1608" fmla="*/ 361718 h 462259"/>
                  <a:gd name="connsiteX1609" fmla="*/ 181417 w 234859"/>
                  <a:gd name="connsiteY1609" fmla="*/ 361649 h 462259"/>
                  <a:gd name="connsiteX1610" fmla="*/ 181417 w 234859"/>
                  <a:gd name="connsiteY1610" fmla="*/ 361649 h 462259"/>
                  <a:gd name="connsiteX1611" fmla="*/ 184070 w 234859"/>
                  <a:gd name="connsiteY1611" fmla="*/ 360367 h 462259"/>
                  <a:gd name="connsiteX1612" fmla="*/ 186608 w 234859"/>
                  <a:gd name="connsiteY1612" fmla="*/ 359107 h 462259"/>
                  <a:gd name="connsiteX1613" fmla="*/ 189033 w 234859"/>
                  <a:gd name="connsiteY1613" fmla="*/ 357642 h 462259"/>
                  <a:gd name="connsiteX1614" fmla="*/ 191502 w 234859"/>
                  <a:gd name="connsiteY1614" fmla="*/ 356016 h 462259"/>
                  <a:gd name="connsiteX1615" fmla="*/ 192714 w 234859"/>
                  <a:gd name="connsiteY1615" fmla="*/ 355168 h 462259"/>
                  <a:gd name="connsiteX1616" fmla="*/ 193743 w 234859"/>
                  <a:gd name="connsiteY1616" fmla="*/ 354298 h 462259"/>
                  <a:gd name="connsiteX1617" fmla="*/ 195801 w 234859"/>
                  <a:gd name="connsiteY1617" fmla="*/ 352557 h 462259"/>
                  <a:gd name="connsiteX1618" fmla="*/ 196304 w 234859"/>
                  <a:gd name="connsiteY1618" fmla="*/ 352122 h 462259"/>
                  <a:gd name="connsiteX1619" fmla="*/ 196533 w 234859"/>
                  <a:gd name="connsiteY1619" fmla="*/ 351916 h 462259"/>
                  <a:gd name="connsiteX1620" fmla="*/ 196556 w 234859"/>
                  <a:gd name="connsiteY1620" fmla="*/ 351916 h 462259"/>
                  <a:gd name="connsiteX1621" fmla="*/ 196625 w 234859"/>
                  <a:gd name="connsiteY1621" fmla="*/ 351825 h 462259"/>
                  <a:gd name="connsiteX1622" fmla="*/ 196739 w 234859"/>
                  <a:gd name="connsiteY1622" fmla="*/ 351710 h 462259"/>
                  <a:gd name="connsiteX1623" fmla="*/ 196968 w 234859"/>
                  <a:gd name="connsiteY1623" fmla="*/ 351481 h 462259"/>
                  <a:gd name="connsiteX1624" fmla="*/ 197905 w 234859"/>
                  <a:gd name="connsiteY1624" fmla="*/ 350496 h 462259"/>
                  <a:gd name="connsiteX1625" fmla="*/ 199780 w 234859"/>
                  <a:gd name="connsiteY1625" fmla="*/ 348573 h 462259"/>
                  <a:gd name="connsiteX1626" fmla="*/ 207144 w 234859"/>
                  <a:gd name="connsiteY1626" fmla="*/ 340672 h 462259"/>
                  <a:gd name="connsiteX1627" fmla="*/ 210894 w 234859"/>
                  <a:gd name="connsiteY1627" fmla="*/ 336824 h 462259"/>
                  <a:gd name="connsiteX1628" fmla="*/ 214713 w 234859"/>
                  <a:gd name="connsiteY1628" fmla="*/ 333183 h 462259"/>
                  <a:gd name="connsiteX1629" fmla="*/ 216748 w 234859"/>
                  <a:gd name="connsiteY1629" fmla="*/ 331671 h 462259"/>
                  <a:gd name="connsiteX1630" fmla="*/ 218829 w 234859"/>
                  <a:gd name="connsiteY1630" fmla="*/ 330297 h 462259"/>
                  <a:gd name="connsiteX1631" fmla="*/ 220041 w 234859"/>
                  <a:gd name="connsiteY1631" fmla="*/ 329679 h 462259"/>
                  <a:gd name="connsiteX1632" fmla="*/ 221184 w 234859"/>
                  <a:gd name="connsiteY1632" fmla="*/ 329175 h 462259"/>
                  <a:gd name="connsiteX1633" fmla="*/ 223586 w 234859"/>
                  <a:gd name="connsiteY1633" fmla="*/ 328328 h 462259"/>
                  <a:gd name="connsiteX1634" fmla="*/ 224821 w 234859"/>
                  <a:gd name="connsiteY1634" fmla="*/ 328053 h 462259"/>
                  <a:gd name="connsiteX1635" fmla="*/ 225438 w 234859"/>
                  <a:gd name="connsiteY1635" fmla="*/ 327938 h 462259"/>
                  <a:gd name="connsiteX1636" fmla="*/ 226055 w 234859"/>
                  <a:gd name="connsiteY1636" fmla="*/ 327893 h 462259"/>
                  <a:gd name="connsiteX1637" fmla="*/ 227313 w 234859"/>
                  <a:gd name="connsiteY1637" fmla="*/ 327824 h 462259"/>
                  <a:gd name="connsiteX1638" fmla="*/ 228617 w 234859"/>
                  <a:gd name="connsiteY1638" fmla="*/ 327869 h 462259"/>
                  <a:gd name="connsiteX1639" fmla="*/ 229897 w 234859"/>
                  <a:gd name="connsiteY1639" fmla="*/ 328007 h 462259"/>
                  <a:gd name="connsiteX1640" fmla="*/ 231155 w 234859"/>
                  <a:gd name="connsiteY1640" fmla="*/ 328305 h 462259"/>
                  <a:gd name="connsiteX1641" fmla="*/ 232390 w 234859"/>
                  <a:gd name="connsiteY1641" fmla="*/ 328717 h 462259"/>
                  <a:gd name="connsiteX1642" fmla="*/ 233693 w 234859"/>
                  <a:gd name="connsiteY1642" fmla="*/ 329289 h 462259"/>
                  <a:gd name="connsiteX1643" fmla="*/ 234219 w 234859"/>
                  <a:gd name="connsiteY1643" fmla="*/ 329289 h 462259"/>
                  <a:gd name="connsiteX1644" fmla="*/ 234402 w 234859"/>
                  <a:gd name="connsiteY1644" fmla="*/ 328580 h 462259"/>
                  <a:gd name="connsiteX1645" fmla="*/ 176066 w 234859"/>
                  <a:gd name="connsiteY1645" fmla="*/ 360573 h 462259"/>
                  <a:gd name="connsiteX1646" fmla="*/ 176066 w 234859"/>
                  <a:gd name="connsiteY1646" fmla="*/ 360573 h 462259"/>
                  <a:gd name="connsiteX1647" fmla="*/ 176066 w 234859"/>
                  <a:gd name="connsiteY1647" fmla="*/ 360573 h 462259"/>
                  <a:gd name="connsiteX1648" fmla="*/ 166714 w 234859"/>
                  <a:gd name="connsiteY1648" fmla="*/ 347519 h 462259"/>
                  <a:gd name="connsiteX1649" fmla="*/ 166714 w 234859"/>
                  <a:gd name="connsiteY1649" fmla="*/ 347519 h 462259"/>
                  <a:gd name="connsiteX1650" fmla="*/ 166714 w 234859"/>
                  <a:gd name="connsiteY1650" fmla="*/ 347519 h 462259"/>
                  <a:gd name="connsiteX1651" fmla="*/ 166714 w 234859"/>
                  <a:gd name="connsiteY1651" fmla="*/ 347519 h 462259"/>
                  <a:gd name="connsiteX1652" fmla="*/ 166714 w 234859"/>
                  <a:gd name="connsiteY1652" fmla="*/ 347519 h 462259"/>
                  <a:gd name="connsiteX1653" fmla="*/ 166759 w 234859"/>
                  <a:gd name="connsiteY1653" fmla="*/ 347542 h 462259"/>
                  <a:gd name="connsiteX1654" fmla="*/ 166714 w 234859"/>
                  <a:gd name="connsiteY1654" fmla="*/ 347519 h 462259"/>
                  <a:gd name="connsiteX1655" fmla="*/ 169137 w 234859"/>
                  <a:gd name="connsiteY1655" fmla="*/ 126244 h 462259"/>
                  <a:gd name="connsiteX1656" fmla="*/ 169137 w 234859"/>
                  <a:gd name="connsiteY1656" fmla="*/ 126244 h 462259"/>
                  <a:gd name="connsiteX1657" fmla="*/ 169137 w 234859"/>
                  <a:gd name="connsiteY1657" fmla="*/ 126289 h 462259"/>
                  <a:gd name="connsiteX1658" fmla="*/ 169137 w 234859"/>
                  <a:gd name="connsiteY1658" fmla="*/ 126289 h 462259"/>
                  <a:gd name="connsiteX1659" fmla="*/ 169137 w 234859"/>
                  <a:gd name="connsiteY1659" fmla="*/ 126244 h 462259"/>
                  <a:gd name="connsiteX1660" fmla="*/ 162575 w 234859"/>
                  <a:gd name="connsiteY1660" fmla="*/ 344679 h 462259"/>
                  <a:gd name="connsiteX1661" fmla="*/ 162575 w 234859"/>
                  <a:gd name="connsiteY1661" fmla="*/ 344679 h 462259"/>
                  <a:gd name="connsiteX1662" fmla="*/ 162575 w 234859"/>
                  <a:gd name="connsiteY1662" fmla="*/ 344679 h 462259"/>
                  <a:gd name="connsiteX1663" fmla="*/ 162597 w 234859"/>
                  <a:gd name="connsiteY1663" fmla="*/ 344679 h 462259"/>
                  <a:gd name="connsiteX1664" fmla="*/ 162734 w 234859"/>
                  <a:gd name="connsiteY1664" fmla="*/ 113831 h 462259"/>
                  <a:gd name="connsiteX1665" fmla="*/ 162689 w 234859"/>
                  <a:gd name="connsiteY1665" fmla="*/ 113923 h 462259"/>
                  <a:gd name="connsiteX1666" fmla="*/ 162483 w 234859"/>
                  <a:gd name="connsiteY1666" fmla="*/ 114197 h 462259"/>
                  <a:gd name="connsiteX1667" fmla="*/ 162734 w 234859"/>
                  <a:gd name="connsiteY1667" fmla="*/ 113831 h 462259"/>
                  <a:gd name="connsiteX1668" fmla="*/ 169092 w 234859"/>
                  <a:gd name="connsiteY1668" fmla="*/ 126381 h 462259"/>
                  <a:gd name="connsiteX1669" fmla="*/ 169092 w 234859"/>
                  <a:gd name="connsiteY1669" fmla="*/ 126381 h 462259"/>
                  <a:gd name="connsiteX1670" fmla="*/ 169092 w 234859"/>
                  <a:gd name="connsiteY1670" fmla="*/ 126404 h 462259"/>
                  <a:gd name="connsiteX1671" fmla="*/ 169137 w 234859"/>
                  <a:gd name="connsiteY1671" fmla="*/ 126312 h 462259"/>
                  <a:gd name="connsiteX1672" fmla="*/ 169092 w 234859"/>
                  <a:gd name="connsiteY1672" fmla="*/ 126381 h 462259"/>
                  <a:gd name="connsiteX1673" fmla="*/ 169595 w 234859"/>
                  <a:gd name="connsiteY1673" fmla="*/ 124686 h 462259"/>
                  <a:gd name="connsiteX1674" fmla="*/ 169572 w 234859"/>
                  <a:gd name="connsiteY1674" fmla="*/ 124847 h 462259"/>
                  <a:gd name="connsiteX1675" fmla="*/ 164861 w 234859"/>
                  <a:gd name="connsiteY1675" fmla="*/ 122098 h 462259"/>
                  <a:gd name="connsiteX1676" fmla="*/ 165524 w 234859"/>
                  <a:gd name="connsiteY1676" fmla="*/ 120633 h 462259"/>
                  <a:gd name="connsiteX1677" fmla="*/ 166508 w 234859"/>
                  <a:gd name="connsiteY1677" fmla="*/ 118892 h 462259"/>
                  <a:gd name="connsiteX1678" fmla="*/ 168429 w 234859"/>
                  <a:gd name="connsiteY1678" fmla="*/ 120450 h 462259"/>
                  <a:gd name="connsiteX1679" fmla="*/ 169229 w 234859"/>
                  <a:gd name="connsiteY1679" fmla="*/ 121846 h 462259"/>
                  <a:gd name="connsiteX1680" fmla="*/ 169618 w 234859"/>
                  <a:gd name="connsiteY1680" fmla="*/ 123724 h 462259"/>
                  <a:gd name="connsiteX1681" fmla="*/ 169572 w 234859"/>
                  <a:gd name="connsiteY1681" fmla="*/ 124663 h 462259"/>
                  <a:gd name="connsiteX1682" fmla="*/ 195458 w 234859"/>
                  <a:gd name="connsiteY1682" fmla="*/ 181322 h 462259"/>
                  <a:gd name="connsiteX1683" fmla="*/ 195458 w 234859"/>
                  <a:gd name="connsiteY1683" fmla="*/ 181322 h 462259"/>
                  <a:gd name="connsiteX1684" fmla="*/ 195458 w 234859"/>
                  <a:gd name="connsiteY1684" fmla="*/ 181391 h 462259"/>
                  <a:gd name="connsiteX1685" fmla="*/ 195458 w 234859"/>
                  <a:gd name="connsiteY1685" fmla="*/ 181322 h 462259"/>
                  <a:gd name="connsiteX1686" fmla="*/ 73390 w 234859"/>
                  <a:gd name="connsiteY1686" fmla="*/ 150680 h 462259"/>
                  <a:gd name="connsiteX1687" fmla="*/ 73390 w 234859"/>
                  <a:gd name="connsiteY1687" fmla="*/ 150680 h 462259"/>
                  <a:gd name="connsiteX1688" fmla="*/ 73390 w 234859"/>
                  <a:gd name="connsiteY1688" fmla="*/ 150680 h 462259"/>
                  <a:gd name="connsiteX1689" fmla="*/ 73390 w 234859"/>
                  <a:gd name="connsiteY1689" fmla="*/ 150680 h 462259"/>
                  <a:gd name="connsiteX1690" fmla="*/ 54021 w 234859"/>
                  <a:gd name="connsiteY1690" fmla="*/ 420369 h 462259"/>
                  <a:gd name="connsiteX1691" fmla="*/ 54021 w 234859"/>
                  <a:gd name="connsiteY1691" fmla="*/ 420369 h 462259"/>
                  <a:gd name="connsiteX1692" fmla="*/ 54021 w 234859"/>
                  <a:gd name="connsiteY1692" fmla="*/ 420369 h 462259"/>
                  <a:gd name="connsiteX1693" fmla="*/ 101449 w 234859"/>
                  <a:gd name="connsiteY1693" fmla="*/ 399620 h 462259"/>
                  <a:gd name="connsiteX1694" fmla="*/ 101449 w 234859"/>
                  <a:gd name="connsiteY1694" fmla="*/ 399620 h 462259"/>
                  <a:gd name="connsiteX1695" fmla="*/ 101449 w 234859"/>
                  <a:gd name="connsiteY1695" fmla="*/ 399620 h 462259"/>
                  <a:gd name="connsiteX1696" fmla="*/ 145241 w 234859"/>
                  <a:gd name="connsiteY1696" fmla="*/ 342939 h 462259"/>
                  <a:gd name="connsiteX1697" fmla="*/ 145241 w 234859"/>
                  <a:gd name="connsiteY1697" fmla="*/ 342664 h 462259"/>
                  <a:gd name="connsiteX1698" fmla="*/ 145241 w 234859"/>
                  <a:gd name="connsiteY1698" fmla="*/ 342526 h 462259"/>
                  <a:gd name="connsiteX1699" fmla="*/ 145378 w 234859"/>
                  <a:gd name="connsiteY1699" fmla="*/ 341267 h 462259"/>
                  <a:gd name="connsiteX1700" fmla="*/ 146956 w 234859"/>
                  <a:gd name="connsiteY1700" fmla="*/ 338611 h 462259"/>
                  <a:gd name="connsiteX1701" fmla="*/ 148190 w 234859"/>
                  <a:gd name="connsiteY1701" fmla="*/ 338038 h 462259"/>
                  <a:gd name="connsiteX1702" fmla="*/ 148785 w 234859"/>
                  <a:gd name="connsiteY1702" fmla="*/ 339137 h 462259"/>
                  <a:gd name="connsiteX1703" fmla="*/ 148511 w 234859"/>
                  <a:gd name="connsiteY1703" fmla="*/ 342847 h 462259"/>
                  <a:gd name="connsiteX1704" fmla="*/ 148534 w 234859"/>
                  <a:gd name="connsiteY1704" fmla="*/ 342939 h 462259"/>
                  <a:gd name="connsiteX1705" fmla="*/ 145446 w 234859"/>
                  <a:gd name="connsiteY1705" fmla="*/ 344015 h 462259"/>
                  <a:gd name="connsiteX1706" fmla="*/ 145241 w 234859"/>
                  <a:gd name="connsiteY1706" fmla="*/ 342962 h 462259"/>
                  <a:gd name="connsiteX1707" fmla="*/ 183087 w 234859"/>
                  <a:gd name="connsiteY1707" fmla="*/ 397101 h 462259"/>
                  <a:gd name="connsiteX1708" fmla="*/ 183087 w 234859"/>
                  <a:gd name="connsiteY1708" fmla="*/ 397101 h 462259"/>
                  <a:gd name="connsiteX1709" fmla="*/ 183087 w 234859"/>
                  <a:gd name="connsiteY1709" fmla="*/ 397101 h 462259"/>
                  <a:gd name="connsiteX1710" fmla="*/ 192714 w 234859"/>
                  <a:gd name="connsiteY1710" fmla="*/ 386292 h 462259"/>
                  <a:gd name="connsiteX1711" fmla="*/ 192714 w 234859"/>
                  <a:gd name="connsiteY1711" fmla="*/ 386292 h 462259"/>
                  <a:gd name="connsiteX1712" fmla="*/ 192714 w 234859"/>
                  <a:gd name="connsiteY1712" fmla="*/ 386292 h 462259"/>
                  <a:gd name="connsiteX1713" fmla="*/ 202410 w 234859"/>
                  <a:gd name="connsiteY1713" fmla="*/ 390299 h 462259"/>
                  <a:gd name="connsiteX1714" fmla="*/ 202410 w 234859"/>
                  <a:gd name="connsiteY1714" fmla="*/ 390299 h 462259"/>
                  <a:gd name="connsiteX1715" fmla="*/ 202410 w 234859"/>
                  <a:gd name="connsiteY1715" fmla="*/ 390299 h 462259"/>
                  <a:gd name="connsiteX1716" fmla="*/ 202410 w 234859"/>
                  <a:gd name="connsiteY1716" fmla="*/ 390299 h 462259"/>
                  <a:gd name="connsiteX1717" fmla="*/ 167720 w 234859"/>
                  <a:gd name="connsiteY1717" fmla="*/ 368222 h 462259"/>
                  <a:gd name="connsiteX1718" fmla="*/ 167720 w 234859"/>
                  <a:gd name="connsiteY1718" fmla="*/ 368222 h 462259"/>
                  <a:gd name="connsiteX1719" fmla="*/ 167697 w 234859"/>
                  <a:gd name="connsiteY1719" fmla="*/ 368199 h 462259"/>
                  <a:gd name="connsiteX1720" fmla="*/ 167514 w 234859"/>
                  <a:gd name="connsiteY1720" fmla="*/ 368108 h 462259"/>
                  <a:gd name="connsiteX1721" fmla="*/ 167514 w 234859"/>
                  <a:gd name="connsiteY1721" fmla="*/ 368108 h 462259"/>
                  <a:gd name="connsiteX1722" fmla="*/ 167743 w 234859"/>
                  <a:gd name="connsiteY1722" fmla="*/ 368222 h 4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Lst>
                <a:rect l="l" t="t" r="r" b="b"/>
                <a:pathLst>
                  <a:path w="234859" h="462259">
                    <a:moveTo>
                      <a:pt x="234859" y="328694"/>
                    </a:moveTo>
                    <a:lnTo>
                      <a:pt x="234745" y="328511"/>
                    </a:lnTo>
                    <a:cubicBezTo>
                      <a:pt x="234425" y="327984"/>
                      <a:pt x="234128" y="327526"/>
                      <a:pt x="233716" y="327114"/>
                    </a:cubicBezTo>
                    <a:cubicBezTo>
                      <a:pt x="233327" y="326702"/>
                      <a:pt x="232893" y="326243"/>
                      <a:pt x="232527" y="325923"/>
                    </a:cubicBezTo>
                    <a:lnTo>
                      <a:pt x="231932" y="325442"/>
                    </a:lnTo>
                    <a:lnTo>
                      <a:pt x="231658" y="325213"/>
                    </a:lnTo>
                    <a:lnTo>
                      <a:pt x="231498" y="325076"/>
                    </a:lnTo>
                    <a:lnTo>
                      <a:pt x="231224" y="324915"/>
                    </a:lnTo>
                    <a:lnTo>
                      <a:pt x="229668" y="324045"/>
                    </a:lnTo>
                    <a:cubicBezTo>
                      <a:pt x="229119" y="323702"/>
                      <a:pt x="228639" y="323541"/>
                      <a:pt x="228159" y="323358"/>
                    </a:cubicBezTo>
                    <a:lnTo>
                      <a:pt x="226718" y="322854"/>
                    </a:lnTo>
                    <a:lnTo>
                      <a:pt x="226353" y="322717"/>
                    </a:lnTo>
                    <a:lnTo>
                      <a:pt x="225781" y="322602"/>
                    </a:lnTo>
                    <a:lnTo>
                      <a:pt x="224889" y="322419"/>
                    </a:lnTo>
                    <a:cubicBezTo>
                      <a:pt x="224294" y="322281"/>
                      <a:pt x="223723" y="322259"/>
                      <a:pt x="223128" y="322190"/>
                    </a:cubicBezTo>
                    <a:cubicBezTo>
                      <a:pt x="222557" y="322121"/>
                      <a:pt x="221939" y="322121"/>
                      <a:pt x="221322" y="322144"/>
                    </a:cubicBezTo>
                    <a:lnTo>
                      <a:pt x="220407" y="322190"/>
                    </a:lnTo>
                    <a:lnTo>
                      <a:pt x="219630" y="322259"/>
                    </a:lnTo>
                    <a:cubicBezTo>
                      <a:pt x="219126" y="322304"/>
                      <a:pt x="218623" y="322304"/>
                      <a:pt x="218006" y="322419"/>
                    </a:cubicBezTo>
                    <a:lnTo>
                      <a:pt x="216222" y="322740"/>
                    </a:lnTo>
                    <a:lnTo>
                      <a:pt x="214530" y="323198"/>
                    </a:lnTo>
                    <a:cubicBezTo>
                      <a:pt x="213958" y="323358"/>
                      <a:pt x="213455" y="323587"/>
                      <a:pt x="212906" y="323770"/>
                    </a:cubicBezTo>
                    <a:cubicBezTo>
                      <a:pt x="211832" y="324137"/>
                      <a:pt x="210871" y="324595"/>
                      <a:pt x="209842" y="325030"/>
                    </a:cubicBezTo>
                    <a:lnTo>
                      <a:pt x="209476" y="325282"/>
                    </a:lnTo>
                    <a:lnTo>
                      <a:pt x="207167" y="326518"/>
                    </a:lnTo>
                    <a:lnTo>
                      <a:pt x="206023" y="327160"/>
                    </a:lnTo>
                    <a:lnTo>
                      <a:pt x="205726" y="327343"/>
                    </a:lnTo>
                    <a:lnTo>
                      <a:pt x="205657" y="327343"/>
                    </a:lnTo>
                    <a:cubicBezTo>
                      <a:pt x="205657" y="327343"/>
                      <a:pt x="205497" y="327480"/>
                      <a:pt x="205497" y="327480"/>
                    </a:cubicBezTo>
                    <a:lnTo>
                      <a:pt x="205360" y="327549"/>
                    </a:lnTo>
                    <a:lnTo>
                      <a:pt x="204834" y="327915"/>
                    </a:lnTo>
                    <a:lnTo>
                      <a:pt x="202662" y="329358"/>
                    </a:lnTo>
                    <a:lnTo>
                      <a:pt x="202113" y="329725"/>
                    </a:lnTo>
                    <a:lnTo>
                      <a:pt x="201495" y="330182"/>
                    </a:lnTo>
                    <a:lnTo>
                      <a:pt x="200421" y="330938"/>
                    </a:lnTo>
                    <a:lnTo>
                      <a:pt x="198294" y="332473"/>
                    </a:lnTo>
                    <a:lnTo>
                      <a:pt x="196007" y="334282"/>
                    </a:lnTo>
                    <a:cubicBezTo>
                      <a:pt x="195298" y="334855"/>
                      <a:pt x="194704" y="335290"/>
                      <a:pt x="193926" y="336000"/>
                    </a:cubicBezTo>
                    <a:lnTo>
                      <a:pt x="191937" y="337694"/>
                    </a:lnTo>
                    <a:lnTo>
                      <a:pt x="190953" y="338542"/>
                    </a:lnTo>
                    <a:lnTo>
                      <a:pt x="190038" y="339274"/>
                    </a:lnTo>
                    <a:lnTo>
                      <a:pt x="188026" y="340969"/>
                    </a:lnTo>
                    <a:lnTo>
                      <a:pt x="187523" y="341381"/>
                    </a:lnTo>
                    <a:lnTo>
                      <a:pt x="187112" y="341656"/>
                    </a:lnTo>
                    <a:lnTo>
                      <a:pt x="186265" y="342275"/>
                    </a:lnTo>
                    <a:lnTo>
                      <a:pt x="184573" y="343534"/>
                    </a:lnTo>
                    <a:cubicBezTo>
                      <a:pt x="183819" y="343969"/>
                      <a:pt x="183110" y="344450"/>
                      <a:pt x="182378" y="344931"/>
                    </a:cubicBezTo>
                    <a:lnTo>
                      <a:pt x="181280" y="345618"/>
                    </a:lnTo>
                    <a:lnTo>
                      <a:pt x="181258" y="345618"/>
                    </a:lnTo>
                    <a:cubicBezTo>
                      <a:pt x="181258" y="345618"/>
                      <a:pt x="181029" y="345733"/>
                      <a:pt x="181029" y="345733"/>
                    </a:cubicBezTo>
                    <a:lnTo>
                      <a:pt x="180457" y="346076"/>
                    </a:lnTo>
                    <a:lnTo>
                      <a:pt x="176295" y="348343"/>
                    </a:lnTo>
                    <a:lnTo>
                      <a:pt x="174649" y="349008"/>
                    </a:lnTo>
                    <a:lnTo>
                      <a:pt x="174328" y="349077"/>
                    </a:lnTo>
                    <a:lnTo>
                      <a:pt x="173894" y="349168"/>
                    </a:lnTo>
                    <a:lnTo>
                      <a:pt x="173665" y="349214"/>
                    </a:lnTo>
                    <a:lnTo>
                      <a:pt x="173505" y="349214"/>
                    </a:lnTo>
                    <a:cubicBezTo>
                      <a:pt x="173505" y="349214"/>
                      <a:pt x="173368" y="349237"/>
                      <a:pt x="173368" y="349237"/>
                    </a:cubicBezTo>
                    <a:lnTo>
                      <a:pt x="172865" y="349282"/>
                    </a:lnTo>
                    <a:cubicBezTo>
                      <a:pt x="172682" y="349237"/>
                      <a:pt x="172545" y="349260"/>
                      <a:pt x="172362" y="349328"/>
                    </a:cubicBezTo>
                    <a:lnTo>
                      <a:pt x="171058" y="349191"/>
                    </a:lnTo>
                    <a:cubicBezTo>
                      <a:pt x="170624" y="349054"/>
                      <a:pt x="170189" y="348916"/>
                      <a:pt x="169732" y="348825"/>
                    </a:cubicBezTo>
                    <a:lnTo>
                      <a:pt x="169297" y="348733"/>
                    </a:lnTo>
                    <a:lnTo>
                      <a:pt x="168680" y="348458"/>
                    </a:lnTo>
                    <a:lnTo>
                      <a:pt x="167445" y="347863"/>
                    </a:lnTo>
                    <a:lnTo>
                      <a:pt x="166828" y="347588"/>
                    </a:lnTo>
                    <a:lnTo>
                      <a:pt x="166530" y="347451"/>
                    </a:lnTo>
                    <a:lnTo>
                      <a:pt x="166393" y="347382"/>
                    </a:lnTo>
                    <a:lnTo>
                      <a:pt x="165753" y="346969"/>
                    </a:lnTo>
                    <a:lnTo>
                      <a:pt x="164815" y="346374"/>
                    </a:lnTo>
                    <a:cubicBezTo>
                      <a:pt x="164518" y="346237"/>
                      <a:pt x="164107" y="345870"/>
                      <a:pt x="163763" y="345618"/>
                    </a:cubicBezTo>
                    <a:lnTo>
                      <a:pt x="162666" y="344771"/>
                    </a:lnTo>
                    <a:lnTo>
                      <a:pt x="162391" y="344565"/>
                    </a:lnTo>
                    <a:lnTo>
                      <a:pt x="162254" y="344473"/>
                    </a:lnTo>
                    <a:lnTo>
                      <a:pt x="162254" y="344473"/>
                    </a:lnTo>
                    <a:cubicBezTo>
                      <a:pt x="162254" y="344473"/>
                      <a:pt x="162254" y="344473"/>
                      <a:pt x="162254" y="344473"/>
                    </a:cubicBezTo>
                    <a:cubicBezTo>
                      <a:pt x="162003" y="344244"/>
                      <a:pt x="162414" y="344611"/>
                      <a:pt x="162552" y="344725"/>
                    </a:cubicBezTo>
                    <a:lnTo>
                      <a:pt x="162506" y="344656"/>
                    </a:lnTo>
                    <a:lnTo>
                      <a:pt x="162003" y="344198"/>
                    </a:lnTo>
                    <a:lnTo>
                      <a:pt x="160539" y="342847"/>
                    </a:lnTo>
                    <a:lnTo>
                      <a:pt x="160333" y="342275"/>
                    </a:lnTo>
                    <a:lnTo>
                      <a:pt x="159259" y="339274"/>
                    </a:lnTo>
                    <a:lnTo>
                      <a:pt x="159259" y="339183"/>
                    </a:lnTo>
                    <a:cubicBezTo>
                      <a:pt x="159259" y="339183"/>
                      <a:pt x="159167" y="339000"/>
                      <a:pt x="159167" y="339000"/>
                    </a:cubicBezTo>
                    <a:lnTo>
                      <a:pt x="157566" y="335519"/>
                    </a:lnTo>
                    <a:cubicBezTo>
                      <a:pt x="156995" y="334305"/>
                      <a:pt x="156492" y="333045"/>
                      <a:pt x="155828" y="331877"/>
                    </a:cubicBezTo>
                    <a:lnTo>
                      <a:pt x="153793" y="328396"/>
                    </a:lnTo>
                    <a:cubicBezTo>
                      <a:pt x="153450" y="327824"/>
                      <a:pt x="153107" y="327251"/>
                      <a:pt x="152764" y="326679"/>
                    </a:cubicBezTo>
                    <a:lnTo>
                      <a:pt x="151529" y="325007"/>
                    </a:lnTo>
                    <a:lnTo>
                      <a:pt x="149037" y="321663"/>
                    </a:lnTo>
                    <a:cubicBezTo>
                      <a:pt x="148190" y="320633"/>
                      <a:pt x="147345" y="319785"/>
                      <a:pt x="146498" y="318824"/>
                    </a:cubicBezTo>
                    <a:lnTo>
                      <a:pt x="145218" y="317449"/>
                    </a:lnTo>
                    <a:lnTo>
                      <a:pt x="144578" y="316739"/>
                    </a:lnTo>
                    <a:lnTo>
                      <a:pt x="144349" y="316510"/>
                    </a:lnTo>
                    <a:lnTo>
                      <a:pt x="144257" y="316419"/>
                    </a:lnTo>
                    <a:lnTo>
                      <a:pt x="144074" y="316236"/>
                    </a:lnTo>
                    <a:lnTo>
                      <a:pt x="143708" y="315915"/>
                    </a:lnTo>
                    <a:lnTo>
                      <a:pt x="140736" y="313258"/>
                    </a:lnTo>
                    <a:cubicBezTo>
                      <a:pt x="139753" y="312365"/>
                      <a:pt x="138724" y="311564"/>
                      <a:pt x="137694" y="310808"/>
                    </a:cubicBezTo>
                    <a:lnTo>
                      <a:pt x="134607" y="308449"/>
                    </a:lnTo>
                    <a:lnTo>
                      <a:pt x="128501" y="304029"/>
                    </a:lnTo>
                    <a:cubicBezTo>
                      <a:pt x="126512" y="302540"/>
                      <a:pt x="124339" y="301075"/>
                      <a:pt x="122579" y="299586"/>
                    </a:cubicBezTo>
                    <a:lnTo>
                      <a:pt x="119812" y="297342"/>
                    </a:lnTo>
                    <a:cubicBezTo>
                      <a:pt x="118943" y="296563"/>
                      <a:pt x="118097" y="295693"/>
                      <a:pt x="117250" y="294845"/>
                    </a:cubicBezTo>
                    <a:cubicBezTo>
                      <a:pt x="113797" y="291593"/>
                      <a:pt x="110848" y="287746"/>
                      <a:pt x="108058" y="283830"/>
                    </a:cubicBezTo>
                    <a:cubicBezTo>
                      <a:pt x="106800" y="281792"/>
                      <a:pt x="105451" y="279776"/>
                      <a:pt x="104307" y="277646"/>
                    </a:cubicBezTo>
                    <a:cubicBezTo>
                      <a:pt x="103233" y="275493"/>
                      <a:pt x="101952" y="273387"/>
                      <a:pt x="101106" y="271188"/>
                    </a:cubicBezTo>
                    <a:lnTo>
                      <a:pt x="99665" y="267890"/>
                    </a:lnTo>
                    <a:cubicBezTo>
                      <a:pt x="99185" y="266814"/>
                      <a:pt x="98796" y="265554"/>
                      <a:pt x="98362" y="264386"/>
                    </a:cubicBezTo>
                    <a:lnTo>
                      <a:pt x="97722" y="262623"/>
                    </a:lnTo>
                    <a:lnTo>
                      <a:pt x="97401" y="261730"/>
                    </a:lnTo>
                    <a:lnTo>
                      <a:pt x="97264" y="261294"/>
                    </a:lnTo>
                    <a:lnTo>
                      <a:pt x="97264" y="261111"/>
                    </a:lnTo>
                    <a:cubicBezTo>
                      <a:pt x="97264" y="261111"/>
                      <a:pt x="96532" y="257653"/>
                      <a:pt x="96532" y="257653"/>
                    </a:cubicBezTo>
                    <a:cubicBezTo>
                      <a:pt x="95595" y="253050"/>
                      <a:pt x="95480" y="248172"/>
                      <a:pt x="95526" y="243431"/>
                    </a:cubicBezTo>
                    <a:cubicBezTo>
                      <a:pt x="95595" y="241027"/>
                      <a:pt x="95823" y="238301"/>
                      <a:pt x="95961" y="236034"/>
                    </a:cubicBezTo>
                    <a:lnTo>
                      <a:pt x="96967" y="228705"/>
                    </a:lnTo>
                    <a:cubicBezTo>
                      <a:pt x="97333" y="226255"/>
                      <a:pt x="97562" y="223827"/>
                      <a:pt x="98019" y="221377"/>
                    </a:cubicBezTo>
                    <a:lnTo>
                      <a:pt x="99482" y="213957"/>
                    </a:lnTo>
                    <a:cubicBezTo>
                      <a:pt x="99986" y="211529"/>
                      <a:pt x="100397" y="208896"/>
                      <a:pt x="100969" y="206628"/>
                    </a:cubicBezTo>
                    <a:lnTo>
                      <a:pt x="102661" y="199254"/>
                    </a:lnTo>
                    <a:lnTo>
                      <a:pt x="106045" y="184528"/>
                    </a:lnTo>
                    <a:cubicBezTo>
                      <a:pt x="108286" y="174749"/>
                      <a:pt x="110528" y="164764"/>
                      <a:pt x="111808" y="154596"/>
                    </a:cubicBezTo>
                    <a:cubicBezTo>
                      <a:pt x="113226" y="144473"/>
                      <a:pt x="113226" y="133801"/>
                      <a:pt x="110710" y="123541"/>
                    </a:cubicBezTo>
                    <a:cubicBezTo>
                      <a:pt x="109499" y="118434"/>
                      <a:pt x="107578" y="113533"/>
                      <a:pt x="105085" y="108884"/>
                    </a:cubicBezTo>
                    <a:cubicBezTo>
                      <a:pt x="104445" y="107762"/>
                      <a:pt x="103804" y="106571"/>
                      <a:pt x="103164" y="105472"/>
                    </a:cubicBezTo>
                    <a:cubicBezTo>
                      <a:pt x="102478" y="104372"/>
                      <a:pt x="101883" y="103365"/>
                      <a:pt x="101129" y="102220"/>
                    </a:cubicBezTo>
                    <a:lnTo>
                      <a:pt x="96647" y="95876"/>
                    </a:lnTo>
                    <a:cubicBezTo>
                      <a:pt x="93560" y="91891"/>
                      <a:pt x="90404" y="87906"/>
                      <a:pt x="87271" y="83990"/>
                    </a:cubicBezTo>
                    <a:cubicBezTo>
                      <a:pt x="85739" y="82044"/>
                      <a:pt x="84070" y="80005"/>
                      <a:pt x="82652" y="78127"/>
                    </a:cubicBezTo>
                    <a:cubicBezTo>
                      <a:pt x="81165" y="76112"/>
                      <a:pt x="79587" y="74097"/>
                      <a:pt x="78193" y="72104"/>
                    </a:cubicBezTo>
                    <a:lnTo>
                      <a:pt x="76066" y="69058"/>
                    </a:lnTo>
                    <a:cubicBezTo>
                      <a:pt x="75357" y="68028"/>
                      <a:pt x="74739" y="66974"/>
                      <a:pt x="74122" y="65921"/>
                    </a:cubicBezTo>
                    <a:cubicBezTo>
                      <a:pt x="72887" y="63814"/>
                      <a:pt x="71606" y="61730"/>
                      <a:pt x="70669" y="59462"/>
                    </a:cubicBezTo>
                    <a:lnTo>
                      <a:pt x="69137" y="56119"/>
                    </a:lnTo>
                    <a:lnTo>
                      <a:pt x="67994" y="52752"/>
                    </a:lnTo>
                    <a:lnTo>
                      <a:pt x="67399" y="51058"/>
                    </a:lnTo>
                    <a:lnTo>
                      <a:pt x="67124" y="50210"/>
                    </a:lnTo>
                    <a:lnTo>
                      <a:pt x="66919" y="49271"/>
                    </a:lnTo>
                    <a:lnTo>
                      <a:pt x="66164" y="45561"/>
                    </a:lnTo>
                    <a:cubicBezTo>
                      <a:pt x="65203" y="40958"/>
                      <a:pt x="65158" y="36011"/>
                      <a:pt x="66416" y="31477"/>
                    </a:cubicBezTo>
                    <a:lnTo>
                      <a:pt x="66896" y="29782"/>
                    </a:lnTo>
                    <a:lnTo>
                      <a:pt x="67559" y="28179"/>
                    </a:lnTo>
                    <a:cubicBezTo>
                      <a:pt x="67948" y="27034"/>
                      <a:pt x="68565" y="26187"/>
                      <a:pt x="69068" y="25156"/>
                    </a:cubicBezTo>
                    <a:cubicBezTo>
                      <a:pt x="69388" y="24652"/>
                      <a:pt x="69800" y="24148"/>
                      <a:pt x="70166" y="23644"/>
                    </a:cubicBezTo>
                    <a:lnTo>
                      <a:pt x="70715" y="22866"/>
                    </a:lnTo>
                    <a:cubicBezTo>
                      <a:pt x="70715" y="22866"/>
                      <a:pt x="71081" y="22454"/>
                      <a:pt x="71263" y="22293"/>
                    </a:cubicBezTo>
                    <a:lnTo>
                      <a:pt x="72430" y="21011"/>
                    </a:lnTo>
                    <a:cubicBezTo>
                      <a:pt x="72841" y="20621"/>
                      <a:pt x="73299" y="20255"/>
                      <a:pt x="73733" y="19866"/>
                    </a:cubicBezTo>
                    <a:cubicBezTo>
                      <a:pt x="81005" y="13820"/>
                      <a:pt x="91364" y="12033"/>
                      <a:pt x="100992" y="11873"/>
                    </a:cubicBezTo>
                    <a:cubicBezTo>
                      <a:pt x="102204" y="11804"/>
                      <a:pt x="103370" y="12033"/>
                      <a:pt x="104559" y="12079"/>
                    </a:cubicBezTo>
                    <a:cubicBezTo>
                      <a:pt x="105748" y="12217"/>
                      <a:pt x="106914" y="12194"/>
                      <a:pt x="108149" y="12537"/>
                    </a:cubicBezTo>
                    <a:lnTo>
                      <a:pt x="111831" y="13339"/>
                    </a:lnTo>
                    <a:cubicBezTo>
                      <a:pt x="112883" y="13568"/>
                      <a:pt x="114095" y="14049"/>
                      <a:pt x="115192" y="14415"/>
                    </a:cubicBezTo>
                    <a:cubicBezTo>
                      <a:pt x="119675" y="16201"/>
                      <a:pt x="123814" y="18927"/>
                      <a:pt x="127541" y="22110"/>
                    </a:cubicBezTo>
                    <a:cubicBezTo>
                      <a:pt x="128456" y="22843"/>
                      <a:pt x="129416" y="23805"/>
                      <a:pt x="130308" y="24606"/>
                    </a:cubicBezTo>
                    <a:lnTo>
                      <a:pt x="132915" y="27309"/>
                    </a:lnTo>
                    <a:lnTo>
                      <a:pt x="138175" y="32668"/>
                    </a:lnTo>
                    <a:cubicBezTo>
                      <a:pt x="141650" y="36240"/>
                      <a:pt x="145058" y="40019"/>
                      <a:pt x="148968" y="43340"/>
                    </a:cubicBezTo>
                    <a:cubicBezTo>
                      <a:pt x="151003" y="44897"/>
                      <a:pt x="152947" y="46546"/>
                      <a:pt x="155257" y="47852"/>
                    </a:cubicBezTo>
                    <a:cubicBezTo>
                      <a:pt x="156354" y="48539"/>
                      <a:pt x="157475" y="49248"/>
                      <a:pt x="158618" y="49730"/>
                    </a:cubicBezTo>
                    <a:cubicBezTo>
                      <a:pt x="159808" y="50233"/>
                      <a:pt x="160814" y="50783"/>
                      <a:pt x="162140" y="51264"/>
                    </a:cubicBezTo>
                    <a:lnTo>
                      <a:pt x="165890" y="52386"/>
                    </a:lnTo>
                    <a:cubicBezTo>
                      <a:pt x="167125" y="52752"/>
                      <a:pt x="168360" y="52890"/>
                      <a:pt x="169618" y="53119"/>
                    </a:cubicBezTo>
                    <a:lnTo>
                      <a:pt x="170532" y="53279"/>
                    </a:lnTo>
                    <a:cubicBezTo>
                      <a:pt x="170967" y="53371"/>
                      <a:pt x="171173" y="53348"/>
                      <a:pt x="171447" y="53371"/>
                    </a:cubicBezTo>
                    <a:lnTo>
                      <a:pt x="172979" y="54562"/>
                    </a:lnTo>
                    <a:cubicBezTo>
                      <a:pt x="173551" y="54997"/>
                      <a:pt x="174123" y="55455"/>
                      <a:pt x="174671" y="56050"/>
                    </a:cubicBezTo>
                    <a:lnTo>
                      <a:pt x="176386" y="57676"/>
                    </a:lnTo>
                    <a:lnTo>
                      <a:pt x="176821" y="58088"/>
                    </a:lnTo>
                    <a:cubicBezTo>
                      <a:pt x="176821" y="58088"/>
                      <a:pt x="177050" y="58295"/>
                      <a:pt x="176958" y="58226"/>
                    </a:cubicBezTo>
                    <a:lnTo>
                      <a:pt x="177119" y="58432"/>
                    </a:lnTo>
                    <a:lnTo>
                      <a:pt x="177827" y="59234"/>
                    </a:lnTo>
                    <a:cubicBezTo>
                      <a:pt x="178307" y="59737"/>
                      <a:pt x="178696" y="60356"/>
                      <a:pt x="179108" y="60951"/>
                    </a:cubicBezTo>
                    <a:cubicBezTo>
                      <a:pt x="179565" y="61547"/>
                      <a:pt x="179863" y="62142"/>
                      <a:pt x="180206" y="62714"/>
                    </a:cubicBezTo>
                    <a:cubicBezTo>
                      <a:pt x="180388" y="63035"/>
                      <a:pt x="180571" y="63264"/>
                      <a:pt x="180731" y="63608"/>
                    </a:cubicBezTo>
                    <a:lnTo>
                      <a:pt x="181258" y="64661"/>
                    </a:lnTo>
                    <a:lnTo>
                      <a:pt x="181783" y="65715"/>
                    </a:lnTo>
                    <a:lnTo>
                      <a:pt x="181783" y="65783"/>
                    </a:lnTo>
                    <a:cubicBezTo>
                      <a:pt x="181783" y="65783"/>
                      <a:pt x="181829" y="65783"/>
                      <a:pt x="181829" y="65783"/>
                    </a:cubicBezTo>
                    <a:cubicBezTo>
                      <a:pt x="181715" y="65554"/>
                      <a:pt x="181783" y="65738"/>
                      <a:pt x="181760" y="65692"/>
                    </a:cubicBezTo>
                    <a:lnTo>
                      <a:pt x="181760" y="65692"/>
                    </a:lnTo>
                    <a:cubicBezTo>
                      <a:pt x="181760" y="65692"/>
                      <a:pt x="181760" y="65715"/>
                      <a:pt x="181760" y="65715"/>
                    </a:cubicBezTo>
                    <a:lnTo>
                      <a:pt x="181806" y="65829"/>
                    </a:lnTo>
                    <a:lnTo>
                      <a:pt x="181898" y="66058"/>
                    </a:lnTo>
                    <a:lnTo>
                      <a:pt x="182081" y="66539"/>
                    </a:lnTo>
                    <a:cubicBezTo>
                      <a:pt x="182309" y="67203"/>
                      <a:pt x="182584" y="67799"/>
                      <a:pt x="182721" y="68509"/>
                    </a:cubicBezTo>
                    <a:cubicBezTo>
                      <a:pt x="182858" y="69173"/>
                      <a:pt x="183087" y="69837"/>
                      <a:pt x="183155" y="70478"/>
                    </a:cubicBezTo>
                    <a:lnTo>
                      <a:pt x="183384" y="72333"/>
                    </a:lnTo>
                    <a:cubicBezTo>
                      <a:pt x="183453" y="73043"/>
                      <a:pt x="183453" y="73891"/>
                      <a:pt x="183498" y="74669"/>
                    </a:cubicBezTo>
                    <a:lnTo>
                      <a:pt x="183498" y="75745"/>
                    </a:lnTo>
                    <a:cubicBezTo>
                      <a:pt x="183498" y="75745"/>
                      <a:pt x="183521" y="76936"/>
                      <a:pt x="183521" y="76936"/>
                    </a:cubicBezTo>
                    <a:lnTo>
                      <a:pt x="183521" y="76501"/>
                    </a:lnTo>
                    <a:cubicBezTo>
                      <a:pt x="183521" y="76501"/>
                      <a:pt x="182904" y="81036"/>
                      <a:pt x="182904" y="81036"/>
                    </a:cubicBezTo>
                    <a:lnTo>
                      <a:pt x="182973" y="80555"/>
                    </a:lnTo>
                    <a:lnTo>
                      <a:pt x="181417" y="87586"/>
                    </a:lnTo>
                    <a:lnTo>
                      <a:pt x="180937" y="89326"/>
                    </a:lnTo>
                    <a:lnTo>
                      <a:pt x="180709" y="90197"/>
                    </a:lnTo>
                    <a:lnTo>
                      <a:pt x="180640" y="90426"/>
                    </a:lnTo>
                    <a:lnTo>
                      <a:pt x="180640" y="90540"/>
                    </a:lnTo>
                    <a:cubicBezTo>
                      <a:pt x="180640" y="90540"/>
                      <a:pt x="180594" y="90586"/>
                      <a:pt x="180594" y="90586"/>
                    </a:cubicBezTo>
                    <a:lnTo>
                      <a:pt x="180594" y="90586"/>
                    </a:lnTo>
                    <a:cubicBezTo>
                      <a:pt x="180549" y="90815"/>
                      <a:pt x="180663" y="90357"/>
                      <a:pt x="180640" y="90449"/>
                    </a:cubicBezTo>
                    <a:lnTo>
                      <a:pt x="180503" y="90884"/>
                    </a:lnTo>
                    <a:lnTo>
                      <a:pt x="179954" y="92624"/>
                    </a:lnTo>
                    <a:lnTo>
                      <a:pt x="179680" y="93494"/>
                    </a:lnTo>
                    <a:lnTo>
                      <a:pt x="179611" y="93701"/>
                    </a:lnTo>
                    <a:lnTo>
                      <a:pt x="179565" y="93815"/>
                    </a:lnTo>
                    <a:cubicBezTo>
                      <a:pt x="179680" y="93449"/>
                      <a:pt x="179588" y="93723"/>
                      <a:pt x="179611" y="93655"/>
                    </a:cubicBezTo>
                    <a:lnTo>
                      <a:pt x="179611" y="93701"/>
                    </a:lnTo>
                    <a:cubicBezTo>
                      <a:pt x="179611" y="93701"/>
                      <a:pt x="179588" y="93746"/>
                      <a:pt x="179588" y="93746"/>
                    </a:cubicBezTo>
                    <a:lnTo>
                      <a:pt x="179428" y="94181"/>
                    </a:lnTo>
                    <a:lnTo>
                      <a:pt x="178810" y="95784"/>
                    </a:lnTo>
                    <a:lnTo>
                      <a:pt x="178673" y="95899"/>
                    </a:lnTo>
                    <a:lnTo>
                      <a:pt x="178491" y="96059"/>
                    </a:lnTo>
                    <a:lnTo>
                      <a:pt x="178422" y="96128"/>
                    </a:lnTo>
                    <a:lnTo>
                      <a:pt x="177942" y="96494"/>
                    </a:lnTo>
                    <a:lnTo>
                      <a:pt x="176981" y="97181"/>
                    </a:lnTo>
                    <a:lnTo>
                      <a:pt x="175060" y="98579"/>
                    </a:lnTo>
                    <a:lnTo>
                      <a:pt x="171173" y="101350"/>
                    </a:lnTo>
                    <a:cubicBezTo>
                      <a:pt x="170464" y="101853"/>
                      <a:pt x="169778" y="102380"/>
                      <a:pt x="169183" y="102884"/>
                    </a:cubicBezTo>
                    <a:lnTo>
                      <a:pt x="167354" y="104396"/>
                    </a:lnTo>
                    <a:lnTo>
                      <a:pt x="166896" y="104785"/>
                    </a:lnTo>
                    <a:lnTo>
                      <a:pt x="166530" y="105128"/>
                    </a:lnTo>
                    <a:lnTo>
                      <a:pt x="166416" y="105243"/>
                    </a:lnTo>
                    <a:lnTo>
                      <a:pt x="166187" y="105449"/>
                    </a:lnTo>
                    <a:lnTo>
                      <a:pt x="165273" y="106342"/>
                    </a:lnTo>
                    <a:cubicBezTo>
                      <a:pt x="164655" y="106937"/>
                      <a:pt x="164175" y="107510"/>
                      <a:pt x="163604" y="108106"/>
                    </a:cubicBezTo>
                    <a:lnTo>
                      <a:pt x="163283" y="108449"/>
                    </a:lnTo>
                    <a:lnTo>
                      <a:pt x="163077" y="108655"/>
                    </a:lnTo>
                    <a:lnTo>
                      <a:pt x="162712" y="109136"/>
                    </a:lnTo>
                    <a:lnTo>
                      <a:pt x="161934" y="110052"/>
                    </a:lnTo>
                    <a:lnTo>
                      <a:pt x="161660" y="110396"/>
                    </a:lnTo>
                    <a:lnTo>
                      <a:pt x="161568" y="110510"/>
                    </a:lnTo>
                    <a:lnTo>
                      <a:pt x="161408" y="110762"/>
                    </a:lnTo>
                    <a:lnTo>
                      <a:pt x="161065" y="111266"/>
                    </a:lnTo>
                    <a:lnTo>
                      <a:pt x="160379" y="112251"/>
                    </a:lnTo>
                    <a:lnTo>
                      <a:pt x="158916" y="114587"/>
                    </a:lnTo>
                    <a:lnTo>
                      <a:pt x="157795" y="116694"/>
                    </a:lnTo>
                    <a:lnTo>
                      <a:pt x="157635" y="116992"/>
                    </a:lnTo>
                    <a:lnTo>
                      <a:pt x="156377" y="119992"/>
                    </a:lnTo>
                    <a:cubicBezTo>
                      <a:pt x="156286" y="120244"/>
                      <a:pt x="156194" y="120427"/>
                      <a:pt x="155966" y="121045"/>
                    </a:cubicBezTo>
                    <a:lnTo>
                      <a:pt x="155783" y="121641"/>
                    </a:lnTo>
                    <a:lnTo>
                      <a:pt x="155691" y="122030"/>
                    </a:lnTo>
                    <a:lnTo>
                      <a:pt x="155280" y="123610"/>
                    </a:lnTo>
                    <a:lnTo>
                      <a:pt x="154891" y="125190"/>
                    </a:lnTo>
                    <a:lnTo>
                      <a:pt x="154685" y="125969"/>
                    </a:lnTo>
                    <a:lnTo>
                      <a:pt x="154685" y="126084"/>
                    </a:lnTo>
                    <a:cubicBezTo>
                      <a:pt x="154685" y="126084"/>
                      <a:pt x="154616" y="126335"/>
                      <a:pt x="154616" y="126335"/>
                    </a:cubicBezTo>
                    <a:lnTo>
                      <a:pt x="154616" y="126404"/>
                    </a:lnTo>
                    <a:cubicBezTo>
                      <a:pt x="154616" y="126404"/>
                      <a:pt x="154571" y="126610"/>
                      <a:pt x="154571" y="126610"/>
                    </a:cubicBezTo>
                    <a:lnTo>
                      <a:pt x="154502" y="127023"/>
                    </a:lnTo>
                    <a:cubicBezTo>
                      <a:pt x="154319" y="128145"/>
                      <a:pt x="154182" y="129244"/>
                      <a:pt x="154091" y="130320"/>
                    </a:cubicBezTo>
                    <a:cubicBezTo>
                      <a:pt x="153930" y="131511"/>
                      <a:pt x="154022" y="132702"/>
                      <a:pt x="153976" y="133870"/>
                    </a:cubicBezTo>
                    <a:lnTo>
                      <a:pt x="153976" y="135656"/>
                    </a:lnTo>
                    <a:cubicBezTo>
                      <a:pt x="153976" y="136229"/>
                      <a:pt x="154068" y="136778"/>
                      <a:pt x="154113" y="137305"/>
                    </a:cubicBezTo>
                    <a:lnTo>
                      <a:pt x="154251" y="138931"/>
                    </a:lnTo>
                    <a:lnTo>
                      <a:pt x="154319" y="139733"/>
                    </a:lnTo>
                    <a:lnTo>
                      <a:pt x="154365" y="140214"/>
                    </a:lnTo>
                    <a:lnTo>
                      <a:pt x="154434" y="140649"/>
                    </a:lnTo>
                    <a:lnTo>
                      <a:pt x="155074" y="144107"/>
                    </a:lnTo>
                    <a:cubicBezTo>
                      <a:pt x="155302" y="145206"/>
                      <a:pt x="155668" y="146214"/>
                      <a:pt x="155943" y="147267"/>
                    </a:cubicBezTo>
                    <a:cubicBezTo>
                      <a:pt x="156103" y="147748"/>
                      <a:pt x="156240" y="148367"/>
                      <a:pt x="156446" y="148893"/>
                    </a:cubicBezTo>
                    <a:lnTo>
                      <a:pt x="157017" y="150519"/>
                    </a:lnTo>
                    <a:lnTo>
                      <a:pt x="157612" y="152123"/>
                    </a:lnTo>
                    <a:lnTo>
                      <a:pt x="158275" y="153611"/>
                    </a:lnTo>
                    <a:lnTo>
                      <a:pt x="158938" y="155100"/>
                    </a:lnTo>
                    <a:cubicBezTo>
                      <a:pt x="159259" y="155764"/>
                      <a:pt x="159465" y="156107"/>
                      <a:pt x="159762" y="156634"/>
                    </a:cubicBezTo>
                    <a:lnTo>
                      <a:pt x="161362" y="159474"/>
                    </a:lnTo>
                    <a:lnTo>
                      <a:pt x="161751" y="160184"/>
                    </a:lnTo>
                    <a:lnTo>
                      <a:pt x="162003" y="160619"/>
                    </a:lnTo>
                    <a:lnTo>
                      <a:pt x="162232" y="160963"/>
                    </a:lnTo>
                    <a:lnTo>
                      <a:pt x="163169" y="162337"/>
                    </a:lnTo>
                    <a:cubicBezTo>
                      <a:pt x="163832" y="163230"/>
                      <a:pt x="164335" y="164100"/>
                      <a:pt x="165136" y="165016"/>
                    </a:cubicBezTo>
                    <a:cubicBezTo>
                      <a:pt x="165844" y="165886"/>
                      <a:pt x="166530" y="166780"/>
                      <a:pt x="167308" y="167535"/>
                    </a:cubicBezTo>
                    <a:cubicBezTo>
                      <a:pt x="167422" y="167627"/>
                      <a:pt x="167606" y="167719"/>
                      <a:pt x="167788" y="167673"/>
                    </a:cubicBezTo>
                    <a:cubicBezTo>
                      <a:pt x="168108" y="167627"/>
                      <a:pt x="168314" y="167352"/>
                      <a:pt x="168268" y="167031"/>
                    </a:cubicBezTo>
                    <a:lnTo>
                      <a:pt x="168268" y="166940"/>
                    </a:lnTo>
                    <a:cubicBezTo>
                      <a:pt x="168131" y="166001"/>
                      <a:pt x="167949" y="165085"/>
                      <a:pt x="167811" y="164123"/>
                    </a:cubicBezTo>
                    <a:cubicBezTo>
                      <a:pt x="167743" y="163688"/>
                      <a:pt x="167606" y="163161"/>
                      <a:pt x="167582" y="162841"/>
                    </a:cubicBezTo>
                    <a:lnTo>
                      <a:pt x="167377" y="161443"/>
                    </a:lnTo>
                    <a:cubicBezTo>
                      <a:pt x="167239" y="160504"/>
                      <a:pt x="167079" y="159589"/>
                      <a:pt x="166919" y="158695"/>
                    </a:cubicBezTo>
                    <a:lnTo>
                      <a:pt x="166919" y="158581"/>
                    </a:lnTo>
                    <a:cubicBezTo>
                      <a:pt x="166919" y="158581"/>
                      <a:pt x="166919" y="158581"/>
                      <a:pt x="166919" y="158581"/>
                    </a:cubicBezTo>
                    <a:lnTo>
                      <a:pt x="166919" y="158581"/>
                    </a:lnTo>
                    <a:cubicBezTo>
                      <a:pt x="166988" y="158787"/>
                      <a:pt x="166919" y="158627"/>
                      <a:pt x="166942" y="158695"/>
                    </a:cubicBezTo>
                    <a:lnTo>
                      <a:pt x="166942" y="158466"/>
                    </a:lnTo>
                    <a:cubicBezTo>
                      <a:pt x="166942" y="158466"/>
                      <a:pt x="166873" y="158123"/>
                      <a:pt x="166873" y="158123"/>
                    </a:cubicBezTo>
                    <a:lnTo>
                      <a:pt x="166782" y="157413"/>
                    </a:lnTo>
                    <a:lnTo>
                      <a:pt x="166622" y="156016"/>
                    </a:lnTo>
                    <a:cubicBezTo>
                      <a:pt x="166530" y="155100"/>
                      <a:pt x="166371" y="154184"/>
                      <a:pt x="166256" y="153268"/>
                    </a:cubicBezTo>
                    <a:lnTo>
                      <a:pt x="166256" y="153084"/>
                    </a:lnTo>
                    <a:cubicBezTo>
                      <a:pt x="166256" y="153084"/>
                      <a:pt x="166233" y="152993"/>
                      <a:pt x="166233" y="152993"/>
                    </a:cubicBezTo>
                    <a:lnTo>
                      <a:pt x="166233" y="152947"/>
                    </a:lnTo>
                    <a:cubicBezTo>
                      <a:pt x="166233" y="152947"/>
                      <a:pt x="166233" y="152924"/>
                      <a:pt x="166233" y="152924"/>
                    </a:cubicBezTo>
                    <a:cubicBezTo>
                      <a:pt x="166165" y="152741"/>
                      <a:pt x="166279" y="153199"/>
                      <a:pt x="166279" y="153153"/>
                    </a:cubicBezTo>
                    <a:lnTo>
                      <a:pt x="166279" y="153153"/>
                    </a:lnTo>
                    <a:cubicBezTo>
                      <a:pt x="166279" y="153153"/>
                      <a:pt x="166279" y="152764"/>
                      <a:pt x="166279" y="152764"/>
                    </a:cubicBezTo>
                    <a:lnTo>
                      <a:pt x="166233" y="152077"/>
                    </a:lnTo>
                    <a:lnTo>
                      <a:pt x="166142" y="150703"/>
                    </a:lnTo>
                    <a:cubicBezTo>
                      <a:pt x="166096" y="149741"/>
                      <a:pt x="166028" y="148825"/>
                      <a:pt x="165936" y="147886"/>
                    </a:cubicBezTo>
                    <a:lnTo>
                      <a:pt x="165822" y="146512"/>
                    </a:lnTo>
                    <a:lnTo>
                      <a:pt x="165822" y="146420"/>
                    </a:lnTo>
                    <a:cubicBezTo>
                      <a:pt x="165822" y="146420"/>
                      <a:pt x="165822" y="146397"/>
                      <a:pt x="165822" y="146397"/>
                    </a:cubicBezTo>
                    <a:lnTo>
                      <a:pt x="165822" y="146397"/>
                    </a:lnTo>
                    <a:cubicBezTo>
                      <a:pt x="165822" y="146397"/>
                      <a:pt x="165867" y="146672"/>
                      <a:pt x="165844" y="146534"/>
                    </a:cubicBezTo>
                    <a:lnTo>
                      <a:pt x="165844" y="146534"/>
                    </a:lnTo>
                    <a:lnTo>
                      <a:pt x="165844" y="145389"/>
                    </a:lnTo>
                    <a:cubicBezTo>
                      <a:pt x="165844" y="144565"/>
                      <a:pt x="165844" y="143809"/>
                      <a:pt x="165867" y="142893"/>
                    </a:cubicBezTo>
                    <a:cubicBezTo>
                      <a:pt x="165936" y="141954"/>
                      <a:pt x="165959" y="141038"/>
                      <a:pt x="165982" y="140099"/>
                    </a:cubicBezTo>
                    <a:cubicBezTo>
                      <a:pt x="165982" y="139343"/>
                      <a:pt x="166165" y="138542"/>
                      <a:pt x="166233" y="137763"/>
                    </a:cubicBezTo>
                    <a:cubicBezTo>
                      <a:pt x="166325" y="137030"/>
                      <a:pt x="166393" y="136298"/>
                      <a:pt x="166599" y="135336"/>
                    </a:cubicBezTo>
                    <a:lnTo>
                      <a:pt x="167102" y="132588"/>
                    </a:lnTo>
                    <a:cubicBezTo>
                      <a:pt x="167171" y="132381"/>
                      <a:pt x="167285" y="131946"/>
                      <a:pt x="167377" y="131649"/>
                    </a:cubicBezTo>
                    <a:lnTo>
                      <a:pt x="167720" y="130435"/>
                    </a:lnTo>
                    <a:lnTo>
                      <a:pt x="167925" y="129771"/>
                    </a:lnTo>
                    <a:lnTo>
                      <a:pt x="168040" y="129427"/>
                    </a:lnTo>
                    <a:lnTo>
                      <a:pt x="168040" y="129358"/>
                    </a:lnTo>
                    <a:cubicBezTo>
                      <a:pt x="168040" y="129358"/>
                      <a:pt x="168040" y="129358"/>
                      <a:pt x="168040" y="129358"/>
                    </a:cubicBezTo>
                    <a:lnTo>
                      <a:pt x="168040" y="129358"/>
                    </a:lnTo>
                    <a:cubicBezTo>
                      <a:pt x="168017" y="129496"/>
                      <a:pt x="168131" y="128969"/>
                      <a:pt x="167949" y="129679"/>
                    </a:cubicBezTo>
                    <a:lnTo>
                      <a:pt x="167949" y="129679"/>
                    </a:lnTo>
                    <a:cubicBezTo>
                      <a:pt x="167949" y="129679"/>
                      <a:pt x="168017" y="129473"/>
                      <a:pt x="168017" y="129473"/>
                    </a:cubicBezTo>
                    <a:lnTo>
                      <a:pt x="168520" y="128190"/>
                    </a:lnTo>
                    <a:lnTo>
                      <a:pt x="169023" y="126885"/>
                    </a:lnTo>
                    <a:lnTo>
                      <a:pt x="169137" y="126633"/>
                    </a:lnTo>
                    <a:lnTo>
                      <a:pt x="169229" y="126450"/>
                    </a:lnTo>
                    <a:lnTo>
                      <a:pt x="170052" y="124824"/>
                    </a:lnTo>
                    <a:lnTo>
                      <a:pt x="170669" y="123541"/>
                    </a:lnTo>
                    <a:lnTo>
                      <a:pt x="171676" y="121938"/>
                    </a:lnTo>
                    <a:cubicBezTo>
                      <a:pt x="171882" y="121686"/>
                      <a:pt x="172065" y="121411"/>
                      <a:pt x="172247" y="121114"/>
                    </a:cubicBezTo>
                    <a:lnTo>
                      <a:pt x="172247" y="121068"/>
                    </a:lnTo>
                    <a:cubicBezTo>
                      <a:pt x="172339" y="120953"/>
                      <a:pt x="172408" y="120862"/>
                      <a:pt x="172499" y="120747"/>
                    </a:cubicBezTo>
                    <a:cubicBezTo>
                      <a:pt x="172865" y="120312"/>
                      <a:pt x="173185" y="119854"/>
                      <a:pt x="173528" y="119442"/>
                    </a:cubicBezTo>
                    <a:cubicBezTo>
                      <a:pt x="173894" y="118984"/>
                      <a:pt x="174100" y="118594"/>
                      <a:pt x="174694" y="117999"/>
                    </a:cubicBezTo>
                    <a:cubicBezTo>
                      <a:pt x="174923" y="117747"/>
                      <a:pt x="175152" y="117495"/>
                      <a:pt x="175380" y="117243"/>
                    </a:cubicBezTo>
                    <a:cubicBezTo>
                      <a:pt x="175472" y="117655"/>
                      <a:pt x="175518" y="118091"/>
                      <a:pt x="175655" y="118480"/>
                    </a:cubicBezTo>
                    <a:cubicBezTo>
                      <a:pt x="175838" y="119281"/>
                      <a:pt x="176021" y="119854"/>
                      <a:pt x="176181" y="120404"/>
                    </a:cubicBezTo>
                    <a:lnTo>
                      <a:pt x="176432" y="121274"/>
                    </a:lnTo>
                    <a:lnTo>
                      <a:pt x="176432" y="121389"/>
                    </a:lnTo>
                    <a:cubicBezTo>
                      <a:pt x="176432" y="121389"/>
                      <a:pt x="176478" y="121434"/>
                      <a:pt x="176478" y="121434"/>
                    </a:cubicBezTo>
                    <a:lnTo>
                      <a:pt x="176478" y="121434"/>
                    </a:lnTo>
                    <a:cubicBezTo>
                      <a:pt x="176478" y="121434"/>
                      <a:pt x="176752" y="122121"/>
                      <a:pt x="176752" y="122121"/>
                    </a:cubicBezTo>
                    <a:lnTo>
                      <a:pt x="176821" y="122328"/>
                    </a:lnTo>
                    <a:lnTo>
                      <a:pt x="177004" y="122763"/>
                    </a:lnTo>
                    <a:lnTo>
                      <a:pt x="177713" y="124434"/>
                    </a:lnTo>
                    <a:lnTo>
                      <a:pt x="178079" y="125259"/>
                    </a:lnTo>
                    <a:lnTo>
                      <a:pt x="178262" y="125694"/>
                    </a:lnTo>
                    <a:lnTo>
                      <a:pt x="178353" y="125900"/>
                    </a:lnTo>
                    <a:lnTo>
                      <a:pt x="178353" y="125946"/>
                    </a:lnTo>
                    <a:cubicBezTo>
                      <a:pt x="178353" y="125946"/>
                      <a:pt x="178559" y="126312"/>
                      <a:pt x="178559" y="126312"/>
                    </a:cubicBezTo>
                    <a:lnTo>
                      <a:pt x="178605" y="126427"/>
                    </a:lnTo>
                    <a:lnTo>
                      <a:pt x="180251" y="129656"/>
                    </a:lnTo>
                    <a:lnTo>
                      <a:pt x="182012" y="132931"/>
                    </a:lnTo>
                    <a:lnTo>
                      <a:pt x="183796" y="136114"/>
                    </a:lnTo>
                    <a:lnTo>
                      <a:pt x="184024" y="136503"/>
                    </a:lnTo>
                    <a:lnTo>
                      <a:pt x="184024" y="136503"/>
                    </a:lnTo>
                    <a:cubicBezTo>
                      <a:pt x="184024" y="136503"/>
                      <a:pt x="184093" y="136664"/>
                      <a:pt x="184093" y="136664"/>
                    </a:cubicBezTo>
                    <a:lnTo>
                      <a:pt x="184459" y="137420"/>
                    </a:lnTo>
                    <a:lnTo>
                      <a:pt x="185191" y="138931"/>
                    </a:lnTo>
                    <a:lnTo>
                      <a:pt x="186654" y="141954"/>
                    </a:lnTo>
                    <a:cubicBezTo>
                      <a:pt x="187134" y="142985"/>
                      <a:pt x="187592" y="144153"/>
                      <a:pt x="188072" y="145252"/>
                    </a:cubicBezTo>
                    <a:lnTo>
                      <a:pt x="189467" y="148619"/>
                    </a:lnTo>
                    <a:lnTo>
                      <a:pt x="189558" y="148802"/>
                    </a:lnTo>
                    <a:lnTo>
                      <a:pt x="189558" y="148847"/>
                    </a:lnTo>
                    <a:cubicBezTo>
                      <a:pt x="189558" y="148847"/>
                      <a:pt x="189695" y="149214"/>
                      <a:pt x="189695" y="149214"/>
                    </a:cubicBezTo>
                    <a:lnTo>
                      <a:pt x="189947" y="150016"/>
                    </a:lnTo>
                    <a:lnTo>
                      <a:pt x="190473" y="151596"/>
                    </a:lnTo>
                    <a:lnTo>
                      <a:pt x="191571" y="154733"/>
                    </a:lnTo>
                    <a:lnTo>
                      <a:pt x="192531" y="158260"/>
                    </a:lnTo>
                    <a:lnTo>
                      <a:pt x="193011" y="160001"/>
                    </a:lnTo>
                    <a:lnTo>
                      <a:pt x="193263" y="160894"/>
                    </a:lnTo>
                    <a:lnTo>
                      <a:pt x="193263" y="161008"/>
                    </a:lnTo>
                    <a:cubicBezTo>
                      <a:pt x="193263" y="161008"/>
                      <a:pt x="193309" y="161054"/>
                      <a:pt x="193309" y="161054"/>
                    </a:cubicBezTo>
                    <a:lnTo>
                      <a:pt x="193309" y="161054"/>
                    </a:lnTo>
                    <a:lnTo>
                      <a:pt x="193354" y="161306"/>
                    </a:lnTo>
                    <a:lnTo>
                      <a:pt x="194063" y="164856"/>
                    </a:lnTo>
                    <a:lnTo>
                      <a:pt x="194429" y="166642"/>
                    </a:lnTo>
                    <a:lnTo>
                      <a:pt x="194681" y="168337"/>
                    </a:lnTo>
                    <a:lnTo>
                      <a:pt x="195184" y="171955"/>
                    </a:lnTo>
                    <a:lnTo>
                      <a:pt x="195230" y="172253"/>
                    </a:lnTo>
                    <a:lnTo>
                      <a:pt x="195230" y="172345"/>
                    </a:lnTo>
                    <a:cubicBezTo>
                      <a:pt x="195230" y="172345"/>
                      <a:pt x="195298" y="173192"/>
                      <a:pt x="195298" y="173192"/>
                    </a:cubicBezTo>
                    <a:lnTo>
                      <a:pt x="195390" y="174841"/>
                    </a:lnTo>
                    <a:cubicBezTo>
                      <a:pt x="195458" y="175940"/>
                      <a:pt x="195573" y="177062"/>
                      <a:pt x="195527" y="178299"/>
                    </a:cubicBezTo>
                    <a:lnTo>
                      <a:pt x="195527" y="180131"/>
                    </a:lnTo>
                    <a:cubicBezTo>
                      <a:pt x="195527" y="180131"/>
                      <a:pt x="195504" y="181024"/>
                      <a:pt x="195504" y="181024"/>
                    </a:cubicBezTo>
                    <a:lnTo>
                      <a:pt x="195504" y="181482"/>
                    </a:lnTo>
                    <a:cubicBezTo>
                      <a:pt x="195504" y="181482"/>
                      <a:pt x="195504" y="181711"/>
                      <a:pt x="195504" y="181711"/>
                    </a:cubicBezTo>
                    <a:lnTo>
                      <a:pt x="195504" y="181826"/>
                    </a:lnTo>
                    <a:cubicBezTo>
                      <a:pt x="195504" y="181963"/>
                      <a:pt x="195504" y="181940"/>
                      <a:pt x="195504" y="181849"/>
                    </a:cubicBezTo>
                    <a:lnTo>
                      <a:pt x="195253" y="185147"/>
                    </a:lnTo>
                    <a:lnTo>
                      <a:pt x="195253" y="185582"/>
                    </a:lnTo>
                    <a:cubicBezTo>
                      <a:pt x="195253" y="185582"/>
                      <a:pt x="195207" y="185719"/>
                      <a:pt x="195207" y="185719"/>
                    </a:cubicBezTo>
                    <a:cubicBezTo>
                      <a:pt x="195161" y="186017"/>
                      <a:pt x="195253" y="185444"/>
                      <a:pt x="195275" y="185353"/>
                    </a:cubicBezTo>
                    <a:lnTo>
                      <a:pt x="195275" y="185353"/>
                    </a:lnTo>
                    <a:cubicBezTo>
                      <a:pt x="195275" y="185353"/>
                      <a:pt x="195275" y="185444"/>
                      <a:pt x="195275" y="185444"/>
                    </a:cubicBezTo>
                    <a:lnTo>
                      <a:pt x="195275" y="185673"/>
                    </a:lnTo>
                    <a:cubicBezTo>
                      <a:pt x="195275" y="185673"/>
                      <a:pt x="195115" y="186567"/>
                      <a:pt x="195115" y="186567"/>
                    </a:cubicBezTo>
                    <a:lnTo>
                      <a:pt x="194864" y="188376"/>
                    </a:lnTo>
                    <a:cubicBezTo>
                      <a:pt x="194726" y="189475"/>
                      <a:pt x="194429" y="190712"/>
                      <a:pt x="194246" y="191880"/>
                    </a:cubicBezTo>
                    <a:lnTo>
                      <a:pt x="193286" y="195590"/>
                    </a:lnTo>
                    <a:lnTo>
                      <a:pt x="193217" y="195773"/>
                    </a:lnTo>
                    <a:cubicBezTo>
                      <a:pt x="192691" y="197834"/>
                      <a:pt x="193606" y="200056"/>
                      <a:pt x="195550" y="201040"/>
                    </a:cubicBezTo>
                    <a:cubicBezTo>
                      <a:pt x="197814" y="202231"/>
                      <a:pt x="200604" y="201338"/>
                      <a:pt x="201770" y="199071"/>
                    </a:cubicBezTo>
                    <a:lnTo>
                      <a:pt x="203691" y="195384"/>
                    </a:lnTo>
                    <a:lnTo>
                      <a:pt x="203759" y="195246"/>
                    </a:lnTo>
                    <a:lnTo>
                      <a:pt x="203874" y="194994"/>
                    </a:lnTo>
                    <a:cubicBezTo>
                      <a:pt x="204766" y="192865"/>
                      <a:pt x="205932" y="189750"/>
                      <a:pt x="206618" y="187231"/>
                    </a:cubicBezTo>
                    <a:lnTo>
                      <a:pt x="207532" y="183566"/>
                    </a:lnTo>
                    <a:lnTo>
                      <a:pt x="208196" y="179650"/>
                    </a:lnTo>
                    <a:lnTo>
                      <a:pt x="208356" y="178734"/>
                    </a:lnTo>
                    <a:lnTo>
                      <a:pt x="208516" y="177795"/>
                    </a:lnTo>
                    <a:lnTo>
                      <a:pt x="208516" y="177337"/>
                    </a:lnTo>
                    <a:cubicBezTo>
                      <a:pt x="208516" y="177337"/>
                      <a:pt x="208699" y="175436"/>
                      <a:pt x="208699" y="175436"/>
                    </a:cubicBezTo>
                    <a:lnTo>
                      <a:pt x="208836" y="173559"/>
                    </a:lnTo>
                    <a:lnTo>
                      <a:pt x="208905" y="172620"/>
                    </a:lnTo>
                    <a:lnTo>
                      <a:pt x="208973" y="171841"/>
                    </a:lnTo>
                    <a:lnTo>
                      <a:pt x="208973" y="171337"/>
                    </a:lnTo>
                    <a:cubicBezTo>
                      <a:pt x="208973" y="171337"/>
                      <a:pt x="208905" y="167238"/>
                      <a:pt x="208905" y="167238"/>
                    </a:cubicBezTo>
                    <a:lnTo>
                      <a:pt x="208905" y="165199"/>
                    </a:lnTo>
                    <a:cubicBezTo>
                      <a:pt x="208905" y="165199"/>
                      <a:pt x="208699" y="163299"/>
                      <a:pt x="208699" y="163299"/>
                    </a:cubicBezTo>
                    <a:lnTo>
                      <a:pt x="208310" y="159520"/>
                    </a:lnTo>
                    <a:lnTo>
                      <a:pt x="208218" y="158581"/>
                    </a:lnTo>
                    <a:lnTo>
                      <a:pt x="208218" y="158283"/>
                    </a:lnTo>
                    <a:cubicBezTo>
                      <a:pt x="208218" y="158283"/>
                      <a:pt x="208173" y="158168"/>
                      <a:pt x="208173" y="158168"/>
                    </a:cubicBezTo>
                    <a:lnTo>
                      <a:pt x="208127" y="157917"/>
                    </a:lnTo>
                    <a:lnTo>
                      <a:pt x="208035" y="157413"/>
                    </a:lnTo>
                    <a:lnTo>
                      <a:pt x="207670" y="155443"/>
                    </a:lnTo>
                    <a:lnTo>
                      <a:pt x="206938" y="151481"/>
                    </a:lnTo>
                    <a:cubicBezTo>
                      <a:pt x="206663" y="150176"/>
                      <a:pt x="206275" y="149031"/>
                      <a:pt x="205954" y="147794"/>
                    </a:cubicBezTo>
                    <a:lnTo>
                      <a:pt x="204948" y="144130"/>
                    </a:lnTo>
                    <a:lnTo>
                      <a:pt x="204880" y="143901"/>
                    </a:lnTo>
                    <a:lnTo>
                      <a:pt x="204811" y="143603"/>
                    </a:lnTo>
                    <a:lnTo>
                      <a:pt x="204766" y="143489"/>
                    </a:lnTo>
                    <a:lnTo>
                      <a:pt x="204605" y="143031"/>
                    </a:lnTo>
                    <a:lnTo>
                      <a:pt x="204239" y="142092"/>
                    </a:lnTo>
                    <a:lnTo>
                      <a:pt x="203553" y="140214"/>
                    </a:lnTo>
                    <a:lnTo>
                      <a:pt x="202158" y="136481"/>
                    </a:lnTo>
                    <a:cubicBezTo>
                      <a:pt x="201656" y="135290"/>
                      <a:pt x="201084" y="134145"/>
                      <a:pt x="200580" y="133023"/>
                    </a:cubicBezTo>
                    <a:lnTo>
                      <a:pt x="198980" y="129587"/>
                    </a:lnTo>
                    <a:lnTo>
                      <a:pt x="198774" y="129175"/>
                    </a:lnTo>
                    <a:lnTo>
                      <a:pt x="198660" y="128946"/>
                    </a:lnTo>
                    <a:lnTo>
                      <a:pt x="198500" y="128602"/>
                    </a:lnTo>
                    <a:lnTo>
                      <a:pt x="198431" y="128511"/>
                    </a:lnTo>
                    <a:lnTo>
                      <a:pt x="197974" y="127686"/>
                    </a:lnTo>
                    <a:lnTo>
                      <a:pt x="197036" y="126037"/>
                    </a:lnTo>
                    <a:lnTo>
                      <a:pt x="195161" y="122763"/>
                    </a:lnTo>
                    <a:cubicBezTo>
                      <a:pt x="194566" y="121755"/>
                      <a:pt x="193972" y="120564"/>
                      <a:pt x="193377" y="119488"/>
                    </a:cubicBezTo>
                    <a:lnTo>
                      <a:pt x="193149" y="119076"/>
                    </a:lnTo>
                    <a:lnTo>
                      <a:pt x="193057" y="118892"/>
                    </a:lnTo>
                    <a:lnTo>
                      <a:pt x="193057" y="118892"/>
                    </a:lnTo>
                    <a:cubicBezTo>
                      <a:pt x="193057" y="118892"/>
                      <a:pt x="193011" y="118778"/>
                      <a:pt x="193011" y="118778"/>
                    </a:cubicBezTo>
                    <a:lnTo>
                      <a:pt x="192623" y="117907"/>
                    </a:lnTo>
                    <a:lnTo>
                      <a:pt x="191845" y="116190"/>
                    </a:lnTo>
                    <a:lnTo>
                      <a:pt x="191754" y="115984"/>
                    </a:lnTo>
                    <a:lnTo>
                      <a:pt x="191708" y="115869"/>
                    </a:lnTo>
                    <a:lnTo>
                      <a:pt x="191594" y="115549"/>
                    </a:lnTo>
                    <a:lnTo>
                      <a:pt x="191273" y="114747"/>
                    </a:lnTo>
                    <a:cubicBezTo>
                      <a:pt x="191067" y="114197"/>
                      <a:pt x="190930" y="113694"/>
                      <a:pt x="190748" y="113190"/>
                    </a:cubicBezTo>
                    <a:lnTo>
                      <a:pt x="190587" y="112594"/>
                    </a:lnTo>
                    <a:cubicBezTo>
                      <a:pt x="190542" y="112388"/>
                      <a:pt x="190473" y="112182"/>
                      <a:pt x="190450" y="111816"/>
                    </a:cubicBezTo>
                    <a:lnTo>
                      <a:pt x="190381" y="110877"/>
                    </a:lnTo>
                    <a:cubicBezTo>
                      <a:pt x="190381" y="110877"/>
                      <a:pt x="190381" y="110464"/>
                      <a:pt x="190381" y="110281"/>
                    </a:cubicBezTo>
                    <a:cubicBezTo>
                      <a:pt x="190381" y="109342"/>
                      <a:pt x="190633" y="108197"/>
                      <a:pt x="190885" y="107098"/>
                    </a:cubicBezTo>
                    <a:lnTo>
                      <a:pt x="192806" y="99746"/>
                    </a:lnTo>
                    <a:lnTo>
                      <a:pt x="193286" y="97892"/>
                    </a:lnTo>
                    <a:lnTo>
                      <a:pt x="193377" y="97525"/>
                    </a:lnTo>
                    <a:lnTo>
                      <a:pt x="193423" y="97296"/>
                    </a:lnTo>
                    <a:lnTo>
                      <a:pt x="193492" y="96838"/>
                    </a:lnTo>
                    <a:lnTo>
                      <a:pt x="193675" y="95922"/>
                    </a:lnTo>
                    <a:lnTo>
                      <a:pt x="194018" y="94044"/>
                    </a:lnTo>
                    <a:cubicBezTo>
                      <a:pt x="194178" y="93219"/>
                      <a:pt x="194223" y="92739"/>
                      <a:pt x="194315" y="92052"/>
                    </a:cubicBezTo>
                    <a:lnTo>
                      <a:pt x="194566" y="90174"/>
                    </a:lnTo>
                    <a:cubicBezTo>
                      <a:pt x="194681" y="89326"/>
                      <a:pt x="194681" y="88845"/>
                      <a:pt x="194749" y="88181"/>
                    </a:cubicBezTo>
                    <a:lnTo>
                      <a:pt x="195024" y="84402"/>
                    </a:lnTo>
                    <a:lnTo>
                      <a:pt x="195161" y="82524"/>
                    </a:lnTo>
                    <a:lnTo>
                      <a:pt x="195161" y="82250"/>
                    </a:lnTo>
                    <a:cubicBezTo>
                      <a:pt x="195161" y="82250"/>
                      <a:pt x="195161" y="82181"/>
                      <a:pt x="195161" y="82181"/>
                    </a:cubicBezTo>
                    <a:lnTo>
                      <a:pt x="195161" y="82066"/>
                    </a:lnTo>
                    <a:cubicBezTo>
                      <a:pt x="195161" y="82066"/>
                      <a:pt x="195161" y="81837"/>
                      <a:pt x="195161" y="81837"/>
                    </a:cubicBezTo>
                    <a:lnTo>
                      <a:pt x="195161" y="81357"/>
                    </a:lnTo>
                    <a:cubicBezTo>
                      <a:pt x="195161" y="81357"/>
                      <a:pt x="195092" y="80418"/>
                      <a:pt x="195092" y="80418"/>
                    </a:cubicBezTo>
                    <a:lnTo>
                      <a:pt x="195047" y="78517"/>
                    </a:lnTo>
                    <a:lnTo>
                      <a:pt x="194932" y="76479"/>
                    </a:lnTo>
                    <a:lnTo>
                      <a:pt x="194932" y="76479"/>
                    </a:lnTo>
                    <a:cubicBezTo>
                      <a:pt x="194932" y="76479"/>
                      <a:pt x="194932" y="76341"/>
                      <a:pt x="194932" y="76341"/>
                    </a:cubicBezTo>
                    <a:lnTo>
                      <a:pt x="194521" y="74051"/>
                    </a:lnTo>
                    <a:cubicBezTo>
                      <a:pt x="194383" y="73318"/>
                      <a:pt x="194269" y="72517"/>
                      <a:pt x="194063" y="71806"/>
                    </a:cubicBezTo>
                    <a:lnTo>
                      <a:pt x="193949" y="71280"/>
                    </a:lnTo>
                    <a:lnTo>
                      <a:pt x="193880" y="71005"/>
                    </a:lnTo>
                    <a:lnTo>
                      <a:pt x="193812" y="70799"/>
                    </a:lnTo>
                    <a:lnTo>
                      <a:pt x="193766" y="70684"/>
                    </a:lnTo>
                    <a:lnTo>
                      <a:pt x="193400" y="69585"/>
                    </a:lnTo>
                    <a:lnTo>
                      <a:pt x="192668" y="67455"/>
                    </a:lnTo>
                    <a:lnTo>
                      <a:pt x="192668" y="67387"/>
                    </a:lnTo>
                    <a:cubicBezTo>
                      <a:pt x="192668" y="67387"/>
                      <a:pt x="192623" y="67295"/>
                      <a:pt x="192623" y="67295"/>
                    </a:cubicBezTo>
                    <a:cubicBezTo>
                      <a:pt x="191937" y="66013"/>
                      <a:pt x="191319" y="64570"/>
                      <a:pt x="190542" y="63425"/>
                    </a:cubicBezTo>
                    <a:lnTo>
                      <a:pt x="189398" y="61684"/>
                    </a:lnTo>
                    <a:cubicBezTo>
                      <a:pt x="188941" y="60997"/>
                      <a:pt x="188461" y="60493"/>
                      <a:pt x="188004" y="59898"/>
                    </a:cubicBezTo>
                    <a:cubicBezTo>
                      <a:pt x="187546" y="59325"/>
                      <a:pt x="187089" y="58753"/>
                      <a:pt x="186563" y="58272"/>
                    </a:cubicBezTo>
                    <a:lnTo>
                      <a:pt x="185008" y="56737"/>
                    </a:lnTo>
                    <a:lnTo>
                      <a:pt x="183270" y="55363"/>
                    </a:lnTo>
                    <a:cubicBezTo>
                      <a:pt x="182698" y="54859"/>
                      <a:pt x="182103" y="54539"/>
                      <a:pt x="181532" y="54126"/>
                    </a:cubicBezTo>
                    <a:lnTo>
                      <a:pt x="180663" y="53554"/>
                    </a:lnTo>
                    <a:cubicBezTo>
                      <a:pt x="180663" y="53554"/>
                      <a:pt x="180503" y="53485"/>
                      <a:pt x="180434" y="53439"/>
                    </a:cubicBezTo>
                    <a:lnTo>
                      <a:pt x="180983" y="53371"/>
                    </a:lnTo>
                    <a:lnTo>
                      <a:pt x="181280" y="53371"/>
                    </a:lnTo>
                    <a:cubicBezTo>
                      <a:pt x="181280" y="53371"/>
                      <a:pt x="181646" y="53279"/>
                      <a:pt x="181646" y="53279"/>
                    </a:cubicBezTo>
                    <a:lnTo>
                      <a:pt x="182264" y="53187"/>
                    </a:lnTo>
                    <a:lnTo>
                      <a:pt x="182881" y="53073"/>
                    </a:lnTo>
                    <a:cubicBezTo>
                      <a:pt x="183110" y="53027"/>
                      <a:pt x="183247" y="53027"/>
                      <a:pt x="183544" y="52982"/>
                    </a:cubicBezTo>
                    <a:lnTo>
                      <a:pt x="184733" y="52661"/>
                    </a:lnTo>
                    <a:lnTo>
                      <a:pt x="187112" y="52088"/>
                    </a:lnTo>
                    <a:lnTo>
                      <a:pt x="187112" y="52088"/>
                    </a:lnTo>
                    <a:cubicBezTo>
                      <a:pt x="187112" y="52088"/>
                      <a:pt x="187203" y="52043"/>
                      <a:pt x="187203" y="52043"/>
                    </a:cubicBezTo>
                    <a:lnTo>
                      <a:pt x="189193" y="51218"/>
                    </a:lnTo>
                    <a:cubicBezTo>
                      <a:pt x="189879" y="50943"/>
                      <a:pt x="190519" y="50714"/>
                      <a:pt x="191205" y="50325"/>
                    </a:cubicBezTo>
                    <a:cubicBezTo>
                      <a:pt x="191937" y="49981"/>
                      <a:pt x="192577" y="49592"/>
                      <a:pt x="193172" y="49226"/>
                    </a:cubicBezTo>
                    <a:lnTo>
                      <a:pt x="193652" y="48951"/>
                    </a:lnTo>
                    <a:lnTo>
                      <a:pt x="194132" y="48607"/>
                    </a:lnTo>
                    <a:lnTo>
                      <a:pt x="195024" y="47966"/>
                    </a:lnTo>
                    <a:cubicBezTo>
                      <a:pt x="195596" y="47508"/>
                      <a:pt x="196259" y="47118"/>
                      <a:pt x="196784" y="46592"/>
                    </a:cubicBezTo>
                    <a:lnTo>
                      <a:pt x="198431" y="45080"/>
                    </a:lnTo>
                    <a:cubicBezTo>
                      <a:pt x="198980" y="44577"/>
                      <a:pt x="199437" y="43981"/>
                      <a:pt x="199940" y="43431"/>
                    </a:cubicBezTo>
                    <a:cubicBezTo>
                      <a:pt x="200466" y="42859"/>
                      <a:pt x="200901" y="42309"/>
                      <a:pt x="201313" y="41691"/>
                    </a:cubicBezTo>
                    <a:lnTo>
                      <a:pt x="201953" y="40821"/>
                    </a:lnTo>
                    <a:lnTo>
                      <a:pt x="202296" y="40340"/>
                    </a:lnTo>
                    <a:lnTo>
                      <a:pt x="202547" y="39859"/>
                    </a:lnTo>
                    <a:lnTo>
                      <a:pt x="203599" y="37912"/>
                    </a:lnTo>
                    <a:cubicBezTo>
                      <a:pt x="203942" y="37248"/>
                      <a:pt x="204331" y="36607"/>
                      <a:pt x="204628" y="35920"/>
                    </a:cubicBezTo>
                    <a:lnTo>
                      <a:pt x="205429" y="33904"/>
                    </a:lnTo>
                    <a:lnTo>
                      <a:pt x="205840" y="32897"/>
                    </a:lnTo>
                    <a:cubicBezTo>
                      <a:pt x="205909" y="32713"/>
                      <a:pt x="205954" y="32668"/>
                      <a:pt x="206069" y="32301"/>
                    </a:cubicBezTo>
                    <a:lnTo>
                      <a:pt x="206206" y="31774"/>
                    </a:lnTo>
                    <a:lnTo>
                      <a:pt x="206755" y="29668"/>
                    </a:lnTo>
                    <a:lnTo>
                      <a:pt x="207281" y="27561"/>
                    </a:lnTo>
                    <a:cubicBezTo>
                      <a:pt x="207487" y="26736"/>
                      <a:pt x="207532" y="26095"/>
                      <a:pt x="207647" y="25385"/>
                    </a:cubicBezTo>
                    <a:cubicBezTo>
                      <a:pt x="207692" y="25087"/>
                      <a:pt x="207510" y="24790"/>
                      <a:pt x="207235" y="24721"/>
                    </a:cubicBezTo>
                    <a:cubicBezTo>
                      <a:pt x="206938" y="24629"/>
                      <a:pt x="206618" y="24835"/>
                      <a:pt x="206526" y="25133"/>
                    </a:cubicBezTo>
                    <a:lnTo>
                      <a:pt x="206526" y="25179"/>
                    </a:lnTo>
                    <a:cubicBezTo>
                      <a:pt x="206526" y="25179"/>
                      <a:pt x="206092" y="26782"/>
                      <a:pt x="206092" y="26782"/>
                    </a:cubicBezTo>
                    <a:lnTo>
                      <a:pt x="205543" y="28294"/>
                    </a:lnTo>
                    <a:lnTo>
                      <a:pt x="204354" y="31454"/>
                    </a:lnTo>
                    <a:cubicBezTo>
                      <a:pt x="204239" y="31820"/>
                      <a:pt x="203896" y="32370"/>
                      <a:pt x="203668" y="32828"/>
                    </a:cubicBezTo>
                    <a:lnTo>
                      <a:pt x="202913" y="34248"/>
                    </a:lnTo>
                    <a:cubicBezTo>
                      <a:pt x="202685" y="34729"/>
                      <a:pt x="202410" y="35187"/>
                      <a:pt x="202067" y="35668"/>
                    </a:cubicBezTo>
                    <a:lnTo>
                      <a:pt x="201107" y="37042"/>
                    </a:lnTo>
                    <a:lnTo>
                      <a:pt x="200169" y="38416"/>
                    </a:lnTo>
                    <a:lnTo>
                      <a:pt x="199918" y="38760"/>
                    </a:lnTo>
                    <a:cubicBezTo>
                      <a:pt x="199918" y="38760"/>
                      <a:pt x="199757" y="38897"/>
                      <a:pt x="199712" y="38966"/>
                    </a:cubicBezTo>
                    <a:lnTo>
                      <a:pt x="199163" y="39584"/>
                    </a:lnTo>
                    <a:cubicBezTo>
                      <a:pt x="198774" y="39973"/>
                      <a:pt x="198454" y="40386"/>
                      <a:pt x="198042" y="40752"/>
                    </a:cubicBezTo>
                    <a:lnTo>
                      <a:pt x="196853" y="41828"/>
                    </a:lnTo>
                    <a:cubicBezTo>
                      <a:pt x="196098" y="42584"/>
                      <a:pt x="195184" y="43134"/>
                      <a:pt x="194361" y="43844"/>
                    </a:cubicBezTo>
                    <a:cubicBezTo>
                      <a:pt x="193926" y="44164"/>
                      <a:pt x="193469" y="44370"/>
                      <a:pt x="193011" y="44645"/>
                    </a:cubicBezTo>
                    <a:lnTo>
                      <a:pt x="191662" y="45447"/>
                    </a:lnTo>
                    <a:lnTo>
                      <a:pt x="190313" y="46111"/>
                    </a:lnTo>
                    <a:lnTo>
                      <a:pt x="189558" y="46431"/>
                    </a:lnTo>
                    <a:lnTo>
                      <a:pt x="189170" y="46592"/>
                    </a:lnTo>
                    <a:cubicBezTo>
                      <a:pt x="189170" y="46592"/>
                      <a:pt x="188827" y="46729"/>
                      <a:pt x="188895" y="46683"/>
                    </a:cubicBezTo>
                    <a:lnTo>
                      <a:pt x="185899" y="47622"/>
                    </a:lnTo>
                    <a:lnTo>
                      <a:pt x="183704" y="47966"/>
                    </a:lnTo>
                    <a:lnTo>
                      <a:pt x="182584" y="48126"/>
                    </a:lnTo>
                    <a:cubicBezTo>
                      <a:pt x="182241" y="48195"/>
                      <a:pt x="182218" y="48172"/>
                      <a:pt x="182012" y="48195"/>
                    </a:cubicBezTo>
                    <a:lnTo>
                      <a:pt x="181532" y="48195"/>
                    </a:lnTo>
                    <a:cubicBezTo>
                      <a:pt x="181211" y="48241"/>
                      <a:pt x="180937" y="48309"/>
                      <a:pt x="180525" y="48287"/>
                    </a:cubicBezTo>
                    <a:lnTo>
                      <a:pt x="177233" y="48287"/>
                    </a:lnTo>
                    <a:cubicBezTo>
                      <a:pt x="166714" y="47874"/>
                      <a:pt x="158390" y="42859"/>
                      <a:pt x="151644" y="35118"/>
                    </a:cubicBezTo>
                    <a:cubicBezTo>
                      <a:pt x="149952" y="33309"/>
                      <a:pt x="148305" y="31156"/>
                      <a:pt x="146636" y="29209"/>
                    </a:cubicBezTo>
                    <a:cubicBezTo>
                      <a:pt x="144989" y="27217"/>
                      <a:pt x="143297" y="25248"/>
                      <a:pt x="141582" y="23255"/>
                    </a:cubicBezTo>
                    <a:lnTo>
                      <a:pt x="139021" y="20301"/>
                    </a:lnTo>
                    <a:lnTo>
                      <a:pt x="137740" y="18812"/>
                    </a:lnTo>
                    <a:lnTo>
                      <a:pt x="137100" y="18056"/>
                    </a:lnTo>
                    <a:lnTo>
                      <a:pt x="136940" y="17873"/>
                    </a:lnTo>
                    <a:lnTo>
                      <a:pt x="136711" y="17621"/>
                    </a:lnTo>
                    <a:lnTo>
                      <a:pt x="136345" y="17278"/>
                    </a:lnTo>
                    <a:cubicBezTo>
                      <a:pt x="134493" y="15285"/>
                      <a:pt x="132503" y="13430"/>
                      <a:pt x="130399" y="11644"/>
                    </a:cubicBezTo>
                    <a:cubicBezTo>
                      <a:pt x="128273" y="9926"/>
                      <a:pt x="126055" y="8255"/>
                      <a:pt x="123653" y="6858"/>
                    </a:cubicBezTo>
                    <a:cubicBezTo>
                      <a:pt x="123059" y="6514"/>
                      <a:pt x="122464" y="6148"/>
                      <a:pt x="121847" y="5804"/>
                    </a:cubicBezTo>
                    <a:lnTo>
                      <a:pt x="119880" y="4819"/>
                    </a:lnTo>
                    <a:cubicBezTo>
                      <a:pt x="118531" y="4109"/>
                      <a:pt x="117434" y="3743"/>
                      <a:pt x="116199" y="3216"/>
                    </a:cubicBezTo>
                    <a:cubicBezTo>
                      <a:pt x="110779" y="1155"/>
                      <a:pt x="105313" y="285"/>
                      <a:pt x="99780" y="56"/>
                    </a:cubicBezTo>
                    <a:cubicBezTo>
                      <a:pt x="97035" y="-82"/>
                      <a:pt x="94269" y="56"/>
                      <a:pt x="91433" y="239"/>
                    </a:cubicBezTo>
                    <a:lnTo>
                      <a:pt x="89489" y="445"/>
                    </a:lnTo>
                    <a:lnTo>
                      <a:pt x="88506" y="560"/>
                    </a:lnTo>
                    <a:lnTo>
                      <a:pt x="87934" y="628"/>
                    </a:lnTo>
                    <a:lnTo>
                      <a:pt x="87431" y="720"/>
                    </a:lnTo>
                    <a:cubicBezTo>
                      <a:pt x="86082" y="972"/>
                      <a:pt x="84710" y="1109"/>
                      <a:pt x="83361" y="1476"/>
                    </a:cubicBezTo>
                    <a:cubicBezTo>
                      <a:pt x="82011" y="1728"/>
                      <a:pt x="80662" y="2025"/>
                      <a:pt x="79222" y="2483"/>
                    </a:cubicBezTo>
                    <a:lnTo>
                      <a:pt x="77118" y="3125"/>
                    </a:lnTo>
                    <a:lnTo>
                      <a:pt x="75288" y="3812"/>
                    </a:lnTo>
                    <a:lnTo>
                      <a:pt x="74373" y="4155"/>
                    </a:lnTo>
                    <a:lnTo>
                      <a:pt x="73916" y="4316"/>
                    </a:lnTo>
                    <a:lnTo>
                      <a:pt x="73665" y="4407"/>
                    </a:lnTo>
                    <a:lnTo>
                      <a:pt x="73527" y="4476"/>
                    </a:lnTo>
                    <a:lnTo>
                      <a:pt x="73276" y="4590"/>
                    </a:lnTo>
                    <a:lnTo>
                      <a:pt x="71332" y="5529"/>
                    </a:lnTo>
                    <a:cubicBezTo>
                      <a:pt x="70006" y="6102"/>
                      <a:pt x="68771" y="6903"/>
                      <a:pt x="67536" y="7659"/>
                    </a:cubicBezTo>
                    <a:cubicBezTo>
                      <a:pt x="66301" y="8323"/>
                      <a:pt x="65066" y="9446"/>
                      <a:pt x="63831" y="10361"/>
                    </a:cubicBezTo>
                    <a:lnTo>
                      <a:pt x="62940" y="11072"/>
                    </a:lnTo>
                    <a:lnTo>
                      <a:pt x="62231" y="11759"/>
                    </a:lnTo>
                    <a:lnTo>
                      <a:pt x="60836" y="13110"/>
                    </a:lnTo>
                    <a:lnTo>
                      <a:pt x="60493" y="13453"/>
                    </a:lnTo>
                    <a:lnTo>
                      <a:pt x="60310" y="13613"/>
                    </a:lnTo>
                    <a:lnTo>
                      <a:pt x="60081" y="13843"/>
                    </a:lnTo>
                    <a:lnTo>
                      <a:pt x="59990" y="13957"/>
                    </a:lnTo>
                    <a:lnTo>
                      <a:pt x="59281" y="14827"/>
                    </a:lnTo>
                    <a:lnTo>
                      <a:pt x="57863" y="16591"/>
                    </a:lnTo>
                    <a:cubicBezTo>
                      <a:pt x="56903" y="17759"/>
                      <a:pt x="56239" y="19087"/>
                      <a:pt x="55439" y="20347"/>
                    </a:cubicBezTo>
                    <a:cubicBezTo>
                      <a:pt x="54661" y="21606"/>
                      <a:pt x="54090" y="23141"/>
                      <a:pt x="53450" y="24560"/>
                    </a:cubicBezTo>
                    <a:cubicBezTo>
                      <a:pt x="53084" y="25339"/>
                      <a:pt x="52946" y="25889"/>
                      <a:pt x="52741" y="26530"/>
                    </a:cubicBezTo>
                    <a:lnTo>
                      <a:pt x="52146" y="28408"/>
                    </a:lnTo>
                    <a:lnTo>
                      <a:pt x="51986" y="28866"/>
                    </a:lnTo>
                    <a:lnTo>
                      <a:pt x="51894" y="29233"/>
                    </a:lnTo>
                    <a:lnTo>
                      <a:pt x="51894" y="29347"/>
                    </a:lnTo>
                    <a:cubicBezTo>
                      <a:pt x="51894" y="29347"/>
                      <a:pt x="51803" y="29599"/>
                      <a:pt x="51803" y="29599"/>
                    </a:cubicBezTo>
                    <a:lnTo>
                      <a:pt x="51574" y="30675"/>
                    </a:lnTo>
                    <a:lnTo>
                      <a:pt x="51140" y="32828"/>
                    </a:lnTo>
                    <a:cubicBezTo>
                      <a:pt x="50865" y="34271"/>
                      <a:pt x="50797" y="35713"/>
                      <a:pt x="50614" y="37179"/>
                    </a:cubicBezTo>
                    <a:cubicBezTo>
                      <a:pt x="50522" y="38645"/>
                      <a:pt x="50545" y="40156"/>
                      <a:pt x="50522" y="41645"/>
                    </a:cubicBezTo>
                    <a:cubicBezTo>
                      <a:pt x="50545" y="43065"/>
                      <a:pt x="50683" y="44279"/>
                      <a:pt x="50751" y="45607"/>
                    </a:cubicBezTo>
                    <a:lnTo>
                      <a:pt x="50751" y="46019"/>
                    </a:lnTo>
                    <a:cubicBezTo>
                      <a:pt x="50751" y="46019"/>
                      <a:pt x="50797" y="46271"/>
                      <a:pt x="50797" y="46271"/>
                    </a:cubicBezTo>
                    <a:lnTo>
                      <a:pt x="50865" y="46821"/>
                    </a:lnTo>
                    <a:lnTo>
                      <a:pt x="51026" y="47852"/>
                    </a:lnTo>
                    <a:lnTo>
                      <a:pt x="51300" y="49981"/>
                    </a:lnTo>
                    <a:lnTo>
                      <a:pt x="52169" y="54126"/>
                    </a:lnTo>
                    <a:lnTo>
                      <a:pt x="53312" y="58272"/>
                    </a:lnTo>
                    <a:lnTo>
                      <a:pt x="53930" y="60149"/>
                    </a:lnTo>
                    <a:lnTo>
                      <a:pt x="54250" y="61088"/>
                    </a:lnTo>
                    <a:lnTo>
                      <a:pt x="54410" y="61547"/>
                    </a:lnTo>
                    <a:lnTo>
                      <a:pt x="54524" y="61890"/>
                    </a:lnTo>
                    <a:lnTo>
                      <a:pt x="54639" y="62142"/>
                    </a:lnTo>
                    <a:cubicBezTo>
                      <a:pt x="55736" y="64753"/>
                      <a:pt x="56811" y="67501"/>
                      <a:pt x="58000" y="69974"/>
                    </a:cubicBezTo>
                    <a:lnTo>
                      <a:pt x="59829" y="73410"/>
                    </a:lnTo>
                    <a:lnTo>
                      <a:pt x="60767" y="75127"/>
                    </a:lnTo>
                    <a:lnTo>
                      <a:pt x="61225" y="76020"/>
                    </a:lnTo>
                    <a:lnTo>
                      <a:pt x="61865" y="77074"/>
                    </a:lnTo>
                    <a:lnTo>
                      <a:pt x="62414" y="77967"/>
                    </a:lnTo>
                    <a:lnTo>
                      <a:pt x="62940" y="78792"/>
                    </a:lnTo>
                    <a:lnTo>
                      <a:pt x="64060" y="80532"/>
                    </a:lnTo>
                    <a:lnTo>
                      <a:pt x="65135" y="82158"/>
                    </a:lnTo>
                    <a:lnTo>
                      <a:pt x="65730" y="83051"/>
                    </a:lnTo>
                    <a:lnTo>
                      <a:pt x="66301" y="83830"/>
                    </a:lnTo>
                    <a:lnTo>
                      <a:pt x="68542" y="87059"/>
                    </a:lnTo>
                    <a:lnTo>
                      <a:pt x="69663" y="88639"/>
                    </a:lnTo>
                    <a:lnTo>
                      <a:pt x="70966" y="90380"/>
                    </a:lnTo>
                    <a:lnTo>
                      <a:pt x="75700" y="96632"/>
                    </a:lnTo>
                    <a:lnTo>
                      <a:pt x="78330" y="100113"/>
                    </a:lnTo>
                    <a:cubicBezTo>
                      <a:pt x="78330" y="100113"/>
                      <a:pt x="78353" y="100296"/>
                      <a:pt x="78375" y="100388"/>
                    </a:cubicBezTo>
                    <a:lnTo>
                      <a:pt x="78833" y="103754"/>
                    </a:lnTo>
                    <a:cubicBezTo>
                      <a:pt x="78947" y="104281"/>
                      <a:pt x="78947" y="104968"/>
                      <a:pt x="78947" y="105632"/>
                    </a:cubicBezTo>
                    <a:lnTo>
                      <a:pt x="78947" y="107625"/>
                    </a:lnTo>
                    <a:cubicBezTo>
                      <a:pt x="78947" y="107625"/>
                      <a:pt x="78993" y="109594"/>
                      <a:pt x="78993" y="109594"/>
                    </a:cubicBezTo>
                    <a:lnTo>
                      <a:pt x="78993" y="109823"/>
                    </a:lnTo>
                    <a:lnTo>
                      <a:pt x="78947" y="110236"/>
                    </a:lnTo>
                    <a:lnTo>
                      <a:pt x="78879" y="111106"/>
                    </a:lnTo>
                    <a:cubicBezTo>
                      <a:pt x="78833" y="112274"/>
                      <a:pt x="78536" y="113442"/>
                      <a:pt x="78353" y="114587"/>
                    </a:cubicBezTo>
                    <a:cubicBezTo>
                      <a:pt x="78238" y="115136"/>
                      <a:pt x="78078" y="115640"/>
                      <a:pt x="77941" y="116167"/>
                    </a:cubicBezTo>
                    <a:cubicBezTo>
                      <a:pt x="77781" y="116694"/>
                      <a:pt x="77712" y="117175"/>
                      <a:pt x="77438" y="117816"/>
                    </a:cubicBezTo>
                    <a:lnTo>
                      <a:pt x="76729" y="119671"/>
                    </a:lnTo>
                    <a:lnTo>
                      <a:pt x="76592" y="120060"/>
                    </a:lnTo>
                    <a:lnTo>
                      <a:pt x="76592" y="120060"/>
                    </a:lnTo>
                    <a:lnTo>
                      <a:pt x="76546" y="120152"/>
                    </a:lnTo>
                    <a:lnTo>
                      <a:pt x="76454" y="120335"/>
                    </a:lnTo>
                    <a:lnTo>
                      <a:pt x="76066" y="121114"/>
                    </a:lnTo>
                    <a:cubicBezTo>
                      <a:pt x="75791" y="121618"/>
                      <a:pt x="75563" y="122144"/>
                      <a:pt x="75265" y="122648"/>
                    </a:cubicBezTo>
                    <a:lnTo>
                      <a:pt x="74305" y="124137"/>
                    </a:lnTo>
                    <a:cubicBezTo>
                      <a:pt x="73710" y="125167"/>
                      <a:pt x="72933" y="125992"/>
                      <a:pt x="72247" y="126931"/>
                    </a:cubicBezTo>
                    <a:cubicBezTo>
                      <a:pt x="71515" y="127870"/>
                      <a:pt x="70509" y="128900"/>
                      <a:pt x="69663" y="129839"/>
                    </a:cubicBezTo>
                    <a:lnTo>
                      <a:pt x="68428" y="131007"/>
                    </a:lnTo>
                    <a:cubicBezTo>
                      <a:pt x="67970" y="131419"/>
                      <a:pt x="67559" y="131855"/>
                      <a:pt x="67079" y="132267"/>
                    </a:cubicBezTo>
                    <a:cubicBezTo>
                      <a:pt x="65181" y="133870"/>
                      <a:pt x="63237" y="135381"/>
                      <a:pt x="61110" y="136870"/>
                    </a:cubicBezTo>
                    <a:lnTo>
                      <a:pt x="59486" y="137992"/>
                    </a:lnTo>
                    <a:lnTo>
                      <a:pt x="58732" y="138496"/>
                    </a:lnTo>
                    <a:lnTo>
                      <a:pt x="57909" y="139000"/>
                    </a:lnTo>
                    <a:lnTo>
                      <a:pt x="54639" y="141015"/>
                    </a:lnTo>
                    <a:cubicBezTo>
                      <a:pt x="52512" y="142367"/>
                      <a:pt x="50157" y="143649"/>
                      <a:pt x="47870" y="144932"/>
                    </a:cubicBezTo>
                    <a:lnTo>
                      <a:pt x="34126" y="152626"/>
                    </a:lnTo>
                    <a:lnTo>
                      <a:pt x="32411" y="153588"/>
                    </a:lnTo>
                    <a:lnTo>
                      <a:pt x="30650" y="154596"/>
                    </a:lnTo>
                    <a:lnTo>
                      <a:pt x="28935" y="155581"/>
                    </a:lnTo>
                    <a:lnTo>
                      <a:pt x="28524" y="155833"/>
                    </a:lnTo>
                    <a:cubicBezTo>
                      <a:pt x="28203" y="156016"/>
                      <a:pt x="28203" y="156016"/>
                      <a:pt x="28021" y="156176"/>
                    </a:cubicBezTo>
                    <a:lnTo>
                      <a:pt x="27220" y="156726"/>
                    </a:lnTo>
                    <a:lnTo>
                      <a:pt x="23790" y="159062"/>
                    </a:lnTo>
                    <a:cubicBezTo>
                      <a:pt x="23196" y="159474"/>
                      <a:pt x="22715" y="159863"/>
                      <a:pt x="22189" y="160276"/>
                    </a:cubicBezTo>
                    <a:lnTo>
                      <a:pt x="21801" y="160573"/>
                    </a:lnTo>
                    <a:lnTo>
                      <a:pt x="21526" y="160802"/>
                    </a:lnTo>
                    <a:lnTo>
                      <a:pt x="21343" y="160985"/>
                    </a:lnTo>
                    <a:lnTo>
                      <a:pt x="20611" y="161650"/>
                    </a:lnTo>
                    <a:lnTo>
                      <a:pt x="19125" y="162978"/>
                    </a:lnTo>
                    <a:lnTo>
                      <a:pt x="18439" y="163596"/>
                    </a:lnTo>
                    <a:lnTo>
                      <a:pt x="17593" y="164398"/>
                    </a:lnTo>
                    <a:cubicBezTo>
                      <a:pt x="16998" y="164925"/>
                      <a:pt x="16609" y="165406"/>
                      <a:pt x="16175" y="165909"/>
                    </a:cubicBezTo>
                    <a:lnTo>
                      <a:pt x="14803" y="167444"/>
                    </a:lnTo>
                    <a:lnTo>
                      <a:pt x="13499" y="168932"/>
                    </a:lnTo>
                    <a:lnTo>
                      <a:pt x="13340" y="169116"/>
                    </a:lnTo>
                    <a:lnTo>
                      <a:pt x="13248" y="169230"/>
                    </a:lnTo>
                    <a:lnTo>
                      <a:pt x="13065" y="169436"/>
                    </a:lnTo>
                    <a:lnTo>
                      <a:pt x="12768" y="169825"/>
                    </a:lnTo>
                    <a:lnTo>
                      <a:pt x="12196" y="170650"/>
                    </a:lnTo>
                    <a:lnTo>
                      <a:pt x="9932" y="173879"/>
                    </a:lnTo>
                    <a:lnTo>
                      <a:pt x="9887" y="173948"/>
                    </a:lnTo>
                    <a:lnTo>
                      <a:pt x="9841" y="174016"/>
                    </a:lnTo>
                    <a:lnTo>
                      <a:pt x="7257" y="178551"/>
                    </a:lnTo>
                    <a:lnTo>
                      <a:pt x="6090" y="181047"/>
                    </a:lnTo>
                    <a:cubicBezTo>
                      <a:pt x="5724" y="181803"/>
                      <a:pt x="5381" y="182650"/>
                      <a:pt x="5038" y="183498"/>
                    </a:cubicBezTo>
                    <a:cubicBezTo>
                      <a:pt x="4673" y="184368"/>
                      <a:pt x="4352" y="185192"/>
                      <a:pt x="4078" y="185994"/>
                    </a:cubicBezTo>
                    <a:lnTo>
                      <a:pt x="3643" y="187231"/>
                    </a:lnTo>
                    <a:lnTo>
                      <a:pt x="3392" y="187941"/>
                    </a:lnTo>
                    <a:lnTo>
                      <a:pt x="3209" y="188582"/>
                    </a:lnTo>
                    <a:lnTo>
                      <a:pt x="2500" y="191078"/>
                    </a:lnTo>
                    <a:lnTo>
                      <a:pt x="2157" y="192338"/>
                    </a:lnTo>
                    <a:lnTo>
                      <a:pt x="1974" y="192979"/>
                    </a:lnTo>
                    <a:lnTo>
                      <a:pt x="1883" y="193300"/>
                    </a:lnTo>
                    <a:lnTo>
                      <a:pt x="1837" y="193460"/>
                    </a:lnTo>
                    <a:lnTo>
                      <a:pt x="1768" y="193689"/>
                    </a:lnTo>
                    <a:lnTo>
                      <a:pt x="1768" y="193781"/>
                    </a:lnTo>
                    <a:cubicBezTo>
                      <a:pt x="1768" y="193781"/>
                      <a:pt x="808" y="198911"/>
                      <a:pt x="808" y="198911"/>
                    </a:cubicBezTo>
                    <a:lnTo>
                      <a:pt x="465" y="201567"/>
                    </a:lnTo>
                    <a:cubicBezTo>
                      <a:pt x="374" y="202460"/>
                      <a:pt x="213" y="203330"/>
                      <a:pt x="190" y="204224"/>
                    </a:cubicBezTo>
                    <a:lnTo>
                      <a:pt x="31" y="206834"/>
                    </a:lnTo>
                    <a:cubicBezTo>
                      <a:pt x="-38" y="207796"/>
                      <a:pt x="31" y="208598"/>
                      <a:pt x="31" y="209491"/>
                    </a:cubicBezTo>
                    <a:lnTo>
                      <a:pt x="31" y="212102"/>
                    </a:lnTo>
                    <a:cubicBezTo>
                      <a:pt x="31" y="212102"/>
                      <a:pt x="53" y="212766"/>
                      <a:pt x="53" y="212766"/>
                    </a:cubicBezTo>
                    <a:lnTo>
                      <a:pt x="99" y="213453"/>
                    </a:lnTo>
                    <a:lnTo>
                      <a:pt x="213" y="214758"/>
                    </a:lnTo>
                    <a:cubicBezTo>
                      <a:pt x="213" y="215010"/>
                      <a:pt x="419" y="215217"/>
                      <a:pt x="671" y="215262"/>
                    </a:cubicBezTo>
                    <a:cubicBezTo>
                      <a:pt x="968" y="215354"/>
                      <a:pt x="1288" y="215148"/>
                      <a:pt x="1334" y="214850"/>
                    </a:cubicBezTo>
                    <a:lnTo>
                      <a:pt x="1334" y="214781"/>
                    </a:lnTo>
                    <a:cubicBezTo>
                      <a:pt x="1654" y="213384"/>
                      <a:pt x="2043" y="211965"/>
                      <a:pt x="2477" y="210544"/>
                    </a:cubicBezTo>
                    <a:lnTo>
                      <a:pt x="3095" y="208415"/>
                    </a:lnTo>
                    <a:lnTo>
                      <a:pt x="3255" y="207888"/>
                    </a:lnTo>
                    <a:cubicBezTo>
                      <a:pt x="3255" y="207888"/>
                      <a:pt x="3369" y="207590"/>
                      <a:pt x="3415" y="207453"/>
                    </a:cubicBezTo>
                    <a:lnTo>
                      <a:pt x="3781" y="206422"/>
                    </a:lnTo>
                    <a:lnTo>
                      <a:pt x="5267" y="202231"/>
                    </a:lnTo>
                    <a:lnTo>
                      <a:pt x="5999" y="200124"/>
                    </a:lnTo>
                    <a:lnTo>
                      <a:pt x="6845" y="198200"/>
                    </a:lnTo>
                    <a:lnTo>
                      <a:pt x="7737" y="196162"/>
                    </a:lnTo>
                    <a:lnTo>
                      <a:pt x="7966" y="195659"/>
                    </a:lnTo>
                    <a:lnTo>
                      <a:pt x="8011" y="195544"/>
                    </a:lnTo>
                    <a:lnTo>
                      <a:pt x="8011" y="195544"/>
                    </a:lnTo>
                    <a:cubicBezTo>
                      <a:pt x="7806" y="196117"/>
                      <a:pt x="7966" y="195681"/>
                      <a:pt x="7920" y="195796"/>
                    </a:cubicBezTo>
                    <a:lnTo>
                      <a:pt x="7920" y="195796"/>
                    </a:lnTo>
                    <a:cubicBezTo>
                      <a:pt x="7920" y="195796"/>
                      <a:pt x="7920" y="195750"/>
                      <a:pt x="7920" y="195750"/>
                    </a:cubicBezTo>
                    <a:lnTo>
                      <a:pt x="7966" y="195681"/>
                    </a:lnTo>
                    <a:lnTo>
                      <a:pt x="8080" y="195430"/>
                    </a:lnTo>
                    <a:lnTo>
                      <a:pt x="8583" y="194445"/>
                    </a:lnTo>
                    <a:lnTo>
                      <a:pt x="9566" y="192452"/>
                    </a:lnTo>
                    <a:lnTo>
                      <a:pt x="10069" y="191490"/>
                    </a:lnTo>
                    <a:lnTo>
                      <a:pt x="10321" y="190987"/>
                    </a:lnTo>
                    <a:lnTo>
                      <a:pt x="10390" y="190849"/>
                    </a:lnTo>
                    <a:lnTo>
                      <a:pt x="10390" y="190781"/>
                    </a:lnTo>
                    <a:cubicBezTo>
                      <a:pt x="10275" y="191101"/>
                      <a:pt x="10390" y="190872"/>
                      <a:pt x="10344" y="190941"/>
                    </a:cubicBezTo>
                    <a:lnTo>
                      <a:pt x="10344" y="190941"/>
                    </a:lnTo>
                    <a:cubicBezTo>
                      <a:pt x="10344" y="190941"/>
                      <a:pt x="10344" y="190918"/>
                      <a:pt x="10344" y="190918"/>
                    </a:cubicBezTo>
                    <a:lnTo>
                      <a:pt x="10344" y="190872"/>
                    </a:lnTo>
                    <a:cubicBezTo>
                      <a:pt x="10344" y="190872"/>
                      <a:pt x="10504" y="190643"/>
                      <a:pt x="10504" y="190643"/>
                    </a:cubicBezTo>
                    <a:lnTo>
                      <a:pt x="11556" y="188857"/>
                    </a:lnTo>
                    <a:cubicBezTo>
                      <a:pt x="11899" y="188238"/>
                      <a:pt x="12356" y="187620"/>
                      <a:pt x="12745" y="187002"/>
                    </a:cubicBezTo>
                    <a:lnTo>
                      <a:pt x="13362" y="186063"/>
                    </a:lnTo>
                    <a:lnTo>
                      <a:pt x="13957" y="185192"/>
                    </a:lnTo>
                    <a:lnTo>
                      <a:pt x="15192" y="183360"/>
                    </a:lnTo>
                    <a:lnTo>
                      <a:pt x="15032" y="183589"/>
                    </a:lnTo>
                    <a:lnTo>
                      <a:pt x="18050" y="179742"/>
                    </a:lnTo>
                    <a:lnTo>
                      <a:pt x="17822" y="180063"/>
                    </a:lnTo>
                    <a:lnTo>
                      <a:pt x="21320" y="176421"/>
                    </a:lnTo>
                    <a:lnTo>
                      <a:pt x="21046" y="176696"/>
                    </a:lnTo>
                    <a:lnTo>
                      <a:pt x="23493" y="174543"/>
                    </a:lnTo>
                    <a:lnTo>
                      <a:pt x="24453" y="173696"/>
                    </a:lnTo>
                    <a:cubicBezTo>
                      <a:pt x="24728" y="173444"/>
                      <a:pt x="25276" y="173055"/>
                      <a:pt x="25665" y="172757"/>
                    </a:cubicBezTo>
                    <a:lnTo>
                      <a:pt x="28227" y="170902"/>
                    </a:lnTo>
                    <a:lnTo>
                      <a:pt x="28981" y="170352"/>
                    </a:lnTo>
                    <a:lnTo>
                      <a:pt x="29438" y="170100"/>
                    </a:lnTo>
                    <a:lnTo>
                      <a:pt x="30559" y="169482"/>
                    </a:lnTo>
                    <a:lnTo>
                      <a:pt x="33189" y="168085"/>
                    </a:lnTo>
                    <a:lnTo>
                      <a:pt x="34538" y="167352"/>
                    </a:lnTo>
                    <a:lnTo>
                      <a:pt x="36001" y="166665"/>
                    </a:lnTo>
                    <a:lnTo>
                      <a:pt x="41787" y="163917"/>
                    </a:lnTo>
                    <a:lnTo>
                      <a:pt x="47641" y="161146"/>
                    </a:lnTo>
                    <a:lnTo>
                      <a:pt x="50568" y="159772"/>
                    </a:lnTo>
                    <a:lnTo>
                      <a:pt x="52032" y="159085"/>
                    </a:lnTo>
                    <a:lnTo>
                      <a:pt x="53610" y="158237"/>
                    </a:lnTo>
                    <a:lnTo>
                      <a:pt x="59578" y="155100"/>
                    </a:lnTo>
                    <a:lnTo>
                      <a:pt x="65181" y="151825"/>
                    </a:lnTo>
                    <a:lnTo>
                      <a:pt x="66713" y="150909"/>
                    </a:lnTo>
                    <a:lnTo>
                      <a:pt x="68153" y="149924"/>
                    </a:lnTo>
                    <a:cubicBezTo>
                      <a:pt x="69114" y="149260"/>
                      <a:pt x="70097" y="148664"/>
                      <a:pt x="71012" y="147908"/>
                    </a:cubicBezTo>
                    <a:cubicBezTo>
                      <a:pt x="71949" y="147199"/>
                      <a:pt x="72887" y="146512"/>
                      <a:pt x="73825" y="145779"/>
                    </a:cubicBezTo>
                    <a:lnTo>
                      <a:pt x="76592" y="143351"/>
                    </a:lnTo>
                    <a:cubicBezTo>
                      <a:pt x="76592" y="143351"/>
                      <a:pt x="76660" y="143306"/>
                      <a:pt x="76706" y="143260"/>
                    </a:cubicBezTo>
                    <a:lnTo>
                      <a:pt x="76203" y="144519"/>
                    </a:lnTo>
                    <a:lnTo>
                      <a:pt x="75700" y="145802"/>
                    </a:lnTo>
                    <a:cubicBezTo>
                      <a:pt x="75608" y="146054"/>
                      <a:pt x="75334" y="146603"/>
                      <a:pt x="75174" y="146993"/>
                    </a:cubicBezTo>
                    <a:lnTo>
                      <a:pt x="74008" y="149489"/>
                    </a:lnTo>
                    <a:lnTo>
                      <a:pt x="73413" y="150771"/>
                    </a:lnTo>
                    <a:lnTo>
                      <a:pt x="73253" y="151069"/>
                    </a:lnTo>
                    <a:lnTo>
                      <a:pt x="73184" y="151184"/>
                    </a:lnTo>
                    <a:lnTo>
                      <a:pt x="72864" y="151802"/>
                    </a:lnTo>
                    <a:cubicBezTo>
                      <a:pt x="71972" y="153382"/>
                      <a:pt x="71081" y="155077"/>
                      <a:pt x="70189" y="156611"/>
                    </a:cubicBezTo>
                    <a:lnTo>
                      <a:pt x="69480" y="157802"/>
                    </a:lnTo>
                    <a:lnTo>
                      <a:pt x="69137" y="158398"/>
                    </a:lnTo>
                    <a:lnTo>
                      <a:pt x="69137" y="158443"/>
                    </a:lnTo>
                    <a:cubicBezTo>
                      <a:pt x="69137" y="158443"/>
                      <a:pt x="69114" y="158466"/>
                      <a:pt x="69114" y="158466"/>
                    </a:cubicBezTo>
                    <a:cubicBezTo>
                      <a:pt x="69114" y="158466"/>
                      <a:pt x="69137" y="158420"/>
                      <a:pt x="69160" y="158398"/>
                    </a:cubicBezTo>
                    <a:lnTo>
                      <a:pt x="69137" y="158398"/>
                    </a:lnTo>
                    <a:cubicBezTo>
                      <a:pt x="69137" y="158398"/>
                      <a:pt x="69045" y="158581"/>
                      <a:pt x="69045" y="158581"/>
                    </a:cubicBezTo>
                    <a:lnTo>
                      <a:pt x="68862" y="158856"/>
                    </a:lnTo>
                    <a:lnTo>
                      <a:pt x="67376" y="161191"/>
                    </a:lnTo>
                    <a:lnTo>
                      <a:pt x="64449" y="165909"/>
                    </a:lnTo>
                    <a:lnTo>
                      <a:pt x="61545" y="170719"/>
                    </a:lnTo>
                    <a:lnTo>
                      <a:pt x="61110" y="171406"/>
                    </a:lnTo>
                    <a:lnTo>
                      <a:pt x="60790" y="172024"/>
                    </a:lnTo>
                    <a:lnTo>
                      <a:pt x="60173" y="173261"/>
                    </a:lnTo>
                    <a:lnTo>
                      <a:pt x="58915" y="175734"/>
                    </a:lnTo>
                    <a:cubicBezTo>
                      <a:pt x="57954" y="177520"/>
                      <a:pt x="57383" y="179307"/>
                      <a:pt x="56605" y="181070"/>
                    </a:cubicBezTo>
                    <a:cubicBezTo>
                      <a:pt x="55782" y="182856"/>
                      <a:pt x="55393" y="184620"/>
                      <a:pt x="54776" y="186360"/>
                    </a:cubicBezTo>
                    <a:lnTo>
                      <a:pt x="54341" y="187666"/>
                    </a:lnTo>
                    <a:cubicBezTo>
                      <a:pt x="54181" y="188216"/>
                      <a:pt x="54113" y="188651"/>
                      <a:pt x="53998" y="189131"/>
                    </a:cubicBezTo>
                    <a:lnTo>
                      <a:pt x="53381" y="192017"/>
                    </a:lnTo>
                    <a:lnTo>
                      <a:pt x="53084" y="193460"/>
                    </a:lnTo>
                    <a:lnTo>
                      <a:pt x="52969" y="194811"/>
                    </a:lnTo>
                    <a:lnTo>
                      <a:pt x="52718" y="197582"/>
                    </a:lnTo>
                    <a:lnTo>
                      <a:pt x="52649" y="198269"/>
                    </a:lnTo>
                    <a:lnTo>
                      <a:pt x="52649" y="198430"/>
                    </a:lnTo>
                    <a:cubicBezTo>
                      <a:pt x="52603" y="198682"/>
                      <a:pt x="52649" y="198613"/>
                      <a:pt x="52626" y="198704"/>
                    </a:cubicBezTo>
                    <a:lnTo>
                      <a:pt x="52626" y="199048"/>
                    </a:lnTo>
                    <a:cubicBezTo>
                      <a:pt x="52626" y="199048"/>
                      <a:pt x="52695" y="200491"/>
                      <a:pt x="52695" y="200491"/>
                    </a:cubicBezTo>
                    <a:lnTo>
                      <a:pt x="52809" y="203330"/>
                    </a:lnTo>
                    <a:lnTo>
                      <a:pt x="52809" y="203330"/>
                    </a:lnTo>
                    <a:cubicBezTo>
                      <a:pt x="52809" y="203330"/>
                      <a:pt x="52809" y="203468"/>
                      <a:pt x="52809" y="203491"/>
                    </a:cubicBezTo>
                    <a:cubicBezTo>
                      <a:pt x="53015" y="204407"/>
                      <a:pt x="53129" y="205369"/>
                      <a:pt x="53381" y="206262"/>
                    </a:cubicBezTo>
                    <a:lnTo>
                      <a:pt x="53724" y="207567"/>
                    </a:lnTo>
                    <a:cubicBezTo>
                      <a:pt x="53815" y="207888"/>
                      <a:pt x="53861" y="208025"/>
                      <a:pt x="53953" y="208277"/>
                    </a:cubicBezTo>
                    <a:lnTo>
                      <a:pt x="54158" y="208918"/>
                    </a:lnTo>
                    <a:lnTo>
                      <a:pt x="54410" y="209651"/>
                    </a:lnTo>
                    <a:lnTo>
                      <a:pt x="54707" y="210270"/>
                    </a:lnTo>
                    <a:cubicBezTo>
                      <a:pt x="54913" y="210705"/>
                      <a:pt x="55073" y="211094"/>
                      <a:pt x="55325" y="211529"/>
                    </a:cubicBezTo>
                    <a:cubicBezTo>
                      <a:pt x="55553" y="211965"/>
                      <a:pt x="55782" y="212422"/>
                      <a:pt x="56033" y="212835"/>
                    </a:cubicBezTo>
                    <a:lnTo>
                      <a:pt x="56766" y="213957"/>
                    </a:lnTo>
                    <a:lnTo>
                      <a:pt x="56811" y="214026"/>
                    </a:lnTo>
                    <a:lnTo>
                      <a:pt x="57795" y="215194"/>
                    </a:lnTo>
                    <a:cubicBezTo>
                      <a:pt x="58138" y="215583"/>
                      <a:pt x="58435" y="216018"/>
                      <a:pt x="58800" y="216316"/>
                    </a:cubicBezTo>
                    <a:lnTo>
                      <a:pt x="59898" y="217323"/>
                    </a:lnTo>
                    <a:cubicBezTo>
                      <a:pt x="60333" y="217575"/>
                      <a:pt x="60767" y="217965"/>
                      <a:pt x="61179" y="218171"/>
                    </a:cubicBezTo>
                    <a:cubicBezTo>
                      <a:pt x="61339" y="218239"/>
                      <a:pt x="61522" y="218239"/>
                      <a:pt x="61705" y="218171"/>
                    </a:cubicBezTo>
                    <a:cubicBezTo>
                      <a:pt x="62002" y="218034"/>
                      <a:pt x="62093" y="217667"/>
                      <a:pt x="61956" y="217392"/>
                    </a:cubicBezTo>
                    <a:lnTo>
                      <a:pt x="61956" y="217346"/>
                    </a:lnTo>
                    <a:cubicBezTo>
                      <a:pt x="61956" y="217346"/>
                      <a:pt x="61270" y="216110"/>
                      <a:pt x="61270" y="216110"/>
                    </a:cubicBezTo>
                    <a:lnTo>
                      <a:pt x="60813" y="214942"/>
                    </a:lnTo>
                    <a:cubicBezTo>
                      <a:pt x="60653" y="214575"/>
                      <a:pt x="60562" y="214117"/>
                      <a:pt x="60447" y="213682"/>
                    </a:cubicBezTo>
                    <a:lnTo>
                      <a:pt x="60081" y="212400"/>
                    </a:lnTo>
                    <a:lnTo>
                      <a:pt x="60127" y="212537"/>
                    </a:lnTo>
                    <a:cubicBezTo>
                      <a:pt x="59967" y="211804"/>
                      <a:pt x="59875" y="211048"/>
                      <a:pt x="59784" y="210201"/>
                    </a:cubicBezTo>
                    <a:lnTo>
                      <a:pt x="59784" y="209903"/>
                    </a:lnTo>
                    <a:cubicBezTo>
                      <a:pt x="59784" y="209903"/>
                      <a:pt x="59738" y="209743"/>
                      <a:pt x="59761" y="209674"/>
                    </a:cubicBezTo>
                    <a:lnTo>
                      <a:pt x="59715" y="209056"/>
                    </a:lnTo>
                    <a:lnTo>
                      <a:pt x="59715" y="208438"/>
                    </a:lnTo>
                    <a:cubicBezTo>
                      <a:pt x="59715" y="208438"/>
                      <a:pt x="59670" y="208369"/>
                      <a:pt x="59670" y="208369"/>
                    </a:cubicBezTo>
                    <a:lnTo>
                      <a:pt x="59670" y="208369"/>
                    </a:lnTo>
                    <a:cubicBezTo>
                      <a:pt x="59670" y="208369"/>
                      <a:pt x="59670" y="208369"/>
                      <a:pt x="59670" y="208369"/>
                    </a:cubicBezTo>
                    <a:lnTo>
                      <a:pt x="59670" y="208369"/>
                    </a:lnTo>
                    <a:cubicBezTo>
                      <a:pt x="59670" y="208209"/>
                      <a:pt x="59670" y="208529"/>
                      <a:pt x="59670" y="208483"/>
                    </a:cubicBezTo>
                    <a:lnTo>
                      <a:pt x="59670" y="208483"/>
                    </a:lnTo>
                    <a:lnTo>
                      <a:pt x="59670" y="208003"/>
                    </a:lnTo>
                    <a:cubicBezTo>
                      <a:pt x="59670" y="208003"/>
                      <a:pt x="59692" y="207384"/>
                      <a:pt x="59692" y="207384"/>
                    </a:cubicBezTo>
                    <a:lnTo>
                      <a:pt x="59692" y="207064"/>
                    </a:lnTo>
                    <a:cubicBezTo>
                      <a:pt x="59692" y="207064"/>
                      <a:pt x="59692" y="206903"/>
                      <a:pt x="59692" y="206903"/>
                    </a:cubicBezTo>
                    <a:lnTo>
                      <a:pt x="59692" y="206789"/>
                    </a:lnTo>
                    <a:lnTo>
                      <a:pt x="59692" y="206789"/>
                    </a:lnTo>
                    <a:cubicBezTo>
                      <a:pt x="59692" y="206789"/>
                      <a:pt x="59692" y="206651"/>
                      <a:pt x="59692" y="206651"/>
                    </a:cubicBezTo>
                    <a:lnTo>
                      <a:pt x="59692" y="206651"/>
                    </a:lnTo>
                    <a:cubicBezTo>
                      <a:pt x="59692" y="206651"/>
                      <a:pt x="59829" y="205666"/>
                      <a:pt x="59829" y="205666"/>
                    </a:cubicBezTo>
                    <a:lnTo>
                      <a:pt x="59875" y="205186"/>
                    </a:lnTo>
                    <a:lnTo>
                      <a:pt x="59967" y="204521"/>
                    </a:lnTo>
                    <a:lnTo>
                      <a:pt x="60150" y="203216"/>
                    </a:lnTo>
                    <a:lnTo>
                      <a:pt x="60150" y="203674"/>
                    </a:lnTo>
                    <a:cubicBezTo>
                      <a:pt x="60356" y="202781"/>
                      <a:pt x="60584" y="201865"/>
                      <a:pt x="60790" y="200949"/>
                    </a:cubicBezTo>
                    <a:lnTo>
                      <a:pt x="60950" y="200262"/>
                    </a:lnTo>
                    <a:lnTo>
                      <a:pt x="61042" y="199918"/>
                    </a:lnTo>
                    <a:lnTo>
                      <a:pt x="61087" y="199758"/>
                    </a:lnTo>
                    <a:lnTo>
                      <a:pt x="61087" y="199666"/>
                    </a:lnTo>
                    <a:cubicBezTo>
                      <a:pt x="61064" y="199895"/>
                      <a:pt x="61087" y="199712"/>
                      <a:pt x="61087" y="199758"/>
                    </a:cubicBezTo>
                    <a:lnTo>
                      <a:pt x="61087" y="199758"/>
                    </a:lnTo>
                    <a:cubicBezTo>
                      <a:pt x="61087" y="199758"/>
                      <a:pt x="61087" y="199689"/>
                      <a:pt x="61087" y="199689"/>
                    </a:cubicBezTo>
                    <a:lnTo>
                      <a:pt x="61568" y="198498"/>
                    </a:lnTo>
                    <a:lnTo>
                      <a:pt x="62482" y="196139"/>
                    </a:lnTo>
                    <a:lnTo>
                      <a:pt x="63694" y="193620"/>
                    </a:lnTo>
                    <a:lnTo>
                      <a:pt x="64289" y="192361"/>
                    </a:lnTo>
                    <a:lnTo>
                      <a:pt x="64586" y="191742"/>
                    </a:lnTo>
                    <a:cubicBezTo>
                      <a:pt x="64586" y="191742"/>
                      <a:pt x="64792" y="191422"/>
                      <a:pt x="64883" y="191284"/>
                    </a:cubicBezTo>
                    <a:lnTo>
                      <a:pt x="66187" y="189063"/>
                    </a:lnTo>
                    <a:cubicBezTo>
                      <a:pt x="66965" y="187643"/>
                      <a:pt x="68131" y="186040"/>
                      <a:pt x="69114" y="184482"/>
                    </a:cubicBezTo>
                    <a:lnTo>
                      <a:pt x="69869" y="183291"/>
                    </a:lnTo>
                    <a:lnTo>
                      <a:pt x="69914" y="183200"/>
                    </a:lnTo>
                    <a:lnTo>
                      <a:pt x="69960" y="183200"/>
                    </a:lnTo>
                    <a:cubicBezTo>
                      <a:pt x="70074" y="182948"/>
                      <a:pt x="69777" y="183452"/>
                      <a:pt x="69823" y="183383"/>
                    </a:cubicBezTo>
                    <a:lnTo>
                      <a:pt x="69823" y="183383"/>
                    </a:lnTo>
                    <a:cubicBezTo>
                      <a:pt x="69823" y="183383"/>
                      <a:pt x="69937" y="183223"/>
                      <a:pt x="69937" y="183223"/>
                    </a:cubicBezTo>
                    <a:lnTo>
                      <a:pt x="70143" y="182925"/>
                    </a:lnTo>
                    <a:lnTo>
                      <a:pt x="70555" y="182352"/>
                    </a:lnTo>
                    <a:lnTo>
                      <a:pt x="72201" y="180085"/>
                    </a:lnTo>
                    <a:lnTo>
                      <a:pt x="73024" y="178940"/>
                    </a:lnTo>
                    <a:lnTo>
                      <a:pt x="73070" y="178872"/>
                    </a:lnTo>
                    <a:lnTo>
                      <a:pt x="73070" y="178826"/>
                    </a:lnTo>
                    <a:cubicBezTo>
                      <a:pt x="73070" y="178826"/>
                      <a:pt x="73001" y="178986"/>
                      <a:pt x="73024" y="178940"/>
                    </a:cubicBezTo>
                    <a:lnTo>
                      <a:pt x="73024" y="178940"/>
                    </a:lnTo>
                    <a:cubicBezTo>
                      <a:pt x="73024" y="178940"/>
                      <a:pt x="73139" y="178803"/>
                      <a:pt x="73139" y="178803"/>
                    </a:cubicBezTo>
                    <a:lnTo>
                      <a:pt x="73367" y="178551"/>
                    </a:lnTo>
                    <a:lnTo>
                      <a:pt x="73802" y="177978"/>
                    </a:lnTo>
                    <a:lnTo>
                      <a:pt x="75563" y="175803"/>
                    </a:lnTo>
                    <a:lnTo>
                      <a:pt x="76431" y="174726"/>
                    </a:lnTo>
                    <a:lnTo>
                      <a:pt x="77323" y="173559"/>
                    </a:lnTo>
                    <a:lnTo>
                      <a:pt x="79016" y="171314"/>
                    </a:lnTo>
                    <a:lnTo>
                      <a:pt x="82377" y="166848"/>
                    </a:lnTo>
                    <a:lnTo>
                      <a:pt x="83223" y="165726"/>
                    </a:lnTo>
                    <a:lnTo>
                      <a:pt x="83635" y="165154"/>
                    </a:lnTo>
                    <a:lnTo>
                      <a:pt x="83841" y="164856"/>
                    </a:lnTo>
                    <a:lnTo>
                      <a:pt x="83955" y="164695"/>
                    </a:lnTo>
                    <a:lnTo>
                      <a:pt x="84001" y="164627"/>
                    </a:lnTo>
                    <a:lnTo>
                      <a:pt x="84001" y="164627"/>
                    </a:lnTo>
                    <a:cubicBezTo>
                      <a:pt x="84001" y="164627"/>
                      <a:pt x="84229" y="164260"/>
                      <a:pt x="84229" y="164260"/>
                    </a:cubicBezTo>
                    <a:lnTo>
                      <a:pt x="85716" y="161878"/>
                    </a:lnTo>
                    <a:lnTo>
                      <a:pt x="87157" y="159474"/>
                    </a:lnTo>
                    <a:lnTo>
                      <a:pt x="87522" y="158878"/>
                    </a:lnTo>
                    <a:lnTo>
                      <a:pt x="87568" y="158787"/>
                    </a:lnTo>
                    <a:lnTo>
                      <a:pt x="87820" y="158329"/>
                    </a:lnTo>
                    <a:lnTo>
                      <a:pt x="87888" y="158168"/>
                    </a:lnTo>
                    <a:lnTo>
                      <a:pt x="88049" y="157848"/>
                    </a:lnTo>
                    <a:lnTo>
                      <a:pt x="88666" y="156588"/>
                    </a:lnTo>
                    <a:lnTo>
                      <a:pt x="89901" y="154092"/>
                    </a:lnTo>
                    <a:lnTo>
                      <a:pt x="90495" y="152810"/>
                    </a:lnTo>
                    <a:lnTo>
                      <a:pt x="90701" y="152374"/>
                    </a:lnTo>
                    <a:lnTo>
                      <a:pt x="90770" y="152191"/>
                    </a:lnTo>
                    <a:lnTo>
                      <a:pt x="90907" y="151825"/>
                    </a:lnTo>
                    <a:lnTo>
                      <a:pt x="91181" y="151092"/>
                    </a:lnTo>
                    <a:cubicBezTo>
                      <a:pt x="91890" y="149145"/>
                      <a:pt x="92736" y="147107"/>
                      <a:pt x="93308" y="145252"/>
                    </a:cubicBezTo>
                    <a:lnTo>
                      <a:pt x="94589" y="140374"/>
                    </a:lnTo>
                    <a:cubicBezTo>
                      <a:pt x="94589" y="140946"/>
                      <a:pt x="94589" y="141519"/>
                      <a:pt x="94543" y="142206"/>
                    </a:cubicBezTo>
                    <a:lnTo>
                      <a:pt x="94291" y="146122"/>
                    </a:lnTo>
                    <a:lnTo>
                      <a:pt x="94177" y="147863"/>
                    </a:lnTo>
                    <a:lnTo>
                      <a:pt x="93903" y="149718"/>
                    </a:lnTo>
                    <a:lnTo>
                      <a:pt x="92805" y="157161"/>
                    </a:lnTo>
                    <a:lnTo>
                      <a:pt x="92279" y="160871"/>
                    </a:lnTo>
                    <a:cubicBezTo>
                      <a:pt x="92096" y="162108"/>
                      <a:pt x="91776" y="163413"/>
                      <a:pt x="91524" y="164673"/>
                    </a:cubicBezTo>
                    <a:lnTo>
                      <a:pt x="89901" y="172345"/>
                    </a:lnTo>
                    <a:lnTo>
                      <a:pt x="89123" y="176078"/>
                    </a:lnTo>
                    <a:lnTo>
                      <a:pt x="88231" y="179902"/>
                    </a:lnTo>
                    <a:lnTo>
                      <a:pt x="84687" y="195155"/>
                    </a:lnTo>
                    <a:lnTo>
                      <a:pt x="82903" y="202804"/>
                    </a:lnTo>
                    <a:cubicBezTo>
                      <a:pt x="82286" y="205300"/>
                      <a:pt x="81828" y="208048"/>
                      <a:pt x="81280" y="210705"/>
                    </a:cubicBezTo>
                    <a:lnTo>
                      <a:pt x="79725" y="218675"/>
                    </a:lnTo>
                    <a:cubicBezTo>
                      <a:pt x="79267" y="221331"/>
                      <a:pt x="79016" y="223873"/>
                      <a:pt x="78673" y="226461"/>
                    </a:cubicBezTo>
                    <a:lnTo>
                      <a:pt x="77735" y="234225"/>
                    </a:lnTo>
                    <a:lnTo>
                      <a:pt x="77507" y="238576"/>
                    </a:lnTo>
                    <a:cubicBezTo>
                      <a:pt x="77461" y="239950"/>
                      <a:pt x="77346" y="241279"/>
                      <a:pt x="77346" y="242653"/>
                    </a:cubicBezTo>
                    <a:cubicBezTo>
                      <a:pt x="77415" y="245447"/>
                      <a:pt x="77346" y="248149"/>
                      <a:pt x="77575" y="251012"/>
                    </a:cubicBezTo>
                    <a:lnTo>
                      <a:pt x="78032" y="255409"/>
                    </a:lnTo>
                    <a:cubicBezTo>
                      <a:pt x="78215" y="256829"/>
                      <a:pt x="78307" y="258409"/>
                      <a:pt x="78627" y="259623"/>
                    </a:cubicBezTo>
                    <a:lnTo>
                      <a:pt x="79450" y="263424"/>
                    </a:lnTo>
                    <a:lnTo>
                      <a:pt x="79884" y="265348"/>
                    </a:lnTo>
                    <a:lnTo>
                      <a:pt x="79931" y="265600"/>
                    </a:lnTo>
                    <a:lnTo>
                      <a:pt x="79931" y="265715"/>
                    </a:lnTo>
                    <a:cubicBezTo>
                      <a:pt x="80045" y="266058"/>
                      <a:pt x="79770" y="265096"/>
                      <a:pt x="80182" y="266516"/>
                    </a:cubicBezTo>
                    <a:lnTo>
                      <a:pt x="80342" y="266974"/>
                    </a:lnTo>
                    <a:lnTo>
                      <a:pt x="80639" y="267913"/>
                    </a:lnTo>
                    <a:lnTo>
                      <a:pt x="81257" y="269791"/>
                    </a:lnTo>
                    <a:lnTo>
                      <a:pt x="81462" y="270387"/>
                    </a:lnTo>
                    <a:lnTo>
                      <a:pt x="81646" y="270845"/>
                    </a:lnTo>
                    <a:lnTo>
                      <a:pt x="81989" y="271761"/>
                    </a:lnTo>
                    <a:lnTo>
                      <a:pt x="82171" y="272241"/>
                    </a:lnTo>
                    <a:lnTo>
                      <a:pt x="82514" y="273043"/>
                    </a:lnTo>
                    <a:lnTo>
                      <a:pt x="82926" y="273913"/>
                    </a:lnTo>
                    <a:lnTo>
                      <a:pt x="83749" y="275677"/>
                    </a:lnTo>
                    <a:lnTo>
                      <a:pt x="85373" y="279249"/>
                    </a:lnTo>
                    <a:lnTo>
                      <a:pt x="85785" y="280142"/>
                    </a:lnTo>
                    <a:lnTo>
                      <a:pt x="85876" y="280372"/>
                    </a:lnTo>
                    <a:lnTo>
                      <a:pt x="86082" y="280761"/>
                    </a:lnTo>
                    <a:lnTo>
                      <a:pt x="86150" y="280875"/>
                    </a:lnTo>
                    <a:lnTo>
                      <a:pt x="86402" y="281356"/>
                    </a:lnTo>
                    <a:lnTo>
                      <a:pt x="87431" y="283188"/>
                    </a:lnTo>
                    <a:lnTo>
                      <a:pt x="89443" y="286876"/>
                    </a:lnTo>
                    <a:cubicBezTo>
                      <a:pt x="90130" y="288089"/>
                      <a:pt x="90838" y="289097"/>
                      <a:pt x="91570" y="290219"/>
                    </a:cubicBezTo>
                    <a:lnTo>
                      <a:pt x="93788" y="293632"/>
                    </a:lnTo>
                    <a:lnTo>
                      <a:pt x="96349" y="296975"/>
                    </a:lnTo>
                    <a:cubicBezTo>
                      <a:pt x="97973" y="299288"/>
                      <a:pt x="99940" y="301303"/>
                      <a:pt x="101838" y="303342"/>
                    </a:cubicBezTo>
                    <a:lnTo>
                      <a:pt x="103255" y="304854"/>
                    </a:lnTo>
                    <a:lnTo>
                      <a:pt x="104833" y="306319"/>
                    </a:lnTo>
                    <a:lnTo>
                      <a:pt x="108012" y="309182"/>
                    </a:lnTo>
                    <a:cubicBezTo>
                      <a:pt x="109109" y="310212"/>
                      <a:pt x="110093" y="310877"/>
                      <a:pt x="111122" y="311701"/>
                    </a:cubicBezTo>
                    <a:lnTo>
                      <a:pt x="114415" y="314220"/>
                    </a:lnTo>
                    <a:lnTo>
                      <a:pt x="120955" y="318686"/>
                    </a:lnTo>
                    <a:lnTo>
                      <a:pt x="124180" y="320839"/>
                    </a:lnTo>
                    <a:cubicBezTo>
                      <a:pt x="125277" y="321572"/>
                      <a:pt x="126146" y="322259"/>
                      <a:pt x="127152" y="322923"/>
                    </a:cubicBezTo>
                    <a:cubicBezTo>
                      <a:pt x="129073" y="324205"/>
                      <a:pt x="131131" y="325946"/>
                      <a:pt x="133144" y="327595"/>
                    </a:cubicBezTo>
                    <a:lnTo>
                      <a:pt x="133189" y="327641"/>
                    </a:lnTo>
                    <a:lnTo>
                      <a:pt x="133304" y="328259"/>
                    </a:lnTo>
                    <a:lnTo>
                      <a:pt x="133372" y="329038"/>
                    </a:lnTo>
                    <a:lnTo>
                      <a:pt x="133464" y="329816"/>
                    </a:lnTo>
                    <a:cubicBezTo>
                      <a:pt x="133487" y="330068"/>
                      <a:pt x="133464" y="330526"/>
                      <a:pt x="133464" y="330847"/>
                    </a:cubicBezTo>
                    <a:lnTo>
                      <a:pt x="133464" y="331969"/>
                    </a:lnTo>
                    <a:cubicBezTo>
                      <a:pt x="133464" y="331969"/>
                      <a:pt x="133418" y="332221"/>
                      <a:pt x="133418" y="332221"/>
                    </a:cubicBezTo>
                    <a:lnTo>
                      <a:pt x="133350" y="332610"/>
                    </a:lnTo>
                    <a:cubicBezTo>
                      <a:pt x="133235" y="333229"/>
                      <a:pt x="133166" y="333824"/>
                      <a:pt x="133029" y="334420"/>
                    </a:cubicBezTo>
                    <a:lnTo>
                      <a:pt x="132526" y="336229"/>
                    </a:lnTo>
                    <a:cubicBezTo>
                      <a:pt x="132343" y="336824"/>
                      <a:pt x="132092" y="337328"/>
                      <a:pt x="131886" y="337900"/>
                    </a:cubicBezTo>
                    <a:cubicBezTo>
                      <a:pt x="131772" y="338175"/>
                      <a:pt x="131703" y="338427"/>
                      <a:pt x="131566" y="338748"/>
                    </a:cubicBezTo>
                    <a:lnTo>
                      <a:pt x="131040" y="339733"/>
                    </a:lnTo>
                    <a:cubicBezTo>
                      <a:pt x="129897" y="342160"/>
                      <a:pt x="128250" y="344336"/>
                      <a:pt x="126558" y="346489"/>
                    </a:cubicBezTo>
                    <a:cubicBezTo>
                      <a:pt x="125643" y="347542"/>
                      <a:pt x="124866" y="348550"/>
                      <a:pt x="123791" y="349649"/>
                    </a:cubicBezTo>
                    <a:lnTo>
                      <a:pt x="122259" y="351275"/>
                    </a:lnTo>
                    <a:lnTo>
                      <a:pt x="120772" y="352626"/>
                    </a:lnTo>
                    <a:cubicBezTo>
                      <a:pt x="118691" y="354481"/>
                      <a:pt x="116679" y="356405"/>
                      <a:pt x="114209" y="358237"/>
                    </a:cubicBezTo>
                    <a:lnTo>
                      <a:pt x="110687" y="360985"/>
                    </a:lnTo>
                    <a:lnTo>
                      <a:pt x="107212" y="363367"/>
                    </a:lnTo>
                    <a:lnTo>
                      <a:pt x="103644" y="365795"/>
                    </a:lnTo>
                    <a:lnTo>
                      <a:pt x="99802" y="368108"/>
                    </a:lnTo>
                    <a:cubicBezTo>
                      <a:pt x="98545" y="368840"/>
                      <a:pt x="97195" y="369734"/>
                      <a:pt x="96029" y="370352"/>
                    </a:cubicBezTo>
                    <a:lnTo>
                      <a:pt x="92188" y="372322"/>
                    </a:lnTo>
                    <a:cubicBezTo>
                      <a:pt x="89672" y="373673"/>
                      <a:pt x="86928" y="374909"/>
                      <a:pt x="84229" y="376123"/>
                    </a:cubicBezTo>
                    <a:cubicBezTo>
                      <a:pt x="81508" y="377337"/>
                      <a:pt x="78741" y="378643"/>
                      <a:pt x="76043" y="379994"/>
                    </a:cubicBezTo>
                    <a:cubicBezTo>
                      <a:pt x="74694" y="380704"/>
                      <a:pt x="73344" y="381391"/>
                      <a:pt x="71972" y="382147"/>
                    </a:cubicBezTo>
                    <a:cubicBezTo>
                      <a:pt x="70623" y="382925"/>
                      <a:pt x="69228" y="383704"/>
                      <a:pt x="67948" y="384528"/>
                    </a:cubicBezTo>
                    <a:lnTo>
                      <a:pt x="64174" y="387025"/>
                    </a:lnTo>
                    <a:lnTo>
                      <a:pt x="60470" y="389910"/>
                    </a:lnTo>
                    <a:lnTo>
                      <a:pt x="57040" y="393116"/>
                    </a:lnTo>
                    <a:cubicBezTo>
                      <a:pt x="55942" y="394261"/>
                      <a:pt x="54913" y="395475"/>
                      <a:pt x="53838" y="396643"/>
                    </a:cubicBezTo>
                    <a:cubicBezTo>
                      <a:pt x="52855" y="397834"/>
                      <a:pt x="52032" y="399048"/>
                      <a:pt x="51117" y="400239"/>
                    </a:cubicBezTo>
                    <a:lnTo>
                      <a:pt x="50774" y="400674"/>
                    </a:lnTo>
                    <a:lnTo>
                      <a:pt x="50614" y="400926"/>
                    </a:lnTo>
                    <a:lnTo>
                      <a:pt x="50614" y="400995"/>
                    </a:lnTo>
                    <a:cubicBezTo>
                      <a:pt x="50614" y="400995"/>
                      <a:pt x="50522" y="401109"/>
                      <a:pt x="50522" y="401109"/>
                    </a:cubicBezTo>
                    <a:lnTo>
                      <a:pt x="50362" y="401338"/>
                    </a:lnTo>
                    <a:lnTo>
                      <a:pt x="49791" y="402300"/>
                    </a:lnTo>
                    <a:lnTo>
                      <a:pt x="48601" y="404223"/>
                    </a:lnTo>
                    <a:cubicBezTo>
                      <a:pt x="47755" y="405666"/>
                      <a:pt x="47024" y="407040"/>
                      <a:pt x="46429" y="408392"/>
                    </a:cubicBezTo>
                    <a:cubicBezTo>
                      <a:pt x="45789" y="409835"/>
                      <a:pt x="45263" y="411186"/>
                      <a:pt x="44691" y="412560"/>
                    </a:cubicBezTo>
                    <a:lnTo>
                      <a:pt x="44645" y="412628"/>
                    </a:lnTo>
                    <a:lnTo>
                      <a:pt x="44600" y="412720"/>
                    </a:lnTo>
                    <a:lnTo>
                      <a:pt x="43685" y="415743"/>
                    </a:lnTo>
                    <a:cubicBezTo>
                      <a:pt x="43525" y="416270"/>
                      <a:pt x="43365" y="416682"/>
                      <a:pt x="43205" y="417323"/>
                    </a:cubicBezTo>
                    <a:lnTo>
                      <a:pt x="42862" y="418926"/>
                    </a:lnTo>
                    <a:cubicBezTo>
                      <a:pt x="42633" y="420003"/>
                      <a:pt x="42336" y="421056"/>
                      <a:pt x="42222" y="422132"/>
                    </a:cubicBezTo>
                    <a:cubicBezTo>
                      <a:pt x="42061" y="423209"/>
                      <a:pt x="41879" y="424285"/>
                      <a:pt x="41764" y="425385"/>
                    </a:cubicBezTo>
                    <a:lnTo>
                      <a:pt x="41536" y="428659"/>
                    </a:lnTo>
                    <a:cubicBezTo>
                      <a:pt x="41490" y="429759"/>
                      <a:pt x="41536" y="430789"/>
                      <a:pt x="41536" y="431843"/>
                    </a:cubicBezTo>
                    <a:cubicBezTo>
                      <a:pt x="41490" y="433011"/>
                      <a:pt x="41650" y="434041"/>
                      <a:pt x="41718" y="435141"/>
                    </a:cubicBezTo>
                    <a:cubicBezTo>
                      <a:pt x="41764" y="436240"/>
                      <a:pt x="41947" y="437293"/>
                      <a:pt x="42107" y="438370"/>
                    </a:cubicBezTo>
                    <a:cubicBezTo>
                      <a:pt x="42404" y="440500"/>
                      <a:pt x="42908" y="442698"/>
                      <a:pt x="43456" y="444691"/>
                    </a:cubicBezTo>
                    <a:cubicBezTo>
                      <a:pt x="43685" y="445698"/>
                      <a:pt x="44097" y="446775"/>
                      <a:pt x="44440" y="447805"/>
                    </a:cubicBezTo>
                    <a:cubicBezTo>
                      <a:pt x="44783" y="448836"/>
                      <a:pt x="45126" y="449867"/>
                      <a:pt x="45514" y="450874"/>
                    </a:cubicBezTo>
                    <a:lnTo>
                      <a:pt x="46818" y="453760"/>
                    </a:lnTo>
                    <a:cubicBezTo>
                      <a:pt x="47229" y="454722"/>
                      <a:pt x="47778" y="455729"/>
                      <a:pt x="48282" y="456645"/>
                    </a:cubicBezTo>
                    <a:cubicBezTo>
                      <a:pt x="48784" y="457607"/>
                      <a:pt x="49333" y="458523"/>
                      <a:pt x="49905" y="459393"/>
                    </a:cubicBezTo>
                    <a:lnTo>
                      <a:pt x="50317" y="460058"/>
                    </a:lnTo>
                    <a:cubicBezTo>
                      <a:pt x="50500" y="460355"/>
                      <a:pt x="50637" y="460516"/>
                      <a:pt x="50797" y="460745"/>
                    </a:cubicBezTo>
                    <a:lnTo>
                      <a:pt x="51712" y="462027"/>
                    </a:lnTo>
                    <a:cubicBezTo>
                      <a:pt x="51872" y="462233"/>
                      <a:pt x="52123" y="462302"/>
                      <a:pt x="52375" y="462233"/>
                    </a:cubicBezTo>
                    <a:cubicBezTo>
                      <a:pt x="52672" y="462119"/>
                      <a:pt x="52832" y="461798"/>
                      <a:pt x="52718" y="461523"/>
                    </a:cubicBezTo>
                    <a:lnTo>
                      <a:pt x="52718" y="461455"/>
                    </a:lnTo>
                    <a:cubicBezTo>
                      <a:pt x="52078" y="459645"/>
                      <a:pt x="51666" y="457630"/>
                      <a:pt x="51208" y="455661"/>
                    </a:cubicBezTo>
                    <a:lnTo>
                      <a:pt x="50865" y="454195"/>
                    </a:lnTo>
                    <a:lnTo>
                      <a:pt x="50705" y="453531"/>
                    </a:lnTo>
                    <a:lnTo>
                      <a:pt x="50591" y="452798"/>
                    </a:lnTo>
                    <a:lnTo>
                      <a:pt x="50134" y="449867"/>
                    </a:lnTo>
                    <a:cubicBezTo>
                      <a:pt x="49928" y="447920"/>
                      <a:pt x="49745" y="445950"/>
                      <a:pt x="49631" y="444049"/>
                    </a:cubicBezTo>
                    <a:cubicBezTo>
                      <a:pt x="49676" y="442126"/>
                      <a:pt x="49562" y="440316"/>
                      <a:pt x="49699" y="438347"/>
                    </a:cubicBezTo>
                    <a:lnTo>
                      <a:pt x="49974" y="435324"/>
                    </a:lnTo>
                    <a:lnTo>
                      <a:pt x="50088" y="433812"/>
                    </a:lnTo>
                    <a:lnTo>
                      <a:pt x="50134" y="433080"/>
                    </a:lnTo>
                    <a:lnTo>
                      <a:pt x="50134" y="432896"/>
                    </a:lnTo>
                    <a:cubicBezTo>
                      <a:pt x="50134" y="432896"/>
                      <a:pt x="50157" y="432644"/>
                      <a:pt x="50134" y="433080"/>
                    </a:cubicBezTo>
                    <a:lnTo>
                      <a:pt x="50134" y="433011"/>
                    </a:lnTo>
                    <a:cubicBezTo>
                      <a:pt x="50134" y="433011"/>
                      <a:pt x="50179" y="432919"/>
                      <a:pt x="50179" y="432919"/>
                    </a:cubicBezTo>
                    <a:lnTo>
                      <a:pt x="50248" y="432576"/>
                    </a:lnTo>
                    <a:lnTo>
                      <a:pt x="51483" y="427240"/>
                    </a:lnTo>
                    <a:lnTo>
                      <a:pt x="53472" y="421560"/>
                    </a:lnTo>
                    <a:lnTo>
                      <a:pt x="53724" y="420850"/>
                    </a:lnTo>
                    <a:lnTo>
                      <a:pt x="53770" y="420690"/>
                    </a:lnTo>
                    <a:lnTo>
                      <a:pt x="53838" y="420530"/>
                    </a:lnTo>
                    <a:lnTo>
                      <a:pt x="54479" y="419178"/>
                    </a:lnTo>
                    <a:lnTo>
                      <a:pt x="55142" y="417804"/>
                    </a:lnTo>
                    <a:lnTo>
                      <a:pt x="55302" y="417438"/>
                    </a:lnTo>
                    <a:lnTo>
                      <a:pt x="55302" y="417369"/>
                    </a:lnTo>
                    <a:cubicBezTo>
                      <a:pt x="55302" y="417369"/>
                      <a:pt x="55325" y="417369"/>
                      <a:pt x="55347" y="417369"/>
                    </a:cubicBezTo>
                    <a:cubicBezTo>
                      <a:pt x="55325" y="417438"/>
                      <a:pt x="55210" y="417621"/>
                      <a:pt x="55302" y="417506"/>
                    </a:cubicBezTo>
                    <a:lnTo>
                      <a:pt x="55370" y="417392"/>
                    </a:lnTo>
                    <a:cubicBezTo>
                      <a:pt x="55508" y="417438"/>
                      <a:pt x="55531" y="417438"/>
                      <a:pt x="55370" y="417369"/>
                    </a:cubicBezTo>
                    <a:lnTo>
                      <a:pt x="55370" y="417323"/>
                    </a:lnTo>
                    <a:cubicBezTo>
                      <a:pt x="55370" y="417323"/>
                      <a:pt x="55416" y="417254"/>
                      <a:pt x="55416" y="417254"/>
                    </a:cubicBezTo>
                    <a:lnTo>
                      <a:pt x="55416" y="417254"/>
                    </a:lnTo>
                    <a:cubicBezTo>
                      <a:pt x="55416" y="417254"/>
                      <a:pt x="55416" y="417254"/>
                      <a:pt x="55416" y="417254"/>
                    </a:cubicBezTo>
                    <a:cubicBezTo>
                      <a:pt x="55416" y="417254"/>
                      <a:pt x="55462" y="417163"/>
                      <a:pt x="55347" y="417369"/>
                    </a:cubicBezTo>
                    <a:lnTo>
                      <a:pt x="55347" y="417369"/>
                    </a:lnTo>
                    <a:lnTo>
                      <a:pt x="55393" y="417278"/>
                    </a:lnTo>
                    <a:lnTo>
                      <a:pt x="55439" y="417186"/>
                    </a:lnTo>
                    <a:lnTo>
                      <a:pt x="55439" y="417186"/>
                    </a:lnTo>
                    <a:cubicBezTo>
                      <a:pt x="55439" y="417186"/>
                      <a:pt x="55439" y="417186"/>
                      <a:pt x="55485" y="417186"/>
                    </a:cubicBezTo>
                    <a:lnTo>
                      <a:pt x="55485" y="417117"/>
                    </a:lnTo>
                    <a:cubicBezTo>
                      <a:pt x="56056" y="417369"/>
                      <a:pt x="56582" y="417575"/>
                      <a:pt x="55508" y="417117"/>
                    </a:cubicBezTo>
                    <a:lnTo>
                      <a:pt x="55576" y="417003"/>
                    </a:lnTo>
                    <a:lnTo>
                      <a:pt x="57109" y="414415"/>
                    </a:lnTo>
                    <a:lnTo>
                      <a:pt x="57154" y="414323"/>
                    </a:lnTo>
                    <a:lnTo>
                      <a:pt x="57246" y="414117"/>
                    </a:lnTo>
                    <a:lnTo>
                      <a:pt x="57268" y="414117"/>
                    </a:lnTo>
                    <a:lnTo>
                      <a:pt x="57360" y="413957"/>
                    </a:lnTo>
                    <a:lnTo>
                      <a:pt x="57520" y="413728"/>
                    </a:lnTo>
                    <a:lnTo>
                      <a:pt x="57840" y="413247"/>
                    </a:lnTo>
                    <a:cubicBezTo>
                      <a:pt x="58023" y="412972"/>
                      <a:pt x="58320" y="412560"/>
                      <a:pt x="58618" y="412148"/>
                    </a:cubicBezTo>
                    <a:lnTo>
                      <a:pt x="59052" y="411529"/>
                    </a:lnTo>
                    <a:lnTo>
                      <a:pt x="59167" y="411369"/>
                    </a:lnTo>
                    <a:cubicBezTo>
                      <a:pt x="59258" y="411231"/>
                      <a:pt x="59075" y="411483"/>
                      <a:pt x="59121" y="411461"/>
                    </a:cubicBezTo>
                    <a:lnTo>
                      <a:pt x="59121" y="411415"/>
                    </a:lnTo>
                    <a:cubicBezTo>
                      <a:pt x="59121" y="411415"/>
                      <a:pt x="59212" y="411346"/>
                      <a:pt x="59212" y="411346"/>
                    </a:cubicBezTo>
                    <a:lnTo>
                      <a:pt x="59441" y="411071"/>
                    </a:lnTo>
                    <a:lnTo>
                      <a:pt x="60356" y="409857"/>
                    </a:lnTo>
                    <a:lnTo>
                      <a:pt x="61270" y="408666"/>
                    </a:lnTo>
                    <a:lnTo>
                      <a:pt x="61385" y="408529"/>
                    </a:lnTo>
                    <a:lnTo>
                      <a:pt x="61453" y="408437"/>
                    </a:lnTo>
                    <a:cubicBezTo>
                      <a:pt x="61613" y="408231"/>
                      <a:pt x="61270" y="408712"/>
                      <a:pt x="61316" y="408666"/>
                    </a:cubicBezTo>
                    <a:lnTo>
                      <a:pt x="61339" y="408666"/>
                    </a:lnTo>
                    <a:cubicBezTo>
                      <a:pt x="61339" y="408666"/>
                      <a:pt x="61568" y="408392"/>
                      <a:pt x="61568" y="408392"/>
                    </a:cubicBezTo>
                    <a:lnTo>
                      <a:pt x="62025" y="407911"/>
                    </a:lnTo>
                    <a:cubicBezTo>
                      <a:pt x="62642" y="407270"/>
                      <a:pt x="63214" y="406605"/>
                      <a:pt x="63854" y="405964"/>
                    </a:cubicBezTo>
                    <a:lnTo>
                      <a:pt x="65889" y="404178"/>
                    </a:lnTo>
                    <a:cubicBezTo>
                      <a:pt x="66530" y="403536"/>
                      <a:pt x="67284" y="403101"/>
                      <a:pt x="67948" y="402529"/>
                    </a:cubicBezTo>
                    <a:cubicBezTo>
                      <a:pt x="68634" y="402002"/>
                      <a:pt x="69297" y="401475"/>
                      <a:pt x="70189" y="400949"/>
                    </a:cubicBezTo>
                    <a:lnTo>
                      <a:pt x="72567" y="399391"/>
                    </a:lnTo>
                    <a:lnTo>
                      <a:pt x="74945" y="398017"/>
                    </a:lnTo>
                    <a:cubicBezTo>
                      <a:pt x="76523" y="397101"/>
                      <a:pt x="78261" y="396322"/>
                      <a:pt x="79931" y="395498"/>
                    </a:cubicBezTo>
                    <a:cubicBezTo>
                      <a:pt x="82469" y="394330"/>
                      <a:pt x="85304" y="393185"/>
                      <a:pt x="88186" y="392017"/>
                    </a:cubicBezTo>
                    <a:lnTo>
                      <a:pt x="88117" y="392841"/>
                    </a:lnTo>
                    <a:lnTo>
                      <a:pt x="88117" y="393070"/>
                    </a:lnTo>
                    <a:cubicBezTo>
                      <a:pt x="88117" y="393070"/>
                      <a:pt x="88094" y="393070"/>
                      <a:pt x="88094" y="393070"/>
                    </a:cubicBezTo>
                    <a:lnTo>
                      <a:pt x="88094" y="393070"/>
                    </a:lnTo>
                    <a:lnTo>
                      <a:pt x="88094" y="393528"/>
                    </a:lnTo>
                    <a:cubicBezTo>
                      <a:pt x="88094" y="393528"/>
                      <a:pt x="88094" y="394009"/>
                      <a:pt x="88094" y="394009"/>
                    </a:cubicBezTo>
                    <a:lnTo>
                      <a:pt x="88094" y="394971"/>
                    </a:lnTo>
                    <a:cubicBezTo>
                      <a:pt x="88094" y="394971"/>
                      <a:pt x="88140" y="396895"/>
                      <a:pt x="88140" y="396895"/>
                    </a:cubicBezTo>
                    <a:cubicBezTo>
                      <a:pt x="88209" y="398132"/>
                      <a:pt x="88368" y="399162"/>
                      <a:pt x="88506" y="400307"/>
                    </a:cubicBezTo>
                    <a:lnTo>
                      <a:pt x="88597" y="401155"/>
                    </a:lnTo>
                    <a:lnTo>
                      <a:pt x="88643" y="401544"/>
                    </a:lnTo>
                    <a:lnTo>
                      <a:pt x="88689" y="401750"/>
                    </a:lnTo>
                    <a:lnTo>
                      <a:pt x="88757" y="402208"/>
                    </a:lnTo>
                    <a:lnTo>
                      <a:pt x="89100" y="403995"/>
                    </a:lnTo>
                    <a:lnTo>
                      <a:pt x="89443" y="405758"/>
                    </a:lnTo>
                    <a:lnTo>
                      <a:pt x="89855" y="407407"/>
                    </a:lnTo>
                    <a:lnTo>
                      <a:pt x="90267" y="409033"/>
                    </a:lnTo>
                    <a:lnTo>
                      <a:pt x="90518" y="409972"/>
                    </a:lnTo>
                    <a:lnTo>
                      <a:pt x="90770" y="410819"/>
                    </a:lnTo>
                    <a:lnTo>
                      <a:pt x="92759" y="417254"/>
                    </a:lnTo>
                    <a:cubicBezTo>
                      <a:pt x="93125" y="418468"/>
                      <a:pt x="93468" y="419430"/>
                      <a:pt x="93834" y="420530"/>
                    </a:cubicBezTo>
                    <a:lnTo>
                      <a:pt x="94932" y="423713"/>
                    </a:lnTo>
                    <a:lnTo>
                      <a:pt x="95480" y="425339"/>
                    </a:lnTo>
                    <a:lnTo>
                      <a:pt x="95480" y="425339"/>
                    </a:lnTo>
                    <a:cubicBezTo>
                      <a:pt x="95343" y="426392"/>
                      <a:pt x="95526" y="427469"/>
                      <a:pt x="96144" y="428385"/>
                    </a:cubicBezTo>
                    <a:lnTo>
                      <a:pt x="96647" y="429140"/>
                    </a:lnTo>
                    <a:cubicBezTo>
                      <a:pt x="96715" y="429415"/>
                      <a:pt x="96807" y="429690"/>
                      <a:pt x="96875" y="429988"/>
                    </a:cubicBezTo>
                    <a:lnTo>
                      <a:pt x="97653" y="433194"/>
                    </a:lnTo>
                    <a:lnTo>
                      <a:pt x="98110" y="436332"/>
                    </a:lnTo>
                    <a:lnTo>
                      <a:pt x="98110" y="436194"/>
                    </a:lnTo>
                    <a:lnTo>
                      <a:pt x="98362" y="443385"/>
                    </a:lnTo>
                    <a:lnTo>
                      <a:pt x="98362" y="443523"/>
                    </a:lnTo>
                    <a:lnTo>
                      <a:pt x="98819" y="446981"/>
                    </a:lnTo>
                    <a:lnTo>
                      <a:pt x="99116" y="448653"/>
                    </a:lnTo>
                    <a:lnTo>
                      <a:pt x="99277" y="449500"/>
                    </a:lnTo>
                    <a:lnTo>
                      <a:pt x="99368" y="450050"/>
                    </a:lnTo>
                    <a:lnTo>
                      <a:pt x="99459" y="450439"/>
                    </a:lnTo>
                    <a:lnTo>
                      <a:pt x="99894" y="452088"/>
                    </a:lnTo>
                    <a:cubicBezTo>
                      <a:pt x="99963" y="452340"/>
                      <a:pt x="100031" y="452683"/>
                      <a:pt x="100145" y="452935"/>
                    </a:cubicBezTo>
                    <a:lnTo>
                      <a:pt x="100443" y="453737"/>
                    </a:lnTo>
                    <a:cubicBezTo>
                      <a:pt x="100649" y="454286"/>
                      <a:pt x="100809" y="454813"/>
                      <a:pt x="101060" y="455386"/>
                    </a:cubicBezTo>
                    <a:lnTo>
                      <a:pt x="101769" y="457012"/>
                    </a:lnTo>
                    <a:lnTo>
                      <a:pt x="101769" y="457012"/>
                    </a:lnTo>
                    <a:lnTo>
                      <a:pt x="102226" y="457859"/>
                    </a:lnTo>
                    <a:lnTo>
                      <a:pt x="102455" y="458271"/>
                    </a:lnTo>
                    <a:lnTo>
                      <a:pt x="102638" y="458569"/>
                    </a:lnTo>
                    <a:lnTo>
                      <a:pt x="102752" y="458775"/>
                    </a:lnTo>
                    <a:lnTo>
                      <a:pt x="103324" y="459600"/>
                    </a:lnTo>
                    <a:lnTo>
                      <a:pt x="103941" y="460355"/>
                    </a:lnTo>
                    <a:cubicBezTo>
                      <a:pt x="104079" y="460516"/>
                      <a:pt x="104284" y="460584"/>
                      <a:pt x="104490" y="460539"/>
                    </a:cubicBezTo>
                    <a:cubicBezTo>
                      <a:pt x="104811" y="460470"/>
                      <a:pt x="104993" y="460172"/>
                      <a:pt x="104948" y="459875"/>
                    </a:cubicBezTo>
                    <a:lnTo>
                      <a:pt x="104948" y="459760"/>
                    </a:lnTo>
                    <a:cubicBezTo>
                      <a:pt x="104948" y="459760"/>
                      <a:pt x="104765" y="458981"/>
                      <a:pt x="104765" y="458981"/>
                    </a:cubicBezTo>
                    <a:lnTo>
                      <a:pt x="104765" y="458775"/>
                    </a:lnTo>
                    <a:cubicBezTo>
                      <a:pt x="104765" y="458775"/>
                      <a:pt x="104719" y="458729"/>
                      <a:pt x="104719" y="458729"/>
                    </a:cubicBezTo>
                    <a:cubicBezTo>
                      <a:pt x="104719" y="458729"/>
                      <a:pt x="104811" y="458958"/>
                      <a:pt x="104765" y="458844"/>
                    </a:cubicBezTo>
                    <a:lnTo>
                      <a:pt x="104765" y="458844"/>
                    </a:lnTo>
                    <a:lnTo>
                      <a:pt x="104765" y="458706"/>
                    </a:lnTo>
                    <a:lnTo>
                      <a:pt x="104719" y="458317"/>
                    </a:lnTo>
                    <a:lnTo>
                      <a:pt x="104582" y="456783"/>
                    </a:lnTo>
                    <a:lnTo>
                      <a:pt x="104536" y="456393"/>
                    </a:lnTo>
                    <a:lnTo>
                      <a:pt x="104536" y="456210"/>
                    </a:lnTo>
                    <a:cubicBezTo>
                      <a:pt x="104536" y="456210"/>
                      <a:pt x="104513" y="456119"/>
                      <a:pt x="104513" y="456119"/>
                    </a:cubicBezTo>
                    <a:lnTo>
                      <a:pt x="104513" y="456073"/>
                    </a:lnTo>
                    <a:cubicBezTo>
                      <a:pt x="104513" y="456073"/>
                      <a:pt x="104513" y="456050"/>
                      <a:pt x="104513" y="456050"/>
                    </a:cubicBezTo>
                    <a:lnTo>
                      <a:pt x="104513" y="456050"/>
                    </a:lnTo>
                    <a:cubicBezTo>
                      <a:pt x="104513" y="456050"/>
                      <a:pt x="104513" y="456096"/>
                      <a:pt x="104536" y="456141"/>
                    </a:cubicBezTo>
                    <a:lnTo>
                      <a:pt x="104536" y="456141"/>
                    </a:lnTo>
                    <a:cubicBezTo>
                      <a:pt x="104536" y="456141"/>
                      <a:pt x="104536" y="455386"/>
                      <a:pt x="104536" y="455386"/>
                    </a:cubicBezTo>
                    <a:lnTo>
                      <a:pt x="104536" y="453828"/>
                    </a:lnTo>
                    <a:cubicBezTo>
                      <a:pt x="104536" y="453828"/>
                      <a:pt x="104582" y="452271"/>
                      <a:pt x="104582" y="452271"/>
                    </a:cubicBezTo>
                    <a:lnTo>
                      <a:pt x="104582" y="451790"/>
                    </a:lnTo>
                    <a:lnTo>
                      <a:pt x="104582" y="451790"/>
                    </a:lnTo>
                    <a:cubicBezTo>
                      <a:pt x="104650" y="452202"/>
                      <a:pt x="104582" y="451882"/>
                      <a:pt x="104605" y="451996"/>
                    </a:cubicBezTo>
                    <a:lnTo>
                      <a:pt x="104605" y="451996"/>
                    </a:lnTo>
                    <a:cubicBezTo>
                      <a:pt x="104605" y="451996"/>
                      <a:pt x="104605" y="451973"/>
                      <a:pt x="104605" y="451973"/>
                    </a:cubicBezTo>
                    <a:lnTo>
                      <a:pt x="104605" y="451905"/>
                    </a:lnTo>
                    <a:cubicBezTo>
                      <a:pt x="104605" y="451905"/>
                      <a:pt x="104627" y="451722"/>
                      <a:pt x="104627" y="451722"/>
                    </a:cubicBezTo>
                    <a:lnTo>
                      <a:pt x="104696" y="450943"/>
                    </a:lnTo>
                    <a:lnTo>
                      <a:pt x="104856" y="449408"/>
                    </a:lnTo>
                    <a:cubicBezTo>
                      <a:pt x="104856" y="449408"/>
                      <a:pt x="104902" y="448950"/>
                      <a:pt x="104948" y="448744"/>
                    </a:cubicBezTo>
                    <a:lnTo>
                      <a:pt x="104993" y="447989"/>
                    </a:lnTo>
                    <a:lnTo>
                      <a:pt x="104993" y="448172"/>
                    </a:lnTo>
                    <a:lnTo>
                      <a:pt x="105771" y="443523"/>
                    </a:lnTo>
                    <a:lnTo>
                      <a:pt x="105771" y="443775"/>
                    </a:lnTo>
                    <a:cubicBezTo>
                      <a:pt x="106114" y="442332"/>
                      <a:pt x="106388" y="440935"/>
                      <a:pt x="106686" y="439446"/>
                    </a:cubicBezTo>
                    <a:lnTo>
                      <a:pt x="107234" y="439904"/>
                    </a:lnTo>
                    <a:lnTo>
                      <a:pt x="108538" y="440981"/>
                    </a:lnTo>
                    <a:cubicBezTo>
                      <a:pt x="108950" y="441324"/>
                      <a:pt x="109430" y="441736"/>
                      <a:pt x="109773" y="442011"/>
                    </a:cubicBezTo>
                    <a:lnTo>
                      <a:pt x="111099" y="443065"/>
                    </a:lnTo>
                    <a:cubicBezTo>
                      <a:pt x="111648" y="443523"/>
                      <a:pt x="112014" y="443775"/>
                      <a:pt x="112494" y="444164"/>
                    </a:cubicBezTo>
                    <a:lnTo>
                      <a:pt x="113843" y="445194"/>
                    </a:lnTo>
                    <a:lnTo>
                      <a:pt x="116564" y="447210"/>
                    </a:lnTo>
                    <a:cubicBezTo>
                      <a:pt x="116564" y="447210"/>
                      <a:pt x="116610" y="447233"/>
                      <a:pt x="116633" y="447256"/>
                    </a:cubicBezTo>
                    <a:cubicBezTo>
                      <a:pt x="116907" y="447416"/>
                      <a:pt x="117273" y="447324"/>
                      <a:pt x="117411" y="447027"/>
                    </a:cubicBezTo>
                    <a:lnTo>
                      <a:pt x="117571" y="446775"/>
                    </a:lnTo>
                    <a:lnTo>
                      <a:pt x="118074" y="445836"/>
                    </a:lnTo>
                    <a:lnTo>
                      <a:pt x="118165" y="445607"/>
                    </a:lnTo>
                    <a:lnTo>
                      <a:pt x="118211" y="445492"/>
                    </a:lnTo>
                    <a:lnTo>
                      <a:pt x="118211" y="445492"/>
                    </a:lnTo>
                    <a:cubicBezTo>
                      <a:pt x="118211" y="445492"/>
                      <a:pt x="118211" y="445492"/>
                      <a:pt x="118211" y="445492"/>
                    </a:cubicBezTo>
                    <a:cubicBezTo>
                      <a:pt x="118211" y="445675"/>
                      <a:pt x="118165" y="445240"/>
                      <a:pt x="118165" y="445286"/>
                    </a:cubicBezTo>
                    <a:lnTo>
                      <a:pt x="118165" y="445240"/>
                    </a:lnTo>
                    <a:cubicBezTo>
                      <a:pt x="118165" y="445240"/>
                      <a:pt x="118188" y="445172"/>
                      <a:pt x="118188" y="445172"/>
                    </a:cubicBezTo>
                    <a:lnTo>
                      <a:pt x="118348" y="444668"/>
                    </a:lnTo>
                    <a:cubicBezTo>
                      <a:pt x="118463" y="444324"/>
                      <a:pt x="118531" y="444049"/>
                      <a:pt x="118600" y="443706"/>
                    </a:cubicBezTo>
                    <a:lnTo>
                      <a:pt x="118600" y="443706"/>
                    </a:lnTo>
                    <a:cubicBezTo>
                      <a:pt x="118668" y="443912"/>
                      <a:pt x="118508" y="443385"/>
                      <a:pt x="118531" y="443431"/>
                    </a:cubicBezTo>
                    <a:lnTo>
                      <a:pt x="118531" y="443431"/>
                    </a:lnTo>
                    <a:cubicBezTo>
                      <a:pt x="118531" y="443431"/>
                      <a:pt x="118531" y="443385"/>
                      <a:pt x="118531" y="443385"/>
                    </a:cubicBezTo>
                    <a:lnTo>
                      <a:pt x="118531" y="443317"/>
                    </a:lnTo>
                    <a:cubicBezTo>
                      <a:pt x="118531" y="443317"/>
                      <a:pt x="118554" y="443202"/>
                      <a:pt x="118554" y="443202"/>
                    </a:cubicBezTo>
                    <a:lnTo>
                      <a:pt x="118554" y="442973"/>
                    </a:lnTo>
                    <a:cubicBezTo>
                      <a:pt x="118554" y="442973"/>
                      <a:pt x="118668" y="442492"/>
                      <a:pt x="118668" y="442492"/>
                    </a:cubicBezTo>
                    <a:lnTo>
                      <a:pt x="118760" y="441530"/>
                    </a:lnTo>
                    <a:lnTo>
                      <a:pt x="118760" y="441462"/>
                    </a:lnTo>
                    <a:cubicBezTo>
                      <a:pt x="118760" y="441462"/>
                      <a:pt x="118760" y="441439"/>
                      <a:pt x="118760" y="441439"/>
                    </a:cubicBezTo>
                    <a:cubicBezTo>
                      <a:pt x="118714" y="441347"/>
                      <a:pt x="118828" y="441622"/>
                      <a:pt x="118691" y="441279"/>
                    </a:cubicBezTo>
                    <a:lnTo>
                      <a:pt x="118691" y="441279"/>
                    </a:lnTo>
                    <a:lnTo>
                      <a:pt x="118691" y="440866"/>
                    </a:lnTo>
                    <a:cubicBezTo>
                      <a:pt x="118691" y="440866"/>
                      <a:pt x="118691" y="440408"/>
                      <a:pt x="118691" y="440408"/>
                    </a:cubicBezTo>
                    <a:cubicBezTo>
                      <a:pt x="118691" y="440088"/>
                      <a:pt x="118691" y="439767"/>
                      <a:pt x="118668" y="439469"/>
                    </a:cubicBezTo>
                    <a:lnTo>
                      <a:pt x="118668" y="439011"/>
                    </a:lnTo>
                    <a:cubicBezTo>
                      <a:pt x="118668" y="439011"/>
                      <a:pt x="118646" y="438988"/>
                      <a:pt x="118646" y="438988"/>
                    </a:cubicBezTo>
                    <a:cubicBezTo>
                      <a:pt x="118737" y="439149"/>
                      <a:pt x="118531" y="438736"/>
                      <a:pt x="118554" y="438782"/>
                    </a:cubicBezTo>
                    <a:lnTo>
                      <a:pt x="118554" y="438782"/>
                    </a:lnTo>
                    <a:cubicBezTo>
                      <a:pt x="118554" y="438782"/>
                      <a:pt x="118554" y="438736"/>
                      <a:pt x="118554" y="438736"/>
                    </a:cubicBezTo>
                    <a:lnTo>
                      <a:pt x="118554" y="438690"/>
                    </a:lnTo>
                    <a:cubicBezTo>
                      <a:pt x="118554" y="438690"/>
                      <a:pt x="118531" y="438576"/>
                      <a:pt x="118531" y="438576"/>
                    </a:cubicBezTo>
                    <a:lnTo>
                      <a:pt x="118485" y="438370"/>
                    </a:lnTo>
                    <a:cubicBezTo>
                      <a:pt x="118394" y="437774"/>
                      <a:pt x="118257" y="437179"/>
                      <a:pt x="118142" y="436606"/>
                    </a:cubicBezTo>
                    <a:lnTo>
                      <a:pt x="118142" y="436492"/>
                    </a:lnTo>
                    <a:cubicBezTo>
                      <a:pt x="118142" y="436492"/>
                      <a:pt x="118120" y="436446"/>
                      <a:pt x="118120" y="436446"/>
                    </a:cubicBezTo>
                    <a:lnTo>
                      <a:pt x="118120" y="436446"/>
                    </a:lnTo>
                    <a:cubicBezTo>
                      <a:pt x="118394" y="436881"/>
                      <a:pt x="117731" y="435759"/>
                      <a:pt x="117799" y="435850"/>
                    </a:cubicBezTo>
                    <a:lnTo>
                      <a:pt x="117799" y="435850"/>
                    </a:lnTo>
                    <a:cubicBezTo>
                      <a:pt x="117799" y="435850"/>
                      <a:pt x="117731" y="435622"/>
                      <a:pt x="117731" y="435622"/>
                    </a:cubicBezTo>
                    <a:lnTo>
                      <a:pt x="117571" y="435187"/>
                    </a:lnTo>
                    <a:lnTo>
                      <a:pt x="117273" y="434339"/>
                    </a:lnTo>
                    <a:lnTo>
                      <a:pt x="116953" y="433492"/>
                    </a:lnTo>
                    <a:lnTo>
                      <a:pt x="116953" y="433446"/>
                    </a:lnTo>
                    <a:cubicBezTo>
                      <a:pt x="116953" y="433446"/>
                      <a:pt x="116907" y="433423"/>
                      <a:pt x="116907" y="433423"/>
                    </a:cubicBezTo>
                    <a:lnTo>
                      <a:pt x="116907" y="433423"/>
                    </a:lnTo>
                    <a:cubicBezTo>
                      <a:pt x="116907" y="433423"/>
                      <a:pt x="116725" y="433148"/>
                      <a:pt x="116725" y="433148"/>
                    </a:cubicBezTo>
                    <a:lnTo>
                      <a:pt x="116725" y="433148"/>
                    </a:lnTo>
                    <a:lnTo>
                      <a:pt x="116656" y="433034"/>
                    </a:lnTo>
                    <a:lnTo>
                      <a:pt x="116564" y="432850"/>
                    </a:lnTo>
                    <a:lnTo>
                      <a:pt x="116359" y="432438"/>
                    </a:lnTo>
                    <a:cubicBezTo>
                      <a:pt x="116061" y="431935"/>
                      <a:pt x="115787" y="431408"/>
                      <a:pt x="115490" y="430927"/>
                    </a:cubicBezTo>
                    <a:lnTo>
                      <a:pt x="115490" y="430881"/>
                    </a:lnTo>
                    <a:lnTo>
                      <a:pt x="115467" y="430881"/>
                    </a:lnTo>
                    <a:lnTo>
                      <a:pt x="115032" y="430400"/>
                    </a:lnTo>
                    <a:lnTo>
                      <a:pt x="115032" y="430400"/>
                    </a:lnTo>
                    <a:cubicBezTo>
                      <a:pt x="115032" y="430400"/>
                      <a:pt x="115032" y="430377"/>
                      <a:pt x="115032" y="430377"/>
                    </a:cubicBezTo>
                    <a:lnTo>
                      <a:pt x="114964" y="430263"/>
                    </a:lnTo>
                    <a:lnTo>
                      <a:pt x="114826" y="430079"/>
                    </a:lnTo>
                    <a:lnTo>
                      <a:pt x="114575" y="429713"/>
                    </a:lnTo>
                    <a:lnTo>
                      <a:pt x="114026" y="429026"/>
                    </a:lnTo>
                    <a:lnTo>
                      <a:pt x="113477" y="428362"/>
                    </a:lnTo>
                    <a:lnTo>
                      <a:pt x="112677" y="427606"/>
                    </a:lnTo>
                    <a:lnTo>
                      <a:pt x="111991" y="427033"/>
                    </a:lnTo>
                    <a:lnTo>
                      <a:pt x="111053" y="426323"/>
                    </a:lnTo>
                    <a:cubicBezTo>
                      <a:pt x="110550" y="426003"/>
                      <a:pt x="110093" y="425682"/>
                      <a:pt x="109567" y="425385"/>
                    </a:cubicBezTo>
                    <a:lnTo>
                      <a:pt x="109201" y="425179"/>
                    </a:lnTo>
                    <a:lnTo>
                      <a:pt x="109156" y="425133"/>
                    </a:lnTo>
                    <a:lnTo>
                      <a:pt x="108675" y="424766"/>
                    </a:lnTo>
                    <a:lnTo>
                      <a:pt x="108629" y="424766"/>
                    </a:lnTo>
                    <a:lnTo>
                      <a:pt x="108538" y="424720"/>
                    </a:lnTo>
                    <a:lnTo>
                      <a:pt x="108332" y="424606"/>
                    </a:lnTo>
                    <a:lnTo>
                      <a:pt x="107532" y="424262"/>
                    </a:lnTo>
                    <a:cubicBezTo>
                      <a:pt x="107257" y="424148"/>
                      <a:pt x="107074" y="424079"/>
                      <a:pt x="106731" y="423919"/>
                    </a:cubicBezTo>
                    <a:lnTo>
                      <a:pt x="106663" y="423507"/>
                    </a:lnTo>
                    <a:lnTo>
                      <a:pt x="106571" y="422957"/>
                    </a:lnTo>
                    <a:lnTo>
                      <a:pt x="106411" y="422201"/>
                    </a:lnTo>
                    <a:lnTo>
                      <a:pt x="105977" y="420003"/>
                    </a:lnTo>
                    <a:lnTo>
                      <a:pt x="105039" y="415674"/>
                    </a:lnTo>
                    <a:lnTo>
                      <a:pt x="104811" y="414575"/>
                    </a:lnTo>
                    <a:lnTo>
                      <a:pt x="104536" y="413430"/>
                    </a:lnTo>
                    <a:lnTo>
                      <a:pt x="104010" y="411277"/>
                    </a:lnTo>
                    <a:cubicBezTo>
                      <a:pt x="103667" y="409835"/>
                      <a:pt x="103324" y="408414"/>
                      <a:pt x="102912" y="406995"/>
                    </a:cubicBezTo>
                    <a:lnTo>
                      <a:pt x="102844" y="406697"/>
                    </a:lnTo>
                    <a:lnTo>
                      <a:pt x="102844" y="406697"/>
                    </a:lnTo>
                    <a:cubicBezTo>
                      <a:pt x="102844" y="406697"/>
                      <a:pt x="102752" y="406284"/>
                      <a:pt x="102752" y="406284"/>
                    </a:cubicBezTo>
                    <a:lnTo>
                      <a:pt x="102524" y="405208"/>
                    </a:lnTo>
                    <a:lnTo>
                      <a:pt x="102066" y="403056"/>
                    </a:lnTo>
                    <a:lnTo>
                      <a:pt x="101540" y="400903"/>
                    </a:lnTo>
                    <a:lnTo>
                      <a:pt x="101289" y="399826"/>
                    </a:lnTo>
                    <a:lnTo>
                      <a:pt x="101220" y="399552"/>
                    </a:lnTo>
                    <a:lnTo>
                      <a:pt x="101220" y="399414"/>
                    </a:lnTo>
                    <a:cubicBezTo>
                      <a:pt x="101220" y="399414"/>
                      <a:pt x="101174" y="399391"/>
                      <a:pt x="101174" y="399391"/>
                    </a:cubicBezTo>
                    <a:lnTo>
                      <a:pt x="101129" y="399002"/>
                    </a:lnTo>
                    <a:cubicBezTo>
                      <a:pt x="100923" y="397719"/>
                      <a:pt x="100603" y="396391"/>
                      <a:pt x="100534" y="395109"/>
                    </a:cubicBezTo>
                    <a:lnTo>
                      <a:pt x="100306" y="393208"/>
                    </a:lnTo>
                    <a:lnTo>
                      <a:pt x="100237" y="391605"/>
                    </a:lnTo>
                    <a:lnTo>
                      <a:pt x="100168" y="390780"/>
                    </a:lnTo>
                    <a:lnTo>
                      <a:pt x="100283" y="389704"/>
                    </a:lnTo>
                    <a:lnTo>
                      <a:pt x="100443" y="387803"/>
                    </a:lnTo>
                    <a:cubicBezTo>
                      <a:pt x="100534" y="387299"/>
                      <a:pt x="100626" y="386818"/>
                      <a:pt x="100694" y="386314"/>
                    </a:cubicBezTo>
                    <a:cubicBezTo>
                      <a:pt x="100694" y="386292"/>
                      <a:pt x="100694" y="386246"/>
                      <a:pt x="100694" y="386223"/>
                    </a:cubicBezTo>
                    <a:lnTo>
                      <a:pt x="101929" y="385627"/>
                    </a:lnTo>
                    <a:lnTo>
                      <a:pt x="103278" y="384963"/>
                    </a:lnTo>
                    <a:lnTo>
                      <a:pt x="103941" y="384643"/>
                    </a:lnTo>
                    <a:lnTo>
                      <a:pt x="104445" y="384345"/>
                    </a:lnTo>
                    <a:lnTo>
                      <a:pt x="104788" y="384139"/>
                    </a:lnTo>
                    <a:lnTo>
                      <a:pt x="107532" y="382444"/>
                    </a:lnTo>
                    <a:cubicBezTo>
                      <a:pt x="109338" y="381299"/>
                      <a:pt x="111236" y="380154"/>
                      <a:pt x="112974" y="379032"/>
                    </a:cubicBezTo>
                    <a:lnTo>
                      <a:pt x="117822" y="375482"/>
                    </a:lnTo>
                    <a:lnTo>
                      <a:pt x="119034" y="374589"/>
                    </a:lnTo>
                    <a:lnTo>
                      <a:pt x="119629" y="374154"/>
                    </a:lnTo>
                    <a:lnTo>
                      <a:pt x="119903" y="373948"/>
                    </a:lnTo>
                    <a:lnTo>
                      <a:pt x="120063" y="373810"/>
                    </a:lnTo>
                    <a:lnTo>
                      <a:pt x="120384" y="373558"/>
                    </a:lnTo>
                    <a:lnTo>
                      <a:pt x="122899" y="371429"/>
                    </a:lnTo>
                    <a:lnTo>
                      <a:pt x="125369" y="369276"/>
                    </a:lnTo>
                    <a:cubicBezTo>
                      <a:pt x="126192" y="368543"/>
                      <a:pt x="127084" y="367833"/>
                      <a:pt x="127701" y="367123"/>
                    </a:cubicBezTo>
                    <a:lnTo>
                      <a:pt x="131886" y="362772"/>
                    </a:lnTo>
                    <a:lnTo>
                      <a:pt x="132412" y="362222"/>
                    </a:lnTo>
                    <a:lnTo>
                      <a:pt x="132664" y="361947"/>
                    </a:lnTo>
                    <a:lnTo>
                      <a:pt x="133144" y="361420"/>
                    </a:lnTo>
                    <a:lnTo>
                      <a:pt x="133189" y="361329"/>
                    </a:lnTo>
                    <a:lnTo>
                      <a:pt x="133304" y="361191"/>
                    </a:lnTo>
                    <a:lnTo>
                      <a:pt x="134218" y="359978"/>
                    </a:lnTo>
                    <a:lnTo>
                      <a:pt x="136048" y="357596"/>
                    </a:lnTo>
                    <a:lnTo>
                      <a:pt x="137877" y="355191"/>
                    </a:lnTo>
                    <a:cubicBezTo>
                      <a:pt x="137877" y="355191"/>
                      <a:pt x="138426" y="354435"/>
                      <a:pt x="138197" y="354756"/>
                    </a:cubicBezTo>
                    <a:lnTo>
                      <a:pt x="138197" y="354710"/>
                    </a:lnTo>
                    <a:cubicBezTo>
                      <a:pt x="138197" y="354710"/>
                      <a:pt x="138266" y="354619"/>
                      <a:pt x="138266" y="354619"/>
                    </a:cubicBezTo>
                    <a:lnTo>
                      <a:pt x="138381" y="354435"/>
                    </a:lnTo>
                    <a:lnTo>
                      <a:pt x="138609" y="354069"/>
                    </a:lnTo>
                    <a:lnTo>
                      <a:pt x="139044" y="353313"/>
                    </a:lnTo>
                    <a:lnTo>
                      <a:pt x="139912" y="351825"/>
                    </a:lnTo>
                    <a:cubicBezTo>
                      <a:pt x="140553" y="350794"/>
                      <a:pt x="140873" y="349992"/>
                      <a:pt x="141353" y="349077"/>
                    </a:cubicBezTo>
                    <a:lnTo>
                      <a:pt x="142085" y="347565"/>
                    </a:lnTo>
                    <a:lnTo>
                      <a:pt x="142748" y="345939"/>
                    </a:lnTo>
                    <a:cubicBezTo>
                      <a:pt x="143160" y="344839"/>
                      <a:pt x="143640" y="343786"/>
                      <a:pt x="143914" y="342595"/>
                    </a:cubicBezTo>
                    <a:cubicBezTo>
                      <a:pt x="143960" y="342435"/>
                      <a:pt x="144006" y="342252"/>
                      <a:pt x="144051" y="342091"/>
                    </a:cubicBezTo>
                    <a:lnTo>
                      <a:pt x="145286" y="344542"/>
                    </a:lnTo>
                    <a:lnTo>
                      <a:pt x="145355" y="344656"/>
                    </a:lnTo>
                    <a:lnTo>
                      <a:pt x="146384" y="347221"/>
                    </a:lnTo>
                    <a:lnTo>
                      <a:pt x="146659" y="347977"/>
                    </a:lnTo>
                    <a:lnTo>
                      <a:pt x="146818" y="348321"/>
                    </a:lnTo>
                    <a:lnTo>
                      <a:pt x="146818" y="348389"/>
                    </a:lnTo>
                    <a:lnTo>
                      <a:pt x="146818" y="348389"/>
                    </a:lnTo>
                    <a:lnTo>
                      <a:pt x="146887" y="348573"/>
                    </a:lnTo>
                    <a:lnTo>
                      <a:pt x="147390" y="350061"/>
                    </a:lnTo>
                    <a:lnTo>
                      <a:pt x="148305" y="352832"/>
                    </a:lnTo>
                    <a:lnTo>
                      <a:pt x="148351" y="352970"/>
                    </a:lnTo>
                    <a:lnTo>
                      <a:pt x="148442" y="353336"/>
                    </a:lnTo>
                    <a:lnTo>
                      <a:pt x="148625" y="354115"/>
                    </a:lnTo>
                    <a:lnTo>
                      <a:pt x="148991" y="355649"/>
                    </a:lnTo>
                    <a:lnTo>
                      <a:pt x="150500" y="361764"/>
                    </a:lnTo>
                    <a:lnTo>
                      <a:pt x="150683" y="362520"/>
                    </a:lnTo>
                    <a:lnTo>
                      <a:pt x="150729" y="362703"/>
                    </a:lnTo>
                    <a:lnTo>
                      <a:pt x="150729" y="362772"/>
                    </a:lnTo>
                    <a:cubicBezTo>
                      <a:pt x="150729" y="362772"/>
                      <a:pt x="150798" y="363000"/>
                      <a:pt x="150706" y="362543"/>
                    </a:cubicBezTo>
                    <a:lnTo>
                      <a:pt x="150706" y="362543"/>
                    </a:lnTo>
                    <a:lnTo>
                      <a:pt x="150706" y="362703"/>
                    </a:lnTo>
                    <a:cubicBezTo>
                      <a:pt x="150706" y="362703"/>
                      <a:pt x="150866" y="363115"/>
                      <a:pt x="150866" y="363115"/>
                    </a:cubicBezTo>
                    <a:lnTo>
                      <a:pt x="151369" y="364741"/>
                    </a:lnTo>
                    <a:lnTo>
                      <a:pt x="152376" y="368016"/>
                    </a:lnTo>
                    <a:cubicBezTo>
                      <a:pt x="152421" y="368199"/>
                      <a:pt x="152490" y="368382"/>
                      <a:pt x="152581" y="368543"/>
                    </a:cubicBezTo>
                    <a:lnTo>
                      <a:pt x="152650" y="368703"/>
                    </a:lnTo>
                    <a:lnTo>
                      <a:pt x="153725" y="371062"/>
                    </a:lnTo>
                    <a:cubicBezTo>
                      <a:pt x="154091" y="371841"/>
                      <a:pt x="154456" y="372413"/>
                      <a:pt x="154822" y="373123"/>
                    </a:cubicBezTo>
                    <a:lnTo>
                      <a:pt x="155097" y="373604"/>
                    </a:lnTo>
                    <a:lnTo>
                      <a:pt x="155508" y="374268"/>
                    </a:lnTo>
                    <a:lnTo>
                      <a:pt x="156126" y="375253"/>
                    </a:lnTo>
                    <a:lnTo>
                      <a:pt x="156858" y="376375"/>
                    </a:lnTo>
                    <a:lnTo>
                      <a:pt x="157269" y="376948"/>
                    </a:lnTo>
                    <a:lnTo>
                      <a:pt x="157452" y="377177"/>
                    </a:lnTo>
                    <a:lnTo>
                      <a:pt x="157818" y="377612"/>
                    </a:lnTo>
                    <a:lnTo>
                      <a:pt x="159465" y="379582"/>
                    </a:lnTo>
                    <a:lnTo>
                      <a:pt x="160219" y="380452"/>
                    </a:lnTo>
                    <a:lnTo>
                      <a:pt x="161202" y="381436"/>
                    </a:lnTo>
                    <a:lnTo>
                      <a:pt x="162026" y="382215"/>
                    </a:lnTo>
                    <a:cubicBezTo>
                      <a:pt x="162437" y="382627"/>
                      <a:pt x="162689" y="382788"/>
                      <a:pt x="163032" y="383108"/>
                    </a:cubicBezTo>
                    <a:lnTo>
                      <a:pt x="164976" y="384734"/>
                    </a:lnTo>
                    <a:cubicBezTo>
                      <a:pt x="166256" y="385902"/>
                      <a:pt x="167628" y="386727"/>
                      <a:pt x="168954" y="387712"/>
                    </a:cubicBezTo>
                    <a:cubicBezTo>
                      <a:pt x="170326" y="388696"/>
                      <a:pt x="171584" y="389429"/>
                      <a:pt x="172911" y="390276"/>
                    </a:cubicBezTo>
                    <a:lnTo>
                      <a:pt x="176775" y="392750"/>
                    </a:lnTo>
                    <a:lnTo>
                      <a:pt x="180343" y="395269"/>
                    </a:lnTo>
                    <a:lnTo>
                      <a:pt x="182195" y="396597"/>
                    </a:lnTo>
                    <a:lnTo>
                      <a:pt x="182538" y="396826"/>
                    </a:lnTo>
                    <a:lnTo>
                      <a:pt x="182675" y="396964"/>
                    </a:lnTo>
                    <a:lnTo>
                      <a:pt x="183361" y="397582"/>
                    </a:lnTo>
                    <a:cubicBezTo>
                      <a:pt x="183819" y="398040"/>
                      <a:pt x="184253" y="398315"/>
                      <a:pt x="184756" y="398910"/>
                    </a:cubicBezTo>
                    <a:lnTo>
                      <a:pt x="186265" y="400628"/>
                    </a:lnTo>
                    <a:lnTo>
                      <a:pt x="186448" y="400857"/>
                    </a:lnTo>
                    <a:lnTo>
                      <a:pt x="186448" y="400857"/>
                    </a:lnTo>
                    <a:cubicBezTo>
                      <a:pt x="186448" y="400857"/>
                      <a:pt x="186746" y="401315"/>
                      <a:pt x="186746" y="401315"/>
                    </a:cubicBezTo>
                    <a:lnTo>
                      <a:pt x="187363" y="402162"/>
                    </a:lnTo>
                    <a:lnTo>
                      <a:pt x="188575" y="403903"/>
                    </a:lnTo>
                    <a:cubicBezTo>
                      <a:pt x="189444" y="405002"/>
                      <a:pt x="190153" y="406239"/>
                      <a:pt x="190839" y="407498"/>
                    </a:cubicBezTo>
                    <a:cubicBezTo>
                      <a:pt x="191548" y="408712"/>
                      <a:pt x="192280" y="409926"/>
                      <a:pt x="192851" y="411254"/>
                    </a:cubicBezTo>
                    <a:cubicBezTo>
                      <a:pt x="193469" y="412514"/>
                      <a:pt x="194109" y="413774"/>
                      <a:pt x="194704" y="415216"/>
                    </a:cubicBezTo>
                    <a:lnTo>
                      <a:pt x="195161" y="416270"/>
                    </a:lnTo>
                    <a:lnTo>
                      <a:pt x="195390" y="416774"/>
                    </a:lnTo>
                    <a:lnTo>
                      <a:pt x="195481" y="416980"/>
                    </a:lnTo>
                    <a:lnTo>
                      <a:pt x="195481" y="417026"/>
                    </a:lnTo>
                    <a:cubicBezTo>
                      <a:pt x="195481" y="417026"/>
                      <a:pt x="195550" y="417163"/>
                      <a:pt x="195550" y="417163"/>
                    </a:cubicBezTo>
                    <a:lnTo>
                      <a:pt x="196259" y="419201"/>
                    </a:lnTo>
                    <a:lnTo>
                      <a:pt x="197699" y="423232"/>
                    </a:lnTo>
                    <a:lnTo>
                      <a:pt x="197859" y="423644"/>
                    </a:lnTo>
                    <a:cubicBezTo>
                      <a:pt x="198660" y="425866"/>
                      <a:pt x="201015" y="427102"/>
                      <a:pt x="203302" y="426484"/>
                    </a:cubicBezTo>
                    <a:cubicBezTo>
                      <a:pt x="205703" y="425820"/>
                      <a:pt x="207098" y="423323"/>
                      <a:pt x="206458" y="420896"/>
                    </a:cubicBezTo>
                    <a:lnTo>
                      <a:pt x="206458" y="420804"/>
                    </a:lnTo>
                    <a:lnTo>
                      <a:pt x="206435" y="420804"/>
                    </a:lnTo>
                    <a:cubicBezTo>
                      <a:pt x="206435" y="420804"/>
                      <a:pt x="205383" y="416980"/>
                      <a:pt x="205383" y="416980"/>
                    </a:cubicBezTo>
                    <a:lnTo>
                      <a:pt x="204857" y="415010"/>
                    </a:lnTo>
                    <a:lnTo>
                      <a:pt x="204582" y="414026"/>
                    </a:lnTo>
                    <a:lnTo>
                      <a:pt x="204400" y="413499"/>
                    </a:lnTo>
                    <a:lnTo>
                      <a:pt x="204400" y="413407"/>
                    </a:lnTo>
                    <a:cubicBezTo>
                      <a:pt x="204400" y="413407"/>
                      <a:pt x="204331" y="413293"/>
                      <a:pt x="204331" y="413293"/>
                    </a:cubicBezTo>
                    <a:lnTo>
                      <a:pt x="204239" y="413041"/>
                    </a:lnTo>
                    <a:lnTo>
                      <a:pt x="204057" y="412560"/>
                    </a:lnTo>
                    <a:lnTo>
                      <a:pt x="202616" y="408758"/>
                    </a:lnTo>
                    <a:lnTo>
                      <a:pt x="201884" y="406857"/>
                    </a:lnTo>
                    <a:lnTo>
                      <a:pt x="201541" y="405895"/>
                    </a:lnTo>
                    <a:lnTo>
                      <a:pt x="201267" y="405185"/>
                    </a:lnTo>
                    <a:lnTo>
                      <a:pt x="201015" y="404682"/>
                    </a:lnTo>
                    <a:lnTo>
                      <a:pt x="199026" y="400582"/>
                    </a:lnTo>
                    <a:cubicBezTo>
                      <a:pt x="198705" y="399849"/>
                      <a:pt x="198340" y="399300"/>
                      <a:pt x="197974" y="398727"/>
                    </a:cubicBezTo>
                    <a:lnTo>
                      <a:pt x="196899" y="396987"/>
                    </a:lnTo>
                    <a:lnTo>
                      <a:pt x="195824" y="395246"/>
                    </a:lnTo>
                    <a:lnTo>
                      <a:pt x="195207" y="394239"/>
                    </a:lnTo>
                    <a:lnTo>
                      <a:pt x="194452" y="393277"/>
                    </a:lnTo>
                    <a:lnTo>
                      <a:pt x="192943" y="391330"/>
                    </a:lnTo>
                    <a:cubicBezTo>
                      <a:pt x="192417" y="390689"/>
                      <a:pt x="191982" y="390299"/>
                      <a:pt x="191502" y="389773"/>
                    </a:cubicBezTo>
                    <a:lnTo>
                      <a:pt x="190793" y="389040"/>
                    </a:lnTo>
                    <a:lnTo>
                      <a:pt x="190450" y="388673"/>
                    </a:lnTo>
                    <a:lnTo>
                      <a:pt x="190267" y="388467"/>
                    </a:lnTo>
                    <a:lnTo>
                      <a:pt x="190222" y="388421"/>
                    </a:lnTo>
                    <a:lnTo>
                      <a:pt x="189741" y="388009"/>
                    </a:lnTo>
                    <a:lnTo>
                      <a:pt x="189650" y="387918"/>
                    </a:lnTo>
                    <a:lnTo>
                      <a:pt x="188072" y="386635"/>
                    </a:lnTo>
                    <a:lnTo>
                      <a:pt x="186334" y="385215"/>
                    </a:lnTo>
                    <a:lnTo>
                      <a:pt x="188301" y="385467"/>
                    </a:lnTo>
                    <a:lnTo>
                      <a:pt x="190450" y="385788"/>
                    </a:lnTo>
                    <a:lnTo>
                      <a:pt x="190313" y="385742"/>
                    </a:lnTo>
                    <a:lnTo>
                      <a:pt x="191411" y="385971"/>
                    </a:lnTo>
                    <a:lnTo>
                      <a:pt x="191959" y="386086"/>
                    </a:lnTo>
                    <a:lnTo>
                      <a:pt x="192234" y="386154"/>
                    </a:lnTo>
                    <a:lnTo>
                      <a:pt x="192394" y="386154"/>
                    </a:lnTo>
                    <a:cubicBezTo>
                      <a:pt x="192394" y="386154"/>
                      <a:pt x="192463" y="386200"/>
                      <a:pt x="192463" y="386200"/>
                    </a:cubicBezTo>
                    <a:lnTo>
                      <a:pt x="192486" y="386200"/>
                    </a:lnTo>
                    <a:cubicBezTo>
                      <a:pt x="192486" y="386200"/>
                      <a:pt x="192325" y="386154"/>
                      <a:pt x="192302" y="386131"/>
                    </a:cubicBezTo>
                    <a:lnTo>
                      <a:pt x="192302" y="386131"/>
                    </a:lnTo>
                    <a:cubicBezTo>
                      <a:pt x="192302" y="386131"/>
                      <a:pt x="194475" y="386749"/>
                      <a:pt x="194475" y="386749"/>
                    </a:cubicBezTo>
                    <a:lnTo>
                      <a:pt x="195573" y="387047"/>
                    </a:lnTo>
                    <a:lnTo>
                      <a:pt x="196098" y="387208"/>
                    </a:lnTo>
                    <a:lnTo>
                      <a:pt x="196236" y="387208"/>
                    </a:lnTo>
                    <a:cubicBezTo>
                      <a:pt x="196236" y="387208"/>
                      <a:pt x="196304" y="387276"/>
                      <a:pt x="196304" y="387276"/>
                    </a:cubicBezTo>
                    <a:cubicBezTo>
                      <a:pt x="196327" y="387276"/>
                      <a:pt x="196213" y="387231"/>
                      <a:pt x="196144" y="387185"/>
                    </a:cubicBezTo>
                    <a:lnTo>
                      <a:pt x="196144" y="387185"/>
                    </a:lnTo>
                    <a:cubicBezTo>
                      <a:pt x="196144" y="387185"/>
                      <a:pt x="196144" y="387185"/>
                      <a:pt x="196144" y="387185"/>
                    </a:cubicBezTo>
                    <a:lnTo>
                      <a:pt x="196167" y="387185"/>
                    </a:lnTo>
                    <a:cubicBezTo>
                      <a:pt x="196167" y="387185"/>
                      <a:pt x="196419" y="387322"/>
                      <a:pt x="196419" y="387322"/>
                    </a:cubicBezTo>
                    <a:lnTo>
                      <a:pt x="198500" y="388238"/>
                    </a:lnTo>
                    <a:lnTo>
                      <a:pt x="199529" y="388673"/>
                    </a:lnTo>
                    <a:lnTo>
                      <a:pt x="200306" y="389177"/>
                    </a:lnTo>
                    <a:lnTo>
                      <a:pt x="201267" y="389773"/>
                    </a:lnTo>
                    <a:lnTo>
                      <a:pt x="201770" y="390070"/>
                    </a:lnTo>
                    <a:lnTo>
                      <a:pt x="201999" y="390208"/>
                    </a:lnTo>
                    <a:lnTo>
                      <a:pt x="202044" y="390253"/>
                    </a:lnTo>
                    <a:lnTo>
                      <a:pt x="202044" y="390253"/>
                    </a:lnTo>
                    <a:cubicBezTo>
                      <a:pt x="202158" y="390368"/>
                      <a:pt x="201976" y="390162"/>
                      <a:pt x="201930" y="390139"/>
                    </a:cubicBezTo>
                    <a:lnTo>
                      <a:pt x="201930" y="390139"/>
                    </a:lnTo>
                    <a:cubicBezTo>
                      <a:pt x="201930" y="390139"/>
                      <a:pt x="202021" y="390253"/>
                      <a:pt x="202021" y="390253"/>
                    </a:cubicBezTo>
                    <a:lnTo>
                      <a:pt x="203714" y="391788"/>
                    </a:lnTo>
                    <a:lnTo>
                      <a:pt x="204331" y="392521"/>
                    </a:lnTo>
                    <a:cubicBezTo>
                      <a:pt x="204560" y="392773"/>
                      <a:pt x="204766" y="393116"/>
                      <a:pt x="204948" y="393414"/>
                    </a:cubicBezTo>
                    <a:cubicBezTo>
                      <a:pt x="205017" y="393551"/>
                      <a:pt x="205131" y="393643"/>
                      <a:pt x="205291" y="393689"/>
                    </a:cubicBezTo>
                    <a:cubicBezTo>
                      <a:pt x="205589" y="393780"/>
                      <a:pt x="205932" y="393597"/>
                      <a:pt x="206000" y="393277"/>
                    </a:cubicBezTo>
                    <a:lnTo>
                      <a:pt x="206000" y="393208"/>
                    </a:lnTo>
                    <a:cubicBezTo>
                      <a:pt x="206229" y="392406"/>
                      <a:pt x="206206" y="391857"/>
                      <a:pt x="206297" y="391284"/>
                    </a:cubicBezTo>
                    <a:lnTo>
                      <a:pt x="206297" y="390849"/>
                    </a:lnTo>
                    <a:cubicBezTo>
                      <a:pt x="206297" y="390849"/>
                      <a:pt x="206320" y="390643"/>
                      <a:pt x="206320" y="390643"/>
                    </a:cubicBezTo>
                    <a:lnTo>
                      <a:pt x="206320" y="390643"/>
                    </a:lnTo>
                    <a:lnTo>
                      <a:pt x="206320" y="390597"/>
                    </a:lnTo>
                    <a:cubicBezTo>
                      <a:pt x="206320" y="390597"/>
                      <a:pt x="206343" y="390712"/>
                      <a:pt x="206297" y="390460"/>
                    </a:cubicBezTo>
                    <a:lnTo>
                      <a:pt x="206297" y="390391"/>
                    </a:lnTo>
                    <a:cubicBezTo>
                      <a:pt x="206297" y="390391"/>
                      <a:pt x="206275" y="390276"/>
                      <a:pt x="206275" y="390276"/>
                    </a:cubicBezTo>
                    <a:lnTo>
                      <a:pt x="206138" y="389292"/>
                    </a:lnTo>
                    <a:cubicBezTo>
                      <a:pt x="206046" y="388627"/>
                      <a:pt x="205817" y="388055"/>
                      <a:pt x="205634" y="387368"/>
                    </a:cubicBezTo>
                    <a:cubicBezTo>
                      <a:pt x="205383" y="386749"/>
                      <a:pt x="205086" y="386108"/>
                      <a:pt x="204766" y="385467"/>
                    </a:cubicBezTo>
                    <a:lnTo>
                      <a:pt x="203919" y="383956"/>
                    </a:lnTo>
                    <a:cubicBezTo>
                      <a:pt x="203462" y="383269"/>
                      <a:pt x="203050" y="382810"/>
                      <a:pt x="202570" y="382215"/>
                    </a:cubicBezTo>
                    <a:cubicBezTo>
                      <a:pt x="202342" y="381986"/>
                      <a:pt x="202090" y="381643"/>
                      <a:pt x="201884" y="381459"/>
                    </a:cubicBezTo>
                    <a:lnTo>
                      <a:pt x="201290" y="380841"/>
                    </a:lnTo>
                    <a:lnTo>
                      <a:pt x="200695" y="380223"/>
                    </a:lnTo>
                    <a:lnTo>
                      <a:pt x="200535" y="380062"/>
                    </a:lnTo>
                    <a:lnTo>
                      <a:pt x="200466" y="379994"/>
                    </a:lnTo>
                    <a:lnTo>
                      <a:pt x="200443" y="379994"/>
                    </a:lnTo>
                    <a:cubicBezTo>
                      <a:pt x="200443" y="379994"/>
                      <a:pt x="200283" y="379856"/>
                      <a:pt x="200283" y="379856"/>
                    </a:cubicBezTo>
                    <a:lnTo>
                      <a:pt x="199872" y="379513"/>
                    </a:lnTo>
                    <a:lnTo>
                      <a:pt x="198203" y="378207"/>
                    </a:lnTo>
                    <a:lnTo>
                      <a:pt x="196784" y="377268"/>
                    </a:lnTo>
                    <a:lnTo>
                      <a:pt x="196098" y="376810"/>
                    </a:lnTo>
                    <a:lnTo>
                      <a:pt x="196053" y="376810"/>
                    </a:lnTo>
                    <a:cubicBezTo>
                      <a:pt x="195824" y="376673"/>
                      <a:pt x="196556" y="376970"/>
                      <a:pt x="195550" y="376558"/>
                    </a:cubicBezTo>
                    <a:lnTo>
                      <a:pt x="195504" y="376558"/>
                    </a:lnTo>
                    <a:cubicBezTo>
                      <a:pt x="195504" y="376558"/>
                      <a:pt x="195412" y="376490"/>
                      <a:pt x="195412" y="376490"/>
                    </a:cubicBezTo>
                    <a:lnTo>
                      <a:pt x="195230" y="376398"/>
                    </a:lnTo>
                    <a:lnTo>
                      <a:pt x="194864" y="376215"/>
                    </a:lnTo>
                    <a:lnTo>
                      <a:pt x="193377" y="375482"/>
                    </a:lnTo>
                    <a:lnTo>
                      <a:pt x="191868" y="374749"/>
                    </a:lnTo>
                    <a:lnTo>
                      <a:pt x="191114" y="374405"/>
                    </a:lnTo>
                    <a:lnTo>
                      <a:pt x="189993" y="374016"/>
                    </a:lnTo>
                    <a:lnTo>
                      <a:pt x="188438" y="373512"/>
                    </a:lnTo>
                    <a:lnTo>
                      <a:pt x="186654" y="372963"/>
                    </a:lnTo>
                    <a:lnTo>
                      <a:pt x="185854" y="372757"/>
                    </a:lnTo>
                    <a:lnTo>
                      <a:pt x="184962" y="372505"/>
                    </a:lnTo>
                    <a:lnTo>
                      <a:pt x="183361" y="372116"/>
                    </a:lnTo>
                    <a:lnTo>
                      <a:pt x="181760" y="371749"/>
                    </a:lnTo>
                    <a:lnTo>
                      <a:pt x="181349" y="371680"/>
                    </a:lnTo>
                    <a:lnTo>
                      <a:pt x="181166" y="371635"/>
                    </a:lnTo>
                    <a:lnTo>
                      <a:pt x="181166" y="371635"/>
                    </a:lnTo>
                    <a:cubicBezTo>
                      <a:pt x="181166" y="371635"/>
                      <a:pt x="180366" y="371429"/>
                      <a:pt x="180366" y="371429"/>
                    </a:cubicBezTo>
                    <a:lnTo>
                      <a:pt x="177164" y="370718"/>
                    </a:lnTo>
                    <a:lnTo>
                      <a:pt x="176958" y="370673"/>
                    </a:lnTo>
                    <a:lnTo>
                      <a:pt x="176867" y="370673"/>
                    </a:lnTo>
                    <a:cubicBezTo>
                      <a:pt x="176867" y="370673"/>
                      <a:pt x="176844" y="370650"/>
                      <a:pt x="176844" y="370650"/>
                    </a:cubicBezTo>
                    <a:cubicBezTo>
                      <a:pt x="176798" y="370650"/>
                      <a:pt x="177233" y="370741"/>
                      <a:pt x="177050" y="370696"/>
                    </a:cubicBezTo>
                    <a:lnTo>
                      <a:pt x="176981" y="370696"/>
                    </a:lnTo>
                    <a:cubicBezTo>
                      <a:pt x="176981" y="370696"/>
                      <a:pt x="176570" y="370581"/>
                      <a:pt x="176570" y="370581"/>
                    </a:cubicBezTo>
                    <a:lnTo>
                      <a:pt x="175769" y="370398"/>
                    </a:lnTo>
                    <a:lnTo>
                      <a:pt x="174168" y="370031"/>
                    </a:lnTo>
                    <a:lnTo>
                      <a:pt x="173368" y="369848"/>
                    </a:lnTo>
                    <a:lnTo>
                      <a:pt x="172979" y="369779"/>
                    </a:lnTo>
                    <a:lnTo>
                      <a:pt x="172933" y="369779"/>
                    </a:lnTo>
                    <a:cubicBezTo>
                      <a:pt x="173117" y="369803"/>
                      <a:pt x="172499" y="369619"/>
                      <a:pt x="173345" y="369894"/>
                    </a:cubicBezTo>
                    <a:lnTo>
                      <a:pt x="173345" y="369894"/>
                    </a:lnTo>
                    <a:cubicBezTo>
                      <a:pt x="173345" y="369894"/>
                      <a:pt x="173322" y="369894"/>
                      <a:pt x="173322" y="369894"/>
                    </a:cubicBezTo>
                    <a:lnTo>
                      <a:pt x="173231" y="369894"/>
                    </a:lnTo>
                    <a:cubicBezTo>
                      <a:pt x="173231" y="369894"/>
                      <a:pt x="173025" y="369803"/>
                      <a:pt x="173025" y="369803"/>
                    </a:cubicBezTo>
                    <a:lnTo>
                      <a:pt x="171424" y="369344"/>
                    </a:lnTo>
                    <a:lnTo>
                      <a:pt x="169846" y="368909"/>
                    </a:lnTo>
                    <a:lnTo>
                      <a:pt x="169755" y="368909"/>
                    </a:lnTo>
                    <a:cubicBezTo>
                      <a:pt x="169755" y="368909"/>
                      <a:pt x="169709" y="368864"/>
                      <a:pt x="169709" y="368864"/>
                    </a:cubicBezTo>
                    <a:lnTo>
                      <a:pt x="169686" y="368864"/>
                    </a:lnTo>
                    <a:cubicBezTo>
                      <a:pt x="169686" y="368864"/>
                      <a:pt x="169686" y="368864"/>
                      <a:pt x="169686" y="368864"/>
                    </a:cubicBezTo>
                    <a:cubicBezTo>
                      <a:pt x="170372" y="369161"/>
                      <a:pt x="169869" y="368955"/>
                      <a:pt x="170029" y="369001"/>
                    </a:cubicBezTo>
                    <a:lnTo>
                      <a:pt x="169824" y="368932"/>
                    </a:lnTo>
                    <a:lnTo>
                      <a:pt x="169435" y="368795"/>
                    </a:lnTo>
                    <a:lnTo>
                      <a:pt x="168657" y="368520"/>
                    </a:lnTo>
                    <a:lnTo>
                      <a:pt x="167102" y="367947"/>
                    </a:lnTo>
                    <a:lnTo>
                      <a:pt x="167011" y="367947"/>
                    </a:lnTo>
                    <a:cubicBezTo>
                      <a:pt x="167011" y="367947"/>
                      <a:pt x="167011" y="367925"/>
                      <a:pt x="167011" y="367925"/>
                    </a:cubicBezTo>
                    <a:lnTo>
                      <a:pt x="166576" y="367146"/>
                    </a:lnTo>
                    <a:lnTo>
                      <a:pt x="166416" y="366871"/>
                    </a:lnTo>
                    <a:cubicBezTo>
                      <a:pt x="166348" y="366734"/>
                      <a:pt x="166256" y="366551"/>
                      <a:pt x="166165" y="366390"/>
                    </a:cubicBezTo>
                    <a:lnTo>
                      <a:pt x="165844" y="365657"/>
                    </a:lnTo>
                    <a:lnTo>
                      <a:pt x="165456" y="364627"/>
                    </a:lnTo>
                    <a:lnTo>
                      <a:pt x="165090" y="363688"/>
                    </a:lnTo>
                    <a:cubicBezTo>
                      <a:pt x="164884" y="362909"/>
                      <a:pt x="164633" y="362153"/>
                      <a:pt x="164450" y="361260"/>
                    </a:cubicBezTo>
                    <a:cubicBezTo>
                      <a:pt x="164770" y="361398"/>
                      <a:pt x="165067" y="361558"/>
                      <a:pt x="165296" y="361649"/>
                    </a:cubicBezTo>
                    <a:lnTo>
                      <a:pt x="166165" y="361993"/>
                    </a:lnTo>
                    <a:lnTo>
                      <a:pt x="166599" y="362153"/>
                    </a:lnTo>
                    <a:lnTo>
                      <a:pt x="166714" y="362199"/>
                    </a:lnTo>
                    <a:lnTo>
                      <a:pt x="166759" y="362199"/>
                    </a:lnTo>
                    <a:cubicBezTo>
                      <a:pt x="166759" y="362199"/>
                      <a:pt x="167239" y="362382"/>
                      <a:pt x="167239" y="362382"/>
                    </a:cubicBezTo>
                    <a:lnTo>
                      <a:pt x="167285" y="362382"/>
                    </a:lnTo>
                    <a:lnTo>
                      <a:pt x="167559" y="362451"/>
                    </a:lnTo>
                    <a:lnTo>
                      <a:pt x="169869" y="362955"/>
                    </a:lnTo>
                    <a:cubicBezTo>
                      <a:pt x="170555" y="363092"/>
                      <a:pt x="171127" y="363092"/>
                      <a:pt x="171767" y="363184"/>
                    </a:cubicBezTo>
                    <a:lnTo>
                      <a:pt x="172225" y="363252"/>
                    </a:lnTo>
                    <a:lnTo>
                      <a:pt x="172636" y="363298"/>
                    </a:lnTo>
                    <a:lnTo>
                      <a:pt x="172865" y="363298"/>
                    </a:lnTo>
                    <a:lnTo>
                      <a:pt x="173803" y="363344"/>
                    </a:lnTo>
                    <a:lnTo>
                      <a:pt x="174100" y="363344"/>
                    </a:lnTo>
                    <a:cubicBezTo>
                      <a:pt x="174214" y="363344"/>
                      <a:pt x="174351" y="363344"/>
                      <a:pt x="174489" y="363321"/>
                    </a:cubicBezTo>
                    <a:lnTo>
                      <a:pt x="176227" y="363092"/>
                    </a:lnTo>
                    <a:lnTo>
                      <a:pt x="177919" y="362772"/>
                    </a:lnTo>
                    <a:lnTo>
                      <a:pt x="178148" y="362726"/>
                    </a:lnTo>
                    <a:cubicBezTo>
                      <a:pt x="178148" y="362726"/>
                      <a:pt x="178330" y="362680"/>
                      <a:pt x="178422" y="362657"/>
                    </a:cubicBezTo>
                    <a:lnTo>
                      <a:pt x="181143" y="361718"/>
                    </a:lnTo>
                    <a:lnTo>
                      <a:pt x="181417" y="361649"/>
                    </a:lnTo>
                    <a:lnTo>
                      <a:pt x="181417" y="361649"/>
                    </a:lnTo>
                    <a:cubicBezTo>
                      <a:pt x="182561" y="361146"/>
                      <a:pt x="183018" y="360871"/>
                      <a:pt x="184070" y="360367"/>
                    </a:cubicBezTo>
                    <a:cubicBezTo>
                      <a:pt x="184916" y="359932"/>
                      <a:pt x="185854" y="359565"/>
                      <a:pt x="186608" y="359107"/>
                    </a:cubicBezTo>
                    <a:cubicBezTo>
                      <a:pt x="187386" y="358672"/>
                      <a:pt x="188163" y="358237"/>
                      <a:pt x="189033" y="357642"/>
                    </a:cubicBezTo>
                    <a:lnTo>
                      <a:pt x="191502" y="356016"/>
                    </a:lnTo>
                    <a:cubicBezTo>
                      <a:pt x="191914" y="355741"/>
                      <a:pt x="192348" y="355489"/>
                      <a:pt x="192714" y="355168"/>
                    </a:cubicBezTo>
                    <a:lnTo>
                      <a:pt x="193743" y="354298"/>
                    </a:lnTo>
                    <a:lnTo>
                      <a:pt x="195801" y="352557"/>
                    </a:lnTo>
                    <a:lnTo>
                      <a:pt x="196304" y="352122"/>
                    </a:lnTo>
                    <a:lnTo>
                      <a:pt x="196533" y="351916"/>
                    </a:lnTo>
                    <a:lnTo>
                      <a:pt x="196556" y="351916"/>
                    </a:lnTo>
                    <a:cubicBezTo>
                      <a:pt x="196556" y="351916"/>
                      <a:pt x="196625" y="351825"/>
                      <a:pt x="196625" y="351825"/>
                    </a:cubicBezTo>
                    <a:lnTo>
                      <a:pt x="196739" y="351710"/>
                    </a:lnTo>
                    <a:lnTo>
                      <a:pt x="196968" y="351481"/>
                    </a:lnTo>
                    <a:lnTo>
                      <a:pt x="197905" y="350496"/>
                    </a:lnTo>
                    <a:lnTo>
                      <a:pt x="199780" y="348573"/>
                    </a:lnTo>
                    <a:lnTo>
                      <a:pt x="207144" y="340672"/>
                    </a:lnTo>
                    <a:cubicBezTo>
                      <a:pt x="208356" y="339343"/>
                      <a:pt x="209613" y="338061"/>
                      <a:pt x="210894" y="336824"/>
                    </a:cubicBezTo>
                    <a:cubicBezTo>
                      <a:pt x="212152" y="335519"/>
                      <a:pt x="213455" y="334373"/>
                      <a:pt x="214713" y="333183"/>
                    </a:cubicBezTo>
                    <a:cubicBezTo>
                      <a:pt x="215399" y="332679"/>
                      <a:pt x="216062" y="332152"/>
                      <a:pt x="216748" y="331671"/>
                    </a:cubicBezTo>
                    <a:cubicBezTo>
                      <a:pt x="217480" y="331145"/>
                      <a:pt x="218120" y="330732"/>
                      <a:pt x="218829" y="330297"/>
                    </a:cubicBezTo>
                    <a:lnTo>
                      <a:pt x="220041" y="329679"/>
                    </a:lnTo>
                    <a:cubicBezTo>
                      <a:pt x="220339" y="329519"/>
                      <a:pt x="220819" y="329335"/>
                      <a:pt x="221184" y="329175"/>
                    </a:cubicBezTo>
                    <a:cubicBezTo>
                      <a:pt x="221985" y="328854"/>
                      <a:pt x="222808" y="328534"/>
                      <a:pt x="223586" y="328328"/>
                    </a:cubicBezTo>
                    <a:cubicBezTo>
                      <a:pt x="223929" y="328213"/>
                      <a:pt x="224363" y="328121"/>
                      <a:pt x="224821" y="328053"/>
                    </a:cubicBezTo>
                    <a:lnTo>
                      <a:pt x="225438" y="327938"/>
                    </a:lnTo>
                    <a:lnTo>
                      <a:pt x="226055" y="327893"/>
                    </a:lnTo>
                    <a:lnTo>
                      <a:pt x="227313" y="327824"/>
                    </a:lnTo>
                    <a:cubicBezTo>
                      <a:pt x="227702" y="327755"/>
                      <a:pt x="228182" y="327847"/>
                      <a:pt x="228617" y="327869"/>
                    </a:cubicBezTo>
                    <a:cubicBezTo>
                      <a:pt x="229028" y="327915"/>
                      <a:pt x="229600" y="327961"/>
                      <a:pt x="229897" y="328007"/>
                    </a:cubicBezTo>
                    <a:lnTo>
                      <a:pt x="231155" y="328305"/>
                    </a:lnTo>
                    <a:cubicBezTo>
                      <a:pt x="231567" y="328396"/>
                      <a:pt x="231978" y="328602"/>
                      <a:pt x="232390" y="328717"/>
                    </a:cubicBezTo>
                    <a:cubicBezTo>
                      <a:pt x="232778" y="328854"/>
                      <a:pt x="233327" y="329106"/>
                      <a:pt x="233693" y="329289"/>
                    </a:cubicBezTo>
                    <a:cubicBezTo>
                      <a:pt x="233853" y="329381"/>
                      <a:pt x="234059" y="329381"/>
                      <a:pt x="234219" y="329289"/>
                    </a:cubicBezTo>
                    <a:cubicBezTo>
                      <a:pt x="234471" y="329152"/>
                      <a:pt x="234539" y="328808"/>
                      <a:pt x="234402" y="328580"/>
                    </a:cubicBezTo>
                    <a:close/>
                    <a:moveTo>
                      <a:pt x="176066" y="360573"/>
                    </a:moveTo>
                    <a:lnTo>
                      <a:pt x="176066" y="360573"/>
                    </a:lnTo>
                    <a:lnTo>
                      <a:pt x="176066" y="360573"/>
                    </a:lnTo>
                    <a:close/>
                    <a:moveTo>
                      <a:pt x="166714" y="347519"/>
                    </a:moveTo>
                    <a:lnTo>
                      <a:pt x="166714" y="347519"/>
                    </a:lnTo>
                    <a:lnTo>
                      <a:pt x="166714" y="347519"/>
                    </a:lnTo>
                    <a:close/>
                    <a:moveTo>
                      <a:pt x="166714" y="347519"/>
                    </a:moveTo>
                    <a:lnTo>
                      <a:pt x="166714" y="347519"/>
                    </a:lnTo>
                    <a:cubicBezTo>
                      <a:pt x="166714" y="347519"/>
                      <a:pt x="166736" y="347542"/>
                      <a:pt x="166759" y="347542"/>
                    </a:cubicBezTo>
                    <a:cubicBezTo>
                      <a:pt x="166759" y="347542"/>
                      <a:pt x="166736" y="347542"/>
                      <a:pt x="166714" y="347519"/>
                    </a:cubicBezTo>
                    <a:close/>
                    <a:moveTo>
                      <a:pt x="169137" y="126244"/>
                    </a:moveTo>
                    <a:lnTo>
                      <a:pt x="169137" y="126244"/>
                    </a:lnTo>
                    <a:cubicBezTo>
                      <a:pt x="169137" y="126244"/>
                      <a:pt x="169137" y="126267"/>
                      <a:pt x="169137" y="126289"/>
                    </a:cubicBezTo>
                    <a:lnTo>
                      <a:pt x="169137" y="126289"/>
                    </a:lnTo>
                    <a:cubicBezTo>
                      <a:pt x="169137" y="126289"/>
                      <a:pt x="169137" y="126244"/>
                      <a:pt x="169137" y="126244"/>
                    </a:cubicBezTo>
                    <a:close/>
                    <a:moveTo>
                      <a:pt x="162575" y="344679"/>
                    </a:moveTo>
                    <a:lnTo>
                      <a:pt x="162575" y="344679"/>
                    </a:lnTo>
                    <a:cubicBezTo>
                      <a:pt x="162575" y="344679"/>
                      <a:pt x="162575" y="344679"/>
                      <a:pt x="162575" y="344679"/>
                    </a:cubicBezTo>
                    <a:cubicBezTo>
                      <a:pt x="162575" y="344679"/>
                      <a:pt x="162597" y="344702"/>
                      <a:pt x="162597" y="344679"/>
                    </a:cubicBezTo>
                    <a:close/>
                    <a:moveTo>
                      <a:pt x="162734" y="113831"/>
                    </a:moveTo>
                    <a:cubicBezTo>
                      <a:pt x="162734" y="113831"/>
                      <a:pt x="162734" y="113900"/>
                      <a:pt x="162689" y="113923"/>
                    </a:cubicBezTo>
                    <a:cubicBezTo>
                      <a:pt x="162620" y="114014"/>
                      <a:pt x="162529" y="114083"/>
                      <a:pt x="162483" y="114197"/>
                    </a:cubicBezTo>
                    <a:lnTo>
                      <a:pt x="162734" y="113831"/>
                    </a:lnTo>
                    <a:close/>
                    <a:moveTo>
                      <a:pt x="169092" y="126381"/>
                    </a:moveTo>
                    <a:lnTo>
                      <a:pt x="169092" y="126381"/>
                    </a:lnTo>
                    <a:cubicBezTo>
                      <a:pt x="169092" y="126381"/>
                      <a:pt x="169092" y="126404"/>
                      <a:pt x="169092" y="126404"/>
                    </a:cubicBezTo>
                    <a:cubicBezTo>
                      <a:pt x="169092" y="126358"/>
                      <a:pt x="169115" y="126335"/>
                      <a:pt x="169137" y="126312"/>
                    </a:cubicBezTo>
                    <a:cubicBezTo>
                      <a:pt x="169137" y="126335"/>
                      <a:pt x="169115" y="126358"/>
                      <a:pt x="169092" y="126381"/>
                    </a:cubicBezTo>
                    <a:close/>
                    <a:moveTo>
                      <a:pt x="169595" y="124686"/>
                    </a:moveTo>
                    <a:cubicBezTo>
                      <a:pt x="169595" y="124686"/>
                      <a:pt x="169572" y="124801"/>
                      <a:pt x="169572" y="124847"/>
                    </a:cubicBezTo>
                    <a:lnTo>
                      <a:pt x="164861" y="122098"/>
                    </a:lnTo>
                    <a:lnTo>
                      <a:pt x="165524" y="120633"/>
                    </a:lnTo>
                    <a:cubicBezTo>
                      <a:pt x="165890" y="120060"/>
                      <a:pt x="166210" y="119488"/>
                      <a:pt x="166508" y="118892"/>
                    </a:cubicBezTo>
                    <a:cubicBezTo>
                      <a:pt x="167422" y="119350"/>
                      <a:pt x="168063" y="119946"/>
                      <a:pt x="168429" y="120450"/>
                    </a:cubicBezTo>
                    <a:cubicBezTo>
                      <a:pt x="168886" y="121068"/>
                      <a:pt x="169092" y="121503"/>
                      <a:pt x="169229" y="121846"/>
                    </a:cubicBezTo>
                    <a:cubicBezTo>
                      <a:pt x="169709" y="123175"/>
                      <a:pt x="169572" y="123427"/>
                      <a:pt x="169618" y="123724"/>
                    </a:cubicBezTo>
                    <a:cubicBezTo>
                      <a:pt x="169618" y="124045"/>
                      <a:pt x="169618" y="124366"/>
                      <a:pt x="169572" y="124663"/>
                    </a:cubicBezTo>
                    <a:close/>
                    <a:moveTo>
                      <a:pt x="195458" y="181322"/>
                    </a:moveTo>
                    <a:lnTo>
                      <a:pt x="195458" y="181322"/>
                    </a:lnTo>
                    <a:lnTo>
                      <a:pt x="195458" y="181391"/>
                    </a:lnTo>
                    <a:lnTo>
                      <a:pt x="195458" y="181322"/>
                    </a:lnTo>
                    <a:close/>
                    <a:moveTo>
                      <a:pt x="73390" y="150680"/>
                    </a:moveTo>
                    <a:lnTo>
                      <a:pt x="73390" y="150680"/>
                    </a:lnTo>
                    <a:cubicBezTo>
                      <a:pt x="73390" y="150680"/>
                      <a:pt x="73390" y="150680"/>
                      <a:pt x="73390" y="150680"/>
                    </a:cubicBezTo>
                    <a:lnTo>
                      <a:pt x="73390" y="150680"/>
                    </a:lnTo>
                    <a:close/>
                    <a:moveTo>
                      <a:pt x="54021" y="420369"/>
                    </a:moveTo>
                    <a:lnTo>
                      <a:pt x="54021" y="420369"/>
                    </a:lnTo>
                    <a:lnTo>
                      <a:pt x="54021" y="420369"/>
                    </a:lnTo>
                    <a:close/>
                    <a:moveTo>
                      <a:pt x="101449" y="399620"/>
                    </a:moveTo>
                    <a:lnTo>
                      <a:pt x="101449" y="399620"/>
                    </a:lnTo>
                    <a:cubicBezTo>
                      <a:pt x="101449" y="399620"/>
                      <a:pt x="101449" y="399552"/>
                      <a:pt x="101449" y="399620"/>
                    </a:cubicBezTo>
                    <a:close/>
                    <a:moveTo>
                      <a:pt x="145241" y="342939"/>
                    </a:moveTo>
                    <a:lnTo>
                      <a:pt x="145241" y="342664"/>
                    </a:lnTo>
                    <a:cubicBezTo>
                      <a:pt x="145241" y="342664"/>
                      <a:pt x="145241" y="342526"/>
                      <a:pt x="145241" y="342526"/>
                    </a:cubicBezTo>
                    <a:cubicBezTo>
                      <a:pt x="145241" y="342572"/>
                      <a:pt x="145149" y="342298"/>
                      <a:pt x="145378" y="341267"/>
                    </a:cubicBezTo>
                    <a:cubicBezTo>
                      <a:pt x="145538" y="340763"/>
                      <a:pt x="145675" y="339870"/>
                      <a:pt x="146956" y="338611"/>
                    </a:cubicBezTo>
                    <a:lnTo>
                      <a:pt x="148190" y="338038"/>
                    </a:lnTo>
                    <a:cubicBezTo>
                      <a:pt x="148374" y="338427"/>
                      <a:pt x="148580" y="338748"/>
                      <a:pt x="148785" y="339137"/>
                    </a:cubicBezTo>
                    <a:cubicBezTo>
                      <a:pt x="148190" y="340259"/>
                      <a:pt x="148031" y="341587"/>
                      <a:pt x="148511" y="342847"/>
                    </a:cubicBezTo>
                    <a:cubicBezTo>
                      <a:pt x="148511" y="342893"/>
                      <a:pt x="148511" y="342916"/>
                      <a:pt x="148534" y="342939"/>
                    </a:cubicBezTo>
                    <a:lnTo>
                      <a:pt x="145446" y="344015"/>
                    </a:lnTo>
                    <a:cubicBezTo>
                      <a:pt x="145332" y="343672"/>
                      <a:pt x="145264" y="343305"/>
                      <a:pt x="145241" y="342962"/>
                    </a:cubicBezTo>
                    <a:close/>
                    <a:moveTo>
                      <a:pt x="183087" y="397101"/>
                    </a:moveTo>
                    <a:lnTo>
                      <a:pt x="183087" y="397101"/>
                    </a:lnTo>
                    <a:cubicBezTo>
                      <a:pt x="183201" y="397216"/>
                      <a:pt x="183178" y="397170"/>
                      <a:pt x="183087" y="397101"/>
                    </a:cubicBezTo>
                    <a:close/>
                    <a:moveTo>
                      <a:pt x="192714" y="386292"/>
                    </a:moveTo>
                    <a:lnTo>
                      <a:pt x="192714" y="386292"/>
                    </a:lnTo>
                    <a:cubicBezTo>
                      <a:pt x="192714" y="386292"/>
                      <a:pt x="192714" y="386292"/>
                      <a:pt x="192714" y="386292"/>
                    </a:cubicBezTo>
                    <a:close/>
                    <a:moveTo>
                      <a:pt x="202410" y="390299"/>
                    </a:moveTo>
                    <a:lnTo>
                      <a:pt x="202410" y="390299"/>
                    </a:lnTo>
                    <a:cubicBezTo>
                      <a:pt x="202410" y="390299"/>
                      <a:pt x="202410" y="390299"/>
                      <a:pt x="202410" y="390299"/>
                    </a:cubicBezTo>
                    <a:cubicBezTo>
                      <a:pt x="202410" y="390299"/>
                      <a:pt x="202410" y="390299"/>
                      <a:pt x="202410" y="390299"/>
                    </a:cubicBezTo>
                    <a:close/>
                    <a:moveTo>
                      <a:pt x="167720" y="368222"/>
                    </a:moveTo>
                    <a:lnTo>
                      <a:pt x="167720" y="368222"/>
                    </a:lnTo>
                    <a:cubicBezTo>
                      <a:pt x="167720" y="368222"/>
                      <a:pt x="167697" y="368199"/>
                      <a:pt x="167697" y="368199"/>
                    </a:cubicBezTo>
                    <a:lnTo>
                      <a:pt x="167514" y="368108"/>
                    </a:lnTo>
                    <a:lnTo>
                      <a:pt x="167514" y="368108"/>
                    </a:lnTo>
                    <a:cubicBezTo>
                      <a:pt x="167514" y="368108"/>
                      <a:pt x="167971" y="368337"/>
                      <a:pt x="167743" y="36822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67" name="Freeform: Shape 2010">
                <a:extLst>
                  <a:ext uri="{FF2B5EF4-FFF2-40B4-BE49-F238E27FC236}">
                    <a16:creationId xmlns:a16="http://schemas.microsoft.com/office/drawing/2014/main" id="{8A5EF62F-AE45-EA19-71CE-9B5E0D8B8D30}"/>
                  </a:ext>
                </a:extLst>
              </p:cNvPr>
              <p:cNvSpPr/>
              <p:nvPr/>
            </p:nvSpPr>
            <p:spPr>
              <a:xfrm>
                <a:off x="5526582" y="4056522"/>
                <a:ext cx="1601" cy="729"/>
              </a:xfrm>
              <a:custGeom>
                <a:avLst/>
                <a:gdLst>
                  <a:gd name="connsiteX0" fmla="*/ 46 w 1601"/>
                  <a:gd name="connsiteY0" fmla="*/ 0 h 729"/>
                  <a:gd name="connsiteX1" fmla="*/ 0 w 1601"/>
                  <a:gd name="connsiteY1" fmla="*/ 69 h 729"/>
                  <a:gd name="connsiteX2" fmla="*/ 46 w 1601"/>
                  <a:gd name="connsiteY2" fmla="*/ 0 h 729"/>
                </a:gdLst>
                <a:ahLst/>
                <a:cxnLst>
                  <a:cxn ang="0">
                    <a:pos x="connsiteX0" y="connsiteY0"/>
                  </a:cxn>
                  <a:cxn ang="0">
                    <a:pos x="connsiteX1" y="connsiteY1"/>
                  </a:cxn>
                  <a:cxn ang="0">
                    <a:pos x="connsiteX2" y="connsiteY2"/>
                  </a:cxn>
                </a:cxnLst>
                <a:rect l="l" t="t" r="r" b="b"/>
                <a:pathLst>
                  <a:path w="1601" h="729">
                    <a:moveTo>
                      <a:pt x="46" y="0"/>
                    </a:moveTo>
                    <a:lnTo>
                      <a:pt x="0" y="69"/>
                    </a:lnTo>
                    <a:cubicBezTo>
                      <a:pt x="2470" y="1122"/>
                      <a:pt x="1761" y="779"/>
                      <a:pt x="46"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2068" name="Graphic 3">
                <a:extLst>
                  <a:ext uri="{FF2B5EF4-FFF2-40B4-BE49-F238E27FC236}">
                    <a16:creationId xmlns:a16="http://schemas.microsoft.com/office/drawing/2014/main" id="{D19E8C36-E29F-7285-C966-BEB6CE0BFF58}"/>
                  </a:ext>
                </a:extLst>
              </p:cNvPr>
              <p:cNvGrpSpPr/>
              <p:nvPr/>
            </p:nvGrpSpPr>
            <p:grpSpPr>
              <a:xfrm>
                <a:off x="5141373" y="3539244"/>
                <a:ext cx="238247" cy="281139"/>
                <a:chOff x="4241110" y="3539244"/>
                <a:chExt cx="238247" cy="281139"/>
              </a:xfrm>
            </p:grpSpPr>
            <p:sp>
              <p:nvSpPr>
                <p:cNvPr id="2272" name="Freeform: Shape 2013">
                  <a:extLst>
                    <a:ext uri="{FF2B5EF4-FFF2-40B4-BE49-F238E27FC236}">
                      <a16:creationId xmlns:a16="http://schemas.microsoft.com/office/drawing/2014/main" id="{820AC7F5-4BA0-48B9-CAFC-ED7F7649A6D1}"/>
                    </a:ext>
                  </a:extLst>
                </p:cNvPr>
                <p:cNvSpPr/>
                <p:nvPr/>
              </p:nvSpPr>
              <p:spPr>
                <a:xfrm>
                  <a:off x="4242137" y="3540190"/>
                  <a:ext cx="236259" cy="279196"/>
                </a:xfrm>
                <a:custGeom>
                  <a:avLst/>
                  <a:gdLst>
                    <a:gd name="connsiteX0" fmla="*/ 36409 w 236259"/>
                    <a:gd name="connsiteY0" fmla="*/ 256467 h 279196"/>
                    <a:gd name="connsiteX1" fmla="*/ 59208 w 236259"/>
                    <a:gd name="connsiteY1" fmla="*/ 228481 h 279196"/>
                    <a:gd name="connsiteX2" fmla="*/ 88593 w 236259"/>
                    <a:gd name="connsiteY2" fmla="*/ 213160 h 279196"/>
                    <a:gd name="connsiteX3" fmla="*/ 122414 w 236259"/>
                    <a:gd name="connsiteY3" fmla="*/ 197908 h 279196"/>
                    <a:gd name="connsiteX4" fmla="*/ 148804 w 236259"/>
                    <a:gd name="connsiteY4" fmla="*/ 168548 h 279196"/>
                    <a:gd name="connsiteX5" fmla="*/ 166800 w 236259"/>
                    <a:gd name="connsiteY5" fmla="*/ 141799 h 279196"/>
                    <a:gd name="connsiteX6" fmla="*/ 194837 w 236259"/>
                    <a:gd name="connsiteY6" fmla="*/ 122951 h 279196"/>
                    <a:gd name="connsiteX7" fmla="*/ 224930 w 236259"/>
                    <a:gd name="connsiteY7" fmla="*/ 98790 h 279196"/>
                    <a:gd name="connsiteX8" fmla="*/ 235450 w 236259"/>
                    <a:gd name="connsiteY8" fmla="*/ 79186 h 279196"/>
                    <a:gd name="connsiteX9" fmla="*/ 235678 w 236259"/>
                    <a:gd name="connsiteY9" fmla="*/ 59513 h 279196"/>
                    <a:gd name="connsiteX10" fmla="*/ 222804 w 236259"/>
                    <a:gd name="connsiteY10" fmla="*/ 23901 h 279196"/>
                    <a:gd name="connsiteX11" fmla="*/ 211096 w 236259"/>
                    <a:gd name="connsiteY11" fmla="*/ 13046 h 279196"/>
                    <a:gd name="connsiteX12" fmla="*/ 209495 w 236259"/>
                    <a:gd name="connsiteY12" fmla="*/ 13779 h 279196"/>
                    <a:gd name="connsiteX13" fmla="*/ 145328 w 236259"/>
                    <a:gd name="connsiteY13" fmla="*/ 1045 h 279196"/>
                    <a:gd name="connsiteX14" fmla="*/ 77250 w 236259"/>
                    <a:gd name="connsiteY14" fmla="*/ 34917 h 279196"/>
                    <a:gd name="connsiteX15" fmla="*/ 30577 w 236259"/>
                    <a:gd name="connsiteY15" fmla="*/ 92560 h 279196"/>
                    <a:gd name="connsiteX16" fmla="*/ 8281 w 236259"/>
                    <a:gd name="connsiteY16" fmla="*/ 169510 h 279196"/>
                    <a:gd name="connsiteX17" fmla="*/ 6498 w 236259"/>
                    <a:gd name="connsiteY17" fmla="*/ 210481 h 279196"/>
                    <a:gd name="connsiteX18" fmla="*/ 529 w 236259"/>
                    <a:gd name="connsiteY18" fmla="*/ 254200 h 279196"/>
                    <a:gd name="connsiteX19" fmla="*/ 2587 w 236259"/>
                    <a:gd name="connsiteY19" fmla="*/ 274399 h 279196"/>
                    <a:gd name="connsiteX20" fmla="*/ 15782 w 236259"/>
                    <a:gd name="connsiteY20" fmla="*/ 277033 h 279196"/>
                    <a:gd name="connsiteX21" fmla="*/ 36454 w 236259"/>
                    <a:gd name="connsiteY21" fmla="*/ 256467 h 2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9" h="279196">
                      <a:moveTo>
                        <a:pt x="36409" y="256467"/>
                      </a:moveTo>
                      <a:cubicBezTo>
                        <a:pt x="42949" y="246138"/>
                        <a:pt x="49260" y="235924"/>
                        <a:pt x="59208" y="228481"/>
                      </a:cubicBezTo>
                      <a:cubicBezTo>
                        <a:pt x="68149" y="221794"/>
                        <a:pt x="78280" y="217260"/>
                        <a:pt x="88593" y="213160"/>
                      </a:cubicBezTo>
                      <a:cubicBezTo>
                        <a:pt x="99958" y="208649"/>
                        <a:pt x="112215" y="204778"/>
                        <a:pt x="122414" y="197908"/>
                      </a:cubicBezTo>
                      <a:cubicBezTo>
                        <a:pt x="133482" y="190442"/>
                        <a:pt x="142126" y="180067"/>
                        <a:pt x="148804" y="168548"/>
                      </a:cubicBezTo>
                      <a:cubicBezTo>
                        <a:pt x="154200" y="159250"/>
                        <a:pt x="159140" y="149540"/>
                        <a:pt x="166800" y="141799"/>
                      </a:cubicBezTo>
                      <a:cubicBezTo>
                        <a:pt x="174941" y="133600"/>
                        <a:pt x="185095" y="128860"/>
                        <a:pt x="194837" y="122951"/>
                      </a:cubicBezTo>
                      <a:cubicBezTo>
                        <a:pt x="205767" y="116286"/>
                        <a:pt x="216675" y="108752"/>
                        <a:pt x="224930" y="98790"/>
                      </a:cubicBezTo>
                      <a:cubicBezTo>
                        <a:pt x="229641" y="93110"/>
                        <a:pt x="234077" y="86606"/>
                        <a:pt x="235450" y="79186"/>
                      </a:cubicBezTo>
                      <a:cubicBezTo>
                        <a:pt x="236662" y="72636"/>
                        <a:pt x="236319" y="66086"/>
                        <a:pt x="235678" y="59513"/>
                      </a:cubicBezTo>
                      <a:cubicBezTo>
                        <a:pt x="234443" y="46780"/>
                        <a:pt x="231493" y="33749"/>
                        <a:pt x="222804" y="23901"/>
                      </a:cubicBezTo>
                      <a:cubicBezTo>
                        <a:pt x="219259" y="19893"/>
                        <a:pt x="214708" y="16916"/>
                        <a:pt x="211096" y="13046"/>
                      </a:cubicBezTo>
                      <a:cubicBezTo>
                        <a:pt x="210547" y="13252"/>
                        <a:pt x="209998" y="13481"/>
                        <a:pt x="209495" y="13779"/>
                      </a:cubicBezTo>
                      <a:cubicBezTo>
                        <a:pt x="190880" y="2236"/>
                        <a:pt x="166069" y="-2229"/>
                        <a:pt x="145328" y="1045"/>
                      </a:cubicBezTo>
                      <a:cubicBezTo>
                        <a:pt x="120516" y="4916"/>
                        <a:pt x="96711" y="19619"/>
                        <a:pt x="77250" y="34917"/>
                      </a:cubicBezTo>
                      <a:cubicBezTo>
                        <a:pt x="57516" y="50398"/>
                        <a:pt x="42308" y="70483"/>
                        <a:pt x="30577" y="92560"/>
                      </a:cubicBezTo>
                      <a:cubicBezTo>
                        <a:pt x="17931" y="116332"/>
                        <a:pt x="12260" y="143104"/>
                        <a:pt x="8281" y="169510"/>
                      </a:cubicBezTo>
                      <a:cubicBezTo>
                        <a:pt x="6246" y="183022"/>
                        <a:pt x="7161" y="196854"/>
                        <a:pt x="6498" y="210481"/>
                      </a:cubicBezTo>
                      <a:cubicBezTo>
                        <a:pt x="5720" y="225481"/>
                        <a:pt x="3022" y="239451"/>
                        <a:pt x="529" y="254200"/>
                      </a:cubicBezTo>
                      <a:cubicBezTo>
                        <a:pt x="-546" y="260635"/>
                        <a:pt x="-42" y="269590"/>
                        <a:pt x="2587" y="274399"/>
                      </a:cubicBezTo>
                      <a:cubicBezTo>
                        <a:pt x="4508" y="278567"/>
                        <a:pt x="8258" y="281338"/>
                        <a:pt x="15782" y="277033"/>
                      </a:cubicBezTo>
                      <a:cubicBezTo>
                        <a:pt x="24152" y="272201"/>
                        <a:pt x="33390" y="261322"/>
                        <a:pt x="36454" y="2564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73" name="Freeform: Shape 2014">
                  <a:extLst>
                    <a:ext uri="{FF2B5EF4-FFF2-40B4-BE49-F238E27FC236}">
                      <a16:creationId xmlns:a16="http://schemas.microsoft.com/office/drawing/2014/main" id="{23F240B4-E5E6-03B4-5DB4-71910FC3768A}"/>
                    </a:ext>
                  </a:extLst>
                </p:cNvPr>
                <p:cNvSpPr/>
                <p:nvPr/>
              </p:nvSpPr>
              <p:spPr>
                <a:xfrm>
                  <a:off x="4241110" y="3539244"/>
                  <a:ext cx="238247" cy="281139"/>
                </a:xfrm>
                <a:custGeom>
                  <a:avLst/>
                  <a:gdLst>
                    <a:gd name="connsiteX0" fmla="*/ 10064 w 238247"/>
                    <a:gd name="connsiteY0" fmla="*/ 281094 h 281139"/>
                    <a:gd name="connsiteX1" fmla="*/ 10064 w 238247"/>
                    <a:gd name="connsiteY1" fmla="*/ 281094 h 281139"/>
                    <a:gd name="connsiteX2" fmla="*/ 2700 w 238247"/>
                    <a:gd name="connsiteY2" fmla="*/ 275735 h 281139"/>
                    <a:gd name="connsiteX3" fmla="*/ 551 w 238247"/>
                    <a:gd name="connsiteY3" fmla="*/ 254964 h 281139"/>
                    <a:gd name="connsiteX4" fmla="*/ 1671 w 238247"/>
                    <a:gd name="connsiteY4" fmla="*/ 248460 h 281139"/>
                    <a:gd name="connsiteX5" fmla="*/ 6519 w 238247"/>
                    <a:gd name="connsiteY5" fmla="*/ 211359 h 281139"/>
                    <a:gd name="connsiteX6" fmla="*/ 6839 w 238247"/>
                    <a:gd name="connsiteY6" fmla="*/ 196908 h 281139"/>
                    <a:gd name="connsiteX7" fmla="*/ 8326 w 238247"/>
                    <a:gd name="connsiteY7" fmla="*/ 170296 h 281139"/>
                    <a:gd name="connsiteX8" fmla="*/ 30713 w 238247"/>
                    <a:gd name="connsiteY8" fmla="*/ 93026 h 281139"/>
                    <a:gd name="connsiteX9" fmla="*/ 77638 w 238247"/>
                    <a:gd name="connsiteY9" fmla="*/ 35085 h 281139"/>
                    <a:gd name="connsiteX10" fmla="*/ 146172 w 238247"/>
                    <a:gd name="connsiteY10" fmla="*/ 1031 h 281139"/>
                    <a:gd name="connsiteX11" fmla="*/ 160007 w 238247"/>
                    <a:gd name="connsiteY11" fmla="*/ 0 h 281139"/>
                    <a:gd name="connsiteX12" fmla="*/ 210522 w 238247"/>
                    <a:gd name="connsiteY12" fmla="*/ 13649 h 281139"/>
                    <a:gd name="connsiteX13" fmla="*/ 211734 w 238247"/>
                    <a:gd name="connsiteY13" fmla="*/ 13123 h 281139"/>
                    <a:gd name="connsiteX14" fmla="*/ 212329 w 238247"/>
                    <a:gd name="connsiteY14" fmla="*/ 12893 h 281139"/>
                    <a:gd name="connsiteX15" fmla="*/ 212786 w 238247"/>
                    <a:gd name="connsiteY15" fmla="*/ 13375 h 281139"/>
                    <a:gd name="connsiteX16" fmla="*/ 218274 w 238247"/>
                    <a:gd name="connsiteY16" fmla="*/ 18413 h 281139"/>
                    <a:gd name="connsiteX17" fmla="*/ 224540 w 238247"/>
                    <a:gd name="connsiteY17" fmla="*/ 24276 h 281139"/>
                    <a:gd name="connsiteX18" fmla="*/ 237666 w 238247"/>
                    <a:gd name="connsiteY18" fmla="*/ 60437 h 281139"/>
                    <a:gd name="connsiteX19" fmla="*/ 237438 w 238247"/>
                    <a:gd name="connsiteY19" fmla="*/ 80361 h 281139"/>
                    <a:gd name="connsiteX20" fmla="*/ 226713 w 238247"/>
                    <a:gd name="connsiteY20" fmla="*/ 100378 h 281139"/>
                    <a:gd name="connsiteX21" fmla="*/ 196390 w 238247"/>
                    <a:gd name="connsiteY21" fmla="*/ 124722 h 281139"/>
                    <a:gd name="connsiteX22" fmla="*/ 189392 w 238247"/>
                    <a:gd name="connsiteY22" fmla="*/ 128822 h 281139"/>
                    <a:gd name="connsiteX23" fmla="*/ 168537 w 238247"/>
                    <a:gd name="connsiteY23" fmla="*/ 143456 h 281139"/>
                    <a:gd name="connsiteX24" fmla="*/ 153170 w 238247"/>
                    <a:gd name="connsiteY24" fmla="*/ 165693 h 281139"/>
                    <a:gd name="connsiteX25" fmla="*/ 150677 w 238247"/>
                    <a:gd name="connsiteY25" fmla="*/ 170022 h 281139"/>
                    <a:gd name="connsiteX26" fmla="*/ 124013 w 238247"/>
                    <a:gd name="connsiteY26" fmla="*/ 199679 h 281139"/>
                    <a:gd name="connsiteX27" fmla="*/ 97053 w 238247"/>
                    <a:gd name="connsiteY27" fmla="*/ 212321 h 281139"/>
                    <a:gd name="connsiteX28" fmla="*/ 90009 w 238247"/>
                    <a:gd name="connsiteY28" fmla="*/ 215023 h 281139"/>
                    <a:gd name="connsiteX29" fmla="*/ 60853 w 238247"/>
                    <a:gd name="connsiteY29" fmla="*/ 230253 h 281139"/>
                    <a:gd name="connsiteX30" fmla="*/ 38854 w 238247"/>
                    <a:gd name="connsiteY30" fmla="*/ 257094 h 281139"/>
                    <a:gd name="connsiteX31" fmla="*/ 38305 w 238247"/>
                    <a:gd name="connsiteY31" fmla="*/ 257964 h 281139"/>
                    <a:gd name="connsiteX32" fmla="*/ 17290 w 238247"/>
                    <a:gd name="connsiteY32" fmla="*/ 278827 h 281139"/>
                    <a:gd name="connsiteX33" fmla="*/ 10132 w 238247"/>
                    <a:gd name="connsiteY33" fmla="*/ 281140 h 281139"/>
                    <a:gd name="connsiteX34" fmla="*/ 160007 w 238247"/>
                    <a:gd name="connsiteY34" fmla="*/ 1901 h 281139"/>
                    <a:gd name="connsiteX35" fmla="*/ 146470 w 238247"/>
                    <a:gd name="connsiteY35" fmla="*/ 2908 h 281139"/>
                    <a:gd name="connsiteX36" fmla="*/ 78804 w 238247"/>
                    <a:gd name="connsiteY36" fmla="*/ 36597 h 281139"/>
                    <a:gd name="connsiteX37" fmla="*/ 32383 w 238247"/>
                    <a:gd name="connsiteY37" fmla="*/ 93942 h 281139"/>
                    <a:gd name="connsiteX38" fmla="*/ 10178 w 238247"/>
                    <a:gd name="connsiteY38" fmla="*/ 170594 h 281139"/>
                    <a:gd name="connsiteX39" fmla="*/ 8737 w 238247"/>
                    <a:gd name="connsiteY39" fmla="*/ 196931 h 281139"/>
                    <a:gd name="connsiteX40" fmla="*/ 8394 w 238247"/>
                    <a:gd name="connsiteY40" fmla="*/ 211473 h 281139"/>
                    <a:gd name="connsiteX41" fmla="*/ 3546 w 238247"/>
                    <a:gd name="connsiteY41" fmla="*/ 248780 h 281139"/>
                    <a:gd name="connsiteX42" fmla="*/ 2426 w 238247"/>
                    <a:gd name="connsiteY42" fmla="*/ 255284 h 281139"/>
                    <a:gd name="connsiteX43" fmla="*/ 4369 w 238247"/>
                    <a:gd name="connsiteY43" fmla="*/ 274888 h 281139"/>
                    <a:gd name="connsiteX44" fmla="*/ 16261 w 238247"/>
                    <a:gd name="connsiteY44" fmla="*/ 277132 h 281139"/>
                    <a:gd name="connsiteX45" fmla="*/ 36613 w 238247"/>
                    <a:gd name="connsiteY45" fmla="*/ 256887 h 281139"/>
                    <a:gd name="connsiteX46" fmla="*/ 37162 w 238247"/>
                    <a:gd name="connsiteY46" fmla="*/ 256017 h 281139"/>
                    <a:gd name="connsiteX47" fmla="*/ 59641 w 238247"/>
                    <a:gd name="connsiteY47" fmla="*/ 228650 h 281139"/>
                    <a:gd name="connsiteX48" fmla="*/ 89255 w 238247"/>
                    <a:gd name="connsiteY48" fmla="*/ 213191 h 281139"/>
                    <a:gd name="connsiteX49" fmla="*/ 96321 w 238247"/>
                    <a:gd name="connsiteY49" fmla="*/ 210466 h 281139"/>
                    <a:gd name="connsiteX50" fmla="*/ 122893 w 238247"/>
                    <a:gd name="connsiteY50" fmla="*/ 198030 h 281139"/>
                    <a:gd name="connsiteX51" fmla="*/ 148985 w 238247"/>
                    <a:gd name="connsiteY51" fmla="*/ 169014 h 281139"/>
                    <a:gd name="connsiteX52" fmla="*/ 151455 w 238247"/>
                    <a:gd name="connsiteY52" fmla="*/ 164685 h 281139"/>
                    <a:gd name="connsiteX53" fmla="*/ 167119 w 238247"/>
                    <a:gd name="connsiteY53" fmla="*/ 142058 h 281139"/>
                    <a:gd name="connsiteX54" fmla="*/ 188386 w 238247"/>
                    <a:gd name="connsiteY54" fmla="*/ 127127 h 281139"/>
                    <a:gd name="connsiteX55" fmla="*/ 195338 w 238247"/>
                    <a:gd name="connsiteY55" fmla="*/ 123050 h 281139"/>
                    <a:gd name="connsiteX56" fmla="*/ 225181 w 238247"/>
                    <a:gd name="connsiteY56" fmla="*/ 99118 h 281139"/>
                    <a:gd name="connsiteX57" fmla="*/ 235494 w 238247"/>
                    <a:gd name="connsiteY57" fmla="*/ 79972 h 281139"/>
                    <a:gd name="connsiteX58" fmla="*/ 235700 w 238247"/>
                    <a:gd name="connsiteY58" fmla="*/ 60575 h 281139"/>
                    <a:gd name="connsiteX59" fmla="*/ 223054 w 238247"/>
                    <a:gd name="connsiteY59" fmla="*/ 25489 h 281139"/>
                    <a:gd name="connsiteX60" fmla="*/ 216994 w 238247"/>
                    <a:gd name="connsiteY60" fmla="*/ 19833 h 281139"/>
                    <a:gd name="connsiteX61" fmla="*/ 211803 w 238247"/>
                    <a:gd name="connsiteY61" fmla="*/ 15138 h 281139"/>
                    <a:gd name="connsiteX62" fmla="*/ 210888 w 238247"/>
                    <a:gd name="connsiteY62" fmla="*/ 15573 h 281139"/>
                    <a:gd name="connsiteX63" fmla="*/ 210408 w 238247"/>
                    <a:gd name="connsiteY63" fmla="*/ 15848 h 281139"/>
                    <a:gd name="connsiteX64" fmla="*/ 209951 w 238247"/>
                    <a:gd name="connsiteY64" fmla="*/ 15550 h 281139"/>
                    <a:gd name="connsiteX65" fmla="*/ 159962 w 238247"/>
                    <a:gd name="connsiteY65" fmla="*/ 1924 h 2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8247" h="281139">
                      <a:moveTo>
                        <a:pt x="10064" y="281094"/>
                      </a:moveTo>
                      <a:lnTo>
                        <a:pt x="10064" y="281094"/>
                      </a:lnTo>
                      <a:cubicBezTo>
                        <a:pt x="6839" y="281094"/>
                        <a:pt x="4301" y="279239"/>
                        <a:pt x="2700" y="275735"/>
                      </a:cubicBezTo>
                      <a:cubicBezTo>
                        <a:pt x="-135" y="270582"/>
                        <a:pt x="-524" y="261376"/>
                        <a:pt x="551" y="254964"/>
                      </a:cubicBezTo>
                      <a:cubicBezTo>
                        <a:pt x="939" y="252788"/>
                        <a:pt x="1305" y="250612"/>
                        <a:pt x="1671" y="248460"/>
                      </a:cubicBezTo>
                      <a:cubicBezTo>
                        <a:pt x="3821" y="235932"/>
                        <a:pt x="5856" y="224092"/>
                        <a:pt x="6519" y="211359"/>
                      </a:cubicBezTo>
                      <a:cubicBezTo>
                        <a:pt x="6770" y="206572"/>
                        <a:pt x="6793" y="201672"/>
                        <a:pt x="6839" y="196908"/>
                      </a:cubicBezTo>
                      <a:cubicBezTo>
                        <a:pt x="6908" y="188182"/>
                        <a:pt x="6999" y="179114"/>
                        <a:pt x="8326" y="170296"/>
                      </a:cubicBezTo>
                      <a:cubicBezTo>
                        <a:pt x="11985" y="146021"/>
                        <a:pt x="17518" y="117852"/>
                        <a:pt x="30713" y="93026"/>
                      </a:cubicBezTo>
                      <a:cubicBezTo>
                        <a:pt x="43496" y="68980"/>
                        <a:pt x="59298" y="49490"/>
                        <a:pt x="77638" y="35085"/>
                      </a:cubicBezTo>
                      <a:cubicBezTo>
                        <a:pt x="102266" y="15756"/>
                        <a:pt x="125317" y="4283"/>
                        <a:pt x="146172" y="1031"/>
                      </a:cubicBezTo>
                      <a:cubicBezTo>
                        <a:pt x="150609" y="344"/>
                        <a:pt x="155251" y="0"/>
                        <a:pt x="160007" y="0"/>
                      </a:cubicBezTo>
                      <a:cubicBezTo>
                        <a:pt x="177936" y="0"/>
                        <a:pt x="196321" y="4970"/>
                        <a:pt x="210522" y="13649"/>
                      </a:cubicBezTo>
                      <a:cubicBezTo>
                        <a:pt x="210911" y="13466"/>
                        <a:pt x="211323" y="13283"/>
                        <a:pt x="211734" y="13123"/>
                      </a:cubicBezTo>
                      <a:lnTo>
                        <a:pt x="212329" y="12893"/>
                      </a:lnTo>
                      <a:lnTo>
                        <a:pt x="212786" y="13375"/>
                      </a:lnTo>
                      <a:cubicBezTo>
                        <a:pt x="214455" y="15184"/>
                        <a:pt x="216399" y="16810"/>
                        <a:pt x="218274" y="18413"/>
                      </a:cubicBezTo>
                      <a:cubicBezTo>
                        <a:pt x="220401" y="20222"/>
                        <a:pt x="222619" y="22100"/>
                        <a:pt x="224540" y="24276"/>
                      </a:cubicBezTo>
                      <a:cubicBezTo>
                        <a:pt x="234122" y="35085"/>
                        <a:pt x="236591" y="49284"/>
                        <a:pt x="237666" y="60437"/>
                      </a:cubicBezTo>
                      <a:cubicBezTo>
                        <a:pt x="238284" y="66804"/>
                        <a:pt x="238672" y="73629"/>
                        <a:pt x="237438" y="80361"/>
                      </a:cubicBezTo>
                      <a:cubicBezTo>
                        <a:pt x="235928" y="88469"/>
                        <a:pt x="230920" y="95316"/>
                        <a:pt x="226713" y="100378"/>
                      </a:cubicBezTo>
                      <a:cubicBezTo>
                        <a:pt x="218069" y="110821"/>
                        <a:pt x="206543" y="118539"/>
                        <a:pt x="196390" y="124722"/>
                      </a:cubicBezTo>
                      <a:cubicBezTo>
                        <a:pt x="194080" y="126142"/>
                        <a:pt x="191725" y="127493"/>
                        <a:pt x="189392" y="128822"/>
                      </a:cubicBezTo>
                      <a:cubicBezTo>
                        <a:pt x="181823" y="133173"/>
                        <a:pt x="174666" y="137295"/>
                        <a:pt x="168537" y="143456"/>
                      </a:cubicBezTo>
                      <a:cubicBezTo>
                        <a:pt x="162157" y="149914"/>
                        <a:pt x="157583" y="157929"/>
                        <a:pt x="153170" y="165693"/>
                      </a:cubicBezTo>
                      <a:cubicBezTo>
                        <a:pt x="152347" y="167159"/>
                        <a:pt x="151523" y="168602"/>
                        <a:pt x="150677" y="170022"/>
                      </a:cubicBezTo>
                      <a:cubicBezTo>
                        <a:pt x="143291" y="182709"/>
                        <a:pt x="134327" y="192717"/>
                        <a:pt x="124013" y="199679"/>
                      </a:cubicBezTo>
                      <a:cubicBezTo>
                        <a:pt x="115804" y="205221"/>
                        <a:pt x="106268" y="208840"/>
                        <a:pt x="97053" y="212321"/>
                      </a:cubicBezTo>
                      <a:cubicBezTo>
                        <a:pt x="94697" y="213237"/>
                        <a:pt x="92342" y="214107"/>
                        <a:pt x="90009" y="215023"/>
                      </a:cubicBezTo>
                      <a:cubicBezTo>
                        <a:pt x="80222" y="218916"/>
                        <a:pt x="69908" y="223451"/>
                        <a:pt x="60853" y="230253"/>
                      </a:cubicBezTo>
                      <a:cubicBezTo>
                        <a:pt x="51340" y="237375"/>
                        <a:pt x="45257" y="246971"/>
                        <a:pt x="38854" y="257094"/>
                      </a:cubicBezTo>
                      <a:lnTo>
                        <a:pt x="38305" y="257964"/>
                      </a:lnTo>
                      <a:cubicBezTo>
                        <a:pt x="35264" y="262773"/>
                        <a:pt x="25957" y="273834"/>
                        <a:pt x="17290" y="278827"/>
                      </a:cubicBezTo>
                      <a:cubicBezTo>
                        <a:pt x="14637" y="280361"/>
                        <a:pt x="12236" y="281140"/>
                        <a:pt x="10132" y="281140"/>
                      </a:cubicBezTo>
                      <a:close/>
                      <a:moveTo>
                        <a:pt x="160007" y="1901"/>
                      </a:moveTo>
                      <a:cubicBezTo>
                        <a:pt x="155342" y="1901"/>
                        <a:pt x="150792" y="2244"/>
                        <a:pt x="146470" y="2908"/>
                      </a:cubicBezTo>
                      <a:cubicBezTo>
                        <a:pt x="125934" y="6137"/>
                        <a:pt x="103181" y="17474"/>
                        <a:pt x="78804" y="36597"/>
                      </a:cubicBezTo>
                      <a:cubicBezTo>
                        <a:pt x="60670" y="50841"/>
                        <a:pt x="45051" y="70125"/>
                        <a:pt x="32383" y="93942"/>
                      </a:cubicBezTo>
                      <a:cubicBezTo>
                        <a:pt x="19302" y="118539"/>
                        <a:pt x="13837" y="146501"/>
                        <a:pt x="10178" y="170594"/>
                      </a:cubicBezTo>
                      <a:cubicBezTo>
                        <a:pt x="8875" y="179297"/>
                        <a:pt x="8783" y="188251"/>
                        <a:pt x="8737" y="196931"/>
                      </a:cubicBezTo>
                      <a:cubicBezTo>
                        <a:pt x="8691" y="201717"/>
                        <a:pt x="8646" y="206618"/>
                        <a:pt x="8394" y="211473"/>
                      </a:cubicBezTo>
                      <a:cubicBezTo>
                        <a:pt x="7754" y="224321"/>
                        <a:pt x="5696" y="236184"/>
                        <a:pt x="3546" y="248780"/>
                      </a:cubicBezTo>
                      <a:cubicBezTo>
                        <a:pt x="3180" y="250933"/>
                        <a:pt x="2792" y="253108"/>
                        <a:pt x="2426" y="255284"/>
                      </a:cubicBezTo>
                      <a:cubicBezTo>
                        <a:pt x="1420" y="261239"/>
                        <a:pt x="1763" y="270125"/>
                        <a:pt x="4369" y="274888"/>
                      </a:cubicBezTo>
                      <a:cubicBezTo>
                        <a:pt x="6656" y="279835"/>
                        <a:pt x="10544" y="280430"/>
                        <a:pt x="16261" y="277132"/>
                      </a:cubicBezTo>
                      <a:cubicBezTo>
                        <a:pt x="24539" y="272369"/>
                        <a:pt x="33755" y="261422"/>
                        <a:pt x="36613" y="256887"/>
                      </a:cubicBezTo>
                      <a:lnTo>
                        <a:pt x="37162" y="256017"/>
                      </a:lnTo>
                      <a:cubicBezTo>
                        <a:pt x="43679" y="245711"/>
                        <a:pt x="49853" y="236001"/>
                        <a:pt x="59641" y="228650"/>
                      </a:cubicBezTo>
                      <a:cubicBezTo>
                        <a:pt x="68879" y="221711"/>
                        <a:pt x="79353" y="217130"/>
                        <a:pt x="89255" y="213191"/>
                      </a:cubicBezTo>
                      <a:cubicBezTo>
                        <a:pt x="91564" y="212252"/>
                        <a:pt x="93943" y="211359"/>
                        <a:pt x="96321" y="210466"/>
                      </a:cubicBezTo>
                      <a:cubicBezTo>
                        <a:pt x="105445" y="207007"/>
                        <a:pt x="114866" y="203435"/>
                        <a:pt x="122893" y="198030"/>
                      </a:cubicBezTo>
                      <a:cubicBezTo>
                        <a:pt x="132978" y="191206"/>
                        <a:pt x="141759" y="181449"/>
                        <a:pt x="148985" y="169014"/>
                      </a:cubicBezTo>
                      <a:cubicBezTo>
                        <a:pt x="149831" y="167571"/>
                        <a:pt x="150631" y="166128"/>
                        <a:pt x="151455" y="164685"/>
                      </a:cubicBezTo>
                      <a:cubicBezTo>
                        <a:pt x="155937" y="156807"/>
                        <a:pt x="160556" y="148677"/>
                        <a:pt x="167119" y="142058"/>
                      </a:cubicBezTo>
                      <a:cubicBezTo>
                        <a:pt x="173431" y="135738"/>
                        <a:pt x="181046" y="131364"/>
                        <a:pt x="188386" y="127127"/>
                      </a:cubicBezTo>
                      <a:cubicBezTo>
                        <a:pt x="190719" y="125821"/>
                        <a:pt x="193028" y="124470"/>
                        <a:pt x="195338" y="123050"/>
                      </a:cubicBezTo>
                      <a:cubicBezTo>
                        <a:pt x="205354" y="116958"/>
                        <a:pt x="216719" y="109332"/>
                        <a:pt x="225181" y="99118"/>
                      </a:cubicBezTo>
                      <a:cubicBezTo>
                        <a:pt x="229228" y="94240"/>
                        <a:pt x="234076" y="87644"/>
                        <a:pt x="235494" y="79972"/>
                      </a:cubicBezTo>
                      <a:cubicBezTo>
                        <a:pt x="236706" y="73468"/>
                        <a:pt x="236294" y="66827"/>
                        <a:pt x="235700" y="60575"/>
                      </a:cubicBezTo>
                      <a:cubicBezTo>
                        <a:pt x="234648" y="49719"/>
                        <a:pt x="232270" y="35887"/>
                        <a:pt x="223054" y="25489"/>
                      </a:cubicBezTo>
                      <a:cubicBezTo>
                        <a:pt x="221224" y="23451"/>
                        <a:pt x="219075" y="21619"/>
                        <a:pt x="216994" y="19833"/>
                      </a:cubicBezTo>
                      <a:cubicBezTo>
                        <a:pt x="215233" y="18344"/>
                        <a:pt x="213449" y="16810"/>
                        <a:pt x="211803" y="15138"/>
                      </a:cubicBezTo>
                      <a:cubicBezTo>
                        <a:pt x="211483" y="15252"/>
                        <a:pt x="211186" y="15413"/>
                        <a:pt x="210888" y="15573"/>
                      </a:cubicBezTo>
                      <a:lnTo>
                        <a:pt x="210408" y="15848"/>
                      </a:lnTo>
                      <a:lnTo>
                        <a:pt x="209951" y="15550"/>
                      </a:lnTo>
                      <a:cubicBezTo>
                        <a:pt x="195978" y="6893"/>
                        <a:pt x="177753" y="1924"/>
                        <a:pt x="159962"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2069" name="Freeform: Shape 2015">
                <a:extLst>
                  <a:ext uri="{FF2B5EF4-FFF2-40B4-BE49-F238E27FC236}">
                    <a16:creationId xmlns:a16="http://schemas.microsoft.com/office/drawing/2014/main" id="{C8839983-78C9-186C-9C8A-AD1796C73B97}"/>
                  </a:ext>
                </a:extLst>
              </p:cNvPr>
              <p:cNvSpPr/>
              <p:nvPr/>
            </p:nvSpPr>
            <p:spPr>
              <a:xfrm>
                <a:off x="5142309" y="3541236"/>
                <a:ext cx="236304" cy="278151"/>
              </a:xfrm>
              <a:custGeom>
                <a:avLst/>
                <a:gdLst>
                  <a:gd name="connsiteX0" fmla="*/ 235747 w 236304"/>
                  <a:gd name="connsiteY0" fmla="*/ 58468 h 278151"/>
                  <a:gd name="connsiteX1" fmla="*/ 222872 w 236304"/>
                  <a:gd name="connsiteY1" fmla="*/ 22856 h 278151"/>
                  <a:gd name="connsiteX2" fmla="*/ 211164 w 236304"/>
                  <a:gd name="connsiteY2" fmla="*/ 12000 h 278151"/>
                  <a:gd name="connsiteX3" fmla="*/ 209563 w 236304"/>
                  <a:gd name="connsiteY3" fmla="*/ 12733 h 278151"/>
                  <a:gd name="connsiteX4" fmla="*/ 173341 w 236304"/>
                  <a:gd name="connsiteY4" fmla="*/ 0 h 278151"/>
                  <a:gd name="connsiteX5" fmla="*/ 195545 w 236304"/>
                  <a:gd name="connsiteY5" fmla="*/ 31307 h 278151"/>
                  <a:gd name="connsiteX6" fmla="*/ 194699 w 236304"/>
                  <a:gd name="connsiteY6" fmla="*/ 62751 h 278151"/>
                  <a:gd name="connsiteX7" fmla="*/ 179652 w 236304"/>
                  <a:gd name="connsiteY7" fmla="*/ 73354 h 278151"/>
                  <a:gd name="connsiteX8" fmla="*/ 171397 w 236304"/>
                  <a:gd name="connsiteY8" fmla="*/ 65109 h 278151"/>
                  <a:gd name="connsiteX9" fmla="*/ 153789 w 236304"/>
                  <a:gd name="connsiteY9" fmla="*/ 109630 h 278151"/>
                  <a:gd name="connsiteX10" fmla="*/ 127262 w 236304"/>
                  <a:gd name="connsiteY10" fmla="*/ 133448 h 278151"/>
                  <a:gd name="connsiteX11" fmla="*/ 105081 w 236304"/>
                  <a:gd name="connsiteY11" fmla="*/ 140387 h 278151"/>
                  <a:gd name="connsiteX12" fmla="*/ 90719 w 236304"/>
                  <a:gd name="connsiteY12" fmla="*/ 132051 h 278151"/>
                  <a:gd name="connsiteX13" fmla="*/ 72951 w 236304"/>
                  <a:gd name="connsiteY13" fmla="*/ 146708 h 278151"/>
                  <a:gd name="connsiteX14" fmla="*/ 47454 w 236304"/>
                  <a:gd name="connsiteY14" fmla="*/ 138967 h 278151"/>
                  <a:gd name="connsiteX15" fmla="*/ 46996 w 236304"/>
                  <a:gd name="connsiteY15" fmla="*/ 137135 h 278151"/>
                  <a:gd name="connsiteX16" fmla="*/ 41714 w 236304"/>
                  <a:gd name="connsiteY16" fmla="*/ 142425 h 278151"/>
                  <a:gd name="connsiteX17" fmla="*/ 31950 w 236304"/>
                  <a:gd name="connsiteY17" fmla="*/ 134135 h 278151"/>
                  <a:gd name="connsiteX18" fmla="*/ 33962 w 236304"/>
                  <a:gd name="connsiteY18" fmla="*/ 123165 h 278151"/>
                  <a:gd name="connsiteX19" fmla="*/ 26804 w 236304"/>
                  <a:gd name="connsiteY19" fmla="*/ 134341 h 278151"/>
                  <a:gd name="connsiteX20" fmla="*/ 18069 w 236304"/>
                  <a:gd name="connsiteY20" fmla="*/ 143020 h 278151"/>
                  <a:gd name="connsiteX21" fmla="*/ 12740 w 236304"/>
                  <a:gd name="connsiteY21" fmla="*/ 143410 h 278151"/>
                  <a:gd name="connsiteX22" fmla="*/ 8281 w 236304"/>
                  <a:gd name="connsiteY22" fmla="*/ 168464 h 278151"/>
                  <a:gd name="connsiteX23" fmla="*/ 6498 w 236304"/>
                  <a:gd name="connsiteY23" fmla="*/ 209435 h 278151"/>
                  <a:gd name="connsiteX24" fmla="*/ 529 w 236304"/>
                  <a:gd name="connsiteY24" fmla="*/ 253155 h 278151"/>
                  <a:gd name="connsiteX25" fmla="*/ 2587 w 236304"/>
                  <a:gd name="connsiteY25" fmla="*/ 273354 h 278151"/>
                  <a:gd name="connsiteX26" fmla="*/ 15782 w 236304"/>
                  <a:gd name="connsiteY26" fmla="*/ 275988 h 278151"/>
                  <a:gd name="connsiteX27" fmla="*/ 36454 w 236304"/>
                  <a:gd name="connsiteY27" fmla="*/ 255422 h 278151"/>
                  <a:gd name="connsiteX28" fmla="*/ 59253 w 236304"/>
                  <a:gd name="connsiteY28" fmla="*/ 227436 h 278151"/>
                  <a:gd name="connsiteX29" fmla="*/ 88638 w 236304"/>
                  <a:gd name="connsiteY29" fmla="*/ 212115 h 278151"/>
                  <a:gd name="connsiteX30" fmla="*/ 122460 w 236304"/>
                  <a:gd name="connsiteY30" fmla="*/ 196863 h 278151"/>
                  <a:gd name="connsiteX31" fmla="*/ 148849 w 236304"/>
                  <a:gd name="connsiteY31" fmla="*/ 167502 h 278151"/>
                  <a:gd name="connsiteX32" fmla="*/ 166846 w 236304"/>
                  <a:gd name="connsiteY32" fmla="*/ 140753 h 278151"/>
                  <a:gd name="connsiteX33" fmla="*/ 194882 w 236304"/>
                  <a:gd name="connsiteY33" fmla="*/ 121905 h 278151"/>
                  <a:gd name="connsiteX34" fmla="*/ 224976 w 236304"/>
                  <a:gd name="connsiteY34" fmla="*/ 97744 h 278151"/>
                  <a:gd name="connsiteX35" fmla="*/ 235495 w 236304"/>
                  <a:gd name="connsiteY35" fmla="*/ 78140 h 278151"/>
                  <a:gd name="connsiteX36" fmla="*/ 235724 w 236304"/>
                  <a:gd name="connsiteY36" fmla="*/ 58468 h 2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304" h="278151">
                    <a:moveTo>
                      <a:pt x="235747" y="58468"/>
                    </a:moveTo>
                    <a:cubicBezTo>
                      <a:pt x="234512" y="45735"/>
                      <a:pt x="231562" y="32704"/>
                      <a:pt x="222872" y="22856"/>
                    </a:cubicBezTo>
                    <a:cubicBezTo>
                      <a:pt x="219328" y="18848"/>
                      <a:pt x="214777" y="15871"/>
                      <a:pt x="211164" y="12000"/>
                    </a:cubicBezTo>
                    <a:cubicBezTo>
                      <a:pt x="210615" y="12207"/>
                      <a:pt x="210066" y="12436"/>
                      <a:pt x="209563" y="12733"/>
                    </a:cubicBezTo>
                    <a:cubicBezTo>
                      <a:pt x="198884" y="6092"/>
                      <a:pt x="186147" y="1832"/>
                      <a:pt x="173341" y="0"/>
                    </a:cubicBezTo>
                    <a:cubicBezTo>
                      <a:pt x="184706" y="6573"/>
                      <a:pt x="192572" y="17428"/>
                      <a:pt x="195545" y="31307"/>
                    </a:cubicBezTo>
                    <a:cubicBezTo>
                      <a:pt x="197786" y="41818"/>
                      <a:pt x="197832" y="52422"/>
                      <a:pt x="194699" y="62751"/>
                    </a:cubicBezTo>
                    <a:cubicBezTo>
                      <a:pt x="192824" y="68957"/>
                      <a:pt x="187404" y="78255"/>
                      <a:pt x="179652" y="73354"/>
                    </a:cubicBezTo>
                    <a:cubicBezTo>
                      <a:pt x="176268" y="71201"/>
                      <a:pt x="173592" y="68361"/>
                      <a:pt x="171397" y="65109"/>
                    </a:cubicBezTo>
                    <a:cubicBezTo>
                      <a:pt x="170459" y="81186"/>
                      <a:pt x="163165" y="97378"/>
                      <a:pt x="153789" y="109630"/>
                    </a:cubicBezTo>
                    <a:cubicBezTo>
                      <a:pt x="146585" y="119043"/>
                      <a:pt x="137347" y="127264"/>
                      <a:pt x="127262" y="133448"/>
                    </a:cubicBezTo>
                    <a:cubicBezTo>
                      <a:pt x="120516" y="137593"/>
                      <a:pt x="113221" y="141234"/>
                      <a:pt x="105081" y="140387"/>
                    </a:cubicBezTo>
                    <a:cubicBezTo>
                      <a:pt x="99112" y="139769"/>
                      <a:pt x="94401" y="136494"/>
                      <a:pt x="90719" y="132051"/>
                    </a:cubicBezTo>
                    <a:cubicBezTo>
                      <a:pt x="86649" y="138646"/>
                      <a:pt x="80292" y="143822"/>
                      <a:pt x="72951" y="146708"/>
                    </a:cubicBezTo>
                    <a:cubicBezTo>
                      <a:pt x="63690" y="150326"/>
                      <a:pt x="50929" y="150532"/>
                      <a:pt x="47454" y="138967"/>
                    </a:cubicBezTo>
                    <a:cubicBezTo>
                      <a:pt x="47271" y="138349"/>
                      <a:pt x="47133" y="137753"/>
                      <a:pt x="46996" y="137135"/>
                    </a:cubicBezTo>
                    <a:cubicBezTo>
                      <a:pt x="45418" y="139173"/>
                      <a:pt x="43658" y="140982"/>
                      <a:pt x="41714" y="142425"/>
                    </a:cubicBezTo>
                    <a:cubicBezTo>
                      <a:pt x="35448" y="146983"/>
                      <a:pt x="31560" y="140112"/>
                      <a:pt x="31950" y="134135"/>
                    </a:cubicBezTo>
                    <a:cubicBezTo>
                      <a:pt x="32178" y="130402"/>
                      <a:pt x="32956" y="126761"/>
                      <a:pt x="33962" y="123165"/>
                    </a:cubicBezTo>
                    <a:cubicBezTo>
                      <a:pt x="31766" y="127012"/>
                      <a:pt x="29457" y="130814"/>
                      <a:pt x="26804" y="134341"/>
                    </a:cubicBezTo>
                    <a:cubicBezTo>
                      <a:pt x="24449" y="137501"/>
                      <a:pt x="21728" y="141303"/>
                      <a:pt x="18069" y="143020"/>
                    </a:cubicBezTo>
                    <a:cubicBezTo>
                      <a:pt x="15828" y="144097"/>
                      <a:pt x="14090" y="144097"/>
                      <a:pt x="12740" y="143410"/>
                    </a:cubicBezTo>
                    <a:cubicBezTo>
                      <a:pt x="10980" y="151723"/>
                      <a:pt x="9539" y="160105"/>
                      <a:pt x="8281" y="168464"/>
                    </a:cubicBezTo>
                    <a:cubicBezTo>
                      <a:pt x="6246" y="181976"/>
                      <a:pt x="7161" y="195809"/>
                      <a:pt x="6498" y="209435"/>
                    </a:cubicBezTo>
                    <a:cubicBezTo>
                      <a:pt x="5720" y="224436"/>
                      <a:pt x="3021" y="238406"/>
                      <a:pt x="529" y="253155"/>
                    </a:cubicBezTo>
                    <a:cubicBezTo>
                      <a:pt x="-546" y="259590"/>
                      <a:pt x="-42" y="268544"/>
                      <a:pt x="2587" y="273354"/>
                    </a:cubicBezTo>
                    <a:cubicBezTo>
                      <a:pt x="4508" y="277522"/>
                      <a:pt x="8258" y="280293"/>
                      <a:pt x="15782" y="275988"/>
                    </a:cubicBezTo>
                    <a:cubicBezTo>
                      <a:pt x="24152" y="271155"/>
                      <a:pt x="33390" y="260277"/>
                      <a:pt x="36454" y="255422"/>
                    </a:cubicBezTo>
                    <a:cubicBezTo>
                      <a:pt x="42994" y="245093"/>
                      <a:pt x="49306" y="234879"/>
                      <a:pt x="59253" y="227436"/>
                    </a:cubicBezTo>
                    <a:cubicBezTo>
                      <a:pt x="68195" y="220749"/>
                      <a:pt x="78325" y="216214"/>
                      <a:pt x="88638" y="212115"/>
                    </a:cubicBezTo>
                    <a:cubicBezTo>
                      <a:pt x="100004" y="207603"/>
                      <a:pt x="112261" y="203733"/>
                      <a:pt x="122460" y="196863"/>
                    </a:cubicBezTo>
                    <a:cubicBezTo>
                      <a:pt x="133528" y="189396"/>
                      <a:pt x="142172" y="179022"/>
                      <a:pt x="148849" y="167502"/>
                    </a:cubicBezTo>
                    <a:cubicBezTo>
                      <a:pt x="154246" y="158204"/>
                      <a:pt x="159186" y="148494"/>
                      <a:pt x="166846" y="140753"/>
                    </a:cubicBezTo>
                    <a:cubicBezTo>
                      <a:pt x="174987" y="132555"/>
                      <a:pt x="185140" y="127814"/>
                      <a:pt x="194882" y="121905"/>
                    </a:cubicBezTo>
                    <a:cubicBezTo>
                      <a:pt x="205813" y="115241"/>
                      <a:pt x="216721" y="107706"/>
                      <a:pt x="224976" y="97744"/>
                    </a:cubicBezTo>
                    <a:cubicBezTo>
                      <a:pt x="229687" y="92065"/>
                      <a:pt x="234123" y="85561"/>
                      <a:pt x="235495" y="78140"/>
                    </a:cubicBezTo>
                    <a:cubicBezTo>
                      <a:pt x="236707" y="71591"/>
                      <a:pt x="236364" y="65041"/>
                      <a:pt x="235724" y="5846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0" name="Freeform: Shape 2016">
                <a:extLst>
                  <a:ext uri="{FF2B5EF4-FFF2-40B4-BE49-F238E27FC236}">
                    <a16:creationId xmlns:a16="http://schemas.microsoft.com/office/drawing/2014/main" id="{82C1A5FA-C46C-3A4A-124F-65779C8D505C}"/>
                  </a:ext>
                </a:extLst>
              </p:cNvPr>
              <p:cNvSpPr/>
              <p:nvPr/>
            </p:nvSpPr>
            <p:spPr>
              <a:xfrm>
                <a:off x="5142377" y="3556191"/>
                <a:ext cx="236304" cy="263219"/>
              </a:xfrm>
              <a:custGeom>
                <a:avLst/>
                <a:gdLst>
                  <a:gd name="connsiteX0" fmla="*/ 235678 w 236304"/>
                  <a:gd name="connsiteY0" fmla="*/ 43513 h 263219"/>
                  <a:gd name="connsiteX1" fmla="*/ 222804 w 236304"/>
                  <a:gd name="connsiteY1" fmla="*/ 7901 h 263219"/>
                  <a:gd name="connsiteX2" fmla="*/ 214137 w 236304"/>
                  <a:gd name="connsiteY2" fmla="*/ 0 h 263219"/>
                  <a:gd name="connsiteX3" fmla="*/ 221112 w 236304"/>
                  <a:gd name="connsiteY3" fmla="*/ 17886 h 263219"/>
                  <a:gd name="connsiteX4" fmla="*/ 221203 w 236304"/>
                  <a:gd name="connsiteY4" fmla="*/ 44635 h 263219"/>
                  <a:gd name="connsiteX5" fmla="*/ 209678 w 236304"/>
                  <a:gd name="connsiteY5" fmla="*/ 58010 h 263219"/>
                  <a:gd name="connsiteX6" fmla="*/ 198015 w 236304"/>
                  <a:gd name="connsiteY6" fmla="*/ 41360 h 263219"/>
                  <a:gd name="connsiteX7" fmla="*/ 182534 w 236304"/>
                  <a:gd name="connsiteY7" fmla="*/ 83545 h 263219"/>
                  <a:gd name="connsiteX8" fmla="*/ 159163 w 236304"/>
                  <a:gd name="connsiteY8" fmla="*/ 98683 h 263219"/>
                  <a:gd name="connsiteX9" fmla="*/ 156784 w 236304"/>
                  <a:gd name="connsiteY9" fmla="*/ 95294 h 263219"/>
                  <a:gd name="connsiteX10" fmla="*/ 140754 w 236304"/>
                  <a:gd name="connsiteY10" fmla="*/ 118859 h 263219"/>
                  <a:gd name="connsiteX11" fmla="*/ 116698 w 236304"/>
                  <a:gd name="connsiteY11" fmla="*/ 142700 h 263219"/>
                  <a:gd name="connsiteX12" fmla="*/ 91703 w 236304"/>
                  <a:gd name="connsiteY12" fmla="*/ 148563 h 263219"/>
                  <a:gd name="connsiteX13" fmla="*/ 88387 w 236304"/>
                  <a:gd name="connsiteY13" fmla="*/ 146204 h 263219"/>
                  <a:gd name="connsiteX14" fmla="*/ 87678 w 236304"/>
                  <a:gd name="connsiteY14" fmla="*/ 148884 h 263219"/>
                  <a:gd name="connsiteX15" fmla="*/ 68538 w 236304"/>
                  <a:gd name="connsiteY15" fmla="*/ 183442 h 263219"/>
                  <a:gd name="connsiteX16" fmla="*/ 41623 w 236304"/>
                  <a:gd name="connsiteY16" fmla="*/ 171212 h 263219"/>
                  <a:gd name="connsiteX17" fmla="*/ 41097 w 236304"/>
                  <a:gd name="connsiteY17" fmla="*/ 168923 h 263219"/>
                  <a:gd name="connsiteX18" fmla="*/ 33573 w 236304"/>
                  <a:gd name="connsiteY18" fmla="*/ 177946 h 263219"/>
                  <a:gd name="connsiteX19" fmla="*/ 26118 w 236304"/>
                  <a:gd name="connsiteY19" fmla="*/ 175312 h 263219"/>
                  <a:gd name="connsiteX20" fmla="*/ 26118 w 236304"/>
                  <a:gd name="connsiteY20" fmla="*/ 177373 h 263219"/>
                  <a:gd name="connsiteX21" fmla="*/ 25478 w 236304"/>
                  <a:gd name="connsiteY21" fmla="*/ 192122 h 263219"/>
                  <a:gd name="connsiteX22" fmla="*/ 20904 w 236304"/>
                  <a:gd name="connsiteY22" fmla="*/ 201626 h 263219"/>
                  <a:gd name="connsiteX23" fmla="*/ 13266 w 236304"/>
                  <a:gd name="connsiteY23" fmla="*/ 186259 h 263219"/>
                  <a:gd name="connsiteX24" fmla="*/ 13198 w 236304"/>
                  <a:gd name="connsiteY24" fmla="*/ 186442 h 263219"/>
                  <a:gd name="connsiteX25" fmla="*/ 6201 w 236304"/>
                  <a:gd name="connsiteY25" fmla="*/ 199061 h 263219"/>
                  <a:gd name="connsiteX26" fmla="*/ 529 w 236304"/>
                  <a:gd name="connsiteY26" fmla="*/ 238223 h 263219"/>
                  <a:gd name="connsiteX27" fmla="*/ 2587 w 236304"/>
                  <a:gd name="connsiteY27" fmla="*/ 258422 h 263219"/>
                  <a:gd name="connsiteX28" fmla="*/ 15782 w 236304"/>
                  <a:gd name="connsiteY28" fmla="*/ 261056 h 263219"/>
                  <a:gd name="connsiteX29" fmla="*/ 36455 w 236304"/>
                  <a:gd name="connsiteY29" fmla="*/ 240490 h 263219"/>
                  <a:gd name="connsiteX30" fmla="*/ 59254 w 236304"/>
                  <a:gd name="connsiteY30" fmla="*/ 212504 h 263219"/>
                  <a:gd name="connsiteX31" fmla="*/ 88639 w 236304"/>
                  <a:gd name="connsiteY31" fmla="*/ 197183 h 263219"/>
                  <a:gd name="connsiteX32" fmla="*/ 122460 w 236304"/>
                  <a:gd name="connsiteY32" fmla="*/ 181930 h 263219"/>
                  <a:gd name="connsiteX33" fmla="*/ 148849 w 236304"/>
                  <a:gd name="connsiteY33" fmla="*/ 152571 h 263219"/>
                  <a:gd name="connsiteX34" fmla="*/ 166846 w 236304"/>
                  <a:gd name="connsiteY34" fmla="*/ 125822 h 263219"/>
                  <a:gd name="connsiteX35" fmla="*/ 194882 w 236304"/>
                  <a:gd name="connsiteY35" fmla="*/ 106974 h 263219"/>
                  <a:gd name="connsiteX36" fmla="*/ 224976 w 236304"/>
                  <a:gd name="connsiteY36" fmla="*/ 82812 h 263219"/>
                  <a:gd name="connsiteX37" fmla="*/ 235495 w 236304"/>
                  <a:gd name="connsiteY37" fmla="*/ 63209 h 263219"/>
                  <a:gd name="connsiteX38" fmla="*/ 235724 w 236304"/>
                  <a:gd name="connsiteY38" fmla="*/ 43536 h 2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304" h="263219">
                    <a:moveTo>
                      <a:pt x="235678" y="43513"/>
                    </a:moveTo>
                    <a:cubicBezTo>
                      <a:pt x="234443" y="30780"/>
                      <a:pt x="231493" y="17749"/>
                      <a:pt x="222804" y="7901"/>
                    </a:cubicBezTo>
                    <a:cubicBezTo>
                      <a:pt x="220197" y="4947"/>
                      <a:pt x="217041" y="2588"/>
                      <a:pt x="214137" y="0"/>
                    </a:cubicBezTo>
                    <a:cubicBezTo>
                      <a:pt x="217476" y="5405"/>
                      <a:pt x="219877" y="11497"/>
                      <a:pt x="221112" y="17886"/>
                    </a:cubicBezTo>
                    <a:cubicBezTo>
                      <a:pt x="222758" y="26406"/>
                      <a:pt x="223604" y="36162"/>
                      <a:pt x="221203" y="44635"/>
                    </a:cubicBezTo>
                    <a:cubicBezTo>
                      <a:pt x="219648" y="50086"/>
                      <a:pt x="215966" y="56979"/>
                      <a:pt x="209678" y="58010"/>
                    </a:cubicBezTo>
                    <a:cubicBezTo>
                      <a:pt x="201468" y="59338"/>
                      <a:pt x="199021" y="48460"/>
                      <a:pt x="198015" y="41360"/>
                    </a:cubicBezTo>
                    <a:cubicBezTo>
                      <a:pt x="195660" y="56178"/>
                      <a:pt x="190515" y="71247"/>
                      <a:pt x="182534" y="83545"/>
                    </a:cubicBezTo>
                    <a:cubicBezTo>
                      <a:pt x="178760" y="89362"/>
                      <a:pt x="167944" y="106241"/>
                      <a:pt x="159163" y="98683"/>
                    </a:cubicBezTo>
                    <a:cubicBezTo>
                      <a:pt x="158065" y="97744"/>
                      <a:pt x="157310" y="96599"/>
                      <a:pt x="156784" y="95294"/>
                    </a:cubicBezTo>
                    <a:cubicBezTo>
                      <a:pt x="152874" y="103996"/>
                      <a:pt x="146997" y="111760"/>
                      <a:pt x="140754" y="118859"/>
                    </a:cubicBezTo>
                    <a:cubicBezTo>
                      <a:pt x="133368" y="127264"/>
                      <a:pt x="125433" y="135692"/>
                      <a:pt x="116698" y="142700"/>
                    </a:cubicBezTo>
                    <a:cubicBezTo>
                      <a:pt x="110180" y="147922"/>
                      <a:pt x="99912" y="153487"/>
                      <a:pt x="91703" y="148563"/>
                    </a:cubicBezTo>
                    <a:cubicBezTo>
                      <a:pt x="90560" y="147853"/>
                      <a:pt x="89462" y="147051"/>
                      <a:pt x="88387" y="146204"/>
                    </a:cubicBezTo>
                    <a:cubicBezTo>
                      <a:pt x="88159" y="147074"/>
                      <a:pt x="87930" y="147990"/>
                      <a:pt x="87678" y="148884"/>
                    </a:cubicBezTo>
                    <a:cubicBezTo>
                      <a:pt x="84134" y="161365"/>
                      <a:pt x="78623" y="174808"/>
                      <a:pt x="68538" y="183442"/>
                    </a:cubicBezTo>
                    <a:cubicBezTo>
                      <a:pt x="56990" y="193290"/>
                      <a:pt x="45076" y="183808"/>
                      <a:pt x="41623" y="171212"/>
                    </a:cubicBezTo>
                    <a:cubicBezTo>
                      <a:pt x="41417" y="170457"/>
                      <a:pt x="41257" y="169701"/>
                      <a:pt x="41097" y="168923"/>
                    </a:cubicBezTo>
                    <a:cubicBezTo>
                      <a:pt x="39427" y="172907"/>
                      <a:pt x="37072" y="176572"/>
                      <a:pt x="33573" y="177946"/>
                    </a:cubicBezTo>
                    <a:cubicBezTo>
                      <a:pt x="29800" y="179434"/>
                      <a:pt x="27490" y="177968"/>
                      <a:pt x="26118" y="175312"/>
                    </a:cubicBezTo>
                    <a:cubicBezTo>
                      <a:pt x="26118" y="175999"/>
                      <a:pt x="26118" y="176686"/>
                      <a:pt x="26118" y="177373"/>
                    </a:cubicBezTo>
                    <a:cubicBezTo>
                      <a:pt x="26141" y="182274"/>
                      <a:pt x="26210" y="187267"/>
                      <a:pt x="25478" y="192122"/>
                    </a:cubicBezTo>
                    <a:cubicBezTo>
                      <a:pt x="24975" y="195259"/>
                      <a:pt x="24266" y="200114"/>
                      <a:pt x="20904" y="201626"/>
                    </a:cubicBezTo>
                    <a:cubicBezTo>
                      <a:pt x="15393" y="204122"/>
                      <a:pt x="13655" y="195397"/>
                      <a:pt x="13266" y="186259"/>
                    </a:cubicBezTo>
                    <a:cubicBezTo>
                      <a:pt x="13244" y="186328"/>
                      <a:pt x="13221" y="186396"/>
                      <a:pt x="13198" y="186442"/>
                    </a:cubicBezTo>
                    <a:cubicBezTo>
                      <a:pt x="11963" y="189373"/>
                      <a:pt x="9425" y="195832"/>
                      <a:pt x="6201" y="199061"/>
                    </a:cubicBezTo>
                    <a:cubicBezTo>
                      <a:pt x="5171" y="212367"/>
                      <a:pt x="2770" y="224963"/>
                      <a:pt x="529" y="238223"/>
                    </a:cubicBezTo>
                    <a:cubicBezTo>
                      <a:pt x="-546" y="244658"/>
                      <a:pt x="-43" y="253613"/>
                      <a:pt x="2587" y="258422"/>
                    </a:cubicBezTo>
                    <a:cubicBezTo>
                      <a:pt x="4508" y="262590"/>
                      <a:pt x="8259" y="265361"/>
                      <a:pt x="15782" y="261056"/>
                    </a:cubicBezTo>
                    <a:cubicBezTo>
                      <a:pt x="24151" y="256223"/>
                      <a:pt x="33390" y="245345"/>
                      <a:pt x="36455" y="240490"/>
                    </a:cubicBezTo>
                    <a:cubicBezTo>
                      <a:pt x="42995" y="230161"/>
                      <a:pt x="49306" y="219947"/>
                      <a:pt x="59254" y="212504"/>
                    </a:cubicBezTo>
                    <a:cubicBezTo>
                      <a:pt x="68195" y="205817"/>
                      <a:pt x="78325" y="201282"/>
                      <a:pt x="88639" y="197183"/>
                    </a:cubicBezTo>
                    <a:cubicBezTo>
                      <a:pt x="100004" y="192672"/>
                      <a:pt x="112261" y="188801"/>
                      <a:pt x="122460" y="181930"/>
                    </a:cubicBezTo>
                    <a:cubicBezTo>
                      <a:pt x="133528" y="174464"/>
                      <a:pt x="142172" y="164090"/>
                      <a:pt x="148849" y="152571"/>
                    </a:cubicBezTo>
                    <a:cubicBezTo>
                      <a:pt x="154246" y="143272"/>
                      <a:pt x="159185" y="133562"/>
                      <a:pt x="166846" y="125822"/>
                    </a:cubicBezTo>
                    <a:cubicBezTo>
                      <a:pt x="174987" y="117623"/>
                      <a:pt x="185141" y="112882"/>
                      <a:pt x="194882" y="106974"/>
                    </a:cubicBezTo>
                    <a:cubicBezTo>
                      <a:pt x="205813" y="100309"/>
                      <a:pt x="216721" y="92775"/>
                      <a:pt x="224976" y="82812"/>
                    </a:cubicBezTo>
                    <a:cubicBezTo>
                      <a:pt x="229687" y="77133"/>
                      <a:pt x="234123" y="70629"/>
                      <a:pt x="235495" y="63209"/>
                    </a:cubicBezTo>
                    <a:cubicBezTo>
                      <a:pt x="236707" y="56659"/>
                      <a:pt x="236364" y="50109"/>
                      <a:pt x="235724" y="435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2071" name="Graphic 3">
                <a:extLst>
                  <a:ext uri="{FF2B5EF4-FFF2-40B4-BE49-F238E27FC236}">
                    <a16:creationId xmlns:a16="http://schemas.microsoft.com/office/drawing/2014/main" id="{94FF388D-35A0-A812-9F06-28BD77D426B4}"/>
                  </a:ext>
                </a:extLst>
              </p:cNvPr>
              <p:cNvGrpSpPr/>
              <p:nvPr/>
            </p:nvGrpSpPr>
            <p:grpSpPr>
              <a:xfrm>
                <a:off x="5154081" y="3560226"/>
                <a:ext cx="210837" cy="224856"/>
                <a:chOff x="4253818" y="3560226"/>
                <a:chExt cx="210837" cy="224856"/>
              </a:xfrm>
              <a:solidFill>
                <a:srgbClr val="830051"/>
              </a:solidFill>
            </p:grpSpPr>
            <p:sp>
              <p:nvSpPr>
                <p:cNvPr id="2263" name="Freeform: Shape 2018">
                  <a:extLst>
                    <a:ext uri="{FF2B5EF4-FFF2-40B4-BE49-F238E27FC236}">
                      <a16:creationId xmlns:a16="http://schemas.microsoft.com/office/drawing/2014/main" id="{8A6A9072-765A-7993-F346-3624BF5A215B}"/>
                    </a:ext>
                  </a:extLst>
                </p:cNvPr>
                <p:cNvSpPr/>
                <p:nvPr/>
              </p:nvSpPr>
              <p:spPr>
                <a:xfrm>
                  <a:off x="4447131" y="3586573"/>
                  <a:ext cx="17524" cy="43918"/>
                </a:xfrm>
                <a:custGeom>
                  <a:avLst/>
                  <a:gdLst>
                    <a:gd name="connsiteX0" fmla="*/ 16072 w 17524"/>
                    <a:gd name="connsiteY0" fmla="*/ 283 h 43918"/>
                    <a:gd name="connsiteX1" fmla="*/ 15227 w 17524"/>
                    <a:gd name="connsiteY1" fmla="*/ 627 h 43918"/>
                    <a:gd name="connsiteX2" fmla="*/ 111 w 17524"/>
                    <a:gd name="connsiteY2" fmla="*/ 43201 h 43918"/>
                    <a:gd name="connsiteX3" fmla="*/ 637 w 17524"/>
                    <a:gd name="connsiteY3" fmla="*/ 43842 h 43918"/>
                    <a:gd name="connsiteX4" fmla="*/ 16050 w 17524"/>
                    <a:gd name="connsiteY4" fmla="*/ 306 h 4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 h="43918">
                      <a:moveTo>
                        <a:pt x="16072" y="283"/>
                      </a:moveTo>
                      <a:cubicBezTo>
                        <a:pt x="15867" y="-290"/>
                        <a:pt x="15112" y="100"/>
                        <a:pt x="15227" y="627"/>
                      </a:cubicBezTo>
                      <a:cubicBezTo>
                        <a:pt x="18771" y="16727"/>
                        <a:pt x="10012" y="31384"/>
                        <a:pt x="111" y="43201"/>
                      </a:cubicBezTo>
                      <a:cubicBezTo>
                        <a:pt x="-209" y="43590"/>
                        <a:pt x="225" y="44117"/>
                        <a:pt x="637" y="43842"/>
                      </a:cubicBezTo>
                      <a:cubicBezTo>
                        <a:pt x="12665" y="34933"/>
                        <a:pt x="21058" y="14894"/>
                        <a:pt x="16050" y="30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4" name="Freeform: Shape 2019">
                  <a:extLst>
                    <a:ext uri="{FF2B5EF4-FFF2-40B4-BE49-F238E27FC236}">
                      <a16:creationId xmlns:a16="http://schemas.microsoft.com/office/drawing/2014/main" id="{8EC5E32F-9F61-C721-15A1-475EE3F08347}"/>
                    </a:ext>
                  </a:extLst>
                </p:cNvPr>
                <p:cNvSpPr/>
                <p:nvPr/>
              </p:nvSpPr>
              <p:spPr>
                <a:xfrm>
                  <a:off x="4418672" y="3560226"/>
                  <a:ext cx="23793" cy="87965"/>
                </a:xfrm>
                <a:custGeom>
                  <a:avLst/>
                  <a:gdLst>
                    <a:gd name="connsiteX0" fmla="*/ 23332 w 23793"/>
                    <a:gd name="connsiteY0" fmla="*/ 18294 h 87965"/>
                    <a:gd name="connsiteX1" fmla="*/ 16724 w 23793"/>
                    <a:gd name="connsiteY1" fmla="*/ 87 h 87965"/>
                    <a:gd name="connsiteX2" fmla="*/ 16220 w 23793"/>
                    <a:gd name="connsiteY2" fmla="*/ 545 h 87965"/>
                    <a:gd name="connsiteX3" fmla="*/ 21846 w 23793"/>
                    <a:gd name="connsiteY3" fmla="*/ 22004 h 87965"/>
                    <a:gd name="connsiteX4" fmla="*/ 19125 w 23793"/>
                    <a:gd name="connsiteY4" fmla="*/ 46326 h 87965"/>
                    <a:gd name="connsiteX5" fmla="*/ 11830 w 23793"/>
                    <a:gd name="connsiteY5" fmla="*/ 67830 h 87965"/>
                    <a:gd name="connsiteX6" fmla="*/ 99 w 23793"/>
                    <a:gd name="connsiteY6" fmla="*/ 87091 h 87965"/>
                    <a:gd name="connsiteX7" fmla="*/ 1105 w 23793"/>
                    <a:gd name="connsiteY7" fmla="*/ 87755 h 87965"/>
                    <a:gd name="connsiteX8" fmla="*/ 21892 w 23793"/>
                    <a:gd name="connsiteY8" fmla="*/ 43280 h 87965"/>
                    <a:gd name="connsiteX9" fmla="*/ 23355 w 23793"/>
                    <a:gd name="connsiteY9" fmla="*/ 18317 h 8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3" h="87965">
                      <a:moveTo>
                        <a:pt x="23332" y="18294"/>
                      </a:moveTo>
                      <a:cubicBezTo>
                        <a:pt x="22600" y="11721"/>
                        <a:pt x="21457" y="4988"/>
                        <a:pt x="16724" y="87"/>
                      </a:cubicBezTo>
                      <a:cubicBezTo>
                        <a:pt x="16449" y="-188"/>
                        <a:pt x="15992" y="247"/>
                        <a:pt x="16220" y="545"/>
                      </a:cubicBezTo>
                      <a:cubicBezTo>
                        <a:pt x="20725" y="6752"/>
                        <a:pt x="21297" y="14538"/>
                        <a:pt x="21846" y="22004"/>
                      </a:cubicBezTo>
                      <a:cubicBezTo>
                        <a:pt x="22441" y="30203"/>
                        <a:pt x="21091" y="38356"/>
                        <a:pt x="19125" y="46326"/>
                      </a:cubicBezTo>
                      <a:cubicBezTo>
                        <a:pt x="17318" y="53677"/>
                        <a:pt x="15077" y="60983"/>
                        <a:pt x="11830" y="67830"/>
                      </a:cubicBezTo>
                      <a:cubicBezTo>
                        <a:pt x="8560" y="74678"/>
                        <a:pt x="4215" y="80747"/>
                        <a:pt x="99" y="87091"/>
                      </a:cubicBezTo>
                      <a:cubicBezTo>
                        <a:pt x="-313" y="87732"/>
                        <a:pt x="670" y="88282"/>
                        <a:pt x="1105" y="87755"/>
                      </a:cubicBezTo>
                      <a:cubicBezTo>
                        <a:pt x="11967" y="74586"/>
                        <a:pt x="18096" y="59792"/>
                        <a:pt x="21892" y="43280"/>
                      </a:cubicBezTo>
                      <a:cubicBezTo>
                        <a:pt x="23790" y="35035"/>
                        <a:pt x="24247" y="26722"/>
                        <a:pt x="23355" y="1831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5" name="Freeform: Shape 2020">
                  <a:extLst>
                    <a:ext uri="{FF2B5EF4-FFF2-40B4-BE49-F238E27FC236}">
                      <a16:creationId xmlns:a16="http://schemas.microsoft.com/office/drawing/2014/main" id="{F155C02B-C87A-45F7-8470-6576C1EBC841}"/>
                    </a:ext>
                  </a:extLst>
                </p:cNvPr>
                <p:cNvSpPr/>
                <p:nvPr/>
              </p:nvSpPr>
              <p:spPr>
                <a:xfrm>
                  <a:off x="4360917" y="3603480"/>
                  <a:ext cx="58642" cy="100178"/>
                </a:xfrm>
                <a:custGeom>
                  <a:avLst/>
                  <a:gdLst>
                    <a:gd name="connsiteX0" fmla="*/ 58517 w 58642"/>
                    <a:gd name="connsiteY0" fmla="*/ 369 h 100178"/>
                    <a:gd name="connsiteX1" fmla="*/ 57672 w 58642"/>
                    <a:gd name="connsiteY1" fmla="*/ 369 h 100178"/>
                    <a:gd name="connsiteX2" fmla="*/ 50537 w 58642"/>
                    <a:gd name="connsiteY2" fmla="*/ 27691 h 100178"/>
                    <a:gd name="connsiteX3" fmla="*/ 35993 w 58642"/>
                    <a:gd name="connsiteY3" fmla="*/ 51967 h 100178"/>
                    <a:gd name="connsiteX4" fmla="*/ 18248 w 58642"/>
                    <a:gd name="connsiteY4" fmla="*/ 75395 h 100178"/>
                    <a:gd name="connsiteX5" fmla="*/ 91 w 58642"/>
                    <a:gd name="connsiteY5" fmla="*/ 99602 h 100178"/>
                    <a:gd name="connsiteX6" fmla="*/ 616 w 58642"/>
                    <a:gd name="connsiteY6" fmla="*/ 100060 h 100178"/>
                    <a:gd name="connsiteX7" fmla="*/ 21037 w 58642"/>
                    <a:gd name="connsiteY7" fmla="*/ 75533 h 100178"/>
                    <a:gd name="connsiteX8" fmla="*/ 39469 w 58642"/>
                    <a:gd name="connsiteY8" fmla="*/ 50753 h 100178"/>
                    <a:gd name="connsiteX9" fmla="*/ 58517 w 58642"/>
                    <a:gd name="connsiteY9" fmla="*/ 392 h 10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42" h="100178">
                      <a:moveTo>
                        <a:pt x="58517" y="369"/>
                      </a:moveTo>
                      <a:cubicBezTo>
                        <a:pt x="58472" y="-134"/>
                        <a:pt x="57717" y="-112"/>
                        <a:pt x="57672" y="369"/>
                      </a:cubicBezTo>
                      <a:cubicBezTo>
                        <a:pt x="56688" y="9919"/>
                        <a:pt x="54516" y="18942"/>
                        <a:pt x="50537" y="27691"/>
                      </a:cubicBezTo>
                      <a:cubicBezTo>
                        <a:pt x="46626" y="36256"/>
                        <a:pt x="41275" y="44180"/>
                        <a:pt x="35993" y="51967"/>
                      </a:cubicBezTo>
                      <a:cubicBezTo>
                        <a:pt x="30482" y="60051"/>
                        <a:pt x="24102" y="67540"/>
                        <a:pt x="18248" y="75395"/>
                      </a:cubicBezTo>
                      <a:cubicBezTo>
                        <a:pt x="12210" y="83502"/>
                        <a:pt x="6471" y="91747"/>
                        <a:pt x="91" y="99602"/>
                      </a:cubicBezTo>
                      <a:cubicBezTo>
                        <a:pt x="-207" y="99991"/>
                        <a:pt x="296" y="100381"/>
                        <a:pt x="616" y="100060"/>
                      </a:cubicBezTo>
                      <a:cubicBezTo>
                        <a:pt x="8071" y="92479"/>
                        <a:pt x="14703" y="84052"/>
                        <a:pt x="21037" y="75533"/>
                      </a:cubicBezTo>
                      <a:cubicBezTo>
                        <a:pt x="27189" y="67288"/>
                        <a:pt x="33752" y="59318"/>
                        <a:pt x="39469" y="50753"/>
                      </a:cubicBezTo>
                      <a:cubicBezTo>
                        <a:pt x="49371" y="35890"/>
                        <a:pt x="59913" y="19011"/>
                        <a:pt x="58517" y="39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6" name="Freeform: Shape 2021">
                  <a:extLst>
                    <a:ext uri="{FF2B5EF4-FFF2-40B4-BE49-F238E27FC236}">
                      <a16:creationId xmlns:a16="http://schemas.microsoft.com/office/drawing/2014/main" id="{92A5E9F5-B8A1-0F40-8EB0-A9D0627E67AA}"/>
                    </a:ext>
                  </a:extLst>
                </p:cNvPr>
                <p:cNvSpPr/>
                <p:nvPr/>
              </p:nvSpPr>
              <p:spPr>
                <a:xfrm>
                  <a:off x="4265671" y="3643298"/>
                  <a:ext cx="18916" cy="131649"/>
                </a:xfrm>
                <a:custGeom>
                  <a:avLst/>
                  <a:gdLst>
                    <a:gd name="connsiteX0" fmla="*/ 7867 w 18916"/>
                    <a:gd name="connsiteY0" fmla="*/ 33539 h 131649"/>
                    <a:gd name="connsiteX1" fmla="*/ 18866 w 18916"/>
                    <a:gd name="connsiteY1" fmla="*/ 1064 h 131649"/>
                    <a:gd name="connsiteX2" fmla="*/ 17540 w 18916"/>
                    <a:gd name="connsiteY2" fmla="*/ 469 h 131649"/>
                    <a:gd name="connsiteX3" fmla="*/ 6152 w 18916"/>
                    <a:gd name="connsiteY3" fmla="*/ 29554 h 131649"/>
                    <a:gd name="connsiteX4" fmla="*/ 1029 w 18916"/>
                    <a:gd name="connsiteY4" fmla="*/ 63586 h 131649"/>
                    <a:gd name="connsiteX5" fmla="*/ 6860 w 18916"/>
                    <a:gd name="connsiteY5" fmla="*/ 131283 h 131649"/>
                    <a:gd name="connsiteX6" fmla="*/ 7958 w 18916"/>
                    <a:gd name="connsiteY6" fmla="*/ 130848 h 131649"/>
                    <a:gd name="connsiteX7" fmla="*/ 3385 w 18916"/>
                    <a:gd name="connsiteY7" fmla="*/ 66769 h 131649"/>
                    <a:gd name="connsiteX8" fmla="*/ 7867 w 18916"/>
                    <a:gd name="connsiteY8" fmla="*/ 33539 h 13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6" h="131649">
                      <a:moveTo>
                        <a:pt x="7867" y="33539"/>
                      </a:moveTo>
                      <a:cubicBezTo>
                        <a:pt x="10176" y="22065"/>
                        <a:pt x="15024" y="11988"/>
                        <a:pt x="18866" y="1064"/>
                      </a:cubicBezTo>
                      <a:cubicBezTo>
                        <a:pt x="19186" y="102"/>
                        <a:pt x="17905" y="-447"/>
                        <a:pt x="17540" y="469"/>
                      </a:cubicBezTo>
                      <a:cubicBezTo>
                        <a:pt x="13652" y="10339"/>
                        <a:pt x="8644" y="19134"/>
                        <a:pt x="6152" y="29554"/>
                      </a:cubicBezTo>
                      <a:cubicBezTo>
                        <a:pt x="3453" y="40753"/>
                        <a:pt x="2013" y="52135"/>
                        <a:pt x="1029" y="63586"/>
                      </a:cubicBezTo>
                      <a:cubicBezTo>
                        <a:pt x="-846" y="85777"/>
                        <a:pt x="-823" y="110099"/>
                        <a:pt x="6860" y="131283"/>
                      </a:cubicBezTo>
                      <a:cubicBezTo>
                        <a:pt x="7112" y="132016"/>
                        <a:pt x="8095" y="131535"/>
                        <a:pt x="7958" y="130848"/>
                      </a:cubicBezTo>
                      <a:cubicBezTo>
                        <a:pt x="3339" y="109458"/>
                        <a:pt x="1761" y="88594"/>
                        <a:pt x="3385" y="66769"/>
                      </a:cubicBezTo>
                      <a:cubicBezTo>
                        <a:pt x="4208" y="55593"/>
                        <a:pt x="5625" y="44486"/>
                        <a:pt x="7867" y="335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7" name="Freeform: Shape 2022">
                  <a:extLst>
                    <a:ext uri="{FF2B5EF4-FFF2-40B4-BE49-F238E27FC236}">
                      <a16:creationId xmlns:a16="http://schemas.microsoft.com/office/drawing/2014/main" id="{A14A0B2D-FD44-5569-8829-AC6F58C398A9}"/>
                    </a:ext>
                  </a:extLst>
                </p:cNvPr>
                <p:cNvSpPr/>
                <p:nvPr/>
              </p:nvSpPr>
              <p:spPr>
                <a:xfrm>
                  <a:off x="4281804" y="3674287"/>
                  <a:ext cx="10023" cy="70393"/>
                </a:xfrm>
                <a:custGeom>
                  <a:avLst/>
                  <a:gdLst>
                    <a:gd name="connsiteX0" fmla="*/ 9320 w 10023"/>
                    <a:gd name="connsiteY0" fmla="*/ 213 h 70393"/>
                    <a:gd name="connsiteX1" fmla="*/ 1453 w 10023"/>
                    <a:gd name="connsiteY1" fmla="*/ 70177 h 70393"/>
                    <a:gd name="connsiteX2" fmla="*/ 1979 w 10023"/>
                    <a:gd name="connsiteY2" fmla="*/ 70086 h 70393"/>
                    <a:gd name="connsiteX3" fmla="*/ 9983 w 10023"/>
                    <a:gd name="connsiteY3" fmla="*/ 534 h 70393"/>
                    <a:gd name="connsiteX4" fmla="*/ 9320 w 10023"/>
                    <a:gd name="connsiteY4" fmla="*/ 213 h 7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70393">
                      <a:moveTo>
                        <a:pt x="9320" y="213"/>
                      </a:moveTo>
                      <a:cubicBezTo>
                        <a:pt x="-3212" y="21008"/>
                        <a:pt x="35" y="47138"/>
                        <a:pt x="1453" y="70177"/>
                      </a:cubicBezTo>
                      <a:cubicBezTo>
                        <a:pt x="1453" y="70521"/>
                        <a:pt x="1979" y="70429"/>
                        <a:pt x="1979" y="70086"/>
                      </a:cubicBezTo>
                      <a:cubicBezTo>
                        <a:pt x="2071" y="46268"/>
                        <a:pt x="470" y="22977"/>
                        <a:pt x="9983" y="534"/>
                      </a:cubicBezTo>
                      <a:cubicBezTo>
                        <a:pt x="10189" y="30"/>
                        <a:pt x="9548" y="-199"/>
                        <a:pt x="9320" y="2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8" name="Freeform: Shape 2023">
                  <a:extLst>
                    <a:ext uri="{FF2B5EF4-FFF2-40B4-BE49-F238E27FC236}">
                      <a16:creationId xmlns:a16="http://schemas.microsoft.com/office/drawing/2014/main" id="{C648682C-77BF-5B39-D306-1445C73885FC}"/>
                    </a:ext>
                  </a:extLst>
                </p:cNvPr>
                <p:cNvSpPr/>
                <p:nvPr/>
              </p:nvSpPr>
              <p:spPr>
                <a:xfrm>
                  <a:off x="4253818" y="3697573"/>
                  <a:ext cx="6580" cy="87509"/>
                </a:xfrm>
                <a:custGeom>
                  <a:avLst/>
                  <a:gdLst>
                    <a:gd name="connsiteX0" fmla="*/ 5931 w 6580"/>
                    <a:gd name="connsiteY0" fmla="*/ 287 h 87509"/>
                    <a:gd name="connsiteX1" fmla="*/ 1220 w 6580"/>
                    <a:gd name="connsiteY1" fmla="*/ 41441 h 87509"/>
                    <a:gd name="connsiteX2" fmla="*/ 1265 w 6580"/>
                    <a:gd name="connsiteY2" fmla="*/ 63061 h 87509"/>
                    <a:gd name="connsiteX3" fmla="*/ 8 w 6580"/>
                    <a:gd name="connsiteY3" fmla="*/ 87268 h 87509"/>
                    <a:gd name="connsiteX4" fmla="*/ 419 w 6580"/>
                    <a:gd name="connsiteY4" fmla="*/ 87336 h 87509"/>
                    <a:gd name="connsiteX5" fmla="*/ 2660 w 6580"/>
                    <a:gd name="connsiteY5" fmla="*/ 68282 h 87509"/>
                    <a:gd name="connsiteX6" fmla="*/ 3003 w 6580"/>
                    <a:gd name="connsiteY6" fmla="*/ 46617 h 87509"/>
                    <a:gd name="connsiteX7" fmla="*/ 6571 w 6580"/>
                    <a:gd name="connsiteY7" fmla="*/ 356 h 87509"/>
                    <a:gd name="connsiteX8" fmla="*/ 5931 w 6580"/>
                    <a:gd name="connsiteY8" fmla="*/ 264 h 8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0" h="87509">
                      <a:moveTo>
                        <a:pt x="5931" y="287"/>
                      </a:moveTo>
                      <a:cubicBezTo>
                        <a:pt x="1608" y="13501"/>
                        <a:pt x="1288" y="27678"/>
                        <a:pt x="1220" y="41441"/>
                      </a:cubicBezTo>
                      <a:cubicBezTo>
                        <a:pt x="1174" y="48632"/>
                        <a:pt x="1288" y="55870"/>
                        <a:pt x="1265" y="63061"/>
                      </a:cubicBezTo>
                      <a:cubicBezTo>
                        <a:pt x="1265" y="70962"/>
                        <a:pt x="1745" y="79550"/>
                        <a:pt x="8" y="87268"/>
                      </a:cubicBezTo>
                      <a:cubicBezTo>
                        <a:pt x="-61" y="87565"/>
                        <a:pt x="351" y="87588"/>
                        <a:pt x="419" y="87336"/>
                      </a:cubicBezTo>
                      <a:cubicBezTo>
                        <a:pt x="2386" y="81221"/>
                        <a:pt x="2386" y="74672"/>
                        <a:pt x="2660" y="68282"/>
                      </a:cubicBezTo>
                      <a:cubicBezTo>
                        <a:pt x="2980" y="61068"/>
                        <a:pt x="2980" y="53831"/>
                        <a:pt x="3003" y="46617"/>
                      </a:cubicBezTo>
                      <a:cubicBezTo>
                        <a:pt x="3049" y="30975"/>
                        <a:pt x="3644" y="15746"/>
                        <a:pt x="6571" y="356"/>
                      </a:cubicBezTo>
                      <a:cubicBezTo>
                        <a:pt x="6662" y="-102"/>
                        <a:pt x="6045" y="-102"/>
                        <a:pt x="5931" y="2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9" name="Freeform: Shape 2024">
                  <a:extLst>
                    <a:ext uri="{FF2B5EF4-FFF2-40B4-BE49-F238E27FC236}">
                      <a16:creationId xmlns:a16="http://schemas.microsoft.com/office/drawing/2014/main" id="{07E54212-5F39-CA5E-DBEF-DE5935E8C2FD}"/>
                    </a:ext>
                  </a:extLst>
                </p:cNvPr>
                <p:cNvSpPr/>
                <p:nvPr/>
              </p:nvSpPr>
              <p:spPr>
                <a:xfrm>
                  <a:off x="4323122" y="3692445"/>
                  <a:ext cx="1691" cy="7140"/>
                </a:xfrm>
                <a:custGeom>
                  <a:avLst/>
                  <a:gdLst>
                    <a:gd name="connsiteX0" fmla="*/ 1023 w 1691"/>
                    <a:gd name="connsiteY0" fmla="*/ 239 h 7140"/>
                    <a:gd name="connsiteX1" fmla="*/ 131 w 1691"/>
                    <a:gd name="connsiteY1" fmla="*/ 6789 h 7140"/>
                    <a:gd name="connsiteX2" fmla="*/ 954 w 1691"/>
                    <a:gd name="connsiteY2" fmla="*/ 6789 h 7140"/>
                    <a:gd name="connsiteX3" fmla="*/ 1686 w 1691"/>
                    <a:gd name="connsiteY3" fmla="*/ 422 h 7140"/>
                    <a:gd name="connsiteX4" fmla="*/ 1023 w 1691"/>
                    <a:gd name="connsiteY4" fmla="*/ 239 h 7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 h="7140">
                      <a:moveTo>
                        <a:pt x="1023" y="239"/>
                      </a:moveTo>
                      <a:cubicBezTo>
                        <a:pt x="131" y="2323"/>
                        <a:pt x="-212" y="4522"/>
                        <a:pt x="131" y="6789"/>
                      </a:cubicBezTo>
                      <a:cubicBezTo>
                        <a:pt x="200" y="7247"/>
                        <a:pt x="863" y="7270"/>
                        <a:pt x="954" y="6789"/>
                      </a:cubicBezTo>
                      <a:cubicBezTo>
                        <a:pt x="1274" y="4682"/>
                        <a:pt x="1343" y="2506"/>
                        <a:pt x="1686" y="422"/>
                      </a:cubicBezTo>
                      <a:cubicBezTo>
                        <a:pt x="1754" y="-13"/>
                        <a:pt x="1183" y="-173"/>
                        <a:pt x="1023" y="2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70" name="Freeform: Shape 2025">
                  <a:extLst>
                    <a:ext uri="{FF2B5EF4-FFF2-40B4-BE49-F238E27FC236}">
                      <a16:creationId xmlns:a16="http://schemas.microsoft.com/office/drawing/2014/main" id="{E4446D44-62AA-CB33-8D60-9E1359DF591E}"/>
                    </a:ext>
                  </a:extLst>
                </p:cNvPr>
                <p:cNvSpPr/>
                <p:nvPr/>
              </p:nvSpPr>
              <p:spPr>
                <a:xfrm>
                  <a:off x="4314844" y="3692283"/>
                  <a:ext cx="2188" cy="11797"/>
                </a:xfrm>
                <a:custGeom>
                  <a:avLst/>
                  <a:gdLst>
                    <a:gd name="connsiteX0" fmla="*/ 1846 w 2188"/>
                    <a:gd name="connsiteY0" fmla="*/ 126 h 11797"/>
                    <a:gd name="connsiteX1" fmla="*/ 497 w 2188"/>
                    <a:gd name="connsiteY1" fmla="*/ 11531 h 11797"/>
                    <a:gd name="connsiteX2" fmla="*/ 1320 w 2188"/>
                    <a:gd name="connsiteY2" fmla="*/ 11302 h 11797"/>
                    <a:gd name="connsiteX3" fmla="*/ 2189 w 2188"/>
                    <a:gd name="connsiteY3" fmla="*/ 149 h 11797"/>
                    <a:gd name="connsiteX4" fmla="*/ 1846 w 2188"/>
                    <a:gd name="connsiteY4" fmla="*/ 126 h 11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 h="11797">
                      <a:moveTo>
                        <a:pt x="1846" y="126"/>
                      </a:moveTo>
                      <a:cubicBezTo>
                        <a:pt x="565" y="3699"/>
                        <a:pt x="-738" y="7753"/>
                        <a:pt x="497" y="11531"/>
                      </a:cubicBezTo>
                      <a:cubicBezTo>
                        <a:pt x="656" y="12012"/>
                        <a:pt x="1342" y="11783"/>
                        <a:pt x="1320" y="11302"/>
                      </a:cubicBezTo>
                      <a:cubicBezTo>
                        <a:pt x="1251" y="7501"/>
                        <a:pt x="1914" y="3928"/>
                        <a:pt x="2189" y="149"/>
                      </a:cubicBezTo>
                      <a:cubicBezTo>
                        <a:pt x="2189" y="-34"/>
                        <a:pt x="1914" y="-57"/>
                        <a:pt x="1846" y="12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71" name="Freeform: Shape 2026">
                  <a:extLst>
                    <a:ext uri="{FF2B5EF4-FFF2-40B4-BE49-F238E27FC236}">
                      <a16:creationId xmlns:a16="http://schemas.microsoft.com/office/drawing/2014/main" id="{D284BB3F-936B-530F-A4FF-F6B4AA047E8B}"/>
                    </a:ext>
                  </a:extLst>
                </p:cNvPr>
                <p:cNvSpPr/>
                <p:nvPr/>
              </p:nvSpPr>
              <p:spPr>
                <a:xfrm>
                  <a:off x="4306242" y="3692686"/>
                  <a:ext cx="2793" cy="18579"/>
                </a:xfrm>
                <a:custGeom>
                  <a:avLst/>
                  <a:gdLst>
                    <a:gd name="connsiteX0" fmla="*/ 2787 w 2793"/>
                    <a:gd name="connsiteY0" fmla="*/ 341 h 18579"/>
                    <a:gd name="connsiteX1" fmla="*/ 2261 w 2793"/>
                    <a:gd name="connsiteY1" fmla="*/ 181 h 18579"/>
                    <a:gd name="connsiteX2" fmla="*/ 1141 w 2793"/>
                    <a:gd name="connsiteY2" fmla="*/ 18296 h 18579"/>
                    <a:gd name="connsiteX3" fmla="*/ 2009 w 2793"/>
                    <a:gd name="connsiteY3" fmla="*/ 18090 h 18579"/>
                    <a:gd name="connsiteX4" fmla="*/ 2787 w 2793"/>
                    <a:gd name="connsiteY4" fmla="*/ 364 h 1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 h="18579">
                      <a:moveTo>
                        <a:pt x="2787" y="341"/>
                      </a:moveTo>
                      <a:cubicBezTo>
                        <a:pt x="2856" y="-2"/>
                        <a:pt x="2375" y="-139"/>
                        <a:pt x="2261" y="181"/>
                      </a:cubicBezTo>
                      <a:cubicBezTo>
                        <a:pt x="-49" y="5769"/>
                        <a:pt x="-872" y="12456"/>
                        <a:pt x="1141" y="18296"/>
                      </a:cubicBezTo>
                      <a:cubicBezTo>
                        <a:pt x="1301" y="18800"/>
                        <a:pt x="2078" y="18571"/>
                        <a:pt x="2009" y="18090"/>
                      </a:cubicBezTo>
                      <a:cubicBezTo>
                        <a:pt x="1118" y="11906"/>
                        <a:pt x="1461" y="6410"/>
                        <a:pt x="2787" y="3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72" name="Graphic 3">
                <a:extLst>
                  <a:ext uri="{FF2B5EF4-FFF2-40B4-BE49-F238E27FC236}">
                    <a16:creationId xmlns:a16="http://schemas.microsoft.com/office/drawing/2014/main" id="{9DD99721-6405-5E36-32E7-5F59BC515314}"/>
                  </a:ext>
                </a:extLst>
              </p:cNvPr>
              <p:cNvGrpSpPr/>
              <p:nvPr/>
            </p:nvGrpSpPr>
            <p:grpSpPr>
              <a:xfrm>
                <a:off x="5458024" y="3484990"/>
                <a:ext cx="334315" cy="302261"/>
                <a:chOff x="4557761" y="3484990"/>
                <a:chExt cx="334315" cy="302261"/>
              </a:xfrm>
            </p:grpSpPr>
            <p:sp>
              <p:nvSpPr>
                <p:cNvPr id="2261" name="Freeform: Shape 2029">
                  <a:extLst>
                    <a:ext uri="{FF2B5EF4-FFF2-40B4-BE49-F238E27FC236}">
                      <a16:creationId xmlns:a16="http://schemas.microsoft.com/office/drawing/2014/main" id="{5F70BE0E-870A-5CA4-0BCD-636F9D113576}"/>
                    </a:ext>
                  </a:extLst>
                </p:cNvPr>
                <p:cNvSpPr/>
                <p:nvPr/>
              </p:nvSpPr>
              <p:spPr>
                <a:xfrm>
                  <a:off x="4671094" y="3585664"/>
                  <a:ext cx="220982" cy="201587"/>
                </a:xfrm>
                <a:custGeom>
                  <a:avLst/>
                  <a:gdLst>
                    <a:gd name="connsiteX0" fmla="*/ 14819 w 220982"/>
                    <a:gd name="connsiteY0" fmla="*/ 106904 h 201587"/>
                    <a:gd name="connsiteX1" fmla="*/ 44203 w 220982"/>
                    <a:gd name="connsiteY1" fmla="*/ 130859 h 201587"/>
                    <a:gd name="connsiteX2" fmla="*/ 73543 w 220982"/>
                    <a:gd name="connsiteY2" fmla="*/ 154494 h 201587"/>
                    <a:gd name="connsiteX3" fmla="*/ 118204 w 220982"/>
                    <a:gd name="connsiteY3" fmla="*/ 159326 h 201587"/>
                    <a:gd name="connsiteX4" fmla="*/ 142398 w 220982"/>
                    <a:gd name="connsiteY4" fmla="*/ 170456 h 201587"/>
                    <a:gd name="connsiteX5" fmla="*/ 173223 w 220982"/>
                    <a:gd name="connsiteY5" fmla="*/ 198900 h 201587"/>
                    <a:gd name="connsiteX6" fmla="*/ 213196 w 220982"/>
                    <a:gd name="connsiteY6" fmla="*/ 173273 h 201587"/>
                    <a:gd name="connsiteX7" fmla="*/ 217655 w 220982"/>
                    <a:gd name="connsiteY7" fmla="*/ 161868 h 201587"/>
                    <a:gd name="connsiteX8" fmla="*/ 217198 w 220982"/>
                    <a:gd name="connsiteY8" fmla="*/ 105599 h 201587"/>
                    <a:gd name="connsiteX9" fmla="*/ 178506 w 220982"/>
                    <a:gd name="connsiteY9" fmla="*/ 35268 h 201587"/>
                    <a:gd name="connsiteX10" fmla="*/ 136521 w 220982"/>
                    <a:gd name="connsiteY10" fmla="*/ 9572 h 201587"/>
                    <a:gd name="connsiteX11" fmla="*/ 113996 w 220982"/>
                    <a:gd name="connsiteY11" fmla="*/ 3206 h 201587"/>
                    <a:gd name="connsiteX12" fmla="*/ 40636 w 220982"/>
                    <a:gd name="connsiteY12" fmla="*/ 10695 h 201587"/>
                    <a:gd name="connsiteX13" fmla="*/ 0 w 220982"/>
                    <a:gd name="connsiteY13" fmla="*/ 70582 h 201587"/>
                    <a:gd name="connsiteX14" fmla="*/ 14841 w 220982"/>
                    <a:gd name="connsiteY14" fmla="*/ 106927 h 20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982" h="201587">
                      <a:moveTo>
                        <a:pt x="14819" y="106904"/>
                      </a:moveTo>
                      <a:cubicBezTo>
                        <a:pt x="23554" y="116179"/>
                        <a:pt x="34370" y="122890"/>
                        <a:pt x="44203" y="130859"/>
                      </a:cubicBezTo>
                      <a:cubicBezTo>
                        <a:pt x="53808" y="138623"/>
                        <a:pt x="62040" y="149410"/>
                        <a:pt x="73543" y="154494"/>
                      </a:cubicBezTo>
                      <a:cubicBezTo>
                        <a:pt x="87309" y="160609"/>
                        <a:pt x="103614" y="157609"/>
                        <a:pt x="118204" y="159326"/>
                      </a:cubicBezTo>
                      <a:cubicBezTo>
                        <a:pt x="127396" y="160402"/>
                        <a:pt x="135560" y="164158"/>
                        <a:pt x="142398" y="170456"/>
                      </a:cubicBezTo>
                      <a:cubicBezTo>
                        <a:pt x="151636" y="178953"/>
                        <a:pt x="162018" y="192488"/>
                        <a:pt x="173223" y="198900"/>
                      </a:cubicBezTo>
                      <a:cubicBezTo>
                        <a:pt x="187058" y="206847"/>
                        <a:pt x="219073" y="196839"/>
                        <a:pt x="213196" y="173273"/>
                      </a:cubicBezTo>
                      <a:cubicBezTo>
                        <a:pt x="214202" y="170892"/>
                        <a:pt x="216169" y="166197"/>
                        <a:pt x="217655" y="161868"/>
                      </a:cubicBezTo>
                      <a:cubicBezTo>
                        <a:pt x="223624" y="144463"/>
                        <a:pt x="220354" y="123462"/>
                        <a:pt x="217198" y="105599"/>
                      </a:cubicBezTo>
                      <a:cubicBezTo>
                        <a:pt x="212647" y="79720"/>
                        <a:pt x="197074" y="53612"/>
                        <a:pt x="178506" y="35268"/>
                      </a:cubicBezTo>
                      <a:cubicBezTo>
                        <a:pt x="166683" y="23588"/>
                        <a:pt x="152139" y="15046"/>
                        <a:pt x="136521" y="9572"/>
                      </a:cubicBezTo>
                      <a:cubicBezTo>
                        <a:pt x="129134" y="6985"/>
                        <a:pt x="121588" y="4992"/>
                        <a:pt x="113996" y="3206"/>
                      </a:cubicBezTo>
                      <a:cubicBezTo>
                        <a:pt x="89184" y="-2680"/>
                        <a:pt x="63618" y="-619"/>
                        <a:pt x="40636" y="10695"/>
                      </a:cubicBezTo>
                      <a:cubicBezTo>
                        <a:pt x="18066" y="21825"/>
                        <a:pt x="5557" y="45185"/>
                        <a:pt x="0" y="70582"/>
                      </a:cubicBezTo>
                      <a:cubicBezTo>
                        <a:pt x="755" y="84346"/>
                        <a:pt x="5191" y="96713"/>
                        <a:pt x="14841" y="106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2" name="Freeform: Shape 2030">
                  <a:extLst>
                    <a:ext uri="{FF2B5EF4-FFF2-40B4-BE49-F238E27FC236}">
                      <a16:creationId xmlns:a16="http://schemas.microsoft.com/office/drawing/2014/main" id="{5E2A19D3-ADE7-5F20-AC7B-E33027EEEF8E}"/>
                    </a:ext>
                  </a:extLst>
                </p:cNvPr>
                <p:cNvSpPr/>
                <p:nvPr/>
              </p:nvSpPr>
              <p:spPr>
                <a:xfrm>
                  <a:off x="4557761" y="3484990"/>
                  <a:ext cx="222831" cy="203503"/>
                </a:xfrm>
                <a:custGeom>
                  <a:avLst/>
                  <a:gdLst>
                    <a:gd name="connsiteX0" fmla="*/ 185777 w 222831"/>
                    <a:gd name="connsiteY0" fmla="*/ 203504 h 203503"/>
                    <a:gd name="connsiteX1" fmla="*/ 185777 w 222831"/>
                    <a:gd name="connsiteY1" fmla="*/ 203504 h 203503"/>
                    <a:gd name="connsiteX2" fmla="*/ 173703 w 222831"/>
                    <a:gd name="connsiteY2" fmla="*/ 200687 h 203503"/>
                    <a:gd name="connsiteX3" fmla="*/ 151956 w 222831"/>
                    <a:gd name="connsiteY3" fmla="*/ 181449 h 203503"/>
                    <a:gd name="connsiteX4" fmla="*/ 142718 w 222831"/>
                    <a:gd name="connsiteY4" fmla="*/ 172106 h 203503"/>
                    <a:gd name="connsiteX5" fmla="*/ 119049 w 222831"/>
                    <a:gd name="connsiteY5" fmla="*/ 161227 h 203503"/>
                    <a:gd name="connsiteX6" fmla="*/ 103797 w 222831"/>
                    <a:gd name="connsiteY6" fmla="*/ 160586 h 203503"/>
                    <a:gd name="connsiteX7" fmla="*/ 74091 w 222831"/>
                    <a:gd name="connsiteY7" fmla="*/ 156349 h 203503"/>
                    <a:gd name="connsiteX8" fmla="*/ 53716 w 222831"/>
                    <a:gd name="connsiteY8" fmla="*/ 140868 h 203503"/>
                    <a:gd name="connsiteX9" fmla="*/ 44569 w 222831"/>
                    <a:gd name="connsiteY9" fmla="*/ 132554 h 203503"/>
                    <a:gd name="connsiteX10" fmla="*/ 34827 w 222831"/>
                    <a:gd name="connsiteY10" fmla="*/ 125111 h 203503"/>
                    <a:gd name="connsiteX11" fmla="*/ 15092 w 222831"/>
                    <a:gd name="connsiteY11" fmla="*/ 108531 h 203503"/>
                    <a:gd name="connsiteX12" fmla="*/ 0 w 222831"/>
                    <a:gd name="connsiteY12" fmla="*/ 71568 h 203503"/>
                    <a:gd name="connsiteX13" fmla="*/ 0 w 222831"/>
                    <a:gd name="connsiteY13" fmla="*/ 71453 h 203503"/>
                    <a:gd name="connsiteX14" fmla="*/ 23 w 222831"/>
                    <a:gd name="connsiteY14" fmla="*/ 71338 h 203503"/>
                    <a:gd name="connsiteX15" fmla="*/ 41162 w 222831"/>
                    <a:gd name="connsiteY15" fmla="*/ 10787 h 203503"/>
                    <a:gd name="connsiteX16" fmla="*/ 88018 w 222831"/>
                    <a:gd name="connsiteY16" fmla="*/ 0 h 203503"/>
                    <a:gd name="connsiteX17" fmla="*/ 115162 w 222831"/>
                    <a:gd name="connsiteY17" fmla="*/ 3229 h 203503"/>
                    <a:gd name="connsiteX18" fmla="*/ 137778 w 222831"/>
                    <a:gd name="connsiteY18" fmla="*/ 9641 h 203503"/>
                    <a:gd name="connsiteX19" fmla="*/ 180106 w 222831"/>
                    <a:gd name="connsiteY19" fmla="*/ 35543 h 203503"/>
                    <a:gd name="connsiteX20" fmla="*/ 219073 w 222831"/>
                    <a:gd name="connsiteY20" fmla="*/ 106401 h 203503"/>
                    <a:gd name="connsiteX21" fmla="*/ 219462 w 222831"/>
                    <a:gd name="connsiteY21" fmla="*/ 163151 h 203503"/>
                    <a:gd name="connsiteX22" fmla="*/ 215117 w 222831"/>
                    <a:gd name="connsiteY22" fmla="*/ 174304 h 203503"/>
                    <a:gd name="connsiteX23" fmla="*/ 211504 w 222831"/>
                    <a:gd name="connsiteY23" fmla="*/ 192167 h 203503"/>
                    <a:gd name="connsiteX24" fmla="*/ 185755 w 222831"/>
                    <a:gd name="connsiteY24" fmla="*/ 203504 h 203503"/>
                    <a:gd name="connsiteX25" fmla="*/ 1898 w 222831"/>
                    <a:gd name="connsiteY25" fmla="*/ 71590 h 203503"/>
                    <a:gd name="connsiteX26" fmla="*/ 16465 w 222831"/>
                    <a:gd name="connsiteY26" fmla="*/ 107225 h 203503"/>
                    <a:gd name="connsiteX27" fmla="*/ 35948 w 222831"/>
                    <a:gd name="connsiteY27" fmla="*/ 123554 h 203503"/>
                    <a:gd name="connsiteX28" fmla="*/ 45758 w 222831"/>
                    <a:gd name="connsiteY28" fmla="*/ 131043 h 203503"/>
                    <a:gd name="connsiteX29" fmla="*/ 55020 w 222831"/>
                    <a:gd name="connsiteY29" fmla="*/ 139448 h 203503"/>
                    <a:gd name="connsiteX30" fmla="*/ 74869 w 222831"/>
                    <a:gd name="connsiteY30" fmla="*/ 154563 h 203503"/>
                    <a:gd name="connsiteX31" fmla="*/ 103819 w 222831"/>
                    <a:gd name="connsiteY31" fmla="*/ 158640 h 203503"/>
                    <a:gd name="connsiteX32" fmla="*/ 119278 w 222831"/>
                    <a:gd name="connsiteY32" fmla="*/ 159304 h 203503"/>
                    <a:gd name="connsiteX33" fmla="*/ 143998 w 222831"/>
                    <a:gd name="connsiteY33" fmla="*/ 170686 h 203503"/>
                    <a:gd name="connsiteX34" fmla="*/ 153328 w 222831"/>
                    <a:gd name="connsiteY34" fmla="*/ 180121 h 203503"/>
                    <a:gd name="connsiteX35" fmla="*/ 174618 w 222831"/>
                    <a:gd name="connsiteY35" fmla="*/ 199015 h 203503"/>
                    <a:gd name="connsiteX36" fmla="*/ 185755 w 222831"/>
                    <a:gd name="connsiteY36" fmla="*/ 201557 h 203503"/>
                    <a:gd name="connsiteX37" fmla="*/ 185755 w 222831"/>
                    <a:gd name="connsiteY37" fmla="*/ 201557 h 203503"/>
                    <a:gd name="connsiteX38" fmla="*/ 209995 w 222831"/>
                    <a:gd name="connsiteY38" fmla="*/ 190954 h 203503"/>
                    <a:gd name="connsiteX39" fmla="*/ 213173 w 222831"/>
                    <a:gd name="connsiteY39" fmla="*/ 174441 h 203503"/>
                    <a:gd name="connsiteX40" fmla="*/ 213105 w 222831"/>
                    <a:gd name="connsiteY40" fmla="*/ 174121 h 203503"/>
                    <a:gd name="connsiteX41" fmla="*/ 213219 w 222831"/>
                    <a:gd name="connsiteY41" fmla="*/ 173800 h 203503"/>
                    <a:gd name="connsiteX42" fmla="*/ 217632 w 222831"/>
                    <a:gd name="connsiteY42" fmla="*/ 162464 h 203503"/>
                    <a:gd name="connsiteX43" fmla="*/ 217152 w 222831"/>
                    <a:gd name="connsiteY43" fmla="*/ 106675 h 203503"/>
                    <a:gd name="connsiteX44" fmla="*/ 178734 w 222831"/>
                    <a:gd name="connsiteY44" fmla="*/ 36849 h 203503"/>
                    <a:gd name="connsiteX45" fmla="*/ 137115 w 222831"/>
                    <a:gd name="connsiteY45" fmla="*/ 11382 h 203503"/>
                    <a:gd name="connsiteX46" fmla="*/ 114682 w 222831"/>
                    <a:gd name="connsiteY46" fmla="*/ 5038 h 203503"/>
                    <a:gd name="connsiteX47" fmla="*/ 87972 w 222831"/>
                    <a:gd name="connsiteY47" fmla="*/ 1855 h 203503"/>
                    <a:gd name="connsiteX48" fmla="*/ 41962 w 222831"/>
                    <a:gd name="connsiteY48" fmla="*/ 12458 h 203503"/>
                    <a:gd name="connsiteX49" fmla="*/ 1875 w 222831"/>
                    <a:gd name="connsiteY49" fmla="*/ 71568 h 2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2831" h="203503">
                      <a:moveTo>
                        <a:pt x="185777" y="203504"/>
                      </a:moveTo>
                      <a:lnTo>
                        <a:pt x="185777" y="203504"/>
                      </a:lnTo>
                      <a:cubicBezTo>
                        <a:pt x="181090" y="203504"/>
                        <a:pt x="176905" y="202519"/>
                        <a:pt x="173703" y="200687"/>
                      </a:cubicBezTo>
                      <a:cubicBezTo>
                        <a:pt x="165997" y="196267"/>
                        <a:pt x="158862" y="188755"/>
                        <a:pt x="151956" y="181449"/>
                      </a:cubicBezTo>
                      <a:cubicBezTo>
                        <a:pt x="148709" y="178060"/>
                        <a:pt x="145667" y="174831"/>
                        <a:pt x="142718" y="172106"/>
                      </a:cubicBezTo>
                      <a:cubicBezTo>
                        <a:pt x="136017" y="165945"/>
                        <a:pt x="128059" y="162281"/>
                        <a:pt x="119049" y="161227"/>
                      </a:cubicBezTo>
                      <a:cubicBezTo>
                        <a:pt x="114133" y="160655"/>
                        <a:pt x="108873" y="160609"/>
                        <a:pt x="103797" y="160586"/>
                      </a:cubicBezTo>
                      <a:cubicBezTo>
                        <a:pt x="93758" y="160518"/>
                        <a:pt x="83376" y="160449"/>
                        <a:pt x="74091" y="156349"/>
                      </a:cubicBezTo>
                      <a:cubicBezTo>
                        <a:pt x="66225" y="152868"/>
                        <a:pt x="59868" y="146753"/>
                        <a:pt x="53716" y="140868"/>
                      </a:cubicBezTo>
                      <a:cubicBezTo>
                        <a:pt x="50766" y="138028"/>
                        <a:pt x="47702" y="135097"/>
                        <a:pt x="44569" y="132554"/>
                      </a:cubicBezTo>
                      <a:cubicBezTo>
                        <a:pt x="41391" y="130013"/>
                        <a:pt x="38052" y="127516"/>
                        <a:pt x="34827" y="125111"/>
                      </a:cubicBezTo>
                      <a:cubicBezTo>
                        <a:pt x="28058" y="120073"/>
                        <a:pt x="21061" y="114874"/>
                        <a:pt x="15092" y="108531"/>
                      </a:cubicBezTo>
                      <a:cubicBezTo>
                        <a:pt x="5877" y="98752"/>
                        <a:pt x="800" y="86339"/>
                        <a:pt x="0" y="71568"/>
                      </a:cubicBezTo>
                      <a:lnTo>
                        <a:pt x="0" y="71453"/>
                      </a:lnTo>
                      <a:cubicBezTo>
                        <a:pt x="0" y="71453"/>
                        <a:pt x="23" y="71338"/>
                        <a:pt x="23" y="71338"/>
                      </a:cubicBezTo>
                      <a:cubicBezTo>
                        <a:pt x="4528" y="50750"/>
                        <a:pt x="15298" y="23520"/>
                        <a:pt x="41162" y="10787"/>
                      </a:cubicBezTo>
                      <a:cubicBezTo>
                        <a:pt x="55683" y="3618"/>
                        <a:pt x="71462" y="0"/>
                        <a:pt x="88018" y="0"/>
                      </a:cubicBezTo>
                      <a:cubicBezTo>
                        <a:pt x="96982" y="0"/>
                        <a:pt x="106106" y="1076"/>
                        <a:pt x="115162" y="3229"/>
                      </a:cubicBezTo>
                      <a:cubicBezTo>
                        <a:pt x="124355" y="5405"/>
                        <a:pt x="131329" y="7374"/>
                        <a:pt x="137778" y="9641"/>
                      </a:cubicBezTo>
                      <a:cubicBezTo>
                        <a:pt x="154357" y="15436"/>
                        <a:pt x="168604" y="24161"/>
                        <a:pt x="180106" y="35543"/>
                      </a:cubicBezTo>
                      <a:cubicBezTo>
                        <a:pt x="200184" y="55399"/>
                        <a:pt x="214751" y="81873"/>
                        <a:pt x="219073" y="106401"/>
                      </a:cubicBezTo>
                      <a:cubicBezTo>
                        <a:pt x="222480" y="125775"/>
                        <a:pt x="225293" y="146112"/>
                        <a:pt x="219462" y="163151"/>
                      </a:cubicBezTo>
                      <a:cubicBezTo>
                        <a:pt x="217975" y="167525"/>
                        <a:pt x="215940" y="172380"/>
                        <a:pt x="215117" y="174304"/>
                      </a:cubicBezTo>
                      <a:cubicBezTo>
                        <a:pt x="216695" y="180923"/>
                        <a:pt x="215437" y="187106"/>
                        <a:pt x="211504" y="192167"/>
                      </a:cubicBezTo>
                      <a:cubicBezTo>
                        <a:pt x="206153" y="199061"/>
                        <a:pt x="196045" y="203504"/>
                        <a:pt x="185755" y="203504"/>
                      </a:cubicBezTo>
                      <a:close/>
                      <a:moveTo>
                        <a:pt x="1898" y="71590"/>
                      </a:moveTo>
                      <a:cubicBezTo>
                        <a:pt x="2698" y="85995"/>
                        <a:pt x="7455" y="97652"/>
                        <a:pt x="16465" y="107225"/>
                      </a:cubicBezTo>
                      <a:cubicBezTo>
                        <a:pt x="22319" y="113432"/>
                        <a:pt x="29248" y="118562"/>
                        <a:pt x="35948" y="123554"/>
                      </a:cubicBezTo>
                      <a:cubicBezTo>
                        <a:pt x="39195" y="125959"/>
                        <a:pt x="42557" y="128478"/>
                        <a:pt x="45758" y="131043"/>
                      </a:cubicBezTo>
                      <a:cubicBezTo>
                        <a:pt x="48960" y="133654"/>
                        <a:pt x="52047" y="136585"/>
                        <a:pt x="55020" y="139448"/>
                      </a:cubicBezTo>
                      <a:cubicBezTo>
                        <a:pt x="61057" y="145242"/>
                        <a:pt x="67300" y="151219"/>
                        <a:pt x="74869" y="154563"/>
                      </a:cubicBezTo>
                      <a:cubicBezTo>
                        <a:pt x="83764" y="158502"/>
                        <a:pt x="93941" y="158571"/>
                        <a:pt x="103819" y="158640"/>
                      </a:cubicBezTo>
                      <a:cubicBezTo>
                        <a:pt x="108942" y="158685"/>
                        <a:pt x="114247" y="158708"/>
                        <a:pt x="119278" y="159304"/>
                      </a:cubicBezTo>
                      <a:cubicBezTo>
                        <a:pt x="128699" y="160403"/>
                        <a:pt x="137001" y="164250"/>
                        <a:pt x="143998" y="170686"/>
                      </a:cubicBezTo>
                      <a:cubicBezTo>
                        <a:pt x="146994" y="173457"/>
                        <a:pt x="150081" y="176686"/>
                        <a:pt x="153328" y="180121"/>
                      </a:cubicBezTo>
                      <a:cubicBezTo>
                        <a:pt x="160143" y="187312"/>
                        <a:pt x="167163" y="194732"/>
                        <a:pt x="174618" y="199015"/>
                      </a:cubicBezTo>
                      <a:cubicBezTo>
                        <a:pt x="177545" y="200664"/>
                        <a:pt x="181387" y="201557"/>
                        <a:pt x="185755" y="201557"/>
                      </a:cubicBezTo>
                      <a:lnTo>
                        <a:pt x="185755" y="201557"/>
                      </a:lnTo>
                      <a:cubicBezTo>
                        <a:pt x="195313" y="201557"/>
                        <a:pt x="205055" y="197297"/>
                        <a:pt x="209995" y="190954"/>
                      </a:cubicBezTo>
                      <a:cubicBezTo>
                        <a:pt x="213676" y="186236"/>
                        <a:pt x="214751" y="180648"/>
                        <a:pt x="213173" y="174441"/>
                      </a:cubicBezTo>
                      <a:lnTo>
                        <a:pt x="213105" y="174121"/>
                      </a:lnTo>
                      <a:lnTo>
                        <a:pt x="213219" y="173800"/>
                      </a:lnTo>
                      <a:cubicBezTo>
                        <a:pt x="213928" y="172106"/>
                        <a:pt x="216077" y="167021"/>
                        <a:pt x="217632" y="162464"/>
                      </a:cubicBezTo>
                      <a:cubicBezTo>
                        <a:pt x="223304" y="145883"/>
                        <a:pt x="220514" y="125822"/>
                        <a:pt x="217152" y="106675"/>
                      </a:cubicBezTo>
                      <a:cubicBezTo>
                        <a:pt x="212899" y="82537"/>
                        <a:pt x="198538" y="56429"/>
                        <a:pt x="178734" y="36849"/>
                      </a:cubicBezTo>
                      <a:cubicBezTo>
                        <a:pt x="167437" y="25673"/>
                        <a:pt x="153420" y="17107"/>
                        <a:pt x="137115" y="11382"/>
                      </a:cubicBezTo>
                      <a:cubicBezTo>
                        <a:pt x="130735" y="9138"/>
                        <a:pt x="123829" y="7168"/>
                        <a:pt x="114682" y="5038"/>
                      </a:cubicBezTo>
                      <a:cubicBezTo>
                        <a:pt x="105786" y="2931"/>
                        <a:pt x="96799" y="1855"/>
                        <a:pt x="87972" y="1855"/>
                      </a:cubicBezTo>
                      <a:cubicBezTo>
                        <a:pt x="71713" y="1855"/>
                        <a:pt x="56209" y="5405"/>
                        <a:pt x="41962" y="12458"/>
                      </a:cubicBezTo>
                      <a:cubicBezTo>
                        <a:pt x="16854" y="24848"/>
                        <a:pt x="6288" y="51414"/>
                        <a:pt x="1875" y="71568"/>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73" name="Graphic 3">
                <a:extLst>
                  <a:ext uri="{FF2B5EF4-FFF2-40B4-BE49-F238E27FC236}">
                    <a16:creationId xmlns:a16="http://schemas.microsoft.com/office/drawing/2014/main" id="{6DE0C01B-EAE3-10B1-788A-8212D8116956}"/>
                  </a:ext>
                </a:extLst>
              </p:cNvPr>
              <p:cNvGrpSpPr/>
              <p:nvPr/>
            </p:nvGrpSpPr>
            <p:grpSpPr>
              <a:xfrm>
                <a:off x="5479102" y="3508000"/>
                <a:ext cx="184700" cy="160679"/>
                <a:chOff x="4578839" y="3508000"/>
                <a:chExt cx="184700" cy="160679"/>
              </a:xfrm>
              <a:solidFill>
                <a:srgbClr val="830051"/>
              </a:solidFill>
            </p:grpSpPr>
            <p:sp>
              <p:nvSpPr>
                <p:cNvPr id="2254" name="Freeform: Shape 2032">
                  <a:extLst>
                    <a:ext uri="{FF2B5EF4-FFF2-40B4-BE49-F238E27FC236}">
                      <a16:creationId xmlns:a16="http://schemas.microsoft.com/office/drawing/2014/main" id="{BB1005F5-59C3-6C81-DB52-34B63C7F79AC}"/>
                    </a:ext>
                  </a:extLst>
                </p:cNvPr>
                <p:cNvSpPr/>
                <p:nvPr/>
              </p:nvSpPr>
              <p:spPr>
                <a:xfrm>
                  <a:off x="4755126" y="3625799"/>
                  <a:ext cx="8413" cy="42880"/>
                </a:xfrm>
                <a:custGeom>
                  <a:avLst/>
                  <a:gdLst>
                    <a:gd name="connsiteX0" fmla="*/ 3437 w 8413"/>
                    <a:gd name="connsiteY0" fmla="*/ 81 h 42880"/>
                    <a:gd name="connsiteX1" fmla="*/ 3140 w 8413"/>
                    <a:gd name="connsiteY1" fmla="*/ 310 h 42880"/>
                    <a:gd name="connsiteX2" fmla="*/ 98 w 8413"/>
                    <a:gd name="connsiteY2" fmla="*/ 41991 h 42880"/>
                    <a:gd name="connsiteX3" fmla="*/ 1150 w 8413"/>
                    <a:gd name="connsiteY3" fmla="*/ 42655 h 42880"/>
                    <a:gd name="connsiteX4" fmla="*/ 3437 w 8413"/>
                    <a:gd name="connsiteY4" fmla="*/ 104 h 4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 h="42880">
                      <a:moveTo>
                        <a:pt x="3437" y="81"/>
                      </a:moveTo>
                      <a:cubicBezTo>
                        <a:pt x="3323" y="-125"/>
                        <a:pt x="3026" y="104"/>
                        <a:pt x="3140" y="310"/>
                      </a:cubicBezTo>
                      <a:cubicBezTo>
                        <a:pt x="10320" y="12631"/>
                        <a:pt x="7142" y="30380"/>
                        <a:pt x="98" y="41991"/>
                      </a:cubicBezTo>
                      <a:cubicBezTo>
                        <a:pt x="-313" y="42655"/>
                        <a:pt x="670" y="43205"/>
                        <a:pt x="1150" y="42655"/>
                      </a:cubicBezTo>
                      <a:cubicBezTo>
                        <a:pt x="10092" y="31868"/>
                        <a:pt x="10686" y="11852"/>
                        <a:pt x="3437" y="10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5" name="Freeform: Shape 2033">
                  <a:extLst>
                    <a:ext uri="{FF2B5EF4-FFF2-40B4-BE49-F238E27FC236}">
                      <a16:creationId xmlns:a16="http://schemas.microsoft.com/office/drawing/2014/main" id="{A7B139D6-8CE8-2B29-2B2D-3F9771C999E1}"/>
                    </a:ext>
                  </a:extLst>
                </p:cNvPr>
                <p:cNvSpPr/>
                <p:nvPr/>
              </p:nvSpPr>
              <p:spPr>
                <a:xfrm>
                  <a:off x="4726191" y="3635895"/>
                  <a:ext cx="11151" cy="26244"/>
                </a:xfrm>
                <a:custGeom>
                  <a:avLst/>
                  <a:gdLst>
                    <a:gd name="connsiteX0" fmla="*/ 586 w 11151"/>
                    <a:gd name="connsiteY0" fmla="*/ 85 h 26244"/>
                    <a:gd name="connsiteX1" fmla="*/ 60 w 11151"/>
                    <a:gd name="connsiteY1" fmla="*/ 565 h 26244"/>
                    <a:gd name="connsiteX2" fmla="*/ 10030 w 11151"/>
                    <a:gd name="connsiteY2" fmla="*/ 25757 h 26244"/>
                    <a:gd name="connsiteX3" fmla="*/ 11151 w 11151"/>
                    <a:gd name="connsiteY3" fmla="*/ 25620 h 26244"/>
                    <a:gd name="connsiteX4" fmla="*/ 609 w 11151"/>
                    <a:gd name="connsiteY4" fmla="*/ 85 h 2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 h="26244">
                      <a:moveTo>
                        <a:pt x="586" y="85"/>
                      </a:moveTo>
                      <a:cubicBezTo>
                        <a:pt x="311" y="-190"/>
                        <a:pt x="-169" y="268"/>
                        <a:pt x="60" y="565"/>
                      </a:cubicBezTo>
                      <a:cubicBezTo>
                        <a:pt x="5480" y="8215"/>
                        <a:pt x="8498" y="16551"/>
                        <a:pt x="10030" y="25757"/>
                      </a:cubicBezTo>
                      <a:cubicBezTo>
                        <a:pt x="10144" y="26513"/>
                        <a:pt x="11151" y="26330"/>
                        <a:pt x="11151" y="25620"/>
                      </a:cubicBezTo>
                      <a:cubicBezTo>
                        <a:pt x="11219" y="16505"/>
                        <a:pt x="6760" y="6657"/>
                        <a:pt x="609" y="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6" name="Freeform: Shape 2034">
                  <a:extLst>
                    <a:ext uri="{FF2B5EF4-FFF2-40B4-BE49-F238E27FC236}">
                      <a16:creationId xmlns:a16="http://schemas.microsoft.com/office/drawing/2014/main" id="{21F3DAAE-6D0A-AE19-2C44-18F657EE819F}"/>
                    </a:ext>
                  </a:extLst>
                </p:cNvPr>
                <p:cNvSpPr/>
                <p:nvPr/>
              </p:nvSpPr>
              <p:spPr>
                <a:xfrm>
                  <a:off x="4697047" y="3609015"/>
                  <a:ext cx="33090" cy="58358"/>
                </a:xfrm>
                <a:custGeom>
                  <a:avLst/>
                  <a:gdLst>
                    <a:gd name="connsiteX0" fmla="*/ 21383 w 33090"/>
                    <a:gd name="connsiteY0" fmla="*/ 28109 h 58358"/>
                    <a:gd name="connsiteX1" fmla="*/ 390 w 33090"/>
                    <a:gd name="connsiteY1" fmla="*/ 101 h 58358"/>
                    <a:gd name="connsiteX2" fmla="*/ 24 w 33090"/>
                    <a:gd name="connsiteY2" fmla="*/ 330 h 58358"/>
                    <a:gd name="connsiteX3" fmla="*/ 18730 w 33090"/>
                    <a:gd name="connsiteY3" fmla="*/ 26552 h 58358"/>
                    <a:gd name="connsiteX4" fmla="*/ 32062 w 33090"/>
                    <a:gd name="connsiteY4" fmla="*/ 58019 h 58358"/>
                    <a:gd name="connsiteX5" fmla="*/ 33091 w 33090"/>
                    <a:gd name="connsiteY5" fmla="*/ 57744 h 58358"/>
                    <a:gd name="connsiteX6" fmla="*/ 21360 w 33090"/>
                    <a:gd name="connsiteY6" fmla="*/ 28087 h 5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0" h="58358">
                      <a:moveTo>
                        <a:pt x="21383" y="28109"/>
                      </a:moveTo>
                      <a:cubicBezTo>
                        <a:pt x="14683" y="18537"/>
                        <a:pt x="6930" y="9788"/>
                        <a:pt x="390" y="101"/>
                      </a:cubicBezTo>
                      <a:cubicBezTo>
                        <a:pt x="230" y="-151"/>
                        <a:pt x="-90" y="124"/>
                        <a:pt x="24" y="330"/>
                      </a:cubicBezTo>
                      <a:cubicBezTo>
                        <a:pt x="5444" y="9674"/>
                        <a:pt x="12487" y="17827"/>
                        <a:pt x="18730" y="26552"/>
                      </a:cubicBezTo>
                      <a:cubicBezTo>
                        <a:pt x="25613" y="36148"/>
                        <a:pt x="29798" y="46477"/>
                        <a:pt x="32062" y="58019"/>
                      </a:cubicBezTo>
                      <a:cubicBezTo>
                        <a:pt x="32176" y="58660"/>
                        <a:pt x="33091" y="58294"/>
                        <a:pt x="33091" y="57744"/>
                      </a:cubicBezTo>
                      <a:cubicBezTo>
                        <a:pt x="33091" y="46728"/>
                        <a:pt x="27488" y="36812"/>
                        <a:pt x="21360" y="280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7" name="Freeform: Shape 2035">
                  <a:extLst>
                    <a:ext uri="{FF2B5EF4-FFF2-40B4-BE49-F238E27FC236}">
                      <a16:creationId xmlns:a16="http://schemas.microsoft.com/office/drawing/2014/main" id="{329F2954-5ECA-0982-8FC7-11602EF39F8A}"/>
                    </a:ext>
                  </a:extLst>
                </p:cNvPr>
                <p:cNvSpPr/>
                <p:nvPr/>
              </p:nvSpPr>
              <p:spPr>
                <a:xfrm>
                  <a:off x="4662718" y="3571426"/>
                  <a:ext cx="40521" cy="67048"/>
                </a:xfrm>
                <a:custGeom>
                  <a:avLst/>
                  <a:gdLst>
                    <a:gd name="connsiteX0" fmla="*/ 16563 w 40521"/>
                    <a:gd name="connsiteY0" fmla="*/ 40164 h 67048"/>
                    <a:gd name="connsiteX1" fmla="*/ 4763 w 40521"/>
                    <a:gd name="connsiteY1" fmla="*/ 21247 h 67048"/>
                    <a:gd name="connsiteX2" fmla="*/ 555 w 40521"/>
                    <a:gd name="connsiteY2" fmla="*/ 154 h 67048"/>
                    <a:gd name="connsiteX3" fmla="*/ 212 w 40521"/>
                    <a:gd name="connsiteY3" fmla="*/ 154 h 67048"/>
                    <a:gd name="connsiteX4" fmla="*/ 10000 w 40521"/>
                    <a:gd name="connsiteY4" fmla="*/ 35102 h 67048"/>
                    <a:gd name="connsiteX5" fmla="*/ 39934 w 40521"/>
                    <a:gd name="connsiteY5" fmla="*/ 66935 h 67048"/>
                    <a:gd name="connsiteX6" fmla="*/ 40505 w 40521"/>
                    <a:gd name="connsiteY6" fmla="*/ 66638 h 67048"/>
                    <a:gd name="connsiteX7" fmla="*/ 16586 w 40521"/>
                    <a:gd name="connsiteY7" fmla="*/ 40164 h 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1" h="67048">
                      <a:moveTo>
                        <a:pt x="16563" y="40164"/>
                      </a:moveTo>
                      <a:cubicBezTo>
                        <a:pt x="11578" y="34644"/>
                        <a:pt x="7576" y="28117"/>
                        <a:pt x="4763" y="21247"/>
                      </a:cubicBezTo>
                      <a:cubicBezTo>
                        <a:pt x="1950" y="14376"/>
                        <a:pt x="1127" y="7460"/>
                        <a:pt x="555" y="154"/>
                      </a:cubicBezTo>
                      <a:cubicBezTo>
                        <a:pt x="555" y="-51"/>
                        <a:pt x="235" y="-51"/>
                        <a:pt x="212" y="154"/>
                      </a:cubicBezTo>
                      <a:cubicBezTo>
                        <a:pt x="-1000" y="12728"/>
                        <a:pt x="3071" y="24728"/>
                        <a:pt x="10000" y="35102"/>
                      </a:cubicBezTo>
                      <a:cubicBezTo>
                        <a:pt x="18255" y="47469"/>
                        <a:pt x="31541" y="54729"/>
                        <a:pt x="39934" y="66935"/>
                      </a:cubicBezTo>
                      <a:cubicBezTo>
                        <a:pt x="40117" y="67211"/>
                        <a:pt x="40620" y="66935"/>
                        <a:pt x="40505" y="66638"/>
                      </a:cubicBezTo>
                      <a:cubicBezTo>
                        <a:pt x="35795" y="55233"/>
                        <a:pt x="24589" y="48935"/>
                        <a:pt x="16586" y="401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8" name="Freeform: Shape 2036">
                  <a:extLst>
                    <a:ext uri="{FF2B5EF4-FFF2-40B4-BE49-F238E27FC236}">
                      <a16:creationId xmlns:a16="http://schemas.microsoft.com/office/drawing/2014/main" id="{E81C3A35-EC5E-24F6-3DB9-2B805C100E63}"/>
                    </a:ext>
                  </a:extLst>
                </p:cNvPr>
                <p:cNvSpPr/>
                <p:nvPr/>
              </p:nvSpPr>
              <p:spPr>
                <a:xfrm>
                  <a:off x="4596643" y="3508000"/>
                  <a:ext cx="33712" cy="109932"/>
                </a:xfrm>
                <a:custGeom>
                  <a:avLst/>
                  <a:gdLst>
                    <a:gd name="connsiteX0" fmla="*/ 33609 w 33712"/>
                    <a:gd name="connsiteY0" fmla="*/ 109109 h 109932"/>
                    <a:gd name="connsiteX1" fmla="*/ 5596 w 33712"/>
                    <a:gd name="connsiteY1" fmla="*/ 58588 h 109932"/>
                    <a:gd name="connsiteX2" fmla="*/ 2281 w 33712"/>
                    <a:gd name="connsiteY2" fmla="*/ 27076 h 109932"/>
                    <a:gd name="connsiteX3" fmla="*/ 6008 w 33712"/>
                    <a:gd name="connsiteY3" fmla="*/ 12533 h 109932"/>
                    <a:gd name="connsiteX4" fmla="*/ 12182 w 33712"/>
                    <a:gd name="connsiteY4" fmla="*/ 464 h 109932"/>
                    <a:gd name="connsiteX5" fmla="*/ 11565 w 33712"/>
                    <a:gd name="connsiteY5" fmla="*/ 189 h 109932"/>
                    <a:gd name="connsiteX6" fmla="*/ 680 w 33712"/>
                    <a:gd name="connsiteY6" fmla="*/ 26847 h 109932"/>
                    <a:gd name="connsiteX7" fmla="*/ 3287 w 33712"/>
                    <a:gd name="connsiteY7" fmla="*/ 57603 h 109932"/>
                    <a:gd name="connsiteX8" fmla="*/ 32969 w 33712"/>
                    <a:gd name="connsiteY8" fmla="*/ 109819 h 109932"/>
                    <a:gd name="connsiteX9" fmla="*/ 33586 w 33712"/>
                    <a:gd name="connsiteY9" fmla="*/ 109109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2" h="109932">
                      <a:moveTo>
                        <a:pt x="33609" y="109109"/>
                      </a:moveTo>
                      <a:cubicBezTo>
                        <a:pt x="20346" y="95529"/>
                        <a:pt x="10993" y="76681"/>
                        <a:pt x="5596" y="58588"/>
                      </a:cubicBezTo>
                      <a:cubicBezTo>
                        <a:pt x="2486" y="48122"/>
                        <a:pt x="1023" y="37954"/>
                        <a:pt x="2281" y="27076"/>
                      </a:cubicBezTo>
                      <a:cubicBezTo>
                        <a:pt x="2852" y="22060"/>
                        <a:pt x="4155" y="17228"/>
                        <a:pt x="6008" y="12533"/>
                      </a:cubicBezTo>
                      <a:cubicBezTo>
                        <a:pt x="7654" y="8296"/>
                        <a:pt x="10399" y="4586"/>
                        <a:pt x="12182" y="464"/>
                      </a:cubicBezTo>
                      <a:cubicBezTo>
                        <a:pt x="12365" y="29"/>
                        <a:pt x="11794" y="-177"/>
                        <a:pt x="11565" y="189"/>
                      </a:cubicBezTo>
                      <a:cubicBezTo>
                        <a:pt x="6374" y="8823"/>
                        <a:pt x="2281" y="16724"/>
                        <a:pt x="680" y="26847"/>
                      </a:cubicBezTo>
                      <a:cubicBezTo>
                        <a:pt x="-1013" y="37473"/>
                        <a:pt x="680" y="47275"/>
                        <a:pt x="3287" y="57603"/>
                      </a:cubicBezTo>
                      <a:cubicBezTo>
                        <a:pt x="8135" y="76635"/>
                        <a:pt x="18517" y="96445"/>
                        <a:pt x="32969" y="109819"/>
                      </a:cubicBezTo>
                      <a:cubicBezTo>
                        <a:pt x="33380" y="110209"/>
                        <a:pt x="33975" y="109499"/>
                        <a:pt x="33586" y="10910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9" name="Freeform: Shape 2037">
                  <a:extLst>
                    <a:ext uri="{FF2B5EF4-FFF2-40B4-BE49-F238E27FC236}">
                      <a16:creationId xmlns:a16="http://schemas.microsoft.com/office/drawing/2014/main" id="{EEA76649-9F89-0F05-DADD-103761FB2570}"/>
                    </a:ext>
                  </a:extLst>
                </p:cNvPr>
                <p:cNvSpPr/>
                <p:nvPr/>
              </p:nvSpPr>
              <p:spPr>
                <a:xfrm>
                  <a:off x="4614629" y="3566994"/>
                  <a:ext cx="17712" cy="42831"/>
                </a:xfrm>
                <a:custGeom>
                  <a:avLst/>
                  <a:gdLst>
                    <a:gd name="connsiteX0" fmla="*/ 17658 w 17712"/>
                    <a:gd name="connsiteY0" fmla="*/ 42305 h 42831"/>
                    <a:gd name="connsiteX1" fmla="*/ 6613 w 17712"/>
                    <a:gd name="connsiteY1" fmla="*/ 22449 h 42831"/>
                    <a:gd name="connsiteX2" fmla="*/ 1170 w 17712"/>
                    <a:gd name="connsiteY2" fmla="*/ 395 h 42831"/>
                    <a:gd name="connsiteX3" fmla="*/ 279 w 17712"/>
                    <a:gd name="connsiteY3" fmla="*/ 395 h 42831"/>
                    <a:gd name="connsiteX4" fmla="*/ 17064 w 17712"/>
                    <a:gd name="connsiteY4" fmla="*/ 42695 h 42831"/>
                    <a:gd name="connsiteX5" fmla="*/ 17658 w 17712"/>
                    <a:gd name="connsiteY5" fmla="*/ 42283 h 4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2" h="42831">
                      <a:moveTo>
                        <a:pt x="17658" y="42305"/>
                      </a:moveTo>
                      <a:cubicBezTo>
                        <a:pt x="13656" y="35801"/>
                        <a:pt x="9769" y="29435"/>
                        <a:pt x="6613" y="22449"/>
                      </a:cubicBezTo>
                      <a:cubicBezTo>
                        <a:pt x="3366" y="15327"/>
                        <a:pt x="2451" y="8044"/>
                        <a:pt x="1170" y="395"/>
                      </a:cubicBezTo>
                      <a:cubicBezTo>
                        <a:pt x="1079" y="-109"/>
                        <a:pt x="370" y="-154"/>
                        <a:pt x="279" y="395"/>
                      </a:cubicBezTo>
                      <a:cubicBezTo>
                        <a:pt x="-1779" y="15602"/>
                        <a:pt x="7939" y="31427"/>
                        <a:pt x="17064" y="42695"/>
                      </a:cubicBezTo>
                      <a:cubicBezTo>
                        <a:pt x="17338" y="43038"/>
                        <a:pt x="17887" y="42672"/>
                        <a:pt x="17658" y="422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60" name="Freeform: Shape 2038">
                  <a:extLst>
                    <a:ext uri="{FF2B5EF4-FFF2-40B4-BE49-F238E27FC236}">
                      <a16:creationId xmlns:a16="http://schemas.microsoft.com/office/drawing/2014/main" id="{BDC06C12-C5F4-481E-B1BB-DF2A6378DCC2}"/>
                    </a:ext>
                  </a:extLst>
                </p:cNvPr>
                <p:cNvSpPr/>
                <p:nvPr/>
              </p:nvSpPr>
              <p:spPr>
                <a:xfrm>
                  <a:off x="4578839" y="3526816"/>
                  <a:ext cx="15865" cy="62861"/>
                </a:xfrm>
                <a:custGeom>
                  <a:avLst/>
                  <a:gdLst>
                    <a:gd name="connsiteX0" fmla="*/ 15785 w 15865"/>
                    <a:gd name="connsiteY0" fmla="*/ 62192 h 62861"/>
                    <a:gd name="connsiteX1" fmla="*/ 2499 w 15865"/>
                    <a:gd name="connsiteY1" fmla="*/ 34688 h 62861"/>
                    <a:gd name="connsiteX2" fmla="*/ 7462 w 15865"/>
                    <a:gd name="connsiteY2" fmla="*/ 450 h 62861"/>
                    <a:gd name="connsiteX3" fmla="*/ 6913 w 15865"/>
                    <a:gd name="connsiteY3" fmla="*/ 106 h 62861"/>
                    <a:gd name="connsiteX4" fmla="*/ 761 w 15865"/>
                    <a:gd name="connsiteY4" fmla="*/ 33565 h 62861"/>
                    <a:gd name="connsiteX5" fmla="*/ 15122 w 15865"/>
                    <a:gd name="connsiteY5" fmla="*/ 62765 h 62861"/>
                    <a:gd name="connsiteX6" fmla="*/ 15785 w 15865"/>
                    <a:gd name="connsiteY6" fmla="*/ 62170 h 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5" h="62861">
                      <a:moveTo>
                        <a:pt x="15785" y="62192"/>
                      </a:moveTo>
                      <a:cubicBezTo>
                        <a:pt x="9108" y="53834"/>
                        <a:pt x="4580" y="45291"/>
                        <a:pt x="2499" y="34688"/>
                      </a:cubicBezTo>
                      <a:cubicBezTo>
                        <a:pt x="281" y="23420"/>
                        <a:pt x="1196" y="10298"/>
                        <a:pt x="7462" y="450"/>
                      </a:cubicBezTo>
                      <a:cubicBezTo>
                        <a:pt x="7690" y="83"/>
                        <a:pt x="7164" y="-146"/>
                        <a:pt x="6913" y="106"/>
                      </a:cubicBezTo>
                      <a:cubicBezTo>
                        <a:pt x="-931" y="8168"/>
                        <a:pt x="-611" y="23214"/>
                        <a:pt x="761" y="33565"/>
                      </a:cubicBezTo>
                      <a:cubicBezTo>
                        <a:pt x="2202" y="44307"/>
                        <a:pt x="6776" y="55597"/>
                        <a:pt x="15122" y="62765"/>
                      </a:cubicBezTo>
                      <a:cubicBezTo>
                        <a:pt x="15488" y="63086"/>
                        <a:pt x="16083" y="62536"/>
                        <a:pt x="15785" y="621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2074" name="Freeform: Shape 2039">
                <a:extLst>
                  <a:ext uri="{FF2B5EF4-FFF2-40B4-BE49-F238E27FC236}">
                    <a16:creationId xmlns:a16="http://schemas.microsoft.com/office/drawing/2014/main" id="{A5AA0D70-25C1-AF9F-608E-8C227707FC5A}"/>
                  </a:ext>
                </a:extLst>
              </p:cNvPr>
              <p:cNvSpPr/>
              <p:nvPr/>
            </p:nvSpPr>
            <p:spPr>
              <a:xfrm>
                <a:off x="5458939" y="3488425"/>
                <a:ext cx="218021" cy="199137"/>
              </a:xfrm>
              <a:custGeom>
                <a:avLst/>
                <a:gdLst>
                  <a:gd name="connsiteX0" fmla="*/ 205375 w 218021"/>
                  <a:gd name="connsiteY0" fmla="*/ 150922 h 199137"/>
                  <a:gd name="connsiteX1" fmla="*/ 201213 w 218021"/>
                  <a:gd name="connsiteY1" fmla="*/ 140959 h 199137"/>
                  <a:gd name="connsiteX2" fmla="*/ 198835 w 218021"/>
                  <a:gd name="connsiteY2" fmla="*/ 146914 h 199137"/>
                  <a:gd name="connsiteX3" fmla="*/ 176699 w 218021"/>
                  <a:gd name="connsiteY3" fmla="*/ 145998 h 199137"/>
                  <a:gd name="connsiteX4" fmla="*/ 166340 w 218021"/>
                  <a:gd name="connsiteY4" fmla="*/ 130493 h 199137"/>
                  <a:gd name="connsiteX5" fmla="*/ 162750 w 218021"/>
                  <a:gd name="connsiteY5" fmla="*/ 135028 h 199137"/>
                  <a:gd name="connsiteX6" fmla="*/ 143587 w 218021"/>
                  <a:gd name="connsiteY6" fmla="*/ 128799 h 199137"/>
                  <a:gd name="connsiteX7" fmla="*/ 132724 w 218021"/>
                  <a:gd name="connsiteY7" fmla="*/ 109515 h 199137"/>
                  <a:gd name="connsiteX8" fmla="*/ 107501 w 218021"/>
                  <a:gd name="connsiteY8" fmla="*/ 95591 h 199137"/>
                  <a:gd name="connsiteX9" fmla="*/ 102082 w 218021"/>
                  <a:gd name="connsiteY9" fmla="*/ 77110 h 199137"/>
                  <a:gd name="connsiteX10" fmla="*/ 83582 w 218021"/>
                  <a:gd name="connsiteY10" fmla="*/ 93416 h 199137"/>
                  <a:gd name="connsiteX11" fmla="*/ 51361 w 218021"/>
                  <a:gd name="connsiteY11" fmla="*/ 53544 h 199137"/>
                  <a:gd name="connsiteX12" fmla="*/ 64121 w 218021"/>
                  <a:gd name="connsiteY12" fmla="*/ 0 h 199137"/>
                  <a:gd name="connsiteX13" fmla="*/ 40636 w 218021"/>
                  <a:gd name="connsiteY13" fmla="*/ 8222 h 199137"/>
                  <a:gd name="connsiteX14" fmla="*/ 0 w 218021"/>
                  <a:gd name="connsiteY14" fmla="*/ 68109 h 199137"/>
                  <a:gd name="connsiteX15" fmla="*/ 14841 w 218021"/>
                  <a:gd name="connsiteY15" fmla="*/ 104454 h 199137"/>
                  <a:gd name="connsiteX16" fmla="*/ 44226 w 218021"/>
                  <a:gd name="connsiteY16" fmla="*/ 128410 h 199137"/>
                  <a:gd name="connsiteX17" fmla="*/ 73565 w 218021"/>
                  <a:gd name="connsiteY17" fmla="*/ 152044 h 199137"/>
                  <a:gd name="connsiteX18" fmla="*/ 118226 w 218021"/>
                  <a:gd name="connsiteY18" fmla="*/ 156876 h 199137"/>
                  <a:gd name="connsiteX19" fmla="*/ 142420 w 218021"/>
                  <a:gd name="connsiteY19" fmla="*/ 168006 h 199137"/>
                  <a:gd name="connsiteX20" fmla="*/ 173246 w 218021"/>
                  <a:gd name="connsiteY20" fmla="*/ 196450 h 199137"/>
                  <a:gd name="connsiteX21" fmla="*/ 213219 w 218021"/>
                  <a:gd name="connsiteY21" fmla="*/ 170823 h 199137"/>
                  <a:gd name="connsiteX22" fmla="*/ 217678 w 218021"/>
                  <a:gd name="connsiteY22" fmla="*/ 159418 h 199137"/>
                  <a:gd name="connsiteX23" fmla="*/ 218021 w 218021"/>
                  <a:gd name="connsiteY23" fmla="*/ 158319 h 199137"/>
                  <a:gd name="connsiteX24" fmla="*/ 217678 w 218021"/>
                  <a:gd name="connsiteY24" fmla="*/ 158319 h 199137"/>
                  <a:gd name="connsiteX25" fmla="*/ 205375 w 218021"/>
                  <a:gd name="connsiteY25" fmla="*/ 150967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021" h="199137">
                    <a:moveTo>
                      <a:pt x="205375" y="150922"/>
                    </a:moveTo>
                    <a:cubicBezTo>
                      <a:pt x="203774" y="147830"/>
                      <a:pt x="202586" y="144326"/>
                      <a:pt x="201213" y="140959"/>
                    </a:cubicBezTo>
                    <a:cubicBezTo>
                      <a:pt x="200687" y="143089"/>
                      <a:pt x="199933" y="145105"/>
                      <a:pt x="198835" y="146914"/>
                    </a:cubicBezTo>
                    <a:cubicBezTo>
                      <a:pt x="193278" y="156143"/>
                      <a:pt x="182896" y="152548"/>
                      <a:pt x="176699" y="145998"/>
                    </a:cubicBezTo>
                    <a:cubicBezTo>
                      <a:pt x="172720" y="141830"/>
                      <a:pt x="168856" y="136356"/>
                      <a:pt x="166340" y="130493"/>
                    </a:cubicBezTo>
                    <a:cubicBezTo>
                      <a:pt x="165380" y="132234"/>
                      <a:pt x="164236" y="133791"/>
                      <a:pt x="162750" y="135028"/>
                    </a:cubicBezTo>
                    <a:cubicBezTo>
                      <a:pt x="155958" y="140639"/>
                      <a:pt x="147909" y="134455"/>
                      <a:pt x="143587" y="128799"/>
                    </a:cubicBezTo>
                    <a:cubicBezTo>
                      <a:pt x="139768" y="123737"/>
                      <a:pt x="135560" y="116867"/>
                      <a:pt x="132724" y="109515"/>
                    </a:cubicBezTo>
                    <a:cubicBezTo>
                      <a:pt x="123097" y="121539"/>
                      <a:pt x="111755" y="104958"/>
                      <a:pt x="107501" y="95591"/>
                    </a:cubicBezTo>
                    <a:cubicBezTo>
                      <a:pt x="104803" y="89637"/>
                      <a:pt x="103019" y="83431"/>
                      <a:pt x="102082" y="77110"/>
                    </a:cubicBezTo>
                    <a:cubicBezTo>
                      <a:pt x="98651" y="85194"/>
                      <a:pt x="93003" y="93828"/>
                      <a:pt x="83582" y="93416"/>
                    </a:cubicBezTo>
                    <a:cubicBezTo>
                      <a:pt x="64213" y="92614"/>
                      <a:pt x="54974" y="69529"/>
                      <a:pt x="51361" y="53544"/>
                    </a:cubicBezTo>
                    <a:cubicBezTo>
                      <a:pt x="47016" y="34284"/>
                      <a:pt x="48045" y="12688"/>
                      <a:pt x="64121" y="0"/>
                    </a:cubicBezTo>
                    <a:cubicBezTo>
                      <a:pt x="56095" y="1763"/>
                      <a:pt x="48228" y="4466"/>
                      <a:pt x="40636" y="8222"/>
                    </a:cubicBezTo>
                    <a:cubicBezTo>
                      <a:pt x="18066" y="19352"/>
                      <a:pt x="5557" y="42712"/>
                      <a:pt x="0" y="68109"/>
                    </a:cubicBezTo>
                    <a:cubicBezTo>
                      <a:pt x="755" y="81873"/>
                      <a:pt x="5191" y="94240"/>
                      <a:pt x="14841" y="104454"/>
                    </a:cubicBezTo>
                    <a:cubicBezTo>
                      <a:pt x="23577" y="113730"/>
                      <a:pt x="34393" y="120440"/>
                      <a:pt x="44226" y="128410"/>
                    </a:cubicBezTo>
                    <a:cubicBezTo>
                      <a:pt x="53831" y="136173"/>
                      <a:pt x="62063" y="146960"/>
                      <a:pt x="73565" y="152044"/>
                    </a:cubicBezTo>
                    <a:cubicBezTo>
                      <a:pt x="87332" y="158159"/>
                      <a:pt x="103637" y="155159"/>
                      <a:pt x="118226" y="156876"/>
                    </a:cubicBezTo>
                    <a:cubicBezTo>
                      <a:pt x="127419" y="157953"/>
                      <a:pt x="135583" y="161708"/>
                      <a:pt x="142420" y="168006"/>
                    </a:cubicBezTo>
                    <a:cubicBezTo>
                      <a:pt x="151659" y="176503"/>
                      <a:pt x="162041" y="190038"/>
                      <a:pt x="173246" y="196450"/>
                    </a:cubicBezTo>
                    <a:cubicBezTo>
                      <a:pt x="187081" y="204397"/>
                      <a:pt x="219096" y="194389"/>
                      <a:pt x="213219" y="170823"/>
                    </a:cubicBezTo>
                    <a:cubicBezTo>
                      <a:pt x="214225" y="168441"/>
                      <a:pt x="216192" y="163747"/>
                      <a:pt x="217678" y="159418"/>
                    </a:cubicBezTo>
                    <a:cubicBezTo>
                      <a:pt x="217793" y="159052"/>
                      <a:pt x="217907" y="158685"/>
                      <a:pt x="218021" y="158319"/>
                    </a:cubicBezTo>
                    <a:cubicBezTo>
                      <a:pt x="217907" y="158319"/>
                      <a:pt x="217793" y="158319"/>
                      <a:pt x="217678" y="158319"/>
                    </a:cubicBezTo>
                    <a:cubicBezTo>
                      <a:pt x="212739" y="159670"/>
                      <a:pt x="208234" y="156487"/>
                      <a:pt x="205375" y="1509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5" name="Freeform: Shape 2040">
                <a:extLst>
                  <a:ext uri="{FF2B5EF4-FFF2-40B4-BE49-F238E27FC236}">
                    <a16:creationId xmlns:a16="http://schemas.microsoft.com/office/drawing/2014/main" id="{0F3F1CA8-F13C-B52F-1989-ABFA95B5865B}"/>
                  </a:ext>
                </a:extLst>
              </p:cNvPr>
              <p:cNvSpPr/>
              <p:nvPr/>
            </p:nvSpPr>
            <p:spPr>
              <a:xfrm>
                <a:off x="5458939" y="3518471"/>
                <a:ext cx="216877" cy="169090"/>
              </a:xfrm>
              <a:custGeom>
                <a:avLst/>
                <a:gdLst>
                  <a:gd name="connsiteX0" fmla="*/ 216421 w 216877"/>
                  <a:gd name="connsiteY0" fmla="*/ 132074 h 169090"/>
                  <a:gd name="connsiteX1" fmla="*/ 209514 w 216877"/>
                  <a:gd name="connsiteY1" fmla="*/ 144578 h 169090"/>
                  <a:gd name="connsiteX2" fmla="*/ 203066 w 216877"/>
                  <a:gd name="connsiteY2" fmla="*/ 139563 h 169090"/>
                  <a:gd name="connsiteX3" fmla="*/ 205055 w 216877"/>
                  <a:gd name="connsiteY3" fmla="*/ 123761 h 169090"/>
                  <a:gd name="connsiteX4" fmla="*/ 205055 w 216877"/>
                  <a:gd name="connsiteY4" fmla="*/ 120279 h 169090"/>
                  <a:gd name="connsiteX5" fmla="*/ 204987 w 216877"/>
                  <a:gd name="connsiteY5" fmla="*/ 120119 h 169090"/>
                  <a:gd name="connsiteX6" fmla="*/ 196663 w 216877"/>
                  <a:gd name="connsiteY6" fmla="*/ 140570 h 169090"/>
                  <a:gd name="connsiteX7" fmla="*/ 182874 w 216877"/>
                  <a:gd name="connsiteY7" fmla="*/ 139585 h 169090"/>
                  <a:gd name="connsiteX8" fmla="*/ 178529 w 216877"/>
                  <a:gd name="connsiteY8" fmla="*/ 131364 h 169090"/>
                  <a:gd name="connsiteX9" fmla="*/ 171577 w 216877"/>
                  <a:gd name="connsiteY9" fmla="*/ 122203 h 169090"/>
                  <a:gd name="connsiteX10" fmla="*/ 172034 w 216877"/>
                  <a:gd name="connsiteY10" fmla="*/ 125043 h 169090"/>
                  <a:gd name="connsiteX11" fmla="*/ 166729 w 216877"/>
                  <a:gd name="connsiteY11" fmla="*/ 128341 h 169090"/>
                  <a:gd name="connsiteX12" fmla="*/ 158382 w 216877"/>
                  <a:gd name="connsiteY12" fmla="*/ 116982 h 169090"/>
                  <a:gd name="connsiteX13" fmla="*/ 148732 w 216877"/>
                  <a:gd name="connsiteY13" fmla="*/ 105989 h 169090"/>
                  <a:gd name="connsiteX14" fmla="*/ 149464 w 216877"/>
                  <a:gd name="connsiteY14" fmla="*/ 112584 h 169090"/>
                  <a:gd name="connsiteX15" fmla="*/ 143838 w 216877"/>
                  <a:gd name="connsiteY15" fmla="*/ 111875 h 169090"/>
                  <a:gd name="connsiteX16" fmla="*/ 132747 w 216877"/>
                  <a:gd name="connsiteY16" fmla="*/ 100538 h 169090"/>
                  <a:gd name="connsiteX17" fmla="*/ 118501 w 216877"/>
                  <a:gd name="connsiteY17" fmla="*/ 87324 h 169090"/>
                  <a:gd name="connsiteX18" fmla="*/ 106724 w 216877"/>
                  <a:gd name="connsiteY18" fmla="*/ 71270 h 169090"/>
                  <a:gd name="connsiteX19" fmla="*/ 105946 w 216877"/>
                  <a:gd name="connsiteY19" fmla="*/ 86431 h 169090"/>
                  <a:gd name="connsiteX20" fmla="*/ 88201 w 216877"/>
                  <a:gd name="connsiteY20" fmla="*/ 94378 h 169090"/>
                  <a:gd name="connsiteX21" fmla="*/ 57901 w 216877"/>
                  <a:gd name="connsiteY21" fmla="*/ 54437 h 169090"/>
                  <a:gd name="connsiteX22" fmla="*/ 51979 w 216877"/>
                  <a:gd name="connsiteY22" fmla="*/ 65178 h 169090"/>
                  <a:gd name="connsiteX23" fmla="*/ 46627 w 216877"/>
                  <a:gd name="connsiteY23" fmla="*/ 60460 h 169090"/>
                  <a:gd name="connsiteX24" fmla="*/ 41505 w 216877"/>
                  <a:gd name="connsiteY24" fmla="*/ 50063 h 169090"/>
                  <a:gd name="connsiteX25" fmla="*/ 40613 w 216877"/>
                  <a:gd name="connsiteY25" fmla="*/ 46788 h 169090"/>
                  <a:gd name="connsiteX26" fmla="*/ 29568 w 216877"/>
                  <a:gd name="connsiteY26" fmla="*/ 52239 h 169090"/>
                  <a:gd name="connsiteX27" fmla="*/ 20307 w 216877"/>
                  <a:gd name="connsiteY27" fmla="*/ 24253 h 169090"/>
                  <a:gd name="connsiteX28" fmla="*/ 13606 w 216877"/>
                  <a:gd name="connsiteY28" fmla="*/ 23681 h 169090"/>
                  <a:gd name="connsiteX29" fmla="*/ 13103 w 216877"/>
                  <a:gd name="connsiteY29" fmla="*/ 10100 h 169090"/>
                  <a:gd name="connsiteX30" fmla="*/ 15825 w 216877"/>
                  <a:gd name="connsiteY30" fmla="*/ 0 h 169090"/>
                  <a:gd name="connsiteX31" fmla="*/ 0 w 216877"/>
                  <a:gd name="connsiteY31" fmla="*/ 38063 h 169090"/>
                  <a:gd name="connsiteX32" fmla="*/ 14841 w 216877"/>
                  <a:gd name="connsiteY32" fmla="*/ 74408 h 169090"/>
                  <a:gd name="connsiteX33" fmla="*/ 44226 w 216877"/>
                  <a:gd name="connsiteY33" fmla="*/ 98363 h 169090"/>
                  <a:gd name="connsiteX34" fmla="*/ 73565 w 216877"/>
                  <a:gd name="connsiteY34" fmla="*/ 121997 h 169090"/>
                  <a:gd name="connsiteX35" fmla="*/ 118226 w 216877"/>
                  <a:gd name="connsiteY35" fmla="*/ 126829 h 169090"/>
                  <a:gd name="connsiteX36" fmla="*/ 142420 w 216877"/>
                  <a:gd name="connsiteY36" fmla="*/ 137959 h 169090"/>
                  <a:gd name="connsiteX37" fmla="*/ 173246 w 216877"/>
                  <a:gd name="connsiteY37" fmla="*/ 166403 h 169090"/>
                  <a:gd name="connsiteX38" fmla="*/ 213219 w 216877"/>
                  <a:gd name="connsiteY38" fmla="*/ 140776 h 169090"/>
                  <a:gd name="connsiteX39" fmla="*/ 216878 w 216877"/>
                  <a:gd name="connsiteY39" fmla="*/ 131593 h 169090"/>
                  <a:gd name="connsiteX40" fmla="*/ 216443 w 216877"/>
                  <a:gd name="connsiteY40" fmla="*/ 132097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6877" h="169090">
                    <a:moveTo>
                      <a:pt x="216421" y="132074"/>
                    </a:moveTo>
                    <a:cubicBezTo>
                      <a:pt x="214248" y="136311"/>
                      <a:pt x="213128" y="141234"/>
                      <a:pt x="209514" y="144578"/>
                    </a:cubicBezTo>
                    <a:cubicBezTo>
                      <a:pt x="206382" y="147486"/>
                      <a:pt x="203569" y="141990"/>
                      <a:pt x="203066" y="139563"/>
                    </a:cubicBezTo>
                    <a:cubicBezTo>
                      <a:pt x="202037" y="134410"/>
                      <a:pt x="203797" y="129028"/>
                      <a:pt x="205055" y="123761"/>
                    </a:cubicBezTo>
                    <a:cubicBezTo>
                      <a:pt x="205078" y="122638"/>
                      <a:pt x="205101" y="121424"/>
                      <a:pt x="205055" y="120279"/>
                    </a:cubicBezTo>
                    <a:cubicBezTo>
                      <a:pt x="205032" y="120211"/>
                      <a:pt x="205009" y="120165"/>
                      <a:pt x="204987" y="120119"/>
                    </a:cubicBezTo>
                    <a:cubicBezTo>
                      <a:pt x="204621" y="127883"/>
                      <a:pt x="202448" y="135211"/>
                      <a:pt x="196663" y="140570"/>
                    </a:cubicBezTo>
                    <a:cubicBezTo>
                      <a:pt x="192546" y="144395"/>
                      <a:pt x="186349" y="143822"/>
                      <a:pt x="182874" y="139585"/>
                    </a:cubicBezTo>
                    <a:cubicBezTo>
                      <a:pt x="180884" y="137181"/>
                      <a:pt x="180107" y="134043"/>
                      <a:pt x="178529" y="131364"/>
                    </a:cubicBezTo>
                    <a:cubicBezTo>
                      <a:pt x="176539" y="128043"/>
                      <a:pt x="174206" y="124997"/>
                      <a:pt x="171577" y="122203"/>
                    </a:cubicBezTo>
                    <a:cubicBezTo>
                      <a:pt x="171783" y="123142"/>
                      <a:pt x="171966" y="124081"/>
                      <a:pt x="172034" y="125043"/>
                    </a:cubicBezTo>
                    <a:cubicBezTo>
                      <a:pt x="172400" y="128616"/>
                      <a:pt x="169953" y="132005"/>
                      <a:pt x="166729" y="128341"/>
                    </a:cubicBezTo>
                    <a:cubicBezTo>
                      <a:pt x="163642" y="124814"/>
                      <a:pt x="161355" y="120646"/>
                      <a:pt x="158382" y="116982"/>
                    </a:cubicBezTo>
                    <a:cubicBezTo>
                      <a:pt x="155295" y="113226"/>
                      <a:pt x="152025" y="109584"/>
                      <a:pt x="148732" y="105989"/>
                    </a:cubicBezTo>
                    <a:cubicBezTo>
                      <a:pt x="149578" y="108004"/>
                      <a:pt x="150973" y="111188"/>
                      <a:pt x="149464" y="112584"/>
                    </a:cubicBezTo>
                    <a:cubicBezTo>
                      <a:pt x="147726" y="114188"/>
                      <a:pt x="145462" y="113226"/>
                      <a:pt x="143838" y="111875"/>
                    </a:cubicBezTo>
                    <a:cubicBezTo>
                      <a:pt x="139768" y="108508"/>
                      <a:pt x="136612" y="104111"/>
                      <a:pt x="132747" y="100538"/>
                    </a:cubicBezTo>
                    <a:cubicBezTo>
                      <a:pt x="127991" y="96118"/>
                      <a:pt x="122983" y="91996"/>
                      <a:pt x="118501" y="87324"/>
                    </a:cubicBezTo>
                    <a:cubicBezTo>
                      <a:pt x="113881" y="82469"/>
                      <a:pt x="109674" y="77179"/>
                      <a:pt x="106724" y="71270"/>
                    </a:cubicBezTo>
                    <a:cubicBezTo>
                      <a:pt x="107135" y="76423"/>
                      <a:pt x="107044" y="81576"/>
                      <a:pt x="105946" y="86431"/>
                    </a:cubicBezTo>
                    <a:cubicBezTo>
                      <a:pt x="103842" y="95821"/>
                      <a:pt x="96639" y="98248"/>
                      <a:pt x="88201" y="94378"/>
                    </a:cubicBezTo>
                    <a:cubicBezTo>
                      <a:pt x="71942" y="86889"/>
                      <a:pt x="60988" y="71682"/>
                      <a:pt x="57901" y="54437"/>
                    </a:cubicBezTo>
                    <a:cubicBezTo>
                      <a:pt x="57192" y="59201"/>
                      <a:pt x="55729" y="65064"/>
                      <a:pt x="51979" y="65178"/>
                    </a:cubicBezTo>
                    <a:cubicBezTo>
                      <a:pt x="49714" y="65247"/>
                      <a:pt x="47748" y="62018"/>
                      <a:pt x="46627" y="60460"/>
                    </a:cubicBezTo>
                    <a:cubicBezTo>
                      <a:pt x="44363" y="57323"/>
                      <a:pt x="42671" y="53796"/>
                      <a:pt x="41505" y="50063"/>
                    </a:cubicBezTo>
                    <a:cubicBezTo>
                      <a:pt x="41185" y="48964"/>
                      <a:pt x="40888" y="47887"/>
                      <a:pt x="40613" y="46788"/>
                    </a:cubicBezTo>
                    <a:cubicBezTo>
                      <a:pt x="38670" y="51689"/>
                      <a:pt x="35011" y="56292"/>
                      <a:pt x="29568" y="52239"/>
                    </a:cubicBezTo>
                    <a:cubicBezTo>
                      <a:pt x="21153" y="45964"/>
                      <a:pt x="19232" y="34811"/>
                      <a:pt x="20307" y="24253"/>
                    </a:cubicBezTo>
                    <a:cubicBezTo>
                      <a:pt x="17723" y="25719"/>
                      <a:pt x="15390" y="25810"/>
                      <a:pt x="13606" y="23681"/>
                    </a:cubicBezTo>
                    <a:cubicBezTo>
                      <a:pt x="10794" y="20337"/>
                      <a:pt x="12303" y="13878"/>
                      <a:pt x="13103" y="10100"/>
                    </a:cubicBezTo>
                    <a:cubicBezTo>
                      <a:pt x="13835" y="6733"/>
                      <a:pt x="14727" y="3321"/>
                      <a:pt x="15825" y="0"/>
                    </a:cubicBezTo>
                    <a:cubicBezTo>
                      <a:pt x="8164" y="10993"/>
                      <a:pt x="3041" y="24230"/>
                      <a:pt x="0" y="38063"/>
                    </a:cubicBezTo>
                    <a:cubicBezTo>
                      <a:pt x="755" y="51826"/>
                      <a:pt x="5191" y="64193"/>
                      <a:pt x="14841" y="74408"/>
                    </a:cubicBezTo>
                    <a:cubicBezTo>
                      <a:pt x="23577" y="83683"/>
                      <a:pt x="34393" y="90393"/>
                      <a:pt x="44226" y="98363"/>
                    </a:cubicBezTo>
                    <a:cubicBezTo>
                      <a:pt x="53831" y="106126"/>
                      <a:pt x="62063" y="116913"/>
                      <a:pt x="73565" y="121997"/>
                    </a:cubicBezTo>
                    <a:cubicBezTo>
                      <a:pt x="87332" y="128112"/>
                      <a:pt x="103637" y="125112"/>
                      <a:pt x="118226" y="126829"/>
                    </a:cubicBezTo>
                    <a:cubicBezTo>
                      <a:pt x="127419" y="127906"/>
                      <a:pt x="135583" y="131662"/>
                      <a:pt x="142420" y="137959"/>
                    </a:cubicBezTo>
                    <a:cubicBezTo>
                      <a:pt x="151659" y="146456"/>
                      <a:pt x="162041" y="159991"/>
                      <a:pt x="173246" y="166403"/>
                    </a:cubicBezTo>
                    <a:cubicBezTo>
                      <a:pt x="187081" y="174350"/>
                      <a:pt x="219096" y="164342"/>
                      <a:pt x="213219" y="140776"/>
                    </a:cubicBezTo>
                    <a:cubicBezTo>
                      <a:pt x="214042" y="138807"/>
                      <a:pt x="215552" y="135234"/>
                      <a:pt x="216878" y="131593"/>
                    </a:cubicBezTo>
                    <a:cubicBezTo>
                      <a:pt x="216718" y="131753"/>
                      <a:pt x="216603" y="131959"/>
                      <a:pt x="216443" y="13209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6" name="Freeform: Shape 2042">
                <a:extLst>
                  <a:ext uri="{FF2B5EF4-FFF2-40B4-BE49-F238E27FC236}">
                    <a16:creationId xmlns:a16="http://schemas.microsoft.com/office/drawing/2014/main" id="{63F7F469-E31B-7E02-3645-51DCAC13F9CF}"/>
                  </a:ext>
                </a:extLst>
              </p:cNvPr>
              <p:cNvSpPr/>
              <p:nvPr/>
            </p:nvSpPr>
            <p:spPr>
              <a:xfrm>
                <a:off x="5142792"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7" name="Freeform: Shape 2043">
                <a:extLst>
                  <a:ext uri="{FF2B5EF4-FFF2-40B4-BE49-F238E27FC236}">
                    <a16:creationId xmlns:a16="http://schemas.microsoft.com/office/drawing/2014/main" id="{53E675B1-6FFF-34B4-1EF8-172280D858B6}"/>
                  </a:ext>
                </a:extLst>
              </p:cNvPr>
              <p:cNvSpPr/>
              <p:nvPr/>
            </p:nvSpPr>
            <p:spPr>
              <a:xfrm>
                <a:off x="5367056"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8" name="Freeform: Shape 2044">
                <a:extLst>
                  <a:ext uri="{FF2B5EF4-FFF2-40B4-BE49-F238E27FC236}">
                    <a16:creationId xmlns:a16="http://schemas.microsoft.com/office/drawing/2014/main" id="{E44C4D57-7884-9B59-E8F0-74ECD35EEE69}"/>
                  </a:ext>
                </a:extLst>
              </p:cNvPr>
              <p:cNvSpPr/>
              <p:nvPr/>
            </p:nvSpPr>
            <p:spPr>
              <a:xfrm>
                <a:off x="5255348"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79" name="Freeform: Shape 2045">
                <a:extLst>
                  <a:ext uri="{FF2B5EF4-FFF2-40B4-BE49-F238E27FC236}">
                    <a16:creationId xmlns:a16="http://schemas.microsoft.com/office/drawing/2014/main" id="{92D49559-5D07-7859-2892-D54D74AB6CBD}"/>
                  </a:ext>
                </a:extLst>
              </p:cNvPr>
              <p:cNvSpPr/>
              <p:nvPr/>
            </p:nvSpPr>
            <p:spPr>
              <a:xfrm>
                <a:off x="5309384"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0" name="Freeform: Shape 2046">
                <a:extLst>
                  <a:ext uri="{FF2B5EF4-FFF2-40B4-BE49-F238E27FC236}">
                    <a16:creationId xmlns:a16="http://schemas.microsoft.com/office/drawing/2014/main" id="{06C68BF1-BEA9-F1A9-D0A7-215AE9CE370F}"/>
                  </a:ext>
                </a:extLst>
              </p:cNvPr>
              <p:cNvSpPr/>
              <p:nvPr/>
            </p:nvSpPr>
            <p:spPr>
              <a:xfrm>
                <a:off x="5346087"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1" name="Freeform: Shape 2047">
                <a:extLst>
                  <a:ext uri="{FF2B5EF4-FFF2-40B4-BE49-F238E27FC236}">
                    <a16:creationId xmlns:a16="http://schemas.microsoft.com/office/drawing/2014/main" id="{E48EF9CC-2502-AA89-0493-F5AD5022431D}"/>
                  </a:ext>
                </a:extLst>
              </p:cNvPr>
              <p:cNvSpPr/>
              <p:nvPr/>
            </p:nvSpPr>
            <p:spPr>
              <a:xfrm>
                <a:off x="5301357"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2" name="Freeform: Shape 2048">
                <a:extLst>
                  <a:ext uri="{FF2B5EF4-FFF2-40B4-BE49-F238E27FC236}">
                    <a16:creationId xmlns:a16="http://schemas.microsoft.com/office/drawing/2014/main" id="{592C43CA-D45D-3898-D2D6-F655ACB74158}"/>
                  </a:ext>
                </a:extLst>
              </p:cNvPr>
              <p:cNvSpPr/>
              <p:nvPr/>
            </p:nvSpPr>
            <p:spPr>
              <a:xfrm>
                <a:off x="5275517"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3" name="Freeform: Shape 2049">
                <a:extLst>
                  <a:ext uri="{FF2B5EF4-FFF2-40B4-BE49-F238E27FC236}">
                    <a16:creationId xmlns:a16="http://schemas.microsoft.com/office/drawing/2014/main" id="{B746DEF9-D491-7FA2-9532-7AA09C7A8BE2}"/>
                  </a:ext>
                </a:extLst>
              </p:cNvPr>
              <p:cNvSpPr/>
              <p:nvPr/>
            </p:nvSpPr>
            <p:spPr>
              <a:xfrm>
                <a:off x="5401724"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4" name="Freeform: Shape 2050">
                <a:extLst>
                  <a:ext uri="{FF2B5EF4-FFF2-40B4-BE49-F238E27FC236}">
                    <a16:creationId xmlns:a16="http://schemas.microsoft.com/office/drawing/2014/main" id="{56F3755D-DA9C-5FB0-AA0A-85C5488DF30F}"/>
                  </a:ext>
                </a:extLst>
              </p:cNvPr>
              <p:cNvSpPr/>
              <p:nvPr/>
            </p:nvSpPr>
            <p:spPr>
              <a:xfrm>
                <a:off x="5364358"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5" name="Freeform: Shape 2051">
                <a:extLst>
                  <a:ext uri="{FF2B5EF4-FFF2-40B4-BE49-F238E27FC236}">
                    <a16:creationId xmlns:a16="http://schemas.microsoft.com/office/drawing/2014/main" id="{E0FFD9FA-AEAF-C447-6022-472077D55A7C}"/>
                  </a:ext>
                </a:extLst>
              </p:cNvPr>
              <p:cNvSpPr/>
              <p:nvPr/>
            </p:nvSpPr>
            <p:spPr>
              <a:xfrm>
                <a:off x="5337923"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6" name="Freeform: Shape 2052">
                <a:extLst>
                  <a:ext uri="{FF2B5EF4-FFF2-40B4-BE49-F238E27FC236}">
                    <a16:creationId xmlns:a16="http://schemas.microsoft.com/office/drawing/2014/main" id="{6AD94856-F600-9C9C-8304-1B748919E447}"/>
                  </a:ext>
                </a:extLst>
              </p:cNvPr>
              <p:cNvSpPr/>
              <p:nvPr/>
            </p:nvSpPr>
            <p:spPr>
              <a:xfrm>
                <a:off x="5180675"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7" name="Freeform: Shape 2053">
                <a:extLst>
                  <a:ext uri="{FF2B5EF4-FFF2-40B4-BE49-F238E27FC236}">
                    <a16:creationId xmlns:a16="http://schemas.microsoft.com/office/drawing/2014/main" id="{A1351BAC-B245-2C25-B8A0-F95A815B4720}"/>
                  </a:ext>
                </a:extLst>
              </p:cNvPr>
              <p:cNvSpPr/>
              <p:nvPr/>
            </p:nvSpPr>
            <p:spPr>
              <a:xfrm>
                <a:off x="5260607"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088" name="Freeform: Shape 2054">
                <a:extLst>
                  <a:ext uri="{FF2B5EF4-FFF2-40B4-BE49-F238E27FC236}">
                    <a16:creationId xmlns:a16="http://schemas.microsoft.com/office/drawing/2014/main" id="{90165B7D-E692-2CEE-D6E3-7870116B7536}"/>
                  </a:ext>
                </a:extLst>
              </p:cNvPr>
              <p:cNvSpPr/>
              <p:nvPr/>
            </p:nvSpPr>
            <p:spPr>
              <a:xfrm>
                <a:off x="5207198"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2089" name="Graphic 3">
                <a:extLst>
                  <a:ext uri="{FF2B5EF4-FFF2-40B4-BE49-F238E27FC236}">
                    <a16:creationId xmlns:a16="http://schemas.microsoft.com/office/drawing/2014/main" id="{C1E093E4-A79E-219E-8DEA-3D92F50B0EB7}"/>
                  </a:ext>
                </a:extLst>
              </p:cNvPr>
              <p:cNvGrpSpPr/>
              <p:nvPr/>
            </p:nvGrpSpPr>
            <p:grpSpPr>
              <a:xfrm>
                <a:off x="5138036" y="3585276"/>
                <a:ext cx="247880" cy="294047"/>
                <a:chOff x="4237773" y="3585276"/>
                <a:chExt cx="247880" cy="294047"/>
              </a:xfrm>
              <a:solidFill>
                <a:srgbClr val="EDA69A"/>
              </a:solidFill>
            </p:grpSpPr>
            <p:sp>
              <p:nvSpPr>
                <p:cNvPr id="2252" name="Freeform: Shape 2057">
                  <a:extLst>
                    <a:ext uri="{FF2B5EF4-FFF2-40B4-BE49-F238E27FC236}">
                      <a16:creationId xmlns:a16="http://schemas.microsoft.com/office/drawing/2014/main" id="{3CD387E7-928D-1677-E750-7811867C26D7}"/>
                    </a:ext>
                  </a:extLst>
                </p:cNvPr>
                <p:cNvSpPr/>
                <p:nvPr/>
              </p:nvSpPr>
              <p:spPr>
                <a:xfrm>
                  <a:off x="4242529"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3" name="Freeform: Shape 2058">
                  <a:extLst>
                    <a:ext uri="{FF2B5EF4-FFF2-40B4-BE49-F238E27FC236}">
                      <a16:creationId xmlns:a16="http://schemas.microsoft.com/office/drawing/2014/main" id="{0C060785-2EA2-8F37-6FCA-59DEB27E521E}"/>
                    </a:ext>
                  </a:extLst>
                </p:cNvPr>
                <p:cNvSpPr/>
                <p:nvPr/>
              </p:nvSpPr>
              <p:spPr>
                <a:xfrm>
                  <a:off x="4237773" y="3585276"/>
                  <a:ext cx="247880" cy="294047"/>
                </a:xfrm>
                <a:custGeom>
                  <a:avLst/>
                  <a:gdLst>
                    <a:gd name="connsiteX0" fmla="*/ 237985 w 247880"/>
                    <a:gd name="connsiteY0" fmla="*/ 0 h 294047"/>
                    <a:gd name="connsiteX1" fmla="*/ 240775 w 247880"/>
                    <a:gd name="connsiteY1" fmla="*/ 5588 h 294047"/>
                    <a:gd name="connsiteX2" fmla="*/ 242170 w 247880"/>
                    <a:gd name="connsiteY2" fmla="*/ 8405 h 294047"/>
                    <a:gd name="connsiteX3" fmla="*/ 243359 w 247880"/>
                    <a:gd name="connsiteY3" fmla="*/ 11336 h 294047"/>
                    <a:gd name="connsiteX4" fmla="*/ 244525 w 247880"/>
                    <a:gd name="connsiteY4" fmla="*/ 14314 h 294047"/>
                    <a:gd name="connsiteX5" fmla="*/ 245097 w 247880"/>
                    <a:gd name="connsiteY5" fmla="*/ 15802 h 294047"/>
                    <a:gd name="connsiteX6" fmla="*/ 245531 w 247880"/>
                    <a:gd name="connsiteY6" fmla="*/ 17337 h 294047"/>
                    <a:gd name="connsiteX7" fmla="*/ 246377 w 247880"/>
                    <a:gd name="connsiteY7" fmla="*/ 20359 h 294047"/>
                    <a:gd name="connsiteX8" fmla="*/ 247018 w 247880"/>
                    <a:gd name="connsiteY8" fmla="*/ 23520 h 294047"/>
                    <a:gd name="connsiteX9" fmla="*/ 247338 w 247880"/>
                    <a:gd name="connsiteY9" fmla="*/ 25077 h 294047"/>
                    <a:gd name="connsiteX10" fmla="*/ 247521 w 247880"/>
                    <a:gd name="connsiteY10" fmla="*/ 26680 h 294047"/>
                    <a:gd name="connsiteX11" fmla="*/ 247841 w 247880"/>
                    <a:gd name="connsiteY11" fmla="*/ 29864 h 294047"/>
                    <a:gd name="connsiteX12" fmla="*/ 247818 w 247880"/>
                    <a:gd name="connsiteY12" fmla="*/ 36299 h 294047"/>
                    <a:gd name="connsiteX13" fmla="*/ 247475 w 247880"/>
                    <a:gd name="connsiteY13" fmla="*/ 39437 h 294047"/>
                    <a:gd name="connsiteX14" fmla="*/ 246903 w 247880"/>
                    <a:gd name="connsiteY14" fmla="*/ 42666 h 294047"/>
                    <a:gd name="connsiteX15" fmla="*/ 246149 w 247880"/>
                    <a:gd name="connsiteY15" fmla="*/ 45780 h 294047"/>
                    <a:gd name="connsiteX16" fmla="*/ 245188 w 247880"/>
                    <a:gd name="connsiteY16" fmla="*/ 48872 h 294047"/>
                    <a:gd name="connsiteX17" fmla="*/ 239403 w 247880"/>
                    <a:gd name="connsiteY17" fmla="*/ 60323 h 294047"/>
                    <a:gd name="connsiteX18" fmla="*/ 238511 w 247880"/>
                    <a:gd name="connsiteY18" fmla="*/ 61651 h 294047"/>
                    <a:gd name="connsiteX19" fmla="*/ 237505 w 247880"/>
                    <a:gd name="connsiteY19" fmla="*/ 62956 h 294047"/>
                    <a:gd name="connsiteX20" fmla="*/ 235538 w 247880"/>
                    <a:gd name="connsiteY20" fmla="*/ 65407 h 294047"/>
                    <a:gd name="connsiteX21" fmla="*/ 233549 w 247880"/>
                    <a:gd name="connsiteY21" fmla="*/ 67881 h 294047"/>
                    <a:gd name="connsiteX22" fmla="*/ 231285 w 247880"/>
                    <a:gd name="connsiteY22" fmla="*/ 70170 h 294047"/>
                    <a:gd name="connsiteX23" fmla="*/ 229021 w 247880"/>
                    <a:gd name="connsiteY23" fmla="*/ 72461 h 294047"/>
                    <a:gd name="connsiteX24" fmla="*/ 227832 w 247880"/>
                    <a:gd name="connsiteY24" fmla="*/ 73652 h 294047"/>
                    <a:gd name="connsiteX25" fmla="*/ 226620 w 247880"/>
                    <a:gd name="connsiteY25" fmla="*/ 74636 h 294047"/>
                    <a:gd name="connsiteX26" fmla="*/ 221772 w 247880"/>
                    <a:gd name="connsiteY26" fmla="*/ 78598 h 294047"/>
                    <a:gd name="connsiteX27" fmla="*/ 211344 w 247880"/>
                    <a:gd name="connsiteY27" fmla="*/ 85835 h 294047"/>
                    <a:gd name="connsiteX28" fmla="*/ 208737 w 247880"/>
                    <a:gd name="connsiteY28" fmla="*/ 87576 h 294047"/>
                    <a:gd name="connsiteX29" fmla="*/ 206016 w 247880"/>
                    <a:gd name="connsiteY29" fmla="*/ 89270 h 294047"/>
                    <a:gd name="connsiteX30" fmla="*/ 200596 w 247880"/>
                    <a:gd name="connsiteY30" fmla="*/ 92591 h 294047"/>
                    <a:gd name="connsiteX31" fmla="*/ 189528 w 247880"/>
                    <a:gd name="connsiteY31" fmla="*/ 98523 h 294047"/>
                    <a:gd name="connsiteX32" fmla="*/ 168353 w 247880"/>
                    <a:gd name="connsiteY32" fmla="*/ 111073 h 294047"/>
                    <a:gd name="connsiteX33" fmla="*/ 159571 w 247880"/>
                    <a:gd name="connsiteY33" fmla="*/ 119546 h 294047"/>
                    <a:gd name="connsiteX34" fmla="*/ 158611 w 247880"/>
                    <a:gd name="connsiteY34" fmla="*/ 120577 h 294047"/>
                    <a:gd name="connsiteX35" fmla="*/ 157605 w 247880"/>
                    <a:gd name="connsiteY35" fmla="*/ 121791 h 294047"/>
                    <a:gd name="connsiteX36" fmla="*/ 155615 w 247880"/>
                    <a:gd name="connsiteY36" fmla="*/ 124218 h 294047"/>
                    <a:gd name="connsiteX37" fmla="*/ 151728 w 247880"/>
                    <a:gd name="connsiteY37" fmla="*/ 129074 h 294047"/>
                    <a:gd name="connsiteX38" fmla="*/ 137573 w 247880"/>
                    <a:gd name="connsiteY38" fmla="*/ 149502 h 294047"/>
                    <a:gd name="connsiteX39" fmla="*/ 129935 w 247880"/>
                    <a:gd name="connsiteY39" fmla="*/ 159922 h 294047"/>
                    <a:gd name="connsiteX40" fmla="*/ 127877 w 247880"/>
                    <a:gd name="connsiteY40" fmla="*/ 162304 h 294047"/>
                    <a:gd name="connsiteX41" fmla="*/ 125590 w 247880"/>
                    <a:gd name="connsiteY41" fmla="*/ 164663 h 294047"/>
                    <a:gd name="connsiteX42" fmla="*/ 125018 w 247880"/>
                    <a:gd name="connsiteY42" fmla="*/ 165258 h 294047"/>
                    <a:gd name="connsiteX43" fmla="*/ 124744 w 247880"/>
                    <a:gd name="connsiteY43" fmla="*/ 165533 h 294047"/>
                    <a:gd name="connsiteX44" fmla="*/ 124606 w 247880"/>
                    <a:gd name="connsiteY44" fmla="*/ 165693 h 294047"/>
                    <a:gd name="connsiteX45" fmla="*/ 124332 w 247880"/>
                    <a:gd name="connsiteY45" fmla="*/ 165968 h 294047"/>
                    <a:gd name="connsiteX46" fmla="*/ 123143 w 247880"/>
                    <a:gd name="connsiteY46" fmla="*/ 166998 h 294047"/>
                    <a:gd name="connsiteX47" fmla="*/ 120788 w 247880"/>
                    <a:gd name="connsiteY47" fmla="*/ 169060 h 294047"/>
                    <a:gd name="connsiteX48" fmla="*/ 115985 w 247880"/>
                    <a:gd name="connsiteY48" fmla="*/ 173159 h 294047"/>
                    <a:gd name="connsiteX49" fmla="*/ 110817 w 247880"/>
                    <a:gd name="connsiteY49" fmla="*/ 177075 h 294047"/>
                    <a:gd name="connsiteX50" fmla="*/ 109514 w 247880"/>
                    <a:gd name="connsiteY50" fmla="*/ 178037 h 294047"/>
                    <a:gd name="connsiteX51" fmla="*/ 109194 w 247880"/>
                    <a:gd name="connsiteY51" fmla="*/ 178289 h 294047"/>
                    <a:gd name="connsiteX52" fmla="*/ 108782 w 247880"/>
                    <a:gd name="connsiteY52" fmla="*/ 178564 h 294047"/>
                    <a:gd name="connsiteX53" fmla="*/ 108119 w 247880"/>
                    <a:gd name="connsiteY53" fmla="*/ 178976 h 294047"/>
                    <a:gd name="connsiteX54" fmla="*/ 105489 w 247880"/>
                    <a:gd name="connsiteY54" fmla="*/ 180694 h 294047"/>
                    <a:gd name="connsiteX55" fmla="*/ 100252 w 247880"/>
                    <a:gd name="connsiteY55" fmla="*/ 184129 h 294047"/>
                    <a:gd name="connsiteX56" fmla="*/ 79146 w 247880"/>
                    <a:gd name="connsiteY56" fmla="*/ 197618 h 294047"/>
                    <a:gd name="connsiteX57" fmla="*/ 74069 w 247880"/>
                    <a:gd name="connsiteY57" fmla="*/ 201168 h 294047"/>
                    <a:gd name="connsiteX58" fmla="*/ 71530 w 247880"/>
                    <a:gd name="connsiteY58" fmla="*/ 202977 h 294047"/>
                    <a:gd name="connsiteX59" fmla="*/ 69198 w 247880"/>
                    <a:gd name="connsiteY59" fmla="*/ 204855 h 294047"/>
                    <a:gd name="connsiteX60" fmla="*/ 64624 w 247880"/>
                    <a:gd name="connsiteY60" fmla="*/ 208656 h 294047"/>
                    <a:gd name="connsiteX61" fmla="*/ 62384 w 247880"/>
                    <a:gd name="connsiteY61" fmla="*/ 210764 h 294047"/>
                    <a:gd name="connsiteX62" fmla="*/ 60394 w 247880"/>
                    <a:gd name="connsiteY62" fmla="*/ 212825 h 294047"/>
                    <a:gd name="connsiteX63" fmla="*/ 53945 w 247880"/>
                    <a:gd name="connsiteY63" fmla="*/ 222375 h 294047"/>
                    <a:gd name="connsiteX64" fmla="*/ 51979 w 247880"/>
                    <a:gd name="connsiteY64" fmla="*/ 227528 h 294047"/>
                    <a:gd name="connsiteX65" fmla="*/ 51338 w 247880"/>
                    <a:gd name="connsiteY65" fmla="*/ 230253 h 294047"/>
                    <a:gd name="connsiteX66" fmla="*/ 50950 w 247880"/>
                    <a:gd name="connsiteY66" fmla="*/ 231902 h 294047"/>
                    <a:gd name="connsiteX67" fmla="*/ 50515 w 247880"/>
                    <a:gd name="connsiteY67" fmla="*/ 233596 h 294047"/>
                    <a:gd name="connsiteX68" fmla="*/ 50264 w 247880"/>
                    <a:gd name="connsiteY68" fmla="*/ 234490 h 294047"/>
                    <a:gd name="connsiteX69" fmla="*/ 50195 w 247880"/>
                    <a:gd name="connsiteY69" fmla="*/ 234719 h 294047"/>
                    <a:gd name="connsiteX70" fmla="*/ 50058 w 247880"/>
                    <a:gd name="connsiteY70" fmla="*/ 235108 h 294047"/>
                    <a:gd name="connsiteX71" fmla="*/ 49921 w 247880"/>
                    <a:gd name="connsiteY71" fmla="*/ 235474 h 294047"/>
                    <a:gd name="connsiteX72" fmla="*/ 49394 w 247880"/>
                    <a:gd name="connsiteY72" fmla="*/ 236963 h 294047"/>
                    <a:gd name="connsiteX73" fmla="*/ 48663 w 247880"/>
                    <a:gd name="connsiteY73" fmla="*/ 238589 h 294047"/>
                    <a:gd name="connsiteX74" fmla="*/ 48503 w 247880"/>
                    <a:gd name="connsiteY74" fmla="*/ 238956 h 294047"/>
                    <a:gd name="connsiteX75" fmla="*/ 48411 w 247880"/>
                    <a:gd name="connsiteY75" fmla="*/ 239139 h 294047"/>
                    <a:gd name="connsiteX76" fmla="*/ 48091 w 247880"/>
                    <a:gd name="connsiteY76" fmla="*/ 239688 h 294047"/>
                    <a:gd name="connsiteX77" fmla="*/ 48045 w 247880"/>
                    <a:gd name="connsiteY77" fmla="*/ 239780 h 294047"/>
                    <a:gd name="connsiteX78" fmla="*/ 47611 w 247880"/>
                    <a:gd name="connsiteY78" fmla="*/ 240421 h 294047"/>
                    <a:gd name="connsiteX79" fmla="*/ 45941 w 247880"/>
                    <a:gd name="connsiteY79" fmla="*/ 243078 h 294047"/>
                    <a:gd name="connsiteX80" fmla="*/ 43449 w 247880"/>
                    <a:gd name="connsiteY80" fmla="*/ 246009 h 294047"/>
                    <a:gd name="connsiteX81" fmla="*/ 42809 w 247880"/>
                    <a:gd name="connsiteY81" fmla="*/ 246719 h 294047"/>
                    <a:gd name="connsiteX82" fmla="*/ 42580 w 247880"/>
                    <a:gd name="connsiteY82" fmla="*/ 246948 h 294047"/>
                    <a:gd name="connsiteX83" fmla="*/ 42511 w 247880"/>
                    <a:gd name="connsiteY83" fmla="*/ 247017 h 294047"/>
                    <a:gd name="connsiteX84" fmla="*/ 42351 w 247880"/>
                    <a:gd name="connsiteY84" fmla="*/ 247131 h 294047"/>
                    <a:gd name="connsiteX85" fmla="*/ 42054 w 247880"/>
                    <a:gd name="connsiteY85" fmla="*/ 247383 h 294047"/>
                    <a:gd name="connsiteX86" fmla="*/ 40888 w 247880"/>
                    <a:gd name="connsiteY86" fmla="*/ 248414 h 294047"/>
                    <a:gd name="connsiteX87" fmla="*/ 39699 w 247880"/>
                    <a:gd name="connsiteY87" fmla="*/ 249467 h 294047"/>
                    <a:gd name="connsiteX88" fmla="*/ 38235 w 247880"/>
                    <a:gd name="connsiteY88" fmla="*/ 250521 h 294047"/>
                    <a:gd name="connsiteX89" fmla="*/ 36749 w 247880"/>
                    <a:gd name="connsiteY89" fmla="*/ 251551 h 294047"/>
                    <a:gd name="connsiteX90" fmla="*/ 36383 w 247880"/>
                    <a:gd name="connsiteY90" fmla="*/ 251826 h 294047"/>
                    <a:gd name="connsiteX91" fmla="*/ 35903 w 247880"/>
                    <a:gd name="connsiteY91" fmla="*/ 252101 h 294047"/>
                    <a:gd name="connsiteX92" fmla="*/ 35217 w 247880"/>
                    <a:gd name="connsiteY92" fmla="*/ 252513 h 294047"/>
                    <a:gd name="connsiteX93" fmla="*/ 32541 w 247880"/>
                    <a:gd name="connsiteY93" fmla="*/ 254116 h 294047"/>
                    <a:gd name="connsiteX94" fmla="*/ 31192 w 247880"/>
                    <a:gd name="connsiteY94" fmla="*/ 254941 h 294047"/>
                    <a:gd name="connsiteX95" fmla="*/ 30506 w 247880"/>
                    <a:gd name="connsiteY95" fmla="*/ 255330 h 294047"/>
                    <a:gd name="connsiteX96" fmla="*/ 29728 w 247880"/>
                    <a:gd name="connsiteY96" fmla="*/ 255765 h 294047"/>
                    <a:gd name="connsiteX97" fmla="*/ 26984 w 247880"/>
                    <a:gd name="connsiteY97" fmla="*/ 257300 h 294047"/>
                    <a:gd name="connsiteX98" fmla="*/ 21839 w 247880"/>
                    <a:gd name="connsiteY98" fmla="*/ 260391 h 294047"/>
                    <a:gd name="connsiteX99" fmla="*/ 20604 w 247880"/>
                    <a:gd name="connsiteY99" fmla="*/ 261170 h 294047"/>
                    <a:gd name="connsiteX100" fmla="*/ 20444 w 247880"/>
                    <a:gd name="connsiteY100" fmla="*/ 261262 h 294047"/>
                    <a:gd name="connsiteX101" fmla="*/ 20490 w 247880"/>
                    <a:gd name="connsiteY101" fmla="*/ 261216 h 294047"/>
                    <a:gd name="connsiteX102" fmla="*/ 20421 w 247880"/>
                    <a:gd name="connsiteY102" fmla="*/ 261262 h 294047"/>
                    <a:gd name="connsiteX103" fmla="*/ 20101 w 247880"/>
                    <a:gd name="connsiteY103" fmla="*/ 261513 h 294047"/>
                    <a:gd name="connsiteX104" fmla="*/ 19483 w 247880"/>
                    <a:gd name="connsiteY104" fmla="*/ 261972 h 294047"/>
                    <a:gd name="connsiteX105" fmla="*/ 18272 w 247880"/>
                    <a:gd name="connsiteY105" fmla="*/ 262910 h 294047"/>
                    <a:gd name="connsiteX106" fmla="*/ 17334 w 247880"/>
                    <a:gd name="connsiteY106" fmla="*/ 263758 h 294047"/>
                    <a:gd name="connsiteX107" fmla="*/ 15459 w 247880"/>
                    <a:gd name="connsiteY107" fmla="*/ 265613 h 294047"/>
                    <a:gd name="connsiteX108" fmla="*/ 14636 w 247880"/>
                    <a:gd name="connsiteY108" fmla="*/ 266621 h 294047"/>
                    <a:gd name="connsiteX109" fmla="*/ 14224 w 247880"/>
                    <a:gd name="connsiteY109" fmla="*/ 267125 h 294047"/>
                    <a:gd name="connsiteX110" fmla="*/ 14133 w 247880"/>
                    <a:gd name="connsiteY110" fmla="*/ 267239 h 294047"/>
                    <a:gd name="connsiteX111" fmla="*/ 14201 w 247880"/>
                    <a:gd name="connsiteY111" fmla="*/ 267125 h 294047"/>
                    <a:gd name="connsiteX112" fmla="*/ 14155 w 247880"/>
                    <a:gd name="connsiteY112" fmla="*/ 267216 h 294047"/>
                    <a:gd name="connsiteX113" fmla="*/ 13949 w 247880"/>
                    <a:gd name="connsiteY113" fmla="*/ 267537 h 294047"/>
                    <a:gd name="connsiteX114" fmla="*/ 10542 w 247880"/>
                    <a:gd name="connsiteY114" fmla="*/ 277568 h 294047"/>
                    <a:gd name="connsiteX115" fmla="*/ 10908 w 247880"/>
                    <a:gd name="connsiteY115" fmla="*/ 288858 h 294047"/>
                    <a:gd name="connsiteX116" fmla="*/ 6975 w 247880"/>
                    <a:gd name="connsiteY116" fmla="*/ 294011 h 294047"/>
                    <a:gd name="connsiteX117" fmla="*/ 1921 w 247880"/>
                    <a:gd name="connsiteY117" fmla="*/ 290484 h 294047"/>
                    <a:gd name="connsiteX118" fmla="*/ 1921 w 247880"/>
                    <a:gd name="connsiteY118" fmla="*/ 290370 h 294047"/>
                    <a:gd name="connsiteX119" fmla="*/ 1121 w 247880"/>
                    <a:gd name="connsiteY119" fmla="*/ 286866 h 294047"/>
                    <a:gd name="connsiteX120" fmla="*/ 938 w 247880"/>
                    <a:gd name="connsiteY120" fmla="*/ 286018 h 294047"/>
                    <a:gd name="connsiteX121" fmla="*/ 892 w 247880"/>
                    <a:gd name="connsiteY121" fmla="*/ 285835 h 294047"/>
                    <a:gd name="connsiteX122" fmla="*/ 892 w 247880"/>
                    <a:gd name="connsiteY122" fmla="*/ 285789 h 294047"/>
                    <a:gd name="connsiteX123" fmla="*/ 823 w 247880"/>
                    <a:gd name="connsiteY123" fmla="*/ 285423 h 294047"/>
                    <a:gd name="connsiteX124" fmla="*/ 823 w 247880"/>
                    <a:gd name="connsiteY124" fmla="*/ 285308 h 294047"/>
                    <a:gd name="connsiteX125" fmla="*/ 755 w 247880"/>
                    <a:gd name="connsiteY125" fmla="*/ 284896 h 294047"/>
                    <a:gd name="connsiteX126" fmla="*/ 526 w 247880"/>
                    <a:gd name="connsiteY126" fmla="*/ 283224 h 294047"/>
                    <a:gd name="connsiteX127" fmla="*/ 320 w 247880"/>
                    <a:gd name="connsiteY127" fmla="*/ 281530 h 294047"/>
                    <a:gd name="connsiteX128" fmla="*/ 206 w 247880"/>
                    <a:gd name="connsiteY128" fmla="*/ 280728 h 294047"/>
                    <a:gd name="connsiteX129" fmla="*/ 160 w 247880"/>
                    <a:gd name="connsiteY129" fmla="*/ 280293 h 294047"/>
                    <a:gd name="connsiteX130" fmla="*/ 160 w 247880"/>
                    <a:gd name="connsiteY130" fmla="*/ 280087 h 294047"/>
                    <a:gd name="connsiteX131" fmla="*/ 92 w 247880"/>
                    <a:gd name="connsiteY131" fmla="*/ 279766 h 294047"/>
                    <a:gd name="connsiteX132" fmla="*/ 92 w 247880"/>
                    <a:gd name="connsiteY132" fmla="*/ 279652 h 294047"/>
                    <a:gd name="connsiteX133" fmla="*/ 0 w 247880"/>
                    <a:gd name="connsiteY133" fmla="*/ 276285 h 294047"/>
                    <a:gd name="connsiteX134" fmla="*/ 0 w 247880"/>
                    <a:gd name="connsiteY134" fmla="*/ 276010 h 294047"/>
                    <a:gd name="connsiteX135" fmla="*/ 0 w 247880"/>
                    <a:gd name="connsiteY135" fmla="*/ 275598 h 294047"/>
                    <a:gd name="connsiteX136" fmla="*/ 869 w 247880"/>
                    <a:gd name="connsiteY136" fmla="*/ 269048 h 294047"/>
                    <a:gd name="connsiteX137" fmla="*/ 1944 w 247880"/>
                    <a:gd name="connsiteY137" fmla="*/ 265430 h 294047"/>
                    <a:gd name="connsiteX138" fmla="*/ 3407 w 247880"/>
                    <a:gd name="connsiteY138" fmla="*/ 262132 h 294047"/>
                    <a:gd name="connsiteX139" fmla="*/ 3819 w 247880"/>
                    <a:gd name="connsiteY139" fmla="*/ 261308 h 294047"/>
                    <a:gd name="connsiteX140" fmla="*/ 4025 w 247880"/>
                    <a:gd name="connsiteY140" fmla="*/ 260918 h 294047"/>
                    <a:gd name="connsiteX141" fmla="*/ 4139 w 247880"/>
                    <a:gd name="connsiteY141" fmla="*/ 260712 h 294047"/>
                    <a:gd name="connsiteX142" fmla="*/ 4185 w 247880"/>
                    <a:gd name="connsiteY142" fmla="*/ 260621 h 294047"/>
                    <a:gd name="connsiteX143" fmla="*/ 4368 w 247880"/>
                    <a:gd name="connsiteY143" fmla="*/ 260369 h 294047"/>
                    <a:gd name="connsiteX144" fmla="*/ 5191 w 247880"/>
                    <a:gd name="connsiteY144" fmla="*/ 259109 h 294047"/>
                    <a:gd name="connsiteX145" fmla="*/ 7318 w 247880"/>
                    <a:gd name="connsiteY145" fmla="*/ 256292 h 294047"/>
                    <a:gd name="connsiteX146" fmla="*/ 12212 w 247880"/>
                    <a:gd name="connsiteY146" fmla="*/ 251391 h 294047"/>
                    <a:gd name="connsiteX147" fmla="*/ 12532 w 247880"/>
                    <a:gd name="connsiteY147" fmla="*/ 251116 h 294047"/>
                    <a:gd name="connsiteX148" fmla="*/ 12692 w 247880"/>
                    <a:gd name="connsiteY148" fmla="*/ 250979 h 294047"/>
                    <a:gd name="connsiteX149" fmla="*/ 13035 w 247880"/>
                    <a:gd name="connsiteY149" fmla="*/ 250727 h 294047"/>
                    <a:gd name="connsiteX150" fmla="*/ 13629 w 247880"/>
                    <a:gd name="connsiteY150" fmla="*/ 250269 h 294047"/>
                    <a:gd name="connsiteX151" fmla="*/ 14841 w 247880"/>
                    <a:gd name="connsiteY151" fmla="*/ 249353 h 294047"/>
                    <a:gd name="connsiteX152" fmla="*/ 17243 w 247880"/>
                    <a:gd name="connsiteY152" fmla="*/ 247544 h 294047"/>
                    <a:gd name="connsiteX153" fmla="*/ 22456 w 247880"/>
                    <a:gd name="connsiteY153" fmla="*/ 244017 h 294047"/>
                    <a:gd name="connsiteX154" fmla="*/ 31238 w 247880"/>
                    <a:gd name="connsiteY154" fmla="*/ 237329 h 294047"/>
                    <a:gd name="connsiteX155" fmla="*/ 32083 w 247880"/>
                    <a:gd name="connsiteY155" fmla="*/ 236482 h 294047"/>
                    <a:gd name="connsiteX156" fmla="*/ 32130 w 247880"/>
                    <a:gd name="connsiteY156" fmla="*/ 236436 h 294047"/>
                    <a:gd name="connsiteX157" fmla="*/ 31946 w 247880"/>
                    <a:gd name="connsiteY157" fmla="*/ 236620 h 294047"/>
                    <a:gd name="connsiteX158" fmla="*/ 32061 w 247880"/>
                    <a:gd name="connsiteY158" fmla="*/ 236482 h 294047"/>
                    <a:gd name="connsiteX159" fmla="*/ 32289 w 247880"/>
                    <a:gd name="connsiteY159" fmla="*/ 236184 h 294047"/>
                    <a:gd name="connsiteX160" fmla="*/ 32747 w 247880"/>
                    <a:gd name="connsiteY160" fmla="*/ 235589 h 294047"/>
                    <a:gd name="connsiteX161" fmla="*/ 33661 w 247880"/>
                    <a:gd name="connsiteY161" fmla="*/ 234398 h 294047"/>
                    <a:gd name="connsiteX162" fmla="*/ 34142 w 247880"/>
                    <a:gd name="connsiteY162" fmla="*/ 233482 h 294047"/>
                    <a:gd name="connsiteX163" fmla="*/ 34576 w 247880"/>
                    <a:gd name="connsiteY163" fmla="*/ 232681 h 294047"/>
                    <a:gd name="connsiteX164" fmla="*/ 34622 w 247880"/>
                    <a:gd name="connsiteY164" fmla="*/ 232589 h 294047"/>
                    <a:gd name="connsiteX165" fmla="*/ 34622 w 247880"/>
                    <a:gd name="connsiteY165" fmla="*/ 232543 h 294047"/>
                    <a:gd name="connsiteX166" fmla="*/ 34576 w 247880"/>
                    <a:gd name="connsiteY166" fmla="*/ 232749 h 294047"/>
                    <a:gd name="connsiteX167" fmla="*/ 34713 w 247880"/>
                    <a:gd name="connsiteY167" fmla="*/ 232406 h 294047"/>
                    <a:gd name="connsiteX168" fmla="*/ 34965 w 247880"/>
                    <a:gd name="connsiteY168" fmla="*/ 231696 h 294047"/>
                    <a:gd name="connsiteX169" fmla="*/ 35102 w 247880"/>
                    <a:gd name="connsiteY169" fmla="*/ 231352 h 294047"/>
                    <a:gd name="connsiteX170" fmla="*/ 35056 w 247880"/>
                    <a:gd name="connsiteY170" fmla="*/ 231444 h 294047"/>
                    <a:gd name="connsiteX171" fmla="*/ 35056 w 247880"/>
                    <a:gd name="connsiteY171" fmla="*/ 231352 h 294047"/>
                    <a:gd name="connsiteX172" fmla="*/ 35125 w 247880"/>
                    <a:gd name="connsiteY172" fmla="*/ 231169 h 294047"/>
                    <a:gd name="connsiteX173" fmla="*/ 35331 w 247880"/>
                    <a:gd name="connsiteY173" fmla="*/ 230459 h 294047"/>
                    <a:gd name="connsiteX174" fmla="*/ 35422 w 247880"/>
                    <a:gd name="connsiteY174" fmla="*/ 230092 h 294047"/>
                    <a:gd name="connsiteX175" fmla="*/ 35308 w 247880"/>
                    <a:gd name="connsiteY175" fmla="*/ 230482 h 294047"/>
                    <a:gd name="connsiteX176" fmla="*/ 35308 w 247880"/>
                    <a:gd name="connsiteY176" fmla="*/ 230390 h 294047"/>
                    <a:gd name="connsiteX177" fmla="*/ 35377 w 247880"/>
                    <a:gd name="connsiteY177" fmla="*/ 230184 h 294047"/>
                    <a:gd name="connsiteX178" fmla="*/ 35537 w 247880"/>
                    <a:gd name="connsiteY178" fmla="*/ 229451 h 294047"/>
                    <a:gd name="connsiteX179" fmla="*/ 35971 w 247880"/>
                    <a:gd name="connsiteY179" fmla="*/ 226795 h 294047"/>
                    <a:gd name="connsiteX180" fmla="*/ 36520 w 247880"/>
                    <a:gd name="connsiteY180" fmla="*/ 223817 h 294047"/>
                    <a:gd name="connsiteX181" fmla="*/ 37435 w 247880"/>
                    <a:gd name="connsiteY181" fmla="*/ 220428 h 294047"/>
                    <a:gd name="connsiteX182" fmla="*/ 38555 w 247880"/>
                    <a:gd name="connsiteY182" fmla="*/ 217061 h 294047"/>
                    <a:gd name="connsiteX183" fmla="*/ 39836 w 247880"/>
                    <a:gd name="connsiteY183" fmla="*/ 213901 h 294047"/>
                    <a:gd name="connsiteX184" fmla="*/ 41368 w 247880"/>
                    <a:gd name="connsiteY184" fmla="*/ 210901 h 294047"/>
                    <a:gd name="connsiteX185" fmla="*/ 41757 w 247880"/>
                    <a:gd name="connsiteY185" fmla="*/ 210168 h 294047"/>
                    <a:gd name="connsiteX186" fmla="*/ 41940 w 247880"/>
                    <a:gd name="connsiteY186" fmla="*/ 209802 h 294047"/>
                    <a:gd name="connsiteX187" fmla="*/ 41986 w 247880"/>
                    <a:gd name="connsiteY187" fmla="*/ 209687 h 294047"/>
                    <a:gd name="connsiteX188" fmla="*/ 42145 w 247880"/>
                    <a:gd name="connsiteY188" fmla="*/ 209412 h 294047"/>
                    <a:gd name="connsiteX189" fmla="*/ 42237 w 247880"/>
                    <a:gd name="connsiteY189" fmla="*/ 209252 h 294047"/>
                    <a:gd name="connsiteX190" fmla="*/ 43037 w 247880"/>
                    <a:gd name="connsiteY190" fmla="*/ 207993 h 294047"/>
                    <a:gd name="connsiteX191" fmla="*/ 44706 w 247880"/>
                    <a:gd name="connsiteY191" fmla="*/ 205404 h 294047"/>
                    <a:gd name="connsiteX192" fmla="*/ 53465 w 247880"/>
                    <a:gd name="connsiteY192" fmla="*/ 195374 h 294047"/>
                    <a:gd name="connsiteX193" fmla="*/ 54037 w 247880"/>
                    <a:gd name="connsiteY193" fmla="*/ 194801 h 294047"/>
                    <a:gd name="connsiteX194" fmla="*/ 54791 w 247880"/>
                    <a:gd name="connsiteY194" fmla="*/ 194137 h 294047"/>
                    <a:gd name="connsiteX195" fmla="*/ 55935 w 247880"/>
                    <a:gd name="connsiteY195" fmla="*/ 193152 h 294047"/>
                    <a:gd name="connsiteX196" fmla="*/ 58221 w 247880"/>
                    <a:gd name="connsiteY196" fmla="*/ 191183 h 294047"/>
                    <a:gd name="connsiteX197" fmla="*/ 63024 w 247880"/>
                    <a:gd name="connsiteY197" fmla="*/ 187289 h 294047"/>
                    <a:gd name="connsiteX198" fmla="*/ 68192 w 247880"/>
                    <a:gd name="connsiteY198" fmla="*/ 183465 h 294047"/>
                    <a:gd name="connsiteX199" fmla="*/ 68512 w 247880"/>
                    <a:gd name="connsiteY199" fmla="*/ 183236 h 294047"/>
                    <a:gd name="connsiteX200" fmla="*/ 68924 w 247880"/>
                    <a:gd name="connsiteY200" fmla="*/ 182938 h 294047"/>
                    <a:gd name="connsiteX201" fmla="*/ 69564 w 247880"/>
                    <a:gd name="connsiteY201" fmla="*/ 182526 h 294047"/>
                    <a:gd name="connsiteX202" fmla="*/ 70821 w 247880"/>
                    <a:gd name="connsiteY202" fmla="*/ 181679 h 294047"/>
                    <a:gd name="connsiteX203" fmla="*/ 73314 w 247880"/>
                    <a:gd name="connsiteY203" fmla="*/ 180007 h 294047"/>
                    <a:gd name="connsiteX204" fmla="*/ 93300 w 247880"/>
                    <a:gd name="connsiteY204" fmla="*/ 166655 h 294047"/>
                    <a:gd name="connsiteX205" fmla="*/ 98286 w 247880"/>
                    <a:gd name="connsiteY205" fmla="*/ 163357 h 294047"/>
                    <a:gd name="connsiteX206" fmla="*/ 98606 w 247880"/>
                    <a:gd name="connsiteY206" fmla="*/ 163151 h 294047"/>
                    <a:gd name="connsiteX207" fmla="*/ 98515 w 247880"/>
                    <a:gd name="connsiteY207" fmla="*/ 163220 h 294047"/>
                    <a:gd name="connsiteX208" fmla="*/ 98583 w 247880"/>
                    <a:gd name="connsiteY208" fmla="*/ 163174 h 294047"/>
                    <a:gd name="connsiteX209" fmla="*/ 98743 w 247880"/>
                    <a:gd name="connsiteY209" fmla="*/ 163037 h 294047"/>
                    <a:gd name="connsiteX210" fmla="*/ 99338 w 247880"/>
                    <a:gd name="connsiteY210" fmla="*/ 162579 h 294047"/>
                    <a:gd name="connsiteX211" fmla="*/ 100550 w 247880"/>
                    <a:gd name="connsiteY211" fmla="*/ 161685 h 294047"/>
                    <a:gd name="connsiteX212" fmla="*/ 102951 w 247880"/>
                    <a:gd name="connsiteY212" fmla="*/ 159876 h 294047"/>
                    <a:gd name="connsiteX213" fmla="*/ 105352 w 247880"/>
                    <a:gd name="connsiteY213" fmla="*/ 158044 h 294047"/>
                    <a:gd name="connsiteX214" fmla="*/ 107479 w 247880"/>
                    <a:gd name="connsiteY214" fmla="*/ 156235 h 294047"/>
                    <a:gd name="connsiteX215" fmla="*/ 111663 w 247880"/>
                    <a:gd name="connsiteY215" fmla="*/ 152593 h 294047"/>
                    <a:gd name="connsiteX216" fmla="*/ 115528 w 247880"/>
                    <a:gd name="connsiteY216" fmla="*/ 148540 h 294047"/>
                    <a:gd name="connsiteX217" fmla="*/ 117220 w 247880"/>
                    <a:gd name="connsiteY217" fmla="*/ 146570 h 294047"/>
                    <a:gd name="connsiteX218" fmla="*/ 118158 w 247880"/>
                    <a:gd name="connsiteY218" fmla="*/ 145402 h 294047"/>
                    <a:gd name="connsiteX219" fmla="*/ 118386 w 247880"/>
                    <a:gd name="connsiteY219" fmla="*/ 145105 h 294047"/>
                    <a:gd name="connsiteX220" fmla="*/ 118295 w 247880"/>
                    <a:gd name="connsiteY220" fmla="*/ 145219 h 294047"/>
                    <a:gd name="connsiteX221" fmla="*/ 118364 w 247880"/>
                    <a:gd name="connsiteY221" fmla="*/ 145128 h 294047"/>
                    <a:gd name="connsiteX222" fmla="*/ 118478 w 247880"/>
                    <a:gd name="connsiteY222" fmla="*/ 144990 h 294047"/>
                    <a:gd name="connsiteX223" fmla="*/ 118935 w 247880"/>
                    <a:gd name="connsiteY223" fmla="*/ 144372 h 294047"/>
                    <a:gd name="connsiteX224" fmla="*/ 125819 w 247880"/>
                    <a:gd name="connsiteY224" fmla="*/ 134524 h 294047"/>
                    <a:gd name="connsiteX225" fmla="*/ 133067 w 247880"/>
                    <a:gd name="connsiteY225" fmla="*/ 124608 h 294047"/>
                    <a:gd name="connsiteX226" fmla="*/ 140820 w 247880"/>
                    <a:gd name="connsiteY226" fmla="*/ 115012 h 294047"/>
                    <a:gd name="connsiteX227" fmla="*/ 144936 w 247880"/>
                    <a:gd name="connsiteY227" fmla="*/ 110340 h 294047"/>
                    <a:gd name="connsiteX228" fmla="*/ 145965 w 247880"/>
                    <a:gd name="connsiteY228" fmla="*/ 109172 h 294047"/>
                    <a:gd name="connsiteX229" fmla="*/ 146217 w 247880"/>
                    <a:gd name="connsiteY229" fmla="*/ 108897 h 294047"/>
                    <a:gd name="connsiteX230" fmla="*/ 146354 w 247880"/>
                    <a:gd name="connsiteY230" fmla="*/ 108760 h 294047"/>
                    <a:gd name="connsiteX231" fmla="*/ 146605 w 247880"/>
                    <a:gd name="connsiteY231" fmla="*/ 108485 h 294047"/>
                    <a:gd name="connsiteX232" fmla="*/ 147131 w 247880"/>
                    <a:gd name="connsiteY232" fmla="*/ 107958 h 294047"/>
                    <a:gd name="connsiteX233" fmla="*/ 149258 w 247880"/>
                    <a:gd name="connsiteY233" fmla="*/ 105828 h 294047"/>
                    <a:gd name="connsiteX234" fmla="*/ 159114 w 247880"/>
                    <a:gd name="connsiteY234" fmla="*/ 97561 h 294047"/>
                    <a:gd name="connsiteX235" fmla="*/ 160440 w 247880"/>
                    <a:gd name="connsiteY235" fmla="*/ 96645 h 294047"/>
                    <a:gd name="connsiteX236" fmla="*/ 161081 w 247880"/>
                    <a:gd name="connsiteY236" fmla="*/ 96187 h 294047"/>
                    <a:gd name="connsiteX237" fmla="*/ 161424 w 247880"/>
                    <a:gd name="connsiteY237" fmla="*/ 95958 h 294047"/>
                    <a:gd name="connsiteX238" fmla="*/ 161584 w 247880"/>
                    <a:gd name="connsiteY238" fmla="*/ 95843 h 294047"/>
                    <a:gd name="connsiteX239" fmla="*/ 161881 w 247880"/>
                    <a:gd name="connsiteY239" fmla="*/ 95660 h 294047"/>
                    <a:gd name="connsiteX240" fmla="*/ 164465 w 247880"/>
                    <a:gd name="connsiteY240" fmla="*/ 94103 h 294047"/>
                    <a:gd name="connsiteX241" fmla="*/ 165769 w 247880"/>
                    <a:gd name="connsiteY241" fmla="*/ 93324 h 294047"/>
                    <a:gd name="connsiteX242" fmla="*/ 167209 w 247880"/>
                    <a:gd name="connsiteY242" fmla="*/ 92568 h 294047"/>
                    <a:gd name="connsiteX243" fmla="*/ 170113 w 247880"/>
                    <a:gd name="connsiteY243" fmla="*/ 91034 h 294047"/>
                    <a:gd name="connsiteX244" fmla="*/ 181227 w 247880"/>
                    <a:gd name="connsiteY244" fmla="*/ 85950 h 294047"/>
                    <a:gd name="connsiteX245" fmla="*/ 192204 w 247880"/>
                    <a:gd name="connsiteY245" fmla="*/ 80957 h 294047"/>
                    <a:gd name="connsiteX246" fmla="*/ 197509 w 247880"/>
                    <a:gd name="connsiteY246" fmla="*/ 78347 h 294047"/>
                    <a:gd name="connsiteX247" fmla="*/ 202700 w 247880"/>
                    <a:gd name="connsiteY247" fmla="*/ 75598 h 294047"/>
                    <a:gd name="connsiteX248" fmla="*/ 207914 w 247880"/>
                    <a:gd name="connsiteY248" fmla="*/ 72873 h 294047"/>
                    <a:gd name="connsiteX249" fmla="*/ 213059 w 247880"/>
                    <a:gd name="connsiteY249" fmla="*/ 69850 h 294047"/>
                    <a:gd name="connsiteX250" fmla="*/ 217953 w 247880"/>
                    <a:gd name="connsiteY250" fmla="*/ 66690 h 294047"/>
                    <a:gd name="connsiteX251" fmla="*/ 220354 w 247880"/>
                    <a:gd name="connsiteY251" fmla="*/ 65086 h 294047"/>
                    <a:gd name="connsiteX252" fmla="*/ 220651 w 247880"/>
                    <a:gd name="connsiteY252" fmla="*/ 64880 h 294047"/>
                    <a:gd name="connsiteX253" fmla="*/ 220811 w 247880"/>
                    <a:gd name="connsiteY253" fmla="*/ 64766 h 294047"/>
                    <a:gd name="connsiteX254" fmla="*/ 220880 w 247880"/>
                    <a:gd name="connsiteY254" fmla="*/ 64720 h 294047"/>
                    <a:gd name="connsiteX255" fmla="*/ 220834 w 247880"/>
                    <a:gd name="connsiteY255" fmla="*/ 64743 h 294047"/>
                    <a:gd name="connsiteX256" fmla="*/ 221406 w 247880"/>
                    <a:gd name="connsiteY256" fmla="*/ 64285 h 294047"/>
                    <a:gd name="connsiteX257" fmla="*/ 222572 w 247880"/>
                    <a:gd name="connsiteY257" fmla="*/ 63323 h 294047"/>
                    <a:gd name="connsiteX258" fmla="*/ 224904 w 247880"/>
                    <a:gd name="connsiteY258" fmla="*/ 61422 h 294047"/>
                    <a:gd name="connsiteX259" fmla="*/ 227077 w 247880"/>
                    <a:gd name="connsiteY259" fmla="*/ 59498 h 294047"/>
                    <a:gd name="connsiteX260" fmla="*/ 230942 w 247880"/>
                    <a:gd name="connsiteY260" fmla="*/ 55513 h 294047"/>
                    <a:gd name="connsiteX261" fmla="*/ 232840 w 247880"/>
                    <a:gd name="connsiteY261" fmla="*/ 53177 h 294047"/>
                    <a:gd name="connsiteX262" fmla="*/ 234441 w 247880"/>
                    <a:gd name="connsiteY262" fmla="*/ 50933 h 294047"/>
                    <a:gd name="connsiteX263" fmla="*/ 235950 w 247880"/>
                    <a:gd name="connsiteY263" fmla="*/ 48529 h 294047"/>
                    <a:gd name="connsiteX264" fmla="*/ 237345 w 247880"/>
                    <a:gd name="connsiteY264" fmla="*/ 46032 h 294047"/>
                    <a:gd name="connsiteX265" fmla="*/ 241118 w 247880"/>
                    <a:gd name="connsiteY265" fmla="*/ 35360 h 294047"/>
                    <a:gd name="connsiteX266" fmla="*/ 241872 w 247880"/>
                    <a:gd name="connsiteY266" fmla="*/ 29429 h 294047"/>
                    <a:gd name="connsiteX267" fmla="*/ 241918 w 247880"/>
                    <a:gd name="connsiteY267" fmla="*/ 23657 h 294047"/>
                    <a:gd name="connsiteX268" fmla="*/ 241735 w 247880"/>
                    <a:gd name="connsiteY268" fmla="*/ 20726 h 294047"/>
                    <a:gd name="connsiteX269" fmla="*/ 241346 w 247880"/>
                    <a:gd name="connsiteY269" fmla="*/ 17794 h 294047"/>
                    <a:gd name="connsiteX270" fmla="*/ 241232 w 247880"/>
                    <a:gd name="connsiteY270" fmla="*/ 17062 h 294047"/>
                    <a:gd name="connsiteX271" fmla="*/ 241232 w 247880"/>
                    <a:gd name="connsiteY271" fmla="*/ 16878 h 294047"/>
                    <a:gd name="connsiteX272" fmla="*/ 241186 w 247880"/>
                    <a:gd name="connsiteY272" fmla="*/ 16764 h 294047"/>
                    <a:gd name="connsiteX273" fmla="*/ 241095 w 247880"/>
                    <a:gd name="connsiteY273" fmla="*/ 16375 h 294047"/>
                    <a:gd name="connsiteX274" fmla="*/ 240775 w 247880"/>
                    <a:gd name="connsiteY274" fmla="*/ 14909 h 294047"/>
                    <a:gd name="connsiteX275" fmla="*/ 240111 w 247880"/>
                    <a:gd name="connsiteY275" fmla="*/ 11955 h 294047"/>
                    <a:gd name="connsiteX276" fmla="*/ 236842 w 247880"/>
                    <a:gd name="connsiteY276" fmla="*/ 366 h 294047"/>
                    <a:gd name="connsiteX277" fmla="*/ 237916 w 247880"/>
                    <a:gd name="connsiteY277" fmla="*/ 0 h 294047"/>
                    <a:gd name="connsiteX278" fmla="*/ 238008 w 247880"/>
                    <a:gd name="connsiteY278" fmla="*/ 69 h 294047"/>
                    <a:gd name="connsiteX279" fmla="*/ 245188 w 247880"/>
                    <a:gd name="connsiteY279" fmla="*/ 23382 h 294047"/>
                    <a:gd name="connsiteX280" fmla="*/ 245600 w 247880"/>
                    <a:gd name="connsiteY280" fmla="*/ 29703 h 294047"/>
                    <a:gd name="connsiteX281" fmla="*/ 245302 w 247880"/>
                    <a:gd name="connsiteY281" fmla="*/ 35772 h 294047"/>
                    <a:gd name="connsiteX282" fmla="*/ 242010 w 247880"/>
                    <a:gd name="connsiteY282" fmla="*/ 48185 h 294047"/>
                    <a:gd name="connsiteX283" fmla="*/ 240683 w 247880"/>
                    <a:gd name="connsiteY283" fmla="*/ 51071 h 294047"/>
                    <a:gd name="connsiteX284" fmla="*/ 239151 w 247880"/>
                    <a:gd name="connsiteY284" fmla="*/ 53887 h 294047"/>
                    <a:gd name="connsiteX285" fmla="*/ 237390 w 247880"/>
                    <a:gd name="connsiteY285" fmla="*/ 56659 h 294047"/>
                    <a:gd name="connsiteX286" fmla="*/ 235629 w 247880"/>
                    <a:gd name="connsiteY286" fmla="*/ 59109 h 294047"/>
                    <a:gd name="connsiteX287" fmla="*/ 231353 w 247880"/>
                    <a:gd name="connsiteY287" fmla="*/ 64056 h 294047"/>
                    <a:gd name="connsiteX288" fmla="*/ 229158 w 247880"/>
                    <a:gd name="connsiteY288" fmla="*/ 66277 h 294047"/>
                    <a:gd name="connsiteX289" fmla="*/ 226940 w 247880"/>
                    <a:gd name="connsiteY289" fmla="*/ 68338 h 294047"/>
                    <a:gd name="connsiteX290" fmla="*/ 225842 w 247880"/>
                    <a:gd name="connsiteY290" fmla="*/ 69346 h 294047"/>
                    <a:gd name="connsiteX291" fmla="*/ 225271 w 247880"/>
                    <a:gd name="connsiteY291" fmla="*/ 69850 h 294047"/>
                    <a:gd name="connsiteX292" fmla="*/ 225087 w 247880"/>
                    <a:gd name="connsiteY292" fmla="*/ 70010 h 294047"/>
                    <a:gd name="connsiteX293" fmla="*/ 225019 w 247880"/>
                    <a:gd name="connsiteY293" fmla="*/ 70102 h 294047"/>
                    <a:gd name="connsiteX294" fmla="*/ 224859 w 247880"/>
                    <a:gd name="connsiteY294" fmla="*/ 70216 h 294047"/>
                    <a:gd name="connsiteX295" fmla="*/ 224538 w 247880"/>
                    <a:gd name="connsiteY295" fmla="*/ 70468 h 294047"/>
                    <a:gd name="connsiteX296" fmla="*/ 222023 w 247880"/>
                    <a:gd name="connsiteY296" fmla="*/ 72369 h 294047"/>
                    <a:gd name="connsiteX297" fmla="*/ 216969 w 247880"/>
                    <a:gd name="connsiteY297" fmla="*/ 76010 h 294047"/>
                    <a:gd name="connsiteX298" fmla="*/ 211870 w 247880"/>
                    <a:gd name="connsiteY298" fmla="*/ 79354 h 294047"/>
                    <a:gd name="connsiteX299" fmla="*/ 206565 w 247880"/>
                    <a:gd name="connsiteY299" fmla="*/ 82492 h 294047"/>
                    <a:gd name="connsiteX300" fmla="*/ 201236 w 247880"/>
                    <a:gd name="connsiteY300" fmla="*/ 85629 h 294047"/>
                    <a:gd name="connsiteX301" fmla="*/ 195885 w 247880"/>
                    <a:gd name="connsiteY301" fmla="*/ 88606 h 294047"/>
                    <a:gd name="connsiteX302" fmla="*/ 185114 w 247880"/>
                    <a:gd name="connsiteY302" fmla="*/ 94057 h 294047"/>
                    <a:gd name="connsiteX303" fmla="*/ 174504 w 247880"/>
                    <a:gd name="connsiteY303" fmla="*/ 99416 h 294047"/>
                    <a:gd name="connsiteX304" fmla="*/ 172126 w 247880"/>
                    <a:gd name="connsiteY304" fmla="*/ 100790 h 294047"/>
                    <a:gd name="connsiteX305" fmla="*/ 170937 w 247880"/>
                    <a:gd name="connsiteY305" fmla="*/ 101477 h 294047"/>
                    <a:gd name="connsiteX306" fmla="*/ 169679 w 247880"/>
                    <a:gd name="connsiteY306" fmla="*/ 102301 h 294047"/>
                    <a:gd name="connsiteX307" fmla="*/ 167164 w 247880"/>
                    <a:gd name="connsiteY307" fmla="*/ 103973 h 294047"/>
                    <a:gd name="connsiteX308" fmla="*/ 165059 w 247880"/>
                    <a:gd name="connsiteY308" fmla="*/ 105576 h 294047"/>
                    <a:gd name="connsiteX309" fmla="*/ 160738 w 247880"/>
                    <a:gd name="connsiteY309" fmla="*/ 109218 h 294047"/>
                    <a:gd name="connsiteX310" fmla="*/ 156713 w 247880"/>
                    <a:gd name="connsiteY310" fmla="*/ 113111 h 294047"/>
                    <a:gd name="connsiteX311" fmla="*/ 154632 w 247880"/>
                    <a:gd name="connsiteY311" fmla="*/ 115287 h 294047"/>
                    <a:gd name="connsiteX312" fmla="*/ 154106 w 247880"/>
                    <a:gd name="connsiteY312" fmla="*/ 115836 h 294047"/>
                    <a:gd name="connsiteX313" fmla="*/ 153855 w 247880"/>
                    <a:gd name="connsiteY313" fmla="*/ 116111 h 294047"/>
                    <a:gd name="connsiteX314" fmla="*/ 153717 w 247880"/>
                    <a:gd name="connsiteY314" fmla="*/ 116226 h 294047"/>
                    <a:gd name="connsiteX315" fmla="*/ 153786 w 247880"/>
                    <a:gd name="connsiteY315" fmla="*/ 116157 h 294047"/>
                    <a:gd name="connsiteX316" fmla="*/ 153717 w 247880"/>
                    <a:gd name="connsiteY316" fmla="*/ 116226 h 294047"/>
                    <a:gd name="connsiteX317" fmla="*/ 152780 w 247880"/>
                    <a:gd name="connsiteY317" fmla="*/ 117348 h 294047"/>
                    <a:gd name="connsiteX318" fmla="*/ 149029 w 247880"/>
                    <a:gd name="connsiteY318" fmla="*/ 121859 h 294047"/>
                    <a:gd name="connsiteX319" fmla="*/ 141872 w 247880"/>
                    <a:gd name="connsiteY319" fmla="*/ 131226 h 294047"/>
                    <a:gd name="connsiteX320" fmla="*/ 135103 w 247880"/>
                    <a:gd name="connsiteY320" fmla="*/ 140982 h 294047"/>
                    <a:gd name="connsiteX321" fmla="*/ 131741 w 247880"/>
                    <a:gd name="connsiteY321" fmla="*/ 146021 h 294047"/>
                    <a:gd name="connsiteX322" fmla="*/ 130118 w 247880"/>
                    <a:gd name="connsiteY322" fmla="*/ 148471 h 294047"/>
                    <a:gd name="connsiteX323" fmla="*/ 128357 w 247880"/>
                    <a:gd name="connsiteY323" fmla="*/ 151059 h 294047"/>
                    <a:gd name="connsiteX324" fmla="*/ 127922 w 247880"/>
                    <a:gd name="connsiteY324" fmla="*/ 151677 h 294047"/>
                    <a:gd name="connsiteX325" fmla="*/ 127579 w 247880"/>
                    <a:gd name="connsiteY325" fmla="*/ 152181 h 294047"/>
                    <a:gd name="connsiteX326" fmla="*/ 127351 w 247880"/>
                    <a:gd name="connsiteY326" fmla="*/ 152479 h 294047"/>
                    <a:gd name="connsiteX327" fmla="*/ 126413 w 247880"/>
                    <a:gd name="connsiteY327" fmla="*/ 153670 h 294047"/>
                    <a:gd name="connsiteX328" fmla="*/ 124195 w 247880"/>
                    <a:gd name="connsiteY328" fmla="*/ 156349 h 294047"/>
                    <a:gd name="connsiteX329" fmla="*/ 123074 w 247880"/>
                    <a:gd name="connsiteY329" fmla="*/ 157632 h 294047"/>
                    <a:gd name="connsiteX330" fmla="*/ 122045 w 247880"/>
                    <a:gd name="connsiteY330" fmla="*/ 158731 h 294047"/>
                    <a:gd name="connsiteX331" fmla="*/ 121016 w 247880"/>
                    <a:gd name="connsiteY331" fmla="*/ 159830 h 294047"/>
                    <a:gd name="connsiteX332" fmla="*/ 120490 w 247880"/>
                    <a:gd name="connsiteY332" fmla="*/ 160380 h 294047"/>
                    <a:gd name="connsiteX333" fmla="*/ 120239 w 247880"/>
                    <a:gd name="connsiteY333" fmla="*/ 160655 h 294047"/>
                    <a:gd name="connsiteX334" fmla="*/ 120124 w 247880"/>
                    <a:gd name="connsiteY334" fmla="*/ 160769 h 294047"/>
                    <a:gd name="connsiteX335" fmla="*/ 119873 w 247880"/>
                    <a:gd name="connsiteY335" fmla="*/ 160998 h 294047"/>
                    <a:gd name="connsiteX336" fmla="*/ 119804 w 247880"/>
                    <a:gd name="connsiteY336" fmla="*/ 161067 h 294047"/>
                    <a:gd name="connsiteX337" fmla="*/ 114956 w 247880"/>
                    <a:gd name="connsiteY337" fmla="*/ 165418 h 294047"/>
                    <a:gd name="connsiteX338" fmla="*/ 112532 w 247880"/>
                    <a:gd name="connsiteY338" fmla="*/ 167525 h 294047"/>
                    <a:gd name="connsiteX339" fmla="*/ 110131 w 247880"/>
                    <a:gd name="connsiteY339" fmla="*/ 169358 h 294047"/>
                    <a:gd name="connsiteX340" fmla="*/ 107730 w 247880"/>
                    <a:gd name="connsiteY340" fmla="*/ 171167 h 294047"/>
                    <a:gd name="connsiteX341" fmla="*/ 106541 w 247880"/>
                    <a:gd name="connsiteY341" fmla="*/ 172106 h 294047"/>
                    <a:gd name="connsiteX342" fmla="*/ 105924 w 247880"/>
                    <a:gd name="connsiteY342" fmla="*/ 172564 h 294047"/>
                    <a:gd name="connsiteX343" fmla="*/ 105466 w 247880"/>
                    <a:gd name="connsiteY343" fmla="*/ 172907 h 294047"/>
                    <a:gd name="connsiteX344" fmla="*/ 105146 w 247880"/>
                    <a:gd name="connsiteY344" fmla="*/ 173113 h 294047"/>
                    <a:gd name="connsiteX345" fmla="*/ 100092 w 247880"/>
                    <a:gd name="connsiteY345" fmla="*/ 176503 h 294047"/>
                    <a:gd name="connsiteX346" fmla="*/ 89985 w 247880"/>
                    <a:gd name="connsiteY346" fmla="*/ 183282 h 294047"/>
                    <a:gd name="connsiteX347" fmla="*/ 79877 w 247880"/>
                    <a:gd name="connsiteY347" fmla="*/ 189854 h 294047"/>
                    <a:gd name="connsiteX348" fmla="*/ 77362 w 247880"/>
                    <a:gd name="connsiteY348" fmla="*/ 191480 h 294047"/>
                    <a:gd name="connsiteX349" fmla="*/ 76104 w 247880"/>
                    <a:gd name="connsiteY349" fmla="*/ 192305 h 294047"/>
                    <a:gd name="connsiteX350" fmla="*/ 75487 w 247880"/>
                    <a:gd name="connsiteY350" fmla="*/ 192717 h 294047"/>
                    <a:gd name="connsiteX351" fmla="*/ 75327 w 247880"/>
                    <a:gd name="connsiteY351" fmla="*/ 192832 h 294047"/>
                    <a:gd name="connsiteX352" fmla="*/ 75281 w 247880"/>
                    <a:gd name="connsiteY352" fmla="*/ 192855 h 294047"/>
                    <a:gd name="connsiteX353" fmla="*/ 74984 w 247880"/>
                    <a:gd name="connsiteY353" fmla="*/ 193060 h 294047"/>
                    <a:gd name="connsiteX354" fmla="*/ 70410 w 247880"/>
                    <a:gd name="connsiteY354" fmla="*/ 196336 h 294047"/>
                    <a:gd name="connsiteX355" fmla="*/ 65814 w 247880"/>
                    <a:gd name="connsiteY355" fmla="*/ 199977 h 294047"/>
                    <a:gd name="connsiteX356" fmla="*/ 63504 w 247880"/>
                    <a:gd name="connsiteY356" fmla="*/ 201924 h 294047"/>
                    <a:gd name="connsiteX357" fmla="*/ 62338 w 247880"/>
                    <a:gd name="connsiteY357" fmla="*/ 202908 h 294047"/>
                    <a:gd name="connsiteX358" fmla="*/ 62063 w 247880"/>
                    <a:gd name="connsiteY358" fmla="*/ 203137 h 294047"/>
                    <a:gd name="connsiteX359" fmla="*/ 61903 w 247880"/>
                    <a:gd name="connsiteY359" fmla="*/ 203275 h 294047"/>
                    <a:gd name="connsiteX360" fmla="*/ 61835 w 247880"/>
                    <a:gd name="connsiteY360" fmla="*/ 203321 h 294047"/>
                    <a:gd name="connsiteX361" fmla="*/ 61972 w 247880"/>
                    <a:gd name="connsiteY361" fmla="*/ 203206 h 294047"/>
                    <a:gd name="connsiteX362" fmla="*/ 61469 w 247880"/>
                    <a:gd name="connsiteY362" fmla="*/ 203710 h 294047"/>
                    <a:gd name="connsiteX363" fmla="*/ 54219 w 247880"/>
                    <a:gd name="connsiteY363" fmla="*/ 211725 h 294047"/>
                    <a:gd name="connsiteX364" fmla="*/ 52550 w 247880"/>
                    <a:gd name="connsiteY364" fmla="*/ 214153 h 294047"/>
                    <a:gd name="connsiteX365" fmla="*/ 51727 w 247880"/>
                    <a:gd name="connsiteY365" fmla="*/ 215413 h 294047"/>
                    <a:gd name="connsiteX366" fmla="*/ 51636 w 247880"/>
                    <a:gd name="connsiteY366" fmla="*/ 215573 h 294047"/>
                    <a:gd name="connsiteX367" fmla="*/ 51704 w 247880"/>
                    <a:gd name="connsiteY367" fmla="*/ 215459 h 294047"/>
                    <a:gd name="connsiteX368" fmla="*/ 51658 w 247880"/>
                    <a:gd name="connsiteY368" fmla="*/ 215527 h 294047"/>
                    <a:gd name="connsiteX369" fmla="*/ 51499 w 247880"/>
                    <a:gd name="connsiteY369" fmla="*/ 215802 h 294047"/>
                    <a:gd name="connsiteX370" fmla="*/ 51178 w 247880"/>
                    <a:gd name="connsiteY370" fmla="*/ 216398 h 294047"/>
                    <a:gd name="connsiteX371" fmla="*/ 49898 w 247880"/>
                    <a:gd name="connsiteY371" fmla="*/ 218733 h 294047"/>
                    <a:gd name="connsiteX372" fmla="*/ 48869 w 247880"/>
                    <a:gd name="connsiteY372" fmla="*/ 221138 h 294047"/>
                    <a:gd name="connsiteX373" fmla="*/ 48000 w 247880"/>
                    <a:gd name="connsiteY373" fmla="*/ 223520 h 294047"/>
                    <a:gd name="connsiteX374" fmla="*/ 47634 w 247880"/>
                    <a:gd name="connsiteY374" fmla="*/ 224665 h 294047"/>
                    <a:gd name="connsiteX375" fmla="*/ 47268 w 247880"/>
                    <a:gd name="connsiteY375" fmla="*/ 225925 h 294047"/>
                    <a:gd name="connsiteX376" fmla="*/ 46010 w 247880"/>
                    <a:gd name="connsiteY376" fmla="*/ 232131 h 294047"/>
                    <a:gd name="connsiteX377" fmla="*/ 45827 w 247880"/>
                    <a:gd name="connsiteY377" fmla="*/ 232864 h 294047"/>
                    <a:gd name="connsiteX378" fmla="*/ 45782 w 247880"/>
                    <a:gd name="connsiteY378" fmla="*/ 233047 h 294047"/>
                    <a:gd name="connsiteX379" fmla="*/ 45782 w 247880"/>
                    <a:gd name="connsiteY379" fmla="*/ 233138 h 294047"/>
                    <a:gd name="connsiteX380" fmla="*/ 45576 w 247880"/>
                    <a:gd name="connsiteY380" fmla="*/ 233711 h 294047"/>
                    <a:gd name="connsiteX381" fmla="*/ 45461 w 247880"/>
                    <a:gd name="connsiteY381" fmla="*/ 234077 h 294047"/>
                    <a:gd name="connsiteX382" fmla="*/ 45233 w 247880"/>
                    <a:gd name="connsiteY382" fmla="*/ 234787 h 294047"/>
                    <a:gd name="connsiteX383" fmla="*/ 45164 w 247880"/>
                    <a:gd name="connsiteY383" fmla="*/ 234970 h 294047"/>
                    <a:gd name="connsiteX384" fmla="*/ 45164 w 247880"/>
                    <a:gd name="connsiteY384" fmla="*/ 235062 h 294047"/>
                    <a:gd name="connsiteX385" fmla="*/ 45050 w 247880"/>
                    <a:gd name="connsiteY385" fmla="*/ 235314 h 294047"/>
                    <a:gd name="connsiteX386" fmla="*/ 44912 w 247880"/>
                    <a:gd name="connsiteY386" fmla="*/ 235681 h 294047"/>
                    <a:gd name="connsiteX387" fmla="*/ 44615 w 247880"/>
                    <a:gd name="connsiteY387" fmla="*/ 236368 h 294047"/>
                    <a:gd name="connsiteX388" fmla="*/ 44478 w 247880"/>
                    <a:gd name="connsiteY388" fmla="*/ 236711 h 294047"/>
                    <a:gd name="connsiteX389" fmla="*/ 44295 w 247880"/>
                    <a:gd name="connsiteY389" fmla="*/ 237123 h 294047"/>
                    <a:gd name="connsiteX390" fmla="*/ 44226 w 247880"/>
                    <a:gd name="connsiteY390" fmla="*/ 237215 h 294047"/>
                    <a:gd name="connsiteX391" fmla="*/ 44089 w 247880"/>
                    <a:gd name="connsiteY391" fmla="*/ 237467 h 294047"/>
                    <a:gd name="connsiteX392" fmla="*/ 43037 w 247880"/>
                    <a:gd name="connsiteY392" fmla="*/ 239299 h 294047"/>
                    <a:gd name="connsiteX393" fmla="*/ 41962 w 247880"/>
                    <a:gd name="connsiteY393" fmla="*/ 240971 h 294047"/>
                    <a:gd name="connsiteX394" fmla="*/ 41025 w 247880"/>
                    <a:gd name="connsiteY394" fmla="*/ 242162 h 294047"/>
                    <a:gd name="connsiteX395" fmla="*/ 40545 w 247880"/>
                    <a:gd name="connsiteY395" fmla="*/ 242734 h 294047"/>
                    <a:gd name="connsiteX396" fmla="*/ 40316 w 247880"/>
                    <a:gd name="connsiteY396" fmla="*/ 243032 h 294047"/>
                    <a:gd name="connsiteX397" fmla="*/ 40202 w 247880"/>
                    <a:gd name="connsiteY397" fmla="*/ 243192 h 294047"/>
                    <a:gd name="connsiteX398" fmla="*/ 39927 w 247880"/>
                    <a:gd name="connsiteY398" fmla="*/ 243536 h 294047"/>
                    <a:gd name="connsiteX399" fmla="*/ 39836 w 247880"/>
                    <a:gd name="connsiteY399" fmla="*/ 243604 h 294047"/>
                    <a:gd name="connsiteX400" fmla="*/ 38532 w 247880"/>
                    <a:gd name="connsiteY400" fmla="*/ 244864 h 294047"/>
                    <a:gd name="connsiteX401" fmla="*/ 28036 w 247880"/>
                    <a:gd name="connsiteY401" fmla="*/ 252605 h 294047"/>
                    <a:gd name="connsiteX402" fmla="*/ 23188 w 247880"/>
                    <a:gd name="connsiteY402" fmla="*/ 255742 h 294047"/>
                    <a:gd name="connsiteX403" fmla="*/ 20718 w 247880"/>
                    <a:gd name="connsiteY403" fmla="*/ 257506 h 294047"/>
                    <a:gd name="connsiteX404" fmla="*/ 19483 w 247880"/>
                    <a:gd name="connsiteY404" fmla="*/ 258376 h 294047"/>
                    <a:gd name="connsiteX405" fmla="*/ 18866 w 247880"/>
                    <a:gd name="connsiteY405" fmla="*/ 258811 h 294047"/>
                    <a:gd name="connsiteX406" fmla="*/ 18797 w 247880"/>
                    <a:gd name="connsiteY406" fmla="*/ 258880 h 294047"/>
                    <a:gd name="connsiteX407" fmla="*/ 18912 w 247880"/>
                    <a:gd name="connsiteY407" fmla="*/ 258788 h 294047"/>
                    <a:gd name="connsiteX408" fmla="*/ 18775 w 247880"/>
                    <a:gd name="connsiteY408" fmla="*/ 258903 h 294047"/>
                    <a:gd name="connsiteX409" fmla="*/ 18523 w 247880"/>
                    <a:gd name="connsiteY409" fmla="*/ 259132 h 294047"/>
                    <a:gd name="connsiteX410" fmla="*/ 14796 w 247880"/>
                    <a:gd name="connsiteY410" fmla="*/ 262682 h 294047"/>
                    <a:gd name="connsiteX411" fmla="*/ 13241 w 247880"/>
                    <a:gd name="connsiteY411" fmla="*/ 264651 h 294047"/>
                    <a:gd name="connsiteX412" fmla="*/ 12394 w 247880"/>
                    <a:gd name="connsiteY412" fmla="*/ 265888 h 294047"/>
                    <a:gd name="connsiteX413" fmla="*/ 12463 w 247880"/>
                    <a:gd name="connsiteY413" fmla="*/ 265773 h 294047"/>
                    <a:gd name="connsiteX414" fmla="*/ 12463 w 247880"/>
                    <a:gd name="connsiteY414" fmla="*/ 265865 h 294047"/>
                    <a:gd name="connsiteX415" fmla="*/ 12371 w 247880"/>
                    <a:gd name="connsiteY415" fmla="*/ 266002 h 294047"/>
                    <a:gd name="connsiteX416" fmla="*/ 12234 w 247880"/>
                    <a:gd name="connsiteY416" fmla="*/ 266254 h 294047"/>
                    <a:gd name="connsiteX417" fmla="*/ 11937 w 247880"/>
                    <a:gd name="connsiteY417" fmla="*/ 266781 h 294047"/>
                    <a:gd name="connsiteX418" fmla="*/ 10931 w 247880"/>
                    <a:gd name="connsiteY418" fmla="*/ 268979 h 294047"/>
                    <a:gd name="connsiteX419" fmla="*/ 10222 w 247880"/>
                    <a:gd name="connsiteY419" fmla="*/ 271132 h 294047"/>
                    <a:gd name="connsiteX420" fmla="*/ 9399 w 247880"/>
                    <a:gd name="connsiteY420" fmla="*/ 276537 h 294047"/>
                    <a:gd name="connsiteX421" fmla="*/ 9399 w 247880"/>
                    <a:gd name="connsiteY421" fmla="*/ 275873 h 294047"/>
                    <a:gd name="connsiteX422" fmla="*/ 9445 w 247880"/>
                    <a:gd name="connsiteY422" fmla="*/ 279239 h 294047"/>
                    <a:gd name="connsiteX423" fmla="*/ 9445 w 247880"/>
                    <a:gd name="connsiteY423" fmla="*/ 279354 h 294047"/>
                    <a:gd name="connsiteX424" fmla="*/ 9445 w 247880"/>
                    <a:gd name="connsiteY424" fmla="*/ 279354 h 294047"/>
                    <a:gd name="connsiteX425" fmla="*/ 9445 w 247880"/>
                    <a:gd name="connsiteY425" fmla="*/ 279148 h 294047"/>
                    <a:gd name="connsiteX426" fmla="*/ 9445 w 247880"/>
                    <a:gd name="connsiteY426" fmla="*/ 279148 h 294047"/>
                    <a:gd name="connsiteX427" fmla="*/ 9445 w 247880"/>
                    <a:gd name="connsiteY427" fmla="*/ 279239 h 294047"/>
                    <a:gd name="connsiteX428" fmla="*/ 9490 w 247880"/>
                    <a:gd name="connsiteY428" fmla="*/ 279469 h 294047"/>
                    <a:gd name="connsiteX429" fmla="*/ 9536 w 247880"/>
                    <a:gd name="connsiteY429" fmla="*/ 279881 h 294047"/>
                    <a:gd name="connsiteX430" fmla="*/ 9627 w 247880"/>
                    <a:gd name="connsiteY430" fmla="*/ 280705 h 294047"/>
                    <a:gd name="connsiteX431" fmla="*/ 9810 w 247880"/>
                    <a:gd name="connsiteY431" fmla="*/ 282400 h 294047"/>
                    <a:gd name="connsiteX432" fmla="*/ 9993 w 247880"/>
                    <a:gd name="connsiteY432" fmla="*/ 284071 h 294047"/>
                    <a:gd name="connsiteX433" fmla="*/ 10039 w 247880"/>
                    <a:gd name="connsiteY433" fmla="*/ 284484 h 294047"/>
                    <a:gd name="connsiteX434" fmla="*/ 10039 w 247880"/>
                    <a:gd name="connsiteY434" fmla="*/ 284598 h 294047"/>
                    <a:gd name="connsiteX435" fmla="*/ 10039 w 247880"/>
                    <a:gd name="connsiteY435" fmla="*/ 284598 h 294047"/>
                    <a:gd name="connsiteX436" fmla="*/ 9993 w 247880"/>
                    <a:gd name="connsiteY436" fmla="*/ 284278 h 294047"/>
                    <a:gd name="connsiteX437" fmla="*/ 9993 w 247880"/>
                    <a:gd name="connsiteY437" fmla="*/ 284278 h 294047"/>
                    <a:gd name="connsiteX438" fmla="*/ 9993 w 247880"/>
                    <a:gd name="connsiteY438" fmla="*/ 284301 h 294047"/>
                    <a:gd name="connsiteX439" fmla="*/ 9993 w 247880"/>
                    <a:gd name="connsiteY439" fmla="*/ 284301 h 294047"/>
                    <a:gd name="connsiteX440" fmla="*/ 9993 w 247880"/>
                    <a:gd name="connsiteY440" fmla="*/ 284369 h 294047"/>
                    <a:gd name="connsiteX441" fmla="*/ 10039 w 247880"/>
                    <a:gd name="connsiteY441" fmla="*/ 284575 h 294047"/>
                    <a:gd name="connsiteX442" fmla="*/ 10199 w 247880"/>
                    <a:gd name="connsiteY442" fmla="*/ 285377 h 294047"/>
                    <a:gd name="connsiteX443" fmla="*/ 10840 w 247880"/>
                    <a:gd name="connsiteY443" fmla="*/ 288492 h 294047"/>
                    <a:gd name="connsiteX444" fmla="*/ 1829 w 247880"/>
                    <a:gd name="connsiteY444" fmla="*/ 290003 h 294047"/>
                    <a:gd name="connsiteX445" fmla="*/ 1738 w 247880"/>
                    <a:gd name="connsiteY445" fmla="*/ 276193 h 294047"/>
                    <a:gd name="connsiteX446" fmla="*/ 2013 w 247880"/>
                    <a:gd name="connsiteY446" fmla="*/ 274522 h 294047"/>
                    <a:gd name="connsiteX447" fmla="*/ 2333 w 247880"/>
                    <a:gd name="connsiteY447" fmla="*/ 272987 h 294047"/>
                    <a:gd name="connsiteX448" fmla="*/ 2493 w 247880"/>
                    <a:gd name="connsiteY448" fmla="*/ 272231 h 294047"/>
                    <a:gd name="connsiteX449" fmla="*/ 2584 w 247880"/>
                    <a:gd name="connsiteY449" fmla="*/ 271842 h 294047"/>
                    <a:gd name="connsiteX450" fmla="*/ 2584 w 247880"/>
                    <a:gd name="connsiteY450" fmla="*/ 271751 h 294047"/>
                    <a:gd name="connsiteX451" fmla="*/ 2676 w 247880"/>
                    <a:gd name="connsiteY451" fmla="*/ 271430 h 294047"/>
                    <a:gd name="connsiteX452" fmla="*/ 2744 w 247880"/>
                    <a:gd name="connsiteY452" fmla="*/ 271201 h 294047"/>
                    <a:gd name="connsiteX453" fmla="*/ 3293 w 247880"/>
                    <a:gd name="connsiteY453" fmla="*/ 269414 h 294047"/>
                    <a:gd name="connsiteX454" fmla="*/ 3979 w 247880"/>
                    <a:gd name="connsiteY454" fmla="*/ 267697 h 294047"/>
                    <a:gd name="connsiteX455" fmla="*/ 4825 w 247880"/>
                    <a:gd name="connsiteY455" fmla="*/ 265911 h 294047"/>
                    <a:gd name="connsiteX456" fmla="*/ 5786 w 247880"/>
                    <a:gd name="connsiteY456" fmla="*/ 264170 h 294047"/>
                    <a:gd name="connsiteX457" fmla="*/ 6655 w 247880"/>
                    <a:gd name="connsiteY457" fmla="*/ 262865 h 294047"/>
                    <a:gd name="connsiteX458" fmla="*/ 11663 w 247880"/>
                    <a:gd name="connsiteY458" fmla="*/ 257368 h 294047"/>
                    <a:gd name="connsiteX459" fmla="*/ 13080 w 247880"/>
                    <a:gd name="connsiteY459" fmla="*/ 256155 h 294047"/>
                    <a:gd name="connsiteX460" fmla="*/ 14361 w 247880"/>
                    <a:gd name="connsiteY460" fmla="*/ 255216 h 294047"/>
                    <a:gd name="connsiteX461" fmla="*/ 15001 w 247880"/>
                    <a:gd name="connsiteY461" fmla="*/ 254757 h 294047"/>
                    <a:gd name="connsiteX462" fmla="*/ 15322 w 247880"/>
                    <a:gd name="connsiteY462" fmla="*/ 254529 h 294047"/>
                    <a:gd name="connsiteX463" fmla="*/ 15390 w 247880"/>
                    <a:gd name="connsiteY463" fmla="*/ 254460 h 294047"/>
                    <a:gd name="connsiteX464" fmla="*/ 15619 w 247880"/>
                    <a:gd name="connsiteY464" fmla="*/ 254300 h 294047"/>
                    <a:gd name="connsiteX465" fmla="*/ 15802 w 247880"/>
                    <a:gd name="connsiteY465" fmla="*/ 254208 h 294047"/>
                    <a:gd name="connsiteX466" fmla="*/ 17243 w 247880"/>
                    <a:gd name="connsiteY466" fmla="*/ 253338 h 294047"/>
                    <a:gd name="connsiteX467" fmla="*/ 22914 w 247880"/>
                    <a:gd name="connsiteY467" fmla="*/ 250086 h 294047"/>
                    <a:gd name="connsiteX468" fmla="*/ 25681 w 247880"/>
                    <a:gd name="connsiteY468" fmla="*/ 248597 h 294047"/>
                    <a:gd name="connsiteX469" fmla="*/ 26252 w 247880"/>
                    <a:gd name="connsiteY469" fmla="*/ 248277 h 294047"/>
                    <a:gd name="connsiteX470" fmla="*/ 26938 w 247880"/>
                    <a:gd name="connsiteY470" fmla="*/ 247910 h 294047"/>
                    <a:gd name="connsiteX471" fmla="*/ 28288 w 247880"/>
                    <a:gd name="connsiteY471" fmla="*/ 247131 h 294047"/>
                    <a:gd name="connsiteX472" fmla="*/ 31009 w 247880"/>
                    <a:gd name="connsiteY472" fmla="*/ 245551 h 294047"/>
                    <a:gd name="connsiteX473" fmla="*/ 31695 w 247880"/>
                    <a:gd name="connsiteY473" fmla="*/ 245162 h 294047"/>
                    <a:gd name="connsiteX474" fmla="*/ 31878 w 247880"/>
                    <a:gd name="connsiteY474" fmla="*/ 245047 h 294047"/>
                    <a:gd name="connsiteX475" fmla="*/ 31946 w 247880"/>
                    <a:gd name="connsiteY475" fmla="*/ 245001 h 294047"/>
                    <a:gd name="connsiteX476" fmla="*/ 31901 w 247880"/>
                    <a:gd name="connsiteY476" fmla="*/ 245047 h 294047"/>
                    <a:gd name="connsiteX477" fmla="*/ 32175 w 247880"/>
                    <a:gd name="connsiteY477" fmla="*/ 244864 h 294047"/>
                    <a:gd name="connsiteX478" fmla="*/ 33250 w 247880"/>
                    <a:gd name="connsiteY478" fmla="*/ 244131 h 294047"/>
                    <a:gd name="connsiteX479" fmla="*/ 34348 w 247880"/>
                    <a:gd name="connsiteY479" fmla="*/ 243399 h 294047"/>
                    <a:gd name="connsiteX480" fmla="*/ 35537 w 247880"/>
                    <a:gd name="connsiteY480" fmla="*/ 242413 h 294047"/>
                    <a:gd name="connsiteX481" fmla="*/ 36726 w 247880"/>
                    <a:gd name="connsiteY481" fmla="*/ 241406 h 294047"/>
                    <a:gd name="connsiteX482" fmla="*/ 37023 w 247880"/>
                    <a:gd name="connsiteY482" fmla="*/ 241108 h 294047"/>
                    <a:gd name="connsiteX483" fmla="*/ 37183 w 247880"/>
                    <a:gd name="connsiteY483" fmla="*/ 240994 h 294047"/>
                    <a:gd name="connsiteX484" fmla="*/ 37252 w 247880"/>
                    <a:gd name="connsiteY484" fmla="*/ 240925 h 294047"/>
                    <a:gd name="connsiteX485" fmla="*/ 37160 w 247880"/>
                    <a:gd name="connsiteY485" fmla="*/ 241017 h 294047"/>
                    <a:gd name="connsiteX486" fmla="*/ 37549 w 247880"/>
                    <a:gd name="connsiteY486" fmla="*/ 240559 h 294047"/>
                    <a:gd name="connsiteX487" fmla="*/ 39218 w 247880"/>
                    <a:gd name="connsiteY487" fmla="*/ 238795 h 294047"/>
                    <a:gd name="connsiteX488" fmla="*/ 40956 w 247880"/>
                    <a:gd name="connsiteY488" fmla="*/ 236184 h 294047"/>
                    <a:gd name="connsiteX489" fmla="*/ 41391 w 247880"/>
                    <a:gd name="connsiteY489" fmla="*/ 235543 h 294047"/>
                    <a:gd name="connsiteX490" fmla="*/ 41437 w 247880"/>
                    <a:gd name="connsiteY490" fmla="*/ 235452 h 294047"/>
                    <a:gd name="connsiteX491" fmla="*/ 41231 w 247880"/>
                    <a:gd name="connsiteY491" fmla="*/ 235841 h 294047"/>
                    <a:gd name="connsiteX492" fmla="*/ 41322 w 247880"/>
                    <a:gd name="connsiteY492" fmla="*/ 235657 h 294047"/>
                    <a:gd name="connsiteX493" fmla="*/ 41482 w 247880"/>
                    <a:gd name="connsiteY493" fmla="*/ 235314 h 294047"/>
                    <a:gd name="connsiteX494" fmla="*/ 42077 w 247880"/>
                    <a:gd name="connsiteY494" fmla="*/ 234100 h 294047"/>
                    <a:gd name="connsiteX495" fmla="*/ 42603 w 247880"/>
                    <a:gd name="connsiteY495" fmla="*/ 232612 h 294047"/>
                    <a:gd name="connsiteX496" fmla="*/ 42763 w 247880"/>
                    <a:gd name="connsiteY496" fmla="*/ 232245 h 294047"/>
                    <a:gd name="connsiteX497" fmla="*/ 42763 w 247880"/>
                    <a:gd name="connsiteY497" fmla="*/ 232154 h 294047"/>
                    <a:gd name="connsiteX498" fmla="*/ 42763 w 247880"/>
                    <a:gd name="connsiteY498" fmla="*/ 232268 h 294047"/>
                    <a:gd name="connsiteX499" fmla="*/ 42809 w 247880"/>
                    <a:gd name="connsiteY499" fmla="*/ 232108 h 294047"/>
                    <a:gd name="connsiteX500" fmla="*/ 42991 w 247880"/>
                    <a:gd name="connsiteY500" fmla="*/ 231490 h 294047"/>
                    <a:gd name="connsiteX501" fmla="*/ 43358 w 247880"/>
                    <a:gd name="connsiteY501" fmla="*/ 230138 h 294047"/>
                    <a:gd name="connsiteX502" fmla="*/ 43701 w 247880"/>
                    <a:gd name="connsiteY502" fmla="*/ 228741 h 294047"/>
                    <a:gd name="connsiteX503" fmla="*/ 44569 w 247880"/>
                    <a:gd name="connsiteY503" fmla="*/ 225352 h 294047"/>
                    <a:gd name="connsiteX504" fmla="*/ 47199 w 247880"/>
                    <a:gd name="connsiteY504" fmla="*/ 218848 h 294047"/>
                    <a:gd name="connsiteX505" fmla="*/ 54974 w 247880"/>
                    <a:gd name="connsiteY505" fmla="*/ 207786 h 294047"/>
                    <a:gd name="connsiteX506" fmla="*/ 57375 w 247880"/>
                    <a:gd name="connsiteY506" fmla="*/ 205382 h 294047"/>
                    <a:gd name="connsiteX507" fmla="*/ 59731 w 247880"/>
                    <a:gd name="connsiteY507" fmla="*/ 203229 h 294047"/>
                    <a:gd name="connsiteX508" fmla="*/ 64876 w 247880"/>
                    <a:gd name="connsiteY508" fmla="*/ 199107 h 294047"/>
                    <a:gd name="connsiteX509" fmla="*/ 67460 w 247880"/>
                    <a:gd name="connsiteY509" fmla="*/ 197114 h 294047"/>
                    <a:gd name="connsiteX510" fmla="*/ 70044 w 247880"/>
                    <a:gd name="connsiteY510" fmla="*/ 195328 h 294047"/>
                    <a:gd name="connsiteX511" fmla="*/ 75304 w 247880"/>
                    <a:gd name="connsiteY511" fmla="*/ 191778 h 294047"/>
                    <a:gd name="connsiteX512" fmla="*/ 96662 w 247880"/>
                    <a:gd name="connsiteY512" fmla="*/ 178655 h 294047"/>
                    <a:gd name="connsiteX513" fmla="*/ 116763 w 247880"/>
                    <a:gd name="connsiteY513" fmla="*/ 164411 h 294047"/>
                    <a:gd name="connsiteX514" fmla="*/ 119141 w 247880"/>
                    <a:gd name="connsiteY514" fmla="*/ 162372 h 294047"/>
                    <a:gd name="connsiteX515" fmla="*/ 120330 w 247880"/>
                    <a:gd name="connsiteY515" fmla="*/ 161342 h 294047"/>
                    <a:gd name="connsiteX516" fmla="*/ 121245 w 247880"/>
                    <a:gd name="connsiteY516" fmla="*/ 160426 h 294047"/>
                    <a:gd name="connsiteX517" fmla="*/ 123349 w 247880"/>
                    <a:gd name="connsiteY517" fmla="*/ 158319 h 294047"/>
                    <a:gd name="connsiteX518" fmla="*/ 125430 w 247880"/>
                    <a:gd name="connsiteY518" fmla="*/ 155983 h 294047"/>
                    <a:gd name="connsiteX519" fmla="*/ 132793 w 247880"/>
                    <a:gd name="connsiteY519" fmla="*/ 146272 h 294047"/>
                    <a:gd name="connsiteX520" fmla="*/ 147726 w 247880"/>
                    <a:gd name="connsiteY520" fmla="*/ 125753 h 294047"/>
                    <a:gd name="connsiteX521" fmla="*/ 151773 w 247880"/>
                    <a:gd name="connsiteY521" fmla="*/ 120897 h 294047"/>
                    <a:gd name="connsiteX522" fmla="*/ 153809 w 247880"/>
                    <a:gd name="connsiteY522" fmla="*/ 118539 h 294047"/>
                    <a:gd name="connsiteX523" fmla="*/ 154838 w 247880"/>
                    <a:gd name="connsiteY523" fmla="*/ 117325 h 294047"/>
                    <a:gd name="connsiteX524" fmla="*/ 156027 w 247880"/>
                    <a:gd name="connsiteY524" fmla="*/ 116111 h 294047"/>
                    <a:gd name="connsiteX525" fmla="*/ 165517 w 247880"/>
                    <a:gd name="connsiteY525" fmla="*/ 107386 h 294047"/>
                    <a:gd name="connsiteX526" fmla="*/ 168009 w 247880"/>
                    <a:gd name="connsiteY526" fmla="*/ 105485 h 294047"/>
                    <a:gd name="connsiteX527" fmla="*/ 170776 w 247880"/>
                    <a:gd name="connsiteY527" fmla="*/ 103653 h 294047"/>
                    <a:gd name="connsiteX528" fmla="*/ 176356 w 247880"/>
                    <a:gd name="connsiteY528" fmla="*/ 100447 h 294047"/>
                    <a:gd name="connsiteX529" fmla="*/ 187630 w 247880"/>
                    <a:gd name="connsiteY529" fmla="*/ 94882 h 294047"/>
                    <a:gd name="connsiteX530" fmla="*/ 198744 w 247880"/>
                    <a:gd name="connsiteY530" fmla="*/ 89225 h 294047"/>
                    <a:gd name="connsiteX531" fmla="*/ 204095 w 247880"/>
                    <a:gd name="connsiteY531" fmla="*/ 86110 h 294047"/>
                    <a:gd name="connsiteX532" fmla="*/ 206725 w 247880"/>
                    <a:gd name="connsiteY532" fmla="*/ 84553 h 294047"/>
                    <a:gd name="connsiteX533" fmla="*/ 209377 w 247880"/>
                    <a:gd name="connsiteY533" fmla="*/ 82904 h 294047"/>
                    <a:gd name="connsiteX534" fmla="*/ 219713 w 247880"/>
                    <a:gd name="connsiteY534" fmla="*/ 76102 h 294047"/>
                    <a:gd name="connsiteX535" fmla="*/ 224653 w 247880"/>
                    <a:gd name="connsiteY535" fmla="*/ 72255 h 294047"/>
                    <a:gd name="connsiteX536" fmla="*/ 225888 w 247880"/>
                    <a:gd name="connsiteY536" fmla="*/ 71293 h 294047"/>
                    <a:gd name="connsiteX537" fmla="*/ 226940 w 247880"/>
                    <a:gd name="connsiteY537" fmla="*/ 70308 h 294047"/>
                    <a:gd name="connsiteX538" fmla="*/ 229135 w 247880"/>
                    <a:gd name="connsiteY538" fmla="*/ 68178 h 294047"/>
                    <a:gd name="connsiteX539" fmla="*/ 231330 w 247880"/>
                    <a:gd name="connsiteY539" fmla="*/ 66048 h 294047"/>
                    <a:gd name="connsiteX540" fmla="*/ 233365 w 247880"/>
                    <a:gd name="connsiteY540" fmla="*/ 63666 h 294047"/>
                    <a:gd name="connsiteX541" fmla="*/ 235378 w 247880"/>
                    <a:gd name="connsiteY541" fmla="*/ 61262 h 294047"/>
                    <a:gd name="connsiteX542" fmla="*/ 236316 w 247880"/>
                    <a:gd name="connsiteY542" fmla="*/ 60094 h 294047"/>
                    <a:gd name="connsiteX543" fmla="*/ 237185 w 247880"/>
                    <a:gd name="connsiteY543" fmla="*/ 58834 h 294047"/>
                    <a:gd name="connsiteX544" fmla="*/ 242947 w 247880"/>
                    <a:gd name="connsiteY544" fmla="*/ 48070 h 294047"/>
                    <a:gd name="connsiteX545" fmla="*/ 243930 w 247880"/>
                    <a:gd name="connsiteY545" fmla="*/ 45162 h 294047"/>
                    <a:gd name="connsiteX546" fmla="*/ 244731 w 247880"/>
                    <a:gd name="connsiteY546" fmla="*/ 42185 h 294047"/>
                    <a:gd name="connsiteX547" fmla="*/ 245326 w 247880"/>
                    <a:gd name="connsiteY547" fmla="*/ 39208 h 294047"/>
                    <a:gd name="connsiteX548" fmla="*/ 245737 w 247880"/>
                    <a:gd name="connsiteY548" fmla="*/ 36093 h 294047"/>
                    <a:gd name="connsiteX549" fmla="*/ 245897 w 247880"/>
                    <a:gd name="connsiteY549" fmla="*/ 29978 h 294047"/>
                    <a:gd name="connsiteX550" fmla="*/ 245645 w 247880"/>
                    <a:gd name="connsiteY550" fmla="*/ 26886 h 294047"/>
                    <a:gd name="connsiteX551" fmla="*/ 245531 w 247880"/>
                    <a:gd name="connsiteY551" fmla="*/ 25352 h 294047"/>
                    <a:gd name="connsiteX552" fmla="*/ 245280 w 247880"/>
                    <a:gd name="connsiteY552" fmla="*/ 23841 h 294047"/>
                    <a:gd name="connsiteX553" fmla="*/ 236842 w 247880"/>
                    <a:gd name="connsiteY553" fmla="*/ 458 h 294047"/>
                    <a:gd name="connsiteX554" fmla="*/ 237916 w 247880"/>
                    <a:gd name="connsiteY554" fmla="*/ 92 h 29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247880" h="294047">
                      <a:moveTo>
                        <a:pt x="237985" y="0"/>
                      </a:moveTo>
                      <a:cubicBezTo>
                        <a:pt x="238739" y="1786"/>
                        <a:pt x="239929" y="3710"/>
                        <a:pt x="240775" y="5588"/>
                      </a:cubicBezTo>
                      <a:lnTo>
                        <a:pt x="242170" y="8405"/>
                      </a:lnTo>
                      <a:cubicBezTo>
                        <a:pt x="242627" y="9344"/>
                        <a:pt x="242970" y="10375"/>
                        <a:pt x="243359" y="11336"/>
                      </a:cubicBezTo>
                      <a:lnTo>
                        <a:pt x="244525" y="14314"/>
                      </a:lnTo>
                      <a:lnTo>
                        <a:pt x="245097" y="15802"/>
                      </a:lnTo>
                      <a:lnTo>
                        <a:pt x="245531" y="17337"/>
                      </a:lnTo>
                      <a:cubicBezTo>
                        <a:pt x="245806" y="18344"/>
                        <a:pt x="246126" y="19352"/>
                        <a:pt x="246377" y="20359"/>
                      </a:cubicBezTo>
                      <a:lnTo>
                        <a:pt x="247018" y="23520"/>
                      </a:lnTo>
                      <a:lnTo>
                        <a:pt x="247338" y="25077"/>
                      </a:lnTo>
                      <a:lnTo>
                        <a:pt x="247521" y="26680"/>
                      </a:lnTo>
                      <a:lnTo>
                        <a:pt x="247841" y="29864"/>
                      </a:lnTo>
                      <a:cubicBezTo>
                        <a:pt x="247932" y="32016"/>
                        <a:pt x="247841" y="34124"/>
                        <a:pt x="247818" y="36299"/>
                      </a:cubicBezTo>
                      <a:lnTo>
                        <a:pt x="247475" y="39437"/>
                      </a:lnTo>
                      <a:lnTo>
                        <a:pt x="246903" y="42666"/>
                      </a:lnTo>
                      <a:lnTo>
                        <a:pt x="246149" y="45780"/>
                      </a:lnTo>
                      <a:lnTo>
                        <a:pt x="245188" y="48872"/>
                      </a:lnTo>
                      <a:cubicBezTo>
                        <a:pt x="243793" y="52857"/>
                        <a:pt x="241735" y="56773"/>
                        <a:pt x="239403" y="60323"/>
                      </a:cubicBezTo>
                      <a:lnTo>
                        <a:pt x="238511" y="61651"/>
                      </a:lnTo>
                      <a:cubicBezTo>
                        <a:pt x="238122" y="62224"/>
                        <a:pt x="237848" y="62521"/>
                        <a:pt x="237505" y="62956"/>
                      </a:cubicBezTo>
                      <a:lnTo>
                        <a:pt x="235538" y="65407"/>
                      </a:lnTo>
                      <a:cubicBezTo>
                        <a:pt x="234875" y="66231"/>
                        <a:pt x="234235" y="67056"/>
                        <a:pt x="233549" y="67881"/>
                      </a:cubicBezTo>
                      <a:lnTo>
                        <a:pt x="231285" y="70170"/>
                      </a:lnTo>
                      <a:lnTo>
                        <a:pt x="229021" y="72461"/>
                      </a:lnTo>
                      <a:cubicBezTo>
                        <a:pt x="228609" y="72850"/>
                        <a:pt x="228335" y="73216"/>
                        <a:pt x="227832" y="73652"/>
                      </a:cubicBezTo>
                      <a:lnTo>
                        <a:pt x="226620" y="74636"/>
                      </a:lnTo>
                      <a:lnTo>
                        <a:pt x="221772" y="78598"/>
                      </a:lnTo>
                      <a:cubicBezTo>
                        <a:pt x="218341" y="81049"/>
                        <a:pt x="214820" y="83591"/>
                        <a:pt x="211344" y="85835"/>
                      </a:cubicBezTo>
                      <a:lnTo>
                        <a:pt x="208737" y="87576"/>
                      </a:lnTo>
                      <a:cubicBezTo>
                        <a:pt x="207731" y="88240"/>
                        <a:pt x="206931" y="88698"/>
                        <a:pt x="206016" y="89270"/>
                      </a:cubicBezTo>
                      <a:lnTo>
                        <a:pt x="200596" y="92591"/>
                      </a:lnTo>
                      <a:cubicBezTo>
                        <a:pt x="196937" y="94584"/>
                        <a:pt x="193347" y="96668"/>
                        <a:pt x="189528" y="98523"/>
                      </a:cubicBezTo>
                      <a:cubicBezTo>
                        <a:pt x="182005" y="102439"/>
                        <a:pt x="174572" y="105851"/>
                        <a:pt x="168353" y="111073"/>
                      </a:cubicBezTo>
                      <a:cubicBezTo>
                        <a:pt x="165243" y="113684"/>
                        <a:pt x="162384" y="116478"/>
                        <a:pt x="159571" y="119546"/>
                      </a:cubicBezTo>
                      <a:lnTo>
                        <a:pt x="158611" y="120577"/>
                      </a:lnTo>
                      <a:lnTo>
                        <a:pt x="157605" y="121791"/>
                      </a:lnTo>
                      <a:lnTo>
                        <a:pt x="155615" y="124218"/>
                      </a:lnTo>
                      <a:cubicBezTo>
                        <a:pt x="154312" y="125822"/>
                        <a:pt x="152917" y="127424"/>
                        <a:pt x="151728" y="129074"/>
                      </a:cubicBezTo>
                      <a:cubicBezTo>
                        <a:pt x="146743" y="135554"/>
                        <a:pt x="142100" y="142540"/>
                        <a:pt x="137573" y="149502"/>
                      </a:cubicBezTo>
                      <a:cubicBezTo>
                        <a:pt x="135240" y="153028"/>
                        <a:pt x="132885" y="156601"/>
                        <a:pt x="129935" y="159922"/>
                      </a:cubicBezTo>
                      <a:cubicBezTo>
                        <a:pt x="129249" y="160701"/>
                        <a:pt x="128608" y="161525"/>
                        <a:pt x="127877" y="162304"/>
                      </a:cubicBezTo>
                      <a:lnTo>
                        <a:pt x="125590" y="164663"/>
                      </a:lnTo>
                      <a:lnTo>
                        <a:pt x="125018" y="165258"/>
                      </a:lnTo>
                      <a:lnTo>
                        <a:pt x="124744" y="165533"/>
                      </a:lnTo>
                      <a:lnTo>
                        <a:pt x="124606" y="165693"/>
                      </a:lnTo>
                      <a:lnTo>
                        <a:pt x="124332" y="165968"/>
                      </a:lnTo>
                      <a:lnTo>
                        <a:pt x="123143" y="166998"/>
                      </a:lnTo>
                      <a:lnTo>
                        <a:pt x="120788" y="169060"/>
                      </a:lnTo>
                      <a:cubicBezTo>
                        <a:pt x="119187" y="170411"/>
                        <a:pt x="117746" y="171877"/>
                        <a:pt x="115985" y="173159"/>
                      </a:cubicBezTo>
                      <a:lnTo>
                        <a:pt x="110817" y="177075"/>
                      </a:lnTo>
                      <a:lnTo>
                        <a:pt x="109514" y="178037"/>
                      </a:lnTo>
                      <a:lnTo>
                        <a:pt x="109194" y="178289"/>
                      </a:lnTo>
                      <a:lnTo>
                        <a:pt x="108782" y="178564"/>
                      </a:lnTo>
                      <a:lnTo>
                        <a:pt x="108119" y="178976"/>
                      </a:lnTo>
                      <a:lnTo>
                        <a:pt x="105489" y="180694"/>
                      </a:lnTo>
                      <a:lnTo>
                        <a:pt x="100252" y="184129"/>
                      </a:lnTo>
                      <a:cubicBezTo>
                        <a:pt x="93278" y="188755"/>
                        <a:pt x="86189" y="193152"/>
                        <a:pt x="79146" y="197618"/>
                      </a:cubicBezTo>
                      <a:cubicBezTo>
                        <a:pt x="77545" y="198672"/>
                        <a:pt x="75761" y="200000"/>
                        <a:pt x="74069" y="201168"/>
                      </a:cubicBezTo>
                      <a:cubicBezTo>
                        <a:pt x="73223" y="201786"/>
                        <a:pt x="72331" y="202359"/>
                        <a:pt x="71530" y="202977"/>
                      </a:cubicBezTo>
                      <a:lnTo>
                        <a:pt x="69198" y="204855"/>
                      </a:lnTo>
                      <a:cubicBezTo>
                        <a:pt x="67689" y="206115"/>
                        <a:pt x="65974" y="207305"/>
                        <a:pt x="64624" y="208656"/>
                      </a:cubicBezTo>
                      <a:cubicBezTo>
                        <a:pt x="63870" y="209343"/>
                        <a:pt x="63024" y="210099"/>
                        <a:pt x="62384" y="210764"/>
                      </a:cubicBezTo>
                      <a:lnTo>
                        <a:pt x="60394" y="212825"/>
                      </a:lnTo>
                      <a:cubicBezTo>
                        <a:pt x="57787" y="215779"/>
                        <a:pt x="55706" y="218733"/>
                        <a:pt x="53945" y="222375"/>
                      </a:cubicBezTo>
                      <a:cubicBezTo>
                        <a:pt x="53190" y="223932"/>
                        <a:pt x="52573" y="225741"/>
                        <a:pt x="51979" y="227528"/>
                      </a:cubicBezTo>
                      <a:lnTo>
                        <a:pt x="51338" y="230253"/>
                      </a:lnTo>
                      <a:lnTo>
                        <a:pt x="50950" y="231902"/>
                      </a:lnTo>
                      <a:cubicBezTo>
                        <a:pt x="50858" y="232360"/>
                        <a:pt x="50675" y="233024"/>
                        <a:pt x="50515" y="233596"/>
                      </a:cubicBezTo>
                      <a:lnTo>
                        <a:pt x="50264" y="234490"/>
                      </a:lnTo>
                      <a:lnTo>
                        <a:pt x="50195" y="234719"/>
                      </a:lnTo>
                      <a:lnTo>
                        <a:pt x="50058" y="235108"/>
                      </a:lnTo>
                      <a:lnTo>
                        <a:pt x="49921" y="235474"/>
                      </a:lnTo>
                      <a:lnTo>
                        <a:pt x="49394" y="236963"/>
                      </a:lnTo>
                      <a:lnTo>
                        <a:pt x="48663" y="238589"/>
                      </a:lnTo>
                      <a:lnTo>
                        <a:pt x="48503" y="238956"/>
                      </a:lnTo>
                      <a:lnTo>
                        <a:pt x="48411" y="239139"/>
                      </a:lnTo>
                      <a:lnTo>
                        <a:pt x="48091" y="239688"/>
                      </a:lnTo>
                      <a:lnTo>
                        <a:pt x="48045" y="239780"/>
                      </a:lnTo>
                      <a:lnTo>
                        <a:pt x="47611" y="240421"/>
                      </a:lnTo>
                      <a:lnTo>
                        <a:pt x="45941" y="243078"/>
                      </a:lnTo>
                      <a:cubicBezTo>
                        <a:pt x="45141" y="244062"/>
                        <a:pt x="44295" y="245047"/>
                        <a:pt x="43449" y="246009"/>
                      </a:cubicBezTo>
                      <a:lnTo>
                        <a:pt x="42809" y="246719"/>
                      </a:lnTo>
                      <a:cubicBezTo>
                        <a:pt x="42923" y="246605"/>
                        <a:pt x="42557" y="246948"/>
                        <a:pt x="42580" y="246948"/>
                      </a:cubicBezTo>
                      <a:lnTo>
                        <a:pt x="42511" y="247017"/>
                      </a:lnTo>
                      <a:lnTo>
                        <a:pt x="42351" y="247131"/>
                      </a:lnTo>
                      <a:lnTo>
                        <a:pt x="42054" y="247383"/>
                      </a:lnTo>
                      <a:lnTo>
                        <a:pt x="40888" y="248414"/>
                      </a:lnTo>
                      <a:lnTo>
                        <a:pt x="39699" y="249467"/>
                      </a:lnTo>
                      <a:lnTo>
                        <a:pt x="38235" y="250521"/>
                      </a:lnTo>
                      <a:lnTo>
                        <a:pt x="36749" y="251551"/>
                      </a:lnTo>
                      <a:lnTo>
                        <a:pt x="36383" y="251826"/>
                      </a:lnTo>
                      <a:lnTo>
                        <a:pt x="35903" y="252101"/>
                      </a:lnTo>
                      <a:lnTo>
                        <a:pt x="35217" y="252513"/>
                      </a:lnTo>
                      <a:lnTo>
                        <a:pt x="32541" y="254116"/>
                      </a:lnTo>
                      <a:lnTo>
                        <a:pt x="31192" y="254941"/>
                      </a:lnTo>
                      <a:lnTo>
                        <a:pt x="30506" y="255330"/>
                      </a:lnTo>
                      <a:lnTo>
                        <a:pt x="29728" y="255765"/>
                      </a:lnTo>
                      <a:lnTo>
                        <a:pt x="26984" y="257300"/>
                      </a:lnTo>
                      <a:cubicBezTo>
                        <a:pt x="25086" y="258284"/>
                        <a:pt x="23485" y="259361"/>
                        <a:pt x="21839" y="260391"/>
                      </a:cubicBezTo>
                      <a:lnTo>
                        <a:pt x="20604" y="261170"/>
                      </a:lnTo>
                      <a:lnTo>
                        <a:pt x="20444" y="261262"/>
                      </a:lnTo>
                      <a:cubicBezTo>
                        <a:pt x="20444" y="261262"/>
                        <a:pt x="20261" y="261399"/>
                        <a:pt x="20490" y="261216"/>
                      </a:cubicBezTo>
                      <a:lnTo>
                        <a:pt x="20421" y="261262"/>
                      </a:lnTo>
                      <a:lnTo>
                        <a:pt x="20101" y="261513"/>
                      </a:lnTo>
                      <a:lnTo>
                        <a:pt x="19483" y="261972"/>
                      </a:lnTo>
                      <a:cubicBezTo>
                        <a:pt x="19072" y="262269"/>
                        <a:pt x="18615" y="262613"/>
                        <a:pt x="18272" y="262910"/>
                      </a:cubicBezTo>
                      <a:lnTo>
                        <a:pt x="17334" y="263758"/>
                      </a:lnTo>
                      <a:cubicBezTo>
                        <a:pt x="16694" y="264262"/>
                        <a:pt x="16099" y="264995"/>
                        <a:pt x="15459" y="265613"/>
                      </a:cubicBezTo>
                      <a:cubicBezTo>
                        <a:pt x="15162" y="265934"/>
                        <a:pt x="14910" y="266277"/>
                        <a:pt x="14636" y="266621"/>
                      </a:cubicBezTo>
                      <a:lnTo>
                        <a:pt x="14224" y="267125"/>
                      </a:lnTo>
                      <a:lnTo>
                        <a:pt x="14133" y="267239"/>
                      </a:lnTo>
                      <a:cubicBezTo>
                        <a:pt x="14133" y="267239"/>
                        <a:pt x="14361" y="266918"/>
                        <a:pt x="14201" y="267125"/>
                      </a:cubicBezTo>
                      <a:lnTo>
                        <a:pt x="14155" y="267216"/>
                      </a:lnTo>
                      <a:lnTo>
                        <a:pt x="13949" y="267537"/>
                      </a:lnTo>
                      <a:cubicBezTo>
                        <a:pt x="11754" y="270812"/>
                        <a:pt x="11183" y="273193"/>
                        <a:pt x="10542" y="277568"/>
                      </a:cubicBezTo>
                      <a:cubicBezTo>
                        <a:pt x="10131" y="280728"/>
                        <a:pt x="10428" y="285010"/>
                        <a:pt x="10908" y="288858"/>
                      </a:cubicBezTo>
                      <a:cubicBezTo>
                        <a:pt x="11251" y="291377"/>
                        <a:pt x="9467" y="293690"/>
                        <a:pt x="6975" y="294011"/>
                      </a:cubicBezTo>
                      <a:cubicBezTo>
                        <a:pt x="4620" y="294309"/>
                        <a:pt x="2447" y="292752"/>
                        <a:pt x="1921" y="290484"/>
                      </a:cubicBezTo>
                      <a:lnTo>
                        <a:pt x="1921" y="290370"/>
                      </a:lnTo>
                      <a:cubicBezTo>
                        <a:pt x="1921" y="290370"/>
                        <a:pt x="1121" y="286866"/>
                        <a:pt x="1121" y="286866"/>
                      </a:cubicBezTo>
                      <a:lnTo>
                        <a:pt x="938" y="286018"/>
                      </a:lnTo>
                      <a:lnTo>
                        <a:pt x="892" y="285835"/>
                      </a:lnTo>
                      <a:lnTo>
                        <a:pt x="892" y="285789"/>
                      </a:lnTo>
                      <a:cubicBezTo>
                        <a:pt x="892" y="285789"/>
                        <a:pt x="823" y="285423"/>
                        <a:pt x="823" y="285423"/>
                      </a:cubicBezTo>
                      <a:lnTo>
                        <a:pt x="823" y="285308"/>
                      </a:lnTo>
                      <a:cubicBezTo>
                        <a:pt x="823" y="285308"/>
                        <a:pt x="755" y="284896"/>
                        <a:pt x="755" y="284896"/>
                      </a:cubicBezTo>
                      <a:lnTo>
                        <a:pt x="526" y="283224"/>
                      </a:lnTo>
                      <a:lnTo>
                        <a:pt x="320" y="281530"/>
                      </a:lnTo>
                      <a:lnTo>
                        <a:pt x="206" y="280728"/>
                      </a:lnTo>
                      <a:lnTo>
                        <a:pt x="160" y="280293"/>
                      </a:lnTo>
                      <a:lnTo>
                        <a:pt x="160" y="280087"/>
                      </a:lnTo>
                      <a:cubicBezTo>
                        <a:pt x="160" y="280087"/>
                        <a:pt x="92" y="279766"/>
                        <a:pt x="92" y="279766"/>
                      </a:cubicBezTo>
                      <a:lnTo>
                        <a:pt x="92" y="279652"/>
                      </a:lnTo>
                      <a:lnTo>
                        <a:pt x="0" y="276285"/>
                      </a:lnTo>
                      <a:lnTo>
                        <a:pt x="0" y="276010"/>
                      </a:lnTo>
                      <a:cubicBezTo>
                        <a:pt x="0" y="275873"/>
                        <a:pt x="0" y="275735"/>
                        <a:pt x="0" y="275598"/>
                      </a:cubicBezTo>
                      <a:cubicBezTo>
                        <a:pt x="229" y="273354"/>
                        <a:pt x="412" y="270880"/>
                        <a:pt x="869" y="269048"/>
                      </a:cubicBezTo>
                      <a:cubicBezTo>
                        <a:pt x="1166" y="267903"/>
                        <a:pt x="1509" y="266529"/>
                        <a:pt x="1944" y="265430"/>
                      </a:cubicBezTo>
                      <a:cubicBezTo>
                        <a:pt x="2401" y="264330"/>
                        <a:pt x="2813" y="263162"/>
                        <a:pt x="3407" y="262132"/>
                      </a:cubicBezTo>
                      <a:lnTo>
                        <a:pt x="3819" y="261308"/>
                      </a:lnTo>
                      <a:lnTo>
                        <a:pt x="4025" y="260918"/>
                      </a:lnTo>
                      <a:lnTo>
                        <a:pt x="4139" y="260712"/>
                      </a:lnTo>
                      <a:lnTo>
                        <a:pt x="4185" y="260621"/>
                      </a:lnTo>
                      <a:lnTo>
                        <a:pt x="4368" y="260369"/>
                      </a:lnTo>
                      <a:lnTo>
                        <a:pt x="5191" y="259109"/>
                      </a:lnTo>
                      <a:cubicBezTo>
                        <a:pt x="5649" y="258330"/>
                        <a:pt x="6517" y="257254"/>
                        <a:pt x="7318" y="256292"/>
                      </a:cubicBezTo>
                      <a:cubicBezTo>
                        <a:pt x="8941" y="254368"/>
                        <a:pt x="10497" y="252879"/>
                        <a:pt x="12212" y="251391"/>
                      </a:cubicBezTo>
                      <a:lnTo>
                        <a:pt x="12532" y="251116"/>
                      </a:lnTo>
                      <a:lnTo>
                        <a:pt x="12692" y="250979"/>
                      </a:lnTo>
                      <a:lnTo>
                        <a:pt x="13035" y="250727"/>
                      </a:lnTo>
                      <a:lnTo>
                        <a:pt x="13629" y="250269"/>
                      </a:lnTo>
                      <a:lnTo>
                        <a:pt x="14841" y="249353"/>
                      </a:lnTo>
                      <a:lnTo>
                        <a:pt x="17243" y="247544"/>
                      </a:lnTo>
                      <a:cubicBezTo>
                        <a:pt x="18912" y="246353"/>
                        <a:pt x="20718" y="245208"/>
                        <a:pt x="22456" y="244017"/>
                      </a:cubicBezTo>
                      <a:cubicBezTo>
                        <a:pt x="25864" y="241749"/>
                        <a:pt x="28951" y="239665"/>
                        <a:pt x="31238" y="237329"/>
                      </a:cubicBezTo>
                      <a:lnTo>
                        <a:pt x="32083" y="236482"/>
                      </a:lnTo>
                      <a:lnTo>
                        <a:pt x="32130" y="236436"/>
                      </a:lnTo>
                      <a:cubicBezTo>
                        <a:pt x="31695" y="236963"/>
                        <a:pt x="32038" y="236551"/>
                        <a:pt x="31946" y="236620"/>
                      </a:cubicBezTo>
                      <a:lnTo>
                        <a:pt x="32061" y="236482"/>
                      </a:lnTo>
                      <a:lnTo>
                        <a:pt x="32289" y="236184"/>
                      </a:lnTo>
                      <a:lnTo>
                        <a:pt x="32747" y="235589"/>
                      </a:lnTo>
                      <a:lnTo>
                        <a:pt x="33661" y="234398"/>
                      </a:lnTo>
                      <a:cubicBezTo>
                        <a:pt x="33959" y="233986"/>
                        <a:pt x="33959" y="233780"/>
                        <a:pt x="34142" y="233482"/>
                      </a:cubicBezTo>
                      <a:cubicBezTo>
                        <a:pt x="34279" y="233207"/>
                        <a:pt x="34416" y="232955"/>
                        <a:pt x="34576" y="232681"/>
                      </a:cubicBezTo>
                      <a:lnTo>
                        <a:pt x="34622" y="232589"/>
                      </a:lnTo>
                      <a:lnTo>
                        <a:pt x="34622" y="232543"/>
                      </a:lnTo>
                      <a:cubicBezTo>
                        <a:pt x="34622" y="232543"/>
                        <a:pt x="34782" y="232222"/>
                        <a:pt x="34576" y="232749"/>
                      </a:cubicBezTo>
                      <a:lnTo>
                        <a:pt x="34713" y="232406"/>
                      </a:lnTo>
                      <a:lnTo>
                        <a:pt x="34965" y="231696"/>
                      </a:lnTo>
                      <a:lnTo>
                        <a:pt x="35102" y="231352"/>
                      </a:lnTo>
                      <a:cubicBezTo>
                        <a:pt x="35171" y="231169"/>
                        <a:pt x="35034" y="231512"/>
                        <a:pt x="35056" y="231444"/>
                      </a:cubicBezTo>
                      <a:lnTo>
                        <a:pt x="35056" y="231352"/>
                      </a:lnTo>
                      <a:cubicBezTo>
                        <a:pt x="35056" y="231352"/>
                        <a:pt x="35125" y="231169"/>
                        <a:pt x="35125" y="231169"/>
                      </a:cubicBezTo>
                      <a:lnTo>
                        <a:pt x="35331" y="230459"/>
                      </a:lnTo>
                      <a:lnTo>
                        <a:pt x="35422" y="230092"/>
                      </a:lnTo>
                      <a:cubicBezTo>
                        <a:pt x="35445" y="229932"/>
                        <a:pt x="35171" y="230940"/>
                        <a:pt x="35308" y="230482"/>
                      </a:cubicBezTo>
                      <a:lnTo>
                        <a:pt x="35308" y="230390"/>
                      </a:lnTo>
                      <a:cubicBezTo>
                        <a:pt x="35308" y="230390"/>
                        <a:pt x="35377" y="230184"/>
                        <a:pt x="35377" y="230184"/>
                      </a:cubicBezTo>
                      <a:lnTo>
                        <a:pt x="35537" y="229451"/>
                      </a:lnTo>
                      <a:cubicBezTo>
                        <a:pt x="35765" y="228398"/>
                        <a:pt x="35765" y="227825"/>
                        <a:pt x="35971" y="226795"/>
                      </a:cubicBezTo>
                      <a:lnTo>
                        <a:pt x="36520" y="223817"/>
                      </a:lnTo>
                      <a:cubicBezTo>
                        <a:pt x="36703" y="222833"/>
                        <a:pt x="37114" y="221527"/>
                        <a:pt x="37435" y="220428"/>
                      </a:cubicBezTo>
                      <a:cubicBezTo>
                        <a:pt x="37755" y="219260"/>
                        <a:pt x="38121" y="218069"/>
                        <a:pt x="38555" y="217061"/>
                      </a:cubicBezTo>
                      <a:lnTo>
                        <a:pt x="39836" y="213901"/>
                      </a:lnTo>
                      <a:lnTo>
                        <a:pt x="41368" y="210901"/>
                      </a:lnTo>
                      <a:lnTo>
                        <a:pt x="41757" y="210168"/>
                      </a:lnTo>
                      <a:lnTo>
                        <a:pt x="41940" y="209802"/>
                      </a:lnTo>
                      <a:lnTo>
                        <a:pt x="41986" y="209687"/>
                      </a:lnTo>
                      <a:cubicBezTo>
                        <a:pt x="41894" y="209847"/>
                        <a:pt x="42168" y="209390"/>
                        <a:pt x="42145" y="209412"/>
                      </a:cubicBezTo>
                      <a:lnTo>
                        <a:pt x="42237" y="209252"/>
                      </a:lnTo>
                      <a:lnTo>
                        <a:pt x="43037" y="207993"/>
                      </a:lnTo>
                      <a:cubicBezTo>
                        <a:pt x="43609" y="207099"/>
                        <a:pt x="44044" y="206298"/>
                        <a:pt x="44706" y="205404"/>
                      </a:cubicBezTo>
                      <a:cubicBezTo>
                        <a:pt x="47519" y="201511"/>
                        <a:pt x="50378" y="198351"/>
                        <a:pt x="53465" y="195374"/>
                      </a:cubicBezTo>
                      <a:lnTo>
                        <a:pt x="54037" y="194801"/>
                      </a:lnTo>
                      <a:lnTo>
                        <a:pt x="54791" y="194137"/>
                      </a:lnTo>
                      <a:lnTo>
                        <a:pt x="55935" y="193152"/>
                      </a:lnTo>
                      <a:lnTo>
                        <a:pt x="58221" y="191183"/>
                      </a:lnTo>
                      <a:cubicBezTo>
                        <a:pt x="59731" y="189854"/>
                        <a:pt x="61217" y="188526"/>
                        <a:pt x="63024" y="187289"/>
                      </a:cubicBezTo>
                      <a:lnTo>
                        <a:pt x="68192" y="183465"/>
                      </a:lnTo>
                      <a:lnTo>
                        <a:pt x="68512" y="183236"/>
                      </a:lnTo>
                      <a:lnTo>
                        <a:pt x="68924" y="182938"/>
                      </a:lnTo>
                      <a:lnTo>
                        <a:pt x="69564" y="182526"/>
                      </a:lnTo>
                      <a:lnTo>
                        <a:pt x="70821" y="181679"/>
                      </a:lnTo>
                      <a:lnTo>
                        <a:pt x="73314" y="180007"/>
                      </a:lnTo>
                      <a:lnTo>
                        <a:pt x="93300" y="166655"/>
                      </a:lnTo>
                      <a:lnTo>
                        <a:pt x="98286" y="163357"/>
                      </a:lnTo>
                      <a:lnTo>
                        <a:pt x="98606" y="163151"/>
                      </a:lnTo>
                      <a:cubicBezTo>
                        <a:pt x="98286" y="163380"/>
                        <a:pt x="98560" y="163197"/>
                        <a:pt x="98515" y="163220"/>
                      </a:cubicBezTo>
                      <a:lnTo>
                        <a:pt x="98583" y="163174"/>
                      </a:lnTo>
                      <a:lnTo>
                        <a:pt x="98743" y="163037"/>
                      </a:lnTo>
                      <a:lnTo>
                        <a:pt x="99338" y="162579"/>
                      </a:lnTo>
                      <a:lnTo>
                        <a:pt x="100550" y="161685"/>
                      </a:lnTo>
                      <a:lnTo>
                        <a:pt x="102951" y="159876"/>
                      </a:lnTo>
                      <a:lnTo>
                        <a:pt x="105352" y="158044"/>
                      </a:lnTo>
                      <a:cubicBezTo>
                        <a:pt x="106129" y="157449"/>
                        <a:pt x="106770" y="156830"/>
                        <a:pt x="107479" y="156235"/>
                      </a:cubicBezTo>
                      <a:lnTo>
                        <a:pt x="111663" y="152593"/>
                      </a:lnTo>
                      <a:cubicBezTo>
                        <a:pt x="112669" y="151540"/>
                        <a:pt x="114590" y="149731"/>
                        <a:pt x="115528" y="148540"/>
                      </a:cubicBezTo>
                      <a:lnTo>
                        <a:pt x="117220" y="146570"/>
                      </a:lnTo>
                      <a:lnTo>
                        <a:pt x="118158" y="145402"/>
                      </a:lnTo>
                      <a:lnTo>
                        <a:pt x="118386" y="145105"/>
                      </a:lnTo>
                      <a:cubicBezTo>
                        <a:pt x="118524" y="144922"/>
                        <a:pt x="118272" y="145288"/>
                        <a:pt x="118295" y="145219"/>
                      </a:cubicBezTo>
                      <a:lnTo>
                        <a:pt x="118364" y="145128"/>
                      </a:lnTo>
                      <a:lnTo>
                        <a:pt x="118478" y="144990"/>
                      </a:lnTo>
                      <a:lnTo>
                        <a:pt x="118935" y="144372"/>
                      </a:lnTo>
                      <a:lnTo>
                        <a:pt x="125819" y="134524"/>
                      </a:lnTo>
                      <a:cubicBezTo>
                        <a:pt x="128060" y="131249"/>
                        <a:pt x="130644" y="127905"/>
                        <a:pt x="133067" y="124608"/>
                      </a:cubicBezTo>
                      <a:cubicBezTo>
                        <a:pt x="135629" y="121379"/>
                        <a:pt x="138121" y="118127"/>
                        <a:pt x="140820" y="115012"/>
                      </a:cubicBezTo>
                      <a:lnTo>
                        <a:pt x="144936" y="110340"/>
                      </a:lnTo>
                      <a:lnTo>
                        <a:pt x="145965" y="109172"/>
                      </a:lnTo>
                      <a:lnTo>
                        <a:pt x="146217" y="108897"/>
                      </a:lnTo>
                      <a:lnTo>
                        <a:pt x="146354" y="108760"/>
                      </a:lnTo>
                      <a:lnTo>
                        <a:pt x="146605" y="108485"/>
                      </a:lnTo>
                      <a:lnTo>
                        <a:pt x="147131" y="107958"/>
                      </a:lnTo>
                      <a:lnTo>
                        <a:pt x="149258" y="105828"/>
                      </a:lnTo>
                      <a:cubicBezTo>
                        <a:pt x="152368" y="102874"/>
                        <a:pt x="155592" y="100034"/>
                        <a:pt x="159114" y="97561"/>
                      </a:cubicBezTo>
                      <a:lnTo>
                        <a:pt x="160440" y="96645"/>
                      </a:lnTo>
                      <a:lnTo>
                        <a:pt x="161081" y="96187"/>
                      </a:lnTo>
                      <a:lnTo>
                        <a:pt x="161424" y="95958"/>
                      </a:lnTo>
                      <a:lnTo>
                        <a:pt x="161584" y="95843"/>
                      </a:lnTo>
                      <a:lnTo>
                        <a:pt x="161881" y="95660"/>
                      </a:lnTo>
                      <a:lnTo>
                        <a:pt x="164465" y="94103"/>
                      </a:lnTo>
                      <a:lnTo>
                        <a:pt x="165769" y="93324"/>
                      </a:lnTo>
                      <a:lnTo>
                        <a:pt x="167209" y="92568"/>
                      </a:lnTo>
                      <a:lnTo>
                        <a:pt x="170113" y="91034"/>
                      </a:lnTo>
                      <a:cubicBezTo>
                        <a:pt x="173864" y="89202"/>
                        <a:pt x="177706" y="87553"/>
                        <a:pt x="181227" y="85950"/>
                      </a:cubicBezTo>
                      <a:lnTo>
                        <a:pt x="192204" y="80957"/>
                      </a:lnTo>
                      <a:cubicBezTo>
                        <a:pt x="194079" y="80178"/>
                        <a:pt x="195794" y="79262"/>
                        <a:pt x="197509" y="78347"/>
                      </a:cubicBezTo>
                      <a:lnTo>
                        <a:pt x="202700" y="75598"/>
                      </a:lnTo>
                      <a:lnTo>
                        <a:pt x="207914" y="72873"/>
                      </a:lnTo>
                      <a:cubicBezTo>
                        <a:pt x="209537" y="71957"/>
                        <a:pt x="211344" y="70835"/>
                        <a:pt x="213059" y="69850"/>
                      </a:cubicBezTo>
                      <a:cubicBezTo>
                        <a:pt x="214866" y="68842"/>
                        <a:pt x="216375" y="67743"/>
                        <a:pt x="217953" y="66690"/>
                      </a:cubicBezTo>
                      <a:lnTo>
                        <a:pt x="220354" y="65086"/>
                      </a:lnTo>
                      <a:lnTo>
                        <a:pt x="220651" y="64880"/>
                      </a:lnTo>
                      <a:lnTo>
                        <a:pt x="220811" y="64766"/>
                      </a:lnTo>
                      <a:lnTo>
                        <a:pt x="220880" y="64720"/>
                      </a:lnTo>
                      <a:cubicBezTo>
                        <a:pt x="220674" y="64903"/>
                        <a:pt x="220880" y="64720"/>
                        <a:pt x="220834" y="64743"/>
                      </a:cubicBezTo>
                      <a:lnTo>
                        <a:pt x="221406" y="64285"/>
                      </a:lnTo>
                      <a:lnTo>
                        <a:pt x="222572" y="63323"/>
                      </a:lnTo>
                      <a:lnTo>
                        <a:pt x="224904" y="61422"/>
                      </a:lnTo>
                      <a:cubicBezTo>
                        <a:pt x="225705" y="60781"/>
                        <a:pt x="226482" y="60163"/>
                        <a:pt x="227077" y="59498"/>
                      </a:cubicBezTo>
                      <a:cubicBezTo>
                        <a:pt x="228335" y="58147"/>
                        <a:pt x="229753" y="56796"/>
                        <a:pt x="230942" y="55513"/>
                      </a:cubicBezTo>
                      <a:lnTo>
                        <a:pt x="232840" y="53177"/>
                      </a:lnTo>
                      <a:lnTo>
                        <a:pt x="234441" y="50933"/>
                      </a:lnTo>
                      <a:lnTo>
                        <a:pt x="235950" y="48529"/>
                      </a:lnTo>
                      <a:cubicBezTo>
                        <a:pt x="236430" y="47681"/>
                        <a:pt x="236864" y="46857"/>
                        <a:pt x="237345" y="46032"/>
                      </a:cubicBezTo>
                      <a:cubicBezTo>
                        <a:pt x="239060" y="42666"/>
                        <a:pt x="240409" y="38910"/>
                        <a:pt x="241118" y="35360"/>
                      </a:cubicBezTo>
                      <a:cubicBezTo>
                        <a:pt x="241346" y="33390"/>
                        <a:pt x="241758" y="31329"/>
                        <a:pt x="241872" y="29429"/>
                      </a:cubicBezTo>
                      <a:cubicBezTo>
                        <a:pt x="241895" y="27528"/>
                        <a:pt x="242101" y="25627"/>
                        <a:pt x="241918" y="23657"/>
                      </a:cubicBezTo>
                      <a:cubicBezTo>
                        <a:pt x="241849" y="22695"/>
                        <a:pt x="241827" y="21688"/>
                        <a:pt x="241735" y="20726"/>
                      </a:cubicBezTo>
                      <a:lnTo>
                        <a:pt x="241346" y="17794"/>
                      </a:lnTo>
                      <a:lnTo>
                        <a:pt x="241232" y="17062"/>
                      </a:lnTo>
                      <a:lnTo>
                        <a:pt x="241232" y="16878"/>
                      </a:lnTo>
                      <a:cubicBezTo>
                        <a:pt x="241232" y="16878"/>
                        <a:pt x="241186" y="16787"/>
                        <a:pt x="241186" y="16764"/>
                      </a:cubicBezTo>
                      <a:lnTo>
                        <a:pt x="241095" y="16375"/>
                      </a:lnTo>
                      <a:lnTo>
                        <a:pt x="240775" y="14909"/>
                      </a:lnTo>
                      <a:lnTo>
                        <a:pt x="240111" y="11955"/>
                      </a:lnTo>
                      <a:cubicBezTo>
                        <a:pt x="239334" y="7970"/>
                        <a:pt x="237939" y="4443"/>
                        <a:pt x="236842" y="366"/>
                      </a:cubicBezTo>
                      <a:lnTo>
                        <a:pt x="237916" y="0"/>
                      </a:lnTo>
                      <a:close/>
                      <a:moveTo>
                        <a:pt x="238008" y="69"/>
                      </a:moveTo>
                      <a:cubicBezTo>
                        <a:pt x="241049" y="7397"/>
                        <a:pt x="244297" y="15115"/>
                        <a:pt x="245188" y="23382"/>
                      </a:cubicBezTo>
                      <a:cubicBezTo>
                        <a:pt x="245531" y="25421"/>
                        <a:pt x="245508" y="27551"/>
                        <a:pt x="245600" y="29703"/>
                      </a:cubicBezTo>
                      <a:cubicBezTo>
                        <a:pt x="245645" y="31787"/>
                        <a:pt x="245394" y="33757"/>
                        <a:pt x="245302" y="35772"/>
                      </a:cubicBezTo>
                      <a:cubicBezTo>
                        <a:pt x="244799" y="40215"/>
                        <a:pt x="243656" y="44223"/>
                        <a:pt x="242010" y="48185"/>
                      </a:cubicBezTo>
                      <a:cubicBezTo>
                        <a:pt x="241575" y="49124"/>
                        <a:pt x="241163" y="50109"/>
                        <a:pt x="240683" y="51071"/>
                      </a:cubicBezTo>
                      <a:lnTo>
                        <a:pt x="239151" y="53887"/>
                      </a:lnTo>
                      <a:lnTo>
                        <a:pt x="237390" y="56659"/>
                      </a:lnTo>
                      <a:lnTo>
                        <a:pt x="235629" y="59109"/>
                      </a:lnTo>
                      <a:cubicBezTo>
                        <a:pt x="234212" y="60895"/>
                        <a:pt x="232794" y="62407"/>
                        <a:pt x="231353" y="64056"/>
                      </a:cubicBezTo>
                      <a:cubicBezTo>
                        <a:pt x="230644" y="64926"/>
                        <a:pt x="229912" y="65590"/>
                        <a:pt x="229158" y="66277"/>
                      </a:cubicBezTo>
                      <a:lnTo>
                        <a:pt x="226940" y="68338"/>
                      </a:lnTo>
                      <a:lnTo>
                        <a:pt x="225842" y="69346"/>
                      </a:lnTo>
                      <a:lnTo>
                        <a:pt x="225271" y="69850"/>
                      </a:lnTo>
                      <a:lnTo>
                        <a:pt x="225087" y="70010"/>
                      </a:lnTo>
                      <a:lnTo>
                        <a:pt x="225019" y="70102"/>
                      </a:lnTo>
                      <a:lnTo>
                        <a:pt x="224859" y="70216"/>
                      </a:lnTo>
                      <a:lnTo>
                        <a:pt x="224538" y="70468"/>
                      </a:lnTo>
                      <a:lnTo>
                        <a:pt x="222023" y="72369"/>
                      </a:lnTo>
                      <a:cubicBezTo>
                        <a:pt x="220354" y="73674"/>
                        <a:pt x="218639" y="74957"/>
                        <a:pt x="216969" y="76010"/>
                      </a:cubicBezTo>
                      <a:cubicBezTo>
                        <a:pt x="215254" y="77110"/>
                        <a:pt x="213676" y="78232"/>
                        <a:pt x="211870" y="79354"/>
                      </a:cubicBezTo>
                      <a:lnTo>
                        <a:pt x="206565" y="82492"/>
                      </a:lnTo>
                      <a:lnTo>
                        <a:pt x="201236" y="85629"/>
                      </a:lnTo>
                      <a:cubicBezTo>
                        <a:pt x="199453" y="86683"/>
                        <a:pt x="197692" y="87759"/>
                        <a:pt x="195885" y="88606"/>
                      </a:cubicBezTo>
                      <a:lnTo>
                        <a:pt x="185114" y="94057"/>
                      </a:lnTo>
                      <a:cubicBezTo>
                        <a:pt x="181387" y="95912"/>
                        <a:pt x="177888" y="97584"/>
                        <a:pt x="174504" y="99416"/>
                      </a:cubicBezTo>
                      <a:lnTo>
                        <a:pt x="172126" y="100790"/>
                      </a:lnTo>
                      <a:lnTo>
                        <a:pt x="170937" y="101477"/>
                      </a:lnTo>
                      <a:lnTo>
                        <a:pt x="169679" y="102301"/>
                      </a:lnTo>
                      <a:lnTo>
                        <a:pt x="167164" y="103973"/>
                      </a:lnTo>
                      <a:lnTo>
                        <a:pt x="165059" y="105576"/>
                      </a:lnTo>
                      <a:cubicBezTo>
                        <a:pt x="163550" y="106676"/>
                        <a:pt x="162178" y="107981"/>
                        <a:pt x="160738" y="109218"/>
                      </a:cubicBezTo>
                      <a:cubicBezTo>
                        <a:pt x="159343" y="110500"/>
                        <a:pt x="158085" y="111783"/>
                        <a:pt x="156713" y="113111"/>
                      </a:cubicBezTo>
                      <a:lnTo>
                        <a:pt x="154632" y="115287"/>
                      </a:lnTo>
                      <a:lnTo>
                        <a:pt x="154106" y="115836"/>
                      </a:lnTo>
                      <a:lnTo>
                        <a:pt x="153855" y="116111"/>
                      </a:lnTo>
                      <a:lnTo>
                        <a:pt x="153717" y="116226"/>
                      </a:lnTo>
                      <a:cubicBezTo>
                        <a:pt x="153717" y="116226"/>
                        <a:pt x="153923" y="115997"/>
                        <a:pt x="153786" y="116157"/>
                      </a:cubicBezTo>
                      <a:lnTo>
                        <a:pt x="153717" y="116226"/>
                      </a:lnTo>
                      <a:lnTo>
                        <a:pt x="152780" y="117348"/>
                      </a:lnTo>
                      <a:lnTo>
                        <a:pt x="149029" y="121859"/>
                      </a:lnTo>
                      <a:cubicBezTo>
                        <a:pt x="146537" y="124860"/>
                        <a:pt x="144227" y="128089"/>
                        <a:pt x="141872" y="131226"/>
                      </a:cubicBezTo>
                      <a:cubicBezTo>
                        <a:pt x="139608" y="134478"/>
                        <a:pt x="137321" y="137570"/>
                        <a:pt x="135103" y="140982"/>
                      </a:cubicBezTo>
                      <a:lnTo>
                        <a:pt x="131741" y="146021"/>
                      </a:lnTo>
                      <a:lnTo>
                        <a:pt x="130118" y="148471"/>
                      </a:lnTo>
                      <a:lnTo>
                        <a:pt x="128357" y="151059"/>
                      </a:lnTo>
                      <a:lnTo>
                        <a:pt x="127922" y="151677"/>
                      </a:lnTo>
                      <a:lnTo>
                        <a:pt x="127579" y="152181"/>
                      </a:lnTo>
                      <a:lnTo>
                        <a:pt x="127351" y="152479"/>
                      </a:lnTo>
                      <a:lnTo>
                        <a:pt x="126413" y="153670"/>
                      </a:lnTo>
                      <a:lnTo>
                        <a:pt x="124195" y="156349"/>
                      </a:lnTo>
                      <a:lnTo>
                        <a:pt x="123074" y="157632"/>
                      </a:lnTo>
                      <a:lnTo>
                        <a:pt x="122045" y="158731"/>
                      </a:lnTo>
                      <a:lnTo>
                        <a:pt x="121016" y="159830"/>
                      </a:lnTo>
                      <a:lnTo>
                        <a:pt x="120490" y="160380"/>
                      </a:lnTo>
                      <a:lnTo>
                        <a:pt x="120239" y="160655"/>
                      </a:lnTo>
                      <a:lnTo>
                        <a:pt x="120124" y="160769"/>
                      </a:lnTo>
                      <a:lnTo>
                        <a:pt x="119873" y="160998"/>
                      </a:lnTo>
                      <a:lnTo>
                        <a:pt x="119804" y="161067"/>
                      </a:lnTo>
                      <a:lnTo>
                        <a:pt x="114956" y="165418"/>
                      </a:lnTo>
                      <a:cubicBezTo>
                        <a:pt x="114156" y="166106"/>
                        <a:pt x="113333" y="166884"/>
                        <a:pt x="112532" y="167525"/>
                      </a:cubicBezTo>
                      <a:lnTo>
                        <a:pt x="110131" y="169358"/>
                      </a:lnTo>
                      <a:lnTo>
                        <a:pt x="107730" y="171167"/>
                      </a:lnTo>
                      <a:lnTo>
                        <a:pt x="106541" y="172106"/>
                      </a:lnTo>
                      <a:lnTo>
                        <a:pt x="105924" y="172564"/>
                      </a:lnTo>
                      <a:lnTo>
                        <a:pt x="105466" y="172907"/>
                      </a:lnTo>
                      <a:lnTo>
                        <a:pt x="105146" y="173113"/>
                      </a:lnTo>
                      <a:lnTo>
                        <a:pt x="100092" y="176503"/>
                      </a:lnTo>
                      <a:lnTo>
                        <a:pt x="89985" y="183282"/>
                      </a:lnTo>
                      <a:lnTo>
                        <a:pt x="79877" y="189854"/>
                      </a:lnTo>
                      <a:lnTo>
                        <a:pt x="77362" y="191480"/>
                      </a:lnTo>
                      <a:lnTo>
                        <a:pt x="76104" y="192305"/>
                      </a:lnTo>
                      <a:lnTo>
                        <a:pt x="75487" y="192717"/>
                      </a:lnTo>
                      <a:lnTo>
                        <a:pt x="75327" y="192832"/>
                      </a:lnTo>
                      <a:cubicBezTo>
                        <a:pt x="75441" y="192717"/>
                        <a:pt x="75281" y="192855"/>
                        <a:pt x="75281" y="192855"/>
                      </a:cubicBezTo>
                      <a:lnTo>
                        <a:pt x="74984" y="193060"/>
                      </a:lnTo>
                      <a:lnTo>
                        <a:pt x="70410" y="196336"/>
                      </a:lnTo>
                      <a:cubicBezTo>
                        <a:pt x="68878" y="197366"/>
                        <a:pt x="67346" y="198672"/>
                        <a:pt x="65814" y="199977"/>
                      </a:cubicBezTo>
                      <a:lnTo>
                        <a:pt x="63504" y="201924"/>
                      </a:lnTo>
                      <a:lnTo>
                        <a:pt x="62338" y="202908"/>
                      </a:lnTo>
                      <a:lnTo>
                        <a:pt x="62063" y="203137"/>
                      </a:lnTo>
                      <a:lnTo>
                        <a:pt x="61903" y="203275"/>
                      </a:lnTo>
                      <a:lnTo>
                        <a:pt x="61835" y="203321"/>
                      </a:lnTo>
                      <a:cubicBezTo>
                        <a:pt x="61629" y="203527"/>
                        <a:pt x="62017" y="203183"/>
                        <a:pt x="61972" y="203206"/>
                      </a:cubicBezTo>
                      <a:lnTo>
                        <a:pt x="61469" y="203710"/>
                      </a:lnTo>
                      <a:cubicBezTo>
                        <a:pt x="58725" y="206275"/>
                        <a:pt x="56209" y="209138"/>
                        <a:pt x="54219" y="211725"/>
                      </a:cubicBezTo>
                      <a:cubicBezTo>
                        <a:pt x="53671" y="212412"/>
                        <a:pt x="53122" y="213351"/>
                        <a:pt x="52550" y="214153"/>
                      </a:cubicBezTo>
                      <a:lnTo>
                        <a:pt x="51727" y="215413"/>
                      </a:lnTo>
                      <a:lnTo>
                        <a:pt x="51636" y="215573"/>
                      </a:lnTo>
                      <a:cubicBezTo>
                        <a:pt x="51636" y="215573"/>
                        <a:pt x="51818" y="215275"/>
                        <a:pt x="51704" y="215459"/>
                      </a:cubicBezTo>
                      <a:lnTo>
                        <a:pt x="51658" y="215527"/>
                      </a:lnTo>
                      <a:lnTo>
                        <a:pt x="51499" y="215802"/>
                      </a:lnTo>
                      <a:lnTo>
                        <a:pt x="51178" y="216398"/>
                      </a:lnTo>
                      <a:lnTo>
                        <a:pt x="49898" y="218733"/>
                      </a:lnTo>
                      <a:lnTo>
                        <a:pt x="48869" y="221138"/>
                      </a:lnTo>
                      <a:cubicBezTo>
                        <a:pt x="48457" y="221985"/>
                        <a:pt x="48228" y="222764"/>
                        <a:pt x="48000" y="223520"/>
                      </a:cubicBezTo>
                      <a:lnTo>
                        <a:pt x="47634" y="224665"/>
                      </a:lnTo>
                      <a:cubicBezTo>
                        <a:pt x="47519" y="225054"/>
                        <a:pt x="47359" y="225375"/>
                        <a:pt x="47268" y="225925"/>
                      </a:cubicBezTo>
                      <a:lnTo>
                        <a:pt x="46010" y="232131"/>
                      </a:lnTo>
                      <a:lnTo>
                        <a:pt x="45827" y="232864"/>
                      </a:lnTo>
                      <a:lnTo>
                        <a:pt x="45782" y="233047"/>
                      </a:lnTo>
                      <a:lnTo>
                        <a:pt x="45782" y="233138"/>
                      </a:lnTo>
                      <a:cubicBezTo>
                        <a:pt x="45782" y="233138"/>
                        <a:pt x="45576" y="233711"/>
                        <a:pt x="45576" y="233711"/>
                      </a:cubicBezTo>
                      <a:lnTo>
                        <a:pt x="45461" y="234077"/>
                      </a:lnTo>
                      <a:lnTo>
                        <a:pt x="45233" y="234787"/>
                      </a:lnTo>
                      <a:lnTo>
                        <a:pt x="45164" y="234970"/>
                      </a:lnTo>
                      <a:lnTo>
                        <a:pt x="45164" y="235062"/>
                      </a:lnTo>
                      <a:cubicBezTo>
                        <a:pt x="45164" y="235062"/>
                        <a:pt x="45050" y="235314"/>
                        <a:pt x="45050" y="235314"/>
                      </a:cubicBezTo>
                      <a:lnTo>
                        <a:pt x="44912" y="235681"/>
                      </a:lnTo>
                      <a:lnTo>
                        <a:pt x="44615" y="236368"/>
                      </a:lnTo>
                      <a:lnTo>
                        <a:pt x="44478" y="236711"/>
                      </a:lnTo>
                      <a:cubicBezTo>
                        <a:pt x="44226" y="237307"/>
                        <a:pt x="44363" y="236940"/>
                        <a:pt x="44295" y="237123"/>
                      </a:cubicBezTo>
                      <a:lnTo>
                        <a:pt x="44226" y="237215"/>
                      </a:lnTo>
                      <a:lnTo>
                        <a:pt x="44089" y="237467"/>
                      </a:lnTo>
                      <a:lnTo>
                        <a:pt x="43037" y="239299"/>
                      </a:lnTo>
                      <a:cubicBezTo>
                        <a:pt x="42694" y="239848"/>
                        <a:pt x="42283" y="240604"/>
                        <a:pt x="41962" y="240971"/>
                      </a:cubicBezTo>
                      <a:lnTo>
                        <a:pt x="41025" y="242162"/>
                      </a:lnTo>
                      <a:lnTo>
                        <a:pt x="40545" y="242734"/>
                      </a:lnTo>
                      <a:lnTo>
                        <a:pt x="40316" y="243032"/>
                      </a:lnTo>
                      <a:lnTo>
                        <a:pt x="40202" y="243192"/>
                      </a:lnTo>
                      <a:lnTo>
                        <a:pt x="39927" y="243536"/>
                      </a:lnTo>
                      <a:lnTo>
                        <a:pt x="39836" y="243604"/>
                      </a:lnTo>
                      <a:lnTo>
                        <a:pt x="38532" y="244864"/>
                      </a:lnTo>
                      <a:cubicBezTo>
                        <a:pt x="35079" y="248208"/>
                        <a:pt x="31329" y="250475"/>
                        <a:pt x="28036" y="252605"/>
                      </a:cubicBezTo>
                      <a:cubicBezTo>
                        <a:pt x="26435" y="253658"/>
                        <a:pt x="24812" y="254620"/>
                        <a:pt x="23188" y="255742"/>
                      </a:cubicBezTo>
                      <a:lnTo>
                        <a:pt x="20718" y="257506"/>
                      </a:lnTo>
                      <a:lnTo>
                        <a:pt x="19483" y="258376"/>
                      </a:lnTo>
                      <a:lnTo>
                        <a:pt x="18866" y="258811"/>
                      </a:lnTo>
                      <a:lnTo>
                        <a:pt x="18797" y="258880"/>
                      </a:lnTo>
                      <a:cubicBezTo>
                        <a:pt x="18615" y="259040"/>
                        <a:pt x="18980" y="258743"/>
                        <a:pt x="18912" y="258788"/>
                      </a:cubicBezTo>
                      <a:lnTo>
                        <a:pt x="18775" y="258903"/>
                      </a:lnTo>
                      <a:lnTo>
                        <a:pt x="18523" y="259132"/>
                      </a:lnTo>
                      <a:cubicBezTo>
                        <a:pt x="17174" y="260254"/>
                        <a:pt x="15802" y="261536"/>
                        <a:pt x="14796" y="262682"/>
                      </a:cubicBezTo>
                      <a:cubicBezTo>
                        <a:pt x="14315" y="263254"/>
                        <a:pt x="13835" y="263689"/>
                        <a:pt x="13241" y="264651"/>
                      </a:cubicBezTo>
                      <a:lnTo>
                        <a:pt x="12394" y="265888"/>
                      </a:lnTo>
                      <a:cubicBezTo>
                        <a:pt x="12394" y="265888"/>
                        <a:pt x="12234" y="266140"/>
                        <a:pt x="12463" y="265773"/>
                      </a:cubicBezTo>
                      <a:lnTo>
                        <a:pt x="12463" y="265865"/>
                      </a:lnTo>
                      <a:cubicBezTo>
                        <a:pt x="12463" y="265865"/>
                        <a:pt x="12371" y="266002"/>
                        <a:pt x="12371" y="266002"/>
                      </a:cubicBezTo>
                      <a:lnTo>
                        <a:pt x="12234" y="266254"/>
                      </a:lnTo>
                      <a:lnTo>
                        <a:pt x="11937" y="266781"/>
                      </a:lnTo>
                      <a:cubicBezTo>
                        <a:pt x="11526" y="267468"/>
                        <a:pt x="11251" y="268247"/>
                        <a:pt x="10931" y="268979"/>
                      </a:cubicBezTo>
                      <a:cubicBezTo>
                        <a:pt x="10611" y="269735"/>
                        <a:pt x="10474" y="270353"/>
                        <a:pt x="10222" y="271132"/>
                      </a:cubicBezTo>
                      <a:cubicBezTo>
                        <a:pt x="9696" y="273216"/>
                        <a:pt x="9650" y="274774"/>
                        <a:pt x="9399" y="276537"/>
                      </a:cubicBezTo>
                      <a:lnTo>
                        <a:pt x="9399" y="275873"/>
                      </a:lnTo>
                      <a:cubicBezTo>
                        <a:pt x="9399" y="275873"/>
                        <a:pt x="9445" y="279239"/>
                        <a:pt x="9445" y="279239"/>
                      </a:cubicBezTo>
                      <a:lnTo>
                        <a:pt x="9445" y="279354"/>
                      </a:lnTo>
                      <a:lnTo>
                        <a:pt x="9445" y="279354"/>
                      </a:lnTo>
                      <a:cubicBezTo>
                        <a:pt x="9445" y="279354"/>
                        <a:pt x="9399" y="278919"/>
                        <a:pt x="9445" y="279148"/>
                      </a:cubicBezTo>
                      <a:lnTo>
                        <a:pt x="9445" y="279148"/>
                      </a:lnTo>
                      <a:lnTo>
                        <a:pt x="9445" y="279239"/>
                      </a:lnTo>
                      <a:lnTo>
                        <a:pt x="9490" y="279469"/>
                      </a:lnTo>
                      <a:lnTo>
                        <a:pt x="9536" y="279881"/>
                      </a:lnTo>
                      <a:lnTo>
                        <a:pt x="9627" y="280705"/>
                      </a:lnTo>
                      <a:lnTo>
                        <a:pt x="9810" y="282400"/>
                      </a:lnTo>
                      <a:lnTo>
                        <a:pt x="9993" y="284071"/>
                      </a:lnTo>
                      <a:lnTo>
                        <a:pt x="10039" y="284484"/>
                      </a:lnTo>
                      <a:lnTo>
                        <a:pt x="10039" y="284598"/>
                      </a:lnTo>
                      <a:cubicBezTo>
                        <a:pt x="10039" y="284598"/>
                        <a:pt x="10039" y="284598"/>
                        <a:pt x="10039" y="284598"/>
                      </a:cubicBezTo>
                      <a:cubicBezTo>
                        <a:pt x="10039" y="284461"/>
                        <a:pt x="10085" y="284896"/>
                        <a:pt x="9993" y="284278"/>
                      </a:cubicBezTo>
                      <a:lnTo>
                        <a:pt x="9993" y="284278"/>
                      </a:lnTo>
                      <a:cubicBezTo>
                        <a:pt x="9993" y="284278"/>
                        <a:pt x="9993" y="284301"/>
                        <a:pt x="9993" y="284301"/>
                      </a:cubicBezTo>
                      <a:lnTo>
                        <a:pt x="9993" y="284301"/>
                      </a:lnTo>
                      <a:cubicBezTo>
                        <a:pt x="9993" y="284301"/>
                        <a:pt x="9993" y="284369"/>
                        <a:pt x="9993" y="284369"/>
                      </a:cubicBezTo>
                      <a:lnTo>
                        <a:pt x="10039" y="284575"/>
                      </a:lnTo>
                      <a:lnTo>
                        <a:pt x="10199" y="285377"/>
                      </a:lnTo>
                      <a:lnTo>
                        <a:pt x="10840" y="288492"/>
                      </a:lnTo>
                      <a:lnTo>
                        <a:pt x="1829" y="290003"/>
                      </a:lnTo>
                      <a:cubicBezTo>
                        <a:pt x="1395" y="285514"/>
                        <a:pt x="1006" y="281415"/>
                        <a:pt x="1738" y="276193"/>
                      </a:cubicBezTo>
                      <a:cubicBezTo>
                        <a:pt x="1784" y="275530"/>
                        <a:pt x="1898" y="275026"/>
                        <a:pt x="2013" y="274522"/>
                      </a:cubicBezTo>
                      <a:lnTo>
                        <a:pt x="2333" y="272987"/>
                      </a:lnTo>
                      <a:lnTo>
                        <a:pt x="2493" y="272231"/>
                      </a:lnTo>
                      <a:lnTo>
                        <a:pt x="2584" y="271842"/>
                      </a:lnTo>
                      <a:lnTo>
                        <a:pt x="2584" y="271751"/>
                      </a:lnTo>
                      <a:cubicBezTo>
                        <a:pt x="2584" y="271751"/>
                        <a:pt x="2721" y="271247"/>
                        <a:pt x="2676" y="271430"/>
                      </a:cubicBezTo>
                      <a:lnTo>
                        <a:pt x="2744" y="271201"/>
                      </a:lnTo>
                      <a:lnTo>
                        <a:pt x="3293" y="269414"/>
                      </a:lnTo>
                      <a:cubicBezTo>
                        <a:pt x="3499" y="268842"/>
                        <a:pt x="3750" y="268270"/>
                        <a:pt x="3979" y="267697"/>
                      </a:cubicBezTo>
                      <a:cubicBezTo>
                        <a:pt x="4208" y="267101"/>
                        <a:pt x="4482" y="266506"/>
                        <a:pt x="4825" y="265911"/>
                      </a:cubicBezTo>
                      <a:cubicBezTo>
                        <a:pt x="5145" y="265315"/>
                        <a:pt x="5488" y="264674"/>
                        <a:pt x="5786" y="264170"/>
                      </a:cubicBezTo>
                      <a:lnTo>
                        <a:pt x="6655" y="262865"/>
                      </a:lnTo>
                      <a:cubicBezTo>
                        <a:pt x="8255" y="260621"/>
                        <a:pt x="9765" y="259040"/>
                        <a:pt x="11663" y="257368"/>
                      </a:cubicBezTo>
                      <a:lnTo>
                        <a:pt x="13080" y="256155"/>
                      </a:lnTo>
                      <a:cubicBezTo>
                        <a:pt x="13538" y="255788"/>
                        <a:pt x="13927" y="255536"/>
                        <a:pt x="14361" y="255216"/>
                      </a:cubicBezTo>
                      <a:lnTo>
                        <a:pt x="15001" y="254757"/>
                      </a:lnTo>
                      <a:lnTo>
                        <a:pt x="15322" y="254529"/>
                      </a:lnTo>
                      <a:lnTo>
                        <a:pt x="15390" y="254460"/>
                      </a:lnTo>
                      <a:cubicBezTo>
                        <a:pt x="15687" y="254254"/>
                        <a:pt x="15527" y="254368"/>
                        <a:pt x="15619" y="254300"/>
                      </a:cubicBezTo>
                      <a:lnTo>
                        <a:pt x="15802" y="254208"/>
                      </a:lnTo>
                      <a:lnTo>
                        <a:pt x="17243" y="253338"/>
                      </a:lnTo>
                      <a:cubicBezTo>
                        <a:pt x="19163" y="252170"/>
                        <a:pt x="21084" y="251002"/>
                        <a:pt x="22914" y="250086"/>
                      </a:cubicBezTo>
                      <a:lnTo>
                        <a:pt x="25681" y="248597"/>
                      </a:lnTo>
                      <a:lnTo>
                        <a:pt x="26252" y="248277"/>
                      </a:lnTo>
                      <a:lnTo>
                        <a:pt x="26938" y="247910"/>
                      </a:lnTo>
                      <a:lnTo>
                        <a:pt x="28288" y="247131"/>
                      </a:lnTo>
                      <a:lnTo>
                        <a:pt x="31009" y="245551"/>
                      </a:lnTo>
                      <a:lnTo>
                        <a:pt x="31695" y="245162"/>
                      </a:lnTo>
                      <a:lnTo>
                        <a:pt x="31878" y="245047"/>
                      </a:lnTo>
                      <a:lnTo>
                        <a:pt x="31946" y="245001"/>
                      </a:lnTo>
                      <a:cubicBezTo>
                        <a:pt x="31946" y="245001"/>
                        <a:pt x="32152" y="244887"/>
                        <a:pt x="31901" y="245047"/>
                      </a:cubicBezTo>
                      <a:lnTo>
                        <a:pt x="32175" y="244864"/>
                      </a:lnTo>
                      <a:lnTo>
                        <a:pt x="33250" y="244131"/>
                      </a:lnTo>
                      <a:lnTo>
                        <a:pt x="34348" y="243399"/>
                      </a:lnTo>
                      <a:lnTo>
                        <a:pt x="35537" y="242413"/>
                      </a:lnTo>
                      <a:lnTo>
                        <a:pt x="36726" y="241406"/>
                      </a:lnTo>
                      <a:lnTo>
                        <a:pt x="37023" y="241108"/>
                      </a:lnTo>
                      <a:lnTo>
                        <a:pt x="37183" y="240994"/>
                      </a:lnTo>
                      <a:lnTo>
                        <a:pt x="37252" y="240925"/>
                      </a:lnTo>
                      <a:cubicBezTo>
                        <a:pt x="37252" y="240925"/>
                        <a:pt x="37000" y="241154"/>
                        <a:pt x="37160" y="241017"/>
                      </a:cubicBezTo>
                      <a:lnTo>
                        <a:pt x="37549" y="240559"/>
                      </a:lnTo>
                      <a:cubicBezTo>
                        <a:pt x="38098" y="239940"/>
                        <a:pt x="38647" y="239368"/>
                        <a:pt x="39218" y="238795"/>
                      </a:cubicBezTo>
                      <a:lnTo>
                        <a:pt x="40956" y="236184"/>
                      </a:lnTo>
                      <a:lnTo>
                        <a:pt x="41391" y="235543"/>
                      </a:lnTo>
                      <a:lnTo>
                        <a:pt x="41437" y="235452"/>
                      </a:lnTo>
                      <a:cubicBezTo>
                        <a:pt x="41688" y="235016"/>
                        <a:pt x="41162" y="235978"/>
                        <a:pt x="41231" y="235841"/>
                      </a:cubicBezTo>
                      <a:lnTo>
                        <a:pt x="41322" y="235657"/>
                      </a:lnTo>
                      <a:lnTo>
                        <a:pt x="41482" y="235314"/>
                      </a:lnTo>
                      <a:lnTo>
                        <a:pt x="42077" y="234100"/>
                      </a:lnTo>
                      <a:lnTo>
                        <a:pt x="42603" y="232612"/>
                      </a:lnTo>
                      <a:lnTo>
                        <a:pt x="42763" y="232245"/>
                      </a:lnTo>
                      <a:lnTo>
                        <a:pt x="42763" y="232154"/>
                      </a:lnTo>
                      <a:cubicBezTo>
                        <a:pt x="42877" y="231925"/>
                        <a:pt x="42717" y="232337"/>
                        <a:pt x="42763" y="232268"/>
                      </a:cubicBezTo>
                      <a:lnTo>
                        <a:pt x="42809" y="232108"/>
                      </a:lnTo>
                      <a:lnTo>
                        <a:pt x="42991" y="231490"/>
                      </a:lnTo>
                      <a:cubicBezTo>
                        <a:pt x="43106" y="231077"/>
                        <a:pt x="43243" y="230688"/>
                        <a:pt x="43358" y="230138"/>
                      </a:cubicBezTo>
                      <a:lnTo>
                        <a:pt x="43701" y="228741"/>
                      </a:lnTo>
                      <a:lnTo>
                        <a:pt x="44569" y="225352"/>
                      </a:lnTo>
                      <a:cubicBezTo>
                        <a:pt x="45301" y="223176"/>
                        <a:pt x="46079" y="221024"/>
                        <a:pt x="47199" y="218848"/>
                      </a:cubicBezTo>
                      <a:cubicBezTo>
                        <a:pt x="49143" y="214955"/>
                        <a:pt x="51933" y="211038"/>
                        <a:pt x="54974" y="207786"/>
                      </a:cubicBezTo>
                      <a:lnTo>
                        <a:pt x="57375" y="205382"/>
                      </a:lnTo>
                      <a:cubicBezTo>
                        <a:pt x="58176" y="204580"/>
                        <a:pt x="58953" y="203939"/>
                        <a:pt x="59731" y="203229"/>
                      </a:cubicBezTo>
                      <a:cubicBezTo>
                        <a:pt x="61400" y="201649"/>
                        <a:pt x="63161" y="200504"/>
                        <a:pt x="64876" y="199107"/>
                      </a:cubicBezTo>
                      <a:lnTo>
                        <a:pt x="67460" y="197114"/>
                      </a:lnTo>
                      <a:cubicBezTo>
                        <a:pt x="68329" y="196473"/>
                        <a:pt x="69198" y="195923"/>
                        <a:pt x="70044" y="195328"/>
                      </a:cubicBezTo>
                      <a:cubicBezTo>
                        <a:pt x="71805" y="194137"/>
                        <a:pt x="73429" y="192992"/>
                        <a:pt x="75304" y="191778"/>
                      </a:cubicBezTo>
                      <a:cubicBezTo>
                        <a:pt x="82438" y="187427"/>
                        <a:pt x="89642" y="183167"/>
                        <a:pt x="96662" y="178655"/>
                      </a:cubicBezTo>
                      <a:cubicBezTo>
                        <a:pt x="103911" y="174098"/>
                        <a:pt x="110406" y="170045"/>
                        <a:pt x="116763" y="164411"/>
                      </a:cubicBezTo>
                      <a:lnTo>
                        <a:pt x="119141" y="162372"/>
                      </a:lnTo>
                      <a:lnTo>
                        <a:pt x="120330" y="161342"/>
                      </a:lnTo>
                      <a:lnTo>
                        <a:pt x="121245" y="160426"/>
                      </a:lnTo>
                      <a:lnTo>
                        <a:pt x="123349" y="158319"/>
                      </a:lnTo>
                      <a:cubicBezTo>
                        <a:pt x="124058" y="157563"/>
                        <a:pt x="124744" y="156762"/>
                        <a:pt x="125430" y="155983"/>
                      </a:cubicBezTo>
                      <a:cubicBezTo>
                        <a:pt x="128105" y="153097"/>
                        <a:pt x="130438" y="149685"/>
                        <a:pt x="132793" y="146272"/>
                      </a:cubicBezTo>
                      <a:cubicBezTo>
                        <a:pt x="137550" y="139310"/>
                        <a:pt x="142352" y="132440"/>
                        <a:pt x="147726" y="125753"/>
                      </a:cubicBezTo>
                      <a:cubicBezTo>
                        <a:pt x="149006" y="124035"/>
                        <a:pt x="150424" y="122501"/>
                        <a:pt x="151773" y="120897"/>
                      </a:cubicBezTo>
                      <a:lnTo>
                        <a:pt x="153809" y="118539"/>
                      </a:lnTo>
                      <a:lnTo>
                        <a:pt x="154838" y="117325"/>
                      </a:lnTo>
                      <a:lnTo>
                        <a:pt x="156027" y="116111"/>
                      </a:lnTo>
                      <a:cubicBezTo>
                        <a:pt x="158931" y="113065"/>
                        <a:pt x="162155" y="110088"/>
                        <a:pt x="165517" y="107386"/>
                      </a:cubicBezTo>
                      <a:lnTo>
                        <a:pt x="168009" y="105485"/>
                      </a:lnTo>
                      <a:lnTo>
                        <a:pt x="170776" y="103653"/>
                      </a:lnTo>
                      <a:cubicBezTo>
                        <a:pt x="172583" y="102462"/>
                        <a:pt x="174481" y="101477"/>
                        <a:pt x="176356" y="100447"/>
                      </a:cubicBezTo>
                      <a:cubicBezTo>
                        <a:pt x="180130" y="98454"/>
                        <a:pt x="183903" y="96713"/>
                        <a:pt x="187630" y="94882"/>
                      </a:cubicBezTo>
                      <a:cubicBezTo>
                        <a:pt x="191358" y="93164"/>
                        <a:pt x="195039" y="91148"/>
                        <a:pt x="198744" y="89225"/>
                      </a:cubicBezTo>
                      <a:lnTo>
                        <a:pt x="204095" y="86110"/>
                      </a:lnTo>
                      <a:cubicBezTo>
                        <a:pt x="204964" y="85606"/>
                        <a:pt x="205970" y="85057"/>
                        <a:pt x="206725" y="84553"/>
                      </a:cubicBezTo>
                      <a:lnTo>
                        <a:pt x="209377" y="82904"/>
                      </a:lnTo>
                      <a:cubicBezTo>
                        <a:pt x="212967" y="80682"/>
                        <a:pt x="216283" y="78415"/>
                        <a:pt x="219713" y="76102"/>
                      </a:cubicBezTo>
                      <a:lnTo>
                        <a:pt x="224653" y="72255"/>
                      </a:lnTo>
                      <a:lnTo>
                        <a:pt x="225888" y="71293"/>
                      </a:lnTo>
                      <a:cubicBezTo>
                        <a:pt x="226185" y="71064"/>
                        <a:pt x="226597" y="70629"/>
                        <a:pt x="226940" y="70308"/>
                      </a:cubicBezTo>
                      <a:lnTo>
                        <a:pt x="229135" y="68178"/>
                      </a:lnTo>
                      <a:lnTo>
                        <a:pt x="231330" y="66048"/>
                      </a:lnTo>
                      <a:cubicBezTo>
                        <a:pt x="232016" y="65292"/>
                        <a:pt x="232679" y="64468"/>
                        <a:pt x="233365" y="63666"/>
                      </a:cubicBezTo>
                      <a:lnTo>
                        <a:pt x="235378" y="61262"/>
                      </a:lnTo>
                      <a:cubicBezTo>
                        <a:pt x="235675" y="60850"/>
                        <a:pt x="236110" y="60391"/>
                        <a:pt x="236316" y="60094"/>
                      </a:cubicBezTo>
                      <a:lnTo>
                        <a:pt x="237185" y="58834"/>
                      </a:lnTo>
                      <a:cubicBezTo>
                        <a:pt x="239540" y="55468"/>
                        <a:pt x="241484" y="51964"/>
                        <a:pt x="242947" y="48070"/>
                      </a:cubicBezTo>
                      <a:lnTo>
                        <a:pt x="243930" y="45162"/>
                      </a:lnTo>
                      <a:lnTo>
                        <a:pt x="244731" y="42185"/>
                      </a:lnTo>
                      <a:lnTo>
                        <a:pt x="245326" y="39208"/>
                      </a:lnTo>
                      <a:lnTo>
                        <a:pt x="245737" y="36093"/>
                      </a:lnTo>
                      <a:cubicBezTo>
                        <a:pt x="245783" y="34100"/>
                        <a:pt x="245943" y="32016"/>
                        <a:pt x="245897" y="29978"/>
                      </a:cubicBezTo>
                      <a:lnTo>
                        <a:pt x="245645" y="26886"/>
                      </a:lnTo>
                      <a:lnTo>
                        <a:pt x="245531" y="25352"/>
                      </a:lnTo>
                      <a:lnTo>
                        <a:pt x="245280" y="23841"/>
                      </a:lnTo>
                      <a:cubicBezTo>
                        <a:pt x="244045" y="15573"/>
                        <a:pt x="240546" y="8084"/>
                        <a:pt x="236842" y="458"/>
                      </a:cubicBezTo>
                      <a:lnTo>
                        <a:pt x="237916" y="9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0" name="Graphic 3">
                <a:extLst>
                  <a:ext uri="{FF2B5EF4-FFF2-40B4-BE49-F238E27FC236}">
                    <a16:creationId xmlns:a16="http://schemas.microsoft.com/office/drawing/2014/main" id="{6DB668F4-905B-48A9-EBEB-E3D13201CC36}"/>
                  </a:ext>
                </a:extLst>
              </p:cNvPr>
              <p:cNvGrpSpPr/>
              <p:nvPr/>
            </p:nvGrpSpPr>
            <p:grpSpPr>
              <a:xfrm>
                <a:off x="5363626" y="3637022"/>
                <a:ext cx="23988" cy="84277"/>
                <a:chOff x="4463363" y="3637022"/>
                <a:chExt cx="23988" cy="84277"/>
              </a:xfrm>
              <a:solidFill>
                <a:srgbClr val="EDA69A"/>
              </a:solidFill>
            </p:grpSpPr>
            <p:sp>
              <p:nvSpPr>
                <p:cNvPr id="2250" name="Freeform: Shape 2060">
                  <a:extLst>
                    <a:ext uri="{FF2B5EF4-FFF2-40B4-BE49-F238E27FC236}">
                      <a16:creationId xmlns:a16="http://schemas.microsoft.com/office/drawing/2014/main" id="{F6650A72-154F-1E4A-2361-F7092C4790A4}"/>
                    </a:ext>
                  </a:extLst>
                </p:cNvPr>
                <p:cNvSpPr/>
                <p:nvPr/>
              </p:nvSpPr>
              <p:spPr>
                <a:xfrm>
                  <a:off x="4466793"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51" name="Freeform: Shape 2061">
                  <a:extLst>
                    <a:ext uri="{FF2B5EF4-FFF2-40B4-BE49-F238E27FC236}">
                      <a16:creationId xmlns:a16="http://schemas.microsoft.com/office/drawing/2014/main" id="{D5E95EA7-3D50-EA8E-67B8-A27FBF6BB074}"/>
                    </a:ext>
                  </a:extLst>
                </p:cNvPr>
                <p:cNvSpPr/>
                <p:nvPr/>
              </p:nvSpPr>
              <p:spPr>
                <a:xfrm>
                  <a:off x="4463363" y="3637022"/>
                  <a:ext cx="23988" cy="84277"/>
                </a:xfrm>
                <a:custGeom>
                  <a:avLst/>
                  <a:gdLst>
                    <a:gd name="connsiteX0" fmla="*/ 4779 w 23988"/>
                    <a:gd name="connsiteY0" fmla="*/ 83671 h 84277"/>
                    <a:gd name="connsiteX1" fmla="*/ 6220 w 23988"/>
                    <a:gd name="connsiteY1" fmla="*/ 76297 h 84277"/>
                    <a:gd name="connsiteX2" fmla="*/ 6815 w 23988"/>
                    <a:gd name="connsiteY2" fmla="*/ 72609 h 84277"/>
                    <a:gd name="connsiteX3" fmla="*/ 7112 w 23988"/>
                    <a:gd name="connsiteY3" fmla="*/ 70846 h 84277"/>
                    <a:gd name="connsiteX4" fmla="*/ 7341 w 23988"/>
                    <a:gd name="connsiteY4" fmla="*/ 68968 h 84277"/>
                    <a:gd name="connsiteX5" fmla="*/ 7798 w 23988"/>
                    <a:gd name="connsiteY5" fmla="*/ 65235 h 84277"/>
                    <a:gd name="connsiteX6" fmla="*/ 7889 w 23988"/>
                    <a:gd name="connsiteY6" fmla="*/ 61617 h 84277"/>
                    <a:gd name="connsiteX7" fmla="*/ 7935 w 23988"/>
                    <a:gd name="connsiteY7" fmla="*/ 59830 h 84277"/>
                    <a:gd name="connsiteX8" fmla="*/ 7935 w 23988"/>
                    <a:gd name="connsiteY8" fmla="*/ 58960 h 84277"/>
                    <a:gd name="connsiteX9" fmla="*/ 7889 w 23988"/>
                    <a:gd name="connsiteY9" fmla="*/ 58021 h 84277"/>
                    <a:gd name="connsiteX10" fmla="*/ 7729 w 23988"/>
                    <a:gd name="connsiteY10" fmla="*/ 56372 h 84277"/>
                    <a:gd name="connsiteX11" fmla="*/ 7478 w 23988"/>
                    <a:gd name="connsiteY11" fmla="*/ 54448 h 84277"/>
                    <a:gd name="connsiteX12" fmla="*/ 7478 w 23988"/>
                    <a:gd name="connsiteY12" fmla="*/ 54655 h 84277"/>
                    <a:gd name="connsiteX13" fmla="*/ 6975 w 23988"/>
                    <a:gd name="connsiteY13" fmla="*/ 52433 h 84277"/>
                    <a:gd name="connsiteX14" fmla="*/ 6883 w 23988"/>
                    <a:gd name="connsiteY14" fmla="*/ 52113 h 84277"/>
                    <a:gd name="connsiteX15" fmla="*/ 6883 w 23988"/>
                    <a:gd name="connsiteY15" fmla="*/ 52021 h 84277"/>
                    <a:gd name="connsiteX16" fmla="*/ 6815 w 23988"/>
                    <a:gd name="connsiteY16" fmla="*/ 51838 h 84277"/>
                    <a:gd name="connsiteX17" fmla="*/ 6723 w 23988"/>
                    <a:gd name="connsiteY17" fmla="*/ 51563 h 84277"/>
                    <a:gd name="connsiteX18" fmla="*/ 6312 w 23988"/>
                    <a:gd name="connsiteY18" fmla="*/ 50464 h 84277"/>
                    <a:gd name="connsiteX19" fmla="*/ 6243 w 23988"/>
                    <a:gd name="connsiteY19" fmla="*/ 50189 h 84277"/>
                    <a:gd name="connsiteX20" fmla="*/ 5100 w 23988"/>
                    <a:gd name="connsiteY20" fmla="*/ 47968 h 84277"/>
                    <a:gd name="connsiteX21" fmla="*/ 3750 w 23988"/>
                    <a:gd name="connsiteY21" fmla="*/ 45448 h 84277"/>
                    <a:gd name="connsiteX22" fmla="*/ 3407 w 23988"/>
                    <a:gd name="connsiteY22" fmla="*/ 44784 h 84277"/>
                    <a:gd name="connsiteX23" fmla="*/ 3316 w 23988"/>
                    <a:gd name="connsiteY23" fmla="*/ 44624 h 84277"/>
                    <a:gd name="connsiteX24" fmla="*/ 3270 w 23988"/>
                    <a:gd name="connsiteY24" fmla="*/ 44532 h 84277"/>
                    <a:gd name="connsiteX25" fmla="*/ 3133 w 23988"/>
                    <a:gd name="connsiteY25" fmla="*/ 44189 h 84277"/>
                    <a:gd name="connsiteX26" fmla="*/ 2996 w 23988"/>
                    <a:gd name="connsiteY26" fmla="*/ 43822 h 84277"/>
                    <a:gd name="connsiteX27" fmla="*/ 2470 w 23988"/>
                    <a:gd name="connsiteY27" fmla="*/ 42425 h 84277"/>
                    <a:gd name="connsiteX28" fmla="*/ 1944 w 23988"/>
                    <a:gd name="connsiteY28" fmla="*/ 41051 h 84277"/>
                    <a:gd name="connsiteX29" fmla="*/ 1692 w 23988"/>
                    <a:gd name="connsiteY29" fmla="*/ 40341 h 84277"/>
                    <a:gd name="connsiteX30" fmla="*/ 1555 w 23988"/>
                    <a:gd name="connsiteY30" fmla="*/ 39975 h 84277"/>
                    <a:gd name="connsiteX31" fmla="*/ 1555 w 23988"/>
                    <a:gd name="connsiteY31" fmla="*/ 39906 h 84277"/>
                    <a:gd name="connsiteX32" fmla="*/ 1509 w 23988"/>
                    <a:gd name="connsiteY32" fmla="*/ 39860 h 84277"/>
                    <a:gd name="connsiteX33" fmla="*/ 1372 w 23988"/>
                    <a:gd name="connsiteY33" fmla="*/ 39311 h 84277"/>
                    <a:gd name="connsiteX34" fmla="*/ 1326 w 23988"/>
                    <a:gd name="connsiteY34" fmla="*/ 39150 h 84277"/>
                    <a:gd name="connsiteX35" fmla="*/ 709 w 23988"/>
                    <a:gd name="connsiteY35" fmla="*/ 36242 h 84277"/>
                    <a:gd name="connsiteX36" fmla="*/ 229 w 23988"/>
                    <a:gd name="connsiteY36" fmla="*/ 33035 h 84277"/>
                    <a:gd name="connsiteX37" fmla="*/ 69 w 23988"/>
                    <a:gd name="connsiteY37" fmla="*/ 31341 h 84277"/>
                    <a:gd name="connsiteX38" fmla="*/ 23 w 23988"/>
                    <a:gd name="connsiteY38" fmla="*/ 30906 h 84277"/>
                    <a:gd name="connsiteX39" fmla="*/ 23 w 23988"/>
                    <a:gd name="connsiteY39" fmla="*/ 30722 h 84277"/>
                    <a:gd name="connsiteX40" fmla="*/ 0 w 23988"/>
                    <a:gd name="connsiteY40" fmla="*/ 30608 h 84277"/>
                    <a:gd name="connsiteX41" fmla="*/ 0 w 23988"/>
                    <a:gd name="connsiteY41" fmla="*/ 30356 h 84277"/>
                    <a:gd name="connsiteX42" fmla="*/ 0 w 23988"/>
                    <a:gd name="connsiteY42" fmla="*/ 29623 h 84277"/>
                    <a:gd name="connsiteX43" fmla="*/ 0 w 23988"/>
                    <a:gd name="connsiteY43" fmla="*/ 26623 h 84277"/>
                    <a:gd name="connsiteX44" fmla="*/ 275 w 23988"/>
                    <a:gd name="connsiteY44" fmla="*/ 23279 h 84277"/>
                    <a:gd name="connsiteX45" fmla="*/ 777 w 23988"/>
                    <a:gd name="connsiteY45" fmla="*/ 20050 h 84277"/>
                    <a:gd name="connsiteX46" fmla="*/ 1463 w 23988"/>
                    <a:gd name="connsiteY46" fmla="*/ 16890 h 84277"/>
                    <a:gd name="connsiteX47" fmla="*/ 1669 w 23988"/>
                    <a:gd name="connsiteY47" fmla="*/ 16111 h 84277"/>
                    <a:gd name="connsiteX48" fmla="*/ 1761 w 23988"/>
                    <a:gd name="connsiteY48" fmla="*/ 15722 h 84277"/>
                    <a:gd name="connsiteX49" fmla="*/ 1806 w 23988"/>
                    <a:gd name="connsiteY49" fmla="*/ 15516 h 84277"/>
                    <a:gd name="connsiteX50" fmla="*/ 1806 w 23988"/>
                    <a:gd name="connsiteY50" fmla="*/ 15424 h 84277"/>
                    <a:gd name="connsiteX51" fmla="*/ 1852 w 23988"/>
                    <a:gd name="connsiteY51" fmla="*/ 15401 h 84277"/>
                    <a:gd name="connsiteX52" fmla="*/ 1944 w 23988"/>
                    <a:gd name="connsiteY52" fmla="*/ 15150 h 84277"/>
                    <a:gd name="connsiteX53" fmla="*/ 1944 w 23988"/>
                    <a:gd name="connsiteY53" fmla="*/ 15103 h 84277"/>
                    <a:gd name="connsiteX54" fmla="*/ 2447 w 23988"/>
                    <a:gd name="connsiteY54" fmla="*/ 13707 h 84277"/>
                    <a:gd name="connsiteX55" fmla="*/ 3430 w 23988"/>
                    <a:gd name="connsiteY55" fmla="*/ 10912 h 84277"/>
                    <a:gd name="connsiteX56" fmla="*/ 4734 w 23988"/>
                    <a:gd name="connsiteY56" fmla="*/ 7890 h 84277"/>
                    <a:gd name="connsiteX57" fmla="*/ 6312 w 23988"/>
                    <a:gd name="connsiteY57" fmla="*/ 4752 h 84277"/>
                    <a:gd name="connsiteX58" fmla="*/ 8210 w 23988"/>
                    <a:gd name="connsiteY58" fmla="*/ 1775 h 84277"/>
                    <a:gd name="connsiteX59" fmla="*/ 14453 w 23988"/>
                    <a:gd name="connsiteY59" fmla="*/ 904 h 84277"/>
                    <a:gd name="connsiteX60" fmla="*/ 16236 w 23988"/>
                    <a:gd name="connsiteY60" fmla="*/ 4569 h 84277"/>
                    <a:gd name="connsiteX61" fmla="*/ 16236 w 23988"/>
                    <a:gd name="connsiteY61" fmla="*/ 5004 h 84277"/>
                    <a:gd name="connsiteX62" fmla="*/ 16145 w 23988"/>
                    <a:gd name="connsiteY62" fmla="*/ 8943 h 84277"/>
                    <a:gd name="connsiteX63" fmla="*/ 16145 w 23988"/>
                    <a:gd name="connsiteY63" fmla="*/ 10935 h 84277"/>
                    <a:gd name="connsiteX64" fmla="*/ 16145 w 23988"/>
                    <a:gd name="connsiteY64" fmla="*/ 11920 h 84277"/>
                    <a:gd name="connsiteX65" fmla="*/ 16145 w 23988"/>
                    <a:gd name="connsiteY65" fmla="*/ 12676 h 84277"/>
                    <a:gd name="connsiteX66" fmla="*/ 16145 w 23988"/>
                    <a:gd name="connsiteY66" fmla="*/ 12516 h 84277"/>
                    <a:gd name="connsiteX67" fmla="*/ 16145 w 23988"/>
                    <a:gd name="connsiteY67" fmla="*/ 12516 h 84277"/>
                    <a:gd name="connsiteX68" fmla="*/ 16145 w 23988"/>
                    <a:gd name="connsiteY68" fmla="*/ 12516 h 84277"/>
                    <a:gd name="connsiteX69" fmla="*/ 16145 w 23988"/>
                    <a:gd name="connsiteY69" fmla="*/ 12745 h 84277"/>
                    <a:gd name="connsiteX70" fmla="*/ 16259 w 23988"/>
                    <a:gd name="connsiteY70" fmla="*/ 16730 h 84277"/>
                    <a:gd name="connsiteX71" fmla="*/ 16259 w 23988"/>
                    <a:gd name="connsiteY71" fmla="*/ 17233 h 84277"/>
                    <a:gd name="connsiteX72" fmla="*/ 16282 w 23988"/>
                    <a:gd name="connsiteY72" fmla="*/ 17485 h 84277"/>
                    <a:gd name="connsiteX73" fmla="*/ 16282 w 23988"/>
                    <a:gd name="connsiteY73" fmla="*/ 17669 h 84277"/>
                    <a:gd name="connsiteX74" fmla="*/ 16282 w 23988"/>
                    <a:gd name="connsiteY74" fmla="*/ 17714 h 84277"/>
                    <a:gd name="connsiteX75" fmla="*/ 16282 w 23988"/>
                    <a:gd name="connsiteY75" fmla="*/ 17485 h 84277"/>
                    <a:gd name="connsiteX76" fmla="*/ 16282 w 23988"/>
                    <a:gd name="connsiteY76" fmla="*/ 17485 h 84277"/>
                    <a:gd name="connsiteX77" fmla="*/ 16282 w 23988"/>
                    <a:gd name="connsiteY77" fmla="*/ 17554 h 84277"/>
                    <a:gd name="connsiteX78" fmla="*/ 16350 w 23988"/>
                    <a:gd name="connsiteY78" fmla="*/ 18539 h 84277"/>
                    <a:gd name="connsiteX79" fmla="*/ 16511 w 23988"/>
                    <a:gd name="connsiteY79" fmla="*/ 20531 h 84277"/>
                    <a:gd name="connsiteX80" fmla="*/ 16671 w 23988"/>
                    <a:gd name="connsiteY80" fmla="*/ 22524 h 84277"/>
                    <a:gd name="connsiteX81" fmla="*/ 16671 w 23988"/>
                    <a:gd name="connsiteY81" fmla="*/ 23028 h 84277"/>
                    <a:gd name="connsiteX82" fmla="*/ 16716 w 23988"/>
                    <a:gd name="connsiteY82" fmla="*/ 23279 h 84277"/>
                    <a:gd name="connsiteX83" fmla="*/ 16716 w 23988"/>
                    <a:gd name="connsiteY83" fmla="*/ 23394 h 84277"/>
                    <a:gd name="connsiteX84" fmla="*/ 16716 w 23988"/>
                    <a:gd name="connsiteY84" fmla="*/ 23463 h 84277"/>
                    <a:gd name="connsiteX85" fmla="*/ 16693 w 23988"/>
                    <a:gd name="connsiteY85" fmla="*/ 23073 h 84277"/>
                    <a:gd name="connsiteX86" fmla="*/ 16693 w 23988"/>
                    <a:gd name="connsiteY86" fmla="*/ 23073 h 84277"/>
                    <a:gd name="connsiteX87" fmla="*/ 16693 w 23988"/>
                    <a:gd name="connsiteY87" fmla="*/ 23073 h 84277"/>
                    <a:gd name="connsiteX88" fmla="*/ 16693 w 23988"/>
                    <a:gd name="connsiteY88" fmla="*/ 23119 h 84277"/>
                    <a:gd name="connsiteX89" fmla="*/ 16854 w 23988"/>
                    <a:gd name="connsiteY89" fmla="*/ 24104 h 84277"/>
                    <a:gd name="connsiteX90" fmla="*/ 17448 w 23988"/>
                    <a:gd name="connsiteY90" fmla="*/ 28043 h 84277"/>
                    <a:gd name="connsiteX91" fmla="*/ 17585 w 23988"/>
                    <a:gd name="connsiteY91" fmla="*/ 29028 h 84277"/>
                    <a:gd name="connsiteX92" fmla="*/ 17631 w 23988"/>
                    <a:gd name="connsiteY92" fmla="*/ 29280 h 84277"/>
                    <a:gd name="connsiteX93" fmla="*/ 17631 w 23988"/>
                    <a:gd name="connsiteY93" fmla="*/ 29394 h 84277"/>
                    <a:gd name="connsiteX94" fmla="*/ 17631 w 23988"/>
                    <a:gd name="connsiteY94" fmla="*/ 29417 h 84277"/>
                    <a:gd name="connsiteX95" fmla="*/ 17631 w 23988"/>
                    <a:gd name="connsiteY95" fmla="*/ 29417 h 84277"/>
                    <a:gd name="connsiteX96" fmla="*/ 17608 w 23988"/>
                    <a:gd name="connsiteY96" fmla="*/ 29142 h 84277"/>
                    <a:gd name="connsiteX97" fmla="*/ 17608 w 23988"/>
                    <a:gd name="connsiteY97" fmla="*/ 29188 h 84277"/>
                    <a:gd name="connsiteX98" fmla="*/ 17608 w 23988"/>
                    <a:gd name="connsiteY98" fmla="*/ 29234 h 84277"/>
                    <a:gd name="connsiteX99" fmla="*/ 17723 w 23988"/>
                    <a:gd name="connsiteY99" fmla="*/ 29738 h 84277"/>
                    <a:gd name="connsiteX100" fmla="*/ 18134 w 23988"/>
                    <a:gd name="connsiteY100" fmla="*/ 31661 h 84277"/>
                    <a:gd name="connsiteX101" fmla="*/ 18226 w 23988"/>
                    <a:gd name="connsiteY101" fmla="*/ 32165 h 84277"/>
                    <a:gd name="connsiteX102" fmla="*/ 18226 w 23988"/>
                    <a:gd name="connsiteY102" fmla="*/ 32280 h 84277"/>
                    <a:gd name="connsiteX103" fmla="*/ 18271 w 23988"/>
                    <a:gd name="connsiteY103" fmla="*/ 32348 h 84277"/>
                    <a:gd name="connsiteX104" fmla="*/ 18271 w 23988"/>
                    <a:gd name="connsiteY104" fmla="*/ 32348 h 84277"/>
                    <a:gd name="connsiteX105" fmla="*/ 18180 w 23988"/>
                    <a:gd name="connsiteY105" fmla="*/ 31890 h 84277"/>
                    <a:gd name="connsiteX106" fmla="*/ 18180 w 23988"/>
                    <a:gd name="connsiteY106" fmla="*/ 31890 h 84277"/>
                    <a:gd name="connsiteX107" fmla="*/ 18180 w 23988"/>
                    <a:gd name="connsiteY107" fmla="*/ 31936 h 84277"/>
                    <a:gd name="connsiteX108" fmla="*/ 18249 w 23988"/>
                    <a:gd name="connsiteY108" fmla="*/ 32165 h 84277"/>
                    <a:gd name="connsiteX109" fmla="*/ 18523 w 23988"/>
                    <a:gd name="connsiteY109" fmla="*/ 33104 h 84277"/>
                    <a:gd name="connsiteX110" fmla="*/ 19072 w 23988"/>
                    <a:gd name="connsiteY110" fmla="*/ 35028 h 84277"/>
                    <a:gd name="connsiteX111" fmla="*/ 18843 w 23988"/>
                    <a:gd name="connsiteY111" fmla="*/ 34249 h 84277"/>
                    <a:gd name="connsiteX112" fmla="*/ 19872 w 23988"/>
                    <a:gd name="connsiteY112" fmla="*/ 37066 h 84277"/>
                    <a:gd name="connsiteX113" fmla="*/ 19644 w 23988"/>
                    <a:gd name="connsiteY113" fmla="*/ 36539 h 84277"/>
                    <a:gd name="connsiteX114" fmla="*/ 20101 w 23988"/>
                    <a:gd name="connsiteY114" fmla="*/ 37501 h 84277"/>
                    <a:gd name="connsiteX115" fmla="*/ 20330 w 23988"/>
                    <a:gd name="connsiteY115" fmla="*/ 37959 h 84277"/>
                    <a:gd name="connsiteX116" fmla="*/ 20558 w 23988"/>
                    <a:gd name="connsiteY116" fmla="*/ 38463 h 84277"/>
                    <a:gd name="connsiteX117" fmla="*/ 20993 w 23988"/>
                    <a:gd name="connsiteY117" fmla="*/ 39448 h 84277"/>
                    <a:gd name="connsiteX118" fmla="*/ 21198 w 23988"/>
                    <a:gd name="connsiteY118" fmla="*/ 39929 h 84277"/>
                    <a:gd name="connsiteX119" fmla="*/ 21496 w 23988"/>
                    <a:gd name="connsiteY119" fmla="*/ 40662 h 84277"/>
                    <a:gd name="connsiteX120" fmla="*/ 21907 w 23988"/>
                    <a:gd name="connsiteY120" fmla="*/ 41647 h 84277"/>
                    <a:gd name="connsiteX121" fmla="*/ 22113 w 23988"/>
                    <a:gd name="connsiteY121" fmla="*/ 42104 h 84277"/>
                    <a:gd name="connsiteX122" fmla="*/ 22319 w 23988"/>
                    <a:gd name="connsiteY122" fmla="*/ 42700 h 84277"/>
                    <a:gd name="connsiteX123" fmla="*/ 23211 w 23988"/>
                    <a:gd name="connsiteY123" fmla="*/ 45677 h 84277"/>
                    <a:gd name="connsiteX124" fmla="*/ 23096 w 23988"/>
                    <a:gd name="connsiteY124" fmla="*/ 45242 h 84277"/>
                    <a:gd name="connsiteX125" fmla="*/ 23508 w 23988"/>
                    <a:gd name="connsiteY125" fmla="*/ 47257 h 84277"/>
                    <a:gd name="connsiteX126" fmla="*/ 23805 w 23988"/>
                    <a:gd name="connsiteY126" fmla="*/ 49410 h 84277"/>
                    <a:gd name="connsiteX127" fmla="*/ 23920 w 23988"/>
                    <a:gd name="connsiteY127" fmla="*/ 50509 h 84277"/>
                    <a:gd name="connsiteX128" fmla="*/ 23920 w 23988"/>
                    <a:gd name="connsiteY128" fmla="*/ 50990 h 84277"/>
                    <a:gd name="connsiteX129" fmla="*/ 23920 w 23988"/>
                    <a:gd name="connsiteY129" fmla="*/ 51426 h 84277"/>
                    <a:gd name="connsiteX130" fmla="*/ 23988 w 23988"/>
                    <a:gd name="connsiteY130" fmla="*/ 53120 h 84277"/>
                    <a:gd name="connsiteX131" fmla="*/ 23988 w 23988"/>
                    <a:gd name="connsiteY131" fmla="*/ 53624 h 84277"/>
                    <a:gd name="connsiteX132" fmla="*/ 23988 w 23988"/>
                    <a:gd name="connsiteY132" fmla="*/ 53624 h 84277"/>
                    <a:gd name="connsiteX133" fmla="*/ 23783 w 23988"/>
                    <a:gd name="connsiteY133" fmla="*/ 55754 h 84277"/>
                    <a:gd name="connsiteX134" fmla="*/ 23783 w 23988"/>
                    <a:gd name="connsiteY134" fmla="*/ 55937 h 84277"/>
                    <a:gd name="connsiteX135" fmla="*/ 23783 w 23988"/>
                    <a:gd name="connsiteY135" fmla="*/ 55983 h 84277"/>
                    <a:gd name="connsiteX136" fmla="*/ 23783 w 23988"/>
                    <a:gd name="connsiteY136" fmla="*/ 56074 h 84277"/>
                    <a:gd name="connsiteX137" fmla="*/ 23760 w 23988"/>
                    <a:gd name="connsiteY137" fmla="*/ 56189 h 84277"/>
                    <a:gd name="connsiteX138" fmla="*/ 23760 w 23988"/>
                    <a:gd name="connsiteY138" fmla="*/ 56464 h 84277"/>
                    <a:gd name="connsiteX139" fmla="*/ 23645 w 23988"/>
                    <a:gd name="connsiteY139" fmla="*/ 56991 h 84277"/>
                    <a:gd name="connsiteX140" fmla="*/ 23485 w 23988"/>
                    <a:gd name="connsiteY140" fmla="*/ 58044 h 84277"/>
                    <a:gd name="connsiteX141" fmla="*/ 22913 w 23988"/>
                    <a:gd name="connsiteY141" fmla="*/ 60884 h 84277"/>
                    <a:gd name="connsiteX142" fmla="*/ 22250 w 23988"/>
                    <a:gd name="connsiteY142" fmla="*/ 62922 h 84277"/>
                    <a:gd name="connsiteX143" fmla="*/ 21541 w 23988"/>
                    <a:gd name="connsiteY143" fmla="*/ 65006 h 84277"/>
                    <a:gd name="connsiteX144" fmla="*/ 20558 w 23988"/>
                    <a:gd name="connsiteY144" fmla="*/ 67273 h 84277"/>
                    <a:gd name="connsiteX145" fmla="*/ 20055 w 23988"/>
                    <a:gd name="connsiteY145" fmla="*/ 68418 h 84277"/>
                    <a:gd name="connsiteX146" fmla="*/ 19941 w 23988"/>
                    <a:gd name="connsiteY146" fmla="*/ 68716 h 84277"/>
                    <a:gd name="connsiteX147" fmla="*/ 19872 w 23988"/>
                    <a:gd name="connsiteY147" fmla="*/ 68831 h 84277"/>
                    <a:gd name="connsiteX148" fmla="*/ 19735 w 23988"/>
                    <a:gd name="connsiteY148" fmla="*/ 69060 h 84277"/>
                    <a:gd name="connsiteX149" fmla="*/ 19483 w 23988"/>
                    <a:gd name="connsiteY149" fmla="*/ 69518 h 84277"/>
                    <a:gd name="connsiteX150" fmla="*/ 18409 w 23988"/>
                    <a:gd name="connsiteY150" fmla="*/ 71396 h 84277"/>
                    <a:gd name="connsiteX151" fmla="*/ 17128 w 23988"/>
                    <a:gd name="connsiteY151" fmla="*/ 73365 h 84277"/>
                    <a:gd name="connsiteX152" fmla="*/ 16442 w 23988"/>
                    <a:gd name="connsiteY152" fmla="*/ 74350 h 84277"/>
                    <a:gd name="connsiteX153" fmla="*/ 16282 w 23988"/>
                    <a:gd name="connsiteY153" fmla="*/ 74579 h 84277"/>
                    <a:gd name="connsiteX154" fmla="*/ 16236 w 23988"/>
                    <a:gd name="connsiteY154" fmla="*/ 74648 h 84277"/>
                    <a:gd name="connsiteX155" fmla="*/ 16122 w 23988"/>
                    <a:gd name="connsiteY155" fmla="*/ 74831 h 84277"/>
                    <a:gd name="connsiteX156" fmla="*/ 16122 w 23988"/>
                    <a:gd name="connsiteY156" fmla="*/ 74831 h 84277"/>
                    <a:gd name="connsiteX157" fmla="*/ 16030 w 23988"/>
                    <a:gd name="connsiteY157" fmla="*/ 74945 h 84277"/>
                    <a:gd name="connsiteX158" fmla="*/ 15687 w 23988"/>
                    <a:gd name="connsiteY158" fmla="*/ 75358 h 84277"/>
                    <a:gd name="connsiteX159" fmla="*/ 12829 w 23988"/>
                    <a:gd name="connsiteY159" fmla="*/ 78564 h 84277"/>
                    <a:gd name="connsiteX160" fmla="*/ 11160 w 23988"/>
                    <a:gd name="connsiteY160" fmla="*/ 80144 h 84277"/>
                    <a:gd name="connsiteX161" fmla="*/ 9422 w 23988"/>
                    <a:gd name="connsiteY161" fmla="*/ 81656 h 84277"/>
                    <a:gd name="connsiteX162" fmla="*/ 7638 w 23988"/>
                    <a:gd name="connsiteY162" fmla="*/ 82961 h 84277"/>
                    <a:gd name="connsiteX163" fmla="*/ 6746 w 23988"/>
                    <a:gd name="connsiteY163" fmla="*/ 83557 h 84277"/>
                    <a:gd name="connsiteX164" fmla="*/ 5740 w 23988"/>
                    <a:gd name="connsiteY164" fmla="*/ 84152 h 84277"/>
                    <a:gd name="connsiteX165" fmla="*/ 5671 w 23988"/>
                    <a:gd name="connsiteY165" fmla="*/ 84198 h 84277"/>
                    <a:gd name="connsiteX166" fmla="*/ 4894 w 23988"/>
                    <a:gd name="connsiteY166" fmla="*/ 84014 h 84277"/>
                    <a:gd name="connsiteX167" fmla="*/ 4825 w 23988"/>
                    <a:gd name="connsiteY167" fmla="*/ 83579 h 84277"/>
                    <a:gd name="connsiteX168" fmla="*/ 4962 w 23988"/>
                    <a:gd name="connsiteY168" fmla="*/ 83396 h 84277"/>
                    <a:gd name="connsiteX169" fmla="*/ 5511 w 23988"/>
                    <a:gd name="connsiteY169" fmla="*/ 82549 h 84277"/>
                    <a:gd name="connsiteX170" fmla="*/ 6060 w 23988"/>
                    <a:gd name="connsiteY170" fmla="*/ 81610 h 84277"/>
                    <a:gd name="connsiteX171" fmla="*/ 7135 w 23988"/>
                    <a:gd name="connsiteY171" fmla="*/ 79778 h 84277"/>
                    <a:gd name="connsiteX172" fmla="*/ 8050 w 23988"/>
                    <a:gd name="connsiteY172" fmla="*/ 77991 h 84277"/>
                    <a:gd name="connsiteX173" fmla="*/ 8964 w 23988"/>
                    <a:gd name="connsiteY173" fmla="*/ 76182 h 84277"/>
                    <a:gd name="connsiteX174" fmla="*/ 10679 w 23988"/>
                    <a:gd name="connsiteY174" fmla="*/ 72220 h 84277"/>
                    <a:gd name="connsiteX175" fmla="*/ 10908 w 23988"/>
                    <a:gd name="connsiteY175" fmla="*/ 71762 h 84277"/>
                    <a:gd name="connsiteX176" fmla="*/ 10976 w 23988"/>
                    <a:gd name="connsiteY176" fmla="*/ 71625 h 84277"/>
                    <a:gd name="connsiteX177" fmla="*/ 10976 w 23988"/>
                    <a:gd name="connsiteY177" fmla="*/ 71625 h 84277"/>
                    <a:gd name="connsiteX178" fmla="*/ 10885 w 23988"/>
                    <a:gd name="connsiteY178" fmla="*/ 71762 h 84277"/>
                    <a:gd name="connsiteX179" fmla="*/ 10885 w 23988"/>
                    <a:gd name="connsiteY179" fmla="*/ 71762 h 84277"/>
                    <a:gd name="connsiteX180" fmla="*/ 10885 w 23988"/>
                    <a:gd name="connsiteY180" fmla="*/ 71716 h 84277"/>
                    <a:gd name="connsiteX181" fmla="*/ 10908 w 23988"/>
                    <a:gd name="connsiteY181" fmla="*/ 71648 h 84277"/>
                    <a:gd name="connsiteX182" fmla="*/ 10976 w 23988"/>
                    <a:gd name="connsiteY182" fmla="*/ 71442 h 84277"/>
                    <a:gd name="connsiteX183" fmla="*/ 11274 w 23988"/>
                    <a:gd name="connsiteY183" fmla="*/ 70526 h 84277"/>
                    <a:gd name="connsiteX184" fmla="*/ 11868 w 23988"/>
                    <a:gd name="connsiteY184" fmla="*/ 68693 h 84277"/>
                    <a:gd name="connsiteX185" fmla="*/ 12463 w 23988"/>
                    <a:gd name="connsiteY185" fmla="*/ 66609 h 84277"/>
                    <a:gd name="connsiteX186" fmla="*/ 12600 w 23988"/>
                    <a:gd name="connsiteY186" fmla="*/ 66105 h 84277"/>
                    <a:gd name="connsiteX187" fmla="*/ 12669 w 23988"/>
                    <a:gd name="connsiteY187" fmla="*/ 65853 h 84277"/>
                    <a:gd name="connsiteX188" fmla="*/ 12669 w 23988"/>
                    <a:gd name="connsiteY188" fmla="*/ 65739 h 84277"/>
                    <a:gd name="connsiteX189" fmla="*/ 12692 w 23988"/>
                    <a:gd name="connsiteY189" fmla="*/ 65716 h 84277"/>
                    <a:gd name="connsiteX190" fmla="*/ 12692 w 23988"/>
                    <a:gd name="connsiteY190" fmla="*/ 65716 h 84277"/>
                    <a:gd name="connsiteX191" fmla="*/ 12623 w 23988"/>
                    <a:gd name="connsiteY191" fmla="*/ 65877 h 84277"/>
                    <a:gd name="connsiteX192" fmla="*/ 12623 w 23988"/>
                    <a:gd name="connsiteY192" fmla="*/ 65877 h 84277"/>
                    <a:gd name="connsiteX193" fmla="*/ 12623 w 23988"/>
                    <a:gd name="connsiteY193" fmla="*/ 65808 h 84277"/>
                    <a:gd name="connsiteX194" fmla="*/ 12783 w 23988"/>
                    <a:gd name="connsiteY194" fmla="*/ 64892 h 84277"/>
                    <a:gd name="connsiteX195" fmla="*/ 13103 w 23988"/>
                    <a:gd name="connsiteY195" fmla="*/ 63151 h 84277"/>
                    <a:gd name="connsiteX196" fmla="*/ 13355 w 23988"/>
                    <a:gd name="connsiteY196" fmla="*/ 61090 h 84277"/>
                    <a:gd name="connsiteX197" fmla="*/ 13606 w 23988"/>
                    <a:gd name="connsiteY197" fmla="*/ 58960 h 84277"/>
                    <a:gd name="connsiteX198" fmla="*/ 13606 w 23988"/>
                    <a:gd name="connsiteY198" fmla="*/ 58891 h 84277"/>
                    <a:gd name="connsiteX199" fmla="*/ 13561 w 23988"/>
                    <a:gd name="connsiteY199" fmla="*/ 59143 h 84277"/>
                    <a:gd name="connsiteX200" fmla="*/ 13561 w 23988"/>
                    <a:gd name="connsiteY200" fmla="*/ 59143 h 84277"/>
                    <a:gd name="connsiteX201" fmla="*/ 13561 w 23988"/>
                    <a:gd name="connsiteY201" fmla="*/ 58800 h 84277"/>
                    <a:gd name="connsiteX202" fmla="*/ 13584 w 23988"/>
                    <a:gd name="connsiteY202" fmla="*/ 58388 h 84277"/>
                    <a:gd name="connsiteX203" fmla="*/ 13629 w 23988"/>
                    <a:gd name="connsiteY203" fmla="*/ 57586 h 84277"/>
                    <a:gd name="connsiteX204" fmla="*/ 13629 w 23988"/>
                    <a:gd name="connsiteY204" fmla="*/ 56533 h 84277"/>
                    <a:gd name="connsiteX205" fmla="*/ 13584 w 23988"/>
                    <a:gd name="connsiteY205" fmla="*/ 56006 h 84277"/>
                    <a:gd name="connsiteX206" fmla="*/ 13584 w 23988"/>
                    <a:gd name="connsiteY206" fmla="*/ 55731 h 84277"/>
                    <a:gd name="connsiteX207" fmla="*/ 13584 w 23988"/>
                    <a:gd name="connsiteY207" fmla="*/ 55617 h 84277"/>
                    <a:gd name="connsiteX208" fmla="*/ 13584 w 23988"/>
                    <a:gd name="connsiteY208" fmla="*/ 55525 h 84277"/>
                    <a:gd name="connsiteX209" fmla="*/ 13584 w 23988"/>
                    <a:gd name="connsiteY209" fmla="*/ 55525 h 84277"/>
                    <a:gd name="connsiteX210" fmla="*/ 13584 w 23988"/>
                    <a:gd name="connsiteY210" fmla="*/ 55662 h 84277"/>
                    <a:gd name="connsiteX211" fmla="*/ 13584 w 23988"/>
                    <a:gd name="connsiteY211" fmla="*/ 55662 h 84277"/>
                    <a:gd name="connsiteX212" fmla="*/ 13584 w 23988"/>
                    <a:gd name="connsiteY212" fmla="*/ 55617 h 84277"/>
                    <a:gd name="connsiteX213" fmla="*/ 13492 w 23988"/>
                    <a:gd name="connsiteY213" fmla="*/ 53487 h 84277"/>
                    <a:gd name="connsiteX214" fmla="*/ 13492 w 23988"/>
                    <a:gd name="connsiteY214" fmla="*/ 54013 h 84277"/>
                    <a:gd name="connsiteX215" fmla="*/ 13218 w 23988"/>
                    <a:gd name="connsiteY215" fmla="*/ 52342 h 84277"/>
                    <a:gd name="connsiteX216" fmla="*/ 13149 w 23988"/>
                    <a:gd name="connsiteY216" fmla="*/ 51929 h 84277"/>
                    <a:gd name="connsiteX217" fmla="*/ 13080 w 23988"/>
                    <a:gd name="connsiteY217" fmla="*/ 51563 h 84277"/>
                    <a:gd name="connsiteX218" fmla="*/ 12943 w 23988"/>
                    <a:gd name="connsiteY218" fmla="*/ 50990 h 84277"/>
                    <a:gd name="connsiteX219" fmla="*/ 12646 w 23988"/>
                    <a:gd name="connsiteY219" fmla="*/ 49845 h 84277"/>
                    <a:gd name="connsiteX220" fmla="*/ 12234 w 23988"/>
                    <a:gd name="connsiteY220" fmla="*/ 48563 h 84277"/>
                    <a:gd name="connsiteX221" fmla="*/ 12120 w 23988"/>
                    <a:gd name="connsiteY221" fmla="*/ 48128 h 84277"/>
                    <a:gd name="connsiteX222" fmla="*/ 11662 w 23988"/>
                    <a:gd name="connsiteY222" fmla="*/ 47120 h 84277"/>
                    <a:gd name="connsiteX223" fmla="*/ 11503 w 23988"/>
                    <a:gd name="connsiteY223" fmla="*/ 46731 h 84277"/>
                    <a:gd name="connsiteX224" fmla="*/ 11274 w 23988"/>
                    <a:gd name="connsiteY224" fmla="*/ 46273 h 84277"/>
                    <a:gd name="connsiteX225" fmla="*/ 10817 w 23988"/>
                    <a:gd name="connsiteY225" fmla="*/ 45334 h 84277"/>
                    <a:gd name="connsiteX226" fmla="*/ 10702 w 23988"/>
                    <a:gd name="connsiteY226" fmla="*/ 45082 h 84277"/>
                    <a:gd name="connsiteX227" fmla="*/ 10633 w 23988"/>
                    <a:gd name="connsiteY227" fmla="*/ 44990 h 84277"/>
                    <a:gd name="connsiteX228" fmla="*/ 10588 w 23988"/>
                    <a:gd name="connsiteY228" fmla="*/ 44921 h 84277"/>
                    <a:gd name="connsiteX229" fmla="*/ 10588 w 23988"/>
                    <a:gd name="connsiteY229" fmla="*/ 44921 h 84277"/>
                    <a:gd name="connsiteX230" fmla="*/ 10702 w 23988"/>
                    <a:gd name="connsiteY230" fmla="*/ 45128 h 84277"/>
                    <a:gd name="connsiteX231" fmla="*/ 10702 w 23988"/>
                    <a:gd name="connsiteY231" fmla="*/ 45128 h 84277"/>
                    <a:gd name="connsiteX232" fmla="*/ 10702 w 23988"/>
                    <a:gd name="connsiteY232" fmla="*/ 45082 h 84277"/>
                    <a:gd name="connsiteX233" fmla="*/ 10451 w 23988"/>
                    <a:gd name="connsiteY233" fmla="*/ 44624 h 84277"/>
                    <a:gd name="connsiteX234" fmla="*/ 9970 w 23988"/>
                    <a:gd name="connsiteY234" fmla="*/ 43685 h 84277"/>
                    <a:gd name="connsiteX235" fmla="*/ 9513 w 23988"/>
                    <a:gd name="connsiteY235" fmla="*/ 42792 h 84277"/>
                    <a:gd name="connsiteX236" fmla="*/ 9033 w 23988"/>
                    <a:gd name="connsiteY236" fmla="*/ 41853 h 84277"/>
                    <a:gd name="connsiteX237" fmla="*/ 8850 w 23988"/>
                    <a:gd name="connsiteY237" fmla="*/ 41417 h 84277"/>
                    <a:gd name="connsiteX238" fmla="*/ 8850 w 23988"/>
                    <a:gd name="connsiteY238" fmla="*/ 41326 h 84277"/>
                    <a:gd name="connsiteX239" fmla="*/ 7752 w 23988"/>
                    <a:gd name="connsiteY239" fmla="*/ 38509 h 84277"/>
                    <a:gd name="connsiteX240" fmla="*/ 7684 w 23988"/>
                    <a:gd name="connsiteY240" fmla="*/ 38303 h 84277"/>
                    <a:gd name="connsiteX241" fmla="*/ 7523 w 23988"/>
                    <a:gd name="connsiteY241" fmla="*/ 37753 h 84277"/>
                    <a:gd name="connsiteX242" fmla="*/ 7043 w 23988"/>
                    <a:gd name="connsiteY242" fmla="*/ 35784 h 84277"/>
                    <a:gd name="connsiteX243" fmla="*/ 6792 w 23988"/>
                    <a:gd name="connsiteY243" fmla="*/ 34822 h 84277"/>
                    <a:gd name="connsiteX244" fmla="*/ 6746 w 23988"/>
                    <a:gd name="connsiteY244" fmla="*/ 34616 h 84277"/>
                    <a:gd name="connsiteX245" fmla="*/ 6609 w 23988"/>
                    <a:gd name="connsiteY245" fmla="*/ 33860 h 84277"/>
                    <a:gd name="connsiteX246" fmla="*/ 6540 w 23988"/>
                    <a:gd name="connsiteY246" fmla="*/ 33379 h 84277"/>
                    <a:gd name="connsiteX247" fmla="*/ 6220 w 23988"/>
                    <a:gd name="connsiteY247" fmla="*/ 31387 h 84277"/>
                    <a:gd name="connsiteX248" fmla="*/ 6151 w 23988"/>
                    <a:gd name="connsiteY248" fmla="*/ 30906 h 84277"/>
                    <a:gd name="connsiteX249" fmla="*/ 6106 w 23988"/>
                    <a:gd name="connsiteY249" fmla="*/ 30516 h 84277"/>
                    <a:gd name="connsiteX250" fmla="*/ 6106 w 23988"/>
                    <a:gd name="connsiteY250" fmla="*/ 30379 h 84277"/>
                    <a:gd name="connsiteX251" fmla="*/ 6083 w 23988"/>
                    <a:gd name="connsiteY251" fmla="*/ 30127 h 84277"/>
                    <a:gd name="connsiteX252" fmla="*/ 6037 w 23988"/>
                    <a:gd name="connsiteY252" fmla="*/ 29120 h 84277"/>
                    <a:gd name="connsiteX253" fmla="*/ 5831 w 23988"/>
                    <a:gd name="connsiteY253" fmla="*/ 25134 h 84277"/>
                    <a:gd name="connsiteX254" fmla="*/ 5831 w 23988"/>
                    <a:gd name="connsiteY254" fmla="*/ 24150 h 84277"/>
                    <a:gd name="connsiteX255" fmla="*/ 5786 w 23988"/>
                    <a:gd name="connsiteY255" fmla="*/ 23691 h 84277"/>
                    <a:gd name="connsiteX256" fmla="*/ 5786 w 23988"/>
                    <a:gd name="connsiteY256" fmla="*/ 23508 h 84277"/>
                    <a:gd name="connsiteX257" fmla="*/ 5786 w 23988"/>
                    <a:gd name="connsiteY257" fmla="*/ 23279 h 84277"/>
                    <a:gd name="connsiteX258" fmla="*/ 5786 w 23988"/>
                    <a:gd name="connsiteY258" fmla="*/ 22776 h 84277"/>
                    <a:gd name="connsiteX259" fmla="*/ 5877 w 23988"/>
                    <a:gd name="connsiteY259" fmla="*/ 20760 h 84277"/>
                    <a:gd name="connsiteX260" fmla="*/ 5945 w 23988"/>
                    <a:gd name="connsiteY260" fmla="*/ 18791 h 84277"/>
                    <a:gd name="connsiteX261" fmla="*/ 5992 w 23988"/>
                    <a:gd name="connsiteY261" fmla="*/ 17783 h 84277"/>
                    <a:gd name="connsiteX262" fmla="*/ 5992 w 23988"/>
                    <a:gd name="connsiteY262" fmla="*/ 17439 h 84277"/>
                    <a:gd name="connsiteX263" fmla="*/ 5992 w 23988"/>
                    <a:gd name="connsiteY263" fmla="*/ 17302 h 84277"/>
                    <a:gd name="connsiteX264" fmla="*/ 5992 w 23988"/>
                    <a:gd name="connsiteY264" fmla="*/ 17073 h 84277"/>
                    <a:gd name="connsiteX265" fmla="*/ 6037 w 23988"/>
                    <a:gd name="connsiteY265" fmla="*/ 16569 h 84277"/>
                    <a:gd name="connsiteX266" fmla="*/ 6357 w 23988"/>
                    <a:gd name="connsiteY266" fmla="*/ 12585 h 84277"/>
                    <a:gd name="connsiteX267" fmla="*/ 6723 w 23988"/>
                    <a:gd name="connsiteY267" fmla="*/ 8462 h 84277"/>
                    <a:gd name="connsiteX268" fmla="*/ 7135 w 23988"/>
                    <a:gd name="connsiteY268" fmla="*/ 4454 h 84277"/>
                    <a:gd name="connsiteX269" fmla="*/ 15139 w 23988"/>
                    <a:gd name="connsiteY269" fmla="*/ 7683 h 84277"/>
                    <a:gd name="connsiteX270" fmla="*/ 13721 w 23988"/>
                    <a:gd name="connsiteY270" fmla="*/ 9630 h 84277"/>
                    <a:gd name="connsiteX271" fmla="*/ 12463 w 23988"/>
                    <a:gd name="connsiteY271" fmla="*/ 11714 h 84277"/>
                    <a:gd name="connsiteX272" fmla="*/ 11205 w 23988"/>
                    <a:gd name="connsiteY272" fmla="*/ 14027 h 84277"/>
                    <a:gd name="connsiteX273" fmla="*/ 10039 w 23988"/>
                    <a:gd name="connsiteY273" fmla="*/ 16752 h 84277"/>
                    <a:gd name="connsiteX274" fmla="*/ 9444 w 23988"/>
                    <a:gd name="connsiteY274" fmla="*/ 18126 h 84277"/>
                    <a:gd name="connsiteX275" fmla="*/ 9101 w 23988"/>
                    <a:gd name="connsiteY275" fmla="*/ 19180 h 84277"/>
                    <a:gd name="connsiteX276" fmla="*/ 8324 w 23988"/>
                    <a:gd name="connsiteY276" fmla="*/ 21814 h 84277"/>
                    <a:gd name="connsiteX277" fmla="*/ 7707 w 23988"/>
                    <a:gd name="connsiteY277" fmla="*/ 24425 h 84277"/>
                    <a:gd name="connsiteX278" fmla="*/ 7226 w 23988"/>
                    <a:gd name="connsiteY278" fmla="*/ 26990 h 84277"/>
                    <a:gd name="connsiteX279" fmla="*/ 6975 w 23988"/>
                    <a:gd name="connsiteY279" fmla="*/ 29944 h 84277"/>
                    <a:gd name="connsiteX280" fmla="*/ 6906 w 23988"/>
                    <a:gd name="connsiteY280" fmla="*/ 30699 h 84277"/>
                    <a:gd name="connsiteX281" fmla="*/ 6906 w 23988"/>
                    <a:gd name="connsiteY281" fmla="*/ 30746 h 84277"/>
                    <a:gd name="connsiteX282" fmla="*/ 6906 w 23988"/>
                    <a:gd name="connsiteY282" fmla="*/ 30746 h 84277"/>
                    <a:gd name="connsiteX283" fmla="*/ 6906 w 23988"/>
                    <a:gd name="connsiteY283" fmla="*/ 30631 h 84277"/>
                    <a:gd name="connsiteX284" fmla="*/ 6906 w 23988"/>
                    <a:gd name="connsiteY284" fmla="*/ 30631 h 84277"/>
                    <a:gd name="connsiteX285" fmla="*/ 6906 w 23988"/>
                    <a:gd name="connsiteY285" fmla="*/ 31203 h 84277"/>
                    <a:gd name="connsiteX286" fmla="*/ 6906 w 23988"/>
                    <a:gd name="connsiteY286" fmla="*/ 32463 h 84277"/>
                    <a:gd name="connsiteX287" fmla="*/ 7043 w 23988"/>
                    <a:gd name="connsiteY287" fmla="*/ 35188 h 84277"/>
                    <a:gd name="connsiteX288" fmla="*/ 7409 w 23988"/>
                    <a:gd name="connsiteY288" fmla="*/ 38143 h 84277"/>
                    <a:gd name="connsiteX289" fmla="*/ 7409 w 23988"/>
                    <a:gd name="connsiteY289" fmla="*/ 38303 h 84277"/>
                    <a:gd name="connsiteX290" fmla="*/ 7432 w 23988"/>
                    <a:gd name="connsiteY290" fmla="*/ 38326 h 84277"/>
                    <a:gd name="connsiteX291" fmla="*/ 7432 w 23988"/>
                    <a:gd name="connsiteY291" fmla="*/ 38326 h 84277"/>
                    <a:gd name="connsiteX292" fmla="*/ 7318 w 23988"/>
                    <a:gd name="connsiteY292" fmla="*/ 37868 h 84277"/>
                    <a:gd name="connsiteX293" fmla="*/ 7318 w 23988"/>
                    <a:gd name="connsiteY293" fmla="*/ 37913 h 84277"/>
                    <a:gd name="connsiteX294" fmla="*/ 7364 w 23988"/>
                    <a:gd name="connsiteY294" fmla="*/ 38005 h 84277"/>
                    <a:gd name="connsiteX295" fmla="*/ 7455 w 23988"/>
                    <a:gd name="connsiteY295" fmla="*/ 38349 h 84277"/>
                    <a:gd name="connsiteX296" fmla="*/ 7661 w 23988"/>
                    <a:gd name="connsiteY296" fmla="*/ 39059 h 84277"/>
                    <a:gd name="connsiteX297" fmla="*/ 8050 w 23988"/>
                    <a:gd name="connsiteY297" fmla="*/ 40501 h 84277"/>
                    <a:gd name="connsiteX298" fmla="*/ 8461 w 23988"/>
                    <a:gd name="connsiteY298" fmla="*/ 41944 h 84277"/>
                    <a:gd name="connsiteX299" fmla="*/ 8553 w 23988"/>
                    <a:gd name="connsiteY299" fmla="*/ 42311 h 84277"/>
                    <a:gd name="connsiteX300" fmla="*/ 8553 w 23988"/>
                    <a:gd name="connsiteY300" fmla="*/ 42379 h 84277"/>
                    <a:gd name="connsiteX301" fmla="*/ 8461 w 23988"/>
                    <a:gd name="connsiteY301" fmla="*/ 42104 h 84277"/>
                    <a:gd name="connsiteX302" fmla="*/ 8461 w 23988"/>
                    <a:gd name="connsiteY302" fmla="*/ 42104 h 84277"/>
                    <a:gd name="connsiteX303" fmla="*/ 8461 w 23988"/>
                    <a:gd name="connsiteY303" fmla="*/ 42150 h 84277"/>
                    <a:gd name="connsiteX304" fmla="*/ 8461 w 23988"/>
                    <a:gd name="connsiteY304" fmla="*/ 42265 h 84277"/>
                    <a:gd name="connsiteX305" fmla="*/ 8575 w 23988"/>
                    <a:gd name="connsiteY305" fmla="*/ 42425 h 84277"/>
                    <a:gd name="connsiteX306" fmla="*/ 8850 w 23988"/>
                    <a:gd name="connsiteY306" fmla="*/ 43089 h 84277"/>
                    <a:gd name="connsiteX307" fmla="*/ 9993 w 23988"/>
                    <a:gd name="connsiteY307" fmla="*/ 45975 h 84277"/>
                    <a:gd name="connsiteX308" fmla="*/ 11114 w 23988"/>
                    <a:gd name="connsiteY308" fmla="*/ 49227 h 84277"/>
                    <a:gd name="connsiteX309" fmla="*/ 11045 w 23988"/>
                    <a:gd name="connsiteY309" fmla="*/ 48952 h 84277"/>
                    <a:gd name="connsiteX310" fmla="*/ 11342 w 23988"/>
                    <a:gd name="connsiteY310" fmla="*/ 50097 h 84277"/>
                    <a:gd name="connsiteX311" fmla="*/ 11411 w 23988"/>
                    <a:gd name="connsiteY311" fmla="*/ 50395 h 84277"/>
                    <a:gd name="connsiteX312" fmla="*/ 11411 w 23988"/>
                    <a:gd name="connsiteY312" fmla="*/ 50441 h 84277"/>
                    <a:gd name="connsiteX313" fmla="*/ 11434 w 23988"/>
                    <a:gd name="connsiteY313" fmla="*/ 50441 h 84277"/>
                    <a:gd name="connsiteX314" fmla="*/ 11480 w 23988"/>
                    <a:gd name="connsiteY314" fmla="*/ 50670 h 84277"/>
                    <a:gd name="connsiteX315" fmla="*/ 11640 w 23988"/>
                    <a:gd name="connsiteY315" fmla="*/ 51494 h 84277"/>
                    <a:gd name="connsiteX316" fmla="*/ 11937 w 23988"/>
                    <a:gd name="connsiteY316" fmla="*/ 53830 h 84277"/>
                    <a:gd name="connsiteX317" fmla="*/ 11937 w 23988"/>
                    <a:gd name="connsiteY317" fmla="*/ 54059 h 84277"/>
                    <a:gd name="connsiteX318" fmla="*/ 12006 w 23988"/>
                    <a:gd name="connsiteY318" fmla="*/ 55869 h 84277"/>
                    <a:gd name="connsiteX319" fmla="*/ 12006 w 23988"/>
                    <a:gd name="connsiteY319" fmla="*/ 57952 h 84277"/>
                    <a:gd name="connsiteX320" fmla="*/ 11960 w 23988"/>
                    <a:gd name="connsiteY320" fmla="*/ 58891 h 84277"/>
                    <a:gd name="connsiteX321" fmla="*/ 11846 w 23988"/>
                    <a:gd name="connsiteY321" fmla="*/ 59922 h 84277"/>
                    <a:gd name="connsiteX322" fmla="*/ 11594 w 23988"/>
                    <a:gd name="connsiteY322" fmla="*/ 61869 h 84277"/>
                    <a:gd name="connsiteX323" fmla="*/ 11068 w 23988"/>
                    <a:gd name="connsiteY323" fmla="*/ 65739 h 84277"/>
                    <a:gd name="connsiteX324" fmla="*/ 10245 w 23988"/>
                    <a:gd name="connsiteY324" fmla="*/ 69380 h 84277"/>
                    <a:gd name="connsiteX325" fmla="*/ 9810 w 23988"/>
                    <a:gd name="connsiteY325" fmla="*/ 71235 h 84277"/>
                    <a:gd name="connsiteX326" fmla="*/ 9284 w 23988"/>
                    <a:gd name="connsiteY326" fmla="*/ 73091 h 84277"/>
                    <a:gd name="connsiteX327" fmla="*/ 8232 w 23988"/>
                    <a:gd name="connsiteY327" fmla="*/ 76755 h 84277"/>
                    <a:gd name="connsiteX328" fmla="*/ 5900 w 23988"/>
                    <a:gd name="connsiteY328" fmla="*/ 83900 h 84277"/>
                    <a:gd name="connsiteX329" fmla="*/ 4962 w 23988"/>
                    <a:gd name="connsiteY329" fmla="*/ 83305 h 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23988" h="84277">
                      <a:moveTo>
                        <a:pt x="4779" y="83671"/>
                      </a:moveTo>
                      <a:cubicBezTo>
                        <a:pt x="5283" y="81221"/>
                        <a:pt x="5763" y="78770"/>
                        <a:pt x="6220" y="76297"/>
                      </a:cubicBezTo>
                      <a:lnTo>
                        <a:pt x="6815" y="72609"/>
                      </a:lnTo>
                      <a:cubicBezTo>
                        <a:pt x="6906" y="72037"/>
                        <a:pt x="7043" y="71327"/>
                        <a:pt x="7112" y="70846"/>
                      </a:cubicBezTo>
                      <a:lnTo>
                        <a:pt x="7341" y="68968"/>
                      </a:lnTo>
                      <a:lnTo>
                        <a:pt x="7798" y="65235"/>
                      </a:lnTo>
                      <a:lnTo>
                        <a:pt x="7889" y="61617"/>
                      </a:lnTo>
                      <a:lnTo>
                        <a:pt x="7935" y="59830"/>
                      </a:lnTo>
                      <a:cubicBezTo>
                        <a:pt x="7935" y="59556"/>
                        <a:pt x="7958" y="59166"/>
                        <a:pt x="7935" y="58960"/>
                      </a:cubicBezTo>
                      <a:lnTo>
                        <a:pt x="7889" y="58021"/>
                      </a:lnTo>
                      <a:cubicBezTo>
                        <a:pt x="7889" y="57357"/>
                        <a:pt x="7775" y="56899"/>
                        <a:pt x="7729" y="56372"/>
                      </a:cubicBezTo>
                      <a:lnTo>
                        <a:pt x="7478" y="54448"/>
                      </a:lnTo>
                      <a:lnTo>
                        <a:pt x="7478" y="54655"/>
                      </a:lnTo>
                      <a:cubicBezTo>
                        <a:pt x="7478" y="54655"/>
                        <a:pt x="6975" y="52433"/>
                        <a:pt x="6975" y="52433"/>
                      </a:cubicBezTo>
                      <a:lnTo>
                        <a:pt x="6883" y="52113"/>
                      </a:lnTo>
                      <a:lnTo>
                        <a:pt x="6883" y="52021"/>
                      </a:lnTo>
                      <a:cubicBezTo>
                        <a:pt x="6883" y="52021"/>
                        <a:pt x="6815" y="51838"/>
                        <a:pt x="6815" y="51838"/>
                      </a:cubicBezTo>
                      <a:lnTo>
                        <a:pt x="6723" y="51563"/>
                      </a:lnTo>
                      <a:lnTo>
                        <a:pt x="6312" y="50464"/>
                      </a:lnTo>
                      <a:lnTo>
                        <a:pt x="6243" y="50189"/>
                      </a:lnTo>
                      <a:cubicBezTo>
                        <a:pt x="6151" y="49868"/>
                        <a:pt x="5717" y="49227"/>
                        <a:pt x="5100" y="47968"/>
                      </a:cubicBezTo>
                      <a:lnTo>
                        <a:pt x="3750" y="45448"/>
                      </a:lnTo>
                      <a:lnTo>
                        <a:pt x="3407" y="44784"/>
                      </a:lnTo>
                      <a:lnTo>
                        <a:pt x="3316" y="44624"/>
                      </a:lnTo>
                      <a:lnTo>
                        <a:pt x="3270" y="44532"/>
                      </a:lnTo>
                      <a:lnTo>
                        <a:pt x="3133" y="44189"/>
                      </a:lnTo>
                      <a:lnTo>
                        <a:pt x="2996" y="43822"/>
                      </a:lnTo>
                      <a:lnTo>
                        <a:pt x="2470" y="42425"/>
                      </a:lnTo>
                      <a:lnTo>
                        <a:pt x="1944" y="41051"/>
                      </a:lnTo>
                      <a:lnTo>
                        <a:pt x="1692" y="40341"/>
                      </a:lnTo>
                      <a:lnTo>
                        <a:pt x="1555" y="39975"/>
                      </a:lnTo>
                      <a:lnTo>
                        <a:pt x="1555" y="39906"/>
                      </a:lnTo>
                      <a:cubicBezTo>
                        <a:pt x="1555" y="39906"/>
                        <a:pt x="1509" y="39860"/>
                        <a:pt x="1509" y="39860"/>
                      </a:cubicBezTo>
                      <a:lnTo>
                        <a:pt x="1372" y="39311"/>
                      </a:lnTo>
                      <a:lnTo>
                        <a:pt x="1326" y="39150"/>
                      </a:lnTo>
                      <a:lnTo>
                        <a:pt x="709" y="36242"/>
                      </a:lnTo>
                      <a:cubicBezTo>
                        <a:pt x="457" y="35326"/>
                        <a:pt x="366" y="34158"/>
                        <a:pt x="229" y="33035"/>
                      </a:cubicBezTo>
                      <a:lnTo>
                        <a:pt x="69" y="31341"/>
                      </a:lnTo>
                      <a:lnTo>
                        <a:pt x="23" y="30906"/>
                      </a:lnTo>
                      <a:lnTo>
                        <a:pt x="23" y="30722"/>
                      </a:lnTo>
                      <a:cubicBezTo>
                        <a:pt x="23" y="30722"/>
                        <a:pt x="0" y="30608"/>
                        <a:pt x="0" y="30608"/>
                      </a:cubicBezTo>
                      <a:lnTo>
                        <a:pt x="0" y="30356"/>
                      </a:lnTo>
                      <a:cubicBezTo>
                        <a:pt x="0" y="30356"/>
                        <a:pt x="0" y="29623"/>
                        <a:pt x="0" y="29623"/>
                      </a:cubicBezTo>
                      <a:lnTo>
                        <a:pt x="0" y="26623"/>
                      </a:lnTo>
                      <a:cubicBezTo>
                        <a:pt x="0" y="26623"/>
                        <a:pt x="275" y="23279"/>
                        <a:pt x="275" y="23279"/>
                      </a:cubicBezTo>
                      <a:cubicBezTo>
                        <a:pt x="343" y="22134"/>
                        <a:pt x="595" y="21127"/>
                        <a:pt x="777" y="20050"/>
                      </a:cubicBezTo>
                      <a:cubicBezTo>
                        <a:pt x="938" y="18974"/>
                        <a:pt x="1212" y="17920"/>
                        <a:pt x="1463" y="16890"/>
                      </a:cubicBezTo>
                      <a:lnTo>
                        <a:pt x="1669" y="16111"/>
                      </a:lnTo>
                      <a:lnTo>
                        <a:pt x="1761" y="15722"/>
                      </a:lnTo>
                      <a:lnTo>
                        <a:pt x="1806" y="15516"/>
                      </a:lnTo>
                      <a:lnTo>
                        <a:pt x="1806" y="15424"/>
                      </a:lnTo>
                      <a:cubicBezTo>
                        <a:pt x="1806" y="15424"/>
                        <a:pt x="1852" y="15401"/>
                        <a:pt x="1852" y="15401"/>
                      </a:cubicBezTo>
                      <a:lnTo>
                        <a:pt x="1944" y="15150"/>
                      </a:lnTo>
                      <a:lnTo>
                        <a:pt x="1944" y="15103"/>
                      </a:lnTo>
                      <a:cubicBezTo>
                        <a:pt x="1944" y="15103"/>
                        <a:pt x="2447" y="13707"/>
                        <a:pt x="2447" y="13707"/>
                      </a:cubicBezTo>
                      <a:lnTo>
                        <a:pt x="3430" y="10912"/>
                      </a:lnTo>
                      <a:cubicBezTo>
                        <a:pt x="3682" y="9997"/>
                        <a:pt x="4254" y="8897"/>
                        <a:pt x="4734" y="7890"/>
                      </a:cubicBezTo>
                      <a:cubicBezTo>
                        <a:pt x="5259" y="6836"/>
                        <a:pt x="5649" y="5806"/>
                        <a:pt x="6312" y="4752"/>
                      </a:cubicBezTo>
                      <a:cubicBezTo>
                        <a:pt x="6883" y="3859"/>
                        <a:pt x="7112" y="3218"/>
                        <a:pt x="8210" y="1775"/>
                      </a:cubicBezTo>
                      <a:cubicBezTo>
                        <a:pt x="9696" y="-195"/>
                        <a:pt x="12509" y="-584"/>
                        <a:pt x="14453" y="904"/>
                      </a:cubicBezTo>
                      <a:cubicBezTo>
                        <a:pt x="15642" y="1798"/>
                        <a:pt x="16259" y="3172"/>
                        <a:pt x="16236" y="4569"/>
                      </a:cubicBezTo>
                      <a:lnTo>
                        <a:pt x="16236" y="5004"/>
                      </a:lnTo>
                      <a:cubicBezTo>
                        <a:pt x="16236" y="5004"/>
                        <a:pt x="16145" y="8943"/>
                        <a:pt x="16145" y="8943"/>
                      </a:cubicBezTo>
                      <a:lnTo>
                        <a:pt x="16145" y="10935"/>
                      </a:lnTo>
                      <a:cubicBezTo>
                        <a:pt x="16145" y="10935"/>
                        <a:pt x="16145" y="11920"/>
                        <a:pt x="16145" y="11920"/>
                      </a:cubicBezTo>
                      <a:lnTo>
                        <a:pt x="16145" y="12676"/>
                      </a:lnTo>
                      <a:cubicBezTo>
                        <a:pt x="16145" y="12676"/>
                        <a:pt x="16145" y="12355"/>
                        <a:pt x="16145" y="12516"/>
                      </a:cubicBezTo>
                      <a:lnTo>
                        <a:pt x="16145" y="12516"/>
                      </a:lnTo>
                      <a:cubicBezTo>
                        <a:pt x="16145" y="12516"/>
                        <a:pt x="16145" y="12516"/>
                        <a:pt x="16145" y="12516"/>
                      </a:cubicBezTo>
                      <a:lnTo>
                        <a:pt x="16145" y="12745"/>
                      </a:lnTo>
                      <a:lnTo>
                        <a:pt x="16259" y="16730"/>
                      </a:lnTo>
                      <a:lnTo>
                        <a:pt x="16259" y="17233"/>
                      </a:lnTo>
                      <a:cubicBezTo>
                        <a:pt x="16259" y="17233"/>
                        <a:pt x="16282" y="17485"/>
                        <a:pt x="16282" y="17485"/>
                      </a:cubicBezTo>
                      <a:lnTo>
                        <a:pt x="16282" y="17669"/>
                      </a:lnTo>
                      <a:cubicBezTo>
                        <a:pt x="16282" y="17669"/>
                        <a:pt x="16282" y="17714"/>
                        <a:pt x="16282" y="17714"/>
                      </a:cubicBezTo>
                      <a:cubicBezTo>
                        <a:pt x="16282" y="17600"/>
                        <a:pt x="16282" y="17920"/>
                        <a:pt x="16282" y="17485"/>
                      </a:cubicBezTo>
                      <a:lnTo>
                        <a:pt x="16282" y="17485"/>
                      </a:lnTo>
                      <a:cubicBezTo>
                        <a:pt x="16282" y="17485"/>
                        <a:pt x="16282" y="17554"/>
                        <a:pt x="16282" y="17554"/>
                      </a:cubicBezTo>
                      <a:lnTo>
                        <a:pt x="16350" y="18539"/>
                      </a:lnTo>
                      <a:lnTo>
                        <a:pt x="16511" y="20531"/>
                      </a:lnTo>
                      <a:lnTo>
                        <a:pt x="16671" y="22524"/>
                      </a:lnTo>
                      <a:lnTo>
                        <a:pt x="16671" y="23028"/>
                      </a:lnTo>
                      <a:cubicBezTo>
                        <a:pt x="16671" y="23028"/>
                        <a:pt x="16716" y="23279"/>
                        <a:pt x="16716" y="23279"/>
                      </a:cubicBezTo>
                      <a:lnTo>
                        <a:pt x="16716" y="23394"/>
                      </a:lnTo>
                      <a:cubicBezTo>
                        <a:pt x="16716" y="23394"/>
                        <a:pt x="16716" y="23463"/>
                        <a:pt x="16716" y="23463"/>
                      </a:cubicBezTo>
                      <a:cubicBezTo>
                        <a:pt x="16716" y="23279"/>
                        <a:pt x="16739" y="23852"/>
                        <a:pt x="16693" y="23073"/>
                      </a:cubicBezTo>
                      <a:lnTo>
                        <a:pt x="16693" y="23073"/>
                      </a:lnTo>
                      <a:cubicBezTo>
                        <a:pt x="16693" y="23073"/>
                        <a:pt x="16693" y="23073"/>
                        <a:pt x="16693" y="23073"/>
                      </a:cubicBezTo>
                      <a:lnTo>
                        <a:pt x="16693" y="23119"/>
                      </a:lnTo>
                      <a:cubicBezTo>
                        <a:pt x="16693" y="23119"/>
                        <a:pt x="16854" y="24104"/>
                        <a:pt x="16854" y="24104"/>
                      </a:cubicBezTo>
                      <a:lnTo>
                        <a:pt x="17448" y="28043"/>
                      </a:lnTo>
                      <a:lnTo>
                        <a:pt x="17585" y="29028"/>
                      </a:lnTo>
                      <a:lnTo>
                        <a:pt x="17631" y="29280"/>
                      </a:lnTo>
                      <a:lnTo>
                        <a:pt x="17631" y="29394"/>
                      </a:lnTo>
                      <a:cubicBezTo>
                        <a:pt x="17631" y="29394"/>
                        <a:pt x="17631" y="29417"/>
                        <a:pt x="17631" y="29417"/>
                      </a:cubicBezTo>
                      <a:lnTo>
                        <a:pt x="17631" y="29417"/>
                      </a:lnTo>
                      <a:cubicBezTo>
                        <a:pt x="17654" y="29692"/>
                        <a:pt x="17608" y="29073"/>
                        <a:pt x="17608" y="29142"/>
                      </a:cubicBezTo>
                      <a:lnTo>
                        <a:pt x="17608" y="29188"/>
                      </a:lnTo>
                      <a:cubicBezTo>
                        <a:pt x="17608" y="29188"/>
                        <a:pt x="17608" y="29234"/>
                        <a:pt x="17608" y="29234"/>
                      </a:cubicBezTo>
                      <a:lnTo>
                        <a:pt x="17723" y="29738"/>
                      </a:lnTo>
                      <a:lnTo>
                        <a:pt x="18134" y="31661"/>
                      </a:lnTo>
                      <a:lnTo>
                        <a:pt x="18226" y="32165"/>
                      </a:lnTo>
                      <a:lnTo>
                        <a:pt x="18226" y="32280"/>
                      </a:lnTo>
                      <a:cubicBezTo>
                        <a:pt x="18226" y="32280"/>
                        <a:pt x="18271" y="32348"/>
                        <a:pt x="18271" y="32348"/>
                      </a:cubicBezTo>
                      <a:lnTo>
                        <a:pt x="18271" y="32348"/>
                      </a:lnTo>
                      <a:cubicBezTo>
                        <a:pt x="18271" y="32463"/>
                        <a:pt x="18111" y="31455"/>
                        <a:pt x="18180" y="31890"/>
                      </a:cubicBezTo>
                      <a:lnTo>
                        <a:pt x="18180" y="31890"/>
                      </a:lnTo>
                      <a:cubicBezTo>
                        <a:pt x="18180" y="31890"/>
                        <a:pt x="18180" y="31936"/>
                        <a:pt x="18180" y="31936"/>
                      </a:cubicBezTo>
                      <a:lnTo>
                        <a:pt x="18249" y="32165"/>
                      </a:lnTo>
                      <a:lnTo>
                        <a:pt x="18523" y="33104"/>
                      </a:lnTo>
                      <a:cubicBezTo>
                        <a:pt x="18706" y="33768"/>
                        <a:pt x="18912" y="34410"/>
                        <a:pt x="19072" y="35028"/>
                      </a:cubicBezTo>
                      <a:lnTo>
                        <a:pt x="18843" y="34249"/>
                      </a:lnTo>
                      <a:lnTo>
                        <a:pt x="19872" y="37066"/>
                      </a:lnTo>
                      <a:lnTo>
                        <a:pt x="19644" y="36539"/>
                      </a:lnTo>
                      <a:lnTo>
                        <a:pt x="20101" y="37501"/>
                      </a:lnTo>
                      <a:lnTo>
                        <a:pt x="20330" y="37959"/>
                      </a:lnTo>
                      <a:lnTo>
                        <a:pt x="20558" y="38463"/>
                      </a:lnTo>
                      <a:lnTo>
                        <a:pt x="20993" y="39448"/>
                      </a:lnTo>
                      <a:lnTo>
                        <a:pt x="21198" y="39929"/>
                      </a:lnTo>
                      <a:lnTo>
                        <a:pt x="21496" y="40662"/>
                      </a:lnTo>
                      <a:lnTo>
                        <a:pt x="21907" y="41647"/>
                      </a:lnTo>
                      <a:lnTo>
                        <a:pt x="22113" y="42104"/>
                      </a:lnTo>
                      <a:cubicBezTo>
                        <a:pt x="22159" y="42265"/>
                        <a:pt x="22227" y="42425"/>
                        <a:pt x="22319" y="42700"/>
                      </a:cubicBezTo>
                      <a:cubicBezTo>
                        <a:pt x="22662" y="43685"/>
                        <a:pt x="22959" y="44692"/>
                        <a:pt x="23211" y="45677"/>
                      </a:cubicBezTo>
                      <a:lnTo>
                        <a:pt x="23096" y="45242"/>
                      </a:lnTo>
                      <a:lnTo>
                        <a:pt x="23508" y="47257"/>
                      </a:lnTo>
                      <a:cubicBezTo>
                        <a:pt x="23668" y="47899"/>
                        <a:pt x="23737" y="48655"/>
                        <a:pt x="23805" y="49410"/>
                      </a:cubicBezTo>
                      <a:lnTo>
                        <a:pt x="23920" y="50509"/>
                      </a:lnTo>
                      <a:cubicBezTo>
                        <a:pt x="23920" y="50670"/>
                        <a:pt x="23942" y="50922"/>
                        <a:pt x="23920" y="50990"/>
                      </a:cubicBezTo>
                      <a:lnTo>
                        <a:pt x="23920" y="51426"/>
                      </a:lnTo>
                      <a:cubicBezTo>
                        <a:pt x="23920" y="51426"/>
                        <a:pt x="23988" y="53120"/>
                        <a:pt x="23988" y="53120"/>
                      </a:cubicBezTo>
                      <a:lnTo>
                        <a:pt x="23988" y="53624"/>
                      </a:lnTo>
                      <a:cubicBezTo>
                        <a:pt x="23988" y="53624"/>
                        <a:pt x="23988" y="53624"/>
                        <a:pt x="23988" y="53624"/>
                      </a:cubicBezTo>
                      <a:lnTo>
                        <a:pt x="23783" y="55754"/>
                      </a:lnTo>
                      <a:lnTo>
                        <a:pt x="23783" y="55937"/>
                      </a:lnTo>
                      <a:cubicBezTo>
                        <a:pt x="23783" y="55937"/>
                        <a:pt x="23783" y="55983"/>
                        <a:pt x="23783" y="55983"/>
                      </a:cubicBezTo>
                      <a:lnTo>
                        <a:pt x="23783" y="56074"/>
                      </a:lnTo>
                      <a:cubicBezTo>
                        <a:pt x="23783" y="56074"/>
                        <a:pt x="23760" y="56189"/>
                        <a:pt x="23760" y="56189"/>
                      </a:cubicBezTo>
                      <a:lnTo>
                        <a:pt x="23760" y="56464"/>
                      </a:lnTo>
                      <a:cubicBezTo>
                        <a:pt x="23760" y="56464"/>
                        <a:pt x="23645" y="56991"/>
                        <a:pt x="23645" y="56991"/>
                      </a:cubicBezTo>
                      <a:lnTo>
                        <a:pt x="23485" y="58044"/>
                      </a:lnTo>
                      <a:lnTo>
                        <a:pt x="22913" y="60884"/>
                      </a:lnTo>
                      <a:lnTo>
                        <a:pt x="22250" y="62922"/>
                      </a:lnTo>
                      <a:cubicBezTo>
                        <a:pt x="21999" y="63632"/>
                        <a:pt x="21884" y="64227"/>
                        <a:pt x="21541" y="65006"/>
                      </a:cubicBezTo>
                      <a:lnTo>
                        <a:pt x="20558" y="67273"/>
                      </a:lnTo>
                      <a:lnTo>
                        <a:pt x="20055" y="68418"/>
                      </a:lnTo>
                      <a:lnTo>
                        <a:pt x="19941" y="68716"/>
                      </a:lnTo>
                      <a:lnTo>
                        <a:pt x="19872" y="68831"/>
                      </a:lnTo>
                      <a:lnTo>
                        <a:pt x="19735" y="69060"/>
                      </a:lnTo>
                      <a:lnTo>
                        <a:pt x="19483" y="69518"/>
                      </a:lnTo>
                      <a:lnTo>
                        <a:pt x="18409" y="71396"/>
                      </a:lnTo>
                      <a:cubicBezTo>
                        <a:pt x="18066" y="72014"/>
                        <a:pt x="17540" y="72701"/>
                        <a:pt x="17128" y="73365"/>
                      </a:cubicBezTo>
                      <a:lnTo>
                        <a:pt x="16442" y="74350"/>
                      </a:lnTo>
                      <a:lnTo>
                        <a:pt x="16282" y="74579"/>
                      </a:lnTo>
                      <a:lnTo>
                        <a:pt x="16236" y="74648"/>
                      </a:lnTo>
                      <a:lnTo>
                        <a:pt x="16122" y="74831"/>
                      </a:lnTo>
                      <a:lnTo>
                        <a:pt x="16122" y="74831"/>
                      </a:lnTo>
                      <a:cubicBezTo>
                        <a:pt x="16122" y="74831"/>
                        <a:pt x="16030" y="74945"/>
                        <a:pt x="16030" y="74945"/>
                      </a:cubicBezTo>
                      <a:lnTo>
                        <a:pt x="15687" y="75358"/>
                      </a:lnTo>
                      <a:cubicBezTo>
                        <a:pt x="14772" y="76411"/>
                        <a:pt x="13812" y="77488"/>
                        <a:pt x="12829" y="78564"/>
                      </a:cubicBezTo>
                      <a:cubicBezTo>
                        <a:pt x="12394" y="79091"/>
                        <a:pt x="11731" y="79640"/>
                        <a:pt x="11160" y="80144"/>
                      </a:cubicBezTo>
                      <a:lnTo>
                        <a:pt x="9422" y="81656"/>
                      </a:lnTo>
                      <a:cubicBezTo>
                        <a:pt x="8850" y="82160"/>
                        <a:pt x="8232" y="82549"/>
                        <a:pt x="7638" y="82961"/>
                      </a:cubicBezTo>
                      <a:lnTo>
                        <a:pt x="6746" y="83557"/>
                      </a:lnTo>
                      <a:cubicBezTo>
                        <a:pt x="6312" y="83900"/>
                        <a:pt x="6083" y="83946"/>
                        <a:pt x="5740" y="84152"/>
                      </a:cubicBezTo>
                      <a:lnTo>
                        <a:pt x="5671" y="84198"/>
                      </a:lnTo>
                      <a:cubicBezTo>
                        <a:pt x="5397" y="84358"/>
                        <a:pt x="5054" y="84266"/>
                        <a:pt x="4894" y="84014"/>
                      </a:cubicBezTo>
                      <a:cubicBezTo>
                        <a:pt x="4802" y="83877"/>
                        <a:pt x="4802" y="83717"/>
                        <a:pt x="4825" y="83579"/>
                      </a:cubicBezTo>
                      <a:close/>
                      <a:moveTo>
                        <a:pt x="4962" y="83396"/>
                      </a:moveTo>
                      <a:cubicBezTo>
                        <a:pt x="5145" y="83121"/>
                        <a:pt x="5465" y="82732"/>
                        <a:pt x="5511" y="82549"/>
                      </a:cubicBezTo>
                      <a:lnTo>
                        <a:pt x="6060" y="81610"/>
                      </a:lnTo>
                      <a:cubicBezTo>
                        <a:pt x="6403" y="80969"/>
                        <a:pt x="6860" y="80396"/>
                        <a:pt x="7135" y="79778"/>
                      </a:cubicBezTo>
                      <a:lnTo>
                        <a:pt x="8050" y="77991"/>
                      </a:lnTo>
                      <a:cubicBezTo>
                        <a:pt x="8347" y="77373"/>
                        <a:pt x="8713" y="76892"/>
                        <a:pt x="8964" y="76182"/>
                      </a:cubicBezTo>
                      <a:cubicBezTo>
                        <a:pt x="9513" y="74854"/>
                        <a:pt x="10085" y="73548"/>
                        <a:pt x="10679" y="72220"/>
                      </a:cubicBezTo>
                      <a:lnTo>
                        <a:pt x="10908" y="71762"/>
                      </a:lnTo>
                      <a:lnTo>
                        <a:pt x="10976" y="71625"/>
                      </a:lnTo>
                      <a:lnTo>
                        <a:pt x="10976" y="71625"/>
                      </a:lnTo>
                      <a:cubicBezTo>
                        <a:pt x="10976" y="71625"/>
                        <a:pt x="10794" y="71900"/>
                        <a:pt x="10885" y="71762"/>
                      </a:cubicBezTo>
                      <a:lnTo>
                        <a:pt x="10885" y="71762"/>
                      </a:lnTo>
                      <a:lnTo>
                        <a:pt x="10885" y="71716"/>
                      </a:lnTo>
                      <a:cubicBezTo>
                        <a:pt x="10885" y="71716"/>
                        <a:pt x="10908" y="71648"/>
                        <a:pt x="10908" y="71648"/>
                      </a:cubicBezTo>
                      <a:lnTo>
                        <a:pt x="10976" y="71442"/>
                      </a:lnTo>
                      <a:lnTo>
                        <a:pt x="11274" y="70526"/>
                      </a:lnTo>
                      <a:lnTo>
                        <a:pt x="11868" y="68693"/>
                      </a:lnTo>
                      <a:lnTo>
                        <a:pt x="12463" y="66609"/>
                      </a:lnTo>
                      <a:lnTo>
                        <a:pt x="12600" y="66105"/>
                      </a:lnTo>
                      <a:lnTo>
                        <a:pt x="12669" y="65853"/>
                      </a:lnTo>
                      <a:lnTo>
                        <a:pt x="12669" y="65739"/>
                      </a:lnTo>
                      <a:cubicBezTo>
                        <a:pt x="12669" y="65739"/>
                        <a:pt x="12692" y="65716"/>
                        <a:pt x="12692" y="65716"/>
                      </a:cubicBezTo>
                      <a:lnTo>
                        <a:pt x="12692" y="65716"/>
                      </a:lnTo>
                      <a:cubicBezTo>
                        <a:pt x="12692" y="65716"/>
                        <a:pt x="12554" y="66037"/>
                        <a:pt x="12623" y="65877"/>
                      </a:cubicBezTo>
                      <a:lnTo>
                        <a:pt x="12623" y="65877"/>
                      </a:lnTo>
                      <a:cubicBezTo>
                        <a:pt x="12623" y="65877"/>
                        <a:pt x="12623" y="65808"/>
                        <a:pt x="12623" y="65808"/>
                      </a:cubicBezTo>
                      <a:lnTo>
                        <a:pt x="12783" y="64892"/>
                      </a:lnTo>
                      <a:lnTo>
                        <a:pt x="13103" y="63151"/>
                      </a:lnTo>
                      <a:cubicBezTo>
                        <a:pt x="13218" y="62579"/>
                        <a:pt x="13286" y="61777"/>
                        <a:pt x="13355" y="61090"/>
                      </a:cubicBezTo>
                      <a:lnTo>
                        <a:pt x="13606" y="58960"/>
                      </a:lnTo>
                      <a:lnTo>
                        <a:pt x="13606" y="58891"/>
                      </a:lnTo>
                      <a:cubicBezTo>
                        <a:pt x="13515" y="59418"/>
                        <a:pt x="13606" y="59029"/>
                        <a:pt x="13561" y="59143"/>
                      </a:cubicBezTo>
                      <a:lnTo>
                        <a:pt x="13561" y="59143"/>
                      </a:lnTo>
                      <a:lnTo>
                        <a:pt x="13561" y="58800"/>
                      </a:lnTo>
                      <a:cubicBezTo>
                        <a:pt x="13561" y="58800"/>
                        <a:pt x="13584" y="58388"/>
                        <a:pt x="13584" y="58388"/>
                      </a:cubicBezTo>
                      <a:lnTo>
                        <a:pt x="13629" y="57586"/>
                      </a:lnTo>
                      <a:lnTo>
                        <a:pt x="13629" y="56533"/>
                      </a:lnTo>
                      <a:cubicBezTo>
                        <a:pt x="13629" y="56533"/>
                        <a:pt x="13584" y="56006"/>
                        <a:pt x="13584" y="56006"/>
                      </a:cubicBezTo>
                      <a:lnTo>
                        <a:pt x="13584" y="55731"/>
                      </a:lnTo>
                      <a:cubicBezTo>
                        <a:pt x="13584" y="55731"/>
                        <a:pt x="13584" y="55617"/>
                        <a:pt x="13584" y="55617"/>
                      </a:cubicBezTo>
                      <a:lnTo>
                        <a:pt x="13584" y="55525"/>
                      </a:lnTo>
                      <a:lnTo>
                        <a:pt x="13584" y="55525"/>
                      </a:lnTo>
                      <a:cubicBezTo>
                        <a:pt x="13584" y="55525"/>
                        <a:pt x="13584" y="55777"/>
                        <a:pt x="13584" y="55662"/>
                      </a:cubicBezTo>
                      <a:lnTo>
                        <a:pt x="13584" y="55662"/>
                      </a:lnTo>
                      <a:lnTo>
                        <a:pt x="13584" y="55617"/>
                      </a:lnTo>
                      <a:lnTo>
                        <a:pt x="13492" y="53487"/>
                      </a:lnTo>
                      <a:lnTo>
                        <a:pt x="13492" y="54013"/>
                      </a:lnTo>
                      <a:cubicBezTo>
                        <a:pt x="13492" y="54013"/>
                        <a:pt x="13218" y="52342"/>
                        <a:pt x="13218" y="52342"/>
                      </a:cubicBezTo>
                      <a:lnTo>
                        <a:pt x="13149" y="51929"/>
                      </a:lnTo>
                      <a:cubicBezTo>
                        <a:pt x="13126" y="51700"/>
                        <a:pt x="13103" y="51700"/>
                        <a:pt x="13080" y="51563"/>
                      </a:cubicBezTo>
                      <a:lnTo>
                        <a:pt x="12943" y="50990"/>
                      </a:lnTo>
                      <a:cubicBezTo>
                        <a:pt x="12852" y="50624"/>
                        <a:pt x="12806" y="50257"/>
                        <a:pt x="12646" y="49845"/>
                      </a:cubicBezTo>
                      <a:lnTo>
                        <a:pt x="12234" y="48563"/>
                      </a:lnTo>
                      <a:lnTo>
                        <a:pt x="12120" y="48128"/>
                      </a:lnTo>
                      <a:cubicBezTo>
                        <a:pt x="11937" y="47784"/>
                        <a:pt x="11777" y="47486"/>
                        <a:pt x="11662" y="47120"/>
                      </a:cubicBezTo>
                      <a:cubicBezTo>
                        <a:pt x="11662" y="47051"/>
                        <a:pt x="11594" y="46937"/>
                        <a:pt x="11503" y="46731"/>
                      </a:cubicBezTo>
                      <a:lnTo>
                        <a:pt x="11274" y="46273"/>
                      </a:lnTo>
                      <a:lnTo>
                        <a:pt x="10817" y="45334"/>
                      </a:lnTo>
                      <a:lnTo>
                        <a:pt x="10702" y="45082"/>
                      </a:lnTo>
                      <a:lnTo>
                        <a:pt x="10633" y="44990"/>
                      </a:lnTo>
                      <a:lnTo>
                        <a:pt x="10588" y="44921"/>
                      </a:lnTo>
                      <a:lnTo>
                        <a:pt x="10588" y="44921"/>
                      </a:lnTo>
                      <a:cubicBezTo>
                        <a:pt x="10588" y="44921"/>
                        <a:pt x="10496" y="44692"/>
                        <a:pt x="10702" y="45128"/>
                      </a:cubicBezTo>
                      <a:lnTo>
                        <a:pt x="10702" y="45128"/>
                      </a:lnTo>
                      <a:lnTo>
                        <a:pt x="10702" y="45082"/>
                      </a:lnTo>
                      <a:cubicBezTo>
                        <a:pt x="10702" y="45082"/>
                        <a:pt x="10451" y="44624"/>
                        <a:pt x="10451" y="44624"/>
                      </a:cubicBezTo>
                      <a:lnTo>
                        <a:pt x="9970" y="43685"/>
                      </a:lnTo>
                      <a:lnTo>
                        <a:pt x="9513" y="42792"/>
                      </a:lnTo>
                      <a:lnTo>
                        <a:pt x="9033" y="41853"/>
                      </a:lnTo>
                      <a:cubicBezTo>
                        <a:pt x="8964" y="41715"/>
                        <a:pt x="8896" y="41555"/>
                        <a:pt x="8850" y="41417"/>
                      </a:cubicBezTo>
                      <a:lnTo>
                        <a:pt x="8850" y="41326"/>
                      </a:lnTo>
                      <a:cubicBezTo>
                        <a:pt x="8850" y="41326"/>
                        <a:pt x="7752" y="38509"/>
                        <a:pt x="7752" y="38509"/>
                      </a:cubicBezTo>
                      <a:lnTo>
                        <a:pt x="7684" y="38303"/>
                      </a:lnTo>
                      <a:lnTo>
                        <a:pt x="7523" y="37753"/>
                      </a:lnTo>
                      <a:cubicBezTo>
                        <a:pt x="7341" y="37089"/>
                        <a:pt x="7180" y="36448"/>
                        <a:pt x="7043" y="35784"/>
                      </a:cubicBezTo>
                      <a:lnTo>
                        <a:pt x="6792" y="34822"/>
                      </a:lnTo>
                      <a:lnTo>
                        <a:pt x="6746" y="34616"/>
                      </a:lnTo>
                      <a:lnTo>
                        <a:pt x="6609" y="33860"/>
                      </a:lnTo>
                      <a:lnTo>
                        <a:pt x="6540" y="33379"/>
                      </a:lnTo>
                      <a:lnTo>
                        <a:pt x="6220" y="31387"/>
                      </a:lnTo>
                      <a:lnTo>
                        <a:pt x="6151" y="30906"/>
                      </a:lnTo>
                      <a:lnTo>
                        <a:pt x="6106" y="30516"/>
                      </a:lnTo>
                      <a:lnTo>
                        <a:pt x="6106" y="30379"/>
                      </a:lnTo>
                      <a:cubicBezTo>
                        <a:pt x="6106" y="30379"/>
                        <a:pt x="6083" y="30127"/>
                        <a:pt x="6083" y="30127"/>
                      </a:cubicBezTo>
                      <a:lnTo>
                        <a:pt x="6037" y="29120"/>
                      </a:lnTo>
                      <a:lnTo>
                        <a:pt x="5831" y="25134"/>
                      </a:lnTo>
                      <a:lnTo>
                        <a:pt x="5831" y="24150"/>
                      </a:lnTo>
                      <a:cubicBezTo>
                        <a:pt x="5831" y="24150"/>
                        <a:pt x="5786" y="23691"/>
                        <a:pt x="5786" y="23691"/>
                      </a:cubicBezTo>
                      <a:lnTo>
                        <a:pt x="5786" y="23508"/>
                      </a:lnTo>
                      <a:cubicBezTo>
                        <a:pt x="5786" y="23508"/>
                        <a:pt x="5786" y="23279"/>
                        <a:pt x="5786" y="23279"/>
                      </a:cubicBezTo>
                      <a:lnTo>
                        <a:pt x="5786" y="22776"/>
                      </a:lnTo>
                      <a:cubicBezTo>
                        <a:pt x="5786" y="22776"/>
                        <a:pt x="5877" y="20760"/>
                        <a:pt x="5877" y="20760"/>
                      </a:cubicBezTo>
                      <a:lnTo>
                        <a:pt x="5945" y="18791"/>
                      </a:lnTo>
                      <a:lnTo>
                        <a:pt x="5992" y="17783"/>
                      </a:lnTo>
                      <a:lnTo>
                        <a:pt x="5992" y="17439"/>
                      </a:lnTo>
                      <a:cubicBezTo>
                        <a:pt x="5992" y="17439"/>
                        <a:pt x="5992" y="17302"/>
                        <a:pt x="5992" y="17302"/>
                      </a:cubicBezTo>
                      <a:lnTo>
                        <a:pt x="5992" y="17073"/>
                      </a:lnTo>
                      <a:cubicBezTo>
                        <a:pt x="5992" y="17073"/>
                        <a:pt x="6037" y="16569"/>
                        <a:pt x="6037" y="16569"/>
                      </a:cubicBezTo>
                      <a:lnTo>
                        <a:pt x="6357" y="12585"/>
                      </a:lnTo>
                      <a:lnTo>
                        <a:pt x="6723" y="8462"/>
                      </a:lnTo>
                      <a:lnTo>
                        <a:pt x="7135" y="4454"/>
                      </a:lnTo>
                      <a:lnTo>
                        <a:pt x="15139" y="7683"/>
                      </a:lnTo>
                      <a:cubicBezTo>
                        <a:pt x="14978" y="7752"/>
                        <a:pt x="14224" y="8874"/>
                        <a:pt x="13721" y="9630"/>
                      </a:cubicBezTo>
                      <a:cubicBezTo>
                        <a:pt x="13263" y="10203"/>
                        <a:pt x="12897" y="11004"/>
                        <a:pt x="12463" y="11714"/>
                      </a:cubicBezTo>
                      <a:cubicBezTo>
                        <a:pt x="12051" y="12424"/>
                        <a:pt x="11594" y="13020"/>
                        <a:pt x="11205" y="14027"/>
                      </a:cubicBezTo>
                      <a:lnTo>
                        <a:pt x="10039" y="16752"/>
                      </a:lnTo>
                      <a:lnTo>
                        <a:pt x="9444" y="18126"/>
                      </a:lnTo>
                      <a:lnTo>
                        <a:pt x="9101" y="19180"/>
                      </a:lnTo>
                      <a:cubicBezTo>
                        <a:pt x="8804" y="20050"/>
                        <a:pt x="8507" y="20921"/>
                        <a:pt x="8324" y="21814"/>
                      </a:cubicBezTo>
                      <a:cubicBezTo>
                        <a:pt x="8118" y="22684"/>
                        <a:pt x="7821" y="23600"/>
                        <a:pt x="7707" y="24425"/>
                      </a:cubicBezTo>
                      <a:lnTo>
                        <a:pt x="7226" y="26990"/>
                      </a:lnTo>
                      <a:lnTo>
                        <a:pt x="6975" y="29944"/>
                      </a:lnTo>
                      <a:lnTo>
                        <a:pt x="6906" y="30699"/>
                      </a:lnTo>
                      <a:lnTo>
                        <a:pt x="6906" y="30746"/>
                      </a:lnTo>
                      <a:lnTo>
                        <a:pt x="6906" y="30746"/>
                      </a:lnTo>
                      <a:cubicBezTo>
                        <a:pt x="6906" y="30746"/>
                        <a:pt x="6906" y="30906"/>
                        <a:pt x="6906" y="30631"/>
                      </a:cubicBezTo>
                      <a:lnTo>
                        <a:pt x="6906" y="30631"/>
                      </a:lnTo>
                      <a:lnTo>
                        <a:pt x="6906" y="31203"/>
                      </a:lnTo>
                      <a:cubicBezTo>
                        <a:pt x="6906" y="31203"/>
                        <a:pt x="6906" y="32463"/>
                        <a:pt x="6906" y="32463"/>
                      </a:cubicBezTo>
                      <a:cubicBezTo>
                        <a:pt x="6906" y="33333"/>
                        <a:pt x="6860" y="34158"/>
                        <a:pt x="7043" y="35188"/>
                      </a:cubicBezTo>
                      <a:lnTo>
                        <a:pt x="7409" y="38143"/>
                      </a:lnTo>
                      <a:lnTo>
                        <a:pt x="7409" y="38303"/>
                      </a:lnTo>
                      <a:cubicBezTo>
                        <a:pt x="7409" y="38303"/>
                        <a:pt x="7432" y="38326"/>
                        <a:pt x="7432" y="38326"/>
                      </a:cubicBezTo>
                      <a:lnTo>
                        <a:pt x="7432" y="38326"/>
                      </a:lnTo>
                      <a:cubicBezTo>
                        <a:pt x="7546" y="38784"/>
                        <a:pt x="7295" y="37753"/>
                        <a:pt x="7318" y="37868"/>
                      </a:cubicBezTo>
                      <a:lnTo>
                        <a:pt x="7318" y="37913"/>
                      </a:lnTo>
                      <a:cubicBezTo>
                        <a:pt x="7318" y="37913"/>
                        <a:pt x="7364" y="38005"/>
                        <a:pt x="7364" y="38005"/>
                      </a:cubicBezTo>
                      <a:lnTo>
                        <a:pt x="7455" y="38349"/>
                      </a:lnTo>
                      <a:lnTo>
                        <a:pt x="7661" y="39059"/>
                      </a:lnTo>
                      <a:lnTo>
                        <a:pt x="8050" y="40501"/>
                      </a:lnTo>
                      <a:lnTo>
                        <a:pt x="8461" y="41944"/>
                      </a:lnTo>
                      <a:lnTo>
                        <a:pt x="8553" y="42311"/>
                      </a:lnTo>
                      <a:lnTo>
                        <a:pt x="8553" y="42379"/>
                      </a:lnTo>
                      <a:cubicBezTo>
                        <a:pt x="8553" y="42379"/>
                        <a:pt x="8370" y="41899"/>
                        <a:pt x="8461" y="42104"/>
                      </a:cubicBezTo>
                      <a:lnTo>
                        <a:pt x="8461" y="42104"/>
                      </a:lnTo>
                      <a:cubicBezTo>
                        <a:pt x="8461" y="42104"/>
                        <a:pt x="8461" y="42150"/>
                        <a:pt x="8461" y="42150"/>
                      </a:cubicBezTo>
                      <a:lnTo>
                        <a:pt x="8461" y="42265"/>
                      </a:lnTo>
                      <a:cubicBezTo>
                        <a:pt x="8461" y="42265"/>
                        <a:pt x="8575" y="42425"/>
                        <a:pt x="8575" y="42425"/>
                      </a:cubicBezTo>
                      <a:lnTo>
                        <a:pt x="8850" y="43089"/>
                      </a:lnTo>
                      <a:lnTo>
                        <a:pt x="9993" y="45975"/>
                      </a:lnTo>
                      <a:cubicBezTo>
                        <a:pt x="10131" y="46525"/>
                        <a:pt x="10839" y="47601"/>
                        <a:pt x="11114" y="49227"/>
                      </a:cubicBezTo>
                      <a:lnTo>
                        <a:pt x="11045" y="48952"/>
                      </a:lnTo>
                      <a:lnTo>
                        <a:pt x="11342" y="50097"/>
                      </a:lnTo>
                      <a:lnTo>
                        <a:pt x="11411" y="50395"/>
                      </a:lnTo>
                      <a:lnTo>
                        <a:pt x="11411" y="50441"/>
                      </a:lnTo>
                      <a:cubicBezTo>
                        <a:pt x="11388" y="50303"/>
                        <a:pt x="11434" y="50441"/>
                        <a:pt x="11434" y="50441"/>
                      </a:cubicBezTo>
                      <a:lnTo>
                        <a:pt x="11480" y="50670"/>
                      </a:lnTo>
                      <a:lnTo>
                        <a:pt x="11640" y="51494"/>
                      </a:lnTo>
                      <a:lnTo>
                        <a:pt x="11937" y="53830"/>
                      </a:lnTo>
                      <a:lnTo>
                        <a:pt x="11937" y="54059"/>
                      </a:lnTo>
                      <a:cubicBezTo>
                        <a:pt x="11983" y="54632"/>
                        <a:pt x="12006" y="55365"/>
                        <a:pt x="12006" y="55869"/>
                      </a:cubicBezTo>
                      <a:cubicBezTo>
                        <a:pt x="12006" y="56578"/>
                        <a:pt x="12051" y="57357"/>
                        <a:pt x="12006" y="57952"/>
                      </a:cubicBezTo>
                      <a:lnTo>
                        <a:pt x="11960" y="58891"/>
                      </a:lnTo>
                      <a:cubicBezTo>
                        <a:pt x="11937" y="59326"/>
                        <a:pt x="11868" y="59601"/>
                        <a:pt x="11846" y="59922"/>
                      </a:cubicBezTo>
                      <a:lnTo>
                        <a:pt x="11594" y="61869"/>
                      </a:lnTo>
                      <a:lnTo>
                        <a:pt x="11068" y="65739"/>
                      </a:lnTo>
                      <a:lnTo>
                        <a:pt x="10245" y="69380"/>
                      </a:lnTo>
                      <a:lnTo>
                        <a:pt x="9810" y="71235"/>
                      </a:lnTo>
                      <a:cubicBezTo>
                        <a:pt x="9627" y="71968"/>
                        <a:pt x="9467" y="72472"/>
                        <a:pt x="9284" y="73091"/>
                      </a:cubicBezTo>
                      <a:lnTo>
                        <a:pt x="8232" y="76755"/>
                      </a:lnTo>
                      <a:cubicBezTo>
                        <a:pt x="7478" y="79136"/>
                        <a:pt x="6700" y="81495"/>
                        <a:pt x="5900" y="83900"/>
                      </a:cubicBezTo>
                      <a:lnTo>
                        <a:pt x="4962" y="8330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1" name="Graphic 3">
                <a:extLst>
                  <a:ext uri="{FF2B5EF4-FFF2-40B4-BE49-F238E27FC236}">
                    <a16:creationId xmlns:a16="http://schemas.microsoft.com/office/drawing/2014/main" id="{4DB76587-45A2-F526-6712-58055C9D3E9A}"/>
                  </a:ext>
                </a:extLst>
              </p:cNvPr>
              <p:cNvGrpSpPr/>
              <p:nvPr/>
            </p:nvGrpSpPr>
            <p:grpSpPr>
              <a:xfrm>
                <a:off x="5251780" y="3727329"/>
                <a:ext cx="87076" cy="190190"/>
                <a:chOff x="4351517" y="3727329"/>
                <a:chExt cx="87076" cy="190190"/>
              </a:xfrm>
              <a:solidFill>
                <a:srgbClr val="EDA69A"/>
              </a:solidFill>
            </p:grpSpPr>
            <p:sp>
              <p:nvSpPr>
                <p:cNvPr id="2248" name="Freeform: Shape 2063">
                  <a:extLst>
                    <a:ext uri="{FF2B5EF4-FFF2-40B4-BE49-F238E27FC236}">
                      <a16:creationId xmlns:a16="http://schemas.microsoft.com/office/drawing/2014/main" id="{1B951B41-DE92-3C7D-55CC-A93D75F5AE70}"/>
                    </a:ext>
                  </a:extLst>
                </p:cNvPr>
                <p:cNvSpPr/>
                <p:nvPr/>
              </p:nvSpPr>
              <p:spPr>
                <a:xfrm>
                  <a:off x="4355085"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49" name="Freeform: Shape 2064">
                  <a:extLst>
                    <a:ext uri="{FF2B5EF4-FFF2-40B4-BE49-F238E27FC236}">
                      <a16:creationId xmlns:a16="http://schemas.microsoft.com/office/drawing/2014/main" id="{E0FD2C32-6517-5A88-6816-449B9F8FE226}"/>
                    </a:ext>
                  </a:extLst>
                </p:cNvPr>
                <p:cNvSpPr/>
                <p:nvPr/>
              </p:nvSpPr>
              <p:spPr>
                <a:xfrm>
                  <a:off x="4351517" y="3727329"/>
                  <a:ext cx="87076" cy="190190"/>
                </a:xfrm>
                <a:custGeom>
                  <a:avLst/>
                  <a:gdLst>
                    <a:gd name="connsiteX0" fmla="*/ 19712 w 87076"/>
                    <a:gd name="connsiteY0" fmla="*/ 761 h 190190"/>
                    <a:gd name="connsiteX1" fmla="*/ 17951 w 87076"/>
                    <a:gd name="connsiteY1" fmla="*/ 6029 h 190190"/>
                    <a:gd name="connsiteX2" fmla="*/ 17059 w 87076"/>
                    <a:gd name="connsiteY2" fmla="*/ 8685 h 190190"/>
                    <a:gd name="connsiteX3" fmla="*/ 16830 w 87076"/>
                    <a:gd name="connsiteY3" fmla="*/ 9327 h 190190"/>
                    <a:gd name="connsiteX4" fmla="*/ 16670 w 87076"/>
                    <a:gd name="connsiteY4" fmla="*/ 9968 h 190190"/>
                    <a:gd name="connsiteX5" fmla="*/ 16327 w 87076"/>
                    <a:gd name="connsiteY5" fmla="*/ 11273 h 190190"/>
                    <a:gd name="connsiteX6" fmla="*/ 14933 w 87076"/>
                    <a:gd name="connsiteY6" fmla="*/ 16678 h 190190"/>
                    <a:gd name="connsiteX7" fmla="*/ 14246 w 87076"/>
                    <a:gd name="connsiteY7" fmla="*/ 19380 h 190190"/>
                    <a:gd name="connsiteX8" fmla="*/ 13766 w 87076"/>
                    <a:gd name="connsiteY8" fmla="*/ 22014 h 190190"/>
                    <a:gd name="connsiteX9" fmla="*/ 13263 w 87076"/>
                    <a:gd name="connsiteY9" fmla="*/ 24762 h 190190"/>
                    <a:gd name="connsiteX10" fmla="*/ 12852 w 87076"/>
                    <a:gd name="connsiteY10" fmla="*/ 27465 h 190190"/>
                    <a:gd name="connsiteX11" fmla="*/ 12486 w 87076"/>
                    <a:gd name="connsiteY11" fmla="*/ 30213 h 190190"/>
                    <a:gd name="connsiteX12" fmla="*/ 12166 w 87076"/>
                    <a:gd name="connsiteY12" fmla="*/ 32915 h 190190"/>
                    <a:gd name="connsiteX13" fmla="*/ 12005 w 87076"/>
                    <a:gd name="connsiteY13" fmla="*/ 35686 h 190190"/>
                    <a:gd name="connsiteX14" fmla="*/ 12005 w 87076"/>
                    <a:gd name="connsiteY14" fmla="*/ 36030 h 190190"/>
                    <a:gd name="connsiteX15" fmla="*/ 11982 w 87076"/>
                    <a:gd name="connsiteY15" fmla="*/ 36190 h 190190"/>
                    <a:gd name="connsiteX16" fmla="*/ 11982 w 87076"/>
                    <a:gd name="connsiteY16" fmla="*/ 36282 h 190190"/>
                    <a:gd name="connsiteX17" fmla="*/ 11982 w 87076"/>
                    <a:gd name="connsiteY17" fmla="*/ 36145 h 190190"/>
                    <a:gd name="connsiteX18" fmla="*/ 11982 w 87076"/>
                    <a:gd name="connsiteY18" fmla="*/ 36145 h 190190"/>
                    <a:gd name="connsiteX19" fmla="*/ 11982 w 87076"/>
                    <a:gd name="connsiteY19" fmla="*/ 36923 h 190190"/>
                    <a:gd name="connsiteX20" fmla="*/ 11960 w 87076"/>
                    <a:gd name="connsiteY20" fmla="*/ 38297 h 190190"/>
                    <a:gd name="connsiteX21" fmla="*/ 11960 w 87076"/>
                    <a:gd name="connsiteY21" fmla="*/ 41068 h 190190"/>
                    <a:gd name="connsiteX22" fmla="*/ 12005 w 87076"/>
                    <a:gd name="connsiteY22" fmla="*/ 43862 h 190190"/>
                    <a:gd name="connsiteX23" fmla="*/ 12005 w 87076"/>
                    <a:gd name="connsiteY23" fmla="*/ 43725 h 190190"/>
                    <a:gd name="connsiteX24" fmla="*/ 12280 w 87076"/>
                    <a:gd name="connsiteY24" fmla="*/ 46359 h 190190"/>
                    <a:gd name="connsiteX25" fmla="*/ 12417 w 87076"/>
                    <a:gd name="connsiteY25" fmla="*/ 47687 h 190190"/>
                    <a:gd name="connsiteX26" fmla="*/ 12623 w 87076"/>
                    <a:gd name="connsiteY26" fmla="*/ 48878 h 190190"/>
                    <a:gd name="connsiteX27" fmla="*/ 13080 w 87076"/>
                    <a:gd name="connsiteY27" fmla="*/ 51489 h 190190"/>
                    <a:gd name="connsiteX28" fmla="*/ 13698 w 87076"/>
                    <a:gd name="connsiteY28" fmla="*/ 53939 h 190190"/>
                    <a:gd name="connsiteX29" fmla="*/ 13995 w 87076"/>
                    <a:gd name="connsiteY29" fmla="*/ 55153 h 190190"/>
                    <a:gd name="connsiteX30" fmla="*/ 14384 w 87076"/>
                    <a:gd name="connsiteY30" fmla="*/ 56367 h 190190"/>
                    <a:gd name="connsiteX31" fmla="*/ 15230 w 87076"/>
                    <a:gd name="connsiteY31" fmla="*/ 58771 h 190190"/>
                    <a:gd name="connsiteX32" fmla="*/ 16236 w 87076"/>
                    <a:gd name="connsiteY32" fmla="*/ 61084 h 190190"/>
                    <a:gd name="connsiteX33" fmla="*/ 17334 w 87076"/>
                    <a:gd name="connsiteY33" fmla="*/ 63489 h 190190"/>
                    <a:gd name="connsiteX34" fmla="*/ 16350 w 87076"/>
                    <a:gd name="connsiteY34" fmla="*/ 66168 h 190190"/>
                    <a:gd name="connsiteX35" fmla="*/ 13766 w 87076"/>
                    <a:gd name="connsiteY35" fmla="*/ 65298 h 190190"/>
                    <a:gd name="connsiteX36" fmla="*/ 13720 w 87076"/>
                    <a:gd name="connsiteY36" fmla="*/ 65207 h 190190"/>
                    <a:gd name="connsiteX37" fmla="*/ 13652 w 87076"/>
                    <a:gd name="connsiteY37" fmla="*/ 65092 h 190190"/>
                    <a:gd name="connsiteX38" fmla="*/ 13652 w 87076"/>
                    <a:gd name="connsiteY38" fmla="*/ 65092 h 190190"/>
                    <a:gd name="connsiteX39" fmla="*/ 13583 w 87076"/>
                    <a:gd name="connsiteY39" fmla="*/ 64909 h 190190"/>
                    <a:gd name="connsiteX40" fmla="*/ 13583 w 87076"/>
                    <a:gd name="connsiteY40" fmla="*/ 64863 h 190190"/>
                    <a:gd name="connsiteX41" fmla="*/ 13492 w 87076"/>
                    <a:gd name="connsiteY41" fmla="*/ 64634 h 190190"/>
                    <a:gd name="connsiteX42" fmla="*/ 13423 w 87076"/>
                    <a:gd name="connsiteY42" fmla="*/ 63970 h 190190"/>
                    <a:gd name="connsiteX43" fmla="*/ 15161 w 87076"/>
                    <a:gd name="connsiteY43" fmla="*/ 62092 h 190190"/>
                    <a:gd name="connsiteX44" fmla="*/ 16785 w 87076"/>
                    <a:gd name="connsiteY44" fmla="*/ 62596 h 190190"/>
                    <a:gd name="connsiteX45" fmla="*/ 17173 w 87076"/>
                    <a:gd name="connsiteY45" fmla="*/ 63077 h 190190"/>
                    <a:gd name="connsiteX46" fmla="*/ 17173 w 87076"/>
                    <a:gd name="connsiteY46" fmla="*/ 63123 h 190190"/>
                    <a:gd name="connsiteX47" fmla="*/ 17219 w 87076"/>
                    <a:gd name="connsiteY47" fmla="*/ 63145 h 190190"/>
                    <a:gd name="connsiteX48" fmla="*/ 17173 w 87076"/>
                    <a:gd name="connsiteY48" fmla="*/ 63077 h 190190"/>
                    <a:gd name="connsiteX49" fmla="*/ 17105 w 87076"/>
                    <a:gd name="connsiteY49" fmla="*/ 62962 h 190190"/>
                    <a:gd name="connsiteX50" fmla="*/ 16991 w 87076"/>
                    <a:gd name="connsiteY50" fmla="*/ 62802 h 190190"/>
                    <a:gd name="connsiteX51" fmla="*/ 16648 w 87076"/>
                    <a:gd name="connsiteY51" fmla="*/ 62527 h 190190"/>
                    <a:gd name="connsiteX52" fmla="*/ 15847 w 87076"/>
                    <a:gd name="connsiteY52" fmla="*/ 62161 h 190190"/>
                    <a:gd name="connsiteX53" fmla="*/ 13720 w 87076"/>
                    <a:gd name="connsiteY53" fmla="*/ 63100 h 190190"/>
                    <a:gd name="connsiteX54" fmla="*/ 13446 w 87076"/>
                    <a:gd name="connsiteY54" fmla="*/ 64245 h 190190"/>
                    <a:gd name="connsiteX55" fmla="*/ 13515 w 87076"/>
                    <a:gd name="connsiteY55" fmla="*/ 64611 h 190190"/>
                    <a:gd name="connsiteX56" fmla="*/ 13583 w 87076"/>
                    <a:gd name="connsiteY56" fmla="*/ 64863 h 190190"/>
                    <a:gd name="connsiteX57" fmla="*/ 13652 w 87076"/>
                    <a:gd name="connsiteY57" fmla="*/ 65001 h 190190"/>
                    <a:gd name="connsiteX58" fmla="*/ 17197 w 87076"/>
                    <a:gd name="connsiteY58" fmla="*/ 63100 h 190190"/>
                    <a:gd name="connsiteX59" fmla="*/ 19163 w 87076"/>
                    <a:gd name="connsiteY59" fmla="*/ 66375 h 190190"/>
                    <a:gd name="connsiteX60" fmla="*/ 20146 w 87076"/>
                    <a:gd name="connsiteY60" fmla="*/ 67955 h 190190"/>
                    <a:gd name="connsiteX61" fmla="*/ 21198 w 87076"/>
                    <a:gd name="connsiteY61" fmla="*/ 69443 h 190190"/>
                    <a:gd name="connsiteX62" fmla="*/ 22250 w 87076"/>
                    <a:gd name="connsiteY62" fmla="*/ 70817 h 190190"/>
                    <a:gd name="connsiteX63" fmla="*/ 22822 w 87076"/>
                    <a:gd name="connsiteY63" fmla="*/ 71596 h 190190"/>
                    <a:gd name="connsiteX64" fmla="*/ 22890 w 87076"/>
                    <a:gd name="connsiteY64" fmla="*/ 71688 h 190190"/>
                    <a:gd name="connsiteX65" fmla="*/ 22890 w 87076"/>
                    <a:gd name="connsiteY65" fmla="*/ 71756 h 190190"/>
                    <a:gd name="connsiteX66" fmla="*/ 22936 w 87076"/>
                    <a:gd name="connsiteY66" fmla="*/ 71756 h 190190"/>
                    <a:gd name="connsiteX67" fmla="*/ 22936 w 87076"/>
                    <a:gd name="connsiteY67" fmla="*/ 71756 h 190190"/>
                    <a:gd name="connsiteX68" fmla="*/ 22868 w 87076"/>
                    <a:gd name="connsiteY68" fmla="*/ 71665 h 190190"/>
                    <a:gd name="connsiteX69" fmla="*/ 22868 w 87076"/>
                    <a:gd name="connsiteY69" fmla="*/ 71665 h 190190"/>
                    <a:gd name="connsiteX70" fmla="*/ 23028 w 87076"/>
                    <a:gd name="connsiteY70" fmla="*/ 71825 h 190190"/>
                    <a:gd name="connsiteX71" fmla="*/ 23348 w 87076"/>
                    <a:gd name="connsiteY71" fmla="*/ 72192 h 190190"/>
                    <a:gd name="connsiteX72" fmla="*/ 25863 w 87076"/>
                    <a:gd name="connsiteY72" fmla="*/ 75077 h 190190"/>
                    <a:gd name="connsiteX73" fmla="*/ 25726 w 87076"/>
                    <a:gd name="connsiteY73" fmla="*/ 74917 h 190190"/>
                    <a:gd name="connsiteX74" fmla="*/ 27075 w 87076"/>
                    <a:gd name="connsiteY74" fmla="*/ 76245 h 190190"/>
                    <a:gd name="connsiteX75" fmla="*/ 28425 w 87076"/>
                    <a:gd name="connsiteY75" fmla="*/ 77482 h 190190"/>
                    <a:gd name="connsiteX76" fmla="*/ 31214 w 87076"/>
                    <a:gd name="connsiteY76" fmla="*/ 79978 h 190190"/>
                    <a:gd name="connsiteX77" fmla="*/ 34027 w 87076"/>
                    <a:gd name="connsiteY77" fmla="*/ 82291 h 190190"/>
                    <a:gd name="connsiteX78" fmla="*/ 36977 w 87076"/>
                    <a:gd name="connsiteY78" fmla="*/ 84536 h 190190"/>
                    <a:gd name="connsiteX79" fmla="*/ 39996 w 87076"/>
                    <a:gd name="connsiteY79" fmla="*/ 86757 h 190190"/>
                    <a:gd name="connsiteX80" fmla="*/ 43083 w 87076"/>
                    <a:gd name="connsiteY80" fmla="*/ 89024 h 190190"/>
                    <a:gd name="connsiteX81" fmla="*/ 46101 w 87076"/>
                    <a:gd name="connsiteY81" fmla="*/ 91269 h 190190"/>
                    <a:gd name="connsiteX82" fmla="*/ 49142 w 87076"/>
                    <a:gd name="connsiteY82" fmla="*/ 93765 h 190190"/>
                    <a:gd name="connsiteX83" fmla="*/ 52070 w 87076"/>
                    <a:gd name="connsiteY83" fmla="*/ 96421 h 190190"/>
                    <a:gd name="connsiteX84" fmla="*/ 54882 w 87076"/>
                    <a:gd name="connsiteY84" fmla="*/ 99261 h 190190"/>
                    <a:gd name="connsiteX85" fmla="*/ 57489 w 87076"/>
                    <a:gd name="connsiteY85" fmla="*/ 102353 h 190190"/>
                    <a:gd name="connsiteX86" fmla="*/ 58130 w 87076"/>
                    <a:gd name="connsiteY86" fmla="*/ 103155 h 190190"/>
                    <a:gd name="connsiteX87" fmla="*/ 58724 w 87076"/>
                    <a:gd name="connsiteY87" fmla="*/ 103956 h 190190"/>
                    <a:gd name="connsiteX88" fmla="*/ 59822 w 87076"/>
                    <a:gd name="connsiteY88" fmla="*/ 105513 h 190190"/>
                    <a:gd name="connsiteX89" fmla="*/ 61903 w 87076"/>
                    <a:gd name="connsiteY89" fmla="*/ 109246 h 190190"/>
                    <a:gd name="connsiteX90" fmla="*/ 62795 w 87076"/>
                    <a:gd name="connsiteY90" fmla="*/ 111101 h 190190"/>
                    <a:gd name="connsiteX91" fmla="*/ 63549 w 87076"/>
                    <a:gd name="connsiteY91" fmla="*/ 112979 h 190190"/>
                    <a:gd name="connsiteX92" fmla="*/ 63938 w 87076"/>
                    <a:gd name="connsiteY92" fmla="*/ 114010 h 190190"/>
                    <a:gd name="connsiteX93" fmla="*/ 64213 w 87076"/>
                    <a:gd name="connsiteY93" fmla="*/ 114926 h 190190"/>
                    <a:gd name="connsiteX94" fmla="*/ 64510 w 87076"/>
                    <a:gd name="connsiteY94" fmla="*/ 115842 h 190190"/>
                    <a:gd name="connsiteX95" fmla="*/ 64647 w 87076"/>
                    <a:gd name="connsiteY95" fmla="*/ 116277 h 190190"/>
                    <a:gd name="connsiteX96" fmla="*/ 64784 w 87076"/>
                    <a:gd name="connsiteY96" fmla="*/ 116758 h 190190"/>
                    <a:gd name="connsiteX97" fmla="*/ 64853 w 87076"/>
                    <a:gd name="connsiteY97" fmla="*/ 116987 h 190190"/>
                    <a:gd name="connsiteX98" fmla="*/ 65790 w 87076"/>
                    <a:gd name="connsiteY98" fmla="*/ 120697 h 190190"/>
                    <a:gd name="connsiteX99" fmla="*/ 65790 w 87076"/>
                    <a:gd name="connsiteY99" fmla="*/ 120881 h 190190"/>
                    <a:gd name="connsiteX100" fmla="*/ 65836 w 87076"/>
                    <a:gd name="connsiteY100" fmla="*/ 120995 h 190190"/>
                    <a:gd name="connsiteX101" fmla="*/ 66339 w 87076"/>
                    <a:gd name="connsiteY101" fmla="*/ 124133 h 190190"/>
                    <a:gd name="connsiteX102" fmla="*/ 66431 w 87076"/>
                    <a:gd name="connsiteY102" fmla="*/ 124659 h 190190"/>
                    <a:gd name="connsiteX103" fmla="*/ 66477 w 87076"/>
                    <a:gd name="connsiteY103" fmla="*/ 125071 h 190190"/>
                    <a:gd name="connsiteX104" fmla="*/ 66568 w 87076"/>
                    <a:gd name="connsiteY104" fmla="*/ 125850 h 190190"/>
                    <a:gd name="connsiteX105" fmla="*/ 66751 w 87076"/>
                    <a:gd name="connsiteY105" fmla="*/ 127407 h 190190"/>
                    <a:gd name="connsiteX106" fmla="*/ 67482 w 87076"/>
                    <a:gd name="connsiteY106" fmla="*/ 133705 h 190190"/>
                    <a:gd name="connsiteX107" fmla="*/ 67940 w 87076"/>
                    <a:gd name="connsiteY107" fmla="*/ 140164 h 190190"/>
                    <a:gd name="connsiteX108" fmla="*/ 68420 w 87076"/>
                    <a:gd name="connsiteY108" fmla="*/ 146484 h 190190"/>
                    <a:gd name="connsiteX109" fmla="*/ 68649 w 87076"/>
                    <a:gd name="connsiteY109" fmla="*/ 149645 h 190190"/>
                    <a:gd name="connsiteX110" fmla="*/ 68969 w 87076"/>
                    <a:gd name="connsiteY110" fmla="*/ 152736 h 190190"/>
                    <a:gd name="connsiteX111" fmla="*/ 69358 w 87076"/>
                    <a:gd name="connsiteY111" fmla="*/ 155714 h 190190"/>
                    <a:gd name="connsiteX112" fmla="*/ 69564 w 87076"/>
                    <a:gd name="connsiteY112" fmla="*/ 157202 h 190190"/>
                    <a:gd name="connsiteX113" fmla="*/ 69655 w 87076"/>
                    <a:gd name="connsiteY113" fmla="*/ 157935 h 190190"/>
                    <a:gd name="connsiteX114" fmla="*/ 69701 w 87076"/>
                    <a:gd name="connsiteY114" fmla="*/ 158325 h 190190"/>
                    <a:gd name="connsiteX115" fmla="*/ 69701 w 87076"/>
                    <a:gd name="connsiteY115" fmla="*/ 158416 h 190190"/>
                    <a:gd name="connsiteX116" fmla="*/ 69701 w 87076"/>
                    <a:gd name="connsiteY116" fmla="*/ 158416 h 190190"/>
                    <a:gd name="connsiteX117" fmla="*/ 69678 w 87076"/>
                    <a:gd name="connsiteY117" fmla="*/ 158302 h 190190"/>
                    <a:gd name="connsiteX118" fmla="*/ 69678 w 87076"/>
                    <a:gd name="connsiteY118" fmla="*/ 158302 h 190190"/>
                    <a:gd name="connsiteX119" fmla="*/ 69678 w 87076"/>
                    <a:gd name="connsiteY119" fmla="*/ 158370 h 190190"/>
                    <a:gd name="connsiteX120" fmla="*/ 69724 w 87076"/>
                    <a:gd name="connsiteY120" fmla="*/ 158553 h 190190"/>
                    <a:gd name="connsiteX121" fmla="*/ 70410 w 87076"/>
                    <a:gd name="connsiteY121" fmla="*/ 161668 h 190190"/>
                    <a:gd name="connsiteX122" fmla="*/ 71187 w 87076"/>
                    <a:gd name="connsiteY122" fmla="*/ 164348 h 190190"/>
                    <a:gd name="connsiteX123" fmla="*/ 72170 w 87076"/>
                    <a:gd name="connsiteY123" fmla="*/ 166958 h 190190"/>
                    <a:gd name="connsiteX124" fmla="*/ 73360 w 87076"/>
                    <a:gd name="connsiteY124" fmla="*/ 169340 h 190190"/>
                    <a:gd name="connsiteX125" fmla="*/ 73542 w 87076"/>
                    <a:gd name="connsiteY125" fmla="*/ 169730 h 190190"/>
                    <a:gd name="connsiteX126" fmla="*/ 73794 w 87076"/>
                    <a:gd name="connsiteY126" fmla="*/ 170142 h 190190"/>
                    <a:gd name="connsiteX127" fmla="*/ 74114 w 87076"/>
                    <a:gd name="connsiteY127" fmla="*/ 170645 h 190190"/>
                    <a:gd name="connsiteX128" fmla="*/ 74914 w 87076"/>
                    <a:gd name="connsiteY128" fmla="*/ 171836 h 190190"/>
                    <a:gd name="connsiteX129" fmla="*/ 75898 w 87076"/>
                    <a:gd name="connsiteY129" fmla="*/ 173257 h 190190"/>
                    <a:gd name="connsiteX130" fmla="*/ 75966 w 87076"/>
                    <a:gd name="connsiteY130" fmla="*/ 173348 h 190190"/>
                    <a:gd name="connsiteX131" fmla="*/ 75966 w 87076"/>
                    <a:gd name="connsiteY131" fmla="*/ 173417 h 190190"/>
                    <a:gd name="connsiteX132" fmla="*/ 76012 w 87076"/>
                    <a:gd name="connsiteY132" fmla="*/ 173440 h 190190"/>
                    <a:gd name="connsiteX133" fmla="*/ 76012 w 87076"/>
                    <a:gd name="connsiteY133" fmla="*/ 173440 h 190190"/>
                    <a:gd name="connsiteX134" fmla="*/ 75875 w 87076"/>
                    <a:gd name="connsiteY134" fmla="*/ 173257 h 190190"/>
                    <a:gd name="connsiteX135" fmla="*/ 75875 w 87076"/>
                    <a:gd name="connsiteY135" fmla="*/ 173257 h 190190"/>
                    <a:gd name="connsiteX136" fmla="*/ 75875 w 87076"/>
                    <a:gd name="connsiteY136" fmla="*/ 173257 h 190190"/>
                    <a:gd name="connsiteX137" fmla="*/ 76035 w 87076"/>
                    <a:gd name="connsiteY137" fmla="*/ 173440 h 190190"/>
                    <a:gd name="connsiteX138" fmla="*/ 76309 w 87076"/>
                    <a:gd name="connsiteY138" fmla="*/ 173783 h 190190"/>
                    <a:gd name="connsiteX139" fmla="*/ 76881 w 87076"/>
                    <a:gd name="connsiteY139" fmla="*/ 174470 h 190190"/>
                    <a:gd name="connsiteX140" fmla="*/ 77453 w 87076"/>
                    <a:gd name="connsiteY140" fmla="*/ 175111 h 190190"/>
                    <a:gd name="connsiteX141" fmla="*/ 77910 w 87076"/>
                    <a:gd name="connsiteY141" fmla="*/ 175615 h 190190"/>
                    <a:gd name="connsiteX142" fmla="*/ 78367 w 87076"/>
                    <a:gd name="connsiteY142" fmla="*/ 176096 h 190190"/>
                    <a:gd name="connsiteX143" fmla="*/ 78596 w 87076"/>
                    <a:gd name="connsiteY143" fmla="*/ 176325 h 190190"/>
                    <a:gd name="connsiteX144" fmla="*/ 78962 w 87076"/>
                    <a:gd name="connsiteY144" fmla="*/ 176692 h 190190"/>
                    <a:gd name="connsiteX145" fmla="*/ 81501 w 87076"/>
                    <a:gd name="connsiteY145" fmla="*/ 179096 h 190190"/>
                    <a:gd name="connsiteX146" fmla="*/ 81180 w 87076"/>
                    <a:gd name="connsiteY146" fmla="*/ 178822 h 190190"/>
                    <a:gd name="connsiteX147" fmla="*/ 85342 w 87076"/>
                    <a:gd name="connsiteY147" fmla="*/ 182096 h 190190"/>
                    <a:gd name="connsiteX148" fmla="*/ 86120 w 87076"/>
                    <a:gd name="connsiteY148" fmla="*/ 188440 h 190190"/>
                    <a:gd name="connsiteX149" fmla="*/ 80609 w 87076"/>
                    <a:gd name="connsiteY149" fmla="*/ 189745 h 190190"/>
                    <a:gd name="connsiteX150" fmla="*/ 80472 w 87076"/>
                    <a:gd name="connsiteY150" fmla="*/ 189700 h 190190"/>
                    <a:gd name="connsiteX151" fmla="*/ 75623 w 87076"/>
                    <a:gd name="connsiteY151" fmla="*/ 187364 h 190190"/>
                    <a:gd name="connsiteX152" fmla="*/ 75326 w 87076"/>
                    <a:gd name="connsiteY152" fmla="*/ 187204 h 190190"/>
                    <a:gd name="connsiteX153" fmla="*/ 75235 w 87076"/>
                    <a:gd name="connsiteY153" fmla="*/ 187158 h 190190"/>
                    <a:gd name="connsiteX154" fmla="*/ 71988 w 87076"/>
                    <a:gd name="connsiteY154" fmla="*/ 185074 h 190190"/>
                    <a:gd name="connsiteX155" fmla="*/ 71782 w 87076"/>
                    <a:gd name="connsiteY155" fmla="*/ 184936 h 190190"/>
                    <a:gd name="connsiteX156" fmla="*/ 71393 w 87076"/>
                    <a:gd name="connsiteY156" fmla="*/ 184684 h 190190"/>
                    <a:gd name="connsiteX157" fmla="*/ 71027 w 87076"/>
                    <a:gd name="connsiteY157" fmla="*/ 184387 h 190190"/>
                    <a:gd name="connsiteX158" fmla="*/ 70273 w 87076"/>
                    <a:gd name="connsiteY158" fmla="*/ 183837 h 190190"/>
                    <a:gd name="connsiteX159" fmla="*/ 68740 w 87076"/>
                    <a:gd name="connsiteY159" fmla="*/ 182623 h 190190"/>
                    <a:gd name="connsiteX160" fmla="*/ 67963 w 87076"/>
                    <a:gd name="connsiteY160" fmla="*/ 181959 h 190190"/>
                    <a:gd name="connsiteX161" fmla="*/ 67574 w 87076"/>
                    <a:gd name="connsiteY161" fmla="*/ 181661 h 190190"/>
                    <a:gd name="connsiteX162" fmla="*/ 67185 w 87076"/>
                    <a:gd name="connsiteY162" fmla="*/ 181295 h 190190"/>
                    <a:gd name="connsiteX163" fmla="*/ 67094 w 87076"/>
                    <a:gd name="connsiteY163" fmla="*/ 181226 h 190190"/>
                    <a:gd name="connsiteX164" fmla="*/ 66934 w 87076"/>
                    <a:gd name="connsiteY164" fmla="*/ 181066 h 190190"/>
                    <a:gd name="connsiteX165" fmla="*/ 65630 w 87076"/>
                    <a:gd name="connsiteY165" fmla="*/ 179715 h 190190"/>
                    <a:gd name="connsiteX166" fmla="*/ 64693 w 87076"/>
                    <a:gd name="connsiteY166" fmla="*/ 178730 h 190190"/>
                    <a:gd name="connsiteX167" fmla="*/ 64075 w 87076"/>
                    <a:gd name="connsiteY167" fmla="*/ 178043 h 190190"/>
                    <a:gd name="connsiteX168" fmla="*/ 63298 w 87076"/>
                    <a:gd name="connsiteY168" fmla="*/ 177081 h 190190"/>
                    <a:gd name="connsiteX169" fmla="*/ 62475 w 87076"/>
                    <a:gd name="connsiteY169" fmla="*/ 176005 h 190190"/>
                    <a:gd name="connsiteX170" fmla="*/ 62749 w 87076"/>
                    <a:gd name="connsiteY170" fmla="*/ 176394 h 190190"/>
                    <a:gd name="connsiteX171" fmla="*/ 60531 w 87076"/>
                    <a:gd name="connsiteY171" fmla="*/ 173257 h 190190"/>
                    <a:gd name="connsiteX172" fmla="*/ 58701 w 87076"/>
                    <a:gd name="connsiteY172" fmla="*/ 170004 h 190190"/>
                    <a:gd name="connsiteX173" fmla="*/ 57192 w 87076"/>
                    <a:gd name="connsiteY173" fmla="*/ 166661 h 190190"/>
                    <a:gd name="connsiteX174" fmla="*/ 55935 w 87076"/>
                    <a:gd name="connsiteY174" fmla="*/ 163271 h 190190"/>
                    <a:gd name="connsiteX175" fmla="*/ 55637 w 87076"/>
                    <a:gd name="connsiteY175" fmla="*/ 162378 h 190190"/>
                    <a:gd name="connsiteX176" fmla="*/ 55500 w 87076"/>
                    <a:gd name="connsiteY176" fmla="*/ 161966 h 190190"/>
                    <a:gd name="connsiteX177" fmla="*/ 55454 w 87076"/>
                    <a:gd name="connsiteY177" fmla="*/ 161874 h 190190"/>
                    <a:gd name="connsiteX178" fmla="*/ 55363 w 87076"/>
                    <a:gd name="connsiteY178" fmla="*/ 161531 h 190190"/>
                    <a:gd name="connsiteX179" fmla="*/ 55317 w 87076"/>
                    <a:gd name="connsiteY179" fmla="*/ 161348 h 190190"/>
                    <a:gd name="connsiteX180" fmla="*/ 54905 w 87076"/>
                    <a:gd name="connsiteY180" fmla="*/ 159767 h 190190"/>
                    <a:gd name="connsiteX181" fmla="*/ 54105 w 87076"/>
                    <a:gd name="connsiteY181" fmla="*/ 156607 h 190190"/>
                    <a:gd name="connsiteX182" fmla="*/ 53328 w 87076"/>
                    <a:gd name="connsiteY182" fmla="*/ 153378 h 190190"/>
                    <a:gd name="connsiteX183" fmla="*/ 52710 w 87076"/>
                    <a:gd name="connsiteY183" fmla="*/ 149920 h 190190"/>
                    <a:gd name="connsiteX184" fmla="*/ 50469 w 87076"/>
                    <a:gd name="connsiteY184" fmla="*/ 136866 h 190190"/>
                    <a:gd name="connsiteX185" fmla="*/ 49371 w 87076"/>
                    <a:gd name="connsiteY185" fmla="*/ 130385 h 190190"/>
                    <a:gd name="connsiteX186" fmla="*/ 48868 w 87076"/>
                    <a:gd name="connsiteY186" fmla="*/ 127385 h 190190"/>
                    <a:gd name="connsiteX187" fmla="*/ 48205 w 87076"/>
                    <a:gd name="connsiteY187" fmla="*/ 124155 h 190190"/>
                    <a:gd name="connsiteX188" fmla="*/ 48525 w 87076"/>
                    <a:gd name="connsiteY188" fmla="*/ 125278 h 190190"/>
                    <a:gd name="connsiteX189" fmla="*/ 48228 w 87076"/>
                    <a:gd name="connsiteY189" fmla="*/ 124361 h 190190"/>
                    <a:gd name="connsiteX190" fmla="*/ 47976 w 87076"/>
                    <a:gd name="connsiteY190" fmla="*/ 123491 h 190190"/>
                    <a:gd name="connsiteX191" fmla="*/ 47633 w 87076"/>
                    <a:gd name="connsiteY191" fmla="*/ 122369 h 190190"/>
                    <a:gd name="connsiteX192" fmla="*/ 47313 w 87076"/>
                    <a:gd name="connsiteY192" fmla="*/ 121270 h 190190"/>
                    <a:gd name="connsiteX193" fmla="*/ 47153 w 87076"/>
                    <a:gd name="connsiteY193" fmla="*/ 120697 h 190190"/>
                    <a:gd name="connsiteX194" fmla="*/ 47130 w 87076"/>
                    <a:gd name="connsiteY194" fmla="*/ 120697 h 190190"/>
                    <a:gd name="connsiteX195" fmla="*/ 47130 w 87076"/>
                    <a:gd name="connsiteY195" fmla="*/ 120697 h 190190"/>
                    <a:gd name="connsiteX196" fmla="*/ 47130 w 87076"/>
                    <a:gd name="connsiteY196" fmla="*/ 120720 h 190190"/>
                    <a:gd name="connsiteX197" fmla="*/ 47130 w 87076"/>
                    <a:gd name="connsiteY197" fmla="*/ 120720 h 190190"/>
                    <a:gd name="connsiteX198" fmla="*/ 47016 w 87076"/>
                    <a:gd name="connsiteY198" fmla="*/ 120468 h 190190"/>
                    <a:gd name="connsiteX199" fmla="*/ 47016 w 87076"/>
                    <a:gd name="connsiteY199" fmla="*/ 120468 h 190190"/>
                    <a:gd name="connsiteX200" fmla="*/ 47016 w 87076"/>
                    <a:gd name="connsiteY200" fmla="*/ 120399 h 190190"/>
                    <a:gd name="connsiteX201" fmla="*/ 46765 w 87076"/>
                    <a:gd name="connsiteY201" fmla="*/ 119850 h 190190"/>
                    <a:gd name="connsiteX202" fmla="*/ 46284 w 87076"/>
                    <a:gd name="connsiteY202" fmla="*/ 118773 h 190190"/>
                    <a:gd name="connsiteX203" fmla="*/ 46101 w 87076"/>
                    <a:gd name="connsiteY203" fmla="*/ 118430 h 190190"/>
                    <a:gd name="connsiteX204" fmla="*/ 45964 w 87076"/>
                    <a:gd name="connsiteY204" fmla="*/ 118201 h 190190"/>
                    <a:gd name="connsiteX205" fmla="*/ 45758 w 87076"/>
                    <a:gd name="connsiteY205" fmla="*/ 117674 h 190190"/>
                    <a:gd name="connsiteX206" fmla="*/ 45484 w 87076"/>
                    <a:gd name="connsiteY206" fmla="*/ 117216 h 190190"/>
                    <a:gd name="connsiteX207" fmla="*/ 44752 w 87076"/>
                    <a:gd name="connsiteY207" fmla="*/ 115979 h 190190"/>
                    <a:gd name="connsiteX208" fmla="*/ 44569 w 87076"/>
                    <a:gd name="connsiteY208" fmla="*/ 115682 h 190190"/>
                    <a:gd name="connsiteX209" fmla="*/ 44478 w 87076"/>
                    <a:gd name="connsiteY209" fmla="*/ 115521 h 190190"/>
                    <a:gd name="connsiteX210" fmla="*/ 44432 w 87076"/>
                    <a:gd name="connsiteY210" fmla="*/ 115453 h 190190"/>
                    <a:gd name="connsiteX211" fmla="*/ 44432 w 87076"/>
                    <a:gd name="connsiteY211" fmla="*/ 115453 h 190190"/>
                    <a:gd name="connsiteX212" fmla="*/ 44569 w 87076"/>
                    <a:gd name="connsiteY212" fmla="*/ 115659 h 190190"/>
                    <a:gd name="connsiteX213" fmla="*/ 44569 w 87076"/>
                    <a:gd name="connsiteY213" fmla="*/ 115659 h 190190"/>
                    <a:gd name="connsiteX214" fmla="*/ 44569 w 87076"/>
                    <a:gd name="connsiteY214" fmla="*/ 115636 h 190190"/>
                    <a:gd name="connsiteX215" fmla="*/ 44180 w 87076"/>
                    <a:gd name="connsiteY215" fmla="*/ 115040 h 190190"/>
                    <a:gd name="connsiteX216" fmla="*/ 43792 w 87076"/>
                    <a:gd name="connsiteY216" fmla="*/ 114537 h 190190"/>
                    <a:gd name="connsiteX217" fmla="*/ 43609 w 87076"/>
                    <a:gd name="connsiteY217" fmla="*/ 114308 h 190190"/>
                    <a:gd name="connsiteX218" fmla="*/ 43517 w 87076"/>
                    <a:gd name="connsiteY218" fmla="*/ 114193 h 190190"/>
                    <a:gd name="connsiteX219" fmla="*/ 43471 w 87076"/>
                    <a:gd name="connsiteY219" fmla="*/ 114125 h 190190"/>
                    <a:gd name="connsiteX220" fmla="*/ 43471 w 87076"/>
                    <a:gd name="connsiteY220" fmla="*/ 114125 h 190190"/>
                    <a:gd name="connsiteX221" fmla="*/ 43792 w 87076"/>
                    <a:gd name="connsiteY221" fmla="*/ 114537 h 190190"/>
                    <a:gd name="connsiteX222" fmla="*/ 43769 w 87076"/>
                    <a:gd name="connsiteY222" fmla="*/ 114537 h 190190"/>
                    <a:gd name="connsiteX223" fmla="*/ 42831 w 87076"/>
                    <a:gd name="connsiteY223" fmla="*/ 113391 h 190190"/>
                    <a:gd name="connsiteX224" fmla="*/ 40979 w 87076"/>
                    <a:gd name="connsiteY224" fmla="*/ 111193 h 190190"/>
                    <a:gd name="connsiteX225" fmla="*/ 39264 w 87076"/>
                    <a:gd name="connsiteY225" fmla="*/ 109567 h 190190"/>
                    <a:gd name="connsiteX226" fmla="*/ 37434 w 87076"/>
                    <a:gd name="connsiteY226" fmla="*/ 107895 h 190190"/>
                    <a:gd name="connsiteX227" fmla="*/ 35399 w 87076"/>
                    <a:gd name="connsiteY227" fmla="*/ 106132 h 190190"/>
                    <a:gd name="connsiteX228" fmla="*/ 33250 w 87076"/>
                    <a:gd name="connsiteY228" fmla="*/ 104414 h 190190"/>
                    <a:gd name="connsiteX229" fmla="*/ 30986 w 87076"/>
                    <a:gd name="connsiteY229" fmla="*/ 102605 h 190190"/>
                    <a:gd name="connsiteX230" fmla="*/ 26458 w 87076"/>
                    <a:gd name="connsiteY230" fmla="*/ 98964 h 190190"/>
                    <a:gd name="connsiteX231" fmla="*/ 21907 w 87076"/>
                    <a:gd name="connsiteY231" fmla="*/ 95025 h 190190"/>
                    <a:gd name="connsiteX232" fmla="*/ 19666 w 87076"/>
                    <a:gd name="connsiteY232" fmla="*/ 92963 h 190190"/>
                    <a:gd name="connsiteX233" fmla="*/ 17494 w 87076"/>
                    <a:gd name="connsiteY233" fmla="*/ 90742 h 190190"/>
                    <a:gd name="connsiteX234" fmla="*/ 15344 w 87076"/>
                    <a:gd name="connsiteY234" fmla="*/ 88498 h 190190"/>
                    <a:gd name="connsiteX235" fmla="*/ 13446 w 87076"/>
                    <a:gd name="connsiteY235" fmla="*/ 86345 h 190190"/>
                    <a:gd name="connsiteX236" fmla="*/ 13286 w 87076"/>
                    <a:gd name="connsiteY236" fmla="*/ 86162 h 190190"/>
                    <a:gd name="connsiteX237" fmla="*/ 13172 w 87076"/>
                    <a:gd name="connsiteY237" fmla="*/ 86024 h 190190"/>
                    <a:gd name="connsiteX238" fmla="*/ 10519 w 87076"/>
                    <a:gd name="connsiteY238" fmla="*/ 82474 h 190190"/>
                    <a:gd name="connsiteX239" fmla="*/ 10199 w 87076"/>
                    <a:gd name="connsiteY239" fmla="*/ 82039 h 190190"/>
                    <a:gd name="connsiteX240" fmla="*/ 10039 w 87076"/>
                    <a:gd name="connsiteY240" fmla="*/ 81833 h 190190"/>
                    <a:gd name="connsiteX241" fmla="*/ 9787 w 87076"/>
                    <a:gd name="connsiteY241" fmla="*/ 81490 h 190190"/>
                    <a:gd name="connsiteX242" fmla="*/ 9719 w 87076"/>
                    <a:gd name="connsiteY242" fmla="*/ 81375 h 190190"/>
                    <a:gd name="connsiteX243" fmla="*/ 9147 w 87076"/>
                    <a:gd name="connsiteY243" fmla="*/ 80436 h 190190"/>
                    <a:gd name="connsiteX244" fmla="*/ 7912 w 87076"/>
                    <a:gd name="connsiteY244" fmla="*/ 78375 h 190190"/>
                    <a:gd name="connsiteX245" fmla="*/ 7363 w 87076"/>
                    <a:gd name="connsiteY245" fmla="*/ 77413 h 190190"/>
                    <a:gd name="connsiteX246" fmla="*/ 6792 w 87076"/>
                    <a:gd name="connsiteY246" fmla="*/ 76382 h 190190"/>
                    <a:gd name="connsiteX247" fmla="*/ 5534 w 87076"/>
                    <a:gd name="connsiteY247" fmla="*/ 73932 h 190190"/>
                    <a:gd name="connsiteX248" fmla="*/ 3796 w 87076"/>
                    <a:gd name="connsiteY248" fmla="*/ 70130 h 190190"/>
                    <a:gd name="connsiteX249" fmla="*/ 3659 w 87076"/>
                    <a:gd name="connsiteY249" fmla="*/ 69833 h 190190"/>
                    <a:gd name="connsiteX250" fmla="*/ 3590 w 87076"/>
                    <a:gd name="connsiteY250" fmla="*/ 69672 h 190190"/>
                    <a:gd name="connsiteX251" fmla="*/ 2195 w 87076"/>
                    <a:gd name="connsiteY251" fmla="*/ 65390 h 190190"/>
                    <a:gd name="connsiteX252" fmla="*/ 1029 w 87076"/>
                    <a:gd name="connsiteY252" fmla="*/ 60626 h 190190"/>
                    <a:gd name="connsiteX253" fmla="*/ 343 w 87076"/>
                    <a:gd name="connsiteY253" fmla="*/ 55748 h 190190"/>
                    <a:gd name="connsiteX254" fmla="*/ 114 w 87076"/>
                    <a:gd name="connsiteY254" fmla="*/ 53389 h 190190"/>
                    <a:gd name="connsiteX255" fmla="*/ 46 w 87076"/>
                    <a:gd name="connsiteY255" fmla="*/ 51031 h 190190"/>
                    <a:gd name="connsiteX256" fmla="*/ 0 w 87076"/>
                    <a:gd name="connsiteY256" fmla="*/ 48672 h 190190"/>
                    <a:gd name="connsiteX257" fmla="*/ 0 w 87076"/>
                    <a:gd name="connsiteY257" fmla="*/ 48282 h 190190"/>
                    <a:gd name="connsiteX258" fmla="*/ 0 w 87076"/>
                    <a:gd name="connsiteY258" fmla="*/ 48214 h 190190"/>
                    <a:gd name="connsiteX259" fmla="*/ 0 w 87076"/>
                    <a:gd name="connsiteY259" fmla="*/ 47939 h 190190"/>
                    <a:gd name="connsiteX260" fmla="*/ 46 w 87076"/>
                    <a:gd name="connsiteY260" fmla="*/ 47366 h 190190"/>
                    <a:gd name="connsiteX261" fmla="*/ 91 w 87076"/>
                    <a:gd name="connsiteY261" fmla="*/ 46244 h 190190"/>
                    <a:gd name="connsiteX262" fmla="*/ 206 w 87076"/>
                    <a:gd name="connsiteY262" fmla="*/ 44023 h 190190"/>
                    <a:gd name="connsiteX263" fmla="*/ 503 w 87076"/>
                    <a:gd name="connsiteY263" fmla="*/ 41595 h 190190"/>
                    <a:gd name="connsiteX264" fmla="*/ 823 w 87076"/>
                    <a:gd name="connsiteY264" fmla="*/ 39167 h 190190"/>
                    <a:gd name="connsiteX265" fmla="*/ 1303 w 87076"/>
                    <a:gd name="connsiteY265" fmla="*/ 36877 h 190190"/>
                    <a:gd name="connsiteX266" fmla="*/ 2355 w 87076"/>
                    <a:gd name="connsiteY266" fmla="*/ 32411 h 190190"/>
                    <a:gd name="connsiteX267" fmla="*/ 2653 w 87076"/>
                    <a:gd name="connsiteY267" fmla="*/ 31312 h 190190"/>
                    <a:gd name="connsiteX268" fmla="*/ 2835 w 87076"/>
                    <a:gd name="connsiteY268" fmla="*/ 30579 h 190190"/>
                    <a:gd name="connsiteX269" fmla="*/ 3018 w 87076"/>
                    <a:gd name="connsiteY269" fmla="*/ 30053 h 190190"/>
                    <a:gd name="connsiteX270" fmla="*/ 3727 w 87076"/>
                    <a:gd name="connsiteY270" fmla="*/ 27946 h 190190"/>
                    <a:gd name="connsiteX271" fmla="*/ 5168 w 87076"/>
                    <a:gd name="connsiteY271" fmla="*/ 23732 h 190190"/>
                    <a:gd name="connsiteX272" fmla="*/ 7043 w 87076"/>
                    <a:gd name="connsiteY272" fmla="*/ 19449 h 190190"/>
                    <a:gd name="connsiteX273" fmla="*/ 7981 w 87076"/>
                    <a:gd name="connsiteY273" fmla="*/ 17342 h 190190"/>
                    <a:gd name="connsiteX274" fmla="*/ 9033 w 87076"/>
                    <a:gd name="connsiteY274" fmla="*/ 15304 h 190190"/>
                    <a:gd name="connsiteX275" fmla="*/ 11159 w 87076"/>
                    <a:gd name="connsiteY275" fmla="*/ 11365 h 190190"/>
                    <a:gd name="connsiteX276" fmla="*/ 13583 w 87076"/>
                    <a:gd name="connsiteY276" fmla="*/ 7449 h 190190"/>
                    <a:gd name="connsiteX277" fmla="*/ 16168 w 87076"/>
                    <a:gd name="connsiteY277" fmla="*/ 3807 h 190190"/>
                    <a:gd name="connsiteX278" fmla="*/ 17516 w 87076"/>
                    <a:gd name="connsiteY278" fmla="*/ 1952 h 190190"/>
                    <a:gd name="connsiteX279" fmla="*/ 18934 w 87076"/>
                    <a:gd name="connsiteY279" fmla="*/ 212 h 190190"/>
                    <a:gd name="connsiteX280" fmla="*/ 18934 w 87076"/>
                    <a:gd name="connsiteY280" fmla="*/ 212 h 190190"/>
                    <a:gd name="connsiteX281" fmla="*/ 19735 w 87076"/>
                    <a:gd name="connsiteY281" fmla="*/ 120 h 190190"/>
                    <a:gd name="connsiteX282" fmla="*/ 19918 w 87076"/>
                    <a:gd name="connsiteY282" fmla="*/ 761 h 190190"/>
                    <a:gd name="connsiteX283" fmla="*/ 19643 w 87076"/>
                    <a:gd name="connsiteY283" fmla="*/ 876 h 190190"/>
                    <a:gd name="connsiteX284" fmla="*/ 18546 w 87076"/>
                    <a:gd name="connsiteY284" fmla="*/ 2845 h 190190"/>
                    <a:gd name="connsiteX285" fmla="*/ 17608 w 87076"/>
                    <a:gd name="connsiteY285" fmla="*/ 4792 h 190190"/>
                    <a:gd name="connsiteX286" fmla="*/ 15664 w 87076"/>
                    <a:gd name="connsiteY286" fmla="*/ 8800 h 190190"/>
                    <a:gd name="connsiteX287" fmla="*/ 13995 w 87076"/>
                    <a:gd name="connsiteY287" fmla="*/ 12785 h 190190"/>
                    <a:gd name="connsiteX288" fmla="*/ 12463 w 87076"/>
                    <a:gd name="connsiteY288" fmla="*/ 16953 h 190190"/>
                    <a:gd name="connsiteX289" fmla="*/ 11731 w 87076"/>
                    <a:gd name="connsiteY289" fmla="*/ 18991 h 190190"/>
                    <a:gd name="connsiteX290" fmla="*/ 11137 w 87076"/>
                    <a:gd name="connsiteY290" fmla="*/ 21052 h 190190"/>
                    <a:gd name="connsiteX291" fmla="*/ 9947 w 87076"/>
                    <a:gd name="connsiteY291" fmla="*/ 25152 h 190190"/>
                    <a:gd name="connsiteX292" fmla="*/ 9010 w 87076"/>
                    <a:gd name="connsiteY292" fmla="*/ 29503 h 190190"/>
                    <a:gd name="connsiteX293" fmla="*/ 8552 w 87076"/>
                    <a:gd name="connsiteY293" fmla="*/ 31679 h 190190"/>
                    <a:gd name="connsiteX294" fmla="*/ 8438 w 87076"/>
                    <a:gd name="connsiteY294" fmla="*/ 32251 h 190190"/>
                    <a:gd name="connsiteX295" fmla="*/ 8438 w 87076"/>
                    <a:gd name="connsiteY295" fmla="*/ 32320 h 190190"/>
                    <a:gd name="connsiteX296" fmla="*/ 8415 w 87076"/>
                    <a:gd name="connsiteY296" fmla="*/ 32343 h 190190"/>
                    <a:gd name="connsiteX297" fmla="*/ 8415 w 87076"/>
                    <a:gd name="connsiteY297" fmla="*/ 32389 h 190190"/>
                    <a:gd name="connsiteX298" fmla="*/ 8461 w 87076"/>
                    <a:gd name="connsiteY298" fmla="*/ 32205 h 190190"/>
                    <a:gd name="connsiteX299" fmla="*/ 8461 w 87076"/>
                    <a:gd name="connsiteY299" fmla="*/ 32343 h 190190"/>
                    <a:gd name="connsiteX300" fmla="*/ 8415 w 87076"/>
                    <a:gd name="connsiteY300" fmla="*/ 32618 h 190190"/>
                    <a:gd name="connsiteX301" fmla="*/ 8255 w 87076"/>
                    <a:gd name="connsiteY301" fmla="*/ 33671 h 190190"/>
                    <a:gd name="connsiteX302" fmla="*/ 7752 w 87076"/>
                    <a:gd name="connsiteY302" fmla="*/ 37954 h 190190"/>
                    <a:gd name="connsiteX303" fmla="*/ 7569 w 87076"/>
                    <a:gd name="connsiteY303" fmla="*/ 40084 h 190190"/>
                    <a:gd name="connsiteX304" fmla="*/ 7500 w 87076"/>
                    <a:gd name="connsiteY304" fmla="*/ 42076 h 190190"/>
                    <a:gd name="connsiteX305" fmla="*/ 7432 w 87076"/>
                    <a:gd name="connsiteY305" fmla="*/ 44091 h 190190"/>
                    <a:gd name="connsiteX306" fmla="*/ 7523 w 87076"/>
                    <a:gd name="connsiteY306" fmla="*/ 46313 h 190190"/>
                    <a:gd name="connsiteX307" fmla="*/ 7569 w 87076"/>
                    <a:gd name="connsiteY307" fmla="*/ 47435 h 190190"/>
                    <a:gd name="connsiteX308" fmla="*/ 7569 w 87076"/>
                    <a:gd name="connsiteY308" fmla="*/ 48007 h 190190"/>
                    <a:gd name="connsiteX309" fmla="*/ 7592 w 87076"/>
                    <a:gd name="connsiteY309" fmla="*/ 48282 h 190190"/>
                    <a:gd name="connsiteX310" fmla="*/ 7592 w 87076"/>
                    <a:gd name="connsiteY310" fmla="*/ 48351 h 190190"/>
                    <a:gd name="connsiteX311" fmla="*/ 7592 w 87076"/>
                    <a:gd name="connsiteY311" fmla="*/ 48351 h 190190"/>
                    <a:gd name="connsiteX312" fmla="*/ 7592 w 87076"/>
                    <a:gd name="connsiteY312" fmla="*/ 48420 h 190190"/>
                    <a:gd name="connsiteX313" fmla="*/ 7592 w 87076"/>
                    <a:gd name="connsiteY313" fmla="*/ 48282 h 190190"/>
                    <a:gd name="connsiteX314" fmla="*/ 7592 w 87076"/>
                    <a:gd name="connsiteY314" fmla="*/ 48397 h 190190"/>
                    <a:gd name="connsiteX315" fmla="*/ 7843 w 87076"/>
                    <a:gd name="connsiteY315" fmla="*/ 50481 h 190190"/>
                    <a:gd name="connsiteX316" fmla="*/ 8072 w 87076"/>
                    <a:gd name="connsiteY316" fmla="*/ 52565 h 190190"/>
                    <a:gd name="connsiteX317" fmla="*/ 8484 w 87076"/>
                    <a:gd name="connsiteY317" fmla="*/ 54580 h 190190"/>
                    <a:gd name="connsiteX318" fmla="*/ 8873 w 87076"/>
                    <a:gd name="connsiteY318" fmla="*/ 56619 h 190190"/>
                    <a:gd name="connsiteX319" fmla="*/ 9376 w 87076"/>
                    <a:gd name="connsiteY319" fmla="*/ 58497 h 190190"/>
                    <a:gd name="connsiteX320" fmla="*/ 10588 w 87076"/>
                    <a:gd name="connsiteY320" fmla="*/ 62275 h 190190"/>
                    <a:gd name="connsiteX321" fmla="*/ 12234 w 87076"/>
                    <a:gd name="connsiteY321" fmla="*/ 66351 h 190190"/>
                    <a:gd name="connsiteX322" fmla="*/ 12028 w 87076"/>
                    <a:gd name="connsiteY322" fmla="*/ 65894 h 190190"/>
                    <a:gd name="connsiteX323" fmla="*/ 14201 w 87076"/>
                    <a:gd name="connsiteY323" fmla="*/ 69902 h 190190"/>
                    <a:gd name="connsiteX324" fmla="*/ 15070 w 87076"/>
                    <a:gd name="connsiteY324" fmla="*/ 71276 h 190190"/>
                    <a:gd name="connsiteX325" fmla="*/ 15641 w 87076"/>
                    <a:gd name="connsiteY325" fmla="*/ 72123 h 190190"/>
                    <a:gd name="connsiteX326" fmla="*/ 16259 w 87076"/>
                    <a:gd name="connsiteY326" fmla="*/ 73016 h 190190"/>
                    <a:gd name="connsiteX327" fmla="*/ 17402 w 87076"/>
                    <a:gd name="connsiteY327" fmla="*/ 74619 h 190190"/>
                    <a:gd name="connsiteX328" fmla="*/ 18042 w 87076"/>
                    <a:gd name="connsiteY328" fmla="*/ 75535 h 190190"/>
                    <a:gd name="connsiteX329" fmla="*/ 18111 w 87076"/>
                    <a:gd name="connsiteY329" fmla="*/ 75650 h 190190"/>
                    <a:gd name="connsiteX330" fmla="*/ 18111 w 87076"/>
                    <a:gd name="connsiteY330" fmla="*/ 75695 h 190190"/>
                    <a:gd name="connsiteX331" fmla="*/ 18134 w 87076"/>
                    <a:gd name="connsiteY331" fmla="*/ 75695 h 190190"/>
                    <a:gd name="connsiteX332" fmla="*/ 18134 w 87076"/>
                    <a:gd name="connsiteY332" fmla="*/ 75695 h 190190"/>
                    <a:gd name="connsiteX333" fmla="*/ 18134 w 87076"/>
                    <a:gd name="connsiteY333" fmla="*/ 75695 h 190190"/>
                    <a:gd name="connsiteX334" fmla="*/ 17974 w 87076"/>
                    <a:gd name="connsiteY334" fmla="*/ 75444 h 190190"/>
                    <a:gd name="connsiteX335" fmla="*/ 18020 w 87076"/>
                    <a:gd name="connsiteY335" fmla="*/ 75512 h 190190"/>
                    <a:gd name="connsiteX336" fmla="*/ 18180 w 87076"/>
                    <a:gd name="connsiteY336" fmla="*/ 75695 h 190190"/>
                    <a:gd name="connsiteX337" fmla="*/ 18523 w 87076"/>
                    <a:gd name="connsiteY337" fmla="*/ 76108 h 190190"/>
                    <a:gd name="connsiteX338" fmla="*/ 21267 w 87076"/>
                    <a:gd name="connsiteY338" fmla="*/ 79474 h 190190"/>
                    <a:gd name="connsiteX339" fmla="*/ 21015 w 87076"/>
                    <a:gd name="connsiteY339" fmla="*/ 79154 h 190190"/>
                    <a:gd name="connsiteX340" fmla="*/ 23028 w 87076"/>
                    <a:gd name="connsiteY340" fmla="*/ 81238 h 190190"/>
                    <a:gd name="connsiteX341" fmla="*/ 24948 w 87076"/>
                    <a:gd name="connsiteY341" fmla="*/ 83070 h 190190"/>
                    <a:gd name="connsiteX342" fmla="*/ 26915 w 87076"/>
                    <a:gd name="connsiteY342" fmla="*/ 84902 h 190190"/>
                    <a:gd name="connsiteX343" fmla="*/ 28996 w 87076"/>
                    <a:gd name="connsiteY343" fmla="*/ 86642 h 190190"/>
                    <a:gd name="connsiteX344" fmla="*/ 33318 w 87076"/>
                    <a:gd name="connsiteY344" fmla="*/ 90032 h 190190"/>
                    <a:gd name="connsiteX345" fmla="*/ 37892 w 87076"/>
                    <a:gd name="connsiteY345" fmla="*/ 93467 h 190190"/>
                    <a:gd name="connsiteX346" fmla="*/ 40201 w 87076"/>
                    <a:gd name="connsiteY346" fmla="*/ 95208 h 190190"/>
                    <a:gd name="connsiteX347" fmla="*/ 42602 w 87076"/>
                    <a:gd name="connsiteY347" fmla="*/ 97040 h 190190"/>
                    <a:gd name="connsiteX348" fmla="*/ 44981 w 87076"/>
                    <a:gd name="connsiteY348" fmla="*/ 98964 h 190190"/>
                    <a:gd name="connsiteX349" fmla="*/ 47427 w 87076"/>
                    <a:gd name="connsiteY349" fmla="*/ 101162 h 190190"/>
                    <a:gd name="connsiteX350" fmla="*/ 49875 w 87076"/>
                    <a:gd name="connsiteY350" fmla="*/ 103544 h 190190"/>
                    <a:gd name="connsiteX351" fmla="*/ 51750 w 87076"/>
                    <a:gd name="connsiteY351" fmla="*/ 105720 h 190190"/>
                    <a:gd name="connsiteX352" fmla="*/ 52687 w 87076"/>
                    <a:gd name="connsiteY352" fmla="*/ 106842 h 190190"/>
                    <a:gd name="connsiteX353" fmla="*/ 53533 w 87076"/>
                    <a:gd name="connsiteY353" fmla="*/ 107941 h 190190"/>
                    <a:gd name="connsiteX354" fmla="*/ 54014 w 87076"/>
                    <a:gd name="connsiteY354" fmla="*/ 108605 h 190190"/>
                    <a:gd name="connsiteX355" fmla="*/ 54425 w 87076"/>
                    <a:gd name="connsiteY355" fmla="*/ 109178 h 190190"/>
                    <a:gd name="connsiteX356" fmla="*/ 54951 w 87076"/>
                    <a:gd name="connsiteY356" fmla="*/ 110071 h 190190"/>
                    <a:gd name="connsiteX357" fmla="*/ 55660 w 87076"/>
                    <a:gd name="connsiteY357" fmla="*/ 111308 h 190190"/>
                    <a:gd name="connsiteX358" fmla="*/ 55386 w 87076"/>
                    <a:gd name="connsiteY358" fmla="*/ 110872 h 190190"/>
                    <a:gd name="connsiteX359" fmla="*/ 56278 w 87076"/>
                    <a:gd name="connsiteY359" fmla="*/ 112430 h 190190"/>
                    <a:gd name="connsiteX360" fmla="*/ 56689 w 87076"/>
                    <a:gd name="connsiteY360" fmla="*/ 113231 h 190190"/>
                    <a:gd name="connsiteX361" fmla="*/ 57032 w 87076"/>
                    <a:gd name="connsiteY361" fmla="*/ 113918 h 190190"/>
                    <a:gd name="connsiteX362" fmla="*/ 58038 w 87076"/>
                    <a:gd name="connsiteY362" fmla="*/ 116323 h 190190"/>
                    <a:gd name="connsiteX363" fmla="*/ 58450 w 87076"/>
                    <a:gd name="connsiteY363" fmla="*/ 117422 h 190190"/>
                    <a:gd name="connsiteX364" fmla="*/ 58610 w 87076"/>
                    <a:gd name="connsiteY364" fmla="*/ 117995 h 190190"/>
                    <a:gd name="connsiteX365" fmla="*/ 58930 w 87076"/>
                    <a:gd name="connsiteY365" fmla="*/ 119163 h 190190"/>
                    <a:gd name="connsiteX366" fmla="*/ 59250 w 87076"/>
                    <a:gd name="connsiteY366" fmla="*/ 120285 h 190190"/>
                    <a:gd name="connsiteX367" fmla="*/ 59319 w 87076"/>
                    <a:gd name="connsiteY367" fmla="*/ 120560 h 190190"/>
                    <a:gd name="connsiteX368" fmla="*/ 59319 w 87076"/>
                    <a:gd name="connsiteY368" fmla="*/ 120766 h 190190"/>
                    <a:gd name="connsiteX369" fmla="*/ 59685 w 87076"/>
                    <a:gd name="connsiteY369" fmla="*/ 121888 h 190190"/>
                    <a:gd name="connsiteX370" fmla="*/ 60302 w 87076"/>
                    <a:gd name="connsiteY370" fmla="*/ 125094 h 190190"/>
                    <a:gd name="connsiteX371" fmla="*/ 60417 w 87076"/>
                    <a:gd name="connsiteY371" fmla="*/ 125735 h 190190"/>
                    <a:gd name="connsiteX372" fmla="*/ 60462 w 87076"/>
                    <a:gd name="connsiteY372" fmla="*/ 126148 h 190190"/>
                    <a:gd name="connsiteX373" fmla="*/ 60576 w 87076"/>
                    <a:gd name="connsiteY373" fmla="*/ 126949 h 190190"/>
                    <a:gd name="connsiteX374" fmla="*/ 60805 w 87076"/>
                    <a:gd name="connsiteY374" fmla="*/ 128552 h 190190"/>
                    <a:gd name="connsiteX375" fmla="*/ 61674 w 87076"/>
                    <a:gd name="connsiteY375" fmla="*/ 135079 h 190190"/>
                    <a:gd name="connsiteX376" fmla="*/ 63343 w 87076"/>
                    <a:gd name="connsiteY376" fmla="*/ 147927 h 190190"/>
                    <a:gd name="connsiteX377" fmla="*/ 63709 w 87076"/>
                    <a:gd name="connsiteY377" fmla="*/ 150950 h 190190"/>
                    <a:gd name="connsiteX378" fmla="*/ 64372 w 87076"/>
                    <a:gd name="connsiteY378" fmla="*/ 154157 h 190190"/>
                    <a:gd name="connsiteX379" fmla="*/ 65036 w 87076"/>
                    <a:gd name="connsiteY379" fmla="*/ 157340 h 190190"/>
                    <a:gd name="connsiteX380" fmla="*/ 65379 w 87076"/>
                    <a:gd name="connsiteY380" fmla="*/ 158943 h 190190"/>
                    <a:gd name="connsiteX381" fmla="*/ 65424 w 87076"/>
                    <a:gd name="connsiteY381" fmla="*/ 159172 h 190190"/>
                    <a:gd name="connsiteX382" fmla="*/ 65424 w 87076"/>
                    <a:gd name="connsiteY382" fmla="*/ 159172 h 190190"/>
                    <a:gd name="connsiteX383" fmla="*/ 65424 w 87076"/>
                    <a:gd name="connsiteY383" fmla="*/ 159218 h 190190"/>
                    <a:gd name="connsiteX384" fmla="*/ 65379 w 87076"/>
                    <a:gd name="connsiteY384" fmla="*/ 158989 h 190190"/>
                    <a:gd name="connsiteX385" fmla="*/ 65379 w 87076"/>
                    <a:gd name="connsiteY385" fmla="*/ 158989 h 190190"/>
                    <a:gd name="connsiteX386" fmla="*/ 65402 w 87076"/>
                    <a:gd name="connsiteY386" fmla="*/ 159103 h 190190"/>
                    <a:gd name="connsiteX387" fmla="*/ 65493 w 87076"/>
                    <a:gd name="connsiteY387" fmla="*/ 159447 h 190190"/>
                    <a:gd name="connsiteX388" fmla="*/ 65699 w 87076"/>
                    <a:gd name="connsiteY388" fmla="*/ 160157 h 190190"/>
                    <a:gd name="connsiteX389" fmla="*/ 66614 w 87076"/>
                    <a:gd name="connsiteY389" fmla="*/ 162928 h 190190"/>
                    <a:gd name="connsiteX390" fmla="*/ 67688 w 87076"/>
                    <a:gd name="connsiteY390" fmla="*/ 165584 h 190190"/>
                    <a:gd name="connsiteX391" fmla="*/ 68969 w 87076"/>
                    <a:gd name="connsiteY391" fmla="*/ 168104 h 190190"/>
                    <a:gd name="connsiteX392" fmla="*/ 70432 w 87076"/>
                    <a:gd name="connsiteY392" fmla="*/ 170394 h 190190"/>
                    <a:gd name="connsiteX393" fmla="*/ 70501 w 87076"/>
                    <a:gd name="connsiteY393" fmla="*/ 170531 h 190190"/>
                    <a:gd name="connsiteX394" fmla="*/ 70707 w 87076"/>
                    <a:gd name="connsiteY394" fmla="*/ 170783 h 190190"/>
                    <a:gd name="connsiteX395" fmla="*/ 70981 w 87076"/>
                    <a:gd name="connsiteY395" fmla="*/ 171195 h 190190"/>
                    <a:gd name="connsiteX396" fmla="*/ 71347 w 87076"/>
                    <a:gd name="connsiteY396" fmla="*/ 171699 h 190190"/>
                    <a:gd name="connsiteX397" fmla="*/ 71942 w 87076"/>
                    <a:gd name="connsiteY397" fmla="*/ 172409 h 190190"/>
                    <a:gd name="connsiteX398" fmla="*/ 72102 w 87076"/>
                    <a:gd name="connsiteY398" fmla="*/ 172592 h 190190"/>
                    <a:gd name="connsiteX399" fmla="*/ 72148 w 87076"/>
                    <a:gd name="connsiteY399" fmla="*/ 172592 h 190190"/>
                    <a:gd name="connsiteX400" fmla="*/ 72148 w 87076"/>
                    <a:gd name="connsiteY400" fmla="*/ 172638 h 190190"/>
                    <a:gd name="connsiteX401" fmla="*/ 71850 w 87076"/>
                    <a:gd name="connsiteY401" fmla="*/ 172318 h 190190"/>
                    <a:gd name="connsiteX402" fmla="*/ 71896 w 87076"/>
                    <a:gd name="connsiteY402" fmla="*/ 172318 h 190190"/>
                    <a:gd name="connsiteX403" fmla="*/ 71965 w 87076"/>
                    <a:gd name="connsiteY403" fmla="*/ 172455 h 190190"/>
                    <a:gd name="connsiteX404" fmla="*/ 72285 w 87076"/>
                    <a:gd name="connsiteY404" fmla="*/ 172798 h 190190"/>
                    <a:gd name="connsiteX405" fmla="*/ 73542 w 87076"/>
                    <a:gd name="connsiteY405" fmla="*/ 174172 h 190190"/>
                    <a:gd name="connsiteX406" fmla="*/ 73703 w 87076"/>
                    <a:gd name="connsiteY406" fmla="*/ 174333 h 190190"/>
                    <a:gd name="connsiteX407" fmla="*/ 73771 w 87076"/>
                    <a:gd name="connsiteY407" fmla="*/ 174447 h 190190"/>
                    <a:gd name="connsiteX408" fmla="*/ 73771 w 87076"/>
                    <a:gd name="connsiteY408" fmla="*/ 174447 h 190190"/>
                    <a:gd name="connsiteX409" fmla="*/ 73474 w 87076"/>
                    <a:gd name="connsiteY409" fmla="*/ 174172 h 190190"/>
                    <a:gd name="connsiteX410" fmla="*/ 73474 w 87076"/>
                    <a:gd name="connsiteY410" fmla="*/ 174172 h 190190"/>
                    <a:gd name="connsiteX411" fmla="*/ 73497 w 87076"/>
                    <a:gd name="connsiteY411" fmla="*/ 174218 h 190190"/>
                    <a:gd name="connsiteX412" fmla="*/ 73542 w 87076"/>
                    <a:gd name="connsiteY412" fmla="*/ 174218 h 190190"/>
                    <a:gd name="connsiteX413" fmla="*/ 73863 w 87076"/>
                    <a:gd name="connsiteY413" fmla="*/ 174562 h 190190"/>
                    <a:gd name="connsiteX414" fmla="*/ 74503 w 87076"/>
                    <a:gd name="connsiteY414" fmla="*/ 175134 h 190190"/>
                    <a:gd name="connsiteX415" fmla="*/ 75852 w 87076"/>
                    <a:gd name="connsiteY415" fmla="*/ 176302 h 190190"/>
                    <a:gd name="connsiteX416" fmla="*/ 76561 w 87076"/>
                    <a:gd name="connsiteY416" fmla="*/ 176875 h 190190"/>
                    <a:gd name="connsiteX417" fmla="*/ 76927 w 87076"/>
                    <a:gd name="connsiteY417" fmla="*/ 177173 h 190190"/>
                    <a:gd name="connsiteX418" fmla="*/ 77019 w 87076"/>
                    <a:gd name="connsiteY418" fmla="*/ 177264 h 190190"/>
                    <a:gd name="connsiteX419" fmla="*/ 77064 w 87076"/>
                    <a:gd name="connsiteY419" fmla="*/ 177310 h 190190"/>
                    <a:gd name="connsiteX420" fmla="*/ 77087 w 87076"/>
                    <a:gd name="connsiteY420" fmla="*/ 177310 h 190190"/>
                    <a:gd name="connsiteX421" fmla="*/ 77087 w 87076"/>
                    <a:gd name="connsiteY421" fmla="*/ 177310 h 190190"/>
                    <a:gd name="connsiteX422" fmla="*/ 76881 w 87076"/>
                    <a:gd name="connsiteY422" fmla="*/ 177173 h 190190"/>
                    <a:gd name="connsiteX423" fmla="*/ 76881 w 87076"/>
                    <a:gd name="connsiteY423" fmla="*/ 177173 h 190190"/>
                    <a:gd name="connsiteX424" fmla="*/ 77064 w 87076"/>
                    <a:gd name="connsiteY424" fmla="*/ 177310 h 190190"/>
                    <a:gd name="connsiteX425" fmla="*/ 80037 w 87076"/>
                    <a:gd name="connsiteY425" fmla="*/ 179371 h 190190"/>
                    <a:gd name="connsiteX426" fmla="*/ 79648 w 87076"/>
                    <a:gd name="connsiteY426" fmla="*/ 179165 h 190190"/>
                    <a:gd name="connsiteX427" fmla="*/ 82004 w 87076"/>
                    <a:gd name="connsiteY427" fmla="*/ 180402 h 190190"/>
                    <a:gd name="connsiteX428" fmla="*/ 84313 w 87076"/>
                    <a:gd name="connsiteY428" fmla="*/ 181615 h 190190"/>
                    <a:gd name="connsiteX429" fmla="*/ 79465 w 87076"/>
                    <a:gd name="connsiteY429" fmla="*/ 189219 h 190190"/>
                    <a:gd name="connsiteX430" fmla="*/ 75441 w 87076"/>
                    <a:gd name="connsiteY430" fmla="*/ 185829 h 190190"/>
                    <a:gd name="connsiteX431" fmla="*/ 75326 w 87076"/>
                    <a:gd name="connsiteY431" fmla="*/ 185738 h 190190"/>
                    <a:gd name="connsiteX432" fmla="*/ 75120 w 87076"/>
                    <a:gd name="connsiteY432" fmla="*/ 185554 h 190190"/>
                    <a:gd name="connsiteX433" fmla="*/ 72651 w 87076"/>
                    <a:gd name="connsiteY433" fmla="*/ 183058 h 190190"/>
                    <a:gd name="connsiteX434" fmla="*/ 72422 w 87076"/>
                    <a:gd name="connsiteY434" fmla="*/ 182806 h 190190"/>
                    <a:gd name="connsiteX435" fmla="*/ 72056 w 87076"/>
                    <a:gd name="connsiteY435" fmla="*/ 182394 h 190190"/>
                    <a:gd name="connsiteX436" fmla="*/ 71324 w 87076"/>
                    <a:gd name="connsiteY436" fmla="*/ 181593 h 190190"/>
                    <a:gd name="connsiteX437" fmla="*/ 70616 w 87076"/>
                    <a:gd name="connsiteY437" fmla="*/ 180768 h 190190"/>
                    <a:gd name="connsiteX438" fmla="*/ 70089 w 87076"/>
                    <a:gd name="connsiteY438" fmla="*/ 180081 h 190190"/>
                    <a:gd name="connsiteX439" fmla="*/ 69541 w 87076"/>
                    <a:gd name="connsiteY439" fmla="*/ 179394 h 190190"/>
                    <a:gd name="connsiteX440" fmla="*/ 69266 w 87076"/>
                    <a:gd name="connsiteY440" fmla="*/ 179050 h 190190"/>
                    <a:gd name="connsiteX441" fmla="*/ 69129 w 87076"/>
                    <a:gd name="connsiteY441" fmla="*/ 178890 h 190190"/>
                    <a:gd name="connsiteX442" fmla="*/ 68969 w 87076"/>
                    <a:gd name="connsiteY442" fmla="*/ 178684 h 190190"/>
                    <a:gd name="connsiteX443" fmla="*/ 68969 w 87076"/>
                    <a:gd name="connsiteY443" fmla="*/ 178684 h 190190"/>
                    <a:gd name="connsiteX444" fmla="*/ 68946 w 87076"/>
                    <a:gd name="connsiteY444" fmla="*/ 178592 h 190190"/>
                    <a:gd name="connsiteX445" fmla="*/ 68878 w 87076"/>
                    <a:gd name="connsiteY445" fmla="*/ 178524 h 190190"/>
                    <a:gd name="connsiteX446" fmla="*/ 67917 w 87076"/>
                    <a:gd name="connsiteY446" fmla="*/ 177035 h 190190"/>
                    <a:gd name="connsiteX447" fmla="*/ 66796 w 87076"/>
                    <a:gd name="connsiteY447" fmla="*/ 175272 h 190190"/>
                    <a:gd name="connsiteX448" fmla="*/ 66225 w 87076"/>
                    <a:gd name="connsiteY448" fmla="*/ 174287 h 190190"/>
                    <a:gd name="connsiteX449" fmla="*/ 65653 w 87076"/>
                    <a:gd name="connsiteY449" fmla="*/ 173142 h 190190"/>
                    <a:gd name="connsiteX450" fmla="*/ 65836 w 87076"/>
                    <a:gd name="connsiteY450" fmla="*/ 173531 h 190190"/>
                    <a:gd name="connsiteX451" fmla="*/ 64304 w 87076"/>
                    <a:gd name="connsiteY451" fmla="*/ 170210 h 190190"/>
                    <a:gd name="connsiteX452" fmla="*/ 63161 w 87076"/>
                    <a:gd name="connsiteY452" fmla="*/ 166844 h 190190"/>
                    <a:gd name="connsiteX453" fmla="*/ 62269 w 87076"/>
                    <a:gd name="connsiteY453" fmla="*/ 163409 h 190190"/>
                    <a:gd name="connsiteX454" fmla="*/ 61674 w 87076"/>
                    <a:gd name="connsiteY454" fmla="*/ 160271 h 190190"/>
                    <a:gd name="connsiteX455" fmla="*/ 61674 w 87076"/>
                    <a:gd name="connsiteY455" fmla="*/ 160065 h 190190"/>
                    <a:gd name="connsiteX456" fmla="*/ 61583 w 87076"/>
                    <a:gd name="connsiteY456" fmla="*/ 159836 h 190190"/>
                    <a:gd name="connsiteX457" fmla="*/ 61583 w 87076"/>
                    <a:gd name="connsiteY457" fmla="*/ 159744 h 190190"/>
                    <a:gd name="connsiteX458" fmla="*/ 61537 w 87076"/>
                    <a:gd name="connsiteY458" fmla="*/ 159309 h 190190"/>
                    <a:gd name="connsiteX459" fmla="*/ 61446 w 87076"/>
                    <a:gd name="connsiteY459" fmla="*/ 158485 h 190190"/>
                    <a:gd name="connsiteX460" fmla="*/ 61262 w 87076"/>
                    <a:gd name="connsiteY460" fmla="*/ 156836 h 190190"/>
                    <a:gd name="connsiteX461" fmla="*/ 60942 w 87076"/>
                    <a:gd name="connsiteY461" fmla="*/ 153492 h 190190"/>
                    <a:gd name="connsiteX462" fmla="*/ 60714 w 87076"/>
                    <a:gd name="connsiteY462" fmla="*/ 150263 h 190190"/>
                    <a:gd name="connsiteX463" fmla="*/ 60576 w 87076"/>
                    <a:gd name="connsiteY463" fmla="*/ 147103 h 190190"/>
                    <a:gd name="connsiteX464" fmla="*/ 60074 w 87076"/>
                    <a:gd name="connsiteY464" fmla="*/ 134553 h 190190"/>
                    <a:gd name="connsiteX465" fmla="*/ 59547 w 87076"/>
                    <a:gd name="connsiteY465" fmla="*/ 128232 h 190190"/>
                    <a:gd name="connsiteX466" fmla="*/ 59296 w 87076"/>
                    <a:gd name="connsiteY466" fmla="*/ 125209 h 190190"/>
                    <a:gd name="connsiteX467" fmla="*/ 58907 w 87076"/>
                    <a:gd name="connsiteY467" fmla="*/ 122071 h 190190"/>
                    <a:gd name="connsiteX468" fmla="*/ 58953 w 87076"/>
                    <a:gd name="connsiteY468" fmla="*/ 122346 h 190190"/>
                    <a:gd name="connsiteX469" fmla="*/ 58153 w 87076"/>
                    <a:gd name="connsiteY469" fmla="*/ 118659 h 190190"/>
                    <a:gd name="connsiteX470" fmla="*/ 58084 w 87076"/>
                    <a:gd name="connsiteY470" fmla="*/ 118453 h 190190"/>
                    <a:gd name="connsiteX471" fmla="*/ 58084 w 87076"/>
                    <a:gd name="connsiteY471" fmla="*/ 118384 h 190190"/>
                    <a:gd name="connsiteX472" fmla="*/ 58153 w 87076"/>
                    <a:gd name="connsiteY472" fmla="*/ 118613 h 190190"/>
                    <a:gd name="connsiteX473" fmla="*/ 58153 w 87076"/>
                    <a:gd name="connsiteY473" fmla="*/ 118613 h 190190"/>
                    <a:gd name="connsiteX474" fmla="*/ 58153 w 87076"/>
                    <a:gd name="connsiteY474" fmla="*/ 118568 h 190190"/>
                    <a:gd name="connsiteX475" fmla="*/ 58153 w 87076"/>
                    <a:gd name="connsiteY475" fmla="*/ 118453 h 190190"/>
                    <a:gd name="connsiteX476" fmla="*/ 57993 w 87076"/>
                    <a:gd name="connsiteY476" fmla="*/ 117995 h 190190"/>
                    <a:gd name="connsiteX477" fmla="*/ 57718 w 87076"/>
                    <a:gd name="connsiteY477" fmla="*/ 117056 h 190190"/>
                    <a:gd name="connsiteX478" fmla="*/ 57467 w 87076"/>
                    <a:gd name="connsiteY478" fmla="*/ 116163 h 190190"/>
                    <a:gd name="connsiteX479" fmla="*/ 57192 w 87076"/>
                    <a:gd name="connsiteY479" fmla="*/ 115407 h 190190"/>
                    <a:gd name="connsiteX480" fmla="*/ 56597 w 87076"/>
                    <a:gd name="connsiteY480" fmla="*/ 113735 h 190190"/>
                    <a:gd name="connsiteX481" fmla="*/ 55889 w 87076"/>
                    <a:gd name="connsiteY481" fmla="*/ 112155 h 190190"/>
                    <a:gd name="connsiteX482" fmla="*/ 54402 w 87076"/>
                    <a:gd name="connsiteY482" fmla="*/ 109200 h 190190"/>
                    <a:gd name="connsiteX483" fmla="*/ 53373 w 87076"/>
                    <a:gd name="connsiteY483" fmla="*/ 107620 h 190190"/>
                    <a:gd name="connsiteX484" fmla="*/ 52893 w 87076"/>
                    <a:gd name="connsiteY484" fmla="*/ 106911 h 190190"/>
                    <a:gd name="connsiteX485" fmla="*/ 52344 w 87076"/>
                    <a:gd name="connsiteY485" fmla="*/ 106223 h 190190"/>
                    <a:gd name="connsiteX486" fmla="*/ 50172 w 87076"/>
                    <a:gd name="connsiteY486" fmla="*/ 103452 h 190190"/>
                    <a:gd name="connsiteX487" fmla="*/ 47725 w 87076"/>
                    <a:gd name="connsiteY487" fmla="*/ 100842 h 190190"/>
                    <a:gd name="connsiteX488" fmla="*/ 45118 w 87076"/>
                    <a:gd name="connsiteY488" fmla="*/ 98322 h 190190"/>
                    <a:gd name="connsiteX489" fmla="*/ 42397 w 87076"/>
                    <a:gd name="connsiteY489" fmla="*/ 95917 h 190190"/>
                    <a:gd name="connsiteX490" fmla="*/ 39470 w 87076"/>
                    <a:gd name="connsiteY490" fmla="*/ 93536 h 190190"/>
                    <a:gd name="connsiteX491" fmla="*/ 36542 w 87076"/>
                    <a:gd name="connsiteY491" fmla="*/ 91177 h 190190"/>
                    <a:gd name="connsiteX492" fmla="*/ 33570 w 87076"/>
                    <a:gd name="connsiteY492" fmla="*/ 88795 h 190190"/>
                    <a:gd name="connsiteX493" fmla="*/ 30620 w 87076"/>
                    <a:gd name="connsiteY493" fmla="*/ 86368 h 190190"/>
                    <a:gd name="connsiteX494" fmla="*/ 27670 w 87076"/>
                    <a:gd name="connsiteY494" fmla="*/ 83734 h 190190"/>
                    <a:gd name="connsiteX495" fmla="*/ 24948 w 87076"/>
                    <a:gd name="connsiteY495" fmla="*/ 81077 h 190190"/>
                    <a:gd name="connsiteX496" fmla="*/ 23554 w 87076"/>
                    <a:gd name="connsiteY496" fmla="*/ 79680 h 190190"/>
                    <a:gd name="connsiteX497" fmla="*/ 22250 w 87076"/>
                    <a:gd name="connsiteY497" fmla="*/ 78306 h 190190"/>
                    <a:gd name="connsiteX498" fmla="*/ 22181 w 87076"/>
                    <a:gd name="connsiteY498" fmla="*/ 78238 h 190190"/>
                    <a:gd name="connsiteX499" fmla="*/ 22113 w 87076"/>
                    <a:gd name="connsiteY499" fmla="*/ 78146 h 190190"/>
                    <a:gd name="connsiteX500" fmla="*/ 19758 w 87076"/>
                    <a:gd name="connsiteY500" fmla="*/ 75215 h 190190"/>
                    <a:gd name="connsiteX501" fmla="*/ 19460 w 87076"/>
                    <a:gd name="connsiteY501" fmla="*/ 74825 h 190190"/>
                    <a:gd name="connsiteX502" fmla="*/ 19323 w 87076"/>
                    <a:gd name="connsiteY502" fmla="*/ 74665 h 190190"/>
                    <a:gd name="connsiteX503" fmla="*/ 19209 w 87076"/>
                    <a:gd name="connsiteY503" fmla="*/ 74505 h 190190"/>
                    <a:gd name="connsiteX504" fmla="*/ 19209 w 87076"/>
                    <a:gd name="connsiteY504" fmla="*/ 74459 h 190190"/>
                    <a:gd name="connsiteX505" fmla="*/ 19117 w 87076"/>
                    <a:gd name="connsiteY505" fmla="*/ 74344 h 190190"/>
                    <a:gd name="connsiteX506" fmla="*/ 18591 w 87076"/>
                    <a:gd name="connsiteY506" fmla="*/ 73566 h 190190"/>
                    <a:gd name="connsiteX507" fmla="*/ 17425 w 87076"/>
                    <a:gd name="connsiteY507" fmla="*/ 71848 h 190190"/>
                    <a:gd name="connsiteX508" fmla="*/ 16373 w 87076"/>
                    <a:gd name="connsiteY508" fmla="*/ 70222 h 190190"/>
                    <a:gd name="connsiteX509" fmla="*/ 15413 w 87076"/>
                    <a:gd name="connsiteY509" fmla="*/ 68527 h 190190"/>
                    <a:gd name="connsiteX510" fmla="*/ 13606 w 87076"/>
                    <a:gd name="connsiteY510" fmla="*/ 65184 h 190190"/>
                    <a:gd name="connsiteX511" fmla="*/ 17151 w 87076"/>
                    <a:gd name="connsiteY511" fmla="*/ 63306 h 190190"/>
                    <a:gd name="connsiteX512" fmla="*/ 17219 w 87076"/>
                    <a:gd name="connsiteY512" fmla="*/ 63443 h 190190"/>
                    <a:gd name="connsiteX513" fmla="*/ 17288 w 87076"/>
                    <a:gd name="connsiteY513" fmla="*/ 63672 h 190190"/>
                    <a:gd name="connsiteX514" fmla="*/ 17356 w 87076"/>
                    <a:gd name="connsiteY514" fmla="*/ 64038 h 190190"/>
                    <a:gd name="connsiteX515" fmla="*/ 17082 w 87076"/>
                    <a:gd name="connsiteY515" fmla="*/ 65207 h 190190"/>
                    <a:gd name="connsiteX516" fmla="*/ 14978 w 87076"/>
                    <a:gd name="connsiteY516" fmla="*/ 66168 h 190190"/>
                    <a:gd name="connsiteX517" fmla="*/ 14178 w 87076"/>
                    <a:gd name="connsiteY517" fmla="*/ 65825 h 190190"/>
                    <a:gd name="connsiteX518" fmla="*/ 13858 w 87076"/>
                    <a:gd name="connsiteY518" fmla="*/ 65504 h 190190"/>
                    <a:gd name="connsiteX519" fmla="*/ 13720 w 87076"/>
                    <a:gd name="connsiteY519" fmla="*/ 65344 h 190190"/>
                    <a:gd name="connsiteX520" fmla="*/ 13652 w 87076"/>
                    <a:gd name="connsiteY520" fmla="*/ 65229 h 190190"/>
                    <a:gd name="connsiteX521" fmla="*/ 13583 w 87076"/>
                    <a:gd name="connsiteY521" fmla="*/ 65138 h 190190"/>
                    <a:gd name="connsiteX522" fmla="*/ 13583 w 87076"/>
                    <a:gd name="connsiteY522" fmla="*/ 65138 h 190190"/>
                    <a:gd name="connsiteX523" fmla="*/ 13606 w 87076"/>
                    <a:gd name="connsiteY523" fmla="*/ 65138 h 190190"/>
                    <a:gd name="connsiteX524" fmla="*/ 13972 w 87076"/>
                    <a:gd name="connsiteY524" fmla="*/ 65596 h 190190"/>
                    <a:gd name="connsiteX525" fmla="*/ 15596 w 87076"/>
                    <a:gd name="connsiteY525" fmla="*/ 66100 h 190190"/>
                    <a:gd name="connsiteX526" fmla="*/ 17334 w 87076"/>
                    <a:gd name="connsiteY526" fmla="*/ 64245 h 190190"/>
                    <a:gd name="connsiteX527" fmla="*/ 17265 w 87076"/>
                    <a:gd name="connsiteY527" fmla="*/ 63558 h 190190"/>
                    <a:gd name="connsiteX528" fmla="*/ 17173 w 87076"/>
                    <a:gd name="connsiteY528" fmla="*/ 63306 h 190190"/>
                    <a:gd name="connsiteX529" fmla="*/ 17128 w 87076"/>
                    <a:gd name="connsiteY529" fmla="*/ 63191 h 190190"/>
                    <a:gd name="connsiteX530" fmla="*/ 17128 w 87076"/>
                    <a:gd name="connsiteY530" fmla="*/ 63191 h 190190"/>
                    <a:gd name="connsiteX531" fmla="*/ 17173 w 87076"/>
                    <a:gd name="connsiteY531" fmla="*/ 63329 h 190190"/>
                    <a:gd name="connsiteX532" fmla="*/ 13538 w 87076"/>
                    <a:gd name="connsiteY532" fmla="*/ 65069 h 190190"/>
                    <a:gd name="connsiteX533" fmla="*/ 12531 w 87076"/>
                    <a:gd name="connsiteY533" fmla="*/ 62619 h 190190"/>
                    <a:gd name="connsiteX534" fmla="*/ 11548 w 87076"/>
                    <a:gd name="connsiteY534" fmla="*/ 60054 h 190190"/>
                    <a:gd name="connsiteX535" fmla="*/ 10771 w 87076"/>
                    <a:gd name="connsiteY535" fmla="*/ 57397 h 190190"/>
                    <a:gd name="connsiteX536" fmla="*/ 10405 w 87076"/>
                    <a:gd name="connsiteY536" fmla="*/ 56069 h 190190"/>
                    <a:gd name="connsiteX537" fmla="*/ 10130 w 87076"/>
                    <a:gd name="connsiteY537" fmla="*/ 54718 h 190190"/>
                    <a:gd name="connsiteX538" fmla="*/ 9581 w 87076"/>
                    <a:gd name="connsiteY538" fmla="*/ 52015 h 190190"/>
                    <a:gd name="connsiteX539" fmla="*/ 9238 w 87076"/>
                    <a:gd name="connsiteY539" fmla="*/ 49405 h 190190"/>
                    <a:gd name="connsiteX540" fmla="*/ 9056 w 87076"/>
                    <a:gd name="connsiteY540" fmla="*/ 47962 h 190190"/>
                    <a:gd name="connsiteX541" fmla="*/ 8964 w 87076"/>
                    <a:gd name="connsiteY541" fmla="*/ 46633 h 190190"/>
                    <a:gd name="connsiteX542" fmla="*/ 8804 w 87076"/>
                    <a:gd name="connsiteY542" fmla="*/ 44000 h 190190"/>
                    <a:gd name="connsiteX543" fmla="*/ 8804 w 87076"/>
                    <a:gd name="connsiteY543" fmla="*/ 43931 h 190190"/>
                    <a:gd name="connsiteX544" fmla="*/ 8804 w 87076"/>
                    <a:gd name="connsiteY544" fmla="*/ 43862 h 190190"/>
                    <a:gd name="connsiteX545" fmla="*/ 8850 w 87076"/>
                    <a:gd name="connsiteY545" fmla="*/ 41068 h 190190"/>
                    <a:gd name="connsiteX546" fmla="*/ 8964 w 87076"/>
                    <a:gd name="connsiteY546" fmla="*/ 38274 h 190190"/>
                    <a:gd name="connsiteX547" fmla="*/ 9056 w 87076"/>
                    <a:gd name="connsiteY547" fmla="*/ 36900 h 190190"/>
                    <a:gd name="connsiteX548" fmla="*/ 9056 w 87076"/>
                    <a:gd name="connsiteY548" fmla="*/ 36213 h 190190"/>
                    <a:gd name="connsiteX549" fmla="*/ 9170 w 87076"/>
                    <a:gd name="connsiteY549" fmla="*/ 35343 h 190190"/>
                    <a:gd name="connsiteX550" fmla="*/ 9444 w 87076"/>
                    <a:gd name="connsiteY550" fmla="*/ 32595 h 190190"/>
                    <a:gd name="connsiteX551" fmla="*/ 9902 w 87076"/>
                    <a:gd name="connsiteY551" fmla="*/ 29801 h 190190"/>
                    <a:gd name="connsiteX552" fmla="*/ 10382 w 87076"/>
                    <a:gd name="connsiteY552" fmla="*/ 27053 h 190190"/>
                    <a:gd name="connsiteX553" fmla="*/ 10931 w 87076"/>
                    <a:gd name="connsiteY553" fmla="*/ 24281 h 190190"/>
                    <a:gd name="connsiteX554" fmla="*/ 11571 w 87076"/>
                    <a:gd name="connsiteY554" fmla="*/ 21579 h 190190"/>
                    <a:gd name="connsiteX555" fmla="*/ 12234 w 87076"/>
                    <a:gd name="connsiteY555" fmla="*/ 18762 h 190190"/>
                    <a:gd name="connsiteX556" fmla="*/ 13057 w 87076"/>
                    <a:gd name="connsiteY556" fmla="*/ 16106 h 190190"/>
                    <a:gd name="connsiteX557" fmla="*/ 14704 w 87076"/>
                    <a:gd name="connsiteY557" fmla="*/ 10792 h 190190"/>
                    <a:gd name="connsiteX558" fmla="*/ 15115 w 87076"/>
                    <a:gd name="connsiteY558" fmla="*/ 9464 h 190190"/>
                    <a:gd name="connsiteX559" fmla="*/ 15344 w 87076"/>
                    <a:gd name="connsiteY559" fmla="*/ 8731 h 190190"/>
                    <a:gd name="connsiteX560" fmla="*/ 15596 w 87076"/>
                    <a:gd name="connsiteY560" fmla="*/ 8090 h 190190"/>
                    <a:gd name="connsiteX561" fmla="*/ 16625 w 87076"/>
                    <a:gd name="connsiteY561" fmla="*/ 5502 h 190190"/>
                    <a:gd name="connsiteX562" fmla="*/ 18637 w 87076"/>
                    <a:gd name="connsiteY562" fmla="*/ 304 h 190190"/>
                    <a:gd name="connsiteX563" fmla="*/ 19643 w 87076"/>
                    <a:gd name="connsiteY563" fmla="*/ 830 h 19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87076" h="190190">
                      <a:moveTo>
                        <a:pt x="19712" y="761"/>
                      </a:moveTo>
                      <a:lnTo>
                        <a:pt x="17951" y="6029"/>
                      </a:lnTo>
                      <a:lnTo>
                        <a:pt x="17059" y="8685"/>
                      </a:lnTo>
                      <a:lnTo>
                        <a:pt x="16830" y="9327"/>
                      </a:lnTo>
                      <a:cubicBezTo>
                        <a:pt x="16785" y="9441"/>
                        <a:pt x="16716" y="9762"/>
                        <a:pt x="16670" y="9968"/>
                      </a:cubicBezTo>
                      <a:lnTo>
                        <a:pt x="16327" y="11273"/>
                      </a:lnTo>
                      <a:lnTo>
                        <a:pt x="14933" y="16678"/>
                      </a:lnTo>
                      <a:lnTo>
                        <a:pt x="14246" y="19380"/>
                      </a:lnTo>
                      <a:lnTo>
                        <a:pt x="13766" y="22014"/>
                      </a:lnTo>
                      <a:lnTo>
                        <a:pt x="13263" y="24762"/>
                      </a:lnTo>
                      <a:cubicBezTo>
                        <a:pt x="13080" y="25655"/>
                        <a:pt x="12989" y="26526"/>
                        <a:pt x="12852" y="27465"/>
                      </a:cubicBezTo>
                      <a:lnTo>
                        <a:pt x="12486" y="30213"/>
                      </a:lnTo>
                      <a:cubicBezTo>
                        <a:pt x="12394" y="31106"/>
                        <a:pt x="12211" y="32091"/>
                        <a:pt x="12166" y="32915"/>
                      </a:cubicBezTo>
                      <a:lnTo>
                        <a:pt x="12005" y="35686"/>
                      </a:lnTo>
                      <a:lnTo>
                        <a:pt x="12005" y="36030"/>
                      </a:lnTo>
                      <a:cubicBezTo>
                        <a:pt x="12005" y="36030"/>
                        <a:pt x="11982" y="36190"/>
                        <a:pt x="11982" y="36190"/>
                      </a:cubicBezTo>
                      <a:lnTo>
                        <a:pt x="11982" y="36282"/>
                      </a:lnTo>
                      <a:cubicBezTo>
                        <a:pt x="11982" y="36419"/>
                        <a:pt x="11982" y="36098"/>
                        <a:pt x="11982" y="36145"/>
                      </a:cubicBezTo>
                      <a:lnTo>
                        <a:pt x="11982" y="36145"/>
                      </a:lnTo>
                      <a:lnTo>
                        <a:pt x="11982" y="36923"/>
                      </a:lnTo>
                      <a:cubicBezTo>
                        <a:pt x="11982" y="36923"/>
                        <a:pt x="11960" y="38297"/>
                        <a:pt x="11960" y="38297"/>
                      </a:cubicBezTo>
                      <a:cubicBezTo>
                        <a:pt x="11960" y="39259"/>
                        <a:pt x="11914" y="40152"/>
                        <a:pt x="11960" y="41068"/>
                      </a:cubicBezTo>
                      <a:lnTo>
                        <a:pt x="12005" y="43862"/>
                      </a:lnTo>
                      <a:lnTo>
                        <a:pt x="12005" y="43725"/>
                      </a:lnTo>
                      <a:cubicBezTo>
                        <a:pt x="12005" y="43725"/>
                        <a:pt x="12280" y="46359"/>
                        <a:pt x="12280" y="46359"/>
                      </a:cubicBezTo>
                      <a:lnTo>
                        <a:pt x="12417" y="47687"/>
                      </a:lnTo>
                      <a:lnTo>
                        <a:pt x="12623" y="48878"/>
                      </a:lnTo>
                      <a:lnTo>
                        <a:pt x="13080" y="51489"/>
                      </a:lnTo>
                      <a:cubicBezTo>
                        <a:pt x="13263" y="52336"/>
                        <a:pt x="13492" y="53137"/>
                        <a:pt x="13698" y="53939"/>
                      </a:cubicBezTo>
                      <a:lnTo>
                        <a:pt x="13995" y="55153"/>
                      </a:lnTo>
                      <a:cubicBezTo>
                        <a:pt x="14086" y="55565"/>
                        <a:pt x="14246" y="55954"/>
                        <a:pt x="14384" y="56367"/>
                      </a:cubicBezTo>
                      <a:lnTo>
                        <a:pt x="15230" y="58771"/>
                      </a:lnTo>
                      <a:cubicBezTo>
                        <a:pt x="15481" y="59573"/>
                        <a:pt x="15893" y="60306"/>
                        <a:pt x="16236" y="61084"/>
                      </a:cubicBezTo>
                      <a:lnTo>
                        <a:pt x="17334" y="63489"/>
                      </a:lnTo>
                      <a:cubicBezTo>
                        <a:pt x="17791" y="64497"/>
                        <a:pt x="17334" y="65710"/>
                        <a:pt x="16350" y="66168"/>
                      </a:cubicBezTo>
                      <a:cubicBezTo>
                        <a:pt x="15390" y="66603"/>
                        <a:pt x="14246" y="66237"/>
                        <a:pt x="13766" y="65298"/>
                      </a:cubicBezTo>
                      <a:lnTo>
                        <a:pt x="13720" y="65207"/>
                      </a:lnTo>
                      <a:lnTo>
                        <a:pt x="13652" y="65092"/>
                      </a:lnTo>
                      <a:lnTo>
                        <a:pt x="13652" y="65092"/>
                      </a:lnTo>
                      <a:cubicBezTo>
                        <a:pt x="13652" y="65092"/>
                        <a:pt x="13583" y="64909"/>
                        <a:pt x="13583" y="64909"/>
                      </a:cubicBezTo>
                      <a:lnTo>
                        <a:pt x="13583" y="64863"/>
                      </a:lnTo>
                      <a:cubicBezTo>
                        <a:pt x="13583" y="64863"/>
                        <a:pt x="13492" y="64634"/>
                        <a:pt x="13492" y="64634"/>
                      </a:cubicBezTo>
                      <a:cubicBezTo>
                        <a:pt x="13492" y="64542"/>
                        <a:pt x="13400" y="64542"/>
                        <a:pt x="13423" y="63970"/>
                      </a:cubicBezTo>
                      <a:lnTo>
                        <a:pt x="15161" y="62092"/>
                      </a:lnTo>
                      <a:lnTo>
                        <a:pt x="16785" y="62596"/>
                      </a:lnTo>
                      <a:cubicBezTo>
                        <a:pt x="17219" y="63077"/>
                        <a:pt x="17105" y="62985"/>
                        <a:pt x="17173" y="63077"/>
                      </a:cubicBezTo>
                      <a:lnTo>
                        <a:pt x="17173" y="63123"/>
                      </a:lnTo>
                      <a:cubicBezTo>
                        <a:pt x="17173" y="63123"/>
                        <a:pt x="17219" y="63145"/>
                        <a:pt x="17219" y="63145"/>
                      </a:cubicBezTo>
                      <a:cubicBezTo>
                        <a:pt x="17219" y="63145"/>
                        <a:pt x="17242" y="63168"/>
                        <a:pt x="17173" y="63077"/>
                      </a:cubicBezTo>
                      <a:lnTo>
                        <a:pt x="17105" y="62962"/>
                      </a:lnTo>
                      <a:lnTo>
                        <a:pt x="16991" y="62802"/>
                      </a:lnTo>
                      <a:cubicBezTo>
                        <a:pt x="16991" y="62802"/>
                        <a:pt x="16876" y="62687"/>
                        <a:pt x="16648" y="62527"/>
                      </a:cubicBezTo>
                      <a:lnTo>
                        <a:pt x="15847" y="62161"/>
                      </a:lnTo>
                      <a:lnTo>
                        <a:pt x="13720" y="63100"/>
                      </a:lnTo>
                      <a:lnTo>
                        <a:pt x="13446" y="64245"/>
                      </a:lnTo>
                      <a:lnTo>
                        <a:pt x="13515" y="64611"/>
                      </a:lnTo>
                      <a:cubicBezTo>
                        <a:pt x="13538" y="64749"/>
                        <a:pt x="13560" y="64817"/>
                        <a:pt x="13583" y="64863"/>
                      </a:cubicBezTo>
                      <a:lnTo>
                        <a:pt x="13652" y="65001"/>
                      </a:lnTo>
                      <a:lnTo>
                        <a:pt x="17197" y="63100"/>
                      </a:lnTo>
                      <a:lnTo>
                        <a:pt x="19163" y="66375"/>
                      </a:lnTo>
                      <a:lnTo>
                        <a:pt x="20146" y="67955"/>
                      </a:lnTo>
                      <a:cubicBezTo>
                        <a:pt x="20466" y="68504"/>
                        <a:pt x="20832" y="68963"/>
                        <a:pt x="21198" y="69443"/>
                      </a:cubicBezTo>
                      <a:lnTo>
                        <a:pt x="22250" y="70817"/>
                      </a:lnTo>
                      <a:lnTo>
                        <a:pt x="22822" y="71596"/>
                      </a:lnTo>
                      <a:lnTo>
                        <a:pt x="22890" y="71688"/>
                      </a:lnTo>
                      <a:lnTo>
                        <a:pt x="22890" y="71756"/>
                      </a:lnTo>
                      <a:cubicBezTo>
                        <a:pt x="22890" y="71756"/>
                        <a:pt x="22936" y="71756"/>
                        <a:pt x="22936" y="71756"/>
                      </a:cubicBezTo>
                      <a:lnTo>
                        <a:pt x="22936" y="71756"/>
                      </a:lnTo>
                      <a:cubicBezTo>
                        <a:pt x="22776" y="71573"/>
                        <a:pt x="22890" y="71711"/>
                        <a:pt x="22868" y="71665"/>
                      </a:cubicBezTo>
                      <a:lnTo>
                        <a:pt x="22868" y="71665"/>
                      </a:lnTo>
                      <a:lnTo>
                        <a:pt x="23028" y="71825"/>
                      </a:lnTo>
                      <a:lnTo>
                        <a:pt x="23348" y="72192"/>
                      </a:lnTo>
                      <a:lnTo>
                        <a:pt x="25863" y="75077"/>
                      </a:lnTo>
                      <a:lnTo>
                        <a:pt x="25726" y="74917"/>
                      </a:lnTo>
                      <a:lnTo>
                        <a:pt x="27075" y="76245"/>
                      </a:lnTo>
                      <a:cubicBezTo>
                        <a:pt x="27418" y="76589"/>
                        <a:pt x="27967" y="77047"/>
                        <a:pt x="28425" y="77482"/>
                      </a:cubicBezTo>
                      <a:cubicBezTo>
                        <a:pt x="29362" y="78329"/>
                        <a:pt x="30277" y="79245"/>
                        <a:pt x="31214" y="79978"/>
                      </a:cubicBezTo>
                      <a:lnTo>
                        <a:pt x="34027" y="82291"/>
                      </a:lnTo>
                      <a:lnTo>
                        <a:pt x="36977" y="84536"/>
                      </a:lnTo>
                      <a:cubicBezTo>
                        <a:pt x="37960" y="85291"/>
                        <a:pt x="38989" y="86024"/>
                        <a:pt x="39996" y="86757"/>
                      </a:cubicBezTo>
                      <a:lnTo>
                        <a:pt x="43083" y="89024"/>
                      </a:lnTo>
                      <a:lnTo>
                        <a:pt x="46101" y="91269"/>
                      </a:lnTo>
                      <a:lnTo>
                        <a:pt x="49142" y="93765"/>
                      </a:lnTo>
                      <a:cubicBezTo>
                        <a:pt x="50195" y="94567"/>
                        <a:pt x="51132" y="95505"/>
                        <a:pt x="52070" y="96421"/>
                      </a:cubicBezTo>
                      <a:cubicBezTo>
                        <a:pt x="53007" y="97360"/>
                        <a:pt x="54036" y="98208"/>
                        <a:pt x="54882" y="99261"/>
                      </a:cubicBezTo>
                      <a:lnTo>
                        <a:pt x="57489" y="102353"/>
                      </a:lnTo>
                      <a:lnTo>
                        <a:pt x="58130" y="103155"/>
                      </a:lnTo>
                      <a:cubicBezTo>
                        <a:pt x="58404" y="103498"/>
                        <a:pt x="58541" y="103704"/>
                        <a:pt x="58724" y="103956"/>
                      </a:cubicBezTo>
                      <a:lnTo>
                        <a:pt x="59822" y="105513"/>
                      </a:lnTo>
                      <a:cubicBezTo>
                        <a:pt x="60508" y="106727"/>
                        <a:pt x="61377" y="108033"/>
                        <a:pt x="61903" y="109246"/>
                      </a:cubicBezTo>
                      <a:lnTo>
                        <a:pt x="62795" y="111101"/>
                      </a:lnTo>
                      <a:lnTo>
                        <a:pt x="63549" y="112979"/>
                      </a:lnTo>
                      <a:cubicBezTo>
                        <a:pt x="63686" y="113346"/>
                        <a:pt x="63778" y="113552"/>
                        <a:pt x="63938" y="114010"/>
                      </a:cubicBezTo>
                      <a:lnTo>
                        <a:pt x="64213" y="114926"/>
                      </a:lnTo>
                      <a:lnTo>
                        <a:pt x="64510" y="115842"/>
                      </a:lnTo>
                      <a:lnTo>
                        <a:pt x="64647" y="116277"/>
                      </a:lnTo>
                      <a:lnTo>
                        <a:pt x="64784" y="116758"/>
                      </a:lnTo>
                      <a:lnTo>
                        <a:pt x="64853" y="116987"/>
                      </a:lnTo>
                      <a:lnTo>
                        <a:pt x="65790" y="120697"/>
                      </a:lnTo>
                      <a:lnTo>
                        <a:pt x="65790" y="120881"/>
                      </a:lnTo>
                      <a:cubicBezTo>
                        <a:pt x="65790" y="120881"/>
                        <a:pt x="65836" y="120995"/>
                        <a:pt x="65836" y="120995"/>
                      </a:cubicBezTo>
                      <a:lnTo>
                        <a:pt x="66339" y="124133"/>
                      </a:lnTo>
                      <a:lnTo>
                        <a:pt x="66431" y="124659"/>
                      </a:lnTo>
                      <a:lnTo>
                        <a:pt x="66477" y="125071"/>
                      </a:lnTo>
                      <a:lnTo>
                        <a:pt x="66568" y="125850"/>
                      </a:lnTo>
                      <a:lnTo>
                        <a:pt x="66751" y="127407"/>
                      </a:lnTo>
                      <a:lnTo>
                        <a:pt x="67482" y="133705"/>
                      </a:lnTo>
                      <a:cubicBezTo>
                        <a:pt x="67666" y="135835"/>
                        <a:pt x="67803" y="138011"/>
                        <a:pt x="67940" y="140164"/>
                      </a:cubicBezTo>
                      <a:lnTo>
                        <a:pt x="68420" y="146484"/>
                      </a:lnTo>
                      <a:lnTo>
                        <a:pt x="68649" y="149645"/>
                      </a:lnTo>
                      <a:cubicBezTo>
                        <a:pt x="68717" y="150698"/>
                        <a:pt x="68809" y="151752"/>
                        <a:pt x="68969" y="152736"/>
                      </a:cubicBezTo>
                      <a:lnTo>
                        <a:pt x="69358" y="155714"/>
                      </a:lnTo>
                      <a:lnTo>
                        <a:pt x="69564" y="157202"/>
                      </a:lnTo>
                      <a:lnTo>
                        <a:pt x="69655" y="157935"/>
                      </a:lnTo>
                      <a:lnTo>
                        <a:pt x="69701" y="158325"/>
                      </a:lnTo>
                      <a:lnTo>
                        <a:pt x="69701" y="158416"/>
                      </a:lnTo>
                      <a:cubicBezTo>
                        <a:pt x="69701" y="158416"/>
                        <a:pt x="69701" y="158416"/>
                        <a:pt x="69701" y="158416"/>
                      </a:cubicBezTo>
                      <a:cubicBezTo>
                        <a:pt x="69701" y="158462"/>
                        <a:pt x="69655" y="158164"/>
                        <a:pt x="69678" y="158302"/>
                      </a:cubicBezTo>
                      <a:lnTo>
                        <a:pt x="69678" y="158302"/>
                      </a:lnTo>
                      <a:cubicBezTo>
                        <a:pt x="69678" y="158302"/>
                        <a:pt x="69678" y="158370"/>
                        <a:pt x="69678" y="158370"/>
                      </a:cubicBezTo>
                      <a:lnTo>
                        <a:pt x="69724" y="158553"/>
                      </a:lnTo>
                      <a:lnTo>
                        <a:pt x="70410" y="161668"/>
                      </a:lnTo>
                      <a:lnTo>
                        <a:pt x="71187" y="164348"/>
                      </a:lnTo>
                      <a:lnTo>
                        <a:pt x="72170" y="166958"/>
                      </a:lnTo>
                      <a:lnTo>
                        <a:pt x="73360" y="169340"/>
                      </a:lnTo>
                      <a:lnTo>
                        <a:pt x="73542" y="169730"/>
                      </a:lnTo>
                      <a:lnTo>
                        <a:pt x="73794" y="170142"/>
                      </a:lnTo>
                      <a:cubicBezTo>
                        <a:pt x="73863" y="170302"/>
                        <a:pt x="73908" y="170394"/>
                        <a:pt x="74114" y="170645"/>
                      </a:cubicBezTo>
                      <a:lnTo>
                        <a:pt x="74914" y="171836"/>
                      </a:lnTo>
                      <a:lnTo>
                        <a:pt x="75898" y="173257"/>
                      </a:lnTo>
                      <a:lnTo>
                        <a:pt x="75966" y="173348"/>
                      </a:lnTo>
                      <a:lnTo>
                        <a:pt x="75966" y="173417"/>
                      </a:lnTo>
                      <a:cubicBezTo>
                        <a:pt x="75966" y="173417"/>
                        <a:pt x="76012" y="173440"/>
                        <a:pt x="76012" y="173440"/>
                      </a:cubicBezTo>
                      <a:lnTo>
                        <a:pt x="76012" y="173440"/>
                      </a:lnTo>
                      <a:cubicBezTo>
                        <a:pt x="76012" y="173440"/>
                        <a:pt x="76172" y="173623"/>
                        <a:pt x="75875" y="173257"/>
                      </a:cubicBezTo>
                      <a:lnTo>
                        <a:pt x="75875" y="173257"/>
                      </a:lnTo>
                      <a:cubicBezTo>
                        <a:pt x="75875" y="173257"/>
                        <a:pt x="75875" y="173257"/>
                        <a:pt x="75875" y="173257"/>
                      </a:cubicBezTo>
                      <a:lnTo>
                        <a:pt x="76035" y="173440"/>
                      </a:lnTo>
                      <a:lnTo>
                        <a:pt x="76309" y="173783"/>
                      </a:lnTo>
                      <a:lnTo>
                        <a:pt x="76881" y="174470"/>
                      </a:lnTo>
                      <a:lnTo>
                        <a:pt x="77453" y="175111"/>
                      </a:lnTo>
                      <a:lnTo>
                        <a:pt x="77910" y="175615"/>
                      </a:lnTo>
                      <a:lnTo>
                        <a:pt x="78367" y="176096"/>
                      </a:lnTo>
                      <a:lnTo>
                        <a:pt x="78596" y="176325"/>
                      </a:lnTo>
                      <a:lnTo>
                        <a:pt x="78962" y="176692"/>
                      </a:lnTo>
                      <a:lnTo>
                        <a:pt x="81501" y="179096"/>
                      </a:lnTo>
                      <a:lnTo>
                        <a:pt x="81180" y="178822"/>
                      </a:lnTo>
                      <a:lnTo>
                        <a:pt x="85342" y="182096"/>
                      </a:lnTo>
                      <a:cubicBezTo>
                        <a:pt x="87309" y="183654"/>
                        <a:pt x="87652" y="186471"/>
                        <a:pt x="86120" y="188440"/>
                      </a:cubicBezTo>
                      <a:cubicBezTo>
                        <a:pt x="84793" y="190181"/>
                        <a:pt x="82484" y="190639"/>
                        <a:pt x="80609" y="189745"/>
                      </a:cubicBezTo>
                      <a:lnTo>
                        <a:pt x="80472" y="189700"/>
                      </a:lnTo>
                      <a:lnTo>
                        <a:pt x="75623" y="187364"/>
                      </a:lnTo>
                      <a:cubicBezTo>
                        <a:pt x="75623" y="187364"/>
                        <a:pt x="75418" y="187249"/>
                        <a:pt x="75326" y="187204"/>
                      </a:cubicBezTo>
                      <a:lnTo>
                        <a:pt x="75235" y="187158"/>
                      </a:lnTo>
                      <a:lnTo>
                        <a:pt x="71988" y="185074"/>
                      </a:lnTo>
                      <a:lnTo>
                        <a:pt x="71782" y="184936"/>
                      </a:lnTo>
                      <a:lnTo>
                        <a:pt x="71393" y="184684"/>
                      </a:lnTo>
                      <a:lnTo>
                        <a:pt x="71027" y="184387"/>
                      </a:lnTo>
                      <a:lnTo>
                        <a:pt x="70273" y="183837"/>
                      </a:lnTo>
                      <a:cubicBezTo>
                        <a:pt x="69769" y="183471"/>
                        <a:pt x="69266" y="183058"/>
                        <a:pt x="68740" y="182623"/>
                      </a:cubicBezTo>
                      <a:lnTo>
                        <a:pt x="67963" y="181959"/>
                      </a:lnTo>
                      <a:lnTo>
                        <a:pt x="67574" y="181661"/>
                      </a:lnTo>
                      <a:lnTo>
                        <a:pt x="67185" y="181295"/>
                      </a:lnTo>
                      <a:lnTo>
                        <a:pt x="67094" y="181226"/>
                      </a:lnTo>
                      <a:lnTo>
                        <a:pt x="66934" y="181066"/>
                      </a:lnTo>
                      <a:lnTo>
                        <a:pt x="65630" y="179715"/>
                      </a:lnTo>
                      <a:lnTo>
                        <a:pt x="64693" y="178730"/>
                      </a:lnTo>
                      <a:lnTo>
                        <a:pt x="64075" y="178043"/>
                      </a:lnTo>
                      <a:cubicBezTo>
                        <a:pt x="63892" y="177860"/>
                        <a:pt x="63549" y="177424"/>
                        <a:pt x="63298" y="177081"/>
                      </a:cubicBezTo>
                      <a:lnTo>
                        <a:pt x="62475" y="176005"/>
                      </a:lnTo>
                      <a:lnTo>
                        <a:pt x="62749" y="176394"/>
                      </a:lnTo>
                      <a:lnTo>
                        <a:pt x="60531" y="173257"/>
                      </a:lnTo>
                      <a:lnTo>
                        <a:pt x="58701" y="170004"/>
                      </a:lnTo>
                      <a:cubicBezTo>
                        <a:pt x="58130" y="168882"/>
                        <a:pt x="57695" y="167760"/>
                        <a:pt x="57192" y="166661"/>
                      </a:cubicBezTo>
                      <a:cubicBezTo>
                        <a:pt x="56666" y="165539"/>
                        <a:pt x="56369" y="164393"/>
                        <a:pt x="55935" y="163271"/>
                      </a:cubicBezTo>
                      <a:lnTo>
                        <a:pt x="55637" y="162378"/>
                      </a:lnTo>
                      <a:lnTo>
                        <a:pt x="55500" y="161966"/>
                      </a:lnTo>
                      <a:lnTo>
                        <a:pt x="55454" y="161874"/>
                      </a:lnTo>
                      <a:lnTo>
                        <a:pt x="55363" y="161531"/>
                      </a:lnTo>
                      <a:lnTo>
                        <a:pt x="55317" y="161348"/>
                      </a:lnTo>
                      <a:lnTo>
                        <a:pt x="54905" y="159767"/>
                      </a:lnTo>
                      <a:lnTo>
                        <a:pt x="54105" y="156607"/>
                      </a:lnTo>
                      <a:cubicBezTo>
                        <a:pt x="53853" y="155508"/>
                        <a:pt x="53533" y="154477"/>
                        <a:pt x="53328" y="153378"/>
                      </a:cubicBezTo>
                      <a:lnTo>
                        <a:pt x="52710" y="149920"/>
                      </a:lnTo>
                      <a:lnTo>
                        <a:pt x="50469" y="136866"/>
                      </a:lnTo>
                      <a:lnTo>
                        <a:pt x="49371" y="130385"/>
                      </a:lnTo>
                      <a:lnTo>
                        <a:pt x="48868" y="127385"/>
                      </a:lnTo>
                      <a:lnTo>
                        <a:pt x="48205" y="124155"/>
                      </a:lnTo>
                      <a:lnTo>
                        <a:pt x="48525" y="125278"/>
                      </a:lnTo>
                      <a:lnTo>
                        <a:pt x="48228" y="124361"/>
                      </a:lnTo>
                      <a:lnTo>
                        <a:pt x="47976" y="123491"/>
                      </a:lnTo>
                      <a:lnTo>
                        <a:pt x="47633" y="122369"/>
                      </a:lnTo>
                      <a:lnTo>
                        <a:pt x="47313" y="121270"/>
                      </a:lnTo>
                      <a:lnTo>
                        <a:pt x="47153" y="120697"/>
                      </a:lnTo>
                      <a:cubicBezTo>
                        <a:pt x="47153" y="120697"/>
                        <a:pt x="47130" y="120697"/>
                        <a:pt x="47130" y="120697"/>
                      </a:cubicBezTo>
                      <a:lnTo>
                        <a:pt x="47130" y="120697"/>
                      </a:lnTo>
                      <a:cubicBezTo>
                        <a:pt x="47130" y="120697"/>
                        <a:pt x="47130" y="120720"/>
                        <a:pt x="47130" y="120720"/>
                      </a:cubicBezTo>
                      <a:lnTo>
                        <a:pt x="47130" y="120720"/>
                      </a:lnTo>
                      <a:lnTo>
                        <a:pt x="47016" y="120468"/>
                      </a:lnTo>
                      <a:lnTo>
                        <a:pt x="47016" y="120468"/>
                      </a:lnTo>
                      <a:lnTo>
                        <a:pt x="47016" y="120399"/>
                      </a:lnTo>
                      <a:cubicBezTo>
                        <a:pt x="47016" y="120399"/>
                        <a:pt x="46765" y="119850"/>
                        <a:pt x="46765" y="119850"/>
                      </a:cubicBezTo>
                      <a:lnTo>
                        <a:pt x="46284" y="118773"/>
                      </a:lnTo>
                      <a:cubicBezTo>
                        <a:pt x="46193" y="118568"/>
                        <a:pt x="46147" y="118499"/>
                        <a:pt x="46101" y="118430"/>
                      </a:cubicBezTo>
                      <a:lnTo>
                        <a:pt x="45964" y="118201"/>
                      </a:lnTo>
                      <a:cubicBezTo>
                        <a:pt x="45895" y="118041"/>
                        <a:pt x="45827" y="117857"/>
                        <a:pt x="45758" y="117674"/>
                      </a:cubicBezTo>
                      <a:lnTo>
                        <a:pt x="45484" y="117216"/>
                      </a:lnTo>
                      <a:lnTo>
                        <a:pt x="44752" y="115979"/>
                      </a:lnTo>
                      <a:lnTo>
                        <a:pt x="44569" y="115682"/>
                      </a:lnTo>
                      <a:lnTo>
                        <a:pt x="44478" y="115521"/>
                      </a:lnTo>
                      <a:lnTo>
                        <a:pt x="44432" y="115453"/>
                      </a:lnTo>
                      <a:lnTo>
                        <a:pt x="44432" y="115453"/>
                      </a:lnTo>
                      <a:cubicBezTo>
                        <a:pt x="44752" y="115934"/>
                        <a:pt x="44523" y="115544"/>
                        <a:pt x="44569" y="115659"/>
                      </a:cubicBezTo>
                      <a:lnTo>
                        <a:pt x="44569" y="115659"/>
                      </a:lnTo>
                      <a:cubicBezTo>
                        <a:pt x="44569" y="115659"/>
                        <a:pt x="44569" y="115636"/>
                        <a:pt x="44569" y="115636"/>
                      </a:cubicBezTo>
                      <a:lnTo>
                        <a:pt x="44180" y="115040"/>
                      </a:lnTo>
                      <a:cubicBezTo>
                        <a:pt x="44020" y="114812"/>
                        <a:pt x="43929" y="114674"/>
                        <a:pt x="43792" y="114537"/>
                      </a:cubicBezTo>
                      <a:lnTo>
                        <a:pt x="43609" y="114308"/>
                      </a:lnTo>
                      <a:lnTo>
                        <a:pt x="43517" y="114193"/>
                      </a:lnTo>
                      <a:lnTo>
                        <a:pt x="43471" y="114125"/>
                      </a:lnTo>
                      <a:lnTo>
                        <a:pt x="43471" y="114125"/>
                      </a:lnTo>
                      <a:cubicBezTo>
                        <a:pt x="43609" y="114285"/>
                        <a:pt x="43151" y="113689"/>
                        <a:pt x="43792" y="114537"/>
                      </a:cubicBezTo>
                      <a:lnTo>
                        <a:pt x="43769" y="114537"/>
                      </a:lnTo>
                      <a:cubicBezTo>
                        <a:pt x="43769" y="114537"/>
                        <a:pt x="42831" y="113391"/>
                        <a:pt x="42831" y="113391"/>
                      </a:cubicBezTo>
                      <a:lnTo>
                        <a:pt x="40979" y="111193"/>
                      </a:lnTo>
                      <a:lnTo>
                        <a:pt x="39264" y="109567"/>
                      </a:lnTo>
                      <a:cubicBezTo>
                        <a:pt x="38715" y="109040"/>
                        <a:pt x="38166" y="108491"/>
                        <a:pt x="37434" y="107895"/>
                      </a:cubicBezTo>
                      <a:lnTo>
                        <a:pt x="35399" y="106132"/>
                      </a:lnTo>
                      <a:cubicBezTo>
                        <a:pt x="34736" y="105559"/>
                        <a:pt x="33959" y="104987"/>
                        <a:pt x="33250" y="104414"/>
                      </a:cubicBezTo>
                      <a:lnTo>
                        <a:pt x="30986" y="102605"/>
                      </a:lnTo>
                      <a:cubicBezTo>
                        <a:pt x="29476" y="101391"/>
                        <a:pt x="27990" y="100292"/>
                        <a:pt x="26458" y="98964"/>
                      </a:cubicBezTo>
                      <a:cubicBezTo>
                        <a:pt x="24926" y="97658"/>
                        <a:pt x="23371" y="96444"/>
                        <a:pt x="21907" y="95025"/>
                      </a:cubicBezTo>
                      <a:lnTo>
                        <a:pt x="19666" y="92963"/>
                      </a:lnTo>
                      <a:cubicBezTo>
                        <a:pt x="18912" y="92299"/>
                        <a:pt x="18203" y="91475"/>
                        <a:pt x="17494" y="90742"/>
                      </a:cubicBezTo>
                      <a:lnTo>
                        <a:pt x="15344" y="88498"/>
                      </a:lnTo>
                      <a:lnTo>
                        <a:pt x="13446" y="86345"/>
                      </a:lnTo>
                      <a:lnTo>
                        <a:pt x="13286" y="86162"/>
                      </a:lnTo>
                      <a:lnTo>
                        <a:pt x="13172" y="86024"/>
                      </a:lnTo>
                      <a:lnTo>
                        <a:pt x="10519" y="82474"/>
                      </a:lnTo>
                      <a:lnTo>
                        <a:pt x="10199" y="82039"/>
                      </a:lnTo>
                      <a:lnTo>
                        <a:pt x="10039" y="81833"/>
                      </a:lnTo>
                      <a:lnTo>
                        <a:pt x="9787" y="81490"/>
                      </a:lnTo>
                      <a:lnTo>
                        <a:pt x="9719" y="81375"/>
                      </a:lnTo>
                      <a:lnTo>
                        <a:pt x="9147" y="80436"/>
                      </a:lnTo>
                      <a:lnTo>
                        <a:pt x="7912" y="78375"/>
                      </a:lnTo>
                      <a:lnTo>
                        <a:pt x="7363" y="77413"/>
                      </a:lnTo>
                      <a:cubicBezTo>
                        <a:pt x="7180" y="77070"/>
                        <a:pt x="7020" y="76841"/>
                        <a:pt x="6792" y="76382"/>
                      </a:cubicBezTo>
                      <a:lnTo>
                        <a:pt x="5534" y="73932"/>
                      </a:lnTo>
                      <a:lnTo>
                        <a:pt x="3796" y="70130"/>
                      </a:lnTo>
                      <a:lnTo>
                        <a:pt x="3659" y="69833"/>
                      </a:lnTo>
                      <a:cubicBezTo>
                        <a:pt x="3659" y="69833"/>
                        <a:pt x="3613" y="69718"/>
                        <a:pt x="3590" y="69672"/>
                      </a:cubicBezTo>
                      <a:lnTo>
                        <a:pt x="2195" y="65390"/>
                      </a:lnTo>
                      <a:cubicBezTo>
                        <a:pt x="1692" y="64107"/>
                        <a:pt x="1395" y="62229"/>
                        <a:pt x="1029" y="60626"/>
                      </a:cubicBezTo>
                      <a:cubicBezTo>
                        <a:pt x="617" y="58932"/>
                        <a:pt x="480" y="57351"/>
                        <a:pt x="343" y="55748"/>
                      </a:cubicBezTo>
                      <a:lnTo>
                        <a:pt x="114" y="53389"/>
                      </a:lnTo>
                      <a:lnTo>
                        <a:pt x="46" y="51031"/>
                      </a:lnTo>
                      <a:lnTo>
                        <a:pt x="0" y="48672"/>
                      </a:lnTo>
                      <a:lnTo>
                        <a:pt x="0" y="48282"/>
                      </a:lnTo>
                      <a:cubicBezTo>
                        <a:pt x="0" y="48282"/>
                        <a:pt x="0" y="48214"/>
                        <a:pt x="0" y="48214"/>
                      </a:cubicBezTo>
                      <a:lnTo>
                        <a:pt x="0" y="47939"/>
                      </a:lnTo>
                      <a:cubicBezTo>
                        <a:pt x="0" y="47939"/>
                        <a:pt x="46" y="47366"/>
                        <a:pt x="46" y="47366"/>
                      </a:cubicBezTo>
                      <a:lnTo>
                        <a:pt x="91" y="46244"/>
                      </a:lnTo>
                      <a:lnTo>
                        <a:pt x="206" y="44023"/>
                      </a:lnTo>
                      <a:cubicBezTo>
                        <a:pt x="274" y="43244"/>
                        <a:pt x="411" y="42397"/>
                        <a:pt x="503" y="41595"/>
                      </a:cubicBezTo>
                      <a:lnTo>
                        <a:pt x="823" y="39167"/>
                      </a:lnTo>
                      <a:lnTo>
                        <a:pt x="1303" y="36877"/>
                      </a:lnTo>
                      <a:cubicBezTo>
                        <a:pt x="1601" y="35343"/>
                        <a:pt x="1967" y="33877"/>
                        <a:pt x="2355" y="32411"/>
                      </a:cubicBezTo>
                      <a:lnTo>
                        <a:pt x="2653" y="31312"/>
                      </a:lnTo>
                      <a:lnTo>
                        <a:pt x="2835" y="30579"/>
                      </a:lnTo>
                      <a:lnTo>
                        <a:pt x="3018" y="30053"/>
                      </a:lnTo>
                      <a:lnTo>
                        <a:pt x="3727" y="27946"/>
                      </a:lnTo>
                      <a:lnTo>
                        <a:pt x="5168" y="23732"/>
                      </a:lnTo>
                      <a:lnTo>
                        <a:pt x="7043" y="19449"/>
                      </a:lnTo>
                      <a:lnTo>
                        <a:pt x="7981" y="17342"/>
                      </a:lnTo>
                      <a:lnTo>
                        <a:pt x="9033" y="15304"/>
                      </a:lnTo>
                      <a:cubicBezTo>
                        <a:pt x="9742" y="13998"/>
                        <a:pt x="10359" y="12670"/>
                        <a:pt x="11159" y="11365"/>
                      </a:cubicBezTo>
                      <a:cubicBezTo>
                        <a:pt x="11960" y="10059"/>
                        <a:pt x="12714" y="8754"/>
                        <a:pt x="13583" y="7449"/>
                      </a:cubicBezTo>
                      <a:lnTo>
                        <a:pt x="16168" y="3807"/>
                      </a:lnTo>
                      <a:lnTo>
                        <a:pt x="17516" y="1952"/>
                      </a:lnTo>
                      <a:lnTo>
                        <a:pt x="18934" y="212"/>
                      </a:lnTo>
                      <a:lnTo>
                        <a:pt x="18934" y="212"/>
                      </a:lnTo>
                      <a:cubicBezTo>
                        <a:pt x="19140" y="-40"/>
                        <a:pt x="19506" y="-63"/>
                        <a:pt x="19735" y="120"/>
                      </a:cubicBezTo>
                      <a:cubicBezTo>
                        <a:pt x="19941" y="280"/>
                        <a:pt x="19986" y="532"/>
                        <a:pt x="19918" y="761"/>
                      </a:cubicBezTo>
                      <a:close/>
                      <a:moveTo>
                        <a:pt x="19643" y="876"/>
                      </a:moveTo>
                      <a:lnTo>
                        <a:pt x="18546" y="2845"/>
                      </a:lnTo>
                      <a:lnTo>
                        <a:pt x="17608" y="4792"/>
                      </a:lnTo>
                      <a:lnTo>
                        <a:pt x="15664" y="8800"/>
                      </a:lnTo>
                      <a:cubicBezTo>
                        <a:pt x="15092" y="10083"/>
                        <a:pt x="14544" y="11457"/>
                        <a:pt x="13995" y="12785"/>
                      </a:cubicBezTo>
                      <a:cubicBezTo>
                        <a:pt x="13446" y="14113"/>
                        <a:pt x="12989" y="15579"/>
                        <a:pt x="12463" y="16953"/>
                      </a:cubicBezTo>
                      <a:lnTo>
                        <a:pt x="11731" y="18991"/>
                      </a:lnTo>
                      <a:lnTo>
                        <a:pt x="11137" y="21052"/>
                      </a:lnTo>
                      <a:lnTo>
                        <a:pt x="9947" y="25152"/>
                      </a:lnTo>
                      <a:lnTo>
                        <a:pt x="9010" y="29503"/>
                      </a:lnTo>
                      <a:lnTo>
                        <a:pt x="8552" y="31679"/>
                      </a:lnTo>
                      <a:lnTo>
                        <a:pt x="8438" y="32251"/>
                      </a:lnTo>
                      <a:lnTo>
                        <a:pt x="8438" y="32320"/>
                      </a:lnTo>
                      <a:cubicBezTo>
                        <a:pt x="8438" y="32320"/>
                        <a:pt x="8415" y="32343"/>
                        <a:pt x="8415" y="32343"/>
                      </a:cubicBezTo>
                      <a:lnTo>
                        <a:pt x="8415" y="32389"/>
                      </a:lnTo>
                      <a:cubicBezTo>
                        <a:pt x="8415" y="32389"/>
                        <a:pt x="8507" y="32022"/>
                        <a:pt x="8461" y="32205"/>
                      </a:cubicBezTo>
                      <a:lnTo>
                        <a:pt x="8461" y="32343"/>
                      </a:lnTo>
                      <a:cubicBezTo>
                        <a:pt x="8461" y="32343"/>
                        <a:pt x="8415" y="32618"/>
                        <a:pt x="8415" y="32618"/>
                      </a:cubicBezTo>
                      <a:lnTo>
                        <a:pt x="8255" y="33671"/>
                      </a:lnTo>
                      <a:cubicBezTo>
                        <a:pt x="8049" y="35114"/>
                        <a:pt x="7866" y="36580"/>
                        <a:pt x="7752" y="37954"/>
                      </a:cubicBezTo>
                      <a:lnTo>
                        <a:pt x="7569" y="40084"/>
                      </a:lnTo>
                      <a:lnTo>
                        <a:pt x="7500" y="42076"/>
                      </a:lnTo>
                      <a:cubicBezTo>
                        <a:pt x="7500" y="42763"/>
                        <a:pt x="7432" y="43381"/>
                        <a:pt x="7432" y="44091"/>
                      </a:cubicBezTo>
                      <a:lnTo>
                        <a:pt x="7523" y="46313"/>
                      </a:lnTo>
                      <a:lnTo>
                        <a:pt x="7569" y="47435"/>
                      </a:lnTo>
                      <a:lnTo>
                        <a:pt x="7569" y="48007"/>
                      </a:lnTo>
                      <a:cubicBezTo>
                        <a:pt x="7569" y="48007"/>
                        <a:pt x="7592" y="48282"/>
                        <a:pt x="7592" y="48282"/>
                      </a:cubicBezTo>
                      <a:lnTo>
                        <a:pt x="7592" y="48351"/>
                      </a:lnTo>
                      <a:lnTo>
                        <a:pt x="7592" y="48351"/>
                      </a:lnTo>
                      <a:lnTo>
                        <a:pt x="7592" y="48420"/>
                      </a:lnTo>
                      <a:cubicBezTo>
                        <a:pt x="7592" y="48099"/>
                        <a:pt x="7592" y="48328"/>
                        <a:pt x="7592" y="48282"/>
                      </a:cubicBezTo>
                      <a:lnTo>
                        <a:pt x="7592" y="48397"/>
                      </a:lnTo>
                      <a:cubicBezTo>
                        <a:pt x="7592" y="48397"/>
                        <a:pt x="7843" y="50481"/>
                        <a:pt x="7843" y="50481"/>
                      </a:cubicBezTo>
                      <a:lnTo>
                        <a:pt x="8072" y="52565"/>
                      </a:lnTo>
                      <a:lnTo>
                        <a:pt x="8484" y="54580"/>
                      </a:lnTo>
                      <a:lnTo>
                        <a:pt x="8873" y="56619"/>
                      </a:lnTo>
                      <a:cubicBezTo>
                        <a:pt x="8987" y="57306"/>
                        <a:pt x="9216" y="57855"/>
                        <a:pt x="9376" y="58497"/>
                      </a:cubicBezTo>
                      <a:cubicBezTo>
                        <a:pt x="9787" y="59733"/>
                        <a:pt x="9902" y="60810"/>
                        <a:pt x="10588" y="62275"/>
                      </a:cubicBezTo>
                      <a:lnTo>
                        <a:pt x="12234" y="66351"/>
                      </a:lnTo>
                      <a:lnTo>
                        <a:pt x="12028" y="65894"/>
                      </a:lnTo>
                      <a:lnTo>
                        <a:pt x="14201" y="69902"/>
                      </a:lnTo>
                      <a:lnTo>
                        <a:pt x="15070" y="71276"/>
                      </a:lnTo>
                      <a:cubicBezTo>
                        <a:pt x="15184" y="71459"/>
                        <a:pt x="15458" y="71871"/>
                        <a:pt x="15641" y="72123"/>
                      </a:cubicBezTo>
                      <a:lnTo>
                        <a:pt x="16259" y="73016"/>
                      </a:lnTo>
                      <a:lnTo>
                        <a:pt x="17402" y="74619"/>
                      </a:lnTo>
                      <a:lnTo>
                        <a:pt x="18042" y="75535"/>
                      </a:lnTo>
                      <a:lnTo>
                        <a:pt x="18111" y="75650"/>
                      </a:lnTo>
                      <a:lnTo>
                        <a:pt x="18111" y="75695"/>
                      </a:lnTo>
                      <a:cubicBezTo>
                        <a:pt x="18111" y="75695"/>
                        <a:pt x="18134" y="75695"/>
                        <a:pt x="18134" y="75695"/>
                      </a:cubicBezTo>
                      <a:lnTo>
                        <a:pt x="18134" y="75695"/>
                      </a:lnTo>
                      <a:cubicBezTo>
                        <a:pt x="18134" y="75695"/>
                        <a:pt x="18134" y="75695"/>
                        <a:pt x="18134" y="75695"/>
                      </a:cubicBezTo>
                      <a:cubicBezTo>
                        <a:pt x="18294" y="75902"/>
                        <a:pt x="17928" y="75375"/>
                        <a:pt x="17974" y="75444"/>
                      </a:cubicBezTo>
                      <a:lnTo>
                        <a:pt x="18020" y="75512"/>
                      </a:lnTo>
                      <a:lnTo>
                        <a:pt x="18180" y="75695"/>
                      </a:lnTo>
                      <a:lnTo>
                        <a:pt x="18523" y="76108"/>
                      </a:lnTo>
                      <a:lnTo>
                        <a:pt x="21267" y="79474"/>
                      </a:lnTo>
                      <a:lnTo>
                        <a:pt x="21015" y="79154"/>
                      </a:lnTo>
                      <a:lnTo>
                        <a:pt x="23028" y="81238"/>
                      </a:lnTo>
                      <a:lnTo>
                        <a:pt x="24948" y="83070"/>
                      </a:lnTo>
                      <a:cubicBezTo>
                        <a:pt x="25612" y="83665"/>
                        <a:pt x="26183" y="84329"/>
                        <a:pt x="26915" y="84902"/>
                      </a:cubicBezTo>
                      <a:lnTo>
                        <a:pt x="28996" y="86642"/>
                      </a:lnTo>
                      <a:cubicBezTo>
                        <a:pt x="30345" y="87811"/>
                        <a:pt x="31878" y="88887"/>
                        <a:pt x="33318" y="90032"/>
                      </a:cubicBezTo>
                      <a:lnTo>
                        <a:pt x="37892" y="93467"/>
                      </a:lnTo>
                      <a:lnTo>
                        <a:pt x="40201" y="95208"/>
                      </a:lnTo>
                      <a:cubicBezTo>
                        <a:pt x="41002" y="95826"/>
                        <a:pt x="41802" y="96376"/>
                        <a:pt x="42602" y="97040"/>
                      </a:cubicBezTo>
                      <a:lnTo>
                        <a:pt x="44981" y="98964"/>
                      </a:lnTo>
                      <a:cubicBezTo>
                        <a:pt x="45758" y="99582"/>
                        <a:pt x="46604" y="100338"/>
                        <a:pt x="47427" y="101162"/>
                      </a:cubicBezTo>
                      <a:lnTo>
                        <a:pt x="49875" y="103544"/>
                      </a:lnTo>
                      <a:lnTo>
                        <a:pt x="51750" y="105720"/>
                      </a:lnTo>
                      <a:lnTo>
                        <a:pt x="52687" y="106842"/>
                      </a:lnTo>
                      <a:lnTo>
                        <a:pt x="53533" y="107941"/>
                      </a:lnTo>
                      <a:cubicBezTo>
                        <a:pt x="53716" y="108170"/>
                        <a:pt x="53876" y="108399"/>
                        <a:pt x="54014" y="108605"/>
                      </a:cubicBezTo>
                      <a:lnTo>
                        <a:pt x="54425" y="109178"/>
                      </a:lnTo>
                      <a:lnTo>
                        <a:pt x="54951" y="110071"/>
                      </a:lnTo>
                      <a:lnTo>
                        <a:pt x="55660" y="111308"/>
                      </a:lnTo>
                      <a:lnTo>
                        <a:pt x="55386" y="110872"/>
                      </a:lnTo>
                      <a:lnTo>
                        <a:pt x="56278" y="112430"/>
                      </a:lnTo>
                      <a:lnTo>
                        <a:pt x="56689" y="113231"/>
                      </a:lnTo>
                      <a:cubicBezTo>
                        <a:pt x="56849" y="113506"/>
                        <a:pt x="56964" y="113781"/>
                        <a:pt x="57032" y="113918"/>
                      </a:cubicBezTo>
                      <a:lnTo>
                        <a:pt x="58038" y="116323"/>
                      </a:lnTo>
                      <a:cubicBezTo>
                        <a:pt x="58198" y="116690"/>
                        <a:pt x="58336" y="117102"/>
                        <a:pt x="58450" y="117422"/>
                      </a:cubicBezTo>
                      <a:lnTo>
                        <a:pt x="58610" y="117995"/>
                      </a:lnTo>
                      <a:lnTo>
                        <a:pt x="58930" y="119163"/>
                      </a:lnTo>
                      <a:lnTo>
                        <a:pt x="59250" y="120285"/>
                      </a:lnTo>
                      <a:lnTo>
                        <a:pt x="59319" y="120560"/>
                      </a:lnTo>
                      <a:lnTo>
                        <a:pt x="59319" y="120766"/>
                      </a:lnTo>
                      <a:cubicBezTo>
                        <a:pt x="59319" y="120766"/>
                        <a:pt x="59685" y="121888"/>
                        <a:pt x="59685" y="121888"/>
                      </a:cubicBezTo>
                      <a:lnTo>
                        <a:pt x="60302" y="125094"/>
                      </a:lnTo>
                      <a:lnTo>
                        <a:pt x="60417" y="125735"/>
                      </a:lnTo>
                      <a:lnTo>
                        <a:pt x="60462" y="126148"/>
                      </a:lnTo>
                      <a:lnTo>
                        <a:pt x="60576" y="126949"/>
                      </a:lnTo>
                      <a:lnTo>
                        <a:pt x="60805" y="128552"/>
                      </a:lnTo>
                      <a:lnTo>
                        <a:pt x="61674" y="135079"/>
                      </a:lnTo>
                      <a:lnTo>
                        <a:pt x="63343" y="147927"/>
                      </a:lnTo>
                      <a:lnTo>
                        <a:pt x="63709" y="150950"/>
                      </a:lnTo>
                      <a:cubicBezTo>
                        <a:pt x="63870" y="152004"/>
                        <a:pt x="64144" y="153103"/>
                        <a:pt x="64372" y="154157"/>
                      </a:cubicBezTo>
                      <a:lnTo>
                        <a:pt x="65036" y="157340"/>
                      </a:lnTo>
                      <a:lnTo>
                        <a:pt x="65379" y="158943"/>
                      </a:lnTo>
                      <a:lnTo>
                        <a:pt x="65424" y="159172"/>
                      </a:lnTo>
                      <a:lnTo>
                        <a:pt x="65424" y="159172"/>
                      </a:lnTo>
                      <a:lnTo>
                        <a:pt x="65424" y="159218"/>
                      </a:lnTo>
                      <a:cubicBezTo>
                        <a:pt x="65310" y="158783"/>
                        <a:pt x="65402" y="159103"/>
                        <a:pt x="65379" y="158989"/>
                      </a:cubicBezTo>
                      <a:lnTo>
                        <a:pt x="65379" y="158989"/>
                      </a:lnTo>
                      <a:cubicBezTo>
                        <a:pt x="65379" y="158989"/>
                        <a:pt x="65402" y="159103"/>
                        <a:pt x="65402" y="159103"/>
                      </a:cubicBezTo>
                      <a:lnTo>
                        <a:pt x="65493" y="159447"/>
                      </a:lnTo>
                      <a:lnTo>
                        <a:pt x="65699" y="160157"/>
                      </a:lnTo>
                      <a:cubicBezTo>
                        <a:pt x="66019" y="161050"/>
                        <a:pt x="66202" y="162035"/>
                        <a:pt x="66614" y="162928"/>
                      </a:cubicBezTo>
                      <a:cubicBezTo>
                        <a:pt x="66979" y="163821"/>
                        <a:pt x="67300" y="164760"/>
                        <a:pt x="67688" y="165584"/>
                      </a:cubicBezTo>
                      <a:lnTo>
                        <a:pt x="68969" y="168104"/>
                      </a:lnTo>
                      <a:lnTo>
                        <a:pt x="70432" y="170394"/>
                      </a:lnTo>
                      <a:lnTo>
                        <a:pt x="70501" y="170531"/>
                      </a:lnTo>
                      <a:cubicBezTo>
                        <a:pt x="70501" y="170531"/>
                        <a:pt x="70616" y="170714"/>
                        <a:pt x="70707" y="170783"/>
                      </a:cubicBezTo>
                      <a:cubicBezTo>
                        <a:pt x="70798" y="170921"/>
                        <a:pt x="70890" y="171058"/>
                        <a:pt x="70981" y="171195"/>
                      </a:cubicBezTo>
                      <a:cubicBezTo>
                        <a:pt x="71096" y="171333"/>
                        <a:pt x="71096" y="171401"/>
                        <a:pt x="71347" y="171699"/>
                      </a:cubicBezTo>
                      <a:lnTo>
                        <a:pt x="71942" y="172409"/>
                      </a:lnTo>
                      <a:lnTo>
                        <a:pt x="72102" y="172592"/>
                      </a:lnTo>
                      <a:lnTo>
                        <a:pt x="72148" y="172592"/>
                      </a:lnTo>
                      <a:lnTo>
                        <a:pt x="72148" y="172638"/>
                      </a:lnTo>
                      <a:cubicBezTo>
                        <a:pt x="72148" y="172638"/>
                        <a:pt x="71576" y="172066"/>
                        <a:pt x="71850" y="172318"/>
                      </a:cubicBezTo>
                      <a:lnTo>
                        <a:pt x="71896" y="172318"/>
                      </a:lnTo>
                      <a:cubicBezTo>
                        <a:pt x="71896" y="172318"/>
                        <a:pt x="71965" y="172455"/>
                        <a:pt x="71965" y="172455"/>
                      </a:cubicBezTo>
                      <a:lnTo>
                        <a:pt x="72285" y="172798"/>
                      </a:lnTo>
                      <a:lnTo>
                        <a:pt x="73542" y="174172"/>
                      </a:lnTo>
                      <a:lnTo>
                        <a:pt x="73703" y="174333"/>
                      </a:lnTo>
                      <a:lnTo>
                        <a:pt x="73771" y="174447"/>
                      </a:lnTo>
                      <a:lnTo>
                        <a:pt x="73771" y="174447"/>
                      </a:lnTo>
                      <a:cubicBezTo>
                        <a:pt x="73634" y="174333"/>
                        <a:pt x="74069" y="174699"/>
                        <a:pt x="73474" y="174172"/>
                      </a:cubicBezTo>
                      <a:lnTo>
                        <a:pt x="73474" y="174172"/>
                      </a:lnTo>
                      <a:cubicBezTo>
                        <a:pt x="73474" y="174172"/>
                        <a:pt x="73497" y="174218"/>
                        <a:pt x="73497" y="174218"/>
                      </a:cubicBezTo>
                      <a:lnTo>
                        <a:pt x="73542" y="174218"/>
                      </a:lnTo>
                      <a:cubicBezTo>
                        <a:pt x="73542" y="174218"/>
                        <a:pt x="73863" y="174562"/>
                        <a:pt x="73863" y="174562"/>
                      </a:cubicBezTo>
                      <a:lnTo>
                        <a:pt x="74503" y="175134"/>
                      </a:lnTo>
                      <a:cubicBezTo>
                        <a:pt x="74937" y="175524"/>
                        <a:pt x="75349" y="175913"/>
                        <a:pt x="75852" y="176302"/>
                      </a:cubicBezTo>
                      <a:lnTo>
                        <a:pt x="76561" y="176875"/>
                      </a:lnTo>
                      <a:lnTo>
                        <a:pt x="76927" y="177173"/>
                      </a:lnTo>
                      <a:lnTo>
                        <a:pt x="77019" y="177264"/>
                      </a:lnTo>
                      <a:lnTo>
                        <a:pt x="77064" y="177310"/>
                      </a:lnTo>
                      <a:lnTo>
                        <a:pt x="77087" y="177310"/>
                      </a:lnTo>
                      <a:cubicBezTo>
                        <a:pt x="77087" y="177310"/>
                        <a:pt x="77087" y="177310"/>
                        <a:pt x="77087" y="177310"/>
                      </a:cubicBezTo>
                      <a:cubicBezTo>
                        <a:pt x="77247" y="177448"/>
                        <a:pt x="76858" y="177150"/>
                        <a:pt x="76881" y="177173"/>
                      </a:cubicBezTo>
                      <a:lnTo>
                        <a:pt x="76881" y="177173"/>
                      </a:lnTo>
                      <a:lnTo>
                        <a:pt x="77064" y="177310"/>
                      </a:lnTo>
                      <a:lnTo>
                        <a:pt x="80037" y="179371"/>
                      </a:lnTo>
                      <a:lnTo>
                        <a:pt x="79648" y="179165"/>
                      </a:lnTo>
                      <a:lnTo>
                        <a:pt x="82004" y="180402"/>
                      </a:lnTo>
                      <a:lnTo>
                        <a:pt x="84313" y="181615"/>
                      </a:lnTo>
                      <a:lnTo>
                        <a:pt x="79465" y="189219"/>
                      </a:lnTo>
                      <a:lnTo>
                        <a:pt x="75441" y="185829"/>
                      </a:lnTo>
                      <a:lnTo>
                        <a:pt x="75326" y="185738"/>
                      </a:lnTo>
                      <a:cubicBezTo>
                        <a:pt x="75326" y="185738"/>
                        <a:pt x="75189" y="185600"/>
                        <a:pt x="75120" y="185554"/>
                      </a:cubicBezTo>
                      <a:lnTo>
                        <a:pt x="72651" y="183058"/>
                      </a:lnTo>
                      <a:cubicBezTo>
                        <a:pt x="72651" y="183058"/>
                        <a:pt x="72376" y="182806"/>
                        <a:pt x="72422" y="182806"/>
                      </a:cubicBezTo>
                      <a:lnTo>
                        <a:pt x="72056" y="182394"/>
                      </a:lnTo>
                      <a:lnTo>
                        <a:pt x="71324" y="181593"/>
                      </a:lnTo>
                      <a:lnTo>
                        <a:pt x="70616" y="180768"/>
                      </a:lnTo>
                      <a:lnTo>
                        <a:pt x="70089" y="180081"/>
                      </a:lnTo>
                      <a:lnTo>
                        <a:pt x="69541" y="179394"/>
                      </a:lnTo>
                      <a:lnTo>
                        <a:pt x="69266" y="179050"/>
                      </a:lnTo>
                      <a:lnTo>
                        <a:pt x="69129" y="178890"/>
                      </a:lnTo>
                      <a:lnTo>
                        <a:pt x="68969" y="178684"/>
                      </a:lnTo>
                      <a:lnTo>
                        <a:pt x="68969" y="178684"/>
                      </a:lnTo>
                      <a:cubicBezTo>
                        <a:pt x="68969" y="178684"/>
                        <a:pt x="68946" y="178592"/>
                        <a:pt x="68946" y="178592"/>
                      </a:cubicBezTo>
                      <a:lnTo>
                        <a:pt x="68878" y="178524"/>
                      </a:lnTo>
                      <a:lnTo>
                        <a:pt x="67917" y="177035"/>
                      </a:lnTo>
                      <a:lnTo>
                        <a:pt x="66796" y="175272"/>
                      </a:lnTo>
                      <a:cubicBezTo>
                        <a:pt x="66636" y="175066"/>
                        <a:pt x="66431" y="174653"/>
                        <a:pt x="66225" y="174287"/>
                      </a:cubicBezTo>
                      <a:lnTo>
                        <a:pt x="65653" y="173142"/>
                      </a:lnTo>
                      <a:lnTo>
                        <a:pt x="65836" y="173531"/>
                      </a:lnTo>
                      <a:cubicBezTo>
                        <a:pt x="65310" y="172432"/>
                        <a:pt x="64784" y="171310"/>
                        <a:pt x="64304" y="170210"/>
                      </a:cubicBezTo>
                      <a:cubicBezTo>
                        <a:pt x="63915" y="169088"/>
                        <a:pt x="63504" y="167966"/>
                        <a:pt x="63161" y="166844"/>
                      </a:cubicBezTo>
                      <a:lnTo>
                        <a:pt x="62269" y="163409"/>
                      </a:lnTo>
                      <a:lnTo>
                        <a:pt x="61674" y="160271"/>
                      </a:lnTo>
                      <a:lnTo>
                        <a:pt x="61674" y="160065"/>
                      </a:lnTo>
                      <a:cubicBezTo>
                        <a:pt x="61674" y="160065"/>
                        <a:pt x="61583" y="159836"/>
                        <a:pt x="61583" y="159836"/>
                      </a:cubicBezTo>
                      <a:lnTo>
                        <a:pt x="61583" y="159744"/>
                      </a:lnTo>
                      <a:cubicBezTo>
                        <a:pt x="61583" y="159744"/>
                        <a:pt x="61537" y="159309"/>
                        <a:pt x="61537" y="159309"/>
                      </a:cubicBezTo>
                      <a:lnTo>
                        <a:pt x="61446" y="158485"/>
                      </a:lnTo>
                      <a:lnTo>
                        <a:pt x="61262" y="156836"/>
                      </a:lnTo>
                      <a:lnTo>
                        <a:pt x="60942" y="153492"/>
                      </a:lnTo>
                      <a:cubicBezTo>
                        <a:pt x="60805" y="152370"/>
                        <a:pt x="60760" y="151294"/>
                        <a:pt x="60714" y="150263"/>
                      </a:cubicBezTo>
                      <a:lnTo>
                        <a:pt x="60576" y="147103"/>
                      </a:lnTo>
                      <a:lnTo>
                        <a:pt x="60074" y="134553"/>
                      </a:lnTo>
                      <a:lnTo>
                        <a:pt x="59547" y="128232"/>
                      </a:lnTo>
                      <a:lnTo>
                        <a:pt x="59296" y="125209"/>
                      </a:lnTo>
                      <a:lnTo>
                        <a:pt x="58907" y="122071"/>
                      </a:lnTo>
                      <a:lnTo>
                        <a:pt x="58953" y="122346"/>
                      </a:lnTo>
                      <a:lnTo>
                        <a:pt x="58153" y="118659"/>
                      </a:lnTo>
                      <a:lnTo>
                        <a:pt x="58084" y="118453"/>
                      </a:lnTo>
                      <a:lnTo>
                        <a:pt x="58084" y="118384"/>
                      </a:lnTo>
                      <a:cubicBezTo>
                        <a:pt x="58198" y="118865"/>
                        <a:pt x="58107" y="118522"/>
                        <a:pt x="58153" y="118613"/>
                      </a:cubicBezTo>
                      <a:lnTo>
                        <a:pt x="58153" y="118613"/>
                      </a:lnTo>
                      <a:cubicBezTo>
                        <a:pt x="58153" y="118613"/>
                        <a:pt x="58153" y="118568"/>
                        <a:pt x="58153" y="118568"/>
                      </a:cubicBezTo>
                      <a:lnTo>
                        <a:pt x="58153" y="118453"/>
                      </a:lnTo>
                      <a:cubicBezTo>
                        <a:pt x="58153" y="118453"/>
                        <a:pt x="57993" y="117995"/>
                        <a:pt x="57993" y="117995"/>
                      </a:cubicBezTo>
                      <a:lnTo>
                        <a:pt x="57718" y="117056"/>
                      </a:lnTo>
                      <a:lnTo>
                        <a:pt x="57467" y="116163"/>
                      </a:lnTo>
                      <a:cubicBezTo>
                        <a:pt x="57444" y="116003"/>
                        <a:pt x="57283" y="115659"/>
                        <a:pt x="57192" y="115407"/>
                      </a:cubicBezTo>
                      <a:lnTo>
                        <a:pt x="56597" y="113735"/>
                      </a:lnTo>
                      <a:lnTo>
                        <a:pt x="55889" y="112155"/>
                      </a:lnTo>
                      <a:cubicBezTo>
                        <a:pt x="55431" y="111033"/>
                        <a:pt x="54905" y="110231"/>
                        <a:pt x="54402" y="109200"/>
                      </a:cubicBezTo>
                      <a:lnTo>
                        <a:pt x="53373" y="107620"/>
                      </a:lnTo>
                      <a:cubicBezTo>
                        <a:pt x="53213" y="107391"/>
                        <a:pt x="53007" y="107025"/>
                        <a:pt x="52893" y="106911"/>
                      </a:cubicBezTo>
                      <a:lnTo>
                        <a:pt x="52344" y="106223"/>
                      </a:lnTo>
                      <a:lnTo>
                        <a:pt x="50172" y="103452"/>
                      </a:lnTo>
                      <a:cubicBezTo>
                        <a:pt x="49463" y="102490"/>
                        <a:pt x="48548" y="101712"/>
                        <a:pt x="47725" y="100842"/>
                      </a:cubicBezTo>
                      <a:cubicBezTo>
                        <a:pt x="46902" y="99948"/>
                        <a:pt x="46079" y="99101"/>
                        <a:pt x="45118" y="98322"/>
                      </a:cubicBezTo>
                      <a:lnTo>
                        <a:pt x="42397" y="95917"/>
                      </a:lnTo>
                      <a:lnTo>
                        <a:pt x="39470" y="93536"/>
                      </a:lnTo>
                      <a:lnTo>
                        <a:pt x="36542" y="91177"/>
                      </a:lnTo>
                      <a:cubicBezTo>
                        <a:pt x="35536" y="90421"/>
                        <a:pt x="34553" y="89620"/>
                        <a:pt x="33570" y="88795"/>
                      </a:cubicBezTo>
                      <a:lnTo>
                        <a:pt x="30620" y="86368"/>
                      </a:lnTo>
                      <a:lnTo>
                        <a:pt x="27670" y="83734"/>
                      </a:lnTo>
                      <a:cubicBezTo>
                        <a:pt x="26686" y="82864"/>
                        <a:pt x="25863" y="81971"/>
                        <a:pt x="24948" y="81077"/>
                      </a:cubicBezTo>
                      <a:cubicBezTo>
                        <a:pt x="24468" y="80597"/>
                        <a:pt x="24080" y="80230"/>
                        <a:pt x="23554" y="79680"/>
                      </a:cubicBezTo>
                      <a:lnTo>
                        <a:pt x="22250" y="78306"/>
                      </a:lnTo>
                      <a:lnTo>
                        <a:pt x="22181" y="78238"/>
                      </a:lnTo>
                      <a:lnTo>
                        <a:pt x="22113" y="78146"/>
                      </a:lnTo>
                      <a:lnTo>
                        <a:pt x="19758" y="75215"/>
                      </a:lnTo>
                      <a:lnTo>
                        <a:pt x="19460" y="74825"/>
                      </a:lnTo>
                      <a:lnTo>
                        <a:pt x="19323" y="74665"/>
                      </a:lnTo>
                      <a:lnTo>
                        <a:pt x="19209" y="74505"/>
                      </a:lnTo>
                      <a:lnTo>
                        <a:pt x="19209" y="74459"/>
                      </a:lnTo>
                      <a:cubicBezTo>
                        <a:pt x="19209" y="74459"/>
                        <a:pt x="19117" y="74344"/>
                        <a:pt x="19117" y="74344"/>
                      </a:cubicBezTo>
                      <a:lnTo>
                        <a:pt x="18591" y="73566"/>
                      </a:lnTo>
                      <a:lnTo>
                        <a:pt x="17425" y="71848"/>
                      </a:lnTo>
                      <a:cubicBezTo>
                        <a:pt x="17036" y="71321"/>
                        <a:pt x="16648" y="70749"/>
                        <a:pt x="16373" y="70222"/>
                      </a:cubicBezTo>
                      <a:lnTo>
                        <a:pt x="15413" y="68527"/>
                      </a:lnTo>
                      <a:lnTo>
                        <a:pt x="13606" y="65184"/>
                      </a:lnTo>
                      <a:lnTo>
                        <a:pt x="17151" y="63306"/>
                      </a:lnTo>
                      <a:lnTo>
                        <a:pt x="17219" y="63443"/>
                      </a:lnTo>
                      <a:cubicBezTo>
                        <a:pt x="17219" y="63443"/>
                        <a:pt x="17242" y="63558"/>
                        <a:pt x="17288" y="63672"/>
                      </a:cubicBezTo>
                      <a:lnTo>
                        <a:pt x="17356" y="64038"/>
                      </a:lnTo>
                      <a:lnTo>
                        <a:pt x="17082" y="65207"/>
                      </a:lnTo>
                      <a:lnTo>
                        <a:pt x="14978" y="66168"/>
                      </a:lnTo>
                      <a:lnTo>
                        <a:pt x="14178" y="65825"/>
                      </a:lnTo>
                      <a:cubicBezTo>
                        <a:pt x="13949" y="65642"/>
                        <a:pt x="13903" y="65573"/>
                        <a:pt x="13858" y="65504"/>
                      </a:cubicBezTo>
                      <a:lnTo>
                        <a:pt x="13720" y="65344"/>
                      </a:lnTo>
                      <a:lnTo>
                        <a:pt x="13652" y="65229"/>
                      </a:lnTo>
                      <a:lnTo>
                        <a:pt x="13583" y="65138"/>
                      </a:lnTo>
                      <a:lnTo>
                        <a:pt x="13583" y="65138"/>
                      </a:lnTo>
                      <a:cubicBezTo>
                        <a:pt x="13583" y="65138"/>
                        <a:pt x="13560" y="65069"/>
                        <a:pt x="13606" y="65138"/>
                      </a:cubicBezTo>
                      <a:cubicBezTo>
                        <a:pt x="13675" y="65229"/>
                        <a:pt x="13538" y="65138"/>
                        <a:pt x="13972" y="65596"/>
                      </a:cubicBezTo>
                      <a:lnTo>
                        <a:pt x="15596" y="66100"/>
                      </a:lnTo>
                      <a:lnTo>
                        <a:pt x="17334" y="64245"/>
                      </a:lnTo>
                      <a:cubicBezTo>
                        <a:pt x="17334" y="63649"/>
                        <a:pt x="17288" y="63672"/>
                        <a:pt x="17265" y="63558"/>
                      </a:cubicBezTo>
                      <a:lnTo>
                        <a:pt x="17173" y="63306"/>
                      </a:lnTo>
                      <a:lnTo>
                        <a:pt x="17128" y="63191"/>
                      </a:lnTo>
                      <a:lnTo>
                        <a:pt x="17128" y="63191"/>
                      </a:lnTo>
                      <a:cubicBezTo>
                        <a:pt x="17128" y="63191"/>
                        <a:pt x="17173" y="63329"/>
                        <a:pt x="17173" y="63329"/>
                      </a:cubicBezTo>
                      <a:lnTo>
                        <a:pt x="13538" y="65069"/>
                      </a:lnTo>
                      <a:lnTo>
                        <a:pt x="12531" y="62619"/>
                      </a:lnTo>
                      <a:cubicBezTo>
                        <a:pt x="12211" y="61749"/>
                        <a:pt x="11777" y="60924"/>
                        <a:pt x="11548" y="60054"/>
                      </a:cubicBezTo>
                      <a:lnTo>
                        <a:pt x="10771" y="57397"/>
                      </a:lnTo>
                      <a:cubicBezTo>
                        <a:pt x="10656" y="56962"/>
                        <a:pt x="10473" y="56527"/>
                        <a:pt x="10405" y="56069"/>
                      </a:cubicBezTo>
                      <a:lnTo>
                        <a:pt x="10130" y="54718"/>
                      </a:lnTo>
                      <a:cubicBezTo>
                        <a:pt x="9947" y="53824"/>
                        <a:pt x="9742" y="52885"/>
                        <a:pt x="9581" y="52015"/>
                      </a:cubicBezTo>
                      <a:lnTo>
                        <a:pt x="9238" y="49405"/>
                      </a:lnTo>
                      <a:lnTo>
                        <a:pt x="9056" y="47962"/>
                      </a:lnTo>
                      <a:lnTo>
                        <a:pt x="8964" y="46633"/>
                      </a:lnTo>
                      <a:lnTo>
                        <a:pt x="8804" y="44000"/>
                      </a:lnTo>
                      <a:lnTo>
                        <a:pt x="8804" y="43931"/>
                      </a:lnTo>
                      <a:cubicBezTo>
                        <a:pt x="8804" y="43931"/>
                        <a:pt x="8804" y="43862"/>
                        <a:pt x="8804" y="43862"/>
                      </a:cubicBezTo>
                      <a:lnTo>
                        <a:pt x="8850" y="41068"/>
                      </a:lnTo>
                      <a:cubicBezTo>
                        <a:pt x="8850" y="40152"/>
                        <a:pt x="8895" y="39190"/>
                        <a:pt x="8964" y="38274"/>
                      </a:cubicBezTo>
                      <a:lnTo>
                        <a:pt x="9056" y="36900"/>
                      </a:lnTo>
                      <a:lnTo>
                        <a:pt x="9056" y="36213"/>
                      </a:lnTo>
                      <a:cubicBezTo>
                        <a:pt x="9056" y="36213"/>
                        <a:pt x="9170" y="35343"/>
                        <a:pt x="9170" y="35343"/>
                      </a:cubicBezTo>
                      <a:lnTo>
                        <a:pt x="9444" y="32595"/>
                      </a:lnTo>
                      <a:cubicBezTo>
                        <a:pt x="9581" y="31564"/>
                        <a:pt x="9764" y="30740"/>
                        <a:pt x="9902" y="29801"/>
                      </a:cubicBezTo>
                      <a:lnTo>
                        <a:pt x="10382" y="27053"/>
                      </a:lnTo>
                      <a:cubicBezTo>
                        <a:pt x="10542" y="26159"/>
                        <a:pt x="10702" y="25197"/>
                        <a:pt x="10931" y="24281"/>
                      </a:cubicBezTo>
                      <a:lnTo>
                        <a:pt x="11571" y="21579"/>
                      </a:lnTo>
                      <a:lnTo>
                        <a:pt x="12234" y="18762"/>
                      </a:lnTo>
                      <a:lnTo>
                        <a:pt x="13057" y="16106"/>
                      </a:lnTo>
                      <a:lnTo>
                        <a:pt x="14704" y="10792"/>
                      </a:lnTo>
                      <a:lnTo>
                        <a:pt x="15115" y="9464"/>
                      </a:lnTo>
                      <a:cubicBezTo>
                        <a:pt x="15207" y="9212"/>
                        <a:pt x="15230" y="9052"/>
                        <a:pt x="15344" y="8731"/>
                      </a:cubicBezTo>
                      <a:lnTo>
                        <a:pt x="15596" y="8090"/>
                      </a:lnTo>
                      <a:lnTo>
                        <a:pt x="16625" y="5502"/>
                      </a:lnTo>
                      <a:lnTo>
                        <a:pt x="18637" y="304"/>
                      </a:lnTo>
                      <a:lnTo>
                        <a:pt x="19643" y="83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2" name="Graphic 3">
                <a:extLst>
                  <a:ext uri="{FF2B5EF4-FFF2-40B4-BE49-F238E27FC236}">
                    <a16:creationId xmlns:a16="http://schemas.microsoft.com/office/drawing/2014/main" id="{C215EC5F-C5B6-829C-4D53-EA9AD4AB02BA}"/>
                  </a:ext>
                </a:extLst>
              </p:cNvPr>
              <p:cNvGrpSpPr/>
              <p:nvPr/>
            </p:nvGrpSpPr>
            <p:grpSpPr>
              <a:xfrm>
                <a:off x="5304790" y="3842846"/>
                <a:ext cx="54057" cy="27834"/>
                <a:chOff x="4404527" y="3842846"/>
                <a:chExt cx="54057" cy="27834"/>
              </a:xfrm>
              <a:solidFill>
                <a:srgbClr val="EDA69A"/>
              </a:solidFill>
            </p:grpSpPr>
            <p:sp>
              <p:nvSpPr>
                <p:cNvPr id="2246" name="Freeform: Shape 2066">
                  <a:extLst>
                    <a:ext uri="{FF2B5EF4-FFF2-40B4-BE49-F238E27FC236}">
                      <a16:creationId xmlns:a16="http://schemas.microsoft.com/office/drawing/2014/main" id="{B8C02B0E-4062-5F77-B8B7-49D716927F08}"/>
                    </a:ext>
                  </a:extLst>
                </p:cNvPr>
                <p:cNvSpPr/>
                <p:nvPr/>
              </p:nvSpPr>
              <p:spPr>
                <a:xfrm>
                  <a:off x="4409121"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47" name="Freeform: Shape 2067">
                  <a:extLst>
                    <a:ext uri="{FF2B5EF4-FFF2-40B4-BE49-F238E27FC236}">
                      <a16:creationId xmlns:a16="http://schemas.microsoft.com/office/drawing/2014/main" id="{429E86BB-80EF-4DB7-5508-842A8766525A}"/>
                    </a:ext>
                  </a:extLst>
                </p:cNvPr>
                <p:cNvSpPr/>
                <p:nvPr/>
              </p:nvSpPr>
              <p:spPr>
                <a:xfrm>
                  <a:off x="4404527" y="3842846"/>
                  <a:ext cx="54057" cy="27834"/>
                </a:xfrm>
                <a:custGeom>
                  <a:avLst/>
                  <a:gdLst>
                    <a:gd name="connsiteX0" fmla="*/ 53074 w 54057"/>
                    <a:gd name="connsiteY0" fmla="*/ 27646 h 27834"/>
                    <a:gd name="connsiteX1" fmla="*/ 51610 w 54057"/>
                    <a:gd name="connsiteY1" fmla="*/ 26387 h 27834"/>
                    <a:gd name="connsiteX2" fmla="*/ 50901 w 54057"/>
                    <a:gd name="connsiteY2" fmla="*/ 25814 h 27834"/>
                    <a:gd name="connsiteX3" fmla="*/ 50147 w 54057"/>
                    <a:gd name="connsiteY3" fmla="*/ 25219 h 27834"/>
                    <a:gd name="connsiteX4" fmla="*/ 47128 w 54057"/>
                    <a:gd name="connsiteY4" fmla="*/ 22837 h 27834"/>
                    <a:gd name="connsiteX5" fmla="*/ 46374 w 54057"/>
                    <a:gd name="connsiteY5" fmla="*/ 22264 h 27834"/>
                    <a:gd name="connsiteX6" fmla="*/ 46191 w 54057"/>
                    <a:gd name="connsiteY6" fmla="*/ 22104 h 27834"/>
                    <a:gd name="connsiteX7" fmla="*/ 46191 w 54057"/>
                    <a:gd name="connsiteY7" fmla="*/ 22104 h 27834"/>
                    <a:gd name="connsiteX8" fmla="*/ 46099 w 54057"/>
                    <a:gd name="connsiteY8" fmla="*/ 22035 h 27834"/>
                    <a:gd name="connsiteX9" fmla="*/ 45688 w 54057"/>
                    <a:gd name="connsiteY9" fmla="*/ 21806 h 27834"/>
                    <a:gd name="connsiteX10" fmla="*/ 44087 w 54057"/>
                    <a:gd name="connsiteY10" fmla="*/ 20707 h 27834"/>
                    <a:gd name="connsiteX11" fmla="*/ 43287 w 54057"/>
                    <a:gd name="connsiteY11" fmla="*/ 20180 h 27834"/>
                    <a:gd name="connsiteX12" fmla="*/ 42875 w 54057"/>
                    <a:gd name="connsiteY12" fmla="*/ 19929 h 27834"/>
                    <a:gd name="connsiteX13" fmla="*/ 42783 w 54057"/>
                    <a:gd name="connsiteY13" fmla="*/ 19860 h 27834"/>
                    <a:gd name="connsiteX14" fmla="*/ 42738 w 54057"/>
                    <a:gd name="connsiteY14" fmla="*/ 19860 h 27834"/>
                    <a:gd name="connsiteX15" fmla="*/ 42829 w 54057"/>
                    <a:gd name="connsiteY15" fmla="*/ 19905 h 27834"/>
                    <a:gd name="connsiteX16" fmla="*/ 42829 w 54057"/>
                    <a:gd name="connsiteY16" fmla="*/ 19905 h 27834"/>
                    <a:gd name="connsiteX17" fmla="*/ 42806 w 54057"/>
                    <a:gd name="connsiteY17" fmla="*/ 19883 h 27834"/>
                    <a:gd name="connsiteX18" fmla="*/ 42578 w 54057"/>
                    <a:gd name="connsiteY18" fmla="*/ 19768 h 27834"/>
                    <a:gd name="connsiteX19" fmla="*/ 40908 w 54057"/>
                    <a:gd name="connsiteY19" fmla="*/ 18829 h 27834"/>
                    <a:gd name="connsiteX20" fmla="*/ 41068 w 54057"/>
                    <a:gd name="connsiteY20" fmla="*/ 18921 h 27834"/>
                    <a:gd name="connsiteX21" fmla="*/ 39033 w 54057"/>
                    <a:gd name="connsiteY21" fmla="*/ 17959 h 27834"/>
                    <a:gd name="connsiteX22" fmla="*/ 39193 w 54057"/>
                    <a:gd name="connsiteY22" fmla="*/ 18028 h 27834"/>
                    <a:gd name="connsiteX23" fmla="*/ 37135 w 54057"/>
                    <a:gd name="connsiteY23" fmla="*/ 17295 h 27834"/>
                    <a:gd name="connsiteX24" fmla="*/ 37272 w 54057"/>
                    <a:gd name="connsiteY24" fmla="*/ 17340 h 27834"/>
                    <a:gd name="connsiteX25" fmla="*/ 35649 w 54057"/>
                    <a:gd name="connsiteY25" fmla="*/ 16905 h 27834"/>
                    <a:gd name="connsiteX26" fmla="*/ 34162 w 54057"/>
                    <a:gd name="connsiteY26" fmla="*/ 16699 h 27834"/>
                    <a:gd name="connsiteX27" fmla="*/ 32607 w 54057"/>
                    <a:gd name="connsiteY27" fmla="*/ 16630 h 27834"/>
                    <a:gd name="connsiteX28" fmla="*/ 31304 w 54057"/>
                    <a:gd name="connsiteY28" fmla="*/ 16699 h 27834"/>
                    <a:gd name="connsiteX29" fmla="*/ 30458 w 54057"/>
                    <a:gd name="connsiteY29" fmla="*/ 16814 h 27834"/>
                    <a:gd name="connsiteX30" fmla="*/ 30000 w 54057"/>
                    <a:gd name="connsiteY30" fmla="*/ 16860 h 27834"/>
                    <a:gd name="connsiteX31" fmla="*/ 29909 w 54057"/>
                    <a:gd name="connsiteY31" fmla="*/ 16860 h 27834"/>
                    <a:gd name="connsiteX32" fmla="*/ 29886 w 54057"/>
                    <a:gd name="connsiteY32" fmla="*/ 16860 h 27834"/>
                    <a:gd name="connsiteX33" fmla="*/ 29886 w 54057"/>
                    <a:gd name="connsiteY33" fmla="*/ 16860 h 27834"/>
                    <a:gd name="connsiteX34" fmla="*/ 30069 w 54057"/>
                    <a:gd name="connsiteY34" fmla="*/ 16860 h 27834"/>
                    <a:gd name="connsiteX35" fmla="*/ 30000 w 54057"/>
                    <a:gd name="connsiteY35" fmla="*/ 16860 h 27834"/>
                    <a:gd name="connsiteX36" fmla="*/ 29749 w 54057"/>
                    <a:gd name="connsiteY36" fmla="*/ 16905 h 27834"/>
                    <a:gd name="connsiteX37" fmla="*/ 28011 w 54057"/>
                    <a:gd name="connsiteY37" fmla="*/ 17157 h 27834"/>
                    <a:gd name="connsiteX38" fmla="*/ 26227 w 54057"/>
                    <a:gd name="connsiteY38" fmla="*/ 17409 h 27834"/>
                    <a:gd name="connsiteX39" fmla="*/ 24535 w 54057"/>
                    <a:gd name="connsiteY39" fmla="*/ 17569 h 27834"/>
                    <a:gd name="connsiteX40" fmla="*/ 20899 w 54057"/>
                    <a:gd name="connsiteY40" fmla="*/ 17730 h 27834"/>
                    <a:gd name="connsiteX41" fmla="*/ 20259 w 54057"/>
                    <a:gd name="connsiteY41" fmla="*/ 17730 h 27834"/>
                    <a:gd name="connsiteX42" fmla="*/ 19824 w 54057"/>
                    <a:gd name="connsiteY42" fmla="*/ 17684 h 27834"/>
                    <a:gd name="connsiteX43" fmla="*/ 18978 w 54057"/>
                    <a:gd name="connsiteY43" fmla="*/ 17638 h 27834"/>
                    <a:gd name="connsiteX44" fmla="*/ 18132 w 54057"/>
                    <a:gd name="connsiteY44" fmla="*/ 17592 h 27834"/>
                    <a:gd name="connsiteX45" fmla="*/ 17926 w 54057"/>
                    <a:gd name="connsiteY45" fmla="*/ 17592 h 27834"/>
                    <a:gd name="connsiteX46" fmla="*/ 17812 w 54057"/>
                    <a:gd name="connsiteY46" fmla="*/ 17569 h 27834"/>
                    <a:gd name="connsiteX47" fmla="*/ 17766 w 54057"/>
                    <a:gd name="connsiteY47" fmla="*/ 17569 h 27834"/>
                    <a:gd name="connsiteX48" fmla="*/ 17217 w 54057"/>
                    <a:gd name="connsiteY48" fmla="*/ 17478 h 27834"/>
                    <a:gd name="connsiteX49" fmla="*/ 17172 w 54057"/>
                    <a:gd name="connsiteY49" fmla="*/ 17478 h 27834"/>
                    <a:gd name="connsiteX50" fmla="*/ 16737 w 54057"/>
                    <a:gd name="connsiteY50" fmla="*/ 17409 h 27834"/>
                    <a:gd name="connsiteX51" fmla="*/ 15022 w 54057"/>
                    <a:gd name="connsiteY51" fmla="*/ 17180 h 27834"/>
                    <a:gd name="connsiteX52" fmla="*/ 14793 w 54057"/>
                    <a:gd name="connsiteY52" fmla="*/ 17180 h 27834"/>
                    <a:gd name="connsiteX53" fmla="*/ 14702 w 54057"/>
                    <a:gd name="connsiteY53" fmla="*/ 17157 h 27834"/>
                    <a:gd name="connsiteX54" fmla="*/ 14679 w 54057"/>
                    <a:gd name="connsiteY54" fmla="*/ 17157 h 27834"/>
                    <a:gd name="connsiteX55" fmla="*/ 14313 w 54057"/>
                    <a:gd name="connsiteY55" fmla="*/ 17043 h 27834"/>
                    <a:gd name="connsiteX56" fmla="*/ 14244 w 54057"/>
                    <a:gd name="connsiteY56" fmla="*/ 17043 h 27834"/>
                    <a:gd name="connsiteX57" fmla="*/ 13833 w 54057"/>
                    <a:gd name="connsiteY57" fmla="*/ 16928 h 27834"/>
                    <a:gd name="connsiteX58" fmla="*/ 13010 w 54057"/>
                    <a:gd name="connsiteY58" fmla="*/ 16699 h 27834"/>
                    <a:gd name="connsiteX59" fmla="*/ 11180 w 54057"/>
                    <a:gd name="connsiteY59" fmla="*/ 16104 h 27834"/>
                    <a:gd name="connsiteX60" fmla="*/ 9008 w 54057"/>
                    <a:gd name="connsiteY60" fmla="*/ 15142 h 27834"/>
                    <a:gd name="connsiteX61" fmla="*/ 9488 w 54057"/>
                    <a:gd name="connsiteY61" fmla="*/ 15417 h 27834"/>
                    <a:gd name="connsiteX62" fmla="*/ 8299 w 54057"/>
                    <a:gd name="connsiteY62" fmla="*/ 14821 h 27834"/>
                    <a:gd name="connsiteX63" fmla="*/ 7224 w 54057"/>
                    <a:gd name="connsiteY63" fmla="*/ 14203 h 27834"/>
                    <a:gd name="connsiteX64" fmla="*/ 6309 w 54057"/>
                    <a:gd name="connsiteY64" fmla="*/ 13539 h 27834"/>
                    <a:gd name="connsiteX65" fmla="*/ 5509 w 54057"/>
                    <a:gd name="connsiteY65" fmla="*/ 12921 h 27834"/>
                    <a:gd name="connsiteX66" fmla="*/ 5143 w 54057"/>
                    <a:gd name="connsiteY66" fmla="*/ 12669 h 27834"/>
                    <a:gd name="connsiteX67" fmla="*/ 4480 w 54057"/>
                    <a:gd name="connsiteY67" fmla="*/ 12004 h 27834"/>
                    <a:gd name="connsiteX68" fmla="*/ 3840 w 54057"/>
                    <a:gd name="connsiteY68" fmla="*/ 11386 h 27834"/>
                    <a:gd name="connsiteX69" fmla="*/ 2513 w 54057"/>
                    <a:gd name="connsiteY69" fmla="*/ 9898 h 27834"/>
                    <a:gd name="connsiteX70" fmla="*/ 2147 w 54057"/>
                    <a:gd name="connsiteY70" fmla="*/ 9394 h 27834"/>
                    <a:gd name="connsiteX71" fmla="*/ 2079 w 54057"/>
                    <a:gd name="connsiteY71" fmla="*/ 9233 h 27834"/>
                    <a:gd name="connsiteX72" fmla="*/ 569 w 54057"/>
                    <a:gd name="connsiteY72" fmla="*/ 6600 h 27834"/>
                    <a:gd name="connsiteX73" fmla="*/ 2216 w 54057"/>
                    <a:gd name="connsiteY73" fmla="*/ 577 h 27834"/>
                    <a:gd name="connsiteX74" fmla="*/ 6835 w 54057"/>
                    <a:gd name="connsiteY74" fmla="*/ 737 h 27834"/>
                    <a:gd name="connsiteX75" fmla="*/ 7338 w 54057"/>
                    <a:gd name="connsiteY75" fmla="*/ 1080 h 27834"/>
                    <a:gd name="connsiteX76" fmla="*/ 9580 w 54057"/>
                    <a:gd name="connsiteY76" fmla="*/ 2615 h 27834"/>
                    <a:gd name="connsiteX77" fmla="*/ 8871 w 54057"/>
                    <a:gd name="connsiteY77" fmla="*/ 2134 h 27834"/>
                    <a:gd name="connsiteX78" fmla="*/ 11157 w 54057"/>
                    <a:gd name="connsiteY78" fmla="*/ 3210 h 27834"/>
                    <a:gd name="connsiteX79" fmla="*/ 10814 w 54057"/>
                    <a:gd name="connsiteY79" fmla="*/ 3073 h 27834"/>
                    <a:gd name="connsiteX80" fmla="*/ 11615 w 54057"/>
                    <a:gd name="connsiteY80" fmla="*/ 3302 h 27834"/>
                    <a:gd name="connsiteX81" fmla="*/ 12003 w 54057"/>
                    <a:gd name="connsiteY81" fmla="*/ 3416 h 27834"/>
                    <a:gd name="connsiteX82" fmla="*/ 12369 w 54057"/>
                    <a:gd name="connsiteY82" fmla="*/ 3508 h 27834"/>
                    <a:gd name="connsiteX83" fmla="*/ 13261 w 54057"/>
                    <a:gd name="connsiteY83" fmla="*/ 3646 h 27834"/>
                    <a:gd name="connsiteX84" fmla="*/ 13924 w 54057"/>
                    <a:gd name="connsiteY84" fmla="*/ 3806 h 27834"/>
                    <a:gd name="connsiteX85" fmla="*/ 14656 w 54057"/>
                    <a:gd name="connsiteY85" fmla="*/ 3760 h 27834"/>
                    <a:gd name="connsiteX86" fmla="*/ 16142 w 54057"/>
                    <a:gd name="connsiteY86" fmla="*/ 3806 h 27834"/>
                    <a:gd name="connsiteX87" fmla="*/ 17011 w 54057"/>
                    <a:gd name="connsiteY87" fmla="*/ 3806 h 27834"/>
                    <a:gd name="connsiteX88" fmla="*/ 17057 w 54057"/>
                    <a:gd name="connsiteY88" fmla="*/ 3829 h 27834"/>
                    <a:gd name="connsiteX89" fmla="*/ 16600 w 54057"/>
                    <a:gd name="connsiteY89" fmla="*/ 3806 h 27834"/>
                    <a:gd name="connsiteX90" fmla="*/ 16737 w 54057"/>
                    <a:gd name="connsiteY90" fmla="*/ 3806 h 27834"/>
                    <a:gd name="connsiteX91" fmla="*/ 16943 w 54057"/>
                    <a:gd name="connsiteY91" fmla="*/ 3783 h 27834"/>
                    <a:gd name="connsiteX92" fmla="*/ 17331 w 54057"/>
                    <a:gd name="connsiteY92" fmla="*/ 3737 h 27834"/>
                    <a:gd name="connsiteX93" fmla="*/ 18132 w 54057"/>
                    <a:gd name="connsiteY93" fmla="*/ 3691 h 27834"/>
                    <a:gd name="connsiteX94" fmla="*/ 18521 w 54057"/>
                    <a:gd name="connsiteY94" fmla="*/ 3691 h 27834"/>
                    <a:gd name="connsiteX95" fmla="*/ 18727 w 54057"/>
                    <a:gd name="connsiteY95" fmla="*/ 3646 h 27834"/>
                    <a:gd name="connsiteX96" fmla="*/ 18818 w 54057"/>
                    <a:gd name="connsiteY96" fmla="*/ 3646 h 27834"/>
                    <a:gd name="connsiteX97" fmla="*/ 18521 w 54057"/>
                    <a:gd name="connsiteY97" fmla="*/ 3622 h 27834"/>
                    <a:gd name="connsiteX98" fmla="*/ 18612 w 54057"/>
                    <a:gd name="connsiteY98" fmla="*/ 3622 h 27834"/>
                    <a:gd name="connsiteX99" fmla="*/ 19824 w 54057"/>
                    <a:gd name="connsiteY99" fmla="*/ 3508 h 27834"/>
                    <a:gd name="connsiteX100" fmla="*/ 21288 w 54057"/>
                    <a:gd name="connsiteY100" fmla="*/ 3325 h 27834"/>
                    <a:gd name="connsiteX101" fmla="*/ 22820 w 54057"/>
                    <a:gd name="connsiteY101" fmla="*/ 3164 h 27834"/>
                    <a:gd name="connsiteX102" fmla="*/ 24123 w 54057"/>
                    <a:gd name="connsiteY102" fmla="*/ 3004 h 27834"/>
                    <a:gd name="connsiteX103" fmla="*/ 27325 w 54057"/>
                    <a:gd name="connsiteY103" fmla="*/ 2615 h 27834"/>
                    <a:gd name="connsiteX104" fmla="*/ 28171 w 54057"/>
                    <a:gd name="connsiteY104" fmla="*/ 2523 h 27834"/>
                    <a:gd name="connsiteX105" fmla="*/ 29177 w 54057"/>
                    <a:gd name="connsiteY105" fmla="*/ 2455 h 27834"/>
                    <a:gd name="connsiteX106" fmla="*/ 30824 w 54057"/>
                    <a:gd name="connsiteY106" fmla="*/ 2455 h 27834"/>
                    <a:gd name="connsiteX107" fmla="*/ 30915 w 54057"/>
                    <a:gd name="connsiteY107" fmla="*/ 2432 h 27834"/>
                    <a:gd name="connsiteX108" fmla="*/ 31715 w 54057"/>
                    <a:gd name="connsiteY108" fmla="*/ 2432 h 27834"/>
                    <a:gd name="connsiteX109" fmla="*/ 31898 w 54057"/>
                    <a:gd name="connsiteY109" fmla="*/ 2455 h 27834"/>
                    <a:gd name="connsiteX110" fmla="*/ 32287 w 54057"/>
                    <a:gd name="connsiteY110" fmla="*/ 2523 h 27834"/>
                    <a:gd name="connsiteX111" fmla="*/ 33065 w 54057"/>
                    <a:gd name="connsiteY111" fmla="*/ 2615 h 27834"/>
                    <a:gd name="connsiteX112" fmla="*/ 34620 w 54057"/>
                    <a:gd name="connsiteY112" fmla="*/ 2821 h 27834"/>
                    <a:gd name="connsiteX113" fmla="*/ 38964 w 54057"/>
                    <a:gd name="connsiteY113" fmla="*/ 4058 h 27834"/>
                    <a:gd name="connsiteX114" fmla="*/ 39033 w 54057"/>
                    <a:gd name="connsiteY114" fmla="*/ 4058 h 27834"/>
                    <a:gd name="connsiteX115" fmla="*/ 39445 w 54057"/>
                    <a:gd name="connsiteY115" fmla="*/ 4241 h 27834"/>
                    <a:gd name="connsiteX116" fmla="*/ 39491 w 54057"/>
                    <a:gd name="connsiteY116" fmla="*/ 4241 h 27834"/>
                    <a:gd name="connsiteX117" fmla="*/ 39559 w 54057"/>
                    <a:gd name="connsiteY117" fmla="*/ 4309 h 27834"/>
                    <a:gd name="connsiteX118" fmla="*/ 39742 w 54057"/>
                    <a:gd name="connsiteY118" fmla="*/ 4401 h 27834"/>
                    <a:gd name="connsiteX119" fmla="*/ 40085 w 54057"/>
                    <a:gd name="connsiteY119" fmla="*/ 4584 h 27834"/>
                    <a:gd name="connsiteX120" fmla="*/ 40771 w 54057"/>
                    <a:gd name="connsiteY120" fmla="*/ 4974 h 27834"/>
                    <a:gd name="connsiteX121" fmla="*/ 42166 w 54057"/>
                    <a:gd name="connsiteY121" fmla="*/ 5752 h 27834"/>
                    <a:gd name="connsiteX122" fmla="*/ 43927 w 54057"/>
                    <a:gd name="connsiteY122" fmla="*/ 6966 h 27834"/>
                    <a:gd name="connsiteX123" fmla="*/ 44773 w 54057"/>
                    <a:gd name="connsiteY123" fmla="*/ 7585 h 27834"/>
                    <a:gd name="connsiteX124" fmla="*/ 45207 w 54057"/>
                    <a:gd name="connsiteY124" fmla="*/ 7882 h 27834"/>
                    <a:gd name="connsiteX125" fmla="*/ 45207 w 54057"/>
                    <a:gd name="connsiteY125" fmla="*/ 7882 h 27834"/>
                    <a:gd name="connsiteX126" fmla="*/ 45459 w 54057"/>
                    <a:gd name="connsiteY126" fmla="*/ 8065 h 27834"/>
                    <a:gd name="connsiteX127" fmla="*/ 45459 w 54057"/>
                    <a:gd name="connsiteY127" fmla="*/ 8065 h 27834"/>
                    <a:gd name="connsiteX128" fmla="*/ 45482 w 54057"/>
                    <a:gd name="connsiteY128" fmla="*/ 8111 h 27834"/>
                    <a:gd name="connsiteX129" fmla="*/ 45550 w 54057"/>
                    <a:gd name="connsiteY129" fmla="*/ 8180 h 27834"/>
                    <a:gd name="connsiteX130" fmla="*/ 45688 w 54057"/>
                    <a:gd name="connsiteY130" fmla="*/ 8317 h 27834"/>
                    <a:gd name="connsiteX131" fmla="*/ 46808 w 54057"/>
                    <a:gd name="connsiteY131" fmla="*/ 9439 h 27834"/>
                    <a:gd name="connsiteX132" fmla="*/ 47357 w 54057"/>
                    <a:gd name="connsiteY132" fmla="*/ 10012 h 27834"/>
                    <a:gd name="connsiteX133" fmla="*/ 47746 w 54057"/>
                    <a:gd name="connsiteY133" fmla="*/ 10356 h 27834"/>
                    <a:gd name="connsiteX134" fmla="*/ 47769 w 54057"/>
                    <a:gd name="connsiteY134" fmla="*/ 10356 h 27834"/>
                    <a:gd name="connsiteX135" fmla="*/ 47791 w 54057"/>
                    <a:gd name="connsiteY135" fmla="*/ 10424 h 27834"/>
                    <a:gd name="connsiteX136" fmla="*/ 47860 w 54057"/>
                    <a:gd name="connsiteY136" fmla="*/ 10493 h 27834"/>
                    <a:gd name="connsiteX137" fmla="*/ 47975 w 54057"/>
                    <a:gd name="connsiteY137" fmla="*/ 10676 h 27834"/>
                    <a:gd name="connsiteX138" fmla="*/ 48226 w 54057"/>
                    <a:gd name="connsiteY138" fmla="*/ 10974 h 27834"/>
                    <a:gd name="connsiteX139" fmla="*/ 49186 w 54057"/>
                    <a:gd name="connsiteY139" fmla="*/ 12256 h 27834"/>
                    <a:gd name="connsiteX140" fmla="*/ 49301 w 54057"/>
                    <a:gd name="connsiteY140" fmla="*/ 12417 h 27834"/>
                    <a:gd name="connsiteX141" fmla="*/ 49575 w 54057"/>
                    <a:gd name="connsiteY141" fmla="*/ 12691 h 27834"/>
                    <a:gd name="connsiteX142" fmla="*/ 49575 w 54057"/>
                    <a:gd name="connsiteY142" fmla="*/ 12691 h 27834"/>
                    <a:gd name="connsiteX143" fmla="*/ 49575 w 54057"/>
                    <a:gd name="connsiteY143" fmla="*/ 12737 h 27834"/>
                    <a:gd name="connsiteX144" fmla="*/ 49575 w 54057"/>
                    <a:gd name="connsiteY144" fmla="*/ 12783 h 27834"/>
                    <a:gd name="connsiteX145" fmla="*/ 49644 w 54057"/>
                    <a:gd name="connsiteY145" fmla="*/ 12875 h 27834"/>
                    <a:gd name="connsiteX146" fmla="*/ 49849 w 54057"/>
                    <a:gd name="connsiteY146" fmla="*/ 13218 h 27834"/>
                    <a:gd name="connsiteX147" fmla="*/ 50261 w 54057"/>
                    <a:gd name="connsiteY147" fmla="*/ 13905 h 27834"/>
                    <a:gd name="connsiteX148" fmla="*/ 50673 w 54057"/>
                    <a:gd name="connsiteY148" fmla="*/ 14592 h 27834"/>
                    <a:gd name="connsiteX149" fmla="*/ 50764 w 54057"/>
                    <a:gd name="connsiteY149" fmla="*/ 14776 h 27834"/>
                    <a:gd name="connsiteX150" fmla="*/ 50764 w 54057"/>
                    <a:gd name="connsiteY150" fmla="*/ 14776 h 27834"/>
                    <a:gd name="connsiteX151" fmla="*/ 50947 w 54057"/>
                    <a:gd name="connsiteY151" fmla="*/ 15027 h 27834"/>
                    <a:gd name="connsiteX152" fmla="*/ 50947 w 54057"/>
                    <a:gd name="connsiteY152" fmla="*/ 15027 h 27834"/>
                    <a:gd name="connsiteX153" fmla="*/ 50947 w 54057"/>
                    <a:gd name="connsiteY153" fmla="*/ 15073 h 27834"/>
                    <a:gd name="connsiteX154" fmla="*/ 50993 w 54057"/>
                    <a:gd name="connsiteY154" fmla="*/ 15165 h 27834"/>
                    <a:gd name="connsiteX155" fmla="*/ 51176 w 54057"/>
                    <a:gd name="connsiteY155" fmla="*/ 15508 h 27834"/>
                    <a:gd name="connsiteX156" fmla="*/ 51839 w 54057"/>
                    <a:gd name="connsiteY156" fmla="*/ 16974 h 27834"/>
                    <a:gd name="connsiteX157" fmla="*/ 51885 w 54057"/>
                    <a:gd name="connsiteY157" fmla="*/ 17066 h 27834"/>
                    <a:gd name="connsiteX158" fmla="*/ 52068 w 54057"/>
                    <a:gd name="connsiteY158" fmla="*/ 17340 h 27834"/>
                    <a:gd name="connsiteX159" fmla="*/ 52068 w 54057"/>
                    <a:gd name="connsiteY159" fmla="*/ 17340 h 27834"/>
                    <a:gd name="connsiteX160" fmla="*/ 52068 w 54057"/>
                    <a:gd name="connsiteY160" fmla="*/ 17409 h 27834"/>
                    <a:gd name="connsiteX161" fmla="*/ 52136 w 54057"/>
                    <a:gd name="connsiteY161" fmla="*/ 17615 h 27834"/>
                    <a:gd name="connsiteX162" fmla="*/ 52273 w 54057"/>
                    <a:gd name="connsiteY162" fmla="*/ 17982 h 27834"/>
                    <a:gd name="connsiteX163" fmla="*/ 52525 w 54057"/>
                    <a:gd name="connsiteY163" fmla="*/ 18760 h 27834"/>
                    <a:gd name="connsiteX164" fmla="*/ 53005 w 54057"/>
                    <a:gd name="connsiteY164" fmla="*/ 20295 h 27834"/>
                    <a:gd name="connsiteX165" fmla="*/ 53257 w 54057"/>
                    <a:gd name="connsiteY165" fmla="*/ 21073 h 27834"/>
                    <a:gd name="connsiteX166" fmla="*/ 53463 w 54057"/>
                    <a:gd name="connsiteY166" fmla="*/ 21967 h 27834"/>
                    <a:gd name="connsiteX167" fmla="*/ 53806 w 54057"/>
                    <a:gd name="connsiteY167" fmla="*/ 23707 h 27834"/>
                    <a:gd name="connsiteX168" fmla="*/ 53988 w 54057"/>
                    <a:gd name="connsiteY168" fmla="*/ 27188 h 27834"/>
                    <a:gd name="connsiteX169" fmla="*/ 53988 w 54057"/>
                    <a:gd name="connsiteY169" fmla="*/ 27303 h 27834"/>
                    <a:gd name="connsiteX170" fmla="*/ 53371 w 54057"/>
                    <a:gd name="connsiteY170" fmla="*/ 27830 h 27834"/>
                    <a:gd name="connsiteX171" fmla="*/ 53028 w 54057"/>
                    <a:gd name="connsiteY171" fmla="*/ 27715 h 27834"/>
                    <a:gd name="connsiteX172" fmla="*/ 52937 w 54057"/>
                    <a:gd name="connsiteY172" fmla="*/ 27371 h 27834"/>
                    <a:gd name="connsiteX173" fmla="*/ 51016 w 54057"/>
                    <a:gd name="connsiteY173" fmla="*/ 24921 h 27834"/>
                    <a:gd name="connsiteX174" fmla="*/ 50033 w 54057"/>
                    <a:gd name="connsiteY174" fmla="*/ 23799 h 27834"/>
                    <a:gd name="connsiteX175" fmla="*/ 49575 w 54057"/>
                    <a:gd name="connsiteY175" fmla="*/ 23272 h 27834"/>
                    <a:gd name="connsiteX176" fmla="*/ 49004 w 54057"/>
                    <a:gd name="connsiteY176" fmla="*/ 22677 h 27834"/>
                    <a:gd name="connsiteX177" fmla="*/ 47860 w 54057"/>
                    <a:gd name="connsiteY177" fmla="*/ 21531 h 27834"/>
                    <a:gd name="connsiteX178" fmla="*/ 47311 w 54057"/>
                    <a:gd name="connsiteY178" fmla="*/ 20936 h 27834"/>
                    <a:gd name="connsiteX179" fmla="*/ 47037 w 54057"/>
                    <a:gd name="connsiteY179" fmla="*/ 20616 h 27834"/>
                    <a:gd name="connsiteX180" fmla="*/ 46899 w 54057"/>
                    <a:gd name="connsiteY180" fmla="*/ 20478 h 27834"/>
                    <a:gd name="connsiteX181" fmla="*/ 46877 w 54057"/>
                    <a:gd name="connsiteY181" fmla="*/ 20478 h 27834"/>
                    <a:gd name="connsiteX182" fmla="*/ 46877 w 54057"/>
                    <a:gd name="connsiteY182" fmla="*/ 20432 h 27834"/>
                    <a:gd name="connsiteX183" fmla="*/ 46877 w 54057"/>
                    <a:gd name="connsiteY183" fmla="*/ 20432 h 27834"/>
                    <a:gd name="connsiteX184" fmla="*/ 47037 w 54057"/>
                    <a:gd name="connsiteY184" fmla="*/ 20638 h 27834"/>
                    <a:gd name="connsiteX185" fmla="*/ 46945 w 54057"/>
                    <a:gd name="connsiteY185" fmla="*/ 20570 h 27834"/>
                    <a:gd name="connsiteX186" fmla="*/ 45756 w 54057"/>
                    <a:gd name="connsiteY186" fmla="*/ 19516 h 27834"/>
                    <a:gd name="connsiteX187" fmla="*/ 45459 w 54057"/>
                    <a:gd name="connsiteY187" fmla="*/ 19242 h 27834"/>
                    <a:gd name="connsiteX188" fmla="*/ 45390 w 54057"/>
                    <a:gd name="connsiteY188" fmla="*/ 19173 h 27834"/>
                    <a:gd name="connsiteX189" fmla="*/ 45390 w 54057"/>
                    <a:gd name="connsiteY189" fmla="*/ 19173 h 27834"/>
                    <a:gd name="connsiteX190" fmla="*/ 45390 w 54057"/>
                    <a:gd name="connsiteY190" fmla="*/ 19127 h 27834"/>
                    <a:gd name="connsiteX191" fmla="*/ 45573 w 54057"/>
                    <a:gd name="connsiteY191" fmla="*/ 19333 h 27834"/>
                    <a:gd name="connsiteX192" fmla="*/ 45505 w 54057"/>
                    <a:gd name="connsiteY192" fmla="*/ 19333 h 27834"/>
                    <a:gd name="connsiteX193" fmla="*/ 45367 w 54057"/>
                    <a:gd name="connsiteY193" fmla="*/ 19195 h 27834"/>
                    <a:gd name="connsiteX194" fmla="*/ 44727 w 54057"/>
                    <a:gd name="connsiteY194" fmla="*/ 18692 h 27834"/>
                    <a:gd name="connsiteX195" fmla="*/ 44110 w 54057"/>
                    <a:gd name="connsiteY195" fmla="*/ 18188 h 27834"/>
                    <a:gd name="connsiteX196" fmla="*/ 43789 w 54057"/>
                    <a:gd name="connsiteY196" fmla="*/ 17936 h 27834"/>
                    <a:gd name="connsiteX197" fmla="*/ 43721 w 54057"/>
                    <a:gd name="connsiteY197" fmla="*/ 17867 h 27834"/>
                    <a:gd name="connsiteX198" fmla="*/ 43675 w 54057"/>
                    <a:gd name="connsiteY198" fmla="*/ 17867 h 27834"/>
                    <a:gd name="connsiteX199" fmla="*/ 43652 w 54057"/>
                    <a:gd name="connsiteY199" fmla="*/ 17799 h 27834"/>
                    <a:gd name="connsiteX200" fmla="*/ 43652 w 54057"/>
                    <a:gd name="connsiteY200" fmla="*/ 17799 h 27834"/>
                    <a:gd name="connsiteX201" fmla="*/ 43904 w 54057"/>
                    <a:gd name="connsiteY201" fmla="*/ 18051 h 27834"/>
                    <a:gd name="connsiteX202" fmla="*/ 43744 w 54057"/>
                    <a:gd name="connsiteY202" fmla="*/ 17959 h 27834"/>
                    <a:gd name="connsiteX203" fmla="*/ 42440 w 54057"/>
                    <a:gd name="connsiteY203" fmla="*/ 17043 h 27834"/>
                    <a:gd name="connsiteX204" fmla="*/ 42120 w 54057"/>
                    <a:gd name="connsiteY204" fmla="*/ 16814 h 27834"/>
                    <a:gd name="connsiteX205" fmla="*/ 41960 w 54057"/>
                    <a:gd name="connsiteY205" fmla="*/ 16699 h 27834"/>
                    <a:gd name="connsiteX206" fmla="*/ 41892 w 54057"/>
                    <a:gd name="connsiteY206" fmla="*/ 16630 h 27834"/>
                    <a:gd name="connsiteX207" fmla="*/ 41846 w 54057"/>
                    <a:gd name="connsiteY207" fmla="*/ 16630 h 27834"/>
                    <a:gd name="connsiteX208" fmla="*/ 41823 w 54057"/>
                    <a:gd name="connsiteY208" fmla="*/ 16585 h 27834"/>
                    <a:gd name="connsiteX209" fmla="*/ 41823 w 54057"/>
                    <a:gd name="connsiteY209" fmla="*/ 16585 h 27834"/>
                    <a:gd name="connsiteX210" fmla="*/ 42189 w 54057"/>
                    <a:gd name="connsiteY210" fmla="*/ 16905 h 27834"/>
                    <a:gd name="connsiteX211" fmla="*/ 41503 w 54057"/>
                    <a:gd name="connsiteY211" fmla="*/ 16516 h 27834"/>
                    <a:gd name="connsiteX212" fmla="*/ 40131 w 54057"/>
                    <a:gd name="connsiteY212" fmla="*/ 15738 h 27834"/>
                    <a:gd name="connsiteX213" fmla="*/ 39948 w 54057"/>
                    <a:gd name="connsiteY213" fmla="*/ 15646 h 27834"/>
                    <a:gd name="connsiteX214" fmla="*/ 39856 w 54057"/>
                    <a:gd name="connsiteY214" fmla="*/ 15600 h 27834"/>
                    <a:gd name="connsiteX215" fmla="*/ 39811 w 54057"/>
                    <a:gd name="connsiteY215" fmla="*/ 15600 h 27834"/>
                    <a:gd name="connsiteX216" fmla="*/ 39811 w 54057"/>
                    <a:gd name="connsiteY216" fmla="*/ 15554 h 27834"/>
                    <a:gd name="connsiteX217" fmla="*/ 40039 w 54057"/>
                    <a:gd name="connsiteY217" fmla="*/ 15714 h 27834"/>
                    <a:gd name="connsiteX218" fmla="*/ 40039 w 54057"/>
                    <a:gd name="connsiteY218" fmla="*/ 15714 h 27834"/>
                    <a:gd name="connsiteX219" fmla="*/ 39765 w 54057"/>
                    <a:gd name="connsiteY219" fmla="*/ 15623 h 27834"/>
                    <a:gd name="connsiteX220" fmla="*/ 39262 w 54057"/>
                    <a:gd name="connsiteY220" fmla="*/ 15440 h 27834"/>
                    <a:gd name="connsiteX221" fmla="*/ 38301 w 54057"/>
                    <a:gd name="connsiteY221" fmla="*/ 15027 h 27834"/>
                    <a:gd name="connsiteX222" fmla="*/ 36815 w 54057"/>
                    <a:gd name="connsiteY222" fmla="*/ 14592 h 27834"/>
                    <a:gd name="connsiteX223" fmla="*/ 36060 w 54057"/>
                    <a:gd name="connsiteY223" fmla="*/ 14363 h 27834"/>
                    <a:gd name="connsiteX224" fmla="*/ 35694 w 54057"/>
                    <a:gd name="connsiteY224" fmla="*/ 14272 h 27834"/>
                    <a:gd name="connsiteX225" fmla="*/ 35511 w 54057"/>
                    <a:gd name="connsiteY225" fmla="*/ 14203 h 27834"/>
                    <a:gd name="connsiteX226" fmla="*/ 35420 w 54057"/>
                    <a:gd name="connsiteY226" fmla="*/ 14157 h 27834"/>
                    <a:gd name="connsiteX227" fmla="*/ 35420 w 54057"/>
                    <a:gd name="connsiteY227" fmla="*/ 14157 h 27834"/>
                    <a:gd name="connsiteX228" fmla="*/ 35786 w 54057"/>
                    <a:gd name="connsiteY228" fmla="*/ 14317 h 27834"/>
                    <a:gd name="connsiteX229" fmla="*/ 35763 w 54057"/>
                    <a:gd name="connsiteY229" fmla="*/ 14317 h 27834"/>
                    <a:gd name="connsiteX230" fmla="*/ 34002 w 54057"/>
                    <a:gd name="connsiteY230" fmla="*/ 14111 h 27834"/>
                    <a:gd name="connsiteX231" fmla="*/ 31052 w 54057"/>
                    <a:gd name="connsiteY231" fmla="*/ 14111 h 27834"/>
                    <a:gd name="connsiteX232" fmla="*/ 31007 w 54057"/>
                    <a:gd name="connsiteY232" fmla="*/ 14111 h 27834"/>
                    <a:gd name="connsiteX233" fmla="*/ 31007 w 54057"/>
                    <a:gd name="connsiteY233" fmla="*/ 14111 h 27834"/>
                    <a:gd name="connsiteX234" fmla="*/ 31693 w 54057"/>
                    <a:gd name="connsiteY234" fmla="*/ 14111 h 27834"/>
                    <a:gd name="connsiteX235" fmla="*/ 31578 w 54057"/>
                    <a:gd name="connsiteY235" fmla="*/ 14111 h 27834"/>
                    <a:gd name="connsiteX236" fmla="*/ 30092 w 54057"/>
                    <a:gd name="connsiteY236" fmla="*/ 14249 h 27834"/>
                    <a:gd name="connsiteX237" fmla="*/ 29703 w 54057"/>
                    <a:gd name="connsiteY237" fmla="*/ 14295 h 27834"/>
                    <a:gd name="connsiteX238" fmla="*/ 29612 w 54057"/>
                    <a:gd name="connsiteY238" fmla="*/ 14295 h 27834"/>
                    <a:gd name="connsiteX239" fmla="*/ 29589 w 54057"/>
                    <a:gd name="connsiteY239" fmla="*/ 14295 h 27834"/>
                    <a:gd name="connsiteX240" fmla="*/ 29589 w 54057"/>
                    <a:gd name="connsiteY240" fmla="*/ 14295 h 27834"/>
                    <a:gd name="connsiteX241" fmla="*/ 29772 w 54057"/>
                    <a:gd name="connsiteY241" fmla="*/ 14295 h 27834"/>
                    <a:gd name="connsiteX242" fmla="*/ 29726 w 54057"/>
                    <a:gd name="connsiteY242" fmla="*/ 14295 h 27834"/>
                    <a:gd name="connsiteX243" fmla="*/ 29520 w 54057"/>
                    <a:gd name="connsiteY243" fmla="*/ 14340 h 27834"/>
                    <a:gd name="connsiteX244" fmla="*/ 28811 w 54057"/>
                    <a:gd name="connsiteY244" fmla="*/ 14409 h 27834"/>
                    <a:gd name="connsiteX245" fmla="*/ 27256 w 54057"/>
                    <a:gd name="connsiteY245" fmla="*/ 14615 h 27834"/>
                    <a:gd name="connsiteX246" fmla="*/ 26867 w 54057"/>
                    <a:gd name="connsiteY246" fmla="*/ 14661 h 27834"/>
                    <a:gd name="connsiteX247" fmla="*/ 26662 w 54057"/>
                    <a:gd name="connsiteY247" fmla="*/ 14661 h 27834"/>
                    <a:gd name="connsiteX248" fmla="*/ 26570 w 54057"/>
                    <a:gd name="connsiteY248" fmla="*/ 14684 h 27834"/>
                    <a:gd name="connsiteX249" fmla="*/ 26547 w 54057"/>
                    <a:gd name="connsiteY249" fmla="*/ 14684 h 27834"/>
                    <a:gd name="connsiteX250" fmla="*/ 26753 w 54057"/>
                    <a:gd name="connsiteY250" fmla="*/ 14661 h 27834"/>
                    <a:gd name="connsiteX251" fmla="*/ 26707 w 54057"/>
                    <a:gd name="connsiteY251" fmla="*/ 14661 h 27834"/>
                    <a:gd name="connsiteX252" fmla="*/ 25793 w 54057"/>
                    <a:gd name="connsiteY252" fmla="*/ 14730 h 27834"/>
                    <a:gd name="connsiteX253" fmla="*/ 23963 w 54057"/>
                    <a:gd name="connsiteY253" fmla="*/ 14867 h 27834"/>
                    <a:gd name="connsiteX254" fmla="*/ 22362 w 54057"/>
                    <a:gd name="connsiteY254" fmla="*/ 14913 h 27834"/>
                    <a:gd name="connsiteX255" fmla="*/ 21425 w 54057"/>
                    <a:gd name="connsiteY255" fmla="*/ 14913 h 27834"/>
                    <a:gd name="connsiteX256" fmla="*/ 21745 w 54057"/>
                    <a:gd name="connsiteY256" fmla="*/ 14890 h 27834"/>
                    <a:gd name="connsiteX257" fmla="*/ 21356 w 54057"/>
                    <a:gd name="connsiteY257" fmla="*/ 14890 h 27834"/>
                    <a:gd name="connsiteX258" fmla="*/ 20693 w 54057"/>
                    <a:gd name="connsiteY258" fmla="*/ 14913 h 27834"/>
                    <a:gd name="connsiteX259" fmla="*/ 18772 w 54057"/>
                    <a:gd name="connsiteY259" fmla="*/ 14844 h 27834"/>
                    <a:gd name="connsiteX260" fmla="*/ 18727 w 54057"/>
                    <a:gd name="connsiteY260" fmla="*/ 14844 h 27834"/>
                    <a:gd name="connsiteX261" fmla="*/ 18360 w 54057"/>
                    <a:gd name="connsiteY261" fmla="*/ 14821 h 27834"/>
                    <a:gd name="connsiteX262" fmla="*/ 18269 w 54057"/>
                    <a:gd name="connsiteY262" fmla="*/ 14821 h 27834"/>
                    <a:gd name="connsiteX263" fmla="*/ 18063 w 54057"/>
                    <a:gd name="connsiteY263" fmla="*/ 14799 h 27834"/>
                    <a:gd name="connsiteX264" fmla="*/ 17674 w 54057"/>
                    <a:gd name="connsiteY264" fmla="*/ 14752 h 27834"/>
                    <a:gd name="connsiteX265" fmla="*/ 16897 w 54057"/>
                    <a:gd name="connsiteY265" fmla="*/ 14684 h 27834"/>
                    <a:gd name="connsiteX266" fmla="*/ 15662 w 54057"/>
                    <a:gd name="connsiteY266" fmla="*/ 14547 h 27834"/>
                    <a:gd name="connsiteX267" fmla="*/ 14953 w 54057"/>
                    <a:gd name="connsiteY267" fmla="*/ 14409 h 27834"/>
                    <a:gd name="connsiteX268" fmla="*/ 13307 w 54057"/>
                    <a:gd name="connsiteY268" fmla="*/ 14088 h 27834"/>
                    <a:gd name="connsiteX269" fmla="*/ 10974 w 54057"/>
                    <a:gd name="connsiteY269" fmla="*/ 13470 h 27834"/>
                    <a:gd name="connsiteX270" fmla="*/ 11615 w 54057"/>
                    <a:gd name="connsiteY270" fmla="*/ 13630 h 27834"/>
                    <a:gd name="connsiteX271" fmla="*/ 9237 w 54057"/>
                    <a:gd name="connsiteY271" fmla="*/ 12829 h 27834"/>
                    <a:gd name="connsiteX272" fmla="*/ 8802 w 54057"/>
                    <a:gd name="connsiteY272" fmla="*/ 12646 h 27834"/>
                    <a:gd name="connsiteX273" fmla="*/ 8390 w 54057"/>
                    <a:gd name="connsiteY273" fmla="*/ 12463 h 27834"/>
                    <a:gd name="connsiteX274" fmla="*/ 7590 w 54057"/>
                    <a:gd name="connsiteY274" fmla="*/ 12096 h 27834"/>
                    <a:gd name="connsiteX275" fmla="*/ 7270 w 54057"/>
                    <a:gd name="connsiteY275" fmla="*/ 11936 h 27834"/>
                    <a:gd name="connsiteX276" fmla="*/ 4754 w 54057"/>
                    <a:gd name="connsiteY276" fmla="*/ 10378 h 27834"/>
                    <a:gd name="connsiteX277" fmla="*/ 4183 w 54057"/>
                    <a:gd name="connsiteY277" fmla="*/ 10012 h 27834"/>
                    <a:gd name="connsiteX278" fmla="*/ 4045 w 54057"/>
                    <a:gd name="connsiteY278" fmla="*/ 9898 h 27834"/>
                    <a:gd name="connsiteX279" fmla="*/ 2307 w 54057"/>
                    <a:gd name="connsiteY279" fmla="*/ 8409 h 27834"/>
                    <a:gd name="connsiteX280" fmla="*/ 9053 w 54057"/>
                    <a:gd name="connsiteY280" fmla="*/ 2912 h 27834"/>
                    <a:gd name="connsiteX281" fmla="*/ 9900 w 54057"/>
                    <a:gd name="connsiteY281" fmla="*/ 4836 h 27834"/>
                    <a:gd name="connsiteX282" fmla="*/ 9442 w 54057"/>
                    <a:gd name="connsiteY282" fmla="*/ 4172 h 27834"/>
                    <a:gd name="connsiteX283" fmla="*/ 10311 w 54057"/>
                    <a:gd name="connsiteY283" fmla="*/ 5432 h 27834"/>
                    <a:gd name="connsiteX284" fmla="*/ 10883 w 54057"/>
                    <a:gd name="connsiteY284" fmla="*/ 6142 h 27834"/>
                    <a:gd name="connsiteX285" fmla="*/ 11020 w 54057"/>
                    <a:gd name="connsiteY285" fmla="*/ 6302 h 27834"/>
                    <a:gd name="connsiteX286" fmla="*/ 11089 w 54057"/>
                    <a:gd name="connsiteY286" fmla="*/ 6394 h 27834"/>
                    <a:gd name="connsiteX287" fmla="*/ 11089 w 54057"/>
                    <a:gd name="connsiteY287" fmla="*/ 6394 h 27834"/>
                    <a:gd name="connsiteX288" fmla="*/ 11089 w 54057"/>
                    <a:gd name="connsiteY288" fmla="*/ 6416 h 27834"/>
                    <a:gd name="connsiteX289" fmla="*/ 11089 w 54057"/>
                    <a:gd name="connsiteY289" fmla="*/ 6416 h 27834"/>
                    <a:gd name="connsiteX290" fmla="*/ 10746 w 54057"/>
                    <a:gd name="connsiteY290" fmla="*/ 6096 h 27834"/>
                    <a:gd name="connsiteX291" fmla="*/ 10791 w 54057"/>
                    <a:gd name="connsiteY291" fmla="*/ 6096 h 27834"/>
                    <a:gd name="connsiteX292" fmla="*/ 11111 w 54057"/>
                    <a:gd name="connsiteY292" fmla="*/ 6416 h 27834"/>
                    <a:gd name="connsiteX293" fmla="*/ 11683 w 54057"/>
                    <a:gd name="connsiteY293" fmla="*/ 6943 h 27834"/>
                    <a:gd name="connsiteX294" fmla="*/ 12163 w 54057"/>
                    <a:gd name="connsiteY294" fmla="*/ 7355 h 27834"/>
                    <a:gd name="connsiteX295" fmla="*/ 12575 w 54057"/>
                    <a:gd name="connsiteY295" fmla="*/ 7699 h 27834"/>
                    <a:gd name="connsiteX296" fmla="*/ 12941 w 54057"/>
                    <a:gd name="connsiteY296" fmla="*/ 7951 h 27834"/>
                    <a:gd name="connsiteX297" fmla="*/ 13101 w 54057"/>
                    <a:gd name="connsiteY297" fmla="*/ 8042 h 27834"/>
                    <a:gd name="connsiteX298" fmla="*/ 13421 w 54057"/>
                    <a:gd name="connsiteY298" fmla="*/ 8203 h 27834"/>
                    <a:gd name="connsiteX299" fmla="*/ 14336 w 54057"/>
                    <a:gd name="connsiteY299" fmla="*/ 8707 h 27834"/>
                    <a:gd name="connsiteX300" fmla="*/ 15685 w 54057"/>
                    <a:gd name="connsiteY300" fmla="*/ 9325 h 27834"/>
                    <a:gd name="connsiteX301" fmla="*/ 16485 w 54057"/>
                    <a:gd name="connsiteY301" fmla="*/ 9646 h 27834"/>
                    <a:gd name="connsiteX302" fmla="*/ 16874 w 54057"/>
                    <a:gd name="connsiteY302" fmla="*/ 9806 h 27834"/>
                    <a:gd name="connsiteX303" fmla="*/ 16920 w 54057"/>
                    <a:gd name="connsiteY303" fmla="*/ 9806 h 27834"/>
                    <a:gd name="connsiteX304" fmla="*/ 16920 w 54057"/>
                    <a:gd name="connsiteY304" fmla="*/ 9806 h 27834"/>
                    <a:gd name="connsiteX305" fmla="*/ 16600 w 54057"/>
                    <a:gd name="connsiteY305" fmla="*/ 9714 h 27834"/>
                    <a:gd name="connsiteX306" fmla="*/ 16623 w 54057"/>
                    <a:gd name="connsiteY306" fmla="*/ 9714 h 27834"/>
                    <a:gd name="connsiteX307" fmla="*/ 16714 w 54057"/>
                    <a:gd name="connsiteY307" fmla="*/ 9737 h 27834"/>
                    <a:gd name="connsiteX308" fmla="*/ 16920 w 54057"/>
                    <a:gd name="connsiteY308" fmla="*/ 9783 h 27834"/>
                    <a:gd name="connsiteX309" fmla="*/ 18566 w 54057"/>
                    <a:gd name="connsiteY309" fmla="*/ 10218 h 27834"/>
                    <a:gd name="connsiteX310" fmla="*/ 18978 w 54057"/>
                    <a:gd name="connsiteY310" fmla="*/ 10310 h 27834"/>
                    <a:gd name="connsiteX311" fmla="*/ 19046 w 54057"/>
                    <a:gd name="connsiteY311" fmla="*/ 10310 h 27834"/>
                    <a:gd name="connsiteX312" fmla="*/ 18498 w 54057"/>
                    <a:gd name="connsiteY312" fmla="*/ 10241 h 27834"/>
                    <a:gd name="connsiteX313" fmla="*/ 18521 w 54057"/>
                    <a:gd name="connsiteY313" fmla="*/ 10241 h 27834"/>
                    <a:gd name="connsiteX314" fmla="*/ 18544 w 54057"/>
                    <a:gd name="connsiteY314" fmla="*/ 10241 h 27834"/>
                    <a:gd name="connsiteX315" fmla="*/ 18635 w 54057"/>
                    <a:gd name="connsiteY315" fmla="*/ 10241 h 27834"/>
                    <a:gd name="connsiteX316" fmla="*/ 18841 w 54057"/>
                    <a:gd name="connsiteY316" fmla="*/ 10310 h 27834"/>
                    <a:gd name="connsiteX317" fmla="*/ 19687 w 54057"/>
                    <a:gd name="connsiteY317" fmla="*/ 10493 h 27834"/>
                    <a:gd name="connsiteX318" fmla="*/ 21173 w 54057"/>
                    <a:gd name="connsiteY318" fmla="*/ 10768 h 27834"/>
                    <a:gd name="connsiteX319" fmla="*/ 22728 w 54057"/>
                    <a:gd name="connsiteY319" fmla="*/ 10951 h 27834"/>
                    <a:gd name="connsiteX320" fmla="*/ 24375 w 54057"/>
                    <a:gd name="connsiteY320" fmla="*/ 11065 h 27834"/>
                    <a:gd name="connsiteX321" fmla="*/ 26090 w 54057"/>
                    <a:gd name="connsiteY321" fmla="*/ 11134 h 27834"/>
                    <a:gd name="connsiteX322" fmla="*/ 27714 w 54057"/>
                    <a:gd name="connsiteY322" fmla="*/ 11134 h 27834"/>
                    <a:gd name="connsiteX323" fmla="*/ 29383 w 54057"/>
                    <a:gd name="connsiteY323" fmla="*/ 11134 h 27834"/>
                    <a:gd name="connsiteX324" fmla="*/ 29840 w 54057"/>
                    <a:gd name="connsiteY324" fmla="*/ 11134 h 27834"/>
                    <a:gd name="connsiteX325" fmla="*/ 29863 w 54057"/>
                    <a:gd name="connsiteY325" fmla="*/ 11134 h 27834"/>
                    <a:gd name="connsiteX326" fmla="*/ 30366 w 54057"/>
                    <a:gd name="connsiteY326" fmla="*/ 11134 h 27834"/>
                    <a:gd name="connsiteX327" fmla="*/ 31235 w 54057"/>
                    <a:gd name="connsiteY327" fmla="*/ 11203 h 27834"/>
                    <a:gd name="connsiteX328" fmla="*/ 33339 w 54057"/>
                    <a:gd name="connsiteY328" fmla="*/ 11409 h 27834"/>
                    <a:gd name="connsiteX329" fmla="*/ 35168 w 54057"/>
                    <a:gd name="connsiteY329" fmla="*/ 11798 h 27834"/>
                    <a:gd name="connsiteX330" fmla="*/ 37021 w 54057"/>
                    <a:gd name="connsiteY330" fmla="*/ 12348 h 27834"/>
                    <a:gd name="connsiteX331" fmla="*/ 38621 w 54057"/>
                    <a:gd name="connsiteY331" fmla="*/ 13035 h 27834"/>
                    <a:gd name="connsiteX332" fmla="*/ 38759 w 54057"/>
                    <a:gd name="connsiteY332" fmla="*/ 13035 h 27834"/>
                    <a:gd name="connsiteX333" fmla="*/ 40863 w 54057"/>
                    <a:gd name="connsiteY333" fmla="*/ 14203 h 27834"/>
                    <a:gd name="connsiteX334" fmla="*/ 41000 w 54057"/>
                    <a:gd name="connsiteY334" fmla="*/ 14272 h 27834"/>
                    <a:gd name="connsiteX335" fmla="*/ 42898 w 54057"/>
                    <a:gd name="connsiteY335" fmla="*/ 15554 h 27834"/>
                    <a:gd name="connsiteX336" fmla="*/ 43058 w 54057"/>
                    <a:gd name="connsiteY336" fmla="*/ 15669 h 27834"/>
                    <a:gd name="connsiteX337" fmla="*/ 44567 w 54057"/>
                    <a:gd name="connsiteY337" fmla="*/ 16837 h 27834"/>
                    <a:gd name="connsiteX338" fmla="*/ 44773 w 54057"/>
                    <a:gd name="connsiteY338" fmla="*/ 16974 h 27834"/>
                    <a:gd name="connsiteX339" fmla="*/ 44933 w 54057"/>
                    <a:gd name="connsiteY339" fmla="*/ 17089 h 27834"/>
                    <a:gd name="connsiteX340" fmla="*/ 44979 w 54057"/>
                    <a:gd name="connsiteY340" fmla="*/ 17157 h 27834"/>
                    <a:gd name="connsiteX341" fmla="*/ 45070 w 54057"/>
                    <a:gd name="connsiteY341" fmla="*/ 17249 h 27834"/>
                    <a:gd name="connsiteX342" fmla="*/ 45413 w 54057"/>
                    <a:gd name="connsiteY342" fmla="*/ 17569 h 27834"/>
                    <a:gd name="connsiteX343" fmla="*/ 46122 w 54057"/>
                    <a:gd name="connsiteY343" fmla="*/ 18211 h 27834"/>
                    <a:gd name="connsiteX344" fmla="*/ 47563 w 54057"/>
                    <a:gd name="connsiteY344" fmla="*/ 19493 h 27834"/>
                    <a:gd name="connsiteX345" fmla="*/ 47906 w 54057"/>
                    <a:gd name="connsiteY345" fmla="*/ 19814 h 27834"/>
                    <a:gd name="connsiteX346" fmla="*/ 47997 w 54057"/>
                    <a:gd name="connsiteY346" fmla="*/ 19883 h 27834"/>
                    <a:gd name="connsiteX347" fmla="*/ 48180 w 54057"/>
                    <a:gd name="connsiteY347" fmla="*/ 20043 h 27834"/>
                    <a:gd name="connsiteX348" fmla="*/ 48340 w 54057"/>
                    <a:gd name="connsiteY348" fmla="*/ 20226 h 27834"/>
                    <a:gd name="connsiteX349" fmla="*/ 48980 w 54057"/>
                    <a:gd name="connsiteY349" fmla="*/ 20936 h 27834"/>
                    <a:gd name="connsiteX350" fmla="*/ 51542 w 54057"/>
                    <a:gd name="connsiteY350" fmla="*/ 23799 h 27834"/>
                    <a:gd name="connsiteX351" fmla="*/ 52182 w 54057"/>
                    <a:gd name="connsiteY351" fmla="*/ 24509 h 27834"/>
                    <a:gd name="connsiteX352" fmla="*/ 52845 w 54057"/>
                    <a:gd name="connsiteY352" fmla="*/ 25264 h 27834"/>
                    <a:gd name="connsiteX353" fmla="*/ 54057 w 54057"/>
                    <a:gd name="connsiteY353" fmla="*/ 26776 h 27834"/>
                    <a:gd name="connsiteX354" fmla="*/ 53097 w 54057"/>
                    <a:gd name="connsiteY354" fmla="*/ 27280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54057" h="27834">
                      <a:moveTo>
                        <a:pt x="53074" y="27646"/>
                      </a:moveTo>
                      <a:lnTo>
                        <a:pt x="51610" y="26387"/>
                      </a:lnTo>
                      <a:cubicBezTo>
                        <a:pt x="51336" y="26157"/>
                        <a:pt x="51153" y="25997"/>
                        <a:pt x="50901" y="25814"/>
                      </a:cubicBezTo>
                      <a:lnTo>
                        <a:pt x="50147" y="25219"/>
                      </a:lnTo>
                      <a:lnTo>
                        <a:pt x="47128" y="22837"/>
                      </a:lnTo>
                      <a:lnTo>
                        <a:pt x="46374" y="22264"/>
                      </a:lnTo>
                      <a:lnTo>
                        <a:pt x="46191" y="22104"/>
                      </a:lnTo>
                      <a:cubicBezTo>
                        <a:pt x="46191" y="22104"/>
                        <a:pt x="46054" y="21990"/>
                        <a:pt x="46191" y="22104"/>
                      </a:cubicBezTo>
                      <a:lnTo>
                        <a:pt x="46099" y="22035"/>
                      </a:lnTo>
                      <a:lnTo>
                        <a:pt x="45688" y="21806"/>
                      </a:lnTo>
                      <a:lnTo>
                        <a:pt x="44087" y="20707"/>
                      </a:lnTo>
                      <a:lnTo>
                        <a:pt x="43287" y="20180"/>
                      </a:lnTo>
                      <a:lnTo>
                        <a:pt x="42875" y="19929"/>
                      </a:lnTo>
                      <a:lnTo>
                        <a:pt x="42783" y="19860"/>
                      </a:lnTo>
                      <a:lnTo>
                        <a:pt x="42738" y="19860"/>
                      </a:lnTo>
                      <a:cubicBezTo>
                        <a:pt x="42944" y="19974"/>
                        <a:pt x="42806" y="19860"/>
                        <a:pt x="42829" y="19905"/>
                      </a:cubicBezTo>
                      <a:lnTo>
                        <a:pt x="42829" y="19905"/>
                      </a:lnTo>
                      <a:cubicBezTo>
                        <a:pt x="42829" y="19905"/>
                        <a:pt x="42806" y="19883"/>
                        <a:pt x="42806" y="19883"/>
                      </a:cubicBezTo>
                      <a:lnTo>
                        <a:pt x="42578" y="19768"/>
                      </a:lnTo>
                      <a:lnTo>
                        <a:pt x="40908" y="18829"/>
                      </a:lnTo>
                      <a:lnTo>
                        <a:pt x="41068" y="18921"/>
                      </a:lnTo>
                      <a:lnTo>
                        <a:pt x="39033" y="17959"/>
                      </a:lnTo>
                      <a:lnTo>
                        <a:pt x="39193" y="18028"/>
                      </a:lnTo>
                      <a:lnTo>
                        <a:pt x="37135" y="17295"/>
                      </a:lnTo>
                      <a:lnTo>
                        <a:pt x="37272" y="17340"/>
                      </a:lnTo>
                      <a:cubicBezTo>
                        <a:pt x="36678" y="17157"/>
                        <a:pt x="35923" y="16928"/>
                        <a:pt x="35649" y="16905"/>
                      </a:cubicBezTo>
                      <a:cubicBezTo>
                        <a:pt x="35351" y="16837"/>
                        <a:pt x="34711" y="16791"/>
                        <a:pt x="34162" y="16699"/>
                      </a:cubicBezTo>
                      <a:cubicBezTo>
                        <a:pt x="33590" y="16630"/>
                        <a:pt x="32973" y="16539"/>
                        <a:pt x="32607" y="16630"/>
                      </a:cubicBezTo>
                      <a:lnTo>
                        <a:pt x="31304" y="16699"/>
                      </a:lnTo>
                      <a:lnTo>
                        <a:pt x="30458" y="16814"/>
                      </a:lnTo>
                      <a:lnTo>
                        <a:pt x="30000" y="16860"/>
                      </a:lnTo>
                      <a:lnTo>
                        <a:pt x="29909" y="16860"/>
                      </a:lnTo>
                      <a:cubicBezTo>
                        <a:pt x="29909" y="16860"/>
                        <a:pt x="29886" y="16860"/>
                        <a:pt x="29886" y="16860"/>
                      </a:cubicBezTo>
                      <a:lnTo>
                        <a:pt x="29886" y="16860"/>
                      </a:lnTo>
                      <a:cubicBezTo>
                        <a:pt x="29886" y="16860"/>
                        <a:pt x="29703" y="16860"/>
                        <a:pt x="30069" y="16860"/>
                      </a:cubicBezTo>
                      <a:lnTo>
                        <a:pt x="30000" y="16860"/>
                      </a:lnTo>
                      <a:cubicBezTo>
                        <a:pt x="30000" y="16860"/>
                        <a:pt x="29749" y="16905"/>
                        <a:pt x="29749" y="16905"/>
                      </a:cubicBezTo>
                      <a:lnTo>
                        <a:pt x="28011" y="17157"/>
                      </a:lnTo>
                      <a:lnTo>
                        <a:pt x="26227" y="17409"/>
                      </a:lnTo>
                      <a:lnTo>
                        <a:pt x="24535" y="17569"/>
                      </a:lnTo>
                      <a:cubicBezTo>
                        <a:pt x="23437" y="17707"/>
                        <a:pt x="22111" y="17684"/>
                        <a:pt x="20899" y="17730"/>
                      </a:cubicBezTo>
                      <a:lnTo>
                        <a:pt x="20259" y="17730"/>
                      </a:lnTo>
                      <a:cubicBezTo>
                        <a:pt x="20259" y="17730"/>
                        <a:pt x="19824" y="17684"/>
                        <a:pt x="19824" y="17684"/>
                      </a:cubicBezTo>
                      <a:lnTo>
                        <a:pt x="18978" y="17638"/>
                      </a:lnTo>
                      <a:lnTo>
                        <a:pt x="18132" y="17592"/>
                      </a:lnTo>
                      <a:lnTo>
                        <a:pt x="17926" y="17592"/>
                      </a:lnTo>
                      <a:cubicBezTo>
                        <a:pt x="17926" y="17592"/>
                        <a:pt x="17812" y="17569"/>
                        <a:pt x="17812" y="17569"/>
                      </a:cubicBezTo>
                      <a:lnTo>
                        <a:pt x="17766" y="17569"/>
                      </a:lnTo>
                      <a:lnTo>
                        <a:pt x="17217" y="17478"/>
                      </a:lnTo>
                      <a:lnTo>
                        <a:pt x="17172" y="17478"/>
                      </a:lnTo>
                      <a:cubicBezTo>
                        <a:pt x="17172" y="17478"/>
                        <a:pt x="16737" y="17409"/>
                        <a:pt x="16737" y="17409"/>
                      </a:cubicBezTo>
                      <a:lnTo>
                        <a:pt x="15022" y="17180"/>
                      </a:lnTo>
                      <a:lnTo>
                        <a:pt x="14793" y="17180"/>
                      </a:lnTo>
                      <a:cubicBezTo>
                        <a:pt x="14793" y="17180"/>
                        <a:pt x="14702" y="17157"/>
                        <a:pt x="14702" y="17157"/>
                      </a:cubicBezTo>
                      <a:lnTo>
                        <a:pt x="14679" y="17157"/>
                      </a:lnTo>
                      <a:cubicBezTo>
                        <a:pt x="14679" y="17157"/>
                        <a:pt x="14313" y="17043"/>
                        <a:pt x="14313" y="17043"/>
                      </a:cubicBezTo>
                      <a:lnTo>
                        <a:pt x="14244" y="17043"/>
                      </a:lnTo>
                      <a:cubicBezTo>
                        <a:pt x="14244" y="17043"/>
                        <a:pt x="13833" y="16928"/>
                        <a:pt x="13833" y="16928"/>
                      </a:cubicBezTo>
                      <a:lnTo>
                        <a:pt x="13010" y="16699"/>
                      </a:lnTo>
                      <a:cubicBezTo>
                        <a:pt x="12438" y="16539"/>
                        <a:pt x="11981" y="16470"/>
                        <a:pt x="11180" y="16104"/>
                      </a:cubicBezTo>
                      <a:cubicBezTo>
                        <a:pt x="10448" y="15806"/>
                        <a:pt x="9717" y="15463"/>
                        <a:pt x="9008" y="15142"/>
                      </a:cubicBezTo>
                      <a:lnTo>
                        <a:pt x="9488" y="15417"/>
                      </a:lnTo>
                      <a:lnTo>
                        <a:pt x="8299" y="14821"/>
                      </a:lnTo>
                      <a:cubicBezTo>
                        <a:pt x="7887" y="14615"/>
                        <a:pt x="7590" y="14409"/>
                        <a:pt x="7224" y="14203"/>
                      </a:cubicBezTo>
                      <a:cubicBezTo>
                        <a:pt x="6881" y="13974"/>
                        <a:pt x="6584" y="13745"/>
                        <a:pt x="6309" y="13539"/>
                      </a:cubicBezTo>
                      <a:lnTo>
                        <a:pt x="5509" y="12921"/>
                      </a:lnTo>
                      <a:lnTo>
                        <a:pt x="5143" y="12669"/>
                      </a:lnTo>
                      <a:lnTo>
                        <a:pt x="4480" y="12004"/>
                      </a:lnTo>
                      <a:lnTo>
                        <a:pt x="3840" y="11386"/>
                      </a:lnTo>
                      <a:cubicBezTo>
                        <a:pt x="3428" y="10997"/>
                        <a:pt x="2971" y="10378"/>
                        <a:pt x="2513" y="9898"/>
                      </a:cubicBezTo>
                      <a:cubicBezTo>
                        <a:pt x="2353" y="9737"/>
                        <a:pt x="2239" y="9554"/>
                        <a:pt x="2147" y="9394"/>
                      </a:cubicBezTo>
                      <a:lnTo>
                        <a:pt x="2079" y="9233"/>
                      </a:lnTo>
                      <a:lnTo>
                        <a:pt x="569" y="6600"/>
                      </a:lnTo>
                      <a:cubicBezTo>
                        <a:pt x="-619" y="4493"/>
                        <a:pt x="112" y="1790"/>
                        <a:pt x="2216" y="577"/>
                      </a:cubicBezTo>
                      <a:cubicBezTo>
                        <a:pt x="3702" y="-271"/>
                        <a:pt x="5486" y="-156"/>
                        <a:pt x="6835" y="737"/>
                      </a:cubicBezTo>
                      <a:lnTo>
                        <a:pt x="7338" y="1080"/>
                      </a:lnTo>
                      <a:lnTo>
                        <a:pt x="9580" y="2615"/>
                      </a:lnTo>
                      <a:lnTo>
                        <a:pt x="8871" y="2134"/>
                      </a:lnTo>
                      <a:lnTo>
                        <a:pt x="11157" y="3210"/>
                      </a:lnTo>
                      <a:lnTo>
                        <a:pt x="10814" y="3073"/>
                      </a:lnTo>
                      <a:lnTo>
                        <a:pt x="11615" y="3302"/>
                      </a:lnTo>
                      <a:lnTo>
                        <a:pt x="12003" y="3416"/>
                      </a:lnTo>
                      <a:cubicBezTo>
                        <a:pt x="12003" y="3416"/>
                        <a:pt x="12278" y="3508"/>
                        <a:pt x="12369" y="3508"/>
                      </a:cubicBezTo>
                      <a:cubicBezTo>
                        <a:pt x="12667" y="3531"/>
                        <a:pt x="12987" y="3577"/>
                        <a:pt x="13261" y="3646"/>
                      </a:cubicBezTo>
                      <a:lnTo>
                        <a:pt x="13924" y="3806"/>
                      </a:lnTo>
                      <a:cubicBezTo>
                        <a:pt x="14176" y="3760"/>
                        <a:pt x="14427" y="3760"/>
                        <a:pt x="14656" y="3760"/>
                      </a:cubicBezTo>
                      <a:lnTo>
                        <a:pt x="16142" y="3806"/>
                      </a:lnTo>
                      <a:lnTo>
                        <a:pt x="17011" y="3806"/>
                      </a:lnTo>
                      <a:cubicBezTo>
                        <a:pt x="17011" y="3806"/>
                        <a:pt x="17057" y="3829"/>
                        <a:pt x="17057" y="3829"/>
                      </a:cubicBezTo>
                      <a:cubicBezTo>
                        <a:pt x="17149" y="3829"/>
                        <a:pt x="16188" y="3737"/>
                        <a:pt x="16600" y="3806"/>
                      </a:cubicBezTo>
                      <a:lnTo>
                        <a:pt x="16737" y="3806"/>
                      </a:lnTo>
                      <a:cubicBezTo>
                        <a:pt x="16737" y="3806"/>
                        <a:pt x="16943" y="3783"/>
                        <a:pt x="16943" y="3783"/>
                      </a:cubicBezTo>
                      <a:lnTo>
                        <a:pt x="17331" y="3737"/>
                      </a:lnTo>
                      <a:lnTo>
                        <a:pt x="18132" y="3691"/>
                      </a:lnTo>
                      <a:lnTo>
                        <a:pt x="18521" y="3691"/>
                      </a:lnTo>
                      <a:cubicBezTo>
                        <a:pt x="18521" y="3691"/>
                        <a:pt x="18727" y="3646"/>
                        <a:pt x="18727" y="3646"/>
                      </a:cubicBezTo>
                      <a:lnTo>
                        <a:pt x="18818" y="3646"/>
                      </a:lnTo>
                      <a:cubicBezTo>
                        <a:pt x="18818" y="3646"/>
                        <a:pt x="18246" y="3622"/>
                        <a:pt x="18521" y="3622"/>
                      </a:cubicBezTo>
                      <a:lnTo>
                        <a:pt x="18612" y="3622"/>
                      </a:lnTo>
                      <a:cubicBezTo>
                        <a:pt x="19093" y="3599"/>
                        <a:pt x="19801" y="3577"/>
                        <a:pt x="19824" y="3508"/>
                      </a:cubicBezTo>
                      <a:lnTo>
                        <a:pt x="21288" y="3325"/>
                      </a:lnTo>
                      <a:cubicBezTo>
                        <a:pt x="21791" y="3256"/>
                        <a:pt x="22340" y="3210"/>
                        <a:pt x="22820" y="3164"/>
                      </a:cubicBezTo>
                      <a:lnTo>
                        <a:pt x="24123" y="3004"/>
                      </a:lnTo>
                      <a:lnTo>
                        <a:pt x="27325" y="2615"/>
                      </a:lnTo>
                      <a:lnTo>
                        <a:pt x="28171" y="2523"/>
                      </a:lnTo>
                      <a:lnTo>
                        <a:pt x="29177" y="2455"/>
                      </a:lnTo>
                      <a:lnTo>
                        <a:pt x="30824" y="2455"/>
                      </a:lnTo>
                      <a:cubicBezTo>
                        <a:pt x="30824" y="2455"/>
                        <a:pt x="30915" y="2432"/>
                        <a:pt x="30915" y="2432"/>
                      </a:cubicBezTo>
                      <a:lnTo>
                        <a:pt x="31715" y="2432"/>
                      </a:lnTo>
                      <a:cubicBezTo>
                        <a:pt x="31715" y="2432"/>
                        <a:pt x="31898" y="2455"/>
                        <a:pt x="31898" y="2455"/>
                      </a:cubicBezTo>
                      <a:lnTo>
                        <a:pt x="32287" y="2523"/>
                      </a:lnTo>
                      <a:lnTo>
                        <a:pt x="33065" y="2615"/>
                      </a:lnTo>
                      <a:lnTo>
                        <a:pt x="34620" y="2821"/>
                      </a:lnTo>
                      <a:cubicBezTo>
                        <a:pt x="36014" y="3142"/>
                        <a:pt x="37570" y="3577"/>
                        <a:pt x="38964" y="4058"/>
                      </a:cubicBezTo>
                      <a:lnTo>
                        <a:pt x="39033" y="4058"/>
                      </a:lnTo>
                      <a:cubicBezTo>
                        <a:pt x="39033" y="4058"/>
                        <a:pt x="39445" y="4241"/>
                        <a:pt x="39445" y="4241"/>
                      </a:cubicBezTo>
                      <a:lnTo>
                        <a:pt x="39491" y="4241"/>
                      </a:lnTo>
                      <a:cubicBezTo>
                        <a:pt x="39491" y="4241"/>
                        <a:pt x="39559" y="4309"/>
                        <a:pt x="39559" y="4309"/>
                      </a:cubicBezTo>
                      <a:lnTo>
                        <a:pt x="39742" y="4401"/>
                      </a:lnTo>
                      <a:lnTo>
                        <a:pt x="40085" y="4584"/>
                      </a:lnTo>
                      <a:lnTo>
                        <a:pt x="40771" y="4974"/>
                      </a:lnTo>
                      <a:cubicBezTo>
                        <a:pt x="41251" y="5225"/>
                        <a:pt x="41663" y="5432"/>
                        <a:pt x="42166" y="5752"/>
                      </a:cubicBezTo>
                      <a:lnTo>
                        <a:pt x="43927" y="6966"/>
                      </a:lnTo>
                      <a:lnTo>
                        <a:pt x="44773" y="7585"/>
                      </a:lnTo>
                      <a:lnTo>
                        <a:pt x="45207" y="7882"/>
                      </a:lnTo>
                      <a:lnTo>
                        <a:pt x="45207" y="7882"/>
                      </a:lnTo>
                      <a:cubicBezTo>
                        <a:pt x="45207" y="7882"/>
                        <a:pt x="45459" y="8065"/>
                        <a:pt x="45459" y="8065"/>
                      </a:cubicBezTo>
                      <a:lnTo>
                        <a:pt x="45459" y="8065"/>
                      </a:lnTo>
                      <a:cubicBezTo>
                        <a:pt x="45459" y="8065"/>
                        <a:pt x="45482" y="8111"/>
                        <a:pt x="45482" y="8111"/>
                      </a:cubicBezTo>
                      <a:lnTo>
                        <a:pt x="45550" y="8180"/>
                      </a:lnTo>
                      <a:lnTo>
                        <a:pt x="45688" y="8317"/>
                      </a:lnTo>
                      <a:lnTo>
                        <a:pt x="46808" y="9439"/>
                      </a:lnTo>
                      <a:lnTo>
                        <a:pt x="47357" y="10012"/>
                      </a:lnTo>
                      <a:cubicBezTo>
                        <a:pt x="48134" y="10676"/>
                        <a:pt x="47585" y="10218"/>
                        <a:pt x="47746" y="10356"/>
                      </a:cubicBezTo>
                      <a:lnTo>
                        <a:pt x="47769" y="10356"/>
                      </a:lnTo>
                      <a:cubicBezTo>
                        <a:pt x="47769" y="10356"/>
                        <a:pt x="47791" y="10424"/>
                        <a:pt x="47791" y="10424"/>
                      </a:cubicBezTo>
                      <a:lnTo>
                        <a:pt x="47860" y="10493"/>
                      </a:lnTo>
                      <a:lnTo>
                        <a:pt x="47975" y="10676"/>
                      </a:lnTo>
                      <a:lnTo>
                        <a:pt x="48226" y="10974"/>
                      </a:lnTo>
                      <a:lnTo>
                        <a:pt x="49186" y="12256"/>
                      </a:lnTo>
                      <a:lnTo>
                        <a:pt x="49301" y="12417"/>
                      </a:lnTo>
                      <a:lnTo>
                        <a:pt x="49575" y="12691"/>
                      </a:lnTo>
                      <a:lnTo>
                        <a:pt x="49575" y="12691"/>
                      </a:lnTo>
                      <a:cubicBezTo>
                        <a:pt x="49575" y="12691"/>
                        <a:pt x="49575" y="12737"/>
                        <a:pt x="49575" y="12737"/>
                      </a:cubicBezTo>
                      <a:lnTo>
                        <a:pt x="49575" y="12783"/>
                      </a:lnTo>
                      <a:cubicBezTo>
                        <a:pt x="49575" y="12783"/>
                        <a:pt x="49644" y="12875"/>
                        <a:pt x="49644" y="12875"/>
                      </a:cubicBezTo>
                      <a:lnTo>
                        <a:pt x="49849" y="13218"/>
                      </a:lnTo>
                      <a:lnTo>
                        <a:pt x="50261" y="13905"/>
                      </a:lnTo>
                      <a:lnTo>
                        <a:pt x="50673" y="14592"/>
                      </a:lnTo>
                      <a:lnTo>
                        <a:pt x="50764" y="14776"/>
                      </a:lnTo>
                      <a:lnTo>
                        <a:pt x="50764" y="14776"/>
                      </a:lnTo>
                      <a:cubicBezTo>
                        <a:pt x="51107" y="15256"/>
                        <a:pt x="50856" y="14936"/>
                        <a:pt x="50947" y="15027"/>
                      </a:cubicBezTo>
                      <a:lnTo>
                        <a:pt x="50947" y="15027"/>
                      </a:lnTo>
                      <a:cubicBezTo>
                        <a:pt x="50947" y="15027"/>
                        <a:pt x="50947" y="15073"/>
                        <a:pt x="50947" y="15073"/>
                      </a:cubicBezTo>
                      <a:lnTo>
                        <a:pt x="50993" y="15165"/>
                      </a:lnTo>
                      <a:lnTo>
                        <a:pt x="51176" y="15508"/>
                      </a:lnTo>
                      <a:lnTo>
                        <a:pt x="51839" y="16974"/>
                      </a:lnTo>
                      <a:lnTo>
                        <a:pt x="51885" y="17066"/>
                      </a:lnTo>
                      <a:lnTo>
                        <a:pt x="52068" y="17340"/>
                      </a:lnTo>
                      <a:lnTo>
                        <a:pt x="52068" y="17340"/>
                      </a:lnTo>
                      <a:cubicBezTo>
                        <a:pt x="52068" y="17340"/>
                        <a:pt x="52068" y="17409"/>
                        <a:pt x="52068" y="17409"/>
                      </a:cubicBezTo>
                      <a:lnTo>
                        <a:pt x="52136" y="17615"/>
                      </a:lnTo>
                      <a:lnTo>
                        <a:pt x="52273" y="17982"/>
                      </a:lnTo>
                      <a:lnTo>
                        <a:pt x="52525" y="18760"/>
                      </a:lnTo>
                      <a:cubicBezTo>
                        <a:pt x="52708" y="19264"/>
                        <a:pt x="52868" y="19791"/>
                        <a:pt x="53005" y="20295"/>
                      </a:cubicBezTo>
                      <a:lnTo>
                        <a:pt x="53257" y="21073"/>
                      </a:lnTo>
                      <a:lnTo>
                        <a:pt x="53463" y="21967"/>
                      </a:lnTo>
                      <a:cubicBezTo>
                        <a:pt x="53623" y="22562"/>
                        <a:pt x="53714" y="23135"/>
                        <a:pt x="53806" y="23707"/>
                      </a:cubicBezTo>
                      <a:cubicBezTo>
                        <a:pt x="54011" y="24898"/>
                        <a:pt x="54057" y="26020"/>
                        <a:pt x="53988" y="27188"/>
                      </a:cubicBezTo>
                      <a:lnTo>
                        <a:pt x="53988" y="27303"/>
                      </a:lnTo>
                      <a:cubicBezTo>
                        <a:pt x="53988" y="27623"/>
                        <a:pt x="53691" y="27875"/>
                        <a:pt x="53371" y="27830"/>
                      </a:cubicBezTo>
                      <a:cubicBezTo>
                        <a:pt x="53234" y="27830"/>
                        <a:pt x="53120" y="27783"/>
                        <a:pt x="53028" y="27715"/>
                      </a:cubicBezTo>
                      <a:close/>
                      <a:moveTo>
                        <a:pt x="52937" y="27371"/>
                      </a:moveTo>
                      <a:cubicBezTo>
                        <a:pt x="52319" y="26524"/>
                        <a:pt x="51656" y="25631"/>
                        <a:pt x="51016" y="24921"/>
                      </a:cubicBezTo>
                      <a:cubicBezTo>
                        <a:pt x="50673" y="24531"/>
                        <a:pt x="50330" y="24165"/>
                        <a:pt x="50033" y="23799"/>
                      </a:cubicBezTo>
                      <a:lnTo>
                        <a:pt x="49575" y="23272"/>
                      </a:lnTo>
                      <a:lnTo>
                        <a:pt x="49004" y="22677"/>
                      </a:lnTo>
                      <a:cubicBezTo>
                        <a:pt x="48615" y="22310"/>
                        <a:pt x="48226" y="21921"/>
                        <a:pt x="47860" y="21531"/>
                      </a:cubicBezTo>
                      <a:lnTo>
                        <a:pt x="47311" y="20936"/>
                      </a:lnTo>
                      <a:lnTo>
                        <a:pt x="47037" y="20616"/>
                      </a:lnTo>
                      <a:lnTo>
                        <a:pt x="46899" y="20478"/>
                      </a:lnTo>
                      <a:lnTo>
                        <a:pt x="46877" y="20478"/>
                      </a:lnTo>
                      <a:cubicBezTo>
                        <a:pt x="46877" y="20478"/>
                        <a:pt x="46877" y="20432"/>
                        <a:pt x="46877" y="20432"/>
                      </a:cubicBezTo>
                      <a:lnTo>
                        <a:pt x="46877" y="20432"/>
                      </a:lnTo>
                      <a:cubicBezTo>
                        <a:pt x="46877" y="20432"/>
                        <a:pt x="47174" y="20867"/>
                        <a:pt x="47037" y="20638"/>
                      </a:cubicBezTo>
                      <a:lnTo>
                        <a:pt x="46945" y="20570"/>
                      </a:lnTo>
                      <a:lnTo>
                        <a:pt x="45756" y="19516"/>
                      </a:lnTo>
                      <a:lnTo>
                        <a:pt x="45459" y="19242"/>
                      </a:lnTo>
                      <a:lnTo>
                        <a:pt x="45390" y="19173"/>
                      </a:lnTo>
                      <a:lnTo>
                        <a:pt x="45390" y="19173"/>
                      </a:lnTo>
                      <a:cubicBezTo>
                        <a:pt x="45390" y="19173"/>
                        <a:pt x="45390" y="19127"/>
                        <a:pt x="45390" y="19127"/>
                      </a:cubicBezTo>
                      <a:cubicBezTo>
                        <a:pt x="45459" y="19242"/>
                        <a:pt x="45207" y="18921"/>
                        <a:pt x="45573" y="19333"/>
                      </a:cubicBezTo>
                      <a:lnTo>
                        <a:pt x="45505" y="19333"/>
                      </a:lnTo>
                      <a:cubicBezTo>
                        <a:pt x="45505" y="19333"/>
                        <a:pt x="45367" y="19195"/>
                        <a:pt x="45367" y="19195"/>
                      </a:cubicBezTo>
                      <a:lnTo>
                        <a:pt x="44727" y="18692"/>
                      </a:lnTo>
                      <a:lnTo>
                        <a:pt x="44110" y="18188"/>
                      </a:lnTo>
                      <a:lnTo>
                        <a:pt x="43789" y="17936"/>
                      </a:lnTo>
                      <a:lnTo>
                        <a:pt x="43721" y="17867"/>
                      </a:lnTo>
                      <a:lnTo>
                        <a:pt x="43675" y="17867"/>
                      </a:lnTo>
                      <a:cubicBezTo>
                        <a:pt x="43675" y="17867"/>
                        <a:pt x="43652" y="17799"/>
                        <a:pt x="43652" y="17799"/>
                      </a:cubicBezTo>
                      <a:lnTo>
                        <a:pt x="43652" y="17799"/>
                      </a:lnTo>
                      <a:cubicBezTo>
                        <a:pt x="44178" y="18348"/>
                        <a:pt x="43789" y="17959"/>
                        <a:pt x="43904" y="18051"/>
                      </a:cubicBezTo>
                      <a:lnTo>
                        <a:pt x="43744" y="17959"/>
                      </a:lnTo>
                      <a:lnTo>
                        <a:pt x="42440" y="17043"/>
                      </a:lnTo>
                      <a:lnTo>
                        <a:pt x="42120" y="16814"/>
                      </a:lnTo>
                      <a:lnTo>
                        <a:pt x="41960" y="16699"/>
                      </a:lnTo>
                      <a:lnTo>
                        <a:pt x="41892" y="16630"/>
                      </a:lnTo>
                      <a:lnTo>
                        <a:pt x="41846" y="16630"/>
                      </a:lnTo>
                      <a:cubicBezTo>
                        <a:pt x="41846" y="16630"/>
                        <a:pt x="41823" y="16585"/>
                        <a:pt x="41823" y="16585"/>
                      </a:cubicBezTo>
                      <a:lnTo>
                        <a:pt x="41823" y="16585"/>
                      </a:lnTo>
                      <a:cubicBezTo>
                        <a:pt x="41983" y="16722"/>
                        <a:pt x="41434" y="16264"/>
                        <a:pt x="42189" y="16905"/>
                      </a:cubicBezTo>
                      <a:lnTo>
                        <a:pt x="41503" y="16516"/>
                      </a:lnTo>
                      <a:lnTo>
                        <a:pt x="40131" y="15738"/>
                      </a:lnTo>
                      <a:lnTo>
                        <a:pt x="39948" y="15646"/>
                      </a:lnTo>
                      <a:lnTo>
                        <a:pt x="39856" y="15600"/>
                      </a:lnTo>
                      <a:lnTo>
                        <a:pt x="39811" y="15600"/>
                      </a:lnTo>
                      <a:cubicBezTo>
                        <a:pt x="39811" y="15600"/>
                        <a:pt x="39811" y="15554"/>
                        <a:pt x="39811" y="15554"/>
                      </a:cubicBezTo>
                      <a:cubicBezTo>
                        <a:pt x="39765" y="15554"/>
                        <a:pt x="40222" y="15875"/>
                        <a:pt x="40039" y="15714"/>
                      </a:cubicBezTo>
                      <a:lnTo>
                        <a:pt x="40039" y="15714"/>
                      </a:lnTo>
                      <a:cubicBezTo>
                        <a:pt x="40039" y="15714"/>
                        <a:pt x="39765" y="15623"/>
                        <a:pt x="39765" y="15623"/>
                      </a:cubicBezTo>
                      <a:lnTo>
                        <a:pt x="39262" y="15440"/>
                      </a:lnTo>
                      <a:lnTo>
                        <a:pt x="38301" y="15027"/>
                      </a:lnTo>
                      <a:lnTo>
                        <a:pt x="36815" y="14592"/>
                      </a:lnTo>
                      <a:lnTo>
                        <a:pt x="36060" y="14363"/>
                      </a:lnTo>
                      <a:lnTo>
                        <a:pt x="35694" y="14272"/>
                      </a:lnTo>
                      <a:lnTo>
                        <a:pt x="35511" y="14203"/>
                      </a:lnTo>
                      <a:lnTo>
                        <a:pt x="35420" y="14157"/>
                      </a:lnTo>
                      <a:lnTo>
                        <a:pt x="35420" y="14157"/>
                      </a:lnTo>
                      <a:cubicBezTo>
                        <a:pt x="35420" y="14157"/>
                        <a:pt x="36129" y="14409"/>
                        <a:pt x="35786" y="14317"/>
                      </a:cubicBezTo>
                      <a:lnTo>
                        <a:pt x="35763" y="14317"/>
                      </a:lnTo>
                      <a:cubicBezTo>
                        <a:pt x="35123" y="14317"/>
                        <a:pt x="34665" y="14180"/>
                        <a:pt x="34002" y="14111"/>
                      </a:cubicBezTo>
                      <a:lnTo>
                        <a:pt x="31052" y="14111"/>
                      </a:lnTo>
                      <a:cubicBezTo>
                        <a:pt x="31052" y="14111"/>
                        <a:pt x="31007" y="14111"/>
                        <a:pt x="31007" y="14111"/>
                      </a:cubicBezTo>
                      <a:lnTo>
                        <a:pt x="31007" y="14111"/>
                      </a:lnTo>
                      <a:cubicBezTo>
                        <a:pt x="31327" y="14111"/>
                        <a:pt x="30275" y="14111"/>
                        <a:pt x="31693" y="14111"/>
                      </a:cubicBezTo>
                      <a:lnTo>
                        <a:pt x="31578" y="14111"/>
                      </a:lnTo>
                      <a:cubicBezTo>
                        <a:pt x="31578" y="14111"/>
                        <a:pt x="30092" y="14249"/>
                        <a:pt x="30092" y="14249"/>
                      </a:cubicBezTo>
                      <a:lnTo>
                        <a:pt x="29703" y="14295"/>
                      </a:lnTo>
                      <a:lnTo>
                        <a:pt x="29612" y="14295"/>
                      </a:lnTo>
                      <a:cubicBezTo>
                        <a:pt x="29612" y="14295"/>
                        <a:pt x="29589" y="14295"/>
                        <a:pt x="29589" y="14295"/>
                      </a:cubicBezTo>
                      <a:lnTo>
                        <a:pt x="29589" y="14295"/>
                      </a:lnTo>
                      <a:cubicBezTo>
                        <a:pt x="29406" y="14317"/>
                        <a:pt x="29817" y="14272"/>
                        <a:pt x="29772" y="14295"/>
                      </a:cubicBezTo>
                      <a:lnTo>
                        <a:pt x="29726" y="14295"/>
                      </a:lnTo>
                      <a:lnTo>
                        <a:pt x="29520" y="14340"/>
                      </a:lnTo>
                      <a:lnTo>
                        <a:pt x="28811" y="14409"/>
                      </a:lnTo>
                      <a:lnTo>
                        <a:pt x="27256" y="14615"/>
                      </a:lnTo>
                      <a:lnTo>
                        <a:pt x="26867" y="14661"/>
                      </a:lnTo>
                      <a:lnTo>
                        <a:pt x="26662" y="14661"/>
                      </a:lnTo>
                      <a:cubicBezTo>
                        <a:pt x="26662" y="14661"/>
                        <a:pt x="26570" y="14684"/>
                        <a:pt x="26570" y="14684"/>
                      </a:cubicBezTo>
                      <a:lnTo>
                        <a:pt x="26547" y="14684"/>
                      </a:lnTo>
                      <a:cubicBezTo>
                        <a:pt x="26982" y="14638"/>
                        <a:pt x="26639" y="14684"/>
                        <a:pt x="26753" y="14661"/>
                      </a:cubicBezTo>
                      <a:lnTo>
                        <a:pt x="26707" y="14661"/>
                      </a:lnTo>
                      <a:cubicBezTo>
                        <a:pt x="26707" y="14661"/>
                        <a:pt x="25793" y="14730"/>
                        <a:pt x="25793" y="14730"/>
                      </a:cubicBezTo>
                      <a:lnTo>
                        <a:pt x="23963" y="14867"/>
                      </a:lnTo>
                      <a:cubicBezTo>
                        <a:pt x="23391" y="14890"/>
                        <a:pt x="22889" y="14913"/>
                        <a:pt x="22362" y="14913"/>
                      </a:cubicBezTo>
                      <a:lnTo>
                        <a:pt x="21425" y="14913"/>
                      </a:lnTo>
                      <a:cubicBezTo>
                        <a:pt x="21425" y="14913"/>
                        <a:pt x="22042" y="14867"/>
                        <a:pt x="21745" y="14890"/>
                      </a:cubicBezTo>
                      <a:lnTo>
                        <a:pt x="21356" y="14890"/>
                      </a:lnTo>
                      <a:cubicBezTo>
                        <a:pt x="21356" y="14890"/>
                        <a:pt x="20693" y="14913"/>
                        <a:pt x="20693" y="14913"/>
                      </a:cubicBezTo>
                      <a:cubicBezTo>
                        <a:pt x="19664" y="14936"/>
                        <a:pt x="19344" y="14867"/>
                        <a:pt x="18772" y="14844"/>
                      </a:cubicBezTo>
                      <a:lnTo>
                        <a:pt x="18727" y="14844"/>
                      </a:lnTo>
                      <a:cubicBezTo>
                        <a:pt x="18727" y="14844"/>
                        <a:pt x="18360" y="14821"/>
                        <a:pt x="18360" y="14821"/>
                      </a:cubicBezTo>
                      <a:lnTo>
                        <a:pt x="18269" y="14821"/>
                      </a:lnTo>
                      <a:cubicBezTo>
                        <a:pt x="18269" y="14821"/>
                        <a:pt x="18063" y="14799"/>
                        <a:pt x="18063" y="14799"/>
                      </a:cubicBezTo>
                      <a:lnTo>
                        <a:pt x="17674" y="14752"/>
                      </a:lnTo>
                      <a:lnTo>
                        <a:pt x="16897" y="14684"/>
                      </a:lnTo>
                      <a:lnTo>
                        <a:pt x="15662" y="14547"/>
                      </a:lnTo>
                      <a:lnTo>
                        <a:pt x="14953" y="14409"/>
                      </a:lnTo>
                      <a:lnTo>
                        <a:pt x="13307" y="14088"/>
                      </a:lnTo>
                      <a:cubicBezTo>
                        <a:pt x="12529" y="13905"/>
                        <a:pt x="11729" y="13699"/>
                        <a:pt x="10974" y="13470"/>
                      </a:cubicBezTo>
                      <a:lnTo>
                        <a:pt x="11615" y="13630"/>
                      </a:lnTo>
                      <a:cubicBezTo>
                        <a:pt x="10814" y="13356"/>
                        <a:pt x="10014" y="13126"/>
                        <a:pt x="9237" y="12829"/>
                      </a:cubicBezTo>
                      <a:cubicBezTo>
                        <a:pt x="9031" y="12760"/>
                        <a:pt x="8962" y="12714"/>
                        <a:pt x="8802" y="12646"/>
                      </a:cubicBezTo>
                      <a:lnTo>
                        <a:pt x="8390" y="12463"/>
                      </a:lnTo>
                      <a:lnTo>
                        <a:pt x="7590" y="12096"/>
                      </a:lnTo>
                      <a:lnTo>
                        <a:pt x="7270" y="11936"/>
                      </a:lnTo>
                      <a:lnTo>
                        <a:pt x="4754" y="10378"/>
                      </a:lnTo>
                      <a:lnTo>
                        <a:pt x="4183" y="10012"/>
                      </a:lnTo>
                      <a:cubicBezTo>
                        <a:pt x="4183" y="10012"/>
                        <a:pt x="4068" y="9943"/>
                        <a:pt x="4045" y="9898"/>
                      </a:cubicBezTo>
                      <a:lnTo>
                        <a:pt x="2307" y="8409"/>
                      </a:lnTo>
                      <a:lnTo>
                        <a:pt x="9053" y="2912"/>
                      </a:lnTo>
                      <a:lnTo>
                        <a:pt x="9900" y="4836"/>
                      </a:lnTo>
                      <a:lnTo>
                        <a:pt x="9442" y="4172"/>
                      </a:lnTo>
                      <a:cubicBezTo>
                        <a:pt x="9739" y="4607"/>
                        <a:pt x="9923" y="4974"/>
                        <a:pt x="10311" y="5432"/>
                      </a:cubicBezTo>
                      <a:lnTo>
                        <a:pt x="10883" y="6142"/>
                      </a:lnTo>
                      <a:lnTo>
                        <a:pt x="11020" y="6302"/>
                      </a:lnTo>
                      <a:lnTo>
                        <a:pt x="11089" y="6394"/>
                      </a:lnTo>
                      <a:lnTo>
                        <a:pt x="11089" y="6394"/>
                      </a:lnTo>
                      <a:cubicBezTo>
                        <a:pt x="11089" y="6394"/>
                        <a:pt x="11089" y="6416"/>
                        <a:pt x="11089" y="6416"/>
                      </a:cubicBezTo>
                      <a:lnTo>
                        <a:pt x="11089" y="6416"/>
                      </a:lnTo>
                      <a:cubicBezTo>
                        <a:pt x="10929" y="6279"/>
                        <a:pt x="11432" y="6760"/>
                        <a:pt x="10746" y="6096"/>
                      </a:cubicBezTo>
                      <a:lnTo>
                        <a:pt x="10791" y="6096"/>
                      </a:lnTo>
                      <a:cubicBezTo>
                        <a:pt x="10791" y="6096"/>
                        <a:pt x="11111" y="6416"/>
                        <a:pt x="11111" y="6416"/>
                      </a:cubicBezTo>
                      <a:lnTo>
                        <a:pt x="11683" y="6943"/>
                      </a:lnTo>
                      <a:cubicBezTo>
                        <a:pt x="11843" y="7103"/>
                        <a:pt x="12026" y="7264"/>
                        <a:pt x="12163" y="7355"/>
                      </a:cubicBezTo>
                      <a:cubicBezTo>
                        <a:pt x="12301" y="7470"/>
                        <a:pt x="12438" y="7630"/>
                        <a:pt x="12575" y="7699"/>
                      </a:cubicBezTo>
                      <a:cubicBezTo>
                        <a:pt x="12689" y="7768"/>
                        <a:pt x="12804" y="7859"/>
                        <a:pt x="12941" y="7951"/>
                      </a:cubicBezTo>
                      <a:cubicBezTo>
                        <a:pt x="12987" y="7997"/>
                        <a:pt x="13033" y="8042"/>
                        <a:pt x="13101" y="8042"/>
                      </a:cubicBezTo>
                      <a:lnTo>
                        <a:pt x="13421" y="8203"/>
                      </a:lnTo>
                      <a:cubicBezTo>
                        <a:pt x="13741" y="8340"/>
                        <a:pt x="14039" y="8523"/>
                        <a:pt x="14336" y="8707"/>
                      </a:cubicBezTo>
                      <a:cubicBezTo>
                        <a:pt x="14542" y="8890"/>
                        <a:pt x="15182" y="9096"/>
                        <a:pt x="15685" y="9325"/>
                      </a:cubicBezTo>
                      <a:lnTo>
                        <a:pt x="16485" y="9646"/>
                      </a:lnTo>
                      <a:lnTo>
                        <a:pt x="16874" y="9806"/>
                      </a:lnTo>
                      <a:lnTo>
                        <a:pt x="16920" y="9806"/>
                      </a:lnTo>
                      <a:cubicBezTo>
                        <a:pt x="16920" y="9806"/>
                        <a:pt x="16920" y="9806"/>
                        <a:pt x="16920" y="9806"/>
                      </a:cubicBezTo>
                      <a:cubicBezTo>
                        <a:pt x="16988" y="9829"/>
                        <a:pt x="16302" y="9623"/>
                        <a:pt x="16600" y="9714"/>
                      </a:cubicBezTo>
                      <a:lnTo>
                        <a:pt x="16623" y="9714"/>
                      </a:lnTo>
                      <a:cubicBezTo>
                        <a:pt x="16623" y="9714"/>
                        <a:pt x="16714" y="9737"/>
                        <a:pt x="16714" y="9737"/>
                      </a:cubicBezTo>
                      <a:lnTo>
                        <a:pt x="16920" y="9783"/>
                      </a:lnTo>
                      <a:lnTo>
                        <a:pt x="18566" y="10218"/>
                      </a:lnTo>
                      <a:lnTo>
                        <a:pt x="18978" y="10310"/>
                      </a:lnTo>
                      <a:lnTo>
                        <a:pt x="19046" y="10310"/>
                      </a:lnTo>
                      <a:cubicBezTo>
                        <a:pt x="19046" y="10310"/>
                        <a:pt x="18017" y="10172"/>
                        <a:pt x="18498" y="10241"/>
                      </a:cubicBezTo>
                      <a:lnTo>
                        <a:pt x="18521" y="10241"/>
                      </a:lnTo>
                      <a:cubicBezTo>
                        <a:pt x="18521" y="10241"/>
                        <a:pt x="18544" y="10241"/>
                        <a:pt x="18544" y="10241"/>
                      </a:cubicBezTo>
                      <a:lnTo>
                        <a:pt x="18635" y="10241"/>
                      </a:lnTo>
                      <a:cubicBezTo>
                        <a:pt x="18635" y="10241"/>
                        <a:pt x="18841" y="10310"/>
                        <a:pt x="18841" y="10310"/>
                      </a:cubicBezTo>
                      <a:lnTo>
                        <a:pt x="19687" y="10493"/>
                      </a:lnTo>
                      <a:lnTo>
                        <a:pt x="21173" y="10768"/>
                      </a:lnTo>
                      <a:lnTo>
                        <a:pt x="22728" y="10951"/>
                      </a:lnTo>
                      <a:cubicBezTo>
                        <a:pt x="23232" y="11020"/>
                        <a:pt x="23780" y="11065"/>
                        <a:pt x="24375" y="11065"/>
                      </a:cubicBezTo>
                      <a:lnTo>
                        <a:pt x="26090" y="11134"/>
                      </a:lnTo>
                      <a:lnTo>
                        <a:pt x="27714" y="11134"/>
                      </a:lnTo>
                      <a:cubicBezTo>
                        <a:pt x="27714" y="11134"/>
                        <a:pt x="29383" y="11134"/>
                        <a:pt x="29383" y="11134"/>
                      </a:cubicBezTo>
                      <a:lnTo>
                        <a:pt x="29840" y="11134"/>
                      </a:lnTo>
                      <a:cubicBezTo>
                        <a:pt x="29840" y="11134"/>
                        <a:pt x="29863" y="11134"/>
                        <a:pt x="29863" y="11134"/>
                      </a:cubicBezTo>
                      <a:lnTo>
                        <a:pt x="30366" y="11134"/>
                      </a:lnTo>
                      <a:cubicBezTo>
                        <a:pt x="30366" y="11134"/>
                        <a:pt x="31235" y="11203"/>
                        <a:pt x="31235" y="11203"/>
                      </a:cubicBezTo>
                      <a:cubicBezTo>
                        <a:pt x="31830" y="11226"/>
                        <a:pt x="32653" y="11317"/>
                        <a:pt x="33339" y="11409"/>
                      </a:cubicBezTo>
                      <a:cubicBezTo>
                        <a:pt x="34117" y="11500"/>
                        <a:pt x="34620" y="11661"/>
                        <a:pt x="35168" y="11798"/>
                      </a:cubicBezTo>
                      <a:cubicBezTo>
                        <a:pt x="35740" y="11959"/>
                        <a:pt x="36220" y="12073"/>
                        <a:pt x="37021" y="12348"/>
                      </a:cubicBezTo>
                      <a:cubicBezTo>
                        <a:pt x="37844" y="12623"/>
                        <a:pt x="38141" y="12806"/>
                        <a:pt x="38621" y="13035"/>
                      </a:cubicBezTo>
                      <a:lnTo>
                        <a:pt x="38759" y="13035"/>
                      </a:lnTo>
                      <a:cubicBezTo>
                        <a:pt x="38759" y="13035"/>
                        <a:pt x="40863" y="14203"/>
                        <a:pt x="40863" y="14203"/>
                      </a:cubicBezTo>
                      <a:lnTo>
                        <a:pt x="41000" y="14272"/>
                      </a:lnTo>
                      <a:lnTo>
                        <a:pt x="42898" y="15554"/>
                      </a:lnTo>
                      <a:lnTo>
                        <a:pt x="43058" y="15669"/>
                      </a:lnTo>
                      <a:lnTo>
                        <a:pt x="44567" y="16837"/>
                      </a:lnTo>
                      <a:lnTo>
                        <a:pt x="44773" y="16974"/>
                      </a:lnTo>
                      <a:lnTo>
                        <a:pt x="44933" y="17089"/>
                      </a:lnTo>
                      <a:lnTo>
                        <a:pt x="44979" y="17157"/>
                      </a:lnTo>
                      <a:lnTo>
                        <a:pt x="45070" y="17249"/>
                      </a:lnTo>
                      <a:lnTo>
                        <a:pt x="45413" y="17569"/>
                      </a:lnTo>
                      <a:lnTo>
                        <a:pt x="46122" y="18211"/>
                      </a:lnTo>
                      <a:lnTo>
                        <a:pt x="47563" y="19493"/>
                      </a:lnTo>
                      <a:lnTo>
                        <a:pt x="47906" y="19814"/>
                      </a:lnTo>
                      <a:lnTo>
                        <a:pt x="47997" y="19883"/>
                      </a:lnTo>
                      <a:cubicBezTo>
                        <a:pt x="48203" y="20043"/>
                        <a:pt x="48089" y="19997"/>
                        <a:pt x="48180" y="20043"/>
                      </a:cubicBezTo>
                      <a:lnTo>
                        <a:pt x="48340" y="20226"/>
                      </a:lnTo>
                      <a:lnTo>
                        <a:pt x="48980" y="20936"/>
                      </a:lnTo>
                      <a:lnTo>
                        <a:pt x="51542" y="23799"/>
                      </a:lnTo>
                      <a:lnTo>
                        <a:pt x="52182" y="24509"/>
                      </a:lnTo>
                      <a:cubicBezTo>
                        <a:pt x="52411" y="24738"/>
                        <a:pt x="52662" y="25035"/>
                        <a:pt x="52845" y="25264"/>
                      </a:cubicBezTo>
                      <a:lnTo>
                        <a:pt x="54057" y="26776"/>
                      </a:lnTo>
                      <a:lnTo>
                        <a:pt x="53097" y="2728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3" name="Graphic 3">
                <a:extLst>
                  <a:ext uri="{FF2B5EF4-FFF2-40B4-BE49-F238E27FC236}">
                    <a16:creationId xmlns:a16="http://schemas.microsoft.com/office/drawing/2014/main" id="{0727CDC2-6015-21A4-CFFF-E239AF0D7B97}"/>
                  </a:ext>
                </a:extLst>
              </p:cNvPr>
              <p:cNvGrpSpPr/>
              <p:nvPr/>
            </p:nvGrpSpPr>
            <p:grpSpPr>
              <a:xfrm>
                <a:off x="5341370" y="3851604"/>
                <a:ext cx="36280" cy="20629"/>
                <a:chOff x="4441107" y="3851604"/>
                <a:chExt cx="36280" cy="20629"/>
              </a:xfrm>
              <a:solidFill>
                <a:srgbClr val="EDA69A"/>
              </a:solidFill>
            </p:grpSpPr>
            <p:sp>
              <p:nvSpPr>
                <p:cNvPr id="2244" name="Freeform: Shape 2069">
                  <a:extLst>
                    <a:ext uri="{FF2B5EF4-FFF2-40B4-BE49-F238E27FC236}">
                      <a16:creationId xmlns:a16="http://schemas.microsoft.com/office/drawing/2014/main" id="{56D1A2D8-7A01-660E-DEDB-FBABCD836144}"/>
                    </a:ext>
                  </a:extLst>
                </p:cNvPr>
                <p:cNvSpPr/>
                <p:nvPr/>
              </p:nvSpPr>
              <p:spPr>
                <a:xfrm>
                  <a:off x="4445824"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45" name="Freeform: Shape 2070">
                  <a:extLst>
                    <a:ext uri="{FF2B5EF4-FFF2-40B4-BE49-F238E27FC236}">
                      <a16:creationId xmlns:a16="http://schemas.microsoft.com/office/drawing/2014/main" id="{5AE7F818-8432-3961-6E70-43BACB85A610}"/>
                    </a:ext>
                  </a:extLst>
                </p:cNvPr>
                <p:cNvSpPr/>
                <p:nvPr/>
              </p:nvSpPr>
              <p:spPr>
                <a:xfrm>
                  <a:off x="4441107" y="3851604"/>
                  <a:ext cx="36280" cy="20629"/>
                </a:xfrm>
                <a:custGeom>
                  <a:avLst/>
                  <a:gdLst>
                    <a:gd name="connsiteX0" fmla="*/ 34971 w 36280"/>
                    <a:gd name="connsiteY0" fmla="*/ 20560 h 20629"/>
                    <a:gd name="connsiteX1" fmla="*/ 31518 w 36280"/>
                    <a:gd name="connsiteY1" fmla="*/ 18751 h 20629"/>
                    <a:gd name="connsiteX2" fmla="*/ 29871 w 36280"/>
                    <a:gd name="connsiteY2" fmla="*/ 17881 h 20629"/>
                    <a:gd name="connsiteX3" fmla="*/ 28088 w 36280"/>
                    <a:gd name="connsiteY3" fmla="*/ 17056 h 20629"/>
                    <a:gd name="connsiteX4" fmla="*/ 26327 w 36280"/>
                    <a:gd name="connsiteY4" fmla="*/ 16255 h 20629"/>
                    <a:gd name="connsiteX5" fmla="*/ 25435 w 36280"/>
                    <a:gd name="connsiteY5" fmla="*/ 15819 h 20629"/>
                    <a:gd name="connsiteX6" fmla="*/ 25321 w 36280"/>
                    <a:gd name="connsiteY6" fmla="*/ 15773 h 20629"/>
                    <a:gd name="connsiteX7" fmla="*/ 25275 w 36280"/>
                    <a:gd name="connsiteY7" fmla="*/ 15773 h 20629"/>
                    <a:gd name="connsiteX8" fmla="*/ 25275 w 36280"/>
                    <a:gd name="connsiteY8" fmla="*/ 15751 h 20629"/>
                    <a:gd name="connsiteX9" fmla="*/ 25458 w 36280"/>
                    <a:gd name="connsiteY9" fmla="*/ 15842 h 20629"/>
                    <a:gd name="connsiteX10" fmla="*/ 25435 w 36280"/>
                    <a:gd name="connsiteY10" fmla="*/ 15842 h 20629"/>
                    <a:gd name="connsiteX11" fmla="*/ 25206 w 36280"/>
                    <a:gd name="connsiteY11" fmla="*/ 15751 h 20629"/>
                    <a:gd name="connsiteX12" fmla="*/ 24726 w 36280"/>
                    <a:gd name="connsiteY12" fmla="*/ 15590 h 20629"/>
                    <a:gd name="connsiteX13" fmla="*/ 22874 w 36280"/>
                    <a:gd name="connsiteY13" fmla="*/ 14972 h 20629"/>
                    <a:gd name="connsiteX14" fmla="*/ 22851 w 36280"/>
                    <a:gd name="connsiteY14" fmla="*/ 14972 h 20629"/>
                    <a:gd name="connsiteX15" fmla="*/ 22851 w 36280"/>
                    <a:gd name="connsiteY15" fmla="*/ 14972 h 20629"/>
                    <a:gd name="connsiteX16" fmla="*/ 22851 w 36280"/>
                    <a:gd name="connsiteY16" fmla="*/ 14972 h 20629"/>
                    <a:gd name="connsiteX17" fmla="*/ 23171 w 36280"/>
                    <a:gd name="connsiteY17" fmla="*/ 15086 h 20629"/>
                    <a:gd name="connsiteX18" fmla="*/ 23102 w 36280"/>
                    <a:gd name="connsiteY18" fmla="*/ 15086 h 20629"/>
                    <a:gd name="connsiteX19" fmla="*/ 22988 w 36280"/>
                    <a:gd name="connsiteY19" fmla="*/ 15041 h 20629"/>
                    <a:gd name="connsiteX20" fmla="*/ 22736 w 36280"/>
                    <a:gd name="connsiteY20" fmla="*/ 15041 h 20629"/>
                    <a:gd name="connsiteX21" fmla="*/ 22256 w 36280"/>
                    <a:gd name="connsiteY21" fmla="*/ 14903 h 20629"/>
                    <a:gd name="connsiteX22" fmla="*/ 21296 w 36280"/>
                    <a:gd name="connsiteY22" fmla="*/ 14743 h 20629"/>
                    <a:gd name="connsiteX23" fmla="*/ 20816 w 36280"/>
                    <a:gd name="connsiteY23" fmla="*/ 14629 h 20629"/>
                    <a:gd name="connsiteX24" fmla="*/ 20564 w 36280"/>
                    <a:gd name="connsiteY24" fmla="*/ 14629 h 20629"/>
                    <a:gd name="connsiteX25" fmla="*/ 20496 w 36280"/>
                    <a:gd name="connsiteY25" fmla="*/ 14582 h 20629"/>
                    <a:gd name="connsiteX26" fmla="*/ 20496 w 36280"/>
                    <a:gd name="connsiteY26" fmla="*/ 14582 h 20629"/>
                    <a:gd name="connsiteX27" fmla="*/ 20724 w 36280"/>
                    <a:gd name="connsiteY27" fmla="*/ 14629 h 20629"/>
                    <a:gd name="connsiteX28" fmla="*/ 20701 w 36280"/>
                    <a:gd name="connsiteY28" fmla="*/ 14629 h 20629"/>
                    <a:gd name="connsiteX29" fmla="*/ 20587 w 36280"/>
                    <a:gd name="connsiteY29" fmla="*/ 14629 h 20629"/>
                    <a:gd name="connsiteX30" fmla="*/ 19604 w 36280"/>
                    <a:gd name="connsiteY30" fmla="*/ 14560 h 20629"/>
                    <a:gd name="connsiteX31" fmla="*/ 17660 w 36280"/>
                    <a:gd name="connsiteY31" fmla="*/ 14399 h 20629"/>
                    <a:gd name="connsiteX32" fmla="*/ 15693 w 36280"/>
                    <a:gd name="connsiteY32" fmla="*/ 14193 h 20629"/>
                    <a:gd name="connsiteX33" fmla="*/ 14733 w 36280"/>
                    <a:gd name="connsiteY33" fmla="*/ 14079 h 20629"/>
                    <a:gd name="connsiteX34" fmla="*/ 14481 w 36280"/>
                    <a:gd name="connsiteY34" fmla="*/ 14079 h 20629"/>
                    <a:gd name="connsiteX35" fmla="*/ 14413 w 36280"/>
                    <a:gd name="connsiteY35" fmla="*/ 14033 h 20629"/>
                    <a:gd name="connsiteX36" fmla="*/ 14138 w 36280"/>
                    <a:gd name="connsiteY36" fmla="*/ 13964 h 20629"/>
                    <a:gd name="connsiteX37" fmla="*/ 14024 w 36280"/>
                    <a:gd name="connsiteY37" fmla="*/ 13918 h 20629"/>
                    <a:gd name="connsiteX38" fmla="*/ 13544 w 36280"/>
                    <a:gd name="connsiteY38" fmla="*/ 13827 h 20629"/>
                    <a:gd name="connsiteX39" fmla="*/ 11646 w 36280"/>
                    <a:gd name="connsiteY39" fmla="*/ 13460 h 20629"/>
                    <a:gd name="connsiteX40" fmla="*/ 11165 w 36280"/>
                    <a:gd name="connsiteY40" fmla="*/ 13346 h 20629"/>
                    <a:gd name="connsiteX41" fmla="*/ 11120 w 36280"/>
                    <a:gd name="connsiteY41" fmla="*/ 13346 h 20629"/>
                    <a:gd name="connsiteX42" fmla="*/ 10548 w 36280"/>
                    <a:gd name="connsiteY42" fmla="*/ 13140 h 20629"/>
                    <a:gd name="connsiteX43" fmla="*/ 10479 w 36280"/>
                    <a:gd name="connsiteY43" fmla="*/ 13140 h 20629"/>
                    <a:gd name="connsiteX44" fmla="*/ 10365 w 36280"/>
                    <a:gd name="connsiteY44" fmla="*/ 13071 h 20629"/>
                    <a:gd name="connsiteX45" fmla="*/ 10136 w 36280"/>
                    <a:gd name="connsiteY45" fmla="*/ 13002 h 20629"/>
                    <a:gd name="connsiteX46" fmla="*/ 9199 w 36280"/>
                    <a:gd name="connsiteY46" fmla="*/ 12705 h 20629"/>
                    <a:gd name="connsiteX47" fmla="*/ 8261 w 36280"/>
                    <a:gd name="connsiteY47" fmla="*/ 12430 h 20629"/>
                    <a:gd name="connsiteX48" fmla="*/ 8033 w 36280"/>
                    <a:gd name="connsiteY48" fmla="*/ 12338 h 20629"/>
                    <a:gd name="connsiteX49" fmla="*/ 7918 w 36280"/>
                    <a:gd name="connsiteY49" fmla="*/ 12338 h 20629"/>
                    <a:gd name="connsiteX50" fmla="*/ 7872 w 36280"/>
                    <a:gd name="connsiteY50" fmla="*/ 12292 h 20629"/>
                    <a:gd name="connsiteX51" fmla="*/ 7827 w 36280"/>
                    <a:gd name="connsiteY51" fmla="*/ 12292 h 20629"/>
                    <a:gd name="connsiteX52" fmla="*/ 7506 w 36280"/>
                    <a:gd name="connsiteY52" fmla="*/ 12132 h 20629"/>
                    <a:gd name="connsiteX53" fmla="*/ 7072 w 36280"/>
                    <a:gd name="connsiteY53" fmla="*/ 11903 h 20629"/>
                    <a:gd name="connsiteX54" fmla="*/ 5311 w 36280"/>
                    <a:gd name="connsiteY54" fmla="*/ 11056 h 20629"/>
                    <a:gd name="connsiteX55" fmla="*/ 5448 w 36280"/>
                    <a:gd name="connsiteY55" fmla="*/ 11147 h 20629"/>
                    <a:gd name="connsiteX56" fmla="*/ 4008 w 36280"/>
                    <a:gd name="connsiteY56" fmla="*/ 10254 h 20629"/>
                    <a:gd name="connsiteX57" fmla="*/ 3299 w 36280"/>
                    <a:gd name="connsiteY57" fmla="*/ 9750 h 20629"/>
                    <a:gd name="connsiteX58" fmla="*/ 3230 w 36280"/>
                    <a:gd name="connsiteY58" fmla="*/ 9704 h 20629"/>
                    <a:gd name="connsiteX59" fmla="*/ 2773 w 36280"/>
                    <a:gd name="connsiteY59" fmla="*/ 9292 h 20629"/>
                    <a:gd name="connsiteX60" fmla="*/ 2590 w 36280"/>
                    <a:gd name="connsiteY60" fmla="*/ 9155 h 20629"/>
                    <a:gd name="connsiteX61" fmla="*/ 2247 w 36280"/>
                    <a:gd name="connsiteY61" fmla="*/ 8880 h 20629"/>
                    <a:gd name="connsiteX62" fmla="*/ 1561 w 36280"/>
                    <a:gd name="connsiteY62" fmla="*/ 8308 h 20629"/>
                    <a:gd name="connsiteX63" fmla="*/ 966 w 36280"/>
                    <a:gd name="connsiteY63" fmla="*/ 2285 h 20629"/>
                    <a:gd name="connsiteX64" fmla="*/ 4191 w 36280"/>
                    <a:gd name="connsiteY64" fmla="*/ 727 h 20629"/>
                    <a:gd name="connsiteX65" fmla="*/ 4740 w 36280"/>
                    <a:gd name="connsiteY65" fmla="*/ 727 h 20629"/>
                    <a:gd name="connsiteX66" fmla="*/ 6203 w 36280"/>
                    <a:gd name="connsiteY66" fmla="*/ 704 h 20629"/>
                    <a:gd name="connsiteX67" fmla="*/ 6752 w 36280"/>
                    <a:gd name="connsiteY67" fmla="*/ 704 h 20629"/>
                    <a:gd name="connsiteX68" fmla="*/ 6455 w 36280"/>
                    <a:gd name="connsiteY68" fmla="*/ 681 h 20629"/>
                    <a:gd name="connsiteX69" fmla="*/ 7186 w 36280"/>
                    <a:gd name="connsiteY69" fmla="*/ 681 h 20629"/>
                    <a:gd name="connsiteX70" fmla="*/ 8490 w 36280"/>
                    <a:gd name="connsiteY70" fmla="*/ 635 h 20629"/>
                    <a:gd name="connsiteX71" fmla="*/ 9656 w 36280"/>
                    <a:gd name="connsiteY71" fmla="*/ 544 h 20629"/>
                    <a:gd name="connsiteX72" fmla="*/ 10937 w 36280"/>
                    <a:gd name="connsiteY72" fmla="*/ 452 h 20629"/>
                    <a:gd name="connsiteX73" fmla="*/ 12126 w 36280"/>
                    <a:gd name="connsiteY73" fmla="*/ 338 h 20629"/>
                    <a:gd name="connsiteX74" fmla="*/ 12698 w 36280"/>
                    <a:gd name="connsiteY74" fmla="*/ 269 h 20629"/>
                    <a:gd name="connsiteX75" fmla="*/ 13018 w 36280"/>
                    <a:gd name="connsiteY75" fmla="*/ 269 h 20629"/>
                    <a:gd name="connsiteX76" fmla="*/ 13155 w 36280"/>
                    <a:gd name="connsiteY76" fmla="*/ 223 h 20629"/>
                    <a:gd name="connsiteX77" fmla="*/ 13269 w 36280"/>
                    <a:gd name="connsiteY77" fmla="*/ 223 h 20629"/>
                    <a:gd name="connsiteX78" fmla="*/ 13269 w 36280"/>
                    <a:gd name="connsiteY78" fmla="*/ 223 h 20629"/>
                    <a:gd name="connsiteX79" fmla="*/ 13269 w 36280"/>
                    <a:gd name="connsiteY79" fmla="*/ 223 h 20629"/>
                    <a:gd name="connsiteX80" fmla="*/ 13018 w 36280"/>
                    <a:gd name="connsiteY80" fmla="*/ 223 h 20629"/>
                    <a:gd name="connsiteX81" fmla="*/ 14184 w 36280"/>
                    <a:gd name="connsiteY81" fmla="*/ 109 h 20629"/>
                    <a:gd name="connsiteX82" fmla="*/ 15350 w 36280"/>
                    <a:gd name="connsiteY82" fmla="*/ 17 h 20629"/>
                    <a:gd name="connsiteX83" fmla="*/ 15785 w 36280"/>
                    <a:gd name="connsiteY83" fmla="*/ 17 h 20629"/>
                    <a:gd name="connsiteX84" fmla="*/ 15853 w 36280"/>
                    <a:gd name="connsiteY84" fmla="*/ 17 h 20629"/>
                    <a:gd name="connsiteX85" fmla="*/ 16196 w 36280"/>
                    <a:gd name="connsiteY85" fmla="*/ 17 h 20629"/>
                    <a:gd name="connsiteX86" fmla="*/ 16791 w 36280"/>
                    <a:gd name="connsiteY86" fmla="*/ 17 h 20629"/>
                    <a:gd name="connsiteX87" fmla="*/ 19146 w 36280"/>
                    <a:gd name="connsiteY87" fmla="*/ 17 h 20629"/>
                    <a:gd name="connsiteX88" fmla="*/ 19375 w 36280"/>
                    <a:gd name="connsiteY88" fmla="*/ 17 h 20629"/>
                    <a:gd name="connsiteX89" fmla="*/ 19810 w 36280"/>
                    <a:gd name="connsiteY89" fmla="*/ 63 h 20629"/>
                    <a:gd name="connsiteX90" fmla="*/ 20084 w 36280"/>
                    <a:gd name="connsiteY90" fmla="*/ 109 h 20629"/>
                    <a:gd name="connsiteX91" fmla="*/ 20678 w 36280"/>
                    <a:gd name="connsiteY91" fmla="*/ 177 h 20629"/>
                    <a:gd name="connsiteX92" fmla="*/ 21845 w 36280"/>
                    <a:gd name="connsiteY92" fmla="*/ 361 h 20629"/>
                    <a:gd name="connsiteX93" fmla="*/ 23011 w 36280"/>
                    <a:gd name="connsiteY93" fmla="*/ 567 h 20629"/>
                    <a:gd name="connsiteX94" fmla="*/ 24246 w 36280"/>
                    <a:gd name="connsiteY94" fmla="*/ 842 h 20629"/>
                    <a:gd name="connsiteX95" fmla="*/ 24520 w 36280"/>
                    <a:gd name="connsiteY95" fmla="*/ 933 h 20629"/>
                    <a:gd name="connsiteX96" fmla="*/ 25069 w 36280"/>
                    <a:gd name="connsiteY96" fmla="*/ 1185 h 20629"/>
                    <a:gd name="connsiteX97" fmla="*/ 26235 w 36280"/>
                    <a:gd name="connsiteY97" fmla="*/ 1666 h 20629"/>
                    <a:gd name="connsiteX98" fmla="*/ 27836 w 36280"/>
                    <a:gd name="connsiteY98" fmla="*/ 2513 h 20629"/>
                    <a:gd name="connsiteX99" fmla="*/ 28613 w 36280"/>
                    <a:gd name="connsiteY99" fmla="*/ 2948 h 20629"/>
                    <a:gd name="connsiteX100" fmla="*/ 28911 w 36280"/>
                    <a:gd name="connsiteY100" fmla="*/ 3132 h 20629"/>
                    <a:gd name="connsiteX101" fmla="*/ 28956 w 36280"/>
                    <a:gd name="connsiteY101" fmla="*/ 3132 h 20629"/>
                    <a:gd name="connsiteX102" fmla="*/ 29002 w 36280"/>
                    <a:gd name="connsiteY102" fmla="*/ 3200 h 20629"/>
                    <a:gd name="connsiteX103" fmla="*/ 29117 w 36280"/>
                    <a:gd name="connsiteY103" fmla="*/ 3292 h 20629"/>
                    <a:gd name="connsiteX104" fmla="*/ 29345 w 36280"/>
                    <a:gd name="connsiteY104" fmla="*/ 3498 h 20629"/>
                    <a:gd name="connsiteX105" fmla="*/ 30260 w 36280"/>
                    <a:gd name="connsiteY105" fmla="*/ 4254 h 20629"/>
                    <a:gd name="connsiteX106" fmla="*/ 31472 w 36280"/>
                    <a:gd name="connsiteY106" fmla="*/ 5399 h 20629"/>
                    <a:gd name="connsiteX107" fmla="*/ 32067 w 36280"/>
                    <a:gd name="connsiteY107" fmla="*/ 5994 h 20629"/>
                    <a:gd name="connsiteX108" fmla="*/ 32227 w 36280"/>
                    <a:gd name="connsiteY108" fmla="*/ 6132 h 20629"/>
                    <a:gd name="connsiteX109" fmla="*/ 32227 w 36280"/>
                    <a:gd name="connsiteY109" fmla="*/ 6132 h 20629"/>
                    <a:gd name="connsiteX110" fmla="*/ 32547 w 36280"/>
                    <a:gd name="connsiteY110" fmla="*/ 6476 h 20629"/>
                    <a:gd name="connsiteX111" fmla="*/ 32570 w 36280"/>
                    <a:gd name="connsiteY111" fmla="*/ 6476 h 20629"/>
                    <a:gd name="connsiteX112" fmla="*/ 32592 w 36280"/>
                    <a:gd name="connsiteY112" fmla="*/ 6567 h 20629"/>
                    <a:gd name="connsiteX113" fmla="*/ 32753 w 36280"/>
                    <a:gd name="connsiteY113" fmla="*/ 6819 h 20629"/>
                    <a:gd name="connsiteX114" fmla="*/ 34010 w 36280"/>
                    <a:gd name="connsiteY114" fmla="*/ 8880 h 20629"/>
                    <a:gd name="connsiteX115" fmla="*/ 34308 w 36280"/>
                    <a:gd name="connsiteY115" fmla="*/ 9407 h 20629"/>
                    <a:gd name="connsiteX116" fmla="*/ 34673 w 36280"/>
                    <a:gd name="connsiteY116" fmla="*/ 10139 h 20629"/>
                    <a:gd name="connsiteX117" fmla="*/ 35314 w 36280"/>
                    <a:gd name="connsiteY117" fmla="*/ 11605 h 20629"/>
                    <a:gd name="connsiteX118" fmla="*/ 35931 w 36280"/>
                    <a:gd name="connsiteY118" fmla="*/ 13231 h 20629"/>
                    <a:gd name="connsiteX119" fmla="*/ 36091 w 36280"/>
                    <a:gd name="connsiteY119" fmla="*/ 14445 h 20629"/>
                    <a:gd name="connsiteX120" fmla="*/ 36206 w 36280"/>
                    <a:gd name="connsiteY120" fmla="*/ 15728 h 20629"/>
                    <a:gd name="connsiteX121" fmla="*/ 36274 w 36280"/>
                    <a:gd name="connsiteY121" fmla="*/ 17239 h 20629"/>
                    <a:gd name="connsiteX122" fmla="*/ 36274 w 36280"/>
                    <a:gd name="connsiteY122" fmla="*/ 17949 h 20629"/>
                    <a:gd name="connsiteX123" fmla="*/ 36251 w 36280"/>
                    <a:gd name="connsiteY123" fmla="*/ 18064 h 20629"/>
                    <a:gd name="connsiteX124" fmla="*/ 36251 w 36280"/>
                    <a:gd name="connsiteY124" fmla="*/ 18109 h 20629"/>
                    <a:gd name="connsiteX125" fmla="*/ 36251 w 36280"/>
                    <a:gd name="connsiteY125" fmla="*/ 18109 h 20629"/>
                    <a:gd name="connsiteX126" fmla="*/ 36274 w 36280"/>
                    <a:gd name="connsiteY126" fmla="*/ 18247 h 20629"/>
                    <a:gd name="connsiteX127" fmla="*/ 36274 w 36280"/>
                    <a:gd name="connsiteY127" fmla="*/ 18247 h 20629"/>
                    <a:gd name="connsiteX128" fmla="*/ 36251 w 36280"/>
                    <a:gd name="connsiteY128" fmla="*/ 18407 h 20629"/>
                    <a:gd name="connsiteX129" fmla="*/ 36183 w 36280"/>
                    <a:gd name="connsiteY129" fmla="*/ 18728 h 20629"/>
                    <a:gd name="connsiteX130" fmla="*/ 35840 w 36280"/>
                    <a:gd name="connsiteY130" fmla="*/ 19987 h 20629"/>
                    <a:gd name="connsiteX131" fmla="*/ 35771 w 36280"/>
                    <a:gd name="connsiteY131" fmla="*/ 20239 h 20629"/>
                    <a:gd name="connsiteX132" fmla="*/ 35039 w 36280"/>
                    <a:gd name="connsiteY132" fmla="*/ 20606 h 20629"/>
                    <a:gd name="connsiteX133" fmla="*/ 34948 w 36280"/>
                    <a:gd name="connsiteY133" fmla="*/ 20537 h 20629"/>
                    <a:gd name="connsiteX134" fmla="*/ 34742 w 36280"/>
                    <a:gd name="connsiteY134" fmla="*/ 20216 h 20629"/>
                    <a:gd name="connsiteX135" fmla="*/ 33873 w 36280"/>
                    <a:gd name="connsiteY135" fmla="*/ 19186 h 20629"/>
                    <a:gd name="connsiteX136" fmla="*/ 33690 w 36280"/>
                    <a:gd name="connsiteY136" fmla="*/ 18934 h 20629"/>
                    <a:gd name="connsiteX137" fmla="*/ 33599 w 36280"/>
                    <a:gd name="connsiteY137" fmla="*/ 18796 h 20629"/>
                    <a:gd name="connsiteX138" fmla="*/ 33599 w 36280"/>
                    <a:gd name="connsiteY138" fmla="*/ 18796 h 20629"/>
                    <a:gd name="connsiteX139" fmla="*/ 33622 w 36280"/>
                    <a:gd name="connsiteY139" fmla="*/ 18911 h 20629"/>
                    <a:gd name="connsiteX140" fmla="*/ 33622 w 36280"/>
                    <a:gd name="connsiteY140" fmla="*/ 18911 h 20629"/>
                    <a:gd name="connsiteX141" fmla="*/ 33576 w 36280"/>
                    <a:gd name="connsiteY141" fmla="*/ 18865 h 20629"/>
                    <a:gd name="connsiteX142" fmla="*/ 33530 w 36280"/>
                    <a:gd name="connsiteY142" fmla="*/ 18820 h 20629"/>
                    <a:gd name="connsiteX143" fmla="*/ 33119 w 36280"/>
                    <a:gd name="connsiteY143" fmla="*/ 18453 h 20629"/>
                    <a:gd name="connsiteX144" fmla="*/ 32364 w 36280"/>
                    <a:gd name="connsiteY144" fmla="*/ 17766 h 20629"/>
                    <a:gd name="connsiteX145" fmla="*/ 31426 w 36280"/>
                    <a:gd name="connsiteY145" fmla="*/ 16918 h 20629"/>
                    <a:gd name="connsiteX146" fmla="*/ 30512 w 36280"/>
                    <a:gd name="connsiteY146" fmla="*/ 16048 h 20629"/>
                    <a:gd name="connsiteX147" fmla="*/ 30466 w 36280"/>
                    <a:gd name="connsiteY147" fmla="*/ 16048 h 20629"/>
                    <a:gd name="connsiteX148" fmla="*/ 30466 w 36280"/>
                    <a:gd name="connsiteY148" fmla="*/ 16025 h 20629"/>
                    <a:gd name="connsiteX149" fmla="*/ 30466 w 36280"/>
                    <a:gd name="connsiteY149" fmla="*/ 16025 h 20629"/>
                    <a:gd name="connsiteX150" fmla="*/ 30557 w 36280"/>
                    <a:gd name="connsiteY150" fmla="*/ 16209 h 20629"/>
                    <a:gd name="connsiteX151" fmla="*/ 30512 w 36280"/>
                    <a:gd name="connsiteY151" fmla="*/ 16163 h 20629"/>
                    <a:gd name="connsiteX152" fmla="*/ 30397 w 36280"/>
                    <a:gd name="connsiteY152" fmla="*/ 16094 h 20629"/>
                    <a:gd name="connsiteX153" fmla="*/ 30191 w 36280"/>
                    <a:gd name="connsiteY153" fmla="*/ 15980 h 20629"/>
                    <a:gd name="connsiteX154" fmla="*/ 29803 w 36280"/>
                    <a:gd name="connsiteY154" fmla="*/ 15751 h 20629"/>
                    <a:gd name="connsiteX155" fmla="*/ 29071 w 36280"/>
                    <a:gd name="connsiteY155" fmla="*/ 15292 h 20629"/>
                    <a:gd name="connsiteX156" fmla="*/ 28751 w 36280"/>
                    <a:gd name="connsiteY156" fmla="*/ 15064 h 20629"/>
                    <a:gd name="connsiteX157" fmla="*/ 28248 w 36280"/>
                    <a:gd name="connsiteY157" fmla="*/ 14766 h 20629"/>
                    <a:gd name="connsiteX158" fmla="*/ 26189 w 36280"/>
                    <a:gd name="connsiteY158" fmla="*/ 13483 h 20629"/>
                    <a:gd name="connsiteX159" fmla="*/ 25938 w 36280"/>
                    <a:gd name="connsiteY159" fmla="*/ 13323 h 20629"/>
                    <a:gd name="connsiteX160" fmla="*/ 25869 w 36280"/>
                    <a:gd name="connsiteY160" fmla="*/ 13277 h 20629"/>
                    <a:gd name="connsiteX161" fmla="*/ 25846 w 36280"/>
                    <a:gd name="connsiteY161" fmla="*/ 13277 h 20629"/>
                    <a:gd name="connsiteX162" fmla="*/ 25846 w 36280"/>
                    <a:gd name="connsiteY162" fmla="*/ 13254 h 20629"/>
                    <a:gd name="connsiteX163" fmla="*/ 26144 w 36280"/>
                    <a:gd name="connsiteY163" fmla="*/ 13552 h 20629"/>
                    <a:gd name="connsiteX164" fmla="*/ 26052 w 36280"/>
                    <a:gd name="connsiteY164" fmla="*/ 13552 h 20629"/>
                    <a:gd name="connsiteX165" fmla="*/ 25709 w 36280"/>
                    <a:gd name="connsiteY165" fmla="*/ 13415 h 20629"/>
                    <a:gd name="connsiteX166" fmla="*/ 25023 w 36280"/>
                    <a:gd name="connsiteY166" fmla="*/ 13163 h 20629"/>
                    <a:gd name="connsiteX167" fmla="*/ 23926 w 36280"/>
                    <a:gd name="connsiteY167" fmla="*/ 12728 h 20629"/>
                    <a:gd name="connsiteX168" fmla="*/ 23651 w 36280"/>
                    <a:gd name="connsiteY168" fmla="*/ 12613 h 20629"/>
                    <a:gd name="connsiteX169" fmla="*/ 23514 w 36280"/>
                    <a:gd name="connsiteY169" fmla="*/ 12567 h 20629"/>
                    <a:gd name="connsiteX170" fmla="*/ 23445 w 36280"/>
                    <a:gd name="connsiteY170" fmla="*/ 12567 h 20629"/>
                    <a:gd name="connsiteX171" fmla="*/ 23422 w 36280"/>
                    <a:gd name="connsiteY171" fmla="*/ 12521 h 20629"/>
                    <a:gd name="connsiteX172" fmla="*/ 23674 w 36280"/>
                    <a:gd name="connsiteY172" fmla="*/ 12659 h 20629"/>
                    <a:gd name="connsiteX173" fmla="*/ 23674 w 36280"/>
                    <a:gd name="connsiteY173" fmla="*/ 12659 h 20629"/>
                    <a:gd name="connsiteX174" fmla="*/ 23377 w 36280"/>
                    <a:gd name="connsiteY174" fmla="*/ 12613 h 20629"/>
                    <a:gd name="connsiteX175" fmla="*/ 22828 w 36280"/>
                    <a:gd name="connsiteY175" fmla="*/ 12521 h 20629"/>
                    <a:gd name="connsiteX176" fmla="*/ 21753 w 36280"/>
                    <a:gd name="connsiteY176" fmla="*/ 12292 h 20629"/>
                    <a:gd name="connsiteX177" fmla="*/ 21182 w 36280"/>
                    <a:gd name="connsiteY177" fmla="*/ 12178 h 20629"/>
                    <a:gd name="connsiteX178" fmla="*/ 20907 w 36280"/>
                    <a:gd name="connsiteY178" fmla="*/ 12086 h 20629"/>
                    <a:gd name="connsiteX179" fmla="*/ 20861 w 36280"/>
                    <a:gd name="connsiteY179" fmla="*/ 12086 h 20629"/>
                    <a:gd name="connsiteX180" fmla="*/ 21799 w 36280"/>
                    <a:gd name="connsiteY180" fmla="*/ 12292 h 20629"/>
                    <a:gd name="connsiteX181" fmla="*/ 21548 w 36280"/>
                    <a:gd name="connsiteY181" fmla="*/ 12292 h 20629"/>
                    <a:gd name="connsiteX182" fmla="*/ 20381 w 36280"/>
                    <a:gd name="connsiteY182" fmla="*/ 12178 h 20629"/>
                    <a:gd name="connsiteX183" fmla="*/ 19215 w 36280"/>
                    <a:gd name="connsiteY183" fmla="*/ 12041 h 20629"/>
                    <a:gd name="connsiteX184" fmla="*/ 18643 w 36280"/>
                    <a:gd name="connsiteY184" fmla="*/ 11949 h 20629"/>
                    <a:gd name="connsiteX185" fmla="*/ 18346 w 36280"/>
                    <a:gd name="connsiteY185" fmla="*/ 11880 h 20629"/>
                    <a:gd name="connsiteX186" fmla="*/ 18300 w 36280"/>
                    <a:gd name="connsiteY186" fmla="*/ 11880 h 20629"/>
                    <a:gd name="connsiteX187" fmla="*/ 18643 w 36280"/>
                    <a:gd name="connsiteY187" fmla="*/ 11903 h 20629"/>
                    <a:gd name="connsiteX188" fmla="*/ 18552 w 36280"/>
                    <a:gd name="connsiteY188" fmla="*/ 11903 h 20629"/>
                    <a:gd name="connsiteX189" fmla="*/ 18414 w 36280"/>
                    <a:gd name="connsiteY189" fmla="*/ 11880 h 20629"/>
                    <a:gd name="connsiteX190" fmla="*/ 16082 w 36280"/>
                    <a:gd name="connsiteY190" fmla="*/ 11582 h 20629"/>
                    <a:gd name="connsiteX191" fmla="*/ 15487 w 36280"/>
                    <a:gd name="connsiteY191" fmla="*/ 11491 h 20629"/>
                    <a:gd name="connsiteX192" fmla="*/ 15465 w 36280"/>
                    <a:gd name="connsiteY192" fmla="*/ 11491 h 20629"/>
                    <a:gd name="connsiteX193" fmla="*/ 15739 w 36280"/>
                    <a:gd name="connsiteY193" fmla="*/ 11491 h 20629"/>
                    <a:gd name="connsiteX194" fmla="*/ 15647 w 36280"/>
                    <a:gd name="connsiteY194" fmla="*/ 11491 h 20629"/>
                    <a:gd name="connsiteX195" fmla="*/ 15487 w 36280"/>
                    <a:gd name="connsiteY195" fmla="*/ 11468 h 20629"/>
                    <a:gd name="connsiteX196" fmla="*/ 15190 w 36280"/>
                    <a:gd name="connsiteY196" fmla="*/ 11399 h 20629"/>
                    <a:gd name="connsiteX197" fmla="*/ 14024 w 36280"/>
                    <a:gd name="connsiteY197" fmla="*/ 11193 h 20629"/>
                    <a:gd name="connsiteX198" fmla="*/ 12858 w 36280"/>
                    <a:gd name="connsiteY198" fmla="*/ 11010 h 20629"/>
                    <a:gd name="connsiteX199" fmla="*/ 12583 w 36280"/>
                    <a:gd name="connsiteY199" fmla="*/ 11010 h 20629"/>
                    <a:gd name="connsiteX200" fmla="*/ 12583 w 36280"/>
                    <a:gd name="connsiteY200" fmla="*/ 10987 h 20629"/>
                    <a:gd name="connsiteX201" fmla="*/ 12469 w 36280"/>
                    <a:gd name="connsiteY201" fmla="*/ 10987 h 20629"/>
                    <a:gd name="connsiteX202" fmla="*/ 12332 w 36280"/>
                    <a:gd name="connsiteY202" fmla="*/ 10964 h 20629"/>
                    <a:gd name="connsiteX203" fmla="*/ 12035 w 36280"/>
                    <a:gd name="connsiteY203" fmla="*/ 10895 h 20629"/>
                    <a:gd name="connsiteX204" fmla="*/ 11440 w 36280"/>
                    <a:gd name="connsiteY204" fmla="*/ 10804 h 20629"/>
                    <a:gd name="connsiteX205" fmla="*/ 10274 w 36280"/>
                    <a:gd name="connsiteY205" fmla="*/ 10621 h 20629"/>
                    <a:gd name="connsiteX206" fmla="*/ 9199 w 36280"/>
                    <a:gd name="connsiteY206" fmla="*/ 10437 h 20629"/>
                    <a:gd name="connsiteX207" fmla="*/ 8055 w 36280"/>
                    <a:gd name="connsiteY207" fmla="*/ 10254 h 20629"/>
                    <a:gd name="connsiteX208" fmla="*/ 7987 w 36280"/>
                    <a:gd name="connsiteY208" fmla="*/ 10254 h 20629"/>
                    <a:gd name="connsiteX209" fmla="*/ 7941 w 36280"/>
                    <a:gd name="connsiteY209" fmla="*/ 10231 h 20629"/>
                    <a:gd name="connsiteX210" fmla="*/ 7941 w 36280"/>
                    <a:gd name="connsiteY210" fmla="*/ 10231 h 20629"/>
                    <a:gd name="connsiteX211" fmla="*/ 8055 w 36280"/>
                    <a:gd name="connsiteY211" fmla="*/ 10231 h 20629"/>
                    <a:gd name="connsiteX212" fmla="*/ 8055 w 36280"/>
                    <a:gd name="connsiteY212" fmla="*/ 10231 h 20629"/>
                    <a:gd name="connsiteX213" fmla="*/ 7896 w 36280"/>
                    <a:gd name="connsiteY213" fmla="*/ 10186 h 20629"/>
                    <a:gd name="connsiteX214" fmla="*/ 7621 w 36280"/>
                    <a:gd name="connsiteY214" fmla="*/ 10117 h 20629"/>
                    <a:gd name="connsiteX215" fmla="*/ 7026 w 36280"/>
                    <a:gd name="connsiteY215" fmla="*/ 10025 h 20629"/>
                    <a:gd name="connsiteX216" fmla="*/ 6432 w 36280"/>
                    <a:gd name="connsiteY216" fmla="*/ 9911 h 20629"/>
                    <a:gd name="connsiteX217" fmla="*/ 6363 w 36280"/>
                    <a:gd name="connsiteY217" fmla="*/ 9911 h 20629"/>
                    <a:gd name="connsiteX218" fmla="*/ 6340 w 36280"/>
                    <a:gd name="connsiteY218" fmla="*/ 9911 h 20629"/>
                    <a:gd name="connsiteX219" fmla="*/ 6340 w 36280"/>
                    <a:gd name="connsiteY219" fmla="*/ 9911 h 20629"/>
                    <a:gd name="connsiteX220" fmla="*/ 6020 w 36280"/>
                    <a:gd name="connsiteY220" fmla="*/ 9865 h 20629"/>
                    <a:gd name="connsiteX221" fmla="*/ 5906 w 36280"/>
                    <a:gd name="connsiteY221" fmla="*/ 9865 h 20629"/>
                    <a:gd name="connsiteX222" fmla="*/ 5677 w 36280"/>
                    <a:gd name="connsiteY222" fmla="*/ 9819 h 20629"/>
                    <a:gd name="connsiteX223" fmla="*/ 4785 w 36280"/>
                    <a:gd name="connsiteY223" fmla="*/ 9659 h 20629"/>
                    <a:gd name="connsiteX224" fmla="*/ 7941 w 36280"/>
                    <a:gd name="connsiteY224" fmla="*/ 2055 h 20629"/>
                    <a:gd name="connsiteX225" fmla="*/ 8513 w 36280"/>
                    <a:gd name="connsiteY225" fmla="*/ 2720 h 20629"/>
                    <a:gd name="connsiteX226" fmla="*/ 8787 w 36280"/>
                    <a:gd name="connsiteY226" fmla="*/ 3063 h 20629"/>
                    <a:gd name="connsiteX227" fmla="*/ 8925 w 36280"/>
                    <a:gd name="connsiteY227" fmla="*/ 3224 h 20629"/>
                    <a:gd name="connsiteX228" fmla="*/ 8970 w 36280"/>
                    <a:gd name="connsiteY228" fmla="*/ 3224 h 20629"/>
                    <a:gd name="connsiteX229" fmla="*/ 8993 w 36280"/>
                    <a:gd name="connsiteY229" fmla="*/ 3292 h 20629"/>
                    <a:gd name="connsiteX230" fmla="*/ 8993 w 36280"/>
                    <a:gd name="connsiteY230" fmla="*/ 3292 h 20629"/>
                    <a:gd name="connsiteX231" fmla="*/ 8627 w 36280"/>
                    <a:gd name="connsiteY231" fmla="*/ 2972 h 20629"/>
                    <a:gd name="connsiteX232" fmla="*/ 8627 w 36280"/>
                    <a:gd name="connsiteY232" fmla="*/ 2972 h 20629"/>
                    <a:gd name="connsiteX233" fmla="*/ 8719 w 36280"/>
                    <a:gd name="connsiteY233" fmla="*/ 3086 h 20629"/>
                    <a:gd name="connsiteX234" fmla="*/ 9336 w 36280"/>
                    <a:gd name="connsiteY234" fmla="*/ 3704 h 20629"/>
                    <a:gd name="connsiteX235" fmla="*/ 9336 w 36280"/>
                    <a:gd name="connsiteY235" fmla="*/ 3842 h 20629"/>
                    <a:gd name="connsiteX236" fmla="*/ 9496 w 36280"/>
                    <a:gd name="connsiteY236" fmla="*/ 3911 h 20629"/>
                    <a:gd name="connsiteX237" fmla="*/ 11074 w 36280"/>
                    <a:gd name="connsiteY237" fmla="*/ 5033 h 20629"/>
                    <a:gd name="connsiteX238" fmla="*/ 11486 w 36280"/>
                    <a:gd name="connsiteY238" fmla="*/ 5330 h 20629"/>
                    <a:gd name="connsiteX239" fmla="*/ 11486 w 36280"/>
                    <a:gd name="connsiteY239" fmla="*/ 5330 h 20629"/>
                    <a:gd name="connsiteX240" fmla="*/ 11165 w 36280"/>
                    <a:gd name="connsiteY240" fmla="*/ 5170 h 20629"/>
                    <a:gd name="connsiteX241" fmla="*/ 11165 w 36280"/>
                    <a:gd name="connsiteY241" fmla="*/ 5170 h 20629"/>
                    <a:gd name="connsiteX242" fmla="*/ 11188 w 36280"/>
                    <a:gd name="connsiteY242" fmla="*/ 5193 h 20629"/>
                    <a:gd name="connsiteX243" fmla="*/ 11234 w 36280"/>
                    <a:gd name="connsiteY243" fmla="*/ 5193 h 20629"/>
                    <a:gd name="connsiteX244" fmla="*/ 11348 w 36280"/>
                    <a:gd name="connsiteY244" fmla="*/ 5285 h 20629"/>
                    <a:gd name="connsiteX245" fmla="*/ 11554 w 36280"/>
                    <a:gd name="connsiteY245" fmla="*/ 5399 h 20629"/>
                    <a:gd name="connsiteX246" fmla="*/ 12423 w 36280"/>
                    <a:gd name="connsiteY246" fmla="*/ 5857 h 20629"/>
                    <a:gd name="connsiteX247" fmla="*/ 13292 w 36280"/>
                    <a:gd name="connsiteY247" fmla="*/ 6292 h 20629"/>
                    <a:gd name="connsiteX248" fmla="*/ 13498 w 36280"/>
                    <a:gd name="connsiteY248" fmla="*/ 6430 h 20629"/>
                    <a:gd name="connsiteX249" fmla="*/ 13612 w 36280"/>
                    <a:gd name="connsiteY249" fmla="*/ 6476 h 20629"/>
                    <a:gd name="connsiteX250" fmla="*/ 13658 w 36280"/>
                    <a:gd name="connsiteY250" fmla="*/ 6476 h 20629"/>
                    <a:gd name="connsiteX251" fmla="*/ 13658 w 36280"/>
                    <a:gd name="connsiteY251" fmla="*/ 6521 h 20629"/>
                    <a:gd name="connsiteX252" fmla="*/ 13109 w 36280"/>
                    <a:gd name="connsiteY252" fmla="*/ 6315 h 20629"/>
                    <a:gd name="connsiteX253" fmla="*/ 13109 w 36280"/>
                    <a:gd name="connsiteY253" fmla="*/ 6315 h 20629"/>
                    <a:gd name="connsiteX254" fmla="*/ 13132 w 36280"/>
                    <a:gd name="connsiteY254" fmla="*/ 6315 h 20629"/>
                    <a:gd name="connsiteX255" fmla="*/ 13589 w 36280"/>
                    <a:gd name="connsiteY255" fmla="*/ 6521 h 20629"/>
                    <a:gd name="connsiteX256" fmla="*/ 15373 w 36280"/>
                    <a:gd name="connsiteY256" fmla="*/ 7277 h 20629"/>
                    <a:gd name="connsiteX257" fmla="*/ 15831 w 36280"/>
                    <a:gd name="connsiteY257" fmla="*/ 7483 h 20629"/>
                    <a:gd name="connsiteX258" fmla="*/ 15945 w 36280"/>
                    <a:gd name="connsiteY258" fmla="*/ 7529 h 20629"/>
                    <a:gd name="connsiteX259" fmla="*/ 15968 w 36280"/>
                    <a:gd name="connsiteY259" fmla="*/ 7529 h 20629"/>
                    <a:gd name="connsiteX260" fmla="*/ 15968 w 36280"/>
                    <a:gd name="connsiteY260" fmla="*/ 7529 h 20629"/>
                    <a:gd name="connsiteX261" fmla="*/ 15968 w 36280"/>
                    <a:gd name="connsiteY261" fmla="*/ 7529 h 20629"/>
                    <a:gd name="connsiteX262" fmla="*/ 15785 w 36280"/>
                    <a:gd name="connsiteY262" fmla="*/ 7483 h 20629"/>
                    <a:gd name="connsiteX263" fmla="*/ 15831 w 36280"/>
                    <a:gd name="connsiteY263" fmla="*/ 7483 h 20629"/>
                    <a:gd name="connsiteX264" fmla="*/ 16059 w 36280"/>
                    <a:gd name="connsiteY264" fmla="*/ 7575 h 20629"/>
                    <a:gd name="connsiteX265" fmla="*/ 16997 w 36280"/>
                    <a:gd name="connsiteY265" fmla="*/ 7895 h 20629"/>
                    <a:gd name="connsiteX266" fmla="*/ 18826 w 36280"/>
                    <a:gd name="connsiteY266" fmla="*/ 8513 h 20629"/>
                    <a:gd name="connsiteX267" fmla="*/ 20701 w 36280"/>
                    <a:gd name="connsiteY267" fmla="*/ 9063 h 20629"/>
                    <a:gd name="connsiteX268" fmla="*/ 21616 w 36280"/>
                    <a:gd name="connsiteY268" fmla="*/ 9338 h 20629"/>
                    <a:gd name="connsiteX269" fmla="*/ 21730 w 36280"/>
                    <a:gd name="connsiteY269" fmla="*/ 9384 h 20629"/>
                    <a:gd name="connsiteX270" fmla="*/ 21753 w 36280"/>
                    <a:gd name="connsiteY270" fmla="*/ 9384 h 20629"/>
                    <a:gd name="connsiteX271" fmla="*/ 21982 w 36280"/>
                    <a:gd name="connsiteY271" fmla="*/ 9452 h 20629"/>
                    <a:gd name="connsiteX272" fmla="*/ 22005 w 36280"/>
                    <a:gd name="connsiteY272" fmla="*/ 9452 h 20629"/>
                    <a:gd name="connsiteX273" fmla="*/ 22050 w 36280"/>
                    <a:gd name="connsiteY273" fmla="*/ 9498 h 20629"/>
                    <a:gd name="connsiteX274" fmla="*/ 22279 w 36280"/>
                    <a:gd name="connsiteY274" fmla="*/ 9590 h 20629"/>
                    <a:gd name="connsiteX275" fmla="*/ 22736 w 36280"/>
                    <a:gd name="connsiteY275" fmla="*/ 9796 h 20629"/>
                    <a:gd name="connsiteX276" fmla="*/ 24840 w 36280"/>
                    <a:gd name="connsiteY276" fmla="*/ 10712 h 20629"/>
                    <a:gd name="connsiteX277" fmla="*/ 26510 w 36280"/>
                    <a:gd name="connsiteY277" fmla="*/ 11743 h 20629"/>
                    <a:gd name="connsiteX278" fmla="*/ 27516 w 36280"/>
                    <a:gd name="connsiteY278" fmla="*/ 12384 h 20629"/>
                    <a:gd name="connsiteX279" fmla="*/ 28270 w 36280"/>
                    <a:gd name="connsiteY279" fmla="*/ 13025 h 20629"/>
                    <a:gd name="connsiteX280" fmla="*/ 29780 w 36280"/>
                    <a:gd name="connsiteY280" fmla="*/ 14262 h 20629"/>
                    <a:gd name="connsiteX281" fmla="*/ 31289 w 36280"/>
                    <a:gd name="connsiteY281" fmla="*/ 15499 h 20629"/>
                    <a:gd name="connsiteX282" fmla="*/ 32798 w 36280"/>
                    <a:gd name="connsiteY282" fmla="*/ 16896 h 20629"/>
                    <a:gd name="connsiteX283" fmla="*/ 35611 w 36280"/>
                    <a:gd name="connsiteY283" fmla="*/ 19644 h 20629"/>
                    <a:gd name="connsiteX284" fmla="*/ 34719 w 36280"/>
                    <a:gd name="connsiteY284" fmla="*/ 20216 h 2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36280" h="20629">
                      <a:moveTo>
                        <a:pt x="34971" y="20560"/>
                      </a:moveTo>
                      <a:lnTo>
                        <a:pt x="31518" y="18751"/>
                      </a:lnTo>
                      <a:cubicBezTo>
                        <a:pt x="30969" y="18476"/>
                        <a:pt x="30306" y="18064"/>
                        <a:pt x="29871" y="17881"/>
                      </a:cubicBezTo>
                      <a:lnTo>
                        <a:pt x="28088" y="17056"/>
                      </a:lnTo>
                      <a:lnTo>
                        <a:pt x="26327" y="16255"/>
                      </a:lnTo>
                      <a:lnTo>
                        <a:pt x="25435" y="15819"/>
                      </a:lnTo>
                      <a:lnTo>
                        <a:pt x="25321" y="15773"/>
                      </a:lnTo>
                      <a:lnTo>
                        <a:pt x="25275" y="15773"/>
                      </a:lnTo>
                      <a:cubicBezTo>
                        <a:pt x="25275" y="15773"/>
                        <a:pt x="25275" y="15751"/>
                        <a:pt x="25275" y="15751"/>
                      </a:cubicBezTo>
                      <a:cubicBezTo>
                        <a:pt x="25343" y="15796"/>
                        <a:pt x="25069" y="15636"/>
                        <a:pt x="25458" y="15842"/>
                      </a:cubicBezTo>
                      <a:lnTo>
                        <a:pt x="25435" y="15842"/>
                      </a:lnTo>
                      <a:lnTo>
                        <a:pt x="25206" y="15751"/>
                      </a:lnTo>
                      <a:lnTo>
                        <a:pt x="24726" y="15590"/>
                      </a:lnTo>
                      <a:lnTo>
                        <a:pt x="22874" y="14972"/>
                      </a:lnTo>
                      <a:lnTo>
                        <a:pt x="22851" y="14972"/>
                      </a:lnTo>
                      <a:cubicBezTo>
                        <a:pt x="22851" y="14972"/>
                        <a:pt x="22851" y="14972"/>
                        <a:pt x="22851" y="14972"/>
                      </a:cubicBezTo>
                      <a:lnTo>
                        <a:pt x="22851" y="14972"/>
                      </a:lnTo>
                      <a:cubicBezTo>
                        <a:pt x="23514" y="15224"/>
                        <a:pt x="23034" y="15041"/>
                        <a:pt x="23171" y="15086"/>
                      </a:cubicBezTo>
                      <a:lnTo>
                        <a:pt x="23102" y="15086"/>
                      </a:lnTo>
                      <a:cubicBezTo>
                        <a:pt x="23102" y="15086"/>
                        <a:pt x="22988" y="15041"/>
                        <a:pt x="22988" y="15041"/>
                      </a:cubicBezTo>
                      <a:lnTo>
                        <a:pt x="22736" y="15041"/>
                      </a:lnTo>
                      <a:cubicBezTo>
                        <a:pt x="22736" y="15041"/>
                        <a:pt x="22256" y="14903"/>
                        <a:pt x="22256" y="14903"/>
                      </a:cubicBezTo>
                      <a:lnTo>
                        <a:pt x="21296" y="14743"/>
                      </a:lnTo>
                      <a:lnTo>
                        <a:pt x="20816" y="14629"/>
                      </a:lnTo>
                      <a:lnTo>
                        <a:pt x="20564" y="14629"/>
                      </a:lnTo>
                      <a:cubicBezTo>
                        <a:pt x="20564" y="14629"/>
                        <a:pt x="20496" y="14582"/>
                        <a:pt x="20496" y="14582"/>
                      </a:cubicBezTo>
                      <a:lnTo>
                        <a:pt x="20496" y="14582"/>
                      </a:lnTo>
                      <a:cubicBezTo>
                        <a:pt x="20496" y="14582"/>
                        <a:pt x="20267" y="14514"/>
                        <a:pt x="20724" y="14629"/>
                      </a:cubicBezTo>
                      <a:lnTo>
                        <a:pt x="20701" y="14629"/>
                      </a:lnTo>
                      <a:cubicBezTo>
                        <a:pt x="20701" y="14629"/>
                        <a:pt x="20587" y="14629"/>
                        <a:pt x="20587" y="14629"/>
                      </a:cubicBezTo>
                      <a:lnTo>
                        <a:pt x="19604" y="14560"/>
                      </a:lnTo>
                      <a:lnTo>
                        <a:pt x="17660" y="14399"/>
                      </a:lnTo>
                      <a:lnTo>
                        <a:pt x="15693" y="14193"/>
                      </a:lnTo>
                      <a:lnTo>
                        <a:pt x="14733" y="14079"/>
                      </a:lnTo>
                      <a:lnTo>
                        <a:pt x="14481" y="14079"/>
                      </a:lnTo>
                      <a:cubicBezTo>
                        <a:pt x="14481" y="14079"/>
                        <a:pt x="14413" y="14033"/>
                        <a:pt x="14413" y="14033"/>
                      </a:cubicBezTo>
                      <a:lnTo>
                        <a:pt x="14138" y="13964"/>
                      </a:lnTo>
                      <a:lnTo>
                        <a:pt x="14024" y="13918"/>
                      </a:lnTo>
                      <a:lnTo>
                        <a:pt x="13544" y="13827"/>
                      </a:lnTo>
                      <a:lnTo>
                        <a:pt x="11646" y="13460"/>
                      </a:lnTo>
                      <a:lnTo>
                        <a:pt x="11165" y="13346"/>
                      </a:lnTo>
                      <a:lnTo>
                        <a:pt x="11120" y="13346"/>
                      </a:lnTo>
                      <a:cubicBezTo>
                        <a:pt x="11120" y="13346"/>
                        <a:pt x="10548" y="13140"/>
                        <a:pt x="10548" y="13140"/>
                      </a:cubicBezTo>
                      <a:lnTo>
                        <a:pt x="10479" y="13140"/>
                      </a:lnTo>
                      <a:cubicBezTo>
                        <a:pt x="10479" y="13140"/>
                        <a:pt x="10365" y="13071"/>
                        <a:pt x="10365" y="13071"/>
                      </a:cubicBezTo>
                      <a:lnTo>
                        <a:pt x="10136" y="13002"/>
                      </a:lnTo>
                      <a:lnTo>
                        <a:pt x="9199" y="12705"/>
                      </a:lnTo>
                      <a:lnTo>
                        <a:pt x="8261" y="12430"/>
                      </a:lnTo>
                      <a:lnTo>
                        <a:pt x="8033" y="12338"/>
                      </a:lnTo>
                      <a:lnTo>
                        <a:pt x="7918" y="12338"/>
                      </a:lnTo>
                      <a:cubicBezTo>
                        <a:pt x="7918" y="12338"/>
                        <a:pt x="7872" y="12292"/>
                        <a:pt x="7872" y="12292"/>
                      </a:cubicBezTo>
                      <a:lnTo>
                        <a:pt x="7827" y="12292"/>
                      </a:lnTo>
                      <a:cubicBezTo>
                        <a:pt x="7827" y="12292"/>
                        <a:pt x="7506" y="12132"/>
                        <a:pt x="7506" y="12132"/>
                      </a:cubicBezTo>
                      <a:lnTo>
                        <a:pt x="7072" y="11903"/>
                      </a:lnTo>
                      <a:lnTo>
                        <a:pt x="5311" y="11056"/>
                      </a:lnTo>
                      <a:lnTo>
                        <a:pt x="5448" y="11147"/>
                      </a:lnTo>
                      <a:cubicBezTo>
                        <a:pt x="4968" y="10895"/>
                        <a:pt x="4465" y="10575"/>
                        <a:pt x="4008" y="10254"/>
                      </a:cubicBezTo>
                      <a:lnTo>
                        <a:pt x="3299" y="9750"/>
                      </a:lnTo>
                      <a:lnTo>
                        <a:pt x="3230" y="9704"/>
                      </a:lnTo>
                      <a:lnTo>
                        <a:pt x="2773" y="9292"/>
                      </a:lnTo>
                      <a:lnTo>
                        <a:pt x="2590" y="9155"/>
                      </a:lnTo>
                      <a:lnTo>
                        <a:pt x="2247" y="8880"/>
                      </a:lnTo>
                      <a:lnTo>
                        <a:pt x="1561" y="8308"/>
                      </a:lnTo>
                      <a:cubicBezTo>
                        <a:pt x="-268" y="6819"/>
                        <a:pt x="-520" y="4094"/>
                        <a:pt x="966" y="2285"/>
                      </a:cubicBezTo>
                      <a:cubicBezTo>
                        <a:pt x="1790" y="1277"/>
                        <a:pt x="2979" y="727"/>
                        <a:pt x="4191" y="727"/>
                      </a:cubicBezTo>
                      <a:lnTo>
                        <a:pt x="4740" y="727"/>
                      </a:lnTo>
                      <a:cubicBezTo>
                        <a:pt x="4740" y="727"/>
                        <a:pt x="6203" y="704"/>
                        <a:pt x="6203" y="704"/>
                      </a:cubicBezTo>
                      <a:lnTo>
                        <a:pt x="6752" y="704"/>
                      </a:lnTo>
                      <a:cubicBezTo>
                        <a:pt x="7026" y="704"/>
                        <a:pt x="6386" y="681"/>
                        <a:pt x="6455" y="681"/>
                      </a:cubicBezTo>
                      <a:lnTo>
                        <a:pt x="7186" y="681"/>
                      </a:lnTo>
                      <a:cubicBezTo>
                        <a:pt x="7186" y="681"/>
                        <a:pt x="8490" y="635"/>
                        <a:pt x="8490" y="635"/>
                      </a:cubicBezTo>
                      <a:cubicBezTo>
                        <a:pt x="8879" y="635"/>
                        <a:pt x="9268" y="613"/>
                        <a:pt x="9656" y="544"/>
                      </a:cubicBezTo>
                      <a:lnTo>
                        <a:pt x="10937" y="452"/>
                      </a:lnTo>
                      <a:lnTo>
                        <a:pt x="12126" y="338"/>
                      </a:lnTo>
                      <a:lnTo>
                        <a:pt x="12698" y="269"/>
                      </a:lnTo>
                      <a:lnTo>
                        <a:pt x="13018" y="269"/>
                      </a:lnTo>
                      <a:cubicBezTo>
                        <a:pt x="13018" y="269"/>
                        <a:pt x="13155" y="223"/>
                        <a:pt x="13155" y="223"/>
                      </a:cubicBezTo>
                      <a:lnTo>
                        <a:pt x="13269" y="223"/>
                      </a:lnTo>
                      <a:cubicBezTo>
                        <a:pt x="13269" y="223"/>
                        <a:pt x="13269" y="223"/>
                        <a:pt x="13269" y="223"/>
                      </a:cubicBezTo>
                      <a:lnTo>
                        <a:pt x="13269" y="223"/>
                      </a:lnTo>
                      <a:cubicBezTo>
                        <a:pt x="13498" y="223"/>
                        <a:pt x="12949" y="223"/>
                        <a:pt x="13018" y="223"/>
                      </a:cubicBezTo>
                      <a:lnTo>
                        <a:pt x="14184" y="109"/>
                      </a:lnTo>
                      <a:lnTo>
                        <a:pt x="15350" y="17"/>
                      </a:lnTo>
                      <a:lnTo>
                        <a:pt x="15785" y="17"/>
                      </a:lnTo>
                      <a:cubicBezTo>
                        <a:pt x="15785" y="17"/>
                        <a:pt x="15853" y="17"/>
                        <a:pt x="15853" y="17"/>
                      </a:cubicBezTo>
                      <a:lnTo>
                        <a:pt x="16196" y="17"/>
                      </a:lnTo>
                      <a:cubicBezTo>
                        <a:pt x="16196" y="17"/>
                        <a:pt x="16791" y="17"/>
                        <a:pt x="16791" y="17"/>
                      </a:cubicBezTo>
                      <a:cubicBezTo>
                        <a:pt x="17568" y="-6"/>
                        <a:pt x="18369" y="-6"/>
                        <a:pt x="19146" y="17"/>
                      </a:cubicBezTo>
                      <a:lnTo>
                        <a:pt x="19375" y="17"/>
                      </a:lnTo>
                      <a:lnTo>
                        <a:pt x="19810" y="63"/>
                      </a:lnTo>
                      <a:lnTo>
                        <a:pt x="20084" y="109"/>
                      </a:lnTo>
                      <a:lnTo>
                        <a:pt x="20678" y="177"/>
                      </a:lnTo>
                      <a:cubicBezTo>
                        <a:pt x="21067" y="223"/>
                        <a:pt x="21456" y="292"/>
                        <a:pt x="21845" y="361"/>
                      </a:cubicBezTo>
                      <a:cubicBezTo>
                        <a:pt x="22234" y="407"/>
                        <a:pt x="22622" y="475"/>
                        <a:pt x="23011" y="567"/>
                      </a:cubicBezTo>
                      <a:lnTo>
                        <a:pt x="24246" y="842"/>
                      </a:lnTo>
                      <a:lnTo>
                        <a:pt x="24520" y="933"/>
                      </a:lnTo>
                      <a:lnTo>
                        <a:pt x="25069" y="1185"/>
                      </a:lnTo>
                      <a:cubicBezTo>
                        <a:pt x="25458" y="1368"/>
                        <a:pt x="25732" y="1437"/>
                        <a:pt x="26235" y="1666"/>
                      </a:cubicBezTo>
                      <a:lnTo>
                        <a:pt x="27836" y="2513"/>
                      </a:lnTo>
                      <a:lnTo>
                        <a:pt x="28613" y="2948"/>
                      </a:lnTo>
                      <a:lnTo>
                        <a:pt x="28911" y="3132"/>
                      </a:lnTo>
                      <a:lnTo>
                        <a:pt x="28956" y="3132"/>
                      </a:lnTo>
                      <a:cubicBezTo>
                        <a:pt x="28956" y="3132"/>
                        <a:pt x="29002" y="3200"/>
                        <a:pt x="29002" y="3200"/>
                      </a:cubicBezTo>
                      <a:lnTo>
                        <a:pt x="29117" y="3292"/>
                      </a:lnTo>
                      <a:lnTo>
                        <a:pt x="29345" y="3498"/>
                      </a:lnTo>
                      <a:lnTo>
                        <a:pt x="30260" y="4254"/>
                      </a:lnTo>
                      <a:cubicBezTo>
                        <a:pt x="30603" y="4552"/>
                        <a:pt x="31083" y="5033"/>
                        <a:pt x="31472" y="5399"/>
                      </a:cubicBezTo>
                      <a:lnTo>
                        <a:pt x="32067" y="5994"/>
                      </a:lnTo>
                      <a:lnTo>
                        <a:pt x="32227" y="6132"/>
                      </a:lnTo>
                      <a:lnTo>
                        <a:pt x="32227" y="6132"/>
                      </a:lnTo>
                      <a:cubicBezTo>
                        <a:pt x="32227" y="6132"/>
                        <a:pt x="32844" y="6727"/>
                        <a:pt x="32547" y="6476"/>
                      </a:cubicBezTo>
                      <a:lnTo>
                        <a:pt x="32570" y="6476"/>
                      </a:lnTo>
                      <a:cubicBezTo>
                        <a:pt x="32570" y="6476"/>
                        <a:pt x="32592" y="6567"/>
                        <a:pt x="32592" y="6567"/>
                      </a:cubicBezTo>
                      <a:lnTo>
                        <a:pt x="32753" y="6819"/>
                      </a:lnTo>
                      <a:cubicBezTo>
                        <a:pt x="33164" y="7506"/>
                        <a:pt x="33599" y="8170"/>
                        <a:pt x="34010" y="8880"/>
                      </a:cubicBezTo>
                      <a:lnTo>
                        <a:pt x="34308" y="9407"/>
                      </a:lnTo>
                      <a:lnTo>
                        <a:pt x="34673" y="10139"/>
                      </a:lnTo>
                      <a:cubicBezTo>
                        <a:pt x="34902" y="10621"/>
                        <a:pt x="35108" y="11125"/>
                        <a:pt x="35314" y="11605"/>
                      </a:cubicBezTo>
                      <a:lnTo>
                        <a:pt x="35931" y="13231"/>
                      </a:lnTo>
                      <a:lnTo>
                        <a:pt x="36091" y="14445"/>
                      </a:lnTo>
                      <a:lnTo>
                        <a:pt x="36206" y="15728"/>
                      </a:lnTo>
                      <a:cubicBezTo>
                        <a:pt x="36251" y="16231"/>
                        <a:pt x="36274" y="16735"/>
                        <a:pt x="36274" y="17239"/>
                      </a:cubicBezTo>
                      <a:lnTo>
                        <a:pt x="36274" y="17949"/>
                      </a:lnTo>
                      <a:cubicBezTo>
                        <a:pt x="36274" y="17949"/>
                        <a:pt x="36251" y="18064"/>
                        <a:pt x="36251" y="18064"/>
                      </a:cubicBezTo>
                      <a:lnTo>
                        <a:pt x="36251" y="18109"/>
                      </a:lnTo>
                      <a:cubicBezTo>
                        <a:pt x="36251" y="18109"/>
                        <a:pt x="36251" y="18109"/>
                        <a:pt x="36251" y="18109"/>
                      </a:cubicBezTo>
                      <a:cubicBezTo>
                        <a:pt x="36251" y="18086"/>
                        <a:pt x="36297" y="18361"/>
                        <a:pt x="36274" y="18247"/>
                      </a:cubicBezTo>
                      <a:lnTo>
                        <a:pt x="36274" y="18247"/>
                      </a:lnTo>
                      <a:cubicBezTo>
                        <a:pt x="36274" y="18247"/>
                        <a:pt x="36251" y="18407"/>
                        <a:pt x="36251" y="18407"/>
                      </a:cubicBezTo>
                      <a:lnTo>
                        <a:pt x="36183" y="18728"/>
                      </a:lnTo>
                      <a:cubicBezTo>
                        <a:pt x="36068" y="19140"/>
                        <a:pt x="35977" y="19552"/>
                        <a:pt x="35840" y="19987"/>
                      </a:cubicBezTo>
                      <a:lnTo>
                        <a:pt x="35771" y="20239"/>
                      </a:lnTo>
                      <a:cubicBezTo>
                        <a:pt x="35657" y="20514"/>
                        <a:pt x="35337" y="20697"/>
                        <a:pt x="35039" y="20606"/>
                      </a:cubicBezTo>
                      <a:cubicBezTo>
                        <a:pt x="34994" y="20583"/>
                        <a:pt x="34971" y="20583"/>
                        <a:pt x="34948" y="20537"/>
                      </a:cubicBezTo>
                      <a:close/>
                      <a:moveTo>
                        <a:pt x="34742" y="20216"/>
                      </a:moveTo>
                      <a:cubicBezTo>
                        <a:pt x="34422" y="19873"/>
                        <a:pt x="34148" y="19507"/>
                        <a:pt x="33873" y="19186"/>
                      </a:cubicBezTo>
                      <a:lnTo>
                        <a:pt x="33690" y="18934"/>
                      </a:lnTo>
                      <a:lnTo>
                        <a:pt x="33599" y="18796"/>
                      </a:lnTo>
                      <a:lnTo>
                        <a:pt x="33599" y="18796"/>
                      </a:lnTo>
                      <a:cubicBezTo>
                        <a:pt x="33576" y="18682"/>
                        <a:pt x="33622" y="18934"/>
                        <a:pt x="33622" y="18911"/>
                      </a:cubicBezTo>
                      <a:lnTo>
                        <a:pt x="33622" y="18911"/>
                      </a:lnTo>
                      <a:lnTo>
                        <a:pt x="33576" y="18865"/>
                      </a:lnTo>
                      <a:lnTo>
                        <a:pt x="33530" y="18820"/>
                      </a:lnTo>
                      <a:lnTo>
                        <a:pt x="33119" y="18453"/>
                      </a:lnTo>
                      <a:cubicBezTo>
                        <a:pt x="32821" y="18224"/>
                        <a:pt x="32615" y="17972"/>
                        <a:pt x="32364" y="17766"/>
                      </a:cubicBezTo>
                      <a:lnTo>
                        <a:pt x="31426" y="16918"/>
                      </a:lnTo>
                      <a:lnTo>
                        <a:pt x="30512" y="16048"/>
                      </a:lnTo>
                      <a:lnTo>
                        <a:pt x="30466" y="16048"/>
                      </a:lnTo>
                      <a:cubicBezTo>
                        <a:pt x="30466" y="16048"/>
                        <a:pt x="30466" y="16025"/>
                        <a:pt x="30466" y="16025"/>
                      </a:cubicBezTo>
                      <a:lnTo>
                        <a:pt x="30466" y="16025"/>
                      </a:lnTo>
                      <a:cubicBezTo>
                        <a:pt x="30374" y="15819"/>
                        <a:pt x="30580" y="16231"/>
                        <a:pt x="30557" y="16209"/>
                      </a:cubicBezTo>
                      <a:lnTo>
                        <a:pt x="30512" y="16163"/>
                      </a:lnTo>
                      <a:lnTo>
                        <a:pt x="30397" y="16094"/>
                      </a:lnTo>
                      <a:lnTo>
                        <a:pt x="30191" y="15980"/>
                      </a:lnTo>
                      <a:lnTo>
                        <a:pt x="29803" y="15751"/>
                      </a:lnTo>
                      <a:lnTo>
                        <a:pt x="29071" y="15292"/>
                      </a:lnTo>
                      <a:cubicBezTo>
                        <a:pt x="29071" y="15292"/>
                        <a:pt x="28842" y="15155"/>
                        <a:pt x="28751" y="15064"/>
                      </a:cubicBezTo>
                      <a:lnTo>
                        <a:pt x="28248" y="14766"/>
                      </a:lnTo>
                      <a:cubicBezTo>
                        <a:pt x="27539" y="14354"/>
                        <a:pt x="26875" y="13918"/>
                        <a:pt x="26189" y="13483"/>
                      </a:cubicBezTo>
                      <a:lnTo>
                        <a:pt x="25938" y="13323"/>
                      </a:lnTo>
                      <a:lnTo>
                        <a:pt x="25869" y="13277"/>
                      </a:lnTo>
                      <a:lnTo>
                        <a:pt x="25846" y="13277"/>
                      </a:lnTo>
                      <a:cubicBezTo>
                        <a:pt x="25846" y="13277"/>
                        <a:pt x="25846" y="13254"/>
                        <a:pt x="25846" y="13254"/>
                      </a:cubicBezTo>
                      <a:cubicBezTo>
                        <a:pt x="25549" y="13002"/>
                        <a:pt x="26235" y="13621"/>
                        <a:pt x="26144" y="13552"/>
                      </a:cubicBezTo>
                      <a:lnTo>
                        <a:pt x="26052" y="13552"/>
                      </a:lnTo>
                      <a:cubicBezTo>
                        <a:pt x="26052" y="13552"/>
                        <a:pt x="25709" y="13415"/>
                        <a:pt x="25709" y="13415"/>
                      </a:cubicBezTo>
                      <a:cubicBezTo>
                        <a:pt x="25481" y="13323"/>
                        <a:pt x="25343" y="13277"/>
                        <a:pt x="25023" y="13163"/>
                      </a:cubicBezTo>
                      <a:lnTo>
                        <a:pt x="23926" y="12728"/>
                      </a:lnTo>
                      <a:lnTo>
                        <a:pt x="23651" y="12613"/>
                      </a:lnTo>
                      <a:lnTo>
                        <a:pt x="23514" y="12567"/>
                      </a:lnTo>
                      <a:lnTo>
                        <a:pt x="23445" y="12567"/>
                      </a:lnTo>
                      <a:cubicBezTo>
                        <a:pt x="23445" y="12567"/>
                        <a:pt x="23422" y="12521"/>
                        <a:pt x="23422" y="12521"/>
                      </a:cubicBezTo>
                      <a:cubicBezTo>
                        <a:pt x="23354" y="12476"/>
                        <a:pt x="23903" y="12773"/>
                        <a:pt x="23674" y="12659"/>
                      </a:cubicBezTo>
                      <a:lnTo>
                        <a:pt x="23674" y="12659"/>
                      </a:lnTo>
                      <a:lnTo>
                        <a:pt x="23377" y="12613"/>
                      </a:lnTo>
                      <a:cubicBezTo>
                        <a:pt x="23194" y="12590"/>
                        <a:pt x="23011" y="12567"/>
                        <a:pt x="22828" y="12521"/>
                      </a:cubicBezTo>
                      <a:lnTo>
                        <a:pt x="21753" y="12292"/>
                      </a:lnTo>
                      <a:lnTo>
                        <a:pt x="21182" y="12178"/>
                      </a:lnTo>
                      <a:lnTo>
                        <a:pt x="20907" y="12086"/>
                      </a:lnTo>
                      <a:lnTo>
                        <a:pt x="20861" y="12086"/>
                      </a:lnTo>
                      <a:cubicBezTo>
                        <a:pt x="22782" y="12521"/>
                        <a:pt x="21387" y="12201"/>
                        <a:pt x="21799" y="12292"/>
                      </a:cubicBezTo>
                      <a:lnTo>
                        <a:pt x="21548" y="12292"/>
                      </a:lnTo>
                      <a:cubicBezTo>
                        <a:pt x="21159" y="12247"/>
                        <a:pt x="20770" y="12224"/>
                        <a:pt x="20381" y="12178"/>
                      </a:cubicBezTo>
                      <a:cubicBezTo>
                        <a:pt x="19992" y="12132"/>
                        <a:pt x="19604" y="12086"/>
                        <a:pt x="19215" y="12041"/>
                      </a:cubicBezTo>
                      <a:lnTo>
                        <a:pt x="18643" y="11949"/>
                      </a:lnTo>
                      <a:lnTo>
                        <a:pt x="18346" y="11880"/>
                      </a:lnTo>
                      <a:lnTo>
                        <a:pt x="18300" y="11880"/>
                      </a:lnTo>
                      <a:cubicBezTo>
                        <a:pt x="18460" y="11880"/>
                        <a:pt x="17934" y="11834"/>
                        <a:pt x="18643" y="11903"/>
                      </a:cubicBezTo>
                      <a:lnTo>
                        <a:pt x="18552" y="11903"/>
                      </a:lnTo>
                      <a:cubicBezTo>
                        <a:pt x="18552" y="11903"/>
                        <a:pt x="18414" y="11880"/>
                        <a:pt x="18414" y="11880"/>
                      </a:cubicBezTo>
                      <a:cubicBezTo>
                        <a:pt x="17637" y="11812"/>
                        <a:pt x="16860" y="11697"/>
                        <a:pt x="16082" y="11582"/>
                      </a:cubicBezTo>
                      <a:lnTo>
                        <a:pt x="15487" y="11491"/>
                      </a:lnTo>
                      <a:lnTo>
                        <a:pt x="15465" y="11491"/>
                      </a:lnTo>
                      <a:cubicBezTo>
                        <a:pt x="15213" y="11468"/>
                        <a:pt x="15785" y="11491"/>
                        <a:pt x="15739" y="11491"/>
                      </a:cubicBezTo>
                      <a:lnTo>
                        <a:pt x="15647" y="11491"/>
                      </a:lnTo>
                      <a:cubicBezTo>
                        <a:pt x="15647" y="11491"/>
                        <a:pt x="15487" y="11468"/>
                        <a:pt x="15487" y="11468"/>
                      </a:cubicBezTo>
                      <a:lnTo>
                        <a:pt x="15190" y="11399"/>
                      </a:lnTo>
                      <a:lnTo>
                        <a:pt x="14024" y="11193"/>
                      </a:lnTo>
                      <a:lnTo>
                        <a:pt x="12858" y="11010"/>
                      </a:lnTo>
                      <a:lnTo>
                        <a:pt x="12583" y="11010"/>
                      </a:lnTo>
                      <a:cubicBezTo>
                        <a:pt x="12583" y="11010"/>
                        <a:pt x="12583" y="10987"/>
                        <a:pt x="12583" y="10987"/>
                      </a:cubicBezTo>
                      <a:lnTo>
                        <a:pt x="12469" y="10987"/>
                      </a:lnTo>
                      <a:cubicBezTo>
                        <a:pt x="12469" y="10987"/>
                        <a:pt x="12332" y="10964"/>
                        <a:pt x="12332" y="10964"/>
                      </a:cubicBezTo>
                      <a:lnTo>
                        <a:pt x="12035" y="10895"/>
                      </a:lnTo>
                      <a:lnTo>
                        <a:pt x="11440" y="10804"/>
                      </a:lnTo>
                      <a:lnTo>
                        <a:pt x="10274" y="10621"/>
                      </a:lnTo>
                      <a:lnTo>
                        <a:pt x="9199" y="10437"/>
                      </a:lnTo>
                      <a:cubicBezTo>
                        <a:pt x="8810" y="10346"/>
                        <a:pt x="8421" y="10300"/>
                        <a:pt x="8055" y="10254"/>
                      </a:cubicBezTo>
                      <a:lnTo>
                        <a:pt x="7987" y="10254"/>
                      </a:lnTo>
                      <a:cubicBezTo>
                        <a:pt x="7987" y="10254"/>
                        <a:pt x="7941" y="10231"/>
                        <a:pt x="7941" y="10231"/>
                      </a:cubicBezTo>
                      <a:lnTo>
                        <a:pt x="7941" y="10231"/>
                      </a:lnTo>
                      <a:cubicBezTo>
                        <a:pt x="7941" y="10231"/>
                        <a:pt x="7804" y="10231"/>
                        <a:pt x="8055" y="10231"/>
                      </a:cubicBezTo>
                      <a:lnTo>
                        <a:pt x="8055" y="10231"/>
                      </a:lnTo>
                      <a:cubicBezTo>
                        <a:pt x="8055" y="10231"/>
                        <a:pt x="7896" y="10186"/>
                        <a:pt x="7896" y="10186"/>
                      </a:cubicBezTo>
                      <a:lnTo>
                        <a:pt x="7621" y="10117"/>
                      </a:lnTo>
                      <a:lnTo>
                        <a:pt x="7026" y="10025"/>
                      </a:lnTo>
                      <a:lnTo>
                        <a:pt x="6432" y="9911"/>
                      </a:lnTo>
                      <a:lnTo>
                        <a:pt x="6363" y="9911"/>
                      </a:lnTo>
                      <a:cubicBezTo>
                        <a:pt x="6363" y="9911"/>
                        <a:pt x="6340" y="9911"/>
                        <a:pt x="6340" y="9911"/>
                      </a:cubicBezTo>
                      <a:lnTo>
                        <a:pt x="6340" y="9911"/>
                      </a:lnTo>
                      <a:lnTo>
                        <a:pt x="6020" y="9865"/>
                      </a:lnTo>
                      <a:lnTo>
                        <a:pt x="5906" y="9865"/>
                      </a:lnTo>
                      <a:cubicBezTo>
                        <a:pt x="5906" y="9865"/>
                        <a:pt x="5677" y="9819"/>
                        <a:pt x="5677" y="9819"/>
                      </a:cubicBezTo>
                      <a:lnTo>
                        <a:pt x="4785" y="9659"/>
                      </a:lnTo>
                      <a:lnTo>
                        <a:pt x="7941" y="2055"/>
                      </a:lnTo>
                      <a:lnTo>
                        <a:pt x="8513" y="2720"/>
                      </a:lnTo>
                      <a:lnTo>
                        <a:pt x="8787" y="3063"/>
                      </a:lnTo>
                      <a:lnTo>
                        <a:pt x="8925" y="3224"/>
                      </a:lnTo>
                      <a:lnTo>
                        <a:pt x="8970" y="3224"/>
                      </a:lnTo>
                      <a:cubicBezTo>
                        <a:pt x="8970" y="3224"/>
                        <a:pt x="8993" y="3292"/>
                        <a:pt x="8993" y="3292"/>
                      </a:cubicBezTo>
                      <a:lnTo>
                        <a:pt x="8993" y="3292"/>
                      </a:lnTo>
                      <a:cubicBezTo>
                        <a:pt x="8993" y="3292"/>
                        <a:pt x="8307" y="2674"/>
                        <a:pt x="8627" y="2972"/>
                      </a:cubicBezTo>
                      <a:lnTo>
                        <a:pt x="8627" y="2972"/>
                      </a:lnTo>
                      <a:cubicBezTo>
                        <a:pt x="8627" y="2972"/>
                        <a:pt x="8719" y="3086"/>
                        <a:pt x="8719" y="3086"/>
                      </a:cubicBezTo>
                      <a:lnTo>
                        <a:pt x="9336" y="3704"/>
                      </a:lnTo>
                      <a:cubicBezTo>
                        <a:pt x="9336" y="3704"/>
                        <a:pt x="9336" y="3750"/>
                        <a:pt x="9336" y="3842"/>
                      </a:cubicBezTo>
                      <a:lnTo>
                        <a:pt x="9496" y="3911"/>
                      </a:lnTo>
                      <a:lnTo>
                        <a:pt x="11074" y="5033"/>
                      </a:lnTo>
                      <a:lnTo>
                        <a:pt x="11486" y="5330"/>
                      </a:lnTo>
                      <a:lnTo>
                        <a:pt x="11486" y="5330"/>
                      </a:lnTo>
                      <a:cubicBezTo>
                        <a:pt x="11348" y="5239"/>
                        <a:pt x="11806" y="5491"/>
                        <a:pt x="11165" y="5170"/>
                      </a:cubicBezTo>
                      <a:lnTo>
                        <a:pt x="11165" y="5170"/>
                      </a:lnTo>
                      <a:cubicBezTo>
                        <a:pt x="11165" y="5170"/>
                        <a:pt x="11188" y="5193"/>
                        <a:pt x="11188" y="5193"/>
                      </a:cubicBezTo>
                      <a:lnTo>
                        <a:pt x="11234" y="5193"/>
                      </a:lnTo>
                      <a:cubicBezTo>
                        <a:pt x="11234" y="5193"/>
                        <a:pt x="11348" y="5285"/>
                        <a:pt x="11348" y="5285"/>
                      </a:cubicBezTo>
                      <a:lnTo>
                        <a:pt x="11554" y="5399"/>
                      </a:lnTo>
                      <a:lnTo>
                        <a:pt x="12423" y="5857"/>
                      </a:lnTo>
                      <a:lnTo>
                        <a:pt x="13292" y="6292"/>
                      </a:lnTo>
                      <a:lnTo>
                        <a:pt x="13498" y="6430"/>
                      </a:lnTo>
                      <a:lnTo>
                        <a:pt x="13612" y="6476"/>
                      </a:lnTo>
                      <a:lnTo>
                        <a:pt x="13658" y="6476"/>
                      </a:lnTo>
                      <a:cubicBezTo>
                        <a:pt x="13658" y="6476"/>
                        <a:pt x="13658" y="6521"/>
                        <a:pt x="13658" y="6521"/>
                      </a:cubicBezTo>
                      <a:cubicBezTo>
                        <a:pt x="13407" y="6430"/>
                        <a:pt x="14230" y="6727"/>
                        <a:pt x="13109" y="6315"/>
                      </a:cubicBezTo>
                      <a:lnTo>
                        <a:pt x="13109" y="6315"/>
                      </a:lnTo>
                      <a:cubicBezTo>
                        <a:pt x="13109" y="6315"/>
                        <a:pt x="13132" y="6315"/>
                        <a:pt x="13132" y="6315"/>
                      </a:cubicBezTo>
                      <a:lnTo>
                        <a:pt x="13589" y="6521"/>
                      </a:lnTo>
                      <a:lnTo>
                        <a:pt x="15373" y="7277"/>
                      </a:lnTo>
                      <a:lnTo>
                        <a:pt x="15831" y="7483"/>
                      </a:lnTo>
                      <a:lnTo>
                        <a:pt x="15945" y="7529"/>
                      </a:lnTo>
                      <a:lnTo>
                        <a:pt x="15968" y="7529"/>
                      </a:lnTo>
                      <a:cubicBezTo>
                        <a:pt x="15968" y="7529"/>
                        <a:pt x="15968" y="7529"/>
                        <a:pt x="15968" y="7529"/>
                      </a:cubicBezTo>
                      <a:lnTo>
                        <a:pt x="15968" y="7529"/>
                      </a:lnTo>
                      <a:cubicBezTo>
                        <a:pt x="16151" y="7575"/>
                        <a:pt x="15716" y="7483"/>
                        <a:pt x="15785" y="7483"/>
                      </a:cubicBezTo>
                      <a:lnTo>
                        <a:pt x="15831" y="7483"/>
                      </a:lnTo>
                      <a:cubicBezTo>
                        <a:pt x="15831" y="7483"/>
                        <a:pt x="16059" y="7575"/>
                        <a:pt x="16059" y="7575"/>
                      </a:cubicBezTo>
                      <a:lnTo>
                        <a:pt x="16997" y="7895"/>
                      </a:lnTo>
                      <a:lnTo>
                        <a:pt x="18826" y="8513"/>
                      </a:lnTo>
                      <a:lnTo>
                        <a:pt x="20701" y="9063"/>
                      </a:lnTo>
                      <a:lnTo>
                        <a:pt x="21616" y="9338"/>
                      </a:lnTo>
                      <a:lnTo>
                        <a:pt x="21730" y="9384"/>
                      </a:lnTo>
                      <a:lnTo>
                        <a:pt x="21753" y="9384"/>
                      </a:lnTo>
                      <a:lnTo>
                        <a:pt x="21982" y="9452"/>
                      </a:lnTo>
                      <a:lnTo>
                        <a:pt x="22005" y="9452"/>
                      </a:lnTo>
                      <a:cubicBezTo>
                        <a:pt x="22005" y="9452"/>
                        <a:pt x="22050" y="9498"/>
                        <a:pt x="22050" y="9498"/>
                      </a:cubicBezTo>
                      <a:lnTo>
                        <a:pt x="22279" y="9590"/>
                      </a:lnTo>
                      <a:lnTo>
                        <a:pt x="22736" y="9796"/>
                      </a:lnTo>
                      <a:lnTo>
                        <a:pt x="24840" y="10712"/>
                      </a:lnTo>
                      <a:lnTo>
                        <a:pt x="26510" y="11743"/>
                      </a:lnTo>
                      <a:lnTo>
                        <a:pt x="27516" y="12384"/>
                      </a:lnTo>
                      <a:lnTo>
                        <a:pt x="28270" y="13025"/>
                      </a:lnTo>
                      <a:lnTo>
                        <a:pt x="29780" y="14262"/>
                      </a:lnTo>
                      <a:lnTo>
                        <a:pt x="31289" y="15499"/>
                      </a:lnTo>
                      <a:cubicBezTo>
                        <a:pt x="31952" y="16025"/>
                        <a:pt x="32295" y="16415"/>
                        <a:pt x="32798" y="16896"/>
                      </a:cubicBezTo>
                      <a:lnTo>
                        <a:pt x="35611" y="19644"/>
                      </a:lnTo>
                      <a:lnTo>
                        <a:pt x="34719" y="202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4" name="Graphic 3">
                <a:extLst>
                  <a:ext uri="{FF2B5EF4-FFF2-40B4-BE49-F238E27FC236}">
                    <a16:creationId xmlns:a16="http://schemas.microsoft.com/office/drawing/2014/main" id="{3B345CE5-0835-D889-D73A-2F13B39A918A}"/>
                  </a:ext>
                </a:extLst>
              </p:cNvPr>
              <p:cNvGrpSpPr/>
              <p:nvPr/>
            </p:nvGrpSpPr>
            <p:grpSpPr>
              <a:xfrm>
                <a:off x="5299485" y="3872101"/>
                <a:ext cx="19708" cy="33614"/>
                <a:chOff x="4399222" y="3872101"/>
                <a:chExt cx="19708" cy="33614"/>
              </a:xfrm>
              <a:solidFill>
                <a:srgbClr val="EDA69A"/>
              </a:solidFill>
            </p:grpSpPr>
            <p:sp>
              <p:nvSpPr>
                <p:cNvPr id="2242" name="Freeform: Shape 2072">
                  <a:extLst>
                    <a:ext uri="{FF2B5EF4-FFF2-40B4-BE49-F238E27FC236}">
                      <a16:creationId xmlns:a16="http://schemas.microsoft.com/office/drawing/2014/main" id="{44CFD797-C392-D7B4-DA7F-9B86FA26953C}"/>
                    </a:ext>
                  </a:extLst>
                </p:cNvPr>
                <p:cNvSpPr/>
                <p:nvPr/>
              </p:nvSpPr>
              <p:spPr>
                <a:xfrm>
                  <a:off x="4401094"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43" name="Freeform: Shape 2073">
                  <a:extLst>
                    <a:ext uri="{FF2B5EF4-FFF2-40B4-BE49-F238E27FC236}">
                      <a16:creationId xmlns:a16="http://schemas.microsoft.com/office/drawing/2014/main" id="{ABBE9994-8A4C-8DC6-3400-E6B8D63A89BA}"/>
                    </a:ext>
                  </a:extLst>
                </p:cNvPr>
                <p:cNvSpPr/>
                <p:nvPr/>
              </p:nvSpPr>
              <p:spPr>
                <a:xfrm>
                  <a:off x="4399222" y="3872101"/>
                  <a:ext cx="19708" cy="33614"/>
                </a:xfrm>
                <a:custGeom>
                  <a:avLst/>
                  <a:gdLst>
                    <a:gd name="connsiteX0" fmla="*/ 3770 w 19708"/>
                    <a:gd name="connsiteY0" fmla="*/ 33431 h 33614"/>
                    <a:gd name="connsiteX1" fmla="*/ 3130 w 19708"/>
                    <a:gd name="connsiteY1" fmla="*/ 32744 h 33614"/>
                    <a:gd name="connsiteX2" fmla="*/ 2787 w 19708"/>
                    <a:gd name="connsiteY2" fmla="*/ 32355 h 33614"/>
                    <a:gd name="connsiteX3" fmla="*/ 2718 w 19708"/>
                    <a:gd name="connsiteY3" fmla="*/ 32263 h 33614"/>
                    <a:gd name="connsiteX4" fmla="*/ 2626 w 19708"/>
                    <a:gd name="connsiteY4" fmla="*/ 32103 h 33614"/>
                    <a:gd name="connsiteX5" fmla="*/ 2489 w 19708"/>
                    <a:gd name="connsiteY5" fmla="*/ 31942 h 33614"/>
                    <a:gd name="connsiteX6" fmla="*/ 1529 w 19708"/>
                    <a:gd name="connsiteY6" fmla="*/ 30385 h 33614"/>
                    <a:gd name="connsiteX7" fmla="*/ 751 w 19708"/>
                    <a:gd name="connsiteY7" fmla="*/ 28530 h 33614"/>
                    <a:gd name="connsiteX8" fmla="*/ 751 w 19708"/>
                    <a:gd name="connsiteY8" fmla="*/ 28530 h 33614"/>
                    <a:gd name="connsiteX9" fmla="*/ 729 w 19708"/>
                    <a:gd name="connsiteY9" fmla="*/ 28347 h 33614"/>
                    <a:gd name="connsiteX10" fmla="*/ 729 w 19708"/>
                    <a:gd name="connsiteY10" fmla="*/ 28347 h 33614"/>
                    <a:gd name="connsiteX11" fmla="*/ 729 w 19708"/>
                    <a:gd name="connsiteY11" fmla="*/ 28278 h 33614"/>
                    <a:gd name="connsiteX12" fmla="*/ 729 w 19708"/>
                    <a:gd name="connsiteY12" fmla="*/ 28164 h 33614"/>
                    <a:gd name="connsiteX13" fmla="*/ 660 w 19708"/>
                    <a:gd name="connsiteY13" fmla="*/ 27957 h 33614"/>
                    <a:gd name="connsiteX14" fmla="*/ 546 w 19708"/>
                    <a:gd name="connsiteY14" fmla="*/ 27522 h 33614"/>
                    <a:gd name="connsiteX15" fmla="*/ 317 w 19708"/>
                    <a:gd name="connsiteY15" fmla="*/ 26675 h 33614"/>
                    <a:gd name="connsiteX16" fmla="*/ 225 w 19708"/>
                    <a:gd name="connsiteY16" fmla="*/ 26263 h 33614"/>
                    <a:gd name="connsiteX17" fmla="*/ 180 w 19708"/>
                    <a:gd name="connsiteY17" fmla="*/ 26011 h 33614"/>
                    <a:gd name="connsiteX18" fmla="*/ 180 w 19708"/>
                    <a:gd name="connsiteY18" fmla="*/ 25919 h 33614"/>
                    <a:gd name="connsiteX19" fmla="*/ 134 w 19708"/>
                    <a:gd name="connsiteY19" fmla="*/ 25851 h 33614"/>
                    <a:gd name="connsiteX20" fmla="*/ 134 w 19708"/>
                    <a:gd name="connsiteY20" fmla="*/ 25851 h 33614"/>
                    <a:gd name="connsiteX21" fmla="*/ 134 w 19708"/>
                    <a:gd name="connsiteY21" fmla="*/ 25576 h 33614"/>
                    <a:gd name="connsiteX22" fmla="*/ 43 w 19708"/>
                    <a:gd name="connsiteY22" fmla="*/ 24683 h 33614"/>
                    <a:gd name="connsiteX23" fmla="*/ 20 w 19708"/>
                    <a:gd name="connsiteY23" fmla="*/ 23721 h 33614"/>
                    <a:gd name="connsiteX24" fmla="*/ 65 w 19708"/>
                    <a:gd name="connsiteY24" fmla="*/ 22621 h 33614"/>
                    <a:gd name="connsiteX25" fmla="*/ 65 w 19708"/>
                    <a:gd name="connsiteY25" fmla="*/ 22347 h 33614"/>
                    <a:gd name="connsiteX26" fmla="*/ 88 w 19708"/>
                    <a:gd name="connsiteY26" fmla="*/ 22278 h 33614"/>
                    <a:gd name="connsiteX27" fmla="*/ 88 w 19708"/>
                    <a:gd name="connsiteY27" fmla="*/ 22186 h 33614"/>
                    <a:gd name="connsiteX28" fmla="*/ 88 w 19708"/>
                    <a:gd name="connsiteY28" fmla="*/ 22026 h 33614"/>
                    <a:gd name="connsiteX29" fmla="*/ 157 w 19708"/>
                    <a:gd name="connsiteY29" fmla="*/ 21614 h 33614"/>
                    <a:gd name="connsiteX30" fmla="*/ 271 w 19708"/>
                    <a:gd name="connsiteY30" fmla="*/ 20698 h 33614"/>
                    <a:gd name="connsiteX31" fmla="*/ 568 w 19708"/>
                    <a:gd name="connsiteY31" fmla="*/ 19530 h 33614"/>
                    <a:gd name="connsiteX32" fmla="*/ 774 w 19708"/>
                    <a:gd name="connsiteY32" fmla="*/ 18660 h 33614"/>
                    <a:gd name="connsiteX33" fmla="*/ 774 w 19708"/>
                    <a:gd name="connsiteY33" fmla="*/ 18660 h 33614"/>
                    <a:gd name="connsiteX34" fmla="*/ 1529 w 19708"/>
                    <a:gd name="connsiteY34" fmla="*/ 16667 h 33614"/>
                    <a:gd name="connsiteX35" fmla="*/ 2421 w 19708"/>
                    <a:gd name="connsiteY35" fmla="*/ 14972 h 33614"/>
                    <a:gd name="connsiteX36" fmla="*/ 2535 w 19708"/>
                    <a:gd name="connsiteY36" fmla="*/ 14789 h 33614"/>
                    <a:gd name="connsiteX37" fmla="*/ 3907 w 19708"/>
                    <a:gd name="connsiteY37" fmla="*/ 12682 h 33614"/>
                    <a:gd name="connsiteX38" fmla="*/ 5256 w 19708"/>
                    <a:gd name="connsiteY38" fmla="*/ 10690 h 33614"/>
                    <a:gd name="connsiteX39" fmla="*/ 6034 w 19708"/>
                    <a:gd name="connsiteY39" fmla="*/ 9568 h 33614"/>
                    <a:gd name="connsiteX40" fmla="*/ 6354 w 19708"/>
                    <a:gd name="connsiteY40" fmla="*/ 9087 h 33614"/>
                    <a:gd name="connsiteX41" fmla="*/ 6537 w 19708"/>
                    <a:gd name="connsiteY41" fmla="*/ 8789 h 33614"/>
                    <a:gd name="connsiteX42" fmla="*/ 7772 w 19708"/>
                    <a:gd name="connsiteY42" fmla="*/ 6728 h 33614"/>
                    <a:gd name="connsiteX43" fmla="*/ 7886 w 19708"/>
                    <a:gd name="connsiteY43" fmla="*/ 6590 h 33614"/>
                    <a:gd name="connsiteX44" fmla="*/ 8686 w 19708"/>
                    <a:gd name="connsiteY44" fmla="*/ 4827 h 33614"/>
                    <a:gd name="connsiteX45" fmla="*/ 8892 w 19708"/>
                    <a:gd name="connsiteY45" fmla="*/ 4392 h 33614"/>
                    <a:gd name="connsiteX46" fmla="*/ 9007 w 19708"/>
                    <a:gd name="connsiteY46" fmla="*/ 4186 h 33614"/>
                    <a:gd name="connsiteX47" fmla="*/ 9007 w 19708"/>
                    <a:gd name="connsiteY47" fmla="*/ 4117 h 33614"/>
                    <a:gd name="connsiteX48" fmla="*/ 9029 w 19708"/>
                    <a:gd name="connsiteY48" fmla="*/ 4094 h 33614"/>
                    <a:gd name="connsiteX49" fmla="*/ 9029 w 19708"/>
                    <a:gd name="connsiteY49" fmla="*/ 4094 h 33614"/>
                    <a:gd name="connsiteX50" fmla="*/ 8938 w 19708"/>
                    <a:gd name="connsiteY50" fmla="*/ 4300 h 33614"/>
                    <a:gd name="connsiteX51" fmla="*/ 8938 w 19708"/>
                    <a:gd name="connsiteY51" fmla="*/ 4300 h 33614"/>
                    <a:gd name="connsiteX52" fmla="*/ 8938 w 19708"/>
                    <a:gd name="connsiteY52" fmla="*/ 4254 h 33614"/>
                    <a:gd name="connsiteX53" fmla="*/ 8984 w 19708"/>
                    <a:gd name="connsiteY53" fmla="*/ 4117 h 33614"/>
                    <a:gd name="connsiteX54" fmla="*/ 9372 w 19708"/>
                    <a:gd name="connsiteY54" fmla="*/ 2995 h 33614"/>
                    <a:gd name="connsiteX55" fmla="*/ 14998 w 19708"/>
                    <a:gd name="connsiteY55" fmla="*/ 247 h 33614"/>
                    <a:gd name="connsiteX56" fmla="*/ 17148 w 19708"/>
                    <a:gd name="connsiteY56" fmla="*/ 1827 h 33614"/>
                    <a:gd name="connsiteX57" fmla="*/ 17376 w 19708"/>
                    <a:gd name="connsiteY57" fmla="*/ 2147 h 33614"/>
                    <a:gd name="connsiteX58" fmla="*/ 18085 w 19708"/>
                    <a:gd name="connsiteY58" fmla="*/ 3293 h 33614"/>
                    <a:gd name="connsiteX59" fmla="*/ 18199 w 19708"/>
                    <a:gd name="connsiteY59" fmla="*/ 3567 h 33614"/>
                    <a:gd name="connsiteX60" fmla="*/ 18199 w 19708"/>
                    <a:gd name="connsiteY60" fmla="*/ 3567 h 33614"/>
                    <a:gd name="connsiteX61" fmla="*/ 18222 w 19708"/>
                    <a:gd name="connsiteY61" fmla="*/ 3636 h 33614"/>
                    <a:gd name="connsiteX62" fmla="*/ 18268 w 19708"/>
                    <a:gd name="connsiteY62" fmla="*/ 3728 h 33614"/>
                    <a:gd name="connsiteX63" fmla="*/ 18360 w 19708"/>
                    <a:gd name="connsiteY63" fmla="*/ 3888 h 33614"/>
                    <a:gd name="connsiteX64" fmla="*/ 18405 w 19708"/>
                    <a:gd name="connsiteY64" fmla="*/ 3956 h 33614"/>
                    <a:gd name="connsiteX65" fmla="*/ 18474 w 19708"/>
                    <a:gd name="connsiteY65" fmla="*/ 4117 h 33614"/>
                    <a:gd name="connsiteX66" fmla="*/ 18634 w 19708"/>
                    <a:gd name="connsiteY66" fmla="*/ 4552 h 33614"/>
                    <a:gd name="connsiteX67" fmla="*/ 18885 w 19708"/>
                    <a:gd name="connsiteY67" fmla="*/ 5399 h 33614"/>
                    <a:gd name="connsiteX68" fmla="*/ 18817 w 19708"/>
                    <a:gd name="connsiteY68" fmla="*/ 5033 h 33614"/>
                    <a:gd name="connsiteX69" fmla="*/ 19023 w 19708"/>
                    <a:gd name="connsiteY69" fmla="*/ 5651 h 33614"/>
                    <a:gd name="connsiteX70" fmla="*/ 19206 w 19708"/>
                    <a:gd name="connsiteY70" fmla="*/ 6316 h 33614"/>
                    <a:gd name="connsiteX71" fmla="*/ 19480 w 19708"/>
                    <a:gd name="connsiteY71" fmla="*/ 7896 h 33614"/>
                    <a:gd name="connsiteX72" fmla="*/ 19480 w 19708"/>
                    <a:gd name="connsiteY72" fmla="*/ 7415 h 33614"/>
                    <a:gd name="connsiteX73" fmla="*/ 19709 w 19708"/>
                    <a:gd name="connsiteY73" fmla="*/ 10117 h 33614"/>
                    <a:gd name="connsiteX74" fmla="*/ 19709 w 19708"/>
                    <a:gd name="connsiteY74" fmla="*/ 10735 h 33614"/>
                    <a:gd name="connsiteX75" fmla="*/ 19709 w 19708"/>
                    <a:gd name="connsiteY75" fmla="*/ 10827 h 33614"/>
                    <a:gd name="connsiteX76" fmla="*/ 19709 w 19708"/>
                    <a:gd name="connsiteY76" fmla="*/ 10987 h 33614"/>
                    <a:gd name="connsiteX77" fmla="*/ 19709 w 19708"/>
                    <a:gd name="connsiteY77" fmla="*/ 11010 h 33614"/>
                    <a:gd name="connsiteX78" fmla="*/ 19709 w 19708"/>
                    <a:gd name="connsiteY78" fmla="*/ 11010 h 33614"/>
                    <a:gd name="connsiteX79" fmla="*/ 19709 w 19708"/>
                    <a:gd name="connsiteY79" fmla="*/ 11377 h 33614"/>
                    <a:gd name="connsiteX80" fmla="*/ 19709 w 19708"/>
                    <a:gd name="connsiteY80" fmla="*/ 12247 h 33614"/>
                    <a:gd name="connsiteX81" fmla="*/ 19526 w 19708"/>
                    <a:gd name="connsiteY81" fmla="*/ 13507 h 33614"/>
                    <a:gd name="connsiteX82" fmla="*/ 19412 w 19708"/>
                    <a:gd name="connsiteY82" fmla="*/ 14171 h 33614"/>
                    <a:gd name="connsiteX83" fmla="*/ 19412 w 19708"/>
                    <a:gd name="connsiteY83" fmla="*/ 14239 h 33614"/>
                    <a:gd name="connsiteX84" fmla="*/ 19412 w 19708"/>
                    <a:gd name="connsiteY84" fmla="*/ 14285 h 33614"/>
                    <a:gd name="connsiteX85" fmla="*/ 19297 w 19708"/>
                    <a:gd name="connsiteY85" fmla="*/ 14629 h 33614"/>
                    <a:gd name="connsiteX86" fmla="*/ 19297 w 19708"/>
                    <a:gd name="connsiteY86" fmla="*/ 14720 h 33614"/>
                    <a:gd name="connsiteX87" fmla="*/ 19228 w 19708"/>
                    <a:gd name="connsiteY87" fmla="*/ 14949 h 33614"/>
                    <a:gd name="connsiteX88" fmla="*/ 18611 w 19708"/>
                    <a:gd name="connsiteY88" fmla="*/ 16873 h 33614"/>
                    <a:gd name="connsiteX89" fmla="*/ 18108 w 19708"/>
                    <a:gd name="connsiteY89" fmla="*/ 18041 h 33614"/>
                    <a:gd name="connsiteX90" fmla="*/ 17742 w 19708"/>
                    <a:gd name="connsiteY90" fmla="*/ 18705 h 33614"/>
                    <a:gd name="connsiteX91" fmla="*/ 17536 w 19708"/>
                    <a:gd name="connsiteY91" fmla="*/ 19095 h 33614"/>
                    <a:gd name="connsiteX92" fmla="*/ 17056 w 19708"/>
                    <a:gd name="connsiteY92" fmla="*/ 19873 h 33614"/>
                    <a:gd name="connsiteX93" fmla="*/ 16302 w 19708"/>
                    <a:gd name="connsiteY93" fmla="*/ 20904 h 33614"/>
                    <a:gd name="connsiteX94" fmla="*/ 15821 w 19708"/>
                    <a:gd name="connsiteY94" fmla="*/ 21568 h 33614"/>
                    <a:gd name="connsiteX95" fmla="*/ 15524 w 19708"/>
                    <a:gd name="connsiteY95" fmla="*/ 21866 h 33614"/>
                    <a:gd name="connsiteX96" fmla="*/ 14952 w 19708"/>
                    <a:gd name="connsiteY96" fmla="*/ 22484 h 33614"/>
                    <a:gd name="connsiteX97" fmla="*/ 14289 w 19708"/>
                    <a:gd name="connsiteY97" fmla="*/ 23148 h 33614"/>
                    <a:gd name="connsiteX98" fmla="*/ 13969 w 19708"/>
                    <a:gd name="connsiteY98" fmla="*/ 23446 h 33614"/>
                    <a:gd name="connsiteX99" fmla="*/ 13901 w 19708"/>
                    <a:gd name="connsiteY99" fmla="*/ 23515 h 33614"/>
                    <a:gd name="connsiteX100" fmla="*/ 13901 w 19708"/>
                    <a:gd name="connsiteY100" fmla="*/ 23560 h 33614"/>
                    <a:gd name="connsiteX101" fmla="*/ 13832 w 19708"/>
                    <a:gd name="connsiteY101" fmla="*/ 23560 h 33614"/>
                    <a:gd name="connsiteX102" fmla="*/ 14015 w 19708"/>
                    <a:gd name="connsiteY102" fmla="*/ 23308 h 33614"/>
                    <a:gd name="connsiteX103" fmla="*/ 14015 w 19708"/>
                    <a:gd name="connsiteY103" fmla="*/ 23308 h 33614"/>
                    <a:gd name="connsiteX104" fmla="*/ 14015 w 19708"/>
                    <a:gd name="connsiteY104" fmla="*/ 23308 h 33614"/>
                    <a:gd name="connsiteX105" fmla="*/ 13854 w 19708"/>
                    <a:gd name="connsiteY105" fmla="*/ 23469 h 33614"/>
                    <a:gd name="connsiteX106" fmla="*/ 12620 w 19708"/>
                    <a:gd name="connsiteY106" fmla="*/ 24729 h 33614"/>
                    <a:gd name="connsiteX107" fmla="*/ 11659 w 19708"/>
                    <a:gd name="connsiteY107" fmla="*/ 25668 h 33614"/>
                    <a:gd name="connsiteX108" fmla="*/ 10676 w 19708"/>
                    <a:gd name="connsiteY108" fmla="*/ 26652 h 33614"/>
                    <a:gd name="connsiteX109" fmla="*/ 9601 w 19708"/>
                    <a:gd name="connsiteY109" fmla="*/ 27797 h 33614"/>
                    <a:gd name="connsiteX110" fmla="*/ 8527 w 19708"/>
                    <a:gd name="connsiteY110" fmla="*/ 29057 h 33614"/>
                    <a:gd name="connsiteX111" fmla="*/ 7406 w 19708"/>
                    <a:gd name="connsiteY111" fmla="*/ 30408 h 33614"/>
                    <a:gd name="connsiteX112" fmla="*/ 6171 w 19708"/>
                    <a:gd name="connsiteY112" fmla="*/ 31851 h 33614"/>
                    <a:gd name="connsiteX113" fmla="*/ 4845 w 19708"/>
                    <a:gd name="connsiteY113" fmla="*/ 33248 h 33614"/>
                    <a:gd name="connsiteX114" fmla="*/ 4616 w 19708"/>
                    <a:gd name="connsiteY114" fmla="*/ 33454 h 33614"/>
                    <a:gd name="connsiteX115" fmla="*/ 3839 w 19708"/>
                    <a:gd name="connsiteY115" fmla="*/ 33500 h 33614"/>
                    <a:gd name="connsiteX116" fmla="*/ 3678 w 19708"/>
                    <a:gd name="connsiteY116" fmla="*/ 32950 h 33614"/>
                    <a:gd name="connsiteX117" fmla="*/ 3107 w 19708"/>
                    <a:gd name="connsiteY117" fmla="*/ 30957 h 33614"/>
                    <a:gd name="connsiteX118" fmla="*/ 2764 w 19708"/>
                    <a:gd name="connsiteY118" fmla="*/ 29057 h 33614"/>
                    <a:gd name="connsiteX119" fmla="*/ 2581 w 19708"/>
                    <a:gd name="connsiteY119" fmla="*/ 27133 h 33614"/>
                    <a:gd name="connsiteX120" fmla="*/ 2581 w 19708"/>
                    <a:gd name="connsiteY120" fmla="*/ 25118 h 33614"/>
                    <a:gd name="connsiteX121" fmla="*/ 2855 w 19708"/>
                    <a:gd name="connsiteY121" fmla="*/ 23103 h 33614"/>
                    <a:gd name="connsiteX122" fmla="*/ 3404 w 19708"/>
                    <a:gd name="connsiteY122" fmla="*/ 20973 h 33614"/>
                    <a:gd name="connsiteX123" fmla="*/ 3770 w 19708"/>
                    <a:gd name="connsiteY123" fmla="*/ 19873 h 33614"/>
                    <a:gd name="connsiteX124" fmla="*/ 4136 w 19708"/>
                    <a:gd name="connsiteY124" fmla="*/ 18911 h 33614"/>
                    <a:gd name="connsiteX125" fmla="*/ 4845 w 19708"/>
                    <a:gd name="connsiteY125" fmla="*/ 17308 h 33614"/>
                    <a:gd name="connsiteX126" fmla="*/ 4936 w 19708"/>
                    <a:gd name="connsiteY126" fmla="*/ 17102 h 33614"/>
                    <a:gd name="connsiteX127" fmla="*/ 4936 w 19708"/>
                    <a:gd name="connsiteY127" fmla="*/ 17102 h 33614"/>
                    <a:gd name="connsiteX128" fmla="*/ 5119 w 19708"/>
                    <a:gd name="connsiteY128" fmla="*/ 16804 h 33614"/>
                    <a:gd name="connsiteX129" fmla="*/ 5119 w 19708"/>
                    <a:gd name="connsiteY129" fmla="*/ 16804 h 33614"/>
                    <a:gd name="connsiteX130" fmla="*/ 5142 w 19708"/>
                    <a:gd name="connsiteY130" fmla="*/ 16736 h 33614"/>
                    <a:gd name="connsiteX131" fmla="*/ 5211 w 19708"/>
                    <a:gd name="connsiteY131" fmla="*/ 16644 h 33614"/>
                    <a:gd name="connsiteX132" fmla="*/ 5417 w 19708"/>
                    <a:gd name="connsiteY132" fmla="*/ 16255 h 33614"/>
                    <a:gd name="connsiteX133" fmla="*/ 5805 w 19708"/>
                    <a:gd name="connsiteY133" fmla="*/ 15545 h 33614"/>
                    <a:gd name="connsiteX134" fmla="*/ 6240 w 19708"/>
                    <a:gd name="connsiteY134" fmla="*/ 14789 h 33614"/>
                    <a:gd name="connsiteX135" fmla="*/ 6468 w 19708"/>
                    <a:gd name="connsiteY135" fmla="*/ 14423 h 33614"/>
                    <a:gd name="connsiteX136" fmla="*/ 6468 w 19708"/>
                    <a:gd name="connsiteY136" fmla="*/ 14423 h 33614"/>
                    <a:gd name="connsiteX137" fmla="*/ 6354 w 19708"/>
                    <a:gd name="connsiteY137" fmla="*/ 14560 h 33614"/>
                    <a:gd name="connsiteX138" fmla="*/ 6354 w 19708"/>
                    <a:gd name="connsiteY138" fmla="*/ 14560 h 33614"/>
                    <a:gd name="connsiteX139" fmla="*/ 6354 w 19708"/>
                    <a:gd name="connsiteY139" fmla="*/ 14514 h 33614"/>
                    <a:gd name="connsiteX140" fmla="*/ 6354 w 19708"/>
                    <a:gd name="connsiteY140" fmla="*/ 14469 h 33614"/>
                    <a:gd name="connsiteX141" fmla="*/ 6422 w 19708"/>
                    <a:gd name="connsiteY141" fmla="*/ 14354 h 33614"/>
                    <a:gd name="connsiteX142" fmla="*/ 6651 w 19708"/>
                    <a:gd name="connsiteY142" fmla="*/ 13965 h 33614"/>
                    <a:gd name="connsiteX143" fmla="*/ 7017 w 19708"/>
                    <a:gd name="connsiteY143" fmla="*/ 13255 h 33614"/>
                    <a:gd name="connsiteX144" fmla="*/ 7223 w 19708"/>
                    <a:gd name="connsiteY144" fmla="*/ 12888 h 33614"/>
                    <a:gd name="connsiteX145" fmla="*/ 7337 w 19708"/>
                    <a:gd name="connsiteY145" fmla="*/ 12682 h 33614"/>
                    <a:gd name="connsiteX146" fmla="*/ 7383 w 19708"/>
                    <a:gd name="connsiteY146" fmla="*/ 12591 h 33614"/>
                    <a:gd name="connsiteX147" fmla="*/ 7383 w 19708"/>
                    <a:gd name="connsiteY147" fmla="*/ 12545 h 33614"/>
                    <a:gd name="connsiteX148" fmla="*/ 7269 w 19708"/>
                    <a:gd name="connsiteY148" fmla="*/ 12820 h 33614"/>
                    <a:gd name="connsiteX149" fmla="*/ 7269 w 19708"/>
                    <a:gd name="connsiteY149" fmla="*/ 12820 h 33614"/>
                    <a:gd name="connsiteX150" fmla="*/ 7269 w 19708"/>
                    <a:gd name="connsiteY150" fmla="*/ 12797 h 33614"/>
                    <a:gd name="connsiteX151" fmla="*/ 7497 w 19708"/>
                    <a:gd name="connsiteY151" fmla="*/ 12407 h 33614"/>
                    <a:gd name="connsiteX152" fmla="*/ 8161 w 19708"/>
                    <a:gd name="connsiteY152" fmla="*/ 11148 h 33614"/>
                    <a:gd name="connsiteX153" fmla="*/ 8252 w 19708"/>
                    <a:gd name="connsiteY153" fmla="*/ 10965 h 33614"/>
                    <a:gd name="connsiteX154" fmla="*/ 8298 w 19708"/>
                    <a:gd name="connsiteY154" fmla="*/ 10873 h 33614"/>
                    <a:gd name="connsiteX155" fmla="*/ 8298 w 19708"/>
                    <a:gd name="connsiteY155" fmla="*/ 10873 h 33614"/>
                    <a:gd name="connsiteX156" fmla="*/ 8298 w 19708"/>
                    <a:gd name="connsiteY156" fmla="*/ 10850 h 33614"/>
                    <a:gd name="connsiteX157" fmla="*/ 8206 w 19708"/>
                    <a:gd name="connsiteY157" fmla="*/ 11148 h 33614"/>
                    <a:gd name="connsiteX158" fmla="*/ 8206 w 19708"/>
                    <a:gd name="connsiteY158" fmla="*/ 11148 h 33614"/>
                    <a:gd name="connsiteX159" fmla="*/ 8206 w 19708"/>
                    <a:gd name="connsiteY159" fmla="*/ 11102 h 33614"/>
                    <a:gd name="connsiteX160" fmla="*/ 8298 w 19708"/>
                    <a:gd name="connsiteY160" fmla="*/ 10919 h 33614"/>
                    <a:gd name="connsiteX161" fmla="*/ 8549 w 19708"/>
                    <a:gd name="connsiteY161" fmla="*/ 10529 h 33614"/>
                    <a:gd name="connsiteX162" fmla="*/ 8801 w 19708"/>
                    <a:gd name="connsiteY162" fmla="*/ 9682 h 33614"/>
                    <a:gd name="connsiteX163" fmla="*/ 8870 w 19708"/>
                    <a:gd name="connsiteY163" fmla="*/ 9453 h 33614"/>
                    <a:gd name="connsiteX164" fmla="*/ 8870 w 19708"/>
                    <a:gd name="connsiteY164" fmla="*/ 9361 h 33614"/>
                    <a:gd name="connsiteX165" fmla="*/ 8915 w 19708"/>
                    <a:gd name="connsiteY165" fmla="*/ 9316 h 33614"/>
                    <a:gd name="connsiteX166" fmla="*/ 8915 w 19708"/>
                    <a:gd name="connsiteY166" fmla="*/ 9316 h 33614"/>
                    <a:gd name="connsiteX167" fmla="*/ 8915 w 19708"/>
                    <a:gd name="connsiteY167" fmla="*/ 9430 h 33614"/>
                    <a:gd name="connsiteX168" fmla="*/ 8915 w 19708"/>
                    <a:gd name="connsiteY168" fmla="*/ 9430 h 33614"/>
                    <a:gd name="connsiteX169" fmla="*/ 8984 w 19708"/>
                    <a:gd name="connsiteY169" fmla="*/ 9178 h 33614"/>
                    <a:gd name="connsiteX170" fmla="*/ 9258 w 19708"/>
                    <a:gd name="connsiteY170" fmla="*/ 8468 h 33614"/>
                    <a:gd name="connsiteX171" fmla="*/ 9258 w 19708"/>
                    <a:gd name="connsiteY171" fmla="*/ 7987 h 33614"/>
                    <a:gd name="connsiteX172" fmla="*/ 9327 w 19708"/>
                    <a:gd name="connsiteY172" fmla="*/ 7873 h 33614"/>
                    <a:gd name="connsiteX173" fmla="*/ 9327 w 19708"/>
                    <a:gd name="connsiteY173" fmla="*/ 7690 h 33614"/>
                    <a:gd name="connsiteX174" fmla="*/ 9327 w 19708"/>
                    <a:gd name="connsiteY174" fmla="*/ 7483 h 33614"/>
                    <a:gd name="connsiteX175" fmla="*/ 9372 w 19708"/>
                    <a:gd name="connsiteY175" fmla="*/ 7117 h 33614"/>
                    <a:gd name="connsiteX176" fmla="*/ 9327 w 19708"/>
                    <a:gd name="connsiteY176" fmla="*/ 7048 h 33614"/>
                    <a:gd name="connsiteX177" fmla="*/ 9281 w 19708"/>
                    <a:gd name="connsiteY177" fmla="*/ 7094 h 33614"/>
                    <a:gd name="connsiteX178" fmla="*/ 9281 w 19708"/>
                    <a:gd name="connsiteY178" fmla="*/ 7094 h 33614"/>
                    <a:gd name="connsiteX179" fmla="*/ 9327 w 19708"/>
                    <a:gd name="connsiteY179" fmla="*/ 7255 h 33614"/>
                    <a:gd name="connsiteX180" fmla="*/ 9372 w 19708"/>
                    <a:gd name="connsiteY180" fmla="*/ 7300 h 33614"/>
                    <a:gd name="connsiteX181" fmla="*/ 9372 w 19708"/>
                    <a:gd name="connsiteY181" fmla="*/ 7300 h 33614"/>
                    <a:gd name="connsiteX182" fmla="*/ 9372 w 19708"/>
                    <a:gd name="connsiteY182" fmla="*/ 7232 h 33614"/>
                    <a:gd name="connsiteX183" fmla="*/ 9304 w 19708"/>
                    <a:gd name="connsiteY183" fmla="*/ 7048 h 33614"/>
                    <a:gd name="connsiteX184" fmla="*/ 9304 w 19708"/>
                    <a:gd name="connsiteY184" fmla="*/ 6957 h 33614"/>
                    <a:gd name="connsiteX185" fmla="*/ 9258 w 19708"/>
                    <a:gd name="connsiteY185" fmla="*/ 6934 h 33614"/>
                    <a:gd name="connsiteX186" fmla="*/ 9258 w 19708"/>
                    <a:gd name="connsiteY186" fmla="*/ 6934 h 33614"/>
                    <a:gd name="connsiteX187" fmla="*/ 9258 w 19708"/>
                    <a:gd name="connsiteY187" fmla="*/ 6888 h 33614"/>
                    <a:gd name="connsiteX188" fmla="*/ 9350 w 19708"/>
                    <a:gd name="connsiteY188" fmla="*/ 7117 h 33614"/>
                    <a:gd name="connsiteX189" fmla="*/ 9350 w 19708"/>
                    <a:gd name="connsiteY189" fmla="*/ 7117 h 33614"/>
                    <a:gd name="connsiteX190" fmla="*/ 9693 w 19708"/>
                    <a:gd name="connsiteY190" fmla="*/ 7621 h 33614"/>
                    <a:gd name="connsiteX191" fmla="*/ 17674 w 19708"/>
                    <a:gd name="connsiteY191" fmla="*/ 6773 h 33614"/>
                    <a:gd name="connsiteX192" fmla="*/ 17056 w 19708"/>
                    <a:gd name="connsiteY192" fmla="*/ 7804 h 33614"/>
                    <a:gd name="connsiteX193" fmla="*/ 16964 w 19708"/>
                    <a:gd name="connsiteY193" fmla="*/ 7919 h 33614"/>
                    <a:gd name="connsiteX194" fmla="*/ 16964 w 19708"/>
                    <a:gd name="connsiteY194" fmla="*/ 7964 h 33614"/>
                    <a:gd name="connsiteX195" fmla="*/ 16850 w 19708"/>
                    <a:gd name="connsiteY195" fmla="*/ 8170 h 33614"/>
                    <a:gd name="connsiteX196" fmla="*/ 16850 w 19708"/>
                    <a:gd name="connsiteY196" fmla="*/ 8170 h 33614"/>
                    <a:gd name="connsiteX197" fmla="*/ 16805 w 19708"/>
                    <a:gd name="connsiteY197" fmla="*/ 8262 h 33614"/>
                    <a:gd name="connsiteX198" fmla="*/ 16599 w 19708"/>
                    <a:gd name="connsiteY198" fmla="*/ 8560 h 33614"/>
                    <a:gd name="connsiteX199" fmla="*/ 16164 w 19708"/>
                    <a:gd name="connsiteY199" fmla="*/ 9155 h 33614"/>
                    <a:gd name="connsiteX200" fmla="*/ 14449 w 19708"/>
                    <a:gd name="connsiteY200" fmla="*/ 11468 h 33614"/>
                    <a:gd name="connsiteX201" fmla="*/ 14563 w 19708"/>
                    <a:gd name="connsiteY201" fmla="*/ 11308 h 33614"/>
                    <a:gd name="connsiteX202" fmla="*/ 12803 w 19708"/>
                    <a:gd name="connsiteY202" fmla="*/ 13255 h 33614"/>
                    <a:gd name="connsiteX203" fmla="*/ 12208 w 19708"/>
                    <a:gd name="connsiteY203" fmla="*/ 13919 h 33614"/>
                    <a:gd name="connsiteX204" fmla="*/ 11705 w 19708"/>
                    <a:gd name="connsiteY204" fmla="*/ 14400 h 33614"/>
                    <a:gd name="connsiteX205" fmla="*/ 11248 w 19708"/>
                    <a:gd name="connsiteY205" fmla="*/ 14835 h 33614"/>
                    <a:gd name="connsiteX206" fmla="*/ 10836 w 19708"/>
                    <a:gd name="connsiteY206" fmla="*/ 15156 h 33614"/>
                    <a:gd name="connsiteX207" fmla="*/ 9899 w 19708"/>
                    <a:gd name="connsiteY207" fmla="*/ 16003 h 33614"/>
                    <a:gd name="connsiteX208" fmla="*/ 9418 w 19708"/>
                    <a:gd name="connsiteY208" fmla="*/ 16415 h 33614"/>
                    <a:gd name="connsiteX209" fmla="*/ 8892 w 19708"/>
                    <a:gd name="connsiteY209" fmla="*/ 16919 h 33614"/>
                    <a:gd name="connsiteX210" fmla="*/ 7063 w 19708"/>
                    <a:gd name="connsiteY210" fmla="*/ 18637 h 33614"/>
                    <a:gd name="connsiteX211" fmla="*/ 7200 w 19708"/>
                    <a:gd name="connsiteY211" fmla="*/ 18476 h 33614"/>
                    <a:gd name="connsiteX212" fmla="*/ 6240 w 19708"/>
                    <a:gd name="connsiteY212" fmla="*/ 19576 h 33614"/>
                    <a:gd name="connsiteX213" fmla="*/ 5462 w 19708"/>
                    <a:gd name="connsiteY213" fmla="*/ 20606 h 33614"/>
                    <a:gd name="connsiteX214" fmla="*/ 5462 w 19708"/>
                    <a:gd name="connsiteY214" fmla="*/ 20606 h 33614"/>
                    <a:gd name="connsiteX215" fmla="*/ 5050 w 19708"/>
                    <a:gd name="connsiteY215" fmla="*/ 21362 h 33614"/>
                    <a:gd name="connsiteX216" fmla="*/ 4845 w 19708"/>
                    <a:gd name="connsiteY216" fmla="*/ 21774 h 33614"/>
                    <a:gd name="connsiteX217" fmla="*/ 4731 w 19708"/>
                    <a:gd name="connsiteY217" fmla="*/ 21957 h 33614"/>
                    <a:gd name="connsiteX218" fmla="*/ 4731 w 19708"/>
                    <a:gd name="connsiteY218" fmla="*/ 22026 h 33614"/>
                    <a:gd name="connsiteX219" fmla="*/ 4707 w 19708"/>
                    <a:gd name="connsiteY219" fmla="*/ 22049 h 33614"/>
                    <a:gd name="connsiteX220" fmla="*/ 4707 w 19708"/>
                    <a:gd name="connsiteY220" fmla="*/ 22049 h 33614"/>
                    <a:gd name="connsiteX221" fmla="*/ 4799 w 19708"/>
                    <a:gd name="connsiteY221" fmla="*/ 21751 h 33614"/>
                    <a:gd name="connsiteX222" fmla="*/ 4799 w 19708"/>
                    <a:gd name="connsiteY222" fmla="*/ 21751 h 33614"/>
                    <a:gd name="connsiteX223" fmla="*/ 4753 w 19708"/>
                    <a:gd name="connsiteY223" fmla="*/ 21866 h 33614"/>
                    <a:gd name="connsiteX224" fmla="*/ 4410 w 19708"/>
                    <a:gd name="connsiteY224" fmla="*/ 22690 h 33614"/>
                    <a:gd name="connsiteX225" fmla="*/ 4250 w 19708"/>
                    <a:gd name="connsiteY225" fmla="*/ 23103 h 33614"/>
                    <a:gd name="connsiteX226" fmla="*/ 4204 w 19708"/>
                    <a:gd name="connsiteY226" fmla="*/ 23217 h 33614"/>
                    <a:gd name="connsiteX227" fmla="*/ 4204 w 19708"/>
                    <a:gd name="connsiteY227" fmla="*/ 23217 h 33614"/>
                    <a:gd name="connsiteX228" fmla="*/ 4204 w 19708"/>
                    <a:gd name="connsiteY228" fmla="*/ 23217 h 33614"/>
                    <a:gd name="connsiteX229" fmla="*/ 4204 w 19708"/>
                    <a:gd name="connsiteY229" fmla="*/ 23217 h 33614"/>
                    <a:gd name="connsiteX230" fmla="*/ 4136 w 19708"/>
                    <a:gd name="connsiteY230" fmla="*/ 23400 h 33614"/>
                    <a:gd name="connsiteX231" fmla="*/ 3907 w 19708"/>
                    <a:gd name="connsiteY231" fmla="*/ 24042 h 33614"/>
                    <a:gd name="connsiteX232" fmla="*/ 3724 w 19708"/>
                    <a:gd name="connsiteY232" fmla="*/ 24820 h 33614"/>
                    <a:gd name="connsiteX233" fmla="*/ 3564 w 19708"/>
                    <a:gd name="connsiteY233" fmla="*/ 25713 h 33614"/>
                    <a:gd name="connsiteX234" fmla="*/ 3564 w 19708"/>
                    <a:gd name="connsiteY234" fmla="*/ 25713 h 33614"/>
                    <a:gd name="connsiteX235" fmla="*/ 3564 w 19708"/>
                    <a:gd name="connsiteY235" fmla="*/ 25484 h 33614"/>
                    <a:gd name="connsiteX236" fmla="*/ 3564 w 19708"/>
                    <a:gd name="connsiteY236" fmla="*/ 25484 h 33614"/>
                    <a:gd name="connsiteX237" fmla="*/ 3564 w 19708"/>
                    <a:gd name="connsiteY237" fmla="*/ 25576 h 33614"/>
                    <a:gd name="connsiteX238" fmla="*/ 3564 w 19708"/>
                    <a:gd name="connsiteY238" fmla="*/ 25690 h 33614"/>
                    <a:gd name="connsiteX239" fmla="*/ 3564 w 19708"/>
                    <a:gd name="connsiteY239" fmla="*/ 25896 h 33614"/>
                    <a:gd name="connsiteX240" fmla="*/ 3541 w 19708"/>
                    <a:gd name="connsiteY240" fmla="*/ 26331 h 33614"/>
                    <a:gd name="connsiteX241" fmla="*/ 3496 w 19708"/>
                    <a:gd name="connsiteY241" fmla="*/ 27248 h 33614"/>
                    <a:gd name="connsiteX242" fmla="*/ 3496 w 19708"/>
                    <a:gd name="connsiteY242" fmla="*/ 27683 h 33614"/>
                    <a:gd name="connsiteX243" fmla="*/ 3450 w 19708"/>
                    <a:gd name="connsiteY243" fmla="*/ 27912 h 33614"/>
                    <a:gd name="connsiteX244" fmla="*/ 3450 w 19708"/>
                    <a:gd name="connsiteY244" fmla="*/ 28072 h 33614"/>
                    <a:gd name="connsiteX245" fmla="*/ 3450 w 19708"/>
                    <a:gd name="connsiteY245" fmla="*/ 28072 h 33614"/>
                    <a:gd name="connsiteX246" fmla="*/ 3450 w 19708"/>
                    <a:gd name="connsiteY246" fmla="*/ 28118 h 33614"/>
                    <a:gd name="connsiteX247" fmla="*/ 3450 w 19708"/>
                    <a:gd name="connsiteY247" fmla="*/ 28118 h 33614"/>
                    <a:gd name="connsiteX248" fmla="*/ 3450 w 19708"/>
                    <a:gd name="connsiteY248" fmla="*/ 27981 h 33614"/>
                    <a:gd name="connsiteX249" fmla="*/ 3450 w 19708"/>
                    <a:gd name="connsiteY249" fmla="*/ 27981 h 33614"/>
                    <a:gd name="connsiteX250" fmla="*/ 3610 w 19708"/>
                    <a:gd name="connsiteY250" fmla="*/ 29538 h 33614"/>
                    <a:gd name="connsiteX251" fmla="*/ 3998 w 19708"/>
                    <a:gd name="connsiteY251" fmla="*/ 31255 h 33614"/>
                    <a:gd name="connsiteX252" fmla="*/ 4067 w 19708"/>
                    <a:gd name="connsiteY252" fmla="*/ 31461 h 33614"/>
                    <a:gd name="connsiteX253" fmla="*/ 4067 w 19708"/>
                    <a:gd name="connsiteY253" fmla="*/ 31507 h 33614"/>
                    <a:gd name="connsiteX254" fmla="*/ 4067 w 19708"/>
                    <a:gd name="connsiteY254" fmla="*/ 31599 h 33614"/>
                    <a:gd name="connsiteX255" fmla="*/ 4250 w 19708"/>
                    <a:gd name="connsiteY255" fmla="*/ 31988 h 33614"/>
                    <a:gd name="connsiteX256" fmla="*/ 4593 w 19708"/>
                    <a:gd name="connsiteY256" fmla="*/ 32744 h 33614"/>
                    <a:gd name="connsiteX257" fmla="*/ 3610 w 19708"/>
                    <a:gd name="connsiteY257" fmla="*/ 32996 h 3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9708" h="33614">
                      <a:moveTo>
                        <a:pt x="3770" y="33431"/>
                      </a:moveTo>
                      <a:cubicBezTo>
                        <a:pt x="3541" y="33248"/>
                        <a:pt x="3335" y="33019"/>
                        <a:pt x="3130" y="32744"/>
                      </a:cubicBezTo>
                      <a:lnTo>
                        <a:pt x="2787" y="32355"/>
                      </a:lnTo>
                      <a:lnTo>
                        <a:pt x="2718" y="32263"/>
                      </a:lnTo>
                      <a:lnTo>
                        <a:pt x="2626" y="32103"/>
                      </a:lnTo>
                      <a:lnTo>
                        <a:pt x="2489" y="31942"/>
                      </a:lnTo>
                      <a:cubicBezTo>
                        <a:pt x="2169" y="31416"/>
                        <a:pt x="1780" y="31004"/>
                        <a:pt x="1529" y="30385"/>
                      </a:cubicBezTo>
                      <a:cubicBezTo>
                        <a:pt x="1277" y="29790"/>
                        <a:pt x="1003" y="29171"/>
                        <a:pt x="751" y="28530"/>
                      </a:cubicBezTo>
                      <a:lnTo>
                        <a:pt x="751" y="28530"/>
                      </a:lnTo>
                      <a:cubicBezTo>
                        <a:pt x="751" y="28530"/>
                        <a:pt x="729" y="28347"/>
                        <a:pt x="729" y="28347"/>
                      </a:cubicBezTo>
                      <a:lnTo>
                        <a:pt x="729" y="28347"/>
                      </a:lnTo>
                      <a:cubicBezTo>
                        <a:pt x="729" y="28347"/>
                        <a:pt x="729" y="28278"/>
                        <a:pt x="729" y="28278"/>
                      </a:cubicBezTo>
                      <a:lnTo>
                        <a:pt x="729" y="28164"/>
                      </a:lnTo>
                      <a:cubicBezTo>
                        <a:pt x="729" y="28164"/>
                        <a:pt x="660" y="27957"/>
                        <a:pt x="660" y="27957"/>
                      </a:cubicBezTo>
                      <a:lnTo>
                        <a:pt x="546" y="27522"/>
                      </a:lnTo>
                      <a:lnTo>
                        <a:pt x="317" y="26675"/>
                      </a:lnTo>
                      <a:lnTo>
                        <a:pt x="225" y="26263"/>
                      </a:lnTo>
                      <a:lnTo>
                        <a:pt x="180" y="26011"/>
                      </a:lnTo>
                      <a:lnTo>
                        <a:pt x="180" y="25919"/>
                      </a:lnTo>
                      <a:cubicBezTo>
                        <a:pt x="180" y="25919"/>
                        <a:pt x="134" y="25851"/>
                        <a:pt x="134" y="25851"/>
                      </a:cubicBezTo>
                      <a:lnTo>
                        <a:pt x="134" y="25851"/>
                      </a:lnTo>
                      <a:cubicBezTo>
                        <a:pt x="134" y="25851"/>
                        <a:pt x="134" y="25576"/>
                        <a:pt x="134" y="25576"/>
                      </a:cubicBezTo>
                      <a:lnTo>
                        <a:pt x="43" y="24683"/>
                      </a:lnTo>
                      <a:cubicBezTo>
                        <a:pt x="20" y="24385"/>
                        <a:pt x="-26" y="24110"/>
                        <a:pt x="20" y="23721"/>
                      </a:cubicBezTo>
                      <a:lnTo>
                        <a:pt x="65" y="22621"/>
                      </a:lnTo>
                      <a:lnTo>
                        <a:pt x="65" y="22347"/>
                      </a:lnTo>
                      <a:cubicBezTo>
                        <a:pt x="65" y="22347"/>
                        <a:pt x="88" y="22278"/>
                        <a:pt x="88" y="22278"/>
                      </a:cubicBezTo>
                      <a:cubicBezTo>
                        <a:pt x="88" y="22232"/>
                        <a:pt x="88" y="22324"/>
                        <a:pt x="88" y="22186"/>
                      </a:cubicBezTo>
                      <a:lnTo>
                        <a:pt x="88" y="22026"/>
                      </a:lnTo>
                      <a:cubicBezTo>
                        <a:pt x="88" y="22026"/>
                        <a:pt x="157" y="21614"/>
                        <a:pt x="157" y="21614"/>
                      </a:cubicBezTo>
                      <a:lnTo>
                        <a:pt x="271" y="20698"/>
                      </a:lnTo>
                      <a:lnTo>
                        <a:pt x="568" y="19530"/>
                      </a:lnTo>
                      <a:lnTo>
                        <a:pt x="774" y="18660"/>
                      </a:lnTo>
                      <a:lnTo>
                        <a:pt x="774" y="18660"/>
                      </a:lnTo>
                      <a:cubicBezTo>
                        <a:pt x="774" y="18660"/>
                        <a:pt x="1529" y="16667"/>
                        <a:pt x="1529" y="16667"/>
                      </a:cubicBezTo>
                      <a:lnTo>
                        <a:pt x="2421" y="14972"/>
                      </a:lnTo>
                      <a:lnTo>
                        <a:pt x="2535" y="14789"/>
                      </a:lnTo>
                      <a:cubicBezTo>
                        <a:pt x="2969" y="14102"/>
                        <a:pt x="3450" y="13369"/>
                        <a:pt x="3907" y="12682"/>
                      </a:cubicBezTo>
                      <a:lnTo>
                        <a:pt x="5256" y="10690"/>
                      </a:lnTo>
                      <a:lnTo>
                        <a:pt x="6034" y="9568"/>
                      </a:lnTo>
                      <a:cubicBezTo>
                        <a:pt x="6125" y="9430"/>
                        <a:pt x="6308" y="9178"/>
                        <a:pt x="6354" y="9087"/>
                      </a:cubicBezTo>
                      <a:lnTo>
                        <a:pt x="6537" y="8789"/>
                      </a:lnTo>
                      <a:lnTo>
                        <a:pt x="7772" y="6728"/>
                      </a:lnTo>
                      <a:lnTo>
                        <a:pt x="7886" y="6590"/>
                      </a:lnTo>
                      <a:lnTo>
                        <a:pt x="8686" y="4827"/>
                      </a:lnTo>
                      <a:lnTo>
                        <a:pt x="8892" y="4392"/>
                      </a:lnTo>
                      <a:lnTo>
                        <a:pt x="9007" y="4186"/>
                      </a:lnTo>
                      <a:lnTo>
                        <a:pt x="9007" y="4117"/>
                      </a:lnTo>
                      <a:cubicBezTo>
                        <a:pt x="9007" y="4117"/>
                        <a:pt x="9029" y="4094"/>
                        <a:pt x="9029" y="4094"/>
                      </a:cubicBezTo>
                      <a:lnTo>
                        <a:pt x="9029" y="4094"/>
                      </a:lnTo>
                      <a:cubicBezTo>
                        <a:pt x="9098" y="3934"/>
                        <a:pt x="8915" y="4346"/>
                        <a:pt x="8938" y="4300"/>
                      </a:cubicBezTo>
                      <a:lnTo>
                        <a:pt x="8938" y="4300"/>
                      </a:lnTo>
                      <a:cubicBezTo>
                        <a:pt x="8938" y="4300"/>
                        <a:pt x="8938" y="4254"/>
                        <a:pt x="8938" y="4254"/>
                      </a:cubicBezTo>
                      <a:lnTo>
                        <a:pt x="8984" y="4117"/>
                      </a:lnTo>
                      <a:lnTo>
                        <a:pt x="9372" y="2995"/>
                      </a:lnTo>
                      <a:cubicBezTo>
                        <a:pt x="10173" y="659"/>
                        <a:pt x="12688" y="-555"/>
                        <a:pt x="14998" y="247"/>
                      </a:cubicBezTo>
                      <a:cubicBezTo>
                        <a:pt x="15890" y="544"/>
                        <a:pt x="16645" y="1117"/>
                        <a:pt x="17148" y="1827"/>
                      </a:cubicBezTo>
                      <a:lnTo>
                        <a:pt x="17376" y="2147"/>
                      </a:lnTo>
                      <a:cubicBezTo>
                        <a:pt x="17628" y="2514"/>
                        <a:pt x="17879" y="2903"/>
                        <a:pt x="18085" y="3293"/>
                      </a:cubicBezTo>
                      <a:lnTo>
                        <a:pt x="18199" y="3567"/>
                      </a:lnTo>
                      <a:lnTo>
                        <a:pt x="18199" y="3567"/>
                      </a:lnTo>
                      <a:cubicBezTo>
                        <a:pt x="18199" y="3567"/>
                        <a:pt x="18222" y="3636"/>
                        <a:pt x="18222" y="3636"/>
                      </a:cubicBezTo>
                      <a:lnTo>
                        <a:pt x="18268" y="3728"/>
                      </a:lnTo>
                      <a:lnTo>
                        <a:pt x="18360" y="3888"/>
                      </a:lnTo>
                      <a:lnTo>
                        <a:pt x="18405" y="3956"/>
                      </a:lnTo>
                      <a:cubicBezTo>
                        <a:pt x="18405" y="3956"/>
                        <a:pt x="18451" y="4071"/>
                        <a:pt x="18474" y="4117"/>
                      </a:cubicBezTo>
                      <a:lnTo>
                        <a:pt x="18634" y="4552"/>
                      </a:lnTo>
                      <a:cubicBezTo>
                        <a:pt x="18726" y="4827"/>
                        <a:pt x="18817" y="5125"/>
                        <a:pt x="18885" y="5399"/>
                      </a:cubicBezTo>
                      <a:lnTo>
                        <a:pt x="18817" y="5033"/>
                      </a:lnTo>
                      <a:lnTo>
                        <a:pt x="19023" y="5651"/>
                      </a:lnTo>
                      <a:cubicBezTo>
                        <a:pt x="19091" y="5881"/>
                        <a:pt x="19160" y="6041"/>
                        <a:pt x="19206" y="6316"/>
                      </a:cubicBezTo>
                      <a:cubicBezTo>
                        <a:pt x="19320" y="6842"/>
                        <a:pt x="19412" y="7369"/>
                        <a:pt x="19480" y="7896"/>
                      </a:cubicBezTo>
                      <a:lnTo>
                        <a:pt x="19480" y="7415"/>
                      </a:lnTo>
                      <a:cubicBezTo>
                        <a:pt x="19594" y="8354"/>
                        <a:pt x="19709" y="9338"/>
                        <a:pt x="19709" y="10117"/>
                      </a:cubicBezTo>
                      <a:lnTo>
                        <a:pt x="19709" y="10735"/>
                      </a:lnTo>
                      <a:cubicBezTo>
                        <a:pt x="19709" y="10735"/>
                        <a:pt x="19709" y="10827"/>
                        <a:pt x="19709" y="10827"/>
                      </a:cubicBezTo>
                      <a:lnTo>
                        <a:pt x="19709" y="10987"/>
                      </a:lnTo>
                      <a:cubicBezTo>
                        <a:pt x="19709" y="10987"/>
                        <a:pt x="19709" y="11010"/>
                        <a:pt x="19709" y="11010"/>
                      </a:cubicBezTo>
                      <a:lnTo>
                        <a:pt x="19709" y="11010"/>
                      </a:lnTo>
                      <a:lnTo>
                        <a:pt x="19709" y="11377"/>
                      </a:lnTo>
                      <a:cubicBezTo>
                        <a:pt x="19709" y="11377"/>
                        <a:pt x="19709" y="12247"/>
                        <a:pt x="19709" y="12247"/>
                      </a:cubicBezTo>
                      <a:cubicBezTo>
                        <a:pt x="19663" y="12636"/>
                        <a:pt x="19594" y="13117"/>
                        <a:pt x="19526" y="13507"/>
                      </a:cubicBezTo>
                      <a:lnTo>
                        <a:pt x="19412" y="14171"/>
                      </a:lnTo>
                      <a:lnTo>
                        <a:pt x="19412" y="14239"/>
                      </a:lnTo>
                      <a:cubicBezTo>
                        <a:pt x="19412" y="14239"/>
                        <a:pt x="19412" y="14285"/>
                        <a:pt x="19412" y="14285"/>
                      </a:cubicBezTo>
                      <a:lnTo>
                        <a:pt x="19297" y="14629"/>
                      </a:lnTo>
                      <a:lnTo>
                        <a:pt x="19297" y="14720"/>
                      </a:lnTo>
                      <a:cubicBezTo>
                        <a:pt x="19297" y="14720"/>
                        <a:pt x="19228" y="14949"/>
                        <a:pt x="19228" y="14949"/>
                      </a:cubicBezTo>
                      <a:cubicBezTo>
                        <a:pt x="19091" y="15522"/>
                        <a:pt x="19000" y="15980"/>
                        <a:pt x="18611" y="16873"/>
                      </a:cubicBezTo>
                      <a:cubicBezTo>
                        <a:pt x="18451" y="17263"/>
                        <a:pt x="18291" y="17652"/>
                        <a:pt x="18108" y="18041"/>
                      </a:cubicBezTo>
                      <a:lnTo>
                        <a:pt x="17742" y="18705"/>
                      </a:lnTo>
                      <a:lnTo>
                        <a:pt x="17536" y="19095"/>
                      </a:lnTo>
                      <a:cubicBezTo>
                        <a:pt x="17376" y="19347"/>
                        <a:pt x="17285" y="19530"/>
                        <a:pt x="17056" y="19873"/>
                      </a:cubicBezTo>
                      <a:lnTo>
                        <a:pt x="16302" y="20904"/>
                      </a:lnTo>
                      <a:lnTo>
                        <a:pt x="15821" y="21568"/>
                      </a:lnTo>
                      <a:lnTo>
                        <a:pt x="15524" y="21866"/>
                      </a:lnTo>
                      <a:cubicBezTo>
                        <a:pt x="15318" y="22072"/>
                        <a:pt x="15158" y="22301"/>
                        <a:pt x="14952" y="22484"/>
                      </a:cubicBezTo>
                      <a:cubicBezTo>
                        <a:pt x="14701" y="22759"/>
                        <a:pt x="14518" y="22919"/>
                        <a:pt x="14289" y="23148"/>
                      </a:cubicBezTo>
                      <a:lnTo>
                        <a:pt x="13969" y="23446"/>
                      </a:lnTo>
                      <a:lnTo>
                        <a:pt x="13901" y="23515"/>
                      </a:lnTo>
                      <a:lnTo>
                        <a:pt x="13901" y="23560"/>
                      </a:lnTo>
                      <a:cubicBezTo>
                        <a:pt x="13901" y="23560"/>
                        <a:pt x="13832" y="23560"/>
                        <a:pt x="13832" y="23560"/>
                      </a:cubicBezTo>
                      <a:cubicBezTo>
                        <a:pt x="13923" y="23423"/>
                        <a:pt x="13626" y="23835"/>
                        <a:pt x="14015" y="23308"/>
                      </a:cubicBezTo>
                      <a:lnTo>
                        <a:pt x="14015" y="23308"/>
                      </a:lnTo>
                      <a:cubicBezTo>
                        <a:pt x="14015" y="23308"/>
                        <a:pt x="14015" y="23308"/>
                        <a:pt x="14015" y="23308"/>
                      </a:cubicBezTo>
                      <a:lnTo>
                        <a:pt x="13854" y="23469"/>
                      </a:lnTo>
                      <a:lnTo>
                        <a:pt x="12620" y="24729"/>
                      </a:lnTo>
                      <a:lnTo>
                        <a:pt x="11659" y="25668"/>
                      </a:lnTo>
                      <a:cubicBezTo>
                        <a:pt x="11339" y="25942"/>
                        <a:pt x="11019" y="26217"/>
                        <a:pt x="10676" y="26652"/>
                      </a:cubicBezTo>
                      <a:lnTo>
                        <a:pt x="9601" y="27797"/>
                      </a:lnTo>
                      <a:cubicBezTo>
                        <a:pt x="9281" y="28209"/>
                        <a:pt x="8892" y="28599"/>
                        <a:pt x="8527" y="29057"/>
                      </a:cubicBezTo>
                      <a:cubicBezTo>
                        <a:pt x="8184" y="29331"/>
                        <a:pt x="7818" y="29996"/>
                        <a:pt x="7406" y="30408"/>
                      </a:cubicBezTo>
                      <a:cubicBezTo>
                        <a:pt x="6994" y="30889"/>
                        <a:pt x="6628" y="31393"/>
                        <a:pt x="6171" y="31851"/>
                      </a:cubicBezTo>
                      <a:cubicBezTo>
                        <a:pt x="5782" y="32194"/>
                        <a:pt x="5302" y="32813"/>
                        <a:pt x="4845" y="33248"/>
                      </a:cubicBezTo>
                      <a:lnTo>
                        <a:pt x="4616" y="33454"/>
                      </a:lnTo>
                      <a:cubicBezTo>
                        <a:pt x="4388" y="33660"/>
                        <a:pt x="4067" y="33660"/>
                        <a:pt x="3839" y="33500"/>
                      </a:cubicBezTo>
                      <a:close/>
                      <a:moveTo>
                        <a:pt x="3678" y="32950"/>
                      </a:moveTo>
                      <a:cubicBezTo>
                        <a:pt x="3473" y="32263"/>
                        <a:pt x="3198" y="31759"/>
                        <a:pt x="3107" y="30957"/>
                      </a:cubicBezTo>
                      <a:cubicBezTo>
                        <a:pt x="2947" y="30316"/>
                        <a:pt x="2878" y="29721"/>
                        <a:pt x="2764" y="29057"/>
                      </a:cubicBezTo>
                      <a:cubicBezTo>
                        <a:pt x="2672" y="28393"/>
                        <a:pt x="2535" y="27935"/>
                        <a:pt x="2581" y="27133"/>
                      </a:cubicBezTo>
                      <a:cubicBezTo>
                        <a:pt x="2581" y="26469"/>
                        <a:pt x="2558" y="25782"/>
                        <a:pt x="2581" y="25118"/>
                      </a:cubicBezTo>
                      <a:cubicBezTo>
                        <a:pt x="2649" y="24431"/>
                        <a:pt x="2741" y="23790"/>
                        <a:pt x="2855" y="23103"/>
                      </a:cubicBezTo>
                      <a:cubicBezTo>
                        <a:pt x="2924" y="22438"/>
                        <a:pt x="3175" y="21705"/>
                        <a:pt x="3404" y="20973"/>
                      </a:cubicBezTo>
                      <a:lnTo>
                        <a:pt x="3770" y="19873"/>
                      </a:lnTo>
                      <a:lnTo>
                        <a:pt x="4136" y="18911"/>
                      </a:lnTo>
                      <a:lnTo>
                        <a:pt x="4845" y="17308"/>
                      </a:lnTo>
                      <a:lnTo>
                        <a:pt x="4936" y="17102"/>
                      </a:lnTo>
                      <a:lnTo>
                        <a:pt x="4936" y="17102"/>
                      </a:lnTo>
                      <a:cubicBezTo>
                        <a:pt x="4936" y="17102"/>
                        <a:pt x="5119" y="16804"/>
                        <a:pt x="5119" y="16804"/>
                      </a:cubicBezTo>
                      <a:lnTo>
                        <a:pt x="5119" y="16804"/>
                      </a:lnTo>
                      <a:cubicBezTo>
                        <a:pt x="5119" y="16804"/>
                        <a:pt x="5142" y="16736"/>
                        <a:pt x="5142" y="16736"/>
                      </a:cubicBezTo>
                      <a:lnTo>
                        <a:pt x="5211" y="16644"/>
                      </a:lnTo>
                      <a:lnTo>
                        <a:pt x="5417" y="16255"/>
                      </a:lnTo>
                      <a:cubicBezTo>
                        <a:pt x="5531" y="16026"/>
                        <a:pt x="5714" y="15728"/>
                        <a:pt x="5805" y="15545"/>
                      </a:cubicBezTo>
                      <a:cubicBezTo>
                        <a:pt x="5942" y="15270"/>
                        <a:pt x="6079" y="15041"/>
                        <a:pt x="6240" y="14789"/>
                      </a:cubicBezTo>
                      <a:lnTo>
                        <a:pt x="6468" y="14423"/>
                      </a:lnTo>
                      <a:lnTo>
                        <a:pt x="6468" y="14423"/>
                      </a:lnTo>
                      <a:cubicBezTo>
                        <a:pt x="6468" y="14423"/>
                        <a:pt x="6583" y="14239"/>
                        <a:pt x="6354" y="14560"/>
                      </a:cubicBezTo>
                      <a:lnTo>
                        <a:pt x="6354" y="14560"/>
                      </a:lnTo>
                      <a:cubicBezTo>
                        <a:pt x="6354" y="14560"/>
                        <a:pt x="6354" y="14514"/>
                        <a:pt x="6354" y="14514"/>
                      </a:cubicBezTo>
                      <a:lnTo>
                        <a:pt x="6354" y="14469"/>
                      </a:lnTo>
                      <a:cubicBezTo>
                        <a:pt x="6354" y="14469"/>
                        <a:pt x="6422" y="14354"/>
                        <a:pt x="6422" y="14354"/>
                      </a:cubicBezTo>
                      <a:cubicBezTo>
                        <a:pt x="6491" y="14217"/>
                        <a:pt x="6560" y="14102"/>
                        <a:pt x="6651" y="13965"/>
                      </a:cubicBezTo>
                      <a:cubicBezTo>
                        <a:pt x="6743" y="13827"/>
                        <a:pt x="6903" y="13484"/>
                        <a:pt x="7017" y="13255"/>
                      </a:cubicBezTo>
                      <a:lnTo>
                        <a:pt x="7223" y="12888"/>
                      </a:lnTo>
                      <a:lnTo>
                        <a:pt x="7337" y="12682"/>
                      </a:lnTo>
                      <a:lnTo>
                        <a:pt x="7383" y="12591"/>
                      </a:lnTo>
                      <a:lnTo>
                        <a:pt x="7383" y="12545"/>
                      </a:lnTo>
                      <a:cubicBezTo>
                        <a:pt x="7543" y="12293"/>
                        <a:pt x="7223" y="12911"/>
                        <a:pt x="7269" y="12820"/>
                      </a:cubicBezTo>
                      <a:lnTo>
                        <a:pt x="7269" y="12820"/>
                      </a:lnTo>
                      <a:cubicBezTo>
                        <a:pt x="7269" y="12820"/>
                        <a:pt x="7269" y="12797"/>
                        <a:pt x="7269" y="12797"/>
                      </a:cubicBezTo>
                      <a:cubicBezTo>
                        <a:pt x="7337" y="12659"/>
                        <a:pt x="7429" y="12545"/>
                        <a:pt x="7497" y="12407"/>
                      </a:cubicBezTo>
                      <a:cubicBezTo>
                        <a:pt x="7657" y="12270"/>
                        <a:pt x="7909" y="11652"/>
                        <a:pt x="8161" y="11148"/>
                      </a:cubicBezTo>
                      <a:lnTo>
                        <a:pt x="8252" y="10965"/>
                      </a:lnTo>
                      <a:lnTo>
                        <a:pt x="8298" y="10873"/>
                      </a:lnTo>
                      <a:lnTo>
                        <a:pt x="8298" y="10873"/>
                      </a:lnTo>
                      <a:cubicBezTo>
                        <a:pt x="8298" y="10873"/>
                        <a:pt x="8298" y="10850"/>
                        <a:pt x="8298" y="10850"/>
                      </a:cubicBezTo>
                      <a:cubicBezTo>
                        <a:pt x="8389" y="10575"/>
                        <a:pt x="8184" y="11194"/>
                        <a:pt x="8206" y="11148"/>
                      </a:cubicBezTo>
                      <a:lnTo>
                        <a:pt x="8206" y="11148"/>
                      </a:lnTo>
                      <a:cubicBezTo>
                        <a:pt x="8206" y="11148"/>
                        <a:pt x="8206" y="11102"/>
                        <a:pt x="8206" y="11102"/>
                      </a:cubicBezTo>
                      <a:lnTo>
                        <a:pt x="8298" y="10919"/>
                      </a:lnTo>
                      <a:cubicBezTo>
                        <a:pt x="8389" y="10781"/>
                        <a:pt x="8458" y="10667"/>
                        <a:pt x="8549" y="10529"/>
                      </a:cubicBezTo>
                      <a:lnTo>
                        <a:pt x="8801" y="9682"/>
                      </a:lnTo>
                      <a:lnTo>
                        <a:pt x="8870" y="9453"/>
                      </a:lnTo>
                      <a:lnTo>
                        <a:pt x="8870" y="9361"/>
                      </a:lnTo>
                      <a:cubicBezTo>
                        <a:pt x="8870" y="9361"/>
                        <a:pt x="8915" y="9316"/>
                        <a:pt x="8915" y="9316"/>
                      </a:cubicBezTo>
                      <a:lnTo>
                        <a:pt x="8915" y="9316"/>
                      </a:lnTo>
                      <a:cubicBezTo>
                        <a:pt x="8892" y="9568"/>
                        <a:pt x="8915" y="9384"/>
                        <a:pt x="8915" y="9430"/>
                      </a:cubicBezTo>
                      <a:lnTo>
                        <a:pt x="8915" y="9430"/>
                      </a:lnTo>
                      <a:cubicBezTo>
                        <a:pt x="8915" y="9430"/>
                        <a:pt x="8984" y="9178"/>
                        <a:pt x="8984" y="9178"/>
                      </a:cubicBezTo>
                      <a:cubicBezTo>
                        <a:pt x="9121" y="8835"/>
                        <a:pt x="9167" y="8674"/>
                        <a:pt x="9258" y="8468"/>
                      </a:cubicBezTo>
                      <a:lnTo>
                        <a:pt x="9258" y="7987"/>
                      </a:lnTo>
                      <a:cubicBezTo>
                        <a:pt x="9258" y="7987"/>
                        <a:pt x="9281" y="7942"/>
                        <a:pt x="9327" y="7873"/>
                      </a:cubicBezTo>
                      <a:cubicBezTo>
                        <a:pt x="9350" y="7850"/>
                        <a:pt x="9327" y="7758"/>
                        <a:pt x="9327" y="7690"/>
                      </a:cubicBezTo>
                      <a:lnTo>
                        <a:pt x="9327" y="7483"/>
                      </a:lnTo>
                      <a:cubicBezTo>
                        <a:pt x="9327" y="7483"/>
                        <a:pt x="9372" y="7117"/>
                        <a:pt x="9372" y="7117"/>
                      </a:cubicBezTo>
                      <a:cubicBezTo>
                        <a:pt x="9372" y="7094"/>
                        <a:pt x="9372" y="7048"/>
                        <a:pt x="9327" y="7048"/>
                      </a:cubicBezTo>
                      <a:cubicBezTo>
                        <a:pt x="9304" y="7048"/>
                        <a:pt x="9281" y="7048"/>
                        <a:pt x="9281" y="7094"/>
                      </a:cubicBezTo>
                      <a:lnTo>
                        <a:pt x="9281" y="7094"/>
                      </a:lnTo>
                      <a:cubicBezTo>
                        <a:pt x="9281" y="7094"/>
                        <a:pt x="9304" y="7209"/>
                        <a:pt x="9327" y="7255"/>
                      </a:cubicBezTo>
                      <a:lnTo>
                        <a:pt x="9372" y="7300"/>
                      </a:lnTo>
                      <a:cubicBezTo>
                        <a:pt x="9372" y="7300"/>
                        <a:pt x="9395" y="7346"/>
                        <a:pt x="9372" y="7300"/>
                      </a:cubicBezTo>
                      <a:lnTo>
                        <a:pt x="9372" y="7232"/>
                      </a:lnTo>
                      <a:cubicBezTo>
                        <a:pt x="9372" y="7232"/>
                        <a:pt x="9304" y="7048"/>
                        <a:pt x="9304" y="7048"/>
                      </a:cubicBezTo>
                      <a:lnTo>
                        <a:pt x="9304" y="6957"/>
                      </a:lnTo>
                      <a:cubicBezTo>
                        <a:pt x="9304" y="6957"/>
                        <a:pt x="9258" y="6934"/>
                        <a:pt x="9258" y="6934"/>
                      </a:cubicBezTo>
                      <a:lnTo>
                        <a:pt x="9258" y="6934"/>
                      </a:lnTo>
                      <a:cubicBezTo>
                        <a:pt x="9258" y="6934"/>
                        <a:pt x="9258" y="6888"/>
                        <a:pt x="9258" y="6888"/>
                      </a:cubicBezTo>
                      <a:lnTo>
                        <a:pt x="9350" y="7117"/>
                      </a:lnTo>
                      <a:lnTo>
                        <a:pt x="9350" y="7117"/>
                      </a:lnTo>
                      <a:cubicBezTo>
                        <a:pt x="9441" y="7300"/>
                        <a:pt x="9556" y="7483"/>
                        <a:pt x="9693" y="7621"/>
                      </a:cubicBezTo>
                      <a:lnTo>
                        <a:pt x="17674" y="6773"/>
                      </a:lnTo>
                      <a:lnTo>
                        <a:pt x="17056" y="7804"/>
                      </a:lnTo>
                      <a:lnTo>
                        <a:pt x="16964" y="7919"/>
                      </a:lnTo>
                      <a:lnTo>
                        <a:pt x="16964" y="7964"/>
                      </a:lnTo>
                      <a:cubicBezTo>
                        <a:pt x="16964" y="7964"/>
                        <a:pt x="16850" y="8170"/>
                        <a:pt x="16850" y="8170"/>
                      </a:cubicBezTo>
                      <a:lnTo>
                        <a:pt x="16850" y="8170"/>
                      </a:lnTo>
                      <a:cubicBezTo>
                        <a:pt x="16850" y="8170"/>
                        <a:pt x="16805" y="8262"/>
                        <a:pt x="16805" y="8262"/>
                      </a:cubicBezTo>
                      <a:lnTo>
                        <a:pt x="16599" y="8560"/>
                      </a:lnTo>
                      <a:lnTo>
                        <a:pt x="16164" y="9155"/>
                      </a:lnTo>
                      <a:lnTo>
                        <a:pt x="14449" y="11468"/>
                      </a:lnTo>
                      <a:lnTo>
                        <a:pt x="14563" y="11308"/>
                      </a:lnTo>
                      <a:lnTo>
                        <a:pt x="12803" y="13255"/>
                      </a:lnTo>
                      <a:lnTo>
                        <a:pt x="12208" y="13919"/>
                      </a:lnTo>
                      <a:cubicBezTo>
                        <a:pt x="11980" y="14171"/>
                        <a:pt x="11888" y="14239"/>
                        <a:pt x="11705" y="14400"/>
                      </a:cubicBezTo>
                      <a:lnTo>
                        <a:pt x="11248" y="14835"/>
                      </a:lnTo>
                      <a:cubicBezTo>
                        <a:pt x="11248" y="14835"/>
                        <a:pt x="10973" y="15064"/>
                        <a:pt x="10836" y="15156"/>
                      </a:cubicBezTo>
                      <a:lnTo>
                        <a:pt x="9899" y="16003"/>
                      </a:lnTo>
                      <a:lnTo>
                        <a:pt x="9418" y="16415"/>
                      </a:lnTo>
                      <a:lnTo>
                        <a:pt x="8892" y="16919"/>
                      </a:lnTo>
                      <a:cubicBezTo>
                        <a:pt x="8252" y="17491"/>
                        <a:pt x="7680" y="18041"/>
                        <a:pt x="7063" y="18637"/>
                      </a:cubicBezTo>
                      <a:lnTo>
                        <a:pt x="7200" y="18476"/>
                      </a:lnTo>
                      <a:lnTo>
                        <a:pt x="6240" y="19576"/>
                      </a:lnTo>
                      <a:lnTo>
                        <a:pt x="5462" y="20606"/>
                      </a:lnTo>
                      <a:lnTo>
                        <a:pt x="5462" y="20606"/>
                      </a:lnTo>
                      <a:cubicBezTo>
                        <a:pt x="5462" y="20606"/>
                        <a:pt x="5050" y="21362"/>
                        <a:pt x="5050" y="21362"/>
                      </a:cubicBezTo>
                      <a:lnTo>
                        <a:pt x="4845" y="21774"/>
                      </a:lnTo>
                      <a:lnTo>
                        <a:pt x="4731" y="21957"/>
                      </a:lnTo>
                      <a:lnTo>
                        <a:pt x="4731" y="22026"/>
                      </a:lnTo>
                      <a:cubicBezTo>
                        <a:pt x="4731" y="22026"/>
                        <a:pt x="4707" y="22049"/>
                        <a:pt x="4707" y="22049"/>
                      </a:cubicBezTo>
                      <a:lnTo>
                        <a:pt x="4707" y="22049"/>
                      </a:lnTo>
                      <a:cubicBezTo>
                        <a:pt x="4707" y="22049"/>
                        <a:pt x="4890" y="21477"/>
                        <a:pt x="4799" y="21751"/>
                      </a:cubicBezTo>
                      <a:lnTo>
                        <a:pt x="4799" y="21751"/>
                      </a:lnTo>
                      <a:cubicBezTo>
                        <a:pt x="4799" y="21751"/>
                        <a:pt x="4753" y="21866"/>
                        <a:pt x="4753" y="21866"/>
                      </a:cubicBezTo>
                      <a:lnTo>
                        <a:pt x="4410" y="22690"/>
                      </a:lnTo>
                      <a:lnTo>
                        <a:pt x="4250" y="23103"/>
                      </a:lnTo>
                      <a:lnTo>
                        <a:pt x="4204" y="23217"/>
                      </a:lnTo>
                      <a:lnTo>
                        <a:pt x="4204" y="23217"/>
                      </a:lnTo>
                      <a:cubicBezTo>
                        <a:pt x="4204" y="23217"/>
                        <a:pt x="4204" y="23217"/>
                        <a:pt x="4204" y="23217"/>
                      </a:cubicBezTo>
                      <a:lnTo>
                        <a:pt x="4204" y="23217"/>
                      </a:lnTo>
                      <a:cubicBezTo>
                        <a:pt x="4204" y="23217"/>
                        <a:pt x="4136" y="23400"/>
                        <a:pt x="4136" y="23400"/>
                      </a:cubicBezTo>
                      <a:lnTo>
                        <a:pt x="3907" y="24042"/>
                      </a:lnTo>
                      <a:cubicBezTo>
                        <a:pt x="3816" y="24225"/>
                        <a:pt x="3770" y="24545"/>
                        <a:pt x="3724" y="24820"/>
                      </a:cubicBezTo>
                      <a:lnTo>
                        <a:pt x="3564" y="25713"/>
                      </a:lnTo>
                      <a:lnTo>
                        <a:pt x="3564" y="25713"/>
                      </a:lnTo>
                      <a:cubicBezTo>
                        <a:pt x="3564" y="25232"/>
                        <a:pt x="3564" y="25599"/>
                        <a:pt x="3564" y="25484"/>
                      </a:cubicBezTo>
                      <a:lnTo>
                        <a:pt x="3564" y="25484"/>
                      </a:lnTo>
                      <a:lnTo>
                        <a:pt x="3564" y="25576"/>
                      </a:lnTo>
                      <a:cubicBezTo>
                        <a:pt x="3564" y="25576"/>
                        <a:pt x="3564" y="25690"/>
                        <a:pt x="3564" y="25690"/>
                      </a:cubicBezTo>
                      <a:lnTo>
                        <a:pt x="3564" y="25896"/>
                      </a:lnTo>
                      <a:cubicBezTo>
                        <a:pt x="3564" y="25896"/>
                        <a:pt x="3541" y="26331"/>
                        <a:pt x="3541" y="26331"/>
                      </a:cubicBezTo>
                      <a:lnTo>
                        <a:pt x="3496" y="27248"/>
                      </a:lnTo>
                      <a:lnTo>
                        <a:pt x="3496" y="27683"/>
                      </a:lnTo>
                      <a:cubicBezTo>
                        <a:pt x="3496" y="27683"/>
                        <a:pt x="3450" y="27912"/>
                        <a:pt x="3450" y="27912"/>
                      </a:cubicBezTo>
                      <a:lnTo>
                        <a:pt x="3450" y="28072"/>
                      </a:lnTo>
                      <a:lnTo>
                        <a:pt x="3450" y="28072"/>
                      </a:lnTo>
                      <a:lnTo>
                        <a:pt x="3450" y="28118"/>
                      </a:lnTo>
                      <a:lnTo>
                        <a:pt x="3450" y="28118"/>
                      </a:lnTo>
                      <a:cubicBezTo>
                        <a:pt x="3450" y="28118"/>
                        <a:pt x="3427" y="27843"/>
                        <a:pt x="3450" y="27981"/>
                      </a:cubicBezTo>
                      <a:lnTo>
                        <a:pt x="3450" y="27981"/>
                      </a:lnTo>
                      <a:cubicBezTo>
                        <a:pt x="3450" y="27981"/>
                        <a:pt x="3610" y="29538"/>
                        <a:pt x="3610" y="29538"/>
                      </a:cubicBezTo>
                      <a:cubicBezTo>
                        <a:pt x="3610" y="30042"/>
                        <a:pt x="3884" y="30660"/>
                        <a:pt x="3998" y="31255"/>
                      </a:cubicBezTo>
                      <a:lnTo>
                        <a:pt x="4067" y="31461"/>
                      </a:lnTo>
                      <a:cubicBezTo>
                        <a:pt x="4067" y="31461"/>
                        <a:pt x="4113" y="31576"/>
                        <a:pt x="4067" y="31507"/>
                      </a:cubicBezTo>
                      <a:lnTo>
                        <a:pt x="4067" y="31599"/>
                      </a:lnTo>
                      <a:cubicBezTo>
                        <a:pt x="4067" y="31599"/>
                        <a:pt x="4250" y="31988"/>
                        <a:pt x="4250" y="31988"/>
                      </a:cubicBezTo>
                      <a:cubicBezTo>
                        <a:pt x="4341" y="32217"/>
                        <a:pt x="4433" y="32469"/>
                        <a:pt x="4593" y="32744"/>
                      </a:cubicBezTo>
                      <a:lnTo>
                        <a:pt x="3610" y="3299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5" name="Graphic 3">
                <a:extLst>
                  <a:ext uri="{FF2B5EF4-FFF2-40B4-BE49-F238E27FC236}">
                    <a16:creationId xmlns:a16="http://schemas.microsoft.com/office/drawing/2014/main" id="{AE315C3B-66EC-12C3-5960-FAFAF9D3F6E9}"/>
                  </a:ext>
                </a:extLst>
              </p:cNvPr>
              <p:cNvGrpSpPr/>
              <p:nvPr/>
            </p:nvGrpSpPr>
            <p:grpSpPr>
              <a:xfrm>
                <a:off x="5274990" y="3772951"/>
                <a:ext cx="187019" cy="43493"/>
                <a:chOff x="4374727" y="3772951"/>
                <a:chExt cx="187019" cy="43493"/>
              </a:xfrm>
              <a:solidFill>
                <a:srgbClr val="EDA69A"/>
              </a:solidFill>
            </p:grpSpPr>
            <p:sp>
              <p:nvSpPr>
                <p:cNvPr id="2240" name="Freeform: Shape 2075">
                  <a:extLst>
                    <a:ext uri="{FF2B5EF4-FFF2-40B4-BE49-F238E27FC236}">
                      <a16:creationId xmlns:a16="http://schemas.microsoft.com/office/drawing/2014/main" id="{5C3F3C1F-BF6F-3819-44DF-FA7BCEBE951E}"/>
                    </a:ext>
                  </a:extLst>
                </p:cNvPr>
                <p:cNvSpPr/>
                <p:nvPr/>
              </p:nvSpPr>
              <p:spPr>
                <a:xfrm>
                  <a:off x="4375254"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41" name="Freeform: Shape 2076">
                  <a:extLst>
                    <a:ext uri="{FF2B5EF4-FFF2-40B4-BE49-F238E27FC236}">
                      <a16:creationId xmlns:a16="http://schemas.microsoft.com/office/drawing/2014/main" id="{0BEDD76A-C66B-71EC-D6EB-842C91328FDC}"/>
                    </a:ext>
                  </a:extLst>
                </p:cNvPr>
                <p:cNvSpPr/>
                <p:nvPr/>
              </p:nvSpPr>
              <p:spPr>
                <a:xfrm>
                  <a:off x="4374727" y="3772951"/>
                  <a:ext cx="187019" cy="43493"/>
                </a:xfrm>
                <a:custGeom>
                  <a:avLst/>
                  <a:gdLst>
                    <a:gd name="connsiteX0" fmla="*/ 801 w 187019"/>
                    <a:gd name="connsiteY0" fmla="*/ 36898 h 43493"/>
                    <a:gd name="connsiteX1" fmla="*/ 8393 w 187019"/>
                    <a:gd name="connsiteY1" fmla="*/ 38959 h 43493"/>
                    <a:gd name="connsiteX2" fmla="*/ 12532 w 187019"/>
                    <a:gd name="connsiteY2" fmla="*/ 38959 h 43493"/>
                    <a:gd name="connsiteX3" fmla="*/ 16465 w 187019"/>
                    <a:gd name="connsiteY3" fmla="*/ 38387 h 43493"/>
                    <a:gd name="connsiteX4" fmla="*/ 17403 w 187019"/>
                    <a:gd name="connsiteY4" fmla="*/ 38272 h 43493"/>
                    <a:gd name="connsiteX5" fmla="*/ 18409 w 187019"/>
                    <a:gd name="connsiteY5" fmla="*/ 38020 h 43493"/>
                    <a:gd name="connsiteX6" fmla="*/ 20399 w 187019"/>
                    <a:gd name="connsiteY6" fmla="*/ 37494 h 43493"/>
                    <a:gd name="connsiteX7" fmla="*/ 24149 w 187019"/>
                    <a:gd name="connsiteY7" fmla="*/ 36142 h 43493"/>
                    <a:gd name="connsiteX8" fmla="*/ 31489 w 187019"/>
                    <a:gd name="connsiteY8" fmla="*/ 32662 h 43493"/>
                    <a:gd name="connsiteX9" fmla="*/ 38304 w 187019"/>
                    <a:gd name="connsiteY9" fmla="*/ 28287 h 43493"/>
                    <a:gd name="connsiteX10" fmla="*/ 45027 w 187019"/>
                    <a:gd name="connsiteY10" fmla="*/ 23501 h 43493"/>
                    <a:gd name="connsiteX11" fmla="*/ 51750 w 187019"/>
                    <a:gd name="connsiteY11" fmla="*/ 18668 h 43493"/>
                    <a:gd name="connsiteX12" fmla="*/ 58679 w 187019"/>
                    <a:gd name="connsiteY12" fmla="*/ 13997 h 43493"/>
                    <a:gd name="connsiteX13" fmla="*/ 62269 w 187019"/>
                    <a:gd name="connsiteY13" fmla="*/ 11775 h 43493"/>
                    <a:gd name="connsiteX14" fmla="*/ 65997 w 187019"/>
                    <a:gd name="connsiteY14" fmla="*/ 9691 h 43493"/>
                    <a:gd name="connsiteX15" fmla="*/ 67918 w 187019"/>
                    <a:gd name="connsiteY15" fmla="*/ 8706 h 43493"/>
                    <a:gd name="connsiteX16" fmla="*/ 68878 w 187019"/>
                    <a:gd name="connsiteY16" fmla="*/ 8248 h 43493"/>
                    <a:gd name="connsiteX17" fmla="*/ 68992 w 187019"/>
                    <a:gd name="connsiteY17" fmla="*/ 8180 h 43493"/>
                    <a:gd name="connsiteX18" fmla="*/ 69221 w 187019"/>
                    <a:gd name="connsiteY18" fmla="*/ 8088 h 43493"/>
                    <a:gd name="connsiteX19" fmla="*/ 69450 w 187019"/>
                    <a:gd name="connsiteY19" fmla="*/ 7974 h 43493"/>
                    <a:gd name="connsiteX20" fmla="*/ 69930 w 187019"/>
                    <a:gd name="connsiteY20" fmla="*/ 7790 h 43493"/>
                    <a:gd name="connsiteX21" fmla="*/ 73818 w 187019"/>
                    <a:gd name="connsiteY21" fmla="*/ 6302 h 43493"/>
                    <a:gd name="connsiteX22" fmla="*/ 78208 w 187019"/>
                    <a:gd name="connsiteY22" fmla="*/ 5088 h 43493"/>
                    <a:gd name="connsiteX23" fmla="*/ 78482 w 187019"/>
                    <a:gd name="connsiteY23" fmla="*/ 5019 h 43493"/>
                    <a:gd name="connsiteX24" fmla="*/ 78734 w 187019"/>
                    <a:gd name="connsiteY24" fmla="*/ 4950 h 43493"/>
                    <a:gd name="connsiteX25" fmla="*/ 78848 w 187019"/>
                    <a:gd name="connsiteY25" fmla="*/ 4950 h 43493"/>
                    <a:gd name="connsiteX26" fmla="*/ 79352 w 187019"/>
                    <a:gd name="connsiteY26" fmla="*/ 4836 h 43493"/>
                    <a:gd name="connsiteX27" fmla="*/ 80381 w 187019"/>
                    <a:gd name="connsiteY27" fmla="*/ 4698 h 43493"/>
                    <a:gd name="connsiteX28" fmla="*/ 82416 w 187019"/>
                    <a:gd name="connsiteY28" fmla="*/ 4401 h 43493"/>
                    <a:gd name="connsiteX29" fmla="*/ 83445 w 187019"/>
                    <a:gd name="connsiteY29" fmla="*/ 4263 h 43493"/>
                    <a:gd name="connsiteX30" fmla="*/ 84565 w 187019"/>
                    <a:gd name="connsiteY30" fmla="*/ 4195 h 43493"/>
                    <a:gd name="connsiteX31" fmla="*/ 86829 w 187019"/>
                    <a:gd name="connsiteY31" fmla="*/ 4103 h 43493"/>
                    <a:gd name="connsiteX32" fmla="*/ 89139 w 187019"/>
                    <a:gd name="connsiteY32" fmla="*/ 4080 h 43493"/>
                    <a:gd name="connsiteX33" fmla="*/ 91197 w 187019"/>
                    <a:gd name="connsiteY33" fmla="*/ 4195 h 43493"/>
                    <a:gd name="connsiteX34" fmla="*/ 93255 w 187019"/>
                    <a:gd name="connsiteY34" fmla="*/ 4309 h 43493"/>
                    <a:gd name="connsiteX35" fmla="*/ 95473 w 187019"/>
                    <a:gd name="connsiteY35" fmla="*/ 4538 h 43493"/>
                    <a:gd name="connsiteX36" fmla="*/ 97531 w 187019"/>
                    <a:gd name="connsiteY36" fmla="*/ 4744 h 43493"/>
                    <a:gd name="connsiteX37" fmla="*/ 98446 w 187019"/>
                    <a:gd name="connsiteY37" fmla="*/ 4836 h 43493"/>
                    <a:gd name="connsiteX38" fmla="*/ 99475 w 187019"/>
                    <a:gd name="connsiteY38" fmla="*/ 4882 h 43493"/>
                    <a:gd name="connsiteX39" fmla="*/ 103591 w 187019"/>
                    <a:gd name="connsiteY39" fmla="*/ 5225 h 43493"/>
                    <a:gd name="connsiteX40" fmla="*/ 105649 w 187019"/>
                    <a:gd name="connsiteY40" fmla="*/ 5386 h 43493"/>
                    <a:gd name="connsiteX41" fmla="*/ 106678 w 187019"/>
                    <a:gd name="connsiteY41" fmla="*/ 5454 h 43493"/>
                    <a:gd name="connsiteX42" fmla="*/ 107570 w 187019"/>
                    <a:gd name="connsiteY42" fmla="*/ 5454 h 43493"/>
                    <a:gd name="connsiteX43" fmla="*/ 115780 w 187019"/>
                    <a:gd name="connsiteY43" fmla="*/ 5546 h 43493"/>
                    <a:gd name="connsiteX44" fmla="*/ 123761 w 187019"/>
                    <a:gd name="connsiteY44" fmla="*/ 4950 h 43493"/>
                    <a:gd name="connsiteX45" fmla="*/ 123463 w 187019"/>
                    <a:gd name="connsiteY45" fmla="*/ 4996 h 43493"/>
                    <a:gd name="connsiteX46" fmla="*/ 123532 w 187019"/>
                    <a:gd name="connsiteY46" fmla="*/ 4996 h 43493"/>
                    <a:gd name="connsiteX47" fmla="*/ 123555 w 187019"/>
                    <a:gd name="connsiteY47" fmla="*/ 4974 h 43493"/>
                    <a:gd name="connsiteX48" fmla="*/ 125110 w 187019"/>
                    <a:gd name="connsiteY48" fmla="*/ 11775 h 43493"/>
                    <a:gd name="connsiteX49" fmla="*/ 124813 w 187019"/>
                    <a:gd name="connsiteY49" fmla="*/ 11867 h 43493"/>
                    <a:gd name="connsiteX50" fmla="*/ 124675 w 187019"/>
                    <a:gd name="connsiteY50" fmla="*/ 11867 h 43493"/>
                    <a:gd name="connsiteX51" fmla="*/ 124515 w 187019"/>
                    <a:gd name="connsiteY51" fmla="*/ 11913 h 43493"/>
                    <a:gd name="connsiteX52" fmla="*/ 124470 w 187019"/>
                    <a:gd name="connsiteY52" fmla="*/ 11913 h 43493"/>
                    <a:gd name="connsiteX53" fmla="*/ 124401 w 187019"/>
                    <a:gd name="connsiteY53" fmla="*/ 11936 h 43493"/>
                    <a:gd name="connsiteX54" fmla="*/ 124332 w 187019"/>
                    <a:gd name="connsiteY54" fmla="*/ 11936 h 43493"/>
                    <a:gd name="connsiteX55" fmla="*/ 123052 w 187019"/>
                    <a:gd name="connsiteY55" fmla="*/ 5042 h 43493"/>
                    <a:gd name="connsiteX56" fmla="*/ 123303 w 187019"/>
                    <a:gd name="connsiteY56" fmla="*/ 4996 h 43493"/>
                    <a:gd name="connsiteX57" fmla="*/ 123486 w 187019"/>
                    <a:gd name="connsiteY57" fmla="*/ 4950 h 43493"/>
                    <a:gd name="connsiteX58" fmla="*/ 123921 w 187019"/>
                    <a:gd name="connsiteY58" fmla="*/ 4859 h 43493"/>
                    <a:gd name="connsiteX59" fmla="*/ 124744 w 187019"/>
                    <a:gd name="connsiteY59" fmla="*/ 4698 h 43493"/>
                    <a:gd name="connsiteX60" fmla="*/ 126413 w 187019"/>
                    <a:gd name="connsiteY60" fmla="*/ 4378 h 43493"/>
                    <a:gd name="connsiteX61" fmla="*/ 129569 w 187019"/>
                    <a:gd name="connsiteY61" fmla="*/ 3714 h 43493"/>
                    <a:gd name="connsiteX62" fmla="*/ 136155 w 187019"/>
                    <a:gd name="connsiteY62" fmla="*/ 2134 h 43493"/>
                    <a:gd name="connsiteX63" fmla="*/ 137802 w 187019"/>
                    <a:gd name="connsiteY63" fmla="*/ 1722 h 43493"/>
                    <a:gd name="connsiteX64" fmla="*/ 139539 w 187019"/>
                    <a:gd name="connsiteY64" fmla="*/ 1332 h 43493"/>
                    <a:gd name="connsiteX65" fmla="*/ 142947 w 187019"/>
                    <a:gd name="connsiteY65" fmla="*/ 668 h 43493"/>
                    <a:gd name="connsiteX66" fmla="*/ 146560 w 187019"/>
                    <a:gd name="connsiteY66" fmla="*/ 187 h 43493"/>
                    <a:gd name="connsiteX67" fmla="*/ 147406 w 187019"/>
                    <a:gd name="connsiteY67" fmla="*/ 72 h 43493"/>
                    <a:gd name="connsiteX68" fmla="*/ 148801 w 187019"/>
                    <a:gd name="connsiteY68" fmla="*/ 4 h 43493"/>
                    <a:gd name="connsiteX69" fmla="*/ 150493 w 187019"/>
                    <a:gd name="connsiteY69" fmla="*/ 4 h 43493"/>
                    <a:gd name="connsiteX70" fmla="*/ 150539 w 187019"/>
                    <a:gd name="connsiteY70" fmla="*/ 27 h 43493"/>
                    <a:gd name="connsiteX71" fmla="*/ 150859 w 187019"/>
                    <a:gd name="connsiteY71" fmla="*/ 49 h 43493"/>
                    <a:gd name="connsiteX72" fmla="*/ 154952 w 187019"/>
                    <a:gd name="connsiteY72" fmla="*/ 691 h 43493"/>
                    <a:gd name="connsiteX73" fmla="*/ 155067 w 187019"/>
                    <a:gd name="connsiteY73" fmla="*/ 691 h 43493"/>
                    <a:gd name="connsiteX74" fmla="*/ 155135 w 187019"/>
                    <a:gd name="connsiteY74" fmla="*/ 737 h 43493"/>
                    <a:gd name="connsiteX75" fmla="*/ 155318 w 187019"/>
                    <a:gd name="connsiteY75" fmla="*/ 737 h 43493"/>
                    <a:gd name="connsiteX76" fmla="*/ 155524 w 187019"/>
                    <a:gd name="connsiteY76" fmla="*/ 828 h 43493"/>
                    <a:gd name="connsiteX77" fmla="*/ 155958 w 187019"/>
                    <a:gd name="connsiteY77" fmla="*/ 966 h 43493"/>
                    <a:gd name="connsiteX78" fmla="*/ 156805 w 187019"/>
                    <a:gd name="connsiteY78" fmla="*/ 1218 h 43493"/>
                    <a:gd name="connsiteX79" fmla="*/ 158543 w 187019"/>
                    <a:gd name="connsiteY79" fmla="*/ 1744 h 43493"/>
                    <a:gd name="connsiteX80" fmla="*/ 161996 w 187019"/>
                    <a:gd name="connsiteY80" fmla="*/ 2798 h 43493"/>
                    <a:gd name="connsiteX81" fmla="*/ 165449 w 187019"/>
                    <a:gd name="connsiteY81" fmla="*/ 4035 h 43493"/>
                    <a:gd name="connsiteX82" fmla="*/ 167164 w 187019"/>
                    <a:gd name="connsiteY82" fmla="*/ 4653 h 43493"/>
                    <a:gd name="connsiteX83" fmla="*/ 168810 w 187019"/>
                    <a:gd name="connsiteY83" fmla="*/ 5157 h 43493"/>
                    <a:gd name="connsiteX84" fmla="*/ 169679 w 187019"/>
                    <a:gd name="connsiteY84" fmla="*/ 5409 h 43493"/>
                    <a:gd name="connsiteX85" fmla="*/ 170388 w 187019"/>
                    <a:gd name="connsiteY85" fmla="*/ 5546 h 43493"/>
                    <a:gd name="connsiteX86" fmla="*/ 171829 w 187019"/>
                    <a:gd name="connsiteY86" fmla="*/ 5844 h 43493"/>
                    <a:gd name="connsiteX87" fmla="*/ 173246 w 187019"/>
                    <a:gd name="connsiteY87" fmla="*/ 6050 h 43493"/>
                    <a:gd name="connsiteX88" fmla="*/ 174527 w 187019"/>
                    <a:gd name="connsiteY88" fmla="*/ 6050 h 43493"/>
                    <a:gd name="connsiteX89" fmla="*/ 174618 w 187019"/>
                    <a:gd name="connsiteY89" fmla="*/ 6050 h 43493"/>
                    <a:gd name="connsiteX90" fmla="*/ 174641 w 187019"/>
                    <a:gd name="connsiteY90" fmla="*/ 6050 h 43493"/>
                    <a:gd name="connsiteX91" fmla="*/ 174664 w 187019"/>
                    <a:gd name="connsiteY91" fmla="*/ 6050 h 43493"/>
                    <a:gd name="connsiteX92" fmla="*/ 174664 w 187019"/>
                    <a:gd name="connsiteY92" fmla="*/ 6050 h 43493"/>
                    <a:gd name="connsiteX93" fmla="*/ 174436 w 187019"/>
                    <a:gd name="connsiteY93" fmla="*/ 6050 h 43493"/>
                    <a:gd name="connsiteX94" fmla="*/ 174664 w 187019"/>
                    <a:gd name="connsiteY94" fmla="*/ 6050 h 43493"/>
                    <a:gd name="connsiteX95" fmla="*/ 175122 w 187019"/>
                    <a:gd name="connsiteY95" fmla="*/ 5981 h 43493"/>
                    <a:gd name="connsiteX96" fmla="*/ 176013 w 187019"/>
                    <a:gd name="connsiteY96" fmla="*/ 5889 h 43493"/>
                    <a:gd name="connsiteX97" fmla="*/ 177226 w 187019"/>
                    <a:gd name="connsiteY97" fmla="*/ 5615 h 43493"/>
                    <a:gd name="connsiteX98" fmla="*/ 176677 w 187019"/>
                    <a:gd name="connsiteY98" fmla="*/ 5752 h 43493"/>
                    <a:gd name="connsiteX99" fmla="*/ 178483 w 187019"/>
                    <a:gd name="connsiteY99" fmla="*/ 4996 h 43493"/>
                    <a:gd name="connsiteX100" fmla="*/ 178163 w 187019"/>
                    <a:gd name="connsiteY100" fmla="*/ 5225 h 43493"/>
                    <a:gd name="connsiteX101" fmla="*/ 179992 w 187019"/>
                    <a:gd name="connsiteY101" fmla="*/ 4035 h 43493"/>
                    <a:gd name="connsiteX102" fmla="*/ 186304 w 187019"/>
                    <a:gd name="connsiteY102" fmla="*/ 5477 h 43493"/>
                    <a:gd name="connsiteX103" fmla="*/ 185435 w 187019"/>
                    <a:gd name="connsiteY103" fmla="*/ 11409 h 43493"/>
                    <a:gd name="connsiteX104" fmla="*/ 185298 w 187019"/>
                    <a:gd name="connsiteY104" fmla="*/ 11500 h 43493"/>
                    <a:gd name="connsiteX105" fmla="*/ 183651 w 187019"/>
                    <a:gd name="connsiteY105" fmla="*/ 12943 h 43493"/>
                    <a:gd name="connsiteX106" fmla="*/ 183560 w 187019"/>
                    <a:gd name="connsiteY106" fmla="*/ 13012 h 43493"/>
                    <a:gd name="connsiteX107" fmla="*/ 183331 w 187019"/>
                    <a:gd name="connsiteY107" fmla="*/ 13172 h 43493"/>
                    <a:gd name="connsiteX108" fmla="*/ 180564 w 187019"/>
                    <a:gd name="connsiteY108" fmla="*/ 14844 h 43493"/>
                    <a:gd name="connsiteX109" fmla="*/ 180267 w 187019"/>
                    <a:gd name="connsiteY109" fmla="*/ 14981 h 43493"/>
                    <a:gd name="connsiteX110" fmla="*/ 179970 w 187019"/>
                    <a:gd name="connsiteY110" fmla="*/ 15119 h 43493"/>
                    <a:gd name="connsiteX111" fmla="*/ 179123 w 187019"/>
                    <a:gd name="connsiteY111" fmla="*/ 15417 h 43493"/>
                    <a:gd name="connsiteX112" fmla="*/ 178712 w 187019"/>
                    <a:gd name="connsiteY112" fmla="*/ 15577 h 43493"/>
                    <a:gd name="connsiteX113" fmla="*/ 178506 w 187019"/>
                    <a:gd name="connsiteY113" fmla="*/ 15646 h 43493"/>
                    <a:gd name="connsiteX114" fmla="*/ 178392 w 187019"/>
                    <a:gd name="connsiteY114" fmla="*/ 15646 h 43493"/>
                    <a:gd name="connsiteX115" fmla="*/ 177912 w 187019"/>
                    <a:gd name="connsiteY115" fmla="*/ 15829 h 43493"/>
                    <a:gd name="connsiteX116" fmla="*/ 177020 w 187019"/>
                    <a:gd name="connsiteY116" fmla="*/ 16035 h 43493"/>
                    <a:gd name="connsiteX117" fmla="*/ 175945 w 187019"/>
                    <a:gd name="connsiteY117" fmla="*/ 16287 h 43493"/>
                    <a:gd name="connsiteX118" fmla="*/ 175236 w 187019"/>
                    <a:gd name="connsiteY118" fmla="*/ 16379 h 43493"/>
                    <a:gd name="connsiteX119" fmla="*/ 175145 w 187019"/>
                    <a:gd name="connsiteY119" fmla="*/ 16379 h 43493"/>
                    <a:gd name="connsiteX120" fmla="*/ 174916 w 187019"/>
                    <a:gd name="connsiteY120" fmla="*/ 16424 h 43493"/>
                    <a:gd name="connsiteX121" fmla="*/ 174481 w 187019"/>
                    <a:gd name="connsiteY121" fmla="*/ 16470 h 43493"/>
                    <a:gd name="connsiteX122" fmla="*/ 173589 w 187019"/>
                    <a:gd name="connsiteY122" fmla="*/ 16539 h 43493"/>
                    <a:gd name="connsiteX123" fmla="*/ 173132 w 187019"/>
                    <a:gd name="connsiteY123" fmla="*/ 16607 h 43493"/>
                    <a:gd name="connsiteX124" fmla="*/ 171325 w 187019"/>
                    <a:gd name="connsiteY124" fmla="*/ 16607 h 43493"/>
                    <a:gd name="connsiteX125" fmla="*/ 170114 w 187019"/>
                    <a:gd name="connsiteY125" fmla="*/ 16539 h 43493"/>
                    <a:gd name="connsiteX126" fmla="*/ 169062 w 187019"/>
                    <a:gd name="connsiteY126" fmla="*/ 16447 h 43493"/>
                    <a:gd name="connsiteX127" fmla="*/ 167004 w 187019"/>
                    <a:gd name="connsiteY127" fmla="*/ 16172 h 43493"/>
                    <a:gd name="connsiteX128" fmla="*/ 165014 w 187019"/>
                    <a:gd name="connsiteY128" fmla="*/ 15806 h 43493"/>
                    <a:gd name="connsiteX129" fmla="*/ 164008 w 187019"/>
                    <a:gd name="connsiteY129" fmla="*/ 15600 h 43493"/>
                    <a:gd name="connsiteX130" fmla="*/ 163139 w 187019"/>
                    <a:gd name="connsiteY130" fmla="*/ 15371 h 43493"/>
                    <a:gd name="connsiteX131" fmla="*/ 159663 w 187019"/>
                    <a:gd name="connsiteY131" fmla="*/ 14501 h 43493"/>
                    <a:gd name="connsiteX132" fmla="*/ 157948 w 187019"/>
                    <a:gd name="connsiteY132" fmla="*/ 14088 h 43493"/>
                    <a:gd name="connsiteX133" fmla="*/ 156324 w 187019"/>
                    <a:gd name="connsiteY133" fmla="*/ 13745 h 43493"/>
                    <a:gd name="connsiteX134" fmla="*/ 153054 w 187019"/>
                    <a:gd name="connsiteY134" fmla="*/ 13080 h 43493"/>
                    <a:gd name="connsiteX135" fmla="*/ 152642 w 187019"/>
                    <a:gd name="connsiteY135" fmla="*/ 12989 h 43493"/>
                    <a:gd name="connsiteX136" fmla="*/ 152620 w 187019"/>
                    <a:gd name="connsiteY136" fmla="*/ 12989 h 43493"/>
                    <a:gd name="connsiteX137" fmla="*/ 152780 w 187019"/>
                    <a:gd name="connsiteY137" fmla="*/ 13012 h 43493"/>
                    <a:gd name="connsiteX138" fmla="*/ 152711 w 187019"/>
                    <a:gd name="connsiteY138" fmla="*/ 13012 h 43493"/>
                    <a:gd name="connsiteX139" fmla="*/ 152597 w 187019"/>
                    <a:gd name="connsiteY139" fmla="*/ 12989 h 43493"/>
                    <a:gd name="connsiteX140" fmla="*/ 152368 w 187019"/>
                    <a:gd name="connsiteY140" fmla="*/ 12989 h 43493"/>
                    <a:gd name="connsiteX141" fmla="*/ 151476 w 187019"/>
                    <a:gd name="connsiteY141" fmla="*/ 12897 h 43493"/>
                    <a:gd name="connsiteX142" fmla="*/ 149693 w 187019"/>
                    <a:gd name="connsiteY142" fmla="*/ 12783 h 43493"/>
                    <a:gd name="connsiteX143" fmla="*/ 150653 w 187019"/>
                    <a:gd name="connsiteY143" fmla="*/ 12829 h 43493"/>
                    <a:gd name="connsiteX144" fmla="*/ 149007 w 187019"/>
                    <a:gd name="connsiteY144" fmla="*/ 12920 h 43493"/>
                    <a:gd name="connsiteX145" fmla="*/ 148892 w 187019"/>
                    <a:gd name="connsiteY145" fmla="*/ 12920 h 43493"/>
                    <a:gd name="connsiteX146" fmla="*/ 149167 w 187019"/>
                    <a:gd name="connsiteY146" fmla="*/ 12920 h 43493"/>
                    <a:gd name="connsiteX147" fmla="*/ 149144 w 187019"/>
                    <a:gd name="connsiteY147" fmla="*/ 12920 h 43493"/>
                    <a:gd name="connsiteX148" fmla="*/ 149098 w 187019"/>
                    <a:gd name="connsiteY148" fmla="*/ 12920 h 43493"/>
                    <a:gd name="connsiteX149" fmla="*/ 148892 w 187019"/>
                    <a:gd name="connsiteY149" fmla="*/ 12966 h 43493"/>
                    <a:gd name="connsiteX150" fmla="*/ 148481 w 187019"/>
                    <a:gd name="connsiteY150" fmla="*/ 13058 h 43493"/>
                    <a:gd name="connsiteX151" fmla="*/ 147680 w 187019"/>
                    <a:gd name="connsiteY151" fmla="*/ 13218 h 43493"/>
                    <a:gd name="connsiteX152" fmla="*/ 147612 w 187019"/>
                    <a:gd name="connsiteY152" fmla="*/ 13218 h 43493"/>
                    <a:gd name="connsiteX153" fmla="*/ 147589 w 187019"/>
                    <a:gd name="connsiteY153" fmla="*/ 13218 h 43493"/>
                    <a:gd name="connsiteX154" fmla="*/ 147589 w 187019"/>
                    <a:gd name="connsiteY154" fmla="*/ 13218 h 43493"/>
                    <a:gd name="connsiteX155" fmla="*/ 148069 w 187019"/>
                    <a:gd name="connsiteY155" fmla="*/ 13149 h 43493"/>
                    <a:gd name="connsiteX156" fmla="*/ 147955 w 187019"/>
                    <a:gd name="connsiteY156" fmla="*/ 13149 h 43493"/>
                    <a:gd name="connsiteX157" fmla="*/ 147749 w 187019"/>
                    <a:gd name="connsiteY157" fmla="*/ 13218 h 43493"/>
                    <a:gd name="connsiteX158" fmla="*/ 147337 w 187019"/>
                    <a:gd name="connsiteY158" fmla="*/ 13310 h 43493"/>
                    <a:gd name="connsiteX159" fmla="*/ 146537 w 187019"/>
                    <a:gd name="connsiteY159" fmla="*/ 13470 h 43493"/>
                    <a:gd name="connsiteX160" fmla="*/ 144913 w 187019"/>
                    <a:gd name="connsiteY160" fmla="*/ 13814 h 43493"/>
                    <a:gd name="connsiteX161" fmla="*/ 143541 w 187019"/>
                    <a:gd name="connsiteY161" fmla="*/ 14203 h 43493"/>
                    <a:gd name="connsiteX162" fmla="*/ 142215 w 187019"/>
                    <a:gd name="connsiteY162" fmla="*/ 14569 h 43493"/>
                    <a:gd name="connsiteX163" fmla="*/ 141369 w 187019"/>
                    <a:gd name="connsiteY163" fmla="*/ 14798 h 43493"/>
                    <a:gd name="connsiteX164" fmla="*/ 140591 w 187019"/>
                    <a:gd name="connsiteY164" fmla="*/ 15050 h 43493"/>
                    <a:gd name="connsiteX165" fmla="*/ 139013 w 187019"/>
                    <a:gd name="connsiteY165" fmla="*/ 15531 h 43493"/>
                    <a:gd name="connsiteX166" fmla="*/ 135858 w 187019"/>
                    <a:gd name="connsiteY166" fmla="*/ 16516 h 43493"/>
                    <a:gd name="connsiteX167" fmla="*/ 134280 w 187019"/>
                    <a:gd name="connsiteY167" fmla="*/ 16997 h 43493"/>
                    <a:gd name="connsiteX168" fmla="*/ 133891 w 187019"/>
                    <a:gd name="connsiteY168" fmla="*/ 17134 h 43493"/>
                    <a:gd name="connsiteX169" fmla="*/ 133388 w 187019"/>
                    <a:gd name="connsiteY169" fmla="*/ 17249 h 43493"/>
                    <a:gd name="connsiteX170" fmla="*/ 132587 w 187019"/>
                    <a:gd name="connsiteY170" fmla="*/ 17455 h 43493"/>
                    <a:gd name="connsiteX171" fmla="*/ 130987 w 187019"/>
                    <a:gd name="connsiteY171" fmla="*/ 17867 h 43493"/>
                    <a:gd name="connsiteX172" fmla="*/ 130186 w 187019"/>
                    <a:gd name="connsiteY172" fmla="*/ 18096 h 43493"/>
                    <a:gd name="connsiteX173" fmla="*/ 129089 w 187019"/>
                    <a:gd name="connsiteY173" fmla="*/ 18348 h 43493"/>
                    <a:gd name="connsiteX174" fmla="*/ 127465 w 187019"/>
                    <a:gd name="connsiteY174" fmla="*/ 18737 h 43493"/>
                    <a:gd name="connsiteX175" fmla="*/ 126642 w 187019"/>
                    <a:gd name="connsiteY175" fmla="*/ 18898 h 43493"/>
                    <a:gd name="connsiteX176" fmla="*/ 125613 w 187019"/>
                    <a:gd name="connsiteY176" fmla="*/ 19127 h 43493"/>
                    <a:gd name="connsiteX177" fmla="*/ 125407 w 187019"/>
                    <a:gd name="connsiteY177" fmla="*/ 19127 h 43493"/>
                    <a:gd name="connsiteX178" fmla="*/ 125179 w 187019"/>
                    <a:gd name="connsiteY178" fmla="*/ 19172 h 43493"/>
                    <a:gd name="connsiteX179" fmla="*/ 117975 w 187019"/>
                    <a:gd name="connsiteY179" fmla="*/ 19974 h 43493"/>
                    <a:gd name="connsiteX180" fmla="*/ 117609 w 187019"/>
                    <a:gd name="connsiteY180" fmla="*/ 20020 h 43493"/>
                    <a:gd name="connsiteX181" fmla="*/ 117518 w 187019"/>
                    <a:gd name="connsiteY181" fmla="*/ 20020 h 43493"/>
                    <a:gd name="connsiteX182" fmla="*/ 113607 w 187019"/>
                    <a:gd name="connsiteY182" fmla="*/ 20134 h 43493"/>
                    <a:gd name="connsiteX183" fmla="*/ 111664 w 187019"/>
                    <a:gd name="connsiteY183" fmla="*/ 20180 h 43493"/>
                    <a:gd name="connsiteX184" fmla="*/ 110429 w 187019"/>
                    <a:gd name="connsiteY184" fmla="*/ 20180 h 43493"/>
                    <a:gd name="connsiteX185" fmla="*/ 109445 w 187019"/>
                    <a:gd name="connsiteY185" fmla="*/ 20134 h 43493"/>
                    <a:gd name="connsiteX186" fmla="*/ 105283 w 187019"/>
                    <a:gd name="connsiteY186" fmla="*/ 19951 h 43493"/>
                    <a:gd name="connsiteX187" fmla="*/ 101419 w 187019"/>
                    <a:gd name="connsiteY187" fmla="*/ 19562 h 43493"/>
                    <a:gd name="connsiteX188" fmla="*/ 97554 w 187019"/>
                    <a:gd name="connsiteY188" fmla="*/ 19195 h 43493"/>
                    <a:gd name="connsiteX189" fmla="*/ 96365 w 187019"/>
                    <a:gd name="connsiteY189" fmla="*/ 19058 h 43493"/>
                    <a:gd name="connsiteX190" fmla="*/ 95405 w 187019"/>
                    <a:gd name="connsiteY190" fmla="*/ 18944 h 43493"/>
                    <a:gd name="connsiteX191" fmla="*/ 93484 w 187019"/>
                    <a:gd name="connsiteY191" fmla="*/ 18714 h 43493"/>
                    <a:gd name="connsiteX192" fmla="*/ 92523 w 187019"/>
                    <a:gd name="connsiteY192" fmla="*/ 18600 h 43493"/>
                    <a:gd name="connsiteX193" fmla="*/ 92295 w 187019"/>
                    <a:gd name="connsiteY193" fmla="*/ 18600 h 43493"/>
                    <a:gd name="connsiteX194" fmla="*/ 92180 w 187019"/>
                    <a:gd name="connsiteY194" fmla="*/ 18577 h 43493"/>
                    <a:gd name="connsiteX195" fmla="*/ 92112 w 187019"/>
                    <a:gd name="connsiteY195" fmla="*/ 18577 h 43493"/>
                    <a:gd name="connsiteX196" fmla="*/ 92363 w 187019"/>
                    <a:gd name="connsiteY196" fmla="*/ 18577 h 43493"/>
                    <a:gd name="connsiteX197" fmla="*/ 91837 w 187019"/>
                    <a:gd name="connsiteY197" fmla="*/ 18577 h 43493"/>
                    <a:gd name="connsiteX198" fmla="*/ 89894 w 187019"/>
                    <a:gd name="connsiteY198" fmla="*/ 18394 h 43493"/>
                    <a:gd name="connsiteX199" fmla="*/ 88933 w 187019"/>
                    <a:gd name="connsiteY199" fmla="*/ 18302 h 43493"/>
                    <a:gd name="connsiteX200" fmla="*/ 88453 w 187019"/>
                    <a:gd name="connsiteY200" fmla="*/ 18256 h 43493"/>
                    <a:gd name="connsiteX201" fmla="*/ 88224 w 187019"/>
                    <a:gd name="connsiteY201" fmla="*/ 18256 h 43493"/>
                    <a:gd name="connsiteX202" fmla="*/ 88110 w 187019"/>
                    <a:gd name="connsiteY202" fmla="*/ 18233 h 43493"/>
                    <a:gd name="connsiteX203" fmla="*/ 88430 w 187019"/>
                    <a:gd name="connsiteY203" fmla="*/ 18233 h 43493"/>
                    <a:gd name="connsiteX204" fmla="*/ 86395 w 187019"/>
                    <a:gd name="connsiteY204" fmla="*/ 18233 h 43493"/>
                    <a:gd name="connsiteX205" fmla="*/ 84451 w 187019"/>
                    <a:gd name="connsiteY205" fmla="*/ 18142 h 43493"/>
                    <a:gd name="connsiteX206" fmla="*/ 82896 w 187019"/>
                    <a:gd name="connsiteY206" fmla="*/ 18279 h 43493"/>
                    <a:gd name="connsiteX207" fmla="*/ 79786 w 187019"/>
                    <a:gd name="connsiteY207" fmla="*/ 18668 h 43493"/>
                    <a:gd name="connsiteX208" fmla="*/ 73520 w 187019"/>
                    <a:gd name="connsiteY208" fmla="*/ 20501 h 43493"/>
                    <a:gd name="connsiteX209" fmla="*/ 66454 w 187019"/>
                    <a:gd name="connsiteY209" fmla="*/ 23684 h 43493"/>
                    <a:gd name="connsiteX210" fmla="*/ 59960 w 187019"/>
                    <a:gd name="connsiteY210" fmla="*/ 27119 h 43493"/>
                    <a:gd name="connsiteX211" fmla="*/ 53191 w 187019"/>
                    <a:gd name="connsiteY211" fmla="*/ 30921 h 43493"/>
                    <a:gd name="connsiteX212" fmla="*/ 46353 w 187019"/>
                    <a:gd name="connsiteY212" fmla="*/ 34677 h 43493"/>
                    <a:gd name="connsiteX213" fmla="*/ 45507 w 187019"/>
                    <a:gd name="connsiteY213" fmla="*/ 35158 h 43493"/>
                    <a:gd name="connsiteX214" fmla="*/ 44547 w 187019"/>
                    <a:gd name="connsiteY214" fmla="*/ 35662 h 43493"/>
                    <a:gd name="connsiteX215" fmla="*/ 42809 w 187019"/>
                    <a:gd name="connsiteY215" fmla="*/ 36555 h 43493"/>
                    <a:gd name="connsiteX216" fmla="*/ 39173 w 187019"/>
                    <a:gd name="connsiteY216" fmla="*/ 38318 h 43493"/>
                    <a:gd name="connsiteX217" fmla="*/ 31444 w 187019"/>
                    <a:gd name="connsiteY217" fmla="*/ 41227 h 43493"/>
                    <a:gd name="connsiteX218" fmla="*/ 27625 w 187019"/>
                    <a:gd name="connsiteY218" fmla="*/ 42257 h 43493"/>
                    <a:gd name="connsiteX219" fmla="*/ 23509 w 187019"/>
                    <a:gd name="connsiteY219" fmla="*/ 43059 h 43493"/>
                    <a:gd name="connsiteX220" fmla="*/ 19392 w 187019"/>
                    <a:gd name="connsiteY220" fmla="*/ 43425 h 43493"/>
                    <a:gd name="connsiteX221" fmla="*/ 18340 w 187019"/>
                    <a:gd name="connsiteY221" fmla="*/ 43471 h 43493"/>
                    <a:gd name="connsiteX222" fmla="*/ 17769 w 187019"/>
                    <a:gd name="connsiteY222" fmla="*/ 43494 h 43493"/>
                    <a:gd name="connsiteX223" fmla="*/ 17288 w 187019"/>
                    <a:gd name="connsiteY223" fmla="*/ 43494 h 43493"/>
                    <a:gd name="connsiteX224" fmla="*/ 15345 w 187019"/>
                    <a:gd name="connsiteY224" fmla="*/ 43402 h 43493"/>
                    <a:gd name="connsiteX225" fmla="*/ 7181 w 187019"/>
                    <a:gd name="connsiteY225" fmla="*/ 41822 h 43493"/>
                    <a:gd name="connsiteX226" fmla="*/ 183 w 187019"/>
                    <a:gd name="connsiteY226" fmla="*/ 37654 h 43493"/>
                    <a:gd name="connsiteX227" fmla="*/ 160 w 187019"/>
                    <a:gd name="connsiteY227" fmla="*/ 36829 h 43493"/>
                    <a:gd name="connsiteX228" fmla="*/ 869 w 187019"/>
                    <a:gd name="connsiteY228" fmla="*/ 36715 h 43493"/>
                    <a:gd name="connsiteX229" fmla="*/ 892 w 187019"/>
                    <a:gd name="connsiteY229" fmla="*/ 36967 h 43493"/>
                    <a:gd name="connsiteX230" fmla="*/ 7844 w 187019"/>
                    <a:gd name="connsiteY230" fmla="*/ 39440 h 43493"/>
                    <a:gd name="connsiteX231" fmla="*/ 15116 w 187019"/>
                    <a:gd name="connsiteY231" fmla="*/ 39624 h 43493"/>
                    <a:gd name="connsiteX232" fmla="*/ 17037 w 187019"/>
                    <a:gd name="connsiteY232" fmla="*/ 39394 h 43493"/>
                    <a:gd name="connsiteX233" fmla="*/ 17517 w 187019"/>
                    <a:gd name="connsiteY233" fmla="*/ 39326 h 43493"/>
                    <a:gd name="connsiteX234" fmla="*/ 17929 w 187019"/>
                    <a:gd name="connsiteY234" fmla="*/ 39257 h 43493"/>
                    <a:gd name="connsiteX235" fmla="*/ 18821 w 187019"/>
                    <a:gd name="connsiteY235" fmla="*/ 39074 h 43493"/>
                    <a:gd name="connsiteX236" fmla="*/ 22365 w 187019"/>
                    <a:gd name="connsiteY236" fmla="*/ 38181 h 43493"/>
                    <a:gd name="connsiteX237" fmla="*/ 25772 w 187019"/>
                    <a:gd name="connsiteY237" fmla="*/ 37036 h 43493"/>
                    <a:gd name="connsiteX238" fmla="*/ 29317 w 187019"/>
                    <a:gd name="connsiteY238" fmla="*/ 35570 h 43493"/>
                    <a:gd name="connsiteX239" fmla="*/ 35788 w 187019"/>
                    <a:gd name="connsiteY239" fmla="*/ 32135 h 43493"/>
                    <a:gd name="connsiteX240" fmla="*/ 38990 w 187019"/>
                    <a:gd name="connsiteY240" fmla="*/ 30142 h 43493"/>
                    <a:gd name="connsiteX241" fmla="*/ 40636 w 187019"/>
                    <a:gd name="connsiteY241" fmla="*/ 29112 h 43493"/>
                    <a:gd name="connsiteX242" fmla="*/ 41048 w 187019"/>
                    <a:gd name="connsiteY242" fmla="*/ 28837 h 43493"/>
                    <a:gd name="connsiteX243" fmla="*/ 41254 w 187019"/>
                    <a:gd name="connsiteY243" fmla="*/ 28699 h 43493"/>
                    <a:gd name="connsiteX244" fmla="*/ 41345 w 187019"/>
                    <a:gd name="connsiteY244" fmla="*/ 28608 h 43493"/>
                    <a:gd name="connsiteX245" fmla="*/ 41345 w 187019"/>
                    <a:gd name="connsiteY245" fmla="*/ 28608 h 43493"/>
                    <a:gd name="connsiteX246" fmla="*/ 41277 w 187019"/>
                    <a:gd name="connsiteY246" fmla="*/ 28654 h 43493"/>
                    <a:gd name="connsiteX247" fmla="*/ 41322 w 187019"/>
                    <a:gd name="connsiteY247" fmla="*/ 28608 h 43493"/>
                    <a:gd name="connsiteX248" fmla="*/ 42123 w 187019"/>
                    <a:gd name="connsiteY248" fmla="*/ 28058 h 43493"/>
                    <a:gd name="connsiteX249" fmla="*/ 48526 w 187019"/>
                    <a:gd name="connsiteY249" fmla="*/ 23615 h 43493"/>
                    <a:gd name="connsiteX250" fmla="*/ 55043 w 187019"/>
                    <a:gd name="connsiteY250" fmla="*/ 19241 h 43493"/>
                    <a:gd name="connsiteX251" fmla="*/ 62018 w 187019"/>
                    <a:gd name="connsiteY251" fmla="*/ 14867 h 43493"/>
                    <a:gd name="connsiteX252" fmla="*/ 68901 w 187019"/>
                    <a:gd name="connsiteY252" fmla="*/ 11203 h 43493"/>
                    <a:gd name="connsiteX253" fmla="*/ 77385 w 187019"/>
                    <a:gd name="connsiteY253" fmla="*/ 8157 h 43493"/>
                    <a:gd name="connsiteX254" fmla="*/ 81959 w 187019"/>
                    <a:gd name="connsiteY254" fmla="*/ 7355 h 43493"/>
                    <a:gd name="connsiteX255" fmla="*/ 84268 w 187019"/>
                    <a:gd name="connsiteY255" fmla="*/ 7103 h 43493"/>
                    <a:gd name="connsiteX256" fmla="*/ 86212 w 187019"/>
                    <a:gd name="connsiteY256" fmla="*/ 7035 h 43493"/>
                    <a:gd name="connsiteX257" fmla="*/ 88156 w 187019"/>
                    <a:gd name="connsiteY257" fmla="*/ 6966 h 43493"/>
                    <a:gd name="connsiteX258" fmla="*/ 89482 w 187019"/>
                    <a:gd name="connsiteY258" fmla="*/ 6966 h 43493"/>
                    <a:gd name="connsiteX259" fmla="*/ 90465 w 187019"/>
                    <a:gd name="connsiteY259" fmla="*/ 7058 h 43493"/>
                    <a:gd name="connsiteX260" fmla="*/ 92386 w 187019"/>
                    <a:gd name="connsiteY260" fmla="*/ 7172 h 43493"/>
                    <a:gd name="connsiteX261" fmla="*/ 92889 w 187019"/>
                    <a:gd name="connsiteY261" fmla="*/ 7172 h 43493"/>
                    <a:gd name="connsiteX262" fmla="*/ 93644 w 187019"/>
                    <a:gd name="connsiteY262" fmla="*/ 7263 h 43493"/>
                    <a:gd name="connsiteX263" fmla="*/ 94604 w 187019"/>
                    <a:gd name="connsiteY263" fmla="*/ 7355 h 43493"/>
                    <a:gd name="connsiteX264" fmla="*/ 96548 w 187019"/>
                    <a:gd name="connsiteY264" fmla="*/ 7538 h 43493"/>
                    <a:gd name="connsiteX265" fmla="*/ 97508 w 187019"/>
                    <a:gd name="connsiteY265" fmla="*/ 7630 h 43493"/>
                    <a:gd name="connsiteX266" fmla="*/ 98263 w 187019"/>
                    <a:gd name="connsiteY266" fmla="*/ 7630 h 43493"/>
                    <a:gd name="connsiteX267" fmla="*/ 102128 w 187019"/>
                    <a:gd name="connsiteY267" fmla="*/ 7950 h 43493"/>
                    <a:gd name="connsiteX268" fmla="*/ 106015 w 187019"/>
                    <a:gd name="connsiteY268" fmla="*/ 8271 h 43493"/>
                    <a:gd name="connsiteX269" fmla="*/ 106244 w 187019"/>
                    <a:gd name="connsiteY269" fmla="*/ 8271 h 43493"/>
                    <a:gd name="connsiteX270" fmla="*/ 106381 w 187019"/>
                    <a:gd name="connsiteY270" fmla="*/ 8294 h 43493"/>
                    <a:gd name="connsiteX271" fmla="*/ 106404 w 187019"/>
                    <a:gd name="connsiteY271" fmla="*/ 8294 h 43493"/>
                    <a:gd name="connsiteX272" fmla="*/ 106175 w 187019"/>
                    <a:gd name="connsiteY272" fmla="*/ 8294 h 43493"/>
                    <a:gd name="connsiteX273" fmla="*/ 106724 w 187019"/>
                    <a:gd name="connsiteY273" fmla="*/ 8294 h 43493"/>
                    <a:gd name="connsiteX274" fmla="*/ 107707 w 187019"/>
                    <a:gd name="connsiteY274" fmla="*/ 8363 h 43493"/>
                    <a:gd name="connsiteX275" fmla="*/ 109651 w 187019"/>
                    <a:gd name="connsiteY275" fmla="*/ 8432 h 43493"/>
                    <a:gd name="connsiteX276" fmla="*/ 110612 w 187019"/>
                    <a:gd name="connsiteY276" fmla="*/ 8500 h 43493"/>
                    <a:gd name="connsiteX277" fmla="*/ 110703 w 187019"/>
                    <a:gd name="connsiteY277" fmla="*/ 8500 h 43493"/>
                    <a:gd name="connsiteX278" fmla="*/ 110474 w 187019"/>
                    <a:gd name="connsiteY278" fmla="*/ 8500 h 43493"/>
                    <a:gd name="connsiteX279" fmla="*/ 110841 w 187019"/>
                    <a:gd name="connsiteY279" fmla="*/ 8500 h 43493"/>
                    <a:gd name="connsiteX280" fmla="*/ 111321 w 187019"/>
                    <a:gd name="connsiteY280" fmla="*/ 8477 h 43493"/>
                    <a:gd name="connsiteX281" fmla="*/ 113264 w 187019"/>
                    <a:gd name="connsiteY281" fmla="*/ 8409 h 43493"/>
                    <a:gd name="connsiteX282" fmla="*/ 117152 w 187019"/>
                    <a:gd name="connsiteY282" fmla="*/ 8340 h 43493"/>
                    <a:gd name="connsiteX283" fmla="*/ 116695 w 187019"/>
                    <a:gd name="connsiteY283" fmla="*/ 8340 h 43493"/>
                    <a:gd name="connsiteX284" fmla="*/ 123989 w 187019"/>
                    <a:gd name="connsiteY284" fmla="*/ 7653 h 43493"/>
                    <a:gd name="connsiteX285" fmla="*/ 123555 w 187019"/>
                    <a:gd name="connsiteY285" fmla="*/ 7722 h 43493"/>
                    <a:gd name="connsiteX286" fmla="*/ 123761 w 187019"/>
                    <a:gd name="connsiteY286" fmla="*/ 7676 h 43493"/>
                    <a:gd name="connsiteX287" fmla="*/ 123806 w 187019"/>
                    <a:gd name="connsiteY287" fmla="*/ 7676 h 43493"/>
                    <a:gd name="connsiteX288" fmla="*/ 123601 w 187019"/>
                    <a:gd name="connsiteY288" fmla="*/ 7722 h 43493"/>
                    <a:gd name="connsiteX289" fmla="*/ 123623 w 187019"/>
                    <a:gd name="connsiteY289" fmla="*/ 7722 h 43493"/>
                    <a:gd name="connsiteX290" fmla="*/ 123646 w 187019"/>
                    <a:gd name="connsiteY290" fmla="*/ 7699 h 43493"/>
                    <a:gd name="connsiteX291" fmla="*/ 123738 w 187019"/>
                    <a:gd name="connsiteY291" fmla="*/ 7699 h 43493"/>
                    <a:gd name="connsiteX292" fmla="*/ 124150 w 187019"/>
                    <a:gd name="connsiteY292" fmla="*/ 7607 h 43493"/>
                    <a:gd name="connsiteX293" fmla="*/ 124950 w 187019"/>
                    <a:gd name="connsiteY293" fmla="*/ 7447 h 43493"/>
                    <a:gd name="connsiteX294" fmla="*/ 126573 w 187019"/>
                    <a:gd name="connsiteY294" fmla="*/ 7149 h 43493"/>
                    <a:gd name="connsiteX295" fmla="*/ 126779 w 187019"/>
                    <a:gd name="connsiteY295" fmla="*/ 7103 h 43493"/>
                    <a:gd name="connsiteX296" fmla="*/ 126871 w 187019"/>
                    <a:gd name="connsiteY296" fmla="*/ 7103 h 43493"/>
                    <a:gd name="connsiteX297" fmla="*/ 126894 w 187019"/>
                    <a:gd name="connsiteY297" fmla="*/ 7080 h 43493"/>
                    <a:gd name="connsiteX298" fmla="*/ 126894 w 187019"/>
                    <a:gd name="connsiteY298" fmla="*/ 7080 h 43493"/>
                    <a:gd name="connsiteX299" fmla="*/ 126619 w 187019"/>
                    <a:gd name="connsiteY299" fmla="*/ 7149 h 43493"/>
                    <a:gd name="connsiteX300" fmla="*/ 126688 w 187019"/>
                    <a:gd name="connsiteY300" fmla="*/ 7149 h 43493"/>
                    <a:gd name="connsiteX301" fmla="*/ 127099 w 187019"/>
                    <a:gd name="connsiteY301" fmla="*/ 7035 h 43493"/>
                    <a:gd name="connsiteX302" fmla="*/ 127923 w 187019"/>
                    <a:gd name="connsiteY302" fmla="*/ 6851 h 43493"/>
                    <a:gd name="connsiteX303" fmla="*/ 129523 w 187019"/>
                    <a:gd name="connsiteY303" fmla="*/ 6485 h 43493"/>
                    <a:gd name="connsiteX304" fmla="*/ 130324 w 187019"/>
                    <a:gd name="connsiteY304" fmla="*/ 6302 h 43493"/>
                    <a:gd name="connsiteX305" fmla="*/ 130621 w 187019"/>
                    <a:gd name="connsiteY305" fmla="*/ 6256 h 43493"/>
                    <a:gd name="connsiteX306" fmla="*/ 131033 w 187019"/>
                    <a:gd name="connsiteY306" fmla="*/ 6141 h 43493"/>
                    <a:gd name="connsiteX307" fmla="*/ 132633 w 187019"/>
                    <a:gd name="connsiteY307" fmla="*/ 5706 h 43493"/>
                    <a:gd name="connsiteX308" fmla="*/ 135835 w 187019"/>
                    <a:gd name="connsiteY308" fmla="*/ 4859 h 43493"/>
                    <a:gd name="connsiteX309" fmla="*/ 137436 w 187019"/>
                    <a:gd name="connsiteY309" fmla="*/ 4424 h 43493"/>
                    <a:gd name="connsiteX310" fmla="*/ 138236 w 187019"/>
                    <a:gd name="connsiteY310" fmla="*/ 4218 h 43493"/>
                    <a:gd name="connsiteX311" fmla="*/ 138304 w 187019"/>
                    <a:gd name="connsiteY311" fmla="*/ 4218 h 43493"/>
                    <a:gd name="connsiteX312" fmla="*/ 138327 w 187019"/>
                    <a:gd name="connsiteY312" fmla="*/ 4195 h 43493"/>
                    <a:gd name="connsiteX313" fmla="*/ 138327 w 187019"/>
                    <a:gd name="connsiteY313" fmla="*/ 4195 h 43493"/>
                    <a:gd name="connsiteX314" fmla="*/ 138167 w 187019"/>
                    <a:gd name="connsiteY314" fmla="*/ 4241 h 43493"/>
                    <a:gd name="connsiteX315" fmla="*/ 138282 w 187019"/>
                    <a:gd name="connsiteY315" fmla="*/ 4241 h 43493"/>
                    <a:gd name="connsiteX316" fmla="*/ 138510 w 187019"/>
                    <a:gd name="connsiteY316" fmla="*/ 4172 h 43493"/>
                    <a:gd name="connsiteX317" fmla="*/ 138990 w 187019"/>
                    <a:gd name="connsiteY317" fmla="*/ 4057 h 43493"/>
                    <a:gd name="connsiteX318" fmla="*/ 140889 w 187019"/>
                    <a:gd name="connsiteY318" fmla="*/ 3622 h 43493"/>
                    <a:gd name="connsiteX319" fmla="*/ 142741 w 187019"/>
                    <a:gd name="connsiteY319" fmla="*/ 3233 h 43493"/>
                    <a:gd name="connsiteX320" fmla="*/ 146514 w 187019"/>
                    <a:gd name="connsiteY320" fmla="*/ 2615 h 43493"/>
                    <a:gd name="connsiteX321" fmla="*/ 147337 w 187019"/>
                    <a:gd name="connsiteY321" fmla="*/ 2500 h 43493"/>
                    <a:gd name="connsiteX322" fmla="*/ 147749 w 187019"/>
                    <a:gd name="connsiteY322" fmla="*/ 2431 h 43493"/>
                    <a:gd name="connsiteX323" fmla="*/ 147955 w 187019"/>
                    <a:gd name="connsiteY323" fmla="*/ 2385 h 43493"/>
                    <a:gd name="connsiteX324" fmla="*/ 148321 w 187019"/>
                    <a:gd name="connsiteY324" fmla="*/ 2385 h 43493"/>
                    <a:gd name="connsiteX325" fmla="*/ 148412 w 187019"/>
                    <a:gd name="connsiteY325" fmla="*/ 2363 h 43493"/>
                    <a:gd name="connsiteX326" fmla="*/ 150059 w 187019"/>
                    <a:gd name="connsiteY326" fmla="*/ 2363 h 43493"/>
                    <a:gd name="connsiteX327" fmla="*/ 150196 w 187019"/>
                    <a:gd name="connsiteY327" fmla="*/ 2340 h 43493"/>
                    <a:gd name="connsiteX328" fmla="*/ 151019 w 187019"/>
                    <a:gd name="connsiteY328" fmla="*/ 2363 h 43493"/>
                    <a:gd name="connsiteX329" fmla="*/ 152803 w 187019"/>
                    <a:gd name="connsiteY329" fmla="*/ 2592 h 43493"/>
                    <a:gd name="connsiteX330" fmla="*/ 153672 w 187019"/>
                    <a:gd name="connsiteY330" fmla="*/ 2706 h 43493"/>
                    <a:gd name="connsiteX331" fmla="*/ 153900 w 187019"/>
                    <a:gd name="connsiteY331" fmla="*/ 2752 h 43493"/>
                    <a:gd name="connsiteX332" fmla="*/ 154312 w 187019"/>
                    <a:gd name="connsiteY332" fmla="*/ 2821 h 43493"/>
                    <a:gd name="connsiteX333" fmla="*/ 154792 w 187019"/>
                    <a:gd name="connsiteY333" fmla="*/ 2935 h 43493"/>
                    <a:gd name="connsiteX334" fmla="*/ 158497 w 187019"/>
                    <a:gd name="connsiteY334" fmla="*/ 3897 h 43493"/>
                    <a:gd name="connsiteX335" fmla="*/ 160349 w 187019"/>
                    <a:gd name="connsiteY335" fmla="*/ 4355 h 43493"/>
                    <a:gd name="connsiteX336" fmla="*/ 162087 w 187019"/>
                    <a:gd name="connsiteY336" fmla="*/ 4859 h 43493"/>
                    <a:gd name="connsiteX337" fmla="*/ 165540 w 187019"/>
                    <a:gd name="connsiteY337" fmla="*/ 5844 h 43493"/>
                    <a:gd name="connsiteX338" fmla="*/ 166386 w 187019"/>
                    <a:gd name="connsiteY338" fmla="*/ 6096 h 43493"/>
                    <a:gd name="connsiteX339" fmla="*/ 167141 w 187019"/>
                    <a:gd name="connsiteY339" fmla="*/ 6279 h 43493"/>
                    <a:gd name="connsiteX340" fmla="*/ 168650 w 187019"/>
                    <a:gd name="connsiteY340" fmla="*/ 6645 h 43493"/>
                    <a:gd name="connsiteX341" fmla="*/ 170136 w 187019"/>
                    <a:gd name="connsiteY341" fmla="*/ 6874 h 43493"/>
                    <a:gd name="connsiteX342" fmla="*/ 170845 w 187019"/>
                    <a:gd name="connsiteY342" fmla="*/ 6989 h 43493"/>
                    <a:gd name="connsiteX343" fmla="*/ 171440 w 187019"/>
                    <a:gd name="connsiteY343" fmla="*/ 7035 h 43493"/>
                    <a:gd name="connsiteX344" fmla="*/ 172011 w 187019"/>
                    <a:gd name="connsiteY344" fmla="*/ 7080 h 43493"/>
                    <a:gd name="connsiteX345" fmla="*/ 172309 w 187019"/>
                    <a:gd name="connsiteY345" fmla="*/ 7126 h 43493"/>
                    <a:gd name="connsiteX346" fmla="*/ 172744 w 187019"/>
                    <a:gd name="connsiteY346" fmla="*/ 7126 h 43493"/>
                    <a:gd name="connsiteX347" fmla="*/ 173635 w 187019"/>
                    <a:gd name="connsiteY347" fmla="*/ 7058 h 43493"/>
                    <a:gd name="connsiteX348" fmla="*/ 174093 w 187019"/>
                    <a:gd name="connsiteY348" fmla="*/ 7058 h 43493"/>
                    <a:gd name="connsiteX349" fmla="*/ 174321 w 187019"/>
                    <a:gd name="connsiteY349" fmla="*/ 7012 h 43493"/>
                    <a:gd name="connsiteX350" fmla="*/ 174504 w 187019"/>
                    <a:gd name="connsiteY350" fmla="*/ 7012 h 43493"/>
                    <a:gd name="connsiteX351" fmla="*/ 173910 w 187019"/>
                    <a:gd name="connsiteY351" fmla="*/ 7103 h 43493"/>
                    <a:gd name="connsiteX352" fmla="*/ 173910 w 187019"/>
                    <a:gd name="connsiteY352" fmla="*/ 7103 h 43493"/>
                    <a:gd name="connsiteX353" fmla="*/ 173932 w 187019"/>
                    <a:gd name="connsiteY353" fmla="*/ 7103 h 43493"/>
                    <a:gd name="connsiteX354" fmla="*/ 174618 w 187019"/>
                    <a:gd name="connsiteY354" fmla="*/ 7012 h 43493"/>
                    <a:gd name="connsiteX355" fmla="*/ 175488 w 187019"/>
                    <a:gd name="connsiteY355" fmla="*/ 6828 h 43493"/>
                    <a:gd name="connsiteX356" fmla="*/ 176814 w 187019"/>
                    <a:gd name="connsiteY356" fmla="*/ 6393 h 43493"/>
                    <a:gd name="connsiteX357" fmla="*/ 176242 w 187019"/>
                    <a:gd name="connsiteY357" fmla="*/ 6645 h 43493"/>
                    <a:gd name="connsiteX358" fmla="*/ 178049 w 187019"/>
                    <a:gd name="connsiteY358" fmla="*/ 5706 h 43493"/>
                    <a:gd name="connsiteX359" fmla="*/ 177728 w 187019"/>
                    <a:gd name="connsiteY359" fmla="*/ 5912 h 43493"/>
                    <a:gd name="connsiteX360" fmla="*/ 179444 w 187019"/>
                    <a:gd name="connsiteY360" fmla="*/ 4561 h 43493"/>
                    <a:gd name="connsiteX361" fmla="*/ 184726 w 187019"/>
                    <a:gd name="connsiteY361" fmla="*/ 12050 h 43493"/>
                    <a:gd name="connsiteX362" fmla="*/ 182851 w 187019"/>
                    <a:gd name="connsiteY362" fmla="*/ 13127 h 43493"/>
                    <a:gd name="connsiteX363" fmla="*/ 182622 w 187019"/>
                    <a:gd name="connsiteY363" fmla="*/ 13287 h 43493"/>
                    <a:gd name="connsiteX364" fmla="*/ 182531 w 187019"/>
                    <a:gd name="connsiteY364" fmla="*/ 13332 h 43493"/>
                    <a:gd name="connsiteX365" fmla="*/ 179604 w 187019"/>
                    <a:gd name="connsiteY365" fmla="*/ 14432 h 43493"/>
                    <a:gd name="connsiteX366" fmla="*/ 179055 w 187019"/>
                    <a:gd name="connsiteY366" fmla="*/ 14592 h 43493"/>
                    <a:gd name="connsiteX367" fmla="*/ 176722 w 187019"/>
                    <a:gd name="connsiteY367" fmla="*/ 14981 h 43493"/>
                    <a:gd name="connsiteX368" fmla="*/ 175831 w 187019"/>
                    <a:gd name="connsiteY368" fmla="*/ 15050 h 43493"/>
                    <a:gd name="connsiteX369" fmla="*/ 175373 w 187019"/>
                    <a:gd name="connsiteY369" fmla="*/ 15050 h 43493"/>
                    <a:gd name="connsiteX370" fmla="*/ 175145 w 187019"/>
                    <a:gd name="connsiteY370" fmla="*/ 15073 h 43493"/>
                    <a:gd name="connsiteX371" fmla="*/ 174870 w 187019"/>
                    <a:gd name="connsiteY371" fmla="*/ 15073 h 43493"/>
                    <a:gd name="connsiteX372" fmla="*/ 174824 w 187019"/>
                    <a:gd name="connsiteY372" fmla="*/ 15096 h 43493"/>
                    <a:gd name="connsiteX373" fmla="*/ 174756 w 187019"/>
                    <a:gd name="connsiteY373" fmla="*/ 15096 h 43493"/>
                    <a:gd name="connsiteX374" fmla="*/ 174618 w 187019"/>
                    <a:gd name="connsiteY374" fmla="*/ 15073 h 43493"/>
                    <a:gd name="connsiteX375" fmla="*/ 172309 w 187019"/>
                    <a:gd name="connsiteY375" fmla="*/ 14958 h 43493"/>
                    <a:gd name="connsiteX376" fmla="*/ 170159 w 187019"/>
                    <a:gd name="connsiteY376" fmla="*/ 14592 h 43493"/>
                    <a:gd name="connsiteX377" fmla="*/ 168078 w 187019"/>
                    <a:gd name="connsiteY377" fmla="*/ 14066 h 43493"/>
                    <a:gd name="connsiteX378" fmla="*/ 167049 w 187019"/>
                    <a:gd name="connsiteY378" fmla="*/ 13791 h 43493"/>
                    <a:gd name="connsiteX379" fmla="*/ 166180 w 187019"/>
                    <a:gd name="connsiteY379" fmla="*/ 13493 h 43493"/>
                    <a:gd name="connsiteX380" fmla="*/ 164397 w 187019"/>
                    <a:gd name="connsiteY380" fmla="*/ 12875 h 43493"/>
                    <a:gd name="connsiteX381" fmla="*/ 162750 w 187019"/>
                    <a:gd name="connsiteY381" fmla="*/ 12210 h 43493"/>
                    <a:gd name="connsiteX382" fmla="*/ 159457 w 187019"/>
                    <a:gd name="connsiteY382" fmla="*/ 10905 h 43493"/>
                    <a:gd name="connsiteX383" fmla="*/ 156050 w 187019"/>
                    <a:gd name="connsiteY383" fmla="*/ 9737 h 43493"/>
                    <a:gd name="connsiteX384" fmla="*/ 154335 w 187019"/>
                    <a:gd name="connsiteY384" fmla="*/ 9164 h 43493"/>
                    <a:gd name="connsiteX385" fmla="*/ 153489 w 187019"/>
                    <a:gd name="connsiteY385" fmla="*/ 8844 h 43493"/>
                    <a:gd name="connsiteX386" fmla="*/ 153054 w 187019"/>
                    <a:gd name="connsiteY386" fmla="*/ 8706 h 43493"/>
                    <a:gd name="connsiteX387" fmla="*/ 152848 w 187019"/>
                    <a:gd name="connsiteY387" fmla="*/ 8638 h 43493"/>
                    <a:gd name="connsiteX388" fmla="*/ 152848 w 187019"/>
                    <a:gd name="connsiteY388" fmla="*/ 8638 h 43493"/>
                    <a:gd name="connsiteX389" fmla="*/ 152848 w 187019"/>
                    <a:gd name="connsiteY389" fmla="*/ 8638 h 43493"/>
                    <a:gd name="connsiteX390" fmla="*/ 152963 w 187019"/>
                    <a:gd name="connsiteY390" fmla="*/ 8684 h 43493"/>
                    <a:gd name="connsiteX391" fmla="*/ 152894 w 187019"/>
                    <a:gd name="connsiteY391" fmla="*/ 8684 h 43493"/>
                    <a:gd name="connsiteX392" fmla="*/ 152803 w 187019"/>
                    <a:gd name="connsiteY392" fmla="*/ 8661 h 43493"/>
                    <a:gd name="connsiteX393" fmla="*/ 149807 w 187019"/>
                    <a:gd name="connsiteY393" fmla="*/ 8088 h 43493"/>
                    <a:gd name="connsiteX394" fmla="*/ 150150 w 187019"/>
                    <a:gd name="connsiteY394" fmla="*/ 8088 h 43493"/>
                    <a:gd name="connsiteX395" fmla="*/ 148458 w 187019"/>
                    <a:gd name="connsiteY395" fmla="*/ 8019 h 43493"/>
                    <a:gd name="connsiteX396" fmla="*/ 148183 w 187019"/>
                    <a:gd name="connsiteY396" fmla="*/ 8019 h 43493"/>
                    <a:gd name="connsiteX397" fmla="*/ 147337 w 187019"/>
                    <a:gd name="connsiteY397" fmla="*/ 8111 h 43493"/>
                    <a:gd name="connsiteX398" fmla="*/ 144227 w 187019"/>
                    <a:gd name="connsiteY398" fmla="*/ 8409 h 43493"/>
                    <a:gd name="connsiteX399" fmla="*/ 140957 w 187019"/>
                    <a:gd name="connsiteY399" fmla="*/ 8913 h 43493"/>
                    <a:gd name="connsiteX400" fmla="*/ 139380 w 187019"/>
                    <a:gd name="connsiteY400" fmla="*/ 9210 h 43493"/>
                    <a:gd name="connsiteX401" fmla="*/ 137710 w 187019"/>
                    <a:gd name="connsiteY401" fmla="*/ 9554 h 43493"/>
                    <a:gd name="connsiteX402" fmla="*/ 131078 w 187019"/>
                    <a:gd name="connsiteY402" fmla="*/ 10905 h 43493"/>
                    <a:gd name="connsiteX403" fmla="*/ 127580 w 187019"/>
                    <a:gd name="connsiteY403" fmla="*/ 11523 h 43493"/>
                    <a:gd name="connsiteX404" fmla="*/ 124378 w 187019"/>
                    <a:gd name="connsiteY404" fmla="*/ 12027 h 43493"/>
                    <a:gd name="connsiteX405" fmla="*/ 124332 w 187019"/>
                    <a:gd name="connsiteY405" fmla="*/ 12027 h 43493"/>
                    <a:gd name="connsiteX406" fmla="*/ 124081 w 187019"/>
                    <a:gd name="connsiteY406" fmla="*/ 12050 h 43493"/>
                    <a:gd name="connsiteX407" fmla="*/ 115528 w 187019"/>
                    <a:gd name="connsiteY407" fmla="*/ 12325 h 43493"/>
                    <a:gd name="connsiteX408" fmla="*/ 107250 w 187019"/>
                    <a:gd name="connsiteY408" fmla="*/ 11958 h 43493"/>
                    <a:gd name="connsiteX409" fmla="*/ 106084 w 187019"/>
                    <a:gd name="connsiteY409" fmla="*/ 11890 h 43493"/>
                    <a:gd name="connsiteX410" fmla="*/ 105055 w 187019"/>
                    <a:gd name="connsiteY410" fmla="*/ 11775 h 43493"/>
                    <a:gd name="connsiteX411" fmla="*/ 102997 w 187019"/>
                    <a:gd name="connsiteY411" fmla="*/ 11546 h 43493"/>
                    <a:gd name="connsiteX412" fmla="*/ 98880 w 187019"/>
                    <a:gd name="connsiteY412" fmla="*/ 11065 h 43493"/>
                    <a:gd name="connsiteX413" fmla="*/ 97851 w 187019"/>
                    <a:gd name="connsiteY413" fmla="*/ 10951 h 43493"/>
                    <a:gd name="connsiteX414" fmla="*/ 96708 w 187019"/>
                    <a:gd name="connsiteY414" fmla="*/ 10813 h 43493"/>
                    <a:gd name="connsiteX415" fmla="*/ 94673 w 187019"/>
                    <a:gd name="connsiteY415" fmla="*/ 10515 h 43493"/>
                    <a:gd name="connsiteX416" fmla="*/ 92775 w 187019"/>
                    <a:gd name="connsiteY416" fmla="*/ 10264 h 43493"/>
                    <a:gd name="connsiteX417" fmla="*/ 90717 w 187019"/>
                    <a:gd name="connsiteY417" fmla="*/ 10080 h 43493"/>
                    <a:gd name="connsiteX418" fmla="*/ 88659 w 187019"/>
                    <a:gd name="connsiteY418" fmla="*/ 9897 h 43493"/>
                    <a:gd name="connsiteX419" fmla="*/ 86829 w 187019"/>
                    <a:gd name="connsiteY419" fmla="*/ 9851 h 43493"/>
                    <a:gd name="connsiteX420" fmla="*/ 84954 w 187019"/>
                    <a:gd name="connsiteY420" fmla="*/ 9851 h 43493"/>
                    <a:gd name="connsiteX421" fmla="*/ 84017 w 187019"/>
                    <a:gd name="connsiteY421" fmla="*/ 9828 h 43493"/>
                    <a:gd name="connsiteX422" fmla="*/ 82988 w 187019"/>
                    <a:gd name="connsiteY422" fmla="*/ 9920 h 43493"/>
                    <a:gd name="connsiteX423" fmla="*/ 80929 w 187019"/>
                    <a:gd name="connsiteY423" fmla="*/ 10103 h 43493"/>
                    <a:gd name="connsiteX424" fmla="*/ 79900 w 187019"/>
                    <a:gd name="connsiteY424" fmla="*/ 10241 h 43493"/>
                    <a:gd name="connsiteX425" fmla="*/ 79397 w 187019"/>
                    <a:gd name="connsiteY425" fmla="*/ 10241 h 43493"/>
                    <a:gd name="connsiteX426" fmla="*/ 79260 w 187019"/>
                    <a:gd name="connsiteY426" fmla="*/ 10287 h 43493"/>
                    <a:gd name="connsiteX427" fmla="*/ 79260 w 187019"/>
                    <a:gd name="connsiteY427" fmla="*/ 10287 h 43493"/>
                    <a:gd name="connsiteX428" fmla="*/ 79031 w 187019"/>
                    <a:gd name="connsiteY428" fmla="*/ 10332 h 43493"/>
                    <a:gd name="connsiteX429" fmla="*/ 75395 w 187019"/>
                    <a:gd name="connsiteY429" fmla="*/ 11134 h 43493"/>
                    <a:gd name="connsiteX430" fmla="*/ 71508 w 187019"/>
                    <a:gd name="connsiteY430" fmla="*/ 12439 h 43493"/>
                    <a:gd name="connsiteX431" fmla="*/ 71005 w 187019"/>
                    <a:gd name="connsiteY431" fmla="*/ 12600 h 43493"/>
                    <a:gd name="connsiteX432" fmla="*/ 70753 w 187019"/>
                    <a:gd name="connsiteY432" fmla="*/ 12691 h 43493"/>
                    <a:gd name="connsiteX433" fmla="*/ 70708 w 187019"/>
                    <a:gd name="connsiteY433" fmla="*/ 12691 h 43493"/>
                    <a:gd name="connsiteX434" fmla="*/ 70662 w 187019"/>
                    <a:gd name="connsiteY434" fmla="*/ 12737 h 43493"/>
                    <a:gd name="connsiteX435" fmla="*/ 70753 w 187019"/>
                    <a:gd name="connsiteY435" fmla="*/ 12691 h 43493"/>
                    <a:gd name="connsiteX436" fmla="*/ 70639 w 187019"/>
                    <a:gd name="connsiteY436" fmla="*/ 12737 h 43493"/>
                    <a:gd name="connsiteX437" fmla="*/ 69747 w 187019"/>
                    <a:gd name="connsiteY437" fmla="*/ 13149 h 43493"/>
                    <a:gd name="connsiteX438" fmla="*/ 67918 w 187019"/>
                    <a:gd name="connsiteY438" fmla="*/ 13951 h 43493"/>
                    <a:gd name="connsiteX439" fmla="*/ 64327 w 187019"/>
                    <a:gd name="connsiteY439" fmla="*/ 15737 h 43493"/>
                    <a:gd name="connsiteX440" fmla="*/ 60783 w 187019"/>
                    <a:gd name="connsiteY440" fmla="*/ 17707 h 43493"/>
                    <a:gd name="connsiteX441" fmla="*/ 53808 w 187019"/>
                    <a:gd name="connsiteY441" fmla="*/ 21989 h 43493"/>
                    <a:gd name="connsiteX442" fmla="*/ 46879 w 187019"/>
                    <a:gd name="connsiteY442" fmla="*/ 26501 h 43493"/>
                    <a:gd name="connsiteX443" fmla="*/ 39905 w 187019"/>
                    <a:gd name="connsiteY443" fmla="*/ 30990 h 43493"/>
                    <a:gd name="connsiteX444" fmla="*/ 32587 w 187019"/>
                    <a:gd name="connsiteY444" fmla="*/ 35227 h 43493"/>
                    <a:gd name="connsiteX445" fmla="*/ 24858 w 187019"/>
                    <a:gd name="connsiteY445" fmla="*/ 38455 h 43493"/>
                    <a:gd name="connsiteX446" fmla="*/ 20764 w 187019"/>
                    <a:gd name="connsiteY446" fmla="*/ 39692 h 43493"/>
                    <a:gd name="connsiteX447" fmla="*/ 18706 w 187019"/>
                    <a:gd name="connsiteY447" fmla="*/ 40105 h 43493"/>
                    <a:gd name="connsiteX448" fmla="*/ 17700 w 187019"/>
                    <a:gd name="connsiteY448" fmla="*/ 40333 h 43493"/>
                    <a:gd name="connsiteX449" fmla="*/ 16602 w 187019"/>
                    <a:gd name="connsiteY449" fmla="*/ 40448 h 43493"/>
                    <a:gd name="connsiteX450" fmla="*/ 12326 w 187019"/>
                    <a:gd name="connsiteY450" fmla="*/ 40815 h 43493"/>
                    <a:gd name="connsiteX451" fmla="*/ 8210 w 187019"/>
                    <a:gd name="connsiteY451" fmla="*/ 40585 h 43493"/>
                    <a:gd name="connsiteX452" fmla="*/ 92 w 187019"/>
                    <a:gd name="connsiteY452" fmla="*/ 37883 h 43493"/>
                    <a:gd name="connsiteX453" fmla="*/ 778 w 187019"/>
                    <a:gd name="connsiteY453" fmla="*/ 36990 h 4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187019" h="43493">
                      <a:moveTo>
                        <a:pt x="801" y="36898"/>
                      </a:moveTo>
                      <a:cubicBezTo>
                        <a:pt x="3042" y="38204"/>
                        <a:pt x="5946" y="38639"/>
                        <a:pt x="8393" y="38959"/>
                      </a:cubicBezTo>
                      <a:lnTo>
                        <a:pt x="12532" y="38959"/>
                      </a:lnTo>
                      <a:cubicBezTo>
                        <a:pt x="12532" y="38959"/>
                        <a:pt x="16465" y="38387"/>
                        <a:pt x="16465" y="38387"/>
                      </a:cubicBezTo>
                      <a:cubicBezTo>
                        <a:pt x="16785" y="38364"/>
                        <a:pt x="17151" y="38318"/>
                        <a:pt x="17403" y="38272"/>
                      </a:cubicBezTo>
                      <a:lnTo>
                        <a:pt x="18409" y="38020"/>
                      </a:lnTo>
                      <a:cubicBezTo>
                        <a:pt x="19072" y="37837"/>
                        <a:pt x="19781" y="37723"/>
                        <a:pt x="20399" y="37494"/>
                      </a:cubicBezTo>
                      <a:cubicBezTo>
                        <a:pt x="21633" y="37081"/>
                        <a:pt x="22891" y="36692"/>
                        <a:pt x="24149" y="36142"/>
                      </a:cubicBezTo>
                      <a:cubicBezTo>
                        <a:pt x="26664" y="35158"/>
                        <a:pt x="29088" y="33967"/>
                        <a:pt x="31489" y="32662"/>
                      </a:cubicBezTo>
                      <a:cubicBezTo>
                        <a:pt x="33753" y="31333"/>
                        <a:pt x="36040" y="29845"/>
                        <a:pt x="38304" y="28287"/>
                      </a:cubicBezTo>
                      <a:cubicBezTo>
                        <a:pt x="40591" y="26753"/>
                        <a:pt x="42763" y="25127"/>
                        <a:pt x="45027" y="23501"/>
                      </a:cubicBezTo>
                      <a:lnTo>
                        <a:pt x="51750" y="18668"/>
                      </a:lnTo>
                      <a:cubicBezTo>
                        <a:pt x="54083" y="16997"/>
                        <a:pt x="56278" y="15531"/>
                        <a:pt x="58679" y="13997"/>
                      </a:cubicBezTo>
                      <a:cubicBezTo>
                        <a:pt x="59868" y="13241"/>
                        <a:pt x="61034" y="12462"/>
                        <a:pt x="62269" y="11775"/>
                      </a:cubicBezTo>
                      <a:cubicBezTo>
                        <a:pt x="63504" y="11042"/>
                        <a:pt x="64693" y="10287"/>
                        <a:pt x="65997" y="9691"/>
                      </a:cubicBezTo>
                      <a:lnTo>
                        <a:pt x="67918" y="8706"/>
                      </a:lnTo>
                      <a:lnTo>
                        <a:pt x="68878" y="8248"/>
                      </a:lnTo>
                      <a:lnTo>
                        <a:pt x="68992" y="8180"/>
                      </a:lnTo>
                      <a:lnTo>
                        <a:pt x="69221" y="8088"/>
                      </a:lnTo>
                      <a:lnTo>
                        <a:pt x="69450" y="7974"/>
                      </a:lnTo>
                      <a:lnTo>
                        <a:pt x="69930" y="7790"/>
                      </a:lnTo>
                      <a:cubicBezTo>
                        <a:pt x="71233" y="7309"/>
                        <a:pt x="72446" y="6760"/>
                        <a:pt x="73818" y="6302"/>
                      </a:cubicBezTo>
                      <a:lnTo>
                        <a:pt x="78208" y="5088"/>
                      </a:lnTo>
                      <a:lnTo>
                        <a:pt x="78482" y="5019"/>
                      </a:lnTo>
                      <a:cubicBezTo>
                        <a:pt x="78482" y="5019"/>
                        <a:pt x="78460" y="5019"/>
                        <a:pt x="78734" y="4950"/>
                      </a:cubicBezTo>
                      <a:lnTo>
                        <a:pt x="78848" y="4950"/>
                      </a:lnTo>
                      <a:cubicBezTo>
                        <a:pt x="78848" y="4950"/>
                        <a:pt x="79352" y="4836"/>
                        <a:pt x="79352" y="4836"/>
                      </a:cubicBezTo>
                      <a:lnTo>
                        <a:pt x="80381" y="4698"/>
                      </a:lnTo>
                      <a:lnTo>
                        <a:pt x="82416" y="4401"/>
                      </a:lnTo>
                      <a:lnTo>
                        <a:pt x="83445" y="4263"/>
                      </a:lnTo>
                      <a:lnTo>
                        <a:pt x="84565" y="4195"/>
                      </a:lnTo>
                      <a:lnTo>
                        <a:pt x="86829" y="4103"/>
                      </a:lnTo>
                      <a:cubicBezTo>
                        <a:pt x="87607" y="4103"/>
                        <a:pt x="88316" y="4011"/>
                        <a:pt x="89139" y="4080"/>
                      </a:cubicBezTo>
                      <a:lnTo>
                        <a:pt x="91197" y="4195"/>
                      </a:lnTo>
                      <a:lnTo>
                        <a:pt x="93255" y="4309"/>
                      </a:lnTo>
                      <a:lnTo>
                        <a:pt x="95473" y="4538"/>
                      </a:lnTo>
                      <a:lnTo>
                        <a:pt x="97531" y="4744"/>
                      </a:lnTo>
                      <a:lnTo>
                        <a:pt x="98446" y="4836"/>
                      </a:lnTo>
                      <a:lnTo>
                        <a:pt x="99475" y="4882"/>
                      </a:lnTo>
                      <a:lnTo>
                        <a:pt x="103591" y="5225"/>
                      </a:lnTo>
                      <a:lnTo>
                        <a:pt x="105649" y="5386"/>
                      </a:lnTo>
                      <a:lnTo>
                        <a:pt x="106678" y="5454"/>
                      </a:lnTo>
                      <a:lnTo>
                        <a:pt x="107570" y="5454"/>
                      </a:lnTo>
                      <a:cubicBezTo>
                        <a:pt x="110314" y="5500"/>
                        <a:pt x="113104" y="5615"/>
                        <a:pt x="115780" y="5546"/>
                      </a:cubicBezTo>
                      <a:lnTo>
                        <a:pt x="123761" y="4950"/>
                      </a:lnTo>
                      <a:lnTo>
                        <a:pt x="123463" y="4996"/>
                      </a:lnTo>
                      <a:lnTo>
                        <a:pt x="123532" y="4996"/>
                      </a:lnTo>
                      <a:cubicBezTo>
                        <a:pt x="123532" y="4996"/>
                        <a:pt x="123555" y="4974"/>
                        <a:pt x="123555" y="4974"/>
                      </a:cubicBezTo>
                      <a:cubicBezTo>
                        <a:pt x="119393" y="1859"/>
                        <a:pt x="130529" y="8271"/>
                        <a:pt x="125110" y="11775"/>
                      </a:cubicBezTo>
                      <a:lnTo>
                        <a:pt x="124813" y="11867"/>
                      </a:lnTo>
                      <a:lnTo>
                        <a:pt x="124675" y="11867"/>
                      </a:lnTo>
                      <a:cubicBezTo>
                        <a:pt x="124675" y="11867"/>
                        <a:pt x="124515" y="11913"/>
                        <a:pt x="124515" y="11913"/>
                      </a:cubicBezTo>
                      <a:lnTo>
                        <a:pt x="124470" y="11913"/>
                      </a:lnTo>
                      <a:cubicBezTo>
                        <a:pt x="124470" y="11913"/>
                        <a:pt x="124401" y="11936"/>
                        <a:pt x="124401" y="11936"/>
                      </a:cubicBezTo>
                      <a:lnTo>
                        <a:pt x="124332" y="11936"/>
                      </a:lnTo>
                      <a:cubicBezTo>
                        <a:pt x="124264" y="8821"/>
                        <a:pt x="124652" y="18920"/>
                        <a:pt x="123052" y="5042"/>
                      </a:cubicBezTo>
                      <a:lnTo>
                        <a:pt x="123303" y="4996"/>
                      </a:lnTo>
                      <a:lnTo>
                        <a:pt x="123486" y="4950"/>
                      </a:lnTo>
                      <a:lnTo>
                        <a:pt x="123921" y="4859"/>
                      </a:lnTo>
                      <a:lnTo>
                        <a:pt x="124744" y="4698"/>
                      </a:lnTo>
                      <a:lnTo>
                        <a:pt x="126413" y="4378"/>
                      </a:lnTo>
                      <a:lnTo>
                        <a:pt x="129569" y="3714"/>
                      </a:lnTo>
                      <a:cubicBezTo>
                        <a:pt x="131764" y="3233"/>
                        <a:pt x="133960" y="2660"/>
                        <a:pt x="136155" y="2134"/>
                      </a:cubicBezTo>
                      <a:lnTo>
                        <a:pt x="137802" y="1722"/>
                      </a:lnTo>
                      <a:lnTo>
                        <a:pt x="139539" y="1332"/>
                      </a:lnTo>
                      <a:cubicBezTo>
                        <a:pt x="140683" y="1126"/>
                        <a:pt x="141666" y="805"/>
                        <a:pt x="142947" y="668"/>
                      </a:cubicBezTo>
                      <a:lnTo>
                        <a:pt x="146560" y="187"/>
                      </a:lnTo>
                      <a:lnTo>
                        <a:pt x="147406" y="72"/>
                      </a:lnTo>
                      <a:cubicBezTo>
                        <a:pt x="147406" y="72"/>
                        <a:pt x="148824" y="-19"/>
                        <a:pt x="148801" y="4"/>
                      </a:cubicBezTo>
                      <a:lnTo>
                        <a:pt x="150493" y="4"/>
                      </a:lnTo>
                      <a:cubicBezTo>
                        <a:pt x="150493" y="4"/>
                        <a:pt x="150539" y="27"/>
                        <a:pt x="150539" y="27"/>
                      </a:cubicBezTo>
                      <a:cubicBezTo>
                        <a:pt x="150630" y="27"/>
                        <a:pt x="150745" y="27"/>
                        <a:pt x="150859" y="49"/>
                      </a:cubicBezTo>
                      <a:lnTo>
                        <a:pt x="154952" y="691"/>
                      </a:lnTo>
                      <a:lnTo>
                        <a:pt x="155067" y="691"/>
                      </a:lnTo>
                      <a:cubicBezTo>
                        <a:pt x="155067" y="691"/>
                        <a:pt x="155135" y="737"/>
                        <a:pt x="155135" y="737"/>
                      </a:cubicBezTo>
                      <a:lnTo>
                        <a:pt x="155318" y="737"/>
                      </a:lnTo>
                      <a:cubicBezTo>
                        <a:pt x="155318" y="737"/>
                        <a:pt x="155524" y="828"/>
                        <a:pt x="155524" y="828"/>
                      </a:cubicBezTo>
                      <a:lnTo>
                        <a:pt x="155958" y="966"/>
                      </a:lnTo>
                      <a:lnTo>
                        <a:pt x="156805" y="1218"/>
                      </a:lnTo>
                      <a:lnTo>
                        <a:pt x="158543" y="1744"/>
                      </a:lnTo>
                      <a:cubicBezTo>
                        <a:pt x="159709" y="2111"/>
                        <a:pt x="160852" y="2431"/>
                        <a:pt x="161996" y="2798"/>
                      </a:cubicBezTo>
                      <a:lnTo>
                        <a:pt x="165449" y="4035"/>
                      </a:lnTo>
                      <a:lnTo>
                        <a:pt x="167164" y="4653"/>
                      </a:lnTo>
                      <a:lnTo>
                        <a:pt x="168810" y="5157"/>
                      </a:lnTo>
                      <a:lnTo>
                        <a:pt x="169679" y="5409"/>
                      </a:lnTo>
                      <a:lnTo>
                        <a:pt x="170388" y="5546"/>
                      </a:lnTo>
                      <a:cubicBezTo>
                        <a:pt x="170868" y="5637"/>
                        <a:pt x="171325" y="5775"/>
                        <a:pt x="171829" y="5844"/>
                      </a:cubicBezTo>
                      <a:lnTo>
                        <a:pt x="173246" y="6050"/>
                      </a:lnTo>
                      <a:lnTo>
                        <a:pt x="174527" y="6050"/>
                      </a:lnTo>
                      <a:cubicBezTo>
                        <a:pt x="174527" y="6050"/>
                        <a:pt x="174618" y="6050"/>
                        <a:pt x="174618" y="6050"/>
                      </a:cubicBezTo>
                      <a:lnTo>
                        <a:pt x="174641" y="6050"/>
                      </a:lnTo>
                      <a:cubicBezTo>
                        <a:pt x="174641" y="6050"/>
                        <a:pt x="174664" y="6050"/>
                        <a:pt x="174664" y="6050"/>
                      </a:cubicBezTo>
                      <a:lnTo>
                        <a:pt x="174664" y="6050"/>
                      </a:lnTo>
                      <a:cubicBezTo>
                        <a:pt x="174664" y="6050"/>
                        <a:pt x="174893" y="6050"/>
                        <a:pt x="174436" y="6050"/>
                      </a:cubicBezTo>
                      <a:lnTo>
                        <a:pt x="174664" y="6050"/>
                      </a:lnTo>
                      <a:cubicBezTo>
                        <a:pt x="174664" y="6050"/>
                        <a:pt x="175122" y="5981"/>
                        <a:pt x="175122" y="5981"/>
                      </a:cubicBezTo>
                      <a:lnTo>
                        <a:pt x="176013" y="5889"/>
                      </a:lnTo>
                      <a:cubicBezTo>
                        <a:pt x="176540" y="5798"/>
                        <a:pt x="176814" y="5683"/>
                        <a:pt x="177226" y="5615"/>
                      </a:cubicBezTo>
                      <a:lnTo>
                        <a:pt x="176677" y="5752"/>
                      </a:lnTo>
                      <a:lnTo>
                        <a:pt x="178483" y="4996"/>
                      </a:lnTo>
                      <a:lnTo>
                        <a:pt x="178163" y="5225"/>
                      </a:lnTo>
                      <a:lnTo>
                        <a:pt x="179992" y="4035"/>
                      </a:lnTo>
                      <a:cubicBezTo>
                        <a:pt x="182119" y="2683"/>
                        <a:pt x="184955" y="3324"/>
                        <a:pt x="186304" y="5477"/>
                      </a:cubicBezTo>
                      <a:cubicBezTo>
                        <a:pt x="187539" y="7424"/>
                        <a:pt x="187127" y="9943"/>
                        <a:pt x="185435" y="11409"/>
                      </a:cubicBezTo>
                      <a:lnTo>
                        <a:pt x="185298" y="11500"/>
                      </a:lnTo>
                      <a:lnTo>
                        <a:pt x="183651" y="12943"/>
                      </a:lnTo>
                      <a:lnTo>
                        <a:pt x="183560" y="13012"/>
                      </a:lnTo>
                      <a:cubicBezTo>
                        <a:pt x="183560" y="13012"/>
                        <a:pt x="183423" y="13149"/>
                        <a:pt x="183331" y="13172"/>
                      </a:cubicBezTo>
                      <a:lnTo>
                        <a:pt x="180564" y="14844"/>
                      </a:lnTo>
                      <a:cubicBezTo>
                        <a:pt x="180564" y="14844"/>
                        <a:pt x="180358" y="14936"/>
                        <a:pt x="180267" y="14981"/>
                      </a:cubicBezTo>
                      <a:lnTo>
                        <a:pt x="179970" y="15119"/>
                      </a:lnTo>
                      <a:lnTo>
                        <a:pt x="179123" y="15417"/>
                      </a:lnTo>
                      <a:lnTo>
                        <a:pt x="178712" y="15577"/>
                      </a:lnTo>
                      <a:lnTo>
                        <a:pt x="178506" y="15646"/>
                      </a:lnTo>
                      <a:lnTo>
                        <a:pt x="178392" y="15646"/>
                      </a:lnTo>
                      <a:cubicBezTo>
                        <a:pt x="178392" y="15646"/>
                        <a:pt x="177912" y="15829"/>
                        <a:pt x="177912" y="15829"/>
                      </a:cubicBezTo>
                      <a:lnTo>
                        <a:pt x="177020" y="16035"/>
                      </a:lnTo>
                      <a:lnTo>
                        <a:pt x="175945" y="16287"/>
                      </a:lnTo>
                      <a:lnTo>
                        <a:pt x="175236" y="16379"/>
                      </a:lnTo>
                      <a:lnTo>
                        <a:pt x="175145" y="16379"/>
                      </a:lnTo>
                      <a:cubicBezTo>
                        <a:pt x="175145" y="16379"/>
                        <a:pt x="174916" y="16424"/>
                        <a:pt x="174916" y="16424"/>
                      </a:cubicBezTo>
                      <a:lnTo>
                        <a:pt x="174481" y="16470"/>
                      </a:lnTo>
                      <a:lnTo>
                        <a:pt x="173589" y="16539"/>
                      </a:lnTo>
                      <a:lnTo>
                        <a:pt x="173132" y="16607"/>
                      </a:lnTo>
                      <a:lnTo>
                        <a:pt x="171325" y="16607"/>
                      </a:lnTo>
                      <a:cubicBezTo>
                        <a:pt x="171325" y="16607"/>
                        <a:pt x="170114" y="16539"/>
                        <a:pt x="170114" y="16539"/>
                      </a:cubicBezTo>
                      <a:cubicBezTo>
                        <a:pt x="169725" y="16516"/>
                        <a:pt x="169405" y="16470"/>
                        <a:pt x="169062" y="16447"/>
                      </a:cubicBezTo>
                      <a:lnTo>
                        <a:pt x="167004" y="16172"/>
                      </a:lnTo>
                      <a:lnTo>
                        <a:pt x="165014" y="15806"/>
                      </a:lnTo>
                      <a:lnTo>
                        <a:pt x="164008" y="15600"/>
                      </a:lnTo>
                      <a:lnTo>
                        <a:pt x="163139" y="15371"/>
                      </a:lnTo>
                      <a:lnTo>
                        <a:pt x="159663" y="14501"/>
                      </a:lnTo>
                      <a:cubicBezTo>
                        <a:pt x="159091" y="14363"/>
                        <a:pt x="158474" y="14180"/>
                        <a:pt x="157948" y="14088"/>
                      </a:cubicBezTo>
                      <a:lnTo>
                        <a:pt x="156324" y="13745"/>
                      </a:lnTo>
                      <a:lnTo>
                        <a:pt x="153054" y="13080"/>
                      </a:lnTo>
                      <a:lnTo>
                        <a:pt x="152642" y="12989"/>
                      </a:lnTo>
                      <a:lnTo>
                        <a:pt x="152620" y="12989"/>
                      </a:lnTo>
                      <a:cubicBezTo>
                        <a:pt x="152620" y="12989"/>
                        <a:pt x="152437" y="12943"/>
                        <a:pt x="152780" y="13012"/>
                      </a:cubicBezTo>
                      <a:lnTo>
                        <a:pt x="152711" y="13012"/>
                      </a:lnTo>
                      <a:cubicBezTo>
                        <a:pt x="152711" y="13012"/>
                        <a:pt x="152597" y="12989"/>
                        <a:pt x="152597" y="12989"/>
                      </a:cubicBezTo>
                      <a:lnTo>
                        <a:pt x="152368" y="12989"/>
                      </a:lnTo>
                      <a:cubicBezTo>
                        <a:pt x="152368" y="12989"/>
                        <a:pt x="151476" y="12897"/>
                        <a:pt x="151476" y="12897"/>
                      </a:cubicBezTo>
                      <a:lnTo>
                        <a:pt x="149693" y="12783"/>
                      </a:lnTo>
                      <a:lnTo>
                        <a:pt x="150653" y="12829"/>
                      </a:lnTo>
                      <a:lnTo>
                        <a:pt x="149007" y="12920"/>
                      </a:lnTo>
                      <a:lnTo>
                        <a:pt x="148892" y="12920"/>
                      </a:lnTo>
                      <a:cubicBezTo>
                        <a:pt x="149007" y="12920"/>
                        <a:pt x="148618" y="12943"/>
                        <a:pt x="149167" y="12920"/>
                      </a:cubicBezTo>
                      <a:lnTo>
                        <a:pt x="149144" y="12920"/>
                      </a:lnTo>
                      <a:cubicBezTo>
                        <a:pt x="149144" y="12920"/>
                        <a:pt x="149098" y="12920"/>
                        <a:pt x="149098" y="12920"/>
                      </a:cubicBezTo>
                      <a:lnTo>
                        <a:pt x="148892" y="12966"/>
                      </a:lnTo>
                      <a:lnTo>
                        <a:pt x="148481" y="13058"/>
                      </a:lnTo>
                      <a:lnTo>
                        <a:pt x="147680" y="13218"/>
                      </a:lnTo>
                      <a:lnTo>
                        <a:pt x="147612" y="13218"/>
                      </a:lnTo>
                      <a:cubicBezTo>
                        <a:pt x="147612" y="13218"/>
                        <a:pt x="147589" y="13218"/>
                        <a:pt x="147589" y="13218"/>
                      </a:cubicBezTo>
                      <a:lnTo>
                        <a:pt x="147589" y="13218"/>
                      </a:lnTo>
                      <a:cubicBezTo>
                        <a:pt x="147154" y="13287"/>
                        <a:pt x="148183" y="13127"/>
                        <a:pt x="148069" y="13149"/>
                      </a:cubicBezTo>
                      <a:lnTo>
                        <a:pt x="147955" y="13149"/>
                      </a:lnTo>
                      <a:cubicBezTo>
                        <a:pt x="147955" y="13149"/>
                        <a:pt x="147749" y="13218"/>
                        <a:pt x="147749" y="13218"/>
                      </a:cubicBezTo>
                      <a:lnTo>
                        <a:pt x="147337" y="13310"/>
                      </a:lnTo>
                      <a:lnTo>
                        <a:pt x="146537" y="13470"/>
                      </a:lnTo>
                      <a:lnTo>
                        <a:pt x="144913" y="13814"/>
                      </a:lnTo>
                      <a:cubicBezTo>
                        <a:pt x="144342" y="13928"/>
                        <a:pt x="143999" y="14066"/>
                        <a:pt x="143541" y="14203"/>
                      </a:cubicBezTo>
                      <a:lnTo>
                        <a:pt x="142215" y="14569"/>
                      </a:lnTo>
                      <a:lnTo>
                        <a:pt x="141369" y="14798"/>
                      </a:lnTo>
                      <a:lnTo>
                        <a:pt x="140591" y="15050"/>
                      </a:lnTo>
                      <a:lnTo>
                        <a:pt x="139013" y="15531"/>
                      </a:lnTo>
                      <a:lnTo>
                        <a:pt x="135858" y="16516"/>
                      </a:lnTo>
                      <a:lnTo>
                        <a:pt x="134280" y="16997"/>
                      </a:lnTo>
                      <a:lnTo>
                        <a:pt x="133891" y="17134"/>
                      </a:lnTo>
                      <a:lnTo>
                        <a:pt x="133388" y="17249"/>
                      </a:lnTo>
                      <a:lnTo>
                        <a:pt x="132587" y="17455"/>
                      </a:lnTo>
                      <a:lnTo>
                        <a:pt x="130987" y="17867"/>
                      </a:lnTo>
                      <a:lnTo>
                        <a:pt x="130186" y="18096"/>
                      </a:lnTo>
                      <a:lnTo>
                        <a:pt x="129089" y="18348"/>
                      </a:lnTo>
                      <a:lnTo>
                        <a:pt x="127465" y="18737"/>
                      </a:lnTo>
                      <a:lnTo>
                        <a:pt x="126642" y="18898"/>
                      </a:lnTo>
                      <a:lnTo>
                        <a:pt x="125613" y="19127"/>
                      </a:lnTo>
                      <a:lnTo>
                        <a:pt x="125407" y="19127"/>
                      </a:lnTo>
                      <a:cubicBezTo>
                        <a:pt x="125407" y="19127"/>
                        <a:pt x="125179" y="19172"/>
                        <a:pt x="125179" y="19172"/>
                      </a:cubicBezTo>
                      <a:lnTo>
                        <a:pt x="117975" y="19974"/>
                      </a:lnTo>
                      <a:cubicBezTo>
                        <a:pt x="117861" y="19997"/>
                        <a:pt x="117724" y="20020"/>
                        <a:pt x="117609" y="20020"/>
                      </a:cubicBezTo>
                      <a:lnTo>
                        <a:pt x="117518" y="20020"/>
                      </a:lnTo>
                      <a:lnTo>
                        <a:pt x="113607" y="20134"/>
                      </a:lnTo>
                      <a:lnTo>
                        <a:pt x="111664" y="20180"/>
                      </a:lnTo>
                      <a:lnTo>
                        <a:pt x="110429" y="20180"/>
                      </a:lnTo>
                      <a:lnTo>
                        <a:pt x="109445" y="20134"/>
                      </a:lnTo>
                      <a:lnTo>
                        <a:pt x="105283" y="19951"/>
                      </a:lnTo>
                      <a:lnTo>
                        <a:pt x="101419" y="19562"/>
                      </a:lnTo>
                      <a:lnTo>
                        <a:pt x="97554" y="19195"/>
                      </a:lnTo>
                      <a:lnTo>
                        <a:pt x="96365" y="19058"/>
                      </a:lnTo>
                      <a:lnTo>
                        <a:pt x="95405" y="18944"/>
                      </a:lnTo>
                      <a:lnTo>
                        <a:pt x="93484" y="18714"/>
                      </a:lnTo>
                      <a:lnTo>
                        <a:pt x="92523" y="18600"/>
                      </a:lnTo>
                      <a:lnTo>
                        <a:pt x="92295" y="18600"/>
                      </a:lnTo>
                      <a:cubicBezTo>
                        <a:pt x="92295" y="18600"/>
                        <a:pt x="92180" y="18577"/>
                        <a:pt x="92180" y="18577"/>
                      </a:cubicBezTo>
                      <a:lnTo>
                        <a:pt x="92112" y="18577"/>
                      </a:lnTo>
                      <a:cubicBezTo>
                        <a:pt x="92660" y="18577"/>
                        <a:pt x="92249" y="18577"/>
                        <a:pt x="92363" y="18577"/>
                      </a:cubicBezTo>
                      <a:lnTo>
                        <a:pt x="91837" y="18577"/>
                      </a:lnTo>
                      <a:cubicBezTo>
                        <a:pt x="91837" y="18577"/>
                        <a:pt x="89894" y="18394"/>
                        <a:pt x="89894" y="18394"/>
                      </a:cubicBezTo>
                      <a:lnTo>
                        <a:pt x="88933" y="18302"/>
                      </a:lnTo>
                      <a:lnTo>
                        <a:pt x="88453" y="18256"/>
                      </a:lnTo>
                      <a:lnTo>
                        <a:pt x="88224" y="18256"/>
                      </a:lnTo>
                      <a:cubicBezTo>
                        <a:pt x="88224" y="18256"/>
                        <a:pt x="88110" y="18233"/>
                        <a:pt x="88110" y="18233"/>
                      </a:cubicBezTo>
                      <a:cubicBezTo>
                        <a:pt x="88819" y="18233"/>
                        <a:pt x="88293" y="18233"/>
                        <a:pt x="88430" y="18233"/>
                      </a:cubicBezTo>
                      <a:lnTo>
                        <a:pt x="86395" y="18233"/>
                      </a:lnTo>
                      <a:cubicBezTo>
                        <a:pt x="86395" y="18233"/>
                        <a:pt x="84451" y="18142"/>
                        <a:pt x="84451" y="18142"/>
                      </a:cubicBezTo>
                      <a:cubicBezTo>
                        <a:pt x="83856" y="18142"/>
                        <a:pt x="83422" y="18233"/>
                        <a:pt x="82896" y="18279"/>
                      </a:cubicBezTo>
                      <a:cubicBezTo>
                        <a:pt x="81890" y="18371"/>
                        <a:pt x="80907" y="18394"/>
                        <a:pt x="79786" y="18668"/>
                      </a:cubicBezTo>
                      <a:cubicBezTo>
                        <a:pt x="77659" y="18989"/>
                        <a:pt x="75441" y="19745"/>
                        <a:pt x="73520" y="20501"/>
                      </a:cubicBezTo>
                      <a:lnTo>
                        <a:pt x="66454" y="23684"/>
                      </a:lnTo>
                      <a:lnTo>
                        <a:pt x="59960" y="27119"/>
                      </a:lnTo>
                      <a:lnTo>
                        <a:pt x="53191" y="30921"/>
                      </a:lnTo>
                      <a:lnTo>
                        <a:pt x="46353" y="34677"/>
                      </a:lnTo>
                      <a:lnTo>
                        <a:pt x="45507" y="35158"/>
                      </a:lnTo>
                      <a:lnTo>
                        <a:pt x="44547" y="35662"/>
                      </a:lnTo>
                      <a:lnTo>
                        <a:pt x="42809" y="36555"/>
                      </a:lnTo>
                      <a:cubicBezTo>
                        <a:pt x="41688" y="37150"/>
                        <a:pt x="40385" y="37700"/>
                        <a:pt x="39173" y="38318"/>
                      </a:cubicBezTo>
                      <a:cubicBezTo>
                        <a:pt x="36680" y="39440"/>
                        <a:pt x="34119" y="40425"/>
                        <a:pt x="31444" y="41227"/>
                      </a:cubicBezTo>
                      <a:cubicBezTo>
                        <a:pt x="30117" y="41639"/>
                        <a:pt x="28928" y="41914"/>
                        <a:pt x="27625" y="42257"/>
                      </a:cubicBezTo>
                      <a:cubicBezTo>
                        <a:pt x="26253" y="42532"/>
                        <a:pt x="24881" y="42898"/>
                        <a:pt x="23509" y="43059"/>
                      </a:cubicBezTo>
                      <a:cubicBezTo>
                        <a:pt x="22136" y="43242"/>
                        <a:pt x="20787" y="43402"/>
                        <a:pt x="19392" y="43425"/>
                      </a:cubicBezTo>
                      <a:lnTo>
                        <a:pt x="18340" y="43471"/>
                      </a:lnTo>
                      <a:cubicBezTo>
                        <a:pt x="18157" y="43471"/>
                        <a:pt x="18020" y="43494"/>
                        <a:pt x="17769" y="43494"/>
                      </a:cubicBezTo>
                      <a:lnTo>
                        <a:pt x="17288" y="43494"/>
                      </a:lnTo>
                      <a:cubicBezTo>
                        <a:pt x="17288" y="43494"/>
                        <a:pt x="15345" y="43402"/>
                        <a:pt x="15345" y="43402"/>
                      </a:cubicBezTo>
                      <a:cubicBezTo>
                        <a:pt x="12486" y="43242"/>
                        <a:pt x="9833" y="42715"/>
                        <a:pt x="7181" y="41822"/>
                      </a:cubicBezTo>
                      <a:cubicBezTo>
                        <a:pt x="4688" y="40929"/>
                        <a:pt x="2104" y="39486"/>
                        <a:pt x="183" y="37654"/>
                      </a:cubicBezTo>
                      <a:cubicBezTo>
                        <a:pt x="-45" y="37425"/>
                        <a:pt x="-68" y="37059"/>
                        <a:pt x="160" y="36829"/>
                      </a:cubicBezTo>
                      <a:cubicBezTo>
                        <a:pt x="344" y="36646"/>
                        <a:pt x="641" y="36601"/>
                        <a:pt x="869" y="36715"/>
                      </a:cubicBezTo>
                      <a:close/>
                      <a:moveTo>
                        <a:pt x="892" y="36967"/>
                      </a:moveTo>
                      <a:cubicBezTo>
                        <a:pt x="3065" y="38295"/>
                        <a:pt x="5306" y="38982"/>
                        <a:pt x="7844" y="39440"/>
                      </a:cubicBezTo>
                      <a:cubicBezTo>
                        <a:pt x="10245" y="39830"/>
                        <a:pt x="12783" y="39830"/>
                        <a:pt x="15116" y="39624"/>
                      </a:cubicBezTo>
                      <a:lnTo>
                        <a:pt x="17037" y="39394"/>
                      </a:lnTo>
                      <a:lnTo>
                        <a:pt x="17517" y="39326"/>
                      </a:lnTo>
                      <a:lnTo>
                        <a:pt x="17929" y="39257"/>
                      </a:lnTo>
                      <a:lnTo>
                        <a:pt x="18821" y="39074"/>
                      </a:lnTo>
                      <a:cubicBezTo>
                        <a:pt x="20010" y="38891"/>
                        <a:pt x="21176" y="38547"/>
                        <a:pt x="22365" y="38181"/>
                      </a:cubicBezTo>
                      <a:cubicBezTo>
                        <a:pt x="23531" y="37837"/>
                        <a:pt x="24652" y="37402"/>
                        <a:pt x="25772" y="37036"/>
                      </a:cubicBezTo>
                      <a:cubicBezTo>
                        <a:pt x="26939" y="36578"/>
                        <a:pt x="28242" y="36074"/>
                        <a:pt x="29317" y="35570"/>
                      </a:cubicBezTo>
                      <a:cubicBezTo>
                        <a:pt x="31512" y="34585"/>
                        <a:pt x="33685" y="33417"/>
                        <a:pt x="35788" y="32135"/>
                      </a:cubicBezTo>
                      <a:cubicBezTo>
                        <a:pt x="36863" y="31471"/>
                        <a:pt x="37892" y="30898"/>
                        <a:pt x="38990" y="30142"/>
                      </a:cubicBezTo>
                      <a:lnTo>
                        <a:pt x="40636" y="29112"/>
                      </a:lnTo>
                      <a:lnTo>
                        <a:pt x="41048" y="28837"/>
                      </a:lnTo>
                      <a:lnTo>
                        <a:pt x="41254" y="28699"/>
                      </a:lnTo>
                      <a:lnTo>
                        <a:pt x="41345" y="28608"/>
                      </a:lnTo>
                      <a:lnTo>
                        <a:pt x="41345" y="28608"/>
                      </a:lnTo>
                      <a:cubicBezTo>
                        <a:pt x="41345" y="28608"/>
                        <a:pt x="41459" y="28539"/>
                        <a:pt x="41277" y="28654"/>
                      </a:cubicBezTo>
                      <a:lnTo>
                        <a:pt x="41322" y="28608"/>
                      </a:lnTo>
                      <a:lnTo>
                        <a:pt x="42123" y="28058"/>
                      </a:lnTo>
                      <a:lnTo>
                        <a:pt x="48526" y="23615"/>
                      </a:lnTo>
                      <a:lnTo>
                        <a:pt x="55043" y="19241"/>
                      </a:lnTo>
                      <a:lnTo>
                        <a:pt x="62018" y="14867"/>
                      </a:lnTo>
                      <a:cubicBezTo>
                        <a:pt x="64305" y="13584"/>
                        <a:pt x="66614" y="12393"/>
                        <a:pt x="68901" y="11203"/>
                      </a:cubicBezTo>
                      <a:cubicBezTo>
                        <a:pt x="71737" y="9851"/>
                        <a:pt x="74435" y="8821"/>
                        <a:pt x="77385" y="8157"/>
                      </a:cubicBezTo>
                      <a:cubicBezTo>
                        <a:pt x="78803" y="7745"/>
                        <a:pt x="80381" y="7538"/>
                        <a:pt x="81959" y="7355"/>
                      </a:cubicBezTo>
                      <a:cubicBezTo>
                        <a:pt x="82713" y="7263"/>
                        <a:pt x="83582" y="7149"/>
                        <a:pt x="84268" y="7103"/>
                      </a:cubicBezTo>
                      <a:lnTo>
                        <a:pt x="86212" y="7035"/>
                      </a:lnTo>
                      <a:lnTo>
                        <a:pt x="88156" y="6966"/>
                      </a:lnTo>
                      <a:lnTo>
                        <a:pt x="89482" y="6966"/>
                      </a:lnTo>
                      <a:cubicBezTo>
                        <a:pt x="89482" y="6966"/>
                        <a:pt x="90465" y="7058"/>
                        <a:pt x="90465" y="7058"/>
                      </a:cubicBezTo>
                      <a:lnTo>
                        <a:pt x="92386" y="7172"/>
                      </a:lnTo>
                      <a:lnTo>
                        <a:pt x="92889" y="7172"/>
                      </a:lnTo>
                      <a:cubicBezTo>
                        <a:pt x="92889" y="7172"/>
                        <a:pt x="93644" y="7263"/>
                        <a:pt x="93644" y="7263"/>
                      </a:cubicBezTo>
                      <a:lnTo>
                        <a:pt x="94604" y="7355"/>
                      </a:lnTo>
                      <a:lnTo>
                        <a:pt x="96548" y="7538"/>
                      </a:lnTo>
                      <a:lnTo>
                        <a:pt x="97508" y="7630"/>
                      </a:lnTo>
                      <a:lnTo>
                        <a:pt x="98263" y="7630"/>
                      </a:lnTo>
                      <a:cubicBezTo>
                        <a:pt x="98263" y="7630"/>
                        <a:pt x="102128" y="7950"/>
                        <a:pt x="102128" y="7950"/>
                      </a:cubicBezTo>
                      <a:lnTo>
                        <a:pt x="106015" y="8271"/>
                      </a:lnTo>
                      <a:lnTo>
                        <a:pt x="106244" y="8271"/>
                      </a:lnTo>
                      <a:cubicBezTo>
                        <a:pt x="106244" y="8271"/>
                        <a:pt x="106381" y="8294"/>
                        <a:pt x="106381" y="8294"/>
                      </a:cubicBezTo>
                      <a:lnTo>
                        <a:pt x="106404" y="8294"/>
                      </a:lnTo>
                      <a:cubicBezTo>
                        <a:pt x="106655" y="8294"/>
                        <a:pt x="106084" y="8294"/>
                        <a:pt x="106175" y="8294"/>
                      </a:cubicBezTo>
                      <a:lnTo>
                        <a:pt x="106724" y="8294"/>
                      </a:lnTo>
                      <a:cubicBezTo>
                        <a:pt x="106724" y="8294"/>
                        <a:pt x="107707" y="8363"/>
                        <a:pt x="107707" y="8363"/>
                      </a:cubicBezTo>
                      <a:lnTo>
                        <a:pt x="109651" y="8432"/>
                      </a:lnTo>
                      <a:lnTo>
                        <a:pt x="110612" y="8500"/>
                      </a:lnTo>
                      <a:lnTo>
                        <a:pt x="110703" y="8500"/>
                      </a:lnTo>
                      <a:cubicBezTo>
                        <a:pt x="110177" y="8500"/>
                        <a:pt x="110566" y="8500"/>
                        <a:pt x="110474" y="8500"/>
                      </a:cubicBezTo>
                      <a:lnTo>
                        <a:pt x="110841" y="8500"/>
                      </a:lnTo>
                      <a:cubicBezTo>
                        <a:pt x="110841" y="8500"/>
                        <a:pt x="111321" y="8477"/>
                        <a:pt x="111321" y="8477"/>
                      </a:cubicBezTo>
                      <a:lnTo>
                        <a:pt x="113264" y="8409"/>
                      </a:lnTo>
                      <a:lnTo>
                        <a:pt x="117152" y="8340"/>
                      </a:lnTo>
                      <a:lnTo>
                        <a:pt x="116695" y="8340"/>
                      </a:lnTo>
                      <a:cubicBezTo>
                        <a:pt x="116695" y="8340"/>
                        <a:pt x="123989" y="7653"/>
                        <a:pt x="123989" y="7653"/>
                      </a:cubicBezTo>
                      <a:lnTo>
                        <a:pt x="123555" y="7722"/>
                      </a:lnTo>
                      <a:lnTo>
                        <a:pt x="123761" y="7676"/>
                      </a:lnTo>
                      <a:lnTo>
                        <a:pt x="123806" y="7676"/>
                      </a:lnTo>
                      <a:cubicBezTo>
                        <a:pt x="123806" y="7676"/>
                        <a:pt x="124012" y="7653"/>
                        <a:pt x="123601" y="7722"/>
                      </a:cubicBezTo>
                      <a:lnTo>
                        <a:pt x="123623" y="7722"/>
                      </a:lnTo>
                      <a:cubicBezTo>
                        <a:pt x="123623" y="7722"/>
                        <a:pt x="123646" y="7699"/>
                        <a:pt x="123646" y="7699"/>
                      </a:cubicBezTo>
                      <a:lnTo>
                        <a:pt x="123738" y="7699"/>
                      </a:lnTo>
                      <a:cubicBezTo>
                        <a:pt x="123738" y="7699"/>
                        <a:pt x="124150" y="7607"/>
                        <a:pt x="124150" y="7607"/>
                      </a:cubicBezTo>
                      <a:lnTo>
                        <a:pt x="124950" y="7447"/>
                      </a:lnTo>
                      <a:lnTo>
                        <a:pt x="126573" y="7149"/>
                      </a:lnTo>
                      <a:lnTo>
                        <a:pt x="126779" y="7103"/>
                      </a:lnTo>
                      <a:lnTo>
                        <a:pt x="126871" y="7103"/>
                      </a:lnTo>
                      <a:cubicBezTo>
                        <a:pt x="126871" y="7103"/>
                        <a:pt x="126894" y="7080"/>
                        <a:pt x="126894" y="7080"/>
                      </a:cubicBezTo>
                      <a:lnTo>
                        <a:pt x="126894" y="7080"/>
                      </a:lnTo>
                      <a:cubicBezTo>
                        <a:pt x="126779" y="7103"/>
                        <a:pt x="127191" y="7012"/>
                        <a:pt x="126619" y="7149"/>
                      </a:cubicBezTo>
                      <a:lnTo>
                        <a:pt x="126688" y="7149"/>
                      </a:lnTo>
                      <a:cubicBezTo>
                        <a:pt x="126688" y="7149"/>
                        <a:pt x="127099" y="7035"/>
                        <a:pt x="127099" y="7035"/>
                      </a:cubicBezTo>
                      <a:lnTo>
                        <a:pt x="127923" y="6851"/>
                      </a:lnTo>
                      <a:lnTo>
                        <a:pt x="129523" y="6485"/>
                      </a:lnTo>
                      <a:lnTo>
                        <a:pt x="130324" y="6302"/>
                      </a:lnTo>
                      <a:cubicBezTo>
                        <a:pt x="130324" y="6302"/>
                        <a:pt x="130690" y="6210"/>
                        <a:pt x="130621" y="6256"/>
                      </a:cubicBezTo>
                      <a:lnTo>
                        <a:pt x="131033" y="6141"/>
                      </a:lnTo>
                      <a:lnTo>
                        <a:pt x="132633" y="5706"/>
                      </a:lnTo>
                      <a:lnTo>
                        <a:pt x="135835" y="4859"/>
                      </a:lnTo>
                      <a:lnTo>
                        <a:pt x="137436" y="4424"/>
                      </a:lnTo>
                      <a:lnTo>
                        <a:pt x="138236" y="4218"/>
                      </a:lnTo>
                      <a:lnTo>
                        <a:pt x="138304" y="4218"/>
                      </a:lnTo>
                      <a:cubicBezTo>
                        <a:pt x="138304" y="4218"/>
                        <a:pt x="138327" y="4195"/>
                        <a:pt x="138327" y="4195"/>
                      </a:cubicBezTo>
                      <a:lnTo>
                        <a:pt x="138327" y="4195"/>
                      </a:lnTo>
                      <a:cubicBezTo>
                        <a:pt x="138327" y="4195"/>
                        <a:pt x="138007" y="4309"/>
                        <a:pt x="138167" y="4241"/>
                      </a:cubicBezTo>
                      <a:lnTo>
                        <a:pt x="138282" y="4241"/>
                      </a:lnTo>
                      <a:cubicBezTo>
                        <a:pt x="138282" y="4241"/>
                        <a:pt x="138510" y="4172"/>
                        <a:pt x="138510" y="4172"/>
                      </a:cubicBezTo>
                      <a:lnTo>
                        <a:pt x="138990" y="4057"/>
                      </a:lnTo>
                      <a:lnTo>
                        <a:pt x="140889" y="3622"/>
                      </a:lnTo>
                      <a:cubicBezTo>
                        <a:pt x="141506" y="3485"/>
                        <a:pt x="142192" y="3302"/>
                        <a:pt x="142741" y="3233"/>
                      </a:cubicBezTo>
                      <a:lnTo>
                        <a:pt x="146514" y="2615"/>
                      </a:lnTo>
                      <a:lnTo>
                        <a:pt x="147337" y="2500"/>
                      </a:lnTo>
                      <a:lnTo>
                        <a:pt x="147749" y="2431"/>
                      </a:lnTo>
                      <a:lnTo>
                        <a:pt x="147955" y="2385"/>
                      </a:lnTo>
                      <a:lnTo>
                        <a:pt x="148321" y="2385"/>
                      </a:lnTo>
                      <a:cubicBezTo>
                        <a:pt x="148321" y="2385"/>
                        <a:pt x="148412" y="2363"/>
                        <a:pt x="148412" y="2363"/>
                      </a:cubicBezTo>
                      <a:lnTo>
                        <a:pt x="150059" y="2363"/>
                      </a:lnTo>
                      <a:cubicBezTo>
                        <a:pt x="150059" y="2363"/>
                        <a:pt x="150196" y="2340"/>
                        <a:pt x="150196" y="2340"/>
                      </a:cubicBezTo>
                      <a:cubicBezTo>
                        <a:pt x="150470" y="2340"/>
                        <a:pt x="150767" y="2340"/>
                        <a:pt x="151019" y="2363"/>
                      </a:cubicBezTo>
                      <a:lnTo>
                        <a:pt x="152803" y="2592"/>
                      </a:lnTo>
                      <a:lnTo>
                        <a:pt x="153672" y="2706"/>
                      </a:lnTo>
                      <a:lnTo>
                        <a:pt x="153900" y="2752"/>
                      </a:lnTo>
                      <a:lnTo>
                        <a:pt x="154312" y="2821"/>
                      </a:lnTo>
                      <a:lnTo>
                        <a:pt x="154792" y="2935"/>
                      </a:lnTo>
                      <a:lnTo>
                        <a:pt x="158497" y="3897"/>
                      </a:lnTo>
                      <a:lnTo>
                        <a:pt x="160349" y="4355"/>
                      </a:lnTo>
                      <a:cubicBezTo>
                        <a:pt x="160966" y="4515"/>
                        <a:pt x="161515" y="4698"/>
                        <a:pt x="162087" y="4859"/>
                      </a:cubicBezTo>
                      <a:lnTo>
                        <a:pt x="165540" y="5844"/>
                      </a:lnTo>
                      <a:lnTo>
                        <a:pt x="166386" y="6096"/>
                      </a:lnTo>
                      <a:lnTo>
                        <a:pt x="167141" y="6279"/>
                      </a:lnTo>
                      <a:lnTo>
                        <a:pt x="168650" y="6645"/>
                      </a:lnTo>
                      <a:lnTo>
                        <a:pt x="170136" y="6874"/>
                      </a:lnTo>
                      <a:lnTo>
                        <a:pt x="170845" y="6989"/>
                      </a:lnTo>
                      <a:lnTo>
                        <a:pt x="171440" y="7035"/>
                      </a:lnTo>
                      <a:lnTo>
                        <a:pt x="172011" y="7080"/>
                      </a:lnTo>
                      <a:lnTo>
                        <a:pt x="172309" y="7126"/>
                      </a:lnTo>
                      <a:lnTo>
                        <a:pt x="172744" y="7126"/>
                      </a:lnTo>
                      <a:cubicBezTo>
                        <a:pt x="172744" y="7126"/>
                        <a:pt x="173635" y="7058"/>
                        <a:pt x="173635" y="7058"/>
                      </a:cubicBezTo>
                      <a:lnTo>
                        <a:pt x="174093" y="7058"/>
                      </a:lnTo>
                      <a:cubicBezTo>
                        <a:pt x="174093" y="7058"/>
                        <a:pt x="174321" y="7012"/>
                        <a:pt x="174321" y="7012"/>
                      </a:cubicBezTo>
                      <a:lnTo>
                        <a:pt x="174504" y="7012"/>
                      </a:lnTo>
                      <a:cubicBezTo>
                        <a:pt x="173338" y="7172"/>
                        <a:pt x="174161" y="7058"/>
                        <a:pt x="173910" y="7103"/>
                      </a:cubicBezTo>
                      <a:lnTo>
                        <a:pt x="173910" y="7103"/>
                      </a:lnTo>
                      <a:cubicBezTo>
                        <a:pt x="173910" y="7103"/>
                        <a:pt x="173932" y="7103"/>
                        <a:pt x="173932" y="7103"/>
                      </a:cubicBezTo>
                      <a:lnTo>
                        <a:pt x="174618" y="7012"/>
                      </a:lnTo>
                      <a:lnTo>
                        <a:pt x="175488" y="6828"/>
                      </a:lnTo>
                      <a:lnTo>
                        <a:pt x="176814" y="6393"/>
                      </a:lnTo>
                      <a:lnTo>
                        <a:pt x="176242" y="6645"/>
                      </a:lnTo>
                      <a:lnTo>
                        <a:pt x="178049" y="5706"/>
                      </a:lnTo>
                      <a:lnTo>
                        <a:pt x="177728" y="5912"/>
                      </a:lnTo>
                      <a:lnTo>
                        <a:pt x="179444" y="4561"/>
                      </a:lnTo>
                      <a:lnTo>
                        <a:pt x="184726" y="12050"/>
                      </a:lnTo>
                      <a:lnTo>
                        <a:pt x="182851" y="13127"/>
                      </a:lnTo>
                      <a:lnTo>
                        <a:pt x="182622" y="13287"/>
                      </a:lnTo>
                      <a:lnTo>
                        <a:pt x="182531" y="13332"/>
                      </a:lnTo>
                      <a:lnTo>
                        <a:pt x="179604" y="14432"/>
                      </a:lnTo>
                      <a:cubicBezTo>
                        <a:pt x="179421" y="14501"/>
                        <a:pt x="179238" y="14546"/>
                        <a:pt x="179055" y="14592"/>
                      </a:cubicBezTo>
                      <a:cubicBezTo>
                        <a:pt x="178277" y="14729"/>
                        <a:pt x="177385" y="14913"/>
                        <a:pt x="176722" y="14981"/>
                      </a:cubicBezTo>
                      <a:lnTo>
                        <a:pt x="175831" y="15050"/>
                      </a:lnTo>
                      <a:lnTo>
                        <a:pt x="175373" y="15050"/>
                      </a:lnTo>
                      <a:cubicBezTo>
                        <a:pt x="175373" y="15050"/>
                        <a:pt x="175145" y="15073"/>
                        <a:pt x="175145" y="15073"/>
                      </a:cubicBezTo>
                      <a:lnTo>
                        <a:pt x="174870" y="15073"/>
                      </a:lnTo>
                      <a:cubicBezTo>
                        <a:pt x="174870" y="15073"/>
                        <a:pt x="174824" y="15096"/>
                        <a:pt x="174824" y="15096"/>
                      </a:cubicBezTo>
                      <a:lnTo>
                        <a:pt x="174756" y="15096"/>
                      </a:lnTo>
                      <a:cubicBezTo>
                        <a:pt x="174756" y="15096"/>
                        <a:pt x="174618" y="15073"/>
                        <a:pt x="174618" y="15073"/>
                      </a:cubicBezTo>
                      <a:lnTo>
                        <a:pt x="172309" y="14958"/>
                      </a:lnTo>
                      <a:lnTo>
                        <a:pt x="170159" y="14592"/>
                      </a:lnTo>
                      <a:cubicBezTo>
                        <a:pt x="169450" y="14478"/>
                        <a:pt x="168787" y="14249"/>
                        <a:pt x="168078" y="14066"/>
                      </a:cubicBezTo>
                      <a:lnTo>
                        <a:pt x="167049" y="13791"/>
                      </a:lnTo>
                      <a:lnTo>
                        <a:pt x="166180" y="13493"/>
                      </a:lnTo>
                      <a:lnTo>
                        <a:pt x="164397" y="12875"/>
                      </a:lnTo>
                      <a:lnTo>
                        <a:pt x="162750" y="12210"/>
                      </a:lnTo>
                      <a:lnTo>
                        <a:pt x="159457" y="10905"/>
                      </a:lnTo>
                      <a:cubicBezTo>
                        <a:pt x="158337" y="10493"/>
                        <a:pt x="157193" y="10126"/>
                        <a:pt x="156050" y="9737"/>
                      </a:cubicBezTo>
                      <a:lnTo>
                        <a:pt x="154335" y="9164"/>
                      </a:lnTo>
                      <a:lnTo>
                        <a:pt x="153489" y="8844"/>
                      </a:lnTo>
                      <a:lnTo>
                        <a:pt x="153054" y="8706"/>
                      </a:lnTo>
                      <a:lnTo>
                        <a:pt x="152848" y="8638"/>
                      </a:lnTo>
                      <a:lnTo>
                        <a:pt x="152848" y="8638"/>
                      </a:lnTo>
                      <a:cubicBezTo>
                        <a:pt x="152848" y="8638"/>
                        <a:pt x="152848" y="8638"/>
                        <a:pt x="152848" y="8638"/>
                      </a:cubicBezTo>
                      <a:cubicBezTo>
                        <a:pt x="152803" y="8638"/>
                        <a:pt x="153077" y="8706"/>
                        <a:pt x="152963" y="8684"/>
                      </a:cubicBezTo>
                      <a:lnTo>
                        <a:pt x="152894" y="8684"/>
                      </a:lnTo>
                      <a:cubicBezTo>
                        <a:pt x="152894" y="8684"/>
                        <a:pt x="152803" y="8661"/>
                        <a:pt x="152803" y="8661"/>
                      </a:cubicBezTo>
                      <a:lnTo>
                        <a:pt x="149807" y="8088"/>
                      </a:lnTo>
                      <a:lnTo>
                        <a:pt x="150150" y="8088"/>
                      </a:lnTo>
                      <a:cubicBezTo>
                        <a:pt x="150150" y="8088"/>
                        <a:pt x="148458" y="8019"/>
                        <a:pt x="148458" y="8019"/>
                      </a:cubicBezTo>
                      <a:cubicBezTo>
                        <a:pt x="147840" y="8019"/>
                        <a:pt x="148824" y="7950"/>
                        <a:pt x="148183" y="8019"/>
                      </a:cubicBezTo>
                      <a:lnTo>
                        <a:pt x="147337" y="8111"/>
                      </a:lnTo>
                      <a:lnTo>
                        <a:pt x="144227" y="8409"/>
                      </a:lnTo>
                      <a:cubicBezTo>
                        <a:pt x="143244" y="8477"/>
                        <a:pt x="142032" y="8775"/>
                        <a:pt x="140957" y="8913"/>
                      </a:cubicBezTo>
                      <a:lnTo>
                        <a:pt x="139380" y="9210"/>
                      </a:lnTo>
                      <a:lnTo>
                        <a:pt x="137710" y="9554"/>
                      </a:lnTo>
                      <a:cubicBezTo>
                        <a:pt x="135492" y="9989"/>
                        <a:pt x="133319" y="10493"/>
                        <a:pt x="131078" y="10905"/>
                      </a:cubicBezTo>
                      <a:lnTo>
                        <a:pt x="127580" y="11523"/>
                      </a:lnTo>
                      <a:lnTo>
                        <a:pt x="124378" y="12027"/>
                      </a:lnTo>
                      <a:lnTo>
                        <a:pt x="124332" y="12027"/>
                      </a:lnTo>
                      <a:cubicBezTo>
                        <a:pt x="124332" y="12027"/>
                        <a:pt x="124150" y="12050"/>
                        <a:pt x="124081" y="12050"/>
                      </a:cubicBezTo>
                      <a:lnTo>
                        <a:pt x="115528" y="12325"/>
                      </a:lnTo>
                      <a:cubicBezTo>
                        <a:pt x="112716" y="12325"/>
                        <a:pt x="110017" y="12073"/>
                        <a:pt x="107250" y="11958"/>
                      </a:cubicBezTo>
                      <a:lnTo>
                        <a:pt x="106084" y="11890"/>
                      </a:lnTo>
                      <a:lnTo>
                        <a:pt x="105055" y="11775"/>
                      </a:lnTo>
                      <a:lnTo>
                        <a:pt x="102997" y="11546"/>
                      </a:lnTo>
                      <a:lnTo>
                        <a:pt x="98880" y="11065"/>
                      </a:lnTo>
                      <a:lnTo>
                        <a:pt x="97851" y="10951"/>
                      </a:lnTo>
                      <a:lnTo>
                        <a:pt x="96708" y="10813"/>
                      </a:lnTo>
                      <a:lnTo>
                        <a:pt x="94673" y="10515"/>
                      </a:lnTo>
                      <a:lnTo>
                        <a:pt x="92775" y="10264"/>
                      </a:lnTo>
                      <a:lnTo>
                        <a:pt x="90717" y="10080"/>
                      </a:lnTo>
                      <a:lnTo>
                        <a:pt x="88659" y="9897"/>
                      </a:lnTo>
                      <a:cubicBezTo>
                        <a:pt x="88110" y="9828"/>
                        <a:pt x="87447" y="9897"/>
                        <a:pt x="86829" y="9851"/>
                      </a:cubicBezTo>
                      <a:lnTo>
                        <a:pt x="84954" y="9851"/>
                      </a:lnTo>
                      <a:cubicBezTo>
                        <a:pt x="84954" y="9851"/>
                        <a:pt x="84017" y="9828"/>
                        <a:pt x="84017" y="9828"/>
                      </a:cubicBezTo>
                      <a:lnTo>
                        <a:pt x="82988" y="9920"/>
                      </a:lnTo>
                      <a:lnTo>
                        <a:pt x="80929" y="10103"/>
                      </a:lnTo>
                      <a:lnTo>
                        <a:pt x="79900" y="10241"/>
                      </a:lnTo>
                      <a:lnTo>
                        <a:pt x="79397" y="10241"/>
                      </a:lnTo>
                      <a:cubicBezTo>
                        <a:pt x="79397" y="10241"/>
                        <a:pt x="79260" y="10287"/>
                        <a:pt x="79260" y="10287"/>
                      </a:cubicBezTo>
                      <a:cubicBezTo>
                        <a:pt x="79443" y="10264"/>
                        <a:pt x="79260" y="10287"/>
                        <a:pt x="79260" y="10287"/>
                      </a:cubicBezTo>
                      <a:lnTo>
                        <a:pt x="79031" y="10332"/>
                      </a:lnTo>
                      <a:lnTo>
                        <a:pt x="75395" y="11134"/>
                      </a:lnTo>
                      <a:cubicBezTo>
                        <a:pt x="74115" y="11500"/>
                        <a:pt x="72811" y="12027"/>
                        <a:pt x="71508" y="12439"/>
                      </a:cubicBezTo>
                      <a:lnTo>
                        <a:pt x="71005" y="12600"/>
                      </a:lnTo>
                      <a:lnTo>
                        <a:pt x="70753" y="12691"/>
                      </a:lnTo>
                      <a:lnTo>
                        <a:pt x="70708" y="12691"/>
                      </a:lnTo>
                      <a:cubicBezTo>
                        <a:pt x="70708" y="12691"/>
                        <a:pt x="70662" y="12737"/>
                        <a:pt x="70662" y="12737"/>
                      </a:cubicBezTo>
                      <a:cubicBezTo>
                        <a:pt x="70708" y="12737"/>
                        <a:pt x="70525" y="12783"/>
                        <a:pt x="70753" y="12691"/>
                      </a:cubicBezTo>
                      <a:lnTo>
                        <a:pt x="70639" y="12737"/>
                      </a:lnTo>
                      <a:lnTo>
                        <a:pt x="69747" y="13149"/>
                      </a:lnTo>
                      <a:lnTo>
                        <a:pt x="67918" y="13951"/>
                      </a:lnTo>
                      <a:cubicBezTo>
                        <a:pt x="66683" y="14455"/>
                        <a:pt x="65516" y="15119"/>
                        <a:pt x="64327" y="15737"/>
                      </a:cubicBezTo>
                      <a:cubicBezTo>
                        <a:pt x="63138" y="16333"/>
                        <a:pt x="61972" y="16997"/>
                        <a:pt x="60783" y="17707"/>
                      </a:cubicBezTo>
                      <a:cubicBezTo>
                        <a:pt x="58473" y="19035"/>
                        <a:pt x="56003" y="20524"/>
                        <a:pt x="53808" y="21989"/>
                      </a:cubicBezTo>
                      <a:lnTo>
                        <a:pt x="46879" y="26501"/>
                      </a:lnTo>
                      <a:cubicBezTo>
                        <a:pt x="44570" y="27989"/>
                        <a:pt x="42283" y="29547"/>
                        <a:pt x="39905" y="30990"/>
                      </a:cubicBezTo>
                      <a:cubicBezTo>
                        <a:pt x="37549" y="32455"/>
                        <a:pt x="35148" y="33852"/>
                        <a:pt x="32587" y="35227"/>
                      </a:cubicBezTo>
                      <a:cubicBezTo>
                        <a:pt x="30117" y="36417"/>
                        <a:pt x="27510" y="37540"/>
                        <a:pt x="24858" y="38455"/>
                      </a:cubicBezTo>
                      <a:cubicBezTo>
                        <a:pt x="23554" y="38937"/>
                        <a:pt x="22159" y="39303"/>
                        <a:pt x="20764" y="39692"/>
                      </a:cubicBezTo>
                      <a:cubicBezTo>
                        <a:pt x="20056" y="39898"/>
                        <a:pt x="19392" y="39967"/>
                        <a:pt x="18706" y="40105"/>
                      </a:cubicBezTo>
                      <a:lnTo>
                        <a:pt x="17700" y="40333"/>
                      </a:lnTo>
                      <a:cubicBezTo>
                        <a:pt x="17288" y="40402"/>
                        <a:pt x="16968" y="40402"/>
                        <a:pt x="16602" y="40448"/>
                      </a:cubicBezTo>
                      <a:lnTo>
                        <a:pt x="12326" y="40815"/>
                      </a:lnTo>
                      <a:lnTo>
                        <a:pt x="8210" y="40585"/>
                      </a:lnTo>
                      <a:cubicBezTo>
                        <a:pt x="5237" y="40036"/>
                        <a:pt x="2584" y="39486"/>
                        <a:pt x="92" y="37883"/>
                      </a:cubicBezTo>
                      <a:lnTo>
                        <a:pt x="778" y="3699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6" name="Graphic 3">
                <a:extLst>
                  <a:ext uri="{FF2B5EF4-FFF2-40B4-BE49-F238E27FC236}">
                    <a16:creationId xmlns:a16="http://schemas.microsoft.com/office/drawing/2014/main" id="{4BBEAFF4-CCFD-B955-F442-16DAAA3F7133}"/>
                  </a:ext>
                </a:extLst>
              </p:cNvPr>
              <p:cNvGrpSpPr/>
              <p:nvPr/>
            </p:nvGrpSpPr>
            <p:grpSpPr>
              <a:xfrm>
                <a:off x="5397063" y="3747007"/>
                <a:ext cx="50178" cy="41121"/>
                <a:chOff x="4496800" y="3747007"/>
                <a:chExt cx="50178" cy="41121"/>
              </a:xfrm>
              <a:solidFill>
                <a:srgbClr val="EDA69A"/>
              </a:solidFill>
            </p:grpSpPr>
            <p:sp>
              <p:nvSpPr>
                <p:cNvPr id="2238" name="Freeform: Shape 2078">
                  <a:extLst>
                    <a:ext uri="{FF2B5EF4-FFF2-40B4-BE49-F238E27FC236}">
                      <a16:creationId xmlns:a16="http://schemas.microsoft.com/office/drawing/2014/main" id="{DE7D71DD-E470-2B8F-3AB5-93A69336D58F}"/>
                    </a:ext>
                  </a:extLst>
                </p:cNvPr>
                <p:cNvSpPr/>
                <p:nvPr/>
              </p:nvSpPr>
              <p:spPr>
                <a:xfrm>
                  <a:off x="4501461"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39" name="Freeform: Shape 2079">
                  <a:extLst>
                    <a:ext uri="{FF2B5EF4-FFF2-40B4-BE49-F238E27FC236}">
                      <a16:creationId xmlns:a16="http://schemas.microsoft.com/office/drawing/2014/main" id="{657D8C9E-3AFD-5D6B-996F-650F2AA5B491}"/>
                    </a:ext>
                  </a:extLst>
                </p:cNvPr>
                <p:cNvSpPr/>
                <p:nvPr/>
              </p:nvSpPr>
              <p:spPr>
                <a:xfrm>
                  <a:off x="4496800" y="3747007"/>
                  <a:ext cx="50178" cy="41121"/>
                </a:xfrm>
                <a:custGeom>
                  <a:avLst/>
                  <a:gdLst>
                    <a:gd name="connsiteX0" fmla="*/ 49756 w 50178"/>
                    <a:gd name="connsiteY0" fmla="*/ 3779 h 41121"/>
                    <a:gd name="connsiteX1" fmla="*/ 46921 w 50178"/>
                    <a:gd name="connsiteY1" fmla="*/ 4786 h 41121"/>
                    <a:gd name="connsiteX2" fmla="*/ 44154 w 50178"/>
                    <a:gd name="connsiteY2" fmla="*/ 6115 h 41121"/>
                    <a:gd name="connsiteX3" fmla="*/ 41661 w 50178"/>
                    <a:gd name="connsiteY3" fmla="*/ 7489 h 41121"/>
                    <a:gd name="connsiteX4" fmla="*/ 39123 w 50178"/>
                    <a:gd name="connsiteY4" fmla="*/ 9275 h 41121"/>
                    <a:gd name="connsiteX5" fmla="*/ 38803 w 50178"/>
                    <a:gd name="connsiteY5" fmla="*/ 9481 h 41121"/>
                    <a:gd name="connsiteX6" fmla="*/ 38643 w 50178"/>
                    <a:gd name="connsiteY6" fmla="*/ 9619 h 41121"/>
                    <a:gd name="connsiteX7" fmla="*/ 38574 w 50178"/>
                    <a:gd name="connsiteY7" fmla="*/ 9664 h 41121"/>
                    <a:gd name="connsiteX8" fmla="*/ 38528 w 50178"/>
                    <a:gd name="connsiteY8" fmla="*/ 9664 h 41121"/>
                    <a:gd name="connsiteX9" fmla="*/ 38505 w 50178"/>
                    <a:gd name="connsiteY9" fmla="*/ 9687 h 41121"/>
                    <a:gd name="connsiteX10" fmla="*/ 38688 w 50178"/>
                    <a:gd name="connsiteY10" fmla="*/ 9573 h 41121"/>
                    <a:gd name="connsiteX11" fmla="*/ 38688 w 50178"/>
                    <a:gd name="connsiteY11" fmla="*/ 9573 h 41121"/>
                    <a:gd name="connsiteX12" fmla="*/ 38117 w 50178"/>
                    <a:gd name="connsiteY12" fmla="*/ 10100 h 41121"/>
                    <a:gd name="connsiteX13" fmla="*/ 36973 w 50178"/>
                    <a:gd name="connsiteY13" fmla="*/ 11130 h 41121"/>
                    <a:gd name="connsiteX14" fmla="*/ 35830 w 50178"/>
                    <a:gd name="connsiteY14" fmla="*/ 12161 h 41121"/>
                    <a:gd name="connsiteX15" fmla="*/ 35533 w 50178"/>
                    <a:gd name="connsiteY15" fmla="*/ 12390 h 41121"/>
                    <a:gd name="connsiteX16" fmla="*/ 35395 w 50178"/>
                    <a:gd name="connsiteY16" fmla="*/ 12527 h 41121"/>
                    <a:gd name="connsiteX17" fmla="*/ 35327 w 50178"/>
                    <a:gd name="connsiteY17" fmla="*/ 12596 h 41121"/>
                    <a:gd name="connsiteX18" fmla="*/ 35510 w 50178"/>
                    <a:gd name="connsiteY18" fmla="*/ 12436 h 41121"/>
                    <a:gd name="connsiteX19" fmla="*/ 35510 w 50178"/>
                    <a:gd name="connsiteY19" fmla="*/ 12436 h 41121"/>
                    <a:gd name="connsiteX20" fmla="*/ 35510 w 50178"/>
                    <a:gd name="connsiteY20" fmla="*/ 12481 h 41121"/>
                    <a:gd name="connsiteX21" fmla="*/ 35510 w 50178"/>
                    <a:gd name="connsiteY21" fmla="*/ 12527 h 41121"/>
                    <a:gd name="connsiteX22" fmla="*/ 34984 w 50178"/>
                    <a:gd name="connsiteY22" fmla="*/ 13123 h 41121"/>
                    <a:gd name="connsiteX23" fmla="*/ 32994 w 50178"/>
                    <a:gd name="connsiteY23" fmla="*/ 15481 h 41121"/>
                    <a:gd name="connsiteX24" fmla="*/ 32491 w 50178"/>
                    <a:gd name="connsiteY24" fmla="*/ 16077 h 41121"/>
                    <a:gd name="connsiteX25" fmla="*/ 32423 w 50178"/>
                    <a:gd name="connsiteY25" fmla="*/ 16146 h 41121"/>
                    <a:gd name="connsiteX26" fmla="*/ 32423 w 50178"/>
                    <a:gd name="connsiteY26" fmla="*/ 16146 h 41121"/>
                    <a:gd name="connsiteX27" fmla="*/ 32606 w 50178"/>
                    <a:gd name="connsiteY27" fmla="*/ 15963 h 41121"/>
                    <a:gd name="connsiteX28" fmla="*/ 32606 w 50178"/>
                    <a:gd name="connsiteY28" fmla="*/ 15963 h 41121"/>
                    <a:gd name="connsiteX29" fmla="*/ 32583 w 50178"/>
                    <a:gd name="connsiteY29" fmla="*/ 16031 h 41121"/>
                    <a:gd name="connsiteX30" fmla="*/ 32468 w 50178"/>
                    <a:gd name="connsiteY30" fmla="*/ 16191 h 41121"/>
                    <a:gd name="connsiteX31" fmla="*/ 32240 w 50178"/>
                    <a:gd name="connsiteY31" fmla="*/ 16535 h 41121"/>
                    <a:gd name="connsiteX32" fmla="*/ 31371 w 50178"/>
                    <a:gd name="connsiteY32" fmla="*/ 17795 h 41121"/>
                    <a:gd name="connsiteX33" fmla="*/ 27941 w 50178"/>
                    <a:gd name="connsiteY33" fmla="*/ 22970 h 41121"/>
                    <a:gd name="connsiteX34" fmla="*/ 24488 w 50178"/>
                    <a:gd name="connsiteY34" fmla="*/ 28077 h 41121"/>
                    <a:gd name="connsiteX35" fmla="*/ 24053 w 50178"/>
                    <a:gd name="connsiteY35" fmla="*/ 28719 h 41121"/>
                    <a:gd name="connsiteX36" fmla="*/ 23824 w 50178"/>
                    <a:gd name="connsiteY36" fmla="*/ 29062 h 41121"/>
                    <a:gd name="connsiteX37" fmla="*/ 23779 w 50178"/>
                    <a:gd name="connsiteY37" fmla="*/ 29108 h 41121"/>
                    <a:gd name="connsiteX38" fmla="*/ 23596 w 50178"/>
                    <a:gd name="connsiteY38" fmla="*/ 29337 h 41121"/>
                    <a:gd name="connsiteX39" fmla="*/ 23481 w 50178"/>
                    <a:gd name="connsiteY39" fmla="*/ 29497 h 41121"/>
                    <a:gd name="connsiteX40" fmla="*/ 22567 w 50178"/>
                    <a:gd name="connsiteY40" fmla="*/ 30711 h 41121"/>
                    <a:gd name="connsiteX41" fmla="*/ 22087 w 50178"/>
                    <a:gd name="connsiteY41" fmla="*/ 31329 h 41121"/>
                    <a:gd name="connsiteX42" fmla="*/ 21492 w 50178"/>
                    <a:gd name="connsiteY42" fmla="*/ 32016 h 41121"/>
                    <a:gd name="connsiteX43" fmla="*/ 20257 w 50178"/>
                    <a:gd name="connsiteY43" fmla="*/ 33413 h 41121"/>
                    <a:gd name="connsiteX44" fmla="*/ 19022 w 50178"/>
                    <a:gd name="connsiteY44" fmla="*/ 34627 h 41121"/>
                    <a:gd name="connsiteX45" fmla="*/ 18473 w 50178"/>
                    <a:gd name="connsiteY45" fmla="*/ 35154 h 41121"/>
                    <a:gd name="connsiteX46" fmla="*/ 18199 w 50178"/>
                    <a:gd name="connsiteY46" fmla="*/ 35429 h 41121"/>
                    <a:gd name="connsiteX47" fmla="*/ 17581 w 50178"/>
                    <a:gd name="connsiteY47" fmla="*/ 35864 h 41121"/>
                    <a:gd name="connsiteX48" fmla="*/ 15066 w 50178"/>
                    <a:gd name="connsiteY48" fmla="*/ 37696 h 41121"/>
                    <a:gd name="connsiteX49" fmla="*/ 14792 w 50178"/>
                    <a:gd name="connsiteY49" fmla="*/ 37834 h 41121"/>
                    <a:gd name="connsiteX50" fmla="*/ 14540 w 50178"/>
                    <a:gd name="connsiteY50" fmla="*/ 37948 h 41121"/>
                    <a:gd name="connsiteX51" fmla="*/ 13397 w 50178"/>
                    <a:gd name="connsiteY51" fmla="*/ 38475 h 41121"/>
                    <a:gd name="connsiteX52" fmla="*/ 12436 w 50178"/>
                    <a:gd name="connsiteY52" fmla="*/ 38933 h 41121"/>
                    <a:gd name="connsiteX53" fmla="*/ 11956 w 50178"/>
                    <a:gd name="connsiteY53" fmla="*/ 39162 h 41121"/>
                    <a:gd name="connsiteX54" fmla="*/ 11841 w 50178"/>
                    <a:gd name="connsiteY54" fmla="*/ 39208 h 41121"/>
                    <a:gd name="connsiteX55" fmla="*/ 11773 w 50178"/>
                    <a:gd name="connsiteY55" fmla="*/ 39208 h 41121"/>
                    <a:gd name="connsiteX56" fmla="*/ 11750 w 50178"/>
                    <a:gd name="connsiteY56" fmla="*/ 39253 h 41121"/>
                    <a:gd name="connsiteX57" fmla="*/ 11522 w 50178"/>
                    <a:gd name="connsiteY57" fmla="*/ 39345 h 41121"/>
                    <a:gd name="connsiteX58" fmla="*/ 11270 w 50178"/>
                    <a:gd name="connsiteY58" fmla="*/ 39437 h 41121"/>
                    <a:gd name="connsiteX59" fmla="*/ 10287 w 50178"/>
                    <a:gd name="connsiteY59" fmla="*/ 39826 h 41121"/>
                    <a:gd name="connsiteX60" fmla="*/ 9052 w 50178"/>
                    <a:gd name="connsiteY60" fmla="*/ 40192 h 41121"/>
                    <a:gd name="connsiteX61" fmla="*/ 8366 w 50178"/>
                    <a:gd name="connsiteY61" fmla="*/ 40376 h 41121"/>
                    <a:gd name="connsiteX62" fmla="*/ 7497 w 50178"/>
                    <a:gd name="connsiteY62" fmla="*/ 40559 h 41121"/>
                    <a:gd name="connsiteX63" fmla="*/ 5416 w 50178"/>
                    <a:gd name="connsiteY63" fmla="*/ 41017 h 41121"/>
                    <a:gd name="connsiteX64" fmla="*/ 110 w 50178"/>
                    <a:gd name="connsiteY64" fmla="*/ 37627 h 41121"/>
                    <a:gd name="connsiteX65" fmla="*/ 1711 w 50178"/>
                    <a:gd name="connsiteY65" fmla="*/ 33139 h 41121"/>
                    <a:gd name="connsiteX66" fmla="*/ 1985 w 50178"/>
                    <a:gd name="connsiteY66" fmla="*/ 32933 h 41121"/>
                    <a:gd name="connsiteX67" fmla="*/ 3724 w 50178"/>
                    <a:gd name="connsiteY67" fmla="*/ 31559 h 41121"/>
                    <a:gd name="connsiteX68" fmla="*/ 4501 w 50178"/>
                    <a:gd name="connsiteY68" fmla="*/ 30940 h 41121"/>
                    <a:gd name="connsiteX69" fmla="*/ 4890 w 50178"/>
                    <a:gd name="connsiteY69" fmla="*/ 30620 h 41121"/>
                    <a:gd name="connsiteX70" fmla="*/ 5233 w 50178"/>
                    <a:gd name="connsiteY70" fmla="*/ 30345 h 41121"/>
                    <a:gd name="connsiteX71" fmla="*/ 5644 w 50178"/>
                    <a:gd name="connsiteY71" fmla="*/ 29978 h 41121"/>
                    <a:gd name="connsiteX72" fmla="*/ 6056 w 50178"/>
                    <a:gd name="connsiteY72" fmla="*/ 29589 h 41121"/>
                    <a:gd name="connsiteX73" fmla="*/ 6399 w 50178"/>
                    <a:gd name="connsiteY73" fmla="*/ 29246 h 41121"/>
                    <a:gd name="connsiteX74" fmla="*/ 7108 w 50178"/>
                    <a:gd name="connsiteY74" fmla="*/ 28535 h 41121"/>
                    <a:gd name="connsiteX75" fmla="*/ 7931 w 50178"/>
                    <a:gd name="connsiteY75" fmla="*/ 27780 h 41121"/>
                    <a:gd name="connsiteX76" fmla="*/ 7359 w 50178"/>
                    <a:gd name="connsiteY76" fmla="*/ 28307 h 41121"/>
                    <a:gd name="connsiteX77" fmla="*/ 8915 w 50178"/>
                    <a:gd name="connsiteY77" fmla="*/ 26314 h 41121"/>
                    <a:gd name="connsiteX78" fmla="*/ 9097 w 50178"/>
                    <a:gd name="connsiteY78" fmla="*/ 26062 h 41121"/>
                    <a:gd name="connsiteX79" fmla="*/ 9143 w 50178"/>
                    <a:gd name="connsiteY79" fmla="*/ 26016 h 41121"/>
                    <a:gd name="connsiteX80" fmla="*/ 9166 w 50178"/>
                    <a:gd name="connsiteY80" fmla="*/ 26016 h 41121"/>
                    <a:gd name="connsiteX81" fmla="*/ 8915 w 50178"/>
                    <a:gd name="connsiteY81" fmla="*/ 26291 h 41121"/>
                    <a:gd name="connsiteX82" fmla="*/ 8915 w 50178"/>
                    <a:gd name="connsiteY82" fmla="*/ 26291 h 41121"/>
                    <a:gd name="connsiteX83" fmla="*/ 8915 w 50178"/>
                    <a:gd name="connsiteY83" fmla="*/ 26268 h 41121"/>
                    <a:gd name="connsiteX84" fmla="*/ 9006 w 50178"/>
                    <a:gd name="connsiteY84" fmla="*/ 26131 h 41121"/>
                    <a:gd name="connsiteX85" fmla="*/ 9349 w 50178"/>
                    <a:gd name="connsiteY85" fmla="*/ 25604 h 41121"/>
                    <a:gd name="connsiteX86" fmla="*/ 10012 w 50178"/>
                    <a:gd name="connsiteY86" fmla="*/ 24573 h 41121"/>
                    <a:gd name="connsiteX87" fmla="*/ 10058 w 50178"/>
                    <a:gd name="connsiteY87" fmla="*/ 24505 h 41121"/>
                    <a:gd name="connsiteX88" fmla="*/ 9921 w 50178"/>
                    <a:gd name="connsiteY88" fmla="*/ 24665 h 41121"/>
                    <a:gd name="connsiteX89" fmla="*/ 9921 w 50178"/>
                    <a:gd name="connsiteY89" fmla="*/ 24665 h 41121"/>
                    <a:gd name="connsiteX90" fmla="*/ 9921 w 50178"/>
                    <a:gd name="connsiteY90" fmla="*/ 24665 h 41121"/>
                    <a:gd name="connsiteX91" fmla="*/ 9921 w 50178"/>
                    <a:gd name="connsiteY91" fmla="*/ 24619 h 41121"/>
                    <a:gd name="connsiteX92" fmla="*/ 10035 w 50178"/>
                    <a:gd name="connsiteY92" fmla="*/ 24482 h 41121"/>
                    <a:gd name="connsiteX93" fmla="*/ 10195 w 50178"/>
                    <a:gd name="connsiteY93" fmla="*/ 24207 h 41121"/>
                    <a:gd name="connsiteX94" fmla="*/ 10515 w 50178"/>
                    <a:gd name="connsiteY94" fmla="*/ 23657 h 41121"/>
                    <a:gd name="connsiteX95" fmla="*/ 11133 w 50178"/>
                    <a:gd name="connsiteY95" fmla="*/ 22581 h 41121"/>
                    <a:gd name="connsiteX96" fmla="*/ 11727 w 50178"/>
                    <a:gd name="connsiteY96" fmla="*/ 21551 h 41121"/>
                    <a:gd name="connsiteX97" fmla="*/ 12025 w 50178"/>
                    <a:gd name="connsiteY97" fmla="*/ 21047 h 41121"/>
                    <a:gd name="connsiteX98" fmla="*/ 12184 w 50178"/>
                    <a:gd name="connsiteY98" fmla="*/ 20772 h 41121"/>
                    <a:gd name="connsiteX99" fmla="*/ 12184 w 50178"/>
                    <a:gd name="connsiteY99" fmla="*/ 20703 h 41121"/>
                    <a:gd name="connsiteX100" fmla="*/ 12231 w 50178"/>
                    <a:gd name="connsiteY100" fmla="*/ 20703 h 41121"/>
                    <a:gd name="connsiteX101" fmla="*/ 12231 w 50178"/>
                    <a:gd name="connsiteY101" fmla="*/ 20703 h 41121"/>
                    <a:gd name="connsiteX102" fmla="*/ 12162 w 50178"/>
                    <a:gd name="connsiteY102" fmla="*/ 20817 h 41121"/>
                    <a:gd name="connsiteX103" fmla="*/ 12162 w 50178"/>
                    <a:gd name="connsiteY103" fmla="*/ 20749 h 41121"/>
                    <a:gd name="connsiteX104" fmla="*/ 12253 w 50178"/>
                    <a:gd name="connsiteY104" fmla="*/ 20612 h 41121"/>
                    <a:gd name="connsiteX105" fmla="*/ 14792 w 50178"/>
                    <a:gd name="connsiteY105" fmla="*/ 16352 h 41121"/>
                    <a:gd name="connsiteX106" fmla="*/ 15683 w 50178"/>
                    <a:gd name="connsiteY106" fmla="*/ 15092 h 41121"/>
                    <a:gd name="connsiteX107" fmla="*/ 16438 w 50178"/>
                    <a:gd name="connsiteY107" fmla="*/ 14107 h 41121"/>
                    <a:gd name="connsiteX108" fmla="*/ 17947 w 50178"/>
                    <a:gd name="connsiteY108" fmla="*/ 12138 h 41121"/>
                    <a:gd name="connsiteX109" fmla="*/ 18336 w 50178"/>
                    <a:gd name="connsiteY109" fmla="*/ 11657 h 41121"/>
                    <a:gd name="connsiteX110" fmla="*/ 18542 w 50178"/>
                    <a:gd name="connsiteY110" fmla="*/ 11382 h 41121"/>
                    <a:gd name="connsiteX111" fmla="*/ 18588 w 50178"/>
                    <a:gd name="connsiteY111" fmla="*/ 11336 h 41121"/>
                    <a:gd name="connsiteX112" fmla="*/ 18679 w 50178"/>
                    <a:gd name="connsiteY112" fmla="*/ 11222 h 41121"/>
                    <a:gd name="connsiteX113" fmla="*/ 18885 w 50178"/>
                    <a:gd name="connsiteY113" fmla="*/ 10993 h 41121"/>
                    <a:gd name="connsiteX114" fmla="*/ 19731 w 50178"/>
                    <a:gd name="connsiteY114" fmla="*/ 10100 h 41121"/>
                    <a:gd name="connsiteX115" fmla="*/ 20668 w 50178"/>
                    <a:gd name="connsiteY115" fmla="*/ 9115 h 41121"/>
                    <a:gd name="connsiteX116" fmla="*/ 21583 w 50178"/>
                    <a:gd name="connsiteY116" fmla="*/ 8245 h 41121"/>
                    <a:gd name="connsiteX117" fmla="*/ 22498 w 50178"/>
                    <a:gd name="connsiteY117" fmla="*/ 7397 h 41121"/>
                    <a:gd name="connsiteX118" fmla="*/ 22612 w 50178"/>
                    <a:gd name="connsiteY118" fmla="*/ 7283 h 41121"/>
                    <a:gd name="connsiteX119" fmla="*/ 23116 w 50178"/>
                    <a:gd name="connsiteY119" fmla="*/ 6756 h 41121"/>
                    <a:gd name="connsiteX120" fmla="*/ 23116 w 50178"/>
                    <a:gd name="connsiteY120" fmla="*/ 6756 h 41121"/>
                    <a:gd name="connsiteX121" fmla="*/ 23138 w 50178"/>
                    <a:gd name="connsiteY121" fmla="*/ 6710 h 41121"/>
                    <a:gd name="connsiteX122" fmla="*/ 23207 w 50178"/>
                    <a:gd name="connsiteY122" fmla="*/ 6664 h 41121"/>
                    <a:gd name="connsiteX123" fmla="*/ 23459 w 50178"/>
                    <a:gd name="connsiteY123" fmla="*/ 6481 h 41121"/>
                    <a:gd name="connsiteX124" fmla="*/ 23939 w 50178"/>
                    <a:gd name="connsiteY124" fmla="*/ 6115 h 41121"/>
                    <a:gd name="connsiteX125" fmla="*/ 24922 w 50178"/>
                    <a:gd name="connsiteY125" fmla="*/ 5359 h 41121"/>
                    <a:gd name="connsiteX126" fmla="*/ 25425 w 50178"/>
                    <a:gd name="connsiteY126" fmla="*/ 4947 h 41121"/>
                    <a:gd name="connsiteX127" fmla="*/ 26088 w 50178"/>
                    <a:gd name="connsiteY127" fmla="*/ 4534 h 41121"/>
                    <a:gd name="connsiteX128" fmla="*/ 27437 w 50178"/>
                    <a:gd name="connsiteY128" fmla="*/ 3687 h 41121"/>
                    <a:gd name="connsiteX129" fmla="*/ 28101 w 50178"/>
                    <a:gd name="connsiteY129" fmla="*/ 3275 h 41121"/>
                    <a:gd name="connsiteX130" fmla="*/ 28604 w 50178"/>
                    <a:gd name="connsiteY130" fmla="*/ 2954 h 41121"/>
                    <a:gd name="connsiteX131" fmla="*/ 28878 w 50178"/>
                    <a:gd name="connsiteY131" fmla="*/ 2817 h 41121"/>
                    <a:gd name="connsiteX132" fmla="*/ 31188 w 50178"/>
                    <a:gd name="connsiteY132" fmla="*/ 1809 h 41121"/>
                    <a:gd name="connsiteX133" fmla="*/ 34092 w 50178"/>
                    <a:gd name="connsiteY133" fmla="*/ 802 h 41121"/>
                    <a:gd name="connsiteX134" fmla="*/ 34115 w 50178"/>
                    <a:gd name="connsiteY134" fmla="*/ 802 h 41121"/>
                    <a:gd name="connsiteX135" fmla="*/ 34321 w 50178"/>
                    <a:gd name="connsiteY135" fmla="*/ 733 h 41121"/>
                    <a:gd name="connsiteX136" fmla="*/ 34458 w 50178"/>
                    <a:gd name="connsiteY136" fmla="*/ 733 h 41121"/>
                    <a:gd name="connsiteX137" fmla="*/ 34618 w 50178"/>
                    <a:gd name="connsiteY137" fmla="*/ 687 h 41121"/>
                    <a:gd name="connsiteX138" fmla="*/ 34938 w 50178"/>
                    <a:gd name="connsiteY138" fmla="*/ 619 h 41121"/>
                    <a:gd name="connsiteX139" fmla="*/ 35555 w 50178"/>
                    <a:gd name="connsiteY139" fmla="*/ 527 h 41121"/>
                    <a:gd name="connsiteX140" fmla="*/ 36790 w 50178"/>
                    <a:gd name="connsiteY140" fmla="*/ 275 h 41121"/>
                    <a:gd name="connsiteX141" fmla="*/ 37133 w 50178"/>
                    <a:gd name="connsiteY141" fmla="*/ 183 h 41121"/>
                    <a:gd name="connsiteX142" fmla="*/ 38734 w 50178"/>
                    <a:gd name="connsiteY142" fmla="*/ 69 h 41121"/>
                    <a:gd name="connsiteX143" fmla="*/ 39535 w 50178"/>
                    <a:gd name="connsiteY143" fmla="*/ 69 h 41121"/>
                    <a:gd name="connsiteX144" fmla="*/ 39580 w 50178"/>
                    <a:gd name="connsiteY144" fmla="*/ 23 h 41121"/>
                    <a:gd name="connsiteX145" fmla="*/ 39763 w 50178"/>
                    <a:gd name="connsiteY145" fmla="*/ 23 h 41121"/>
                    <a:gd name="connsiteX146" fmla="*/ 39786 w 50178"/>
                    <a:gd name="connsiteY146" fmla="*/ 0 h 41121"/>
                    <a:gd name="connsiteX147" fmla="*/ 40060 w 50178"/>
                    <a:gd name="connsiteY147" fmla="*/ 0 h 41121"/>
                    <a:gd name="connsiteX148" fmla="*/ 40426 w 50178"/>
                    <a:gd name="connsiteY148" fmla="*/ 23 h 41121"/>
                    <a:gd name="connsiteX149" fmla="*/ 41958 w 50178"/>
                    <a:gd name="connsiteY149" fmla="*/ 92 h 41121"/>
                    <a:gd name="connsiteX150" fmla="*/ 43742 w 50178"/>
                    <a:gd name="connsiteY150" fmla="*/ 298 h 41121"/>
                    <a:gd name="connsiteX151" fmla="*/ 44291 w 50178"/>
                    <a:gd name="connsiteY151" fmla="*/ 367 h 41121"/>
                    <a:gd name="connsiteX152" fmla="*/ 44657 w 50178"/>
                    <a:gd name="connsiteY152" fmla="*/ 481 h 41121"/>
                    <a:gd name="connsiteX153" fmla="*/ 45389 w 50178"/>
                    <a:gd name="connsiteY153" fmla="*/ 687 h 41121"/>
                    <a:gd name="connsiteX154" fmla="*/ 46852 w 50178"/>
                    <a:gd name="connsiteY154" fmla="*/ 1145 h 41121"/>
                    <a:gd name="connsiteX155" fmla="*/ 47035 w 50178"/>
                    <a:gd name="connsiteY155" fmla="*/ 1214 h 41121"/>
                    <a:gd name="connsiteX156" fmla="*/ 47126 w 50178"/>
                    <a:gd name="connsiteY156" fmla="*/ 1214 h 41121"/>
                    <a:gd name="connsiteX157" fmla="*/ 47172 w 50178"/>
                    <a:gd name="connsiteY157" fmla="*/ 1237 h 41121"/>
                    <a:gd name="connsiteX158" fmla="*/ 47195 w 50178"/>
                    <a:gd name="connsiteY158" fmla="*/ 1237 h 41121"/>
                    <a:gd name="connsiteX159" fmla="*/ 47195 w 50178"/>
                    <a:gd name="connsiteY159" fmla="*/ 1237 h 41121"/>
                    <a:gd name="connsiteX160" fmla="*/ 47401 w 50178"/>
                    <a:gd name="connsiteY160" fmla="*/ 1237 h 41121"/>
                    <a:gd name="connsiteX161" fmla="*/ 47401 w 50178"/>
                    <a:gd name="connsiteY161" fmla="*/ 1260 h 41121"/>
                    <a:gd name="connsiteX162" fmla="*/ 47744 w 50178"/>
                    <a:gd name="connsiteY162" fmla="*/ 1443 h 41121"/>
                    <a:gd name="connsiteX163" fmla="*/ 48430 w 50178"/>
                    <a:gd name="connsiteY163" fmla="*/ 1786 h 41121"/>
                    <a:gd name="connsiteX164" fmla="*/ 49116 w 50178"/>
                    <a:gd name="connsiteY164" fmla="*/ 2153 h 41121"/>
                    <a:gd name="connsiteX165" fmla="*/ 49871 w 50178"/>
                    <a:gd name="connsiteY165" fmla="*/ 2634 h 41121"/>
                    <a:gd name="connsiteX166" fmla="*/ 49916 w 50178"/>
                    <a:gd name="connsiteY166" fmla="*/ 2680 h 41121"/>
                    <a:gd name="connsiteX167" fmla="*/ 50077 w 50178"/>
                    <a:gd name="connsiteY167" fmla="*/ 3481 h 41121"/>
                    <a:gd name="connsiteX168" fmla="*/ 49779 w 50178"/>
                    <a:gd name="connsiteY168" fmla="*/ 3733 h 41121"/>
                    <a:gd name="connsiteX169" fmla="*/ 49436 w 50178"/>
                    <a:gd name="connsiteY169" fmla="*/ 3756 h 41121"/>
                    <a:gd name="connsiteX170" fmla="*/ 48773 w 50178"/>
                    <a:gd name="connsiteY170" fmla="*/ 3825 h 41121"/>
                    <a:gd name="connsiteX171" fmla="*/ 47996 w 50178"/>
                    <a:gd name="connsiteY171" fmla="*/ 3939 h 41121"/>
                    <a:gd name="connsiteX172" fmla="*/ 47218 w 50178"/>
                    <a:gd name="connsiteY172" fmla="*/ 4031 h 41121"/>
                    <a:gd name="connsiteX173" fmla="*/ 46829 w 50178"/>
                    <a:gd name="connsiteY173" fmla="*/ 4031 h 41121"/>
                    <a:gd name="connsiteX174" fmla="*/ 46829 w 50178"/>
                    <a:gd name="connsiteY174" fmla="*/ 4054 h 41121"/>
                    <a:gd name="connsiteX175" fmla="*/ 46829 w 50178"/>
                    <a:gd name="connsiteY175" fmla="*/ 4054 h 41121"/>
                    <a:gd name="connsiteX176" fmla="*/ 47035 w 50178"/>
                    <a:gd name="connsiteY176" fmla="*/ 4077 h 41121"/>
                    <a:gd name="connsiteX177" fmla="*/ 46967 w 50178"/>
                    <a:gd name="connsiteY177" fmla="*/ 4077 h 41121"/>
                    <a:gd name="connsiteX178" fmla="*/ 46875 w 50178"/>
                    <a:gd name="connsiteY178" fmla="*/ 4122 h 41121"/>
                    <a:gd name="connsiteX179" fmla="*/ 46692 w 50178"/>
                    <a:gd name="connsiteY179" fmla="*/ 4168 h 41121"/>
                    <a:gd name="connsiteX180" fmla="*/ 45206 w 50178"/>
                    <a:gd name="connsiteY180" fmla="*/ 4534 h 41121"/>
                    <a:gd name="connsiteX181" fmla="*/ 44451 w 50178"/>
                    <a:gd name="connsiteY181" fmla="*/ 4695 h 41121"/>
                    <a:gd name="connsiteX182" fmla="*/ 44085 w 50178"/>
                    <a:gd name="connsiteY182" fmla="*/ 4764 h 41121"/>
                    <a:gd name="connsiteX183" fmla="*/ 43879 w 50178"/>
                    <a:gd name="connsiteY183" fmla="*/ 4878 h 41121"/>
                    <a:gd name="connsiteX184" fmla="*/ 41318 w 50178"/>
                    <a:gd name="connsiteY184" fmla="*/ 5863 h 41121"/>
                    <a:gd name="connsiteX185" fmla="*/ 40952 w 50178"/>
                    <a:gd name="connsiteY185" fmla="*/ 5977 h 41121"/>
                    <a:gd name="connsiteX186" fmla="*/ 40769 w 50178"/>
                    <a:gd name="connsiteY186" fmla="*/ 6069 h 41121"/>
                    <a:gd name="connsiteX187" fmla="*/ 40678 w 50178"/>
                    <a:gd name="connsiteY187" fmla="*/ 6115 h 41121"/>
                    <a:gd name="connsiteX188" fmla="*/ 40655 w 50178"/>
                    <a:gd name="connsiteY188" fmla="*/ 6115 h 41121"/>
                    <a:gd name="connsiteX189" fmla="*/ 40655 w 50178"/>
                    <a:gd name="connsiteY189" fmla="*/ 6115 h 41121"/>
                    <a:gd name="connsiteX190" fmla="*/ 40792 w 50178"/>
                    <a:gd name="connsiteY190" fmla="*/ 6069 h 41121"/>
                    <a:gd name="connsiteX191" fmla="*/ 40792 w 50178"/>
                    <a:gd name="connsiteY191" fmla="*/ 6069 h 41121"/>
                    <a:gd name="connsiteX192" fmla="*/ 40769 w 50178"/>
                    <a:gd name="connsiteY192" fmla="*/ 6115 h 41121"/>
                    <a:gd name="connsiteX193" fmla="*/ 40129 w 50178"/>
                    <a:gd name="connsiteY193" fmla="*/ 6435 h 41121"/>
                    <a:gd name="connsiteX194" fmla="*/ 38848 w 50178"/>
                    <a:gd name="connsiteY194" fmla="*/ 7077 h 41121"/>
                    <a:gd name="connsiteX195" fmla="*/ 39214 w 50178"/>
                    <a:gd name="connsiteY195" fmla="*/ 6962 h 41121"/>
                    <a:gd name="connsiteX196" fmla="*/ 38117 w 50178"/>
                    <a:gd name="connsiteY196" fmla="*/ 7603 h 41121"/>
                    <a:gd name="connsiteX197" fmla="*/ 37591 w 50178"/>
                    <a:gd name="connsiteY197" fmla="*/ 7924 h 41121"/>
                    <a:gd name="connsiteX198" fmla="*/ 37316 w 50178"/>
                    <a:gd name="connsiteY198" fmla="*/ 8084 h 41121"/>
                    <a:gd name="connsiteX199" fmla="*/ 37179 w 50178"/>
                    <a:gd name="connsiteY199" fmla="*/ 8176 h 41121"/>
                    <a:gd name="connsiteX200" fmla="*/ 37111 w 50178"/>
                    <a:gd name="connsiteY200" fmla="*/ 8222 h 41121"/>
                    <a:gd name="connsiteX201" fmla="*/ 37065 w 50178"/>
                    <a:gd name="connsiteY201" fmla="*/ 8222 h 41121"/>
                    <a:gd name="connsiteX202" fmla="*/ 37065 w 50178"/>
                    <a:gd name="connsiteY202" fmla="*/ 8222 h 41121"/>
                    <a:gd name="connsiteX203" fmla="*/ 37248 w 50178"/>
                    <a:gd name="connsiteY203" fmla="*/ 8153 h 41121"/>
                    <a:gd name="connsiteX204" fmla="*/ 37248 w 50178"/>
                    <a:gd name="connsiteY204" fmla="*/ 8153 h 41121"/>
                    <a:gd name="connsiteX205" fmla="*/ 35693 w 50178"/>
                    <a:gd name="connsiteY205" fmla="*/ 9344 h 41121"/>
                    <a:gd name="connsiteX206" fmla="*/ 33772 w 50178"/>
                    <a:gd name="connsiteY206" fmla="*/ 10924 h 41121"/>
                    <a:gd name="connsiteX207" fmla="*/ 33520 w 50178"/>
                    <a:gd name="connsiteY207" fmla="*/ 11107 h 41121"/>
                    <a:gd name="connsiteX208" fmla="*/ 33520 w 50178"/>
                    <a:gd name="connsiteY208" fmla="*/ 11107 h 41121"/>
                    <a:gd name="connsiteX209" fmla="*/ 33703 w 50178"/>
                    <a:gd name="connsiteY209" fmla="*/ 10993 h 41121"/>
                    <a:gd name="connsiteX210" fmla="*/ 33703 w 50178"/>
                    <a:gd name="connsiteY210" fmla="*/ 10993 h 41121"/>
                    <a:gd name="connsiteX211" fmla="*/ 33703 w 50178"/>
                    <a:gd name="connsiteY211" fmla="*/ 11016 h 41121"/>
                    <a:gd name="connsiteX212" fmla="*/ 33703 w 50178"/>
                    <a:gd name="connsiteY212" fmla="*/ 11062 h 41121"/>
                    <a:gd name="connsiteX213" fmla="*/ 33589 w 50178"/>
                    <a:gd name="connsiteY213" fmla="*/ 11153 h 41121"/>
                    <a:gd name="connsiteX214" fmla="*/ 33269 w 50178"/>
                    <a:gd name="connsiteY214" fmla="*/ 11497 h 41121"/>
                    <a:gd name="connsiteX215" fmla="*/ 32629 w 50178"/>
                    <a:gd name="connsiteY215" fmla="*/ 12161 h 41121"/>
                    <a:gd name="connsiteX216" fmla="*/ 32308 w 50178"/>
                    <a:gd name="connsiteY216" fmla="*/ 12459 h 41121"/>
                    <a:gd name="connsiteX217" fmla="*/ 31896 w 50178"/>
                    <a:gd name="connsiteY217" fmla="*/ 12916 h 41121"/>
                    <a:gd name="connsiteX218" fmla="*/ 31073 w 50178"/>
                    <a:gd name="connsiteY218" fmla="*/ 13878 h 41121"/>
                    <a:gd name="connsiteX219" fmla="*/ 30662 w 50178"/>
                    <a:gd name="connsiteY219" fmla="*/ 14337 h 41121"/>
                    <a:gd name="connsiteX220" fmla="*/ 30456 w 50178"/>
                    <a:gd name="connsiteY220" fmla="*/ 14565 h 41121"/>
                    <a:gd name="connsiteX221" fmla="*/ 30410 w 50178"/>
                    <a:gd name="connsiteY221" fmla="*/ 14634 h 41121"/>
                    <a:gd name="connsiteX222" fmla="*/ 30387 w 50178"/>
                    <a:gd name="connsiteY222" fmla="*/ 14634 h 41121"/>
                    <a:gd name="connsiteX223" fmla="*/ 30387 w 50178"/>
                    <a:gd name="connsiteY223" fmla="*/ 14680 h 41121"/>
                    <a:gd name="connsiteX224" fmla="*/ 30867 w 50178"/>
                    <a:gd name="connsiteY224" fmla="*/ 14199 h 41121"/>
                    <a:gd name="connsiteX225" fmla="*/ 30867 w 50178"/>
                    <a:gd name="connsiteY225" fmla="*/ 14199 h 41121"/>
                    <a:gd name="connsiteX226" fmla="*/ 30776 w 50178"/>
                    <a:gd name="connsiteY226" fmla="*/ 14337 h 41121"/>
                    <a:gd name="connsiteX227" fmla="*/ 30022 w 50178"/>
                    <a:gd name="connsiteY227" fmla="*/ 15321 h 41121"/>
                    <a:gd name="connsiteX228" fmla="*/ 29267 w 50178"/>
                    <a:gd name="connsiteY228" fmla="*/ 16306 h 41121"/>
                    <a:gd name="connsiteX229" fmla="*/ 28627 w 50178"/>
                    <a:gd name="connsiteY229" fmla="*/ 17245 h 41121"/>
                    <a:gd name="connsiteX230" fmla="*/ 27918 w 50178"/>
                    <a:gd name="connsiteY230" fmla="*/ 18230 h 41121"/>
                    <a:gd name="connsiteX231" fmla="*/ 27735 w 50178"/>
                    <a:gd name="connsiteY231" fmla="*/ 18504 h 41121"/>
                    <a:gd name="connsiteX232" fmla="*/ 27643 w 50178"/>
                    <a:gd name="connsiteY232" fmla="*/ 18642 h 41121"/>
                    <a:gd name="connsiteX233" fmla="*/ 27598 w 50178"/>
                    <a:gd name="connsiteY233" fmla="*/ 18711 h 41121"/>
                    <a:gd name="connsiteX234" fmla="*/ 27735 w 50178"/>
                    <a:gd name="connsiteY234" fmla="*/ 18528 h 41121"/>
                    <a:gd name="connsiteX235" fmla="*/ 27735 w 50178"/>
                    <a:gd name="connsiteY235" fmla="*/ 18528 h 41121"/>
                    <a:gd name="connsiteX236" fmla="*/ 27735 w 50178"/>
                    <a:gd name="connsiteY236" fmla="*/ 18596 h 41121"/>
                    <a:gd name="connsiteX237" fmla="*/ 27392 w 50178"/>
                    <a:gd name="connsiteY237" fmla="*/ 19100 h 41121"/>
                    <a:gd name="connsiteX238" fmla="*/ 26020 w 50178"/>
                    <a:gd name="connsiteY238" fmla="*/ 21184 h 41121"/>
                    <a:gd name="connsiteX239" fmla="*/ 24762 w 50178"/>
                    <a:gd name="connsiteY239" fmla="*/ 22993 h 41121"/>
                    <a:gd name="connsiteX240" fmla="*/ 21949 w 50178"/>
                    <a:gd name="connsiteY240" fmla="*/ 27093 h 41121"/>
                    <a:gd name="connsiteX241" fmla="*/ 20348 w 50178"/>
                    <a:gd name="connsiteY241" fmla="*/ 29314 h 41121"/>
                    <a:gd name="connsiteX242" fmla="*/ 18633 w 50178"/>
                    <a:gd name="connsiteY242" fmla="*/ 31421 h 41121"/>
                    <a:gd name="connsiteX243" fmla="*/ 17810 w 50178"/>
                    <a:gd name="connsiteY243" fmla="*/ 32360 h 41121"/>
                    <a:gd name="connsiteX244" fmla="*/ 17399 w 50178"/>
                    <a:gd name="connsiteY244" fmla="*/ 32841 h 41121"/>
                    <a:gd name="connsiteX245" fmla="*/ 17307 w 50178"/>
                    <a:gd name="connsiteY245" fmla="*/ 32955 h 41121"/>
                    <a:gd name="connsiteX246" fmla="*/ 17010 w 50178"/>
                    <a:gd name="connsiteY246" fmla="*/ 33299 h 41121"/>
                    <a:gd name="connsiteX247" fmla="*/ 16987 w 50178"/>
                    <a:gd name="connsiteY247" fmla="*/ 33299 h 41121"/>
                    <a:gd name="connsiteX248" fmla="*/ 16918 w 50178"/>
                    <a:gd name="connsiteY248" fmla="*/ 33368 h 41121"/>
                    <a:gd name="connsiteX249" fmla="*/ 16690 w 50178"/>
                    <a:gd name="connsiteY249" fmla="*/ 33597 h 41121"/>
                    <a:gd name="connsiteX250" fmla="*/ 14883 w 50178"/>
                    <a:gd name="connsiteY250" fmla="*/ 35291 h 41121"/>
                    <a:gd name="connsiteX251" fmla="*/ 14311 w 50178"/>
                    <a:gd name="connsiteY251" fmla="*/ 35818 h 41121"/>
                    <a:gd name="connsiteX252" fmla="*/ 13900 w 50178"/>
                    <a:gd name="connsiteY252" fmla="*/ 36093 h 41121"/>
                    <a:gd name="connsiteX253" fmla="*/ 13694 w 50178"/>
                    <a:gd name="connsiteY253" fmla="*/ 36230 h 41121"/>
                    <a:gd name="connsiteX254" fmla="*/ 13580 w 50178"/>
                    <a:gd name="connsiteY254" fmla="*/ 36299 h 41121"/>
                    <a:gd name="connsiteX255" fmla="*/ 13580 w 50178"/>
                    <a:gd name="connsiteY255" fmla="*/ 36299 h 41121"/>
                    <a:gd name="connsiteX256" fmla="*/ 13580 w 50178"/>
                    <a:gd name="connsiteY256" fmla="*/ 36322 h 41121"/>
                    <a:gd name="connsiteX257" fmla="*/ 13671 w 50178"/>
                    <a:gd name="connsiteY257" fmla="*/ 36230 h 41121"/>
                    <a:gd name="connsiteX258" fmla="*/ 13671 w 50178"/>
                    <a:gd name="connsiteY258" fmla="*/ 36230 h 41121"/>
                    <a:gd name="connsiteX259" fmla="*/ 13625 w 50178"/>
                    <a:gd name="connsiteY259" fmla="*/ 36253 h 41121"/>
                    <a:gd name="connsiteX260" fmla="*/ 13580 w 50178"/>
                    <a:gd name="connsiteY260" fmla="*/ 36253 h 41121"/>
                    <a:gd name="connsiteX261" fmla="*/ 12756 w 50178"/>
                    <a:gd name="connsiteY261" fmla="*/ 36872 h 41121"/>
                    <a:gd name="connsiteX262" fmla="*/ 12345 w 50178"/>
                    <a:gd name="connsiteY262" fmla="*/ 37192 h 41121"/>
                    <a:gd name="connsiteX263" fmla="*/ 12299 w 50178"/>
                    <a:gd name="connsiteY263" fmla="*/ 37238 h 41121"/>
                    <a:gd name="connsiteX264" fmla="*/ 12276 w 50178"/>
                    <a:gd name="connsiteY264" fmla="*/ 37238 h 41121"/>
                    <a:gd name="connsiteX265" fmla="*/ 12276 w 50178"/>
                    <a:gd name="connsiteY265" fmla="*/ 37261 h 41121"/>
                    <a:gd name="connsiteX266" fmla="*/ 12276 w 50178"/>
                    <a:gd name="connsiteY266" fmla="*/ 37261 h 41121"/>
                    <a:gd name="connsiteX267" fmla="*/ 12436 w 50178"/>
                    <a:gd name="connsiteY267" fmla="*/ 37101 h 41121"/>
                    <a:gd name="connsiteX268" fmla="*/ 12413 w 50178"/>
                    <a:gd name="connsiteY268" fmla="*/ 37101 h 41121"/>
                    <a:gd name="connsiteX269" fmla="*/ 12276 w 50178"/>
                    <a:gd name="connsiteY269" fmla="*/ 37238 h 41121"/>
                    <a:gd name="connsiteX270" fmla="*/ 12002 w 50178"/>
                    <a:gd name="connsiteY270" fmla="*/ 37444 h 41121"/>
                    <a:gd name="connsiteX271" fmla="*/ 10812 w 50178"/>
                    <a:gd name="connsiteY271" fmla="*/ 38269 h 41121"/>
                    <a:gd name="connsiteX272" fmla="*/ 10355 w 50178"/>
                    <a:gd name="connsiteY272" fmla="*/ 38543 h 41121"/>
                    <a:gd name="connsiteX273" fmla="*/ 9921 w 50178"/>
                    <a:gd name="connsiteY273" fmla="*/ 38818 h 41121"/>
                    <a:gd name="connsiteX274" fmla="*/ 9052 w 50178"/>
                    <a:gd name="connsiteY274" fmla="*/ 39345 h 41121"/>
                    <a:gd name="connsiteX275" fmla="*/ 7543 w 50178"/>
                    <a:gd name="connsiteY275" fmla="*/ 40261 h 41121"/>
                    <a:gd name="connsiteX276" fmla="*/ 4112 w 50178"/>
                    <a:gd name="connsiteY276" fmla="*/ 32154 h 41121"/>
                    <a:gd name="connsiteX277" fmla="*/ 6216 w 50178"/>
                    <a:gd name="connsiteY277" fmla="*/ 31902 h 41121"/>
                    <a:gd name="connsiteX278" fmla="*/ 6468 w 50178"/>
                    <a:gd name="connsiteY278" fmla="*/ 31902 h 41121"/>
                    <a:gd name="connsiteX279" fmla="*/ 6605 w 50178"/>
                    <a:gd name="connsiteY279" fmla="*/ 31856 h 41121"/>
                    <a:gd name="connsiteX280" fmla="*/ 6651 w 50178"/>
                    <a:gd name="connsiteY280" fmla="*/ 31856 h 41121"/>
                    <a:gd name="connsiteX281" fmla="*/ 6330 w 50178"/>
                    <a:gd name="connsiteY281" fmla="*/ 31925 h 41121"/>
                    <a:gd name="connsiteX282" fmla="*/ 6742 w 50178"/>
                    <a:gd name="connsiteY282" fmla="*/ 31925 h 41121"/>
                    <a:gd name="connsiteX283" fmla="*/ 7565 w 50178"/>
                    <a:gd name="connsiteY283" fmla="*/ 31787 h 41121"/>
                    <a:gd name="connsiteX284" fmla="*/ 8594 w 50178"/>
                    <a:gd name="connsiteY284" fmla="*/ 31490 h 41121"/>
                    <a:gd name="connsiteX285" fmla="*/ 8846 w 50178"/>
                    <a:gd name="connsiteY285" fmla="*/ 31421 h 41121"/>
                    <a:gd name="connsiteX286" fmla="*/ 8846 w 50178"/>
                    <a:gd name="connsiteY286" fmla="*/ 31421 h 41121"/>
                    <a:gd name="connsiteX287" fmla="*/ 8663 w 50178"/>
                    <a:gd name="connsiteY287" fmla="*/ 31490 h 41121"/>
                    <a:gd name="connsiteX288" fmla="*/ 8686 w 50178"/>
                    <a:gd name="connsiteY288" fmla="*/ 31490 h 41121"/>
                    <a:gd name="connsiteX289" fmla="*/ 8709 w 50178"/>
                    <a:gd name="connsiteY289" fmla="*/ 31490 h 41121"/>
                    <a:gd name="connsiteX290" fmla="*/ 8777 w 50178"/>
                    <a:gd name="connsiteY290" fmla="*/ 31490 h 41121"/>
                    <a:gd name="connsiteX291" fmla="*/ 8892 w 50178"/>
                    <a:gd name="connsiteY291" fmla="*/ 31421 h 41121"/>
                    <a:gd name="connsiteX292" fmla="*/ 9395 w 50178"/>
                    <a:gd name="connsiteY292" fmla="*/ 31261 h 41121"/>
                    <a:gd name="connsiteX293" fmla="*/ 11224 w 50178"/>
                    <a:gd name="connsiteY293" fmla="*/ 30620 h 41121"/>
                    <a:gd name="connsiteX294" fmla="*/ 10721 w 50178"/>
                    <a:gd name="connsiteY294" fmla="*/ 30894 h 41121"/>
                    <a:gd name="connsiteX295" fmla="*/ 13374 w 50178"/>
                    <a:gd name="connsiteY295" fmla="*/ 29383 h 41121"/>
                    <a:gd name="connsiteX296" fmla="*/ 13557 w 50178"/>
                    <a:gd name="connsiteY296" fmla="*/ 29291 h 41121"/>
                    <a:gd name="connsiteX297" fmla="*/ 13625 w 50178"/>
                    <a:gd name="connsiteY297" fmla="*/ 29246 h 41121"/>
                    <a:gd name="connsiteX298" fmla="*/ 13648 w 50178"/>
                    <a:gd name="connsiteY298" fmla="*/ 29246 h 41121"/>
                    <a:gd name="connsiteX299" fmla="*/ 13351 w 50178"/>
                    <a:gd name="connsiteY299" fmla="*/ 29451 h 41121"/>
                    <a:gd name="connsiteX300" fmla="*/ 13351 w 50178"/>
                    <a:gd name="connsiteY300" fmla="*/ 29451 h 41121"/>
                    <a:gd name="connsiteX301" fmla="*/ 13374 w 50178"/>
                    <a:gd name="connsiteY301" fmla="*/ 29406 h 41121"/>
                    <a:gd name="connsiteX302" fmla="*/ 13694 w 50178"/>
                    <a:gd name="connsiteY302" fmla="*/ 29177 h 41121"/>
                    <a:gd name="connsiteX303" fmla="*/ 14289 w 50178"/>
                    <a:gd name="connsiteY303" fmla="*/ 28696 h 41121"/>
                    <a:gd name="connsiteX304" fmla="*/ 14883 w 50178"/>
                    <a:gd name="connsiteY304" fmla="*/ 28238 h 41121"/>
                    <a:gd name="connsiteX305" fmla="*/ 15203 w 50178"/>
                    <a:gd name="connsiteY305" fmla="*/ 27986 h 41121"/>
                    <a:gd name="connsiteX306" fmla="*/ 15340 w 50178"/>
                    <a:gd name="connsiteY306" fmla="*/ 27871 h 41121"/>
                    <a:gd name="connsiteX307" fmla="*/ 16278 w 50178"/>
                    <a:gd name="connsiteY307" fmla="*/ 27070 h 41121"/>
                    <a:gd name="connsiteX308" fmla="*/ 16758 w 50178"/>
                    <a:gd name="connsiteY308" fmla="*/ 26658 h 41121"/>
                    <a:gd name="connsiteX309" fmla="*/ 17307 w 50178"/>
                    <a:gd name="connsiteY309" fmla="*/ 26108 h 41121"/>
                    <a:gd name="connsiteX310" fmla="*/ 18382 w 50178"/>
                    <a:gd name="connsiteY310" fmla="*/ 24986 h 41121"/>
                    <a:gd name="connsiteX311" fmla="*/ 18519 w 50178"/>
                    <a:gd name="connsiteY311" fmla="*/ 24848 h 41121"/>
                    <a:gd name="connsiteX312" fmla="*/ 18565 w 50178"/>
                    <a:gd name="connsiteY312" fmla="*/ 24848 h 41121"/>
                    <a:gd name="connsiteX313" fmla="*/ 18565 w 50178"/>
                    <a:gd name="connsiteY313" fmla="*/ 24825 h 41121"/>
                    <a:gd name="connsiteX314" fmla="*/ 18450 w 50178"/>
                    <a:gd name="connsiteY314" fmla="*/ 24963 h 41121"/>
                    <a:gd name="connsiteX315" fmla="*/ 18450 w 50178"/>
                    <a:gd name="connsiteY315" fmla="*/ 24963 h 41121"/>
                    <a:gd name="connsiteX316" fmla="*/ 18519 w 50178"/>
                    <a:gd name="connsiteY316" fmla="*/ 24894 h 41121"/>
                    <a:gd name="connsiteX317" fmla="*/ 18771 w 50178"/>
                    <a:gd name="connsiteY317" fmla="*/ 24619 h 41121"/>
                    <a:gd name="connsiteX318" fmla="*/ 19296 w 50178"/>
                    <a:gd name="connsiteY318" fmla="*/ 24024 h 41121"/>
                    <a:gd name="connsiteX319" fmla="*/ 23390 w 50178"/>
                    <a:gd name="connsiteY319" fmla="*/ 19375 h 41121"/>
                    <a:gd name="connsiteX320" fmla="*/ 27460 w 50178"/>
                    <a:gd name="connsiteY320" fmla="*/ 14794 h 41121"/>
                    <a:gd name="connsiteX321" fmla="*/ 28512 w 50178"/>
                    <a:gd name="connsiteY321" fmla="*/ 13695 h 41121"/>
                    <a:gd name="connsiteX322" fmla="*/ 29244 w 50178"/>
                    <a:gd name="connsiteY322" fmla="*/ 12916 h 41121"/>
                    <a:gd name="connsiteX323" fmla="*/ 29816 w 50178"/>
                    <a:gd name="connsiteY323" fmla="*/ 12413 h 41121"/>
                    <a:gd name="connsiteX324" fmla="*/ 32148 w 50178"/>
                    <a:gd name="connsiteY324" fmla="*/ 10375 h 41121"/>
                    <a:gd name="connsiteX325" fmla="*/ 32743 w 50178"/>
                    <a:gd name="connsiteY325" fmla="*/ 9871 h 41121"/>
                    <a:gd name="connsiteX326" fmla="*/ 32994 w 50178"/>
                    <a:gd name="connsiteY326" fmla="*/ 9619 h 41121"/>
                    <a:gd name="connsiteX327" fmla="*/ 33063 w 50178"/>
                    <a:gd name="connsiteY327" fmla="*/ 9573 h 41121"/>
                    <a:gd name="connsiteX328" fmla="*/ 33223 w 50178"/>
                    <a:gd name="connsiteY328" fmla="*/ 9481 h 41121"/>
                    <a:gd name="connsiteX329" fmla="*/ 33543 w 50178"/>
                    <a:gd name="connsiteY329" fmla="*/ 9252 h 41121"/>
                    <a:gd name="connsiteX330" fmla="*/ 34847 w 50178"/>
                    <a:gd name="connsiteY330" fmla="*/ 8382 h 41121"/>
                    <a:gd name="connsiteX331" fmla="*/ 36127 w 50178"/>
                    <a:gd name="connsiteY331" fmla="*/ 7535 h 41121"/>
                    <a:gd name="connsiteX332" fmla="*/ 36768 w 50178"/>
                    <a:gd name="connsiteY332" fmla="*/ 7099 h 41121"/>
                    <a:gd name="connsiteX333" fmla="*/ 36996 w 50178"/>
                    <a:gd name="connsiteY333" fmla="*/ 6962 h 41121"/>
                    <a:gd name="connsiteX334" fmla="*/ 37042 w 50178"/>
                    <a:gd name="connsiteY334" fmla="*/ 6962 h 41121"/>
                    <a:gd name="connsiteX335" fmla="*/ 37133 w 50178"/>
                    <a:gd name="connsiteY335" fmla="*/ 6893 h 41121"/>
                    <a:gd name="connsiteX336" fmla="*/ 37316 w 50178"/>
                    <a:gd name="connsiteY336" fmla="*/ 6825 h 41121"/>
                    <a:gd name="connsiteX337" fmla="*/ 37659 w 50178"/>
                    <a:gd name="connsiteY337" fmla="*/ 6642 h 41121"/>
                    <a:gd name="connsiteX338" fmla="*/ 40426 w 50178"/>
                    <a:gd name="connsiteY338" fmla="*/ 5290 h 41121"/>
                    <a:gd name="connsiteX339" fmla="*/ 43514 w 50178"/>
                    <a:gd name="connsiteY339" fmla="*/ 4145 h 41121"/>
                    <a:gd name="connsiteX340" fmla="*/ 46509 w 50178"/>
                    <a:gd name="connsiteY340" fmla="*/ 3344 h 41121"/>
                    <a:gd name="connsiteX341" fmla="*/ 49619 w 50178"/>
                    <a:gd name="connsiteY341" fmla="*/ 2817 h 41121"/>
                    <a:gd name="connsiteX342" fmla="*/ 49550 w 50178"/>
                    <a:gd name="connsiteY342" fmla="*/ 3916 h 4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50178" h="41121">
                      <a:moveTo>
                        <a:pt x="49756" y="3779"/>
                      </a:moveTo>
                      <a:cubicBezTo>
                        <a:pt x="48819" y="4122"/>
                        <a:pt x="47721" y="4420"/>
                        <a:pt x="46921" y="4786"/>
                      </a:cubicBezTo>
                      <a:cubicBezTo>
                        <a:pt x="46006" y="5245"/>
                        <a:pt x="44977" y="5588"/>
                        <a:pt x="44154" y="6115"/>
                      </a:cubicBezTo>
                      <a:cubicBezTo>
                        <a:pt x="43308" y="6573"/>
                        <a:pt x="42347" y="7031"/>
                        <a:pt x="41661" y="7489"/>
                      </a:cubicBezTo>
                      <a:lnTo>
                        <a:pt x="39123" y="9275"/>
                      </a:lnTo>
                      <a:lnTo>
                        <a:pt x="38803" y="9481"/>
                      </a:lnTo>
                      <a:lnTo>
                        <a:pt x="38643" y="9619"/>
                      </a:lnTo>
                      <a:lnTo>
                        <a:pt x="38574" y="9664"/>
                      </a:lnTo>
                      <a:lnTo>
                        <a:pt x="38528" y="9664"/>
                      </a:lnTo>
                      <a:cubicBezTo>
                        <a:pt x="38528" y="9664"/>
                        <a:pt x="38505" y="9687"/>
                        <a:pt x="38505" y="9687"/>
                      </a:cubicBezTo>
                      <a:cubicBezTo>
                        <a:pt x="38574" y="9642"/>
                        <a:pt x="38300" y="9825"/>
                        <a:pt x="38688" y="9573"/>
                      </a:cubicBezTo>
                      <a:lnTo>
                        <a:pt x="38688" y="9573"/>
                      </a:lnTo>
                      <a:lnTo>
                        <a:pt x="38117" y="10100"/>
                      </a:lnTo>
                      <a:lnTo>
                        <a:pt x="36973" y="11130"/>
                      </a:lnTo>
                      <a:lnTo>
                        <a:pt x="35830" y="12161"/>
                      </a:lnTo>
                      <a:lnTo>
                        <a:pt x="35533" y="12390"/>
                      </a:lnTo>
                      <a:lnTo>
                        <a:pt x="35395" y="12527"/>
                      </a:lnTo>
                      <a:lnTo>
                        <a:pt x="35327" y="12596"/>
                      </a:lnTo>
                      <a:cubicBezTo>
                        <a:pt x="35327" y="12596"/>
                        <a:pt x="35670" y="12275"/>
                        <a:pt x="35510" y="12436"/>
                      </a:cubicBezTo>
                      <a:lnTo>
                        <a:pt x="35510" y="12436"/>
                      </a:lnTo>
                      <a:cubicBezTo>
                        <a:pt x="35510" y="12436"/>
                        <a:pt x="35510" y="12481"/>
                        <a:pt x="35510" y="12481"/>
                      </a:cubicBezTo>
                      <a:lnTo>
                        <a:pt x="35510" y="12527"/>
                      </a:lnTo>
                      <a:cubicBezTo>
                        <a:pt x="35510" y="12527"/>
                        <a:pt x="34984" y="13123"/>
                        <a:pt x="34984" y="13123"/>
                      </a:cubicBezTo>
                      <a:lnTo>
                        <a:pt x="32994" y="15481"/>
                      </a:lnTo>
                      <a:lnTo>
                        <a:pt x="32491" y="16077"/>
                      </a:lnTo>
                      <a:lnTo>
                        <a:pt x="32423" y="16146"/>
                      </a:lnTo>
                      <a:lnTo>
                        <a:pt x="32423" y="16146"/>
                      </a:lnTo>
                      <a:cubicBezTo>
                        <a:pt x="32423" y="16146"/>
                        <a:pt x="32240" y="16375"/>
                        <a:pt x="32606" y="15963"/>
                      </a:cubicBezTo>
                      <a:lnTo>
                        <a:pt x="32606" y="15963"/>
                      </a:lnTo>
                      <a:cubicBezTo>
                        <a:pt x="32606" y="15963"/>
                        <a:pt x="32583" y="16031"/>
                        <a:pt x="32583" y="16031"/>
                      </a:cubicBezTo>
                      <a:lnTo>
                        <a:pt x="32468" y="16191"/>
                      </a:lnTo>
                      <a:lnTo>
                        <a:pt x="32240" y="16535"/>
                      </a:lnTo>
                      <a:lnTo>
                        <a:pt x="31371" y="17795"/>
                      </a:lnTo>
                      <a:lnTo>
                        <a:pt x="27941" y="22970"/>
                      </a:lnTo>
                      <a:lnTo>
                        <a:pt x="24488" y="28077"/>
                      </a:lnTo>
                      <a:lnTo>
                        <a:pt x="24053" y="28719"/>
                      </a:lnTo>
                      <a:lnTo>
                        <a:pt x="23824" y="29062"/>
                      </a:lnTo>
                      <a:lnTo>
                        <a:pt x="23779" y="29108"/>
                      </a:lnTo>
                      <a:lnTo>
                        <a:pt x="23596" y="29337"/>
                      </a:lnTo>
                      <a:lnTo>
                        <a:pt x="23481" y="29497"/>
                      </a:lnTo>
                      <a:lnTo>
                        <a:pt x="22567" y="30711"/>
                      </a:lnTo>
                      <a:lnTo>
                        <a:pt x="22087" y="31329"/>
                      </a:lnTo>
                      <a:lnTo>
                        <a:pt x="21492" y="32016"/>
                      </a:lnTo>
                      <a:lnTo>
                        <a:pt x="20257" y="33413"/>
                      </a:lnTo>
                      <a:lnTo>
                        <a:pt x="19022" y="34627"/>
                      </a:lnTo>
                      <a:lnTo>
                        <a:pt x="18473" y="35154"/>
                      </a:lnTo>
                      <a:lnTo>
                        <a:pt x="18199" y="35429"/>
                      </a:lnTo>
                      <a:lnTo>
                        <a:pt x="17581" y="35864"/>
                      </a:lnTo>
                      <a:lnTo>
                        <a:pt x="15066" y="37696"/>
                      </a:lnTo>
                      <a:cubicBezTo>
                        <a:pt x="15066" y="37696"/>
                        <a:pt x="14906" y="37788"/>
                        <a:pt x="14792" y="37834"/>
                      </a:cubicBezTo>
                      <a:lnTo>
                        <a:pt x="14540" y="37948"/>
                      </a:lnTo>
                      <a:lnTo>
                        <a:pt x="13397" y="38475"/>
                      </a:lnTo>
                      <a:lnTo>
                        <a:pt x="12436" y="38933"/>
                      </a:lnTo>
                      <a:lnTo>
                        <a:pt x="11956" y="39162"/>
                      </a:lnTo>
                      <a:lnTo>
                        <a:pt x="11841" y="39208"/>
                      </a:lnTo>
                      <a:lnTo>
                        <a:pt x="11773" y="39208"/>
                      </a:lnTo>
                      <a:cubicBezTo>
                        <a:pt x="11773" y="39208"/>
                        <a:pt x="11750" y="39253"/>
                        <a:pt x="11750" y="39253"/>
                      </a:cubicBezTo>
                      <a:lnTo>
                        <a:pt x="11522" y="39345"/>
                      </a:lnTo>
                      <a:lnTo>
                        <a:pt x="11270" y="39437"/>
                      </a:lnTo>
                      <a:lnTo>
                        <a:pt x="10287" y="39826"/>
                      </a:lnTo>
                      <a:cubicBezTo>
                        <a:pt x="10012" y="39963"/>
                        <a:pt x="9463" y="40078"/>
                        <a:pt x="9052" y="40192"/>
                      </a:cubicBezTo>
                      <a:lnTo>
                        <a:pt x="8366" y="40376"/>
                      </a:lnTo>
                      <a:lnTo>
                        <a:pt x="7497" y="40559"/>
                      </a:lnTo>
                      <a:lnTo>
                        <a:pt x="5416" y="41017"/>
                      </a:lnTo>
                      <a:cubicBezTo>
                        <a:pt x="3015" y="41543"/>
                        <a:pt x="636" y="40032"/>
                        <a:pt x="110" y="37627"/>
                      </a:cubicBezTo>
                      <a:cubicBezTo>
                        <a:pt x="-278" y="35887"/>
                        <a:pt x="385" y="34169"/>
                        <a:pt x="1711" y="33139"/>
                      </a:cubicBezTo>
                      <a:lnTo>
                        <a:pt x="1985" y="32933"/>
                      </a:lnTo>
                      <a:lnTo>
                        <a:pt x="3724" y="31559"/>
                      </a:lnTo>
                      <a:lnTo>
                        <a:pt x="4501" y="30940"/>
                      </a:lnTo>
                      <a:lnTo>
                        <a:pt x="4890" y="30620"/>
                      </a:lnTo>
                      <a:cubicBezTo>
                        <a:pt x="4890" y="30620"/>
                        <a:pt x="5210" y="30413"/>
                        <a:pt x="5233" y="30345"/>
                      </a:cubicBezTo>
                      <a:lnTo>
                        <a:pt x="5644" y="29978"/>
                      </a:lnTo>
                      <a:lnTo>
                        <a:pt x="6056" y="29589"/>
                      </a:lnTo>
                      <a:lnTo>
                        <a:pt x="6399" y="29246"/>
                      </a:lnTo>
                      <a:lnTo>
                        <a:pt x="7108" y="28535"/>
                      </a:lnTo>
                      <a:lnTo>
                        <a:pt x="7931" y="27780"/>
                      </a:lnTo>
                      <a:lnTo>
                        <a:pt x="7359" y="28307"/>
                      </a:lnTo>
                      <a:lnTo>
                        <a:pt x="8915" y="26314"/>
                      </a:lnTo>
                      <a:lnTo>
                        <a:pt x="9097" y="26062"/>
                      </a:lnTo>
                      <a:lnTo>
                        <a:pt x="9143" y="26016"/>
                      </a:lnTo>
                      <a:lnTo>
                        <a:pt x="9166" y="26016"/>
                      </a:lnTo>
                      <a:cubicBezTo>
                        <a:pt x="9166" y="26016"/>
                        <a:pt x="9440" y="25673"/>
                        <a:pt x="8915" y="26291"/>
                      </a:cubicBezTo>
                      <a:lnTo>
                        <a:pt x="8915" y="26291"/>
                      </a:lnTo>
                      <a:cubicBezTo>
                        <a:pt x="8915" y="26291"/>
                        <a:pt x="8915" y="26268"/>
                        <a:pt x="8915" y="26268"/>
                      </a:cubicBezTo>
                      <a:lnTo>
                        <a:pt x="9006" y="26131"/>
                      </a:lnTo>
                      <a:lnTo>
                        <a:pt x="9349" y="25604"/>
                      </a:lnTo>
                      <a:lnTo>
                        <a:pt x="10012" y="24573"/>
                      </a:lnTo>
                      <a:lnTo>
                        <a:pt x="10058" y="24505"/>
                      </a:lnTo>
                      <a:cubicBezTo>
                        <a:pt x="10058" y="24505"/>
                        <a:pt x="9806" y="24825"/>
                        <a:pt x="9921" y="24665"/>
                      </a:cubicBezTo>
                      <a:lnTo>
                        <a:pt x="9921" y="24665"/>
                      </a:lnTo>
                      <a:cubicBezTo>
                        <a:pt x="9921" y="24665"/>
                        <a:pt x="9921" y="24665"/>
                        <a:pt x="9921" y="24665"/>
                      </a:cubicBezTo>
                      <a:lnTo>
                        <a:pt x="9921" y="24619"/>
                      </a:lnTo>
                      <a:cubicBezTo>
                        <a:pt x="9921" y="24619"/>
                        <a:pt x="10035" y="24482"/>
                        <a:pt x="10035" y="24482"/>
                      </a:cubicBezTo>
                      <a:lnTo>
                        <a:pt x="10195" y="24207"/>
                      </a:lnTo>
                      <a:lnTo>
                        <a:pt x="10515" y="23657"/>
                      </a:lnTo>
                      <a:lnTo>
                        <a:pt x="11133" y="22581"/>
                      </a:lnTo>
                      <a:lnTo>
                        <a:pt x="11727" y="21551"/>
                      </a:lnTo>
                      <a:lnTo>
                        <a:pt x="12025" y="21047"/>
                      </a:lnTo>
                      <a:lnTo>
                        <a:pt x="12184" y="20772"/>
                      </a:lnTo>
                      <a:lnTo>
                        <a:pt x="12184" y="20703"/>
                      </a:lnTo>
                      <a:cubicBezTo>
                        <a:pt x="12184" y="20703"/>
                        <a:pt x="12231" y="20703"/>
                        <a:pt x="12231" y="20703"/>
                      </a:cubicBezTo>
                      <a:lnTo>
                        <a:pt x="12231" y="20703"/>
                      </a:lnTo>
                      <a:cubicBezTo>
                        <a:pt x="12231" y="20703"/>
                        <a:pt x="12070" y="20909"/>
                        <a:pt x="12162" y="20817"/>
                      </a:cubicBezTo>
                      <a:lnTo>
                        <a:pt x="12162" y="20749"/>
                      </a:lnTo>
                      <a:cubicBezTo>
                        <a:pt x="12162" y="20749"/>
                        <a:pt x="12253" y="20612"/>
                        <a:pt x="12253" y="20612"/>
                      </a:cubicBezTo>
                      <a:cubicBezTo>
                        <a:pt x="13054" y="19146"/>
                        <a:pt x="13946" y="17772"/>
                        <a:pt x="14792" y="16352"/>
                      </a:cubicBezTo>
                      <a:lnTo>
                        <a:pt x="15683" y="15092"/>
                      </a:lnTo>
                      <a:lnTo>
                        <a:pt x="16438" y="14107"/>
                      </a:lnTo>
                      <a:lnTo>
                        <a:pt x="17947" y="12138"/>
                      </a:lnTo>
                      <a:lnTo>
                        <a:pt x="18336" y="11657"/>
                      </a:lnTo>
                      <a:lnTo>
                        <a:pt x="18542" y="11382"/>
                      </a:lnTo>
                      <a:lnTo>
                        <a:pt x="18588" y="11336"/>
                      </a:lnTo>
                      <a:lnTo>
                        <a:pt x="18679" y="11222"/>
                      </a:lnTo>
                      <a:lnTo>
                        <a:pt x="18885" y="10993"/>
                      </a:lnTo>
                      <a:lnTo>
                        <a:pt x="19731" y="10100"/>
                      </a:lnTo>
                      <a:cubicBezTo>
                        <a:pt x="20051" y="9756"/>
                        <a:pt x="20234" y="9550"/>
                        <a:pt x="20668" y="9115"/>
                      </a:cubicBezTo>
                      <a:lnTo>
                        <a:pt x="21583" y="8245"/>
                      </a:lnTo>
                      <a:lnTo>
                        <a:pt x="22498" y="7397"/>
                      </a:lnTo>
                      <a:lnTo>
                        <a:pt x="22612" y="7283"/>
                      </a:lnTo>
                      <a:lnTo>
                        <a:pt x="23116" y="6756"/>
                      </a:lnTo>
                      <a:lnTo>
                        <a:pt x="23116" y="6756"/>
                      </a:lnTo>
                      <a:cubicBezTo>
                        <a:pt x="23116" y="6756"/>
                        <a:pt x="23138" y="6710"/>
                        <a:pt x="23138" y="6710"/>
                      </a:cubicBezTo>
                      <a:lnTo>
                        <a:pt x="23207" y="6664"/>
                      </a:lnTo>
                      <a:lnTo>
                        <a:pt x="23459" y="6481"/>
                      </a:lnTo>
                      <a:lnTo>
                        <a:pt x="23939" y="6115"/>
                      </a:lnTo>
                      <a:lnTo>
                        <a:pt x="24922" y="5359"/>
                      </a:lnTo>
                      <a:cubicBezTo>
                        <a:pt x="25105" y="5221"/>
                        <a:pt x="25242" y="5107"/>
                        <a:pt x="25425" y="4947"/>
                      </a:cubicBezTo>
                      <a:lnTo>
                        <a:pt x="26088" y="4534"/>
                      </a:lnTo>
                      <a:lnTo>
                        <a:pt x="27437" y="3687"/>
                      </a:lnTo>
                      <a:lnTo>
                        <a:pt x="28101" y="3275"/>
                      </a:lnTo>
                      <a:lnTo>
                        <a:pt x="28604" y="2954"/>
                      </a:lnTo>
                      <a:lnTo>
                        <a:pt x="28878" y="2817"/>
                      </a:lnTo>
                      <a:lnTo>
                        <a:pt x="31188" y="1809"/>
                      </a:lnTo>
                      <a:cubicBezTo>
                        <a:pt x="32148" y="1466"/>
                        <a:pt x="33131" y="1122"/>
                        <a:pt x="34092" y="802"/>
                      </a:cubicBezTo>
                      <a:lnTo>
                        <a:pt x="34115" y="802"/>
                      </a:lnTo>
                      <a:lnTo>
                        <a:pt x="34321" y="733"/>
                      </a:lnTo>
                      <a:lnTo>
                        <a:pt x="34458" y="733"/>
                      </a:lnTo>
                      <a:cubicBezTo>
                        <a:pt x="34458" y="733"/>
                        <a:pt x="34618" y="687"/>
                        <a:pt x="34618" y="687"/>
                      </a:cubicBezTo>
                      <a:lnTo>
                        <a:pt x="34938" y="619"/>
                      </a:lnTo>
                      <a:lnTo>
                        <a:pt x="35555" y="527"/>
                      </a:lnTo>
                      <a:lnTo>
                        <a:pt x="36790" y="275"/>
                      </a:lnTo>
                      <a:lnTo>
                        <a:pt x="37133" y="183"/>
                      </a:lnTo>
                      <a:lnTo>
                        <a:pt x="38734" y="69"/>
                      </a:lnTo>
                      <a:lnTo>
                        <a:pt x="39535" y="69"/>
                      </a:lnTo>
                      <a:cubicBezTo>
                        <a:pt x="39535" y="69"/>
                        <a:pt x="39580" y="23"/>
                        <a:pt x="39580" y="23"/>
                      </a:cubicBezTo>
                      <a:lnTo>
                        <a:pt x="39763" y="23"/>
                      </a:lnTo>
                      <a:cubicBezTo>
                        <a:pt x="39763" y="23"/>
                        <a:pt x="39786" y="0"/>
                        <a:pt x="39786" y="0"/>
                      </a:cubicBezTo>
                      <a:lnTo>
                        <a:pt x="40060" y="0"/>
                      </a:lnTo>
                      <a:cubicBezTo>
                        <a:pt x="40060" y="0"/>
                        <a:pt x="40426" y="23"/>
                        <a:pt x="40426" y="23"/>
                      </a:cubicBezTo>
                      <a:cubicBezTo>
                        <a:pt x="40929" y="23"/>
                        <a:pt x="41409" y="46"/>
                        <a:pt x="41958" y="92"/>
                      </a:cubicBezTo>
                      <a:lnTo>
                        <a:pt x="43742" y="298"/>
                      </a:lnTo>
                      <a:lnTo>
                        <a:pt x="44291" y="367"/>
                      </a:lnTo>
                      <a:lnTo>
                        <a:pt x="44657" y="481"/>
                      </a:lnTo>
                      <a:lnTo>
                        <a:pt x="45389" y="687"/>
                      </a:lnTo>
                      <a:cubicBezTo>
                        <a:pt x="45892" y="824"/>
                        <a:pt x="46372" y="985"/>
                        <a:pt x="46852" y="1145"/>
                      </a:cubicBezTo>
                      <a:lnTo>
                        <a:pt x="47035" y="1214"/>
                      </a:lnTo>
                      <a:lnTo>
                        <a:pt x="47126" y="1214"/>
                      </a:lnTo>
                      <a:cubicBezTo>
                        <a:pt x="47126" y="1214"/>
                        <a:pt x="47172" y="1237"/>
                        <a:pt x="47172" y="1237"/>
                      </a:cubicBezTo>
                      <a:lnTo>
                        <a:pt x="47195" y="1237"/>
                      </a:lnTo>
                      <a:cubicBezTo>
                        <a:pt x="47195" y="1237"/>
                        <a:pt x="47195" y="1237"/>
                        <a:pt x="47195" y="1237"/>
                      </a:cubicBezTo>
                      <a:lnTo>
                        <a:pt x="47401" y="1237"/>
                      </a:lnTo>
                      <a:cubicBezTo>
                        <a:pt x="47401" y="1237"/>
                        <a:pt x="47401" y="1260"/>
                        <a:pt x="47401" y="1260"/>
                      </a:cubicBezTo>
                      <a:lnTo>
                        <a:pt x="47744" y="1443"/>
                      </a:lnTo>
                      <a:lnTo>
                        <a:pt x="48430" y="1786"/>
                      </a:lnTo>
                      <a:lnTo>
                        <a:pt x="49116" y="2153"/>
                      </a:lnTo>
                      <a:cubicBezTo>
                        <a:pt x="49368" y="2267"/>
                        <a:pt x="49642" y="2473"/>
                        <a:pt x="49871" y="2634"/>
                      </a:cubicBezTo>
                      <a:lnTo>
                        <a:pt x="49916" y="2680"/>
                      </a:lnTo>
                      <a:cubicBezTo>
                        <a:pt x="50191" y="2863"/>
                        <a:pt x="50259" y="3229"/>
                        <a:pt x="50077" y="3481"/>
                      </a:cubicBezTo>
                      <a:cubicBezTo>
                        <a:pt x="50008" y="3619"/>
                        <a:pt x="49893" y="3687"/>
                        <a:pt x="49779" y="3733"/>
                      </a:cubicBezTo>
                      <a:close/>
                      <a:moveTo>
                        <a:pt x="49436" y="3756"/>
                      </a:moveTo>
                      <a:lnTo>
                        <a:pt x="48773" y="3825"/>
                      </a:lnTo>
                      <a:lnTo>
                        <a:pt x="47996" y="3939"/>
                      </a:lnTo>
                      <a:lnTo>
                        <a:pt x="47218" y="4031"/>
                      </a:lnTo>
                      <a:lnTo>
                        <a:pt x="46829" y="4031"/>
                      </a:lnTo>
                      <a:cubicBezTo>
                        <a:pt x="46829" y="4031"/>
                        <a:pt x="46829" y="4054"/>
                        <a:pt x="46829" y="4054"/>
                      </a:cubicBezTo>
                      <a:lnTo>
                        <a:pt x="46829" y="4054"/>
                      </a:lnTo>
                      <a:cubicBezTo>
                        <a:pt x="46829" y="4054"/>
                        <a:pt x="47241" y="4099"/>
                        <a:pt x="47035" y="4077"/>
                      </a:cubicBezTo>
                      <a:lnTo>
                        <a:pt x="46967" y="4077"/>
                      </a:lnTo>
                      <a:cubicBezTo>
                        <a:pt x="46967" y="4077"/>
                        <a:pt x="46875" y="4122"/>
                        <a:pt x="46875" y="4122"/>
                      </a:cubicBezTo>
                      <a:lnTo>
                        <a:pt x="46692" y="4168"/>
                      </a:lnTo>
                      <a:cubicBezTo>
                        <a:pt x="46189" y="4260"/>
                        <a:pt x="45686" y="4397"/>
                        <a:pt x="45206" y="4534"/>
                      </a:cubicBezTo>
                      <a:lnTo>
                        <a:pt x="44451" y="4695"/>
                      </a:lnTo>
                      <a:lnTo>
                        <a:pt x="44085" y="4764"/>
                      </a:lnTo>
                      <a:cubicBezTo>
                        <a:pt x="44085" y="4764"/>
                        <a:pt x="43948" y="4832"/>
                        <a:pt x="43879" y="4878"/>
                      </a:cubicBezTo>
                      <a:lnTo>
                        <a:pt x="41318" y="5863"/>
                      </a:lnTo>
                      <a:lnTo>
                        <a:pt x="40952" y="5977"/>
                      </a:lnTo>
                      <a:lnTo>
                        <a:pt x="40769" y="6069"/>
                      </a:lnTo>
                      <a:lnTo>
                        <a:pt x="40678" y="6115"/>
                      </a:lnTo>
                      <a:lnTo>
                        <a:pt x="40655" y="6115"/>
                      </a:lnTo>
                      <a:cubicBezTo>
                        <a:pt x="40655" y="6115"/>
                        <a:pt x="40655" y="6115"/>
                        <a:pt x="40655" y="6115"/>
                      </a:cubicBezTo>
                      <a:cubicBezTo>
                        <a:pt x="40632" y="6115"/>
                        <a:pt x="40929" y="6046"/>
                        <a:pt x="40792" y="6069"/>
                      </a:cubicBezTo>
                      <a:lnTo>
                        <a:pt x="40792" y="6069"/>
                      </a:lnTo>
                      <a:cubicBezTo>
                        <a:pt x="40792" y="6069"/>
                        <a:pt x="40769" y="6115"/>
                        <a:pt x="40769" y="6115"/>
                      </a:cubicBezTo>
                      <a:lnTo>
                        <a:pt x="40129" y="6435"/>
                      </a:lnTo>
                      <a:lnTo>
                        <a:pt x="38848" y="7077"/>
                      </a:lnTo>
                      <a:lnTo>
                        <a:pt x="39214" y="6962"/>
                      </a:lnTo>
                      <a:lnTo>
                        <a:pt x="38117" y="7603"/>
                      </a:lnTo>
                      <a:lnTo>
                        <a:pt x="37591" y="7924"/>
                      </a:lnTo>
                      <a:lnTo>
                        <a:pt x="37316" y="8084"/>
                      </a:lnTo>
                      <a:lnTo>
                        <a:pt x="37179" y="8176"/>
                      </a:lnTo>
                      <a:lnTo>
                        <a:pt x="37111" y="8222"/>
                      </a:lnTo>
                      <a:lnTo>
                        <a:pt x="37065" y="8222"/>
                      </a:lnTo>
                      <a:cubicBezTo>
                        <a:pt x="37065" y="8222"/>
                        <a:pt x="37065" y="8222"/>
                        <a:pt x="37065" y="8222"/>
                      </a:cubicBezTo>
                      <a:cubicBezTo>
                        <a:pt x="37454" y="8061"/>
                        <a:pt x="37179" y="8199"/>
                        <a:pt x="37248" y="8153"/>
                      </a:cubicBezTo>
                      <a:lnTo>
                        <a:pt x="37248" y="8153"/>
                      </a:lnTo>
                      <a:cubicBezTo>
                        <a:pt x="37248" y="8153"/>
                        <a:pt x="35693" y="9344"/>
                        <a:pt x="35693" y="9344"/>
                      </a:cubicBezTo>
                      <a:lnTo>
                        <a:pt x="33772" y="10924"/>
                      </a:lnTo>
                      <a:lnTo>
                        <a:pt x="33520" y="11107"/>
                      </a:lnTo>
                      <a:lnTo>
                        <a:pt x="33520" y="11107"/>
                      </a:lnTo>
                      <a:cubicBezTo>
                        <a:pt x="33360" y="11222"/>
                        <a:pt x="33749" y="10993"/>
                        <a:pt x="33703" y="10993"/>
                      </a:cubicBezTo>
                      <a:lnTo>
                        <a:pt x="33703" y="10993"/>
                      </a:lnTo>
                      <a:cubicBezTo>
                        <a:pt x="33703" y="10993"/>
                        <a:pt x="33703" y="11016"/>
                        <a:pt x="33703" y="11016"/>
                      </a:cubicBezTo>
                      <a:lnTo>
                        <a:pt x="33703" y="11062"/>
                      </a:lnTo>
                      <a:cubicBezTo>
                        <a:pt x="33703" y="11062"/>
                        <a:pt x="33589" y="11153"/>
                        <a:pt x="33589" y="11153"/>
                      </a:cubicBezTo>
                      <a:lnTo>
                        <a:pt x="33269" y="11497"/>
                      </a:lnTo>
                      <a:lnTo>
                        <a:pt x="32629" y="12161"/>
                      </a:lnTo>
                      <a:lnTo>
                        <a:pt x="32308" y="12459"/>
                      </a:lnTo>
                      <a:lnTo>
                        <a:pt x="31896" y="12916"/>
                      </a:lnTo>
                      <a:lnTo>
                        <a:pt x="31073" y="13878"/>
                      </a:lnTo>
                      <a:lnTo>
                        <a:pt x="30662" y="14337"/>
                      </a:lnTo>
                      <a:lnTo>
                        <a:pt x="30456" y="14565"/>
                      </a:lnTo>
                      <a:lnTo>
                        <a:pt x="30410" y="14634"/>
                      </a:lnTo>
                      <a:lnTo>
                        <a:pt x="30387" y="14634"/>
                      </a:lnTo>
                      <a:cubicBezTo>
                        <a:pt x="30387" y="14634"/>
                        <a:pt x="30387" y="14680"/>
                        <a:pt x="30387" y="14680"/>
                      </a:cubicBezTo>
                      <a:cubicBezTo>
                        <a:pt x="30616" y="14474"/>
                        <a:pt x="29907" y="15207"/>
                        <a:pt x="30867" y="14199"/>
                      </a:cubicBezTo>
                      <a:lnTo>
                        <a:pt x="30867" y="14199"/>
                      </a:lnTo>
                      <a:lnTo>
                        <a:pt x="30776" y="14337"/>
                      </a:lnTo>
                      <a:lnTo>
                        <a:pt x="30022" y="15321"/>
                      </a:lnTo>
                      <a:lnTo>
                        <a:pt x="29267" y="16306"/>
                      </a:lnTo>
                      <a:cubicBezTo>
                        <a:pt x="29152" y="16443"/>
                        <a:pt x="28832" y="16924"/>
                        <a:pt x="28627" y="17245"/>
                      </a:cubicBezTo>
                      <a:lnTo>
                        <a:pt x="27918" y="18230"/>
                      </a:lnTo>
                      <a:lnTo>
                        <a:pt x="27735" y="18504"/>
                      </a:lnTo>
                      <a:lnTo>
                        <a:pt x="27643" y="18642"/>
                      </a:lnTo>
                      <a:lnTo>
                        <a:pt x="27598" y="18711"/>
                      </a:lnTo>
                      <a:cubicBezTo>
                        <a:pt x="27598" y="18711"/>
                        <a:pt x="27872" y="18344"/>
                        <a:pt x="27735" y="18528"/>
                      </a:cubicBezTo>
                      <a:lnTo>
                        <a:pt x="27735" y="18528"/>
                      </a:lnTo>
                      <a:cubicBezTo>
                        <a:pt x="27735" y="18528"/>
                        <a:pt x="27735" y="18596"/>
                        <a:pt x="27735" y="18596"/>
                      </a:cubicBezTo>
                      <a:lnTo>
                        <a:pt x="27392" y="19100"/>
                      </a:lnTo>
                      <a:lnTo>
                        <a:pt x="26020" y="21184"/>
                      </a:lnTo>
                      <a:lnTo>
                        <a:pt x="24762" y="22993"/>
                      </a:lnTo>
                      <a:cubicBezTo>
                        <a:pt x="23847" y="24390"/>
                        <a:pt x="22910" y="25742"/>
                        <a:pt x="21949" y="27093"/>
                      </a:cubicBezTo>
                      <a:lnTo>
                        <a:pt x="20348" y="29314"/>
                      </a:lnTo>
                      <a:lnTo>
                        <a:pt x="18633" y="31421"/>
                      </a:lnTo>
                      <a:lnTo>
                        <a:pt x="17810" y="32360"/>
                      </a:lnTo>
                      <a:lnTo>
                        <a:pt x="17399" y="32841"/>
                      </a:lnTo>
                      <a:lnTo>
                        <a:pt x="17307" y="32955"/>
                      </a:lnTo>
                      <a:lnTo>
                        <a:pt x="17010" y="33299"/>
                      </a:lnTo>
                      <a:lnTo>
                        <a:pt x="16987" y="33299"/>
                      </a:lnTo>
                      <a:cubicBezTo>
                        <a:pt x="16987" y="33299"/>
                        <a:pt x="16918" y="33368"/>
                        <a:pt x="16918" y="33368"/>
                      </a:cubicBezTo>
                      <a:lnTo>
                        <a:pt x="16690" y="33597"/>
                      </a:lnTo>
                      <a:lnTo>
                        <a:pt x="14883" y="35291"/>
                      </a:lnTo>
                      <a:lnTo>
                        <a:pt x="14311" y="35818"/>
                      </a:lnTo>
                      <a:lnTo>
                        <a:pt x="13900" y="36093"/>
                      </a:lnTo>
                      <a:lnTo>
                        <a:pt x="13694" y="36230"/>
                      </a:lnTo>
                      <a:lnTo>
                        <a:pt x="13580" y="36299"/>
                      </a:lnTo>
                      <a:lnTo>
                        <a:pt x="13580" y="36299"/>
                      </a:lnTo>
                      <a:cubicBezTo>
                        <a:pt x="13580" y="36299"/>
                        <a:pt x="13580" y="36322"/>
                        <a:pt x="13580" y="36322"/>
                      </a:cubicBezTo>
                      <a:cubicBezTo>
                        <a:pt x="13762" y="36162"/>
                        <a:pt x="13625" y="36276"/>
                        <a:pt x="13671" y="36230"/>
                      </a:cubicBezTo>
                      <a:lnTo>
                        <a:pt x="13671" y="36230"/>
                      </a:lnTo>
                      <a:cubicBezTo>
                        <a:pt x="13671" y="36230"/>
                        <a:pt x="13625" y="36253"/>
                        <a:pt x="13625" y="36253"/>
                      </a:cubicBezTo>
                      <a:lnTo>
                        <a:pt x="13580" y="36253"/>
                      </a:lnTo>
                      <a:cubicBezTo>
                        <a:pt x="13580" y="36253"/>
                        <a:pt x="12756" y="36872"/>
                        <a:pt x="12756" y="36872"/>
                      </a:cubicBezTo>
                      <a:lnTo>
                        <a:pt x="12345" y="37192"/>
                      </a:lnTo>
                      <a:lnTo>
                        <a:pt x="12299" y="37238"/>
                      </a:lnTo>
                      <a:lnTo>
                        <a:pt x="12276" y="37238"/>
                      </a:lnTo>
                      <a:cubicBezTo>
                        <a:pt x="12276" y="37238"/>
                        <a:pt x="12276" y="37261"/>
                        <a:pt x="12276" y="37261"/>
                      </a:cubicBezTo>
                      <a:lnTo>
                        <a:pt x="12276" y="37261"/>
                      </a:lnTo>
                      <a:cubicBezTo>
                        <a:pt x="12276" y="37261"/>
                        <a:pt x="12574" y="36986"/>
                        <a:pt x="12436" y="37101"/>
                      </a:cubicBezTo>
                      <a:lnTo>
                        <a:pt x="12413" y="37101"/>
                      </a:lnTo>
                      <a:cubicBezTo>
                        <a:pt x="12413" y="37101"/>
                        <a:pt x="12276" y="37238"/>
                        <a:pt x="12276" y="37238"/>
                      </a:cubicBezTo>
                      <a:lnTo>
                        <a:pt x="12002" y="37444"/>
                      </a:lnTo>
                      <a:lnTo>
                        <a:pt x="10812" y="38269"/>
                      </a:lnTo>
                      <a:cubicBezTo>
                        <a:pt x="10607" y="38406"/>
                        <a:pt x="10515" y="38452"/>
                        <a:pt x="10355" y="38543"/>
                      </a:cubicBezTo>
                      <a:lnTo>
                        <a:pt x="9921" y="38818"/>
                      </a:lnTo>
                      <a:lnTo>
                        <a:pt x="9052" y="39345"/>
                      </a:lnTo>
                      <a:lnTo>
                        <a:pt x="7543" y="40261"/>
                      </a:lnTo>
                      <a:lnTo>
                        <a:pt x="4112" y="32154"/>
                      </a:lnTo>
                      <a:lnTo>
                        <a:pt x="6216" y="31902"/>
                      </a:lnTo>
                      <a:lnTo>
                        <a:pt x="6468" y="31902"/>
                      </a:lnTo>
                      <a:cubicBezTo>
                        <a:pt x="6468" y="31902"/>
                        <a:pt x="6605" y="31856"/>
                        <a:pt x="6605" y="31856"/>
                      </a:cubicBezTo>
                      <a:lnTo>
                        <a:pt x="6651" y="31856"/>
                      </a:lnTo>
                      <a:cubicBezTo>
                        <a:pt x="5987" y="31994"/>
                        <a:pt x="6468" y="31902"/>
                        <a:pt x="6330" y="31925"/>
                      </a:cubicBezTo>
                      <a:lnTo>
                        <a:pt x="6742" y="31925"/>
                      </a:lnTo>
                      <a:cubicBezTo>
                        <a:pt x="7016" y="31856"/>
                        <a:pt x="7177" y="31902"/>
                        <a:pt x="7565" y="31787"/>
                      </a:cubicBezTo>
                      <a:lnTo>
                        <a:pt x="8594" y="31490"/>
                      </a:lnTo>
                      <a:lnTo>
                        <a:pt x="8846" y="31421"/>
                      </a:lnTo>
                      <a:lnTo>
                        <a:pt x="8846" y="31421"/>
                      </a:lnTo>
                      <a:cubicBezTo>
                        <a:pt x="8457" y="31581"/>
                        <a:pt x="8754" y="31444"/>
                        <a:pt x="8663" y="31490"/>
                      </a:cubicBezTo>
                      <a:lnTo>
                        <a:pt x="8686" y="31490"/>
                      </a:lnTo>
                      <a:cubicBezTo>
                        <a:pt x="8686" y="31490"/>
                        <a:pt x="8709" y="31490"/>
                        <a:pt x="8709" y="31490"/>
                      </a:cubicBezTo>
                      <a:lnTo>
                        <a:pt x="8777" y="31490"/>
                      </a:lnTo>
                      <a:cubicBezTo>
                        <a:pt x="8777" y="31490"/>
                        <a:pt x="8892" y="31421"/>
                        <a:pt x="8892" y="31421"/>
                      </a:cubicBezTo>
                      <a:lnTo>
                        <a:pt x="9395" y="31261"/>
                      </a:lnTo>
                      <a:lnTo>
                        <a:pt x="11224" y="30620"/>
                      </a:lnTo>
                      <a:lnTo>
                        <a:pt x="10721" y="30894"/>
                      </a:lnTo>
                      <a:lnTo>
                        <a:pt x="13374" y="29383"/>
                      </a:lnTo>
                      <a:lnTo>
                        <a:pt x="13557" y="29291"/>
                      </a:lnTo>
                      <a:lnTo>
                        <a:pt x="13625" y="29246"/>
                      </a:lnTo>
                      <a:lnTo>
                        <a:pt x="13648" y="29246"/>
                      </a:lnTo>
                      <a:cubicBezTo>
                        <a:pt x="13946" y="29016"/>
                        <a:pt x="13282" y="29497"/>
                        <a:pt x="13351" y="29451"/>
                      </a:cubicBezTo>
                      <a:lnTo>
                        <a:pt x="13351" y="29451"/>
                      </a:lnTo>
                      <a:cubicBezTo>
                        <a:pt x="13351" y="29451"/>
                        <a:pt x="13374" y="29406"/>
                        <a:pt x="13374" y="29406"/>
                      </a:cubicBezTo>
                      <a:lnTo>
                        <a:pt x="13694" y="29177"/>
                      </a:lnTo>
                      <a:lnTo>
                        <a:pt x="14289" y="28696"/>
                      </a:lnTo>
                      <a:lnTo>
                        <a:pt x="14883" y="28238"/>
                      </a:lnTo>
                      <a:lnTo>
                        <a:pt x="15203" y="27986"/>
                      </a:lnTo>
                      <a:cubicBezTo>
                        <a:pt x="15203" y="27986"/>
                        <a:pt x="15295" y="27894"/>
                        <a:pt x="15340" y="27871"/>
                      </a:cubicBezTo>
                      <a:lnTo>
                        <a:pt x="16278" y="27070"/>
                      </a:lnTo>
                      <a:lnTo>
                        <a:pt x="16758" y="26658"/>
                      </a:lnTo>
                      <a:lnTo>
                        <a:pt x="17307" y="26108"/>
                      </a:lnTo>
                      <a:lnTo>
                        <a:pt x="18382" y="24986"/>
                      </a:lnTo>
                      <a:lnTo>
                        <a:pt x="18519" y="24848"/>
                      </a:lnTo>
                      <a:lnTo>
                        <a:pt x="18565" y="24848"/>
                      </a:lnTo>
                      <a:cubicBezTo>
                        <a:pt x="18565" y="24848"/>
                        <a:pt x="18565" y="24825"/>
                        <a:pt x="18565" y="24825"/>
                      </a:cubicBezTo>
                      <a:cubicBezTo>
                        <a:pt x="18313" y="25146"/>
                        <a:pt x="18496" y="24894"/>
                        <a:pt x="18450" y="24963"/>
                      </a:cubicBezTo>
                      <a:lnTo>
                        <a:pt x="18450" y="24963"/>
                      </a:lnTo>
                      <a:cubicBezTo>
                        <a:pt x="18450" y="24963"/>
                        <a:pt x="18519" y="24894"/>
                        <a:pt x="18519" y="24894"/>
                      </a:cubicBezTo>
                      <a:lnTo>
                        <a:pt x="18771" y="24619"/>
                      </a:lnTo>
                      <a:lnTo>
                        <a:pt x="19296" y="24024"/>
                      </a:lnTo>
                      <a:lnTo>
                        <a:pt x="23390" y="19375"/>
                      </a:lnTo>
                      <a:lnTo>
                        <a:pt x="27460" y="14794"/>
                      </a:lnTo>
                      <a:lnTo>
                        <a:pt x="28512" y="13695"/>
                      </a:lnTo>
                      <a:lnTo>
                        <a:pt x="29244" y="12916"/>
                      </a:lnTo>
                      <a:lnTo>
                        <a:pt x="29816" y="12413"/>
                      </a:lnTo>
                      <a:lnTo>
                        <a:pt x="32148" y="10375"/>
                      </a:lnTo>
                      <a:lnTo>
                        <a:pt x="32743" y="9871"/>
                      </a:lnTo>
                      <a:lnTo>
                        <a:pt x="32994" y="9619"/>
                      </a:lnTo>
                      <a:lnTo>
                        <a:pt x="33063" y="9573"/>
                      </a:lnTo>
                      <a:lnTo>
                        <a:pt x="33223" y="9481"/>
                      </a:lnTo>
                      <a:lnTo>
                        <a:pt x="33543" y="9252"/>
                      </a:lnTo>
                      <a:lnTo>
                        <a:pt x="34847" y="8382"/>
                      </a:lnTo>
                      <a:lnTo>
                        <a:pt x="36127" y="7535"/>
                      </a:lnTo>
                      <a:lnTo>
                        <a:pt x="36768" y="7099"/>
                      </a:lnTo>
                      <a:lnTo>
                        <a:pt x="36996" y="6962"/>
                      </a:lnTo>
                      <a:lnTo>
                        <a:pt x="37042" y="6962"/>
                      </a:lnTo>
                      <a:cubicBezTo>
                        <a:pt x="37042" y="6962"/>
                        <a:pt x="37133" y="6893"/>
                        <a:pt x="37133" y="6893"/>
                      </a:cubicBezTo>
                      <a:lnTo>
                        <a:pt x="37316" y="6825"/>
                      </a:lnTo>
                      <a:lnTo>
                        <a:pt x="37659" y="6642"/>
                      </a:lnTo>
                      <a:lnTo>
                        <a:pt x="40426" y="5290"/>
                      </a:lnTo>
                      <a:cubicBezTo>
                        <a:pt x="41547" y="4786"/>
                        <a:pt x="42485" y="4512"/>
                        <a:pt x="43514" y="4145"/>
                      </a:cubicBezTo>
                      <a:cubicBezTo>
                        <a:pt x="44520" y="3756"/>
                        <a:pt x="45526" y="3619"/>
                        <a:pt x="46509" y="3344"/>
                      </a:cubicBezTo>
                      <a:cubicBezTo>
                        <a:pt x="47653" y="3069"/>
                        <a:pt x="48567" y="2977"/>
                        <a:pt x="49619" y="2817"/>
                      </a:cubicBezTo>
                      <a:lnTo>
                        <a:pt x="49550" y="39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7" name="Graphic 3">
                <a:extLst>
                  <a:ext uri="{FF2B5EF4-FFF2-40B4-BE49-F238E27FC236}">
                    <a16:creationId xmlns:a16="http://schemas.microsoft.com/office/drawing/2014/main" id="{C996FBF8-1B0E-5119-1E95-3CE421219325}"/>
                  </a:ext>
                </a:extLst>
              </p:cNvPr>
              <p:cNvGrpSpPr/>
              <p:nvPr/>
            </p:nvGrpSpPr>
            <p:grpSpPr>
              <a:xfrm>
                <a:off x="5359610" y="3726258"/>
                <a:ext cx="47124" cy="61061"/>
                <a:chOff x="4459347" y="3726258"/>
                <a:chExt cx="47124" cy="61061"/>
              </a:xfrm>
              <a:solidFill>
                <a:srgbClr val="EDA69A"/>
              </a:solidFill>
            </p:grpSpPr>
            <p:sp>
              <p:nvSpPr>
                <p:cNvPr id="2236" name="Freeform: Shape 2081">
                  <a:extLst>
                    <a:ext uri="{FF2B5EF4-FFF2-40B4-BE49-F238E27FC236}">
                      <a16:creationId xmlns:a16="http://schemas.microsoft.com/office/drawing/2014/main" id="{F22B9D13-EE57-1E17-7563-126CB7EA8610}"/>
                    </a:ext>
                  </a:extLst>
                </p:cNvPr>
                <p:cNvSpPr/>
                <p:nvPr/>
              </p:nvSpPr>
              <p:spPr>
                <a:xfrm>
                  <a:off x="4464095"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37" name="Freeform: Shape 2082">
                  <a:extLst>
                    <a:ext uri="{FF2B5EF4-FFF2-40B4-BE49-F238E27FC236}">
                      <a16:creationId xmlns:a16="http://schemas.microsoft.com/office/drawing/2014/main" id="{776201FA-FC0E-99E6-AE52-EA6CEF1D301F}"/>
                    </a:ext>
                  </a:extLst>
                </p:cNvPr>
                <p:cNvSpPr/>
                <p:nvPr/>
              </p:nvSpPr>
              <p:spPr>
                <a:xfrm>
                  <a:off x="4459347" y="3726258"/>
                  <a:ext cx="47124" cy="61061"/>
                </a:xfrm>
                <a:custGeom>
                  <a:avLst/>
                  <a:gdLst>
                    <a:gd name="connsiteX0" fmla="*/ 46756 w 47124"/>
                    <a:gd name="connsiteY0" fmla="*/ 2175 h 61061"/>
                    <a:gd name="connsiteX1" fmla="*/ 44812 w 47124"/>
                    <a:gd name="connsiteY1" fmla="*/ 3046 h 61061"/>
                    <a:gd name="connsiteX2" fmla="*/ 43852 w 47124"/>
                    <a:gd name="connsiteY2" fmla="*/ 3481 h 61061"/>
                    <a:gd name="connsiteX3" fmla="*/ 42960 w 47124"/>
                    <a:gd name="connsiteY3" fmla="*/ 3939 h 61061"/>
                    <a:gd name="connsiteX4" fmla="*/ 41062 w 47124"/>
                    <a:gd name="connsiteY4" fmla="*/ 4946 h 61061"/>
                    <a:gd name="connsiteX5" fmla="*/ 40604 w 47124"/>
                    <a:gd name="connsiteY5" fmla="*/ 5176 h 61061"/>
                    <a:gd name="connsiteX6" fmla="*/ 40216 w 47124"/>
                    <a:gd name="connsiteY6" fmla="*/ 5428 h 61061"/>
                    <a:gd name="connsiteX7" fmla="*/ 39301 w 47124"/>
                    <a:gd name="connsiteY7" fmla="*/ 5977 h 61061"/>
                    <a:gd name="connsiteX8" fmla="*/ 38866 w 47124"/>
                    <a:gd name="connsiteY8" fmla="*/ 6252 h 61061"/>
                    <a:gd name="connsiteX9" fmla="*/ 38752 w 47124"/>
                    <a:gd name="connsiteY9" fmla="*/ 6321 h 61061"/>
                    <a:gd name="connsiteX10" fmla="*/ 38684 w 47124"/>
                    <a:gd name="connsiteY10" fmla="*/ 6367 h 61061"/>
                    <a:gd name="connsiteX11" fmla="*/ 38455 w 47124"/>
                    <a:gd name="connsiteY11" fmla="*/ 6527 h 61061"/>
                    <a:gd name="connsiteX12" fmla="*/ 37563 w 47124"/>
                    <a:gd name="connsiteY12" fmla="*/ 7122 h 61061"/>
                    <a:gd name="connsiteX13" fmla="*/ 36740 w 47124"/>
                    <a:gd name="connsiteY13" fmla="*/ 7649 h 61061"/>
                    <a:gd name="connsiteX14" fmla="*/ 35893 w 47124"/>
                    <a:gd name="connsiteY14" fmla="*/ 8313 h 61061"/>
                    <a:gd name="connsiteX15" fmla="*/ 34247 w 47124"/>
                    <a:gd name="connsiteY15" fmla="*/ 9619 h 61061"/>
                    <a:gd name="connsiteX16" fmla="*/ 32738 w 47124"/>
                    <a:gd name="connsiteY16" fmla="*/ 10970 h 61061"/>
                    <a:gd name="connsiteX17" fmla="*/ 32829 w 47124"/>
                    <a:gd name="connsiteY17" fmla="*/ 10878 h 61061"/>
                    <a:gd name="connsiteX18" fmla="*/ 31000 w 47124"/>
                    <a:gd name="connsiteY18" fmla="*/ 12939 h 61061"/>
                    <a:gd name="connsiteX19" fmla="*/ 29536 w 47124"/>
                    <a:gd name="connsiteY19" fmla="*/ 15069 h 61061"/>
                    <a:gd name="connsiteX20" fmla="*/ 29422 w 47124"/>
                    <a:gd name="connsiteY20" fmla="*/ 15206 h 61061"/>
                    <a:gd name="connsiteX21" fmla="*/ 28873 w 47124"/>
                    <a:gd name="connsiteY21" fmla="*/ 16214 h 61061"/>
                    <a:gd name="connsiteX22" fmla="*/ 28233 w 47124"/>
                    <a:gd name="connsiteY22" fmla="*/ 17520 h 61061"/>
                    <a:gd name="connsiteX23" fmla="*/ 28142 w 47124"/>
                    <a:gd name="connsiteY23" fmla="*/ 17794 h 61061"/>
                    <a:gd name="connsiteX24" fmla="*/ 28004 w 47124"/>
                    <a:gd name="connsiteY24" fmla="*/ 18115 h 61061"/>
                    <a:gd name="connsiteX25" fmla="*/ 27844 w 47124"/>
                    <a:gd name="connsiteY25" fmla="*/ 18710 h 61061"/>
                    <a:gd name="connsiteX26" fmla="*/ 27752 w 47124"/>
                    <a:gd name="connsiteY26" fmla="*/ 19031 h 61061"/>
                    <a:gd name="connsiteX27" fmla="*/ 27638 w 47124"/>
                    <a:gd name="connsiteY27" fmla="*/ 19375 h 61061"/>
                    <a:gd name="connsiteX28" fmla="*/ 27409 w 47124"/>
                    <a:gd name="connsiteY28" fmla="*/ 20062 h 61061"/>
                    <a:gd name="connsiteX29" fmla="*/ 27501 w 47124"/>
                    <a:gd name="connsiteY29" fmla="*/ 19787 h 61061"/>
                    <a:gd name="connsiteX30" fmla="*/ 26815 w 47124"/>
                    <a:gd name="connsiteY30" fmla="*/ 22993 h 61061"/>
                    <a:gd name="connsiteX31" fmla="*/ 26335 w 47124"/>
                    <a:gd name="connsiteY31" fmla="*/ 26337 h 61061"/>
                    <a:gd name="connsiteX32" fmla="*/ 25580 w 47124"/>
                    <a:gd name="connsiteY32" fmla="*/ 33184 h 61061"/>
                    <a:gd name="connsiteX33" fmla="*/ 24689 w 47124"/>
                    <a:gd name="connsiteY33" fmla="*/ 39986 h 61061"/>
                    <a:gd name="connsiteX34" fmla="*/ 23888 w 47124"/>
                    <a:gd name="connsiteY34" fmla="*/ 43628 h 61061"/>
                    <a:gd name="connsiteX35" fmla="*/ 22607 w 47124"/>
                    <a:gd name="connsiteY35" fmla="*/ 47429 h 61061"/>
                    <a:gd name="connsiteX36" fmla="*/ 22722 w 47124"/>
                    <a:gd name="connsiteY36" fmla="*/ 47200 h 61061"/>
                    <a:gd name="connsiteX37" fmla="*/ 21853 w 47124"/>
                    <a:gd name="connsiteY37" fmla="*/ 49147 h 61061"/>
                    <a:gd name="connsiteX38" fmla="*/ 21121 w 47124"/>
                    <a:gd name="connsiteY38" fmla="*/ 50544 h 61061"/>
                    <a:gd name="connsiteX39" fmla="*/ 21121 w 47124"/>
                    <a:gd name="connsiteY39" fmla="*/ 50590 h 61061"/>
                    <a:gd name="connsiteX40" fmla="*/ 21075 w 47124"/>
                    <a:gd name="connsiteY40" fmla="*/ 50612 h 61061"/>
                    <a:gd name="connsiteX41" fmla="*/ 20847 w 47124"/>
                    <a:gd name="connsiteY41" fmla="*/ 50979 h 61061"/>
                    <a:gd name="connsiteX42" fmla="*/ 20801 w 47124"/>
                    <a:gd name="connsiteY42" fmla="*/ 51071 h 61061"/>
                    <a:gd name="connsiteX43" fmla="*/ 20687 w 47124"/>
                    <a:gd name="connsiteY43" fmla="*/ 51231 h 61061"/>
                    <a:gd name="connsiteX44" fmla="*/ 20458 w 47124"/>
                    <a:gd name="connsiteY44" fmla="*/ 51574 h 61061"/>
                    <a:gd name="connsiteX45" fmla="*/ 20023 w 47124"/>
                    <a:gd name="connsiteY45" fmla="*/ 52238 h 61061"/>
                    <a:gd name="connsiteX46" fmla="*/ 18994 w 47124"/>
                    <a:gd name="connsiteY46" fmla="*/ 53612 h 61061"/>
                    <a:gd name="connsiteX47" fmla="*/ 18994 w 47124"/>
                    <a:gd name="connsiteY47" fmla="*/ 53612 h 61061"/>
                    <a:gd name="connsiteX48" fmla="*/ 18743 w 47124"/>
                    <a:gd name="connsiteY48" fmla="*/ 53933 h 61061"/>
                    <a:gd name="connsiteX49" fmla="*/ 16913 w 47124"/>
                    <a:gd name="connsiteY49" fmla="*/ 55765 h 61061"/>
                    <a:gd name="connsiteX50" fmla="*/ 16685 w 47124"/>
                    <a:gd name="connsiteY50" fmla="*/ 55971 h 61061"/>
                    <a:gd name="connsiteX51" fmla="*/ 16570 w 47124"/>
                    <a:gd name="connsiteY51" fmla="*/ 56109 h 61061"/>
                    <a:gd name="connsiteX52" fmla="*/ 16524 w 47124"/>
                    <a:gd name="connsiteY52" fmla="*/ 56109 h 61061"/>
                    <a:gd name="connsiteX53" fmla="*/ 16524 w 47124"/>
                    <a:gd name="connsiteY53" fmla="*/ 56132 h 61061"/>
                    <a:gd name="connsiteX54" fmla="*/ 16159 w 47124"/>
                    <a:gd name="connsiteY54" fmla="*/ 56452 h 61061"/>
                    <a:gd name="connsiteX55" fmla="*/ 16090 w 47124"/>
                    <a:gd name="connsiteY55" fmla="*/ 56452 h 61061"/>
                    <a:gd name="connsiteX56" fmla="*/ 15633 w 47124"/>
                    <a:gd name="connsiteY56" fmla="*/ 56796 h 61061"/>
                    <a:gd name="connsiteX57" fmla="*/ 14672 w 47124"/>
                    <a:gd name="connsiteY57" fmla="*/ 57460 h 61061"/>
                    <a:gd name="connsiteX58" fmla="*/ 14215 w 47124"/>
                    <a:gd name="connsiteY58" fmla="*/ 57781 h 61061"/>
                    <a:gd name="connsiteX59" fmla="*/ 14147 w 47124"/>
                    <a:gd name="connsiteY59" fmla="*/ 57826 h 61061"/>
                    <a:gd name="connsiteX60" fmla="*/ 13483 w 47124"/>
                    <a:gd name="connsiteY60" fmla="*/ 58216 h 61061"/>
                    <a:gd name="connsiteX61" fmla="*/ 13369 w 47124"/>
                    <a:gd name="connsiteY61" fmla="*/ 58285 h 61061"/>
                    <a:gd name="connsiteX62" fmla="*/ 13117 w 47124"/>
                    <a:gd name="connsiteY62" fmla="*/ 58422 h 61061"/>
                    <a:gd name="connsiteX63" fmla="*/ 12088 w 47124"/>
                    <a:gd name="connsiteY63" fmla="*/ 58949 h 61061"/>
                    <a:gd name="connsiteX64" fmla="*/ 9756 w 47124"/>
                    <a:gd name="connsiteY64" fmla="*/ 59956 h 61061"/>
                    <a:gd name="connsiteX65" fmla="*/ 9138 w 47124"/>
                    <a:gd name="connsiteY65" fmla="*/ 60139 h 61061"/>
                    <a:gd name="connsiteX66" fmla="*/ 8978 w 47124"/>
                    <a:gd name="connsiteY66" fmla="*/ 60185 h 61061"/>
                    <a:gd name="connsiteX67" fmla="*/ 5434 w 47124"/>
                    <a:gd name="connsiteY67" fmla="*/ 60964 h 61061"/>
                    <a:gd name="connsiteX68" fmla="*/ 105 w 47124"/>
                    <a:gd name="connsiteY68" fmla="*/ 57551 h 61061"/>
                    <a:gd name="connsiteX69" fmla="*/ 2049 w 47124"/>
                    <a:gd name="connsiteY69" fmla="*/ 52811 h 61061"/>
                    <a:gd name="connsiteX70" fmla="*/ 2415 w 47124"/>
                    <a:gd name="connsiteY70" fmla="*/ 52582 h 61061"/>
                    <a:gd name="connsiteX71" fmla="*/ 5320 w 47124"/>
                    <a:gd name="connsiteY71" fmla="*/ 50704 h 61061"/>
                    <a:gd name="connsiteX72" fmla="*/ 4771 w 47124"/>
                    <a:gd name="connsiteY72" fmla="*/ 51071 h 61061"/>
                    <a:gd name="connsiteX73" fmla="*/ 5868 w 47124"/>
                    <a:gd name="connsiteY73" fmla="*/ 50154 h 61061"/>
                    <a:gd name="connsiteX74" fmla="*/ 6371 w 47124"/>
                    <a:gd name="connsiteY74" fmla="*/ 49765 h 61061"/>
                    <a:gd name="connsiteX75" fmla="*/ 6646 w 47124"/>
                    <a:gd name="connsiteY75" fmla="*/ 49536 h 61061"/>
                    <a:gd name="connsiteX76" fmla="*/ 6714 w 47124"/>
                    <a:gd name="connsiteY76" fmla="*/ 49445 h 61061"/>
                    <a:gd name="connsiteX77" fmla="*/ 6714 w 47124"/>
                    <a:gd name="connsiteY77" fmla="*/ 49445 h 61061"/>
                    <a:gd name="connsiteX78" fmla="*/ 7172 w 47124"/>
                    <a:gd name="connsiteY78" fmla="*/ 48872 h 61061"/>
                    <a:gd name="connsiteX79" fmla="*/ 8087 w 47124"/>
                    <a:gd name="connsiteY79" fmla="*/ 47773 h 61061"/>
                    <a:gd name="connsiteX80" fmla="*/ 7743 w 47124"/>
                    <a:gd name="connsiteY80" fmla="*/ 48254 h 61061"/>
                    <a:gd name="connsiteX81" fmla="*/ 8818 w 47124"/>
                    <a:gd name="connsiteY81" fmla="*/ 46513 h 61061"/>
                    <a:gd name="connsiteX82" fmla="*/ 8887 w 47124"/>
                    <a:gd name="connsiteY82" fmla="*/ 46398 h 61061"/>
                    <a:gd name="connsiteX83" fmla="*/ 8658 w 47124"/>
                    <a:gd name="connsiteY83" fmla="*/ 46856 h 61061"/>
                    <a:gd name="connsiteX84" fmla="*/ 8658 w 47124"/>
                    <a:gd name="connsiteY84" fmla="*/ 46856 h 61061"/>
                    <a:gd name="connsiteX85" fmla="*/ 8658 w 47124"/>
                    <a:gd name="connsiteY85" fmla="*/ 46856 h 61061"/>
                    <a:gd name="connsiteX86" fmla="*/ 8658 w 47124"/>
                    <a:gd name="connsiteY86" fmla="*/ 46856 h 61061"/>
                    <a:gd name="connsiteX87" fmla="*/ 8658 w 47124"/>
                    <a:gd name="connsiteY87" fmla="*/ 46742 h 61061"/>
                    <a:gd name="connsiteX88" fmla="*/ 8773 w 47124"/>
                    <a:gd name="connsiteY88" fmla="*/ 46513 h 61061"/>
                    <a:gd name="connsiteX89" fmla="*/ 8978 w 47124"/>
                    <a:gd name="connsiteY89" fmla="*/ 46009 h 61061"/>
                    <a:gd name="connsiteX90" fmla="*/ 9390 w 47124"/>
                    <a:gd name="connsiteY90" fmla="*/ 45002 h 61061"/>
                    <a:gd name="connsiteX91" fmla="*/ 9573 w 47124"/>
                    <a:gd name="connsiteY91" fmla="*/ 44520 h 61061"/>
                    <a:gd name="connsiteX92" fmla="*/ 9641 w 47124"/>
                    <a:gd name="connsiteY92" fmla="*/ 44154 h 61061"/>
                    <a:gd name="connsiteX93" fmla="*/ 9802 w 47124"/>
                    <a:gd name="connsiteY93" fmla="*/ 43467 h 61061"/>
                    <a:gd name="connsiteX94" fmla="*/ 9893 w 47124"/>
                    <a:gd name="connsiteY94" fmla="*/ 43124 h 61061"/>
                    <a:gd name="connsiteX95" fmla="*/ 9939 w 47124"/>
                    <a:gd name="connsiteY95" fmla="*/ 42941 h 61061"/>
                    <a:gd name="connsiteX96" fmla="*/ 9939 w 47124"/>
                    <a:gd name="connsiteY96" fmla="*/ 42872 h 61061"/>
                    <a:gd name="connsiteX97" fmla="*/ 9961 w 47124"/>
                    <a:gd name="connsiteY97" fmla="*/ 42849 h 61061"/>
                    <a:gd name="connsiteX98" fmla="*/ 9870 w 47124"/>
                    <a:gd name="connsiteY98" fmla="*/ 43169 h 61061"/>
                    <a:gd name="connsiteX99" fmla="*/ 9870 w 47124"/>
                    <a:gd name="connsiteY99" fmla="*/ 43169 h 61061"/>
                    <a:gd name="connsiteX100" fmla="*/ 9870 w 47124"/>
                    <a:gd name="connsiteY100" fmla="*/ 43078 h 61061"/>
                    <a:gd name="connsiteX101" fmla="*/ 10053 w 47124"/>
                    <a:gd name="connsiteY101" fmla="*/ 42024 h 61061"/>
                    <a:gd name="connsiteX102" fmla="*/ 10236 w 47124"/>
                    <a:gd name="connsiteY102" fmla="*/ 40948 h 61061"/>
                    <a:gd name="connsiteX103" fmla="*/ 10327 w 47124"/>
                    <a:gd name="connsiteY103" fmla="*/ 40421 h 61061"/>
                    <a:gd name="connsiteX104" fmla="*/ 10327 w 47124"/>
                    <a:gd name="connsiteY104" fmla="*/ 40353 h 61061"/>
                    <a:gd name="connsiteX105" fmla="*/ 10327 w 47124"/>
                    <a:gd name="connsiteY105" fmla="*/ 40353 h 61061"/>
                    <a:gd name="connsiteX106" fmla="*/ 10282 w 47124"/>
                    <a:gd name="connsiteY106" fmla="*/ 40627 h 61061"/>
                    <a:gd name="connsiteX107" fmla="*/ 10282 w 47124"/>
                    <a:gd name="connsiteY107" fmla="*/ 40627 h 61061"/>
                    <a:gd name="connsiteX108" fmla="*/ 10282 w 47124"/>
                    <a:gd name="connsiteY108" fmla="*/ 40421 h 61061"/>
                    <a:gd name="connsiteX109" fmla="*/ 10327 w 47124"/>
                    <a:gd name="connsiteY109" fmla="*/ 40146 h 61061"/>
                    <a:gd name="connsiteX110" fmla="*/ 10556 w 47124"/>
                    <a:gd name="connsiteY110" fmla="*/ 37971 h 61061"/>
                    <a:gd name="connsiteX111" fmla="*/ 10693 w 47124"/>
                    <a:gd name="connsiteY111" fmla="*/ 36001 h 61061"/>
                    <a:gd name="connsiteX112" fmla="*/ 10876 w 47124"/>
                    <a:gd name="connsiteY112" fmla="*/ 33849 h 61061"/>
                    <a:gd name="connsiteX113" fmla="*/ 11082 w 47124"/>
                    <a:gd name="connsiteY113" fmla="*/ 31673 h 61061"/>
                    <a:gd name="connsiteX114" fmla="*/ 11151 w 47124"/>
                    <a:gd name="connsiteY114" fmla="*/ 31146 h 61061"/>
                    <a:gd name="connsiteX115" fmla="*/ 11242 w 47124"/>
                    <a:gd name="connsiteY115" fmla="*/ 30482 h 61061"/>
                    <a:gd name="connsiteX116" fmla="*/ 11402 w 47124"/>
                    <a:gd name="connsiteY116" fmla="*/ 29406 h 61061"/>
                    <a:gd name="connsiteX117" fmla="*/ 12065 w 47124"/>
                    <a:gd name="connsiteY117" fmla="*/ 25100 h 61061"/>
                    <a:gd name="connsiteX118" fmla="*/ 12248 w 47124"/>
                    <a:gd name="connsiteY118" fmla="*/ 24046 h 61061"/>
                    <a:gd name="connsiteX119" fmla="*/ 12363 w 47124"/>
                    <a:gd name="connsiteY119" fmla="*/ 23428 h 61061"/>
                    <a:gd name="connsiteX120" fmla="*/ 12431 w 47124"/>
                    <a:gd name="connsiteY120" fmla="*/ 23153 h 61061"/>
                    <a:gd name="connsiteX121" fmla="*/ 12569 w 47124"/>
                    <a:gd name="connsiteY121" fmla="*/ 22627 h 61061"/>
                    <a:gd name="connsiteX122" fmla="*/ 13140 w 47124"/>
                    <a:gd name="connsiteY122" fmla="*/ 20520 h 61061"/>
                    <a:gd name="connsiteX123" fmla="*/ 13300 w 47124"/>
                    <a:gd name="connsiteY123" fmla="*/ 19993 h 61061"/>
                    <a:gd name="connsiteX124" fmla="*/ 13483 w 47124"/>
                    <a:gd name="connsiteY124" fmla="*/ 19329 h 61061"/>
                    <a:gd name="connsiteX125" fmla="*/ 13575 w 47124"/>
                    <a:gd name="connsiteY125" fmla="*/ 19054 h 61061"/>
                    <a:gd name="connsiteX126" fmla="*/ 13941 w 47124"/>
                    <a:gd name="connsiteY126" fmla="*/ 18046 h 61061"/>
                    <a:gd name="connsiteX127" fmla="*/ 14809 w 47124"/>
                    <a:gd name="connsiteY127" fmla="*/ 15916 h 61061"/>
                    <a:gd name="connsiteX128" fmla="*/ 14924 w 47124"/>
                    <a:gd name="connsiteY128" fmla="*/ 15527 h 61061"/>
                    <a:gd name="connsiteX129" fmla="*/ 15953 w 47124"/>
                    <a:gd name="connsiteY129" fmla="*/ 13558 h 61061"/>
                    <a:gd name="connsiteX130" fmla="*/ 16113 w 47124"/>
                    <a:gd name="connsiteY130" fmla="*/ 13260 h 61061"/>
                    <a:gd name="connsiteX131" fmla="*/ 16181 w 47124"/>
                    <a:gd name="connsiteY131" fmla="*/ 13168 h 61061"/>
                    <a:gd name="connsiteX132" fmla="*/ 16296 w 47124"/>
                    <a:gd name="connsiteY132" fmla="*/ 12939 h 61061"/>
                    <a:gd name="connsiteX133" fmla="*/ 16548 w 47124"/>
                    <a:gd name="connsiteY133" fmla="*/ 12504 h 61061"/>
                    <a:gd name="connsiteX134" fmla="*/ 16982 w 47124"/>
                    <a:gd name="connsiteY134" fmla="*/ 11817 h 61061"/>
                    <a:gd name="connsiteX135" fmla="*/ 17485 w 47124"/>
                    <a:gd name="connsiteY135" fmla="*/ 11084 h 61061"/>
                    <a:gd name="connsiteX136" fmla="*/ 18651 w 47124"/>
                    <a:gd name="connsiteY136" fmla="*/ 9596 h 61061"/>
                    <a:gd name="connsiteX137" fmla="*/ 19566 w 47124"/>
                    <a:gd name="connsiteY137" fmla="*/ 8542 h 61061"/>
                    <a:gd name="connsiteX138" fmla="*/ 20526 w 47124"/>
                    <a:gd name="connsiteY138" fmla="*/ 7511 h 61061"/>
                    <a:gd name="connsiteX139" fmla="*/ 20229 w 47124"/>
                    <a:gd name="connsiteY139" fmla="*/ 7832 h 61061"/>
                    <a:gd name="connsiteX140" fmla="*/ 21739 w 47124"/>
                    <a:gd name="connsiteY140" fmla="*/ 6412 h 61061"/>
                    <a:gd name="connsiteX141" fmla="*/ 23270 w 47124"/>
                    <a:gd name="connsiteY141" fmla="*/ 5198 h 61061"/>
                    <a:gd name="connsiteX142" fmla="*/ 24826 w 47124"/>
                    <a:gd name="connsiteY142" fmla="*/ 4191 h 61061"/>
                    <a:gd name="connsiteX143" fmla="*/ 26335 w 47124"/>
                    <a:gd name="connsiteY143" fmla="*/ 3320 h 61061"/>
                    <a:gd name="connsiteX144" fmla="*/ 27409 w 47124"/>
                    <a:gd name="connsiteY144" fmla="*/ 2725 h 61061"/>
                    <a:gd name="connsiteX145" fmla="*/ 28164 w 47124"/>
                    <a:gd name="connsiteY145" fmla="*/ 2427 h 61061"/>
                    <a:gd name="connsiteX146" fmla="*/ 29651 w 47124"/>
                    <a:gd name="connsiteY146" fmla="*/ 1855 h 61061"/>
                    <a:gd name="connsiteX147" fmla="*/ 30405 w 47124"/>
                    <a:gd name="connsiteY147" fmla="*/ 1534 h 61061"/>
                    <a:gd name="connsiteX148" fmla="*/ 31320 w 47124"/>
                    <a:gd name="connsiteY148" fmla="*/ 1259 h 61061"/>
                    <a:gd name="connsiteX149" fmla="*/ 33149 w 47124"/>
                    <a:gd name="connsiteY149" fmla="*/ 756 h 61061"/>
                    <a:gd name="connsiteX150" fmla="*/ 33607 w 47124"/>
                    <a:gd name="connsiteY150" fmla="*/ 641 h 61061"/>
                    <a:gd name="connsiteX151" fmla="*/ 34064 w 47124"/>
                    <a:gd name="connsiteY151" fmla="*/ 549 h 61061"/>
                    <a:gd name="connsiteX152" fmla="*/ 34864 w 47124"/>
                    <a:gd name="connsiteY152" fmla="*/ 435 h 61061"/>
                    <a:gd name="connsiteX153" fmla="*/ 36442 w 47124"/>
                    <a:gd name="connsiteY153" fmla="*/ 183 h 61061"/>
                    <a:gd name="connsiteX154" fmla="*/ 38249 w 47124"/>
                    <a:gd name="connsiteY154" fmla="*/ 68 h 61061"/>
                    <a:gd name="connsiteX155" fmla="*/ 39232 w 47124"/>
                    <a:gd name="connsiteY155" fmla="*/ 0 h 61061"/>
                    <a:gd name="connsiteX156" fmla="*/ 40033 w 47124"/>
                    <a:gd name="connsiteY156" fmla="*/ 46 h 61061"/>
                    <a:gd name="connsiteX157" fmla="*/ 41633 w 47124"/>
                    <a:gd name="connsiteY157" fmla="*/ 160 h 61061"/>
                    <a:gd name="connsiteX158" fmla="*/ 43417 w 47124"/>
                    <a:gd name="connsiteY158" fmla="*/ 297 h 61061"/>
                    <a:gd name="connsiteX159" fmla="*/ 44995 w 47124"/>
                    <a:gd name="connsiteY159" fmla="*/ 618 h 61061"/>
                    <a:gd name="connsiteX160" fmla="*/ 46641 w 47124"/>
                    <a:gd name="connsiteY160" fmla="*/ 1053 h 61061"/>
                    <a:gd name="connsiteX161" fmla="*/ 46733 w 47124"/>
                    <a:gd name="connsiteY161" fmla="*/ 1099 h 61061"/>
                    <a:gd name="connsiteX162" fmla="*/ 47099 w 47124"/>
                    <a:gd name="connsiteY162" fmla="*/ 1832 h 61061"/>
                    <a:gd name="connsiteX163" fmla="*/ 46778 w 47124"/>
                    <a:gd name="connsiteY163" fmla="*/ 2175 h 61061"/>
                    <a:gd name="connsiteX164" fmla="*/ 46504 w 47124"/>
                    <a:gd name="connsiteY164" fmla="*/ 2198 h 61061"/>
                    <a:gd name="connsiteX165" fmla="*/ 45018 w 47124"/>
                    <a:gd name="connsiteY165" fmla="*/ 2588 h 61061"/>
                    <a:gd name="connsiteX166" fmla="*/ 43463 w 47124"/>
                    <a:gd name="connsiteY166" fmla="*/ 3000 h 61061"/>
                    <a:gd name="connsiteX167" fmla="*/ 43371 w 47124"/>
                    <a:gd name="connsiteY167" fmla="*/ 3000 h 61061"/>
                    <a:gd name="connsiteX168" fmla="*/ 43326 w 47124"/>
                    <a:gd name="connsiteY168" fmla="*/ 3046 h 61061"/>
                    <a:gd name="connsiteX169" fmla="*/ 43326 w 47124"/>
                    <a:gd name="connsiteY169" fmla="*/ 3046 h 61061"/>
                    <a:gd name="connsiteX170" fmla="*/ 43486 w 47124"/>
                    <a:gd name="connsiteY170" fmla="*/ 3046 h 61061"/>
                    <a:gd name="connsiteX171" fmla="*/ 43486 w 47124"/>
                    <a:gd name="connsiteY171" fmla="*/ 3046 h 61061"/>
                    <a:gd name="connsiteX172" fmla="*/ 43463 w 47124"/>
                    <a:gd name="connsiteY172" fmla="*/ 3046 h 61061"/>
                    <a:gd name="connsiteX173" fmla="*/ 43280 w 47124"/>
                    <a:gd name="connsiteY173" fmla="*/ 3114 h 61061"/>
                    <a:gd name="connsiteX174" fmla="*/ 42914 w 47124"/>
                    <a:gd name="connsiteY174" fmla="*/ 3252 h 61061"/>
                    <a:gd name="connsiteX175" fmla="*/ 42159 w 47124"/>
                    <a:gd name="connsiteY175" fmla="*/ 3550 h 61061"/>
                    <a:gd name="connsiteX176" fmla="*/ 40650 w 47124"/>
                    <a:gd name="connsiteY176" fmla="*/ 4076 h 61061"/>
                    <a:gd name="connsiteX177" fmla="*/ 39895 w 47124"/>
                    <a:gd name="connsiteY177" fmla="*/ 4328 h 61061"/>
                    <a:gd name="connsiteX178" fmla="*/ 39347 w 47124"/>
                    <a:gd name="connsiteY178" fmla="*/ 4649 h 61061"/>
                    <a:gd name="connsiteX179" fmla="*/ 38066 w 47124"/>
                    <a:gd name="connsiteY179" fmla="*/ 5221 h 61061"/>
                    <a:gd name="connsiteX180" fmla="*/ 36648 w 47124"/>
                    <a:gd name="connsiteY180" fmla="*/ 5977 h 61061"/>
                    <a:gd name="connsiteX181" fmla="*/ 35939 w 47124"/>
                    <a:gd name="connsiteY181" fmla="*/ 6344 h 61061"/>
                    <a:gd name="connsiteX182" fmla="*/ 35642 w 47124"/>
                    <a:gd name="connsiteY182" fmla="*/ 6504 h 61061"/>
                    <a:gd name="connsiteX183" fmla="*/ 35368 w 47124"/>
                    <a:gd name="connsiteY183" fmla="*/ 6687 h 61061"/>
                    <a:gd name="connsiteX184" fmla="*/ 34270 w 47124"/>
                    <a:gd name="connsiteY184" fmla="*/ 7420 h 61061"/>
                    <a:gd name="connsiteX185" fmla="*/ 33126 w 47124"/>
                    <a:gd name="connsiteY185" fmla="*/ 8222 h 61061"/>
                    <a:gd name="connsiteX186" fmla="*/ 31846 w 47124"/>
                    <a:gd name="connsiteY186" fmla="*/ 9183 h 61061"/>
                    <a:gd name="connsiteX187" fmla="*/ 31206 w 47124"/>
                    <a:gd name="connsiteY187" fmla="*/ 9641 h 61061"/>
                    <a:gd name="connsiteX188" fmla="*/ 31160 w 47124"/>
                    <a:gd name="connsiteY188" fmla="*/ 9641 h 61061"/>
                    <a:gd name="connsiteX189" fmla="*/ 31160 w 47124"/>
                    <a:gd name="connsiteY189" fmla="*/ 9687 h 61061"/>
                    <a:gd name="connsiteX190" fmla="*/ 31160 w 47124"/>
                    <a:gd name="connsiteY190" fmla="*/ 9687 h 61061"/>
                    <a:gd name="connsiteX191" fmla="*/ 31480 w 47124"/>
                    <a:gd name="connsiteY191" fmla="*/ 9481 h 61061"/>
                    <a:gd name="connsiteX192" fmla="*/ 31411 w 47124"/>
                    <a:gd name="connsiteY192" fmla="*/ 9550 h 61061"/>
                    <a:gd name="connsiteX193" fmla="*/ 31274 w 47124"/>
                    <a:gd name="connsiteY193" fmla="*/ 9687 h 61061"/>
                    <a:gd name="connsiteX194" fmla="*/ 31000 w 47124"/>
                    <a:gd name="connsiteY194" fmla="*/ 9939 h 61061"/>
                    <a:gd name="connsiteX195" fmla="*/ 29971 w 47124"/>
                    <a:gd name="connsiteY195" fmla="*/ 10947 h 61061"/>
                    <a:gd name="connsiteX196" fmla="*/ 29079 w 47124"/>
                    <a:gd name="connsiteY196" fmla="*/ 11932 h 61061"/>
                    <a:gd name="connsiteX197" fmla="*/ 28324 w 47124"/>
                    <a:gd name="connsiteY197" fmla="*/ 12871 h 61061"/>
                    <a:gd name="connsiteX198" fmla="*/ 27707 w 47124"/>
                    <a:gd name="connsiteY198" fmla="*/ 13832 h 61061"/>
                    <a:gd name="connsiteX199" fmla="*/ 27409 w 47124"/>
                    <a:gd name="connsiteY199" fmla="*/ 14176 h 61061"/>
                    <a:gd name="connsiteX200" fmla="*/ 27158 w 47124"/>
                    <a:gd name="connsiteY200" fmla="*/ 14657 h 61061"/>
                    <a:gd name="connsiteX201" fmla="*/ 26884 w 47124"/>
                    <a:gd name="connsiteY201" fmla="*/ 15115 h 61061"/>
                    <a:gd name="connsiteX202" fmla="*/ 25923 w 47124"/>
                    <a:gd name="connsiteY202" fmla="*/ 16947 h 61061"/>
                    <a:gd name="connsiteX203" fmla="*/ 25946 w 47124"/>
                    <a:gd name="connsiteY203" fmla="*/ 17016 h 61061"/>
                    <a:gd name="connsiteX204" fmla="*/ 25900 w 47124"/>
                    <a:gd name="connsiteY204" fmla="*/ 17176 h 61061"/>
                    <a:gd name="connsiteX205" fmla="*/ 25740 w 47124"/>
                    <a:gd name="connsiteY205" fmla="*/ 17611 h 61061"/>
                    <a:gd name="connsiteX206" fmla="*/ 25649 w 47124"/>
                    <a:gd name="connsiteY206" fmla="*/ 17840 h 61061"/>
                    <a:gd name="connsiteX207" fmla="*/ 25603 w 47124"/>
                    <a:gd name="connsiteY207" fmla="*/ 17955 h 61061"/>
                    <a:gd name="connsiteX208" fmla="*/ 25603 w 47124"/>
                    <a:gd name="connsiteY208" fmla="*/ 17955 h 61061"/>
                    <a:gd name="connsiteX209" fmla="*/ 25672 w 47124"/>
                    <a:gd name="connsiteY209" fmla="*/ 17817 h 61061"/>
                    <a:gd name="connsiteX210" fmla="*/ 25672 w 47124"/>
                    <a:gd name="connsiteY210" fmla="*/ 17817 h 61061"/>
                    <a:gd name="connsiteX211" fmla="*/ 25672 w 47124"/>
                    <a:gd name="connsiteY211" fmla="*/ 17863 h 61061"/>
                    <a:gd name="connsiteX212" fmla="*/ 25672 w 47124"/>
                    <a:gd name="connsiteY212" fmla="*/ 17863 h 61061"/>
                    <a:gd name="connsiteX213" fmla="*/ 25123 w 47124"/>
                    <a:gd name="connsiteY213" fmla="*/ 19512 h 61061"/>
                    <a:gd name="connsiteX214" fmla="*/ 25260 w 47124"/>
                    <a:gd name="connsiteY214" fmla="*/ 19123 h 61061"/>
                    <a:gd name="connsiteX215" fmla="*/ 24734 w 47124"/>
                    <a:gd name="connsiteY215" fmla="*/ 21115 h 61061"/>
                    <a:gd name="connsiteX216" fmla="*/ 24505 w 47124"/>
                    <a:gd name="connsiteY216" fmla="*/ 22192 h 61061"/>
                    <a:gd name="connsiteX217" fmla="*/ 24437 w 47124"/>
                    <a:gd name="connsiteY217" fmla="*/ 22443 h 61061"/>
                    <a:gd name="connsiteX218" fmla="*/ 24437 w 47124"/>
                    <a:gd name="connsiteY218" fmla="*/ 22489 h 61061"/>
                    <a:gd name="connsiteX219" fmla="*/ 24437 w 47124"/>
                    <a:gd name="connsiteY219" fmla="*/ 22489 h 61061"/>
                    <a:gd name="connsiteX220" fmla="*/ 24551 w 47124"/>
                    <a:gd name="connsiteY220" fmla="*/ 22077 h 61061"/>
                    <a:gd name="connsiteX221" fmla="*/ 24551 w 47124"/>
                    <a:gd name="connsiteY221" fmla="*/ 22077 h 61061"/>
                    <a:gd name="connsiteX222" fmla="*/ 24551 w 47124"/>
                    <a:gd name="connsiteY222" fmla="*/ 22192 h 61061"/>
                    <a:gd name="connsiteX223" fmla="*/ 24551 w 47124"/>
                    <a:gd name="connsiteY223" fmla="*/ 22329 h 61061"/>
                    <a:gd name="connsiteX224" fmla="*/ 24437 w 47124"/>
                    <a:gd name="connsiteY224" fmla="*/ 22855 h 61061"/>
                    <a:gd name="connsiteX225" fmla="*/ 24048 w 47124"/>
                    <a:gd name="connsiteY225" fmla="*/ 25008 h 61061"/>
                    <a:gd name="connsiteX226" fmla="*/ 23957 w 47124"/>
                    <a:gd name="connsiteY226" fmla="*/ 25535 h 61061"/>
                    <a:gd name="connsiteX227" fmla="*/ 23911 w 47124"/>
                    <a:gd name="connsiteY227" fmla="*/ 25787 h 61061"/>
                    <a:gd name="connsiteX228" fmla="*/ 23911 w 47124"/>
                    <a:gd name="connsiteY228" fmla="*/ 25856 h 61061"/>
                    <a:gd name="connsiteX229" fmla="*/ 23911 w 47124"/>
                    <a:gd name="connsiteY229" fmla="*/ 25856 h 61061"/>
                    <a:gd name="connsiteX230" fmla="*/ 23979 w 47124"/>
                    <a:gd name="connsiteY230" fmla="*/ 25512 h 61061"/>
                    <a:gd name="connsiteX231" fmla="*/ 23979 w 47124"/>
                    <a:gd name="connsiteY231" fmla="*/ 25512 h 61061"/>
                    <a:gd name="connsiteX232" fmla="*/ 23979 w 47124"/>
                    <a:gd name="connsiteY232" fmla="*/ 25581 h 61061"/>
                    <a:gd name="connsiteX233" fmla="*/ 23979 w 47124"/>
                    <a:gd name="connsiteY233" fmla="*/ 25718 h 61061"/>
                    <a:gd name="connsiteX234" fmla="*/ 23865 w 47124"/>
                    <a:gd name="connsiteY234" fmla="*/ 26818 h 61061"/>
                    <a:gd name="connsiteX235" fmla="*/ 23362 w 47124"/>
                    <a:gd name="connsiteY235" fmla="*/ 31146 h 61061"/>
                    <a:gd name="connsiteX236" fmla="*/ 22813 w 47124"/>
                    <a:gd name="connsiteY236" fmla="*/ 35337 h 61061"/>
                    <a:gd name="connsiteX237" fmla="*/ 22516 w 47124"/>
                    <a:gd name="connsiteY237" fmla="*/ 37490 h 61061"/>
                    <a:gd name="connsiteX238" fmla="*/ 22356 w 47124"/>
                    <a:gd name="connsiteY238" fmla="*/ 38589 h 61061"/>
                    <a:gd name="connsiteX239" fmla="*/ 22264 w 47124"/>
                    <a:gd name="connsiteY239" fmla="*/ 39116 h 61061"/>
                    <a:gd name="connsiteX240" fmla="*/ 22196 w 47124"/>
                    <a:gd name="connsiteY240" fmla="*/ 39459 h 61061"/>
                    <a:gd name="connsiteX241" fmla="*/ 22196 w 47124"/>
                    <a:gd name="connsiteY241" fmla="*/ 39620 h 61061"/>
                    <a:gd name="connsiteX242" fmla="*/ 22127 w 47124"/>
                    <a:gd name="connsiteY242" fmla="*/ 39872 h 61061"/>
                    <a:gd name="connsiteX243" fmla="*/ 21670 w 47124"/>
                    <a:gd name="connsiteY243" fmla="*/ 42002 h 61061"/>
                    <a:gd name="connsiteX244" fmla="*/ 21487 w 47124"/>
                    <a:gd name="connsiteY244" fmla="*/ 42803 h 61061"/>
                    <a:gd name="connsiteX245" fmla="*/ 21327 w 47124"/>
                    <a:gd name="connsiteY245" fmla="*/ 43330 h 61061"/>
                    <a:gd name="connsiteX246" fmla="*/ 21007 w 47124"/>
                    <a:gd name="connsiteY246" fmla="*/ 44383 h 61061"/>
                    <a:gd name="connsiteX247" fmla="*/ 20687 w 47124"/>
                    <a:gd name="connsiteY247" fmla="*/ 45437 h 61061"/>
                    <a:gd name="connsiteX248" fmla="*/ 20687 w 47124"/>
                    <a:gd name="connsiteY248" fmla="*/ 45506 h 61061"/>
                    <a:gd name="connsiteX249" fmla="*/ 20572 w 47124"/>
                    <a:gd name="connsiteY249" fmla="*/ 45895 h 61061"/>
                    <a:gd name="connsiteX250" fmla="*/ 20572 w 47124"/>
                    <a:gd name="connsiteY250" fmla="*/ 45895 h 61061"/>
                    <a:gd name="connsiteX251" fmla="*/ 20504 w 47124"/>
                    <a:gd name="connsiteY251" fmla="*/ 46101 h 61061"/>
                    <a:gd name="connsiteX252" fmla="*/ 20366 w 47124"/>
                    <a:gd name="connsiteY252" fmla="*/ 46444 h 61061"/>
                    <a:gd name="connsiteX253" fmla="*/ 20092 w 47124"/>
                    <a:gd name="connsiteY253" fmla="*/ 47154 h 61061"/>
                    <a:gd name="connsiteX254" fmla="*/ 19520 w 47124"/>
                    <a:gd name="connsiteY254" fmla="*/ 48528 h 61061"/>
                    <a:gd name="connsiteX255" fmla="*/ 19223 w 47124"/>
                    <a:gd name="connsiteY255" fmla="*/ 49193 h 61061"/>
                    <a:gd name="connsiteX256" fmla="*/ 18949 w 47124"/>
                    <a:gd name="connsiteY256" fmla="*/ 49673 h 61061"/>
                    <a:gd name="connsiteX257" fmla="*/ 17600 w 47124"/>
                    <a:gd name="connsiteY257" fmla="*/ 52032 h 61061"/>
                    <a:gd name="connsiteX258" fmla="*/ 16159 w 47124"/>
                    <a:gd name="connsiteY258" fmla="*/ 53842 h 61061"/>
                    <a:gd name="connsiteX259" fmla="*/ 15816 w 47124"/>
                    <a:gd name="connsiteY259" fmla="*/ 54323 h 61061"/>
                    <a:gd name="connsiteX260" fmla="*/ 14764 w 47124"/>
                    <a:gd name="connsiteY260" fmla="*/ 55307 h 61061"/>
                    <a:gd name="connsiteX261" fmla="*/ 14238 w 47124"/>
                    <a:gd name="connsiteY261" fmla="*/ 55811 h 61061"/>
                    <a:gd name="connsiteX262" fmla="*/ 13186 w 47124"/>
                    <a:gd name="connsiteY262" fmla="*/ 56773 h 61061"/>
                    <a:gd name="connsiteX263" fmla="*/ 12706 w 47124"/>
                    <a:gd name="connsiteY263" fmla="*/ 57162 h 61061"/>
                    <a:gd name="connsiteX264" fmla="*/ 12408 w 47124"/>
                    <a:gd name="connsiteY264" fmla="*/ 57368 h 61061"/>
                    <a:gd name="connsiteX265" fmla="*/ 11745 w 47124"/>
                    <a:gd name="connsiteY265" fmla="*/ 57826 h 61061"/>
                    <a:gd name="connsiteX266" fmla="*/ 10556 w 47124"/>
                    <a:gd name="connsiteY266" fmla="*/ 58628 h 61061"/>
                    <a:gd name="connsiteX267" fmla="*/ 10236 w 47124"/>
                    <a:gd name="connsiteY267" fmla="*/ 58857 h 61061"/>
                    <a:gd name="connsiteX268" fmla="*/ 10007 w 47124"/>
                    <a:gd name="connsiteY268" fmla="*/ 58994 h 61061"/>
                    <a:gd name="connsiteX269" fmla="*/ 7309 w 47124"/>
                    <a:gd name="connsiteY269" fmla="*/ 60414 h 61061"/>
                    <a:gd name="connsiteX270" fmla="*/ 4291 w 47124"/>
                    <a:gd name="connsiteY270" fmla="*/ 52078 h 61061"/>
                    <a:gd name="connsiteX271" fmla="*/ 7286 w 47124"/>
                    <a:gd name="connsiteY271" fmla="*/ 51666 h 61061"/>
                    <a:gd name="connsiteX272" fmla="*/ 6509 w 47124"/>
                    <a:gd name="connsiteY272" fmla="*/ 51895 h 61061"/>
                    <a:gd name="connsiteX273" fmla="*/ 8430 w 47124"/>
                    <a:gd name="connsiteY273" fmla="*/ 51254 h 61061"/>
                    <a:gd name="connsiteX274" fmla="*/ 9481 w 47124"/>
                    <a:gd name="connsiteY274" fmla="*/ 50819 h 61061"/>
                    <a:gd name="connsiteX275" fmla="*/ 9756 w 47124"/>
                    <a:gd name="connsiteY275" fmla="*/ 50681 h 61061"/>
                    <a:gd name="connsiteX276" fmla="*/ 9870 w 47124"/>
                    <a:gd name="connsiteY276" fmla="*/ 50635 h 61061"/>
                    <a:gd name="connsiteX277" fmla="*/ 9893 w 47124"/>
                    <a:gd name="connsiteY277" fmla="*/ 50635 h 61061"/>
                    <a:gd name="connsiteX278" fmla="*/ 9893 w 47124"/>
                    <a:gd name="connsiteY278" fmla="*/ 50635 h 61061"/>
                    <a:gd name="connsiteX279" fmla="*/ 9298 w 47124"/>
                    <a:gd name="connsiteY279" fmla="*/ 50979 h 61061"/>
                    <a:gd name="connsiteX280" fmla="*/ 9298 w 47124"/>
                    <a:gd name="connsiteY280" fmla="*/ 50979 h 61061"/>
                    <a:gd name="connsiteX281" fmla="*/ 9367 w 47124"/>
                    <a:gd name="connsiteY281" fmla="*/ 50933 h 61061"/>
                    <a:gd name="connsiteX282" fmla="*/ 9847 w 47124"/>
                    <a:gd name="connsiteY282" fmla="*/ 50635 h 61061"/>
                    <a:gd name="connsiteX283" fmla="*/ 10853 w 47124"/>
                    <a:gd name="connsiteY283" fmla="*/ 50063 h 61061"/>
                    <a:gd name="connsiteX284" fmla="*/ 11356 w 47124"/>
                    <a:gd name="connsiteY284" fmla="*/ 49788 h 61061"/>
                    <a:gd name="connsiteX285" fmla="*/ 11425 w 47124"/>
                    <a:gd name="connsiteY285" fmla="*/ 49742 h 61061"/>
                    <a:gd name="connsiteX286" fmla="*/ 11425 w 47124"/>
                    <a:gd name="connsiteY286" fmla="*/ 49742 h 61061"/>
                    <a:gd name="connsiteX287" fmla="*/ 11059 w 47124"/>
                    <a:gd name="connsiteY287" fmla="*/ 50017 h 61061"/>
                    <a:gd name="connsiteX288" fmla="*/ 11082 w 47124"/>
                    <a:gd name="connsiteY288" fmla="*/ 50017 h 61061"/>
                    <a:gd name="connsiteX289" fmla="*/ 11174 w 47124"/>
                    <a:gd name="connsiteY289" fmla="*/ 49925 h 61061"/>
                    <a:gd name="connsiteX290" fmla="*/ 11356 w 47124"/>
                    <a:gd name="connsiteY290" fmla="*/ 49742 h 61061"/>
                    <a:gd name="connsiteX291" fmla="*/ 12889 w 47124"/>
                    <a:gd name="connsiteY291" fmla="*/ 48460 h 61061"/>
                    <a:gd name="connsiteX292" fmla="*/ 12637 w 47124"/>
                    <a:gd name="connsiteY292" fmla="*/ 48757 h 61061"/>
                    <a:gd name="connsiteX293" fmla="*/ 13575 w 47124"/>
                    <a:gd name="connsiteY293" fmla="*/ 47704 h 61061"/>
                    <a:gd name="connsiteX294" fmla="*/ 14055 w 47124"/>
                    <a:gd name="connsiteY294" fmla="*/ 47086 h 61061"/>
                    <a:gd name="connsiteX295" fmla="*/ 14306 w 47124"/>
                    <a:gd name="connsiteY295" fmla="*/ 46765 h 61061"/>
                    <a:gd name="connsiteX296" fmla="*/ 14421 w 47124"/>
                    <a:gd name="connsiteY296" fmla="*/ 46628 h 61061"/>
                    <a:gd name="connsiteX297" fmla="*/ 14490 w 47124"/>
                    <a:gd name="connsiteY297" fmla="*/ 46559 h 61061"/>
                    <a:gd name="connsiteX298" fmla="*/ 14490 w 47124"/>
                    <a:gd name="connsiteY298" fmla="*/ 46559 h 61061"/>
                    <a:gd name="connsiteX299" fmla="*/ 14284 w 47124"/>
                    <a:gd name="connsiteY299" fmla="*/ 46902 h 61061"/>
                    <a:gd name="connsiteX300" fmla="*/ 14284 w 47124"/>
                    <a:gd name="connsiteY300" fmla="*/ 46902 h 61061"/>
                    <a:gd name="connsiteX301" fmla="*/ 14284 w 47124"/>
                    <a:gd name="connsiteY301" fmla="*/ 46880 h 61061"/>
                    <a:gd name="connsiteX302" fmla="*/ 14284 w 47124"/>
                    <a:gd name="connsiteY302" fmla="*/ 46880 h 61061"/>
                    <a:gd name="connsiteX303" fmla="*/ 14306 w 47124"/>
                    <a:gd name="connsiteY303" fmla="*/ 46811 h 61061"/>
                    <a:gd name="connsiteX304" fmla="*/ 15130 w 47124"/>
                    <a:gd name="connsiteY304" fmla="*/ 45506 h 61061"/>
                    <a:gd name="connsiteX305" fmla="*/ 15656 w 47124"/>
                    <a:gd name="connsiteY305" fmla="*/ 44612 h 61061"/>
                    <a:gd name="connsiteX306" fmla="*/ 15747 w 47124"/>
                    <a:gd name="connsiteY306" fmla="*/ 44360 h 61061"/>
                    <a:gd name="connsiteX307" fmla="*/ 16936 w 47124"/>
                    <a:gd name="connsiteY307" fmla="*/ 41795 h 61061"/>
                    <a:gd name="connsiteX308" fmla="*/ 17462 w 47124"/>
                    <a:gd name="connsiteY308" fmla="*/ 40169 h 61061"/>
                    <a:gd name="connsiteX309" fmla="*/ 17737 w 47124"/>
                    <a:gd name="connsiteY309" fmla="*/ 39345 h 61061"/>
                    <a:gd name="connsiteX310" fmla="*/ 17874 w 47124"/>
                    <a:gd name="connsiteY310" fmla="*/ 38955 h 61061"/>
                    <a:gd name="connsiteX311" fmla="*/ 17943 w 47124"/>
                    <a:gd name="connsiteY311" fmla="*/ 38772 h 61061"/>
                    <a:gd name="connsiteX312" fmla="*/ 17943 w 47124"/>
                    <a:gd name="connsiteY312" fmla="*/ 38658 h 61061"/>
                    <a:gd name="connsiteX313" fmla="*/ 17988 w 47124"/>
                    <a:gd name="connsiteY313" fmla="*/ 38589 h 61061"/>
                    <a:gd name="connsiteX314" fmla="*/ 17988 w 47124"/>
                    <a:gd name="connsiteY314" fmla="*/ 38589 h 61061"/>
                    <a:gd name="connsiteX315" fmla="*/ 17920 w 47124"/>
                    <a:gd name="connsiteY315" fmla="*/ 38818 h 61061"/>
                    <a:gd name="connsiteX316" fmla="*/ 17920 w 47124"/>
                    <a:gd name="connsiteY316" fmla="*/ 38818 h 61061"/>
                    <a:gd name="connsiteX317" fmla="*/ 19474 w 47124"/>
                    <a:gd name="connsiteY317" fmla="*/ 32108 h 61061"/>
                    <a:gd name="connsiteX318" fmla="*/ 20915 w 47124"/>
                    <a:gd name="connsiteY318" fmla="*/ 25444 h 61061"/>
                    <a:gd name="connsiteX319" fmla="*/ 21807 w 47124"/>
                    <a:gd name="connsiteY319" fmla="*/ 22054 h 61061"/>
                    <a:gd name="connsiteX320" fmla="*/ 22950 w 47124"/>
                    <a:gd name="connsiteY320" fmla="*/ 18665 h 61061"/>
                    <a:gd name="connsiteX321" fmla="*/ 23019 w 47124"/>
                    <a:gd name="connsiteY321" fmla="*/ 18413 h 61061"/>
                    <a:gd name="connsiteX322" fmla="*/ 23019 w 47124"/>
                    <a:gd name="connsiteY322" fmla="*/ 18413 h 61061"/>
                    <a:gd name="connsiteX323" fmla="*/ 23659 w 47124"/>
                    <a:gd name="connsiteY323" fmla="*/ 17016 h 61061"/>
                    <a:gd name="connsiteX324" fmla="*/ 24025 w 47124"/>
                    <a:gd name="connsiteY324" fmla="*/ 16214 h 61061"/>
                    <a:gd name="connsiteX325" fmla="*/ 24437 w 47124"/>
                    <a:gd name="connsiteY325" fmla="*/ 15504 h 61061"/>
                    <a:gd name="connsiteX326" fmla="*/ 25214 w 47124"/>
                    <a:gd name="connsiteY326" fmla="*/ 14267 h 61061"/>
                    <a:gd name="connsiteX327" fmla="*/ 26243 w 47124"/>
                    <a:gd name="connsiteY327" fmla="*/ 12825 h 61061"/>
                    <a:gd name="connsiteX328" fmla="*/ 26152 w 47124"/>
                    <a:gd name="connsiteY328" fmla="*/ 12962 h 61061"/>
                    <a:gd name="connsiteX329" fmla="*/ 28256 w 47124"/>
                    <a:gd name="connsiteY329" fmla="*/ 10558 h 61061"/>
                    <a:gd name="connsiteX330" fmla="*/ 30497 w 47124"/>
                    <a:gd name="connsiteY330" fmla="*/ 8565 h 61061"/>
                    <a:gd name="connsiteX331" fmla="*/ 30565 w 47124"/>
                    <a:gd name="connsiteY331" fmla="*/ 8496 h 61061"/>
                    <a:gd name="connsiteX332" fmla="*/ 30565 w 47124"/>
                    <a:gd name="connsiteY332" fmla="*/ 8496 h 61061"/>
                    <a:gd name="connsiteX333" fmla="*/ 32418 w 47124"/>
                    <a:gd name="connsiteY333" fmla="*/ 7191 h 61061"/>
                    <a:gd name="connsiteX334" fmla="*/ 34247 w 47124"/>
                    <a:gd name="connsiteY334" fmla="*/ 6069 h 61061"/>
                    <a:gd name="connsiteX335" fmla="*/ 35162 w 47124"/>
                    <a:gd name="connsiteY335" fmla="*/ 5519 h 61061"/>
                    <a:gd name="connsiteX336" fmla="*/ 36191 w 47124"/>
                    <a:gd name="connsiteY336" fmla="*/ 4992 h 61061"/>
                    <a:gd name="connsiteX337" fmla="*/ 37151 w 47124"/>
                    <a:gd name="connsiteY337" fmla="*/ 4534 h 61061"/>
                    <a:gd name="connsiteX338" fmla="*/ 37380 w 47124"/>
                    <a:gd name="connsiteY338" fmla="*/ 4397 h 61061"/>
                    <a:gd name="connsiteX339" fmla="*/ 37540 w 47124"/>
                    <a:gd name="connsiteY339" fmla="*/ 4328 h 61061"/>
                    <a:gd name="connsiteX340" fmla="*/ 37655 w 47124"/>
                    <a:gd name="connsiteY340" fmla="*/ 4259 h 61061"/>
                    <a:gd name="connsiteX341" fmla="*/ 38157 w 47124"/>
                    <a:gd name="connsiteY341" fmla="*/ 4076 h 61061"/>
                    <a:gd name="connsiteX342" fmla="*/ 39118 w 47124"/>
                    <a:gd name="connsiteY342" fmla="*/ 3641 h 61061"/>
                    <a:gd name="connsiteX343" fmla="*/ 39690 w 47124"/>
                    <a:gd name="connsiteY343" fmla="*/ 3366 h 61061"/>
                    <a:gd name="connsiteX344" fmla="*/ 40193 w 47124"/>
                    <a:gd name="connsiteY344" fmla="*/ 3183 h 61061"/>
                    <a:gd name="connsiteX345" fmla="*/ 42182 w 47124"/>
                    <a:gd name="connsiteY345" fmla="*/ 2473 h 61061"/>
                    <a:gd name="connsiteX346" fmla="*/ 43234 w 47124"/>
                    <a:gd name="connsiteY346" fmla="*/ 2084 h 61061"/>
                    <a:gd name="connsiteX347" fmla="*/ 44263 w 47124"/>
                    <a:gd name="connsiteY347" fmla="*/ 1763 h 61061"/>
                    <a:gd name="connsiteX348" fmla="*/ 46298 w 47124"/>
                    <a:gd name="connsiteY348" fmla="*/ 1168 h 61061"/>
                    <a:gd name="connsiteX349" fmla="*/ 46435 w 47124"/>
                    <a:gd name="connsiteY349" fmla="*/ 2267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7124" h="61061">
                      <a:moveTo>
                        <a:pt x="46756" y="2175"/>
                      </a:moveTo>
                      <a:lnTo>
                        <a:pt x="44812" y="3046"/>
                      </a:lnTo>
                      <a:lnTo>
                        <a:pt x="43852" y="3481"/>
                      </a:lnTo>
                      <a:lnTo>
                        <a:pt x="42960" y="3939"/>
                      </a:lnTo>
                      <a:lnTo>
                        <a:pt x="41062" y="4946"/>
                      </a:lnTo>
                      <a:lnTo>
                        <a:pt x="40604" y="5176"/>
                      </a:lnTo>
                      <a:cubicBezTo>
                        <a:pt x="40604" y="5176"/>
                        <a:pt x="40353" y="5336"/>
                        <a:pt x="40216" y="5428"/>
                      </a:cubicBezTo>
                      <a:lnTo>
                        <a:pt x="39301" y="5977"/>
                      </a:lnTo>
                      <a:lnTo>
                        <a:pt x="38866" y="6252"/>
                      </a:lnTo>
                      <a:lnTo>
                        <a:pt x="38752" y="6321"/>
                      </a:lnTo>
                      <a:cubicBezTo>
                        <a:pt x="38752" y="6321"/>
                        <a:pt x="38706" y="6367"/>
                        <a:pt x="38684" y="6367"/>
                      </a:cubicBezTo>
                      <a:lnTo>
                        <a:pt x="38455" y="6527"/>
                      </a:lnTo>
                      <a:lnTo>
                        <a:pt x="37563" y="7122"/>
                      </a:lnTo>
                      <a:lnTo>
                        <a:pt x="36740" y="7649"/>
                      </a:lnTo>
                      <a:lnTo>
                        <a:pt x="35893" y="8313"/>
                      </a:lnTo>
                      <a:cubicBezTo>
                        <a:pt x="35345" y="8748"/>
                        <a:pt x="34727" y="9161"/>
                        <a:pt x="34247" y="9619"/>
                      </a:cubicBezTo>
                      <a:lnTo>
                        <a:pt x="32738" y="10970"/>
                      </a:lnTo>
                      <a:lnTo>
                        <a:pt x="32829" y="10878"/>
                      </a:lnTo>
                      <a:lnTo>
                        <a:pt x="31000" y="12939"/>
                      </a:lnTo>
                      <a:lnTo>
                        <a:pt x="29536" y="15069"/>
                      </a:lnTo>
                      <a:lnTo>
                        <a:pt x="29422" y="15206"/>
                      </a:lnTo>
                      <a:lnTo>
                        <a:pt x="28873" y="16214"/>
                      </a:lnTo>
                      <a:lnTo>
                        <a:pt x="28233" y="17520"/>
                      </a:lnTo>
                      <a:cubicBezTo>
                        <a:pt x="28233" y="17520"/>
                        <a:pt x="28164" y="17703"/>
                        <a:pt x="28142" y="17794"/>
                      </a:cubicBezTo>
                      <a:lnTo>
                        <a:pt x="28004" y="18115"/>
                      </a:lnTo>
                      <a:cubicBezTo>
                        <a:pt x="27936" y="18321"/>
                        <a:pt x="27913" y="18504"/>
                        <a:pt x="27844" y="18710"/>
                      </a:cubicBezTo>
                      <a:cubicBezTo>
                        <a:pt x="27844" y="18756"/>
                        <a:pt x="27776" y="18916"/>
                        <a:pt x="27752" y="19031"/>
                      </a:cubicBezTo>
                      <a:lnTo>
                        <a:pt x="27638" y="19375"/>
                      </a:lnTo>
                      <a:lnTo>
                        <a:pt x="27409" y="20062"/>
                      </a:lnTo>
                      <a:lnTo>
                        <a:pt x="27501" y="19787"/>
                      </a:lnTo>
                      <a:lnTo>
                        <a:pt x="26815" y="22993"/>
                      </a:lnTo>
                      <a:lnTo>
                        <a:pt x="26335" y="26337"/>
                      </a:lnTo>
                      <a:lnTo>
                        <a:pt x="25580" y="33184"/>
                      </a:lnTo>
                      <a:lnTo>
                        <a:pt x="24689" y="39986"/>
                      </a:lnTo>
                      <a:lnTo>
                        <a:pt x="23888" y="43628"/>
                      </a:lnTo>
                      <a:cubicBezTo>
                        <a:pt x="23499" y="44864"/>
                        <a:pt x="23042" y="46169"/>
                        <a:pt x="22607" y="47429"/>
                      </a:cubicBezTo>
                      <a:lnTo>
                        <a:pt x="22722" y="47200"/>
                      </a:lnTo>
                      <a:cubicBezTo>
                        <a:pt x="22447" y="47841"/>
                        <a:pt x="22173" y="48506"/>
                        <a:pt x="21853" y="49147"/>
                      </a:cubicBezTo>
                      <a:lnTo>
                        <a:pt x="21121" y="50544"/>
                      </a:lnTo>
                      <a:lnTo>
                        <a:pt x="21121" y="50590"/>
                      </a:lnTo>
                      <a:cubicBezTo>
                        <a:pt x="21121" y="50590"/>
                        <a:pt x="21075" y="50612"/>
                        <a:pt x="21075" y="50612"/>
                      </a:cubicBezTo>
                      <a:lnTo>
                        <a:pt x="20847" y="50979"/>
                      </a:lnTo>
                      <a:lnTo>
                        <a:pt x="20801" y="51071"/>
                      </a:lnTo>
                      <a:lnTo>
                        <a:pt x="20687" y="51231"/>
                      </a:lnTo>
                      <a:lnTo>
                        <a:pt x="20458" y="51574"/>
                      </a:lnTo>
                      <a:lnTo>
                        <a:pt x="20023" y="52238"/>
                      </a:lnTo>
                      <a:lnTo>
                        <a:pt x="18994" y="53612"/>
                      </a:lnTo>
                      <a:lnTo>
                        <a:pt x="18994" y="53612"/>
                      </a:lnTo>
                      <a:cubicBezTo>
                        <a:pt x="18926" y="53750"/>
                        <a:pt x="18834" y="53842"/>
                        <a:pt x="18743" y="53933"/>
                      </a:cubicBezTo>
                      <a:lnTo>
                        <a:pt x="16913" y="55765"/>
                      </a:lnTo>
                      <a:lnTo>
                        <a:pt x="16685" y="55971"/>
                      </a:lnTo>
                      <a:lnTo>
                        <a:pt x="16570" y="56109"/>
                      </a:lnTo>
                      <a:lnTo>
                        <a:pt x="16524" y="56109"/>
                      </a:lnTo>
                      <a:cubicBezTo>
                        <a:pt x="16524" y="56109"/>
                        <a:pt x="16524" y="56132"/>
                        <a:pt x="16524" y="56132"/>
                      </a:cubicBezTo>
                      <a:lnTo>
                        <a:pt x="16159" y="56452"/>
                      </a:lnTo>
                      <a:lnTo>
                        <a:pt x="16090" y="56452"/>
                      </a:lnTo>
                      <a:cubicBezTo>
                        <a:pt x="16090" y="56452"/>
                        <a:pt x="15633" y="56796"/>
                        <a:pt x="15633" y="56796"/>
                      </a:cubicBezTo>
                      <a:lnTo>
                        <a:pt x="14672" y="57460"/>
                      </a:lnTo>
                      <a:lnTo>
                        <a:pt x="14215" y="57781"/>
                      </a:lnTo>
                      <a:lnTo>
                        <a:pt x="14147" y="57826"/>
                      </a:lnTo>
                      <a:lnTo>
                        <a:pt x="13483" y="58216"/>
                      </a:lnTo>
                      <a:lnTo>
                        <a:pt x="13369" y="58285"/>
                      </a:lnTo>
                      <a:lnTo>
                        <a:pt x="13117" y="58422"/>
                      </a:lnTo>
                      <a:lnTo>
                        <a:pt x="12088" y="58949"/>
                      </a:lnTo>
                      <a:cubicBezTo>
                        <a:pt x="11448" y="59292"/>
                        <a:pt x="10510" y="59636"/>
                        <a:pt x="9756" y="59956"/>
                      </a:cubicBezTo>
                      <a:cubicBezTo>
                        <a:pt x="9550" y="60048"/>
                        <a:pt x="9344" y="60094"/>
                        <a:pt x="9138" y="60139"/>
                      </a:cubicBezTo>
                      <a:lnTo>
                        <a:pt x="8978" y="60185"/>
                      </a:lnTo>
                      <a:lnTo>
                        <a:pt x="5434" y="60964"/>
                      </a:lnTo>
                      <a:cubicBezTo>
                        <a:pt x="3033" y="61468"/>
                        <a:pt x="654" y="59979"/>
                        <a:pt x="105" y="57551"/>
                      </a:cubicBezTo>
                      <a:cubicBezTo>
                        <a:pt x="-306" y="55697"/>
                        <a:pt x="517" y="53819"/>
                        <a:pt x="2049" y="52811"/>
                      </a:cubicBezTo>
                      <a:lnTo>
                        <a:pt x="2415" y="52582"/>
                      </a:lnTo>
                      <a:lnTo>
                        <a:pt x="5320" y="50704"/>
                      </a:lnTo>
                      <a:lnTo>
                        <a:pt x="4771" y="51071"/>
                      </a:lnTo>
                      <a:lnTo>
                        <a:pt x="5868" y="50154"/>
                      </a:lnTo>
                      <a:lnTo>
                        <a:pt x="6371" y="49765"/>
                      </a:lnTo>
                      <a:lnTo>
                        <a:pt x="6646" y="49536"/>
                      </a:lnTo>
                      <a:cubicBezTo>
                        <a:pt x="6783" y="49421"/>
                        <a:pt x="6692" y="49467"/>
                        <a:pt x="6714" y="49445"/>
                      </a:cubicBezTo>
                      <a:cubicBezTo>
                        <a:pt x="6714" y="49421"/>
                        <a:pt x="6714" y="49421"/>
                        <a:pt x="6714" y="49445"/>
                      </a:cubicBezTo>
                      <a:lnTo>
                        <a:pt x="7172" y="48872"/>
                      </a:lnTo>
                      <a:lnTo>
                        <a:pt x="8087" y="47773"/>
                      </a:lnTo>
                      <a:lnTo>
                        <a:pt x="7743" y="48254"/>
                      </a:lnTo>
                      <a:lnTo>
                        <a:pt x="8818" y="46513"/>
                      </a:lnTo>
                      <a:lnTo>
                        <a:pt x="8887" y="46398"/>
                      </a:lnTo>
                      <a:cubicBezTo>
                        <a:pt x="8795" y="46605"/>
                        <a:pt x="9138" y="45963"/>
                        <a:pt x="8658" y="46856"/>
                      </a:cubicBezTo>
                      <a:lnTo>
                        <a:pt x="8658" y="46856"/>
                      </a:lnTo>
                      <a:cubicBezTo>
                        <a:pt x="8658" y="46856"/>
                        <a:pt x="8658" y="46856"/>
                        <a:pt x="8658" y="46856"/>
                      </a:cubicBezTo>
                      <a:lnTo>
                        <a:pt x="8658" y="46856"/>
                      </a:lnTo>
                      <a:cubicBezTo>
                        <a:pt x="8658" y="46856"/>
                        <a:pt x="8658" y="46742"/>
                        <a:pt x="8658" y="46742"/>
                      </a:cubicBezTo>
                      <a:lnTo>
                        <a:pt x="8773" y="46513"/>
                      </a:lnTo>
                      <a:lnTo>
                        <a:pt x="8978" y="46009"/>
                      </a:lnTo>
                      <a:lnTo>
                        <a:pt x="9390" y="45002"/>
                      </a:lnTo>
                      <a:cubicBezTo>
                        <a:pt x="9459" y="44841"/>
                        <a:pt x="9550" y="44635"/>
                        <a:pt x="9573" y="44520"/>
                      </a:cubicBezTo>
                      <a:lnTo>
                        <a:pt x="9641" y="44154"/>
                      </a:lnTo>
                      <a:lnTo>
                        <a:pt x="9802" y="43467"/>
                      </a:lnTo>
                      <a:lnTo>
                        <a:pt x="9893" y="43124"/>
                      </a:lnTo>
                      <a:lnTo>
                        <a:pt x="9939" y="42941"/>
                      </a:lnTo>
                      <a:lnTo>
                        <a:pt x="9939" y="42872"/>
                      </a:lnTo>
                      <a:cubicBezTo>
                        <a:pt x="9939" y="42872"/>
                        <a:pt x="9961" y="42849"/>
                        <a:pt x="9961" y="42849"/>
                      </a:cubicBezTo>
                      <a:cubicBezTo>
                        <a:pt x="9802" y="43513"/>
                        <a:pt x="9916" y="43009"/>
                        <a:pt x="9870" y="43169"/>
                      </a:cubicBezTo>
                      <a:lnTo>
                        <a:pt x="9870" y="43169"/>
                      </a:lnTo>
                      <a:cubicBezTo>
                        <a:pt x="9870" y="43169"/>
                        <a:pt x="9870" y="43078"/>
                        <a:pt x="9870" y="43078"/>
                      </a:cubicBezTo>
                      <a:lnTo>
                        <a:pt x="10053" y="42024"/>
                      </a:lnTo>
                      <a:lnTo>
                        <a:pt x="10236" y="40948"/>
                      </a:lnTo>
                      <a:lnTo>
                        <a:pt x="10327" y="40421"/>
                      </a:lnTo>
                      <a:lnTo>
                        <a:pt x="10327" y="40353"/>
                      </a:lnTo>
                      <a:lnTo>
                        <a:pt x="10327" y="40353"/>
                      </a:lnTo>
                      <a:cubicBezTo>
                        <a:pt x="10236" y="40925"/>
                        <a:pt x="10305" y="40490"/>
                        <a:pt x="10282" y="40627"/>
                      </a:cubicBezTo>
                      <a:lnTo>
                        <a:pt x="10282" y="40627"/>
                      </a:lnTo>
                      <a:lnTo>
                        <a:pt x="10282" y="40421"/>
                      </a:lnTo>
                      <a:cubicBezTo>
                        <a:pt x="10282" y="40421"/>
                        <a:pt x="10327" y="40146"/>
                        <a:pt x="10327" y="40146"/>
                      </a:cubicBezTo>
                      <a:lnTo>
                        <a:pt x="10556" y="37971"/>
                      </a:lnTo>
                      <a:lnTo>
                        <a:pt x="10693" y="36001"/>
                      </a:lnTo>
                      <a:lnTo>
                        <a:pt x="10876" y="33849"/>
                      </a:lnTo>
                      <a:lnTo>
                        <a:pt x="11082" y="31673"/>
                      </a:lnTo>
                      <a:lnTo>
                        <a:pt x="11151" y="31146"/>
                      </a:lnTo>
                      <a:lnTo>
                        <a:pt x="11242" y="30482"/>
                      </a:lnTo>
                      <a:lnTo>
                        <a:pt x="11402" y="29406"/>
                      </a:lnTo>
                      <a:cubicBezTo>
                        <a:pt x="11608" y="27963"/>
                        <a:pt x="11791" y="26520"/>
                        <a:pt x="12065" y="25100"/>
                      </a:cubicBezTo>
                      <a:lnTo>
                        <a:pt x="12248" y="24046"/>
                      </a:lnTo>
                      <a:lnTo>
                        <a:pt x="12363" y="23428"/>
                      </a:lnTo>
                      <a:lnTo>
                        <a:pt x="12431" y="23153"/>
                      </a:lnTo>
                      <a:lnTo>
                        <a:pt x="12569" y="22627"/>
                      </a:lnTo>
                      <a:lnTo>
                        <a:pt x="13140" y="20520"/>
                      </a:lnTo>
                      <a:lnTo>
                        <a:pt x="13300" y="19993"/>
                      </a:lnTo>
                      <a:lnTo>
                        <a:pt x="13483" y="19329"/>
                      </a:lnTo>
                      <a:lnTo>
                        <a:pt x="13575" y="19054"/>
                      </a:lnTo>
                      <a:lnTo>
                        <a:pt x="13941" y="18046"/>
                      </a:lnTo>
                      <a:cubicBezTo>
                        <a:pt x="14192" y="17359"/>
                        <a:pt x="14512" y="16603"/>
                        <a:pt x="14809" y="15916"/>
                      </a:cubicBezTo>
                      <a:lnTo>
                        <a:pt x="14924" y="15527"/>
                      </a:lnTo>
                      <a:lnTo>
                        <a:pt x="15953" y="13558"/>
                      </a:lnTo>
                      <a:lnTo>
                        <a:pt x="16113" y="13260"/>
                      </a:lnTo>
                      <a:lnTo>
                        <a:pt x="16181" y="13168"/>
                      </a:lnTo>
                      <a:lnTo>
                        <a:pt x="16296" y="12939"/>
                      </a:lnTo>
                      <a:lnTo>
                        <a:pt x="16548" y="12504"/>
                      </a:lnTo>
                      <a:lnTo>
                        <a:pt x="16982" y="11817"/>
                      </a:lnTo>
                      <a:lnTo>
                        <a:pt x="17485" y="11084"/>
                      </a:lnTo>
                      <a:lnTo>
                        <a:pt x="18651" y="9596"/>
                      </a:lnTo>
                      <a:lnTo>
                        <a:pt x="19566" y="8542"/>
                      </a:lnTo>
                      <a:lnTo>
                        <a:pt x="20526" y="7511"/>
                      </a:lnTo>
                      <a:lnTo>
                        <a:pt x="20229" y="7832"/>
                      </a:lnTo>
                      <a:lnTo>
                        <a:pt x="21739" y="6412"/>
                      </a:lnTo>
                      <a:cubicBezTo>
                        <a:pt x="22241" y="5977"/>
                        <a:pt x="22768" y="5633"/>
                        <a:pt x="23270" y="5198"/>
                      </a:cubicBezTo>
                      <a:cubicBezTo>
                        <a:pt x="23797" y="4809"/>
                        <a:pt x="24300" y="4511"/>
                        <a:pt x="24826" y="4191"/>
                      </a:cubicBezTo>
                      <a:cubicBezTo>
                        <a:pt x="25351" y="3870"/>
                        <a:pt x="25855" y="3618"/>
                        <a:pt x="26335" y="3320"/>
                      </a:cubicBezTo>
                      <a:lnTo>
                        <a:pt x="27409" y="2725"/>
                      </a:lnTo>
                      <a:lnTo>
                        <a:pt x="28164" y="2427"/>
                      </a:lnTo>
                      <a:lnTo>
                        <a:pt x="29651" y="1855"/>
                      </a:lnTo>
                      <a:cubicBezTo>
                        <a:pt x="29902" y="1718"/>
                        <a:pt x="30108" y="1626"/>
                        <a:pt x="30405" y="1534"/>
                      </a:cubicBezTo>
                      <a:lnTo>
                        <a:pt x="31320" y="1259"/>
                      </a:lnTo>
                      <a:lnTo>
                        <a:pt x="33149" y="756"/>
                      </a:lnTo>
                      <a:lnTo>
                        <a:pt x="33607" y="641"/>
                      </a:lnTo>
                      <a:cubicBezTo>
                        <a:pt x="33858" y="572"/>
                        <a:pt x="33904" y="595"/>
                        <a:pt x="34064" y="549"/>
                      </a:cubicBezTo>
                      <a:lnTo>
                        <a:pt x="34864" y="435"/>
                      </a:lnTo>
                      <a:lnTo>
                        <a:pt x="36442" y="183"/>
                      </a:lnTo>
                      <a:lnTo>
                        <a:pt x="38249" y="68"/>
                      </a:lnTo>
                      <a:lnTo>
                        <a:pt x="39232" y="0"/>
                      </a:lnTo>
                      <a:lnTo>
                        <a:pt x="40033" y="46"/>
                      </a:lnTo>
                      <a:cubicBezTo>
                        <a:pt x="40559" y="68"/>
                        <a:pt x="41108" y="114"/>
                        <a:pt x="41633" y="160"/>
                      </a:cubicBezTo>
                      <a:lnTo>
                        <a:pt x="43417" y="297"/>
                      </a:lnTo>
                      <a:cubicBezTo>
                        <a:pt x="43943" y="389"/>
                        <a:pt x="44469" y="481"/>
                        <a:pt x="44995" y="618"/>
                      </a:cubicBezTo>
                      <a:cubicBezTo>
                        <a:pt x="45498" y="710"/>
                        <a:pt x="46092" y="870"/>
                        <a:pt x="46641" y="1053"/>
                      </a:cubicBezTo>
                      <a:lnTo>
                        <a:pt x="46733" y="1099"/>
                      </a:lnTo>
                      <a:cubicBezTo>
                        <a:pt x="47030" y="1191"/>
                        <a:pt x="47190" y="1534"/>
                        <a:pt x="47099" y="1832"/>
                      </a:cubicBezTo>
                      <a:cubicBezTo>
                        <a:pt x="47053" y="1992"/>
                        <a:pt x="46916" y="2107"/>
                        <a:pt x="46778" y="2175"/>
                      </a:cubicBezTo>
                      <a:close/>
                      <a:moveTo>
                        <a:pt x="46504" y="2198"/>
                      </a:moveTo>
                      <a:cubicBezTo>
                        <a:pt x="46024" y="2313"/>
                        <a:pt x="45567" y="2405"/>
                        <a:pt x="45018" y="2588"/>
                      </a:cubicBezTo>
                      <a:cubicBezTo>
                        <a:pt x="44492" y="2725"/>
                        <a:pt x="43989" y="2885"/>
                        <a:pt x="43463" y="3000"/>
                      </a:cubicBezTo>
                      <a:lnTo>
                        <a:pt x="43371" y="3000"/>
                      </a:lnTo>
                      <a:cubicBezTo>
                        <a:pt x="43371" y="3000"/>
                        <a:pt x="43326" y="3046"/>
                        <a:pt x="43326" y="3046"/>
                      </a:cubicBezTo>
                      <a:lnTo>
                        <a:pt x="43326" y="3046"/>
                      </a:lnTo>
                      <a:cubicBezTo>
                        <a:pt x="43326" y="3046"/>
                        <a:pt x="43646" y="3023"/>
                        <a:pt x="43486" y="3046"/>
                      </a:cubicBezTo>
                      <a:lnTo>
                        <a:pt x="43486" y="3046"/>
                      </a:lnTo>
                      <a:cubicBezTo>
                        <a:pt x="43486" y="3046"/>
                        <a:pt x="43463" y="3046"/>
                        <a:pt x="43463" y="3046"/>
                      </a:cubicBezTo>
                      <a:lnTo>
                        <a:pt x="43280" y="3114"/>
                      </a:lnTo>
                      <a:lnTo>
                        <a:pt x="42914" y="3252"/>
                      </a:lnTo>
                      <a:lnTo>
                        <a:pt x="42159" y="3550"/>
                      </a:lnTo>
                      <a:cubicBezTo>
                        <a:pt x="41656" y="3733"/>
                        <a:pt x="41153" y="3916"/>
                        <a:pt x="40650" y="4076"/>
                      </a:cubicBezTo>
                      <a:lnTo>
                        <a:pt x="39895" y="4328"/>
                      </a:lnTo>
                      <a:cubicBezTo>
                        <a:pt x="39895" y="4328"/>
                        <a:pt x="39507" y="4534"/>
                        <a:pt x="39347" y="4649"/>
                      </a:cubicBezTo>
                      <a:lnTo>
                        <a:pt x="38066" y="5221"/>
                      </a:lnTo>
                      <a:lnTo>
                        <a:pt x="36648" y="5977"/>
                      </a:lnTo>
                      <a:lnTo>
                        <a:pt x="35939" y="6344"/>
                      </a:lnTo>
                      <a:cubicBezTo>
                        <a:pt x="35939" y="6344"/>
                        <a:pt x="35642" y="6481"/>
                        <a:pt x="35642" y="6504"/>
                      </a:cubicBezTo>
                      <a:lnTo>
                        <a:pt x="35368" y="6687"/>
                      </a:lnTo>
                      <a:lnTo>
                        <a:pt x="34270" y="7420"/>
                      </a:lnTo>
                      <a:cubicBezTo>
                        <a:pt x="33927" y="7649"/>
                        <a:pt x="33584" y="7878"/>
                        <a:pt x="33126" y="8222"/>
                      </a:cubicBezTo>
                      <a:lnTo>
                        <a:pt x="31846" y="9183"/>
                      </a:lnTo>
                      <a:lnTo>
                        <a:pt x="31206" y="9641"/>
                      </a:lnTo>
                      <a:lnTo>
                        <a:pt x="31160" y="9641"/>
                      </a:lnTo>
                      <a:cubicBezTo>
                        <a:pt x="31160" y="9641"/>
                        <a:pt x="31160" y="9687"/>
                        <a:pt x="31160" y="9687"/>
                      </a:cubicBezTo>
                      <a:lnTo>
                        <a:pt x="31160" y="9687"/>
                      </a:lnTo>
                      <a:cubicBezTo>
                        <a:pt x="31297" y="9619"/>
                        <a:pt x="30817" y="9893"/>
                        <a:pt x="31480" y="9481"/>
                      </a:cubicBezTo>
                      <a:lnTo>
                        <a:pt x="31411" y="9550"/>
                      </a:lnTo>
                      <a:lnTo>
                        <a:pt x="31274" y="9687"/>
                      </a:lnTo>
                      <a:lnTo>
                        <a:pt x="31000" y="9939"/>
                      </a:lnTo>
                      <a:cubicBezTo>
                        <a:pt x="30634" y="10283"/>
                        <a:pt x="30268" y="10626"/>
                        <a:pt x="29971" y="10947"/>
                      </a:cubicBezTo>
                      <a:cubicBezTo>
                        <a:pt x="29674" y="11290"/>
                        <a:pt x="29308" y="11611"/>
                        <a:pt x="29079" y="11932"/>
                      </a:cubicBezTo>
                      <a:cubicBezTo>
                        <a:pt x="28828" y="12252"/>
                        <a:pt x="28530" y="12573"/>
                        <a:pt x="28324" y="12871"/>
                      </a:cubicBezTo>
                      <a:lnTo>
                        <a:pt x="27707" y="13832"/>
                      </a:lnTo>
                      <a:lnTo>
                        <a:pt x="27409" y="14176"/>
                      </a:lnTo>
                      <a:lnTo>
                        <a:pt x="27158" y="14657"/>
                      </a:lnTo>
                      <a:lnTo>
                        <a:pt x="26884" y="15115"/>
                      </a:lnTo>
                      <a:lnTo>
                        <a:pt x="25923" y="16947"/>
                      </a:lnTo>
                      <a:cubicBezTo>
                        <a:pt x="25923" y="16947"/>
                        <a:pt x="25923" y="17016"/>
                        <a:pt x="25946" y="17016"/>
                      </a:cubicBezTo>
                      <a:cubicBezTo>
                        <a:pt x="25946" y="17084"/>
                        <a:pt x="25969" y="16970"/>
                        <a:pt x="25900" y="17176"/>
                      </a:cubicBezTo>
                      <a:lnTo>
                        <a:pt x="25740" y="17611"/>
                      </a:lnTo>
                      <a:lnTo>
                        <a:pt x="25649" y="17840"/>
                      </a:lnTo>
                      <a:lnTo>
                        <a:pt x="25603" y="17955"/>
                      </a:lnTo>
                      <a:lnTo>
                        <a:pt x="25603" y="17955"/>
                      </a:lnTo>
                      <a:cubicBezTo>
                        <a:pt x="25603" y="17955"/>
                        <a:pt x="25763" y="17657"/>
                        <a:pt x="25672" y="17817"/>
                      </a:cubicBezTo>
                      <a:lnTo>
                        <a:pt x="25672" y="17817"/>
                      </a:lnTo>
                      <a:cubicBezTo>
                        <a:pt x="25672" y="17817"/>
                        <a:pt x="25672" y="17863"/>
                        <a:pt x="25672" y="17863"/>
                      </a:cubicBezTo>
                      <a:lnTo>
                        <a:pt x="25672" y="17863"/>
                      </a:lnTo>
                      <a:cubicBezTo>
                        <a:pt x="25672" y="17863"/>
                        <a:pt x="25123" y="19512"/>
                        <a:pt x="25123" y="19512"/>
                      </a:cubicBezTo>
                      <a:lnTo>
                        <a:pt x="25260" y="19123"/>
                      </a:lnTo>
                      <a:cubicBezTo>
                        <a:pt x="25100" y="19787"/>
                        <a:pt x="24894" y="20405"/>
                        <a:pt x="24734" y="21115"/>
                      </a:cubicBezTo>
                      <a:lnTo>
                        <a:pt x="24505" y="22192"/>
                      </a:lnTo>
                      <a:lnTo>
                        <a:pt x="24437" y="22443"/>
                      </a:lnTo>
                      <a:lnTo>
                        <a:pt x="24437" y="22489"/>
                      </a:lnTo>
                      <a:lnTo>
                        <a:pt x="24437" y="22489"/>
                      </a:lnTo>
                      <a:cubicBezTo>
                        <a:pt x="24483" y="22306"/>
                        <a:pt x="24346" y="22902"/>
                        <a:pt x="24551" y="22077"/>
                      </a:cubicBezTo>
                      <a:lnTo>
                        <a:pt x="24551" y="22077"/>
                      </a:lnTo>
                      <a:cubicBezTo>
                        <a:pt x="24551" y="22077"/>
                        <a:pt x="24551" y="22192"/>
                        <a:pt x="24551" y="22192"/>
                      </a:cubicBezTo>
                      <a:lnTo>
                        <a:pt x="24551" y="22329"/>
                      </a:lnTo>
                      <a:cubicBezTo>
                        <a:pt x="24551" y="22329"/>
                        <a:pt x="24437" y="22855"/>
                        <a:pt x="24437" y="22855"/>
                      </a:cubicBezTo>
                      <a:lnTo>
                        <a:pt x="24048" y="25008"/>
                      </a:lnTo>
                      <a:lnTo>
                        <a:pt x="23957" y="25535"/>
                      </a:lnTo>
                      <a:lnTo>
                        <a:pt x="23911" y="25787"/>
                      </a:lnTo>
                      <a:lnTo>
                        <a:pt x="23911" y="25856"/>
                      </a:lnTo>
                      <a:lnTo>
                        <a:pt x="23911" y="25856"/>
                      </a:lnTo>
                      <a:cubicBezTo>
                        <a:pt x="23934" y="25695"/>
                        <a:pt x="23842" y="26222"/>
                        <a:pt x="23979" y="25512"/>
                      </a:cubicBezTo>
                      <a:lnTo>
                        <a:pt x="23979" y="25512"/>
                      </a:lnTo>
                      <a:cubicBezTo>
                        <a:pt x="23979" y="25512"/>
                        <a:pt x="23979" y="25581"/>
                        <a:pt x="23979" y="25581"/>
                      </a:cubicBezTo>
                      <a:lnTo>
                        <a:pt x="23979" y="25718"/>
                      </a:lnTo>
                      <a:cubicBezTo>
                        <a:pt x="23979" y="25718"/>
                        <a:pt x="23865" y="26818"/>
                        <a:pt x="23865" y="26818"/>
                      </a:cubicBezTo>
                      <a:cubicBezTo>
                        <a:pt x="23751" y="28283"/>
                        <a:pt x="23522" y="29726"/>
                        <a:pt x="23362" y="31146"/>
                      </a:cubicBezTo>
                      <a:lnTo>
                        <a:pt x="22813" y="35337"/>
                      </a:lnTo>
                      <a:lnTo>
                        <a:pt x="22516" y="37490"/>
                      </a:lnTo>
                      <a:lnTo>
                        <a:pt x="22356" y="38589"/>
                      </a:lnTo>
                      <a:lnTo>
                        <a:pt x="22264" y="39116"/>
                      </a:lnTo>
                      <a:lnTo>
                        <a:pt x="22196" y="39459"/>
                      </a:lnTo>
                      <a:lnTo>
                        <a:pt x="22196" y="39620"/>
                      </a:lnTo>
                      <a:cubicBezTo>
                        <a:pt x="22196" y="39620"/>
                        <a:pt x="22127" y="39872"/>
                        <a:pt x="22127" y="39872"/>
                      </a:cubicBezTo>
                      <a:lnTo>
                        <a:pt x="21670" y="42002"/>
                      </a:lnTo>
                      <a:lnTo>
                        <a:pt x="21487" y="42803"/>
                      </a:lnTo>
                      <a:lnTo>
                        <a:pt x="21327" y="43330"/>
                      </a:lnTo>
                      <a:lnTo>
                        <a:pt x="21007" y="44383"/>
                      </a:lnTo>
                      <a:lnTo>
                        <a:pt x="20687" y="45437"/>
                      </a:lnTo>
                      <a:lnTo>
                        <a:pt x="20687" y="45506"/>
                      </a:lnTo>
                      <a:cubicBezTo>
                        <a:pt x="20687" y="45506"/>
                        <a:pt x="20572" y="45895"/>
                        <a:pt x="20572" y="45895"/>
                      </a:cubicBezTo>
                      <a:lnTo>
                        <a:pt x="20572" y="45895"/>
                      </a:lnTo>
                      <a:cubicBezTo>
                        <a:pt x="20572" y="45895"/>
                        <a:pt x="20504" y="46101"/>
                        <a:pt x="20504" y="46101"/>
                      </a:cubicBezTo>
                      <a:lnTo>
                        <a:pt x="20366" y="46444"/>
                      </a:lnTo>
                      <a:lnTo>
                        <a:pt x="20092" y="47154"/>
                      </a:lnTo>
                      <a:lnTo>
                        <a:pt x="19520" y="48528"/>
                      </a:lnTo>
                      <a:lnTo>
                        <a:pt x="19223" y="49193"/>
                      </a:lnTo>
                      <a:cubicBezTo>
                        <a:pt x="19131" y="49399"/>
                        <a:pt x="19040" y="49536"/>
                        <a:pt x="18949" y="49673"/>
                      </a:cubicBezTo>
                      <a:lnTo>
                        <a:pt x="17600" y="52032"/>
                      </a:lnTo>
                      <a:lnTo>
                        <a:pt x="16159" y="53842"/>
                      </a:lnTo>
                      <a:lnTo>
                        <a:pt x="15816" y="54323"/>
                      </a:lnTo>
                      <a:lnTo>
                        <a:pt x="14764" y="55307"/>
                      </a:lnTo>
                      <a:lnTo>
                        <a:pt x="14238" y="55811"/>
                      </a:lnTo>
                      <a:cubicBezTo>
                        <a:pt x="13895" y="56132"/>
                        <a:pt x="13552" y="56475"/>
                        <a:pt x="13186" y="56773"/>
                      </a:cubicBezTo>
                      <a:cubicBezTo>
                        <a:pt x="13026" y="56910"/>
                        <a:pt x="12774" y="57139"/>
                        <a:pt x="12706" y="57162"/>
                      </a:cubicBezTo>
                      <a:lnTo>
                        <a:pt x="12408" y="57368"/>
                      </a:lnTo>
                      <a:lnTo>
                        <a:pt x="11745" y="57826"/>
                      </a:lnTo>
                      <a:lnTo>
                        <a:pt x="10556" y="58628"/>
                      </a:lnTo>
                      <a:lnTo>
                        <a:pt x="10236" y="58857"/>
                      </a:lnTo>
                      <a:cubicBezTo>
                        <a:pt x="10236" y="58857"/>
                        <a:pt x="10076" y="58949"/>
                        <a:pt x="10007" y="58994"/>
                      </a:cubicBezTo>
                      <a:lnTo>
                        <a:pt x="7309" y="60414"/>
                      </a:lnTo>
                      <a:lnTo>
                        <a:pt x="4291" y="52078"/>
                      </a:lnTo>
                      <a:lnTo>
                        <a:pt x="7286" y="51666"/>
                      </a:lnTo>
                      <a:lnTo>
                        <a:pt x="6509" y="51895"/>
                      </a:lnTo>
                      <a:cubicBezTo>
                        <a:pt x="7149" y="51689"/>
                        <a:pt x="7697" y="51597"/>
                        <a:pt x="8430" y="51254"/>
                      </a:cubicBezTo>
                      <a:lnTo>
                        <a:pt x="9481" y="50819"/>
                      </a:lnTo>
                      <a:lnTo>
                        <a:pt x="9756" y="50681"/>
                      </a:lnTo>
                      <a:lnTo>
                        <a:pt x="9870" y="50635"/>
                      </a:lnTo>
                      <a:lnTo>
                        <a:pt x="9893" y="50635"/>
                      </a:lnTo>
                      <a:cubicBezTo>
                        <a:pt x="9893" y="50635"/>
                        <a:pt x="9893" y="50635"/>
                        <a:pt x="9893" y="50635"/>
                      </a:cubicBezTo>
                      <a:cubicBezTo>
                        <a:pt x="10419" y="50292"/>
                        <a:pt x="9161" y="51071"/>
                        <a:pt x="9298" y="50979"/>
                      </a:cubicBezTo>
                      <a:lnTo>
                        <a:pt x="9298" y="50979"/>
                      </a:lnTo>
                      <a:cubicBezTo>
                        <a:pt x="9298" y="50979"/>
                        <a:pt x="9367" y="50933"/>
                        <a:pt x="9367" y="50933"/>
                      </a:cubicBezTo>
                      <a:lnTo>
                        <a:pt x="9847" y="50635"/>
                      </a:lnTo>
                      <a:lnTo>
                        <a:pt x="10853" y="50063"/>
                      </a:lnTo>
                      <a:lnTo>
                        <a:pt x="11356" y="49788"/>
                      </a:lnTo>
                      <a:lnTo>
                        <a:pt x="11425" y="49742"/>
                      </a:lnTo>
                      <a:lnTo>
                        <a:pt x="11425" y="49742"/>
                      </a:lnTo>
                      <a:cubicBezTo>
                        <a:pt x="11745" y="49490"/>
                        <a:pt x="10968" y="50108"/>
                        <a:pt x="11059" y="50017"/>
                      </a:cubicBezTo>
                      <a:lnTo>
                        <a:pt x="11082" y="50017"/>
                      </a:lnTo>
                      <a:cubicBezTo>
                        <a:pt x="11082" y="50017"/>
                        <a:pt x="11174" y="49925"/>
                        <a:pt x="11174" y="49925"/>
                      </a:cubicBezTo>
                      <a:lnTo>
                        <a:pt x="11356" y="49742"/>
                      </a:lnTo>
                      <a:lnTo>
                        <a:pt x="12889" y="48460"/>
                      </a:lnTo>
                      <a:lnTo>
                        <a:pt x="12637" y="48757"/>
                      </a:lnTo>
                      <a:lnTo>
                        <a:pt x="13575" y="47704"/>
                      </a:lnTo>
                      <a:lnTo>
                        <a:pt x="14055" y="47086"/>
                      </a:lnTo>
                      <a:lnTo>
                        <a:pt x="14306" y="46765"/>
                      </a:lnTo>
                      <a:lnTo>
                        <a:pt x="14421" y="46628"/>
                      </a:lnTo>
                      <a:lnTo>
                        <a:pt x="14490" y="46559"/>
                      </a:lnTo>
                      <a:lnTo>
                        <a:pt x="14490" y="46559"/>
                      </a:lnTo>
                      <a:cubicBezTo>
                        <a:pt x="14672" y="46238"/>
                        <a:pt x="14238" y="46971"/>
                        <a:pt x="14284" y="46902"/>
                      </a:cubicBezTo>
                      <a:lnTo>
                        <a:pt x="14284" y="46902"/>
                      </a:lnTo>
                      <a:cubicBezTo>
                        <a:pt x="14284" y="46902"/>
                        <a:pt x="14284" y="46880"/>
                        <a:pt x="14284" y="46880"/>
                      </a:cubicBezTo>
                      <a:lnTo>
                        <a:pt x="14284" y="46880"/>
                      </a:lnTo>
                      <a:cubicBezTo>
                        <a:pt x="14284" y="46880"/>
                        <a:pt x="14306" y="46811"/>
                        <a:pt x="14306" y="46811"/>
                      </a:cubicBezTo>
                      <a:lnTo>
                        <a:pt x="15130" y="45506"/>
                      </a:lnTo>
                      <a:cubicBezTo>
                        <a:pt x="15290" y="45208"/>
                        <a:pt x="15473" y="44910"/>
                        <a:pt x="15656" y="44612"/>
                      </a:cubicBezTo>
                      <a:lnTo>
                        <a:pt x="15747" y="44360"/>
                      </a:lnTo>
                      <a:lnTo>
                        <a:pt x="16936" y="41795"/>
                      </a:lnTo>
                      <a:lnTo>
                        <a:pt x="17462" y="40169"/>
                      </a:lnTo>
                      <a:lnTo>
                        <a:pt x="17737" y="39345"/>
                      </a:lnTo>
                      <a:lnTo>
                        <a:pt x="17874" y="38955"/>
                      </a:lnTo>
                      <a:lnTo>
                        <a:pt x="17943" y="38772"/>
                      </a:lnTo>
                      <a:lnTo>
                        <a:pt x="17943" y="38658"/>
                      </a:lnTo>
                      <a:cubicBezTo>
                        <a:pt x="17943" y="38658"/>
                        <a:pt x="17988" y="38589"/>
                        <a:pt x="17988" y="38589"/>
                      </a:cubicBezTo>
                      <a:lnTo>
                        <a:pt x="17988" y="38589"/>
                      </a:lnTo>
                      <a:cubicBezTo>
                        <a:pt x="17874" y="39093"/>
                        <a:pt x="17965" y="38727"/>
                        <a:pt x="17920" y="38818"/>
                      </a:cubicBezTo>
                      <a:lnTo>
                        <a:pt x="17920" y="38818"/>
                      </a:lnTo>
                      <a:cubicBezTo>
                        <a:pt x="17920" y="38818"/>
                        <a:pt x="19474" y="32108"/>
                        <a:pt x="19474" y="32108"/>
                      </a:cubicBezTo>
                      <a:lnTo>
                        <a:pt x="20915" y="25444"/>
                      </a:lnTo>
                      <a:lnTo>
                        <a:pt x="21807" y="22054"/>
                      </a:lnTo>
                      <a:lnTo>
                        <a:pt x="22950" y="18665"/>
                      </a:lnTo>
                      <a:lnTo>
                        <a:pt x="23019" y="18413"/>
                      </a:lnTo>
                      <a:lnTo>
                        <a:pt x="23019" y="18413"/>
                      </a:lnTo>
                      <a:cubicBezTo>
                        <a:pt x="23019" y="18413"/>
                        <a:pt x="23659" y="17016"/>
                        <a:pt x="23659" y="17016"/>
                      </a:cubicBezTo>
                      <a:lnTo>
                        <a:pt x="24025" y="16214"/>
                      </a:lnTo>
                      <a:lnTo>
                        <a:pt x="24437" y="15504"/>
                      </a:lnTo>
                      <a:lnTo>
                        <a:pt x="25214" y="14267"/>
                      </a:lnTo>
                      <a:lnTo>
                        <a:pt x="26243" y="12825"/>
                      </a:lnTo>
                      <a:lnTo>
                        <a:pt x="26152" y="12962"/>
                      </a:lnTo>
                      <a:lnTo>
                        <a:pt x="28256" y="10558"/>
                      </a:lnTo>
                      <a:lnTo>
                        <a:pt x="30497" y="8565"/>
                      </a:lnTo>
                      <a:lnTo>
                        <a:pt x="30565" y="8496"/>
                      </a:lnTo>
                      <a:lnTo>
                        <a:pt x="30565" y="8496"/>
                      </a:lnTo>
                      <a:cubicBezTo>
                        <a:pt x="30565" y="8496"/>
                        <a:pt x="32418" y="7191"/>
                        <a:pt x="32418" y="7191"/>
                      </a:cubicBezTo>
                      <a:cubicBezTo>
                        <a:pt x="33012" y="6733"/>
                        <a:pt x="33630" y="6435"/>
                        <a:pt x="34247" y="6069"/>
                      </a:cubicBezTo>
                      <a:lnTo>
                        <a:pt x="35162" y="5519"/>
                      </a:lnTo>
                      <a:cubicBezTo>
                        <a:pt x="35596" y="5267"/>
                        <a:pt x="35848" y="5176"/>
                        <a:pt x="36191" y="4992"/>
                      </a:cubicBezTo>
                      <a:lnTo>
                        <a:pt x="37151" y="4534"/>
                      </a:lnTo>
                      <a:lnTo>
                        <a:pt x="37380" y="4397"/>
                      </a:lnTo>
                      <a:lnTo>
                        <a:pt x="37540" y="4328"/>
                      </a:lnTo>
                      <a:lnTo>
                        <a:pt x="37655" y="4259"/>
                      </a:lnTo>
                      <a:lnTo>
                        <a:pt x="38157" y="4076"/>
                      </a:lnTo>
                      <a:lnTo>
                        <a:pt x="39118" y="3641"/>
                      </a:lnTo>
                      <a:lnTo>
                        <a:pt x="39690" y="3366"/>
                      </a:lnTo>
                      <a:lnTo>
                        <a:pt x="40193" y="3183"/>
                      </a:lnTo>
                      <a:lnTo>
                        <a:pt x="42182" y="2473"/>
                      </a:lnTo>
                      <a:lnTo>
                        <a:pt x="43234" y="2084"/>
                      </a:lnTo>
                      <a:lnTo>
                        <a:pt x="44263" y="1763"/>
                      </a:lnTo>
                      <a:lnTo>
                        <a:pt x="46298" y="1168"/>
                      </a:lnTo>
                      <a:lnTo>
                        <a:pt x="46435" y="2267"/>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8" name="Graphic 3">
                <a:extLst>
                  <a:ext uri="{FF2B5EF4-FFF2-40B4-BE49-F238E27FC236}">
                    <a16:creationId xmlns:a16="http://schemas.microsoft.com/office/drawing/2014/main" id="{24647031-1978-B36F-64EB-6CE1DB8F1020}"/>
                  </a:ext>
                </a:extLst>
              </p:cNvPr>
              <p:cNvGrpSpPr/>
              <p:nvPr/>
            </p:nvGrpSpPr>
            <p:grpSpPr>
              <a:xfrm>
                <a:off x="5332987" y="3781497"/>
                <a:ext cx="58423" cy="22329"/>
                <a:chOff x="4432724" y="3781497"/>
                <a:chExt cx="58423" cy="22329"/>
              </a:xfrm>
              <a:solidFill>
                <a:srgbClr val="EDA69A"/>
              </a:solidFill>
            </p:grpSpPr>
            <p:sp>
              <p:nvSpPr>
                <p:cNvPr id="2234" name="Freeform: Shape 2084">
                  <a:extLst>
                    <a:ext uri="{FF2B5EF4-FFF2-40B4-BE49-F238E27FC236}">
                      <a16:creationId xmlns:a16="http://schemas.microsoft.com/office/drawing/2014/main" id="{553F5906-C14D-BE95-6359-FEEB9F5366E0}"/>
                    </a:ext>
                  </a:extLst>
                </p:cNvPr>
                <p:cNvSpPr/>
                <p:nvPr/>
              </p:nvSpPr>
              <p:spPr>
                <a:xfrm>
                  <a:off x="4437660"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35" name="Freeform: Shape 2085">
                  <a:extLst>
                    <a:ext uri="{FF2B5EF4-FFF2-40B4-BE49-F238E27FC236}">
                      <a16:creationId xmlns:a16="http://schemas.microsoft.com/office/drawing/2014/main" id="{79EB9D54-75BF-12A2-75E0-BD29F1200254}"/>
                    </a:ext>
                  </a:extLst>
                </p:cNvPr>
                <p:cNvSpPr/>
                <p:nvPr/>
              </p:nvSpPr>
              <p:spPr>
                <a:xfrm>
                  <a:off x="4432724" y="3781497"/>
                  <a:ext cx="58423" cy="22329"/>
                </a:xfrm>
                <a:custGeom>
                  <a:avLst/>
                  <a:gdLst>
                    <a:gd name="connsiteX0" fmla="*/ 58423 w 58423"/>
                    <a:gd name="connsiteY0" fmla="*/ 16489 h 22329"/>
                    <a:gd name="connsiteX1" fmla="*/ 56845 w 58423"/>
                    <a:gd name="connsiteY1" fmla="*/ 17909 h 22329"/>
                    <a:gd name="connsiteX2" fmla="*/ 56342 w 58423"/>
                    <a:gd name="connsiteY2" fmla="*/ 18276 h 22329"/>
                    <a:gd name="connsiteX3" fmla="*/ 55908 w 58423"/>
                    <a:gd name="connsiteY3" fmla="*/ 18551 h 22329"/>
                    <a:gd name="connsiteX4" fmla="*/ 55039 w 58423"/>
                    <a:gd name="connsiteY4" fmla="*/ 19100 h 22329"/>
                    <a:gd name="connsiteX5" fmla="*/ 54170 w 58423"/>
                    <a:gd name="connsiteY5" fmla="*/ 19627 h 22329"/>
                    <a:gd name="connsiteX6" fmla="*/ 53941 w 58423"/>
                    <a:gd name="connsiteY6" fmla="*/ 19764 h 22329"/>
                    <a:gd name="connsiteX7" fmla="*/ 53895 w 58423"/>
                    <a:gd name="connsiteY7" fmla="*/ 19764 h 22329"/>
                    <a:gd name="connsiteX8" fmla="*/ 53735 w 58423"/>
                    <a:gd name="connsiteY8" fmla="*/ 19879 h 22329"/>
                    <a:gd name="connsiteX9" fmla="*/ 53621 w 58423"/>
                    <a:gd name="connsiteY9" fmla="*/ 19925 h 22329"/>
                    <a:gd name="connsiteX10" fmla="*/ 53164 w 58423"/>
                    <a:gd name="connsiteY10" fmla="*/ 20130 h 22329"/>
                    <a:gd name="connsiteX11" fmla="*/ 51197 w 58423"/>
                    <a:gd name="connsiteY11" fmla="*/ 20909 h 22329"/>
                    <a:gd name="connsiteX12" fmla="*/ 50122 w 58423"/>
                    <a:gd name="connsiteY12" fmla="*/ 21276 h 22329"/>
                    <a:gd name="connsiteX13" fmla="*/ 49093 w 58423"/>
                    <a:gd name="connsiteY13" fmla="*/ 21528 h 22329"/>
                    <a:gd name="connsiteX14" fmla="*/ 48087 w 58423"/>
                    <a:gd name="connsiteY14" fmla="*/ 21757 h 22329"/>
                    <a:gd name="connsiteX15" fmla="*/ 47012 w 58423"/>
                    <a:gd name="connsiteY15" fmla="*/ 21940 h 22329"/>
                    <a:gd name="connsiteX16" fmla="*/ 45915 w 58423"/>
                    <a:gd name="connsiteY16" fmla="*/ 22100 h 22329"/>
                    <a:gd name="connsiteX17" fmla="*/ 45366 w 58423"/>
                    <a:gd name="connsiteY17" fmla="*/ 22192 h 22329"/>
                    <a:gd name="connsiteX18" fmla="*/ 44771 w 58423"/>
                    <a:gd name="connsiteY18" fmla="*/ 22192 h 22329"/>
                    <a:gd name="connsiteX19" fmla="*/ 42736 w 58423"/>
                    <a:gd name="connsiteY19" fmla="*/ 22329 h 22329"/>
                    <a:gd name="connsiteX20" fmla="*/ 42553 w 58423"/>
                    <a:gd name="connsiteY20" fmla="*/ 22329 h 22329"/>
                    <a:gd name="connsiteX21" fmla="*/ 40746 w 58423"/>
                    <a:gd name="connsiteY21" fmla="*/ 22215 h 22329"/>
                    <a:gd name="connsiteX22" fmla="*/ 40289 w 58423"/>
                    <a:gd name="connsiteY22" fmla="*/ 22215 h 22329"/>
                    <a:gd name="connsiteX23" fmla="*/ 40060 w 58423"/>
                    <a:gd name="connsiteY23" fmla="*/ 22192 h 22329"/>
                    <a:gd name="connsiteX24" fmla="*/ 39946 w 58423"/>
                    <a:gd name="connsiteY24" fmla="*/ 22192 h 22329"/>
                    <a:gd name="connsiteX25" fmla="*/ 39878 w 58423"/>
                    <a:gd name="connsiteY25" fmla="*/ 22192 h 22329"/>
                    <a:gd name="connsiteX26" fmla="*/ 39832 w 58423"/>
                    <a:gd name="connsiteY26" fmla="*/ 22192 h 22329"/>
                    <a:gd name="connsiteX27" fmla="*/ 39649 w 58423"/>
                    <a:gd name="connsiteY27" fmla="*/ 22146 h 22329"/>
                    <a:gd name="connsiteX28" fmla="*/ 38780 w 58423"/>
                    <a:gd name="connsiteY28" fmla="*/ 22031 h 22329"/>
                    <a:gd name="connsiteX29" fmla="*/ 37042 w 58423"/>
                    <a:gd name="connsiteY29" fmla="*/ 21757 h 22329"/>
                    <a:gd name="connsiteX30" fmla="*/ 35121 w 58423"/>
                    <a:gd name="connsiteY30" fmla="*/ 21299 h 22329"/>
                    <a:gd name="connsiteX31" fmla="*/ 34275 w 58423"/>
                    <a:gd name="connsiteY31" fmla="*/ 21093 h 22329"/>
                    <a:gd name="connsiteX32" fmla="*/ 33223 w 58423"/>
                    <a:gd name="connsiteY32" fmla="*/ 20726 h 22329"/>
                    <a:gd name="connsiteX33" fmla="*/ 31554 w 58423"/>
                    <a:gd name="connsiteY33" fmla="*/ 20154 h 22329"/>
                    <a:gd name="connsiteX34" fmla="*/ 29838 w 58423"/>
                    <a:gd name="connsiteY34" fmla="*/ 19512 h 22329"/>
                    <a:gd name="connsiteX35" fmla="*/ 29038 w 58423"/>
                    <a:gd name="connsiteY35" fmla="*/ 19169 h 22329"/>
                    <a:gd name="connsiteX36" fmla="*/ 28146 w 58423"/>
                    <a:gd name="connsiteY36" fmla="*/ 18779 h 22329"/>
                    <a:gd name="connsiteX37" fmla="*/ 24945 w 58423"/>
                    <a:gd name="connsiteY37" fmla="*/ 17360 h 22329"/>
                    <a:gd name="connsiteX38" fmla="*/ 21720 w 58423"/>
                    <a:gd name="connsiteY38" fmla="*/ 15917 h 22329"/>
                    <a:gd name="connsiteX39" fmla="*/ 18588 w 58423"/>
                    <a:gd name="connsiteY39" fmla="*/ 14611 h 22329"/>
                    <a:gd name="connsiteX40" fmla="*/ 15386 w 58423"/>
                    <a:gd name="connsiteY40" fmla="*/ 13398 h 22329"/>
                    <a:gd name="connsiteX41" fmla="*/ 15661 w 58423"/>
                    <a:gd name="connsiteY41" fmla="*/ 13512 h 22329"/>
                    <a:gd name="connsiteX42" fmla="*/ 14289 w 58423"/>
                    <a:gd name="connsiteY42" fmla="*/ 13146 h 22329"/>
                    <a:gd name="connsiteX43" fmla="*/ 13648 w 58423"/>
                    <a:gd name="connsiteY43" fmla="*/ 12985 h 22329"/>
                    <a:gd name="connsiteX44" fmla="*/ 12939 w 58423"/>
                    <a:gd name="connsiteY44" fmla="*/ 12802 h 22329"/>
                    <a:gd name="connsiteX45" fmla="*/ 13603 w 58423"/>
                    <a:gd name="connsiteY45" fmla="*/ 12939 h 22329"/>
                    <a:gd name="connsiteX46" fmla="*/ 10835 w 58423"/>
                    <a:gd name="connsiteY46" fmla="*/ 12619 h 22329"/>
                    <a:gd name="connsiteX47" fmla="*/ 11430 w 58423"/>
                    <a:gd name="connsiteY47" fmla="*/ 12688 h 22329"/>
                    <a:gd name="connsiteX48" fmla="*/ 8251 w 58423"/>
                    <a:gd name="connsiteY48" fmla="*/ 12756 h 22329"/>
                    <a:gd name="connsiteX49" fmla="*/ 8777 w 58423"/>
                    <a:gd name="connsiteY49" fmla="*/ 12756 h 22329"/>
                    <a:gd name="connsiteX50" fmla="*/ 7840 w 58423"/>
                    <a:gd name="connsiteY50" fmla="*/ 12871 h 22329"/>
                    <a:gd name="connsiteX51" fmla="*/ 6788 w 58423"/>
                    <a:gd name="connsiteY51" fmla="*/ 12963 h 22329"/>
                    <a:gd name="connsiteX52" fmla="*/ 4936 w 58423"/>
                    <a:gd name="connsiteY52" fmla="*/ 13123 h 22329"/>
                    <a:gd name="connsiteX53" fmla="*/ 19 w 58423"/>
                    <a:gd name="connsiteY53" fmla="*/ 9000 h 22329"/>
                    <a:gd name="connsiteX54" fmla="*/ 2146 w 58423"/>
                    <a:gd name="connsiteY54" fmla="*/ 4764 h 22329"/>
                    <a:gd name="connsiteX55" fmla="*/ 2397 w 58423"/>
                    <a:gd name="connsiteY55" fmla="*/ 4603 h 22329"/>
                    <a:gd name="connsiteX56" fmla="*/ 4272 w 58423"/>
                    <a:gd name="connsiteY56" fmla="*/ 3435 h 22329"/>
                    <a:gd name="connsiteX57" fmla="*/ 4730 w 58423"/>
                    <a:gd name="connsiteY57" fmla="*/ 3160 h 22329"/>
                    <a:gd name="connsiteX58" fmla="*/ 5210 w 58423"/>
                    <a:gd name="connsiteY58" fmla="*/ 2908 h 22329"/>
                    <a:gd name="connsiteX59" fmla="*/ 6033 w 58423"/>
                    <a:gd name="connsiteY59" fmla="*/ 2428 h 22329"/>
                    <a:gd name="connsiteX60" fmla="*/ 6148 w 58423"/>
                    <a:gd name="connsiteY60" fmla="*/ 2359 h 22329"/>
                    <a:gd name="connsiteX61" fmla="*/ 6422 w 58423"/>
                    <a:gd name="connsiteY61" fmla="*/ 2245 h 22329"/>
                    <a:gd name="connsiteX62" fmla="*/ 7337 w 58423"/>
                    <a:gd name="connsiteY62" fmla="*/ 1878 h 22329"/>
                    <a:gd name="connsiteX63" fmla="*/ 7794 w 58423"/>
                    <a:gd name="connsiteY63" fmla="*/ 1695 h 22329"/>
                    <a:gd name="connsiteX64" fmla="*/ 8000 w 58423"/>
                    <a:gd name="connsiteY64" fmla="*/ 1580 h 22329"/>
                    <a:gd name="connsiteX65" fmla="*/ 8366 w 58423"/>
                    <a:gd name="connsiteY65" fmla="*/ 1466 h 22329"/>
                    <a:gd name="connsiteX66" fmla="*/ 9944 w 58423"/>
                    <a:gd name="connsiteY66" fmla="*/ 847 h 22329"/>
                    <a:gd name="connsiteX67" fmla="*/ 10104 w 58423"/>
                    <a:gd name="connsiteY67" fmla="*/ 802 h 22329"/>
                    <a:gd name="connsiteX68" fmla="*/ 10584 w 58423"/>
                    <a:gd name="connsiteY68" fmla="*/ 710 h 22329"/>
                    <a:gd name="connsiteX69" fmla="*/ 13946 w 58423"/>
                    <a:gd name="connsiteY69" fmla="*/ 46 h 22329"/>
                    <a:gd name="connsiteX70" fmla="*/ 14723 w 58423"/>
                    <a:gd name="connsiteY70" fmla="*/ 46 h 22329"/>
                    <a:gd name="connsiteX71" fmla="*/ 15638 w 58423"/>
                    <a:gd name="connsiteY71" fmla="*/ 0 h 22329"/>
                    <a:gd name="connsiteX72" fmla="*/ 16232 w 58423"/>
                    <a:gd name="connsiteY72" fmla="*/ 0 h 22329"/>
                    <a:gd name="connsiteX73" fmla="*/ 16278 w 58423"/>
                    <a:gd name="connsiteY73" fmla="*/ 0 h 22329"/>
                    <a:gd name="connsiteX74" fmla="*/ 16827 w 58423"/>
                    <a:gd name="connsiteY74" fmla="*/ 0 h 22329"/>
                    <a:gd name="connsiteX75" fmla="*/ 18610 w 58423"/>
                    <a:gd name="connsiteY75" fmla="*/ 23 h 22329"/>
                    <a:gd name="connsiteX76" fmla="*/ 18610 w 58423"/>
                    <a:gd name="connsiteY76" fmla="*/ 23 h 22329"/>
                    <a:gd name="connsiteX77" fmla="*/ 19274 w 58423"/>
                    <a:gd name="connsiteY77" fmla="*/ 160 h 22329"/>
                    <a:gd name="connsiteX78" fmla="*/ 21903 w 58423"/>
                    <a:gd name="connsiteY78" fmla="*/ 595 h 22329"/>
                    <a:gd name="connsiteX79" fmla="*/ 25105 w 58423"/>
                    <a:gd name="connsiteY79" fmla="*/ 1558 h 22329"/>
                    <a:gd name="connsiteX80" fmla="*/ 29838 w 58423"/>
                    <a:gd name="connsiteY80" fmla="*/ 3458 h 22329"/>
                    <a:gd name="connsiteX81" fmla="*/ 30159 w 58423"/>
                    <a:gd name="connsiteY81" fmla="*/ 3596 h 22329"/>
                    <a:gd name="connsiteX82" fmla="*/ 30181 w 58423"/>
                    <a:gd name="connsiteY82" fmla="*/ 3596 h 22329"/>
                    <a:gd name="connsiteX83" fmla="*/ 30250 w 58423"/>
                    <a:gd name="connsiteY83" fmla="*/ 3642 h 22329"/>
                    <a:gd name="connsiteX84" fmla="*/ 30387 w 58423"/>
                    <a:gd name="connsiteY84" fmla="*/ 3733 h 22329"/>
                    <a:gd name="connsiteX85" fmla="*/ 30662 w 58423"/>
                    <a:gd name="connsiteY85" fmla="*/ 3871 h 22329"/>
                    <a:gd name="connsiteX86" fmla="*/ 31233 w 58423"/>
                    <a:gd name="connsiteY86" fmla="*/ 4191 h 22329"/>
                    <a:gd name="connsiteX87" fmla="*/ 32354 w 58423"/>
                    <a:gd name="connsiteY87" fmla="*/ 4809 h 22329"/>
                    <a:gd name="connsiteX88" fmla="*/ 34572 w 58423"/>
                    <a:gd name="connsiteY88" fmla="*/ 6069 h 22329"/>
                    <a:gd name="connsiteX89" fmla="*/ 34641 w 58423"/>
                    <a:gd name="connsiteY89" fmla="*/ 6069 h 22329"/>
                    <a:gd name="connsiteX90" fmla="*/ 34824 w 58423"/>
                    <a:gd name="connsiteY90" fmla="*/ 6229 h 22329"/>
                    <a:gd name="connsiteX91" fmla="*/ 34961 w 58423"/>
                    <a:gd name="connsiteY91" fmla="*/ 6298 h 22329"/>
                    <a:gd name="connsiteX92" fmla="*/ 35235 w 58423"/>
                    <a:gd name="connsiteY92" fmla="*/ 6458 h 22329"/>
                    <a:gd name="connsiteX93" fmla="*/ 35784 w 58423"/>
                    <a:gd name="connsiteY93" fmla="*/ 6802 h 22329"/>
                    <a:gd name="connsiteX94" fmla="*/ 36882 w 58423"/>
                    <a:gd name="connsiteY94" fmla="*/ 7489 h 22329"/>
                    <a:gd name="connsiteX95" fmla="*/ 39054 w 58423"/>
                    <a:gd name="connsiteY95" fmla="*/ 8863 h 22329"/>
                    <a:gd name="connsiteX96" fmla="*/ 38665 w 58423"/>
                    <a:gd name="connsiteY96" fmla="*/ 8680 h 22329"/>
                    <a:gd name="connsiteX97" fmla="*/ 40907 w 58423"/>
                    <a:gd name="connsiteY97" fmla="*/ 9939 h 22329"/>
                    <a:gd name="connsiteX98" fmla="*/ 40541 w 58423"/>
                    <a:gd name="connsiteY98" fmla="*/ 9802 h 22329"/>
                    <a:gd name="connsiteX99" fmla="*/ 41615 w 58423"/>
                    <a:gd name="connsiteY99" fmla="*/ 10352 h 22329"/>
                    <a:gd name="connsiteX100" fmla="*/ 42164 w 58423"/>
                    <a:gd name="connsiteY100" fmla="*/ 10626 h 22329"/>
                    <a:gd name="connsiteX101" fmla="*/ 42439 w 58423"/>
                    <a:gd name="connsiteY101" fmla="*/ 10764 h 22329"/>
                    <a:gd name="connsiteX102" fmla="*/ 42576 w 58423"/>
                    <a:gd name="connsiteY102" fmla="*/ 10833 h 22329"/>
                    <a:gd name="connsiteX103" fmla="*/ 42622 w 58423"/>
                    <a:gd name="connsiteY103" fmla="*/ 10833 h 22329"/>
                    <a:gd name="connsiteX104" fmla="*/ 42622 w 58423"/>
                    <a:gd name="connsiteY104" fmla="*/ 10855 h 22329"/>
                    <a:gd name="connsiteX105" fmla="*/ 42370 w 58423"/>
                    <a:gd name="connsiteY105" fmla="*/ 10764 h 22329"/>
                    <a:gd name="connsiteX106" fmla="*/ 42393 w 58423"/>
                    <a:gd name="connsiteY106" fmla="*/ 10764 h 22329"/>
                    <a:gd name="connsiteX107" fmla="*/ 42461 w 58423"/>
                    <a:gd name="connsiteY107" fmla="*/ 10810 h 22329"/>
                    <a:gd name="connsiteX108" fmla="*/ 43559 w 58423"/>
                    <a:gd name="connsiteY108" fmla="*/ 11313 h 22329"/>
                    <a:gd name="connsiteX109" fmla="*/ 44108 w 58423"/>
                    <a:gd name="connsiteY109" fmla="*/ 11565 h 22329"/>
                    <a:gd name="connsiteX110" fmla="*/ 44382 w 58423"/>
                    <a:gd name="connsiteY110" fmla="*/ 11680 h 22329"/>
                    <a:gd name="connsiteX111" fmla="*/ 44382 w 58423"/>
                    <a:gd name="connsiteY111" fmla="*/ 11680 h 22329"/>
                    <a:gd name="connsiteX112" fmla="*/ 44131 w 58423"/>
                    <a:gd name="connsiteY112" fmla="*/ 11634 h 22329"/>
                    <a:gd name="connsiteX113" fmla="*/ 44154 w 58423"/>
                    <a:gd name="connsiteY113" fmla="*/ 11634 h 22329"/>
                    <a:gd name="connsiteX114" fmla="*/ 44200 w 58423"/>
                    <a:gd name="connsiteY114" fmla="*/ 11657 h 22329"/>
                    <a:gd name="connsiteX115" fmla="*/ 44268 w 58423"/>
                    <a:gd name="connsiteY115" fmla="*/ 11657 h 22329"/>
                    <a:gd name="connsiteX116" fmla="*/ 44405 w 58423"/>
                    <a:gd name="connsiteY116" fmla="*/ 11726 h 22329"/>
                    <a:gd name="connsiteX117" fmla="*/ 45526 w 58423"/>
                    <a:gd name="connsiteY117" fmla="*/ 12184 h 22329"/>
                    <a:gd name="connsiteX118" fmla="*/ 46075 w 58423"/>
                    <a:gd name="connsiteY118" fmla="*/ 12413 h 22329"/>
                    <a:gd name="connsiteX119" fmla="*/ 46120 w 58423"/>
                    <a:gd name="connsiteY119" fmla="*/ 12413 h 22329"/>
                    <a:gd name="connsiteX120" fmla="*/ 46120 w 58423"/>
                    <a:gd name="connsiteY120" fmla="*/ 12436 h 22329"/>
                    <a:gd name="connsiteX121" fmla="*/ 45754 w 58423"/>
                    <a:gd name="connsiteY121" fmla="*/ 12390 h 22329"/>
                    <a:gd name="connsiteX122" fmla="*/ 45754 w 58423"/>
                    <a:gd name="connsiteY122" fmla="*/ 12390 h 22329"/>
                    <a:gd name="connsiteX123" fmla="*/ 45754 w 58423"/>
                    <a:gd name="connsiteY123" fmla="*/ 12390 h 22329"/>
                    <a:gd name="connsiteX124" fmla="*/ 45823 w 58423"/>
                    <a:gd name="connsiteY124" fmla="*/ 12390 h 22329"/>
                    <a:gd name="connsiteX125" fmla="*/ 45983 w 58423"/>
                    <a:gd name="connsiteY125" fmla="*/ 12436 h 22329"/>
                    <a:gd name="connsiteX126" fmla="*/ 46281 w 58423"/>
                    <a:gd name="connsiteY126" fmla="*/ 12527 h 22329"/>
                    <a:gd name="connsiteX127" fmla="*/ 48590 w 58423"/>
                    <a:gd name="connsiteY127" fmla="*/ 13306 h 22329"/>
                    <a:gd name="connsiteX128" fmla="*/ 49162 w 58423"/>
                    <a:gd name="connsiteY128" fmla="*/ 13489 h 22329"/>
                    <a:gd name="connsiteX129" fmla="*/ 49459 w 58423"/>
                    <a:gd name="connsiteY129" fmla="*/ 13604 h 22329"/>
                    <a:gd name="connsiteX130" fmla="*/ 49528 w 58423"/>
                    <a:gd name="connsiteY130" fmla="*/ 13604 h 22329"/>
                    <a:gd name="connsiteX131" fmla="*/ 49573 w 58423"/>
                    <a:gd name="connsiteY131" fmla="*/ 13604 h 22329"/>
                    <a:gd name="connsiteX132" fmla="*/ 49573 w 58423"/>
                    <a:gd name="connsiteY132" fmla="*/ 13604 h 22329"/>
                    <a:gd name="connsiteX133" fmla="*/ 49299 w 58423"/>
                    <a:gd name="connsiteY133" fmla="*/ 13604 h 22329"/>
                    <a:gd name="connsiteX134" fmla="*/ 49299 w 58423"/>
                    <a:gd name="connsiteY134" fmla="*/ 13604 h 22329"/>
                    <a:gd name="connsiteX135" fmla="*/ 49459 w 58423"/>
                    <a:gd name="connsiteY135" fmla="*/ 13650 h 22329"/>
                    <a:gd name="connsiteX136" fmla="*/ 50648 w 58423"/>
                    <a:gd name="connsiteY136" fmla="*/ 13947 h 22329"/>
                    <a:gd name="connsiteX137" fmla="*/ 51837 w 58423"/>
                    <a:gd name="connsiteY137" fmla="*/ 14268 h 22329"/>
                    <a:gd name="connsiteX138" fmla="*/ 52981 w 58423"/>
                    <a:gd name="connsiteY138" fmla="*/ 14543 h 22329"/>
                    <a:gd name="connsiteX139" fmla="*/ 55199 w 58423"/>
                    <a:gd name="connsiteY139" fmla="*/ 15046 h 22329"/>
                    <a:gd name="connsiteX140" fmla="*/ 57600 w 58423"/>
                    <a:gd name="connsiteY140" fmla="*/ 15459 h 22329"/>
                    <a:gd name="connsiteX141" fmla="*/ 57760 w 58423"/>
                    <a:gd name="connsiteY141" fmla="*/ 15459 h 22329"/>
                    <a:gd name="connsiteX142" fmla="*/ 58240 w 58423"/>
                    <a:gd name="connsiteY142" fmla="*/ 16146 h 22329"/>
                    <a:gd name="connsiteX143" fmla="*/ 58103 w 58423"/>
                    <a:gd name="connsiteY143" fmla="*/ 16421 h 22329"/>
                    <a:gd name="connsiteX144" fmla="*/ 58172 w 58423"/>
                    <a:gd name="connsiteY144" fmla="*/ 16627 h 22329"/>
                    <a:gd name="connsiteX145" fmla="*/ 55839 w 58423"/>
                    <a:gd name="connsiteY145" fmla="*/ 17817 h 22329"/>
                    <a:gd name="connsiteX146" fmla="*/ 53301 w 58423"/>
                    <a:gd name="connsiteY146" fmla="*/ 18711 h 22329"/>
                    <a:gd name="connsiteX147" fmla="*/ 52066 w 58423"/>
                    <a:gd name="connsiteY147" fmla="*/ 19054 h 22329"/>
                    <a:gd name="connsiteX148" fmla="*/ 50877 w 58423"/>
                    <a:gd name="connsiteY148" fmla="*/ 19329 h 22329"/>
                    <a:gd name="connsiteX149" fmla="*/ 49665 w 58423"/>
                    <a:gd name="connsiteY149" fmla="*/ 19581 h 22329"/>
                    <a:gd name="connsiteX150" fmla="*/ 49528 w 58423"/>
                    <a:gd name="connsiteY150" fmla="*/ 19581 h 22329"/>
                    <a:gd name="connsiteX151" fmla="*/ 49528 w 58423"/>
                    <a:gd name="connsiteY151" fmla="*/ 19604 h 22329"/>
                    <a:gd name="connsiteX152" fmla="*/ 49230 w 58423"/>
                    <a:gd name="connsiteY152" fmla="*/ 19604 h 22329"/>
                    <a:gd name="connsiteX153" fmla="*/ 49230 w 58423"/>
                    <a:gd name="connsiteY153" fmla="*/ 19604 h 22329"/>
                    <a:gd name="connsiteX154" fmla="*/ 49185 w 58423"/>
                    <a:gd name="connsiteY154" fmla="*/ 19604 h 22329"/>
                    <a:gd name="connsiteX155" fmla="*/ 49116 w 58423"/>
                    <a:gd name="connsiteY155" fmla="*/ 19604 h 22329"/>
                    <a:gd name="connsiteX156" fmla="*/ 48819 w 58423"/>
                    <a:gd name="connsiteY156" fmla="*/ 19604 h 22329"/>
                    <a:gd name="connsiteX157" fmla="*/ 48201 w 58423"/>
                    <a:gd name="connsiteY157" fmla="*/ 19695 h 22329"/>
                    <a:gd name="connsiteX158" fmla="*/ 45777 w 58423"/>
                    <a:gd name="connsiteY158" fmla="*/ 19879 h 22329"/>
                    <a:gd name="connsiteX159" fmla="*/ 45480 w 58423"/>
                    <a:gd name="connsiteY159" fmla="*/ 19879 h 22329"/>
                    <a:gd name="connsiteX160" fmla="*/ 45343 w 58423"/>
                    <a:gd name="connsiteY160" fmla="*/ 19902 h 22329"/>
                    <a:gd name="connsiteX161" fmla="*/ 45252 w 58423"/>
                    <a:gd name="connsiteY161" fmla="*/ 19902 h 22329"/>
                    <a:gd name="connsiteX162" fmla="*/ 44863 w 58423"/>
                    <a:gd name="connsiteY162" fmla="*/ 19856 h 22329"/>
                    <a:gd name="connsiteX163" fmla="*/ 44817 w 58423"/>
                    <a:gd name="connsiteY163" fmla="*/ 19856 h 22329"/>
                    <a:gd name="connsiteX164" fmla="*/ 44223 w 58423"/>
                    <a:gd name="connsiteY164" fmla="*/ 19833 h 22329"/>
                    <a:gd name="connsiteX165" fmla="*/ 43010 w 58423"/>
                    <a:gd name="connsiteY165" fmla="*/ 19764 h 22329"/>
                    <a:gd name="connsiteX166" fmla="*/ 42736 w 58423"/>
                    <a:gd name="connsiteY166" fmla="*/ 19764 h 22329"/>
                    <a:gd name="connsiteX167" fmla="*/ 42461 w 58423"/>
                    <a:gd name="connsiteY167" fmla="*/ 19695 h 22329"/>
                    <a:gd name="connsiteX168" fmla="*/ 42461 w 58423"/>
                    <a:gd name="connsiteY168" fmla="*/ 19695 h 22329"/>
                    <a:gd name="connsiteX169" fmla="*/ 42164 w 58423"/>
                    <a:gd name="connsiteY169" fmla="*/ 19650 h 22329"/>
                    <a:gd name="connsiteX170" fmla="*/ 41570 w 58423"/>
                    <a:gd name="connsiteY170" fmla="*/ 19581 h 22329"/>
                    <a:gd name="connsiteX171" fmla="*/ 40358 w 58423"/>
                    <a:gd name="connsiteY171" fmla="*/ 19421 h 22329"/>
                    <a:gd name="connsiteX172" fmla="*/ 40266 w 58423"/>
                    <a:gd name="connsiteY172" fmla="*/ 19421 h 22329"/>
                    <a:gd name="connsiteX173" fmla="*/ 39992 w 58423"/>
                    <a:gd name="connsiteY173" fmla="*/ 19329 h 22329"/>
                    <a:gd name="connsiteX174" fmla="*/ 39946 w 58423"/>
                    <a:gd name="connsiteY174" fmla="*/ 19329 h 22329"/>
                    <a:gd name="connsiteX175" fmla="*/ 39809 w 58423"/>
                    <a:gd name="connsiteY175" fmla="*/ 19283 h 22329"/>
                    <a:gd name="connsiteX176" fmla="*/ 39512 w 58423"/>
                    <a:gd name="connsiteY176" fmla="*/ 19238 h 22329"/>
                    <a:gd name="connsiteX177" fmla="*/ 38917 w 58423"/>
                    <a:gd name="connsiteY177" fmla="*/ 19123 h 22329"/>
                    <a:gd name="connsiteX178" fmla="*/ 37751 w 58423"/>
                    <a:gd name="connsiteY178" fmla="*/ 18894 h 22329"/>
                    <a:gd name="connsiteX179" fmla="*/ 37385 w 58423"/>
                    <a:gd name="connsiteY179" fmla="*/ 18734 h 22329"/>
                    <a:gd name="connsiteX180" fmla="*/ 35304 w 58423"/>
                    <a:gd name="connsiteY180" fmla="*/ 18161 h 22329"/>
                    <a:gd name="connsiteX181" fmla="*/ 34915 w 58423"/>
                    <a:gd name="connsiteY181" fmla="*/ 18001 h 22329"/>
                    <a:gd name="connsiteX182" fmla="*/ 32491 w 58423"/>
                    <a:gd name="connsiteY182" fmla="*/ 17130 h 22329"/>
                    <a:gd name="connsiteX183" fmla="*/ 31302 w 58423"/>
                    <a:gd name="connsiteY183" fmla="*/ 16627 h 22329"/>
                    <a:gd name="connsiteX184" fmla="*/ 30708 w 58423"/>
                    <a:gd name="connsiteY184" fmla="*/ 16375 h 22329"/>
                    <a:gd name="connsiteX185" fmla="*/ 30410 w 58423"/>
                    <a:gd name="connsiteY185" fmla="*/ 16237 h 22329"/>
                    <a:gd name="connsiteX186" fmla="*/ 30250 w 58423"/>
                    <a:gd name="connsiteY186" fmla="*/ 16169 h 22329"/>
                    <a:gd name="connsiteX187" fmla="*/ 30250 w 58423"/>
                    <a:gd name="connsiteY187" fmla="*/ 16169 h 22329"/>
                    <a:gd name="connsiteX188" fmla="*/ 30387 w 58423"/>
                    <a:gd name="connsiteY188" fmla="*/ 16237 h 22329"/>
                    <a:gd name="connsiteX189" fmla="*/ 30387 w 58423"/>
                    <a:gd name="connsiteY189" fmla="*/ 16237 h 22329"/>
                    <a:gd name="connsiteX190" fmla="*/ 30342 w 58423"/>
                    <a:gd name="connsiteY190" fmla="*/ 16215 h 22329"/>
                    <a:gd name="connsiteX191" fmla="*/ 30250 w 58423"/>
                    <a:gd name="connsiteY191" fmla="*/ 16169 h 22329"/>
                    <a:gd name="connsiteX192" fmla="*/ 27872 w 58423"/>
                    <a:gd name="connsiteY192" fmla="*/ 15230 h 22329"/>
                    <a:gd name="connsiteX193" fmla="*/ 26683 w 58423"/>
                    <a:gd name="connsiteY193" fmla="*/ 14726 h 22329"/>
                    <a:gd name="connsiteX194" fmla="*/ 25768 w 58423"/>
                    <a:gd name="connsiteY194" fmla="*/ 14337 h 22329"/>
                    <a:gd name="connsiteX195" fmla="*/ 21011 w 58423"/>
                    <a:gd name="connsiteY195" fmla="*/ 12459 h 22329"/>
                    <a:gd name="connsiteX196" fmla="*/ 19342 w 58423"/>
                    <a:gd name="connsiteY196" fmla="*/ 11863 h 22329"/>
                    <a:gd name="connsiteX197" fmla="*/ 16987 w 58423"/>
                    <a:gd name="connsiteY197" fmla="*/ 11130 h 22329"/>
                    <a:gd name="connsiteX198" fmla="*/ 17673 w 58423"/>
                    <a:gd name="connsiteY198" fmla="*/ 11245 h 22329"/>
                    <a:gd name="connsiteX199" fmla="*/ 15935 w 58423"/>
                    <a:gd name="connsiteY199" fmla="*/ 10924 h 22329"/>
                    <a:gd name="connsiteX200" fmla="*/ 15500 w 58423"/>
                    <a:gd name="connsiteY200" fmla="*/ 10855 h 22329"/>
                    <a:gd name="connsiteX201" fmla="*/ 15409 w 58423"/>
                    <a:gd name="connsiteY201" fmla="*/ 10855 h 22329"/>
                    <a:gd name="connsiteX202" fmla="*/ 15341 w 58423"/>
                    <a:gd name="connsiteY202" fmla="*/ 10855 h 22329"/>
                    <a:gd name="connsiteX203" fmla="*/ 15318 w 58423"/>
                    <a:gd name="connsiteY203" fmla="*/ 10855 h 22329"/>
                    <a:gd name="connsiteX204" fmla="*/ 15638 w 58423"/>
                    <a:gd name="connsiteY204" fmla="*/ 10855 h 22329"/>
                    <a:gd name="connsiteX205" fmla="*/ 15615 w 58423"/>
                    <a:gd name="connsiteY205" fmla="*/ 10855 h 22329"/>
                    <a:gd name="connsiteX206" fmla="*/ 15409 w 58423"/>
                    <a:gd name="connsiteY206" fmla="*/ 10810 h 22329"/>
                    <a:gd name="connsiteX207" fmla="*/ 14540 w 58423"/>
                    <a:gd name="connsiteY207" fmla="*/ 10695 h 22329"/>
                    <a:gd name="connsiteX208" fmla="*/ 15318 w 58423"/>
                    <a:gd name="connsiteY208" fmla="*/ 10650 h 22329"/>
                    <a:gd name="connsiteX209" fmla="*/ 12390 w 58423"/>
                    <a:gd name="connsiteY209" fmla="*/ 10718 h 22329"/>
                    <a:gd name="connsiteX210" fmla="*/ 13054 w 58423"/>
                    <a:gd name="connsiteY210" fmla="*/ 10558 h 22329"/>
                    <a:gd name="connsiteX211" fmla="*/ 10126 w 58423"/>
                    <a:gd name="connsiteY211" fmla="*/ 11199 h 22329"/>
                    <a:gd name="connsiteX212" fmla="*/ 10538 w 58423"/>
                    <a:gd name="connsiteY212" fmla="*/ 10993 h 22329"/>
                    <a:gd name="connsiteX213" fmla="*/ 9669 w 58423"/>
                    <a:gd name="connsiteY213" fmla="*/ 11359 h 22329"/>
                    <a:gd name="connsiteX214" fmla="*/ 9303 w 58423"/>
                    <a:gd name="connsiteY214" fmla="*/ 11520 h 22329"/>
                    <a:gd name="connsiteX215" fmla="*/ 8937 w 58423"/>
                    <a:gd name="connsiteY215" fmla="*/ 11680 h 22329"/>
                    <a:gd name="connsiteX216" fmla="*/ 7474 w 58423"/>
                    <a:gd name="connsiteY216" fmla="*/ 12344 h 22329"/>
                    <a:gd name="connsiteX217" fmla="*/ 4958 w 58423"/>
                    <a:gd name="connsiteY217" fmla="*/ 3802 h 22329"/>
                    <a:gd name="connsiteX218" fmla="*/ 6811 w 58423"/>
                    <a:gd name="connsiteY218" fmla="*/ 3847 h 22329"/>
                    <a:gd name="connsiteX219" fmla="*/ 7382 w 58423"/>
                    <a:gd name="connsiteY219" fmla="*/ 3847 h 22329"/>
                    <a:gd name="connsiteX220" fmla="*/ 7382 w 58423"/>
                    <a:gd name="connsiteY220" fmla="*/ 3847 h 22329"/>
                    <a:gd name="connsiteX221" fmla="*/ 7382 w 58423"/>
                    <a:gd name="connsiteY221" fmla="*/ 3847 h 22329"/>
                    <a:gd name="connsiteX222" fmla="*/ 7268 w 58423"/>
                    <a:gd name="connsiteY222" fmla="*/ 3847 h 22329"/>
                    <a:gd name="connsiteX223" fmla="*/ 9029 w 58423"/>
                    <a:gd name="connsiteY223" fmla="*/ 3847 h 22329"/>
                    <a:gd name="connsiteX224" fmla="*/ 12002 w 58423"/>
                    <a:gd name="connsiteY224" fmla="*/ 4145 h 22329"/>
                    <a:gd name="connsiteX225" fmla="*/ 12459 w 58423"/>
                    <a:gd name="connsiteY225" fmla="*/ 4191 h 22329"/>
                    <a:gd name="connsiteX226" fmla="*/ 12596 w 58423"/>
                    <a:gd name="connsiteY226" fmla="*/ 4191 h 22329"/>
                    <a:gd name="connsiteX227" fmla="*/ 15066 w 58423"/>
                    <a:gd name="connsiteY227" fmla="*/ 4786 h 22329"/>
                    <a:gd name="connsiteX228" fmla="*/ 15569 w 58423"/>
                    <a:gd name="connsiteY228" fmla="*/ 4901 h 22329"/>
                    <a:gd name="connsiteX229" fmla="*/ 15729 w 58423"/>
                    <a:gd name="connsiteY229" fmla="*/ 4947 h 22329"/>
                    <a:gd name="connsiteX230" fmla="*/ 18588 w 58423"/>
                    <a:gd name="connsiteY230" fmla="*/ 6069 h 22329"/>
                    <a:gd name="connsiteX231" fmla="*/ 18702 w 58423"/>
                    <a:gd name="connsiteY231" fmla="*/ 6115 h 22329"/>
                    <a:gd name="connsiteX232" fmla="*/ 18885 w 58423"/>
                    <a:gd name="connsiteY232" fmla="*/ 6184 h 22329"/>
                    <a:gd name="connsiteX233" fmla="*/ 22041 w 58423"/>
                    <a:gd name="connsiteY233" fmla="*/ 7855 h 22329"/>
                    <a:gd name="connsiteX234" fmla="*/ 25174 w 58423"/>
                    <a:gd name="connsiteY234" fmla="*/ 9665 h 22329"/>
                    <a:gd name="connsiteX235" fmla="*/ 28123 w 58423"/>
                    <a:gd name="connsiteY235" fmla="*/ 11497 h 22329"/>
                    <a:gd name="connsiteX236" fmla="*/ 31119 w 58423"/>
                    <a:gd name="connsiteY236" fmla="*/ 13329 h 22329"/>
                    <a:gd name="connsiteX237" fmla="*/ 31485 w 58423"/>
                    <a:gd name="connsiteY237" fmla="*/ 13558 h 22329"/>
                    <a:gd name="connsiteX238" fmla="*/ 31759 w 58423"/>
                    <a:gd name="connsiteY238" fmla="*/ 13741 h 22329"/>
                    <a:gd name="connsiteX239" fmla="*/ 32537 w 58423"/>
                    <a:gd name="connsiteY239" fmla="*/ 14153 h 22329"/>
                    <a:gd name="connsiteX240" fmla="*/ 33977 w 58423"/>
                    <a:gd name="connsiteY240" fmla="*/ 15001 h 22329"/>
                    <a:gd name="connsiteX241" fmla="*/ 35533 w 58423"/>
                    <a:gd name="connsiteY241" fmla="*/ 15848 h 22329"/>
                    <a:gd name="connsiteX242" fmla="*/ 35921 w 58423"/>
                    <a:gd name="connsiteY242" fmla="*/ 16054 h 22329"/>
                    <a:gd name="connsiteX243" fmla="*/ 36104 w 58423"/>
                    <a:gd name="connsiteY243" fmla="*/ 16146 h 22329"/>
                    <a:gd name="connsiteX244" fmla="*/ 36104 w 58423"/>
                    <a:gd name="connsiteY244" fmla="*/ 16146 h 22329"/>
                    <a:gd name="connsiteX245" fmla="*/ 35898 w 58423"/>
                    <a:gd name="connsiteY245" fmla="*/ 16077 h 22329"/>
                    <a:gd name="connsiteX246" fmla="*/ 35921 w 58423"/>
                    <a:gd name="connsiteY246" fmla="*/ 16077 h 22329"/>
                    <a:gd name="connsiteX247" fmla="*/ 35967 w 58423"/>
                    <a:gd name="connsiteY247" fmla="*/ 16100 h 22329"/>
                    <a:gd name="connsiteX248" fmla="*/ 36059 w 58423"/>
                    <a:gd name="connsiteY248" fmla="*/ 16146 h 22329"/>
                    <a:gd name="connsiteX249" fmla="*/ 36859 w 58423"/>
                    <a:gd name="connsiteY249" fmla="*/ 16489 h 22329"/>
                    <a:gd name="connsiteX250" fmla="*/ 37659 w 58423"/>
                    <a:gd name="connsiteY250" fmla="*/ 16833 h 22329"/>
                    <a:gd name="connsiteX251" fmla="*/ 38071 w 58423"/>
                    <a:gd name="connsiteY251" fmla="*/ 16993 h 22329"/>
                    <a:gd name="connsiteX252" fmla="*/ 38277 w 58423"/>
                    <a:gd name="connsiteY252" fmla="*/ 17085 h 22329"/>
                    <a:gd name="connsiteX253" fmla="*/ 38368 w 58423"/>
                    <a:gd name="connsiteY253" fmla="*/ 17085 h 22329"/>
                    <a:gd name="connsiteX254" fmla="*/ 38368 w 58423"/>
                    <a:gd name="connsiteY254" fmla="*/ 17108 h 22329"/>
                    <a:gd name="connsiteX255" fmla="*/ 38368 w 58423"/>
                    <a:gd name="connsiteY255" fmla="*/ 17108 h 22329"/>
                    <a:gd name="connsiteX256" fmla="*/ 38162 w 58423"/>
                    <a:gd name="connsiteY256" fmla="*/ 17085 h 22329"/>
                    <a:gd name="connsiteX257" fmla="*/ 38231 w 58423"/>
                    <a:gd name="connsiteY257" fmla="*/ 17085 h 22329"/>
                    <a:gd name="connsiteX258" fmla="*/ 39923 w 58423"/>
                    <a:gd name="connsiteY258" fmla="*/ 17612 h 22329"/>
                    <a:gd name="connsiteX259" fmla="*/ 40746 w 58423"/>
                    <a:gd name="connsiteY259" fmla="*/ 17863 h 22329"/>
                    <a:gd name="connsiteX260" fmla="*/ 40746 w 58423"/>
                    <a:gd name="connsiteY260" fmla="*/ 17863 h 22329"/>
                    <a:gd name="connsiteX261" fmla="*/ 40586 w 58423"/>
                    <a:gd name="connsiteY261" fmla="*/ 17863 h 22329"/>
                    <a:gd name="connsiteX262" fmla="*/ 40632 w 58423"/>
                    <a:gd name="connsiteY262" fmla="*/ 17863 h 22329"/>
                    <a:gd name="connsiteX263" fmla="*/ 40701 w 58423"/>
                    <a:gd name="connsiteY263" fmla="*/ 17863 h 22329"/>
                    <a:gd name="connsiteX264" fmla="*/ 40792 w 58423"/>
                    <a:gd name="connsiteY264" fmla="*/ 17863 h 22329"/>
                    <a:gd name="connsiteX265" fmla="*/ 41021 w 58423"/>
                    <a:gd name="connsiteY265" fmla="*/ 17932 h 22329"/>
                    <a:gd name="connsiteX266" fmla="*/ 41432 w 58423"/>
                    <a:gd name="connsiteY266" fmla="*/ 18024 h 22329"/>
                    <a:gd name="connsiteX267" fmla="*/ 43102 w 58423"/>
                    <a:gd name="connsiteY267" fmla="*/ 18367 h 22329"/>
                    <a:gd name="connsiteX268" fmla="*/ 42919 w 58423"/>
                    <a:gd name="connsiteY268" fmla="*/ 18367 h 22329"/>
                    <a:gd name="connsiteX269" fmla="*/ 44931 w 58423"/>
                    <a:gd name="connsiteY269" fmla="*/ 18573 h 22329"/>
                    <a:gd name="connsiteX270" fmla="*/ 45366 w 58423"/>
                    <a:gd name="connsiteY270" fmla="*/ 18619 h 22329"/>
                    <a:gd name="connsiteX271" fmla="*/ 46738 w 58423"/>
                    <a:gd name="connsiteY271" fmla="*/ 18619 h 22329"/>
                    <a:gd name="connsiteX272" fmla="*/ 47675 w 58423"/>
                    <a:gd name="connsiteY272" fmla="*/ 18642 h 22329"/>
                    <a:gd name="connsiteX273" fmla="*/ 48705 w 58423"/>
                    <a:gd name="connsiteY273" fmla="*/ 18551 h 22329"/>
                    <a:gd name="connsiteX274" fmla="*/ 49665 w 58423"/>
                    <a:gd name="connsiteY274" fmla="*/ 18459 h 22329"/>
                    <a:gd name="connsiteX275" fmla="*/ 50580 w 58423"/>
                    <a:gd name="connsiteY275" fmla="*/ 18299 h 22329"/>
                    <a:gd name="connsiteX276" fmla="*/ 52478 w 58423"/>
                    <a:gd name="connsiteY276" fmla="*/ 17886 h 22329"/>
                    <a:gd name="connsiteX277" fmla="*/ 52958 w 58423"/>
                    <a:gd name="connsiteY277" fmla="*/ 17749 h 22329"/>
                    <a:gd name="connsiteX278" fmla="*/ 53095 w 58423"/>
                    <a:gd name="connsiteY278" fmla="*/ 17749 h 22329"/>
                    <a:gd name="connsiteX279" fmla="*/ 53049 w 58423"/>
                    <a:gd name="connsiteY279" fmla="*/ 17749 h 22329"/>
                    <a:gd name="connsiteX280" fmla="*/ 53118 w 58423"/>
                    <a:gd name="connsiteY280" fmla="*/ 17749 h 22329"/>
                    <a:gd name="connsiteX281" fmla="*/ 53346 w 58423"/>
                    <a:gd name="connsiteY281" fmla="*/ 17634 h 22329"/>
                    <a:gd name="connsiteX282" fmla="*/ 54284 w 58423"/>
                    <a:gd name="connsiteY282" fmla="*/ 17268 h 22329"/>
                    <a:gd name="connsiteX283" fmla="*/ 55245 w 58423"/>
                    <a:gd name="connsiteY283" fmla="*/ 16902 h 22329"/>
                    <a:gd name="connsiteX284" fmla="*/ 55702 w 58423"/>
                    <a:gd name="connsiteY284" fmla="*/ 16718 h 22329"/>
                    <a:gd name="connsiteX285" fmla="*/ 56045 w 58423"/>
                    <a:gd name="connsiteY285" fmla="*/ 16558 h 22329"/>
                    <a:gd name="connsiteX286" fmla="*/ 57714 w 58423"/>
                    <a:gd name="connsiteY286" fmla="*/ 15550 h 22329"/>
                    <a:gd name="connsiteX287" fmla="*/ 58240 w 58423"/>
                    <a:gd name="connsiteY287" fmla="*/ 16535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8423" h="22329">
                      <a:moveTo>
                        <a:pt x="58423" y="16489"/>
                      </a:moveTo>
                      <a:cubicBezTo>
                        <a:pt x="57989" y="16993"/>
                        <a:pt x="57394" y="17451"/>
                        <a:pt x="56845" y="17909"/>
                      </a:cubicBezTo>
                      <a:cubicBezTo>
                        <a:pt x="56662" y="18047"/>
                        <a:pt x="56617" y="18115"/>
                        <a:pt x="56342" y="18276"/>
                      </a:cubicBezTo>
                      <a:lnTo>
                        <a:pt x="55908" y="18551"/>
                      </a:lnTo>
                      <a:lnTo>
                        <a:pt x="55039" y="19100"/>
                      </a:lnTo>
                      <a:lnTo>
                        <a:pt x="54170" y="19627"/>
                      </a:lnTo>
                      <a:lnTo>
                        <a:pt x="53941" y="19764"/>
                      </a:lnTo>
                      <a:lnTo>
                        <a:pt x="53895" y="19764"/>
                      </a:lnTo>
                      <a:cubicBezTo>
                        <a:pt x="53895" y="19764"/>
                        <a:pt x="53735" y="19879"/>
                        <a:pt x="53735" y="19879"/>
                      </a:cubicBezTo>
                      <a:lnTo>
                        <a:pt x="53621" y="19925"/>
                      </a:lnTo>
                      <a:lnTo>
                        <a:pt x="53164" y="20130"/>
                      </a:lnTo>
                      <a:cubicBezTo>
                        <a:pt x="52569" y="20428"/>
                        <a:pt x="51929" y="20726"/>
                        <a:pt x="51197" y="20909"/>
                      </a:cubicBezTo>
                      <a:lnTo>
                        <a:pt x="50122" y="21276"/>
                      </a:lnTo>
                      <a:lnTo>
                        <a:pt x="49093" y="21528"/>
                      </a:lnTo>
                      <a:lnTo>
                        <a:pt x="48087" y="21757"/>
                      </a:lnTo>
                      <a:cubicBezTo>
                        <a:pt x="47767" y="21871"/>
                        <a:pt x="47378" y="21871"/>
                        <a:pt x="47012" y="21940"/>
                      </a:cubicBezTo>
                      <a:lnTo>
                        <a:pt x="45915" y="22100"/>
                      </a:lnTo>
                      <a:lnTo>
                        <a:pt x="45366" y="22192"/>
                      </a:lnTo>
                      <a:lnTo>
                        <a:pt x="44771" y="22192"/>
                      </a:lnTo>
                      <a:cubicBezTo>
                        <a:pt x="44771" y="22192"/>
                        <a:pt x="42736" y="22329"/>
                        <a:pt x="42736" y="22329"/>
                      </a:cubicBezTo>
                      <a:lnTo>
                        <a:pt x="42553" y="22329"/>
                      </a:lnTo>
                      <a:cubicBezTo>
                        <a:pt x="42553" y="22329"/>
                        <a:pt x="40746" y="22215"/>
                        <a:pt x="40746" y="22215"/>
                      </a:cubicBezTo>
                      <a:lnTo>
                        <a:pt x="40289" y="22215"/>
                      </a:lnTo>
                      <a:cubicBezTo>
                        <a:pt x="40289" y="22215"/>
                        <a:pt x="40060" y="22192"/>
                        <a:pt x="40060" y="22192"/>
                      </a:cubicBezTo>
                      <a:lnTo>
                        <a:pt x="39946" y="22192"/>
                      </a:lnTo>
                      <a:cubicBezTo>
                        <a:pt x="39946" y="22192"/>
                        <a:pt x="39878" y="22192"/>
                        <a:pt x="39878" y="22192"/>
                      </a:cubicBezTo>
                      <a:lnTo>
                        <a:pt x="39832" y="22192"/>
                      </a:lnTo>
                      <a:lnTo>
                        <a:pt x="39649" y="22146"/>
                      </a:lnTo>
                      <a:lnTo>
                        <a:pt x="38780" y="22031"/>
                      </a:lnTo>
                      <a:lnTo>
                        <a:pt x="37042" y="21757"/>
                      </a:lnTo>
                      <a:lnTo>
                        <a:pt x="35121" y="21299"/>
                      </a:lnTo>
                      <a:lnTo>
                        <a:pt x="34275" y="21093"/>
                      </a:lnTo>
                      <a:lnTo>
                        <a:pt x="33223" y="20726"/>
                      </a:lnTo>
                      <a:lnTo>
                        <a:pt x="31554" y="20154"/>
                      </a:lnTo>
                      <a:cubicBezTo>
                        <a:pt x="30867" y="19902"/>
                        <a:pt x="30433" y="19718"/>
                        <a:pt x="29838" y="19512"/>
                      </a:cubicBezTo>
                      <a:lnTo>
                        <a:pt x="29038" y="19169"/>
                      </a:lnTo>
                      <a:lnTo>
                        <a:pt x="28146" y="18779"/>
                      </a:lnTo>
                      <a:lnTo>
                        <a:pt x="24945" y="17360"/>
                      </a:lnTo>
                      <a:lnTo>
                        <a:pt x="21720" y="15917"/>
                      </a:lnTo>
                      <a:lnTo>
                        <a:pt x="18588" y="14611"/>
                      </a:lnTo>
                      <a:cubicBezTo>
                        <a:pt x="17490" y="14176"/>
                        <a:pt x="16438" y="13764"/>
                        <a:pt x="15386" y="13398"/>
                      </a:cubicBezTo>
                      <a:lnTo>
                        <a:pt x="15661" y="13512"/>
                      </a:lnTo>
                      <a:lnTo>
                        <a:pt x="14289" y="13146"/>
                      </a:lnTo>
                      <a:lnTo>
                        <a:pt x="13648" y="12985"/>
                      </a:lnTo>
                      <a:lnTo>
                        <a:pt x="12939" y="12802"/>
                      </a:lnTo>
                      <a:lnTo>
                        <a:pt x="13603" y="12939"/>
                      </a:lnTo>
                      <a:lnTo>
                        <a:pt x="10835" y="12619"/>
                      </a:lnTo>
                      <a:lnTo>
                        <a:pt x="11430" y="12688"/>
                      </a:lnTo>
                      <a:lnTo>
                        <a:pt x="8251" y="12756"/>
                      </a:lnTo>
                      <a:lnTo>
                        <a:pt x="8777" y="12756"/>
                      </a:lnTo>
                      <a:lnTo>
                        <a:pt x="7840" y="12871"/>
                      </a:lnTo>
                      <a:lnTo>
                        <a:pt x="6788" y="12963"/>
                      </a:lnTo>
                      <a:lnTo>
                        <a:pt x="4936" y="13123"/>
                      </a:lnTo>
                      <a:cubicBezTo>
                        <a:pt x="2443" y="13352"/>
                        <a:pt x="270" y="11497"/>
                        <a:pt x="19" y="9000"/>
                      </a:cubicBezTo>
                      <a:cubicBezTo>
                        <a:pt x="-141" y="7237"/>
                        <a:pt x="728" y="5634"/>
                        <a:pt x="2146" y="4764"/>
                      </a:cubicBezTo>
                      <a:lnTo>
                        <a:pt x="2397" y="4603"/>
                      </a:lnTo>
                      <a:lnTo>
                        <a:pt x="4272" y="3435"/>
                      </a:lnTo>
                      <a:lnTo>
                        <a:pt x="4730" y="3160"/>
                      </a:lnTo>
                      <a:lnTo>
                        <a:pt x="5210" y="2908"/>
                      </a:lnTo>
                      <a:lnTo>
                        <a:pt x="6033" y="2428"/>
                      </a:lnTo>
                      <a:lnTo>
                        <a:pt x="6148" y="2359"/>
                      </a:lnTo>
                      <a:lnTo>
                        <a:pt x="6422" y="2245"/>
                      </a:lnTo>
                      <a:lnTo>
                        <a:pt x="7337" y="1878"/>
                      </a:lnTo>
                      <a:lnTo>
                        <a:pt x="7794" y="1695"/>
                      </a:lnTo>
                      <a:lnTo>
                        <a:pt x="8000" y="1580"/>
                      </a:lnTo>
                      <a:lnTo>
                        <a:pt x="8366" y="1466"/>
                      </a:lnTo>
                      <a:lnTo>
                        <a:pt x="9944" y="847"/>
                      </a:lnTo>
                      <a:cubicBezTo>
                        <a:pt x="9944" y="847"/>
                        <a:pt x="10058" y="825"/>
                        <a:pt x="10104" y="802"/>
                      </a:cubicBezTo>
                      <a:lnTo>
                        <a:pt x="10584" y="710"/>
                      </a:lnTo>
                      <a:lnTo>
                        <a:pt x="13946" y="46"/>
                      </a:lnTo>
                      <a:lnTo>
                        <a:pt x="14723" y="46"/>
                      </a:lnTo>
                      <a:cubicBezTo>
                        <a:pt x="14723" y="46"/>
                        <a:pt x="15638" y="0"/>
                        <a:pt x="15638" y="0"/>
                      </a:cubicBezTo>
                      <a:lnTo>
                        <a:pt x="16232" y="0"/>
                      </a:lnTo>
                      <a:cubicBezTo>
                        <a:pt x="16232" y="0"/>
                        <a:pt x="16278" y="0"/>
                        <a:pt x="16278" y="0"/>
                      </a:cubicBezTo>
                      <a:lnTo>
                        <a:pt x="16827" y="0"/>
                      </a:lnTo>
                      <a:cubicBezTo>
                        <a:pt x="16827" y="0"/>
                        <a:pt x="18610" y="23"/>
                        <a:pt x="18610" y="23"/>
                      </a:cubicBezTo>
                      <a:lnTo>
                        <a:pt x="18610" y="23"/>
                      </a:lnTo>
                      <a:lnTo>
                        <a:pt x="19274" y="160"/>
                      </a:lnTo>
                      <a:lnTo>
                        <a:pt x="21903" y="595"/>
                      </a:lnTo>
                      <a:cubicBezTo>
                        <a:pt x="22978" y="870"/>
                        <a:pt x="24076" y="1214"/>
                        <a:pt x="25105" y="1558"/>
                      </a:cubicBezTo>
                      <a:cubicBezTo>
                        <a:pt x="26706" y="2107"/>
                        <a:pt x="28284" y="2794"/>
                        <a:pt x="29838" y="3458"/>
                      </a:cubicBezTo>
                      <a:lnTo>
                        <a:pt x="30159" y="3596"/>
                      </a:lnTo>
                      <a:lnTo>
                        <a:pt x="30181" y="3596"/>
                      </a:lnTo>
                      <a:cubicBezTo>
                        <a:pt x="30181" y="3596"/>
                        <a:pt x="30250" y="3642"/>
                        <a:pt x="30250" y="3642"/>
                      </a:cubicBezTo>
                      <a:lnTo>
                        <a:pt x="30387" y="3733"/>
                      </a:lnTo>
                      <a:lnTo>
                        <a:pt x="30662" y="3871"/>
                      </a:lnTo>
                      <a:lnTo>
                        <a:pt x="31233" y="4191"/>
                      </a:lnTo>
                      <a:lnTo>
                        <a:pt x="32354" y="4809"/>
                      </a:lnTo>
                      <a:cubicBezTo>
                        <a:pt x="33109" y="5222"/>
                        <a:pt x="33840" y="5634"/>
                        <a:pt x="34572" y="6069"/>
                      </a:cubicBezTo>
                      <a:lnTo>
                        <a:pt x="34641" y="6069"/>
                      </a:lnTo>
                      <a:cubicBezTo>
                        <a:pt x="34641" y="6069"/>
                        <a:pt x="34824" y="6229"/>
                        <a:pt x="34824" y="6229"/>
                      </a:cubicBezTo>
                      <a:lnTo>
                        <a:pt x="34961" y="6298"/>
                      </a:lnTo>
                      <a:lnTo>
                        <a:pt x="35235" y="6458"/>
                      </a:lnTo>
                      <a:lnTo>
                        <a:pt x="35784" y="6802"/>
                      </a:lnTo>
                      <a:lnTo>
                        <a:pt x="36882" y="7489"/>
                      </a:lnTo>
                      <a:lnTo>
                        <a:pt x="39054" y="8863"/>
                      </a:lnTo>
                      <a:lnTo>
                        <a:pt x="38665" y="8680"/>
                      </a:lnTo>
                      <a:lnTo>
                        <a:pt x="40907" y="9939"/>
                      </a:lnTo>
                      <a:lnTo>
                        <a:pt x="40541" y="9802"/>
                      </a:lnTo>
                      <a:lnTo>
                        <a:pt x="41615" y="10352"/>
                      </a:lnTo>
                      <a:lnTo>
                        <a:pt x="42164" y="10626"/>
                      </a:lnTo>
                      <a:lnTo>
                        <a:pt x="42439" y="10764"/>
                      </a:lnTo>
                      <a:lnTo>
                        <a:pt x="42576" y="10833"/>
                      </a:lnTo>
                      <a:lnTo>
                        <a:pt x="42622" y="10833"/>
                      </a:lnTo>
                      <a:cubicBezTo>
                        <a:pt x="42622" y="10833"/>
                        <a:pt x="42622" y="10855"/>
                        <a:pt x="42622" y="10855"/>
                      </a:cubicBezTo>
                      <a:cubicBezTo>
                        <a:pt x="42850" y="10924"/>
                        <a:pt x="42301" y="10764"/>
                        <a:pt x="42370" y="10764"/>
                      </a:cubicBezTo>
                      <a:lnTo>
                        <a:pt x="42393" y="10764"/>
                      </a:lnTo>
                      <a:cubicBezTo>
                        <a:pt x="42393" y="10764"/>
                        <a:pt x="42461" y="10810"/>
                        <a:pt x="42461" y="10810"/>
                      </a:cubicBezTo>
                      <a:lnTo>
                        <a:pt x="43559" y="11313"/>
                      </a:lnTo>
                      <a:lnTo>
                        <a:pt x="44108" y="11565"/>
                      </a:lnTo>
                      <a:lnTo>
                        <a:pt x="44382" y="11680"/>
                      </a:lnTo>
                      <a:lnTo>
                        <a:pt x="44382" y="11680"/>
                      </a:lnTo>
                      <a:cubicBezTo>
                        <a:pt x="44382" y="11680"/>
                        <a:pt x="44657" y="11772"/>
                        <a:pt x="44131" y="11634"/>
                      </a:cubicBezTo>
                      <a:lnTo>
                        <a:pt x="44154" y="11634"/>
                      </a:lnTo>
                      <a:cubicBezTo>
                        <a:pt x="44154" y="11634"/>
                        <a:pt x="44200" y="11657"/>
                        <a:pt x="44200" y="11657"/>
                      </a:cubicBezTo>
                      <a:lnTo>
                        <a:pt x="44268" y="11657"/>
                      </a:lnTo>
                      <a:cubicBezTo>
                        <a:pt x="44268" y="11657"/>
                        <a:pt x="44405" y="11726"/>
                        <a:pt x="44405" y="11726"/>
                      </a:cubicBezTo>
                      <a:lnTo>
                        <a:pt x="45526" y="12184"/>
                      </a:lnTo>
                      <a:lnTo>
                        <a:pt x="46075" y="12413"/>
                      </a:lnTo>
                      <a:lnTo>
                        <a:pt x="46120" y="12413"/>
                      </a:lnTo>
                      <a:cubicBezTo>
                        <a:pt x="46120" y="12413"/>
                        <a:pt x="46120" y="12436"/>
                        <a:pt x="46120" y="12436"/>
                      </a:cubicBezTo>
                      <a:cubicBezTo>
                        <a:pt x="46212" y="12436"/>
                        <a:pt x="45411" y="12321"/>
                        <a:pt x="45754" y="12390"/>
                      </a:cubicBezTo>
                      <a:lnTo>
                        <a:pt x="45754" y="12390"/>
                      </a:lnTo>
                      <a:cubicBezTo>
                        <a:pt x="45754" y="12390"/>
                        <a:pt x="45754" y="12390"/>
                        <a:pt x="45754" y="12390"/>
                      </a:cubicBezTo>
                      <a:lnTo>
                        <a:pt x="45823" y="12390"/>
                      </a:lnTo>
                      <a:cubicBezTo>
                        <a:pt x="45823" y="12390"/>
                        <a:pt x="45983" y="12436"/>
                        <a:pt x="45983" y="12436"/>
                      </a:cubicBezTo>
                      <a:lnTo>
                        <a:pt x="46281" y="12527"/>
                      </a:lnTo>
                      <a:cubicBezTo>
                        <a:pt x="47058" y="12779"/>
                        <a:pt x="47813" y="13054"/>
                        <a:pt x="48590" y="13306"/>
                      </a:cubicBezTo>
                      <a:lnTo>
                        <a:pt x="49162" y="13489"/>
                      </a:lnTo>
                      <a:lnTo>
                        <a:pt x="49459" y="13604"/>
                      </a:lnTo>
                      <a:lnTo>
                        <a:pt x="49528" y="13604"/>
                      </a:lnTo>
                      <a:cubicBezTo>
                        <a:pt x="49528" y="13604"/>
                        <a:pt x="49573" y="13604"/>
                        <a:pt x="49573" y="13604"/>
                      </a:cubicBezTo>
                      <a:lnTo>
                        <a:pt x="49573" y="13604"/>
                      </a:lnTo>
                      <a:cubicBezTo>
                        <a:pt x="49002" y="13604"/>
                        <a:pt x="49413" y="13604"/>
                        <a:pt x="49299" y="13604"/>
                      </a:cubicBezTo>
                      <a:lnTo>
                        <a:pt x="49299" y="13604"/>
                      </a:lnTo>
                      <a:lnTo>
                        <a:pt x="49459" y="13650"/>
                      </a:lnTo>
                      <a:lnTo>
                        <a:pt x="50648" y="13947"/>
                      </a:lnTo>
                      <a:lnTo>
                        <a:pt x="51837" y="14268"/>
                      </a:lnTo>
                      <a:cubicBezTo>
                        <a:pt x="52226" y="14359"/>
                        <a:pt x="52660" y="14497"/>
                        <a:pt x="52981" y="14543"/>
                      </a:cubicBezTo>
                      <a:cubicBezTo>
                        <a:pt x="53689" y="14680"/>
                        <a:pt x="54444" y="14863"/>
                        <a:pt x="55199" y="15046"/>
                      </a:cubicBezTo>
                      <a:lnTo>
                        <a:pt x="57600" y="15459"/>
                      </a:lnTo>
                      <a:lnTo>
                        <a:pt x="57760" y="15459"/>
                      </a:lnTo>
                      <a:cubicBezTo>
                        <a:pt x="58080" y="15550"/>
                        <a:pt x="58286" y="15848"/>
                        <a:pt x="58240" y="16146"/>
                      </a:cubicBezTo>
                      <a:cubicBezTo>
                        <a:pt x="58218" y="16260"/>
                        <a:pt x="58172" y="16352"/>
                        <a:pt x="58103" y="16421"/>
                      </a:cubicBezTo>
                      <a:close/>
                      <a:moveTo>
                        <a:pt x="58172" y="16627"/>
                      </a:moveTo>
                      <a:cubicBezTo>
                        <a:pt x="57417" y="17108"/>
                        <a:pt x="56640" y="17428"/>
                        <a:pt x="55839" y="17817"/>
                      </a:cubicBezTo>
                      <a:cubicBezTo>
                        <a:pt x="55016" y="18115"/>
                        <a:pt x="54170" y="18436"/>
                        <a:pt x="53301" y="18711"/>
                      </a:cubicBezTo>
                      <a:cubicBezTo>
                        <a:pt x="52844" y="18871"/>
                        <a:pt x="52478" y="18940"/>
                        <a:pt x="52066" y="19054"/>
                      </a:cubicBezTo>
                      <a:lnTo>
                        <a:pt x="50877" y="19329"/>
                      </a:lnTo>
                      <a:lnTo>
                        <a:pt x="49665" y="19581"/>
                      </a:lnTo>
                      <a:lnTo>
                        <a:pt x="49528" y="19581"/>
                      </a:lnTo>
                      <a:cubicBezTo>
                        <a:pt x="49528" y="19581"/>
                        <a:pt x="49528" y="19604"/>
                        <a:pt x="49528" y="19604"/>
                      </a:cubicBezTo>
                      <a:lnTo>
                        <a:pt x="49230" y="19604"/>
                      </a:lnTo>
                      <a:cubicBezTo>
                        <a:pt x="49230" y="19604"/>
                        <a:pt x="49230" y="19604"/>
                        <a:pt x="49230" y="19604"/>
                      </a:cubicBezTo>
                      <a:lnTo>
                        <a:pt x="49185" y="19604"/>
                      </a:lnTo>
                      <a:cubicBezTo>
                        <a:pt x="49185" y="19604"/>
                        <a:pt x="49116" y="19604"/>
                        <a:pt x="49116" y="19604"/>
                      </a:cubicBezTo>
                      <a:lnTo>
                        <a:pt x="48819" y="19604"/>
                      </a:lnTo>
                      <a:cubicBezTo>
                        <a:pt x="48819" y="19604"/>
                        <a:pt x="48201" y="19695"/>
                        <a:pt x="48201" y="19695"/>
                      </a:cubicBezTo>
                      <a:cubicBezTo>
                        <a:pt x="47401" y="19764"/>
                        <a:pt x="46578" y="19856"/>
                        <a:pt x="45777" y="19879"/>
                      </a:cubicBezTo>
                      <a:lnTo>
                        <a:pt x="45480" y="19879"/>
                      </a:lnTo>
                      <a:cubicBezTo>
                        <a:pt x="45480" y="19879"/>
                        <a:pt x="45343" y="19902"/>
                        <a:pt x="45343" y="19902"/>
                      </a:cubicBezTo>
                      <a:lnTo>
                        <a:pt x="45252" y="19902"/>
                      </a:lnTo>
                      <a:lnTo>
                        <a:pt x="44863" y="19856"/>
                      </a:lnTo>
                      <a:lnTo>
                        <a:pt x="44817" y="19856"/>
                      </a:lnTo>
                      <a:cubicBezTo>
                        <a:pt x="44817" y="19856"/>
                        <a:pt x="44223" y="19833"/>
                        <a:pt x="44223" y="19833"/>
                      </a:cubicBezTo>
                      <a:lnTo>
                        <a:pt x="43010" y="19764"/>
                      </a:lnTo>
                      <a:lnTo>
                        <a:pt x="42736" y="19764"/>
                      </a:lnTo>
                      <a:lnTo>
                        <a:pt x="42461" y="19695"/>
                      </a:lnTo>
                      <a:lnTo>
                        <a:pt x="42461" y="19695"/>
                      </a:lnTo>
                      <a:cubicBezTo>
                        <a:pt x="42461" y="19695"/>
                        <a:pt x="42164" y="19650"/>
                        <a:pt x="42164" y="19650"/>
                      </a:cubicBezTo>
                      <a:lnTo>
                        <a:pt x="41570" y="19581"/>
                      </a:lnTo>
                      <a:lnTo>
                        <a:pt x="40358" y="19421"/>
                      </a:lnTo>
                      <a:lnTo>
                        <a:pt x="40266" y="19421"/>
                      </a:lnTo>
                      <a:cubicBezTo>
                        <a:pt x="40266" y="19421"/>
                        <a:pt x="39992" y="19329"/>
                        <a:pt x="39992" y="19329"/>
                      </a:cubicBezTo>
                      <a:lnTo>
                        <a:pt x="39946" y="19329"/>
                      </a:lnTo>
                      <a:cubicBezTo>
                        <a:pt x="39946" y="19329"/>
                        <a:pt x="39809" y="19283"/>
                        <a:pt x="39809" y="19283"/>
                      </a:cubicBezTo>
                      <a:lnTo>
                        <a:pt x="39512" y="19238"/>
                      </a:lnTo>
                      <a:lnTo>
                        <a:pt x="38917" y="19123"/>
                      </a:lnTo>
                      <a:lnTo>
                        <a:pt x="37751" y="18894"/>
                      </a:lnTo>
                      <a:lnTo>
                        <a:pt x="37385" y="18734"/>
                      </a:lnTo>
                      <a:lnTo>
                        <a:pt x="35304" y="18161"/>
                      </a:lnTo>
                      <a:lnTo>
                        <a:pt x="34915" y="18001"/>
                      </a:lnTo>
                      <a:lnTo>
                        <a:pt x="32491" y="17130"/>
                      </a:lnTo>
                      <a:lnTo>
                        <a:pt x="31302" y="16627"/>
                      </a:lnTo>
                      <a:lnTo>
                        <a:pt x="30708" y="16375"/>
                      </a:lnTo>
                      <a:lnTo>
                        <a:pt x="30410" y="16237"/>
                      </a:lnTo>
                      <a:lnTo>
                        <a:pt x="30250" y="16169"/>
                      </a:lnTo>
                      <a:lnTo>
                        <a:pt x="30250" y="16169"/>
                      </a:lnTo>
                      <a:cubicBezTo>
                        <a:pt x="30250" y="16169"/>
                        <a:pt x="30502" y="16283"/>
                        <a:pt x="30387" y="16237"/>
                      </a:cubicBezTo>
                      <a:lnTo>
                        <a:pt x="30387" y="16237"/>
                      </a:lnTo>
                      <a:cubicBezTo>
                        <a:pt x="30387" y="16237"/>
                        <a:pt x="30342" y="16215"/>
                        <a:pt x="30342" y="16215"/>
                      </a:cubicBezTo>
                      <a:lnTo>
                        <a:pt x="30250" y="16169"/>
                      </a:lnTo>
                      <a:cubicBezTo>
                        <a:pt x="29450" y="15894"/>
                        <a:pt x="28649" y="15573"/>
                        <a:pt x="27872" y="15230"/>
                      </a:cubicBezTo>
                      <a:lnTo>
                        <a:pt x="26683" y="14726"/>
                      </a:lnTo>
                      <a:lnTo>
                        <a:pt x="25768" y="14337"/>
                      </a:lnTo>
                      <a:cubicBezTo>
                        <a:pt x="24167" y="13764"/>
                        <a:pt x="22567" y="13146"/>
                        <a:pt x="21011" y="12459"/>
                      </a:cubicBezTo>
                      <a:cubicBezTo>
                        <a:pt x="20417" y="12252"/>
                        <a:pt x="19891" y="12092"/>
                        <a:pt x="19342" y="11863"/>
                      </a:cubicBezTo>
                      <a:lnTo>
                        <a:pt x="16987" y="11130"/>
                      </a:lnTo>
                      <a:lnTo>
                        <a:pt x="17673" y="11245"/>
                      </a:lnTo>
                      <a:lnTo>
                        <a:pt x="15935" y="10924"/>
                      </a:lnTo>
                      <a:lnTo>
                        <a:pt x="15500" y="10855"/>
                      </a:lnTo>
                      <a:lnTo>
                        <a:pt x="15409" y="10855"/>
                      </a:lnTo>
                      <a:cubicBezTo>
                        <a:pt x="15409" y="10855"/>
                        <a:pt x="15341" y="10855"/>
                        <a:pt x="15341" y="10855"/>
                      </a:cubicBezTo>
                      <a:lnTo>
                        <a:pt x="15318" y="10855"/>
                      </a:lnTo>
                      <a:cubicBezTo>
                        <a:pt x="15318" y="10855"/>
                        <a:pt x="15912" y="10878"/>
                        <a:pt x="15638" y="10855"/>
                      </a:cubicBezTo>
                      <a:lnTo>
                        <a:pt x="15615" y="10855"/>
                      </a:lnTo>
                      <a:lnTo>
                        <a:pt x="15409" y="10810"/>
                      </a:lnTo>
                      <a:lnTo>
                        <a:pt x="14540" y="10695"/>
                      </a:lnTo>
                      <a:lnTo>
                        <a:pt x="15318" y="10650"/>
                      </a:lnTo>
                      <a:lnTo>
                        <a:pt x="12390" y="10718"/>
                      </a:lnTo>
                      <a:lnTo>
                        <a:pt x="13054" y="10558"/>
                      </a:lnTo>
                      <a:lnTo>
                        <a:pt x="10126" y="11199"/>
                      </a:lnTo>
                      <a:lnTo>
                        <a:pt x="10538" y="10993"/>
                      </a:lnTo>
                      <a:lnTo>
                        <a:pt x="9669" y="11359"/>
                      </a:lnTo>
                      <a:lnTo>
                        <a:pt x="9303" y="11520"/>
                      </a:lnTo>
                      <a:lnTo>
                        <a:pt x="8937" y="11680"/>
                      </a:lnTo>
                      <a:lnTo>
                        <a:pt x="7474" y="12344"/>
                      </a:lnTo>
                      <a:lnTo>
                        <a:pt x="4958" y="3802"/>
                      </a:lnTo>
                      <a:lnTo>
                        <a:pt x="6811" y="3847"/>
                      </a:lnTo>
                      <a:lnTo>
                        <a:pt x="7382" y="3847"/>
                      </a:lnTo>
                      <a:cubicBezTo>
                        <a:pt x="7382" y="3847"/>
                        <a:pt x="7382" y="3847"/>
                        <a:pt x="7382" y="3847"/>
                      </a:cubicBezTo>
                      <a:lnTo>
                        <a:pt x="7382" y="3847"/>
                      </a:lnTo>
                      <a:cubicBezTo>
                        <a:pt x="7382" y="3847"/>
                        <a:pt x="7222" y="3847"/>
                        <a:pt x="7268" y="3847"/>
                      </a:cubicBezTo>
                      <a:lnTo>
                        <a:pt x="9029" y="3847"/>
                      </a:lnTo>
                      <a:lnTo>
                        <a:pt x="12002" y="4145"/>
                      </a:lnTo>
                      <a:lnTo>
                        <a:pt x="12459" y="4191"/>
                      </a:lnTo>
                      <a:lnTo>
                        <a:pt x="12596" y="4191"/>
                      </a:lnTo>
                      <a:cubicBezTo>
                        <a:pt x="12596" y="4191"/>
                        <a:pt x="15066" y="4786"/>
                        <a:pt x="15066" y="4786"/>
                      </a:cubicBezTo>
                      <a:lnTo>
                        <a:pt x="15569" y="4901"/>
                      </a:lnTo>
                      <a:cubicBezTo>
                        <a:pt x="15569" y="4901"/>
                        <a:pt x="15684" y="4924"/>
                        <a:pt x="15729" y="4947"/>
                      </a:cubicBezTo>
                      <a:lnTo>
                        <a:pt x="18588" y="6069"/>
                      </a:lnTo>
                      <a:lnTo>
                        <a:pt x="18702" y="6115"/>
                      </a:lnTo>
                      <a:lnTo>
                        <a:pt x="18885" y="6184"/>
                      </a:lnTo>
                      <a:cubicBezTo>
                        <a:pt x="19960" y="6710"/>
                        <a:pt x="21057" y="7260"/>
                        <a:pt x="22041" y="7855"/>
                      </a:cubicBezTo>
                      <a:lnTo>
                        <a:pt x="25174" y="9665"/>
                      </a:lnTo>
                      <a:lnTo>
                        <a:pt x="28123" y="11497"/>
                      </a:lnTo>
                      <a:lnTo>
                        <a:pt x="31119" y="13329"/>
                      </a:lnTo>
                      <a:lnTo>
                        <a:pt x="31485" y="13558"/>
                      </a:lnTo>
                      <a:cubicBezTo>
                        <a:pt x="31485" y="13558"/>
                        <a:pt x="31691" y="13672"/>
                        <a:pt x="31759" y="13741"/>
                      </a:cubicBezTo>
                      <a:lnTo>
                        <a:pt x="32537" y="14153"/>
                      </a:lnTo>
                      <a:lnTo>
                        <a:pt x="33977" y="15001"/>
                      </a:lnTo>
                      <a:lnTo>
                        <a:pt x="35533" y="15848"/>
                      </a:lnTo>
                      <a:lnTo>
                        <a:pt x="35921" y="16054"/>
                      </a:lnTo>
                      <a:lnTo>
                        <a:pt x="36104" y="16146"/>
                      </a:lnTo>
                      <a:lnTo>
                        <a:pt x="36104" y="16146"/>
                      </a:lnTo>
                      <a:cubicBezTo>
                        <a:pt x="35670" y="15985"/>
                        <a:pt x="35990" y="16100"/>
                        <a:pt x="35898" y="16077"/>
                      </a:cubicBezTo>
                      <a:lnTo>
                        <a:pt x="35921" y="16077"/>
                      </a:lnTo>
                      <a:cubicBezTo>
                        <a:pt x="35921" y="16077"/>
                        <a:pt x="35967" y="16100"/>
                        <a:pt x="35967" y="16100"/>
                      </a:cubicBezTo>
                      <a:lnTo>
                        <a:pt x="36059" y="16146"/>
                      </a:lnTo>
                      <a:lnTo>
                        <a:pt x="36859" y="16489"/>
                      </a:lnTo>
                      <a:lnTo>
                        <a:pt x="37659" y="16833"/>
                      </a:lnTo>
                      <a:lnTo>
                        <a:pt x="38071" y="16993"/>
                      </a:lnTo>
                      <a:lnTo>
                        <a:pt x="38277" y="17085"/>
                      </a:lnTo>
                      <a:lnTo>
                        <a:pt x="38368" y="17085"/>
                      </a:lnTo>
                      <a:cubicBezTo>
                        <a:pt x="38368" y="17085"/>
                        <a:pt x="38368" y="17108"/>
                        <a:pt x="38368" y="17108"/>
                      </a:cubicBezTo>
                      <a:lnTo>
                        <a:pt x="38368" y="17108"/>
                      </a:lnTo>
                      <a:cubicBezTo>
                        <a:pt x="38368" y="17108"/>
                        <a:pt x="37957" y="17016"/>
                        <a:pt x="38162" y="17085"/>
                      </a:cubicBezTo>
                      <a:lnTo>
                        <a:pt x="38231" y="17085"/>
                      </a:lnTo>
                      <a:lnTo>
                        <a:pt x="39923" y="17612"/>
                      </a:lnTo>
                      <a:lnTo>
                        <a:pt x="40746" y="17863"/>
                      </a:lnTo>
                      <a:lnTo>
                        <a:pt x="40746" y="17863"/>
                      </a:lnTo>
                      <a:cubicBezTo>
                        <a:pt x="40884" y="17909"/>
                        <a:pt x="40564" y="17863"/>
                        <a:pt x="40586" y="17863"/>
                      </a:cubicBezTo>
                      <a:lnTo>
                        <a:pt x="40632" y="17863"/>
                      </a:lnTo>
                      <a:cubicBezTo>
                        <a:pt x="40632" y="17863"/>
                        <a:pt x="40701" y="17863"/>
                        <a:pt x="40701" y="17863"/>
                      </a:cubicBezTo>
                      <a:lnTo>
                        <a:pt x="40792" y="17863"/>
                      </a:lnTo>
                      <a:cubicBezTo>
                        <a:pt x="40792" y="17863"/>
                        <a:pt x="41021" y="17932"/>
                        <a:pt x="41021" y="17932"/>
                      </a:cubicBezTo>
                      <a:lnTo>
                        <a:pt x="41432" y="18024"/>
                      </a:lnTo>
                      <a:lnTo>
                        <a:pt x="43102" y="18367"/>
                      </a:lnTo>
                      <a:lnTo>
                        <a:pt x="42919" y="18367"/>
                      </a:lnTo>
                      <a:lnTo>
                        <a:pt x="44931" y="18573"/>
                      </a:lnTo>
                      <a:cubicBezTo>
                        <a:pt x="45068" y="18573"/>
                        <a:pt x="45343" y="18619"/>
                        <a:pt x="45366" y="18619"/>
                      </a:cubicBezTo>
                      <a:lnTo>
                        <a:pt x="46738" y="18619"/>
                      </a:lnTo>
                      <a:cubicBezTo>
                        <a:pt x="47058" y="18642"/>
                        <a:pt x="47332" y="18665"/>
                        <a:pt x="47675" y="18642"/>
                      </a:cubicBezTo>
                      <a:lnTo>
                        <a:pt x="48705" y="18551"/>
                      </a:lnTo>
                      <a:lnTo>
                        <a:pt x="49665" y="18459"/>
                      </a:lnTo>
                      <a:lnTo>
                        <a:pt x="50580" y="18299"/>
                      </a:lnTo>
                      <a:cubicBezTo>
                        <a:pt x="51174" y="18230"/>
                        <a:pt x="51814" y="18069"/>
                        <a:pt x="52478" y="17886"/>
                      </a:cubicBezTo>
                      <a:lnTo>
                        <a:pt x="52958" y="17749"/>
                      </a:lnTo>
                      <a:lnTo>
                        <a:pt x="53095" y="17749"/>
                      </a:lnTo>
                      <a:cubicBezTo>
                        <a:pt x="53095" y="17749"/>
                        <a:pt x="53209" y="17680"/>
                        <a:pt x="53049" y="17749"/>
                      </a:cubicBezTo>
                      <a:lnTo>
                        <a:pt x="53118" y="17749"/>
                      </a:lnTo>
                      <a:cubicBezTo>
                        <a:pt x="53118" y="17749"/>
                        <a:pt x="53346" y="17634"/>
                        <a:pt x="53346" y="17634"/>
                      </a:cubicBezTo>
                      <a:lnTo>
                        <a:pt x="54284" y="17268"/>
                      </a:lnTo>
                      <a:lnTo>
                        <a:pt x="55245" y="16902"/>
                      </a:lnTo>
                      <a:lnTo>
                        <a:pt x="55702" y="16718"/>
                      </a:lnTo>
                      <a:cubicBezTo>
                        <a:pt x="55702" y="16718"/>
                        <a:pt x="55931" y="16581"/>
                        <a:pt x="56045" y="16558"/>
                      </a:cubicBezTo>
                      <a:cubicBezTo>
                        <a:pt x="56594" y="16215"/>
                        <a:pt x="57166" y="15985"/>
                        <a:pt x="57714" y="15550"/>
                      </a:cubicBezTo>
                      <a:lnTo>
                        <a:pt x="58240" y="1653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099" name="Graphic 3">
                <a:extLst>
                  <a:ext uri="{FF2B5EF4-FFF2-40B4-BE49-F238E27FC236}">
                    <a16:creationId xmlns:a16="http://schemas.microsoft.com/office/drawing/2014/main" id="{F86D62B7-E4DF-717A-C00F-E72386C3F24B}"/>
                  </a:ext>
                </a:extLst>
              </p:cNvPr>
              <p:cNvGrpSpPr/>
              <p:nvPr/>
            </p:nvGrpSpPr>
            <p:grpSpPr>
              <a:xfrm>
                <a:off x="5178517" y="3810404"/>
                <a:ext cx="141531" cy="169248"/>
                <a:chOff x="4278254" y="3810404"/>
                <a:chExt cx="141531" cy="169248"/>
              </a:xfrm>
              <a:solidFill>
                <a:srgbClr val="EDA69A"/>
              </a:solidFill>
            </p:grpSpPr>
            <p:sp>
              <p:nvSpPr>
                <p:cNvPr id="2232" name="Freeform: Shape 2087">
                  <a:extLst>
                    <a:ext uri="{FF2B5EF4-FFF2-40B4-BE49-F238E27FC236}">
                      <a16:creationId xmlns:a16="http://schemas.microsoft.com/office/drawing/2014/main" id="{FAA3B8B9-B06F-DD24-33E3-66B3D17388A6}"/>
                    </a:ext>
                  </a:extLst>
                </p:cNvPr>
                <p:cNvSpPr/>
                <p:nvPr/>
              </p:nvSpPr>
              <p:spPr>
                <a:xfrm>
                  <a:off x="4280412"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33" name="Freeform: Shape 2088">
                  <a:extLst>
                    <a:ext uri="{FF2B5EF4-FFF2-40B4-BE49-F238E27FC236}">
                      <a16:creationId xmlns:a16="http://schemas.microsoft.com/office/drawing/2014/main" id="{61B87AD5-D94E-F903-1E49-B795D43AE251}"/>
                    </a:ext>
                  </a:extLst>
                </p:cNvPr>
                <p:cNvSpPr/>
                <p:nvPr/>
              </p:nvSpPr>
              <p:spPr>
                <a:xfrm>
                  <a:off x="4278254" y="3810404"/>
                  <a:ext cx="141531" cy="169248"/>
                </a:xfrm>
                <a:custGeom>
                  <a:avLst/>
                  <a:gdLst>
                    <a:gd name="connsiteX0" fmla="*/ 5162 w 141531"/>
                    <a:gd name="connsiteY0" fmla="*/ 521 h 169248"/>
                    <a:gd name="connsiteX1" fmla="*/ 5345 w 141531"/>
                    <a:gd name="connsiteY1" fmla="*/ 7644 h 169248"/>
                    <a:gd name="connsiteX2" fmla="*/ 5551 w 141531"/>
                    <a:gd name="connsiteY2" fmla="*/ 11147 h 169248"/>
                    <a:gd name="connsiteX3" fmla="*/ 5986 w 141531"/>
                    <a:gd name="connsiteY3" fmla="*/ 14697 h 169248"/>
                    <a:gd name="connsiteX4" fmla="*/ 6832 w 141531"/>
                    <a:gd name="connsiteY4" fmla="*/ 21728 h 169248"/>
                    <a:gd name="connsiteX5" fmla="*/ 8341 w 141531"/>
                    <a:gd name="connsiteY5" fmla="*/ 28713 h 169248"/>
                    <a:gd name="connsiteX6" fmla="*/ 10353 w 141531"/>
                    <a:gd name="connsiteY6" fmla="*/ 35354 h 169248"/>
                    <a:gd name="connsiteX7" fmla="*/ 11680 w 141531"/>
                    <a:gd name="connsiteY7" fmla="*/ 38652 h 169248"/>
                    <a:gd name="connsiteX8" fmla="*/ 13189 w 141531"/>
                    <a:gd name="connsiteY8" fmla="*/ 41744 h 169248"/>
                    <a:gd name="connsiteX9" fmla="*/ 20918 w 141531"/>
                    <a:gd name="connsiteY9" fmla="*/ 53561 h 169248"/>
                    <a:gd name="connsiteX10" fmla="*/ 29082 w 141531"/>
                    <a:gd name="connsiteY10" fmla="*/ 65310 h 169248"/>
                    <a:gd name="connsiteX11" fmla="*/ 32947 w 141531"/>
                    <a:gd name="connsiteY11" fmla="*/ 71447 h 169248"/>
                    <a:gd name="connsiteX12" fmla="*/ 36423 w 141531"/>
                    <a:gd name="connsiteY12" fmla="*/ 77906 h 169248"/>
                    <a:gd name="connsiteX13" fmla="*/ 42048 w 141531"/>
                    <a:gd name="connsiteY13" fmla="*/ 91120 h 169248"/>
                    <a:gd name="connsiteX14" fmla="*/ 43557 w 141531"/>
                    <a:gd name="connsiteY14" fmla="*/ 94372 h 169248"/>
                    <a:gd name="connsiteX15" fmla="*/ 43649 w 141531"/>
                    <a:gd name="connsiteY15" fmla="*/ 94555 h 169248"/>
                    <a:gd name="connsiteX16" fmla="*/ 43695 w 141531"/>
                    <a:gd name="connsiteY16" fmla="*/ 94670 h 169248"/>
                    <a:gd name="connsiteX17" fmla="*/ 43695 w 141531"/>
                    <a:gd name="connsiteY17" fmla="*/ 94716 h 169248"/>
                    <a:gd name="connsiteX18" fmla="*/ 43672 w 141531"/>
                    <a:gd name="connsiteY18" fmla="*/ 94578 h 169248"/>
                    <a:gd name="connsiteX19" fmla="*/ 43878 w 141531"/>
                    <a:gd name="connsiteY19" fmla="*/ 94967 h 169248"/>
                    <a:gd name="connsiteX20" fmla="*/ 44312 w 141531"/>
                    <a:gd name="connsiteY20" fmla="*/ 95723 h 169248"/>
                    <a:gd name="connsiteX21" fmla="*/ 45181 w 141531"/>
                    <a:gd name="connsiteY21" fmla="*/ 97189 h 169248"/>
                    <a:gd name="connsiteX22" fmla="*/ 49228 w 141531"/>
                    <a:gd name="connsiteY22" fmla="*/ 102181 h 169248"/>
                    <a:gd name="connsiteX23" fmla="*/ 50509 w 141531"/>
                    <a:gd name="connsiteY23" fmla="*/ 103349 h 169248"/>
                    <a:gd name="connsiteX24" fmla="*/ 51675 w 141531"/>
                    <a:gd name="connsiteY24" fmla="*/ 104288 h 169248"/>
                    <a:gd name="connsiteX25" fmla="*/ 54374 w 141531"/>
                    <a:gd name="connsiteY25" fmla="*/ 106006 h 169248"/>
                    <a:gd name="connsiteX26" fmla="*/ 55060 w 141531"/>
                    <a:gd name="connsiteY26" fmla="*/ 106395 h 169248"/>
                    <a:gd name="connsiteX27" fmla="*/ 55243 w 141531"/>
                    <a:gd name="connsiteY27" fmla="*/ 106487 h 169248"/>
                    <a:gd name="connsiteX28" fmla="*/ 55288 w 141531"/>
                    <a:gd name="connsiteY28" fmla="*/ 106487 h 169248"/>
                    <a:gd name="connsiteX29" fmla="*/ 55129 w 141531"/>
                    <a:gd name="connsiteY29" fmla="*/ 106441 h 169248"/>
                    <a:gd name="connsiteX30" fmla="*/ 55220 w 141531"/>
                    <a:gd name="connsiteY30" fmla="*/ 106487 h 169248"/>
                    <a:gd name="connsiteX31" fmla="*/ 55631 w 141531"/>
                    <a:gd name="connsiteY31" fmla="*/ 106670 h 169248"/>
                    <a:gd name="connsiteX32" fmla="*/ 57278 w 141531"/>
                    <a:gd name="connsiteY32" fmla="*/ 107334 h 169248"/>
                    <a:gd name="connsiteX33" fmla="*/ 60502 w 141531"/>
                    <a:gd name="connsiteY33" fmla="*/ 108479 h 169248"/>
                    <a:gd name="connsiteX34" fmla="*/ 63544 w 141531"/>
                    <a:gd name="connsiteY34" fmla="*/ 109327 h 169248"/>
                    <a:gd name="connsiteX35" fmla="*/ 65236 w 141531"/>
                    <a:gd name="connsiteY35" fmla="*/ 109647 h 169248"/>
                    <a:gd name="connsiteX36" fmla="*/ 65671 w 141531"/>
                    <a:gd name="connsiteY36" fmla="*/ 109739 h 169248"/>
                    <a:gd name="connsiteX37" fmla="*/ 65899 w 141531"/>
                    <a:gd name="connsiteY37" fmla="*/ 109785 h 169248"/>
                    <a:gd name="connsiteX38" fmla="*/ 65762 w 141531"/>
                    <a:gd name="connsiteY38" fmla="*/ 109762 h 169248"/>
                    <a:gd name="connsiteX39" fmla="*/ 65808 w 141531"/>
                    <a:gd name="connsiteY39" fmla="*/ 109762 h 169248"/>
                    <a:gd name="connsiteX40" fmla="*/ 65922 w 141531"/>
                    <a:gd name="connsiteY40" fmla="*/ 109785 h 169248"/>
                    <a:gd name="connsiteX41" fmla="*/ 66791 w 141531"/>
                    <a:gd name="connsiteY41" fmla="*/ 109899 h 169248"/>
                    <a:gd name="connsiteX42" fmla="*/ 73926 w 141531"/>
                    <a:gd name="connsiteY42" fmla="*/ 110747 h 169248"/>
                    <a:gd name="connsiteX43" fmla="*/ 80992 w 141531"/>
                    <a:gd name="connsiteY43" fmla="*/ 111662 h 169248"/>
                    <a:gd name="connsiteX44" fmla="*/ 82753 w 141531"/>
                    <a:gd name="connsiteY44" fmla="*/ 111892 h 169248"/>
                    <a:gd name="connsiteX45" fmla="*/ 83645 w 141531"/>
                    <a:gd name="connsiteY45" fmla="*/ 112006 h 169248"/>
                    <a:gd name="connsiteX46" fmla="*/ 83759 w 141531"/>
                    <a:gd name="connsiteY46" fmla="*/ 112006 h 169248"/>
                    <a:gd name="connsiteX47" fmla="*/ 84033 w 141531"/>
                    <a:gd name="connsiteY47" fmla="*/ 112075 h 169248"/>
                    <a:gd name="connsiteX48" fmla="*/ 84239 w 141531"/>
                    <a:gd name="connsiteY48" fmla="*/ 112121 h 169248"/>
                    <a:gd name="connsiteX49" fmla="*/ 84674 w 141531"/>
                    <a:gd name="connsiteY49" fmla="*/ 112189 h 169248"/>
                    <a:gd name="connsiteX50" fmla="*/ 88287 w 141531"/>
                    <a:gd name="connsiteY50" fmla="*/ 112968 h 169248"/>
                    <a:gd name="connsiteX51" fmla="*/ 95741 w 141531"/>
                    <a:gd name="connsiteY51" fmla="*/ 115418 h 169248"/>
                    <a:gd name="connsiteX52" fmla="*/ 102533 w 141531"/>
                    <a:gd name="connsiteY52" fmla="*/ 119312 h 169248"/>
                    <a:gd name="connsiteX53" fmla="*/ 104111 w 141531"/>
                    <a:gd name="connsiteY53" fmla="*/ 120571 h 169248"/>
                    <a:gd name="connsiteX54" fmla="*/ 104889 w 141531"/>
                    <a:gd name="connsiteY54" fmla="*/ 121213 h 169248"/>
                    <a:gd name="connsiteX55" fmla="*/ 105072 w 141531"/>
                    <a:gd name="connsiteY55" fmla="*/ 121373 h 169248"/>
                    <a:gd name="connsiteX56" fmla="*/ 105186 w 141531"/>
                    <a:gd name="connsiteY56" fmla="*/ 121465 h 169248"/>
                    <a:gd name="connsiteX57" fmla="*/ 105232 w 141531"/>
                    <a:gd name="connsiteY57" fmla="*/ 121510 h 169248"/>
                    <a:gd name="connsiteX58" fmla="*/ 105438 w 141531"/>
                    <a:gd name="connsiteY58" fmla="*/ 121693 h 169248"/>
                    <a:gd name="connsiteX59" fmla="*/ 105758 w 141531"/>
                    <a:gd name="connsiteY59" fmla="*/ 122014 h 169248"/>
                    <a:gd name="connsiteX60" fmla="*/ 108273 w 141531"/>
                    <a:gd name="connsiteY60" fmla="*/ 124533 h 169248"/>
                    <a:gd name="connsiteX61" fmla="*/ 110788 w 141531"/>
                    <a:gd name="connsiteY61" fmla="*/ 127465 h 169248"/>
                    <a:gd name="connsiteX62" fmla="*/ 113144 w 141531"/>
                    <a:gd name="connsiteY62" fmla="*/ 130579 h 169248"/>
                    <a:gd name="connsiteX63" fmla="*/ 117214 w 141531"/>
                    <a:gd name="connsiteY63" fmla="*/ 136809 h 169248"/>
                    <a:gd name="connsiteX64" fmla="*/ 120736 w 141531"/>
                    <a:gd name="connsiteY64" fmla="*/ 143198 h 169248"/>
                    <a:gd name="connsiteX65" fmla="*/ 124075 w 141531"/>
                    <a:gd name="connsiteY65" fmla="*/ 149198 h 169248"/>
                    <a:gd name="connsiteX66" fmla="*/ 124303 w 141531"/>
                    <a:gd name="connsiteY66" fmla="*/ 149565 h 169248"/>
                    <a:gd name="connsiteX67" fmla="*/ 124349 w 141531"/>
                    <a:gd name="connsiteY67" fmla="*/ 149657 h 169248"/>
                    <a:gd name="connsiteX68" fmla="*/ 124349 w 141531"/>
                    <a:gd name="connsiteY68" fmla="*/ 149702 h 169248"/>
                    <a:gd name="connsiteX69" fmla="*/ 124258 w 141531"/>
                    <a:gd name="connsiteY69" fmla="*/ 149542 h 169248"/>
                    <a:gd name="connsiteX70" fmla="*/ 124395 w 141531"/>
                    <a:gd name="connsiteY70" fmla="*/ 149702 h 169248"/>
                    <a:gd name="connsiteX71" fmla="*/ 124921 w 141531"/>
                    <a:gd name="connsiteY71" fmla="*/ 150435 h 169248"/>
                    <a:gd name="connsiteX72" fmla="*/ 125996 w 141531"/>
                    <a:gd name="connsiteY72" fmla="*/ 151832 h 169248"/>
                    <a:gd name="connsiteX73" fmla="*/ 127962 w 141531"/>
                    <a:gd name="connsiteY73" fmla="*/ 153802 h 169248"/>
                    <a:gd name="connsiteX74" fmla="*/ 130340 w 141531"/>
                    <a:gd name="connsiteY74" fmla="*/ 155702 h 169248"/>
                    <a:gd name="connsiteX75" fmla="*/ 130638 w 141531"/>
                    <a:gd name="connsiteY75" fmla="*/ 155909 h 169248"/>
                    <a:gd name="connsiteX76" fmla="*/ 130798 w 141531"/>
                    <a:gd name="connsiteY76" fmla="*/ 156023 h 169248"/>
                    <a:gd name="connsiteX77" fmla="*/ 130866 w 141531"/>
                    <a:gd name="connsiteY77" fmla="*/ 156069 h 169248"/>
                    <a:gd name="connsiteX78" fmla="*/ 130638 w 141531"/>
                    <a:gd name="connsiteY78" fmla="*/ 155931 h 169248"/>
                    <a:gd name="connsiteX79" fmla="*/ 130683 w 141531"/>
                    <a:gd name="connsiteY79" fmla="*/ 155931 h 169248"/>
                    <a:gd name="connsiteX80" fmla="*/ 131461 w 141531"/>
                    <a:gd name="connsiteY80" fmla="*/ 156389 h 169248"/>
                    <a:gd name="connsiteX81" fmla="*/ 133016 w 141531"/>
                    <a:gd name="connsiteY81" fmla="*/ 157283 h 169248"/>
                    <a:gd name="connsiteX82" fmla="*/ 136103 w 141531"/>
                    <a:gd name="connsiteY82" fmla="*/ 159115 h 169248"/>
                    <a:gd name="connsiteX83" fmla="*/ 136858 w 141531"/>
                    <a:gd name="connsiteY83" fmla="*/ 159550 h 169248"/>
                    <a:gd name="connsiteX84" fmla="*/ 137498 w 141531"/>
                    <a:gd name="connsiteY84" fmla="*/ 159871 h 169248"/>
                    <a:gd name="connsiteX85" fmla="*/ 139099 w 141531"/>
                    <a:gd name="connsiteY85" fmla="*/ 160695 h 169248"/>
                    <a:gd name="connsiteX86" fmla="*/ 141042 w 141531"/>
                    <a:gd name="connsiteY86" fmla="*/ 166787 h 169248"/>
                    <a:gd name="connsiteX87" fmla="*/ 135852 w 141531"/>
                    <a:gd name="connsiteY87" fmla="*/ 169100 h 169248"/>
                    <a:gd name="connsiteX88" fmla="*/ 135737 w 141531"/>
                    <a:gd name="connsiteY88" fmla="*/ 169100 h 169248"/>
                    <a:gd name="connsiteX89" fmla="*/ 133953 w 141531"/>
                    <a:gd name="connsiteY89" fmla="*/ 168573 h 169248"/>
                    <a:gd name="connsiteX90" fmla="*/ 133519 w 141531"/>
                    <a:gd name="connsiteY90" fmla="*/ 168459 h 169248"/>
                    <a:gd name="connsiteX91" fmla="*/ 132901 w 141531"/>
                    <a:gd name="connsiteY91" fmla="*/ 168275 h 169248"/>
                    <a:gd name="connsiteX92" fmla="*/ 132010 w 141531"/>
                    <a:gd name="connsiteY92" fmla="*/ 168001 h 169248"/>
                    <a:gd name="connsiteX93" fmla="*/ 130249 w 141531"/>
                    <a:gd name="connsiteY93" fmla="*/ 167451 h 169248"/>
                    <a:gd name="connsiteX94" fmla="*/ 128351 w 141531"/>
                    <a:gd name="connsiteY94" fmla="*/ 166741 h 169248"/>
                    <a:gd name="connsiteX95" fmla="*/ 126430 w 141531"/>
                    <a:gd name="connsiteY95" fmla="*/ 165985 h 169248"/>
                    <a:gd name="connsiteX96" fmla="*/ 125950 w 141531"/>
                    <a:gd name="connsiteY96" fmla="*/ 165802 h 169248"/>
                    <a:gd name="connsiteX97" fmla="*/ 125721 w 141531"/>
                    <a:gd name="connsiteY97" fmla="*/ 165710 h 169248"/>
                    <a:gd name="connsiteX98" fmla="*/ 125607 w 141531"/>
                    <a:gd name="connsiteY98" fmla="*/ 165642 h 169248"/>
                    <a:gd name="connsiteX99" fmla="*/ 125561 w 141531"/>
                    <a:gd name="connsiteY99" fmla="*/ 165642 h 169248"/>
                    <a:gd name="connsiteX100" fmla="*/ 125309 w 141531"/>
                    <a:gd name="connsiteY100" fmla="*/ 165504 h 169248"/>
                    <a:gd name="connsiteX101" fmla="*/ 124486 w 141531"/>
                    <a:gd name="connsiteY101" fmla="*/ 165092 h 169248"/>
                    <a:gd name="connsiteX102" fmla="*/ 123663 w 141531"/>
                    <a:gd name="connsiteY102" fmla="*/ 164680 h 169248"/>
                    <a:gd name="connsiteX103" fmla="*/ 123251 w 141531"/>
                    <a:gd name="connsiteY103" fmla="*/ 164474 h 169248"/>
                    <a:gd name="connsiteX104" fmla="*/ 123045 w 141531"/>
                    <a:gd name="connsiteY104" fmla="*/ 164382 h 169248"/>
                    <a:gd name="connsiteX105" fmla="*/ 122588 w 141531"/>
                    <a:gd name="connsiteY105" fmla="*/ 164107 h 169248"/>
                    <a:gd name="connsiteX106" fmla="*/ 121010 w 141531"/>
                    <a:gd name="connsiteY106" fmla="*/ 163168 h 169248"/>
                    <a:gd name="connsiteX107" fmla="*/ 120622 w 141531"/>
                    <a:gd name="connsiteY107" fmla="*/ 162916 h 169248"/>
                    <a:gd name="connsiteX108" fmla="*/ 120416 w 141531"/>
                    <a:gd name="connsiteY108" fmla="*/ 162802 h 169248"/>
                    <a:gd name="connsiteX109" fmla="*/ 120324 w 141531"/>
                    <a:gd name="connsiteY109" fmla="*/ 162733 h 169248"/>
                    <a:gd name="connsiteX110" fmla="*/ 119684 w 141531"/>
                    <a:gd name="connsiteY110" fmla="*/ 162275 h 169248"/>
                    <a:gd name="connsiteX111" fmla="*/ 118975 w 141531"/>
                    <a:gd name="connsiteY111" fmla="*/ 161702 h 169248"/>
                    <a:gd name="connsiteX112" fmla="*/ 117534 w 141531"/>
                    <a:gd name="connsiteY112" fmla="*/ 160558 h 169248"/>
                    <a:gd name="connsiteX113" fmla="*/ 114287 w 141531"/>
                    <a:gd name="connsiteY113" fmla="*/ 157374 h 169248"/>
                    <a:gd name="connsiteX114" fmla="*/ 109645 w 141531"/>
                    <a:gd name="connsiteY114" fmla="*/ 151283 h 169248"/>
                    <a:gd name="connsiteX115" fmla="*/ 105346 w 141531"/>
                    <a:gd name="connsiteY115" fmla="*/ 145214 h 169248"/>
                    <a:gd name="connsiteX116" fmla="*/ 103128 w 141531"/>
                    <a:gd name="connsiteY116" fmla="*/ 142442 h 169248"/>
                    <a:gd name="connsiteX117" fmla="*/ 100910 w 141531"/>
                    <a:gd name="connsiteY117" fmla="*/ 139854 h 169248"/>
                    <a:gd name="connsiteX118" fmla="*/ 98600 w 141531"/>
                    <a:gd name="connsiteY118" fmla="*/ 137427 h 169248"/>
                    <a:gd name="connsiteX119" fmla="*/ 97434 w 141531"/>
                    <a:gd name="connsiteY119" fmla="*/ 136236 h 169248"/>
                    <a:gd name="connsiteX120" fmla="*/ 96199 w 141531"/>
                    <a:gd name="connsiteY120" fmla="*/ 135183 h 169248"/>
                    <a:gd name="connsiteX121" fmla="*/ 94987 w 141531"/>
                    <a:gd name="connsiteY121" fmla="*/ 134129 h 169248"/>
                    <a:gd name="connsiteX122" fmla="*/ 94827 w 141531"/>
                    <a:gd name="connsiteY122" fmla="*/ 133992 h 169248"/>
                    <a:gd name="connsiteX123" fmla="*/ 94735 w 141531"/>
                    <a:gd name="connsiteY123" fmla="*/ 133923 h 169248"/>
                    <a:gd name="connsiteX124" fmla="*/ 94896 w 141531"/>
                    <a:gd name="connsiteY124" fmla="*/ 134061 h 169248"/>
                    <a:gd name="connsiteX125" fmla="*/ 94850 w 141531"/>
                    <a:gd name="connsiteY125" fmla="*/ 134061 h 169248"/>
                    <a:gd name="connsiteX126" fmla="*/ 94484 w 141531"/>
                    <a:gd name="connsiteY126" fmla="*/ 133786 h 169248"/>
                    <a:gd name="connsiteX127" fmla="*/ 93729 w 141531"/>
                    <a:gd name="connsiteY127" fmla="*/ 133259 h 169248"/>
                    <a:gd name="connsiteX128" fmla="*/ 92540 w 141531"/>
                    <a:gd name="connsiteY128" fmla="*/ 132549 h 169248"/>
                    <a:gd name="connsiteX129" fmla="*/ 92037 w 141531"/>
                    <a:gd name="connsiteY129" fmla="*/ 132274 h 169248"/>
                    <a:gd name="connsiteX130" fmla="*/ 91374 w 141531"/>
                    <a:gd name="connsiteY130" fmla="*/ 131999 h 169248"/>
                    <a:gd name="connsiteX131" fmla="*/ 79025 w 141531"/>
                    <a:gd name="connsiteY131" fmla="*/ 129320 h 169248"/>
                    <a:gd name="connsiteX132" fmla="*/ 64321 w 141531"/>
                    <a:gd name="connsiteY132" fmla="*/ 128014 h 169248"/>
                    <a:gd name="connsiteX133" fmla="*/ 63407 w 141531"/>
                    <a:gd name="connsiteY133" fmla="*/ 127900 h 169248"/>
                    <a:gd name="connsiteX134" fmla="*/ 63178 w 141531"/>
                    <a:gd name="connsiteY134" fmla="*/ 127900 h 169248"/>
                    <a:gd name="connsiteX135" fmla="*/ 62561 w 141531"/>
                    <a:gd name="connsiteY135" fmla="*/ 127762 h 169248"/>
                    <a:gd name="connsiteX136" fmla="*/ 62126 w 141531"/>
                    <a:gd name="connsiteY136" fmla="*/ 127694 h 169248"/>
                    <a:gd name="connsiteX137" fmla="*/ 60319 w 141531"/>
                    <a:gd name="connsiteY137" fmla="*/ 127327 h 169248"/>
                    <a:gd name="connsiteX138" fmla="*/ 59611 w 141531"/>
                    <a:gd name="connsiteY138" fmla="*/ 127190 h 169248"/>
                    <a:gd name="connsiteX139" fmla="*/ 59153 w 141531"/>
                    <a:gd name="connsiteY139" fmla="*/ 127075 h 169248"/>
                    <a:gd name="connsiteX140" fmla="*/ 58261 w 141531"/>
                    <a:gd name="connsiteY140" fmla="*/ 126892 h 169248"/>
                    <a:gd name="connsiteX141" fmla="*/ 56432 w 141531"/>
                    <a:gd name="connsiteY141" fmla="*/ 126434 h 169248"/>
                    <a:gd name="connsiteX142" fmla="*/ 48451 w 141531"/>
                    <a:gd name="connsiteY142" fmla="*/ 123548 h 169248"/>
                    <a:gd name="connsiteX143" fmla="*/ 47490 w 141531"/>
                    <a:gd name="connsiteY143" fmla="*/ 123091 h 169248"/>
                    <a:gd name="connsiteX144" fmla="*/ 46804 w 141531"/>
                    <a:gd name="connsiteY144" fmla="*/ 122747 h 169248"/>
                    <a:gd name="connsiteX145" fmla="*/ 46416 w 141531"/>
                    <a:gd name="connsiteY145" fmla="*/ 122518 h 169248"/>
                    <a:gd name="connsiteX146" fmla="*/ 44815 w 141531"/>
                    <a:gd name="connsiteY146" fmla="*/ 121579 h 169248"/>
                    <a:gd name="connsiteX147" fmla="*/ 44015 w 141531"/>
                    <a:gd name="connsiteY147" fmla="*/ 121098 h 169248"/>
                    <a:gd name="connsiteX148" fmla="*/ 43077 w 141531"/>
                    <a:gd name="connsiteY148" fmla="*/ 120457 h 169248"/>
                    <a:gd name="connsiteX149" fmla="*/ 41202 w 141531"/>
                    <a:gd name="connsiteY149" fmla="*/ 119152 h 169248"/>
                    <a:gd name="connsiteX150" fmla="*/ 37909 w 141531"/>
                    <a:gd name="connsiteY150" fmla="*/ 116403 h 169248"/>
                    <a:gd name="connsiteX151" fmla="*/ 36377 w 141531"/>
                    <a:gd name="connsiteY151" fmla="*/ 114892 h 169248"/>
                    <a:gd name="connsiteX152" fmla="*/ 35622 w 141531"/>
                    <a:gd name="connsiteY152" fmla="*/ 114136 h 169248"/>
                    <a:gd name="connsiteX153" fmla="*/ 35371 w 141531"/>
                    <a:gd name="connsiteY153" fmla="*/ 113861 h 169248"/>
                    <a:gd name="connsiteX154" fmla="*/ 35302 w 141531"/>
                    <a:gd name="connsiteY154" fmla="*/ 113792 h 169248"/>
                    <a:gd name="connsiteX155" fmla="*/ 35142 w 141531"/>
                    <a:gd name="connsiteY155" fmla="*/ 113609 h 169248"/>
                    <a:gd name="connsiteX156" fmla="*/ 34868 w 141531"/>
                    <a:gd name="connsiteY156" fmla="*/ 113266 h 169248"/>
                    <a:gd name="connsiteX157" fmla="*/ 30111 w 141531"/>
                    <a:gd name="connsiteY157" fmla="*/ 106464 h 169248"/>
                    <a:gd name="connsiteX158" fmla="*/ 28190 w 141531"/>
                    <a:gd name="connsiteY158" fmla="*/ 102822 h 169248"/>
                    <a:gd name="connsiteX159" fmla="*/ 28076 w 141531"/>
                    <a:gd name="connsiteY159" fmla="*/ 102594 h 169248"/>
                    <a:gd name="connsiteX160" fmla="*/ 27893 w 141531"/>
                    <a:gd name="connsiteY160" fmla="*/ 102227 h 169248"/>
                    <a:gd name="connsiteX161" fmla="*/ 27847 w 141531"/>
                    <a:gd name="connsiteY161" fmla="*/ 102113 h 169248"/>
                    <a:gd name="connsiteX162" fmla="*/ 27687 w 141531"/>
                    <a:gd name="connsiteY162" fmla="*/ 101700 h 169248"/>
                    <a:gd name="connsiteX163" fmla="*/ 27344 w 141531"/>
                    <a:gd name="connsiteY163" fmla="*/ 100830 h 169248"/>
                    <a:gd name="connsiteX164" fmla="*/ 26681 w 141531"/>
                    <a:gd name="connsiteY164" fmla="*/ 99113 h 169248"/>
                    <a:gd name="connsiteX165" fmla="*/ 25995 w 141531"/>
                    <a:gd name="connsiteY165" fmla="*/ 97395 h 169248"/>
                    <a:gd name="connsiteX166" fmla="*/ 25835 w 141531"/>
                    <a:gd name="connsiteY166" fmla="*/ 96983 h 169248"/>
                    <a:gd name="connsiteX167" fmla="*/ 25743 w 141531"/>
                    <a:gd name="connsiteY167" fmla="*/ 96754 h 169248"/>
                    <a:gd name="connsiteX168" fmla="*/ 25560 w 141531"/>
                    <a:gd name="connsiteY168" fmla="*/ 96296 h 169248"/>
                    <a:gd name="connsiteX169" fmla="*/ 25515 w 141531"/>
                    <a:gd name="connsiteY169" fmla="*/ 96181 h 169248"/>
                    <a:gd name="connsiteX170" fmla="*/ 25240 w 141531"/>
                    <a:gd name="connsiteY170" fmla="*/ 95288 h 169248"/>
                    <a:gd name="connsiteX171" fmla="*/ 24120 w 141531"/>
                    <a:gd name="connsiteY171" fmla="*/ 91807 h 169248"/>
                    <a:gd name="connsiteX172" fmla="*/ 21833 w 141531"/>
                    <a:gd name="connsiteY172" fmla="*/ 85234 h 169248"/>
                    <a:gd name="connsiteX173" fmla="*/ 20575 w 141531"/>
                    <a:gd name="connsiteY173" fmla="*/ 82005 h 169248"/>
                    <a:gd name="connsiteX174" fmla="*/ 19043 w 141531"/>
                    <a:gd name="connsiteY174" fmla="*/ 78661 h 169248"/>
                    <a:gd name="connsiteX175" fmla="*/ 15887 w 141531"/>
                    <a:gd name="connsiteY175" fmla="*/ 72341 h 169248"/>
                    <a:gd name="connsiteX176" fmla="*/ 9027 w 141531"/>
                    <a:gd name="connsiteY176" fmla="*/ 59309 h 169248"/>
                    <a:gd name="connsiteX177" fmla="*/ 7289 w 141531"/>
                    <a:gd name="connsiteY177" fmla="*/ 55989 h 169248"/>
                    <a:gd name="connsiteX178" fmla="*/ 5665 w 141531"/>
                    <a:gd name="connsiteY178" fmla="*/ 52691 h 169248"/>
                    <a:gd name="connsiteX179" fmla="*/ 4065 w 141531"/>
                    <a:gd name="connsiteY179" fmla="*/ 49027 h 169248"/>
                    <a:gd name="connsiteX180" fmla="*/ 3287 w 141531"/>
                    <a:gd name="connsiteY180" fmla="*/ 47172 h 169248"/>
                    <a:gd name="connsiteX181" fmla="*/ 3219 w 141531"/>
                    <a:gd name="connsiteY181" fmla="*/ 47011 h 169248"/>
                    <a:gd name="connsiteX182" fmla="*/ 3219 w 141531"/>
                    <a:gd name="connsiteY182" fmla="*/ 46943 h 169248"/>
                    <a:gd name="connsiteX183" fmla="*/ 3173 w 141531"/>
                    <a:gd name="connsiteY183" fmla="*/ 46828 h 169248"/>
                    <a:gd name="connsiteX184" fmla="*/ 3104 w 141531"/>
                    <a:gd name="connsiteY184" fmla="*/ 46622 h 169248"/>
                    <a:gd name="connsiteX185" fmla="*/ 2990 w 141531"/>
                    <a:gd name="connsiteY185" fmla="*/ 46187 h 169248"/>
                    <a:gd name="connsiteX186" fmla="*/ 2739 w 141531"/>
                    <a:gd name="connsiteY186" fmla="*/ 45294 h 169248"/>
                    <a:gd name="connsiteX187" fmla="*/ 932 w 141531"/>
                    <a:gd name="connsiteY187" fmla="*/ 37690 h 169248"/>
                    <a:gd name="connsiteX188" fmla="*/ 406 w 141531"/>
                    <a:gd name="connsiteY188" fmla="*/ 34026 h 169248"/>
                    <a:gd name="connsiteX189" fmla="*/ 86 w 141531"/>
                    <a:gd name="connsiteY189" fmla="*/ 30133 h 169248"/>
                    <a:gd name="connsiteX190" fmla="*/ 86 w 141531"/>
                    <a:gd name="connsiteY190" fmla="*/ 22507 h 169248"/>
                    <a:gd name="connsiteX191" fmla="*/ 772 w 141531"/>
                    <a:gd name="connsiteY191" fmla="*/ 15063 h 169248"/>
                    <a:gd name="connsiteX192" fmla="*/ 1366 w 141531"/>
                    <a:gd name="connsiteY192" fmla="*/ 11308 h 169248"/>
                    <a:gd name="connsiteX193" fmla="*/ 1526 w 141531"/>
                    <a:gd name="connsiteY193" fmla="*/ 10369 h 169248"/>
                    <a:gd name="connsiteX194" fmla="*/ 1732 w 141531"/>
                    <a:gd name="connsiteY194" fmla="*/ 9430 h 169248"/>
                    <a:gd name="connsiteX195" fmla="*/ 2167 w 141531"/>
                    <a:gd name="connsiteY195" fmla="*/ 7620 h 169248"/>
                    <a:gd name="connsiteX196" fmla="*/ 3058 w 141531"/>
                    <a:gd name="connsiteY196" fmla="*/ 4025 h 169248"/>
                    <a:gd name="connsiteX197" fmla="*/ 3287 w 141531"/>
                    <a:gd name="connsiteY197" fmla="*/ 3132 h 169248"/>
                    <a:gd name="connsiteX198" fmla="*/ 3562 w 141531"/>
                    <a:gd name="connsiteY198" fmla="*/ 2193 h 169248"/>
                    <a:gd name="connsiteX199" fmla="*/ 4133 w 141531"/>
                    <a:gd name="connsiteY199" fmla="*/ 429 h 169248"/>
                    <a:gd name="connsiteX200" fmla="*/ 4133 w 141531"/>
                    <a:gd name="connsiteY200" fmla="*/ 429 h 169248"/>
                    <a:gd name="connsiteX201" fmla="*/ 4842 w 141531"/>
                    <a:gd name="connsiteY201" fmla="*/ 17 h 169248"/>
                    <a:gd name="connsiteX202" fmla="*/ 5231 w 141531"/>
                    <a:gd name="connsiteY202" fmla="*/ 590 h 169248"/>
                    <a:gd name="connsiteX203" fmla="*/ 5140 w 141531"/>
                    <a:gd name="connsiteY203" fmla="*/ 636 h 169248"/>
                    <a:gd name="connsiteX204" fmla="*/ 4865 w 141531"/>
                    <a:gd name="connsiteY204" fmla="*/ 2491 h 169248"/>
                    <a:gd name="connsiteX205" fmla="*/ 4751 w 141531"/>
                    <a:gd name="connsiteY205" fmla="*/ 3338 h 169248"/>
                    <a:gd name="connsiteX206" fmla="*/ 4682 w 141531"/>
                    <a:gd name="connsiteY206" fmla="*/ 4254 h 169248"/>
                    <a:gd name="connsiteX207" fmla="*/ 4385 w 141531"/>
                    <a:gd name="connsiteY207" fmla="*/ 7941 h 169248"/>
                    <a:gd name="connsiteX208" fmla="*/ 4225 w 141531"/>
                    <a:gd name="connsiteY208" fmla="*/ 9773 h 169248"/>
                    <a:gd name="connsiteX209" fmla="*/ 4156 w 141531"/>
                    <a:gd name="connsiteY209" fmla="*/ 10644 h 169248"/>
                    <a:gd name="connsiteX210" fmla="*/ 4156 w 141531"/>
                    <a:gd name="connsiteY210" fmla="*/ 11559 h 169248"/>
                    <a:gd name="connsiteX211" fmla="*/ 4088 w 141531"/>
                    <a:gd name="connsiteY211" fmla="*/ 15155 h 169248"/>
                    <a:gd name="connsiteX212" fmla="*/ 4339 w 141531"/>
                    <a:gd name="connsiteY212" fmla="*/ 22438 h 169248"/>
                    <a:gd name="connsiteX213" fmla="*/ 5208 w 141531"/>
                    <a:gd name="connsiteY213" fmla="*/ 29515 h 169248"/>
                    <a:gd name="connsiteX214" fmla="*/ 5871 w 141531"/>
                    <a:gd name="connsiteY214" fmla="*/ 32950 h 169248"/>
                    <a:gd name="connsiteX215" fmla="*/ 6763 w 141531"/>
                    <a:gd name="connsiteY215" fmla="*/ 36522 h 169248"/>
                    <a:gd name="connsiteX216" fmla="*/ 9073 w 141531"/>
                    <a:gd name="connsiteY216" fmla="*/ 43026 h 169248"/>
                    <a:gd name="connsiteX217" fmla="*/ 9416 w 141531"/>
                    <a:gd name="connsiteY217" fmla="*/ 43897 h 169248"/>
                    <a:gd name="connsiteX218" fmla="*/ 9599 w 141531"/>
                    <a:gd name="connsiteY218" fmla="*/ 44309 h 169248"/>
                    <a:gd name="connsiteX219" fmla="*/ 9690 w 141531"/>
                    <a:gd name="connsiteY219" fmla="*/ 44515 h 169248"/>
                    <a:gd name="connsiteX220" fmla="*/ 9690 w 141531"/>
                    <a:gd name="connsiteY220" fmla="*/ 44629 h 169248"/>
                    <a:gd name="connsiteX221" fmla="*/ 9759 w 141531"/>
                    <a:gd name="connsiteY221" fmla="*/ 44676 h 169248"/>
                    <a:gd name="connsiteX222" fmla="*/ 9759 w 141531"/>
                    <a:gd name="connsiteY222" fmla="*/ 44629 h 169248"/>
                    <a:gd name="connsiteX223" fmla="*/ 10536 w 141531"/>
                    <a:gd name="connsiteY223" fmla="*/ 46118 h 169248"/>
                    <a:gd name="connsiteX224" fmla="*/ 12160 w 141531"/>
                    <a:gd name="connsiteY224" fmla="*/ 49072 h 169248"/>
                    <a:gd name="connsiteX225" fmla="*/ 14081 w 141531"/>
                    <a:gd name="connsiteY225" fmla="*/ 52233 h 169248"/>
                    <a:gd name="connsiteX226" fmla="*/ 16002 w 141531"/>
                    <a:gd name="connsiteY226" fmla="*/ 55279 h 169248"/>
                    <a:gd name="connsiteX227" fmla="*/ 23799 w 141531"/>
                    <a:gd name="connsiteY227" fmla="*/ 67737 h 169248"/>
                    <a:gd name="connsiteX228" fmla="*/ 27664 w 141531"/>
                    <a:gd name="connsiteY228" fmla="*/ 74379 h 169248"/>
                    <a:gd name="connsiteX229" fmla="*/ 29402 w 141531"/>
                    <a:gd name="connsiteY229" fmla="*/ 77608 h 169248"/>
                    <a:gd name="connsiteX230" fmla="*/ 29494 w 141531"/>
                    <a:gd name="connsiteY230" fmla="*/ 77814 h 169248"/>
                    <a:gd name="connsiteX231" fmla="*/ 29699 w 141531"/>
                    <a:gd name="connsiteY231" fmla="*/ 78226 h 169248"/>
                    <a:gd name="connsiteX232" fmla="*/ 29905 w 141531"/>
                    <a:gd name="connsiteY232" fmla="*/ 78638 h 169248"/>
                    <a:gd name="connsiteX233" fmla="*/ 30294 w 141531"/>
                    <a:gd name="connsiteY233" fmla="*/ 79486 h 169248"/>
                    <a:gd name="connsiteX234" fmla="*/ 31072 w 141531"/>
                    <a:gd name="connsiteY234" fmla="*/ 81135 h 169248"/>
                    <a:gd name="connsiteX235" fmla="*/ 31460 w 141531"/>
                    <a:gd name="connsiteY235" fmla="*/ 81959 h 169248"/>
                    <a:gd name="connsiteX236" fmla="*/ 31643 w 141531"/>
                    <a:gd name="connsiteY236" fmla="*/ 82372 h 169248"/>
                    <a:gd name="connsiteX237" fmla="*/ 31735 w 141531"/>
                    <a:gd name="connsiteY237" fmla="*/ 82578 h 169248"/>
                    <a:gd name="connsiteX238" fmla="*/ 31917 w 141531"/>
                    <a:gd name="connsiteY238" fmla="*/ 82990 h 169248"/>
                    <a:gd name="connsiteX239" fmla="*/ 32581 w 141531"/>
                    <a:gd name="connsiteY239" fmla="*/ 84730 h 169248"/>
                    <a:gd name="connsiteX240" fmla="*/ 33267 w 141531"/>
                    <a:gd name="connsiteY240" fmla="*/ 86425 h 169248"/>
                    <a:gd name="connsiteX241" fmla="*/ 33998 w 141531"/>
                    <a:gd name="connsiteY241" fmla="*/ 88326 h 169248"/>
                    <a:gd name="connsiteX242" fmla="*/ 35279 w 141531"/>
                    <a:gd name="connsiteY242" fmla="*/ 91784 h 169248"/>
                    <a:gd name="connsiteX243" fmla="*/ 35599 w 141531"/>
                    <a:gd name="connsiteY243" fmla="*/ 92654 h 169248"/>
                    <a:gd name="connsiteX244" fmla="*/ 35645 w 141531"/>
                    <a:gd name="connsiteY244" fmla="*/ 92769 h 169248"/>
                    <a:gd name="connsiteX245" fmla="*/ 35645 w 141531"/>
                    <a:gd name="connsiteY245" fmla="*/ 92814 h 169248"/>
                    <a:gd name="connsiteX246" fmla="*/ 35554 w 141531"/>
                    <a:gd name="connsiteY246" fmla="*/ 92494 h 169248"/>
                    <a:gd name="connsiteX247" fmla="*/ 35645 w 141531"/>
                    <a:gd name="connsiteY247" fmla="*/ 92723 h 169248"/>
                    <a:gd name="connsiteX248" fmla="*/ 35828 w 141531"/>
                    <a:gd name="connsiteY248" fmla="*/ 93135 h 169248"/>
                    <a:gd name="connsiteX249" fmla="*/ 36583 w 141531"/>
                    <a:gd name="connsiteY249" fmla="*/ 94807 h 169248"/>
                    <a:gd name="connsiteX250" fmla="*/ 37337 w 141531"/>
                    <a:gd name="connsiteY250" fmla="*/ 96502 h 169248"/>
                    <a:gd name="connsiteX251" fmla="*/ 37726 w 141531"/>
                    <a:gd name="connsiteY251" fmla="*/ 97349 h 169248"/>
                    <a:gd name="connsiteX252" fmla="*/ 37909 w 141531"/>
                    <a:gd name="connsiteY252" fmla="*/ 97761 h 169248"/>
                    <a:gd name="connsiteX253" fmla="*/ 37955 w 141531"/>
                    <a:gd name="connsiteY253" fmla="*/ 97876 h 169248"/>
                    <a:gd name="connsiteX254" fmla="*/ 37863 w 141531"/>
                    <a:gd name="connsiteY254" fmla="*/ 97670 h 169248"/>
                    <a:gd name="connsiteX255" fmla="*/ 37863 w 141531"/>
                    <a:gd name="connsiteY255" fmla="*/ 97716 h 169248"/>
                    <a:gd name="connsiteX256" fmla="*/ 38000 w 141531"/>
                    <a:gd name="connsiteY256" fmla="*/ 97876 h 169248"/>
                    <a:gd name="connsiteX257" fmla="*/ 39647 w 141531"/>
                    <a:gd name="connsiteY257" fmla="*/ 100670 h 169248"/>
                    <a:gd name="connsiteX258" fmla="*/ 40516 w 141531"/>
                    <a:gd name="connsiteY258" fmla="*/ 102021 h 169248"/>
                    <a:gd name="connsiteX259" fmla="*/ 41385 w 141531"/>
                    <a:gd name="connsiteY259" fmla="*/ 103166 h 169248"/>
                    <a:gd name="connsiteX260" fmla="*/ 42322 w 141531"/>
                    <a:gd name="connsiteY260" fmla="*/ 104357 h 169248"/>
                    <a:gd name="connsiteX261" fmla="*/ 43535 w 141531"/>
                    <a:gd name="connsiteY261" fmla="*/ 105754 h 169248"/>
                    <a:gd name="connsiteX262" fmla="*/ 43854 w 141531"/>
                    <a:gd name="connsiteY262" fmla="*/ 106121 h 169248"/>
                    <a:gd name="connsiteX263" fmla="*/ 44015 w 141531"/>
                    <a:gd name="connsiteY263" fmla="*/ 106281 h 169248"/>
                    <a:gd name="connsiteX264" fmla="*/ 44106 w 141531"/>
                    <a:gd name="connsiteY264" fmla="*/ 106372 h 169248"/>
                    <a:gd name="connsiteX265" fmla="*/ 43969 w 141531"/>
                    <a:gd name="connsiteY265" fmla="*/ 106235 h 169248"/>
                    <a:gd name="connsiteX266" fmla="*/ 44015 w 141531"/>
                    <a:gd name="connsiteY266" fmla="*/ 106235 h 169248"/>
                    <a:gd name="connsiteX267" fmla="*/ 44564 w 141531"/>
                    <a:gd name="connsiteY267" fmla="*/ 106762 h 169248"/>
                    <a:gd name="connsiteX268" fmla="*/ 45684 w 141531"/>
                    <a:gd name="connsiteY268" fmla="*/ 107815 h 169248"/>
                    <a:gd name="connsiteX269" fmla="*/ 48085 w 141531"/>
                    <a:gd name="connsiteY269" fmla="*/ 109716 h 169248"/>
                    <a:gd name="connsiteX270" fmla="*/ 49251 w 141531"/>
                    <a:gd name="connsiteY270" fmla="*/ 110495 h 169248"/>
                    <a:gd name="connsiteX271" fmla="*/ 49846 w 141531"/>
                    <a:gd name="connsiteY271" fmla="*/ 110884 h 169248"/>
                    <a:gd name="connsiteX272" fmla="*/ 50623 w 141531"/>
                    <a:gd name="connsiteY272" fmla="*/ 111319 h 169248"/>
                    <a:gd name="connsiteX273" fmla="*/ 52224 w 141531"/>
                    <a:gd name="connsiteY273" fmla="*/ 112212 h 169248"/>
                    <a:gd name="connsiteX274" fmla="*/ 52636 w 141531"/>
                    <a:gd name="connsiteY274" fmla="*/ 112418 h 169248"/>
                    <a:gd name="connsiteX275" fmla="*/ 52476 w 141531"/>
                    <a:gd name="connsiteY275" fmla="*/ 112327 h 169248"/>
                    <a:gd name="connsiteX276" fmla="*/ 52521 w 141531"/>
                    <a:gd name="connsiteY276" fmla="*/ 112327 h 169248"/>
                    <a:gd name="connsiteX277" fmla="*/ 52613 w 141531"/>
                    <a:gd name="connsiteY277" fmla="*/ 112395 h 169248"/>
                    <a:gd name="connsiteX278" fmla="*/ 52796 w 141531"/>
                    <a:gd name="connsiteY278" fmla="*/ 112464 h 169248"/>
                    <a:gd name="connsiteX279" fmla="*/ 53505 w 141531"/>
                    <a:gd name="connsiteY279" fmla="*/ 112785 h 169248"/>
                    <a:gd name="connsiteX280" fmla="*/ 59313 w 141531"/>
                    <a:gd name="connsiteY280" fmla="*/ 114846 h 169248"/>
                    <a:gd name="connsiteX281" fmla="*/ 61051 w 141531"/>
                    <a:gd name="connsiteY281" fmla="*/ 115281 h 169248"/>
                    <a:gd name="connsiteX282" fmla="*/ 61943 w 141531"/>
                    <a:gd name="connsiteY282" fmla="*/ 115464 h 169248"/>
                    <a:gd name="connsiteX283" fmla="*/ 62377 w 141531"/>
                    <a:gd name="connsiteY283" fmla="*/ 115579 h 169248"/>
                    <a:gd name="connsiteX284" fmla="*/ 62172 w 141531"/>
                    <a:gd name="connsiteY284" fmla="*/ 115556 h 169248"/>
                    <a:gd name="connsiteX285" fmla="*/ 62217 w 141531"/>
                    <a:gd name="connsiteY285" fmla="*/ 115556 h 169248"/>
                    <a:gd name="connsiteX286" fmla="*/ 62332 w 141531"/>
                    <a:gd name="connsiteY286" fmla="*/ 115579 h 169248"/>
                    <a:gd name="connsiteX287" fmla="*/ 62561 w 141531"/>
                    <a:gd name="connsiteY287" fmla="*/ 115579 h 169248"/>
                    <a:gd name="connsiteX288" fmla="*/ 64367 w 141531"/>
                    <a:gd name="connsiteY288" fmla="*/ 115945 h 169248"/>
                    <a:gd name="connsiteX289" fmla="*/ 64801 w 141531"/>
                    <a:gd name="connsiteY289" fmla="*/ 116037 h 169248"/>
                    <a:gd name="connsiteX290" fmla="*/ 64916 w 141531"/>
                    <a:gd name="connsiteY290" fmla="*/ 116037 h 169248"/>
                    <a:gd name="connsiteX291" fmla="*/ 64962 w 141531"/>
                    <a:gd name="connsiteY291" fmla="*/ 116083 h 169248"/>
                    <a:gd name="connsiteX292" fmla="*/ 64641 w 141531"/>
                    <a:gd name="connsiteY292" fmla="*/ 116014 h 169248"/>
                    <a:gd name="connsiteX293" fmla="*/ 64870 w 141531"/>
                    <a:gd name="connsiteY293" fmla="*/ 116060 h 169248"/>
                    <a:gd name="connsiteX294" fmla="*/ 65785 w 141531"/>
                    <a:gd name="connsiteY294" fmla="*/ 116151 h 169248"/>
                    <a:gd name="connsiteX295" fmla="*/ 80283 w 141531"/>
                    <a:gd name="connsiteY295" fmla="*/ 117709 h 169248"/>
                    <a:gd name="connsiteX296" fmla="*/ 96313 w 141531"/>
                    <a:gd name="connsiteY296" fmla="*/ 121922 h 169248"/>
                    <a:gd name="connsiteX297" fmla="*/ 97319 w 141531"/>
                    <a:gd name="connsiteY297" fmla="*/ 122426 h 169248"/>
                    <a:gd name="connsiteX298" fmla="*/ 98394 w 141531"/>
                    <a:gd name="connsiteY298" fmla="*/ 123091 h 169248"/>
                    <a:gd name="connsiteX299" fmla="*/ 100292 w 141531"/>
                    <a:gd name="connsiteY299" fmla="*/ 124373 h 169248"/>
                    <a:gd name="connsiteX300" fmla="*/ 101024 w 141531"/>
                    <a:gd name="connsiteY300" fmla="*/ 124945 h 169248"/>
                    <a:gd name="connsiteX301" fmla="*/ 101390 w 141531"/>
                    <a:gd name="connsiteY301" fmla="*/ 125220 h 169248"/>
                    <a:gd name="connsiteX302" fmla="*/ 101687 w 141531"/>
                    <a:gd name="connsiteY302" fmla="*/ 125449 h 169248"/>
                    <a:gd name="connsiteX303" fmla="*/ 101779 w 141531"/>
                    <a:gd name="connsiteY303" fmla="*/ 125541 h 169248"/>
                    <a:gd name="connsiteX304" fmla="*/ 101961 w 141531"/>
                    <a:gd name="connsiteY304" fmla="*/ 125724 h 169248"/>
                    <a:gd name="connsiteX305" fmla="*/ 103471 w 141531"/>
                    <a:gd name="connsiteY305" fmla="*/ 127121 h 169248"/>
                    <a:gd name="connsiteX306" fmla="*/ 104980 w 141531"/>
                    <a:gd name="connsiteY306" fmla="*/ 128541 h 169248"/>
                    <a:gd name="connsiteX307" fmla="*/ 106329 w 141531"/>
                    <a:gd name="connsiteY307" fmla="*/ 130030 h 169248"/>
                    <a:gd name="connsiteX308" fmla="*/ 108959 w 141531"/>
                    <a:gd name="connsiteY308" fmla="*/ 133030 h 169248"/>
                    <a:gd name="connsiteX309" fmla="*/ 111383 w 141531"/>
                    <a:gd name="connsiteY309" fmla="*/ 136144 h 169248"/>
                    <a:gd name="connsiteX310" fmla="*/ 113624 w 141531"/>
                    <a:gd name="connsiteY310" fmla="*/ 139213 h 169248"/>
                    <a:gd name="connsiteX311" fmla="*/ 117626 w 141531"/>
                    <a:gd name="connsiteY311" fmla="*/ 145305 h 169248"/>
                    <a:gd name="connsiteX312" fmla="*/ 121673 w 141531"/>
                    <a:gd name="connsiteY312" fmla="*/ 151076 h 169248"/>
                    <a:gd name="connsiteX313" fmla="*/ 123594 w 141531"/>
                    <a:gd name="connsiteY313" fmla="*/ 153114 h 169248"/>
                    <a:gd name="connsiteX314" fmla="*/ 124989 w 141531"/>
                    <a:gd name="connsiteY314" fmla="*/ 154305 h 169248"/>
                    <a:gd name="connsiteX315" fmla="*/ 125698 w 141531"/>
                    <a:gd name="connsiteY315" fmla="*/ 154901 h 169248"/>
                    <a:gd name="connsiteX316" fmla="*/ 125744 w 141531"/>
                    <a:gd name="connsiteY316" fmla="*/ 154901 h 169248"/>
                    <a:gd name="connsiteX317" fmla="*/ 125241 w 141531"/>
                    <a:gd name="connsiteY317" fmla="*/ 154603 h 169248"/>
                    <a:gd name="connsiteX318" fmla="*/ 125332 w 141531"/>
                    <a:gd name="connsiteY318" fmla="*/ 154672 h 169248"/>
                    <a:gd name="connsiteX319" fmla="*/ 125538 w 141531"/>
                    <a:gd name="connsiteY319" fmla="*/ 154786 h 169248"/>
                    <a:gd name="connsiteX320" fmla="*/ 125904 w 141531"/>
                    <a:gd name="connsiteY320" fmla="*/ 155061 h 169248"/>
                    <a:gd name="connsiteX321" fmla="*/ 127436 w 141531"/>
                    <a:gd name="connsiteY321" fmla="*/ 156046 h 169248"/>
                    <a:gd name="connsiteX322" fmla="*/ 127528 w 141531"/>
                    <a:gd name="connsiteY322" fmla="*/ 156115 h 169248"/>
                    <a:gd name="connsiteX323" fmla="*/ 127574 w 141531"/>
                    <a:gd name="connsiteY323" fmla="*/ 156161 h 169248"/>
                    <a:gd name="connsiteX324" fmla="*/ 127368 w 141531"/>
                    <a:gd name="connsiteY324" fmla="*/ 156023 h 169248"/>
                    <a:gd name="connsiteX325" fmla="*/ 127574 w 141531"/>
                    <a:gd name="connsiteY325" fmla="*/ 156137 h 169248"/>
                    <a:gd name="connsiteX326" fmla="*/ 127962 w 141531"/>
                    <a:gd name="connsiteY326" fmla="*/ 156344 h 169248"/>
                    <a:gd name="connsiteX327" fmla="*/ 128762 w 141531"/>
                    <a:gd name="connsiteY327" fmla="*/ 156779 h 169248"/>
                    <a:gd name="connsiteX328" fmla="*/ 129563 w 141531"/>
                    <a:gd name="connsiteY328" fmla="*/ 157237 h 169248"/>
                    <a:gd name="connsiteX329" fmla="*/ 129403 w 141531"/>
                    <a:gd name="connsiteY329" fmla="*/ 157145 h 169248"/>
                    <a:gd name="connsiteX330" fmla="*/ 129449 w 141531"/>
                    <a:gd name="connsiteY330" fmla="*/ 157145 h 169248"/>
                    <a:gd name="connsiteX331" fmla="*/ 129540 w 141531"/>
                    <a:gd name="connsiteY331" fmla="*/ 157214 h 169248"/>
                    <a:gd name="connsiteX332" fmla="*/ 129723 w 141531"/>
                    <a:gd name="connsiteY332" fmla="*/ 157283 h 169248"/>
                    <a:gd name="connsiteX333" fmla="*/ 130089 w 141531"/>
                    <a:gd name="connsiteY333" fmla="*/ 157443 h 169248"/>
                    <a:gd name="connsiteX334" fmla="*/ 131575 w 141531"/>
                    <a:gd name="connsiteY334" fmla="*/ 158084 h 169248"/>
                    <a:gd name="connsiteX335" fmla="*/ 133085 w 141531"/>
                    <a:gd name="connsiteY335" fmla="*/ 158748 h 169248"/>
                    <a:gd name="connsiteX336" fmla="*/ 134822 w 141531"/>
                    <a:gd name="connsiteY336" fmla="*/ 159344 h 169248"/>
                    <a:gd name="connsiteX337" fmla="*/ 135692 w 141531"/>
                    <a:gd name="connsiteY337" fmla="*/ 159641 h 169248"/>
                    <a:gd name="connsiteX338" fmla="*/ 135806 w 141531"/>
                    <a:gd name="connsiteY338" fmla="*/ 159641 h 169248"/>
                    <a:gd name="connsiteX339" fmla="*/ 135692 w 141531"/>
                    <a:gd name="connsiteY339" fmla="*/ 159641 h 169248"/>
                    <a:gd name="connsiteX340" fmla="*/ 135737 w 141531"/>
                    <a:gd name="connsiteY340" fmla="*/ 159641 h 169248"/>
                    <a:gd name="connsiteX341" fmla="*/ 135966 w 141531"/>
                    <a:gd name="connsiteY341" fmla="*/ 159733 h 169248"/>
                    <a:gd name="connsiteX342" fmla="*/ 136400 w 141531"/>
                    <a:gd name="connsiteY342" fmla="*/ 159871 h 169248"/>
                    <a:gd name="connsiteX343" fmla="*/ 138161 w 141531"/>
                    <a:gd name="connsiteY343" fmla="*/ 160397 h 169248"/>
                    <a:gd name="connsiteX344" fmla="*/ 134777 w 141531"/>
                    <a:gd name="connsiteY344" fmla="*/ 168756 h 169248"/>
                    <a:gd name="connsiteX345" fmla="*/ 133199 w 141531"/>
                    <a:gd name="connsiteY345" fmla="*/ 167909 h 169248"/>
                    <a:gd name="connsiteX346" fmla="*/ 132261 w 141531"/>
                    <a:gd name="connsiteY346" fmla="*/ 167382 h 169248"/>
                    <a:gd name="connsiteX347" fmla="*/ 131507 w 141531"/>
                    <a:gd name="connsiteY347" fmla="*/ 166901 h 169248"/>
                    <a:gd name="connsiteX348" fmla="*/ 128488 w 141531"/>
                    <a:gd name="connsiteY348" fmla="*/ 165001 h 169248"/>
                    <a:gd name="connsiteX349" fmla="*/ 126979 w 141531"/>
                    <a:gd name="connsiteY349" fmla="*/ 164062 h 169248"/>
                    <a:gd name="connsiteX350" fmla="*/ 126224 w 141531"/>
                    <a:gd name="connsiteY350" fmla="*/ 163580 h 169248"/>
                    <a:gd name="connsiteX351" fmla="*/ 125858 w 141531"/>
                    <a:gd name="connsiteY351" fmla="*/ 163375 h 169248"/>
                    <a:gd name="connsiteX352" fmla="*/ 125767 w 141531"/>
                    <a:gd name="connsiteY352" fmla="*/ 163283 h 169248"/>
                    <a:gd name="connsiteX353" fmla="*/ 125561 w 141531"/>
                    <a:gd name="connsiteY353" fmla="*/ 163123 h 169248"/>
                    <a:gd name="connsiteX354" fmla="*/ 125150 w 141531"/>
                    <a:gd name="connsiteY354" fmla="*/ 162825 h 169248"/>
                    <a:gd name="connsiteX355" fmla="*/ 122039 w 141531"/>
                    <a:gd name="connsiteY355" fmla="*/ 160145 h 169248"/>
                    <a:gd name="connsiteX356" fmla="*/ 119090 w 141531"/>
                    <a:gd name="connsiteY356" fmla="*/ 156916 h 169248"/>
                    <a:gd name="connsiteX357" fmla="*/ 118061 w 141531"/>
                    <a:gd name="connsiteY357" fmla="*/ 155450 h 169248"/>
                    <a:gd name="connsiteX358" fmla="*/ 117534 w 141531"/>
                    <a:gd name="connsiteY358" fmla="*/ 154741 h 169248"/>
                    <a:gd name="connsiteX359" fmla="*/ 117420 w 141531"/>
                    <a:gd name="connsiteY359" fmla="*/ 154557 h 169248"/>
                    <a:gd name="connsiteX360" fmla="*/ 117237 w 141531"/>
                    <a:gd name="connsiteY360" fmla="*/ 154305 h 169248"/>
                    <a:gd name="connsiteX361" fmla="*/ 117237 w 141531"/>
                    <a:gd name="connsiteY361" fmla="*/ 154237 h 169248"/>
                    <a:gd name="connsiteX362" fmla="*/ 117169 w 141531"/>
                    <a:gd name="connsiteY362" fmla="*/ 154145 h 169248"/>
                    <a:gd name="connsiteX363" fmla="*/ 116940 w 141531"/>
                    <a:gd name="connsiteY363" fmla="*/ 153710 h 169248"/>
                    <a:gd name="connsiteX364" fmla="*/ 113510 w 141531"/>
                    <a:gd name="connsiteY364" fmla="*/ 147137 h 169248"/>
                    <a:gd name="connsiteX365" fmla="*/ 110331 w 141531"/>
                    <a:gd name="connsiteY365" fmla="*/ 140908 h 169248"/>
                    <a:gd name="connsiteX366" fmla="*/ 106741 w 141531"/>
                    <a:gd name="connsiteY366" fmla="*/ 135022 h 169248"/>
                    <a:gd name="connsiteX367" fmla="*/ 104866 w 141531"/>
                    <a:gd name="connsiteY367" fmla="*/ 132366 h 169248"/>
                    <a:gd name="connsiteX368" fmla="*/ 102808 w 141531"/>
                    <a:gd name="connsiteY368" fmla="*/ 129801 h 169248"/>
                    <a:gd name="connsiteX369" fmla="*/ 100384 w 141531"/>
                    <a:gd name="connsiteY369" fmla="*/ 127190 h 169248"/>
                    <a:gd name="connsiteX370" fmla="*/ 100086 w 141531"/>
                    <a:gd name="connsiteY370" fmla="*/ 126846 h 169248"/>
                    <a:gd name="connsiteX371" fmla="*/ 100201 w 141531"/>
                    <a:gd name="connsiteY371" fmla="*/ 126984 h 169248"/>
                    <a:gd name="connsiteX372" fmla="*/ 100155 w 141531"/>
                    <a:gd name="connsiteY372" fmla="*/ 126938 h 169248"/>
                    <a:gd name="connsiteX373" fmla="*/ 100086 w 141531"/>
                    <a:gd name="connsiteY373" fmla="*/ 126892 h 169248"/>
                    <a:gd name="connsiteX374" fmla="*/ 99926 w 141531"/>
                    <a:gd name="connsiteY374" fmla="*/ 126755 h 169248"/>
                    <a:gd name="connsiteX375" fmla="*/ 99332 w 141531"/>
                    <a:gd name="connsiteY375" fmla="*/ 126251 h 169248"/>
                    <a:gd name="connsiteX376" fmla="*/ 98143 w 141531"/>
                    <a:gd name="connsiteY376" fmla="*/ 125243 h 169248"/>
                    <a:gd name="connsiteX377" fmla="*/ 95627 w 141531"/>
                    <a:gd name="connsiteY377" fmla="*/ 123480 h 169248"/>
                    <a:gd name="connsiteX378" fmla="*/ 92700 w 141531"/>
                    <a:gd name="connsiteY378" fmla="*/ 121900 h 169248"/>
                    <a:gd name="connsiteX379" fmla="*/ 86686 w 141531"/>
                    <a:gd name="connsiteY379" fmla="*/ 119747 h 169248"/>
                    <a:gd name="connsiteX380" fmla="*/ 83347 w 141531"/>
                    <a:gd name="connsiteY380" fmla="*/ 118945 h 169248"/>
                    <a:gd name="connsiteX381" fmla="*/ 82913 w 141531"/>
                    <a:gd name="connsiteY381" fmla="*/ 118831 h 169248"/>
                    <a:gd name="connsiteX382" fmla="*/ 82684 w 141531"/>
                    <a:gd name="connsiteY382" fmla="*/ 118785 h 169248"/>
                    <a:gd name="connsiteX383" fmla="*/ 82776 w 141531"/>
                    <a:gd name="connsiteY383" fmla="*/ 118808 h 169248"/>
                    <a:gd name="connsiteX384" fmla="*/ 82730 w 141531"/>
                    <a:gd name="connsiteY384" fmla="*/ 118808 h 169248"/>
                    <a:gd name="connsiteX385" fmla="*/ 82615 w 141531"/>
                    <a:gd name="connsiteY385" fmla="*/ 118762 h 169248"/>
                    <a:gd name="connsiteX386" fmla="*/ 81724 w 141531"/>
                    <a:gd name="connsiteY386" fmla="*/ 118625 h 169248"/>
                    <a:gd name="connsiteX387" fmla="*/ 79963 w 141531"/>
                    <a:gd name="connsiteY387" fmla="*/ 118327 h 169248"/>
                    <a:gd name="connsiteX388" fmla="*/ 72942 w 141531"/>
                    <a:gd name="connsiteY388" fmla="*/ 117205 h 169248"/>
                    <a:gd name="connsiteX389" fmla="*/ 65922 w 141531"/>
                    <a:gd name="connsiteY389" fmla="*/ 116174 h 169248"/>
                    <a:gd name="connsiteX390" fmla="*/ 65030 w 141531"/>
                    <a:gd name="connsiteY390" fmla="*/ 116037 h 169248"/>
                    <a:gd name="connsiteX391" fmla="*/ 64619 w 141531"/>
                    <a:gd name="connsiteY391" fmla="*/ 115968 h 169248"/>
                    <a:gd name="connsiteX392" fmla="*/ 64390 w 141531"/>
                    <a:gd name="connsiteY392" fmla="*/ 115922 h 169248"/>
                    <a:gd name="connsiteX393" fmla="*/ 63955 w 141531"/>
                    <a:gd name="connsiteY393" fmla="*/ 115831 h 169248"/>
                    <a:gd name="connsiteX394" fmla="*/ 62149 w 141531"/>
                    <a:gd name="connsiteY394" fmla="*/ 115418 h 169248"/>
                    <a:gd name="connsiteX395" fmla="*/ 58353 w 141531"/>
                    <a:gd name="connsiteY395" fmla="*/ 114273 h 169248"/>
                    <a:gd name="connsiteX396" fmla="*/ 54923 w 141531"/>
                    <a:gd name="connsiteY396" fmla="*/ 112899 h 169248"/>
                    <a:gd name="connsiteX397" fmla="*/ 53299 w 141531"/>
                    <a:gd name="connsiteY397" fmla="*/ 112166 h 169248"/>
                    <a:gd name="connsiteX398" fmla="*/ 52887 w 141531"/>
                    <a:gd name="connsiteY398" fmla="*/ 112006 h 169248"/>
                    <a:gd name="connsiteX399" fmla="*/ 52773 w 141531"/>
                    <a:gd name="connsiteY399" fmla="*/ 111937 h 169248"/>
                    <a:gd name="connsiteX400" fmla="*/ 52521 w 141531"/>
                    <a:gd name="connsiteY400" fmla="*/ 111823 h 169248"/>
                    <a:gd name="connsiteX401" fmla="*/ 52476 w 141531"/>
                    <a:gd name="connsiteY401" fmla="*/ 111823 h 169248"/>
                    <a:gd name="connsiteX402" fmla="*/ 52270 w 141531"/>
                    <a:gd name="connsiteY402" fmla="*/ 111662 h 169248"/>
                    <a:gd name="connsiteX403" fmla="*/ 51424 w 141531"/>
                    <a:gd name="connsiteY403" fmla="*/ 111159 h 169248"/>
                    <a:gd name="connsiteX404" fmla="*/ 48177 w 141531"/>
                    <a:gd name="connsiteY404" fmla="*/ 108914 h 169248"/>
                    <a:gd name="connsiteX405" fmla="*/ 46599 w 141531"/>
                    <a:gd name="connsiteY405" fmla="*/ 107586 h 169248"/>
                    <a:gd name="connsiteX406" fmla="*/ 45295 w 141531"/>
                    <a:gd name="connsiteY406" fmla="*/ 106304 h 169248"/>
                    <a:gd name="connsiteX407" fmla="*/ 37406 w 141531"/>
                    <a:gd name="connsiteY407" fmla="*/ 93295 h 169248"/>
                    <a:gd name="connsiteX408" fmla="*/ 32329 w 141531"/>
                    <a:gd name="connsiteY408" fmla="*/ 79990 h 169248"/>
                    <a:gd name="connsiteX409" fmla="*/ 29288 w 141531"/>
                    <a:gd name="connsiteY409" fmla="*/ 73738 h 169248"/>
                    <a:gd name="connsiteX410" fmla="*/ 25743 w 141531"/>
                    <a:gd name="connsiteY410" fmla="*/ 67623 h 169248"/>
                    <a:gd name="connsiteX411" fmla="*/ 18037 w 141531"/>
                    <a:gd name="connsiteY411" fmla="*/ 55577 h 169248"/>
                    <a:gd name="connsiteX412" fmla="*/ 10605 w 141531"/>
                    <a:gd name="connsiteY412" fmla="*/ 43187 h 169248"/>
                    <a:gd name="connsiteX413" fmla="*/ 9118 w 141531"/>
                    <a:gd name="connsiteY413" fmla="*/ 39774 h 169248"/>
                    <a:gd name="connsiteX414" fmla="*/ 7907 w 141531"/>
                    <a:gd name="connsiteY414" fmla="*/ 36408 h 169248"/>
                    <a:gd name="connsiteX415" fmla="*/ 6031 w 141531"/>
                    <a:gd name="connsiteY415" fmla="*/ 29285 h 169248"/>
                    <a:gd name="connsiteX416" fmla="*/ 4819 w 141531"/>
                    <a:gd name="connsiteY416" fmla="*/ 22232 h 169248"/>
                    <a:gd name="connsiteX417" fmla="*/ 4270 w 141531"/>
                    <a:gd name="connsiteY417" fmla="*/ 14972 h 169248"/>
                    <a:gd name="connsiteX418" fmla="*/ 3996 w 141531"/>
                    <a:gd name="connsiteY418" fmla="*/ 11422 h 169248"/>
                    <a:gd name="connsiteX419" fmla="*/ 3950 w 141531"/>
                    <a:gd name="connsiteY419" fmla="*/ 7781 h 169248"/>
                    <a:gd name="connsiteX420" fmla="*/ 4088 w 141531"/>
                    <a:gd name="connsiteY420" fmla="*/ 590 h 169248"/>
                    <a:gd name="connsiteX421" fmla="*/ 5208 w 141531"/>
                    <a:gd name="connsiteY421" fmla="*/ 750 h 1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141531" h="169248">
                      <a:moveTo>
                        <a:pt x="5162" y="521"/>
                      </a:moveTo>
                      <a:cubicBezTo>
                        <a:pt x="5094" y="2903"/>
                        <a:pt x="5254" y="5285"/>
                        <a:pt x="5345" y="7644"/>
                      </a:cubicBezTo>
                      <a:cubicBezTo>
                        <a:pt x="5414" y="8834"/>
                        <a:pt x="5391" y="10048"/>
                        <a:pt x="5551" y="11147"/>
                      </a:cubicBezTo>
                      <a:lnTo>
                        <a:pt x="5986" y="14697"/>
                      </a:lnTo>
                      <a:lnTo>
                        <a:pt x="6832" y="21728"/>
                      </a:lnTo>
                      <a:cubicBezTo>
                        <a:pt x="7335" y="24041"/>
                        <a:pt x="7769" y="26400"/>
                        <a:pt x="8341" y="28713"/>
                      </a:cubicBezTo>
                      <a:lnTo>
                        <a:pt x="10353" y="35354"/>
                      </a:lnTo>
                      <a:lnTo>
                        <a:pt x="11680" y="38652"/>
                      </a:lnTo>
                      <a:cubicBezTo>
                        <a:pt x="12137" y="39706"/>
                        <a:pt x="12686" y="40690"/>
                        <a:pt x="13189" y="41744"/>
                      </a:cubicBezTo>
                      <a:cubicBezTo>
                        <a:pt x="15361" y="45843"/>
                        <a:pt x="18197" y="49622"/>
                        <a:pt x="20918" y="53561"/>
                      </a:cubicBezTo>
                      <a:lnTo>
                        <a:pt x="29082" y="65310"/>
                      </a:lnTo>
                      <a:cubicBezTo>
                        <a:pt x="30431" y="67417"/>
                        <a:pt x="31712" y="69295"/>
                        <a:pt x="32947" y="71447"/>
                      </a:cubicBezTo>
                      <a:cubicBezTo>
                        <a:pt x="34182" y="73577"/>
                        <a:pt x="35394" y="75730"/>
                        <a:pt x="36423" y="77906"/>
                      </a:cubicBezTo>
                      <a:cubicBezTo>
                        <a:pt x="38641" y="82257"/>
                        <a:pt x="40310" y="87089"/>
                        <a:pt x="42048" y="91120"/>
                      </a:cubicBezTo>
                      <a:lnTo>
                        <a:pt x="43557" y="94372"/>
                      </a:lnTo>
                      <a:lnTo>
                        <a:pt x="43649" y="94555"/>
                      </a:lnTo>
                      <a:lnTo>
                        <a:pt x="43695" y="94670"/>
                      </a:lnTo>
                      <a:lnTo>
                        <a:pt x="43695" y="94716"/>
                      </a:lnTo>
                      <a:cubicBezTo>
                        <a:pt x="43557" y="94395"/>
                        <a:pt x="43695" y="94647"/>
                        <a:pt x="43672" y="94578"/>
                      </a:cubicBezTo>
                      <a:lnTo>
                        <a:pt x="43878" y="94967"/>
                      </a:lnTo>
                      <a:lnTo>
                        <a:pt x="44312" y="95723"/>
                      </a:lnTo>
                      <a:cubicBezTo>
                        <a:pt x="44609" y="96250"/>
                        <a:pt x="44907" y="96777"/>
                        <a:pt x="45181" y="97189"/>
                      </a:cubicBezTo>
                      <a:cubicBezTo>
                        <a:pt x="46279" y="98975"/>
                        <a:pt x="47719" y="100693"/>
                        <a:pt x="49228" y="102181"/>
                      </a:cubicBezTo>
                      <a:cubicBezTo>
                        <a:pt x="49640" y="102571"/>
                        <a:pt x="50098" y="103074"/>
                        <a:pt x="50509" y="103349"/>
                      </a:cubicBezTo>
                      <a:lnTo>
                        <a:pt x="51675" y="104288"/>
                      </a:lnTo>
                      <a:cubicBezTo>
                        <a:pt x="52544" y="104861"/>
                        <a:pt x="53413" y="105502"/>
                        <a:pt x="54374" y="106006"/>
                      </a:cubicBezTo>
                      <a:lnTo>
                        <a:pt x="55060" y="106395"/>
                      </a:lnTo>
                      <a:lnTo>
                        <a:pt x="55243" y="106487"/>
                      </a:lnTo>
                      <a:lnTo>
                        <a:pt x="55288" y="106487"/>
                      </a:lnTo>
                      <a:cubicBezTo>
                        <a:pt x="55288" y="106487"/>
                        <a:pt x="55517" y="106624"/>
                        <a:pt x="55129" y="106441"/>
                      </a:cubicBezTo>
                      <a:lnTo>
                        <a:pt x="55220" y="106487"/>
                      </a:lnTo>
                      <a:lnTo>
                        <a:pt x="55631" y="106670"/>
                      </a:lnTo>
                      <a:lnTo>
                        <a:pt x="57278" y="107334"/>
                      </a:lnTo>
                      <a:cubicBezTo>
                        <a:pt x="58376" y="107769"/>
                        <a:pt x="59519" y="108296"/>
                        <a:pt x="60502" y="108479"/>
                      </a:cubicBezTo>
                      <a:lnTo>
                        <a:pt x="63544" y="109327"/>
                      </a:lnTo>
                      <a:lnTo>
                        <a:pt x="65236" y="109647"/>
                      </a:lnTo>
                      <a:lnTo>
                        <a:pt x="65671" y="109739"/>
                      </a:lnTo>
                      <a:lnTo>
                        <a:pt x="65899" y="109785"/>
                      </a:lnTo>
                      <a:cubicBezTo>
                        <a:pt x="65510" y="109716"/>
                        <a:pt x="65830" y="109785"/>
                        <a:pt x="65762" y="109762"/>
                      </a:cubicBezTo>
                      <a:lnTo>
                        <a:pt x="65808" y="109762"/>
                      </a:lnTo>
                      <a:cubicBezTo>
                        <a:pt x="65808" y="109762"/>
                        <a:pt x="65922" y="109785"/>
                        <a:pt x="65922" y="109785"/>
                      </a:cubicBezTo>
                      <a:lnTo>
                        <a:pt x="66791" y="109899"/>
                      </a:lnTo>
                      <a:lnTo>
                        <a:pt x="73926" y="110747"/>
                      </a:lnTo>
                      <a:lnTo>
                        <a:pt x="80992" y="111662"/>
                      </a:lnTo>
                      <a:lnTo>
                        <a:pt x="82753" y="111892"/>
                      </a:lnTo>
                      <a:lnTo>
                        <a:pt x="83645" y="112006"/>
                      </a:lnTo>
                      <a:lnTo>
                        <a:pt x="83759" y="112006"/>
                      </a:lnTo>
                      <a:cubicBezTo>
                        <a:pt x="83759" y="112006"/>
                        <a:pt x="84033" y="112075"/>
                        <a:pt x="84033" y="112075"/>
                      </a:cubicBezTo>
                      <a:lnTo>
                        <a:pt x="84239" y="112121"/>
                      </a:lnTo>
                      <a:lnTo>
                        <a:pt x="84674" y="112189"/>
                      </a:lnTo>
                      <a:cubicBezTo>
                        <a:pt x="85817" y="112395"/>
                        <a:pt x="87006" y="112625"/>
                        <a:pt x="88287" y="112968"/>
                      </a:cubicBezTo>
                      <a:cubicBezTo>
                        <a:pt x="90802" y="113540"/>
                        <a:pt x="93203" y="114319"/>
                        <a:pt x="95741" y="115418"/>
                      </a:cubicBezTo>
                      <a:cubicBezTo>
                        <a:pt x="97731" y="116243"/>
                        <a:pt x="100521" y="117823"/>
                        <a:pt x="102533" y="119312"/>
                      </a:cubicBezTo>
                      <a:cubicBezTo>
                        <a:pt x="103105" y="119701"/>
                        <a:pt x="103585" y="120159"/>
                        <a:pt x="104111" y="120571"/>
                      </a:cubicBezTo>
                      <a:lnTo>
                        <a:pt x="104889" y="121213"/>
                      </a:lnTo>
                      <a:lnTo>
                        <a:pt x="105072" y="121373"/>
                      </a:lnTo>
                      <a:lnTo>
                        <a:pt x="105186" y="121465"/>
                      </a:lnTo>
                      <a:lnTo>
                        <a:pt x="105232" y="121510"/>
                      </a:lnTo>
                      <a:cubicBezTo>
                        <a:pt x="105232" y="121510"/>
                        <a:pt x="105117" y="121373"/>
                        <a:pt x="105438" y="121693"/>
                      </a:cubicBezTo>
                      <a:lnTo>
                        <a:pt x="105758" y="122014"/>
                      </a:lnTo>
                      <a:lnTo>
                        <a:pt x="108273" y="124533"/>
                      </a:lnTo>
                      <a:cubicBezTo>
                        <a:pt x="109096" y="125312"/>
                        <a:pt x="109942" y="126503"/>
                        <a:pt x="110788" y="127465"/>
                      </a:cubicBezTo>
                      <a:cubicBezTo>
                        <a:pt x="111635" y="128495"/>
                        <a:pt x="112481" y="129549"/>
                        <a:pt x="113144" y="130579"/>
                      </a:cubicBezTo>
                      <a:cubicBezTo>
                        <a:pt x="114630" y="132640"/>
                        <a:pt x="115934" y="134702"/>
                        <a:pt x="117214" y="136809"/>
                      </a:cubicBezTo>
                      <a:lnTo>
                        <a:pt x="120736" y="143198"/>
                      </a:lnTo>
                      <a:lnTo>
                        <a:pt x="124075" y="149198"/>
                      </a:lnTo>
                      <a:lnTo>
                        <a:pt x="124303" y="149565"/>
                      </a:lnTo>
                      <a:lnTo>
                        <a:pt x="124349" y="149657"/>
                      </a:lnTo>
                      <a:lnTo>
                        <a:pt x="124349" y="149702"/>
                      </a:lnTo>
                      <a:cubicBezTo>
                        <a:pt x="124349" y="149702"/>
                        <a:pt x="124121" y="149313"/>
                        <a:pt x="124258" y="149542"/>
                      </a:cubicBezTo>
                      <a:lnTo>
                        <a:pt x="124395" y="149702"/>
                      </a:lnTo>
                      <a:lnTo>
                        <a:pt x="124921" y="150435"/>
                      </a:lnTo>
                      <a:lnTo>
                        <a:pt x="125996" y="151832"/>
                      </a:lnTo>
                      <a:cubicBezTo>
                        <a:pt x="126682" y="152519"/>
                        <a:pt x="127162" y="153114"/>
                        <a:pt x="127962" y="153802"/>
                      </a:cubicBezTo>
                      <a:cubicBezTo>
                        <a:pt x="128717" y="154511"/>
                        <a:pt x="129471" y="155153"/>
                        <a:pt x="130340" y="155702"/>
                      </a:cubicBezTo>
                      <a:lnTo>
                        <a:pt x="130638" y="155909"/>
                      </a:lnTo>
                      <a:lnTo>
                        <a:pt x="130798" y="156023"/>
                      </a:lnTo>
                      <a:lnTo>
                        <a:pt x="130866" y="156069"/>
                      </a:lnTo>
                      <a:cubicBezTo>
                        <a:pt x="130866" y="156069"/>
                        <a:pt x="130386" y="155748"/>
                        <a:pt x="130638" y="155931"/>
                      </a:cubicBezTo>
                      <a:lnTo>
                        <a:pt x="130683" y="155931"/>
                      </a:lnTo>
                      <a:cubicBezTo>
                        <a:pt x="130683" y="155931"/>
                        <a:pt x="131461" y="156389"/>
                        <a:pt x="131461" y="156389"/>
                      </a:cubicBezTo>
                      <a:lnTo>
                        <a:pt x="133016" y="157283"/>
                      </a:lnTo>
                      <a:lnTo>
                        <a:pt x="136103" y="159115"/>
                      </a:lnTo>
                      <a:lnTo>
                        <a:pt x="136858" y="159550"/>
                      </a:lnTo>
                      <a:lnTo>
                        <a:pt x="137498" y="159871"/>
                      </a:lnTo>
                      <a:lnTo>
                        <a:pt x="139099" y="160695"/>
                      </a:lnTo>
                      <a:cubicBezTo>
                        <a:pt x="141294" y="161840"/>
                        <a:pt x="142163" y="164565"/>
                        <a:pt x="141042" y="166787"/>
                      </a:cubicBezTo>
                      <a:cubicBezTo>
                        <a:pt x="140059" y="168733"/>
                        <a:pt x="137864" y="169627"/>
                        <a:pt x="135852" y="169100"/>
                      </a:cubicBezTo>
                      <a:lnTo>
                        <a:pt x="135737" y="169100"/>
                      </a:lnTo>
                      <a:cubicBezTo>
                        <a:pt x="135737" y="169100"/>
                        <a:pt x="133953" y="168573"/>
                        <a:pt x="133953" y="168573"/>
                      </a:cubicBezTo>
                      <a:lnTo>
                        <a:pt x="133519" y="168459"/>
                      </a:lnTo>
                      <a:lnTo>
                        <a:pt x="132901" y="168275"/>
                      </a:lnTo>
                      <a:lnTo>
                        <a:pt x="132010" y="168001"/>
                      </a:lnTo>
                      <a:lnTo>
                        <a:pt x="130249" y="167451"/>
                      </a:lnTo>
                      <a:cubicBezTo>
                        <a:pt x="129654" y="167268"/>
                        <a:pt x="128991" y="166970"/>
                        <a:pt x="128351" y="166741"/>
                      </a:cubicBezTo>
                      <a:lnTo>
                        <a:pt x="126430" y="165985"/>
                      </a:lnTo>
                      <a:lnTo>
                        <a:pt x="125950" y="165802"/>
                      </a:lnTo>
                      <a:lnTo>
                        <a:pt x="125721" y="165710"/>
                      </a:lnTo>
                      <a:lnTo>
                        <a:pt x="125607" y="165642"/>
                      </a:lnTo>
                      <a:lnTo>
                        <a:pt x="125561" y="165642"/>
                      </a:lnTo>
                      <a:cubicBezTo>
                        <a:pt x="125561" y="165642"/>
                        <a:pt x="125309" y="165504"/>
                        <a:pt x="125309" y="165504"/>
                      </a:cubicBezTo>
                      <a:lnTo>
                        <a:pt x="124486" y="165092"/>
                      </a:lnTo>
                      <a:lnTo>
                        <a:pt x="123663" y="164680"/>
                      </a:lnTo>
                      <a:lnTo>
                        <a:pt x="123251" y="164474"/>
                      </a:lnTo>
                      <a:lnTo>
                        <a:pt x="123045" y="164382"/>
                      </a:lnTo>
                      <a:lnTo>
                        <a:pt x="122588" y="164107"/>
                      </a:lnTo>
                      <a:lnTo>
                        <a:pt x="121010" y="163168"/>
                      </a:lnTo>
                      <a:lnTo>
                        <a:pt x="120622" y="162916"/>
                      </a:lnTo>
                      <a:lnTo>
                        <a:pt x="120416" y="162802"/>
                      </a:lnTo>
                      <a:lnTo>
                        <a:pt x="120324" y="162733"/>
                      </a:lnTo>
                      <a:lnTo>
                        <a:pt x="119684" y="162275"/>
                      </a:lnTo>
                      <a:lnTo>
                        <a:pt x="118975" y="161702"/>
                      </a:lnTo>
                      <a:lnTo>
                        <a:pt x="117534" y="160558"/>
                      </a:lnTo>
                      <a:cubicBezTo>
                        <a:pt x="116505" y="159664"/>
                        <a:pt x="115362" y="158428"/>
                        <a:pt x="114287" y="157374"/>
                      </a:cubicBezTo>
                      <a:lnTo>
                        <a:pt x="109645" y="151283"/>
                      </a:lnTo>
                      <a:lnTo>
                        <a:pt x="105346" y="145214"/>
                      </a:lnTo>
                      <a:lnTo>
                        <a:pt x="103128" y="142442"/>
                      </a:lnTo>
                      <a:cubicBezTo>
                        <a:pt x="102373" y="141480"/>
                        <a:pt x="101641" y="140725"/>
                        <a:pt x="100910" y="139854"/>
                      </a:cubicBezTo>
                      <a:cubicBezTo>
                        <a:pt x="100201" y="138984"/>
                        <a:pt x="99378" y="138228"/>
                        <a:pt x="98600" y="137427"/>
                      </a:cubicBezTo>
                      <a:cubicBezTo>
                        <a:pt x="98211" y="137038"/>
                        <a:pt x="97822" y="136626"/>
                        <a:pt x="97434" y="136236"/>
                      </a:cubicBezTo>
                      <a:lnTo>
                        <a:pt x="96199" y="135183"/>
                      </a:lnTo>
                      <a:lnTo>
                        <a:pt x="94987" y="134129"/>
                      </a:lnTo>
                      <a:lnTo>
                        <a:pt x="94827" y="133992"/>
                      </a:lnTo>
                      <a:lnTo>
                        <a:pt x="94735" y="133923"/>
                      </a:lnTo>
                      <a:cubicBezTo>
                        <a:pt x="94735" y="133923"/>
                        <a:pt x="95101" y="134198"/>
                        <a:pt x="94896" y="134061"/>
                      </a:cubicBezTo>
                      <a:lnTo>
                        <a:pt x="94850" y="134061"/>
                      </a:lnTo>
                      <a:cubicBezTo>
                        <a:pt x="94850" y="134061"/>
                        <a:pt x="94484" y="133786"/>
                        <a:pt x="94484" y="133786"/>
                      </a:cubicBezTo>
                      <a:lnTo>
                        <a:pt x="93729" y="133259"/>
                      </a:lnTo>
                      <a:cubicBezTo>
                        <a:pt x="93157" y="132824"/>
                        <a:pt x="92883" y="132755"/>
                        <a:pt x="92540" y="132549"/>
                      </a:cubicBezTo>
                      <a:lnTo>
                        <a:pt x="92037" y="132274"/>
                      </a:lnTo>
                      <a:lnTo>
                        <a:pt x="91374" y="131999"/>
                      </a:lnTo>
                      <a:cubicBezTo>
                        <a:pt x="87966" y="130419"/>
                        <a:pt x="83645" y="129686"/>
                        <a:pt x="79025" y="129320"/>
                      </a:cubicBezTo>
                      <a:lnTo>
                        <a:pt x="64321" y="128014"/>
                      </a:lnTo>
                      <a:lnTo>
                        <a:pt x="63407" y="127900"/>
                      </a:lnTo>
                      <a:lnTo>
                        <a:pt x="63178" y="127900"/>
                      </a:lnTo>
                      <a:cubicBezTo>
                        <a:pt x="63178" y="127900"/>
                        <a:pt x="62561" y="127762"/>
                        <a:pt x="62561" y="127762"/>
                      </a:cubicBezTo>
                      <a:lnTo>
                        <a:pt x="62126" y="127694"/>
                      </a:lnTo>
                      <a:lnTo>
                        <a:pt x="60319" y="127327"/>
                      </a:lnTo>
                      <a:lnTo>
                        <a:pt x="59611" y="127190"/>
                      </a:lnTo>
                      <a:lnTo>
                        <a:pt x="59153" y="127075"/>
                      </a:lnTo>
                      <a:lnTo>
                        <a:pt x="58261" y="126892"/>
                      </a:lnTo>
                      <a:cubicBezTo>
                        <a:pt x="57644" y="126732"/>
                        <a:pt x="57118" y="126640"/>
                        <a:pt x="56432" y="126434"/>
                      </a:cubicBezTo>
                      <a:cubicBezTo>
                        <a:pt x="53665" y="125656"/>
                        <a:pt x="51058" y="124808"/>
                        <a:pt x="48451" y="123548"/>
                      </a:cubicBezTo>
                      <a:lnTo>
                        <a:pt x="47490" y="123091"/>
                      </a:lnTo>
                      <a:lnTo>
                        <a:pt x="46804" y="122747"/>
                      </a:lnTo>
                      <a:lnTo>
                        <a:pt x="46416" y="122518"/>
                      </a:lnTo>
                      <a:lnTo>
                        <a:pt x="44815" y="121579"/>
                      </a:lnTo>
                      <a:cubicBezTo>
                        <a:pt x="44540" y="121442"/>
                        <a:pt x="44312" y="121304"/>
                        <a:pt x="44015" y="121098"/>
                      </a:cubicBezTo>
                      <a:lnTo>
                        <a:pt x="43077" y="120457"/>
                      </a:lnTo>
                      <a:lnTo>
                        <a:pt x="41202" y="119152"/>
                      </a:lnTo>
                      <a:cubicBezTo>
                        <a:pt x="40058" y="118258"/>
                        <a:pt x="38984" y="117365"/>
                        <a:pt x="37909" y="116403"/>
                      </a:cubicBezTo>
                      <a:lnTo>
                        <a:pt x="36377" y="114892"/>
                      </a:lnTo>
                      <a:lnTo>
                        <a:pt x="35622" y="114136"/>
                      </a:lnTo>
                      <a:lnTo>
                        <a:pt x="35371" y="113861"/>
                      </a:lnTo>
                      <a:lnTo>
                        <a:pt x="35302" y="113792"/>
                      </a:lnTo>
                      <a:lnTo>
                        <a:pt x="35142" y="113609"/>
                      </a:lnTo>
                      <a:lnTo>
                        <a:pt x="34868" y="113266"/>
                      </a:lnTo>
                      <a:cubicBezTo>
                        <a:pt x="33450" y="111640"/>
                        <a:pt x="31323" y="108708"/>
                        <a:pt x="30111" y="106464"/>
                      </a:cubicBezTo>
                      <a:cubicBezTo>
                        <a:pt x="29379" y="105273"/>
                        <a:pt x="28830" y="104036"/>
                        <a:pt x="28190" y="102822"/>
                      </a:cubicBezTo>
                      <a:lnTo>
                        <a:pt x="28076" y="102594"/>
                      </a:lnTo>
                      <a:lnTo>
                        <a:pt x="27893" y="102227"/>
                      </a:lnTo>
                      <a:lnTo>
                        <a:pt x="27847" y="102113"/>
                      </a:lnTo>
                      <a:lnTo>
                        <a:pt x="27687" y="101700"/>
                      </a:lnTo>
                      <a:lnTo>
                        <a:pt x="27344" y="100830"/>
                      </a:lnTo>
                      <a:lnTo>
                        <a:pt x="26681" y="99113"/>
                      </a:lnTo>
                      <a:lnTo>
                        <a:pt x="25995" y="97395"/>
                      </a:lnTo>
                      <a:lnTo>
                        <a:pt x="25835" y="96983"/>
                      </a:lnTo>
                      <a:lnTo>
                        <a:pt x="25743" y="96754"/>
                      </a:lnTo>
                      <a:lnTo>
                        <a:pt x="25560" y="96296"/>
                      </a:lnTo>
                      <a:lnTo>
                        <a:pt x="25515" y="96181"/>
                      </a:lnTo>
                      <a:lnTo>
                        <a:pt x="25240" y="95288"/>
                      </a:lnTo>
                      <a:lnTo>
                        <a:pt x="24120" y="91807"/>
                      </a:lnTo>
                      <a:cubicBezTo>
                        <a:pt x="23480" y="89929"/>
                        <a:pt x="22542" y="87021"/>
                        <a:pt x="21833" y="85234"/>
                      </a:cubicBezTo>
                      <a:lnTo>
                        <a:pt x="20575" y="82005"/>
                      </a:lnTo>
                      <a:lnTo>
                        <a:pt x="19043" y="78661"/>
                      </a:lnTo>
                      <a:cubicBezTo>
                        <a:pt x="18197" y="76829"/>
                        <a:pt x="16871" y="74241"/>
                        <a:pt x="15887" y="72341"/>
                      </a:cubicBezTo>
                      <a:cubicBezTo>
                        <a:pt x="13578" y="68012"/>
                        <a:pt x="11291" y="63661"/>
                        <a:pt x="9027" y="59309"/>
                      </a:cubicBezTo>
                      <a:lnTo>
                        <a:pt x="7289" y="55989"/>
                      </a:lnTo>
                      <a:lnTo>
                        <a:pt x="5665" y="52691"/>
                      </a:lnTo>
                      <a:cubicBezTo>
                        <a:pt x="5117" y="51615"/>
                        <a:pt x="4591" y="50241"/>
                        <a:pt x="4065" y="49027"/>
                      </a:cubicBezTo>
                      <a:lnTo>
                        <a:pt x="3287" y="47172"/>
                      </a:lnTo>
                      <a:lnTo>
                        <a:pt x="3219" y="47011"/>
                      </a:lnTo>
                      <a:lnTo>
                        <a:pt x="3219" y="46943"/>
                      </a:lnTo>
                      <a:cubicBezTo>
                        <a:pt x="3219" y="46943"/>
                        <a:pt x="3173" y="46828"/>
                        <a:pt x="3173" y="46828"/>
                      </a:cubicBezTo>
                      <a:lnTo>
                        <a:pt x="3104" y="46622"/>
                      </a:lnTo>
                      <a:lnTo>
                        <a:pt x="2990" y="46187"/>
                      </a:lnTo>
                      <a:lnTo>
                        <a:pt x="2739" y="45294"/>
                      </a:lnTo>
                      <a:cubicBezTo>
                        <a:pt x="2006" y="43003"/>
                        <a:pt x="1458" y="40416"/>
                        <a:pt x="932" y="37690"/>
                      </a:cubicBezTo>
                      <a:lnTo>
                        <a:pt x="406" y="34026"/>
                      </a:lnTo>
                      <a:cubicBezTo>
                        <a:pt x="269" y="32767"/>
                        <a:pt x="177" y="31438"/>
                        <a:pt x="86" y="30133"/>
                      </a:cubicBezTo>
                      <a:cubicBezTo>
                        <a:pt x="-29" y="27568"/>
                        <a:pt x="-29" y="25026"/>
                        <a:pt x="86" y="22507"/>
                      </a:cubicBezTo>
                      <a:cubicBezTo>
                        <a:pt x="269" y="19896"/>
                        <a:pt x="452" y="17583"/>
                        <a:pt x="772" y="15063"/>
                      </a:cubicBezTo>
                      <a:lnTo>
                        <a:pt x="1366" y="11308"/>
                      </a:lnTo>
                      <a:lnTo>
                        <a:pt x="1526" y="10369"/>
                      </a:lnTo>
                      <a:cubicBezTo>
                        <a:pt x="1595" y="9957"/>
                        <a:pt x="1663" y="9750"/>
                        <a:pt x="1732" y="9430"/>
                      </a:cubicBezTo>
                      <a:lnTo>
                        <a:pt x="2167" y="7620"/>
                      </a:lnTo>
                      <a:lnTo>
                        <a:pt x="3058" y="4025"/>
                      </a:lnTo>
                      <a:lnTo>
                        <a:pt x="3287" y="3132"/>
                      </a:lnTo>
                      <a:cubicBezTo>
                        <a:pt x="3401" y="2697"/>
                        <a:pt x="3470" y="2491"/>
                        <a:pt x="3562" y="2193"/>
                      </a:cubicBezTo>
                      <a:lnTo>
                        <a:pt x="4133" y="429"/>
                      </a:lnTo>
                      <a:lnTo>
                        <a:pt x="4133" y="429"/>
                      </a:lnTo>
                      <a:cubicBezTo>
                        <a:pt x="4225" y="86"/>
                        <a:pt x="4545" y="-51"/>
                        <a:pt x="4842" y="17"/>
                      </a:cubicBezTo>
                      <a:cubicBezTo>
                        <a:pt x="5094" y="109"/>
                        <a:pt x="5254" y="338"/>
                        <a:pt x="5231" y="590"/>
                      </a:cubicBezTo>
                      <a:close/>
                      <a:moveTo>
                        <a:pt x="5140" y="636"/>
                      </a:moveTo>
                      <a:lnTo>
                        <a:pt x="4865" y="2491"/>
                      </a:lnTo>
                      <a:cubicBezTo>
                        <a:pt x="4842" y="2742"/>
                        <a:pt x="4751" y="3155"/>
                        <a:pt x="4751" y="3338"/>
                      </a:cubicBezTo>
                      <a:lnTo>
                        <a:pt x="4682" y="4254"/>
                      </a:lnTo>
                      <a:lnTo>
                        <a:pt x="4385" y="7941"/>
                      </a:lnTo>
                      <a:lnTo>
                        <a:pt x="4225" y="9773"/>
                      </a:lnTo>
                      <a:cubicBezTo>
                        <a:pt x="4202" y="10071"/>
                        <a:pt x="4156" y="10437"/>
                        <a:pt x="4156" y="10644"/>
                      </a:cubicBezTo>
                      <a:lnTo>
                        <a:pt x="4156" y="11559"/>
                      </a:lnTo>
                      <a:cubicBezTo>
                        <a:pt x="4156" y="11559"/>
                        <a:pt x="4088" y="15155"/>
                        <a:pt x="4088" y="15155"/>
                      </a:cubicBezTo>
                      <a:cubicBezTo>
                        <a:pt x="4133" y="17560"/>
                        <a:pt x="4248" y="20148"/>
                        <a:pt x="4339" y="22438"/>
                      </a:cubicBezTo>
                      <a:cubicBezTo>
                        <a:pt x="4545" y="24820"/>
                        <a:pt x="4819" y="27202"/>
                        <a:pt x="5208" y="29515"/>
                      </a:cubicBezTo>
                      <a:lnTo>
                        <a:pt x="5871" y="32950"/>
                      </a:lnTo>
                      <a:lnTo>
                        <a:pt x="6763" y="36522"/>
                      </a:lnTo>
                      <a:cubicBezTo>
                        <a:pt x="7426" y="38538"/>
                        <a:pt x="8044" y="40736"/>
                        <a:pt x="9073" y="43026"/>
                      </a:cubicBezTo>
                      <a:lnTo>
                        <a:pt x="9416" y="43897"/>
                      </a:lnTo>
                      <a:lnTo>
                        <a:pt x="9599" y="44309"/>
                      </a:lnTo>
                      <a:lnTo>
                        <a:pt x="9690" y="44515"/>
                      </a:lnTo>
                      <a:lnTo>
                        <a:pt x="9690" y="44629"/>
                      </a:lnTo>
                      <a:cubicBezTo>
                        <a:pt x="9690" y="44629"/>
                        <a:pt x="9759" y="44676"/>
                        <a:pt x="9759" y="44676"/>
                      </a:cubicBezTo>
                      <a:cubicBezTo>
                        <a:pt x="9690" y="44469"/>
                        <a:pt x="9759" y="44629"/>
                        <a:pt x="9759" y="44629"/>
                      </a:cubicBezTo>
                      <a:lnTo>
                        <a:pt x="10536" y="46118"/>
                      </a:lnTo>
                      <a:cubicBezTo>
                        <a:pt x="11108" y="47103"/>
                        <a:pt x="11474" y="48019"/>
                        <a:pt x="12160" y="49072"/>
                      </a:cubicBezTo>
                      <a:lnTo>
                        <a:pt x="14081" y="52233"/>
                      </a:lnTo>
                      <a:lnTo>
                        <a:pt x="16002" y="55279"/>
                      </a:lnTo>
                      <a:cubicBezTo>
                        <a:pt x="18631" y="59401"/>
                        <a:pt x="21238" y="63569"/>
                        <a:pt x="23799" y="67737"/>
                      </a:cubicBezTo>
                      <a:cubicBezTo>
                        <a:pt x="25240" y="70142"/>
                        <a:pt x="26292" y="71860"/>
                        <a:pt x="27664" y="74379"/>
                      </a:cubicBezTo>
                      <a:lnTo>
                        <a:pt x="29402" y="77608"/>
                      </a:lnTo>
                      <a:lnTo>
                        <a:pt x="29494" y="77814"/>
                      </a:lnTo>
                      <a:lnTo>
                        <a:pt x="29699" y="78226"/>
                      </a:lnTo>
                      <a:lnTo>
                        <a:pt x="29905" y="78638"/>
                      </a:lnTo>
                      <a:lnTo>
                        <a:pt x="30294" y="79486"/>
                      </a:lnTo>
                      <a:lnTo>
                        <a:pt x="31072" y="81135"/>
                      </a:lnTo>
                      <a:lnTo>
                        <a:pt x="31460" y="81959"/>
                      </a:lnTo>
                      <a:lnTo>
                        <a:pt x="31643" y="82372"/>
                      </a:lnTo>
                      <a:lnTo>
                        <a:pt x="31735" y="82578"/>
                      </a:lnTo>
                      <a:lnTo>
                        <a:pt x="31917" y="82990"/>
                      </a:lnTo>
                      <a:lnTo>
                        <a:pt x="32581" y="84730"/>
                      </a:lnTo>
                      <a:lnTo>
                        <a:pt x="33267" y="86425"/>
                      </a:lnTo>
                      <a:lnTo>
                        <a:pt x="33998" y="88326"/>
                      </a:lnTo>
                      <a:lnTo>
                        <a:pt x="35279" y="91784"/>
                      </a:lnTo>
                      <a:lnTo>
                        <a:pt x="35599" y="92654"/>
                      </a:lnTo>
                      <a:lnTo>
                        <a:pt x="35645" y="92769"/>
                      </a:lnTo>
                      <a:lnTo>
                        <a:pt x="35645" y="92814"/>
                      </a:lnTo>
                      <a:cubicBezTo>
                        <a:pt x="35394" y="92127"/>
                        <a:pt x="35599" y="92654"/>
                        <a:pt x="35554" y="92494"/>
                      </a:cubicBezTo>
                      <a:lnTo>
                        <a:pt x="35645" y="92723"/>
                      </a:lnTo>
                      <a:lnTo>
                        <a:pt x="35828" y="93135"/>
                      </a:lnTo>
                      <a:lnTo>
                        <a:pt x="36583" y="94807"/>
                      </a:lnTo>
                      <a:lnTo>
                        <a:pt x="37337" y="96502"/>
                      </a:lnTo>
                      <a:lnTo>
                        <a:pt x="37726" y="97349"/>
                      </a:lnTo>
                      <a:lnTo>
                        <a:pt x="37909" y="97761"/>
                      </a:lnTo>
                      <a:lnTo>
                        <a:pt x="37955" y="97876"/>
                      </a:lnTo>
                      <a:cubicBezTo>
                        <a:pt x="37726" y="97372"/>
                        <a:pt x="37909" y="97761"/>
                        <a:pt x="37863" y="97670"/>
                      </a:cubicBezTo>
                      <a:lnTo>
                        <a:pt x="37863" y="97716"/>
                      </a:lnTo>
                      <a:cubicBezTo>
                        <a:pt x="37863" y="97716"/>
                        <a:pt x="38000" y="97876"/>
                        <a:pt x="38000" y="97876"/>
                      </a:cubicBezTo>
                      <a:cubicBezTo>
                        <a:pt x="38549" y="98815"/>
                        <a:pt x="39029" y="99800"/>
                        <a:pt x="39647" y="100670"/>
                      </a:cubicBezTo>
                      <a:lnTo>
                        <a:pt x="40516" y="102021"/>
                      </a:lnTo>
                      <a:cubicBezTo>
                        <a:pt x="40813" y="102433"/>
                        <a:pt x="41087" y="102777"/>
                        <a:pt x="41385" y="103166"/>
                      </a:cubicBezTo>
                      <a:cubicBezTo>
                        <a:pt x="41705" y="103556"/>
                        <a:pt x="41865" y="103876"/>
                        <a:pt x="42322" y="104357"/>
                      </a:cubicBezTo>
                      <a:lnTo>
                        <a:pt x="43535" y="105754"/>
                      </a:lnTo>
                      <a:lnTo>
                        <a:pt x="43854" y="106121"/>
                      </a:lnTo>
                      <a:lnTo>
                        <a:pt x="44015" y="106281"/>
                      </a:lnTo>
                      <a:lnTo>
                        <a:pt x="44106" y="106372"/>
                      </a:lnTo>
                      <a:cubicBezTo>
                        <a:pt x="44106" y="106372"/>
                        <a:pt x="44289" y="106578"/>
                        <a:pt x="43969" y="106235"/>
                      </a:cubicBezTo>
                      <a:lnTo>
                        <a:pt x="44015" y="106235"/>
                      </a:lnTo>
                      <a:cubicBezTo>
                        <a:pt x="44015" y="106235"/>
                        <a:pt x="44564" y="106762"/>
                        <a:pt x="44564" y="106762"/>
                      </a:cubicBezTo>
                      <a:lnTo>
                        <a:pt x="45684" y="107815"/>
                      </a:lnTo>
                      <a:cubicBezTo>
                        <a:pt x="46461" y="108479"/>
                        <a:pt x="47285" y="109121"/>
                        <a:pt x="48085" y="109716"/>
                      </a:cubicBezTo>
                      <a:lnTo>
                        <a:pt x="49251" y="110495"/>
                      </a:lnTo>
                      <a:lnTo>
                        <a:pt x="49846" y="110884"/>
                      </a:lnTo>
                      <a:cubicBezTo>
                        <a:pt x="50052" y="111021"/>
                        <a:pt x="50349" y="111159"/>
                        <a:pt x="50623" y="111319"/>
                      </a:cubicBezTo>
                      <a:lnTo>
                        <a:pt x="52224" y="112212"/>
                      </a:lnTo>
                      <a:lnTo>
                        <a:pt x="52636" y="112418"/>
                      </a:lnTo>
                      <a:cubicBezTo>
                        <a:pt x="52247" y="112212"/>
                        <a:pt x="52567" y="112373"/>
                        <a:pt x="52476" y="112327"/>
                      </a:cubicBezTo>
                      <a:lnTo>
                        <a:pt x="52521" y="112327"/>
                      </a:lnTo>
                      <a:cubicBezTo>
                        <a:pt x="52521" y="112327"/>
                        <a:pt x="52613" y="112395"/>
                        <a:pt x="52613" y="112395"/>
                      </a:cubicBezTo>
                      <a:lnTo>
                        <a:pt x="52796" y="112464"/>
                      </a:lnTo>
                      <a:lnTo>
                        <a:pt x="53505" y="112785"/>
                      </a:lnTo>
                      <a:cubicBezTo>
                        <a:pt x="55311" y="113678"/>
                        <a:pt x="57392" y="114319"/>
                        <a:pt x="59313" y="114846"/>
                      </a:cubicBezTo>
                      <a:cubicBezTo>
                        <a:pt x="59793" y="115006"/>
                        <a:pt x="60479" y="115098"/>
                        <a:pt x="61051" y="115281"/>
                      </a:cubicBezTo>
                      <a:lnTo>
                        <a:pt x="61943" y="115464"/>
                      </a:lnTo>
                      <a:lnTo>
                        <a:pt x="62377" y="115579"/>
                      </a:lnTo>
                      <a:cubicBezTo>
                        <a:pt x="62629" y="115625"/>
                        <a:pt x="62080" y="115533"/>
                        <a:pt x="62172" y="115556"/>
                      </a:cubicBezTo>
                      <a:lnTo>
                        <a:pt x="62217" y="115556"/>
                      </a:lnTo>
                      <a:cubicBezTo>
                        <a:pt x="62217" y="115556"/>
                        <a:pt x="62332" y="115579"/>
                        <a:pt x="62332" y="115579"/>
                      </a:cubicBezTo>
                      <a:lnTo>
                        <a:pt x="62561" y="115579"/>
                      </a:lnTo>
                      <a:cubicBezTo>
                        <a:pt x="62561" y="115579"/>
                        <a:pt x="64367" y="115945"/>
                        <a:pt x="64367" y="115945"/>
                      </a:cubicBezTo>
                      <a:lnTo>
                        <a:pt x="64801" y="116037"/>
                      </a:lnTo>
                      <a:lnTo>
                        <a:pt x="64916" y="116037"/>
                      </a:lnTo>
                      <a:cubicBezTo>
                        <a:pt x="64916" y="116037"/>
                        <a:pt x="64962" y="116083"/>
                        <a:pt x="64962" y="116083"/>
                      </a:cubicBezTo>
                      <a:cubicBezTo>
                        <a:pt x="64230" y="115968"/>
                        <a:pt x="64779" y="116037"/>
                        <a:pt x="64641" y="116014"/>
                      </a:cubicBezTo>
                      <a:lnTo>
                        <a:pt x="64870" y="116060"/>
                      </a:lnTo>
                      <a:lnTo>
                        <a:pt x="65785" y="116151"/>
                      </a:lnTo>
                      <a:lnTo>
                        <a:pt x="80283" y="117709"/>
                      </a:lnTo>
                      <a:cubicBezTo>
                        <a:pt x="85360" y="118304"/>
                        <a:pt x="90894" y="119197"/>
                        <a:pt x="96313" y="121922"/>
                      </a:cubicBezTo>
                      <a:lnTo>
                        <a:pt x="97319" y="122426"/>
                      </a:lnTo>
                      <a:cubicBezTo>
                        <a:pt x="97662" y="122610"/>
                        <a:pt x="98028" y="122839"/>
                        <a:pt x="98394" y="123091"/>
                      </a:cubicBezTo>
                      <a:cubicBezTo>
                        <a:pt x="99080" y="123526"/>
                        <a:pt x="99903" y="124030"/>
                        <a:pt x="100292" y="124373"/>
                      </a:cubicBezTo>
                      <a:lnTo>
                        <a:pt x="101024" y="124945"/>
                      </a:lnTo>
                      <a:lnTo>
                        <a:pt x="101390" y="125220"/>
                      </a:lnTo>
                      <a:lnTo>
                        <a:pt x="101687" y="125449"/>
                      </a:lnTo>
                      <a:lnTo>
                        <a:pt x="101779" y="125541"/>
                      </a:lnTo>
                      <a:lnTo>
                        <a:pt x="101961" y="125724"/>
                      </a:lnTo>
                      <a:lnTo>
                        <a:pt x="103471" y="127121"/>
                      </a:lnTo>
                      <a:lnTo>
                        <a:pt x="104980" y="128541"/>
                      </a:lnTo>
                      <a:cubicBezTo>
                        <a:pt x="105438" y="129022"/>
                        <a:pt x="105872" y="129526"/>
                        <a:pt x="106329" y="130030"/>
                      </a:cubicBezTo>
                      <a:cubicBezTo>
                        <a:pt x="107221" y="131014"/>
                        <a:pt x="108159" y="131999"/>
                        <a:pt x="108959" y="133030"/>
                      </a:cubicBezTo>
                      <a:cubicBezTo>
                        <a:pt x="109759" y="134061"/>
                        <a:pt x="110674" y="135137"/>
                        <a:pt x="111383" y="136144"/>
                      </a:cubicBezTo>
                      <a:lnTo>
                        <a:pt x="113624" y="139213"/>
                      </a:lnTo>
                      <a:lnTo>
                        <a:pt x="117626" y="145305"/>
                      </a:lnTo>
                      <a:lnTo>
                        <a:pt x="121673" y="151076"/>
                      </a:lnTo>
                      <a:cubicBezTo>
                        <a:pt x="122337" y="151740"/>
                        <a:pt x="122817" y="152359"/>
                        <a:pt x="123594" y="153114"/>
                      </a:cubicBezTo>
                      <a:lnTo>
                        <a:pt x="124989" y="154305"/>
                      </a:lnTo>
                      <a:lnTo>
                        <a:pt x="125698" y="154901"/>
                      </a:lnTo>
                      <a:lnTo>
                        <a:pt x="125744" y="154901"/>
                      </a:lnTo>
                      <a:cubicBezTo>
                        <a:pt x="125881" y="155061"/>
                        <a:pt x="124761" y="154260"/>
                        <a:pt x="125241" y="154603"/>
                      </a:cubicBezTo>
                      <a:lnTo>
                        <a:pt x="125332" y="154672"/>
                      </a:lnTo>
                      <a:lnTo>
                        <a:pt x="125538" y="154786"/>
                      </a:lnTo>
                      <a:lnTo>
                        <a:pt x="125904" y="155061"/>
                      </a:lnTo>
                      <a:lnTo>
                        <a:pt x="127436" y="156046"/>
                      </a:lnTo>
                      <a:lnTo>
                        <a:pt x="127528" y="156115"/>
                      </a:lnTo>
                      <a:lnTo>
                        <a:pt x="127574" y="156161"/>
                      </a:lnTo>
                      <a:cubicBezTo>
                        <a:pt x="127574" y="156161"/>
                        <a:pt x="127116" y="155909"/>
                        <a:pt x="127368" y="156023"/>
                      </a:cubicBezTo>
                      <a:lnTo>
                        <a:pt x="127574" y="156137"/>
                      </a:lnTo>
                      <a:lnTo>
                        <a:pt x="127962" y="156344"/>
                      </a:lnTo>
                      <a:lnTo>
                        <a:pt x="128762" y="156779"/>
                      </a:lnTo>
                      <a:lnTo>
                        <a:pt x="129563" y="157237"/>
                      </a:lnTo>
                      <a:cubicBezTo>
                        <a:pt x="129563" y="157237"/>
                        <a:pt x="129220" y="157054"/>
                        <a:pt x="129403" y="157145"/>
                      </a:cubicBezTo>
                      <a:lnTo>
                        <a:pt x="129449" y="157145"/>
                      </a:lnTo>
                      <a:cubicBezTo>
                        <a:pt x="129449" y="157145"/>
                        <a:pt x="129540" y="157214"/>
                        <a:pt x="129540" y="157214"/>
                      </a:cubicBezTo>
                      <a:lnTo>
                        <a:pt x="129723" y="157283"/>
                      </a:lnTo>
                      <a:lnTo>
                        <a:pt x="130089" y="157443"/>
                      </a:lnTo>
                      <a:lnTo>
                        <a:pt x="131575" y="158084"/>
                      </a:lnTo>
                      <a:cubicBezTo>
                        <a:pt x="132078" y="158290"/>
                        <a:pt x="132513" y="158519"/>
                        <a:pt x="133085" y="158748"/>
                      </a:cubicBezTo>
                      <a:lnTo>
                        <a:pt x="134822" y="159344"/>
                      </a:lnTo>
                      <a:lnTo>
                        <a:pt x="135692" y="159641"/>
                      </a:lnTo>
                      <a:lnTo>
                        <a:pt x="135806" y="159641"/>
                      </a:lnTo>
                      <a:cubicBezTo>
                        <a:pt x="135806" y="159641"/>
                        <a:pt x="135509" y="159596"/>
                        <a:pt x="135692" y="159641"/>
                      </a:cubicBezTo>
                      <a:lnTo>
                        <a:pt x="135737" y="159641"/>
                      </a:lnTo>
                      <a:cubicBezTo>
                        <a:pt x="135737" y="159641"/>
                        <a:pt x="135966" y="159733"/>
                        <a:pt x="135966" y="159733"/>
                      </a:cubicBezTo>
                      <a:lnTo>
                        <a:pt x="136400" y="159871"/>
                      </a:lnTo>
                      <a:lnTo>
                        <a:pt x="138161" y="160397"/>
                      </a:lnTo>
                      <a:lnTo>
                        <a:pt x="134777" y="168756"/>
                      </a:lnTo>
                      <a:lnTo>
                        <a:pt x="133199" y="167909"/>
                      </a:lnTo>
                      <a:lnTo>
                        <a:pt x="132261" y="167382"/>
                      </a:lnTo>
                      <a:lnTo>
                        <a:pt x="131507" y="166901"/>
                      </a:lnTo>
                      <a:lnTo>
                        <a:pt x="128488" y="165001"/>
                      </a:lnTo>
                      <a:lnTo>
                        <a:pt x="126979" y="164062"/>
                      </a:lnTo>
                      <a:lnTo>
                        <a:pt x="126224" y="163580"/>
                      </a:lnTo>
                      <a:lnTo>
                        <a:pt x="125858" y="163375"/>
                      </a:lnTo>
                      <a:lnTo>
                        <a:pt x="125767" y="163283"/>
                      </a:lnTo>
                      <a:lnTo>
                        <a:pt x="125561" y="163123"/>
                      </a:lnTo>
                      <a:lnTo>
                        <a:pt x="125150" y="162825"/>
                      </a:lnTo>
                      <a:cubicBezTo>
                        <a:pt x="124052" y="162000"/>
                        <a:pt x="123023" y="161084"/>
                        <a:pt x="122039" y="160145"/>
                      </a:cubicBezTo>
                      <a:cubicBezTo>
                        <a:pt x="121033" y="159252"/>
                        <a:pt x="120027" y="157993"/>
                        <a:pt x="119090" y="156916"/>
                      </a:cubicBezTo>
                      <a:lnTo>
                        <a:pt x="118061" y="155450"/>
                      </a:lnTo>
                      <a:lnTo>
                        <a:pt x="117534" y="154741"/>
                      </a:lnTo>
                      <a:lnTo>
                        <a:pt x="117420" y="154557"/>
                      </a:lnTo>
                      <a:lnTo>
                        <a:pt x="117237" y="154305"/>
                      </a:lnTo>
                      <a:lnTo>
                        <a:pt x="117237" y="154237"/>
                      </a:lnTo>
                      <a:cubicBezTo>
                        <a:pt x="117237" y="154237"/>
                        <a:pt x="117169" y="154145"/>
                        <a:pt x="117169" y="154145"/>
                      </a:cubicBezTo>
                      <a:lnTo>
                        <a:pt x="116940" y="153710"/>
                      </a:lnTo>
                      <a:lnTo>
                        <a:pt x="113510" y="147137"/>
                      </a:lnTo>
                      <a:lnTo>
                        <a:pt x="110331" y="140908"/>
                      </a:lnTo>
                      <a:cubicBezTo>
                        <a:pt x="109165" y="138893"/>
                        <a:pt x="107999" y="136900"/>
                        <a:pt x="106741" y="135022"/>
                      </a:cubicBezTo>
                      <a:cubicBezTo>
                        <a:pt x="106146" y="134037"/>
                        <a:pt x="105483" y="133213"/>
                        <a:pt x="104866" y="132366"/>
                      </a:cubicBezTo>
                      <a:cubicBezTo>
                        <a:pt x="104180" y="131495"/>
                        <a:pt x="103723" y="130694"/>
                        <a:pt x="102808" y="129801"/>
                      </a:cubicBezTo>
                      <a:lnTo>
                        <a:pt x="100384" y="127190"/>
                      </a:lnTo>
                      <a:lnTo>
                        <a:pt x="100086" y="126846"/>
                      </a:lnTo>
                      <a:cubicBezTo>
                        <a:pt x="100361" y="127121"/>
                        <a:pt x="100132" y="126915"/>
                        <a:pt x="100201" y="126984"/>
                      </a:cubicBezTo>
                      <a:lnTo>
                        <a:pt x="100155" y="126938"/>
                      </a:lnTo>
                      <a:lnTo>
                        <a:pt x="100086" y="126892"/>
                      </a:lnTo>
                      <a:lnTo>
                        <a:pt x="99926" y="126755"/>
                      </a:lnTo>
                      <a:lnTo>
                        <a:pt x="99332" y="126251"/>
                      </a:lnTo>
                      <a:cubicBezTo>
                        <a:pt x="98943" y="125907"/>
                        <a:pt x="98577" y="125541"/>
                        <a:pt x="98143" y="125243"/>
                      </a:cubicBezTo>
                      <a:cubicBezTo>
                        <a:pt x="97297" y="124602"/>
                        <a:pt x="96450" y="123938"/>
                        <a:pt x="95627" y="123480"/>
                      </a:cubicBezTo>
                      <a:cubicBezTo>
                        <a:pt x="94896" y="122953"/>
                        <a:pt x="93775" y="122404"/>
                        <a:pt x="92700" y="121900"/>
                      </a:cubicBezTo>
                      <a:cubicBezTo>
                        <a:pt x="90916" y="121052"/>
                        <a:pt x="88767" y="120274"/>
                        <a:pt x="86686" y="119747"/>
                      </a:cubicBezTo>
                      <a:cubicBezTo>
                        <a:pt x="85680" y="119472"/>
                        <a:pt x="84536" y="119174"/>
                        <a:pt x="83347" y="118945"/>
                      </a:cubicBezTo>
                      <a:lnTo>
                        <a:pt x="82913" y="118831"/>
                      </a:lnTo>
                      <a:lnTo>
                        <a:pt x="82684" y="118785"/>
                      </a:lnTo>
                      <a:cubicBezTo>
                        <a:pt x="82684" y="118785"/>
                        <a:pt x="82501" y="118762"/>
                        <a:pt x="82776" y="118808"/>
                      </a:cubicBezTo>
                      <a:lnTo>
                        <a:pt x="82730" y="118808"/>
                      </a:lnTo>
                      <a:cubicBezTo>
                        <a:pt x="82730" y="118808"/>
                        <a:pt x="82615" y="118762"/>
                        <a:pt x="82615" y="118762"/>
                      </a:cubicBezTo>
                      <a:lnTo>
                        <a:pt x="81724" y="118625"/>
                      </a:lnTo>
                      <a:lnTo>
                        <a:pt x="79963" y="118327"/>
                      </a:lnTo>
                      <a:lnTo>
                        <a:pt x="72942" y="117205"/>
                      </a:lnTo>
                      <a:lnTo>
                        <a:pt x="65922" y="116174"/>
                      </a:lnTo>
                      <a:lnTo>
                        <a:pt x="65030" y="116037"/>
                      </a:lnTo>
                      <a:lnTo>
                        <a:pt x="64619" y="115968"/>
                      </a:lnTo>
                      <a:lnTo>
                        <a:pt x="64390" y="115922"/>
                      </a:lnTo>
                      <a:lnTo>
                        <a:pt x="63955" y="115831"/>
                      </a:lnTo>
                      <a:lnTo>
                        <a:pt x="62149" y="115418"/>
                      </a:lnTo>
                      <a:lnTo>
                        <a:pt x="58353" y="114273"/>
                      </a:lnTo>
                      <a:cubicBezTo>
                        <a:pt x="57003" y="113907"/>
                        <a:pt x="56020" y="113380"/>
                        <a:pt x="54923" y="112899"/>
                      </a:cubicBezTo>
                      <a:lnTo>
                        <a:pt x="53299" y="112166"/>
                      </a:lnTo>
                      <a:lnTo>
                        <a:pt x="52887" y="112006"/>
                      </a:lnTo>
                      <a:lnTo>
                        <a:pt x="52773" y="111937"/>
                      </a:lnTo>
                      <a:cubicBezTo>
                        <a:pt x="52362" y="111731"/>
                        <a:pt x="52613" y="111869"/>
                        <a:pt x="52521" y="111823"/>
                      </a:cubicBezTo>
                      <a:lnTo>
                        <a:pt x="52476" y="111823"/>
                      </a:lnTo>
                      <a:cubicBezTo>
                        <a:pt x="52476" y="111823"/>
                        <a:pt x="52270" y="111662"/>
                        <a:pt x="52270" y="111662"/>
                      </a:cubicBezTo>
                      <a:lnTo>
                        <a:pt x="51424" y="111159"/>
                      </a:lnTo>
                      <a:cubicBezTo>
                        <a:pt x="50280" y="110540"/>
                        <a:pt x="49228" y="109762"/>
                        <a:pt x="48177" y="108914"/>
                      </a:cubicBezTo>
                      <a:lnTo>
                        <a:pt x="46599" y="107586"/>
                      </a:lnTo>
                      <a:cubicBezTo>
                        <a:pt x="46073" y="107128"/>
                        <a:pt x="45730" y="106716"/>
                        <a:pt x="45295" y="106304"/>
                      </a:cubicBezTo>
                      <a:cubicBezTo>
                        <a:pt x="41636" y="102639"/>
                        <a:pt x="39007" y="97532"/>
                        <a:pt x="37406" y="93295"/>
                      </a:cubicBezTo>
                      <a:cubicBezTo>
                        <a:pt x="35554" y="88509"/>
                        <a:pt x="34296" y="84204"/>
                        <a:pt x="32329" y="79990"/>
                      </a:cubicBezTo>
                      <a:cubicBezTo>
                        <a:pt x="31415" y="77837"/>
                        <a:pt x="30363" y="75776"/>
                        <a:pt x="29288" y="73738"/>
                      </a:cubicBezTo>
                      <a:cubicBezTo>
                        <a:pt x="28236" y="71722"/>
                        <a:pt x="26910" y="69569"/>
                        <a:pt x="25743" y="67623"/>
                      </a:cubicBezTo>
                      <a:lnTo>
                        <a:pt x="18037" y="55577"/>
                      </a:lnTo>
                      <a:cubicBezTo>
                        <a:pt x="15521" y="51569"/>
                        <a:pt x="12754" y="47584"/>
                        <a:pt x="10605" y="43187"/>
                      </a:cubicBezTo>
                      <a:cubicBezTo>
                        <a:pt x="10102" y="42042"/>
                        <a:pt x="9553" y="40897"/>
                        <a:pt x="9118" y="39774"/>
                      </a:cubicBezTo>
                      <a:lnTo>
                        <a:pt x="7907" y="36408"/>
                      </a:lnTo>
                      <a:lnTo>
                        <a:pt x="6031" y="29285"/>
                      </a:lnTo>
                      <a:cubicBezTo>
                        <a:pt x="5574" y="26927"/>
                        <a:pt x="5231" y="24590"/>
                        <a:pt x="4819" y="22232"/>
                      </a:cubicBezTo>
                      <a:cubicBezTo>
                        <a:pt x="4591" y="19644"/>
                        <a:pt x="4454" y="17399"/>
                        <a:pt x="4270" y="14972"/>
                      </a:cubicBezTo>
                      <a:lnTo>
                        <a:pt x="3996" y="11422"/>
                      </a:lnTo>
                      <a:cubicBezTo>
                        <a:pt x="3882" y="10163"/>
                        <a:pt x="3973" y="8994"/>
                        <a:pt x="3950" y="7781"/>
                      </a:cubicBezTo>
                      <a:cubicBezTo>
                        <a:pt x="3950" y="5376"/>
                        <a:pt x="3927" y="2971"/>
                        <a:pt x="4088" y="590"/>
                      </a:cubicBezTo>
                      <a:lnTo>
                        <a:pt x="5208" y="75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100" name="Graphic 3">
                <a:extLst>
                  <a:ext uri="{FF2B5EF4-FFF2-40B4-BE49-F238E27FC236}">
                    <a16:creationId xmlns:a16="http://schemas.microsoft.com/office/drawing/2014/main" id="{434528A0-0923-DB2D-CCB2-A78B977C6078}"/>
                  </a:ext>
                </a:extLst>
              </p:cNvPr>
              <p:cNvGrpSpPr/>
              <p:nvPr/>
            </p:nvGrpSpPr>
            <p:grpSpPr>
              <a:xfrm>
                <a:off x="5259807" y="3929264"/>
                <a:ext cx="34670" cy="55179"/>
                <a:chOff x="4359544" y="3929264"/>
                <a:chExt cx="34670" cy="55179"/>
              </a:xfrm>
              <a:solidFill>
                <a:srgbClr val="EDA69A"/>
              </a:solidFill>
            </p:grpSpPr>
            <p:sp>
              <p:nvSpPr>
                <p:cNvPr id="2230" name="Freeform: Shape 2090">
                  <a:extLst>
                    <a:ext uri="{FF2B5EF4-FFF2-40B4-BE49-F238E27FC236}">
                      <a16:creationId xmlns:a16="http://schemas.microsoft.com/office/drawing/2014/main" id="{95C28954-D16C-66AA-25DD-D2F7390E6028}"/>
                    </a:ext>
                  </a:extLst>
                </p:cNvPr>
                <p:cNvSpPr/>
                <p:nvPr/>
              </p:nvSpPr>
              <p:spPr>
                <a:xfrm>
                  <a:off x="4360344"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31" name="Freeform: Shape 2091">
                  <a:extLst>
                    <a:ext uri="{FF2B5EF4-FFF2-40B4-BE49-F238E27FC236}">
                      <a16:creationId xmlns:a16="http://schemas.microsoft.com/office/drawing/2014/main" id="{ABB08DC0-F866-825E-CDCF-3DB1192B0EB8}"/>
                    </a:ext>
                  </a:extLst>
                </p:cNvPr>
                <p:cNvSpPr/>
                <p:nvPr/>
              </p:nvSpPr>
              <p:spPr>
                <a:xfrm>
                  <a:off x="4359544" y="3929264"/>
                  <a:ext cx="34670" cy="55179"/>
                </a:xfrm>
                <a:custGeom>
                  <a:avLst/>
                  <a:gdLst>
                    <a:gd name="connsiteX0" fmla="*/ 1029 w 34670"/>
                    <a:gd name="connsiteY0" fmla="*/ 63 h 55179"/>
                    <a:gd name="connsiteX1" fmla="*/ 1669 w 34670"/>
                    <a:gd name="connsiteY1" fmla="*/ 292 h 55179"/>
                    <a:gd name="connsiteX2" fmla="*/ 2355 w 34670"/>
                    <a:gd name="connsiteY2" fmla="*/ 658 h 55179"/>
                    <a:gd name="connsiteX3" fmla="*/ 3590 w 34670"/>
                    <a:gd name="connsiteY3" fmla="*/ 1529 h 55179"/>
                    <a:gd name="connsiteX4" fmla="*/ 3636 w 34670"/>
                    <a:gd name="connsiteY4" fmla="*/ 1575 h 55179"/>
                    <a:gd name="connsiteX5" fmla="*/ 4230 w 34670"/>
                    <a:gd name="connsiteY5" fmla="*/ 2101 h 55179"/>
                    <a:gd name="connsiteX6" fmla="*/ 4825 w 34670"/>
                    <a:gd name="connsiteY6" fmla="*/ 2697 h 55179"/>
                    <a:gd name="connsiteX7" fmla="*/ 5945 w 34670"/>
                    <a:gd name="connsiteY7" fmla="*/ 4025 h 55179"/>
                    <a:gd name="connsiteX8" fmla="*/ 5900 w 34670"/>
                    <a:gd name="connsiteY8" fmla="*/ 3933 h 55179"/>
                    <a:gd name="connsiteX9" fmla="*/ 7386 w 34670"/>
                    <a:gd name="connsiteY9" fmla="*/ 6086 h 55179"/>
                    <a:gd name="connsiteX10" fmla="*/ 8004 w 34670"/>
                    <a:gd name="connsiteY10" fmla="*/ 7185 h 55179"/>
                    <a:gd name="connsiteX11" fmla="*/ 8301 w 34670"/>
                    <a:gd name="connsiteY11" fmla="*/ 7804 h 55179"/>
                    <a:gd name="connsiteX12" fmla="*/ 8552 w 34670"/>
                    <a:gd name="connsiteY12" fmla="*/ 8330 h 55179"/>
                    <a:gd name="connsiteX13" fmla="*/ 9559 w 34670"/>
                    <a:gd name="connsiteY13" fmla="*/ 10598 h 55179"/>
                    <a:gd name="connsiteX14" fmla="*/ 10016 w 34670"/>
                    <a:gd name="connsiteY14" fmla="*/ 11789 h 55179"/>
                    <a:gd name="connsiteX15" fmla="*/ 10130 w 34670"/>
                    <a:gd name="connsiteY15" fmla="*/ 12063 h 55179"/>
                    <a:gd name="connsiteX16" fmla="*/ 10130 w 34670"/>
                    <a:gd name="connsiteY16" fmla="*/ 12132 h 55179"/>
                    <a:gd name="connsiteX17" fmla="*/ 10176 w 34670"/>
                    <a:gd name="connsiteY17" fmla="*/ 12178 h 55179"/>
                    <a:gd name="connsiteX18" fmla="*/ 10245 w 34670"/>
                    <a:gd name="connsiteY18" fmla="*/ 12361 h 55179"/>
                    <a:gd name="connsiteX19" fmla="*/ 10290 w 34670"/>
                    <a:gd name="connsiteY19" fmla="*/ 12521 h 55179"/>
                    <a:gd name="connsiteX20" fmla="*/ 10473 w 34670"/>
                    <a:gd name="connsiteY20" fmla="*/ 13094 h 55179"/>
                    <a:gd name="connsiteX21" fmla="*/ 11823 w 34670"/>
                    <a:gd name="connsiteY21" fmla="*/ 17812 h 55179"/>
                    <a:gd name="connsiteX22" fmla="*/ 12463 w 34670"/>
                    <a:gd name="connsiteY22" fmla="*/ 20148 h 55179"/>
                    <a:gd name="connsiteX23" fmla="*/ 13126 w 34670"/>
                    <a:gd name="connsiteY23" fmla="*/ 22209 h 55179"/>
                    <a:gd name="connsiteX24" fmla="*/ 13217 w 34670"/>
                    <a:gd name="connsiteY24" fmla="*/ 22461 h 55179"/>
                    <a:gd name="connsiteX25" fmla="*/ 13926 w 34670"/>
                    <a:gd name="connsiteY25" fmla="*/ 24224 h 55179"/>
                    <a:gd name="connsiteX26" fmla="*/ 14018 w 34670"/>
                    <a:gd name="connsiteY26" fmla="*/ 24453 h 55179"/>
                    <a:gd name="connsiteX27" fmla="*/ 14041 w 34670"/>
                    <a:gd name="connsiteY27" fmla="*/ 24476 h 55179"/>
                    <a:gd name="connsiteX28" fmla="*/ 14086 w 34670"/>
                    <a:gd name="connsiteY28" fmla="*/ 24590 h 55179"/>
                    <a:gd name="connsiteX29" fmla="*/ 14315 w 34670"/>
                    <a:gd name="connsiteY29" fmla="*/ 25072 h 55179"/>
                    <a:gd name="connsiteX30" fmla="*/ 14772 w 34670"/>
                    <a:gd name="connsiteY30" fmla="*/ 26056 h 55179"/>
                    <a:gd name="connsiteX31" fmla="*/ 15001 w 34670"/>
                    <a:gd name="connsiteY31" fmla="*/ 26537 h 55179"/>
                    <a:gd name="connsiteX32" fmla="*/ 15115 w 34670"/>
                    <a:gd name="connsiteY32" fmla="*/ 26766 h 55179"/>
                    <a:gd name="connsiteX33" fmla="*/ 15115 w 34670"/>
                    <a:gd name="connsiteY33" fmla="*/ 26766 h 55179"/>
                    <a:gd name="connsiteX34" fmla="*/ 15070 w 34670"/>
                    <a:gd name="connsiteY34" fmla="*/ 26652 h 55179"/>
                    <a:gd name="connsiteX35" fmla="*/ 15070 w 34670"/>
                    <a:gd name="connsiteY35" fmla="*/ 26652 h 55179"/>
                    <a:gd name="connsiteX36" fmla="*/ 15070 w 34670"/>
                    <a:gd name="connsiteY36" fmla="*/ 26720 h 55179"/>
                    <a:gd name="connsiteX37" fmla="*/ 15184 w 34670"/>
                    <a:gd name="connsiteY37" fmla="*/ 26835 h 55179"/>
                    <a:gd name="connsiteX38" fmla="*/ 15687 w 34670"/>
                    <a:gd name="connsiteY38" fmla="*/ 27797 h 55179"/>
                    <a:gd name="connsiteX39" fmla="*/ 16190 w 34670"/>
                    <a:gd name="connsiteY39" fmla="*/ 28736 h 55179"/>
                    <a:gd name="connsiteX40" fmla="*/ 16259 w 34670"/>
                    <a:gd name="connsiteY40" fmla="*/ 28873 h 55179"/>
                    <a:gd name="connsiteX41" fmla="*/ 16259 w 34670"/>
                    <a:gd name="connsiteY41" fmla="*/ 28919 h 55179"/>
                    <a:gd name="connsiteX42" fmla="*/ 16305 w 34670"/>
                    <a:gd name="connsiteY42" fmla="*/ 28942 h 55179"/>
                    <a:gd name="connsiteX43" fmla="*/ 16305 w 34670"/>
                    <a:gd name="connsiteY43" fmla="*/ 28942 h 55179"/>
                    <a:gd name="connsiteX44" fmla="*/ 16213 w 34670"/>
                    <a:gd name="connsiteY44" fmla="*/ 28759 h 55179"/>
                    <a:gd name="connsiteX45" fmla="*/ 16213 w 34670"/>
                    <a:gd name="connsiteY45" fmla="*/ 28759 h 55179"/>
                    <a:gd name="connsiteX46" fmla="*/ 16350 w 34670"/>
                    <a:gd name="connsiteY46" fmla="*/ 29011 h 55179"/>
                    <a:gd name="connsiteX47" fmla="*/ 16625 w 34670"/>
                    <a:gd name="connsiteY47" fmla="*/ 29446 h 55179"/>
                    <a:gd name="connsiteX48" fmla="*/ 17197 w 34670"/>
                    <a:gd name="connsiteY48" fmla="*/ 30362 h 55179"/>
                    <a:gd name="connsiteX49" fmla="*/ 17471 w 34670"/>
                    <a:gd name="connsiteY49" fmla="*/ 30797 h 55179"/>
                    <a:gd name="connsiteX50" fmla="*/ 17540 w 34670"/>
                    <a:gd name="connsiteY50" fmla="*/ 30911 h 55179"/>
                    <a:gd name="connsiteX51" fmla="*/ 17562 w 34670"/>
                    <a:gd name="connsiteY51" fmla="*/ 30911 h 55179"/>
                    <a:gd name="connsiteX52" fmla="*/ 17425 w 34670"/>
                    <a:gd name="connsiteY52" fmla="*/ 30728 h 55179"/>
                    <a:gd name="connsiteX53" fmla="*/ 17425 w 34670"/>
                    <a:gd name="connsiteY53" fmla="*/ 30728 h 55179"/>
                    <a:gd name="connsiteX54" fmla="*/ 17471 w 34670"/>
                    <a:gd name="connsiteY54" fmla="*/ 30797 h 55179"/>
                    <a:gd name="connsiteX55" fmla="*/ 17631 w 34670"/>
                    <a:gd name="connsiteY55" fmla="*/ 31003 h 55179"/>
                    <a:gd name="connsiteX56" fmla="*/ 18889 w 34670"/>
                    <a:gd name="connsiteY56" fmla="*/ 32743 h 55179"/>
                    <a:gd name="connsiteX57" fmla="*/ 20169 w 34670"/>
                    <a:gd name="connsiteY57" fmla="*/ 34461 h 55179"/>
                    <a:gd name="connsiteX58" fmla="*/ 20329 w 34670"/>
                    <a:gd name="connsiteY58" fmla="*/ 34667 h 55179"/>
                    <a:gd name="connsiteX59" fmla="*/ 20398 w 34670"/>
                    <a:gd name="connsiteY59" fmla="*/ 34782 h 55179"/>
                    <a:gd name="connsiteX60" fmla="*/ 20444 w 34670"/>
                    <a:gd name="connsiteY60" fmla="*/ 34850 h 55179"/>
                    <a:gd name="connsiteX61" fmla="*/ 20444 w 34670"/>
                    <a:gd name="connsiteY61" fmla="*/ 34850 h 55179"/>
                    <a:gd name="connsiteX62" fmla="*/ 20284 w 34670"/>
                    <a:gd name="connsiteY62" fmla="*/ 34621 h 55179"/>
                    <a:gd name="connsiteX63" fmla="*/ 20284 w 34670"/>
                    <a:gd name="connsiteY63" fmla="*/ 34621 h 55179"/>
                    <a:gd name="connsiteX64" fmla="*/ 20627 w 34670"/>
                    <a:gd name="connsiteY64" fmla="*/ 35056 h 55179"/>
                    <a:gd name="connsiteX65" fmla="*/ 21336 w 34670"/>
                    <a:gd name="connsiteY65" fmla="*/ 35858 h 55179"/>
                    <a:gd name="connsiteX66" fmla="*/ 22730 w 34670"/>
                    <a:gd name="connsiteY66" fmla="*/ 37461 h 55179"/>
                    <a:gd name="connsiteX67" fmla="*/ 23439 w 34670"/>
                    <a:gd name="connsiteY67" fmla="*/ 38263 h 55179"/>
                    <a:gd name="connsiteX68" fmla="*/ 24103 w 34670"/>
                    <a:gd name="connsiteY68" fmla="*/ 38973 h 55179"/>
                    <a:gd name="connsiteX69" fmla="*/ 24834 w 34670"/>
                    <a:gd name="connsiteY69" fmla="*/ 39751 h 55179"/>
                    <a:gd name="connsiteX70" fmla="*/ 24926 w 34670"/>
                    <a:gd name="connsiteY70" fmla="*/ 39843 h 55179"/>
                    <a:gd name="connsiteX71" fmla="*/ 24926 w 34670"/>
                    <a:gd name="connsiteY71" fmla="*/ 39843 h 55179"/>
                    <a:gd name="connsiteX72" fmla="*/ 24834 w 34670"/>
                    <a:gd name="connsiteY72" fmla="*/ 39751 h 55179"/>
                    <a:gd name="connsiteX73" fmla="*/ 24857 w 34670"/>
                    <a:gd name="connsiteY73" fmla="*/ 39751 h 55179"/>
                    <a:gd name="connsiteX74" fmla="*/ 24903 w 34670"/>
                    <a:gd name="connsiteY74" fmla="*/ 39820 h 55179"/>
                    <a:gd name="connsiteX75" fmla="*/ 25086 w 34670"/>
                    <a:gd name="connsiteY75" fmla="*/ 40003 h 55179"/>
                    <a:gd name="connsiteX76" fmla="*/ 25452 w 34670"/>
                    <a:gd name="connsiteY76" fmla="*/ 40393 h 55179"/>
                    <a:gd name="connsiteX77" fmla="*/ 26206 w 34670"/>
                    <a:gd name="connsiteY77" fmla="*/ 41148 h 55179"/>
                    <a:gd name="connsiteX78" fmla="*/ 26892 w 34670"/>
                    <a:gd name="connsiteY78" fmla="*/ 41812 h 55179"/>
                    <a:gd name="connsiteX79" fmla="*/ 28447 w 34670"/>
                    <a:gd name="connsiteY79" fmla="*/ 43278 h 55179"/>
                    <a:gd name="connsiteX80" fmla="*/ 28836 w 34670"/>
                    <a:gd name="connsiteY80" fmla="*/ 43622 h 55179"/>
                    <a:gd name="connsiteX81" fmla="*/ 28928 w 34670"/>
                    <a:gd name="connsiteY81" fmla="*/ 43736 h 55179"/>
                    <a:gd name="connsiteX82" fmla="*/ 28996 w 34670"/>
                    <a:gd name="connsiteY82" fmla="*/ 43782 h 55179"/>
                    <a:gd name="connsiteX83" fmla="*/ 28996 w 34670"/>
                    <a:gd name="connsiteY83" fmla="*/ 43782 h 55179"/>
                    <a:gd name="connsiteX84" fmla="*/ 28996 w 34670"/>
                    <a:gd name="connsiteY84" fmla="*/ 43782 h 55179"/>
                    <a:gd name="connsiteX85" fmla="*/ 28905 w 34670"/>
                    <a:gd name="connsiteY85" fmla="*/ 43668 h 55179"/>
                    <a:gd name="connsiteX86" fmla="*/ 28905 w 34670"/>
                    <a:gd name="connsiteY86" fmla="*/ 43668 h 55179"/>
                    <a:gd name="connsiteX87" fmla="*/ 29111 w 34670"/>
                    <a:gd name="connsiteY87" fmla="*/ 43851 h 55179"/>
                    <a:gd name="connsiteX88" fmla="*/ 29911 w 34670"/>
                    <a:gd name="connsiteY88" fmla="*/ 44561 h 55179"/>
                    <a:gd name="connsiteX89" fmla="*/ 33089 w 34670"/>
                    <a:gd name="connsiteY89" fmla="*/ 47332 h 55179"/>
                    <a:gd name="connsiteX90" fmla="*/ 33135 w 34670"/>
                    <a:gd name="connsiteY90" fmla="*/ 47332 h 55179"/>
                    <a:gd name="connsiteX91" fmla="*/ 33593 w 34670"/>
                    <a:gd name="connsiteY91" fmla="*/ 53653 h 55179"/>
                    <a:gd name="connsiteX92" fmla="*/ 28928 w 34670"/>
                    <a:gd name="connsiteY92" fmla="*/ 54981 h 55179"/>
                    <a:gd name="connsiteX93" fmla="*/ 24766 w 34670"/>
                    <a:gd name="connsiteY93" fmla="*/ 53676 h 55179"/>
                    <a:gd name="connsiteX94" fmla="*/ 23119 w 34670"/>
                    <a:gd name="connsiteY94" fmla="*/ 53034 h 55179"/>
                    <a:gd name="connsiteX95" fmla="*/ 22913 w 34670"/>
                    <a:gd name="connsiteY95" fmla="*/ 52965 h 55179"/>
                    <a:gd name="connsiteX96" fmla="*/ 22799 w 34670"/>
                    <a:gd name="connsiteY96" fmla="*/ 52920 h 55179"/>
                    <a:gd name="connsiteX97" fmla="*/ 22753 w 34670"/>
                    <a:gd name="connsiteY97" fmla="*/ 52920 h 55179"/>
                    <a:gd name="connsiteX98" fmla="*/ 22730 w 34670"/>
                    <a:gd name="connsiteY98" fmla="*/ 52897 h 55179"/>
                    <a:gd name="connsiteX99" fmla="*/ 22204 w 34670"/>
                    <a:gd name="connsiteY99" fmla="*/ 52622 h 55179"/>
                    <a:gd name="connsiteX100" fmla="*/ 21793 w 34670"/>
                    <a:gd name="connsiteY100" fmla="*/ 52439 h 55179"/>
                    <a:gd name="connsiteX101" fmla="*/ 21015 w 34670"/>
                    <a:gd name="connsiteY101" fmla="*/ 52050 h 55179"/>
                    <a:gd name="connsiteX102" fmla="*/ 19415 w 34670"/>
                    <a:gd name="connsiteY102" fmla="*/ 51271 h 55179"/>
                    <a:gd name="connsiteX103" fmla="*/ 19003 w 34670"/>
                    <a:gd name="connsiteY103" fmla="*/ 51088 h 55179"/>
                    <a:gd name="connsiteX104" fmla="*/ 18797 w 34670"/>
                    <a:gd name="connsiteY104" fmla="*/ 50996 h 55179"/>
                    <a:gd name="connsiteX105" fmla="*/ 18706 w 34670"/>
                    <a:gd name="connsiteY105" fmla="*/ 50927 h 55179"/>
                    <a:gd name="connsiteX106" fmla="*/ 18660 w 34670"/>
                    <a:gd name="connsiteY106" fmla="*/ 50927 h 55179"/>
                    <a:gd name="connsiteX107" fmla="*/ 18637 w 34670"/>
                    <a:gd name="connsiteY107" fmla="*/ 50882 h 55179"/>
                    <a:gd name="connsiteX108" fmla="*/ 18637 w 34670"/>
                    <a:gd name="connsiteY108" fmla="*/ 50882 h 55179"/>
                    <a:gd name="connsiteX109" fmla="*/ 18248 w 34670"/>
                    <a:gd name="connsiteY109" fmla="*/ 50607 h 55179"/>
                    <a:gd name="connsiteX110" fmla="*/ 17494 w 34670"/>
                    <a:gd name="connsiteY110" fmla="*/ 50149 h 55179"/>
                    <a:gd name="connsiteX111" fmla="*/ 14475 w 34670"/>
                    <a:gd name="connsiteY111" fmla="*/ 48271 h 55179"/>
                    <a:gd name="connsiteX112" fmla="*/ 12646 w 34670"/>
                    <a:gd name="connsiteY112" fmla="*/ 46920 h 55179"/>
                    <a:gd name="connsiteX113" fmla="*/ 11182 w 34670"/>
                    <a:gd name="connsiteY113" fmla="*/ 45683 h 55179"/>
                    <a:gd name="connsiteX114" fmla="*/ 9581 w 34670"/>
                    <a:gd name="connsiteY114" fmla="*/ 44194 h 55179"/>
                    <a:gd name="connsiteX115" fmla="*/ 9376 w 34670"/>
                    <a:gd name="connsiteY115" fmla="*/ 44011 h 55179"/>
                    <a:gd name="connsiteX116" fmla="*/ 9284 w 34670"/>
                    <a:gd name="connsiteY116" fmla="*/ 43920 h 55179"/>
                    <a:gd name="connsiteX117" fmla="*/ 9238 w 34670"/>
                    <a:gd name="connsiteY117" fmla="*/ 43874 h 55179"/>
                    <a:gd name="connsiteX118" fmla="*/ 9010 w 34670"/>
                    <a:gd name="connsiteY118" fmla="*/ 43622 h 55179"/>
                    <a:gd name="connsiteX119" fmla="*/ 8735 w 34670"/>
                    <a:gd name="connsiteY119" fmla="*/ 43301 h 55179"/>
                    <a:gd name="connsiteX120" fmla="*/ 8141 w 34670"/>
                    <a:gd name="connsiteY120" fmla="*/ 42637 h 55179"/>
                    <a:gd name="connsiteX121" fmla="*/ 7546 w 34670"/>
                    <a:gd name="connsiteY121" fmla="*/ 41973 h 55179"/>
                    <a:gd name="connsiteX122" fmla="*/ 7249 w 34670"/>
                    <a:gd name="connsiteY122" fmla="*/ 41629 h 55179"/>
                    <a:gd name="connsiteX123" fmla="*/ 7180 w 34670"/>
                    <a:gd name="connsiteY123" fmla="*/ 41538 h 55179"/>
                    <a:gd name="connsiteX124" fmla="*/ 6814 w 34670"/>
                    <a:gd name="connsiteY124" fmla="*/ 41057 h 55179"/>
                    <a:gd name="connsiteX125" fmla="*/ 6677 w 34670"/>
                    <a:gd name="connsiteY125" fmla="*/ 40897 h 55179"/>
                    <a:gd name="connsiteX126" fmla="*/ 5626 w 34670"/>
                    <a:gd name="connsiteY126" fmla="*/ 39454 h 55179"/>
                    <a:gd name="connsiteX127" fmla="*/ 5374 w 34670"/>
                    <a:gd name="connsiteY127" fmla="*/ 39087 h 55179"/>
                    <a:gd name="connsiteX128" fmla="*/ 5236 w 34670"/>
                    <a:gd name="connsiteY128" fmla="*/ 38927 h 55179"/>
                    <a:gd name="connsiteX129" fmla="*/ 5168 w 34670"/>
                    <a:gd name="connsiteY129" fmla="*/ 38835 h 55179"/>
                    <a:gd name="connsiteX130" fmla="*/ 4825 w 34670"/>
                    <a:gd name="connsiteY130" fmla="*/ 38286 h 55179"/>
                    <a:gd name="connsiteX131" fmla="*/ 4391 w 34670"/>
                    <a:gd name="connsiteY131" fmla="*/ 37507 h 55179"/>
                    <a:gd name="connsiteX132" fmla="*/ 3521 w 34670"/>
                    <a:gd name="connsiteY132" fmla="*/ 35973 h 55179"/>
                    <a:gd name="connsiteX133" fmla="*/ 3407 w 34670"/>
                    <a:gd name="connsiteY133" fmla="*/ 35789 h 55179"/>
                    <a:gd name="connsiteX134" fmla="*/ 3361 w 34670"/>
                    <a:gd name="connsiteY134" fmla="*/ 35698 h 55179"/>
                    <a:gd name="connsiteX135" fmla="*/ 3133 w 34670"/>
                    <a:gd name="connsiteY135" fmla="*/ 35240 h 55179"/>
                    <a:gd name="connsiteX136" fmla="*/ 3133 w 34670"/>
                    <a:gd name="connsiteY136" fmla="*/ 35171 h 55179"/>
                    <a:gd name="connsiteX137" fmla="*/ 2927 w 34670"/>
                    <a:gd name="connsiteY137" fmla="*/ 34759 h 55179"/>
                    <a:gd name="connsiteX138" fmla="*/ 2584 w 34670"/>
                    <a:gd name="connsiteY138" fmla="*/ 33934 h 55179"/>
                    <a:gd name="connsiteX139" fmla="*/ 2241 w 34670"/>
                    <a:gd name="connsiteY139" fmla="*/ 33133 h 55179"/>
                    <a:gd name="connsiteX140" fmla="*/ 2058 w 34670"/>
                    <a:gd name="connsiteY140" fmla="*/ 32721 h 55179"/>
                    <a:gd name="connsiteX141" fmla="*/ 1967 w 34670"/>
                    <a:gd name="connsiteY141" fmla="*/ 32515 h 55179"/>
                    <a:gd name="connsiteX142" fmla="*/ 1967 w 34670"/>
                    <a:gd name="connsiteY142" fmla="*/ 32446 h 55179"/>
                    <a:gd name="connsiteX143" fmla="*/ 1738 w 34670"/>
                    <a:gd name="connsiteY143" fmla="*/ 31942 h 55179"/>
                    <a:gd name="connsiteX144" fmla="*/ 1738 w 34670"/>
                    <a:gd name="connsiteY144" fmla="*/ 31896 h 55179"/>
                    <a:gd name="connsiteX145" fmla="*/ 1692 w 34670"/>
                    <a:gd name="connsiteY145" fmla="*/ 31782 h 55179"/>
                    <a:gd name="connsiteX146" fmla="*/ 1212 w 34670"/>
                    <a:gd name="connsiteY146" fmla="*/ 30064 h 55179"/>
                    <a:gd name="connsiteX147" fmla="*/ 983 w 34670"/>
                    <a:gd name="connsiteY147" fmla="*/ 29194 h 55179"/>
                    <a:gd name="connsiteX148" fmla="*/ 915 w 34670"/>
                    <a:gd name="connsiteY148" fmla="*/ 28988 h 55179"/>
                    <a:gd name="connsiteX149" fmla="*/ 754 w 34670"/>
                    <a:gd name="connsiteY149" fmla="*/ 28484 h 55179"/>
                    <a:gd name="connsiteX150" fmla="*/ 754 w 34670"/>
                    <a:gd name="connsiteY150" fmla="*/ 28438 h 55179"/>
                    <a:gd name="connsiteX151" fmla="*/ 732 w 34670"/>
                    <a:gd name="connsiteY151" fmla="*/ 28324 h 55179"/>
                    <a:gd name="connsiteX152" fmla="*/ 640 w 34670"/>
                    <a:gd name="connsiteY152" fmla="*/ 27888 h 55179"/>
                    <a:gd name="connsiteX153" fmla="*/ 366 w 34670"/>
                    <a:gd name="connsiteY153" fmla="*/ 26125 h 55179"/>
                    <a:gd name="connsiteX154" fmla="*/ 137 w 34670"/>
                    <a:gd name="connsiteY154" fmla="*/ 24820 h 55179"/>
                    <a:gd name="connsiteX155" fmla="*/ 91 w 34670"/>
                    <a:gd name="connsiteY155" fmla="*/ 23949 h 55179"/>
                    <a:gd name="connsiteX156" fmla="*/ 0 w 34670"/>
                    <a:gd name="connsiteY156" fmla="*/ 22163 h 55179"/>
                    <a:gd name="connsiteX157" fmla="*/ 23 w 34670"/>
                    <a:gd name="connsiteY157" fmla="*/ 20148 h 55179"/>
                    <a:gd name="connsiteX158" fmla="*/ 252 w 34670"/>
                    <a:gd name="connsiteY158" fmla="*/ 16392 h 55179"/>
                    <a:gd name="connsiteX159" fmla="*/ 434 w 34670"/>
                    <a:gd name="connsiteY159" fmla="*/ 14583 h 55179"/>
                    <a:gd name="connsiteX160" fmla="*/ 480 w 34670"/>
                    <a:gd name="connsiteY160" fmla="*/ 14147 h 55179"/>
                    <a:gd name="connsiteX161" fmla="*/ 480 w 34670"/>
                    <a:gd name="connsiteY161" fmla="*/ 13919 h 55179"/>
                    <a:gd name="connsiteX162" fmla="*/ 503 w 34670"/>
                    <a:gd name="connsiteY162" fmla="*/ 13872 h 55179"/>
                    <a:gd name="connsiteX163" fmla="*/ 503 w 34670"/>
                    <a:gd name="connsiteY163" fmla="*/ 13827 h 55179"/>
                    <a:gd name="connsiteX164" fmla="*/ 503 w 34670"/>
                    <a:gd name="connsiteY164" fmla="*/ 13964 h 55179"/>
                    <a:gd name="connsiteX165" fmla="*/ 503 w 34670"/>
                    <a:gd name="connsiteY165" fmla="*/ 13964 h 55179"/>
                    <a:gd name="connsiteX166" fmla="*/ 503 w 34670"/>
                    <a:gd name="connsiteY166" fmla="*/ 13827 h 55179"/>
                    <a:gd name="connsiteX167" fmla="*/ 549 w 34670"/>
                    <a:gd name="connsiteY167" fmla="*/ 12933 h 55179"/>
                    <a:gd name="connsiteX168" fmla="*/ 823 w 34670"/>
                    <a:gd name="connsiteY168" fmla="*/ 9544 h 55179"/>
                    <a:gd name="connsiteX169" fmla="*/ 869 w 34670"/>
                    <a:gd name="connsiteY169" fmla="*/ 7735 h 55179"/>
                    <a:gd name="connsiteX170" fmla="*/ 938 w 34670"/>
                    <a:gd name="connsiteY170" fmla="*/ 6201 h 55179"/>
                    <a:gd name="connsiteX171" fmla="*/ 892 w 34670"/>
                    <a:gd name="connsiteY171" fmla="*/ 6017 h 55179"/>
                    <a:gd name="connsiteX172" fmla="*/ 754 w 34670"/>
                    <a:gd name="connsiteY172" fmla="*/ 3269 h 55179"/>
                    <a:gd name="connsiteX173" fmla="*/ 800 w 34670"/>
                    <a:gd name="connsiteY173" fmla="*/ 3384 h 55179"/>
                    <a:gd name="connsiteX174" fmla="*/ 640 w 34670"/>
                    <a:gd name="connsiteY174" fmla="*/ 2422 h 55179"/>
                    <a:gd name="connsiteX175" fmla="*/ 526 w 34670"/>
                    <a:gd name="connsiteY175" fmla="*/ 1666 h 55179"/>
                    <a:gd name="connsiteX176" fmla="*/ 457 w 34670"/>
                    <a:gd name="connsiteY176" fmla="*/ 1575 h 55179"/>
                    <a:gd name="connsiteX177" fmla="*/ 297 w 34670"/>
                    <a:gd name="connsiteY177" fmla="*/ 979 h 55179"/>
                    <a:gd name="connsiteX178" fmla="*/ 206 w 34670"/>
                    <a:gd name="connsiteY178" fmla="*/ 658 h 55179"/>
                    <a:gd name="connsiteX179" fmla="*/ 572 w 34670"/>
                    <a:gd name="connsiteY179" fmla="*/ 17 h 55179"/>
                    <a:gd name="connsiteX180" fmla="*/ 892 w 34670"/>
                    <a:gd name="connsiteY180" fmla="*/ 17 h 55179"/>
                    <a:gd name="connsiteX181" fmla="*/ 1212 w 34670"/>
                    <a:gd name="connsiteY181" fmla="*/ 177 h 55179"/>
                    <a:gd name="connsiteX182" fmla="*/ 1898 w 34670"/>
                    <a:gd name="connsiteY182" fmla="*/ 681 h 55179"/>
                    <a:gd name="connsiteX183" fmla="*/ 1852 w 34670"/>
                    <a:gd name="connsiteY183" fmla="*/ 613 h 55179"/>
                    <a:gd name="connsiteX184" fmla="*/ 2287 w 34670"/>
                    <a:gd name="connsiteY184" fmla="*/ 1002 h 55179"/>
                    <a:gd name="connsiteX185" fmla="*/ 2698 w 34670"/>
                    <a:gd name="connsiteY185" fmla="*/ 1414 h 55179"/>
                    <a:gd name="connsiteX186" fmla="*/ 3361 w 34670"/>
                    <a:gd name="connsiteY186" fmla="*/ 2147 h 55179"/>
                    <a:gd name="connsiteX187" fmla="*/ 3407 w 34670"/>
                    <a:gd name="connsiteY187" fmla="*/ 2262 h 55179"/>
                    <a:gd name="connsiteX188" fmla="*/ 5122 w 34670"/>
                    <a:gd name="connsiteY188" fmla="*/ 4987 h 55179"/>
                    <a:gd name="connsiteX189" fmla="*/ 5077 w 34670"/>
                    <a:gd name="connsiteY189" fmla="*/ 4827 h 55179"/>
                    <a:gd name="connsiteX190" fmla="*/ 5969 w 34670"/>
                    <a:gd name="connsiteY190" fmla="*/ 6727 h 55179"/>
                    <a:gd name="connsiteX191" fmla="*/ 6655 w 34670"/>
                    <a:gd name="connsiteY191" fmla="*/ 8399 h 55179"/>
                    <a:gd name="connsiteX192" fmla="*/ 7821 w 34670"/>
                    <a:gd name="connsiteY192" fmla="*/ 12041 h 55179"/>
                    <a:gd name="connsiteX193" fmla="*/ 8072 w 34670"/>
                    <a:gd name="connsiteY193" fmla="*/ 12933 h 55179"/>
                    <a:gd name="connsiteX194" fmla="*/ 8072 w 34670"/>
                    <a:gd name="connsiteY194" fmla="*/ 13025 h 55179"/>
                    <a:gd name="connsiteX195" fmla="*/ 8118 w 34670"/>
                    <a:gd name="connsiteY195" fmla="*/ 13025 h 55179"/>
                    <a:gd name="connsiteX196" fmla="*/ 8118 w 34670"/>
                    <a:gd name="connsiteY196" fmla="*/ 13185 h 55179"/>
                    <a:gd name="connsiteX197" fmla="*/ 8141 w 34670"/>
                    <a:gd name="connsiteY197" fmla="*/ 13208 h 55179"/>
                    <a:gd name="connsiteX198" fmla="*/ 8141 w 34670"/>
                    <a:gd name="connsiteY198" fmla="*/ 13254 h 55179"/>
                    <a:gd name="connsiteX199" fmla="*/ 8209 w 34670"/>
                    <a:gd name="connsiteY199" fmla="*/ 13483 h 55179"/>
                    <a:gd name="connsiteX200" fmla="*/ 8301 w 34670"/>
                    <a:gd name="connsiteY200" fmla="*/ 13919 h 55179"/>
                    <a:gd name="connsiteX201" fmla="*/ 8690 w 34670"/>
                    <a:gd name="connsiteY201" fmla="*/ 15659 h 55179"/>
                    <a:gd name="connsiteX202" fmla="*/ 9399 w 34670"/>
                    <a:gd name="connsiteY202" fmla="*/ 18980 h 55179"/>
                    <a:gd name="connsiteX203" fmla="*/ 9742 w 34670"/>
                    <a:gd name="connsiteY203" fmla="*/ 20514 h 55179"/>
                    <a:gd name="connsiteX204" fmla="*/ 10222 w 34670"/>
                    <a:gd name="connsiteY204" fmla="*/ 22232 h 55179"/>
                    <a:gd name="connsiteX205" fmla="*/ 10451 w 34670"/>
                    <a:gd name="connsiteY205" fmla="*/ 23102 h 55179"/>
                    <a:gd name="connsiteX206" fmla="*/ 10451 w 34670"/>
                    <a:gd name="connsiteY206" fmla="*/ 23194 h 55179"/>
                    <a:gd name="connsiteX207" fmla="*/ 10496 w 34670"/>
                    <a:gd name="connsiteY207" fmla="*/ 23262 h 55179"/>
                    <a:gd name="connsiteX208" fmla="*/ 10496 w 34670"/>
                    <a:gd name="connsiteY208" fmla="*/ 23262 h 55179"/>
                    <a:gd name="connsiteX209" fmla="*/ 10405 w 34670"/>
                    <a:gd name="connsiteY209" fmla="*/ 22896 h 55179"/>
                    <a:gd name="connsiteX210" fmla="*/ 10405 w 34670"/>
                    <a:gd name="connsiteY210" fmla="*/ 22896 h 55179"/>
                    <a:gd name="connsiteX211" fmla="*/ 10473 w 34670"/>
                    <a:gd name="connsiteY211" fmla="*/ 23102 h 55179"/>
                    <a:gd name="connsiteX212" fmla="*/ 10633 w 34670"/>
                    <a:gd name="connsiteY212" fmla="*/ 23514 h 55179"/>
                    <a:gd name="connsiteX213" fmla="*/ 11251 w 34670"/>
                    <a:gd name="connsiteY213" fmla="*/ 25186 h 55179"/>
                    <a:gd name="connsiteX214" fmla="*/ 12531 w 34670"/>
                    <a:gd name="connsiteY214" fmla="*/ 27980 h 55179"/>
                    <a:gd name="connsiteX215" fmla="*/ 13835 w 34670"/>
                    <a:gd name="connsiteY215" fmla="*/ 30202 h 55179"/>
                    <a:gd name="connsiteX216" fmla="*/ 14772 w 34670"/>
                    <a:gd name="connsiteY216" fmla="*/ 31690 h 55179"/>
                    <a:gd name="connsiteX217" fmla="*/ 15253 w 34670"/>
                    <a:gd name="connsiteY217" fmla="*/ 32446 h 55179"/>
                    <a:gd name="connsiteX218" fmla="*/ 14955 w 34670"/>
                    <a:gd name="connsiteY218" fmla="*/ 31988 h 55179"/>
                    <a:gd name="connsiteX219" fmla="*/ 14955 w 34670"/>
                    <a:gd name="connsiteY219" fmla="*/ 31988 h 55179"/>
                    <a:gd name="connsiteX220" fmla="*/ 14955 w 34670"/>
                    <a:gd name="connsiteY220" fmla="*/ 32033 h 55179"/>
                    <a:gd name="connsiteX221" fmla="*/ 14955 w 34670"/>
                    <a:gd name="connsiteY221" fmla="*/ 32080 h 55179"/>
                    <a:gd name="connsiteX222" fmla="*/ 15047 w 34670"/>
                    <a:gd name="connsiteY222" fmla="*/ 32148 h 55179"/>
                    <a:gd name="connsiteX223" fmla="*/ 15184 w 34670"/>
                    <a:gd name="connsiteY223" fmla="*/ 32331 h 55179"/>
                    <a:gd name="connsiteX224" fmla="*/ 15435 w 34670"/>
                    <a:gd name="connsiteY224" fmla="*/ 32675 h 55179"/>
                    <a:gd name="connsiteX225" fmla="*/ 16465 w 34670"/>
                    <a:gd name="connsiteY225" fmla="*/ 34141 h 55179"/>
                    <a:gd name="connsiteX226" fmla="*/ 16579 w 34670"/>
                    <a:gd name="connsiteY226" fmla="*/ 34324 h 55179"/>
                    <a:gd name="connsiteX227" fmla="*/ 16579 w 34670"/>
                    <a:gd name="connsiteY227" fmla="*/ 34369 h 55179"/>
                    <a:gd name="connsiteX228" fmla="*/ 16625 w 34670"/>
                    <a:gd name="connsiteY228" fmla="*/ 34369 h 55179"/>
                    <a:gd name="connsiteX229" fmla="*/ 16327 w 34670"/>
                    <a:gd name="connsiteY229" fmla="*/ 33980 h 55179"/>
                    <a:gd name="connsiteX230" fmla="*/ 16327 w 34670"/>
                    <a:gd name="connsiteY230" fmla="*/ 33980 h 55179"/>
                    <a:gd name="connsiteX231" fmla="*/ 16396 w 34670"/>
                    <a:gd name="connsiteY231" fmla="*/ 34095 h 55179"/>
                    <a:gd name="connsiteX232" fmla="*/ 16670 w 34670"/>
                    <a:gd name="connsiteY232" fmla="*/ 34415 h 55179"/>
                    <a:gd name="connsiteX233" fmla="*/ 17219 w 34670"/>
                    <a:gd name="connsiteY233" fmla="*/ 35125 h 55179"/>
                    <a:gd name="connsiteX234" fmla="*/ 18088 w 34670"/>
                    <a:gd name="connsiteY234" fmla="*/ 36225 h 55179"/>
                    <a:gd name="connsiteX235" fmla="*/ 18957 w 34670"/>
                    <a:gd name="connsiteY235" fmla="*/ 37278 h 55179"/>
                    <a:gd name="connsiteX236" fmla="*/ 20078 w 34670"/>
                    <a:gd name="connsiteY236" fmla="*/ 38469 h 55179"/>
                    <a:gd name="connsiteX237" fmla="*/ 20695 w 34670"/>
                    <a:gd name="connsiteY237" fmla="*/ 39110 h 55179"/>
                    <a:gd name="connsiteX238" fmla="*/ 20993 w 34670"/>
                    <a:gd name="connsiteY238" fmla="*/ 39431 h 55179"/>
                    <a:gd name="connsiteX239" fmla="*/ 21038 w 34670"/>
                    <a:gd name="connsiteY239" fmla="*/ 39477 h 55179"/>
                    <a:gd name="connsiteX240" fmla="*/ 21038 w 34670"/>
                    <a:gd name="connsiteY240" fmla="*/ 39477 h 55179"/>
                    <a:gd name="connsiteX241" fmla="*/ 21038 w 34670"/>
                    <a:gd name="connsiteY241" fmla="*/ 39522 h 55179"/>
                    <a:gd name="connsiteX242" fmla="*/ 20650 w 34670"/>
                    <a:gd name="connsiteY242" fmla="*/ 39202 h 55179"/>
                    <a:gd name="connsiteX243" fmla="*/ 20741 w 34670"/>
                    <a:gd name="connsiteY243" fmla="*/ 39271 h 55179"/>
                    <a:gd name="connsiteX244" fmla="*/ 20901 w 34670"/>
                    <a:gd name="connsiteY244" fmla="*/ 39408 h 55179"/>
                    <a:gd name="connsiteX245" fmla="*/ 23599 w 34670"/>
                    <a:gd name="connsiteY245" fmla="*/ 41744 h 55179"/>
                    <a:gd name="connsiteX246" fmla="*/ 24285 w 34670"/>
                    <a:gd name="connsiteY246" fmla="*/ 42316 h 55179"/>
                    <a:gd name="connsiteX247" fmla="*/ 23897 w 34670"/>
                    <a:gd name="connsiteY247" fmla="*/ 42064 h 55179"/>
                    <a:gd name="connsiteX248" fmla="*/ 23919 w 34670"/>
                    <a:gd name="connsiteY248" fmla="*/ 42064 h 55179"/>
                    <a:gd name="connsiteX249" fmla="*/ 23965 w 34670"/>
                    <a:gd name="connsiteY249" fmla="*/ 42110 h 55179"/>
                    <a:gd name="connsiteX250" fmla="*/ 24057 w 34670"/>
                    <a:gd name="connsiteY250" fmla="*/ 42202 h 55179"/>
                    <a:gd name="connsiteX251" fmla="*/ 24240 w 34670"/>
                    <a:gd name="connsiteY251" fmla="*/ 42339 h 55179"/>
                    <a:gd name="connsiteX252" fmla="*/ 24605 w 34670"/>
                    <a:gd name="connsiteY252" fmla="*/ 42568 h 55179"/>
                    <a:gd name="connsiteX253" fmla="*/ 26069 w 34670"/>
                    <a:gd name="connsiteY253" fmla="*/ 43576 h 55179"/>
                    <a:gd name="connsiteX254" fmla="*/ 26801 w 34670"/>
                    <a:gd name="connsiteY254" fmla="*/ 44080 h 55179"/>
                    <a:gd name="connsiteX255" fmla="*/ 27167 w 34670"/>
                    <a:gd name="connsiteY255" fmla="*/ 44309 h 55179"/>
                    <a:gd name="connsiteX256" fmla="*/ 27167 w 34670"/>
                    <a:gd name="connsiteY256" fmla="*/ 44309 h 55179"/>
                    <a:gd name="connsiteX257" fmla="*/ 26686 w 34670"/>
                    <a:gd name="connsiteY257" fmla="*/ 44080 h 55179"/>
                    <a:gd name="connsiteX258" fmla="*/ 26710 w 34670"/>
                    <a:gd name="connsiteY258" fmla="*/ 44080 h 55179"/>
                    <a:gd name="connsiteX259" fmla="*/ 26755 w 34670"/>
                    <a:gd name="connsiteY259" fmla="*/ 44103 h 55179"/>
                    <a:gd name="connsiteX260" fmla="*/ 26847 w 34670"/>
                    <a:gd name="connsiteY260" fmla="*/ 44148 h 55179"/>
                    <a:gd name="connsiteX261" fmla="*/ 27053 w 34670"/>
                    <a:gd name="connsiteY261" fmla="*/ 44263 h 55179"/>
                    <a:gd name="connsiteX262" fmla="*/ 28607 w 34670"/>
                    <a:gd name="connsiteY262" fmla="*/ 45064 h 55179"/>
                    <a:gd name="connsiteX263" fmla="*/ 31077 w 34670"/>
                    <a:gd name="connsiteY263" fmla="*/ 46187 h 55179"/>
                    <a:gd name="connsiteX264" fmla="*/ 26915 w 34670"/>
                    <a:gd name="connsiteY264" fmla="*/ 53859 h 55179"/>
                    <a:gd name="connsiteX265" fmla="*/ 23965 w 34670"/>
                    <a:gd name="connsiteY265" fmla="*/ 50698 h 55179"/>
                    <a:gd name="connsiteX266" fmla="*/ 23233 w 34670"/>
                    <a:gd name="connsiteY266" fmla="*/ 49943 h 55179"/>
                    <a:gd name="connsiteX267" fmla="*/ 22753 w 34670"/>
                    <a:gd name="connsiteY267" fmla="*/ 49416 h 55179"/>
                    <a:gd name="connsiteX268" fmla="*/ 22410 w 34670"/>
                    <a:gd name="connsiteY268" fmla="*/ 49004 h 55179"/>
                    <a:gd name="connsiteX269" fmla="*/ 21015 w 34670"/>
                    <a:gd name="connsiteY269" fmla="*/ 47378 h 55179"/>
                    <a:gd name="connsiteX270" fmla="*/ 20238 w 34670"/>
                    <a:gd name="connsiteY270" fmla="*/ 46485 h 55179"/>
                    <a:gd name="connsiteX271" fmla="*/ 19575 w 34670"/>
                    <a:gd name="connsiteY271" fmla="*/ 45637 h 55179"/>
                    <a:gd name="connsiteX272" fmla="*/ 18797 w 34670"/>
                    <a:gd name="connsiteY272" fmla="*/ 44675 h 55179"/>
                    <a:gd name="connsiteX273" fmla="*/ 18157 w 34670"/>
                    <a:gd name="connsiteY273" fmla="*/ 43828 h 55179"/>
                    <a:gd name="connsiteX274" fmla="*/ 17448 w 34670"/>
                    <a:gd name="connsiteY274" fmla="*/ 42912 h 55179"/>
                    <a:gd name="connsiteX275" fmla="*/ 16854 w 34670"/>
                    <a:gd name="connsiteY275" fmla="*/ 41996 h 55179"/>
                    <a:gd name="connsiteX276" fmla="*/ 15664 w 34670"/>
                    <a:gd name="connsiteY276" fmla="*/ 40255 h 55179"/>
                    <a:gd name="connsiteX277" fmla="*/ 15070 w 34670"/>
                    <a:gd name="connsiteY277" fmla="*/ 39339 h 55179"/>
                    <a:gd name="connsiteX278" fmla="*/ 14772 w 34670"/>
                    <a:gd name="connsiteY278" fmla="*/ 38904 h 55179"/>
                    <a:gd name="connsiteX279" fmla="*/ 14567 w 34670"/>
                    <a:gd name="connsiteY279" fmla="*/ 38606 h 55179"/>
                    <a:gd name="connsiteX280" fmla="*/ 14567 w 34670"/>
                    <a:gd name="connsiteY280" fmla="*/ 38538 h 55179"/>
                    <a:gd name="connsiteX281" fmla="*/ 14475 w 34670"/>
                    <a:gd name="connsiteY281" fmla="*/ 38423 h 55179"/>
                    <a:gd name="connsiteX282" fmla="*/ 14338 w 34670"/>
                    <a:gd name="connsiteY282" fmla="*/ 38194 h 55179"/>
                    <a:gd name="connsiteX283" fmla="*/ 13309 w 34670"/>
                    <a:gd name="connsiteY283" fmla="*/ 36339 h 55179"/>
                    <a:gd name="connsiteX284" fmla="*/ 12257 w 34670"/>
                    <a:gd name="connsiteY284" fmla="*/ 34461 h 55179"/>
                    <a:gd name="connsiteX285" fmla="*/ 12143 w 34670"/>
                    <a:gd name="connsiteY285" fmla="*/ 34232 h 55179"/>
                    <a:gd name="connsiteX286" fmla="*/ 12143 w 34670"/>
                    <a:gd name="connsiteY286" fmla="*/ 34163 h 55179"/>
                    <a:gd name="connsiteX287" fmla="*/ 11960 w 34670"/>
                    <a:gd name="connsiteY287" fmla="*/ 33911 h 55179"/>
                    <a:gd name="connsiteX288" fmla="*/ 11960 w 34670"/>
                    <a:gd name="connsiteY288" fmla="*/ 33911 h 55179"/>
                    <a:gd name="connsiteX289" fmla="*/ 11914 w 34670"/>
                    <a:gd name="connsiteY289" fmla="*/ 33751 h 55179"/>
                    <a:gd name="connsiteX290" fmla="*/ 11685 w 34670"/>
                    <a:gd name="connsiteY290" fmla="*/ 33270 h 55179"/>
                    <a:gd name="connsiteX291" fmla="*/ 11228 w 34670"/>
                    <a:gd name="connsiteY291" fmla="*/ 32308 h 55179"/>
                    <a:gd name="connsiteX292" fmla="*/ 10702 w 34670"/>
                    <a:gd name="connsiteY292" fmla="*/ 31141 h 55179"/>
                    <a:gd name="connsiteX293" fmla="*/ 10313 w 34670"/>
                    <a:gd name="connsiteY293" fmla="*/ 30156 h 55179"/>
                    <a:gd name="connsiteX294" fmla="*/ 9924 w 34670"/>
                    <a:gd name="connsiteY294" fmla="*/ 29171 h 55179"/>
                    <a:gd name="connsiteX295" fmla="*/ 9765 w 34670"/>
                    <a:gd name="connsiteY295" fmla="*/ 28759 h 55179"/>
                    <a:gd name="connsiteX296" fmla="*/ 9696 w 34670"/>
                    <a:gd name="connsiteY296" fmla="*/ 28507 h 55179"/>
                    <a:gd name="connsiteX297" fmla="*/ 9536 w 34670"/>
                    <a:gd name="connsiteY297" fmla="*/ 28003 h 55179"/>
                    <a:gd name="connsiteX298" fmla="*/ 9216 w 34670"/>
                    <a:gd name="connsiteY298" fmla="*/ 26972 h 55179"/>
                    <a:gd name="connsiteX299" fmla="*/ 9056 w 34670"/>
                    <a:gd name="connsiteY299" fmla="*/ 26446 h 55179"/>
                    <a:gd name="connsiteX300" fmla="*/ 8964 w 34670"/>
                    <a:gd name="connsiteY300" fmla="*/ 26102 h 55179"/>
                    <a:gd name="connsiteX301" fmla="*/ 8895 w 34670"/>
                    <a:gd name="connsiteY301" fmla="*/ 25827 h 55179"/>
                    <a:gd name="connsiteX302" fmla="*/ 8347 w 34670"/>
                    <a:gd name="connsiteY302" fmla="*/ 23491 h 55179"/>
                    <a:gd name="connsiteX303" fmla="*/ 8415 w 34670"/>
                    <a:gd name="connsiteY303" fmla="*/ 23766 h 55179"/>
                    <a:gd name="connsiteX304" fmla="*/ 7958 w 34670"/>
                    <a:gd name="connsiteY304" fmla="*/ 21086 h 55179"/>
                    <a:gd name="connsiteX305" fmla="*/ 7661 w 34670"/>
                    <a:gd name="connsiteY305" fmla="*/ 18659 h 55179"/>
                    <a:gd name="connsiteX306" fmla="*/ 7341 w 34670"/>
                    <a:gd name="connsiteY306" fmla="*/ 16323 h 55179"/>
                    <a:gd name="connsiteX307" fmla="*/ 6998 w 34670"/>
                    <a:gd name="connsiteY307" fmla="*/ 13895 h 55179"/>
                    <a:gd name="connsiteX308" fmla="*/ 6906 w 34670"/>
                    <a:gd name="connsiteY308" fmla="*/ 13300 h 55179"/>
                    <a:gd name="connsiteX309" fmla="*/ 6906 w 34670"/>
                    <a:gd name="connsiteY309" fmla="*/ 13140 h 55179"/>
                    <a:gd name="connsiteX310" fmla="*/ 6906 w 34670"/>
                    <a:gd name="connsiteY310" fmla="*/ 13140 h 55179"/>
                    <a:gd name="connsiteX311" fmla="*/ 6929 w 34670"/>
                    <a:gd name="connsiteY311" fmla="*/ 13300 h 55179"/>
                    <a:gd name="connsiteX312" fmla="*/ 6929 w 34670"/>
                    <a:gd name="connsiteY312" fmla="*/ 13300 h 55179"/>
                    <a:gd name="connsiteX313" fmla="*/ 6929 w 34670"/>
                    <a:gd name="connsiteY313" fmla="*/ 13254 h 55179"/>
                    <a:gd name="connsiteX314" fmla="*/ 6929 w 34670"/>
                    <a:gd name="connsiteY314" fmla="*/ 13163 h 55179"/>
                    <a:gd name="connsiteX315" fmla="*/ 6860 w 34670"/>
                    <a:gd name="connsiteY315" fmla="*/ 12888 h 55179"/>
                    <a:gd name="connsiteX316" fmla="*/ 6586 w 34670"/>
                    <a:gd name="connsiteY316" fmla="*/ 11743 h 55179"/>
                    <a:gd name="connsiteX317" fmla="*/ 5923 w 34670"/>
                    <a:gd name="connsiteY317" fmla="*/ 9429 h 55179"/>
                    <a:gd name="connsiteX318" fmla="*/ 5740 w 34670"/>
                    <a:gd name="connsiteY318" fmla="*/ 8857 h 55179"/>
                    <a:gd name="connsiteX319" fmla="*/ 5557 w 34670"/>
                    <a:gd name="connsiteY319" fmla="*/ 8330 h 55179"/>
                    <a:gd name="connsiteX320" fmla="*/ 5122 w 34670"/>
                    <a:gd name="connsiteY320" fmla="*/ 7254 h 55179"/>
                    <a:gd name="connsiteX321" fmla="*/ 4185 w 34670"/>
                    <a:gd name="connsiteY321" fmla="*/ 5216 h 55179"/>
                    <a:gd name="connsiteX322" fmla="*/ 4116 w 34670"/>
                    <a:gd name="connsiteY322" fmla="*/ 5124 h 55179"/>
                    <a:gd name="connsiteX323" fmla="*/ 3407 w 34670"/>
                    <a:gd name="connsiteY323" fmla="*/ 3888 h 55179"/>
                    <a:gd name="connsiteX324" fmla="*/ 2950 w 34670"/>
                    <a:gd name="connsiteY324" fmla="*/ 3292 h 55179"/>
                    <a:gd name="connsiteX325" fmla="*/ 2492 w 34670"/>
                    <a:gd name="connsiteY325" fmla="*/ 2674 h 55179"/>
                    <a:gd name="connsiteX326" fmla="*/ 2538 w 34670"/>
                    <a:gd name="connsiteY326" fmla="*/ 2719 h 55179"/>
                    <a:gd name="connsiteX327" fmla="*/ 1669 w 34670"/>
                    <a:gd name="connsiteY327" fmla="*/ 1849 h 55179"/>
                    <a:gd name="connsiteX328" fmla="*/ 1395 w 34670"/>
                    <a:gd name="connsiteY328" fmla="*/ 1620 h 55179"/>
                    <a:gd name="connsiteX329" fmla="*/ 1258 w 34670"/>
                    <a:gd name="connsiteY329" fmla="*/ 1529 h 55179"/>
                    <a:gd name="connsiteX330" fmla="*/ 1235 w 34670"/>
                    <a:gd name="connsiteY330" fmla="*/ 1460 h 55179"/>
                    <a:gd name="connsiteX331" fmla="*/ 640 w 34670"/>
                    <a:gd name="connsiteY331" fmla="*/ 1093 h 55179"/>
                    <a:gd name="connsiteX332" fmla="*/ 1258 w 34670"/>
                    <a:gd name="connsiteY332" fmla="*/ 154 h 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4670" h="55179">
                      <a:moveTo>
                        <a:pt x="1029" y="63"/>
                      </a:moveTo>
                      <a:lnTo>
                        <a:pt x="1669" y="292"/>
                      </a:lnTo>
                      <a:lnTo>
                        <a:pt x="2355" y="658"/>
                      </a:lnTo>
                      <a:cubicBezTo>
                        <a:pt x="2767" y="864"/>
                        <a:pt x="3178" y="1231"/>
                        <a:pt x="3590" y="1529"/>
                      </a:cubicBezTo>
                      <a:lnTo>
                        <a:pt x="3636" y="1575"/>
                      </a:lnTo>
                      <a:lnTo>
                        <a:pt x="4230" y="2101"/>
                      </a:lnTo>
                      <a:cubicBezTo>
                        <a:pt x="4413" y="2307"/>
                        <a:pt x="4642" y="2468"/>
                        <a:pt x="4825" y="2697"/>
                      </a:cubicBezTo>
                      <a:lnTo>
                        <a:pt x="5945" y="4025"/>
                      </a:lnTo>
                      <a:lnTo>
                        <a:pt x="5900" y="3933"/>
                      </a:lnTo>
                      <a:cubicBezTo>
                        <a:pt x="6380" y="4643"/>
                        <a:pt x="6998" y="5376"/>
                        <a:pt x="7386" y="6086"/>
                      </a:cubicBezTo>
                      <a:lnTo>
                        <a:pt x="8004" y="7185"/>
                      </a:lnTo>
                      <a:cubicBezTo>
                        <a:pt x="8095" y="7368"/>
                        <a:pt x="8187" y="7506"/>
                        <a:pt x="8301" y="7804"/>
                      </a:cubicBezTo>
                      <a:lnTo>
                        <a:pt x="8552" y="8330"/>
                      </a:lnTo>
                      <a:cubicBezTo>
                        <a:pt x="8895" y="9063"/>
                        <a:pt x="9261" y="9796"/>
                        <a:pt x="9559" y="10598"/>
                      </a:cubicBezTo>
                      <a:lnTo>
                        <a:pt x="10016" y="11789"/>
                      </a:lnTo>
                      <a:lnTo>
                        <a:pt x="10130" y="12063"/>
                      </a:lnTo>
                      <a:lnTo>
                        <a:pt x="10130" y="12132"/>
                      </a:lnTo>
                      <a:cubicBezTo>
                        <a:pt x="10130" y="12132"/>
                        <a:pt x="10176" y="12178"/>
                        <a:pt x="10176" y="12178"/>
                      </a:cubicBezTo>
                      <a:lnTo>
                        <a:pt x="10245" y="12361"/>
                      </a:lnTo>
                      <a:lnTo>
                        <a:pt x="10290" y="12521"/>
                      </a:lnTo>
                      <a:lnTo>
                        <a:pt x="10473" y="13094"/>
                      </a:lnTo>
                      <a:lnTo>
                        <a:pt x="11823" y="17812"/>
                      </a:lnTo>
                      <a:lnTo>
                        <a:pt x="12463" y="20148"/>
                      </a:lnTo>
                      <a:lnTo>
                        <a:pt x="13126" y="22209"/>
                      </a:lnTo>
                      <a:lnTo>
                        <a:pt x="13217" y="22461"/>
                      </a:lnTo>
                      <a:lnTo>
                        <a:pt x="13926" y="24224"/>
                      </a:lnTo>
                      <a:lnTo>
                        <a:pt x="14018" y="24453"/>
                      </a:lnTo>
                      <a:cubicBezTo>
                        <a:pt x="14018" y="24453"/>
                        <a:pt x="14086" y="24590"/>
                        <a:pt x="14041" y="24476"/>
                      </a:cubicBezTo>
                      <a:lnTo>
                        <a:pt x="14086" y="24590"/>
                      </a:lnTo>
                      <a:lnTo>
                        <a:pt x="14315" y="25072"/>
                      </a:lnTo>
                      <a:lnTo>
                        <a:pt x="14772" y="26056"/>
                      </a:lnTo>
                      <a:lnTo>
                        <a:pt x="15001" y="26537"/>
                      </a:lnTo>
                      <a:lnTo>
                        <a:pt x="15115" y="26766"/>
                      </a:lnTo>
                      <a:lnTo>
                        <a:pt x="15115" y="26766"/>
                      </a:lnTo>
                      <a:cubicBezTo>
                        <a:pt x="14978" y="26491"/>
                        <a:pt x="15092" y="26720"/>
                        <a:pt x="15070" y="26652"/>
                      </a:cubicBezTo>
                      <a:lnTo>
                        <a:pt x="15070" y="26652"/>
                      </a:lnTo>
                      <a:lnTo>
                        <a:pt x="15070" y="26720"/>
                      </a:lnTo>
                      <a:cubicBezTo>
                        <a:pt x="15070" y="26720"/>
                        <a:pt x="15184" y="26835"/>
                        <a:pt x="15184" y="26835"/>
                      </a:cubicBezTo>
                      <a:lnTo>
                        <a:pt x="15687" y="27797"/>
                      </a:lnTo>
                      <a:lnTo>
                        <a:pt x="16190" y="28736"/>
                      </a:lnTo>
                      <a:lnTo>
                        <a:pt x="16259" y="28873"/>
                      </a:lnTo>
                      <a:lnTo>
                        <a:pt x="16259" y="28919"/>
                      </a:lnTo>
                      <a:cubicBezTo>
                        <a:pt x="16259" y="28919"/>
                        <a:pt x="16305" y="28942"/>
                        <a:pt x="16305" y="28942"/>
                      </a:cubicBezTo>
                      <a:lnTo>
                        <a:pt x="16305" y="28942"/>
                      </a:lnTo>
                      <a:cubicBezTo>
                        <a:pt x="16305" y="28942"/>
                        <a:pt x="16122" y="28598"/>
                        <a:pt x="16213" y="28759"/>
                      </a:cubicBezTo>
                      <a:lnTo>
                        <a:pt x="16213" y="28759"/>
                      </a:lnTo>
                      <a:cubicBezTo>
                        <a:pt x="16213" y="28759"/>
                        <a:pt x="16350" y="29011"/>
                        <a:pt x="16350" y="29011"/>
                      </a:cubicBezTo>
                      <a:lnTo>
                        <a:pt x="16625" y="29446"/>
                      </a:lnTo>
                      <a:lnTo>
                        <a:pt x="17197" y="30362"/>
                      </a:lnTo>
                      <a:lnTo>
                        <a:pt x="17471" y="30797"/>
                      </a:lnTo>
                      <a:lnTo>
                        <a:pt x="17540" y="30911"/>
                      </a:lnTo>
                      <a:lnTo>
                        <a:pt x="17562" y="30911"/>
                      </a:lnTo>
                      <a:cubicBezTo>
                        <a:pt x="17288" y="30499"/>
                        <a:pt x="17494" y="30820"/>
                        <a:pt x="17425" y="30728"/>
                      </a:cubicBezTo>
                      <a:lnTo>
                        <a:pt x="17425" y="30728"/>
                      </a:lnTo>
                      <a:cubicBezTo>
                        <a:pt x="17425" y="30728"/>
                        <a:pt x="17471" y="30797"/>
                        <a:pt x="17471" y="30797"/>
                      </a:cubicBezTo>
                      <a:lnTo>
                        <a:pt x="17631" y="31003"/>
                      </a:lnTo>
                      <a:lnTo>
                        <a:pt x="18889" y="32743"/>
                      </a:lnTo>
                      <a:lnTo>
                        <a:pt x="20169" y="34461"/>
                      </a:lnTo>
                      <a:lnTo>
                        <a:pt x="20329" y="34667"/>
                      </a:lnTo>
                      <a:lnTo>
                        <a:pt x="20398" y="34782"/>
                      </a:lnTo>
                      <a:lnTo>
                        <a:pt x="20444" y="34850"/>
                      </a:lnTo>
                      <a:lnTo>
                        <a:pt x="20444" y="34850"/>
                      </a:lnTo>
                      <a:cubicBezTo>
                        <a:pt x="20604" y="35080"/>
                        <a:pt x="20238" y="34576"/>
                        <a:pt x="20284" y="34621"/>
                      </a:cubicBezTo>
                      <a:lnTo>
                        <a:pt x="20284" y="34621"/>
                      </a:lnTo>
                      <a:cubicBezTo>
                        <a:pt x="20284" y="34621"/>
                        <a:pt x="20627" y="35056"/>
                        <a:pt x="20627" y="35056"/>
                      </a:cubicBezTo>
                      <a:lnTo>
                        <a:pt x="21336" y="35858"/>
                      </a:lnTo>
                      <a:lnTo>
                        <a:pt x="22730" y="37461"/>
                      </a:lnTo>
                      <a:lnTo>
                        <a:pt x="23439" y="38263"/>
                      </a:lnTo>
                      <a:cubicBezTo>
                        <a:pt x="23554" y="38377"/>
                        <a:pt x="23897" y="38744"/>
                        <a:pt x="24103" y="38973"/>
                      </a:cubicBezTo>
                      <a:lnTo>
                        <a:pt x="24834" y="39751"/>
                      </a:lnTo>
                      <a:lnTo>
                        <a:pt x="24926" y="39843"/>
                      </a:lnTo>
                      <a:lnTo>
                        <a:pt x="24926" y="39843"/>
                      </a:lnTo>
                      <a:cubicBezTo>
                        <a:pt x="25017" y="39980"/>
                        <a:pt x="24811" y="39706"/>
                        <a:pt x="24834" y="39751"/>
                      </a:cubicBezTo>
                      <a:lnTo>
                        <a:pt x="24857" y="39751"/>
                      </a:lnTo>
                      <a:cubicBezTo>
                        <a:pt x="24857" y="39751"/>
                        <a:pt x="24903" y="39820"/>
                        <a:pt x="24903" y="39820"/>
                      </a:cubicBezTo>
                      <a:lnTo>
                        <a:pt x="25086" y="40003"/>
                      </a:lnTo>
                      <a:lnTo>
                        <a:pt x="25452" y="40393"/>
                      </a:lnTo>
                      <a:lnTo>
                        <a:pt x="26206" y="41148"/>
                      </a:lnTo>
                      <a:lnTo>
                        <a:pt x="26892" y="41812"/>
                      </a:lnTo>
                      <a:lnTo>
                        <a:pt x="28447" y="43278"/>
                      </a:lnTo>
                      <a:lnTo>
                        <a:pt x="28836" y="43622"/>
                      </a:lnTo>
                      <a:lnTo>
                        <a:pt x="28928" y="43736"/>
                      </a:lnTo>
                      <a:lnTo>
                        <a:pt x="28996" y="43782"/>
                      </a:lnTo>
                      <a:lnTo>
                        <a:pt x="28996" y="43782"/>
                      </a:lnTo>
                      <a:cubicBezTo>
                        <a:pt x="28996" y="43782"/>
                        <a:pt x="28996" y="43782"/>
                        <a:pt x="28996" y="43782"/>
                      </a:cubicBezTo>
                      <a:cubicBezTo>
                        <a:pt x="28768" y="43576"/>
                        <a:pt x="28950" y="43736"/>
                        <a:pt x="28905" y="43668"/>
                      </a:cubicBezTo>
                      <a:lnTo>
                        <a:pt x="28905" y="43668"/>
                      </a:lnTo>
                      <a:lnTo>
                        <a:pt x="29111" y="43851"/>
                      </a:lnTo>
                      <a:lnTo>
                        <a:pt x="29911" y="44561"/>
                      </a:lnTo>
                      <a:lnTo>
                        <a:pt x="33089" y="47332"/>
                      </a:lnTo>
                      <a:lnTo>
                        <a:pt x="33135" y="47332"/>
                      </a:lnTo>
                      <a:cubicBezTo>
                        <a:pt x="34988" y="48981"/>
                        <a:pt x="35194" y="51775"/>
                        <a:pt x="33593" y="53653"/>
                      </a:cubicBezTo>
                      <a:cubicBezTo>
                        <a:pt x="32403" y="55027"/>
                        <a:pt x="30574" y="55485"/>
                        <a:pt x="28928" y="54981"/>
                      </a:cubicBezTo>
                      <a:cubicBezTo>
                        <a:pt x="27556" y="54569"/>
                        <a:pt x="26115" y="54271"/>
                        <a:pt x="24766" y="53676"/>
                      </a:cubicBezTo>
                      <a:lnTo>
                        <a:pt x="23119" y="53034"/>
                      </a:lnTo>
                      <a:lnTo>
                        <a:pt x="22913" y="52965"/>
                      </a:lnTo>
                      <a:lnTo>
                        <a:pt x="22799" y="52920"/>
                      </a:lnTo>
                      <a:lnTo>
                        <a:pt x="22753" y="52920"/>
                      </a:lnTo>
                      <a:cubicBezTo>
                        <a:pt x="22753" y="52920"/>
                        <a:pt x="22730" y="52897"/>
                        <a:pt x="22730" y="52897"/>
                      </a:cubicBezTo>
                      <a:lnTo>
                        <a:pt x="22204" y="52622"/>
                      </a:lnTo>
                      <a:lnTo>
                        <a:pt x="21793" y="52439"/>
                      </a:lnTo>
                      <a:lnTo>
                        <a:pt x="21015" y="52050"/>
                      </a:lnTo>
                      <a:lnTo>
                        <a:pt x="19415" y="51271"/>
                      </a:lnTo>
                      <a:lnTo>
                        <a:pt x="19003" y="51088"/>
                      </a:lnTo>
                      <a:lnTo>
                        <a:pt x="18797" y="50996"/>
                      </a:lnTo>
                      <a:lnTo>
                        <a:pt x="18706" y="50927"/>
                      </a:lnTo>
                      <a:lnTo>
                        <a:pt x="18660" y="50927"/>
                      </a:lnTo>
                      <a:cubicBezTo>
                        <a:pt x="18660" y="50927"/>
                        <a:pt x="18637" y="50882"/>
                        <a:pt x="18637" y="50882"/>
                      </a:cubicBezTo>
                      <a:lnTo>
                        <a:pt x="18637" y="50882"/>
                      </a:lnTo>
                      <a:cubicBezTo>
                        <a:pt x="18454" y="50744"/>
                        <a:pt x="19026" y="51134"/>
                        <a:pt x="18248" y="50607"/>
                      </a:cubicBezTo>
                      <a:lnTo>
                        <a:pt x="17494" y="50149"/>
                      </a:lnTo>
                      <a:lnTo>
                        <a:pt x="14475" y="48271"/>
                      </a:lnTo>
                      <a:lnTo>
                        <a:pt x="12646" y="46920"/>
                      </a:lnTo>
                      <a:cubicBezTo>
                        <a:pt x="12166" y="46553"/>
                        <a:pt x="11754" y="46255"/>
                        <a:pt x="11182" y="45683"/>
                      </a:cubicBezTo>
                      <a:lnTo>
                        <a:pt x="9581" y="44194"/>
                      </a:lnTo>
                      <a:lnTo>
                        <a:pt x="9376" y="44011"/>
                      </a:lnTo>
                      <a:lnTo>
                        <a:pt x="9284" y="43920"/>
                      </a:lnTo>
                      <a:lnTo>
                        <a:pt x="9238" y="43874"/>
                      </a:lnTo>
                      <a:lnTo>
                        <a:pt x="9010" y="43622"/>
                      </a:lnTo>
                      <a:lnTo>
                        <a:pt x="8735" y="43301"/>
                      </a:lnTo>
                      <a:lnTo>
                        <a:pt x="8141" y="42637"/>
                      </a:lnTo>
                      <a:lnTo>
                        <a:pt x="7546" y="41973"/>
                      </a:lnTo>
                      <a:lnTo>
                        <a:pt x="7249" y="41629"/>
                      </a:lnTo>
                      <a:lnTo>
                        <a:pt x="7180" y="41538"/>
                      </a:lnTo>
                      <a:lnTo>
                        <a:pt x="6814" y="41057"/>
                      </a:lnTo>
                      <a:lnTo>
                        <a:pt x="6677" y="40897"/>
                      </a:lnTo>
                      <a:cubicBezTo>
                        <a:pt x="6312" y="40438"/>
                        <a:pt x="5991" y="39934"/>
                        <a:pt x="5626" y="39454"/>
                      </a:cubicBezTo>
                      <a:lnTo>
                        <a:pt x="5374" y="39087"/>
                      </a:lnTo>
                      <a:lnTo>
                        <a:pt x="5236" y="38927"/>
                      </a:lnTo>
                      <a:lnTo>
                        <a:pt x="5168" y="38835"/>
                      </a:lnTo>
                      <a:lnTo>
                        <a:pt x="4825" y="38286"/>
                      </a:lnTo>
                      <a:lnTo>
                        <a:pt x="4391" y="37507"/>
                      </a:lnTo>
                      <a:lnTo>
                        <a:pt x="3521" y="35973"/>
                      </a:lnTo>
                      <a:lnTo>
                        <a:pt x="3407" y="35789"/>
                      </a:lnTo>
                      <a:lnTo>
                        <a:pt x="3361" y="35698"/>
                      </a:lnTo>
                      <a:lnTo>
                        <a:pt x="3133" y="35240"/>
                      </a:lnTo>
                      <a:lnTo>
                        <a:pt x="3133" y="35171"/>
                      </a:lnTo>
                      <a:cubicBezTo>
                        <a:pt x="3133" y="35171"/>
                        <a:pt x="2927" y="34759"/>
                        <a:pt x="2927" y="34759"/>
                      </a:cubicBezTo>
                      <a:lnTo>
                        <a:pt x="2584" y="33934"/>
                      </a:lnTo>
                      <a:lnTo>
                        <a:pt x="2241" y="33133"/>
                      </a:lnTo>
                      <a:lnTo>
                        <a:pt x="2058" y="32721"/>
                      </a:lnTo>
                      <a:lnTo>
                        <a:pt x="1967" y="32515"/>
                      </a:lnTo>
                      <a:lnTo>
                        <a:pt x="1967" y="32446"/>
                      </a:lnTo>
                      <a:cubicBezTo>
                        <a:pt x="1967" y="32446"/>
                        <a:pt x="1738" y="31942"/>
                        <a:pt x="1738" y="31942"/>
                      </a:cubicBezTo>
                      <a:lnTo>
                        <a:pt x="1738" y="31896"/>
                      </a:lnTo>
                      <a:cubicBezTo>
                        <a:pt x="1738" y="31896"/>
                        <a:pt x="1692" y="31782"/>
                        <a:pt x="1692" y="31782"/>
                      </a:cubicBezTo>
                      <a:lnTo>
                        <a:pt x="1212" y="30064"/>
                      </a:lnTo>
                      <a:lnTo>
                        <a:pt x="983" y="29194"/>
                      </a:lnTo>
                      <a:lnTo>
                        <a:pt x="915" y="28988"/>
                      </a:lnTo>
                      <a:lnTo>
                        <a:pt x="754" y="28484"/>
                      </a:lnTo>
                      <a:lnTo>
                        <a:pt x="754" y="28438"/>
                      </a:lnTo>
                      <a:cubicBezTo>
                        <a:pt x="754" y="28438"/>
                        <a:pt x="732" y="28324"/>
                        <a:pt x="732" y="28324"/>
                      </a:cubicBezTo>
                      <a:lnTo>
                        <a:pt x="640" y="27888"/>
                      </a:lnTo>
                      <a:lnTo>
                        <a:pt x="366" y="26125"/>
                      </a:lnTo>
                      <a:lnTo>
                        <a:pt x="137" y="24820"/>
                      </a:lnTo>
                      <a:lnTo>
                        <a:pt x="91" y="23949"/>
                      </a:lnTo>
                      <a:lnTo>
                        <a:pt x="0" y="22163"/>
                      </a:lnTo>
                      <a:cubicBezTo>
                        <a:pt x="0" y="21522"/>
                        <a:pt x="0" y="20835"/>
                        <a:pt x="23" y="20148"/>
                      </a:cubicBezTo>
                      <a:cubicBezTo>
                        <a:pt x="23" y="18751"/>
                        <a:pt x="137" y="17583"/>
                        <a:pt x="252" y="16392"/>
                      </a:cubicBezTo>
                      <a:lnTo>
                        <a:pt x="434" y="14583"/>
                      </a:lnTo>
                      <a:lnTo>
                        <a:pt x="480" y="14147"/>
                      </a:lnTo>
                      <a:lnTo>
                        <a:pt x="480" y="13919"/>
                      </a:lnTo>
                      <a:cubicBezTo>
                        <a:pt x="480" y="13919"/>
                        <a:pt x="503" y="13872"/>
                        <a:pt x="503" y="13872"/>
                      </a:cubicBezTo>
                      <a:lnTo>
                        <a:pt x="503" y="13827"/>
                      </a:lnTo>
                      <a:cubicBezTo>
                        <a:pt x="503" y="13827"/>
                        <a:pt x="503" y="13689"/>
                        <a:pt x="503" y="13964"/>
                      </a:cubicBezTo>
                      <a:lnTo>
                        <a:pt x="503" y="13964"/>
                      </a:lnTo>
                      <a:cubicBezTo>
                        <a:pt x="503" y="13964"/>
                        <a:pt x="503" y="13827"/>
                        <a:pt x="503" y="13827"/>
                      </a:cubicBezTo>
                      <a:lnTo>
                        <a:pt x="549" y="12933"/>
                      </a:lnTo>
                      <a:lnTo>
                        <a:pt x="823" y="9544"/>
                      </a:lnTo>
                      <a:cubicBezTo>
                        <a:pt x="823" y="8926"/>
                        <a:pt x="823" y="8307"/>
                        <a:pt x="869" y="7735"/>
                      </a:cubicBezTo>
                      <a:lnTo>
                        <a:pt x="938" y="6201"/>
                      </a:lnTo>
                      <a:lnTo>
                        <a:pt x="892" y="6017"/>
                      </a:lnTo>
                      <a:cubicBezTo>
                        <a:pt x="823" y="5147"/>
                        <a:pt x="800" y="4231"/>
                        <a:pt x="754" y="3269"/>
                      </a:cubicBezTo>
                      <a:lnTo>
                        <a:pt x="800" y="3384"/>
                      </a:lnTo>
                      <a:cubicBezTo>
                        <a:pt x="732" y="3086"/>
                        <a:pt x="686" y="2765"/>
                        <a:pt x="640" y="2422"/>
                      </a:cubicBezTo>
                      <a:lnTo>
                        <a:pt x="526" y="1666"/>
                      </a:lnTo>
                      <a:lnTo>
                        <a:pt x="457" y="1575"/>
                      </a:lnTo>
                      <a:lnTo>
                        <a:pt x="297" y="979"/>
                      </a:lnTo>
                      <a:lnTo>
                        <a:pt x="206" y="658"/>
                      </a:lnTo>
                      <a:cubicBezTo>
                        <a:pt x="137" y="361"/>
                        <a:pt x="297" y="86"/>
                        <a:pt x="572" y="17"/>
                      </a:cubicBezTo>
                      <a:cubicBezTo>
                        <a:pt x="686" y="-6"/>
                        <a:pt x="800" y="-6"/>
                        <a:pt x="892" y="17"/>
                      </a:cubicBezTo>
                      <a:close/>
                      <a:moveTo>
                        <a:pt x="1212" y="177"/>
                      </a:moveTo>
                      <a:cubicBezTo>
                        <a:pt x="1440" y="338"/>
                        <a:pt x="1692" y="498"/>
                        <a:pt x="1898" y="681"/>
                      </a:cubicBezTo>
                      <a:lnTo>
                        <a:pt x="1852" y="613"/>
                      </a:lnTo>
                      <a:lnTo>
                        <a:pt x="2287" y="1002"/>
                      </a:lnTo>
                      <a:lnTo>
                        <a:pt x="2698" y="1414"/>
                      </a:lnTo>
                      <a:cubicBezTo>
                        <a:pt x="2927" y="1666"/>
                        <a:pt x="3133" y="1895"/>
                        <a:pt x="3361" y="2147"/>
                      </a:cubicBezTo>
                      <a:lnTo>
                        <a:pt x="3407" y="2262"/>
                      </a:lnTo>
                      <a:cubicBezTo>
                        <a:pt x="3979" y="3132"/>
                        <a:pt x="4573" y="4048"/>
                        <a:pt x="5122" y="4987"/>
                      </a:cubicBezTo>
                      <a:lnTo>
                        <a:pt x="5077" y="4827"/>
                      </a:lnTo>
                      <a:lnTo>
                        <a:pt x="5969" y="6727"/>
                      </a:lnTo>
                      <a:cubicBezTo>
                        <a:pt x="6220" y="7277"/>
                        <a:pt x="6426" y="7827"/>
                        <a:pt x="6655" y="8399"/>
                      </a:cubicBezTo>
                      <a:cubicBezTo>
                        <a:pt x="7066" y="9544"/>
                        <a:pt x="7500" y="10987"/>
                        <a:pt x="7821" y="12041"/>
                      </a:cubicBezTo>
                      <a:lnTo>
                        <a:pt x="8072" y="12933"/>
                      </a:lnTo>
                      <a:lnTo>
                        <a:pt x="8072" y="13025"/>
                      </a:lnTo>
                      <a:cubicBezTo>
                        <a:pt x="8072" y="13025"/>
                        <a:pt x="8118" y="13025"/>
                        <a:pt x="8118" y="13025"/>
                      </a:cubicBezTo>
                      <a:lnTo>
                        <a:pt x="8118" y="13185"/>
                      </a:lnTo>
                      <a:cubicBezTo>
                        <a:pt x="8118" y="13185"/>
                        <a:pt x="8141" y="13208"/>
                        <a:pt x="8141" y="13208"/>
                      </a:cubicBezTo>
                      <a:lnTo>
                        <a:pt x="8141" y="13254"/>
                      </a:lnTo>
                      <a:cubicBezTo>
                        <a:pt x="8141" y="13254"/>
                        <a:pt x="8209" y="13483"/>
                        <a:pt x="8209" y="13483"/>
                      </a:cubicBezTo>
                      <a:lnTo>
                        <a:pt x="8301" y="13919"/>
                      </a:lnTo>
                      <a:lnTo>
                        <a:pt x="8690" y="15659"/>
                      </a:lnTo>
                      <a:cubicBezTo>
                        <a:pt x="8964" y="16827"/>
                        <a:pt x="9170" y="18041"/>
                        <a:pt x="9399" y="18980"/>
                      </a:cubicBezTo>
                      <a:lnTo>
                        <a:pt x="9742" y="20514"/>
                      </a:lnTo>
                      <a:lnTo>
                        <a:pt x="10222" y="22232"/>
                      </a:lnTo>
                      <a:lnTo>
                        <a:pt x="10451" y="23102"/>
                      </a:lnTo>
                      <a:lnTo>
                        <a:pt x="10451" y="23194"/>
                      </a:lnTo>
                      <a:cubicBezTo>
                        <a:pt x="10451" y="23194"/>
                        <a:pt x="10496" y="23262"/>
                        <a:pt x="10496" y="23262"/>
                      </a:cubicBezTo>
                      <a:lnTo>
                        <a:pt x="10496" y="23262"/>
                      </a:lnTo>
                      <a:cubicBezTo>
                        <a:pt x="10496" y="23399"/>
                        <a:pt x="10313" y="22484"/>
                        <a:pt x="10405" y="22896"/>
                      </a:cubicBezTo>
                      <a:lnTo>
                        <a:pt x="10405" y="22896"/>
                      </a:lnTo>
                      <a:cubicBezTo>
                        <a:pt x="10405" y="22896"/>
                        <a:pt x="10473" y="23102"/>
                        <a:pt x="10473" y="23102"/>
                      </a:cubicBezTo>
                      <a:lnTo>
                        <a:pt x="10633" y="23514"/>
                      </a:lnTo>
                      <a:lnTo>
                        <a:pt x="11251" y="25186"/>
                      </a:lnTo>
                      <a:lnTo>
                        <a:pt x="12531" y="27980"/>
                      </a:lnTo>
                      <a:cubicBezTo>
                        <a:pt x="12600" y="27842"/>
                        <a:pt x="13743" y="30202"/>
                        <a:pt x="13835" y="30202"/>
                      </a:cubicBezTo>
                      <a:lnTo>
                        <a:pt x="14772" y="31690"/>
                      </a:lnTo>
                      <a:lnTo>
                        <a:pt x="15253" y="32446"/>
                      </a:lnTo>
                      <a:cubicBezTo>
                        <a:pt x="15504" y="32858"/>
                        <a:pt x="14910" y="31919"/>
                        <a:pt x="14955" y="31988"/>
                      </a:cubicBezTo>
                      <a:lnTo>
                        <a:pt x="14955" y="31988"/>
                      </a:lnTo>
                      <a:cubicBezTo>
                        <a:pt x="14955" y="31988"/>
                        <a:pt x="14955" y="32033"/>
                        <a:pt x="14955" y="32033"/>
                      </a:cubicBezTo>
                      <a:lnTo>
                        <a:pt x="14955" y="32080"/>
                      </a:lnTo>
                      <a:cubicBezTo>
                        <a:pt x="14955" y="32080"/>
                        <a:pt x="15047" y="32148"/>
                        <a:pt x="15047" y="32148"/>
                      </a:cubicBezTo>
                      <a:lnTo>
                        <a:pt x="15184" y="32331"/>
                      </a:lnTo>
                      <a:lnTo>
                        <a:pt x="15435" y="32675"/>
                      </a:lnTo>
                      <a:cubicBezTo>
                        <a:pt x="15779" y="33156"/>
                        <a:pt x="16122" y="33637"/>
                        <a:pt x="16465" y="34141"/>
                      </a:cubicBezTo>
                      <a:lnTo>
                        <a:pt x="16579" y="34324"/>
                      </a:lnTo>
                      <a:lnTo>
                        <a:pt x="16579" y="34369"/>
                      </a:lnTo>
                      <a:lnTo>
                        <a:pt x="16625" y="34369"/>
                      </a:lnTo>
                      <a:cubicBezTo>
                        <a:pt x="16625" y="34369"/>
                        <a:pt x="16053" y="33637"/>
                        <a:pt x="16327" y="33980"/>
                      </a:cubicBezTo>
                      <a:lnTo>
                        <a:pt x="16327" y="33980"/>
                      </a:lnTo>
                      <a:cubicBezTo>
                        <a:pt x="16327" y="33980"/>
                        <a:pt x="16396" y="34095"/>
                        <a:pt x="16396" y="34095"/>
                      </a:cubicBezTo>
                      <a:lnTo>
                        <a:pt x="16670" y="34415"/>
                      </a:lnTo>
                      <a:lnTo>
                        <a:pt x="17219" y="35125"/>
                      </a:lnTo>
                      <a:lnTo>
                        <a:pt x="18088" y="36225"/>
                      </a:lnTo>
                      <a:lnTo>
                        <a:pt x="18957" y="37278"/>
                      </a:lnTo>
                      <a:cubicBezTo>
                        <a:pt x="19186" y="37599"/>
                        <a:pt x="19689" y="38034"/>
                        <a:pt x="20078" y="38469"/>
                      </a:cubicBezTo>
                      <a:lnTo>
                        <a:pt x="20695" y="39110"/>
                      </a:lnTo>
                      <a:lnTo>
                        <a:pt x="20993" y="39431"/>
                      </a:lnTo>
                      <a:lnTo>
                        <a:pt x="21038" y="39477"/>
                      </a:lnTo>
                      <a:lnTo>
                        <a:pt x="21038" y="39477"/>
                      </a:lnTo>
                      <a:cubicBezTo>
                        <a:pt x="21038" y="39477"/>
                        <a:pt x="21038" y="39522"/>
                        <a:pt x="21038" y="39522"/>
                      </a:cubicBezTo>
                      <a:cubicBezTo>
                        <a:pt x="20855" y="39362"/>
                        <a:pt x="21450" y="39843"/>
                        <a:pt x="20650" y="39202"/>
                      </a:cubicBezTo>
                      <a:lnTo>
                        <a:pt x="20741" y="39271"/>
                      </a:lnTo>
                      <a:lnTo>
                        <a:pt x="20901" y="39408"/>
                      </a:lnTo>
                      <a:lnTo>
                        <a:pt x="23599" y="41744"/>
                      </a:lnTo>
                      <a:lnTo>
                        <a:pt x="24285" y="42316"/>
                      </a:lnTo>
                      <a:cubicBezTo>
                        <a:pt x="23485" y="41812"/>
                        <a:pt x="24080" y="42179"/>
                        <a:pt x="23897" y="42064"/>
                      </a:cubicBezTo>
                      <a:lnTo>
                        <a:pt x="23919" y="42064"/>
                      </a:lnTo>
                      <a:cubicBezTo>
                        <a:pt x="23919" y="42064"/>
                        <a:pt x="23965" y="42110"/>
                        <a:pt x="23965" y="42110"/>
                      </a:cubicBezTo>
                      <a:lnTo>
                        <a:pt x="24057" y="42202"/>
                      </a:lnTo>
                      <a:lnTo>
                        <a:pt x="24240" y="42339"/>
                      </a:lnTo>
                      <a:lnTo>
                        <a:pt x="24605" y="42568"/>
                      </a:lnTo>
                      <a:lnTo>
                        <a:pt x="26069" y="43576"/>
                      </a:lnTo>
                      <a:lnTo>
                        <a:pt x="26801" y="44080"/>
                      </a:lnTo>
                      <a:lnTo>
                        <a:pt x="27167" y="44309"/>
                      </a:lnTo>
                      <a:lnTo>
                        <a:pt x="27167" y="44309"/>
                      </a:lnTo>
                      <a:cubicBezTo>
                        <a:pt x="26183" y="43805"/>
                        <a:pt x="26892" y="44172"/>
                        <a:pt x="26686" y="44080"/>
                      </a:cubicBezTo>
                      <a:lnTo>
                        <a:pt x="26710" y="44080"/>
                      </a:lnTo>
                      <a:cubicBezTo>
                        <a:pt x="26710" y="44080"/>
                        <a:pt x="26755" y="44103"/>
                        <a:pt x="26755" y="44103"/>
                      </a:cubicBezTo>
                      <a:lnTo>
                        <a:pt x="26847" y="44148"/>
                      </a:lnTo>
                      <a:lnTo>
                        <a:pt x="27053" y="44263"/>
                      </a:lnTo>
                      <a:lnTo>
                        <a:pt x="28607" y="45064"/>
                      </a:lnTo>
                      <a:cubicBezTo>
                        <a:pt x="29362" y="45523"/>
                        <a:pt x="30231" y="45798"/>
                        <a:pt x="31077" y="46187"/>
                      </a:cubicBezTo>
                      <a:lnTo>
                        <a:pt x="26915" y="53859"/>
                      </a:lnTo>
                      <a:lnTo>
                        <a:pt x="23965" y="50698"/>
                      </a:lnTo>
                      <a:lnTo>
                        <a:pt x="23233" y="49943"/>
                      </a:lnTo>
                      <a:lnTo>
                        <a:pt x="22753" y="49416"/>
                      </a:lnTo>
                      <a:lnTo>
                        <a:pt x="22410" y="49004"/>
                      </a:lnTo>
                      <a:lnTo>
                        <a:pt x="21015" y="47378"/>
                      </a:lnTo>
                      <a:lnTo>
                        <a:pt x="20238" y="46485"/>
                      </a:lnTo>
                      <a:lnTo>
                        <a:pt x="19575" y="45637"/>
                      </a:lnTo>
                      <a:lnTo>
                        <a:pt x="18797" y="44675"/>
                      </a:lnTo>
                      <a:lnTo>
                        <a:pt x="18157" y="43828"/>
                      </a:lnTo>
                      <a:lnTo>
                        <a:pt x="17448" y="42912"/>
                      </a:lnTo>
                      <a:lnTo>
                        <a:pt x="16854" y="41996"/>
                      </a:lnTo>
                      <a:lnTo>
                        <a:pt x="15664" y="40255"/>
                      </a:lnTo>
                      <a:lnTo>
                        <a:pt x="15070" y="39339"/>
                      </a:lnTo>
                      <a:lnTo>
                        <a:pt x="14772" y="38904"/>
                      </a:lnTo>
                      <a:lnTo>
                        <a:pt x="14567" y="38606"/>
                      </a:lnTo>
                      <a:lnTo>
                        <a:pt x="14567" y="38538"/>
                      </a:lnTo>
                      <a:cubicBezTo>
                        <a:pt x="14567" y="38538"/>
                        <a:pt x="14475" y="38423"/>
                        <a:pt x="14475" y="38423"/>
                      </a:cubicBezTo>
                      <a:lnTo>
                        <a:pt x="14338" y="38194"/>
                      </a:lnTo>
                      <a:lnTo>
                        <a:pt x="13309" y="36339"/>
                      </a:lnTo>
                      <a:lnTo>
                        <a:pt x="12257" y="34461"/>
                      </a:lnTo>
                      <a:lnTo>
                        <a:pt x="12143" y="34232"/>
                      </a:lnTo>
                      <a:lnTo>
                        <a:pt x="12143" y="34163"/>
                      </a:lnTo>
                      <a:cubicBezTo>
                        <a:pt x="12143" y="34163"/>
                        <a:pt x="11960" y="33911"/>
                        <a:pt x="11960" y="33911"/>
                      </a:cubicBezTo>
                      <a:lnTo>
                        <a:pt x="11960" y="33911"/>
                      </a:lnTo>
                      <a:cubicBezTo>
                        <a:pt x="11960" y="33911"/>
                        <a:pt x="11914" y="33751"/>
                        <a:pt x="11914" y="33751"/>
                      </a:cubicBezTo>
                      <a:lnTo>
                        <a:pt x="11685" y="33270"/>
                      </a:lnTo>
                      <a:lnTo>
                        <a:pt x="11228" y="32308"/>
                      </a:lnTo>
                      <a:lnTo>
                        <a:pt x="10702" y="31141"/>
                      </a:lnTo>
                      <a:lnTo>
                        <a:pt x="10313" y="30156"/>
                      </a:lnTo>
                      <a:lnTo>
                        <a:pt x="9924" y="29171"/>
                      </a:lnTo>
                      <a:lnTo>
                        <a:pt x="9765" y="28759"/>
                      </a:lnTo>
                      <a:lnTo>
                        <a:pt x="9696" y="28507"/>
                      </a:lnTo>
                      <a:lnTo>
                        <a:pt x="9536" y="28003"/>
                      </a:lnTo>
                      <a:lnTo>
                        <a:pt x="9216" y="26972"/>
                      </a:lnTo>
                      <a:lnTo>
                        <a:pt x="9056" y="26446"/>
                      </a:lnTo>
                      <a:lnTo>
                        <a:pt x="8964" y="26102"/>
                      </a:lnTo>
                      <a:lnTo>
                        <a:pt x="8895" y="25827"/>
                      </a:lnTo>
                      <a:lnTo>
                        <a:pt x="8347" y="23491"/>
                      </a:lnTo>
                      <a:lnTo>
                        <a:pt x="8415" y="23766"/>
                      </a:lnTo>
                      <a:lnTo>
                        <a:pt x="7958" y="21086"/>
                      </a:lnTo>
                      <a:lnTo>
                        <a:pt x="7661" y="18659"/>
                      </a:lnTo>
                      <a:lnTo>
                        <a:pt x="7341" y="16323"/>
                      </a:lnTo>
                      <a:lnTo>
                        <a:pt x="6998" y="13895"/>
                      </a:lnTo>
                      <a:lnTo>
                        <a:pt x="6906" y="13300"/>
                      </a:lnTo>
                      <a:lnTo>
                        <a:pt x="6906" y="13140"/>
                      </a:lnTo>
                      <a:cubicBezTo>
                        <a:pt x="6906" y="13140"/>
                        <a:pt x="6906" y="13140"/>
                        <a:pt x="6906" y="13140"/>
                      </a:cubicBezTo>
                      <a:cubicBezTo>
                        <a:pt x="6906" y="13094"/>
                        <a:pt x="6974" y="13415"/>
                        <a:pt x="6929" y="13300"/>
                      </a:cubicBezTo>
                      <a:lnTo>
                        <a:pt x="6929" y="13300"/>
                      </a:lnTo>
                      <a:cubicBezTo>
                        <a:pt x="6929" y="13300"/>
                        <a:pt x="6929" y="13254"/>
                        <a:pt x="6929" y="13254"/>
                      </a:cubicBezTo>
                      <a:lnTo>
                        <a:pt x="6929" y="13163"/>
                      </a:lnTo>
                      <a:cubicBezTo>
                        <a:pt x="6929" y="13163"/>
                        <a:pt x="6860" y="12888"/>
                        <a:pt x="6860" y="12888"/>
                      </a:cubicBezTo>
                      <a:lnTo>
                        <a:pt x="6586" y="11743"/>
                      </a:lnTo>
                      <a:cubicBezTo>
                        <a:pt x="6426" y="10987"/>
                        <a:pt x="6174" y="10231"/>
                        <a:pt x="5923" y="9429"/>
                      </a:cubicBezTo>
                      <a:lnTo>
                        <a:pt x="5740" y="8857"/>
                      </a:lnTo>
                      <a:cubicBezTo>
                        <a:pt x="5740" y="8857"/>
                        <a:pt x="5626" y="8514"/>
                        <a:pt x="5557" y="8330"/>
                      </a:cubicBezTo>
                      <a:lnTo>
                        <a:pt x="5122" y="7254"/>
                      </a:lnTo>
                      <a:cubicBezTo>
                        <a:pt x="4848" y="6498"/>
                        <a:pt x="4482" y="5926"/>
                        <a:pt x="4185" y="5216"/>
                      </a:cubicBezTo>
                      <a:lnTo>
                        <a:pt x="4116" y="5124"/>
                      </a:lnTo>
                      <a:lnTo>
                        <a:pt x="3407" y="3888"/>
                      </a:lnTo>
                      <a:cubicBezTo>
                        <a:pt x="3293" y="3681"/>
                        <a:pt x="3110" y="3475"/>
                        <a:pt x="2950" y="3292"/>
                      </a:cubicBezTo>
                      <a:lnTo>
                        <a:pt x="2492" y="2674"/>
                      </a:lnTo>
                      <a:lnTo>
                        <a:pt x="2538" y="2719"/>
                      </a:lnTo>
                      <a:cubicBezTo>
                        <a:pt x="2241" y="2422"/>
                        <a:pt x="2012" y="2124"/>
                        <a:pt x="1669" y="1849"/>
                      </a:cubicBezTo>
                      <a:lnTo>
                        <a:pt x="1395" y="1620"/>
                      </a:lnTo>
                      <a:lnTo>
                        <a:pt x="1258" y="1529"/>
                      </a:lnTo>
                      <a:cubicBezTo>
                        <a:pt x="1258" y="1529"/>
                        <a:pt x="1075" y="1391"/>
                        <a:pt x="1235" y="1460"/>
                      </a:cubicBezTo>
                      <a:lnTo>
                        <a:pt x="640" y="1093"/>
                      </a:lnTo>
                      <a:lnTo>
                        <a:pt x="1258" y="154"/>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nvGrpSpPr>
              <p:cNvPr id="2101" name="Graphic 3">
                <a:extLst>
                  <a:ext uri="{FF2B5EF4-FFF2-40B4-BE49-F238E27FC236}">
                    <a16:creationId xmlns:a16="http://schemas.microsoft.com/office/drawing/2014/main" id="{E056ED82-4B81-A832-9A9C-CA4A47E48491}"/>
                  </a:ext>
                </a:extLst>
              </p:cNvPr>
              <p:cNvGrpSpPr/>
              <p:nvPr/>
            </p:nvGrpSpPr>
            <p:grpSpPr>
              <a:xfrm>
                <a:off x="5201494" y="3902142"/>
                <a:ext cx="24787" cy="60943"/>
                <a:chOff x="4301231" y="3902142"/>
                <a:chExt cx="24787" cy="60943"/>
              </a:xfrm>
              <a:solidFill>
                <a:srgbClr val="EDA69A"/>
              </a:solidFill>
            </p:grpSpPr>
            <p:sp>
              <p:nvSpPr>
                <p:cNvPr id="2228" name="Freeform: Shape 2093">
                  <a:extLst>
                    <a:ext uri="{FF2B5EF4-FFF2-40B4-BE49-F238E27FC236}">
                      <a16:creationId xmlns:a16="http://schemas.microsoft.com/office/drawing/2014/main" id="{99EAA34F-3B89-EC01-70E5-3254C5101D75}"/>
                    </a:ext>
                  </a:extLst>
                </p:cNvPr>
                <p:cNvSpPr/>
                <p:nvPr/>
              </p:nvSpPr>
              <p:spPr>
                <a:xfrm>
                  <a:off x="4306935"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9" name="Freeform: Shape 2094">
                  <a:extLst>
                    <a:ext uri="{FF2B5EF4-FFF2-40B4-BE49-F238E27FC236}">
                      <a16:creationId xmlns:a16="http://schemas.microsoft.com/office/drawing/2014/main" id="{459C3938-F0B9-4589-9496-4F280C00975F}"/>
                    </a:ext>
                  </a:extLst>
                </p:cNvPr>
                <p:cNvSpPr/>
                <p:nvPr/>
              </p:nvSpPr>
              <p:spPr>
                <a:xfrm>
                  <a:off x="4301231" y="3902142"/>
                  <a:ext cx="24787" cy="60943"/>
                </a:xfrm>
                <a:custGeom>
                  <a:avLst/>
                  <a:gdLst>
                    <a:gd name="connsiteX0" fmla="*/ 12143 w 24787"/>
                    <a:gd name="connsiteY0" fmla="*/ 47 h 60943"/>
                    <a:gd name="connsiteX1" fmla="*/ 13492 w 24787"/>
                    <a:gd name="connsiteY1" fmla="*/ 2245 h 60943"/>
                    <a:gd name="connsiteX2" fmla="*/ 13561 w 24787"/>
                    <a:gd name="connsiteY2" fmla="*/ 2383 h 60943"/>
                    <a:gd name="connsiteX3" fmla="*/ 13606 w 24787"/>
                    <a:gd name="connsiteY3" fmla="*/ 2474 h 60943"/>
                    <a:gd name="connsiteX4" fmla="*/ 13606 w 24787"/>
                    <a:gd name="connsiteY4" fmla="*/ 2566 h 60943"/>
                    <a:gd name="connsiteX5" fmla="*/ 13767 w 24787"/>
                    <a:gd name="connsiteY5" fmla="*/ 2840 h 60943"/>
                    <a:gd name="connsiteX6" fmla="*/ 13995 w 24787"/>
                    <a:gd name="connsiteY6" fmla="*/ 3413 h 60943"/>
                    <a:gd name="connsiteX7" fmla="*/ 14475 w 24787"/>
                    <a:gd name="connsiteY7" fmla="*/ 4535 h 60943"/>
                    <a:gd name="connsiteX8" fmla="*/ 14727 w 24787"/>
                    <a:gd name="connsiteY8" fmla="*/ 5108 h 60943"/>
                    <a:gd name="connsiteX9" fmla="*/ 14864 w 24787"/>
                    <a:gd name="connsiteY9" fmla="*/ 5497 h 60943"/>
                    <a:gd name="connsiteX10" fmla="*/ 14955 w 24787"/>
                    <a:gd name="connsiteY10" fmla="*/ 5795 h 60943"/>
                    <a:gd name="connsiteX11" fmla="*/ 15321 w 24787"/>
                    <a:gd name="connsiteY11" fmla="*/ 6963 h 60943"/>
                    <a:gd name="connsiteX12" fmla="*/ 15916 w 24787"/>
                    <a:gd name="connsiteY12" fmla="*/ 9459 h 60943"/>
                    <a:gd name="connsiteX13" fmla="*/ 15916 w 24787"/>
                    <a:gd name="connsiteY13" fmla="*/ 9619 h 60943"/>
                    <a:gd name="connsiteX14" fmla="*/ 16144 w 24787"/>
                    <a:gd name="connsiteY14" fmla="*/ 11475 h 60943"/>
                    <a:gd name="connsiteX15" fmla="*/ 16236 w 24787"/>
                    <a:gd name="connsiteY15" fmla="*/ 12459 h 60943"/>
                    <a:gd name="connsiteX16" fmla="*/ 16282 w 24787"/>
                    <a:gd name="connsiteY16" fmla="*/ 13513 h 60943"/>
                    <a:gd name="connsiteX17" fmla="*/ 16236 w 24787"/>
                    <a:gd name="connsiteY17" fmla="*/ 14612 h 60943"/>
                    <a:gd name="connsiteX18" fmla="*/ 16168 w 24787"/>
                    <a:gd name="connsiteY18" fmla="*/ 15551 h 60943"/>
                    <a:gd name="connsiteX19" fmla="*/ 16053 w 24787"/>
                    <a:gd name="connsiteY19" fmla="*/ 17452 h 60943"/>
                    <a:gd name="connsiteX20" fmla="*/ 16053 w 24787"/>
                    <a:gd name="connsiteY20" fmla="*/ 17497 h 60943"/>
                    <a:gd name="connsiteX21" fmla="*/ 16007 w 24787"/>
                    <a:gd name="connsiteY21" fmla="*/ 17681 h 60943"/>
                    <a:gd name="connsiteX22" fmla="*/ 15550 w 24787"/>
                    <a:gd name="connsiteY22" fmla="*/ 19788 h 60943"/>
                    <a:gd name="connsiteX23" fmla="*/ 15321 w 24787"/>
                    <a:gd name="connsiteY23" fmla="*/ 20818 h 60943"/>
                    <a:gd name="connsiteX24" fmla="*/ 15070 w 24787"/>
                    <a:gd name="connsiteY24" fmla="*/ 21918 h 60943"/>
                    <a:gd name="connsiteX25" fmla="*/ 10931 w 24787"/>
                    <a:gd name="connsiteY25" fmla="*/ 20269 h 60943"/>
                    <a:gd name="connsiteX26" fmla="*/ 11548 w 24787"/>
                    <a:gd name="connsiteY26" fmla="*/ 19490 h 60943"/>
                    <a:gd name="connsiteX27" fmla="*/ 11983 w 24787"/>
                    <a:gd name="connsiteY27" fmla="*/ 19215 h 60943"/>
                    <a:gd name="connsiteX28" fmla="*/ 13149 w 24787"/>
                    <a:gd name="connsiteY28" fmla="*/ 18986 h 60943"/>
                    <a:gd name="connsiteX29" fmla="*/ 14887 w 24787"/>
                    <a:gd name="connsiteY29" fmla="*/ 20063 h 60943"/>
                    <a:gd name="connsiteX30" fmla="*/ 15161 w 24787"/>
                    <a:gd name="connsiteY30" fmla="*/ 21551 h 60943"/>
                    <a:gd name="connsiteX31" fmla="*/ 15024 w 24787"/>
                    <a:gd name="connsiteY31" fmla="*/ 22055 h 60943"/>
                    <a:gd name="connsiteX32" fmla="*/ 15024 w 24787"/>
                    <a:gd name="connsiteY32" fmla="*/ 22055 h 60943"/>
                    <a:gd name="connsiteX33" fmla="*/ 15024 w 24787"/>
                    <a:gd name="connsiteY33" fmla="*/ 22055 h 60943"/>
                    <a:gd name="connsiteX34" fmla="*/ 15024 w 24787"/>
                    <a:gd name="connsiteY34" fmla="*/ 22055 h 60943"/>
                    <a:gd name="connsiteX35" fmla="*/ 15024 w 24787"/>
                    <a:gd name="connsiteY35" fmla="*/ 21986 h 60943"/>
                    <a:gd name="connsiteX36" fmla="*/ 15184 w 24787"/>
                    <a:gd name="connsiteY36" fmla="*/ 21185 h 60943"/>
                    <a:gd name="connsiteX37" fmla="*/ 10976 w 24787"/>
                    <a:gd name="connsiteY37" fmla="*/ 20177 h 60943"/>
                    <a:gd name="connsiteX38" fmla="*/ 10931 w 24787"/>
                    <a:gd name="connsiteY38" fmla="*/ 20292 h 60943"/>
                    <a:gd name="connsiteX39" fmla="*/ 10931 w 24787"/>
                    <a:gd name="connsiteY39" fmla="*/ 20292 h 60943"/>
                    <a:gd name="connsiteX40" fmla="*/ 10931 w 24787"/>
                    <a:gd name="connsiteY40" fmla="*/ 20292 h 60943"/>
                    <a:gd name="connsiteX41" fmla="*/ 10931 w 24787"/>
                    <a:gd name="connsiteY41" fmla="*/ 20200 h 60943"/>
                    <a:gd name="connsiteX42" fmla="*/ 13789 w 24787"/>
                    <a:gd name="connsiteY42" fmla="*/ 18826 h 60943"/>
                    <a:gd name="connsiteX43" fmla="*/ 15230 w 24787"/>
                    <a:gd name="connsiteY43" fmla="*/ 21505 h 60943"/>
                    <a:gd name="connsiteX44" fmla="*/ 15139 w 24787"/>
                    <a:gd name="connsiteY44" fmla="*/ 21826 h 60943"/>
                    <a:gd name="connsiteX45" fmla="*/ 14612 w 24787"/>
                    <a:gd name="connsiteY45" fmla="*/ 23864 h 60943"/>
                    <a:gd name="connsiteX46" fmla="*/ 14704 w 24787"/>
                    <a:gd name="connsiteY46" fmla="*/ 23589 h 60943"/>
                    <a:gd name="connsiteX47" fmla="*/ 14475 w 24787"/>
                    <a:gd name="connsiteY47" fmla="*/ 25284 h 60943"/>
                    <a:gd name="connsiteX48" fmla="*/ 14361 w 24787"/>
                    <a:gd name="connsiteY48" fmla="*/ 27139 h 60943"/>
                    <a:gd name="connsiteX49" fmla="*/ 14361 w 24787"/>
                    <a:gd name="connsiteY49" fmla="*/ 28811 h 60943"/>
                    <a:gd name="connsiteX50" fmla="*/ 14361 w 24787"/>
                    <a:gd name="connsiteY50" fmla="*/ 29590 h 60943"/>
                    <a:gd name="connsiteX51" fmla="*/ 14429 w 24787"/>
                    <a:gd name="connsiteY51" fmla="*/ 30414 h 60943"/>
                    <a:gd name="connsiteX52" fmla="*/ 14567 w 24787"/>
                    <a:gd name="connsiteY52" fmla="*/ 32246 h 60943"/>
                    <a:gd name="connsiteX53" fmla="*/ 14567 w 24787"/>
                    <a:gd name="connsiteY53" fmla="*/ 32246 h 60943"/>
                    <a:gd name="connsiteX54" fmla="*/ 14567 w 24787"/>
                    <a:gd name="connsiteY54" fmla="*/ 32109 h 60943"/>
                    <a:gd name="connsiteX55" fmla="*/ 14567 w 24787"/>
                    <a:gd name="connsiteY55" fmla="*/ 32109 h 60943"/>
                    <a:gd name="connsiteX56" fmla="*/ 14567 w 24787"/>
                    <a:gd name="connsiteY56" fmla="*/ 32201 h 60943"/>
                    <a:gd name="connsiteX57" fmla="*/ 14567 w 24787"/>
                    <a:gd name="connsiteY57" fmla="*/ 32315 h 60943"/>
                    <a:gd name="connsiteX58" fmla="*/ 14612 w 24787"/>
                    <a:gd name="connsiteY58" fmla="*/ 32544 h 60943"/>
                    <a:gd name="connsiteX59" fmla="*/ 14681 w 24787"/>
                    <a:gd name="connsiteY59" fmla="*/ 33002 h 60943"/>
                    <a:gd name="connsiteX60" fmla="*/ 14796 w 24787"/>
                    <a:gd name="connsiteY60" fmla="*/ 33941 h 60943"/>
                    <a:gd name="connsiteX61" fmla="*/ 14841 w 24787"/>
                    <a:gd name="connsiteY61" fmla="*/ 34376 h 60943"/>
                    <a:gd name="connsiteX62" fmla="*/ 14887 w 24787"/>
                    <a:gd name="connsiteY62" fmla="*/ 34628 h 60943"/>
                    <a:gd name="connsiteX63" fmla="*/ 14887 w 24787"/>
                    <a:gd name="connsiteY63" fmla="*/ 34628 h 60943"/>
                    <a:gd name="connsiteX64" fmla="*/ 14864 w 24787"/>
                    <a:gd name="connsiteY64" fmla="*/ 34376 h 60943"/>
                    <a:gd name="connsiteX65" fmla="*/ 14864 w 24787"/>
                    <a:gd name="connsiteY65" fmla="*/ 34376 h 60943"/>
                    <a:gd name="connsiteX66" fmla="*/ 14864 w 24787"/>
                    <a:gd name="connsiteY66" fmla="*/ 34445 h 60943"/>
                    <a:gd name="connsiteX67" fmla="*/ 14864 w 24787"/>
                    <a:gd name="connsiteY67" fmla="*/ 34536 h 60943"/>
                    <a:gd name="connsiteX68" fmla="*/ 15093 w 24787"/>
                    <a:gd name="connsiteY68" fmla="*/ 35453 h 60943"/>
                    <a:gd name="connsiteX69" fmla="*/ 15504 w 24787"/>
                    <a:gd name="connsiteY69" fmla="*/ 37239 h 60943"/>
                    <a:gd name="connsiteX70" fmla="*/ 15916 w 24787"/>
                    <a:gd name="connsiteY70" fmla="*/ 39071 h 60943"/>
                    <a:gd name="connsiteX71" fmla="*/ 15916 w 24787"/>
                    <a:gd name="connsiteY71" fmla="*/ 39185 h 60943"/>
                    <a:gd name="connsiteX72" fmla="*/ 15939 w 24787"/>
                    <a:gd name="connsiteY72" fmla="*/ 39231 h 60943"/>
                    <a:gd name="connsiteX73" fmla="*/ 15939 w 24787"/>
                    <a:gd name="connsiteY73" fmla="*/ 39231 h 60943"/>
                    <a:gd name="connsiteX74" fmla="*/ 15847 w 24787"/>
                    <a:gd name="connsiteY74" fmla="*/ 38865 h 60943"/>
                    <a:gd name="connsiteX75" fmla="*/ 15847 w 24787"/>
                    <a:gd name="connsiteY75" fmla="*/ 38865 h 60943"/>
                    <a:gd name="connsiteX76" fmla="*/ 15916 w 24787"/>
                    <a:gd name="connsiteY76" fmla="*/ 39117 h 60943"/>
                    <a:gd name="connsiteX77" fmla="*/ 16076 w 24787"/>
                    <a:gd name="connsiteY77" fmla="*/ 39552 h 60943"/>
                    <a:gd name="connsiteX78" fmla="*/ 16373 w 24787"/>
                    <a:gd name="connsiteY78" fmla="*/ 40445 h 60943"/>
                    <a:gd name="connsiteX79" fmla="*/ 16991 w 24787"/>
                    <a:gd name="connsiteY79" fmla="*/ 42185 h 60943"/>
                    <a:gd name="connsiteX80" fmla="*/ 17288 w 24787"/>
                    <a:gd name="connsiteY80" fmla="*/ 43056 h 60943"/>
                    <a:gd name="connsiteX81" fmla="*/ 17379 w 24787"/>
                    <a:gd name="connsiteY81" fmla="*/ 43262 h 60943"/>
                    <a:gd name="connsiteX82" fmla="*/ 17379 w 24787"/>
                    <a:gd name="connsiteY82" fmla="*/ 43308 h 60943"/>
                    <a:gd name="connsiteX83" fmla="*/ 17379 w 24787"/>
                    <a:gd name="connsiteY83" fmla="*/ 43354 h 60943"/>
                    <a:gd name="connsiteX84" fmla="*/ 17357 w 24787"/>
                    <a:gd name="connsiteY84" fmla="*/ 43216 h 60943"/>
                    <a:gd name="connsiteX85" fmla="*/ 17357 w 24787"/>
                    <a:gd name="connsiteY85" fmla="*/ 43216 h 60943"/>
                    <a:gd name="connsiteX86" fmla="*/ 17357 w 24787"/>
                    <a:gd name="connsiteY86" fmla="*/ 43239 h 60943"/>
                    <a:gd name="connsiteX87" fmla="*/ 17357 w 24787"/>
                    <a:gd name="connsiteY87" fmla="*/ 43354 h 60943"/>
                    <a:gd name="connsiteX88" fmla="*/ 17585 w 24787"/>
                    <a:gd name="connsiteY88" fmla="*/ 43789 h 60943"/>
                    <a:gd name="connsiteX89" fmla="*/ 17951 w 24787"/>
                    <a:gd name="connsiteY89" fmla="*/ 44659 h 60943"/>
                    <a:gd name="connsiteX90" fmla="*/ 18134 w 24787"/>
                    <a:gd name="connsiteY90" fmla="*/ 45071 h 60943"/>
                    <a:gd name="connsiteX91" fmla="*/ 18180 w 24787"/>
                    <a:gd name="connsiteY91" fmla="*/ 45186 h 60943"/>
                    <a:gd name="connsiteX92" fmla="*/ 18180 w 24787"/>
                    <a:gd name="connsiteY92" fmla="*/ 45232 h 60943"/>
                    <a:gd name="connsiteX93" fmla="*/ 18226 w 24787"/>
                    <a:gd name="connsiteY93" fmla="*/ 45254 h 60943"/>
                    <a:gd name="connsiteX94" fmla="*/ 18226 w 24787"/>
                    <a:gd name="connsiteY94" fmla="*/ 45254 h 60943"/>
                    <a:gd name="connsiteX95" fmla="*/ 18111 w 24787"/>
                    <a:gd name="connsiteY95" fmla="*/ 44957 h 60943"/>
                    <a:gd name="connsiteX96" fmla="*/ 18203 w 24787"/>
                    <a:gd name="connsiteY96" fmla="*/ 45186 h 60943"/>
                    <a:gd name="connsiteX97" fmla="*/ 18912 w 24787"/>
                    <a:gd name="connsiteY97" fmla="*/ 46651 h 60943"/>
                    <a:gd name="connsiteX98" fmla="*/ 20764 w 24787"/>
                    <a:gd name="connsiteY98" fmla="*/ 49858 h 60943"/>
                    <a:gd name="connsiteX99" fmla="*/ 20558 w 24787"/>
                    <a:gd name="connsiteY99" fmla="*/ 49445 h 60943"/>
                    <a:gd name="connsiteX100" fmla="*/ 22227 w 24787"/>
                    <a:gd name="connsiteY100" fmla="*/ 51850 h 60943"/>
                    <a:gd name="connsiteX101" fmla="*/ 21999 w 24787"/>
                    <a:gd name="connsiteY101" fmla="*/ 51506 h 60943"/>
                    <a:gd name="connsiteX102" fmla="*/ 23805 w 24787"/>
                    <a:gd name="connsiteY102" fmla="*/ 53751 h 60943"/>
                    <a:gd name="connsiteX103" fmla="*/ 23165 w 24787"/>
                    <a:gd name="connsiteY103" fmla="*/ 59957 h 60943"/>
                    <a:gd name="connsiteX104" fmla="*/ 18477 w 24787"/>
                    <a:gd name="connsiteY104" fmla="*/ 60507 h 60943"/>
                    <a:gd name="connsiteX105" fmla="*/ 18157 w 24787"/>
                    <a:gd name="connsiteY105" fmla="*/ 60346 h 60943"/>
                    <a:gd name="connsiteX106" fmla="*/ 15436 w 24787"/>
                    <a:gd name="connsiteY106" fmla="*/ 59018 h 60943"/>
                    <a:gd name="connsiteX107" fmla="*/ 15321 w 24787"/>
                    <a:gd name="connsiteY107" fmla="*/ 58950 h 60943"/>
                    <a:gd name="connsiteX108" fmla="*/ 15024 w 24787"/>
                    <a:gd name="connsiteY108" fmla="*/ 58743 h 60943"/>
                    <a:gd name="connsiteX109" fmla="*/ 13355 w 24787"/>
                    <a:gd name="connsiteY109" fmla="*/ 57553 h 60943"/>
                    <a:gd name="connsiteX110" fmla="*/ 12532 w 24787"/>
                    <a:gd name="connsiteY110" fmla="*/ 56980 h 60943"/>
                    <a:gd name="connsiteX111" fmla="*/ 12326 w 24787"/>
                    <a:gd name="connsiteY111" fmla="*/ 56842 h 60943"/>
                    <a:gd name="connsiteX112" fmla="*/ 12234 w 24787"/>
                    <a:gd name="connsiteY112" fmla="*/ 56774 h 60943"/>
                    <a:gd name="connsiteX113" fmla="*/ 12189 w 24787"/>
                    <a:gd name="connsiteY113" fmla="*/ 56728 h 60943"/>
                    <a:gd name="connsiteX114" fmla="*/ 12189 w 24787"/>
                    <a:gd name="connsiteY114" fmla="*/ 56728 h 60943"/>
                    <a:gd name="connsiteX115" fmla="*/ 12028 w 24787"/>
                    <a:gd name="connsiteY115" fmla="*/ 56590 h 60943"/>
                    <a:gd name="connsiteX116" fmla="*/ 12005 w 24787"/>
                    <a:gd name="connsiteY116" fmla="*/ 56590 h 60943"/>
                    <a:gd name="connsiteX117" fmla="*/ 11662 w 24787"/>
                    <a:gd name="connsiteY117" fmla="*/ 56293 h 60943"/>
                    <a:gd name="connsiteX118" fmla="*/ 10976 w 24787"/>
                    <a:gd name="connsiteY118" fmla="*/ 55720 h 60943"/>
                    <a:gd name="connsiteX119" fmla="*/ 10611 w 24787"/>
                    <a:gd name="connsiteY119" fmla="*/ 55423 h 60943"/>
                    <a:gd name="connsiteX120" fmla="*/ 10199 w 24787"/>
                    <a:gd name="connsiteY120" fmla="*/ 55033 h 60943"/>
                    <a:gd name="connsiteX121" fmla="*/ 8484 w 24787"/>
                    <a:gd name="connsiteY121" fmla="*/ 53293 h 60943"/>
                    <a:gd name="connsiteX122" fmla="*/ 8736 w 24787"/>
                    <a:gd name="connsiteY122" fmla="*/ 53568 h 60943"/>
                    <a:gd name="connsiteX123" fmla="*/ 7112 w 24787"/>
                    <a:gd name="connsiteY123" fmla="*/ 51690 h 60943"/>
                    <a:gd name="connsiteX124" fmla="*/ 5740 w 24787"/>
                    <a:gd name="connsiteY124" fmla="*/ 49880 h 60943"/>
                    <a:gd name="connsiteX125" fmla="*/ 5168 w 24787"/>
                    <a:gd name="connsiteY125" fmla="*/ 49102 h 60943"/>
                    <a:gd name="connsiteX126" fmla="*/ 4482 w 24787"/>
                    <a:gd name="connsiteY126" fmla="*/ 47934 h 60943"/>
                    <a:gd name="connsiteX127" fmla="*/ 3476 w 24787"/>
                    <a:gd name="connsiteY127" fmla="*/ 46216 h 60943"/>
                    <a:gd name="connsiteX128" fmla="*/ 2447 w 24787"/>
                    <a:gd name="connsiteY128" fmla="*/ 44018 h 60943"/>
                    <a:gd name="connsiteX129" fmla="*/ 2195 w 24787"/>
                    <a:gd name="connsiteY129" fmla="*/ 43445 h 60943"/>
                    <a:gd name="connsiteX130" fmla="*/ 2127 w 24787"/>
                    <a:gd name="connsiteY130" fmla="*/ 43308 h 60943"/>
                    <a:gd name="connsiteX131" fmla="*/ 2127 w 24787"/>
                    <a:gd name="connsiteY131" fmla="*/ 43262 h 60943"/>
                    <a:gd name="connsiteX132" fmla="*/ 2035 w 24787"/>
                    <a:gd name="connsiteY132" fmla="*/ 43010 h 60943"/>
                    <a:gd name="connsiteX133" fmla="*/ 2035 w 24787"/>
                    <a:gd name="connsiteY133" fmla="*/ 42964 h 60943"/>
                    <a:gd name="connsiteX134" fmla="*/ 1921 w 24787"/>
                    <a:gd name="connsiteY134" fmla="*/ 42735 h 60943"/>
                    <a:gd name="connsiteX135" fmla="*/ 1624 w 24787"/>
                    <a:gd name="connsiteY135" fmla="*/ 41819 h 60943"/>
                    <a:gd name="connsiteX136" fmla="*/ 1029 w 24787"/>
                    <a:gd name="connsiteY136" fmla="*/ 39918 h 60943"/>
                    <a:gd name="connsiteX137" fmla="*/ 503 w 24787"/>
                    <a:gd name="connsiteY137" fmla="*/ 37491 h 60943"/>
                    <a:gd name="connsiteX138" fmla="*/ 389 w 24787"/>
                    <a:gd name="connsiteY138" fmla="*/ 36872 h 60943"/>
                    <a:gd name="connsiteX139" fmla="*/ 389 w 24787"/>
                    <a:gd name="connsiteY139" fmla="*/ 36735 h 60943"/>
                    <a:gd name="connsiteX140" fmla="*/ 343 w 24787"/>
                    <a:gd name="connsiteY140" fmla="*/ 36643 h 60943"/>
                    <a:gd name="connsiteX141" fmla="*/ 297 w 24787"/>
                    <a:gd name="connsiteY141" fmla="*/ 36254 h 60943"/>
                    <a:gd name="connsiteX142" fmla="*/ 297 w 24787"/>
                    <a:gd name="connsiteY142" fmla="*/ 36025 h 60943"/>
                    <a:gd name="connsiteX143" fmla="*/ 183 w 24787"/>
                    <a:gd name="connsiteY143" fmla="*/ 35063 h 60943"/>
                    <a:gd name="connsiteX144" fmla="*/ 91 w 24787"/>
                    <a:gd name="connsiteY144" fmla="*/ 34124 h 60943"/>
                    <a:gd name="connsiteX145" fmla="*/ 91 w 24787"/>
                    <a:gd name="connsiteY145" fmla="*/ 33643 h 60943"/>
                    <a:gd name="connsiteX146" fmla="*/ 46 w 24787"/>
                    <a:gd name="connsiteY146" fmla="*/ 33414 h 60943"/>
                    <a:gd name="connsiteX147" fmla="*/ 0 w 24787"/>
                    <a:gd name="connsiteY147" fmla="*/ 32910 h 60943"/>
                    <a:gd name="connsiteX148" fmla="*/ 0 w 24787"/>
                    <a:gd name="connsiteY148" fmla="*/ 32796 h 60943"/>
                    <a:gd name="connsiteX149" fmla="*/ 68 w 24787"/>
                    <a:gd name="connsiteY149" fmla="*/ 30872 h 60943"/>
                    <a:gd name="connsiteX150" fmla="*/ 114 w 24787"/>
                    <a:gd name="connsiteY150" fmla="*/ 29910 h 60943"/>
                    <a:gd name="connsiteX151" fmla="*/ 114 w 24787"/>
                    <a:gd name="connsiteY151" fmla="*/ 29223 h 60943"/>
                    <a:gd name="connsiteX152" fmla="*/ 114 w 24787"/>
                    <a:gd name="connsiteY152" fmla="*/ 29223 h 60943"/>
                    <a:gd name="connsiteX153" fmla="*/ 114 w 24787"/>
                    <a:gd name="connsiteY153" fmla="*/ 29154 h 60943"/>
                    <a:gd name="connsiteX154" fmla="*/ 137 w 24787"/>
                    <a:gd name="connsiteY154" fmla="*/ 29040 h 60943"/>
                    <a:gd name="connsiteX155" fmla="*/ 137 w 24787"/>
                    <a:gd name="connsiteY155" fmla="*/ 28834 h 60943"/>
                    <a:gd name="connsiteX156" fmla="*/ 252 w 24787"/>
                    <a:gd name="connsiteY156" fmla="*/ 28330 h 60943"/>
                    <a:gd name="connsiteX157" fmla="*/ 549 w 24787"/>
                    <a:gd name="connsiteY157" fmla="*/ 26429 h 60943"/>
                    <a:gd name="connsiteX158" fmla="*/ 1120 w 24787"/>
                    <a:gd name="connsiteY158" fmla="*/ 24093 h 60943"/>
                    <a:gd name="connsiteX159" fmla="*/ 1441 w 24787"/>
                    <a:gd name="connsiteY159" fmla="*/ 22925 h 60943"/>
                    <a:gd name="connsiteX160" fmla="*/ 1692 w 24787"/>
                    <a:gd name="connsiteY160" fmla="*/ 22055 h 60943"/>
                    <a:gd name="connsiteX161" fmla="*/ 1875 w 24787"/>
                    <a:gd name="connsiteY161" fmla="*/ 21620 h 60943"/>
                    <a:gd name="connsiteX162" fmla="*/ 2241 w 24787"/>
                    <a:gd name="connsiteY162" fmla="*/ 20727 h 60943"/>
                    <a:gd name="connsiteX163" fmla="*/ 2287 w 24787"/>
                    <a:gd name="connsiteY163" fmla="*/ 20612 h 60943"/>
                    <a:gd name="connsiteX164" fmla="*/ 2355 w 24787"/>
                    <a:gd name="connsiteY164" fmla="*/ 20429 h 60943"/>
                    <a:gd name="connsiteX165" fmla="*/ 2355 w 24787"/>
                    <a:gd name="connsiteY165" fmla="*/ 20360 h 60943"/>
                    <a:gd name="connsiteX166" fmla="*/ 2492 w 24787"/>
                    <a:gd name="connsiteY166" fmla="*/ 20154 h 60943"/>
                    <a:gd name="connsiteX167" fmla="*/ 2676 w 24787"/>
                    <a:gd name="connsiteY167" fmla="*/ 19719 h 60943"/>
                    <a:gd name="connsiteX168" fmla="*/ 2835 w 24787"/>
                    <a:gd name="connsiteY168" fmla="*/ 19284 h 60943"/>
                    <a:gd name="connsiteX169" fmla="*/ 4299 w 24787"/>
                    <a:gd name="connsiteY169" fmla="*/ 16810 h 60943"/>
                    <a:gd name="connsiteX170" fmla="*/ 4711 w 24787"/>
                    <a:gd name="connsiteY170" fmla="*/ 16101 h 60943"/>
                    <a:gd name="connsiteX171" fmla="*/ 5077 w 24787"/>
                    <a:gd name="connsiteY171" fmla="*/ 15482 h 60943"/>
                    <a:gd name="connsiteX172" fmla="*/ 5854 w 24787"/>
                    <a:gd name="connsiteY172" fmla="*/ 14268 h 60943"/>
                    <a:gd name="connsiteX173" fmla="*/ 5694 w 24787"/>
                    <a:gd name="connsiteY173" fmla="*/ 14635 h 60943"/>
                    <a:gd name="connsiteX174" fmla="*/ 6403 w 24787"/>
                    <a:gd name="connsiteY174" fmla="*/ 13192 h 60943"/>
                    <a:gd name="connsiteX175" fmla="*/ 6586 w 24787"/>
                    <a:gd name="connsiteY175" fmla="*/ 12826 h 60943"/>
                    <a:gd name="connsiteX176" fmla="*/ 6677 w 24787"/>
                    <a:gd name="connsiteY176" fmla="*/ 12665 h 60943"/>
                    <a:gd name="connsiteX177" fmla="*/ 6677 w 24787"/>
                    <a:gd name="connsiteY177" fmla="*/ 12665 h 60943"/>
                    <a:gd name="connsiteX178" fmla="*/ 6586 w 24787"/>
                    <a:gd name="connsiteY178" fmla="*/ 12940 h 60943"/>
                    <a:gd name="connsiteX179" fmla="*/ 6586 w 24787"/>
                    <a:gd name="connsiteY179" fmla="*/ 12940 h 60943"/>
                    <a:gd name="connsiteX180" fmla="*/ 6586 w 24787"/>
                    <a:gd name="connsiteY180" fmla="*/ 12917 h 60943"/>
                    <a:gd name="connsiteX181" fmla="*/ 6586 w 24787"/>
                    <a:gd name="connsiteY181" fmla="*/ 12917 h 60943"/>
                    <a:gd name="connsiteX182" fmla="*/ 6586 w 24787"/>
                    <a:gd name="connsiteY182" fmla="*/ 12917 h 60943"/>
                    <a:gd name="connsiteX183" fmla="*/ 6586 w 24787"/>
                    <a:gd name="connsiteY183" fmla="*/ 12871 h 60943"/>
                    <a:gd name="connsiteX184" fmla="*/ 6655 w 24787"/>
                    <a:gd name="connsiteY184" fmla="*/ 12780 h 60943"/>
                    <a:gd name="connsiteX185" fmla="*/ 6998 w 24787"/>
                    <a:gd name="connsiteY185" fmla="*/ 12024 h 60943"/>
                    <a:gd name="connsiteX186" fmla="*/ 7363 w 24787"/>
                    <a:gd name="connsiteY186" fmla="*/ 11291 h 60943"/>
                    <a:gd name="connsiteX187" fmla="*/ 7455 w 24787"/>
                    <a:gd name="connsiteY187" fmla="*/ 11108 h 60943"/>
                    <a:gd name="connsiteX188" fmla="*/ 7501 w 24787"/>
                    <a:gd name="connsiteY188" fmla="*/ 11016 h 60943"/>
                    <a:gd name="connsiteX189" fmla="*/ 7501 w 24787"/>
                    <a:gd name="connsiteY189" fmla="*/ 10971 h 60943"/>
                    <a:gd name="connsiteX190" fmla="*/ 7546 w 24787"/>
                    <a:gd name="connsiteY190" fmla="*/ 10971 h 60943"/>
                    <a:gd name="connsiteX191" fmla="*/ 7546 w 24787"/>
                    <a:gd name="connsiteY191" fmla="*/ 10971 h 60943"/>
                    <a:gd name="connsiteX192" fmla="*/ 7501 w 24787"/>
                    <a:gd name="connsiteY192" fmla="*/ 11108 h 60943"/>
                    <a:gd name="connsiteX193" fmla="*/ 7501 w 24787"/>
                    <a:gd name="connsiteY193" fmla="*/ 11108 h 60943"/>
                    <a:gd name="connsiteX194" fmla="*/ 7501 w 24787"/>
                    <a:gd name="connsiteY194" fmla="*/ 11085 h 60943"/>
                    <a:gd name="connsiteX195" fmla="*/ 7661 w 24787"/>
                    <a:gd name="connsiteY195" fmla="*/ 10696 h 60943"/>
                    <a:gd name="connsiteX196" fmla="*/ 8324 w 24787"/>
                    <a:gd name="connsiteY196" fmla="*/ 9161 h 60943"/>
                    <a:gd name="connsiteX197" fmla="*/ 8278 w 24787"/>
                    <a:gd name="connsiteY197" fmla="*/ 9528 h 60943"/>
                    <a:gd name="connsiteX198" fmla="*/ 8987 w 24787"/>
                    <a:gd name="connsiteY198" fmla="*/ 7352 h 60943"/>
                    <a:gd name="connsiteX199" fmla="*/ 9376 w 24787"/>
                    <a:gd name="connsiteY199" fmla="*/ 6276 h 60943"/>
                    <a:gd name="connsiteX200" fmla="*/ 9467 w 24787"/>
                    <a:gd name="connsiteY200" fmla="*/ 6047 h 60943"/>
                    <a:gd name="connsiteX201" fmla="*/ 9559 w 24787"/>
                    <a:gd name="connsiteY201" fmla="*/ 5749 h 60943"/>
                    <a:gd name="connsiteX202" fmla="*/ 9719 w 24787"/>
                    <a:gd name="connsiteY202" fmla="*/ 5154 h 60943"/>
                    <a:gd name="connsiteX203" fmla="*/ 10062 w 24787"/>
                    <a:gd name="connsiteY203" fmla="*/ 4031 h 60943"/>
                    <a:gd name="connsiteX204" fmla="*/ 10245 w 24787"/>
                    <a:gd name="connsiteY204" fmla="*/ 3436 h 60943"/>
                    <a:gd name="connsiteX205" fmla="*/ 10336 w 24787"/>
                    <a:gd name="connsiteY205" fmla="*/ 3184 h 60943"/>
                    <a:gd name="connsiteX206" fmla="*/ 10405 w 24787"/>
                    <a:gd name="connsiteY206" fmla="*/ 2909 h 60943"/>
                    <a:gd name="connsiteX207" fmla="*/ 11045 w 24787"/>
                    <a:gd name="connsiteY207" fmla="*/ 550 h 60943"/>
                    <a:gd name="connsiteX208" fmla="*/ 11045 w 24787"/>
                    <a:gd name="connsiteY208" fmla="*/ 413 h 60943"/>
                    <a:gd name="connsiteX209" fmla="*/ 11823 w 24787"/>
                    <a:gd name="connsiteY209" fmla="*/ 24 h 60943"/>
                    <a:gd name="connsiteX210" fmla="*/ 12097 w 24787"/>
                    <a:gd name="connsiteY210" fmla="*/ 207 h 60943"/>
                    <a:gd name="connsiteX211" fmla="*/ 12234 w 24787"/>
                    <a:gd name="connsiteY211" fmla="*/ 344 h 60943"/>
                    <a:gd name="connsiteX212" fmla="*/ 13012 w 24787"/>
                    <a:gd name="connsiteY212" fmla="*/ 2657 h 60943"/>
                    <a:gd name="connsiteX213" fmla="*/ 13103 w 24787"/>
                    <a:gd name="connsiteY213" fmla="*/ 2932 h 60943"/>
                    <a:gd name="connsiteX214" fmla="*/ 13172 w 24787"/>
                    <a:gd name="connsiteY214" fmla="*/ 3276 h 60943"/>
                    <a:gd name="connsiteX215" fmla="*/ 13309 w 24787"/>
                    <a:gd name="connsiteY215" fmla="*/ 3848 h 60943"/>
                    <a:gd name="connsiteX216" fmla="*/ 13583 w 24787"/>
                    <a:gd name="connsiteY216" fmla="*/ 4993 h 60943"/>
                    <a:gd name="connsiteX217" fmla="*/ 13698 w 24787"/>
                    <a:gd name="connsiteY217" fmla="*/ 5566 h 60943"/>
                    <a:gd name="connsiteX218" fmla="*/ 13767 w 24787"/>
                    <a:gd name="connsiteY218" fmla="*/ 5863 h 60943"/>
                    <a:gd name="connsiteX219" fmla="*/ 13812 w 24787"/>
                    <a:gd name="connsiteY219" fmla="*/ 6207 h 60943"/>
                    <a:gd name="connsiteX220" fmla="*/ 13972 w 24787"/>
                    <a:gd name="connsiteY220" fmla="*/ 7421 h 60943"/>
                    <a:gd name="connsiteX221" fmla="*/ 14224 w 24787"/>
                    <a:gd name="connsiteY221" fmla="*/ 9826 h 60943"/>
                    <a:gd name="connsiteX222" fmla="*/ 14178 w 24787"/>
                    <a:gd name="connsiteY222" fmla="*/ 10192 h 60943"/>
                    <a:gd name="connsiteX223" fmla="*/ 14178 w 24787"/>
                    <a:gd name="connsiteY223" fmla="*/ 11887 h 60943"/>
                    <a:gd name="connsiteX224" fmla="*/ 14178 w 24787"/>
                    <a:gd name="connsiteY224" fmla="*/ 12299 h 60943"/>
                    <a:gd name="connsiteX225" fmla="*/ 14178 w 24787"/>
                    <a:gd name="connsiteY225" fmla="*/ 12299 h 60943"/>
                    <a:gd name="connsiteX226" fmla="*/ 14178 w 24787"/>
                    <a:gd name="connsiteY226" fmla="*/ 12459 h 60943"/>
                    <a:gd name="connsiteX227" fmla="*/ 14155 w 24787"/>
                    <a:gd name="connsiteY227" fmla="*/ 12482 h 60943"/>
                    <a:gd name="connsiteX228" fmla="*/ 14155 w 24787"/>
                    <a:gd name="connsiteY228" fmla="*/ 12642 h 60943"/>
                    <a:gd name="connsiteX229" fmla="*/ 14155 w 24787"/>
                    <a:gd name="connsiteY229" fmla="*/ 12849 h 60943"/>
                    <a:gd name="connsiteX230" fmla="*/ 14086 w 24787"/>
                    <a:gd name="connsiteY230" fmla="*/ 13650 h 60943"/>
                    <a:gd name="connsiteX231" fmla="*/ 14018 w 24787"/>
                    <a:gd name="connsiteY231" fmla="*/ 14497 h 60943"/>
                    <a:gd name="connsiteX232" fmla="*/ 14018 w 24787"/>
                    <a:gd name="connsiteY232" fmla="*/ 14612 h 60943"/>
                    <a:gd name="connsiteX233" fmla="*/ 14018 w 24787"/>
                    <a:gd name="connsiteY233" fmla="*/ 14635 h 60943"/>
                    <a:gd name="connsiteX234" fmla="*/ 14018 w 24787"/>
                    <a:gd name="connsiteY234" fmla="*/ 14635 h 60943"/>
                    <a:gd name="connsiteX235" fmla="*/ 13926 w 24787"/>
                    <a:gd name="connsiteY235" fmla="*/ 14956 h 60943"/>
                    <a:gd name="connsiteX236" fmla="*/ 13926 w 24787"/>
                    <a:gd name="connsiteY236" fmla="*/ 14956 h 60943"/>
                    <a:gd name="connsiteX237" fmla="*/ 13926 w 24787"/>
                    <a:gd name="connsiteY237" fmla="*/ 15184 h 60943"/>
                    <a:gd name="connsiteX238" fmla="*/ 13858 w 24787"/>
                    <a:gd name="connsiteY238" fmla="*/ 15620 h 60943"/>
                    <a:gd name="connsiteX239" fmla="*/ 13606 w 24787"/>
                    <a:gd name="connsiteY239" fmla="*/ 17269 h 60943"/>
                    <a:gd name="connsiteX240" fmla="*/ 13446 w 24787"/>
                    <a:gd name="connsiteY240" fmla="*/ 17658 h 60943"/>
                    <a:gd name="connsiteX241" fmla="*/ 13057 w 24787"/>
                    <a:gd name="connsiteY241" fmla="*/ 19078 h 60943"/>
                    <a:gd name="connsiteX242" fmla="*/ 12852 w 24787"/>
                    <a:gd name="connsiteY242" fmla="*/ 19765 h 60943"/>
                    <a:gd name="connsiteX243" fmla="*/ 12783 w 24787"/>
                    <a:gd name="connsiteY243" fmla="*/ 19925 h 60943"/>
                    <a:gd name="connsiteX244" fmla="*/ 12783 w 24787"/>
                    <a:gd name="connsiteY244" fmla="*/ 20017 h 60943"/>
                    <a:gd name="connsiteX245" fmla="*/ 12691 w 24787"/>
                    <a:gd name="connsiteY245" fmla="*/ 20360 h 60943"/>
                    <a:gd name="connsiteX246" fmla="*/ 12303 w 24787"/>
                    <a:gd name="connsiteY246" fmla="*/ 21757 h 60943"/>
                    <a:gd name="connsiteX247" fmla="*/ 11868 w 24787"/>
                    <a:gd name="connsiteY247" fmla="*/ 23131 h 60943"/>
                    <a:gd name="connsiteX248" fmla="*/ 12051 w 24787"/>
                    <a:gd name="connsiteY248" fmla="*/ 22696 h 60943"/>
                    <a:gd name="connsiteX249" fmla="*/ 11960 w 24787"/>
                    <a:gd name="connsiteY249" fmla="*/ 23154 h 60943"/>
                    <a:gd name="connsiteX250" fmla="*/ 11914 w 24787"/>
                    <a:gd name="connsiteY250" fmla="*/ 23383 h 60943"/>
                    <a:gd name="connsiteX251" fmla="*/ 11914 w 24787"/>
                    <a:gd name="connsiteY251" fmla="*/ 23452 h 60943"/>
                    <a:gd name="connsiteX252" fmla="*/ 11914 w 24787"/>
                    <a:gd name="connsiteY252" fmla="*/ 23452 h 60943"/>
                    <a:gd name="connsiteX253" fmla="*/ 11914 w 24787"/>
                    <a:gd name="connsiteY253" fmla="*/ 23452 h 60943"/>
                    <a:gd name="connsiteX254" fmla="*/ 11960 w 24787"/>
                    <a:gd name="connsiteY254" fmla="*/ 23337 h 60943"/>
                    <a:gd name="connsiteX255" fmla="*/ 11960 w 24787"/>
                    <a:gd name="connsiteY255" fmla="*/ 23383 h 60943"/>
                    <a:gd name="connsiteX256" fmla="*/ 11937 w 24787"/>
                    <a:gd name="connsiteY256" fmla="*/ 23521 h 60943"/>
                    <a:gd name="connsiteX257" fmla="*/ 11754 w 24787"/>
                    <a:gd name="connsiteY257" fmla="*/ 24460 h 60943"/>
                    <a:gd name="connsiteX258" fmla="*/ 11662 w 24787"/>
                    <a:gd name="connsiteY258" fmla="*/ 24918 h 60943"/>
                    <a:gd name="connsiteX259" fmla="*/ 11662 w 24787"/>
                    <a:gd name="connsiteY259" fmla="*/ 24918 h 60943"/>
                    <a:gd name="connsiteX260" fmla="*/ 11662 w 24787"/>
                    <a:gd name="connsiteY260" fmla="*/ 24986 h 60943"/>
                    <a:gd name="connsiteX261" fmla="*/ 11731 w 24787"/>
                    <a:gd name="connsiteY261" fmla="*/ 24689 h 60943"/>
                    <a:gd name="connsiteX262" fmla="*/ 11731 w 24787"/>
                    <a:gd name="connsiteY262" fmla="*/ 24689 h 60943"/>
                    <a:gd name="connsiteX263" fmla="*/ 11731 w 24787"/>
                    <a:gd name="connsiteY263" fmla="*/ 24826 h 60943"/>
                    <a:gd name="connsiteX264" fmla="*/ 11731 w 24787"/>
                    <a:gd name="connsiteY264" fmla="*/ 25032 h 60943"/>
                    <a:gd name="connsiteX265" fmla="*/ 11685 w 24787"/>
                    <a:gd name="connsiteY265" fmla="*/ 25719 h 60943"/>
                    <a:gd name="connsiteX266" fmla="*/ 11594 w 24787"/>
                    <a:gd name="connsiteY266" fmla="*/ 27162 h 60943"/>
                    <a:gd name="connsiteX267" fmla="*/ 11594 w 24787"/>
                    <a:gd name="connsiteY267" fmla="*/ 29086 h 60943"/>
                    <a:gd name="connsiteX268" fmla="*/ 11594 w 24787"/>
                    <a:gd name="connsiteY268" fmla="*/ 29567 h 60943"/>
                    <a:gd name="connsiteX269" fmla="*/ 11594 w 24787"/>
                    <a:gd name="connsiteY269" fmla="*/ 29933 h 60943"/>
                    <a:gd name="connsiteX270" fmla="*/ 11594 w 24787"/>
                    <a:gd name="connsiteY270" fmla="*/ 30002 h 60943"/>
                    <a:gd name="connsiteX271" fmla="*/ 11594 w 24787"/>
                    <a:gd name="connsiteY271" fmla="*/ 30002 h 60943"/>
                    <a:gd name="connsiteX272" fmla="*/ 11594 w 24787"/>
                    <a:gd name="connsiteY272" fmla="*/ 29384 h 60943"/>
                    <a:gd name="connsiteX273" fmla="*/ 11594 w 24787"/>
                    <a:gd name="connsiteY273" fmla="*/ 29384 h 60943"/>
                    <a:gd name="connsiteX274" fmla="*/ 11662 w 24787"/>
                    <a:gd name="connsiteY274" fmla="*/ 30368 h 60943"/>
                    <a:gd name="connsiteX275" fmla="*/ 11800 w 24787"/>
                    <a:gd name="connsiteY275" fmla="*/ 32269 h 60943"/>
                    <a:gd name="connsiteX276" fmla="*/ 11800 w 24787"/>
                    <a:gd name="connsiteY276" fmla="*/ 32406 h 60943"/>
                    <a:gd name="connsiteX277" fmla="*/ 11800 w 24787"/>
                    <a:gd name="connsiteY277" fmla="*/ 32406 h 60943"/>
                    <a:gd name="connsiteX278" fmla="*/ 11800 w 24787"/>
                    <a:gd name="connsiteY278" fmla="*/ 32017 h 60943"/>
                    <a:gd name="connsiteX279" fmla="*/ 11800 w 24787"/>
                    <a:gd name="connsiteY279" fmla="*/ 32017 h 60943"/>
                    <a:gd name="connsiteX280" fmla="*/ 11800 w 24787"/>
                    <a:gd name="connsiteY280" fmla="*/ 32155 h 60943"/>
                    <a:gd name="connsiteX281" fmla="*/ 11846 w 24787"/>
                    <a:gd name="connsiteY281" fmla="*/ 32384 h 60943"/>
                    <a:gd name="connsiteX282" fmla="*/ 11914 w 24787"/>
                    <a:gd name="connsiteY282" fmla="*/ 32842 h 60943"/>
                    <a:gd name="connsiteX283" fmla="*/ 12051 w 24787"/>
                    <a:gd name="connsiteY283" fmla="*/ 33803 h 60943"/>
                    <a:gd name="connsiteX284" fmla="*/ 12166 w 24787"/>
                    <a:gd name="connsiteY284" fmla="*/ 34766 h 60943"/>
                    <a:gd name="connsiteX285" fmla="*/ 12211 w 24787"/>
                    <a:gd name="connsiteY285" fmla="*/ 34994 h 60943"/>
                    <a:gd name="connsiteX286" fmla="*/ 12211 w 24787"/>
                    <a:gd name="connsiteY286" fmla="*/ 34994 h 60943"/>
                    <a:gd name="connsiteX287" fmla="*/ 12166 w 24787"/>
                    <a:gd name="connsiteY287" fmla="*/ 34742 h 60943"/>
                    <a:gd name="connsiteX288" fmla="*/ 12166 w 24787"/>
                    <a:gd name="connsiteY288" fmla="*/ 34742 h 60943"/>
                    <a:gd name="connsiteX289" fmla="*/ 12166 w 24787"/>
                    <a:gd name="connsiteY289" fmla="*/ 34811 h 60943"/>
                    <a:gd name="connsiteX290" fmla="*/ 12166 w 24787"/>
                    <a:gd name="connsiteY290" fmla="*/ 34903 h 60943"/>
                    <a:gd name="connsiteX291" fmla="*/ 12280 w 24787"/>
                    <a:gd name="connsiteY291" fmla="*/ 35223 h 60943"/>
                    <a:gd name="connsiteX292" fmla="*/ 12532 w 24787"/>
                    <a:gd name="connsiteY292" fmla="*/ 36552 h 60943"/>
                    <a:gd name="connsiteX293" fmla="*/ 12966 w 24787"/>
                    <a:gd name="connsiteY293" fmla="*/ 38315 h 60943"/>
                    <a:gd name="connsiteX294" fmla="*/ 13240 w 24787"/>
                    <a:gd name="connsiteY294" fmla="*/ 39231 h 60943"/>
                    <a:gd name="connsiteX295" fmla="*/ 13309 w 24787"/>
                    <a:gd name="connsiteY295" fmla="*/ 39460 h 60943"/>
                    <a:gd name="connsiteX296" fmla="*/ 13309 w 24787"/>
                    <a:gd name="connsiteY296" fmla="*/ 39529 h 60943"/>
                    <a:gd name="connsiteX297" fmla="*/ 13332 w 24787"/>
                    <a:gd name="connsiteY297" fmla="*/ 39529 h 60943"/>
                    <a:gd name="connsiteX298" fmla="*/ 13240 w 24787"/>
                    <a:gd name="connsiteY298" fmla="*/ 39300 h 60943"/>
                    <a:gd name="connsiteX299" fmla="*/ 13240 w 24787"/>
                    <a:gd name="connsiteY299" fmla="*/ 39300 h 60943"/>
                    <a:gd name="connsiteX300" fmla="*/ 13240 w 24787"/>
                    <a:gd name="connsiteY300" fmla="*/ 39323 h 60943"/>
                    <a:gd name="connsiteX301" fmla="*/ 13240 w 24787"/>
                    <a:gd name="connsiteY301" fmla="*/ 39414 h 60943"/>
                    <a:gd name="connsiteX302" fmla="*/ 13377 w 24787"/>
                    <a:gd name="connsiteY302" fmla="*/ 39735 h 60943"/>
                    <a:gd name="connsiteX303" fmla="*/ 13767 w 24787"/>
                    <a:gd name="connsiteY303" fmla="*/ 41063 h 60943"/>
                    <a:gd name="connsiteX304" fmla="*/ 14475 w 24787"/>
                    <a:gd name="connsiteY304" fmla="*/ 42804 h 60943"/>
                    <a:gd name="connsiteX305" fmla="*/ 14658 w 24787"/>
                    <a:gd name="connsiteY305" fmla="*/ 43239 h 60943"/>
                    <a:gd name="connsiteX306" fmla="*/ 14750 w 24787"/>
                    <a:gd name="connsiteY306" fmla="*/ 43468 h 60943"/>
                    <a:gd name="connsiteX307" fmla="*/ 14796 w 24787"/>
                    <a:gd name="connsiteY307" fmla="*/ 43583 h 60943"/>
                    <a:gd name="connsiteX308" fmla="*/ 14796 w 24787"/>
                    <a:gd name="connsiteY308" fmla="*/ 43628 h 60943"/>
                    <a:gd name="connsiteX309" fmla="*/ 14818 w 24787"/>
                    <a:gd name="connsiteY309" fmla="*/ 43651 h 60943"/>
                    <a:gd name="connsiteX310" fmla="*/ 14635 w 24787"/>
                    <a:gd name="connsiteY310" fmla="*/ 43308 h 60943"/>
                    <a:gd name="connsiteX311" fmla="*/ 14635 w 24787"/>
                    <a:gd name="connsiteY311" fmla="*/ 43308 h 60943"/>
                    <a:gd name="connsiteX312" fmla="*/ 15093 w 24787"/>
                    <a:gd name="connsiteY312" fmla="*/ 44178 h 60943"/>
                    <a:gd name="connsiteX313" fmla="*/ 15801 w 24787"/>
                    <a:gd name="connsiteY313" fmla="*/ 45575 h 60943"/>
                    <a:gd name="connsiteX314" fmla="*/ 16487 w 24787"/>
                    <a:gd name="connsiteY314" fmla="*/ 46743 h 60943"/>
                    <a:gd name="connsiteX315" fmla="*/ 16716 w 24787"/>
                    <a:gd name="connsiteY315" fmla="*/ 47018 h 60943"/>
                    <a:gd name="connsiteX316" fmla="*/ 17379 w 24787"/>
                    <a:gd name="connsiteY316" fmla="*/ 47957 h 60943"/>
                    <a:gd name="connsiteX317" fmla="*/ 17563 w 24787"/>
                    <a:gd name="connsiteY317" fmla="*/ 48209 h 60943"/>
                    <a:gd name="connsiteX318" fmla="*/ 17860 w 24787"/>
                    <a:gd name="connsiteY318" fmla="*/ 48552 h 60943"/>
                    <a:gd name="connsiteX319" fmla="*/ 18454 w 24787"/>
                    <a:gd name="connsiteY319" fmla="*/ 49216 h 60943"/>
                    <a:gd name="connsiteX320" fmla="*/ 18751 w 24787"/>
                    <a:gd name="connsiteY320" fmla="*/ 49560 h 60943"/>
                    <a:gd name="connsiteX321" fmla="*/ 18774 w 24787"/>
                    <a:gd name="connsiteY321" fmla="*/ 49560 h 60943"/>
                    <a:gd name="connsiteX322" fmla="*/ 18637 w 24787"/>
                    <a:gd name="connsiteY322" fmla="*/ 49445 h 60943"/>
                    <a:gd name="connsiteX323" fmla="*/ 18637 w 24787"/>
                    <a:gd name="connsiteY323" fmla="*/ 49445 h 60943"/>
                    <a:gd name="connsiteX324" fmla="*/ 18683 w 24787"/>
                    <a:gd name="connsiteY324" fmla="*/ 49468 h 60943"/>
                    <a:gd name="connsiteX325" fmla="*/ 18751 w 24787"/>
                    <a:gd name="connsiteY325" fmla="*/ 49537 h 60943"/>
                    <a:gd name="connsiteX326" fmla="*/ 18912 w 24787"/>
                    <a:gd name="connsiteY326" fmla="*/ 49675 h 60943"/>
                    <a:gd name="connsiteX327" fmla="*/ 19483 w 24787"/>
                    <a:gd name="connsiteY327" fmla="*/ 50178 h 60943"/>
                    <a:gd name="connsiteX328" fmla="*/ 20627 w 24787"/>
                    <a:gd name="connsiteY328" fmla="*/ 51186 h 60943"/>
                    <a:gd name="connsiteX329" fmla="*/ 20215 w 24787"/>
                    <a:gd name="connsiteY329" fmla="*/ 50888 h 60943"/>
                    <a:gd name="connsiteX330" fmla="*/ 22159 w 24787"/>
                    <a:gd name="connsiteY330" fmla="*/ 52125 h 60943"/>
                    <a:gd name="connsiteX331" fmla="*/ 16511 w 24787"/>
                    <a:gd name="connsiteY331" fmla="*/ 58743 h 60943"/>
                    <a:gd name="connsiteX332" fmla="*/ 15230 w 24787"/>
                    <a:gd name="connsiteY332" fmla="*/ 56751 h 60943"/>
                    <a:gd name="connsiteX333" fmla="*/ 15001 w 24787"/>
                    <a:gd name="connsiteY333" fmla="*/ 56407 h 60943"/>
                    <a:gd name="connsiteX334" fmla="*/ 13583 w 24787"/>
                    <a:gd name="connsiteY334" fmla="*/ 53865 h 60943"/>
                    <a:gd name="connsiteX335" fmla="*/ 13377 w 24787"/>
                    <a:gd name="connsiteY335" fmla="*/ 53499 h 60943"/>
                    <a:gd name="connsiteX336" fmla="*/ 13377 w 24787"/>
                    <a:gd name="connsiteY336" fmla="*/ 53499 h 60943"/>
                    <a:gd name="connsiteX337" fmla="*/ 11868 w 24787"/>
                    <a:gd name="connsiteY337" fmla="*/ 50110 h 60943"/>
                    <a:gd name="connsiteX338" fmla="*/ 11777 w 24787"/>
                    <a:gd name="connsiteY338" fmla="*/ 49880 h 60943"/>
                    <a:gd name="connsiteX339" fmla="*/ 11777 w 24787"/>
                    <a:gd name="connsiteY339" fmla="*/ 49880 h 60943"/>
                    <a:gd name="connsiteX340" fmla="*/ 11777 w 24787"/>
                    <a:gd name="connsiteY340" fmla="*/ 49789 h 60943"/>
                    <a:gd name="connsiteX341" fmla="*/ 11777 w 24787"/>
                    <a:gd name="connsiteY341" fmla="*/ 49697 h 60943"/>
                    <a:gd name="connsiteX342" fmla="*/ 11662 w 24787"/>
                    <a:gd name="connsiteY342" fmla="*/ 49468 h 60943"/>
                    <a:gd name="connsiteX343" fmla="*/ 11502 w 24787"/>
                    <a:gd name="connsiteY343" fmla="*/ 49056 h 60943"/>
                    <a:gd name="connsiteX344" fmla="*/ 11182 w 24787"/>
                    <a:gd name="connsiteY344" fmla="*/ 48186 h 60943"/>
                    <a:gd name="connsiteX345" fmla="*/ 11114 w 24787"/>
                    <a:gd name="connsiteY345" fmla="*/ 47957 h 60943"/>
                    <a:gd name="connsiteX346" fmla="*/ 10976 w 24787"/>
                    <a:gd name="connsiteY346" fmla="*/ 47567 h 60943"/>
                    <a:gd name="connsiteX347" fmla="*/ 10976 w 24787"/>
                    <a:gd name="connsiteY347" fmla="*/ 47522 h 60943"/>
                    <a:gd name="connsiteX348" fmla="*/ 10908 w 24787"/>
                    <a:gd name="connsiteY348" fmla="*/ 47407 h 60943"/>
                    <a:gd name="connsiteX349" fmla="*/ 10771 w 24787"/>
                    <a:gd name="connsiteY349" fmla="*/ 46949 h 60943"/>
                    <a:gd name="connsiteX350" fmla="*/ 10496 w 24787"/>
                    <a:gd name="connsiteY350" fmla="*/ 46056 h 60943"/>
                    <a:gd name="connsiteX351" fmla="*/ 10382 w 24787"/>
                    <a:gd name="connsiteY351" fmla="*/ 45621 h 60943"/>
                    <a:gd name="connsiteX352" fmla="*/ 10336 w 24787"/>
                    <a:gd name="connsiteY352" fmla="*/ 45506 h 60943"/>
                    <a:gd name="connsiteX353" fmla="*/ 10290 w 24787"/>
                    <a:gd name="connsiteY353" fmla="*/ 45300 h 60943"/>
                    <a:gd name="connsiteX354" fmla="*/ 10290 w 24787"/>
                    <a:gd name="connsiteY354" fmla="*/ 45300 h 60943"/>
                    <a:gd name="connsiteX355" fmla="*/ 10245 w 24787"/>
                    <a:gd name="connsiteY355" fmla="*/ 45048 h 60943"/>
                    <a:gd name="connsiteX356" fmla="*/ 10039 w 24787"/>
                    <a:gd name="connsiteY356" fmla="*/ 44132 h 60943"/>
                    <a:gd name="connsiteX357" fmla="*/ 9650 w 24787"/>
                    <a:gd name="connsiteY357" fmla="*/ 42346 h 60943"/>
                    <a:gd name="connsiteX358" fmla="*/ 9444 w 24787"/>
                    <a:gd name="connsiteY358" fmla="*/ 41430 h 60943"/>
                    <a:gd name="connsiteX359" fmla="*/ 9353 w 24787"/>
                    <a:gd name="connsiteY359" fmla="*/ 40972 h 60943"/>
                    <a:gd name="connsiteX360" fmla="*/ 9307 w 24787"/>
                    <a:gd name="connsiteY360" fmla="*/ 40766 h 60943"/>
                    <a:gd name="connsiteX361" fmla="*/ 9216 w 24787"/>
                    <a:gd name="connsiteY361" fmla="*/ 40331 h 60943"/>
                    <a:gd name="connsiteX362" fmla="*/ 9216 w 24787"/>
                    <a:gd name="connsiteY362" fmla="*/ 40239 h 60943"/>
                    <a:gd name="connsiteX363" fmla="*/ 9216 w 24787"/>
                    <a:gd name="connsiteY363" fmla="*/ 40124 h 60943"/>
                    <a:gd name="connsiteX364" fmla="*/ 9033 w 24787"/>
                    <a:gd name="connsiteY364" fmla="*/ 38292 h 60943"/>
                    <a:gd name="connsiteX365" fmla="*/ 8850 w 24787"/>
                    <a:gd name="connsiteY365" fmla="*/ 36460 h 60943"/>
                    <a:gd name="connsiteX366" fmla="*/ 8758 w 24787"/>
                    <a:gd name="connsiteY366" fmla="*/ 35521 h 60943"/>
                    <a:gd name="connsiteX367" fmla="*/ 8690 w 24787"/>
                    <a:gd name="connsiteY367" fmla="*/ 35017 h 60943"/>
                    <a:gd name="connsiteX368" fmla="*/ 8690 w 24787"/>
                    <a:gd name="connsiteY368" fmla="*/ 34330 h 60943"/>
                    <a:gd name="connsiteX369" fmla="*/ 8690 w 24787"/>
                    <a:gd name="connsiteY369" fmla="*/ 32338 h 60943"/>
                    <a:gd name="connsiteX370" fmla="*/ 8781 w 24787"/>
                    <a:gd name="connsiteY370" fmla="*/ 30483 h 60943"/>
                    <a:gd name="connsiteX371" fmla="*/ 8850 w 24787"/>
                    <a:gd name="connsiteY371" fmla="*/ 29452 h 60943"/>
                    <a:gd name="connsiteX372" fmla="*/ 8964 w 24787"/>
                    <a:gd name="connsiteY372" fmla="*/ 28376 h 60943"/>
                    <a:gd name="connsiteX373" fmla="*/ 9261 w 24787"/>
                    <a:gd name="connsiteY373" fmla="*/ 26361 h 60943"/>
                    <a:gd name="connsiteX374" fmla="*/ 9650 w 24787"/>
                    <a:gd name="connsiteY374" fmla="*/ 24528 h 60943"/>
                    <a:gd name="connsiteX375" fmla="*/ 10199 w 24787"/>
                    <a:gd name="connsiteY375" fmla="*/ 22628 h 60943"/>
                    <a:gd name="connsiteX376" fmla="*/ 10245 w 24787"/>
                    <a:gd name="connsiteY376" fmla="*/ 22422 h 60943"/>
                    <a:gd name="connsiteX377" fmla="*/ 10245 w 24787"/>
                    <a:gd name="connsiteY377" fmla="*/ 22330 h 60943"/>
                    <a:gd name="connsiteX378" fmla="*/ 11091 w 24787"/>
                    <a:gd name="connsiteY378" fmla="*/ 20360 h 60943"/>
                    <a:gd name="connsiteX379" fmla="*/ 15276 w 24787"/>
                    <a:gd name="connsiteY379" fmla="*/ 21986 h 60943"/>
                    <a:gd name="connsiteX380" fmla="*/ 15276 w 24787"/>
                    <a:gd name="connsiteY380" fmla="*/ 22078 h 60943"/>
                    <a:gd name="connsiteX381" fmla="*/ 15207 w 24787"/>
                    <a:gd name="connsiteY381" fmla="*/ 22147 h 60943"/>
                    <a:gd name="connsiteX382" fmla="*/ 15207 w 24787"/>
                    <a:gd name="connsiteY382" fmla="*/ 22147 h 60943"/>
                    <a:gd name="connsiteX383" fmla="*/ 15161 w 24787"/>
                    <a:gd name="connsiteY383" fmla="*/ 22261 h 60943"/>
                    <a:gd name="connsiteX384" fmla="*/ 10954 w 24787"/>
                    <a:gd name="connsiteY384" fmla="*/ 21276 h 60943"/>
                    <a:gd name="connsiteX385" fmla="*/ 11091 w 24787"/>
                    <a:gd name="connsiteY385" fmla="*/ 20475 h 60943"/>
                    <a:gd name="connsiteX386" fmla="*/ 11091 w 24787"/>
                    <a:gd name="connsiteY386" fmla="*/ 20383 h 60943"/>
                    <a:gd name="connsiteX387" fmla="*/ 11114 w 24787"/>
                    <a:gd name="connsiteY387" fmla="*/ 20383 h 60943"/>
                    <a:gd name="connsiteX388" fmla="*/ 11114 w 24787"/>
                    <a:gd name="connsiteY388" fmla="*/ 20383 h 60943"/>
                    <a:gd name="connsiteX389" fmla="*/ 11114 w 24787"/>
                    <a:gd name="connsiteY389" fmla="*/ 20383 h 60943"/>
                    <a:gd name="connsiteX390" fmla="*/ 10976 w 24787"/>
                    <a:gd name="connsiteY390" fmla="*/ 20910 h 60943"/>
                    <a:gd name="connsiteX391" fmla="*/ 11274 w 24787"/>
                    <a:gd name="connsiteY391" fmla="*/ 22376 h 60943"/>
                    <a:gd name="connsiteX392" fmla="*/ 13012 w 24787"/>
                    <a:gd name="connsiteY392" fmla="*/ 23452 h 60943"/>
                    <a:gd name="connsiteX393" fmla="*/ 14178 w 24787"/>
                    <a:gd name="connsiteY393" fmla="*/ 23223 h 60943"/>
                    <a:gd name="connsiteX394" fmla="*/ 14590 w 24787"/>
                    <a:gd name="connsiteY394" fmla="*/ 22948 h 60943"/>
                    <a:gd name="connsiteX395" fmla="*/ 15207 w 24787"/>
                    <a:gd name="connsiteY395" fmla="*/ 22170 h 60943"/>
                    <a:gd name="connsiteX396" fmla="*/ 16305 w 24787"/>
                    <a:gd name="connsiteY396" fmla="*/ 19673 h 60943"/>
                    <a:gd name="connsiteX397" fmla="*/ 14727 w 24787"/>
                    <a:gd name="connsiteY397" fmla="*/ 15482 h 60943"/>
                    <a:gd name="connsiteX398" fmla="*/ 10519 w 24787"/>
                    <a:gd name="connsiteY398" fmla="*/ 17062 h 60943"/>
                    <a:gd name="connsiteX399" fmla="*/ 11045 w 24787"/>
                    <a:gd name="connsiteY399" fmla="*/ 20521 h 60943"/>
                    <a:gd name="connsiteX400" fmla="*/ 11137 w 24787"/>
                    <a:gd name="connsiteY400" fmla="*/ 20314 h 60943"/>
                    <a:gd name="connsiteX401" fmla="*/ 11228 w 24787"/>
                    <a:gd name="connsiteY401" fmla="*/ 20085 h 60943"/>
                    <a:gd name="connsiteX402" fmla="*/ 11411 w 24787"/>
                    <a:gd name="connsiteY402" fmla="*/ 19605 h 60943"/>
                    <a:gd name="connsiteX403" fmla="*/ 11777 w 24787"/>
                    <a:gd name="connsiteY403" fmla="*/ 18643 h 60943"/>
                    <a:gd name="connsiteX404" fmla="*/ 12509 w 24787"/>
                    <a:gd name="connsiteY404" fmla="*/ 16719 h 60943"/>
                    <a:gd name="connsiteX405" fmla="*/ 12463 w 24787"/>
                    <a:gd name="connsiteY405" fmla="*/ 16925 h 60943"/>
                    <a:gd name="connsiteX406" fmla="*/ 12852 w 24787"/>
                    <a:gd name="connsiteY406" fmla="*/ 15093 h 60943"/>
                    <a:gd name="connsiteX407" fmla="*/ 13195 w 24787"/>
                    <a:gd name="connsiteY407" fmla="*/ 13352 h 60943"/>
                    <a:gd name="connsiteX408" fmla="*/ 13263 w 24787"/>
                    <a:gd name="connsiteY408" fmla="*/ 12505 h 60943"/>
                    <a:gd name="connsiteX409" fmla="*/ 13309 w 24787"/>
                    <a:gd name="connsiteY409" fmla="*/ 11612 h 60943"/>
                    <a:gd name="connsiteX410" fmla="*/ 13355 w 24787"/>
                    <a:gd name="connsiteY410" fmla="*/ 9665 h 60943"/>
                    <a:gd name="connsiteX411" fmla="*/ 13355 w 24787"/>
                    <a:gd name="connsiteY411" fmla="*/ 9848 h 60943"/>
                    <a:gd name="connsiteX412" fmla="*/ 13195 w 24787"/>
                    <a:gd name="connsiteY412" fmla="*/ 7513 h 60943"/>
                    <a:gd name="connsiteX413" fmla="*/ 13034 w 24787"/>
                    <a:gd name="connsiteY413" fmla="*/ 6299 h 60943"/>
                    <a:gd name="connsiteX414" fmla="*/ 12989 w 24787"/>
                    <a:gd name="connsiteY414" fmla="*/ 5978 h 60943"/>
                    <a:gd name="connsiteX415" fmla="*/ 12943 w 24787"/>
                    <a:gd name="connsiteY415" fmla="*/ 5795 h 60943"/>
                    <a:gd name="connsiteX416" fmla="*/ 12806 w 24787"/>
                    <a:gd name="connsiteY416" fmla="*/ 5200 h 60943"/>
                    <a:gd name="connsiteX417" fmla="*/ 12509 w 24787"/>
                    <a:gd name="connsiteY417" fmla="*/ 4009 h 60943"/>
                    <a:gd name="connsiteX418" fmla="*/ 12371 w 24787"/>
                    <a:gd name="connsiteY418" fmla="*/ 3413 h 60943"/>
                    <a:gd name="connsiteX419" fmla="*/ 12303 w 24787"/>
                    <a:gd name="connsiteY419" fmla="*/ 3092 h 60943"/>
                    <a:gd name="connsiteX420" fmla="*/ 12303 w 24787"/>
                    <a:gd name="connsiteY420" fmla="*/ 3001 h 60943"/>
                    <a:gd name="connsiteX421" fmla="*/ 12280 w 24787"/>
                    <a:gd name="connsiteY421" fmla="*/ 2978 h 60943"/>
                    <a:gd name="connsiteX422" fmla="*/ 12234 w 24787"/>
                    <a:gd name="connsiteY422" fmla="*/ 2840 h 60943"/>
                    <a:gd name="connsiteX423" fmla="*/ 11365 w 24787"/>
                    <a:gd name="connsiteY423" fmla="*/ 665 h 60943"/>
                    <a:gd name="connsiteX424" fmla="*/ 12417 w 24787"/>
                    <a:gd name="connsiteY424" fmla="*/ 321 h 6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787" h="60943">
                      <a:moveTo>
                        <a:pt x="12143" y="47"/>
                      </a:moveTo>
                      <a:cubicBezTo>
                        <a:pt x="12646" y="688"/>
                        <a:pt x="13034" y="1489"/>
                        <a:pt x="13492" y="2245"/>
                      </a:cubicBezTo>
                      <a:lnTo>
                        <a:pt x="13561" y="2383"/>
                      </a:lnTo>
                      <a:cubicBezTo>
                        <a:pt x="13561" y="2383"/>
                        <a:pt x="13561" y="2383"/>
                        <a:pt x="13606" y="2474"/>
                      </a:cubicBezTo>
                      <a:lnTo>
                        <a:pt x="13606" y="2566"/>
                      </a:lnTo>
                      <a:cubicBezTo>
                        <a:pt x="13606" y="2566"/>
                        <a:pt x="13767" y="2840"/>
                        <a:pt x="13767" y="2840"/>
                      </a:cubicBezTo>
                      <a:lnTo>
                        <a:pt x="13995" y="3413"/>
                      </a:lnTo>
                      <a:lnTo>
                        <a:pt x="14475" y="4535"/>
                      </a:lnTo>
                      <a:lnTo>
                        <a:pt x="14727" y="5108"/>
                      </a:lnTo>
                      <a:cubicBezTo>
                        <a:pt x="14772" y="5245"/>
                        <a:pt x="14796" y="5200"/>
                        <a:pt x="14864" y="5497"/>
                      </a:cubicBezTo>
                      <a:lnTo>
                        <a:pt x="14955" y="5795"/>
                      </a:lnTo>
                      <a:lnTo>
                        <a:pt x="15321" y="6963"/>
                      </a:lnTo>
                      <a:cubicBezTo>
                        <a:pt x="15573" y="7765"/>
                        <a:pt x="15710" y="8635"/>
                        <a:pt x="15916" y="9459"/>
                      </a:cubicBezTo>
                      <a:lnTo>
                        <a:pt x="15916" y="9619"/>
                      </a:lnTo>
                      <a:cubicBezTo>
                        <a:pt x="15916" y="9619"/>
                        <a:pt x="16144" y="11475"/>
                        <a:pt x="16144" y="11475"/>
                      </a:cubicBezTo>
                      <a:cubicBezTo>
                        <a:pt x="16190" y="11795"/>
                        <a:pt x="16213" y="12116"/>
                        <a:pt x="16236" y="12459"/>
                      </a:cubicBezTo>
                      <a:cubicBezTo>
                        <a:pt x="16236" y="12826"/>
                        <a:pt x="16282" y="13146"/>
                        <a:pt x="16282" y="13513"/>
                      </a:cubicBezTo>
                      <a:lnTo>
                        <a:pt x="16236" y="14612"/>
                      </a:lnTo>
                      <a:lnTo>
                        <a:pt x="16168" y="15551"/>
                      </a:lnTo>
                      <a:lnTo>
                        <a:pt x="16053" y="17452"/>
                      </a:lnTo>
                      <a:lnTo>
                        <a:pt x="16053" y="17497"/>
                      </a:lnTo>
                      <a:cubicBezTo>
                        <a:pt x="16053" y="17497"/>
                        <a:pt x="16007" y="17681"/>
                        <a:pt x="16007" y="17681"/>
                      </a:cubicBezTo>
                      <a:lnTo>
                        <a:pt x="15550" y="19788"/>
                      </a:lnTo>
                      <a:lnTo>
                        <a:pt x="15321" y="20818"/>
                      </a:lnTo>
                      <a:lnTo>
                        <a:pt x="15070" y="21918"/>
                      </a:lnTo>
                      <a:lnTo>
                        <a:pt x="10931" y="20269"/>
                      </a:lnTo>
                      <a:cubicBezTo>
                        <a:pt x="11045" y="19994"/>
                        <a:pt x="11274" y="19673"/>
                        <a:pt x="11548" y="19490"/>
                      </a:cubicBezTo>
                      <a:cubicBezTo>
                        <a:pt x="11685" y="19353"/>
                        <a:pt x="11823" y="19261"/>
                        <a:pt x="11983" y="19215"/>
                      </a:cubicBezTo>
                      <a:cubicBezTo>
                        <a:pt x="12097" y="19192"/>
                        <a:pt x="12234" y="18986"/>
                        <a:pt x="13149" y="18986"/>
                      </a:cubicBezTo>
                      <a:cubicBezTo>
                        <a:pt x="13583" y="18986"/>
                        <a:pt x="14498" y="19330"/>
                        <a:pt x="14887" y="20063"/>
                      </a:cubicBezTo>
                      <a:cubicBezTo>
                        <a:pt x="15276" y="20750"/>
                        <a:pt x="15207" y="21276"/>
                        <a:pt x="15161" y="21551"/>
                      </a:cubicBezTo>
                      <a:cubicBezTo>
                        <a:pt x="15139" y="21803"/>
                        <a:pt x="15047" y="21986"/>
                        <a:pt x="15024" y="22055"/>
                      </a:cubicBezTo>
                      <a:lnTo>
                        <a:pt x="15024" y="22055"/>
                      </a:lnTo>
                      <a:cubicBezTo>
                        <a:pt x="15024" y="22055"/>
                        <a:pt x="15024" y="22078"/>
                        <a:pt x="15024" y="22055"/>
                      </a:cubicBezTo>
                      <a:lnTo>
                        <a:pt x="15024" y="22055"/>
                      </a:lnTo>
                      <a:lnTo>
                        <a:pt x="15024" y="21986"/>
                      </a:lnTo>
                      <a:cubicBezTo>
                        <a:pt x="15024" y="21986"/>
                        <a:pt x="15184" y="21185"/>
                        <a:pt x="15184" y="21185"/>
                      </a:cubicBezTo>
                      <a:lnTo>
                        <a:pt x="10976" y="20177"/>
                      </a:lnTo>
                      <a:lnTo>
                        <a:pt x="10931" y="20292"/>
                      </a:lnTo>
                      <a:lnTo>
                        <a:pt x="10931" y="20292"/>
                      </a:lnTo>
                      <a:cubicBezTo>
                        <a:pt x="10931" y="20292"/>
                        <a:pt x="10931" y="20292"/>
                        <a:pt x="10931" y="20292"/>
                      </a:cubicBezTo>
                      <a:lnTo>
                        <a:pt x="10931" y="20200"/>
                      </a:lnTo>
                      <a:cubicBezTo>
                        <a:pt x="11342" y="19055"/>
                        <a:pt x="12623" y="18414"/>
                        <a:pt x="13789" y="18826"/>
                      </a:cubicBezTo>
                      <a:cubicBezTo>
                        <a:pt x="14887" y="19192"/>
                        <a:pt x="15504" y="20360"/>
                        <a:pt x="15230" y="21505"/>
                      </a:cubicBezTo>
                      <a:lnTo>
                        <a:pt x="15139" y="21826"/>
                      </a:lnTo>
                      <a:lnTo>
                        <a:pt x="14612" y="23864"/>
                      </a:lnTo>
                      <a:lnTo>
                        <a:pt x="14704" y="23589"/>
                      </a:lnTo>
                      <a:cubicBezTo>
                        <a:pt x="14658" y="24070"/>
                        <a:pt x="14429" y="25215"/>
                        <a:pt x="14475" y="25284"/>
                      </a:cubicBezTo>
                      <a:lnTo>
                        <a:pt x="14361" y="27139"/>
                      </a:lnTo>
                      <a:cubicBezTo>
                        <a:pt x="14292" y="27803"/>
                        <a:pt x="14361" y="28238"/>
                        <a:pt x="14361" y="28811"/>
                      </a:cubicBezTo>
                      <a:lnTo>
                        <a:pt x="14361" y="29590"/>
                      </a:lnTo>
                      <a:cubicBezTo>
                        <a:pt x="14361" y="29590"/>
                        <a:pt x="14407" y="30139"/>
                        <a:pt x="14429" y="30414"/>
                      </a:cubicBezTo>
                      <a:lnTo>
                        <a:pt x="14567" y="32246"/>
                      </a:lnTo>
                      <a:lnTo>
                        <a:pt x="14567" y="32246"/>
                      </a:lnTo>
                      <a:cubicBezTo>
                        <a:pt x="14567" y="32246"/>
                        <a:pt x="14567" y="32429"/>
                        <a:pt x="14567" y="32109"/>
                      </a:cubicBezTo>
                      <a:lnTo>
                        <a:pt x="14567" y="32109"/>
                      </a:lnTo>
                      <a:lnTo>
                        <a:pt x="14567" y="32201"/>
                      </a:lnTo>
                      <a:cubicBezTo>
                        <a:pt x="14567" y="32201"/>
                        <a:pt x="14567" y="32315"/>
                        <a:pt x="14567" y="32315"/>
                      </a:cubicBezTo>
                      <a:lnTo>
                        <a:pt x="14612" y="32544"/>
                      </a:lnTo>
                      <a:lnTo>
                        <a:pt x="14681" y="33002"/>
                      </a:lnTo>
                      <a:lnTo>
                        <a:pt x="14796" y="33941"/>
                      </a:lnTo>
                      <a:lnTo>
                        <a:pt x="14841" y="34376"/>
                      </a:lnTo>
                      <a:lnTo>
                        <a:pt x="14887" y="34628"/>
                      </a:lnTo>
                      <a:lnTo>
                        <a:pt x="14887" y="34628"/>
                      </a:lnTo>
                      <a:cubicBezTo>
                        <a:pt x="14887" y="34628"/>
                        <a:pt x="14841" y="34147"/>
                        <a:pt x="14864" y="34376"/>
                      </a:cubicBezTo>
                      <a:lnTo>
                        <a:pt x="14864" y="34376"/>
                      </a:lnTo>
                      <a:cubicBezTo>
                        <a:pt x="14864" y="34376"/>
                        <a:pt x="14864" y="34445"/>
                        <a:pt x="14864" y="34445"/>
                      </a:cubicBezTo>
                      <a:lnTo>
                        <a:pt x="14864" y="34536"/>
                      </a:lnTo>
                      <a:cubicBezTo>
                        <a:pt x="14864" y="34536"/>
                        <a:pt x="15093" y="35453"/>
                        <a:pt x="15093" y="35453"/>
                      </a:cubicBezTo>
                      <a:lnTo>
                        <a:pt x="15504" y="37239"/>
                      </a:lnTo>
                      <a:lnTo>
                        <a:pt x="15916" y="39071"/>
                      </a:lnTo>
                      <a:lnTo>
                        <a:pt x="15916" y="39185"/>
                      </a:lnTo>
                      <a:cubicBezTo>
                        <a:pt x="15916" y="39185"/>
                        <a:pt x="15939" y="39231"/>
                        <a:pt x="15939" y="39231"/>
                      </a:cubicBezTo>
                      <a:lnTo>
                        <a:pt x="15939" y="39231"/>
                      </a:lnTo>
                      <a:cubicBezTo>
                        <a:pt x="16030" y="39644"/>
                        <a:pt x="15847" y="38773"/>
                        <a:pt x="15847" y="38865"/>
                      </a:cubicBezTo>
                      <a:lnTo>
                        <a:pt x="15847" y="38865"/>
                      </a:lnTo>
                      <a:cubicBezTo>
                        <a:pt x="15847" y="38865"/>
                        <a:pt x="15916" y="39117"/>
                        <a:pt x="15916" y="39117"/>
                      </a:cubicBezTo>
                      <a:lnTo>
                        <a:pt x="16076" y="39552"/>
                      </a:lnTo>
                      <a:lnTo>
                        <a:pt x="16373" y="40445"/>
                      </a:lnTo>
                      <a:lnTo>
                        <a:pt x="16991" y="42185"/>
                      </a:lnTo>
                      <a:lnTo>
                        <a:pt x="17288" y="43056"/>
                      </a:lnTo>
                      <a:lnTo>
                        <a:pt x="17379" y="43262"/>
                      </a:lnTo>
                      <a:lnTo>
                        <a:pt x="17379" y="43308"/>
                      </a:lnTo>
                      <a:cubicBezTo>
                        <a:pt x="17379" y="43308"/>
                        <a:pt x="17379" y="43354"/>
                        <a:pt x="17379" y="43354"/>
                      </a:cubicBezTo>
                      <a:cubicBezTo>
                        <a:pt x="17379" y="43285"/>
                        <a:pt x="17425" y="43491"/>
                        <a:pt x="17357" y="43216"/>
                      </a:cubicBezTo>
                      <a:lnTo>
                        <a:pt x="17357" y="43216"/>
                      </a:lnTo>
                      <a:cubicBezTo>
                        <a:pt x="17357" y="43216"/>
                        <a:pt x="17357" y="43239"/>
                        <a:pt x="17357" y="43239"/>
                      </a:cubicBezTo>
                      <a:lnTo>
                        <a:pt x="17357" y="43354"/>
                      </a:lnTo>
                      <a:cubicBezTo>
                        <a:pt x="17357" y="43354"/>
                        <a:pt x="17585" y="43789"/>
                        <a:pt x="17585" y="43789"/>
                      </a:cubicBezTo>
                      <a:lnTo>
                        <a:pt x="17951" y="44659"/>
                      </a:lnTo>
                      <a:lnTo>
                        <a:pt x="18134" y="45071"/>
                      </a:lnTo>
                      <a:lnTo>
                        <a:pt x="18180" y="45186"/>
                      </a:lnTo>
                      <a:lnTo>
                        <a:pt x="18180" y="45232"/>
                      </a:lnTo>
                      <a:cubicBezTo>
                        <a:pt x="18180" y="45232"/>
                        <a:pt x="18226" y="45254"/>
                        <a:pt x="18226" y="45254"/>
                      </a:cubicBezTo>
                      <a:lnTo>
                        <a:pt x="18226" y="45254"/>
                      </a:lnTo>
                      <a:cubicBezTo>
                        <a:pt x="18226" y="45254"/>
                        <a:pt x="17997" y="44659"/>
                        <a:pt x="18111" y="44957"/>
                      </a:cubicBezTo>
                      <a:lnTo>
                        <a:pt x="18203" y="45186"/>
                      </a:lnTo>
                      <a:lnTo>
                        <a:pt x="18912" y="46651"/>
                      </a:lnTo>
                      <a:lnTo>
                        <a:pt x="20764" y="49858"/>
                      </a:lnTo>
                      <a:lnTo>
                        <a:pt x="20558" y="49445"/>
                      </a:lnTo>
                      <a:lnTo>
                        <a:pt x="22227" y="51850"/>
                      </a:lnTo>
                      <a:lnTo>
                        <a:pt x="21999" y="51506"/>
                      </a:lnTo>
                      <a:lnTo>
                        <a:pt x="23805" y="53751"/>
                      </a:lnTo>
                      <a:cubicBezTo>
                        <a:pt x="25338" y="55652"/>
                        <a:pt x="25040" y="58423"/>
                        <a:pt x="23165" y="59957"/>
                      </a:cubicBezTo>
                      <a:cubicBezTo>
                        <a:pt x="21793" y="61080"/>
                        <a:pt x="19964" y="61217"/>
                        <a:pt x="18477" y="60507"/>
                      </a:cubicBezTo>
                      <a:lnTo>
                        <a:pt x="18157" y="60346"/>
                      </a:lnTo>
                      <a:lnTo>
                        <a:pt x="15436" y="59018"/>
                      </a:lnTo>
                      <a:lnTo>
                        <a:pt x="15321" y="58950"/>
                      </a:lnTo>
                      <a:lnTo>
                        <a:pt x="15024" y="58743"/>
                      </a:lnTo>
                      <a:lnTo>
                        <a:pt x="13355" y="57553"/>
                      </a:lnTo>
                      <a:lnTo>
                        <a:pt x="12532" y="56980"/>
                      </a:lnTo>
                      <a:lnTo>
                        <a:pt x="12326" y="56842"/>
                      </a:lnTo>
                      <a:lnTo>
                        <a:pt x="12234" y="56774"/>
                      </a:lnTo>
                      <a:lnTo>
                        <a:pt x="12189" y="56728"/>
                      </a:lnTo>
                      <a:lnTo>
                        <a:pt x="12189" y="56728"/>
                      </a:lnTo>
                      <a:lnTo>
                        <a:pt x="12028" y="56590"/>
                      </a:lnTo>
                      <a:lnTo>
                        <a:pt x="12005" y="56590"/>
                      </a:lnTo>
                      <a:cubicBezTo>
                        <a:pt x="12005" y="56590"/>
                        <a:pt x="11662" y="56293"/>
                        <a:pt x="11662" y="56293"/>
                      </a:cubicBezTo>
                      <a:lnTo>
                        <a:pt x="10976" y="55720"/>
                      </a:lnTo>
                      <a:lnTo>
                        <a:pt x="10611" y="55423"/>
                      </a:lnTo>
                      <a:cubicBezTo>
                        <a:pt x="10611" y="55423"/>
                        <a:pt x="10336" y="55171"/>
                        <a:pt x="10199" y="55033"/>
                      </a:cubicBezTo>
                      <a:lnTo>
                        <a:pt x="8484" y="53293"/>
                      </a:lnTo>
                      <a:lnTo>
                        <a:pt x="8736" y="53568"/>
                      </a:lnTo>
                      <a:lnTo>
                        <a:pt x="7112" y="51690"/>
                      </a:lnTo>
                      <a:lnTo>
                        <a:pt x="5740" y="49880"/>
                      </a:lnTo>
                      <a:lnTo>
                        <a:pt x="5168" y="49102"/>
                      </a:lnTo>
                      <a:lnTo>
                        <a:pt x="4482" y="47934"/>
                      </a:lnTo>
                      <a:cubicBezTo>
                        <a:pt x="4139" y="47361"/>
                        <a:pt x="3819" y="46880"/>
                        <a:pt x="3476" y="46216"/>
                      </a:cubicBezTo>
                      <a:lnTo>
                        <a:pt x="2447" y="44018"/>
                      </a:lnTo>
                      <a:lnTo>
                        <a:pt x="2195" y="43445"/>
                      </a:lnTo>
                      <a:lnTo>
                        <a:pt x="2127" y="43308"/>
                      </a:lnTo>
                      <a:lnTo>
                        <a:pt x="2127" y="43262"/>
                      </a:lnTo>
                      <a:cubicBezTo>
                        <a:pt x="2127" y="43262"/>
                        <a:pt x="2035" y="43010"/>
                        <a:pt x="2035" y="43010"/>
                      </a:cubicBezTo>
                      <a:lnTo>
                        <a:pt x="2035" y="42964"/>
                      </a:lnTo>
                      <a:cubicBezTo>
                        <a:pt x="2035" y="42964"/>
                        <a:pt x="1921" y="42735"/>
                        <a:pt x="1921" y="42735"/>
                      </a:cubicBezTo>
                      <a:lnTo>
                        <a:pt x="1624" y="41819"/>
                      </a:lnTo>
                      <a:cubicBezTo>
                        <a:pt x="1418" y="41178"/>
                        <a:pt x="1212" y="40720"/>
                        <a:pt x="1029" y="39918"/>
                      </a:cubicBezTo>
                      <a:cubicBezTo>
                        <a:pt x="823" y="39117"/>
                        <a:pt x="663" y="38292"/>
                        <a:pt x="503" y="37491"/>
                      </a:cubicBezTo>
                      <a:lnTo>
                        <a:pt x="389" y="36872"/>
                      </a:lnTo>
                      <a:lnTo>
                        <a:pt x="389" y="36735"/>
                      </a:lnTo>
                      <a:cubicBezTo>
                        <a:pt x="389" y="36735"/>
                        <a:pt x="343" y="36643"/>
                        <a:pt x="343" y="36643"/>
                      </a:cubicBezTo>
                      <a:lnTo>
                        <a:pt x="297" y="36254"/>
                      </a:lnTo>
                      <a:lnTo>
                        <a:pt x="297" y="36025"/>
                      </a:lnTo>
                      <a:cubicBezTo>
                        <a:pt x="297" y="36025"/>
                        <a:pt x="183" y="35063"/>
                        <a:pt x="183" y="35063"/>
                      </a:cubicBezTo>
                      <a:lnTo>
                        <a:pt x="91" y="34124"/>
                      </a:lnTo>
                      <a:lnTo>
                        <a:pt x="91" y="33643"/>
                      </a:lnTo>
                      <a:cubicBezTo>
                        <a:pt x="91" y="33643"/>
                        <a:pt x="46" y="33414"/>
                        <a:pt x="46" y="33414"/>
                      </a:cubicBezTo>
                      <a:lnTo>
                        <a:pt x="0" y="32910"/>
                      </a:lnTo>
                      <a:lnTo>
                        <a:pt x="0" y="32796"/>
                      </a:lnTo>
                      <a:lnTo>
                        <a:pt x="68" y="30872"/>
                      </a:lnTo>
                      <a:lnTo>
                        <a:pt x="114" y="29910"/>
                      </a:lnTo>
                      <a:lnTo>
                        <a:pt x="114" y="29223"/>
                      </a:lnTo>
                      <a:cubicBezTo>
                        <a:pt x="114" y="29223"/>
                        <a:pt x="114" y="29223"/>
                        <a:pt x="114" y="29223"/>
                      </a:cubicBezTo>
                      <a:lnTo>
                        <a:pt x="114" y="29154"/>
                      </a:lnTo>
                      <a:cubicBezTo>
                        <a:pt x="114" y="29154"/>
                        <a:pt x="137" y="29040"/>
                        <a:pt x="137" y="29040"/>
                      </a:cubicBezTo>
                      <a:lnTo>
                        <a:pt x="137" y="28834"/>
                      </a:lnTo>
                      <a:cubicBezTo>
                        <a:pt x="137" y="28834"/>
                        <a:pt x="252" y="28330"/>
                        <a:pt x="252" y="28330"/>
                      </a:cubicBezTo>
                      <a:lnTo>
                        <a:pt x="549" y="26429"/>
                      </a:lnTo>
                      <a:cubicBezTo>
                        <a:pt x="663" y="25765"/>
                        <a:pt x="915" y="24872"/>
                        <a:pt x="1120" y="24093"/>
                      </a:cubicBezTo>
                      <a:lnTo>
                        <a:pt x="1441" y="22925"/>
                      </a:lnTo>
                      <a:lnTo>
                        <a:pt x="1692" y="22055"/>
                      </a:lnTo>
                      <a:lnTo>
                        <a:pt x="1875" y="21620"/>
                      </a:lnTo>
                      <a:lnTo>
                        <a:pt x="2241" y="20727"/>
                      </a:lnTo>
                      <a:lnTo>
                        <a:pt x="2287" y="20612"/>
                      </a:lnTo>
                      <a:lnTo>
                        <a:pt x="2355" y="20429"/>
                      </a:lnTo>
                      <a:lnTo>
                        <a:pt x="2355" y="20360"/>
                      </a:lnTo>
                      <a:cubicBezTo>
                        <a:pt x="2355" y="20360"/>
                        <a:pt x="2492" y="20154"/>
                        <a:pt x="2492" y="20154"/>
                      </a:cubicBezTo>
                      <a:lnTo>
                        <a:pt x="2676" y="19719"/>
                      </a:lnTo>
                      <a:lnTo>
                        <a:pt x="2835" y="19284"/>
                      </a:lnTo>
                      <a:lnTo>
                        <a:pt x="4299" y="16810"/>
                      </a:lnTo>
                      <a:lnTo>
                        <a:pt x="4711" y="16101"/>
                      </a:lnTo>
                      <a:lnTo>
                        <a:pt x="5077" y="15482"/>
                      </a:lnTo>
                      <a:lnTo>
                        <a:pt x="5854" y="14268"/>
                      </a:lnTo>
                      <a:lnTo>
                        <a:pt x="5694" y="14635"/>
                      </a:lnTo>
                      <a:lnTo>
                        <a:pt x="6403" y="13192"/>
                      </a:lnTo>
                      <a:lnTo>
                        <a:pt x="6586" y="12826"/>
                      </a:lnTo>
                      <a:lnTo>
                        <a:pt x="6677" y="12665"/>
                      </a:lnTo>
                      <a:lnTo>
                        <a:pt x="6677" y="12665"/>
                      </a:lnTo>
                      <a:cubicBezTo>
                        <a:pt x="6746" y="12391"/>
                        <a:pt x="6586" y="13009"/>
                        <a:pt x="6586" y="12940"/>
                      </a:cubicBezTo>
                      <a:lnTo>
                        <a:pt x="6586" y="12940"/>
                      </a:lnTo>
                      <a:cubicBezTo>
                        <a:pt x="6586" y="12940"/>
                        <a:pt x="6586" y="12917"/>
                        <a:pt x="6586" y="12917"/>
                      </a:cubicBezTo>
                      <a:lnTo>
                        <a:pt x="6586" y="12917"/>
                      </a:lnTo>
                      <a:cubicBezTo>
                        <a:pt x="6586" y="12917"/>
                        <a:pt x="6586" y="12917"/>
                        <a:pt x="6586" y="12917"/>
                      </a:cubicBezTo>
                      <a:lnTo>
                        <a:pt x="6586" y="12871"/>
                      </a:lnTo>
                      <a:cubicBezTo>
                        <a:pt x="6586" y="12871"/>
                        <a:pt x="6655" y="12780"/>
                        <a:pt x="6655" y="12780"/>
                      </a:cubicBezTo>
                      <a:lnTo>
                        <a:pt x="6998" y="12024"/>
                      </a:lnTo>
                      <a:lnTo>
                        <a:pt x="7363" y="11291"/>
                      </a:lnTo>
                      <a:lnTo>
                        <a:pt x="7455" y="11108"/>
                      </a:lnTo>
                      <a:lnTo>
                        <a:pt x="7501" y="11016"/>
                      </a:lnTo>
                      <a:lnTo>
                        <a:pt x="7501" y="10971"/>
                      </a:lnTo>
                      <a:cubicBezTo>
                        <a:pt x="7501" y="10971"/>
                        <a:pt x="7546" y="10971"/>
                        <a:pt x="7546" y="10971"/>
                      </a:cubicBezTo>
                      <a:lnTo>
                        <a:pt x="7546" y="10971"/>
                      </a:lnTo>
                      <a:cubicBezTo>
                        <a:pt x="7546" y="10833"/>
                        <a:pt x="7501" y="11131"/>
                        <a:pt x="7501" y="11108"/>
                      </a:cubicBezTo>
                      <a:lnTo>
                        <a:pt x="7501" y="11108"/>
                      </a:lnTo>
                      <a:cubicBezTo>
                        <a:pt x="7501" y="11108"/>
                        <a:pt x="7501" y="11085"/>
                        <a:pt x="7501" y="11085"/>
                      </a:cubicBezTo>
                      <a:lnTo>
                        <a:pt x="7661" y="10696"/>
                      </a:lnTo>
                      <a:lnTo>
                        <a:pt x="8324" y="9161"/>
                      </a:lnTo>
                      <a:lnTo>
                        <a:pt x="8278" y="9528"/>
                      </a:lnTo>
                      <a:cubicBezTo>
                        <a:pt x="8507" y="8818"/>
                        <a:pt x="8713" y="8085"/>
                        <a:pt x="8987" y="7352"/>
                      </a:cubicBezTo>
                      <a:lnTo>
                        <a:pt x="9376" y="6276"/>
                      </a:lnTo>
                      <a:cubicBezTo>
                        <a:pt x="9376" y="6276"/>
                        <a:pt x="9444" y="6047"/>
                        <a:pt x="9467" y="6047"/>
                      </a:cubicBezTo>
                      <a:lnTo>
                        <a:pt x="9559" y="5749"/>
                      </a:lnTo>
                      <a:lnTo>
                        <a:pt x="9719" y="5154"/>
                      </a:lnTo>
                      <a:lnTo>
                        <a:pt x="10062" y="4031"/>
                      </a:lnTo>
                      <a:lnTo>
                        <a:pt x="10245" y="3436"/>
                      </a:lnTo>
                      <a:cubicBezTo>
                        <a:pt x="10245" y="3436"/>
                        <a:pt x="10290" y="3184"/>
                        <a:pt x="10336" y="3184"/>
                      </a:cubicBezTo>
                      <a:lnTo>
                        <a:pt x="10405" y="2909"/>
                      </a:lnTo>
                      <a:cubicBezTo>
                        <a:pt x="10611" y="2131"/>
                        <a:pt x="10794" y="1352"/>
                        <a:pt x="11045" y="550"/>
                      </a:cubicBezTo>
                      <a:lnTo>
                        <a:pt x="11045" y="413"/>
                      </a:lnTo>
                      <a:cubicBezTo>
                        <a:pt x="11182" y="115"/>
                        <a:pt x="11502" y="-68"/>
                        <a:pt x="11823" y="24"/>
                      </a:cubicBezTo>
                      <a:cubicBezTo>
                        <a:pt x="11937" y="47"/>
                        <a:pt x="12028" y="115"/>
                        <a:pt x="12097" y="207"/>
                      </a:cubicBezTo>
                      <a:close/>
                      <a:moveTo>
                        <a:pt x="12234" y="344"/>
                      </a:moveTo>
                      <a:cubicBezTo>
                        <a:pt x="12532" y="1100"/>
                        <a:pt x="12783" y="1856"/>
                        <a:pt x="13012" y="2657"/>
                      </a:cubicBezTo>
                      <a:lnTo>
                        <a:pt x="13103" y="2932"/>
                      </a:lnTo>
                      <a:cubicBezTo>
                        <a:pt x="13126" y="3138"/>
                        <a:pt x="13149" y="3161"/>
                        <a:pt x="13172" y="3276"/>
                      </a:cubicBezTo>
                      <a:lnTo>
                        <a:pt x="13309" y="3848"/>
                      </a:lnTo>
                      <a:lnTo>
                        <a:pt x="13583" y="4993"/>
                      </a:lnTo>
                      <a:lnTo>
                        <a:pt x="13698" y="5566"/>
                      </a:lnTo>
                      <a:lnTo>
                        <a:pt x="13767" y="5863"/>
                      </a:lnTo>
                      <a:lnTo>
                        <a:pt x="13812" y="6207"/>
                      </a:lnTo>
                      <a:lnTo>
                        <a:pt x="13972" y="7421"/>
                      </a:lnTo>
                      <a:cubicBezTo>
                        <a:pt x="14086" y="8200"/>
                        <a:pt x="14155" y="9024"/>
                        <a:pt x="14224" y="9826"/>
                      </a:cubicBezTo>
                      <a:lnTo>
                        <a:pt x="14178" y="10192"/>
                      </a:lnTo>
                      <a:lnTo>
                        <a:pt x="14178" y="11887"/>
                      </a:lnTo>
                      <a:cubicBezTo>
                        <a:pt x="14178" y="11887"/>
                        <a:pt x="14178" y="12299"/>
                        <a:pt x="14178" y="12299"/>
                      </a:cubicBezTo>
                      <a:lnTo>
                        <a:pt x="14178" y="12299"/>
                      </a:lnTo>
                      <a:lnTo>
                        <a:pt x="14178" y="12459"/>
                      </a:lnTo>
                      <a:cubicBezTo>
                        <a:pt x="14178" y="12459"/>
                        <a:pt x="14155" y="12482"/>
                        <a:pt x="14155" y="12482"/>
                      </a:cubicBezTo>
                      <a:lnTo>
                        <a:pt x="14155" y="12642"/>
                      </a:lnTo>
                      <a:cubicBezTo>
                        <a:pt x="14155" y="12642"/>
                        <a:pt x="14155" y="12849"/>
                        <a:pt x="14155" y="12849"/>
                      </a:cubicBezTo>
                      <a:lnTo>
                        <a:pt x="14086" y="13650"/>
                      </a:lnTo>
                      <a:lnTo>
                        <a:pt x="14018" y="14497"/>
                      </a:lnTo>
                      <a:lnTo>
                        <a:pt x="14018" y="14612"/>
                      </a:lnTo>
                      <a:cubicBezTo>
                        <a:pt x="14018" y="14612"/>
                        <a:pt x="14018" y="14635"/>
                        <a:pt x="14018" y="14635"/>
                      </a:cubicBezTo>
                      <a:lnTo>
                        <a:pt x="14018" y="14635"/>
                      </a:lnTo>
                      <a:cubicBezTo>
                        <a:pt x="14018" y="14635"/>
                        <a:pt x="13926" y="14956"/>
                        <a:pt x="13926" y="14956"/>
                      </a:cubicBezTo>
                      <a:lnTo>
                        <a:pt x="13926" y="14956"/>
                      </a:lnTo>
                      <a:cubicBezTo>
                        <a:pt x="13926" y="14956"/>
                        <a:pt x="13926" y="15184"/>
                        <a:pt x="13926" y="15184"/>
                      </a:cubicBezTo>
                      <a:lnTo>
                        <a:pt x="13858" y="15620"/>
                      </a:lnTo>
                      <a:lnTo>
                        <a:pt x="13606" y="17269"/>
                      </a:lnTo>
                      <a:lnTo>
                        <a:pt x="13446" y="17658"/>
                      </a:lnTo>
                      <a:lnTo>
                        <a:pt x="13057" y="19078"/>
                      </a:lnTo>
                      <a:lnTo>
                        <a:pt x="12852" y="19765"/>
                      </a:lnTo>
                      <a:lnTo>
                        <a:pt x="12783" y="19925"/>
                      </a:lnTo>
                      <a:cubicBezTo>
                        <a:pt x="12852" y="19788"/>
                        <a:pt x="12783" y="19994"/>
                        <a:pt x="12783" y="20017"/>
                      </a:cubicBezTo>
                      <a:lnTo>
                        <a:pt x="12691" y="20360"/>
                      </a:lnTo>
                      <a:lnTo>
                        <a:pt x="12303" y="21757"/>
                      </a:lnTo>
                      <a:lnTo>
                        <a:pt x="11868" y="23131"/>
                      </a:lnTo>
                      <a:lnTo>
                        <a:pt x="12051" y="22696"/>
                      </a:lnTo>
                      <a:lnTo>
                        <a:pt x="11960" y="23154"/>
                      </a:lnTo>
                      <a:lnTo>
                        <a:pt x="11914" y="23383"/>
                      </a:lnTo>
                      <a:lnTo>
                        <a:pt x="11914" y="23452"/>
                      </a:lnTo>
                      <a:cubicBezTo>
                        <a:pt x="11914" y="23452"/>
                        <a:pt x="11914" y="23452"/>
                        <a:pt x="11914" y="23452"/>
                      </a:cubicBezTo>
                      <a:lnTo>
                        <a:pt x="11914" y="23452"/>
                      </a:lnTo>
                      <a:cubicBezTo>
                        <a:pt x="11914" y="23452"/>
                        <a:pt x="11891" y="23589"/>
                        <a:pt x="11960" y="23337"/>
                      </a:cubicBezTo>
                      <a:lnTo>
                        <a:pt x="11960" y="23383"/>
                      </a:lnTo>
                      <a:cubicBezTo>
                        <a:pt x="11960" y="23383"/>
                        <a:pt x="11937" y="23521"/>
                        <a:pt x="11937" y="23521"/>
                      </a:cubicBezTo>
                      <a:lnTo>
                        <a:pt x="11754" y="24460"/>
                      </a:lnTo>
                      <a:lnTo>
                        <a:pt x="11662" y="24918"/>
                      </a:lnTo>
                      <a:lnTo>
                        <a:pt x="11662" y="24918"/>
                      </a:lnTo>
                      <a:lnTo>
                        <a:pt x="11662" y="24986"/>
                      </a:lnTo>
                      <a:cubicBezTo>
                        <a:pt x="11800" y="24414"/>
                        <a:pt x="11685" y="24826"/>
                        <a:pt x="11731" y="24689"/>
                      </a:cubicBezTo>
                      <a:lnTo>
                        <a:pt x="11731" y="24689"/>
                      </a:lnTo>
                      <a:lnTo>
                        <a:pt x="11731" y="24826"/>
                      </a:lnTo>
                      <a:cubicBezTo>
                        <a:pt x="11731" y="24826"/>
                        <a:pt x="11731" y="25032"/>
                        <a:pt x="11731" y="25032"/>
                      </a:cubicBezTo>
                      <a:lnTo>
                        <a:pt x="11685" y="25719"/>
                      </a:lnTo>
                      <a:lnTo>
                        <a:pt x="11594" y="27162"/>
                      </a:lnTo>
                      <a:lnTo>
                        <a:pt x="11594" y="29086"/>
                      </a:lnTo>
                      <a:cubicBezTo>
                        <a:pt x="11594" y="29086"/>
                        <a:pt x="11594" y="29567"/>
                        <a:pt x="11594" y="29567"/>
                      </a:cubicBezTo>
                      <a:lnTo>
                        <a:pt x="11594" y="29933"/>
                      </a:lnTo>
                      <a:cubicBezTo>
                        <a:pt x="11594" y="29933"/>
                        <a:pt x="11594" y="30002"/>
                        <a:pt x="11594" y="30002"/>
                      </a:cubicBezTo>
                      <a:lnTo>
                        <a:pt x="11594" y="30002"/>
                      </a:lnTo>
                      <a:cubicBezTo>
                        <a:pt x="11594" y="30185"/>
                        <a:pt x="11617" y="28811"/>
                        <a:pt x="11594" y="29384"/>
                      </a:cubicBezTo>
                      <a:lnTo>
                        <a:pt x="11594" y="29384"/>
                      </a:lnTo>
                      <a:cubicBezTo>
                        <a:pt x="11594" y="29384"/>
                        <a:pt x="11662" y="30368"/>
                        <a:pt x="11662" y="30368"/>
                      </a:cubicBezTo>
                      <a:lnTo>
                        <a:pt x="11800" y="32269"/>
                      </a:lnTo>
                      <a:lnTo>
                        <a:pt x="11800" y="32406"/>
                      </a:lnTo>
                      <a:cubicBezTo>
                        <a:pt x="11800" y="32406"/>
                        <a:pt x="11800" y="32406"/>
                        <a:pt x="11800" y="32406"/>
                      </a:cubicBezTo>
                      <a:cubicBezTo>
                        <a:pt x="11800" y="32498"/>
                        <a:pt x="11754" y="31697"/>
                        <a:pt x="11800" y="32017"/>
                      </a:cubicBezTo>
                      <a:lnTo>
                        <a:pt x="11800" y="32017"/>
                      </a:lnTo>
                      <a:lnTo>
                        <a:pt x="11800" y="32155"/>
                      </a:lnTo>
                      <a:cubicBezTo>
                        <a:pt x="11800" y="32155"/>
                        <a:pt x="11846" y="32384"/>
                        <a:pt x="11846" y="32384"/>
                      </a:cubicBezTo>
                      <a:lnTo>
                        <a:pt x="11914" y="32842"/>
                      </a:lnTo>
                      <a:lnTo>
                        <a:pt x="12051" y="33803"/>
                      </a:lnTo>
                      <a:lnTo>
                        <a:pt x="12166" y="34766"/>
                      </a:lnTo>
                      <a:lnTo>
                        <a:pt x="12211" y="34994"/>
                      </a:lnTo>
                      <a:lnTo>
                        <a:pt x="12211" y="34994"/>
                      </a:lnTo>
                      <a:cubicBezTo>
                        <a:pt x="12234" y="35292"/>
                        <a:pt x="12166" y="34651"/>
                        <a:pt x="12166" y="34742"/>
                      </a:cubicBezTo>
                      <a:lnTo>
                        <a:pt x="12166" y="34742"/>
                      </a:lnTo>
                      <a:cubicBezTo>
                        <a:pt x="12166" y="34742"/>
                        <a:pt x="12166" y="34811"/>
                        <a:pt x="12166" y="34811"/>
                      </a:cubicBezTo>
                      <a:lnTo>
                        <a:pt x="12166" y="34903"/>
                      </a:lnTo>
                      <a:cubicBezTo>
                        <a:pt x="12166" y="34903"/>
                        <a:pt x="12280" y="35223"/>
                        <a:pt x="12280" y="35223"/>
                      </a:cubicBezTo>
                      <a:cubicBezTo>
                        <a:pt x="12371" y="35659"/>
                        <a:pt x="12463" y="36117"/>
                        <a:pt x="12532" y="36552"/>
                      </a:cubicBezTo>
                      <a:cubicBezTo>
                        <a:pt x="12577" y="37010"/>
                        <a:pt x="12829" y="37743"/>
                        <a:pt x="12966" y="38315"/>
                      </a:cubicBezTo>
                      <a:lnTo>
                        <a:pt x="13240" y="39231"/>
                      </a:lnTo>
                      <a:lnTo>
                        <a:pt x="13309" y="39460"/>
                      </a:lnTo>
                      <a:lnTo>
                        <a:pt x="13309" y="39529"/>
                      </a:lnTo>
                      <a:cubicBezTo>
                        <a:pt x="13309" y="39529"/>
                        <a:pt x="13332" y="39529"/>
                        <a:pt x="13332" y="39529"/>
                      </a:cubicBezTo>
                      <a:cubicBezTo>
                        <a:pt x="13172" y="39048"/>
                        <a:pt x="13286" y="39414"/>
                        <a:pt x="13240" y="39300"/>
                      </a:cubicBezTo>
                      <a:lnTo>
                        <a:pt x="13240" y="39300"/>
                      </a:lnTo>
                      <a:cubicBezTo>
                        <a:pt x="13240" y="39300"/>
                        <a:pt x="13240" y="39323"/>
                        <a:pt x="13240" y="39323"/>
                      </a:cubicBezTo>
                      <a:lnTo>
                        <a:pt x="13240" y="39414"/>
                      </a:lnTo>
                      <a:cubicBezTo>
                        <a:pt x="13240" y="39414"/>
                        <a:pt x="13377" y="39735"/>
                        <a:pt x="13377" y="39735"/>
                      </a:cubicBezTo>
                      <a:lnTo>
                        <a:pt x="13767" y="41063"/>
                      </a:lnTo>
                      <a:cubicBezTo>
                        <a:pt x="13949" y="41567"/>
                        <a:pt x="14247" y="42231"/>
                        <a:pt x="14475" y="42804"/>
                      </a:cubicBezTo>
                      <a:lnTo>
                        <a:pt x="14658" y="43239"/>
                      </a:lnTo>
                      <a:lnTo>
                        <a:pt x="14750" y="43468"/>
                      </a:lnTo>
                      <a:lnTo>
                        <a:pt x="14796" y="43583"/>
                      </a:lnTo>
                      <a:lnTo>
                        <a:pt x="14796" y="43628"/>
                      </a:lnTo>
                      <a:cubicBezTo>
                        <a:pt x="14796" y="43628"/>
                        <a:pt x="14818" y="43651"/>
                        <a:pt x="14818" y="43651"/>
                      </a:cubicBezTo>
                      <a:cubicBezTo>
                        <a:pt x="14453" y="42964"/>
                        <a:pt x="14727" y="43468"/>
                        <a:pt x="14635" y="43308"/>
                      </a:cubicBezTo>
                      <a:lnTo>
                        <a:pt x="14635" y="43308"/>
                      </a:lnTo>
                      <a:cubicBezTo>
                        <a:pt x="14635" y="43308"/>
                        <a:pt x="15093" y="44178"/>
                        <a:pt x="15093" y="44178"/>
                      </a:cubicBezTo>
                      <a:lnTo>
                        <a:pt x="15801" y="45575"/>
                      </a:lnTo>
                      <a:lnTo>
                        <a:pt x="16487" y="46743"/>
                      </a:lnTo>
                      <a:lnTo>
                        <a:pt x="16716" y="47018"/>
                      </a:lnTo>
                      <a:cubicBezTo>
                        <a:pt x="16945" y="47338"/>
                        <a:pt x="17151" y="47636"/>
                        <a:pt x="17379" y="47957"/>
                      </a:cubicBezTo>
                      <a:cubicBezTo>
                        <a:pt x="17448" y="48049"/>
                        <a:pt x="17448" y="48117"/>
                        <a:pt x="17563" y="48209"/>
                      </a:cubicBezTo>
                      <a:lnTo>
                        <a:pt x="17860" y="48552"/>
                      </a:lnTo>
                      <a:lnTo>
                        <a:pt x="18454" y="49216"/>
                      </a:lnTo>
                      <a:lnTo>
                        <a:pt x="18751" y="49560"/>
                      </a:lnTo>
                      <a:lnTo>
                        <a:pt x="18774" y="49560"/>
                      </a:lnTo>
                      <a:cubicBezTo>
                        <a:pt x="18774" y="49560"/>
                        <a:pt x="18500" y="49331"/>
                        <a:pt x="18637" y="49445"/>
                      </a:cubicBezTo>
                      <a:lnTo>
                        <a:pt x="18637" y="49445"/>
                      </a:lnTo>
                      <a:cubicBezTo>
                        <a:pt x="18637" y="49445"/>
                        <a:pt x="18683" y="49468"/>
                        <a:pt x="18683" y="49468"/>
                      </a:cubicBezTo>
                      <a:lnTo>
                        <a:pt x="18751" y="49537"/>
                      </a:lnTo>
                      <a:lnTo>
                        <a:pt x="18912" y="49675"/>
                      </a:lnTo>
                      <a:lnTo>
                        <a:pt x="19483" y="50178"/>
                      </a:lnTo>
                      <a:lnTo>
                        <a:pt x="20627" y="51186"/>
                      </a:lnTo>
                      <a:lnTo>
                        <a:pt x="20215" y="50888"/>
                      </a:lnTo>
                      <a:lnTo>
                        <a:pt x="22159" y="52125"/>
                      </a:lnTo>
                      <a:lnTo>
                        <a:pt x="16511" y="58743"/>
                      </a:lnTo>
                      <a:lnTo>
                        <a:pt x="15230" y="56751"/>
                      </a:lnTo>
                      <a:lnTo>
                        <a:pt x="15001" y="56407"/>
                      </a:lnTo>
                      <a:lnTo>
                        <a:pt x="13583" y="53865"/>
                      </a:lnTo>
                      <a:lnTo>
                        <a:pt x="13377" y="53499"/>
                      </a:lnTo>
                      <a:lnTo>
                        <a:pt x="13377" y="53499"/>
                      </a:lnTo>
                      <a:cubicBezTo>
                        <a:pt x="13377" y="53499"/>
                        <a:pt x="11868" y="50110"/>
                        <a:pt x="11868" y="50110"/>
                      </a:cubicBezTo>
                      <a:lnTo>
                        <a:pt x="11777" y="49880"/>
                      </a:lnTo>
                      <a:lnTo>
                        <a:pt x="11777" y="49880"/>
                      </a:lnTo>
                      <a:cubicBezTo>
                        <a:pt x="11777" y="49880"/>
                        <a:pt x="11777" y="49789"/>
                        <a:pt x="11777" y="49789"/>
                      </a:cubicBezTo>
                      <a:lnTo>
                        <a:pt x="11777" y="49697"/>
                      </a:lnTo>
                      <a:cubicBezTo>
                        <a:pt x="11777" y="49697"/>
                        <a:pt x="11662" y="49468"/>
                        <a:pt x="11662" y="49468"/>
                      </a:cubicBezTo>
                      <a:lnTo>
                        <a:pt x="11502" y="49056"/>
                      </a:lnTo>
                      <a:lnTo>
                        <a:pt x="11182" y="48186"/>
                      </a:lnTo>
                      <a:lnTo>
                        <a:pt x="11114" y="47957"/>
                      </a:lnTo>
                      <a:lnTo>
                        <a:pt x="10976" y="47567"/>
                      </a:lnTo>
                      <a:lnTo>
                        <a:pt x="10976" y="47522"/>
                      </a:lnTo>
                      <a:cubicBezTo>
                        <a:pt x="10976" y="47522"/>
                        <a:pt x="10908" y="47407"/>
                        <a:pt x="10908" y="47407"/>
                      </a:cubicBezTo>
                      <a:lnTo>
                        <a:pt x="10771" y="46949"/>
                      </a:lnTo>
                      <a:lnTo>
                        <a:pt x="10496" y="46056"/>
                      </a:lnTo>
                      <a:lnTo>
                        <a:pt x="10382" y="45621"/>
                      </a:lnTo>
                      <a:lnTo>
                        <a:pt x="10336" y="45506"/>
                      </a:lnTo>
                      <a:lnTo>
                        <a:pt x="10290" y="45300"/>
                      </a:lnTo>
                      <a:lnTo>
                        <a:pt x="10290" y="45300"/>
                      </a:lnTo>
                      <a:cubicBezTo>
                        <a:pt x="10290" y="45300"/>
                        <a:pt x="10245" y="45048"/>
                        <a:pt x="10245" y="45048"/>
                      </a:cubicBezTo>
                      <a:lnTo>
                        <a:pt x="10039" y="44132"/>
                      </a:lnTo>
                      <a:lnTo>
                        <a:pt x="9650" y="42346"/>
                      </a:lnTo>
                      <a:lnTo>
                        <a:pt x="9444" y="41430"/>
                      </a:lnTo>
                      <a:lnTo>
                        <a:pt x="9353" y="40972"/>
                      </a:lnTo>
                      <a:lnTo>
                        <a:pt x="9307" y="40766"/>
                      </a:lnTo>
                      <a:lnTo>
                        <a:pt x="9216" y="40331"/>
                      </a:lnTo>
                      <a:lnTo>
                        <a:pt x="9216" y="40239"/>
                      </a:lnTo>
                      <a:cubicBezTo>
                        <a:pt x="9216" y="40239"/>
                        <a:pt x="9216" y="40124"/>
                        <a:pt x="9216" y="40124"/>
                      </a:cubicBezTo>
                      <a:lnTo>
                        <a:pt x="9033" y="38292"/>
                      </a:lnTo>
                      <a:lnTo>
                        <a:pt x="8850" y="36460"/>
                      </a:lnTo>
                      <a:lnTo>
                        <a:pt x="8758" y="35521"/>
                      </a:lnTo>
                      <a:lnTo>
                        <a:pt x="8690" y="35017"/>
                      </a:lnTo>
                      <a:lnTo>
                        <a:pt x="8690" y="34330"/>
                      </a:lnTo>
                      <a:cubicBezTo>
                        <a:pt x="8690" y="34330"/>
                        <a:pt x="8690" y="32338"/>
                        <a:pt x="8690" y="32338"/>
                      </a:cubicBezTo>
                      <a:lnTo>
                        <a:pt x="8781" y="30483"/>
                      </a:lnTo>
                      <a:lnTo>
                        <a:pt x="8850" y="29452"/>
                      </a:lnTo>
                      <a:lnTo>
                        <a:pt x="8964" y="28376"/>
                      </a:lnTo>
                      <a:cubicBezTo>
                        <a:pt x="9056" y="27712"/>
                        <a:pt x="9101" y="26910"/>
                        <a:pt x="9261" y="26361"/>
                      </a:cubicBezTo>
                      <a:lnTo>
                        <a:pt x="9650" y="24528"/>
                      </a:lnTo>
                      <a:cubicBezTo>
                        <a:pt x="9902" y="23406"/>
                        <a:pt x="10016" y="23315"/>
                        <a:pt x="10199" y="22628"/>
                      </a:cubicBezTo>
                      <a:lnTo>
                        <a:pt x="10245" y="22422"/>
                      </a:lnTo>
                      <a:lnTo>
                        <a:pt x="10245" y="22330"/>
                      </a:lnTo>
                      <a:cubicBezTo>
                        <a:pt x="10245" y="22330"/>
                        <a:pt x="11091" y="20360"/>
                        <a:pt x="11091" y="20360"/>
                      </a:cubicBezTo>
                      <a:lnTo>
                        <a:pt x="15276" y="21986"/>
                      </a:lnTo>
                      <a:lnTo>
                        <a:pt x="15276" y="22078"/>
                      </a:lnTo>
                      <a:cubicBezTo>
                        <a:pt x="15276" y="22078"/>
                        <a:pt x="15207" y="22147"/>
                        <a:pt x="15207" y="22147"/>
                      </a:cubicBezTo>
                      <a:lnTo>
                        <a:pt x="15207" y="22147"/>
                      </a:lnTo>
                      <a:cubicBezTo>
                        <a:pt x="15207" y="22147"/>
                        <a:pt x="15161" y="22261"/>
                        <a:pt x="15161" y="22261"/>
                      </a:cubicBezTo>
                      <a:lnTo>
                        <a:pt x="10954" y="21276"/>
                      </a:lnTo>
                      <a:lnTo>
                        <a:pt x="11091" y="20475"/>
                      </a:lnTo>
                      <a:lnTo>
                        <a:pt x="11091" y="20383"/>
                      </a:lnTo>
                      <a:cubicBezTo>
                        <a:pt x="11091" y="20383"/>
                        <a:pt x="11114" y="20383"/>
                        <a:pt x="11114" y="20383"/>
                      </a:cubicBezTo>
                      <a:cubicBezTo>
                        <a:pt x="11114" y="20383"/>
                        <a:pt x="11114" y="20383"/>
                        <a:pt x="11114" y="20383"/>
                      </a:cubicBezTo>
                      <a:lnTo>
                        <a:pt x="11114" y="20383"/>
                      </a:lnTo>
                      <a:cubicBezTo>
                        <a:pt x="11114" y="20383"/>
                        <a:pt x="11022" y="20635"/>
                        <a:pt x="10976" y="20910"/>
                      </a:cubicBezTo>
                      <a:cubicBezTo>
                        <a:pt x="10954" y="21185"/>
                        <a:pt x="10885" y="21689"/>
                        <a:pt x="11274" y="22376"/>
                      </a:cubicBezTo>
                      <a:cubicBezTo>
                        <a:pt x="11662" y="23085"/>
                        <a:pt x="12577" y="23452"/>
                        <a:pt x="13012" y="23452"/>
                      </a:cubicBezTo>
                      <a:cubicBezTo>
                        <a:pt x="13926" y="23452"/>
                        <a:pt x="14041" y="23246"/>
                        <a:pt x="14178" y="23223"/>
                      </a:cubicBezTo>
                      <a:cubicBezTo>
                        <a:pt x="14315" y="23154"/>
                        <a:pt x="14475" y="23063"/>
                        <a:pt x="14590" y="22948"/>
                      </a:cubicBezTo>
                      <a:cubicBezTo>
                        <a:pt x="14864" y="22742"/>
                        <a:pt x="15093" y="22444"/>
                        <a:pt x="15207" y="22170"/>
                      </a:cubicBezTo>
                      <a:lnTo>
                        <a:pt x="16305" y="19673"/>
                      </a:lnTo>
                      <a:cubicBezTo>
                        <a:pt x="17014" y="18116"/>
                        <a:pt x="16305" y="16192"/>
                        <a:pt x="14727" y="15482"/>
                      </a:cubicBezTo>
                      <a:cubicBezTo>
                        <a:pt x="13126" y="14749"/>
                        <a:pt x="11251" y="15482"/>
                        <a:pt x="10519" y="17062"/>
                      </a:cubicBezTo>
                      <a:cubicBezTo>
                        <a:pt x="9993" y="18276"/>
                        <a:pt x="10245" y="19582"/>
                        <a:pt x="11045" y="20521"/>
                      </a:cubicBezTo>
                      <a:cubicBezTo>
                        <a:pt x="11045" y="20521"/>
                        <a:pt x="11114" y="20360"/>
                        <a:pt x="11137" y="20314"/>
                      </a:cubicBezTo>
                      <a:lnTo>
                        <a:pt x="11228" y="20085"/>
                      </a:lnTo>
                      <a:lnTo>
                        <a:pt x="11411" y="19605"/>
                      </a:lnTo>
                      <a:lnTo>
                        <a:pt x="11777" y="18643"/>
                      </a:lnTo>
                      <a:lnTo>
                        <a:pt x="12509" y="16719"/>
                      </a:lnTo>
                      <a:lnTo>
                        <a:pt x="12463" y="16925"/>
                      </a:lnTo>
                      <a:lnTo>
                        <a:pt x="12852" y="15093"/>
                      </a:lnTo>
                      <a:lnTo>
                        <a:pt x="13195" y="13352"/>
                      </a:lnTo>
                      <a:cubicBezTo>
                        <a:pt x="13263" y="13101"/>
                        <a:pt x="13263" y="12780"/>
                        <a:pt x="13263" y="12505"/>
                      </a:cubicBezTo>
                      <a:cubicBezTo>
                        <a:pt x="13286" y="12230"/>
                        <a:pt x="13309" y="11932"/>
                        <a:pt x="13309" y="11612"/>
                      </a:cubicBezTo>
                      <a:lnTo>
                        <a:pt x="13355" y="9665"/>
                      </a:lnTo>
                      <a:lnTo>
                        <a:pt x="13355" y="9848"/>
                      </a:lnTo>
                      <a:cubicBezTo>
                        <a:pt x="13309" y="9093"/>
                        <a:pt x="13286" y="8337"/>
                        <a:pt x="13195" y="7513"/>
                      </a:cubicBezTo>
                      <a:lnTo>
                        <a:pt x="13034" y="6299"/>
                      </a:lnTo>
                      <a:lnTo>
                        <a:pt x="12989" y="5978"/>
                      </a:lnTo>
                      <a:cubicBezTo>
                        <a:pt x="12989" y="5978"/>
                        <a:pt x="12966" y="5841"/>
                        <a:pt x="12943" y="5795"/>
                      </a:cubicBezTo>
                      <a:lnTo>
                        <a:pt x="12806" y="5200"/>
                      </a:lnTo>
                      <a:lnTo>
                        <a:pt x="12509" y="4009"/>
                      </a:lnTo>
                      <a:lnTo>
                        <a:pt x="12371" y="3413"/>
                      </a:lnTo>
                      <a:lnTo>
                        <a:pt x="12303" y="3092"/>
                      </a:lnTo>
                      <a:lnTo>
                        <a:pt x="12303" y="3001"/>
                      </a:lnTo>
                      <a:cubicBezTo>
                        <a:pt x="12303" y="3001"/>
                        <a:pt x="12280" y="2978"/>
                        <a:pt x="12280" y="2978"/>
                      </a:cubicBezTo>
                      <a:lnTo>
                        <a:pt x="12234" y="2840"/>
                      </a:lnTo>
                      <a:cubicBezTo>
                        <a:pt x="11960" y="2131"/>
                        <a:pt x="11777" y="1398"/>
                        <a:pt x="11365" y="665"/>
                      </a:cubicBezTo>
                      <a:lnTo>
                        <a:pt x="12417" y="32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2102" name="Freeform: Shape 2096">
                <a:extLst>
                  <a:ext uri="{FF2B5EF4-FFF2-40B4-BE49-F238E27FC236}">
                    <a16:creationId xmlns:a16="http://schemas.microsoft.com/office/drawing/2014/main" id="{E328FD30-61DC-3964-887E-E91127E2CAF2}"/>
                  </a:ext>
                </a:extLst>
              </p:cNvPr>
              <p:cNvSpPr/>
              <p:nvPr/>
            </p:nvSpPr>
            <p:spPr>
              <a:xfrm>
                <a:off x="5144846" y="3569497"/>
                <a:ext cx="290722" cy="426863"/>
              </a:xfrm>
              <a:custGeom>
                <a:avLst/>
                <a:gdLst>
                  <a:gd name="connsiteX0" fmla="*/ 266048 w 290722"/>
                  <a:gd name="connsiteY0" fmla="*/ 329279 h 426863"/>
                  <a:gd name="connsiteX1" fmla="*/ 265316 w 290722"/>
                  <a:gd name="connsiteY1" fmla="*/ 328295 h 426863"/>
                  <a:gd name="connsiteX2" fmla="*/ 264950 w 290722"/>
                  <a:gd name="connsiteY2" fmla="*/ 327791 h 426863"/>
                  <a:gd name="connsiteX3" fmla="*/ 264653 w 290722"/>
                  <a:gd name="connsiteY3" fmla="*/ 327127 h 426863"/>
                  <a:gd name="connsiteX4" fmla="*/ 264013 w 290722"/>
                  <a:gd name="connsiteY4" fmla="*/ 325844 h 426863"/>
                  <a:gd name="connsiteX5" fmla="*/ 263647 w 290722"/>
                  <a:gd name="connsiteY5" fmla="*/ 324699 h 426863"/>
                  <a:gd name="connsiteX6" fmla="*/ 263372 w 290722"/>
                  <a:gd name="connsiteY6" fmla="*/ 323440 h 426863"/>
                  <a:gd name="connsiteX7" fmla="*/ 263213 w 290722"/>
                  <a:gd name="connsiteY7" fmla="*/ 322226 h 426863"/>
                  <a:gd name="connsiteX8" fmla="*/ 263121 w 290722"/>
                  <a:gd name="connsiteY8" fmla="*/ 320920 h 426863"/>
                  <a:gd name="connsiteX9" fmla="*/ 263121 w 290722"/>
                  <a:gd name="connsiteY9" fmla="*/ 320187 h 426863"/>
                  <a:gd name="connsiteX10" fmla="*/ 263098 w 290722"/>
                  <a:gd name="connsiteY10" fmla="*/ 319844 h 426863"/>
                  <a:gd name="connsiteX11" fmla="*/ 263098 w 290722"/>
                  <a:gd name="connsiteY11" fmla="*/ 319684 h 426863"/>
                  <a:gd name="connsiteX12" fmla="*/ 263098 w 290722"/>
                  <a:gd name="connsiteY12" fmla="*/ 319638 h 426863"/>
                  <a:gd name="connsiteX13" fmla="*/ 263190 w 290722"/>
                  <a:gd name="connsiteY13" fmla="*/ 318401 h 426863"/>
                  <a:gd name="connsiteX14" fmla="*/ 263372 w 290722"/>
                  <a:gd name="connsiteY14" fmla="*/ 317050 h 426863"/>
                  <a:gd name="connsiteX15" fmla="*/ 263624 w 290722"/>
                  <a:gd name="connsiteY15" fmla="*/ 315699 h 426863"/>
                  <a:gd name="connsiteX16" fmla="*/ 264242 w 290722"/>
                  <a:gd name="connsiteY16" fmla="*/ 313042 h 426863"/>
                  <a:gd name="connsiteX17" fmla="*/ 264836 w 290722"/>
                  <a:gd name="connsiteY17" fmla="*/ 310225 h 426863"/>
                  <a:gd name="connsiteX18" fmla="*/ 264836 w 290722"/>
                  <a:gd name="connsiteY18" fmla="*/ 309950 h 426863"/>
                  <a:gd name="connsiteX19" fmla="*/ 265179 w 290722"/>
                  <a:gd name="connsiteY19" fmla="*/ 306927 h 426863"/>
                  <a:gd name="connsiteX20" fmla="*/ 265179 w 290722"/>
                  <a:gd name="connsiteY20" fmla="*/ 306584 h 426863"/>
                  <a:gd name="connsiteX21" fmla="*/ 265179 w 290722"/>
                  <a:gd name="connsiteY21" fmla="*/ 305301 h 426863"/>
                  <a:gd name="connsiteX22" fmla="*/ 265179 w 290722"/>
                  <a:gd name="connsiteY22" fmla="*/ 304889 h 426863"/>
                  <a:gd name="connsiteX23" fmla="*/ 265156 w 290722"/>
                  <a:gd name="connsiteY23" fmla="*/ 304866 h 426863"/>
                  <a:gd name="connsiteX24" fmla="*/ 265156 w 290722"/>
                  <a:gd name="connsiteY24" fmla="*/ 303858 h 426863"/>
                  <a:gd name="connsiteX25" fmla="*/ 265133 w 290722"/>
                  <a:gd name="connsiteY25" fmla="*/ 303446 h 426863"/>
                  <a:gd name="connsiteX26" fmla="*/ 265042 w 290722"/>
                  <a:gd name="connsiteY26" fmla="*/ 302759 h 426863"/>
                  <a:gd name="connsiteX27" fmla="*/ 264928 w 290722"/>
                  <a:gd name="connsiteY27" fmla="*/ 301912 h 426863"/>
                  <a:gd name="connsiteX28" fmla="*/ 264882 w 290722"/>
                  <a:gd name="connsiteY28" fmla="*/ 301729 h 426863"/>
                  <a:gd name="connsiteX29" fmla="*/ 264882 w 290722"/>
                  <a:gd name="connsiteY29" fmla="*/ 301660 h 426863"/>
                  <a:gd name="connsiteX30" fmla="*/ 264882 w 290722"/>
                  <a:gd name="connsiteY30" fmla="*/ 301614 h 426863"/>
                  <a:gd name="connsiteX31" fmla="*/ 264905 w 290722"/>
                  <a:gd name="connsiteY31" fmla="*/ 301752 h 426863"/>
                  <a:gd name="connsiteX32" fmla="*/ 264905 w 290722"/>
                  <a:gd name="connsiteY32" fmla="*/ 301591 h 426863"/>
                  <a:gd name="connsiteX33" fmla="*/ 264767 w 290722"/>
                  <a:gd name="connsiteY33" fmla="*/ 301042 h 426863"/>
                  <a:gd name="connsiteX34" fmla="*/ 264333 w 290722"/>
                  <a:gd name="connsiteY34" fmla="*/ 299049 h 426863"/>
                  <a:gd name="connsiteX35" fmla="*/ 264104 w 290722"/>
                  <a:gd name="connsiteY35" fmla="*/ 298248 h 426863"/>
                  <a:gd name="connsiteX36" fmla="*/ 263761 w 290722"/>
                  <a:gd name="connsiteY36" fmla="*/ 297194 h 426863"/>
                  <a:gd name="connsiteX37" fmla="*/ 263029 w 290722"/>
                  <a:gd name="connsiteY37" fmla="*/ 295248 h 426863"/>
                  <a:gd name="connsiteX38" fmla="*/ 262641 w 290722"/>
                  <a:gd name="connsiteY38" fmla="*/ 294263 h 426863"/>
                  <a:gd name="connsiteX39" fmla="*/ 262275 w 290722"/>
                  <a:gd name="connsiteY39" fmla="*/ 293484 h 426863"/>
                  <a:gd name="connsiteX40" fmla="*/ 261520 w 290722"/>
                  <a:gd name="connsiteY40" fmla="*/ 291950 h 426863"/>
                  <a:gd name="connsiteX41" fmla="*/ 256809 w 290722"/>
                  <a:gd name="connsiteY41" fmla="*/ 285606 h 426863"/>
                  <a:gd name="connsiteX42" fmla="*/ 256238 w 290722"/>
                  <a:gd name="connsiteY42" fmla="*/ 284965 h 426863"/>
                  <a:gd name="connsiteX43" fmla="*/ 255369 w 290722"/>
                  <a:gd name="connsiteY43" fmla="*/ 284117 h 426863"/>
                  <a:gd name="connsiteX44" fmla="*/ 253974 w 290722"/>
                  <a:gd name="connsiteY44" fmla="*/ 282835 h 426863"/>
                  <a:gd name="connsiteX45" fmla="*/ 251047 w 290722"/>
                  <a:gd name="connsiteY45" fmla="*/ 280430 h 426863"/>
                  <a:gd name="connsiteX46" fmla="*/ 244735 w 290722"/>
                  <a:gd name="connsiteY46" fmla="*/ 276422 h 426863"/>
                  <a:gd name="connsiteX47" fmla="*/ 243981 w 290722"/>
                  <a:gd name="connsiteY47" fmla="*/ 276010 h 426863"/>
                  <a:gd name="connsiteX48" fmla="*/ 243592 w 290722"/>
                  <a:gd name="connsiteY48" fmla="*/ 275804 h 426863"/>
                  <a:gd name="connsiteX49" fmla="*/ 242814 w 290722"/>
                  <a:gd name="connsiteY49" fmla="*/ 275438 h 426863"/>
                  <a:gd name="connsiteX50" fmla="*/ 241259 w 290722"/>
                  <a:gd name="connsiteY50" fmla="*/ 274751 h 426863"/>
                  <a:gd name="connsiteX51" fmla="*/ 238149 w 290722"/>
                  <a:gd name="connsiteY51" fmla="*/ 273399 h 426863"/>
                  <a:gd name="connsiteX52" fmla="*/ 237372 w 290722"/>
                  <a:gd name="connsiteY52" fmla="*/ 273056 h 426863"/>
                  <a:gd name="connsiteX53" fmla="*/ 236983 w 290722"/>
                  <a:gd name="connsiteY53" fmla="*/ 272896 h 426863"/>
                  <a:gd name="connsiteX54" fmla="*/ 236777 w 290722"/>
                  <a:gd name="connsiteY54" fmla="*/ 272804 h 426863"/>
                  <a:gd name="connsiteX55" fmla="*/ 236206 w 290722"/>
                  <a:gd name="connsiteY55" fmla="*/ 272598 h 426863"/>
                  <a:gd name="connsiteX56" fmla="*/ 234628 w 290722"/>
                  <a:gd name="connsiteY56" fmla="*/ 272025 h 426863"/>
                  <a:gd name="connsiteX57" fmla="*/ 231426 w 290722"/>
                  <a:gd name="connsiteY57" fmla="*/ 270880 h 426863"/>
                  <a:gd name="connsiteX58" fmla="*/ 225801 w 290722"/>
                  <a:gd name="connsiteY58" fmla="*/ 268613 h 426863"/>
                  <a:gd name="connsiteX59" fmla="*/ 219764 w 290722"/>
                  <a:gd name="connsiteY59" fmla="*/ 265727 h 426863"/>
                  <a:gd name="connsiteX60" fmla="*/ 214573 w 290722"/>
                  <a:gd name="connsiteY60" fmla="*/ 262819 h 426863"/>
                  <a:gd name="connsiteX61" fmla="*/ 211714 w 290722"/>
                  <a:gd name="connsiteY61" fmla="*/ 260987 h 426863"/>
                  <a:gd name="connsiteX62" fmla="*/ 210296 w 290722"/>
                  <a:gd name="connsiteY62" fmla="*/ 260048 h 426863"/>
                  <a:gd name="connsiteX63" fmla="*/ 209588 w 290722"/>
                  <a:gd name="connsiteY63" fmla="*/ 259590 h 426863"/>
                  <a:gd name="connsiteX64" fmla="*/ 209404 w 290722"/>
                  <a:gd name="connsiteY64" fmla="*/ 259475 h 426863"/>
                  <a:gd name="connsiteX65" fmla="*/ 209359 w 290722"/>
                  <a:gd name="connsiteY65" fmla="*/ 259429 h 426863"/>
                  <a:gd name="connsiteX66" fmla="*/ 209061 w 290722"/>
                  <a:gd name="connsiteY66" fmla="*/ 259200 h 426863"/>
                  <a:gd name="connsiteX67" fmla="*/ 206569 w 290722"/>
                  <a:gd name="connsiteY67" fmla="*/ 257414 h 426863"/>
                  <a:gd name="connsiteX68" fmla="*/ 204008 w 290722"/>
                  <a:gd name="connsiteY68" fmla="*/ 255444 h 426863"/>
                  <a:gd name="connsiteX69" fmla="*/ 201378 w 290722"/>
                  <a:gd name="connsiteY69" fmla="*/ 253315 h 426863"/>
                  <a:gd name="connsiteX70" fmla="*/ 201035 w 290722"/>
                  <a:gd name="connsiteY70" fmla="*/ 253040 h 426863"/>
                  <a:gd name="connsiteX71" fmla="*/ 200875 w 290722"/>
                  <a:gd name="connsiteY71" fmla="*/ 252903 h 426863"/>
                  <a:gd name="connsiteX72" fmla="*/ 200783 w 290722"/>
                  <a:gd name="connsiteY72" fmla="*/ 252857 h 426863"/>
                  <a:gd name="connsiteX73" fmla="*/ 200738 w 290722"/>
                  <a:gd name="connsiteY73" fmla="*/ 252811 h 426863"/>
                  <a:gd name="connsiteX74" fmla="*/ 200486 w 290722"/>
                  <a:gd name="connsiteY74" fmla="*/ 252582 h 426863"/>
                  <a:gd name="connsiteX75" fmla="*/ 199251 w 290722"/>
                  <a:gd name="connsiteY75" fmla="*/ 251391 h 426863"/>
                  <a:gd name="connsiteX76" fmla="*/ 197125 w 290722"/>
                  <a:gd name="connsiteY76" fmla="*/ 249307 h 426863"/>
                  <a:gd name="connsiteX77" fmla="*/ 194907 w 290722"/>
                  <a:gd name="connsiteY77" fmla="*/ 246856 h 426863"/>
                  <a:gd name="connsiteX78" fmla="*/ 194358 w 290722"/>
                  <a:gd name="connsiteY78" fmla="*/ 246215 h 426863"/>
                  <a:gd name="connsiteX79" fmla="*/ 193946 w 290722"/>
                  <a:gd name="connsiteY79" fmla="*/ 245688 h 426863"/>
                  <a:gd name="connsiteX80" fmla="*/ 193626 w 290722"/>
                  <a:gd name="connsiteY80" fmla="*/ 245253 h 426863"/>
                  <a:gd name="connsiteX81" fmla="*/ 193969 w 290722"/>
                  <a:gd name="connsiteY81" fmla="*/ 245368 h 426863"/>
                  <a:gd name="connsiteX82" fmla="*/ 194632 w 290722"/>
                  <a:gd name="connsiteY82" fmla="*/ 245528 h 426863"/>
                  <a:gd name="connsiteX83" fmla="*/ 195341 w 290722"/>
                  <a:gd name="connsiteY83" fmla="*/ 245665 h 426863"/>
                  <a:gd name="connsiteX84" fmla="*/ 195524 w 290722"/>
                  <a:gd name="connsiteY84" fmla="*/ 245711 h 426863"/>
                  <a:gd name="connsiteX85" fmla="*/ 195867 w 290722"/>
                  <a:gd name="connsiteY85" fmla="*/ 245757 h 426863"/>
                  <a:gd name="connsiteX86" fmla="*/ 197239 w 290722"/>
                  <a:gd name="connsiteY86" fmla="*/ 245963 h 426863"/>
                  <a:gd name="connsiteX87" fmla="*/ 202773 w 290722"/>
                  <a:gd name="connsiteY87" fmla="*/ 246902 h 426863"/>
                  <a:gd name="connsiteX88" fmla="*/ 203459 w 290722"/>
                  <a:gd name="connsiteY88" fmla="*/ 246994 h 426863"/>
                  <a:gd name="connsiteX89" fmla="*/ 203802 w 290722"/>
                  <a:gd name="connsiteY89" fmla="*/ 247063 h 426863"/>
                  <a:gd name="connsiteX90" fmla="*/ 204465 w 290722"/>
                  <a:gd name="connsiteY90" fmla="*/ 247131 h 426863"/>
                  <a:gd name="connsiteX91" fmla="*/ 205860 w 290722"/>
                  <a:gd name="connsiteY91" fmla="*/ 247246 h 426863"/>
                  <a:gd name="connsiteX92" fmla="*/ 207255 w 290722"/>
                  <a:gd name="connsiteY92" fmla="*/ 247383 h 426863"/>
                  <a:gd name="connsiteX93" fmla="*/ 207941 w 290722"/>
                  <a:gd name="connsiteY93" fmla="*/ 247452 h 426863"/>
                  <a:gd name="connsiteX94" fmla="*/ 208856 w 290722"/>
                  <a:gd name="connsiteY94" fmla="*/ 247498 h 426863"/>
                  <a:gd name="connsiteX95" fmla="*/ 211668 w 290722"/>
                  <a:gd name="connsiteY95" fmla="*/ 247635 h 426863"/>
                  <a:gd name="connsiteX96" fmla="*/ 213200 w 290722"/>
                  <a:gd name="connsiteY96" fmla="*/ 247681 h 426863"/>
                  <a:gd name="connsiteX97" fmla="*/ 214596 w 290722"/>
                  <a:gd name="connsiteY97" fmla="*/ 247681 h 426863"/>
                  <a:gd name="connsiteX98" fmla="*/ 225732 w 290722"/>
                  <a:gd name="connsiteY98" fmla="*/ 248002 h 426863"/>
                  <a:gd name="connsiteX99" fmla="*/ 231060 w 290722"/>
                  <a:gd name="connsiteY99" fmla="*/ 248276 h 426863"/>
                  <a:gd name="connsiteX100" fmla="*/ 236389 w 290722"/>
                  <a:gd name="connsiteY100" fmla="*/ 248757 h 426863"/>
                  <a:gd name="connsiteX101" fmla="*/ 239178 w 290722"/>
                  <a:gd name="connsiteY101" fmla="*/ 249147 h 426863"/>
                  <a:gd name="connsiteX102" fmla="*/ 240550 w 290722"/>
                  <a:gd name="connsiteY102" fmla="*/ 249330 h 426863"/>
                  <a:gd name="connsiteX103" fmla="*/ 240893 w 290722"/>
                  <a:gd name="connsiteY103" fmla="*/ 249399 h 426863"/>
                  <a:gd name="connsiteX104" fmla="*/ 240939 w 290722"/>
                  <a:gd name="connsiteY104" fmla="*/ 249399 h 426863"/>
                  <a:gd name="connsiteX105" fmla="*/ 240939 w 290722"/>
                  <a:gd name="connsiteY105" fmla="*/ 249399 h 426863"/>
                  <a:gd name="connsiteX106" fmla="*/ 241008 w 290722"/>
                  <a:gd name="connsiteY106" fmla="*/ 249399 h 426863"/>
                  <a:gd name="connsiteX107" fmla="*/ 241671 w 290722"/>
                  <a:gd name="connsiteY107" fmla="*/ 249559 h 426863"/>
                  <a:gd name="connsiteX108" fmla="*/ 246839 w 290722"/>
                  <a:gd name="connsiteY108" fmla="*/ 250727 h 426863"/>
                  <a:gd name="connsiteX109" fmla="*/ 252305 w 290722"/>
                  <a:gd name="connsiteY109" fmla="*/ 252467 h 426863"/>
                  <a:gd name="connsiteX110" fmla="*/ 252350 w 290722"/>
                  <a:gd name="connsiteY110" fmla="*/ 252467 h 426863"/>
                  <a:gd name="connsiteX111" fmla="*/ 252396 w 290722"/>
                  <a:gd name="connsiteY111" fmla="*/ 252513 h 426863"/>
                  <a:gd name="connsiteX112" fmla="*/ 252762 w 290722"/>
                  <a:gd name="connsiteY112" fmla="*/ 252651 h 426863"/>
                  <a:gd name="connsiteX113" fmla="*/ 253448 w 290722"/>
                  <a:gd name="connsiteY113" fmla="*/ 252925 h 426863"/>
                  <a:gd name="connsiteX114" fmla="*/ 254866 w 290722"/>
                  <a:gd name="connsiteY114" fmla="*/ 253498 h 426863"/>
                  <a:gd name="connsiteX115" fmla="*/ 257564 w 290722"/>
                  <a:gd name="connsiteY115" fmla="*/ 254574 h 426863"/>
                  <a:gd name="connsiteX116" fmla="*/ 259485 w 290722"/>
                  <a:gd name="connsiteY116" fmla="*/ 255513 h 426863"/>
                  <a:gd name="connsiteX117" fmla="*/ 290722 w 290722"/>
                  <a:gd name="connsiteY117" fmla="*/ 270926 h 426863"/>
                  <a:gd name="connsiteX118" fmla="*/ 281575 w 290722"/>
                  <a:gd name="connsiteY118" fmla="*/ 256842 h 426863"/>
                  <a:gd name="connsiteX119" fmla="*/ 274829 w 290722"/>
                  <a:gd name="connsiteY119" fmla="*/ 249559 h 426863"/>
                  <a:gd name="connsiteX120" fmla="*/ 274623 w 290722"/>
                  <a:gd name="connsiteY120" fmla="*/ 249399 h 426863"/>
                  <a:gd name="connsiteX121" fmla="*/ 269798 w 290722"/>
                  <a:gd name="connsiteY121" fmla="*/ 245803 h 426863"/>
                  <a:gd name="connsiteX122" fmla="*/ 269341 w 290722"/>
                  <a:gd name="connsiteY122" fmla="*/ 245459 h 426863"/>
                  <a:gd name="connsiteX123" fmla="*/ 269089 w 290722"/>
                  <a:gd name="connsiteY123" fmla="*/ 245299 h 426863"/>
                  <a:gd name="connsiteX124" fmla="*/ 269021 w 290722"/>
                  <a:gd name="connsiteY124" fmla="*/ 245253 h 426863"/>
                  <a:gd name="connsiteX125" fmla="*/ 268335 w 290722"/>
                  <a:gd name="connsiteY125" fmla="*/ 244841 h 426863"/>
                  <a:gd name="connsiteX126" fmla="*/ 266986 w 290722"/>
                  <a:gd name="connsiteY126" fmla="*/ 243994 h 426863"/>
                  <a:gd name="connsiteX127" fmla="*/ 264287 w 290722"/>
                  <a:gd name="connsiteY127" fmla="*/ 242345 h 426863"/>
                  <a:gd name="connsiteX128" fmla="*/ 258684 w 290722"/>
                  <a:gd name="connsiteY128" fmla="*/ 239413 h 426863"/>
                  <a:gd name="connsiteX129" fmla="*/ 252762 w 290722"/>
                  <a:gd name="connsiteY129" fmla="*/ 236871 h 426863"/>
                  <a:gd name="connsiteX130" fmla="*/ 251252 w 290722"/>
                  <a:gd name="connsiteY130" fmla="*/ 236276 h 426863"/>
                  <a:gd name="connsiteX131" fmla="*/ 249812 w 290722"/>
                  <a:gd name="connsiteY131" fmla="*/ 235818 h 426863"/>
                  <a:gd name="connsiteX132" fmla="*/ 246953 w 290722"/>
                  <a:gd name="connsiteY132" fmla="*/ 234947 h 426863"/>
                  <a:gd name="connsiteX133" fmla="*/ 245513 w 290722"/>
                  <a:gd name="connsiteY133" fmla="*/ 234490 h 426863"/>
                  <a:gd name="connsiteX134" fmla="*/ 244804 w 290722"/>
                  <a:gd name="connsiteY134" fmla="*/ 234283 h 426863"/>
                  <a:gd name="connsiteX135" fmla="*/ 244644 w 290722"/>
                  <a:gd name="connsiteY135" fmla="*/ 234215 h 426863"/>
                  <a:gd name="connsiteX136" fmla="*/ 244369 w 290722"/>
                  <a:gd name="connsiteY136" fmla="*/ 234146 h 426863"/>
                  <a:gd name="connsiteX137" fmla="*/ 244278 w 290722"/>
                  <a:gd name="connsiteY137" fmla="*/ 234146 h 426863"/>
                  <a:gd name="connsiteX138" fmla="*/ 243889 w 290722"/>
                  <a:gd name="connsiteY138" fmla="*/ 234032 h 426863"/>
                  <a:gd name="connsiteX139" fmla="*/ 240802 w 290722"/>
                  <a:gd name="connsiteY139" fmla="*/ 233321 h 426863"/>
                  <a:gd name="connsiteX140" fmla="*/ 234696 w 290722"/>
                  <a:gd name="connsiteY140" fmla="*/ 232130 h 426863"/>
                  <a:gd name="connsiteX141" fmla="*/ 231746 w 290722"/>
                  <a:gd name="connsiteY141" fmla="*/ 231695 h 426863"/>
                  <a:gd name="connsiteX142" fmla="*/ 230260 w 290722"/>
                  <a:gd name="connsiteY142" fmla="*/ 231467 h 426863"/>
                  <a:gd name="connsiteX143" fmla="*/ 229505 w 290722"/>
                  <a:gd name="connsiteY143" fmla="*/ 231329 h 426863"/>
                  <a:gd name="connsiteX144" fmla="*/ 229139 w 290722"/>
                  <a:gd name="connsiteY144" fmla="*/ 231329 h 426863"/>
                  <a:gd name="connsiteX145" fmla="*/ 228957 w 290722"/>
                  <a:gd name="connsiteY145" fmla="*/ 231283 h 426863"/>
                  <a:gd name="connsiteX146" fmla="*/ 228591 w 290722"/>
                  <a:gd name="connsiteY146" fmla="*/ 231283 h 426863"/>
                  <a:gd name="connsiteX147" fmla="*/ 222622 w 290722"/>
                  <a:gd name="connsiteY147" fmla="*/ 230711 h 426863"/>
                  <a:gd name="connsiteX148" fmla="*/ 210685 w 290722"/>
                  <a:gd name="connsiteY148" fmla="*/ 229612 h 426863"/>
                  <a:gd name="connsiteX149" fmla="*/ 210319 w 290722"/>
                  <a:gd name="connsiteY149" fmla="*/ 229612 h 426863"/>
                  <a:gd name="connsiteX150" fmla="*/ 210228 w 290722"/>
                  <a:gd name="connsiteY150" fmla="*/ 229566 h 426863"/>
                  <a:gd name="connsiteX151" fmla="*/ 210228 w 290722"/>
                  <a:gd name="connsiteY151" fmla="*/ 229566 h 426863"/>
                  <a:gd name="connsiteX152" fmla="*/ 210090 w 290722"/>
                  <a:gd name="connsiteY152" fmla="*/ 229566 h 426863"/>
                  <a:gd name="connsiteX153" fmla="*/ 209336 w 290722"/>
                  <a:gd name="connsiteY153" fmla="*/ 229428 h 426863"/>
                  <a:gd name="connsiteX154" fmla="*/ 207850 w 290722"/>
                  <a:gd name="connsiteY154" fmla="*/ 229222 h 426863"/>
                  <a:gd name="connsiteX155" fmla="*/ 206455 w 290722"/>
                  <a:gd name="connsiteY155" fmla="*/ 229016 h 426863"/>
                  <a:gd name="connsiteX156" fmla="*/ 206386 w 290722"/>
                  <a:gd name="connsiteY156" fmla="*/ 229016 h 426863"/>
                  <a:gd name="connsiteX157" fmla="*/ 206203 w 290722"/>
                  <a:gd name="connsiteY157" fmla="*/ 228947 h 426863"/>
                  <a:gd name="connsiteX158" fmla="*/ 205837 w 290722"/>
                  <a:gd name="connsiteY158" fmla="*/ 228856 h 426863"/>
                  <a:gd name="connsiteX159" fmla="*/ 205106 w 290722"/>
                  <a:gd name="connsiteY159" fmla="*/ 228695 h 426863"/>
                  <a:gd name="connsiteX160" fmla="*/ 199274 w 290722"/>
                  <a:gd name="connsiteY160" fmla="*/ 227367 h 426863"/>
                  <a:gd name="connsiteX161" fmla="*/ 196827 w 290722"/>
                  <a:gd name="connsiteY161" fmla="*/ 226611 h 426863"/>
                  <a:gd name="connsiteX162" fmla="*/ 193992 w 290722"/>
                  <a:gd name="connsiteY162" fmla="*/ 225627 h 426863"/>
                  <a:gd name="connsiteX163" fmla="*/ 188915 w 290722"/>
                  <a:gd name="connsiteY163" fmla="*/ 223565 h 426863"/>
                  <a:gd name="connsiteX164" fmla="*/ 184159 w 290722"/>
                  <a:gd name="connsiteY164" fmla="*/ 221069 h 426863"/>
                  <a:gd name="connsiteX165" fmla="*/ 179402 w 290722"/>
                  <a:gd name="connsiteY165" fmla="*/ 201007 h 426863"/>
                  <a:gd name="connsiteX166" fmla="*/ 181529 w 290722"/>
                  <a:gd name="connsiteY166" fmla="*/ 199816 h 426863"/>
                  <a:gd name="connsiteX167" fmla="*/ 183335 w 290722"/>
                  <a:gd name="connsiteY167" fmla="*/ 198786 h 426863"/>
                  <a:gd name="connsiteX168" fmla="*/ 183793 w 290722"/>
                  <a:gd name="connsiteY168" fmla="*/ 198511 h 426863"/>
                  <a:gd name="connsiteX169" fmla="*/ 184364 w 290722"/>
                  <a:gd name="connsiteY169" fmla="*/ 198168 h 426863"/>
                  <a:gd name="connsiteX170" fmla="*/ 185233 w 290722"/>
                  <a:gd name="connsiteY170" fmla="*/ 197618 h 426863"/>
                  <a:gd name="connsiteX171" fmla="*/ 188778 w 290722"/>
                  <a:gd name="connsiteY171" fmla="*/ 195397 h 426863"/>
                  <a:gd name="connsiteX172" fmla="*/ 192322 w 290722"/>
                  <a:gd name="connsiteY172" fmla="*/ 193175 h 426863"/>
                  <a:gd name="connsiteX173" fmla="*/ 194015 w 290722"/>
                  <a:gd name="connsiteY173" fmla="*/ 192122 h 426863"/>
                  <a:gd name="connsiteX174" fmla="*/ 195798 w 290722"/>
                  <a:gd name="connsiteY174" fmla="*/ 191068 h 426863"/>
                  <a:gd name="connsiteX175" fmla="*/ 202956 w 290722"/>
                  <a:gd name="connsiteY175" fmla="*/ 186785 h 426863"/>
                  <a:gd name="connsiteX176" fmla="*/ 203848 w 290722"/>
                  <a:gd name="connsiteY176" fmla="*/ 186259 h 426863"/>
                  <a:gd name="connsiteX177" fmla="*/ 204282 w 290722"/>
                  <a:gd name="connsiteY177" fmla="*/ 185961 h 426863"/>
                  <a:gd name="connsiteX178" fmla="*/ 204305 w 290722"/>
                  <a:gd name="connsiteY178" fmla="*/ 185961 h 426863"/>
                  <a:gd name="connsiteX179" fmla="*/ 204374 w 290722"/>
                  <a:gd name="connsiteY179" fmla="*/ 185915 h 426863"/>
                  <a:gd name="connsiteX180" fmla="*/ 204602 w 290722"/>
                  <a:gd name="connsiteY180" fmla="*/ 185801 h 426863"/>
                  <a:gd name="connsiteX181" fmla="*/ 206386 w 290722"/>
                  <a:gd name="connsiteY181" fmla="*/ 184862 h 426863"/>
                  <a:gd name="connsiteX182" fmla="*/ 209931 w 290722"/>
                  <a:gd name="connsiteY182" fmla="*/ 183259 h 426863"/>
                  <a:gd name="connsiteX183" fmla="*/ 211600 w 290722"/>
                  <a:gd name="connsiteY183" fmla="*/ 182617 h 426863"/>
                  <a:gd name="connsiteX184" fmla="*/ 213589 w 290722"/>
                  <a:gd name="connsiteY184" fmla="*/ 182022 h 426863"/>
                  <a:gd name="connsiteX185" fmla="*/ 214413 w 290722"/>
                  <a:gd name="connsiteY185" fmla="*/ 181793 h 426863"/>
                  <a:gd name="connsiteX186" fmla="*/ 215442 w 290722"/>
                  <a:gd name="connsiteY186" fmla="*/ 181587 h 426863"/>
                  <a:gd name="connsiteX187" fmla="*/ 217134 w 290722"/>
                  <a:gd name="connsiteY187" fmla="*/ 181381 h 426863"/>
                  <a:gd name="connsiteX188" fmla="*/ 217248 w 290722"/>
                  <a:gd name="connsiteY188" fmla="*/ 181381 h 426863"/>
                  <a:gd name="connsiteX189" fmla="*/ 217340 w 290722"/>
                  <a:gd name="connsiteY189" fmla="*/ 181381 h 426863"/>
                  <a:gd name="connsiteX190" fmla="*/ 217340 w 290722"/>
                  <a:gd name="connsiteY190" fmla="*/ 181381 h 426863"/>
                  <a:gd name="connsiteX191" fmla="*/ 217568 w 290722"/>
                  <a:gd name="connsiteY191" fmla="*/ 181381 h 426863"/>
                  <a:gd name="connsiteX192" fmla="*/ 218346 w 290722"/>
                  <a:gd name="connsiteY192" fmla="*/ 181403 h 426863"/>
                  <a:gd name="connsiteX193" fmla="*/ 218460 w 290722"/>
                  <a:gd name="connsiteY193" fmla="*/ 181403 h 426863"/>
                  <a:gd name="connsiteX194" fmla="*/ 218849 w 290722"/>
                  <a:gd name="connsiteY194" fmla="*/ 181495 h 426863"/>
                  <a:gd name="connsiteX195" fmla="*/ 219626 w 290722"/>
                  <a:gd name="connsiteY195" fmla="*/ 181633 h 426863"/>
                  <a:gd name="connsiteX196" fmla="*/ 219603 w 290722"/>
                  <a:gd name="connsiteY196" fmla="*/ 181610 h 426863"/>
                  <a:gd name="connsiteX197" fmla="*/ 219764 w 290722"/>
                  <a:gd name="connsiteY197" fmla="*/ 181610 h 426863"/>
                  <a:gd name="connsiteX198" fmla="*/ 219855 w 290722"/>
                  <a:gd name="connsiteY198" fmla="*/ 181633 h 426863"/>
                  <a:gd name="connsiteX199" fmla="*/ 219878 w 290722"/>
                  <a:gd name="connsiteY199" fmla="*/ 181633 h 426863"/>
                  <a:gd name="connsiteX200" fmla="*/ 219832 w 290722"/>
                  <a:gd name="connsiteY200" fmla="*/ 181655 h 426863"/>
                  <a:gd name="connsiteX201" fmla="*/ 219946 w 290722"/>
                  <a:gd name="connsiteY201" fmla="*/ 181655 h 426863"/>
                  <a:gd name="connsiteX202" fmla="*/ 219946 w 290722"/>
                  <a:gd name="connsiteY202" fmla="*/ 181679 h 426863"/>
                  <a:gd name="connsiteX203" fmla="*/ 220130 w 290722"/>
                  <a:gd name="connsiteY203" fmla="*/ 181724 h 426863"/>
                  <a:gd name="connsiteX204" fmla="*/ 220564 w 290722"/>
                  <a:gd name="connsiteY204" fmla="*/ 181862 h 426863"/>
                  <a:gd name="connsiteX205" fmla="*/ 221799 w 290722"/>
                  <a:gd name="connsiteY205" fmla="*/ 182274 h 426863"/>
                  <a:gd name="connsiteX206" fmla="*/ 222554 w 290722"/>
                  <a:gd name="connsiteY206" fmla="*/ 182549 h 426863"/>
                  <a:gd name="connsiteX207" fmla="*/ 222919 w 290722"/>
                  <a:gd name="connsiteY207" fmla="*/ 182663 h 426863"/>
                  <a:gd name="connsiteX208" fmla="*/ 222988 w 290722"/>
                  <a:gd name="connsiteY208" fmla="*/ 182663 h 426863"/>
                  <a:gd name="connsiteX209" fmla="*/ 223056 w 290722"/>
                  <a:gd name="connsiteY209" fmla="*/ 182709 h 426863"/>
                  <a:gd name="connsiteX210" fmla="*/ 224475 w 290722"/>
                  <a:gd name="connsiteY210" fmla="*/ 183350 h 426863"/>
                  <a:gd name="connsiteX211" fmla="*/ 227356 w 290722"/>
                  <a:gd name="connsiteY211" fmla="*/ 184679 h 426863"/>
                  <a:gd name="connsiteX212" fmla="*/ 233164 w 290722"/>
                  <a:gd name="connsiteY212" fmla="*/ 187312 h 426863"/>
                  <a:gd name="connsiteX213" fmla="*/ 236297 w 290722"/>
                  <a:gd name="connsiteY213" fmla="*/ 188549 h 426863"/>
                  <a:gd name="connsiteX214" fmla="*/ 236892 w 290722"/>
                  <a:gd name="connsiteY214" fmla="*/ 188732 h 426863"/>
                  <a:gd name="connsiteX215" fmla="*/ 236983 w 290722"/>
                  <a:gd name="connsiteY215" fmla="*/ 189144 h 426863"/>
                  <a:gd name="connsiteX216" fmla="*/ 237418 w 290722"/>
                  <a:gd name="connsiteY216" fmla="*/ 190976 h 426863"/>
                  <a:gd name="connsiteX217" fmla="*/ 237852 w 290722"/>
                  <a:gd name="connsiteY217" fmla="*/ 192167 h 426863"/>
                  <a:gd name="connsiteX218" fmla="*/ 238081 w 290722"/>
                  <a:gd name="connsiteY218" fmla="*/ 192763 h 426863"/>
                  <a:gd name="connsiteX219" fmla="*/ 238195 w 290722"/>
                  <a:gd name="connsiteY219" fmla="*/ 193038 h 426863"/>
                  <a:gd name="connsiteX220" fmla="*/ 238355 w 290722"/>
                  <a:gd name="connsiteY220" fmla="*/ 193496 h 426863"/>
                  <a:gd name="connsiteX221" fmla="*/ 238424 w 290722"/>
                  <a:gd name="connsiteY221" fmla="*/ 193656 h 426863"/>
                  <a:gd name="connsiteX222" fmla="*/ 239727 w 290722"/>
                  <a:gd name="connsiteY222" fmla="*/ 196106 h 426863"/>
                  <a:gd name="connsiteX223" fmla="*/ 239933 w 290722"/>
                  <a:gd name="connsiteY223" fmla="*/ 196473 h 426863"/>
                  <a:gd name="connsiteX224" fmla="*/ 240848 w 290722"/>
                  <a:gd name="connsiteY224" fmla="*/ 197687 h 426863"/>
                  <a:gd name="connsiteX225" fmla="*/ 241305 w 290722"/>
                  <a:gd name="connsiteY225" fmla="*/ 198259 h 426863"/>
                  <a:gd name="connsiteX226" fmla="*/ 241534 w 290722"/>
                  <a:gd name="connsiteY226" fmla="*/ 198580 h 426863"/>
                  <a:gd name="connsiteX227" fmla="*/ 241625 w 290722"/>
                  <a:gd name="connsiteY227" fmla="*/ 198740 h 426863"/>
                  <a:gd name="connsiteX228" fmla="*/ 241694 w 290722"/>
                  <a:gd name="connsiteY228" fmla="*/ 198809 h 426863"/>
                  <a:gd name="connsiteX229" fmla="*/ 241900 w 290722"/>
                  <a:gd name="connsiteY229" fmla="*/ 199129 h 426863"/>
                  <a:gd name="connsiteX230" fmla="*/ 241945 w 290722"/>
                  <a:gd name="connsiteY230" fmla="*/ 199129 h 426863"/>
                  <a:gd name="connsiteX231" fmla="*/ 244301 w 290722"/>
                  <a:gd name="connsiteY231" fmla="*/ 201465 h 426863"/>
                  <a:gd name="connsiteX232" fmla="*/ 244507 w 290722"/>
                  <a:gd name="connsiteY232" fmla="*/ 201694 h 426863"/>
                  <a:gd name="connsiteX233" fmla="*/ 246313 w 290722"/>
                  <a:gd name="connsiteY233" fmla="*/ 202977 h 426863"/>
                  <a:gd name="connsiteX234" fmla="*/ 246748 w 290722"/>
                  <a:gd name="connsiteY234" fmla="*/ 203229 h 426863"/>
                  <a:gd name="connsiteX235" fmla="*/ 246976 w 290722"/>
                  <a:gd name="connsiteY235" fmla="*/ 203366 h 426863"/>
                  <a:gd name="connsiteX236" fmla="*/ 247091 w 290722"/>
                  <a:gd name="connsiteY236" fmla="*/ 203458 h 426863"/>
                  <a:gd name="connsiteX237" fmla="*/ 247136 w 290722"/>
                  <a:gd name="connsiteY237" fmla="*/ 203458 h 426863"/>
                  <a:gd name="connsiteX238" fmla="*/ 247434 w 290722"/>
                  <a:gd name="connsiteY238" fmla="*/ 203687 h 426863"/>
                  <a:gd name="connsiteX239" fmla="*/ 248371 w 290722"/>
                  <a:gd name="connsiteY239" fmla="*/ 204122 h 426863"/>
                  <a:gd name="connsiteX240" fmla="*/ 250361 w 290722"/>
                  <a:gd name="connsiteY240" fmla="*/ 205061 h 426863"/>
                  <a:gd name="connsiteX241" fmla="*/ 252670 w 290722"/>
                  <a:gd name="connsiteY241" fmla="*/ 205771 h 426863"/>
                  <a:gd name="connsiteX242" fmla="*/ 253768 w 290722"/>
                  <a:gd name="connsiteY242" fmla="*/ 206000 h 426863"/>
                  <a:gd name="connsiteX243" fmla="*/ 254774 w 290722"/>
                  <a:gd name="connsiteY243" fmla="*/ 206115 h 426863"/>
                  <a:gd name="connsiteX244" fmla="*/ 255895 w 290722"/>
                  <a:gd name="connsiteY244" fmla="*/ 206252 h 426863"/>
                  <a:gd name="connsiteX245" fmla="*/ 257061 w 290722"/>
                  <a:gd name="connsiteY245" fmla="*/ 206252 h 426863"/>
                  <a:gd name="connsiteX246" fmla="*/ 258204 w 290722"/>
                  <a:gd name="connsiteY246" fmla="*/ 206183 h 426863"/>
                  <a:gd name="connsiteX247" fmla="*/ 259233 w 290722"/>
                  <a:gd name="connsiteY247" fmla="*/ 205977 h 426863"/>
                  <a:gd name="connsiteX248" fmla="*/ 259736 w 290722"/>
                  <a:gd name="connsiteY248" fmla="*/ 205885 h 426863"/>
                  <a:gd name="connsiteX249" fmla="*/ 260354 w 290722"/>
                  <a:gd name="connsiteY249" fmla="*/ 205725 h 426863"/>
                  <a:gd name="connsiteX250" fmla="*/ 261383 w 290722"/>
                  <a:gd name="connsiteY250" fmla="*/ 205313 h 426863"/>
                  <a:gd name="connsiteX251" fmla="*/ 261863 w 290722"/>
                  <a:gd name="connsiteY251" fmla="*/ 205084 h 426863"/>
                  <a:gd name="connsiteX252" fmla="*/ 261154 w 290722"/>
                  <a:gd name="connsiteY252" fmla="*/ 203183 h 426863"/>
                  <a:gd name="connsiteX253" fmla="*/ 261040 w 290722"/>
                  <a:gd name="connsiteY253" fmla="*/ 202908 h 426863"/>
                  <a:gd name="connsiteX254" fmla="*/ 261040 w 290722"/>
                  <a:gd name="connsiteY254" fmla="*/ 202816 h 426863"/>
                  <a:gd name="connsiteX255" fmla="*/ 261040 w 290722"/>
                  <a:gd name="connsiteY255" fmla="*/ 202794 h 426863"/>
                  <a:gd name="connsiteX256" fmla="*/ 260994 w 290722"/>
                  <a:gd name="connsiteY256" fmla="*/ 202656 h 426863"/>
                  <a:gd name="connsiteX257" fmla="*/ 260765 w 290722"/>
                  <a:gd name="connsiteY257" fmla="*/ 202129 h 426863"/>
                  <a:gd name="connsiteX258" fmla="*/ 259759 w 290722"/>
                  <a:gd name="connsiteY258" fmla="*/ 200068 h 426863"/>
                  <a:gd name="connsiteX259" fmla="*/ 259233 w 290722"/>
                  <a:gd name="connsiteY259" fmla="*/ 199084 h 426863"/>
                  <a:gd name="connsiteX260" fmla="*/ 258776 w 290722"/>
                  <a:gd name="connsiteY260" fmla="*/ 198145 h 426863"/>
                  <a:gd name="connsiteX261" fmla="*/ 257793 w 290722"/>
                  <a:gd name="connsiteY261" fmla="*/ 196404 h 426863"/>
                  <a:gd name="connsiteX262" fmla="*/ 256718 w 290722"/>
                  <a:gd name="connsiteY262" fmla="*/ 194664 h 426863"/>
                  <a:gd name="connsiteX263" fmla="*/ 255575 w 290722"/>
                  <a:gd name="connsiteY263" fmla="*/ 192877 h 426863"/>
                  <a:gd name="connsiteX264" fmla="*/ 254957 w 290722"/>
                  <a:gd name="connsiteY264" fmla="*/ 192007 h 426863"/>
                  <a:gd name="connsiteX265" fmla="*/ 254637 w 290722"/>
                  <a:gd name="connsiteY265" fmla="*/ 191595 h 426863"/>
                  <a:gd name="connsiteX266" fmla="*/ 254568 w 290722"/>
                  <a:gd name="connsiteY266" fmla="*/ 191526 h 426863"/>
                  <a:gd name="connsiteX267" fmla="*/ 254706 w 290722"/>
                  <a:gd name="connsiteY267" fmla="*/ 191663 h 426863"/>
                  <a:gd name="connsiteX268" fmla="*/ 254706 w 290722"/>
                  <a:gd name="connsiteY268" fmla="*/ 191663 h 426863"/>
                  <a:gd name="connsiteX269" fmla="*/ 254706 w 290722"/>
                  <a:gd name="connsiteY269" fmla="*/ 191641 h 426863"/>
                  <a:gd name="connsiteX270" fmla="*/ 254637 w 290722"/>
                  <a:gd name="connsiteY270" fmla="*/ 191526 h 426863"/>
                  <a:gd name="connsiteX271" fmla="*/ 254477 w 290722"/>
                  <a:gd name="connsiteY271" fmla="*/ 191297 h 426863"/>
                  <a:gd name="connsiteX272" fmla="*/ 253310 w 290722"/>
                  <a:gd name="connsiteY272" fmla="*/ 189717 h 426863"/>
                  <a:gd name="connsiteX273" fmla="*/ 253334 w 290722"/>
                  <a:gd name="connsiteY273" fmla="*/ 189717 h 426863"/>
                  <a:gd name="connsiteX274" fmla="*/ 253631 w 290722"/>
                  <a:gd name="connsiteY274" fmla="*/ 190060 h 426863"/>
                  <a:gd name="connsiteX275" fmla="*/ 253357 w 290722"/>
                  <a:gd name="connsiteY275" fmla="*/ 189694 h 426863"/>
                  <a:gd name="connsiteX276" fmla="*/ 253928 w 290722"/>
                  <a:gd name="connsiteY276" fmla="*/ 189580 h 426863"/>
                  <a:gd name="connsiteX277" fmla="*/ 254706 w 290722"/>
                  <a:gd name="connsiteY277" fmla="*/ 189350 h 426863"/>
                  <a:gd name="connsiteX278" fmla="*/ 256238 w 290722"/>
                  <a:gd name="connsiteY278" fmla="*/ 188893 h 426863"/>
                  <a:gd name="connsiteX279" fmla="*/ 259302 w 290722"/>
                  <a:gd name="connsiteY279" fmla="*/ 187770 h 426863"/>
                  <a:gd name="connsiteX280" fmla="*/ 265202 w 290722"/>
                  <a:gd name="connsiteY280" fmla="*/ 185389 h 426863"/>
                  <a:gd name="connsiteX281" fmla="*/ 265133 w 290722"/>
                  <a:gd name="connsiteY281" fmla="*/ 185389 h 426863"/>
                  <a:gd name="connsiteX282" fmla="*/ 266986 w 290722"/>
                  <a:gd name="connsiteY282" fmla="*/ 184839 h 426863"/>
                  <a:gd name="connsiteX283" fmla="*/ 268792 w 290722"/>
                  <a:gd name="connsiteY283" fmla="*/ 184289 h 426863"/>
                  <a:gd name="connsiteX284" fmla="*/ 270233 w 290722"/>
                  <a:gd name="connsiteY284" fmla="*/ 183946 h 426863"/>
                  <a:gd name="connsiteX285" fmla="*/ 270690 w 290722"/>
                  <a:gd name="connsiteY285" fmla="*/ 183877 h 426863"/>
                  <a:gd name="connsiteX286" fmla="*/ 272565 w 290722"/>
                  <a:gd name="connsiteY286" fmla="*/ 183533 h 426863"/>
                  <a:gd name="connsiteX287" fmla="*/ 274006 w 290722"/>
                  <a:gd name="connsiteY287" fmla="*/ 183533 h 426863"/>
                  <a:gd name="connsiteX288" fmla="*/ 274715 w 290722"/>
                  <a:gd name="connsiteY288" fmla="*/ 183511 h 426863"/>
                  <a:gd name="connsiteX289" fmla="*/ 275309 w 290722"/>
                  <a:gd name="connsiteY289" fmla="*/ 183579 h 426863"/>
                  <a:gd name="connsiteX290" fmla="*/ 275401 w 290722"/>
                  <a:gd name="connsiteY290" fmla="*/ 183579 h 426863"/>
                  <a:gd name="connsiteX291" fmla="*/ 276201 w 290722"/>
                  <a:gd name="connsiteY291" fmla="*/ 183740 h 426863"/>
                  <a:gd name="connsiteX292" fmla="*/ 276499 w 290722"/>
                  <a:gd name="connsiteY292" fmla="*/ 183831 h 426863"/>
                  <a:gd name="connsiteX293" fmla="*/ 276842 w 290722"/>
                  <a:gd name="connsiteY293" fmla="*/ 183968 h 426863"/>
                  <a:gd name="connsiteX294" fmla="*/ 277185 w 290722"/>
                  <a:gd name="connsiteY294" fmla="*/ 184152 h 426863"/>
                  <a:gd name="connsiteX295" fmla="*/ 277459 w 290722"/>
                  <a:gd name="connsiteY295" fmla="*/ 184289 h 426863"/>
                  <a:gd name="connsiteX296" fmla="*/ 277710 w 290722"/>
                  <a:gd name="connsiteY296" fmla="*/ 184472 h 426863"/>
                  <a:gd name="connsiteX297" fmla="*/ 277756 w 290722"/>
                  <a:gd name="connsiteY297" fmla="*/ 184404 h 426863"/>
                  <a:gd name="connsiteX298" fmla="*/ 277756 w 290722"/>
                  <a:gd name="connsiteY298" fmla="*/ 184450 h 426863"/>
                  <a:gd name="connsiteX299" fmla="*/ 277825 w 290722"/>
                  <a:gd name="connsiteY299" fmla="*/ 184518 h 426863"/>
                  <a:gd name="connsiteX300" fmla="*/ 277825 w 290722"/>
                  <a:gd name="connsiteY300" fmla="*/ 184564 h 426863"/>
                  <a:gd name="connsiteX301" fmla="*/ 277871 w 290722"/>
                  <a:gd name="connsiteY301" fmla="*/ 184587 h 426863"/>
                  <a:gd name="connsiteX302" fmla="*/ 278031 w 290722"/>
                  <a:gd name="connsiteY302" fmla="*/ 184816 h 426863"/>
                  <a:gd name="connsiteX303" fmla="*/ 278717 w 290722"/>
                  <a:gd name="connsiteY303" fmla="*/ 184885 h 426863"/>
                  <a:gd name="connsiteX304" fmla="*/ 278923 w 290722"/>
                  <a:gd name="connsiteY304" fmla="*/ 184679 h 426863"/>
                  <a:gd name="connsiteX305" fmla="*/ 279083 w 290722"/>
                  <a:gd name="connsiteY305" fmla="*/ 184427 h 426863"/>
                  <a:gd name="connsiteX306" fmla="*/ 278488 w 290722"/>
                  <a:gd name="connsiteY306" fmla="*/ 183831 h 426863"/>
                  <a:gd name="connsiteX307" fmla="*/ 278762 w 290722"/>
                  <a:gd name="connsiteY307" fmla="*/ 183946 h 426863"/>
                  <a:gd name="connsiteX308" fmla="*/ 278923 w 290722"/>
                  <a:gd name="connsiteY308" fmla="*/ 184152 h 426863"/>
                  <a:gd name="connsiteX309" fmla="*/ 278923 w 290722"/>
                  <a:gd name="connsiteY309" fmla="*/ 184152 h 426863"/>
                  <a:gd name="connsiteX310" fmla="*/ 278923 w 290722"/>
                  <a:gd name="connsiteY310" fmla="*/ 184083 h 426863"/>
                  <a:gd name="connsiteX311" fmla="*/ 278877 w 290722"/>
                  <a:gd name="connsiteY311" fmla="*/ 183923 h 426863"/>
                  <a:gd name="connsiteX312" fmla="*/ 278762 w 290722"/>
                  <a:gd name="connsiteY312" fmla="*/ 183671 h 426863"/>
                  <a:gd name="connsiteX313" fmla="*/ 278511 w 290722"/>
                  <a:gd name="connsiteY313" fmla="*/ 183190 h 426863"/>
                  <a:gd name="connsiteX314" fmla="*/ 278191 w 290722"/>
                  <a:gd name="connsiteY314" fmla="*/ 182732 h 426863"/>
                  <a:gd name="connsiteX315" fmla="*/ 278031 w 290722"/>
                  <a:gd name="connsiteY315" fmla="*/ 182572 h 426863"/>
                  <a:gd name="connsiteX316" fmla="*/ 278031 w 290722"/>
                  <a:gd name="connsiteY316" fmla="*/ 182572 h 426863"/>
                  <a:gd name="connsiteX317" fmla="*/ 278031 w 290722"/>
                  <a:gd name="connsiteY317" fmla="*/ 182549 h 426863"/>
                  <a:gd name="connsiteX318" fmla="*/ 277939 w 290722"/>
                  <a:gd name="connsiteY318" fmla="*/ 182434 h 426863"/>
                  <a:gd name="connsiteX319" fmla="*/ 277939 w 290722"/>
                  <a:gd name="connsiteY319" fmla="*/ 182434 h 426863"/>
                  <a:gd name="connsiteX320" fmla="*/ 277894 w 290722"/>
                  <a:gd name="connsiteY320" fmla="*/ 182388 h 426863"/>
                  <a:gd name="connsiteX321" fmla="*/ 277802 w 290722"/>
                  <a:gd name="connsiteY321" fmla="*/ 182320 h 426863"/>
                  <a:gd name="connsiteX322" fmla="*/ 277505 w 290722"/>
                  <a:gd name="connsiteY322" fmla="*/ 181999 h 426863"/>
                  <a:gd name="connsiteX323" fmla="*/ 277345 w 290722"/>
                  <a:gd name="connsiteY323" fmla="*/ 181816 h 426863"/>
                  <a:gd name="connsiteX324" fmla="*/ 277070 w 290722"/>
                  <a:gd name="connsiteY324" fmla="*/ 181633 h 426863"/>
                  <a:gd name="connsiteX325" fmla="*/ 276338 w 290722"/>
                  <a:gd name="connsiteY325" fmla="*/ 181129 h 426863"/>
                  <a:gd name="connsiteX326" fmla="*/ 276430 w 290722"/>
                  <a:gd name="connsiteY326" fmla="*/ 181175 h 426863"/>
                  <a:gd name="connsiteX327" fmla="*/ 275675 w 290722"/>
                  <a:gd name="connsiteY327" fmla="*/ 180694 h 426863"/>
                  <a:gd name="connsiteX328" fmla="*/ 274944 w 290722"/>
                  <a:gd name="connsiteY328" fmla="*/ 180373 h 426863"/>
                  <a:gd name="connsiteX329" fmla="*/ 273732 w 290722"/>
                  <a:gd name="connsiteY329" fmla="*/ 179892 h 426863"/>
                  <a:gd name="connsiteX330" fmla="*/ 273732 w 290722"/>
                  <a:gd name="connsiteY330" fmla="*/ 179892 h 426863"/>
                  <a:gd name="connsiteX331" fmla="*/ 273617 w 290722"/>
                  <a:gd name="connsiteY331" fmla="*/ 179846 h 426863"/>
                  <a:gd name="connsiteX332" fmla="*/ 269958 w 290722"/>
                  <a:gd name="connsiteY332" fmla="*/ 179068 h 426863"/>
                  <a:gd name="connsiteX333" fmla="*/ 266597 w 290722"/>
                  <a:gd name="connsiteY333" fmla="*/ 178793 h 426863"/>
                  <a:gd name="connsiteX334" fmla="*/ 264813 w 290722"/>
                  <a:gd name="connsiteY334" fmla="*/ 178724 h 426863"/>
                  <a:gd name="connsiteX335" fmla="*/ 264401 w 290722"/>
                  <a:gd name="connsiteY335" fmla="*/ 178724 h 426863"/>
                  <a:gd name="connsiteX336" fmla="*/ 264196 w 290722"/>
                  <a:gd name="connsiteY336" fmla="*/ 178724 h 426863"/>
                  <a:gd name="connsiteX337" fmla="*/ 263784 w 290722"/>
                  <a:gd name="connsiteY337" fmla="*/ 178724 h 426863"/>
                  <a:gd name="connsiteX338" fmla="*/ 262938 w 290722"/>
                  <a:gd name="connsiteY338" fmla="*/ 178793 h 426863"/>
                  <a:gd name="connsiteX339" fmla="*/ 261177 w 290722"/>
                  <a:gd name="connsiteY339" fmla="*/ 178953 h 426863"/>
                  <a:gd name="connsiteX340" fmla="*/ 259508 w 290722"/>
                  <a:gd name="connsiteY340" fmla="*/ 179136 h 426863"/>
                  <a:gd name="connsiteX341" fmla="*/ 256146 w 290722"/>
                  <a:gd name="connsiteY341" fmla="*/ 179503 h 426863"/>
                  <a:gd name="connsiteX342" fmla="*/ 254477 w 290722"/>
                  <a:gd name="connsiteY342" fmla="*/ 179686 h 426863"/>
                  <a:gd name="connsiteX343" fmla="*/ 254363 w 290722"/>
                  <a:gd name="connsiteY343" fmla="*/ 179686 h 426863"/>
                  <a:gd name="connsiteX344" fmla="*/ 254340 w 290722"/>
                  <a:gd name="connsiteY344" fmla="*/ 179686 h 426863"/>
                  <a:gd name="connsiteX345" fmla="*/ 254477 w 290722"/>
                  <a:gd name="connsiteY345" fmla="*/ 179663 h 426863"/>
                  <a:gd name="connsiteX346" fmla="*/ 254202 w 290722"/>
                  <a:gd name="connsiteY346" fmla="*/ 179663 h 426863"/>
                  <a:gd name="connsiteX347" fmla="*/ 253768 w 290722"/>
                  <a:gd name="connsiteY347" fmla="*/ 179663 h 426863"/>
                  <a:gd name="connsiteX348" fmla="*/ 252922 w 290722"/>
                  <a:gd name="connsiteY348" fmla="*/ 179663 h 426863"/>
                  <a:gd name="connsiteX349" fmla="*/ 252487 w 290722"/>
                  <a:gd name="connsiteY349" fmla="*/ 179686 h 426863"/>
                  <a:gd name="connsiteX350" fmla="*/ 252144 w 290722"/>
                  <a:gd name="connsiteY350" fmla="*/ 179686 h 426863"/>
                  <a:gd name="connsiteX351" fmla="*/ 252144 w 290722"/>
                  <a:gd name="connsiteY351" fmla="*/ 179686 h 426863"/>
                  <a:gd name="connsiteX352" fmla="*/ 252396 w 290722"/>
                  <a:gd name="connsiteY352" fmla="*/ 179640 h 426863"/>
                  <a:gd name="connsiteX353" fmla="*/ 252350 w 290722"/>
                  <a:gd name="connsiteY353" fmla="*/ 179640 h 426863"/>
                  <a:gd name="connsiteX354" fmla="*/ 251504 w 290722"/>
                  <a:gd name="connsiteY354" fmla="*/ 179594 h 426863"/>
                  <a:gd name="connsiteX355" fmla="*/ 250681 w 290722"/>
                  <a:gd name="connsiteY355" fmla="*/ 179594 h 426863"/>
                  <a:gd name="connsiteX356" fmla="*/ 250246 w 290722"/>
                  <a:gd name="connsiteY356" fmla="*/ 179571 h 426863"/>
                  <a:gd name="connsiteX357" fmla="*/ 250041 w 290722"/>
                  <a:gd name="connsiteY357" fmla="*/ 179571 h 426863"/>
                  <a:gd name="connsiteX358" fmla="*/ 250361 w 290722"/>
                  <a:gd name="connsiteY358" fmla="*/ 179571 h 426863"/>
                  <a:gd name="connsiteX359" fmla="*/ 250269 w 290722"/>
                  <a:gd name="connsiteY359" fmla="*/ 179571 h 426863"/>
                  <a:gd name="connsiteX360" fmla="*/ 250155 w 290722"/>
                  <a:gd name="connsiteY360" fmla="*/ 179549 h 426863"/>
                  <a:gd name="connsiteX361" fmla="*/ 248485 w 290722"/>
                  <a:gd name="connsiteY361" fmla="*/ 179319 h 426863"/>
                  <a:gd name="connsiteX362" fmla="*/ 248074 w 290722"/>
                  <a:gd name="connsiteY362" fmla="*/ 179251 h 426863"/>
                  <a:gd name="connsiteX363" fmla="*/ 247983 w 290722"/>
                  <a:gd name="connsiteY363" fmla="*/ 179251 h 426863"/>
                  <a:gd name="connsiteX364" fmla="*/ 247937 w 290722"/>
                  <a:gd name="connsiteY364" fmla="*/ 179228 h 426863"/>
                  <a:gd name="connsiteX365" fmla="*/ 248234 w 290722"/>
                  <a:gd name="connsiteY365" fmla="*/ 179251 h 426863"/>
                  <a:gd name="connsiteX366" fmla="*/ 248028 w 290722"/>
                  <a:gd name="connsiteY366" fmla="*/ 179205 h 426863"/>
                  <a:gd name="connsiteX367" fmla="*/ 247365 w 290722"/>
                  <a:gd name="connsiteY367" fmla="*/ 179045 h 426863"/>
                  <a:gd name="connsiteX368" fmla="*/ 244735 w 290722"/>
                  <a:gd name="connsiteY368" fmla="*/ 178175 h 426863"/>
                  <a:gd name="connsiteX369" fmla="*/ 242266 w 290722"/>
                  <a:gd name="connsiteY369" fmla="*/ 177006 h 426863"/>
                  <a:gd name="connsiteX370" fmla="*/ 240802 w 290722"/>
                  <a:gd name="connsiteY370" fmla="*/ 176182 h 426863"/>
                  <a:gd name="connsiteX371" fmla="*/ 240070 w 290722"/>
                  <a:gd name="connsiteY371" fmla="*/ 175770 h 426863"/>
                  <a:gd name="connsiteX372" fmla="*/ 239476 w 290722"/>
                  <a:gd name="connsiteY372" fmla="*/ 175403 h 426863"/>
                  <a:gd name="connsiteX373" fmla="*/ 236686 w 290722"/>
                  <a:gd name="connsiteY373" fmla="*/ 173571 h 426863"/>
                  <a:gd name="connsiteX374" fmla="*/ 231015 w 290722"/>
                  <a:gd name="connsiteY374" fmla="*/ 170022 h 426863"/>
                  <a:gd name="connsiteX375" fmla="*/ 229574 w 290722"/>
                  <a:gd name="connsiteY375" fmla="*/ 169128 h 426863"/>
                  <a:gd name="connsiteX376" fmla="*/ 227424 w 290722"/>
                  <a:gd name="connsiteY376" fmla="*/ 168121 h 426863"/>
                  <a:gd name="connsiteX377" fmla="*/ 225892 w 290722"/>
                  <a:gd name="connsiteY377" fmla="*/ 167433 h 426863"/>
                  <a:gd name="connsiteX378" fmla="*/ 224360 w 290722"/>
                  <a:gd name="connsiteY378" fmla="*/ 166792 h 426863"/>
                  <a:gd name="connsiteX379" fmla="*/ 224269 w 290722"/>
                  <a:gd name="connsiteY379" fmla="*/ 166792 h 426863"/>
                  <a:gd name="connsiteX380" fmla="*/ 223766 w 290722"/>
                  <a:gd name="connsiteY380" fmla="*/ 166609 h 426863"/>
                  <a:gd name="connsiteX381" fmla="*/ 223491 w 290722"/>
                  <a:gd name="connsiteY381" fmla="*/ 166540 h 426863"/>
                  <a:gd name="connsiteX382" fmla="*/ 223125 w 290722"/>
                  <a:gd name="connsiteY382" fmla="*/ 166449 h 426863"/>
                  <a:gd name="connsiteX383" fmla="*/ 223080 w 290722"/>
                  <a:gd name="connsiteY383" fmla="*/ 166426 h 426863"/>
                  <a:gd name="connsiteX384" fmla="*/ 222462 w 290722"/>
                  <a:gd name="connsiteY384" fmla="*/ 166288 h 426863"/>
                  <a:gd name="connsiteX385" fmla="*/ 221365 w 290722"/>
                  <a:gd name="connsiteY385" fmla="*/ 166014 h 426863"/>
                  <a:gd name="connsiteX386" fmla="*/ 221204 w 290722"/>
                  <a:gd name="connsiteY386" fmla="*/ 166014 h 426863"/>
                  <a:gd name="connsiteX387" fmla="*/ 220861 w 290722"/>
                  <a:gd name="connsiteY387" fmla="*/ 165922 h 426863"/>
                  <a:gd name="connsiteX388" fmla="*/ 218552 w 290722"/>
                  <a:gd name="connsiteY388" fmla="*/ 165601 h 426863"/>
                  <a:gd name="connsiteX389" fmla="*/ 216997 w 290722"/>
                  <a:gd name="connsiteY389" fmla="*/ 165556 h 426863"/>
                  <a:gd name="connsiteX390" fmla="*/ 215419 w 290722"/>
                  <a:gd name="connsiteY390" fmla="*/ 165556 h 426863"/>
                  <a:gd name="connsiteX391" fmla="*/ 215487 w 290722"/>
                  <a:gd name="connsiteY391" fmla="*/ 165556 h 426863"/>
                  <a:gd name="connsiteX392" fmla="*/ 213406 w 290722"/>
                  <a:gd name="connsiteY392" fmla="*/ 165716 h 426863"/>
                  <a:gd name="connsiteX393" fmla="*/ 212377 w 290722"/>
                  <a:gd name="connsiteY393" fmla="*/ 165807 h 426863"/>
                  <a:gd name="connsiteX394" fmla="*/ 211852 w 290722"/>
                  <a:gd name="connsiteY394" fmla="*/ 165853 h 426863"/>
                  <a:gd name="connsiteX395" fmla="*/ 211714 w 290722"/>
                  <a:gd name="connsiteY395" fmla="*/ 165853 h 426863"/>
                  <a:gd name="connsiteX396" fmla="*/ 211142 w 290722"/>
                  <a:gd name="connsiteY396" fmla="*/ 165945 h 426863"/>
                  <a:gd name="connsiteX397" fmla="*/ 211097 w 290722"/>
                  <a:gd name="connsiteY397" fmla="*/ 165945 h 426863"/>
                  <a:gd name="connsiteX398" fmla="*/ 211028 w 290722"/>
                  <a:gd name="connsiteY398" fmla="*/ 165991 h 426863"/>
                  <a:gd name="connsiteX399" fmla="*/ 210731 w 290722"/>
                  <a:gd name="connsiteY399" fmla="*/ 166059 h 426863"/>
                  <a:gd name="connsiteX400" fmla="*/ 206066 w 290722"/>
                  <a:gd name="connsiteY400" fmla="*/ 167273 h 426863"/>
                  <a:gd name="connsiteX401" fmla="*/ 201607 w 290722"/>
                  <a:gd name="connsiteY401" fmla="*/ 168922 h 426863"/>
                  <a:gd name="connsiteX402" fmla="*/ 199457 w 290722"/>
                  <a:gd name="connsiteY402" fmla="*/ 169907 h 426863"/>
                  <a:gd name="connsiteX403" fmla="*/ 197605 w 290722"/>
                  <a:gd name="connsiteY403" fmla="*/ 170846 h 426863"/>
                  <a:gd name="connsiteX404" fmla="*/ 196690 w 290722"/>
                  <a:gd name="connsiteY404" fmla="*/ 171327 h 426863"/>
                  <a:gd name="connsiteX405" fmla="*/ 195593 w 290722"/>
                  <a:gd name="connsiteY405" fmla="*/ 171968 h 426863"/>
                  <a:gd name="connsiteX406" fmla="*/ 193672 w 290722"/>
                  <a:gd name="connsiteY406" fmla="*/ 173113 h 426863"/>
                  <a:gd name="connsiteX407" fmla="*/ 189898 w 290722"/>
                  <a:gd name="connsiteY407" fmla="*/ 175472 h 426863"/>
                  <a:gd name="connsiteX408" fmla="*/ 186468 w 290722"/>
                  <a:gd name="connsiteY408" fmla="*/ 177808 h 426863"/>
                  <a:gd name="connsiteX409" fmla="*/ 185622 w 290722"/>
                  <a:gd name="connsiteY409" fmla="*/ 178403 h 426863"/>
                  <a:gd name="connsiteX410" fmla="*/ 185096 w 290722"/>
                  <a:gd name="connsiteY410" fmla="*/ 178793 h 426863"/>
                  <a:gd name="connsiteX411" fmla="*/ 184685 w 290722"/>
                  <a:gd name="connsiteY411" fmla="*/ 179136 h 426863"/>
                  <a:gd name="connsiteX412" fmla="*/ 183038 w 290722"/>
                  <a:gd name="connsiteY412" fmla="*/ 180396 h 426863"/>
                  <a:gd name="connsiteX413" fmla="*/ 176406 w 290722"/>
                  <a:gd name="connsiteY413" fmla="*/ 185457 h 426863"/>
                  <a:gd name="connsiteX414" fmla="*/ 175995 w 290722"/>
                  <a:gd name="connsiteY414" fmla="*/ 185778 h 426863"/>
                  <a:gd name="connsiteX415" fmla="*/ 175995 w 290722"/>
                  <a:gd name="connsiteY415" fmla="*/ 185778 h 426863"/>
                  <a:gd name="connsiteX416" fmla="*/ 176155 w 290722"/>
                  <a:gd name="connsiteY416" fmla="*/ 185686 h 426863"/>
                  <a:gd name="connsiteX417" fmla="*/ 176155 w 290722"/>
                  <a:gd name="connsiteY417" fmla="*/ 185686 h 426863"/>
                  <a:gd name="connsiteX418" fmla="*/ 176109 w 290722"/>
                  <a:gd name="connsiteY418" fmla="*/ 185709 h 426863"/>
                  <a:gd name="connsiteX419" fmla="*/ 176018 w 290722"/>
                  <a:gd name="connsiteY419" fmla="*/ 185801 h 426863"/>
                  <a:gd name="connsiteX420" fmla="*/ 175812 w 290722"/>
                  <a:gd name="connsiteY420" fmla="*/ 185938 h 426863"/>
                  <a:gd name="connsiteX421" fmla="*/ 174966 w 290722"/>
                  <a:gd name="connsiteY421" fmla="*/ 186556 h 426863"/>
                  <a:gd name="connsiteX422" fmla="*/ 173273 w 290722"/>
                  <a:gd name="connsiteY422" fmla="*/ 187793 h 426863"/>
                  <a:gd name="connsiteX423" fmla="*/ 169889 w 290722"/>
                  <a:gd name="connsiteY423" fmla="*/ 190221 h 426863"/>
                  <a:gd name="connsiteX424" fmla="*/ 168197 w 290722"/>
                  <a:gd name="connsiteY424" fmla="*/ 191434 h 426863"/>
                  <a:gd name="connsiteX425" fmla="*/ 167991 w 290722"/>
                  <a:gd name="connsiteY425" fmla="*/ 191595 h 426863"/>
                  <a:gd name="connsiteX426" fmla="*/ 167968 w 290722"/>
                  <a:gd name="connsiteY426" fmla="*/ 191595 h 426863"/>
                  <a:gd name="connsiteX427" fmla="*/ 167602 w 290722"/>
                  <a:gd name="connsiteY427" fmla="*/ 191847 h 426863"/>
                  <a:gd name="connsiteX428" fmla="*/ 166802 w 290722"/>
                  <a:gd name="connsiteY428" fmla="*/ 192328 h 426863"/>
                  <a:gd name="connsiteX429" fmla="*/ 163921 w 290722"/>
                  <a:gd name="connsiteY429" fmla="*/ 193862 h 426863"/>
                  <a:gd name="connsiteX430" fmla="*/ 163601 w 290722"/>
                  <a:gd name="connsiteY430" fmla="*/ 193999 h 426863"/>
                  <a:gd name="connsiteX431" fmla="*/ 163097 w 290722"/>
                  <a:gd name="connsiteY431" fmla="*/ 194160 h 426863"/>
                  <a:gd name="connsiteX432" fmla="*/ 162800 w 290722"/>
                  <a:gd name="connsiteY432" fmla="*/ 194251 h 426863"/>
                  <a:gd name="connsiteX433" fmla="*/ 161222 w 290722"/>
                  <a:gd name="connsiteY433" fmla="*/ 189511 h 426863"/>
                  <a:gd name="connsiteX434" fmla="*/ 158867 w 290722"/>
                  <a:gd name="connsiteY434" fmla="*/ 178151 h 426863"/>
                  <a:gd name="connsiteX435" fmla="*/ 158249 w 290722"/>
                  <a:gd name="connsiteY435" fmla="*/ 172403 h 426863"/>
                  <a:gd name="connsiteX436" fmla="*/ 158066 w 290722"/>
                  <a:gd name="connsiteY436" fmla="*/ 169403 h 426863"/>
                  <a:gd name="connsiteX437" fmla="*/ 158021 w 290722"/>
                  <a:gd name="connsiteY437" fmla="*/ 168647 h 426863"/>
                  <a:gd name="connsiteX438" fmla="*/ 158021 w 290722"/>
                  <a:gd name="connsiteY438" fmla="*/ 168372 h 426863"/>
                  <a:gd name="connsiteX439" fmla="*/ 158021 w 290722"/>
                  <a:gd name="connsiteY439" fmla="*/ 166518 h 426863"/>
                  <a:gd name="connsiteX440" fmla="*/ 158066 w 290722"/>
                  <a:gd name="connsiteY440" fmla="*/ 160632 h 426863"/>
                  <a:gd name="connsiteX441" fmla="*/ 158455 w 290722"/>
                  <a:gd name="connsiteY441" fmla="*/ 154746 h 426863"/>
                  <a:gd name="connsiteX442" fmla="*/ 159896 w 290722"/>
                  <a:gd name="connsiteY442" fmla="*/ 143204 h 426863"/>
                  <a:gd name="connsiteX443" fmla="*/ 161291 w 290722"/>
                  <a:gd name="connsiteY443" fmla="*/ 137341 h 426863"/>
                  <a:gd name="connsiteX444" fmla="*/ 161657 w 290722"/>
                  <a:gd name="connsiteY444" fmla="*/ 135898 h 426863"/>
                  <a:gd name="connsiteX445" fmla="*/ 161839 w 290722"/>
                  <a:gd name="connsiteY445" fmla="*/ 135142 h 426863"/>
                  <a:gd name="connsiteX446" fmla="*/ 161886 w 290722"/>
                  <a:gd name="connsiteY446" fmla="*/ 134845 h 426863"/>
                  <a:gd name="connsiteX447" fmla="*/ 161886 w 290722"/>
                  <a:gd name="connsiteY447" fmla="*/ 134776 h 426863"/>
                  <a:gd name="connsiteX448" fmla="*/ 161977 w 290722"/>
                  <a:gd name="connsiteY448" fmla="*/ 134593 h 426863"/>
                  <a:gd name="connsiteX449" fmla="*/ 162960 w 290722"/>
                  <a:gd name="connsiteY449" fmla="*/ 131867 h 426863"/>
                  <a:gd name="connsiteX450" fmla="*/ 164081 w 290722"/>
                  <a:gd name="connsiteY450" fmla="*/ 129211 h 426863"/>
                  <a:gd name="connsiteX451" fmla="*/ 165293 w 290722"/>
                  <a:gd name="connsiteY451" fmla="*/ 126646 h 426863"/>
                  <a:gd name="connsiteX452" fmla="*/ 166642 w 290722"/>
                  <a:gd name="connsiteY452" fmla="*/ 124149 h 426863"/>
                  <a:gd name="connsiteX453" fmla="*/ 168265 w 290722"/>
                  <a:gd name="connsiteY453" fmla="*/ 121608 h 426863"/>
                  <a:gd name="connsiteX454" fmla="*/ 184364 w 290722"/>
                  <a:gd name="connsiteY454" fmla="*/ 104729 h 426863"/>
                  <a:gd name="connsiteX455" fmla="*/ 193466 w 290722"/>
                  <a:gd name="connsiteY455" fmla="*/ 96965 h 426863"/>
                  <a:gd name="connsiteX456" fmla="*/ 202819 w 290722"/>
                  <a:gd name="connsiteY456" fmla="*/ 89431 h 426863"/>
                  <a:gd name="connsiteX457" fmla="*/ 212217 w 290722"/>
                  <a:gd name="connsiteY457" fmla="*/ 81827 h 426863"/>
                  <a:gd name="connsiteX458" fmla="*/ 216699 w 290722"/>
                  <a:gd name="connsiteY458" fmla="*/ 77728 h 426863"/>
                  <a:gd name="connsiteX459" fmla="*/ 220930 w 290722"/>
                  <a:gd name="connsiteY459" fmla="*/ 73194 h 426863"/>
                  <a:gd name="connsiteX460" fmla="*/ 222851 w 290722"/>
                  <a:gd name="connsiteY460" fmla="*/ 70834 h 426863"/>
                  <a:gd name="connsiteX461" fmla="*/ 224634 w 290722"/>
                  <a:gd name="connsiteY461" fmla="*/ 68407 h 426863"/>
                  <a:gd name="connsiteX462" fmla="*/ 226441 w 290722"/>
                  <a:gd name="connsiteY462" fmla="*/ 65911 h 426863"/>
                  <a:gd name="connsiteX463" fmla="*/ 228042 w 290722"/>
                  <a:gd name="connsiteY463" fmla="*/ 63277 h 426863"/>
                  <a:gd name="connsiteX464" fmla="*/ 232912 w 290722"/>
                  <a:gd name="connsiteY464" fmla="*/ 51986 h 426863"/>
                  <a:gd name="connsiteX465" fmla="*/ 234856 w 290722"/>
                  <a:gd name="connsiteY465" fmla="*/ 27757 h 426863"/>
                  <a:gd name="connsiteX466" fmla="*/ 234422 w 290722"/>
                  <a:gd name="connsiteY466" fmla="*/ 24711 h 426863"/>
                  <a:gd name="connsiteX467" fmla="*/ 233804 w 290722"/>
                  <a:gd name="connsiteY467" fmla="*/ 21779 h 426863"/>
                  <a:gd name="connsiteX468" fmla="*/ 232089 w 290722"/>
                  <a:gd name="connsiteY468" fmla="*/ 15894 h 426863"/>
                  <a:gd name="connsiteX469" fmla="*/ 229940 w 290722"/>
                  <a:gd name="connsiteY469" fmla="*/ 10237 h 426863"/>
                  <a:gd name="connsiteX470" fmla="*/ 229345 w 290722"/>
                  <a:gd name="connsiteY470" fmla="*/ 8840 h 426863"/>
                  <a:gd name="connsiteX471" fmla="*/ 228614 w 290722"/>
                  <a:gd name="connsiteY471" fmla="*/ 7466 h 426863"/>
                  <a:gd name="connsiteX472" fmla="*/ 224612 w 290722"/>
                  <a:gd name="connsiteY472" fmla="*/ 0 h 426863"/>
                  <a:gd name="connsiteX473" fmla="*/ 227219 w 290722"/>
                  <a:gd name="connsiteY473" fmla="*/ 8909 h 426863"/>
                  <a:gd name="connsiteX474" fmla="*/ 227996 w 290722"/>
                  <a:gd name="connsiteY474" fmla="*/ 12458 h 426863"/>
                  <a:gd name="connsiteX475" fmla="*/ 229048 w 290722"/>
                  <a:gd name="connsiteY475" fmla="*/ 19855 h 426863"/>
                  <a:gd name="connsiteX476" fmla="*/ 228842 w 290722"/>
                  <a:gd name="connsiteY476" fmla="*/ 34329 h 426863"/>
                  <a:gd name="connsiteX477" fmla="*/ 228133 w 290722"/>
                  <a:gd name="connsiteY477" fmla="*/ 38016 h 426863"/>
                  <a:gd name="connsiteX478" fmla="*/ 227790 w 290722"/>
                  <a:gd name="connsiteY478" fmla="*/ 39757 h 426863"/>
                  <a:gd name="connsiteX479" fmla="*/ 227264 w 290722"/>
                  <a:gd name="connsiteY479" fmla="*/ 41475 h 426863"/>
                  <a:gd name="connsiteX480" fmla="*/ 226212 w 290722"/>
                  <a:gd name="connsiteY480" fmla="*/ 44887 h 426863"/>
                  <a:gd name="connsiteX481" fmla="*/ 224772 w 290722"/>
                  <a:gd name="connsiteY481" fmla="*/ 48162 h 426863"/>
                  <a:gd name="connsiteX482" fmla="*/ 224063 w 290722"/>
                  <a:gd name="connsiteY482" fmla="*/ 49811 h 426863"/>
                  <a:gd name="connsiteX483" fmla="*/ 223194 w 290722"/>
                  <a:gd name="connsiteY483" fmla="*/ 51322 h 426863"/>
                  <a:gd name="connsiteX484" fmla="*/ 221479 w 290722"/>
                  <a:gd name="connsiteY484" fmla="*/ 54346 h 426863"/>
                  <a:gd name="connsiteX485" fmla="*/ 219329 w 290722"/>
                  <a:gd name="connsiteY485" fmla="*/ 57368 h 426863"/>
                  <a:gd name="connsiteX486" fmla="*/ 217683 w 290722"/>
                  <a:gd name="connsiteY486" fmla="*/ 59636 h 426863"/>
                  <a:gd name="connsiteX487" fmla="*/ 217545 w 290722"/>
                  <a:gd name="connsiteY487" fmla="*/ 59842 h 426863"/>
                  <a:gd name="connsiteX488" fmla="*/ 217477 w 290722"/>
                  <a:gd name="connsiteY488" fmla="*/ 59956 h 426863"/>
                  <a:gd name="connsiteX489" fmla="*/ 217545 w 290722"/>
                  <a:gd name="connsiteY489" fmla="*/ 59842 h 426863"/>
                  <a:gd name="connsiteX490" fmla="*/ 217500 w 290722"/>
                  <a:gd name="connsiteY490" fmla="*/ 59888 h 426863"/>
                  <a:gd name="connsiteX491" fmla="*/ 217180 w 290722"/>
                  <a:gd name="connsiteY491" fmla="*/ 60163 h 426863"/>
                  <a:gd name="connsiteX492" fmla="*/ 214824 w 290722"/>
                  <a:gd name="connsiteY492" fmla="*/ 62682 h 426863"/>
                  <a:gd name="connsiteX493" fmla="*/ 212309 w 290722"/>
                  <a:gd name="connsiteY493" fmla="*/ 65155 h 426863"/>
                  <a:gd name="connsiteX494" fmla="*/ 209450 w 290722"/>
                  <a:gd name="connsiteY494" fmla="*/ 67582 h 426863"/>
                  <a:gd name="connsiteX495" fmla="*/ 208741 w 290722"/>
                  <a:gd name="connsiteY495" fmla="*/ 68178 h 426863"/>
                  <a:gd name="connsiteX496" fmla="*/ 208375 w 290722"/>
                  <a:gd name="connsiteY496" fmla="*/ 68499 h 426863"/>
                  <a:gd name="connsiteX497" fmla="*/ 208284 w 290722"/>
                  <a:gd name="connsiteY497" fmla="*/ 68590 h 426863"/>
                  <a:gd name="connsiteX498" fmla="*/ 208215 w 290722"/>
                  <a:gd name="connsiteY498" fmla="*/ 68636 h 426863"/>
                  <a:gd name="connsiteX499" fmla="*/ 206706 w 290722"/>
                  <a:gd name="connsiteY499" fmla="*/ 69758 h 426863"/>
                  <a:gd name="connsiteX500" fmla="*/ 194426 w 290722"/>
                  <a:gd name="connsiteY500" fmla="*/ 78026 h 426863"/>
                  <a:gd name="connsiteX501" fmla="*/ 181917 w 290722"/>
                  <a:gd name="connsiteY501" fmla="*/ 86430 h 426863"/>
                  <a:gd name="connsiteX502" fmla="*/ 175629 w 290722"/>
                  <a:gd name="connsiteY502" fmla="*/ 90873 h 426863"/>
                  <a:gd name="connsiteX503" fmla="*/ 169706 w 290722"/>
                  <a:gd name="connsiteY503" fmla="*/ 95477 h 426863"/>
                  <a:gd name="connsiteX504" fmla="*/ 168974 w 290722"/>
                  <a:gd name="connsiteY504" fmla="*/ 96072 h 426863"/>
                  <a:gd name="connsiteX505" fmla="*/ 168608 w 290722"/>
                  <a:gd name="connsiteY505" fmla="*/ 96347 h 426863"/>
                  <a:gd name="connsiteX506" fmla="*/ 168288 w 290722"/>
                  <a:gd name="connsiteY506" fmla="*/ 96622 h 426863"/>
                  <a:gd name="connsiteX507" fmla="*/ 168105 w 290722"/>
                  <a:gd name="connsiteY507" fmla="*/ 96759 h 426863"/>
                  <a:gd name="connsiteX508" fmla="*/ 162480 w 290722"/>
                  <a:gd name="connsiteY508" fmla="*/ 101706 h 426863"/>
                  <a:gd name="connsiteX509" fmla="*/ 161771 w 290722"/>
                  <a:gd name="connsiteY509" fmla="*/ 102347 h 426863"/>
                  <a:gd name="connsiteX510" fmla="*/ 161588 w 290722"/>
                  <a:gd name="connsiteY510" fmla="*/ 102508 h 426863"/>
                  <a:gd name="connsiteX511" fmla="*/ 161496 w 290722"/>
                  <a:gd name="connsiteY511" fmla="*/ 102576 h 426863"/>
                  <a:gd name="connsiteX512" fmla="*/ 161085 w 290722"/>
                  <a:gd name="connsiteY512" fmla="*/ 102965 h 426863"/>
                  <a:gd name="connsiteX513" fmla="*/ 160742 w 290722"/>
                  <a:gd name="connsiteY513" fmla="*/ 103332 h 426863"/>
                  <a:gd name="connsiteX514" fmla="*/ 157952 w 290722"/>
                  <a:gd name="connsiteY514" fmla="*/ 106240 h 426863"/>
                  <a:gd name="connsiteX515" fmla="*/ 155482 w 290722"/>
                  <a:gd name="connsiteY515" fmla="*/ 109103 h 426863"/>
                  <a:gd name="connsiteX516" fmla="*/ 154568 w 290722"/>
                  <a:gd name="connsiteY516" fmla="*/ 110157 h 426863"/>
                  <a:gd name="connsiteX517" fmla="*/ 154202 w 290722"/>
                  <a:gd name="connsiteY517" fmla="*/ 110661 h 426863"/>
                  <a:gd name="connsiteX518" fmla="*/ 152990 w 290722"/>
                  <a:gd name="connsiteY518" fmla="*/ 112309 h 426863"/>
                  <a:gd name="connsiteX519" fmla="*/ 148553 w 290722"/>
                  <a:gd name="connsiteY519" fmla="*/ 119111 h 426863"/>
                  <a:gd name="connsiteX520" fmla="*/ 145123 w 290722"/>
                  <a:gd name="connsiteY520" fmla="*/ 126508 h 426863"/>
                  <a:gd name="connsiteX521" fmla="*/ 144437 w 290722"/>
                  <a:gd name="connsiteY521" fmla="*/ 128249 h 426863"/>
                  <a:gd name="connsiteX522" fmla="*/ 144254 w 290722"/>
                  <a:gd name="connsiteY522" fmla="*/ 128684 h 426863"/>
                  <a:gd name="connsiteX523" fmla="*/ 144163 w 290722"/>
                  <a:gd name="connsiteY523" fmla="*/ 128959 h 426863"/>
                  <a:gd name="connsiteX524" fmla="*/ 144117 w 290722"/>
                  <a:gd name="connsiteY524" fmla="*/ 129096 h 426863"/>
                  <a:gd name="connsiteX525" fmla="*/ 144048 w 290722"/>
                  <a:gd name="connsiteY525" fmla="*/ 129325 h 426863"/>
                  <a:gd name="connsiteX526" fmla="*/ 143751 w 290722"/>
                  <a:gd name="connsiteY526" fmla="*/ 130287 h 426863"/>
                  <a:gd name="connsiteX527" fmla="*/ 142539 w 290722"/>
                  <a:gd name="connsiteY527" fmla="*/ 134135 h 426863"/>
                  <a:gd name="connsiteX528" fmla="*/ 140755 w 290722"/>
                  <a:gd name="connsiteY528" fmla="*/ 141898 h 426863"/>
                  <a:gd name="connsiteX529" fmla="*/ 140069 w 290722"/>
                  <a:gd name="connsiteY529" fmla="*/ 145700 h 426863"/>
                  <a:gd name="connsiteX530" fmla="*/ 139772 w 290722"/>
                  <a:gd name="connsiteY530" fmla="*/ 147532 h 426863"/>
                  <a:gd name="connsiteX531" fmla="*/ 139612 w 290722"/>
                  <a:gd name="connsiteY531" fmla="*/ 148471 h 426863"/>
                  <a:gd name="connsiteX532" fmla="*/ 139452 w 290722"/>
                  <a:gd name="connsiteY532" fmla="*/ 149662 h 426863"/>
                  <a:gd name="connsiteX533" fmla="*/ 138995 w 290722"/>
                  <a:gd name="connsiteY533" fmla="*/ 153395 h 426863"/>
                  <a:gd name="connsiteX534" fmla="*/ 138903 w 290722"/>
                  <a:gd name="connsiteY534" fmla="*/ 154174 h 426863"/>
                  <a:gd name="connsiteX535" fmla="*/ 136959 w 290722"/>
                  <a:gd name="connsiteY535" fmla="*/ 156532 h 426863"/>
                  <a:gd name="connsiteX536" fmla="*/ 133141 w 290722"/>
                  <a:gd name="connsiteY536" fmla="*/ 160563 h 426863"/>
                  <a:gd name="connsiteX537" fmla="*/ 132112 w 290722"/>
                  <a:gd name="connsiteY537" fmla="*/ 161594 h 426863"/>
                  <a:gd name="connsiteX538" fmla="*/ 131585 w 290722"/>
                  <a:gd name="connsiteY538" fmla="*/ 162097 h 426863"/>
                  <a:gd name="connsiteX539" fmla="*/ 131380 w 290722"/>
                  <a:gd name="connsiteY539" fmla="*/ 162304 h 426863"/>
                  <a:gd name="connsiteX540" fmla="*/ 131357 w 290722"/>
                  <a:gd name="connsiteY540" fmla="*/ 162304 h 426863"/>
                  <a:gd name="connsiteX541" fmla="*/ 131288 w 290722"/>
                  <a:gd name="connsiteY541" fmla="*/ 162372 h 426863"/>
                  <a:gd name="connsiteX542" fmla="*/ 131151 w 290722"/>
                  <a:gd name="connsiteY542" fmla="*/ 162487 h 426863"/>
                  <a:gd name="connsiteX543" fmla="*/ 129024 w 290722"/>
                  <a:gd name="connsiteY543" fmla="*/ 164319 h 426863"/>
                  <a:gd name="connsiteX544" fmla="*/ 124748 w 290722"/>
                  <a:gd name="connsiteY544" fmla="*/ 167937 h 426863"/>
                  <a:gd name="connsiteX545" fmla="*/ 120129 w 290722"/>
                  <a:gd name="connsiteY545" fmla="*/ 171441 h 426863"/>
                  <a:gd name="connsiteX546" fmla="*/ 115418 w 290722"/>
                  <a:gd name="connsiteY546" fmla="*/ 174923 h 426863"/>
                  <a:gd name="connsiteX547" fmla="*/ 114823 w 290722"/>
                  <a:gd name="connsiteY547" fmla="*/ 175380 h 426863"/>
                  <a:gd name="connsiteX548" fmla="*/ 114549 w 290722"/>
                  <a:gd name="connsiteY548" fmla="*/ 175587 h 426863"/>
                  <a:gd name="connsiteX549" fmla="*/ 114389 w 290722"/>
                  <a:gd name="connsiteY549" fmla="*/ 175678 h 426863"/>
                  <a:gd name="connsiteX550" fmla="*/ 113177 w 290722"/>
                  <a:gd name="connsiteY550" fmla="*/ 176480 h 426863"/>
                  <a:gd name="connsiteX551" fmla="*/ 110730 w 290722"/>
                  <a:gd name="connsiteY551" fmla="*/ 178083 h 426863"/>
                  <a:gd name="connsiteX552" fmla="*/ 100966 w 290722"/>
                  <a:gd name="connsiteY552" fmla="*/ 184587 h 426863"/>
                  <a:gd name="connsiteX553" fmla="*/ 91247 w 290722"/>
                  <a:gd name="connsiteY553" fmla="*/ 190976 h 426863"/>
                  <a:gd name="connsiteX554" fmla="*/ 86216 w 290722"/>
                  <a:gd name="connsiteY554" fmla="*/ 194206 h 426863"/>
                  <a:gd name="connsiteX555" fmla="*/ 81322 w 290722"/>
                  <a:gd name="connsiteY555" fmla="*/ 197435 h 426863"/>
                  <a:gd name="connsiteX556" fmla="*/ 76314 w 290722"/>
                  <a:gd name="connsiteY556" fmla="*/ 200893 h 426863"/>
                  <a:gd name="connsiteX557" fmla="*/ 73982 w 290722"/>
                  <a:gd name="connsiteY557" fmla="*/ 202679 h 426863"/>
                  <a:gd name="connsiteX558" fmla="*/ 71535 w 290722"/>
                  <a:gd name="connsiteY558" fmla="*/ 204763 h 426863"/>
                  <a:gd name="connsiteX559" fmla="*/ 67053 w 290722"/>
                  <a:gd name="connsiteY559" fmla="*/ 208680 h 426863"/>
                  <a:gd name="connsiteX560" fmla="*/ 62777 w 290722"/>
                  <a:gd name="connsiteY560" fmla="*/ 213008 h 426863"/>
                  <a:gd name="connsiteX561" fmla="*/ 59552 w 290722"/>
                  <a:gd name="connsiteY561" fmla="*/ 216718 h 426863"/>
                  <a:gd name="connsiteX562" fmla="*/ 58592 w 290722"/>
                  <a:gd name="connsiteY562" fmla="*/ 217473 h 426863"/>
                  <a:gd name="connsiteX563" fmla="*/ 56534 w 290722"/>
                  <a:gd name="connsiteY563" fmla="*/ 219100 h 426863"/>
                  <a:gd name="connsiteX564" fmla="*/ 56008 w 290722"/>
                  <a:gd name="connsiteY564" fmla="*/ 219512 h 426863"/>
                  <a:gd name="connsiteX565" fmla="*/ 55756 w 290722"/>
                  <a:gd name="connsiteY565" fmla="*/ 219718 h 426863"/>
                  <a:gd name="connsiteX566" fmla="*/ 55619 w 290722"/>
                  <a:gd name="connsiteY566" fmla="*/ 219855 h 426863"/>
                  <a:gd name="connsiteX567" fmla="*/ 54247 w 290722"/>
                  <a:gd name="connsiteY567" fmla="*/ 221092 h 426863"/>
                  <a:gd name="connsiteX568" fmla="*/ 53172 w 290722"/>
                  <a:gd name="connsiteY568" fmla="*/ 222054 h 426863"/>
                  <a:gd name="connsiteX569" fmla="*/ 51297 w 290722"/>
                  <a:gd name="connsiteY569" fmla="*/ 223909 h 426863"/>
                  <a:gd name="connsiteX570" fmla="*/ 50680 w 290722"/>
                  <a:gd name="connsiteY570" fmla="*/ 224504 h 426863"/>
                  <a:gd name="connsiteX571" fmla="*/ 50245 w 290722"/>
                  <a:gd name="connsiteY571" fmla="*/ 225008 h 426863"/>
                  <a:gd name="connsiteX572" fmla="*/ 48530 w 290722"/>
                  <a:gd name="connsiteY572" fmla="*/ 227001 h 426863"/>
                  <a:gd name="connsiteX573" fmla="*/ 47409 w 290722"/>
                  <a:gd name="connsiteY573" fmla="*/ 228352 h 426863"/>
                  <a:gd name="connsiteX574" fmla="*/ 46563 w 290722"/>
                  <a:gd name="connsiteY574" fmla="*/ 229382 h 426863"/>
                  <a:gd name="connsiteX575" fmla="*/ 45786 w 290722"/>
                  <a:gd name="connsiteY575" fmla="*/ 230436 h 426863"/>
                  <a:gd name="connsiteX576" fmla="*/ 44986 w 290722"/>
                  <a:gd name="connsiteY576" fmla="*/ 231650 h 426863"/>
                  <a:gd name="connsiteX577" fmla="*/ 43430 w 290722"/>
                  <a:gd name="connsiteY577" fmla="*/ 234032 h 426863"/>
                  <a:gd name="connsiteX578" fmla="*/ 40526 w 290722"/>
                  <a:gd name="connsiteY578" fmla="*/ 238772 h 426863"/>
                  <a:gd name="connsiteX579" fmla="*/ 38102 w 290722"/>
                  <a:gd name="connsiteY579" fmla="*/ 243444 h 426863"/>
                  <a:gd name="connsiteX580" fmla="*/ 37508 w 290722"/>
                  <a:gd name="connsiteY580" fmla="*/ 244612 h 426863"/>
                  <a:gd name="connsiteX581" fmla="*/ 37348 w 290722"/>
                  <a:gd name="connsiteY581" fmla="*/ 244933 h 426863"/>
                  <a:gd name="connsiteX582" fmla="*/ 37279 w 290722"/>
                  <a:gd name="connsiteY582" fmla="*/ 245093 h 426863"/>
                  <a:gd name="connsiteX583" fmla="*/ 37142 w 290722"/>
                  <a:gd name="connsiteY583" fmla="*/ 245413 h 426863"/>
                  <a:gd name="connsiteX584" fmla="*/ 36867 w 290722"/>
                  <a:gd name="connsiteY584" fmla="*/ 246032 h 426863"/>
                  <a:gd name="connsiteX585" fmla="*/ 35816 w 290722"/>
                  <a:gd name="connsiteY585" fmla="*/ 248528 h 426863"/>
                  <a:gd name="connsiteX586" fmla="*/ 33712 w 290722"/>
                  <a:gd name="connsiteY586" fmla="*/ 253544 h 426863"/>
                  <a:gd name="connsiteX587" fmla="*/ 31859 w 290722"/>
                  <a:gd name="connsiteY587" fmla="*/ 258468 h 426863"/>
                  <a:gd name="connsiteX588" fmla="*/ 28155 w 290722"/>
                  <a:gd name="connsiteY588" fmla="*/ 268361 h 426863"/>
                  <a:gd name="connsiteX589" fmla="*/ 27697 w 290722"/>
                  <a:gd name="connsiteY589" fmla="*/ 269598 h 426863"/>
                  <a:gd name="connsiteX590" fmla="*/ 27583 w 290722"/>
                  <a:gd name="connsiteY590" fmla="*/ 269918 h 426863"/>
                  <a:gd name="connsiteX591" fmla="*/ 27514 w 290722"/>
                  <a:gd name="connsiteY591" fmla="*/ 270079 h 426863"/>
                  <a:gd name="connsiteX592" fmla="*/ 27514 w 290722"/>
                  <a:gd name="connsiteY592" fmla="*/ 270101 h 426863"/>
                  <a:gd name="connsiteX593" fmla="*/ 27309 w 290722"/>
                  <a:gd name="connsiteY593" fmla="*/ 270582 h 426863"/>
                  <a:gd name="connsiteX594" fmla="*/ 25136 w 290722"/>
                  <a:gd name="connsiteY594" fmla="*/ 274018 h 426863"/>
                  <a:gd name="connsiteX595" fmla="*/ 16492 w 290722"/>
                  <a:gd name="connsiteY595" fmla="*/ 287621 h 426863"/>
                  <a:gd name="connsiteX596" fmla="*/ 7848 w 290722"/>
                  <a:gd name="connsiteY596" fmla="*/ 301110 h 426863"/>
                  <a:gd name="connsiteX597" fmla="*/ 6705 w 290722"/>
                  <a:gd name="connsiteY597" fmla="*/ 302874 h 426863"/>
                  <a:gd name="connsiteX598" fmla="*/ 5653 w 290722"/>
                  <a:gd name="connsiteY598" fmla="*/ 304569 h 426863"/>
                  <a:gd name="connsiteX599" fmla="*/ 4532 w 290722"/>
                  <a:gd name="connsiteY599" fmla="*/ 306401 h 426863"/>
                  <a:gd name="connsiteX600" fmla="*/ 3481 w 290722"/>
                  <a:gd name="connsiteY600" fmla="*/ 308210 h 426863"/>
                  <a:gd name="connsiteX601" fmla="*/ 2520 w 290722"/>
                  <a:gd name="connsiteY601" fmla="*/ 310157 h 426863"/>
                  <a:gd name="connsiteX602" fmla="*/ 1674 w 290722"/>
                  <a:gd name="connsiteY602" fmla="*/ 312149 h 426863"/>
                  <a:gd name="connsiteX603" fmla="*/ 1057 w 290722"/>
                  <a:gd name="connsiteY603" fmla="*/ 314073 h 426863"/>
                  <a:gd name="connsiteX604" fmla="*/ 508 w 290722"/>
                  <a:gd name="connsiteY604" fmla="*/ 316088 h 426863"/>
                  <a:gd name="connsiteX605" fmla="*/ 462 w 290722"/>
                  <a:gd name="connsiteY605" fmla="*/ 316271 h 426863"/>
                  <a:gd name="connsiteX606" fmla="*/ 462 w 290722"/>
                  <a:gd name="connsiteY606" fmla="*/ 316271 h 426863"/>
                  <a:gd name="connsiteX607" fmla="*/ 256 w 290722"/>
                  <a:gd name="connsiteY607" fmla="*/ 317714 h 426863"/>
                  <a:gd name="connsiteX608" fmla="*/ 165 w 290722"/>
                  <a:gd name="connsiteY608" fmla="*/ 318241 h 426863"/>
                  <a:gd name="connsiteX609" fmla="*/ 165 w 290722"/>
                  <a:gd name="connsiteY609" fmla="*/ 318378 h 426863"/>
                  <a:gd name="connsiteX610" fmla="*/ 96 w 290722"/>
                  <a:gd name="connsiteY610" fmla="*/ 319202 h 426863"/>
                  <a:gd name="connsiteX611" fmla="*/ 4 w 290722"/>
                  <a:gd name="connsiteY611" fmla="*/ 320783 h 426863"/>
                  <a:gd name="connsiteX612" fmla="*/ 4 w 290722"/>
                  <a:gd name="connsiteY612" fmla="*/ 322523 h 426863"/>
                  <a:gd name="connsiteX613" fmla="*/ 302 w 290722"/>
                  <a:gd name="connsiteY613" fmla="*/ 324699 h 426863"/>
                  <a:gd name="connsiteX614" fmla="*/ 439 w 290722"/>
                  <a:gd name="connsiteY614" fmla="*/ 325798 h 426863"/>
                  <a:gd name="connsiteX615" fmla="*/ 759 w 290722"/>
                  <a:gd name="connsiteY615" fmla="*/ 326989 h 426863"/>
                  <a:gd name="connsiteX616" fmla="*/ 1422 w 290722"/>
                  <a:gd name="connsiteY616" fmla="*/ 329302 h 426863"/>
                  <a:gd name="connsiteX617" fmla="*/ 2360 w 290722"/>
                  <a:gd name="connsiteY617" fmla="*/ 331318 h 426863"/>
                  <a:gd name="connsiteX618" fmla="*/ 2589 w 290722"/>
                  <a:gd name="connsiteY618" fmla="*/ 331822 h 426863"/>
                  <a:gd name="connsiteX619" fmla="*/ 2932 w 290722"/>
                  <a:gd name="connsiteY619" fmla="*/ 332394 h 426863"/>
                  <a:gd name="connsiteX620" fmla="*/ 3549 w 290722"/>
                  <a:gd name="connsiteY620" fmla="*/ 333402 h 426863"/>
                  <a:gd name="connsiteX621" fmla="*/ 4189 w 290722"/>
                  <a:gd name="connsiteY621" fmla="*/ 334363 h 426863"/>
                  <a:gd name="connsiteX622" fmla="*/ 4875 w 290722"/>
                  <a:gd name="connsiteY622" fmla="*/ 335257 h 426863"/>
                  <a:gd name="connsiteX623" fmla="*/ 5630 w 290722"/>
                  <a:gd name="connsiteY623" fmla="*/ 336127 h 426863"/>
                  <a:gd name="connsiteX624" fmla="*/ 6430 w 290722"/>
                  <a:gd name="connsiteY624" fmla="*/ 336997 h 426863"/>
                  <a:gd name="connsiteX625" fmla="*/ 7254 w 290722"/>
                  <a:gd name="connsiteY625" fmla="*/ 337730 h 426863"/>
                  <a:gd name="connsiteX626" fmla="*/ 8191 w 290722"/>
                  <a:gd name="connsiteY626" fmla="*/ 338463 h 426863"/>
                  <a:gd name="connsiteX627" fmla="*/ 9289 w 290722"/>
                  <a:gd name="connsiteY627" fmla="*/ 339333 h 426863"/>
                  <a:gd name="connsiteX628" fmla="*/ 9060 w 290722"/>
                  <a:gd name="connsiteY628" fmla="*/ 337753 h 426863"/>
                  <a:gd name="connsiteX629" fmla="*/ 8877 w 290722"/>
                  <a:gd name="connsiteY629" fmla="*/ 336562 h 426863"/>
                  <a:gd name="connsiteX630" fmla="*/ 8717 w 290722"/>
                  <a:gd name="connsiteY630" fmla="*/ 335302 h 426863"/>
                  <a:gd name="connsiteX631" fmla="*/ 8626 w 290722"/>
                  <a:gd name="connsiteY631" fmla="*/ 334661 h 426863"/>
                  <a:gd name="connsiteX632" fmla="*/ 8580 w 290722"/>
                  <a:gd name="connsiteY632" fmla="*/ 334341 h 426863"/>
                  <a:gd name="connsiteX633" fmla="*/ 8580 w 290722"/>
                  <a:gd name="connsiteY633" fmla="*/ 334180 h 426863"/>
                  <a:gd name="connsiteX634" fmla="*/ 8580 w 290722"/>
                  <a:gd name="connsiteY634" fmla="*/ 334135 h 426863"/>
                  <a:gd name="connsiteX635" fmla="*/ 8580 w 290722"/>
                  <a:gd name="connsiteY635" fmla="*/ 334135 h 426863"/>
                  <a:gd name="connsiteX636" fmla="*/ 8580 w 290722"/>
                  <a:gd name="connsiteY636" fmla="*/ 334111 h 426863"/>
                  <a:gd name="connsiteX637" fmla="*/ 8580 w 290722"/>
                  <a:gd name="connsiteY637" fmla="*/ 334111 h 426863"/>
                  <a:gd name="connsiteX638" fmla="*/ 8626 w 290722"/>
                  <a:gd name="connsiteY638" fmla="*/ 334249 h 426863"/>
                  <a:gd name="connsiteX639" fmla="*/ 8626 w 290722"/>
                  <a:gd name="connsiteY639" fmla="*/ 334157 h 426863"/>
                  <a:gd name="connsiteX640" fmla="*/ 8580 w 290722"/>
                  <a:gd name="connsiteY640" fmla="*/ 332898 h 426863"/>
                  <a:gd name="connsiteX641" fmla="*/ 8466 w 290722"/>
                  <a:gd name="connsiteY641" fmla="*/ 330333 h 426863"/>
                  <a:gd name="connsiteX642" fmla="*/ 8466 w 290722"/>
                  <a:gd name="connsiteY642" fmla="*/ 330172 h 426863"/>
                  <a:gd name="connsiteX643" fmla="*/ 8466 w 290722"/>
                  <a:gd name="connsiteY643" fmla="*/ 330127 h 426863"/>
                  <a:gd name="connsiteX644" fmla="*/ 8466 w 290722"/>
                  <a:gd name="connsiteY644" fmla="*/ 330127 h 426863"/>
                  <a:gd name="connsiteX645" fmla="*/ 8466 w 290722"/>
                  <a:gd name="connsiteY645" fmla="*/ 330081 h 426863"/>
                  <a:gd name="connsiteX646" fmla="*/ 8512 w 290722"/>
                  <a:gd name="connsiteY646" fmla="*/ 330333 h 426863"/>
                  <a:gd name="connsiteX647" fmla="*/ 8512 w 290722"/>
                  <a:gd name="connsiteY647" fmla="*/ 330333 h 426863"/>
                  <a:gd name="connsiteX648" fmla="*/ 8512 w 290722"/>
                  <a:gd name="connsiteY648" fmla="*/ 330241 h 426863"/>
                  <a:gd name="connsiteX649" fmla="*/ 8557 w 290722"/>
                  <a:gd name="connsiteY649" fmla="*/ 329966 h 426863"/>
                  <a:gd name="connsiteX650" fmla="*/ 8626 w 290722"/>
                  <a:gd name="connsiteY650" fmla="*/ 329417 h 426863"/>
                  <a:gd name="connsiteX651" fmla="*/ 8717 w 290722"/>
                  <a:gd name="connsiteY651" fmla="*/ 328363 h 426863"/>
                  <a:gd name="connsiteX652" fmla="*/ 9129 w 290722"/>
                  <a:gd name="connsiteY652" fmla="*/ 325890 h 426863"/>
                  <a:gd name="connsiteX653" fmla="*/ 9129 w 290722"/>
                  <a:gd name="connsiteY653" fmla="*/ 325730 h 426863"/>
                  <a:gd name="connsiteX654" fmla="*/ 9174 w 290722"/>
                  <a:gd name="connsiteY654" fmla="*/ 325661 h 426863"/>
                  <a:gd name="connsiteX655" fmla="*/ 9174 w 290722"/>
                  <a:gd name="connsiteY655" fmla="*/ 325661 h 426863"/>
                  <a:gd name="connsiteX656" fmla="*/ 9174 w 290722"/>
                  <a:gd name="connsiteY656" fmla="*/ 325638 h 426863"/>
                  <a:gd name="connsiteX657" fmla="*/ 9174 w 290722"/>
                  <a:gd name="connsiteY657" fmla="*/ 325821 h 426863"/>
                  <a:gd name="connsiteX658" fmla="*/ 9266 w 290722"/>
                  <a:gd name="connsiteY658" fmla="*/ 325569 h 426863"/>
                  <a:gd name="connsiteX659" fmla="*/ 9426 w 290722"/>
                  <a:gd name="connsiteY659" fmla="*/ 325111 h 426863"/>
                  <a:gd name="connsiteX660" fmla="*/ 9723 w 290722"/>
                  <a:gd name="connsiteY660" fmla="*/ 324172 h 426863"/>
                  <a:gd name="connsiteX661" fmla="*/ 9860 w 290722"/>
                  <a:gd name="connsiteY661" fmla="*/ 323691 h 426863"/>
                  <a:gd name="connsiteX662" fmla="*/ 10112 w 290722"/>
                  <a:gd name="connsiteY662" fmla="*/ 323119 h 426863"/>
                  <a:gd name="connsiteX663" fmla="*/ 10615 w 290722"/>
                  <a:gd name="connsiteY663" fmla="*/ 321974 h 426863"/>
                  <a:gd name="connsiteX664" fmla="*/ 10615 w 290722"/>
                  <a:gd name="connsiteY664" fmla="*/ 323966 h 426863"/>
                  <a:gd name="connsiteX665" fmla="*/ 10661 w 290722"/>
                  <a:gd name="connsiteY665" fmla="*/ 326692 h 426863"/>
                  <a:gd name="connsiteX666" fmla="*/ 10889 w 290722"/>
                  <a:gd name="connsiteY666" fmla="*/ 329440 h 426863"/>
                  <a:gd name="connsiteX667" fmla="*/ 11553 w 290722"/>
                  <a:gd name="connsiteY667" fmla="*/ 334776 h 426863"/>
                  <a:gd name="connsiteX668" fmla="*/ 11759 w 290722"/>
                  <a:gd name="connsiteY668" fmla="*/ 336081 h 426863"/>
                  <a:gd name="connsiteX669" fmla="*/ 12033 w 290722"/>
                  <a:gd name="connsiteY669" fmla="*/ 337478 h 426863"/>
                  <a:gd name="connsiteX670" fmla="*/ 12628 w 290722"/>
                  <a:gd name="connsiteY670" fmla="*/ 340135 h 426863"/>
                  <a:gd name="connsiteX671" fmla="*/ 14160 w 290722"/>
                  <a:gd name="connsiteY671" fmla="*/ 345356 h 426863"/>
                  <a:gd name="connsiteX672" fmla="*/ 16149 w 290722"/>
                  <a:gd name="connsiteY672" fmla="*/ 350463 h 426863"/>
                  <a:gd name="connsiteX673" fmla="*/ 17864 w 290722"/>
                  <a:gd name="connsiteY673" fmla="*/ 354036 h 426863"/>
                  <a:gd name="connsiteX674" fmla="*/ 18550 w 290722"/>
                  <a:gd name="connsiteY674" fmla="*/ 355296 h 426863"/>
                  <a:gd name="connsiteX675" fmla="*/ 19854 w 290722"/>
                  <a:gd name="connsiteY675" fmla="*/ 357586 h 426863"/>
                  <a:gd name="connsiteX676" fmla="*/ 21249 w 290722"/>
                  <a:gd name="connsiteY676" fmla="*/ 359899 h 426863"/>
                  <a:gd name="connsiteX677" fmla="*/ 21294 w 290722"/>
                  <a:gd name="connsiteY677" fmla="*/ 359990 h 426863"/>
                  <a:gd name="connsiteX678" fmla="*/ 21294 w 290722"/>
                  <a:gd name="connsiteY678" fmla="*/ 360036 h 426863"/>
                  <a:gd name="connsiteX679" fmla="*/ 22850 w 290722"/>
                  <a:gd name="connsiteY679" fmla="*/ 362143 h 426863"/>
                  <a:gd name="connsiteX680" fmla="*/ 24450 w 290722"/>
                  <a:gd name="connsiteY680" fmla="*/ 364273 h 426863"/>
                  <a:gd name="connsiteX681" fmla="*/ 27789 w 290722"/>
                  <a:gd name="connsiteY681" fmla="*/ 368372 h 426863"/>
                  <a:gd name="connsiteX682" fmla="*/ 34443 w 290722"/>
                  <a:gd name="connsiteY682" fmla="*/ 376480 h 426863"/>
                  <a:gd name="connsiteX683" fmla="*/ 36159 w 290722"/>
                  <a:gd name="connsiteY683" fmla="*/ 378495 h 426863"/>
                  <a:gd name="connsiteX684" fmla="*/ 37874 w 290722"/>
                  <a:gd name="connsiteY684" fmla="*/ 380487 h 426863"/>
                  <a:gd name="connsiteX685" fmla="*/ 41281 w 290722"/>
                  <a:gd name="connsiteY685" fmla="*/ 384472 h 426863"/>
                  <a:gd name="connsiteX686" fmla="*/ 44802 w 290722"/>
                  <a:gd name="connsiteY686" fmla="*/ 388365 h 426863"/>
                  <a:gd name="connsiteX687" fmla="*/ 51091 w 290722"/>
                  <a:gd name="connsiteY687" fmla="*/ 395099 h 426863"/>
                  <a:gd name="connsiteX688" fmla="*/ 44299 w 290722"/>
                  <a:gd name="connsiteY688" fmla="*/ 381586 h 426863"/>
                  <a:gd name="connsiteX689" fmla="*/ 39223 w 290722"/>
                  <a:gd name="connsiteY689" fmla="*/ 371716 h 426863"/>
                  <a:gd name="connsiteX690" fmla="*/ 33986 w 290722"/>
                  <a:gd name="connsiteY690" fmla="*/ 361983 h 426863"/>
                  <a:gd name="connsiteX691" fmla="*/ 32660 w 290722"/>
                  <a:gd name="connsiteY691" fmla="*/ 359555 h 426863"/>
                  <a:gd name="connsiteX692" fmla="*/ 32065 w 290722"/>
                  <a:gd name="connsiteY692" fmla="*/ 358456 h 426863"/>
                  <a:gd name="connsiteX693" fmla="*/ 31905 w 290722"/>
                  <a:gd name="connsiteY693" fmla="*/ 358158 h 426863"/>
                  <a:gd name="connsiteX694" fmla="*/ 31859 w 290722"/>
                  <a:gd name="connsiteY694" fmla="*/ 358067 h 426863"/>
                  <a:gd name="connsiteX695" fmla="*/ 31859 w 290722"/>
                  <a:gd name="connsiteY695" fmla="*/ 358021 h 426863"/>
                  <a:gd name="connsiteX696" fmla="*/ 31791 w 290722"/>
                  <a:gd name="connsiteY696" fmla="*/ 357884 h 426863"/>
                  <a:gd name="connsiteX697" fmla="*/ 31493 w 290722"/>
                  <a:gd name="connsiteY697" fmla="*/ 357242 h 426863"/>
                  <a:gd name="connsiteX698" fmla="*/ 30282 w 290722"/>
                  <a:gd name="connsiteY698" fmla="*/ 354769 h 426863"/>
                  <a:gd name="connsiteX699" fmla="*/ 29367 w 290722"/>
                  <a:gd name="connsiteY699" fmla="*/ 352547 h 426863"/>
                  <a:gd name="connsiteX700" fmla="*/ 28361 w 290722"/>
                  <a:gd name="connsiteY700" fmla="*/ 349982 h 426863"/>
                  <a:gd name="connsiteX701" fmla="*/ 27583 w 290722"/>
                  <a:gd name="connsiteY701" fmla="*/ 347578 h 426863"/>
                  <a:gd name="connsiteX702" fmla="*/ 26280 w 290722"/>
                  <a:gd name="connsiteY702" fmla="*/ 342608 h 426863"/>
                  <a:gd name="connsiteX703" fmla="*/ 25845 w 290722"/>
                  <a:gd name="connsiteY703" fmla="*/ 340135 h 426863"/>
                  <a:gd name="connsiteX704" fmla="*/ 25456 w 290722"/>
                  <a:gd name="connsiteY704" fmla="*/ 337547 h 426863"/>
                  <a:gd name="connsiteX705" fmla="*/ 25113 w 290722"/>
                  <a:gd name="connsiteY705" fmla="*/ 334822 h 426863"/>
                  <a:gd name="connsiteX706" fmla="*/ 24999 w 290722"/>
                  <a:gd name="connsiteY706" fmla="*/ 332417 h 426863"/>
                  <a:gd name="connsiteX707" fmla="*/ 24999 w 290722"/>
                  <a:gd name="connsiteY707" fmla="*/ 327310 h 426863"/>
                  <a:gd name="connsiteX708" fmla="*/ 25411 w 290722"/>
                  <a:gd name="connsiteY708" fmla="*/ 322317 h 426863"/>
                  <a:gd name="connsiteX709" fmla="*/ 25639 w 290722"/>
                  <a:gd name="connsiteY709" fmla="*/ 320737 h 426863"/>
                  <a:gd name="connsiteX710" fmla="*/ 25982 w 290722"/>
                  <a:gd name="connsiteY710" fmla="*/ 321813 h 426863"/>
                  <a:gd name="connsiteX711" fmla="*/ 26074 w 290722"/>
                  <a:gd name="connsiteY711" fmla="*/ 322134 h 426863"/>
                  <a:gd name="connsiteX712" fmla="*/ 26485 w 290722"/>
                  <a:gd name="connsiteY712" fmla="*/ 323256 h 426863"/>
                  <a:gd name="connsiteX713" fmla="*/ 26943 w 290722"/>
                  <a:gd name="connsiteY713" fmla="*/ 324539 h 426863"/>
                  <a:gd name="connsiteX714" fmla="*/ 27400 w 290722"/>
                  <a:gd name="connsiteY714" fmla="*/ 325821 h 426863"/>
                  <a:gd name="connsiteX715" fmla="*/ 27720 w 290722"/>
                  <a:gd name="connsiteY715" fmla="*/ 326669 h 426863"/>
                  <a:gd name="connsiteX716" fmla="*/ 28018 w 290722"/>
                  <a:gd name="connsiteY716" fmla="*/ 327287 h 426863"/>
                  <a:gd name="connsiteX717" fmla="*/ 31448 w 290722"/>
                  <a:gd name="connsiteY717" fmla="*/ 334730 h 426863"/>
                  <a:gd name="connsiteX718" fmla="*/ 32888 w 290722"/>
                  <a:gd name="connsiteY718" fmla="*/ 337318 h 426863"/>
                  <a:gd name="connsiteX719" fmla="*/ 34306 w 290722"/>
                  <a:gd name="connsiteY719" fmla="*/ 339745 h 426863"/>
                  <a:gd name="connsiteX720" fmla="*/ 35793 w 290722"/>
                  <a:gd name="connsiteY720" fmla="*/ 342036 h 426863"/>
                  <a:gd name="connsiteX721" fmla="*/ 36181 w 290722"/>
                  <a:gd name="connsiteY721" fmla="*/ 342608 h 426863"/>
                  <a:gd name="connsiteX722" fmla="*/ 36273 w 290722"/>
                  <a:gd name="connsiteY722" fmla="*/ 342745 h 426863"/>
                  <a:gd name="connsiteX723" fmla="*/ 36410 w 290722"/>
                  <a:gd name="connsiteY723" fmla="*/ 342952 h 426863"/>
                  <a:gd name="connsiteX724" fmla="*/ 36456 w 290722"/>
                  <a:gd name="connsiteY724" fmla="*/ 343020 h 426863"/>
                  <a:gd name="connsiteX725" fmla="*/ 36661 w 290722"/>
                  <a:gd name="connsiteY725" fmla="*/ 343295 h 426863"/>
                  <a:gd name="connsiteX726" fmla="*/ 37508 w 290722"/>
                  <a:gd name="connsiteY726" fmla="*/ 344371 h 426863"/>
                  <a:gd name="connsiteX727" fmla="*/ 39383 w 290722"/>
                  <a:gd name="connsiteY727" fmla="*/ 346639 h 426863"/>
                  <a:gd name="connsiteX728" fmla="*/ 41304 w 290722"/>
                  <a:gd name="connsiteY728" fmla="*/ 348631 h 426863"/>
                  <a:gd name="connsiteX729" fmla="*/ 42173 w 290722"/>
                  <a:gd name="connsiteY729" fmla="*/ 349547 h 426863"/>
                  <a:gd name="connsiteX730" fmla="*/ 42950 w 290722"/>
                  <a:gd name="connsiteY730" fmla="*/ 350509 h 426863"/>
                  <a:gd name="connsiteX731" fmla="*/ 44482 w 290722"/>
                  <a:gd name="connsiteY731" fmla="*/ 352593 h 426863"/>
                  <a:gd name="connsiteX732" fmla="*/ 45191 w 290722"/>
                  <a:gd name="connsiteY732" fmla="*/ 353761 h 426863"/>
                  <a:gd name="connsiteX733" fmla="*/ 45488 w 290722"/>
                  <a:gd name="connsiteY733" fmla="*/ 354242 h 426863"/>
                  <a:gd name="connsiteX734" fmla="*/ 45763 w 290722"/>
                  <a:gd name="connsiteY734" fmla="*/ 354837 h 426863"/>
                  <a:gd name="connsiteX735" fmla="*/ 46838 w 290722"/>
                  <a:gd name="connsiteY735" fmla="*/ 357242 h 426863"/>
                  <a:gd name="connsiteX736" fmla="*/ 48347 w 290722"/>
                  <a:gd name="connsiteY736" fmla="*/ 362326 h 426863"/>
                  <a:gd name="connsiteX737" fmla="*/ 48621 w 290722"/>
                  <a:gd name="connsiteY737" fmla="*/ 363655 h 426863"/>
                  <a:gd name="connsiteX738" fmla="*/ 48782 w 290722"/>
                  <a:gd name="connsiteY738" fmla="*/ 364937 h 426863"/>
                  <a:gd name="connsiteX739" fmla="*/ 49353 w 290722"/>
                  <a:gd name="connsiteY739" fmla="*/ 369220 h 426863"/>
                  <a:gd name="connsiteX740" fmla="*/ 50222 w 290722"/>
                  <a:gd name="connsiteY740" fmla="*/ 367868 h 426863"/>
                  <a:gd name="connsiteX741" fmla="*/ 51114 w 290722"/>
                  <a:gd name="connsiteY741" fmla="*/ 366334 h 426863"/>
                  <a:gd name="connsiteX742" fmla="*/ 51823 w 290722"/>
                  <a:gd name="connsiteY742" fmla="*/ 364846 h 426863"/>
                  <a:gd name="connsiteX743" fmla="*/ 52166 w 290722"/>
                  <a:gd name="connsiteY743" fmla="*/ 364090 h 426863"/>
                  <a:gd name="connsiteX744" fmla="*/ 52486 w 290722"/>
                  <a:gd name="connsiteY744" fmla="*/ 363174 h 426863"/>
                  <a:gd name="connsiteX745" fmla="*/ 53035 w 290722"/>
                  <a:gd name="connsiteY745" fmla="*/ 361479 h 426863"/>
                  <a:gd name="connsiteX746" fmla="*/ 53401 w 290722"/>
                  <a:gd name="connsiteY746" fmla="*/ 359876 h 426863"/>
                  <a:gd name="connsiteX747" fmla="*/ 53584 w 290722"/>
                  <a:gd name="connsiteY747" fmla="*/ 359074 h 426863"/>
                  <a:gd name="connsiteX748" fmla="*/ 53698 w 290722"/>
                  <a:gd name="connsiteY748" fmla="*/ 358089 h 426863"/>
                  <a:gd name="connsiteX749" fmla="*/ 53881 w 290722"/>
                  <a:gd name="connsiteY749" fmla="*/ 356235 h 426863"/>
                  <a:gd name="connsiteX750" fmla="*/ 53972 w 290722"/>
                  <a:gd name="connsiteY750" fmla="*/ 355296 h 426863"/>
                  <a:gd name="connsiteX751" fmla="*/ 53972 w 290722"/>
                  <a:gd name="connsiteY751" fmla="*/ 354471 h 426863"/>
                  <a:gd name="connsiteX752" fmla="*/ 53881 w 290722"/>
                  <a:gd name="connsiteY752" fmla="*/ 352044 h 426863"/>
                  <a:gd name="connsiteX753" fmla="*/ 53881 w 290722"/>
                  <a:gd name="connsiteY753" fmla="*/ 351815 h 426863"/>
                  <a:gd name="connsiteX754" fmla="*/ 53812 w 290722"/>
                  <a:gd name="connsiteY754" fmla="*/ 351379 h 426863"/>
                  <a:gd name="connsiteX755" fmla="*/ 53744 w 290722"/>
                  <a:gd name="connsiteY755" fmla="*/ 350944 h 426863"/>
                  <a:gd name="connsiteX756" fmla="*/ 53035 w 290722"/>
                  <a:gd name="connsiteY756" fmla="*/ 347349 h 426863"/>
                  <a:gd name="connsiteX757" fmla="*/ 52395 w 290722"/>
                  <a:gd name="connsiteY757" fmla="*/ 345448 h 426863"/>
                  <a:gd name="connsiteX758" fmla="*/ 51754 w 290722"/>
                  <a:gd name="connsiteY758" fmla="*/ 343868 h 426863"/>
                  <a:gd name="connsiteX759" fmla="*/ 51434 w 290722"/>
                  <a:gd name="connsiteY759" fmla="*/ 343112 h 426863"/>
                  <a:gd name="connsiteX760" fmla="*/ 50862 w 290722"/>
                  <a:gd name="connsiteY760" fmla="*/ 342058 h 426863"/>
                  <a:gd name="connsiteX761" fmla="*/ 50497 w 290722"/>
                  <a:gd name="connsiteY761" fmla="*/ 341394 h 426863"/>
                  <a:gd name="connsiteX762" fmla="*/ 50428 w 290722"/>
                  <a:gd name="connsiteY762" fmla="*/ 341211 h 426863"/>
                  <a:gd name="connsiteX763" fmla="*/ 50176 w 290722"/>
                  <a:gd name="connsiteY763" fmla="*/ 340776 h 426863"/>
                  <a:gd name="connsiteX764" fmla="*/ 50176 w 290722"/>
                  <a:gd name="connsiteY764" fmla="*/ 340730 h 426863"/>
                  <a:gd name="connsiteX765" fmla="*/ 49559 w 290722"/>
                  <a:gd name="connsiteY765" fmla="*/ 339516 h 426863"/>
                  <a:gd name="connsiteX766" fmla="*/ 49399 w 290722"/>
                  <a:gd name="connsiteY766" fmla="*/ 339219 h 426863"/>
                  <a:gd name="connsiteX767" fmla="*/ 49376 w 290722"/>
                  <a:gd name="connsiteY767" fmla="*/ 339150 h 426863"/>
                  <a:gd name="connsiteX768" fmla="*/ 49307 w 290722"/>
                  <a:gd name="connsiteY768" fmla="*/ 338989 h 426863"/>
                  <a:gd name="connsiteX769" fmla="*/ 49010 w 290722"/>
                  <a:gd name="connsiteY769" fmla="*/ 338348 h 426863"/>
                  <a:gd name="connsiteX770" fmla="*/ 48713 w 290722"/>
                  <a:gd name="connsiteY770" fmla="*/ 337730 h 426863"/>
                  <a:gd name="connsiteX771" fmla="*/ 48644 w 290722"/>
                  <a:gd name="connsiteY771" fmla="*/ 337570 h 426863"/>
                  <a:gd name="connsiteX772" fmla="*/ 48644 w 290722"/>
                  <a:gd name="connsiteY772" fmla="*/ 337478 h 426863"/>
                  <a:gd name="connsiteX773" fmla="*/ 48598 w 290722"/>
                  <a:gd name="connsiteY773" fmla="*/ 337478 h 426863"/>
                  <a:gd name="connsiteX774" fmla="*/ 48736 w 290722"/>
                  <a:gd name="connsiteY774" fmla="*/ 337707 h 426863"/>
                  <a:gd name="connsiteX775" fmla="*/ 48736 w 290722"/>
                  <a:gd name="connsiteY775" fmla="*/ 337707 h 426863"/>
                  <a:gd name="connsiteX776" fmla="*/ 48713 w 290722"/>
                  <a:gd name="connsiteY776" fmla="*/ 337638 h 426863"/>
                  <a:gd name="connsiteX777" fmla="*/ 48576 w 290722"/>
                  <a:gd name="connsiteY777" fmla="*/ 337318 h 426863"/>
                  <a:gd name="connsiteX778" fmla="*/ 48004 w 290722"/>
                  <a:gd name="connsiteY778" fmla="*/ 336035 h 426863"/>
                  <a:gd name="connsiteX779" fmla="*/ 48187 w 290722"/>
                  <a:gd name="connsiteY779" fmla="*/ 336402 h 426863"/>
                  <a:gd name="connsiteX780" fmla="*/ 47089 w 290722"/>
                  <a:gd name="connsiteY780" fmla="*/ 333493 h 426863"/>
                  <a:gd name="connsiteX781" fmla="*/ 46815 w 290722"/>
                  <a:gd name="connsiteY781" fmla="*/ 332760 h 426863"/>
                  <a:gd name="connsiteX782" fmla="*/ 46815 w 290722"/>
                  <a:gd name="connsiteY782" fmla="*/ 332692 h 426863"/>
                  <a:gd name="connsiteX783" fmla="*/ 46769 w 290722"/>
                  <a:gd name="connsiteY783" fmla="*/ 332669 h 426863"/>
                  <a:gd name="connsiteX784" fmla="*/ 46838 w 290722"/>
                  <a:gd name="connsiteY784" fmla="*/ 332829 h 426863"/>
                  <a:gd name="connsiteX785" fmla="*/ 46838 w 290722"/>
                  <a:gd name="connsiteY785" fmla="*/ 332829 h 426863"/>
                  <a:gd name="connsiteX786" fmla="*/ 46838 w 290722"/>
                  <a:gd name="connsiteY786" fmla="*/ 332760 h 426863"/>
                  <a:gd name="connsiteX787" fmla="*/ 46769 w 290722"/>
                  <a:gd name="connsiteY787" fmla="*/ 332577 h 426863"/>
                  <a:gd name="connsiteX788" fmla="*/ 46655 w 290722"/>
                  <a:gd name="connsiteY788" fmla="*/ 332211 h 426863"/>
                  <a:gd name="connsiteX789" fmla="*/ 46129 w 290722"/>
                  <a:gd name="connsiteY789" fmla="*/ 330722 h 426863"/>
                  <a:gd name="connsiteX790" fmla="*/ 45603 w 290722"/>
                  <a:gd name="connsiteY790" fmla="*/ 329257 h 426863"/>
                  <a:gd name="connsiteX791" fmla="*/ 45466 w 290722"/>
                  <a:gd name="connsiteY791" fmla="*/ 328890 h 426863"/>
                  <a:gd name="connsiteX792" fmla="*/ 45466 w 290722"/>
                  <a:gd name="connsiteY792" fmla="*/ 328890 h 426863"/>
                  <a:gd name="connsiteX793" fmla="*/ 45511 w 290722"/>
                  <a:gd name="connsiteY793" fmla="*/ 329005 h 426863"/>
                  <a:gd name="connsiteX794" fmla="*/ 45511 w 290722"/>
                  <a:gd name="connsiteY794" fmla="*/ 329005 h 426863"/>
                  <a:gd name="connsiteX795" fmla="*/ 45511 w 290722"/>
                  <a:gd name="connsiteY795" fmla="*/ 328913 h 426863"/>
                  <a:gd name="connsiteX796" fmla="*/ 45511 w 290722"/>
                  <a:gd name="connsiteY796" fmla="*/ 328821 h 426863"/>
                  <a:gd name="connsiteX797" fmla="*/ 45420 w 290722"/>
                  <a:gd name="connsiteY797" fmla="*/ 328638 h 426863"/>
                  <a:gd name="connsiteX798" fmla="*/ 45191 w 290722"/>
                  <a:gd name="connsiteY798" fmla="*/ 327883 h 426863"/>
                  <a:gd name="connsiteX799" fmla="*/ 44254 w 290722"/>
                  <a:gd name="connsiteY799" fmla="*/ 324928 h 426863"/>
                  <a:gd name="connsiteX800" fmla="*/ 43316 w 290722"/>
                  <a:gd name="connsiteY800" fmla="*/ 321974 h 426863"/>
                  <a:gd name="connsiteX801" fmla="*/ 43087 w 290722"/>
                  <a:gd name="connsiteY801" fmla="*/ 321241 h 426863"/>
                  <a:gd name="connsiteX802" fmla="*/ 42950 w 290722"/>
                  <a:gd name="connsiteY802" fmla="*/ 320874 h 426863"/>
                  <a:gd name="connsiteX803" fmla="*/ 43019 w 290722"/>
                  <a:gd name="connsiteY803" fmla="*/ 321058 h 426863"/>
                  <a:gd name="connsiteX804" fmla="*/ 43019 w 290722"/>
                  <a:gd name="connsiteY804" fmla="*/ 321058 h 426863"/>
                  <a:gd name="connsiteX805" fmla="*/ 43019 w 290722"/>
                  <a:gd name="connsiteY805" fmla="*/ 320989 h 426863"/>
                  <a:gd name="connsiteX806" fmla="*/ 43019 w 290722"/>
                  <a:gd name="connsiteY806" fmla="*/ 320897 h 426863"/>
                  <a:gd name="connsiteX807" fmla="*/ 42950 w 290722"/>
                  <a:gd name="connsiteY807" fmla="*/ 320714 h 426863"/>
                  <a:gd name="connsiteX808" fmla="*/ 42493 w 290722"/>
                  <a:gd name="connsiteY808" fmla="*/ 319226 h 426863"/>
                  <a:gd name="connsiteX809" fmla="*/ 42058 w 290722"/>
                  <a:gd name="connsiteY809" fmla="*/ 317760 h 426863"/>
                  <a:gd name="connsiteX810" fmla="*/ 41830 w 290722"/>
                  <a:gd name="connsiteY810" fmla="*/ 317050 h 426863"/>
                  <a:gd name="connsiteX811" fmla="*/ 41876 w 290722"/>
                  <a:gd name="connsiteY811" fmla="*/ 317210 h 426863"/>
                  <a:gd name="connsiteX812" fmla="*/ 41876 w 290722"/>
                  <a:gd name="connsiteY812" fmla="*/ 317210 h 426863"/>
                  <a:gd name="connsiteX813" fmla="*/ 41876 w 290722"/>
                  <a:gd name="connsiteY813" fmla="*/ 317141 h 426863"/>
                  <a:gd name="connsiteX814" fmla="*/ 41876 w 290722"/>
                  <a:gd name="connsiteY814" fmla="*/ 317050 h 426863"/>
                  <a:gd name="connsiteX815" fmla="*/ 41807 w 290722"/>
                  <a:gd name="connsiteY815" fmla="*/ 316867 h 426863"/>
                  <a:gd name="connsiteX816" fmla="*/ 41715 w 290722"/>
                  <a:gd name="connsiteY816" fmla="*/ 316500 h 426863"/>
                  <a:gd name="connsiteX817" fmla="*/ 40869 w 290722"/>
                  <a:gd name="connsiteY817" fmla="*/ 313500 h 426863"/>
                  <a:gd name="connsiteX818" fmla="*/ 40778 w 290722"/>
                  <a:gd name="connsiteY818" fmla="*/ 313225 h 426863"/>
                  <a:gd name="connsiteX819" fmla="*/ 40732 w 290722"/>
                  <a:gd name="connsiteY819" fmla="*/ 313065 h 426863"/>
                  <a:gd name="connsiteX820" fmla="*/ 40549 w 290722"/>
                  <a:gd name="connsiteY820" fmla="*/ 312309 h 426863"/>
                  <a:gd name="connsiteX821" fmla="*/ 40183 w 290722"/>
                  <a:gd name="connsiteY821" fmla="*/ 310798 h 426863"/>
                  <a:gd name="connsiteX822" fmla="*/ 39406 w 290722"/>
                  <a:gd name="connsiteY822" fmla="*/ 307797 h 426863"/>
                  <a:gd name="connsiteX823" fmla="*/ 38628 w 290722"/>
                  <a:gd name="connsiteY823" fmla="*/ 304797 h 426863"/>
                  <a:gd name="connsiteX824" fmla="*/ 38422 w 290722"/>
                  <a:gd name="connsiteY824" fmla="*/ 304065 h 426863"/>
                  <a:gd name="connsiteX825" fmla="*/ 38331 w 290722"/>
                  <a:gd name="connsiteY825" fmla="*/ 303698 h 426863"/>
                  <a:gd name="connsiteX826" fmla="*/ 38331 w 290722"/>
                  <a:gd name="connsiteY826" fmla="*/ 303584 h 426863"/>
                  <a:gd name="connsiteX827" fmla="*/ 38285 w 290722"/>
                  <a:gd name="connsiteY827" fmla="*/ 303515 h 426863"/>
                  <a:gd name="connsiteX828" fmla="*/ 38285 w 290722"/>
                  <a:gd name="connsiteY828" fmla="*/ 303515 h 426863"/>
                  <a:gd name="connsiteX829" fmla="*/ 38331 w 290722"/>
                  <a:gd name="connsiteY829" fmla="*/ 303767 h 426863"/>
                  <a:gd name="connsiteX830" fmla="*/ 38331 w 290722"/>
                  <a:gd name="connsiteY830" fmla="*/ 303767 h 426863"/>
                  <a:gd name="connsiteX831" fmla="*/ 38285 w 290722"/>
                  <a:gd name="connsiteY831" fmla="*/ 303561 h 426863"/>
                  <a:gd name="connsiteX832" fmla="*/ 37965 w 290722"/>
                  <a:gd name="connsiteY832" fmla="*/ 302049 h 426863"/>
                  <a:gd name="connsiteX833" fmla="*/ 37965 w 290722"/>
                  <a:gd name="connsiteY833" fmla="*/ 301958 h 426863"/>
                  <a:gd name="connsiteX834" fmla="*/ 37919 w 290722"/>
                  <a:gd name="connsiteY834" fmla="*/ 301935 h 426863"/>
                  <a:gd name="connsiteX835" fmla="*/ 37919 w 290722"/>
                  <a:gd name="connsiteY835" fmla="*/ 301935 h 426863"/>
                  <a:gd name="connsiteX836" fmla="*/ 37965 w 290722"/>
                  <a:gd name="connsiteY836" fmla="*/ 302164 h 426863"/>
                  <a:gd name="connsiteX837" fmla="*/ 37965 w 290722"/>
                  <a:gd name="connsiteY837" fmla="*/ 302164 h 426863"/>
                  <a:gd name="connsiteX838" fmla="*/ 37919 w 290722"/>
                  <a:gd name="connsiteY838" fmla="*/ 301935 h 426863"/>
                  <a:gd name="connsiteX839" fmla="*/ 37851 w 290722"/>
                  <a:gd name="connsiteY839" fmla="*/ 301545 h 426863"/>
                  <a:gd name="connsiteX840" fmla="*/ 37691 w 290722"/>
                  <a:gd name="connsiteY840" fmla="*/ 300767 h 426863"/>
                  <a:gd name="connsiteX841" fmla="*/ 37370 w 290722"/>
                  <a:gd name="connsiteY841" fmla="*/ 299255 h 426863"/>
                  <a:gd name="connsiteX842" fmla="*/ 36776 w 290722"/>
                  <a:gd name="connsiteY842" fmla="*/ 296209 h 426863"/>
                  <a:gd name="connsiteX843" fmla="*/ 36524 w 290722"/>
                  <a:gd name="connsiteY843" fmla="*/ 294927 h 426863"/>
                  <a:gd name="connsiteX844" fmla="*/ 36318 w 290722"/>
                  <a:gd name="connsiteY844" fmla="*/ 293370 h 426863"/>
                  <a:gd name="connsiteX845" fmla="*/ 36090 w 290722"/>
                  <a:gd name="connsiteY845" fmla="*/ 291560 h 426863"/>
                  <a:gd name="connsiteX846" fmla="*/ 38034 w 290722"/>
                  <a:gd name="connsiteY846" fmla="*/ 287759 h 426863"/>
                  <a:gd name="connsiteX847" fmla="*/ 39269 w 290722"/>
                  <a:gd name="connsiteY847" fmla="*/ 285331 h 426863"/>
                  <a:gd name="connsiteX848" fmla="*/ 40389 w 290722"/>
                  <a:gd name="connsiteY848" fmla="*/ 282606 h 426863"/>
                  <a:gd name="connsiteX849" fmla="*/ 44528 w 290722"/>
                  <a:gd name="connsiteY849" fmla="*/ 271934 h 426863"/>
                  <a:gd name="connsiteX850" fmla="*/ 44528 w 290722"/>
                  <a:gd name="connsiteY850" fmla="*/ 271842 h 426863"/>
                  <a:gd name="connsiteX851" fmla="*/ 44665 w 290722"/>
                  <a:gd name="connsiteY851" fmla="*/ 272346 h 426863"/>
                  <a:gd name="connsiteX852" fmla="*/ 44917 w 290722"/>
                  <a:gd name="connsiteY852" fmla="*/ 273789 h 426863"/>
                  <a:gd name="connsiteX853" fmla="*/ 44986 w 290722"/>
                  <a:gd name="connsiteY853" fmla="*/ 274155 h 426863"/>
                  <a:gd name="connsiteX854" fmla="*/ 44986 w 290722"/>
                  <a:gd name="connsiteY854" fmla="*/ 274338 h 426863"/>
                  <a:gd name="connsiteX855" fmla="*/ 45077 w 290722"/>
                  <a:gd name="connsiteY855" fmla="*/ 274636 h 426863"/>
                  <a:gd name="connsiteX856" fmla="*/ 45077 w 290722"/>
                  <a:gd name="connsiteY856" fmla="*/ 274682 h 426863"/>
                  <a:gd name="connsiteX857" fmla="*/ 45100 w 290722"/>
                  <a:gd name="connsiteY857" fmla="*/ 274774 h 426863"/>
                  <a:gd name="connsiteX858" fmla="*/ 45306 w 290722"/>
                  <a:gd name="connsiteY858" fmla="*/ 275483 h 426863"/>
                  <a:gd name="connsiteX859" fmla="*/ 46998 w 290722"/>
                  <a:gd name="connsiteY859" fmla="*/ 281163 h 426863"/>
                  <a:gd name="connsiteX860" fmla="*/ 46998 w 290722"/>
                  <a:gd name="connsiteY860" fmla="*/ 281323 h 426863"/>
                  <a:gd name="connsiteX861" fmla="*/ 47066 w 290722"/>
                  <a:gd name="connsiteY861" fmla="*/ 281415 h 426863"/>
                  <a:gd name="connsiteX862" fmla="*/ 49627 w 290722"/>
                  <a:gd name="connsiteY862" fmla="*/ 287667 h 426863"/>
                  <a:gd name="connsiteX863" fmla="*/ 49696 w 290722"/>
                  <a:gd name="connsiteY863" fmla="*/ 287827 h 426863"/>
                  <a:gd name="connsiteX864" fmla="*/ 49742 w 290722"/>
                  <a:gd name="connsiteY864" fmla="*/ 287919 h 426863"/>
                  <a:gd name="connsiteX865" fmla="*/ 52989 w 290722"/>
                  <a:gd name="connsiteY865" fmla="*/ 294057 h 426863"/>
                  <a:gd name="connsiteX866" fmla="*/ 53058 w 290722"/>
                  <a:gd name="connsiteY866" fmla="*/ 294171 h 426863"/>
                  <a:gd name="connsiteX867" fmla="*/ 53104 w 290722"/>
                  <a:gd name="connsiteY867" fmla="*/ 294240 h 426863"/>
                  <a:gd name="connsiteX868" fmla="*/ 56305 w 290722"/>
                  <a:gd name="connsiteY868" fmla="*/ 299164 h 426863"/>
                  <a:gd name="connsiteX869" fmla="*/ 59689 w 290722"/>
                  <a:gd name="connsiteY869" fmla="*/ 304019 h 426863"/>
                  <a:gd name="connsiteX870" fmla="*/ 61336 w 290722"/>
                  <a:gd name="connsiteY870" fmla="*/ 306401 h 426863"/>
                  <a:gd name="connsiteX871" fmla="*/ 62960 w 290722"/>
                  <a:gd name="connsiteY871" fmla="*/ 308805 h 426863"/>
                  <a:gd name="connsiteX872" fmla="*/ 66207 w 290722"/>
                  <a:gd name="connsiteY872" fmla="*/ 313661 h 426863"/>
                  <a:gd name="connsiteX873" fmla="*/ 69339 w 290722"/>
                  <a:gd name="connsiteY873" fmla="*/ 318539 h 426863"/>
                  <a:gd name="connsiteX874" fmla="*/ 72152 w 290722"/>
                  <a:gd name="connsiteY874" fmla="*/ 323440 h 426863"/>
                  <a:gd name="connsiteX875" fmla="*/ 73524 w 290722"/>
                  <a:gd name="connsiteY875" fmla="*/ 325913 h 426863"/>
                  <a:gd name="connsiteX876" fmla="*/ 74713 w 290722"/>
                  <a:gd name="connsiteY876" fmla="*/ 328592 h 426863"/>
                  <a:gd name="connsiteX877" fmla="*/ 75903 w 290722"/>
                  <a:gd name="connsiteY877" fmla="*/ 331272 h 426863"/>
                  <a:gd name="connsiteX878" fmla="*/ 76200 w 290722"/>
                  <a:gd name="connsiteY878" fmla="*/ 331959 h 426863"/>
                  <a:gd name="connsiteX879" fmla="*/ 76269 w 290722"/>
                  <a:gd name="connsiteY879" fmla="*/ 332096 h 426863"/>
                  <a:gd name="connsiteX880" fmla="*/ 76291 w 290722"/>
                  <a:gd name="connsiteY880" fmla="*/ 332211 h 426863"/>
                  <a:gd name="connsiteX881" fmla="*/ 76406 w 290722"/>
                  <a:gd name="connsiteY881" fmla="*/ 332531 h 426863"/>
                  <a:gd name="connsiteX882" fmla="*/ 76863 w 290722"/>
                  <a:gd name="connsiteY882" fmla="*/ 333905 h 426863"/>
                  <a:gd name="connsiteX883" fmla="*/ 78601 w 290722"/>
                  <a:gd name="connsiteY883" fmla="*/ 339356 h 426863"/>
                  <a:gd name="connsiteX884" fmla="*/ 79973 w 290722"/>
                  <a:gd name="connsiteY884" fmla="*/ 344921 h 426863"/>
                  <a:gd name="connsiteX885" fmla="*/ 81025 w 290722"/>
                  <a:gd name="connsiteY885" fmla="*/ 350578 h 426863"/>
                  <a:gd name="connsiteX886" fmla="*/ 81871 w 290722"/>
                  <a:gd name="connsiteY886" fmla="*/ 356349 h 426863"/>
                  <a:gd name="connsiteX887" fmla="*/ 82237 w 290722"/>
                  <a:gd name="connsiteY887" fmla="*/ 359212 h 426863"/>
                  <a:gd name="connsiteX888" fmla="*/ 82466 w 290722"/>
                  <a:gd name="connsiteY888" fmla="*/ 362120 h 426863"/>
                  <a:gd name="connsiteX889" fmla="*/ 82877 w 290722"/>
                  <a:gd name="connsiteY889" fmla="*/ 367960 h 426863"/>
                  <a:gd name="connsiteX890" fmla="*/ 83335 w 290722"/>
                  <a:gd name="connsiteY890" fmla="*/ 373869 h 426863"/>
                  <a:gd name="connsiteX891" fmla="*/ 84021 w 290722"/>
                  <a:gd name="connsiteY891" fmla="*/ 379709 h 426863"/>
                  <a:gd name="connsiteX892" fmla="*/ 84021 w 290722"/>
                  <a:gd name="connsiteY892" fmla="*/ 379823 h 426863"/>
                  <a:gd name="connsiteX893" fmla="*/ 84044 w 290722"/>
                  <a:gd name="connsiteY893" fmla="*/ 379892 h 426863"/>
                  <a:gd name="connsiteX894" fmla="*/ 85004 w 290722"/>
                  <a:gd name="connsiteY894" fmla="*/ 383762 h 426863"/>
                  <a:gd name="connsiteX895" fmla="*/ 85484 w 290722"/>
                  <a:gd name="connsiteY895" fmla="*/ 385686 h 426863"/>
                  <a:gd name="connsiteX896" fmla="*/ 85759 w 290722"/>
                  <a:gd name="connsiteY896" fmla="*/ 386716 h 426863"/>
                  <a:gd name="connsiteX897" fmla="*/ 86125 w 290722"/>
                  <a:gd name="connsiteY897" fmla="*/ 387678 h 426863"/>
                  <a:gd name="connsiteX898" fmla="*/ 87588 w 290722"/>
                  <a:gd name="connsiteY898" fmla="*/ 391457 h 426863"/>
                  <a:gd name="connsiteX899" fmla="*/ 89372 w 290722"/>
                  <a:gd name="connsiteY899" fmla="*/ 395121 h 426863"/>
                  <a:gd name="connsiteX900" fmla="*/ 91361 w 290722"/>
                  <a:gd name="connsiteY900" fmla="*/ 398671 h 426863"/>
                  <a:gd name="connsiteX901" fmla="*/ 93671 w 290722"/>
                  <a:gd name="connsiteY901" fmla="*/ 402038 h 426863"/>
                  <a:gd name="connsiteX902" fmla="*/ 96163 w 290722"/>
                  <a:gd name="connsiteY902" fmla="*/ 405175 h 426863"/>
                  <a:gd name="connsiteX903" fmla="*/ 97444 w 290722"/>
                  <a:gd name="connsiteY903" fmla="*/ 406710 h 426863"/>
                  <a:gd name="connsiteX904" fmla="*/ 97764 w 290722"/>
                  <a:gd name="connsiteY904" fmla="*/ 407076 h 426863"/>
                  <a:gd name="connsiteX905" fmla="*/ 97833 w 290722"/>
                  <a:gd name="connsiteY905" fmla="*/ 407168 h 426863"/>
                  <a:gd name="connsiteX906" fmla="*/ 97901 w 290722"/>
                  <a:gd name="connsiteY906" fmla="*/ 407259 h 426863"/>
                  <a:gd name="connsiteX907" fmla="*/ 97947 w 290722"/>
                  <a:gd name="connsiteY907" fmla="*/ 407259 h 426863"/>
                  <a:gd name="connsiteX908" fmla="*/ 98130 w 290722"/>
                  <a:gd name="connsiteY908" fmla="*/ 407488 h 426863"/>
                  <a:gd name="connsiteX909" fmla="*/ 98839 w 290722"/>
                  <a:gd name="connsiteY909" fmla="*/ 408198 h 426863"/>
                  <a:gd name="connsiteX910" fmla="*/ 101698 w 290722"/>
                  <a:gd name="connsiteY910" fmla="*/ 411015 h 426863"/>
                  <a:gd name="connsiteX911" fmla="*/ 104762 w 290722"/>
                  <a:gd name="connsiteY911" fmla="*/ 413626 h 426863"/>
                  <a:gd name="connsiteX912" fmla="*/ 108009 w 290722"/>
                  <a:gd name="connsiteY912" fmla="*/ 416008 h 426863"/>
                  <a:gd name="connsiteX913" fmla="*/ 111302 w 290722"/>
                  <a:gd name="connsiteY913" fmla="*/ 418229 h 426863"/>
                  <a:gd name="connsiteX914" fmla="*/ 114801 w 290722"/>
                  <a:gd name="connsiteY914" fmla="*/ 420244 h 426863"/>
                  <a:gd name="connsiteX915" fmla="*/ 118322 w 290722"/>
                  <a:gd name="connsiteY915" fmla="*/ 422145 h 426863"/>
                  <a:gd name="connsiteX916" fmla="*/ 121981 w 290722"/>
                  <a:gd name="connsiteY916" fmla="*/ 423817 h 426863"/>
                  <a:gd name="connsiteX917" fmla="*/ 130259 w 290722"/>
                  <a:gd name="connsiteY917" fmla="*/ 426863 h 426863"/>
                  <a:gd name="connsiteX918" fmla="*/ 123079 w 290722"/>
                  <a:gd name="connsiteY918" fmla="*/ 422100 h 426863"/>
                  <a:gd name="connsiteX919" fmla="*/ 120197 w 290722"/>
                  <a:gd name="connsiteY919" fmla="*/ 419924 h 426863"/>
                  <a:gd name="connsiteX920" fmla="*/ 117385 w 290722"/>
                  <a:gd name="connsiteY920" fmla="*/ 417588 h 426863"/>
                  <a:gd name="connsiteX921" fmla="*/ 114572 w 290722"/>
                  <a:gd name="connsiteY921" fmla="*/ 415183 h 426863"/>
                  <a:gd name="connsiteX922" fmla="*/ 111988 w 290722"/>
                  <a:gd name="connsiteY922" fmla="*/ 412687 h 426863"/>
                  <a:gd name="connsiteX923" fmla="*/ 109518 w 290722"/>
                  <a:gd name="connsiteY923" fmla="*/ 410053 h 426863"/>
                  <a:gd name="connsiteX924" fmla="*/ 107232 w 290722"/>
                  <a:gd name="connsiteY924" fmla="*/ 407328 h 426863"/>
                  <a:gd name="connsiteX925" fmla="*/ 105036 w 290722"/>
                  <a:gd name="connsiteY925" fmla="*/ 404442 h 426863"/>
                  <a:gd name="connsiteX926" fmla="*/ 103961 w 290722"/>
                  <a:gd name="connsiteY926" fmla="*/ 402931 h 426863"/>
                  <a:gd name="connsiteX927" fmla="*/ 103687 w 290722"/>
                  <a:gd name="connsiteY927" fmla="*/ 402542 h 426863"/>
                  <a:gd name="connsiteX928" fmla="*/ 103504 w 290722"/>
                  <a:gd name="connsiteY928" fmla="*/ 402221 h 426863"/>
                  <a:gd name="connsiteX929" fmla="*/ 103047 w 290722"/>
                  <a:gd name="connsiteY929" fmla="*/ 401465 h 426863"/>
                  <a:gd name="connsiteX930" fmla="*/ 101240 w 290722"/>
                  <a:gd name="connsiteY930" fmla="*/ 398419 h 426863"/>
                  <a:gd name="connsiteX931" fmla="*/ 99731 w 290722"/>
                  <a:gd name="connsiteY931" fmla="*/ 395213 h 426863"/>
                  <a:gd name="connsiteX932" fmla="*/ 98450 w 290722"/>
                  <a:gd name="connsiteY932" fmla="*/ 392007 h 426863"/>
                  <a:gd name="connsiteX933" fmla="*/ 97330 w 290722"/>
                  <a:gd name="connsiteY933" fmla="*/ 388778 h 426863"/>
                  <a:gd name="connsiteX934" fmla="*/ 96461 w 290722"/>
                  <a:gd name="connsiteY934" fmla="*/ 385182 h 426863"/>
                  <a:gd name="connsiteX935" fmla="*/ 96232 w 290722"/>
                  <a:gd name="connsiteY935" fmla="*/ 384266 h 426863"/>
                  <a:gd name="connsiteX936" fmla="*/ 96163 w 290722"/>
                  <a:gd name="connsiteY936" fmla="*/ 383946 h 426863"/>
                  <a:gd name="connsiteX937" fmla="*/ 96163 w 290722"/>
                  <a:gd name="connsiteY937" fmla="*/ 383946 h 426863"/>
                  <a:gd name="connsiteX938" fmla="*/ 96141 w 290722"/>
                  <a:gd name="connsiteY938" fmla="*/ 383716 h 426863"/>
                  <a:gd name="connsiteX939" fmla="*/ 95935 w 290722"/>
                  <a:gd name="connsiteY939" fmla="*/ 381861 h 426863"/>
                  <a:gd name="connsiteX940" fmla="*/ 95569 w 290722"/>
                  <a:gd name="connsiteY940" fmla="*/ 378495 h 426863"/>
                  <a:gd name="connsiteX941" fmla="*/ 95615 w 290722"/>
                  <a:gd name="connsiteY941" fmla="*/ 374876 h 426863"/>
                  <a:gd name="connsiteX942" fmla="*/ 95615 w 290722"/>
                  <a:gd name="connsiteY942" fmla="*/ 372998 h 426863"/>
                  <a:gd name="connsiteX943" fmla="*/ 95638 w 290722"/>
                  <a:gd name="connsiteY943" fmla="*/ 372541 h 426863"/>
                  <a:gd name="connsiteX944" fmla="*/ 95638 w 290722"/>
                  <a:gd name="connsiteY944" fmla="*/ 372128 h 426863"/>
                  <a:gd name="connsiteX945" fmla="*/ 95706 w 290722"/>
                  <a:gd name="connsiteY945" fmla="*/ 371189 h 426863"/>
                  <a:gd name="connsiteX946" fmla="*/ 95981 w 290722"/>
                  <a:gd name="connsiteY946" fmla="*/ 363769 h 426863"/>
                  <a:gd name="connsiteX947" fmla="*/ 96118 w 290722"/>
                  <a:gd name="connsiteY947" fmla="*/ 360036 h 426863"/>
                  <a:gd name="connsiteX948" fmla="*/ 96118 w 290722"/>
                  <a:gd name="connsiteY948" fmla="*/ 359120 h 426863"/>
                  <a:gd name="connsiteX949" fmla="*/ 96163 w 290722"/>
                  <a:gd name="connsiteY949" fmla="*/ 358639 h 426863"/>
                  <a:gd name="connsiteX950" fmla="*/ 96163 w 290722"/>
                  <a:gd name="connsiteY950" fmla="*/ 358021 h 426863"/>
                  <a:gd name="connsiteX951" fmla="*/ 96095 w 290722"/>
                  <a:gd name="connsiteY951" fmla="*/ 356120 h 426863"/>
                  <a:gd name="connsiteX952" fmla="*/ 95981 w 290722"/>
                  <a:gd name="connsiteY952" fmla="*/ 352318 h 426863"/>
                  <a:gd name="connsiteX953" fmla="*/ 95752 w 290722"/>
                  <a:gd name="connsiteY953" fmla="*/ 348517 h 426863"/>
                  <a:gd name="connsiteX954" fmla="*/ 95454 w 290722"/>
                  <a:gd name="connsiteY954" fmla="*/ 344669 h 426863"/>
                  <a:gd name="connsiteX955" fmla="*/ 94997 w 290722"/>
                  <a:gd name="connsiteY955" fmla="*/ 340799 h 426863"/>
                  <a:gd name="connsiteX956" fmla="*/ 94929 w 290722"/>
                  <a:gd name="connsiteY956" fmla="*/ 340341 h 426863"/>
                  <a:gd name="connsiteX957" fmla="*/ 98062 w 290722"/>
                  <a:gd name="connsiteY957" fmla="*/ 342013 h 426863"/>
                  <a:gd name="connsiteX958" fmla="*/ 101972 w 290722"/>
                  <a:gd name="connsiteY958" fmla="*/ 343914 h 426863"/>
                  <a:gd name="connsiteX959" fmla="*/ 103893 w 290722"/>
                  <a:gd name="connsiteY959" fmla="*/ 344761 h 426863"/>
                  <a:gd name="connsiteX960" fmla="*/ 104830 w 290722"/>
                  <a:gd name="connsiteY960" fmla="*/ 345150 h 426863"/>
                  <a:gd name="connsiteX961" fmla="*/ 105585 w 290722"/>
                  <a:gd name="connsiteY961" fmla="*/ 345471 h 426863"/>
                  <a:gd name="connsiteX962" fmla="*/ 106088 w 290722"/>
                  <a:gd name="connsiteY962" fmla="*/ 345631 h 426863"/>
                  <a:gd name="connsiteX963" fmla="*/ 109976 w 290722"/>
                  <a:gd name="connsiteY963" fmla="*/ 346982 h 426863"/>
                  <a:gd name="connsiteX964" fmla="*/ 110936 w 290722"/>
                  <a:gd name="connsiteY964" fmla="*/ 347303 h 426863"/>
                  <a:gd name="connsiteX965" fmla="*/ 111416 w 290722"/>
                  <a:gd name="connsiteY965" fmla="*/ 347486 h 426863"/>
                  <a:gd name="connsiteX966" fmla="*/ 111691 w 290722"/>
                  <a:gd name="connsiteY966" fmla="*/ 347578 h 426863"/>
                  <a:gd name="connsiteX967" fmla="*/ 111759 w 290722"/>
                  <a:gd name="connsiteY967" fmla="*/ 347578 h 426863"/>
                  <a:gd name="connsiteX968" fmla="*/ 111873 w 290722"/>
                  <a:gd name="connsiteY968" fmla="*/ 347624 h 426863"/>
                  <a:gd name="connsiteX969" fmla="*/ 112125 w 290722"/>
                  <a:gd name="connsiteY969" fmla="*/ 347692 h 426863"/>
                  <a:gd name="connsiteX970" fmla="*/ 114115 w 290722"/>
                  <a:gd name="connsiteY970" fmla="*/ 348196 h 426863"/>
                  <a:gd name="connsiteX971" fmla="*/ 122072 w 290722"/>
                  <a:gd name="connsiteY971" fmla="*/ 350166 h 426863"/>
                  <a:gd name="connsiteX972" fmla="*/ 130099 w 290722"/>
                  <a:gd name="connsiteY972" fmla="*/ 351815 h 426863"/>
                  <a:gd name="connsiteX973" fmla="*/ 133964 w 290722"/>
                  <a:gd name="connsiteY973" fmla="*/ 352731 h 426863"/>
                  <a:gd name="connsiteX974" fmla="*/ 134947 w 290722"/>
                  <a:gd name="connsiteY974" fmla="*/ 353028 h 426863"/>
                  <a:gd name="connsiteX975" fmla="*/ 135199 w 290722"/>
                  <a:gd name="connsiteY975" fmla="*/ 353097 h 426863"/>
                  <a:gd name="connsiteX976" fmla="*/ 135313 w 290722"/>
                  <a:gd name="connsiteY976" fmla="*/ 353097 h 426863"/>
                  <a:gd name="connsiteX977" fmla="*/ 135222 w 290722"/>
                  <a:gd name="connsiteY977" fmla="*/ 353097 h 426863"/>
                  <a:gd name="connsiteX978" fmla="*/ 135336 w 290722"/>
                  <a:gd name="connsiteY978" fmla="*/ 353143 h 426863"/>
                  <a:gd name="connsiteX979" fmla="*/ 135816 w 290722"/>
                  <a:gd name="connsiteY979" fmla="*/ 353303 h 426863"/>
                  <a:gd name="connsiteX980" fmla="*/ 137691 w 290722"/>
                  <a:gd name="connsiteY980" fmla="*/ 353921 h 426863"/>
                  <a:gd name="connsiteX981" fmla="*/ 144963 w 290722"/>
                  <a:gd name="connsiteY981" fmla="*/ 357173 h 426863"/>
                  <a:gd name="connsiteX982" fmla="*/ 151709 w 290722"/>
                  <a:gd name="connsiteY982" fmla="*/ 361456 h 426863"/>
                  <a:gd name="connsiteX983" fmla="*/ 154796 w 290722"/>
                  <a:gd name="connsiteY983" fmla="*/ 363975 h 426863"/>
                  <a:gd name="connsiteX984" fmla="*/ 157769 w 290722"/>
                  <a:gd name="connsiteY984" fmla="*/ 366724 h 426863"/>
                  <a:gd name="connsiteX985" fmla="*/ 159164 w 290722"/>
                  <a:gd name="connsiteY985" fmla="*/ 368098 h 426863"/>
                  <a:gd name="connsiteX986" fmla="*/ 160559 w 290722"/>
                  <a:gd name="connsiteY986" fmla="*/ 369609 h 426863"/>
                  <a:gd name="connsiteX987" fmla="*/ 163074 w 290722"/>
                  <a:gd name="connsiteY987" fmla="*/ 372724 h 426863"/>
                  <a:gd name="connsiteX988" fmla="*/ 165659 w 290722"/>
                  <a:gd name="connsiteY988" fmla="*/ 375930 h 426863"/>
                  <a:gd name="connsiteX989" fmla="*/ 167877 w 290722"/>
                  <a:gd name="connsiteY989" fmla="*/ 379273 h 426863"/>
                  <a:gd name="connsiteX990" fmla="*/ 169020 w 290722"/>
                  <a:gd name="connsiteY990" fmla="*/ 380991 h 426863"/>
                  <a:gd name="connsiteX991" fmla="*/ 170026 w 290722"/>
                  <a:gd name="connsiteY991" fmla="*/ 382709 h 426863"/>
                  <a:gd name="connsiteX992" fmla="*/ 171970 w 290722"/>
                  <a:gd name="connsiteY992" fmla="*/ 386327 h 426863"/>
                  <a:gd name="connsiteX993" fmla="*/ 173228 w 290722"/>
                  <a:gd name="connsiteY993" fmla="*/ 389076 h 426863"/>
                  <a:gd name="connsiteX994" fmla="*/ 172976 w 290722"/>
                  <a:gd name="connsiteY994" fmla="*/ 384633 h 426863"/>
                  <a:gd name="connsiteX995" fmla="*/ 172771 w 290722"/>
                  <a:gd name="connsiteY995" fmla="*/ 383190 h 426863"/>
                  <a:gd name="connsiteX996" fmla="*/ 172382 w 290722"/>
                  <a:gd name="connsiteY996" fmla="*/ 380533 h 426863"/>
                  <a:gd name="connsiteX997" fmla="*/ 171764 w 290722"/>
                  <a:gd name="connsiteY997" fmla="*/ 377785 h 426863"/>
                  <a:gd name="connsiteX998" fmla="*/ 171604 w 290722"/>
                  <a:gd name="connsiteY998" fmla="*/ 377144 h 426863"/>
                  <a:gd name="connsiteX999" fmla="*/ 171375 w 290722"/>
                  <a:gd name="connsiteY999" fmla="*/ 376388 h 426863"/>
                  <a:gd name="connsiteX1000" fmla="*/ 170964 w 290722"/>
                  <a:gd name="connsiteY1000" fmla="*/ 375082 h 426863"/>
                  <a:gd name="connsiteX1001" fmla="*/ 170552 w 290722"/>
                  <a:gd name="connsiteY1001" fmla="*/ 373777 h 426863"/>
                  <a:gd name="connsiteX1002" fmla="*/ 170026 w 290722"/>
                  <a:gd name="connsiteY1002" fmla="*/ 372426 h 426863"/>
                  <a:gd name="connsiteX1003" fmla="*/ 168974 w 290722"/>
                  <a:gd name="connsiteY1003" fmla="*/ 369746 h 426863"/>
                  <a:gd name="connsiteX1004" fmla="*/ 167808 w 290722"/>
                  <a:gd name="connsiteY1004" fmla="*/ 367273 h 426863"/>
                  <a:gd name="connsiteX1005" fmla="*/ 167213 w 290722"/>
                  <a:gd name="connsiteY1005" fmla="*/ 366059 h 426863"/>
                  <a:gd name="connsiteX1006" fmla="*/ 166916 w 290722"/>
                  <a:gd name="connsiteY1006" fmla="*/ 365464 h 426863"/>
                  <a:gd name="connsiteX1007" fmla="*/ 166505 w 290722"/>
                  <a:gd name="connsiteY1007" fmla="*/ 364754 h 426863"/>
                  <a:gd name="connsiteX1008" fmla="*/ 164995 w 290722"/>
                  <a:gd name="connsiteY1008" fmla="*/ 362235 h 426863"/>
                  <a:gd name="connsiteX1009" fmla="*/ 163417 w 290722"/>
                  <a:gd name="connsiteY1009" fmla="*/ 359830 h 426863"/>
                  <a:gd name="connsiteX1010" fmla="*/ 161794 w 290722"/>
                  <a:gd name="connsiteY1010" fmla="*/ 357677 h 426863"/>
                  <a:gd name="connsiteX1011" fmla="*/ 160994 w 290722"/>
                  <a:gd name="connsiteY1011" fmla="*/ 356601 h 426863"/>
                  <a:gd name="connsiteX1012" fmla="*/ 160788 w 290722"/>
                  <a:gd name="connsiteY1012" fmla="*/ 356326 h 426863"/>
                  <a:gd name="connsiteX1013" fmla="*/ 160445 w 290722"/>
                  <a:gd name="connsiteY1013" fmla="*/ 355914 h 426863"/>
                  <a:gd name="connsiteX1014" fmla="*/ 160010 w 290722"/>
                  <a:gd name="connsiteY1014" fmla="*/ 355387 h 426863"/>
                  <a:gd name="connsiteX1015" fmla="*/ 159141 w 290722"/>
                  <a:gd name="connsiteY1015" fmla="*/ 354380 h 426863"/>
                  <a:gd name="connsiteX1016" fmla="*/ 158913 w 290722"/>
                  <a:gd name="connsiteY1016" fmla="*/ 354128 h 426863"/>
                  <a:gd name="connsiteX1017" fmla="*/ 158867 w 290722"/>
                  <a:gd name="connsiteY1017" fmla="*/ 354036 h 426863"/>
                  <a:gd name="connsiteX1018" fmla="*/ 158867 w 290722"/>
                  <a:gd name="connsiteY1018" fmla="*/ 353990 h 426863"/>
                  <a:gd name="connsiteX1019" fmla="*/ 158821 w 290722"/>
                  <a:gd name="connsiteY1019" fmla="*/ 353990 h 426863"/>
                  <a:gd name="connsiteX1020" fmla="*/ 158638 w 290722"/>
                  <a:gd name="connsiteY1020" fmla="*/ 353807 h 426863"/>
                  <a:gd name="connsiteX1021" fmla="*/ 158044 w 290722"/>
                  <a:gd name="connsiteY1021" fmla="*/ 353189 h 426863"/>
                  <a:gd name="connsiteX1022" fmla="*/ 157106 w 290722"/>
                  <a:gd name="connsiteY1022" fmla="*/ 352227 h 426863"/>
                  <a:gd name="connsiteX1023" fmla="*/ 156649 w 290722"/>
                  <a:gd name="connsiteY1023" fmla="*/ 351746 h 426863"/>
                  <a:gd name="connsiteX1024" fmla="*/ 156397 w 290722"/>
                  <a:gd name="connsiteY1024" fmla="*/ 351540 h 426863"/>
                  <a:gd name="connsiteX1025" fmla="*/ 156374 w 290722"/>
                  <a:gd name="connsiteY1025" fmla="*/ 351540 h 426863"/>
                  <a:gd name="connsiteX1026" fmla="*/ 156306 w 290722"/>
                  <a:gd name="connsiteY1026" fmla="*/ 351448 h 426863"/>
                  <a:gd name="connsiteX1027" fmla="*/ 156191 w 290722"/>
                  <a:gd name="connsiteY1027" fmla="*/ 351333 h 426863"/>
                  <a:gd name="connsiteX1028" fmla="*/ 155963 w 290722"/>
                  <a:gd name="connsiteY1028" fmla="*/ 351105 h 426863"/>
                  <a:gd name="connsiteX1029" fmla="*/ 154979 w 290722"/>
                  <a:gd name="connsiteY1029" fmla="*/ 350166 h 426863"/>
                  <a:gd name="connsiteX1030" fmla="*/ 154499 w 290722"/>
                  <a:gd name="connsiteY1030" fmla="*/ 349707 h 426863"/>
                  <a:gd name="connsiteX1031" fmla="*/ 154385 w 290722"/>
                  <a:gd name="connsiteY1031" fmla="*/ 349593 h 426863"/>
                  <a:gd name="connsiteX1032" fmla="*/ 154316 w 290722"/>
                  <a:gd name="connsiteY1032" fmla="*/ 349524 h 426863"/>
                  <a:gd name="connsiteX1033" fmla="*/ 153996 w 290722"/>
                  <a:gd name="connsiteY1033" fmla="*/ 349295 h 426863"/>
                  <a:gd name="connsiteX1034" fmla="*/ 153745 w 290722"/>
                  <a:gd name="connsiteY1034" fmla="*/ 349089 h 426863"/>
                  <a:gd name="connsiteX1035" fmla="*/ 151755 w 290722"/>
                  <a:gd name="connsiteY1035" fmla="*/ 347555 h 426863"/>
                  <a:gd name="connsiteX1036" fmla="*/ 149125 w 290722"/>
                  <a:gd name="connsiteY1036" fmla="*/ 345677 h 426863"/>
                  <a:gd name="connsiteX1037" fmla="*/ 146815 w 290722"/>
                  <a:gd name="connsiteY1037" fmla="*/ 344211 h 426863"/>
                  <a:gd name="connsiteX1038" fmla="*/ 146244 w 290722"/>
                  <a:gd name="connsiteY1038" fmla="*/ 343868 h 426863"/>
                  <a:gd name="connsiteX1039" fmla="*/ 145672 w 290722"/>
                  <a:gd name="connsiteY1039" fmla="*/ 343524 h 426863"/>
                  <a:gd name="connsiteX1040" fmla="*/ 144209 w 290722"/>
                  <a:gd name="connsiteY1040" fmla="*/ 342700 h 426863"/>
                  <a:gd name="connsiteX1041" fmla="*/ 142745 w 290722"/>
                  <a:gd name="connsiteY1041" fmla="*/ 341944 h 426863"/>
                  <a:gd name="connsiteX1042" fmla="*/ 141510 w 290722"/>
                  <a:gd name="connsiteY1042" fmla="*/ 341417 h 426863"/>
                  <a:gd name="connsiteX1043" fmla="*/ 140298 w 290722"/>
                  <a:gd name="connsiteY1043" fmla="*/ 340867 h 426863"/>
                  <a:gd name="connsiteX1044" fmla="*/ 140138 w 290722"/>
                  <a:gd name="connsiteY1044" fmla="*/ 340799 h 426863"/>
                  <a:gd name="connsiteX1045" fmla="*/ 140115 w 290722"/>
                  <a:gd name="connsiteY1045" fmla="*/ 340799 h 426863"/>
                  <a:gd name="connsiteX1046" fmla="*/ 139772 w 290722"/>
                  <a:gd name="connsiteY1046" fmla="*/ 340639 h 426863"/>
                  <a:gd name="connsiteX1047" fmla="*/ 138995 w 290722"/>
                  <a:gd name="connsiteY1047" fmla="*/ 340341 h 426863"/>
                  <a:gd name="connsiteX1048" fmla="*/ 137440 w 290722"/>
                  <a:gd name="connsiteY1048" fmla="*/ 339723 h 426863"/>
                  <a:gd name="connsiteX1049" fmla="*/ 135976 w 290722"/>
                  <a:gd name="connsiteY1049" fmla="*/ 339219 h 426863"/>
                  <a:gd name="connsiteX1050" fmla="*/ 130580 w 290722"/>
                  <a:gd name="connsiteY1050" fmla="*/ 337615 h 426863"/>
                  <a:gd name="connsiteX1051" fmla="*/ 127973 w 290722"/>
                  <a:gd name="connsiteY1051" fmla="*/ 336928 h 426863"/>
                  <a:gd name="connsiteX1052" fmla="*/ 127309 w 290722"/>
                  <a:gd name="connsiteY1052" fmla="*/ 336768 h 426863"/>
                  <a:gd name="connsiteX1053" fmla="*/ 127149 w 290722"/>
                  <a:gd name="connsiteY1053" fmla="*/ 336768 h 426863"/>
                  <a:gd name="connsiteX1054" fmla="*/ 127126 w 290722"/>
                  <a:gd name="connsiteY1054" fmla="*/ 336745 h 426863"/>
                  <a:gd name="connsiteX1055" fmla="*/ 127264 w 290722"/>
                  <a:gd name="connsiteY1055" fmla="*/ 336745 h 426863"/>
                  <a:gd name="connsiteX1056" fmla="*/ 127172 w 290722"/>
                  <a:gd name="connsiteY1056" fmla="*/ 336745 h 426863"/>
                  <a:gd name="connsiteX1057" fmla="*/ 126852 w 290722"/>
                  <a:gd name="connsiteY1057" fmla="*/ 336608 h 426863"/>
                  <a:gd name="connsiteX1058" fmla="*/ 125571 w 290722"/>
                  <a:gd name="connsiteY1058" fmla="*/ 336241 h 426863"/>
                  <a:gd name="connsiteX1059" fmla="*/ 120403 w 290722"/>
                  <a:gd name="connsiteY1059" fmla="*/ 334776 h 426863"/>
                  <a:gd name="connsiteX1060" fmla="*/ 117819 w 290722"/>
                  <a:gd name="connsiteY1060" fmla="*/ 334066 h 426863"/>
                  <a:gd name="connsiteX1061" fmla="*/ 116516 w 290722"/>
                  <a:gd name="connsiteY1061" fmla="*/ 333745 h 426863"/>
                  <a:gd name="connsiteX1062" fmla="*/ 115898 w 290722"/>
                  <a:gd name="connsiteY1062" fmla="*/ 333562 h 426863"/>
                  <a:gd name="connsiteX1063" fmla="*/ 115830 w 290722"/>
                  <a:gd name="connsiteY1063" fmla="*/ 333562 h 426863"/>
                  <a:gd name="connsiteX1064" fmla="*/ 115510 w 290722"/>
                  <a:gd name="connsiteY1064" fmla="*/ 333448 h 426863"/>
                  <a:gd name="connsiteX1065" fmla="*/ 110570 w 290722"/>
                  <a:gd name="connsiteY1065" fmla="*/ 331798 h 426863"/>
                  <a:gd name="connsiteX1066" fmla="*/ 107232 w 290722"/>
                  <a:gd name="connsiteY1066" fmla="*/ 330493 h 426863"/>
                  <a:gd name="connsiteX1067" fmla="*/ 106271 w 290722"/>
                  <a:gd name="connsiteY1067" fmla="*/ 330104 h 426863"/>
                  <a:gd name="connsiteX1068" fmla="*/ 105356 w 290722"/>
                  <a:gd name="connsiteY1068" fmla="*/ 329692 h 426863"/>
                  <a:gd name="connsiteX1069" fmla="*/ 103664 w 290722"/>
                  <a:gd name="connsiteY1069" fmla="*/ 328936 h 426863"/>
                  <a:gd name="connsiteX1070" fmla="*/ 100280 w 290722"/>
                  <a:gd name="connsiteY1070" fmla="*/ 327287 h 426863"/>
                  <a:gd name="connsiteX1071" fmla="*/ 96872 w 290722"/>
                  <a:gd name="connsiteY1071" fmla="*/ 325455 h 426863"/>
                  <a:gd name="connsiteX1072" fmla="*/ 97376 w 290722"/>
                  <a:gd name="connsiteY1072" fmla="*/ 325798 h 426863"/>
                  <a:gd name="connsiteX1073" fmla="*/ 94243 w 290722"/>
                  <a:gd name="connsiteY1073" fmla="*/ 323668 h 426863"/>
                  <a:gd name="connsiteX1074" fmla="*/ 92688 w 290722"/>
                  <a:gd name="connsiteY1074" fmla="*/ 322615 h 426863"/>
                  <a:gd name="connsiteX1075" fmla="*/ 91933 w 290722"/>
                  <a:gd name="connsiteY1075" fmla="*/ 322065 h 426863"/>
                  <a:gd name="connsiteX1076" fmla="*/ 91544 w 290722"/>
                  <a:gd name="connsiteY1076" fmla="*/ 321791 h 426863"/>
                  <a:gd name="connsiteX1077" fmla="*/ 91361 w 290722"/>
                  <a:gd name="connsiteY1077" fmla="*/ 321653 h 426863"/>
                  <a:gd name="connsiteX1078" fmla="*/ 91315 w 290722"/>
                  <a:gd name="connsiteY1078" fmla="*/ 321653 h 426863"/>
                  <a:gd name="connsiteX1079" fmla="*/ 91315 w 290722"/>
                  <a:gd name="connsiteY1079" fmla="*/ 321630 h 426863"/>
                  <a:gd name="connsiteX1080" fmla="*/ 91521 w 290722"/>
                  <a:gd name="connsiteY1080" fmla="*/ 321791 h 426863"/>
                  <a:gd name="connsiteX1081" fmla="*/ 91521 w 290722"/>
                  <a:gd name="connsiteY1081" fmla="*/ 321791 h 426863"/>
                  <a:gd name="connsiteX1082" fmla="*/ 91430 w 290722"/>
                  <a:gd name="connsiteY1082" fmla="*/ 321699 h 426863"/>
                  <a:gd name="connsiteX1083" fmla="*/ 89989 w 290722"/>
                  <a:gd name="connsiteY1083" fmla="*/ 320508 h 426863"/>
                  <a:gd name="connsiteX1084" fmla="*/ 89806 w 290722"/>
                  <a:gd name="connsiteY1084" fmla="*/ 320348 h 426863"/>
                  <a:gd name="connsiteX1085" fmla="*/ 89806 w 290722"/>
                  <a:gd name="connsiteY1085" fmla="*/ 320348 h 426863"/>
                  <a:gd name="connsiteX1086" fmla="*/ 89806 w 290722"/>
                  <a:gd name="connsiteY1086" fmla="*/ 320348 h 426863"/>
                  <a:gd name="connsiteX1087" fmla="*/ 89669 w 290722"/>
                  <a:gd name="connsiteY1087" fmla="*/ 320210 h 426863"/>
                  <a:gd name="connsiteX1088" fmla="*/ 89074 w 290722"/>
                  <a:gd name="connsiteY1088" fmla="*/ 318584 h 426863"/>
                  <a:gd name="connsiteX1089" fmla="*/ 89029 w 290722"/>
                  <a:gd name="connsiteY1089" fmla="*/ 318447 h 426863"/>
                  <a:gd name="connsiteX1090" fmla="*/ 88914 w 290722"/>
                  <a:gd name="connsiteY1090" fmla="*/ 318195 h 426863"/>
                  <a:gd name="connsiteX1091" fmla="*/ 86833 w 290722"/>
                  <a:gd name="connsiteY1091" fmla="*/ 313821 h 426863"/>
                  <a:gd name="connsiteX1092" fmla="*/ 85804 w 290722"/>
                  <a:gd name="connsiteY1092" fmla="*/ 311599 h 426863"/>
                  <a:gd name="connsiteX1093" fmla="*/ 85553 w 290722"/>
                  <a:gd name="connsiteY1093" fmla="*/ 311050 h 426863"/>
                  <a:gd name="connsiteX1094" fmla="*/ 85439 w 290722"/>
                  <a:gd name="connsiteY1094" fmla="*/ 310775 h 426863"/>
                  <a:gd name="connsiteX1095" fmla="*/ 85210 w 290722"/>
                  <a:gd name="connsiteY1095" fmla="*/ 310340 h 426863"/>
                  <a:gd name="connsiteX1096" fmla="*/ 84638 w 290722"/>
                  <a:gd name="connsiteY1096" fmla="*/ 309263 h 426863"/>
                  <a:gd name="connsiteX1097" fmla="*/ 83518 w 290722"/>
                  <a:gd name="connsiteY1097" fmla="*/ 307110 h 426863"/>
                  <a:gd name="connsiteX1098" fmla="*/ 82237 w 290722"/>
                  <a:gd name="connsiteY1098" fmla="*/ 304797 h 426863"/>
                  <a:gd name="connsiteX1099" fmla="*/ 81025 w 290722"/>
                  <a:gd name="connsiteY1099" fmla="*/ 302668 h 426863"/>
                  <a:gd name="connsiteX1100" fmla="*/ 79790 w 290722"/>
                  <a:gd name="connsiteY1100" fmla="*/ 300538 h 426863"/>
                  <a:gd name="connsiteX1101" fmla="*/ 79173 w 290722"/>
                  <a:gd name="connsiteY1101" fmla="*/ 299507 h 426863"/>
                  <a:gd name="connsiteX1102" fmla="*/ 78418 w 290722"/>
                  <a:gd name="connsiteY1102" fmla="*/ 298293 h 426863"/>
                  <a:gd name="connsiteX1103" fmla="*/ 77115 w 290722"/>
                  <a:gd name="connsiteY1103" fmla="*/ 296255 h 426863"/>
                  <a:gd name="connsiteX1104" fmla="*/ 74485 w 290722"/>
                  <a:gd name="connsiteY1104" fmla="*/ 292156 h 426863"/>
                  <a:gd name="connsiteX1105" fmla="*/ 73181 w 290722"/>
                  <a:gd name="connsiteY1105" fmla="*/ 290095 h 426863"/>
                  <a:gd name="connsiteX1106" fmla="*/ 72610 w 290722"/>
                  <a:gd name="connsiteY1106" fmla="*/ 289224 h 426863"/>
                  <a:gd name="connsiteX1107" fmla="*/ 71992 w 290722"/>
                  <a:gd name="connsiteY1107" fmla="*/ 288171 h 426863"/>
                  <a:gd name="connsiteX1108" fmla="*/ 69682 w 290722"/>
                  <a:gd name="connsiteY1108" fmla="*/ 284323 h 426863"/>
                  <a:gd name="connsiteX1109" fmla="*/ 67602 w 290722"/>
                  <a:gd name="connsiteY1109" fmla="*/ 279926 h 426863"/>
                  <a:gd name="connsiteX1110" fmla="*/ 65886 w 290722"/>
                  <a:gd name="connsiteY1110" fmla="*/ 275186 h 426863"/>
                  <a:gd name="connsiteX1111" fmla="*/ 64629 w 290722"/>
                  <a:gd name="connsiteY1111" fmla="*/ 270239 h 426863"/>
                  <a:gd name="connsiteX1112" fmla="*/ 64629 w 290722"/>
                  <a:gd name="connsiteY1112" fmla="*/ 270239 h 426863"/>
                  <a:gd name="connsiteX1113" fmla="*/ 64629 w 290722"/>
                  <a:gd name="connsiteY1113" fmla="*/ 270056 h 426863"/>
                  <a:gd name="connsiteX1114" fmla="*/ 64583 w 290722"/>
                  <a:gd name="connsiteY1114" fmla="*/ 269735 h 426863"/>
                  <a:gd name="connsiteX1115" fmla="*/ 64492 w 290722"/>
                  <a:gd name="connsiteY1115" fmla="*/ 269117 h 426863"/>
                  <a:gd name="connsiteX1116" fmla="*/ 64309 w 290722"/>
                  <a:gd name="connsiteY1116" fmla="*/ 267880 h 426863"/>
                  <a:gd name="connsiteX1117" fmla="*/ 64011 w 290722"/>
                  <a:gd name="connsiteY1117" fmla="*/ 265452 h 426863"/>
                  <a:gd name="connsiteX1118" fmla="*/ 64057 w 290722"/>
                  <a:gd name="connsiteY1118" fmla="*/ 255651 h 426863"/>
                  <a:gd name="connsiteX1119" fmla="*/ 64812 w 290722"/>
                  <a:gd name="connsiteY1119" fmla="*/ 250887 h 426863"/>
                  <a:gd name="connsiteX1120" fmla="*/ 65384 w 290722"/>
                  <a:gd name="connsiteY1120" fmla="*/ 248712 h 426863"/>
                  <a:gd name="connsiteX1121" fmla="*/ 65704 w 290722"/>
                  <a:gd name="connsiteY1121" fmla="*/ 247589 h 426863"/>
                  <a:gd name="connsiteX1122" fmla="*/ 66161 w 290722"/>
                  <a:gd name="connsiteY1122" fmla="*/ 246284 h 426863"/>
                  <a:gd name="connsiteX1123" fmla="*/ 66618 w 290722"/>
                  <a:gd name="connsiteY1123" fmla="*/ 244978 h 426863"/>
                  <a:gd name="connsiteX1124" fmla="*/ 66733 w 290722"/>
                  <a:gd name="connsiteY1124" fmla="*/ 244658 h 426863"/>
                  <a:gd name="connsiteX1125" fmla="*/ 66778 w 290722"/>
                  <a:gd name="connsiteY1125" fmla="*/ 244498 h 426863"/>
                  <a:gd name="connsiteX1126" fmla="*/ 66778 w 290722"/>
                  <a:gd name="connsiteY1126" fmla="*/ 244498 h 426863"/>
                  <a:gd name="connsiteX1127" fmla="*/ 67030 w 290722"/>
                  <a:gd name="connsiteY1127" fmla="*/ 243925 h 426863"/>
                  <a:gd name="connsiteX1128" fmla="*/ 68059 w 290722"/>
                  <a:gd name="connsiteY1128" fmla="*/ 241658 h 426863"/>
                  <a:gd name="connsiteX1129" fmla="*/ 70231 w 290722"/>
                  <a:gd name="connsiteY1129" fmla="*/ 237192 h 426863"/>
                  <a:gd name="connsiteX1130" fmla="*/ 72793 w 290722"/>
                  <a:gd name="connsiteY1130" fmla="*/ 232864 h 426863"/>
                  <a:gd name="connsiteX1131" fmla="*/ 75651 w 290722"/>
                  <a:gd name="connsiteY1131" fmla="*/ 229016 h 426863"/>
                  <a:gd name="connsiteX1132" fmla="*/ 79013 w 290722"/>
                  <a:gd name="connsiteY1132" fmla="*/ 225008 h 426863"/>
                  <a:gd name="connsiteX1133" fmla="*/ 80865 w 290722"/>
                  <a:gd name="connsiteY1133" fmla="*/ 222970 h 426863"/>
                  <a:gd name="connsiteX1134" fmla="*/ 81322 w 290722"/>
                  <a:gd name="connsiteY1134" fmla="*/ 222466 h 426863"/>
                  <a:gd name="connsiteX1135" fmla="*/ 81482 w 290722"/>
                  <a:gd name="connsiteY1135" fmla="*/ 222306 h 426863"/>
                  <a:gd name="connsiteX1136" fmla="*/ 81551 w 290722"/>
                  <a:gd name="connsiteY1136" fmla="*/ 222237 h 426863"/>
                  <a:gd name="connsiteX1137" fmla="*/ 82557 w 290722"/>
                  <a:gd name="connsiteY1137" fmla="*/ 221298 h 426863"/>
                  <a:gd name="connsiteX1138" fmla="*/ 86605 w 290722"/>
                  <a:gd name="connsiteY1138" fmla="*/ 217565 h 426863"/>
                  <a:gd name="connsiteX1139" fmla="*/ 90424 w 290722"/>
                  <a:gd name="connsiteY1139" fmla="*/ 214519 h 426863"/>
                  <a:gd name="connsiteX1140" fmla="*/ 91499 w 290722"/>
                  <a:gd name="connsiteY1140" fmla="*/ 213672 h 426863"/>
                  <a:gd name="connsiteX1141" fmla="*/ 92550 w 290722"/>
                  <a:gd name="connsiteY1141" fmla="*/ 212870 h 426863"/>
                  <a:gd name="connsiteX1142" fmla="*/ 94746 w 290722"/>
                  <a:gd name="connsiteY1142" fmla="*/ 211221 h 426863"/>
                  <a:gd name="connsiteX1143" fmla="*/ 99045 w 290722"/>
                  <a:gd name="connsiteY1143" fmla="*/ 208061 h 426863"/>
                  <a:gd name="connsiteX1144" fmla="*/ 103481 w 290722"/>
                  <a:gd name="connsiteY1144" fmla="*/ 204855 h 426863"/>
                  <a:gd name="connsiteX1145" fmla="*/ 107963 w 290722"/>
                  <a:gd name="connsiteY1145" fmla="*/ 201488 h 426863"/>
                  <a:gd name="connsiteX1146" fmla="*/ 116790 w 290722"/>
                  <a:gd name="connsiteY1146" fmla="*/ 194686 h 426863"/>
                  <a:gd name="connsiteX1147" fmla="*/ 121067 w 290722"/>
                  <a:gd name="connsiteY1147" fmla="*/ 191228 h 426863"/>
                  <a:gd name="connsiteX1148" fmla="*/ 123193 w 290722"/>
                  <a:gd name="connsiteY1148" fmla="*/ 189488 h 426863"/>
                  <a:gd name="connsiteX1149" fmla="*/ 124245 w 290722"/>
                  <a:gd name="connsiteY1149" fmla="*/ 188618 h 426863"/>
                  <a:gd name="connsiteX1150" fmla="*/ 124497 w 290722"/>
                  <a:gd name="connsiteY1150" fmla="*/ 188411 h 426863"/>
                  <a:gd name="connsiteX1151" fmla="*/ 124840 w 290722"/>
                  <a:gd name="connsiteY1151" fmla="*/ 188137 h 426863"/>
                  <a:gd name="connsiteX1152" fmla="*/ 125366 w 290722"/>
                  <a:gd name="connsiteY1152" fmla="*/ 187679 h 426863"/>
                  <a:gd name="connsiteX1153" fmla="*/ 133987 w 290722"/>
                  <a:gd name="connsiteY1153" fmla="*/ 179938 h 426863"/>
                  <a:gd name="connsiteX1154" fmla="*/ 138903 w 290722"/>
                  <a:gd name="connsiteY1154" fmla="*/ 174762 h 426863"/>
                  <a:gd name="connsiteX1155" fmla="*/ 139521 w 290722"/>
                  <a:gd name="connsiteY1155" fmla="*/ 180946 h 426863"/>
                  <a:gd name="connsiteX1156" fmla="*/ 142814 w 290722"/>
                  <a:gd name="connsiteY1156" fmla="*/ 196587 h 426863"/>
                  <a:gd name="connsiteX1157" fmla="*/ 145626 w 290722"/>
                  <a:gd name="connsiteY1157" fmla="*/ 204420 h 426863"/>
                  <a:gd name="connsiteX1158" fmla="*/ 147204 w 290722"/>
                  <a:gd name="connsiteY1158" fmla="*/ 207832 h 426863"/>
                  <a:gd name="connsiteX1159" fmla="*/ 148874 w 290722"/>
                  <a:gd name="connsiteY1159" fmla="*/ 211313 h 426863"/>
                  <a:gd name="connsiteX1160" fmla="*/ 148988 w 290722"/>
                  <a:gd name="connsiteY1160" fmla="*/ 211542 h 426863"/>
                  <a:gd name="connsiteX1161" fmla="*/ 149148 w 290722"/>
                  <a:gd name="connsiteY1161" fmla="*/ 211794 h 426863"/>
                  <a:gd name="connsiteX1162" fmla="*/ 151138 w 290722"/>
                  <a:gd name="connsiteY1162" fmla="*/ 215046 h 426863"/>
                  <a:gd name="connsiteX1163" fmla="*/ 153196 w 290722"/>
                  <a:gd name="connsiteY1163" fmla="*/ 218298 h 426863"/>
                  <a:gd name="connsiteX1164" fmla="*/ 153264 w 290722"/>
                  <a:gd name="connsiteY1164" fmla="*/ 218412 h 426863"/>
                  <a:gd name="connsiteX1165" fmla="*/ 153493 w 290722"/>
                  <a:gd name="connsiteY1165" fmla="*/ 218710 h 426863"/>
                  <a:gd name="connsiteX1166" fmla="*/ 156512 w 290722"/>
                  <a:gd name="connsiteY1166" fmla="*/ 222512 h 426863"/>
                  <a:gd name="connsiteX1167" fmla="*/ 158318 w 290722"/>
                  <a:gd name="connsiteY1167" fmla="*/ 224619 h 426863"/>
                  <a:gd name="connsiteX1168" fmla="*/ 160147 w 290722"/>
                  <a:gd name="connsiteY1168" fmla="*/ 226451 h 426863"/>
                  <a:gd name="connsiteX1169" fmla="*/ 164744 w 290722"/>
                  <a:gd name="connsiteY1169" fmla="*/ 230734 h 426863"/>
                  <a:gd name="connsiteX1170" fmla="*/ 169729 w 290722"/>
                  <a:gd name="connsiteY1170" fmla="*/ 234444 h 426863"/>
                  <a:gd name="connsiteX1171" fmla="*/ 172290 w 290722"/>
                  <a:gd name="connsiteY1171" fmla="*/ 236161 h 426863"/>
                  <a:gd name="connsiteX1172" fmla="*/ 174737 w 290722"/>
                  <a:gd name="connsiteY1172" fmla="*/ 237627 h 426863"/>
                  <a:gd name="connsiteX1173" fmla="*/ 175949 w 290722"/>
                  <a:gd name="connsiteY1173" fmla="*/ 238360 h 426863"/>
                  <a:gd name="connsiteX1174" fmla="*/ 176567 w 290722"/>
                  <a:gd name="connsiteY1174" fmla="*/ 238726 h 426863"/>
                  <a:gd name="connsiteX1175" fmla="*/ 176635 w 290722"/>
                  <a:gd name="connsiteY1175" fmla="*/ 238726 h 426863"/>
                  <a:gd name="connsiteX1176" fmla="*/ 177184 w 290722"/>
                  <a:gd name="connsiteY1176" fmla="*/ 239070 h 426863"/>
                  <a:gd name="connsiteX1177" fmla="*/ 177344 w 290722"/>
                  <a:gd name="connsiteY1177" fmla="*/ 239139 h 426863"/>
                  <a:gd name="connsiteX1178" fmla="*/ 177664 w 290722"/>
                  <a:gd name="connsiteY1178" fmla="*/ 239276 h 426863"/>
                  <a:gd name="connsiteX1179" fmla="*/ 178030 w 290722"/>
                  <a:gd name="connsiteY1179" fmla="*/ 239436 h 426863"/>
                  <a:gd name="connsiteX1180" fmla="*/ 178030 w 290722"/>
                  <a:gd name="connsiteY1180" fmla="*/ 239505 h 426863"/>
                  <a:gd name="connsiteX1181" fmla="*/ 178099 w 290722"/>
                  <a:gd name="connsiteY1181" fmla="*/ 239872 h 426863"/>
                  <a:gd name="connsiteX1182" fmla="*/ 178144 w 290722"/>
                  <a:gd name="connsiteY1182" fmla="*/ 240032 h 426863"/>
                  <a:gd name="connsiteX1183" fmla="*/ 178990 w 290722"/>
                  <a:gd name="connsiteY1183" fmla="*/ 243146 h 426863"/>
                  <a:gd name="connsiteX1184" fmla="*/ 179288 w 290722"/>
                  <a:gd name="connsiteY1184" fmla="*/ 244200 h 426863"/>
                  <a:gd name="connsiteX1185" fmla="*/ 179631 w 290722"/>
                  <a:gd name="connsiteY1185" fmla="*/ 245070 h 426863"/>
                  <a:gd name="connsiteX1186" fmla="*/ 180294 w 290722"/>
                  <a:gd name="connsiteY1186" fmla="*/ 246811 h 426863"/>
                  <a:gd name="connsiteX1187" fmla="*/ 183175 w 290722"/>
                  <a:gd name="connsiteY1187" fmla="*/ 252879 h 426863"/>
                  <a:gd name="connsiteX1188" fmla="*/ 185051 w 290722"/>
                  <a:gd name="connsiteY1188" fmla="*/ 256017 h 426863"/>
                  <a:gd name="connsiteX1189" fmla="*/ 185965 w 290722"/>
                  <a:gd name="connsiteY1189" fmla="*/ 257368 h 426863"/>
                  <a:gd name="connsiteX1190" fmla="*/ 186423 w 290722"/>
                  <a:gd name="connsiteY1190" fmla="*/ 258032 h 426863"/>
                  <a:gd name="connsiteX1191" fmla="*/ 186651 w 290722"/>
                  <a:gd name="connsiteY1191" fmla="*/ 258376 h 426863"/>
                  <a:gd name="connsiteX1192" fmla="*/ 186857 w 290722"/>
                  <a:gd name="connsiteY1192" fmla="*/ 258674 h 426863"/>
                  <a:gd name="connsiteX1193" fmla="*/ 186925 w 290722"/>
                  <a:gd name="connsiteY1193" fmla="*/ 258765 h 426863"/>
                  <a:gd name="connsiteX1194" fmla="*/ 187063 w 290722"/>
                  <a:gd name="connsiteY1194" fmla="*/ 258926 h 426863"/>
                  <a:gd name="connsiteX1195" fmla="*/ 189098 w 290722"/>
                  <a:gd name="connsiteY1195" fmla="*/ 261422 h 426863"/>
                  <a:gd name="connsiteX1196" fmla="*/ 190127 w 290722"/>
                  <a:gd name="connsiteY1196" fmla="*/ 262659 h 426863"/>
                  <a:gd name="connsiteX1197" fmla="*/ 190882 w 290722"/>
                  <a:gd name="connsiteY1197" fmla="*/ 263574 h 426863"/>
                  <a:gd name="connsiteX1198" fmla="*/ 191476 w 290722"/>
                  <a:gd name="connsiteY1198" fmla="*/ 264170 h 426863"/>
                  <a:gd name="connsiteX1199" fmla="*/ 191728 w 290722"/>
                  <a:gd name="connsiteY1199" fmla="*/ 264422 h 426863"/>
                  <a:gd name="connsiteX1200" fmla="*/ 191819 w 290722"/>
                  <a:gd name="connsiteY1200" fmla="*/ 264834 h 426863"/>
                  <a:gd name="connsiteX1201" fmla="*/ 191865 w 290722"/>
                  <a:gd name="connsiteY1201" fmla="*/ 265040 h 426863"/>
                  <a:gd name="connsiteX1202" fmla="*/ 191911 w 290722"/>
                  <a:gd name="connsiteY1202" fmla="*/ 265292 h 426863"/>
                  <a:gd name="connsiteX1203" fmla="*/ 191979 w 290722"/>
                  <a:gd name="connsiteY1203" fmla="*/ 265704 h 426863"/>
                  <a:gd name="connsiteX1204" fmla="*/ 192025 w 290722"/>
                  <a:gd name="connsiteY1204" fmla="*/ 265979 h 426863"/>
                  <a:gd name="connsiteX1205" fmla="*/ 192025 w 290722"/>
                  <a:gd name="connsiteY1205" fmla="*/ 266323 h 426863"/>
                  <a:gd name="connsiteX1206" fmla="*/ 192094 w 290722"/>
                  <a:gd name="connsiteY1206" fmla="*/ 267353 h 426863"/>
                  <a:gd name="connsiteX1207" fmla="*/ 192094 w 290722"/>
                  <a:gd name="connsiteY1207" fmla="*/ 267743 h 426863"/>
                  <a:gd name="connsiteX1208" fmla="*/ 192048 w 290722"/>
                  <a:gd name="connsiteY1208" fmla="*/ 268201 h 426863"/>
                  <a:gd name="connsiteX1209" fmla="*/ 192002 w 290722"/>
                  <a:gd name="connsiteY1209" fmla="*/ 268453 h 426863"/>
                  <a:gd name="connsiteX1210" fmla="*/ 191888 w 290722"/>
                  <a:gd name="connsiteY1210" fmla="*/ 269575 h 426863"/>
                  <a:gd name="connsiteX1211" fmla="*/ 191888 w 290722"/>
                  <a:gd name="connsiteY1211" fmla="*/ 269827 h 426863"/>
                  <a:gd name="connsiteX1212" fmla="*/ 191773 w 290722"/>
                  <a:gd name="connsiteY1212" fmla="*/ 270239 h 426863"/>
                  <a:gd name="connsiteX1213" fmla="*/ 191568 w 290722"/>
                  <a:gd name="connsiteY1213" fmla="*/ 271018 h 426863"/>
                  <a:gd name="connsiteX1214" fmla="*/ 191385 w 290722"/>
                  <a:gd name="connsiteY1214" fmla="*/ 271819 h 426863"/>
                  <a:gd name="connsiteX1215" fmla="*/ 191293 w 290722"/>
                  <a:gd name="connsiteY1215" fmla="*/ 272208 h 426863"/>
                  <a:gd name="connsiteX1216" fmla="*/ 191248 w 290722"/>
                  <a:gd name="connsiteY1216" fmla="*/ 272392 h 426863"/>
                  <a:gd name="connsiteX1217" fmla="*/ 190219 w 290722"/>
                  <a:gd name="connsiteY1217" fmla="*/ 275392 h 426863"/>
                  <a:gd name="connsiteX1218" fmla="*/ 189212 w 290722"/>
                  <a:gd name="connsiteY1218" fmla="*/ 278461 h 426863"/>
                  <a:gd name="connsiteX1219" fmla="*/ 188183 w 290722"/>
                  <a:gd name="connsiteY1219" fmla="*/ 281782 h 426863"/>
                  <a:gd name="connsiteX1220" fmla="*/ 187337 w 290722"/>
                  <a:gd name="connsiteY1220" fmla="*/ 285079 h 426863"/>
                  <a:gd name="connsiteX1221" fmla="*/ 186788 w 290722"/>
                  <a:gd name="connsiteY1221" fmla="*/ 288308 h 426863"/>
                  <a:gd name="connsiteX1222" fmla="*/ 186720 w 290722"/>
                  <a:gd name="connsiteY1222" fmla="*/ 288698 h 426863"/>
                  <a:gd name="connsiteX1223" fmla="*/ 186628 w 290722"/>
                  <a:gd name="connsiteY1223" fmla="*/ 289179 h 426863"/>
                  <a:gd name="connsiteX1224" fmla="*/ 186628 w 290722"/>
                  <a:gd name="connsiteY1224" fmla="*/ 289179 h 426863"/>
                  <a:gd name="connsiteX1225" fmla="*/ 186628 w 290722"/>
                  <a:gd name="connsiteY1225" fmla="*/ 289247 h 426863"/>
                  <a:gd name="connsiteX1226" fmla="*/ 186628 w 290722"/>
                  <a:gd name="connsiteY1226" fmla="*/ 289362 h 426863"/>
                  <a:gd name="connsiteX1227" fmla="*/ 186628 w 290722"/>
                  <a:gd name="connsiteY1227" fmla="*/ 289568 h 426863"/>
                  <a:gd name="connsiteX1228" fmla="*/ 186582 w 290722"/>
                  <a:gd name="connsiteY1228" fmla="*/ 290392 h 426863"/>
                  <a:gd name="connsiteX1229" fmla="*/ 186468 w 290722"/>
                  <a:gd name="connsiteY1229" fmla="*/ 292041 h 426863"/>
                  <a:gd name="connsiteX1230" fmla="*/ 186400 w 290722"/>
                  <a:gd name="connsiteY1230" fmla="*/ 292843 h 426863"/>
                  <a:gd name="connsiteX1231" fmla="*/ 186400 w 290722"/>
                  <a:gd name="connsiteY1231" fmla="*/ 293255 h 426863"/>
                  <a:gd name="connsiteX1232" fmla="*/ 186400 w 290722"/>
                  <a:gd name="connsiteY1232" fmla="*/ 293461 h 426863"/>
                  <a:gd name="connsiteX1233" fmla="*/ 186400 w 290722"/>
                  <a:gd name="connsiteY1233" fmla="*/ 293874 h 426863"/>
                  <a:gd name="connsiteX1234" fmla="*/ 186423 w 290722"/>
                  <a:gd name="connsiteY1234" fmla="*/ 295522 h 426863"/>
                  <a:gd name="connsiteX1235" fmla="*/ 186423 w 290722"/>
                  <a:gd name="connsiteY1235" fmla="*/ 296049 h 426863"/>
                  <a:gd name="connsiteX1236" fmla="*/ 186491 w 290722"/>
                  <a:gd name="connsiteY1236" fmla="*/ 296439 h 426863"/>
                  <a:gd name="connsiteX1237" fmla="*/ 186582 w 290722"/>
                  <a:gd name="connsiteY1237" fmla="*/ 297492 h 426863"/>
                  <a:gd name="connsiteX1238" fmla="*/ 186834 w 290722"/>
                  <a:gd name="connsiteY1238" fmla="*/ 299324 h 426863"/>
                  <a:gd name="connsiteX1239" fmla="*/ 187177 w 290722"/>
                  <a:gd name="connsiteY1239" fmla="*/ 300927 h 426863"/>
                  <a:gd name="connsiteX1240" fmla="*/ 187269 w 290722"/>
                  <a:gd name="connsiteY1240" fmla="*/ 301339 h 426863"/>
                  <a:gd name="connsiteX1241" fmla="*/ 187406 w 290722"/>
                  <a:gd name="connsiteY1241" fmla="*/ 301843 h 426863"/>
                  <a:gd name="connsiteX1242" fmla="*/ 187634 w 290722"/>
                  <a:gd name="connsiteY1242" fmla="*/ 302622 h 426863"/>
                  <a:gd name="connsiteX1243" fmla="*/ 187909 w 290722"/>
                  <a:gd name="connsiteY1243" fmla="*/ 303538 h 426863"/>
                  <a:gd name="connsiteX1244" fmla="*/ 188229 w 290722"/>
                  <a:gd name="connsiteY1244" fmla="*/ 304294 h 426863"/>
                  <a:gd name="connsiteX1245" fmla="*/ 188549 w 290722"/>
                  <a:gd name="connsiteY1245" fmla="*/ 305049 h 426863"/>
                  <a:gd name="connsiteX1246" fmla="*/ 188618 w 290722"/>
                  <a:gd name="connsiteY1246" fmla="*/ 305256 h 426863"/>
                  <a:gd name="connsiteX1247" fmla="*/ 188709 w 290722"/>
                  <a:gd name="connsiteY1247" fmla="*/ 305530 h 426863"/>
                  <a:gd name="connsiteX1248" fmla="*/ 188778 w 290722"/>
                  <a:gd name="connsiteY1248" fmla="*/ 305691 h 426863"/>
                  <a:gd name="connsiteX1249" fmla="*/ 188938 w 290722"/>
                  <a:gd name="connsiteY1249" fmla="*/ 306057 h 426863"/>
                  <a:gd name="connsiteX1250" fmla="*/ 189281 w 290722"/>
                  <a:gd name="connsiteY1250" fmla="*/ 306790 h 426863"/>
                  <a:gd name="connsiteX1251" fmla="*/ 189441 w 290722"/>
                  <a:gd name="connsiteY1251" fmla="*/ 307156 h 426863"/>
                  <a:gd name="connsiteX1252" fmla="*/ 189555 w 290722"/>
                  <a:gd name="connsiteY1252" fmla="*/ 307385 h 426863"/>
                  <a:gd name="connsiteX1253" fmla="*/ 189555 w 290722"/>
                  <a:gd name="connsiteY1253" fmla="*/ 307431 h 426863"/>
                  <a:gd name="connsiteX1254" fmla="*/ 189624 w 290722"/>
                  <a:gd name="connsiteY1254" fmla="*/ 307523 h 426863"/>
                  <a:gd name="connsiteX1255" fmla="*/ 189738 w 290722"/>
                  <a:gd name="connsiteY1255" fmla="*/ 307706 h 426863"/>
                  <a:gd name="connsiteX1256" fmla="*/ 190173 w 290722"/>
                  <a:gd name="connsiteY1256" fmla="*/ 308416 h 426863"/>
                  <a:gd name="connsiteX1257" fmla="*/ 190173 w 290722"/>
                  <a:gd name="connsiteY1257" fmla="*/ 308416 h 426863"/>
                  <a:gd name="connsiteX1258" fmla="*/ 190081 w 290722"/>
                  <a:gd name="connsiteY1258" fmla="*/ 308531 h 426863"/>
                  <a:gd name="connsiteX1259" fmla="*/ 190081 w 290722"/>
                  <a:gd name="connsiteY1259" fmla="*/ 308531 h 426863"/>
                  <a:gd name="connsiteX1260" fmla="*/ 189670 w 290722"/>
                  <a:gd name="connsiteY1260" fmla="*/ 308988 h 426863"/>
                  <a:gd name="connsiteX1261" fmla="*/ 189670 w 290722"/>
                  <a:gd name="connsiteY1261" fmla="*/ 308988 h 426863"/>
                  <a:gd name="connsiteX1262" fmla="*/ 189601 w 290722"/>
                  <a:gd name="connsiteY1262" fmla="*/ 309103 h 426863"/>
                  <a:gd name="connsiteX1263" fmla="*/ 189418 w 290722"/>
                  <a:gd name="connsiteY1263" fmla="*/ 309355 h 426863"/>
                  <a:gd name="connsiteX1264" fmla="*/ 188778 w 290722"/>
                  <a:gd name="connsiteY1264" fmla="*/ 310409 h 426863"/>
                  <a:gd name="connsiteX1265" fmla="*/ 188686 w 290722"/>
                  <a:gd name="connsiteY1265" fmla="*/ 310546 h 426863"/>
                  <a:gd name="connsiteX1266" fmla="*/ 188366 w 290722"/>
                  <a:gd name="connsiteY1266" fmla="*/ 311004 h 426863"/>
                  <a:gd name="connsiteX1267" fmla="*/ 188366 w 290722"/>
                  <a:gd name="connsiteY1267" fmla="*/ 311004 h 426863"/>
                  <a:gd name="connsiteX1268" fmla="*/ 188366 w 290722"/>
                  <a:gd name="connsiteY1268" fmla="*/ 311027 h 426863"/>
                  <a:gd name="connsiteX1269" fmla="*/ 188366 w 290722"/>
                  <a:gd name="connsiteY1269" fmla="*/ 311027 h 426863"/>
                  <a:gd name="connsiteX1270" fmla="*/ 188343 w 290722"/>
                  <a:gd name="connsiteY1270" fmla="*/ 311141 h 426863"/>
                  <a:gd name="connsiteX1271" fmla="*/ 188229 w 290722"/>
                  <a:gd name="connsiteY1271" fmla="*/ 311439 h 426863"/>
                  <a:gd name="connsiteX1272" fmla="*/ 187772 w 290722"/>
                  <a:gd name="connsiteY1272" fmla="*/ 312607 h 426863"/>
                  <a:gd name="connsiteX1273" fmla="*/ 187657 w 290722"/>
                  <a:gd name="connsiteY1273" fmla="*/ 312927 h 426863"/>
                  <a:gd name="connsiteX1274" fmla="*/ 187497 w 290722"/>
                  <a:gd name="connsiteY1274" fmla="*/ 313225 h 426863"/>
                  <a:gd name="connsiteX1275" fmla="*/ 187497 w 290722"/>
                  <a:gd name="connsiteY1275" fmla="*/ 313225 h 426863"/>
                  <a:gd name="connsiteX1276" fmla="*/ 187497 w 290722"/>
                  <a:gd name="connsiteY1276" fmla="*/ 313248 h 426863"/>
                  <a:gd name="connsiteX1277" fmla="*/ 187497 w 290722"/>
                  <a:gd name="connsiteY1277" fmla="*/ 313248 h 426863"/>
                  <a:gd name="connsiteX1278" fmla="*/ 187497 w 290722"/>
                  <a:gd name="connsiteY1278" fmla="*/ 313386 h 426863"/>
                  <a:gd name="connsiteX1279" fmla="*/ 187452 w 290722"/>
                  <a:gd name="connsiteY1279" fmla="*/ 313546 h 426863"/>
                  <a:gd name="connsiteX1280" fmla="*/ 187246 w 290722"/>
                  <a:gd name="connsiteY1280" fmla="*/ 314233 h 426863"/>
                  <a:gd name="connsiteX1281" fmla="*/ 186880 w 290722"/>
                  <a:gd name="connsiteY1281" fmla="*/ 315607 h 426863"/>
                  <a:gd name="connsiteX1282" fmla="*/ 186971 w 290722"/>
                  <a:gd name="connsiteY1282" fmla="*/ 315378 h 426863"/>
                  <a:gd name="connsiteX1283" fmla="*/ 186560 w 290722"/>
                  <a:gd name="connsiteY1283" fmla="*/ 317119 h 426863"/>
                  <a:gd name="connsiteX1284" fmla="*/ 186491 w 290722"/>
                  <a:gd name="connsiteY1284" fmla="*/ 317989 h 426863"/>
                  <a:gd name="connsiteX1285" fmla="*/ 186491 w 290722"/>
                  <a:gd name="connsiteY1285" fmla="*/ 318195 h 426863"/>
                  <a:gd name="connsiteX1286" fmla="*/ 186491 w 290722"/>
                  <a:gd name="connsiteY1286" fmla="*/ 318218 h 426863"/>
                  <a:gd name="connsiteX1287" fmla="*/ 186491 w 290722"/>
                  <a:gd name="connsiteY1287" fmla="*/ 318218 h 426863"/>
                  <a:gd name="connsiteX1288" fmla="*/ 186468 w 290722"/>
                  <a:gd name="connsiteY1288" fmla="*/ 318447 h 426863"/>
                  <a:gd name="connsiteX1289" fmla="*/ 186468 w 290722"/>
                  <a:gd name="connsiteY1289" fmla="*/ 320920 h 426863"/>
                  <a:gd name="connsiteX1290" fmla="*/ 186468 w 290722"/>
                  <a:gd name="connsiteY1290" fmla="*/ 320737 h 426863"/>
                  <a:gd name="connsiteX1291" fmla="*/ 186537 w 290722"/>
                  <a:gd name="connsiteY1291" fmla="*/ 321699 h 426863"/>
                  <a:gd name="connsiteX1292" fmla="*/ 186628 w 290722"/>
                  <a:gd name="connsiteY1292" fmla="*/ 322592 h 426863"/>
                  <a:gd name="connsiteX1293" fmla="*/ 186788 w 290722"/>
                  <a:gd name="connsiteY1293" fmla="*/ 323210 h 426863"/>
                  <a:gd name="connsiteX1294" fmla="*/ 186834 w 290722"/>
                  <a:gd name="connsiteY1294" fmla="*/ 323371 h 426863"/>
                  <a:gd name="connsiteX1295" fmla="*/ 186834 w 290722"/>
                  <a:gd name="connsiteY1295" fmla="*/ 323462 h 426863"/>
                  <a:gd name="connsiteX1296" fmla="*/ 186834 w 290722"/>
                  <a:gd name="connsiteY1296" fmla="*/ 323508 h 426863"/>
                  <a:gd name="connsiteX1297" fmla="*/ 186834 w 290722"/>
                  <a:gd name="connsiteY1297" fmla="*/ 323645 h 426863"/>
                  <a:gd name="connsiteX1298" fmla="*/ 186834 w 290722"/>
                  <a:gd name="connsiteY1298" fmla="*/ 323645 h 426863"/>
                  <a:gd name="connsiteX1299" fmla="*/ 186925 w 290722"/>
                  <a:gd name="connsiteY1299" fmla="*/ 324058 h 426863"/>
                  <a:gd name="connsiteX1300" fmla="*/ 187337 w 290722"/>
                  <a:gd name="connsiteY1300" fmla="*/ 325409 h 426863"/>
                  <a:gd name="connsiteX1301" fmla="*/ 187452 w 290722"/>
                  <a:gd name="connsiteY1301" fmla="*/ 325730 h 426863"/>
                  <a:gd name="connsiteX1302" fmla="*/ 187452 w 290722"/>
                  <a:gd name="connsiteY1302" fmla="*/ 325798 h 426863"/>
                  <a:gd name="connsiteX1303" fmla="*/ 187497 w 290722"/>
                  <a:gd name="connsiteY1303" fmla="*/ 325798 h 426863"/>
                  <a:gd name="connsiteX1304" fmla="*/ 187497 w 290722"/>
                  <a:gd name="connsiteY1304" fmla="*/ 325798 h 426863"/>
                  <a:gd name="connsiteX1305" fmla="*/ 187566 w 290722"/>
                  <a:gd name="connsiteY1305" fmla="*/ 326050 h 426863"/>
                  <a:gd name="connsiteX1306" fmla="*/ 187566 w 290722"/>
                  <a:gd name="connsiteY1306" fmla="*/ 326050 h 426863"/>
                  <a:gd name="connsiteX1307" fmla="*/ 187634 w 290722"/>
                  <a:gd name="connsiteY1307" fmla="*/ 326210 h 426863"/>
                  <a:gd name="connsiteX1308" fmla="*/ 187955 w 290722"/>
                  <a:gd name="connsiteY1308" fmla="*/ 326783 h 426863"/>
                  <a:gd name="connsiteX1309" fmla="*/ 188641 w 290722"/>
                  <a:gd name="connsiteY1309" fmla="*/ 328020 h 426863"/>
                  <a:gd name="connsiteX1310" fmla="*/ 189098 w 290722"/>
                  <a:gd name="connsiteY1310" fmla="*/ 328730 h 426863"/>
                  <a:gd name="connsiteX1311" fmla="*/ 189533 w 290722"/>
                  <a:gd name="connsiteY1311" fmla="*/ 329211 h 426863"/>
                  <a:gd name="connsiteX1312" fmla="*/ 189647 w 290722"/>
                  <a:gd name="connsiteY1312" fmla="*/ 329325 h 426863"/>
                  <a:gd name="connsiteX1313" fmla="*/ 189830 w 290722"/>
                  <a:gd name="connsiteY1313" fmla="*/ 329531 h 426863"/>
                  <a:gd name="connsiteX1314" fmla="*/ 190081 w 290722"/>
                  <a:gd name="connsiteY1314" fmla="*/ 329783 h 426863"/>
                  <a:gd name="connsiteX1315" fmla="*/ 190562 w 290722"/>
                  <a:gd name="connsiteY1315" fmla="*/ 330218 h 426863"/>
                  <a:gd name="connsiteX1316" fmla="*/ 190676 w 290722"/>
                  <a:gd name="connsiteY1316" fmla="*/ 330333 h 426863"/>
                  <a:gd name="connsiteX1317" fmla="*/ 190905 w 290722"/>
                  <a:gd name="connsiteY1317" fmla="*/ 330516 h 426863"/>
                  <a:gd name="connsiteX1318" fmla="*/ 191225 w 290722"/>
                  <a:gd name="connsiteY1318" fmla="*/ 330745 h 426863"/>
                  <a:gd name="connsiteX1319" fmla="*/ 191842 w 290722"/>
                  <a:gd name="connsiteY1319" fmla="*/ 331111 h 426863"/>
                  <a:gd name="connsiteX1320" fmla="*/ 192140 w 290722"/>
                  <a:gd name="connsiteY1320" fmla="*/ 331203 h 426863"/>
                  <a:gd name="connsiteX1321" fmla="*/ 192711 w 290722"/>
                  <a:gd name="connsiteY1321" fmla="*/ 330768 h 426863"/>
                  <a:gd name="connsiteX1322" fmla="*/ 193603 w 290722"/>
                  <a:gd name="connsiteY1322" fmla="*/ 330058 h 426863"/>
                  <a:gd name="connsiteX1323" fmla="*/ 193809 w 290722"/>
                  <a:gd name="connsiteY1323" fmla="*/ 329898 h 426863"/>
                  <a:gd name="connsiteX1324" fmla="*/ 194015 w 290722"/>
                  <a:gd name="connsiteY1324" fmla="*/ 329783 h 426863"/>
                  <a:gd name="connsiteX1325" fmla="*/ 194426 w 290722"/>
                  <a:gd name="connsiteY1325" fmla="*/ 329440 h 426863"/>
                  <a:gd name="connsiteX1326" fmla="*/ 194792 w 290722"/>
                  <a:gd name="connsiteY1326" fmla="*/ 329073 h 426863"/>
                  <a:gd name="connsiteX1327" fmla="*/ 195135 w 290722"/>
                  <a:gd name="connsiteY1327" fmla="*/ 328821 h 426863"/>
                  <a:gd name="connsiteX1328" fmla="*/ 195844 w 290722"/>
                  <a:gd name="connsiteY1328" fmla="*/ 328134 h 426863"/>
                  <a:gd name="connsiteX1329" fmla="*/ 195936 w 290722"/>
                  <a:gd name="connsiteY1329" fmla="*/ 328043 h 426863"/>
                  <a:gd name="connsiteX1330" fmla="*/ 195958 w 290722"/>
                  <a:gd name="connsiteY1330" fmla="*/ 328043 h 426863"/>
                  <a:gd name="connsiteX1331" fmla="*/ 195958 w 290722"/>
                  <a:gd name="connsiteY1331" fmla="*/ 328043 h 426863"/>
                  <a:gd name="connsiteX1332" fmla="*/ 195958 w 290722"/>
                  <a:gd name="connsiteY1332" fmla="*/ 328043 h 426863"/>
                  <a:gd name="connsiteX1333" fmla="*/ 196004 w 290722"/>
                  <a:gd name="connsiteY1333" fmla="*/ 327883 h 426863"/>
                  <a:gd name="connsiteX1334" fmla="*/ 196004 w 290722"/>
                  <a:gd name="connsiteY1334" fmla="*/ 327883 h 426863"/>
                  <a:gd name="connsiteX1335" fmla="*/ 196050 w 290722"/>
                  <a:gd name="connsiteY1335" fmla="*/ 327836 h 426863"/>
                  <a:gd name="connsiteX1336" fmla="*/ 196553 w 290722"/>
                  <a:gd name="connsiteY1336" fmla="*/ 327310 h 426863"/>
                  <a:gd name="connsiteX1337" fmla="*/ 197193 w 290722"/>
                  <a:gd name="connsiteY1337" fmla="*/ 326577 h 426863"/>
                  <a:gd name="connsiteX1338" fmla="*/ 197193 w 290722"/>
                  <a:gd name="connsiteY1338" fmla="*/ 326577 h 426863"/>
                  <a:gd name="connsiteX1339" fmla="*/ 197262 w 290722"/>
                  <a:gd name="connsiteY1339" fmla="*/ 326325 h 426863"/>
                  <a:gd name="connsiteX1340" fmla="*/ 197262 w 290722"/>
                  <a:gd name="connsiteY1340" fmla="*/ 326325 h 426863"/>
                  <a:gd name="connsiteX1341" fmla="*/ 197262 w 290722"/>
                  <a:gd name="connsiteY1341" fmla="*/ 326325 h 426863"/>
                  <a:gd name="connsiteX1342" fmla="*/ 197262 w 290722"/>
                  <a:gd name="connsiteY1342" fmla="*/ 326325 h 426863"/>
                  <a:gd name="connsiteX1343" fmla="*/ 197308 w 290722"/>
                  <a:gd name="connsiteY1343" fmla="*/ 326233 h 426863"/>
                  <a:gd name="connsiteX1344" fmla="*/ 197399 w 290722"/>
                  <a:gd name="connsiteY1344" fmla="*/ 326142 h 426863"/>
                  <a:gd name="connsiteX1345" fmla="*/ 197536 w 290722"/>
                  <a:gd name="connsiteY1345" fmla="*/ 325958 h 426863"/>
                  <a:gd name="connsiteX1346" fmla="*/ 197811 w 290722"/>
                  <a:gd name="connsiteY1346" fmla="*/ 325592 h 426863"/>
                  <a:gd name="connsiteX1347" fmla="*/ 198382 w 290722"/>
                  <a:gd name="connsiteY1347" fmla="*/ 324836 h 426863"/>
                  <a:gd name="connsiteX1348" fmla="*/ 198291 w 290722"/>
                  <a:gd name="connsiteY1348" fmla="*/ 325203 h 426863"/>
                  <a:gd name="connsiteX1349" fmla="*/ 198862 w 290722"/>
                  <a:gd name="connsiteY1349" fmla="*/ 324218 h 426863"/>
                  <a:gd name="connsiteX1350" fmla="*/ 199114 w 290722"/>
                  <a:gd name="connsiteY1350" fmla="*/ 323783 h 426863"/>
                  <a:gd name="connsiteX1351" fmla="*/ 199228 w 290722"/>
                  <a:gd name="connsiteY1351" fmla="*/ 323577 h 426863"/>
                  <a:gd name="connsiteX1352" fmla="*/ 199297 w 290722"/>
                  <a:gd name="connsiteY1352" fmla="*/ 323485 h 426863"/>
                  <a:gd name="connsiteX1353" fmla="*/ 199297 w 290722"/>
                  <a:gd name="connsiteY1353" fmla="*/ 323417 h 426863"/>
                  <a:gd name="connsiteX1354" fmla="*/ 199343 w 290722"/>
                  <a:gd name="connsiteY1354" fmla="*/ 323417 h 426863"/>
                  <a:gd name="connsiteX1355" fmla="*/ 199343 w 290722"/>
                  <a:gd name="connsiteY1355" fmla="*/ 323417 h 426863"/>
                  <a:gd name="connsiteX1356" fmla="*/ 199297 w 290722"/>
                  <a:gd name="connsiteY1356" fmla="*/ 323600 h 426863"/>
                  <a:gd name="connsiteX1357" fmla="*/ 199297 w 290722"/>
                  <a:gd name="connsiteY1357" fmla="*/ 323600 h 426863"/>
                  <a:gd name="connsiteX1358" fmla="*/ 199297 w 290722"/>
                  <a:gd name="connsiteY1358" fmla="*/ 323554 h 426863"/>
                  <a:gd name="connsiteX1359" fmla="*/ 200281 w 290722"/>
                  <a:gd name="connsiteY1359" fmla="*/ 321447 h 426863"/>
                  <a:gd name="connsiteX1360" fmla="*/ 200372 w 290722"/>
                  <a:gd name="connsiteY1360" fmla="*/ 320966 h 426863"/>
                  <a:gd name="connsiteX1361" fmla="*/ 200875 w 290722"/>
                  <a:gd name="connsiteY1361" fmla="*/ 319775 h 426863"/>
                  <a:gd name="connsiteX1362" fmla="*/ 201058 w 290722"/>
                  <a:gd name="connsiteY1362" fmla="*/ 319271 h 426863"/>
                  <a:gd name="connsiteX1363" fmla="*/ 204054 w 290722"/>
                  <a:gd name="connsiteY1363" fmla="*/ 320989 h 426863"/>
                  <a:gd name="connsiteX1364" fmla="*/ 204259 w 290722"/>
                  <a:gd name="connsiteY1364" fmla="*/ 321104 h 426863"/>
                  <a:gd name="connsiteX1365" fmla="*/ 204351 w 290722"/>
                  <a:gd name="connsiteY1365" fmla="*/ 321172 h 426863"/>
                  <a:gd name="connsiteX1366" fmla="*/ 204488 w 290722"/>
                  <a:gd name="connsiteY1366" fmla="*/ 321241 h 426863"/>
                  <a:gd name="connsiteX1367" fmla="*/ 204557 w 290722"/>
                  <a:gd name="connsiteY1367" fmla="*/ 321287 h 426863"/>
                  <a:gd name="connsiteX1368" fmla="*/ 205860 w 290722"/>
                  <a:gd name="connsiteY1368" fmla="*/ 321813 h 426863"/>
                  <a:gd name="connsiteX1369" fmla="*/ 207598 w 290722"/>
                  <a:gd name="connsiteY1369" fmla="*/ 322523 h 426863"/>
                  <a:gd name="connsiteX1370" fmla="*/ 208078 w 290722"/>
                  <a:gd name="connsiteY1370" fmla="*/ 322729 h 426863"/>
                  <a:gd name="connsiteX1371" fmla="*/ 208536 w 290722"/>
                  <a:gd name="connsiteY1371" fmla="*/ 322867 h 426863"/>
                  <a:gd name="connsiteX1372" fmla="*/ 209473 w 290722"/>
                  <a:gd name="connsiteY1372" fmla="*/ 323165 h 426863"/>
                  <a:gd name="connsiteX1373" fmla="*/ 211303 w 290722"/>
                  <a:gd name="connsiteY1373" fmla="*/ 323645 h 426863"/>
                  <a:gd name="connsiteX1374" fmla="*/ 212698 w 290722"/>
                  <a:gd name="connsiteY1374" fmla="*/ 323897 h 426863"/>
                  <a:gd name="connsiteX1375" fmla="*/ 211828 w 290722"/>
                  <a:gd name="connsiteY1375" fmla="*/ 322638 h 426863"/>
                  <a:gd name="connsiteX1376" fmla="*/ 210731 w 290722"/>
                  <a:gd name="connsiteY1376" fmla="*/ 321172 h 426863"/>
                  <a:gd name="connsiteX1377" fmla="*/ 210182 w 290722"/>
                  <a:gd name="connsiteY1377" fmla="*/ 320439 h 426863"/>
                  <a:gd name="connsiteX1378" fmla="*/ 209908 w 290722"/>
                  <a:gd name="connsiteY1378" fmla="*/ 320073 h 426863"/>
                  <a:gd name="connsiteX1379" fmla="*/ 209839 w 290722"/>
                  <a:gd name="connsiteY1379" fmla="*/ 319981 h 426863"/>
                  <a:gd name="connsiteX1380" fmla="*/ 209839 w 290722"/>
                  <a:gd name="connsiteY1380" fmla="*/ 319913 h 426863"/>
                  <a:gd name="connsiteX1381" fmla="*/ 209702 w 290722"/>
                  <a:gd name="connsiteY1381" fmla="*/ 319729 h 426863"/>
                  <a:gd name="connsiteX1382" fmla="*/ 208650 w 290722"/>
                  <a:gd name="connsiteY1382" fmla="*/ 318241 h 426863"/>
                  <a:gd name="connsiteX1383" fmla="*/ 208101 w 290722"/>
                  <a:gd name="connsiteY1383" fmla="*/ 317531 h 426863"/>
                  <a:gd name="connsiteX1384" fmla="*/ 207827 w 290722"/>
                  <a:gd name="connsiteY1384" fmla="*/ 317164 h 426863"/>
                  <a:gd name="connsiteX1385" fmla="*/ 207689 w 290722"/>
                  <a:gd name="connsiteY1385" fmla="*/ 317004 h 426863"/>
                  <a:gd name="connsiteX1386" fmla="*/ 207689 w 290722"/>
                  <a:gd name="connsiteY1386" fmla="*/ 317004 h 426863"/>
                  <a:gd name="connsiteX1387" fmla="*/ 207689 w 290722"/>
                  <a:gd name="connsiteY1387" fmla="*/ 317004 h 426863"/>
                  <a:gd name="connsiteX1388" fmla="*/ 207804 w 290722"/>
                  <a:gd name="connsiteY1388" fmla="*/ 317096 h 426863"/>
                  <a:gd name="connsiteX1389" fmla="*/ 207804 w 290722"/>
                  <a:gd name="connsiteY1389" fmla="*/ 317096 h 426863"/>
                  <a:gd name="connsiteX1390" fmla="*/ 207758 w 290722"/>
                  <a:gd name="connsiteY1390" fmla="*/ 317027 h 426863"/>
                  <a:gd name="connsiteX1391" fmla="*/ 207689 w 290722"/>
                  <a:gd name="connsiteY1391" fmla="*/ 316913 h 426863"/>
                  <a:gd name="connsiteX1392" fmla="*/ 205700 w 290722"/>
                  <a:gd name="connsiteY1392" fmla="*/ 313913 h 426863"/>
                  <a:gd name="connsiteX1393" fmla="*/ 205197 w 290722"/>
                  <a:gd name="connsiteY1393" fmla="*/ 313179 h 426863"/>
                  <a:gd name="connsiteX1394" fmla="*/ 205197 w 290722"/>
                  <a:gd name="connsiteY1394" fmla="*/ 313179 h 426863"/>
                  <a:gd name="connsiteX1395" fmla="*/ 205197 w 290722"/>
                  <a:gd name="connsiteY1395" fmla="*/ 313134 h 426863"/>
                  <a:gd name="connsiteX1396" fmla="*/ 205380 w 290722"/>
                  <a:gd name="connsiteY1396" fmla="*/ 313317 h 426863"/>
                  <a:gd name="connsiteX1397" fmla="*/ 205380 w 290722"/>
                  <a:gd name="connsiteY1397" fmla="*/ 313317 h 426863"/>
                  <a:gd name="connsiteX1398" fmla="*/ 205357 w 290722"/>
                  <a:gd name="connsiteY1398" fmla="*/ 313271 h 426863"/>
                  <a:gd name="connsiteX1399" fmla="*/ 205174 w 290722"/>
                  <a:gd name="connsiteY1399" fmla="*/ 312996 h 426863"/>
                  <a:gd name="connsiteX1400" fmla="*/ 204945 w 290722"/>
                  <a:gd name="connsiteY1400" fmla="*/ 312584 h 426863"/>
                  <a:gd name="connsiteX1401" fmla="*/ 204031 w 290722"/>
                  <a:gd name="connsiteY1401" fmla="*/ 311027 h 426863"/>
                  <a:gd name="connsiteX1402" fmla="*/ 204214 w 290722"/>
                  <a:gd name="connsiteY1402" fmla="*/ 311279 h 426863"/>
                  <a:gd name="connsiteX1403" fmla="*/ 203345 w 290722"/>
                  <a:gd name="connsiteY1403" fmla="*/ 309653 h 426863"/>
                  <a:gd name="connsiteX1404" fmla="*/ 202910 w 290722"/>
                  <a:gd name="connsiteY1404" fmla="*/ 308851 h 426863"/>
                  <a:gd name="connsiteX1405" fmla="*/ 202658 w 290722"/>
                  <a:gd name="connsiteY1405" fmla="*/ 308187 h 426863"/>
                  <a:gd name="connsiteX1406" fmla="*/ 202087 w 290722"/>
                  <a:gd name="connsiteY1406" fmla="*/ 306790 h 426863"/>
                  <a:gd name="connsiteX1407" fmla="*/ 201790 w 290722"/>
                  <a:gd name="connsiteY1407" fmla="*/ 305966 h 426863"/>
                  <a:gd name="connsiteX1408" fmla="*/ 201492 w 290722"/>
                  <a:gd name="connsiteY1408" fmla="*/ 305072 h 426863"/>
                  <a:gd name="connsiteX1409" fmla="*/ 201172 w 290722"/>
                  <a:gd name="connsiteY1409" fmla="*/ 304202 h 426863"/>
                  <a:gd name="connsiteX1410" fmla="*/ 201104 w 290722"/>
                  <a:gd name="connsiteY1410" fmla="*/ 303996 h 426863"/>
                  <a:gd name="connsiteX1411" fmla="*/ 201058 w 290722"/>
                  <a:gd name="connsiteY1411" fmla="*/ 303882 h 426863"/>
                  <a:gd name="connsiteX1412" fmla="*/ 201058 w 290722"/>
                  <a:gd name="connsiteY1412" fmla="*/ 303882 h 426863"/>
                  <a:gd name="connsiteX1413" fmla="*/ 201172 w 290722"/>
                  <a:gd name="connsiteY1413" fmla="*/ 304065 h 426863"/>
                  <a:gd name="connsiteX1414" fmla="*/ 201172 w 290722"/>
                  <a:gd name="connsiteY1414" fmla="*/ 304065 h 426863"/>
                  <a:gd name="connsiteX1415" fmla="*/ 201172 w 290722"/>
                  <a:gd name="connsiteY1415" fmla="*/ 304065 h 426863"/>
                  <a:gd name="connsiteX1416" fmla="*/ 201172 w 290722"/>
                  <a:gd name="connsiteY1416" fmla="*/ 303996 h 426863"/>
                  <a:gd name="connsiteX1417" fmla="*/ 201035 w 290722"/>
                  <a:gd name="connsiteY1417" fmla="*/ 303561 h 426863"/>
                  <a:gd name="connsiteX1418" fmla="*/ 200783 w 290722"/>
                  <a:gd name="connsiteY1418" fmla="*/ 302668 h 426863"/>
                  <a:gd name="connsiteX1419" fmla="*/ 200783 w 290722"/>
                  <a:gd name="connsiteY1419" fmla="*/ 302668 h 426863"/>
                  <a:gd name="connsiteX1420" fmla="*/ 200898 w 290722"/>
                  <a:gd name="connsiteY1420" fmla="*/ 302965 h 426863"/>
                  <a:gd name="connsiteX1421" fmla="*/ 200898 w 290722"/>
                  <a:gd name="connsiteY1421" fmla="*/ 302965 h 426863"/>
                  <a:gd name="connsiteX1422" fmla="*/ 200898 w 290722"/>
                  <a:gd name="connsiteY1422" fmla="*/ 302897 h 426863"/>
                  <a:gd name="connsiteX1423" fmla="*/ 200898 w 290722"/>
                  <a:gd name="connsiteY1423" fmla="*/ 302782 h 426863"/>
                  <a:gd name="connsiteX1424" fmla="*/ 200829 w 290722"/>
                  <a:gd name="connsiteY1424" fmla="*/ 302553 h 426863"/>
                  <a:gd name="connsiteX1425" fmla="*/ 200738 w 290722"/>
                  <a:gd name="connsiteY1425" fmla="*/ 302118 h 426863"/>
                  <a:gd name="connsiteX1426" fmla="*/ 200646 w 290722"/>
                  <a:gd name="connsiteY1426" fmla="*/ 301660 h 426863"/>
                  <a:gd name="connsiteX1427" fmla="*/ 200577 w 290722"/>
                  <a:gd name="connsiteY1427" fmla="*/ 301362 h 426863"/>
                  <a:gd name="connsiteX1428" fmla="*/ 200577 w 290722"/>
                  <a:gd name="connsiteY1428" fmla="*/ 301248 h 426863"/>
                  <a:gd name="connsiteX1429" fmla="*/ 200509 w 290722"/>
                  <a:gd name="connsiteY1429" fmla="*/ 300744 h 426863"/>
                  <a:gd name="connsiteX1430" fmla="*/ 200463 w 290722"/>
                  <a:gd name="connsiteY1430" fmla="*/ 300034 h 426863"/>
                  <a:gd name="connsiteX1431" fmla="*/ 200395 w 290722"/>
                  <a:gd name="connsiteY1431" fmla="*/ 299232 h 426863"/>
                  <a:gd name="connsiteX1432" fmla="*/ 200303 w 290722"/>
                  <a:gd name="connsiteY1432" fmla="*/ 298797 h 426863"/>
                  <a:gd name="connsiteX1433" fmla="*/ 200372 w 290722"/>
                  <a:gd name="connsiteY1433" fmla="*/ 298431 h 426863"/>
                  <a:gd name="connsiteX1434" fmla="*/ 200372 w 290722"/>
                  <a:gd name="connsiteY1434" fmla="*/ 298270 h 426863"/>
                  <a:gd name="connsiteX1435" fmla="*/ 200395 w 290722"/>
                  <a:gd name="connsiteY1435" fmla="*/ 297858 h 426863"/>
                  <a:gd name="connsiteX1436" fmla="*/ 200395 w 290722"/>
                  <a:gd name="connsiteY1436" fmla="*/ 297011 h 426863"/>
                  <a:gd name="connsiteX1437" fmla="*/ 200395 w 290722"/>
                  <a:gd name="connsiteY1437" fmla="*/ 297034 h 426863"/>
                  <a:gd name="connsiteX1438" fmla="*/ 200395 w 290722"/>
                  <a:gd name="connsiteY1438" fmla="*/ 297080 h 426863"/>
                  <a:gd name="connsiteX1439" fmla="*/ 200395 w 290722"/>
                  <a:gd name="connsiteY1439" fmla="*/ 296851 h 426863"/>
                  <a:gd name="connsiteX1440" fmla="*/ 200395 w 290722"/>
                  <a:gd name="connsiteY1440" fmla="*/ 296690 h 426863"/>
                  <a:gd name="connsiteX1441" fmla="*/ 200395 w 290722"/>
                  <a:gd name="connsiteY1441" fmla="*/ 296759 h 426863"/>
                  <a:gd name="connsiteX1442" fmla="*/ 200395 w 290722"/>
                  <a:gd name="connsiteY1442" fmla="*/ 296622 h 426863"/>
                  <a:gd name="connsiteX1443" fmla="*/ 200577 w 290722"/>
                  <a:gd name="connsiteY1443" fmla="*/ 295202 h 426863"/>
                  <a:gd name="connsiteX1444" fmla="*/ 200646 w 290722"/>
                  <a:gd name="connsiteY1444" fmla="*/ 294469 h 426863"/>
                  <a:gd name="connsiteX1445" fmla="*/ 200646 w 290722"/>
                  <a:gd name="connsiteY1445" fmla="*/ 294079 h 426863"/>
                  <a:gd name="connsiteX1446" fmla="*/ 200692 w 290722"/>
                  <a:gd name="connsiteY1446" fmla="*/ 293988 h 426863"/>
                  <a:gd name="connsiteX1447" fmla="*/ 200692 w 290722"/>
                  <a:gd name="connsiteY1447" fmla="*/ 294125 h 426863"/>
                  <a:gd name="connsiteX1448" fmla="*/ 200692 w 290722"/>
                  <a:gd name="connsiteY1448" fmla="*/ 294125 h 426863"/>
                  <a:gd name="connsiteX1449" fmla="*/ 200692 w 290722"/>
                  <a:gd name="connsiteY1449" fmla="*/ 294034 h 426863"/>
                  <a:gd name="connsiteX1450" fmla="*/ 200738 w 290722"/>
                  <a:gd name="connsiteY1450" fmla="*/ 293874 h 426863"/>
                  <a:gd name="connsiteX1451" fmla="*/ 201081 w 290722"/>
                  <a:gd name="connsiteY1451" fmla="*/ 291858 h 426863"/>
                  <a:gd name="connsiteX1452" fmla="*/ 201721 w 290722"/>
                  <a:gd name="connsiteY1452" fmla="*/ 289018 h 426863"/>
                  <a:gd name="connsiteX1453" fmla="*/ 202133 w 290722"/>
                  <a:gd name="connsiteY1453" fmla="*/ 287598 h 426863"/>
                  <a:gd name="connsiteX1454" fmla="*/ 202521 w 290722"/>
                  <a:gd name="connsiteY1454" fmla="*/ 286156 h 426863"/>
                  <a:gd name="connsiteX1455" fmla="*/ 203299 w 290722"/>
                  <a:gd name="connsiteY1455" fmla="*/ 283270 h 426863"/>
                  <a:gd name="connsiteX1456" fmla="*/ 203482 w 290722"/>
                  <a:gd name="connsiteY1456" fmla="*/ 282537 h 426863"/>
                  <a:gd name="connsiteX1457" fmla="*/ 203665 w 290722"/>
                  <a:gd name="connsiteY1457" fmla="*/ 281758 h 426863"/>
                  <a:gd name="connsiteX1458" fmla="*/ 204008 w 290722"/>
                  <a:gd name="connsiteY1458" fmla="*/ 280293 h 426863"/>
                  <a:gd name="connsiteX1459" fmla="*/ 204625 w 290722"/>
                  <a:gd name="connsiteY1459" fmla="*/ 277384 h 426863"/>
                  <a:gd name="connsiteX1460" fmla="*/ 204945 w 290722"/>
                  <a:gd name="connsiteY1460" fmla="*/ 275644 h 426863"/>
                  <a:gd name="connsiteX1461" fmla="*/ 207118 w 290722"/>
                  <a:gd name="connsiteY1461" fmla="*/ 277109 h 426863"/>
                  <a:gd name="connsiteX1462" fmla="*/ 209885 w 290722"/>
                  <a:gd name="connsiteY1462" fmla="*/ 278735 h 426863"/>
                  <a:gd name="connsiteX1463" fmla="*/ 211280 w 290722"/>
                  <a:gd name="connsiteY1463" fmla="*/ 279583 h 426863"/>
                  <a:gd name="connsiteX1464" fmla="*/ 211966 w 290722"/>
                  <a:gd name="connsiteY1464" fmla="*/ 280018 h 426863"/>
                  <a:gd name="connsiteX1465" fmla="*/ 212149 w 290722"/>
                  <a:gd name="connsiteY1465" fmla="*/ 280109 h 426863"/>
                  <a:gd name="connsiteX1466" fmla="*/ 212286 w 290722"/>
                  <a:gd name="connsiteY1466" fmla="*/ 280178 h 426863"/>
                  <a:gd name="connsiteX1467" fmla="*/ 212309 w 290722"/>
                  <a:gd name="connsiteY1467" fmla="*/ 280178 h 426863"/>
                  <a:gd name="connsiteX1468" fmla="*/ 212355 w 290722"/>
                  <a:gd name="connsiteY1468" fmla="*/ 280224 h 426863"/>
                  <a:gd name="connsiteX1469" fmla="*/ 212446 w 290722"/>
                  <a:gd name="connsiteY1469" fmla="*/ 280270 h 426863"/>
                  <a:gd name="connsiteX1470" fmla="*/ 212835 w 290722"/>
                  <a:gd name="connsiteY1470" fmla="*/ 280453 h 426863"/>
                  <a:gd name="connsiteX1471" fmla="*/ 218963 w 290722"/>
                  <a:gd name="connsiteY1471" fmla="*/ 283408 h 426863"/>
                  <a:gd name="connsiteX1472" fmla="*/ 225000 w 290722"/>
                  <a:gd name="connsiteY1472" fmla="*/ 285675 h 426863"/>
                  <a:gd name="connsiteX1473" fmla="*/ 225366 w 290722"/>
                  <a:gd name="connsiteY1473" fmla="*/ 285812 h 426863"/>
                  <a:gd name="connsiteX1474" fmla="*/ 225549 w 290722"/>
                  <a:gd name="connsiteY1474" fmla="*/ 285881 h 426863"/>
                  <a:gd name="connsiteX1475" fmla="*/ 225824 w 290722"/>
                  <a:gd name="connsiteY1475" fmla="*/ 285995 h 426863"/>
                  <a:gd name="connsiteX1476" fmla="*/ 225869 w 290722"/>
                  <a:gd name="connsiteY1476" fmla="*/ 285995 h 426863"/>
                  <a:gd name="connsiteX1477" fmla="*/ 225961 w 290722"/>
                  <a:gd name="connsiteY1477" fmla="*/ 286041 h 426863"/>
                  <a:gd name="connsiteX1478" fmla="*/ 226738 w 290722"/>
                  <a:gd name="connsiteY1478" fmla="*/ 286247 h 426863"/>
                  <a:gd name="connsiteX1479" fmla="*/ 228293 w 290722"/>
                  <a:gd name="connsiteY1479" fmla="*/ 286682 h 426863"/>
                  <a:gd name="connsiteX1480" fmla="*/ 231403 w 290722"/>
                  <a:gd name="connsiteY1480" fmla="*/ 287553 h 426863"/>
                  <a:gd name="connsiteX1481" fmla="*/ 232181 w 290722"/>
                  <a:gd name="connsiteY1481" fmla="*/ 287759 h 426863"/>
                  <a:gd name="connsiteX1482" fmla="*/ 232226 w 290722"/>
                  <a:gd name="connsiteY1482" fmla="*/ 287759 h 426863"/>
                  <a:gd name="connsiteX1483" fmla="*/ 232089 w 290722"/>
                  <a:gd name="connsiteY1483" fmla="*/ 287713 h 426863"/>
                  <a:gd name="connsiteX1484" fmla="*/ 232089 w 290722"/>
                  <a:gd name="connsiteY1484" fmla="*/ 287713 h 426863"/>
                  <a:gd name="connsiteX1485" fmla="*/ 232364 w 290722"/>
                  <a:gd name="connsiteY1485" fmla="*/ 287805 h 426863"/>
                  <a:gd name="connsiteX1486" fmla="*/ 232753 w 290722"/>
                  <a:gd name="connsiteY1486" fmla="*/ 287942 h 426863"/>
                  <a:gd name="connsiteX1487" fmla="*/ 237326 w 290722"/>
                  <a:gd name="connsiteY1487" fmla="*/ 289453 h 426863"/>
                  <a:gd name="connsiteX1488" fmla="*/ 242929 w 290722"/>
                  <a:gd name="connsiteY1488" fmla="*/ 291881 h 426863"/>
                  <a:gd name="connsiteX1489" fmla="*/ 245513 w 290722"/>
                  <a:gd name="connsiteY1489" fmla="*/ 293301 h 426863"/>
                  <a:gd name="connsiteX1490" fmla="*/ 248051 w 290722"/>
                  <a:gd name="connsiteY1490" fmla="*/ 295087 h 426863"/>
                  <a:gd name="connsiteX1491" fmla="*/ 252281 w 290722"/>
                  <a:gd name="connsiteY1491" fmla="*/ 299232 h 426863"/>
                  <a:gd name="connsiteX1492" fmla="*/ 253151 w 290722"/>
                  <a:gd name="connsiteY1492" fmla="*/ 300378 h 426863"/>
                  <a:gd name="connsiteX1493" fmla="*/ 253974 w 290722"/>
                  <a:gd name="connsiteY1493" fmla="*/ 301752 h 426863"/>
                  <a:gd name="connsiteX1494" fmla="*/ 254317 w 290722"/>
                  <a:gd name="connsiteY1494" fmla="*/ 302324 h 426863"/>
                  <a:gd name="connsiteX1495" fmla="*/ 254660 w 290722"/>
                  <a:gd name="connsiteY1495" fmla="*/ 303034 h 426863"/>
                  <a:gd name="connsiteX1496" fmla="*/ 255186 w 290722"/>
                  <a:gd name="connsiteY1496" fmla="*/ 304294 h 426863"/>
                  <a:gd name="connsiteX1497" fmla="*/ 255186 w 290722"/>
                  <a:gd name="connsiteY1497" fmla="*/ 304294 h 426863"/>
                  <a:gd name="connsiteX1498" fmla="*/ 255735 w 290722"/>
                  <a:gd name="connsiteY1498" fmla="*/ 306057 h 426863"/>
                  <a:gd name="connsiteX1499" fmla="*/ 255872 w 290722"/>
                  <a:gd name="connsiteY1499" fmla="*/ 306515 h 426863"/>
                  <a:gd name="connsiteX1500" fmla="*/ 255918 w 290722"/>
                  <a:gd name="connsiteY1500" fmla="*/ 306675 h 426863"/>
                  <a:gd name="connsiteX1501" fmla="*/ 255986 w 290722"/>
                  <a:gd name="connsiteY1501" fmla="*/ 306905 h 426863"/>
                  <a:gd name="connsiteX1502" fmla="*/ 256215 w 290722"/>
                  <a:gd name="connsiteY1502" fmla="*/ 307752 h 426863"/>
                  <a:gd name="connsiteX1503" fmla="*/ 256535 w 290722"/>
                  <a:gd name="connsiteY1503" fmla="*/ 309859 h 426863"/>
                  <a:gd name="connsiteX1504" fmla="*/ 256649 w 290722"/>
                  <a:gd name="connsiteY1504" fmla="*/ 312836 h 426863"/>
                  <a:gd name="connsiteX1505" fmla="*/ 256695 w 290722"/>
                  <a:gd name="connsiteY1505" fmla="*/ 314462 h 426863"/>
                  <a:gd name="connsiteX1506" fmla="*/ 256809 w 290722"/>
                  <a:gd name="connsiteY1506" fmla="*/ 316042 h 426863"/>
                  <a:gd name="connsiteX1507" fmla="*/ 257358 w 290722"/>
                  <a:gd name="connsiteY1507" fmla="*/ 319248 h 426863"/>
                  <a:gd name="connsiteX1508" fmla="*/ 257724 w 290722"/>
                  <a:gd name="connsiteY1508" fmla="*/ 320783 h 426863"/>
                  <a:gd name="connsiteX1509" fmla="*/ 258273 w 290722"/>
                  <a:gd name="connsiteY1509" fmla="*/ 322340 h 426863"/>
                  <a:gd name="connsiteX1510" fmla="*/ 258913 w 290722"/>
                  <a:gd name="connsiteY1510" fmla="*/ 323852 h 426863"/>
                  <a:gd name="connsiteX1511" fmla="*/ 259691 w 290722"/>
                  <a:gd name="connsiteY1511" fmla="*/ 325317 h 426863"/>
                  <a:gd name="connsiteX1512" fmla="*/ 260605 w 290722"/>
                  <a:gd name="connsiteY1512" fmla="*/ 326692 h 426863"/>
                  <a:gd name="connsiteX1513" fmla="*/ 261635 w 290722"/>
                  <a:gd name="connsiteY1513" fmla="*/ 327928 h 426863"/>
                  <a:gd name="connsiteX1514" fmla="*/ 262823 w 290722"/>
                  <a:gd name="connsiteY1514" fmla="*/ 329073 h 426863"/>
                  <a:gd name="connsiteX1515" fmla="*/ 264173 w 290722"/>
                  <a:gd name="connsiteY1515" fmla="*/ 330035 h 426863"/>
                  <a:gd name="connsiteX1516" fmla="*/ 265614 w 290722"/>
                  <a:gd name="connsiteY1516" fmla="*/ 330837 h 426863"/>
                  <a:gd name="connsiteX1517" fmla="*/ 267191 w 290722"/>
                  <a:gd name="connsiteY1517" fmla="*/ 331363 h 426863"/>
                  <a:gd name="connsiteX1518" fmla="*/ 269318 w 290722"/>
                  <a:gd name="connsiteY1518" fmla="*/ 331707 h 426863"/>
                  <a:gd name="connsiteX1519" fmla="*/ 267580 w 290722"/>
                  <a:gd name="connsiteY1519" fmla="*/ 330310 h 426863"/>
                  <a:gd name="connsiteX1520" fmla="*/ 266643 w 290722"/>
                  <a:gd name="connsiteY1520" fmla="*/ 329371 h 426863"/>
                  <a:gd name="connsiteX1521" fmla="*/ 221456 w 290722"/>
                  <a:gd name="connsiteY1521" fmla="*/ 179526 h 426863"/>
                  <a:gd name="connsiteX1522" fmla="*/ 222713 w 290722"/>
                  <a:gd name="connsiteY1522" fmla="*/ 179961 h 426863"/>
                  <a:gd name="connsiteX1523" fmla="*/ 220930 w 290722"/>
                  <a:gd name="connsiteY1523" fmla="*/ 181358 h 426863"/>
                  <a:gd name="connsiteX1524" fmla="*/ 221456 w 290722"/>
                  <a:gd name="connsiteY1524" fmla="*/ 179526 h 426863"/>
                  <a:gd name="connsiteX1525" fmla="*/ 46266 w 290722"/>
                  <a:gd name="connsiteY1525" fmla="*/ 338875 h 426863"/>
                  <a:gd name="connsiteX1526" fmla="*/ 48027 w 290722"/>
                  <a:gd name="connsiteY1526" fmla="*/ 339241 h 426863"/>
                  <a:gd name="connsiteX1527" fmla="*/ 48896 w 290722"/>
                  <a:gd name="connsiteY1527" fmla="*/ 339768 h 426863"/>
                  <a:gd name="connsiteX1528" fmla="*/ 45351 w 290722"/>
                  <a:gd name="connsiteY1528" fmla="*/ 341623 h 426863"/>
                  <a:gd name="connsiteX1529" fmla="*/ 44437 w 290722"/>
                  <a:gd name="connsiteY1529" fmla="*/ 340066 h 426863"/>
                  <a:gd name="connsiteX1530" fmla="*/ 44139 w 290722"/>
                  <a:gd name="connsiteY1530" fmla="*/ 339493 h 426863"/>
                  <a:gd name="connsiteX1531" fmla="*/ 46289 w 290722"/>
                  <a:gd name="connsiteY1531" fmla="*/ 338875 h 426863"/>
                  <a:gd name="connsiteX1532" fmla="*/ 177390 w 290722"/>
                  <a:gd name="connsiteY1532" fmla="*/ 216099 h 426863"/>
                  <a:gd name="connsiteX1533" fmla="*/ 171375 w 290722"/>
                  <a:gd name="connsiteY1533" fmla="*/ 209824 h 426863"/>
                  <a:gd name="connsiteX1534" fmla="*/ 168448 w 290722"/>
                  <a:gd name="connsiteY1534" fmla="*/ 205679 h 426863"/>
                  <a:gd name="connsiteX1535" fmla="*/ 169409 w 290722"/>
                  <a:gd name="connsiteY1535" fmla="*/ 205450 h 426863"/>
                  <a:gd name="connsiteX1536" fmla="*/ 171764 w 290722"/>
                  <a:gd name="connsiteY1536" fmla="*/ 204672 h 426863"/>
                  <a:gd name="connsiteX1537" fmla="*/ 173685 w 290722"/>
                  <a:gd name="connsiteY1537" fmla="*/ 203893 h 426863"/>
                  <a:gd name="connsiteX1538" fmla="*/ 177824 w 290722"/>
                  <a:gd name="connsiteY1538" fmla="*/ 201969 h 426863"/>
                  <a:gd name="connsiteX1539" fmla="*/ 177847 w 290722"/>
                  <a:gd name="connsiteY1539" fmla="*/ 201969 h 426863"/>
                  <a:gd name="connsiteX1540" fmla="*/ 177390 w 290722"/>
                  <a:gd name="connsiteY1540" fmla="*/ 216122 h 4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Lst>
                <a:rect l="l" t="t" r="r" b="b"/>
                <a:pathLst>
                  <a:path w="290722" h="426863">
                    <a:moveTo>
                      <a:pt x="266048" y="329279"/>
                    </a:moveTo>
                    <a:cubicBezTo>
                      <a:pt x="265796" y="328982"/>
                      <a:pt x="265545" y="328592"/>
                      <a:pt x="265316" y="328295"/>
                    </a:cubicBezTo>
                    <a:cubicBezTo>
                      <a:pt x="265202" y="328111"/>
                      <a:pt x="265088" y="327951"/>
                      <a:pt x="264950" y="327791"/>
                    </a:cubicBezTo>
                    <a:lnTo>
                      <a:pt x="264653" y="327127"/>
                    </a:lnTo>
                    <a:lnTo>
                      <a:pt x="264013" y="325844"/>
                    </a:lnTo>
                    <a:cubicBezTo>
                      <a:pt x="263899" y="325638"/>
                      <a:pt x="263761" y="325066"/>
                      <a:pt x="263647" y="324699"/>
                    </a:cubicBezTo>
                    <a:cubicBezTo>
                      <a:pt x="263510" y="324332"/>
                      <a:pt x="263464" y="323852"/>
                      <a:pt x="263372" y="323440"/>
                    </a:cubicBezTo>
                    <a:cubicBezTo>
                      <a:pt x="263281" y="323027"/>
                      <a:pt x="263258" y="322638"/>
                      <a:pt x="263213" y="322226"/>
                    </a:cubicBezTo>
                    <a:cubicBezTo>
                      <a:pt x="263190" y="321836"/>
                      <a:pt x="263121" y="321424"/>
                      <a:pt x="263121" y="320920"/>
                    </a:cubicBezTo>
                    <a:lnTo>
                      <a:pt x="263121" y="320187"/>
                    </a:lnTo>
                    <a:cubicBezTo>
                      <a:pt x="263121" y="320187"/>
                      <a:pt x="263098" y="319844"/>
                      <a:pt x="263098" y="319844"/>
                    </a:cubicBezTo>
                    <a:lnTo>
                      <a:pt x="263098" y="319684"/>
                    </a:lnTo>
                    <a:cubicBezTo>
                      <a:pt x="263098" y="319844"/>
                      <a:pt x="263098" y="319638"/>
                      <a:pt x="263098" y="319638"/>
                    </a:cubicBezTo>
                    <a:lnTo>
                      <a:pt x="263190" y="318401"/>
                    </a:lnTo>
                    <a:cubicBezTo>
                      <a:pt x="263190" y="318035"/>
                      <a:pt x="263304" y="317508"/>
                      <a:pt x="263372" y="317050"/>
                    </a:cubicBezTo>
                    <a:cubicBezTo>
                      <a:pt x="263464" y="316615"/>
                      <a:pt x="263510" y="316042"/>
                      <a:pt x="263624" y="315699"/>
                    </a:cubicBezTo>
                    <a:lnTo>
                      <a:pt x="264242" y="313042"/>
                    </a:lnTo>
                    <a:lnTo>
                      <a:pt x="264836" y="310225"/>
                    </a:lnTo>
                    <a:lnTo>
                      <a:pt x="264836" y="309950"/>
                    </a:lnTo>
                    <a:cubicBezTo>
                      <a:pt x="264836" y="309950"/>
                      <a:pt x="265179" y="306927"/>
                      <a:pt x="265179" y="306927"/>
                    </a:cubicBezTo>
                    <a:lnTo>
                      <a:pt x="265179" y="306584"/>
                    </a:lnTo>
                    <a:cubicBezTo>
                      <a:pt x="265179" y="306584"/>
                      <a:pt x="265179" y="305301"/>
                      <a:pt x="265179" y="305301"/>
                    </a:cubicBezTo>
                    <a:lnTo>
                      <a:pt x="265179" y="304889"/>
                    </a:lnTo>
                    <a:cubicBezTo>
                      <a:pt x="265179" y="304889"/>
                      <a:pt x="265156" y="304866"/>
                      <a:pt x="265156" y="304866"/>
                    </a:cubicBezTo>
                    <a:lnTo>
                      <a:pt x="265156" y="303858"/>
                    </a:lnTo>
                    <a:cubicBezTo>
                      <a:pt x="265156" y="303858"/>
                      <a:pt x="265133" y="303446"/>
                      <a:pt x="265133" y="303446"/>
                    </a:cubicBezTo>
                    <a:lnTo>
                      <a:pt x="265042" y="302759"/>
                    </a:lnTo>
                    <a:lnTo>
                      <a:pt x="264928" y="301912"/>
                    </a:lnTo>
                    <a:lnTo>
                      <a:pt x="264882" y="301729"/>
                    </a:lnTo>
                    <a:lnTo>
                      <a:pt x="264882" y="301660"/>
                    </a:lnTo>
                    <a:cubicBezTo>
                      <a:pt x="264882" y="301660"/>
                      <a:pt x="264882" y="301614"/>
                      <a:pt x="264882" y="301614"/>
                    </a:cubicBezTo>
                    <a:cubicBezTo>
                      <a:pt x="264882" y="301706"/>
                      <a:pt x="264859" y="301477"/>
                      <a:pt x="264905" y="301752"/>
                    </a:cubicBezTo>
                    <a:lnTo>
                      <a:pt x="264905" y="301591"/>
                    </a:lnTo>
                    <a:cubicBezTo>
                      <a:pt x="264905" y="301591"/>
                      <a:pt x="264767" y="301042"/>
                      <a:pt x="264767" y="301042"/>
                    </a:cubicBezTo>
                    <a:cubicBezTo>
                      <a:pt x="264630" y="300309"/>
                      <a:pt x="264470" y="299507"/>
                      <a:pt x="264333" y="299049"/>
                    </a:cubicBezTo>
                    <a:lnTo>
                      <a:pt x="264104" y="298248"/>
                    </a:lnTo>
                    <a:cubicBezTo>
                      <a:pt x="263990" y="297790"/>
                      <a:pt x="263876" y="297538"/>
                      <a:pt x="263761" y="297194"/>
                    </a:cubicBezTo>
                    <a:lnTo>
                      <a:pt x="263029" y="295248"/>
                    </a:lnTo>
                    <a:lnTo>
                      <a:pt x="262641" y="294263"/>
                    </a:lnTo>
                    <a:lnTo>
                      <a:pt x="262275" y="293484"/>
                    </a:lnTo>
                    <a:lnTo>
                      <a:pt x="261520" y="291950"/>
                    </a:lnTo>
                    <a:cubicBezTo>
                      <a:pt x="259988" y="289201"/>
                      <a:pt x="258250" y="287186"/>
                      <a:pt x="256809" y="285606"/>
                    </a:cubicBezTo>
                    <a:lnTo>
                      <a:pt x="256238" y="284965"/>
                    </a:lnTo>
                    <a:lnTo>
                      <a:pt x="255369" y="284117"/>
                    </a:lnTo>
                    <a:lnTo>
                      <a:pt x="253974" y="282835"/>
                    </a:lnTo>
                    <a:cubicBezTo>
                      <a:pt x="253059" y="281942"/>
                      <a:pt x="252030" y="281232"/>
                      <a:pt x="251047" y="280430"/>
                    </a:cubicBezTo>
                    <a:cubicBezTo>
                      <a:pt x="249103" y="278919"/>
                      <a:pt x="246542" y="277384"/>
                      <a:pt x="244735" y="276422"/>
                    </a:cubicBezTo>
                    <a:lnTo>
                      <a:pt x="243981" y="276010"/>
                    </a:lnTo>
                    <a:lnTo>
                      <a:pt x="243592" y="275804"/>
                    </a:lnTo>
                    <a:lnTo>
                      <a:pt x="242814" y="275438"/>
                    </a:lnTo>
                    <a:lnTo>
                      <a:pt x="241259" y="274751"/>
                    </a:lnTo>
                    <a:lnTo>
                      <a:pt x="238149" y="273399"/>
                    </a:lnTo>
                    <a:lnTo>
                      <a:pt x="237372" y="273056"/>
                    </a:lnTo>
                    <a:lnTo>
                      <a:pt x="236983" y="272896"/>
                    </a:lnTo>
                    <a:lnTo>
                      <a:pt x="236777" y="272804"/>
                    </a:lnTo>
                    <a:lnTo>
                      <a:pt x="236206" y="272598"/>
                    </a:lnTo>
                    <a:lnTo>
                      <a:pt x="234628" y="272025"/>
                    </a:lnTo>
                    <a:lnTo>
                      <a:pt x="231426" y="270880"/>
                    </a:lnTo>
                    <a:cubicBezTo>
                      <a:pt x="229551" y="270285"/>
                      <a:pt x="227676" y="269346"/>
                      <a:pt x="225801" y="268613"/>
                    </a:cubicBezTo>
                    <a:cubicBezTo>
                      <a:pt x="223926" y="267788"/>
                      <a:pt x="221776" y="266666"/>
                      <a:pt x="219764" y="265727"/>
                    </a:cubicBezTo>
                    <a:lnTo>
                      <a:pt x="214573" y="262819"/>
                    </a:lnTo>
                    <a:lnTo>
                      <a:pt x="211714" y="260987"/>
                    </a:lnTo>
                    <a:lnTo>
                      <a:pt x="210296" y="260048"/>
                    </a:lnTo>
                    <a:lnTo>
                      <a:pt x="209588" y="259590"/>
                    </a:lnTo>
                    <a:lnTo>
                      <a:pt x="209404" y="259475"/>
                    </a:lnTo>
                    <a:lnTo>
                      <a:pt x="209359" y="259429"/>
                    </a:lnTo>
                    <a:lnTo>
                      <a:pt x="209061" y="259200"/>
                    </a:lnTo>
                    <a:lnTo>
                      <a:pt x="206569" y="257414"/>
                    </a:lnTo>
                    <a:cubicBezTo>
                      <a:pt x="205746" y="256818"/>
                      <a:pt x="204900" y="256223"/>
                      <a:pt x="204008" y="255444"/>
                    </a:cubicBezTo>
                    <a:lnTo>
                      <a:pt x="201378" y="253315"/>
                    </a:lnTo>
                    <a:lnTo>
                      <a:pt x="201035" y="253040"/>
                    </a:lnTo>
                    <a:lnTo>
                      <a:pt x="200875" y="252903"/>
                    </a:lnTo>
                    <a:lnTo>
                      <a:pt x="200783" y="252857"/>
                    </a:lnTo>
                    <a:lnTo>
                      <a:pt x="200738" y="252811"/>
                    </a:lnTo>
                    <a:lnTo>
                      <a:pt x="200486" y="252582"/>
                    </a:lnTo>
                    <a:lnTo>
                      <a:pt x="199251" y="251391"/>
                    </a:lnTo>
                    <a:lnTo>
                      <a:pt x="197125" y="249307"/>
                    </a:lnTo>
                    <a:cubicBezTo>
                      <a:pt x="196393" y="248551"/>
                      <a:pt x="195661" y="247750"/>
                      <a:pt x="194907" y="246856"/>
                    </a:cubicBezTo>
                    <a:lnTo>
                      <a:pt x="194358" y="246215"/>
                    </a:lnTo>
                    <a:cubicBezTo>
                      <a:pt x="194358" y="246215"/>
                      <a:pt x="194083" y="245872"/>
                      <a:pt x="193946" y="245688"/>
                    </a:cubicBezTo>
                    <a:lnTo>
                      <a:pt x="193626" y="245253"/>
                    </a:lnTo>
                    <a:lnTo>
                      <a:pt x="193969" y="245368"/>
                    </a:lnTo>
                    <a:lnTo>
                      <a:pt x="194632" y="245528"/>
                    </a:lnTo>
                    <a:lnTo>
                      <a:pt x="195341" y="245665"/>
                    </a:lnTo>
                    <a:lnTo>
                      <a:pt x="195524" y="245711"/>
                    </a:lnTo>
                    <a:lnTo>
                      <a:pt x="195867" y="245757"/>
                    </a:lnTo>
                    <a:lnTo>
                      <a:pt x="197239" y="245963"/>
                    </a:lnTo>
                    <a:lnTo>
                      <a:pt x="202773" y="246902"/>
                    </a:lnTo>
                    <a:lnTo>
                      <a:pt x="203459" y="246994"/>
                    </a:lnTo>
                    <a:lnTo>
                      <a:pt x="203802" y="247063"/>
                    </a:lnTo>
                    <a:lnTo>
                      <a:pt x="204465" y="247131"/>
                    </a:lnTo>
                    <a:lnTo>
                      <a:pt x="205860" y="247246"/>
                    </a:lnTo>
                    <a:lnTo>
                      <a:pt x="207255" y="247383"/>
                    </a:lnTo>
                    <a:lnTo>
                      <a:pt x="207941" y="247452"/>
                    </a:lnTo>
                    <a:lnTo>
                      <a:pt x="208856" y="247498"/>
                    </a:lnTo>
                    <a:lnTo>
                      <a:pt x="211668" y="247635"/>
                    </a:lnTo>
                    <a:lnTo>
                      <a:pt x="213200" y="247681"/>
                    </a:lnTo>
                    <a:lnTo>
                      <a:pt x="214596" y="247681"/>
                    </a:lnTo>
                    <a:cubicBezTo>
                      <a:pt x="218369" y="247773"/>
                      <a:pt x="222096" y="247864"/>
                      <a:pt x="225732" y="248002"/>
                    </a:cubicBezTo>
                    <a:cubicBezTo>
                      <a:pt x="227607" y="248024"/>
                      <a:pt x="229322" y="248185"/>
                      <a:pt x="231060" y="248276"/>
                    </a:cubicBezTo>
                    <a:cubicBezTo>
                      <a:pt x="232798" y="248391"/>
                      <a:pt x="234490" y="248437"/>
                      <a:pt x="236389" y="248757"/>
                    </a:cubicBezTo>
                    <a:lnTo>
                      <a:pt x="239178" y="249147"/>
                    </a:lnTo>
                    <a:lnTo>
                      <a:pt x="240550" y="249330"/>
                    </a:lnTo>
                    <a:lnTo>
                      <a:pt x="240893" y="249399"/>
                    </a:lnTo>
                    <a:lnTo>
                      <a:pt x="240939" y="249399"/>
                    </a:lnTo>
                    <a:cubicBezTo>
                      <a:pt x="240939" y="249399"/>
                      <a:pt x="240939" y="249399"/>
                      <a:pt x="240939" y="249399"/>
                    </a:cubicBezTo>
                    <a:lnTo>
                      <a:pt x="241008" y="249399"/>
                    </a:lnTo>
                    <a:cubicBezTo>
                      <a:pt x="241008" y="249399"/>
                      <a:pt x="241671" y="249559"/>
                      <a:pt x="241671" y="249559"/>
                    </a:cubicBezTo>
                    <a:lnTo>
                      <a:pt x="246839" y="250727"/>
                    </a:lnTo>
                    <a:lnTo>
                      <a:pt x="252305" y="252467"/>
                    </a:lnTo>
                    <a:lnTo>
                      <a:pt x="252350" y="252467"/>
                    </a:lnTo>
                    <a:cubicBezTo>
                      <a:pt x="252350" y="252467"/>
                      <a:pt x="252396" y="252513"/>
                      <a:pt x="252396" y="252513"/>
                    </a:cubicBezTo>
                    <a:lnTo>
                      <a:pt x="252762" y="252651"/>
                    </a:lnTo>
                    <a:lnTo>
                      <a:pt x="253448" y="252925"/>
                    </a:lnTo>
                    <a:lnTo>
                      <a:pt x="254866" y="253498"/>
                    </a:lnTo>
                    <a:lnTo>
                      <a:pt x="257564" y="254574"/>
                    </a:lnTo>
                    <a:lnTo>
                      <a:pt x="259485" y="255513"/>
                    </a:lnTo>
                    <a:cubicBezTo>
                      <a:pt x="270690" y="258261"/>
                      <a:pt x="281621" y="263666"/>
                      <a:pt x="290722" y="270926"/>
                    </a:cubicBezTo>
                    <a:cubicBezTo>
                      <a:pt x="288321" y="265979"/>
                      <a:pt x="285600" y="261216"/>
                      <a:pt x="281575" y="256842"/>
                    </a:cubicBezTo>
                    <a:cubicBezTo>
                      <a:pt x="279654" y="254757"/>
                      <a:pt x="277367" y="252169"/>
                      <a:pt x="274829" y="249559"/>
                    </a:cubicBezTo>
                    <a:cubicBezTo>
                      <a:pt x="274761" y="249490"/>
                      <a:pt x="274669" y="249444"/>
                      <a:pt x="274623" y="249399"/>
                    </a:cubicBezTo>
                    <a:lnTo>
                      <a:pt x="269798" y="245803"/>
                    </a:lnTo>
                    <a:lnTo>
                      <a:pt x="269341" y="245459"/>
                    </a:lnTo>
                    <a:lnTo>
                      <a:pt x="269089" y="245299"/>
                    </a:lnTo>
                    <a:lnTo>
                      <a:pt x="269021" y="245253"/>
                    </a:lnTo>
                    <a:lnTo>
                      <a:pt x="268335" y="244841"/>
                    </a:lnTo>
                    <a:lnTo>
                      <a:pt x="266986" y="243994"/>
                    </a:lnTo>
                    <a:lnTo>
                      <a:pt x="264287" y="242345"/>
                    </a:lnTo>
                    <a:cubicBezTo>
                      <a:pt x="262458" y="241314"/>
                      <a:pt x="260560" y="240398"/>
                      <a:pt x="258684" y="239413"/>
                    </a:cubicBezTo>
                    <a:cubicBezTo>
                      <a:pt x="256809" y="238474"/>
                      <a:pt x="254729" y="237719"/>
                      <a:pt x="252762" y="236871"/>
                    </a:cubicBezTo>
                    <a:lnTo>
                      <a:pt x="251252" y="236276"/>
                    </a:lnTo>
                    <a:lnTo>
                      <a:pt x="249812" y="235818"/>
                    </a:lnTo>
                    <a:lnTo>
                      <a:pt x="246953" y="234947"/>
                    </a:lnTo>
                    <a:lnTo>
                      <a:pt x="245513" y="234490"/>
                    </a:lnTo>
                    <a:lnTo>
                      <a:pt x="244804" y="234283"/>
                    </a:lnTo>
                    <a:lnTo>
                      <a:pt x="244644" y="234215"/>
                    </a:lnTo>
                    <a:lnTo>
                      <a:pt x="244369" y="234146"/>
                    </a:lnTo>
                    <a:lnTo>
                      <a:pt x="244278" y="234146"/>
                    </a:lnTo>
                    <a:cubicBezTo>
                      <a:pt x="244278" y="234146"/>
                      <a:pt x="243889" y="234032"/>
                      <a:pt x="243889" y="234032"/>
                    </a:cubicBezTo>
                    <a:lnTo>
                      <a:pt x="240802" y="233321"/>
                    </a:lnTo>
                    <a:cubicBezTo>
                      <a:pt x="238721" y="232864"/>
                      <a:pt x="236640" y="232382"/>
                      <a:pt x="234696" y="232130"/>
                    </a:cubicBezTo>
                    <a:lnTo>
                      <a:pt x="231746" y="231695"/>
                    </a:lnTo>
                    <a:lnTo>
                      <a:pt x="230260" y="231467"/>
                    </a:lnTo>
                    <a:lnTo>
                      <a:pt x="229505" y="231329"/>
                    </a:lnTo>
                    <a:lnTo>
                      <a:pt x="229139" y="231329"/>
                    </a:lnTo>
                    <a:cubicBezTo>
                      <a:pt x="229139" y="231329"/>
                      <a:pt x="228957" y="231283"/>
                      <a:pt x="228957" y="231283"/>
                    </a:cubicBezTo>
                    <a:lnTo>
                      <a:pt x="228591" y="231283"/>
                    </a:lnTo>
                    <a:cubicBezTo>
                      <a:pt x="228591" y="231283"/>
                      <a:pt x="222622" y="230711"/>
                      <a:pt x="222622" y="230711"/>
                    </a:cubicBezTo>
                    <a:cubicBezTo>
                      <a:pt x="218643" y="230344"/>
                      <a:pt x="214664" y="230069"/>
                      <a:pt x="210685" y="229612"/>
                    </a:cubicBezTo>
                    <a:lnTo>
                      <a:pt x="210319" y="229612"/>
                    </a:lnTo>
                    <a:cubicBezTo>
                      <a:pt x="210319" y="229612"/>
                      <a:pt x="210228" y="229566"/>
                      <a:pt x="210228" y="229566"/>
                    </a:cubicBezTo>
                    <a:cubicBezTo>
                      <a:pt x="210228" y="229566"/>
                      <a:pt x="210228" y="229566"/>
                      <a:pt x="210228" y="229566"/>
                    </a:cubicBezTo>
                    <a:lnTo>
                      <a:pt x="210090" y="229566"/>
                    </a:lnTo>
                    <a:cubicBezTo>
                      <a:pt x="210090" y="229566"/>
                      <a:pt x="209336" y="229428"/>
                      <a:pt x="209336" y="229428"/>
                    </a:cubicBezTo>
                    <a:lnTo>
                      <a:pt x="207850" y="229222"/>
                    </a:lnTo>
                    <a:lnTo>
                      <a:pt x="206455" y="229016"/>
                    </a:lnTo>
                    <a:lnTo>
                      <a:pt x="206386" y="229016"/>
                    </a:lnTo>
                    <a:cubicBezTo>
                      <a:pt x="206386" y="229016"/>
                      <a:pt x="206203" y="228947"/>
                      <a:pt x="206203" y="228947"/>
                    </a:cubicBezTo>
                    <a:lnTo>
                      <a:pt x="205837" y="228856"/>
                    </a:lnTo>
                    <a:lnTo>
                      <a:pt x="205106" y="228695"/>
                    </a:lnTo>
                    <a:lnTo>
                      <a:pt x="199274" y="227367"/>
                    </a:lnTo>
                    <a:cubicBezTo>
                      <a:pt x="198222" y="227046"/>
                      <a:pt x="197948" y="227024"/>
                      <a:pt x="196827" y="226611"/>
                    </a:cubicBezTo>
                    <a:lnTo>
                      <a:pt x="193992" y="225627"/>
                    </a:lnTo>
                    <a:cubicBezTo>
                      <a:pt x="191934" y="225008"/>
                      <a:pt x="190653" y="224390"/>
                      <a:pt x="188915" y="223565"/>
                    </a:cubicBezTo>
                    <a:cubicBezTo>
                      <a:pt x="187269" y="222810"/>
                      <a:pt x="185668" y="221963"/>
                      <a:pt x="184159" y="221069"/>
                    </a:cubicBezTo>
                    <a:lnTo>
                      <a:pt x="179402" y="201007"/>
                    </a:lnTo>
                    <a:cubicBezTo>
                      <a:pt x="180111" y="200595"/>
                      <a:pt x="180820" y="200229"/>
                      <a:pt x="181529" y="199816"/>
                    </a:cubicBezTo>
                    <a:lnTo>
                      <a:pt x="183335" y="198786"/>
                    </a:lnTo>
                    <a:lnTo>
                      <a:pt x="183793" y="198511"/>
                    </a:lnTo>
                    <a:lnTo>
                      <a:pt x="184364" y="198168"/>
                    </a:lnTo>
                    <a:lnTo>
                      <a:pt x="185233" y="197618"/>
                    </a:lnTo>
                    <a:lnTo>
                      <a:pt x="188778" y="195397"/>
                    </a:lnTo>
                    <a:lnTo>
                      <a:pt x="192322" y="193175"/>
                    </a:lnTo>
                    <a:lnTo>
                      <a:pt x="194015" y="192122"/>
                    </a:lnTo>
                    <a:lnTo>
                      <a:pt x="195798" y="191068"/>
                    </a:lnTo>
                    <a:lnTo>
                      <a:pt x="202956" y="186785"/>
                    </a:lnTo>
                    <a:lnTo>
                      <a:pt x="203848" y="186259"/>
                    </a:lnTo>
                    <a:lnTo>
                      <a:pt x="204282" y="185961"/>
                    </a:lnTo>
                    <a:lnTo>
                      <a:pt x="204305" y="185961"/>
                    </a:lnTo>
                    <a:lnTo>
                      <a:pt x="204374" y="185915"/>
                    </a:lnTo>
                    <a:lnTo>
                      <a:pt x="204602" y="185801"/>
                    </a:lnTo>
                    <a:lnTo>
                      <a:pt x="206386" y="184862"/>
                    </a:lnTo>
                    <a:cubicBezTo>
                      <a:pt x="207575" y="184312"/>
                      <a:pt x="208810" y="183694"/>
                      <a:pt x="209931" y="183259"/>
                    </a:cubicBezTo>
                    <a:lnTo>
                      <a:pt x="211600" y="182617"/>
                    </a:lnTo>
                    <a:cubicBezTo>
                      <a:pt x="212217" y="182388"/>
                      <a:pt x="212926" y="182228"/>
                      <a:pt x="213589" y="182022"/>
                    </a:cubicBezTo>
                    <a:lnTo>
                      <a:pt x="214413" y="181793"/>
                    </a:lnTo>
                    <a:lnTo>
                      <a:pt x="215442" y="181587"/>
                    </a:lnTo>
                    <a:lnTo>
                      <a:pt x="217134" y="181381"/>
                    </a:lnTo>
                    <a:lnTo>
                      <a:pt x="217248" y="181381"/>
                    </a:lnTo>
                    <a:cubicBezTo>
                      <a:pt x="217248" y="181381"/>
                      <a:pt x="217340" y="181381"/>
                      <a:pt x="217340" y="181381"/>
                    </a:cubicBezTo>
                    <a:cubicBezTo>
                      <a:pt x="217157" y="181381"/>
                      <a:pt x="217340" y="181381"/>
                      <a:pt x="217340" y="181381"/>
                    </a:cubicBezTo>
                    <a:lnTo>
                      <a:pt x="217568" y="181381"/>
                    </a:lnTo>
                    <a:cubicBezTo>
                      <a:pt x="217866" y="181381"/>
                      <a:pt x="218094" y="181403"/>
                      <a:pt x="218346" y="181403"/>
                    </a:cubicBezTo>
                    <a:lnTo>
                      <a:pt x="218460" y="181403"/>
                    </a:lnTo>
                    <a:cubicBezTo>
                      <a:pt x="218460" y="181403"/>
                      <a:pt x="218849" y="181495"/>
                      <a:pt x="218849" y="181495"/>
                    </a:cubicBezTo>
                    <a:lnTo>
                      <a:pt x="219626" y="181633"/>
                    </a:lnTo>
                    <a:cubicBezTo>
                      <a:pt x="219626" y="181633"/>
                      <a:pt x="219626" y="181610"/>
                      <a:pt x="219603" y="181610"/>
                    </a:cubicBezTo>
                    <a:lnTo>
                      <a:pt x="219764" y="181610"/>
                    </a:lnTo>
                    <a:cubicBezTo>
                      <a:pt x="219764" y="181610"/>
                      <a:pt x="219855" y="181633"/>
                      <a:pt x="219855" y="181633"/>
                    </a:cubicBezTo>
                    <a:lnTo>
                      <a:pt x="219878" y="181633"/>
                    </a:lnTo>
                    <a:cubicBezTo>
                      <a:pt x="219878" y="181633"/>
                      <a:pt x="219878" y="181655"/>
                      <a:pt x="219832" y="181655"/>
                    </a:cubicBezTo>
                    <a:lnTo>
                      <a:pt x="219946" y="181655"/>
                    </a:lnTo>
                    <a:cubicBezTo>
                      <a:pt x="219946" y="181655"/>
                      <a:pt x="219946" y="181679"/>
                      <a:pt x="219946" y="181679"/>
                    </a:cubicBezTo>
                    <a:lnTo>
                      <a:pt x="220130" y="181724"/>
                    </a:lnTo>
                    <a:cubicBezTo>
                      <a:pt x="219855" y="183350"/>
                      <a:pt x="220152" y="182961"/>
                      <a:pt x="220564" y="181862"/>
                    </a:cubicBezTo>
                    <a:cubicBezTo>
                      <a:pt x="220976" y="181999"/>
                      <a:pt x="221387" y="182136"/>
                      <a:pt x="221799" y="182274"/>
                    </a:cubicBezTo>
                    <a:lnTo>
                      <a:pt x="222554" y="182549"/>
                    </a:lnTo>
                    <a:lnTo>
                      <a:pt x="222919" y="182663"/>
                    </a:lnTo>
                    <a:lnTo>
                      <a:pt x="222988" y="182663"/>
                    </a:lnTo>
                    <a:cubicBezTo>
                      <a:pt x="222988" y="182663"/>
                      <a:pt x="223056" y="182709"/>
                      <a:pt x="223056" y="182709"/>
                    </a:cubicBezTo>
                    <a:lnTo>
                      <a:pt x="224475" y="183350"/>
                    </a:lnTo>
                    <a:lnTo>
                      <a:pt x="227356" y="184679"/>
                    </a:lnTo>
                    <a:lnTo>
                      <a:pt x="233164" y="187312"/>
                    </a:lnTo>
                    <a:cubicBezTo>
                      <a:pt x="234079" y="187770"/>
                      <a:pt x="235245" y="188159"/>
                      <a:pt x="236297" y="188549"/>
                    </a:cubicBezTo>
                    <a:cubicBezTo>
                      <a:pt x="236480" y="188618"/>
                      <a:pt x="236686" y="188686"/>
                      <a:pt x="236892" y="188732"/>
                    </a:cubicBezTo>
                    <a:lnTo>
                      <a:pt x="236983" y="189144"/>
                    </a:lnTo>
                    <a:lnTo>
                      <a:pt x="237418" y="190976"/>
                    </a:lnTo>
                    <a:lnTo>
                      <a:pt x="237852" y="192167"/>
                    </a:lnTo>
                    <a:lnTo>
                      <a:pt x="238081" y="192763"/>
                    </a:lnTo>
                    <a:lnTo>
                      <a:pt x="238195" y="193038"/>
                    </a:lnTo>
                    <a:lnTo>
                      <a:pt x="238355" y="193496"/>
                    </a:lnTo>
                    <a:lnTo>
                      <a:pt x="238424" y="193656"/>
                    </a:lnTo>
                    <a:cubicBezTo>
                      <a:pt x="238858" y="194458"/>
                      <a:pt x="239293" y="195305"/>
                      <a:pt x="239727" y="196106"/>
                    </a:cubicBezTo>
                    <a:lnTo>
                      <a:pt x="239933" y="196473"/>
                    </a:lnTo>
                    <a:lnTo>
                      <a:pt x="240848" y="197687"/>
                    </a:lnTo>
                    <a:lnTo>
                      <a:pt x="241305" y="198259"/>
                    </a:lnTo>
                    <a:lnTo>
                      <a:pt x="241534" y="198580"/>
                    </a:lnTo>
                    <a:lnTo>
                      <a:pt x="241625" y="198740"/>
                    </a:lnTo>
                    <a:lnTo>
                      <a:pt x="241694" y="198809"/>
                    </a:lnTo>
                    <a:lnTo>
                      <a:pt x="241900" y="199129"/>
                    </a:lnTo>
                    <a:lnTo>
                      <a:pt x="241945" y="199129"/>
                    </a:lnTo>
                    <a:cubicBezTo>
                      <a:pt x="241945" y="199129"/>
                      <a:pt x="244301" y="201465"/>
                      <a:pt x="244301" y="201465"/>
                    </a:cubicBezTo>
                    <a:lnTo>
                      <a:pt x="244507" y="201694"/>
                    </a:lnTo>
                    <a:cubicBezTo>
                      <a:pt x="245101" y="202129"/>
                      <a:pt x="245741" y="202656"/>
                      <a:pt x="246313" y="202977"/>
                    </a:cubicBezTo>
                    <a:lnTo>
                      <a:pt x="246748" y="203229"/>
                    </a:lnTo>
                    <a:lnTo>
                      <a:pt x="246976" y="203366"/>
                    </a:lnTo>
                    <a:lnTo>
                      <a:pt x="247091" y="203458"/>
                    </a:lnTo>
                    <a:lnTo>
                      <a:pt x="247136" y="203458"/>
                    </a:lnTo>
                    <a:cubicBezTo>
                      <a:pt x="247136" y="203458"/>
                      <a:pt x="247434" y="203687"/>
                      <a:pt x="247434" y="203687"/>
                    </a:cubicBezTo>
                    <a:lnTo>
                      <a:pt x="248371" y="204122"/>
                    </a:lnTo>
                    <a:lnTo>
                      <a:pt x="250361" y="205061"/>
                    </a:lnTo>
                    <a:cubicBezTo>
                      <a:pt x="251138" y="205313"/>
                      <a:pt x="251916" y="205565"/>
                      <a:pt x="252670" y="205771"/>
                    </a:cubicBezTo>
                    <a:cubicBezTo>
                      <a:pt x="253059" y="205908"/>
                      <a:pt x="253425" y="205977"/>
                      <a:pt x="253768" y="206000"/>
                    </a:cubicBezTo>
                    <a:lnTo>
                      <a:pt x="254774" y="206115"/>
                    </a:lnTo>
                    <a:cubicBezTo>
                      <a:pt x="255163" y="206137"/>
                      <a:pt x="255369" y="206183"/>
                      <a:pt x="255895" y="206252"/>
                    </a:cubicBezTo>
                    <a:lnTo>
                      <a:pt x="257061" y="206252"/>
                    </a:lnTo>
                    <a:cubicBezTo>
                      <a:pt x="257061" y="206252"/>
                      <a:pt x="258204" y="206183"/>
                      <a:pt x="258204" y="206183"/>
                    </a:cubicBezTo>
                    <a:lnTo>
                      <a:pt x="259233" y="205977"/>
                    </a:lnTo>
                    <a:lnTo>
                      <a:pt x="259736" y="205885"/>
                    </a:lnTo>
                    <a:cubicBezTo>
                      <a:pt x="260011" y="205863"/>
                      <a:pt x="260125" y="205771"/>
                      <a:pt x="260354" y="205725"/>
                    </a:cubicBezTo>
                    <a:cubicBezTo>
                      <a:pt x="260720" y="205588"/>
                      <a:pt x="261086" y="205473"/>
                      <a:pt x="261383" y="205313"/>
                    </a:cubicBezTo>
                    <a:lnTo>
                      <a:pt x="261863" y="205084"/>
                    </a:lnTo>
                    <a:lnTo>
                      <a:pt x="261154" y="203183"/>
                    </a:lnTo>
                    <a:lnTo>
                      <a:pt x="261040" y="202908"/>
                    </a:lnTo>
                    <a:lnTo>
                      <a:pt x="261040" y="202816"/>
                    </a:lnTo>
                    <a:cubicBezTo>
                      <a:pt x="261040" y="202816"/>
                      <a:pt x="261040" y="202816"/>
                      <a:pt x="261040" y="202794"/>
                    </a:cubicBezTo>
                    <a:lnTo>
                      <a:pt x="260994" y="202656"/>
                    </a:lnTo>
                    <a:lnTo>
                      <a:pt x="260765" y="202129"/>
                    </a:lnTo>
                    <a:cubicBezTo>
                      <a:pt x="260445" y="201442"/>
                      <a:pt x="260125" y="200733"/>
                      <a:pt x="259759" y="200068"/>
                    </a:cubicBezTo>
                    <a:cubicBezTo>
                      <a:pt x="259599" y="199771"/>
                      <a:pt x="259371" y="199404"/>
                      <a:pt x="259233" y="199084"/>
                    </a:cubicBezTo>
                    <a:lnTo>
                      <a:pt x="258776" y="198145"/>
                    </a:lnTo>
                    <a:cubicBezTo>
                      <a:pt x="258433" y="197549"/>
                      <a:pt x="258136" y="196954"/>
                      <a:pt x="257793" y="196404"/>
                    </a:cubicBezTo>
                    <a:lnTo>
                      <a:pt x="256718" y="194664"/>
                    </a:lnTo>
                    <a:cubicBezTo>
                      <a:pt x="256352" y="194068"/>
                      <a:pt x="255963" y="193450"/>
                      <a:pt x="255575" y="192877"/>
                    </a:cubicBezTo>
                    <a:lnTo>
                      <a:pt x="254957" y="192007"/>
                    </a:lnTo>
                    <a:lnTo>
                      <a:pt x="254637" y="191595"/>
                    </a:lnTo>
                    <a:lnTo>
                      <a:pt x="254568" y="191526"/>
                    </a:lnTo>
                    <a:cubicBezTo>
                      <a:pt x="254843" y="191778"/>
                      <a:pt x="254637" y="191595"/>
                      <a:pt x="254706" y="191663"/>
                    </a:cubicBezTo>
                    <a:lnTo>
                      <a:pt x="254706" y="191663"/>
                    </a:lnTo>
                    <a:cubicBezTo>
                      <a:pt x="254706" y="191663"/>
                      <a:pt x="254706" y="191641"/>
                      <a:pt x="254706" y="191641"/>
                    </a:cubicBezTo>
                    <a:lnTo>
                      <a:pt x="254637" y="191526"/>
                    </a:lnTo>
                    <a:lnTo>
                      <a:pt x="254477" y="191297"/>
                    </a:lnTo>
                    <a:cubicBezTo>
                      <a:pt x="254111" y="190747"/>
                      <a:pt x="253722" y="190221"/>
                      <a:pt x="253310" y="189717"/>
                    </a:cubicBezTo>
                    <a:lnTo>
                      <a:pt x="253334" y="189717"/>
                    </a:lnTo>
                    <a:cubicBezTo>
                      <a:pt x="253334" y="189717"/>
                      <a:pt x="253631" y="190060"/>
                      <a:pt x="253631" y="190060"/>
                    </a:cubicBezTo>
                    <a:cubicBezTo>
                      <a:pt x="253562" y="189923"/>
                      <a:pt x="253448" y="189808"/>
                      <a:pt x="253357" y="189694"/>
                    </a:cubicBezTo>
                    <a:lnTo>
                      <a:pt x="253928" y="189580"/>
                    </a:lnTo>
                    <a:lnTo>
                      <a:pt x="254706" y="189350"/>
                    </a:lnTo>
                    <a:lnTo>
                      <a:pt x="256238" y="188893"/>
                    </a:lnTo>
                    <a:cubicBezTo>
                      <a:pt x="257381" y="188526"/>
                      <a:pt x="258273" y="188137"/>
                      <a:pt x="259302" y="187770"/>
                    </a:cubicBezTo>
                    <a:cubicBezTo>
                      <a:pt x="261269" y="187015"/>
                      <a:pt x="263304" y="186190"/>
                      <a:pt x="265202" y="185389"/>
                    </a:cubicBezTo>
                    <a:lnTo>
                      <a:pt x="265133" y="185389"/>
                    </a:lnTo>
                    <a:cubicBezTo>
                      <a:pt x="265133" y="185389"/>
                      <a:pt x="266986" y="184839"/>
                      <a:pt x="266986" y="184839"/>
                    </a:cubicBezTo>
                    <a:cubicBezTo>
                      <a:pt x="267580" y="184655"/>
                      <a:pt x="268175" y="184450"/>
                      <a:pt x="268792" y="184289"/>
                    </a:cubicBezTo>
                    <a:lnTo>
                      <a:pt x="270233" y="183946"/>
                    </a:lnTo>
                    <a:lnTo>
                      <a:pt x="270690" y="183877"/>
                    </a:lnTo>
                    <a:lnTo>
                      <a:pt x="272565" y="183533"/>
                    </a:lnTo>
                    <a:lnTo>
                      <a:pt x="274006" y="183533"/>
                    </a:lnTo>
                    <a:cubicBezTo>
                      <a:pt x="274257" y="183511"/>
                      <a:pt x="274509" y="183511"/>
                      <a:pt x="274715" y="183511"/>
                    </a:cubicBezTo>
                    <a:cubicBezTo>
                      <a:pt x="274966" y="183511"/>
                      <a:pt x="275104" y="183579"/>
                      <a:pt x="275309" y="183579"/>
                    </a:cubicBezTo>
                    <a:lnTo>
                      <a:pt x="275401" y="183579"/>
                    </a:lnTo>
                    <a:cubicBezTo>
                      <a:pt x="275401" y="183579"/>
                      <a:pt x="276201" y="183740"/>
                      <a:pt x="276201" y="183740"/>
                    </a:cubicBezTo>
                    <a:cubicBezTo>
                      <a:pt x="276361" y="183762"/>
                      <a:pt x="276384" y="183785"/>
                      <a:pt x="276499" y="183831"/>
                    </a:cubicBezTo>
                    <a:cubicBezTo>
                      <a:pt x="276567" y="183854"/>
                      <a:pt x="276704" y="183923"/>
                      <a:pt x="276842" y="183968"/>
                    </a:cubicBezTo>
                    <a:lnTo>
                      <a:pt x="277185" y="184152"/>
                    </a:lnTo>
                    <a:cubicBezTo>
                      <a:pt x="277185" y="184152"/>
                      <a:pt x="277367" y="184220"/>
                      <a:pt x="277459" y="184289"/>
                    </a:cubicBezTo>
                    <a:lnTo>
                      <a:pt x="277710" y="184472"/>
                    </a:lnTo>
                    <a:lnTo>
                      <a:pt x="277756" y="184404"/>
                    </a:lnTo>
                    <a:lnTo>
                      <a:pt x="277756" y="184450"/>
                    </a:lnTo>
                    <a:cubicBezTo>
                      <a:pt x="277756" y="184450"/>
                      <a:pt x="277825" y="184518"/>
                      <a:pt x="277825" y="184518"/>
                    </a:cubicBezTo>
                    <a:lnTo>
                      <a:pt x="277825" y="184564"/>
                    </a:lnTo>
                    <a:cubicBezTo>
                      <a:pt x="277825" y="184564"/>
                      <a:pt x="277871" y="184587"/>
                      <a:pt x="277871" y="184587"/>
                    </a:cubicBezTo>
                    <a:cubicBezTo>
                      <a:pt x="277871" y="184587"/>
                      <a:pt x="277802" y="184564"/>
                      <a:pt x="278031" y="184816"/>
                    </a:cubicBezTo>
                    <a:cubicBezTo>
                      <a:pt x="278145" y="184976"/>
                      <a:pt x="278580" y="185022"/>
                      <a:pt x="278717" y="184885"/>
                    </a:cubicBezTo>
                    <a:cubicBezTo>
                      <a:pt x="278854" y="184770"/>
                      <a:pt x="278900" y="184701"/>
                      <a:pt x="278923" y="184679"/>
                    </a:cubicBezTo>
                    <a:lnTo>
                      <a:pt x="279083" y="184427"/>
                    </a:lnTo>
                    <a:lnTo>
                      <a:pt x="278488" y="183831"/>
                    </a:lnTo>
                    <a:cubicBezTo>
                      <a:pt x="278602" y="183854"/>
                      <a:pt x="278740" y="183900"/>
                      <a:pt x="278762" y="183946"/>
                    </a:cubicBezTo>
                    <a:cubicBezTo>
                      <a:pt x="278877" y="184083"/>
                      <a:pt x="278923" y="184152"/>
                      <a:pt x="278923" y="184152"/>
                    </a:cubicBezTo>
                    <a:lnTo>
                      <a:pt x="278923" y="184152"/>
                    </a:lnTo>
                    <a:cubicBezTo>
                      <a:pt x="278923" y="184152"/>
                      <a:pt x="278923" y="184083"/>
                      <a:pt x="278923" y="184083"/>
                    </a:cubicBezTo>
                    <a:lnTo>
                      <a:pt x="278877" y="183923"/>
                    </a:lnTo>
                    <a:lnTo>
                      <a:pt x="278762" y="183671"/>
                    </a:lnTo>
                    <a:cubicBezTo>
                      <a:pt x="278694" y="183511"/>
                      <a:pt x="278602" y="183350"/>
                      <a:pt x="278511" y="183190"/>
                    </a:cubicBezTo>
                    <a:cubicBezTo>
                      <a:pt x="278419" y="183053"/>
                      <a:pt x="278282" y="182823"/>
                      <a:pt x="278191" y="182732"/>
                    </a:cubicBezTo>
                    <a:lnTo>
                      <a:pt x="278031" y="182572"/>
                    </a:lnTo>
                    <a:lnTo>
                      <a:pt x="278031" y="182572"/>
                    </a:lnTo>
                    <a:cubicBezTo>
                      <a:pt x="278031" y="182572"/>
                      <a:pt x="278031" y="182549"/>
                      <a:pt x="278031" y="182549"/>
                    </a:cubicBezTo>
                    <a:lnTo>
                      <a:pt x="277939" y="182434"/>
                    </a:lnTo>
                    <a:lnTo>
                      <a:pt x="277939" y="182434"/>
                    </a:lnTo>
                    <a:lnTo>
                      <a:pt x="277894" y="182388"/>
                    </a:lnTo>
                    <a:lnTo>
                      <a:pt x="277802" y="182320"/>
                    </a:lnTo>
                    <a:lnTo>
                      <a:pt x="277505" y="181999"/>
                    </a:lnTo>
                    <a:lnTo>
                      <a:pt x="277345" y="181816"/>
                    </a:lnTo>
                    <a:lnTo>
                      <a:pt x="277070" y="181633"/>
                    </a:lnTo>
                    <a:lnTo>
                      <a:pt x="276338" y="181129"/>
                    </a:lnTo>
                    <a:lnTo>
                      <a:pt x="276430" y="181175"/>
                    </a:lnTo>
                    <a:cubicBezTo>
                      <a:pt x="276201" y="180991"/>
                      <a:pt x="275927" y="180808"/>
                      <a:pt x="275675" y="180694"/>
                    </a:cubicBezTo>
                    <a:cubicBezTo>
                      <a:pt x="275424" y="180579"/>
                      <a:pt x="275172" y="180465"/>
                      <a:pt x="274944" y="180373"/>
                    </a:cubicBezTo>
                    <a:cubicBezTo>
                      <a:pt x="274486" y="180213"/>
                      <a:pt x="274098" y="180053"/>
                      <a:pt x="273732" y="179892"/>
                    </a:cubicBezTo>
                    <a:lnTo>
                      <a:pt x="273732" y="179892"/>
                    </a:lnTo>
                    <a:lnTo>
                      <a:pt x="273617" y="179846"/>
                    </a:lnTo>
                    <a:cubicBezTo>
                      <a:pt x="272428" y="179594"/>
                      <a:pt x="271193" y="179274"/>
                      <a:pt x="269958" y="179068"/>
                    </a:cubicBezTo>
                    <a:lnTo>
                      <a:pt x="266597" y="178793"/>
                    </a:lnTo>
                    <a:lnTo>
                      <a:pt x="264813" y="178724"/>
                    </a:lnTo>
                    <a:lnTo>
                      <a:pt x="264401" y="178724"/>
                    </a:lnTo>
                    <a:cubicBezTo>
                      <a:pt x="264401" y="178724"/>
                      <a:pt x="264196" y="178724"/>
                      <a:pt x="264196" y="178724"/>
                    </a:cubicBezTo>
                    <a:lnTo>
                      <a:pt x="263784" y="178724"/>
                    </a:lnTo>
                    <a:cubicBezTo>
                      <a:pt x="263784" y="178724"/>
                      <a:pt x="262938" y="178793"/>
                      <a:pt x="262938" y="178793"/>
                    </a:cubicBezTo>
                    <a:cubicBezTo>
                      <a:pt x="262343" y="178884"/>
                      <a:pt x="261909" y="178884"/>
                      <a:pt x="261177" y="178953"/>
                    </a:cubicBezTo>
                    <a:lnTo>
                      <a:pt x="259508" y="179136"/>
                    </a:lnTo>
                    <a:lnTo>
                      <a:pt x="256146" y="179503"/>
                    </a:lnTo>
                    <a:lnTo>
                      <a:pt x="254477" y="179686"/>
                    </a:lnTo>
                    <a:lnTo>
                      <a:pt x="254363" y="179686"/>
                    </a:lnTo>
                    <a:cubicBezTo>
                      <a:pt x="254363" y="179686"/>
                      <a:pt x="254340" y="179686"/>
                      <a:pt x="254340" y="179686"/>
                    </a:cubicBezTo>
                    <a:cubicBezTo>
                      <a:pt x="254614" y="179640"/>
                      <a:pt x="254408" y="179686"/>
                      <a:pt x="254477" y="179663"/>
                    </a:cubicBezTo>
                    <a:lnTo>
                      <a:pt x="254202" y="179663"/>
                    </a:lnTo>
                    <a:cubicBezTo>
                      <a:pt x="254202" y="179663"/>
                      <a:pt x="253768" y="179663"/>
                      <a:pt x="253768" y="179663"/>
                    </a:cubicBezTo>
                    <a:lnTo>
                      <a:pt x="252922" y="179663"/>
                    </a:lnTo>
                    <a:cubicBezTo>
                      <a:pt x="252922" y="179663"/>
                      <a:pt x="252487" y="179686"/>
                      <a:pt x="252487" y="179686"/>
                    </a:cubicBezTo>
                    <a:lnTo>
                      <a:pt x="252144" y="179686"/>
                    </a:lnTo>
                    <a:cubicBezTo>
                      <a:pt x="252144" y="179686"/>
                      <a:pt x="252144" y="179686"/>
                      <a:pt x="252144" y="179686"/>
                    </a:cubicBezTo>
                    <a:cubicBezTo>
                      <a:pt x="252099" y="179686"/>
                      <a:pt x="252602" y="179617"/>
                      <a:pt x="252396" y="179640"/>
                    </a:cubicBezTo>
                    <a:lnTo>
                      <a:pt x="252350" y="179640"/>
                    </a:lnTo>
                    <a:cubicBezTo>
                      <a:pt x="252350" y="179640"/>
                      <a:pt x="251504" y="179594"/>
                      <a:pt x="251504" y="179594"/>
                    </a:cubicBezTo>
                    <a:lnTo>
                      <a:pt x="250681" y="179594"/>
                    </a:lnTo>
                    <a:cubicBezTo>
                      <a:pt x="250681" y="179594"/>
                      <a:pt x="250246" y="179571"/>
                      <a:pt x="250246" y="179571"/>
                    </a:cubicBezTo>
                    <a:lnTo>
                      <a:pt x="250041" y="179571"/>
                    </a:lnTo>
                    <a:cubicBezTo>
                      <a:pt x="250041" y="179571"/>
                      <a:pt x="249880" y="179571"/>
                      <a:pt x="250361" y="179571"/>
                    </a:cubicBezTo>
                    <a:lnTo>
                      <a:pt x="250269" y="179571"/>
                    </a:lnTo>
                    <a:cubicBezTo>
                      <a:pt x="250269" y="179571"/>
                      <a:pt x="250155" y="179549"/>
                      <a:pt x="250155" y="179549"/>
                    </a:cubicBezTo>
                    <a:lnTo>
                      <a:pt x="248485" y="179319"/>
                    </a:lnTo>
                    <a:lnTo>
                      <a:pt x="248074" y="179251"/>
                    </a:lnTo>
                    <a:lnTo>
                      <a:pt x="247983" y="179251"/>
                    </a:lnTo>
                    <a:cubicBezTo>
                      <a:pt x="247983" y="179251"/>
                      <a:pt x="247937" y="179228"/>
                      <a:pt x="247937" y="179228"/>
                    </a:cubicBezTo>
                    <a:cubicBezTo>
                      <a:pt x="247662" y="179228"/>
                      <a:pt x="248303" y="179251"/>
                      <a:pt x="248234" y="179251"/>
                    </a:cubicBezTo>
                    <a:lnTo>
                      <a:pt x="248028" y="179205"/>
                    </a:lnTo>
                    <a:lnTo>
                      <a:pt x="247365" y="179045"/>
                    </a:lnTo>
                    <a:cubicBezTo>
                      <a:pt x="246496" y="178862"/>
                      <a:pt x="245604" y="178518"/>
                      <a:pt x="244735" y="178175"/>
                    </a:cubicBezTo>
                    <a:cubicBezTo>
                      <a:pt x="243844" y="177831"/>
                      <a:pt x="243135" y="177396"/>
                      <a:pt x="242266" y="177006"/>
                    </a:cubicBezTo>
                    <a:lnTo>
                      <a:pt x="240802" y="176182"/>
                    </a:lnTo>
                    <a:lnTo>
                      <a:pt x="240070" y="175770"/>
                    </a:lnTo>
                    <a:cubicBezTo>
                      <a:pt x="240070" y="175770"/>
                      <a:pt x="239658" y="175518"/>
                      <a:pt x="239476" y="175403"/>
                    </a:cubicBezTo>
                    <a:lnTo>
                      <a:pt x="236686" y="173571"/>
                    </a:lnTo>
                    <a:cubicBezTo>
                      <a:pt x="234856" y="172380"/>
                      <a:pt x="232912" y="171189"/>
                      <a:pt x="231015" y="170022"/>
                    </a:cubicBezTo>
                    <a:lnTo>
                      <a:pt x="229574" y="169128"/>
                    </a:lnTo>
                    <a:lnTo>
                      <a:pt x="227424" y="168121"/>
                    </a:lnTo>
                    <a:lnTo>
                      <a:pt x="225892" y="167433"/>
                    </a:lnTo>
                    <a:lnTo>
                      <a:pt x="224360" y="166792"/>
                    </a:lnTo>
                    <a:lnTo>
                      <a:pt x="224269" y="166792"/>
                    </a:lnTo>
                    <a:cubicBezTo>
                      <a:pt x="224269" y="166792"/>
                      <a:pt x="223766" y="166609"/>
                      <a:pt x="223766" y="166609"/>
                    </a:cubicBezTo>
                    <a:lnTo>
                      <a:pt x="223491" y="166540"/>
                    </a:lnTo>
                    <a:lnTo>
                      <a:pt x="223125" y="166449"/>
                    </a:lnTo>
                    <a:cubicBezTo>
                      <a:pt x="223262" y="166495"/>
                      <a:pt x="223080" y="166449"/>
                      <a:pt x="223080" y="166426"/>
                    </a:cubicBezTo>
                    <a:lnTo>
                      <a:pt x="222462" y="166288"/>
                    </a:lnTo>
                    <a:lnTo>
                      <a:pt x="221365" y="166014"/>
                    </a:lnTo>
                    <a:lnTo>
                      <a:pt x="221204" y="166014"/>
                    </a:lnTo>
                    <a:cubicBezTo>
                      <a:pt x="221204" y="166014"/>
                      <a:pt x="220861" y="165922"/>
                      <a:pt x="220861" y="165922"/>
                    </a:cubicBezTo>
                    <a:lnTo>
                      <a:pt x="218552" y="165601"/>
                    </a:lnTo>
                    <a:lnTo>
                      <a:pt x="216997" y="165556"/>
                    </a:lnTo>
                    <a:lnTo>
                      <a:pt x="215419" y="165556"/>
                    </a:lnTo>
                    <a:cubicBezTo>
                      <a:pt x="215419" y="165556"/>
                      <a:pt x="215487" y="165556"/>
                      <a:pt x="215487" y="165556"/>
                    </a:cubicBezTo>
                    <a:lnTo>
                      <a:pt x="213406" y="165716"/>
                    </a:lnTo>
                    <a:lnTo>
                      <a:pt x="212377" y="165807"/>
                    </a:lnTo>
                    <a:lnTo>
                      <a:pt x="211852" y="165853"/>
                    </a:lnTo>
                    <a:lnTo>
                      <a:pt x="211714" y="165853"/>
                    </a:lnTo>
                    <a:cubicBezTo>
                      <a:pt x="211714" y="165853"/>
                      <a:pt x="211142" y="165945"/>
                      <a:pt x="211142" y="165945"/>
                    </a:cubicBezTo>
                    <a:lnTo>
                      <a:pt x="211097" y="165945"/>
                    </a:lnTo>
                    <a:cubicBezTo>
                      <a:pt x="211097" y="165945"/>
                      <a:pt x="211028" y="165991"/>
                      <a:pt x="211028" y="165991"/>
                    </a:cubicBezTo>
                    <a:lnTo>
                      <a:pt x="210731" y="166059"/>
                    </a:lnTo>
                    <a:cubicBezTo>
                      <a:pt x="209176" y="166449"/>
                      <a:pt x="207552" y="166724"/>
                      <a:pt x="206066" y="167273"/>
                    </a:cubicBezTo>
                    <a:cubicBezTo>
                      <a:pt x="204579" y="167777"/>
                      <a:pt x="203047" y="168281"/>
                      <a:pt x="201607" y="168922"/>
                    </a:cubicBezTo>
                    <a:lnTo>
                      <a:pt x="199457" y="169907"/>
                    </a:lnTo>
                    <a:lnTo>
                      <a:pt x="197605" y="170846"/>
                    </a:lnTo>
                    <a:lnTo>
                      <a:pt x="196690" y="171327"/>
                    </a:lnTo>
                    <a:lnTo>
                      <a:pt x="195593" y="171968"/>
                    </a:lnTo>
                    <a:lnTo>
                      <a:pt x="193672" y="173113"/>
                    </a:lnTo>
                    <a:cubicBezTo>
                      <a:pt x="192414" y="173869"/>
                      <a:pt x="191042" y="174671"/>
                      <a:pt x="189898" y="175472"/>
                    </a:cubicBezTo>
                    <a:lnTo>
                      <a:pt x="186468" y="177808"/>
                    </a:lnTo>
                    <a:lnTo>
                      <a:pt x="185622" y="178403"/>
                    </a:lnTo>
                    <a:lnTo>
                      <a:pt x="185096" y="178793"/>
                    </a:lnTo>
                    <a:lnTo>
                      <a:pt x="184685" y="179136"/>
                    </a:lnTo>
                    <a:lnTo>
                      <a:pt x="183038" y="180396"/>
                    </a:lnTo>
                    <a:lnTo>
                      <a:pt x="176406" y="185457"/>
                    </a:lnTo>
                    <a:lnTo>
                      <a:pt x="175995" y="185778"/>
                    </a:lnTo>
                    <a:lnTo>
                      <a:pt x="175995" y="185778"/>
                    </a:lnTo>
                    <a:cubicBezTo>
                      <a:pt x="175995" y="185778"/>
                      <a:pt x="175812" y="185915"/>
                      <a:pt x="176155" y="185686"/>
                    </a:cubicBezTo>
                    <a:lnTo>
                      <a:pt x="176155" y="185686"/>
                    </a:lnTo>
                    <a:cubicBezTo>
                      <a:pt x="176155" y="185686"/>
                      <a:pt x="176109" y="185709"/>
                      <a:pt x="176109" y="185709"/>
                    </a:cubicBezTo>
                    <a:lnTo>
                      <a:pt x="176018" y="185801"/>
                    </a:lnTo>
                    <a:lnTo>
                      <a:pt x="175812" y="185938"/>
                    </a:lnTo>
                    <a:lnTo>
                      <a:pt x="174966" y="186556"/>
                    </a:lnTo>
                    <a:lnTo>
                      <a:pt x="173273" y="187793"/>
                    </a:lnTo>
                    <a:lnTo>
                      <a:pt x="169889" y="190221"/>
                    </a:lnTo>
                    <a:lnTo>
                      <a:pt x="168197" y="191434"/>
                    </a:lnTo>
                    <a:lnTo>
                      <a:pt x="167991" y="191595"/>
                    </a:lnTo>
                    <a:lnTo>
                      <a:pt x="167968" y="191595"/>
                    </a:lnTo>
                    <a:cubicBezTo>
                      <a:pt x="167968" y="191595"/>
                      <a:pt x="167602" y="191847"/>
                      <a:pt x="167602" y="191847"/>
                    </a:cubicBezTo>
                    <a:lnTo>
                      <a:pt x="166802" y="192328"/>
                    </a:lnTo>
                    <a:cubicBezTo>
                      <a:pt x="165750" y="192946"/>
                      <a:pt x="164630" y="193496"/>
                      <a:pt x="163921" y="193862"/>
                    </a:cubicBezTo>
                    <a:cubicBezTo>
                      <a:pt x="163806" y="193908"/>
                      <a:pt x="163738" y="193954"/>
                      <a:pt x="163601" y="193999"/>
                    </a:cubicBezTo>
                    <a:lnTo>
                      <a:pt x="163097" y="194160"/>
                    </a:lnTo>
                    <a:lnTo>
                      <a:pt x="162800" y="194251"/>
                    </a:lnTo>
                    <a:cubicBezTo>
                      <a:pt x="162229" y="192694"/>
                      <a:pt x="161680" y="191114"/>
                      <a:pt x="161222" y="189511"/>
                    </a:cubicBezTo>
                    <a:cubicBezTo>
                      <a:pt x="160216" y="185778"/>
                      <a:pt x="159347" y="182022"/>
                      <a:pt x="158867" y="178151"/>
                    </a:cubicBezTo>
                    <a:cubicBezTo>
                      <a:pt x="158570" y="176228"/>
                      <a:pt x="158455" y="174327"/>
                      <a:pt x="158249" y="172403"/>
                    </a:cubicBezTo>
                    <a:lnTo>
                      <a:pt x="158066" y="169403"/>
                    </a:lnTo>
                    <a:lnTo>
                      <a:pt x="158021" y="168647"/>
                    </a:lnTo>
                    <a:cubicBezTo>
                      <a:pt x="158021" y="168647"/>
                      <a:pt x="157998" y="168304"/>
                      <a:pt x="158021" y="168372"/>
                    </a:cubicBezTo>
                    <a:lnTo>
                      <a:pt x="158021" y="166518"/>
                    </a:lnTo>
                    <a:cubicBezTo>
                      <a:pt x="158021" y="166518"/>
                      <a:pt x="158066" y="160632"/>
                      <a:pt x="158066" y="160632"/>
                    </a:cubicBezTo>
                    <a:cubicBezTo>
                      <a:pt x="158112" y="158662"/>
                      <a:pt x="158318" y="156715"/>
                      <a:pt x="158455" y="154746"/>
                    </a:cubicBezTo>
                    <a:cubicBezTo>
                      <a:pt x="158592" y="150761"/>
                      <a:pt x="159393" y="147051"/>
                      <a:pt x="159896" y="143204"/>
                    </a:cubicBezTo>
                    <a:cubicBezTo>
                      <a:pt x="160330" y="141280"/>
                      <a:pt x="160833" y="139310"/>
                      <a:pt x="161291" y="137341"/>
                    </a:cubicBezTo>
                    <a:lnTo>
                      <a:pt x="161657" y="135898"/>
                    </a:lnTo>
                    <a:lnTo>
                      <a:pt x="161839" y="135142"/>
                    </a:lnTo>
                    <a:lnTo>
                      <a:pt x="161886" y="134845"/>
                    </a:lnTo>
                    <a:lnTo>
                      <a:pt x="161886" y="134776"/>
                    </a:lnTo>
                    <a:cubicBezTo>
                      <a:pt x="161886" y="134776"/>
                      <a:pt x="161977" y="134593"/>
                      <a:pt x="161977" y="134593"/>
                    </a:cubicBezTo>
                    <a:lnTo>
                      <a:pt x="162960" y="131867"/>
                    </a:lnTo>
                    <a:cubicBezTo>
                      <a:pt x="163258" y="130974"/>
                      <a:pt x="163715" y="130104"/>
                      <a:pt x="164081" y="129211"/>
                    </a:cubicBezTo>
                    <a:cubicBezTo>
                      <a:pt x="164469" y="128318"/>
                      <a:pt x="164858" y="127424"/>
                      <a:pt x="165293" y="126646"/>
                    </a:cubicBezTo>
                    <a:cubicBezTo>
                      <a:pt x="165750" y="125799"/>
                      <a:pt x="166162" y="124997"/>
                      <a:pt x="166642" y="124149"/>
                    </a:cubicBezTo>
                    <a:lnTo>
                      <a:pt x="168265" y="121608"/>
                    </a:lnTo>
                    <a:cubicBezTo>
                      <a:pt x="172473" y="115287"/>
                      <a:pt x="178213" y="109790"/>
                      <a:pt x="184364" y="104729"/>
                    </a:cubicBezTo>
                    <a:cubicBezTo>
                      <a:pt x="187406" y="102141"/>
                      <a:pt x="190310" y="99461"/>
                      <a:pt x="193466" y="96965"/>
                    </a:cubicBezTo>
                    <a:lnTo>
                      <a:pt x="202819" y="89431"/>
                    </a:lnTo>
                    <a:cubicBezTo>
                      <a:pt x="205929" y="86912"/>
                      <a:pt x="209016" y="84507"/>
                      <a:pt x="212217" y="81827"/>
                    </a:cubicBezTo>
                    <a:cubicBezTo>
                      <a:pt x="213818" y="80499"/>
                      <a:pt x="215190" y="79171"/>
                      <a:pt x="216699" y="77728"/>
                    </a:cubicBezTo>
                    <a:lnTo>
                      <a:pt x="220930" y="73194"/>
                    </a:lnTo>
                    <a:cubicBezTo>
                      <a:pt x="221662" y="72460"/>
                      <a:pt x="222279" y="71636"/>
                      <a:pt x="222851" y="70834"/>
                    </a:cubicBezTo>
                    <a:lnTo>
                      <a:pt x="224634" y="68407"/>
                    </a:lnTo>
                    <a:cubicBezTo>
                      <a:pt x="225252" y="67605"/>
                      <a:pt x="225801" y="66873"/>
                      <a:pt x="226441" y="65911"/>
                    </a:cubicBezTo>
                    <a:lnTo>
                      <a:pt x="228042" y="63277"/>
                    </a:lnTo>
                    <a:cubicBezTo>
                      <a:pt x="230054" y="59681"/>
                      <a:pt x="231678" y="55926"/>
                      <a:pt x="232912" y="51986"/>
                    </a:cubicBezTo>
                    <a:cubicBezTo>
                      <a:pt x="235360" y="44154"/>
                      <a:pt x="235908" y="35841"/>
                      <a:pt x="234856" y="27757"/>
                    </a:cubicBezTo>
                    <a:cubicBezTo>
                      <a:pt x="234696" y="26749"/>
                      <a:pt x="234605" y="25719"/>
                      <a:pt x="234422" y="24711"/>
                    </a:cubicBezTo>
                    <a:lnTo>
                      <a:pt x="233804" y="21779"/>
                    </a:lnTo>
                    <a:cubicBezTo>
                      <a:pt x="233370" y="19787"/>
                      <a:pt x="232638" y="17863"/>
                      <a:pt x="232089" y="15894"/>
                    </a:cubicBezTo>
                    <a:cubicBezTo>
                      <a:pt x="231564" y="13901"/>
                      <a:pt x="230717" y="12092"/>
                      <a:pt x="229940" y="10237"/>
                    </a:cubicBezTo>
                    <a:lnTo>
                      <a:pt x="229345" y="8840"/>
                    </a:lnTo>
                    <a:lnTo>
                      <a:pt x="228614" y="7466"/>
                    </a:lnTo>
                    <a:lnTo>
                      <a:pt x="224612" y="0"/>
                    </a:lnTo>
                    <a:lnTo>
                      <a:pt x="227219" y="8909"/>
                    </a:lnTo>
                    <a:cubicBezTo>
                      <a:pt x="227539" y="10031"/>
                      <a:pt x="227722" y="11290"/>
                      <a:pt x="227996" y="12458"/>
                    </a:cubicBezTo>
                    <a:cubicBezTo>
                      <a:pt x="228591" y="14794"/>
                      <a:pt x="228705" y="17382"/>
                      <a:pt x="229048" y="19855"/>
                    </a:cubicBezTo>
                    <a:cubicBezTo>
                      <a:pt x="229597" y="24665"/>
                      <a:pt x="229482" y="29658"/>
                      <a:pt x="228842" y="34329"/>
                    </a:cubicBezTo>
                    <a:cubicBezTo>
                      <a:pt x="228659" y="35543"/>
                      <a:pt x="228362" y="36780"/>
                      <a:pt x="228133" y="38016"/>
                    </a:cubicBezTo>
                    <a:lnTo>
                      <a:pt x="227790" y="39757"/>
                    </a:lnTo>
                    <a:lnTo>
                      <a:pt x="227264" y="41475"/>
                    </a:lnTo>
                    <a:lnTo>
                      <a:pt x="226212" y="44887"/>
                    </a:lnTo>
                    <a:lnTo>
                      <a:pt x="224772" y="48162"/>
                    </a:lnTo>
                    <a:lnTo>
                      <a:pt x="224063" y="49811"/>
                    </a:lnTo>
                    <a:lnTo>
                      <a:pt x="223194" y="51322"/>
                    </a:lnTo>
                    <a:lnTo>
                      <a:pt x="221479" y="54346"/>
                    </a:lnTo>
                    <a:cubicBezTo>
                      <a:pt x="220907" y="55330"/>
                      <a:pt x="220038" y="56361"/>
                      <a:pt x="219329" y="57368"/>
                    </a:cubicBezTo>
                    <a:lnTo>
                      <a:pt x="217683" y="59636"/>
                    </a:lnTo>
                    <a:lnTo>
                      <a:pt x="217545" y="59842"/>
                    </a:lnTo>
                    <a:lnTo>
                      <a:pt x="217477" y="59956"/>
                    </a:lnTo>
                    <a:cubicBezTo>
                      <a:pt x="217683" y="59681"/>
                      <a:pt x="217523" y="59888"/>
                      <a:pt x="217545" y="59842"/>
                    </a:cubicBezTo>
                    <a:lnTo>
                      <a:pt x="217500" y="59888"/>
                    </a:lnTo>
                    <a:lnTo>
                      <a:pt x="217180" y="60163"/>
                    </a:lnTo>
                    <a:lnTo>
                      <a:pt x="214824" y="62682"/>
                    </a:lnTo>
                    <a:cubicBezTo>
                      <a:pt x="214047" y="63529"/>
                      <a:pt x="213315" y="64376"/>
                      <a:pt x="212309" y="65155"/>
                    </a:cubicBezTo>
                    <a:lnTo>
                      <a:pt x="209450" y="67582"/>
                    </a:lnTo>
                    <a:lnTo>
                      <a:pt x="208741" y="68178"/>
                    </a:lnTo>
                    <a:lnTo>
                      <a:pt x="208375" y="68499"/>
                    </a:lnTo>
                    <a:lnTo>
                      <a:pt x="208284" y="68590"/>
                    </a:lnTo>
                    <a:lnTo>
                      <a:pt x="208215" y="68636"/>
                    </a:lnTo>
                    <a:lnTo>
                      <a:pt x="206706" y="69758"/>
                    </a:lnTo>
                    <a:cubicBezTo>
                      <a:pt x="202933" y="72507"/>
                      <a:pt x="198565" y="75277"/>
                      <a:pt x="194426" y="78026"/>
                    </a:cubicBezTo>
                    <a:lnTo>
                      <a:pt x="181917" y="86430"/>
                    </a:lnTo>
                    <a:lnTo>
                      <a:pt x="175629" y="90873"/>
                    </a:lnTo>
                    <a:lnTo>
                      <a:pt x="169706" y="95477"/>
                    </a:lnTo>
                    <a:lnTo>
                      <a:pt x="168974" y="96072"/>
                    </a:lnTo>
                    <a:lnTo>
                      <a:pt x="168608" y="96347"/>
                    </a:lnTo>
                    <a:lnTo>
                      <a:pt x="168288" y="96622"/>
                    </a:lnTo>
                    <a:lnTo>
                      <a:pt x="168105" y="96759"/>
                    </a:lnTo>
                    <a:lnTo>
                      <a:pt x="162480" y="101706"/>
                    </a:lnTo>
                    <a:lnTo>
                      <a:pt x="161771" y="102347"/>
                    </a:lnTo>
                    <a:lnTo>
                      <a:pt x="161588" y="102508"/>
                    </a:lnTo>
                    <a:lnTo>
                      <a:pt x="161496" y="102576"/>
                    </a:lnTo>
                    <a:lnTo>
                      <a:pt x="161085" y="102965"/>
                    </a:lnTo>
                    <a:lnTo>
                      <a:pt x="160742" y="103332"/>
                    </a:lnTo>
                    <a:lnTo>
                      <a:pt x="157952" y="106240"/>
                    </a:lnTo>
                    <a:cubicBezTo>
                      <a:pt x="157060" y="107202"/>
                      <a:pt x="156306" y="108141"/>
                      <a:pt x="155482" y="109103"/>
                    </a:cubicBezTo>
                    <a:lnTo>
                      <a:pt x="154568" y="110157"/>
                    </a:lnTo>
                    <a:cubicBezTo>
                      <a:pt x="154316" y="110477"/>
                      <a:pt x="154316" y="110500"/>
                      <a:pt x="154202" y="110661"/>
                    </a:cubicBezTo>
                    <a:lnTo>
                      <a:pt x="152990" y="112309"/>
                    </a:lnTo>
                    <a:cubicBezTo>
                      <a:pt x="151297" y="114439"/>
                      <a:pt x="149971" y="116798"/>
                      <a:pt x="148553" y="119111"/>
                    </a:cubicBezTo>
                    <a:cubicBezTo>
                      <a:pt x="147296" y="121608"/>
                      <a:pt x="145924" y="124264"/>
                      <a:pt x="145123" y="126508"/>
                    </a:cubicBezTo>
                    <a:lnTo>
                      <a:pt x="144437" y="128249"/>
                    </a:lnTo>
                    <a:lnTo>
                      <a:pt x="144254" y="128684"/>
                    </a:lnTo>
                    <a:lnTo>
                      <a:pt x="144163" y="128959"/>
                    </a:lnTo>
                    <a:lnTo>
                      <a:pt x="144117" y="129096"/>
                    </a:lnTo>
                    <a:lnTo>
                      <a:pt x="144048" y="129325"/>
                    </a:lnTo>
                    <a:lnTo>
                      <a:pt x="143751" y="130287"/>
                    </a:lnTo>
                    <a:lnTo>
                      <a:pt x="142539" y="134135"/>
                    </a:lnTo>
                    <a:cubicBezTo>
                      <a:pt x="141899" y="136723"/>
                      <a:pt x="141236" y="139310"/>
                      <a:pt x="140755" y="141898"/>
                    </a:cubicBezTo>
                    <a:cubicBezTo>
                      <a:pt x="140481" y="143204"/>
                      <a:pt x="140253" y="144486"/>
                      <a:pt x="140069" y="145700"/>
                    </a:cubicBezTo>
                    <a:lnTo>
                      <a:pt x="139772" y="147532"/>
                    </a:lnTo>
                    <a:lnTo>
                      <a:pt x="139612" y="148471"/>
                    </a:lnTo>
                    <a:lnTo>
                      <a:pt x="139452" y="149662"/>
                    </a:lnTo>
                    <a:lnTo>
                      <a:pt x="138995" y="153395"/>
                    </a:lnTo>
                    <a:lnTo>
                      <a:pt x="138903" y="154174"/>
                    </a:lnTo>
                    <a:cubicBezTo>
                      <a:pt x="138263" y="154952"/>
                      <a:pt x="137600" y="155754"/>
                      <a:pt x="136959" y="156532"/>
                    </a:cubicBezTo>
                    <a:cubicBezTo>
                      <a:pt x="135748" y="157861"/>
                      <a:pt x="134627" y="159166"/>
                      <a:pt x="133141" y="160563"/>
                    </a:cubicBezTo>
                    <a:lnTo>
                      <a:pt x="132112" y="161594"/>
                    </a:lnTo>
                    <a:lnTo>
                      <a:pt x="131585" y="162097"/>
                    </a:lnTo>
                    <a:lnTo>
                      <a:pt x="131380" y="162304"/>
                    </a:lnTo>
                    <a:lnTo>
                      <a:pt x="131357" y="162304"/>
                    </a:lnTo>
                    <a:cubicBezTo>
                      <a:pt x="131357" y="162304"/>
                      <a:pt x="131288" y="162372"/>
                      <a:pt x="131288" y="162372"/>
                    </a:cubicBezTo>
                    <a:lnTo>
                      <a:pt x="131151" y="162487"/>
                    </a:lnTo>
                    <a:lnTo>
                      <a:pt x="129024" y="164319"/>
                    </a:lnTo>
                    <a:lnTo>
                      <a:pt x="124748" y="167937"/>
                    </a:lnTo>
                    <a:cubicBezTo>
                      <a:pt x="123376" y="169151"/>
                      <a:pt x="121661" y="170250"/>
                      <a:pt x="120129" y="171441"/>
                    </a:cubicBezTo>
                    <a:lnTo>
                      <a:pt x="115418" y="174923"/>
                    </a:lnTo>
                    <a:lnTo>
                      <a:pt x="114823" y="175380"/>
                    </a:lnTo>
                    <a:lnTo>
                      <a:pt x="114549" y="175587"/>
                    </a:lnTo>
                    <a:lnTo>
                      <a:pt x="114389" y="175678"/>
                    </a:lnTo>
                    <a:lnTo>
                      <a:pt x="113177" y="176480"/>
                    </a:lnTo>
                    <a:lnTo>
                      <a:pt x="110730" y="178083"/>
                    </a:lnTo>
                    <a:lnTo>
                      <a:pt x="100966" y="184587"/>
                    </a:lnTo>
                    <a:lnTo>
                      <a:pt x="91247" y="190976"/>
                    </a:lnTo>
                    <a:lnTo>
                      <a:pt x="86216" y="194206"/>
                    </a:lnTo>
                    <a:lnTo>
                      <a:pt x="81322" y="197435"/>
                    </a:lnTo>
                    <a:cubicBezTo>
                      <a:pt x="79561" y="198580"/>
                      <a:pt x="77915" y="199702"/>
                      <a:pt x="76314" y="200893"/>
                    </a:cubicBezTo>
                    <a:lnTo>
                      <a:pt x="73982" y="202679"/>
                    </a:lnTo>
                    <a:lnTo>
                      <a:pt x="71535" y="204763"/>
                    </a:lnTo>
                    <a:cubicBezTo>
                      <a:pt x="70025" y="206069"/>
                      <a:pt x="68608" y="207214"/>
                      <a:pt x="67053" y="208680"/>
                    </a:cubicBezTo>
                    <a:cubicBezTo>
                      <a:pt x="65589" y="210076"/>
                      <a:pt x="64126" y="211496"/>
                      <a:pt x="62777" y="213008"/>
                    </a:cubicBezTo>
                    <a:cubicBezTo>
                      <a:pt x="61633" y="214199"/>
                      <a:pt x="60604" y="215435"/>
                      <a:pt x="59552" y="216718"/>
                    </a:cubicBezTo>
                    <a:lnTo>
                      <a:pt x="58592" y="217473"/>
                    </a:lnTo>
                    <a:lnTo>
                      <a:pt x="56534" y="219100"/>
                    </a:lnTo>
                    <a:lnTo>
                      <a:pt x="56008" y="219512"/>
                    </a:lnTo>
                    <a:lnTo>
                      <a:pt x="55756" y="219718"/>
                    </a:lnTo>
                    <a:lnTo>
                      <a:pt x="55619" y="219855"/>
                    </a:lnTo>
                    <a:lnTo>
                      <a:pt x="54247" y="221092"/>
                    </a:lnTo>
                    <a:lnTo>
                      <a:pt x="53172" y="222054"/>
                    </a:lnTo>
                    <a:lnTo>
                      <a:pt x="51297" y="223909"/>
                    </a:lnTo>
                    <a:lnTo>
                      <a:pt x="50680" y="224504"/>
                    </a:lnTo>
                    <a:lnTo>
                      <a:pt x="50245" y="225008"/>
                    </a:lnTo>
                    <a:lnTo>
                      <a:pt x="48530" y="227001"/>
                    </a:lnTo>
                    <a:lnTo>
                      <a:pt x="47409" y="228352"/>
                    </a:lnTo>
                    <a:cubicBezTo>
                      <a:pt x="47089" y="228695"/>
                      <a:pt x="46815" y="229062"/>
                      <a:pt x="46563" y="229382"/>
                    </a:cubicBezTo>
                    <a:lnTo>
                      <a:pt x="45786" y="230436"/>
                    </a:lnTo>
                    <a:lnTo>
                      <a:pt x="44986" y="231650"/>
                    </a:lnTo>
                    <a:lnTo>
                      <a:pt x="43430" y="234032"/>
                    </a:lnTo>
                    <a:cubicBezTo>
                      <a:pt x="42424" y="235612"/>
                      <a:pt x="41235" y="237238"/>
                      <a:pt x="40526" y="238772"/>
                    </a:cubicBezTo>
                    <a:lnTo>
                      <a:pt x="38102" y="243444"/>
                    </a:lnTo>
                    <a:lnTo>
                      <a:pt x="37508" y="244612"/>
                    </a:lnTo>
                    <a:lnTo>
                      <a:pt x="37348" y="244933"/>
                    </a:lnTo>
                    <a:lnTo>
                      <a:pt x="37279" y="245093"/>
                    </a:lnTo>
                    <a:lnTo>
                      <a:pt x="37142" y="245413"/>
                    </a:lnTo>
                    <a:lnTo>
                      <a:pt x="36867" y="246032"/>
                    </a:lnTo>
                    <a:lnTo>
                      <a:pt x="35816" y="248528"/>
                    </a:lnTo>
                    <a:lnTo>
                      <a:pt x="33712" y="253544"/>
                    </a:lnTo>
                    <a:lnTo>
                      <a:pt x="31859" y="258468"/>
                    </a:lnTo>
                    <a:lnTo>
                      <a:pt x="28155" y="268361"/>
                    </a:lnTo>
                    <a:lnTo>
                      <a:pt x="27697" y="269598"/>
                    </a:lnTo>
                    <a:lnTo>
                      <a:pt x="27583" y="269918"/>
                    </a:lnTo>
                    <a:lnTo>
                      <a:pt x="27514" y="270079"/>
                    </a:lnTo>
                    <a:cubicBezTo>
                      <a:pt x="27514" y="270079"/>
                      <a:pt x="27491" y="270101"/>
                      <a:pt x="27514" y="270101"/>
                    </a:cubicBezTo>
                    <a:lnTo>
                      <a:pt x="27309" y="270582"/>
                    </a:lnTo>
                    <a:lnTo>
                      <a:pt x="25136" y="274018"/>
                    </a:lnTo>
                    <a:lnTo>
                      <a:pt x="16492" y="287621"/>
                    </a:lnTo>
                    <a:lnTo>
                      <a:pt x="7848" y="301110"/>
                    </a:lnTo>
                    <a:lnTo>
                      <a:pt x="6705" y="302874"/>
                    </a:lnTo>
                    <a:lnTo>
                      <a:pt x="5653" y="304569"/>
                    </a:lnTo>
                    <a:lnTo>
                      <a:pt x="4532" y="306401"/>
                    </a:lnTo>
                    <a:cubicBezTo>
                      <a:pt x="4167" y="306996"/>
                      <a:pt x="3801" y="307614"/>
                      <a:pt x="3481" y="308210"/>
                    </a:cubicBezTo>
                    <a:lnTo>
                      <a:pt x="2520" y="310157"/>
                    </a:lnTo>
                    <a:lnTo>
                      <a:pt x="1674" y="312149"/>
                    </a:lnTo>
                    <a:lnTo>
                      <a:pt x="1057" y="314073"/>
                    </a:lnTo>
                    <a:lnTo>
                      <a:pt x="508" y="316088"/>
                    </a:lnTo>
                    <a:lnTo>
                      <a:pt x="462" y="316271"/>
                    </a:lnTo>
                    <a:lnTo>
                      <a:pt x="462" y="316271"/>
                    </a:lnTo>
                    <a:lnTo>
                      <a:pt x="256" y="317714"/>
                    </a:lnTo>
                    <a:lnTo>
                      <a:pt x="165" y="318241"/>
                    </a:lnTo>
                    <a:cubicBezTo>
                      <a:pt x="165" y="318241"/>
                      <a:pt x="165" y="318355"/>
                      <a:pt x="165" y="318378"/>
                    </a:cubicBezTo>
                    <a:lnTo>
                      <a:pt x="96" y="319202"/>
                    </a:lnTo>
                    <a:cubicBezTo>
                      <a:pt x="50" y="319729"/>
                      <a:pt x="-18" y="320325"/>
                      <a:pt x="4" y="320783"/>
                    </a:cubicBezTo>
                    <a:lnTo>
                      <a:pt x="4" y="322523"/>
                    </a:lnTo>
                    <a:cubicBezTo>
                      <a:pt x="4" y="322523"/>
                      <a:pt x="302" y="324699"/>
                      <a:pt x="302" y="324699"/>
                    </a:cubicBezTo>
                    <a:lnTo>
                      <a:pt x="439" y="325798"/>
                    </a:lnTo>
                    <a:cubicBezTo>
                      <a:pt x="508" y="326279"/>
                      <a:pt x="645" y="326577"/>
                      <a:pt x="759" y="326989"/>
                    </a:cubicBezTo>
                    <a:lnTo>
                      <a:pt x="1422" y="329302"/>
                    </a:lnTo>
                    <a:lnTo>
                      <a:pt x="2360" y="331318"/>
                    </a:lnTo>
                    <a:lnTo>
                      <a:pt x="2589" y="331822"/>
                    </a:lnTo>
                    <a:cubicBezTo>
                      <a:pt x="2749" y="332096"/>
                      <a:pt x="2817" y="332211"/>
                      <a:pt x="2932" y="332394"/>
                    </a:cubicBezTo>
                    <a:lnTo>
                      <a:pt x="3549" y="333402"/>
                    </a:lnTo>
                    <a:cubicBezTo>
                      <a:pt x="3755" y="333745"/>
                      <a:pt x="3961" y="334089"/>
                      <a:pt x="4189" y="334363"/>
                    </a:cubicBezTo>
                    <a:lnTo>
                      <a:pt x="4875" y="335257"/>
                    </a:lnTo>
                    <a:cubicBezTo>
                      <a:pt x="5081" y="335532"/>
                      <a:pt x="5333" y="335852"/>
                      <a:pt x="5630" y="336127"/>
                    </a:cubicBezTo>
                    <a:lnTo>
                      <a:pt x="6430" y="336997"/>
                    </a:lnTo>
                    <a:lnTo>
                      <a:pt x="7254" y="337730"/>
                    </a:lnTo>
                    <a:cubicBezTo>
                      <a:pt x="7642" y="338074"/>
                      <a:pt x="7871" y="338211"/>
                      <a:pt x="8191" y="338463"/>
                    </a:cubicBezTo>
                    <a:lnTo>
                      <a:pt x="9289" y="339333"/>
                    </a:lnTo>
                    <a:lnTo>
                      <a:pt x="9060" y="337753"/>
                    </a:lnTo>
                    <a:cubicBezTo>
                      <a:pt x="8992" y="337341"/>
                      <a:pt x="8923" y="337020"/>
                      <a:pt x="8877" y="336562"/>
                    </a:cubicBezTo>
                    <a:lnTo>
                      <a:pt x="8717" y="335302"/>
                    </a:lnTo>
                    <a:lnTo>
                      <a:pt x="8626" y="334661"/>
                    </a:lnTo>
                    <a:lnTo>
                      <a:pt x="8580" y="334341"/>
                    </a:lnTo>
                    <a:lnTo>
                      <a:pt x="8580" y="334180"/>
                    </a:lnTo>
                    <a:cubicBezTo>
                      <a:pt x="8580" y="334180"/>
                      <a:pt x="8580" y="334135"/>
                      <a:pt x="8580" y="334135"/>
                    </a:cubicBezTo>
                    <a:lnTo>
                      <a:pt x="8580" y="334135"/>
                    </a:lnTo>
                    <a:cubicBezTo>
                      <a:pt x="8580" y="334135"/>
                      <a:pt x="8580" y="334111"/>
                      <a:pt x="8580" y="334111"/>
                    </a:cubicBezTo>
                    <a:lnTo>
                      <a:pt x="8580" y="334111"/>
                    </a:lnTo>
                    <a:cubicBezTo>
                      <a:pt x="8580" y="334111"/>
                      <a:pt x="8534" y="333974"/>
                      <a:pt x="8626" y="334249"/>
                    </a:cubicBezTo>
                    <a:lnTo>
                      <a:pt x="8626" y="334157"/>
                    </a:lnTo>
                    <a:lnTo>
                      <a:pt x="8580" y="332898"/>
                    </a:lnTo>
                    <a:cubicBezTo>
                      <a:pt x="8557" y="332050"/>
                      <a:pt x="8512" y="331180"/>
                      <a:pt x="8466" y="330333"/>
                    </a:cubicBezTo>
                    <a:lnTo>
                      <a:pt x="8466" y="330172"/>
                    </a:lnTo>
                    <a:cubicBezTo>
                      <a:pt x="8466" y="330172"/>
                      <a:pt x="8466" y="330127"/>
                      <a:pt x="8466" y="330127"/>
                    </a:cubicBezTo>
                    <a:lnTo>
                      <a:pt x="8466" y="330127"/>
                    </a:lnTo>
                    <a:lnTo>
                      <a:pt x="8466" y="330081"/>
                    </a:lnTo>
                    <a:cubicBezTo>
                      <a:pt x="8466" y="330081"/>
                      <a:pt x="8534" y="330516"/>
                      <a:pt x="8512" y="330333"/>
                    </a:cubicBezTo>
                    <a:lnTo>
                      <a:pt x="8512" y="330333"/>
                    </a:lnTo>
                    <a:lnTo>
                      <a:pt x="8512" y="330241"/>
                    </a:lnTo>
                    <a:cubicBezTo>
                      <a:pt x="8512" y="330241"/>
                      <a:pt x="8557" y="329966"/>
                      <a:pt x="8557" y="329966"/>
                    </a:cubicBezTo>
                    <a:lnTo>
                      <a:pt x="8626" y="329417"/>
                    </a:lnTo>
                    <a:lnTo>
                      <a:pt x="8717" y="328363"/>
                    </a:lnTo>
                    <a:lnTo>
                      <a:pt x="9129" y="325890"/>
                    </a:lnTo>
                    <a:lnTo>
                      <a:pt x="9129" y="325730"/>
                    </a:lnTo>
                    <a:cubicBezTo>
                      <a:pt x="9129" y="325730"/>
                      <a:pt x="9174" y="325661"/>
                      <a:pt x="9174" y="325661"/>
                    </a:cubicBezTo>
                    <a:lnTo>
                      <a:pt x="9174" y="325661"/>
                    </a:lnTo>
                    <a:cubicBezTo>
                      <a:pt x="9174" y="325661"/>
                      <a:pt x="9174" y="325638"/>
                      <a:pt x="9174" y="325638"/>
                    </a:cubicBezTo>
                    <a:cubicBezTo>
                      <a:pt x="9174" y="325592"/>
                      <a:pt x="9174" y="325981"/>
                      <a:pt x="9174" y="325821"/>
                    </a:cubicBezTo>
                    <a:lnTo>
                      <a:pt x="9266" y="325569"/>
                    </a:lnTo>
                    <a:lnTo>
                      <a:pt x="9426" y="325111"/>
                    </a:lnTo>
                    <a:lnTo>
                      <a:pt x="9723" y="324172"/>
                    </a:lnTo>
                    <a:cubicBezTo>
                      <a:pt x="9769" y="324012"/>
                      <a:pt x="9792" y="323897"/>
                      <a:pt x="9860" y="323691"/>
                    </a:cubicBezTo>
                    <a:lnTo>
                      <a:pt x="10112" y="323119"/>
                    </a:lnTo>
                    <a:lnTo>
                      <a:pt x="10615" y="321974"/>
                    </a:lnTo>
                    <a:lnTo>
                      <a:pt x="10615" y="323966"/>
                    </a:lnTo>
                    <a:lnTo>
                      <a:pt x="10661" y="326692"/>
                    </a:lnTo>
                    <a:lnTo>
                      <a:pt x="10889" y="329440"/>
                    </a:lnTo>
                    <a:cubicBezTo>
                      <a:pt x="11004" y="331318"/>
                      <a:pt x="11278" y="333035"/>
                      <a:pt x="11553" y="334776"/>
                    </a:cubicBezTo>
                    <a:lnTo>
                      <a:pt x="11759" y="336081"/>
                    </a:lnTo>
                    <a:cubicBezTo>
                      <a:pt x="11827" y="336631"/>
                      <a:pt x="11942" y="336997"/>
                      <a:pt x="12033" y="337478"/>
                    </a:cubicBezTo>
                    <a:lnTo>
                      <a:pt x="12628" y="340135"/>
                    </a:lnTo>
                    <a:cubicBezTo>
                      <a:pt x="12994" y="341921"/>
                      <a:pt x="13657" y="343616"/>
                      <a:pt x="14160" y="345356"/>
                    </a:cubicBezTo>
                    <a:cubicBezTo>
                      <a:pt x="14777" y="347074"/>
                      <a:pt x="15463" y="348792"/>
                      <a:pt x="16149" y="350463"/>
                    </a:cubicBezTo>
                    <a:lnTo>
                      <a:pt x="17864" y="354036"/>
                    </a:lnTo>
                    <a:cubicBezTo>
                      <a:pt x="18139" y="354632"/>
                      <a:pt x="18322" y="354860"/>
                      <a:pt x="18550" y="355296"/>
                    </a:cubicBezTo>
                    <a:lnTo>
                      <a:pt x="19854" y="357586"/>
                    </a:lnTo>
                    <a:cubicBezTo>
                      <a:pt x="20357" y="358479"/>
                      <a:pt x="20769" y="359097"/>
                      <a:pt x="21249" y="359899"/>
                    </a:cubicBezTo>
                    <a:lnTo>
                      <a:pt x="21294" y="359990"/>
                    </a:lnTo>
                    <a:lnTo>
                      <a:pt x="21294" y="360036"/>
                    </a:lnTo>
                    <a:cubicBezTo>
                      <a:pt x="21294" y="360036"/>
                      <a:pt x="22850" y="362143"/>
                      <a:pt x="22850" y="362143"/>
                    </a:cubicBezTo>
                    <a:cubicBezTo>
                      <a:pt x="23352" y="362853"/>
                      <a:pt x="23901" y="363609"/>
                      <a:pt x="24450" y="364273"/>
                    </a:cubicBezTo>
                    <a:lnTo>
                      <a:pt x="27789" y="368372"/>
                    </a:lnTo>
                    <a:lnTo>
                      <a:pt x="34443" y="376480"/>
                    </a:lnTo>
                    <a:lnTo>
                      <a:pt x="36159" y="378495"/>
                    </a:lnTo>
                    <a:lnTo>
                      <a:pt x="37874" y="380487"/>
                    </a:lnTo>
                    <a:lnTo>
                      <a:pt x="41281" y="384472"/>
                    </a:lnTo>
                    <a:cubicBezTo>
                      <a:pt x="42378" y="385824"/>
                      <a:pt x="43636" y="387083"/>
                      <a:pt x="44802" y="388365"/>
                    </a:cubicBezTo>
                    <a:lnTo>
                      <a:pt x="51091" y="395099"/>
                    </a:lnTo>
                    <a:lnTo>
                      <a:pt x="44299" y="381586"/>
                    </a:lnTo>
                    <a:cubicBezTo>
                      <a:pt x="42630" y="378243"/>
                      <a:pt x="40961" y="375014"/>
                      <a:pt x="39223" y="371716"/>
                    </a:cubicBezTo>
                    <a:cubicBezTo>
                      <a:pt x="37508" y="368464"/>
                      <a:pt x="35770" y="365235"/>
                      <a:pt x="33986" y="361983"/>
                    </a:cubicBezTo>
                    <a:lnTo>
                      <a:pt x="32660" y="359555"/>
                    </a:lnTo>
                    <a:lnTo>
                      <a:pt x="32065" y="358456"/>
                    </a:lnTo>
                    <a:lnTo>
                      <a:pt x="31905" y="358158"/>
                    </a:lnTo>
                    <a:lnTo>
                      <a:pt x="31859" y="358067"/>
                    </a:lnTo>
                    <a:cubicBezTo>
                      <a:pt x="31859" y="358067"/>
                      <a:pt x="31859" y="358044"/>
                      <a:pt x="31859" y="358021"/>
                    </a:cubicBezTo>
                    <a:lnTo>
                      <a:pt x="31791" y="357884"/>
                    </a:lnTo>
                    <a:lnTo>
                      <a:pt x="31493" y="357242"/>
                    </a:lnTo>
                    <a:lnTo>
                      <a:pt x="30282" y="354769"/>
                    </a:lnTo>
                    <a:cubicBezTo>
                      <a:pt x="30144" y="354380"/>
                      <a:pt x="29527" y="353051"/>
                      <a:pt x="29367" y="352547"/>
                    </a:cubicBezTo>
                    <a:lnTo>
                      <a:pt x="28361" y="349982"/>
                    </a:lnTo>
                    <a:cubicBezTo>
                      <a:pt x="28086" y="349272"/>
                      <a:pt x="27857" y="348356"/>
                      <a:pt x="27583" y="347578"/>
                    </a:cubicBezTo>
                    <a:cubicBezTo>
                      <a:pt x="27011" y="345975"/>
                      <a:pt x="26691" y="344257"/>
                      <a:pt x="26280" y="342608"/>
                    </a:cubicBezTo>
                    <a:cubicBezTo>
                      <a:pt x="26097" y="341761"/>
                      <a:pt x="26005" y="340959"/>
                      <a:pt x="25845" y="340135"/>
                    </a:cubicBezTo>
                    <a:cubicBezTo>
                      <a:pt x="25708" y="339333"/>
                      <a:pt x="25525" y="338532"/>
                      <a:pt x="25456" y="337547"/>
                    </a:cubicBezTo>
                    <a:lnTo>
                      <a:pt x="25113" y="334822"/>
                    </a:lnTo>
                    <a:cubicBezTo>
                      <a:pt x="25068" y="334180"/>
                      <a:pt x="25045" y="333196"/>
                      <a:pt x="24999" y="332417"/>
                    </a:cubicBezTo>
                    <a:cubicBezTo>
                      <a:pt x="24862" y="330745"/>
                      <a:pt x="24953" y="329005"/>
                      <a:pt x="24999" y="327310"/>
                    </a:cubicBezTo>
                    <a:cubicBezTo>
                      <a:pt x="25068" y="325615"/>
                      <a:pt x="25251" y="324035"/>
                      <a:pt x="25411" y="322317"/>
                    </a:cubicBezTo>
                    <a:lnTo>
                      <a:pt x="25639" y="320737"/>
                    </a:lnTo>
                    <a:lnTo>
                      <a:pt x="25982" y="321813"/>
                    </a:lnTo>
                    <a:lnTo>
                      <a:pt x="26074" y="322134"/>
                    </a:lnTo>
                    <a:lnTo>
                      <a:pt x="26485" y="323256"/>
                    </a:lnTo>
                    <a:lnTo>
                      <a:pt x="26943" y="324539"/>
                    </a:lnTo>
                    <a:lnTo>
                      <a:pt x="27400" y="325821"/>
                    </a:lnTo>
                    <a:lnTo>
                      <a:pt x="27720" y="326669"/>
                    </a:lnTo>
                    <a:lnTo>
                      <a:pt x="28018" y="327287"/>
                    </a:lnTo>
                    <a:lnTo>
                      <a:pt x="31448" y="334730"/>
                    </a:lnTo>
                    <a:cubicBezTo>
                      <a:pt x="31951" y="335737"/>
                      <a:pt x="32408" y="336448"/>
                      <a:pt x="32888" y="337318"/>
                    </a:cubicBezTo>
                    <a:cubicBezTo>
                      <a:pt x="33346" y="338142"/>
                      <a:pt x="33803" y="339036"/>
                      <a:pt x="34306" y="339745"/>
                    </a:cubicBezTo>
                    <a:lnTo>
                      <a:pt x="35793" y="342036"/>
                    </a:lnTo>
                    <a:lnTo>
                      <a:pt x="36181" y="342608"/>
                    </a:lnTo>
                    <a:lnTo>
                      <a:pt x="36273" y="342745"/>
                    </a:lnTo>
                    <a:lnTo>
                      <a:pt x="36410" y="342952"/>
                    </a:lnTo>
                    <a:lnTo>
                      <a:pt x="36456" y="343020"/>
                    </a:lnTo>
                    <a:lnTo>
                      <a:pt x="36661" y="343295"/>
                    </a:lnTo>
                    <a:lnTo>
                      <a:pt x="37508" y="344371"/>
                    </a:lnTo>
                    <a:cubicBezTo>
                      <a:pt x="38239" y="345333"/>
                      <a:pt x="38674" y="345768"/>
                      <a:pt x="39383" y="346639"/>
                    </a:cubicBezTo>
                    <a:cubicBezTo>
                      <a:pt x="40023" y="347303"/>
                      <a:pt x="40595" y="347921"/>
                      <a:pt x="41304" y="348631"/>
                    </a:cubicBezTo>
                    <a:cubicBezTo>
                      <a:pt x="41578" y="348929"/>
                      <a:pt x="42035" y="349318"/>
                      <a:pt x="42173" y="349547"/>
                    </a:cubicBezTo>
                    <a:lnTo>
                      <a:pt x="42950" y="350509"/>
                    </a:lnTo>
                    <a:cubicBezTo>
                      <a:pt x="43476" y="351150"/>
                      <a:pt x="44025" y="351746"/>
                      <a:pt x="44482" y="352593"/>
                    </a:cubicBezTo>
                    <a:lnTo>
                      <a:pt x="45191" y="353761"/>
                    </a:lnTo>
                    <a:cubicBezTo>
                      <a:pt x="45283" y="353921"/>
                      <a:pt x="45466" y="354242"/>
                      <a:pt x="45488" y="354242"/>
                    </a:cubicBezTo>
                    <a:lnTo>
                      <a:pt x="45763" y="354837"/>
                    </a:lnTo>
                    <a:cubicBezTo>
                      <a:pt x="46106" y="355639"/>
                      <a:pt x="46517" y="356395"/>
                      <a:pt x="46838" y="357242"/>
                    </a:cubicBezTo>
                    <a:cubicBezTo>
                      <a:pt x="47455" y="358891"/>
                      <a:pt x="47981" y="360540"/>
                      <a:pt x="48347" y="362326"/>
                    </a:cubicBezTo>
                    <a:lnTo>
                      <a:pt x="48621" y="363655"/>
                    </a:lnTo>
                    <a:lnTo>
                      <a:pt x="48782" y="364937"/>
                    </a:lnTo>
                    <a:lnTo>
                      <a:pt x="49353" y="369220"/>
                    </a:lnTo>
                    <a:lnTo>
                      <a:pt x="50222" y="367868"/>
                    </a:lnTo>
                    <a:cubicBezTo>
                      <a:pt x="50542" y="367388"/>
                      <a:pt x="50908" y="366815"/>
                      <a:pt x="51114" y="366334"/>
                    </a:cubicBezTo>
                    <a:lnTo>
                      <a:pt x="51823" y="364846"/>
                    </a:lnTo>
                    <a:lnTo>
                      <a:pt x="52166" y="364090"/>
                    </a:lnTo>
                    <a:lnTo>
                      <a:pt x="52486" y="363174"/>
                    </a:lnTo>
                    <a:lnTo>
                      <a:pt x="53035" y="361479"/>
                    </a:lnTo>
                    <a:lnTo>
                      <a:pt x="53401" y="359876"/>
                    </a:lnTo>
                    <a:lnTo>
                      <a:pt x="53584" y="359074"/>
                    </a:lnTo>
                    <a:cubicBezTo>
                      <a:pt x="53652" y="358639"/>
                      <a:pt x="53675" y="358433"/>
                      <a:pt x="53698" y="358089"/>
                    </a:cubicBezTo>
                    <a:lnTo>
                      <a:pt x="53881" y="356235"/>
                    </a:lnTo>
                    <a:lnTo>
                      <a:pt x="53972" y="355296"/>
                    </a:lnTo>
                    <a:lnTo>
                      <a:pt x="53972" y="354471"/>
                    </a:lnTo>
                    <a:cubicBezTo>
                      <a:pt x="53972" y="354471"/>
                      <a:pt x="53881" y="352044"/>
                      <a:pt x="53881" y="352044"/>
                    </a:cubicBezTo>
                    <a:lnTo>
                      <a:pt x="53881" y="351815"/>
                    </a:lnTo>
                    <a:cubicBezTo>
                      <a:pt x="53881" y="351815"/>
                      <a:pt x="53812" y="351379"/>
                      <a:pt x="53812" y="351379"/>
                    </a:cubicBezTo>
                    <a:lnTo>
                      <a:pt x="53744" y="350944"/>
                    </a:lnTo>
                    <a:cubicBezTo>
                      <a:pt x="53584" y="349753"/>
                      <a:pt x="53332" y="348563"/>
                      <a:pt x="53035" y="347349"/>
                    </a:cubicBezTo>
                    <a:lnTo>
                      <a:pt x="52395" y="345448"/>
                    </a:lnTo>
                    <a:cubicBezTo>
                      <a:pt x="52166" y="344761"/>
                      <a:pt x="51960" y="344394"/>
                      <a:pt x="51754" y="343868"/>
                    </a:cubicBezTo>
                    <a:lnTo>
                      <a:pt x="51434" y="343112"/>
                    </a:lnTo>
                    <a:lnTo>
                      <a:pt x="50862" y="342058"/>
                    </a:lnTo>
                    <a:lnTo>
                      <a:pt x="50497" y="341394"/>
                    </a:lnTo>
                    <a:cubicBezTo>
                      <a:pt x="50497" y="341394"/>
                      <a:pt x="50474" y="341257"/>
                      <a:pt x="50428" y="341211"/>
                    </a:cubicBezTo>
                    <a:cubicBezTo>
                      <a:pt x="50359" y="341074"/>
                      <a:pt x="50268" y="340936"/>
                      <a:pt x="50176" y="340776"/>
                    </a:cubicBezTo>
                    <a:lnTo>
                      <a:pt x="50176" y="340730"/>
                    </a:lnTo>
                    <a:cubicBezTo>
                      <a:pt x="50176" y="340730"/>
                      <a:pt x="49559" y="339516"/>
                      <a:pt x="49559" y="339516"/>
                    </a:cubicBezTo>
                    <a:lnTo>
                      <a:pt x="49399" y="339219"/>
                    </a:lnTo>
                    <a:cubicBezTo>
                      <a:pt x="49399" y="339219"/>
                      <a:pt x="49262" y="339036"/>
                      <a:pt x="49376" y="339150"/>
                    </a:cubicBezTo>
                    <a:lnTo>
                      <a:pt x="49307" y="338989"/>
                    </a:lnTo>
                    <a:lnTo>
                      <a:pt x="49010" y="338348"/>
                    </a:lnTo>
                    <a:lnTo>
                      <a:pt x="48713" y="337730"/>
                    </a:lnTo>
                    <a:lnTo>
                      <a:pt x="48644" y="337570"/>
                    </a:lnTo>
                    <a:lnTo>
                      <a:pt x="48644" y="337478"/>
                    </a:lnTo>
                    <a:lnTo>
                      <a:pt x="48598" y="337478"/>
                    </a:lnTo>
                    <a:cubicBezTo>
                      <a:pt x="48598" y="337478"/>
                      <a:pt x="48690" y="337638"/>
                      <a:pt x="48736" y="337707"/>
                    </a:cubicBezTo>
                    <a:lnTo>
                      <a:pt x="48736" y="337707"/>
                    </a:lnTo>
                    <a:cubicBezTo>
                      <a:pt x="48736" y="337707"/>
                      <a:pt x="48713" y="337638"/>
                      <a:pt x="48713" y="337638"/>
                    </a:cubicBezTo>
                    <a:lnTo>
                      <a:pt x="48576" y="337318"/>
                    </a:lnTo>
                    <a:lnTo>
                      <a:pt x="48004" y="336035"/>
                    </a:lnTo>
                    <a:lnTo>
                      <a:pt x="48187" y="336402"/>
                    </a:lnTo>
                    <a:lnTo>
                      <a:pt x="47089" y="333493"/>
                    </a:lnTo>
                    <a:lnTo>
                      <a:pt x="46815" y="332760"/>
                    </a:lnTo>
                    <a:lnTo>
                      <a:pt x="46815" y="332692"/>
                    </a:lnTo>
                    <a:cubicBezTo>
                      <a:pt x="46815" y="332692"/>
                      <a:pt x="46769" y="332669"/>
                      <a:pt x="46769" y="332669"/>
                    </a:cubicBezTo>
                    <a:cubicBezTo>
                      <a:pt x="46769" y="332646"/>
                      <a:pt x="46723" y="332554"/>
                      <a:pt x="46838" y="332829"/>
                    </a:cubicBezTo>
                    <a:lnTo>
                      <a:pt x="46838" y="332829"/>
                    </a:lnTo>
                    <a:cubicBezTo>
                      <a:pt x="46838" y="332829"/>
                      <a:pt x="46838" y="332760"/>
                      <a:pt x="46838" y="332760"/>
                    </a:cubicBezTo>
                    <a:lnTo>
                      <a:pt x="46769" y="332577"/>
                    </a:lnTo>
                    <a:lnTo>
                      <a:pt x="46655" y="332211"/>
                    </a:lnTo>
                    <a:lnTo>
                      <a:pt x="46129" y="330722"/>
                    </a:lnTo>
                    <a:lnTo>
                      <a:pt x="45603" y="329257"/>
                    </a:lnTo>
                    <a:lnTo>
                      <a:pt x="45466" y="328890"/>
                    </a:lnTo>
                    <a:lnTo>
                      <a:pt x="45466" y="328890"/>
                    </a:lnTo>
                    <a:cubicBezTo>
                      <a:pt x="45466" y="328890"/>
                      <a:pt x="45557" y="329096"/>
                      <a:pt x="45511" y="329005"/>
                    </a:cubicBezTo>
                    <a:lnTo>
                      <a:pt x="45511" y="329005"/>
                    </a:lnTo>
                    <a:cubicBezTo>
                      <a:pt x="45511" y="329005"/>
                      <a:pt x="45511" y="328913"/>
                      <a:pt x="45511" y="328913"/>
                    </a:cubicBezTo>
                    <a:lnTo>
                      <a:pt x="45511" y="328821"/>
                    </a:lnTo>
                    <a:cubicBezTo>
                      <a:pt x="45511" y="328821"/>
                      <a:pt x="45420" y="328638"/>
                      <a:pt x="45420" y="328638"/>
                    </a:cubicBezTo>
                    <a:lnTo>
                      <a:pt x="45191" y="327883"/>
                    </a:lnTo>
                    <a:lnTo>
                      <a:pt x="44254" y="324928"/>
                    </a:lnTo>
                    <a:lnTo>
                      <a:pt x="43316" y="321974"/>
                    </a:lnTo>
                    <a:lnTo>
                      <a:pt x="43087" y="321241"/>
                    </a:lnTo>
                    <a:lnTo>
                      <a:pt x="42950" y="320874"/>
                    </a:lnTo>
                    <a:cubicBezTo>
                      <a:pt x="43087" y="321264"/>
                      <a:pt x="42996" y="320989"/>
                      <a:pt x="43019" y="321058"/>
                    </a:cubicBezTo>
                    <a:lnTo>
                      <a:pt x="43019" y="321058"/>
                    </a:lnTo>
                    <a:cubicBezTo>
                      <a:pt x="43019" y="321058"/>
                      <a:pt x="43019" y="320989"/>
                      <a:pt x="43019" y="320989"/>
                    </a:cubicBezTo>
                    <a:lnTo>
                      <a:pt x="43019" y="320897"/>
                    </a:lnTo>
                    <a:cubicBezTo>
                      <a:pt x="43019" y="320897"/>
                      <a:pt x="42950" y="320714"/>
                      <a:pt x="42950" y="320714"/>
                    </a:cubicBezTo>
                    <a:lnTo>
                      <a:pt x="42493" y="319226"/>
                    </a:lnTo>
                    <a:lnTo>
                      <a:pt x="42058" y="317760"/>
                    </a:lnTo>
                    <a:lnTo>
                      <a:pt x="41830" y="317050"/>
                    </a:lnTo>
                    <a:cubicBezTo>
                      <a:pt x="41830" y="317050"/>
                      <a:pt x="41898" y="317233"/>
                      <a:pt x="41876" y="317210"/>
                    </a:cubicBezTo>
                    <a:lnTo>
                      <a:pt x="41876" y="317210"/>
                    </a:lnTo>
                    <a:cubicBezTo>
                      <a:pt x="41876" y="317210"/>
                      <a:pt x="41876" y="317141"/>
                      <a:pt x="41876" y="317141"/>
                    </a:cubicBezTo>
                    <a:lnTo>
                      <a:pt x="41876" y="317050"/>
                    </a:lnTo>
                    <a:cubicBezTo>
                      <a:pt x="41876" y="317050"/>
                      <a:pt x="41807" y="316867"/>
                      <a:pt x="41807" y="316867"/>
                    </a:cubicBezTo>
                    <a:lnTo>
                      <a:pt x="41715" y="316500"/>
                    </a:lnTo>
                    <a:cubicBezTo>
                      <a:pt x="41464" y="315493"/>
                      <a:pt x="41143" y="314485"/>
                      <a:pt x="40869" y="313500"/>
                    </a:cubicBezTo>
                    <a:lnTo>
                      <a:pt x="40778" y="313225"/>
                    </a:lnTo>
                    <a:lnTo>
                      <a:pt x="40732" y="313065"/>
                    </a:lnTo>
                    <a:lnTo>
                      <a:pt x="40549" y="312309"/>
                    </a:lnTo>
                    <a:lnTo>
                      <a:pt x="40183" y="310798"/>
                    </a:lnTo>
                    <a:cubicBezTo>
                      <a:pt x="39955" y="309790"/>
                      <a:pt x="39657" y="308782"/>
                      <a:pt x="39406" y="307797"/>
                    </a:cubicBezTo>
                    <a:lnTo>
                      <a:pt x="38628" y="304797"/>
                    </a:lnTo>
                    <a:lnTo>
                      <a:pt x="38422" y="304065"/>
                    </a:lnTo>
                    <a:lnTo>
                      <a:pt x="38331" y="303698"/>
                    </a:lnTo>
                    <a:lnTo>
                      <a:pt x="38331" y="303584"/>
                    </a:lnTo>
                    <a:cubicBezTo>
                      <a:pt x="38331" y="303584"/>
                      <a:pt x="38285" y="303515"/>
                      <a:pt x="38285" y="303515"/>
                    </a:cubicBezTo>
                    <a:lnTo>
                      <a:pt x="38285" y="303515"/>
                    </a:lnTo>
                    <a:cubicBezTo>
                      <a:pt x="38285" y="303515"/>
                      <a:pt x="38308" y="303675"/>
                      <a:pt x="38331" y="303767"/>
                    </a:cubicBezTo>
                    <a:lnTo>
                      <a:pt x="38331" y="303767"/>
                    </a:lnTo>
                    <a:cubicBezTo>
                      <a:pt x="38331" y="303767"/>
                      <a:pt x="38285" y="303561"/>
                      <a:pt x="38285" y="303561"/>
                    </a:cubicBezTo>
                    <a:lnTo>
                      <a:pt x="37965" y="302049"/>
                    </a:lnTo>
                    <a:lnTo>
                      <a:pt x="37965" y="301958"/>
                    </a:lnTo>
                    <a:cubicBezTo>
                      <a:pt x="37965" y="301958"/>
                      <a:pt x="37919" y="301935"/>
                      <a:pt x="37919" y="301935"/>
                    </a:cubicBezTo>
                    <a:lnTo>
                      <a:pt x="37919" y="301935"/>
                    </a:lnTo>
                    <a:cubicBezTo>
                      <a:pt x="37896" y="301706"/>
                      <a:pt x="37965" y="302210"/>
                      <a:pt x="37965" y="302164"/>
                    </a:cubicBezTo>
                    <a:lnTo>
                      <a:pt x="37965" y="302164"/>
                    </a:lnTo>
                    <a:cubicBezTo>
                      <a:pt x="37965" y="302164"/>
                      <a:pt x="37919" y="301935"/>
                      <a:pt x="37919" y="301935"/>
                    </a:cubicBezTo>
                    <a:lnTo>
                      <a:pt x="37851" y="301545"/>
                    </a:lnTo>
                    <a:lnTo>
                      <a:pt x="37691" y="300767"/>
                    </a:lnTo>
                    <a:lnTo>
                      <a:pt x="37370" y="299255"/>
                    </a:lnTo>
                    <a:cubicBezTo>
                      <a:pt x="37142" y="298248"/>
                      <a:pt x="36982" y="297194"/>
                      <a:pt x="36776" y="296209"/>
                    </a:cubicBezTo>
                    <a:lnTo>
                      <a:pt x="36524" y="294927"/>
                    </a:lnTo>
                    <a:lnTo>
                      <a:pt x="36318" y="293370"/>
                    </a:lnTo>
                    <a:lnTo>
                      <a:pt x="36090" y="291560"/>
                    </a:lnTo>
                    <a:lnTo>
                      <a:pt x="38034" y="287759"/>
                    </a:lnTo>
                    <a:lnTo>
                      <a:pt x="39269" y="285331"/>
                    </a:lnTo>
                    <a:lnTo>
                      <a:pt x="40389" y="282606"/>
                    </a:lnTo>
                    <a:cubicBezTo>
                      <a:pt x="41876" y="278987"/>
                      <a:pt x="43453" y="275346"/>
                      <a:pt x="44528" y="271934"/>
                    </a:cubicBezTo>
                    <a:lnTo>
                      <a:pt x="44528" y="271842"/>
                    </a:lnTo>
                    <a:cubicBezTo>
                      <a:pt x="44597" y="272003"/>
                      <a:pt x="44620" y="272186"/>
                      <a:pt x="44665" y="272346"/>
                    </a:cubicBezTo>
                    <a:lnTo>
                      <a:pt x="44917" y="273789"/>
                    </a:lnTo>
                    <a:lnTo>
                      <a:pt x="44986" y="274155"/>
                    </a:lnTo>
                    <a:lnTo>
                      <a:pt x="44986" y="274338"/>
                    </a:lnTo>
                    <a:cubicBezTo>
                      <a:pt x="44986" y="274338"/>
                      <a:pt x="45077" y="274636"/>
                      <a:pt x="45077" y="274636"/>
                    </a:cubicBezTo>
                    <a:lnTo>
                      <a:pt x="45077" y="274682"/>
                    </a:lnTo>
                    <a:cubicBezTo>
                      <a:pt x="45077" y="274682"/>
                      <a:pt x="45100" y="274774"/>
                      <a:pt x="45100" y="274774"/>
                    </a:cubicBezTo>
                    <a:lnTo>
                      <a:pt x="45306" y="275483"/>
                    </a:lnTo>
                    <a:lnTo>
                      <a:pt x="46998" y="281163"/>
                    </a:lnTo>
                    <a:lnTo>
                      <a:pt x="46998" y="281323"/>
                    </a:lnTo>
                    <a:cubicBezTo>
                      <a:pt x="46998" y="281323"/>
                      <a:pt x="47066" y="281415"/>
                      <a:pt x="47066" y="281415"/>
                    </a:cubicBezTo>
                    <a:lnTo>
                      <a:pt x="49627" y="287667"/>
                    </a:lnTo>
                    <a:lnTo>
                      <a:pt x="49696" y="287827"/>
                    </a:lnTo>
                    <a:lnTo>
                      <a:pt x="49742" y="287919"/>
                    </a:lnTo>
                    <a:lnTo>
                      <a:pt x="52989" y="294057"/>
                    </a:lnTo>
                    <a:lnTo>
                      <a:pt x="53058" y="294171"/>
                    </a:lnTo>
                    <a:lnTo>
                      <a:pt x="53104" y="294240"/>
                    </a:lnTo>
                    <a:lnTo>
                      <a:pt x="56305" y="299164"/>
                    </a:lnTo>
                    <a:lnTo>
                      <a:pt x="59689" y="304019"/>
                    </a:lnTo>
                    <a:lnTo>
                      <a:pt x="61336" y="306401"/>
                    </a:lnTo>
                    <a:lnTo>
                      <a:pt x="62960" y="308805"/>
                    </a:lnTo>
                    <a:cubicBezTo>
                      <a:pt x="64034" y="310431"/>
                      <a:pt x="65178" y="312035"/>
                      <a:pt x="66207" y="313661"/>
                    </a:cubicBezTo>
                    <a:lnTo>
                      <a:pt x="69339" y="318539"/>
                    </a:lnTo>
                    <a:cubicBezTo>
                      <a:pt x="70346" y="320165"/>
                      <a:pt x="71215" y="321791"/>
                      <a:pt x="72152" y="323440"/>
                    </a:cubicBezTo>
                    <a:cubicBezTo>
                      <a:pt x="72610" y="324264"/>
                      <a:pt x="73113" y="325043"/>
                      <a:pt x="73524" y="325913"/>
                    </a:cubicBezTo>
                    <a:lnTo>
                      <a:pt x="74713" y="328592"/>
                    </a:lnTo>
                    <a:lnTo>
                      <a:pt x="75903" y="331272"/>
                    </a:lnTo>
                    <a:lnTo>
                      <a:pt x="76200" y="331959"/>
                    </a:lnTo>
                    <a:lnTo>
                      <a:pt x="76269" y="332096"/>
                    </a:lnTo>
                    <a:cubicBezTo>
                      <a:pt x="76269" y="332096"/>
                      <a:pt x="76291" y="332188"/>
                      <a:pt x="76291" y="332211"/>
                    </a:cubicBezTo>
                    <a:lnTo>
                      <a:pt x="76406" y="332531"/>
                    </a:lnTo>
                    <a:lnTo>
                      <a:pt x="76863" y="333905"/>
                    </a:lnTo>
                    <a:cubicBezTo>
                      <a:pt x="77435" y="335715"/>
                      <a:pt x="78098" y="337501"/>
                      <a:pt x="78601" y="339356"/>
                    </a:cubicBezTo>
                    <a:lnTo>
                      <a:pt x="79973" y="344921"/>
                    </a:lnTo>
                    <a:cubicBezTo>
                      <a:pt x="80385" y="346799"/>
                      <a:pt x="80659" y="348700"/>
                      <a:pt x="81025" y="350578"/>
                    </a:cubicBezTo>
                    <a:cubicBezTo>
                      <a:pt x="81414" y="352456"/>
                      <a:pt x="81597" y="354425"/>
                      <a:pt x="81871" y="356349"/>
                    </a:cubicBezTo>
                    <a:lnTo>
                      <a:pt x="82237" y="359212"/>
                    </a:lnTo>
                    <a:lnTo>
                      <a:pt x="82466" y="362120"/>
                    </a:lnTo>
                    <a:lnTo>
                      <a:pt x="82877" y="367960"/>
                    </a:lnTo>
                    <a:cubicBezTo>
                      <a:pt x="83037" y="369930"/>
                      <a:pt x="83106" y="371854"/>
                      <a:pt x="83335" y="373869"/>
                    </a:cubicBezTo>
                    <a:lnTo>
                      <a:pt x="84021" y="379709"/>
                    </a:lnTo>
                    <a:lnTo>
                      <a:pt x="84021" y="379823"/>
                    </a:lnTo>
                    <a:cubicBezTo>
                      <a:pt x="84021" y="379823"/>
                      <a:pt x="84044" y="379892"/>
                      <a:pt x="84044" y="379892"/>
                    </a:cubicBezTo>
                    <a:lnTo>
                      <a:pt x="85004" y="383762"/>
                    </a:lnTo>
                    <a:lnTo>
                      <a:pt x="85484" y="385686"/>
                    </a:lnTo>
                    <a:cubicBezTo>
                      <a:pt x="85576" y="386029"/>
                      <a:pt x="85598" y="386259"/>
                      <a:pt x="85759" y="386716"/>
                    </a:cubicBezTo>
                    <a:lnTo>
                      <a:pt x="86125" y="387678"/>
                    </a:lnTo>
                    <a:lnTo>
                      <a:pt x="87588" y="391457"/>
                    </a:lnTo>
                    <a:cubicBezTo>
                      <a:pt x="88000" y="392763"/>
                      <a:pt x="88754" y="393908"/>
                      <a:pt x="89372" y="395121"/>
                    </a:cubicBezTo>
                    <a:cubicBezTo>
                      <a:pt x="90035" y="396312"/>
                      <a:pt x="90607" y="397503"/>
                      <a:pt x="91361" y="398671"/>
                    </a:cubicBezTo>
                    <a:lnTo>
                      <a:pt x="93671" y="402038"/>
                    </a:lnTo>
                    <a:cubicBezTo>
                      <a:pt x="94403" y="403206"/>
                      <a:pt x="95317" y="404122"/>
                      <a:pt x="96163" y="405175"/>
                    </a:cubicBezTo>
                    <a:lnTo>
                      <a:pt x="97444" y="406710"/>
                    </a:lnTo>
                    <a:lnTo>
                      <a:pt x="97764" y="407076"/>
                    </a:lnTo>
                    <a:lnTo>
                      <a:pt x="97833" y="407168"/>
                    </a:lnTo>
                    <a:lnTo>
                      <a:pt x="97901" y="407259"/>
                    </a:lnTo>
                    <a:lnTo>
                      <a:pt x="97947" y="407259"/>
                    </a:lnTo>
                    <a:cubicBezTo>
                      <a:pt x="97947" y="407259"/>
                      <a:pt x="98130" y="407488"/>
                      <a:pt x="98130" y="407488"/>
                    </a:cubicBezTo>
                    <a:lnTo>
                      <a:pt x="98839" y="408198"/>
                    </a:lnTo>
                    <a:cubicBezTo>
                      <a:pt x="99799" y="409137"/>
                      <a:pt x="100737" y="410122"/>
                      <a:pt x="101698" y="411015"/>
                    </a:cubicBezTo>
                    <a:lnTo>
                      <a:pt x="104762" y="413626"/>
                    </a:lnTo>
                    <a:cubicBezTo>
                      <a:pt x="105814" y="414451"/>
                      <a:pt x="106911" y="415206"/>
                      <a:pt x="108009" y="416008"/>
                    </a:cubicBezTo>
                    <a:cubicBezTo>
                      <a:pt x="109084" y="416809"/>
                      <a:pt x="110204" y="417496"/>
                      <a:pt x="111302" y="418229"/>
                    </a:cubicBezTo>
                    <a:cubicBezTo>
                      <a:pt x="112422" y="418962"/>
                      <a:pt x="113635" y="419581"/>
                      <a:pt x="114801" y="420244"/>
                    </a:cubicBezTo>
                    <a:cubicBezTo>
                      <a:pt x="115967" y="420886"/>
                      <a:pt x="117110" y="421619"/>
                      <a:pt x="118322" y="422145"/>
                    </a:cubicBezTo>
                    <a:lnTo>
                      <a:pt x="121981" y="423817"/>
                    </a:lnTo>
                    <a:lnTo>
                      <a:pt x="130259" y="426863"/>
                    </a:lnTo>
                    <a:lnTo>
                      <a:pt x="123079" y="422100"/>
                    </a:lnTo>
                    <a:lnTo>
                      <a:pt x="120197" y="419924"/>
                    </a:lnTo>
                    <a:cubicBezTo>
                      <a:pt x="119237" y="419237"/>
                      <a:pt x="118322" y="418390"/>
                      <a:pt x="117385" y="417588"/>
                    </a:cubicBezTo>
                    <a:lnTo>
                      <a:pt x="114572" y="415183"/>
                    </a:lnTo>
                    <a:lnTo>
                      <a:pt x="111988" y="412687"/>
                    </a:lnTo>
                    <a:lnTo>
                      <a:pt x="109518" y="410053"/>
                    </a:lnTo>
                    <a:cubicBezTo>
                      <a:pt x="108695" y="409183"/>
                      <a:pt x="107986" y="408221"/>
                      <a:pt x="107232" y="407328"/>
                    </a:cubicBezTo>
                    <a:cubicBezTo>
                      <a:pt x="106477" y="406458"/>
                      <a:pt x="105768" y="405450"/>
                      <a:pt x="105036" y="404442"/>
                    </a:cubicBezTo>
                    <a:lnTo>
                      <a:pt x="103961" y="402931"/>
                    </a:lnTo>
                    <a:lnTo>
                      <a:pt x="103687" y="402542"/>
                    </a:lnTo>
                    <a:cubicBezTo>
                      <a:pt x="103687" y="402542"/>
                      <a:pt x="103550" y="402335"/>
                      <a:pt x="103504" y="402221"/>
                    </a:cubicBezTo>
                    <a:lnTo>
                      <a:pt x="103047" y="401465"/>
                    </a:lnTo>
                    <a:lnTo>
                      <a:pt x="101240" y="398419"/>
                    </a:lnTo>
                    <a:lnTo>
                      <a:pt x="99731" y="395213"/>
                    </a:lnTo>
                    <a:cubicBezTo>
                      <a:pt x="99159" y="394137"/>
                      <a:pt x="98816" y="393060"/>
                      <a:pt x="98450" y="392007"/>
                    </a:cubicBezTo>
                    <a:cubicBezTo>
                      <a:pt x="98107" y="390908"/>
                      <a:pt x="97650" y="389923"/>
                      <a:pt x="97330" y="388778"/>
                    </a:cubicBezTo>
                    <a:lnTo>
                      <a:pt x="96461" y="385182"/>
                    </a:lnTo>
                    <a:lnTo>
                      <a:pt x="96232" y="384266"/>
                    </a:lnTo>
                    <a:lnTo>
                      <a:pt x="96163" y="383946"/>
                    </a:lnTo>
                    <a:lnTo>
                      <a:pt x="96163" y="383946"/>
                    </a:lnTo>
                    <a:cubicBezTo>
                      <a:pt x="96163" y="383946"/>
                      <a:pt x="96141" y="383716"/>
                      <a:pt x="96141" y="383716"/>
                    </a:cubicBezTo>
                    <a:lnTo>
                      <a:pt x="95935" y="381861"/>
                    </a:lnTo>
                    <a:lnTo>
                      <a:pt x="95569" y="378495"/>
                    </a:lnTo>
                    <a:lnTo>
                      <a:pt x="95615" y="374876"/>
                    </a:lnTo>
                    <a:lnTo>
                      <a:pt x="95615" y="372998"/>
                    </a:lnTo>
                    <a:cubicBezTo>
                      <a:pt x="95615" y="372998"/>
                      <a:pt x="95638" y="372541"/>
                      <a:pt x="95638" y="372541"/>
                    </a:cubicBezTo>
                    <a:lnTo>
                      <a:pt x="95638" y="372128"/>
                    </a:lnTo>
                    <a:cubicBezTo>
                      <a:pt x="95638" y="372128"/>
                      <a:pt x="95706" y="371189"/>
                      <a:pt x="95706" y="371189"/>
                    </a:cubicBezTo>
                    <a:lnTo>
                      <a:pt x="95981" y="363769"/>
                    </a:lnTo>
                    <a:lnTo>
                      <a:pt x="96118" y="360036"/>
                    </a:lnTo>
                    <a:lnTo>
                      <a:pt x="96118" y="359120"/>
                    </a:lnTo>
                    <a:cubicBezTo>
                      <a:pt x="96118" y="359120"/>
                      <a:pt x="96163" y="358639"/>
                      <a:pt x="96163" y="358639"/>
                    </a:cubicBezTo>
                    <a:lnTo>
                      <a:pt x="96163" y="358021"/>
                    </a:lnTo>
                    <a:cubicBezTo>
                      <a:pt x="96163" y="358021"/>
                      <a:pt x="96095" y="356120"/>
                      <a:pt x="96095" y="356120"/>
                    </a:cubicBezTo>
                    <a:lnTo>
                      <a:pt x="95981" y="352318"/>
                    </a:lnTo>
                    <a:cubicBezTo>
                      <a:pt x="95981" y="351059"/>
                      <a:pt x="95866" y="349799"/>
                      <a:pt x="95752" y="348517"/>
                    </a:cubicBezTo>
                    <a:lnTo>
                      <a:pt x="95454" y="344669"/>
                    </a:lnTo>
                    <a:cubicBezTo>
                      <a:pt x="95386" y="343410"/>
                      <a:pt x="95226" y="342104"/>
                      <a:pt x="94997" y="340799"/>
                    </a:cubicBezTo>
                    <a:lnTo>
                      <a:pt x="94929" y="340341"/>
                    </a:lnTo>
                    <a:lnTo>
                      <a:pt x="98062" y="342013"/>
                    </a:lnTo>
                    <a:cubicBezTo>
                      <a:pt x="99205" y="342654"/>
                      <a:pt x="100623" y="343295"/>
                      <a:pt x="101972" y="343914"/>
                    </a:cubicBezTo>
                    <a:cubicBezTo>
                      <a:pt x="102658" y="344234"/>
                      <a:pt x="103252" y="344463"/>
                      <a:pt x="103893" y="344761"/>
                    </a:cubicBezTo>
                    <a:lnTo>
                      <a:pt x="104830" y="345150"/>
                    </a:lnTo>
                    <a:lnTo>
                      <a:pt x="105585" y="345471"/>
                    </a:lnTo>
                    <a:lnTo>
                      <a:pt x="106088" y="345631"/>
                    </a:lnTo>
                    <a:lnTo>
                      <a:pt x="109976" y="346982"/>
                    </a:lnTo>
                    <a:lnTo>
                      <a:pt x="110936" y="347303"/>
                    </a:lnTo>
                    <a:lnTo>
                      <a:pt x="111416" y="347486"/>
                    </a:lnTo>
                    <a:lnTo>
                      <a:pt x="111691" y="347578"/>
                    </a:lnTo>
                    <a:lnTo>
                      <a:pt x="111759" y="347578"/>
                    </a:lnTo>
                    <a:cubicBezTo>
                      <a:pt x="111759" y="347578"/>
                      <a:pt x="111873" y="347624"/>
                      <a:pt x="111873" y="347624"/>
                    </a:cubicBezTo>
                    <a:lnTo>
                      <a:pt x="112125" y="347692"/>
                    </a:lnTo>
                    <a:lnTo>
                      <a:pt x="114115" y="348196"/>
                    </a:lnTo>
                    <a:lnTo>
                      <a:pt x="122072" y="350166"/>
                    </a:lnTo>
                    <a:cubicBezTo>
                      <a:pt x="125091" y="350990"/>
                      <a:pt x="127515" y="351128"/>
                      <a:pt x="130099" y="351815"/>
                    </a:cubicBezTo>
                    <a:cubicBezTo>
                      <a:pt x="131380" y="352067"/>
                      <a:pt x="132638" y="352295"/>
                      <a:pt x="133964" y="352731"/>
                    </a:cubicBezTo>
                    <a:lnTo>
                      <a:pt x="134947" y="353028"/>
                    </a:lnTo>
                    <a:lnTo>
                      <a:pt x="135199" y="353097"/>
                    </a:lnTo>
                    <a:lnTo>
                      <a:pt x="135313" y="353097"/>
                    </a:lnTo>
                    <a:cubicBezTo>
                      <a:pt x="135313" y="353097"/>
                      <a:pt x="135107" y="353074"/>
                      <a:pt x="135222" y="353097"/>
                    </a:cubicBezTo>
                    <a:lnTo>
                      <a:pt x="135336" y="353143"/>
                    </a:lnTo>
                    <a:lnTo>
                      <a:pt x="135816" y="353303"/>
                    </a:lnTo>
                    <a:lnTo>
                      <a:pt x="137691" y="353921"/>
                    </a:lnTo>
                    <a:cubicBezTo>
                      <a:pt x="140344" y="354952"/>
                      <a:pt x="142494" y="355754"/>
                      <a:pt x="144963" y="357173"/>
                    </a:cubicBezTo>
                    <a:cubicBezTo>
                      <a:pt x="147456" y="358479"/>
                      <a:pt x="149377" y="359830"/>
                      <a:pt x="151709" y="361456"/>
                    </a:cubicBezTo>
                    <a:cubicBezTo>
                      <a:pt x="152555" y="362097"/>
                      <a:pt x="153882" y="363220"/>
                      <a:pt x="154796" y="363975"/>
                    </a:cubicBezTo>
                    <a:cubicBezTo>
                      <a:pt x="155757" y="364754"/>
                      <a:pt x="156763" y="365762"/>
                      <a:pt x="157769" y="366724"/>
                    </a:cubicBezTo>
                    <a:lnTo>
                      <a:pt x="159164" y="368098"/>
                    </a:lnTo>
                    <a:lnTo>
                      <a:pt x="160559" y="369609"/>
                    </a:lnTo>
                    <a:lnTo>
                      <a:pt x="163074" y="372724"/>
                    </a:lnTo>
                    <a:lnTo>
                      <a:pt x="165659" y="375930"/>
                    </a:lnTo>
                    <a:cubicBezTo>
                      <a:pt x="166345" y="376869"/>
                      <a:pt x="167145" y="378174"/>
                      <a:pt x="167877" y="379273"/>
                    </a:cubicBezTo>
                    <a:lnTo>
                      <a:pt x="169020" y="380991"/>
                    </a:lnTo>
                    <a:cubicBezTo>
                      <a:pt x="169363" y="381426"/>
                      <a:pt x="169683" y="382136"/>
                      <a:pt x="170026" y="382709"/>
                    </a:cubicBezTo>
                    <a:cubicBezTo>
                      <a:pt x="170712" y="383946"/>
                      <a:pt x="171399" y="385045"/>
                      <a:pt x="171970" y="386327"/>
                    </a:cubicBezTo>
                    <a:lnTo>
                      <a:pt x="173228" y="389076"/>
                    </a:lnTo>
                    <a:lnTo>
                      <a:pt x="172976" y="384633"/>
                    </a:lnTo>
                    <a:lnTo>
                      <a:pt x="172771" y="383190"/>
                    </a:lnTo>
                    <a:lnTo>
                      <a:pt x="172382" y="380533"/>
                    </a:lnTo>
                    <a:cubicBezTo>
                      <a:pt x="172176" y="379434"/>
                      <a:pt x="171970" y="378701"/>
                      <a:pt x="171764" y="377785"/>
                    </a:cubicBezTo>
                    <a:lnTo>
                      <a:pt x="171604" y="377144"/>
                    </a:lnTo>
                    <a:lnTo>
                      <a:pt x="171375" y="376388"/>
                    </a:lnTo>
                    <a:lnTo>
                      <a:pt x="170964" y="375082"/>
                    </a:lnTo>
                    <a:lnTo>
                      <a:pt x="170552" y="373777"/>
                    </a:lnTo>
                    <a:cubicBezTo>
                      <a:pt x="170346" y="373250"/>
                      <a:pt x="170209" y="372884"/>
                      <a:pt x="170026" y="372426"/>
                    </a:cubicBezTo>
                    <a:lnTo>
                      <a:pt x="168974" y="369746"/>
                    </a:lnTo>
                    <a:cubicBezTo>
                      <a:pt x="168608" y="368853"/>
                      <a:pt x="168197" y="368098"/>
                      <a:pt x="167808" y="367273"/>
                    </a:cubicBezTo>
                    <a:lnTo>
                      <a:pt x="167213" y="366059"/>
                    </a:lnTo>
                    <a:lnTo>
                      <a:pt x="166916" y="365464"/>
                    </a:lnTo>
                    <a:lnTo>
                      <a:pt x="166505" y="364754"/>
                    </a:lnTo>
                    <a:lnTo>
                      <a:pt x="164995" y="362235"/>
                    </a:lnTo>
                    <a:cubicBezTo>
                      <a:pt x="164469" y="361410"/>
                      <a:pt x="163966" y="360471"/>
                      <a:pt x="163417" y="359830"/>
                    </a:cubicBezTo>
                    <a:lnTo>
                      <a:pt x="161794" y="357677"/>
                    </a:lnTo>
                    <a:lnTo>
                      <a:pt x="160994" y="356601"/>
                    </a:lnTo>
                    <a:lnTo>
                      <a:pt x="160788" y="356326"/>
                    </a:lnTo>
                    <a:lnTo>
                      <a:pt x="160445" y="355914"/>
                    </a:lnTo>
                    <a:lnTo>
                      <a:pt x="160010" y="355387"/>
                    </a:lnTo>
                    <a:lnTo>
                      <a:pt x="159141" y="354380"/>
                    </a:lnTo>
                    <a:lnTo>
                      <a:pt x="158913" y="354128"/>
                    </a:lnTo>
                    <a:lnTo>
                      <a:pt x="158867" y="354036"/>
                    </a:lnTo>
                    <a:lnTo>
                      <a:pt x="158867" y="353990"/>
                    </a:lnTo>
                    <a:cubicBezTo>
                      <a:pt x="158867" y="353990"/>
                      <a:pt x="158821" y="353990"/>
                      <a:pt x="158821" y="353990"/>
                    </a:cubicBezTo>
                    <a:lnTo>
                      <a:pt x="158638" y="353807"/>
                    </a:lnTo>
                    <a:lnTo>
                      <a:pt x="158044" y="353189"/>
                    </a:lnTo>
                    <a:lnTo>
                      <a:pt x="157106" y="352227"/>
                    </a:lnTo>
                    <a:lnTo>
                      <a:pt x="156649" y="351746"/>
                    </a:lnTo>
                    <a:lnTo>
                      <a:pt x="156397" y="351540"/>
                    </a:lnTo>
                    <a:lnTo>
                      <a:pt x="156374" y="351540"/>
                    </a:lnTo>
                    <a:cubicBezTo>
                      <a:pt x="156374" y="351540"/>
                      <a:pt x="156306" y="351448"/>
                      <a:pt x="156306" y="351448"/>
                    </a:cubicBezTo>
                    <a:lnTo>
                      <a:pt x="156191" y="351333"/>
                    </a:lnTo>
                    <a:lnTo>
                      <a:pt x="155963" y="351105"/>
                    </a:lnTo>
                    <a:lnTo>
                      <a:pt x="154979" y="350166"/>
                    </a:lnTo>
                    <a:lnTo>
                      <a:pt x="154499" y="349707"/>
                    </a:lnTo>
                    <a:lnTo>
                      <a:pt x="154385" y="349593"/>
                    </a:lnTo>
                    <a:lnTo>
                      <a:pt x="154316" y="349524"/>
                    </a:lnTo>
                    <a:lnTo>
                      <a:pt x="153996" y="349295"/>
                    </a:lnTo>
                    <a:lnTo>
                      <a:pt x="153745" y="349089"/>
                    </a:lnTo>
                    <a:lnTo>
                      <a:pt x="151755" y="347555"/>
                    </a:lnTo>
                    <a:lnTo>
                      <a:pt x="149125" y="345677"/>
                    </a:lnTo>
                    <a:cubicBezTo>
                      <a:pt x="148279" y="345104"/>
                      <a:pt x="147593" y="344692"/>
                      <a:pt x="146815" y="344211"/>
                    </a:cubicBezTo>
                    <a:lnTo>
                      <a:pt x="146244" y="343868"/>
                    </a:lnTo>
                    <a:lnTo>
                      <a:pt x="145672" y="343524"/>
                    </a:lnTo>
                    <a:lnTo>
                      <a:pt x="144209" y="342700"/>
                    </a:lnTo>
                    <a:cubicBezTo>
                      <a:pt x="143728" y="342471"/>
                      <a:pt x="143180" y="342127"/>
                      <a:pt x="142745" y="341944"/>
                    </a:cubicBezTo>
                    <a:lnTo>
                      <a:pt x="141510" y="341417"/>
                    </a:lnTo>
                    <a:lnTo>
                      <a:pt x="140298" y="340867"/>
                    </a:lnTo>
                    <a:lnTo>
                      <a:pt x="140138" y="340799"/>
                    </a:lnTo>
                    <a:lnTo>
                      <a:pt x="140115" y="340799"/>
                    </a:lnTo>
                    <a:cubicBezTo>
                      <a:pt x="140115" y="340799"/>
                      <a:pt x="139772" y="340639"/>
                      <a:pt x="139772" y="340639"/>
                    </a:cubicBezTo>
                    <a:lnTo>
                      <a:pt x="138995" y="340341"/>
                    </a:lnTo>
                    <a:lnTo>
                      <a:pt x="137440" y="339723"/>
                    </a:lnTo>
                    <a:cubicBezTo>
                      <a:pt x="136937" y="339539"/>
                      <a:pt x="136365" y="339333"/>
                      <a:pt x="135976" y="339219"/>
                    </a:cubicBezTo>
                    <a:cubicBezTo>
                      <a:pt x="134261" y="338715"/>
                      <a:pt x="132661" y="338165"/>
                      <a:pt x="130580" y="337615"/>
                    </a:cubicBezTo>
                    <a:lnTo>
                      <a:pt x="127973" y="336928"/>
                    </a:lnTo>
                    <a:lnTo>
                      <a:pt x="127309" y="336768"/>
                    </a:lnTo>
                    <a:lnTo>
                      <a:pt x="127149" y="336768"/>
                    </a:lnTo>
                    <a:cubicBezTo>
                      <a:pt x="127149" y="336768"/>
                      <a:pt x="127126" y="336745"/>
                      <a:pt x="127126" y="336745"/>
                    </a:cubicBezTo>
                    <a:cubicBezTo>
                      <a:pt x="127149" y="336745"/>
                      <a:pt x="127195" y="336745"/>
                      <a:pt x="127264" y="336745"/>
                    </a:cubicBezTo>
                    <a:lnTo>
                      <a:pt x="127172" y="336745"/>
                    </a:lnTo>
                    <a:cubicBezTo>
                      <a:pt x="127172" y="336745"/>
                      <a:pt x="126852" y="336608"/>
                      <a:pt x="126852" y="336608"/>
                    </a:cubicBezTo>
                    <a:lnTo>
                      <a:pt x="125571" y="336241"/>
                    </a:lnTo>
                    <a:lnTo>
                      <a:pt x="120403" y="334776"/>
                    </a:lnTo>
                    <a:lnTo>
                      <a:pt x="117819" y="334066"/>
                    </a:lnTo>
                    <a:lnTo>
                      <a:pt x="116516" y="333745"/>
                    </a:lnTo>
                    <a:lnTo>
                      <a:pt x="115898" y="333562"/>
                    </a:lnTo>
                    <a:lnTo>
                      <a:pt x="115830" y="333562"/>
                    </a:lnTo>
                    <a:cubicBezTo>
                      <a:pt x="115830" y="333562"/>
                      <a:pt x="115510" y="333448"/>
                      <a:pt x="115510" y="333448"/>
                    </a:cubicBezTo>
                    <a:cubicBezTo>
                      <a:pt x="113863" y="332875"/>
                      <a:pt x="112216" y="332325"/>
                      <a:pt x="110570" y="331798"/>
                    </a:cubicBezTo>
                    <a:cubicBezTo>
                      <a:pt x="109450" y="331386"/>
                      <a:pt x="108375" y="330997"/>
                      <a:pt x="107232" y="330493"/>
                    </a:cubicBezTo>
                    <a:lnTo>
                      <a:pt x="106271" y="330104"/>
                    </a:lnTo>
                    <a:cubicBezTo>
                      <a:pt x="105974" y="329966"/>
                      <a:pt x="105608" y="329829"/>
                      <a:pt x="105356" y="329692"/>
                    </a:cubicBezTo>
                    <a:lnTo>
                      <a:pt x="103664" y="328936"/>
                    </a:lnTo>
                    <a:cubicBezTo>
                      <a:pt x="102544" y="328386"/>
                      <a:pt x="101400" y="327951"/>
                      <a:pt x="100280" y="327287"/>
                    </a:cubicBezTo>
                    <a:lnTo>
                      <a:pt x="96872" y="325455"/>
                    </a:lnTo>
                    <a:lnTo>
                      <a:pt x="97376" y="325798"/>
                    </a:lnTo>
                    <a:lnTo>
                      <a:pt x="94243" y="323668"/>
                    </a:lnTo>
                    <a:cubicBezTo>
                      <a:pt x="93717" y="323325"/>
                      <a:pt x="93191" y="322981"/>
                      <a:pt x="92688" y="322615"/>
                    </a:cubicBezTo>
                    <a:lnTo>
                      <a:pt x="91933" y="322065"/>
                    </a:lnTo>
                    <a:lnTo>
                      <a:pt x="91544" y="321791"/>
                    </a:lnTo>
                    <a:lnTo>
                      <a:pt x="91361" y="321653"/>
                    </a:lnTo>
                    <a:lnTo>
                      <a:pt x="91315" y="321653"/>
                    </a:lnTo>
                    <a:cubicBezTo>
                      <a:pt x="91315" y="321653"/>
                      <a:pt x="91315" y="321630"/>
                      <a:pt x="91315" y="321630"/>
                    </a:cubicBezTo>
                    <a:cubicBezTo>
                      <a:pt x="91110" y="321447"/>
                      <a:pt x="91499" y="321767"/>
                      <a:pt x="91521" y="321791"/>
                    </a:cubicBezTo>
                    <a:lnTo>
                      <a:pt x="91521" y="321791"/>
                    </a:lnTo>
                    <a:cubicBezTo>
                      <a:pt x="91521" y="321791"/>
                      <a:pt x="91430" y="321699"/>
                      <a:pt x="91430" y="321699"/>
                    </a:cubicBezTo>
                    <a:lnTo>
                      <a:pt x="89989" y="320508"/>
                    </a:lnTo>
                    <a:lnTo>
                      <a:pt x="89806" y="320348"/>
                    </a:lnTo>
                    <a:lnTo>
                      <a:pt x="89806" y="320348"/>
                    </a:lnTo>
                    <a:cubicBezTo>
                      <a:pt x="89806" y="320348"/>
                      <a:pt x="89760" y="320279"/>
                      <a:pt x="89806" y="320348"/>
                    </a:cubicBezTo>
                    <a:lnTo>
                      <a:pt x="89669" y="320210"/>
                    </a:lnTo>
                    <a:lnTo>
                      <a:pt x="89074" y="318584"/>
                    </a:lnTo>
                    <a:lnTo>
                      <a:pt x="89029" y="318447"/>
                    </a:lnTo>
                    <a:lnTo>
                      <a:pt x="88914" y="318195"/>
                    </a:lnTo>
                    <a:lnTo>
                      <a:pt x="86833" y="313821"/>
                    </a:lnTo>
                    <a:lnTo>
                      <a:pt x="85804" y="311599"/>
                    </a:lnTo>
                    <a:lnTo>
                      <a:pt x="85553" y="311050"/>
                    </a:lnTo>
                    <a:lnTo>
                      <a:pt x="85439" y="310775"/>
                    </a:lnTo>
                    <a:lnTo>
                      <a:pt x="85210" y="310340"/>
                    </a:lnTo>
                    <a:lnTo>
                      <a:pt x="84638" y="309263"/>
                    </a:lnTo>
                    <a:lnTo>
                      <a:pt x="83518" y="307110"/>
                    </a:lnTo>
                    <a:lnTo>
                      <a:pt x="82237" y="304797"/>
                    </a:lnTo>
                    <a:lnTo>
                      <a:pt x="81025" y="302668"/>
                    </a:lnTo>
                    <a:lnTo>
                      <a:pt x="79790" y="300538"/>
                    </a:lnTo>
                    <a:lnTo>
                      <a:pt x="79173" y="299507"/>
                    </a:lnTo>
                    <a:lnTo>
                      <a:pt x="78418" y="298293"/>
                    </a:lnTo>
                    <a:lnTo>
                      <a:pt x="77115" y="296255"/>
                    </a:lnTo>
                    <a:lnTo>
                      <a:pt x="74485" y="292156"/>
                    </a:lnTo>
                    <a:lnTo>
                      <a:pt x="73181" y="290095"/>
                    </a:lnTo>
                    <a:lnTo>
                      <a:pt x="72610" y="289224"/>
                    </a:lnTo>
                    <a:lnTo>
                      <a:pt x="71992" y="288171"/>
                    </a:lnTo>
                    <a:lnTo>
                      <a:pt x="69682" y="284323"/>
                    </a:lnTo>
                    <a:lnTo>
                      <a:pt x="67602" y="279926"/>
                    </a:lnTo>
                    <a:lnTo>
                      <a:pt x="65886" y="275186"/>
                    </a:lnTo>
                    <a:lnTo>
                      <a:pt x="64629" y="270239"/>
                    </a:lnTo>
                    <a:lnTo>
                      <a:pt x="64629" y="270239"/>
                    </a:lnTo>
                    <a:cubicBezTo>
                      <a:pt x="64629" y="270239"/>
                      <a:pt x="64629" y="270056"/>
                      <a:pt x="64629" y="270056"/>
                    </a:cubicBezTo>
                    <a:lnTo>
                      <a:pt x="64583" y="269735"/>
                    </a:lnTo>
                    <a:lnTo>
                      <a:pt x="64492" y="269117"/>
                    </a:lnTo>
                    <a:lnTo>
                      <a:pt x="64309" y="267880"/>
                    </a:lnTo>
                    <a:cubicBezTo>
                      <a:pt x="64149" y="267078"/>
                      <a:pt x="64080" y="266254"/>
                      <a:pt x="64011" y="265452"/>
                    </a:cubicBezTo>
                    <a:cubicBezTo>
                      <a:pt x="63646" y="262178"/>
                      <a:pt x="63668" y="258880"/>
                      <a:pt x="64057" y="255651"/>
                    </a:cubicBezTo>
                    <a:cubicBezTo>
                      <a:pt x="64171" y="254047"/>
                      <a:pt x="64537" y="252467"/>
                      <a:pt x="64812" y="250887"/>
                    </a:cubicBezTo>
                    <a:lnTo>
                      <a:pt x="65384" y="248712"/>
                    </a:lnTo>
                    <a:cubicBezTo>
                      <a:pt x="65498" y="248345"/>
                      <a:pt x="65521" y="248024"/>
                      <a:pt x="65704" y="247589"/>
                    </a:cubicBezTo>
                    <a:lnTo>
                      <a:pt x="66161" y="246284"/>
                    </a:lnTo>
                    <a:lnTo>
                      <a:pt x="66618" y="244978"/>
                    </a:lnTo>
                    <a:lnTo>
                      <a:pt x="66733" y="244658"/>
                    </a:lnTo>
                    <a:lnTo>
                      <a:pt x="66778" y="244498"/>
                    </a:lnTo>
                    <a:cubicBezTo>
                      <a:pt x="66778" y="244498"/>
                      <a:pt x="66778" y="244498"/>
                      <a:pt x="66778" y="244498"/>
                    </a:cubicBezTo>
                    <a:lnTo>
                      <a:pt x="67030" y="243925"/>
                    </a:lnTo>
                    <a:lnTo>
                      <a:pt x="68059" y="241658"/>
                    </a:lnTo>
                    <a:cubicBezTo>
                      <a:pt x="68768" y="240169"/>
                      <a:pt x="69294" y="238566"/>
                      <a:pt x="70231" y="237192"/>
                    </a:cubicBezTo>
                    <a:lnTo>
                      <a:pt x="72793" y="232864"/>
                    </a:lnTo>
                    <a:lnTo>
                      <a:pt x="75651" y="229016"/>
                    </a:lnTo>
                    <a:cubicBezTo>
                      <a:pt x="76451" y="227756"/>
                      <a:pt x="77778" y="226359"/>
                      <a:pt x="79013" y="225008"/>
                    </a:cubicBezTo>
                    <a:lnTo>
                      <a:pt x="80865" y="222970"/>
                    </a:lnTo>
                    <a:lnTo>
                      <a:pt x="81322" y="222466"/>
                    </a:lnTo>
                    <a:lnTo>
                      <a:pt x="81482" y="222306"/>
                    </a:lnTo>
                    <a:lnTo>
                      <a:pt x="81551" y="222237"/>
                    </a:lnTo>
                    <a:lnTo>
                      <a:pt x="82557" y="221298"/>
                    </a:lnTo>
                    <a:lnTo>
                      <a:pt x="86605" y="217565"/>
                    </a:lnTo>
                    <a:lnTo>
                      <a:pt x="90424" y="214519"/>
                    </a:lnTo>
                    <a:lnTo>
                      <a:pt x="91499" y="213672"/>
                    </a:lnTo>
                    <a:lnTo>
                      <a:pt x="92550" y="212870"/>
                    </a:lnTo>
                    <a:lnTo>
                      <a:pt x="94746" y="211221"/>
                    </a:lnTo>
                    <a:lnTo>
                      <a:pt x="99045" y="208061"/>
                    </a:lnTo>
                    <a:lnTo>
                      <a:pt x="103481" y="204855"/>
                    </a:lnTo>
                    <a:lnTo>
                      <a:pt x="107963" y="201488"/>
                    </a:lnTo>
                    <a:cubicBezTo>
                      <a:pt x="110913" y="199198"/>
                      <a:pt x="114000" y="197023"/>
                      <a:pt x="116790" y="194686"/>
                    </a:cubicBezTo>
                    <a:lnTo>
                      <a:pt x="121067" y="191228"/>
                    </a:lnTo>
                    <a:lnTo>
                      <a:pt x="123193" y="189488"/>
                    </a:lnTo>
                    <a:lnTo>
                      <a:pt x="124245" y="188618"/>
                    </a:lnTo>
                    <a:lnTo>
                      <a:pt x="124497" y="188411"/>
                    </a:lnTo>
                    <a:cubicBezTo>
                      <a:pt x="124702" y="188251"/>
                      <a:pt x="124725" y="188228"/>
                      <a:pt x="124840" y="188137"/>
                    </a:cubicBezTo>
                    <a:lnTo>
                      <a:pt x="125366" y="187679"/>
                    </a:lnTo>
                    <a:lnTo>
                      <a:pt x="133987" y="179938"/>
                    </a:lnTo>
                    <a:lnTo>
                      <a:pt x="138903" y="174762"/>
                    </a:lnTo>
                    <a:cubicBezTo>
                      <a:pt x="139063" y="176801"/>
                      <a:pt x="139269" y="178884"/>
                      <a:pt x="139521" y="180946"/>
                    </a:cubicBezTo>
                    <a:cubicBezTo>
                      <a:pt x="140161" y="186190"/>
                      <a:pt x="141236" y="191434"/>
                      <a:pt x="142814" y="196587"/>
                    </a:cubicBezTo>
                    <a:cubicBezTo>
                      <a:pt x="143523" y="199152"/>
                      <a:pt x="144597" y="201786"/>
                      <a:pt x="145626" y="204420"/>
                    </a:cubicBezTo>
                    <a:lnTo>
                      <a:pt x="147204" y="207832"/>
                    </a:lnTo>
                    <a:lnTo>
                      <a:pt x="148874" y="211313"/>
                    </a:lnTo>
                    <a:lnTo>
                      <a:pt x="148988" y="211542"/>
                    </a:lnTo>
                    <a:lnTo>
                      <a:pt x="149148" y="211794"/>
                    </a:lnTo>
                    <a:lnTo>
                      <a:pt x="151138" y="215046"/>
                    </a:lnTo>
                    <a:lnTo>
                      <a:pt x="153196" y="218298"/>
                    </a:lnTo>
                    <a:lnTo>
                      <a:pt x="153264" y="218412"/>
                    </a:lnTo>
                    <a:lnTo>
                      <a:pt x="153493" y="218710"/>
                    </a:lnTo>
                    <a:lnTo>
                      <a:pt x="156512" y="222512"/>
                    </a:lnTo>
                    <a:lnTo>
                      <a:pt x="158318" y="224619"/>
                    </a:lnTo>
                    <a:lnTo>
                      <a:pt x="160147" y="226451"/>
                    </a:lnTo>
                    <a:cubicBezTo>
                      <a:pt x="161680" y="227894"/>
                      <a:pt x="163143" y="229451"/>
                      <a:pt x="164744" y="230734"/>
                    </a:cubicBezTo>
                    <a:cubicBezTo>
                      <a:pt x="166390" y="231993"/>
                      <a:pt x="167968" y="233367"/>
                      <a:pt x="169729" y="234444"/>
                    </a:cubicBezTo>
                    <a:lnTo>
                      <a:pt x="172290" y="236161"/>
                    </a:lnTo>
                    <a:cubicBezTo>
                      <a:pt x="173159" y="236711"/>
                      <a:pt x="173914" y="237146"/>
                      <a:pt x="174737" y="237627"/>
                    </a:cubicBezTo>
                    <a:lnTo>
                      <a:pt x="175949" y="238360"/>
                    </a:lnTo>
                    <a:lnTo>
                      <a:pt x="176567" y="238726"/>
                    </a:lnTo>
                    <a:lnTo>
                      <a:pt x="176635" y="238726"/>
                    </a:lnTo>
                    <a:cubicBezTo>
                      <a:pt x="176635" y="238726"/>
                      <a:pt x="177184" y="239070"/>
                      <a:pt x="177184" y="239070"/>
                    </a:cubicBezTo>
                    <a:lnTo>
                      <a:pt x="177344" y="239139"/>
                    </a:lnTo>
                    <a:lnTo>
                      <a:pt x="177664" y="239276"/>
                    </a:lnTo>
                    <a:lnTo>
                      <a:pt x="178030" y="239436"/>
                    </a:lnTo>
                    <a:lnTo>
                      <a:pt x="178030" y="239505"/>
                    </a:lnTo>
                    <a:cubicBezTo>
                      <a:pt x="178030" y="239505"/>
                      <a:pt x="178099" y="239872"/>
                      <a:pt x="178099" y="239872"/>
                    </a:cubicBezTo>
                    <a:lnTo>
                      <a:pt x="178144" y="240032"/>
                    </a:lnTo>
                    <a:lnTo>
                      <a:pt x="178990" y="243146"/>
                    </a:lnTo>
                    <a:lnTo>
                      <a:pt x="179288" y="244200"/>
                    </a:lnTo>
                    <a:lnTo>
                      <a:pt x="179631" y="245070"/>
                    </a:lnTo>
                    <a:lnTo>
                      <a:pt x="180294" y="246811"/>
                    </a:lnTo>
                    <a:cubicBezTo>
                      <a:pt x="181163" y="249261"/>
                      <a:pt x="182215" y="250933"/>
                      <a:pt x="183175" y="252879"/>
                    </a:cubicBezTo>
                    <a:cubicBezTo>
                      <a:pt x="183678" y="253910"/>
                      <a:pt x="184433" y="254986"/>
                      <a:pt x="185051" y="256017"/>
                    </a:cubicBezTo>
                    <a:lnTo>
                      <a:pt x="185965" y="257368"/>
                    </a:lnTo>
                    <a:lnTo>
                      <a:pt x="186423" y="258032"/>
                    </a:lnTo>
                    <a:lnTo>
                      <a:pt x="186651" y="258376"/>
                    </a:lnTo>
                    <a:lnTo>
                      <a:pt x="186857" y="258674"/>
                    </a:lnTo>
                    <a:lnTo>
                      <a:pt x="186925" y="258765"/>
                    </a:lnTo>
                    <a:lnTo>
                      <a:pt x="187063" y="258926"/>
                    </a:lnTo>
                    <a:lnTo>
                      <a:pt x="189098" y="261422"/>
                    </a:lnTo>
                    <a:lnTo>
                      <a:pt x="190127" y="262659"/>
                    </a:lnTo>
                    <a:lnTo>
                      <a:pt x="190882" y="263574"/>
                    </a:lnTo>
                    <a:lnTo>
                      <a:pt x="191476" y="264170"/>
                    </a:lnTo>
                    <a:lnTo>
                      <a:pt x="191728" y="264422"/>
                    </a:lnTo>
                    <a:lnTo>
                      <a:pt x="191819" y="264834"/>
                    </a:lnTo>
                    <a:cubicBezTo>
                      <a:pt x="191819" y="264834"/>
                      <a:pt x="191842" y="264972"/>
                      <a:pt x="191865" y="265040"/>
                    </a:cubicBezTo>
                    <a:lnTo>
                      <a:pt x="191911" y="265292"/>
                    </a:lnTo>
                    <a:cubicBezTo>
                      <a:pt x="191956" y="265498"/>
                      <a:pt x="191979" y="265613"/>
                      <a:pt x="191979" y="265704"/>
                    </a:cubicBezTo>
                    <a:cubicBezTo>
                      <a:pt x="191979" y="265796"/>
                      <a:pt x="192002" y="265888"/>
                      <a:pt x="192025" y="265979"/>
                    </a:cubicBezTo>
                    <a:lnTo>
                      <a:pt x="192025" y="266323"/>
                    </a:lnTo>
                    <a:lnTo>
                      <a:pt x="192094" y="267353"/>
                    </a:lnTo>
                    <a:lnTo>
                      <a:pt x="192094" y="267743"/>
                    </a:lnTo>
                    <a:cubicBezTo>
                      <a:pt x="192094" y="267743"/>
                      <a:pt x="192048" y="268201"/>
                      <a:pt x="192048" y="268201"/>
                    </a:cubicBezTo>
                    <a:lnTo>
                      <a:pt x="192002" y="268453"/>
                    </a:lnTo>
                    <a:cubicBezTo>
                      <a:pt x="191956" y="268819"/>
                      <a:pt x="191911" y="269186"/>
                      <a:pt x="191888" y="269575"/>
                    </a:cubicBezTo>
                    <a:lnTo>
                      <a:pt x="191888" y="269827"/>
                    </a:lnTo>
                    <a:cubicBezTo>
                      <a:pt x="191888" y="269827"/>
                      <a:pt x="191773" y="270239"/>
                      <a:pt x="191773" y="270239"/>
                    </a:cubicBezTo>
                    <a:lnTo>
                      <a:pt x="191568" y="271018"/>
                    </a:lnTo>
                    <a:lnTo>
                      <a:pt x="191385" y="271819"/>
                    </a:lnTo>
                    <a:lnTo>
                      <a:pt x="191293" y="272208"/>
                    </a:lnTo>
                    <a:lnTo>
                      <a:pt x="191248" y="272392"/>
                    </a:lnTo>
                    <a:lnTo>
                      <a:pt x="190219" y="275392"/>
                    </a:lnTo>
                    <a:lnTo>
                      <a:pt x="189212" y="278461"/>
                    </a:lnTo>
                    <a:cubicBezTo>
                      <a:pt x="188869" y="279583"/>
                      <a:pt x="188481" y="280705"/>
                      <a:pt x="188183" y="281782"/>
                    </a:cubicBezTo>
                    <a:lnTo>
                      <a:pt x="187337" y="285079"/>
                    </a:lnTo>
                    <a:lnTo>
                      <a:pt x="186788" y="288308"/>
                    </a:lnTo>
                    <a:lnTo>
                      <a:pt x="186720" y="288698"/>
                    </a:lnTo>
                    <a:lnTo>
                      <a:pt x="186628" y="289179"/>
                    </a:lnTo>
                    <a:lnTo>
                      <a:pt x="186628" y="289179"/>
                    </a:lnTo>
                    <a:cubicBezTo>
                      <a:pt x="186628" y="289179"/>
                      <a:pt x="186628" y="289247"/>
                      <a:pt x="186628" y="289247"/>
                    </a:cubicBezTo>
                    <a:lnTo>
                      <a:pt x="186628" y="289362"/>
                    </a:lnTo>
                    <a:cubicBezTo>
                      <a:pt x="186628" y="289362"/>
                      <a:pt x="186628" y="289568"/>
                      <a:pt x="186628" y="289568"/>
                    </a:cubicBezTo>
                    <a:lnTo>
                      <a:pt x="186582" y="290392"/>
                    </a:lnTo>
                    <a:lnTo>
                      <a:pt x="186468" y="292041"/>
                    </a:lnTo>
                    <a:lnTo>
                      <a:pt x="186400" y="292843"/>
                    </a:lnTo>
                    <a:lnTo>
                      <a:pt x="186400" y="293255"/>
                    </a:lnTo>
                    <a:cubicBezTo>
                      <a:pt x="186400" y="293255"/>
                      <a:pt x="186400" y="293461"/>
                      <a:pt x="186400" y="293461"/>
                    </a:cubicBezTo>
                    <a:lnTo>
                      <a:pt x="186400" y="293874"/>
                    </a:lnTo>
                    <a:cubicBezTo>
                      <a:pt x="186400" y="293874"/>
                      <a:pt x="186423" y="295522"/>
                      <a:pt x="186423" y="295522"/>
                    </a:cubicBezTo>
                    <a:lnTo>
                      <a:pt x="186423" y="296049"/>
                    </a:lnTo>
                    <a:cubicBezTo>
                      <a:pt x="186423" y="296049"/>
                      <a:pt x="186491" y="296439"/>
                      <a:pt x="186491" y="296439"/>
                    </a:cubicBezTo>
                    <a:lnTo>
                      <a:pt x="186582" y="297492"/>
                    </a:lnTo>
                    <a:lnTo>
                      <a:pt x="186834" y="299324"/>
                    </a:lnTo>
                    <a:cubicBezTo>
                      <a:pt x="186925" y="299897"/>
                      <a:pt x="187063" y="300400"/>
                      <a:pt x="187177" y="300927"/>
                    </a:cubicBezTo>
                    <a:lnTo>
                      <a:pt x="187269" y="301339"/>
                    </a:lnTo>
                    <a:cubicBezTo>
                      <a:pt x="187337" y="301683"/>
                      <a:pt x="187360" y="301683"/>
                      <a:pt x="187406" y="301843"/>
                    </a:cubicBezTo>
                    <a:lnTo>
                      <a:pt x="187634" y="302622"/>
                    </a:lnTo>
                    <a:lnTo>
                      <a:pt x="187909" y="303538"/>
                    </a:lnTo>
                    <a:lnTo>
                      <a:pt x="188229" y="304294"/>
                    </a:lnTo>
                    <a:lnTo>
                      <a:pt x="188549" y="305049"/>
                    </a:lnTo>
                    <a:lnTo>
                      <a:pt x="188618" y="305256"/>
                    </a:lnTo>
                    <a:lnTo>
                      <a:pt x="188709" y="305530"/>
                    </a:lnTo>
                    <a:lnTo>
                      <a:pt x="188778" y="305691"/>
                    </a:lnTo>
                    <a:lnTo>
                      <a:pt x="188938" y="306057"/>
                    </a:lnTo>
                    <a:lnTo>
                      <a:pt x="189281" y="306790"/>
                    </a:lnTo>
                    <a:lnTo>
                      <a:pt x="189441" y="307156"/>
                    </a:lnTo>
                    <a:lnTo>
                      <a:pt x="189555" y="307385"/>
                    </a:lnTo>
                    <a:lnTo>
                      <a:pt x="189555" y="307431"/>
                    </a:lnTo>
                    <a:cubicBezTo>
                      <a:pt x="189555" y="307431"/>
                      <a:pt x="189624" y="307523"/>
                      <a:pt x="189624" y="307523"/>
                    </a:cubicBezTo>
                    <a:lnTo>
                      <a:pt x="189738" y="307706"/>
                    </a:lnTo>
                    <a:cubicBezTo>
                      <a:pt x="189876" y="307935"/>
                      <a:pt x="190013" y="308164"/>
                      <a:pt x="190173" y="308416"/>
                    </a:cubicBezTo>
                    <a:lnTo>
                      <a:pt x="190173" y="308416"/>
                    </a:lnTo>
                    <a:cubicBezTo>
                      <a:pt x="190173" y="308416"/>
                      <a:pt x="190081" y="308531"/>
                      <a:pt x="190081" y="308531"/>
                    </a:cubicBezTo>
                    <a:lnTo>
                      <a:pt x="190081" y="308531"/>
                    </a:lnTo>
                    <a:cubicBezTo>
                      <a:pt x="190081" y="308531"/>
                      <a:pt x="189670" y="308988"/>
                      <a:pt x="189670" y="308988"/>
                    </a:cubicBezTo>
                    <a:lnTo>
                      <a:pt x="189670" y="308988"/>
                    </a:lnTo>
                    <a:lnTo>
                      <a:pt x="189601" y="309103"/>
                    </a:lnTo>
                    <a:lnTo>
                      <a:pt x="189418" y="309355"/>
                    </a:lnTo>
                    <a:lnTo>
                      <a:pt x="188778" y="310409"/>
                    </a:lnTo>
                    <a:lnTo>
                      <a:pt x="188686" y="310546"/>
                    </a:lnTo>
                    <a:lnTo>
                      <a:pt x="188366" y="311004"/>
                    </a:lnTo>
                    <a:lnTo>
                      <a:pt x="188366" y="311004"/>
                    </a:lnTo>
                    <a:cubicBezTo>
                      <a:pt x="188366" y="311004"/>
                      <a:pt x="188366" y="311027"/>
                      <a:pt x="188366" y="311027"/>
                    </a:cubicBezTo>
                    <a:lnTo>
                      <a:pt x="188366" y="311027"/>
                    </a:lnTo>
                    <a:cubicBezTo>
                      <a:pt x="188366" y="311027"/>
                      <a:pt x="188343" y="311141"/>
                      <a:pt x="188343" y="311141"/>
                    </a:cubicBezTo>
                    <a:lnTo>
                      <a:pt x="188229" y="311439"/>
                    </a:lnTo>
                    <a:lnTo>
                      <a:pt x="187772" y="312607"/>
                    </a:lnTo>
                    <a:lnTo>
                      <a:pt x="187657" y="312927"/>
                    </a:lnTo>
                    <a:lnTo>
                      <a:pt x="187497" y="313225"/>
                    </a:lnTo>
                    <a:lnTo>
                      <a:pt x="187497" y="313225"/>
                    </a:lnTo>
                    <a:cubicBezTo>
                      <a:pt x="187497" y="313225"/>
                      <a:pt x="187497" y="313248"/>
                      <a:pt x="187497" y="313248"/>
                    </a:cubicBezTo>
                    <a:lnTo>
                      <a:pt x="187497" y="313248"/>
                    </a:lnTo>
                    <a:cubicBezTo>
                      <a:pt x="187497" y="313248"/>
                      <a:pt x="187497" y="313386"/>
                      <a:pt x="187497" y="313386"/>
                    </a:cubicBezTo>
                    <a:lnTo>
                      <a:pt x="187452" y="313546"/>
                    </a:lnTo>
                    <a:lnTo>
                      <a:pt x="187246" y="314233"/>
                    </a:lnTo>
                    <a:lnTo>
                      <a:pt x="186880" y="315607"/>
                    </a:lnTo>
                    <a:lnTo>
                      <a:pt x="186971" y="315378"/>
                    </a:lnTo>
                    <a:cubicBezTo>
                      <a:pt x="186811" y="315974"/>
                      <a:pt x="186674" y="316592"/>
                      <a:pt x="186560" y="317119"/>
                    </a:cubicBezTo>
                    <a:lnTo>
                      <a:pt x="186491" y="317989"/>
                    </a:lnTo>
                    <a:lnTo>
                      <a:pt x="186491" y="318195"/>
                    </a:lnTo>
                    <a:cubicBezTo>
                      <a:pt x="186491" y="318195"/>
                      <a:pt x="186491" y="318218"/>
                      <a:pt x="186491" y="318218"/>
                    </a:cubicBezTo>
                    <a:lnTo>
                      <a:pt x="186491" y="318218"/>
                    </a:lnTo>
                    <a:cubicBezTo>
                      <a:pt x="186491" y="318218"/>
                      <a:pt x="186468" y="318447"/>
                      <a:pt x="186468" y="318447"/>
                    </a:cubicBezTo>
                    <a:cubicBezTo>
                      <a:pt x="186468" y="319271"/>
                      <a:pt x="186468" y="320096"/>
                      <a:pt x="186468" y="320920"/>
                    </a:cubicBezTo>
                    <a:lnTo>
                      <a:pt x="186468" y="320737"/>
                    </a:lnTo>
                    <a:cubicBezTo>
                      <a:pt x="186468" y="320737"/>
                      <a:pt x="186537" y="321699"/>
                      <a:pt x="186537" y="321699"/>
                    </a:cubicBezTo>
                    <a:cubicBezTo>
                      <a:pt x="186582" y="321997"/>
                      <a:pt x="186582" y="322386"/>
                      <a:pt x="186628" y="322592"/>
                    </a:cubicBezTo>
                    <a:lnTo>
                      <a:pt x="186788" y="323210"/>
                    </a:lnTo>
                    <a:lnTo>
                      <a:pt x="186834" y="323371"/>
                    </a:lnTo>
                    <a:lnTo>
                      <a:pt x="186834" y="323462"/>
                    </a:lnTo>
                    <a:cubicBezTo>
                      <a:pt x="186834" y="323462"/>
                      <a:pt x="186834" y="323508"/>
                      <a:pt x="186834" y="323508"/>
                    </a:cubicBezTo>
                    <a:cubicBezTo>
                      <a:pt x="186834" y="323577"/>
                      <a:pt x="186834" y="323393"/>
                      <a:pt x="186834" y="323645"/>
                    </a:cubicBezTo>
                    <a:lnTo>
                      <a:pt x="186834" y="323645"/>
                    </a:lnTo>
                    <a:cubicBezTo>
                      <a:pt x="186834" y="323645"/>
                      <a:pt x="186925" y="324058"/>
                      <a:pt x="186925" y="324058"/>
                    </a:cubicBezTo>
                    <a:cubicBezTo>
                      <a:pt x="187063" y="324584"/>
                      <a:pt x="187177" y="325043"/>
                      <a:pt x="187337" y="325409"/>
                    </a:cubicBezTo>
                    <a:lnTo>
                      <a:pt x="187452" y="325730"/>
                    </a:lnTo>
                    <a:lnTo>
                      <a:pt x="187452" y="325798"/>
                    </a:lnTo>
                    <a:cubicBezTo>
                      <a:pt x="187452" y="325798"/>
                      <a:pt x="187497" y="325798"/>
                      <a:pt x="187497" y="325798"/>
                    </a:cubicBezTo>
                    <a:lnTo>
                      <a:pt x="187497" y="325798"/>
                    </a:lnTo>
                    <a:cubicBezTo>
                      <a:pt x="187497" y="325798"/>
                      <a:pt x="187566" y="326050"/>
                      <a:pt x="187566" y="326050"/>
                    </a:cubicBezTo>
                    <a:lnTo>
                      <a:pt x="187566" y="326050"/>
                    </a:lnTo>
                    <a:cubicBezTo>
                      <a:pt x="187566" y="326050"/>
                      <a:pt x="187634" y="326210"/>
                      <a:pt x="187634" y="326210"/>
                    </a:cubicBezTo>
                    <a:lnTo>
                      <a:pt x="187955" y="326783"/>
                    </a:lnTo>
                    <a:cubicBezTo>
                      <a:pt x="188183" y="327195"/>
                      <a:pt x="188320" y="327493"/>
                      <a:pt x="188641" y="328020"/>
                    </a:cubicBezTo>
                    <a:lnTo>
                      <a:pt x="189098" y="328730"/>
                    </a:lnTo>
                    <a:lnTo>
                      <a:pt x="189533" y="329211"/>
                    </a:lnTo>
                    <a:lnTo>
                      <a:pt x="189647" y="329325"/>
                    </a:lnTo>
                    <a:cubicBezTo>
                      <a:pt x="189807" y="329531"/>
                      <a:pt x="189761" y="329440"/>
                      <a:pt x="189830" y="329531"/>
                    </a:cubicBezTo>
                    <a:lnTo>
                      <a:pt x="190081" y="329783"/>
                    </a:lnTo>
                    <a:lnTo>
                      <a:pt x="190562" y="330218"/>
                    </a:lnTo>
                    <a:lnTo>
                      <a:pt x="190676" y="330333"/>
                    </a:lnTo>
                    <a:cubicBezTo>
                      <a:pt x="190813" y="330493"/>
                      <a:pt x="190813" y="330447"/>
                      <a:pt x="190905" y="330516"/>
                    </a:cubicBezTo>
                    <a:lnTo>
                      <a:pt x="191225" y="330745"/>
                    </a:lnTo>
                    <a:cubicBezTo>
                      <a:pt x="191454" y="330905"/>
                      <a:pt x="191659" y="331020"/>
                      <a:pt x="191842" y="331111"/>
                    </a:cubicBezTo>
                    <a:lnTo>
                      <a:pt x="192140" y="331203"/>
                    </a:lnTo>
                    <a:lnTo>
                      <a:pt x="192711" y="330768"/>
                    </a:lnTo>
                    <a:cubicBezTo>
                      <a:pt x="193008" y="330539"/>
                      <a:pt x="193329" y="330310"/>
                      <a:pt x="193603" y="330058"/>
                    </a:cubicBezTo>
                    <a:lnTo>
                      <a:pt x="193809" y="329898"/>
                    </a:lnTo>
                    <a:cubicBezTo>
                      <a:pt x="193809" y="329898"/>
                      <a:pt x="193946" y="329806"/>
                      <a:pt x="194015" y="329783"/>
                    </a:cubicBezTo>
                    <a:lnTo>
                      <a:pt x="194426" y="329440"/>
                    </a:lnTo>
                    <a:lnTo>
                      <a:pt x="194792" y="329073"/>
                    </a:lnTo>
                    <a:cubicBezTo>
                      <a:pt x="194792" y="329073"/>
                      <a:pt x="195044" y="328913"/>
                      <a:pt x="195135" y="328821"/>
                    </a:cubicBezTo>
                    <a:cubicBezTo>
                      <a:pt x="195409" y="328592"/>
                      <a:pt x="195615" y="328363"/>
                      <a:pt x="195844" y="328134"/>
                    </a:cubicBezTo>
                    <a:lnTo>
                      <a:pt x="195936" y="328043"/>
                    </a:lnTo>
                    <a:lnTo>
                      <a:pt x="195958" y="328043"/>
                    </a:lnTo>
                    <a:cubicBezTo>
                      <a:pt x="195958" y="328043"/>
                      <a:pt x="195958" y="328043"/>
                      <a:pt x="195958" y="328043"/>
                    </a:cubicBezTo>
                    <a:lnTo>
                      <a:pt x="195958" y="328043"/>
                    </a:lnTo>
                    <a:cubicBezTo>
                      <a:pt x="195958" y="328043"/>
                      <a:pt x="195913" y="328180"/>
                      <a:pt x="196004" y="327883"/>
                    </a:cubicBezTo>
                    <a:lnTo>
                      <a:pt x="196004" y="327883"/>
                    </a:lnTo>
                    <a:lnTo>
                      <a:pt x="196050" y="327836"/>
                    </a:lnTo>
                    <a:lnTo>
                      <a:pt x="196553" y="327310"/>
                    </a:lnTo>
                    <a:cubicBezTo>
                      <a:pt x="196781" y="327058"/>
                      <a:pt x="196987" y="326806"/>
                      <a:pt x="197193" y="326577"/>
                    </a:cubicBezTo>
                    <a:lnTo>
                      <a:pt x="197193" y="326577"/>
                    </a:lnTo>
                    <a:cubicBezTo>
                      <a:pt x="197147" y="326783"/>
                      <a:pt x="197262" y="326256"/>
                      <a:pt x="197262" y="326325"/>
                    </a:cubicBezTo>
                    <a:lnTo>
                      <a:pt x="197262" y="326325"/>
                    </a:lnTo>
                    <a:cubicBezTo>
                      <a:pt x="197262" y="326325"/>
                      <a:pt x="197262" y="326325"/>
                      <a:pt x="197262" y="326325"/>
                    </a:cubicBezTo>
                    <a:lnTo>
                      <a:pt x="197262" y="326325"/>
                    </a:lnTo>
                    <a:cubicBezTo>
                      <a:pt x="197262" y="326325"/>
                      <a:pt x="197308" y="326233"/>
                      <a:pt x="197308" y="326233"/>
                    </a:cubicBezTo>
                    <a:lnTo>
                      <a:pt x="197399" y="326142"/>
                    </a:lnTo>
                    <a:lnTo>
                      <a:pt x="197536" y="325958"/>
                    </a:lnTo>
                    <a:lnTo>
                      <a:pt x="197811" y="325592"/>
                    </a:lnTo>
                    <a:cubicBezTo>
                      <a:pt x="198016" y="325317"/>
                      <a:pt x="198199" y="325111"/>
                      <a:pt x="198382" y="324836"/>
                    </a:cubicBezTo>
                    <a:lnTo>
                      <a:pt x="198291" y="325203"/>
                    </a:lnTo>
                    <a:cubicBezTo>
                      <a:pt x="198474" y="324859"/>
                      <a:pt x="198703" y="324539"/>
                      <a:pt x="198862" y="324218"/>
                    </a:cubicBezTo>
                    <a:lnTo>
                      <a:pt x="199114" y="323783"/>
                    </a:lnTo>
                    <a:lnTo>
                      <a:pt x="199228" y="323577"/>
                    </a:lnTo>
                    <a:lnTo>
                      <a:pt x="199297" y="323485"/>
                    </a:lnTo>
                    <a:lnTo>
                      <a:pt x="199297" y="323417"/>
                    </a:lnTo>
                    <a:cubicBezTo>
                      <a:pt x="199297" y="323417"/>
                      <a:pt x="199343" y="323417"/>
                      <a:pt x="199343" y="323417"/>
                    </a:cubicBezTo>
                    <a:lnTo>
                      <a:pt x="199343" y="323417"/>
                    </a:lnTo>
                    <a:cubicBezTo>
                      <a:pt x="199343" y="323417"/>
                      <a:pt x="199320" y="323531"/>
                      <a:pt x="199297" y="323600"/>
                    </a:cubicBezTo>
                    <a:lnTo>
                      <a:pt x="199297" y="323600"/>
                    </a:lnTo>
                    <a:cubicBezTo>
                      <a:pt x="199297" y="323600"/>
                      <a:pt x="199297" y="323554"/>
                      <a:pt x="199297" y="323554"/>
                    </a:cubicBezTo>
                    <a:cubicBezTo>
                      <a:pt x="199640" y="322867"/>
                      <a:pt x="199983" y="322180"/>
                      <a:pt x="200281" y="321447"/>
                    </a:cubicBezTo>
                    <a:lnTo>
                      <a:pt x="200372" y="320966"/>
                    </a:lnTo>
                    <a:cubicBezTo>
                      <a:pt x="200555" y="320577"/>
                      <a:pt x="200738" y="320165"/>
                      <a:pt x="200875" y="319775"/>
                    </a:cubicBezTo>
                    <a:cubicBezTo>
                      <a:pt x="200943" y="319615"/>
                      <a:pt x="200989" y="319432"/>
                      <a:pt x="201058" y="319271"/>
                    </a:cubicBezTo>
                    <a:lnTo>
                      <a:pt x="204054" y="320989"/>
                    </a:lnTo>
                    <a:lnTo>
                      <a:pt x="204259" y="321104"/>
                    </a:lnTo>
                    <a:lnTo>
                      <a:pt x="204351" y="321172"/>
                    </a:lnTo>
                    <a:lnTo>
                      <a:pt x="204488" y="321241"/>
                    </a:lnTo>
                    <a:lnTo>
                      <a:pt x="204557" y="321287"/>
                    </a:lnTo>
                    <a:lnTo>
                      <a:pt x="205860" y="321813"/>
                    </a:lnTo>
                    <a:lnTo>
                      <a:pt x="207598" y="322523"/>
                    </a:lnTo>
                    <a:lnTo>
                      <a:pt x="208078" y="322729"/>
                    </a:lnTo>
                    <a:lnTo>
                      <a:pt x="208536" y="322867"/>
                    </a:lnTo>
                    <a:lnTo>
                      <a:pt x="209473" y="323165"/>
                    </a:lnTo>
                    <a:cubicBezTo>
                      <a:pt x="210090" y="323348"/>
                      <a:pt x="210685" y="323508"/>
                      <a:pt x="211303" y="323645"/>
                    </a:cubicBezTo>
                    <a:lnTo>
                      <a:pt x="212698" y="323897"/>
                    </a:lnTo>
                    <a:lnTo>
                      <a:pt x="211828" y="322638"/>
                    </a:lnTo>
                    <a:cubicBezTo>
                      <a:pt x="211485" y="322134"/>
                      <a:pt x="211120" y="321653"/>
                      <a:pt x="210731" y="321172"/>
                    </a:cubicBezTo>
                    <a:lnTo>
                      <a:pt x="210182" y="320439"/>
                    </a:lnTo>
                    <a:lnTo>
                      <a:pt x="209908" y="320073"/>
                    </a:lnTo>
                    <a:lnTo>
                      <a:pt x="209839" y="319981"/>
                    </a:lnTo>
                    <a:cubicBezTo>
                      <a:pt x="209839" y="319981"/>
                      <a:pt x="209839" y="319958"/>
                      <a:pt x="209839" y="319913"/>
                    </a:cubicBezTo>
                    <a:lnTo>
                      <a:pt x="209702" y="319729"/>
                    </a:lnTo>
                    <a:lnTo>
                      <a:pt x="208650" y="318241"/>
                    </a:lnTo>
                    <a:lnTo>
                      <a:pt x="208101" y="317531"/>
                    </a:lnTo>
                    <a:lnTo>
                      <a:pt x="207827" y="317164"/>
                    </a:lnTo>
                    <a:lnTo>
                      <a:pt x="207689" y="317004"/>
                    </a:lnTo>
                    <a:lnTo>
                      <a:pt x="207689" y="317004"/>
                    </a:lnTo>
                    <a:cubicBezTo>
                      <a:pt x="207689" y="317004"/>
                      <a:pt x="207689" y="317004"/>
                      <a:pt x="207689" y="317004"/>
                    </a:cubicBezTo>
                    <a:cubicBezTo>
                      <a:pt x="207735" y="317004"/>
                      <a:pt x="207804" y="317096"/>
                      <a:pt x="207804" y="317096"/>
                    </a:cubicBezTo>
                    <a:lnTo>
                      <a:pt x="207804" y="317096"/>
                    </a:lnTo>
                    <a:cubicBezTo>
                      <a:pt x="207804" y="317096"/>
                      <a:pt x="207758" y="317027"/>
                      <a:pt x="207758" y="317027"/>
                    </a:cubicBezTo>
                    <a:lnTo>
                      <a:pt x="207689" y="316913"/>
                    </a:lnTo>
                    <a:cubicBezTo>
                      <a:pt x="207026" y="315905"/>
                      <a:pt x="206386" y="314874"/>
                      <a:pt x="205700" y="313913"/>
                    </a:cubicBezTo>
                    <a:lnTo>
                      <a:pt x="205197" y="313179"/>
                    </a:lnTo>
                    <a:lnTo>
                      <a:pt x="205197" y="313179"/>
                    </a:lnTo>
                    <a:lnTo>
                      <a:pt x="205197" y="313134"/>
                    </a:lnTo>
                    <a:cubicBezTo>
                      <a:pt x="205197" y="313134"/>
                      <a:pt x="205311" y="313271"/>
                      <a:pt x="205380" y="313317"/>
                    </a:cubicBezTo>
                    <a:lnTo>
                      <a:pt x="205380" y="313317"/>
                    </a:lnTo>
                    <a:cubicBezTo>
                      <a:pt x="205380" y="313317"/>
                      <a:pt x="205357" y="313271"/>
                      <a:pt x="205357" y="313271"/>
                    </a:cubicBezTo>
                    <a:lnTo>
                      <a:pt x="205174" y="312996"/>
                    </a:lnTo>
                    <a:lnTo>
                      <a:pt x="204945" y="312584"/>
                    </a:lnTo>
                    <a:lnTo>
                      <a:pt x="204031" y="311027"/>
                    </a:lnTo>
                    <a:lnTo>
                      <a:pt x="204214" y="311279"/>
                    </a:lnTo>
                    <a:cubicBezTo>
                      <a:pt x="203939" y="310706"/>
                      <a:pt x="203642" y="310202"/>
                      <a:pt x="203345" y="309653"/>
                    </a:cubicBezTo>
                    <a:lnTo>
                      <a:pt x="202910" y="308851"/>
                    </a:lnTo>
                    <a:cubicBezTo>
                      <a:pt x="202887" y="308714"/>
                      <a:pt x="202727" y="308416"/>
                      <a:pt x="202658" y="308187"/>
                    </a:cubicBezTo>
                    <a:lnTo>
                      <a:pt x="202087" y="306790"/>
                    </a:lnTo>
                    <a:cubicBezTo>
                      <a:pt x="201996" y="306584"/>
                      <a:pt x="201881" y="306217"/>
                      <a:pt x="201790" y="305966"/>
                    </a:cubicBezTo>
                    <a:lnTo>
                      <a:pt x="201492" y="305072"/>
                    </a:lnTo>
                    <a:lnTo>
                      <a:pt x="201172" y="304202"/>
                    </a:lnTo>
                    <a:lnTo>
                      <a:pt x="201104" y="303996"/>
                    </a:lnTo>
                    <a:lnTo>
                      <a:pt x="201058" y="303882"/>
                    </a:lnTo>
                    <a:lnTo>
                      <a:pt x="201058" y="303882"/>
                    </a:lnTo>
                    <a:cubicBezTo>
                      <a:pt x="201058" y="303882"/>
                      <a:pt x="201104" y="303927"/>
                      <a:pt x="201172" y="304065"/>
                    </a:cubicBezTo>
                    <a:lnTo>
                      <a:pt x="201172" y="304065"/>
                    </a:lnTo>
                    <a:cubicBezTo>
                      <a:pt x="201172" y="304065"/>
                      <a:pt x="201172" y="304065"/>
                      <a:pt x="201172" y="304065"/>
                    </a:cubicBezTo>
                    <a:lnTo>
                      <a:pt x="201172" y="303996"/>
                    </a:lnTo>
                    <a:cubicBezTo>
                      <a:pt x="201172" y="303996"/>
                      <a:pt x="201035" y="303561"/>
                      <a:pt x="201035" y="303561"/>
                    </a:cubicBezTo>
                    <a:lnTo>
                      <a:pt x="200783" y="302668"/>
                    </a:lnTo>
                    <a:lnTo>
                      <a:pt x="200783" y="302668"/>
                    </a:lnTo>
                    <a:cubicBezTo>
                      <a:pt x="200783" y="302668"/>
                      <a:pt x="200829" y="302759"/>
                      <a:pt x="200898" y="302965"/>
                    </a:cubicBezTo>
                    <a:lnTo>
                      <a:pt x="200898" y="302965"/>
                    </a:lnTo>
                    <a:cubicBezTo>
                      <a:pt x="200898" y="302965"/>
                      <a:pt x="200898" y="302897"/>
                      <a:pt x="200898" y="302897"/>
                    </a:cubicBezTo>
                    <a:lnTo>
                      <a:pt x="200898" y="302782"/>
                    </a:lnTo>
                    <a:cubicBezTo>
                      <a:pt x="200898" y="302782"/>
                      <a:pt x="200829" y="302553"/>
                      <a:pt x="200829" y="302553"/>
                    </a:cubicBezTo>
                    <a:lnTo>
                      <a:pt x="200738" y="302118"/>
                    </a:lnTo>
                    <a:lnTo>
                      <a:pt x="200646" y="301660"/>
                    </a:lnTo>
                    <a:cubicBezTo>
                      <a:pt x="200646" y="301660"/>
                      <a:pt x="200646" y="301568"/>
                      <a:pt x="200577" y="301362"/>
                    </a:cubicBezTo>
                    <a:lnTo>
                      <a:pt x="200577" y="301248"/>
                    </a:lnTo>
                    <a:cubicBezTo>
                      <a:pt x="200577" y="301248"/>
                      <a:pt x="200509" y="300744"/>
                      <a:pt x="200509" y="300744"/>
                    </a:cubicBezTo>
                    <a:cubicBezTo>
                      <a:pt x="200486" y="300630"/>
                      <a:pt x="200463" y="300286"/>
                      <a:pt x="200463" y="300034"/>
                    </a:cubicBezTo>
                    <a:lnTo>
                      <a:pt x="200395" y="299232"/>
                    </a:lnTo>
                    <a:lnTo>
                      <a:pt x="200303" y="298797"/>
                    </a:lnTo>
                    <a:cubicBezTo>
                      <a:pt x="200349" y="298660"/>
                      <a:pt x="200372" y="298545"/>
                      <a:pt x="200372" y="298431"/>
                    </a:cubicBezTo>
                    <a:lnTo>
                      <a:pt x="200372" y="298270"/>
                    </a:lnTo>
                    <a:cubicBezTo>
                      <a:pt x="200372" y="298270"/>
                      <a:pt x="200395" y="297858"/>
                      <a:pt x="200395" y="297858"/>
                    </a:cubicBezTo>
                    <a:lnTo>
                      <a:pt x="200395" y="297011"/>
                    </a:lnTo>
                    <a:cubicBezTo>
                      <a:pt x="200395" y="297011"/>
                      <a:pt x="200395" y="297011"/>
                      <a:pt x="200395" y="297034"/>
                    </a:cubicBezTo>
                    <a:lnTo>
                      <a:pt x="200395" y="297080"/>
                    </a:lnTo>
                    <a:cubicBezTo>
                      <a:pt x="200395" y="297080"/>
                      <a:pt x="200395" y="296851"/>
                      <a:pt x="200395" y="296851"/>
                    </a:cubicBezTo>
                    <a:lnTo>
                      <a:pt x="200395" y="296690"/>
                    </a:lnTo>
                    <a:cubicBezTo>
                      <a:pt x="200395" y="296690"/>
                      <a:pt x="200395" y="296759"/>
                      <a:pt x="200395" y="296759"/>
                    </a:cubicBezTo>
                    <a:lnTo>
                      <a:pt x="200395" y="296622"/>
                    </a:lnTo>
                    <a:cubicBezTo>
                      <a:pt x="200395" y="296622"/>
                      <a:pt x="200577" y="295202"/>
                      <a:pt x="200577" y="295202"/>
                    </a:cubicBezTo>
                    <a:lnTo>
                      <a:pt x="200646" y="294469"/>
                    </a:lnTo>
                    <a:lnTo>
                      <a:pt x="200646" y="294079"/>
                    </a:lnTo>
                    <a:cubicBezTo>
                      <a:pt x="200646" y="294079"/>
                      <a:pt x="200692" y="293988"/>
                      <a:pt x="200692" y="293988"/>
                    </a:cubicBezTo>
                    <a:cubicBezTo>
                      <a:pt x="200692" y="294034"/>
                      <a:pt x="200692" y="294148"/>
                      <a:pt x="200692" y="294125"/>
                    </a:cubicBezTo>
                    <a:lnTo>
                      <a:pt x="200692" y="294125"/>
                    </a:lnTo>
                    <a:lnTo>
                      <a:pt x="200692" y="294034"/>
                    </a:lnTo>
                    <a:cubicBezTo>
                      <a:pt x="200692" y="294034"/>
                      <a:pt x="200738" y="293874"/>
                      <a:pt x="200738" y="293874"/>
                    </a:cubicBezTo>
                    <a:cubicBezTo>
                      <a:pt x="200852" y="293209"/>
                      <a:pt x="200967" y="292522"/>
                      <a:pt x="201081" y="291858"/>
                    </a:cubicBezTo>
                    <a:lnTo>
                      <a:pt x="201721" y="289018"/>
                    </a:lnTo>
                    <a:cubicBezTo>
                      <a:pt x="201835" y="288560"/>
                      <a:pt x="201996" y="288079"/>
                      <a:pt x="202133" y="287598"/>
                    </a:cubicBezTo>
                    <a:lnTo>
                      <a:pt x="202521" y="286156"/>
                    </a:lnTo>
                    <a:lnTo>
                      <a:pt x="203299" y="283270"/>
                    </a:lnTo>
                    <a:lnTo>
                      <a:pt x="203482" y="282537"/>
                    </a:lnTo>
                    <a:lnTo>
                      <a:pt x="203665" y="281758"/>
                    </a:lnTo>
                    <a:lnTo>
                      <a:pt x="204008" y="280293"/>
                    </a:lnTo>
                    <a:cubicBezTo>
                      <a:pt x="204214" y="279331"/>
                      <a:pt x="204442" y="278369"/>
                      <a:pt x="204625" y="277384"/>
                    </a:cubicBezTo>
                    <a:lnTo>
                      <a:pt x="204945" y="275644"/>
                    </a:lnTo>
                    <a:cubicBezTo>
                      <a:pt x="205677" y="276148"/>
                      <a:pt x="206409" y="276651"/>
                      <a:pt x="207118" y="277109"/>
                    </a:cubicBezTo>
                    <a:lnTo>
                      <a:pt x="209885" y="278735"/>
                    </a:lnTo>
                    <a:lnTo>
                      <a:pt x="211280" y="279583"/>
                    </a:lnTo>
                    <a:lnTo>
                      <a:pt x="211966" y="280018"/>
                    </a:lnTo>
                    <a:lnTo>
                      <a:pt x="212149" y="280109"/>
                    </a:lnTo>
                    <a:lnTo>
                      <a:pt x="212286" y="280178"/>
                    </a:lnTo>
                    <a:lnTo>
                      <a:pt x="212309" y="280178"/>
                    </a:lnTo>
                    <a:cubicBezTo>
                      <a:pt x="212309" y="280178"/>
                      <a:pt x="212355" y="280224"/>
                      <a:pt x="212355" y="280224"/>
                    </a:cubicBezTo>
                    <a:lnTo>
                      <a:pt x="212446" y="280270"/>
                    </a:lnTo>
                    <a:lnTo>
                      <a:pt x="212835" y="280453"/>
                    </a:lnTo>
                    <a:lnTo>
                      <a:pt x="218963" y="283408"/>
                    </a:lnTo>
                    <a:lnTo>
                      <a:pt x="225000" y="285675"/>
                    </a:lnTo>
                    <a:lnTo>
                      <a:pt x="225366" y="285812"/>
                    </a:lnTo>
                    <a:lnTo>
                      <a:pt x="225549" y="285881"/>
                    </a:lnTo>
                    <a:lnTo>
                      <a:pt x="225824" y="285995"/>
                    </a:lnTo>
                    <a:lnTo>
                      <a:pt x="225869" y="285995"/>
                    </a:lnTo>
                    <a:cubicBezTo>
                      <a:pt x="225869" y="285995"/>
                      <a:pt x="225961" y="286041"/>
                      <a:pt x="225961" y="286041"/>
                    </a:cubicBezTo>
                    <a:lnTo>
                      <a:pt x="226738" y="286247"/>
                    </a:lnTo>
                    <a:lnTo>
                      <a:pt x="228293" y="286682"/>
                    </a:lnTo>
                    <a:lnTo>
                      <a:pt x="231403" y="287553"/>
                    </a:lnTo>
                    <a:lnTo>
                      <a:pt x="232181" y="287759"/>
                    </a:lnTo>
                    <a:lnTo>
                      <a:pt x="232226" y="287759"/>
                    </a:lnTo>
                    <a:cubicBezTo>
                      <a:pt x="232226" y="287759"/>
                      <a:pt x="231929" y="287644"/>
                      <a:pt x="232089" y="287713"/>
                    </a:cubicBezTo>
                    <a:lnTo>
                      <a:pt x="232089" y="287713"/>
                    </a:lnTo>
                    <a:cubicBezTo>
                      <a:pt x="232089" y="287713"/>
                      <a:pt x="232364" y="287805"/>
                      <a:pt x="232364" y="287805"/>
                    </a:cubicBezTo>
                    <a:lnTo>
                      <a:pt x="232753" y="287942"/>
                    </a:lnTo>
                    <a:lnTo>
                      <a:pt x="237326" y="289453"/>
                    </a:lnTo>
                    <a:cubicBezTo>
                      <a:pt x="239156" y="290072"/>
                      <a:pt x="241122" y="290988"/>
                      <a:pt x="242929" y="291881"/>
                    </a:cubicBezTo>
                    <a:cubicBezTo>
                      <a:pt x="243821" y="292316"/>
                      <a:pt x="244644" y="292820"/>
                      <a:pt x="245513" y="293301"/>
                    </a:cubicBezTo>
                    <a:cubicBezTo>
                      <a:pt x="246359" y="293874"/>
                      <a:pt x="247388" y="294561"/>
                      <a:pt x="248051" y="295087"/>
                    </a:cubicBezTo>
                    <a:cubicBezTo>
                      <a:pt x="249583" y="296347"/>
                      <a:pt x="251161" y="297744"/>
                      <a:pt x="252281" y="299232"/>
                    </a:cubicBezTo>
                    <a:cubicBezTo>
                      <a:pt x="252556" y="299622"/>
                      <a:pt x="252876" y="299943"/>
                      <a:pt x="253151" y="300378"/>
                    </a:cubicBezTo>
                    <a:lnTo>
                      <a:pt x="253974" y="301752"/>
                    </a:lnTo>
                    <a:lnTo>
                      <a:pt x="254317" y="302324"/>
                    </a:lnTo>
                    <a:lnTo>
                      <a:pt x="254660" y="303034"/>
                    </a:lnTo>
                    <a:cubicBezTo>
                      <a:pt x="254911" y="303538"/>
                      <a:pt x="255003" y="303882"/>
                      <a:pt x="255186" y="304294"/>
                    </a:cubicBezTo>
                    <a:lnTo>
                      <a:pt x="255186" y="304294"/>
                    </a:lnTo>
                    <a:cubicBezTo>
                      <a:pt x="255186" y="304294"/>
                      <a:pt x="255735" y="306057"/>
                      <a:pt x="255735" y="306057"/>
                    </a:cubicBezTo>
                    <a:lnTo>
                      <a:pt x="255872" y="306515"/>
                    </a:lnTo>
                    <a:lnTo>
                      <a:pt x="255918" y="306675"/>
                    </a:lnTo>
                    <a:lnTo>
                      <a:pt x="255986" y="306905"/>
                    </a:lnTo>
                    <a:lnTo>
                      <a:pt x="256215" y="307752"/>
                    </a:lnTo>
                    <a:lnTo>
                      <a:pt x="256535" y="309859"/>
                    </a:lnTo>
                    <a:lnTo>
                      <a:pt x="256649" y="312836"/>
                    </a:lnTo>
                    <a:lnTo>
                      <a:pt x="256695" y="314462"/>
                    </a:lnTo>
                    <a:cubicBezTo>
                      <a:pt x="256695" y="315035"/>
                      <a:pt x="256787" y="315493"/>
                      <a:pt x="256809" y="316042"/>
                    </a:cubicBezTo>
                    <a:cubicBezTo>
                      <a:pt x="256992" y="317096"/>
                      <a:pt x="257084" y="318264"/>
                      <a:pt x="257358" y="319248"/>
                    </a:cubicBezTo>
                    <a:lnTo>
                      <a:pt x="257724" y="320783"/>
                    </a:lnTo>
                    <a:lnTo>
                      <a:pt x="258273" y="322340"/>
                    </a:lnTo>
                    <a:cubicBezTo>
                      <a:pt x="258433" y="322844"/>
                      <a:pt x="258684" y="323348"/>
                      <a:pt x="258913" y="323852"/>
                    </a:cubicBezTo>
                    <a:cubicBezTo>
                      <a:pt x="259165" y="324355"/>
                      <a:pt x="259371" y="324836"/>
                      <a:pt x="259691" y="325317"/>
                    </a:cubicBezTo>
                    <a:cubicBezTo>
                      <a:pt x="259988" y="325775"/>
                      <a:pt x="260285" y="326302"/>
                      <a:pt x="260605" y="326692"/>
                    </a:cubicBezTo>
                    <a:cubicBezTo>
                      <a:pt x="260949" y="327104"/>
                      <a:pt x="261200" y="327470"/>
                      <a:pt x="261635" y="327928"/>
                    </a:cubicBezTo>
                    <a:cubicBezTo>
                      <a:pt x="262023" y="328318"/>
                      <a:pt x="262389" y="328730"/>
                      <a:pt x="262823" y="329073"/>
                    </a:cubicBezTo>
                    <a:cubicBezTo>
                      <a:pt x="263258" y="329417"/>
                      <a:pt x="263670" y="329760"/>
                      <a:pt x="264173" y="330035"/>
                    </a:cubicBezTo>
                    <a:cubicBezTo>
                      <a:pt x="264676" y="330379"/>
                      <a:pt x="265065" y="330562"/>
                      <a:pt x="265614" y="330837"/>
                    </a:cubicBezTo>
                    <a:cubicBezTo>
                      <a:pt x="266139" y="331020"/>
                      <a:pt x="266711" y="331295"/>
                      <a:pt x="267191" y="331363"/>
                    </a:cubicBezTo>
                    <a:lnTo>
                      <a:pt x="269318" y="331707"/>
                    </a:lnTo>
                    <a:lnTo>
                      <a:pt x="267580" y="330310"/>
                    </a:lnTo>
                    <a:cubicBezTo>
                      <a:pt x="267352" y="330104"/>
                      <a:pt x="266963" y="329692"/>
                      <a:pt x="266643" y="329371"/>
                    </a:cubicBezTo>
                    <a:close/>
                    <a:moveTo>
                      <a:pt x="221456" y="179526"/>
                    </a:moveTo>
                    <a:cubicBezTo>
                      <a:pt x="221867" y="179640"/>
                      <a:pt x="222302" y="179777"/>
                      <a:pt x="222713" y="179961"/>
                    </a:cubicBezTo>
                    <a:cubicBezTo>
                      <a:pt x="222325" y="180167"/>
                      <a:pt x="221753" y="180579"/>
                      <a:pt x="220930" y="181358"/>
                    </a:cubicBezTo>
                    <a:cubicBezTo>
                      <a:pt x="221113" y="180785"/>
                      <a:pt x="221296" y="180167"/>
                      <a:pt x="221456" y="179526"/>
                    </a:cubicBezTo>
                    <a:close/>
                    <a:moveTo>
                      <a:pt x="46266" y="338875"/>
                    </a:moveTo>
                    <a:cubicBezTo>
                      <a:pt x="47112" y="338875"/>
                      <a:pt x="47661" y="339081"/>
                      <a:pt x="48027" y="339241"/>
                    </a:cubicBezTo>
                    <a:cubicBezTo>
                      <a:pt x="48484" y="339448"/>
                      <a:pt x="48736" y="339631"/>
                      <a:pt x="48896" y="339768"/>
                    </a:cubicBezTo>
                    <a:lnTo>
                      <a:pt x="45351" y="341623"/>
                    </a:lnTo>
                    <a:cubicBezTo>
                      <a:pt x="44963" y="341051"/>
                      <a:pt x="44711" y="340570"/>
                      <a:pt x="44437" y="340066"/>
                    </a:cubicBezTo>
                    <a:cubicBezTo>
                      <a:pt x="44345" y="339883"/>
                      <a:pt x="44231" y="339677"/>
                      <a:pt x="44139" y="339493"/>
                    </a:cubicBezTo>
                    <a:cubicBezTo>
                      <a:pt x="44825" y="339081"/>
                      <a:pt x="45649" y="338852"/>
                      <a:pt x="46289" y="338875"/>
                    </a:cubicBezTo>
                    <a:close/>
                    <a:moveTo>
                      <a:pt x="177390" y="216099"/>
                    </a:moveTo>
                    <a:cubicBezTo>
                      <a:pt x="175217" y="214199"/>
                      <a:pt x="173228" y="212069"/>
                      <a:pt x="171375" y="209824"/>
                    </a:cubicBezTo>
                    <a:cubicBezTo>
                      <a:pt x="170346" y="208450"/>
                      <a:pt x="169294" y="207076"/>
                      <a:pt x="168448" y="205679"/>
                    </a:cubicBezTo>
                    <a:cubicBezTo>
                      <a:pt x="168769" y="205588"/>
                      <a:pt x="169089" y="205542"/>
                      <a:pt x="169409" y="205450"/>
                    </a:cubicBezTo>
                    <a:lnTo>
                      <a:pt x="171764" y="204672"/>
                    </a:lnTo>
                    <a:lnTo>
                      <a:pt x="173685" y="203893"/>
                    </a:lnTo>
                    <a:cubicBezTo>
                      <a:pt x="175172" y="203275"/>
                      <a:pt x="176429" y="202611"/>
                      <a:pt x="177824" y="201969"/>
                    </a:cubicBezTo>
                    <a:cubicBezTo>
                      <a:pt x="177824" y="201969"/>
                      <a:pt x="177824" y="201969"/>
                      <a:pt x="177847" y="201969"/>
                    </a:cubicBezTo>
                    <a:lnTo>
                      <a:pt x="177390" y="21612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3" name="Freeform: Shape 2097">
                <a:extLst>
                  <a:ext uri="{FF2B5EF4-FFF2-40B4-BE49-F238E27FC236}">
                    <a16:creationId xmlns:a16="http://schemas.microsoft.com/office/drawing/2014/main" id="{CC58144B-1FCD-4014-49B4-DE477CD9AFDC}"/>
                  </a:ext>
                </a:extLst>
              </p:cNvPr>
              <p:cNvSpPr/>
              <p:nvPr/>
            </p:nvSpPr>
            <p:spPr>
              <a:xfrm>
                <a:off x="5386471" y="3763532"/>
                <a:ext cx="22867" cy="10"/>
              </a:xfrm>
              <a:custGeom>
                <a:avLst/>
                <a:gdLst>
                  <a:gd name="connsiteX0" fmla="*/ 0 w 22867"/>
                  <a:gd name="connsiteY0" fmla="*/ 10 h 10"/>
                  <a:gd name="connsiteX1" fmla="*/ 0 w 22867"/>
                  <a:gd name="connsiteY1" fmla="*/ 10 h 10"/>
                  <a:gd name="connsiteX2" fmla="*/ 0 w 22867"/>
                  <a:gd name="connsiteY2" fmla="*/ 10 h 10"/>
                </a:gdLst>
                <a:ahLst/>
                <a:cxnLst>
                  <a:cxn ang="0">
                    <a:pos x="connsiteX0" y="connsiteY0"/>
                  </a:cxn>
                  <a:cxn ang="0">
                    <a:pos x="connsiteX1" y="connsiteY1"/>
                  </a:cxn>
                  <a:cxn ang="0">
                    <a:pos x="connsiteX2" y="connsiteY2"/>
                  </a:cxn>
                </a:cxnLst>
                <a:rect l="l" t="t" r="r" b="b"/>
                <a:pathLst>
                  <a:path w="22867" h="10">
                    <a:moveTo>
                      <a:pt x="0" y="10"/>
                    </a:moveTo>
                    <a:cubicBezTo>
                      <a:pt x="0" y="10"/>
                      <a:pt x="0" y="-13"/>
                      <a:pt x="0" y="10"/>
                    </a:cubicBezTo>
                    <a:lnTo>
                      <a:pt x="0" y="1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4" name="Freeform: Shape 2098">
                <a:extLst>
                  <a:ext uri="{FF2B5EF4-FFF2-40B4-BE49-F238E27FC236}">
                    <a16:creationId xmlns:a16="http://schemas.microsoft.com/office/drawing/2014/main" id="{D085E1CE-6D21-3299-51B4-1C079FBE6BDB}"/>
                  </a:ext>
                </a:extLst>
              </p:cNvPr>
              <p:cNvSpPr/>
              <p:nvPr/>
            </p:nvSpPr>
            <p:spPr>
              <a:xfrm>
                <a:off x="5334767" y="3882531"/>
                <a:ext cx="22867" cy="30"/>
              </a:xfrm>
              <a:custGeom>
                <a:avLst/>
                <a:gdLst>
                  <a:gd name="connsiteX0" fmla="*/ 0 w 22867"/>
                  <a:gd name="connsiteY0" fmla="*/ 31 h 30"/>
                  <a:gd name="connsiteX1" fmla="*/ 0 w 22867"/>
                  <a:gd name="connsiteY1" fmla="*/ 31 h 30"/>
                  <a:gd name="connsiteX2" fmla="*/ 0 w 22867"/>
                  <a:gd name="connsiteY2" fmla="*/ 31 h 30"/>
                </a:gdLst>
                <a:ahLst/>
                <a:cxnLst>
                  <a:cxn ang="0">
                    <a:pos x="connsiteX0" y="connsiteY0"/>
                  </a:cxn>
                  <a:cxn ang="0">
                    <a:pos x="connsiteX1" y="connsiteY1"/>
                  </a:cxn>
                  <a:cxn ang="0">
                    <a:pos x="connsiteX2" y="connsiteY2"/>
                  </a:cxn>
                </a:cxnLst>
                <a:rect l="l" t="t" r="r" b="b"/>
                <a:pathLst>
                  <a:path w="22867" h="30">
                    <a:moveTo>
                      <a:pt x="0" y="31"/>
                    </a:moveTo>
                    <a:cubicBezTo>
                      <a:pt x="0" y="31"/>
                      <a:pt x="0" y="-38"/>
                      <a:pt x="0" y="31"/>
                    </a:cubicBezTo>
                    <a:lnTo>
                      <a:pt x="0" y="3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5" name="Freeform: Shape 2099">
                <a:extLst>
                  <a:ext uri="{FF2B5EF4-FFF2-40B4-BE49-F238E27FC236}">
                    <a16:creationId xmlns:a16="http://schemas.microsoft.com/office/drawing/2014/main" id="{5AAA8518-04D3-715B-ABD7-F70C3F07FECC}"/>
                  </a:ext>
                </a:extLst>
              </p:cNvPr>
              <p:cNvSpPr/>
              <p:nvPr/>
            </p:nvSpPr>
            <p:spPr>
              <a:xfrm>
                <a:off x="5349151" y="3755595"/>
                <a:ext cx="68" cy="45"/>
              </a:xfrm>
              <a:custGeom>
                <a:avLst/>
                <a:gdLst>
                  <a:gd name="connsiteX0" fmla="*/ 0 w 68"/>
                  <a:gd name="connsiteY0" fmla="*/ 46 h 45"/>
                  <a:gd name="connsiteX1" fmla="*/ 68 w 68"/>
                  <a:gd name="connsiteY1" fmla="*/ 0 h 45"/>
                  <a:gd name="connsiteX2" fmla="*/ 68 w 68"/>
                  <a:gd name="connsiteY2" fmla="*/ 0 h 45"/>
                  <a:gd name="connsiteX3" fmla="*/ 0 w 68"/>
                  <a:gd name="connsiteY3" fmla="*/ 46 h 45"/>
                </a:gdLst>
                <a:ahLst/>
                <a:cxnLst>
                  <a:cxn ang="0">
                    <a:pos x="connsiteX0" y="connsiteY0"/>
                  </a:cxn>
                  <a:cxn ang="0">
                    <a:pos x="connsiteX1" y="connsiteY1"/>
                  </a:cxn>
                  <a:cxn ang="0">
                    <a:pos x="connsiteX2" y="connsiteY2"/>
                  </a:cxn>
                  <a:cxn ang="0">
                    <a:pos x="connsiteX3" y="connsiteY3"/>
                  </a:cxn>
                </a:cxnLst>
                <a:rect l="l" t="t" r="r" b="b"/>
                <a:pathLst>
                  <a:path w="68" h="45">
                    <a:moveTo>
                      <a:pt x="0" y="46"/>
                    </a:moveTo>
                    <a:lnTo>
                      <a:pt x="68" y="0"/>
                    </a:lnTo>
                    <a:lnTo>
                      <a:pt x="68" y="0"/>
                    </a:lnTo>
                    <a:lnTo>
                      <a:pt x="0"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6" name="Freeform: Shape 2100">
                <a:extLst>
                  <a:ext uri="{FF2B5EF4-FFF2-40B4-BE49-F238E27FC236}">
                    <a16:creationId xmlns:a16="http://schemas.microsoft.com/office/drawing/2014/main" id="{29E6732E-3401-7B6D-9882-39947ADD8DA1}"/>
                  </a:ext>
                </a:extLst>
              </p:cNvPr>
              <p:cNvSpPr/>
              <p:nvPr/>
            </p:nvSpPr>
            <p:spPr>
              <a:xfrm>
                <a:off x="5364587" y="3751221"/>
                <a:ext cx="45" cy="22"/>
              </a:xfrm>
              <a:custGeom>
                <a:avLst/>
                <a:gdLst>
                  <a:gd name="connsiteX0" fmla="*/ 0 w 45"/>
                  <a:gd name="connsiteY0" fmla="*/ 23 h 22"/>
                  <a:gd name="connsiteX1" fmla="*/ 0 w 45"/>
                  <a:gd name="connsiteY1" fmla="*/ 0 h 22"/>
                  <a:gd name="connsiteX2" fmla="*/ 46 w 45"/>
                  <a:gd name="connsiteY2" fmla="*/ 23 h 22"/>
                  <a:gd name="connsiteX3" fmla="*/ 0 w 45"/>
                  <a:gd name="connsiteY3" fmla="*/ 23 h 22"/>
                </a:gdLst>
                <a:ahLst/>
                <a:cxnLst>
                  <a:cxn ang="0">
                    <a:pos x="connsiteX0" y="connsiteY0"/>
                  </a:cxn>
                  <a:cxn ang="0">
                    <a:pos x="connsiteX1" y="connsiteY1"/>
                  </a:cxn>
                  <a:cxn ang="0">
                    <a:pos x="connsiteX2" y="connsiteY2"/>
                  </a:cxn>
                  <a:cxn ang="0">
                    <a:pos x="connsiteX3" y="connsiteY3"/>
                  </a:cxn>
                </a:cxnLst>
                <a:rect l="l" t="t" r="r" b="b"/>
                <a:pathLst>
                  <a:path w="45" h="22">
                    <a:moveTo>
                      <a:pt x="0" y="23"/>
                    </a:moveTo>
                    <a:lnTo>
                      <a:pt x="0" y="0"/>
                    </a:lnTo>
                    <a:lnTo>
                      <a:pt x="46" y="23"/>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7" name="Freeform: Shape 2101">
                <a:extLst>
                  <a:ext uri="{FF2B5EF4-FFF2-40B4-BE49-F238E27FC236}">
                    <a16:creationId xmlns:a16="http://schemas.microsoft.com/office/drawing/2014/main" id="{BAEF8766-04B6-1990-D849-D584B2CB4AC4}"/>
                  </a:ext>
                </a:extLst>
              </p:cNvPr>
              <p:cNvSpPr/>
              <p:nvPr/>
            </p:nvSpPr>
            <p:spPr>
              <a:xfrm>
                <a:off x="5353020" y="3638224"/>
                <a:ext cx="40" cy="40"/>
              </a:xfrm>
              <a:custGeom>
                <a:avLst/>
                <a:gdLst>
                  <a:gd name="connsiteX0" fmla="*/ 41 w 40"/>
                  <a:gd name="connsiteY0" fmla="*/ 0 h 40"/>
                  <a:gd name="connsiteX1" fmla="*/ 41 w 40"/>
                  <a:gd name="connsiteY1" fmla="*/ 0 h 40"/>
                  <a:gd name="connsiteX2" fmla="*/ 41 w 40"/>
                  <a:gd name="connsiteY2" fmla="*/ 0 h 40"/>
                </a:gdLst>
                <a:ahLst/>
                <a:cxnLst>
                  <a:cxn ang="0">
                    <a:pos x="connsiteX0" y="connsiteY0"/>
                  </a:cxn>
                  <a:cxn ang="0">
                    <a:pos x="connsiteX1" y="connsiteY1"/>
                  </a:cxn>
                  <a:cxn ang="0">
                    <a:pos x="connsiteX2" y="connsiteY2"/>
                  </a:cxn>
                </a:cxnLst>
                <a:rect l="l" t="t" r="r" b="b"/>
                <a:pathLst>
                  <a:path w="40" h="40">
                    <a:moveTo>
                      <a:pt x="41" y="0"/>
                    </a:moveTo>
                    <a:lnTo>
                      <a:pt x="41" y="0"/>
                    </a:lnTo>
                    <a:cubicBezTo>
                      <a:pt x="41" y="0"/>
                      <a:pt x="-51" y="92"/>
                      <a:pt x="41"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8" name="Freeform: Shape 2102">
                <a:extLst>
                  <a:ext uri="{FF2B5EF4-FFF2-40B4-BE49-F238E27FC236}">
                    <a16:creationId xmlns:a16="http://schemas.microsoft.com/office/drawing/2014/main" id="{49BBE294-EA5A-4004-0222-154559440DB1}"/>
                  </a:ext>
                </a:extLst>
              </p:cNvPr>
              <p:cNvSpPr/>
              <p:nvPr/>
            </p:nvSpPr>
            <p:spPr>
              <a:xfrm>
                <a:off x="5172315" y="3839483"/>
                <a:ext cx="68" cy="137"/>
              </a:xfrm>
              <a:custGeom>
                <a:avLst/>
                <a:gdLst>
                  <a:gd name="connsiteX0" fmla="*/ 69 w 68"/>
                  <a:gd name="connsiteY0" fmla="*/ 0 h 137"/>
                  <a:gd name="connsiteX1" fmla="*/ 46 w 68"/>
                  <a:gd name="connsiteY1" fmla="*/ 23 h 137"/>
                  <a:gd name="connsiteX2" fmla="*/ 23 w 68"/>
                  <a:gd name="connsiteY2" fmla="*/ 115 h 137"/>
                  <a:gd name="connsiteX3" fmla="*/ 0 w 68"/>
                  <a:gd name="connsiteY3" fmla="*/ 138 h 137"/>
                  <a:gd name="connsiteX4" fmla="*/ 69 w 68"/>
                  <a:gd name="connsiteY4" fmla="*/ 0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 h="137">
                    <a:moveTo>
                      <a:pt x="69" y="0"/>
                    </a:moveTo>
                    <a:lnTo>
                      <a:pt x="46" y="23"/>
                    </a:lnTo>
                    <a:lnTo>
                      <a:pt x="23" y="115"/>
                    </a:lnTo>
                    <a:lnTo>
                      <a:pt x="0" y="138"/>
                    </a:lnTo>
                    <a:lnTo>
                      <a:pt x="69"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09" name="Freeform: Shape 2103">
                <a:extLst>
                  <a:ext uri="{FF2B5EF4-FFF2-40B4-BE49-F238E27FC236}">
                    <a16:creationId xmlns:a16="http://schemas.microsoft.com/office/drawing/2014/main" id="{1B525752-65A0-C88C-89E6-49825858420D}"/>
                  </a:ext>
                </a:extLst>
              </p:cNvPr>
              <p:cNvSpPr/>
              <p:nvPr/>
            </p:nvSpPr>
            <p:spPr>
              <a:xfrm>
                <a:off x="5194679" y="3910250"/>
                <a:ext cx="45" cy="68"/>
              </a:xfrm>
              <a:custGeom>
                <a:avLst/>
                <a:gdLst>
                  <a:gd name="connsiteX0" fmla="*/ 46 w 45"/>
                  <a:gd name="connsiteY0" fmla="*/ 68 h 68"/>
                  <a:gd name="connsiteX1" fmla="*/ 0 w 45"/>
                  <a:gd name="connsiteY1" fmla="*/ 0 h 68"/>
                  <a:gd name="connsiteX2" fmla="*/ 46 w 45"/>
                  <a:gd name="connsiteY2" fmla="*/ 46 h 68"/>
                  <a:gd name="connsiteX3" fmla="*/ 46 w 45"/>
                  <a:gd name="connsiteY3" fmla="*/ 68 h 68"/>
                </a:gdLst>
                <a:ahLst/>
                <a:cxnLst>
                  <a:cxn ang="0">
                    <a:pos x="connsiteX0" y="connsiteY0"/>
                  </a:cxn>
                  <a:cxn ang="0">
                    <a:pos x="connsiteX1" y="connsiteY1"/>
                  </a:cxn>
                  <a:cxn ang="0">
                    <a:pos x="connsiteX2" y="connsiteY2"/>
                  </a:cxn>
                  <a:cxn ang="0">
                    <a:pos x="connsiteX3" y="connsiteY3"/>
                  </a:cxn>
                </a:cxnLst>
                <a:rect l="l" t="t" r="r" b="b"/>
                <a:pathLst>
                  <a:path w="45" h="68">
                    <a:moveTo>
                      <a:pt x="46" y="68"/>
                    </a:moveTo>
                    <a:lnTo>
                      <a:pt x="0" y="0"/>
                    </a:lnTo>
                    <a:lnTo>
                      <a:pt x="46" y="46"/>
                    </a:lnTo>
                    <a:lnTo>
                      <a:pt x="46" y="6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0" name="Freeform: Shape 2104">
                <a:extLst>
                  <a:ext uri="{FF2B5EF4-FFF2-40B4-BE49-F238E27FC236}">
                    <a16:creationId xmlns:a16="http://schemas.microsoft.com/office/drawing/2014/main" id="{6BA06BBF-BAED-927F-B4E3-AB3767FDF1F8}"/>
                  </a:ext>
                </a:extLst>
              </p:cNvPr>
              <p:cNvSpPr/>
              <p:nvPr/>
            </p:nvSpPr>
            <p:spPr>
              <a:xfrm rot="19396559">
                <a:off x="5194516" y="3909986"/>
                <a:ext cx="68" cy="183"/>
              </a:xfrm>
              <a:custGeom>
                <a:avLst/>
                <a:gdLst>
                  <a:gd name="connsiteX0" fmla="*/ 0 w 68"/>
                  <a:gd name="connsiteY0" fmla="*/ 0 h 183"/>
                  <a:gd name="connsiteX1" fmla="*/ 69 w 68"/>
                  <a:gd name="connsiteY1" fmla="*/ 0 h 183"/>
                  <a:gd name="connsiteX2" fmla="*/ 69 w 68"/>
                  <a:gd name="connsiteY2" fmla="*/ 183 h 183"/>
                  <a:gd name="connsiteX3" fmla="*/ 0 w 68"/>
                  <a:gd name="connsiteY3" fmla="*/ 183 h 183"/>
                </a:gdLst>
                <a:ahLst/>
                <a:cxnLst>
                  <a:cxn ang="0">
                    <a:pos x="connsiteX0" y="connsiteY0"/>
                  </a:cxn>
                  <a:cxn ang="0">
                    <a:pos x="connsiteX1" y="connsiteY1"/>
                  </a:cxn>
                  <a:cxn ang="0">
                    <a:pos x="connsiteX2" y="connsiteY2"/>
                  </a:cxn>
                  <a:cxn ang="0">
                    <a:pos x="connsiteX3" y="connsiteY3"/>
                  </a:cxn>
                </a:cxnLst>
                <a:rect l="l" t="t" r="r" b="b"/>
                <a:pathLst>
                  <a:path w="68" h="183">
                    <a:moveTo>
                      <a:pt x="0" y="0"/>
                    </a:moveTo>
                    <a:lnTo>
                      <a:pt x="69" y="0"/>
                    </a:lnTo>
                    <a:lnTo>
                      <a:pt x="69" y="183"/>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1" name="Freeform: Shape 2105">
                <a:extLst>
                  <a:ext uri="{FF2B5EF4-FFF2-40B4-BE49-F238E27FC236}">
                    <a16:creationId xmlns:a16="http://schemas.microsoft.com/office/drawing/2014/main" id="{F1CA7B26-BF01-59B0-3D8A-A4B3F97A80BE}"/>
                  </a:ext>
                </a:extLst>
              </p:cNvPr>
              <p:cNvSpPr/>
              <p:nvPr/>
            </p:nvSpPr>
            <p:spPr>
              <a:xfrm>
                <a:off x="5185303" y="3883042"/>
                <a:ext cx="10" cy="50"/>
              </a:xfrm>
              <a:custGeom>
                <a:avLst/>
                <a:gdLst>
                  <a:gd name="connsiteX0" fmla="*/ 0 w 10"/>
                  <a:gd name="connsiteY0" fmla="*/ 0 h 50"/>
                  <a:gd name="connsiteX1" fmla="*/ 0 w 10"/>
                  <a:gd name="connsiteY1" fmla="*/ 0 h 50"/>
                  <a:gd name="connsiteX2" fmla="*/ 0 w 10"/>
                  <a:gd name="connsiteY2" fmla="*/ 0 h 50"/>
                </a:gdLst>
                <a:ahLst/>
                <a:cxnLst>
                  <a:cxn ang="0">
                    <a:pos x="connsiteX0" y="connsiteY0"/>
                  </a:cxn>
                  <a:cxn ang="0">
                    <a:pos x="connsiteX1" y="connsiteY1"/>
                  </a:cxn>
                  <a:cxn ang="0">
                    <a:pos x="connsiteX2" y="connsiteY2"/>
                  </a:cxn>
                </a:cxnLst>
                <a:rect l="l" t="t" r="r" b="b"/>
                <a:pathLst>
                  <a:path w="10" h="50">
                    <a:moveTo>
                      <a:pt x="0" y="0"/>
                    </a:moveTo>
                    <a:lnTo>
                      <a:pt x="0" y="0"/>
                    </a:lnTo>
                    <a:cubicBezTo>
                      <a:pt x="0" y="0"/>
                      <a:pt x="23" y="115"/>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2" name="Freeform: Shape 2106">
                <a:extLst>
                  <a:ext uri="{FF2B5EF4-FFF2-40B4-BE49-F238E27FC236}">
                    <a16:creationId xmlns:a16="http://schemas.microsoft.com/office/drawing/2014/main" id="{9A610F02-9289-229D-6026-676C180910DC}"/>
                  </a:ext>
                </a:extLst>
              </p:cNvPr>
              <p:cNvSpPr/>
              <p:nvPr/>
            </p:nvSpPr>
            <p:spPr>
              <a:xfrm>
                <a:off x="5271629" y="3906288"/>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3" name="Freeform: Shape 2107">
                <a:extLst>
                  <a:ext uri="{FF2B5EF4-FFF2-40B4-BE49-F238E27FC236}">
                    <a16:creationId xmlns:a16="http://schemas.microsoft.com/office/drawing/2014/main" id="{D245E96F-7349-B5F8-636B-0D3F1990BAE3}"/>
                  </a:ext>
                </a:extLst>
              </p:cNvPr>
              <p:cNvSpPr/>
              <p:nvPr/>
            </p:nvSpPr>
            <p:spPr>
              <a:xfrm>
                <a:off x="5234355" y="3889982"/>
                <a:ext cx="114" cy="114"/>
              </a:xfrm>
              <a:custGeom>
                <a:avLst/>
                <a:gdLst>
                  <a:gd name="connsiteX0" fmla="*/ 114 w 114"/>
                  <a:gd name="connsiteY0" fmla="*/ 115 h 114"/>
                  <a:gd name="connsiteX1" fmla="*/ 114 w 114"/>
                  <a:gd name="connsiteY1" fmla="*/ 115 h 114"/>
                  <a:gd name="connsiteX2" fmla="*/ 69 w 114"/>
                  <a:gd name="connsiteY2" fmla="*/ 92 h 114"/>
                  <a:gd name="connsiteX3" fmla="*/ 23 w 114"/>
                  <a:gd name="connsiteY3" fmla="*/ 46 h 114"/>
                  <a:gd name="connsiteX4" fmla="*/ 0 w 114"/>
                  <a:gd name="connsiteY4" fmla="*/ 0 h 114"/>
                  <a:gd name="connsiteX5" fmla="*/ 114 w 114"/>
                  <a:gd name="connsiteY5" fmla="*/ 115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 h="114">
                    <a:moveTo>
                      <a:pt x="114" y="115"/>
                    </a:moveTo>
                    <a:lnTo>
                      <a:pt x="114" y="115"/>
                    </a:lnTo>
                    <a:lnTo>
                      <a:pt x="69" y="92"/>
                    </a:lnTo>
                    <a:lnTo>
                      <a:pt x="23" y="46"/>
                    </a:lnTo>
                    <a:lnTo>
                      <a:pt x="0" y="0"/>
                    </a:lnTo>
                    <a:lnTo>
                      <a:pt x="114" y="11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4" name="Freeform: Shape 2108">
                <a:extLst>
                  <a:ext uri="{FF2B5EF4-FFF2-40B4-BE49-F238E27FC236}">
                    <a16:creationId xmlns:a16="http://schemas.microsoft.com/office/drawing/2014/main" id="{84509179-090C-EFFF-FD50-E8F476F1F32C}"/>
                  </a:ext>
                </a:extLst>
              </p:cNvPr>
              <p:cNvSpPr/>
              <p:nvPr/>
            </p:nvSpPr>
            <p:spPr>
              <a:xfrm>
                <a:off x="5211144" y="3813994"/>
                <a:ext cx="23" cy="45"/>
              </a:xfrm>
              <a:custGeom>
                <a:avLst/>
                <a:gdLst>
                  <a:gd name="connsiteX0" fmla="*/ 23 w 23"/>
                  <a:gd name="connsiteY0" fmla="*/ 0 h 45"/>
                  <a:gd name="connsiteX1" fmla="*/ 23 w 23"/>
                  <a:gd name="connsiteY1" fmla="*/ 0 h 45"/>
                  <a:gd name="connsiteX2" fmla="*/ 0 w 23"/>
                  <a:gd name="connsiteY2" fmla="*/ 46 h 45"/>
                  <a:gd name="connsiteX3" fmla="*/ 23 w 23"/>
                  <a:gd name="connsiteY3" fmla="*/ 0 h 45"/>
                </a:gdLst>
                <a:ahLst/>
                <a:cxnLst>
                  <a:cxn ang="0">
                    <a:pos x="connsiteX0" y="connsiteY0"/>
                  </a:cxn>
                  <a:cxn ang="0">
                    <a:pos x="connsiteX1" y="connsiteY1"/>
                  </a:cxn>
                  <a:cxn ang="0">
                    <a:pos x="connsiteX2" y="connsiteY2"/>
                  </a:cxn>
                  <a:cxn ang="0">
                    <a:pos x="connsiteX3" y="connsiteY3"/>
                  </a:cxn>
                </a:cxnLst>
                <a:rect l="l" t="t" r="r" b="b"/>
                <a:pathLst>
                  <a:path w="23" h="45">
                    <a:moveTo>
                      <a:pt x="23" y="0"/>
                    </a:moveTo>
                    <a:lnTo>
                      <a:pt x="23" y="0"/>
                    </a:lnTo>
                    <a:lnTo>
                      <a:pt x="0" y="46"/>
                    </a:lnTo>
                    <a:lnTo>
                      <a:pt x="23"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5" name="Freeform: Shape 2109">
                <a:extLst>
                  <a:ext uri="{FF2B5EF4-FFF2-40B4-BE49-F238E27FC236}">
                    <a16:creationId xmlns:a16="http://schemas.microsoft.com/office/drawing/2014/main" id="{69048383-6822-75F3-5BBF-8185CB7A7203}"/>
                  </a:ext>
                </a:extLst>
              </p:cNvPr>
              <p:cNvSpPr/>
              <p:nvPr/>
            </p:nvSpPr>
            <p:spPr>
              <a:xfrm>
                <a:off x="5335636" y="3841728"/>
                <a:ext cx="22867" cy="45"/>
              </a:xfrm>
              <a:custGeom>
                <a:avLst/>
                <a:gdLst>
                  <a:gd name="connsiteX0" fmla="*/ 0 w 22867"/>
                  <a:gd name="connsiteY0" fmla="*/ 23 h 45"/>
                  <a:gd name="connsiteX1" fmla="*/ 0 w 22867"/>
                  <a:gd name="connsiteY1" fmla="*/ 46 h 45"/>
                  <a:gd name="connsiteX2" fmla="*/ 0 w 22867"/>
                  <a:gd name="connsiteY2" fmla="*/ 0 h 45"/>
                  <a:gd name="connsiteX3" fmla="*/ 0 w 22867"/>
                  <a:gd name="connsiteY3" fmla="*/ 23 h 45"/>
                </a:gdLst>
                <a:ahLst/>
                <a:cxnLst>
                  <a:cxn ang="0">
                    <a:pos x="connsiteX0" y="connsiteY0"/>
                  </a:cxn>
                  <a:cxn ang="0">
                    <a:pos x="connsiteX1" y="connsiteY1"/>
                  </a:cxn>
                  <a:cxn ang="0">
                    <a:pos x="connsiteX2" y="connsiteY2"/>
                  </a:cxn>
                  <a:cxn ang="0">
                    <a:pos x="connsiteX3" y="connsiteY3"/>
                  </a:cxn>
                </a:cxnLst>
                <a:rect l="l" t="t" r="r" b="b"/>
                <a:pathLst>
                  <a:path w="22867" h="45">
                    <a:moveTo>
                      <a:pt x="0" y="23"/>
                    </a:moveTo>
                    <a:lnTo>
                      <a:pt x="0" y="46"/>
                    </a:lnTo>
                    <a:lnTo>
                      <a:pt x="0" y="0"/>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6" name="Freeform: Shape 2110">
                <a:extLst>
                  <a:ext uri="{FF2B5EF4-FFF2-40B4-BE49-F238E27FC236}">
                    <a16:creationId xmlns:a16="http://schemas.microsoft.com/office/drawing/2014/main" id="{918EB90B-C74D-A757-6E9C-9A4FD34674C4}"/>
                  </a:ext>
                </a:extLst>
              </p:cNvPr>
              <p:cNvSpPr/>
              <p:nvPr/>
            </p:nvSpPr>
            <p:spPr>
              <a:xfrm>
                <a:off x="5354342" y="3829063"/>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7" name="Freeform: Shape 2111">
                <a:extLst>
                  <a:ext uri="{FF2B5EF4-FFF2-40B4-BE49-F238E27FC236}">
                    <a16:creationId xmlns:a16="http://schemas.microsoft.com/office/drawing/2014/main" id="{DFA3851A-A2B6-618C-F41D-367F432C5871}"/>
                  </a:ext>
                </a:extLst>
              </p:cNvPr>
              <p:cNvSpPr/>
              <p:nvPr/>
            </p:nvSpPr>
            <p:spPr>
              <a:xfrm>
                <a:off x="5397105" y="3821987"/>
                <a:ext cx="22" cy="23"/>
              </a:xfrm>
              <a:custGeom>
                <a:avLst/>
                <a:gdLst>
                  <a:gd name="connsiteX0" fmla="*/ 0 w 22"/>
                  <a:gd name="connsiteY0" fmla="*/ 0 h 23"/>
                  <a:gd name="connsiteX1" fmla="*/ 23 w 22"/>
                  <a:gd name="connsiteY1" fmla="*/ 23 h 23"/>
                  <a:gd name="connsiteX2" fmla="*/ 0 w 22"/>
                  <a:gd name="connsiteY2" fmla="*/ 0 h 23"/>
                  <a:gd name="connsiteX3" fmla="*/ 0 w 22"/>
                  <a:gd name="connsiteY3" fmla="*/ 0 h 23"/>
                </a:gdLst>
                <a:ahLst/>
                <a:cxnLst>
                  <a:cxn ang="0">
                    <a:pos x="connsiteX0" y="connsiteY0"/>
                  </a:cxn>
                  <a:cxn ang="0">
                    <a:pos x="connsiteX1" y="connsiteY1"/>
                  </a:cxn>
                  <a:cxn ang="0">
                    <a:pos x="connsiteX2" y="connsiteY2"/>
                  </a:cxn>
                  <a:cxn ang="0">
                    <a:pos x="connsiteX3" y="connsiteY3"/>
                  </a:cxn>
                </a:cxnLst>
                <a:rect l="l" t="t" r="r" b="b"/>
                <a:pathLst>
                  <a:path w="22" h="23">
                    <a:moveTo>
                      <a:pt x="0" y="0"/>
                    </a:move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8" name="Freeform: Shape 2112">
                <a:extLst>
                  <a:ext uri="{FF2B5EF4-FFF2-40B4-BE49-F238E27FC236}">
                    <a16:creationId xmlns:a16="http://schemas.microsoft.com/office/drawing/2014/main" id="{397F3FCF-205D-0CD8-8AAD-598F84C4DB0F}"/>
                  </a:ext>
                </a:extLst>
              </p:cNvPr>
              <p:cNvSpPr/>
              <p:nvPr/>
            </p:nvSpPr>
            <p:spPr>
              <a:xfrm>
                <a:off x="5397356" y="3822101"/>
                <a:ext cx="20" cy="22901"/>
              </a:xfrm>
              <a:custGeom>
                <a:avLst/>
                <a:gdLst>
                  <a:gd name="connsiteX0" fmla="*/ 0 w 20"/>
                  <a:gd name="connsiteY0" fmla="*/ 0 h 22901"/>
                  <a:gd name="connsiteX1" fmla="*/ 0 w 20"/>
                  <a:gd name="connsiteY1" fmla="*/ 0 h 22901"/>
                  <a:gd name="connsiteX2" fmla="*/ 0 w 20"/>
                  <a:gd name="connsiteY2" fmla="*/ 0 h 22901"/>
                </a:gdLst>
                <a:ahLst/>
                <a:cxnLst>
                  <a:cxn ang="0">
                    <a:pos x="connsiteX0" y="connsiteY0"/>
                  </a:cxn>
                  <a:cxn ang="0">
                    <a:pos x="connsiteX1" y="connsiteY1"/>
                  </a:cxn>
                  <a:cxn ang="0">
                    <a:pos x="connsiteX2" y="connsiteY2"/>
                  </a:cxn>
                </a:cxnLst>
                <a:rect l="l" t="t" r="r" b="b"/>
                <a:pathLst>
                  <a:path w="20" h="22901">
                    <a:moveTo>
                      <a:pt x="0" y="0"/>
                    </a:moveTo>
                    <a:cubicBezTo>
                      <a:pt x="0" y="0"/>
                      <a:pt x="46" y="0"/>
                      <a:pt x="0" y="0"/>
                    </a:cubicBez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19" name="Freeform: Shape 2113">
                <a:extLst>
                  <a:ext uri="{FF2B5EF4-FFF2-40B4-BE49-F238E27FC236}">
                    <a16:creationId xmlns:a16="http://schemas.microsoft.com/office/drawing/2014/main" id="{B945D98C-51EC-F9C9-0B24-0D51D5353D60}"/>
                  </a:ext>
                </a:extLst>
              </p:cNvPr>
              <p:cNvSpPr/>
              <p:nvPr/>
            </p:nvSpPr>
            <p:spPr>
              <a:xfrm>
                <a:off x="5304444" y="3795994"/>
                <a:ext cx="366" cy="366"/>
              </a:xfrm>
              <a:custGeom>
                <a:avLst/>
                <a:gdLst>
                  <a:gd name="connsiteX0" fmla="*/ 366 w 366"/>
                  <a:gd name="connsiteY0" fmla="*/ 366 h 366"/>
                  <a:gd name="connsiteX1" fmla="*/ 46 w 366"/>
                  <a:gd name="connsiteY1" fmla="*/ 46 h 366"/>
                  <a:gd name="connsiteX2" fmla="*/ 0 w 366"/>
                  <a:gd name="connsiteY2" fmla="*/ 0 h 366"/>
                  <a:gd name="connsiteX3" fmla="*/ 366 w 366"/>
                  <a:gd name="connsiteY3" fmla="*/ 366 h 366"/>
                </a:gdLst>
                <a:ahLst/>
                <a:cxnLst>
                  <a:cxn ang="0">
                    <a:pos x="connsiteX0" y="connsiteY0"/>
                  </a:cxn>
                  <a:cxn ang="0">
                    <a:pos x="connsiteX1" y="connsiteY1"/>
                  </a:cxn>
                  <a:cxn ang="0">
                    <a:pos x="connsiteX2" y="connsiteY2"/>
                  </a:cxn>
                  <a:cxn ang="0">
                    <a:pos x="connsiteX3" y="connsiteY3"/>
                  </a:cxn>
                </a:cxnLst>
                <a:rect l="l" t="t" r="r" b="b"/>
                <a:pathLst>
                  <a:path w="366" h="366">
                    <a:moveTo>
                      <a:pt x="366" y="366"/>
                    </a:moveTo>
                    <a:lnTo>
                      <a:pt x="46" y="46"/>
                    </a:lnTo>
                    <a:lnTo>
                      <a:pt x="0" y="0"/>
                    </a:lnTo>
                    <a:lnTo>
                      <a:pt x="366" y="36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0" name="Freeform: Shape 2114">
                <a:extLst>
                  <a:ext uri="{FF2B5EF4-FFF2-40B4-BE49-F238E27FC236}">
                    <a16:creationId xmlns:a16="http://schemas.microsoft.com/office/drawing/2014/main" id="{2095C8CD-A5E6-AEBA-51EE-90B568A409D9}"/>
                  </a:ext>
                </a:extLst>
              </p:cNvPr>
              <p:cNvSpPr/>
              <p:nvPr/>
            </p:nvSpPr>
            <p:spPr>
              <a:xfrm>
                <a:off x="5364609" y="3751267"/>
                <a:ext cx="205" cy="22"/>
              </a:xfrm>
              <a:custGeom>
                <a:avLst/>
                <a:gdLst>
                  <a:gd name="connsiteX0" fmla="*/ 0 w 205"/>
                  <a:gd name="connsiteY0" fmla="*/ 0 h 22"/>
                  <a:gd name="connsiteX1" fmla="*/ 206 w 205"/>
                  <a:gd name="connsiteY1" fmla="*/ 23 h 22"/>
                  <a:gd name="connsiteX2" fmla="*/ 0 w 205"/>
                  <a:gd name="connsiteY2" fmla="*/ 0 h 22"/>
                  <a:gd name="connsiteX3" fmla="*/ 0 w 205"/>
                  <a:gd name="connsiteY3" fmla="*/ 0 h 22"/>
                </a:gdLst>
                <a:ahLst/>
                <a:cxnLst>
                  <a:cxn ang="0">
                    <a:pos x="connsiteX0" y="connsiteY0"/>
                  </a:cxn>
                  <a:cxn ang="0">
                    <a:pos x="connsiteX1" y="connsiteY1"/>
                  </a:cxn>
                  <a:cxn ang="0">
                    <a:pos x="connsiteX2" y="connsiteY2"/>
                  </a:cxn>
                  <a:cxn ang="0">
                    <a:pos x="connsiteX3" y="connsiteY3"/>
                  </a:cxn>
                </a:cxnLst>
                <a:rect l="l" t="t" r="r" b="b"/>
                <a:pathLst>
                  <a:path w="205" h="22">
                    <a:moveTo>
                      <a:pt x="0" y="0"/>
                    </a:moveTo>
                    <a:lnTo>
                      <a:pt x="206"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1" name="Freeform: Shape 2115">
                <a:extLst>
                  <a:ext uri="{FF2B5EF4-FFF2-40B4-BE49-F238E27FC236}">
                    <a16:creationId xmlns:a16="http://schemas.microsoft.com/office/drawing/2014/main" id="{5DE40502-961B-766E-7886-1F2379D3F606}"/>
                  </a:ext>
                </a:extLst>
              </p:cNvPr>
              <p:cNvSpPr/>
              <p:nvPr/>
            </p:nvSpPr>
            <p:spPr>
              <a:xfrm>
                <a:off x="5423814" y="3753740"/>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2" name="Freeform: Shape 2116">
                <a:extLst>
                  <a:ext uri="{FF2B5EF4-FFF2-40B4-BE49-F238E27FC236}">
                    <a16:creationId xmlns:a16="http://schemas.microsoft.com/office/drawing/2014/main" id="{9FAFA773-4373-68B6-4E7C-2ABDF5DF693F}"/>
                  </a:ext>
                </a:extLst>
              </p:cNvPr>
              <p:cNvSpPr/>
              <p:nvPr/>
            </p:nvSpPr>
            <p:spPr>
              <a:xfrm>
                <a:off x="5349585" y="3882768"/>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3" name="Freeform: Shape 2117">
                <a:extLst>
                  <a:ext uri="{FF2B5EF4-FFF2-40B4-BE49-F238E27FC236}">
                    <a16:creationId xmlns:a16="http://schemas.microsoft.com/office/drawing/2014/main" id="{AAFFA4AC-6F72-3F44-B687-004C7C16309C}"/>
                  </a:ext>
                </a:extLst>
              </p:cNvPr>
              <p:cNvSpPr/>
              <p:nvPr/>
            </p:nvSpPr>
            <p:spPr>
              <a:xfrm>
                <a:off x="5344577" y="3866164"/>
                <a:ext cx="22" cy="251"/>
              </a:xfrm>
              <a:custGeom>
                <a:avLst/>
                <a:gdLst>
                  <a:gd name="connsiteX0" fmla="*/ 0 w 22"/>
                  <a:gd name="connsiteY0" fmla="*/ 183 h 251"/>
                  <a:gd name="connsiteX1" fmla="*/ 0 w 22"/>
                  <a:gd name="connsiteY1" fmla="*/ 252 h 251"/>
                  <a:gd name="connsiteX2" fmla="*/ 23 w 22"/>
                  <a:gd name="connsiteY2" fmla="*/ 92 h 251"/>
                  <a:gd name="connsiteX3" fmla="*/ 23 w 22"/>
                  <a:gd name="connsiteY3" fmla="*/ 0 h 251"/>
                  <a:gd name="connsiteX4" fmla="*/ 0 w 22"/>
                  <a:gd name="connsiteY4" fmla="*/ 92 h 251"/>
                  <a:gd name="connsiteX5" fmla="*/ 0 w 22"/>
                  <a:gd name="connsiteY5" fmla="*/ 183 h 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 h="251">
                    <a:moveTo>
                      <a:pt x="0" y="183"/>
                    </a:moveTo>
                    <a:lnTo>
                      <a:pt x="0" y="252"/>
                    </a:lnTo>
                    <a:lnTo>
                      <a:pt x="23" y="92"/>
                    </a:lnTo>
                    <a:lnTo>
                      <a:pt x="23" y="0"/>
                    </a:lnTo>
                    <a:lnTo>
                      <a:pt x="0" y="92"/>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4" name="Freeform: Shape 2118">
                <a:extLst>
                  <a:ext uri="{FF2B5EF4-FFF2-40B4-BE49-F238E27FC236}">
                    <a16:creationId xmlns:a16="http://schemas.microsoft.com/office/drawing/2014/main" id="{309BD415-CD60-1389-03BC-9116CF87C71D}"/>
                  </a:ext>
                </a:extLst>
              </p:cNvPr>
              <p:cNvSpPr/>
              <p:nvPr/>
            </p:nvSpPr>
            <p:spPr>
              <a:xfrm>
                <a:off x="5344943" y="3872096"/>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5" name="Freeform: Shape 2119">
                <a:extLst>
                  <a:ext uri="{FF2B5EF4-FFF2-40B4-BE49-F238E27FC236}">
                    <a16:creationId xmlns:a16="http://schemas.microsoft.com/office/drawing/2014/main" id="{D55111B7-06CF-38DF-F039-616A72D91ADD}"/>
                  </a:ext>
                </a:extLst>
              </p:cNvPr>
              <p:cNvSpPr/>
              <p:nvPr/>
            </p:nvSpPr>
            <p:spPr>
              <a:xfrm>
                <a:off x="5343571" y="3893142"/>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6" name="Freeform: Shape 2120">
                <a:extLst>
                  <a:ext uri="{FF2B5EF4-FFF2-40B4-BE49-F238E27FC236}">
                    <a16:creationId xmlns:a16="http://schemas.microsoft.com/office/drawing/2014/main" id="{B19676F1-C8C4-C2DA-71F9-FADD724FD7F8}"/>
                  </a:ext>
                </a:extLst>
              </p:cNvPr>
              <p:cNvSpPr/>
              <p:nvPr/>
            </p:nvSpPr>
            <p:spPr>
              <a:xfrm>
                <a:off x="5284483" y="3910298"/>
                <a:ext cx="66" cy="20"/>
              </a:xfrm>
              <a:custGeom>
                <a:avLst/>
                <a:gdLst>
                  <a:gd name="connsiteX0" fmla="*/ 20 w 66"/>
                  <a:gd name="connsiteY0" fmla="*/ 20 h 20"/>
                  <a:gd name="connsiteX1" fmla="*/ 66 w 66"/>
                  <a:gd name="connsiteY1" fmla="*/ 20 h 20"/>
                  <a:gd name="connsiteX2" fmla="*/ 20 w 66"/>
                  <a:gd name="connsiteY2" fmla="*/ 20 h 20"/>
                </a:gdLst>
                <a:ahLst/>
                <a:cxnLst>
                  <a:cxn ang="0">
                    <a:pos x="connsiteX0" y="connsiteY0"/>
                  </a:cxn>
                  <a:cxn ang="0">
                    <a:pos x="connsiteX1" y="connsiteY1"/>
                  </a:cxn>
                  <a:cxn ang="0">
                    <a:pos x="connsiteX2" y="connsiteY2"/>
                  </a:cxn>
                </a:cxnLst>
                <a:rect l="l" t="t" r="r" b="b"/>
                <a:pathLst>
                  <a:path w="66" h="20">
                    <a:moveTo>
                      <a:pt x="20" y="20"/>
                    </a:moveTo>
                    <a:cubicBezTo>
                      <a:pt x="20" y="20"/>
                      <a:pt x="-48" y="-25"/>
                      <a:pt x="66" y="20"/>
                    </a:cubicBezTo>
                    <a:lnTo>
                      <a:pt x="20" y="2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7" name="Freeform: Shape 2121">
                <a:extLst>
                  <a:ext uri="{FF2B5EF4-FFF2-40B4-BE49-F238E27FC236}">
                    <a16:creationId xmlns:a16="http://schemas.microsoft.com/office/drawing/2014/main" id="{7B4AF08E-A25C-A726-2982-C16E1DF971AA}"/>
                  </a:ext>
                </a:extLst>
              </p:cNvPr>
              <p:cNvSpPr/>
              <p:nvPr/>
            </p:nvSpPr>
            <p:spPr>
              <a:xfrm>
                <a:off x="5284527" y="3910318"/>
                <a:ext cx="114" cy="68"/>
              </a:xfrm>
              <a:custGeom>
                <a:avLst/>
                <a:gdLst>
                  <a:gd name="connsiteX0" fmla="*/ 0 w 114"/>
                  <a:gd name="connsiteY0" fmla="*/ 0 h 68"/>
                  <a:gd name="connsiteX1" fmla="*/ 23 w 114"/>
                  <a:gd name="connsiteY1" fmla="*/ 23 h 68"/>
                  <a:gd name="connsiteX2" fmla="*/ 69 w 114"/>
                  <a:gd name="connsiteY2" fmla="*/ 46 h 68"/>
                  <a:gd name="connsiteX3" fmla="*/ 114 w 114"/>
                  <a:gd name="connsiteY3" fmla="*/ 69 h 68"/>
                  <a:gd name="connsiteX4" fmla="*/ 0 w 114"/>
                  <a:gd name="connsiteY4" fmla="*/ 0 h 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8">
                    <a:moveTo>
                      <a:pt x="0" y="0"/>
                    </a:moveTo>
                    <a:lnTo>
                      <a:pt x="23" y="23"/>
                    </a:lnTo>
                    <a:lnTo>
                      <a:pt x="69" y="46"/>
                    </a:lnTo>
                    <a:lnTo>
                      <a:pt x="114" y="69"/>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8" name="Freeform: Shape 2122">
                <a:extLst>
                  <a:ext uri="{FF2B5EF4-FFF2-40B4-BE49-F238E27FC236}">
                    <a16:creationId xmlns:a16="http://schemas.microsoft.com/office/drawing/2014/main" id="{3D174601-A266-D711-EA27-6DE0ED728E30}"/>
                  </a:ext>
                </a:extLst>
              </p:cNvPr>
              <p:cNvSpPr/>
              <p:nvPr/>
            </p:nvSpPr>
            <p:spPr>
              <a:xfrm>
                <a:off x="5193284" y="3907341"/>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29" name="Freeform: Shape 2123">
                <a:extLst>
                  <a:ext uri="{FF2B5EF4-FFF2-40B4-BE49-F238E27FC236}">
                    <a16:creationId xmlns:a16="http://schemas.microsoft.com/office/drawing/2014/main" id="{5A142033-B562-494D-C43E-BC283A0A29FA}"/>
                  </a:ext>
                </a:extLst>
              </p:cNvPr>
              <p:cNvSpPr/>
              <p:nvPr/>
            </p:nvSpPr>
            <p:spPr>
              <a:xfrm>
                <a:off x="5191295" y="3902303"/>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0" name="Freeform: Shape 2124">
                <a:extLst>
                  <a:ext uri="{FF2B5EF4-FFF2-40B4-BE49-F238E27FC236}">
                    <a16:creationId xmlns:a16="http://schemas.microsoft.com/office/drawing/2014/main" id="{B5BAFAF9-B680-7445-B76A-66352C0F5C59}"/>
                  </a:ext>
                </a:extLst>
              </p:cNvPr>
              <p:cNvSpPr/>
              <p:nvPr/>
            </p:nvSpPr>
            <p:spPr>
              <a:xfrm>
                <a:off x="5602045" y="3992443"/>
                <a:ext cx="137" cy="229"/>
              </a:xfrm>
              <a:custGeom>
                <a:avLst/>
                <a:gdLst>
                  <a:gd name="connsiteX0" fmla="*/ 137 w 137"/>
                  <a:gd name="connsiteY0" fmla="*/ 0 h 229"/>
                  <a:gd name="connsiteX1" fmla="*/ 46 w 137"/>
                  <a:gd name="connsiteY1" fmla="*/ 160 h 229"/>
                  <a:gd name="connsiteX2" fmla="*/ 0 w 137"/>
                  <a:gd name="connsiteY2" fmla="*/ 229 h 229"/>
                  <a:gd name="connsiteX3" fmla="*/ 137 w 137"/>
                  <a:gd name="connsiteY3" fmla="*/ 0 h 229"/>
                </a:gdLst>
                <a:ahLst/>
                <a:cxnLst>
                  <a:cxn ang="0">
                    <a:pos x="connsiteX0" y="connsiteY0"/>
                  </a:cxn>
                  <a:cxn ang="0">
                    <a:pos x="connsiteX1" y="connsiteY1"/>
                  </a:cxn>
                  <a:cxn ang="0">
                    <a:pos x="connsiteX2" y="connsiteY2"/>
                  </a:cxn>
                  <a:cxn ang="0">
                    <a:pos x="connsiteX3" y="connsiteY3"/>
                  </a:cxn>
                </a:cxnLst>
                <a:rect l="l" t="t" r="r" b="b"/>
                <a:pathLst>
                  <a:path w="137" h="229">
                    <a:moveTo>
                      <a:pt x="137" y="0"/>
                    </a:moveTo>
                    <a:lnTo>
                      <a:pt x="46" y="160"/>
                    </a:lnTo>
                    <a:lnTo>
                      <a:pt x="0" y="229"/>
                    </a:lnTo>
                    <a:lnTo>
                      <a:pt x="137"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1" name="Freeform: Shape 2125">
                <a:extLst>
                  <a:ext uri="{FF2B5EF4-FFF2-40B4-BE49-F238E27FC236}">
                    <a16:creationId xmlns:a16="http://schemas.microsoft.com/office/drawing/2014/main" id="{F2664876-C992-63F9-3659-B5E25F895D44}"/>
                  </a:ext>
                </a:extLst>
              </p:cNvPr>
              <p:cNvSpPr/>
              <p:nvPr/>
            </p:nvSpPr>
            <p:spPr>
              <a:xfrm>
                <a:off x="5608405" y="4010788"/>
                <a:ext cx="20" cy="22901"/>
              </a:xfrm>
              <a:custGeom>
                <a:avLst/>
                <a:gdLst>
                  <a:gd name="connsiteX0" fmla="*/ 20 w 20"/>
                  <a:gd name="connsiteY0" fmla="*/ 0 h 22901"/>
                  <a:gd name="connsiteX1" fmla="*/ 20 w 20"/>
                  <a:gd name="connsiteY1" fmla="*/ 0 h 22901"/>
                  <a:gd name="connsiteX2" fmla="*/ 20 w 20"/>
                  <a:gd name="connsiteY2" fmla="*/ 0 h 22901"/>
                </a:gdLst>
                <a:ahLst/>
                <a:cxnLst>
                  <a:cxn ang="0">
                    <a:pos x="connsiteX0" y="connsiteY0"/>
                  </a:cxn>
                  <a:cxn ang="0">
                    <a:pos x="connsiteX1" y="connsiteY1"/>
                  </a:cxn>
                  <a:cxn ang="0">
                    <a:pos x="connsiteX2" y="connsiteY2"/>
                  </a:cxn>
                </a:cxnLst>
                <a:rect l="l" t="t" r="r" b="b"/>
                <a:pathLst>
                  <a:path w="20" h="22901">
                    <a:moveTo>
                      <a:pt x="20" y="0"/>
                    </a:moveTo>
                    <a:lnTo>
                      <a:pt x="20" y="0"/>
                    </a:lnTo>
                    <a:cubicBezTo>
                      <a:pt x="20" y="0"/>
                      <a:pt x="-25" y="0"/>
                      <a:pt x="2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2" name="Freeform: Shape 2126">
                <a:extLst>
                  <a:ext uri="{FF2B5EF4-FFF2-40B4-BE49-F238E27FC236}">
                    <a16:creationId xmlns:a16="http://schemas.microsoft.com/office/drawing/2014/main" id="{D229AF7F-3B47-0E81-BE3B-2E43D82719EF}"/>
                  </a:ext>
                </a:extLst>
              </p:cNvPr>
              <p:cNvSpPr/>
              <p:nvPr/>
            </p:nvSpPr>
            <p:spPr>
              <a:xfrm>
                <a:off x="5608402" y="4010788"/>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3" name="Freeform: Shape 2127">
                <a:extLst>
                  <a:ext uri="{FF2B5EF4-FFF2-40B4-BE49-F238E27FC236}">
                    <a16:creationId xmlns:a16="http://schemas.microsoft.com/office/drawing/2014/main" id="{52A88FC0-FA78-0AE1-B4EE-F012D6AC5F5F}"/>
                  </a:ext>
                </a:extLst>
              </p:cNvPr>
              <p:cNvSpPr/>
              <p:nvPr/>
            </p:nvSpPr>
            <p:spPr>
              <a:xfrm>
                <a:off x="5454365" y="3549641"/>
                <a:ext cx="298767" cy="558181"/>
              </a:xfrm>
              <a:custGeom>
                <a:avLst/>
                <a:gdLst>
                  <a:gd name="connsiteX0" fmla="*/ 293965 w 298767"/>
                  <a:gd name="connsiteY0" fmla="*/ 427023 h 558181"/>
                  <a:gd name="connsiteX1" fmla="*/ 293393 w 298767"/>
                  <a:gd name="connsiteY1" fmla="*/ 426657 h 558181"/>
                  <a:gd name="connsiteX2" fmla="*/ 292776 w 298767"/>
                  <a:gd name="connsiteY2" fmla="*/ 426199 h 558181"/>
                  <a:gd name="connsiteX3" fmla="*/ 291541 w 298767"/>
                  <a:gd name="connsiteY3" fmla="*/ 425306 h 558181"/>
                  <a:gd name="connsiteX4" fmla="*/ 290398 w 298767"/>
                  <a:gd name="connsiteY4" fmla="*/ 424413 h 558181"/>
                  <a:gd name="connsiteX5" fmla="*/ 289209 w 298767"/>
                  <a:gd name="connsiteY5" fmla="*/ 423451 h 558181"/>
                  <a:gd name="connsiteX6" fmla="*/ 288682 w 298767"/>
                  <a:gd name="connsiteY6" fmla="*/ 423039 h 558181"/>
                  <a:gd name="connsiteX7" fmla="*/ 288111 w 298767"/>
                  <a:gd name="connsiteY7" fmla="*/ 422535 h 558181"/>
                  <a:gd name="connsiteX8" fmla="*/ 285824 w 298767"/>
                  <a:gd name="connsiteY8" fmla="*/ 420496 h 558181"/>
                  <a:gd name="connsiteX9" fmla="*/ 281479 w 298767"/>
                  <a:gd name="connsiteY9" fmla="*/ 416329 h 558181"/>
                  <a:gd name="connsiteX10" fmla="*/ 277409 w 298767"/>
                  <a:gd name="connsiteY10" fmla="*/ 412000 h 558181"/>
                  <a:gd name="connsiteX11" fmla="*/ 276357 w 298767"/>
                  <a:gd name="connsiteY11" fmla="*/ 410901 h 558181"/>
                  <a:gd name="connsiteX12" fmla="*/ 275831 w 298767"/>
                  <a:gd name="connsiteY12" fmla="*/ 410328 h 558181"/>
                  <a:gd name="connsiteX13" fmla="*/ 275899 w 298767"/>
                  <a:gd name="connsiteY13" fmla="*/ 410397 h 558181"/>
                  <a:gd name="connsiteX14" fmla="*/ 275876 w 298767"/>
                  <a:gd name="connsiteY14" fmla="*/ 410397 h 558181"/>
                  <a:gd name="connsiteX15" fmla="*/ 275808 w 298767"/>
                  <a:gd name="connsiteY15" fmla="*/ 410282 h 558181"/>
                  <a:gd name="connsiteX16" fmla="*/ 275442 w 298767"/>
                  <a:gd name="connsiteY16" fmla="*/ 409847 h 558181"/>
                  <a:gd name="connsiteX17" fmla="*/ 273452 w 298767"/>
                  <a:gd name="connsiteY17" fmla="*/ 407557 h 558181"/>
                  <a:gd name="connsiteX18" fmla="*/ 269474 w 298767"/>
                  <a:gd name="connsiteY18" fmla="*/ 402931 h 558181"/>
                  <a:gd name="connsiteX19" fmla="*/ 267255 w 298767"/>
                  <a:gd name="connsiteY19" fmla="*/ 400595 h 558181"/>
                  <a:gd name="connsiteX20" fmla="*/ 266730 w 298767"/>
                  <a:gd name="connsiteY20" fmla="*/ 400022 h 558181"/>
                  <a:gd name="connsiteX21" fmla="*/ 266455 w 298767"/>
                  <a:gd name="connsiteY21" fmla="*/ 399748 h 558181"/>
                  <a:gd name="connsiteX22" fmla="*/ 266387 w 298767"/>
                  <a:gd name="connsiteY22" fmla="*/ 399656 h 558181"/>
                  <a:gd name="connsiteX23" fmla="*/ 266204 w 298767"/>
                  <a:gd name="connsiteY23" fmla="*/ 399496 h 558181"/>
                  <a:gd name="connsiteX24" fmla="*/ 266066 w 298767"/>
                  <a:gd name="connsiteY24" fmla="*/ 399359 h 558181"/>
                  <a:gd name="connsiteX25" fmla="*/ 264946 w 298767"/>
                  <a:gd name="connsiteY25" fmla="*/ 398351 h 558181"/>
                  <a:gd name="connsiteX26" fmla="*/ 263825 w 298767"/>
                  <a:gd name="connsiteY26" fmla="*/ 397320 h 558181"/>
                  <a:gd name="connsiteX27" fmla="*/ 263276 w 298767"/>
                  <a:gd name="connsiteY27" fmla="*/ 396816 h 558181"/>
                  <a:gd name="connsiteX28" fmla="*/ 262522 w 298767"/>
                  <a:gd name="connsiteY28" fmla="*/ 396221 h 558181"/>
                  <a:gd name="connsiteX29" fmla="*/ 259961 w 298767"/>
                  <a:gd name="connsiteY29" fmla="*/ 394205 h 558181"/>
                  <a:gd name="connsiteX30" fmla="*/ 257217 w 298767"/>
                  <a:gd name="connsiteY30" fmla="*/ 392373 h 558181"/>
                  <a:gd name="connsiteX31" fmla="*/ 254312 w 298767"/>
                  <a:gd name="connsiteY31" fmla="*/ 390633 h 558181"/>
                  <a:gd name="connsiteX32" fmla="*/ 251179 w 298767"/>
                  <a:gd name="connsiteY32" fmla="*/ 389052 h 558181"/>
                  <a:gd name="connsiteX33" fmla="*/ 248344 w 298767"/>
                  <a:gd name="connsiteY33" fmla="*/ 387953 h 558181"/>
                  <a:gd name="connsiteX34" fmla="*/ 246926 w 298767"/>
                  <a:gd name="connsiteY34" fmla="*/ 387404 h 558181"/>
                  <a:gd name="connsiteX35" fmla="*/ 245119 w 298767"/>
                  <a:gd name="connsiteY35" fmla="*/ 386877 h 558181"/>
                  <a:gd name="connsiteX36" fmla="*/ 241918 w 298767"/>
                  <a:gd name="connsiteY36" fmla="*/ 385984 h 558181"/>
                  <a:gd name="connsiteX37" fmla="*/ 238671 w 298767"/>
                  <a:gd name="connsiteY37" fmla="*/ 385389 h 558181"/>
                  <a:gd name="connsiteX38" fmla="*/ 235309 w 298767"/>
                  <a:gd name="connsiteY38" fmla="*/ 384930 h 558181"/>
                  <a:gd name="connsiteX39" fmla="*/ 231856 w 298767"/>
                  <a:gd name="connsiteY39" fmla="*/ 384656 h 558181"/>
                  <a:gd name="connsiteX40" fmla="*/ 228769 w 298767"/>
                  <a:gd name="connsiteY40" fmla="*/ 384633 h 558181"/>
                  <a:gd name="connsiteX41" fmla="*/ 227260 w 298767"/>
                  <a:gd name="connsiteY41" fmla="*/ 384633 h 558181"/>
                  <a:gd name="connsiteX42" fmla="*/ 226894 w 298767"/>
                  <a:gd name="connsiteY42" fmla="*/ 384656 h 558181"/>
                  <a:gd name="connsiteX43" fmla="*/ 226459 w 298767"/>
                  <a:gd name="connsiteY43" fmla="*/ 384656 h 558181"/>
                  <a:gd name="connsiteX44" fmla="*/ 226253 w 298767"/>
                  <a:gd name="connsiteY44" fmla="*/ 384701 h 558181"/>
                  <a:gd name="connsiteX45" fmla="*/ 225453 w 298767"/>
                  <a:gd name="connsiteY45" fmla="*/ 384770 h 558181"/>
                  <a:gd name="connsiteX46" fmla="*/ 222206 w 298767"/>
                  <a:gd name="connsiteY46" fmla="*/ 385137 h 558181"/>
                  <a:gd name="connsiteX47" fmla="*/ 215757 w 298767"/>
                  <a:gd name="connsiteY47" fmla="*/ 385892 h 558181"/>
                  <a:gd name="connsiteX48" fmla="*/ 209812 w 298767"/>
                  <a:gd name="connsiteY48" fmla="*/ 387037 h 558181"/>
                  <a:gd name="connsiteX49" fmla="*/ 208325 w 298767"/>
                  <a:gd name="connsiteY49" fmla="*/ 387358 h 558181"/>
                  <a:gd name="connsiteX50" fmla="*/ 207594 w 298767"/>
                  <a:gd name="connsiteY50" fmla="*/ 387495 h 558181"/>
                  <a:gd name="connsiteX51" fmla="*/ 206930 w 298767"/>
                  <a:gd name="connsiteY51" fmla="*/ 387656 h 558181"/>
                  <a:gd name="connsiteX52" fmla="*/ 206565 w 298767"/>
                  <a:gd name="connsiteY52" fmla="*/ 387770 h 558181"/>
                  <a:gd name="connsiteX53" fmla="*/ 203637 w 298767"/>
                  <a:gd name="connsiteY53" fmla="*/ 388549 h 558181"/>
                  <a:gd name="connsiteX54" fmla="*/ 197783 w 298767"/>
                  <a:gd name="connsiteY54" fmla="*/ 390152 h 558181"/>
                  <a:gd name="connsiteX55" fmla="*/ 186189 w 298767"/>
                  <a:gd name="connsiteY55" fmla="*/ 393358 h 558181"/>
                  <a:gd name="connsiteX56" fmla="*/ 180472 w 298767"/>
                  <a:gd name="connsiteY56" fmla="*/ 394916 h 558181"/>
                  <a:gd name="connsiteX57" fmla="*/ 174595 w 298767"/>
                  <a:gd name="connsiteY57" fmla="*/ 396335 h 558181"/>
                  <a:gd name="connsiteX58" fmla="*/ 169084 w 298767"/>
                  <a:gd name="connsiteY58" fmla="*/ 397503 h 558181"/>
                  <a:gd name="connsiteX59" fmla="*/ 166294 w 298767"/>
                  <a:gd name="connsiteY59" fmla="*/ 398076 h 558181"/>
                  <a:gd name="connsiteX60" fmla="*/ 163299 w 298767"/>
                  <a:gd name="connsiteY60" fmla="*/ 398511 h 558181"/>
                  <a:gd name="connsiteX61" fmla="*/ 160303 w 298767"/>
                  <a:gd name="connsiteY61" fmla="*/ 398946 h 558181"/>
                  <a:gd name="connsiteX62" fmla="*/ 158816 w 298767"/>
                  <a:gd name="connsiteY62" fmla="*/ 399152 h 558181"/>
                  <a:gd name="connsiteX63" fmla="*/ 158496 w 298767"/>
                  <a:gd name="connsiteY63" fmla="*/ 399221 h 558181"/>
                  <a:gd name="connsiteX64" fmla="*/ 158314 w 298767"/>
                  <a:gd name="connsiteY64" fmla="*/ 399221 h 558181"/>
                  <a:gd name="connsiteX65" fmla="*/ 157628 w 298767"/>
                  <a:gd name="connsiteY65" fmla="*/ 399290 h 558181"/>
                  <a:gd name="connsiteX66" fmla="*/ 152162 w 298767"/>
                  <a:gd name="connsiteY66" fmla="*/ 399679 h 558181"/>
                  <a:gd name="connsiteX67" fmla="*/ 146125 w 298767"/>
                  <a:gd name="connsiteY67" fmla="*/ 399519 h 558181"/>
                  <a:gd name="connsiteX68" fmla="*/ 145416 w 298767"/>
                  <a:gd name="connsiteY68" fmla="*/ 399519 h 558181"/>
                  <a:gd name="connsiteX69" fmla="*/ 145324 w 298767"/>
                  <a:gd name="connsiteY69" fmla="*/ 399496 h 558181"/>
                  <a:gd name="connsiteX70" fmla="*/ 145004 w 298767"/>
                  <a:gd name="connsiteY70" fmla="*/ 399450 h 558181"/>
                  <a:gd name="connsiteX71" fmla="*/ 143701 w 298767"/>
                  <a:gd name="connsiteY71" fmla="*/ 399290 h 558181"/>
                  <a:gd name="connsiteX72" fmla="*/ 141094 w 298767"/>
                  <a:gd name="connsiteY72" fmla="*/ 398946 h 558181"/>
                  <a:gd name="connsiteX73" fmla="*/ 138259 w 298767"/>
                  <a:gd name="connsiteY73" fmla="*/ 398351 h 558181"/>
                  <a:gd name="connsiteX74" fmla="*/ 135331 w 298767"/>
                  <a:gd name="connsiteY74" fmla="*/ 397618 h 558181"/>
                  <a:gd name="connsiteX75" fmla="*/ 134965 w 298767"/>
                  <a:gd name="connsiteY75" fmla="*/ 397526 h 558181"/>
                  <a:gd name="connsiteX76" fmla="*/ 134851 w 298767"/>
                  <a:gd name="connsiteY76" fmla="*/ 397481 h 558181"/>
                  <a:gd name="connsiteX77" fmla="*/ 134302 w 298767"/>
                  <a:gd name="connsiteY77" fmla="*/ 397274 h 558181"/>
                  <a:gd name="connsiteX78" fmla="*/ 133136 w 298767"/>
                  <a:gd name="connsiteY78" fmla="*/ 396839 h 558181"/>
                  <a:gd name="connsiteX79" fmla="*/ 130689 w 298767"/>
                  <a:gd name="connsiteY79" fmla="*/ 395900 h 558181"/>
                  <a:gd name="connsiteX80" fmla="*/ 130163 w 298767"/>
                  <a:gd name="connsiteY80" fmla="*/ 395625 h 558181"/>
                  <a:gd name="connsiteX81" fmla="*/ 128448 w 298767"/>
                  <a:gd name="connsiteY81" fmla="*/ 393244 h 558181"/>
                  <a:gd name="connsiteX82" fmla="*/ 127327 w 298767"/>
                  <a:gd name="connsiteY82" fmla="*/ 391686 h 558181"/>
                  <a:gd name="connsiteX83" fmla="*/ 127190 w 298767"/>
                  <a:gd name="connsiteY83" fmla="*/ 391480 h 558181"/>
                  <a:gd name="connsiteX84" fmla="*/ 127145 w 298767"/>
                  <a:gd name="connsiteY84" fmla="*/ 391434 h 558181"/>
                  <a:gd name="connsiteX85" fmla="*/ 126939 w 298767"/>
                  <a:gd name="connsiteY85" fmla="*/ 391068 h 558181"/>
                  <a:gd name="connsiteX86" fmla="*/ 126436 w 298767"/>
                  <a:gd name="connsiteY86" fmla="*/ 390221 h 558181"/>
                  <a:gd name="connsiteX87" fmla="*/ 124492 w 298767"/>
                  <a:gd name="connsiteY87" fmla="*/ 387083 h 558181"/>
                  <a:gd name="connsiteX88" fmla="*/ 122571 w 298767"/>
                  <a:gd name="connsiteY88" fmla="*/ 383808 h 558181"/>
                  <a:gd name="connsiteX89" fmla="*/ 122137 w 298767"/>
                  <a:gd name="connsiteY89" fmla="*/ 383075 h 558181"/>
                  <a:gd name="connsiteX90" fmla="*/ 121702 w 298767"/>
                  <a:gd name="connsiteY90" fmla="*/ 382228 h 558181"/>
                  <a:gd name="connsiteX91" fmla="*/ 120810 w 298767"/>
                  <a:gd name="connsiteY91" fmla="*/ 380511 h 558181"/>
                  <a:gd name="connsiteX92" fmla="*/ 119118 w 298767"/>
                  <a:gd name="connsiteY92" fmla="*/ 377235 h 558181"/>
                  <a:gd name="connsiteX93" fmla="*/ 116900 w 298767"/>
                  <a:gd name="connsiteY93" fmla="*/ 371922 h 558181"/>
                  <a:gd name="connsiteX94" fmla="*/ 114979 w 298767"/>
                  <a:gd name="connsiteY94" fmla="*/ 366563 h 558181"/>
                  <a:gd name="connsiteX95" fmla="*/ 114522 w 298767"/>
                  <a:gd name="connsiteY95" fmla="*/ 365166 h 558181"/>
                  <a:gd name="connsiteX96" fmla="*/ 114179 w 298767"/>
                  <a:gd name="connsiteY96" fmla="*/ 363884 h 558181"/>
                  <a:gd name="connsiteX97" fmla="*/ 113447 w 298767"/>
                  <a:gd name="connsiteY97" fmla="*/ 361136 h 558181"/>
                  <a:gd name="connsiteX98" fmla="*/ 112761 w 298767"/>
                  <a:gd name="connsiteY98" fmla="*/ 358364 h 558181"/>
                  <a:gd name="connsiteX99" fmla="*/ 112235 w 298767"/>
                  <a:gd name="connsiteY99" fmla="*/ 355547 h 558181"/>
                  <a:gd name="connsiteX100" fmla="*/ 111366 w 298767"/>
                  <a:gd name="connsiteY100" fmla="*/ 349914 h 558181"/>
                  <a:gd name="connsiteX101" fmla="*/ 110817 w 298767"/>
                  <a:gd name="connsiteY101" fmla="*/ 344234 h 558181"/>
                  <a:gd name="connsiteX102" fmla="*/ 110680 w 298767"/>
                  <a:gd name="connsiteY102" fmla="*/ 341280 h 558181"/>
                  <a:gd name="connsiteX103" fmla="*/ 110611 w 298767"/>
                  <a:gd name="connsiteY103" fmla="*/ 339791 h 558181"/>
                  <a:gd name="connsiteX104" fmla="*/ 110611 w 298767"/>
                  <a:gd name="connsiteY104" fmla="*/ 339058 h 558181"/>
                  <a:gd name="connsiteX105" fmla="*/ 110588 w 298767"/>
                  <a:gd name="connsiteY105" fmla="*/ 338944 h 558181"/>
                  <a:gd name="connsiteX106" fmla="*/ 110588 w 298767"/>
                  <a:gd name="connsiteY106" fmla="*/ 338806 h 558181"/>
                  <a:gd name="connsiteX107" fmla="*/ 110588 w 298767"/>
                  <a:gd name="connsiteY107" fmla="*/ 338463 h 558181"/>
                  <a:gd name="connsiteX108" fmla="*/ 110680 w 298767"/>
                  <a:gd name="connsiteY108" fmla="*/ 332715 h 558181"/>
                  <a:gd name="connsiteX109" fmla="*/ 111686 w 298767"/>
                  <a:gd name="connsiteY109" fmla="*/ 321195 h 558181"/>
                  <a:gd name="connsiteX110" fmla="*/ 112029 w 298767"/>
                  <a:gd name="connsiteY110" fmla="*/ 318332 h 558181"/>
                  <a:gd name="connsiteX111" fmla="*/ 112967 w 298767"/>
                  <a:gd name="connsiteY111" fmla="*/ 312470 h 558181"/>
                  <a:gd name="connsiteX112" fmla="*/ 113195 w 298767"/>
                  <a:gd name="connsiteY112" fmla="*/ 311050 h 558181"/>
                  <a:gd name="connsiteX113" fmla="*/ 113493 w 298767"/>
                  <a:gd name="connsiteY113" fmla="*/ 309607 h 558181"/>
                  <a:gd name="connsiteX114" fmla="*/ 115802 w 298767"/>
                  <a:gd name="connsiteY114" fmla="*/ 298133 h 558181"/>
                  <a:gd name="connsiteX115" fmla="*/ 118409 w 298767"/>
                  <a:gd name="connsiteY115" fmla="*/ 286591 h 558181"/>
                  <a:gd name="connsiteX116" fmla="*/ 120902 w 298767"/>
                  <a:gd name="connsiteY116" fmla="*/ 274911 h 558181"/>
                  <a:gd name="connsiteX117" fmla="*/ 123097 w 298767"/>
                  <a:gd name="connsiteY117" fmla="*/ 263186 h 558181"/>
                  <a:gd name="connsiteX118" fmla="*/ 124926 w 298767"/>
                  <a:gd name="connsiteY118" fmla="*/ 251391 h 558181"/>
                  <a:gd name="connsiteX119" fmla="*/ 125567 w 298767"/>
                  <a:gd name="connsiteY119" fmla="*/ 245414 h 558181"/>
                  <a:gd name="connsiteX120" fmla="*/ 125955 w 298767"/>
                  <a:gd name="connsiteY120" fmla="*/ 239413 h 558181"/>
                  <a:gd name="connsiteX121" fmla="*/ 125361 w 298767"/>
                  <a:gd name="connsiteY121" fmla="*/ 215367 h 558181"/>
                  <a:gd name="connsiteX122" fmla="*/ 124766 w 298767"/>
                  <a:gd name="connsiteY122" fmla="*/ 210786 h 558181"/>
                  <a:gd name="connsiteX123" fmla="*/ 125864 w 298767"/>
                  <a:gd name="connsiteY123" fmla="*/ 212687 h 558181"/>
                  <a:gd name="connsiteX124" fmla="*/ 128883 w 298767"/>
                  <a:gd name="connsiteY124" fmla="*/ 217748 h 558181"/>
                  <a:gd name="connsiteX125" fmla="*/ 134965 w 298767"/>
                  <a:gd name="connsiteY125" fmla="*/ 227756 h 558181"/>
                  <a:gd name="connsiteX126" fmla="*/ 147382 w 298767"/>
                  <a:gd name="connsiteY126" fmla="*/ 247635 h 558181"/>
                  <a:gd name="connsiteX127" fmla="*/ 153534 w 298767"/>
                  <a:gd name="connsiteY127" fmla="*/ 257506 h 558181"/>
                  <a:gd name="connsiteX128" fmla="*/ 159640 w 298767"/>
                  <a:gd name="connsiteY128" fmla="*/ 267491 h 558181"/>
                  <a:gd name="connsiteX129" fmla="*/ 162567 w 298767"/>
                  <a:gd name="connsiteY129" fmla="*/ 272300 h 558181"/>
                  <a:gd name="connsiteX130" fmla="*/ 162567 w 298767"/>
                  <a:gd name="connsiteY130" fmla="*/ 272300 h 558181"/>
                  <a:gd name="connsiteX131" fmla="*/ 162567 w 298767"/>
                  <a:gd name="connsiteY131" fmla="*/ 272346 h 558181"/>
                  <a:gd name="connsiteX132" fmla="*/ 162635 w 298767"/>
                  <a:gd name="connsiteY132" fmla="*/ 272415 h 558181"/>
                  <a:gd name="connsiteX133" fmla="*/ 162818 w 298767"/>
                  <a:gd name="connsiteY133" fmla="*/ 272758 h 558181"/>
                  <a:gd name="connsiteX134" fmla="*/ 163161 w 298767"/>
                  <a:gd name="connsiteY134" fmla="*/ 273400 h 558181"/>
                  <a:gd name="connsiteX135" fmla="*/ 163847 w 298767"/>
                  <a:gd name="connsiteY135" fmla="*/ 274682 h 558181"/>
                  <a:gd name="connsiteX136" fmla="*/ 165242 w 298767"/>
                  <a:gd name="connsiteY136" fmla="*/ 277247 h 558181"/>
                  <a:gd name="connsiteX137" fmla="*/ 166637 w 298767"/>
                  <a:gd name="connsiteY137" fmla="*/ 279812 h 558181"/>
                  <a:gd name="connsiteX138" fmla="*/ 166798 w 298767"/>
                  <a:gd name="connsiteY138" fmla="*/ 280132 h 558181"/>
                  <a:gd name="connsiteX139" fmla="*/ 166798 w 298767"/>
                  <a:gd name="connsiteY139" fmla="*/ 280132 h 558181"/>
                  <a:gd name="connsiteX140" fmla="*/ 166798 w 298767"/>
                  <a:gd name="connsiteY140" fmla="*/ 280201 h 558181"/>
                  <a:gd name="connsiteX141" fmla="*/ 166843 w 298767"/>
                  <a:gd name="connsiteY141" fmla="*/ 280293 h 558181"/>
                  <a:gd name="connsiteX142" fmla="*/ 167141 w 298767"/>
                  <a:gd name="connsiteY142" fmla="*/ 280957 h 558181"/>
                  <a:gd name="connsiteX143" fmla="*/ 167758 w 298767"/>
                  <a:gd name="connsiteY143" fmla="*/ 282262 h 558181"/>
                  <a:gd name="connsiteX144" fmla="*/ 170250 w 298767"/>
                  <a:gd name="connsiteY144" fmla="*/ 287575 h 558181"/>
                  <a:gd name="connsiteX145" fmla="*/ 170479 w 298767"/>
                  <a:gd name="connsiteY145" fmla="*/ 288034 h 558181"/>
                  <a:gd name="connsiteX146" fmla="*/ 170479 w 298767"/>
                  <a:gd name="connsiteY146" fmla="*/ 288034 h 558181"/>
                  <a:gd name="connsiteX147" fmla="*/ 170548 w 298767"/>
                  <a:gd name="connsiteY147" fmla="*/ 288217 h 558181"/>
                  <a:gd name="connsiteX148" fmla="*/ 170685 w 298767"/>
                  <a:gd name="connsiteY148" fmla="*/ 288537 h 558181"/>
                  <a:gd name="connsiteX149" fmla="*/ 171211 w 298767"/>
                  <a:gd name="connsiteY149" fmla="*/ 289843 h 558181"/>
                  <a:gd name="connsiteX150" fmla="*/ 172309 w 298767"/>
                  <a:gd name="connsiteY150" fmla="*/ 292454 h 558181"/>
                  <a:gd name="connsiteX151" fmla="*/ 174435 w 298767"/>
                  <a:gd name="connsiteY151" fmla="*/ 297767 h 558181"/>
                  <a:gd name="connsiteX152" fmla="*/ 176539 w 298767"/>
                  <a:gd name="connsiteY152" fmla="*/ 303240 h 558181"/>
                  <a:gd name="connsiteX153" fmla="*/ 176791 w 298767"/>
                  <a:gd name="connsiteY153" fmla="*/ 303905 h 558181"/>
                  <a:gd name="connsiteX154" fmla="*/ 176836 w 298767"/>
                  <a:gd name="connsiteY154" fmla="*/ 304019 h 558181"/>
                  <a:gd name="connsiteX155" fmla="*/ 176905 w 298767"/>
                  <a:gd name="connsiteY155" fmla="*/ 304248 h 558181"/>
                  <a:gd name="connsiteX156" fmla="*/ 177340 w 298767"/>
                  <a:gd name="connsiteY156" fmla="*/ 305622 h 558181"/>
                  <a:gd name="connsiteX157" fmla="*/ 178231 w 298767"/>
                  <a:gd name="connsiteY157" fmla="*/ 308416 h 558181"/>
                  <a:gd name="connsiteX158" fmla="*/ 178894 w 298767"/>
                  <a:gd name="connsiteY158" fmla="*/ 310454 h 558181"/>
                  <a:gd name="connsiteX159" fmla="*/ 183948 w 298767"/>
                  <a:gd name="connsiteY159" fmla="*/ 323348 h 558181"/>
                  <a:gd name="connsiteX160" fmla="*/ 191975 w 298767"/>
                  <a:gd name="connsiteY160" fmla="*/ 361960 h 558181"/>
                  <a:gd name="connsiteX161" fmla="*/ 199018 w 298767"/>
                  <a:gd name="connsiteY161" fmla="*/ 335394 h 558181"/>
                  <a:gd name="connsiteX162" fmla="*/ 198789 w 298767"/>
                  <a:gd name="connsiteY162" fmla="*/ 331867 h 558181"/>
                  <a:gd name="connsiteX163" fmla="*/ 198058 w 298767"/>
                  <a:gd name="connsiteY163" fmla="*/ 325340 h 558181"/>
                  <a:gd name="connsiteX164" fmla="*/ 197966 w 298767"/>
                  <a:gd name="connsiteY164" fmla="*/ 324562 h 558181"/>
                  <a:gd name="connsiteX165" fmla="*/ 197920 w 298767"/>
                  <a:gd name="connsiteY165" fmla="*/ 324172 h 558181"/>
                  <a:gd name="connsiteX166" fmla="*/ 197829 w 298767"/>
                  <a:gd name="connsiteY166" fmla="*/ 323623 h 558181"/>
                  <a:gd name="connsiteX167" fmla="*/ 197554 w 298767"/>
                  <a:gd name="connsiteY167" fmla="*/ 322066 h 558181"/>
                  <a:gd name="connsiteX168" fmla="*/ 197006 w 298767"/>
                  <a:gd name="connsiteY168" fmla="*/ 318951 h 558181"/>
                  <a:gd name="connsiteX169" fmla="*/ 196411 w 298767"/>
                  <a:gd name="connsiteY169" fmla="*/ 315699 h 558181"/>
                  <a:gd name="connsiteX170" fmla="*/ 195725 w 298767"/>
                  <a:gd name="connsiteY170" fmla="*/ 312584 h 558181"/>
                  <a:gd name="connsiteX171" fmla="*/ 195565 w 298767"/>
                  <a:gd name="connsiteY171" fmla="*/ 311851 h 558181"/>
                  <a:gd name="connsiteX172" fmla="*/ 197440 w 298767"/>
                  <a:gd name="connsiteY172" fmla="*/ 313157 h 558181"/>
                  <a:gd name="connsiteX173" fmla="*/ 198378 w 298767"/>
                  <a:gd name="connsiteY173" fmla="*/ 313798 h 558181"/>
                  <a:gd name="connsiteX174" fmla="*/ 199361 w 298767"/>
                  <a:gd name="connsiteY174" fmla="*/ 314531 h 558181"/>
                  <a:gd name="connsiteX175" fmla="*/ 201328 w 298767"/>
                  <a:gd name="connsiteY175" fmla="*/ 315974 h 558181"/>
                  <a:gd name="connsiteX176" fmla="*/ 202311 w 298767"/>
                  <a:gd name="connsiteY176" fmla="*/ 316706 h 558181"/>
                  <a:gd name="connsiteX177" fmla="*/ 202745 w 298767"/>
                  <a:gd name="connsiteY177" fmla="*/ 317004 h 558181"/>
                  <a:gd name="connsiteX178" fmla="*/ 203203 w 298767"/>
                  <a:gd name="connsiteY178" fmla="*/ 317393 h 558181"/>
                  <a:gd name="connsiteX179" fmla="*/ 204140 w 298767"/>
                  <a:gd name="connsiteY179" fmla="*/ 318172 h 558181"/>
                  <a:gd name="connsiteX180" fmla="*/ 204621 w 298767"/>
                  <a:gd name="connsiteY180" fmla="*/ 318562 h 558181"/>
                  <a:gd name="connsiteX181" fmla="*/ 204735 w 298767"/>
                  <a:gd name="connsiteY181" fmla="*/ 318653 h 558181"/>
                  <a:gd name="connsiteX182" fmla="*/ 204803 w 298767"/>
                  <a:gd name="connsiteY182" fmla="*/ 318699 h 558181"/>
                  <a:gd name="connsiteX183" fmla="*/ 204803 w 298767"/>
                  <a:gd name="connsiteY183" fmla="*/ 318699 h 558181"/>
                  <a:gd name="connsiteX184" fmla="*/ 204918 w 298767"/>
                  <a:gd name="connsiteY184" fmla="*/ 318836 h 558181"/>
                  <a:gd name="connsiteX185" fmla="*/ 206633 w 298767"/>
                  <a:gd name="connsiteY185" fmla="*/ 320485 h 558181"/>
                  <a:gd name="connsiteX186" fmla="*/ 206496 w 298767"/>
                  <a:gd name="connsiteY186" fmla="*/ 320325 h 558181"/>
                  <a:gd name="connsiteX187" fmla="*/ 208325 w 298767"/>
                  <a:gd name="connsiteY187" fmla="*/ 322432 h 558181"/>
                  <a:gd name="connsiteX188" fmla="*/ 208234 w 298767"/>
                  <a:gd name="connsiteY188" fmla="*/ 322294 h 558181"/>
                  <a:gd name="connsiteX189" fmla="*/ 209903 w 298767"/>
                  <a:gd name="connsiteY189" fmla="*/ 324470 h 558181"/>
                  <a:gd name="connsiteX190" fmla="*/ 210704 w 298767"/>
                  <a:gd name="connsiteY190" fmla="*/ 325684 h 558181"/>
                  <a:gd name="connsiteX191" fmla="*/ 211435 w 298767"/>
                  <a:gd name="connsiteY191" fmla="*/ 326829 h 558181"/>
                  <a:gd name="connsiteX192" fmla="*/ 212167 w 298767"/>
                  <a:gd name="connsiteY192" fmla="*/ 328066 h 558181"/>
                  <a:gd name="connsiteX193" fmla="*/ 212533 w 298767"/>
                  <a:gd name="connsiteY193" fmla="*/ 328707 h 558181"/>
                  <a:gd name="connsiteX194" fmla="*/ 212807 w 298767"/>
                  <a:gd name="connsiteY194" fmla="*/ 329233 h 558181"/>
                  <a:gd name="connsiteX195" fmla="*/ 214111 w 298767"/>
                  <a:gd name="connsiteY195" fmla="*/ 331822 h 558181"/>
                  <a:gd name="connsiteX196" fmla="*/ 214728 w 298767"/>
                  <a:gd name="connsiteY196" fmla="*/ 333012 h 558181"/>
                  <a:gd name="connsiteX197" fmla="*/ 215277 w 298767"/>
                  <a:gd name="connsiteY197" fmla="*/ 334341 h 558181"/>
                  <a:gd name="connsiteX198" fmla="*/ 216397 w 298767"/>
                  <a:gd name="connsiteY198" fmla="*/ 337020 h 558181"/>
                  <a:gd name="connsiteX199" fmla="*/ 217518 w 298767"/>
                  <a:gd name="connsiteY199" fmla="*/ 339700 h 558181"/>
                  <a:gd name="connsiteX200" fmla="*/ 218913 w 298767"/>
                  <a:gd name="connsiteY200" fmla="*/ 343707 h 558181"/>
                  <a:gd name="connsiteX201" fmla="*/ 219576 w 298767"/>
                  <a:gd name="connsiteY201" fmla="*/ 342333 h 558181"/>
                  <a:gd name="connsiteX202" fmla="*/ 220468 w 298767"/>
                  <a:gd name="connsiteY202" fmla="*/ 340341 h 558181"/>
                  <a:gd name="connsiteX203" fmla="*/ 220674 w 298767"/>
                  <a:gd name="connsiteY203" fmla="*/ 339837 h 558181"/>
                  <a:gd name="connsiteX204" fmla="*/ 220788 w 298767"/>
                  <a:gd name="connsiteY204" fmla="*/ 339471 h 558181"/>
                  <a:gd name="connsiteX205" fmla="*/ 220857 w 298767"/>
                  <a:gd name="connsiteY205" fmla="*/ 339196 h 558181"/>
                  <a:gd name="connsiteX206" fmla="*/ 221154 w 298767"/>
                  <a:gd name="connsiteY206" fmla="*/ 338074 h 558181"/>
                  <a:gd name="connsiteX207" fmla="*/ 221657 w 298767"/>
                  <a:gd name="connsiteY207" fmla="*/ 335761 h 558181"/>
                  <a:gd name="connsiteX208" fmla="*/ 221932 w 298767"/>
                  <a:gd name="connsiteY208" fmla="*/ 333585 h 558181"/>
                  <a:gd name="connsiteX209" fmla="*/ 222160 w 298767"/>
                  <a:gd name="connsiteY209" fmla="*/ 331455 h 558181"/>
                  <a:gd name="connsiteX210" fmla="*/ 222160 w 298767"/>
                  <a:gd name="connsiteY210" fmla="*/ 331409 h 558181"/>
                  <a:gd name="connsiteX211" fmla="*/ 222114 w 298767"/>
                  <a:gd name="connsiteY211" fmla="*/ 331020 h 558181"/>
                  <a:gd name="connsiteX212" fmla="*/ 222114 w 298767"/>
                  <a:gd name="connsiteY212" fmla="*/ 331020 h 558181"/>
                  <a:gd name="connsiteX213" fmla="*/ 222114 w 298767"/>
                  <a:gd name="connsiteY213" fmla="*/ 330928 h 558181"/>
                  <a:gd name="connsiteX214" fmla="*/ 222114 w 298767"/>
                  <a:gd name="connsiteY214" fmla="*/ 330516 h 558181"/>
                  <a:gd name="connsiteX215" fmla="*/ 222114 w 298767"/>
                  <a:gd name="connsiteY215" fmla="*/ 329989 h 558181"/>
                  <a:gd name="connsiteX216" fmla="*/ 222114 w 298767"/>
                  <a:gd name="connsiteY216" fmla="*/ 328890 h 558181"/>
                  <a:gd name="connsiteX217" fmla="*/ 222000 w 298767"/>
                  <a:gd name="connsiteY217" fmla="*/ 326760 h 558181"/>
                  <a:gd name="connsiteX218" fmla="*/ 221954 w 298767"/>
                  <a:gd name="connsiteY218" fmla="*/ 325936 h 558181"/>
                  <a:gd name="connsiteX219" fmla="*/ 221954 w 298767"/>
                  <a:gd name="connsiteY219" fmla="*/ 325821 h 558181"/>
                  <a:gd name="connsiteX220" fmla="*/ 221954 w 298767"/>
                  <a:gd name="connsiteY220" fmla="*/ 325753 h 558181"/>
                  <a:gd name="connsiteX221" fmla="*/ 221954 w 298767"/>
                  <a:gd name="connsiteY221" fmla="*/ 325753 h 558181"/>
                  <a:gd name="connsiteX222" fmla="*/ 221863 w 298767"/>
                  <a:gd name="connsiteY222" fmla="*/ 325409 h 558181"/>
                  <a:gd name="connsiteX223" fmla="*/ 221863 w 298767"/>
                  <a:gd name="connsiteY223" fmla="*/ 325363 h 558181"/>
                  <a:gd name="connsiteX224" fmla="*/ 221497 w 298767"/>
                  <a:gd name="connsiteY224" fmla="*/ 323256 h 558181"/>
                  <a:gd name="connsiteX225" fmla="*/ 221406 w 298767"/>
                  <a:gd name="connsiteY225" fmla="*/ 322707 h 558181"/>
                  <a:gd name="connsiteX226" fmla="*/ 221406 w 298767"/>
                  <a:gd name="connsiteY226" fmla="*/ 322592 h 558181"/>
                  <a:gd name="connsiteX227" fmla="*/ 221383 w 298767"/>
                  <a:gd name="connsiteY227" fmla="*/ 322523 h 558181"/>
                  <a:gd name="connsiteX228" fmla="*/ 221268 w 298767"/>
                  <a:gd name="connsiteY228" fmla="*/ 322134 h 558181"/>
                  <a:gd name="connsiteX229" fmla="*/ 221268 w 298767"/>
                  <a:gd name="connsiteY229" fmla="*/ 322066 h 558181"/>
                  <a:gd name="connsiteX230" fmla="*/ 221177 w 298767"/>
                  <a:gd name="connsiteY230" fmla="*/ 321814 h 558181"/>
                  <a:gd name="connsiteX231" fmla="*/ 220605 w 298767"/>
                  <a:gd name="connsiteY231" fmla="*/ 319753 h 558181"/>
                  <a:gd name="connsiteX232" fmla="*/ 220468 w 298767"/>
                  <a:gd name="connsiteY232" fmla="*/ 319249 h 558181"/>
                  <a:gd name="connsiteX233" fmla="*/ 220468 w 298767"/>
                  <a:gd name="connsiteY233" fmla="*/ 319203 h 558181"/>
                  <a:gd name="connsiteX234" fmla="*/ 220468 w 298767"/>
                  <a:gd name="connsiteY234" fmla="*/ 319203 h 558181"/>
                  <a:gd name="connsiteX235" fmla="*/ 220239 w 298767"/>
                  <a:gd name="connsiteY235" fmla="*/ 318722 h 558181"/>
                  <a:gd name="connsiteX236" fmla="*/ 220239 w 298767"/>
                  <a:gd name="connsiteY236" fmla="*/ 318653 h 558181"/>
                  <a:gd name="connsiteX237" fmla="*/ 220171 w 298767"/>
                  <a:gd name="connsiteY237" fmla="*/ 318539 h 558181"/>
                  <a:gd name="connsiteX238" fmla="*/ 220079 w 298767"/>
                  <a:gd name="connsiteY238" fmla="*/ 318287 h 558181"/>
                  <a:gd name="connsiteX239" fmla="*/ 219690 w 298767"/>
                  <a:gd name="connsiteY239" fmla="*/ 317302 h 558181"/>
                  <a:gd name="connsiteX240" fmla="*/ 219279 w 298767"/>
                  <a:gd name="connsiteY240" fmla="*/ 316317 h 558181"/>
                  <a:gd name="connsiteX241" fmla="*/ 219073 w 298767"/>
                  <a:gd name="connsiteY241" fmla="*/ 315836 h 558181"/>
                  <a:gd name="connsiteX242" fmla="*/ 219073 w 298767"/>
                  <a:gd name="connsiteY242" fmla="*/ 315790 h 558181"/>
                  <a:gd name="connsiteX243" fmla="*/ 218730 w 298767"/>
                  <a:gd name="connsiteY243" fmla="*/ 315241 h 558181"/>
                  <a:gd name="connsiteX244" fmla="*/ 218684 w 298767"/>
                  <a:gd name="connsiteY244" fmla="*/ 315172 h 558181"/>
                  <a:gd name="connsiteX245" fmla="*/ 218616 w 298767"/>
                  <a:gd name="connsiteY245" fmla="*/ 315058 h 558181"/>
                  <a:gd name="connsiteX246" fmla="*/ 218479 w 298767"/>
                  <a:gd name="connsiteY246" fmla="*/ 314828 h 558181"/>
                  <a:gd name="connsiteX247" fmla="*/ 217450 w 298767"/>
                  <a:gd name="connsiteY247" fmla="*/ 312950 h 558181"/>
                  <a:gd name="connsiteX248" fmla="*/ 217198 w 298767"/>
                  <a:gd name="connsiteY248" fmla="*/ 312493 h 558181"/>
                  <a:gd name="connsiteX249" fmla="*/ 217198 w 298767"/>
                  <a:gd name="connsiteY249" fmla="*/ 312424 h 558181"/>
                  <a:gd name="connsiteX250" fmla="*/ 217152 w 298767"/>
                  <a:gd name="connsiteY250" fmla="*/ 312401 h 558181"/>
                  <a:gd name="connsiteX251" fmla="*/ 217152 w 298767"/>
                  <a:gd name="connsiteY251" fmla="*/ 312401 h 558181"/>
                  <a:gd name="connsiteX252" fmla="*/ 216740 w 298767"/>
                  <a:gd name="connsiteY252" fmla="*/ 311851 h 558181"/>
                  <a:gd name="connsiteX253" fmla="*/ 216512 w 298767"/>
                  <a:gd name="connsiteY253" fmla="*/ 311531 h 558181"/>
                  <a:gd name="connsiteX254" fmla="*/ 215894 w 298767"/>
                  <a:gd name="connsiteY254" fmla="*/ 310661 h 558181"/>
                  <a:gd name="connsiteX255" fmla="*/ 215277 w 298767"/>
                  <a:gd name="connsiteY255" fmla="*/ 309790 h 558181"/>
                  <a:gd name="connsiteX256" fmla="*/ 214957 w 298767"/>
                  <a:gd name="connsiteY256" fmla="*/ 309355 h 558181"/>
                  <a:gd name="connsiteX257" fmla="*/ 214797 w 298767"/>
                  <a:gd name="connsiteY257" fmla="*/ 309103 h 558181"/>
                  <a:gd name="connsiteX258" fmla="*/ 214248 w 298767"/>
                  <a:gd name="connsiteY258" fmla="*/ 308553 h 558181"/>
                  <a:gd name="connsiteX259" fmla="*/ 212807 w 298767"/>
                  <a:gd name="connsiteY259" fmla="*/ 306996 h 558181"/>
                  <a:gd name="connsiteX260" fmla="*/ 212441 w 298767"/>
                  <a:gd name="connsiteY260" fmla="*/ 306607 h 558181"/>
                  <a:gd name="connsiteX261" fmla="*/ 212258 w 298767"/>
                  <a:gd name="connsiteY261" fmla="*/ 306401 h 558181"/>
                  <a:gd name="connsiteX262" fmla="*/ 212167 w 298767"/>
                  <a:gd name="connsiteY262" fmla="*/ 306309 h 558181"/>
                  <a:gd name="connsiteX263" fmla="*/ 212121 w 298767"/>
                  <a:gd name="connsiteY263" fmla="*/ 306309 h 558181"/>
                  <a:gd name="connsiteX264" fmla="*/ 212098 w 298767"/>
                  <a:gd name="connsiteY264" fmla="*/ 306240 h 558181"/>
                  <a:gd name="connsiteX265" fmla="*/ 211664 w 298767"/>
                  <a:gd name="connsiteY265" fmla="*/ 305874 h 558181"/>
                  <a:gd name="connsiteX266" fmla="*/ 210841 w 298767"/>
                  <a:gd name="connsiteY266" fmla="*/ 305187 h 558181"/>
                  <a:gd name="connsiteX267" fmla="*/ 209217 w 298767"/>
                  <a:gd name="connsiteY267" fmla="*/ 303836 h 558181"/>
                  <a:gd name="connsiteX268" fmla="*/ 207548 w 298767"/>
                  <a:gd name="connsiteY268" fmla="*/ 302507 h 558181"/>
                  <a:gd name="connsiteX269" fmla="*/ 207136 w 298767"/>
                  <a:gd name="connsiteY269" fmla="*/ 302164 h 558181"/>
                  <a:gd name="connsiteX270" fmla="*/ 206930 w 298767"/>
                  <a:gd name="connsiteY270" fmla="*/ 302004 h 558181"/>
                  <a:gd name="connsiteX271" fmla="*/ 206816 w 298767"/>
                  <a:gd name="connsiteY271" fmla="*/ 301935 h 558181"/>
                  <a:gd name="connsiteX272" fmla="*/ 206427 w 298767"/>
                  <a:gd name="connsiteY272" fmla="*/ 301637 h 558181"/>
                  <a:gd name="connsiteX273" fmla="*/ 205558 w 298767"/>
                  <a:gd name="connsiteY273" fmla="*/ 301065 h 558181"/>
                  <a:gd name="connsiteX274" fmla="*/ 201945 w 298767"/>
                  <a:gd name="connsiteY274" fmla="*/ 298820 h 558181"/>
                  <a:gd name="connsiteX275" fmla="*/ 198149 w 298767"/>
                  <a:gd name="connsiteY275" fmla="*/ 296736 h 558181"/>
                  <a:gd name="connsiteX276" fmla="*/ 194399 w 298767"/>
                  <a:gd name="connsiteY276" fmla="*/ 294721 h 558181"/>
                  <a:gd name="connsiteX277" fmla="*/ 192524 w 298767"/>
                  <a:gd name="connsiteY277" fmla="*/ 293736 h 558181"/>
                  <a:gd name="connsiteX278" fmla="*/ 192295 w 298767"/>
                  <a:gd name="connsiteY278" fmla="*/ 293622 h 558181"/>
                  <a:gd name="connsiteX279" fmla="*/ 192181 w 298767"/>
                  <a:gd name="connsiteY279" fmla="*/ 293553 h 558181"/>
                  <a:gd name="connsiteX280" fmla="*/ 192112 w 298767"/>
                  <a:gd name="connsiteY280" fmla="*/ 293507 h 558181"/>
                  <a:gd name="connsiteX281" fmla="*/ 192112 w 298767"/>
                  <a:gd name="connsiteY281" fmla="*/ 293507 h 558181"/>
                  <a:gd name="connsiteX282" fmla="*/ 192295 w 298767"/>
                  <a:gd name="connsiteY282" fmla="*/ 293622 h 558181"/>
                  <a:gd name="connsiteX283" fmla="*/ 192295 w 298767"/>
                  <a:gd name="connsiteY283" fmla="*/ 293622 h 558181"/>
                  <a:gd name="connsiteX284" fmla="*/ 191860 w 298767"/>
                  <a:gd name="connsiteY284" fmla="*/ 293324 h 558181"/>
                  <a:gd name="connsiteX285" fmla="*/ 190969 w 298767"/>
                  <a:gd name="connsiteY285" fmla="*/ 292752 h 558181"/>
                  <a:gd name="connsiteX286" fmla="*/ 190740 w 298767"/>
                  <a:gd name="connsiteY286" fmla="*/ 292614 h 558181"/>
                  <a:gd name="connsiteX287" fmla="*/ 190626 w 298767"/>
                  <a:gd name="connsiteY287" fmla="*/ 292545 h 558181"/>
                  <a:gd name="connsiteX288" fmla="*/ 190557 w 298767"/>
                  <a:gd name="connsiteY288" fmla="*/ 292500 h 558181"/>
                  <a:gd name="connsiteX289" fmla="*/ 190557 w 298767"/>
                  <a:gd name="connsiteY289" fmla="*/ 292500 h 558181"/>
                  <a:gd name="connsiteX290" fmla="*/ 190557 w 298767"/>
                  <a:gd name="connsiteY290" fmla="*/ 292476 h 558181"/>
                  <a:gd name="connsiteX291" fmla="*/ 190671 w 298767"/>
                  <a:gd name="connsiteY291" fmla="*/ 292568 h 558181"/>
                  <a:gd name="connsiteX292" fmla="*/ 190237 w 298767"/>
                  <a:gd name="connsiteY292" fmla="*/ 292270 h 558181"/>
                  <a:gd name="connsiteX293" fmla="*/ 189757 w 298767"/>
                  <a:gd name="connsiteY293" fmla="*/ 291927 h 558181"/>
                  <a:gd name="connsiteX294" fmla="*/ 189391 w 298767"/>
                  <a:gd name="connsiteY294" fmla="*/ 290850 h 558181"/>
                  <a:gd name="connsiteX295" fmla="*/ 188202 w 298767"/>
                  <a:gd name="connsiteY295" fmla="*/ 287827 h 558181"/>
                  <a:gd name="connsiteX296" fmla="*/ 185846 w 298767"/>
                  <a:gd name="connsiteY296" fmla="*/ 281965 h 558181"/>
                  <a:gd name="connsiteX297" fmla="*/ 185686 w 298767"/>
                  <a:gd name="connsiteY297" fmla="*/ 281598 h 558181"/>
                  <a:gd name="connsiteX298" fmla="*/ 185480 w 298767"/>
                  <a:gd name="connsiteY298" fmla="*/ 281117 h 558181"/>
                  <a:gd name="connsiteX299" fmla="*/ 185412 w 298767"/>
                  <a:gd name="connsiteY299" fmla="*/ 280957 h 558181"/>
                  <a:gd name="connsiteX300" fmla="*/ 185069 w 298767"/>
                  <a:gd name="connsiteY300" fmla="*/ 280247 h 558181"/>
                  <a:gd name="connsiteX301" fmla="*/ 184383 w 298767"/>
                  <a:gd name="connsiteY301" fmla="*/ 278850 h 558181"/>
                  <a:gd name="connsiteX302" fmla="*/ 183011 w 298767"/>
                  <a:gd name="connsiteY302" fmla="*/ 275987 h 558181"/>
                  <a:gd name="connsiteX303" fmla="*/ 181638 w 298767"/>
                  <a:gd name="connsiteY303" fmla="*/ 273148 h 558181"/>
                  <a:gd name="connsiteX304" fmla="*/ 181456 w 298767"/>
                  <a:gd name="connsiteY304" fmla="*/ 272804 h 558181"/>
                  <a:gd name="connsiteX305" fmla="*/ 181227 w 298767"/>
                  <a:gd name="connsiteY305" fmla="*/ 272346 h 558181"/>
                  <a:gd name="connsiteX306" fmla="*/ 180838 w 298767"/>
                  <a:gd name="connsiteY306" fmla="*/ 271659 h 558181"/>
                  <a:gd name="connsiteX307" fmla="*/ 180084 w 298767"/>
                  <a:gd name="connsiteY307" fmla="*/ 270285 h 558181"/>
                  <a:gd name="connsiteX308" fmla="*/ 179329 w 298767"/>
                  <a:gd name="connsiteY308" fmla="*/ 268865 h 558181"/>
                  <a:gd name="connsiteX309" fmla="*/ 178529 w 298767"/>
                  <a:gd name="connsiteY309" fmla="*/ 267445 h 558181"/>
                  <a:gd name="connsiteX310" fmla="*/ 176859 w 298767"/>
                  <a:gd name="connsiteY310" fmla="*/ 264628 h 558181"/>
                  <a:gd name="connsiteX311" fmla="*/ 176356 w 298767"/>
                  <a:gd name="connsiteY311" fmla="*/ 263827 h 558181"/>
                  <a:gd name="connsiteX312" fmla="*/ 175899 w 298767"/>
                  <a:gd name="connsiteY312" fmla="*/ 263162 h 558181"/>
                  <a:gd name="connsiteX313" fmla="*/ 174984 w 298767"/>
                  <a:gd name="connsiteY313" fmla="*/ 261857 h 558181"/>
                  <a:gd name="connsiteX314" fmla="*/ 173200 w 298767"/>
                  <a:gd name="connsiteY314" fmla="*/ 259269 h 558181"/>
                  <a:gd name="connsiteX315" fmla="*/ 165951 w 298767"/>
                  <a:gd name="connsiteY315" fmla="*/ 248918 h 558181"/>
                  <a:gd name="connsiteX316" fmla="*/ 162087 w 298767"/>
                  <a:gd name="connsiteY316" fmla="*/ 243834 h 558181"/>
                  <a:gd name="connsiteX317" fmla="*/ 154357 w 298767"/>
                  <a:gd name="connsiteY317" fmla="*/ 233757 h 558181"/>
                  <a:gd name="connsiteX318" fmla="*/ 146377 w 298767"/>
                  <a:gd name="connsiteY318" fmla="*/ 223978 h 558181"/>
                  <a:gd name="connsiteX319" fmla="*/ 144387 w 298767"/>
                  <a:gd name="connsiteY319" fmla="*/ 221550 h 558181"/>
                  <a:gd name="connsiteX320" fmla="*/ 143358 w 298767"/>
                  <a:gd name="connsiteY320" fmla="*/ 220291 h 558181"/>
                  <a:gd name="connsiteX321" fmla="*/ 142329 w 298767"/>
                  <a:gd name="connsiteY321" fmla="*/ 219100 h 558181"/>
                  <a:gd name="connsiteX322" fmla="*/ 138236 w 298767"/>
                  <a:gd name="connsiteY322" fmla="*/ 214290 h 558181"/>
                  <a:gd name="connsiteX323" fmla="*/ 134119 w 298767"/>
                  <a:gd name="connsiteY323" fmla="*/ 209504 h 558181"/>
                  <a:gd name="connsiteX324" fmla="*/ 129889 w 298767"/>
                  <a:gd name="connsiteY324" fmla="*/ 204763 h 558181"/>
                  <a:gd name="connsiteX325" fmla="*/ 122182 w 298767"/>
                  <a:gd name="connsiteY325" fmla="*/ 196336 h 558181"/>
                  <a:gd name="connsiteX326" fmla="*/ 121153 w 298767"/>
                  <a:gd name="connsiteY326" fmla="*/ 191847 h 558181"/>
                  <a:gd name="connsiteX327" fmla="*/ 117975 w 298767"/>
                  <a:gd name="connsiteY327" fmla="*/ 180304 h 558181"/>
                  <a:gd name="connsiteX328" fmla="*/ 117152 w 298767"/>
                  <a:gd name="connsiteY328" fmla="*/ 177419 h 558181"/>
                  <a:gd name="connsiteX329" fmla="*/ 116283 w 298767"/>
                  <a:gd name="connsiteY329" fmla="*/ 174579 h 558181"/>
                  <a:gd name="connsiteX330" fmla="*/ 115848 w 298767"/>
                  <a:gd name="connsiteY330" fmla="*/ 173159 h 558181"/>
                  <a:gd name="connsiteX331" fmla="*/ 115322 w 298767"/>
                  <a:gd name="connsiteY331" fmla="*/ 171648 h 558181"/>
                  <a:gd name="connsiteX332" fmla="*/ 114316 w 298767"/>
                  <a:gd name="connsiteY332" fmla="*/ 168876 h 558181"/>
                  <a:gd name="connsiteX333" fmla="*/ 113310 w 298767"/>
                  <a:gd name="connsiteY333" fmla="*/ 166105 h 558181"/>
                  <a:gd name="connsiteX334" fmla="*/ 112807 w 298767"/>
                  <a:gd name="connsiteY334" fmla="*/ 164685 h 558181"/>
                  <a:gd name="connsiteX335" fmla="*/ 112555 w 298767"/>
                  <a:gd name="connsiteY335" fmla="*/ 164021 h 558181"/>
                  <a:gd name="connsiteX336" fmla="*/ 112509 w 298767"/>
                  <a:gd name="connsiteY336" fmla="*/ 163861 h 558181"/>
                  <a:gd name="connsiteX337" fmla="*/ 112395 w 298767"/>
                  <a:gd name="connsiteY337" fmla="*/ 163586 h 558181"/>
                  <a:gd name="connsiteX338" fmla="*/ 112235 w 298767"/>
                  <a:gd name="connsiteY338" fmla="*/ 163243 h 558181"/>
                  <a:gd name="connsiteX339" fmla="*/ 109697 w 298767"/>
                  <a:gd name="connsiteY339" fmla="*/ 157792 h 558181"/>
                  <a:gd name="connsiteX340" fmla="*/ 104368 w 298767"/>
                  <a:gd name="connsiteY340" fmla="*/ 147074 h 558181"/>
                  <a:gd name="connsiteX341" fmla="*/ 101441 w 298767"/>
                  <a:gd name="connsiteY341" fmla="*/ 141921 h 558181"/>
                  <a:gd name="connsiteX342" fmla="*/ 99978 w 298767"/>
                  <a:gd name="connsiteY342" fmla="*/ 139356 h 558181"/>
                  <a:gd name="connsiteX343" fmla="*/ 99612 w 298767"/>
                  <a:gd name="connsiteY343" fmla="*/ 138715 h 558181"/>
                  <a:gd name="connsiteX344" fmla="*/ 99360 w 298767"/>
                  <a:gd name="connsiteY344" fmla="*/ 138303 h 558181"/>
                  <a:gd name="connsiteX345" fmla="*/ 99155 w 298767"/>
                  <a:gd name="connsiteY345" fmla="*/ 137982 h 558181"/>
                  <a:gd name="connsiteX346" fmla="*/ 98308 w 298767"/>
                  <a:gd name="connsiteY346" fmla="*/ 136768 h 558181"/>
                  <a:gd name="connsiteX347" fmla="*/ 91631 w 298767"/>
                  <a:gd name="connsiteY347" fmla="*/ 126829 h 558181"/>
                  <a:gd name="connsiteX348" fmla="*/ 84496 w 298767"/>
                  <a:gd name="connsiteY348" fmla="*/ 117417 h 558181"/>
                  <a:gd name="connsiteX349" fmla="*/ 76950 w 298767"/>
                  <a:gd name="connsiteY349" fmla="*/ 108187 h 558181"/>
                  <a:gd name="connsiteX350" fmla="*/ 57307 w 298767"/>
                  <a:gd name="connsiteY350" fmla="*/ 86980 h 558181"/>
                  <a:gd name="connsiteX351" fmla="*/ 58176 w 298767"/>
                  <a:gd name="connsiteY351" fmla="*/ 87713 h 558181"/>
                  <a:gd name="connsiteX352" fmla="*/ 61308 w 298767"/>
                  <a:gd name="connsiteY352" fmla="*/ 90324 h 558181"/>
                  <a:gd name="connsiteX353" fmla="*/ 64464 w 298767"/>
                  <a:gd name="connsiteY353" fmla="*/ 92614 h 558181"/>
                  <a:gd name="connsiteX354" fmla="*/ 78665 w 298767"/>
                  <a:gd name="connsiteY354" fmla="*/ 100607 h 558181"/>
                  <a:gd name="connsiteX355" fmla="*/ 80472 w 298767"/>
                  <a:gd name="connsiteY355" fmla="*/ 101294 h 558181"/>
                  <a:gd name="connsiteX356" fmla="*/ 82507 w 298767"/>
                  <a:gd name="connsiteY356" fmla="*/ 101958 h 558181"/>
                  <a:gd name="connsiteX357" fmla="*/ 84565 w 298767"/>
                  <a:gd name="connsiteY357" fmla="*/ 102645 h 558181"/>
                  <a:gd name="connsiteX358" fmla="*/ 86440 w 298767"/>
                  <a:gd name="connsiteY358" fmla="*/ 103080 h 558181"/>
                  <a:gd name="connsiteX359" fmla="*/ 87401 w 298767"/>
                  <a:gd name="connsiteY359" fmla="*/ 103309 h 558181"/>
                  <a:gd name="connsiteX360" fmla="*/ 87858 w 298767"/>
                  <a:gd name="connsiteY360" fmla="*/ 103424 h 558181"/>
                  <a:gd name="connsiteX361" fmla="*/ 88224 w 298767"/>
                  <a:gd name="connsiteY361" fmla="*/ 103492 h 558181"/>
                  <a:gd name="connsiteX362" fmla="*/ 88452 w 298767"/>
                  <a:gd name="connsiteY362" fmla="*/ 103538 h 558181"/>
                  <a:gd name="connsiteX363" fmla="*/ 90351 w 298767"/>
                  <a:gd name="connsiteY363" fmla="*/ 103882 h 558181"/>
                  <a:gd name="connsiteX364" fmla="*/ 91311 w 298767"/>
                  <a:gd name="connsiteY364" fmla="*/ 104042 h 558181"/>
                  <a:gd name="connsiteX365" fmla="*/ 91791 w 298767"/>
                  <a:gd name="connsiteY365" fmla="*/ 104134 h 558181"/>
                  <a:gd name="connsiteX366" fmla="*/ 92271 w 298767"/>
                  <a:gd name="connsiteY366" fmla="*/ 104225 h 558181"/>
                  <a:gd name="connsiteX367" fmla="*/ 92500 w 298767"/>
                  <a:gd name="connsiteY367" fmla="*/ 104271 h 558181"/>
                  <a:gd name="connsiteX368" fmla="*/ 94421 w 298767"/>
                  <a:gd name="connsiteY368" fmla="*/ 104500 h 558181"/>
                  <a:gd name="connsiteX369" fmla="*/ 110131 w 298767"/>
                  <a:gd name="connsiteY369" fmla="*/ 105164 h 558181"/>
                  <a:gd name="connsiteX370" fmla="*/ 113996 w 298767"/>
                  <a:gd name="connsiteY370" fmla="*/ 105279 h 558181"/>
                  <a:gd name="connsiteX371" fmla="*/ 115939 w 298767"/>
                  <a:gd name="connsiteY371" fmla="*/ 105347 h 558181"/>
                  <a:gd name="connsiteX372" fmla="*/ 116237 w 298767"/>
                  <a:gd name="connsiteY372" fmla="*/ 105347 h 558181"/>
                  <a:gd name="connsiteX373" fmla="*/ 116145 w 298767"/>
                  <a:gd name="connsiteY373" fmla="*/ 105347 h 558181"/>
                  <a:gd name="connsiteX374" fmla="*/ 116740 w 298767"/>
                  <a:gd name="connsiteY374" fmla="*/ 105347 h 558181"/>
                  <a:gd name="connsiteX375" fmla="*/ 117700 w 298767"/>
                  <a:gd name="connsiteY375" fmla="*/ 105439 h 558181"/>
                  <a:gd name="connsiteX376" fmla="*/ 125224 w 298767"/>
                  <a:gd name="connsiteY376" fmla="*/ 106080 h 558181"/>
                  <a:gd name="connsiteX377" fmla="*/ 128860 w 298767"/>
                  <a:gd name="connsiteY377" fmla="*/ 106561 h 558181"/>
                  <a:gd name="connsiteX378" fmla="*/ 132633 w 298767"/>
                  <a:gd name="connsiteY378" fmla="*/ 107431 h 558181"/>
                  <a:gd name="connsiteX379" fmla="*/ 138807 w 298767"/>
                  <a:gd name="connsiteY379" fmla="*/ 110111 h 558181"/>
                  <a:gd name="connsiteX380" fmla="*/ 141620 w 298767"/>
                  <a:gd name="connsiteY380" fmla="*/ 112424 h 558181"/>
                  <a:gd name="connsiteX381" fmla="*/ 141803 w 298767"/>
                  <a:gd name="connsiteY381" fmla="*/ 112561 h 558181"/>
                  <a:gd name="connsiteX382" fmla="*/ 141803 w 298767"/>
                  <a:gd name="connsiteY382" fmla="*/ 112561 h 558181"/>
                  <a:gd name="connsiteX383" fmla="*/ 141871 w 298767"/>
                  <a:gd name="connsiteY383" fmla="*/ 112653 h 558181"/>
                  <a:gd name="connsiteX384" fmla="*/ 142192 w 298767"/>
                  <a:gd name="connsiteY384" fmla="*/ 113019 h 558181"/>
                  <a:gd name="connsiteX385" fmla="*/ 142832 w 298767"/>
                  <a:gd name="connsiteY385" fmla="*/ 113706 h 558181"/>
                  <a:gd name="connsiteX386" fmla="*/ 144113 w 298767"/>
                  <a:gd name="connsiteY386" fmla="*/ 115104 h 558181"/>
                  <a:gd name="connsiteX387" fmla="*/ 149258 w 298767"/>
                  <a:gd name="connsiteY387" fmla="*/ 120829 h 558181"/>
                  <a:gd name="connsiteX388" fmla="*/ 154677 w 298767"/>
                  <a:gd name="connsiteY388" fmla="*/ 126646 h 558181"/>
                  <a:gd name="connsiteX389" fmla="*/ 157513 w 298767"/>
                  <a:gd name="connsiteY389" fmla="*/ 129302 h 558181"/>
                  <a:gd name="connsiteX390" fmla="*/ 158931 w 298767"/>
                  <a:gd name="connsiteY390" fmla="*/ 130608 h 558181"/>
                  <a:gd name="connsiteX391" fmla="*/ 159274 w 298767"/>
                  <a:gd name="connsiteY391" fmla="*/ 130952 h 558181"/>
                  <a:gd name="connsiteX392" fmla="*/ 159503 w 298767"/>
                  <a:gd name="connsiteY392" fmla="*/ 131135 h 558181"/>
                  <a:gd name="connsiteX393" fmla="*/ 159708 w 298767"/>
                  <a:gd name="connsiteY393" fmla="*/ 131295 h 558181"/>
                  <a:gd name="connsiteX394" fmla="*/ 160486 w 298767"/>
                  <a:gd name="connsiteY394" fmla="*/ 131936 h 558181"/>
                  <a:gd name="connsiteX395" fmla="*/ 166775 w 298767"/>
                  <a:gd name="connsiteY395" fmla="*/ 136768 h 558181"/>
                  <a:gd name="connsiteX396" fmla="*/ 173520 w 298767"/>
                  <a:gd name="connsiteY396" fmla="*/ 140982 h 558181"/>
                  <a:gd name="connsiteX397" fmla="*/ 189025 w 298767"/>
                  <a:gd name="connsiteY397" fmla="*/ 145288 h 558181"/>
                  <a:gd name="connsiteX398" fmla="*/ 191106 w 298767"/>
                  <a:gd name="connsiteY398" fmla="*/ 145311 h 558181"/>
                  <a:gd name="connsiteX399" fmla="*/ 193027 w 298767"/>
                  <a:gd name="connsiteY399" fmla="*/ 145173 h 558181"/>
                  <a:gd name="connsiteX400" fmla="*/ 193507 w 298767"/>
                  <a:gd name="connsiteY400" fmla="*/ 145128 h 558181"/>
                  <a:gd name="connsiteX401" fmla="*/ 193850 w 298767"/>
                  <a:gd name="connsiteY401" fmla="*/ 145128 h 558181"/>
                  <a:gd name="connsiteX402" fmla="*/ 194102 w 298767"/>
                  <a:gd name="connsiteY402" fmla="*/ 145036 h 558181"/>
                  <a:gd name="connsiteX403" fmla="*/ 195108 w 298767"/>
                  <a:gd name="connsiteY403" fmla="*/ 144830 h 558181"/>
                  <a:gd name="connsiteX404" fmla="*/ 197097 w 298767"/>
                  <a:gd name="connsiteY404" fmla="*/ 144395 h 558181"/>
                  <a:gd name="connsiteX405" fmla="*/ 197349 w 298767"/>
                  <a:gd name="connsiteY405" fmla="*/ 144280 h 558181"/>
                  <a:gd name="connsiteX406" fmla="*/ 198904 w 298767"/>
                  <a:gd name="connsiteY406" fmla="*/ 145631 h 558181"/>
                  <a:gd name="connsiteX407" fmla="*/ 200619 w 298767"/>
                  <a:gd name="connsiteY407" fmla="*/ 147097 h 558181"/>
                  <a:gd name="connsiteX408" fmla="*/ 201465 w 298767"/>
                  <a:gd name="connsiteY408" fmla="*/ 147830 h 558181"/>
                  <a:gd name="connsiteX409" fmla="*/ 201899 w 298767"/>
                  <a:gd name="connsiteY409" fmla="*/ 148219 h 558181"/>
                  <a:gd name="connsiteX410" fmla="*/ 201922 w 298767"/>
                  <a:gd name="connsiteY410" fmla="*/ 148219 h 558181"/>
                  <a:gd name="connsiteX411" fmla="*/ 202105 w 298767"/>
                  <a:gd name="connsiteY411" fmla="*/ 148402 h 558181"/>
                  <a:gd name="connsiteX412" fmla="*/ 205146 w 298767"/>
                  <a:gd name="connsiteY412" fmla="*/ 151380 h 558181"/>
                  <a:gd name="connsiteX413" fmla="*/ 208280 w 298767"/>
                  <a:gd name="connsiteY413" fmla="*/ 154609 h 558181"/>
                  <a:gd name="connsiteX414" fmla="*/ 208371 w 298767"/>
                  <a:gd name="connsiteY414" fmla="*/ 154701 h 558181"/>
                  <a:gd name="connsiteX415" fmla="*/ 208417 w 298767"/>
                  <a:gd name="connsiteY415" fmla="*/ 154769 h 558181"/>
                  <a:gd name="connsiteX416" fmla="*/ 208417 w 298767"/>
                  <a:gd name="connsiteY416" fmla="*/ 154769 h 558181"/>
                  <a:gd name="connsiteX417" fmla="*/ 208417 w 298767"/>
                  <a:gd name="connsiteY417" fmla="*/ 154792 h 558181"/>
                  <a:gd name="connsiteX418" fmla="*/ 208302 w 298767"/>
                  <a:gd name="connsiteY418" fmla="*/ 154654 h 558181"/>
                  <a:gd name="connsiteX419" fmla="*/ 208325 w 298767"/>
                  <a:gd name="connsiteY419" fmla="*/ 154654 h 558181"/>
                  <a:gd name="connsiteX420" fmla="*/ 208508 w 298767"/>
                  <a:gd name="connsiteY420" fmla="*/ 154861 h 558181"/>
                  <a:gd name="connsiteX421" fmla="*/ 208874 w 298767"/>
                  <a:gd name="connsiteY421" fmla="*/ 155250 h 558181"/>
                  <a:gd name="connsiteX422" fmla="*/ 209606 w 298767"/>
                  <a:gd name="connsiteY422" fmla="*/ 156075 h 558181"/>
                  <a:gd name="connsiteX423" fmla="*/ 211047 w 298767"/>
                  <a:gd name="connsiteY423" fmla="*/ 157769 h 558181"/>
                  <a:gd name="connsiteX424" fmla="*/ 211755 w 298767"/>
                  <a:gd name="connsiteY424" fmla="*/ 158640 h 558181"/>
                  <a:gd name="connsiteX425" fmla="*/ 211938 w 298767"/>
                  <a:gd name="connsiteY425" fmla="*/ 158823 h 558181"/>
                  <a:gd name="connsiteX426" fmla="*/ 212030 w 298767"/>
                  <a:gd name="connsiteY426" fmla="*/ 158937 h 558181"/>
                  <a:gd name="connsiteX427" fmla="*/ 212076 w 298767"/>
                  <a:gd name="connsiteY427" fmla="*/ 158983 h 558181"/>
                  <a:gd name="connsiteX428" fmla="*/ 212121 w 298767"/>
                  <a:gd name="connsiteY428" fmla="*/ 158983 h 558181"/>
                  <a:gd name="connsiteX429" fmla="*/ 212121 w 298767"/>
                  <a:gd name="connsiteY429" fmla="*/ 159029 h 558181"/>
                  <a:gd name="connsiteX430" fmla="*/ 212007 w 298767"/>
                  <a:gd name="connsiteY430" fmla="*/ 158868 h 558181"/>
                  <a:gd name="connsiteX431" fmla="*/ 212327 w 298767"/>
                  <a:gd name="connsiteY431" fmla="*/ 159281 h 558181"/>
                  <a:gd name="connsiteX432" fmla="*/ 213676 w 298767"/>
                  <a:gd name="connsiteY432" fmla="*/ 161044 h 558181"/>
                  <a:gd name="connsiteX433" fmla="*/ 215002 w 298767"/>
                  <a:gd name="connsiteY433" fmla="*/ 162831 h 558181"/>
                  <a:gd name="connsiteX434" fmla="*/ 215666 w 298767"/>
                  <a:gd name="connsiteY434" fmla="*/ 163746 h 558181"/>
                  <a:gd name="connsiteX435" fmla="*/ 215826 w 298767"/>
                  <a:gd name="connsiteY435" fmla="*/ 163976 h 558181"/>
                  <a:gd name="connsiteX436" fmla="*/ 215826 w 298767"/>
                  <a:gd name="connsiteY436" fmla="*/ 164021 h 558181"/>
                  <a:gd name="connsiteX437" fmla="*/ 215872 w 298767"/>
                  <a:gd name="connsiteY437" fmla="*/ 164044 h 558181"/>
                  <a:gd name="connsiteX438" fmla="*/ 216192 w 298767"/>
                  <a:gd name="connsiteY438" fmla="*/ 164525 h 558181"/>
                  <a:gd name="connsiteX439" fmla="*/ 218570 w 298767"/>
                  <a:gd name="connsiteY439" fmla="*/ 168212 h 558181"/>
                  <a:gd name="connsiteX440" fmla="*/ 220834 w 298767"/>
                  <a:gd name="connsiteY440" fmla="*/ 172449 h 558181"/>
                  <a:gd name="connsiteX441" fmla="*/ 222709 w 298767"/>
                  <a:gd name="connsiteY441" fmla="*/ 176686 h 558181"/>
                  <a:gd name="connsiteX442" fmla="*/ 224356 w 298767"/>
                  <a:gd name="connsiteY442" fmla="*/ 181129 h 558181"/>
                  <a:gd name="connsiteX443" fmla="*/ 225682 w 298767"/>
                  <a:gd name="connsiteY443" fmla="*/ 185618 h 558181"/>
                  <a:gd name="connsiteX444" fmla="*/ 226734 w 298767"/>
                  <a:gd name="connsiteY444" fmla="*/ 190427 h 558181"/>
                  <a:gd name="connsiteX445" fmla="*/ 227351 w 298767"/>
                  <a:gd name="connsiteY445" fmla="*/ 195053 h 558181"/>
                  <a:gd name="connsiteX446" fmla="*/ 227854 w 298767"/>
                  <a:gd name="connsiteY446" fmla="*/ 199816 h 558181"/>
                  <a:gd name="connsiteX447" fmla="*/ 228014 w 298767"/>
                  <a:gd name="connsiteY447" fmla="*/ 204832 h 558181"/>
                  <a:gd name="connsiteX448" fmla="*/ 228106 w 298767"/>
                  <a:gd name="connsiteY448" fmla="*/ 207305 h 558181"/>
                  <a:gd name="connsiteX449" fmla="*/ 228037 w 298767"/>
                  <a:gd name="connsiteY449" fmla="*/ 209687 h 558181"/>
                  <a:gd name="connsiteX450" fmla="*/ 227877 w 298767"/>
                  <a:gd name="connsiteY450" fmla="*/ 214611 h 558181"/>
                  <a:gd name="connsiteX451" fmla="*/ 227420 w 298767"/>
                  <a:gd name="connsiteY451" fmla="*/ 224573 h 558181"/>
                  <a:gd name="connsiteX452" fmla="*/ 227328 w 298767"/>
                  <a:gd name="connsiteY452" fmla="*/ 229726 h 558181"/>
                  <a:gd name="connsiteX453" fmla="*/ 227443 w 298767"/>
                  <a:gd name="connsiteY453" fmla="*/ 234787 h 558181"/>
                  <a:gd name="connsiteX454" fmla="*/ 227854 w 298767"/>
                  <a:gd name="connsiteY454" fmla="*/ 239894 h 558181"/>
                  <a:gd name="connsiteX455" fmla="*/ 228289 w 298767"/>
                  <a:gd name="connsiteY455" fmla="*/ 244956 h 558181"/>
                  <a:gd name="connsiteX456" fmla="*/ 228289 w 298767"/>
                  <a:gd name="connsiteY456" fmla="*/ 245139 h 558181"/>
                  <a:gd name="connsiteX457" fmla="*/ 228311 w 298767"/>
                  <a:gd name="connsiteY457" fmla="*/ 245208 h 558181"/>
                  <a:gd name="connsiteX458" fmla="*/ 229021 w 298767"/>
                  <a:gd name="connsiteY458" fmla="*/ 249192 h 558181"/>
                  <a:gd name="connsiteX459" fmla="*/ 229867 w 298767"/>
                  <a:gd name="connsiteY459" fmla="*/ 253109 h 558181"/>
                  <a:gd name="connsiteX460" fmla="*/ 230095 w 298767"/>
                  <a:gd name="connsiteY460" fmla="*/ 254070 h 558181"/>
                  <a:gd name="connsiteX461" fmla="*/ 230164 w 298767"/>
                  <a:gd name="connsiteY461" fmla="*/ 254322 h 558181"/>
                  <a:gd name="connsiteX462" fmla="*/ 230255 w 298767"/>
                  <a:gd name="connsiteY462" fmla="*/ 254735 h 558181"/>
                  <a:gd name="connsiteX463" fmla="*/ 230393 w 298767"/>
                  <a:gd name="connsiteY463" fmla="*/ 255193 h 558181"/>
                  <a:gd name="connsiteX464" fmla="*/ 230964 w 298767"/>
                  <a:gd name="connsiteY464" fmla="*/ 257048 h 558181"/>
                  <a:gd name="connsiteX465" fmla="*/ 231536 w 298767"/>
                  <a:gd name="connsiteY465" fmla="*/ 258995 h 558181"/>
                  <a:gd name="connsiteX466" fmla="*/ 232222 w 298767"/>
                  <a:gd name="connsiteY466" fmla="*/ 261056 h 558181"/>
                  <a:gd name="connsiteX467" fmla="*/ 232977 w 298767"/>
                  <a:gd name="connsiteY467" fmla="*/ 262910 h 558181"/>
                  <a:gd name="connsiteX468" fmla="*/ 233731 w 298767"/>
                  <a:gd name="connsiteY468" fmla="*/ 264743 h 558181"/>
                  <a:gd name="connsiteX469" fmla="*/ 234509 w 298767"/>
                  <a:gd name="connsiteY469" fmla="*/ 266575 h 558181"/>
                  <a:gd name="connsiteX470" fmla="*/ 234898 w 298767"/>
                  <a:gd name="connsiteY470" fmla="*/ 267468 h 558181"/>
                  <a:gd name="connsiteX471" fmla="*/ 235378 w 298767"/>
                  <a:gd name="connsiteY471" fmla="*/ 268453 h 558181"/>
                  <a:gd name="connsiteX472" fmla="*/ 236384 w 298767"/>
                  <a:gd name="connsiteY472" fmla="*/ 270308 h 558181"/>
                  <a:gd name="connsiteX473" fmla="*/ 237413 w 298767"/>
                  <a:gd name="connsiteY473" fmla="*/ 272048 h 558181"/>
                  <a:gd name="connsiteX474" fmla="*/ 239425 w 298767"/>
                  <a:gd name="connsiteY474" fmla="*/ 275506 h 558181"/>
                  <a:gd name="connsiteX475" fmla="*/ 239471 w 298767"/>
                  <a:gd name="connsiteY475" fmla="*/ 275575 h 558181"/>
                  <a:gd name="connsiteX476" fmla="*/ 239517 w 298767"/>
                  <a:gd name="connsiteY476" fmla="*/ 275621 h 558181"/>
                  <a:gd name="connsiteX477" fmla="*/ 246949 w 298767"/>
                  <a:gd name="connsiteY477" fmla="*/ 285560 h 558181"/>
                  <a:gd name="connsiteX478" fmla="*/ 248756 w 298767"/>
                  <a:gd name="connsiteY478" fmla="*/ 287919 h 558181"/>
                  <a:gd name="connsiteX479" fmla="*/ 250402 w 298767"/>
                  <a:gd name="connsiteY479" fmla="*/ 290553 h 558181"/>
                  <a:gd name="connsiteX480" fmla="*/ 251980 w 298767"/>
                  <a:gd name="connsiteY480" fmla="*/ 293118 h 558181"/>
                  <a:gd name="connsiteX481" fmla="*/ 253466 w 298767"/>
                  <a:gd name="connsiteY481" fmla="*/ 295820 h 558181"/>
                  <a:gd name="connsiteX482" fmla="*/ 254907 w 298767"/>
                  <a:gd name="connsiteY482" fmla="*/ 298500 h 558181"/>
                  <a:gd name="connsiteX483" fmla="*/ 256279 w 298767"/>
                  <a:gd name="connsiteY483" fmla="*/ 301271 h 558181"/>
                  <a:gd name="connsiteX484" fmla="*/ 257536 w 298767"/>
                  <a:gd name="connsiteY484" fmla="*/ 304065 h 558181"/>
                  <a:gd name="connsiteX485" fmla="*/ 258749 w 298767"/>
                  <a:gd name="connsiteY485" fmla="*/ 306882 h 558181"/>
                  <a:gd name="connsiteX486" fmla="*/ 259869 w 298767"/>
                  <a:gd name="connsiteY486" fmla="*/ 309767 h 558181"/>
                  <a:gd name="connsiteX487" fmla="*/ 260144 w 298767"/>
                  <a:gd name="connsiteY487" fmla="*/ 310500 h 558181"/>
                  <a:gd name="connsiteX488" fmla="*/ 260372 w 298767"/>
                  <a:gd name="connsiteY488" fmla="*/ 311187 h 558181"/>
                  <a:gd name="connsiteX489" fmla="*/ 260875 w 298767"/>
                  <a:gd name="connsiteY489" fmla="*/ 312653 h 558181"/>
                  <a:gd name="connsiteX490" fmla="*/ 261881 w 298767"/>
                  <a:gd name="connsiteY490" fmla="*/ 315607 h 558181"/>
                  <a:gd name="connsiteX491" fmla="*/ 262773 w 298767"/>
                  <a:gd name="connsiteY491" fmla="*/ 318562 h 558181"/>
                  <a:gd name="connsiteX492" fmla="*/ 263253 w 298767"/>
                  <a:gd name="connsiteY492" fmla="*/ 320188 h 558181"/>
                  <a:gd name="connsiteX493" fmla="*/ 263322 w 298767"/>
                  <a:gd name="connsiteY493" fmla="*/ 318997 h 558181"/>
                  <a:gd name="connsiteX494" fmla="*/ 263619 w 298767"/>
                  <a:gd name="connsiteY494" fmla="*/ 318080 h 558181"/>
                  <a:gd name="connsiteX495" fmla="*/ 263871 w 298767"/>
                  <a:gd name="connsiteY495" fmla="*/ 318287 h 558181"/>
                  <a:gd name="connsiteX496" fmla="*/ 263734 w 298767"/>
                  <a:gd name="connsiteY496" fmla="*/ 317668 h 558181"/>
                  <a:gd name="connsiteX497" fmla="*/ 263825 w 298767"/>
                  <a:gd name="connsiteY497" fmla="*/ 317027 h 558181"/>
                  <a:gd name="connsiteX498" fmla="*/ 263757 w 298767"/>
                  <a:gd name="connsiteY498" fmla="*/ 315149 h 558181"/>
                  <a:gd name="connsiteX499" fmla="*/ 263528 w 298767"/>
                  <a:gd name="connsiteY499" fmla="*/ 311989 h 558181"/>
                  <a:gd name="connsiteX500" fmla="*/ 263391 w 298767"/>
                  <a:gd name="connsiteY500" fmla="*/ 310409 h 558181"/>
                  <a:gd name="connsiteX501" fmla="*/ 263299 w 298767"/>
                  <a:gd name="connsiteY501" fmla="*/ 309515 h 558181"/>
                  <a:gd name="connsiteX502" fmla="*/ 263185 w 298767"/>
                  <a:gd name="connsiteY502" fmla="*/ 308759 h 558181"/>
                  <a:gd name="connsiteX503" fmla="*/ 262728 w 298767"/>
                  <a:gd name="connsiteY503" fmla="*/ 305599 h 558181"/>
                  <a:gd name="connsiteX504" fmla="*/ 262065 w 298767"/>
                  <a:gd name="connsiteY504" fmla="*/ 302439 h 558181"/>
                  <a:gd name="connsiteX505" fmla="*/ 261378 w 298767"/>
                  <a:gd name="connsiteY505" fmla="*/ 299347 h 558181"/>
                  <a:gd name="connsiteX506" fmla="*/ 260487 w 298767"/>
                  <a:gd name="connsiteY506" fmla="*/ 296141 h 558181"/>
                  <a:gd name="connsiteX507" fmla="*/ 259549 w 298767"/>
                  <a:gd name="connsiteY507" fmla="*/ 293141 h 558181"/>
                  <a:gd name="connsiteX508" fmla="*/ 258406 w 298767"/>
                  <a:gd name="connsiteY508" fmla="*/ 289912 h 558181"/>
                  <a:gd name="connsiteX509" fmla="*/ 257148 w 298767"/>
                  <a:gd name="connsiteY509" fmla="*/ 286888 h 558181"/>
                  <a:gd name="connsiteX510" fmla="*/ 255913 w 298767"/>
                  <a:gd name="connsiteY510" fmla="*/ 284003 h 558181"/>
                  <a:gd name="connsiteX511" fmla="*/ 254312 w 298767"/>
                  <a:gd name="connsiteY511" fmla="*/ 281003 h 558181"/>
                  <a:gd name="connsiteX512" fmla="*/ 252780 w 298767"/>
                  <a:gd name="connsiteY512" fmla="*/ 278209 h 558181"/>
                  <a:gd name="connsiteX513" fmla="*/ 251225 w 298767"/>
                  <a:gd name="connsiteY513" fmla="*/ 275461 h 558181"/>
                  <a:gd name="connsiteX514" fmla="*/ 248115 w 298767"/>
                  <a:gd name="connsiteY514" fmla="*/ 269964 h 558181"/>
                  <a:gd name="connsiteX515" fmla="*/ 248321 w 298767"/>
                  <a:gd name="connsiteY515" fmla="*/ 270331 h 558181"/>
                  <a:gd name="connsiteX516" fmla="*/ 245622 w 298767"/>
                  <a:gd name="connsiteY516" fmla="*/ 263804 h 558181"/>
                  <a:gd name="connsiteX517" fmla="*/ 245440 w 298767"/>
                  <a:gd name="connsiteY517" fmla="*/ 263391 h 558181"/>
                  <a:gd name="connsiteX518" fmla="*/ 245440 w 298767"/>
                  <a:gd name="connsiteY518" fmla="*/ 263391 h 558181"/>
                  <a:gd name="connsiteX519" fmla="*/ 245371 w 298767"/>
                  <a:gd name="connsiteY519" fmla="*/ 263162 h 558181"/>
                  <a:gd name="connsiteX520" fmla="*/ 245097 w 298767"/>
                  <a:gd name="connsiteY520" fmla="*/ 262292 h 558181"/>
                  <a:gd name="connsiteX521" fmla="*/ 244525 w 298767"/>
                  <a:gd name="connsiteY521" fmla="*/ 260529 h 558181"/>
                  <a:gd name="connsiteX522" fmla="*/ 244250 w 298767"/>
                  <a:gd name="connsiteY522" fmla="*/ 259658 h 558181"/>
                  <a:gd name="connsiteX523" fmla="*/ 244250 w 298767"/>
                  <a:gd name="connsiteY523" fmla="*/ 259544 h 558181"/>
                  <a:gd name="connsiteX524" fmla="*/ 244090 w 298767"/>
                  <a:gd name="connsiteY524" fmla="*/ 259200 h 558181"/>
                  <a:gd name="connsiteX525" fmla="*/ 244045 w 298767"/>
                  <a:gd name="connsiteY525" fmla="*/ 259040 h 558181"/>
                  <a:gd name="connsiteX526" fmla="*/ 243953 w 298767"/>
                  <a:gd name="connsiteY526" fmla="*/ 258697 h 558181"/>
                  <a:gd name="connsiteX527" fmla="*/ 243564 w 298767"/>
                  <a:gd name="connsiteY527" fmla="*/ 257254 h 558181"/>
                  <a:gd name="connsiteX528" fmla="*/ 243221 w 298767"/>
                  <a:gd name="connsiteY528" fmla="*/ 255674 h 558181"/>
                  <a:gd name="connsiteX529" fmla="*/ 242878 w 298767"/>
                  <a:gd name="connsiteY529" fmla="*/ 253842 h 558181"/>
                  <a:gd name="connsiteX530" fmla="*/ 242512 w 298767"/>
                  <a:gd name="connsiteY530" fmla="*/ 252032 h 558181"/>
                  <a:gd name="connsiteX531" fmla="*/ 242467 w 298767"/>
                  <a:gd name="connsiteY531" fmla="*/ 251826 h 558181"/>
                  <a:gd name="connsiteX532" fmla="*/ 242375 w 298767"/>
                  <a:gd name="connsiteY532" fmla="*/ 251414 h 558181"/>
                  <a:gd name="connsiteX533" fmla="*/ 242330 w 298767"/>
                  <a:gd name="connsiteY533" fmla="*/ 251070 h 558181"/>
                  <a:gd name="connsiteX534" fmla="*/ 242261 w 298767"/>
                  <a:gd name="connsiteY534" fmla="*/ 250452 h 558181"/>
                  <a:gd name="connsiteX535" fmla="*/ 242192 w 298767"/>
                  <a:gd name="connsiteY535" fmla="*/ 249994 h 558181"/>
                  <a:gd name="connsiteX536" fmla="*/ 243541 w 298767"/>
                  <a:gd name="connsiteY536" fmla="*/ 251368 h 558181"/>
                  <a:gd name="connsiteX537" fmla="*/ 244982 w 298767"/>
                  <a:gd name="connsiteY537" fmla="*/ 252811 h 558181"/>
                  <a:gd name="connsiteX538" fmla="*/ 245348 w 298767"/>
                  <a:gd name="connsiteY538" fmla="*/ 253155 h 558181"/>
                  <a:gd name="connsiteX539" fmla="*/ 245531 w 298767"/>
                  <a:gd name="connsiteY539" fmla="*/ 253338 h 558181"/>
                  <a:gd name="connsiteX540" fmla="*/ 245622 w 298767"/>
                  <a:gd name="connsiteY540" fmla="*/ 253429 h 558181"/>
                  <a:gd name="connsiteX541" fmla="*/ 245668 w 298767"/>
                  <a:gd name="connsiteY541" fmla="*/ 253475 h 558181"/>
                  <a:gd name="connsiteX542" fmla="*/ 245668 w 298767"/>
                  <a:gd name="connsiteY542" fmla="*/ 253475 h 558181"/>
                  <a:gd name="connsiteX543" fmla="*/ 245485 w 298767"/>
                  <a:gd name="connsiteY543" fmla="*/ 253246 h 558181"/>
                  <a:gd name="connsiteX544" fmla="*/ 245485 w 298767"/>
                  <a:gd name="connsiteY544" fmla="*/ 253223 h 558181"/>
                  <a:gd name="connsiteX545" fmla="*/ 245485 w 298767"/>
                  <a:gd name="connsiteY545" fmla="*/ 253269 h 558181"/>
                  <a:gd name="connsiteX546" fmla="*/ 246126 w 298767"/>
                  <a:gd name="connsiteY546" fmla="*/ 254070 h 558181"/>
                  <a:gd name="connsiteX547" fmla="*/ 248618 w 298767"/>
                  <a:gd name="connsiteY547" fmla="*/ 257300 h 558181"/>
                  <a:gd name="connsiteX548" fmla="*/ 250699 w 298767"/>
                  <a:gd name="connsiteY548" fmla="*/ 260552 h 558181"/>
                  <a:gd name="connsiteX549" fmla="*/ 252689 w 298767"/>
                  <a:gd name="connsiteY549" fmla="*/ 264056 h 558181"/>
                  <a:gd name="connsiteX550" fmla="*/ 253649 w 298767"/>
                  <a:gd name="connsiteY550" fmla="*/ 265865 h 558181"/>
                  <a:gd name="connsiteX551" fmla="*/ 254449 w 298767"/>
                  <a:gd name="connsiteY551" fmla="*/ 267651 h 558181"/>
                  <a:gd name="connsiteX552" fmla="*/ 256142 w 298767"/>
                  <a:gd name="connsiteY552" fmla="*/ 271384 h 558181"/>
                  <a:gd name="connsiteX553" fmla="*/ 257697 w 298767"/>
                  <a:gd name="connsiteY553" fmla="*/ 275140 h 558181"/>
                  <a:gd name="connsiteX554" fmla="*/ 258200 w 298767"/>
                  <a:gd name="connsiteY554" fmla="*/ 276400 h 558181"/>
                  <a:gd name="connsiteX555" fmla="*/ 258794 w 298767"/>
                  <a:gd name="connsiteY555" fmla="*/ 275026 h 558181"/>
                  <a:gd name="connsiteX556" fmla="*/ 259595 w 298767"/>
                  <a:gd name="connsiteY556" fmla="*/ 273056 h 558181"/>
                  <a:gd name="connsiteX557" fmla="*/ 259778 w 298767"/>
                  <a:gd name="connsiteY557" fmla="*/ 272575 h 558181"/>
                  <a:gd name="connsiteX558" fmla="*/ 259869 w 298767"/>
                  <a:gd name="connsiteY558" fmla="*/ 272323 h 558181"/>
                  <a:gd name="connsiteX559" fmla="*/ 259869 w 298767"/>
                  <a:gd name="connsiteY559" fmla="*/ 272254 h 558181"/>
                  <a:gd name="connsiteX560" fmla="*/ 259915 w 298767"/>
                  <a:gd name="connsiteY560" fmla="*/ 272071 h 558181"/>
                  <a:gd name="connsiteX561" fmla="*/ 259915 w 298767"/>
                  <a:gd name="connsiteY561" fmla="*/ 271934 h 558181"/>
                  <a:gd name="connsiteX562" fmla="*/ 260189 w 298767"/>
                  <a:gd name="connsiteY562" fmla="*/ 270857 h 558181"/>
                  <a:gd name="connsiteX563" fmla="*/ 260647 w 298767"/>
                  <a:gd name="connsiteY563" fmla="*/ 268613 h 558181"/>
                  <a:gd name="connsiteX564" fmla="*/ 260875 w 298767"/>
                  <a:gd name="connsiteY564" fmla="*/ 266529 h 558181"/>
                  <a:gd name="connsiteX565" fmla="*/ 261058 w 298767"/>
                  <a:gd name="connsiteY565" fmla="*/ 264468 h 558181"/>
                  <a:gd name="connsiteX566" fmla="*/ 261058 w 298767"/>
                  <a:gd name="connsiteY566" fmla="*/ 262109 h 558181"/>
                  <a:gd name="connsiteX567" fmla="*/ 260875 w 298767"/>
                  <a:gd name="connsiteY567" fmla="*/ 259865 h 558181"/>
                  <a:gd name="connsiteX568" fmla="*/ 260555 w 298767"/>
                  <a:gd name="connsiteY568" fmla="*/ 257597 h 558181"/>
                  <a:gd name="connsiteX569" fmla="*/ 260098 w 298767"/>
                  <a:gd name="connsiteY569" fmla="*/ 255239 h 558181"/>
                  <a:gd name="connsiteX570" fmla="*/ 259572 w 298767"/>
                  <a:gd name="connsiteY570" fmla="*/ 253246 h 558181"/>
                  <a:gd name="connsiteX571" fmla="*/ 257971 w 298767"/>
                  <a:gd name="connsiteY571" fmla="*/ 248849 h 558181"/>
                  <a:gd name="connsiteX572" fmla="*/ 256919 w 298767"/>
                  <a:gd name="connsiteY572" fmla="*/ 246765 h 558181"/>
                  <a:gd name="connsiteX573" fmla="*/ 255730 w 298767"/>
                  <a:gd name="connsiteY573" fmla="*/ 244681 h 558181"/>
                  <a:gd name="connsiteX574" fmla="*/ 254335 w 298767"/>
                  <a:gd name="connsiteY574" fmla="*/ 242551 h 558181"/>
                  <a:gd name="connsiteX575" fmla="*/ 253054 w 298767"/>
                  <a:gd name="connsiteY575" fmla="*/ 240879 h 558181"/>
                  <a:gd name="connsiteX576" fmla="*/ 252414 w 298767"/>
                  <a:gd name="connsiteY576" fmla="*/ 240100 h 558181"/>
                  <a:gd name="connsiteX577" fmla="*/ 252254 w 298767"/>
                  <a:gd name="connsiteY577" fmla="*/ 239917 h 558181"/>
                  <a:gd name="connsiteX578" fmla="*/ 252163 w 298767"/>
                  <a:gd name="connsiteY578" fmla="*/ 239826 h 558181"/>
                  <a:gd name="connsiteX579" fmla="*/ 252163 w 298767"/>
                  <a:gd name="connsiteY579" fmla="*/ 239780 h 558181"/>
                  <a:gd name="connsiteX580" fmla="*/ 251957 w 298767"/>
                  <a:gd name="connsiteY580" fmla="*/ 239574 h 558181"/>
                  <a:gd name="connsiteX581" fmla="*/ 251614 w 298767"/>
                  <a:gd name="connsiteY581" fmla="*/ 239185 h 558181"/>
                  <a:gd name="connsiteX582" fmla="*/ 250265 w 298767"/>
                  <a:gd name="connsiteY582" fmla="*/ 237673 h 558181"/>
                  <a:gd name="connsiteX583" fmla="*/ 248961 w 298767"/>
                  <a:gd name="connsiteY583" fmla="*/ 236139 h 558181"/>
                  <a:gd name="connsiteX584" fmla="*/ 248664 w 298767"/>
                  <a:gd name="connsiteY584" fmla="*/ 235795 h 558181"/>
                  <a:gd name="connsiteX585" fmla="*/ 248550 w 298767"/>
                  <a:gd name="connsiteY585" fmla="*/ 235612 h 558181"/>
                  <a:gd name="connsiteX586" fmla="*/ 248275 w 298767"/>
                  <a:gd name="connsiteY586" fmla="*/ 235200 h 558181"/>
                  <a:gd name="connsiteX587" fmla="*/ 245851 w 298767"/>
                  <a:gd name="connsiteY587" fmla="*/ 231925 h 558181"/>
                  <a:gd name="connsiteX588" fmla="*/ 245691 w 298767"/>
                  <a:gd name="connsiteY588" fmla="*/ 231718 h 558181"/>
                  <a:gd name="connsiteX589" fmla="*/ 245691 w 298767"/>
                  <a:gd name="connsiteY589" fmla="*/ 231718 h 558181"/>
                  <a:gd name="connsiteX590" fmla="*/ 245554 w 298767"/>
                  <a:gd name="connsiteY590" fmla="*/ 231490 h 558181"/>
                  <a:gd name="connsiteX591" fmla="*/ 245119 w 298767"/>
                  <a:gd name="connsiteY591" fmla="*/ 230757 h 558181"/>
                  <a:gd name="connsiteX592" fmla="*/ 244205 w 298767"/>
                  <a:gd name="connsiteY592" fmla="*/ 229314 h 558181"/>
                  <a:gd name="connsiteX593" fmla="*/ 242307 w 298767"/>
                  <a:gd name="connsiteY593" fmla="*/ 225947 h 558181"/>
                  <a:gd name="connsiteX594" fmla="*/ 241804 w 298767"/>
                  <a:gd name="connsiteY594" fmla="*/ 224939 h 558181"/>
                  <a:gd name="connsiteX595" fmla="*/ 241895 w 298767"/>
                  <a:gd name="connsiteY595" fmla="*/ 223817 h 558181"/>
                  <a:gd name="connsiteX596" fmla="*/ 242558 w 298767"/>
                  <a:gd name="connsiteY596" fmla="*/ 213535 h 558181"/>
                  <a:gd name="connsiteX597" fmla="*/ 242810 w 298767"/>
                  <a:gd name="connsiteY597" fmla="*/ 208405 h 558181"/>
                  <a:gd name="connsiteX598" fmla="*/ 242673 w 298767"/>
                  <a:gd name="connsiteY598" fmla="*/ 202725 h 558181"/>
                  <a:gd name="connsiteX599" fmla="*/ 242398 w 298767"/>
                  <a:gd name="connsiteY599" fmla="*/ 197114 h 558181"/>
                  <a:gd name="connsiteX600" fmla="*/ 241278 w 298767"/>
                  <a:gd name="connsiteY600" fmla="*/ 189511 h 558181"/>
                  <a:gd name="connsiteX601" fmla="*/ 241140 w 298767"/>
                  <a:gd name="connsiteY601" fmla="*/ 188549 h 558181"/>
                  <a:gd name="connsiteX602" fmla="*/ 241072 w 298767"/>
                  <a:gd name="connsiteY602" fmla="*/ 188160 h 558181"/>
                  <a:gd name="connsiteX603" fmla="*/ 241026 w 298767"/>
                  <a:gd name="connsiteY603" fmla="*/ 187999 h 558181"/>
                  <a:gd name="connsiteX604" fmla="*/ 240706 w 298767"/>
                  <a:gd name="connsiteY604" fmla="*/ 186625 h 558181"/>
                  <a:gd name="connsiteX605" fmla="*/ 239243 w 298767"/>
                  <a:gd name="connsiteY605" fmla="*/ 181198 h 558181"/>
                  <a:gd name="connsiteX606" fmla="*/ 237344 w 298767"/>
                  <a:gd name="connsiteY606" fmla="*/ 175816 h 558181"/>
                  <a:gd name="connsiteX607" fmla="*/ 236819 w 298767"/>
                  <a:gd name="connsiteY607" fmla="*/ 174488 h 558181"/>
                  <a:gd name="connsiteX608" fmla="*/ 236270 w 298767"/>
                  <a:gd name="connsiteY608" fmla="*/ 173319 h 558181"/>
                  <a:gd name="connsiteX609" fmla="*/ 235195 w 298767"/>
                  <a:gd name="connsiteY609" fmla="*/ 170984 h 558181"/>
                  <a:gd name="connsiteX610" fmla="*/ 232474 w 298767"/>
                  <a:gd name="connsiteY610" fmla="*/ 165831 h 558181"/>
                  <a:gd name="connsiteX611" fmla="*/ 229707 w 298767"/>
                  <a:gd name="connsiteY611" fmla="*/ 161456 h 558181"/>
                  <a:gd name="connsiteX612" fmla="*/ 229546 w 298767"/>
                  <a:gd name="connsiteY612" fmla="*/ 161181 h 558181"/>
                  <a:gd name="connsiteX613" fmla="*/ 229501 w 298767"/>
                  <a:gd name="connsiteY613" fmla="*/ 161090 h 558181"/>
                  <a:gd name="connsiteX614" fmla="*/ 226688 w 298767"/>
                  <a:gd name="connsiteY614" fmla="*/ 157403 h 558181"/>
                  <a:gd name="connsiteX615" fmla="*/ 226345 w 298767"/>
                  <a:gd name="connsiteY615" fmla="*/ 156945 h 558181"/>
                  <a:gd name="connsiteX616" fmla="*/ 226162 w 298767"/>
                  <a:gd name="connsiteY616" fmla="*/ 156716 h 558181"/>
                  <a:gd name="connsiteX617" fmla="*/ 225979 w 298767"/>
                  <a:gd name="connsiteY617" fmla="*/ 156487 h 558181"/>
                  <a:gd name="connsiteX618" fmla="*/ 225934 w 298767"/>
                  <a:gd name="connsiteY618" fmla="*/ 156418 h 558181"/>
                  <a:gd name="connsiteX619" fmla="*/ 225842 w 298767"/>
                  <a:gd name="connsiteY619" fmla="*/ 156303 h 558181"/>
                  <a:gd name="connsiteX620" fmla="*/ 225087 w 298767"/>
                  <a:gd name="connsiteY620" fmla="*/ 155456 h 558181"/>
                  <a:gd name="connsiteX621" fmla="*/ 223555 w 298767"/>
                  <a:gd name="connsiteY621" fmla="*/ 153716 h 558181"/>
                  <a:gd name="connsiteX622" fmla="*/ 222023 w 298767"/>
                  <a:gd name="connsiteY622" fmla="*/ 151998 h 558181"/>
                  <a:gd name="connsiteX623" fmla="*/ 221657 w 298767"/>
                  <a:gd name="connsiteY623" fmla="*/ 151586 h 558181"/>
                  <a:gd name="connsiteX624" fmla="*/ 221291 w 298767"/>
                  <a:gd name="connsiteY624" fmla="*/ 151174 h 558181"/>
                  <a:gd name="connsiteX625" fmla="*/ 221062 w 298767"/>
                  <a:gd name="connsiteY625" fmla="*/ 150945 h 558181"/>
                  <a:gd name="connsiteX626" fmla="*/ 220148 w 298767"/>
                  <a:gd name="connsiteY626" fmla="*/ 150028 h 558181"/>
                  <a:gd name="connsiteX627" fmla="*/ 218341 w 298767"/>
                  <a:gd name="connsiteY627" fmla="*/ 148288 h 558181"/>
                  <a:gd name="connsiteX628" fmla="*/ 216466 w 298767"/>
                  <a:gd name="connsiteY628" fmla="*/ 146570 h 558181"/>
                  <a:gd name="connsiteX629" fmla="*/ 212944 w 298767"/>
                  <a:gd name="connsiteY629" fmla="*/ 143616 h 558181"/>
                  <a:gd name="connsiteX630" fmla="*/ 212510 w 298767"/>
                  <a:gd name="connsiteY630" fmla="*/ 143250 h 558181"/>
                  <a:gd name="connsiteX631" fmla="*/ 212098 w 298767"/>
                  <a:gd name="connsiteY631" fmla="*/ 142906 h 558181"/>
                  <a:gd name="connsiteX632" fmla="*/ 211870 w 298767"/>
                  <a:gd name="connsiteY632" fmla="*/ 142746 h 558181"/>
                  <a:gd name="connsiteX633" fmla="*/ 210955 w 298767"/>
                  <a:gd name="connsiteY633" fmla="*/ 142036 h 558181"/>
                  <a:gd name="connsiteX634" fmla="*/ 209126 w 298767"/>
                  <a:gd name="connsiteY634" fmla="*/ 140662 h 558181"/>
                  <a:gd name="connsiteX635" fmla="*/ 208668 w 298767"/>
                  <a:gd name="connsiteY635" fmla="*/ 140318 h 558181"/>
                  <a:gd name="connsiteX636" fmla="*/ 208302 w 298767"/>
                  <a:gd name="connsiteY636" fmla="*/ 140044 h 558181"/>
                  <a:gd name="connsiteX637" fmla="*/ 208188 w 298767"/>
                  <a:gd name="connsiteY637" fmla="*/ 139952 h 558181"/>
                  <a:gd name="connsiteX638" fmla="*/ 207937 w 298767"/>
                  <a:gd name="connsiteY638" fmla="*/ 139792 h 558181"/>
                  <a:gd name="connsiteX639" fmla="*/ 207045 w 298767"/>
                  <a:gd name="connsiteY639" fmla="*/ 139196 h 558181"/>
                  <a:gd name="connsiteX640" fmla="*/ 207639 w 298767"/>
                  <a:gd name="connsiteY640" fmla="*/ 138738 h 558181"/>
                  <a:gd name="connsiteX641" fmla="*/ 208325 w 298767"/>
                  <a:gd name="connsiteY641" fmla="*/ 138166 h 558181"/>
                  <a:gd name="connsiteX642" fmla="*/ 208691 w 298767"/>
                  <a:gd name="connsiteY642" fmla="*/ 137845 h 558181"/>
                  <a:gd name="connsiteX643" fmla="*/ 209034 w 298767"/>
                  <a:gd name="connsiteY643" fmla="*/ 137524 h 558181"/>
                  <a:gd name="connsiteX644" fmla="*/ 210361 w 298767"/>
                  <a:gd name="connsiteY644" fmla="*/ 136333 h 558181"/>
                  <a:gd name="connsiteX645" fmla="*/ 210429 w 298767"/>
                  <a:gd name="connsiteY645" fmla="*/ 136265 h 558181"/>
                  <a:gd name="connsiteX646" fmla="*/ 210429 w 298767"/>
                  <a:gd name="connsiteY646" fmla="*/ 136265 h 558181"/>
                  <a:gd name="connsiteX647" fmla="*/ 212944 w 298767"/>
                  <a:gd name="connsiteY647" fmla="*/ 133379 h 558181"/>
                  <a:gd name="connsiteX648" fmla="*/ 214179 w 298767"/>
                  <a:gd name="connsiteY648" fmla="*/ 131890 h 558181"/>
                  <a:gd name="connsiteX649" fmla="*/ 215277 w 298767"/>
                  <a:gd name="connsiteY649" fmla="*/ 130333 h 558181"/>
                  <a:gd name="connsiteX650" fmla="*/ 216306 w 298767"/>
                  <a:gd name="connsiteY650" fmla="*/ 128753 h 558181"/>
                  <a:gd name="connsiteX651" fmla="*/ 216832 w 298767"/>
                  <a:gd name="connsiteY651" fmla="*/ 127883 h 558181"/>
                  <a:gd name="connsiteX652" fmla="*/ 217244 w 298767"/>
                  <a:gd name="connsiteY652" fmla="*/ 126989 h 558181"/>
                  <a:gd name="connsiteX653" fmla="*/ 218067 w 298767"/>
                  <a:gd name="connsiteY653" fmla="*/ 125203 h 558181"/>
                  <a:gd name="connsiteX654" fmla="*/ 218753 w 298767"/>
                  <a:gd name="connsiteY654" fmla="*/ 123417 h 558181"/>
                  <a:gd name="connsiteX655" fmla="*/ 219325 w 298767"/>
                  <a:gd name="connsiteY655" fmla="*/ 121653 h 558181"/>
                  <a:gd name="connsiteX656" fmla="*/ 219736 w 298767"/>
                  <a:gd name="connsiteY656" fmla="*/ 119707 h 558181"/>
                  <a:gd name="connsiteX657" fmla="*/ 220011 w 298767"/>
                  <a:gd name="connsiteY657" fmla="*/ 117806 h 558181"/>
                  <a:gd name="connsiteX658" fmla="*/ 220102 w 298767"/>
                  <a:gd name="connsiteY658" fmla="*/ 115859 h 558181"/>
                  <a:gd name="connsiteX659" fmla="*/ 219988 w 298767"/>
                  <a:gd name="connsiteY659" fmla="*/ 113890 h 558181"/>
                  <a:gd name="connsiteX660" fmla="*/ 219713 w 298767"/>
                  <a:gd name="connsiteY660" fmla="*/ 112035 h 558181"/>
                  <a:gd name="connsiteX661" fmla="*/ 219188 w 298767"/>
                  <a:gd name="connsiteY661" fmla="*/ 110111 h 558181"/>
                  <a:gd name="connsiteX662" fmla="*/ 218501 w 298767"/>
                  <a:gd name="connsiteY662" fmla="*/ 108302 h 558181"/>
                  <a:gd name="connsiteX663" fmla="*/ 217038 w 298767"/>
                  <a:gd name="connsiteY663" fmla="*/ 105531 h 558181"/>
                  <a:gd name="connsiteX664" fmla="*/ 217518 w 298767"/>
                  <a:gd name="connsiteY664" fmla="*/ 109447 h 558181"/>
                  <a:gd name="connsiteX665" fmla="*/ 217518 w 298767"/>
                  <a:gd name="connsiteY665" fmla="*/ 110317 h 558181"/>
                  <a:gd name="connsiteX666" fmla="*/ 217564 w 298767"/>
                  <a:gd name="connsiteY666" fmla="*/ 111943 h 558181"/>
                  <a:gd name="connsiteX667" fmla="*/ 217381 w 298767"/>
                  <a:gd name="connsiteY667" fmla="*/ 113569 h 558181"/>
                  <a:gd name="connsiteX668" fmla="*/ 217061 w 298767"/>
                  <a:gd name="connsiteY668" fmla="*/ 115195 h 558181"/>
                  <a:gd name="connsiteX669" fmla="*/ 216580 w 298767"/>
                  <a:gd name="connsiteY669" fmla="*/ 116706 h 558181"/>
                  <a:gd name="connsiteX670" fmla="*/ 216352 w 298767"/>
                  <a:gd name="connsiteY670" fmla="*/ 117462 h 558181"/>
                  <a:gd name="connsiteX671" fmla="*/ 216009 w 298767"/>
                  <a:gd name="connsiteY671" fmla="*/ 118241 h 558181"/>
                  <a:gd name="connsiteX672" fmla="*/ 215323 w 298767"/>
                  <a:gd name="connsiteY672" fmla="*/ 119798 h 558181"/>
                  <a:gd name="connsiteX673" fmla="*/ 214545 w 298767"/>
                  <a:gd name="connsiteY673" fmla="*/ 121104 h 558181"/>
                  <a:gd name="connsiteX674" fmla="*/ 213699 w 298767"/>
                  <a:gd name="connsiteY674" fmla="*/ 122409 h 558181"/>
                  <a:gd name="connsiteX675" fmla="*/ 212121 w 298767"/>
                  <a:gd name="connsiteY675" fmla="*/ 124448 h 558181"/>
                  <a:gd name="connsiteX676" fmla="*/ 211984 w 298767"/>
                  <a:gd name="connsiteY676" fmla="*/ 124608 h 558181"/>
                  <a:gd name="connsiteX677" fmla="*/ 211961 w 298767"/>
                  <a:gd name="connsiteY677" fmla="*/ 124608 h 558181"/>
                  <a:gd name="connsiteX678" fmla="*/ 212053 w 298767"/>
                  <a:gd name="connsiteY678" fmla="*/ 124516 h 558181"/>
                  <a:gd name="connsiteX679" fmla="*/ 212030 w 298767"/>
                  <a:gd name="connsiteY679" fmla="*/ 124516 h 558181"/>
                  <a:gd name="connsiteX680" fmla="*/ 211961 w 298767"/>
                  <a:gd name="connsiteY680" fmla="*/ 124608 h 558181"/>
                  <a:gd name="connsiteX681" fmla="*/ 211664 w 298767"/>
                  <a:gd name="connsiteY681" fmla="*/ 124883 h 558181"/>
                  <a:gd name="connsiteX682" fmla="*/ 210520 w 298767"/>
                  <a:gd name="connsiteY682" fmla="*/ 126005 h 558181"/>
                  <a:gd name="connsiteX683" fmla="*/ 209332 w 298767"/>
                  <a:gd name="connsiteY683" fmla="*/ 127104 h 558181"/>
                  <a:gd name="connsiteX684" fmla="*/ 208005 w 298767"/>
                  <a:gd name="connsiteY684" fmla="*/ 128203 h 558181"/>
                  <a:gd name="connsiteX685" fmla="*/ 206770 w 298767"/>
                  <a:gd name="connsiteY685" fmla="*/ 129211 h 558181"/>
                  <a:gd name="connsiteX686" fmla="*/ 205375 w 298767"/>
                  <a:gd name="connsiteY686" fmla="*/ 130219 h 558181"/>
                  <a:gd name="connsiteX687" fmla="*/ 205536 w 298767"/>
                  <a:gd name="connsiteY687" fmla="*/ 130104 h 558181"/>
                  <a:gd name="connsiteX688" fmla="*/ 204209 w 298767"/>
                  <a:gd name="connsiteY688" fmla="*/ 130906 h 558181"/>
                  <a:gd name="connsiteX689" fmla="*/ 203866 w 298767"/>
                  <a:gd name="connsiteY689" fmla="*/ 131089 h 558181"/>
                  <a:gd name="connsiteX690" fmla="*/ 203706 w 298767"/>
                  <a:gd name="connsiteY690" fmla="*/ 131203 h 558181"/>
                  <a:gd name="connsiteX691" fmla="*/ 203592 w 298767"/>
                  <a:gd name="connsiteY691" fmla="*/ 131272 h 558181"/>
                  <a:gd name="connsiteX692" fmla="*/ 203592 w 298767"/>
                  <a:gd name="connsiteY692" fmla="*/ 131272 h 558181"/>
                  <a:gd name="connsiteX693" fmla="*/ 203592 w 298767"/>
                  <a:gd name="connsiteY693" fmla="*/ 131272 h 558181"/>
                  <a:gd name="connsiteX694" fmla="*/ 203569 w 298767"/>
                  <a:gd name="connsiteY694" fmla="*/ 131272 h 558181"/>
                  <a:gd name="connsiteX695" fmla="*/ 203500 w 298767"/>
                  <a:gd name="connsiteY695" fmla="*/ 131341 h 558181"/>
                  <a:gd name="connsiteX696" fmla="*/ 202928 w 298767"/>
                  <a:gd name="connsiteY696" fmla="*/ 131661 h 558181"/>
                  <a:gd name="connsiteX697" fmla="*/ 201716 w 298767"/>
                  <a:gd name="connsiteY697" fmla="*/ 132257 h 558181"/>
                  <a:gd name="connsiteX698" fmla="*/ 200230 w 298767"/>
                  <a:gd name="connsiteY698" fmla="*/ 132921 h 558181"/>
                  <a:gd name="connsiteX699" fmla="*/ 200482 w 298767"/>
                  <a:gd name="connsiteY699" fmla="*/ 132806 h 558181"/>
                  <a:gd name="connsiteX700" fmla="*/ 196503 w 298767"/>
                  <a:gd name="connsiteY700" fmla="*/ 133860 h 558181"/>
                  <a:gd name="connsiteX701" fmla="*/ 194582 w 298767"/>
                  <a:gd name="connsiteY701" fmla="*/ 134089 h 558181"/>
                  <a:gd name="connsiteX702" fmla="*/ 193438 w 298767"/>
                  <a:gd name="connsiteY702" fmla="*/ 134158 h 558181"/>
                  <a:gd name="connsiteX703" fmla="*/ 193164 w 298767"/>
                  <a:gd name="connsiteY703" fmla="*/ 134158 h 558181"/>
                  <a:gd name="connsiteX704" fmla="*/ 193095 w 298767"/>
                  <a:gd name="connsiteY704" fmla="*/ 134180 h 558181"/>
                  <a:gd name="connsiteX705" fmla="*/ 193095 w 298767"/>
                  <a:gd name="connsiteY705" fmla="*/ 134180 h 558181"/>
                  <a:gd name="connsiteX706" fmla="*/ 193255 w 298767"/>
                  <a:gd name="connsiteY706" fmla="*/ 134158 h 558181"/>
                  <a:gd name="connsiteX707" fmla="*/ 193118 w 298767"/>
                  <a:gd name="connsiteY707" fmla="*/ 134158 h 558181"/>
                  <a:gd name="connsiteX708" fmla="*/ 192638 w 298767"/>
                  <a:gd name="connsiteY708" fmla="*/ 134089 h 558181"/>
                  <a:gd name="connsiteX709" fmla="*/ 190717 w 298767"/>
                  <a:gd name="connsiteY709" fmla="*/ 133837 h 558181"/>
                  <a:gd name="connsiteX710" fmla="*/ 188842 w 298767"/>
                  <a:gd name="connsiteY710" fmla="*/ 133356 h 558181"/>
                  <a:gd name="connsiteX711" fmla="*/ 186921 w 298767"/>
                  <a:gd name="connsiteY711" fmla="*/ 132692 h 558181"/>
                  <a:gd name="connsiteX712" fmla="*/ 185846 w 298767"/>
                  <a:gd name="connsiteY712" fmla="*/ 132257 h 558181"/>
                  <a:gd name="connsiteX713" fmla="*/ 185046 w 298767"/>
                  <a:gd name="connsiteY713" fmla="*/ 131822 h 558181"/>
                  <a:gd name="connsiteX714" fmla="*/ 181524 w 298767"/>
                  <a:gd name="connsiteY714" fmla="*/ 129829 h 558181"/>
                  <a:gd name="connsiteX715" fmla="*/ 177797 w 298767"/>
                  <a:gd name="connsiteY715" fmla="*/ 127150 h 558181"/>
                  <a:gd name="connsiteX716" fmla="*/ 177888 w 298767"/>
                  <a:gd name="connsiteY716" fmla="*/ 127218 h 558181"/>
                  <a:gd name="connsiteX717" fmla="*/ 177842 w 298767"/>
                  <a:gd name="connsiteY717" fmla="*/ 127173 h 558181"/>
                  <a:gd name="connsiteX718" fmla="*/ 177751 w 298767"/>
                  <a:gd name="connsiteY718" fmla="*/ 127081 h 558181"/>
                  <a:gd name="connsiteX719" fmla="*/ 177545 w 298767"/>
                  <a:gd name="connsiteY719" fmla="*/ 126921 h 558181"/>
                  <a:gd name="connsiteX720" fmla="*/ 177156 w 298767"/>
                  <a:gd name="connsiteY720" fmla="*/ 126554 h 558181"/>
                  <a:gd name="connsiteX721" fmla="*/ 176379 w 298767"/>
                  <a:gd name="connsiteY721" fmla="*/ 125867 h 558181"/>
                  <a:gd name="connsiteX722" fmla="*/ 174801 w 298767"/>
                  <a:gd name="connsiteY722" fmla="*/ 124470 h 558181"/>
                  <a:gd name="connsiteX723" fmla="*/ 173223 w 298767"/>
                  <a:gd name="connsiteY723" fmla="*/ 122913 h 558181"/>
                  <a:gd name="connsiteX724" fmla="*/ 171645 w 298767"/>
                  <a:gd name="connsiteY724" fmla="*/ 121241 h 558181"/>
                  <a:gd name="connsiteX725" fmla="*/ 170868 w 298767"/>
                  <a:gd name="connsiteY725" fmla="*/ 120417 h 558181"/>
                  <a:gd name="connsiteX726" fmla="*/ 170502 w 298767"/>
                  <a:gd name="connsiteY726" fmla="*/ 120027 h 558181"/>
                  <a:gd name="connsiteX727" fmla="*/ 170479 w 298767"/>
                  <a:gd name="connsiteY727" fmla="*/ 120027 h 558181"/>
                  <a:gd name="connsiteX728" fmla="*/ 170296 w 298767"/>
                  <a:gd name="connsiteY728" fmla="*/ 119798 h 558181"/>
                  <a:gd name="connsiteX729" fmla="*/ 168856 w 298767"/>
                  <a:gd name="connsiteY729" fmla="*/ 118012 h 558181"/>
                  <a:gd name="connsiteX730" fmla="*/ 165951 w 298767"/>
                  <a:gd name="connsiteY730" fmla="*/ 114439 h 558181"/>
                  <a:gd name="connsiteX731" fmla="*/ 163024 w 298767"/>
                  <a:gd name="connsiteY731" fmla="*/ 110890 h 558181"/>
                  <a:gd name="connsiteX732" fmla="*/ 160349 w 298767"/>
                  <a:gd name="connsiteY732" fmla="*/ 107294 h 558181"/>
                  <a:gd name="connsiteX733" fmla="*/ 157536 w 298767"/>
                  <a:gd name="connsiteY733" fmla="*/ 103630 h 558181"/>
                  <a:gd name="connsiteX734" fmla="*/ 156118 w 298767"/>
                  <a:gd name="connsiteY734" fmla="*/ 101798 h 558181"/>
                  <a:gd name="connsiteX735" fmla="*/ 155158 w 298767"/>
                  <a:gd name="connsiteY735" fmla="*/ 100561 h 558181"/>
                  <a:gd name="connsiteX736" fmla="*/ 155112 w 298767"/>
                  <a:gd name="connsiteY736" fmla="*/ 100515 h 558181"/>
                  <a:gd name="connsiteX737" fmla="*/ 154860 w 298767"/>
                  <a:gd name="connsiteY737" fmla="*/ 100217 h 558181"/>
                  <a:gd name="connsiteX738" fmla="*/ 154380 w 298767"/>
                  <a:gd name="connsiteY738" fmla="*/ 99736 h 558181"/>
                  <a:gd name="connsiteX739" fmla="*/ 150653 w 298767"/>
                  <a:gd name="connsiteY739" fmla="*/ 96095 h 558181"/>
                  <a:gd name="connsiteX740" fmla="*/ 148892 w 298767"/>
                  <a:gd name="connsiteY740" fmla="*/ 94607 h 558181"/>
                  <a:gd name="connsiteX741" fmla="*/ 148778 w 298767"/>
                  <a:gd name="connsiteY741" fmla="*/ 94515 h 558181"/>
                  <a:gd name="connsiteX742" fmla="*/ 148732 w 298767"/>
                  <a:gd name="connsiteY742" fmla="*/ 94469 h 558181"/>
                  <a:gd name="connsiteX743" fmla="*/ 148343 w 298767"/>
                  <a:gd name="connsiteY743" fmla="*/ 94148 h 558181"/>
                  <a:gd name="connsiteX744" fmla="*/ 148115 w 298767"/>
                  <a:gd name="connsiteY744" fmla="*/ 93988 h 558181"/>
                  <a:gd name="connsiteX745" fmla="*/ 147657 w 298767"/>
                  <a:gd name="connsiteY745" fmla="*/ 93645 h 558181"/>
                  <a:gd name="connsiteX746" fmla="*/ 146720 w 298767"/>
                  <a:gd name="connsiteY746" fmla="*/ 93004 h 558181"/>
                  <a:gd name="connsiteX747" fmla="*/ 146605 w 298767"/>
                  <a:gd name="connsiteY747" fmla="*/ 92912 h 558181"/>
                  <a:gd name="connsiteX748" fmla="*/ 146239 w 298767"/>
                  <a:gd name="connsiteY748" fmla="*/ 92729 h 558181"/>
                  <a:gd name="connsiteX749" fmla="*/ 142763 w 298767"/>
                  <a:gd name="connsiteY749" fmla="*/ 90919 h 558181"/>
                  <a:gd name="connsiteX750" fmla="*/ 142214 w 298767"/>
                  <a:gd name="connsiteY750" fmla="*/ 90644 h 558181"/>
                  <a:gd name="connsiteX751" fmla="*/ 141780 w 298767"/>
                  <a:gd name="connsiteY751" fmla="*/ 90484 h 558181"/>
                  <a:gd name="connsiteX752" fmla="*/ 140545 w 298767"/>
                  <a:gd name="connsiteY752" fmla="*/ 90003 h 558181"/>
                  <a:gd name="connsiteX753" fmla="*/ 140179 w 298767"/>
                  <a:gd name="connsiteY753" fmla="*/ 89843 h 558181"/>
                  <a:gd name="connsiteX754" fmla="*/ 139951 w 298767"/>
                  <a:gd name="connsiteY754" fmla="*/ 89774 h 558181"/>
                  <a:gd name="connsiteX755" fmla="*/ 139013 w 298767"/>
                  <a:gd name="connsiteY755" fmla="*/ 89454 h 558181"/>
                  <a:gd name="connsiteX756" fmla="*/ 135308 w 298767"/>
                  <a:gd name="connsiteY756" fmla="*/ 88331 h 558181"/>
                  <a:gd name="connsiteX757" fmla="*/ 131558 w 298767"/>
                  <a:gd name="connsiteY757" fmla="*/ 87438 h 558181"/>
                  <a:gd name="connsiteX758" fmla="*/ 127808 w 298767"/>
                  <a:gd name="connsiteY758" fmla="*/ 86751 h 558181"/>
                  <a:gd name="connsiteX759" fmla="*/ 124195 w 298767"/>
                  <a:gd name="connsiteY759" fmla="*/ 86247 h 558181"/>
                  <a:gd name="connsiteX760" fmla="*/ 120696 w 298767"/>
                  <a:gd name="connsiteY760" fmla="*/ 85835 h 558181"/>
                  <a:gd name="connsiteX761" fmla="*/ 118935 w 298767"/>
                  <a:gd name="connsiteY761" fmla="*/ 85652 h 558181"/>
                  <a:gd name="connsiteX762" fmla="*/ 118066 w 298767"/>
                  <a:gd name="connsiteY762" fmla="*/ 85560 h 558181"/>
                  <a:gd name="connsiteX763" fmla="*/ 116900 w 298767"/>
                  <a:gd name="connsiteY763" fmla="*/ 85446 h 558181"/>
                  <a:gd name="connsiteX764" fmla="*/ 111617 w 298767"/>
                  <a:gd name="connsiteY764" fmla="*/ 85057 h 558181"/>
                  <a:gd name="connsiteX765" fmla="*/ 110566 w 298767"/>
                  <a:gd name="connsiteY765" fmla="*/ 84965 h 558181"/>
                  <a:gd name="connsiteX766" fmla="*/ 109674 w 298767"/>
                  <a:gd name="connsiteY766" fmla="*/ 84965 h 558181"/>
                  <a:gd name="connsiteX767" fmla="*/ 102608 w 298767"/>
                  <a:gd name="connsiteY767" fmla="*/ 84644 h 558181"/>
                  <a:gd name="connsiteX768" fmla="*/ 99246 w 298767"/>
                  <a:gd name="connsiteY768" fmla="*/ 84415 h 558181"/>
                  <a:gd name="connsiteX769" fmla="*/ 97737 w 298767"/>
                  <a:gd name="connsiteY769" fmla="*/ 84324 h 558181"/>
                  <a:gd name="connsiteX770" fmla="*/ 97622 w 298767"/>
                  <a:gd name="connsiteY770" fmla="*/ 84324 h 558181"/>
                  <a:gd name="connsiteX771" fmla="*/ 96959 w 298767"/>
                  <a:gd name="connsiteY771" fmla="*/ 84209 h 558181"/>
                  <a:gd name="connsiteX772" fmla="*/ 96090 w 298767"/>
                  <a:gd name="connsiteY772" fmla="*/ 84049 h 558181"/>
                  <a:gd name="connsiteX773" fmla="*/ 95290 w 298767"/>
                  <a:gd name="connsiteY773" fmla="*/ 83957 h 558181"/>
                  <a:gd name="connsiteX774" fmla="*/ 95244 w 298767"/>
                  <a:gd name="connsiteY774" fmla="*/ 83957 h 558181"/>
                  <a:gd name="connsiteX775" fmla="*/ 94833 w 298767"/>
                  <a:gd name="connsiteY775" fmla="*/ 83866 h 558181"/>
                  <a:gd name="connsiteX776" fmla="*/ 93095 w 298767"/>
                  <a:gd name="connsiteY776" fmla="*/ 83545 h 558181"/>
                  <a:gd name="connsiteX777" fmla="*/ 92660 w 298767"/>
                  <a:gd name="connsiteY777" fmla="*/ 83453 h 558181"/>
                  <a:gd name="connsiteX778" fmla="*/ 92569 w 298767"/>
                  <a:gd name="connsiteY778" fmla="*/ 83453 h 558181"/>
                  <a:gd name="connsiteX779" fmla="*/ 92363 w 298767"/>
                  <a:gd name="connsiteY779" fmla="*/ 83385 h 558181"/>
                  <a:gd name="connsiteX780" fmla="*/ 91494 w 298767"/>
                  <a:gd name="connsiteY780" fmla="*/ 83179 h 558181"/>
                  <a:gd name="connsiteX781" fmla="*/ 90076 w 298767"/>
                  <a:gd name="connsiteY781" fmla="*/ 82835 h 558181"/>
                  <a:gd name="connsiteX782" fmla="*/ 88681 w 298767"/>
                  <a:gd name="connsiteY782" fmla="*/ 82400 h 558181"/>
                  <a:gd name="connsiteX783" fmla="*/ 87881 w 298767"/>
                  <a:gd name="connsiteY783" fmla="*/ 82148 h 558181"/>
                  <a:gd name="connsiteX784" fmla="*/ 87492 w 298767"/>
                  <a:gd name="connsiteY784" fmla="*/ 82011 h 558181"/>
                  <a:gd name="connsiteX785" fmla="*/ 87241 w 298767"/>
                  <a:gd name="connsiteY785" fmla="*/ 81896 h 558181"/>
                  <a:gd name="connsiteX786" fmla="*/ 84519 w 298767"/>
                  <a:gd name="connsiteY786" fmla="*/ 80797 h 558181"/>
                  <a:gd name="connsiteX787" fmla="*/ 79191 w 298767"/>
                  <a:gd name="connsiteY787" fmla="*/ 78095 h 558181"/>
                  <a:gd name="connsiteX788" fmla="*/ 74160 w 298767"/>
                  <a:gd name="connsiteY788" fmla="*/ 74865 h 558181"/>
                  <a:gd name="connsiteX789" fmla="*/ 68855 w 298767"/>
                  <a:gd name="connsiteY789" fmla="*/ 70857 h 558181"/>
                  <a:gd name="connsiteX790" fmla="*/ 58519 w 298767"/>
                  <a:gd name="connsiteY790" fmla="*/ 62453 h 558181"/>
                  <a:gd name="connsiteX791" fmla="*/ 53328 w 298767"/>
                  <a:gd name="connsiteY791" fmla="*/ 58193 h 558181"/>
                  <a:gd name="connsiteX792" fmla="*/ 50721 w 298767"/>
                  <a:gd name="connsiteY792" fmla="*/ 56086 h 558181"/>
                  <a:gd name="connsiteX793" fmla="*/ 50057 w 298767"/>
                  <a:gd name="connsiteY793" fmla="*/ 55513 h 558181"/>
                  <a:gd name="connsiteX794" fmla="*/ 49234 w 298767"/>
                  <a:gd name="connsiteY794" fmla="*/ 54918 h 558181"/>
                  <a:gd name="connsiteX795" fmla="*/ 47885 w 298767"/>
                  <a:gd name="connsiteY795" fmla="*/ 53933 h 558181"/>
                  <a:gd name="connsiteX796" fmla="*/ 45187 w 298767"/>
                  <a:gd name="connsiteY796" fmla="*/ 51941 h 558181"/>
                  <a:gd name="connsiteX797" fmla="*/ 42214 w 298767"/>
                  <a:gd name="connsiteY797" fmla="*/ 49925 h 558181"/>
                  <a:gd name="connsiteX798" fmla="*/ 40819 w 298767"/>
                  <a:gd name="connsiteY798" fmla="*/ 48986 h 558181"/>
                  <a:gd name="connsiteX799" fmla="*/ 40064 w 298767"/>
                  <a:gd name="connsiteY799" fmla="*/ 48483 h 558181"/>
                  <a:gd name="connsiteX800" fmla="*/ 39355 w 298767"/>
                  <a:gd name="connsiteY800" fmla="*/ 48025 h 558181"/>
                  <a:gd name="connsiteX801" fmla="*/ 36520 w 298767"/>
                  <a:gd name="connsiteY801" fmla="*/ 46261 h 558181"/>
                  <a:gd name="connsiteX802" fmla="*/ 30872 w 298767"/>
                  <a:gd name="connsiteY802" fmla="*/ 42734 h 558181"/>
                  <a:gd name="connsiteX803" fmla="*/ 25772 w 298767"/>
                  <a:gd name="connsiteY803" fmla="*/ 39116 h 558181"/>
                  <a:gd name="connsiteX804" fmla="*/ 21290 w 298767"/>
                  <a:gd name="connsiteY804" fmla="*/ 35268 h 558181"/>
                  <a:gd name="connsiteX805" fmla="*/ 19003 w 298767"/>
                  <a:gd name="connsiteY805" fmla="*/ 32772 h 558181"/>
                  <a:gd name="connsiteX806" fmla="*/ 18866 w 298767"/>
                  <a:gd name="connsiteY806" fmla="*/ 32612 h 558181"/>
                  <a:gd name="connsiteX807" fmla="*/ 18866 w 298767"/>
                  <a:gd name="connsiteY807" fmla="*/ 32612 h 558181"/>
                  <a:gd name="connsiteX808" fmla="*/ 18660 w 298767"/>
                  <a:gd name="connsiteY808" fmla="*/ 32360 h 558181"/>
                  <a:gd name="connsiteX809" fmla="*/ 18226 w 298767"/>
                  <a:gd name="connsiteY809" fmla="*/ 31764 h 558181"/>
                  <a:gd name="connsiteX810" fmla="*/ 17311 w 298767"/>
                  <a:gd name="connsiteY810" fmla="*/ 30573 h 558181"/>
                  <a:gd name="connsiteX811" fmla="*/ 14201 w 298767"/>
                  <a:gd name="connsiteY811" fmla="*/ 25627 h 558181"/>
                  <a:gd name="connsiteX812" fmla="*/ 12806 w 298767"/>
                  <a:gd name="connsiteY812" fmla="*/ 22719 h 558181"/>
                  <a:gd name="connsiteX813" fmla="*/ 12623 w 298767"/>
                  <a:gd name="connsiteY813" fmla="*/ 22329 h 558181"/>
                  <a:gd name="connsiteX814" fmla="*/ 12577 w 298767"/>
                  <a:gd name="connsiteY814" fmla="*/ 22237 h 558181"/>
                  <a:gd name="connsiteX815" fmla="*/ 12577 w 298767"/>
                  <a:gd name="connsiteY815" fmla="*/ 22237 h 558181"/>
                  <a:gd name="connsiteX816" fmla="*/ 12532 w 298767"/>
                  <a:gd name="connsiteY816" fmla="*/ 22146 h 558181"/>
                  <a:gd name="connsiteX817" fmla="*/ 12211 w 298767"/>
                  <a:gd name="connsiteY817" fmla="*/ 21367 h 558181"/>
                  <a:gd name="connsiteX818" fmla="*/ 11617 w 298767"/>
                  <a:gd name="connsiteY818" fmla="*/ 19902 h 558181"/>
                  <a:gd name="connsiteX819" fmla="*/ 10313 w 298767"/>
                  <a:gd name="connsiteY819" fmla="*/ 15894 h 558181"/>
                  <a:gd name="connsiteX820" fmla="*/ 9193 w 298767"/>
                  <a:gd name="connsiteY820" fmla="*/ 11245 h 558181"/>
                  <a:gd name="connsiteX821" fmla="*/ 5923 w 298767"/>
                  <a:gd name="connsiteY821" fmla="*/ 11680 h 558181"/>
                  <a:gd name="connsiteX822" fmla="*/ 5991 w 298767"/>
                  <a:gd name="connsiteY822" fmla="*/ 10581 h 558181"/>
                  <a:gd name="connsiteX823" fmla="*/ 6243 w 298767"/>
                  <a:gd name="connsiteY823" fmla="*/ 8497 h 558181"/>
                  <a:gd name="connsiteX824" fmla="*/ 6563 w 298767"/>
                  <a:gd name="connsiteY824" fmla="*/ 6481 h 558181"/>
                  <a:gd name="connsiteX825" fmla="*/ 7021 w 298767"/>
                  <a:gd name="connsiteY825" fmla="*/ 4466 h 558181"/>
                  <a:gd name="connsiteX826" fmla="*/ 7455 w 298767"/>
                  <a:gd name="connsiteY826" fmla="*/ 2450 h 558181"/>
                  <a:gd name="connsiteX827" fmla="*/ 8095 w 298767"/>
                  <a:gd name="connsiteY827" fmla="*/ 458 h 558181"/>
                  <a:gd name="connsiteX828" fmla="*/ 7043 w 298767"/>
                  <a:gd name="connsiteY828" fmla="*/ 0 h 558181"/>
                  <a:gd name="connsiteX829" fmla="*/ 6083 w 298767"/>
                  <a:gd name="connsiteY829" fmla="*/ 2061 h 558181"/>
                  <a:gd name="connsiteX830" fmla="*/ 5374 w 298767"/>
                  <a:gd name="connsiteY830" fmla="*/ 4099 h 558181"/>
                  <a:gd name="connsiteX831" fmla="*/ 4642 w 298767"/>
                  <a:gd name="connsiteY831" fmla="*/ 6138 h 558181"/>
                  <a:gd name="connsiteX832" fmla="*/ 4459 w 298767"/>
                  <a:gd name="connsiteY832" fmla="*/ 6641 h 558181"/>
                  <a:gd name="connsiteX833" fmla="*/ 4299 w 298767"/>
                  <a:gd name="connsiteY833" fmla="*/ 7214 h 558181"/>
                  <a:gd name="connsiteX834" fmla="*/ 4048 w 298767"/>
                  <a:gd name="connsiteY834" fmla="*/ 8290 h 558181"/>
                  <a:gd name="connsiteX835" fmla="*/ 3522 w 298767"/>
                  <a:gd name="connsiteY835" fmla="*/ 10466 h 558181"/>
                  <a:gd name="connsiteX836" fmla="*/ 3270 w 298767"/>
                  <a:gd name="connsiteY836" fmla="*/ 12023 h 558181"/>
                  <a:gd name="connsiteX837" fmla="*/ 0 w 298767"/>
                  <a:gd name="connsiteY837" fmla="*/ 12436 h 558181"/>
                  <a:gd name="connsiteX838" fmla="*/ 229 w 298767"/>
                  <a:gd name="connsiteY838" fmla="*/ 17542 h 558181"/>
                  <a:gd name="connsiteX839" fmla="*/ 229 w 298767"/>
                  <a:gd name="connsiteY839" fmla="*/ 17772 h 558181"/>
                  <a:gd name="connsiteX840" fmla="*/ 252 w 298767"/>
                  <a:gd name="connsiteY840" fmla="*/ 17909 h 558181"/>
                  <a:gd name="connsiteX841" fmla="*/ 869 w 298767"/>
                  <a:gd name="connsiteY841" fmla="*/ 22535 h 558181"/>
                  <a:gd name="connsiteX842" fmla="*/ 915 w 298767"/>
                  <a:gd name="connsiteY842" fmla="*/ 22833 h 558181"/>
                  <a:gd name="connsiteX843" fmla="*/ 915 w 298767"/>
                  <a:gd name="connsiteY843" fmla="*/ 22993 h 558181"/>
                  <a:gd name="connsiteX844" fmla="*/ 1372 w 298767"/>
                  <a:gd name="connsiteY844" fmla="*/ 24871 h 558181"/>
                  <a:gd name="connsiteX845" fmla="*/ 1601 w 298767"/>
                  <a:gd name="connsiteY845" fmla="*/ 25879 h 558181"/>
                  <a:gd name="connsiteX846" fmla="*/ 1875 w 298767"/>
                  <a:gd name="connsiteY846" fmla="*/ 26886 h 558181"/>
                  <a:gd name="connsiteX847" fmla="*/ 3110 w 298767"/>
                  <a:gd name="connsiteY847" fmla="*/ 30940 h 558181"/>
                  <a:gd name="connsiteX848" fmla="*/ 3842 w 298767"/>
                  <a:gd name="connsiteY848" fmla="*/ 32955 h 558181"/>
                  <a:gd name="connsiteX849" fmla="*/ 4756 w 298767"/>
                  <a:gd name="connsiteY849" fmla="*/ 35039 h 558181"/>
                  <a:gd name="connsiteX850" fmla="*/ 5054 w 298767"/>
                  <a:gd name="connsiteY850" fmla="*/ 35658 h 558181"/>
                  <a:gd name="connsiteX851" fmla="*/ 12783 w 298767"/>
                  <a:gd name="connsiteY851" fmla="*/ 51872 h 558181"/>
                  <a:gd name="connsiteX852" fmla="*/ 15527 w 298767"/>
                  <a:gd name="connsiteY852" fmla="*/ 55743 h 558181"/>
                  <a:gd name="connsiteX853" fmla="*/ 16991 w 298767"/>
                  <a:gd name="connsiteY853" fmla="*/ 57643 h 558181"/>
                  <a:gd name="connsiteX854" fmla="*/ 18500 w 298767"/>
                  <a:gd name="connsiteY854" fmla="*/ 59407 h 558181"/>
                  <a:gd name="connsiteX855" fmla="*/ 24583 w 298767"/>
                  <a:gd name="connsiteY855" fmla="*/ 66506 h 558181"/>
                  <a:gd name="connsiteX856" fmla="*/ 49120 w 298767"/>
                  <a:gd name="connsiteY856" fmla="*/ 94492 h 558181"/>
                  <a:gd name="connsiteX857" fmla="*/ 55088 w 298767"/>
                  <a:gd name="connsiteY857" fmla="*/ 101569 h 558181"/>
                  <a:gd name="connsiteX858" fmla="*/ 60897 w 298767"/>
                  <a:gd name="connsiteY858" fmla="*/ 108714 h 558181"/>
                  <a:gd name="connsiteX859" fmla="*/ 66545 w 298767"/>
                  <a:gd name="connsiteY859" fmla="*/ 115974 h 558181"/>
                  <a:gd name="connsiteX860" fmla="*/ 72056 w 298767"/>
                  <a:gd name="connsiteY860" fmla="*/ 123462 h 558181"/>
                  <a:gd name="connsiteX861" fmla="*/ 77156 w 298767"/>
                  <a:gd name="connsiteY861" fmla="*/ 130974 h 558181"/>
                  <a:gd name="connsiteX862" fmla="*/ 79671 w 298767"/>
                  <a:gd name="connsiteY862" fmla="*/ 134730 h 558181"/>
                  <a:gd name="connsiteX863" fmla="*/ 82049 w 298767"/>
                  <a:gd name="connsiteY863" fmla="*/ 138715 h 558181"/>
                  <a:gd name="connsiteX864" fmla="*/ 84428 w 298767"/>
                  <a:gd name="connsiteY864" fmla="*/ 142746 h 558181"/>
                  <a:gd name="connsiteX865" fmla="*/ 86212 w 298767"/>
                  <a:gd name="connsiteY865" fmla="*/ 145746 h 558181"/>
                  <a:gd name="connsiteX866" fmla="*/ 86349 w 298767"/>
                  <a:gd name="connsiteY866" fmla="*/ 145998 h 558181"/>
                  <a:gd name="connsiteX867" fmla="*/ 86417 w 298767"/>
                  <a:gd name="connsiteY867" fmla="*/ 146112 h 558181"/>
                  <a:gd name="connsiteX868" fmla="*/ 86417 w 298767"/>
                  <a:gd name="connsiteY868" fmla="*/ 146112 h 558181"/>
                  <a:gd name="connsiteX869" fmla="*/ 86669 w 298767"/>
                  <a:gd name="connsiteY869" fmla="*/ 146616 h 558181"/>
                  <a:gd name="connsiteX870" fmla="*/ 90694 w 298767"/>
                  <a:gd name="connsiteY870" fmla="*/ 154632 h 558181"/>
                  <a:gd name="connsiteX871" fmla="*/ 91768 w 298767"/>
                  <a:gd name="connsiteY871" fmla="*/ 156739 h 558181"/>
                  <a:gd name="connsiteX872" fmla="*/ 91540 w 298767"/>
                  <a:gd name="connsiteY872" fmla="*/ 164731 h 558181"/>
                  <a:gd name="connsiteX873" fmla="*/ 91311 w 298767"/>
                  <a:gd name="connsiteY873" fmla="*/ 166953 h 558181"/>
                  <a:gd name="connsiteX874" fmla="*/ 91242 w 298767"/>
                  <a:gd name="connsiteY874" fmla="*/ 167525 h 558181"/>
                  <a:gd name="connsiteX875" fmla="*/ 91174 w 298767"/>
                  <a:gd name="connsiteY875" fmla="*/ 167915 h 558181"/>
                  <a:gd name="connsiteX876" fmla="*/ 91014 w 298767"/>
                  <a:gd name="connsiteY876" fmla="*/ 169037 h 558181"/>
                  <a:gd name="connsiteX877" fmla="*/ 90373 w 298767"/>
                  <a:gd name="connsiteY877" fmla="*/ 173434 h 558181"/>
                  <a:gd name="connsiteX878" fmla="*/ 89527 w 298767"/>
                  <a:gd name="connsiteY878" fmla="*/ 177442 h 558181"/>
                  <a:gd name="connsiteX879" fmla="*/ 88590 w 298767"/>
                  <a:gd name="connsiteY879" fmla="*/ 181564 h 558181"/>
                  <a:gd name="connsiteX880" fmla="*/ 87332 w 298767"/>
                  <a:gd name="connsiteY880" fmla="*/ 185801 h 558181"/>
                  <a:gd name="connsiteX881" fmla="*/ 86692 w 298767"/>
                  <a:gd name="connsiteY881" fmla="*/ 187954 h 558181"/>
                  <a:gd name="connsiteX882" fmla="*/ 86417 w 298767"/>
                  <a:gd name="connsiteY882" fmla="*/ 188870 h 558181"/>
                  <a:gd name="connsiteX883" fmla="*/ 86051 w 298767"/>
                  <a:gd name="connsiteY883" fmla="*/ 189877 h 558181"/>
                  <a:gd name="connsiteX884" fmla="*/ 83010 w 298767"/>
                  <a:gd name="connsiteY884" fmla="*/ 197916 h 558181"/>
                  <a:gd name="connsiteX885" fmla="*/ 81272 w 298767"/>
                  <a:gd name="connsiteY885" fmla="*/ 202015 h 558181"/>
                  <a:gd name="connsiteX886" fmla="*/ 80403 w 298767"/>
                  <a:gd name="connsiteY886" fmla="*/ 204054 h 558181"/>
                  <a:gd name="connsiteX887" fmla="*/ 80174 w 298767"/>
                  <a:gd name="connsiteY887" fmla="*/ 204557 h 558181"/>
                  <a:gd name="connsiteX888" fmla="*/ 79968 w 298767"/>
                  <a:gd name="connsiteY888" fmla="*/ 204969 h 558181"/>
                  <a:gd name="connsiteX889" fmla="*/ 79488 w 298767"/>
                  <a:gd name="connsiteY889" fmla="*/ 205954 h 558181"/>
                  <a:gd name="connsiteX890" fmla="*/ 75646 w 298767"/>
                  <a:gd name="connsiteY890" fmla="*/ 213741 h 558181"/>
                  <a:gd name="connsiteX891" fmla="*/ 73543 w 298767"/>
                  <a:gd name="connsiteY891" fmla="*/ 217657 h 558181"/>
                  <a:gd name="connsiteX892" fmla="*/ 72491 w 298767"/>
                  <a:gd name="connsiteY892" fmla="*/ 219604 h 558181"/>
                  <a:gd name="connsiteX893" fmla="*/ 71965 w 298767"/>
                  <a:gd name="connsiteY893" fmla="*/ 220588 h 558181"/>
                  <a:gd name="connsiteX894" fmla="*/ 71828 w 298767"/>
                  <a:gd name="connsiteY894" fmla="*/ 220817 h 558181"/>
                  <a:gd name="connsiteX895" fmla="*/ 71782 w 298767"/>
                  <a:gd name="connsiteY895" fmla="*/ 220955 h 558181"/>
                  <a:gd name="connsiteX896" fmla="*/ 71736 w 298767"/>
                  <a:gd name="connsiteY896" fmla="*/ 221024 h 558181"/>
                  <a:gd name="connsiteX897" fmla="*/ 71736 w 298767"/>
                  <a:gd name="connsiteY897" fmla="*/ 221024 h 558181"/>
                  <a:gd name="connsiteX898" fmla="*/ 71507 w 298767"/>
                  <a:gd name="connsiteY898" fmla="*/ 221413 h 558181"/>
                  <a:gd name="connsiteX899" fmla="*/ 62360 w 298767"/>
                  <a:gd name="connsiteY899" fmla="*/ 236620 h 558181"/>
                  <a:gd name="connsiteX900" fmla="*/ 61857 w 298767"/>
                  <a:gd name="connsiteY900" fmla="*/ 237490 h 558181"/>
                  <a:gd name="connsiteX901" fmla="*/ 61240 w 298767"/>
                  <a:gd name="connsiteY901" fmla="*/ 238406 h 558181"/>
                  <a:gd name="connsiteX902" fmla="*/ 60028 w 298767"/>
                  <a:gd name="connsiteY902" fmla="*/ 240261 h 558181"/>
                  <a:gd name="connsiteX903" fmla="*/ 57604 w 298767"/>
                  <a:gd name="connsiteY903" fmla="*/ 243994 h 558181"/>
                  <a:gd name="connsiteX904" fmla="*/ 52756 w 298767"/>
                  <a:gd name="connsiteY904" fmla="*/ 251414 h 558181"/>
                  <a:gd name="connsiteX905" fmla="*/ 51544 w 298767"/>
                  <a:gd name="connsiteY905" fmla="*/ 253246 h 558181"/>
                  <a:gd name="connsiteX906" fmla="*/ 50332 w 298767"/>
                  <a:gd name="connsiteY906" fmla="*/ 255055 h 558181"/>
                  <a:gd name="connsiteX907" fmla="*/ 47817 w 298767"/>
                  <a:gd name="connsiteY907" fmla="*/ 258720 h 558181"/>
                  <a:gd name="connsiteX908" fmla="*/ 42808 w 298767"/>
                  <a:gd name="connsiteY908" fmla="*/ 266071 h 558181"/>
                  <a:gd name="connsiteX909" fmla="*/ 37732 w 298767"/>
                  <a:gd name="connsiteY909" fmla="*/ 273445 h 558181"/>
                  <a:gd name="connsiteX910" fmla="*/ 35331 w 298767"/>
                  <a:gd name="connsiteY910" fmla="*/ 277224 h 558181"/>
                  <a:gd name="connsiteX911" fmla="*/ 33044 w 298767"/>
                  <a:gd name="connsiteY911" fmla="*/ 281026 h 558181"/>
                  <a:gd name="connsiteX912" fmla="*/ 32975 w 298767"/>
                  <a:gd name="connsiteY912" fmla="*/ 281140 h 558181"/>
                  <a:gd name="connsiteX913" fmla="*/ 32975 w 298767"/>
                  <a:gd name="connsiteY913" fmla="*/ 281186 h 558181"/>
                  <a:gd name="connsiteX914" fmla="*/ 30140 w 298767"/>
                  <a:gd name="connsiteY914" fmla="*/ 287140 h 558181"/>
                  <a:gd name="connsiteX915" fmla="*/ 29820 w 298767"/>
                  <a:gd name="connsiteY915" fmla="*/ 288011 h 558181"/>
                  <a:gd name="connsiteX916" fmla="*/ 29545 w 298767"/>
                  <a:gd name="connsiteY916" fmla="*/ 288789 h 558181"/>
                  <a:gd name="connsiteX917" fmla="*/ 29248 w 298767"/>
                  <a:gd name="connsiteY917" fmla="*/ 289660 h 558181"/>
                  <a:gd name="connsiteX918" fmla="*/ 28996 w 298767"/>
                  <a:gd name="connsiteY918" fmla="*/ 290438 h 558181"/>
                  <a:gd name="connsiteX919" fmla="*/ 27967 w 298767"/>
                  <a:gd name="connsiteY919" fmla="*/ 293553 h 558181"/>
                  <a:gd name="connsiteX920" fmla="*/ 27921 w 298767"/>
                  <a:gd name="connsiteY920" fmla="*/ 293690 h 558181"/>
                  <a:gd name="connsiteX921" fmla="*/ 27921 w 298767"/>
                  <a:gd name="connsiteY921" fmla="*/ 293690 h 558181"/>
                  <a:gd name="connsiteX922" fmla="*/ 27190 w 298767"/>
                  <a:gd name="connsiteY922" fmla="*/ 297584 h 558181"/>
                  <a:gd name="connsiteX923" fmla="*/ 26847 w 298767"/>
                  <a:gd name="connsiteY923" fmla="*/ 299599 h 558181"/>
                  <a:gd name="connsiteX924" fmla="*/ 26847 w 298767"/>
                  <a:gd name="connsiteY924" fmla="*/ 299851 h 558181"/>
                  <a:gd name="connsiteX925" fmla="*/ 26778 w 298767"/>
                  <a:gd name="connsiteY925" fmla="*/ 300217 h 558181"/>
                  <a:gd name="connsiteX926" fmla="*/ 26778 w 298767"/>
                  <a:gd name="connsiteY926" fmla="*/ 300698 h 558181"/>
                  <a:gd name="connsiteX927" fmla="*/ 26686 w 298767"/>
                  <a:gd name="connsiteY927" fmla="*/ 301706 h 558181"/>
                  <a:gd name="connsiteX928" fmla="*/ 26595 w 298767"/>
                  <a:gd name="connsiteY928" fmla="*/ 303767 h 558181"/>
                  <a:gd name="connsiteX929" fmla="*/ 26595 w 298767"/>
                  <a:gd name="connsiteY929" fmla="*/ 305736 h 558181"/>
                  <a:gd name="connsiteX930" fmla="*/ 26595 w 298767"/>
                  <a:gd name="connsiteY930" fmla="*/ 305988 h 558181"/>
                  <a:gd name="connsiteX931" fmla="*/ 26618 w 298767"/>
                  <a:gd name="connsiteY931" fmla="*/ 306309 h 558181"/>
                  <a:gd name="connsiteX932" fmla="*/ 26664 w 298767"/>
                  <a:gd name="connsiteY932" fmla="*/ 306813 h 558181"/>
                  <a:gd name="connsiteX933" fmla="*/ 26755 w 298767"/>
                  <a:gd name="connsiteY933" fmla="*/ 307798 h 558181"/>
                  <a:gd name="connsiteX934" fmla="*/ 26938 w 298767"/>
                  <a:gd name="connsiteY934" fmla="*/ 309722 h 558181"/>
                  <a:gd name="connsiteX935" fmla="*/ 26938 w 298767"/>
                  <a:gd name="connsiteY935" fmla="*/ 309813 h 558181"/>
                  <a:gd name="connsiteX936" fmla="*/ 26938 w 298767"/>
                  <a:gd name="connsiteY936" fmla="*/ 309859 h 558181"/>
                  <a:gd name="connsiteX937" fmla="*/ 27693 w 298767"/>
                  <a:gd name="connsiteY937" fmla="*/ 313180 h 558181"/>
                  <a:gd name="connsiteX938" fmla="*/ 28768 w 298767"/>
                  <a:gd name="connsiteY938" fmla="*/ 316477 h 558181"/>
                  <a:gd name="connsiteX939" fmla="*/ 29934 w 298767"/>
                  <a:gd name="connsiteY939" fmla="*/ 319271 h 558181"/>
                  <a:gd name="connsiteX940" fmla="*/ 31329 w 298767"/>
                  <a:gd name="connsiteY940" fmla="*/ 321905 h 558181"/>
                  <a:gd name="connsiteX941" fmla="*/ 31329 w 298767"/>
                  <a:gd name="connsiteY941" fmla="*/ 321951 h 558181"/>
                  <a:gd name="connsiteX942" fmla="*/ 31374 w 298767"/>
                  <a:gd name="connsiteY942" fmla="*/ 321974 h 558181"/>
                  <a:gd name="connsiteX943" fmla="*/ 33433 w 298767"/>
                  <a:gd name="connsiteY943" fmla="*/ 324905 h 558181"/>
                  <a:gd name="connsiteX944" fmla="*/ 34553 w 298767"/>
                  <a:gd name="connsiteY944" fmla="*/ 326302 h 558181"/>
                  <a:gd name="connsiteX945" fmla="*/ 35788 w 298767"/>
                  <a:gd name="connsiteY945" fmla="*/ 327631 h 558181"/>
                  <a:gd name="connsiteX946" fmla="*/ 37023 w 298767"/>
                  <a:gd name="connsiteY946" fmla="*/ 328959 h 558181"/>
                  <a:gd name="connsiteX947" fmla="*/ 38372 w 298767"/>
                  <a:gd name="connsiteY947" fmla="*/ 330104 h 558181"/>
                  <a:gd name="connsiteX948" fmla="*/ 39035 w 298767"/>
                  <a:gd name="connsiteY948" fmla="*/ 330676 h 558181"/>
                  <a:gd name="connsiteX949" fmla="*/ 39195 w 298767"/>
                  <a:gd name="connsiteY949" fmla="*/ 330814 h 558181"/>
                  <a:gd name="connsiteX950" fmla="*/ 39424 w 298767"/>
                  <a:gd name="connsiteY950" fmla="*/ 330997 h 558181"/>
                  <a:gd name="connsiteX951" fmla="*/ 39790 w 298767"/>
                  <a:gd name="connsiteY951" fmla="*/ 331249 h 558181"/>
                  <a:gd name="connsiteX952" fmla="*/ 44386 w 298767"/>
                  <a:gd name="connsiteY952" fmla="*/ 334547 h 558181"/>
                  <a:gd name="connsiteX953" fmla="*/ 40979 w 298767"/>
                  <a:gd name="connsiteY953" fmla="*/ 330150 h 558181"/>
                  <a:gd name="connsiteX954" fmla="*/ 40499 w 298767"/>
                  <a:gd name="connsiteY954" fmla="*/ 329531 h 558181"/>
                  <a:gd name="connsiteX955" fmla="*/ 40133 w 298767"/>
                  <a:gd name="connsiteY955" fmla="*/ 328936 h 558181"/>
                  <a:gd name="connsiteX956" fmla="*/ 39333 w 298767"/>
                  <a:gd name="connsiteY956" fmla="*/ 327676 h 558181"/>
                  <a:gd name="connsiteX957" fmla="*/ 38601 w 298767"/>
                  <a:gd name="connsiteY957" fmla="*/ 326325 h 558181"/>
                  <a:gd name="connsiteX958" fmla="*/ 37869 w 298767"/>
                  <a:gd name="connsiteY958" fmla="*/ 324928 h 558181"/>
                  <a:gd name="connsiteX959" fmla="*/ 37503 w 298767"/>
                  <a:gd name="connsiteY959" fmla="*/ 324218 h 558181"/>
                  <a:gd name="connsiteX960" fmla="*/ 37366 w 298767"/>
                  <a:gd name="connsiteY960" fmla="*/ 323920 h 558181"/>
                  <a:gd name="connsiteX961" fmla="*/ 37229 w 298767"/>
                  <a:gd name="connsiteY961" fmla="*/ 323577 h 558181"/>
                  <a:gd name="connsiteX962" fmla="*/ 36108 w 298767"/>
                  <a:gd name="connsiteY962" fmla="*/ 320806 h 558181"/>
                  <a:gd name="connsiteX963" fmla="*/ 35285 w 298767"/>
                  <a:gd name="connsiteY963" fmla="*/ 318035 h 558181"/>
                  <a:gd name="connsiteX964" fmla="*/ 34668 w 298767"/>
                  <a:gd name="connsiteY964" fmla="*/ 315012 h 558181"/>
                  <a:gd name="connsiteX965" fmla="*/ 34530 w 298767"/>
                  <a:gd name="connsiteY965" fmla="*/ 313569 h 558181"/>
                  <a:gd name="connsiteX966" fmla="*/ 34393 w 298767"/>
                  <a:gd name="connsiteY966" fmla="*/ 312218 h 558181"/>
                  <a:gd name="connsiteX967" fmla="*/ 34347 w 298767"/>
                  <a:gd name="connsiteY967" fmla="*/ 309126 h 558181"/>
                  <a:gd name="connsiteX968" fmla="*/ 34347 w 298767"/>
                  <a:gd name="connsiteY968" fmla="*/ 309424 h 558181"/>
                  <a:gd name="connsiteX969" fmla="*/ 34713 w 298767"/>
                  <a:gd name="connsiteY969" fmla="*/ 305851 h 558181"/>
                  <a:gd name="connsiteX970" fmla="*/ 34827 w 298767"/>
                  <a:gd name="connsiteY970" fmla="*/ 305233 h 558181"/>
                  <a:gd name="connsiteX971" fmla="*/ 34965 w 298767"/>
                  <a:gd name="connsiteY971" fmla="*/ 304546 h 558181"/>
                  <a:gd name="connsiteX972" fmla="*/ 35354 w 298767"/>
                  <a:gd name="connsiteY972" fmla="*/ 302874 h 558181"/>
                  <a:gd name="connsiteX973" fmla="*/ 35628 w 298767"/>
                  <a:gd name="connsiteY973" fmla="*/ 301591 h 558181"/>
                  <a:gd name="connsiteX974" fmla="*/ 35628 w 298767"/>
                  <a:gd name="connsiteY974" fmla="*/ 301500 h 558181"/>
                  <a:gd name="connsiteX975" fmla="*/ 35674 w 298767"/>
                  <a:gd name="connsiteY975" fmla="*/ 301431 h 558181"/>
                  <a:gd name="connsiteX976" fmla="*/ 35628 w 298767"/>
                  <a:gd name="connsiteY976" fmla="*/ 301683 h 558181"/>
                  <a:gd name="connsiteX977" fmla="*/ 35628 w 298767"/>
                  <a:gd name="connsiteY977" fmla="*/ 301683 h 558181"/>
                  <a:gd name="connsiteX978" fmla="*/ 35628 w 298767"/>
                  <a:gd name="connsiteY978" fmla="*/ 301614 h 558181"/>
                  <a:gd name="connsiteX979" fmla="*/ 35697 w 298767"/>
                  <a:gd name="connsiteY979" fmla="*/ 301408 h 558181"/>
                  <a:gd name="connsiteX980" fmla="*/ 35994 w 298767"/>
                  <a:gd name="connsiteY980" fmla="*/ 300606 h 558181"/>
                  <a:gd name="connsiteX981" fmla="*/ 36131 w 298767"/>
                  <a:gd name="connsiteY981" fmla="*/ 300171 h 558181"/>
                  <a:gd name="connsiteX982" fmla="*/ 36199 w 298767"/>
                  <a:gd name="connsiteY982" fmla="*/ 299988 h 558181"/>
                  <a:gd name="connsiteX983" fmla="*/ 36199 w 298767"/>
                  <a:gd name="connsiteY983" fmla="*/ 299988 h 558181"/>
                  <a:gd name="connsiteX984" fmla="*/ 36154 w 298767"/>
                  <a:gd name="connsiteY984" fmla="*/ 300149 h 558181"/>
                  <a:gd name="connsiteX985" fmla="*/ 36154 w 298767"/>
                  <a:gd name="connsiteY985" fmla="*/ 300149 h 558181"/>
                  <a:gd name="connsiteX986" fmla="*/ 36154 w 298767"/>
                  <a:gd name="connsiteY986" fmla="*/ 300103 h 558181"/>
                  <a:gd name="connsiteX987" fmla="*/ 36154 w 298767"/>
                  <a:gd name="connsiteY987" fmla="*/ 300103 h 558181"/>
                  <a:gd name="connsiteX988" fmla="*/ 36177 w 298767"/>
                  <a:gd name="connsiteY988" fmla="*/ 299965 h 558181"/>
                  <a:gd name="connsiteX989" fmla="*/ 37297 w 298767"/>
                  <a:gd name="connsiteY989" fmla="*/ 297011 h 558181"/>
                  <a:gd name="connsiteX990" fmla="*/ 38647 w 298767"/>
                  <a:gd name="connsiteY990" fmla="*/ 294377 h 558181"/>
                  <a:gd name="connsiteX991" fmla="*/ 39241 w 298767"/>
                  <a:gd name="connsiteY991" fmla="*/ 293209 h 558181"/>
                  <a:gd name="connsiteX992" fmla="*/ 39584 w 298767"/>
                  <a:gd name="connsiteY992" fmla="*/ 292568 h 558181"/>
                  <a:gd name="connsiteX993" fmla="*/ 39744 w 298767"/>
                  <a:gd name="connsiteY993" fmla="*/ 292248 h 558181"/>
                  <a:gd name="connsiteX994" fmla="*/ 39790 w 298767"/>
                  <a:gd name="connsiteY994" fmla="*/ 292156 h 558181"/>
                  <a:gd name="connsiteX995" fmla="*/ 39836 w 298767"/>
                  <a:gd name="connsiteY995" fmla="*/ 292087 h 558181"/>
                  <a:gd name="connsiteX996" fmla="*/ 40887 w 298767"/>
                  <a:gd name="connsiteY996" fmla="*/ 290461 h 558181"/>
                  <a:gd name="connsiteX997" fmla="*/ 40956 w 298767"/>
                  <a:gd name="connsiteY997" fmla="*/ 290530 h 558181"/>
                  <a:gd name="connsiteX998" fmla="*/ 42282 w 298767"/>
                  <a:gd name="connsiteY998" fmla="*/ 291515 h 558181"/>
                  <a:gd name="connsiteX999" fmla="*/ 43494 w 298767"/>
                  <a:gd name="connsiteY999" fmla="*/ 292293 h 558181"/>
                  <a:gd name="connsiteX1000" fmla="*/ 44295 w 298767"/>
                  <a:gd name="connsiteY1000" fmla="*/ 292797 h 558181"/>
                  <a:gd name="connsiteX1001" fmla="*/ 44935 w 298767"/>
                  <a:gd name="connsiteY1001" fmla="*/ 293141 h 558181"/>
                  <a:gd name="connsiteX1002" fmla="*/ 47474 w 298767"/>
                  <a:gd name="connsiteY1002" fmla="*/ 294492 h 558181"/>
                  <a:gd name="connsiteX1003" fmla="*/ 48731 w 298767"/>
                  <a:gd name="connsiteY1003" fmla="*/ 295156 h 558181"/>
                  <a:gd name="connsiteX1004" fmla="*/ 50103 w 298767"/>
                  <a:gd name="connsiteY1004" fmla="*/ 295866 h 558181"/>
                  <a:gd name="connsiteX1005" fmla="*/ 52687 w 298767"/>
                  <a:gd name="connsiteY1005" fmla="*/ 297148 h 558181"/>
                  <a:gd name="connsiteX1006" fmla="*/ 54014 w 298767"/>
                  <a:gd name="connsiteY1006" fmla="*/ 297790 h 558181"/>
                  <a:gd name="connsiteX1007" fmla="*/ 55271 w 298767"/>
                  <a:gd name="connsiteY1007" fmla="*/ 298408 h 558181"/>
                  <a:gd name="connsiteX1008" fmla="*/ 55592 w 298767"/>
                  <a:gd name="connsiteY1008" fmla="*/ 298568 h 558181"/>
                  <a:gd name="connsiteX1009" fmla="*/ 55752 w 298767"/>
                  <a:gd name="connsiteY1009" fmla="*/ 298660 h 558181"/>
                  <a:gd name="connsiteX1010" fmla="*/ 55752 w 298767"/>
                  <a:gd name="connsiteY1010" fmla="*/ 298660 h 558181"/>
                  <a:gd name="connsiteX1011" fmla="*/ 55568 w 298767"/>
                  <a:gd name="connsiteY1011" fmla="*/ 298545 h 558181"/>
                  <a:gd name="connsiteX1012" fmla="*/ 55568 w 298767"/>
                  <a:gd name="connsiteY1012" fmla="*/ 298545 h 558181"/>
                  <a:gd name="connsiteX1013" fmla="*/ 55615 w 298767"/>
                  <a:gd name="connsiteY1013" fmla="*/ 298568 h 558181"/>
                  <a:gd name="connsiteX1014" fmla="*/ 55706 w 298767"/>
                  <a:gd name="connsiteY1014" fmla="*/ 298614 h 558181"/>
                  <a:gd name="connsiteX1015" fmla="*/ 56438 w 298767"/>
                  <a:gd name="connsiteY1015" fmla="*/ 299049 h 558181"/>
                  <a:gd name="connsiteX1016" fmla="*/ 56941 w 298767"/>
                  <a:gd name="connsiteY1016" fmla="*/ 299324 h 558181"/>
                  <a:gd name="connsiteX1017" fmla="*/ 57352 w 298767"/>
                  <a:gd name="connsiteY1017" fmla="*/ 299507 h 558181"/>
                  <a:gd name="connsiteX1018" fmla="*/ 57512 w 298767"/>
                  <a:gd name="connsiteY1018" fmla="*/ 299645 h 558181"/>
                  <a:gd name="connsiteX1019" fmla="*/ 58656 w 298767"/>
                  <a:gd name="connsiteY1019" fmla="*/ 300446 h 558181"/>
                  <a:gd name="connsiteX1020" fmla="*/ 59250 w 298767"/>
                  <a:gd name="connsiteY1020" fmla="*/ 300858 h 558181"/>
                  <a:gd name="connsiteX1021" fmla="*/ 60485 w 298767"/>
                  <a:gd name="connsiteY1021" fmla="*/ 301958 h 558181"/>
                  <a:gd name="connsiteX1022" fmla="*/ 60622 w 298767"/>
                  <a:gd name="connsiteY1022" fmla="*/ 302095 h 558181"/>
                  <a:gd name="connsiteX1023" fmla="*/ 60714 w 298767"/>
                  <a:gd name="connsiteY1023" fmla="*/ 302164 h 558181"/>
                  <a:gd name="connsiteX1024" fmla="*/ 60714 w 298767"/>
                  <a:gd name="connsiteY1024" fmla="*/ 302164 h 558181"/>
                  <a:gd name="connsiteX1025" fmla="*/ 60645 w 298767"/>
                  <a:gd name="connsiteY1025" fmla="*/ 302095 h 558181"/>
                  <a:gd name="connsiteX1026" fmla="*/ 60645 w 298767"/>
                  <a:gd name="connsiteY1026" fmla="*/ 302095 h 558181"/>
                  <a:gd name="connsiteX1027" fmla="*/ 60897 w 298767"/>
                  <a:gd name="connsiteY1027" fmla="*/ 302370 h 558181"/>
                  <a:gd name="connsiteX1028" fmla="*/ 61857 w 298767"/>
                  <a:gd name="connsiteY1028" fmla="*/ 303423 h 558181"/>
                  <a:gd name="connsiteX1029" fmla="*/ 61949 w 298767"/>
                  <a:gd name="connsiteY1029" fmla="*/ 303538 h 558181"/>
                  <a:gd name="connsiteX1030" fmla="*/ 63001 w 298767"/>
                  <a:gd name="connsiteY1030" fmla="*/ 304981 h 558181"/>
                  <a:gd name="connsiteX1031" fmla="*/ 63001 w 298767"/>
                  <a:gd name="connsiteY1031" fmla="*/ 304981 h 558181"/>
                  <a:gd name="connsiteX1032" fmla="*/ 63778 w 298767"/>
                  <a:gd name="connsiteY1032" fmla="*/ 306355 h 558181"/>
                  <a:gd name="connsiteX1033" fmla="*/ 63961 w 298767"/>
                  <a:gd name="connsiteY1033" fmla="*/ 306698 h 558181"/>
                  <a:gd name="connsiteX1034" fmla="*/ 64075 w 298767"/>
                  <a:gd name="connsiteY1034" fmla="*/ 306927 h 558181"/>
                  <a:gd name="connsiteX1035" fmla="*/ 64556 w 298767"/>
                  <a:gd name="connsiteY1035" fmla="*/ 307981 h 558181"/>
                  <a:gd name="connsiteX1036" fmla="*/ 64647 w 298767"/>
                  <a:gd name="connsiteY1036" fmla="*/ 308164 h 558181"/>
                  <a:gd name="connsiteX1037" fmla="*/ 64693 w 298767"/>
                  <a:gd name="connsiteY1037" fmla="*/ 308256 h 558181"/>
                  <a:gd name="connsiteX1038" fmla="*/ 64693 w 298767"/>
                  <a:gd name="connsiteY1038" fmla="*/ 308256 h 558181"/>
                  <a:gd name="connsiteX1039" fmla="*/ 64693 w 298767"/>
                  <a:gd name="connsiteY1039" fmla="*/ 308302 h 558181"/>
                  <a:gd name="connsiteX1040" fmla="*/ 64624 w 298767"/>
                  <a:gd name="connsiteY1040" fmla="*/ 308118 h 558181"/>
                  <a:gd name="connsiteX1041" fmla="*/ 64624 w 298767"/>
                  <a:gd name="connsiteY1041" fmla="*/ 308118 h 558181"/>
                  <a:gd name="connsiteX1042" fmla="*/ 64876 w 298767"/>
                  <a:gd name="connsiteY1042" fmla="*/ 308874 h 558181"/>
                  <a:gd name="connsiteX1043" fmla="*/ 65356 w 298767"/>
                  <a:gd name="connsiteY1043" fmla="*/ 310363 h 558181"/>
                  <a:gd name="connsiteX1044" fmla="*/ 65608 w 298767"/>
                  <a:gd name="connsiteY1044" fmla="*/ 311118 h 558181"/>
                  <a:gd name="connsiteX1045" fmla="*/ 65676 w 298767"/>
                  <a:gd name="connsiteY1045" fmla="*/ 311302 h 558181"/>
                  <a:gd name="connsiteX1046" fmla="*/ 65676 w 298767"/>
                  <a:gd name="connsiteY1046" fmla="*/ 311348 h 558181"/>
                  <a:gd name="connsiteX1047" fmla="*/ 65676 w 298767"/>
                  <a:gd name="connsiteY1047" fmla="*/ 311370 h 558181"/>
                  <a:gd name="connsiteX1048" fmla="*/ 65676 w 298767"/>
                  <a:gd name="connsiteY1048" fmla="*/ 311370 h 558181"/>
                  <a:gd name="connsiteX1049" fmla="*/ 65676 w 298767"/>
                  <a:gd name="connsiteY1049" fmla="*/ 311233 h 558181"/>
                  <a:gd name="connsiteX1050" fmla="*/ 65676 w 298767"/>
                  <a:gd name="connsiteY1050" fmla="*/ 311233 h 558181"/>
                  <a:gd name="connsiteX1051" fmla="*/ 65676 w 298767"/>
                  <a:gd name="connsiteY1051" fmla="*/ 311348 h 558181"/>
                  <a:gd name="connsiteX1052" fmla="*/ 66088 w 298767"/>
                  <a:gd name="connsiteY1052" fmla="*/ 313248 h 558181"/>
                  <a:gd name="connsiteX1053" fmla="*/ 66248 w 298767"/>
                  <a:gd name="connsiteY1053" fmla="*/ 313935 h 558181"/>
                  <a:gd name="connsiteX1054" fmla="*/ 66362 w 298767"/>
                  <a:gd name="connsiteY1054" fmla="*/ 314714 h 558181"/>
                  <a:gd name="connsiteX1055" fmla="*/ 66545 w 298767"/>
                  <a:gd name="connsiteY1055" fmla="*/ 316249 h 558181"/>
                  <a:gd name="connsiteX1056" fmla="*/ 66637 w 298767"/>
                  <a:gd name="connsiteY1056" fmla="*/ 317439 h 558181"/>
                  <a:gd name="connsiteX1057" fmla="*/ 67597 w 298767"/>
                  <a:gd name="connsiteY1057" fmla="*/ 316569 h 558181"/>
                  <a:gd name="connsiteX1058" fmla="*/ 68329 w 298767"/>
                  <a:gd name="connsiteY1058" fmla="*/ 315836 h 558181"/>
                  <a:gd name="connsiteX1059" fmla="*/ 68923 w 298767"/>
                  <a:gd name="connsiteY1059" fmla="*/ 315149 h 558181"/>
                  <a:gd name="connsiteX1060" fmla="*/ 69221 w 298767"/>
                  <a:gd name="connsiteY1060" fmla="*/ 314783 h 558181"/>
                  <a:gd name="connsiteX1061" fmla="*/ 69358 w 298767"/>
                  <a:gd name="connsiteY1061" fmla="*/ 314622 h 558181"/>
                  <a:gd name="connsiteX1062" fmla="*/ 69426 w 298767"/>
                  <a:gd name="connsiteY1062" fmla="*/ 314508 h 558181"/>
                  <a:gd name="connsiteX1063" fmla="*/ 69495 w 298767"/>
                  <a:gd name="connsiteY1063" fmla="*/ 314302 h 558181"/>
                  <a:gd name="connsiteX1064" fmla="*/ 69495 w 298767"/>
                  <a:gd name="connsiteY1064" fmla="*/ 314302 h 558181"/>
                  <a:gd name="connsiteX1065" fmla="*/ 69495 w 298767"/>
                  <a:gd name="connsiteY1065" fmla="*/ 314279 h 558181"/>
                  <a:gd name="connsiteX1066" fmla="*/ 69495 w 298767"/>
                  <a:gd name="connsiteY1066" fmla="*/ 314233 h 558181"/>
                  <a:gd name="connsiteX1067" fmla="*/ 69518 w 298767"/>
                  <a:gd name="connsiteY1067" fmla="*/ 314187 h 558181"/>
                  <a:gd name="connsiteX1068" fmla="*/ 69998 w 298767"/>
                  <a:gd name="connsiteY1068" fmla="*/ 313409 h 558181"/>
                  <a:gd name="connsiteX1069" fmla="*/ 70890 w 298767"/>
                  <a:gd name="connsiteY1069" fmla="*/ 311828 h 558181"/>
                  <a:gd name="connsiteX1070" fmla="*/ 71302 w 298767"/>
                  <a:gd name="connsiteY1070" fmla="*/ 310706 h 558181"/>
                  <a:gd name="connsiteX1071" fmla="*/ 71645 w 298767"/>
                  <a:gd name="connsiteY1071" fmla="*/ 309676 h 558181"/>
                  <a:gd name="connsiteX1072" fmla="*/ 71896 w 298767"/>
                  <a:gd name="connsiteY1072" fmla="*/ 308737 h 558181"/>
                  <a:gd name="connsiteX1073" fmla="*/ 72102 w 298767"/>
                  <a:gd name="connsiteY1073" fmla="*/ 307889 h 558181"/>
                  <a:gd name="connsiteX1074" fmla="*/ 72193 w 298767"/>
                  <a:gd name="connsiteY1074" fmla="*/ 307454 h 558181"/>
                  <a:gd name="connsiteX1075" fmla="*/ 72193 w 298767"/>
                  <a:gd name="connsiteY1075" fmla="*/ 307340 h 558181"/>
                  <a:gd name="connsiteX1076" fmla="*/ 72216 w 298767"/>
                  <a:gd name="connsiteY1076" fmla="*/ 307157 h 558181"/>
                  <a:gd name="connsiteX1077" fmla="*/ 72216 w 298767"/>
                  <a:gd name="connsiteY1077" fmla="*/ 307157 h 558181"/>
                  <a:gd name="connsiteX1078" fmla="*/ 72216 w 298767"/>
                  <a:gd name="connsiteY1078" fmla="*/ 307111 h 558181"/>
                  <a:gd name="connsiteX1079" fmla="*/ 72216 w 298767"/>
                  <a:gd name="connsiteY1079" fmla="*/ 307042 h 558181"/>
                  <a:gd name="connsiteX1080" fmla="*/ 72262 w 298767"/>
                  <a:gd name="connsiteY1080" fmla="*/ 306790 h 558181"/>
                  <a:gd name="connsiteX1081" fmla="*/ 72354 w 298767"/>
                  <a:gd name="connsiteY1081" fmla="*/ 305759 h 558181"/>
                  <a:gd name="connsiteX1082" fmla="*/ 72445 w 298767"/>
                  <a:gd name="connsiteY1082" fmla="*/ 304752 h 558181"/>
                  <a:gd name="connsiteX1083" fmla="*/ 72399 w 298767"/>
                  <a:gd name="connsiteY1083" fmla="*/ 303653 h 558181"/>
                  <a:gd name="connsiteX1084" fmla="*/ 72193 w 298767"/>
                  <a:gd name="connsiteY1084" fmla="*/ 301408 h 558181"/>
                  <a:gd name="connsiteX1085" fmla="*/ 72193 w 298767"/>
                  <a:gd name="connsiteY1085" fmla="*/ 301317 h 558181"/>
                  <a:gd name="connsiteX1086" fmla="*/ 71873 w 298767"/>
                  <a:gd name="connsiteY1086" fmla="*/ 299943 h 558181"/>
                  <a:gd name="connsiteX1087" fmla="*/ 71736 w 298767"/>
                  <a:gd name="connsiteY1087" fmla="*/ 299255 h 558181"/>
                  <a:gd name="connsiteX1088" fmla="*/ 71668 w 298767"/>
                  <a:gd name="connsiteY1088" fmla="*/ 298912 h 558181"/>
                  <a:gd name="connsiteX1089" fmla="*/ 71668 w 298767"/>
                  <a:gd name="connsiteY1089" fmla="*/ 298729 h 558181"/>
                  <a:gd name="connsiteX1090" fmla="*/ 71507 w 298767"/>
                  <a:gd name="connsiteY1090" fmla="*/ 298385 h 558181"/>
                  <a:gd name="connsiteX1091" fmla="*/ 71119 w 298767"/>
                  <a:gd name="connsiteY1091" fmla="*/ 297354 h 558181"/>
                  <a:gd name="connsiteX1092" fmla="*/ 70753 w 298767"/>
                  <a:gd name="connsiteY1092" fmla="*/ 296439 h 558181"/>
                  <a:gd name="connsiteX1093" fmla="*/ 70478 w 298767"/>
                  <a:gd name="connsiteY1093" fmla="*/ 295797 h 558181"/>
                  <a:gd name="connsiteX1094" fmla="*/ 70318 w 298767"/>
                  <a:gd name="connsiteY1094" fmla="*/ 295477 h 558181"/>
                  <a:gd name="connsiteX1095" fmla="*/ 70318 w 298767"/>
                  <a:gd name="connsiteY1095" fmla="*/ 295408 h 558181"/>
                  <a:gd name="connsiteX1096" fmla="*/ 70273 w 298767"/>
                  <a:gd name="connsiteY1096" fmla="*/ 295339 h 558181"/>
                  <a:gd name="connsiteX1097" fmla="*/ 70273 w 298767"/>
                  <a:gd name="connsiteY1097" fmla="*/ 295339 h 558181"/>
                  <a:gd name="connsiteX1098" fmla="*/ 70158 w 298767"/>
                  <a:gd name="connsiteY1098" fmla="*/ 295156 h 558181"/>
                  <a:gd name="connsiteX1099" fmla="*/ 70044 w 298767"/>
                  <a:gd name="connsiteY1099" fmla="*/ 294950 h 558181"/>
                  <a:gd name="connsiteX1100" fmla="*/ 69129 w 298767"/>
                  <a:gd name="connsiteY1100" fmla="*/ 293461 h 558181"/>
                  <a:gd name="connsiteX1101" fmla="*/ 68169 w 298767"/>
                  <a:gd name="connsiteY1101" fmla="*/ 291973 h 558181"/>
                  <a:gd name="connsiteX1102" fmla="*/ 65882 w 298767"/>
                  <a:gd name="connsiteY1102" fmla="*/ 289316 h 558181"/>
                  <a:gd name="connsiteX1103" fmla="*/ 66179 w 298767"/>
                  <a:gd name="connsiteY1103" fmla="*/ 289591 h 558181"/>
                  <a:gd name="connsiteX1104" fmla="*/ 64327 w 298767"/>
                  <a:gd name="connsiteY1104" fmla="*/ 287896 h 558181"/>
                  <a:gd name="connsiteX1105" fmla="*/ 63687 w 298767"/>
                  <a:gd name="connsiteY1105" fmla="*/ 287370 h 558181"/>
                  <a:gd name="connsiteX1106" fmla="*/ 63366 w 298767"/>
                  <a:gd name="connsiteY1106" fmla="*/ 287095 h 558181"/>
                  <a:gd name="connsiteX1107" fmla="*/ 63344 w 298767"/>
                  <a:gd name="connsiteY1107" fmla="*/ 287095 h 558181"/>
                  <a:gd name="connsiteX1108" fmla="*/ 63344 w 298767"/>
                  <a:gd name="connsiteY1108" fmla="*/ 287072 h 558181"/>
                  <a:gd name="connsiteX1109" fmla="*/ 63001 w 298767"/>
                  <a:gd name="connsiteY1109" fmla="*/ 286866 h 558181"/>
                  <a:gd name="connsiteX1110" fmla="*/ 62955 w 298767"/>
                  <a:gd name="connsiteY1110" fmla="*/ 286820 h 558181"/>
                  <a:gd name="connsiteX1111" fmla="*/ 62886 w 298767"/>
                  <a:gd name="connsiteY1111" fmla="*/ 286751 h 558181"/>
                  <a:gd name="connsiteX1112" fmla="*/ 62726 w 298767"/>
                  <a:gd name="connsiteY1112" fmla="*/ 286636 h 558181"/>
                  <a:gd name="connsiteX1113" fmla="*/ 62063 w 298767"/>
                  <a:gd name="connsiteY1113" fmla="*/ 286156 h 558181"/>
                  <a:gd name="connsiteX1114" fmla="*/ 61903 w 298767"/>
                  <a:gd name="connsiteY1114" fmla="*/ 286018 h 558181"/>
                  <a:gd name="connsiteX1115" fmla="*/ 61651 w 298767"/>
                  <a:gd name="connsiteY1115" fmla="*/ 285858 h 558181"/>
                  <a:gd name="connsiteX1116" fmla="*/ 61308 w 298767"/>
                  <a:gd name="connsiteY1116" fmla="*/ 285629 h 558181"/>
                  <a:gd name="connsiteX1117" fmla="*/ 60965 w 298767"/>
                  <a:gd name="connsiteY1117" fmla="*/ 285377 h 558181"/>
                  <a:gd name="connsiteX1118" fmla="*/ 60783 w 298767"/>
                  <a:gd name="connsiteY1118" fmla="*/ 285262 h 558181"/>
                  <a:gd name="connsiteX1119" fmla="*/ 60691 w 298767"/>
                  <a:gd name="connsiteY1119" fmla="*/ 285194 h 558181"/>
                  <a:gd name="connsiteX1120" fmla="*/ 60417 w 298767"/>
                  <a:gd name="connsiteY1120" fmla="*/ 285034 h 558181"/>
                  <a:gd name="connsiteX1121" fmla="*/ 59708 w 298767"/>
                  <a:gd name="connsiteY1121" fmla="*/ 284598 h 558181"/>
                  <a:gd name="connsiteX1122" fmla="*/ 56872 w 298767"/>
                  <a:gd name="connsiteY1122" fmla="*/ 282972 h 558181"/>
                  <a:gd name="connsiteX1123" fmla="*/ 56163 w 298767"/>
                  <a:gd name="connsiteY1123" fmla="*/ 282583 h 558181"/>
                  <a:gd name="connsiteX1124" fmla="*/ 55637 w 298767"/>
                  <a:gd name="connsiteY1124" fmla="*/ 282308 h 558181"/>
                  <a:gd name="connsiteX1125" fmla="*/ 55271 w 298767"/>
                  <a:gd name="connsiteY1125" fmla="*/ 282125 h 558181"/>
                  <a:gd name="connsiteX1126" fmla="*/ 53785 w 298767"/>
                  <a:gd name="connsiteY1126" fmla="*/ 281438 h 558181"/>
                  <a:gd name="connsiteX1127" fmla="*/ 52299 w 298767"/>
                  <a:gd name="connsiteY1127" fmla="*/ 280751 h 558181"/>
                  <a:gd name="connsiteX1128" fmla="*/ 51544 w 298767"/>
                  <a:gd name="connsiteY1128" fmla="*/ 280430 h 558181"/>
                  <a:gd name="connsiteX1129" fmla="*/ 51155 w 298767"/>
                  <a:gd name="connsiteY1129" fmla="*/ 280270 h 558181"/>
                  <a:gd name="connsiteX1130" fmla="*/ 51155 w 298767"/>
                  <a:gd name="connsiteY1130" fmla="*/ 280270 h 558181"/>
                  <a:gd name="connsiteX1131" fmla="*/ 51498 w 298767"/>
                  <a:gd name="connsiteY1131" fmla="*/ 280453 h 558181"/>
                  <a:gd name="connsiteX1132" fmla="*/ 51498 w 298767"/>
                  <a:gd name="connsiteY1132" fmla="*/ 280453 h 558181"/>
                  <a:gd name="connsiteX1133" fmla="*/ 51429 w 298767"/>
                  <a:gd name="connsiteY1133" fmla="*/ 280407 h 558181"/>
                  <a:gd name="connsiteX1134" fmla="*/ 51338 w 298767"/>
                  <a:gd name="connsiteY1134" fmla="*/ 280362 h 558181"/>
                  <a:gd name="connsiteX1135" fmla="*/ 51155 w 298767"/>
                  <a:gd name="connsiteY1135" fmla="*/ 280270 h 558181"/>
                  <a:gd name="connsiteX1136" fmla="*/ 49349 w 298767"/>
                  <a:gd name="connsiteY1136" fmla="*/ 279400 h 558181"/>
                  <a:gd name="connsiteX1137" fmla="*/ 54357 w 298767"/>
                  <a:gd name="connsiteY1137" fmla="*/ 273354 h 558181"/>
                  <a:gd name="connsiteX1138" fmla="*/ 60142 w 298767"/>
                  <a:gd name="connsiteY1138" fmla="*/ 266369 h 558181"/>
                  <a:gd name="connsiteX1139" fmla="*/ 63023 w 298767"/>
                  <a:gd name="connsiteY1139" fmla="*/ 262865 h 558181"/>
                  <a:gd name="connsiteX1140" fmla="*/ 63206 w 298767"/>
                  <a:gd name="connsiteY1140" fmla="*/ 262636 h 558181"/>
                  <a:gd name="connsiteX1141" fmla="*/ 63481 w 298767"/>
                  <a:gd name="connsiteY1141" fmla="*/ 262269 h 558181"/>
                  <a:gd name="connsiteX1142" fmla="*/ 63824 w 298767"/>
                  <a:gd name="connsiteY1142" fmla="*/ 261811 h 558181"/>
                  <a:gd name="connsiteX1143" fmla="*/ 64510 w 298767"/>
                  <a:gd name="connsiteY1143" fmla="*/ 260895 h 558181"/>
                  <a:gd name="connsiteX1144" fmla="*/ 65859 w 298767"/>
                  <a:gd name="connsiteY1144" fmla="*/ 259086 h 558181"/>
                  <a:gd name="connsiteX1145" fmla="*/ 71256 w 298767"/>
                  <a:gd name="connsiteY1145" fmla="*/ 251780 h 558181"/>
                  <a:gd name="connsiteX1146" fmla="*/ 73954 w 298767"/>
                  <a:gd name="connsiteY1146" fmla="*/ 248116 h 558181"/>
                  <a:gd name="connsiteX1147" fmla="*/ 74640 w 298767"/>
                  <a:gd name="connsiteY1147" fmla="*/ 247223 h 558181"/>
                  <a:gd name="connsiteX1148" fmla="*/ 74984 w 298767"/>
                  <a:gd name="connsiteY1148" fmla="*/ 246765 h 558181"/>
                  <a:gd name="connsiteX1149" fmla="*/ 75166 w 298767"/>
                  <a:gd name="connsiteY1149" fmla="*/ 246513 h 558181"/>
                  <a:gd name="connsiteX1150" fmla="*/ 75258 w 298767"/>
                  <a:gd name="connsiteY1150" fmla="*/ 246399 h 558181"/>
                  <a:gd name="connsiteX1151" fmla="*/ 75555 w 298767"/>
                  <a:gd name="connsiteY1151" fmla="*/ 245964 h 558181"/>
                  <a:gd name="connsiteX1152" fmla="*/ 76767 w 298767"/>
                  <a:gd name="connsiteY1152" fmla="*/ 244062 h 558181"/>
                  <a:gd name="connsiteX1153" fmla="*/ 81569 w 298767"/>
                  <a:gd name="connsiteY1153" fmla="*/ 236368 h 558181"/>
                  <a:gd name="connsiteX1154" fmla="*/ 83970 w 298767"/>
                  <a:gd name="connsiteY1154" fmla="*/ 232497 h 558181"/>
                  <a:gd name="connsiteX1155" fmla="*/ 85159 w 298767"/>
                  <a:gd name="connsiteY1155" fmla="*/ 230573 h 558181"/>
                  <a:gd name="connsiteX1156" fmla="*/ 85891 w 298767"/>
                  <a:gd name="connsiteY1156" fmla="*/ 229360 h 558181"/>
                  <a:gd name="connsiteX1157" fmla="*/ 86120 w 298767"/>
                  <a:gd name="connsiteY1157" fmla="*/ 228947 h 558181"/>
                  <a:gd name="connsiteX1158" fmla="*/ 86394 w 298767"/>
                  <a:gd name="connsiteY1158" fmla="*/ 228421 h 558181"/>
                  <a:gd name="connsiteX1159" fmla="*/ 90854 w 298767"/>
                  <a:gd name="connsiteY1159" fmla="*/ 219947 h 558181"/>
                  <a:gd name="connsiteX1160" fmla="*/ 94558 w 298767"/>
                  <a:gd name="connsiteY1160" fmla="*/ 211634 h 558181"/>
                  <a:gd name="connsiteX1161" fmla="*/ 98011 w 298767"/>
                  <a:gd name="connsiteY1161" fmla="*/ 202496 h 558181"/>
                  <a:gd name="connsiteX1162" fmla="*/ 100618 w 298767"/>
                  <a:gd name="connsiteY1162" fmla="*/ 193725 h 558181"/>
                  <a:gd name="connsiteX1163" fmla="*/ 100824 w 298767"/>
                  <a:gd name="connsiteY1163" fmla="*/ 193015 h 558181"/>
                  <a:gd name="connsiteX1164" fmla="*/ 100961 w 298767"/>
                  <a:gd name="connsiteY1164" fmla="*/ 192442 h 558181"/>
                  <a:gd name="connsiteX1165" fmla="*/ 101236 w 298767"/>
                  <a:gd name="connsiteY1165" fmla="*/ 191228 h 558181"/>
                  <a:gd name="connsiteX1166" fmla="*/ 101761 w 298767"/>
                  <a:gd name="connsiteY1166" fmla="*/ 188824 h 558181"/>
                  <a:gd name="connsiteX1167" fmla="*/ 102150 w 298767"/>
                  <a:gd name="connsiteY1167" fmla="*/ 186969 h 558181"/>
                  <a:gd name="connsiteX1168" fmla="*/ 102562 w 298767"/>
                  <a:gd name="connsiteY1168" fmla="*/ 188618 h 558181"/>
                  <a:gd name="connsiteX1169" fmla="*/ 103591 w 298767"/>
                  <a:gd name="connsiteY1169" fmla="*/ 193175 h 558181"/>
                  <a:gd name="connsiteX1170" fmla="*/ 104094 w 298767"/>
                  <a:gd name="connsiteY1170" fmla="*/ 195488 h 558181"/>
                  <a:gd name="connsiteX1171" fmla="*/ 104505 w 298767"/>
                  <a:gd name="connsiteY1171" fmla="*/ 197733 h 558181"/>
                  <a:gd name="connsiteX1172" fmla="*/ 105352 w 298767"/>
                  <a:gd name="connsiteY1172" fmla="*/ 202221 h 558181"/>
                  <a:gd name="connsiteX1173" fmla="*/ 106038 w 298767"/>
                  <a:gd name="connsiteY1173" fmla="*/ 206687 h 558181"/>
                  <a:gd name="connsiteX1174" fmla="*/ 106610 w 298767"/>
                  <a:gd name="connsiteY1174" fmla="*/ 211107 h 558181"/>
                  <a:gd name="connsiteX1175" fmla="*/ 107113 w 298767"/>
                  <a:gd name="connsiteY1175" fmla="*/ 215504 h 558181"/>
                  <a:gd name="connsiteX1176" fmla="*/ 107433 w 298767"/>
                  <a:gd name="connsiteY1176" fmla="*/ 220153 h 558181"/>
                  <a:gd name="connsiteX1177" fmla="*/ 107593 w 298767"/>
                  <a:gd name="connsiteY1177" fmla="*/ 222375 h 558181"/>
                  <a:gd name="connsiteX1178" fmla="*/ 107593 w 298767"/>
                  <a:gd name="connsiteY1178" fmla="*/ 224619 h 558181"/>
                  <a:gd name="connsiteX1179" fmla="*/ 107684 w 298767"/>
                  <a:gd name="connsiteY1179" fmla="*/ 229085 h 558181"/>
                  <a:gd name="connsiteX1180" fmla="*/ 107501 w 298767"/>
                  <a:gd name="connsiteY1180" fmla="*/ 233574 h 558181"/>
                  <a:gd name="connsiteX1181" fmla="*/ 106861 w 298767"/>
                  <a:gd name="connsiteY1181" fmla="*/ 242436 h 558181"/>
                  <a:gd name="connsiteX1182" fmla="*/ 106267 w 298767"/>
                  <a:gd name="connsiteY1182" fmla="*/ 247063 h 558181"/>
                  <a:gd name="connsiteX1183" fmla="*/ 105946 w 298767"/>
                  <a:gd name="connsiteY1183" fmla="*/ 249353 h 558181"/>
                  <a:gd name="connsiteX1184" fmla="*/ 105581 w 298767"/>
                  <a:gd name="connsiteY1184" fmla="*/ 251505 h 558181"/>
                  <a:gd name="connsiteX1185" fmla="*/ 103957 w 298767"/>
                  <a:gd name="connsiteY1185" fmla="*/ 260414 h 558181"/>
                  <a:gd name="connsiteX1186" fmla="*/ 95816 w 298767"/>
                  <a:gd name="connsiteY1186" fmla="*/ 296759 h 558181"/>
                  <a:gd name="connsiteX1187" fmla="*/ 92431 w 298767"/>
                  <a:gd name="connsiteY1187" fmla="*/ 315493 h 558181"/>
                  <a:gd name="connsiteX1188" fmla="*/ 91380 w 298767"/>
                  <a:gd name="connsiteY1188" fmla="*/ 325134 h 558181"/>
                  <a:gd name="connsiteX1189" fmla="*/ 91014 w 298767"/>
                  <a:gd name="connsiteY1189" fmla="*/ 330058 h 558181"/>
                  <a:gd name="connsiteX1190" fmla="*/ 90876 w 298767"/>
                  <a:gd name="connsiteY1190" fmla="*/ 334753 h 558181"/>
                  <a:gd name="connsiteX1191" fmla="*/ 90831 w 298767"/>
                  <a:gd name="connsiteY1191" fmla="*/ 337112 h 558181"/>
                  <a:gd name="connsiteX1192" fmla="*/ 90831 w 298767"/>
                  <a:gd name="connsiteY1192" fmla="*/ 338257 h 558181"/>
                  <a:gd name="connsiteX1193" fmla="*/ 90808 w 298767"/>
                  <a:gd name="connsiteY1193" fmla="*/ 338555 h 558181"/>
                  <a:gd name="connsiteX1194" fmla="*/ 90808 w 298767"/>
                  <a:gd name="connsiteY1194" fmla="*/ 338784 h 558181"/>
                  <a:gd name="connsiteX1195" fmla="*/ 90808 w 298767"/>
                  <a:gd name="connsiteY1195" fmla="*/ 338944 h 558181"/>
                  <a:gd name="connsiteX1196" fmla="*/ 90808 w 298767"/>
                  <a:gd name="connsiteY1196" fmla="*/ 339562 h 558181"/>
                  <a:gd name="connsiteX1197" fmla="*/ 91014 w 298767"/>
                  <a:gd name="connsiteY1197" fmla="*/ 344509 h 558181"/>
                  <a:gd name="connsiteX1198" fmla="*/ 91128 w 298767"/>
                  <a:gd name="connsiteY1198" fmla="*/ 346959 h 558181"/>
                  <a:gd name="connsiteX1199" fmla="*/ 91402 w 298767"/>
                  <a:gd name="connsiteY1199" fmla="*/ 349410 h 558181"/>
                  <a:gd name="connsiteX1200" fmla="*/ 91974 w 298767"/>
                  <a:gd name="connsiteY1200" fmla="*/ 354334 h 558181"/>
                  <a:gd name="connsiteX1201" fmla="*/ 92889 w 298767"/>
                  <a:gd name="connsiteY1201" fmla="*/ 359189 h 558181"/>
                  <a:gd name="connsiteX1202" fmla="*/ 93941 w 298767"/>
                  <a:gd name="connsiteY1202" fmla="*/ 363998 h 558181"/>
                  <a:gd name="connsiteX1203" fmla="*/ 96776 w 298767"/>
                  <a:gd name="connsiteY1203" fmla="*/ 373434 h 558181"/>
                  <a:gd name="connsiteX1204" fmla="*/ 98469 w 298767"/>
                  <a:gd name="connsiteY1204" fmla="*/ 378060 h 558181"/>
                  <a:gd name="connsiteX1205" fmla="*/ 100458 w 298767"/>
                  <a:gd name="connsiteY1205" fmla="*/ 382572 h 558181"/>
                  <a:gd name="connsiteX1206" fmla="*/ 104963 w 298767"/>
                  <a:gd name="connsiteY1206" fmla="*/ 391503 h 558181"/>
                  <a:gd name="connsiteX1207" fmla="*/ 109948 w 298767"/>
                  <a:gd name="connsiteY1207" fmla="*/ 399542 h 558181"/>
                  <a:gd name="connsiteX1208" fmla="*/ 111229 w 298767"/>
                  <a:gd name="connsiteY1208" fmla="*/ 401488 h 558181"/>
                  <a:gd name="connsiteX1209" fmla="*/ 111595 w 298767"/>
                  <a:gd name="connsiteY1209" fmla="*/ 402038 h 558181"/>
                  <a:gd name="connsiteX1210" fmla="*/ 111755 w 298767"/>
                  <a:gd name="connsiteY1210" fmla="*/ 402267 h 558181"/>
                  <a:gd name="connsiteX1211" fmla="*/ 112098 w 298767"/>
                  <a:gd name="connsiteY1211" fmla="*/ 402725 h 558181"/>
                  <a:gd name="connsiteX1212" fmla="*/ 112784 w 298767"/>
                  <a:gd name="connsiteY1212" fmla="*/ 403687 h 558181"/>
                  <a:gd name="connsiteX1213" fmla="*/ 115688 w 298767"/>
                  <a:gd name="connsiteY1213" fmla="*/ 407534 h 558181"/>
                  <a:gd name="connsiteX1214" fmla="*/ 117792 w 298767"/>
                  <a:gd name="connsiteY1214" fmla="*/ 410328 h 558181"/>
                  <a:gd name="connsiteX1215" fmla="*/ 117975 w 298767"/>
                  <a:gd name="connsiteY1215" fmla="*/ 410557 h 558181"/>
                  <a:gd name="connsiteX1216" fmla="*/ 118272 w 298767"/>
                  <a:gd name="connsiteY1216" fmla="*/ 410947 h 558181"/>
                  <a:gd name="connsiteX1217" fmla="*/ 118638 w 298767"/>
                  <a:gd name="connsiteY1217" fmla="*/ 411382 h 558181"/>
                  <a:gd name="connsiteX1218" fmla="*/ 121634 w 298767"/>
                  <a:gd name="connsiteY1218" fmla="*/ 414954 h 558181"/>
                  <a:gd name="connsiteX1219" fmla="*/ 127556 w 298767"/>
                  <a:gd name="connsiteY1219" fmla="*/ 422054 h 558181"/>
                  <a:gd name="connsiteX1220" fmla="*/ 128265 w 298767"/>
                  <a:gd name="connsiteY1220" fmla="*/ 422993 h 558181"/>
                  <a:gd name="connsiteX1221" fmla="*/ 128494 w 298767"/>
                  <a:gd name="connsiteY1221" fmla="*/ 423313 h 558181"/>
                  <a:gd name="connsiteX1222" fmla="*/ 128585 w 298767"/>
                  <a:gd name="connsiteY1222" fmla="*/ 423451 h 558181"/>
                  <a:gd name="connsiteX1223" fmla="*/ 129889 w 298767"/>
                  <a:gd name="connsiteY1223" fmla="*/ 425375 h 558181"/>
                  <a:gd name="connsiteX1224" fmla="*/ 131627 w 298767"/>
                  <a:gd name="connsiteY1224" fmla="*/ 428604 h 558181"/>
                  <a:gd name="connsiteX1225" fmla="*/ 132015 w 298767"/>
                  <a:gd name="connsiteY1225" fmla="*/ 429520 h 558181"/>
                  <a:gd name="connsiteX1226" fmla="*/ 132084 w 298767"/>
                  <a:gd name="connsiteY1226" fmla="*/ 429726 h 558181"/>
                  <a:gd name="connsiteX1227" fmla="*/ 132199 w 298767"/>
                  <a:gd name="connsiteY1227" fmla="*/ 430115 h 558181"/>
                  <a:gd name="connsiteX1228" fmla="*/ 132519 w 298767"/>
                  <a:gd name="connsiteY1228" fmla="*/ 431512 h 558181"/>
                  <a:gd name="connsiteX1229" fmla="*/ 132587 w 298767"/>
                  <a:gd name="connsiteY1229" fmla="*/ 432612 h 558181"/>
                  <a:gd name="connsiteX1230" fmla="*/ 132519 w 298767"/>
                  <a:gd name="connsiteY1230" fmla="*/ 433092 h 558181"/>
                  <a:gd name="connsiteX1231" fmla="*/ 132519 w 298767"/>
                  <a:gd name="connsiteY1231" fmla="*/ 433276 h 558181"/>
                  <a:gd name="connsiteX1232" fmla="*/ 132358 w 298767"/>
                  <a:gd name="connsiteY1232" fmla="*/ 433665 h 558181"/>
                  <a:gd name="connsiteX1233" fmla="*/ 132153 w 298767"/>
                  <a:gd name="connsiteY1233" fmla="*/ 434146 h 558181"/>
                  <a:gd name="connsiteX1234" fmla="*/ 132153 w 298767"/>
                  <a:gd name="connsiteY1234" fmla="*/ 434146 h 558181"/>
                  <a:gd name="connsiteX1235" fmla="*/ 132038 w 298767"/>
                  <a:gd name="connsiteY1235" fmla="*/ 434306 h 558181"/>
                  <a:gd name="connsiteX1236" fmla="*/ 131856 w 298767"/>
                  <a:gd name="connsiteY1236" fmla="*/ 434604 h 558181"/>
                  <a:gd name="connsiteX1237" fmla="*/ 130986 w 298767"/>
                  <a:gd name="connsiteY1237" fmla="*/ 435864 h 558181"/>
                  <a:gd name="connsiteX1238" fmla="*/ 128608 w 298767"/>
                  <a:gd name="connsiteY1238" fmla="*/ 438429 h 558181"/>
                  <a:gd name="connsiteX1239" fmla="*/ 126825 w 298767"/>
                  <a:gd name="connsiteY1239" fmla="*/ 439917 h 558181"/>
                  <a:gd name="connsiteX1240" fmla="*/ 126619 w 298767"/>
                  <a:gd name="connsiteY1240" fmla="*/ 440078 h 558181"/>
                  <a:gd name="connsiteX1241" fmla="*/ 126527 w 298767"/>
                  <a:gd name="connsiteY1241" fmla="*/ 440169 h 558181"/>
                  <a:gd name="connsiteX1242" fmla="*/ 126093 w 298767"/>
                  <a:gd name="connsiteY1242" fmla="*/ 440490 h 558181"/>
                  <a:gd name="connsiteX1243" fmla="*/ 125224 w 298767"/>
                  <a:gd name="connsiteY1243" fmla="*/ 441108 h 558181"/>
                  <a:gd name="connsiteX1244" fmla="*/ 121679 w 298767"/>
                  <a:gd name="connsiteY1244" fmla="*/ 443627 h 558181"/>
                  <a:gd name="connsiteX1245" fmla="*/ 113950 w 298767"/>
                  <a:gd name="connsiteY1245" fmla="*/ 448643 h 558181"/>
                  <a:gd name="connsiteX1246" fmla="*/ 109994 w 298767"/>
                  <a:gd name="connsiteY1246" fmla="*/ 451208 h 558181"/>
                  <a:gd name="connsiteX1247" fmla="*/ 106015 w 298767"/>
                  <a:gd name="connsiteY1247" fmla="*/ 453887 h 558181"/>
                  <a:gd name="connsiteX1248" fmla="*/ 102013 w 298767"/>
                  <a:gd name="connsiteY1248" fmla="*/ 456750 h 558181"/>
                  <a:gd name="connsiteX1249" fmla="*/ 98331 w 298767"/>
                  <a:gd name="connsiteY1249" fmla="*/ 459613 h 558181"/>
                  <a:gd name="connsiteX1250" fmla="*/ 97874 w 298767"/>
                  <a:gd name="connsiteY1250" fmla="*/ 459979 h 558181"/>
                  <a:gd name="connsiteX1251" fmla="*/ 97645 w 298767"/>
                  <a:gd name="connsiteY1251" fmla="*/ 460162 h 558181"/>
                  <a:gd name="connsiteX1252" fmla="*/ 97394 w 298767"/>
                  <a:gd name="connsiteY1252" fmla="*/ 460345 h 558181"/>
                  <a:gd name="connsiteX1253" fmla="*/ 97279 w 298767"/>
                  <a:gd name="connsiteY1253" fmla="*/ 460460 h 558181"/>
                  <a:gd name="connsiteX1254" fmla="*/ 96365 w 298767"/>
                  <a:gd name="connsiteY1254" fmla="*/ 461284 h 558181"/>
                  <a:gd name="connsiteX1255" fmla="*/ 94512 w 298767"/>
                  <a:gd name="connsiteY1255" fmla="*/ 462956 h 558181"/>
                  <a:gd name="connsiteX1256" fmla="*/ 90945 w 298767"/>
                  <a:gd name="connsiteY1256" fmla="*/ 466460 h 558181"/>
                  <a:gd name="connsiteX1257" fmla="*/ 87538 w 298767"/>
                  <a:gd name="connsiteY1257" fmla="*/ 470353 h 558181"/>
                  <a:gd name="connsiteX1258" fmla="*/ 85891 w 298767"/>
                  <a:gd name="connsiteY1258" fmla="*/ 472483 h 558181"/>
                  <a:gd name="connsiteX1259" fmla="*/ 84405 w 298767"/>
                  <a:gd name="connsiteY1259" fmla="*/ 474590 h 558181"/>
                  <a:gd name="connsiteX1260" fmla="*/ 82049 w 298767"/>
                  <a:gd name="connsiteY1260" fmla="*/ 478598 h 558181"/>
                  <a:gd name="connsiteX1261" fmla="*/ 81889 w 298767"/>
                  <a:gd name="connsiteY1261" fmla="*/ 478873 h 558181"/>
                  <a:gd name="connsiteX1262" fmla="*/ 81821 w 298767"/>
                  <a:gd name="connsiteY1262" fmla="*/ 479033 h 558181"/>
                  <a:gd name="connsiteX1263" fmla="*/ 81661 w 298767"/>
                  <a:gd name="connsiteY1263" fmla="*/ 479331 h 558181"/>
                  <a:gd name="connsiteX1264" fmla="*/ 81363 w 298767"/>
                  <a:gd name="connsiteY1264" fmla="*/ 479926 h 558181"/>
                  <a:gd name="connsiteX1265" fmla="*/ 80769 w 298767"/>
                  <a:gd name="connsiteY1265" fmla="*/ 481163 h 558181"/>
                  <a:gd name="connsiteX1266" fmla="*/ 79740 w 298767"/>
                  <a:gd name="connsiteY1266" fmla="*/ 483591 h 558181"/>
                  <a:gd name="connsiteX1267" fmla="*/ 78848 w 298767"/>
                  <a:gd name="connsiteY1267" fmla="*/ 486087 h 558181"/>
                  <a:gd name="connsiteX1268" fmla="*/ 78436 w 298767"/>
                  <a:gd name="connsiteY1268" fmla="*/ 487323 h 558181"/>
                  <a:gd name="connsiteX1269" fmla="*/ 78116 w 298767"/>
                  <a:gd name="connsiteY1269" fmla="*/ 488446 h 558181"/>
                  <a:gd name="connsiteX1270" fmla="*/ 77796 w 298767"/>
                  <a:gd name="connsiteY1270" fmla="*/ 489568 h 558181"/>
                  <a:gd name="connsiteX1271" fmla="*/ 77567 w 298767"/>
                  <a:gd name="connsiteY1271" fmla="*/ 490324 h 558181"/>
                  <a:gd name="connsiteX1272" fmla="*/ 77453 w 298767"/>
                  <a:gd name="connsiteY1272" fmla="*/ 490896 h 558181"/>
                  <a:gd name="connsiteX1273" fmla="*/ 77407 w 298767"/>
                  <a:gd name="connsiteY1273" fmla="*/ 491194 h 558181"/>
                  <a:gd name="connsiteX1274" fmla="*/ 76973 w 298767"/>
                  <a:gd name="connsiteY1274" fmla="*/ 493484 h 558181"/>
                  <a:gd name="connsiteX1275" fmla="*/ 76767 w 298767"/>
                  <a:gd name="connsiteY1275" fmla="*/ 494629 h 558181"/>
                  <a:gd name="connsiteX1276" fmla="*/ 76721 w 298767"/>
                  <a:gd name="connsiteY1276" fmla="*/ 494927 h 558181"/>
                  <a:gd name="connsiteX1277" fmla="*/ 76721 w 298767"/>
                  <a:gd name="connsiteY1277" fmla="*/ 494950 h 558181"/>
                  <a:gd name="connsiteX1278" fmla="*/ 76721 w 298767"/>
                  <a:gd name="connsiteY1278" fmla="*/ 495110 h 558181"/>
                  <a:gd name="connsiteX1279" fmla="*/ 76584 w 298767"/>
                  <a:gd name="connsiteY1279" fmla="*/ 495797 h 558181"/>
                  <a:gd name="connsiteX1280" fmla="*/ 76241 w 298767"/>
                  <a:gd name="connsiteY1280" fmla="*/ 498454 h 558181"/>
                  <a:gd name="connsiteX1281" fmla="*/ 76127 w 298767"/>
                  <a:gd name="connsiteY1281" fmla="*/ 499599 h 558181"/>
                  <a:gd name="connsiteX1282" fmla="*/ 76058 w 298767"/>
                  <a:gd name="connsiteY1282" fmla="*/ 500309 h 558181"/>
                  <a:gd name="connsiteX1283" fmla="*/ 76058 w 298767"/>
                  <a:gd name="connsiteY1283" fmla="*/ 500973 h 558181"/>
                  <a:gd name="connsiteX1284" fmla="*/ 75944 w 298767"/>
                  <a:gd name="connsiteY1284" fmla="*/ 503538 h 558181"/>
                  <a:gd name="connsiteX1285" fmla="*/ 76035 w 298767"/>
                  <a:gd name="connsiteY1285" fmla="*/ 508645 h 558181"/>
                  <a:gd name="connsiteX1286" fmla="*/ 76584 w 298767"/>
                  <a:gd name="connsiteY1286" fmla="*/ 513844 h 558181"/>
                  <a:gd name="connsiteX1287" fmla="*/ 76767 w 298767"/>
                  <a:gd name="connsiteY1287" fmla="*/ 515149 h 558181"/>
                  <a:gd name="connsiteX1288" fmla="*/ 77019 w 298767"/>
                  <a:gd name="connsiteY1288" fmla="*/ 516294 h 558181"/>
                  <a:gd name="connsiteX1289" fmla="*/ 77499 w 298767"/>
                  <a:gd name="connsiteY1289" fmla="*/ 518561 h 558181"/>
                  <a:gd name="connsiteX1290" fmla="*/ 77613 w 298767"/>
                  <a:gd name="connsiteY1290" fmla="*/ 519134 h 558181"/>
                  <a:gd name="connsiteX1291" fmla="*/ 77796 w 298767"/>
                  <a:gd name="connsiteY1291" fmla="*/ 519867 h 558181"/>
                  <a:gd name="connsiteX1292" fmla="*/ 78093 w 298767"/>
                  <a:gd name="connsiteY1292" fmla="*/ 520966 h 558181"/>
                  <a:gd name="connsiteX1293" fmla="*/ 78711 w 298767"/>
                  <a:gd name="connsiteY1293" fmla="*/ 523233 h 558181"/>
                  <a:gd name="connsiteX1294" fmla="*/ 81043 w 298767"/>
                  <a:gd name="connsiteY1294" fmla="*/ 532234 h 558181"/>
                  <a:gd name="connsiteX1295" fmla="*/ 81706 w 298767"/>
                  <a:gd name="connsiteY1295" fmla="*/ 536219 h 558181"/>
                  <a:gd name="connsiteX1296" fmla="*/ 82027 w 298767"/>
                  <a:gd name="connsiteY1296" fmla="*/ 538234 h 558181"/>
                  <a:gd name="connsiteX1297" fmla="*/ 82027 w 298767"/>
                  <a:gd name="connsiteY1297" fmla="*/ 538669 h 558181"/>
                  <a:gd name="connsiteX1298" fmla="*/ 82255 w 298767"/>
                  <a:gd name="connsiteY1298" fmla="*/ 539906 h 558181"/>
                  <a:gd name="connsiteX1299" fmla="*/ 84473 w 298767"/>
                  <a:gd name="connsiteY1299" fmla="*/ 558181 h 558181"/>
                  <a:gd name="connsiteX1300" fmla="*/ 91745 w 298767"/>
                  <a:gd name="connsiteY1300" fmla="*/ 535211 h 558181"/>
                  <a:gd name="connsiteX1301" fmla="*/ 91905 w 298767"/>
                  <a:gd name="connsiteY1301" fmla="*/ 527241 h 558181"/>
                  <a:gd name="connsiteX1302" fmla="*/ 91517 w 298767"/>
                  <a:gd name="connsiteY1302" fmla="*/ 525111 h 558181"/>
                  <a:gd name="connsiteX1303" fmla="*/ 90739 w 298767"/>
                  <a:gd name="connsiteY1303" fmla="*/ 520966 h 558181"/>
                  <a:gd name="connsiteX1304" fmla="*/ 89939 w 298767"/>
                  <a:gd name="connsiteY1304" fmla="*/ 516867 h 558181"/>
                  <a:gd name="connsiteX1305" fmla="*/ 89436 w 298767"/>
                  <a:gd name="connsiteY1305" fmla="*/ 513042 h 558181"/>
                  <a:gd name="connsiteX1306" fmla="*/ 89184 w 298767"/>
                  <a:gd name="connsiteY1306" fmla="*/ 509217 h 558181"/>
                  <a:gd name="connsiteX1307" fmla="*/ 89230 w 298767"/>
                  <a:gd name="connsiteY1307" fmla="*/ 505530 h 558181"/>
                  <a:gd name="connsiteX1308" fmla="*/ 89596 w 298767"/>
                  <a:gd name="connsiteY1308" fmla="*/ 501751 h 558181"/>
                  <a:gd name="connsiteX1309" fmla="*/ 89939 w 298767"/>
                  <a:gd name="connsiteY1309" fmla="*/ 499759 h 558181"/>
                  <a:gd name="connsiteX1310" fmla="*/ 90328 w 298767"/>
                  <a:gd name="connsiteY1310" fmla="*/ 497858 h 558181"/>
                  <a:gd name="connsiteX1311" fmla="*/ 91288 w 298767"/>
                  <a:gd name="connsiteY1311" fmla="*/ 494033 h 558181"/>
                  <a:gd name="connsiteX1312" fmla="*/ 92866 w 298767"/>
                  <a:gd name="connsiteY1312" fmla="*/ 489866 h 558181"/>
                  <a:gd name="connsiteX1313" fmla="*/ 93735 w 298767"/>
                  <a:gd name="connsiteY1313" fmla="*/ 488011 h 558181"/>
                  <a:gd name="connsiteX1314" fmla="*/ 94970 w 298767"/>
                  <a:gd name="connsiteY1314" fmla="*/ 485927 h 558181"/>
                  <a:gd name="connsiteX1315" fmla="*/ 97485 w 298767"/>
                  <a:gd name="connsiteY1315" fmla="*/ 482285 h 558181"/>
                  <a:gd name="connsiteX1316" fmla="*/ 100458 w 298767"/>
                  <a:gd name="connsiteY1316" fmla="*/ 478896 h 558181"/>
                  <a:gd name="connsiteX1317" fmla="*/ 103705 w 298767"/>
                  <a:gd name="connsiteY1317" fmla="*/ 475781 h 558181"/>
                  <a:gd name="connsiteX1318" fmla="*/ 107433 w 298767"/>
                  <a:gd name="connsiteY1318" fmla="*/ 472758 h 558181"/>
                  <a:gd name="connsiteX1319" fmla="*/ 115345 w 298767"/>
                  <a:gd name="connsiteY1319" fmla="*/ 467468 h 558181"/>
                  <a:gd name="connsiteX1320" fmla="*/ 119576 w 298767"/>
                  <a:gd name="connsiteY1320" fmla="*/ 464949 h 558181"/>
                  <a:gd name="connsiteX1321" fmla="*/ 123852 w 298767"/>
                  <a:gd name="connsiteY1321" fmla="*/ 462430 h 558181"/>
                  <a:gd name="connsiteX1322" fmla="*/ 128174 w 298767"/>
                  <a:gd name="connsiteY1322" fmla="*/ 459887 h 558181"/>
                  <a:gd name="connsiteX1323" fmla="*/ 132542 w 298767"/>
                  <a:gd name="connsiteY1323" fmla="*/ 457231 h 558181"/>
                  <a:gd name="connsiteX1324" fmla="*/ 132724 w 298767"/>
                  <a:gd name="connsiteY1324" fmla="*/ 457093 h 558181"/>
                  <a:gd name="connsiteX1325" fmla="*/ 133182 w 298767"/>
                  <a:gd name="connsiteY1325" fmla="*/ 458399 h 558181"/>
                  <a:gd name="connsiteX1326" fmla="*/ 133936 w 298767"/>
                  <a:gd name="connsiteY1326" fmla="*/ 460162 h 558181"/>
                  <a:gd name="connsiteX1327" fmla="*/ 134897 w 298767"/>
                  <a:gd name="connsiteY1327" fmla="*/ 461857 h 558181"/>
                  <a:gd name="connsiteX1328" fmla="*/ 134714 w 298767"/>
                  <a:gd name="connsiteY1328" fmla="*/ 461491 h 558181"/>
                  <a:gd name="connsiteX1329" fmla="*/ 136040 w 298767"/>
                  <a:gd name="connsiteY1329" fmla="*/ 463575 h 558181"/>
                  <a:gd name="connsiteX1330" fmla="*/ 137092 w 298767"/>
                  <a:gd name="connsiteY1330" fmla="*/ 464903 h 558181"/>
                  <a:gd name="connsiteX1331" fmla="*/ 137252 w 298767"/>
                  <a:gd name="connsiteY1331" fmla="*/ 465109 h 558181"/>
                  <a:gd name="connsiteX1332" fmla="*/ 139974 w 298767"/>
                  <a:gd name="connsiteY1332" fmla="*/ 467949 h 558181"/>
                  <a:gd name="connsiteX1333" fmla="*/ 140156 w 298767"/>
                  <a:gd name="connsiteY1333" fmla="*/ 468132 h 558181"/>
                  <a:gd name="connsiteX1334" fmla="*/ 140248 w 298767"/>
                  <a:gd name="connsiteY1334" fmla="*/ 468201 h 558181"/>
                  <a:gd name="connsiteX1335" fmla="*/ 143289 w 298767"/>
                  <a:gd name="connsiteY1335" fmla="*/ 470628 h 558181"/>
                  <a:gd name="connsiteX1336" fmla="*/ 146377 w 298767"/>
                  <a:gd name="connsiteY1336" fmla="*/ 472621 h 558181"/>
                  <a:gd name="connsiteX1337" fmla="*/ 146582 w 298767"/>
                  <a:gd name="connsiteY1337" fmla="*/ 472758 h 558181"/>
                  <a:gd name="connsiteX1338" fmla="*/ 147063 w 298767"/>
                  <a:gd name="connsiteY1338" fmla="*/ 472987 h 558181"/>
                  <a:gd name="connsiteX1339" fmla="*/ 147245 w 298767"/>
                  <a:gd name="connsiteY1339" fmla="*/ 473308 h 558181"/>
                  <a:gd name="connsiteX1340" fmla="*/ 147382 w 298767"/>
                  <a:gd name="connsiteY1340" fmla="*/ 473514 h 558181"/>
                  <a:gd name="connsiteX1341" fmla="*/ 147429 w 298767"/>
                  <a:gd name="connsiteY1341" fmla="*/ 473605 h 558181"/>
                  <a:gd name="connsiteX1342" fmla="*/ 147634 w 298767"/>
                  <a:gd name="connsiteY1342" fmla="*/ 474086 h 558181"/>
                  <a:gd name="connsiteX1343" fmla="*/ 148412 w 298767"/>
                  <a:gd name="connsiteY1343" fmla="*/ 475987 h 558181"/>
                  <a:gd name="connsiteX1344" fmla="*/ 148458 w 298767"/>
                  <a:gd name="connsiteY1344" fmla="*/ 476102 h 558181"/>
                  <a:gd name="connsiteX1345" fmla="*/ 148458 w 298767"/>
                  <a:gd name="connsiteY1345" fmla="*/ 476102 h 558181"/>
                  <a:gd name="connsiteX1346" fmla="*/ 148526 w 298767"/>
                  <a:gd name="connsiteY1346" fmla="*/ 476354 h 558181"/>
                  <a:gd name="connsiteX1347" fmla="*/ 148732 w 298767"/>
                  <a:gd name="connsiteY1347" fmla="*/ 477041 h 558181"/>
                  <a:gd name="connsiteX1348" fmla="*/ 149052 w 298767"/>
                  <a:gd name="connsiteY1348" fmla="*/ 478941 h 558181"/>
                  <a:gd name="connsiteX1349" fmla="*/ 149189 w 298767"/>
                  <a:gd name="connsiteY1349" fmla="*/ 480590 h 558181"/>
                  <a:gd name="connsiteX1350" fmla="*/ 149189 w 298767"/>
                  <a:gd name="connsiteY1350" fmla="*/ 482331 h 558181"/>
                  <a:gd name="connsiteX1351" fmla="*/ 149235 w 298767"/>
                  <a:gd name="connsiteY1351" fmla="*/ 482079 h 558181"/>
                  <a:gd name="connsiteX1352" fmla="*/ 149144 w 298767"/>
                  <a:gd name="connsiteY1352" fmla="*/ 483224 h 558181"/>
                  <a:gd name="connsiteX1353" fmla="*/ 149075 w 298767"/>
                  <a:gd name="connsiteY1353" fmla="*/ 483774 h 558181"/>
                  <a:gd name="connsiteX1354" fmla="*/ 149075 w 298767"/>
                  <a:gd name="connsiteY1354" fmla="*/ 484049 h 558181"/>
                  <a:gd name="connsiteX1355" fmla="*/ 149029 w 298767"/>
                  <a:gd name="connsiteY1355" fmla="*/ 484209 h 558181"/>
                  <a:gd name="connsiteX1356" fmla="*/ 149029 w 298767"/>
                  <a:gd name="connsiteY1356" fmla="*/ 484255 h 558181"/>
                  <a:gd name="connsiteX1357" fmla="*/ 149029 w 298767"/>
                  <a:gd name="connsiteY1357" fmla="*/ 484278 h 558181"/>
                  <a:gd name="connsiteX1358" fmla="*/ 149029 w 298767"/>
                  <a:gd name="connsiteY1358" fmla="*/ 484278 h 558181"/>
                  <a:gd name="connsiteX1359" fmla="*/ 149098 w 298767"/>
                  <a:gd name="connsiteY1359" fmla="*/ 484094 h 558181"/>
                  <a:gd name="connsiteX1360" fmla="*/ 149098 w 298767"/>
                  <a:gd name="connsiteY1360" fmla="*/ 484140 h 558181"/>
                  <a:gd name="connsiteX1361" fmla="*/ 148663 w 298767"/>
                  <a:gd name="connsiteY1361" fmla="*/ 486476 h 558181"/>
                  <a:gd name="connsiteX1362" fmla="*/ 148778 w 298767"/>
                  <a:gd name="connsiteY1362" fmla="*/ 486110 h 558181"/>
                  <a:gd name="connsiteX1363" fmla="*/ 148274 w 298767"/>
                  <a:gd name="connsiteY1363" fmla="*/ 488125 h 558181"/>
                  <a:gd name="connsiteX1364" fmla="*/ 147611 w 298767"/>
                  <a:gd name="connsiteY1364" fmla="*/ 490209 h 558181"/>
                  <a:gd name="connsiteX1365" fmla="*/ 146925 w 298767"/>
                  <a:gd name="connsiteY1365" fmla="*/ 492316 h 558181"/>
                  <a:gd name="connsiteX1366" fmla="*/ 146537 w 298767"/>
                  <a:gd name="connsiteY1366" fmla="*/ 493598 h 558181"/>
                  <a:gd name="connsiteX1367" fmla="*/ 146010 w 298767"/>
                  <a:gd name="connsiteY1367" fmla="*/ 495706 h 558181"/>
                  <a:gd name="connsiteX1368" fmla="*/ 145805 w 298767"/>
                  <a:gd name="connsiteY1368" fmla="*/ 496553 h 558181"/>
                  <a:gd name="connsiteX1369" fmla="*/ 145736 w 298767"/>
                  <a:gd name="connsiteY1369" fmla="*/ 497080 h 558181"/>
                  <a:gd name="connsiteX1370" fmla="*/ 145485 w 298767"/>
                  <a:gd name="connsiteY1370" fmla="*/ 499232 h 558181"/>
                  <a:gd name="connsiteX1371" fmla="*/ 145439 w 298767"/>
                  <a:gd name="connsiteY1371" fmla="*/ 499645 h 558181"/>
                  <a:gd name="connsiteX1372" fmla="*/ 145439 w 298767"/>
                  <a:gd name="connsiteY1372" fmla="*/ 500606 h 558181"/>
                  <a:gd name="connsiteX1373" fmla="*/ 145439 w 298767"/>
                  <a:gd name="connsiteY1373" fmla="*/ 501683 h 558181"/>
                  <a:gd name="connsiteX1374" fmla="*/ 145439 w 298767"/>
                  <a:gd name="connsiteY1374" fmla="*/ 502645 h 558181"/>
                  <a:gd name="connsiteX1375" fmla="*/ 145439 w 298767"/>
                  <a:gd name="connsiteY1375" fmla="*/ 502736 h 558181"/>
                  <a:gd name="connsiteX1376" fmla="*/ 145439 w 298767"/>
                  <a:gd name="connsiteY1376" fmla="*/ 503011 h 558181"/>
                  <a:gd name="connsiteX1377" fmla="*/ 145599 w 298767"/>
                  <a:gd name="connsiteY1377" fmla="*/ 504088 h 558181"/>
                  <a:gd name="connsiteX1378" fmla="*/ 145736 w 298767"/>
                  <a:gd name="connsiteY1378" fmla="*/ 505187 h 558181"/>
                  <a:gd name="connsiteX1379" fmla="*/ 145736 w 298767"/>
                  <a:gd name="connsiteY1379" fmla="*/ 505255 h 558181"/>
                  <a:gd name="connsiteX1380" fmla="*/ 145782 w 298767"/>
                  <a:gd name="connsiteY1380" fmla="*/ 505462 h 558181"/>
                  <a:gd name="connsiteX1381" fmla="*/ 145782 w 298767"/>
                  <a:gd name="connsiteY1381" fmla="*/ 505507 h 558181"/>
                  <a:gd name="connsiteX1382" fmla="*/ 145805 w 298767"/>
                  <a:gd name="connsiteY1382" fmla="*/ 505622 h 558181"/>
                  <a:gd name="connsiteX1383" fmla="*/ 145873 w 298767"/>
                  <a:gd name="connsiteY1383" fmla="*/ 505897 h 558181"/>
                  <a:gd name="connsiteX1384" fmla="*/ 145988 w 298767"/>
                  <a:gd name="connsiteY1384" fmla="*/ 506423 h 558181"/>
                  <a:gd name="connsiteX1385" fmla="*/ 146239 w 298767"/>
                  <a:gd name="connsiteY1385" fmla="*/ 507500 h 558181"/>
                  <a:gd name="connsiteX1386" fmla="*/ 146399 w 298767"/>
                  <a:gd name="connsiteY1386" fmla="*/ 508141 h 558181"/>
                  <a:gd name="connsiteX1387" fmla="*/ 146582 w 298767"/>
                  <a:gd name="connsiteY1387" fmla="*/ 508714 h 558181"/>
                  <a:gd name="connsiteX1388" fmla="*/ 147406 w 298767"/>
                  <a:gd name="connsiteY1388" fmla="*/ 510958 h 558181"/>
                  <a:gd name="connsiteX1389" fmla="*/ 147863 w 298767"/>
                  <a:gd name="connsiteY1389" fmla="*/ 511943 h 558181"/>
                  <a:gd name="connsiteX1390" fmla="*/ 148092 w 298767"/>
                  <a:gd name="connsiteY1390" fmla="*/ 512446 h 558181"/>
                  <a:gd name="connsiteX1391" fmla="*/ 148092 w 298767"/>
                  <a:gd name="connsiteY1391" fmla="*/ 512515 h 558181"/>
                  <a:gd name="connsiteX1392" fmla="*/ 148183 w 298767"/>
                  <a:gd name="connsiteY1392" fmla="*/ 512676 h 558181"/>
                  <a:gd name="connsiteX1393" fmla="*/ 148183 w 298767"/>
                  <a:gd name="connsiteY1393" fmla="*/ 512676 h 558181"/>
                  <a:gd name="connsiteX1394" fmla="*/ 148252 w 298767"/>
                  <a:gd name="connsiteY1394" fmla="*/ 512813 h 558181"/>
                  <a:gd name="connsiteX1395" fmla="*/ 148389 w 298767"/>
                  <a:gd name="connsiteY1395" fmla="*/ 513065 h 558181"/>
                  <a:gd name="connsiteX1396" fmla="*/ 149532 w 298767"/>
                  <a:gd name="connsiteY1396" fmla="*/ 514943 h 558181"/>
                  <a:gd name="connsiteX1397" fmla="*/ 150127 w 298767"/>
                  <a:gd name="connsiteY1397" fmla="*/ 515859 h 558181"/>
                  <a:gd name="connsiteX1398" fmla="*/ 150241 w 298767"/>
                  <a:gd name="connsiteY1398" fmla="*/ 516065 h 558181"/>
                  <a:gd name="connsiteX1399" fmla="*/ 150287 w 298767"/>
                  <a:gd name="connsiteY1399" fmla="*/ 516134 h 558181"/>
                  <a:gd name="connsiteX1400" fmla="*/ 150378 w 298767"/>
                  <a:gd name="connsiteY1400" fmla="*/ 516225 h 558181"/>
                  <a:gd name="connsiteX1401" fmla="*/ 150561 w 298767"/>
                  <a:gd name="connsiteY1401" fmla="*/ 516408 h 558181"/>
                  <a:gd name="connsiteX1402" fmla="*/ 150904 w 298767"/>
                  <a:gd name="connsiteY1402" fmla="*/ 516844 h 558181"/>
                  <a:gd name="connsiteX1403" fmla="*/ 152413 w 298767"/>
                  <a:gd name="connsiteY1403" fmla="*/ 518561 h 558181"/>
                  <a:gd name="connsiteX1404" fmla="*/ 154106 w 298767"/>
                  <a:gd name="connsiteY1404" fmla="*/ 520050 h 558181"/>
                  <a:gd name="connsiteX1405" fmla="*/ 154975 w 298767"/>
                  <a:gd name="connsiteY1405" fmla="*/ 520691 h 558181"/>
                  <a:gd name="connsiteX1406" fmla="*/ 155066 w 298767"/>
                  <a:gd name="connsiteY1406" fmla="*/ 518034 h 558181"/>
                  <a:gd name="connsiteX1407" fmla="*/ 155089 w 298767"/>
                  <a:gd name="connsiteY1407" fmla="*/ 516706 h 558181"/>
                  <a:gd name="connsiteX1408" fmla="*/ 155158 w 298767"/>
                  <a:gd name="connsiteY1408" fmla="*/ 515286 h 558181"/>
                  <a:gd name="connsiteX1409" fmla="*/ 155158 w 298767"/>
                  <a:gd name="connsiteY1409" fmla="*/ 514599 h 558181"/>
                  <a:gd name="connsiteX1410" fmla="*/ 155158 w 298767"/>
                  <a:gd name="connsiteY1410" fmla="*/ 514233 h 558181"/>
                  <a:gd name="connsiteX1411" fmla="*/ 155158 w 298767"/>
                  <a:gd name="connsiteY1411" fmla="*/ 514095 h 558181"/>
                  <a:gd name="connsiteX1412" fmla="*/ 155158 w 298767"/>
                  <a:gd name="connsiteY1412" fmla="*/ 514095 h 558181"/>
                  <a:gd name="connsiteX1413" fmla="*/ 155203 w 298767"/>
                  <a:gd name="connsiteY1413" fmla="*/ 514233 h 558181"/>
                  <a:gd name="connsiteX1414" fmla="*/ 155203 w 298767"/>
                  <a:gd name="connsiteY1414" fmla="*/ 514050 h 558181"/>
                  <a:gd name="connsiteX1415" fmla="*/ 155409 w 298767"/>
                  <a:gd name="connsiteY1415" fmla="*/ 511302 h 558181"/>
                  <a:gd name="connsiteX1416" fmla="*/ 155409 w 298767"/>
                  <a:gd name="connsiteY1416" fmla="*/ 510981 h 558181"/>
                  <a:gd name="connsiteX1417" fmla="*/ 155432 w 298767"/>
                  <a:gd name="connsiteY1417" fmla="*/ 510706 h 558181"/>
                  <a:gd name="connsiteX1418" fmla="*/ 155432 w 298767"/>
                  <a:gd name="connsiteY1418" fmla="*/ 510706 h 558181"/>
                  <a:gd name="connsiteX1419" fmla="*/ 155478 w 298767"/>
                  <a:gd name="connsiteY1419" fmla="*/ 511027 h 558181"/>
                  <a:gd name="connsiteX1420" fmla="*/ 155478 w 298767"/>
                  <a:gd name="connsiteY1420" fmla="*/ 511027 h 558181"/>
                  <a:gd name="connsiteX1421" fmla="*/ 155478 w 298767"/>
                  <a:gd name="connsiteY1421" fmla="*/ 510958 h 558181"/>
                  <a:gd name="connsiteX1422" fmla="*/ 155592 w 298767"/>
                  <a:gd name="connsiteY1422" fmla="*/ 510294 h 558181"/>
                  <a:gd name="connsiteX1423" fmla="*/ 155798 w 298767"/>
                  <a:gd name="connsiteY1423" fmla="*/ 508942 h 558181"/>
                  <a:gd name="connsiteX1424" fmla="*/ 155981 w 298767"/>
                  <a:gd name="connsiteY1424" fmla="*/ 507591 h 558181"/>
                  <a:gd name="connsiteX1425" fmla="*/ 156027 w 298767"/>
                  <a:gd name="connsiteY1425" fmla="*/ 507248 h 558181"/>
                  <a:gd name="connsiteX1426" fmla="*/ 156027 w 298767"/>
                  <a:gd name="connsiteY1426" fmla="*/ 507088 h 558181"/>
                  <a:gd name="connsiteX1427" fmla="*/ 156050 w 298767"/>
                  <a:gd name="connsiteY1427" fmla="*/ 507019 h 558181"/>
                  <a:gd name="connsiteX1428" fmla="*/ 156050 w 298767"/>
                  <a:gd name="connsiteY1428" fmla="*/ 507019 h 558181"/>
                  <a:gd name="connsiteX1429" fmla="*/ 156050 w 298767"/>
                  <a:gd name="connsiteY1429" fmla="*/ 507477 h 558181"/>
                  <a:gd name="connsiteX1430" fmla="*/ 156050 w 298767"/>
                  <a:gd name="connsiteY1430" fmla="*/ 507362 h 558181"/>
                  <a:gd name="connsiteX1431" fmla="*/ 156209 w 298767"/>
                  <a:gd name="connsiteY1431" fmla="*/ 506698 h 558181"/>
                  <a:gd name="connsiteX1432" fmla="*/ 156461 w 298767"/>
                  <a:gd name="connsiteY1432" fmla="*/ 505393 h 558181"/>
                  <a:gd name="connsiteX1433" fmla="*/ 156461 w 298767"/>
                  <a:gd name="connsiteY1433" fmla="*/ 505393 h 558181"/>
                  <a:gd name="connsiteX1434" fmla="*/ 156461 w 298767"/>
                  <a:gd name="connsiteY1434" fmla="*/ 505347 h 558181"/>
                  <a:gd name="connsiteX1435" fmla="*/ 156438 w 298767"/>
                  <a:gd name="connsiteY1435" fmla="*/ 505576 h 558181"/>
                  <a:gd name="connsiteX1436" fmla="*/ 156438 w 298767"/>
                  <a:gd name="connsiteY1436" fmla="*/ 505576 h 558181"/>
                  <a:gd name="connsiteX1437" fmla="*/ 156461 w 298767"/>
                  <a:gd name="connsiteY1437" fmla="*/ 505416 h 558181"/>
                  <a:gd name="connsiteX1438" fmla="*/ 156507 w 298767"/>
                  <a:gd name="connsiteY1438" fmla="*/ 505255 h 558181"/>
                  <a:gd name="connsiteX1439" fmla="*/ 156599 w 298767"/>
                  <a:gd name="connsiteY1439" fmla="*/ 504935 h 558181"/>
                  <a:gd name="connsiteX1440" fmla="*/ 156781 w 298767"/>
                  <a:gd name="connsiteY1440" fmla="*/ 504294 h 558181"/>
                  <a:gd name="connsiteX1441" fmla="*/ 157147 w 298767"/>
                  <a:gd name="connsiteY1441" fmla="*/ 503080 h 558181"/>
                  <a:gd name="connsiteX1442" fmla="*/ 157513 w 298767"/>
                  <a:gd name="connsiteY1442" fmla="*/ 502095 h 558181"/>
                  <a:gd name="connsiteX1443" fmla="*/ 158405 w 298767"/>
                  <a:gd name="connsiteY1443" fmla="*/ 500125 h 558181"/>
                  <a:gd name="connsiteX1444" fmla="*/ 158519 w 298767"/>
                  <a:gd name="connsiteY1444" fmla="*/ 499736 h 558181"/>
                  <a:gd name="connsiteX1445" fmla="*/ 158702 w 298767"/>
                  <a:gd name="connsiteY1445" fmla="*/ 499530 h 558181"/>
                  <a:gd name="connsiteX1446" fmla="*/ 158885 w 298767"/>
                  <a:gd name="connsiteY1446" fmla="*/ 499255 h 558181"/>
                  <a:gd name="connsiteX1447" fmla="*/ 159525 w 298767"/>
                  <a:gd name="connsiteY1447" fmla="*/ 498110 h 558181"/>
                  <a:gd name="connsiteX1448" fmla="*/ 160143 w 298767"/>
                  <a:gd name="connsiteY1448" fmla="*/ 496965 h 558181"/>
                  <a:gd name="connsiteX1449" fmla="*/ 160440 w 298767"/>
                  <a:gd name="connsiteY1449" fmla="*/ 496370 h 558181"/>
                  <a:gd name="connsiteX1450" fmla="*/ 160509 w 298767"/>
                  <a:gd name="connsiteY1450" fmla="*/ 496232 h 558181"/>
                  <a:gd name="connsiteX1451" fmla="*/ 160554 w 298767"/>
                  <a:gd name="connsiteY1451" fmla="*/ 496163 h 558181"/>
                  <a:gd name="connsiteX1452" fmla="*/ 160554 w 298767"/>
                  <a:gd name="connsiteY1452" fmla="*/ 496118 h 558181"/>
                  <a:gd name="connsiteX1453" fmla="*/ 160669 w 298767"/>
                  <a:gd name="connsiteY1453" fmla="*/ 495866 h 558181"/>
                  <a:gd name="connsiteX1454" fmla="*/ 160829 w 298767"/>
                  <a:gd name="connsiteY1454" fmla="*/ 495522 h 558181"/>
                  <a:gd name="connsiteX1455" fmla="*/ 161446 w 298767"/>
                  <a:gd name="connsiteY1455" fmla="*/ 494217 h 558181"/>
                  <a:gd name="connsiteX1456" fmla="*/ 161698 w 298767"/>
                  <a:gd name="connsiteY1456" fmla="*/ 493621 h 558181"/>
                  <a:gd name="connsiteX1457" fmla="*/ 161812 w 298767"/>
                  <a:gd name="connsiteY1457" fmla="*/ 493301 h 558181"/>
                  <a:gd name="connsiteX1458" fmla="*/ 161972 w 298767"/>
                  <a:gd name="connsiteY1458" fmla="*/ 492843 h 558181"/>
                  <a:gd name="connsiteX1459" fmla="*/ 162864 w 298767"/>
                  <a:gd name="connsiteY1459" fmla="*/ 490163 h 558181"/>
                  <a:gd name="connsiteX1460" fmla="*/ 162933 w 298767"/>
                  <a:gd name="connsiteY1460" fmla="*/ 489980 h 558181"/>
                  <a:gd name="connsiteX1461" fmla="*/ 162978 w 298767"/>
                  <a:gd name="connsiteY1461" fmla="*/ 489705 h 558181"/>
                  <a:gd name="connsiteX1462" fmla="*/ 163321 w 298767"/>
                  <a:gd name="connsiteY1462" fmla="*/ 487713 h 558181"/>
                  <a:gd name="connsiteX1463" fmla="*/ 163573 w 298767"/>
                  <a:gd name="connsiteY1463" fmla="*/ 485789 h 558181"/>
                  <a:gd name="connsiteX1464" fmla="*/ 163642 w 298767"/>
                  <a:gd name="connsiteY1464" fmla="*/ 484232 h 558181"/>
                  <a:gd name="connsiteX1465" fmla="*/ 163642 w 298767"/>
                  <a:gd name="connsiteY1465" fmla="*/ 483476 h 558181"/>
                  <a:gd name="connsiteX1466" fmla="*/ 164259 w 298767"/>
                  <a:gd name="connsiteY1466" fmla="*/ 484049 h 558181"/>
                  <a:gd name="connsiteX1467" fmla="*/ 165631 w 298767"/>
                  <a:gd name="connsiteY1467" fmla="*/ 485492 h 558181"/>
                  <a:gd name="connsiteX1468" fmla="*/ 166935 w 298767"/>
                  <a:gd name="connsiteY1468" fmla="*/ 487232 h 558181"/>
                  <a:gd name="connsiteX1469" fmla="*/ 167621 w 298767"/>
                  <a:gd name="connsiteY1469" fmla="*/ 488102 h 558181"/>
                  <a:gd name="connsiteX1470" fmla="*/ 167941 w 298767"/>
                  <a:gd name="connsiteY1470" fmla="*/ 488537 h 558181"/>
                  <a:gd name="connsiteX1471" fmla="*/ 168101 w 298767"/>
                  <a:gd name="connsiteY1471" fmla="*/ 488766 h 558181"/>
                  <a:gd name="connsiteX1472" fmla="*/ 168170 w 298767"/>
                  <a:gd name="connsiteY1472" fmla="*/ 488881 h 558181"/>
                  <a:gd name="connsiteX1473" fmla="*/ 168215 w 298767"/>
                  <a:gd name="connsiteY1473" fmla="*/ 488949 h 558181"/>
                  <a:gd name="connsiteX1474" fmla="*/ 168215 w 298767"/>
                  <a:gd name="connsiteY1474" fmla="*/ 488949 h 558181"/>
                  <a:gd name="connsiteX1475" fmla="*/ 168124 w 298767"/>
                  <a:gd name="connsiteY1475" fmla="*/ 488812 h 558181"/>
                  <a:gd name="connsiteX1476" fmla="*/ 168147 w 298767"/>
                  <a:gd name="connsiteY1476" fmla="*/ 488812 h 558181"/>
                  <a:gd name="connsiteX1477" fmla="*/ 169221 w 298767"/>
                  <a:gd name="connsiteY1477" fmla="*/ 490736 h 558181"/>
                  <a:gd name="connsiteX1478" fmla="*/ 169747 w 298767"/>
                  <a:gd name="connsiteY1478" fmla="*/ 491698 h 558181"/>
                  <a:gd name="connsiteX1479" fmla="*/ 170159 w 298767"/>
                  <a:gd name="connsiteY1479" fmla="*/ 492614 h 558181"/>
                  <a:gd name="connsiteX1480" fmla="*/ 170914 w 298767"/>
                  <a:gd name="connsiteY1480" fmla="*/ 494606 h 558181"/>
                  <a:gd name="connsiteX1481" fmla="*/ 171325 w 298767"/>
                  <a:gd name="connsiteY1481" fmla="*/ 496095 h 558181"/>
                  <a:gd name="connsiteX1482" fmla="*/ 172331 w 298767"/>
                  <a:gd name="connsiteY1482" fmla="*/ 493965 h 558181"/>
                  <a:gd name="connsiteX1483" fmla="*/ 172560 w 298767"/>
                  <a:gd name="connsiteY1483" fmla="*/ 493141 h 558181"/>
                  <a:gd name="connsiteX1484" fmla="*/ 172926 w 298767"/>
                  <a:gd name="connsiteY1484" fmla="*/ 491744 h 558181"/>
                  <a:gd name="connsiteX1485" fmla="*/ 173017 w 298767"/>
                  <a:gd name="connsiteY1485" fmla="*/ 491400 h 558181"/>
                  <a:gd name="connsiteX1486" fmla="*/ 173017 w 298767"/>
                  <a:gd name="connsiteY1486" fmla="*/ 491308 h 558181"/>
                  <a:gd name="connsiteX1487" fmla="*/ 173040 w 298767"/>
                  <a:gd name="connsiteY1487" fmla="*/ 491217 h 558181"/>
                  <a:gd name="connsiteX1488" fmla="*/ 173040 w 298767"/>
                  <a:gd name="connsiteY1488" fmla="*/ 491217 h 558181"/>
                  <a:gd name="connsiteX1489" fmla="*/ 173040 w 298767"/>
                  <a:gd name="connsiteY1489" fmla="*/ 490965 h 558181"/>
                  <a:gd name="connsiteX1490" fmla="*/ 173132 w 298767"/>
                  <a:gd name="connsiteY1490" fmla="*/ 490186 h 558181"/>
                  <a:gd name="connsiteX1491" fmla="*/ 173223 w 298767"/>
                  <a:gd name="connsiteY1491" fmla="*/ 488675 h 558181"/>
                  <a:gd name="connsiteX1492" fmla="*/ 173223 w 298767"/>
                  <a:gd name="connsiteY1492" fmla="*/ 487278 h 558181"/>
                  <a:gd name="connsiteX1493" fmla="*/ 172995 w 298767"/>
                  <a:gd name="connsiteY1493" fmla="*/ 485537 h 558181"/>
                  <a:gd name="connsiteX1494" fmla="*/ 172423 w 298767"/>
                  <a:gd name="connsiteY1494" fmla="*/ 482629 h 558181"/>
                  <a:gd name="connsiteX1495" fmla="*/ 172263 w 298767"/>
                  <a:gd name="connsiteY1495" fmla="*/ 481965 h 558181"/>
                  <a:gd name="connsiteX1496" fmla="*/ 171943 w 298767"/>
                  <a:gd name="connsiteY1496" fmla="*/ 481071 h 558181"/>
                  <a:gd name="connsiteX1497" fmla="*/ 171371 w 298767"/>
                  <a:gd name="connsiteY1497" fmla="*/ 479537 h 558181"/>
                  <a:gd name="connsiteX1498" fmla="*/ 170136 w 298767"/>
                  <a:gd name="connsiteY1498" fmla="*/ 476835 h 558181"/>
                  <a:gd name="connsiteX1499" fmla="*/ 169816 w 298767"/>
                  <a:gd name="connsiteY1499" fmla="*/ 476216 h 558181"/>
                  <a:gd name="connsiteX1500" fmla="*/ 169656 w 298767"/>
                  <a:gd name="connsiteY1500" fmla="*/ 475918 h 558181"/>
                  <a:gd name="connsiteX1501" fmla="*/ 169587 w 298767"/>
                  <a:gd name="connsiteY1501" fmla="*/ 475804 h 558181"/>
                  <a:gd name="connsiteX1502" fmla="*/ 169587 w 298767"/>
                  <a:gd name="connsiteY1502" fmla="*/ 475804 h 558181"/>
                  <a:gd name="connsiteX1503" fmla="*/ 169381 w 298767"/>
                  <a:gd name="connsiteY1503" fmla="*/ 475552 h 558181"/>
                  <a:gd name="connsiteX1504" fmla="*/ 169381 w 298767"/>
                  <a:gd name="connsiteY1504" fmla="*/ 475506 h 558181"/>
                  <a:gd name="connsiteX1505" fmla="*/ 169290 w 298767"/>
                  <a:gd name="connsiteY1505" fmla="*/ 475369 h 558181"/>
                  <a:gd name="connsiteX1506" fmla="*/ 168558 w 298767"/>
                  <a:gd name="connsiteY1506" fmla="*/ 474201 h 558181"/>
                  <a:gd name="connsiteX1507" fmla="*/ 167827 w 298767"/>
                  <a:gd name="connsiteY1507" fmla="*/ 473010 h 558181"/>
                  <a:gd name="connsiteX1508" fmla="*/ 166751 w 298767"/>
                  <a:gd name="connsiteY1508" fmla="*/ 471659 h 558181"/>
                  <a:gd name="connsiteX1509" fmla="*/ 165883 w 298767"/>
                  <a:gd name="connsiteY1509" fmla="*/ 470583 h 558181"/>
                  <a:gd name="connsiteX1510" fmla="*/ 165471 w 298767"/>
                  <a:gd name="connsiteY1510" fmla="*/ 470056 h 558181"/>
                  <a:gd name="connsiteX1511" fmla="*/ 164625 w 298767"/>
                  <a:gd name="connsiteY1511" fmla="*/ 469185 h 558181"/>
                  <a:gd name="connsiteX1512" fmla="*/ 162704 w 298767"/>
                  <a:gd name="connsiteY1512" fmla="*/ 467262 h 558181"/>
                  <a:gd name="connsiteX1513" fmla="*/ 160189 w 298767"/>
                  <a:gd name="connsiteY1513" fmla="*/ 465132 h 558181"/>
                  <a:gd name="connsiteX1514" fmla="*/ 159663 w 298767"/>
                  <a:gd name="connsiteY1514" fmla="*/ 464674 h 558181"/>
                  <a:gd name="connsiteX1515" fmla="*/ 158977 w 298767"/>
                  <a:gd name="connsiteY1515" fmla="*/ 464170 h 558181"/>
                  <a:gd name="connsiteX1516" fmla="*/ 157856 w 298767"/>
                  <a:gd name="connsiteY1516" fmla="*/ 463368 h 558181"/>
                  <a:gd name="connsiteX1517" fmla="*/ 155615 w 298767"/>
                  <a:gd name="connsiteY1517" fmla="*/ 461742 h 558181"/>
                  <a:gd name="connsiteX1518" fmla="*/ 154472 w 298767"/>
                  <a:gd name="connsiteY1518" fmla="*/ 460987 h 558181"/>
                  <a:gd name="connsiteX1519" fmla="*/ 153900 w 298767"/>
                  <a:gd name="connsiteY1519" fmla="*/ 460574 h 558181"/>
                  <a:gd name="connsiteX1520" fmla="*/ 153877 w 298767"/>
                  <a:gd name="connsiteY1520" fmla="*/ 460574 h 558181"/>
                  <a:gd name="connsiteX1521" fmla="*/ 154151 w 298767"/>
                  <a:gd name="connsiteY1521" fmla="*/ 460735 h 558181"/>
                  <a:gd name="connsiteX1522" fmla="*/ 154151 w 298767"/>
                  <a:gd name="connsiteY1522" fmla="*/ 460735 h 558181"/>
                  <a:gd name="connsiteX1523" fmla="*/ 154083 w 298767"/>
                  <a:gd name="connsiteY1523" fmla="*/ 460666 h 558181"/>
                  <a:gd name="connsiteX1524" fmla="*/ 153946 w 298767"/>
                  <a:gd name="connsiteY1524" fmla="*/ 460552 h 558181"/>
                  <a:gd name="connsiteX1525" fmla="*/ 153671 w 298767"/>
                  <a:gd name="connsiteY1525" fmla="*/ 460345 h 558181"/>
                  <a:gd name="connsiteX1526" fmla="*/ 152597 w 298767"/>
                  <a:gd name="connsiteY1526" fmla="*/ 459498 h 558181"/>
                  <a:gd name="connsiteX1527" fmla="*/ 152048 w 298767"/>
                  <a:gd name="connsiteY1527" fmla="*/ 459109 h 558181"/>
                  <a:gd name="connsiteX1528" fmla="*/ 151865 w 298767"/>
                  <a:gd name="connsiteY1528" fmla="*/ 458971 h 558181"/>
                  <a:gd name="connsiteX1529" fmla="*/ 152093 w 298767"/>
                  <a:gd name="connsiteY1529" fmla="*/ 459132 h 558181"/>
                  <a:gd name="connsiteX1530" fmla="*/ 152093 w 298767"/>
                  <a:gd name="connsiteY1530" fmla="*/ 459132 h 558181"/>
                  <a:gd name="connsiteX1531" fmla="*/ 152070 w 298767"/>
                  <a:gd name="connsiteY1531" fmla="*/ 459086 h 558181"/>
                  <a:gd name="connsiteX1532" fmla="*/ 152002 w 298767"/>
                  <a:gd name="connsiteY1532" fmla="*/ 459017 h 558181"/>
                  <a:gd name="connsiteX1533" fmla="*/ 151865 w 298767"/>
                  <a:gd name="connsiteY1533" fmla="*/ 458926 h 558181"/>
                  <a:gd name="connsiteX1534" fmla="*/ 150035 w 298767"/>
                  <a:gd name="connsiteY1534" fmla="*/ 457368 h 558181"/>
                  <a:gd name="connsiteX1535" fmla="*/ 148252 w 298767"/>
                  <a:gd name="connsiteY1535" fmla="*/ 455582 h 558181"/>
                  <a:gd name="connsiteX1536" fmla="*/ 148663 w 298767"/>
                  <a:gd name="connsiteY1536" fmla="*/ 456109 h 558181"/>
                  <a:gd name="connsiteX1537" fmla="*/ 147520 w 298767"/>
                  <a:gd name="connsiteY1537" fmla="*/ 454735 h 558181"/>
                  <a:gd name="connsiteX1538" fmla="*/ 147474 w 298767"/>
                  <a:gd name="connsiteY1538" fmla="*/ 454666 h 558181"/>
                  <a:gd name="connsiteX1539" fmla="*/ 147406 w 298767"/>
                  <a:gd name="connsiteY1539" fmla="*/ 454597 h 558181"/>
                  <a:gd name="connsiteX1540" fmla="*/ 147268 w 298767"/>
                  <a:gd name="connsiteY1540" fmla="*/ 454505 h 558181"/>
                  <a:gd name="connsiteX1541" fmla="*/ 147039 w 298767"/>
                  <a:gd name="connsiteY1541" fmla="*/ 454139 h 558181"/>
                  <a:gd name="connsiteX1542" fmla="*/ 146285 w 298767"/>
                  <a:gd name="connsiteY1542" fmla="*/ 453086 h 558181"/>
                  <a:gd name="connsiteX1543" fmla="*/ 145919 w 298767"/>
                  <a:gd name="connsiteY1543" fmla="*/ 452422 h 558181"/>
                  <a:gd name="connsiteX1544" fmla="*/ 145691 w 298767"/>
                  <a:gd name="connsiteY1544" fmla="*/ 452055 h 558181"/>
                  <a:gd name="connsiteX1545" fmla="*/ 145691 w 298767"/>
                  <a:gd name="connsiteY1545" fmla="*/ 452055 h 558181"/>
                  <a:gd name="connsiteX1546" fmla="*/ 145599 w 298767"/>
                  <a:gd name="connsiteY1546" fmla="*/ 451940 h 558181"/>
                  <a:gd name="connsiteX1547" fmla="*/ 145004 w 298767"/>
                  <a:gd name="connsiteY1547" fmla="*/ 450498 h 558181"/>
                  <a:gd name="connsiteX1548" fmla="*/ 145279 w 298767"/>
                  <a:gd name="connsiteY1548" fmla="*/ 451345 h 558181"/>
                  <a:gd name="connsiteX1549" fmla="*/ 144890 w 298767"/>
                  <a:gd name="connsiteY1549" fmla="*/ 450200 h 558181"/>
                  <a:gd name="connsiteX1550" fmla="*/ 144776 w 298767"/>
                  <a:gd name="connsiteY1550" fmla="*/ 449902 h 558181"/>
                  <a:gd name="connsiteX1551" fmla="*/ 144707 w 298767"/>
                  <a:gd name="connsiteY1551" fmla="*/ 449421 h 558181"/>
                  <a:gd name="connsiteX1552" fmla="*/ 144570 w 298767"/>
                  <a:gd name="connsiteY1552" fmla="*/ 448436 h 558181"/>
                  <a:gd name="connsiteX1553" fmla="*/ 144501 w 298767"/>
                  <a:gd name="connsiteY1553" fmla="*/ 447956 h 558181"/>
                  <a:gd name="connsiteX1554" fmla="*/ 144456 w 298767"/>
                  <a:gd name="connsiteY1554" fmla="*/ 447566 h 558181"/>
                  <a:gd name="connsiteX1555" fmla="*/ 144456 w 298767"/>
                  <a:gd name="connsiteY1555" fmla="*/ 447566 h 558181"/>
                  <a:gd name="connsiteX1556" fmla="*/ 144456 w 298767"/>
                  <a:gd name="connsiteY1556" fmla="*/ 447314 h 558181"/>
                  <a:gd name="connsiteX1557" fmla="*/ 144684 w 298767"/>
                  <a:gd name="connsiteY1557" fmla="*/ 447062 h 558181"/>
                  <a:gd name="connsiteX1558" fmla="*/ 146377 w 298767"/>
                  <a:gd name="connsiteY1558" fmla="*/ 444795 h 558181"/>
                  <a:gd name="connsiteX1559" fmla="*/ 147840 w 298767"/>
                  <a:gd name="connsiteY1559" fmla="*/ 442551 h 558181"/>
                  <a:gd name="connsiteX1560" fmla="*/ 148320 w 298767"/>
                  <a:gd name="connsiteY1560" fmla="*/ 441658 h 558181"/>
                  <a:gd name="connsiteX1561" fmla="*/ 148572 w 298767"/>
                  <a:gd name="connsiteY1561" fmla="*/ 441177 h 558181"/>
                  <a:gd name="connsiteX1562" fmla="*/ 148709 w 298767"/>
                  <a:gd name="connsiteY1562" fmla="*/ 440879 h 558181"/>
                  <a:gd name="connsiteX1563" fmla="*/ 149281 w 298767"/>
                  <a:gd name="connsiteY1563" fmla="*/ 439367 h 558181"/>
                  <a:gd name="connsiteX1564" fmla="*/ 149532 w 298767"/>
                  <a:gd name="connsiteY1564" fmla="*/ 438657 h 558181"/>
                  <a:gd name="connsiteX1565" fmla="*/ 149738 w 298767"/>
                  <a:gd name="connsiteY1565" fmla="*/ 438039 h 558181"/>
                  <a:gd name="connsiteX1566" fmla="*/ 149784 w 298767"/>
                  <a:gd name="connsiteY1566" fmla="*/ 437902 h 558181"/>
                  <a:gd name="connsiteX1567" fmla="*/ 149898 w 298767"/>
                  <a:gd name="connsiteY1567" fmla="*/ 437467 h 558181"/>
                  <a:gd name="connsiteX1568" fmla="*/ 149898 w 298767"/>
                  <a:gd name="connsiteY1568" fmla="*/ 437375 h 558181"/>
                  <a:gd name="connsiteX1569" fmla="*/ 150012 w 298767"/>
                  <a:gd name="connsiteY1569" fmla="*/ 436963 h 558181"/>
                  <a:gd name="connsiteX1570" fmla="*/ 150173 w 298767"/>
                  <a:gd name="connsiteY1570" fmla="*/ 436161 h 558181"/>
                  <a:gd name="connsiteX1571" fmla="*/ 150424 w 298767"/>
                  <a:gd name="connsiteY1571" fmla="*/ 434673 h 558181"/>
                  <a:gd name="connsiteX1572" fmla="*/ 150538 w 298767"/>
                  <a:gd name="connsiteY1572" fmla="*/ 433390 h 558181"/>
                  <a:gd name="connsiteX1573" fmla="*/ 150584 w 298767"/>
                  <a:gd name="connsiteY1573" fmla="*/ 432886 h 558181"/>
                  <a:gd name="connsiteX1574" fmla="*/ 150584 w 298767"/>
                  <a:gd name="connsiteY1574" fmla="*/ 432497 h 558181"/>
                  <a:gd name="connsiteX1575" fmla="*/ 150607 w 298767"/>
                  <a:gd name="connsiteY1575" fmla="*/ 431764 h 558181"/>
                  <a:gd name="connsiteX1576" fmla="*/ 150607 w 298767"/>
                  <a:gd name="connsiteY1576" fmla="*/ 430299 h 558181"/>
                  <a:gd name="connsiteX1577" fmla="*/ 150607 w 298767"/>
                  <a:gd name="connsiteY1577" fmla="*/ 430207 h 558181"/>
                  <a:gd name="connsiteX1578" fmla="*/ 150561 w 298767"/>
                  <a:gd name="connsiteY1578" fmla="*/ 429955 h 558181"/>
                  <a:gd name="connsiteX1579" fmla="*/ 149875 w 298767"/>
                  <a:gd name="connsiteY1579" fmla="*/ 425741 h 558181"/>
                  <a:gd name="connsiteX1580" fmla="*/ 149761 w 298767"/>
                  <a:gd name="connsiteY1580" fmla="*/ 425306 h 558181"/>
                  <a:gd name="connsiteX1581" fmla="*/ 152276 w 298767"/>
                  <a:gd name="connsiteY1581" fmla="*/ 416557 h 558181"/>
                  <a:gd name="connsiteX1582" fmla="*/ 148389 w 298767"/>
                  <a:gd name="connsiteY1582" fmla="*/ 421321 h 558181"/>
                  <a:gd name="connsiteX1583" fmla="*/ 147680 w 298767"/>
                  <a:gd name="connsiteY1583" fmla="*/ 419557 h 558181"/>
                  <a:gd name="connsiteX1584" fmla="*/ 146788 w 298767"/>
                  <a:gd name="connsiteY1584" fmla="*/ 417817 h 558181"/>
                  <a:gd name="connsiteX1585" fmla="*/ 145896 w 298767"/>
                  <a:gd name="connsiteY1585" fmla="*/ 416122 h 558181"/>
                  <a:gd name="connsiteX1586" fmla="*/ 145667 w 298767"/>
                  <a:gd name="connsiteY1586" fmla="*/ 415687 h 558181"/>
                  <a:gd name="connsiteX1587" fmla="*/ 145530 w 298767"/>
                  <a:gd name="connsiteY1587" fmla="*/ 415504 h 558181"/>
                  <a:gd name="connsiteX1588" fmla="*/ 145279 w 298767"/>
                  <a:gd name="connsiteY1588" fmla="*/ 415092 h 558181"/>
                  <a:gd name="connsiteX1589" fmla="*/ 144776 w 298767"/>
                  <a:gd name="connsiteY1589" fmla="*/ 414290 h 558181"/>
                  <a:gd name="connsiteX1590" fmla="*/ 143747 w 298767"/>
                  <a:gd name="connsiteY1590" fmla="*/ 412664 h 558181"/>
                  <a:gd name="connsiteX1591" fmla="*/ 143564 w 298767"/>
                  <a:gd name="connsiteY1591" fmla="*/ 412412 h 558181"/>
                  <a:gd name="connsiteX1592" fmla="*/ 148503 w 298767"/>
                  <a:gd name="connsiteY1592" fmla="*/ 413122 h 558181"/>
                  <a:gd name="connsiteX1593" fmla="*/ 151613 w 298767"/>
                  <a:gd name="connsiteY1593" fmla="*/ 413512 h 558181"/>
                  <a:gd name="connsiteX1594" fmla="*/ 154517 w 298767"/>
                  <a:gd name="connsiteY1594" fmla="*/ 413557 h 558181"/>
                  <a:gd name="connsiteX1595" fmla="*/ 157422 w 298767"/>
                  <a:gd name="connsiteY1595" fmla="*/ 413649 h 558181"/>
                  <a:gd name="connsiteX1596" fmla="*/ 158862 w 298767"/>
                  <a:gd name="connsiteY1596" fmla="*/ 413649 h 558181"/>
                  <a:gd name="connsiteX1597" fmla="*/ 159228 w 298767"/>
                  <a:gd name="connsiteY1597" fmla="*/ 413695 h 558181"/>
                  <a:gd name="connsiteX1598" fmla="*/ 159503 w 298767"/>
                  <a:gd name="connsiteY1598" fmla="*/ 413695 h 558181"/>
                  <a:gd name="connsiteX1599" fmla="*/ 159594 w 298767"/>
                  <a:gd name="connsiteY1599" fmla="*/ 413695 h 558181"/>
                  <a:gd name="connsiteX1600" fmla="*/ 159777 w 298767"/>
                  <a:gd name="connsiteY1600" fmla="*/ 413695 h 558181"/>
                  <a:gd name="connsiteX1601" fmla="*/ 160532 w 298767"/>
                  <a:gd name="connsiteY1601" fmla="*/ 413626 h 558181"/>
                  <a:gd name="connsiteX1602" fmla="*/ 166614 w 298767"/>
                  <a:gd name="connsiteY1602" fmla="*/ 413260 h 558181"/>
                  <a:gd name="connsiteX1603" fmla="*/ 168124 w 298767"/>
                  <a:gd name="connsiteY1603" fmla="*/ 413145 h 558181"/>
                  <a:gd name="connsiteX1604" fmla="*/ 169564 w 298767"/>
                  <a:gd name="connsiteY1604" fmla="*/ 412962 h 558181"/>
                  <a:gd name="connsiteX1605" fmla="*/ 172423 w 298767"/>
                  <a:gd name="connsiteY1605" fmla="*/ 412550 h 558181"/>
                  <a:gd name="connsiteX1606" fmla="*/ 175304 w 298767"/>
                  <a:gd name="connsiteY1606" fmla="*/ 412138 h 558181"/>
                  <a:gd name="connsiteX1607" fmla="*/ 176013 w 298767"/>
                  <a:gd name="connsiteY1607" fmla="*/ 412046 h 558181"/>
                  <a:gd name="connsiteX1608" fmla="*/ 176379 w 298767"/>
                  <a:gd name="connsiteY1608" fmla="*/ 412000 h 558181"/>
                  <a:gd name="connsiteX1609" fmla="*/ 176676 w 298767"/>
                  <a:gd name="connsiteY1609" fmla="*/ 411931 h 558181"/>
                  <a:gd name="connsiteX1610" fmla="*/ 176859 w 298767"/>
                  <a:gd name="connsiteY1610" fmla="*/ 411931 h 558181"/>
                  <a:gd name="connsiteX1611" fmla="*/ 177637 w 298767"/>
                  <a:gd name="connsiteY1611" fmla="*/ 411748 h 558181"/>
                  <a:gd name="connsiteX1612" fmla="*/ 178826 w 298767"/>
                  <a:gd name="connsiteY1612" fmla="*/ 412115 h 558181"/>
                  <a:gd name="connsiteX1613" fmla="*/ 178917 w 298767"/>
                  <a:gd name="connsiteY1613" fmla="*/ 412115 h 558181"/>
                  <a:gd name="connsiteX1614" fmla="*/ 178963 w 298767"/>
                  <a:gd name="connsiteY1614" fmla="*/ 412183 h 558181"/>
                  <a:gd name="connsiteX1615" fmla="*/ 178963 w 298767"/>
                  <a:gd name="connsiteY1615" fmla="*/ 412183 h 558181"/>
                  <a:gd name="connsiteX1616" fmla="*/ 178917 w 298767"/>
                  <a:gd name="connsiteY1616" fmla="*/ 412160 h 558181"/>
                  <a:gd name="connsiteX1617" fmla="*/ 179055 w 298767"/>
                  <a:gd name="connsiteY1617" fmla="*/ 412229 h 558181"/>
                  <a:gd name="connsiteX1618" fmla="*/ 179443 w 298767"/>
                  <a:gd name="connsiteY1618" fmla="*/ 412366 h 558181"/>
                  <a:gd name="connsiteX1619" fmla="*/ 180015 w 298767"/>
                  <a:gd name="connsiteY1619" fmla="*/ 412573 h 558181"/>
                  <a:gd name="connsiteX1620" fmla="*/ 181822 w 298767"/>
                  <a:gd name="connsiteY1620" fmla="*/ 413580 h 558181"/>
                  <a:gd name="connsiteX1621" fmla="*/ 182119 w 298767"/>
                  <a:gd name="connsiteY1621" fmla="*/ 413718 h 558181"/>
                  <a:gd name="connsiteX1622" fmla="*/ 182187 w 298767"/>
                  <a:gd name="connsiteY1622" fmla="*/ 413786 h 558181"/>
                  <a:gd name="connsiteX1623" fmla="*/ 182210 w 298767"/>
                  <a:gd name="connsiteY1623" fmla="*/ 413786 h 558181"/>
                  <a:gd name="connsiteX1624" fmla="*/ 182713 w 298767"/>
                  <a:gd name="connsiteY1624" fmla="*/ 414130 h 558181"/>
                  <a:gd name="connsiteX1625" fmla="*/ 183719 w 298767"/>
                  <a:gd name="connsiteY1625" fmla="*/ 414886 h 558181"/>
                  <a:gd name="connsiteX1626" fmla="*/ 185526 w 298767"/>
                  <a:gd name="connsiteY1626" fmla="*/ 416329 h 558181"/>
                  <a:gd name="connsiteX1627" fmla="*/ 186486 w 298767"/>
                  <a:gd name="connsiteY1627" fmla="*/ 417176 h 558181"/>
                  <a:gd name="connsiteX1628" fmla="*/ 187470 w 298767"/>
                  <a:gd name="connsiteY1628" fmla="*/ 418092 h 558181"/>
                  <a:gd name="connsiteX1629" fmla="*/ 191426 w 298767"/>
                  <a:gd name="connsiteY1629" fmla="*/ 421710 h 558181"/>
                  <a:gd name="connsiteX1630" fmla="*/ 193598 w 298767"/>
                  <a:gd name="connsiteY1630" fmla="*/ 423497 h 558181"/>
                  <a:gd name="connsiteX1631" fmla="*/ 195839 w 298767"/>
                  <a:gd name="connsiteY1631" fmla="*/ 425283 h 558181"/>
                  <a:gd name="connsiteX1632" fmla="*/ 195931 w 298767"/>
                  <a:gd name="connsiteY1632" fmla="*/ 425375 h 558181"/>
                  <a:gd name="connsiteX1633" fmla="*/ 196023 w 298767"/>
                  <a:gd name="connsiteY1633" fmla="*/ 425443 h 558181"/>
                  <a:gd name="connsiteX1634" fmla="*/ 197692 w 298767"/>
                  <a:gd name="connsiteY1634" fmla="*/ 426543 h 558181"/>
                  <a:gd name="connsiteX1635" fmla="*/ 199315 w 298767"/>
                  <a:gd name="connsiteY1635" fmla="*/ 427504 h 558181"/>
                  <a:gd name="connsiteX1636" fmla="*/ 200139 w 298767"/>
                  <a:gd name="connsiteY1636" fmla="*/ 427962 h 558181"/>
                  <a:gd name="connsiteX1637" fmla="*/ 200642 w 298767"/>
                  <a:gd name="connsiteY1637" fmla="*/ 428237 h 558181"/>
                  <a:gd name="connsiteX1638" fmla="*/ 201053 w 298767"/>
                  <a:gd name="connsiteY1638" fmla="*/ 428443 h 558181"/>
                  <a:gd name="connsiteX1639" fmla="*/ 202700 w 298767"/>
                  <a:gd name="connsiteY1639" fmla="*/ 429314 h 558181"/>
                  <a:gd name="connsiteX1640" fmla="*/ 202974 w 298767"/>
                  <a:gd name="connsiteY1640" fmla="*/ 429451 h 558181"/>
                  <a:gd name="connsiteX1641" fmla="*/ 203043 w 298767"/>
                  <a:gd name="connsiteY1641" fmla="*/ 429451 h 558181"/>
                  <a:gd name="connsiteX1642" fmla="*/ 204621 w 298767"/>
                  <a:gd name="connsiteY1642" fmla="*/ 430092 h 558181"/>
                  <a:gd name="connsiteX1643" fmla="*/ 206290 w 298767"/>
                  <a:gd name="connsiteY1643" fmla="*/ 430688 h 558181"/>
                  <a:gd name="connsiteX1644" fmla="*/ 208188 w 298767"/>
                  <a:gd name="connsiteY1644" fmla="*/ 431329 h 558181"/>
                  <a:gd name="connsiteX1645" fmla="*/ 209834 w 298767"/>
                  <a:gd name="connsiteY1645" fmla="*/ 431741 h 558181"/>
                  <a:gd name="connsiteX1646" fmla="*/ 210589 w 298767"/>
                  <a:gd name="connsiteY1646" fmla="*/ 431925 h 558181"/>
                  <a:gd name="connsiteX1647" fmla="*/ 211550 w 298767"/>
                  <a:gd name="connsiteY1647" fmla="*/ 432108 h 558181"/>
                  <a:gd name="connsiteX1648" fmla="*/ 213493 w 298767"/>
                  <a:gd name="connsiteY1648" fmla="*/ 432497 h 558181"/>
                  <a:gd name="connsiteX1649" fmla="*/ 216969 w 298767"/>
                  <a:gd name="connsiteY1649" fmla="*/ 432932 h 558181"/>
                  <a:gd name="connsiteX1650" fmla="*/ 218867 w 298767"/>
                  <a:gd name="connsiteY1650" fmla="*/ 433092 h 558181"/>
                  <a:gd name="connsiteX1651" fmla="*/ 220582 w 298767"/>
                  <a:gd name="connsiteY1651" fmla="*/ 433138 h 558181"/>
                  <a:gd name="connsiteX1652" fmla="*/ 224035 w 298767"/>
                  <a:gd name="connsiteY1652" fmla="*/ 433184 h 558181"/>
                  <a:gd name="connsiteX1653" fmla="*/ 227488 w 298767"/>
                  <a:gd name="connsiteY1653" fmla="*/ 433184 h 558181"/>
                  <a:gd name="connsiteX1654" fmla="*/ 228860 w 298767"/>
                  <a:gd name="connsiteY1654" fmla="*/ 433184 h 558181"/>
                  <a:gd name="connsiteX1655" fmla="*/ 229684 w 298767"/>
                  <a:gd name="connsiteY1655" fmla="*/ 433665 h 558181"/>
                  <a:gd name="connsiteX1656" fmla="*/ 230301 w 298767"/>
                  <a:gd name="connsiteY1656" fmla="*/ 433986 h 558181"/>
                  <a:gd name="connsiteX1657" fmla="*/ 230598 w 298767"/>
                  <a:gd name="connsiteY1657" fmla="*/ 434146 h 558181"/>
                  <a:gd name="connsiteX1658" fmla="*/ 230827 w 298767"/>
                  <a:gd name="connsiteY1658" fmla="*/ 434238 h 558181"/>
                  <a:gd name="connsiteX1659" fmla="*/ 230850 w 298767"/>
                  <a:gd name="connsiteY1659" fmla="*/ 434238 h 558181"/>
                  <a:gd name="connsiteX1660" fmla="*/ 230850 w 298767"/>
                  <a:gd name="connsiteY1660" fmla="*/ 434283 h 558181"/>
                  <a:gd name="connsiteX1661" fmla="*/ 230850 w 298767"/>
                  <a:gd name="connsiteY1661" fmla="*/ 434283 h 558181"/>
                  <a:gd name="connsiteX1662" fmla="*/ 231033 w 298767"/>
                  <a:gd name="connsiteY1662" fmla="*/ 434421 h 558181"/>
                  <a:gd name="connsiteX1663" fmla="*/ 231033 w 298767"/>
                  <a:gd name="connsiteY1663" fmla="*/ 434421 h 558181"/>
                  <a:gd name="connsiteX1664" fmla="*/ 232222 w 298767"/>
                  <a:gd name="connsiteY1664" fmla="*/ 435062 h 558181"/>
                  <a:gd name="connsiteX1665" fmla="*/ 232862 w 298767"/>
                  <a:gd name="connsiteY1665" fmla="*/ 435360 h 558181"/>
                  <a:gd name="connsiteX1666" fmla="*/ 234120 w 298767"/>
                  <a:gd name="connsiteY1666" fmla="*/ 435887 h 558181"/>
                  <a:gd name="connsiteX1667" fmla="*/ 234280 w 298767"/>
                  <a:gd name="connsiteY1667" fmla="*/ 435978 h 558181"/>
                  <a:gd name="connsiteX1668" fmla="*/ 234280 w 298767"/>
                  <a:gd name="connsiteY1668" fmla="*/ 435978 h 558181"/>
                  <a:gd name="connsiteX1669" fmla="*/ 234189 w 298767"/>
                  <a:gd name="connsiteY1669" fmla="*/ 435887 h 558181"/>
                  <a:gd name="connsiteX1670" fmla="*/ 234189 w 298767"/>
                  <a:gd name="connsiteY1670" fmla="*/ 435887 h 558181"/>
                  <a:gd name="connsiteX1671" fmla="*/ 234189 w 298767"/>
                  <a:gd name="connsiteY1671" fmla="*/ 435909 h 558181"/>
                  <a:gd name="connsiteX1672" fmla="*/ 234326 w 298767"/>
                  <a:gd name="connsiteY1672" fmla="*/ 435978 h 558181"/>
                  <a:gd name="connsiteX1673" fmla="*/ 234669 w 298767"/>
                  <a:gd name="connsiteY1673" fmla="*/ 436161 h 558181"/>
                  <a:gd name="connsiteX1674" fmla="*/ 236064 w 298767"/>
                  <a:gd name="connsiteY1674" fmla="*/ 436848 h 558181"/>
                  <a:gd name="connsiteX1675" fmla="*/ 236270 w 298767"/>
                  <a:gd name="connsiteY1675" fmla="*/ 436963 h 558181"/>
                  <a:gd name="connsiteX1676" fmla="*/ 238694 w 298767"/>
                  <a:gd name="connsiteY1676" fmla="*/ 437879 h 558181"/>
                  <a:gd name="connsiteX1677" fmla="*/ 240020 w 298767"/>
                  <a:gd name="connsiteY1677" fmla="*/ 438383 h 558181"/>
                  <a:gd name="connsiteX1678" fmla="*/ 241301 w 298767"/>
                  <a:gd name="connsiteY1678" fmla="*/ 438818 h 558181"/>
                  <a:gd name="connsiteX1679" fmla="*/ 241872 w 298767"/>
                  <a:gd name="connsiteY1679" fmla="*/ 438955 h 558181"/>
                  <a:gd name="connsiteX1680" fmla="*/ 242512 w 298767"/>
                  <a:gd name="connsiteY1680" fmla="*/ 439139 h 558181"/>
                  <a:gd name="connsiteX1681" fmla="*/ 242924 w 298767"/>
                  <a:gd name="connsiteY1681" fmla="*/ 439299 h 558181"/>
                  <a:gd name="connsiteX1682" fmla="*/ 243244 w 298767"/>
                  <a:gd name="connsiteY1682" fmla="*/ 439391 h 558181"/>
                  <a:gd name="connsiteX1683" fmla="*/ 243907 w 298767"/>
                  <a:gd name="connsiteY1683" fmla="*/ 439574 h 558181"/>
                  <a:gd name="connsiteX1684" fmla="*/ 245234 w 298767"/>
                  <a:gd name="connsiteY1684" fmla="*/ 439894 h 558181"/>
                  <a:gd name="connsiteX1685" fmla="*/ 245920 w 298767"/>
                  <a:gd name="connsiteY1685" fmla="*/ 440055 h 558181"/>
                  <a:gd name="connsiteX1686" fmla="*/ 247040 w 298767"/>
                  <a:gd name="connsiteY1686" fmla="*/ 440330 h 558181"/>
                  <a:gd name="connsiteX1687" fmla="*/ 247383 w 298767"/>
                  <a:gd name="connsiteY1687" fmla="*/ 439757 h 558181"/>
                  <a:gd name="connsiteX1688" fmla="*/ 248001 w 298767"/>
                  <a:gd name="connsiteY1688" fmla="*/ 438818 h 558181"/>
                  <a:gd name="connsiteX1689" fmla="*/ 248413 w 298767"/>
                  <a:gd name="connsiteY1689" fmla="*/ 437833 h 558181"/>
                  <a:gd name="connsiteX1690" fmla="*/ 248664 w 298767"/>
                  <a:gd name="connsiteY1690" fmla="*/ 436688 h 558181"/>
                  <a:gd name="connsiteX1691" fmla="*/ 248847 w 298767"/>
                  <a:gd name="connsiteY1691" fmla="*/ 435795 h 558181"/>
                  <a:gd name="connsiteX1692" fmla="*/ 248984 w 298767"/>
                  <a:gd name="connsiteY1692" fmla="*/ 434925 h 558181"/>
                  <a:gd name="connsiteX1693" fmla="*/ 248984 w 298767"/>
                  <a:gd name="connsiteY1693" fmla="*/ 434833 h 558181"/>
                  <a:gd name="connsiteX1694" fmla="*/ 248984 w 298767"/>
                  <a:gd name="connsiteY1694" fmla="*/ 434810 h 558181"/>
                  <a:gd name="connsiteX1695" fmla="*/ 248984 w 298767"/>
                  <a:gd name="connsiteY1695" fmla="*/ 434810 h 558181"/>
                  <a:gd name="connsiteX1696" fmla="*/ 248824 w 298767"/>
                  <a:gd name="connsiteY1696" fmla="*/ 434466 h 558181"/>
                  <a:gd name="connsiteX1697" fmla="*/ 248824 w 298767"/>
                  <a:gd name="connsiteY1697" fmla="*/ 434192 h 558181"/>
                  <a:gd name="connsiteX1698" fmla="*/ 248824 w 298767"/>
                  <a:gd name="connsiteY1698" fmla="*/ 433779 h 558181"/>
                  <a:gd name="connsiteX1699" fmla="*/ 251111 w 298767"/>
                  <a:gd name="connsiteY1699" fmla="*/ 433963 h 558181"/>
                  <a:gd name="connsiteX1700" fmla="*/ 254404 w 298767"/>
                  <a:gd name="connsiteY1700" fmla="*/ 434421 h 558181"/>
                  <a:gd name="connsiteX1701" fmla="*/ 257765 w 298767"/>
                  <a:gd name="connsiteY1701" fmla="*/ 434902 h 558181"/>
                  <a:gd name="connsiteX1702" fmla="*/ 257628 w 298767"/>
                  <a:gd name="connsiteY1702" fmla="*/ 434902 h 558181"/>
                  <a:gd name="connsiteX1703" fmla="*/ 261630 w 298767"/>
                  <a:gd name="connsiteY1703" fmla="*/ 435818 h 558181"/>
                  <a:gd name="connsiteX1704" fmla="*/ 262133 w 298767"/>
                  <a:gd name="connsiteY1704" fmla="*/ 435955 h 558181"/>
                  <a:gd name="connsiteX1705" fmla="*/ 262590 w 298767"/>
                  <a:gd name="connsiteY1705" fmla="*/ 436092 h 558181"/>
                  <a:gd name="connsiteX1706" fmla="*/ 263528 w 298767"/>
                  <a:gd name="connsiteY1706" fmla="*/ 436436 h 558181"/>
                  <a:gd name="connsiteX1707" fmla="*/ 265426 w 298767"/>
                  <a:gd name="connsiteY1707" fmla="*/ 437100 h 558181"/>
                  <a:gd name="connsiteX1708" fmla="*/ 265426 w 298767"/>
                  <a:gd name="connsiteY1708" fmla="*/ 437100 h 558181"/>
                  <a:gd name="connsiteX1709" fmla="*/ 268445 w 298767"/>
                  <a:gd name="connsiteY1709" fmla="*/ 438543 h 558181"/>
                  <a:gd name="connsiteX1710" fmla="*/ 267233 w 298767"/>
                  <a:gd name="connsiteY1710" fmla="*/ 436779 h 558181"/>
                  <a:gd name="connsiteX1711" fmla="*/ 266432 w 298767"/>
                  <a:gd name="connsiteY1711" fmla="*/ 435657 h 558181"/>
                  <a:gd name="connsiteX1712" fmla="*/ 266432 w 298767"/>
                  <a:gd name="connsiteY1712" fmla="*/ 435657 h 558181"/>
                  <a:gd name="connsiteX1713" fmla="*/ 264946 w 298767"/>
                  <a:gd name="connsiteY1713" fmla="*/ 434077 h 558181"/>
                  <a:gd name="connsiteX1714" fmla="*/ 264191 w 298767"/>
                  <a:gd name="connsiteY1714" fmla="*/ 433299 h 558181"/>
                  <a:gd name="connsiteX1715" fmla="*/ 264077 w 298767"/>
                  <a:gd name="connsiteY1715" fmla="*/ 433207 h 558181"/>
                  <a:gd name="connsiteX1716" fmla="*/ 263894 w 298767"/>
                  <a:gd name="connsiteY1716" fmla="*/ 433070 h 558181"/>
                  <a:gd name="connsiteX1717" fmla="*/ 263665 w 298767"/>
                  <a:gd name="connsiteY1717" fmla="*/ 432886 h 558181"/>
                  <a:gd name="connsiteX1718" fmla="*/ 263208 w 298767"/>
                  <a:gd name="connsiteY1718" fmla="*/ 432520 h 558181"/>
                  <a:gd name="connsiteX1719" fmla="*/ 261401 w 298767"/>
                  <a:gd name="connsiteY1719" fmla="*/ 431123 h 558181"/>
                  <a:gd name="connsiteX1720" fmla="*/ 259618 w 298767"/>
                  <a:gd name="connsiteY1720" fmla="*/ 429886 h 558181"/>
                  <a:gd name="connsiteX1721" fmla="*/ 259343 w 298767"/>
                  <a:gd name="connsiteY1721" fmla="*/ 429749 h 558181"/>
                  <a:gd name="connsiteX1722" fmla="*/ 253352 w 298767"/>
                  <a:gd name="connsiteY1722" fmla="*/ 426611 h 558181"/>
                  <a:gd name="connsiteX1723" fmla="*/ 249944 w 298767"/>
                  <a:gd name="connsiteY1723" fmla="*/ 425237 h 558181"/>
                  <a:gd name="connsiteX1724" fmla="*/ 246766 w 298767"/>
                  <a:gd name="connsiteY1724" fmla="*/ 424115 h 558181"/>
                  <a:gd name="connsiteX1725" fmla="*/ 245965 w 298767"/>
                  <a:gd name="connsiteY1725" fmla="*/ 423840 h 558181"/>
                  <a:gd name="connsiteX1726" fmla="*/ 245554 w 298767"/>
                  <a:gd name="connsiteY1726" fmla="*/ 423726 h 558181"/>
                  <a:gd name="connsiteX1727" fmla="*/ 245508 w 298767"/>
                  <a:gd name="connsiteY1727" fmla="*/ 423726 h 558181"/>
                  <a:gd name="connsiteX1728" fmla="*/ 245508 w 298767"/>
                  <a:gd name="connsiteY1728" fmla="*/ 423703 h 558181"/>
                  <a:gd name="connsiteX1729" fmla="*/ 245234 w 298767"/>
                  <a:gd name="connsiteY1729" fmla="*/ 423657 h 558181"/>
                  <a:gd name="connsiteX1730" fmla="*/ 245211 w 298767"/>
                  <a:gd name="connsiteY1730" fmla="*/ 423657 h 558181"/>
                  <a:gd name="connsiteX1731" fmla="*/ 245097 w 298767"/>
                  <a:gd name="connsiteY1731" fmla="*/ 423611 h 558181"/>
                  <a:gd name="connsiteX1732" fmla="*/ 244914 w 298767"/>
                  <a:gd name="connsiteY1732" fmla="*/ 423565 h 558181"/>
                  <a:gd name="connsiteX1733" fmla="*/ 243290 w 298767"/>
                  <a:gd name="connsiteY1733" fmla="*/ 423130 h 558181"/>
                  <a:gd name="connsiteX1734" fmla="*/ 240043 w 298767"/>
                  <a:gd name="connsiteY1734" fmla="*/ 422260 h 558181"/>
                  <a:gd name="connsiteX1735" fmla="*/ 236773 w 298767"/>
                  <a:gd name="connsiteY1735" fmla="*/ 421458 h 558181"/>
                  <a:gd name="connsiteX1736" fmla="*/ 233114 w 298767"/>
                  <a:gd name="connsiteY1736" fmla="*/ 420863 h 558181"/>
                  <a:gd name="connsiteX1737" fmla="*/ 229798 w 298767"/>
                  <a:gd name="connsiteY1737" fmla="*/ 420336 h 558181"/>
                  <a:gd name="connsiteX1738" fmla="*/ 226505 w 298767"/>
                  <a:gd name="connsiteY1738" fmla="*/ 419878 h 558181"/>
                  <a:gd name="connsiteX1739" fmla="*/ 220376 w 298767"/>
                  <a:gd name="connsiteY1739" fmla="*/ 419100 h 558181"/>
                  <a:gd name="connsiteX1740" fmla="*/ 217335 w 298767"/>
                  <a:gd name="connsiteY1740" fmla="*/ 418504 h 558181"/>
                  <a:gd name="connsiteX1741" fmla="*/ 214271 w 298767"/>
                  <a:gd name="connsiteY1741" fmla="*/ 417771 h 558181"/>
                  <a:gd name="connsiteX1742" fmla="*/ 213127 w 298767"/>
                  <a:gd name="connsiteY1742" fmla="*/ 417428 h 558181"/>
                  <a:gd name="connsiteX1743" fmla="*/ 211664 w 298767"/>
                  <a:gd name="connsiteY1743" fmla="*/ 416947 h 558181"/>
                  <a:gd name="connsiteX1744" fmla="*/ 210886 w 298767"/>
                  <a:gd name="connsiteY1744" fmla="*/ 416672 h 558181"/>
                  <a:gd name="connsiteX1745" fmla="*/ 210200 w 298767"/>
                  <a:gd name="connsiteY1745" fmla="*/ 416420 h 558181"/>
                  <a:gd name="connsiteX1746" fmla="*/ 208897 w 298767"/>
                  <a:gd name="connsiteY1746" fmla="*/ 415916 h 558181"/>
                  <a:gd name="connsiteX1747" fmla="*/ 207685 w 298767"/>
                  <a:gd name="connsiteY1747" fmla="*/ 415321 h 558181"/>
                  <a:gd name="connsiteX1748" fmla="*/ 207319 w 298767"/>
                  <a:gd name="connsiteY1748" fmla="*/ 415138 h 558181"/>
                  <a:gd name="connsiteX1749" fmla="*/ 207227 w 298767"/>
                  <a:gd name="connsiteY1749" fmla="*/ 415092 h 558181"/>
                  <a:gd name="connsiteX1750" fmla="*/ 206884 w 298767"/>
                  <a:gd name="connsiteY1750" fmla="*/ 414954 h 558181"/>
                  <a:gd name="connsiteX1751" fmla="*/ 206862 w 298767"/>
                  <a:gd name="connsiteY1751" fmla="*/ 414954 h 558181"/>
                  <a:gd name="connsiteX1752" fmla="*/ 206770 w 298767"/>
                  <a:gd name="connsiteY1752" fmla="*/ 414863 h 558181"/>
                  <a:gd name="connsiteX1753" fmla="*/ 206359 w 298767"/>
                  <a:gd name="connsiteY1753" fmla="*/ 414634 h 558181"/>
                  <a:gd name="connsiteX1754" fmla="*/ 205947 w 298767"/>
                  <a:gd name="connsiteY1754" fmla="*/ 414451 h 558181"/>
                  <a:gd name="connsiteX1755" fmla="*/ 205673 w 298767"/>
                  <a:gd name="connsiteY1755" fmla="*/ 414313 h 558181"/>
                  <a:gd name="connsiteX1756" fmla="*/ 205307 w 298767"/>
                  <a:gd name="connsiteY1756" fmla="*/ 414061 h 558181"/>
                  <a:gd name="connsiteX1757" fmla="*/ 204072 w 298767"/>
                  <a:gd name="connsiteY1757" fmla="*/ 413351 h 558181"/>
                  <a:gd name="connsiteX1758" fmla="*/ 200001 w 298767"/>
                  <a:gd name="connsiteY1758" fmla="*/ 410420 h 558181"/>
                  <a:gd name="connsiteX1759" fmla="*/ 195771 w 298767"/>
                  <a:gd name="connsiteY1759" fmla="*/ 407397 h 558181"/>
                  <a:gd name="connsiteX1760" fmla="*/ 200985 w 298767"/>
                  <a:gd name="connsiteY1760" fmla="*/ 405885 h 558181"/>
                  <a:gd name="connsiteX1761" fmla="*/ 212098 w 298767"/>
                  <a:gd name="connsiteY1761" fmla="*/ 402633 h 558181"/>
                  <a:gd name="connsiteX1762" fmla="*/ 223121 w 298767"/>
                  <a:gd name="connsiteY1762" fmla="*/ 400091 h 558181"/>
                  <a:gd name="connsiteX1763" fmla="*/ 225979 w 298767"/>
                  <a:gd name="connsiteY1763" fmla="*/ 399587 h 558181"/>
                  <a:gd name="connsiteX1764" fmla="*/ 227397 w 298767"/>
                  <a:gd name="connsiteY1764" fmla="*/ 399335 h 558181"/>
                  <a:gd name="connsiteX1765" fmla="*/ 227763 w 298767"/>
                  <a:gd name="connsiteY1765" fmla="*/ 399290 h 558181"/>
                  <a:gd name="connsiteX1766" fmla="*/ 227900 w 298767"/>
                  <a:gd name="connsiteY1766" fmla="*/ 399290 h 558181"/>
                  <a:gd name="connsiteX1767" fmla="*/ 227968 w 298767"/>
                  <a:gd name="connsiteY1767" fmla="*/ 399267 h 558181"/>
                  <a:gd name="connsiteX1768" fmla="*/ 228654 w 298767"/>
                  <a:gd name="connsiteY1768" fmla="*/ 399221 h 558181"/>
                  <a:gd name="connsiteX1769" fmla="*/ 231445 w 298767"/>
                  <a:gd name="connsiteY1769" fmla="*/ 398992 h 558181"/>
                  <a:gd name="connsiteX1770" fmla="*/ 234234 w 298767"/>
                  <a:gd name="connsiteY1770" fmla="*/ 398923 h 558181"/>
                  <a:gd name="connsiteX1771" fmla="*/ 239654 w 298767"/>
                  <a:gd name="connsiteY1771" fmla="*/ 399221 h 558181"/>
                  <a:gd name="connsiteX1772" fmla="*/ 242512 w 298767"/>
                  <a:gd name="connsiteY1772" fmla="*/ 399702 h 558181"/>
                  <a:gd name="connsiteX1773" fmla="*/ 243244 w 298767"/>
                  <a:gd name="connsiteY1773" fmla="*/ 399839 h 558181"/>
                  <a:gd name="connsiteX1774" fmla="*/ 243816 w 298767"/>
                  <a:gd name="connsiteY1774" fmla="*/ 399977 h 558181"/>
                  <a:gd name="connsiteX1775" fmla="*/ 245165 w 298767"/>
                  <a:gd name="connsiteY1775" fmla="*/ 400343 h 558181"/>
                  <a:gd name="connsiteX1776" fmla="*/ 250402 w 298767"/>
                  <a:gd name="connsiteY1776" fmla="*/ 402107 h 558181"/>
                  <a:gd name="connsiteX1777" fmla="*/ 255387 w 298767"/>
                  <a:gd name="connsiteY1777" fmla="*/ 404626 h 558181"/>
                  <a:gd name="connsiteX1778" fmla="*/ 264603 w 298767"/>
                  <a:gd name="connsiteY1778" fmla="*/ 411244 h 558181"/>
                  <a:gd name="connsiteX1779" fmla="*/ 269154 w 298767"/>
                  <a:gd name="connsiteY1779" fmla="*/ 414840 h 558181"/>
                  <a:gd name="connsiteX1780" fmla="*/ 270297 w 298767"/>
                  <a:gd name="connsiteY1780" fmla="*/ 415733 h 558181"/>
                  <a:gd name="connsiteX1781" fmla="*/ 271509 w 298767"/>
                  <a:gd name="connsiteY1781" fmla="*/ 416626 h 558181"/>
                  <a:gd name="connsiteX1782" fmla="*/ 273933 w 298767"/>
                  <a:gd name="connsiteY1782" fmla="*/ 418298 h 558181"/>
                  <a:gd name="connsiteX1783" fmla="*/ 278872 w 298767"/>
                  <a:gd name="connsiteY1783" fmla="*/ 421481 h 558181"/>
                  <a:gd name="connsiteX1784" fmla="*/ 283972 w 298767"/>
                  <a:gd name="connsiteY1784" fmla="*/ 424344 h 558181"/>
                  <a:gd name="connsiteX1785" fmla="*/ 286579 w 298767"/>
                  <a:gd name="connsiteY1785" fmla="*/ 425626 h 558181"/>
                  <a:gd name="connsiteX1786" fmla="*/ 289300 w 298767"/>
                  <a:gd name="connsiteY1786" fmla="*/ 426772 h 558181"/>
                  <a:gd name="connsiteX1787" fmla="*/ 289986 w 298767"/>
                  <a:gd name="connsiteY1787" fmla="*/ 427047 h 558181"/>
                  <a:gd name="connsiteX1788" fmla="*/ 290146 w 298767"/>
                  <a:gd name="connsiteY1788" fmla="*/ 427115 h 558181"/>
                  <a:gd name="connsiteX1789" fmla="*/ 290260 w 298767"/>
                  <a:gd name="connsiteY1789" fmla="*/ 427161 h 558181"/>
                  <a:gd name="connsiteX1790" fmla="*/ 290352 w 298767"/>
                  <a:gd name="connsiteY1790" fmla="*/ 427207 h 558181"/>
                  <a:gd name="connsiteX1791" fmla="*/ 290695 w 298767"/>
                  <a:gd name="connsiteY1791" fmla="*/ 427299 h 558181"/>
                  <a:gd name="connsiteX1792" fmla="*/ 292067 w 298767"/>
                  <a:gd name="connsiteY1792" fmla="*/ 427734 h 558181"/>
                  <a:gd name="connsiteX1793" fmla="*/ 294948 w 298767"/>
                  <a:gd name="connsiteY1793" fmla="*/ 428443 h 558181"/>
                  <a:gd name="connsiteX1794" fmla="*/ 298767 w 298767"/>
                  <a:gd name="connsiteY1794" fmla="*/ 429428 h 558181"/>
                  <a:gd name="connsiteX1795" fmla="*/ 293988 w 298767"/>
                  <a:gd name="connsiteY1795" fmla="*/ 426588 h 5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Lst>
                <a:rect l="l" t="t" r="r" b="b"/>
                <a:pathLst>
                  <a:path w="298767" h="558181">
                    <a:moveTo>
                      <a:pt x="293965" y="427023"/>
                    </a:moveTo>
                    <a:cubicBezTo>
                      <a:pt x="293782" y="426886"/>
                      <a:pt x="293462" y="426703"/>
                      <a:pt x="293393" y="426657"/>
                    </a:cubicBezTo>
                    <a:lnTo>
                      <a:pt x="292776" y="426199"/>
                    </a:lnTo>
                    <a:lnTo>
                      <a:pt x="291541" y="425306"/>
                    </a:lnTo>
                    <a:lnTo>
                      <a:pt x="290398" y="424413"/>
                    </a:lnTo>
                    <a:lnTo>
                      <a:pt x="289209" y="423451"/>
                    </a:lnTo>
                    <a:cubicBezTo>
                      <a:pt x="289048" y="423313"/>
                      <a:pt x="288728" y="423084"/>
                      <a:pt x="288682" y="423039"/>
                    </a:cubicBezTo>
                    <a:lnTo>
                      <a:pt x="288111" y="422535"/>
                    </a:lnTo>
                    <a:lnTo>
                      <a:pt x="285824" y="420496"/>
                    </a:lnTo>
                    <a:lnTo>
                      <a:pt x="281479" y="416329"/>
                    </a:lnTo>
                    <a:cubicBezTo>
                      <a:pt x="280176" y="415046"/>
                      <a:pt x="278804" y="413489"/>
                      <a:pt x="277409" y="412000"/>
                    </a:cubicBezTo>
                    <a:lnTo>
                      <a:pt x="276357" y="410901"/>
                    </a:lnTo>
                    <a:lnTo>
                      <a:pt x="275831" y="410328"/>
                    </a:lnTo>
                    <a:cubicBezTo>
                      <a:pt x="275831" y="410328"/>
                      <a:pt x="275717" y="410214"/>
                      <a:pt x="275899" y="410397"/>
                    </a:cubicBezTo>
                    <a:lnTo>
                      <a:pt x="275876" y="410397"/>
                    </a:lnTo>
                    <a:cubicBezTo>
                      <a:pt x="275876" y="410397"/>
                      <a:pt x="275808" y="410282"/>
                      <a:pt x="275808" y="410282"/>
                    </a:cubicBezTo>
                    <a:lnTo>
                      <a:pt x="275442" y="409847"/>
                    </a:lnTo>
                    <a:lnTo>
                      <a:pt x="273452" y="407557"/>
                    </a:lnTo>
                    <a:lnTo>
                      <a:pt x="269474" y="402931"/>
                    </a:lnTo>
                    <a:lnTo>
                      <a:pt x="267255" y="400595"/>
                    </a:lnTo>
                    <a:lnTo>
                      <a:pt x="266730" y="400022"/>
                    </a:lnTo>
                    <a:lnTo>
                      <a:pt x="266455" y="399748"/>
                    </a:lnTo>
                    <a:lnTo>
                      <a:pt x="266387" y="399656"/>
                    </a:lnTo>
                    <a:lnTo>
                      <a:pt x="266204" y="399496"/>
                    </a:lnTo>
                    <a:lnTo>
                      <a:pt x="266066" y="399359"/>
                    </a:lnTo>
                    <a:lnTo>
                      <a:pt x="264946" y="398351"/>
                    </a:lnTo>
                    <a:lnTo>
                      <a:pt x="263825" y="397320"/>
                    </a:lnTo>
                    <a:lnTo>
                      <a:pt x="263276" y="396816"/>
                    </a:lnTo>
                    <a:lnTo>
                      <a:pt x="262522" y="396221"/>
                    </a:lnTo>
                    <a:lnTo>
                      <a:pt x="259961" y="394205"/>
                    </a:lnTo>
                    <a:cubicBezTo>
                      <a:pt x="259092" y="393518"/>
                      <a:pt x="258131" y="392992"/>
                      <a:pt x="257217" y="392373"/>
                    </a:cubicBezTo>
                    <a:cubicBezTo>
                      <a:pt x="256325" y="391732"/>
                      <a:pt x="255387" y="391137"/>
                      <a:pt x="254312" y="390633"/>
                    </a:cubicBezTo>
                    <a:lnTo>
                      <a:pt x="251179" y="389052"/>
                    </a:lnTo>
                    <a:lnTo>
                      <a:pt x="248344" y="387953"/>
                    </a:lnTo>
                    <a:lnTo>
                      <a:pt x="246926" y="387404"/>
                    </a:lnTo>
                    <a:lnTo>
                      <a:pt x="245119" y="386877"/>
                    </a:lnTo>
                    <a:lnTo>
                      <a:pt x="241918" y="385984"/>
                    </a:lnTo>
                    <a:lnTo>
                      <a:pt x="238671" y="385389"/>
                    </a:lnTo>
                    <a:cubicBezTo>
                      <a:pt x="237573" y="385182"/>
                      <a:pt x="236498" y="384999"/>
                      <a:pt x="235309" y="384930"/>
                    </a:cubicBezTo>
                    <a:cubicBezTo>
                      <a:pt x="234166" y="384839"/>
                      <a:pt x="232999" y="384724"/>
                      <a:pt x="231856" y="384656"/>
                    </a:cubicBezTo>
                    <a:cubicBezTo>
                      <a:pt x="230759" y="384587"/>
                      <a:pt x="229798" y="384656"/>
                      <a:pt x="228769" y="384633"/>
                    </a:cubicBezTo>
                    <a:lnTo>
                      <a:pt x="227260" y="384633"/>
                    </a:lnTo>
                    <a:cubicBezTo>
                      <a:pt x="227260" y="384633"/>
                      <a:pt x="226894" y="384656"/>
                      <a:pt x="226894" y="384656"/>
                    </a:cubicBezTo>
                    <a:lnTo>
                      <a:pt x="226459" y="384656"/>
                    </a:lnTo>
                    <a:cubicBezTo>
                      <a:pt x="226459" y="384656"/>
                      <a:pt x="226253" y="384701"/>
                      <a:pt x="226253" y="384701"/>
                    </a:cubicBezTo>
                    <a:lnTo>
                      <a:pt x="225453" y="384770"/>
                    </a:lnTo>
                    <a:lnTo>
                      <a:pt x="222206" y="385137"/>
                    </a:lnTo>
                    <a:cubicBezTo>
                      <a:pt x="220079" y="385389"/>
                      <a:pt x="217793" y="385549"/>
                      <a:pt x="215757" y="385892"/>
                    </a:cubicBezTo>
                    <a:lnTo>
                      <a:pt x="209812" y="387037"/>
                    </a:lnTo>
                    <a:lnTo>
                      <a:pt x="208325" y="387358"/>
                    </a:lnTo>
                    <a:lnTo>
                      <a:pt x="207594" y="387495"/>
                    </a:lnTo>
                    <a:lnTo>
                      <a:pt x="206930" y="387656"/>
                    </a:lnTo>
                    <a:lnTo>
                      <a:pt x="206565" y="387770"/>
                    </a:lnTo>
                    <a:lnTo>
                      <a:pt x="203637" y="388549"/>
                    </a:lnTo>
                    <a:lnTo>
                      <a:pt x="197783" y="390152"/>
                    </a:lnTo>
                    <a:cubicBezTo>
                      <a:pt x="193918" y="391205"/>
                      <a:pt x="189963" y="392396"/>
                      <a:pt x="186189" y="393358"/>
                    </a:cubicBezTo>
                    <a:cubicBezTo>
                      <a:pt x="184268" y="393862"/>
                      <a:pt x="182439" y="394434"/>
                      <a:pt x="180472" y="394916"/>
                    </a:cubicBezTo>
                    <a:lnTo>
                      <a:pt x="174595" y="396335"/>
                    </a:lnTo>
                    <a:cubicBezTo>
                      <a:pt x="172880" y="396794"/>
                      <a:pt x="170914" y="397114"/>
                      <a:pt x="169084" y="397503"/>
                    </a:cubicBezTo>
                    <a:lnTo>
                      <a:pt x="166294" y="398076"/>
                    </a:lnTo>
                    <a:lnTo>
                      <a:pt x="163299" y="398511"/>
                    </a:lnTo>
                    <a:lnTo>
                      <a:pt x="160303" y="398946"/>
                    </a:lnTo>
                    <a:lnTo>
                      <a:pt x="158816" y="399152"/>
                    </a:lnTo>
                    <a:lnTo>
                      <a:pt x="158496" y="399221"/>
                    </a:lnTo>
                    <a:lnTo>
                      <a:pt x="158314" y="399221"/>
                    </a:lnTo>
                    <a:cubicBezTo>
                      <a:pt x="158314" y="399221"/>
                      <a:pt x="157628" y="399290"/>
                      <a:pt x="157628" y="399290"/>
                    </a:cubicBezTo>
                    <a:lnTo>
                      <a:pt x="152162" y="399679"/>
                    </a:lnTo>
                    <a:lnTo>
                      <a:pt x="146125" y="399519"/>
                    </a:lnTo>
                    <a:lnTo>
                      <a:pt x="145416" y="399519"/>
                    </a:lnTo>
                    <a:cubicBezTo>
                      <a:pt x="145416" y="399519"/>
                      <a:pt x="145324" y="399496"/>
                      <a:pt x="145324" y="399496"/>
                    </a:cubicBezTo>
                    <a:lnTo>
                      <a:pt x="145004" y="399450"/>
                    </a:lnTo>
                    <a:lnTo>
                      <a:pt x="143701" y="399290"/>
                    </a:lnTo>
                    <a:lnTo>
                      <a:pt x="141094" y="398946"/>
                    </a:lnTo>
                    <a:cubicBezTo>
                      <a:pt x="140248" y="398900"/>
                      <a:pt x="139242" y="398603"/>
                      <a:pt x="138259" y="398351"/>
                    </a:cubicBezTo>
                    <a:lnTo>
                      <a:pt x="135331" y="397618"/>
                    </a:lnTo>
                    <a:lnTo>
                      <a:pt x="134965" y="397526"/>
                    </a:lnTo>
                    <a:lnTo>
                      <a:pt x="134851" y="397481"/>
                    </a:lnTo>
                    <a:lnTo>
                      <a:pt x="134302" y="397274"/>
                    </a:lnTo>
                    <a:lnTo>
                      <a:pt x="133136" y="396839"/>
                    </a:lnTo>
                    <a:cubicBezTo>
                      <a:pt x="132313" y="396496"/>
                      <a:pt x="131558" y="396335"/>
                      <a:pt x="130689" y="395900"/>
                    </a:cubicBezTo>
                    <a:cubicBezTo>
                      <a:pt x="130506" y="395809"/>
                      <a:pt x="130346" y="395717"/>
                      <a:pt x="130163" y="395625"/>
                    </a:cubicBezTo>
                    <a:lnTo>
                      <a:pt x="128448" y="393244"/>
                    </a:lnTo>
                    <a:lnTo>
                      <a:pt x="127327" y="391686"/>
                    </a:lnTo>
                    <a:lnTo>
                      <a:pt x="127190" y="391480"/>
                    </a:lnTo>
                    <a:lnTo>
                      <a:pt x="127145" y="391434"/>
                    </a:lnTo>
                    <a:lnTo>
                      <a:pt x="126939" y="391068"/>
                    </a:lnTo>
                    <a:lnTo>
                      <a:pt x="126436" y="390221"/>
                    </a:lnTo>
                    <a:lnTo>
                      <a:pt x="124492" y="387083"/>
                    </a:lnTo>
                    <a:cubicBezTo>
                      <a:pt x="123829" y="386030"/>
                      <a:pt x="123188" y="384930"/>
                      <a:pt x="122571" y="383808"/>
                    </a:cubicBezTo>
                    <a:lnTo>
                      <a:pt x="122137" y="383075"/>
                    </a:lnTo>
                    <a:lnTo>
                      <a:pt x="121702" y="382228"/>
                    </a:lnTo>
                    <a:lnTo>
                      <a:pt x="120810" y="380511"/>
                    </a:lnTo>
                    <a:lnTo>
                      <a:pt x="119118" y="377235"/>
                    </a:lnTo>
                    <a:lnTo>
                      <a:pt x="116900" y="371922"/>
                    </a:lnTo>
                    <a:cubicBezTo>
                      <a:pt x="116168" y="370113"/>
                      <a:pt x="115619" y="368533"/>
                      <a:pt x="114979" y="366563"/>
                    </a:cubicBezTo>
                    <a:lnTo>
                      <a:pt x="114522" y="365166"/>
                    </a:lnTo>
                    <a:lnTo>
                      <a:pt x="114179" y="363884"/>
                    </a:lnTo>
                    <a:lnTo>
                      <a:pt x="113447" y="361136"/>
                    </a:lnTo>
                    <a:cubicBezTo>
                      <a:pt x="113218" y="360220"/>
                      <a:pt x="112944" y="359303"/>
                      <a:pt x="112761" y="358364"/>
                    </a:cubicBezTo>
                    <a:lnTo>
                      <a:pt x="112235" y="355547"/>
                    </a:lnTo>
                    <a:cubicBezTo>
                      <a:pt x="111869" y="353693"/>
                      <a:pt x="111526" y="351792"/>
                      <a:pt x="111366" y="349914"/>
                    </a:cubicBezTo>
                    <a:cubicBezTo>
                      <a:pt x="111206" y="348036"/>
                      <a:pt x="110863" y="346272"/>
                      <a:pt x="110817" y="344234"/>
                    </a:cubicBezTo>
                    <a:lnTo>
                      <a:pt x="110680" y="341280"/>
                    </a:lnTo>
                    <a:lnTo>
                      <a:pt x="110611" y="339791"/>
                    </a:lnTo>
                    <a:lnTo>
                      <a:pt x="110611" y="339058"/>
                    </a:lnTo>
                    <a:cubicBezTo>
                      <a:pt x="110611" y="339058"/>
                      <a:pt x="110588" y="338944"/>
                      <a:pt x="110588" y="338944"/>
                    </a:cubicBezTo>
                    <a:cubicBezTo>
                      <a:pt x="110588" y="338921"/>
                      <a:pt x="110588" y="338806"/>
                      <a:pt x="110588" y="338806"/>
                    </a:cubicBezTo>
                    <a:lnTo>
                      <a:pt x="110588" y="338463"/>
                    </a:lnTo>
                    <a:cubicBezTo>
                      <a:pt x="110588" y="338463"/>
                      <a:pt x="110680" y="332715"/>
                      <a:pt x="110680" y="332715"/>
                    </a:cubicBezTo>
                    <a:cubicBezTo>
                      <a:pt x="110909" y="328867"/>
                      <a:pt x="111160" y="324997"/>
                      <a:pt x="111686" y="321195"/>
                    </a:cubicBezTo>
                    <a:lnTo>
                      <a:pt x="112029" y="318332"/>
                    </a:lnTo>
                    <a:lnTo>
                      <a:pt x="112967" y="312470"/>
                    </a:lnTo>
                    <a:lnTo>
                      <a:pt x="113195" y="311050"/>
                    </a:lnTo>
                    <a:lnTo>
                      <a:pt x="113493" y="309607"/>
                    </a:lnTo>
                    <a:lnTo>
                      <a:pt x="115802" y="298133"/>
                    </a:lnTo>
                    <a:lnTo>
                      <a:pt x="118409" y="286591"/>
                    </a:lnTo>
                    <a:cubicBezTo>
                      <a:pt x="119324" y="282766"/>
                      <a:pt x="120101" y="278804"/>
                      <a:pt x="120902" y="274911"/>
                    </a:cubicBezTo>
                    <a:cubicBezTo>
                      <a:pt x="121725" y="270995"/>
                      <a:pt x="122548" y="267079"/>
                      <a:pt x="123097" y="263186"/>
                    </a:cubicBezTo>
                    <a:cubicBezTo>
                      <a:pt x="123692" y="259223"/>
                      <a:pt x="124401" y="255490"/>
                      <a:pt x="124926" y="251391"/>
                    </a:cubicBezTo>
                    <a:lnTo>
                      <a:pt x="125567" y="245414"/>
                    </a:lnTo>
                    <a:cubicBezTo>
                      <a:pt x="125727" y="243421"/>
                      <a:pt x="125841" y="241406"/>
                      <a:pt x="125955" y="239413"/>
                    </a:cubicBezTo>
                    <a:cubicBezTo>
                      <a:pt x="126322" y="231283"/>
                      <a:pt x="126276" y="223405"/>
                      <a:pt x="125361" y="215367"/>
                    </a:cubicBezTo>
                    <a:cubicBezTo>
                      <a:pt x="125201" y="213855"/>
                      <a:pt x="124995" y="212321"/>
                      <a:pt x="124766" y="210786"/>
                    </a:cubicBezTo>
                    <a:lnTo>
                      <a:pt x="125864" y="212687"/>
                    </a:lnTo>
                    <a:lnTo>
                      <a:pt x="128883" y="217748"/>
                    </a:lnTo>
                    <a:cubicBezTo>
                      <a:pt x="130872" y="221115"/>
                      <a:pt x="132930" y="224413"/>
                      <a:pt x="134965" y="227756"/>
                    </a:cubicBezTo>
                    <a:cubicBezTo>
                      <a:pt x="139036" y="234421"/>
                      <a:pt x="143175" y="241039"/>
                      <a:pt x="147382" y="247635"/>
                    </a:cubicBezTo>
                    <a:lnTo>
                      <a:pt x="153534" y="257506"/>
                    </a:lnTo>
                    <a:lnTo>
                      <a:pt x="159640" y="267491"/>
                    </a:lnTo>
                    <a:lnTo>
                      <a:pt x="162567" y="272300"/>
                    </a:lnTo>
                    <a:cubicBezTo>
                      <a:pt x="162567" y="272300"/>
                      <a:pt x="162567" y="272323"/>
                      <a:pt x="162567" y="272300"/>
                    </a:cubicBezTo>
                    <a:lnTo>
                      <a:pt x="162567" y="272346"/>
                    </a:lnTo>
                    <a:cubicBezTo>
                      <a:pt x="162567" y="272346"/>
                      <a:pt x="162635" y="272415"/>
                      <a:pt x="162635" y="272415"/>
                    </a:cubicBezTo>
                    <a:lnTo>
                      <a:pt x="162818" y="272758"/>
                    </a:lnTo>
                    <a:lnTo>
                      <a:pt x="163161" y="273400"/>
                    </a:lnTo>
                    <a:lnTo>
                      <a:pt x="163847" y="274682"/>
                    </a:lnTo>
                    <a:lnTo>
                      <a:pt x="165242" y="277247"/>
                    </a:lnTo>
                    <a:lnTo>
                      <a:pt x="166637" y="279812"/>
                    </a:lnTo>
                    <a:lnTo>
                      <a:pt x="166798" y="280132"/>
                    </a:lnTo>
                    <a:lnTo>
                      <a:pt x="166798" y="280132"/>
                    </a:lnTo>
                    <a:cubicBezTo>
                      <a:pt x="166798" y="280132"/>
                      <a:pt x="166798" y="280201"/>
                      <a:pt x="166798" y="280201"/>
                    </a:cubicBezTo>
                    <a:lnTo>
                      <a:pt x="166843" y="280293"/>
                    </a:lnTo>
                    <a:lnTo>
                      <a:pt x="167141" y="280957"/>
                    </a:lnTo>
                    <a:lnTo>
                      <a:pt x="167758" y="282262"/>
                    </a:lnTo>
                    <a:lnTo>
                      <a:pt x="170250" y="287575"/>
                    </a:lnTo>
                    <a:lnTo>
                      <a:pt x="170479" y="288034"/>
                    </a:lnTo>
                    <a:lnTo>
                      <a:pt x="170479" y="288034"/>
                    </a:lnTo>
                    <a:lnTo>
                      <a:pt x="170548" y="288217"/>
                    </a:lnTo>
                    <a:lnTo>
                      <a:pt x="170685" y="288537"/>
                    </a:lnTo>
                    <a:lnTo>
                      <a:pt x="171211" y="289843"/>
                    </a:lnTo>
                    <a:lnTo>
                      <a:pt x="172309" y="292454"/>
                    </a:lnTo>
                    <a:cubicBezTo>
                      <a:pt x="173040" y="294194"/>
                      <a:pt x="173772" y="295935"/>
                      <a:pt x="174435" y="297767"/>
                    </a:cubicBezTo>
                    <a:lnTo>
                      <a:pt x="176539" y="303240"/>
                    </a:lnTo>
                    <a:lnTo>
                      <a:pt x="176791" y="303905"/>
                    </a:lnTo>
                    <a:lnTo>
                      <a:pt x="176836" y="304019"/>
                    </a:lnTo>
                    <a:lnTo>
                      <a:pt x="176905" y="304248"/>
                    </a:lnTo>
                    <a:lnTo>
                      <a:pt x="177340" y="305622"/>
                    </a:lnTo>
                    <a:lnTo>
                      <a:pt x="178231" y="308416"/>
                    </a:lnTo>
                    <a:lnTo>
                      <a:pt x="178894" y="310454"/>
                    </a:lnTo>
                    <a:cubicBezTo>
                      <a:pt x="180678" y="314714"/>
                      <a:pt x="182302" y="319019"/>
                      <a:pt x="183948" y="323348"/>
                    </a:cubicBezTo>
                    <a:cubicBezTo>
                      <a:pt x="188682" y="335784"/>
                      <a:pt x="191106" y="348792"/>
                      <a:pt x="191975" y="361960"/>
                    </a:cubicBezTo>
                    <a:cubicBezTo>
                      <a:pt x="196548" y="354082"/>
                      <a:pt x="198698" y="344715"/>
                      <a:pt x="199018" y="335394"/>
                    </a:cubicBezTo>
                    <a:lnTo>
                      <a:pt x="198789" y="331867"/>
                    </a:lnTo>
                    <a:lnTo>
                      <a:pt x="198058" y="325340"/>
                    </a:lnTo>
                    <a:lnTo>
                      <a:pt x="197966" y="324562"/>
                    </a:lnTo>
                    <a:lnTo>
                      <a:pt x="197920" y="324172"/>
                    </a:lnTo>
                    <a:lnTo>
                      <a:pt x="197829" y="323623"/>
                    </a:lnTo>
                    <a:lnTo>
                      <a:pt x="197554" y="322066"/>
                    </a:lnTo>
                    <a:lnTo>
                      <a:pt x="197006" y="318951"/>
                    </a:lnTo>
                    <a:lnTo>
                      <a:pt x="196411" y="315699"/>
                    </a:lnTo>
                    <a:lnTo>
                      <a:pt x="195725" y="312584"/>
                    </a:lnTo>
                    <a:lnTo>
                      <a:pt x="195565" y="311851"/>
                    </a:lnTo>
                    <a:lnTo>
                      <a:pt x="197440" y="313157"/>
                    </a:lnTo>
                    <a:lnTo>
                      <a:pt x="198378" y="313798"/>
                    </a:lnTo>
                    <a:lnTo>
                      <a:pt x="199361" y="314531"/>
                    </a:lnTo>
                    <a:lnTo>
                      <a:pt x="201328" y="315974"/>
                    </a:lnTo>
                    <a:lnTo>
                      <a:pt x="202311" y="316706"/>
                    </a:lnTo>
                    <a:lnTo>
                      <a:pt x="202745" y="317004"/>
                    </a:lnTo>
                    <a:lnTo>
                      <a:pt x="203203" y="317393"/>
                    </a:lnTo>
                    <a:lnTo>
                      <a:pt x="204140" y="318172"/>
                    </a:lnTo>
                    <a:lnTo>
                      <a:pt x="204621" y="318562"/>
                    </a:lnTo>
                    <a:lnTo>
                      <a:pt x="204735" y="318653"/>
                    </a:lnTo>
                    <a:lnTo>
                      <a:pt x="204803" y="318699"/>
                    </a:lnTo>
                    <a:lnTo>
                      <a:pt x="204803" y="318699"/>
                    </a:lnTo>
                    <a:cubicBezTo>
                      <a:pt x="204803" y="318699"/>
                      <a:pt x="204918" y="318836"/>
                      <a:pt x="204918" y="318836"/>
                    </a:cubicBezTo>
                    <a:lnTo>
                      <a:pt x="206633" y="320485"/>
                    </a:lnTo>
                    <a:lnTo>
                      <a:pt x="206496" y="320325"/>
                    </a:lnTo>
                    <a:lnTo>
                      <a:pt x="208325" y="322432"/>
                    </a:lnTo>
                    <a:lnTo>
                      <a:pt x="208234" y="322294"/>
                    </a:lnTo>
                    <a:lnTo>
                      <a:pt x="209903" y="324470"/>
                    </a:lnTo>
                    <a:lnTo>
                      <a:pt x="210704" y="325684"/>
                    </a:lnTo>
                    <a:cubicBezTo>
                      <a:pt x="210932" y="326050"/>
                      <a:pt x="211298" y="326577"/>
                      <a:pt x="211435" y="326829"/>
                    </a:cubicBezTo>
                    <a:lnTo>
                      <a:pt x="212167" y="328066"/>
                    </a:lnTo>
                    <a:lnTo>
                      <a:pt x="212533" y="328707"/>
                    </a:lnTo>
                    <a:cubicBezTo>
                      <a:pt x="212533" y="328707"/>
                      <a:pt x="212739" y="329073"/>
                      <a:pt x="212807" y="329233"/>
                    </a:cubicBezTo>
                    <a:lnTo>
                      <a:pt x="214111" y="331822"/>
                    </a:lnTo>
                    <a:lnTo>
                      <a:pt x="214728" y="333012"/>
                    </a:lnTo>
                    <a:lnTo>
                      <a:pt x="215277" y="334341"/>
                    </a:lnTo>
                    <a:lnTo>
                      <a:pt x="216397" y="337020"/>
                    </a:lnTo>
                    <a:lnTo>
                      <a:pt x="217518" y="339700"/>
                    </a:lnTo>
                    <a:lnTo>
                      <a:pt x="218913" y="343707"/>
                    </a:lnTo>
                    <a:lnTo>
                      <a:pt x="219576" y="342333"/>
                    </a:lnTo>
                    <a:cubicBezTo>
                      <a:pt x="219896" y="341692"/>
                      <a:pt x="220171" y="341028"/>
                      <a:pt x="220468" y="340341"/>
                    </a:cubicBezTo>
                    <a:lnTo>
                      <a:pt x="220674" y="339837"/>
                    </a:lnTo>
                    <a:cubicBezTo>
                      <a:pt x="220697" y="339700"/>
                      <a:pt x="220719" y="339791"/>
                      <a:pt x="220788" y="339471"/>
                    </a:cubicBezTo>
                    <a:lnTo>
                      <a:pt x="220857" y="339196"/>
                    </a:lnTo>
                    <a:lnTo>
                      <a:pt x="221154" y="338074"/>
                    </a:lnTo>
                    <a:cubicBezTo>
                      <a:pt x="221360" y="337318"/>
                      <a:pt x="221520" y="336539"/>
                      <a:pt x="221657" y="335761"/>
                    </a:cubicBezTo>
                    <a:lnTo>
                      <a:pt x="221932" y="333585"/>
                    </a:lnTo>
                    <a:lnTo>
                      <a:pt x="222160" y="331455"/>
                    </a:lnTo>
                    <a:lnTo>
                      <a:pt x="222160" y="331409"/>
                    </a:lnTo>
                    <a:cubicBezTo>
                      <a:pt x="222160" y="331409"/>
                      <a:pt x="222069" y="330699"/>
                      <a:pt x="222114" y="331020"/>
                    </a:cubicBezTo>
                    <a:lnTo>
                      <a:pt x="222114" y="331020"/>
                    </a:lnTo>
                    <a:cubicBezTo>
                      <a:pt x="222114" y="331020"/>
                      <a:pt x="222114" y="330928"/>
                      <a:pt x="222114" y="330928"/>
                    </a:cubicBezTo>
                    <a:lnTo>
                      <a:pt x="222114" y="330516"/>
                    </a:lnTo>
                    <a:cubicBezTo>
                      <a:pt x="222114" y="330516"/>
                      <a:pt x="222114" y="329989"/>
                      <a:pt x="222114" y="329989"/>
                    </a:cubicBezTo>
                    <a:lnTo>
                      <a:pt x="222114" y="328890"/>
                    </a:lnTo>
                    <a:cubicBezTo>
                      <a:pt x="222092" y="328180"/>
                      <a:pt x="222046" y="327470"/>
                      <a:pt x="222000" y="326760"/>
                    </a:cubicBezTo>
                    <a:lnTo>
                      <a:pt x="221954" y="325936"/>
                    </a:lnTo>
                    <a:lnTo>
                      <a:pt x="221954" y="325821"/>
                    </a:lnTo>
                    <a:cubicBezTo>
                      <a:pt x="221954" y="325821"/>
                      <a:pt x="221954" y="325753"/>
                      <a:pt x="221954" y="325753"/>
                    </a:cubicBezTo>
                    <a:lnTo>
                      <a:pt x="221954" y="325753"/>
                    </a:lnTo>
                    <a:cubicBezTo>
                      <a:pt x="221909" y="325592"/>
                      <a:pt x="222046" y="326050"/>
                      <a:pt x="221863" y="325409"/>
                    </a:cubicBezTo>
                    <a:lnTo>
                      <a:pt x="221863" y="325363"/>
                    </a:lnTo>
                    <a:lnTo>
                      <a:pt x="221497" y="323256"/>
                    </a:lnTo>
                    <a:lnTo>
                      <a:pt x="221406" y="322707"/>
                    </a:lnTo>
                    <a:lnTo>
                      <a:pt x="221406" y="322592"/>
                    </a:lnTo>
                    <a:cubicBezTo>
                      <a:pt x="221406" y="322592"/>
                      <a:pt x="221383" y="322523"/>
                      <a:pt x="221383" y="322523"/>
                    </a:cubicBezTo>
                    <a:cubicBezTo>
                      <a:pt x="221337" y="322363"/>
                      <a:pt x="221497" y="322867"/>
                      <a:pt x="221268" y="322134"/>
                    </a:cubicBezTo>
                    <a:lnTo>
                      <a:pt x="221268" y="322066"/>
                    </a:lnTo>
                    <a:cubicBezTo>
                      <a:pt x="221268" y="322066"/>
                      <a:pt x="221177" y="321814"/>
                      <a:pt x="221177" y="321814"/>
                    </a:cubicBezTo>
                    <a:lnTo>
                      <a:pt x="220605" y="319753"/>
                    </a:lnTo>
                    <a:lnTo>
                      <a:pt x="220468" y="319249"/>
                    </a:lnTo>
                    <a:lnTo>
                      <a:pt x="220468" y="319203"/>
                    </a:lnTo>
                    <a:cubicBezTo>
                      <a:pt x="220468" y="319203"/>
                      <a:pt x="220468" y="319203"/>
                      <a:pt x="220468" y="319203"/>
                    </a:cubicBezTo>
                    <a:lnTo>
                      <a:pt x="220239" y="318722"/>
                    </a:lnTo>
                    <a:lnTo>
                      <a:pt x="220239" y="318653"/>
                    </a:lnTo>
                    <a:cubicBezTo>
                      <a:pt x="220239" y="318653"/>
                      <a:pt x="220171" y="318539"/>
                      <a:pt x="220171" y="318539"/>
                    </a:cubicBezTo>
                    <a:lnTo>
                      <a:pt x="220079" y="318287"/>
                    </a:lnTo>
                    <a:lnTo>
                      <a:pt x="219690" y="317302"/>
                    </a:lnTo>
                    <a:lnTo>
                      <a:pt x="219279" y="316317"/>
                    </a:lnTo>
                    <a:lnTo>
                      <a:pt x="219073" y="315836"/>
                    </a:lnTo>
                    <a:lnTo>
                      <a:pt x="219073" y="315790"/>
                    </a:lnTo>
                    <a:cubicBezTo>
                      <a:pt x="219073" y="315790"/>
                      <a:pt x="218730" y="315241"/>
                      <a:pt x="218730" y="315241"/>
                    </a:cubicBezTo>
                    <a:lnTo>
                      <a:pt x="218684" y="315172"/>
                    </a:lnTo>
                    <a:lnTo>
                      <a:pt x="218616" y="315058"/>
                    </a:lnTo>
                    <a:lnTo>
                      <a:pt x="218479" y="314828"/>
                    </a:lnTo>
                    <a:lnTo>
                      <a:pt x="217450" y="312950"/>
                    </a:lnTo>
                    <a:lnTo>
                      <a:pt x="217198" y="312493"/>
                    </a:lnTo>
                    <a:lnTo>
                      <a:pt x="217198" y="312424"/>
                    </a:lnTo>
                    <a:cubicBezTo>
                      <a:pt x="217198" y="312424"/>
                      <a:pt x="217152" y="312401"/>
                      <a:pt x="217152" y="312401"/>
                    </a:cubicBezTo>
                    <a:lnTo>
                      <a:pt x="217152" y="312401"/>
                    </a:lnTo>
                    <a:cubicBezTo>
                      <a:pt x="217518" y="312836"/>
                      <a:pt x="216649" y="311737"/>
                      <a:pt x="216740" y="311851"/>
                    </a:cubicBezTo>
                    <a:lnTo>
                      <a:pt x="216512" y="311531"/>
                    </a:lnTo>
                    <a:lnTo>
                      <a:pt x="215894" y="310661"/>
                    </a:lnTo>
                    <a:lnTo>
                      <a:pt x="215277" y="309790"/>
                    </a:lnTo>
                    <a:lnTo>
                      <a:pt x="214957" y="309355"/>
                    </a:lnTo>
                    <a:lnTo>
                      <a:pt x="214797" y="309103"/>
                    </a:lnTo>
                    <a:lnTo>
                      <a:pt x="214248" y="308553"/>
                    </a:lnTo>
                    <a:cubicBezTo>
                      <a:pt x="213768" y="308027"/>
                      <a:pt x="213310" y="307500"/>
                      <a:pt x="212807" y="306996"/>
                    </a:cubicBezTo>
                    <a:lnTo>
                      <a:pt x="212441" y="306607"/>
                    </a:lnTo>
                    <a:lnTo>
                      <a:pt x="212258" y="306401"/>
                    </a:lnTo>
                    <a:lnTo>
                      <a:pt x="212167" y="306309"/>
                    </a:lnTo>
                    <a:lnTo>
                      <a:pt x="212121" y="306309"/>
                    </a:lnTo>
                    <a:cubicBezTo>
                      <a:pt x="212121" y="306309"/>
                      <a:pt x="212098" y="306240"/>
                      <a:pt x="212098" y="306240"/>
                    </a:cubicBezTo>
                    <a:lnTo>
                      <a:pt x="211664" y="305874"/>
                    </a:lnTo>
                    <a:lnTo>
                      <a:pt x="210841" y="305187"/>
                    </a:lnTo>
                    <a:lnTo>
                      <a:pt x="209217" y="303836"/>
                    </a:lnTo>
                    <a:lnTo>
                      <a:pt x="207548" y="302507"/>
                    </a:lnTo>
                    <a:lnTo>
                      <a:pt x="207136" y="302164"/>
                    </a:lnTo>
                    <a:lnTo>
                      <a:pt x="206930" y="302004"/>
                    </a:lnTo>
                    <a:lnTo>
                      <a:pt x="206816" y="301935"/>
                    </a:lnTo>
                    <a:lnTo>
                      <a:pt x="206427" y="301637"/>
                    </a:lnTo>
                    <a:cubicBezTo>
                      <a:pt x="206130" y="301454"/>
                      <a:pt x="205833" y="301248"/>
                      <a:pt x="205558" y="301065"/>
                    </a:cubicBezTo>
                    <a:lnTo>
                      <a:pt x="201945" y="298820"/>
                    </a:lnTo>
                    <a:cubicBezTo>
                      <a:pt x="200573" y="298019"/>
                      <a:pt x="199453" y="297378"/>
                      <a:pt x="198149" y="296736"/>
                    </a:cubicBezTo>
                    <a:lnTo>
                      <a:pt x="194399" y="294721"/>
                    </a:lnTo>
                    <a:lnTo>
                      <a:pt x="192524" y="293736"/>
                    </a:lnTo>
                    <a:lnTo>
                      <a:pt x="192295" y="293622"/>
                    </a:lnTo>
                    <a:lnTo>
                      <a:pt x="192181" y="293553"/>
                    </a:lnTo>
                    <a:lnTo>
                      <a:pt x="192112" y="293507"/>
                    </a:lnTo>
                    <a:lnTo>
                      <a:pt x="192112" y="293507"/>
                    </a:lnTo>
                    <a:cubicBezTo>
                      <a:pt x="191929" y="293370"/>
                      <a:pt x="192364" y="293644"/>
                      <a:pt x="192295" y="293622"/>
                    </a:cubicBezTo>
                    <a:lnTo>
                      <a:pt x="192295" y="293622"/>
                    </a:lnTo>
                    <a:lnTo>
                      <a:pt x="191860" y="293324"/>
                    </a:lnTo>
                    <a:lnTo>
                      <a:pt x="190969" y="292752"/>
                    </a:lnTo>
                    <a:lnTo>
                      <a:pt x="190740" y="292614"/>
                    </a:lnTo>
                    <a:lnTo>
                      <a:pt x="190626" y="292545"/>
                    </a:lnTo>
                    <a:lnTo>
                      <a:pt x="190557" y="292500"/>
                    </a:lnTo>
                    <a:lnTo>
                      <a:pt x="190557" y="292500"/>
                    </a:lnTo>
                    <a:cubicBezTo>
                      <a:pt x="190557" y="292500"/>
                      <a:pt x="190557" y="292476"/>
                      <a:pt x="190557" y="292476"/>
                    </a:cubicBezTo>
                    <a:cubicBezTo>
                      <a:pt x="190443" y="292385"/>
                      <a:pt x="190717" y="292614"/>
                      <a:pt x="190671" y="292568"/>
                    </a:cubicBezTo>
                    <a:lnTo>
                      <a:pt x="190237" y="292270"/>
                    </a:lnTo>
                    <a:lnTo>
                      <a:pt x="189757" y="291927"/>
                    </a:lnTo>
                    <a:lnTo>
                      <a:pt x="189391" y="290850"/>
                    </a:lnTo>
                    <a:cubicBezTo>
                      <a:pt x="189002" y="289683"/>
                      <a:pt x="188613" y="288858"/>
                      <a:pt x="188202" y="287827"/>
                    </a:cubicBezTo>
                    <a:lnTo>
                      <a:pt x="185846" y="281965"/>
                    </a:lnTo>
                    <a:lnTo>
                      <a:pt x="185686" y="281598"/>
                    </a:lnTo>
                    <a:lnTo>
                      <a:pt x="185480" y="281117"/>
                    </a:lnTo>
                    <a:lnTo>
                      <a:pt x="185412" y="280957"/>
                    </a:lnTo>
                    <a:lnTo>
                      <a:pt x="185069" y="280247"/>
                    </a:lnTo>
                    <a:lnTo>
                      <a:pt x="184383" y="278850"/>
                    </a:lnTo>
                    <a:lnTo>
                      <a:pt x="183011" y="275987"/>
                    </a:lnTo>
                    <a:lnTo>
                      <a:pt x="181638" y="273148"/>
                    </a:lnTo>
                    <a:lnTo>
                      <a:pt x="181456" y="272804"/>
                    </a:lnTo>
                    <a:lnTo>
                      <a:pt x="181227" y="272346"/>
                    </a:lnTo>
                    <a:lnTo>
                      <a:pt x="180838" y="271659"/>
                    </a:lnTo>
                    <a:lnTo>
                      <a:pt x="180084" y="270285"/>
                    </a:lnTo>
                    <a:lnTo>
                      <a:pt x="179329" y="268865"/>
                    </a:lnTo>
                    <a:lnTo>
                      <a:pt x="178529" y="267445"/>
                    </a:lnTo>
                    <a:cubicBezTo>
                      <a:pt x="177957" y="266506"/>
                      <a:pt x="177568" y="265705"/>
                      <a:pt x="176859" y="264628"/>
                    </a:cubicBezTo>
                    <a:lnTo>
                      <a:pt x="176356" y="263827"/>
                    </a:lnTo>
                    <a:lnTo>
                      <a:pt x="175899" y="263162"/>
                    </a:lnTo>
                    <a:lnTo>
                      <a:pt x="174984" y="261857"/>
                    </a:lnTo>
                    <a:lnTo>
                      <a:pt x="173200" y="259269"/>
                    </a:lnTo>
                    <a:lnTo>
                      <a:pt x="165951" y="248918"/>
                    </a:lnTo>
                    <a:cubicBezTo>
                      <a:pt x="164648" y="247108"/>
                      <a:pt x="163390" y="245505"/>
                      <a:pt x="162087" y="243834"/>
                    </a:cubicBezTo>
                    <a:lnTo>
                      <a:pt x="154357" y="233757"/>
                    </a:lnTo>
                    <a:lnTo>
                      <a:pt x="146377" y="223978"/>
                    </a:lnTo>
                    <a:lnTo>
                      <a:pt x="144387" y="221550"/>
                    </a:lnTo>
                    <a:lnTo>
                      <a:pt x="143358" y="220291"/>
                    </a:lnTo>
                    <a:lnTo>
                      <a:pt x="142329" y="219100"/>
                    </a:lnTo>
                    <a:lnTo>
                      <a:pt x="138236" y="214290"/>
                    </a:lnTo>
                    <a:lnTo>
                      <a:pt x="134119" y="209504"/>
                    </a:lnTo>
                    <a:lnTo>
                      <a:pt x="129889" y="204763"/>
                    </a:lnTo>
                    <a:cubicBezTo>
                      <a:pt x="127373" y="201946"/>
                      <a:pt x="124789" y="199107"/>
                      <a:pt x="122182" y="196336"/>
                    </a:cubicBezTo>
                    <a:cubicBezTo>
                      <a:pt x="121862" y="194824"/>
                      <a:pt x="121519" y="193312"/>
                      <a:pt x="121153" y="191847"/>
                    </a:cubicBezTo>
                    <a:lnTo>
                      <a:pt x="117975" y="180304"/>
                    </a:lnTo>
                    <a:lnTo>
                      <a:pt x="117152" y="177419"/>
                    </a:lnTo>
                    <a:lnTo>
                      <a:pt x="116283" y="174579"/>
                    </a:lnTo>
                    <a:lnTo>
                      <a:pt x="115848" y="173159"/>
                    </a:lnTo>
                    <a:cubicBezTo>
                      <a:pt x="115642" y="172495"/>
                      <a:pt x="115505" y="172174"/>
                      <a:pt x="115322" y="171648"/>
                    </a:cubicBezTo>
                    <a:lnTo>
                      <a:pt x="114316" y="168876"/>
                    </a:lnTo>
                    <a:lnTo>
                      <a:pt x="113310" y="166105"/>
                    </a:lnTo>
                    <a:lnTo>
                      <a:pt x="112807" y="164685"/>
                    </a:lnTo>
                    <a:lnTo>
                      <a:pt x="112555" y="164021"/>
                    </a:lnTo>
                    <a:lnTo>
                      <a:pt x="112509" y="163861"/>
                    </a:lnTo>
                    <a:lnTo>
                      <a:pt x="112395" y="163586"/>
                    </a:lnTo>
                    <a:lnTo>
                      <a:pt x="112235" y="163243"/>
                    </a:lnTo>
                    <a:lnTo>
                      <a:pt x="109697" y="157792"/>
                    </a:lnTo>
                    <a:cubicBezTo>
                      <a:pt x="107982" y="154174"/>
                      <a:pt x="106427" y="150418"/>
                      <a:pt x="104368" y="147074"/>
                    </a:cubicBezTo>
                    <a:lnTo>
                      <a:pt x="101441" y="141921"/>
                    </a:lnTo>
                    <a:lnTo>
                      <a:pt x="99978" y="139356"/>
                    </a:lnTo>
                    <a:lnTo>
                      <a:pt x="99612" y="138715"/>
                    </a:lnTo>
                    <a:cubicBezTo>
                      <a:pt x="99521" y="138555"/>
                      <a:pt x="99543" y="138578"/>
                      <a:pt x="99360" y="138303"/>
                    </a:cubicBezTo>
                    <a:lnTo>
                      <a:pt x="99155" y="137982"/>
                    </a:lnTo>
                    <a:lnTo>
                      <a:pt x="98308" y="136768"/>
                    </a:lnTo>
                    <a:lnTo>
                      <a:pt x="91631" y="126829"/>
                    </a:lnTo>
                    <a:lnTo>
                      <a:pt x="84496" y="117417"/>
                    </a:lnTo>
                    <a:cubicBezTo>
                      <a:pt x="82027" y="114256"/>
                      <a:pt x="79443" y="111256"/>
                      <a:pt x="76950" y="108187"/>
                    </a:cubicBezTo>
                    <a:cubicBezTo>
                      <a:pt x="70661" y="100836"/>
                      <a:pt x="64052" y="93828"/>
                      <a:pt x="57307" y="86980"/>
                    </a:cubicBezTo>
                    <a:lnTo>
                      <a:pt x="58176" y="87713"/>
                    </a:lnTo>
                    <a:lnTo>
                      <a:pt x="61308" y="90324"/>
                    </a:lnTo>
                    <a:lnTo>
                      <a:pt x="64464" y="92614"/>
                    </a:lnTo>
                    <a:cubicBezTo>
                      <a:pt x="68580" y="95797"/>
                      <a:pt x="73703" y="98683"/>
                      <a:pt x="78665" y="100607"/>
                    </a:cubicBezTo>
                    <a:lnTo>
                      <a:pt x="80472" y="101294"/>
                    </a:lnTo>
                    <a:lnTo>
                      <a:pt x="82507" y="101958"/>
                    </a:lnTo>
                    <a:lnTo>
                      <a:pt x="84565" y="102645"/>
                    </a:lnTo>
                    <a:lnTo>
                      <a:pt x="86440" y="103080"/>
                    </a:lnTo>
                    <a:lnTo>
                      <a:pt x="87401" y="103309"/>
                    </a:lnTo>
                    <a:lnTo>
                      <a:pt x="87858" y="103424"/>
                    </a:lnTo>
                    <a:lnTo>
                      <a:pt x="88224" y="103492"/>
                    </a:lnTo>
                    <a:lnTo>
                      <a:pt x="88452" y="103538"/>
                    </a:lnTo>
                    <a:lnTo>
                      <a:pt x="90351" y="103882"/>
                    </a:lnTo>
                    <a:lnTo>
                      <a:pt x="91311" y="104042"/>
                    </a:lnTo>
                    <a:lnTo>
                      <a:pt x="91791" y="104134"/>
                    </a:lnTo>
                    <a:lnTo>
                      <a:pt x="92271" y="104225"/>
                    </a:lnTo>
                    <a:lnTo>
                      <a:pt x="92500" y="104271"/>
                    </a:lnTo>
                    <a:lnTo>
                      <a:pt x="94421" y="104500"/>
                    </a:lnTo>
                    <a:cubicBezTo>
                      <a:pt x="99886" y="105073"/>
                      <a:pt x="105054" y="105027"/>
                      <a:pt x="110131" y="105164"/>
                    </a:cubicBezTo>
                    <a:lnTo>
                      <a:pt x="113996" y="105279"/>
                    </a:lnTo>
                    <a:lnTo>
                      <a:pt x="115939" y="105347"/>
                    </a:lnTo>
                    <a:lnTo>
                      <a:pt x="116237" y="105347"/>
                    </a:lnTo>
                    <a:cubicBezTo>
                      <a:pt x="116397" y="105347"/>
                      <a:pt x="116099" y="105347"/>
                      <a:pt x="116145" y="105347"/>
                    </a:cubicBezTo>
                    <a:lnTo>
                      <a:pt x="116740" y="105347"/>
                    </a:lnTo>
                    <a:cubicBezTo>
                      <a:pt x="116740" y="105347"/>
                      <a:pt x="117700" y="105439"/>
                      <a:pt x="117700" y="105439"/>
                    </a:cubicBezTo>
                    <a:cubicBezTo>
                      <a:pt x="120284" y="105599"/>
                      <a:pt x="122914" y="105760"/>
                      <a:pt x="125224" y="106080"/>
                    </a:cubicBezTo>
                    <a:cubicBezTo>
                      <a:pt x="126436" y="106240"/>
                      <a:pt x="127602" y="106309"/>
                      <a:pt x="128860" y="106561"/>
                    </a:cubicBezTo>
                    <a:lnTo>
                      <a:pt x="132633" y="107431"/>
                    </a:lnTo>
                    <a:cubicBezTo>
                      <a:pt x="134782" y="107844"/>
                      <a:pt x="137046" y="108897"/>
                      <a:pt x="138807" y="110111"/>
                    </a:cubicBezTo>
                    <a:cubicBezTo>
                      <a:pt x="139676" y="110615"/>
                      <a:pt x="140660" y="111531"/>
                      <a:pt x="141620" y="112424"/>
                    </a:cubicBezTo>
                    <a:lnTo>
                      <a:pt x="141803" y="112561"/>
                    </a:lnTo>
                    <a:lnTo>
                      <a:pt x="141803" y="112561"/>
                    </a:lnTo>
                    <a:cubicBezTo>
                      <a:pt x="141803" y="112561"/>
                      <a:pt x="141871" y="112653"/>
                      <a:pt x="141871" y="112653"/>
                    </a:cubicBezTo>
                    <a:lnTo>
                      <a:pt x="142192" y="113019"/>
                    </a:lnTo>
                    <a:lnTo>
                      <a:pt x="142832" y="113706"/>
                    </a:lnTo>
                    <a:lnTo>
                      <a:pt x="144113" y="115104"/>
                    </a:lnTo>
                    <a:cubicBezTo>
                      <a:pt x="145851" y="116958"/>
                      <a:pt x="147543" y="118928"/>
                      <a:pt x="149258" y="120829"/>
                    </a:cubicBezTo>
                    <a:cubicBezTo>
                      <a:pt x="151019" y="122821"/>
                      <a:pt x="152894" y="124699"/>
                      <a:pt x="154677" y="126646"/>
                    </a:cubicBezTo>
                    <a:lnTo>
                      <a:pt x="157513" y="129302"/>
                    </a:lnTo>
                    <a:lnTo>
                      <a:pt x="158931" y="130608"/>
                    </a:lnTo>
                    <a:lnTo>
                      <a:pt x="159274" y="130952"/>
                    </a:lnTo>
                    <a:lnTo>
                      <a:pt x="159503" y="131135"/>
                    </a:lnTo>
                    <a:lnTo>
                      <a:pt x="159708" y="131295"/>
                    </a:lnTo>
                    <a:lnTo>
                      <a:pt x="160486" y="131936"/>
                    </a:lnTo>
                    <a:cubicBezTo>
                      <a:pt x="162567" y="133631"/>
                      <a:pt x="164602" y="135417"/>
                      <a:pt x="166775" y="136768"/>
                    </a:cubicBezTo>
                    <a:cubicBezTo>
                      <a:pt x="168833" y="138234"/>
                      <a:pt x="171142" y="139792"/>
                      <a:pt x="173520" y="140982"/>
                    </a:cubicBezTo>
                    <a:cubicBezTo>
                      <a:pt x="178323" y="143433"/>
                      <a:pt x="183491" y="145128"/>
                      <a:pt x="189025" y="145288"/>
                    </a:cubicBezTo>
                    <a:cubicBezTo>
                      <a:pt x="189711" y="145288"/>
                      <a:pt x="190443" y="145379"/>
                      <a:pt x="191106" y="145311"/>
                    </a:cubicBezTo>
                    <a:lnTo>
                      <a:pt x="193027" y="145173"/>
                    </a:lnTo>
                    <a:lnTo>
                      <a:pt x="193507" y="145128"/>
                    </a:lnTo>
                    <a:lnTo>
                      <a:pt x="193850" y="145128"/>
                    </a:lnTo>
                    <a:cubicBezTo>
                      <a:pt x="193850" y="145128"/>
                      <a:pt x="194102" y="145036"/>
                      <a:pt x="194102" y="145036"/>
                    </a:cubicBezTo>
                    <a:lnTo>
                      <a:pt x="195108" y="144830"/>
                    </a:lnTo>
                    <a:cubicBezTo>
                      <a:pt x="195771" y="144692"/>
                      <a:pt x="196434" y="144578"/>
                      <a:pt x="197097" y="144395"/>
                    </a:cubicBezTo>
                    <a:cubicBezTo>
                      <a:pt x="197189" y="144372"/>
                      <a:pt x="197280" y="144326"/>
                      <a:pt x="197349" y="144280"/>
                    </a:cubicBezTo>
                    <a:lnTo>
                      <a:pt x="198904" y="145631"/>
                    </a:lnTo>
                    <a:lnTo>
                      <a:pt x="200619" y="147097"/>
                    </a:lnTo>
                    <a:lnTo>
                      <a:pt x="201465" y="147830"/>
                    </a:lnTo>
                    <a:lnTo>
                      <a:pt x="201899" y="148219"/>
                    </a:lnTo>
                    <a:lnTo>
                      <a:pt x="201922" y="148219"/>
                    </a:lnTo>
                    <a:cubicBezTo>
                      <a:pt x="201922" y="148219"/>
                      <a:pt x="202105" y="148402"/>
                      <a:pt x="202105" y="148402"/>
                    </a:cubicBezTo>
                    <a:lnTo>
                      <a:pt x="205146" y="151380"/>
                    </a:lnTo>
                    <a:lnTo>
                      <a:pt x="208280" y="154609"/>
                    </a:lnTo>
                    <a:lnTo>
                      <a:pt x="208371" y="154701"/>
                    </a:lnTo>
                    <a:lnTo>
                      <a:pt x="208417" y="154769"/>
                    </a:lnTo>
                    <a:lnTo>
                      <a:pt x="208417" y="154769"/>
                    </a:lnTo>
                    <a:cubicBezTo>
                      <a:pt x="208417" y="154769"/>
                      <a:pt x="208417" y="154792"/>
                      <a:pt x="208417" y="154792"/>
                    </a:cubicBezTo>
                    <a:cubicBezTo>
                      <a:pt x="208531" y="154929"/>
                      <a:pt x="208280" y="154632"/>
                      <a:pt x="208302" y="154654"/>
                    </a:cubicBezTo>
                    <a:lnTo>
                      <a:pt x="208325" y="154654"/>
                    </a:lnTo>
                    <a:cubicBezTo>
                      <a:pt x="208325" y="154654"/>
                      <a:pt x="208508" y="154861"/>
                      <a:pt x="208508" y="154861"/>
                    </a:cubicBezTo>
                    <a:lnTo>
                      <a:pt x="208874" y="155250"/>
                    </a:lnTo>
                    <a:lnTo>
                      <a:pt x="209606" y="156075"/>
                    </a:lnTo>
                    <a:cubicBezTo>
                      <a:pt x="210086" y="156601"/>
                      <a:pt x="210566" y="157174"/>
                      <a:pt x="211047" y="157769"/>
                    </a:cubicBezTo>
                    <a:lnTo>
                      <a:pt x="211755" y="158640"/>
                    </a:lnTo>
                    <a:lnTo>
                      <a:pt x="211938" y="158823"/>
                    </a:lnTo>
                    <a:lnTo>
                      <a:pt x="212030" y="158937"/>
                    </a:lnTo>
                    <a:lnTo>
                      <a:pt x="212076" y="158983"/>
                    </a:lnTo>
                    <a:lnTo>
                      <a:pt x="212121" y="158983"/>
                    </a:lnTo>
                    <a:cubicBezTo>
                      <a:pt x="212121" y="158983"/>
                      <a:pt x="212121" y="159029"/>
                      <a:pt x="212121" y="159029"/>
                    </a:cubicBezTo>
                    <a:cubicBezTo>
                      <a:pt x="212121" y="159052"/>
                      <a:pt x="212053" y="158937"/>
                      <a:pt x="212007" y="158868"/>
                    </a:cubicBezTo>
                    <a:lnTo>
                      <a:pt x="212327" y="159281"/>
                    </a:lnTo>
                    <a:lnTo>
                      <a:pt x="213676" y="161044"/>
                    </a:lnTo>
                    <a:lnTo>
                      <a:pt x="215002" y="162831"/>
                    </a:lnTo>
                    <a:lnTo>
                      <a:pt x="215666" y="163746"/>
                    </a:lnTo>
                    <a:lnTo>
                      <a:pt x="215826" y="163976"/>
                    </a:lnTo>
                    <a:lnTo>
                      <a:pt x="215826" y="164021"/>
                    </a:lnTo>
                    <a:cubicBezTo>
                      <a:pt x="215826" y="164021"/>
                      <a:pt x="215872" y="164044"/>
                      <a:pt x="215872" y="164044"/>
                    </a:cubicBezTo>
                    <a:lnTo>
                      <a:pt x="216192" y="164525"/>
                    </a:lnTo>
                    <a:lnTo>
                      <a:pt x="218570" y="168212"/>
                    </a:lnTo>
                    <a:lnTo>
                      <a:pt x="220834" y="172449"/>
                    </a:lnTo>
                    <a:cubicBezTo>
                      <a:pt x="221337" y="173457"/>
                      <a:pt x="222229" y="175495"/>
                      <a:pt x="222709" y="176686"/>
                    </a:cubicBezTo>
                    <a:cubicBezTo>
                      <a:pt x="223281" y="178151"/>
                      <a:pt x="223898" y="179617"/>
                      <a:pt x="224356" y="181129"/>
                    </a:cubicBezTo>
                    <a:cubicBezTo>
                      <a:pt x="224881" y="182640"/>
                      <a:pt x="225293" y="184129"/>
                      <a:pt x="225682" y="185618"/>
                    </a:cubicBezTo>
                    <a:cubicBezTo>
                      <a:pt x="226139" y="187015"/>
                      <a:pt x="226391" y="188824"/>
                      <a:pt x="226734" y="190427"/>
                    </a:cubicBezTo>
                    <a:cubicBezTo>
                      <a:pt x="226985" y="191870"/>
                      <a:pt x="227145" y="193496"/>
                      <a:pt x="227351" y="195053"/>
                    </a:cubicBezTo>
                    <a:cubicBezTo>
                      <a:pt x="227511" y="196633"/>
                      <a:pt x="227831" y="198099"/>
                      <a:pt x="227854" y="199816"/>
                    </a:cubicBezTo>
                    <a:lnTo>
                      <a:pt x="228014" y="204832"/>
                    </a:lnTo>
                    <a:lnTo>
                      <a:pt x="228106" y="207305"/>
                    </a:lnTo>
                    <a:cubicBezTo>
                      <a:pt x="228106" y="207924"/>
                      <a:pt x="228037" y="208886"/>
                      <a:pt x="228037" y="209687"/>
                    </a:cubicBezTo>
                    <a:lnTo>
                      <a:pt x="227877" y="214611"/>
                    </a:lnTo>
                    <a:cubicBezTo>
                      <a:pt x="227786" y="217886"/>
                      <a:pt x="227557" y="221275"/>
                      <a:pt x="227420" y="224573"/>
                    </a:cubicBezTo>
                    <a:cubicBezTo>
                      <a:pt x="227306" y="226108"/>
                      <a:pt x="227351" y="228031"/>
                      <a:pt x="227328" y="229726"/>
                    </a:cubicBezTo>
                    <a:cubicBezTo>
                      <a:pt x="227328" y="231490"/>
                      <a:pt x="227420" y="233093"/>
                      <a:pt x="227443" y="234787"/>
                    </a:cubicBezTo>
                    <a:cubicBezTo>
                      <a:pt x="227511" y="236551"/>
                      <a:pt x="227717" y="238177"/>
                      <a:pt x="227854" y="239894"/>
                    </a:cubicBezTo>
                    <a:lnTo>
                      <a:pt x="228289" y="244956"/>
                    </a:lnTo>
                    <a:lnTo>
                      <a:pt x="228289" y="245139"/>
                    </a:lnTo>
                    <a:cubicBezTo>
                      <a:pt x="228289" y="245139"/>
                      <a:pt x="228311" y="245208"/>
                      <a:pt x="228311" y="245208"/>
                    </a:cubicBezTo>
                    <a:lnTo>
                      <a:pt x="229021" y="249192"/>
                    </a:lnTo>
                    <a:cubicBezTo>
                      <a:pt x="229249" y="250521"/>
                      <a:pt x="229592" y="251803"/>
                      <a:pt x="229867" y="253109"/>
                    </a:cubicBezTo>
                    <a:lnTo>
                      <a:pt x="230095" y="254070"/>
                    </a:lnTo>
                    <a:lnTo>
                      <a:pt x="230164" y="254322"/>
                    </a:lnTo>
                    <a:lnTo>
                      <a:pt x="230255" y="254735"/>
                    </a:lnTo>
                    <a:lnTo>
                      <a:pt x="230393" y="255193"/>
                    </a:lnTo>
                    <a:lnTo>
                      <a:pt x="230964" y="257048"/>
                    </a:lnTo>
                    <a:lnTo>
                      <a:pt x="231536" y="258995"/>
                    </a:lnTo>
                    <a:lnTo>
                      <a:pt x="232222" y="261056"/>
                    </a:lnTo>
                    <a:cubicBezTo>
                      <a:pt x="232451" y="261720"/>
                      <a:pt x="232725" y="262292"/>
                      <a:pt x="232977" y="262910"/>
                    </a:cubicBezTo>
                    <a:lnTo>
                      <a:pt x="233731" y="264743"/>
                    </a:lnTo>
                    <a:lnTo>
                      <a:pt x="234509" y="266575"/>
                    </a:lnTo>
                    <a:lnTo>
                      <a:pt x="234898" y="267468"/>
                    </a:lnTo>
                    <a:cubicBezTo>
                      <a:pt x="235058" y="267834"/>
                      <a:pt x="235241" y="268132"/>
                      <a:pt x="235378" y="268453"/>
                    </a:cubicBezTo>
                    <a:cubicBezTo>
                      <a:pt x="235721" y="269094"/>
                      <a:pt x="236041" y="269781"/>
                      <a:pt x="236384" y="270308"/>
                    </a:cubicBezTo>
                    <a:lnTo>
                      <a:pt x="237413" y="272048"/>
                    </a:lnTo>
                    <a:lnTo>
                      <a:pt x="239425" y="275506"/>
                    </a:lnTo>
                    <a:lnTo>
                      <a:pt x="239471" y="275575"/>
                    </a:lnTo>
                    <a:lnTo>
                      <a:pt x="239517" y="275621"/>
                    </a:lnTo>
                    <a:lnTo>
                      <a:pt x="246949" y="285560"/>
                    </a:lnTo>
                    <a:lnTo>
                      <a:pt x="248756" y="287919"/>
                    </a:lnTo>
                    <a:lnTo>
                      <a:pt x="250402" y="290553"/>
                    </a:lnTo>
                    <a:lnTo>
                      <a:pt x="251980" y="293118"/>
                    </a:lnTo>
                    <a:cubicBezTo>
                      <a:pt x="252506" y="293965"/>
                      <a:pt x="252986" y="294904"/>
                      <a:pt x="253466" y="295820"/>
                    </a:cubicBezTo>
                    <a:lnTo>
                      <a:pt x="254907" y="298500"/>
                    </a:lnTo>
                    <a:cubicBezTo>
                      <a:pt x="255387" y="299393"/>
                      <a:pt x="255821" y="300355"/>
                      <a:pt x="256279" y="301271"/>
                    </a:cubicBezTo>
                    <a:lnTo>
                      <a:pt x="257536" y="304065"/>
                    </a:lnTo>
                    <a:cubicBezTo>
                      <a:pt x="257926" y="305004"/>
                      <a:pt x="258406" y="305966"/>
                      <a:pt x="258749" y="306882"/>
                    </a:cubicBezTo>
                    <a:lnTo>
                      <a:pt x="259869" y="309767"/>
                    </a:lnTo>
                    <a:lnTo>
                      <a:pt x="260144" y="310500"/>
                    </a:lnTo>
                    <a:lnTo>
                      <a:pt x="260372" y="311187"/>
                    </a:lnTo>
                    <a:lnTo>
                      <a:pt x="260875" y="312653"/>
                    </a:lnTo>
                    <a:lnTo>
                      <a:pt x="261881" y="315607"/>
                    </a:lnTo>
                    <a:cubicBezTo>
                      <a:pt x="262224" y="316592"/>
                      <a:pt x="262453" y="317531"/>
                      <a:pt x="262773" y="318562"/>
                    </a:cubicBezTo>
                    <a:lnTo>
                      <a:pt x="263253" y="320188"/>
                    </a:lnTo>
                    <a:lnTo>
                      <a:pt x="263322" y="318997"/>
                    </a:lnTo>
                    <a:cubicBezTo>
                      <a:pt x="263322" y="318745"/>
                      <a:pt x="263482" y="318447"/>
                      <a:pt x="263619" y="318080"/>
                    </a:cubicBezTo>
                    <a:lnTo>
                      <a:pt x="263871" y="318287"/>
                    </a:lnTo>
                    <a:cubicBezTo>
                      <a:pt x="263825" y="318103"/>
                      <a:pt x="263780" y="317875"/>
                      <a:pt x="263734" y="317668"/>
                    </a:cubicBezTo>
                    <a:cubicBezTo>
                      <a:pt x="263780" y="317485"/>
                      <a:pt x="263825" y="317256"/>
                      <a:pt x="263825" y="317027"/>
                    </a:cubicBezTo>
                    <a:cubicBezTo>
                      <a:pt x="263871" y="316111"/>
                      <a:pt x="263802" y="315676"/>
                      <a:pt x="263757" y="315149"/>
                    </a:cubicBezTo>
                    <a:lnTo>
                      <a:pt x="263528" y="311989"/>
                    </a:lnTo>
                    <a:lnTo>
                      <a:pt x="263391" y="310409"/>
                    </a:lnTo>
                    <a:cubicBezTo>
                      <a:pt x="263368" y="310088"/>
                      <a:pt x="263368" y="309950"/>
                      <a:pt x="263299" y="309515"/>
                    </a:cubicBezTo>
                    <a:lnTo>
                      <a:pt x="263185" y="308759"/>
                    </a:lnTo>
                    <a:lnTo>
                      <a:pt x="262728" y="305599"/>
                    </a:lnTo>
                    <a:cubicBezTo>
                      <a:pt x="262522" y="304408"/>
                      <a:pt x="262293" y="303492"/>
                      <a:pt x="262065" y="302439"/>
                    </a:cubicBezTo>
                    <a:cubicBezTo>
                      <a:pt x="261836" y="301408"/>
                      <a:pt x="261630" y="300401"/>
                      <a:pt x="261378" y="299347"/>
                    </a:cubicBezTo>
                    <a:cubicBezTo>
                      <a:pt x="261081" y="298271"/>
                      <a:pt x="260784" y="297126"/>
                      <a:pt x="260487" y="296141"/>
                    </a:cubicBezTo>
                    <a:cubicBezTo>
                      <a:pt x="260166" y="295133"/>
                      <a:pt x="259892" y="294102"/>
                      <a:pt x="259549" y="293141"/>
                    </a:cubicBezTo>
                    <a:cubicBezTo>
                      <a:pt x="259160" y="292087"/>
                      <a:pt x="258794" y="290874"/>
                      <a:pt x="258406" y="289912"/>
                    </a:cubicBezTo>
                    <a:lnTo>
                      <a:pt x="257148" y="286888"/>
                    </a:lnTo>
                    <a:lnTo>
                      <a:pt x="255913" y="284003"/>
                    </a:lnTo>
                    <a:lnTo>
                      <a:pt x="254312" y="281003"/>
                    </a:lnTo>
                    <a:lnTo>
                      <a:pt x="252780" y="278209"/>
                    </a:lnTo>
                    <a:lnTo>
                      <a:pt x="251225" y="275461"/>
                    </a:lnTo>
                    <a:lnTo>
                      <a:pt x="248115" y="269964"/>
                    </a:lnTo>
                    <a:lnTo>
                      <a:pt x="248321" y="270331"/>
                    </a:lnTo>
                    <a:lnTo>
                      <a:pt x="245622" y="263804"/>
                    </a:lnTo>
                    <a:lnTo>
                      <a:pt x="245440" y="263391"/>
                    </a:lnTo>
                    <a:lnTo>
                      <a:pt x="245440" y="263391"/>
                    </a:lnTo>
                    <a:lnTo>
                      <a:pt x="245371" y="263162"/>
                    </a:lnTo>
                    <a:lnTo>
                      <a:pt x="245097" y="262292"/>
                    </a:lnTo>
                    <a:lnTo>
                      <a:pt x="244525" y="260529"/>
                    </a:lnTo>
                    <a:lnTo>
                      <a:pt x="244250" y="259658"/>
                    </a:lnTo>
                    <a:lnTo>
                      <a:pt x="244250" y="259544"/>
                    </a:lnTo>
                    <a:cubicBezTo>
                      <a:pt x="244250" y="259544"/>
                      <a:pt x="244090" y="259200"/>
                      <a:pt x="244090" y="259200"/>
                    </a:cubicBezTo>
                    <a:lnTo>
                      <a:pt x="244045" y="259040"/>
                    </a:lnTo>
                    <a:lnTo>
                      <a:pt x="243953" y="258697"/>
                    </a:lnTo>
                    <a:cubicBezTo>
                      <a:pt x="243816" y="258216"/>
                      <a:pt x="243656" y="257826"/>
                      <a:pt x="243564" y="257254"/>
                    </a:cubicBezTo>
                    <a:lnTo>
                      <a:pt x="243221" y="255674"/>
                    </a:lnTo>
                    <a:lnTo>
                      <a:pt x="242878" y="253842"/>
                    </a:lnTo>
                    <a:lnTo>
                      <a:pt x="242512" y="252032"/>
                    </a:lnTo>
                    <a:lnTo>
                      <a:pt x="242467" y="251826"/>
                    </a:lnTo>
                    <a:lnTo>
                      <a:pt x="242375" y="251414"/>
                    </a:lnTo>
                    <a:lnTo>
                      <a:pt x="242330" y="251070"/>
                    </a:lnTo>
                    <a:lnTo>
                      <a:pt x="242261" y="250452"/>
                    </a:lnTo>
                    <a:cubicBezTo>
                      <a:pt x="242238" y="250269"/>
                      <a:pt x="242215" y="250131"/>
                      <a:pt x="242192" y="249994"/>
                    </a:cubicBezTo>
                    <a:lnTo>
                      <a:pt x="243541" y="251368"/>
                    </a:lnTo>
                    <a:lnTo>
                      <a:pt x="244982" y="252811"/>
                    </a:lnTo>
                    <a:lnTo>
                      <a:pt x="245348" y="253155"/>
                    </a:lnTo>
                    <a:lnTo>
                      <a:pt x="245531" y="253338"/>
                    </a:lnTo>
                    <a:lnTo>
                      <a:pt x="245622" y="253429"/>
                    </a:lnTo>
                    <a:lnTo>
                      <a:pt x="245668" y="253475"/>
                    </a:lnTo>
                    <a:lnTo>
                      <a:pt x="245668" y="253475"/>
                    </a:lnTo>
                    <a:cubicBezTo>
                      <a:pt x="245577" y="253361"/>
                      <a:pt x="245508" y="253292"/>
                      <a:pt x="245485" y="253246"/>
                    </a:cubicBezTo>
                    <a:cubicBezTo>
                      <a:pt x="245485" y="253246"/>
                      <a:pt x="245485" y="253246"/>
                      <a:pt x="245485" y="253223"/>
                    </a:cubicBezTo>
                    <a:lnTo>
                      <a:pt x="245485" y="253269"/>
                    </a:lnTo>
                    <a:cubicBezTo>
                      <a:pt x="245485" y="253269"/>
                      <a:pt x="246126" y="254070"/>
                      <a:pt x="246126" y="254070"/>
                    </a:cubicBezTo>
                    <a:lnTo>
                      <a:pt x="248618" y="257300"/>
                    </a:lnTo>
                    <a:cubicBezTo>
                      <a:pt x="249258" y="258216"/>
                      <a:pt x="249990" y="259475"/>
                      <a:pt x="250699" y="260552"/>
                    </a:cubicBezTo>
                    <a:cubicBezTo>
                      <a:pt x="251431" y="261605"/>
                      <a:pt x="252048" y="262865"/>
                      <a:pt x="252689" y="264056"/>
                    </a:cubicBezTo>
                    <a:lnTo>
                      <a:pt x="253649" y="265865"/>
                    </a:lnTo>
                    <a:cubicBezTo>
                      <a:pt x="253855" y="266300"/>
                      <a:pt x="254175" y="267079"/>
                      <a:pt x="254449" y="267651"/>
                    </a:cubicBezTo>
                    <a:lnTo>
                      <a:pt x="256142" y="271384"/>
                    </a:lnTo>
                    <a:cubicBezTo>
                      <a:pt x="256736" y="272621"/>
                      <a:pt x="257171" y="273835"/>
                      <a:pt x="257697" y="275140"/>
                    </a:cubicBezTo>
                    <a:lnTo>
                      <a:pt x="258200" y="276400"/>
                    </a:lnTo>
                    <a:lnTo>
                      <a:pt x="258794" y="275026"/>
                    </a:lnTo>
                    <a:cubicBezTo>
                      <a:pt x="259092" y="274384"/>
                      <a:pt x="259343" y="273743"/>
                      <a:pt x="259595" y="273056"/>
                    </a:cubicBezTo>
                    <a:lnTo>
                      <a:pt x="259778" y="272575"/>
                    </a:lnTo>
                    <a:lnTo>
                      <a:pt x="259869" y="272323"/>
                    </a:lnTo>
                    <a:lnTo>
                      <a:pt x="259869" y="272254"/>
                    </a:lnTo>
                    <a:cubicBezTo>
                      <a:pt x="259915" y="272003"/>
                      <a:pt x="259915" y="272163"/>
                      <a:pt x="259915" y="272071"/>
                    </a:cubicBezTo>
                    <a:lnTo>
                      <a:pt x="259915" y="271934"/>
                    </a:lnTo>
                    <a:cubicBezTo>
                      <a:pt x="259915" y="271934"/>
                      <a:pt x="260189" y="270857"/>
                      <a:pt x="260189" y="270857"/>
                    </a:cubicBezTo>
                    <a:cubicBezTo>
                      <a:pt x="260372" y="270125"/>
                      <a:pt x="260509" y="269369"/>
                      <a:pt x="260647" y="268613"/>
                    </a:cubicBezTo>
                    <a:lnTo>
                      <a:pt x="260875" y="266529"/>
                    </a:lnTo>
                    <a:lnTo>
                      <a:pt x="261058" y="264468"/>
                    </a:lnTo>
                    <a:lnTo>
                      <a:pt x="261058" y="262109"/>
                    </a:lnTo>
                    <a:cubicBezTo>
                      <a:pt x="261058" y="261330"/>
                      <a:pt x="260967" y="260597"/>
                      <a:pt x="260875" y="259865"/>
                    </a:cubicBezTo>
                    <a:cubicBezTo>
                      <a:pt x="260784" y="259109"/>
                      <a:pt x="260761" y="258353"/>
                      <a:pt x="260555" y="257597"/>
                    </a:cubicBezTo>
                    <a:lnTo>
                      <a:pt x="260098" y="255239"/>
                    </a:lnTo>
                    <a:lnTo>
                      <a:pt x="259572" y="253246"/>
                    </a:lnTo>
                    <a:cubicBezTo>
                      <a:pt x="259160" y="251643"/>
                      <a:pt x="258520" y="250315"/>
                      <a:pt x="257971" y="248849"/>
                    </a:cubicBezTo>
                    <a:lnTo>
                      <a:pt x="256919" y="246765"/>
                    </a:lnTo>
                    <a:cubicBezTo>
                      <a:pt x="256576" y="246078"/>
                      <a:pt x="256210" y="245391"/>
                      <a:pt x="255730" y="244681"/>
                    </a:cubicBezTo>
                    <a:lnTo>
                      <a:pt x="254335" y="242551"/>
                    </a:lnTo>
                    <a:cubicBezTo>
                      <a:pt x="253878" y="241887"/>
                      <a:pt x="253466" y="241452"/>
                      <a:pt x="253054" y="240879"/>
                    </a:cubicBezTo>
                    <a:lnTo>
                      <a:pt x="252414" y="240100"/>
                    </a:lnTo>
                    <a:lnTo>
                      <a:pt x="252254" y="239917"/>
                    </a:lnTo>
                    <a:lnTo>
                      <a:pt x="252163" y="239826"/>
                    </a:lnTo>
                    <a:lnTo>
                      <a:pt x="252163" y="239780"/>
                    </a:lnTo>
                    <a:cubicBezTo>
                      <a:pt x="252163" y="239780"/>
                      <a:pt x="251957" y="239574"/>
                      <a:pt x="251957" y="239574"/>
                    </a:cubicBezTo>
                    <a:lnTo>
                      <a:pt x="251614" y="239185"/>
                    </a:lnTo>
                    <a:lnTo>
                      <a:pt x="250265" y="237673"/>
                    </a:lnTo>
                    <a:lnTo>
                      <a:pt x="248961" y="236139"/>
                    </a:lnTo>
                    <a:lnTo>
                      <a:pt x="248664" y="235795"/>
                    </a:lnTo>
                    <a:lnTo>
                      <a:pt x="248550" y="235612"/>
                    </a:lnTo>
                    <a:lnTo>
                      <a:pt x="248275" y="235200"/>
                    </a:lnTo>
                    <a:cubicBezTo>
                      <a:pt x="247498" y="234077"/>
                      <a:pt x="246651" y="233024"/>
                      <a:pt x="245851" y="231925"/>
                    </a:cubicBezTo>
                    <a:lnTo>
                      <a:pt x="245691" y="231718"/>
                    </a:lnTo>
                    <a:lnTo>
                      <a:pt x="245691" y="231718"/>
                    </a:lnTo>
                    <a:lnTo>
                      <a:pt x="245554" y="231490"/>
                    </a:lnTo>
                    <a:lnTo>
                      <a:pt x="245119" y="230757"/>
                    </a:lnTo>
                    <a:lnTo>
                      <a:pt x="244205" y="229314"/>
                    </a:lnTo>
                    <a:cubicBezTo>
                      <a:pt x="243564" y="228466"/>
                      <a:pt x="242924" y="227161"/>
                      <a:pt x="242307" y="225947"/>
                    </a:cubicBezTo>
                    <a:lnTo>
                      <a:pt x="241804" y="224939"/>
                    </a:lnTo>
                    <a:lnTo>
                      <a:pt x="241895" y="223817"/>
                    </a:lnTo>
                    <a:cubicBezTo>
                      <a:pt x="242124" y="220382"/>
                      <a:pt x="242421" y="216947"/>
                      <a:pt x="242558" y="213535"/>
                    </a:cubicBezTo>
                    <a:lnTo>
                      <a:pt x="242810" y="208405"/>
                    </a:lnTo>
                    <a:cubicBezTo>
                      <a:pt x="242855" y="206435"/>
                      <a:pt x="242718" y="204626"/>
                      <a:pt x="242673" y="202725"/>
                    </a:cubicBezTo>
                    <a:cubicBezTo>
                      <a:pt x="242581" y="200847"/>
                      <a:pt x="242558" y="198924"/>
                      <a:pt x="242398" y="197114"/>
                    </a:cubicBezTo>
                    <a:lnTo>
                      <a:pt x="241278" y="189511"/>
                    </a:lnTo>
                    <a:lnTo>
                      <a:pt x="241140" y="188549"/>
                    </a:lnTo>
                    <a:lnTo>
                      <a:pt x="241072" y="188160"/>
                    </a:lnTo>
                    <a:lnTo>
                      <a:pt x="241026" y="187999"/>
                    </a:lnTo>
                    <a:lnTo>
                      <a:pt x="240706" y="186625"/>
                    </a:lnTo>
                    <a:cubicBezTo>
                      <a:pt x="240317" y="184793"/>
                      <a:pt x="239860" y="182938"/>
                      <a:pt x="239243" y="181198"/>
                    </a:cubicBezTo>
                    <a:cubicBezTo>
                      <a:pt x="238739" y="179434"/>
                      <a:pt x="238053" y="177625"/>
                      <a:pt x="237344" y="175816"/>
                    </a:cubicBezTo>
                    <a:lnTo>
                      <a:pt x="236819" y="174488"/>
                    </a:lnTo>
                    <a:lnTo>
                      <a:pt x="236270" y="173319"/>
                    </a:lnTo>
                    <a:lnTo>
                      <a:pt x="235195" y="170984"/>
                    </a:lnTo>
                    <a:cubicBezTo>
                      <a:pt x="234051" y="168716"/>
                      <a:pt x="233777" y="168052"/>
                      <a:pt x="232474" y="165831"/>
                    </a:cubicBezTo>
                    <a:lnTo>
                      <a:pt x="229707" y="161456"/>
                    </a:lnTo>
                    <a:lnTo>
                      <a:pt x="229546" y="161181"/>
                    </a:lnTo>
                    <a:lnTo>
                      <a:pt x="229501" y="161090"/>
                    </a:lnTo>
                    <a:lnTo>
                      <a:pt x="226688" y="157403"/>
                    </a:lnTo>
                    <a:lnTo>
                      <a:pt x="226345" y="156945"/>
                    </a:lnTo>
                    <a:lnTo>
                      <a:pt x="226162" y="156716"/>
                    </a:lnTo>
                    <a:lnTo>
                      <a:pt x="225979" y="156487"/>
                    </a:lnTo>
                    <a:lnTo>
                      <a:pt x="225934" y="156418"/>
                    </a:lnTo>
                    <a:lnTo>
                      <a:pt x="225842" y="156303"/>
                    </a:lnTo>
                    <a:lnTo>
                      <a:pt x="225087" y="155456"/>
                    </a:lnTo>
                    <a:lnTo>
                      <a:pt x="223555" y="153716"/>
                    </a:lnTo>
                    <a:lnTo>
                      <a:pt x="222023" y="151998"/>
                    </a:lnTo>
                    <a:lnTo>
                      <a:pt x="221657" y="151586"/>
                    </a:lnTo>
                    <a:lnTo>
                      <a:pt x="221291" y="151174"/>
                    </a:lnTo>
                    <a:lnTo>
                      <a:pt x="221062" y="150945"/>
                    </a:lnTo>
                    <a:lnTo>
                      <a:pt x="220148" y="150028"/>
                    </a:lnTo>
                    <a:cubicBezTo>
                      <a:pt x="219553" y="149433"/>
                      <a:pt x="218890" y="148769"/>
                      <a:pt x="218341" y="148288"/>
                    </a:cubicBezTo>
                    <a:lnTo>
                      <a:pt x="216466" y="146570"/>
                    </a:lnTo>
                    <a:lnTo>
                      <a:pt x="212944" y="143616"/>
                    </a:lnTo>
                    <a:lnTo>
                      <a:pt x="212510" y="143250"/>
                    </a:lnTo>
                    <a:lnTo>
                      <a:pt x="212098" y="142906"/>
                    </a:lnTo>
                    <a:lnTo>
                      <a:pt x="211870" y="142746"/>
                    </a:lnTo>
                    <a:lnTo>
                      <a:pt x="210955" y="142036"/>
                    </a:lnTo>
                    <a:lnTo>
                      <a:pt x="209126" y="140662"/>
                    </a:lnTo>
                    <a:lnTo>
                      <a:pt x="208668" y="140318"/>
                    </a:lnTo>
                    <a:lnTo>
                      <a:pt x="208302" y="140044"/>
                    </a:lnTo>
                    <a:lnTo>
                      <a:pt x="208188" y="139952"/>
                    </a:lnTo>
                    <a:lnTo>
                      <a:pt x="207937" y="139792"/>
                    </a:lnTo>
                    <a:lnTo>
                      <a:pt x="207045" y="139196"/>
                    </a:lnTo>
                    <a:cubicBezTo>
                      <a:pt x="207251" y="139036"/>
                      <a:pt x="207456" y="138921"/>
                      <a:pt x="207639" y="138738"/>
                    </a:cubicBezTo>
                    <a:lnTo>
                      <a:pt x="208325" y="138166"/>
                    </a:lnTo>
                    <a:lnTo>
                      <a:pt x="208691" y="137845"/>
                    </a:lnTo>
                    <a:lnTo>
                      <a:pt x="209034" y="137524"/>
                    </a:lnTo>
                    <a:lnTo>
                      <a:pt x="210361" y="136333"/>
                    </a:lnTo>
                    <a:lnTo>
                      <a:pt x="210429" y="136265"/>
                    </a:lnTo>
                    <a:lnTo>
                      <a:pt x="210429" y="136265"/>
                    </a:lnTo>
                    <a:cubicBezTo>
                      <a:pt x="211298" y="135349"/>
                      <a:pt x="212121" y="134410"/>
                      <a:pt x="212944" y="133379"/>
                    </a:cubicBezTo>
                    <a:lnTo>
                      <a:pt x="214179" y="131890"/>
                    </a:lnTo>
                    <a:cubicBezTo>
                      <a:pt x="214614" y="131387"/>
                      <a:pt x="214934" y="130860"/>
                      <a:pt x="215277" y="130333"/>
                    </a:cubicBezTo>
                    <a:lnTo>
                      <a:pt x="216306" y="128753"/>
                    </a:lnTo>
                    <a:lnTo>
                      <a:pt x="216832" y="127883"/>
                    </a:lnTo>
                    <a:lnTo>
                      <a:pt x="217244" y="126989"/>
                    </a:lnTo>
                    <a:lnTo>
                      <a:pt x="218067" y="125203"/>
                    </a:lnTo>
                    <a:cubicBezTo>
                      <a:pt x="218364" y="124608"/>
                      <a:pt x="218547" y="124012"/>
                      <a:pt x="218753" y="123417"/>
                    </a:cubicBezTo>
                    <a:lnTo>
                      <a:pt x="219325" y="121653"/>
                    </a:lnTo>
                    <a:cubicBezTo>
                      <a:pt x="219531" y="120966"/>
                      <a:pt x="219599" y="120348"/>
                      <a:pt x="219736" y="119707"/>
                    </a:cubicBezTo>
                    <a:cubicBezTo>
                      <a:pt x="219828" y="119066"/>
                      <a:pt x="220033" y="118447"/>
                      <a:pt x="220011" y="117806"/>
                    </a:cubicBezTo>
                    <a:lnTo>
                      <a:pt x="220102" y="115859"/>
                    </a:lnTo>
                    <a:cubicBezTo>
                      <a:pt x="220102" y="115218"/>
                      <a:pt x="220011" y="114554"/>
                      <a:pt x="219988" y="113890"/>
                    </a:cubicBezTo>
                    <a:cubicBezTo>
                      <a:pt x="219965" y="113226"/>
                      <a:pt x="219805" y="112630"/>
                      <a:pt x="219713" y="112035"/>
                    </a:cubicBezTo>
                    <a:cubicBezTo>
                      <a:pt x="219645" y="111348"/>
                      <a:pt x="219347" y="110752"/>
                      <a:pt x="219188" y="110111"/>
                    </a:cubicBezTo>
                    <a:cubicBezTo>
                      <a:pt x="219004" y="109470"/>
                      <a:pt x="218798" y="108851"/>
                      <a:pt x="218501" y="108302"/>
                    </a:cubicBezTo>
                    <a:lnTo>
                      <a:pt x="217038" y="105531"/>
                    </a:lnTo>
                    <a:lnTo>
                      <a:pt x="217518" y="109447"/>
                    </a:lnTo>
                    <a:lnTo>
                      <a:pt x="217518" y="110317"/>
                    </a:lnTo>
                    <a:cubicBezTo>
                      <a:pt x="217541" y="110844"/>
                      <a:pt x="217587" y="111531"/>
                      <a:pt x="217564" y="111943"/>
                    </a:cubicBezTo>
                    <a:cubicBezTo>
                      <a:pt x="217495" y="112493"/>
                      <a:pt x="217472" y="113042"/>
                      <a:pt x="217381" y="113569"/>
                    </a:cubicBezTo>
                    <a:lnTo>
                      <a:pt x="217061" y="115195"/>
                    </a:lnTo>
                    <a:cubicBezTo>
                      <a:pt x="216946" y="115699"/>
                      <a:pt x="216740" y="116203"/>
                      <a:pt x="216580" y="116706"/>
                    </a:cubicBezTo>
                    <a:lnTo>
                      <a:pt x="216352" y="117462"/>
                    </a:lnTo>
                    <a:lnTo>
                      <a:pt x="216009" y="118241"/>
                    </a:lnTo>
                    <a:lnTo>
                      <a:pt x="215323" y="119798"/>
                    </a:lnTo>
                    <a:lnTo>
                      <a:pt x="214545" y="121104"/>
                    </a:lnTo>
                    <a:cubicBezTo>
                      <a:pt x="214248" y="121539"/>
                      <a:pt x="214088" y="121974"/>
                      <a:pt x="213699" y="122409"/>
                    </a:cubicBezTo>
                    <a:lnTo>
                      <a:pt x="212121" y="124448"/>
                    </a:lnTo>
                    <a:lnTo>
                      <a:pt x="211984" y="124608"/>
                    </a:lnTo>
                    <a:lnTo>
                      <a:pt x="211961" y="124608"/>
                    </a:lnTo>
                    <a:cubicBezTo>
                      <a:pt x="211961" y="124608"/>
                      <a:pt x="212144" y="124424"/>
                      <a:pt x="212053" y="124516"/>
                    </a:cubicBezTo>
                    <a:lnTo>
                      <a:pt x="212030" y="124516"/>
                    </a:lnTo>
                    <a:cubicBezTo>
                      <a:pt x="212030" y="124516"/>
                      <a:pt x="211961" y="124608"/>
                      <a:pt x="211961" y="124608"/>
                    </a:cubicBezTo>
                    <a:lnTo>
                      <a:pt x="211664" y="124883"/>
                    </a:lnTo>
                    <a:lnTo>
                      <a:pt x="210520" y="126005"/>
                    </a:lnTo>
                    <a:cubicBezTo>
                      <a:pt x="210132" y="126394"/>
                      <a:pt x="209812" y="126737"/>
                      <a:pt x="209332" y="127104"/>
                    </a:cubicBezTo>
                    <a:lnTo>
                      <a:pt x="208005" y="128203"/>
                    </a:lnTo>
                    <a:cubicBezTo>
                      <a:pt x="207594" y="128524"/>
                      <a:pt x="207045" y="128982"/>
                      <a:pt x="206770" y="129211"/>
                    </a:cubicBezTo>
                    <a:lnTo>
                      <a:pt x="205375" y="130219"/>
                    </a:lnTo>
                    <a:lnTo>
                      <a:pt x="205536" y="130104"/>
                    </a:lnTo>
                    <a:lnTo>
                      <a:pt x="204209" y="130906"/>
                    </a:lnTo>
                    <a:lnTo>
                      <a:pt x="203866" y="131089"/>
                    </a:lnTo>
                    <a:lnTo>
                      <a:pt x="203706" y="131203"/>
                    </a:lnTo>
                    <a:lnTo>
                      <a:pt x="203592" y="131272"/>
                    </a:lnTo>
                    <a:lnTo>
                      <a:pt x="203592" y="131272"/>
                    </a:lnTo>
                    <a:cubicBezTo>
                      <a:pt x="203592" y="131272"/>
                      <a:pt x="203592" y="131272"/>
                      <a:pt x="203592" y="131272"/>
                    </a:cubicBezTo>
                    <a:lnTo>
                      <a:pt x="203569" y="131272"/>
                    </a:lnTo>
                    <a:cubicBezTo>
                      <a:pt x="203569" y="131272"/>
                      <a:pt x="203500" y="131341"/>
                      <a:pt x="203500" y="131341"/>
                    </a:cubicBezTo>
                    <a:lnTo>
                      <a:pt x="202928" y="131661"/>
                    </a:lnTo>
                    <a:cubicBezTo>
                      <a:pt x="202517" y="131845"/>
                      <a:pt x="202265" y="132028"/>
                      <a:pt x="201716" y="132257"/>
                    </a:cubicBezTo>
                    <a:lnTo>
                      <a:pt x="200230" y="132921"/>
                    </a:lnTo>
                    <a:lnTo>
                      <a:pt x="200482" y="132806"/>
                    </a:lnTo>
                    <a:cubicBezTo>
                      <a:pt x="199155" y="133241"/>
                      <a:pt x="197760" y="133654"/>
                      <a:pt x="196503" y="133860"/>
                    </a:cubicBezTo>
                    <a:cubicBezTo>
                      <a:pt x="195862" y="133928"/>
                      <a:pt x="195405" y="134089"/>
                      <a:pt x="194582" y="134089"/>
                    </a:cubicBezTo>
                    <a:lnTo>
                      <a:pt x="193438" y="134158"/>
                    </a:lnTo>
                    <a:lnTo>
                      <a:pt x="193164" y="134158"/>
                    </a:lnTo>
                    <a:cubicBezTo>
                      <a:pt x="193164" y="134158"/>
                      <a:pt x="193095" y="134180"/>
                      <a:pt x="193095" y="134180"/>
                    </a:cubicBezTo>
                    <a:lnTo>
                      <a:pt x="193095" y="134180"/>
                    </a:lnTo>
                    <a:cubicBezTo>
                      <a:pt x="193438" y="134158"/>
                      <a:pt x="193187" y="134180"/>
                      <a:pt x="193255" y="134158"/>
                    </a:cubicBezTo>
                    <a:lnTo>
                      <a:pt x="193118" y="134158"/>
                    </a:lnTo>
                    <a:lnTo>
                      <a:pt x="192638" y="134089"/>
                    </a:lnTo>
                    <a:cubicBezTo>
                      <a:pt x="191975" y="134043"/>
                      <a:pt x="191357" y="133997"/>
                      <a:pt x="190717" y="133837"/>
                    </a:cubicBezTo>
                    <a:cubicBezTo>
                      <a:pt x="190077" y="133700"/>
                      <a:pt x="189436" y="133608"/>
                      <a:pt x="188842" y="133356"/>
                    </a:cubicBezTo>
                    <a:cubicBezTo>
                      <a:pt x="188247" y="133196"/>
                      <a:pt x="187676" y="133013"/>
                      <a:pt x="186921" y="132692"/>
                    </a:cubicBezTo>
                    <a:lnTo>
                      <a:pt x="185846" y="132257"/>
                    </a:lnTo>
                    <a:cubicBezTo>
                      <a:pt x="185732" y="132211"/>
                      <a:pt x="185320" y="131982"/>
                      <a:pt x="185046" y="131822"/>
                    </a:cubicBezTo>
                    <a:cubicBezTo>
                      <a:pt x="183880" y="131135"/>
                      <a:pt x="182759" y="130654"/>
                      <a:pt x="181524" y="129829"/>
                    </a:cubicBezTo>
                    <a:lnTo>
                      <a:pt x="177797" y="127150"/>
                    </a:lnTo>
                    <a:cubicBezTo>
                      <a:pt x="177797" y="127150"/>
                      <a:pt x="178003" y="127264"/>
                      <a:pt x="177888" y="127218"/>
                    </a:cubicBezTo>
                    <a:lnTo>
                      <a:pt x="177842" y="127173"/>
                    </a:lnTo>
                    <a:lnTo>
                      <a:pt x="177751" y="127081"/>
                    </a:lnTo>
                    <a:lnTo>
                      <a:pt x="177545" y="126921"/>
                    </a:lnTo>
                    <a:lnTo>
                      <a:pt x="177156" y="126554"/>
                    </a:lnTo>
                    <a:lnTo>
                      <a:pt x="176379" y="125867"/>
                    </a:lnTo>
                    <a:lnTo>
                      <a:pt x="174801" y="124470"/>
                    </a:lnTo>
                    <a:cubicBezTo>
                      <a:pt x="174275" y="124035"/>
                      <a:pt x="173749" y="123485"/>
                      <a:pt x="173223" y="122913"/>
                    </a:cubicBezTo>
                    <a:lnTo>
                      <a:pt x="171645" y="121241"/>
                    </a:lnTo>
                    <a:lnTo>
                      <a:pt x="170868" y="120417"/>
                    </a:lnTo>
                    <a:lnTo>
                      <a:pt x="170502" y="120027"/>
                    </a:lnTo>
                    <a:cubicBezTo>
                      <a:pt x="170502" y="120027"/>
                      <a:pt x="170433" y="119958"/>
                      <a:pt x="170479" y="120027"/>
                    </a:cubicBezTo>
                    <a:lnTo>
                      <a:pt x="170296" y="119798"/>
                    </a:lnTo>
                    <a:lnTo>
                      <a:pt x="168856" y="118012"/>
                    </a:lnTo>
                    <a:lnTo>
                      <a:pt x="165951" y="114439"/>
                    </a:lnTo>
                    <a:lnTo>
                      <a:pt x="163024" y="110890"/>
                    </a:lnTo>
                    <a:lnTo>
                      <a:pt x="160349" y="107294"/>
                    </a:lnTo>
                    <a:cubicBezTo>
                      <a:pt x="159434" y="106057"/>
                      <a:pt x="158496" y="104821"/>
                      <a:pt x="157536" y="103630"/>
                    </a:cubicBezTo>
                    <a:lnTo>
                      <a:pt x="156118" y="101798"/>
                    </a:lnTo>
                    <a:lnTo>
                      <a:pt x="155158" y="100561"/>
                    </a:lnTo>
                    <a:lnTo>
                      <a:pt x="155112" y="100515"/>
                    </a:lnTo>
                    <a:lnTo>
                      <a:pt x="154860" y="100217"/>
                    </a:lnTo>
                    <a:lnTo>
                      <a:pt x="154380" y="99736"/>
                    </a:lnTo>
                    <a:cubicBezTo>
                      <a:pt x="153145" y="98477"/>
                      <a:pt x="151773" y="96920"/>
                      <a:pt x="150653" y="96095"/>
                    </a:cubicBezTo>
                    <a:lnTo>
                      <a:pt x="148892" y="94607"/>
                    </a:lnTo>
                    <a:lnTo>
                      <a:pt x="148778" y="94515"/>
                    </a:lnTo>
                    <a:lnTo>
                      <a:pt x="148732" y="94469"/>
                    </a:lnTo>
                    <a:lnTo>
                      <a:pt x="148343" y="94148"/>
                    </a:lnTo>
                    <a:lnTo>
                      <a:pt x="148115" y="93988"/>
                    </a:lnTo>
                    <a:lnTo>
                      <a:pt x="147657" y="93645"/>
                    </a:lnTo>
                    <a:lnTo>
                      <a:pt x="146720" y="93004"/>
                    </a:lnTo>
                    <a:lnTo>
                      <a:pt x="146605" y="92912"/>
                    </a:lnTo>
                    <a:lnTo>
                      <a:pt x="146239" y="92729"/>
                    </a:lnTo>
                    <a:cubicBezTo>
                      <a:pt x="145142" y="92110"/>
                      <a:pt x="144341" y="91652"/>
                      <a:pt x="142763" y="90919"/>
                    </a:cubicBezTo>
                    <a:lnTo>
                      <a:pt x="142214" y="90644"/>
                    </a:lnTo>
                    <a:lnTo>
                      <a:pt x="141780" y="90484"/>
                    </a:lnTo>
                    <a:lnTo>
                      <a:pt x="140545" y="90003"/>
                    </a:lnTo>
                    <a:lnTo>
                      <a:pt x="140179" y="89843"/>
                    </a:lnTo>
                    <a:lnTo>
                      <a:pt x="139951" y="89774"/>
                    </a:lnTo>
                    <a:lnTo>
                      <a:pt x="139013" y="89454"/>
                    </a:lnTo>
                    <a:cubicBezTo>
                      <a:pt x="137778" y="89064"/>
                      <a:pt x="136543" y="88606"/>
                      <a:pt x="135308" y="88331"/>
                    </a:cubicBezTo>
                    <a:cubicBezTo>
                      <a:pt x="134051" y="88034"/>
                      <a:pt x="132816" y="87690"/>
                      <a:pt x="131558" y="87438"/>
                    </a:cubicBezTo>
                    <a:cubicBezTo>
                      <a:pt x="130300" y="87232"/>
                      <a:pt x="128951" y="86935"/>
                      <a:pt x="127808" y="86751"/>
                    </a:cubicBezTo>
                    <a:cubicBezTo>
                      <a:pt x="126596" y="86568"/>
                      <a:pt x="125590" y="86385"/>
                      <a:pt x="124195" y="86247"/>
                    </a:cubicBezTo>
                    <a:lnTo>
                      <a:pt x="120696" y="85835"/>
                    </a:lnTo>
                    <a:lnTo>
                      <a:pt x="118935" y="85652"/>
                    </a:lnTo>
                    <a:lnTo>
                      <a:pt x="118066" y="85560"/>
                    </a:lnTo>
                    <a:lnTo>
                      <a:pt x="116900" y="85446"/>
                    </a:lnTo>
                    <a:lnTo>
                      <a:pt x="111617" y="85057"/>
                    </a:lnTo>
                    <a:lnTo>
                      <a:pt x="110566" y="84965"/>
                    </a:lnTo>
                    <a:lnTo>
                      <a:pt x="109674" y="84965"/>
                    </a:lnTo>
                    <a:cubicBezTo>
                      <a:pt x="109674" y="84965"/>
                      <a:pt x="102608" y="84644"/>
                      <a:pt x="102608" y="84644"/>
                    </a:cubicBezTo>
                    <a:lnTo>
                      <a:pt x="99246" y="84415"/>
                    </a:lnTo>
                    <a:lnTo>
                      <a:pt x="97737" y="84324"/>
                    </a:lnTo>
                    <a:lnTo>
                      <a:pt x="97622" y="84324"/>
                    </a:lnTo>
                    <a:cubicBezTo>
                      <a:pt x="97622" y="84324"/>
                      <a:pt x="96959" y="84209"/>
                      <a:pt x="96959" y="84209"/>
                    </a:cubicBezTo>
                    <a:lnTo>
                      <a:pt x="96090" y="84049"/>
                    </a:lnTo>
                    <a:lnTo>
                      <a:pt x="95290" y="83957"/>
                    </a:lnTo>
                    <a:lnTo>
                      <a:pt x="95244" y="83957"/>
                    </a:lnTo>
                    <a:cubicBezTo>
                      <a:pt x="95244" y="83957"/>
                      <a:pt x="94833" y="83866"/>
                      <a:pt x="94833" y="83866"/>
                    </a:cubicBezTo>
                    <a:lnTo>
                      <a:pt x="93095" y="83545"/>
                    </a:lnTo>
                    <a:lnTo>
                      <a:pt x="92660" y="83453"/>
                    </a:lnTo>
                    <a:lnTo>
                      <a:pt x="92569" y="83453"/>
                    </a:lnTo>
                    <a:cubicBezTo>
                      <a:pt x="92569" y="83453"/>
                      <a:pt x="92363" y="83385"/>
                      <a:pt x="92363" y="83385"/>
                    </a:cubicBezTo>
                    <a:lnTo>
                      <a:pt x="91494" y="83179"/>
                    </a:lnTo>
                    <a:lnTo>
                      <a:pt x="90076" y="82835"/>
                    </a:lnTo>
                    <a:lnTo>
                      <a:pt x="88681" y="82400"/>
                    </a:lnTo>
                    <a:lnTo>
                      <a:pt x="87881" y="82148"/>
                    </a:lnTo>
                    <a:lnTo>
                      <a:pt x="87492" y="82011"/>
                    </a:lnTo>
                    <a:cubicBezTo>
                      <a:pt x="87492" y="82011"/>
                      <a:pt x="87309" y="81919"/>
                      <a:pt x="87241" y="81896"/>
                    </a:cubicBezTo>
                    <a:lnTo>
                      <a:pt x="84519" y="80797"/>
                    </a:lnTo>
                    <a:cubicBezTo>
                      <a:pt x="82667" y="80178"/>
                      <a:pt x="80952" y="79034"/>
                      <a:pt x="79191" y="78095"/>
                    </a:cubicBezTo>
                    <a:cubicBezTo>
                      <a:pt x="77385" y="77178"/>
                      <a:pt x="75852" y="75873"/>
                      <a:pt x="74160" y="74865"/>
                    </a:cubicBezTo>
                    <a:cubicBezTo>
                      <a:pt x="72445" y="73674"/>
                      <a:pt x="70639" y="72186"/>
                      <a:pt x="68855" y="70857"/>
                    </a:cubicBezTo>
                    <a:lnTo>
                      <a:pt x="58519" y="62453"/>
                    </a:lnTo>
                    <a:lnTo>
                      <a:pt x="53328" y="58193"/>
                    </a:lnTo>
                    <a:lnTo>
                      <a:pt x="50721" y="56086"/>
                    </a:lnTo>
                    <a:lnTo>
                      <a:pt x="50057" y="55513"/>
                    </a:lnTo>
                    <a:lnTo>
                      <a:pt x="49234" y="54918"/>
                    </a:lnTo>
                    <a:lnTo>
                      <a:pt x="47885" y="53933"/>
                    </a:lnTo>
                    <a:lnTo>
                      <a:pt x="45187" y="51941"/>
                    </a:lnTo>
                    <a:lnTo>
                      <a:pt x="42214" y="49925"/>
                    </a:lnTo>
                    <a:lnTo>
                      <a:pt x="40819" y="48986"/>
                    </a:lnTo>
                    <a:lnTo>
                      <a:pt x="40064" y="48483"/>
                    </a:lnTo>
                    <a:lnTo>
                      <a:pt x="39355" y="48025"/>
                    </a:lnTo>
                    <a:lnTo>
                      <a:pt x="36520" y="46261"/>
                    </a:lnTo>
                    <a:lnTo>
                      <a:pt x="30872" y="42734"/>
                    </a:lnTo>
                    <a:cubicBezTo>
                      <a:pt x="29156" y="41543"/>
                      <a:pt x="27350" y="40398"/>
                      <a:pt x="25772" y="39116"/>
                    </a:cubicBezTo>
                    <a:cubicBezTo>
                      <a:pt x="24034" y="37811"/>
                      <a:pt x="22799" y="36620"/>
                      <a:pt x="21290" y="35268"/>
                    </a:cubicBezTo>
                    <a:lnTo>
                      <a:pt x="19003" y="32772"/>
                    </a:lnTo>
                    <a:lnTo>
                      <a:pt x="18866" y="32612"/>
                    </a:lnTo>
                    <a:lnTo>
                      <a:pt x="18866" y="32612"/>
                    </a:lnTo>
                    <a:lnTo>
                      <a:pt x="18660" y="32360"/>
                    </a:lnTo>
                    <a:lnTo>
                      <a:pt x="18226" y="31764"/>
                    </a:lnTo>
                    <a:lnTo>
                      <a:pt x="17311" y="30573"/>
                    </a:lnTo>
                    <a:cubicBezTo>
                      <a:pt x="16144" y="28971"/>
                      <a:pt x="15047" y="27230"/>
                      <a:pt x="14201" y="25627"/>
                    </a:cubicBezTo>
                    <a:cubicBezTo>
                      <a:pt x="13743" y="24894"/>
                      <a:pt x="13263" y="23703"/>
                      <a:pt x="12806" y="22719"/>
                    </a:cubicBezTo>
                    <a:lnTo>
                      <a:pt x="12623" y="22329"/>
                    </a:lnTo>
                    <a:lnTo>
                      <a:pt x="12577" y="22237"/>
                    </a:lnTo>
                    <a:lnTo>
                      <a:pt x="12577" y="22237"/>
                    </a:lnTo>
                    <a:cubicBezTo>
                      <a:pt x="12577" y="22237"/>
                      <a:pt x="12532" y="22146"/>
                      <a:pt x="12532" y="22146"/>
                    </a:cubicBezTo>
                    <a:lnTo>
                      <a:pt x="12211" y="21367"/>
                    </a:lnTo>
                    <a:lnTo>
                      <a:pt x="11617" y="19902"/>
                    </a:lnTo>
                    <a:lnTo>
                      <a:pt x="10313" y="15894"/>
                    </a:lnTo>
                    <a:lnTo>
                      <a:pt x="9193" y="11245"/>
                    </a:lnTo>
                    <a:lnTo>
                      <a:pt x="5923" y="11680"/>
                    </a:lnTo>
                    <a:cubicBezTo>
                      <a:pt x="5923" y="11313"/>
                      <a:pt x="5923" y="10970"/>
                      <a:pt x="5991" y="10581"/>
                    </a:cubicBezTo>
                    <a:lnTo>
                      <a:pt x="6243" y="8497"/>
                    </a:lnTo>
                    <a:cubicBezTo>
                      <a:pt x="6334" y="7764"/>
                      <a:pt x="6380" y="7123"/>
                      <a:pt x="6563" y="6481"/>
                    </a:cubicBezTo>
                    <a:lnTo>
                      <a:pt x="7021" y="4466"/>
                    </a:lnTo>
                    <a:lnTo>
                      <a:pt x="7455" y="2450"/>
                    </a:lnTo>
                    <a:cubicBezTo>
                      <a:pt x="7615" y="1786"/>
                      <a:pt x="7889" y="1122"/>
                      <a:pt x="8095" y="458"/>
                    </a:cubicBezTo>
                    <a:lnTo>
                      <a:pt x="7043" y="0"/>
                    </a:lnTo>
                    <a:cubicBezTo>
                      <a:pt x="6746" y="664"/>
                      <a:pt x="6357" y="1374"/>
                      <a:pt x="6083" y="2061"/>
                    </a:cubicBezTo>
                    <a:lnTo>
                      <a:pt x="5374" y="4099"/>
                    </a:lnTo>
                    <a:lnTo>
                      <a:pt x="4642" y="6138"/>
                    </a:lnTo>
                    <a:lnTo>
                      <a:pt x="4459" y="6641"/>
                    </a:lnTo>
                    <a:cubicBezTo>
                      <a:pt x="4368" y="6893"/>
                      <a:pt x="4368" y="7008"/>
                      <a:pt x="4299" y="7214"/>
                    </a:cubicBezTo>
                    <a:lnTo>
                      <a:pt x="4048" y="8290"/>
                    </a:lnTo>
                    <a:lnTo>
                      <a:pt x="3522" y="10466"/>
                    </a:lnTo>
                    <a:cubicBezTo>
                      <a:pt x="3407" y="10970"/>
                      <a:pt x="3339" y="11497"/>
                      <a:pt x="3270" y="12023"/>
                    </a:cubicBezTo>
                    <a:lnTo>
                      <a:pt x="0" y="12436"/>
                    </a:lnTo>
                    <a:lnTo>
                      <a:pt x="229" y="17542"/>
                    </a:lnTo>
                    <a:lnTo>
                      <a:pt x="229" y="17772"/>
                    </a:lnTo>
                    <a:cubicBezTo>
                      <a:pt x="229" y="17772"/>
                      <a:pt x="252" y="17909"/>
                      <a:pt x="252" y="17909"/>
                    </a:cubicBezTo>
                    <a:lnTo>
                      <a:pt x="869" y="22535"/>
                    </a:lnTo>
                    <a:lnTo>
                      <a:pt x="915" y="22833"/>
                    </a:lnTo>
                    <a:lnTo>
                      <a:pt x="915" y="22993"/>
                    </a:lnTo>
                    <a:cubicBezTo>
                      <a:pt x="915" y="22993"/>
                      <a:pt x="1372" y="24871"/>
                      <a:pt x="1372" y="24871"/>
                    </a:cubicBezTo>
                    <a:lnTo>
                      <a:pt x="1601" y="25879"/>
                    </a:lnTo>
                    <a:lnTo>
                      <a:pt x="1875" y="26886"/>
                    </a:lnTo>
                    <a:cubicBezTo>
                      <a:pt x="2218" y="28260"/>
                      <a:pt x="2607" y="29612"/>
                      <a:pt x="3110" y="30940"/>
                    </a:cubicBezTo>
                    <a:lnTo>
                      <a:pt x="3842" y="32955"/>
                    </a:lnTo>
                    <a:lnTo>
                      <a:pt x="4756" y="35039"/>
                    </a:lnTo>
                    <a:cubicBezTo>
                      <a:pt x="4848" y="35246"/>
                      <a:pt x="4940" y="35452"/>
                      <a:pt x="5054" y="35658"/>
                    </a:cubicBezTo>
                    <a:cubicBezTo>
                      <a:pt x="6860" y="41498"/>
                      <a:pt x="9467" y="46788"/>
                      <a:pt x="12783" y="51872"/>
                    </a:cubicBezTo>
                    <a:cubicBezTo>
                      <a:pt x="13652" y="53269"/>
                      <a:pt x="14590" y="54529"/>
                      <a:pt x="15527" y="55743"/>
                    </a:cubicBezTo>
                    <a:cubicBezTo>
                      <a:pt x="16007" y="56384"/>
                      <a:pt x="16396" y="56956"/>
                      <a:pt x="16991" y="57643"/>
                    </a:cubicBezTo>
                    <a:lnTo>
                      <a:pt x="18500" y="59407"/>
                    </a:lnTo>
                    <a:lnTo>
                      <a:pt x="24583" y="66506"/>
                    </a:lnTo>
                    <a:cubicBezTo>
                      <a:pt x="32587" y="76079"/>
                      <a:pt x="41208" y="85034"/>
                      <a:pt x="49120" y="94492"/>
                    </a:cubicBezTo>
                    <a:cubicBezTo>
                      <a:pt x="51155" y="96805"/>
                      <a:pt x="53099" y="99233"/>
                      <a:pt x="55088" y="101569"/>
                    </a:cubicBezTo>
                    <a:cubicBezTo>
                      <a:pt x="57078" y="103927"/>
                      <a:pt x="59022" y="106309"/>
                      <a:pt x="60897" y="108714"/>
                    </a:cubicBezTo>
                    <a:cubicBezTo>
                      <a:pt x="62772" y="111141"/>
                      <a:pt x="64716" y="113478"/>
                      <a:pt x="66545" y="115974"/>
                    </a:cubicBezTo>
                    <a:lnTo>
                      <a:pt x="72056" y="123462"/>
                    </a:lnTo>
                    <a:cubicBezTo>
                      <a:pt x="73840" y="125936"/>
                      <a:pt x="75441" y="128501"/>
                      <a:pt x="77156" y="130974"/>
                    </a:cubicBezTo>
                    <a:lnTo>
                      <a:pt x="79671" y="134730"/>
                    </a:lnTo>
                    <a:cubicBezTo>
                      <a:pt x="80495" y="136036"/>
                      <a:pt x="81272" y="137387"/>
                      <a:pt x="82049" y="138715"/>
                    </a:cubicBezTo>
                    <a:lnTo>
                      <a:pt x="84428" y="142746"/>
                    </a:lnTo>
                    <a:lnTo>
                      <a:pt x="86212" y="145746"/>
                    </a:lnTo>
                    <a:lnTo>
                      <a:pt x="86349" y="145998"/>
                    </a:lnTo>
                    <a:lnTo>
                      <a:pt x="86417" y="146112"/>
                    </a:lnTo>
                    <a:cubicBezTo>
                      <a:pt x="86417" y="146112"/>
                      <a:pt x="86349" y="145998"/>
                      <a:pt x="86417" y="146112"/>
                    </a:cubicBezTo>
                    <a:lnTo>
                      <a:pt x="86669" y="146616"/>
                    </a:lnTo>
                    <a:lnTo>
                      <a:pt x="90694" y="154632"/>
                    </a:lnTo>
                    <a:cubicBezTo>
                      <a:pt x="91082" y="155319"/>
                      <a:pt x="91448" y="156029"/>
                      <a:pt x="91768" y="156739"/>
                    </a:cubicBezTo>
                    <a:cubicBezTo>
                      <a:pt x="91768" y="159533"/>
                      <a:pt x="91700" y="162395"/>
                      <a:pt x="91540" y="164731"/>
                    </a:cubicBezTo>
                    <a:lnTo>
                      <a:pt x="91311" y="166953"/>
                    </a:lnTo>
                    <a:lnTo>
                      <a:pt x="91242" y="167525"/>
                    </a:lnTo>
                    <a:lnTo>
                      <a:pt x="91174" y="167915"/>
                    </a:lnTo>
                    <a:lnTo>
                      <a:pt x="91014" y="169037"/>
                    </a:lnTo>
                    <a:lnTo>
                      <a:pt x="90373" y="173434"/>
                    </a:lnTo>
                    <a:cubicBezTo>
                      <a:pt x="90213" y="174625"/>
                      <a:pt x="89802" y="176090"/>
                      <a:pt x="89527" y="177442"/>
                    </a:cubicBezTo>
                    <a:cubicBezTo>
                      <a:pt x="89207" y="178816"/>
                      <a:pt x="88956" y="180167"/>
                      <a:pt x="88590" y="181564"/>
                    </a:cubicBezTo>
                    <a:lnTo>
                      <a:pt x="87332" y="185801"/>
                    </a:lnTo>
                    <a:lnTo>
                      <a:pt x="86692" y="187954"/>
                    </a:lnTo>
                    <a:lnTo>
                      <a:pt x="86417" y="188870"/>
                    </a:lnTo>
                    <a:lnTo>
                      <a:pt x="86051" y="189877"/>
                    </a:lnTo>
                    <a:cubicBezTo>
                      <a:pt x="85022" y="192580"/>
                      <a:pt x="84176" y="195236"/>
                      <a:pt x="83010" y="197916"/>
                    </a:cubicBezTo>
                    <a:lnTo>
                      <a:pt x="81272" y="202015"/>
                    </a:lnTo>
                    <a:lnTo>
                      <a:pt x="80403" y="204054"/>
                    </a:lnTo>
                    <a:lnTo>
                      <a:pt x="80174" y="204557"/>
                    </a:lnTo>
                    <a:cubicBezTo>
                      <a:pt x="80174" y="204557"/>
                      <a:pt x="80037" y="204855"/>
                      <a:pt x="79968" y="204969"/>
                    </a:cubicBezTo>
                    <a:lnTo>
                      <a:pt x="79488" y="205954"/>
                    </a:lnTo>
                    <a:cubicBezTo>
                      <a:pt x="78208" y="208542"/>
                      <a:pt x="77019" y="211130"/>
                      <a:pt x="75646" y="213741"/>
                    </a:cubicBezTo>
                    <a:lnTo>
                      <a:pt x="73543" y="217657"/>
                    </a:lnTo>
                    <a:lnTo>
                      <a:pt x="72491" y="219604"/>
                    </a:lnTo>
                    <a:lnTo>
                      <a:pt x="71965" y="220588"/>
                    </a:lnTo>
                    <a:lnTo>
                      <a:pt x="71828" y="220817"/>
                    </a:lnTo>
                    <a:lnTo>
                      <a:pt x="71782" y="220955"/>
                    </a:lnTo>
                    <a:lnTo>
                      <a:pt x="71736" y="221024"/>
                    </a:lnTo>
                    <a:lnTo>
                      <a:pt x="71736" y="221024"/>
                    </a:lnTo>
                    <a:lnTo>
                      <a:pt x="71507" y="221413"/>
                    </a:lnTo>
                    <a:lnTo>
                      <a:pt x="62360" y="236620"/>
                    </a:lnTo>
                    <a:lnTo>
                      <a:pt x="61857" y="237490"/>
                    </a:lnTo>
                    <a:lnTo>
                      <a:pt x="61240" y="238406"/>
                    </a:lnTo>
                    <a:lnTo>
                      <a:pt x="60028" y="240261"/>
                    </a:lnTo>
                    <a:lnTo>
                      <a:pt x="57604" y="243994"/>
                    </a:lnTo>
                    <a:lnTo>
                      <a:pt x="52756" y="251414"/>
                    </a:lnTo>
                    <a:lnTo>
                      <a:pt x="51544" y="253246"/>
                    </a:lnTo>
                    <a:cubicBezTo>
                      <a:pt x="51201" y="253773"/>
                      <a:pt x="50721" y="254460"/>
                      <a:pt x="50332" y="255055"/>
                    </a:cubicBezTo>
                    <a:lnTo>
                      <a:pt x="47817" y="258720"/>
                    </a:lnTo>
                    <a:lnTo>
                      <a:pt x="42808" y="266071"/>
                    </a:lnTo>
                    <a:lnTo>
                      <a:pt x="37732" y="273445"/>
                    </a:lnTo>
                    <a:lnTo>
                      <a:pt x="35331" y="277224"/>
                    </a:lnTo>
                    <a:lnTo>
                      <a:pt x="33044" y="281026"/>
                    </a:lnTo>
                    <a:lnTo>
                      <a:pt x="32975" y="281140"/>
                    </a:lnTo>
                    <a:lnTo>
                      <a:pt x="32975" y="281186"/>
                    </a:lnTo>
                    <a:cubicBezTo>
                      <a:pt x="32975" y="281186"/>
                      <a:pt x="30140" y="287140"/>
                      <a:pt x="30140" y="287140"/>
                    </a:cubicBezTo>
                    <a:cubicBezTo>
                      <a:pt x="29957" y="287553"/>
                      <a:pt x="29934" y="287713"/>
                      <a:pt x="29820" y="288011"/>
                    </a:cubicBezTo>
                    <a:lnTo>
                      <a:pt x="29545" y="288789"/>
                    </a:lnTo>
                    <a:lnTo>
                      <a:pt x="29248" y="289660"/>
                    </a:lnTo>
                    <a:lnTo>
                      <a:pt x="28996" y="290438"/>
                    </a:lnTo>
                    <a:lnTo>
                      <a:pt x="27967" y="293553"/>
                    </a:lnTo>
                    <a:lnTo>
                      <a:pt x="27921" y="293690"/>
                    </a:lnTo>
                    <a:lnTo>
                      <a:pt x="27921" y="293690"/>
                    </a:lnTo>
                    <a:cubicBezTo>
                      <a:pt x="27921" y="293690"/>
                      <a:pt x="27190" y="297584"/>
                      <a:pt x="27190" y="297584"/>
                    </a:cubicBezTo>
                    <a:lnTo>
                      <a:pt x="26847" y="299599"/>
                    </a:lnTo>
                    <a:lnTo>
                      <a:pt x="26847" y="299851"/>
                    </a:lnTo>
                    <a:cubicBezTo>
                      <a:pt x="26778" y="300171"/>
                      <a:pt x="26801" y="300080"/>
                      <a:pt x="26778" y="300217"/>
                    </a:cubicBezTo>
                    <a:lnTo>
                      <a:pt x="26778" y="300698"/>
                    </a:lnTo>
                    <a:cubicBezTo>
                      <a:pt x="26778" y="300698"/>
                      <a:pt x="26686" y="301706"/>
                      <a:pt x="26686" y="301706"/>
                    </a:cubicBezTo>
                    <a:lnTo>
                      <a:pt x="26595" y="303767"/>
                    </a:lnTo>
                    <a:cubicBezTo>
                      <a:pt x="26572" y="304431"/>
                      <a:pt x="26595" y="305072"/>
                      <a:pt x="26595" y="305736"/>
                    </a:cubicBezTo>
                    <a:lnTo>
                      <a:pt x="26595" y="305988"/>
                    </a:lnTo>
                    <a:cubicBezTo>
                      <a:pt x="26595" y="305988"/>
                      <a:pt x="26618" y="306309"/>
                      <a:pt x="26618" y="306309"/>
                    </a:cubicBezTo>
                    <a:lnTo>
                      <a:pt x="26664" y="306813"/>
                    </a:lnTo>
                    <a:lnTo>
                      <a:pt x="26755" y="307798"/>
                    </a:lnTo>
                    <a:lnTo>
                      <a:pt x="26938" y="309722"/>
                    </a:lnTo>
                    <a:lnTo>
                      <a:pt x="26938" y="309813"/>
                    </a:lnTo>
                    <a:cubicBezTo>
                      <a:pt x="26938" y="309813"/>
                      <a:pt x="26938" y="309859"/>
                      <a:pt x="26938" y="309859"/>
                    </a:cubicBezTo>
                    <a:lnTo>
                      <a:pt x="27693" y="313180"/>
                    </a:lnTo>
                    <a:cubicBezTo>
                      <a:pt x="28036" y="314279"/>
                      <a:pt x="28402" y="315401"/>
                      <a:pt x="28768" y="316477"/>
                    </a:cubicBezTo>
                    <a:lnTo>
                      <a:pt x="29934" y="319271"/>
                    </a:lnTo>
                    <a:cubicBezTo>
                      <a:pt x="30391" y="320165"/>
                      <a:pt x="30872" y="321012"/>
                      <a:pt x="31329" y="321905"/>
                    </a:cubicBezTo>
                    <a:lnTo>
                      <a:pt x="31329" y="321951"/>
                    </a:lnTo>
                    <a:cubicBezTo>
                      <a:pt x="31329" y="321951"/>
                      <a:pt x="31374" y="321974"/>
                      <a:pt x="31374" y="321974"/>
                    </a:cubicBezTo>
                    <a:cubicBezTo>
                      <a:pt x="32060" y="322936"/>
                      <a:pt x="32701" y="324012"/>
                      <a:pt x="33433" y="324905"/>
                    </a:cubicBezTo>
                    <a:cubicBezTo>
                      <a:pt x="33798" y="325386"/>
                      <a:pt x="34119" y="325867"/>
                      <a:pt x="34553" y="326302"/>
                    </a:cubicBezTo>
                    <a:lnTo>
                      <a:pt x="35788" y="327631"/>
                    </a:lnTo>
                    <a:lnTo>
                      <a:pt x="37023" y="328959"/>
                    </a:lnTo>
                    <a:lnTo>
                      <a:pt x="38372" y="330104"/>
                    </a:lnTo>
                    <a:lnTo>
                      <a:pt x="39035" y="330676"/>
                    </a:lnTo>
                    <a:lnTo>
                      <a:pt x="39195" y="330814"/>
                    </a:lnTo>
                    <a:cubicBezTo>
                      <a:pt x="39355" y="330951"/>
                      <a:pt x="39355" y="330928"/>
                      <a:pt x="39424" y="330997"/>
                    </a:cubicBezTo>
                    <a:lnTo>
                      <a:pt x="39790" y="331249"/>
                    </a:lnTo>
                    <a:lnTo>
                      <a:pt x="44386" y="334547"/>
                    </a:lnTo>
                    <a:lnTo>
                      <a:pt x="40979" y="330150"/>
                    </a:lnTo>
                    <a:lnTo>
                      <a:pt x="40499" y="329531"/>
                    </a:lnTo>
                    <a:cubicBezTo>
                      <a:pt x="40430" y="329394"/>
                      <a:pt x="40247" y="329119"/>
                      <a:pt x="40133" y="328936"/>
                    </a:cubicBezTo>
                    <a:lnTo>
                      <a:pt x="39333" y="327676"/>
                    </a:lnTo>
                    <a:cubicBezTo>
                      <a:pt x="39058" y="327287"/>
                      <a:pt x="38852" y="326783"/>
                      <a:pt x="38601" y="326325"/>
                    </a:cubicBezTo>
                    <a:lnTo>
                      <a:pt x="37869" y="324928"/>
                    </a:lnTo>
                    <a:lnTo>
                      <a:pt x="37503" y="324218"/>
                    </a:lnTo>
                    <a:cubicBezTo>
                      <a:pt x="37503" y="324218"/>
                      <a:pt x="37366" y="323966"/>
                      <a:pt x="37366" y="323920"/>
                    </a:cubicBezTo>
                    <a:lnTo>
                      <a:pt x="37229" y="323577"/>
                    </a:lnTo>
                    <a:cubicBezTo>
                      <a:pt x="36817" y="322661"/>
                      <a:pt x="36428" y="321768"/>
                      <a:pt x="36108" y="320806"/>
                    </a:cubicBezTo>
                    <a:cubicBezTo>
                      <a:pt x="35742" y="319890"/>
                      <a:pt x="35559" y="318928"/>
                      <a:pt x="35285" y="318035"/>
                    </a:cubicBezTo>
                    <a:cubicBezTo>
                      <a:pt x="35033" y="317119"/>
                      <a:pt x="34873" y="315997"/>
                      <a:pt x="34668" y="315012"/>
                    </a:cubicBezTo>
                    <a:cubicBezTo>
                      <a:pt x="34576" y="314439"/>
                      <a:pt x="34576" y="314050"/>
                      <a:pt x="34530" y="313569"/>
                    </a:cubicBezTo>
                    <a:lnTo>
                      <a:pt x="34393" y="312218"/>
                    </a:lnTo>
                    <a:lnTo>
                      <a:pt x="34347" y="309126"/>
                    </a:lnTo>
                    <a:lnTo>
                      <a:pt x="34347" y="309424"/>
                    </a:lnTo>
                    <a:cubicBezTo>
                      <a:pt x="34347" y="309424"/>
                      <a:pt x="34713" y="305851"/>
                      <a:pt x="34713" y="305851"/>
                    </a:cubicBezTo>
                    <a:lnTo>
                      <a:pt x="34827" y="305233"/>
                    </a:lnTo>
                    <a:cubicBezTo>
                      <a:pt x="34896" y="305027"/>
                      <a:pt x="34896" y="304844"/>
                      <a:pt x="34965" y="304546"/>
                    </a:cubicBezTo>
                    <a:lnTo>
                      <a:pt x="35354" y="302874"/>
                    </a:lnTo>
                    <a:lnTo>
                      <a:pt x="35628" y="301591"/>
                    </a:lnTo>
                    <a:lnTo>
                      <a:pt x="35628" y="301500"/>
                    </a:lnTo>
                    <a:cubicBezTo>
                      <a:pt x="35628" y="301500"/>
                      <a:pt x="35674" y="301431"/>
                      <a:pt x="35674" y="301431"/>
                    </a:cubicBezTo>
                    <a:cubicBezTo>
                      <a:pt x="35674" y="301362"/>
                      <a:pt x="35582" y="301912"/>
                      <a:pt x="35628" y="301683"/>
                    </a:cubicBezTo>
                    <a:lnTo>
                      <a:pt x="35628" y="301683"/>
                    </a:lnTo>
                    <a:cubicBezTo>
                      <a:pt x="35628" y="301683"/>
                      <a:pt x="35628" y="301614"/>
                      <a:pt x="35628" y="301614"/>
                    </a:cubicBezTo>
                    <a:lnTo>
                      <a:pt x="35697" y="301408"/>
                    </a:lnTo>
                    <a:lnTo>
                      <a:pt x="35994" y="300606"/>
                    </a:lnTo>
                    <a:lnTo>
                      <a:pt x="36131" y="300171"/>
                    </a:lnTo>
                    <a:lnTo>
                      <a:pt x="36199" y="299988"/>
                    </a:lnTo>
                    <a:lnTo>
                      <a:pt x="36199" y="299988"/>
                    </a:lnTo>
                    <a:cubicBezTo>
                      <a:pt x="36199" y="299988"/>
                      <a:pt x="36131" y="300171"/>
                      <a:pt x="36154" y="300149"/>
                    </a:cubicBezTo>
                    <a:lnTo>
                      <a:pt x="36154" y="300149"/>
                    </a:lnTo>
                    <a:cubicBezTo>
                      <a:pt x="36154" y="300149"/>
                      <a:pt x="36154" y="300103"/>
                      <a:pt x="36154" y="300103"/>
                    </a:cubicBezTo>
                    <a:lnTo>
                      <a:pt x="36154" y="300103"/>
                    </a:lnTo>
                    <a:cubicBezTo>
                      <a:pt x="36154" y="300103"/>
                      <a:pt x="36177" y="299965"/>
                      <a:pt x="36177" y="299965"/>
                    </a:cubicBezTo>
                    <a:lnTo>
                      <a:pt x="37297" y="297011"/>
                    </a:lnTo>
                    <a:lnTo>
                      <a:pt x="38647" y="294377"/>
                    </a:lnTo>
                    <a:lnTo>
                      <a:pt x="39241" y="293209"/>
                    </a:lnTo>
                    <a:lnTo>
                      <a:pt x="39584" y="292568"/>
                    </a:lnTo>
                    <a:lnTo>
                      <a:pt x="39744" y="292248"/>
                    </a:lnTo>
                    <a:lnTo>
                      <a:pt x="39790" y="292156"/>
                    </a:lnTo>
                    <a:lnTo>
                      <a:pt x="39836" y="292087"/>
                    </a:lnTo>
                    <a:lnTo>
                      <a:pt x="40887" y="290461"/>
                    </a:lnTo>
                    <a:lnTo>
                      <a:pt x="40956" y="290530"/>
                    </a:lnTo>
                    <a:cubicBezTo>
                      <a:pt x="41414" y="290896"/>
                      <a:pt x="41916" y="291286"/>
                      <a:pt x="42282" y="291515"/>
                    </a:cubicBezTo>
                    <a:lnTo>
                      <a:pt x="43494" y="292293"/>
                    </a:lnTo>
                    <a:lnTo>
                      <a:pt x="44295" y="292797"/>
                    </a:lnTo>
                    <a:lnTo>
                      <a:pt x="44935" y="293141"/>
                    </a:lnTo>
                    <a:lnTo>
                      <a:pt x="47474" y="294492"/>
                    </a:lnTo>
                    <a:lnTo>
                      <a:pt x="48731" y="295156"/>
                    </a:lnTo>
                    <a:lnTo>
                      <a:pt x="50103" y="295866"/>
                    </a:lnTo>
                    <a:lnTo>
                      <a:pt x="52687" y="297148"/>
                    </a:lnTo>
                    <a:lnTo>
                      <a:pt x="54014" y="297790"/>
                    </a:lnTo>
                    <a:cubicBezTo>
                      <a:pt x="54471" y="297996"/>
                      <a:pt x="54860" y="298179"/>
                      <a:pt x="55271" y="298408"/>
                    </a:cubicBezTo>
                    <a:lnTo>
                      <a:pt x="55592" y="298568"/>
                    </a:lnTo>
                    <a:lnTo>
                      <a:pt x="55752" y="298660"/>
                    </a:lnTo>
                    <a:lnTo>
                      <a:pt x="55752" y="298660"/>
                    </a:lnTo>
                    <a:cubicBezTo>
                      <a:pt x="55752" y="298660"/>
                      <a:pt x="55523" y="298545"/>
                      <a:pt x="55568" y="298545"/>
                    </a:cubicBezTo>
                    <a:lnTo>
                      <a:pt x="55568" y="298545"/>
                    </a:lnTo>
                    <a:cubicBezTo>
                      <a:pt x="55568" y="298545"/>
                      <a:pt x="55615" y="298568"/>
                      <a:pt x="55615" y="298568"/>
                    </a:cubicBezTo>
                    <a:lnTo>
                      <a:pt x="55706" y="298614"/>
                    </a:lnTo>
                    <a:lnTo>
                      <a:pt x="56438" y="299049"/>
                    </a:lnTo>
                    <a:lnTo>
                      <a:pt x="56941" y="299324"/>
                    </a:lnTo>
                    <a:lnTo>
                      <a:pt x="57352" y="299507"/>
                    </a:lnTo>
                    <a:lnTo>
                      <a:pt x="57512" y="299645"/>
                    </a:lnTo>
                    <a:lnTo>
                      <a:pt x="58656" y="300446"/>
                    </a:lnTo>
                    <a:cubicBezTo>
                      <a:pt x="58862" y="300584"/>
                      <a:pt x="59045" y="300652"/>
                      <a:pt x="59250" y="300858"/>
                    </a:cubicBezTo>
                    <a:lnTo>
                      <a:pt x="60485" y="301958"/>
                    </a:lnTo>
                    <a:lnTo>
                      <a:pt x="60622" y="302095"/>
                    </a:lnTo>
                    <a:lnTo>
                      <a:pt x="60714" y="302164"/>
                    </a:lnTo>
                    <a:lnTo>
                      <a:pt x="60714" y="302164"/>
                    </a:lnTo>
                    <a:cubicBezTo>
                      <a:pt x="60714" y="302164"/>
                      <a:pt x="60714" y="302164"/>
                      <a:pt x="60645" y="302095"/>
                    </a:cubicBezTo>
                    <a:lnTo>
                      <a:pt x="60645" y="302095"/>
                    </a:lnTo>
                    <a:cubicBezTo>
                      <a:pt x="60645" y="302095"/>
                      <a:pt x="60897" y="302370"/>
                      <a:pt x="60897" y="302370"/>
                    </a:cubicBezTo>
                    <a:lnTo>
                      <a:pt x="61857" y="303423"/>
                    </a:lnTo>
                    <a:lnTo>
                      <a:pt x="61949" y="303538"/>
                    </a:lnTo>
                    <a:lnTo>
                      <a:pt x="63001" y="304981"/>
                    </a:lnTo>
                    <a:lnTo>
                      <a:pt x="63001" y="304981"/>
                    </a:lnTo>
                    <a:cubicBezTo>
                      <a:pt x="63001" y="304981"/>
                      <a:pt x="63778" y="306355"/>
                      <a:pt x="63778" y="306355"/>
                    </a:cubicBezTo>
                    <a:lnTo>
                      <a:pt x="63961" y="306698"/>
                    </a:lnTo>
                    <a:cubicBezTo>
                      <a:pt x="63961" y="306698"/>
                      <a:pt x="64052" y="306859"/>
                      <a:pt x="64075" y="306927"/>
                    </a:cubicBezTo>
                    <a:lnTo>
                      <a:pt x="64556" y="307981"/>
                    </a:lnTo>
                    <a:lnTo>
                      <a:pt x="64647" y="308164"/>
                    </a:lnTo>
                    <a:lnTo>
                      <a:pt x="64693" y="308256"/>
                    </a:lnTo>
                    <a:lnTo>
                      <a:pt x="64693" y="308256"/>
                    </a:lnTo>
                    <a:cubicBezTo>
                      <a:pt x="64693" y="308256"/>
                      <a:pt x="64693" y="308302"/>
                      <a:pt x="64693" y="308302"/>
                    </a:cubicBezTo>
                    <a:cubicBezTo>
                      <a:pt x="64693" y="308302"/>
                      <a:pt x="64670" y="308210"/>
                      <a:pt x="64624" y="308118"/>
                    </a:cubicBezTo>
                    <a:lnTo>
                      <a:pt x="64624" y="308118"/>
                    </a:lnTo>
                    <a:cubicBezTo>
                      <a:pt x="64624" y="308118"/>
                      <a:pt x="64876" y="308874"/>
                      <a:pt x="64876" y="308874"/>
                    </a:cubicBezTo>
                    <a:lnTo>
                      <a:pt x="65356" y="310363"/>
                    </a:lnTo>
                    <a:lnTo>
                      <a:pt x="65608" y="311118"/>
                    </a:lnTo>
                    <a:lnTo>
                      <a:pt x="65676" y="311302"/>
                    </a:lnTo>
                    <a:lnTo>
                      <a:pt x="65676" y="311348"/>
                    </a:lnTo>
                    <a:cubicBezTo>
                      <a:pt x="65676" y="311348"/>
                      <a:pt x="65676" y="311370"/>
                      <a:pt x="65676" y="311370"/>
                    </a:cubicBezTo>
                    <a:lnTo>
                      <a:pt x="65676" y="311370"/>
                    </a:lnTo>
                    <a:cubicBezTo>
                      <a:pt x="65653" y="311210"/>
                      <a:pt x="65676" y="311210"/>
                      <a:pt x="65676" y="311233"/>
                    </a:cubicBezTo>
                    <a:lnTo>
                      <a:pt x="65676" y="311233"/>
                    </a:lnTo>
                    <a:cubicBezTo>
                      <a:pt x="65676" y="311233"/>
                      <a:pt x="65676" y="311348"/>
                      <a:pt x="65676" y="311348"/>
                    </a:cubicBezTo>
                    <a:lnTo>
                      <a:pt x="66088" y="313248"/>
                    </a:lnTo>
                    <a:lnTo>
                      <a:pt x="66248" y="313935"/>
                    </a:lnTo>
                    <a:lnTo>
                      <a:pt x="66362" y="314714"/>
                    </a:lnTo>
                    <a:cubicBezTo>
                      <a:pt x="66431" y="315241"/>
                      <a:pt x="66500" y="315722"/>
                      <a:pt x="66545" y="316249"/>
                    </a:cubicBezTo>
                    <a:lnTo>
                      <a:pt x="66637" y="317439"/>
                    </a:lnTo>
                    <a:lnTo>
                      <a:pt x="67597" y="316569"/>
                    </a:lnTo>
                    <a:cubicBezTo>
                      <a:pt x="67826" y="316363"/>
                      <a:pt x="68169" y="316042"/>
                      <a:pt x="68329" y="315836"/>
                    </a:cubicBezTo>
                    <a:lnTo>
                      <a:pt x="68923" y="315149"/>
                    </a:lnTo>
                    <a:lnTo>
                      <a:pt x="69221" y="314783"/>
                    </a:lnTo>
                    <a:lnTo>
                      <a:pt x="69358" y="314622"/>
                    </a:lnTo>
                    <a:lnTo>
                      <a:pt x="69426" y="314508"/>
                    </a:lnTo>
                    <a:lnTo>
                      <a:pt x="69495" y="314302"/>
                    </a:lnTo>
                    <a:lnTo>
                      <a:pt x="69495" y="314302"/>
                    </a:lnTo>
                    <a:cubicBezTo>
                      <a:pt x="69495" y="314302"/>
                      <a:pt x="69495" y="314279"/>
                      <a:pt x="69495" y="314279"/>
                    </a:cubicBezTo>
                    <a:lnTo>
                      <a:pt x="69495" y="314233"/>
                    </a:lnTo>
                    <a:cubicBezTo>
                      <a:pt x="69495" y="314233"/>
                      <a:pt x="69518" y="314187"/>
                      <a:pt x="69518" y="314187"/>
                    </a:cubicBezTo>
                    <a:lnTo>
                      <a:pt x="69998" y="313409"/>
                    </a:lnTo>
                    <a:cubicBezTo>
                      <a:pt x="70318" y="312882"/>
                      <a:pt x="70593" y="312355"/>
                      <a:pt x="70890" y="311828"/>
                    </a:cubicBezTo>
                    <a:lnTo>
                      <a:pt x="71302" y="310706"/>
                    </a:lnTo>
                    <a:lnTo>
                      <a:pt x="71645" y="309676"/>
                    </a:lnTo>
                    <a:cubicBezTo>
                      <a:pt x="71782" y="309286"/>
                      <a:pt x="71805" y="309035"/>
                      <a:pt x="71896" y="308737"/>
                    </a:cubicBezTo>
                    <a:lnTo>
                      <a:pt x="72102" y="307889"/>
                    </a:lnTo>
                    <a:lnTo>
                      <a:pt x="72193" y="307454"/>
                    </a:lnTo>
                    <a:lnTo>
                      <a:pt x="72193" y="307340"/>
                    </a:lnTo>
                    <a:cubicBezTo>
                      <a:pt x="72193" y="307340"/>
                      <a:pt x="72216" y="307157"/>
                      <a:pt x="72216" y="307157"/>
                    </a:cubicBezTo>
                    <a:lnTo>
                      <a:pt x="72216" y="307157"/>
                    </a:lnTo>
                    <a:cubicBezTo>
                      <a:pt x="72216" y="307157"/>
                      <a:pt x="72216" y="307111"/>
                      <a:pt x="72216" y="307111"/>
                    </a:cubicBezTo>
                    <a:lnTo>
                      <a:pt x="72216" y="307042"/>
                    </a:lnTo>
                    <a:cubicBezTo>
                      <a:pt x="72216" y="307042"/>
                      <a:pt x="72262" y="306790"/>
                      <a:pt x="72262" y="306790"/>
                    </a:cubicBezTo>
                    <a:lnTo>
                      <a:pt x="72354" y="305759"/>
                    </a:lnTo>
                    <a:lnTo>
                      <a:pt x="72445" y="304752"/>
                    </a:lnTo>
                    <a:cubicBezTo>
                      <a:pt x="72468" y="304385"/>
                      <a:pt x="72399" y="304019"/>
                      <a:pt x="72399" y="303653"/>
                    </a:cubicBezTo>
                    <a:cubicBezTo>
                      <a:pt x="72331" y="302920"/>
                      <a:pt x="72285" y="302141"/>
                      <a:pt x="72193" y="301408"/>
                    </a:cubicBezTo>
                    <a:lnTo>
                      <a:pt x="72193" y="301317"/>
                    </a:lnTo>
                    <a:cubicBezTo>
                      <a:pt x="72193" y="301317"/>
                      <a:pt x="71873" y="299943"/>
                      <a:pt x="71873" y="299943"/>
                    </a:cubicBezTo>
                    <a:lnTo>
                      <a:pt x="71736" y="299255"/>
                    </a:lnTo>
                    <a:lnTo>
                      <a:pt x="71668" y="298912"/>
                    </a:lnTo>
                    <a:lnTo>
                      <a:pt x="71668" y="298729"/>
                    </a:lnTo>
                    <a:cubicBezTo>
                      <a:pt x="71668" y="298729"/>
                      <a:pt x="71507" y="298385"/>
                      <a:pt x="71507" y="298385"/>
                    </a:cubicBezTo>
                    <a:lnTo>
                      <a:pt x="71119" y="297354"/>
                    </a:lnTo>
                    <a:lnTo>
                      <a:pt x="70753" y="296439"/>
                    </a:lnTo>
                    <a:lnTo>
                      <a:pt x="70478" y="295797"/>
                    </a:lnTo>
                    <a:lnTo>
                      <a:pt x="70318" y="295477"/>
                    </a:lnTo>
                    <a:lnTo>
                      <a:pt x="70318" y="295408"/>
                    </a:lnTo>
                    <a:cubicBezTo>
                      <a:pt x="70318" y="295408"/>
                      <a:pt x="70273" y="295339"/>
                      <a:pt x="70273" y="295339"/>
                    </a:cubicBezTo>
                    <a:lnTo>
                      <a:pt x="70273" y="295339"/>
                    </a:lnTo>
                    <a:lnTo>
                      <a:pt x="70158" y="295156"/>
                    </a:lnTo>
                    <a:lnTo>
                      <a:pt x="70044" y="294950"/>
                    </a:lnTo>
                    <a:lnTo>
                      <a:pt x="69129" y="293461"/>
                    </a:lnTo>
                    <a:cubicBezTo>
                      <a:pt x="68832" y="292957"/>
                      <a:pt x="68512" y="292431"/>
                      <a:pt x="68169" y="291973"/>
                    </a:cubicBezTo>
                    <a:cubicBezTo>
                      <a:pt x="67437" y="291057"/>
                      <a:pt x="66659" y="290187"/>
                      <a:pt x="65882" y="289316"/>
                    </a:cubicBezTo>
                    <a:lnTo>
                      <a:pt x="66179" y="289591"/>
                    </a:lnTo>
                    <a:cubicBezTo>
                      <a:pt x="65585" y="289018"/>
                      <a:pt x="64830" y="288331"/>
                      <a:pt x="64327" y="287896"/>
                    </a:cubicBezTo>
                    <a:lnTo>
                      <a:pt x="63687" y="287370"/>
                    </a:lnTo>
                    <a:lnTo>
                      <a:pt x="63366" y="287095"/>
                    </a:lnTo>
                    <a:lnTo>
                      <a:pt x="63344" y="287095"/>
                    </a:lnTo>
                    <a:cubicBezTo>
                      <a:pt x="63344" y="287095"/>
                      <a:pt x="63344" y="287072"/>
                      <a:pt x="63344" y="287072"/>
                    </a:cubicBezTo>
                    <a:lnTo>
                      <a:pt x="63001" y="286866"/>
                    </a:lnTo>
                    <a:lnTo>
                      <a:pt x="62955" y="286820"/>
                    </a:lnTo>
                    <a:lnTo>
                      <a:pt x="62886" y="286751"/>
                    </a:lnTo>
                    <a:lnTo>
                      <a:pt x="62726" y="286636"/>
                    </a:lnTo>
                    <a:lnTo>
                      <a:pt x="62063" y="286156"/>
                    </a:lnTo>
                    <a:lnTo>
                      <a:pt x="61903" y="286018"/>
                    </a:lnTo>
                    <a:lnTo>
                      <a:pt x="61651" y="285858"/>
                    </a:lnTo>
                    <a:lnTo>
                      <a:pt x="61308" y="285629"/>
                    </a:lnTo>
                    <a:lnTo>
                      <a:pt x="60965" y="285377"/>
                    </a:lnTo>
                    <a:lnTo>
                      <a:pt x="60783" y="285262"/>
                    </a:lnTo>
                    <a:lnTo>
                      <a:pt x="60691" y="285194"/>
                    </a:lnTo>
                    <a:lnTo>
                      <a:pt x="60417" y="285034"/>
                    </a:lnTo>
                    <a:lnTo>
                      <a:pt x="59708" y="284598"/>
                    </a:lnTo>
                    <a:cubicBezTo>
                      <a:pt x="58770" y="284049"/>
                      <a:pt x="57810" y="283499"/>
                      <a:pt x="56872" y="282972"/>
                    </a:cubicBezTo>
                    <a:lnTo>
                      <a:pt x="56163" y="282583"/>
                    </a:lnTo>
                    <a:lnTo>
                      <a:pt x="55637" y="282308"/>
                    </a:lnTo>
                    <a:lnTo>
                      <a:pt x="55271" y="282125"/>
                    </a:lnTo>
                    <a:lnTo>
                      <a:pt x="53785" y="281438"/>
                    </a:lnTo>
                    <a:cubicBezTo>
                      <a:pt x="53282" y="281209"/>
                      <a:pt x="52802" y="280957"/>
                      <a:pt x="52299" y="280751"/>
                    </a:cubicBezTo>
                    <a:lnTo>
                      <a:pt x="51544" y="280430"/>
                    </a:lnTo>
                    <a:lnTo>
                      <a:pt x="51155" y="280270"/>
                    </a:lnTo>
                    <a:lnTo>
                      <a:pt x="51155" y="280270"/>
                    </a:lnTo>
                    <a:cubicBezTo>
                      <a:pt x="51361" y="280384"/>
                      <a:pt x="51452" y="280430"/>
                      <a:pt x="51498" y="280453"/>
                    </a:cubicBezTo>
                    <a:lnTo>
                      <a:pt x="51498" y="280453"/>
                    </a:lnTo>
                    <a:lnTo>
                      <a:pt x="51429" y="280407"/>
                    </a:lnTo>
                    <a:lnTo>
                      <a:pt x="51338" y="280362"/>
                    </a:lnTo>
                    <a:lnTo>
                      <a:pt x="51155" y="280270"/>
                    </a:lnTo>
                    <a:cubicBezTo>
                      <a:pt x="50561" y="279949"/>
                      <a:pt x="49966" y="279675"/>
                      <a:pt x="49349" y="279400"/>
                    </a:cubicBezTo>
                    <a:lnTo>
                      <a:pt x="54357" y="273354"/>
                    </a:lnTo>
                    <a:lnTo>
                      <a:pt x="60142" y="266369"/>
                    </a:lnTo>
                    <a:lnTo>
                      <a:pt x="63023" y="262865"/>
                    </a:lnTo>
                    <a:lnTo>
                      <a:pt x="63206" y="262636"/>
                    </a:lnTo>
                    <a:lnTo>
                      <a:pt x="63481" y="262269"/>
                    </a:lnTo>
                    <a:lnTo>
                      <a:pt x="63824" y="261811"/>
                    </a:lnTo>
                    <a:lnTo>
                      <a:pt x="64510" y="260895"/>
                    </a:lnTo>
                    <a:lnTo>
                      <a:pt x="65859" y="259086"/>
                    </a:lnTo>
                    <a:lnTo>
                      <a:pt x="71256" y="251780"/>
                    </a:lnTo>
                    <a:lnTo>
                      <a:pt x="73954" y="248116"/>
                    </a:lnTo>
                    <a:lnTo>
                      <a:pt x="74640" y="247223"/>
                    </a:lnTo>
                    <a:lnTo>
                      <a:pt x="74984" y="246765"/>
                    </a:lnTo>
                    <a:lnTo>
                      <a:pt x="75166" y="246513"/>
                    </a:lnTo>
                    <a:lnTo>
                      <a:pt x="75258" y="246399"/>
                    </a:lnTo>
                    <a:lnTo>
                      <a:pt x="75555" y="245964"/>
                    </a:lnTo>
                    <a:lnTo>
                      <a:pt x="76767" y="244062"/>
                    </a:lnTo>
                    <a:lnTo>
                      <a:pt x="81569" y="236368"/>
                    </a:lnTo>
                    <a:lnTo>
                      <a:pt x="83970" y="232497"/>
                    </a:lnTo>
                    <a:lnTo>
                      <a:pt x="85159" y="230573"/>
                    </a:lnTo>
                    <a:lnTo>
                      <a:pt x="85891" y="229360"/>
                    </a:lnTo>
                    <a:lnTo>
                      <a:pt x="86120" y="228947"/>
                    </a:lnTo>
                    <a:lnTo>
                      <a:pt x="86394" y="228421"/>
                    </a:lnTo>
                    <a:lnTo>
                      <a:pt x="90854" y="219947"/>
                    </a:lnTo>
                    <a:lnTo>
                      <a:pt x="94558" y="211634"/>
                    </a:lnTo>
                    <a:cubicBezTo>
                      <a:pt x="95862" y="208473"/>
                      <a:pt x="96891" y="205565"/>
                      <a:pt x="98011" y="202496"/>
                    </a:cubicBezTo>
                    <a:cubicBezTo>
                      <a:pt x="98972" y="199542"/>
                      <a:pt x="99749" y="196656"/>
                      <a:pt x="100618" y="193725"/>
                    </a:cubicBezTo>
                    <a:lnTo>
                      <a:pt x="100824" y="193015"/>
                    </a:lnTo>
                    <a:lnTo>
                      <a:pt x="100961" y="192442"/>
                    </a:lnTo>
                    <a:lnTo>
                      <a:pt x="101236" y="191228"/>
                    </a:lnTo>
                    <a:lnTo>
                      <a:pt x="101761" y="188824"/>
                    </a:lnTo>
                    <a:lnTo>
                      <a:pt x="102150" y="186969"/>
                    </a:lnTo>
                    <a:cubicBezTo>
                      <a:pt x="102288" y="187564"/>
                      <a:pt x="102425" y="188114"/>
                      <a:pt x="102562" y="188618"/>
                    </a:cubicBezTo>
                    <a:lnTo>
                      <a:pt x="103591" y="193175"/>
                    </a:lnTo>
                    <a:lnTo>
                      <a:pt x="104094" y="195488"/>
                    </a:lnTo>
                    <a:lnTo>
                      <a:pt x="104505" y="197733"/>
                    </a:lnTo>
                    <a:lnTo>
                      <a:pt x="105352" y="202221"/>
                    </a:lnTo>
                    <a:lnTo>
                      <a:pt x="106038" y="206687"/>
                    </a:lnTo>
                    <a:cubicBezTo>
                      <a:pt x="106289" y="208176"/>
                      <a:pt x="106472" y="209664"/>
                      <a:pt x="106610" y="211107"/>
                    </a:cubicBezTo>
                    <a:lnTo>
                      <a:pt x="107113" y="215504"/>
                    </a:lnTo>
                    <a:lnTo>
                      <a:pt x="107433" y="220153"/>
                    </a:lnTo>
                    <a:lnTo>
                      <a:pt x="107593" y="222375"/>
                    </a:lnTo>
                    <a:lnTo>
                      <a:pt x="107593" y="224619"/>
                    </a:lnTo>
                    <a:cubicBezTo>
                      <a:pt x="107593" y="224619"/>
                      <a:pt x="107684" y="229085"/>
                      <a:pt x="107684" y="229085"/>
                    </a:cubicBezTo>
                    <a:lnTo>
                      <a:pt x="107501" y="233574"/>
                    </a:lnTo>
                    <a:cubicBezTo>
                      <a:pt x="107478" y="236574"/>
                      <a:pt x="107067" y="239459"/>
                      <a:pt x="106861" y="242436"/>
                    </a:cubicBezTo>
                    <a:lnTo>
                      <a:pt x="106267" y="247063"/>
                    </a:lnTo>
                    <a:lnTo>
                      <a:pt x="105946" y="249353"/>
                    </a:lnTo>
                    <a:cubicBezTo>
                      <a:pt x="105878" y="249903"/>
                      <a:pt x="105695" y="250796"/>
                      <a:pt x="105581" y="251505"/>
                    </a:cubicBezTo>
                    <a:lnTo>
                      <a:pt x="103957" y="260414"/>
                    </a:lnTo>
                    <a:cubicBezTo>
                      <a:pt x="101579" y="272461"/>
                      <a:pt x="98446" y="284392"/>
                      <a:pt x="95816" y="296759"/>
                    </a:cubicBezTo>
                    <a:cubicBezTo>
                      <a:pt x="94467" y="302920"/>
                      <a:pt x="93369" y="309172"/>
                      <a:pt x="92431" y="315493"/>
                    </a:cubicBezTo>
                    <a:cubicBezTo>
                      <a:pt x="92088" y="318722"/>
                      <a:pt x="91562" y="321791"/>
                      <a:pt x="91380" y="325134"/>
                    </a:cubicBezTo>
                    <a:lnTo>
                      <a:pt x="91014" y="330058"/>
                    </a:lnTo>
                    <a:cubicBezTo>
                      <a:pt x="90876" y="331707"/>
                      <a:pt x="90922" y="333196"/>
                      <a:pt x="90876" y="334753"/>
                    </a:cubicBezTo>
                    <a:lnTo>
                      <a:pt x="90831" y="337112"/>
                    </a:lnTo>
                    <a:lnTo>
                      <a:pt x="90831" y="338257"/>
                    </a:lnTo>
                    <a:cubicBezTo>
                      <a:pt x="90831" y="338257"/>
                      <a:pt x="90808" y="338555"/>
                      <a:pt x="90808" y="338555"/>
                    </a:cubicBezTo>
                    <a:lnTo>
                      <a:pt x="90808" y="338784"/>
                    </a:lnTo>
                    <a:cubicBezTo>
                      <a:pt x="90808" y="338784"/>
                      <a:pt x="90808" y="338944"/>
                      <a:pt x="90808" y="338944"/>
                    </a:cubicBezTo>
                    <a:lnTo>
                      <a:pt x="90808" y="339562"/>
                    </a:lnTo>
                    <a:cubicBezTo>
                      <a:pt x="90808" y="339562"/>
                      <a:pt x="91014" y="344509"/>
                      <a:pt x="91014" y="344509"/>
                    </a:cubicBezTo>
                    <a:lnTo>
                      <a:pt x="91128" y="346959"/>
                    </a:lnTo>
                    <a:lnTo>
                      <a:pt x="91402" y="349410"/>
                    </a:lnTo>
                    <a:lnTo>
                      <a:pt x="91974" y="354334"/>
                    </a:lnTo>
                    <a:cubicBezTo>
                      <a:pt x="92203" y="355960"/>
                      <a:pt x="92591" y="357563"/>
                      <a:pt x="92889" y="359189"/>
                    </a:cubicBezTo>
                    <a:cubicBezTo>
                      <a:pt x="93232" y="360792"/>
                      <a:pt x="93461" y="362441"/>
                      <a:pt x="93941" y="363998"/>
                    </a:cubicBezTo>
                    <a:cubicBezTo>
                      <a:pt x="94833" y="367182"/>
                      <a:pt x="95564" y="370365"/>
                      <a:pt x="96776" y="373434"/>
                    </a:cubicBezTo>
                    <a:lnTo>
                      <a:pt x="98469" y="378060"/>
                    </a:lnTo>
                    <a:lnTo>
                      <a:pt x="100458" y="382572"/>
                    </a:lnTo>
                    <a:cubicBezTo>
                      <a:pt x="101670" y="385572"/>
                      <a:pt x="103408" y="388549"/>
                      <a:pt x="104963" y="391503"/>
                    </a:cubicBezTo>
                    <a:cubicBezTo>
                      <a:pt x="106610" y="394366"/>
                      <a:pt x="108210" y="396770"/>
                      <a:pt x="109948" y="399542"/>
                    </a:cubicBezTo>
                    <a:lnTo>
                      <a:pt x="111229" y="401488"/>
                    </a:lnTo>
                    <a:lnTo>
                      <a:pt x="111595" y="402038"/>
                    </a:lnTo>
                    <a:lnTo>
                      <a:pt x="111755" y="402267"/>
                    </a:lnTo>
                    <a:lnTo>
                      <a:pt x="112098" y="402725"/>
                    </a:lnTo>
                    <a:lnTo>
                      <a:pt x="112784" y="403687"/>
                    </a:lnTo>
                    <a:lnTo>
                      <a:pt x="115688" y="407534"/>
                    </a:lnTo>
                    <a:lnTo>
                      <a:pt x="117792" y="410328"/>
                    </a:lnTo>
                    <a:lnTo>
                      <a:pt x="117975" y="410557"/>
                    </a:lnTo>
                    <a:lnTo>
                      <a:pt x="118272" y="410947"/>
                    </a:lnTo>
                    <a:lnTo>
                      <a:pt x="118638" y="411382"/>
                    </a:lnTo>
                    <a:lnTo>
                      <a:pt x="121634" y="414954"/>
                    </a:lnTo>
                    <a:cubicBezTo>
                      <a:pt x="123600" y="417313"/>
                      <a:pt x="125704" y="419672"/>
                      <a:pt x="127556" y="422054"/>
                    </a:cubicBezTo>
                    <a:lnTo>
                      <a:pt x="128265" y="422993"/>
                    </a:lnTo>
                    <a:lnTo>
                      <a:pt x="128494" y="423313"/>
                    </a:lnTo>
                    <a:lnTo>
                      <a:pt x="128585" y="423451"/>
                    </a:lnTo>
                    <a:lnTo>
                      <a:pt x="129889" y="425375"/>
                    </a:lnTo>
                    <a:cubicBezTo>
                      <a:pt x="130461" y="426428"/>
                      <a:pt x="130941" y="426932"/>
                      <a:pt x="131627" y="428604"/>
                    </a:cubicBezTo>
                    <a:lnTo>
                      <a:pt x="132015" y="429520"/>
                    </a:lnTo>
                    <a:lnTo>
                      <a:pt x="132084" y="429726"/>
                    </a:lnTo>
                    <a:lnTo>
                      <a:pt x="132199" y="430115"/>
                    </a:lnTo>
                    <a:cubicBezTo>
                      <a:pt x="132336" y="430619"/>
                      <a:pt x="132450" y="431077"/>
                      <a:pt x="132519" y="431512"/>
                    </a:cubicBezTo>
                    <a:cubicBezTo>
                      <a:pt x="132587" y="431947"/>
                      <a:pt x="132587" y="432314"/>
                      <a:pt x="132587" y="432612"/>
                    </a:cubicBezTo>
                    <a:cubicBezTo>
                      <a:pt x="132587" y="432795"/>
                      <a:pt x="132519" y="432955"/>
                      <a:pt x="132519" y="433092"/>
                    </a:cubicBezTo>
                    <a:cubicBezTo>
                      <a:pt x="132496" y="433276"/>
                      <a:pt x="132473" y="433207"/>
                      <a:pt x="132519" y="433276"/>
                    </a:cubicBezTo>
                    <a:cubicBezTo>
                      <a:pt x="132564" y="433230"/>
                      <a:pt x="132427" y="433482"/>
                      <a:pt x="132358" y="433665"/>
                    </a:cubicBezTo>
                    <a:lnTo>
                      <a:pt x="132153" y="434146"/>
                    </a:lnTo>
                    <a:cubicBezTo>
                      <a:pt x="132153" y="434146"/>
                      <a:pt x="132153" y="434192"/>
                      <a:pt x="132153" y="434146"/>
                    </a:cubicBezTo>
                    <a:lnTo>
                      <a:pt x="132038" y="434306"/>
                    </a:lnTo>
                    <a:lnTo>
                      <a:pt x="131856" y="434604"/>
                    </a:lnTo>
                    <a:cubicBezTo>
                      <a:pt x="131604" y="434993"/>
                      <a:pt x="131421" y="435451"/>
                      <a:pt x="130986" y="435864"/>
                    </a:cubicBezTo>
                    <a:cubicBezTo>
                      <a:pt x="130278" y="436803"/>
                      <a:pt x="129477" y="437558"/>
                      <a:pt x="128608" y="438429"/>
                    </a:cubicBezTo>
                    <a:lnTo>
                      <a:pt x="126825" y="439917"/>
                    </a:lnTo>
                    <a:lnTo>
                      <a:pt x="126619" y="440078"/>
                    </a:lnTo>
                    <a:lnTo>
                      <a:pt x="126527" y="440169"/>
                    </a:lnTo>
                    <a:lnTo>
                      <a:pt x="126093" y="440490"/>
                    </a:lnTo>
                    <a:lnTo>
                      <a:pt x="125224" y="441108"/>
                    </a:lnTo>
                    <a:cubicBezTo>
                      <a:pt x="124035" y="441956"/>
                      <a:pt x="122960" y="442757"/>
                      <a:pt x="121679" y="443627"/>
                    </a:cubicBezTo>
                    <a:lnTo>
                      <a:pt x="113950" y="448643"/>
                    </a:lnTo>
                    <a:lnTo>
                      <a:pt x="109994" y="451208"/>
                    </a:lnTo>
                    <a:cubicBezTo>
                      <a:pt x="108668" y="452101"/>
                      <a:pt x="107387" y="452902"/>
                      <a:pt x="106015" y="453887"/>
                    </a:cubicBezTo>
                    <a:lnTo>
                      <a:pt x="102013" y="456750"/>
                    </a:lnTo>
                    <a:lnTo>
                      <a:pt x="98331" y="459613"/>
                    </a:lnTo>
                    <a:lnTo>
                      <a:pt x="97874" y="459979"/>
                    </a:lnTo>
                    <a:lnTo>
                      <a:pt x="97645" y="460162"/>
                    </a:lnTo>
                    <a:cubicBezTo>
                      <a:pt x="97325" y="460391"/>
                      <a:pt x="97485" y="460277"/>
                      <a:pt x="97394" y="460345"/>
                    </a:cubicBezTo>
                    <a:lnTo>
                      <a:pt x="97279" y="460460"/>
                    </a:lnTo>
                    <a:lnTo>
                      <a:pt x="96365" y="461284"/>
                    </a:lnTo>
                    <a:lnTo>
                      <a:pt x="94512" y="462956"/>
                    </a:lnTo>
                    <a:cubicBezTo>
                      <a:pt x="93255" y="464010"/>
                      <a:pt x="92088" y="465201"/>
                      <a:pt x="90945" y="466460"/>
                    </a:cubicBezTo>
                    <a:cubicBezTo>
                      <a:pt x="89802" y="467697"/>
                      <a:pt x="88636" y="468819"/>
                      <a:pt x="87538" y="470353"/>
                    </a:cubicBezTo>
                    <a:lnTo>
                      <a:pt x="85891" y="472483"/>
                    </a:lnTo>
                    <a:cubicBezTo>
                      <a:pt x="85365" y="473193"/>
                      <a:pt x="84725" y="473972"/>
                      <a:pt x="84405" y="474590"/>
                    </a:cubicBezTo>
                    <a:lnTo>
                      <a:pt x="82049" y="478598"/>
                    </a:lnTo>
                    <a:lnTo>
                      <a:pt x="81889" y="478873"/>
                    </a:lnTo>
                    <a:lnTo>
                      <a:pt x="81821" y="479033"/>
                    </a:lnTo>
                    <a:lnTo>
                      <a:pt x="81661" y="479331"/>
                    </a:lnTo>
                    <a:lnTo>
                      <a:pt x="81363" y="479926"/>
                    </a:lnTo>
                    <a:lnTo>
                      <a:pt x="80769" y="481163"/>
                    </a:lnTo>
                    <a:cubicBezTo>
                      <a:pt x="80357" y="481965"/>
                      <a:pt x="80083" y="482789"/>
                      <a:pt x="79740" y="483591"/>
                    </a:cubicBezTo>
                    <a:cubicBezTo>
                      <a:pt x="79397" y="484392"/>
                      <a:pt x="79123" y="485262"/>
                      <a:pt x="78848" y="486087"/>
                    </a:cubicBezTo>
                    <a:lnTo>
                      <a:pt x="78436" y="487323"/>
                    </a:lnTo>
                    <a:lnTo>
                      <a:pt x="78116" y="488446"/>
                    </a:lnTo>
                    <a:lnTo>
                      <a:pt x="77796" y="489568"/>
                    </a:lnTo>
                    <a:lnTo>
                      <a:pt x="77567" y="490324"/>
                    </a:lnTo>
                    <a:lnTo>
                      <a:pt x="77453" y="490896"/>
                    </a:lnTo>
                    <a:lnTo>
                      <a:pt x="77407" y="491194"/>
                    </a:lnTo>
                    <a:lnTo>
                      <a:pt x="76973" y="493484"/>
                    </a:lnTo>
                    <a:lnTo>
                      <a:pt x="76767" y="494629"/>
                    </a:lnTo>
                    <a:lnTo>
                      <a:pt x="76721" y="494927"/>
                    </a:lnTo>
                    <a:cubicBezTo>
                      <a:pt x="76699" y="495064"/>
                      <a:pt x="76721" y="494858"/>
                      <a:pt x="76721" y="494950"/>
                    </a:cubicBezTo>
                    <a:lnTo>
                      <a:pt x="76721" y="495110"/>
                    </a:lnTo>
                    <a:cubicBezTo>
                      <a:pt x="76721" y="495110"/>
                      <a:pt x="76584" y="495797"/>
                      <a:pt x="76584" y="495797"/>
                    </a:cubicBezTo>
                    <a:cubicBezTo>
                      <a:pt x="76470" y="496713"/>
                      <a:pt x="76287" y="497721"/>
                      <a:pt x="76241" y="498454"/>
                    </a:cubicBezTo>
                    <a:lnTo>
                      <a:pt x="76127" y="499599"/>
                    </a:lnTo>
                    <a:lnTo>
                      <a:pt x="76058" y="500309"/>
                    </a:lnTo>
                    <a:lnTo>
                      <a:pt x="76058" y="500973"/>
                    </a:lnTo>
                    <a:cubicBezTo>
                      <a:pt x="76058" y="500973"/>
                      <a:pt x="75944" y="503538"/>
                      <a:pt x="75944" y="503538"/>
                    </a:cubicBezTo>
                    <a:cubicBezTo>
                      <a:pt x="75807" y="505255"/>
                      <a:pt x="75944" y="506927"/>
                      <a:pt x="76035" y="508645"/>
                    </a:cubicBezTo>
                    <a:cubicBezTo>
                      <a:pt x="76035" y="510340"/>
                      <a:pt x="76356" y="512126"/>
                      <a:pt x="76584" y="513844"/>
                    </a:cubicBezTo>
                    <a:lnTo>
                      <a:pt x="76767" y="515149"/>
                    </a:lnTo>
                    <a:lnTo>
                      <a:pt x="77019" y="516294"/>
                    </a:lnTo>
                    <a:lnTo>
                      <a:pt x="77499" y="518561"/>
                    </a:lnTo>
                    <a:lnTo>
                      <a:pt x="77613" y="519134"/>
                    </a:lnTo>
                    <a:lnTo>
                      <a:pt x="77796" y="519867"/>
                    </a:lnTo>
                    <a:lnTo>
                      <a:pt x="78093" y="520966"/>
                    </a:lnTo>
                    <a:lnTo>
                      <a:pt x="78711" y="523233"/>
                    </a:lnTo>
                    <a:cubicBezTo>
                      <a:pt x="79534" y="526211"/>
                      <a:pt x="80266" y="529233"/>
                      <a:pt x="81043" y="532234"/>
                    </a:cubicBezTo>
                    <a:cubicBezTo>
                      <a:pt x="81409" y="533493"/>
                      <a:pt x="81455" y="534890"/>
                      <a:pt x="81706" y="536219"/>
                    </a:cubicBezTo>
                    <a:lnTo>
                      <a:pt x="82027" y="538234"/>
                    </a:lnTo>
                    <a:lnTo>
                      <a:pt x="82027" y="538669"/>
                    </a:lnTo>
                    <a:cubicBezTo>
                      <a:pt x="82118" y="539058"/>
                      <a:pt x="82164" y="539471"/>
                      <a:pt x="82255" y="539906"/>
                    </a:cubicBezTo>
                    <a:cubicBezTo>
                      <a:pt x="83787" y="545883"/>
                      <a:pt x="84611" y="552021"/>
                      <a:pt x="84473" y="558181"/>
                    </a:cubicBezTo>
                    <a:cubicBezTo>
                      <a:pt x="88338" y="551059"/>
                      <a:pt x="91105" y="543387"/>
                      <a:pt x="91745" y="535211"/>
                    </a:cubicBezTo>
                    <a:cubicBezTo>
                      <a:pt x="91951" y="532531"/>
                      <a:pt x="91974" y="529898"/>
                      <a:pt x="91905" y="527241"/>
                    </a:cubicBezTo>
                    <a:lnTo>
                      <a:pt x="91517" y="525111"/>
                    </a:lnTo>
                    <a:cubicBezTo>
                      <a:pt x="91288" y="523668"/>
                      <a:pt x="90991" y="522363"/>
                      <a:pt x="90739" y="520966"/>
                    </a:cubicBezTo>
                    <a:lnTo>
                      <a:pt x="89939" y="516867"/>
                    </a:lnTo>
                    <a:lnTo>
                      <a:pt x="89436" y="513042"/>
                    </a:lnTo>
                    <a:cubicBezTo>
                      <a:pt x="89367" y="511782"/>
                      <a:pt x="89230" y="510454"/>
                      <a:pt x="89184" y="509217"/>
                    </a:cubicBezTo>
                    <a:cubicBezTo>
                      <a:pt x="89230" y="507981"/>
                      <a:pt x="89161" y="506859"/>
                      <a:pt x="89230" y="505530"/>
                    </a:cubicBezTo>
                    <a:lnTo>
                      <a:pt x="89596" y="501751"/>
                    </a:lnTo>
                    <a:cubicBezTo>
                      <a:pt x="89710" y="501110"/>
                      <a:pt x="89802" y="500469"/>
                      <a:pt x="89939" y="499759"/>
                    </a:cubicBezTo>
                    <a:lnTo>
                      <a:pt x="90328" y="497858"/>
                    </a:lnTo>
                    <a:lnTo>
                      <a:pt x="91288" y="494033"/>
                    </a:lnTo>
                    <a:cubicBezTo>
                      <a:pt x="91814" y="492499"/>
                      <a:pt x="92317" y="491171"/>
                      <a:pt x="92866" y="489866"/>
                    </a:cubicBezTo>
                    <a:cubicBezTo>
                      <a:pt x="93186" y="489247"/>
                      <a:pt x="93369" y="488720"/>
                      <a:pt x="93735" y="488011"/>
                    </a:cubicBezTo>
                    <a:cubicBezTo>
                      <a:pt x="94147" y="487323"/>
                      <a:pt x="94558" y="486522"/>
                      <a:pt x="94970" y="485927"/>
                    </a:cubicBezTo>
                    <a:cubicBezTo>
                      <a:pt x="95816" y="484713"/>
                      <a:pt x="96548" y="483430"/>
                      <a:pt x="97485" y="482285"/>
                    </a:cubicBezTo>
                    <a:cubicBezTo>
                      <a:pt x="98469" y="481163"/>
                      <a:pt x="99406" y="479949"/>
                      <a:pt x="100458" y="478896"/>
                    </a:cubicBezTo>
                    <a:cubicBezTo>
                      <a:pt x="101556" y="477888"/>
                      <a:pt x="102539" y="476835"/>
                      <a:pt x="103705" y="475781"/>
                    </a:cubicBezTo>
                    <a:lnTo>
                      <a:pt x="107433" y="472758"/>
                    </a:lnTo>
                    <a:lnTo>
                      <a:pt x="115345" y="467468"/>
                    </a:lnTo>
                    <a:cubicBezTo>
                      <a:pt x="116648" y="466575"/>
                      <a:pt x="118157" y="465773"/>
                      <a:pt x="119576" y="464949"/>
                    </a:cubicBezTo>
                    <a:lnTo>
                      <a:pt x="123852" y="462430"/>
                    </a:lnTo>
                    <a:lnTo>
                      <a:pt x="128174" y="459887"/>
                    </a:lnTo>
                    <a:cubicBezTo>
                      <a:pt x="129614" y="458994"/>
                      <a:pt x="131192" y="458147"/>
                      <a:pt x="132542" y="457231"/>
                    </a:cubicBezTo>
                    <a:lnTo>
                      <a:pt x="132724" y="457093"/>
                    </a:lnTo>
                    <a:cubicBezTo>
                      <a:pt x="132862" y="457528"/>
                      <a:pt x="132976" y="457964"/>
                      <a:pt x="133182" y="458399"/>
                    </a:cubicBezTo>
                    <a:cubicBezTo>
                      <a:pt x="133433" y="458994"/>
                      <a:pt x="133639" y="459567"/>
                      <a:pt x="133936" y="460162"/>
                    </a:cubicBezTo>
                    <a:lnTo>
                      <a:pt x="134897" y="461857"/>
                    </a:lnTo>
                    <a:lnTo>
                      <a:pt x="134714" y="461491"/>
                    </a:lnTo>
                    <a:cubicBezTo>
                      <a:pt x="135149" y="462200"/>
                      <a:pt x="135583" y="462933"/>
                      <a:pt x="136040" y="463575"/>
                    </a:cubicBezTo>
                    <a:lnTo>
                      <a:pt x="137092" y="464903"/>
                    </a:lnTo>
                    <a:lnTo>
                      <a:pt x="137252" y="465109"/>
                    </a:lnTo>
                    <a:lnTo>
                      <a:pt x="139974" y="467949"/>
                    </a:lnTo>
                    <a:lnTo>
                      <a:pt x="140156" y="468132"/>
                    </a:lnTo>
                    <a:lnTo>
                      <a:pt x="140248" y="468201"/>
                    </a:lnTo>
                    <a:lnTo>
                      <a:pt x="143289" y="470628"/>
                    </a:lnTo>
                    <a:lnTo>
                      <a:pt x="146377" y="472621"/>
                    </a:lnTo>
                    <a:lnTo>
                      <a:pt x="146582" y="472758"/>
                    </a:lnTo>
                    <a:lnTo>
                      <a:pt x="147063" y="472987"/>
                    </a:lnTo>
                    <a:lnTo>
                      <a:pt x="147245" y="473308"/>
                    </a:lnTo>
                    <a:lnTo>
                      <a:pt x="147382" y="473514"/>
                    </a:lnTo>
                    <a:lnTo>
                      <a:pt x="147429" y="473605"/>
                    </a:lnTo>
                    <a:lnTo>
                      <a:pt x="147634" y="474086"/>
                    </a:lnTo>
                    <a:lnTo>
                      <a:pt x="148412" y="475987"/>
                    </a:lnTo>
                    <a:lnTo>
                      <a:pt x="148458" y="476102"/>
                    </a:lnTo>
                    <a:lnTo>
                      <a:pt x="148458" y="476102"/>
                    </a:lnTo>
                    <a:lnTo>
                      <a:pt x="148526" y="476354"/>
                    </a:lnTo>
                    <a:lnTo>
                      <a:pt x="148732" y="477041"/>
                    </a:lnTo>
                    <a:lnTo>
                      <a:pt x="149052" y="478941"/>
                    </a:lnTo>
                    <a:lnTo>
                      <a:pt x="149189" y="480590"/>
                    </a:lnTo>
                    <a:lnTo>
                      <a:pt x="149189" y="482331"/>
                    </a:lnTo>
                    <a:cubicBezTo>
                      <a:pt x="149189" y="482331"/>
                      <a:pt x="149235" y="482079"/>
                      <a:pt x="149235" y="482079"/>
                    </a:cubicBezTo>
                    <a:lnTo>
                      <a:pt x="149144" y="483224"/>
                    </a:lnTo>
                    <a:lnTo>
                      <a:pt x="149075" y="483774"/>
                    </a:lnTo>
                    <a:lnTo>
                      <a:pt x="149075" y="484049"/>
                    </a:lnTo>
                    <a:cubicBezTo>
                      <a:pt x="149075" y="484049"/>
                      <a:pt x="149029" y="484209"/>
                      <a:pt x="149029" y="484209"/>
                    </a:cubicBezTo>
                    <a:lnTo>
                      <a:pt x="149029" y="484255"/>
                    </a:lnTo>
                    <a:cubicBezTo>
                      <a:pt x="149029" y="484255"/>
                      <a:pt x="149029" y="484278"/>
                      <a:pt x="149029" y="484278"/>
                    </a:cubicBezTo>
                    <a:lnTo>
                      <a:pt x="149029" y="484278"/>
                    </a:lnTo>
                    <a:cubicBezTo>
                      <a:pt x="149029" y="484278"/>
                      <a:pt x="149052" y="484209"/>
                      <a:pt x="149098" y="484094"/>
                    </a:cubicBezTo>
                    <a:lnTo>
                      <a:pt x="149098" y="484140"/>
                    </a:lnTo>
                    <a:cubicBezTo>
                      <a:pt x="149098" y="484140"/>
                      <a:pt x="148663" y="486476"/>
                      <a:pt x="148663" y="486476"/>
                    </a:cubicBezTo>
                    <a:lnTo>
                      <a:pt x="148778" y="486110"/>
                    </a:lnTo>
                    <a:lnTo>
                      <a:pt x="148274" y="488125"/>
                    </a:lnTo>
                    <a:lnTo>
                      <a:pt x="147611" y="490209"/>
                    </a:lnTo>
                    <a:lnTo>
                      <a:pt x="146925" y="492316"/>
                    </a:lnTo>
                    <a:lnTo>
                      <a:pt x="146537" y="493598"/>
                    </a:lnTo>
                    <a:lnTo>
                      <a:pt x="146010" y="495706"/>
                    </a:lnTo>
                    <a:lnTo>
                      <a:pt x="145805" y="496553"/>
                    </a:lnTo>
                    <a:lnTo>
                      <a:pt x="145736" y="497080"/>
                    </a:lnTo>
                    <a:lnTo>
                      <a:pt x="145485" y="499232"/>
                    </a:lnTo>
                    <a:lnTo>
                      <a:pt x="145439" y="499645"/>
                    </a:lnTo>
                    <a:lnTo>
                      <a:pt x="145439" y="500606"/>
                    </a:lnTo>
                    <a:cubicBezTo>
                      <a:pt x="145439" y="500606"/>
                      <a:pt x="145439" y="501683"/>
                      <a:pt x="145439" y="501683"/>
                    </a:cubicBezTo>
                    <a:lnTo>
                      <a:pt x="145439" y="502645"/>
                    </a:lnTo>
                    <a:cubicBezTo>
                      <a:pt x="145439" y="502645"/>
                      <a:pt x="145439" y="502736"/>
                      <a:pt x="145439" y="502736"/>
                    </a:cubicBezTo>
                    <a:lnTo>
                      <a:pt x="145439" y="503011"/>
                    </a:lnTo>
                    <a:cubicBezTo>
                      <a:pt x="145439" y="503011"/>
                      <a:pt x="145599" y="504088"/>
                      <a:pt x="145599" y="504088"/>
                    </a:cubicBezTo>
                    <a:lnTo>
                      <a:pt x="145736" y="505187"/>
                    </a:lnTo>
                    <a:lnTo>
                      <a:pt x="145736" y="505255"/>
                    </a:lnTo>
                    <a:cubicBezTo>
                      <a:pt x="145736" y="505255"/>
                      <a:pt x="145782" y="505462"/>
                      <a:pt x="145782" y="505462"/>
                    </a:cubicBezTo>
                    <a:lnTo>
                      <a:pt x="145782" y="505507"/>
                    </a:lnTo>
                    <a:cubicBezTo>
                      <a:pt x="145782" y="505507"/>
                      <a:pt x="145805" y="505622"/>
                      <a:pt x="145805" y="505622"/>
                    </a:cubicBezTo>
                    <a:lnTo>
                      <a:pt x="145873" y="505897"/>
                    </a:lnTo>
                    <a:lnTo>
                      <a:pt x="145988" y="506423"/>
                    </a:lnTo>
                    <a:lnTo>
                      <a:pt x="146239" y="507500"/>
                    </a:lnTo>
                    <a:lnTo>
                      <a:pt x="146399" y="508141"/>
                    </a:lnTo>
                    <a:lnTo>
                      <a:pt x="146582" y="508714"/>
                    </a:lnTo>
                    <a:cubicBezTo>
                      <a:pt x="146857" y="509469"/>
                      <a:pt x="147086" y="510294"/>
                      <a:pt x="147406" y="510958"/>
                    </a:cubicBezTo>
                    <a:lnTo>
                      <a:pt x="147863" y="511943"/>
                    </a:lnTo>
                    <a:lnTo>
                      <a:pt x="148092" y="512446"/>
                    </a:lnTo>
                    <a:lnTo>
                      <a:pt x="148092" y="512515"/>
                    </a:lnTo>
                    <a:cubicBezTo>
                      <a:pt x="148092" y="512515"/>
                      <a:pt x="148183" y="512676"/>
                      <a:pt x="148183" y="512676"/>
                    </a:cubicBezTo>
                    <a:lnTo>
                      <a:pt x="148183" y="512676"/>
                    </a:lnTo>
                    <a:cubicBezTo>
                      <a:pt x="148183" y="512676"/>
                      <a:pt x="148252" y="512813"/>
                      <a:pt x="148252" y="512813"/>
                    </a:cubicBezTo>
                    <a:lnTo>
                      <a:pt x="148389" y="513065"/>
                    </a:lnTo>
                    <a:lnTo>
                      <a:pt x="149532" y="514943"/>
                    </a:lnTo>
                    <a:lnTo>
                      <a:pt x="150127" y="515859"/>
                    </a:lnTo>
                    <a:lnTo>
                      <a:pt x="150241" y="516065"/>
                    </a:lnTo>
                    <a:lnTo>
                      <a:pt x="150287" y="516134"/>
                    </a:lnTo>
                    <a:lnTo>
                      <a:pt x="150378" y="516225"/>
                    </a:lnTo>
                    <a:lnTo>
                      <a:pt x="150561" y="516408"/>
                    </a:lnTo>
                    <a:lnTo>
                      <a:pt x="150904" y="516844"/>
                    </a:lnTo>
                    <a:cubicBezTo>
                      <a:pt x="151407" y="517416"/>
                      <a:pt x="151773" y="517897"/>
                      <a:pt x="152413" y="518561"/>
                    </a:cubicBezTo>
                    <a:cubicBezTo>
                      <a:pt x="152985" y="519088"/>
                      <a:pt x="153534" y="519684"/>
                      <a:pt x="154106" y="520050"/>
                    </a:cubicBezTo>
                    <a:lnTo>
                      <a:pt x="154975" y="520691"/>
                    </a:lnTo>
                    <a:lnTo>
                      <a:pt x="155066" y="518034"/>
                    </a:lnTo>
                    <a:cubicBezTo>
                      <a:pt x="155089" y="517599"/>
                      <a:pt x="155066" y="517050"/>
                      <a:pt x="155089" y="516706"/>
                    </a:cubicBezTo>
                    <a:lnTo>
                      <a:pt x="155158" y="515286"/>
                    </a:lnTo>
                    <a:lnTo>
                      <a:pt x="155158" y="514599"/>
                    </a:lnTo>
                    <a:cubicBezTo>
                      <a:pt x="155158" y="514599"/>
                      <a:pt x="155158" y="514233"/>
                      <a:pt x="155158" y="514233"/>
                    </a:cubicBezTo>
                    <a:lnTo>
                      <a:pt x="155158" y="514095"/>
                    </a:lnTo>
                    <a:lnTo>
                      <a:pt x="155158" y="514095"/>
                    </a:lnTo>
                    <a:cubicBezTo>
                      <a:pt x="155158" y="514095"/>
                      <a:pt x="155226" y="514347"/>
                      <a:pt x="155203" y="514233"/>
                    </a:cubicBezTo>
                    <a:lnTo>
                      <a:pt x="155203" y="514050"/>
                    </a:lnTo>
                    <a:cubicBezTo>
                      <a:pt x="155272" y="513133"/>
                      <a:pt x="155386" y="512195"/>
                      <a:pt x="155409" y="511302"/>
                    </a:cubicBezTo>
                    <a:lnTo>
                      <a:pt x="155409" y="510981"/>
                    </a:lnTo>
                    <a:cubicBezTo>
                      <a:pt x="155409" y="510981"/>
                      <a:pt x="155432" y="510706"/>
                      <a:pt x="155432" y="510706"/>
                    </a:cubicBezTo>
                    <a:lnTo>
                      <a:pt x="155432" y="510706"/>
                    </a:lnTo>
                    <a:cubicBezTo>
                      <a:pt x="155409" y="510363"/>
                      <a:pt x="155478" y="511095"/>
                      <a:pt x="155478" y="511027"/>
                    </a:cubicBezTo>
                    <a:lnTo>
                      <a:pt x="155478" y="511027"/>
                    </a:lnTo>
                    <a:lnTo>
                      <a:pt x="155478" y="510958"/>
                    </a:lnTo>
                    <a:cubicBezTo>
                      <a:pt x="155478" y="510958"/>
                      <a:pt x="155592" y="510294"/>
                      <a:pt x="155592" y="510294"/>
                    </a:cubicBezTo>
                    <a:lnTo>
                      <a:pt x="155798" y="508942"/>
                    </a:lnTo>
                    <a:lnTo>
                      <a:pt x="155981" y="507591"/>
                    </a:lnTo>
                    <a:lnTo>
                      <a:pt x="156027" y="507248"/>
                    </a:lnTo>
                    <a:lnTo>
                      <a:pt x="156027" y="507088"/>
                    </a:lnTo>
                    <a:cubicBezTo>
                      <a:pt x="156027" y="507088"/>
                      <a:pt x="156050" y="507019"/>
                      <a:pt x="156050" y="507019"/>
                    </a:cubicBezTo>
                    <a:lnTo>
                      <a:pt x="156050" y="507019"/>
                    </a:lnTo>
                    <a:cubicBezTo>
                      <a:pt x="156050" y="507019"/>
                      <a:pt x="156050" y="507477"/>
                      <a:pt x="156050" y="507477"/>
                    </a:cubicBezTo>
                    <a:lnTo>
                      <a:pt x="156050" y="507362"/>
                    </a:lnTo>
                    <a:cubicBezTo>
                      <a:pt x="156050" y="507362"/>
                      <a:pt x="156209" y="506698"/>
                      <a:pt x="156209" y="506698"/>
                    </a:cubicBezTo>
                    <a:lnTo>
                      <a:pt x="156461" y="505393"/>
                    </a:lnTo>
                    <a:lnTo>
                      <a:pt x="156461" y="505393"/>
                    </a:lnTo>
                    <a:lnTo>
                      <a:pt x="156461" y="505347"/>
                    </a:lnTo>
                    <a:cubicBezTo>
                      <a:pt x="156461" y="505347"/>
                      <a:pt x="156415" y="505782"/>
                      <a:pt x="156438" y="505576"/>
                    </a:cubicBezTo>
                    <a:lnTo>
                      <a:pt x="156438" y="505576"/>
                    </a:lnTo>
                    <a:cubicBezTo>
                      <a:pt x="156438" y="505576"/>
                      <a:pt x="156461" y="505416"/>
                      <a:pt x="156461" y="505416"/>
                    </a:cubicBezTo>
                    <a:lnTo>
                      <a:pt x="156507" y="505255"/>
                    </a:lnTo>
                    <a:lnTo>
                      <a:pt x="156599" y="504935"/>
                    </a:lnTo>
                    <a:lnTo>
                      <a:pt x="156781" y="504294"/>
                    </a:lnTo>
                    <a:cubicBezTo>
                      <a:pt x="156895" y="503836"/>
                      <a:pt x="157010" y="503401"/>
                      <a:pt x="157147" y="503080"/>
                    </a:cubicBezTo>
                    <a:lnTo>
                      <a:pt x="157513" y="502095"/>
                    </a:lnTo>
                    <a:cubicBezTo>
                      <a:pt x="157742" y="501454"/>
                      <a:pt x="158108" y="500790"/>
                      <a:pt x="158405" y="500125"/>
                    </a:cubicBezTo>
                    <a:lnTo>
                      <a:pt x="158519" y="499736"/>
                    </a:lnTo>
                    <a:cubicBezTo>
                      <a:pt x="158519" y="499736"/>
                      <a:pt x="158634" y="499599"/>
                      <a:pt x="158702" y="499530"/>
                    </a:cubicBezTo>
                    <a:cubicBezTo>
                      <a:pt x="158771" y="499438"/>
                      <a:pt x="158748" y="499484"/>
                      <a:pt x="158885" y="499255"/>
                    </a:cubicBezTo>
                    <a:lnTo>
                      <a:pt x="159525" y="498110"/>
                    </a:lnTo>
                    <a:lnTo>
                      <a:pt x="160143" y="496965"/>
                    </a:lnTo>
                    <a:lnTo>
                      <a:pt x="160440" y="496370"/>
                    </a:lnTo>
                    <a:lnTo>
                      <a:pt x="160509" y="496232"/>
                    </a:lnTo>
                    <a:lnTo>
                      <a:pt x="160554" y="496163"/>
                    </a:lnTo>
                    <a:lnTo>
                      <a:pt x="160554" y="496118"/>
                    </a:lnTo>
                    <a:cubicBezTo>
                      <a:pt x="160554" y="496118"/>
                      <a:pt x="160669" y="495866"/>
                      <a:pt x="160669" y="495866"/>
                    </a:cubicBezTo>
                    <a:lnTo>
                      <a:pt x="160829" y="495522"/>
                    </a:lnTo>
                    <a:cubicBezTo>
                      <a:pt x="161035" y="495087"/>
                      <a:pt x="161286" y="494606"/>
                      <a:pt x="161446" y="494217"/>
                    </a:cubicBezTo>
                    <a:lnTo>
                      <a:pt x="161698" y="493621"/>
                    </a:lnTo>
                    <a:lnTo>
                      <a:pt x="161812" y="493301"/>
                    </a:lnTo>
                    <a:lnTo>
                      <a:pt x="161972" y="492843"/>
                    </a:lnTo>
                    <a:cubicBezTo>
                      <a:pt x="162292" y="491927"/>
                      <a:pt x="162567" y="491033"/>
                      <a:pt x="162864" y="490163"/>
                    </a:cubicBezTo>
                    <a:lnTo>
                      <a:pt x="162933" y="489980"/>
                    </a:lnTo>
                    <a:lnTo>
                      <a:pt x="162978" y="489705"/>
                    </a:lnTo>
                    <a:lnTo>
                      <a:pt x="163321" y="487713"/>
                    </a:lnTo>
                    <a:cubicBezTo>
                      <a:pt x="163413" y="487072"/>
                      <a:pt x="163550" y="486293"/>
                      <a:pt x="163573" y="485789"/>
                    </a:cubicBezTo>
                    <a:cubicBezTo>
                      <a:pt x="163596" y="485262"/>
                      <a:pt x="163619" y="484736"/>
                      <a:pt x="163642" y="484232"/>
                    </a:cubicBezTo>
                    <a:lnTo>
                      <a:pt x="163642" y="483476"/>
                    </a:lnTo>
                    <a:cubicBezTo>
                      <a:pt x="163893" y="483682"/>
                      <a:pt x="164099" y="483888"/>
                      <a:pt x="164259" y="484049"/>
                    </a:cubicBezTo>
                    <a:lnTo>
                      <a:pt x="165631" y="485492"/>
                    </a:lnTo>
                    <a:lnTo>
                      <a:pt x="166935" y="487232"/>
                    </a:lnTo>
                    <a:lnTo>
                      <a:pt x="167621" y="488102"/>
                    </a:lnTo>
                    <a:lnTo>
                      <a:pt x="167941" y="488537"/>
                    </a:lnTo>
                    <a:lnTo>
                      <a:pt x="168101" y="488766"/>
                    </a:lnTo>
                    <a:lnTo>
                      <a:pt x="168170" y="488881"/>
                    </a:lnTo>
                    <a:lnTo>
                      <a:pt x="168215" y="488949"/>
                    </a:lnTo>
                    <a:lnTo>
                      <a:pt x="168215" y="488949"/>
                    </a:lnTo>
                    <a:cubicBezTo>
                      <a:pt x="168215" y="488949"/>
                      <a:pt x="168170" y="488858"/>
                      <a:pt x="168124" y="488812"/>
                    </a:cubicBezTo>
                    <a:lnTo>
                      <a:pt x="168147" y="488812"/>
                    </a:lnTo>
                    <a:cubicBezTo>
                      <a:pt x="168147" y="488812"/>
                      <a:pt x="169221" y="490736"/>
                      <a:pt x="169221" y="490736"/>
                    </a:cubicBezTo>
                    <a:lnTo>
                      <a:pt x="169747" y="491698"/>
                    </a:lnTo>
                    <a:cubicBezTo>
                      <a:pt x="169885" y="491927"/>
                      <a:pt x="170022" y="492316"/>
                      <a:pt x="170159" y="492614"/>
                    </a:cubicBezTo>
                    <a:cubicBezTo>
                      <a:pt x="170433" y="493278"/>
                      <a:pt x="170731" y="493896"/>
                      <a:pt x="170914" y="494606"/>
                    </a:cubicBezTo>
                    <a:lnTo>
                      <a:pt x="171325" y="496095"/>
                    </a:lnTo>
                    <a:lnTo>
                      <a:pt x="172331" y="493965"/>
                    </a:lnTo>
                    <a:lnTo>
                      <a:pt x="172560" y="493141"/>
                    </a:lnTo>
                    <a:lnTo>
                      <a:pt x="172926" y="491744"/>
                    </a:lnTo>
                    <a:lnTo>
                      <a:pt x="173017" y="491400"/>
                    </a:lnTo>
                    <a:lnTo>
                      <a:pt x="173017" y="491308"/>
                    </a:lnTo>
                    <a:cubicBezTo>
                      <a:pt x="173017" y="491308"/>
                      <a:pt x="173063" y="491400"/>
                      <a:pt x="173040" y="491217"/>
                    </a:cubicBezTo>
                    <a:lnTo>
                      <a:pt x="173040" y="491217"/>
                    </a:lnTo>
                    <a:lnTo>
                      <a:pt x="173040" y="490965"/>
                    </a:lnTo>
                    <a:cubicBezTo>
                      <a:pt x="173040" y="490965"/>
                      <a:pt x="173132" y="490186"/>
                      <a:pt x="173132" y="490186"/>
                    </a:cubicBezTo>
                    <a:cubicBezTo>
                      <a:pt x="173177" y="489659"/>
                      <a:pt x="173246" y="489087"/>
                      <a:pt x="173223" y="488675"/>
                    </a:cubicBezTo>
                    <a:lnTo>
                      <a:pt x="173223" y="487278"/>
                    </a:lnTo>
                    <a:cubicBezTo>
                      <a:pt x="173223" y="487278"/>
                      <a:pt x="172995" y="485537"/>
                      <a:pt x="172995" y="485537"/>
                    </a:cubicBezTo>
                    <a:cubicBezTo>
                      <a:pt x="172880" y="484392"/>
                      <a:pt x="172652" y="483545"/>
                      <a:pt x="172423" y="482629"/>
                    </a:cubicBezTo>
                    <a:lnTo>
                      <a:pt x="172263" y="481965"/>
                    </a:lnTo>
                    <a:lnTo>
                      <a:pt x="171943" y="481071"/>
                    </a:lnTo>
                    <a:lnTo>
                      <a:pt x="171371" y="479537"/>
                    </a:lnTo>
                    <a:cubicBezTo>
                      <a:pt x="170982" y="478369"/>
                      <a:pt x="170525" y="477705"/>
                      <a:pt x="170136" y="476835"/>
                    </a:cubicBezTo>
                    <a:lnTo>
                      <a:pt x="169816" y="476216"/>
                    </a:lnTo>
                    <a:lnTo>
                      <a:pt x="169656" y="475918"/>
                    </a:lnTo>
                    <a:lnTo>
                      <a:pt x="169587" y="475804"/>
                    </a:lnTo>
                    <a:lnTo>
                      <a:pt x="169587" y="475804"/>
                    </a:lnTo>
                    <a:cubicBezTo>
                      <a:pt x="169587" y="475804"/>
                      <a:pt x="169381" y="475552"/>
                      <a:pt x="169381" y="475552"/>
                    </a:cubicBezTo>
                    <a:lnTo>
                      <a:pt x="169381" y="475506"/>
                    </a:lnTo>
                    <a:cubicBezTo>
                      <a:pt x="169381" y="475506"/>
                      <a:pt x="169290" y="475369"/>
                      <a:pt x="169290" y="475369"/>
                    </a:cubicBezTo>
                    <a:lnTo>
                      <a:pt x="168558" y="474201"/>
                    </a:lnTo>
                    <a:lnTo>
                      <a:pt x="167827" y="473010"/>
                    </a:lnTo>
                    <a:lnTo>
                      <a:pt x="166751" y="471659"/>
                    </a:lnTo>
                    <a:lnTo>
                      <a:pt x="165883" y="470583"/>
                    </a:lnTo>
                    <a:lnTo>
                      <a:pt x="165471" y="470056"/>
                    </a:lnTo>
                    <a:lnTo>
                      <a:pt x="164625" y="469185"/>
                    </a:lnTo>
                    <a:lnTo>
                      <a:pt x="162704" y="467262"/>
                    </a:lnTo>
                    <a:lnTo>
                      <a:pt x="160189" y="465132"/>
                    </a:lnTo>
                    <a:lnTo>
                      <a:pt x="159663" y="464674"/>
                    </a:lnTo>
                    <a:lnTo>
                      <a:pt x="158977" y="464170"/>
                    </a:lnTo>
                    <a:lnTo>
                      <a:pt x="157856" y="463368"/>
                    </a:lnTo>
                    <a:lnTo>
                      <a:pt x="155615" y="461742"/>
                    </a:lnTo>
                    <a:lnTo>
                      <a:pt x="154472" y="460987"/>
                    </a:lnTo>
                    <a:lnTo>
                      <a:pt x="153900" y="460574"/>
                    </a:lnTo>
                    <a:lnTo>
                      <a:pt x="153877" y="460574"/>
                    </a:lnTo>
                    <a:cubicBezTo>
                      <a:pt x="154060" y="460689"/>
                      <a:pt x="154129" y="460735"/>
                      <a:pt x="154151" y="460735"/>
                    </a:cubicBezTo>
                    <a:lnTo>
                      <a:pt x="154151" y="460735"/>
                    </a:lnTo>
                    <a:lnTo>
                      <a:pt x="154083" y="460666"/>
                    </a:lnTo>
                    <a:lnTo>
                      <a:pt x="153946" y="460552"/>
                    </a:lnTo>
                    <a:lnTo>
                      <a:pt x="153671" y="460345"/>
                    </a:lnTo>
                    <a:lnTo>
                      <a:pt x="152597" y="459498"/>
                    </a:lnTo>
                    <a:lnTo>
                      <a:pt x="152048" y="459109"/>
                    </a:lnTo>
                    <a:lnTo>
                      <a:pt x="151865" y="458971"/>
                    </a:lnTo>
                    <a:cubicBezTo>
                      <a:pt x="152299" y="459292"/>
                      <a:pt x="151933" y="459017"/>
                      <a:pt x="152093" y="459132"/>
                    </a:cubicBezTo>
                    <a:lnTo>
                      <a:pt x="152093" y="459132"/>
                    </a:lnTo>
                    <a:cubicBezTo>
                      <a:pt x="152093" y="459132"/>
                      <a:pt x="152070" y="459086"/>
                      <a:pt x="152070" y="459086"/>
                    </a:cubicBezTo>
                    <a:lnTo>
                      <a:pt x="152002" y="459017"/>
                    </a:lnTo>
                    <a:lnTo>
                      <a:pt x="151865" y="458926"/>
                    </a:lnTo>
                    <a:lnTo>
                      <a:pt x="150035" y="457368"/>
                    </a:lnTo>
                    <a:cubicBezTo>
                      <a:pt x="149441" y="456773"/>
                      <a:pt x="148869" y="456177"/>
                      <a:pt x="148252" y="455582"/>
                    </a:cubicBezTo>
                    <a:lnTo>
                      <a:pt x="148663" y="456109"/>
                    </a:lnTo>
                    <a:lnTo>
                      <a:pt x="147520" y="454735"/>
                    </a:lnTo>
                    <a:lnTo>
                      <a:pt x="147474" y="454666"/>
                    </a:lnTo>
                    <a:lnTo>
                      <a:pt x="147406" y="454597"/>
                    </a:lnTo>
                    <a:cubicBezTo>
                      <a:pt x="147406" y="454597"/>
                      <a:pt x="147314" y="454528"/>
                      <a:pt x="147268" y="454505"/>
                    </a:cubicBezTo>
                    <a:lnTo>
                      <a:pt x="147039" y="454139"/>
                    </a:lnTo>
                    <a:cubicBezTo>
                      <a:pt x="146788" y="453773"/>
                      <a:pt x="146537" y="453429"/>
                      <a:pt x="146285" y="453086"/>
                    </a:cubicBezTo>
                    <a:lnTo>
                      <a:pt x="145919" y="452422"/>
                    </a:lnTo>
                    <a:lnTo>
                      <a:pt x="145691" y="452055"/>
                    </a:lnTo>
                    <a:lnTo>
                      <a:pt x="145691" y="452055"/>
                    </a:lnTo>
                    <a:cubicBezTo>
                      <a:pt x="145691" y="452055"/>
                      <a:pt x="145667" y="451963"/>
                      <a:pt x="145599" y="451940"/>
                    </a:cubicBezTo>
                    <a:lnTo>
                      <a:pt x="145004" y="450498"/>
                    </a:lnTo>
                    <a:lnTo>
                      <a:pt x="145279" y="451345"/>
                    </a:lnTo>
                    <a:cubicBezTo>
                      <a:pt x="145165" y="450956"/>
                      <a:pt x="145027" y="450589"/>
                      <a:pt x="144890" y="450200"/>
                    </a:cubicBezTo>
                    <a:lnTo>
                      <a:pt x="144776" y="449902"/>
                    </a:lnTo>
                    <a:lnTo>
                      <a:pt x="144707" y="449421"/>
                    </a:lnTo>
                    <a:lnTo>
                      <a:pt x="144570" y="448436"/>
                    </a:lnTo>
                    <a:lnTo>
                      <a:pt x="144501" y="447956"/>
                    </a:lnTo>
                    <a:lnTo>
                      <a:pt x="144456" y="447566"/>
                    </a:lnTo>
                    <a:lnTo>
                      <a:pt x="144456" y="447566"/>
                    </a:lnTo>
                    <a:lnTo>
                      <a:pt x="144456" y="447314"/>
                    </a:lnTo>
                    <a:cubicBezTo>
                      <a:pt x="144456" y="447314"/>
                      <a:pt x="144684" y="447062"/>
                      <a:pt x="144684" y="447062"/>
                    </a:cubicBezTo>
                    <a:cubicBezTo>
                      <a:pt x="145324" y="446398"/>
                      <a:pt x="145851" y="445597"/>
                      <a:pt x="146377" y="444795"/>
                    </a:cubicBezTo>
                    <a:lnTo>
                      <a:pt x="147840" y="442551"/>
                    </a:lnTo>
                    <a:lnTo>
                      <a:pt x="148320" y="441658"/>
                    </a:lnTo>
                    <a:lnTo>
                      <a:pt x="148572" y="441177"/>
                    </a:lnTo>
                    <a:lnTo>
                      <a:pt x="148709" y="440879"/>
                    </a:lnTo>
                    <a:lnTo>
                      <a:pt x="149281" y="439367"/>
                    </a:lnTo>
                    <a:cubicBezTo>
                      <a:pt x="149372" y="439139"/>
                      <a:pt x="149487" y="438864"/>
                      <a:pt x="149532" y="438657"/>
                    </a:cubicBezTo>
                    <a:lnTo>
                      <a:pt x="149738" y="438039"/>
                    </a:lnTo>
                    <a:lnTo>
                      <a:pt x="149784" y="437902"/>
                    </a:lnTo>
                    <a:lnTo>
                      <a:pt x="149898" y="437467"/>
                    </a:lnTo>
                    <a:lnTo>
                      <a:pt x="149898" y="437375"/>
                    </a:lnTo>
                    <a:cubicBezTo>
                      <a:pt x="149898" y="437375"/>
                      <a:pt x="150012" y="436963"/>
                      <a:pt x="150012" y="436963"/>
                    </a:cubicBezTo>
                    <a:lnTo>
                      <a:pt x="150173" y="436161"/>
                    </a:lnTo>
                    <a:cubicBezTo>
                      <a:pt x="150264" y="435680"/>
                      <a:pt x="150401" y="435062"/>
                      <a:pt x="150424" y="434673"/>
                    </a:cubicBezTo>
                    <a:lnTo>
                      <a:pt x="150538" y="433390"/>
                    </a:lnTo>
                    <a:lnTo>
                      <a:pt x="150584" y="432886"/>
                    </a:lnTo>
                    <a:lnTo>
                      <a:pt x="150584" y="432497"/>
                    </a:lnTo>
                    <a:cubicBezTo>
                      <a:pt x="150584" y="432497"/>
                      <a:pt x="150607" y="431764"/>
                      <a:pt x="150607" y="431764"/>
                    </a:cubicBezTo>
                    <a:lnTo>
                      <a:pt x="150607" y="430299"/>
                    </a:lnTo>
                    <a:cubicBezTo>
                      <a:pt x="150607" y="430299"/>
                      <a:pt x="150607" y="430207"/>
                      <a:pt x="150607" y="430207"/>
                    </a:cubicBezTo>
                    <a:lnTo>
                      <a:pt x="150561" y="429955"/>
                    </a:lnTo>
                    <a:cubicBezTo>
                      <a:pt x="150401" y="428673"/>
                      <a:pt x="150264" y="427619"/>
                      <a:pt x="149875" y="425741"/>
                    </a:cubicBezTo>
                    <a:cubicBezTo>
                      <a:pt x="149830" y="425581"/>
                      <a:pt x="149807" y="425466"/>
                      <a:pt x="149761" y="425306"/>
                    </a:cubicBezTo>
                    <a:lnTo>
                      <a:pt x="152276" y="416557"/>
                    </a:lnTo>
                    <a:lnTo>
                      <a:pt x="148389" y="421321"/>
                    </a:lnTo>
                    <a:lnTo>
                      <a:pt x="147680" y="419557"/>
                    </a:lnTo>
                    <a:cubicBezTo>
                      <a:pt x="147382" y="418894"/>
                      <a:pt x="147086" y="418413"/>
                      <a:pt x="146788" y="417817"/>
                    </a:cubicBezTo>
                    <a:lnTo>
                      <a:pt x="145896" y="416122"/>
                    </a:lnTo>
                    <a:lnTo>
                      <a:pt x="145667" y="415687"/>
                    </a:lnTo>
                    <a:lnTo>
                      <a:pt x="145530" y="415504"/>
                    </a:lnTo>
                    <a:lnTo>
                      <a:pt x="145279" y="415092"/>
                    </a:lnTo>
                    <a:lnTo>
                      <a:pt x="144776" y="414290"/>
                    </a:lnTo>
                    <a:lnTo>
                      <a:pt x="143747" y="412664"/>
                    </a:lnTo>
                    <a:lnTo>
                      <a:pt x="143564" y="412412"/>
                    </a:lnTo>
                    <a:cubicBezTo>
                      <a:pt x="145187" y="412733"/>
                      <a:pt x="146857" y="412847"/>
                      <a:pt x="148503" y="413122"/>
                    </a:cubicBezTo>
                    <a:lnTo>
                      <a:pt x="151613" y="413512"/>
                    </a:lnTo>
                    <a:lnTo>
                      <a:pt x="154517" y="413557"/>
                    </a:lnTo>
                    <a:lnTo>
                      <a:pt x="157422" y="413649"/>
                    </a:lnTo>
                    <a:lnTo>
                      <a:pt x="158862" y="413649"/>
                    </a:lnTo>
                    <a:cubicBezTo>
                      <a:pt x="158862" y="413649"/>
                      <a:pt x="159228" y="413695"/>
                      <a:pt x="159228" y="413695"/>
                    </a:cubicBezTo>
                    <a:lnTo>
                      <a:pt x="159503" y="413695"/>
                    </a:lnTo>
                    <a:cubicBezTo>
                      <a:pt x="159503" y="413695"/>
                      <a:pt x="159594" y="413695"/>
                      <a:pt x="159594" y="413695"/>
                    </a:cubicBezTo>
                    <a:lnTo>
                      <a:pt x="159777" y="413695"/>
                    </a:lnTo>
                    <a:cubicBezTo>
                      <a:pt x="159777" y="413695"/>
                      <a:pt x="160532" y="413626"/>
                      <a:pt x="160532" y="413626"/>
                    </a:cubicBezTo>
                    <a:lnTo>
                      <a:pt x="166614" y="413260"/>
                    </a:lnTo>
                    <a:lnTo>
                      <a:pt x="168124" y="413145"/>
                    </a:lnTo>
                    <a:lnTo>
                      <a:pt x="169564" y="412962"/>
                    </a:lnTo>
                    <a:lnTo>
                      <a:pt x="172423" y="412550"/>
                    </a:lnTo>
                    <a:lnTo>
                      <a:pt x="175304" y="412138"/>
                    </a:lnTo>
                    <a:lnTo>
                      <a:pt x="176013" y="412046"/>
                    </a:lnTo>
                    <a:lnTo>
                      <a:pt x="176379" y="412000"/>
                    </a:lnTo>
                    <a:lnTo>
                      <a:pt x="176676" y="411931"/>
                    </a:lnTo>
                    <a:lnTo>
                      <a:pt x="176859" y="411931"/>
                    </a:lnTo>
                    <a:cubicBezTo>
                      <a:pt x="176859" y="411931"/>
                      <a:pt x="177637" y="411748"/>
                      <a:pt x="177637" y="411748"/>
                    </a:cubicBezTo>
                    <a:lnTo>
                      <a:pt x="178826" y="412115"/>
                    </a:lnTo>
                    <a:lnTo>
                      <a:pt x="178917" y="412115"/>
                    </a:lnTo>
                    <a:cubicBezTo>
                      <a:pt x="178917" y="412115"/>
                      <a:pt x="178963" y="412183"/>
                      <a:pt x="178963" y="412183"/>
                    </a:cubicBezTo>
                    <a:lnTo>
                      <a:pt x="178963" y="412183"/>
                    </a:lnTo>
                    <a:cubicBezTo>
                      <a:pt x="178963" y="412183"/>
                      <a:pt x="178940" y="412160"/>
                      <a:pt x="178917" y="412160"/>
                    </a:cubicBezTo>
                    <a:lnTo>
                      <a:pt x="179055" y="412229"/>
                    </a:lnTo>
                    <a:lnTo>
                      <a:pt x="179443" y="412366"/>
                    </a:lnTo>
                    <a:lnTo>
                      <a:pt x="180015" y="412573"/>
                    </a:lnTo>
                    <a:lnTo>
                      <a:pt x="181822" y="413580"/>
                    </a:lnTo>
                    <a:lnTo>
                      <a:pt x="182119" y="413718"/>
                    </a:lnTo>
                    <a:lnTo>
                      <a:pt x="182187" y="413786"/>
                    </a:lnTo>
                    <a:lnTo>
                      <a:pt x="182210" y="413786"/>
                    </a:lnTo>
                    <a:lnTo>
                      <a:pt x="182713" y="414130"/>
                    </a:lnTo>
                    <a:cubicBezTo>
                      <a:pt x="183079" y="414405"/>
                      <a:pt x="183445" y="414657"/>
                      <a:pt x="183719" y="414886"/>
                    </a:cubicBezTo>
                    <a:lnTo>
                      <a:pt x="185526" y="416329"/>
                    </a:lnTo>
                    <a:cubicBezTo>
                      <a:pt x="185800" y="416557"/>
                      <a:pt x="186167" y="416901"/>
                      <a:pt x="186486" y="417176"/>
                    </a:cubicBezTo>
                    <a:lnTo>
                      <a:pt x="187470" y="418092"/>
                    </a:lnTo>
                    <a:lnTo>
                      <a:pt x="191426" y="421710"/>
                    </a:lnTo>
                    <a:cubicBezTo>
                      <a:pt x="192089" y="422329"/>
                      <a:pt x="192889" y="422924"/>
                      <a:pt x="193598" y="423497"/>
                    </a:cubicBezTo>
                    <a:lnTo>
                      <a:pt x="195839" y="425283"/>
                    </a:lnTo>
                    <a:lnTo>
                      <a:pt x="195931" y="425375"/>
                    </a:lnTo>
                    <a:lnTo>
                      <a:pt x="196023" y="425443"/>
                    </a:lnTo>
                    <a:lnTo>
                      <a:pt x="197692" y="426543"/>
                    </a:lnTo>
                    <a:cubicBezTo>
                      <a:pt x="198263" y="426932"/>
                      <a:pt x="198789" y="427207"/>
                      <a:pt x="199315" y="427504"/>
                    </a:cubicBezTo>
                    <a:lnTo>
                      <a:pt x="200139" y="427962"/>
                    </a:lnTo>
                    <a:lnTo>
                      <a:pt x="200642" y="428237"/>
                    </a:lnTo>
                    <a:lnTo>
                      <a:pt x="201053" y="428443"/>
                    </a:lnTo>
                    <a:lnTo>
                      <a:pt x="202700" y="429314"/>
                    </a:lnTo>
                    <a:lnTo>
                      <a:pt x="202974" y="429451"/>
                    </a:lnTo>
                    <a:lnTo>
                      <a:pt x="203043" y="429451"/>
                    </a:lnTo>
                    <a:cubicBezTo>
                      <a:pt x="203043" y="429451"/>
                      <a:pt x="204621" y="430092"/>
                      <a:pt x="204621" y="430092"/>
                    </a:cubicBezTo>
                    <a:lnTo>
                      <a:pt x="206290" y="430688"/>
                    </a:lnTo>
                    <a:lnTo>
                      <a:pt x="208188" y="431329"/>
                    </a:lnTo>
                    <a:lnTo>
                      <a:pt x="209834" y="431741"/>
                    </a:lnTo>
                    <a:cubicBezTo>
                      <a:pt x="210086" y="431810"/>
                      <a:pt x="210475" y="431901"/>
                      <a:pt x="210589" y="431925"/>
                    </a:cubicBezTo>
                    <a:lnTo>
                      <a:pt x="211550" y="432108"/>
                    </a:lnTo>
                    <a:lnTo>
                      <a:pt x="213493" y="432497"/>
                    </a:lnTo>
                    <a:cubicBezTo>
                      <a:pt x="214659" y="432657"/>
                      <a:pt x="215666" y="432840"/>
                      <a:pt x="216969" y="432932"/>
                    </a:cubicBezTo>
                    <a:lnTo>
                      <a:pt x="218867" y="433092"/>
                    </a:lnTo>
                    <a:lnTo>
                      <a:pt x="220582" y="433138"/>
                    </a:lnTo>
                    <a:lnTo>
                      <a:pt x="224035" y="433184"/>
                    </a:lnTo>
                    <a:cubicBezTo>
                      <a:pt x="225156" y="433184"/>
                      <a:pt x="226345" y="433230"/>
                      <a:pt x="227488" y="433184"/>
                    </a:cubicBezTo>
                    <a:lnTo>
                      <a:pt x="228860" y="433184"/>
                    </a:lnTo>
                    <a:cubicBezTo>
                      <a:pt x="229135" y="433344"/>
                      <a:pt x="229387" y="433505"/>
                      <a:pt x="229684" y="433665"/>
                    </a:cubicBezTo>
                    <a:lnTo>
                      <a:pt x="230301" y="433986"/>
                    </a:lnTo>
                    <a:lnTo>
                      <a:pt x="230598" y="434146"/>
                    </a:lnTo>
                    <a:lnTo>
                      <a:pt x="230827" y="434238"/>
                    </a:lnTo>
                    <a:lnTo>
                      <a:pt x="230850" y="434238"/>
                    </a:lnTo>
                    <a:cubicBezTo>
                      <a:pt x="230850" y="434238"/>
                      <a:pt x="230850" y="434283"/>
                      <a:pt x="230850" y="434283"/>
                    </a:cubicBezTo>
                    <a:lnTo>
                      <a:pt x="230850" y="434283"/>
                    </a:lnTo>
                    <a:lnTo>
                      <a:pt x="231033" y="434421"/>
                    </a:lnTo>
                    <a:lnTo>
                      <a:pt x="231033" y="434421"/>
                    </a:lnTo>
                    <a:cubicBezTo>
                      <a:pt x="231033" y="434421"/>
                      <a:pt x="232222" y="435062"/>
                      <a:pt x="232222" y="435062"/>
                    </a:cubicBezTo>
                    <a:cubicBezTo>
                      <a:pt x="232405" y="435153"/>
                      <a:pt x="232656" y="435291"/>
                      <a:pt x="232862" y="435360"/>
                    </a:cubicBezTo>
                    <a:lnTo>
                      <a:pt x="234120" y="435887"/>
                    </a:lnTo>
                    <a:lnTo>
                      <a:pt x="234280" y="435978"/>
                    </a:lnTo>
                    <a:lnTo>
                      <a:pt x="234280" y="435978"/>
                    </a:lnTo>
                    <a:cubicBezTo>
                      <a:pt x="234280" y="435978"/>
                      <a:pt x="234097" y="435840"/>
                      <a:pt x="234189" y="435887"/>
                    </a:cubicBezTo>
                    <a:lnTo>
                      <a:pt x="234189" y="435887"/>
                    </a:lnTo>
                    <a:cubicBezTo>
                      <a:pt x="234189" y="435887"/>
                      <a:pt x="234189" y="435909"/>
                      <a:pt x="234189" y="435909"/>
                    </a:cubicBezTo>
                    <a:lnTo>
                      <a:pt x="234326" y="435978"/>
                    </a:lnTo>
                    <a:lnTo>
                      <a:pt x="234669" y="436161"/>
                    </a:lnTo>
                    <a:lnTo>
                      <a:pt x="236064" y="436848"/>
                    </a:lnTo>
                    <a:lnTo>
                      <a:pt x="236270" y="436963"/>
                    </a:lnTo>
                    <a:lnTo>
                      <a:pt x="238694" y="437879"/>
                    </a:lnTo>
                    <a:lnTo>
                      <a:pt x="240020" y="438383"/>
                    </a:lnTo>
                    <a:lnTo>
                      <a:pt x="241301" y="438818"/>
                    </a:lnTo>
                    <a:cubicBezTo>
                      <a:pt x="241301" y="438818"/>
                      <a:pt x="241689" y="438909"/>
                      <a:pt x="241872" y="438955"/>
                    </a:cubicBezTo>
                    <a:lnTo>
                      <a:pt x="242512" y="439139"/>
                    </a:lnTo>
                    <a:cubicBezTo>
                      <a:pt x="242650" y="439207"/>
                      <a:pt x="242650" y="439161"/>
                      <a:pt x="242924" y="439299"/>
                    </a:cubicBezTo>
                    <a:lnTo>
                      <a:pt x="243244" y="439391"/>
                    </a:lnTo>
                    <a:lnTo>
                      <a:pt x="243907" y="439574"/>
                    </a:lnTo>
                    <a:lnTo>
                      <a:pt x="245234" y="439894"/>
                    </a:lnTo>
                    <a:cubicBezTo>
                      <a:pt x="245440" y="439963"/>
                      <a:pt x="245737" y="440032"/>
                      <a:pt x="245920" y="440055"/>
                    </a:cubicBezTo>
                    <a:lnTo>
                      <a:pt x="247040" y="440330"/>
                    </a:lnTo>
                    <a:lnTo>
                      <a:pt x="247383" y="439757"/>
                    </a:lnTo>
                    <a:cubicBezTo>
                      <a:pt x="247635" y="439367"/>
                      <a:pt x="247795" y="439070"/>
                      <a:pt x="248001" y="438818"/>
                    </a:cubicBezTo>
                    <a:cubicBezTo>
                      <a:pt x="248161" y="438566"/>
                      <a:pt x="248298" y="438154"/>
                      <a:pt x="248413" y="437833"/>
                    </a:cubicBezTo>
                    <a:cubicBezTo>
                      <a:pt x="248527" y="437467"/>
                      <a:pt x="248595" y="437100"/>
                      <a:pt x="248664" y="436688"/>
                    </a:cubicBezTo>
                    <a:cubicBezTo>
                      <a:pt x="248733" y="436344"/>
                      <a:pt x="248801" y="436092"/>
                      <a:pt x="248847" y="435795"/>
                    </a:cubicBezTo>
                    <a:lnTo>
                      <a:pt x="248984" y="434925"/>
                    </a:lnTo>
                    <a:lnTo>
                      <a:pt x="248984" y="434833"/>
                    </a:lnTo>
                    <a:cubicBezTo>
                      <a:pt x="248984" y="434833"/>
                      <a:pt x="248984" y="434810"/>
                      <a:pt x="248984" y="434810"/>
                    </a:cubicBezTo>
                    <a:lnTo>
                      <a:pt x="248984" y="434810"/>
                    </a:lnTo>
                    <a:cubicBezTo>
                      <a:pt x="248710" y="434146"/>
                      <a:pt x="248893" y="434627"/>
                      <a:pt x="248824" y="434466"/>
                    </a:cubicBezTo>
                    <a:lnTo>
                      <a:pt x="248824" y="434192"/>
                    </a:lnTo>
                    <a:cubicBezTo>
                      <a:pt x="248824" y="434192"/>
                      <a:pt x="248824" y="433779"/>
                      <a:pt x="248824" y="433779"/>
                    </a:cubicBezTo>
                    <a:lnTo>
                      <a:pt x="251111" y="433963"/>
                    </a:lnTo>
                    <a:cubicBezTo>
                      <a:pt x="252071" y="434054"/>
                      <a:pt x="253306" y="434283"/>
                      <a:pt x="254404" y="434421"/>
                    </a:cubicBezTo>
                    <a:lnTo>
                      <a:pt x="257765" y="434902"/>
                    </a:lnTo>
                    <a:lnTo>
                      <a:pt x="257628" y="434902"/>
                    </a:lnTo>
                    <a:cubicBezTo>
                      <a:pt x="258955" y="435177"/>
                      <a:pt x="260304" y="435474"/>
                      <a:pt x="261630" y="435818"/>
                    </a:cubicBezTo>
                    <a:lnTo>
                      <a:pt x="262133" y="435955"/>
                    </a:lnTo>
                    <a:cubicBezTo>
                      <a:pt x="262316" y="436001"/>
                      <a:pt x="262430" y="436024"/>
                      <a:pt x="262590" y="436092"/>
                    </a:cubicBezTo>
                    <a:lnTo>
                      <a:pt x="263528" y="436436"/>
                    </a:lnTo>
                    <a:lnTo>
                      <a:pt x="265426" y="437100"/>
                    </a:lnTo>
                    <a:lnTo>
                      <a:pt x="265426" y="437100"/>
                    </a:lnTo>
                    <a:cubicBezTo>
                      <a:pt x="265426" y="437100"/>
                      <a:pt x="268445" y="438543"/>
                      <a:pt x="268445" y="438543"/>
                    </a:cubicBezTo>
                    <a:lnTo>
                      <a:pt x="267233" y="436779"/>
                    </a:lnTo>
                    <a:cubicBezTo>
                      <a:pt x="266981" y="436413"/>
                      <a:pt x="266730" y="436024"/>
                      <a:pt x="266432" y="435657"/>
                    </a:cubicBezTo>
                    <a:lnTo>
                      <a:pt x="266432" y="435657"/>
                    </a:lnTo>
                    <a:lnTo>
                      <a:pt x="264946" y="434077"/>
                    </a:lnTo>
                    <a:lnTo>
                      <a:pt x="264191" y="433299"/>
                    </a:lnTo>
                    <a:lnTo>
                      <a:pt x="264077" y="433207"/>
                    </a:lnTo>
                    <a:lnTo>
                      <a:pt x="263894" y="433070"/>
                    </a:lnTo>
                    <a:lnTo>
                      <a:pt x="263665" y="432886"/>
                    </a:lnTo>
                    <a:lnTo>
                      <a:pt x="263208" y="432520"/>
                    </a:lnTo>
                    <a:cubicBezTo>
                      <a:pt x="262613" y="432039"/>
                      <a:pt x="261973" y="431512"/>
                      <a:pt x="261401" y="431123"/>
                    </a:cubicBezTo>
                    <a:lnTo>
                      <a:pt x="259618" y="429886"/>
                    </a:lnTo>
                    <a:lnTo>
                      <a:pt x="259343" y="429749"/>
                    </a:lnTo>
                    <a:cubicBezTo>
                      <a:pt x="257354" y="428673"/>
                      <a:pt x="255364" y="427619"/>
                      <a:pt x="253352" y="426611"/>
                    </a:cubicBezTo>
                    <a:lnTo>
                      <a:pt x="249944" y="425237"/>
                    </a:lnTo>
                    <a:cubicBezTo>
                      <a:pt x="248870" y="424779"/>
                      <a:pt x="247818" y="424504"/>
                      <a:pt x="246766" y="424115"/>
                    </a:cubicBezTo>
                    <a:lnTo>
                      <a:pt x="245965" y="423840"/>
                    </a:lnTo>
                    <a:lnTo>
                      <a:pt x="245554" y="423726"/>
                    </a:lnTo>
                    <a:lnTo>
                      <a:pt x="245508" y="423726"/>
                    </a:lnTo>
                    <a:cubicBezTo>
                      <a:pt x="245508" y="423726"/>
                      <a:pt x="245508" y="423703"/>
                      <a:pt x="245508" y="423703"/>
                    </a:cubicBezTo>
                    <a:lnTo>
                      <a:pt x="245234" y="423657"/>
                    </a:lnTo>
                    <a:lnTo>
                      <a:pt x="245211" y="423657"/>
                    </a:lnTo>
                    <a:cubicBezTo>
                      <a:pt x="245211" y="423657"/>
                      <a:pt x="245097" y="423611"/>
                      <a:pt x="245097" y="423611"/>
                    </a:cubicBezTo>
                    <a:lnTo>
                      <a:pt x="244914" y="423565"/>
                    </a:lnTo>
                    <a:lnTo>
                      <a:pt x="243290" y="423130"/>
                    </a:lnTo>
                    <a:lnTo>
                      <a:pt x="240043" y="422260"/>
                    </a:lnTo>
                    <a:lnTo>
                      <a:pt x="236773" y="421458"/>
                    </a:lnTo>
                    <a:lnTo>
                      <a:pt x="233114" y="420863"/>
                    </a:lnTo>
                    <a:lnTo>
                      <a:pt x="229798" y="420336"/>
                    </a:lnTo>
                    <a:lnTo>
                      <a:pt x="226505" y="419878"/>
                    </a:lnTo>
                    <a:lnTo>
                      <a:pt x="220376" y="419100"/>
                    </a:lnTo>
                    <a:lnTo>
                      <a:pt x="217335" y="418504"/>
                    </a:lnTo>
                    <a:cubicBezTo>
                      <a:pt x="216489" y="418390"/>
                      <a:pt x="215323" y="418046"/>
                      <a:pt x="214271" y="417771"/>
                    </a:cubicBezTo>
                    <a:lnTo>
                      <a:pt x="213127" y="417428"/>
                    </a:lnTo>
                    <a:cubicBezTo>
                      <a:pt x="212739" y="417336"/>
                      <a:pt x="212190" y="417107"/>
                      <a:pt x="211664" y="416947"/>
                    </a:cubicBezTo>
                    <a:lnTo>
                      <a:pt x="210886" y="416672"/>
                    </a:lnTo>
                    <a:lnTo>
                      <a:pt x="210200" y="416420"/>
                    </a:lnTo>
                    <a:lnTo>
                      <a:pt x="208897" y="415916"/>
                    </a:lnTo>
                    <a:lnTo>
                      <a:pt x="207685" y="415321"/>
                    </a:lnTo>
                    <a:lnTo>
                      <a:pt x="207319" y="415138"/>
                    </a:lnTo>
                    <a:lnTo>
                      <a:pt x="207227" y="415092"/>
                    </a:lnTo>
                    <a:lnTo>
                      <a:pt x="206884" y="414954"/>
                    </a:lnTo>
                    <a:lnTo>
                      <a:pt x="206862" y="414954"/>
                    </a:lnTo>
                    <a:cubicBezTo>
                      <a:pt x="206862" y="414954"/>
                      <a:pt x="206770" y="414863"/>
                      <a:pt x="206770" y="414863"/>
                    </a:cubicBezTo>
                    <a:lnTo>
                      <a:pt x="206359" y="414634"/>
                    </a:lnTo>
                    <a:lnTo>
                      <a:pt x="205947" y="414451"/>
                    </a:lnTo>
                    <a:cubicBezTo>
                      <a:pt x="205947" y="414451"/>
                      <a:pt x="205833" y="414405"/>
                      <a:pt x="205673" y="414313"/>
                    </a:cubicBezTo>
                    <a:lnTo>
                      <a:pt x="205307" y="414061"/>
                    </a:lnTo>
                    <a:lnTo>
                      <a:pt x="204072" y="413351"/>
                    </a:lnTo>
                    <a:cubicBezTo>
                      <a:pt x="202723" y="412366"/>
                      <a:pt x="201373" y="411382"/>
                      <a:pt x="200001" y="410420"/>
                    </a:cubicBezTo>
                    <a:lnTo>
                      <a:pt x="195771" y="407397"/>
                    </a:lnTo>
                    <a:lnTo>
                      <a:pt x="200985" y="405885"/>
                    </a:lnTo>
                    <a:lnTo>
                      <a:pt x="212098" y="402633"/>
                    </a:lnTo>
                    <a:cubicBezTo>
                      <a:pt x="215735" y="401763"/>
                      <a:pt x="219210" y="400618"/>
                      <a:pt x="223121" y="400091"/>
                    </a:cubicBezTo>
                    <a:lnTo>
                      <a:pt x="225979" y="399587"/>
                    </a:lnTo>
                    <a:lnTo>
                      <a:pt x="227397" y="399335"/>
                    </a:lnTo>
                    <a:lnTo>
                      <a:pt x="227763" y="399290"/>
                    </a:lnTo>
                    <a:lnTo>
                      <a:pt x="227900" y="399290"/>
                    </a:lnTo>
                    <a:cubicBezTo>
                      <a:pt x="227900" y="399290"/>
                      <a:pt x="227968" y="399267"/>
                      <a:pt x="227968" y="399267"/>
                    </a:cubicBezTo>
                    <a:lnTo>
                      <a:pt x="228654" y="399221"/>
                    </a:lnTo>
                    <a:lnTo>
                      <a:pt x="231445" y="398992"/>
                    </a:lnTo>
                    <a:cubicBezTo>
                      <a:pt x="232382" y="398923"/>
                      <a:pt x="233297" y="398946"/>
                      <a:pt x="234234" y="398923"/>
                    </a:cubicBezTo>
                    <a:cubicBezTo>
                      <a:pt x="236133" y="398855"/>
                      <a:pt x="237824" y="399083"/>
                      <a:pt x="239654" y="399221"/>
                    </a:cubicBezTo>
                    <a:lnTo>
                      <a:pt x="242512" y="399702"/>
                    </a:lnTo>
                    <a:lnTo>
                      <a:pt x="243244" y="399839"/>
                    </a:lnTo>
                    <a:cubicBezTo>
                      <a:pt x="243244" y="399839"/>
                      <a:pt x="243633" y="399931"/>
                      <a:pt x="243816" y="399977"/>
                    </a:cubicBezTo>
                    <a:lnTo>
                      <a:pt x="245165" y="400343"/>
                    </a:lnTo>
                    <a:cubicBezTo>
                      <a:pt x="246972" y="400733"/>
                      <a:pt x="248687" y="401442"/>
                      <a:pt x="250402" y="402107"/>
                    </a:cubicBezTo>
                    <a:cubicBezTo>
                      <a:pt x="252048" y="402862"/>
                      <a:pt x="253695" y="403595"/>
                      <a:pt x="255387" y="404626"/>
                    </a:cubicBezTo>
                    <a:cubicBezTo>
                      <a:pt x="258520" y="406366"/>
                      <a:pt x="261744" y="408954"/>
                      <a:pt x="264603" y="411244"/>
                    </a:cubicBezTo>
                    <a:lnTo>
                      <a:pt x="269154" y="414840"/>
                    </a:lnTo>
                    <a:lnTo>
                      <a:pt x="270297" y="415733"/>
                    </a:lnTo>
                    <a:cubicBezTo>
                      <a:pt x="270777" y="416122"/>
                      <a:pt x="271097" y="416329"/>
                      <a:pt x="271509" y="416626"/>
                    </a:cubicBezTo>
                    <a:lnTo>
                      <a:pt x="273933" y="418298"/>
                    </a:lnTo>
                    <a:cubicBezTo>
                      <a:pt x="275556" y="419443"/>
                      <a:pt x="277111" y="420428"/>
                      <a:pt x="278872" y="421481"/>
                    </a:cubicBezTo>
                    <a:cubicBezTo>
                      <a:pt x="280587" y="422420"/>
                      <a:pt x="282142" y="423474"/>
                      <a:pt x="283972" y="424344"/>
                    </a:cubicBezTo>
                    <a:lnTo>
                      <a:pt x="286579" y="425626"/>
                    </a:lnTo>
                    <a:cubicBezTo>
                      <a:pt x="287562" y="426085"/>
                      <a:pt x="288385" y="426382"/>
                      <a:pt x="289300" y="426772"/>
                    </a:cubicBezTo>
                    <a:lnTo>
                      <a:pt x="289986" y="427047"/>
                    </a:lnTo>
                    <a:lnTo>
                      <a:pt x="290146" y="427115"/>
                    </a:lnTo>
                    <a:lnTo>
                      <a:pt x="290260" y="427161"/>
                    </a:lnTo>
                    <a:lnTo>
                      <a:pt x="290352" y="427207"/>
                    </a:lnTo>
                    <a:lnTo>
                      <a:pt x="290695" y="427299"/>
                    </a:lnTo>
                    <a:lnTo>
                      <a:pt x="292067" y="427734"/>
                    </a:lnTo>
                    <a:cubicBezTo>
                      <a:pt x="293096" y="428123"/>
                      <a:pt x="293988" y="428191"/>
                      <a:pt x="294948" y="428443"/>
                    </a:cubicBezTo>
                    <a:lnTo>
                      <a:pt x="298767" y="429428"/>
                    </a:lnTo>
                    <a:lnTo>
                      <a:pt x="293988" y="42658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4" name="Freeform: Shape 2128">
                <a:extLst>
                  <a:ext uri="{FF2B5EF4-FFF2-40B4-BE49-F238E27FC236}">
                    <a16:creationId xmlns:a16="http://schemas.microsoft.com/office/drawing/2014/main" id="{31109A50-CEB4-158B-1049-DA9F75DBC2C4}"/>
                  </a:ext>
                </a:extLst>
              </p:cNvPr>
              <p:cNvSpPr/>
              <p:nvPr/>
            </p:nvSpPr>
            <p:spPr>
              <a:xfrm>
                <a:off x="5692190" y="3984955"/>
                <a:ext cx="23" cy="22901"/>
              </a:xfrm>
              <a:custGeom>
                <a:avLst/>
                <a:gdLst>
                  <a:gd name="connsiteX0" fmla="*/ 0 w 23"/>
                  <a:gd name="connsiteY0" fmla="*/ 0 h 22901"/>
                  <a:gd name="connsiteX1" fmla="*/ 23 w 23"/>
                  <a:gd name="connsiteY1" fmla="*/ 0 h 22901"/>
                  <a:gd name="connsiteX2" fmla="*/ 0 w 23"/>
                  <a:gd name="connsiteY2" fmla="*/ 0 h 22901"/>
                  <a:gd name="connsiteX3" fmla="*/ 0 w 23"/>
                  <a:gd name="connsiteY3" fmla="*/ 0 h 22901"/>
                </a:gdLst>
                <a:ahLst/>
                <a:cxnLst>
                  <a:cxn ang="0">
                    <a:pos x="connsiteX0" y="connsiteY0"/>
                  </a:cxn>
                  <a:cxn ang="0">
                    <a:pos x="connsiteX1" y="connsiteY1"/>
                  </a:cxn>
                  <a:cxn ang="0">
                    <a:pos x="connsiteX2" y="connsiteY2"/>
                  </a:cxn>
                  <a:cxn ang="0">
                    <a:pos x="connsiteX3" y="connsiteY3"/>
                  </a:cxn>
                </a:cxnLst>
                <a:rect l="l" t="t" r="r" b="b"/>
                <a:pathLst>
                  <a:path w="23" h="22901">
                    <a:moveTo>
                      <a:pt x="0" y="0"/>
                    </a:moveTo>
                    <a:lnTo>
                      <a:pt x="23"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5" name="Freeform: Shape 2129">
                <a:extLst>
                  <a:ext uri="{FF2B5EF4-FFF2-40B4-BE49-F238E27FC236}">
                    <a16:creationId xmlns:a16="http://schemas.microsoft.com/office/drawing/2014/main" id="{188B9B21-F3C4-81CC-7F99-9560FDC15E13}"/>
                  </a:ext>
                </a:extLst>
              </p:cNvPr>
              <p:cNvSpPr/>
              <p:nvPr/>
            </p:nvSpPr>
            <p:spPr>
              <a:xfrm>
                <a:off x="5656173" y="3697768"/>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6" name="Freeform: Shape 2130">
                <a:extLst>
                  <a:ext uri="{FF2B5EF4-FFF2-40B4-BE49-F238E27FC236}">
                    <a16:creationId xmlns:a16="http://schemas.microsoft.com/office/drawing/2014/main" id="{C8A121DE-605D-4B3A-4B8A-5921B1ED177D}"/>
                  </a:ext>
                </a:extLst>
              </p:cNvPr>
              <p:cNvSpPr/>
              <p:nvPr/>
            </p:nvSpPr>
            <p:spPr>
              <a:xfrm>
                <a:off x="5670283" y="3713731"/>
                <a:ext cx="22867" cy="20"/>
              </a:xfrm>
              <a:custGeom>
                <a:avLst/>
                <a:gdLst>
                  <a:gd name="connsiteX0" fmla="*/ 0 w 22867"/>
                  <a:gd name="connsiteY0" fmla="*/ 0 h 20"/>
                  <a:gd name="connsiteX1" fmla="*/ 0 w 22867"/>
                  <a:gd name="connsiteY1" fmla="*/ 0 h 20"/>
                  <a:gd name="connsiteX2" fmla="*/ 0 w 22867"/>
                  <a:gd name="connsiteY2" fmla="*/ 0 h 20"/>
                </a:gdLst>
                <a:ahLst/>
                <a:cxnLst>
                  <a:cxn ang="0">
                    <a:pos x="connsiteX0" y="connsiteY0"/>
                  </a:cxn>
                  <a:cxn ang="0">
                    <a:pos x="connsiteX1" y="connsiteY1"/>
                  </a:cxn>
                  <a:cxn ang="0">
                    <a:pos x="connsiteX2" y="connsiteY2"/>
                  </a:cxn>
                </a:cxnLst>
                <a:rect l="l" t="t" r="r" b="b"/>
                <a:pathLst>
                  <a:path w="22867" h="20">
                    <a:moveTo>
                      <a:pt x="0" y="0"/>
                    </a:moveTo>
                    <a:lnTo>
                      <a:pt x="0" y="0"/>
                    </a:lnTo>
                    <a:cubicBezTo>
                      <a:pt x="0" y="0"/>
                      <a:pt x="0"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7" name="Freeform: Shape 2131">
                <a:extLst>
                  <a:ext uri="{FF2B5EF4-FFF2-40B4-BE49-F238E27FC236}">
                    <a16:creationId xmlns:a16="http://schemas.microsoft.com/office/drawing/2014/main" id="{C6D4AF3C-994A-ABE8-74D6-B2560C988F9A}"/>
                  </a:ext>
                </a:extLst>
              </p:cNvPr>
              <p:cNvSpPr/>
              <p:nvPr/>
            </p:nvSpPr>
            <p:spPr>
              <a:xfrm>
                <a:off x="5699736" y="3812874"/>
                <a:ext cx="22867" cy="20"/>
              </a:xfrm>
              <a:custGeom>
                <a:avLst/>
                <a:gdLst>
                  <a:gd name="connsiteX0" fmla="*/ 0 w 22867"/>
                  <a:gd name="connsiteY0" fmla="*/ 20 h 20"/>
                  <a:gd name="connsiteX1" fmla="*/ 0 w 22867"/>
                  <a:gd name="connsiteY1" fmla="*/ 20 h 20"/>
                  <a:gd name="connsiteX2" fmla="*/ 0 w 22867"/>
                  <a:gd name="connsiteY2" fmla="*/ 20 h 20"/>
                </a:gdLst>
                <a:ahLst/>
                <a:cxnLst>
                  <a:cxn ang="0">
                    <a:pos x="connsiteX0" y="connsiteY0"/>
                  </a:cxn>
                  <a:cxn ang="0">
                    <a:pos x="connsiteX1" y="connsiteY1"/>
                  </a:cxn>
                  <a:cxn ang="0">
                    <a:pos x="connsiteX2" y="connsiteY2"/>
                  </a:cxn>
                </a:cxnLst>
                <a:rect l="l" t="t" r="r" b="b"/>
                <a:pathLst>
                  <a:path w="22867" h="20">
                    <a:moveTo>
                      <a:pt x="0" y="20"/>
                    </a:moveTo>
                    <a:lnTo>
                      <a:pt x="0" y="20"/>
                    </a:lnTo>
                    <a:cubicBezTo>
                      <a:pt x="0" y="20"/>
                      <a:pt x="0" y="-25"/>
                      <a:pt x="0" y="2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8" name="Freeform: Shape 2132">
                <a:extLst>
                  <a:ext uri="{FF2B5EF4-FFF2-40B4-BE49-F238E27FC236}">
                    <a16:creationId xmlns:a16="http://schemas.microsoft.com/office/drawing/2014/main" id="{537F872C-CB6C-4358-43DB-DD0FAA416A1D}"/>
                  </a:ext>
                </a:extLst>
              </p:cNvPr>
              <p:cNvSpPr/>
              <p:nvPr/>
            </p:nvSpPr>
            <p:spPr>
              <a:xfrm>
                <a:off x="5624524" y="3669668"/>
                <a:ext cx="91" cy="114"/>
              </a:xfrm>
              <a:custGeom>
                <a:avLst/>
                <a:gdLst>
                  <a:gd name="connsiteX0" fmla="*/ 46 w 91"/>
                  <a:gd name="connsiteY0" fmla="*/ 69 h 114"/>
                  <a:gd name="connsiteX1" fmla="*/ 0 w 91"/>
                  <a:gd name="connsiteY1" fmla="*/ 0 h 114"/>
                  <a:gd name="connsiteX2" fmla="*/ 91 w 91"/>
                  <a:gd name="connsiteY2" fmla="*/ 115 h 114"/>
                  <a:gd name="connsiteX3" fmla="*/ 46 w 91"/>
                  <a:gd name="connsiteY3" fmla="*/ 69 h 114"/>
                </a:gdLst>
                <a:ahLst/>
                <a:cxnLst>
                  <a:cxn ang="0">
                    <a:pos x="connsiteX0" y="connsiteY0"/>
                  </a:cxn>
                  <a:cxn ang="0">
                    <a:pos x="connsiteX1" y="connsiteY1"/>
                  </a:cxn>
                  <a:cxn ang="0">
                    <a:pos x="connsiteX2" y="connsiteY2"/>
                  </a:cxn>
                  <a:cxn ang="0">
                    <a:pos x="connsiteX3" y="connsiteY3"/>
                  </a:cxn>
                </a:cxnLst>
                <a:rect l="l" t="t" r="r" b="b"/>
                <a:pathLst>
                  <a:path w="91" h="114">
                    <a:moveTo>
                      <a:pt x="46" y="69"/>
                    </a:moveTo>
                    <a:lnTo>
                      <a:pt x="0" y="0"/>
                    </a:lnTo>
                    <a:lnTo>
                      <a:pt x="91" y="115"/>
                    </a:lnTo>
                    <a:lnTo>
                      <a:pt x="46" y="69"/>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39" name="Freeform: Shape 2133">
                <a:extLst>
                  <a:ext uri="{FF2B5EF4-FFF2-40B4-BE49-F238E27FC236}">
                    <a16:creationId xmlns:a16="http://schemas.microsoft.com/office/drawing/2014/main" id="{9CEF3895-FBCC-F887-73AF-7A0E9CF94BA9}"/>
                  </a:ext>
                </a:extLst>
              </p:cNvPr>
              <p:cNvSpPr/>
              <p:nvPr/>
            </p:nvSpPr>
            <p:spPr>
              <a:xfrm>
                <a:off x="5624478" y="3669622"/>
                <a:ext cx="45" cy="23"/>
              </a:xfrm>
              <a:custGeom>
                <a:avLst/>
                <a:gdLst>
                  <a:gd name="connsiteX0" fmla="*/ 46 w 45"/>
                  <a:gd name="connsiteY0" fmla="*/ 23 h 23"/>
                  <a:gd name="connsiteX1" fmla="*/ 0 w 45"/>
                  <a:gd name="connsiteY1" fmla="*/ 0 h 23"/>
                  <a:gd name="connsiteX2" fmla="*/ 0 w 45"/>
                  <a:gd name="connsiteY2" fmla="*/ 0 h 23"/>
                  <a:gd name="connsiteX3" fmla="*/ 46 w 45"/>
                  <a:gd name="connsiteY3" fmla="*/ 23 h 23"/>
                </a:gdLst>
                <a:ahLst/>
                <a:cxnLst>
                  <a:cxn ang="0">
                    <a:pos x="connsiteX0" y="connsiteY0"/>
                  </a:cxn>
                  <a:cxn ang="0">
                    <a:pos x="connsiteX1" y="connsiteY1"/>
                  </a:cxn>
                  <a:cxn ang="0">
                    <a:pos x="connsiteX2" y="connsiteY2"/>
                  </a:cxn>
                  <a:cxn ang="0">
                    <a:pos x="connsiteX3" y="connsiteY3"/>
                  </a:cxn>
                </a:cxnLst>
                <a:rect l="l" t="t" r="r" b="b"/>
                <a:pathLst>
                  <a:path w="45" h="23">
                    <a:moveTo>
                      <a:pt x="46" y="23"/>
                    </a:moveTo>
                    <a:lnTo>
                      <a:pt x="0" y="0"/>
                    </a:lnTo>
                    <a:lnTo>
                      <a:pt x="0" y="0"/>
                    </a:lnTo>
                    <a:lnTo>
                      <a:pt x="46"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0" name="Freeform: Shape 2134">
                <a:extLst>
                  <a:ext uri="{FF2B5EF4-FFF2-40B4-BE49-F238E27FC236}">
                    <a16:creationId xmlns:a16="http://schemas.microsoft.com/office/drawing/2014/main" id="{6AB7DF8F-2FD9-D3D5-6C3A-6699784EECED}"/>
                  </a:ext>
                </a:extLst>
              </p:cNvPr>
              <p:cNvSpPr/>
              <p:nvPr/>
            </p:nvSpPr>
            <p:spPr>
              <a:xfrm>
                <a:off x="5546751" y="3633300"/>
                <a:ext cx="23" cy="22"/>
              </a:xfrm>
              <a:custGeom>
                <a:avLst/>
                <a:gdLst>
                  <a:gd name="connsiteX0" fmla="*/ 23 w 23"/>
                  <a:gd name="connsiteY0" fmla="*/ 23 h 22"/>
                  <a:gd name="connsiteX1" fmla="*/ 0 w 23"/>
                  <a:gd name="connsiteY1" fmla="*/ 0 h 22"/>
                  <a:gd name="connsiteX2" fmla="*/ 23 w 23"/>
                  <a:gd name="connsiteY2" fmla="*/ 23 h 22"/>
                  <a:gd name="connsiteX3" fmla="*/ 23 w 23"/>
                  <a:gd name="connsiteY3" fmla="*/ 23 h 22"/>
                </a:gdLst>
                <a:ahLst/>
                <a:cxnLst>
                  <a:cxn ang="0">
                    <a:pos x="connsiteX0" y="connsiteY0"/>
                  </a:cxn>
                  <a:cxn ang="0">
                    <a:pos x="connsiteX1" y="connsiteY1"/>
                  </a:cxn>
                  <a:cxn ang="0">
                    <a:pos x="connsiteX2" y="connsiteY2"/>
                  </a:cxn>
                  <a:cxn ang="0">
                    <a:pos x="connsiteX3" y="connsiteY3"/>
                  </a:cxn>
                </a:cxnLst>
                <a:rect l="l" t="t" r="r" b="b"/>
                <a:pathLst>
                  <a:path w="23" h="22">
                    <a:moveTo>
                      <a:pt x="23" y="23"/>
                    </a:moveTo>
                    <a:lnTo>
                      <a:pt x="0" y="0"/>
                    </a:lnTo>
                    <a:lnTo>
                      <a:pt x="23" y="23"/>
                    </a:lnTo>
                    <a:lnTo>
                      <a:pt x="23"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1" name="Freeform: Shape 2135">
                <a:extLst>
                  <a:ext uri="{FF2B5EF4-FFF2-40B4-BE49-F238E27FC236}">
                    <a16:creationId xmlns:a16="http://schemas.microsoft.com/office/drawing/2014/main" id="{DF8A3236-5AA2-F8D6-92FA-2CE03ECD69C3}"/>
                  </a:ext>
                </a:extLst>
              </p:cNvPr>
              <p:cNvSpPr/>
              <p:nvPr/>
            </p:nvSpPr>
            <p:spPr>
              <a:xfrm>
                <a:off x="5525942" y="3770847"/>
                <a:ext cx="22867" cy="23"/>
              </a:xfrm>
              <a:custGeom>
                <a:avLst/>
                <a:gdLst>
                  <a:gd name="connsiteX0" fmla="*/ 0 w 22867"/>
                  <a:gd name="connsiteY0" fmla="*/ 0 h 23"/>
                  <a:gd name="connsiteX1" fmla="*/ 0 w 22867"/>
                  <a:gd name="connsiteY1" fmla="*/ 23 h 23"/>
                  <a:gd name="connsiteX2" fmla="*/ 0 w 22867"/>
                  <a:gd name="connsiteY2" fmla="*/ 23 h 23"/>
                  <a:gd name="connsiteX3" fmla="*/ 0 w 22867"/>
                  <a:gd name="connsiteY3" fmla="*/ 0 h 23"/>
                </a:gdLst>
                <a:ahLst/>
                <a:cxnLst>
                  <a:cxn ang="0">
                    <a:pos x="connsiteX0" y="connsiteY0"/>
                  </a:cxn>
                  <a:cxn ang="0">
                    <a:pos x="connsiteX1" y="connsiteY1"/>
                  </a:cxn>
                  <a:cxn ang="0">
                    <a:pos x="connsiteX2" y="connsiteY2"/>
                  </a:cxn>
                  <a:cxn ang="0">
                    <a:pos x="connsiteX3" y="connsiteY3"/>
                  </a:cxn>
                </a:cxnLst>
                <a:rect l="l" t="t" r="r" b="b"/>
                <a:pathLst>
                  <a:path w="22867" h="23">
                    <a:moveTo>
                      <a:pt x="0" y="0"/>
                    </a:moveTo>
                    <a:lnTo>
                      <a:pt x="0" y="23"/>
                    </a:lnTo>
                    <a:lnTo>
                      <a:pt x="0" y="23"/>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2" name="Freeform: Shape 2136">
                <a:extLst>
                  <a:ext uri="{FF2B5EF4-FFF2-40B4-BE49-F238E27FC236}">
                    <a16:creationId xmlns:a16="http://schemas.microsoft.com/office/drawing/2014/main" id="{5E3F20C3-B55D-BE8C-F7A2-2644B6FAF0C0}"/>
                  </a:ext>
                </a:extLst>
              </p:cNvPr>
              <p:cNvSpPr/>
              <p:nvPr/>
            </p:nvSpPr>
            <p:spPr>
              <a:xfrm>
                <a:off x="5511237" y="3846560"/>
                <a:ext cx="10" cy="10"/>
              </a:xfrm>
              <a:custGeom>
                <a:avLst/>
                <a:gdLst>
                  <a:gd name="connsiteX0" fmla="*/ 0 w 10"/>
                  <a:gd name="connsiteY0" fmla="*/ 0 h 10"/>
                  <a:gd name="connsiteX1" fmla="*/ 0 w 10"/>
                  <a:gd name="connsiteY1" fmla="*/ 0 h 10"/>
                  <a:gd name="connsiteX2" fmla="*/ 0 w 10"/>
                  <a:gd name="connsiteY2" fmla="*/ 0 h 10"/>
                </a:gdLst>
                <a:ahLst/>
                <a:cxnLst>
                  <a:cxn ang="0">
                    <a:pos x="connsiteX0" y="connsiteY0"/>
                  </a:cxn>
                  <a:cxn ang="0">
                    <a:pos x="connsiteX1" y="connsiteY1"/>
                  </a:cxn>
                  <a:cxn ang="0">
                    <a:pos x="connsiteX2" y="connsiteY2"/>
                  </a:cxn>
                </a:cxnLst>
                <a:rect l="l" t="t" r="r" b="b"/>
                <a:pathLst>
                  <a:path w="10" h="10">
                    <a:moveTo>
                      <a:pt x="0" y="0"/>
                    </a:moveTo>
                    <a:lnTo>
                      <a:pt x="0" y="0"/>
                    </a:lnTo>
                    <a:cubicBezTo>
                      <a:pt x="0" y="0"/>
                      <a:pt x="23"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3" name="Freeform: Shape 2137">
                <a:extLst>
                  <a:ext uri="{FF2B5EF4-FFF2-40B4-BE49-F238E27FC236}">
                    <a16:creationId xmlns:a16="http://schemas.microsoft.com/office/drawing/2014/main" id="{CC219FBD-DD38-D136-7B0E-F36510361551}"/>
                  </a:ext>
                </a:extLst>
              </p:cNvPr>
              <p:cNvSpPr/>
              <p:nvPr/>
            </p:nvSpPr>
            <p:spPr>
              <a:xfrm>
                <a:off x="5601313" y="4023109"/>
                <a:ext cx="23" cy="23"/>
              </a:xfrm>
              <a:custGeom>
                <a:avLst/>
                <a:gdLst>
                  <a:gd name="connsiteX0" fmla="*/ 0 w 23"/>
                  <a:gd name="connsiteY0" fmla="*/ 0 h 23"/>
                  <a:gd name="connsiteX1" fmla="*/ 23 w 23"/>
                  <a:gd name="connsiteY1" fmla="*/ 23 h 23"/>
                  <a:gd name="connsiteX2" fmla="*/ 23 w 23"/>
                  <a:gd name="connsiteY2" fmla="*/ 23 h 23"/>
                  <a:gd name="connsiteX3" fmla="*/ 0 w 23"/>
                  <a:gd name="connsiteY3" fmla="*/ 0 h 23"/>
                  <a:gd name="connsiteX4" fmla="*/ 0 w 23"/>
                  <a:gd name="connsiteY4" fmla="*/ 0 h 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 h="23">
                    <a:moveTo>
                      <a:pt x="0" y="0"/>
                    </a:moveTo>
                    <a:lnTo>
                      <a:pt x="23" y="23"/>
                    </a:ln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4" name="Freeform: Shape 2138">
                <a:extLst>
                  <a:ext uri="{FF2B5EF4-FFF2-40B4-BE49-F238E27FC236}">
                    <a16:creationId xmlns:a16="http://schemas.microsoft.com/office/drawing/2014/main" id="{45A49206-B79B-7121-08CF-D46AF44CE71E}"/>
                  </a:ext>
                </a:extLst>
              </p:cNvPr>
              <p:cNvSpPr/>
              <p:nvPr/>
            </p:nvSpPr>
            <p:spPr>
              <a:xfrm>
                <a:off x="5602503" y="4025880"/>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5" name="Freeform: Shape 2139">
                <a:extLst>
                  <a:ext uri="{FF2B5EF4-FFF2-40B4-BE49-F238E27FC236}">
                    <a16:creationId xmlns:a16="http://schemas.microsoft.com/office/drawing/2014/main" id="{F8C7C24D-C7AB-5259-3CC5-86A3F88D9842}"/>
                  </a:ext>
                </a:extLst>
              </p:cNvPr>
              <p:cNvSpPr/>
              <p:nvPr/>
            </p:nvSpPr>
            <p:spPr>
              <a:xfrm>
                <a:off x="5602617" y="4026246"/>
                <a:ext cx="10" cy="40"/>
              </a:xfrm>
              <a:custGeom>
                <a:avLst/>
                <a:gdLst>
                  <a:gd name="connsiteX0" fmla="*/ 0 w 10"/>
                  <a:gd name="connsiteY0" fmla="*/ 0 h 40"/>
                  <a:gd name="connsiteX1" fmla="*/ 0 w 10"/>
                  <a:gd name="connsiteY1" fmla="*/ 0 h 40"/>
                  <a:gd name="connsiteX2" fmla="*/ 0 w 10"/>
                  <a:gd name="connsiteY2" fmla="*/ 0 h 40"/>
                </a:gdLst>
                <a:ahLst/>
                <a:cxnLst>
                  <a:cxn ang="0">
                    <a:pos x="connsiteX0" y="connsiteY0"/>
                  </a:cxn>
                  <a:cxn ang="0">
                    <a:pos x="connsiteX1" y="connsiteY1"/>
                  </a:cxn>
                  <a:cxn ang="0">
                    <a:pos x="connsiteX2" y="connsiteY2"/>
                  </a:cxn>
                </a:cxnLst>
                <a:rect l="l" t="t" r="r" b="b"/>
                <a:pathLst>
                  <a:path w="10" h="40">
                    <a:moveTo>
                      <a:pt x="0" y="0"/>
                    </a:moveTo>
                    <a:lnTo>
                      <a:pt x="0" y="0"/>
                    </a:lnTo>
                    <a:cubicBezTo>
                      <a:pt x="0" y="0"/>
                      <a:pt x="23" y="92"/>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6" name="Freeform: Shape 2140">
                <a:extLst>
                  <a:ext uri="{FF2B5EF4-FFF2-40B4-BE49-F238E27FC236}">
                    <a16:creationId xmlns:a16="http://schemas.microsoft.com/office/drawing/2014/main" id="{4F689379-DCB0-5825-B7EC-F53E4F34BBB4}"/>
                  </a:ext>
                </a:extLst>
              </p:cNvPr>
              <p:cNvSpPr/>
              <p:nvPr/>
            </p:nvSpPr>
            <p:spPr>
              <a:xfrm>
                <a:off x="5656315" y="3975898"/>
                <a:ext cx="40" cy="10"/>
              </a:xfrm>
              <a:custGeom>
                <a:avLst/>
                <a:gdLst>
                  <a:gd name="connsiteX0" fmla="*/ 41 w 40"/>
                  <a:gd name="connsiteY0" fmla="*/ 10 h 10"/>
                  <a:gd name="connsiteX1" fmla="*/ 41 w 40"/>
                  <a:gd name="connsiteY1" fmla="*/ 10 h 10"/>
                  <a:gd name="connsiteX2" fmla="*/ 41 w 40"/>
                  <a:gd name="connsiteY2" fmla="*/ 10 h 10"/>
                </a:gdLst>
                <a:ahLst/>
                <a:cxnLst>
                  <a:cxn ang="0">
                    <a:pos x="connsiteX0" y="connsiteY0"/>
                  </a:cxn>
                  <a:cxn ang="0">
                    <a:pos x="connsiteX1" y="connsiteY1"/>
                  </a:cxn>
                  <a:cxn ang="0">
                    <a:pos x="connsiteX2" y="connsiteY2"/>
                  </a:cxn>
                </a:cxnLst>
                <a:rect l="l" t="t" r="r" b="b"/>
                <a:pathLst>
                  <a:path w="40" h="10">
                    <a:moveTo>
                      <a:pt x="41" y="10"/>
                    </a:moveTo>
                    <a:lnTo>
                      <a:pt x="41" y="10"/>
                    </a:lnTo>
                    <a:cubicBezTo>
                      <a:pt x="41" y="10"/>
                      <a:pt x="-51" y="-13"/>
                      <a:pt x="41" y="1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7" name="Freeform: Shape 2141">
                <a:extLst>
                  <a:ext uri="{FF2B5EF4-FFF2-40B4-BE49-F238E27FC236}">
                    <a16:creationId xmlns:a16="http://schemas.microsoft.com/office/drawing/2014/main" id="{85ACC165-5617-C2EE-0351-AE226437315C}"/>
                  </a:ext>
                </a:extLst>
              </p:cNvPr>
              <p:cNvSpPr/>
              <p:nvPr/>
            </p:nvSpPr>
            <p:spPr>
              <a:xfrm>
                <a:off x="5482836" y="3866393"/>
                <a:ext cx="23" cy="45"/>
              </a:xfrm>
              <a:custGeom>
                <a:avLst/>
                <a:gdLst>
                  <a:gd name="connsiteX0" fmla="*/ 23 w 23"/>
                  <a:gd name="connsiteY0" fmla="*/ 46 h 45"/>
                  <a:gd name="connsiteX1" fmla="*/ 23 w 23"/>
                  <a:gd name="connsiteY1" fmla="*/ 0 h 45"/>
                  <a:gd name="connsiteX2" fmla="*/ 0 w 23"/>
                  <a:gd name="connsiteY2" fmla="*/ 0 h 45"/>
                  <a:gd name="connsiteX3" fmla="*/ 23 w 23"/>
                  <a:gd name="connsiteY3" fmla="*/ 46 h 45"/>
                </a:gdLst>
                <a:ahLst/>
                <a:cxnLst>
                  <a:cxn ang="0">
                    <a:pos x="connsiteX0" y="connsiteY0"/>
                  </a:cxn>
                  <a:cxn ang="0">
                    <a:pos x="connsiteX1" y="connsiteY1"/>
                  </a:cxn>
                  <a:cxn ang="0">
                    <a:pos x="connsiteX2" y="connsiteY2"/>
                  </a:cxn>
                  <a:cxn ang="0">
                    <a:pos x="connsiteX3" y="connsiteY3"/>
                  </a:cxn>
                </a:cxnLst>
                <a:rect l="l" t="t" r="r" b="b"/>
                <a:pathLst>
                  <a:path w="23" h="45">
                    <a:moveTo>
                      <a:pt x="23" y="46"/>
                    </a:moveTo>
                    <a:lnTo>
                      <a:pt x="23" y="0"/>
                    </a:lnTo>
                    <a:lnTo>
                      <a:pt x="0" y="0"/>
                    </a:lnTo>
                    <a:lnTo>
                      <a:pt x="23"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8" name="Freeform: Shape 2142">
                <a:extLst>
                  <a:ext uri="{FF2B5EF4-FFF2-40B4-BE49-F238E27FC236}">
                    <a16:creationId xmlns:a16="http://schemas.microsoft.com/office/drawing/2014/main" id="{B1CF85E5-C5DB-FAF6-95FC-B0727C6905FC}"/>
                  </a:ext>
                </a:extLst>
              </p:cNvPr>
              <p:cNvSpPr/>
              <p:nvPr/>
            </p:nvSpPr>
            <p:spPr>
              <a:xfrm>
                <a:off x="5509865" y="3848599"/>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49" name="Freeform: Shape 2143">
                <a:extLst>
                  <a:ext uri="{FF2B5EF4-FFF2-40B4-BE49-F238E27FC236}">
                    <a16:creationId xmlns:a16="http://schemas.microsoft.com/office/drawing/2014/main" id="{5702D9AF-4287-50C8-486B-AFCEB67AACA1}"/>
                  </a:ext>
                </a:extLst>
              </p:cNvPr>
              <p:cNvSpPr/>
              <p:nvPr/>
            </p:nvSpPr>
            <p:spPr>
              <a:xfrm>
                <a:off x="5519882" y="3861194"/>
                <a:ext cx="22867" cy="22901"/>
              </a:xfrm>
              <a:custGeom>
                <a:avLst/>
                <a:gdLst>
                  <a:gd name="connsiteX0" fmla="*/ 0 w 22867"/>
                  <a:gd name="connsiteY0" fmla="*/ 0 h 22901"/>
                  <a:gd name="connsiteX1" fmla="*/ 0 w 22867"/>
                  <a:gd name="connsiteY1" fmla="*/ 0 h 22901"/>
                  <a:gd name="connsiteX2" fmla="*/ 0 w 22867"/>
                  <a:gd name="connsiteY2" fmla="*/ 0 h 22901"/>
                </a:gdLst>
                <a:ahLst/>
                <a:cxnLst>
                  <a:cxn ang="0">
                    <a:pos x="connsiteX0" y="connsiteY0"/>
                  </a:cxn>
                  <a:cxn ang="0">
                    <a:pos x="connsiteX1" y="connsiteY1"/>
                  </a:cxn>
                  <a:cxn ang="0">
                    <a:pos x="connsiteX2" y="connsiteY2"/>
                  </a:cxn>
                </a:cxnLst>
                <a:rect l="l" t="t" r="r" b="b"/>
                <a:pathLst>
                  <a:path w="22867" h="22901">
                    <a:moveTo>
                      <a:pt x="0" y="0"/>
                    </a:moveTo>
                    <a:lnTo>
                      <a:pt x="0" y="0"/>
                    </a:lnTo>
                    <a:cubicBezTo>
                      <a:pt x="0" y="0"/>
                      <a:pt x="0" y="0"/>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nvGrpSpPr>
              <p:cNvPr id="2150" name="Group 2149">
                <a:extLst>
                  <a:ext uri="{FF2B5EF4-FFF2-40B4-BE49-F238E27FC236}">
                    <a16:creationId xmlns:a16="http://schemas.microsoft.com/office/drawing/2014/main" id="{59B9669B-F870-C82D-EC6A-F7D61A7896C3}"/>
                  </a:ext>
                </a:extLst>
              </p:cNvPr>
              <p:cNvGrpSpPr/>
              <p:nvPr/>
            </p:nvGrpSpPr>
            <p:grpSpPr>
              <a:xfrm>
                <a:off x="5146360" y="3550122"/>
                <a:ext cx="603044" cy="558639"/>
                <a:chOff x="4246097" y="3550122"/>
                <a:chExt cx="603044" cy="558639"/>
              </a:xfrm>
            </p:grpSpPr>
            <p:sp>
              <p:nvSpPr>
                <p:cNvPr id="2204" name="Freeform: Shape 2145">
                  <a:extLst>
                    <a:ext uri="{FF2B5EF4-FFF2-40B4-BE49-F238E27FC236}">
                      <a16:creationId xmlns:a16="http://schemas.microsoft.com/office/drawing/2014/main" id="{91AC2D62-FCDE-0404-3C64-12B74B375D5A}"/>
                    </a:ext>
                  </a:extLst>
                </p:cNvPr>
                <p:cNvSpPr/>
                <p:nvPr/>
              </p:nvSpPr>
              <p:spPr>
                <a:xfrm>
                  <a:off x="4388380" y="3574603"/>
                  <a:ext cx="149577" cy="268865"/>
                </a:xfrm>
                <a:custGeom>
                  <a:avLst/>
                  <a:gdLst>
                    <a:gd name="connsiteX0" fmla="*/ 82964 w 149577"/>
                    <a:gd name="connsiteY0" fmla="*/ 0 h 268865"/>
                    <a:gd name="connsiteX1" fmla="*/ 85022 w 149577"/>
                    <a:gd name="connsiteY1" fmla="*/ 3939 h 268865"/>
                    <a:gd name="connsiteX2" fmla="*/ 89093 w 149577"/>
                    <a:gd name="connsiteY2" fmla="*/ 15871 h 268865"/>
                    <a:gd name="connsiteX3" fmla="*/ 90419 w 149577"/>
                    <a:gd name="connsiteY3" fmla="*/ 35726 h 268865"/>
                    <a:gd name="connsiteX4" fmla="*/ 81455 w 149577"/>
                    <a:gd name="connsiteY4" fmla="*/ 60369 h 268865"/>
                    <a:gd name="connsiteX5" fmla="*/ 71667 w 149577"/>
                    <a:gd name="connsiteY5" fmla="*/ 71888 h 268865"/>
                    <a:gd name="connsiteX6" fmla="*/ 65653 w 149577"/>
                    <a:gd name="connsiteY6" fmla="*/ 77018 h 268865"/>
                    <a:gd name="connsiteX7" fmla="*/ 59525 w 149577"/>
                    <a:gd name="connsiteY7" fmla="*/ 81827 h 268865"/>
                    <a:gd name="connsiteX8" fmla="*/ 34164 w 149577"/>
                    <a:gd name="connsiteY8" fmla="*/ 102485 h 268865"/>
                    <a:gd name="connsiteX9" fmla="*/ 23096 w 149577"/>
                    <a:gd name="connsiteY9" fmla="*/ 114623 h 268865"/>
                    <a:gd name="connsiteX10" fmla="*/ 15824 w 149577"/>
                    <a:gd name="connsiteY10" fmla="*/ 129028 h 268865"/>
                    <a:gd name="connsiteX11" fmla="*/ 11457 w 149577"/>
                    <a:gd name="connsiteY11" fmla="*/ 163380 h 268865"/>
                    <a:gd name="connsiteX12" fmla="*/ 18774 w 149577"/>
                    <a:gd name="connsiteY12" fmla="*/ 196496 h 268865"/>
                    <a:gd name="connsiteX13" fmla="*/ 40178 w 149577"/>
                    <a:gd name="connsiteY13" fmla="*/ 219901 h 268865"/>
                    <a:gd name="connsiteX14" fmla="*/ 43700 w 149577"/>
                    <a:gd name="connsiteY14" fmla="*/ 221642 h 268865"/>
                    <a:gd name="connsiteX15" fmla="*/ 47267 w 149577"/>
                    <a:gd name="connsiteY15" fmla="*/ 223291 h 268865"/>
                    <a:gd name="connsiteX16" fmla="*/ 50972 w 149577"/>
                    <a:gd name="connsiteY16" fmla="*/ 224573 h 268865"/>
                    <a:gd name="connsiteX17" fmla="*/ 54677 w 149577"/>
                    <a:gd name="connsiteY17" fmla="*/ 225810 h 268865"/>
                    <a:gd name="connsiteX18" fmla="*/ 62132 w 149577"/>
                    <a:gd name="connsiteY18" fmla="*/ 227551 h 268865"/>
                    <a:gd name="connsiteX19" fmla="*/ 66088 w 149577"/>
                    <a:gd name="connsiteY19" fmla="*/ 228169 h 268865"/>
                    <a:gd name="connsiteX20" fmla="*/ 69815 w 149577"/>
                    <a:gd name="connsiteY20" fmla="*/ 228581 h 268865"/>
                    <a:gd name="connsiteX21" fmla="*/ 85136 w 149577"/>
                    <a:gd name="connsiteY21" fmla="*/ 230047 h 268865"/>
                    <a:gd name="connsiteX22" fmla="*/ 99680 w 149577"/>
                    <a:gd name="connsiteY22" fmla="*/ 232887 h 268865"/>
                    <a:gd name="connsiteX23" fmla="*/ 123120 w 149577"/>
                    <a:gd name="connsiteY23" fmla="*/ 243719 h 268865"/>
                    <a:gd name="connsiteX24" fmla="*/ 138258 w 149577"/>
                    <a:gd name="connsiteY24" fmla="*/ 256246 h 268865"/>
                    <a:gd name="connsiteX25" fmla="*/ 143289 w 149577"/>
                    <a:gd name="connsiteY25" fmla="*/ 261422 h 268865"/>
                    <a:gd name="connsiteX26" fmla="*/ 146742 w 149577"/>
                    <a:gd name="connsiteY26" fmla="*/ 265475 h 268865"/>
                    <a:gd name="connsiteX27" fmla="*/ 149578 w 149577"/>
                    <a:gd name="connsiteY27" fmla="*/ 268865 h 268865"/>
                    <a:gd name="connsiteX28" fmla="*/ 146262 w 149577"/>
                    <a:gd name="connsiteY28" fmla="*/ 265934 h 268865"/>
                    <a:gd name="connsiteX29" fmla="*/ 142329 w 149577"/>
                    <a:gd name="connsiteY29" fmla="*/ 262407 h 268865"/>
                    <a:gd name="connsiteX30" fmla="*/ 136772 w 149577"/>
                    <a:gd name="connsiteY30" fmla="*/ 257964 h 268865"/>
                    <a:gd name="connsiteX31" fmla="*/ 120856 w 149577"/>
                    <a:gd name="connsiteY31" fmla="*/ 247475 h 268865"/>
                    <a:gd name="connsiteX32" fmla="*/ 115825 w 149577"/>
                    <a:gd name="connsiteY32" fmla="*/ 244956 h 268865"/>
                    <a:gd name="connsiteX33" fmla="*/ 110337 w 149577"/>
                    <a:gd name="connsiteY33" fmla="*/ 242734 h 268865"/>
                    <a:gd name="connsiteX34" fmla="*/ 104437 w 149577"/>
                    <a:gd name="connsiteY34" fmla="*/ 240811 h 268865"/>
                    <a:gd name="connsiteX35" fmla="*/ 98148 w 149577"/>
                    <a:gd name="connsiteY35" fmla="*/ 239299 h 268865"/>
                    <a:gd name="connsiteX36" fmla="*/ 69152 w 149577"/>
                    <a:gd name="connsiteY36" fmla="*/ 237123 h 268865"/>
                    <a:gd name="connsiteX37" fmla="*/ 64967 w 149577"/>
                    <a:gd name="connsiteY37" fmla="*/ 236871 h 268865"/>
                    <a:gd name="connsiteX38" fmla="*/ 60942 w 149577"/>
                    <a:gd name="connsiteY38" fmla="*/ 236459 h 268865"/>
                    <a:gd name="connsiteX39" fmla="*/ 52344 w 149577"/>
                    <a:gd name="connsiteY39" fmla="*/ 234948 h 268865"/>
                    <a:gd name="connsiteX40" fmla="*/ 43769 w 149577"/>
                    <a:gd name="connsiteY40" fmla="*/ 232452 h 268865"/>
                    <a:gd name="connsiteX41" fmla="*/ 39538 w 149577"/>
                    <a:gd name="connsiteY41" fmla="*/ 230688 h 268865"/>
                    <a:gd name="connsiteX42" fmla="*/ 35331 w 149577"/>
                    <a:gd name="connsiteY42" fmla="*/ 228718 h 268865"/>
                    <a:gd name="connsiteX43" fmla="*/ 20123 w 149577"/>
                    <a:gd name="connsiteY43" fmla="*/ 217313 h 268865"/>
                    <a:gd name="connsiteX44" fmla="*/ 13789 w 149577"/>
                    <a:gd name="connsiteY44" fmla="*/ 209870 h 268865"/>
                    <a:gd name="connsiteX45" fmla="*/ 11182 w 149577"/>
                    <a:gd name="connsiteY45" fmla="*/ 205725 h 268865"/>
                    <a:gd name="connsiteX46" fmla="*/ 9879 w 149577"/>
                    <a:gd name="connsiteY46" fmla="*/ 203641 h 268865"/>
                    <a:gd name="connsiteX47" fmla="*/ 8804 w 149577"/>
                    <a:gd name="connsiteY47" fmla="*/ 201443 h 268865"/>
                    <a:gd name="connsiteX48" fmla="*/ 0 w 149577"/>
                    <a:gd name="connsiteY48" fmla="*/ 163586 h 268865"/>
                    <a:gd name="connsiteX49" fmla="*/ 0 w 149577"/>
                    <a:gd name="connsiteY49" fmla="*/ 158640 h 268865"/>
                    <a:gd name="connsiteX50" fmla="*/ 251 w 149577"/>
                    <a:gd name="connsiteY50" fmla="*/ 153945 h 268865"/>
                    <a:gd name="connsiteX51" fmla="*/ 389 w 149577"/>
                    <a:gd name="connsiteY51" fmla="*/ 151655 h 268865"/>
                    <a:gd name="connsiteX52" fmla="*/ 457 w 149577"/>
                    <a:gd name="connsiteY52" fmla="*/ 150922 h 268865"/>
                    <a:gd name="connsiteX53" fmla="*/ 526 w 149577"/>
                    <a:gd name="connsiteY53" fmla="*/ 150326 h 268865"/>
                    <a:gd name="connsiteX54" fmla="*/ 640 w 149577"/>
                    <a:gd name="connsiteY54" fmla="*/ 149136 h 268865"/>
                    <a:gd name="connsiteX55" fmla="*/ 1166 w 149577"/>
                    <a:gd name="connsiteY55" fmla="*/ 144418 h 268865"/>
                    <a:gd name="connsiteX56" fmla="*/ 5305 w 149577"/>
                    <a:gd name="connsiteY56" fmla="*/ 125524 h 268865"/>
                    <a:gd name="connsiteX57" fmla="*/ 14521 w 149577"/>
                    <a:gd name="connsiteY57" fmla="*/ 108233 h 268865"/>
                    <a:gd name="connsiteX58" fmla="*/ 20764 w 149577"/>
                    <a:gd name="connsiteY58" fmla="*/ 101088 h 268865"/>
                    <a:gd name="connsiteX59" fmla="*/ 27487 w 149577"/>
                    <a:gd name="connsiteY59" fmla="*/ 94927 h 268865"/>
                    <a:gd name="connsiteX60" fmla="*/ 54448 w 149577"/>
                    <a:gd name="connsiteY60" fmla="*/ 74957 h 268865"/>
                    <a:gd name="connsiteX61" fmla="*/ 60828 w 149577"/>
                    <a:gd name="connsiteY61" fmla="*/ 70491 h 268865"/>
                    <a:gd name="connsiteX62" fmla="*/ 63778 w 149577"/>
                    <a:gd name="connsiteY62" fmla="*/ 68339 h 268865"/>
                    <a:gd name="connsiteX63" fmla="*/ 66591 w 149577"/>
                    <a:gd name="connsiteY63" fmla="*/ 66163 h 268865"/>
                    <a:gd name="connsiteX64" fmla="*/ 76127 w 149577"/>
                    <a:gd name="connsiteY64" fmla="*/ 56521 h 268865"/>
                    <a:gd name="connsiteX65" fmla="*/ 86074 w 149577"/>
                    <a:gd name="connsiteY65" fmla="*/ 35063 h 268865"/>
                    <a:gd name="connsiteX66" fmla="*/ 86829 w 149577"/>
                    <a:gd name="connsiteY66" fmla="*/ 16283 h 268865"/>
                    <a:gd name="connsiteX67" fmla="*/ 84359 w 149577"/>
                    <a:gd name="connsiteY67" fmla="*/ 4168 h 268865"/>
                    <a:gd name="connsiteX68" fmla="*/ 82918 w 149577"/>
                    <a:gd name="connsiteY68" fmla="*/ 0 h 2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9577" h="268865">
                      <a:moveTo>
                        <a:pt x="82964" y="0"/>
                      </a:moveTo>
                      <a:cubicBezTo>
                        <a:pt x="82964" y="0"/>
                        <a:pt x="83787" y="1306"/>
                        <a:pt x="85022" y="3939"/>
                      </a:cubicBezTo>
                      <a:cubicBezTo>
                        <a:pt x="86188" y="6596"/>
                        <a:pt x="87880" y="10535"/>
                        <a:pt x="89093" y="15871"/>
                      </a:cubicBezTo>
                      <a:cubicBezTo>
                        <a:pt x="90328" y="21207"/>
                        <a:pt x="91288" y="27963"/>
                        <a:pt x="90419" y="35726"/>
                      </a:cubicBezTo>
                      <a:cubicBezTo>
                        <a:pt x="89619" y="43444"/>
                        <a:pt x="86897" y="52261"/>
                        <a:pt x="81455" y="60369"/>
                      </a:cubicBezTo>
                      <a:cubicBezTo>
                        <a:pt x="78779" y="64422"/>
                        <a:pt x="75441" y="68293"/>
                        <a:pt x="71667" y="71888"/>
                      </a:cubicBezTo>
                      <a:cubicBezTo>
                        <a:pt x="69838" y="73743"/>
                        <a:pt x="67688" y="75369"/>
                        <a:pt x="65653" y="77018"/>
                      </a:cubicBezTo>
                      <a:cubicBezTo>
                        <a:pt x="63641" y="78599"/>
                        <a:pt x="61606" y="80201"/>
                        <a:pt x="59525" y="81827"/>
                      </a:cubicBezTo>
                      <a:cubicBezTo>
                        <a:pt x="51269" y="88354"/>
                        <a:pt x="42397" y="95088"/>
                        <a:pt x="34164" y="102485"/>
                      </a:cubicBezTo>
                      <a:cubicBezTo>
                        <a:pt x="30048" y="106218"/>
                        <a:pt x="26206" y="110157"/>
                        <a:pt x="23096" y="114623"/>
                      </a:cubicBezTo>
                      <a:cubicBezTo>
                        <a:pt x="19964" y="118997"/>
                        <a:pt x="17608" y="123806"/>
                        <a:pt x="15824" y="129028"/>
                      </a:cubicBezTo>
                      <a:cubicBezTo>
                        <a:pt x="12531" y="139585"/>
                        <a:pt x="11296" y="151792"/>
                        <a:pt x="11457" y="163380"/>
                      </a:cubicBezTo>
                      <a:cubicBezTo>
                        <a:pt x="11777" y="174946"/>
                        <a:pt x="13926" y="186534"/>
                        <a:pt x="18774" y="196496"/>
                      </a:cubicBezTo>
                      <a:cubicBezTo>
                        <a:pt x="23439" y="206573"/>
                        <a:pt x="31123" y="214565"/>
                        <a:pt x="40178" y="219901"/>
                      </a:cubicBezTo>
                      <a:cubicBezTo>
                        <a:pt x="41322" y="220543"/>
                        <a:pt x="42534" y="221069"/>
                        <a:pt x="43700" y="221642"/>
                      </a:cubicBezTo>
                      <a:cubicBezTo>
                        <a:pt x="44912" y="222191"/>
                        <a:pt x="46010" y="222878"/>
                        <a:pt x="47267" y="223291"/>
                      </a:cubicBezTo>
                      <a:cubicBezTo>
                        <a:pt x="48502" y="223726"/>
                        <a:pt x="49737" y="224161"/>
                        <a:pt x="50972" y="224573"/>
                      </a:cubicBezTo>
                      <a:cubicBezTo>
                        <a:pt x="52207" y="224986"/>
                        <a:pt x="53373" y="225558"/>
                        <a:pt x="54677" y="225810"/>
                      </a:cubicBezTo>
                      <a:cubicBezTo>
                        <a:pt x="57169" y="226382"/>
                        <a:pt x="59776" y="227092"/>
                        <a:pt x="62132" y="227551"/>
                      </a:cubicBezTo>
                      <a:cubicBezTo>
                        <a:pt x="63458" y="227734"/>
                        <a:pt x="64784" y="227963"/>
                        <a:pt x="66088" y="228169"/>
                      </a:cubicBezTo>
                      <a:cubicBezTo>
                        <a:pt x="67323" y="228283"/>
                        <a:pt x="68580" y="228444"/>
                        <a:pt x="69815" y="228581"/>
                      </a:cubicBezTo>
                      <a:cubicBezTo>
                        <a:pt x="74915" y="229085"/>
                        <a:pt x="80106" y="229405"/>
                        <a:pt x="85136" y="230047"/>
                      </a:cubicBezTo>
                      <a:cubicBezTo>
                        <a:pt x="90190" y="230688"/>
                        <a:pt x="95061" y="231650"/>
                        <a:pt x="99680" y="232887"/>
                      </a:cubicBezTo>
                      <a:cubicBezTo>
                        <a:pt x="108919" y="235360"/>
                        <a:pt x="116808" y="239413"/>
                        <a:pt x="123120" y="243719"/>
                      </a:cubicBezTo>
                      <a:cubicBezTo>
                        <a:pt x="129454" y="248025"/>
                        <a:pt x="134439" y="252422"/>
                        <a:pt x="138258" y="256246"/>
                      </a:cubicBezTo>
                      <a:cubicBezTo>
                        <a:pt x="140156" y="258170"/>
                        <a:pt x="141871" y="259888"/>
                        <a:pt x="143289" y="261422"/>
                      </a:cubicBezTo>
                      <a:cubicBezTo>
                        <a:pt x="144638" y="263002"/>
                        <a:pt x="145805" y="264376"/>
                        <a:pt x="146742" y="265475"/>
                      </a:cubicBezTo>
                      <a:cubicBezTo>
                        <a:pt x="148595" y="267697"/>
                        <a:pt x="149578" y="268865"/>
                        <a:pt x="149578" y="268865"/>
                      </a:cubicBezTo>
                      <a:cubicBezTo>
                        <a:pt x="149578" y="268865"/>
                        <a:pt x="148435" y="267857"/>
                        <a:pt x="146262" y="265934"/>
                      </a:cubicBezTo>
                      <a:cubicBezTo>
                        <a:pt x="145187" y="264972"/>
                        <a:pt x="143861" y="263804"/>
                        <a:pt x="142329" y="262407"/>
                      </a:cubicBezTo>
                      <a:cubicBezTo>
                        <a:pt x="140728" y="261124"/>
                        <a:pt x="138853" y="259613"/>
                        <a:pt x="136772" y="257964"/>
                      </a:cubicBezTo>
                      <a:cubicBezTo>
                        <a:pt x="132587" y="254666"/>
                        <a:pt x="127236" y="251025"/>
                        <a:pt x="120856" y="247475"/>
                      </a:cubicBezTo>
                      <a:cubicBezTo>
                        <a:pt x="119232" y="246673"/>
                        <a:pt x="117563" y="245849"/>
                        <a:pt x="115825" y="244956"/>
                      </a:cubicBezTo>
                      <a:cubicBezTo>
                        <a:pt x="114041" y="244223"/>
                        <a:pt x="112212" y="243490"/>
                        <a:pt x="110337" y="242734"/>
                      </a:cubicBezTo>
                      <a:cubicBezTo>
                        <a:pt x="108439" y="242070"/>
                        <a:pt x="106449" y="241452"/>
                        <a:pt x="104437" y="240811"/>
                      </a:cubicBezTo>
                      <a:cubicBezTo>
                        <a:pt x="102379" y="240307"/>
                        <a:pt x="100321" y="239734"/>
                        <a:pt x="98148" y="239299"/>
                      </a:cubicBezTo>
                      <a:cubicBezTo>
                        <a:pt x="89458" y="237559"/>
                        <a:pt x="79900" y="237513"/>
                        <a:pt x="69152" y="237123"/>
                      </a:cubicBezTo>
                      <a:cubicBezTo>
                        <a:pt x="67780" y="237032"/>
                        <a:pt x="66362" y="236940"/>
                        <a:pt x="64967" y="236871"/>
                      </a:cubicBezTo>
                      <a:cubicBezTo>
                        <a:pt x="63641" y="236711"/>
                        <a:pt x="62292" y="236597"/>
                        <a:pt x="60942" y="236459"/>
                      </a:cubicBezTo>
                      <a:cubicBezTo>
                        <a:pt x="57969" y="236070"/>
                        <a:pt x="55248" y="235474"/>
                        <a:pt x="52344" y="234948"/>
                      </a:cubicBezTo>
                      <a:cubicBezTo>
                        <a:pt x="49486" y="234375"/>
                        <a:pt x="46650" y="233322"/>
                        <a:pt x="43769" y="232452"/>
                      </a:cubicBezTo>
                      <a:cubicBezTo>
                        <a:pt x="42328" y="231994"/>
                        <a:pt x="40979" y="231261"/>
                        <a:pt x="39538" y="230688"/>
                      </a:cubicBezTo>
                      <a:cubicBezTo>
                        <a:pt x="38143" y="230047"/>
                        <a:pt x="36725" y="229451"/>
                        <a:pt x="35331" y="228718"/>
                      </a:cubicBezTo>
                      <a:cubicBezTo>
                        <a:pt x="29957" y="225627"/>
                        <a:pt x="24514" y="222100"/>
                        <a:pt x="20123" y="217313"/>
                      </a:cubicBezTo>
                      <a:cubicBezTo>
                        <a:pt x="17699" y="215138"/>
                        <a:pt x="15870" y="212413"/>
                        <a:pt x="13789" y="209870"/>
                      </a:cubicBezTo>
                      <a:cubicBezTo>
                        <a:pt x="12874" y="208542"/>
                        <a:pt x="12051" y="207122"/>
                        <a:pt x="11182" y="205725"/>
                      </a:cubicBezTo>
                      <a:lnTo>
                        <a:pt x="9879" y="203641"/>
                      </a:lnTo>
                      <a:lnTo>
                        <a:pt x="8804" y="201443"/>
                      </a:lnTo>
                      <a:cubicBezTo>
                        <a:pt x="2813" y="189694"/>
                        <a:pt x="389" y="176526"/>
                        <a:pt x="0" y="163586"/>
                      </a:cubicBezTo>
                      <a:lnTo>
                        <a:pt x="0" y="158640"/>
                      </a:lnTo>
                      <a:cubicBezTo>
                        <a:pt x="0" y="156922"/>
                        <a:pt x="183" y="155525"/>
                        <a:pt x="251" y="153945"/>
                      </a:cubicBezTo>
                      <a:lnTo>
                        <a:pt x="389" y="151655"/>
                      </a:lnTo>
                      <a:lnTo>
                        <a:pt x="457" y="150922"/>
                      </a:lnTo>
                      <a:lnTo>
                        <a:pt x="526" y="150326"/>
                      </a:lnTo>
                      <a:lnTo>
                        <a:pt x="640" y="149136"/>
                      </a:lnTo>
                      <a:lnTo>
                        <a:pt x="1166" y="144418"/>
                      </a:lnTo>
                      <a:cubicBezTo>
                        <a:pt x="2081" y="138097"/>
                        <a:pt x="3156" y="131753"/>
                        <a:pt x="5305" y="125524"/>
                      </a:cubicBezTo>
                      <a:cubicBezTo>
                        <a:pt x="7409" y="119295"/>
                        <a:pt x="10588" y="113363"/>
                        <a:pt x="14521" y="108233"/>
                      </a:cubicBezTo>
                      <a:cubicBezTo>
                        <a:pt x="16442" y="105622"/>
                        <a:pt x="18614" y="103355"/>
                        <a:pt x="20764" y="101088"/>
                      </a:cubicBezTo>
                      <a:cubicBezTo>
                        <a:pt x="22982" y="98958"/>
                        <a:pt x="25177" y="96828"/>
                        <a:pt x="27487" y="94927"/>
                      </a:cubicBezTo>
                      <a:cubicBezTo>
                        <a:pt x="36542" y="87187"/>
                        <a:pt x="45827" y="81049"/>
                        <a:pt x="54448" y="74957"/>
                      </a:cubicBezTo>
                      <a:cubicBezTo>
                        <a:pt x="56597" y="73446"/>
                        <a:pt x="58747" y="71957"/>
                        <a:pt x="60828" y="70491"/>
                      </a:cubicBezTo>
                      <a:cubicBezTo>
                        <a:pt x="61880" y="69781"/>
                        <a:pt x="62795" y="69048"/>
                        <a:pt x="63778" y="68339"/>
                      </a:cubicBezTo>
                      <a:cubicBezTo>
                        <a:pt x="64761" y="67651"/>
                        <a:pt x="65699" y="66896"/>
                        <a:pt x="66591" y="66163"/>
                      </a:cubicBezTo>
                      <a:cubicBezTo>
                        <a:pt x="70227" y="63186"/>
                        <a:pt x="73451" y="59956"/>
                        <a:pt x="76127" y="56521"/>
                      </a:cubicBezTo>
                      <a:cubicBezTo>
                        <a:pt x="81455" y="49628"/>
                        <a:pt x="84656" y="42116"/>
                        <a:pt x="86074" y="35063"/>
                      </a:cubicBezTo>
                      <a:cubicBezTo>
                        <a:pt x="87515" y="28009"/>
                        <a:pt x="87446" y="21528"/>
                        <a:pt x="86829" y="16283"/>
                      </a:cubicBezTo>
                      <a:cubicBezTo>
                        <a:pt x="86211" y="11016"/>
                        <a:pt x="85205" y="6939"/>
                        <a:pt x="84359" y="4168"/>
                      </a:cubicBezTo>
                      <a:cubicBezTo>
                        <a:pt x="83536" y="1420"/>
                        <a:pt x="82918" y="0"/>
                        <a:pt x="8291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5" name="Freeform: Shape 2146">
                  <a:extLst>
                    <a:ext uri="{FF2B5EF4-FFF2-40B4-BE49-F238E27FC236}">
                      <a16:creationId xmlns:a16="http://schemas.microsoft.com/office/drawing/2014/main" id="{112616CC-578A-2166-3716-38BFCDA7BAC0}"/>
                    </a:ext>
                  </a:extLst>
                </p:cNvPr>
                <p:cNvSpPr/>
                <p:nvPr/>
              </p:nvSpPr>
              <p:spPr>
                <a:xfrm>
                  <a:off x="4398167" y="3740621"/>
                  <a:ext cx="124858" cy="31019"/>
                </a:xfrm>
                <a:custGeom>
                  <a:avLst/>
                  <a:gdLst>
                    <a:gd name="connsiteX0" fmla="*/ 124858 w 124858"/>
                    <a:gd name="connsiteY0" fmla="*/ 13371 h 31019"/>
                    <a:gd name="connsiteX1" fmla="*/ 124606 w 124858"/>
                    <a:gd name="connsiteY1" fmla="*/ 13050 h 31019"/>
                    <a:gd name="connsiteX2" fmla="*/ 123669 w 124858"/>
                    <a:gd name="connsiteY2" fmla="*/ 12409 h 31019"/>
                    <a:gd name="connsiteX3" fmla="*/ 122960 w 124858"/>
                    <a:gd name="connsiteY3" fmla="*/ 12089 h 31019"/>
                    <a:gd name="connsiteX4" fmla="*/ 122000 w 124858"/>
                    <a:gd name="connsiteY4" fmla="*/ 11859 h 31019"/>
                    <a:gd name="connsiteX5" fmla="*/ 119621 w 124858"/>
                    <a:gd name="connsiteY5" fmla="*/ 11676 h 31019"/>
                    <a:gd name="connsiteX6" fmla="*/ 118935 w 124858"/>
                    <a:gd name="connsiteY6" fmla="*/ 11653 h 31019"/>
                    <a:gd name="connsiteX7" fmla="*/ 118204 w 124858"/>
                    <a:gd name="connsiteY7" fmla="*/ 11768 h 31019"/>
                    <a:gd name="connsiteX8" fmla="*/ 116648 w 124858"/>
                    <a:gd name="connsiteY8" fmla="*/ 11997 h 31019"/>
                    <a:gd name="connsiteX9" fmla="*/ 113195 w 124858"/>
                    <a:gd name="connsiteY9" fmla="*/ 12776 h 31019"/>
                    <a:gd name="connsiteX10" fmla="*/ 111297 w 124858"/>
                    <a:gd name="connsiteY10" fmla="*/ 13279 h 31019"/>
                    <a:gd name="connsiteX11" fmla="*/ 109331 w 124858"/>
                    <a:gd name="connsiteY11" fmla="*/ 14035 h 31019"/>
                    <a:gd name="connsiteX12" fmla="*/ 107250 w 124858"/>
                    <a:gd name="connsiteY12" fmla="*/ 14791 h 31019"/>
                    <a:gd name="connsiteX13" fmla="*/ 104986 w 124858"/>
                    <a:gd name="connsiteY13" fmla="*/ 15592 h 31019"/>
                    <a:gd name="connsiteX14" fmla="*/ 102653 w 124858"/>
                    <a:gd name="connsiteY14" fmla="*/ 16394 h 31019"/>
                    <a:gd name="connsiteX15" fmla="*/ 99909 w 124858"/>
                    <a:gd name="connsiteY15" fmla="*/ 17104 h 31019"/>
                    <a:gd name="connsiteX16" fmla="*/ 97005 w 124858"/>
                    <a:gd name="connsiteY16" fmla="*/ 17562 h 31019"/>
                    <a:gd name="connsiteX17" fmla="*/ 93986 w 124858"/>
                    <a:gd name="connsiteY17" fmla="*/ 17699 h 31019"/>
                    <a:gd name="connsiteX18" fmla="*/ 81569 w 124858"/>
                    <a:gd name="connsiteY18" fmla="*/ 14859 h 31019"/>
                    <a:gd name="connsiteX19" fmla="*/ 70455 w 124858"/>
                    <a:gd name="connsiteY19" fmla="*/ 9386 h 31019"/>
                    <a:gd name="connsiteX20" fmla="*/ 67826 w 124858"/>
                    <a:gd name="connsiteY20" fmla="*/ 8401 h 31019"/>
                    <a:gd name="connsiteX21" fmla="*/ 67186 w 124858"/>
                    <a:gd name="connsiteY21" fmla="*/ 8195 h 31019"/>
                    <a:gd name="connsiteX22" fmla="*/ 66843 w 124858"/>
                    <a:gd name="connsiteY22" fmla="*/ 8081 h 31019"/>
                    <a:gd name="connsiteX23" fmla="*/ 66797 w 124858"/>
                    <a:gd name="connsiteY23" fmla="*/ 8081 h 31019"/>
                    <a:gd name="connsiteX24" fmla="*/ 67025 w 124858"/>
                    <a:gd name="connsiteY24" fmla="*/ 8126 h 31019"/>
                    <a:gd name="connsiteX25" fmla="*/ 66934 w 124858"/>
                    <a:gd name="connsiteY25" fmla="*/ 8126 h 31019"/>
                    <a:gd name="connsiteX26" fmla="*/ 66751 w 124858"/>
                    <a:gd name="connsiteY26" fmla="*/ 8058 h 31019"/>
                    <a:gd name="connsiteX27" fmla="*/ 65173 w 124858"/>
                    <a:gd name="connsiteY27" fmla="*/ 7714 h 31019"/>
                    <a:gd name="connsiteX28" fmla="*/ 64075 w 124858"/>
                    <a:gd name="connsiteY28" fmla="*/ 7646 h 31019"/>
                    <a:gd name="connsiteX29" fmla="*/ 63550 w 124858"/>
                    <a:gd name="connsiteY29" fmla="*/ 7646 h 31019"/>
                    <a:gd name="connsiteX30" fmla="*/ 62909 w 124858"/>
                    <a:gd name="connsiteY30" fmla="*/ 7646 h 31019"/>
                    <a:gd name="connsiteX31" fmla="*/ 61606 w 124858"/>
                    <a:gd name="connsiteY31" fmla="*/ 7783 h 31019"/>
                    <a:gd name="connsiteX32" fmla="*/ 60256 w 124858"/>
                    <a:gd name="connsiteY32" fmla="*/ 8012 h 31019"/>
                    <a:gd name="connsiteX33" fmla="*/ 49326 w 124858"/>
                    <a:gd name="connsiteY33" fmla="*/ 12134 h 31019"/>
                    <a:gd name="connsiteX34" fmla="*/ 38761 w 124858"/>
                    <a:gd name="connsiteY34" fmla="*/ 18089 h 31019"/>
                    <a:gd name="connsiteX35" fmla="*/ 28676 w 124858"/>
                    <a:gd name="connsiteY35" fmla="*/ 23974 h 31019"/>
                    <a:gd name="connsiteX36" fmla="*/ 19095 w 124858"/>
                    <a:gd name="connsiteY36" fmla="*/ 28761 h 31019"/>
                    <a:gd name="connsiteX37" fmla="*/ 9970 w 124858"/>
                    <a:gd name="connsiteY37" fmla="*/ 31005 h 31019"/>
                    <a:gd name="connsiteX38" fmla="*/ 2927 w 124858"/>
                    <a:gd name="connsiteY38" fmla="*/ 28555 h 31019"/>
                    <a:gd name="connsiteX39" fmla="*/ 1304 w 124858"/>
                    <a:gd name="connsiteY39" fmla="*/ 26402 h 31019"/>
                    <a:gd name="connsiteX40" fmla="*/ 503 w 124858"/>
                    <a:gd name="connsiteY40" fmla="*/ 24661 h 31019"/>
                    <a:gd name="connsiteX41" fmla="*/ 0 w 124858"/>
                    <a:gd name="connsiteY41" fmla="*/ 23173 h 31019"/>
                    <a:gd name="connsiteX42" fmla="*/ 892 w 124858"/>
                    <a:gd name="connsiteY42" fmla="*/ 24455 h 31019"/>
                    <a:gd name="connsiteX43" fmla="*/ 3842 w 124858"/>
                    <a:gd name="connsiteY43" fmla="*/ 27387 h 31019"/>
                    <a:gd name="connsiteX44" fmla="*/ 9650 w 124858"/>
                    <a:gd name="connsiteY44" fmla="*/ 28120 h 31019"/>
                    <a:gd name="connsiteX45" fmla="*/ 17174 w 124858"/>
                    <a:gd name="connsiteY45" fmla="*/ 24845 h 31019"/>
                    <a:gd name="connsiteX46" fmla="*/ 25635 w 124858"/>
                    <a:gd name="connsiteY46" fmla="*/ 19188 h 31019"/>
                    <a:gd name="connsiteX47" fmla="*/ 35102 w 124858"/>
                    <a:gd name="connsiteY47" fmla="*/ 12386 h 31019"/>
                    <a:gd name="connsiteX48" fmla="*/ 45873 w 124858"/>
                    <a:gd name="connsiteY48" fmla="*/ 5561 h 31019"/>
                    <a:gd name="connsiteX49" fmla="*/ 58816 w 124858"/>
                    <a:gd name="connsiteY49" fmla="*/ 500 h 31019"/>
                    <a:gd name="connsiteX50" fmla="*/ 62589 w 124858"/>
                    <a:gd name="connsiteY50" fmla="*/ 42 h 31019"/>
                    <a:gd name="connsiteX51" fmla="*/ 66728 w 124858"/>
                    <a:gd name="connsiteY51" fmla="*/ 294 h 31019"/>
                    <a:gd name="connsiteX52" fmla="*/ 68306 w 124858"/>
                    <a:gd name="connsiteY52" fmla="*/ 638 h 31019"/>
                    <a:gd name="connsiteX53" fmla="*/ 68512 w 124858"/>
                    <a:gd name="connsiteY53" fmla="*/ 683 h 31019"/>
                    <a:gd name="connsiteX54" fmla="*/ 68603 w 124858"/>
                    <a:gd name="connsiteY54" fmla="*/ 683 h 31019"/>
                    <a:gd name="connsiteX55" fmla="*/ 68923 w 124858"/>
                    <a:gd name="connsiteY55" fmla="*/ 798 h 31019"/>
                    <a:gd name="connsiteX56" fmla="*/ 68969 w 124858"/>
                    <a:gd name="connsiteY56" fmla="*/ 798 h 31019"/>
                    <a:gd name="connsiteX57" fmla="*/ 69404 w 124858"/>
                    <a:gd name="connsiteY57" fmla="*/ 958 h 31019"/>
                    <a:gd name="connsiteX58" fmla="*/ 70273 w 124858"/>
                    <a:gd name="connsiteY58" fmla="*/ 1279 h 31019"/>
                    <a:gd name="connsiteX59" fmla="*/ 73565 w 124858"/>
                    <a:gd name="connsiteY59" fmla="*/ 2630 h 31019"/>
                    <a:gd name="connsiteX60" fmla="*/ 84473 w 124858"/>
                    <a:gd name="connsiteY60" fmla="*/ 8745 h 31019"/>
                    <a:gd name="connsiteX61" fmla="*/ 94306 w 124858"/>
                    <a:gd name="connsiteY61" fmla="*/ 12020 h 31019"/>
                    <a:gd name="connsiteX62" fmla="*/ 96754 w 124858"/>
                    <a:gd name="connsiteY62" fmla="*/ 12157 h 31019"/>
                    <a:gd name="connsiteX63" fmla="*/ 99109 w 124858"/>
                    <a:gd name="connsiteY63" fmla="*/ 12089 h 31019"/>
                    <a:gd name="connsiteX64" fmla="*/ 101418 w 124858"/>
                    <a:gd name="connsiteY64" fmla="*/ 11837 h 31019"/>
                    <a:gd name="connsiteX65" fmla="*/ 103842 w 124858"/>
                    <a:gd name="connsiteY65" fmla="*/ 11355 h 31019"/>
                    <a:gd name="connsiteX66" fmla="*/ 108416 w 124858"/>
                    <a:gd name="connsiteY66" fmla="*/ 10439 h 31019"/>
                    <a:gd name="connsiteX67" fmla="*/ 110588 w 124858"/>
                    <a:gd name="connsiteY67" fmla="*/ 10073 h 31019"/>
                    <a:gd name="connsiteX68" fmla="*/ 112692 w 124858"/>
                    <a:gd name="connsiteY68" fmla="*/ 9890 h 31019"/>
                    <a:gd name="connsiteX69" fmla="*/ 119758 w 124858"/>
                    <a:gd name="connsiteY69" fmla="*/ 10142 h 31019"/>
                    <a:gd name="connsiteX70" fmla="*/ 122274 w 124858"/>
                    <a:gd name="connsiteY70" fmla="*/ 10966 h 31019"/>
                    <a:gd name="connsiteX71" fmla="*/ 123211 w 124858"/>
                    <a:gd name="connsiteY71" fmla="*/ 11470 h 31019"/>
                    <a:gd name="connsiteX72" fmla="*/ 123897 w 124858"/>
                    <a:gd name="connsiteY72" fmla="*/ 12043 h 31019"/>
                    <a:gd name="connsiteX73" fmla="*/ 124835 w 124858"/>
                    <a:gd name="connsiteY73" fmla="*/ 13325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4858" h="31019">
                      <a:moveTo>
                        <a:pt x="124858" y="13371"/>
                      </a:moveTo>
                      <a:cubicBezTo>
                        <a:pt x="124858" y="13371"/>
                        <a:pt x="124789" y="13233"/>
                        <a:pt x="124606" y="13050"/>
                      </a:cubicBezTo>
                      <a:cubicBezTo>
                        <a:pt x="124401" y="12890"/>
                        <a:pt x="124149" y="12615"/>
                        <a:pt x="123669" y="12409"/>
                      </a:cubicBezTo>
                      <a:cubicBezTo>
                        <a:pt x="123463" y="12317"/>
                        <a:pt x="123234" y="12180"/>
                        <a:pt x="122960" y="12089"/>
                      </a:cubicBezTo>
                      <a:cubicBezTo>
                        <a:pt x="122663" y="12020"/>
                        <a:pt x="122343" y="11951"/>
                        <a:pt x="122000" y="11859"/>
                      </a:cubicBezTo>
                      <a:cubicBezTo>
                        <a:pt x="121359" y="11653"/>
                        <a:pt x="120490" y="11745"/>
                        <a:pt x="119621" y="11676"/>
                      </a:cubicBezTo>
                      <a:cubicBezTo>
                        <a:pt x="119392" y="11676"/>
                        <a:pt x="119164" y="11676"/>
                        <a:pt x="118935" y="11653"/>
                      </a:cubicBezTo>
                      <a:cubicBezTo>
                        <a:pt x="118706" y="11699"/>
                        <a:pt x="118455" y="11745"/>
                        <a:pt x="118204" y="11768"/>
                      </a:cubicBezTo>
                      <a:cubicBezTo>
                        <a:pt x="117700" y="11837"/>
                        <a:pt x="117174" y="11928"/>
                        <a:pt x="116648" y="11997"/>
                      </a:cubicBezTo>
                      <a:cubicBezTo>
                        <a:pt x="115574" y="12089"/>
                        <a:pt x="114430" y="12501"/>
                        <a:pt x="113195" y="12776"/>
                      </a:cubicBezTo>
                      <a:cubicBezTo>
                        <a:pt x="112578" y="12936"/>
                        <a:pt x="111960" y="13096"/>
                        <a:pt x="111297" y="13279"/>
                      </a:cubicBezTo>
                      <a:cubicBezTo>
                        <a:pt x="110657" y="13508"/>
                        <a:pt x="109994" y="13760"/>
                        <a:pt x="109331" y="14035"/>
                      </a:cubicBezTo>
                      <a:cubicBezTo>
                        <a:pt x="108645" y="14264"/>
                        <a:pt x="107958" y="14539"/>
                        <a:pt x="107250" y="14791"/>
                      </a:cubicBezTo>
                      <a:cubicBezTo>
                        <a:pt x="106518" y="15043"/>
                        <a:pt x="105763" y="15317"/>
                        <a:pt x="104986" y="15592"/>
                      </a:cubicBezTo>
                      <a:cubicBezTo>
                        <a:pt x="104209" y="15844"/>
                        <a:pt x="103431" y="16119"/>
                        <a:pt x="102653" y="16394"/>
                      </a:cubicBezTo>
                      <a:cubicBezTo>
                        <a:pt x="101853" y="16669"/>
                        <a:pt x="100847" y="16852"/>
                        <a:pt x="99909" y="17104"/>
                      </a:cubicBezTo>
                      <a:cubicBezTo>
                        <a:pt x="98949" y="17379"/>
                        <a:pt x="97988" y="17424"/>
                        <a:pt x="97005" y="17562"/>
                      </a:cubicBezTo>
                      <a:cubicBezTo>
                        <a:pt x="96022" y="17722"/>
                        <a:pt x="95015" y="17699"/>
                        <a:pt x="93986" y="17699"/>
                      </a:cubicBezTo>
                      <a:cubicBezTo>
                        <a:pt x="89870" y="17722"/>
                        <a:pt x="85480" y="16669"/>
                        <a:pt x="81569" y="14859"/>
                      </a:cubicBezTo>
                      <a:cubicBezTo>
                        <a:pt x="77590" y="13119"/>
                        <a:pt x="74000" y="10966"/>
                        <a:pt x="70455" y="9386"/>
                      </a:cubicBezTo>
                      <a:cubicBezTo>
                        <a:pt x="69587" y="9042"/>
                        <a:pt x="68695" y="8630"/>
                        <a:pt x="67826" y="8401"/>
                      </a:cubicBezTo>
                      <a:lnTo>
                        <a:pt x="67186" y="8195"/>
                      </a:lnTo>
                      <a:lnTo>
                        <a:pt x="66843" y="8081"/>
                      </a:lnTo>
                      <a:lnTo>
                        <a:pt x="66797" y="8081"/>
                      </a:lnTo>
                      <a:cubicBezTo>
                        <a:pt x="66797" y="8081"/>
                        <a:pt x="67277" y="8195"/>
                        <a:pt x="67025" y="8126"/>
                      </a:cubicBezTo>
                      <a:lnTo>
                        <a:pt x="66934" y="8126"/>
                      </a:lnTo>
                      <a:cubicBezTo>
                        <a:pt x="66934" y="8126"/>
                        <a:pt x="66751" y="8058"/>
                        <a:pt x="66751" y="8058"/>
                      </a:cubicBezTo>
                      <a:lnTo>
                        <a:pt x="65173" y="7714"/>
                      </a:lnTo>
                      <a:cubicBezTo>
                        <a:pt x="64693" y="7646"/>
                        <a:pt x="64441" y="7691"/>
                        <a:pt x="64075" y="7646"/>
                      </a:cubicBezTo>
                      <a:lnTo>
                        <a:pt x="63550" y="7646"/>
                      </a:lnTo>
                      <a:cubicBezTo>
                        <a:pt x="63550" y="7646"/>
                        <a:pt x="62909" y="7646"/>
                        <a:pt x="62909" y="7646"/>
                      </a:cubicBezTo>
                      <a:cubicBezTo>
                        <a:pt x="62475" y="7691"/>
                        <a:pt x="62040" y="7691"/>
                        <a:pt x="61606" y="7783"/>
                      </a:cubicBezTo>
                      <a:lnTo>
                        <a:pt x="60256" y="8012"/>
                      </a:lnTo>
                      <a:cubicBezTo>
                        <a:pt x="56644" y="8676"/>
                        <a:pt x="52916" y="10348"/>
                        <a:pt x="49326" y="12134"/>
                      </a:cubicBezTo>
                      <a:cubicBezTo>
                        <a:pt x="45712" y="13966"/>
                        <a:pt x="42191" y="16028"/>
                        <a:pt x="38761" y="18089"/>
                      </a:cubicBezTo>
                      <a:cubicBezTo>
                        <a:pt x="35331" y="20150"/>
                        <a:pt x="31946" y="22165"/>
                        <a:pt x="28676" y="23974"/>
                      </a:cubicBezTo>
                      <a:cubicBezTo>
                        <a:pt x="25429" y="25852"/>
                        <a:pt x="22204" y="27478"/>
                        <a:pt x="19095" y="28761"/>
                      </a:cubicBezTo>
                      <a:cubicBezTo>
                        <a:pt x="15985" y="30043"/>
                        <a:pt x="12897" y="30937"/>
                        <a:pt x="9970" y="31005"/>
                      </a:cubicBezTo>
                      <a:cubicBezTo>
                        <a:pt x="7043" y="31165"/>
                        <a:pt x="4391" y="29998"/>
                        <a:pt x="2927" y="28555"/>
                      </a:cubicBezTo>
                      <a:cubicBezTo>
                        <a:pt x="2241" y="27776"/>
                        <a:pt x="1624" y="27112"/>
                        <a:pt x="1304" y="26402"/>
                      </a:cubicBezTo>
                      <a:cubicBezTo>
                        <a:pt x="938" y="25738"/>
                        <a:pt x="640" y="25165"/>
                        <a:pt x="503" y="24661"/>
                      </a:cubicBezTo>
                      <a:cubicBezTo>
                        <a:pt x="183" y="23699"/>
                        <a:pt x="0" y="23173"/>
                        <a:pt x="0" y="23173"/>
                      </a:cubicBezTo>
                      <a:cubicBezTo>
                        <a:pt x="0" y="23173"/>
                        <a:pt x="320" y="23608"/>
                        <a:pt x="892" y="24455"/>
                      </a:cubicBezTo>
                      <a:cubicBezTo>
                        <a:pt x="1418" y="25280"/>
                        <a:pt x="2447" y="26402"/>
                        <a:pt x="3842" y="27387"/>
                      </a:cubicBezTo>
                      <a:cubicBezTo>
                        <a:pt x="5328" y="28280"/>
                        <a:pt x="7364" y="28623"/>
                        <a:pt x="9650" y="28120"/>
                      </a:cubicBezTo>
                      <a:cubicBezTo>
                        <a:pt x="11960" y="27616"/>
                        <a:pt x="14498" y="26379"/>
                        <a:pt x="17174" y="24845"/>
                      </a:cubicBezTo>
                      <a:cubicBezTo>
                        <a:pt x="19849" y="23287"/>
                        <a:pt x="22662" y="21295"/>
                        <a:pt x="25635" y="19188"/>
                      </a:cubicBezTo>
                      <a:cubicBezTo>
                        <a:pt x="28608" y="17081"/>
                        <a:pt x="31717" y="14699"/>
                        <a:pt x="35102" y="12386"/>
                      </a:cubicBezTo>
                      <a:cubicBezTo>
                        <a:pt x="38441" y="10073"/>
                        <a:pt x="41985" y="7668"/>
                        <a:pt x="45873" y="5561"/>
                      </a:cubicBezTo>
                      <a:cubicBezTo>
                        <a:pt x="49760" y="3455"/>
                        <a:pt x="53968" y="1485"/>
                        <a:pt x="58816" y="500"/>
                      </a:cubicBezTo>
                      <a:cubicBezTo>
                        <a:pt x="60028" y="271"/>
                        <a:pt x="61285" y="65"/>
                        <a:pt x="62589" y="42"/>
                      </a:cubicBezTo>
                      <a:cubicBezTo>
                        <a:pt x="63732" y="-95"/>
                        <a:pt x="65493" y="134"/>
                        <a:pt x="66728" y="294"/>
                      </a:cubicBezTo>
                      <a:lnTo>
                        <a:pt x="68306" y="638"/>
                      </a:lnTo>
                      <a:lnTo>
                        <a:pt x="68512" y="683"/>
                      </a:lnTo>
                      <a:lnTo>
                        <a:pt x="68603" y="683"/>
                      </a:lnTo>
                      <a:cubicBezTo>
                        <a:pt x="68603" y="683"/>
                        <a:pt x="68923" y="798"/>
                        <a:pt x="68923" y="798"/>
                      </a:cubicBezTo>
                      <a:lnTo>
                        <a:pt x="68969" y="798"/>
                      </a:lnTo>
                      <a:cubicBezTo>
                        <a:pt x="68969" y="798"/>
                        <a:pt x="69404" y="958"/>
                        <a:pt x="69404" y="958"/>
                      </a:cubicBezTo>
                      <a:lnTo>
                        <a:pt x="70273" y="1279"/>
                      </a:lnTo>
                      <a:cubicBezTo>
                        <a:pt x="71462" y="1668"/>
                        <a:pt x="72491" y="2149"/>
                        <a:pt x="73565" y="2630"/>
                      </a:cubicBezTo>
                      <a:cubicBezTo>
                        <a:pt x="77705" y="4645"/>
                        <a:pt x="81135" y="7004"/>
                        <a:pt x="84473" y="8745"/>
                      </a:cubicBezTo>
                      <a:cubicBezTo>
                        <a:pt x="87789" y="10508"/>
                        <a:pt x="91037" y="11676"/>
                        <a:pt x="94306" y="12020"/>
                      </a:cubicBezTo>
                      <a:cubicBezTo>
                        <a:pt x="95130" y="12111"/>
                        <a:pt x="95930" y="12203"/>
                        <a:pt x="96754" y="12157"/>
                      </a:cubicBezTo>
                      <a:cubicBezTo>
                        <a:pt x="97554" y="12157"/>
                        <a:pt x="98377" y="12157"/>
                        <a:pt x="99109" y="12089"/>
                      </a:cubicBezTo>
                      <a:cubicBezTo>
                        <a:pt x="99886" y="11997"/>
                        <a:pt x="100595" y="11997"/>
                        <a:pt x="101418" y="11837"/>
                      </a:cubicBezTo>
                      <a:cubicBezTo>
                        <a:pt x="102242" y="11676"/>
                        <a:pt x="103042" y="11516"/>
                        <a:pt x="103842" y="11355"/>
                      </a:cubicBezTo>
                      <a:cubicBezTo>
                        <a:pt x="105420" y="11035"/>
                        <a:pt x="106975" y="10737"/>
                        <a:pt x="108416" y="10439"/>
                      </a:cubicBezTo>
                      <a:cubicBezTo>
                        <a:pt x="109171" y="10302"/>
                        <a:pt x="109879" y="10188"/>
                        <a:pt x="110588" y="10073"/>
                      </a:cubicBezTo>
                      <a:cubicBezTo>
                        <a:pt x="111320" y="10004"/>
                        <a:pt x="112029" y="9959"/>
                        <a:pt x="112692" y="9890"/>
                      </a:cubicBezTo>
                      <a:cubicBezTo>
                        <a:pt x="115391" y="9569"/>
                        <a:pt x="117838" y="9775"/>
                        <a:pt x="119758" y="10142"/>
                      </a:cubicBezTo>
                      <a:cubicBezTo>
                        <a:pt x="120719" y="10416"/>
                        <a:pt x="121588" y="10508"/>
                        <a:pt x="122274" y="10966"/>
                      </a:cubicBezTo>
                      <a:cubicBezTo>
                        <a:pt x="122617" y="11126"/>
                        <a:pt x="122914" y="11310"/>
                        <a:pt x="123211" y="11470"/>
                      </a:cubicBezTo>
                      <a:cubicBezTo>
                        <a:pt x="123486" y="11630"/>
                        <a:pt x="123692" y="11859"/>
                        <a:pt x="123897" y="12043"/>
                      </a:cubicBezTo>
                      <a:cubicBezTo>
                        <a:pt x="124721" y="12730"/>
                        <a:pt x="124812" y="13325"/>
                        <a:pt x="124835" y="133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6" name="Freeform: Shape 2147">
                  <a:extLst>
                    <a:ext uri="{FF2B5EF4-FFF2-40B4-BE49-F238E27FC236}">
                      <a16:creationId xmlns:a16="http://schemas.microsoft.com/office/drawing/2014/main" id="{74D9DA0B-009A-CA82-7BEE-E826C5D2222A}"/>
                    </a:ext>
                  </a:extLst>
                </p:cNvPr>
                <p:cNvSpPr/>
                <p:nvPr/>
              </p:nvSpPr>
              <p:spPr>
                <a:xfrm>
                  <a:off x="4485932" y="3754404"/>
                  <a:ext cx="20011" cy="20307"/>
                </a:xfrm>
                <a:custGeom>
                  <a:avLst/>
                  <a:gdLst>
                    <a:gd name="connsiteX0" fmla="*/ 19966 w 20011"/>
                    <a:gd name="connsiteY0" fmla="*/ 19947 h 20307"/>
                    <a:gd name="connsiteX1" fmla="*/ 18594 w 20011"/>
                    <a:gd name="connsiteY1" fmla="*/ 20245 h 20307"/>
                    <a:gd name="connsiteX2" fmla="*/ 14935 w 20011"/>
                    <a:gd name="connsiteY2" fmla="*/ 20085 h 20307"/>
                    <a:gd name="connsiteX3" fmla="*/ 10064 w 20011"/>
                    <a:gd name="connsiteY3" fmla="*/ 18321 h 20307"/>
                    <a:gd name="connsiteX4" fmla="*/ 7594 w 20011"/>
                    <a:gd name="connsiteY4" fmla="*/ 16718 h 20307"/>
                    <a:gd name="connsiteX5" fmla="*/ 5330 w 20011"/>
                    <a:gd name="connsiteY5" fmla="*/ 14703 h 20307"/>
                    <a:gd name="connsiteX6" fmla="*/ 3409 w 20011"/>
                    <a:gd name="connsiteY6" fmla="*/ 12344 h 20307"/>
                    <a:gd name="connsiteX7" fmla="*/ 1923 w 20011"/>
                    <a:gd name="connsiteY7" fmla="*/ 9848 h 20307"/>
                    <a:gd name="connsiteX8" fmla="*/ 894 w 20011"/>
                    <a:gd name="connsiteY8" fmla="*/ 7351 h 20307"/>
                    <a:gd name="connsiteX9" fmla="*/ 299 w 20011"/>
                    <a:gd name="connsiteY9" fmla="*/ 5016 h 20307"/>
                    <a:gd name="connsiteX10" fmla="*/ 2 w 20011"/>
                    <a:gd name="connsiteY10" fmla="*/ 1397 h 20307"/>
                    <a:gd name="connsiteX11" fmla="*/ 93 w 20011"/>
                    <a:gd name="connsiteY11" fmla="*/ 0 h 20307"/>
                    <a:gd name="connsiteX12" fmla="*/ 1054 w 20011"/>
                    <a:gd name="connsiteY12" fmla="*/ 1008 h 20307"/>
                    <a:gd name="connsiteX13" fmla="*/ 3295 w 20011"/>
                    <a:gd name="connsiteY13" fmla="*/ 3596 h 20307"/>
                    <a:gd name="connsiteX14" fmla="*/ 4667 w 20011"/>
                    <a:gd name="connsiteY14" fmla="*/ 5290 h 20307"/>
                    <a:gd name="connsiteX15" fmla="*/ 6176 w 20011"/>
                    <a:gd name="connsiteY15" fmla="*/ 7077 h 20307"/>
                    <a:gd name="connsiteX16" fmla="*/ 7777 w 20011"/>
                    <a:gd name="connsiteY16" fmla="*/ 8932 h 20307"/>
                    <a:gd name="connsiteX17" fmla="*/ 9469 w 20011"/>
                    <a:gd name="connsiteY17" fmla="*/ 10741 h 20307"/>
                    <a:gd name="connsiteX18" fmla="*/ 16307 w 20011"/>
                    <a:gd name="connsiteY18" fmla="*/ 17062 h 20307"/>
                    <a:gd name="connsiteX19" fmla="*/ 18914 w 20011"/>
                    <a:gd name="connsiteY19" fmla="*/ 19169 h 20307"/>
                    <a:gd name="connsiteX20" fmla="*/ 20011 w 20011"/>
                    <a:gd name="connsiteY20" fmla="*/ 19970 h 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11" h="20307">
                      <a:moveTo>
                        <a:pt x="19966" y="19947"/>
                      </a:moveTo>
                      <a:cubicBezTo>
                        <a:pt x="19966" y="19947"/>
                        <a:pt x="19462" y="20154"/>
                        <a:pt x="18594" y="20245"/>
                      </a:cubicBezTo>
                      <a:cubicBezTo>
                        <a:pt x="17702" y="20337"/>
                        <a:pt x="16421" y="20360"/>
                        <a:pt x="14935" y="20085"/>
                      </a:cubicBezTo>
                      <a:cubicBezTo>
                        <a:pt x="13448" y="19764"/>
                        <a:pt x="11733" y="19237"/>
                        <a:pt x="10064" y="18321"/>
                      </a:cubicBezTo>
                      <a:cubicBezTo>
                        <a:pt x="9218" y="17863"/>
                        <a:pt x="8395" y="17337"/>
                        <a:pt x="7594" y="16718"/>
                      </a:cubicBezTo>
                      <a:cubicBezTo>
                        <a:pt x="6748" y="16123"/>
                        <a:pt x="6085" y="15390"/>
                        <a:pt x="5330" y="14703"/>
                      </a:cubicBezTo>
                      <a:cubicBezTo>
                        <a:pt x="4644" y="13947"/>
                        <a:pt x="4004" y="13168"/>
                        <a:pt x="3409" y="12344"/>
                      </a:cubicBezTo>
                      <a:cubicBezTo>
                        <a:pt x="2860" y="11520"/>
                        <a:pt x="2357" y="10695"/>
                        <a:pt x="1923" y="9848"/>
                      </a:cubicBezTo>
                      <a:cubicBezTo>
                        <a:pt x="1534" y="9000"/>
                        <a:pt x="1191" y="8130"/>
                        <a:pt x="894" y="7351"/>
                      </a:cubicBezTo>
                      <a:cubicBezTo>
                        <a:pt x="620" y="6573"/>
                        <a:pt x="459" y="5725"/>
                        <a:pt x="299" y="5016"/>
                      </a:cubicBezTo>
                      <a:cubicBezTo>
                        <a:pt x="-44" y="3550"/>
                        <a:pt x="2" y="2290"/>
                        <a:pt x="2" y="1397"/>
                      </a:cubicBezTo>
                      <a:cubicBezTo>
                        <a:pt x="2" y="527"/>
                        <a:pt x="93" y="0"/>
                        <a:pt x="93" y="0"/>
                      </a:cubicBezTo>
                      <a:cubicBezTo>
                        <a:pt x="93" y="0"/>
                        <a:pt x="482" y="367"/>
                        <a:pt x="1054" y="1008"/>
                      </a:cubicBezTo>
                      <a:cubicBezTo>
                        <a:pt x="1649" y="1649"/>
                        <a:pt x="2357" y="2588"/>
                        <a:pt x="3295" y="3596"/>
                      </a:cubicBezTo>
                      <a:cubicBezTo>
                        <a:pt x="3752" y="4099"/>
                        <a:pt x="4164" y="4695"/>
                        <a:pt x="4667" y="5290"/>
                      </a:cubicBezTo>
                      <a:cubicBezTo>
                        <a:pt x="5170" y="5863"/>
                        <a:pt x="5696" y="6458"/>
                        <a:pt x="6176" y="7077"/>
                      </a:cubicBezTo>
                      <a:cubicBezTo>
                        <a:pt x="6725" y="7672"/>
                        <a:pt x="7274" y="8268"/>
                        <a:pt x="7777" y="8932"/>
                      </a:cubicBezTo>
                      <a:cubicBezTo>
                        <a:pt x="8372" y="9527"/>
                        <a:pt x="8898" y="10146"/>
                        <a:pt x="9469" y="10741"/>
                      </a:cubicBezTo>
                      <a:cubicBezTo>
                        <a:pt x="11756" y="13123"/>
                        <a:pt x="14203" y="15344"/>
                        <a:pt x="16307" y="17062"/>
                      </a:cubicBezTo>
                      <a:cubicBezTo>
                        <a:pt x="17313" y="17932"/>
                        <a:pt x="18251" y="18619"/>
                        <a:pt x="18914" y="19169"/>
                      </a:cubicBezTo>
                      <a:cubicBezTo>
                        <a:pt x="19600" y="19695"/>
                        <a:pt x="20011" y="19970"/>
                        <a:pt x="20011" y="199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7" name="Freeform: Shape 2148">
                  <a:extLst>
                    <a:ext uri="{FF2B5EF4-FFF2-40B4-BE49-F238E27FC236}">
                      <a16:creationId xmlns:a16="http://schemas.microsoft.com/office/drawing/2014/main" id="{1450C1A5-09D1-58F2-08DC-C31A67B2CED6}"/>
                    </a:ext>
                  </a:extLst>
                </p:cNvPr>
                <p:cNvSpPr/>
                <p:nvPr/>
              </p:nvSpPr>
              <p:spPr>
                <a:xfrm>
                  <a:off x="4425883" y="3798902"/>
                  <a:ext cx="85411" cy="101339"/>
                </a:xfrm>
                <a:custGeom>
                  <a:avLst/>
                  <a:gdLst>
                    <a:gd name="connsiteX0" fmla="*/ 85411 w 85411"/>
                    <a:gd name="connsiteY0" fmla="*/ 101340 h 101339"/>
                    <a:gd name="connsiteX1" fmla="*/ 83879 w 85411"/>
                    <a:gd name="connsiteY1" fmla="*/ 100721 h 101339"/>
                    <a:gd name="connsiteX2" fmla="*/ 80197 w 85411"/>
                    <a:gd name="connsiteY2" fmla="*/ 97767 h 101339"/>
                    <a:gd name="connsiteX3" fmla="*/ 76836 w 85411"/>
                    <a:gd name="connsiteY3" fmla="*/ 91034 h 101339"/>
                    <a:gd name="connsiteX4" fmla="*/ 76104 w 85411"/>
                    <a:gd name="connsiteY4" fmla="*/ 86431 h 101339"/>
                    <a:gd name="connsiteX5" fmla="*/ 76035 w 85411"/>
                    <a:gd name="connsiteY5" fmla="*/ 83934 h 101339"/>
                    <a:gd name="connsiteX6" fmla="*/ 76035 w 85411"/>
                    <a:gd name="connsiteY6" fmla="*/ 81507 h 101339"/>
                    <a:gd name="connsiteX7" fmla="*/ 76012 w 85411"/>
                    <a:gd name="connsiteY7" fmla="*/ 80224 h 101339"/>
                    <a:gd name="connsiteX8" fmla="*/ 75875 w 85411"/>
                    <a:gd name="connsiteY8" fmla="*/ 79102 h 101339"/>
                    <a:gd name="connsiteX9" fmla="*/ 75738 w 85411"/>
                    <a:gd name="connsiteY9" fmla="*/ 77957 h 101339"/>
                    <a:gd name="connsiteX10" fmla="*/ 75463 w 85411"/>
                    <a:gd name="connsiteY10" fmla="*/ 76766 h 101339"/>
                    <a:gd name="connsiteX11" fmla="*/ 74800 w 85411"/>
                    <a:gd name="connsiteY11" fmla="*/ 74407 h 101339"/>
                    <a:gd name="connsiteX12" fmla="*/ 73863 w 85411"/>
                    <a:gd name="connsiteY12" fmla="*/ 72048 h 101339"/>
                    <a:gd name="connsiteX13" fmla="*/ 67163 w 85411"/>
                    <a:gd name="connsiteY13" fmla="*/ 63827 h 101339"/>
                    <a:gd name="connsiteX14" fmla="*/ 56895 w 85411"/>
                    <a:gd name="connsiteY14" fmla="*/ 57918 h 101339"/>
                    <a:gd name="connsiteX15" fmla="*/ 51018 w 85411"/>
                    <a:gd name="connsiteY15" fmla="*/ 55765 h 101339"/>
                    <a:gd name="connsiteX16" fmla="*/ 44638 w 85411"/>
                    <a:gd name="connsiteY16" fmla="*/ 53796 h 101339"/>
                    <a:gd name="connsiteX17" fmla="*/ 31855 w 85411"/>
                    <a:gd name="connsiteY17" fmla="*/ 47933 h 101339"/>
                    <a:gd name="connsiteX18" fmla="*/ 20787 w 85411"/>
                    <a:gd name="connsiteY18" fmla="*/ 40284 h 101339"/>
                    <a:gd name="connsiteX19" fmla="*/ 11731 w 85411"/>
                    <a:gd name="connsiteY19" fmla="*/ 31536 h 101339"/>
                    <a:gd name="connsiteX20" fmla="*/ 8118 w 85411"/>
                    <a:gd name="connsiteY20" fmla="*/ 26909 h 101339"/>
                    <a:gd name="connsiteX21" fmla="*/ 5236 w 85411"/>
                    <a:gd name="connsiteY21" fmla="*/ 22260 h 101339"/>
                    <a:gd name="connsiteX22" fmla="*/ 1486 w 85411"/>
                    <a:gd name="connsiteY22" fmla="*/ 13466 h 101339"/>
                    <a:gd name="connsiteX23" fmla="*/ 526 w 85411"/>
                    <a:gd name="connsiteY23" fmla="*/ 9619 h 101339"/>
                    <a:gd name="connsiteX24" fmla="*/ 137 w 85411"/>
                    <a:gd name="connsiteY24" fmla="*/ 6275 h 101339"/>
                    <a:gd name="connsiteX25" fmla="*/ 0 w 85411"/>
                    <a:gd name="connsiteY25" fmla="*/ 4855 h 101339"/>
                    <a:gd name="connsiteX26" fmla="*/ 23 w 85411"/>
                    <a:gd name="connsiteY26" fmla="*/ 3596 h 101339"/>
                    <a:gd name="connsiteX27" fmla="*/ 137 w 85411"/>
                    <a:gd name="connsiteY27" fmla="*/ 1626 h 101339"/>
                    <a:gd name="connsiteX28" fmla="*/ 229 w 85411"/>
                    <a:gd name="connsiteY28" fmla="*/ 0 h 101339"/>
                    <a:gd name="connsiteX29" fmla="*/ 572 w 85411"/>
                    <a:gd name="connsiteY29" fmla="*/ 1603 h 101339"/>
                    <a:gd name="connsiteX30" fmla="*/ 960 w 85411"/>
                    <a:gd name="connsiteY30" fmla="*/ 3504 h 101339"/>
                    <a:gd name="connsiteX31" fmla="*/ 1212 w 85411"/>
                    <a:gd name="connsiteY31" fmla="*/ 4672 h 101339"/>
                    <a:gd name="connsiteX32" fmla="*/ 1646 w 85411"/>
                    <a:gd name="connsiteY32" fmla="*/ 5977 h 101339"/>
                    <a:gd name="connsiteX33" fmla="*/ 2653 w 85411"/>
                    <a:gd name="connsiteY33" fmla="*/ 8977 h 101339"/>
                    <a:gd name="connsiteX34" fmla="*/ 4207 w 85411"/>
                    <a:gd name="connsiteY34" fmla="*/ 12344 h 101339"/>
                    <a:gd name="connsiteX35" fmla="*/ 8918 w 85411"/>
                    <a:gd name="connsiteY35" fmla="*/ 19833 h 101339"/>
                    <a:gd name="connsiteX36" fmla="*/ 12143 w 85411"/>
                    <a:gd name="connsiteY36" fmla="*/ 23703 h 101339"/>
                    <a:gd name="connsiteX37" fmla="*/ 15870 w 85411"/>
                    <a:gd name="connsiteY37" fmla="*/ 27573 h 101339"/>
                    <a:gd name="connsiteX38" fmla="*/ 24880 w 85411"/>
                    <a:gd name="connsiteY38" fmla="*/ 34902 h 101339"/>
                    <a:gd name="connsiteX39" fmla="*/ 35445 w 85411"/>
                    <a:gd name="connsiteY39" fmla="*/ 41406 h 101339"/>
                    <a:gd name="connsiteX40" fmla="*/ 46993 w 85411"/>
                    <a:gd name="connsiteY40" fmla="*/ 46490 h 101339"/>
                    <a:gd name="connsiteX41" fmla="*/ 53396 w 85411"/>
                    <a:gd name="connsiteY41" fmla="*/ 48551 h 101339"/>
                    <a:gd name="connsiteX42" fmla="*/ 59913 w 85411"/>
                    <a:gd name="connsiteY42" fmla="*/ 51116 h 101339"/>
                    <a:gd name="connsiteX43" fmla="*/ 71599 w 85411"/>
                    <a:gd name="connsiteY43" fmla="*/ 58743 h 101339"/>
                    <a:gd name="connsiteX44" fmla="*/ 76127 w 85411"/>
                    <a:gd name="connsiteY44" fmla="*/ 63895 h 101339"/>
                    <a:gd name="connsiteX45" fmla="*/ 79122 w 85411"/>
                    <a:gd name="connsiteY45" fmla="*/ 69850 h 101339"/>
                    <a:gd name="connsiteX46" fmla="*/ 80014 w 85411"/>
                    <a:gd name="connsiteY46" fmla="*/ 72896 h 101339"/>
                    <a:gd name="connsiteX47" fmla="*/ 80334 w 85411"/>
                    <a:gd name="connsiteY47" fmla="*/ 74407 h 101339"/>
                    <a:gd name="connsiteX48" fmla="*/ 80494 w 85411"/>
                    <a:gd name="connsiteY48" fmla="*/ 75919 h 101339"/>
                    <a:gd name="connsiteX49" fmla="*/ 80609 w 85411"/>
                    <a:gd name="connsiteY49" fmla="*/ 77407 h 101339"/>
                    <a:gd name="connsiteX50" fmla="*/ 80609 w 85411"/>
                    <a:gd name="connsiteY50" fmla="*/ 78919 h 101339"/>
                    <a:gd name="connsiteX51" fmla="*/ 80563 w 85411"/>
                    <a:gd name="connsiteY51" fmla="*/ 80408 h 101339"/>
                    <a:gd name="connsiteX52" fmla="*/ 80403 w 85411"/>
                    <a:gd name="connsiteY52" fmla="*/ 81667 h 101339"/>
                    <a:gd name="connsiteX53" fmla="*/ 80060 w 85411"/>
                    <a:gd name="connsiteY53" fmla="*/ 84164 h 101339"/>
                    <a:gd name="connsiteX54" fmla="*/ 79786 w 85411"/>
                    <a:gd name="connsiteY54" fmla="*/ 86362 h 101339"/>
                    <a:gd name="connsiteX55" fmla="*/ 79717 w 85411"/>
                    <a:gd name="connsiteY55" fmla="*/ 90438 h 101339"/>
                    <a:gd name="connsiteX56" fmla="*/ 81455 w 85411"/>
                    <a:gd name="connsiteY56" fmla="*/ 96805 h 101339"/>
                    <a:gd name="connsiteX57" fmla="*/ 84130 w 85411"/>
                    <a:gd name="connsiteY57" fmla="*/ 100263 h 101339"/>
                    <a:gd name="connsiteX58" fmla="*/ 85411 w 85411"/>
                    <a:gd name="connsiteY58" fmla="*/ 101225 h 10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5411" h="101339">
                      <a:moveTo>
                        <a:pt x="85411" y="101340"/>
                      </a:moveTo>
                      <a:cubicBezTo>
                        <a:pt x="85411" y="101340"/>
                        <a:pt x="84839" y="101225"/>
                        <a:pt x="83879" y="100721"/>
                      </a:cubicBezTo>
                      <a:cubicBezTo>
                        <a:pt x="82941" y="100240"/>
                        <a:pt x="81523" y="99393"/>
                        <a:pt x="80197" y="97767"/>
                      </a:cubicBezTo>
                      <a:cubicBezTo>
                        <a:pt x="78848" y="96187"/>
                        <a:pt x="77544" y="93896"/>
                        <a:pt x="76836" y="91034"/>
                      </a:cubicBezTo>
                      <a:cubicBezTo>
                        <a:pt x="76493" y="89614"/>
                        <a:pt x="76218" y="88079"/>
                        <a:pt x="76104" y="86431"/>
                      </a:cubicBezTo>
                      <a:cubicBezTo>
                        <a:pt x="75989" y="85606"/>
                        <a:pt x="76058" y="84805"/>
                        <a:pt x="76035" y="83934"/>
                      </a:cubicBezTo>
                      <a:cubicBezTo>
                        <a:pt x="76035" y="83133"/>
                        <a:pt x="76035" y="82331"/>
                        <a:pt x="76035" y="81507"/>
                      </a:cubicBezTo>
                      <a:cubicBezTo>
                        <a:pt x="76035" y="81072"/>
                        <a:pt x="76035" y="80659"/>
                        <a:pt x="76012" y="80224"/>
                      </a:cubicBezTo>
                      <a:cubicBezTo>
                        <a:pt x="75966" y="79858"/>
                        <a:pt x="75921" y="79469"/>
                        <a:pt x="75875" y="79102"/>
                      </a:cubicBezTo>
                      <a:cubicBezTo>
                        <a:pt x="75829" y="78713"/>
                        <a:pt x="75784" y="78346"/>
                        <a:pt x="75738" y="77957"/>
                      </a:cubicBezTo>
                      <a:cubicBezTo>
                        <a:pt x="75646" y="77568"/>
                        <a:pt x="75555" y="77178"/>
                        <a:pt x="75463" y="76766"/>
                      </a:cubicBezTo>
                      <a:cubicBezTo>
                        <a:pt x="75303" y="75987"/>
                        <a:pt x="75098" y="75163"/>
                        <a:pt x="74800" y="74407"/>
                      </a:cubicBezTo>
                      <a:cubicBezTo>
                        <a:pt x="74594" y="73583"/>
                        <a:pt x="74206" y="72850"/>
                        <a:pt x="73863" y="72048"/>
                      </a:cubicBezTo>
                      <a:cubicBezTo>
                        <a:pt x="72422" y="68980"/>
                        <a:pt x="70089" y="66208"/>
                        <a:pt x="67163" y="63827"/>
                      </a:cubicBezTo>
                      <a:cubicBezTo>
                        <a:pt x="64258" y="61445"/>
                        <a:pt x="60691" y="59544"/>
                        <a:pt x="56895" y="57918"/>
                      </a:cubicBezTo>
                      <a:cubicBezTo>
                        <a:pt x="54997" y="57094"/>
                        <a:pt x="53030" y="56429"/>
                        <a:pt x="51018" y="55765"/>
                      </a:cubicBezTo>
                      <a:cubicBezTo>
                        <a:pt x="48891" y="55124"/>
                        <a:pt x="46765" y="54460"/>
                        <a:pt x="44638" y="53796"/>
                      </a:cubicBezTo>
                      <a:cubicBezTo>
                        <a:pt x="40110" y="52170"/>
                        <a:pt x="35811" y="50223"/>
                        <a:pt x="31855" y="47933"/>
                      </a:cubicBezTo>
                      <a:cubicBezTo>
                        <a:pt x="27876" y="45620"/>
                        <a:pt x="24148" y="43078"/>
                        <a:pt x="20787" y="40284"/>
                      </a:cubicBezTo>
                      <a:cubicBezTo>
                        <a:pt x="17334" y="37604"/>
                        <a:pt x="14406" y="34490"/>
                        <a:pt x="11731" y="31536"/>
                      </a:cubicBezTo>
                      <a:cubicBezTo>
                        <a:pt x="10473" y="29955"/>
                        <a:pt x="9216" y="28467"/>
                        <a:pt x="8118" y="26909"/>
                      </a:cubicBezTo>
                      <a:cubicBezTo>
                        <a:pt x="7112" y="25260"/>
                        <a:pt x="6037" y="23818"/>
                        <a:pt x="5236" y="22260"/>
                      </a:cubicBezTo>
                      <a:cubicBezTo>
                        <a:pt x="3499" y="19168"/>
                        <a:pt x="2310" y="16168"/>
                        <a:pt x="1486" y="13466"/>
                      </a:cubicBezTo>
                      <a:cubicBezTo>
                        <a:pt x="1143" y="12069"/>
                        <a:pt x="777" y="10810"/>
                        <a:pt x="526" y="9619"/>
                      </a:cubicBezTo>
                      <a:cubicBezTo>
                        <a:pt x="389" y="8382"/>
                        <a:pt x="252" y="7283"/>
                        <a:pt x="137" y="6275"/>
                      </a:cubicBezTo>
                      <a:cubicBezTo>
                        <a:pt x="91" y="5771"/>
                        <a:pt x="46" y="5290"/>
                        <a:pt x="0" y="4855"/>
                      </a:cubicBezTo>
                      <a:cubicBezTo>
                        <a:pt x="0" y="4397"/>
                        <a:pt x="23" y="3962"/>
                        <a:pt x="23" y="3596"/>
                      </a:cubicBezTo>
                      <a:cubicBezTo>
                        <a:pt x="68" y="2840"/>
                        <a:pt x="114" y="2176"/>
                        <a:pt x="137" y="1626"/>
                      </a:cubicBezTo>
                      <a:cubicBezTo>
                        <a:pt x="206" y="572"/>
                        <a:pt x="229" y="0"/>
                        <a:pt x="229" y="0"/>
                      </a:cubicBezTo>
                      <a:cubicBezTo>
                        <a:pt x="229" y="0"/>
                        <a:pt x="343" y="572"/>
                        <a:pt x="572" y="1603"/>
                      </a:cubicBezTo>
                      <a:cubicBezTo>
                        <a:pt x="663" y="2107"/>
                        <a:pt x="800" y="2748"/>
                        <a:pt x="960" y="3504"/>
                      </a:cubicBezTo>
                      <a:cubicBezTo>
                        <a:pt x="1029" y="3870"/>
                        <a:pt x="1120" y="4237"/>
                        <a:pt x="1212" y="4672"/>
                      </a:cubicBezTo>
                      <a:cubicBezTo>
                        <a:pt x="1349" y="5084"/>
                        <a:pt x="1486" y="5519"/>
                        <a:pt x="1646" y="5977"/>
                      </a:cubicBezTo>
                      <a:cubicBezTo>
                        <a:pt x="1944" y="6871"/>
                        <a:pt x="2287" y="7878"/>
                        <a:pt x="2653" y="8977"/>
                      </a:cubicBezTo>
                      <a:cubicBezTo>
                        <a:pt x="3156" y="10031"/>
                        <a:pt x="3659" y="11153"/>
                        <a:pt x="4207" y="12344"/>
                      </a:cubicBezTo>
                      <a:cubicBezTo>
                        <a:pt x="5420" y="14703"/>
                        <a:pt x="6974" y="17245"/>
                        <a:pt x="8918" y="19833"/>
                      </a:cubicBezTo>
                      <a:cubicBezTo>
                        <a:pt x="9833" y="21161"/>
                        <a:pt x="11045" y="22375"/>
                        <a:pt x="12143" y="23703"/>
                      </a:cubicBezTo>
                      <a:cubicBezTo>
                        <a:pt x="13309" y="24985"/>
                        <a:pt x="14590" y="26222"/>
                        <a:pt x="15870" y="27573"/>
                      </a:cubicBezTo>
                      <a:cubicBezTo>
                        <a:pt x="18614" y="30047"/>
                        <a:pt x="21587" y="32566"/>
                        <a:pt x="24880" y="34902"/>
                      </a:cubicBezTo>
                      <a:cubicBezTo>
                        <a:pt x="28104" y="37329"/>
                        <a:pt x="31763" y="39368"/>
                        <a:pt x="35445" y="41406"/>
                      </a:cubicBezTo>
                      <a:cubicBezTo>
                        <a:pt x="39195" y="43376"/>
                        <a:pt x="43106" y="45093"/>
                        <a:pt x="46993" y="46490"/>
                      </a:cubicBezTo>
                      <a:cubicBezTo>
                        <a:pt x="49120" y="47177"/>
                        <a:pt x="51269" y="47864"/>
                        <a:pt x="53396" y="48551"/>
                      </a:cubicBezTo>
                      <a:cubicBezTo>
                        <a:pt x="55614" y="49284"/>
                        <a:pt x="57787" y="50132"/>
                        <a:pt x="59913" y="51116"/>
                      </a:cubicBezTo>
                      <a:cubicBezTo>
                        <a:pt x="64190" y="53040"/>
                        <a:pt x="68168" y="55628"/>
                        <a:pt x="71599" y="58743"/>
                      </a:cubicBezTo>
                      <a:cubicBezTo>
                        <a:pt x="73314" y="60277"/>
                        <a:pt x="74846" y="62040"/>
                        <a:pt x="76127" y="63895"/>
                      </a:cubicBezTo>
                      <a:cubicBezTo>
                        <a:pt x="77338" y="65819"/>
                        <a:pt x="78436" y="67766"/>
                        <a:pt x="79122" y="69850"/>
                      </a:cubicBezTo>
                      <a:cubicBezTo>
                        <a:pt x="79465" y="70881"/>
                        <a:pt x="79831" y="71865"/>
                        <a:pt x="80014" y="72896"/>
                      </a:cubicBezTo>
                      <a:cubicBezTo>
                        <a:pt x="80129" y="73400"/>
                        <a:pt x="80243" y="73903"/>
                        <a:pt x="80334" y="74407"/>
                      </a:cubicBezTo>
                      <a:cubicBezTo>
                        <a:pt x="80426" y="74911"/>
                        <a:pt x="80426" y="75415"/>
                        <a:pt x="80494" y="75919"/>
                      </a:cubicBezTo>
                      <a:cubicBezTo>
                        <a:pt x="80540" y="76422"/>
                        <a:pt x="80563" y="76926"/>
                        <a:pt x="80609" y="77407"/>
                      </a:cubicBezTo>
                      <a:cubicBezTo>
                        <a:pt x="80609" y="77911"/>
                        <a:pt x="80609" y="78415"/>
                        <a:pt x="80609" y="78919"/>
                      </a:cubicBezTo>
                      <a:cubicBezTo>
                        <a:pt x="80609" y="79400"/>
                        <a:pt x="80586" y="79904"/>
                        <a:pt x="80563" y="80408"/>
                      </a:cubicBezTo>
                      <a:cubicBezTo>
                        <a:pt x="80517" y="80797"/>
                        <a:pt x="80449" y="81255"/>
                        <a:pt x="80403" y="81667"/>
                      </a:cubicBezTo>
                      <a:cubicBezTo>
                        <a:pt x="80289" y="82514"/>
                        <a:pt x="80174" y="83339"/>
                        <a:pt x="80060" y="84164"/>
                      </a:cubicBezTo>
                      <a:cubicBezTo>
                        <a:pt x="79968" y="84919"/>
                        <a:pt x="79808" y="85652"/>
                        <a:pt x="79786" y="86362"/>
                      </a:cubicBezTo>
                      <a:cubicBezTo>
                        <a:pt x="79648" y="87805"/>
                        <a:pt x="79625" y="89179"/>
                        <a:pt x="79717" y="90438"/>
                      </a:cubicBezTo>
                      <a:cubicBezTo>
                        <a:pt x="79923" y="92981"/>
                        <a:pt x="80563" y="95179"/>
                        <a:pt x="81455" y="96805"/>
                      </a:cubicBezTo>
                      <a:cubicBezTo>
                        <a:pt x="82347" y="98454"/>
                        <a:pt x="83353" y="99599"/>
                        <a:pt x="84130" y="100263"/>
                      </a:cubicBezTo>
                      <a:cubicBezTo>
                        <a:pt x="84908" y="100927"/>
                        <a:pt x="85411" y="101225"/>
                        <a:pt x="85411" y="1012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8" name="Freeform: Shape 2149">
                  <a:extLst>
                    <a:ext uri="{FF2B5EF4-FFF2-40B4-BE49-F238E27FC236}">
                      <a16:creationId xmlns:a16="http://schemas.microsoft.com/office/drawing/2014/main" id="{C409FAE0-0BFB-62A3-99C5-CC762039E149}"/>
                    </a:ext>
                  </a:extLst>
                </p:cNvPr>
                <p:cNvSpPr/>
                <p:nvPr/>
              </p:nvSpPr>
              <p:spPr>
                <a:xfrm>
                  <a:off x="4433265" y="3827025"/>
                  <a:ext cx="22232" cy="65567"/>
                </a:xfrm>
                <a:custGeom>
                  <a:avLst/>
                  <a:gdLst>
                    <a:gd name="connsiteX0" fmla="*/ 22209 w 22232"/>
                    <a:gd name="connsiteY0" fmla="*/ 65567 h 65567"/>
                    <a:gd name="connsiteX1" fmla="*/ 19099 w 22232"/>
                    <a:gd name="connsiteY1" fmla="*/ 64445 h 65567"/>
                    <a:gd name="connsiteX2" fmla="*/ 15692 w 22232"/>
                    <a:gd name="connsiteY2" fmla="*/ 62796 h 65567"/>
                    <a:gd name="connsiteX3" fmla="*/ 11530 w 22232"/>
                    <a:gd name="connsiteY3" fmla="*/ 60094 h 65567"/>
                    <a:gd name="connsiteX4" fmla="*/ 9312 w 22232"/>
                    <a:gd name="connsiteY4" fmla="*/ 58262 h 65567"/>
                    <a:gd name="connsiteX5" fmla="*/ 7116 w 22232"/>
                    <a:gd name="connsiteY5" fmla="*/ 56063 h 65567"/>
                    <a:gd name="connsiteX6" fmla="*/ 3137 w 22232"/>
                    <a:gd name="connsiteY6" fmla="*/ 50521 h 65567"/>
                    <a:gd name="connsiteX7" fmla="*/ 2291 w 22232"/>
                    <a:gd name="connsiteY7" fmla="*/ 48918 h 65567"/>
                    <a:gd name="connsiteX8" fmla="*/ 1605 w 22232"/>
                    <a:gd name="connsiteY8" fmla="*/ 47155 h 65567"/>
                    <a:gd name="connsiteX9" fmla="*/ 965 w 22232"/>
                    <a:gd name="connsiteY9" fmla="*/ 45368 h 65567"/>
                    <a:gd name="connsiteX10" fmla="*/ 531 w 22232"/>
                    <a:gd name="connsiteY10" fmla="*/ 43490 h 65567"/>
                    <a:gd name="connsiteX11" fmla="*/ 50 w 22232"/>
                    <a:gd name="connsiteY11" fmla="*/ 39620 h 65567"/>
                    <a:gd name="connsiteX12" fmla="*/ 5 w 22232"/>
                    <a:gd name="connsiteY12" fmla="*/ 38543 h 65567"/>
                    <a:gd name="connsiteX13" fmla="*/ 5 w 22232"/>
                    <a:gd name="connsiteY13" fmla="*/ 37673 h 65567"/>
                    <a:gd name="connsiteX14" fmla="*/ 96 w 22232"/>
                    <a:gd name="connsiteY14" fmla="*/ 35910 h 65567"/>
                    <a:gd name="connsiteX15" fmla="*/ 554 w 22232"/>
                    <a:gd name="connsiteY15" fmla="*/ 32085 h 65567"/>
                    <a:gd name="connsiteX16" fmla="*/ 1354 w 22232"/>
                    <a:gd name="connsiteY16" fmla="*/ 28444 h 65567"/>
                    <a:gd name="connsiteX17" fmla="*/ 3595 w 22232"/>
                    <a:gd name="connsiteY17" fmla="*/ 21825 h 65567"/>
                    <a:gd name="connsiteX18" fmla="*/ 5836 w 22232"/>
                    <a:gd name="connsiteY18" fmla="*/ 16054 h 65567"/>
                    <a:gd name="connsiteX19" fmla="*/ 7002 w 22232"/>
                    <a:gd name="connsiteY19" fmla="*/ 10993 h 65567"/>
                    <a:gd name="connsiteX20" fmla="*/ 7116 w 22232"/>
                    <a:gd name="connsiteY20" fmla="*/ 9802 h 65567"/>
                    <a:gd name="connsiteX21" fmla="*/ 7071 w 22232"/>
                    <a:gd name="connsiteY21" fmla="*/ 8657 h 65567"/>
                    <a:gd name="connsiteX22" fmla="*/ 6888 w 22232"/>
                    <a:gd name="connsiteY22" fmla="*/ 6550 h 65567"/>
                    <a:gd name="connsiteX23" fmla="*/ 6087 w 22232"/>
                    <a:gd name="connsiteY23" fmla="*/ 3046 h 65567"/>
                    <a:gd name="connsiteX24" fmla="*/ 5013 w 22232"/>
                    <a:gd name="connsiteY24" fmla="*/ 0 h 65567"/>
                    <a:gd name="connsiteX25" fmla="*/ 5585 w 22232"/>
                    <a:gd name="connsiteY25" fmla="*/ 641 h 65567"/>
                    <a:gd name="connsiteX26" fmla="*/ 7116 w 22232"/>
                    <a:gd name="connsiteY26" fmla="*/ 2542 h 65567"/>
                    <a:gd name="connsiteX27" fmla="*/ 8992 w 22232"/>
                    <a:gd name="connsiteY27" fmla="*/ 5909 h 65567"/>
                    <a:gd name="connsiteX28" fmla="*/ 9815 w 22232"/>
                    <a:gd name="connsiteY28" fmla="*/ 8222 h 65567"/>
                    <a:gd name="connsiteX29" fmla="*/ 10135 w 22232"/>
                    <a:gd name="connsiteY29" fmla="*/ 9527 h 65567"/>
                    <a:gd name="connsiteX30" fmla="*/ 10318 w 22232"/>
                    <a:gd name="connsiteY30" fmla="*/ 10924 h 65567"/>
                    <a:gd name="connsiteX31" fmla="*/ 10021 w 22232"/>
                    <a:gd name="connsiteY31" fmla="*/ 17062 h 65567"/>
                    <a:gd name="connsiteX32" fmla="*/ 8443 w 22232"/>
                    <a:gd name="connsiteY32" fmla="*/ 23406 h 65567"/>
                    <a:gd name="connsiteX33" fmla="*/ 6796 w 22232"/>
                    <a:gd name="connsiteY33" fmla="*/ 29726 h 65567"/>
                    <a:gd name="connsiteX34" fmla="*/ 6179 w 22232"/>
                    <a:gd name="connsiteY34" fmla="*/ 32910 h 65567"/>
                    <a:gd name="connsiteX35" fmla="*/ 5836 w 22232"/>
                    <a:gd name="connsiteY35" fmla="*/ 36070 h 65567"/>
                    <a:gd name="connsiteX36" fmla="*/ 5767 w 22232"/>
                    <a:gd name="connsiteY36" fmla="*/ 37833 h 65567"/>
                    <a:gd name="connsiteX37" fmla="*/ 5722 w 22232"/>
                    <a:gd name="connsiteY37" fmla="*/ 38727 h 65567"/>
                    <a:gd name="connsiteX38" fmla="*/ 5767 w 22232"/>
                    <a:gd name="connsiteY38" fmla="*/ 39391 h 65567"/>
                    <a:gd name="connsiteX39" fmla="*/ 6019 w 22232"/>
                    <a:gd name="connsiteY39" fmla="*/ 42437 h 65567"/>
                    <a:gd name="connsiteX40" fmla="*/ 6682 w 22232"/>
                    <a:gd name="connsiteY40" fmla="*/ 45391 h 65567"/>
                    <a:gd name="connsiteX41" fmla="*/ 7116 w 22232"/>
                    <a:gd name="connsiteY41" fmla="*/ 46834 h 65567"/>
                    <a:gd name="connsiteX42" fmla="*/ 7688 w 22232"/>
                    <a:gd name="connsiteY42" fmla="*/ 48208 h 65567"/>
                    <a:gd name="connsiteX43" fmla="*/ 10478 w 22232"/>
                    <a:gd name="connsiteY43" fmla="*/ 53338 h 65567"/>
                    <a:gd name="connsiteX44" fmla="*/ 12102 w 22232"/>
                    <a:gd name="connsiteY44" fmla="*/ 55582 h 65567"/>
                    <a:gd name="connsiteX45" fmla="*/ 13771 w 22232"/>
                    <a:gd name="connsiteY45" fmla="*/ 57598 h 65567"/>
                    <a:gd name="connsiteX46" fmla="*/ 17018 w 22232"/>
                    <a:gd name="connsiteY46" fmla="*/ 60964 h 65567"/>
                    <a:gd name="connsiteX47" fmla="*/ 19717 w 22232"/>
                    <a:gd name="connsiteY47" fmla="*/ 63438 h 65567"/>
                    <a:gd name="connsiteX48" fmla="*/ 22232 w 22232"/>
                    <a:gd name="connsiteY48" fmla="*/ 65521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232" h="65567">
                      <a:moveTo>
                        <a:pt x="22209" y="65567"/>
                      </a:moveTo>
                      <a:cubicBezTo>
                        <a:pt x="22209" y="65567"/>
                        <a:pt x="21043" y="65270"/>
                        <a:pt x="19099" y="64445"/>
                      </a:cubicBezTo>
                      <a:cubicBezTo>
                        <a:pt x="18139" y="64033"/>
                        <a:pt x="16972" y="63506"/>
                        <a:pt x="15692" y="62796"/>
                      </a:cubicBezTo>
                      <a:cubicBezTo>
                        <a:pt x="14411" y="62086"/>
                        <a:pt x="13016" y="61193"/>
                        <a:pt x="11530" y="60094"/>
                      </a:cubicBezTo>
                      <a:cubicBezTo>
                        <a:pt x="10821" y="59498"/>
                        <a:pt x="10067" y="58880"/>
                        <a:pt x="9312" y="58262"/>
                      </a:cubicBezTo>
                      <a:cubicBezTo>
                        <a:pt x="8580" y="57574"/>
                        <a:pt x="7848" y="56865"/>
                        <a:pt x="7116" y="56063"/>
                      </a:cubicBezTo>
                      <a:cubicBezTo>
                        <a:pt x="5722" y="54460"/>
                        <a:pt x="4235" y="52651"/>
                        <a:pt x="3137" y="50521"/>
                      </a:cubicBezTo>
                      <a:cubicBezTo>
                        <a:pt x="2840" y="49994"/>
                        <a:pt x="2566" y="49468"/>
                        <a:pt x="2291" y="48918"/>
                      </a:cubicBezTo>
                      <a:cubicBezTo>
                        <a:pt x="2040" y="48345"/>
                        <a:pt x="1834" y="47750"/>
                        <a:pt x="1605" y="47155"/>
                      </a:cubicBezTo>
                      <a:cubicBezTo>
                        <a:pt x="1399" y="46559"/>
                        <a:pt x="1125" y="45986"/>
                        <a:pt x="965" y="45368"/>
                      </a:cubicBezTo>
                      <a:lnTo>
                        <a:pt x="531" y="43490"/>
                      </a:lnTo>
                      <a:cubicBezTo>
                        <a:pt x="188" y="42230"/>
                        <a:pt x="165" y="40925"/>
                        <a:pt x="50" y="39620"/>
                      </a:cubicBezTo>
                      <a:cubicBezTo>
                        <a:pt x="50" y="39253"/>
                        <a:pt x="-18" y="39093"/>
                        <a:pt x="5" y="38543"/>
                      </a:cubicBezTo>
                      <a:lnTo>
                        <a:pt x="5" y="37673"/>
                      </a:lnTo>
                      <a:cubicBezTo>
                        <a:pt x="5" y="37673"/>
                        <a:pt x="96" y="35910"/>
                        <a:pt x="96" y="35910"/>
                      </a:cubicBezTo>
                      <a:cubicBezTo>
                        <a:pt x="188" y="34696"/>
                        <a:pt x="393" y="33345"/>
                        <a:pt x="554" y="32085"/>
                      </a:cubicBezTo>
                      <a:cubicBezTo>
                        <a:pt x="805" y="30871"/>
                        <a:pt x="1011" y="29634"/>
                        <a:pt x="1354" y="28444"/>
                      </a:cubicBezTo>
                      <a:cubicBezTo>
                        <a:pt x="1948" y="26085"/>
                        <a:pt x="2794" y="23886"/>
                        <a:pt x="3595" y="21825"/>
                      </a:cubicBezTo>
                      <a:cubicBezTo>
                        <a:pt x="4395" y="19764"/>
                        <a:pt x="5218" y="17840"/>
                        <a:pt x="5836" y="16054"/>
                      </a:cubicBezTo>
                      <a:cubicBezTo>
                        <a:pt x="6385" y="14268"/>
                        <a:pt x="6865" y="12573"/>
                        <a:pt x="7002" y="10993"/>
                      </a:cubicBezTo>
                      <a:cubicBezTo>
                        <a:pt x="7025" y="10581"/>
                        <a:pt x="7071" y="10191"/>
                        <a:pt x="7116" y="9802"/>
                      </a:cubicBezTo>
                      <a:cubicBezTo>
                        <a:pt x="7116" y="9412"/>
                        <a:pt x="7094" y="9046"/>
                        <a:pt x="7071" y="8657"/>
                      </a:cubicBezTo>
                      <a:cubicBezTo>
                        <a:pt x="7116" y="7924"/>
                        <a:pt x="7002" y="7214"/>
                        <a:pt x="6888" y="6550"/>
                      </a:cubicBezTo>
                      <a:cubicBezTo>
                        <a:pt x="6751" y="5176"/>
                        <a:pt x="6293" y="4054"/>
                        <a:pt x="6087" y="3046"/>
                      </a:cubicBezTo>
                      <a:cubicBezTo>
                        <a:pt x="5401" y="1099"/>
                        <a:pt x="5013" y="0"/>
                        <a:pt x="5013" y="0"/>
                      </a:cubicBezTo>
                      <a:cubicBezTo>
                        <a:pt x="5013" y="0"/>
                        <a:pt x="5218" y="229"/>
                        <a:pt x="5585" y="641"/>
                      </a:cubicBezTo>
                      <a:cubicBezTo>
                        <a:pt x="5928" y="1076"/>
                        <a:pt x="6499" y="1672"/>
                        <a:pt x="7116" y="2542"/>
                      </a:cubicBezTo>
                      <a:cubicBezTo>
                        <a:pt x="7643" y="3458"/>
                        <a:pt x="8489" y="4489"/>
                        <a:pt x="8992" y="5909"/>
                      </a:cubicBezTo>
                      <a:cubicBezTo>
                        <a:pt x="9312" y="6619"/>
                        <a:pt x="9609" y="7374"/>
                        <a:pt x="9815" y="8222"/>
                      </a:cubicBezTo>
                      <a:cubicBezTo>
                        <a:pt x="9929" y="8657"/>
                        <a:pt x="10044" y="9069"/>
                        <a:pt x="10135" y="9527"/>
                      </a:cubicBezTo>
                      <a:cubicBezTo>
                        <a:pt x="10204" y="9962"/>
                        <a:pt x="10249" y="10443"/>
                        <a:pt x="10318" y="10924"/>
                      </a:cubicBezTo>
                      <a:cubicBezTo>
                        <a:pt x="10569" y="12848"/>
                        <a:pt x="10387" y="14977"/>
                        <a:pt x="10021" y="17062"/>
                      </a:cubicBezTo>
                      <a:cubicBezTo>
                        <a:pt x="9632" y="19191"/>
                        <a:pt x="9060" y="21298"/>
                        <a:pt x="8443" y="23406"/>
                      </a:cubicBezTo>
                      <a:cubicBezTo>
                        <a:pt x="7848" y="25489"/>
                        <a:pt x="7231" y="27619"/>
                        <a:pt x="6796" y="29726"/>
                      </a:cubicBezTo>
                      <a:cubicBezTo>
                        <a:pt x="6499" y="30780"/>
                        <a:pt x="6430" y="31833"/>
                        <a:pt x="6179" y="32910"/>
                      </a:cubicBezTo>
                      <a:cubicBezTo>
                        <a:pt x="6065" y="33986"/>
                        <a:pt x="5928" y="34948"/>
                        <a:pt x="5836" y="36070"/>
                      </a:cubicBezTo>
                      <a:lnTo>
                        <a:pt x="5767" y="37833"/>
                      </a:lnTo>
                      <a:lnTo>
                        <a:pt x="5722" y="38727"/>
                      </a:lnTo>
                      <a:cubicBezTo>
                        <a:pt x="5722" y="38727"/>
                        <a:pt x="5744" y="39185"/>
                        <a:pt x="5767" y="39391"/>
                      </a:cubicBezTo>
                      <a:cubicBezTo>
                        <a:pt x="5882" y="40421"/>
                        <a:pt x="5767" y="41452"/>
                        <a:pt x="6019" y="42437"/>
                      </a:cubicBezTo>
                      <a:cubicBezTo>
                        <a:pt x="6202" y="43444"/>
                        <a:pt x="6339" y="44452"/>
                        <a:pt x="6682" y="45391"/>
                      </a:cubicBezTo>
                      <a:cubicBezTo>
                        <a:pt x="6819" y="45872"/>
                        <a:pt x="6957" y="46353"/>
                        <a:pt x="7116" y="46834"/>
                      </a:cubicBezTo>
                      <a:cubicBezTo>
                        <a:pt x="7322" y="47292"/>
                        <a:pt x="7505" y="47750"/>
                        <a:pt x="7688" y="48208"/>
                      </a:cubicBezTo>
                      <a:cubicBezTo>
                        <a:pt x="8443" y="50040"/>
                        <a:pt x="9449" y="51758"/>
                        <a:pt x="10478" y="53338"/>
                      </a:cubicBezTo>
                      <a:cubicBezTo>
                        <a:pt x="10981" y="54094"/>
                        <a:pt x="11599" y="54826"/>
                        <a:pt x="12102" y="55582"/>
                      </a:cubicBezTo>
                      <a:cubicBezTo>
                        <a:pt x="12696" y="56269"/>
                        <a:pt x="13245" y="56956"/>
                        <a:pt x="13771" y="57598"/>
                      </a:cubicBezTo>
                      <a:cubicBezTo>
                        <a:pt x="14914" y="58834"/>
                        <a:pt x="15989" y="60002"/>
                        <a:pt x="17018" y="60964"/>
                      </a:cubicBezTo>
                      <a:cubicBezTo>
                        <a:pt x="18047" y="61926"/>
                        <a:pt x="18939" y="62773"/>
                        <a:pt x="19717" y="63438"/>
                      </a:cubicBezTo>
                      <a:cubicBezTo>
                        <a:pt x="21272" y="64789"/>
                        <a:pt x="22232" y="65521"/>
                        <a:pt x="22232" y="655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9" name="Freeform: Shape 2150">
                  <a:extLst>
                    <a:ext uri="{FF2B5EF4-FFF2-40B4-BE49-F238E27FC236}">
                      <a16:creationId xmlns:a16="http://schemas.microsoft.com/office/drawing/2014/main" id="{92A00473-ED80-57D0-D744-50E113FF60C1}"/>
                    </a:ext>
                  </a:extLst>
                </p:cNvPr>
                <p:cNvSpPr/>
                <p:nvPr/>
              </p:nvSpPr>
              <p:spPr>
                <a:xfrm>
                  <a:off x="4432928" y="3878737"/>
                  <a:ext cx="7130" cy="21550"/>
                </a:xfrm>
                <a:custGeom>
                  <a:avLst/>
                  <a:gdLst>
                    <a:gd name="connsiteX0" fmla="*/ 3199 w 7130"/>
                    <a:gd name="connsiteY0" fmla="*/ 21505 h 21550"/>
                    <a:gd name="connsiteX1" fmla="*/ 2376 w 7130"/>
                    <a:gd name="connsiteY1" fmla="*/ 20726 h 21550"/>
                    <a:gd name="connsiteX2" fmla="*/ 1644 w 7130"/>
                    <a:gd name="connsiteY2" fmla="*/ 19695 h 21550"/>
                    <a:gd name="connsiteX3" fmla="*/ 890 w 7130"/>
                    <a:gd name="connsiteY3" fmla="*/ 18230 h 21550"/>
                    <a:gd name="connsiteX4" fmla="*/ 341 w 7130"/>
                    <a:gd name="connsiteY4" fmla="*/ 16421 h 21550"/>
                    <a:gd name="connsiteX5" fmla="*/ 66 w 7130"/>
                    <a:gd name="connsiteY5" fmla="*/ 14314 h 21550"/>
                    <a:gd name="connsiteX6" fmla="*/ 66 w 7130"/>
                    <a:gd name="connsiteY6" fmla="*/ 12115 h 21550"/>
                    <a:gd name="connsiteX7" fmla="*/ 409 w 7130"/>
                    <a:gd name="connsiteY7" fmla="*/ 9871 h 21550"/>
                    <a:gd name="connsiteX8" fmla="*/ 1027 w 7130"/>
                    <a:gd name="connsiteY8" fmla="*/ 7718 h 21550"/>
                    <a:gd name="connsiteX9" fmla="*/ 1896 w 7130"/>
                    <a:gd name="connsiteY9" fmla="*/ 5748 h 21550"/>
                    <a:gd name="connsiteX10" fmla="*/ 2879 w 7130"/>
                    <a:gd name="connsiteY10" fmla="*/ 3985 h 21550"/>
                    <a:gd name="connsiteX11" fmla="*/ 4046 w 7130"/>
                    <a:gd name="connsiteY11" fmla="*/ 2542 h 21550"/>
                    <a:gd name="connsiteX12" fmla="*/ 6081 w 7130"/>
                    <a:gd name="connsiteY12" fmla="*/ 619 h 21550"/>
                    <a:gd name="connsiteX13" fmla="*/ 6972 w 7130"/>
                    <a:gd name="connsiteY13" fmla="*/ 0 h 21550"/>
                    <a:gd name="connsiteX14" fmla="*/ 7087 w 7130"/>
                    <a:gd name="connsiteY14" fmla="*/ 1099 h 21550"/>
                    <a:gd name="connsiteX15" fmla="*/ 7087 w 7130"/>
                    <a:gd name="connsiteY15" fmla="*/ 3825 h 21550"/>
                    <a:gd name="connsiteX16" fmla="*/ 6881 w 7130"/>
                    <a:gd name="connsiteY16" fmla="*/ 5497 h 21550"/>
                    <a:gd name="connsiteX17" fmla="*/ 6698 w 7130"/>
                    <a:gd name="connsiteY17" fmla="*/ 7306 h 21550"/>
                    <a:gd name="connsiteX18" fmla="*/ 5966 w 7130"/>
                    <a:gd name="connsiteY18" fmla="*/ 11085 h 21550"/>
                    <a:gd name="connsiteX19" fmla="*/ 5509 w 7130"/>
                    <a:gd name="connsiteY19" fmla="*/ 12939 h 21550"/>
                    <a:gd name="connsiteX20" fmla="*/ 5075 w 7130"/>
                    <a:gd name="connsiteY20" fmla="*/ 14726 h 21550"/>
                    <a:gd name="connsiteX21" fmla="*/ 4571 w 7130"/>
                    <a:gd name="connsiteY21" fmla="*/ 16443 h 21550"/>
                    <a:gd name="connsiteX22" fmla="*/ 4137 w 7130"/>
                    <a:gd name="connsiteY22" fmla="*/ 17978 h 21550"/>
                    <a:gd name="connsiteX23" fmla="*/ 3725 w 7130"/>
                    <a:gd name="connsiteY23" fmla="*/ 19352 h 21550"/>
                    <a:gd name="connsiteX24" fmla="*/ 3428 w 7130"/>
                    <a:gd name="connsiteY24" fmla="*/ 20451 h 21550"/>
                    <a:gd name="connsiteX25" fmla="*/ 3154 w 7130"/>
                    <a:gd name="connsiteY25" fmla="*/ 21551 h 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30" h="21550">
                      <a:moveTo>
                        <a:pt x="3199" y="21505"/>
                      </a:moveTo>
                      <a:cubicBezTo>
                        <a:pt x="3199" y="21505"/>
                        <a:pt x="2833" y="21276"/>
                        <a:pt x="2376" y="20726"/>
                      </a:cubicBezTo>
                      <a:cubicBezTo>
                        <a:pt x="2125" y="20451"/>
                        <a:pt x="1850" y="20108"/>
                        <a:pt x="1644" y="19695"/>
                      </a:cubicBezTo>
                      <a:cubicBezTo>
                        <a:pt x="1393" y="19283"/>
                        <a:pt x="1073" y="18779"/>
                        <a:pt x="890" y="18230"/>
                      </a:cubicBezTo>
                      <a:cubicBezTo>
                        <a:pt x="707" y="17680"/>
                        <a:pt x="501" y="17062"/>
                        <a:pt x="341" y="16421"/>
                      </a:cubicBezTo>
                      <a:cubicBezTo>
                        <a:pt x="158" y="15733"/>
                        <a:pt x="135" y="15069"/>
                        <a:pt x="66" y="14314"/>
                      </a:cubicBezTo>
                      <a:cubicBezTo>
                        <a:pt x="44" y="13604"/>
                        <a:pt x="-71" y="12848"/>
                        <a:pt x="66" y="12115"/>
                      </a:cubicBezTo>
                      <a:cubicBezTo>
                        <a:pt x="135" y="11382"/>
                        <a:pt x="272" y="10603"/>
                        <a:pt x="409" y="9871"/>
                      </a:cubicBezTo>
                      <a:cubicBezTo>
                        <a:pt x="569" y="9115"/>
                        <a:pt x="730" y="8382"/>
                        <a:pt x="1027" y="7718"/>
                      </a:cubicBezTo>
                      <a:cubicBezTo>
                        <a:pt x="1279" y="7031"/>
                        <a:pt x="1598" y="6367"/>
                        <a:pt x="1896" y="5748"/>
                      </a:cubicBezTo>
                      <a:cubicBezTo>
                        <a:pt x="2216" y="5107"/>
                        <a:pt x="2513" y="4512"/>
                        <a:pt x="2879" y="3985"/>
                      </a:cubicBezTo>
                      <a:cubicBezTo>
                        <a:pt x="3268" y="3458"/>
                        <a:pt x="3656" y="2977"/>
                        <a:pt x="4046" y="2542"/>
                      </a:cubicBezTo>
                      <a:cubicBezTo>
                        <a:pt x="4823" y="1695"/>
                        <a:pt x="5532" y="1054"/>
                        <a:pt x="6081" y="619"/>
                      </a:cubicBezTo>
                      <a:cubicBezTo>
                        <a:pt x="6607" y="183"/>
                        <a:pt x="6972" y="0"/>
                        <a:pt x="6972" y="0"/>
                      </a:cubicBezTo>
                      <a:cubicBezTo>
                        <a:pt x="6972" y="0"/>
                        <a:pt x="7041" y="412"/>
                        <a:pt x="7087" y="1099"/>
                      </a:cubicBezTo>
                      <a:cubicBezTo>
                        <a:pt x="7133" y="1809"/>
                        <a:pt x="7155" y="2771"/>
                        <a:pt x="7087" y="3825"/>
                      </a:cubicBezTo>
                      <a:cubicBezTo>
                        <a:pt x="7041" y="4374"/>
                        <a:pt x="6995" y="4924"/>
                        <a:pt x="6881" y="5497"/>
                      </a:cubicBezTo>
                      <a:cubicBezTo>
                        <a:pt x="6812" y="6092"/>
                        <a:pt x="6790" y="6710"/>
                        <a:pt x="6698" y="7306"/>
                      </a:cubicBezTo>
                      <a:cubicBezTo>
                        <a:pt x="6561" y="8565"/>
                        <a:pt x="6126" y="9802"/>
                        <a:pt x="5966" y="11085"/>
                      </a:cubicBezTo>
                      <a:cubicBezTo>
                        <a:pt x="5829" y="11703"/>
                        <a:pt x="5692" y="12344"/>
                        <a:pt x="5509" y="12939"/>
                      </a:cubicBezTo>
                      <a:cubicBezTo>
                        <a:pt x="5303" y="13558"/>
                        <a:pt x="5257" y="14130"/>
                        <a:pt x="5075" y="14726"/>
                      </a:cubicBezTo>
                      <a:cubicBezTo>
                        <a:pt x="4937" y="15321"/>
                        <a:pt x="4709" y="15894"/>
                        <a:pt x="4571" y="16443"/>
                      </a:cubicBezTo>
                      <a:cubicBezTo>
                        <a:pt x="4457" y="16970"/>
                        <a:pt x="4297" y="17474"/>
                        <a:pt x="4137" y="17978"/>
                      </a:cubicBezTo>
                      <a:cubicBezTo>
                        <a:pt x="3954" y="18482"/>
                        <a:pt x="3885" y="18940"/>
                        <a:pt x="3725" y="19352"/>
                      </a:cubicBezTo>
                      <a:cubicBezTo>
                        <a:pt x="3611" y="19787"/>
                        <a:pt x="3497" y="20154"/>
                        <a:pt x="3428" y="20451"/>
                      </a:cubicBezTo>
                      <a:cubicBezTo>
                        <a:pt x="3245" y="21093"/>
                        <a:pt x="3154" y="21551"/>
                        <a:pt x="3154" y="2155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0" name="Freeform: Shape 2151">
                  <a:extLst>
                    <a:ext uri="{FF2B5EF4-FFF2-40B4-BE49-F238E27FC236}">
                      <a16:creationId xmlns:a16="http://schemas.microsoft.com/office/drawing/2014/main" id="{229089AB-D788-17AA-711C-42A34BE1C4AB}"/>
                    </a:ext>
                  </a:extLst>
                </p:cNvPr>
                <p:cNvSpPr/>
                <p:nvPr/>
              </p:nvSpPr>
              <p:spPr>
                <a:xfrm>
                  <a:off x="4290675" y="3709059"/>
                  <a:ext cx="106234" cy="285148"/>
                </a:xfrm>
                <a:custGeom>
                  <a:avLst/>
                  <a:gdLst>
                    <a:gd name="connsiteX0" fmla="*/ 79456 w 106234"/>
                    <a:gd name="connsiteY0" fmla="*/ 285148 h 285148"/>
                    <a:gd name="connsiteX1" fmla="*/ 75752 w 106234"/>
                    <a:gd name="connsiteY1" fmla="*/ 283728 h 285148"/>
                    <a:gd name="connsiteX2" fmla="*/ 65827 w 106234"/>
                    <a:gd name="connsiteY2" fmla="*/ 278438 h 285148"/>
                    <a:gd name="connsiteX3" fmla="*/ 52221 w 106234"/>
                    <a:gd name="connsiteY3" fmla="*/ 267101 h 285148"/>
                    <a:gd name="connsiteX4" fmla="*/ 40513 w 106234"/>
                    <a:gd name="connsiteY4" fmla="*/ 246696 h 285148"/>
                    <a:gd name="connsiteX5" fmla="*/ 38958 w 106234"/>
                    <a:gd name="connsiteY5" fmla="*/ 240146 h 285148"/>
                    <a:gd name="connsiteX6" fmla="*/ 38226 w 106234"/>
                    <a:gd name="connsiteY6" fmla="*/ 233161 h 285148"/>
                    <a:gd name="connsiteX7" fmla="*/ 37426 w 106234"/>
                    <a:gd name="connsiteY7" fmla="*/ 219512 h 285148"/>
                    <a:gd name="connsiteX8" fmla="*/ 31709 w 106234"/>
                    <a:gd name="connsiteY8" fmla="*/ 191938 h 285148"/>
                    <a:gd name="connsiteX9" fmla="*/ 16799 w 106234"/>
                    <a:gd name="connsiteY9" fmla="*/ 165441 h 285148"/>
                    <a:gd name="connsiteX10" fmla="*/ 12134 w 106234"/>
                    <a:gd name="connsiteY10" fmla="*/ 158594 h 285148"/>
                    <a:gd name="connsiteX11" fmla="*/ 9938 w 106234"/>
                    <a:gd name="connsiteY11" fmla="*/ 155136 h 285148"/>
                    <a:gd name="connsiteX12" fmla="*/ 8841 w 106234"/>
                    <a:gd name="connsiteY12" fmla="*/ 153395 h 285148"/>
                    <a:gd name="connsiteX13" fmla="*/ 7766 w 106234"/>
                    <a:gd name="connsiteY13" fmla="*/ 151357 h 285148"/>
                    <a:gd name="connsiteX14" fmla="*/ 5662 w 106234"/>
                    <a:gd name="connsiteY14" fmla="*/ 147235 h 285148"/>
                    <a:gd name="connsiteX15" fmla="*/ 4016 w 106234"/>
                    <a:gd name="connsiteY15" fmla="*/ 143066 h 285148"/>
                    <a:gd name="connsiteX16" fmla="*/ 3192 w 106234"/>
                    <a:gd name="connsiteY16" fmla="*/ 140982 h 285148"/>
                    <a:gd name="connsiteX17" fmla="*/ 2575 w 106234"/>
                    <a:gd name="connsiteY17" fmla="*/ 138807 h 285148"/>
                    <a:gd name="connsiteX18" fmla="*/ 1363 w 106234"/>
                    <a:gd name="connsiteY18" fmla="*/ 134455 h 285148"/>
                    <a:gd name="connsiteX19" fmla="*/ 4267 w 106234"/>
                    <a:gd name="connsiteY19" fmla="*/ 99004 h 285148"/>
                    <a:gd name="connsiteX20" fmla="*/ 23773 w 106234"/>
                    <a:gd name="connsiteY20" fmla="*/ 71384 h 285148"/>
                    <a:gd name="connsiteX21" fmla="*/ 29925 w 106234"/>
                    <a:gd name="connsiteY21" fmla="*/ 66209 h 285148"/>
                    <a:gd name="connsiteX22" fmla="*/ 36305 w 106234"/>
                    <a:gd name="connsiteY22" fmla="*/ 61651 h 285148"/>
                    <a:gd name="connsiteX23" fmla="*/ 42548 w 106234"/>
                    <a:gd name="connsiteY23" fmla="*/ 57621 h 285148"/>
                    <a:gd name="connsiteX24" fmla="*/ 48608 w 106234"/>
                    <a:gd name="connsiteY24" fmla="*/ 53842 h 285148"/>
                    <a:gd name="connsiteX25" fmla="*/ 70721 w 106234"/>
                    <a:gd name="connsiteY25" fmla="*/ 39482 h 285148"/>
                    <a:gd name="connsiteX26" fmla="*/ 88169 w 106234"/>
                    <a:gd name="connsiteY26" fmla="*/ 25993 h 285148"/>
                    <a:gd name="connsiteX27" fmla="*/ 99329 w 106234"/>
                    <a:gd name="connsiteY27" fmla="*/ 13283 h 285148"/>
                    <a:gd name="connsiteX28" fmla="*/ 101112 w 106234"/>
                    <a:gd name="connsiteY28" fmla="*/ 10443 h 285148"/>
                    <a:gd name="connsiteX29" fmla="*/ 102621 w 106234"/>
                    <a:gd name="connsiteY29" fmla="*/ 7878 h 285148"/>
                    <a:gd name="connsiteX30" fmla="*/ 104702 w 106234"/>
                    <a:gd name="connsiteY30" fmla="*/ 3641 h 285148"/>
                    <a:gd name="connsiteX31" fmla="*/ 106235 w 106234"/>
                    <a:gd name="connsiteY31" fmla="*/ 0 h 285148"/>
                    <a:gd name="connsiteX32" fmla="*/ 105320 w 106234"/>
                    <a:gd name="connsiteY32" fmla="*/ 3871 h 285148"/>
                    <a:gd name="connsiteX33" fmla="*/ 101295 w 106234"/>
                    <a:gd name="connsiteY33" fmla="*/ 14428 h 285148"/>
                    <a:gd name="connsiteX34" fmla="*/ 91302 w 106234"/>
                    <a:gd name="connsiteY34" fmla="*/ 29062 h 285148"/>
                    <a:gd name="connsiteX35" fmla="*/ 74654 w 106234"/>
                    <a:gd name="connsiteY35" fmla="*/ 44750 h 285148"/>
                    <a:gd name="connsiteX36" fmla="*/ 53341 w 106234"/>
                    <a:gd name="connsiteY36" fmla="*/ 60918 h 285148"/>
                    <a:gd name="connsiteX37" fmla="*/ 47510 w 106234"/>
                    <a:gd name="connsiteY37" fmla="*/ 65109 h 285148"/>
                    <a:gd name="connsiteX38" fmla="*/ 41679 w 106234"/>
                    <a:gd name="connsiteY38" fmla="*/ 69392 h 285148"/>
                    <a:gd name="connsiteX39" fmla="*/ 38843 w 106234"/>
                    <a:gd name="connsiteY39" fmla="*/ 71568 h 285148"/>
                    <a:gd name="connsiteX40" fmla="*/ 36053 w 106234"/>
                    <a:gd name="connsiteY40" fmla="*/ 73812 h 285148"/>
                    <a:gd name="connsiteX41" fmla="*/ 30680 w 106234"/>
                    <a:gd name="connsiteY41" fmla="*/ 78690 h 285148"/>
                    <a:gd name="connsiteX42" fmla="*/ 14603 w 106234"/>
                    <a:gd name="connsiteY42" fmla="*/ 102966 h 285148"/>
                    <a:gd name="connsiteX43" fmla="*/ 12499 w 106234"/>
                    <a:gd name="connsiteY43" fmla="*/ 131959 h 285148"/>
                    <a:gd name="connsiteX44" fmla="*/ 13460 w 106234"/>
                    <a:gd name="connsiteY44" fmla="*/ 135555 h 285148"/>
                    <a:gd name="connsiteX45" fmla="*/ 13940 w 106234"/>
                    <a:gd name="connsiteY45" fmla="*/ 137364 h 285148"/>
                    <a:gd name="connsiteX46" fmla="*/ 14603 w 106234"/>
                    <a:gd name="connsiteY46" fmla="*/ 139105 h 285148"/>
                    <a:gd name="connsiteX47" fmla="*/ 15930 w 106234"/>
                    <a:gd name="connsiteY47" fmla="*/ 142608 h 285148"/>
                    <a:gd name="connsiteX48" fmla="*/ 17530 w 106234"/>
                    <a:gd name="connsiteY48" fmla="*/ 145837 h 285148"/>
                    <a:gd name="connsiteX49" fmla="*/ 18308 w 106234"/>
                    <a:gd name="connsiteY49" fmla="*/ 147441 h 285148"/>
                    <a:gd name="connsiteX50" fmla="*/ 19383 w 106234"/>
                    <a:gd name="connsiteY50" fmla="*/ 149181 h 285148"/>
                    <a:gd name="connsiteX51" fmla="*/ 21532 w 106234"/>
                    <a:gd name="connsiteY51" fmla="*/ 152662 h 285148"/>
                    <a:gd name="connsiteX52" fmla="*/ 25946 w 106234"/>
                    <a:gd name="connsiteY52" fmla="*/ 159304 h 285148"/>
                    <a:gd name="connsiteX53" fmla="*/ 28210 w 106234"/>
                    <a:gd name="connsiteY53" fmla="*/ 162739 h 285148"/>
                    <a:gd name="connsiteX54" fmla="*/ 30359 w 106234"/>
                    <a:gd name="connsiteY54" fmla="*/ 166289 h 285148"/>
                    <a:gd name="connsiteX55" fmla="*/ 32440 w 106234"/>
                    <a:gd name="connsiteY55" fmla="*/ 169838 h 285148"/>
                    <a:gd name="connsiteX56" fmla="*/ 34430 w 106234"/>
                    <a:gd name="connsiteY56" fmla="*/ 173457 h 285148"/>
                    <a:gd name="connsiteX57" fmla="*/ 38112 w 106234"/>
                    <a:gd name="connsiteY57" fmla="*/ 180854 h 285148"/>
                    <a:gd name="connsiteX58" fmla="*/ 41107 w 106234"/>
                    <a:gd name="connsiteY58" fmla="*/ 188572 h 285148"/>
                    <a:gd name="connsiteX59" fmla="*/ 45863 w 106234"/>
                    <a:gd name="connsiteY59" fmla="*/ 219283 h 285148"/>
                    <a:gd name="connsiteX60" fmla="*/ 45795 w 106234"/>
                    <a:gd name="connsiteY60" fmla="*/ 233138 h 285148"/>
                    <a:gd name="connsiteX61" fmla="*/ 45909 w 106234"/>
                    <a:gd name="connsiteY61" fmla="*/ 239230 h 285148"/>
                    <a:gd name="connsiteX62" fmla="*/ 46778 w 106234"/>
                    <a:gd name="connsiteY62" fmla="*/ 245047 h 285148"/>
                    <a:gd name="connsiteX63" fmla="*/ 55537 w 106234"/>
                    <a:gd name="connsiteY63" fmla="*/ 264330 h 285148"/>
                    <a:gd name="connsiteX64" fmla="*/ 67108 w 106234"/>
                    <a:gd name="connsiteY64" fmla="*/ 276606 h 285148"/>
                    <a:gd name="connsiteX65" fmla="*/ 76003 w 106234"/>
                    <a:gd name="connsiteY65" fmla="*/ 283156 h 285148"/>
                    <a:gd name="connsiteX66" fmla="*/ 79411 w 106234"/>
                    <a:gd name="connsiteY66" fmla="*/ 285148 h 2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234" h="285148">
                      <a:moveTo>
                        <a:pt x="79456" y="285148"/>
                      </a:moveTo>
                      <a:cubicBezTo>
                        <a:pt x="79456" y="285148"/>
                        <a:pt x="78130" y="284736"/>
                        <a:pt x="75752" y="283728"/>
                      </a:cubicBezTo>
                      <a:cubicBezTo>
                        <a:pt x="73396" y="282697"/>
                        <a:pt x="69920" y="281071"/>
                        <a:pt x="65827" y="278438"/>
                      </a:cubicBezTo>
                      <a:cubicBezTo>
                        <a:pt x="61734" y="275804"/>
                        <a:pt x="56863" y="272254"/>
                        <a:pt x="52221" y="267101"/>
                      </a:cubicBezTo>
                      <a:cubicBezTo>
                        <a:pt x="47579" y="261972"/>
                        <a:pt x="43051" y="255193"/>
                        <a:pt x="40513" y="246696"/>
                      </a:cubicBezTo>
                      <a:cubicBezTo>
                        <a:pt x="39987" y="244589"/>
                        <a:pt x="39484" y="242391"/>
                        <a:pt x="38958" y="240146"/>
                      </a:cubicBezTo>
                      <a:cubicBezTo>
                        <a:pt x="38706" y="237856"/>
                        <a:pt x="38477" y="235520"/>
                        <a:pt x="38226" y="233161"/>
                      </a:cubicBezTo>
                      <a:cubicBezTo>
                        <a:pt x="37906" y="228879"/>
                        <a:pt x="37769" y="224115"/>
                        <a:pt x="37426" y="219512"/>
                      </a:cubicBezTo>
                      <a:cubicBezTo>
                        <a:pt x="36556" y="210466"/>
                        <a:pt x="35001" y="200985"/>
                        <a:pt x="31709" y="191938"/>
                      </a:cubicBezTo>
                      <a:cubicBezTo>
                        <a:pt x="28438" y="182869"/>
                        <a:pt x="22630" y="174327"/>
                        <a:pt x="16799" y="165441"/>
                      </a:cubicBezTo>
                      <a:cubicBezTo>
                        <a:pt x="15266" y="163174"/>
                        <a:pt x="13689" y="160884"/>
                        <a:pt x="12134" y="158594"/>
                      </a:cubicBezTo>
                      <a:lnTo>
                        <a:pt x="9938" y="155136"/>
                      </a:lnTo>
                      <a:lnTo>
                        <a:pt x="8841" y="153395"/>
                      </a:lnTo>
                      <a:lnTo>
                        <a:pt x="7766" y="151357"/>
                      </a:lnTo>
                      <a:lnTo>
                        <a:pt x="5662" y="147235"/>
                      </a:lnTo>
                      <a:lnTo>
                        <a:pt x="4016" y="143066"/>
                      </a:lnTo>
                      <a:lnTo>
                        <a:pt x="3192" y="140982"/>
                      </a:lnTo>
                      <a:lnTo>
                        <a:pt x="2575" y="138807"/>
                      </a:lnTo>
                      <a:cubicBezTo>
                        <a:pt x="2186" y="137364"/>
                        <a:pt x="1752" y="135898"/>
                        <a:pt x="1363" y="134455"/>
                      </a:cubicBezTo>
                      <a:cubicBezTo>
                        <a:pt x="-1084" y="122661"/>
                        <a:pt x="-306" y="109951"/>
                        <a:pt x="4267" y="99004"/>
                      </a:cubicBezTo>
                      <a:cubicBezTo>
                        <a:pt x="8566" y="87942"/>
                        <a:pt x="15815" y="78713"/>
                        <a:pt x="23773" y="71384"/>
                      </a:cubicBezTo>
                      <a:cubicBezTo>
                        <a:pt x="25763" y="69552"/>
                        <a:pt x="27889" y="67903"/>
                        <a:pt x="29925" y="66209"/>
                      </a:cubicBezTo>
                      <a:cubicBezTo>
                        <a:pt x="31960" y="64491"/>
                        <a:pt x="34201" y="63163"/>
                        <a:pt x="36305" y="61651"/>
                      </a:cubicBezTo>
                      <a:cubicBezTo>
                        <a:pt x="38455" y="60140"/>
                        <a:pt x="40490" y="58949"/>
                        <a:pt x="42548" y="57621"/>
                      </a:cubicBezTo>
                      <a:cubicBezTo>
                        <a:pt x="44583" y="56361"/>
                        <a:pt x="46595" y="55078"/>
                        <a:pt x="48608" y="53842"/>
                      </a:cubicBezTo>
                      <a:cubicBezTo>
                        <a:pt x="56520" y="48803"/>
                        <a:pt x="64021" y="44086"/>
                        <a:pt x="70721" y="39482"/>
                      </a:cubicBezTo>
                      <a:cubicBezTo>
                        <a:pt x="77421" y="34856"/>
                        <a:pt x="83344" y="30413"/>
                        <a:pt x="88169" y="25993"/>
                      </a:cubicBezTo>
                      <a:cubicBezTo>
                        <a:pt x="92994" y="21573"/>
                        <a:pt x="96722" y="17222"/>
                        <a:pt x="99329" y="13283"/>
                      </a:cubicBezTo>
                      <a:cubicBezTo>
                        <a:pt x="100037" y="12321"/>
                        <a:pt x="100586" y="11359"/>
                        <a:pt x="101112" y="10443"/>
                      </a:cubicBezTo>
                      <a:cubicBezTo>
                        <a:pt x="101638" y="9527"/>
                        <a:pt x="102210" y="8703"/>
                        <a:pt x="102621" y="7878"/>
                      </a:cubicBezTo>
                      <a:cubicBezTo>
                        <a:pt x="103422" y="6229"/>
                        <a:pt x="104222" y="4832"/>
                        <a:pt x="104702" y="3641"/>
                      </a:cubicBezTo>
                      <a:cubicBezTo>
                        <a:pt x="105708" y="1282"/>
                        <a:pt x="106235" y="0"/>
                        <a:pt x="106235" y="0"/>
                      </a:cubicBezTo>
                      <a:cubicBezTo>
                        <a:pt x="106235" y="0"/>
                        <a:pt x="105914" y="1351"/>
                        <a:pt x="105320" y="3871"/>
                      </a:cubicBezTo>
                      <a:cubicBezTo>
                        <a:pt x="104611" y="6367"/>
                        <a:pt x="103513" y="10054"/>
                        <a:pt x="101295" y="14428"/>
                      </a:cubicBezTo>
                      <a:cubicBezTo>
                        <a:pt x="99123" y="18825"/>
                        <a:pt x="95875" y="23932"/>
                        <a:pt x="91302" y="29062"/>
                      </a:cubicBezTo>
                      <a:cubicBezTo>
                        <a:pt x="86797" y="34215"/>
                        <a:pt x="81126" y="39505"/>
                        <a:pt x="74654" y="44750"/>
                      </a:cubicBezTo>
                      <a:cubicBezTo>
                        <a:pt x="68205" y="50017"/>
                        <a:pt x="61048" y="55445"/>
                        <a:pt x="53341" y="60918"/>
                      </a:cubicBezTo>
                      <a:cubicBezTo>
                        <a:pt x="51421" y="62315"/>
                        <a:pt x="49477" y="63712"/>
                        <a:pt x="47510" y="65109"/>
                      </a:cubicBezTo>
                      <a:cubicBezTo>
                        <a:pt x="45566" y="66506"/>
                        <a:pt x="43485" y="67926"/>
                        <a:pt x="41679" y="69392"/>
                      </a:cubicBezTo>
                      <a:cubicBezTo>
                        <a:pt x="40741" y="70125"/>
                        <a:pt x="39803" y="70835"/>
                        <a:pt x="38843" y="71568"/>
                      </a:cubicBezTo>
                      <a:cubicBezTo>
                        <a:pt x="37906" y="72278"/>
                        <a:pt x="36922" y="72965"/>
                        <a:pt x="36053" y="73812"/>
                      </a:cubicBezTo>
                      <a:cubicBezTo>
                        <a:pt x="34270" y="75438"/>
                        <a:pt x="32395" y="76972"/>
                        <a:pt x="30680" y="78690"/>
                      </a:cubicBezTo>
                      <a:cubicBezTo>
                        <a:pt x="23728" y="85469"/>
                        <a:pt x="18033" y="93782"/>
                        <a:pt x="14603" y="102966"/>
                      </a:cubicBezTo>
                      <a:cubicBezTo>
                        <a:pt x="11036" y="112126"/>
                        <a:pt x="10487" y="122295"/>
                        <a:pt x="12499" y="131959"/>
                      </a:cubicBezTo>
                      <a:lnTo>
                        <a:pt x="13460" y="135555"/>
                      </a:lnTo>
                      <a:lnTo>
                        <a:pt x="13940" y="137364"/>
                      </a:lnTo>
                      <a:lnTo>
                        <a:pt x="14603" y="139105"/>
                      </a:lnTo>
                      <a:lnTo>
                        <a:pt x="15930" y="142608"/>
                      </a:lnTo>
                      <a:lnTo>
                        <a:pt x="17530" y="145837"/>
                      </a:lnTo>
                      <a:lnTo>
                        <a:pt x="18308" y="147441"/>
                      </a:lnTo>
                      <a:lnTo>
                        <a:pt x="19383" y="149181"/>
                      </a:lnTo>
                      <a:lnTo>
                        <a:pt x="21532" y="152662"/>
                      </a:lnTo>
                      <a:cubicBezTo>
                        <a:pt x="22996" y="154906"/>
                        <a:pt x="24482" y="157128"/>
                        <a:pt x="25946" y="159304"/>
                      </a:cubicBezTo>
                      <a:lnTo>
                        <a:pt x="28210" y="162739"/>
                      </a:lnTo>
                      <a:lnTo>
                        <a:pt x="30359" y="166289"/>
                      </a:lnTo>
                      <a:lnTo>
                        <a:pt x="32440" y="169838"/>
                      </a:lnTo>
                      <a:cubicBezTo>
                        <a:pt x="33149" y="170984"/>
                        <a:pt x="33835" y="172174"/>
                        <a:pt x="34430" y="173457"/>
                      </a:cubicBezTo>
                      <a:cubicBezTo>
                        <a:pt x="35664" y="175930"/>
                        <a:pt x="36945" y="178358"/>
                        <a:pt x="38112" y="180854"/>
                      </a:cubicBezTo>
                      <a:cubicBezTo>
                        <a:pt x="39117" y="183442"/>
                        <a:pt x="40124" y="186007"/>
                        <a:pt x="41107" y="188572"/>
                      </a:cubicBezTo>
                      <a:cubicBezTo>
                        <a:pt x="44629" y="199038"/>
                        <a:pt x="45520" y="209481"/>
                        <a:pt x="45863" y="219283"/>
                      </a:cubicBezTo>
                      <a:cubicBezTo>
                        <a:pt x="45909" y="224092"/>
                        <a:pt x="45841" y="228535"/>
                        <a:pt x="45795" y="233138"/>
                      </a:cubicBezTo>
                      <a:cubicBezTo>
                        <a:pt x="45841" y="235200"/>
                        <a:pt x="45863" y="237261"/>
                        <a:pt x="45909" y="239230"/>
                      </a:cubicBezTo>
                      <a:cubicBezTo>
                        <a:pt x="46207" y="241223"/>
                        <a:pt x="46481" y="243169"/>
                        <a:pt x="46778" y="245047"/>
                      </a:cubicBezTo>
                      <a:cubicBezTo>
                        <a:pt x="48425" y="252582"/>
                        <a:pt x="51764" y="259109"/>
                        <a:pt x="55537" y="264330"/>
                      </a:cubicBezTo>
                      <a:cubicBezTo>
                        <a:pt x="59378" y="269529"/>
                        <a:pt x="63495" y="273560"/>
                        <a:pt x="67108" y="276606"/>
                      </a:cubicBezTo>
                      <a:cubicBezTo>
                        <a:pt x="70744" y="279629"/>
                        <a:pt x="73831" y="281804"/>
                        <a:pt x="76003" y="283156"/>
                      </a:cubicBezTo>
                      <a:cubicBezTo>
                        <a:pt x="78198" y="284507"/>
                        <a:pt x="79411" y="285148"/>
                        <a:pt x="79411" y="2851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1" name="Freeform: Shape 2152">
                  <a:extLst>
                    <a:ext uri="{FF2B5EF4-FFF2-40B4-BE49-F238E27FC236}">
                      <a16:creationId xmlns:a16="http://schemas.microsoft.com/office/drawing/2014/main" id="{AD86819F-B107-4F19-00B2-19DF621609B8}"/>
                    </a:ext>
                  </a:extLst>
                </p:cNvPr>
                <p:cNvSpPr/>
                <p:nvPr/>
              </p:nvSpPr>
              <p:spPr>
                <a:xfrm>
                  <a:off x="4316826" y="3878737"/>
                  <a:ext cx="99978" cy="76926"/>
                </a:xfrm>
                <a:custGeom>
                  <a:avLst/>
                  <a:gdLst>
                    <a:gd name="connsiteX0" fmla="*/ 99932 w 99978"/>
                    <a:gd name="connsiteY0" fmla="*/ 76904 h 76926"/>
                    <a:gd name="connsiteX1" fmla="*/ 99338 w 99978"/>
                    <a:gd name="connsiteY1" fmla="*/ 75552 h 76926"/>
                    <a:gd name="connsiteX2" fmla="*/ 97417 w 99978"/>
                    <a:gd name="connsiteY2" fmla="*/ 71820 h 76926"/>
                    <a:gd name="connsiteX3" fmla="*/ 94078 w 99978"/>
                    <a:gd name="connsiteY3" fmla="*/ 66323 h 76926"/>
                    <a:gd name="connsiteX4" fmla="*/ 89116 w 99978"/>
                    <a:gd name="connsiteY4" fmla="*/ 59705 h 76926"/>
                    <a:gd name="connsiteX5" fmla="*/ 85960 w 99978"/>
                    <a:gd name="connsiteY5" fmla="*/ 56224 h 76926"/>
                    <a:gd name="connsiteX6" fmla="*/ 82370 w 99978"/>
                    <a:gd name="connsiteY6" fmla="*/ 52765 h 76926"/>
                    <a:gd name="connsiteX7" fmla="*/ 80426 w 99978"/>
                    <a:gd name="connsiteY7" fmla="*/ 51048 h 76926"/>
                    <a:gd name="connsiteX8" fmla="*/ 78299 w 99978"/>
                    <a:gd name="connsiteY8" fmla="*/ 49490 h 76926"/>
                    <a:gd name="connsiteX9" fmla="*/ 76127 w 99978"/>
                    <a:gd name="connsiteY9" fmla="*/ 47910 h 76926"/>
                    <a:gd name="connsiteX10" fmla="*/ 73794 w 99978"/>
                    <a:gd name="connsiteY10" fmla="*/ 46468 h 76926"/>
                    <a:gd name="connsiteX11" fmla="*/ 68855 w 99978"/>
                    <a:gd name="connsiteY11" fmla="*/ 43857 h 76926"/>
                    <a:gd name="connsiteX12" fmla="*/ 63550 w 99978"/>
                    <a:gd name="connsiteY12" fmla="*/ 41727 h 76926"/>
                    <a:gd name="connsiteX13" fmla="*/ 57970 w 99978"/>
                    <a:gd name="connsiteY13" fmla="*/ 40101 h 76926"/>
                    <a:gd name="connsiteX14" fmla="*/ 56552 w 99978"/>
                    <a:gd name="connsiteY14" fmla="*/ 39734 h 76926"/>
                    <a:gd name="connsiteX15" fmla="*/ 56209 w 99978"/>
                    <a:gd name="connsiteY15" fmla="*/ 39666 h 76926"/>
                    <a:gd name="connsiteX16" fmla="*/ 55775 w 99978"/>
                    <a:gd name="connsiteY16" fmla="*/ 39574 h 76926"/>
                    <a:gd name="connsiteX17" fmla="*/ 55020 w 99978"/>
                    <a:gd name="connsiteY17" fmla="*/ 39414 h 76926"/>
                    <a:gd name="connsiteX18" fmla="*/ 52001 w 99978"/>
                    <a:gd name="connsiteY18" fmla="*/ 38773 h 76926"/>
                    <a:gd name="connsiteX19" fmla="*/ 39927 w 99978"/>
                    <a:gd name="connsiteY19" fmla="*/ 35406 h 76926"/>
                    <a:gd name="connsiteX20" fmla="*/ 34142 w 99978"/>
                    <a:gd name="connsiteY20" fmla="*/ 33230 h 76926"/>
                    <a:gd name="connsiteX21" fmla="*/ 28631 w 99978"/>
                    <a:gd name="connsiteY21" fmla="*/ 30665 h 76926"/>
                    <a:gd name="connsiteX22" fmla="*/ 18912 w 99978"/>
                    <a:gd name="connsiteY22" fmla="*/ 24482 h 76926"/>
                    <a:gd name="connsiteX23" fmla="*/ 11434 w 99978"/>
                    <a:gd name="connsiteY23" fmla="*/ 17405 h 76926"/>
                    <a:gd name="connsiteX24" fmla="*/ 6174 w 99978"/>
                    <a:gd name="connsiteY24" fmla="*/ 10581 h 76926"/>
                    <a:gd name="connsiteX25" fmla="*/ 2721 w 99978"/>
                    <a:gd name="connsiteY25" fmla="*/ 5016 h 76926"/>
                    <a:gd name="connsiteX26" fmla="*/ 709 w 99978"/>
                    <a:gd name="connsiteY26" fmla="*/ 1306 h 76926"/>
                    <a:gd name="connsiteX27" fmla="*/ 0 w 99978"/>
                    <a:gd name="connsiteY27" fmla="*/ 0 h 76926"/>
                    <a:gd name="connsiteX28" fmla="*/ 3636 w 99978"/>
                    <a:gd name="connsiteY28" fmla="*/ 4351 h 76926"/>
                    <a:gd name="connsiteX29" fmla="*/ 7889 w 99978"/>
                    <a:gd name="connsiteY29" fmla="*/ 9229 h 76926"/>
                    <a:gd name="connsiteX30" fmla="*/ 13767 w 99978"/>
                    <a:gd name="connsiteY30" fmla="*/ 15115 h 76926"/>
                    <a:gd name="connsiteX31" fmla="*/ 15505 w 99978"/>
                    <a:gd name="connsiteY31" fmla="*/ 16627 h 76926"/>
                    <a:gd name="connsiteX32" fmla="*/ 17380 w 99978"/>
                    <a:gd name="connsiteY32" fmla="*/ 18092 h 76926"/>
                    <a:gd name="connsiteX33" fmla="*/ 21404 w 99978"/>
                    <a:gd name="connsiteY33" fmla="*/ 21024 h 76926"/>
                    <a:gd name="connsiteX34" fmla="*/ 30826 w 99978"/>
                    <a:gd name="connsiteY34" fmla="*/ 26131 h 76926"/>
                    <a:gd name="connsiteX35" fmla="*/ 36085 w 99978"/>
                    <a:gd name="connsiteY35" fmla="*/ 28307 h 76926"/>
                    <a:gd name="connsiteX36" fmla="*/ 41642 w 99978"/>
                    <a:gd name="connsiteY36" fmla="*/ 30161 h 76926"/>
                    <a:gd name="connsiteX37" fmla="*/ 53259 w 99978"/>
                    <a:gd name="connsiteY37" fmla="*/ 33185 h 76926"/>
                    <a:gd name="connsiteX38" fmla="*/ 56255 w 99978"/>
                    <a:gd name="connsiteY38" fmla="*/ 33894 h 76926"/>
                    <a:gd name="connsiteX39" fmla="*/ 57010 w 99978"/>
                    <a:gd name="connsiteY39" fmla="*/ 34055 h 76926"/>
                    <a:gd name="connsiteX40" fmla="*/ 57741 w 99978"/>
                    <a:gd name="connsiteY40" fmla="*/ 34238 h 76926"/>
                    <a:gd name="connsiteX41" fmla="*/ 59296 w 99978"/>
                    <a:gd name="connsiteY41" fmla="*/ 34650 h 76926"/>
                    <a:gd name="connsiteX42" fmla="*/ 65425 w 99978"/>
                    <a:gd name="connsiteY42" fmla="*/ 36528 h 76926"/>
                    <a:gd name="connsiteX43" fmla="*/ 71210 w 99978"/>
                    <a:gd name="connsiteY43" fmla="*/ 39093 h 76926"/>
                    <a:gd name="connsiteX44" fmla="*/ 76516 w 99978"/>
                    <a:gd name="connsiteY44" fmla="*/ 42254 h 76926"/>
                    <a:gd name="connsiteX45" fmla="*/ 78985 w 99978"/>
                    <a:gd name="connsiteY45" fmla="*/ 43948 h 76926"/>
                    <a:gd name="connsiteX46" fmla="*/ 81249 w 99978"/>
                    <a:gd name="connsiteY46" fmla="*/ 45826 h 76926"/>
                    <a:gd name="connsiteX47" fmla="*/ 83422 w 99978"/>
                    <a:gd name="connsiteY47" fmla="*/ 47704 h 76926"/>
                    <a:gd name="connsiteX48" fmla="*/ 85365 w 99978"/>
                    <a:gd name="connsiteY48" fmla="*/ 49696 h 76926"/>
                    <a:gd name="connsiteX49" fmla="*/ 91791 w 99978"/>
                    <a:gd name="connsiteY49" fmla="*/ 57735 h 76926"/>
                    <a:gd name="connsiteX50" fmla="*/ 96022 w 99978"/>
                    <a:gd name="connsiteY50" fmla="*/ 65270 h 76926"/>
                    <a:gd name="connsiteX51" fmla="*/ 97463 w 99978"/>
                    <a:gd name="connsiteY51" fmla="*/ 68544 h 76926"/>
                    <a:gd name="connsiteX52" fmla="*/ 98515 w 99978"/>
                    <a:gd name="connsiteY52" fmla="*/ 71407 h 76926"/>
                    <a:gd name="connsiteX53" fmla="*/ 99681 w 99978"/>
                    <a:gd name="connsiteY53" fmla="*/ 75484 h 76926"/>
                    <a:gd name="connsiteX54" fmla="*/ 99978 w 99978"/>
                    <a:gd name="connsiteY54" fmla="*/ 76927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978" h="76926">
                      <a:moveTo>
                        <a:pt x="99932" y="76904"/>
                      </a:moveTo>
                      <a:cubicBezTo>
                        <a:pt x="99932" y="76904"/>
                        <a:pt x="99726" y="76446"/>
                        <a:pt x="99338" y="75552"/>
                      </a:cubicBezTo>
                      <a:cubicBezTo>
                        <a:pt x="98926" y="74660"/>
                        <a:pt x="98263" y="73423"/>
                        <a:pt x="97417" y="71820"/>
                      </a:cubicBezTo>
                      <a:cubicBezTo>
                        <a:pt x="96548" y="70262"/>
                        <a:pt x="95427" y="68407"/>
                        <a:pt x="94078" y="66323"/>
                      </a:cubicBezTo>
                      <a:cubicBezTo>
                        <a:pt x="92683" y="64262"/>
                        <a:pt x="91037" y="62018"/>
                        <a:pt x="89116" y="59705"/>
                      </a:cubicBezTo>
                      <a:cubicBezTo>
                        <a:pt x="88087" y="58560"/>
                        <a:pt x="87149" y="57323"/>
                        <a:pt x="85960" y="56224"/>
                      </a:cubicBezTo>
                      <a:cubicBezTo>
                        <a:pt x="84816" y="55078"/>
                        <a:pt x="83696" y="53842"/>
                        <a:pt x="82370" y="52765"/>
                      </a:cubicBezTo>
                      <a:cubicBezTo>
                        <a:pt x="81729" y="52193"/>
                        <a:pt x="81066" y="51643"/>
                        <a:pt x="80426" y="51048"/>
                      </a:cubicBezTo>
                      <a:cubicBezTo>
                        <a:pt x="79740" y="50521"/>
                        <a:pt x="79008" y="50017"/>
                        <a:pt x="78299" y="49490"/>
                      </a:cubicBezTo>
                      <a:cubicBezTo>
                        <a:pt x="77568" y="48987"/>
                        <a:pt x="76859" y="48414"/>
                        <a:pt x="76127" y="47910"/>
                      </a:cubicBezTo>
                      <a:cubicBezTo>
                        <a:pt x="75350" y="47452"/>
                        <a:pt x="74572" y="46971"/>
                        <a:pt x="73794" y="46468"/>
                      </a:cubicBezTo>
                      <a:cubicBezTo>
                        <a:pt x="72262" y="45460"/>
                        <a:pt x="70547" y="44681"/>
                        <a:pt x="68855" y="43857"/>
                      </a:cubicBezTo>
                      <a:cubicBezTo>
                        <a:pt x="67186" y="42941"/>
                        <a:pt x="65333" y="42437"/>
                        <a:pt x="63550" y="41727"/>
                      </a:cubicBezTo>
                      <a:cubicBezTo>
                        <a:pt x="61766" y="40971"/>
                        <a:pt x="59845" y="40628"/>
                        <a:pt x="57970" y="40101"/>
                      </a:cubicBezTo>
                      <a:lnTo>
                        <a:pt x="56552" y="39734"/>
                      </a:lnTo>
                      <a:lnTo>
                        <a:pt x="56209" y="39666"/>
                      </a:lnTo>
                      <a:lnTo>
                        <a:pt x="55775" y="39574"/>
                      </a:lnTo>
                      <a:lnTo>
                        <a:pt x="55020" y="39414"/>
                      </a:lnTo>
                      <a:lnTo>
                        <a:pt x="52001" y="38773"/>
                      </a:lnTo>
                      <a:cubicBezTo>
                        <a:pt x="47977" y="37856"/>
                        <a:pt x="43838" y="36665"/>
                        <a:pt x="39927" y="35406"/>
                      </a:cubicBezTo>
                      <a:cubicBezTo>
                        <a:pt x="37938" y="34787"/>
                        <a:pt x="36017" y="33986"/>
                        <a:pt x="34142" y="33230"/>
                      </a:cubicBezTo>
                      <a:cubicBezTo>
                        <a:pt x="32267" y="32360"/>
                        <a:pt x="30391" y="31627"/>
                        <a:pt x="28631" y="30665"/>
                      </a:cubicBezTo>
                      <a:cubicBezTo>
                        <a:pt x="25040" y="28902"/>
                        <a:pt x="21839" y="26681"/>
                        <a:pt x="18912" y="24482"/>
                      </a:cubicBezTo>
                      <a:cubicBezTo>
                        <a:pt x="16053" y="22169"/>
                        <a:pt x="13492" y="19833"/>
                        <a:pt x="11434" y="17405"/>
                      </a:cubicBezTo>
                      <a:cubicBezTo>
                        <a:pt x="9307" y="15046"/>
                        <a:pt x="7638" y="12665"/>
                        <a:pt x="6174" y="10581"/>
                      </a:cubicBezTo>
                      <a:cubicBezTo>
                        <a:pt x="4757" y="8474"/>
                        <a:pt x="3613" y="6573"/>
                        <a:pt x="2721" y="5016"/>
                      </a:cubicBezTo>
                      <a:cubicBezTo>
                        <a:pt x="1784" y="3435"/>
                        <a:pt x="1166" y="2153"/>
                        <a:pt x="709" y="1306"/>
                      </a:cubicBezTo>
                      <a:cubicBezTo>
                        <a:pt x="252" y="435"/>
                        <a:pt x="0" y="0"/>
                        <a:pt x="0" y="0"/>
                      </a:cubicBezTo>
                      <a:cubicBezTo>
                        <a:pt x="0" y="0"/>
                        <a:pt x="1327" y="1580"/>
                        <a:pt x="3636" y="4351"/>
                      </a:cubicBezTo>
                      <a:cubicBezTo>
                        <a:pt x="4779" y="5748"/>
                        <a:pt x="6243" y="7374"/>
                        <a:pt x="7889" y="9229"/>
                      </a:cubicBezTo>
                      <a:cubicBezTo>
                        <a:pt x="9582" y="11062"/>
                        <a:pt x="11503" y="13077"/>
                        <a:pt x="13767" y="15115"/>
                      </a:cubicBezTo>
                      <a:cubicBezTo>
                        <a:pt x="14338" y="15596"/>
                        <a:pt x="14910" y="16100"/>
                        <a:pt x="15505" y="16627"/>
                      </a:cubicBezTo>
                      <a:cubicBezTo>
                        <a:pt x="16122" y="17108"/>
                        <a:pt x="16739" y="17589"/>
                        <a:pt x="17380" y="18092"/>
                      </a:cubicBezTo>
                      <a:cubicBezTo>
                        <a:pt x="18615" y="19146"/>
                        <a:pt x="20032" y="20016"/>
                        <a:pt x="21404" y="21024"/>
                      </a:cubicBezTo>
                      <a:cubicBezTo>
                        <a:pt x="24309" y="22833"/>
                        <a:pt x="27419" y="24642"/>
                        <a:pt x="30826" y="26131"/>
                      </a:cubicBezTo>
                      <a:cubicBezTo>
                        <a:pt x="32495" y="26955"/>
                        <a:pt x="34302" y="27551"/>
                        <a:pt x="36085" y="28307"/>
                      </a:cubicBezTo>
                      <a:cubicBezTo>
                        <a:pt x="37938" y="28902"/>
                        <a:pt x="39744" y="29566"/>
                        <a:pt x="41642" y="30161"/>
                      </a:cubicBezTo>
                      <a:cubicBezTo>
                        <a:pt x="45461" y="31329"/>
                        <a:pt x="49234" y="32314"/>
                        <a:pt x="53259" y="33185"/>
                      </a:cubicBezTo>
                      <a:lnTo>
                        <a:pt x="56255" y="33894"/>
                      </a:lnTo>
                      <a:lnTo>
                        <a:pt x="57010" y="34055"/>
                      </a:lnTo>
                      <a:lnTo>
                        <a:pt x="57741" y="34238"/>
                      </a:lnTo>
                      <a:lnTo>
                        <a:pt x="59296" y="34650"/>
                      </a:lnTo>
                      <a:cubicBezTo>
                        <a:pt x="61354" y="35269"/>
                        <a:pt x="63458" y="35635"/>
                        <a:pt x="65425" y="36528"/>
                      </a:cubicBezTo>
                      <a:cubicBezTo>
                        <a:pt x="67414" y="37330"/>
                        <a:pt x="69404" y="38017"/>
                        <a:pt x="71210" y="39093"/>
                      </a:cubicBezTo>
                      <a:cubicBezTo>
                        <a:pt x="73040" y="40078"/>
                        <a:pt x="74869" y="41017"/>
                        <a:pt x="76516" y="42254"/>
                      </a:cubicBezTo>
                      <a:cubicBezTo>
                        <a:pt x="77339" y="42803"/>
                        <a:pt x="78162" y="43376"/>
                        <a:pt x="78985" y="43948"/>
                      </a:cubicBezTo>
                      <a:cubicBezTo>
                        <a:pt x="79763" y="44521"/>
                        <a:pt x="80518" y="45208"/>
                        <a:pt x="81249" y="45826"/>
                      </a:cubicBezTo>
                      <a:cubicBezTo>
                        <a:pt x="81981" y="46468"/>
                        <a:pt x="82713" y="47063"/>
                        <a:pt x="83422" y="47704"/>
                      </a:cubicBezTo>
                      <a:cubicBezTo>
                        <a:pt x="84085" y="48391"/>
                        <a:pt x="84725" y="49055"/>
                        <a:pt x="85365" y="49696"/>
                      </a:cubicBezTo>
                      <a:cubicBezTo>
                        <a:pt x="87950" y="52307"/>
                        <a:pt x="90031" y="55124"/>
                        <a:pt x="91791" y="57735"/>
                      </a:cubicBezTo>
                      <a:cubicBezTo>
                        <a:pt x="93575" y="60369"/>
                        <a:pt x="94924" y="62957"/>
                        <a:pt x="96022" y="65270"/>
                      </a:cubicBezTo>
                      <a:cubicBezTo>
                        <a:pt x="96548" y="66438"/>
                        <a:pt x="97028" y="67537"/>
                        <a:pt x="97463" y="68544"/>
                      </a:cubicBezTo>
                      <a:cubicBezTo>
                        <a:pt x="97851" y="69575"/>
                        <a:pt x="98194" y="70537"/>
                        <a:pt x="98515" y="71407"/>
                      </a:cubicBezTo>
                      <a:cubicBezTo>
                        <a:pt x="99109" y="73125"/>
                        <a:pt x="99452" y="74545"/>
                        <a:pt x="99681" y="75484"/>
                      </a:cubicBezTo>
                      <a:cubicBezTo>
                        <a:pt x="99887" y="76423"/>
                        <a:pt x="99978" y="76927"/>
                        <a:pt x="99978" y="7692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2" name="Freeform: Shape 2153">
                  <a:extLst>
                    <a:ext uri="{FF2B5EF4-FFF2-40B4-BE49-F238E27FC236}">
                      <a16:creationId xmlns:a16="http://schemas.microsoft.com/office/drawing/2014/main" id="{0734BA1B-CBC6-CD3E-AB02-8CD5D47123A9}"/>
                    </a:ext>
                  </a:extLst>
                </p:cNvPr>
                <p:cNvSpPr/>
                <p:nvPr/>
              </p:nvSpPr>
              <p:spPr>
                <a:xfrm>
                  <a:off x="4257392" y="3782733"/>
                  <a:ext cx="61995" cy="178655"/>
                </a:xfrm>
                <a:custGeom>
                  <a:avLst/>
                  <a:gdLst>
                    <a:gd name="connsiteX0" fmla="*/ 35835 w 61995"/>
                    <a:gd name="connsiteY0" fmla="*/ 178610 h 178655"/>
                    <a:gd name="connsiteX1" fmla="*/ 34280 w 61995"/>
                    <a:gd name="connsiteY1" fmla="*/ 176869 h 178655"/>
                    <a:gd name="connsiteX2" fmla="*/ 29935 w 61995"/>
                    <a:gd name="connsiteY2" fmla="*/ 171968 h 178655"/>
                    <a:gd name="connsiteX3" fmla="*/ 23509 w 61995"/>
                    <a:gd name="connsiteY3" fmla="*/ 164067 h 178655"/>
                    <a:gd name="connsiteX4" fmla="*/ 15346 w 61995"/>
                    <a:gd name="connsiteY4" fmla="*/ 153670 h 178655"/>
                    <a:gd name="connsiteX5" fmla="*/ 13059 w 61995"/>
                    <a:gd name="connsiteY5" fmla="*/ 150716 h 178655"/>
                    <a:gd name="connsiteX6" fmla="*/ 11870 w 61995"/>
                    <a:gd name="connsiteY6" fmla="*/ 149136 h 178655"/>
                    <a:gd name="connsiteX7" fmla="*/ 10772 w 61995"/>
                    <a:gd name="connsiteY7" fmla="*/ 147532 h 178655"/>
                    <a:gd name="connsiteX8" fmla="*/ 9652 w 61995"/>
                    <a:gd name="connsiteY8" fmla="*/ 145906 h 178655"/>
                    <a:gd name="connsiteX9" fmla="*/ 8577 w 61995"/>
                    <a:gd name="connsiteY9" fmla="*/ 144074 h 178655"/>
                    <a:gd name="connsiteX10" fmla="*/ 6542 w 61995"/>
                    <a:gd name="connsiteY10" fmla="*/ 140272 h 178655"/>
                    <a:gd name="connsiteX11" fmla="*/ 939 w 61995"/>
                    <a:gd name="connsiteY11" fmla="*/ 122936 h 178655"/>
                    <a:gd name="connsiteX12" fmla="*/ 528 w 61995"/>
                    <a:gd name="connsiteY12" fmla="*/ 103447 h 178655"/>
                    <a:gd name="connsiteX13" fmla="*/ 5536 w 61995"/>
                    <a:gd name="connsiteY13" fmla="*/ 83957 h 178655"/>
                    <a:gd name="connsiteX14" fmla="*/ 7571 w 61995"/>
                    <a:gd name="connsiteY14" fmla="*/ 79354 h 178655"/>
                    <a:gd name="connsiteX15" fmla="*/ 9835 w 61995"/>
                    <a:gd name="connsiteY15" fmla="*/ 74888 h 178655"/>
                    <a:gd name="connsiteX16" fmla="*/ 14134 w 61995"/>
                    <a:gd name="connsiteY16" fmla="*/ 66483 h 178655"/>
                    <a:gd name="connsiteX17" fmla="*/ 17816 w 61995"/>
                    <a:gd name="connsiteY17" fmla="*/ 58147 h 178655"/>
                    <a:gd name="connsiteX18" fmla="*/ 21154 w 61995"/>
                    <a:gd name="connsiteY18" fmla="*/ 49674 h 178655"/>
                    <a:gd name="connsiteX19" fmla="*/ 27946 w 61995"/>
                    <a:gd name="connsiteY19" fmla="*/ 33437 h 178655"/>
                    <a:gd name="connsiteX20" fmla="*/ 36270 w 61995"/>
                    <a:gd name="connsiteY20" fmla="*/ 19695 h 178655"/>
                    <a:gd name="connsiteX21" fmla="*/ 38602 w 61995"/>
                    <a:gd name="connsiteY21" fmla="*/ 16878 h 178655"/>
                    <a:gd name="connsiteX22" fmla="*/ 40912 w 61995"/>
                    <a:gd name="connsiteY22" fmla="*/ 14291 h 178655"/>
                    <a:gd name="connsiteX23" fmla="*/ 45646 w 61995"/>
                    <a:gd name="connsiteY23" fmla="*/ 9939 h 178655"/>
                    <a:gd name="connsiteX24" fmla="*/ 50082 w 61995"/>
                    <a:gd name="connsiteY24" fmla="*/ 6550 h 178655"/>
                    <a:gd name="connsiteX25" fmla="*/ 54084 w 61995"/>
                    <a:gd name="connsiteY25" fmla="*/ 4054 h 178655"/>
                    <a:gd name="connsiteX26" fmla="*/ 57400 w 61995"/>
                    <a:gd name="connsiteY26" fmla="*/ 2221 h 178655"/>
                    <a:gd name="connsiteX27" fmla="*/ 59915 w 61995"/>
                    <a:gd name="connsiteY27" fmla="*/ 1008 h 178655"/>
                    <a:gd name="connsiteX28" fmla="*/ 61996 w 61995"/>
                    <a:gd name="connsiteY28" fmla="*/ 0 h 178655"/>
                    <a:gd name="connsiteX29" fmla="*/ 60121 w 61995"/>
                    <a:gd name="connsiteY29" fmla="*/ 1374 h 178655"/>
                    <a:gd name="connsiteX30" fmla="*/ 57880 w 61995"/>
                    <a:gd name="connsiteY30" fmla="*/ 3023 h 178655"/>
                    <a:gd name="connsiteX31" fmla="*/ 54930 w 61995"/>
                    <a:gd name="connsiteY31" fmla="*/ 5290 h 178655"/>
                    <a:gd name="connsiteX32" fmla="*/ 51431 w 61995"/>
                    <a:gd name="connsiteY32" fmla="*/ 8290 h 178655"/>
                    <a:gd name="connsiteX33" fmla="*/ 47589 w 61995"/>
                    <a:gd name="connsiteY33" fmla="*/ 12115 h 178655"/>
                    <a:gd name="connsiteX34" fmla="*/ 43633 w 61995"/>
                    <a:gd name="connsiteY34" fmla="*/ 16718 h 178655"/>
                    <a:gd name="connsiteX35" fmla="*/ 39791 w 61995"/>
                    <a:gd name="connsiteY35" fmla="*/ 22215 h 178655"/>
                    <a:gd name="connsiteX36" fmla="*/ 33091 w 61995"/>
                    <a:gd name="connsiteY36" fmla="*/ 35726 h 178655"/>
                    <a:gd name="connsiteX37" fmla="*/ 27420 w 61995"/>
                    <a:gd name="connsiteY37" fmla="*/ 51964 h 178655"/>
                    <a:gd name="connsiteX38" fmla="*/ 20697 w 61995"/>
                    <a:gd name="connsiteY38" fmla="*/ 69713 h 178655"/>
                    <a:gd name="connsiteX39" fmla="*/ 16421 w 61995"/>
                    <a:gd name="connsiteY39" fmla="*/ 78415 h 178655"/>
                    <a:gd name="connsiteX40" fmla="*/ 14386 w 61995"/>
                    <a:gd name="connsiteY40" fmla="*/ 82538 h 178655"/>
                    <a:gd name="connsiteX41" fmla="*/ 12579 w 61995"/>
                    <a:gd name="connsiteY41" fmla="*/ 86774 h 178655"/>
                    <a:gd name="connsiteX42" fmla="*/ 7799 w 61995"/>
                    <a:gd name="connsiteY42" fmla="*/ 104386 h 178655"/>
                    <a:gd name="connsiteX43" fmla="*/ 7548 w 61995"/>
                    <a:gd name="connsiteY43" fmla="*/ 121974 h 178655"/>
                    <a:gd name="connsiteX44" fmla="*/ 11687 w 61995"/>
                    <a:gd name="connsiteY44" fmla="*/ 137937 h 178655"/>
                    <a:gd name="connsiteX45" fmla="*/ 13265 w 61995"/>
                    <a:gd name="connsiteY45" fmla="*/ 141463 h 178655"/>
                    <a:gd name="connsiteX46" fmla="*/ 14065 w 61995"/>
                    <a:gd name="connsiteY46" fmla="*/ 143135 h 178655"/>
                    <a:gd name="connsiteX47" fmla="*/ 15026 w 61995"/>
                    <a:gd name="connsiteY47" fmla="*/ 144853 h 178655"/>
                    <a:gd name="connsiteX48" fmla="*/ 15963 w 61995"/>
                    <a:gd name="connsiteY48" fmla="*/ 146548 h 178655"/>
                    <a:gd name="connsiteX49" fmla="*/ 16924 w 61995"/>
                    <a:gd name="connsiteY49" fmla="*/ 148105 h 178655"/>
                    <a:gd name="connsiteX50" fmla="*/ 18890 w 61995"/>
                    <a:gd name="connsiteY50" fmla="*/ 151219 h 178655"/>
                    <a:gd name="connsiteX51" fmla="*/ 25819 w 61995"/>
                    <a:gd name="connsiteY51" fmla="*/ 162373 h 178655"/>
                    <a:gd name="connsiteX52" fmla="*/ 31102 w 61995"/>
                    <a:gd name="connsiteY52" fmla="*/ 171075 h 178655"/>
                    <a:gd name="connsiteX53" fmla="*/ 34555 w 61995"/>
                    <a:gd name="connsiteY53" fmla="*/ 176663 h 178655"/>
                    <a:gd name="connsiteX54" fmla="*/ 35790 w 61995"/>
                    <a:gd name="connsiteY54" fmla="*/ 178656 h 1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995" h="178655">
                      <a:moveTo>
                        <a:pt x="35835" y="178610"/>
                      </a:moveTo>
                      <a:cubicBezTo>
                        <a:pt x="35835" y="178610"/>
                        <a:pt x="35286" y="177991"/>
                        <a:pt x="34280" y="176869"/>
                      </a:cubicBezTo>
                      <a:cubicBezTo>
                        <a:pt x="33274" y="175724"/>
                        <a:pt x="31765" y="174121"/>
                        <a:pt x="29935" y="171968"/>
                      </a:cubicBezTo>
                      <a:cubicBezTo>
                        <a:pt x="28083" y="169816"/>
                        <a:pt x="25957" y="167159"/>
                        <a:pt x="23509" y="164067"/>
                      </a:cubicBezTo>
                      <a:cubicBezTo>
                        <a:pt x="21063" y="161021"/>
                        <a:pt x="18296" y="157517"/>
                        <a:pt x="15346" y="153670"/>
                      </a:cubicBezTo>
                      <a:cubicBezTo>
                        <a:pt x="14591" y="152708"/>
                        <a:pt x="13837" y="151746"/>
                        <a:pt x="13059" y="150716"/>
                      </a:cubicBezTo>
                      <a:cubicBezTo>
                        <a:pt x="12670" y="150189"/>
                        <a:pt x="12327" y="149799"/>
                        <a:pt x="11870" y="149136"/>
                      </a:cubicBezTo>
                      <a:cubicBezTo>
                        <a:pt x="11504" y="148609"/>
                        <a:pt x="11138" y="148082"/>
                        <a:pt x="10772" y="147532"/>
                      </a:cubicBezTo>
                      <a:cubicBezTo>
                        <a:pt x="10406" y="147006"/>
                        <a:pt x="10018" y="146456"/>
                        <a:pt x="9652" y="145906"/>
                      </a:cubicBezTo>
                      <a:cubicBezTo>
                        <a:pt x="9309" y="145311"/>
                        <a:pt x="8943" y="144693"/>
                        <a:pt x="8577" y="144074"/>
                      </a:cubicBezTo>
                      <a:cubicBezTo>
                        <a:pt x="7845" y="142837"/>
                        <a:pt x="7136" y="141578"/>
                        <a:pt x="6542" y="140272"/>
                      </a:cubicBezTo>
                      <a:cubicBezTo>
                        <a:pt x="3981" y="135074"/>
                        <a:pt x="1945" y="129234"/>
                        <a:pt x="939" y="122936"/>
                      </a:cubicBezTo>
                      <a:cubicBezTo>
                        <a:pt x="-90" y="116684"/>
                        <a:pt x="-342" y="110042"/>
                        <a:pt x="528" y="103447"/>
                      </a:cubicBezTo>
                      <a:cubicBezTo>
                        <a:pt x="1351" y="96805"/>
                        <a:pt x="3089" y="90232"/>
                        <a:pt x="5536" y="83957"/>
                      </a:cubicBezTo>
                      <a:lnTo>
                        <a:pt x="7571" y="79354"/>
                      </a:lnTo>
                      <a:cubicBezTo>
                        <a:pt x="8280" y="77820"/>
                        <a:pt x="9103" y="76377"/>
                        <a:pt x="9835" y="74888"/>
                      </a:cubicBezTo>
                      <a:cubicBezTo>
                        <a:pt x="11230" y="72140"/>
                        <a:pt x="12922" y="69209"/>
                        <a:pt x="14134" y="66483"/>
                      </a:cubicBezTo>
                      <a:cubicBezTo>
                        <a:pt x="15415" y="63804"/>
                        <a:pt x="16604" y="60941"/>
                        <a:pt x="17816" y="58147"/>
                      </a:cubicBezTo>
                      <a:cubicBezTo>
                        <a:pt x="18959" y="55308"/>
                        <a:pt x="20079" y="52491"/>
                        <a:pt x="21154" y="49674"/>
                      </a:cubicBezTo>
                      <a:cubicBezTo>
                        <a:pt x="23281" y="44040"/>
                        <a:pt x="25476" y="38543"/>
                        <a:pt x="27946" y="33437"/>
                      </a:cubicBezTo>
                      <a:cubicBezTo>
                        <a:pt x="30416" y="28307"/>
                        <a:pt x="33206" y="23657"/>
                        <a:pt x="36270" y="19695"/>
                      </a:cubicBezTo>
                      <a:cubicBezTo>
                        <a:pt x="36956" y="18665"/>
                        <a:pt x="37848" y="17817"/>
                        <a:pt x="38602" y="16878"/>
                      </a:cubicBezTo>
                      <a:cubicBezTo>
                        <a:pt x="39403" y="15985"/>
                        <a:pt x="40112" y="15069"/>
                        <a:pt x="40912" y="14291"/>
                      </a:cubicBezTo>
                      <a:cubicBezTo>
                        <a:pt x="42581" y="12756"/>
                        <a:pt x="44068" y="11199"/>
                        <a:pt x="45646" y="9939"/>
                      </a:cubicBezTo>
                      <a:cubicBezTo>
                        <a:pt x="47246" y="8726"/>
                        <a:pt x="48687" y="7535"/>
                        <a:pt x="50082" y="6550"/>
                      </a:cubicBezTo>
                      <a:cubicBezTo>
                        <a:pt x="51546" y="5634"/>
                        <a:pt x="52895" y="4786"/>
                        <a:pt x="54084" y="4054"/>
                      </a:cubicBezTo>
                      <a:cubicBezTo>
                        <a:pt x="55273" y="3275"/>
                        <a:pt x="56393" y="2703"/>
                        <a:pt x="57400" y="2221"/>
                      </a:cubicBezTo>
                      <a:cubicBezTo>
                        <a:pt x="58383" y="1741"/>
                        <a:pt x="59229" y="1306"/>
                        <a:pt x="59915" y="1008"/>
                      </a:cubicBezTo>
                      <a:cubicBezTo>
                        <a:pt x="61264" y="321"/>
                        <a:pt x="61996" y="0"/>
                        <a:pt x="61996" y="0"/>
                      </a:cubicBezTo>
                      <a:cubicBezTo>
                        <a:pt x="61996" y="0"/>
                        <a:pt x="61356" y="481"/>
                        <a:pt x="60121" y="1374"/>
                      </a:cubicBezTo>
                      <a:cubicBezTo>
                        <a:pt x="59503" y="1809"/>
                        <a:pt x="58772" y="2359"/>
                        <a:pt x="57880" y="3023"/>
                      </a:cubicBezTo>
                      <a:cubicBezTo>
                        <a:pt x="57011" y="3642"/>
                        <a:pt x="55982" y="4351"/>
                        <a:pt x="54930" y="5290"/>
                      </a:cubicBezTo>
                      <a:cubicBezTo>
                        <a:pt x="53878" y="6207"/>
                        <a:pt x="52712" y="7214"/>
                        <a:pt x="51431" y="8290"/>
                      </a:cubicBezTo>
                      <a:cubicBezTo>
                        <a:pt x="50242" y="9459"/>
                        <a:pt x="48961" y="10741"/>
                        <a:pt x="47589" y="12115"/>
                      </a:cubicBezTo>
                      <a:cubicBezTo>
                        <a:pt x="46240" y="13443"/>
                        <a:pt x="45028" y="15115"/>
                        <a:pt x="43633" y="16718"/>
                      </a:cubicBezTo>
                      <a:cubicBezTo>
                        <a:pt x="42376" y="18459"/>
                        <a:pt x="41049" y="20245"/>
                        <a:pt x="39791" y="22215"/>
                      </a:cubicBezTo>
                      <a:cubicBezTo>
                        <a:pt x="37322" y="26177"/>
                        <a:pt x="35149" y="30757"/>
                        <a:pt x="33091" y="35726"/>
                      </a:cubicBezTo>
                      <a:cubicBezTo>
                        <a:pt x="31102" y="40765"/>
                        <a:pt x="29387" y="46238"/>
                        <a:pt x="27420" y="51964"/>
                      </a:cubicBezTo>
                      <a:cubicBezTo>
                        <a:pt x="25453" y="57689"/>
                        <a:pt x="23532" y="63690"/>
                        <a:pt x="20697" y="69713"/>
                      </a:cubicBezTo>
                      <a:cubicBezTo>
                        <a:pt x="19348" y="72804"/>
                        <a:pt x="17861" y="75415"/>
                        <a:pt x="16421" y="78415"/>
                      </a:cubicBezTo>
                      <a:cubicBezTo>
                        <a:pt x="15735" y="79789"/>
                        <a:pt x="15003" y="81140"/>
                        <a:pt x="14386" y="82538"/>
                      </a:cubicBezTo>
                      <a:lnTo>
                        <a:pt x="12579" y="86774"/>
                      </a:lnTo>
                      <a:cubicBezTo>
                        <a:pt x="10269" y="92477"/>
                        <a:pt x="8623" y="98408"/>
                        <a:pt x="7799" y="104386"/>
                      </a:cubicBezTo>
                      <a:cubicBezTo>
                        <a:pt x="6976" y="110340"/>
                        <a:pt x="6816" y="116294"/>
                        <a:pt x="7548" y="121974"/>
                      </a:cubicBezTo>
                      <a:cubicBezTo>
                        <a:pt x="8280" y="127631"/>
                        <a:pt x="9698" y="133036"/>
                        <a:pt x="11687" y="137937"/>
                      </a:cubicBezTo>
                      <a:cubicBezTo>
                        <a:pt x="12167" y="139173"/>
                        <a:pt x="12693" y="140318"/>
                        <a:pt x="13265" y="141463"/>
                      </a:cubicBezTo>
                      <a:cubicBezTo>
                        <a:pt x="13539" y="142013"/>
                        <a:pt x="13791" y="142585"/>
                        <a:pt x="14065" y="143135"/>
                      </a:cubicBezTo>
                      <a:cubicBezTo>
                        <a:pt x="14386" y="143708"/>
                        <a:pt x="14729" y="144280"/>
                        <a:pt x="15026" y="144853"/>
                      </a:cubicBezTo>
                      <a:cubicBezTo>
                        <a:pt x="15346" y="145425"/>
                        <a:pt x="15666" y="145975"/>
                        <a:pt x="15963" y="146548"/>
                      </a:cubicBezTo>
                      <a:cubicBezTo>
                        <a:pt x="16192" y="146960"/>
                        <a:pt x="16604" y="147578"/>
                        <a:pt x="16924" y="148105"/>
                      </a:cubicBezTo>
                      <a:cubicBezTo>
                        <a:pt x="17610" y="149158"/>
                        <a:pt x="18250" y="150189"/>
                        <a:pt x="18890" y="151219"/>
                      </a:cubicBezTo>
                      <a:cubicBezTo>
                        <a:pt x="21474" y="155273"/>
                        <a:pt x="23784" y="159052"/>
                        <a:pt x="25819" y="162373"/>
                      </a:cubicBezTo>
                      <a:cubicBezTo>
                        <a:pt x="27900" y="165693"/>
                        <a:pt x="29569" y="168693"/>
                        <a:pt x="31102" y="171075"/>
                      </a:cubicBezTo>
                      <a:cubicBezTo>
                        <a:pt x="32634" y="173434"/>
                        <a:pt x="33777" y="175358"/>
                        <a:pt x="34555" y="176663"/>
                      </a:cubicBezTo>
                      <a:cubicBezTo>
                        <a:pt x="35355" y="177946"/>
                        <a:pt x="35790" y="178656"/>
                        <a:pt x="35790" y="17865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3" name="Freeform: Shape 2154">
                  <a:extLst>
                    <a:ext uri="{FF2B5EF4-FFF2-40B4-BE49-F238E27FC236}">
                      <a16:creationId xmlns:a16="http://schemas.microsoft.com/office/drawing/2014/main" id="{051D361E-9F2A-5844-01AD-52B53BB70115}"/>
                    </a:ext>
                  </a:extLst>
                </p:cNvPr>
                <p:cNvSpPr/>
                <p:nvPr/>
              </p:nvSpPr>
              <p:spPr>
                <a:xfrm>
                  <a:off x="4270149" y="3847545"/>
                  <a:ext cx="25643" cy="89636"/>
                </a:xfrm>
                <a:custGeom>
                  <a:avLst/>
                  <a:gdLst>
                    <a:gd name="connsiteX0" fmla="*/ 23856 w 25643"/>
                    <a:gd name="connsiteY0" fmla="*/ 89637 h 89636"/>
                    <a:gd name="connsiteX1" fmla="*/ 23559 w 25643"/>
                    <a:gd name="connsiteY1" fmla="*/ 85561 h 89636"/>
                    <a:gd name="connsiteX2" fmla="*/ 20860 w 25643"/>
                    <a:gd name="connsiteY2" fmla="*/ 75690 h 89636"/>
                    <a:gd name="connsiteX3" fmla="*/ 17407 w 25643"/>
                    <a:gd name="connsiteY3" fmla="*/ 70308 h 89636"/>
                    <a:gd name="connsiteX4" fmla="*/ 16264 w 25643"/>
                    <a:gd name="connsiteY4" fmla="*/ 69071 h 89636"/>
                    <a:gd name="connsiteX5" fmla="*/ 14869 w 25643"/>
                    <a:gd name="connsiteY5" fmla="*/ 67468 h 89636"/>
                    <a:gd name="connsiteX6" fmla="*/ 13543 w 25643"/>
                    <a:gd name="connsiteY6" fmla="*/ 65728 h 89636"/>
                    <a:gd name="connsiteX7" fmla="*/ 12216 w 25643"/>
                    <a:gd name="connsiteY7" fmla="*/ 63804 h 89636"/>
                    <a:gd name="connsiteX8" fmla="*/ 7940 w 25643"/>
                    <a:gd name="connsiteY8" fmla="*/ 55949 h 89636"/>
                    <a:gd name="connsiteX9" fmla="*/ 4533 w 25643"/>
                    <a:gd name="connsiteY9" fmla="*/ 47475 h 89636"/>
                    <a:gd name="connsiteX10" fmla="*/ 3138 w 25643"/>
                    <a:gd name="connsiteY10" fmla="*/ 43124 h 89636"/>
                    <a:gd name="connsiteX11" fmla="*/ 2017 w 25643"/>
                    <a:gd name="connsiteY11" fmla="*/ 38704 h 89636"/>
                    <a:gd name="connsiteX12" fmla="*/ 508 w 25643"/>
                    <a:gd name="connsiteY12" fmla="*/ 29978 h 89636"/>
                    <a:gd name="connsiteX13" fmla="*/ 142 w 25643"/>
                    <a:gd name="connsiteY13" fmla="*/ 25742 h 89636"/>
                    <a:gd name="connsiteX14" fmla="*/ 28 w 25643"/>
                    <a:gd name="connsiteY14" fmla="*/ 21642 h 89636"/>
                    <a:gd name="connsiteX15" fmla="*/ 165 w 25643"/>
                    <a:gd name="connsiteY15" fmla="*/ 17795 h 89636"/>
                    <a:gd name="connsiteX16" fmla="*/ 645 w 25643"/>
                    <a:gd name="connsiteY16" fmla="*/ 14176 h 89636"/>
                    <a:gd name="connsiteX17" fmla="*/ 2040 w 25643"/>
                    <a:gd name="connsiteY17" fmla="*/ 8016 h 89636"/>
                    <a:gd name="connsiteX18" fmla="*/ 3915 w 25643"/>
                    <a:gd name="connsiteY18" fmla="*/ 3527 h 89636"/>
                    <a:gd name="connsiteX19" fmla="*/ 6179 w 25643"/>
                    <a:gd name="connsiteY19" fmla="*/ 0 h 89636"/>
                    <a:gd name="connsiteX20" fmla="*/ 5356 w 25643"/>
                    <a:gd name="connsiteY20" fmla="*/ 4008 h 89636"/>
                    <a:gd name="connsiteX21" fmla="*/ 4898 w 25643"/>
                    <a:gd name="connsiteY21" fmla="*/ 8565 h 89636"/>
                    <a:gd name="connsiteX22" fmla="*/ 4898 w 25643"/>
                    <a:gd name="connsiteY22" fmla="*/ 11382 h 89636"/>
                    <a:gd name="connsiteX23" fmla="*/ 4898 w 25643"/>
                    <a:gd name="connsiteY23" fmla="*/ 12871 h 89636"/>
                    <a:gd name="connsiteX24" fmla="*/ 4990 w 25643"/>
                    <a:gd name="connsiteY24" fmla="*/ 14428 h 89636"/>
                    <a:gd name="connsiteX25" fmla="*/ 5241 w 25643"/>
                    <a:gd name="connsiteY25" fmla="*/ 17749 h 89636"/>
                    <a:gd name="connsiteX26" fmla="*/ 5722 w 25643"/>
                    <a:gd name="connsiteY26" fmla="*/ 21276 h 89636"/>
                    <a:gd name="connsiteX27" fmla="*/ 6362 w 25643"/>
                    <a:gd name="connsiteY27" fmla="*/ 24986 h 89636"/>
                    <a:gd name="connsiteX28" fmla="*/ 6705 w 25643"/>
                    <a:gd name="connsiteY28" fmla="*/ 26886 h 89636"/>
                    <a:gd name="connsiteX29" fmla="*/ 7162 w 25643"/>
                    <a:gd name="connsiteY29" fmla="*/ 28856 h 89636"/>
                    <a:gd name="connsiteX30" fmla="*/ 9152 w 25643"/>
                    <a:gd name="connsiteY30" fmla="*/ 36849 h 89636"/>
                    <a:gd name="connsiteX31" fmla="*/ 10364 w 25643"/>
                    <a:gd name="connsiteY31" fmla="*/ 40902 h 89636"/>
                    <a:gd name="connsiteX32" fmla="*/ 11713 w 25643"/>
                    <a:gd name="connsiteY32" fmla="*/ 44979 h 89636"/>
                    <a:gd name="connsiteX33" fmla="*/ 14686 w 25643"/>
                    <a:gd name="connsiteY33" fmla="*/ 52948 h 89636"/>
                    <a:gd name="connsiteX34" fmla="*/ 16310 w 25643"/>
                    <a:gd name="connsiteY34" fmla="*/ 56773 h 89636"/>
                    <a:gd name="connsiteX35" fmla="*/ 18025 w 25643"/>
                    <a:gd name="connsiteY35" fmla="*/ 60392 h 89636"/>
                    <a:gd name="connsiteX36" fmla="*/ 18894 w 25643"/>
                    <a:gd name="connsiteY36" fmla="*/ 61972 h 89636"/>
                    <a:gd name="connsiteX37" fmla="*/ 19831 w 25643"/>
                    <a:gd name="connsiteY37" fmla="*/ 63575 h 89636"/>
                    <a:gd name="connsiteX38" fmla="*/ 20380 w 25643"/>
                    <a:gd name="connsiteY38" fmla="*/ 64422 h 89636"/>
                    <a:gd name="connsiteX39" fmla="*/ 20654 w 25643"/>
                    <a:gd name="connsiteY39" fmla="*/ 64835 h 89636"/>
                    <a:gd name="connsiteX40" fmla="*/ 20792 w 25643"/>
                    <a:gd name="connsiteY40" fmla="*/ 65041 h 89636"/>
                    <a:gd name="connsiteX41" fmla="*/ 20860 w 25643"/>
                    <a:gd name="connsiteY41" fmla="*/ 65155 h 89636"/>
                    <a:gd name="connsiteX42" fmla="*/ 20769 w 25643"/>
                    <a:gd name="connsiteY42" fmla="*/ 65041 h 89636"/>
                    <a:gd name="connsiteX43" fmla="*/ 20769 w 25643"/>
                    <a:gd name="connsiteY43" fmla="*/ 65086 h 89636"/>
                    <a:gd name="connsiteX44" fmla="*/ 20837 w 25643"/>
                    <a:gd name="connsiteY44" fmla="*/ 65155 h 89636"/>
                    <a:gd name="connsiteX45" fmla="*/ 22072 w 25643"/>
                    <a:gd name="connsiteY45" fmla="*/ 66964 h 89636"/>
                    <a:gd name="connsiteX46" fmla="*/ 25022 w 25643"/>
                    <a:gd name="connsiteY46" fmla="*/ 74316 h 89636"/>
                    <a:gd name="connsiteX47" fmla="*/ 25639 w 25643"/>
                    <a:gd name="connsiteY47" fmla="*/ 80774 h 89636"/>
                    <a:gd name="connsiteX48" fmla="*/ 25091 w 25643"/>
                    <a:gd name="connsiteY48" fmla="*/ 85606 h 89636"/>
                    <a:gd name="connsiteX49" fmla="*/ 23902 w 25643"/>
                    <a:gd name="connsiteY49" fmla="*/ 89614 h 8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643" h="89636">
                      <a:moveTo>
                        <a:pt x="23856" y="89637"/>
                      </a:moveTo>
                      <a:cubicBezTo>
                        <a:pt x="23856" y="89637"/>
                        <a:pt x="23856" y="88126"/>
                        <a:pt x="23559" y="85561"/>
                      </a:cubicBezTo>
                      <a:cubicBezTo>
                        <a:pt x="23238" y="83041"/>
                        <a:pt x="22552" y="79423"/>
                        <a:pt x="20860" y="75690"/>
                      </a:cubicBezTo>
                      <a:cubicBezTo>
                        <a:pt x="19991" y="73858"/>
                        <a:pt x="18848" y="72003"/>
                        <a:pt x="17407" y="70308"/>
                      </a:cubicBezTo>
                      <a:cubicBezTo>
                        <a:pt x="17041" y="69896"/>
                        <a:pt x="16653" y="69506"/>
                        <a:pt x="16264" y="69071"/>
                      </a:cubicBezTo>
                      <a:cubicBezTo>
                        <a:pt x="15807" y="68544"/>
                        <a:pt x="15326" y="68018"/>
                        <a:pt x="14869" y="67468"/>
                      </a:cubicBezTo>
                      <a:cubicBezTo>
                        <a:pt x="14435" y="67010"/>
                        <a:pt x="13977" y="66369"/>
                        <a:pt x="13543" y="65728"/>
                      </a:cubicBezTo>
                      <a:cubicBezTo>
                        <a:pt x="13108" y="65086"/>
                        <a:pt x="12651" y="64468"/>
                        <a:pt x="12216" y="63804"/>
                      </a:cubicBezTo>
                      <a:cubicBezTo>
                        <a:pt x="10661" y="61331"/>
                        <a:pt x="9198" y="58697"/>
                        <a:pt x="7940" y="55949"/>
                      </a:cubicBezTo>
                      <a:cubicBezTo>
                        <a:pt x="6659" y="53223"/>
                        <a:pt x="5539" y="50338"/>
                        <a:pt x="4533" y="47475"/>
                      </a:cubicBezTo>
                      <a:cubicBezTo>
                        <a:pt x="4075" y="46009"/>
                        <a:pt x="3595" y="44544"/>
                        <a:pt x="3138" y="43124"/>
                      </a:cubicBezTo>
                      <a:cubicBezTo>
                        <a:pt x="2749" y="41635"/>
                        <a:pt x="2383" y="40169"/>
                        <a:pt x="2017" y="38704"/>
                      </a:cubicBezTo>
                      <a:cubicBezTo>
                        <a:pt x="1354" y="35750"/>
                        <a:pt x="805" y="32864"/>
                        <a:pt x="508" y="29978"/>
                      </a:cubicBezTo>
                      <a:cubicBezTo>
                        <a:pt x="325" y="28535"/>
                        <a:pt x="165" y="27138"/>
                        <a:pt x="142" y="25742"/>
                      </a:cubicBezTo>
                      <a:cubicBezTo>
                        <a:pt x="96" y="24345"/>
                        <a:pt x="-64" y="22993"/>
                        <a:pt x="28" y="21642"/>
                      </a:cubicBezTo>
                      <a:cubicBezTo>
                        <a:pt x="73" y="20337"/>
                        <a:pt x="119" y="19008"/>
                        <a:pt x="165" y="17795"/>
                      </a:cubicBezTo>
                      <a:cubicBezTo>
                        <a:pt x="302" y="16558"/>
                        <a:pt x="485" y="15321"/>
                        <a:pt x="645" y="14176"/>
                      </a:cubicBezTo>
                      <a:cubicBezTo>
                        <a:pt x="851" y="11886"/>
                        <a:pt x="1629" y="9825"/>
                        <a:pt x="2040" y="8016"/>
                      </a:cubicBezTo>
                      <a:cubicBezTo>
                        <a:pt x="2703" y="6229"/>
                        <a:pt x="3344" y="4718"/>
                        <a:pt x="3915" y="3527"/>
                      </a:cubicBezTo>
                      <a:cubicBezTo>
                        <a:pt x="5310" y="1191"/>
                        <a:pt x="6179" y="0"/>
                        <a:pt x="6179" y="0"/>
                      </a:cubicBezTo>
                      <a:cubicBezTo>
                        <a:pt x="6179" y="0"/>
                        <a:pt x="5905" y="1558"/>
                        <a:pt x="5356" y="4008"/>
                      </a:cubicBezTo>
                      <a:cubicBezTo>
                        <a:pt x="5219" y="5267"/>
                        <a:pt x="5081" y="6802"/>
                        <a:pt x="4898" y="8565"/>
                      </a:cubicBezTo>
                      <a:cubicBezTo>
                        <a:pt x="4898" y="9459"/>
                        <a:pt x="4898" y="10375"/>
                        <a:pt x="4898" y="11382"/>
                      </a:cubicBezTo>
                      <a:cubicBezTo>
                        <a:pt x="4898" y="11863"/>
                        <a:pt x="4898" y="12344"/>
                        <a:pt x="4898" y="12871"/>
                      </a:cubicBezTo>
                      <a:cubicBezTo>
                        <a:pt x="4922" y="13375"/>
                        <a:pt x="4967" y="13902"/>
                        <a:pt x="4990" y="14428"/>
                      </a:cubicBezTo>
                      <a:cubicBezTo>
                        <a:pt x="5081" y="15528"/>
                        <a:pt x="5127" y="16604"/>
                        <a:pt x="5241" y="17749"/>
                      </a:cubicBezTo>
                      <a:cubicBezTo>
                        <a:pt x="5402" y="18894"/>
                        <a:pt x="5562" y="20085"/>
                        <a:pt x="5722" y="21276"/>
                      </a:cubicBezTo>
                      <a:cubicBezTo>
                        <a:pt x="5836" y="22490"/>
                        <a:pt x="6133" y="23726"/>
                        <a:pt x="6362" y="24986"/>
                      </a:cubicBezTo>
                      <a:cubicBezTo>
                        <a:pt x="6454" y="25604"/>
                        <a:pt x="6591" y="26268"/>
                        <a:pt x="6705" y="26886"/>
                      </a:cubicBezTo>
                      <a:cubicBezTo>
                        <a:pt x="6865" y="27528"/>
                        <a:pt x="7002" y="28192"/>
                        <a:pt x="7162" y="28856"/>
                      </a:cubicBezTo>
                      <a:cubicBezTo>
                        <a:pt x="7689" y="31490"/>
                        <a:pt x="8443" y="34124"/>
                        <a:pt x="9152" y="36849"/>
                      </a:cubicBezTo>
                      <a:cubicBezTo>
                        <a:pt x="9564" y="38177"/>
                        <a:pt x="9998" y="39551"/>
                        <a:pt x="10364" y="40902"/>
                      </a:cubicBezTo>
                      <a:cubicBezTo>
                        <a:pt x="10798" y="42299"/>
                        <a:pt x="11256" y="43628"/>
                        <a:pt x="11713" y="44979"/>
                      </a:cubicBezTo>
                      <a:cubicBezTo>
                        <a:pt x="12628" y="47681"/>
                        <a:pt x="13634" y="50361"/>
                        <a:pt x="14686" y="52948"/>
                      </a:cubicBezTo>
                      <a:cubicBezTo>
                        <a:pt x="15189" y="54277"/>
                        <a:pt x="15807" y="55491"/>
                        <a:pt x="16310" y="56773"/>
                      </a:cubicBezTo>
                      <a:cubicBezTo>
                        <a:pt x="16858" y="58033"/>
                        <a:pt x="17499" y="59178"/>
                        <a:pt x="18025" y="60392"/>
                      </a:cubicBezTo>
                      <a:cubicBezTo>
                        <a:pt x="18322" y="60941"/>
                        <a:pt x="18596" y="61445"/>
                        <a:pt x="18894" y="61972"/>
                      </a:cubicBezTo>
                      <a:cubicBezTo>
                        <a:pt x="19168" y="62476"/>
                        <a:pt x="19420" y="63003"/>
                        <a:pt x="19831" y="63575"/>
                      </a:cubicBezTo>
                      <a:lnTo>
                        <a:pt x="20380" y="64422"/>
                      </a:lnTo>
                      <a:lnTo>
                        <a:pt x="20654" y="64835"/>
                      </a:lnTo>
                      <a:lnTo>
                        <a:pt x="20792" y="65041"/>
                      </a:lnTo>
                      <a:lnTo>
                        <a:pt x="20860" y="65155"/>
                      </a:lnTo>
                      <a:cubicBezTo>
                        <a:pt x="20654" y="64903"/>
                        <a:pt x="20814" y="65086"/>
                        <a:pt x="20769" y="65041"/>
                      </a:cubicBezTo>
                      <a:lnTo>
                        <a:pt x="20769" y="65086"/>
                      </a:lnTo>
                      <a:cubicBezTo>
                        <a:pt x="20769" y="65086"/>
                        <a:pt x="20837" y="65155"/>
                        <a:pt x="20837" y="65155"/>
                      </a:cubicBezTo>
                      <a:cubicBezTo>
                        <a:pt x="21249" y="65751"/>
                        <a:pt x="21661" y="66369"/>
                        <a:pt x="22072" y="66964"/>
                      </a:cubicBezTo>
                      <a:cubicBezTo>
                        <a:pt x="23581" y="69415"/>
                        <a:pt x="24473" y="71980"/>
                        <a:pt x="25022" y="74316"/>
                      </a:cubicBezTo>
                      <a:cubicBezTo>
                        <a:pt x="25617" y="76675"/>
                        <a:pt x="25663" y="78873"/>
                        <a:pt x="25639" y="80774"/>
                      </a:cubicBezTo>
                      <a:cubicBezTo>
                        <a:pt x="25639" y="82675"/>
                        <a:pt x="25365" y="84301"/>
                        <a:pt x="25091" y="85606"/>
                      </a:cubicBezTo>
                      <a:cubicBezTo>
                        <a:pt x="24565" y="88240"/>
                        <a:pt x="23902" y="89614"/>
                        <a:pt x="23902" y="896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4" name="Freeform: Shape 2155">
                  <a:extLst>
                    <a:ext uri="{FF2B5EF4-FFF2-40B4-BE49-F238E27FC236}">
                      <a16:creationId xmlns:a16="http://schemas.microsoft.com/office/drawing/2014/main" id="{DD785D92-261D-6549-00A2-294E997CCCFF}"/>
                    </a:ext>
                  </a:extLst>
                </p:cNvPr>
                <p:cNvSpPr/>
                <p:nvPr/>
              </p:nvSpPr>
              <p:spPr>
                <a:xfrm>
                  <a:off x="4246097" y="3832590"/>
                  <a:ext cx="35947" cy="74979"/>
                </a:xfrm>
                <a:custGeom>
                  <a:avLst/>
                  <a:gdLst>
                    <a:gd name="connsiteX0" fmla="*/ 6998 w 35947"/>
                    <a:gd name="connsiteY0" fmla="*/ 74957 h 74979"/>
                    <a:gd name="connsiteX1" fmla="*/ 6243 w 35947"/>
                    <a:gd name="connsiteY1" fmla="*/ 74316 h 74979"/>
                    <a:gd name="connsiteX2" fmla="*/ 4368 w 35947"/>
                    <a:gd name="connsiteY2" fmla="*/ 72232 h 74979"/>
                    <a:gd name="connsiteX3" fmla="*/ 2058 w 35947"/>
                    <a:gd name="connsiteY3" fmla="*/ 68430 h 74979"/>
                    <a:gd name="connsiteX4" fmla="*/ 274 w 35947"/>
                    <a:gd name="connsiteY4" fmla="*/ 62773 h 74979"/>
                    <a:gd name="connsiteX5" fmla="*/ 0 w 35947"/>
                    <a:gd name="connsiteY5" fmla="*/ 59315 h 74979"/>
                    <a:gd name="connsiteX6" fmla="*/ 343 w 35947"/>
                    <a:gd name="connsiteY6" fmla="*/ 55559 h 74979"/>
                    <a:gd name="connsiteX7" fmla="*/ 732 w 35947"/>
                    <a:gd name="connsiteY7" fmla="*/ 53635 h 74979"/>
                    <a:gd name="connsiteX8" fmla="*/ 1349 w 35947"/>
                    <a:gd name="connsiteY8" fmla="*/ 51712 h 74979"/>
                    <a:gd name="connsiteX9" fmla="*/ 2996 w 35947"/>
                    <a:gd name="connsiteY9" fmla="*/ 47933 h 74979"/>
                    <a:gd name="connsiteX10" fmla="*/ 5191 w 35947"/>
                    <a:gd name="connsiteY10" fmla="*/ 44338 h 74979"/>
                    <a:gd name="connsiteX11" fmla="*/ 7409 w 35947"/>
                    <a:gd name="connsiteY11" fmla="*/ 41131 h 74979"/>
                    <a:gd name="connsiteX12" fmla="*/ 9742 w 35947"/>
                    <a:gd name="connsiteY12" fmla="*/ 37925 h 74979"/>
                    <a:gd name="connsiteX13" fmla="*/ 11982 w 35947"/>
                    <a:gd name="connsiteY13" fmla="*/ 34719 h 74979"/>
                    <a:gd name="connsiteX14" fmla="*/ 16465 w 35947"/>
                    <a:gd name="connsiteY14" fmla="*/ 28375 h 74979"/>
                    <a:gd name="connsiteX15" fmla="*/ 20787 w 35947"/>
                    <a:gd name="connsiteY15" fmla="*/ 22146 h 74979"/>
                    <a:gd name="connsiteX16" fmla="*/ 24834 w 35947"/>
                    <a:gd name="connsiteY16" fmla="*/ 16329 h 74979"/>
                    <a:gd name="connsiteX17" fmla="*/ 28447 w 35947"/>
                    <a:gd name="connsiteY17" fmla="*/ 11062 h 74979"/>
                    <a:gd name="connsiteX18" fmla="*/ 31512 w 35947"/>
                    <a:gd name="connsiteY18" fmla="*/ 6596 h 74979"/>
                    <a:gd name="connsiteX19" fmla="*/ 33867 w 35947"/>
                    <a:gd name="connsiteY19" fmla="*/ 3092 h 74979"/>
                    <a:gd name="connsiteX20" fmla="*/ 35948 w 35947"/>
                    <a:gd name="connsiteY20" fmla="*/ 0 h 74979"/>
                    <a:gd name="connsiteX21" fmla="*/ 35262 w 35947"/>
                    <a:gd name="connsiteY21" fmla="*/ 3687 h 74979"/>
                    <a:gd name="connsiteX22" fmla="*/ 34164 w 35947"/>
                    <a:gd name="connsiteY22" fmla="*/ 7832 h 74979"/>
                    <a:gd name="connsiteX23" fmla="*/ 32358 w 35947"/>
                    <a:gd name="connsiteY23" fmla="*/ 13123 h 74979"/>
                    <a:gd name="connsiteX24" fmla="*/ 29820 w 35947"/>
                    <a:gd name="connsiteY24" fmla="*/ 19169 h 74979"/>
                    <a:gd name="connsiteX25" fmla="*/ 26526 w 35947"/>
                    <a:gd name="connsiteY25" fmla="*/ 25719 h 74979"/>
                    <a:gd name="connsiteX26" fmla="*/ 22593 w 35947"/>
                    <a:gd name="connsiteY26" fmla="*/ 32498 h 74979"/>
                    <a:gd name="connsiteX27" fmla="*/ 18111 w 35947"/>
                    <a:gd name="connsiteY27" fmla="*/ 39230 h 74979"/>
                    <a:gd name="connsiteX28" fmla="*/ 15710 w 35947"/>
                    <a:gd name="connsiteY28" fmla="*/ 42529 h 74979"/>
                    <a:gd name="connsiteX29" fmla="*/ 13240 w 35947"/>
                    <a:gd name="connsiteY29" fmla="*/ 45620 h 74979"/>
                    <a:gd name="connsiteX30" fmla="*/ 10794 w 35947"/>
                    <a:gd name="connsiteY30" fmla="*/ 48666 h 74979"/>
                    <a:gd name="connsiteX31" fmla="*/ 8758 w 35947"/>
                    <a:gd name="connsiteY31" fmla="*/ 51368 h 74979"/>
                    <a:gd name="connsiteX32" fmla="*/ 7112 w 35947"/>
                    <a:gd name="connsiteY32" fmla="*/ 54139 h 74979"/>
                    <a:gd name="connsiteX33" fmla="*/ 6403 w 35947"/>
                    <a:gd name="connsiteY33" fmla="*/ 55536 h 74979"/>
                    <a:gd name="connsiteX34" fmla="*/ 5877 w 35947"/>
                    <a:gd name="connsiteY34" fmla="*/ 56956 h 74979"/>
                    <a:gd name="connsiteX35" fmla="*/ 4665 w 35947"/>
                    <a:gd name="connsiteY35" fmla="*/ 62544 h 74979"/>
                    <a:gd name="connsiteX36" fmla="*/ 4825 w 35947"/>
                    <a:gd name="connsiteY36" fmla="*/ 67560 h 74979"/>
                    <a:gd name="connsiteX37" fmla="*/ 5717 w 35947"/>
                    <a:gd name="connsiteY37" fmla="*/ 71522 h 74979"/>
                    <a:gd name="connsiteX38" fmla="*/ 7020 w 35947"/>
                    <a:gd name="connsiteY38" fmla="*/ 74980 h 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947" h="74979">
                      <a:moveTo>
                        <a:pt x="6998" y="74957"/>
                      </a:moveTo>
                      <a:cubicBezTo>
                        <a:pt x="6998" y="74957"/>
                        <a:pt x="6723" y="74774"/>
                        <a:pt x="6243" y="74316"/>
                      </a:cubicBezTo>
                      <a:cubicBezTo>
                        <a:pt x="5785" y="73881"/>
                        <a:pt x="5099" y="73217"/>
                        <a:pt x="4368" y="72232"/>
                      </a:cubicBezTo>
                      <a:cubicBezTo>
                        <a:pt x="3613" y="71270"/>
                        <a:pt x="2790" y="70010"/>
                        <a:pt x="2058" y="68430"/>
                      </a:cubicBezTo>
                      <a:cubicBezTo>
                        <a:pt x="1326" y="66850"/>
                        <a:pt x="617" y="64949"/>
                        <a:pt x="274" y="62773"/>
                      </a:cubicBezTo>
                      <a:cubicBezTo>
                        <a:pt x="68" y="61674"/>
                        <a:pt x="46" y="60506"/>
                        <a:pt x="0" y="59315"/>
                      </a:cubicBezTo>
                      <a:cubicBezTo>
                        <a:pt x="68" y="58101"/>
                        <a:pt x="68" y="56796"/>
                        <a:pt x="343" y="55559"/>
                      </a:cubicBezTo>
                      <a:cubicBezTo>
                        <a:pt x="457" y="54918"/>
                        <a:pt x="595" y="54277"/>
                        <a:pt x="732" y="53635"/>
                      </a:cubicBezTo>
                      <a:cubicBezTo>
                        <a:pt x="938" y="52994"/>
                        <a:pt x="1143" y="52376"/>
                        <a:pt x="1349" y="51712"/>
                      </a:cubicBezTo>
                      <a:cubicBezTo>
                        <a:pt x="1715" y="50407"/>
                        <a:pt x="2401" y="49193"/>
                        <a:pt x="2996" y="47933"/>
                      </a:cubicBezTo>
                      <a:cubicBezTo>
                        <a:pt x="3567" y="46651"/>
                        <a:pt x="4436" y="45551"/>
                        <a:pt x="5191" y="44338"/>
                      </a:cubicBezTo>
                      <a:cubicBezTo>
                        <a:pt x="5900" y="43261"/>
                        <a:pt x="6655" y="42208"/>
                        <a:pt x="7409" y="41131"/>
                      </a:cubicBezTo>
                      <a:cubicBezTo>
                        <a:pt x="8164" y="40078"/>
                        <a:pt x="8964" y="39002"/>
                        <a:pt x="9742" y="37925"/>
                      </a:cubicBezTo>
                      <a:lnTo>
                        <a:pt x="11982" y="34719"/>
                      </a:lnTo>
                      <a:cubicBezTo>
                        <a:pt x="13515" y="32658"/>
                        <a:pt x="14978" y="30482"/>
                        <a:pt x="16465" y="28375"/>
                      </a:cubicBezTo>
                      <a:cubicBezTo>
                        <a:pt x="17951" y="26268"/>
                        <a:pt x="19392" y="24207"/>
                        <a:pt x="20787" y="22146"/>
                      </a:cubicBezTo>
                      <a:cubicBezTo>
                        <a:pt x="22227" y="20154"/>
                        <a:pt x="23531" y="18161"/>
                        <a:pt x="24834" y="16329"/>
                      </a:cubicBezTo>
                      <a:cubicBezTo>
                        <a:pt x="26161" y="14497"/>
                        <a:pt x="27304" y="12711"/>
                        <a:pt x="28447" y="11062"/>
                      </a:cubicBezTo>
                      <a:cubicBezTo>
                        <a:pt x="29591" y="9459"/>
                        <a:pt x="30597" y="7924"/>
                        <a:pt x="31512" y="6596"/>
                      </a:cubicBezTo>
                      <a:cubicBezTo>
                        <a:pt x="32426" y="5245"/>
                        <a:pt x="33272" y="4077"/>
                        <a:pt x="33867" y="3092"/>
                      </a:cubicBezTo>
                      <a:cubicBezTo>
                        <a:pt x="35147" y="1122"/>
                        <a:pt x="35948" y="0"/>
                        <a:pt x="35948" y="0"/>
                      </a:cubicBezTo>
                      <a:cubicBezTo>
                        <a:pt x="35948" y="0"/>
                        <a:pt x="35765" y="1328"/>
                        <a:pt x="35262" y="3687"/>
                      </a:cubicBezTo>
                      <a:cubicBezTo>
                        <a:pt x="35033" y="4855"/>
                        <a:pt x="34667" y="6275"/>
                        <a:pt x="34164" y="7832"/>
                      </a:cubicBezTo>
                      <a:cubicBezTo>
                        <a:pt x="33684" y="9436"/>
                        <a:pt x="33135" y="11222"/>
                        <a:pt x="32358" y="13123"/>
                      </a:cubicBezTo>
                      <a:cubicBezTo>
                        <a:pt x="31626" y="15001"/>
                        <a:pt x="30826" y="17085"/>
                        <a:pt x="29820" y="19169"/>
                      </a:cubicBezTo>
                      <a:cubicBezTo>
                        <a:pt x="28813" y="21276"/>
                        <a:pt x="27784" y="23520"/>
                        <a:pt x="26526" y="25719"/>
                      </a:cubicBezTo>
                      <a:cubicBezTo>
                        <a:pt x="25314" y="27963"/>
                        <a:pt x="24034" y="30253"/>
                        <a:pt x="22593" y="32498"/>
                      </a:cubicBezTo>
                      <a:cubicBezTo>
                        <a:pt x="21221" y="34765"/>
                        <a:pt x="19712" y="37009"/>
                        <a:pt x="18111" y="39230"/>
                      </a:cubicBezTo>
                      <a:lnTo>
                        <a:pt x="15710" y="42529"/>
                      </a:lnTo>
                      <a:cubicBezTo>
                        <a:pt x="14887" y="43559"/>
                        <a:pt x="14063" y="44590"/>
                        <a:pt x="13240" y="45620"/>
                      </a:cubicBezTo>
                      <a:cubicBezTo>
                        <a:pt x="12417" y="46651"/>
                        <a:pt x="11594" y="47681"/>
                        <a:pt x="10794" y="48666"/>
                      </a:cubicBezTo>
                      <a:cubicBezTo>
                        <a:pt x="10130" y="49605"/>
                        <a:pt x="9330" y="50452"/>
                        <a:pt x="8758" y="51368"/>
                      </a:cubicBezTo>
                      <a:cubicBezTo>
                        <a:pt x="8186" y="52307"/>
                        <a:pt x="7523" y="53178"/>
                        <a:pt x="7112" y="54139"/>
                      </a:cubicBezTo>
                      <a:cubicBezTo>
                        <a:pt x="6883" y="54621"/>
                        <a:pt x="6631" y="55078"/>
                        <a:pt x="6403" y="55536"/>
                      </a:cubicBezTo>
                      <a:cubicBezTo>
                        <a:pt x="6243" y="56017"/>
                        <a:pt x="6060" y="56498"/>
                        <a:pt x="5877" y="56956"/>
                      </a:cubicBezTo>
                      <a:cubicBezTo>
                        <a:pt x="5168" y="58834"/>
                        <a:pt x="4802" y="60712"/>
                        <a:pt x="4665" y="62544"/>
                      </a:cubicBezTo>
                      <a:cubicBezTo>
                        <a:pt x="4528" y="64331"/>
                        <a:pt x="4619" y="66048"/>
                        <a:pt x="4825" y="67560"/>
                      </a:cubicBezTo>
                      <a:cubicBezTo>
                        <a:pt x="5077" y="69071"/>
                        <a:pt x="5374" y="70445"/>
                        <a:pt x="5717" y="71522"/>
                      </a:cubicBezTo>
                      <a:cubicBezTo>
                        <a:pt x="6403" y="73766"/>
                        <a:pt x="7020" y="74980"/>
                        <a:pt x="7020" y="749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5" name="Freeform: Shape 2156">
                  <a:extLst>
                    <a:ext uri="{FF2B5EF4-FFF2-40B4-BE49-F238E27FC236}">
                      <a16:creationId xmlns:a16="http://schemas.microsoft.com/office/drawing/2014/main" id="{3DADF2AB-90B4-9A69-6487-A866900E00AD}"/>
                    </a:ext>
                  </a:extLst>
                </p:cNvPr>
                <p:cNvSpPr/>
                <p:nvPr/>
              </p:nvSpPr>
              <p:spPr>
                <a:xfrm>
                  <a:off x="4557578" y="3550122"/>
                  <a:ext cx="143252" cy="558639"/>
                </a:xfrm>
                <a:custGeom>
                  <a:avLst/>
                  <a:gdLst>
                    <a:gd name="connsiteX0" fmla="*/ 3865 w 143252"/>
                    <a:gd name="connsiteY0" fmla="*/ 0 h 558639"/>
                    <a:gd name="connsiteX1" fmla="*/ 2081 w 143252"/>
                    <a:gd name="connsiteY1" fmla="*/ 6871 h 558639"/>
                    <a:gd name="connsiteX2" fmla="*/ 2973 w 143252"/>
                    <a:gd name="connsiteY2" fmla="*/ 26566 h 558639"/>
                    <a:gd name="connsiteX3" fmla="*/ 5031 w 143252"/>
                    <a:gd name="connsiteY3" fmla="*/ 32933 h 558639"/>
                    <a:gd name="connsiteX4" fmla="*/ 8119 w 143252"/>
                    <a:gd name="connsiteY4" fmla="*/ 39551 h 558639"/>
                    <a:gd name="connsiteX5" fmla="*/ 17860 w 143252"/>
                    <a:gd name="connsiteY5" fmla="*/ 52743 h 558639"/>
                    <a:gd name="connsiteX6" fmla="*/ 20947 w 143252"/>
                    <a:gd name="connsiteY6" fmla="*/ 55995 h 558639"/>
                    <a:gd name="connsiteX7" fmla="*/ 24332 w 143252"/>
                    <a:gd name="connsiteY7" fmla="*/ 59292 h 558639"/>
                    <a:gd name="connsiteX8" fmla="*/ 31443 w 143252"/>
                    <a:gd name="connsiteY8" fmla="*/ 66163 h 558639"/>
                    <a:gd name="connsiteX9" fmla="*/ 46673 w 143252"/>
                    <a:gd name="connsiteY9" fmla="*/ 81095 h 558639"/>
                    <a:gd name="connsiteX10" fmla="*/ 79054 w 143252"/>
                    <a:gd name="connsiteY10" fmla="*/ 117050 h 558639"/>
                    <a:gd name="connsiteX11" fmla="*/ 94398 w 143252"/>
                    <a:gd name="connsiteY11" fmla="*/ 138875 h 558639"/>
                    <a:gd name="connsiteX12" fmla="*/ 107090 w 143252"/>
                    <a:gd name="connsiteY12" fmla="*/ 164021 h 558639"/>
                    <a:gd name="connsiteX13" fmla="*/ 109514 w 143252"/>
                    <a:gd name="connsiteY13" fmla="*/ 170892 h 558639"/>
                    <a:gd name="connsiteX14" fmla="*/ 110109 w 143252"/>
                    <a:gd name="connsiteY14" fmla="*/ 172633 h 558639"/>
                    <a:gd name="connsiteX15" fmla="*/ 110269 w 143252"/>
                    <a:gd name="connsiteY15" fmla="*/ 173068 h 558639"/>
                    <a:gd name="connsiteX16" fmla="*/ 110429 w 143252"/>
                    <a:gd name="connsiteY16" fmla="*/ 173571 h 558639"/>
                    <a:gd name="connsiteX17" fmla="*/ 110680 w 143252"/>
                    <a:gd name="connsiteY17" fmla="*/ 174373 h 558639"/>
                    <a:gd name="connsiteX18" fmla="*/ 111686 w 143252"/>
                    <a:gd name="connsiteY18" fmla="*/ 177785 h 558639"/>
                    <a:gd name="connsiteX19" fmla="*/ 115482 w 143252"/>
                    <a:gd name="connsiteY19" fmla="*/ 191824 h 558639"/>
                    <a:gd name="connsiteX20" fmla="*/ 120056 w 143252"/>
                    <a:gd name="connsiteY20" fmla="*/ 221390 h 558639"/>
                    <a:gd name="connsiteX21" fmla="*/ 118684 w 143252"/>
                    <a:gd name="connsiteY21" fmla="*/ 251872 h 558639"/>
                    <a:gd name="connsiteX22" fmla="*/ 113058 w 143252"/>
                    <a:gd name="connsiteY22" fmla="*/ 281530 h 558639"/>
                    <a:gd name="connsiteX23" fmla="*/ 106701 w 143252"/>
                    <a:gd name="connsiteY23" fmla="*/ 310294 h 558639"/>
                    <a:gd name="connsiteX24" fmla="*/ 103935 w 143252"/>
                    <a:gd name="connsiteY24" fmla="*/ 338555 h 558639"/>
                    <a:gd name="connsiteX25" fmla="*/ 107845 w 143252"/>
                    <a:gd name="connsiteY25" fmla="*/ 365602 h 558639"/>
                    <a:gd name="connsiteX26" fmla="*/ 109994 w 143252"/>
                    <a:gd name="connsiteY26" fmla="*/ 372014 h 558639"/>
                    <a:gd name="connsiteX27" fmla="*/ 112578 w 143252"/>
                    <a:gd name="connsiteY27" fmla="*/ 378243 h 558639"/>
                    <a:gd name="connsiteX28" fmla="*/ 115620 w 143252"/>
                    <a:gd name="connsiteY28" fmla="*/ 384221 h 558639"/>
                    <a:gd name="connsiteX29" fmla="*/ 119004 w 143252"/>
                    <a:gd name="connsiteY29" fmla="*/ 389992 h 558639"/>
                    <a:gd name="connsiteX30" fmla="*/ 120742 w 143252"/>
                    <a:gd name="connsiteY30" fmla="*/ 392855 h 558639"/>
                    <a:gd name="connsiteX31" fmla="*/ 122663 w 143252"/>
                    <a:gd name="connsiteY31" fmla="*/ 395603 h 558639"/>
                    <a:gd name="connsiteX32" fmla="*/ 126528 w 143252"/>
                    <a:gd name="connsiteY32" fmla="*/ 401007 h 558639"/>
                    <a:gd name="connsiteX33" fmla="*/ 134875 w 143252"/>
                    <a:gd name="connsiteY33" fmla="*/ 411542 h 558639"/>
                    <a:gd name="connsiteX34" fmla="*/ 136978 w 143252"/>
                    <a:gd name="connsiteY34" fmla="*/ 414519 h 558639"/>
                    <a:gd name="connsiteX35" fmla="*/ 138945 w 143252"/>
                    <a:gd name="connsiteY35" fmla="*/ 417657 h 558639"/>
                    <a:gd name="connsiteX36" fmla="*/ 142055 w 143252"/>
                    <a:gd name="connsiteY36" fmla="*/ 424504 h 558639"/>
                    <a:gd name="connsiteX37" fmla="*/ 142992 w 143252"/>
                    <a:gd name="connsiteY37" fmla="*/ 428375 h 558639"/>
                    <a:gd name="connsiteX38" fmla="*/ 143244 w 143252"/>
                    <a:gd name="connsiteY38" fmla="*/ 430390 h 558639"/>
                    <a:gd name="connsiteX39" fmla="*/ 143198 w 143252"/>
                    <a:gd name="connsiteY39" fmla="*/ 432497 h 558639"/>
                    <a:gd name="connsiteX40" fmla="*/ 142558 w 143252"/>
                    <a:gd name="connsiteY40" fmla="*/ 436665 h 558639"/>
                    <a:gd name="connsiteX41" fmla="*/ 141849 w 143252"/>
                    <a:gd name="connsiteY41" fmla="*/ 438612 h 558639"/>
                    <a:gd name="connsiteX42" fmla="*/ 140980 w 143252"/>
                    <a:gd name="connsiteY42" fmla="*/ 440467 h 558639"/>
                    <a:gd name="connsiteX43" fmla="*/ 131101 w 143252"/>
                    <a:gd name="connsiteY43" fmla="*/ 450864 h 558639"/>
                    <a:gd name="connsiteX44" fmla="*/ 120422 w 143252"/>
                    <a:gd name="connsiteY44" fmla="*/ 457528 h 558639"/>
                    <a:gd name="connsiteX45" fmla="*/ 101099 w 143252"/>
                    <a:gd name="connsiteY45" fmla="*/ 469437 h 558639"/>
                    <a:gd name="connsiteX46" fmla="*/ 87378 w 143252"/>
                    <a:gd name="connsiteY46" fmla="*/ 483980 h 558639"/>
                    <a:gd name="connsiteX47" fmla="*/ 83559 w 143252"/>
                    <a:gd name="connsiteY47" fmla="*/ 492385 h 558639"/>
                    <a:gd name="connsiteX48" fmla="*/ 83468 w 143252"/>
                    <a:gd name="connsiteY48" fmla="*/ 492660 h 558639"/>
                    <a:gd name="connsiteX49" fmla="*/ 83445 w 143252"/>
                    <a:gd name="connsiteY49" fmla="*/ 492706 h 558639"/>
                    <a:gd name="connsiteX50" fmla="*/ 83445 w 143252"/>
                    <a:gd name="connsiteY50" fmla="*/ 492866 h 558639"/>
                    <a:gd name="connsiteX51" fmla="*/ 83262 w 143252"/>
                    <a:gd name="connsiteY51" fmla="*/ 493438 h 558639"/>
                    <a:gd name="connsiteX52" fmla="*/ 82965 w 143252"/>
                    <a:gd name="connsiteY52" fmla="*/ 494584 h 558639"/>
                    <a:gd name="connsiteX53" fmla="*/ 82370 w 143252"/>
                    <a:gd name="connsiteY53" fmla="*/ 496873 h 558639"/>
                    <a:gd name="connsiteX54" fmla="*/ 81570 w 143252"/>
                    <a:gd name="connsiteY54" fmla="*/ 501179 h 558639"/>
                    <a:gd name="connsiteX55" fmla="*/ 81821 w 143252"/>
                    <a:gd name="connsiteY55" fmla="*/ 517416 h 558639"/>
                    <a:gd name="connsiteX56" fmla="*/ 84337 w 143252"/>
                    <a:gd name="connsiteY56" fmla="*/ 531638 h 558639"/>
                    <a:gd name="connsiteX57" fmla="*/ 82759 w 143252"/>
                    <a:gd name="connsiteY57" fmla="*/ 551883 h 558639"/>
                    <a:gd name="connsiteX58" fmla="*/ 81844 w 143252"/>
                    <a:gd name="connsiteY58" fmla="*/ 554815 h 558639"/>
                    <a:gd name="connsiteX59" fmla="*/ 81089 w 143252"/>
                    <a:gd name="connsiteY59" fmla="*/ 556922 h 558639"/>
                    <a:gd name="connsiteX60" fmla="*/ 80495 w 143252"/>
                    <a:gd name="connsiteY60" fmla="*/ 558639 h 558639"/>
                    <a:gd name="connsiteX61" fmla="*/ 80952 w 143252"/>
                    <a:gd name="connsiteY61" fmla="*/ 556876 h 558639"/>
                    <a:gd name="connsiteX62" fmla="*/ 81501 w 143252"/>
                    <a:gd name="connsiteY62" fmla="*/ 554723 h 558639"/>
                    <a:gd name="connsiteX63" fmla="*/ 82141 w 143252"/>
                    <a:gd name="connsiteY63" fmla="*/ 551723 h 558639"/>
                    <a:gd name="connsiteX64" fmla="*/ 82759 w 143252"/>
                    <a:gd name="connsiteY64" fmla="*/ 547921 h 558639"/>
                    <a:gd name="connsiteX65" fmla="*/ 83102 w 143252"/>
                    <a:gd name="connsiteY65" fmla="*/ 543295 h 558639"/>
                    <a:gd name="connsiteX66" fmla="*/ 82096 w 143252"/>
                    <a:gd name="connsiteY66" fmla="*/ 531982 h 558639"/>
                    <a:gd name="connsiteX67" fmla="*/ 78574 w 143252"/>
                    <a:gd name="connsiteY67" fmla="*/ 518103 h 558639"/>
                    <a:gd name="connsiteX68" fmla="*/ 77225 w 143252"/>
                    <a:gd name="connsiteY68" fmla="*/ 500652 h 558639"/>
                    <a:gd name="connsiteX69" fmla="*/ 77842 w 143252"/>
                    <a:gd name="connsiteY69" fmla="*/ 495866 h 558639"/>
                    <a:gd name="connsiteX70" fmla="*/ 78277 w 143252"/>
                    <a:gd name="connsiteY70" fmla="*/ 493553 h 558639"/>
                    <a:gd name="connsiteX71" fmla="*/ 78506 w 143252"/>
                    <a:gd name="connsiteY71" fmla="*/ 492408 h 558639"/>
                    <a:gd name="connsiteX72" fmla="*/ 78620 w 143252"/>
                    <a:gd name="connsiteY72" fmla="*/ 491789 h 558639"/>
                    <a:gd name="connsiteX73" fmla="*/ 78620 w 143252"/>
                    <a:gd name="connsiteY73" fmla="*/ 491652 h 558639"/>
                    <a:gd name="connsiteX74" fmla="*/ 78711 w 143252"/>
                    <a:gd name="connsiteY74" fmla="*/ 491400 h 558639"/>
                    <a:gd name="connsiteX75" fmla="*/ 78803 w 143252"/>
                    <a:gd name="connsiteY75" fmla="*/ 491102 h 558639"/>
                    <a:gd name="connsiteX76" fmla="*/ 82576 w 143252"/>
                    <a:gd name="connsiteY76" fmla="*/ 481277 h 558639"/>
                    <a:gd name="connsiteX77" fmla="*/ 97051 w 143252"/>
                    <a:gd name="connsiteY77" fmla="*/ 464284 h 558639"/>
                    <a:gd name="connsiteX78" fmla="*/ 116489 w 143252"/>
                    <a:gd name="connsiteY78" fmla="*/ 450979 h 558639"/>
                    <a:gd name="connsiteX79" fmla="*/ 126253 w 143252"/>
                    <a:gd name="connsiteY79" fmla="*/ 444360 h 558639"/>
                    <a:gd name="connsiteX80" fmla="*/ 133411 w 143252"/>
                    <a:gd name="connsiteY80" fmla="*/ 436528 h 558639"/>
                    <a:gd name="connsiteX81" fmla="*/ 133548 w 143252"/>
                    <a:gd name="connsiteY81" fmla="*/ 427413 h 558639"/>
                    <a:gd name="connsiteX82" fmla="*/ 131033 w 143252"/>
                    <a:gd name="connsiteY82" fmla="*/ 422397 h 558639"/>
                    <a:gd name="connsiteX83" fmla="*/ 129409 w 143252"/>
                    <a:gd name="connsiteY83" fmla="*/ 419947 h 558639"/>
                    <a:gd name="connsiteX84" fmla="*/ 127580 w 143252"/>
                    <a:gd name="connsiteY84" fmla="*/ 417519 h 558639"/>
                    <a:gd name="connsiteX85" fmla="*/ 118798 w 143252"/>
                    <a:gd name="connsiteY85" fmla="*/ 407076 h 558639"/>
                    <a:gd name="connsiteX86" fmla="*/ 114545 w 143252"/>
                    <a:gd name="connsiteY86" fmla="*/ 401374 h 558639"/>
                    <a:gd name="connsiteX87" fmla="*/ 112441 w 143252"/>
                    <a:gd name="connsiteY87" fmla="*/ 398488 h 558639"/>
                    <a:gd name="connsiteX88" fmla="*/ 110497 w 143252"/>
                    <a:gd name="connsiteY88" fmla="*/ 395442 h 558639"/>
                    <a:gd name="connsiteX89" fmla="*/ 92889 w 143252"/>
                    <a:gd name="connsiteY89" fmla="*/ 338692 h 558639"/>
                    <a:gd name="connsiteX90" fmla="*/ 101899 w 143252"/>
                    <a:gd name="connsiteY90" fmla="*/ 279010 h 558639"/>
                    <a:gd name="connsiteX91" fmla="*/ 107547 w 143252"/>
                    <a:gd name="connsiteY91" fmla="*/ 250361 h 558639"/>
                    <a:gd name="connsiteX92" fmla="*/ 109011 w 143252"/>
                    <a:gd name="connsiteY92" fmla="*/ 222031 h 558639"/>
                    <a:gd name="connsiteX93" fmla="*/ 105123 w 143252"/>
                    <a:gd name="connsiteY93" fmla="*/ 194251 h 558639"/>
                    <a:gd name="connsiteX94" fmla="*/ 103545 w 143252"/>
                    <a:gd name="connsiteY94" fmla="*/ 187495 h 558639"/>
                    <a:gd name="connsiteX95" fmla="*/ 101762 w 143252"/>
                    <a:gd name="connsiteY95" fmla="*/ 180694 h 558639"/>
                    <a:gd name="connsiteX96" fmla="*/ 100824 w 143252"/>
                    <a:gd name="connsiteY96" fmla="*/ 177281 h 558639"/>
                    <a:gd name="connsiteX97" fmla="*/ 100596 w 143252"/>
                    <a:gd name="connsiteY97" fmla="*/ 176411 h 558639"/>
                    <a:gd name="connsiteX98" fmla="*/ 100504 w 143252"/>
                    <a:gd name="connsiteY98" fmla="*/ 176068 h 558639"/>
                    <a:gd name="connsiteX99" fmla="*/ 100367 w 143252"/>
                    <a:gd name="connsiteY99" fmla="*/ 175633 h 558639"/>
                    <a:gd name="connsiteX100" fmla="*/ 99841 w 143252"/>
                    <a:gd name="connsiteY100" fmla="*/ 174052 h 558639"/>
                    <a:gd name="connsiteX101" fmla="*/ 97737 w 143252"/>
                    <a:gd name="connsiteY101" fmla="*/ 167663 h 558639"/>
                    <a:gd name="connsiteX102" fmla="*/ 86349 w 143252"/>
                    <a:gd name="connsiteY102" fmla="*/ 143731 h 558639"/>
                    <a:gd name="connsiteX103" fmla="*/ 72285 w 143252"/>
                    <a:gd name="connsiteY103" fmla="*/ 122249 h 558639"/>
                    <a:gd name="connsiteX104" fmla="*/ 41940 w 143252"/>
                    <a:gd name="connsiteY104" fmla="*/ 85675 h 558639"/>
                    <a:gd name="connsiteX105" fmla="*/ 14590 w 143252"/>
                    <a:gd name="connsiteY105" fmla="*/ 55651 h 558639"/>
                    <a:gd name="connsiteX106" fmla="*/ 5191 w 143252"/>
                    <a:gd name="connsiteY106" fmla="*/ 41086 h 558639"/>
                    <a:gd name="connsiteX107" fmla="*/ 2447 w 143252"/>
                    <a:gd name="connsiteY107" fmla="*/ 33849 h 558639"/>
                    <a:gd name="connsiteX108" fmla="*/ 755 w 143252"/>
                    <a:gd name="connsiteY108" fmla="*/ 27047 h 558639"/>
                    <a:gd name="connsiteX109" fmla="*/ 138 w 143252"/>
                    <a:gd name="connsiteY109" fmla="*/ 15298 h 558639"/>
                    <a:gd name="connsiteX110" fmla="*/ 1487 w 143252"/>
                    <a:gd name="connsiteY110" fmla="*/ 6756 h 558639"/>
                    <a:gd name="connsiteX111" fmla="*/ 3888 w 143252"/>
                    <a:gd name="connsiteY111" fmla="*/ 23 h 5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3252" h="558639">
                      <a:moveTo>
                        <a:pt x="3865" y="0"/>
                      </a:moveTo>
                      <a:cubicBezTo>
                        <a:pt x="3865" y="0"/>
                        <a:pt x="2859" y="2290"/>
                        <a:pt x="2081" y="6871"/>
                      </a:cubicBezTo>
                      <a:cubicBezTo>
                        <a:pt x="1304" y="11405"/>
                        <a:pt x="961" y="18276"/>
                        <a:pt x="2973" y="26566"/>
                      </a:cubicBezTo>
                      <a:cubicBezTo>
                        <a:pt x="3545" y="28627"/>
                        <a:pt x="4094" y="30757"/>
                        <a:pt x="5031" y="32933"/>
                      </a:cubicBezTo>
                      <a:cubicBezTo>
                        <a:pt x="5786" y="35154"/>
                        <a:pt x="6998" y="37284"/>
                        <a:pt x="8119" y="39551"/>
                      </a:cubicBezTo>
                      <a:cubicBezTo>
                        <a:pt x="10702" y="43925"/>
                        <a:pt x="13767" y="48529"/>
                        <a:pt x="17860" y="52743"/>
                      </a:cubicBezTo>
                      <a:cubicBezTo>
                        <a:pt x="18889" y="53796"/>
                        <a:pt x="19850" y="54918"/>
                        <a:pt x="20947" y="55995"/>
                      </a:cubicBezTo>
                      <a:cubicBezTo>
                        <a:pt x="22068" y="57094"/>
                        <a:pt x="23188" y="58193"/>
                        <a:pt x="24332" y="59292"/>
                      </a:cubicBezTo>
                      <a:cubicBezTo>
                        <a:pt x="26641" y="61537"/>
                        <a:pt x="28997" y="63804"/>
                        <a:pt x="31443" y="66163"/>
                      </a:cubicBezTo>
                      <a:cubicBezTo>
                        <a:pt x="36315" y="70835"/>
                        <a:pt x="41391" y="75827"/>
                        <a:pt x="46673" y="81095"/>
                      </a:cubicBezTo>
                      <a:cubicBezTo>
                        <a:pt x="57193" y="91698"/>
                        <a:pt x="68466" y="103378"/>
                        <a:pt x="79054" y="117050"/>
                      </a:cubicBezTo>
                      <a:cubicBezTo>
                        <a:pt x="84451" y="123783"/>
                        <a:pt x="89528" y="131135"/>
                        <a:pt x="94398" y="138875"/>
                      </a:cubicBezTo>
                      <a:cubicBezTo>
                        <a:pt x="99224" y="146662"/>
                        <a:pt x="103431" y="155136"/>
                        <a:pt x="107090" y="164021"/>
                      </a:cubicBezTo>
                      <a:cubicBezTo>
                        <a:pt x="107890" y="166312"/>
                        <a:pt x="108691" y="168602"/>
                        <a:pt x="109514" y="170892"/>
                      </a:cubicBezTo>
                      <a:lnTo>
                        <a:pt x="110109" y="172633"/>
                      </a:lnTo>
                      <a:lnTo>
                        <a:pt x="110269" y="173068"/>
                      </a:lnTo>
                      <a:lnTo>
                        <a:pt x="110429" y="173571"/>
                      </a:lnTo>
                      <a:lnTo>
                        <a:pt x="110680" y="174373"/>
                      </a:lnTo>
                      <a:lnTo>
                        <a:pt x="111686" y="177785"/>
                      </a:lnTo>
                      <a:cubicBezTo>
                        <a:pt x="113058" y="182228"/>
                        <a:pt x="114316" y="187083"/>
                        <a:pt x="115482" y="191824"/>
                      </a:cubicBezTo>
                      <a:cubicBezTo>
                        <a:pt x="117792" y="201328"/>
                        <a:pt x="119507" y="211245"/>
                        <a:pt x="120056" y="221390"/>
                      </a:cubicBezTo>
                      <a:cubicBezTo>
                        <a:pt x="120651" y="231513"/>
                        <a:pt x="120056" y="241818"/>
                        <a:pt x="118684" y="251872"/>
                      </a:cubicBezTo>
                      <a:cubicBezTo>
                        <a:pt x="117335" y="261949"/>
                        <a:pt x="115254" y="271796"/>
                        <a:pt x="113058" y="281530"/>
                      </a:cubicBezTo>
                      <a:cubicBezTo>
                        <a:pt x="110772" y="291309"/>
                        <a:pt x="108417" y="300813"/>
                        <a:pt x="106701" y="310294"/>
                      </a:cubicBezTo>
                      <a:cubicBezTo>
                        <a:pt x="104986" y="319775"/>
                        <a:pt x="103866" y="329257"/>
                        <a:pt x="103935" y="338555"/>
                      </a:cubicBezTo>
                      <a:cubicBezTo>
                        <a:pt x="104003" y="347853"/>
                        <a:pt x="105283" y="356945"/>
                        <a:pt x="107845" y="365602"/>
                      </a:cubicBezTo>
                      <a:cubicBezTo>
                        <a:pt x="108576" y="367731"/>
                        <a:pt x="109148" y="369930"/>
                        <a:pt x="109994" y="372014"/>
                      </a:cubicBezTo>
                      <a:cubicBezTo>
                        <a:pt x="110863" y="374098"/>
                        <a:pt x="111732" y="376159"/>
                        <a:pt x="112578" y="378243"/>
                      </a:cubicBezTo>
                      <a:cubicBezTo>
                        <a:pt x="113607" y="380235"/>
                        <a:pt x="114614" y="382251"/>
                        <a:pt x="115620" y="384221"/>
                      </a:cubicBezTo>
                      <a:cubicBezTo>
                        <a:pt x="116603" y="386236"/>
                        <a:pt x="117884" y="388091"/>
                        <a:pt x="119004" y="389992"/>
                      </a:cubicBezTo>
                      <a:lnTo>
                        <a:pt x="120742" y="392855"/>
                      </a:lnTo>
                      <a:lnTo>
                        <a:pt x="122663" y="395603"/>
                      </a:lnTo>
                      <a:cubicBezTo>
                        <a:pt x="123966" y="397389"/>
                        <a:pt x="125156" y="399267"/>
                        <a:pt x="126528" y="401007"/>
                      </a:cubicBezTo>
                      <a:cubicBezTo>
                        <a:pt x="129340" y="404557"/>
                        <a:pt x="132130" y="408061"/>
                        <a:pt x="134875" y="411542"/>
                      </a:cubicBezTo>
                      <a:cubicBezTo>
                        <a:pt x="135561" y="412366"/>
                        <a:pt x="136292" y="413535"/>
                        <a:pt x="136978" y="414519"/>
                      </a:cubicBezTo>
                      <a:cubicBezTo>
                        <a:pt x="137710" y="415527"/>
                        <a:pt x="138350" y="416557"/>
                        <a:pt x="138945" y="417657"/>
                      </a:cubicBezTo>
                      <a:cubicBezTo>
                        <a:pt x="140203" y="419764"/>
                        <a:pt x="141254" y="422054"/>
                        <a:pt x="142055" y="424504"/>
                      </a:cubicBezTo>
                      <a:cubicBezTo>
                        <a:pt x="142421" y="425787"/>
                        <a:pt x="142855" y="427001"/>
                        <a:pt x="142992" y="428375"/>
                      </a:cubicBezTo>
                      <a:lnTo>
                        <a:pt x="143244" y="430390"/>
                      </a:lnTo>
                      <a:cubicBezTo>
                        <a:pt x="143267" y="431100"/>
                        <a:pt x="143244" y="431787"/>
                        <a:pt x="143198" y="432497"/>
                      </a:cubicBezTo>
                      <a:cubicBezTo>
                        <a:pt x="143244" y="433894"/>
                        <a:pt x="142832" y="435291"/>
                        <a:pt x="142558" y="436665"/>
                      </a:cubicBezTo>
                      <a:cubicBezTo>
                        <a:pt x="142398" y="437352"/>
                        <a:pt x="142078" y="437971"/>
                        <a:pt x="141849" y="438612"/>
                      </a:cubicBezTo>
                      <a:cubicBezTo>
                        <a:pt x="141575" y="439253"/>
                        <a:pt x="141346" y="439917"/>
                        <a:pt x="140980" y="440467"/>
                      </a:cubicBezTo>
                      <a:cubicBezTo>
                        <a:pt x="138350" y="445184"/>
                        <a:pt x="134623" y="448276"/>
                        <a:pt x="131101" y="450864"/>
                      </a:cubicBezTo>
                      <a:cubicBezTo>
                        <a:pt x="127511" y="453452"/>
                        <a:pt x="123944" y="455559"/>
                        <a:pt x="120422" y="457528"/>
                      </a:cubicBezTo>
                      <a:cubicBezTo>
                        <a:pt x="113424" y="461491"/>
                        <a:pt x="106816" y="465178"/>
                        <a:pt x="101099" y="469437"/>
                      </a:cubicBezTo>
                      <a:cubicBezTo>
                        <a:pt x="95405" y="473697"/>
                        <a:pt x="90580" y="478506"/>
                        <a:pt x="87378" y="483980"/>
                      </a:cubicBezTo>
                      <a:cubicBezTo>
                        <a:pt x="85663" y="486659"/>
                        <a:pt x="84542" y="489545"/>
                        <a:pt x="83559" y="492385"/>
                      </a:cubicBezTo>
                      <a:lnTo>
                        <a:pt x="83468" y="492660"/>
                      </a:lnTo>
                      <a:cubicBezTo>
                        <a:pt x="83422" y="492797"/>
                        <a:pt x="83468" y="492660"/>
                        <a:pt x="83445" y="492706"/>
                      </a:cubicBezTo>
                      <a:lnTo>
                        <a:pt x="83445" y="492866"/>
                      </a:lnTo>
                      <a:cubicBezTo>
                        <a:pt x="83445" y="492866"/>
                        <a:pt x="83262" y="493438"/>
                        <a:pt x="83262" y="493438"/>
                      </a:cubicBezTo>
                      <a:lnTo>
                        <a:pt x="82965" y="494584"/>
                      </a:lnTo>
                      <a:cubicBezTo>
                        <a:pt x="82759" y="495362"/>
                        <a:pt x="82553" y="496118"/>
                        <a:pt x="82370" y="496873"/>
                      </a:cubicBezTo>
                      <a:cubicBezTo>
                        <a:pt x="81936" y="498385"/>
                        <a:pt x="81844" y="499759"/>
                        <a:pt x="81570" y="501179"/>
                      </a:cubicBezTo>
                      <a:cubicBezTo>
                        <a:pt x="80701" y="506881"/>
                        <a:pt x="81021" y="512355"/>
                        <a:pt x="81821" y="517416"/>
                      </a:cubicBezTo>
                      <a:cubicBezTo>
                        <a:pt x="82645" y="522500"/>
                        <a:pt x="83811" y="527241"/>
                        <a:pt x="84337" y="531638"/>
                      </a:cubicBezTo>
                      <a:cubicBezTo>
                        <a:pt x="85457" y="540478"/>
                        <a:pt x="84108" y="547440"/>
                        <a:pt x="82759" y="551883"/>
                      </a:cubicBezTo>
                      <a:cubicBezTo>
                        <a:pt x="82507" y="553005"/>
                        <a:pt x="82164" y="553990"/>
                        <a:pt x="81844" y="554815"/>
                      </a:cubicBezTo>
                      <a:cubicBezTo>
                        <a:pt x="81547" y="555662"/>
                        <a:pt x="81318" y="556372"/>
                        <a:pt x="81089" y="556922"/>
                      </a:cubicBezTo>
                      <a:cubicBezTo>
                        <a:pt x="80701" y="558044"/>
                        <a:pt x="80495" y="558639"/>
                        <a:pt x="80495" y="558639"/>
                      </a:cubicBezTo>
                      <a:cubicBezTo>
                        <a:pt x="80495" y="558639"/>
                        <a:pt x="80655" y="558021"/>
                        <a:pt x="80952" y="556876"/>
                      </a:cubicBezTo>
                      <a:cubicBezTo>
                        <a:pt x="81089" y="556303"/>
                        <a:pt x="81272" y="555593"/>
                        <a:pt x="81501" y="554723"/>
                      </a:cubicBezTo>
                      <a:cubicBezTo>
                        <a:pt x="81730" y="553853"/>
                        <a:pt x="81981" y="552891"/>
                        <a:pt x="82141" y="551723"/>
                      </a:cubicBezTo>
                      <a:cubicBezTo>
                        <a:pt x="82324" y="550555"/>
                        <a:pt x="82576" y="549318"/>
                        <a:pt x="82759" y="547921"/>
                      </a:cubicBezTo>
                      <a:cubicBezTo>
                        <a:pt x="82850" y="546524"/>
                        <a:pt x="83033" y="544967"/>
                        <a:pt x="83102" y="543295"/>
                      </a:cubicBezTo>
                      <a:cubicBezTo>
                        <a:pt x="83125" y="539974"/>
                        <a:pt x="82919" y="536150"/>
                        <a:pt x="82096" y="531982"/>
                      </a:cubicBezTo>
                      <a:cubicBezTo>
                        <a:pt x="81272" y="527814"/>
                        <a:pt x="79809" y="523279"/>
                        <a:pt x="78574" y="518103"/>
                      </a:cubicBezTo>
                      <a:cubicBezTo>
                        <a:pt x="77316" y="512905"/>
                        <a:pt x="76653" y="506973"/>
                        <a:pt x="77225" y="500652"/>
                      </a:cubicBezTo>
                      <a:cubicBezTo>
                        <a:pt x="77431" y="499095"/>
                        <a:pt x="77499" y="497377"/>
                        <a:pt x="77842" y="495866"/>
                      </a:cubicBezTo>
                      <a:cubicBezTo>
                        <a:pt x="78002" y="495110"/>
                        <a:pt x="78140" y="494332"/>
                        <a:pt x="78277" y="493553"/>
                      </a:cubicBezTo>
                      <a:lnTo>
                        <a:pt x="78506" y="492408"/>
                      </a:lnTo>
                      <a:lnTo>
                        <a:pt x="78620" y="491789"/>
                      </a:lnTo>
                      <a:lnTo>
                        <a:pt x="78620" y="491652"/>
                      </a:lnTo>
                      <a:cubicBezTo>
                        <a:pt x="78620" y="491652"/>
                        <a:pt x="78711" y="491400"/>
                        <a:pt x="78711" y="491400"/>
                      </a:cubicBezTo>
                      <a:lnTo>
                        <a:pt x="78803" y="491102"/>
                      </a:lnTo>
                      <a:cubicBezTo>
                        <a:pt x="79694" y="487827"/>
                        <a:pt x="80815" y="484438"/>
                        <a:pt x="82576" y="481277"/>
                      </a:cubicBezTo>
                      <a:cubicBezTo>
                        <a:pt x="85892" y="474819"/>
                        <a:pt x="91128" y="469163"/>
                        <a:pt x="97051" y="464284"/>
                      </a:cubicBezTo>
                      <a:cubicBezTo>
                        <a:pt x="103020" y="459406"/>
                        <a:pt x="109789" y="455215"/>
                        <a:pt x="116489" y="450979"/>
                      </a:cubicBezTo>
                      <a:cubicBezTo>
                        <a:pt x="119827" y="448826"/>
                        <a:pt x="123189" y="446719"/>
                        <a:pt x="126253" y="444360"/>
                      </a:cubicBezTo>
                      <a:cubicBezTo>
                        <a:pt x="129295" y="442024"/>
                        <a:pt x="131993" y="439367"/>
                        <a:pt x="133411" y="436528"/>
                      </a:cubicBezTo>
                      <a:cubicBezTo>
                        <a:pt x="134829" y="433757"/>
                        <a:pt x="134714" y="430757"/>
                        <a:pt x="133548" y="427413"/>
                      </a:cubicBezTo>
                      <a:cubicBezTo>
                        <a:pt x="132931" y="425741"/>
                        <a:pt x="132107" y="424047"/>
                        <a:pt x="131033" y="422397"/>
                      </a:cubicBezTo>
                      <a:cubicBezTo>
                        <a:pt x="130552" y="421527"/>
                        <a:pt x="129981" y="420726"/>
                        <a:pt x="129409" y="419947"/>
                      </a:cubicBezTo>
                      <a:cubicBezTo>
                        <a:pt x="128769" y="419145"/>
                        <a:pt x="128334" y="418390"/>
                        <a:pt x="127580" y="417519"/>
                      </a:cubicBezTo>
                      <a:cubicBezTo>
                        <a:pt x="124676" y="414061"/>
                        <a:pt x="121748" y="410603"/>
                        <a:pt x="118798" y="407076"/>
                      </a:cubicBezTo>
                      <a:cubicBezTo>
                        <a:pt x="117312" y="405244"/>
                        <a:pt x="115986" y="403298"/>
                        <a:pt x="114545" y="401374"/>
                      </a:cubicBezTo>
                      <a:lnTo>
                        <a:pt x="112441" y="398488"/>
                      </a:lnTo>
                      <a:lnTo>
                        <a:pt x="110497" y="395442"/>
                      </a:lnTo>
                      <a:cubicBezTo>
                        <a:pt x="99749" y="379503"/>
                        <a:pt x="92889" y="359235"/>
                        <a:pt x="92889" y="338692"/>
                      </a:cubicBezTo>
                      <a:cubicBezTo>
                        <a:pt x="92615" y="318195"/>
                        <a:pt x="97509" y="298110"/>
                        <a:pt x="101899" y="279010"/>
                      </a:cubicBezTo>
                      <a:cubicBezTo>
                        <a:pt x="104117" y="269415"/>
                        <a:pt x="106198" y="259842"/>
                        <a:pt x="107547" y="250361"/>
                      </a:cubicBezTo>
                      <a:cubicBezTo>
                        <a:pt x="108919" y="240856"/>
                        <a:pt x="109491" y="231375"/>
                        <a:pt x="109011" y="222031"/>
                      </a:cubicBezTo>
                      <a:cubicBezTo>
                        <a:pt x="108531" y="212687"/>
                        <a:pt x="107113" y="203389"/>
                        <a:pt x="105123" y="194251"/>
                      </a:cubicBezTo>
                      <a:cubicBezTo>
                        <a:pt x="104689" y="191961"/>
                        <a:pt x="104049" y="189740"/>
                        <a:pt x="103545" y="187495"/>
                      </a:cubicBezTo>
                      <a:cubicBezTo>
                        <a:pt x="103043" y="185274"/>
                        <a:pt x="102402" y="182984"/>
                        <a:pt x="101762" y="180694"/>
                      </a:cubicBezTo>
                      <a:lnTo>
                        <a:pt x="100824" y="177281"/>
                      </a:lnTo>
                      <a:lnTo>
                        <a:pt x="100596" y="176411"/>
                      </a:lnTo>
                      <a:lnTo>
                        <a:pt x="100504" y="176068"/>
                      </a:lnTo>
                      <a:lnTo>
                        <a:pt x="100367" y="175633"/>
                      </a:lnTo>
                      <a:lnTo>
                        <a:pt x="99841" y="174052"/>
                      </a:lnTo>
                      <a:cubicBezTo>
                        <a:pt x="99132" y="171899"/>
                        <a:pt x="98423" y="169770"/>
                        <a:pt x="97737" y="167663"/>
                      </a:cubicBezTo>
                      <a:cubicBezTo>
                        <a:pt x="94513" y="159304"/>
                        <a:pt x="90671" y="151311"/>
                        <a:pt x="86349" y="143731"/>
                      </a:cubicBezTo>
                      <a:cubicBezTo>
                        <a:pt x="81936" y="136196"/>
                        <a:pt x="77316" y="128982"/>
                        <a:pt x="72285" y="122249"/>
                      </a:cubicBezTo>
                      <a:cubicBezTo>
                        <a:pt x="62384" y="108691"/>
                        <a:pt x="51864" y="96668"/>
                        <a:pt x="41940" y="85675"/>
                      </a:cubicBezTo>
                      <a:cubicBezTo>
                        <a:pt x="31992" y="74682"/>
                        <a:pt x="22525" y="65041"/>
                        <a:pt x="14590" y="55651"/>
                      </a:cubicBezTo>
                      <a:cubicBezTo>
                        <a:pt x="10543" y="50956"/>
                        <a:pt x="7547" y="45895"/>
                        <a:pt x="5191" y="41086"/>
                      </a:cubicBezTo>
                      <a:cubicBezTo>
                        <a:pt x="4162" y="38589"/>
                        <a:pt x="3065" y="36253"/>
                        <a:pt x="2447" y="33849"/>
                      </a:cubicBezTo>
                      <a:cubicBezTo>
                        <a:pt x="1624" y="31536"/>
                        <a:pt x="1212" y="29200"/>
                        <a:pt x="755" y="27047"/>
                      </a:cubicBezTo>
                      <a:cubicBezTo>
                        <a:pt x="69" y="22673"/>
                        <a:pt x="-183" y="18711"/>
                        <a:pt x="138" y="15298"/>
                      </a:cubicBezTo>
                      <a:cubicBezTo>
                        <a:pt x="321" y="11886"/>
                        <a:pt x="915" y="9023"/>
                        <a:pt x="1487" y="6756"/>
                      </a:cubicBezTo>
                      <a:cubicBezTo>
                        <a:pt x="2676" y="2221"/>
                        <a:pt x="3888" y="23"/>
                        <a:pt x="3888" y="2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6" name="Freeform: Shape 2157">
                  <a:extLst>
                    <a:ext uri="{FF2B5EF4-FFF2-40B4-BE49-F238E27FC236}">
                      <a16:creationId xmlns:a16="http://schemas.microsoft.com/office/drawing/2014/main" id="{D2AE310F-6294-6A4D-19E4-F57A285FBC2D}"/>
                    </a:ext>
                  </a:extLst>
                </p:cNvPr>
                <p:cNvSpPr/>
                <p:nvPr/>
              </p:nvSpPr>
              <p:spPr>
                <a:xfrm>
                  <a:off x="4689479" y="3987199"/>
                  <a:ext cx="36068" cy="57414"/>
                </a:xfrm>
                <a:custGeom>
                  <a:avLst/>
                  <a:gdLst>
                    <a:gd name="connsiteX0" fmla="*/ 35948 w 36068"/>
                    <a:gd name="connsiteY0" fmla="*/ 57346 h 57414"/>
                    <a:gd name="connsiteX1" fmla="*/ 35033 w 36068"/>
                    <a:gd name="connsiteY1" fmla="*/ 54391 h 57414"/>
                    <a:gd name="connsiteX2" fmla="*/ 33547 w 36068"/>
                    <a:gd name="connsiteY2" fmla="*/ 51254 h 57414"/>
                    <a:gd name="connsiteX3" fmla="*/ 31100 w 36068"/>
                    <a:gd name="connsiteY3" fmla="*/ 47567 h 57414"/>
                    <a:gd name="connsiteX4" fmla="*/ 29500 w 36068"/>
                    <a:gd name="connsiteY4" fmla="*/ 45666 h 57414"/>
                    <a:gd name="connsiteX5" fmla="*/ 27670 w 36068"/>
                    <a:gd name="connsiteY5" fmla="*/ 43719 h 57414"/>
                    <a:gd name="connsiteX6" fmla="*/ 25589 w 36068"/>
                    <a:gd name="connsiteY6" fmla="*/ 41864 h 57414"/>
                    <a:gd name="connsiteX7" fmla="*/ 24491 w 36068"/>
                    <a:gd name="connsiteY7" fmla="*/ 40925 h 57414"/>
                    <a:gd name="connsiteX8" fmla="*/ 23302 w 36068"/>
                    <a:gd name="connsiteY8" fmla="*/ 40032 h 57414"/>
                    <a:gd name="connsiteX9" fmla="*/ 20810 w 36068"/>
                    <a:gd name="connsiteY9" fmla="*/ 38291 h 57414"/>
                    <a:gd name="connsiteX10" fmla="*/ 18157 w 36068"/>
                    <a:gd name="connsiteY10" fmla="*/ 36642 h 57414"/>
                    <a:gd name="connsiteX11" fmla="*/ 15299 w 36068"/>
                    <a:gd name="connsiteY11" fmla="*/ 34994 h 57414"/>
                    <a:gd name="connsiteX12" fmla="*/ 12395 w 36068"/>
                    <a:gd name="connsiteY12" fmla="*/ 33276 h 57414"/>
                    <a:gd name="connsiteX13" fmla="*/ 9399 w 36068"/>
                    <a:gd name="connsiteY13" fmla="*/ 31055 h 57414"/>
                    <a:gd name="connsiteX14" fmla="*/ 6678 w 36068"/>
                    <a:gd name="connsiteY14" fmla="*/ 28650 h 57414"/>
                    <a:gd name="connsiteX15" fmla="*/ 4276 w 36068"/>
                    <a:gd name="connsiteY15" fmla="*/ 25924 h 57414"/>
                    <a:gd name="connsiteX16" fmla="*/ 2310 w 36068"/>
                    <a:gd name="connsiteY16" fmla="*/ 22879 h 57414"/>
                    <a:gd name="connsiteX17" fmla="*/ 137 w 36068"/>
                    <a:gd name="connsiteY17" fmla="*/ 16352 h 57414"/>
                    <a:gd name="connsiteX18" fmla="*/ 434 w 36068"/>
                    <a:gd name="connsiteY18" fmla="*/ 10283 h 57414"/>
                    <a:gd name="connsiteX19" fmla="*/ 2081 w 36068"/>
                    <a:gd name="connsiteY19" fmla="*/ 5611 h 57414"/>
                    <a:gd name="connsiteX20" fmla="*/ 4002 w 36068"/>
                    <a:gd name="connsiteY20" fmla="*/ 2450 h 57414"/>
                    <a:gd name="connsiteX21" fmla="*/ 5465 w 36068"/>
                    <a:gd name="connsiteY21" fmla="*/ 618 h 57414"/>
                    <a:gd name="connsiteX22" fmla="*/ 6014 w 36068"/>
                    <a:gd name="connsiteY22" fmla="*/ 0 h 57414"/>
                    <a:gd name="connsiteX23" fmla="*/ 5740 w 36068"/>
                    <a:gd name="connsiteY23" fmla="*/ 779 h 57414"/>
                    <a:gd name="connsiteX24" fmla="*/ 5008 w 36068"/>
                    <a:gd name="connsiteY24" fmla="*/ 2954 h 57414"/>
                    <a:gd name="connsiteX25" fmla="*/ 4116 w 36068"/>
                    <a:gd name="connsiteY25" fmla="*/ 6344 h 57414"/>
                    <a:gd name="connsiteX26" fmla="*/ 3659 w 36068"/>
                    <a:gd name="connsiteY26" fmla="*/ 10672 h 57414"/>
                    <a:gd name="connsiteX27" fmla="*/ 4299 w 36068"/>
                    <a:gd name="connsiteY27" fmla="*/ 15504 h 57414"/>
                    <a:gd name="connsiteX28" fmla="*/ 5260 w 36068"/>
                    <a:gd name="connsiteY28" fmla="*/ 17909 h 57414"/>
                    <a:gd name="connsiteX29" fmla="*/ 5854 w 36068"/>
                    <a:gd name="connsiteY29" fmla="*/ 19123 h 57414"/>
                    <a:gd name="connsiteX30" fmla="*/ 6609 w 36068"/>
                    <a:gd name="connsiteY30" fmla="*/ 20268 h 57414"/>
                    <a:gd name="connsiteX31" fmla="*/ 8347 w 36068"/>
                    <a:gd name="connsiteY31" fmla="*/ 22512 h 57414"/>
                    <a:gd name="connsiteX32" fmla="*/ 10428 w 36068"/>
                    <a:gd name="connsiteY32" fmla="*/ 24619 h 57414"/>
                    <a:gd name="connsiteX33" fmla="*/ 12783 w 36068"/>
                    <a:gd name="connsiteY33" fmla="*/ 26589 h 57414"/>
                    <a:gd name="connsiteX34" fmla="*/ 15276 w 36068"/>
                    <a:gd name="connsiteY34" fmla="*/ 28352 h 57414"/>
                    <a:gd name="connsiteX35" fmla="*/ 21016 w 36068"/>
                    <a:gd name="connsiteY35" fmla="*/ 31948 h 57414"/>
                    <a:gd name="connsiteX36" fmla="*/ 23828 w 36068"/>
                    <a:gd name="connsiteY36" fmla="*/ 33986 h 57414"/>
                    <a:gd name="connsiteX37" fmla="*/ 26435 w 36068"/>
                    <a:gd name="connsiteY37" fmla="*/ 36162 h 57414"/>
                    <a:gd name="connsiteX38" fmla="*/ 28768 w 36068"/>
                    <a:gd name="connsiteY38" fmla="*/ 38520 h 57414"/>
                    <a:gd name="connsiteX39" fmla="*/ 30780 w 36068"/>
                    <a:gd name="connsiteY39" fmla="*/ 40971 h 57414"/>
                    <a:gd name="connsiteX40" fmla="*/ 33822 w 36068"/>
                    <a:gd name="connsiteY40" fmla="*/ 45918 h 57414"/>
                    <a:gd name="connsiteX41" fmla="*/ 35491 w 36068"/>
                    <a:gd name="connsiteY41" fmla="*/ 50521 h 57414"/>
                    <a:gd name="connsiteX42" fmla="*/ 36040 w 36068"/>
                    <a:gd name="connsiteY42" fmla="*/ 54208 h 57414"/>
                    <a:gd name="connsiteX43" fmla="*/ 35994 w 36068"/>
                    <a:gd name="connsiteY43" fmla="*/ 56590 h 57414"/>
                    <a:gd name="connsiteX44" fmla="*/ 35857 w 36068"/>
                    <a:gd name="connsiteY44" fmla="*/ 57414 h 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68" h="57414">
                      <a:moveTo>
                        <a:pt x="35948" y="57346"/>
                      </a:moveTo>
                      <a:cubicBezTo>
                        <a:pt x="35948" y="57346"/>
                        <a:pt x="35742" y="56200"/>
                        <a:pt x="35033" y="54391"/>
                      </a:cubicBezTo>
                      <a:cubicBezTo>
                        <a:pt x="34690" y="53475"/>
                        <a:pt x="34165" y="52422"/>
                        <a:pt x="33547" y="51254"/>
                      </a:cubicBezTo>
                      <a:cubicBezTo>
                        <a:pt x="32861" y="50108"/>
                        <a:pt x="32084" y="48849"/>
                        <a:pt x="31100" y="47567"/>
                      </a:cubicBezTo>
                      <a:cubicBezTo>
                        <a:pt x="30597" y="46948"/>
                        <a:pt x="30094" y="46284"/>
                        <a:pt x="29500" y="45666"/>
                      </a:cubicBezTo>
                      <a:cubicBezTo>
                        <a:pt x="28928" y="45024"/>
                        <a:pt x="28356" y="44360"/>
                        <a:pt x="27670" y="43719"/>
                      </a:cubicBezTo>
                      <a:cubicBezTo>
                        <a:pt x="27030" y="43078"/>
                        <a:pt x="26344" y="42459"/>
                        <a:pt x="25589" y="41864"/>
                      </a:cubicBezTo>
                      <a:cubicBezTo>
                        <a:pt x="25223" y="41543"/>
                        <a:pt x="24857" y="41223"/>
                        <a:pt x="24491" y="40925"/>
                      </a:cubicBezTo>
                      <a:cubicBezTo>
                        <a:pt x="24103" y="40628"/>
                        <a:pt x="23691" y="40353"/>
                        <a:pt x="23302" y="40032"/>
                      </a:cubicBezTo>
                      <a:cubicBezTo>
                        <a:pt x="22525" y="39437"/>
                        <a:pt x="21702" y="38841"/>
                        <a:pt x="20810" y="38291"/>
                      </a:cubicBezTo>
                      <a:cubicBezTo>
                        <a:pt x="19941" y="37719"/>
                        <a:pt x="19095" y="37146"/>
                        <a:pt x="18157" y="36642"/>
                      </a:cubicBezTo>
                      <a:cubicBezTo>
                        <a:pt x="17220" y="36070"/>
                        <a:pt x="16259" y="35520"/>
                        <a:pt x="15299" y="34994"/>
                      </a:cubicBezTo>
                      <a:lnTo>
                        <a:pt x="12395" y="33276"/>
                      </a:lnTo>
                      <a:lnTo>
                        <a:pt x="9399" y="31055"/>
                      </a:lnTo>
                      <a:cubicBezTo>
                        <a:pt x="8461" y="30322"/>
                        <a:pt x="7569" y="29451"/>
                        <a:pt x="6678" y="28650"/>
                      </a:cubicBezTo>
                      <a:cubicBezTo>
                        <a:pt x="5854" y="27757"/>
                        <a:pt x="5008" y="26863"/>
                        <a:pt x="4276" y="25924"/>
                      </a:cubicBezTo>
                      <a:cubicBezTo>
                        <a:pt x="3613" y="24894"/>
                        <a:pt x="2813" y="24024"/>
                        <a:pt x="2310" y="22879"/>
                      </a:cubicBezTo>
                      <a:cubicBezTo>
                        <a:pt x="1098" y="20817"/>
                        <a:pt x="503" y="18527"/>
                        <a:pt x="137" y="16352"/>
                      </a:cubicBezTo>
                      <a:cubicBezTo>
                        <a:pt x="-114" y="14176"/>
                        <a:pt x="-23" y="12092"/>
                        <a:pt x="434" y="10283"/>
                      </a:cubicBezTo>
                      <a:cubicBezTo>
                        <a:pt x="777" y="8473"/>
                        <a:pt x="1463" y="6916"/>
                        <a:pt x="2081" y="5611"/>
                      </a:cubicBezTo>
                      <a:cubicBezTo>
                        <a:pt x="2721" y="4328"/>
                        <a:pt x="3407" y="3275"/>
                        <a:pt x="4002" y="2450"/>
                      </a:cubicBezTo>
                      <a:cubicBezTo>
                        <a:pt x="4574" y="1626"/>
                        <a:pt x="5122" y="1031"/>
                        <a:pt x="5465" y="618"/>
                      </a:cubicBezTo>
                      <a:cubicBezTo>
                        <a:pt x="5831" y="229"/>
                        <a:pt x="6014" y="0"/>
                        <a:pt x="6014" y="0"/>
                      </a:cubicBezTo>
                      <a:cubicBezTo>
                        <a:pt x="6014" y="0"/>
                        <a:pt x="5923" y="275"/>
                        <a:pt x="5740" y="779"/>
                      </a:cubicBezTo>
                      <a:cubicBezTo>
                        <a:pt x="5557" y="1259"/>
                        <a:pt x="5283" y="2015"/>
                        <a:pt x="5008" y="2954"/>
                      </a:cubicBezTo>
                      <a:cubicBezTo>
                        <a:pt x="4688" y="3893"/>
                        <a:pt x="4414" y="5038"/>
                        <a:pt x="4116" y="6344"/>
                      </a:cubicBezTo>
                      <a:cubicBezTo>
                        <a:pt x="3865" y="7649"/>
                        <a:pt x="3659" y="9115"/>
                        <a:pt x="3659" y="10672"/>
                      </a:cubicBezTo>
                      <a:cubicBezTo>
                        <a:pt x="3590" y="12206"/>
                        <a:pt x="3911" y="13855"/>
                        <a:pt x="4299" y="15504"/>
                      </a:cubicBezTo>
                      <a:cubicBezTo>
                        <a:pt x="4619" y="16283"/>
                        <a:pt x="4802" y="17130"/>
                        <a:pt x="5260" y="17909"/>
                      </a:cubicBezTo>
                      <a:cubicBezTo>
                        <a:pt x="5465" y="18298"/>
                        <a:pt x="5671" y="18688"/>
                        <a:pt x="5854" y="19123"/>
                      </a:cubicBezTo>
                      <a:cubicBezTo>
                        <a:pt x="6106" y="19512"/>
                        <a:pt x="6357" y="19879"/>
                        <a:pt x="6609" y="20268"/>
                      </a:cubicBezTo>
                      <a:cubicBezTo>
                        <a:pt x="7043" y="21069"/>
                        <a:pt x="7775" y="21756"/>
                        <a:pt x="8347" y="22512"/>
                      </a:cubicBezTo>
                      <a:cubicBezTo>
                        <a:pt x="9010" y="23222"/>
                        <a:pt x="9742" y="23909"/>
                        <a:pt x="10428" y="24619"/>
                      </a:cubicBezTo>
                      <a:cubicBezTo>
                        <a:pt x="11205" y="25283"/>
                        <a:pt x="12005" y="25924"/>
                        <a:pt x="12783" y="26589"/>
                      </a:cubicBezTo>
                      <a:lnTo>
                        <a:pt x="15276" y="28352"/>
                      </a:lnTo>
                      <a:cubicBezTo>
                        <a:pt x="17197" y="29566"/>
                        <a:pt x="19117" y="30780"/>
                        <a:pt x="21016" y="31948"/>
                      </a:cubicBezTo>
                      <a:cubicBezTo>
                        <a:pt x="21999" y="32543"/>
                        <a:pt x="22914" y="33276"/>
                        <a:pt x="23828" y="33986"/>
                      </a:cubicBezTo>
                      <a:cubicBezTo>
                        <a:pt x="24743" y="34650"/>
                        <a:pt x="25612" y="35383"/>
                        <a:pt x="26435" y="36162"/>
                      </a:cubicBezTo>
                      <a:cubicBezTo>
                        <a:pt x="27281" y="36917"/>
                        <a:pt x="28059" y="37673"/>
                        <a:pt x="28768" y="38520"/>
                      </a:cubicBezTo>
                      <a:cubicBezTo>
                        <a:pt x="29500" y="39299"/>
                        <a:pt x="30186" y="40124"/>
                        <a:pt x="30780" y="40971"/>
                      </a:cubicBezTo>
                      <a:cubicBezTo>
                        <a:pt x="32061" y="42574"/>
                        <a:pt x="33044" y="44292"/>
                        <a:pt x="33822" y="45918"/>
                      </a:cubicBezTo>
                      <a:cubicBezTo>
                        <a:pt x="34622" y="47521"/>
                        <a:pt x="35125" y="49124"/>
                        <a:pt x="35491" y="50521"/>
                      </a:cubicBezTo>
                      <a:cubicBezTo>
                        <a:pt x="35834" y="51918"/>
                        <a:pt x="35994" y="53177"/>
                        <a:pt x="36040" y="54208"/>
                      </a:cubicBezTo>
                      <a:cubicBezTo>
                        <a:pt x="36108" y="55239"/>
                        <a:pt x="36040" y="56063"/>
                        <a:pt x="35994" y="56590"/>
                      </a:cubicBezTo>
                      <a:cubicBezTo>
                        <a:pt x="35925" y="57162"/>
                        <a:pt x="35857" y="57414"/>
                        <a:pt x="35857" y="57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7" name="Freeform: Shape 2158">
                  <a:extLst>
                    <a:ext uri="{FF2B5EF4-FFF2-40B4-BE49-F238E27FC236}">
                      <a16:creationId xmlns:a16="http://schemas.microsoft.com/office/drawing/2014/main" id="{A1B43767-636B-B292-738E-801F8C7B7D41}"/>
                    </a:ext>
                  </a:extLst>
                </p:cNvPr>
                <p:cNvSpPr/>
                <p:nvPr/>
              </p:nvSpPr>
              <p:spPr>
                <a:xfrm>
                  <a:off x="4701422" y="4017361"/>
                  <a:ext cx="10309" cy="52375"/>
                </a:xfrm>
                <a:custGeom>
                  <a:avLst/>
                  <a:gdLst>
                    <a:gd name="connsiteX0" fmla="*/ 6992 w 10309"/>
                    <a:gd name="connsiteY0" fmla="*/ 52376 h 52375"/>
                    <a:gd name="connsiteX1" fmla="*/ 5277 w 10309"/>
                    <a:gd name="connsiteY1" fmla="*/ 50544 h 52375"/>
                    <a:gd name="connsiteX2" fmla="*/ 3631 w 10309"/>
                    <a:gd name="connsiteY2" fmla="*/ 48185 h 52375"/>
                    <a:gd name="connsiteX3" fmla="*/ 1893 w 10309"/>
                    <a:gd name="connsiteY3" fmla="*/ 44818 h 52375"/>
                    <a:gd name="connsiteX4" fmla="*/ 521 w 10309"/>
                    <a:gd name="connsiteY4" fmla="*/ 40467 h 52375"/>
                    <a:gd name="connsiteX5" fmla="*/ 132 w 10309"/>
                    <a:gd name="connsiteY5" fmla="*/ 37948 h 52375"/>
                    <a:gd name="connsiteX6" fmla="*/ 18 w 10309"/>
                    <a:gd name="connsiteY6" fmla="*/ 35291 h 52375"/>
                    <a:gd name="connsiteX7" fmla="*/ 223 w 10309"/>
                    <a:gd name="connsiteY7" fmla="*/ 32543 h 52375"/>
                    <a:gd name="connsiteX8" fmla="*/ 795 w 10309"/>
                    <a:gd name="connsiteY8" fmla="*/ 29703 h 52375"/>
                    <a:gd name="connsiteX9" fmla="*/ 1733 w 10309"/>
                    <a:gd name="connsiteY9" fmla="*/ 26932 h 52375"/>
                    <a:gd name="connsiteX10" fmla="*/ 2693 w 10309"/>
                    <a:gd name="connsiteY10" fmla="*/ 24528 h 52375"/>
                    <a:gd name="connsiteX11" fmla="*/ 4340 w 10309"/>
                    <a:gd name="connsiteY11" fmla="*/ 19993 h 52375"/>
                    <a:gd name="connsiteX12" fmla="*/ 4889 w 10309"/>
                    <a:gd name="connsiteY12" fmla="*/ 17749 h 52375"/>
                    <a:gd name="connsiteX13" fmla="*/ 5254 w 10309"/>
                    <a:gd name="connsiteY13" fmla="*/ 15527 h 52375"/>
                    <a:gd name="connsiteX14" fmla="*/ 5391 w 10309"/>
                    <a:gd name="connsiteY14" fmla="*/ 11313 h 52375"/>
                    <a:gd name="connsiteX15" fmla="*/ 4820 w 10309"/>
                    <a:gd name="connsiteY15" fmla="*/ 7535 h 52375"/>
                    <a:gd name="connsiteX16" fmla="*/ 3722 w 10309"/>
                    <a:gd name="connsiteY16" fmla="*/ 4351 h 52375"/>
                    <a:gd name="connsiteX17" fmla="*/ 2465 w 10309"/>
                    <a:gd name="connsiteY17" fmla="*/ 1992 h 52375"/>
                    <a:gd name="connsiteX18" fmla="*/ 1458 w 10309"/>
                    <a:gd name="connsiteY18" fmla="*/ 504 h 52375"/>
                    <a:gd name="connsiteX19" fmla="*/ 1047 w 10309"/>
                    <a:gd name="connsiteY19" fmla="*/ 0 h 52375"/>
                    <a:gd name="connsiteX20" fmla="*/ 3265 w 10309"/>
                    <a:gd name="connsiteY20" fmla="*/ 1191 h 52375"/>
                    <a:gd name="connsiteX21" fmla="*/ 5483 w 10309"/>
                    <a:gd name="connsiteY21" fmla="*/ 3115 h 52375"/>
                    <a:gd name="connsiteX22" fmla="*/ 7815 w 10309"/>
                    <a:gd name="connsiteY22" fmla="*/ 6229 h 52375"/>
                    <a:gd name="connsiteX23" fmla="*/ 9622 w 10309"/>
                    <a:gd name="connsiteY23" fmla="*/ 10580 h 52375"/>
                    <a:gd name="connsiteX24" fmla="*/ 10308 w 10309"/>
                    <a:gd name="connsiteY24" fmla="*/ 15802 h 52375"/>
                    <a:gd name="connsiteX25" fmla="*/ 9714 w 10309"/>
                    <a:gd name="connsiteY25" fmla="*/ 21390 h 52375"/>
                    <a:gd name="connsiteX26" fmla="*/ 8936 w 10309"/>
                    <a:gd name="connsiteY26" fmla="*/ 24207 h 52375"/>
                    <a:gd name="connsiteX27" fmla="*/ 7976 w 10309"/>
                    <a:gd name="connsiteY27" fmla="*/ 26726 h 52375"/>
                    <a:gd name="connsiteX28" fmla="*/ 6947 w 10309"/>
                    <a:gd name="connsiteY28" fmla="*/ 29154 h 52375"/>
                    <a:gd name="connsiteX29" fmla="*/ 6124 w 10309"/>
                    <a:gd name="connsiteY29" fmla="*/ 31284 h 52375"/>
                    <a:gd name="connsiteX30" fmla="*/ 5094 w 10309"/>
                    <a:gd name="connsiteY30" fmla="*/ 35658 h 52375"/>
                    <a:gd name="connsiteX31" fmla="*/ 4866 w 10309"/>
                    <a:gd name="connsiteY31" fmla="*/ 37833 h 52375"/>
                    <a:gd name="connsiteX32" fmla="*/ 4797 w 10309"/>
                    <a:gd name="connsiteY32" fmla="*/ 39963 h 52375"/>
                    <a:gd name="connsiteX33" fmla="*/ 5048 w 10309"/>
                    <a:gd name="connsiteY33" fmla="*/ 43948 h 52375"/>
                    <a:gd name="connsiteX34" fmla="*/ 5643 w 10309"/>
                    <a:gd name="connsiteY34" fmla="*/ 47383 h 52375"/>
                    <a:gd name="connsiteX35" fmla="*/ 6306 w 10309"/>
                    <a:gd name="connsiteY35" fmla="*/ 50017 h 52375"/>
                    <a:gd name="connsiteX36" fmla="*/ 7015 w 10309"/>
                    <a:gd name="connsiteY36" fmla="*/ 52376 h 5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309" h="52375">
                      <a:moveTo>
                        <a:pt x="6992" y="52376"/>
                      </a:moveTo>
                      <a:cubicBezTo>
                        <a:pt x="6992" y="52376"/>
                        <a:pt x="6283" y="51781"/>
                        <a:pt x="5277" y="50544"/>
                      </a:cubicBezTo>
                      <a:cubicBezTo>
                        <a:pt x="4774" y="49925"/>
                        <a:pt x="4203" y="49147"/>
                        <a:pt x="3631" y="48185"/>
                      </a:cubicBezTo>
                      <a:cubicBezTo>
                        <a:pt x="3036" y="47223"/>
                        <a:pt x="2419" y="46101"/>
                        <a:pt x="1893" y="44818"/>
                      </a:cubicBezTo>
                      <a:cubicBezTo>
                        <a:pt x="1367" y="43536"/>
                        <a:pt x="841" y="42070"/>
                        <a:pt x="521" y="40467"/>
                      </a:cubicBezTo>
                      <a:cubicBezTo>
                        <a:pt x="361" y="39665"/>
                        <a:pt x="201" y="38818"/>
                        <a:pt x="132" y="37948"/>
                      </a:cubicBezTo>
                      <a:cubicBezTo>
                        <a:pt x="18" y="37077"/>
                        <a:pt x="-28" y="36207"/>
                        <a:pt x="18" y="35291"/>
                      </a:cubicBezTo>
                      <a:cubicBezTo>
                        <a:pt x="-28" y="34352"/>
                        <a:pt x="86" y="33459"/>
                        <a:pt x="223" y="32543"/>
                      </a:cubicBezTo>
                      <a:cubicBezTo>
                        <a:pt x="315" y="31581"/>
                        <a:pt x="544" y="30665"/>
                        <a:pt x="795" y="29703"/>
                      </a:cubicBezTo>
                      <a:cubicBezTo>
                        <a:pt x="1001" y="28764"/>
                        <a:pt x="1367" y="27848"/>
                        <a:pt x="1733" y="26932"/>
                      </a:cubicBezTo>
                      <a:lnTo>
                        <a:pt x="2693" y="24528"/>
                      </a:lnTo>
                      <a:cubicBezTo>
                        <a:pt x="3471" y="22856"/>
                        <a:pt x="3837" y="21413"/>
                        <a:pt x="4340" y="19993"/>
                      </a:cubicBezTo>
                      <a:cubicBezTo>
                        <a:pt x="4523" y="19237"/>
                        <a:pt x="4683" y="18504"/>
                        <a:pt x="4889" y="17749"/>
                      </a:cubicBezTo>
                      <a:cubicBezTo>
                        <a:pt x="5094" y="16993"/>
                        <a:pt x="5117" y="16260"/>
                        <a:pt x="5254" y="15527"/>
                      </a:cubicBezTo>
                      <a:cubicBezTo>
                        <a:pt x="5437" y="14084"/>
                        <a:pt x="5483" y="12664"/>
                        <a:pt x="5391" y="11313"/>
                      </a:cubicBezTo>
                      <a:cubicBezTo>
                        <a:pt x="5323" y="9962"/>
                        <a:pt x="5117" y="8702"/>
                        <a:pt x="4820" y="7535"/>
                      </a:cubicBezTo>
                      <a:cubicBezTo>
                        <a:pt x="4500" y="6367"/>
                        <a:pt x="4111" y="5290"/>
                        <a:pt x="3722" y="4351"/>
                      </a:cubicBezTo>
                      <a:cubicBezTo>
                        <a:pt x="3265" y="3435"/>
                        <a:pt x="2853" y="2633"/>
                        <a:pt x="2465" y="1992"/>
                      </a:cubicBezTo>
                      <a:cubicBezTo>
                        <a:pt x="2053" y="1351"/>
                        <a:pt x="1733" y="847"/>
                        <a:pt x="1458" y="504"/>
                      </a:cubicBezTo>
                      <a:cubicBezTo>
                        <a:pt x="1207" y="160"/>
                        <a:pt x="1047" y="0"/>
                        <a:pt x="1047" y="0"/>
                      </a:cubicBezTo>
                      <a:cubicBezTo>
                        <a:pt x="1047" y="0"/>
                        <a:pt x="1938" y="275"/>
                        <a:pt x="3265" y="1191"/>
                      </a:cubicBezTo>
                      <a:cubicBezTo>
                        <a:pt x="3928" y="1672"/>
                        <a:pt x="4705" y="2267"/>
                        <a:pt x="5483" y="3115"/>
                      </a:cubicBezTo>
                      <a:cubicBezTo>
                        <a:pt x="6261" y="3939"/>
                        <a:pt x="7107" y="4970"/>
                        <a:pt x="7815" y="6229"/>
                      </a:cubicBezTo>
                      <a:cubicBezTo>
                        <a:pt x="8547" y="7489"/>
                        <a:pt x="9188" y="8932"/>
                        <a:pt x="9622" y="10580"/>
                      </a:cubicBezTo>
                      <a:cubicBezTo>
                        <a:pt x="10057" y="12206"/>
                        <a:pt x="10308" y="13970"/>
                        <a:pt x="10308" y="15802"/>
                      </a:cubicBezTo>
                      <a:cubicBezTo>
                        <a:pt x="10331" y="17657"/>
                        <a:pt x="10079" y="19489"/>
                        <a:pt x="9714" y="21390"/>
                      </a:cubicBezTo>
                      <a:cubicBezTo>
                        <a:pt x="9462" y="22306"/>
                        <a:pt x="9211" y="23268"/>
                        <a:pt x="8936" y="24207"/>
                      </a:cubicBezTo>
                      <a:cubicBezTo>
                        <a:pt x="8662" y="25215"/>
                        <a:pt x="8296" y="25879"/>
                        <a:pt x="7976" y="26726"/>
                      </a:cubicBezTo>
                      <a:lnTo>
                        <a:pt x="6947" y="29154"/>
                      </a:lnTo>
                      <a:cubicBezTo>
                        <a:pt x="6672" y="29864"/>
                        <a:pt x="6306" y="30551"/>
                        <a:pt x="6124" y="31284"/>
                      </a:cubicBezTo>
                      <a:cubicBezTo>
                        <a:pt x="5643" y="32726"/>
                        <a:pt x="5277" y="34192"/>
                        <a:pt x="5094" y="35658"/>
                      </a:cubicBezTo>
                      <a:cubicBezTo>
                        <a:pt x="4957" y="36390"/>
                        <a:pt x="4911" y="37123"/>
                        <a:pt x="4866" y="37833"/>
                      </a:cubicBezTo>
                      <a:cubicBezTo>
                        <a:pt x="4774" y="38543"/>
                        <a:pt x="4820" y="39276"/>
                        <a:pt x="4797" y="39963"/>
                      </a:cubicBezTo>
                      <a:cubicBezTo>
                        <a:pt x="4797" y="41360"/>
                        <a:pt x="4911" y="42689"/>
                        <a:pt x="5048" y="43948"/>
                      </a:cubicBezTo>
                      <a:cubicBezTo>
                        <a:pt x="5232" y="45185"/>
                        <a:pt x="5437" y="46330"/>
                        <a:pt x="5643" y="47383"/>
                      </a:cubicBezTo>
                      <a:cubicBezTo>
                        <a:pt x="5895" y="48391"/>
                        <a:pt x="6077" y="49284"/>
                        <a:pt x="6306" y="50017"/>
                      </a:cubicBezTo>
                      <a:cubicBezTo>
                        <a:pt x="6718" y="51529"/>
                        <a:pt x="7015" y="52376"/>
                        <a:pt x="7015" y="523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8" name="Freeform: Shape 2159">
                  <a:extLst>
                    <a:ext uri="{FF2B5EF4-FFF2-40B4-BE49-F238E27FC236}">
                      <a16:creationId xmlns:a16="http://schemas.microsoft.com/office/drawing/2014/main" id="{0BA19C69-C97E-739D-F371-B760CCF71A61}"/>
                    </a:ext>
                  </a:extLst>
                </p:cNvPr>
                <p:cNvSpPr/>
                <p:nvPr/>
              </p:nvSpPr>
              <p:spPr>
                <a:xfrm>
                  <a:off x="4672397" y="3939431"/>
                  <a:ext cx="176744" cy="38515"/>
                </a:xfrm>
                <a:custGeom>
                  <a:avLst/>
                  <a:gdLst>
                    <a:gd name="connsiteX0" fmla="*/ 176745 w 176744"/>
                    <a:gd name="connsiteY0" fmla="*/ 38516 h 38515"/>
                    <a:gd name="connsiteX1" fmla="*/ 174618 w 176744"/>
                    <a:gd name="connsiteY1" fmla="*/ 37989 h 38515"/>
                    <a:gd name="connsiteX2" fmla="*/ 172125 w 176744"/>
                    <a:gd name="connsiteY2" fmla="*/ 37119 h 38515"/>
                    <a:gd name="connsiteX3" fmla="*/ 168856 w 176744"/>
                    <a:gd name="connsiteY3" fmla="*/ 35676 h 38515"/>
                    <a:gd name="connsiteX4" fmla="*/ 164945 w 176744"/>
                    <a:gd name="connsiteY4" fmla="*/ 33615 h 38515"/>
                    <a:gd name="connsiteX5" fmla="*/ 160486 w 176744"/>
                    <a:gd name="connsiteY5" fmla="*/ 30867 h 38515"/>
                    <a:gd name="connsiteX6" fmla="*/ 155592 w 176744"/>
                    <a:gd name="connsiteY6" fmla="*/ 27477 h 38515"/>
                    <a:gd name="connsiteX7" fmla="*/ 153008 w 176744"/>
                    <a:gd name="connsiteY7" fmla="*/ 25576 h 38515"/>
                    <a:gd name="connsiteX8" fmla="*/ 150424 w 176744"/>
                    <a:gd name="connsiteY8" fmla="*/ 23424 h 38515"/>
                    <a:gd name="connsiteX9" fmla="*/ 144981 w 176744"/>
                    <a:gd name="connsiteY9" fmla="*/ 18935 h 38515"/>
                    <a:gd name="connsiteX10" fmla="*/ 142123 w 176744"/>
                    <a:gd name="connsiteY10" fmla="*/ 16599 h 38515"/>
                    <a:gd name="connsiteX11" fmla="*/ 139219 w 176744"/>
                    <a:gd name="connsiteY11" fmla="*/ 14538 h 38515"/>
                    <a:gd name="connsiteX12" fmla="*/ 125384 w 176744"/>
                    <a:gd name="connsiteY12" fmla="*/ 8446 h 38515"/>
                    <a:gd name="connsiteX13" fmla="*/ 109285 w 176744"/>
                    <a:gd name="connsiteY13" fmla="*/ 7484 h 38515"/>
                    <a:gd name="connsiteX14" fmla="*/ 92294 w 176744"/>
                    <a:gd name="connsiteY14" fmla="*/ 10759 h 38515"/>
                    <a:gd name="connsiteX15" fmla="*/ 74983 w 176744"/>
                    <a:gd name="connsiteY15" fmla="*/ 15477 h 38515"/>
                    <a:gd name="connsiteX16" fmla="*/ 57672 w 176744"/>
                    <a:gd name="connsiteY16" fmla="*/ 19141 h 38515"/>
                    <a:gd name="connsiteX17" fmla="*/ 41025 w 176744"/>
                    <a:gd name="connsiteY17" fmla="*/ 20584 h 38515"/>
                    <a:gd name="connsiteX18" fmla="*/ 26024 w 176744"/>
                    <a:gd name="connsiteY18" fmla="*/ 19164 h 38515"/>
                    <a:gd name="connsiteX19" fmla="*/ 13949 w 176744"/>
                    <a:gd name="connsiteY19" fmla="*/ 15042 h 38515"/>
                    <a:gd name="connsiteX20" fmla="*/ 5785 w 176744"/>
                    <a:gd name="connsiteY20" fmla="*/ 9683 h 38515"/>
                    <a:gd name="connsiteX21" fmla="*/ 4345 w 176744"/>
                    <a:gd name="connsiteY21" fmla="*/ 8446 h 38515"/>
                    <a:gd name="connsiteX22" fmla="*/ 3178 w 176744"/>
                    <a:gd name="connsiteY22" fmla="*/ 7255 h 38515"/>
                    <a:gd name="connsiteX23" fmla="*/ 1395 w 176744"/>
                    <a:gd name="connsiteY23" fmla="*/ 5308 h 38515"/>
                    <a:gd name="connsiteX24" fmla="*/ 0 w 176744"/>
                    <a:gd name="connsiteY24" fmla="*/ 3614 h 38515"/>
                    <a:gd name="connsiteX25" fmla="*/ 1692 w 176744"/>
                    <a:gd name="connsiteY25" fmla="*/ 4988 h 38515"/>
                    <a:gd name="connsiteX26" fmla="*/ 3750 w 176744"/>
                    <a:gd name="connsiteY26" fmla="*/ 6568 h 38515"/>
                    <a:gd name="connsiteX27" fmla="*/ 6655 w 176744"/>
                    <a:gd name="connsiteY27" fmla="*/ 8446 h 38515"/>
                    <a:gd name="connsiteX28" fmla="*/ 15070 w 176744"/>
                    <a:gd name="connsiteY28" fmla="*/ 12339 h 38515"/>
                    <a:gd name="connsiteX29" fmla="*/ 26686 w 176744"/>
                    <a:gd name="connsiteY29" fmla="*/ 14812 h 38515"/>
                    <a:gd name="connsiteX30" fmla="*/ 40750 w 176744"/>
                    <a:gd name="connsiteY30" fmla="*/ 14881 h 38515"/>
                    <a:gd name="connsiteX31" fmla="*/ 56415 w 176744"/>
                    <a:gd name="connsiteY31" fmla="*/ 12523 h 38515"/>
                    <a:gd name="connsiteX32" fmla="*/ 72994 w 176744"/>
                    <a:gd name="connsiteY32" fmla="*/ 8332 h 38515"/>
                    <a:gd name="connsiteX33" fmla="*/ 90328 w 176744"/>
                    <a:gd name="connsiteY33" fmla="*/ 3362 h 38515"/>
                    <a:gd name="connsiteX34" fmla="*/ 108622 w 176744"/>
                    <a:gd name="connsiteY34" fmla="*/ 155 h 38515"/>
                    <a:gd name="connsiteX35" fmla="*/ 127053 w 176744"/>
                    <a:gd name="connsiteY35" fmla="*/ 1988 h 38515"/>
                    <a:gd name="connsiteX36" fmla="*/ 142420 w 176744"/>
                    <a:gd name="connsiteY36" fmla="*/ 9934 h 38515"/>
                    <a:gd name="connsiteX37" fmla="*/ 145576 w 176744"/>
                    <a:gd name="connsiteY37" fmla="*/ 12545 h 38515"/>
                    <a:gd name="connsiteX38" fmla="*/ 148297 w 176744"/>
                    <a:gd name="connsiteY38" fmla="*/ 15156 h 38515"/>
                    <a:gd name="connsiteX39" fmla="*/ 153283 w 176744"/>
                    <a:gd name="connsiteY39" fmla="*/ 20194 h 38515"/>
                    <a:gd name="connsiteX40" fmla="*/ 155569 w 176744"/>
                    <a:gd name="connsiteY40" fmla="*/ 22530 h 38515"/>
                    <a:gd name="connsiteX41" fmla="*/ 157856 w 176744"/>
                    <a:gd name="connsiteY41" fmla="*/ 24660 h 38515"/>
                    <a:gd name="connsiteX42" fmla="*/ 162155 w 176744"/>
                    <a:gd name="connsiteY42" fmla="*/ 28554 h 38515"/>
                    <a:gd name="connsiteX43" fmla="*/ 166088 w 176744"/>
                    <a:gd name="connsiteY43" fmla="*/ 31783 h 38515"/>
                    <a:gd name="connsiteX44" fmla="*/ 169542 w 176744"/>
                    <a:gd name="connsiteY44" fmla="*/ 34371 h 38515"/>
                    <a:gd name="connsiteX45" fmla="*/ 172468 w 176744"/>
                    <a:gd name="connsiteY45" fmla="*/ 36317 h 38515"/>
                    <a:gd name="connsiteX46" fmla="*/ 174710 w 176744"/>
                    <a:gd name="connsiteY46" fmla="*/ 37600 h 38515"/>
                    <a:gd name="connsiteX47" fmla="*/ 176676 w 176744"/>
                    <a:gd name="connsiteY47" fmla="*/ 38516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744" h="38515">
                      <a:moveTo>
                        <a:pt x="176745" y="38516"/>
                      </a:moveTo>
                      <a:cubicBezTo>
                        <a:pt x="176745" y="38516"/>
                        <a:pt x="176013" y="38378"/>
                        <a:pt x="174618" y="37989"/>
                      </a:cubicBezTo>
                      <a:cubicBezTo>
                        <a:pt x="173932" y="37760"/>
                        <a:pt x="173109" y="37462"/>
                        <a:pt x="172125" y="37119"/>
                      </a:cubicBezTo>
                      <a:cubicBezTo>
                        <a:pt x="171165" y="36729"/>
                        <a:pt x="170067" y="36248"/>
                        <a:pt x="168856" y="35676"/>
                      </a:cubicBezTo>
                      <a:cubicBezTo>
                        <a:pt x="167689" y="35058"/>
                        <a:pt x="166363" y="34371"/>
                        <a:pt x="164945" y="33615"/>
                      </a:cubicBezTo>
                      <a:cubicBezTo>
                        <a:pt x="163527" y="32859"/>
                        <a:pt x="162087" y="31829"/>
                        <a:pt x="160486" y="30867"/>
                      </a:cubicBezTo>
                      <a:cubicBezTo>
                        <a:pt x="158862" y="29905"/>
                        <a:pt x="157330" y="28691"/>
                        <a:pt x="155592" y="27477"/>
                      </a:cubicBezTo>
                      <a:cubicBezTo>
                        <a:pt x="154746" y="26859"/>
                        <a:pt x="153877" y="26218"/>
                        <a:pt x="153008" y="25576"/>
                      </a:cubicBezTo>
                      <a:cubicBezTo>
                        <a:pt x="152162" y="24867"/>
                        <a:pt x="151293" y="24156"/>
                        <a:pt x="150424" y="23424"/>
                      </a:cubicBezTo>
                      <a:cubicBezTo>
                        <a:pt x="148686" y="21958"/>
                        <a:pt x="146857" y="20469"/>
                        <a:pt x="144981" y="18935"/>
                      </a:cubicBezTo>
                      <a:cubicBezTo>
                        <a:pt x="144044" y="18179"/>
                        <a:pt x="143083" y="17286"/>
                        <a:pt x="142123" y="16599"/>
                      </a:cubicBezTo>
                      <a:cubicBezTo>
                        <a:pt x="141162" y="15935"/>
                        <a:pt x="140202" y="15225"/>
                        <a:pt x="139219" y="14538"/>
                      </a:cubicBezTo>
                      <a:cubicBezTo>
                        <a:pt x="135125" y="11836"/>
                        <a:pt x="130438" y="9683"/>
                        <a:pt x="125384" y="8446"/>
                      </a:cubicBezTo>
                      <a:cubicBezTo>
                        <a:pt x="120307" y="7186"/>
                        <a:pt x="114865" y="7026"/>
                        <a:pt x="109285" y="7484"/>
                      </a:cubicBezTo>
                      <a:cubicBezTo>
                        <a:pt x="103705" y="8011"/>
                        <a:pt x="98011" y="9247"/>
                        <a:pt x="92294" y="10759"/>
                      </a:cubicBezTo>
                      <a:cubicBezTo>
                        <a:pt x="86577" y="12202"/>
                        <a:pt x="80792" y="13942"/>
                        <a:pt x="74983" y="15477"/>
                      </a:cubicBezTo>
                      <a:cubicBezTo>
                        <a:pt x="69198" y="17034"/>
                        <a:pt x="63366" y="18202"/>
                        <a:pt x="57672" y="19141"/>
                      </a:cubicBezTo>
                      <a:cubicBezTo>
                        <a:pt x="51978" y="20103"/>
                        <a:pt x="46353" y="20538"/>
                        <a:pt x="41025" y="20584"/>
                      </a:cubicBezTo>
                      <a:cubicBezTo>
                        <a:pt x="35696" y="20698"/>
                        <a:pt x="30597" y="20149"/>
                        <a:pt x="26024" y="19164"/>
                      </a:cubicBezTo>
                      <a:cubicBezTo>
                        <a:pt x="21427" y="18225"/>
                        <a:pt x="17357" y="16759"/>
                        <a:pt x="13949" y="15042"/>
                      </a:cubicBezTo>
                      <a:cubicBezTo>
                        <a:pt x="10542" y="13370"/>
                        <a:pt x="7821" y="11446"/>
                        <a:pt x="5785" y="9683"/>
                      </a:cubicBezTo>
                      <a:cubicBezTo>
                        <a:pt x="5283" y="9247"/>
                        <a:pt x="4802" y="8835"/>
                        <a:pt x="4345" y="8446"/>
                      </a:cubicBezTo>
                      <a:cubicBezTo>
                        <a:pt x="3933" y="8034"/>
                        <a:pt x="3544" y="7645"/>
                        <a:pt x="3178" y="7255"/>
                      </a:cubicBezTo>
                      <a:cubicBezTo>
                        <a:pt x="2424" y="6522"/>
                        <a:pt x="1829" y="5858"/>
                        <a:pt x="1395" y="5308"/>
                      </a:cubicBezTo>
                      <a:cubicBezTo>
                        <a:pt x="480" y="4209"/>
                        <a:pt x="0" y="3614"/>
                        <a:pt x="0" y="3614"/>
                      </a:cubicBezTo>
                      <a:cubicBezTo>
                        <a:pt x="0" y="3614"/>
                        <a:pt x="595" y="4095"/>
                        <a:pt x="1692" y="4988"/>
                      </a:cubicBezTo>
                      <a:cubicBezTo>
                        <a:pt x="2218" y="5446"/>
                        <a:pt x="2904" y="5972"/>
                        <a:pt x="3750" y="6568"/>
                      </a:cubicBezTo>
                      <a:cubicBezTo>
                        <a:pt x="4573" y="7163"/>
                        <a:pt x="5534" y="7805"/>
                        <a:pt x="6655" y="8446"/>
                      </a:cubicBezTo>
                      <a:cubicBezTo>
                        <a:pt x="8850" y="9820"/>
                        <a:pt x="11708" y="11194"/>
                        <a:pt x="15070" y="12339"/>
                      </a:cubicBezTo>
                      <a:cubicBezTo>
                        <a:pt x="18431" y="13484"/>
                        <a:pt x="22365" y="14355"/>
                        <a:pt x="26686" y="14812"/>
                      </a:cubicBezTo>
                      <a:cubicBezTo>
                        <a:pt x="31031" y="15248"/>
                        <a:pt x="35765" y="15294"/>
                        <a:pt x="40750" y="14881"/>
                      </a:cubicBezTo>
                      <a:cubicBezTo>
                        <a:pt x="45758" y="14469"/>
                        <a:pt x="50995" y="13622"/>
                        <a:pt x="56415" y="12523"/>
                      </a:cubicBezTo>
                      <a:cubicBezTo>
                        <a:pt x="61834" y="11423"/>
                        <a:pt x="67345" y="9866"/>
                        <a:pt x="72994" y="8332"/>
                      </a:cubicBezTo>
                      <a:cubicBezTo>
                        <a:pt x="78665" y="6774"/>
                        <a:pt x="84359" y="4919"/>
                        <a:pt x="90328" y="3362"/>
                      </a:cubicBezTo>
                      <a:cubicBezTo>
                        <a:pt x="96273" y="1873"/>
                        <a:pt x="102402" y="637"/>
                        <a:pt x="108622" y="155"/>
                      </a:cubicBezTo>
                      <a:cubicBezTo>
                        <a:pt x="114842" y="-325"/>
                        <a:pt x="121199" y="316"/>
                        <a:pt x="127053" y="1988"/>
                      </a:cubicBezTo>
                      <a:cubicBezTo>
                        <a:pt x="132930" y="3637"/>
                        <a:pt x="138121" y="6591"/>
                        <a:pt x="142420" y="9934"/>
                      </a:cubicBezTo>
                      <a:cubicBezTo>
                        <a:pt x="143495" y="10828"/>
                        <a:pt x="144547" y="11698"/>
                        <a:pt x="145576" y="12545"/>
                      </a:cubicBezTo>
                      <a:cubicBezTo>
                        <a:pt x="146605" y="13416"/>
                        <a:pt x="147406" y="14309"/>
                        <a:pt x="148297" y="15156"/>
                      </a:cubicBezTo>
                      <a:cubicBezTo>
                        <a:pt x="150012" y="16897"/>
                        <a:pt x="151682" y="18568"/>
                        <a:pt x="153283" y="20194"/>
                      </a:cubicBezTo>
                      <a:cubicBezTo>
                        <a:pt x="154060" y="20996"/>
                        <a:pt x="154837" y="21775"/>
                        <a:pt x="155569" y="22530"/>
                      </a:cubicBezTo>
                      <a:cubicBezTo>
                        <a:pt x="156347" y="23241"/>
                        <a:pt x="157124" y="23950"/>
                        <a:pt x="157856" y="24660"/>
                      </a:cubicBezTo>
                      <a:cubicBezTo>
                        <a:pt x="159365" y="26011"/>
                        <a:pt x="160715" y="27431"/>
                        <a:pt x="162155" y="28554"/>
                      </a:cubicBezTo>
                      <a:cubicBezTo>
                        <a:pt x="163550" y="29676"/>
                        <a:pt x="164854" y="30798"/>
                        <a:pt x="166088" y="31783"/>
                      </a:cubicBezTo>
                      <a:cubicBezTo>
                        <a:pt x="167346" y="32745"/>
                        <a:pt x="168512" y="33615"/>
                        <a:pt x="169542" y="34371"/>
                      </a:cubicBezTo>
                      <a:cubicBezTo>
                        <a:pt x="170639" y="35103"/>
                        <a:pt x="171622" y="35745"/>
                        <a:pt x="172468" y="36317"/>
                      </a:cubicBezTo>
                      <a:cubicBezTo>
                        <a:pt x="173360" y="36821"/>
                        <a:pt x="174092" y="37256"/>
                        <a:pt x="174710" y="37600"/>
                      </a:cubicBezTo>
                      <a:cubicBezTo>
                        <a:pt x="175967" y="38264"/>
                        <a:pt x="176676" y="38516"/>
                        <a:pt x="176676" y="3851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19" name="Freeform: Shape 2160">
                  <a:extLst>
                    <a:ext uri="{FF2B5EF4-FFF2-40B4-BE49-F238E27FC236}">
                      <a16:creationId xmlns:a16="http://schemas.microsoft.com/office/drawing/2014/main" id="{F153248C-FEA7-4970-ABA2-375DA782AD3E}"/>
                    </a:ext>
                  </a:extLst>
                </p:cNvPr>
                <p:cNvSpPr/>
                <p:nvPr/>
              </p:nvSpPr>
              <p:spPr>
                <a:xfrm>
                  <a:off x="4725496" y="3955549"/>
                  <a:ext cx="95450" cy="31627"/>
                </a:xfrm>
                <a:custGeom>
                  <a:avLst/>
                  <a:gdLst>
                    <a:gd name="connsiteX0" fmla="*/ 95404 w 95450"/>
                    <a:gd name="connsiteY0" fmla="*/ 31627 h 31627"/>
                    <a:gd name="connsiteX1" fmla="*/ 94375 w 95450"/>
                    <a:gd name="connsiteY1" fmla="*/ 31055 h 31627"/>
                    <a:gd name="connsiteX2" fmla="*/ 91380 w 95450"/>
                    <a:gd name="connsiteY2" fmla="*/ 29841 h 31627"/>
                    <a:gd name="connsiteX3" fmla="*/ 86578 w 95450"/>
                    <a:gd name="connsiteY3" fmla="*/ 28444 h 31627"/>
                    <a:gd name="connsiteX4" fmla="*/ 80220 w 95450"/>
                    <a:gd name="connsiteY4" fmla="*/ 27230 h 31627"/>
                    <a:gd name="connsiteX5" fmla="*/ 72628 w 95450"/>
                    <a:gd name="connsiteY5" fmla="*/ 26245 h 31627"/>
                    <a:gd name="connsiteX6" fmla="*/ 64099 w 95450"/>
                    <a:gd name="connsiteY6" fmla="*/ 25604 h 31627"/>
                    <a:gd name="connsiteX7" fmla="*/ 54929 w 95450"/>
                    <a:gd name="connsiteY7" fmla="*/ 25306 h 31627"/>
                    <a:gd name="connsiteX8" fmla="*/ 50058 w 95450"/>
                    <a:gd name="connsiteY8" fmla="*/ 25008 h 31627"/>
                    <a:gd name="connsiteX9" fmla="*/ 45118 w 95450"/>
                    <a:gd name="connsiteY9" fmla="*/ 24528 h 31627"/>
                    <a:gd name="connsiteX10" fmla="*/ 40042 w 95450"/>
                    <a:gd name="connsiteY10" fmla="*/ 23497 h 31627"/>
                    <a:gd name="connsiteX11" fmla="*/ 35194 w 95450"/>
                    <a:gd name="connsiteY11" fmla="*/ 21894 h 31627"/>
                    <a:gd name="connsiteX12" fmla="*/ 32861 w 95450"/>
                    <a:gd name="connsiteY12" fmla="*/ 20909 h 31627"/>
                    <a:gd name="connsiteX13" fmla="*/ 30666 w 95450"/>
                    <a:gd name="connsiteY13" fmla="*/ 19672 h 31627"/>
                    <a:gd name="connsiteX14" fmla="*/ 26572 w 95450"/>
                    <a:gd name="connsiteY14" fmla="*/ 16970 h 31627"/>
                    <a:gd name="connsiteX15" fmla="*/ 19941 w 95450"/>
                    <a:gd name="connsiteY15" fmla="*/ 10901 h 31627"/>
                    <a:gd name="connsiteX16" fmla="*/ 14384 w 95450"/>
                    <a:gd name="connsiteY16" fmla="*/ 5817 h 31627"/>
                    <a:gd name="connsiteX17" fmla="*/ 13057 w 95450"/>
                    <a:gd name="connsiteY17" fmla="*/ 4809 h 31627"/>
                    <a:gd name="connsiteX18" fmla="*/ 11685 w 95450"/>
                    <a:gd name="connsiteY18" fmla="*/ 3985 h 31627"/>
                    <a:gd name="connsiteX19" fmla="*/ 10382 w 95450"/>
                    <a:gd name="connsiteY19" fmla="*/ 3206 h 31627"/>
                    <a:gd name="connsiteX20" fmla="*/ 9056 w 95450"/>
                    <a:gd name="connsiteY20" fmla="*/ 2634 h 31627"/>
                    <a:gd name="connsiteX21" fmla="*/ 4368 w 95450"/>
                    <a:gd name="connsiteY21" fmla="*/ 1145 h 31627"/>
                    <a:gd name="connsiteX22" fmla="*/ 0 w 95450"/>
                    <a:gd name="connsiteY22" fmla="*/ 435 h 31627"/>
                    <a:gd name="connsiteX23" fmla="*/ 1143 w 95450"/>
                    <a:gd name="connsiteY23" fmla="*/ 298 h 31627"/>
                    <a:gd name="connsiteX24" fmla="*/ 4459 w 95450"/>
                    <a:gd name="connsiteY24" fmla="*/ 0 h 31627"/>
                    <a:gd name="connsiteX25" fmla="*/ 9696 w 95450"/>
                    <a:gd name="connsiteY25" fmla="*/ 550 h 31627"/>
                    <a:gd name="connsiteX26" fmla="*/ 11274 w 95450"/>
                    <a:gd name="connsiteY26" fmla="*/ 893 h 31627"/>
                    <a:gd name="connsiteX27" fmla="*/ 12875 w 95450"/>
                    <a:gd name="connsiteY27" fmla="*/ 1466 h 31627"/>
                    <a:gd name="connsiteX28" fmla="*/ 14544 w 95450"/>
                    <a:gd name="connsiteY28" fmla="*/ 2130 h 31627"/>
                    <a:gd name="connsiteX29" fmla="*/ 16191 w 95450"/>
                    <a:gd name="connsiteY29" fmla="*/ 3023 h 31627"/>
                    <a:gd name="connsiteX30" fmla="*/ 19529 w 95450"/>
                    <a:gd name="connsiteY30" fmla="*/ 5130 h 31627"/>
                    <a:gd name="connsiteX31" fmla="*/ 22776 w 95450"/>
                    <a:gd name="connsiteY31" fmla="*/ 7672 h 31627"/>
                    <a:gd name="connsiteX32" fmla="*/ 29500 w 95450"/>
                    <a:gd name="connsiteY32" fmla="*/ 12802 h 31627"/>
                    <a:gd name="connsiteX33" fmla="*/ 33204 w 95450"/>
                    <a:gd name="connsiteY33" fmla="*/ 14955 h 31627"/>
                    <a:gd name="connsiteX34" fmla="*/ 35171 w 95450"/>
                    <a:gd name="connsiteY34" fmla="*/ 15894 h 31627"/>
                    <a:gd name="connsiteX35" fmla="*/ 37229 w 95450"/>
                    <a:gd name="connsiteY35" fmla="*/ 16672 h 31627"/>
                    <a:gd name="connsiteX36" fmla="*/ 41482 w 95450"/>
                    <a:gd name="connsiteY36" fmla="*/ 17955 h 31627"/>
                    <a:gd name="connsiteX37" fmla="*/ 45850 w 95450"/>
                    <a:gd name="connsiteY37" fmla="*/ 18779 h 31627"/>
                    <a:gd name="connsiteX38" fmla="*/ 50492 w 95450"/>
                    <a:gd name="connsiteY38" fmla="*/ 19329 h 31627"/>
                    <a:gd name="connsiteX39" fmla="*/ 55157 w 95450"/>
                    <a:gd name="connsiteY39" fmla="*/ 19695 h 31627"/>
                    <a:gd name="connsiteX40" fmla="*/ 64556 w 95450"/>
                    <a:gd name="connsiteY40" fmla="*/ 20497 h 31627"/>
                    <a:gd name="connsiteX41" fmla="*/ 73291 w 95450"/>
                    <a:gd name="connsiteY41" fmla="*/ 21963 h 31627"/>
                    <a:gd name="connsiteX42" fmla="*/ 80998 w 95450"/>
                    <a:gd name="connsiteY42" fmla="*/ 23955 h 31627"/>
                    <a:gd name="connsiteX43" fmla="*/ 87309 w 95450"/>
                    <a:gd name="connsiteY43" fmla="*/ 26291 h 31627"/>
                    <a:gd name="connsiteX44" fmla="*/ 91905 w 95450"/>
                    <a:gd name="connsiteY44" fmla="*/ 28764 h 31627"/>
                    <a:gd name="connsiteX45" fmla="*/ 94604 w 95450"/>
                    <a:gd name="connsiteY45" fmla="*/ 30757 h 31627"/>
                    <a:gd name="connsiteX46" fmla="*/ 95450 w 95450"/>
                    <a:gd name="connsiteY46" fmla="*/ 31581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450" h="31627">
                      <a:moveTo>
                        <a:pt x="95404" y="31627"/>
                      </a:moveTo>
                      <a:cubicBezTo>
                        <a:pt x="95404" y="31627"/>
                        <a:pt x="95061" y="31398"/>
                        <a:pt x="94375" y="31055"/>
                      </a:cubicBezTo>
                      <a:cubicBezTo>
                        <a:pt x="93712" y="30688"/>
                        <a:pt x="92683" y="30345"/>
                        <a:pt x="91380" y="29841"/>
                      </a:cubicBezTo>
                      <a:cubicBezTo>
                        <a:pt x="90099" y="29314"/>
                        <a:pt x="88384" y="28994"/>
                        <a:pt x="86578" y="28444"/>
                      </a:cubicBezTo>
                      <a:cubicBezTo>
                        <a:pt x="84657" y="28100"/>
                        <a:pt x="82553" y="27596"/>
                        <a:pt x="80220" y="27230"/>
                      </a:cubicBezTo>
                      <a:cubicBezTo>
                        <a:pt x="77865" y="26955"/>
                        <a:pt x="75327" y="26520"/>
                        <a:pt x="72628" y="26245"/>
                      </a:cubicBezTo>
                      <a:cubicBezTo>
                        <a:pt x="69907" y="26062"/>
                        <a:pt x="67048" y="25856"/>
                        <a:pt x="64099" y="25604"/>
                      </a:cubicBezTo>
                      <a:cubicBezTo>
                        <a:pt x="61126" y="25490"/>
                        <a:pt x="58039" y="25490"/>
                        <a:pt x="54929" y="25306"/>
                      </a:cubicBezTo>
                      <a:cubicBezTo>
                        <a:pt x="53328" y="25215"/>
                        <a:pt x="51704" y="25146"/>
                        <a:pt x="50058" y="25008"/>
                      </a:cubicBezTo>
                      <a:cubicBezTo>
                        <a:pt x="48457" y="24940"/>
                        <a:pt x="46879" y="24871"/>
                        <a:pt x="45118" y="24528"/>
                      </a:cubicBezTo>
                      <a:cubicBezTo>
                        <a:pt x="43403" y="24230"/>
                        <a:pt x="41665" y="24024"/>
                        <a:pt x="40042" y="23497"/>
                      </a:cubicBezTo>
                      <a:cubicBezTo>
                        <a:pt x="38395" y="23039"/>
                        <a:pt x="36749" y="22604"/>
                        <a:pt x="35194" y="21894"/>
                      </a:cubicBezTo>
                      <a:cubicBezTo>
                        <a:pt x="34416" y="21573"/>
                        <a:pt x="33639" y="21253"/>
                        <a:pt x="32861" y="20909"/>
                      </a:cubicBezTo>
                      <a:cubicBezTo>
                        <a:pt x="32129" y="20497"/>
                        <a:pt x="31397" y="20085"/>
                        <a:pt x="30666" y="19672"/>
                      </a:cubicBezTo>
                      <a:cubicBezTo>
                        <a:pt x="29179" y="18894"/>
                        <a:pt x="27922" y="17840"/>
                        <a:pt x="26572" y="16970"/>
                      </a:cubicBezTo>
                      <a:cubicBezTo>
                        <a:pt x="24057" y="15001"/>
                        <a:pt x="21862" y="12871"/>
                        <a:pt x="19941" y="10901"/>
                      </a:cubicBezTo>
                      <a:cubicBezTo>
                        <a:pt x="17974" y="8977"/>
                        <a:pt x="16213" y="7168"/>
                        <a:pt x="14384" y="5817"/>
                      </a:cubicBezTo>
                      <a:cubicBezTo>
                        <a:pt x="13927" y="5473"/>
                        <a:pt x="13492" y="5130"/>
                        <a:pt x="13057" y="4809"/>
                      </a:cubicBezTo>
                      <a:cubicBezTo>
                        <a:pt x="12600" y="4489"/>
                        <a:pt x="12120" y="4283"/>
                        <a:pt x="11685" y="3985"/>
                      </a:cubicBezTo>
                      <a:cubicBezTo>
                        <a:pt x="11251" y="3733"/>
                        <a:pt x="10817" y="3435"/>
                        <a:pt x="10382" y="3206"/>
                      </a:cubicBezTo>
                      <a:cubicBezTo>
                        <a:pt x="9925" y="3023"/>
                        <a:pt x="9490" y="2840"/>
                        <a:pt x="9056" y="2634"/>
                      </a:cubicBezTo>
                      <a:cubicBezTo>
                        <a:pt x="7341" y="1832"/>
                        <a:pt x="5694" y="1580"/>
                        <a:pt x="4368" y="1145"/>
                      </a:cubicBezTo>
                      <a:cubicBezTo>
                        <a:pt x="1578" y="687"/>
                        <a:pt x="0" y="435"/>
                        <a:pt x="0" y="435"/>
                      </a:cubicBezTo>
                      <a:cubicBezTo>
                        <a:pt x="0" y="435"/>
                        <a:pt x="412" y="389"/>
                        <a:pt x="1143" y="298"/>
                      </a:cubicBezTo>
                      <a:cubicBezTo>
                        <a:pt x="1898" y="229"/>
                        <a:pt x="3019" y="46"/>
                        <a:pt x="4459" y="0"/>
                      </a:cubicBezTo>
                      <a:cubicBezTo>
                        <a:pt x="5900" y="137"/>
                        <a:pt x="7707" y="-23"/>
                        <a:pt x="9696" y="550"/>
                      </a:cubicBezTo>
                      <a:cubicBezTo>
                        <a:pt x="10199" y="664"/>
                        <a:pt x="10725" y="802"/>
                        <a:pt x="11274" y="893"/>
                      </a:cubicBezTo>
                      <a:cubicBezTo>
                        <a:pt x="11800" y="1054"/>
                        <a:pt x="12326" y="1282"/>
                        <a:pt x="12875" y="1466"/>
                      </a:cubicBezTo>
                      <a:cubicBezTo>
                        <a:pt x="13400" y="1672"/>
                        <a:pt x="13995" y="1878"/>
                        <a:pt x="14544" y="2130"/>
                      </a:cubicBezTo>
                      <a:cubicBezTo>
                        <a:pt x="15070" y="2405"/>
                        <a:pt x="15642" y="2725"/>
                        <a:pt x="16191" y="3023"/>
                      </a:cubicBezTo>
                      <a:cubicBezTo>
                        <a:pt x="17357" y="3596"/>
                        <a:pt x="18386" y="4397"/>
                        <a:pt x="19529" y="5130"/>
                      </a:cubicBezTo>
                      <a:cubicBezTo>
                        <a:pt x="20604" y="5932"/>
                        <a:pt x="21702" y="6825"/>
                        <a:pt x="22776" y="7672"/>
                      </a:cubicBezTo>
                      <a:cubicBezTo>
                        <a:pt x="24949" y="9481"/>
                        <a:pt x="27167" y="11176"/>
                        <a:pt x="29500" y="12802"/>
                      </a:cubicBezTo>
                      <a:cubicBezTo>
                        <a:pt x="30734" y="13512"/>
                        <a:pt x="31878" y="14382"/>
                        <a:pt x="33204" y="14955"/>
                      </a:cubicBezTo>
                      <a:cubicBezTo>
                        <a:pt x="33867" y="15275"/>
                        <a:pt x="34508" y="15573"/>
                        <a:pt x="35171" y="15894"/>
                      </a:cubicBezTo>
                      <a:cubicBezTo>
                        <a:pt x="35857" y="16168"/>
                        <a:pt x="36543" y="16398"/>
                        <a:pt x="37229" y="16672"/>
                      </a:cubicBezTo>
                      <a:cubicBezTo>
                        <a:pt x="38578" y="17245"/>
                        <a:pt x="40042" y="17566"/>
                        <a:pt x="41482" y="17955"/>
                      </a:cubicBezTo>
                      <a:cubicBezTo>
                        <a:pt x="42923" y="18413"/>
                        <a:pt x="44409" y="18528"/>
                        <a:pt x="45850" y="18779"/>
                      </a:cubicBezTo>
                      <a:cubicBezTo>
                        <a:pt x="47245" y="19123"/>
                        <a:pt x="48891" y="19191"/>
                        <a:pt x="50492" y="19329"/>
                      </a:cubicBezTo>
                      <a:cubicBezTo>
                        <a:pt x="52070" y="19467"/>
                        <a:pt x="53625" y="19558"/>
                        <a:pt x="55157" y="19695"/>
                      </a:cubicBezTo>
                      <a:cubicBezTo>
                        <a:pt x="58359" y="19879"/>
                        <a:pt x="61514" y="20222"/>
                        <a:pt x="64556" y="20497"/>
                      </a:cubicBezTo>
                      <a:cubicBezTo>
                        <a:pt x="67597" y="20886"/>
                        <a:pt x="70524" y="21482"/>
                        <a:pt x="73291" y="21963"/>
                      </a:cubicBezTo>
                      <a:cubicBezTo>
                        <a:pt x="76058" y="22467"/>
                        <a:pt x="78619" y="23337"/>
                        <a:pt x="80998" y="23955"/>
                      </a:cubicBezTo>
                      <a:cubicBezTo>
                        <a:pt x="83353" y="24688"/>
                        <a:pt x="85457" y="25604"/>
                        <a:pt x="87309" y="26291"/>
                      </a:cubicBezTo>
                      <a:cubicBezTo>
                        <a:pt x="89116" y="27230"/>
                        <a:pt x="90694" y="27940"/>
                        <a:pt x="91905" y="28764"/>
                      </a:cubicBezTo>
                      <a:cubicBezTo>
                        <a:pt x="93118" y="29543"/>
                        <a:pt x="94032" y="30230"/>
                        <a:pt x="94604" y="30757"/>
                      </a:cubicBezTo>
                      <a:cubicBezTo>
                        <a:pt x="95199" y="31238"/>
                        <a:pt x="95450" y="31581"/>
                        <a:pt x="95450" y="3158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0" name="Freeform: Shape 2161">
                  <a:extLst>
                    <a:ext uri="{FF2B5EF4-FFF2-40B4-BE49-F238E27FC236}">
                      <a16:creationId xmlns:a16="http://schemas.microsoft.com/office/drawing/2014/main" id="{FF603FE1-A12F-996D-29B1-F7CAC91EE350}"/>
                    </a:ext>
                  </a:extLst>
                </p:cNvPr>
                <p:cNvSpPr/>
                <p:nvPr/>
              </p:nvSpPr>
              <p:spPr>
                <a:xfrm>
                  <a:off x="4783146" y="3977451"/>
                  <a:ext cx="17777" cy="12289"/>
                </a:xfrm>
                <a:custGeom>
                  <a:avLst/>
                  <a:gdLst>
                    <a:gd name="connsiteX0" fmla="*/ 17768 w 17777"/>
                    <a:gd name="connsiteY0" fmla="*/ 12290 h 12289"/>
                    <a:gd name="connsiteX1" fmla="*/ 16762 w 17777"/>
                    <a:gd name="connsiteY1" fmla="*/ 11855 h 12289"/>
                    <a:gd name="connsiteX2" fmla="*/ 14475 w 17777"/>
                    <a:gd name="connsiteY2" fmla="*/ 10687 h 12289"/>
                    <a:gd name="connsiteX3" fmla="*/ 13057 w 17777"/>
                    <a:gd name="connsiteY3" fmla="*/ 9954 h 12289"/>
                    <a:gd name="connsiteX4" fmla="*/ 11571 w 17777"/>
                    <a:gd name="connsiteY4" fmla="*/ 9061 h 12289"/>
                    <a:gd name="connsiteX5" fmla="*/ 8461 w 17777"/>
                    <a:gd name="connsiteY5" fmla="*/ 7183 h 12289"/>
                    <a:gd name="connsiteX6" fmla="*/ 6951 w 17777"/>
                    <a:gd name="connsiteY6" fmla="*/ 6152 h 12289"/>
                    <a:gd name="connsiteX7" fmla="*/ 5465 w 17777"/>
                    <a:gd name="connsiteY7" fmla="*/ 5167 h 12289"/>
                    <a:gd name="connsiteX8" fmla="*/ 4070 w 17777"/>
                    <a:gd name="connsiteY8" fmla="*/ 4137 h 12289"/>
                    <a:gd name="connsiteX9" fmla="*/ 2767 w 17777"/>
                    <a:gd name="connsiteY9" fmla="*/ 3198 h 12289"/>
                    <a:gd name="connsiteX10" fmla="*/ 777 w 17777"/>
                    <a:gd name="connsiteY10" fmla="*/ 1503 h 12289"/>
                    <a:gd name="connsiteX11" fmla="*/ 0 w 17777"/>
                    <a:gd name="connsiteY11" fmla="*/ 702 h 12289"/>
                    <a:gd name="connsiteX12" fmla="*/ 1029 w 17777"/>
                    <a:gd name="connsiteY12" fmla="*/ 381 h 12289"/>
                    <a:gd name="connsiteX13" fmla="*/ 3773 w 17777"/>
                    <a:gd name="connsiteY13" fmla="*/ 15 h 12289"/>
                    <a:gd name="connsiteX14" fmla="*/ 5579 w 17777"/>
                    <a:gd name="connsiteY14" fmla="*/ 106 h 12289"/>
                    <a:gd name="connsiteX15" fmla="*/ 7546 w 17777"/>
                    <a:gd name="connsiteY15" fmla="*/ 564 h 12289"/>
                    <a:gd name="connsiteX16" fmla="*/ 9604 w 17777"/>
                    <a:gd name="connsiteY16" fmla="*/ 1274 h 12289"/>
                    <a:gd name="connsiteX17" fmla="*/ 11548 w 17777"/>
                    <a:gd name="connsiteY17" fmla="*/ 2373 h 12289"/>
                    <a:gd name="connsiteX18" fmla="*/ 13332 w 17777"/>
                    <a:gd name="connsiteY18" fmla="*/ 3725 h 12289"/>
                    <a:gd name="connsiteX19" fmla="*/ 14864 w 17777"/>
                    <a:gd name="connsiteY19" fmla="*/ 5259 h 12289"/>
                    <a:gd name="connsiteX20" fmla="*/ 16053 w 17777"/>
                    <a:gd name="connsiteY20" fmla="*/ 6885 h 12289"/>
                    <a:gd name="connsiteX21" fmla="*/ 16922 w 17777"/>
                    <a:gd name="connsiteY21" fmla="*/ 8511 h 12289"/>
                    <a:gd name="connsiteX22" fmla="*/ 17699 w 17777"/>
                    <a:gd name="connsiteY22" fmla="*/ 11214 h 12289"/>
                    <a:gd name="connsiteX23" fmla="*/ 17768 w 17777"/>
                    <a:gd name="connsiteY23" fmla="*/ 12290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77" h="12289">
                      <a:moveTo>
                        <a:pt x="17768" y="12290"/>
                      </a:moveTo>
                      <a:cubicBezTo>
                        <a:pt x="17768" y="12290"/>
                        <a:pt x="17402" y="12129"/>
                        <a:pt x="16762" y="11855"/>
                      </a:cubicBezTo>
                      <a:cubicBezTo>
                        <a:pt x="16190" y="11580"/>
                        <a:pt x="15367" y="11190"/>
                        <a:pt x="14475" y="10687"/>
                      </a:cubicBezTo>
                      <a:cubicBezTo>
                        <a:pt x="14063" y="10435"/>
                        <a:pt x="13538" y="10206"/>
                        <a:pt x="13057" y="9954"/>
                      </a:cubicBezTo>
                      <a:cubicBezTo>
                        <a:pt x="12554" y="9679"/>
                        <a:pt x="12097" y="9336"/>
                        <a:pt x="11571" y="9061"/>
                      </a:cubicBezTo>
                      <a:cubicBezTo>
                        <a:pt x="10496" y="8534"/>
                        <a:pt x="9559" y="7755"/>
                        <a:pt x="8461" y="7183"/>
                      </a:cubicBezTo>
                      <a:cubicBezTo>
                        <a:pt x="7958" y="6839"/>
                        <a:pt x="7432" y="6519"/>
                        <a:pt x="6951" y="6152"/>
                      </a:cubicBezTo>
                      <a:cubicBezTo>
                        <a:pt x="6471" y="5809"/>
                        <a:pt x="5922" y="5534"/>
                        <a:pt x="5465" y="5167"/>
                      </a:cubicBezTo>
                      <a:cubicBezTo>
                        <a:pt x="4985" y="4847"/>
                        <a:pt x="4505" y="4503"/>
                        <a:pt x="4070" y="4137"/>
                      </a:cubicBezTo>
                      <a:cubicBezTo>
                        <a:pt x="3636" y="3771"/>
                        <a:pt x="3178" y="3496"/>
                        <a:pt x="2767" y="3198"/>
                      </a:cubicBezTo>
                      <a:cubicBezTo>
                        <a:pt x="1967" y="2580"/>
                        <a:pt x="1258" y="2007"/>
                        <a:pt x="777" y="1503"/>
                      </a:cubicBezTo>
                      <a:cubicBezTo>
                        <a:pt x="274" y="1045"/>
                        <a:pt x="0" y="702"/>
                        <a:pt x="0" y="702"/>
                      </a:cubicBezTo>
                      <a:cubicBezTo>
                        <a:pt x="0" y="702"/>
                        <a:pt x="366" y="541"/>
                        <a:pt x="1029" y="381"/>
                      </a:cubicBezTo>
                      <a:cubicBezTo>
                        <a:pt x="1692" y="244"/>
                        <a:pt x="2630" y="84"/>
                        <a:pt x="3773" y="15"/>
                      </a:cubicBezTo>
                      <a:cubicBezTo>
                        <a:pt x="4345" y="15"/>
                        <a:pt x="4985" y="-54"/>
                        <a:pt x="5579" y="106"/>
                      </a:cubicBezTo>
                      <a:cubicBezTo>
                        <a:pt x="6220" y="221"/>
                        <a:pt x="6883" y="358"/>
                        <a:pt x="7546" y="564"/>
                      </a:cubicBezTo>
                      <a:cubicBezTo>
                        <a:pt x="8209" y="771"/>
                        <a:pt x="8941" y="931"/>
                        <a:pt x="9604" y="1274"/>
                      </a:cubicBezTo>
                      <a:cubicBezTo>
                        <a:pt x="10245" y="1618"/>
                        <a:pt x="10885" y="2007"/>
                        <a:pt x="11548" y="2373"/>
                      </a:cubicBezTo>
                      <a:cubicBezTo>
                        <a:pt x="12166" y="2786"/>
                        <a:pt x="12829" y="3198"/>
                        <a:pt x="13332" y="3725"/>
                      </a:cubicBezTo>
                      <a:cubicBezTo>
                        <a:pt x="13858" y="4206"/>
                        <a:pt x="14384" y="4732"/>
                        <a:pt x="14864" y="5259"/>
                      </a:cubicBezTo>
                      <a:cubicBezTo>
                        <a:pt x="15344" y="5763"/>
                        <a:pt x="15687" y="6381"/>
                        <a:pt x="16053" y="6885"/>
                      </a:cubicBezTo>
                      <a:cubicBezTo>
                        <a:pt x="16396" y="7458"/>
                        <a:pt x="16716" y="7962"/>
                        <a:pt x="16922" y="8511"/>
                      </a:cubicBezTo>
                      <a:cubicBezTo>
                        <a:pt x="17356" y="9564"/>
                        <a:pt x="17631" y="10527"/>
                        <a:pt x="17699" y="11214"/>
                      </a:cubicBezTo>
                      <a:cubicBezTo>
                        <a:pt x="17814" y="11901"/>
                        <a:pt x="17768" y="12290"/>
                        <a:pt x="17768" y="1229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1" name="Freeform: Shape 2162">
                  <a:extLst>
                    <a:ext uri="{FF2B5EF4-FFF2-40B4-BE49-F238E27FC236}">
                      <a16:creationId xmlns:a16="http://schemas.microsoft.com/office/drawing/2014/main" id="{EF739293-BA85-E251-4BCC-0CC7F676D882}"/>
                    </a:ext>
                  </a:extLst>
                </p:cNvPr>
                <p:cNvSpPr/>
                <p:nvPr/>
              </p:nvSpPr>
              <p:spPr>
                <a:xfrm>
                  <a:off x="4666154" y="3736358"/>
                  <a:ext cx="82965" cy="176617"/>
                </a:xfrm>
                <a:custGeom>
                  <a:avLst/>
                  <a:gdLst>
                    <a:gd name="connsiteX0" fmla="*/ 92 w 82965"/>
                    <a:gd name="connsiteY0" fmla="*/ 0 h 176617"/>
                    <a:gd name="connsiteX1" fmla="*/ 5946 w 82965"/>
                    <a:gd name="connsiteY1" fmla="*/ 6321 h 176617"/>
                    <a:gd name="connsiteX2" fmla="*/ 12509 w 82965"/>
                    <a:gd name="connsiteY2" fmla="*/ 13718 h 176617"/>
                    <a:gd name="connsiteX3" fmla="*/ 20810 w 82965"/>
                    <a:gd name="connsiteY3" fmla="*/ 23451 h 176617"/>
                    <a:gd name="connsiteX4" fmla="*/ 30391 w 82965"/>
                    <a:gd name="connsiteY4" fmla="*/ 35200 h 176617"/>
                    <a:gd name="connsiteX5" fmla="*/ 40796 w 82965"/>
                    <a:gd name="connsiteY5" fmla="*/ 48529 h 176617"/>
                    <a:gd name="connsiteX6" fmla="*/ 51521 w 82965"/>
                    <a:gd name="connsiteY6" fmla="*/ 63140 h 176617"/>
                    <a:gd name="connsiteX7" fmla="*/ 61972 w 82965"/>
                    <a:gd name="connsiteY7" fmla="*/ 78850 h 176617"/>
                    <a:gd name="connsiteX8" fmla="*/ 62635 w 82965"/>
                    <a:gd name="connsiteY8" fmla="*/ 79927 h 176617"/>
                    <a:gd name="connsiteX9" fmla="*/ 63207 w 82965"/>
                    <a:gd name="connsiteY9" fmla="*/ 80957 h 176617"/>
                    <a:gd name="connsiteX10" fmla="*/ 64327 w 82965"/>
                    <a:gd name="connsiteY10" fmla="*/ 83018 h 176617"/>
                    <a:gd name="connsiteX11" fmla="*/ 66523 w 82965"/>
                    <a:gd name="connsiteY11" fmla="*/ 87278 h 176617"/>
                    <a:gd name="connsiteX12" fmla="*/ 70547 w 82965"/>
                    <a:gd name="connsiteY12" fmla="*/ 95958 h 176617"/>
                    <a:gd name="connsiteX13" fmla="*/ 73886 w 82965"/>
                    <a:gd name="connsiteY13" fmla="*/ 104660 h 176617"/>
                    <a:gd name="connsiteX14" fmla="*/ 76699 w 82965"/>
                    <a:gd name="connsiteY14" fmla="*/ 113317 h 176617"/>
                    <a:gd name="connsiteX15" fmla="*/ 78985 w 82965"/>
                    <a:gd name="connsiteY15" fmla="*/ 121791 h 176617"/>
                    <a:gd name="connsiteX16" fmla="*/ 80700 w 82965"/>
                    <a:gd name="connsiteY16" fmla="*/ 130035 h 176617"/>
                    <a:gd name="connsiteX17" fmla="*/ 81935 w 82965"/>
                    <a:gd name="connsiteY17" fmla="*/ 137891 h 176617"/>
                    <a:gd name="connsiteX18" fmla="*/ 82667 w 82965"/>
                    <a:gd name="connsiteY18" fmla="*/ 145288 h 176617"/>
                    <a:gd name="connsiteX19" fmla="*/ 82827 w 82965"/>
                    <a:gd name="connsiteY19" fmla="*/ 158296 h 176617"/>
                    <a:gd name="connsiteX20" fmla="*/ 82393 w 82965"/>
                    <a:gd name="connsiteY20" fmla="*/ 163701 h 176617"/>
                    <a:gd name="connsiteX21" fmla="*/ 82095 w 82965"/>
                    <a:gd name="connsiteY21" fmla="*/ 166083 h 176617"/>
                    <a:gd name="connsiteX22" fmla="*/ 81684 w 82965"/>
                    <a:gd name="connsiteY22" fmla="*/ 168235 h 176617"/>
                    <a:gd name="connsiteX23" fmla="*/ 80952 w 82965"/>
                    <a:gd name="connsiteY23" fmla="*/ 171831 h 176617"/>
                    <a:gd name="connsiteX24" fmla="*/ 80175 w 82965"/>
                    <a:gd name="connsiteY24" fmla="*/ 174442 h 176617"/>
                    <a:gd name="connsiteX25" fmla="*/ 79511 w 82965"/>
                    <a:gd name="connsiteY25" fmla="*/ 176617 h 176617"/>
                    <a:gd name="connsiteX26" fmla="*/ 79740 w 82965"/>
                    <a:gd name="connsiteY26" fmla="*/ 174373 h 176617"/>
                    <a:gd name="connsiteX27" fmla="*/ 80014 w 82965"/>
                    <a:gd name="connsiteY27" fmla="*/ 171716 h 176617"/>
                    <a:gd name="connsiteX28" fmla="*/ 80152 w 82965"/>
                    <a:gd name="connsiteY28" fmla="*/ 168075 h 176617"/>
                    <a:gd name="connsiteX29" fmla="*/ 80220 w 82965"/>
                    <a:gd name="connsiteY29" fmla="*/ 165945 h 176617"/>
                    <a:gd name="connsiteX30" fmla="*/ 80129 w 82965"/>
                    <a:gd name="connsiteY30" fmla="*/ 163586 h 176617"/>
                    <a:gd name="connsiteX31" fmla="*/ 79877 w 82965"/>
                    <a:gd name="connsiteY31" fmla="*/ 158342 h 176617"/>
                    <a:gd name="connsiteX32" fmla="*/ 78276 w 82965"/>
                    <a:gd name="connsiteY32" fmla="*/ 145837 h 176617"/>
                    <a:gd name="connsiteX33" fmla="*/ 76881 w 82965"/>
                    <a:gd name="connsiteY33" fmla="*/ 138761 h 176617"/>
                    <a:gd name="connsiteX34" fmla="*/ 75098 w 82965"/>
                    <a:gd name="connsiteY34" fmla="*/ 131272 h 176617"/>
                    <a:gd name="connsiteX35" fmla="*/ 70273 w 82965"/>
                    <a:gd name="connsiteY35" fmla="*/ 115378 h 176617"/>
                    <a:gd name="connsiteX36" fmla="*/ 63778 w 82965"/>
                    <a:gd name="connsiteY36" fmla="*/ 98912 h 176617"/>
                    <a:gd name="connsiteX37" fmla="*/ 59868 w 82965"/>
                    <a:gd name="connsiteY37" fmla="*/ 90782 h 176617"/>
                    <a:gd name="connsiteX38" fmla="*/ 55386 w 82965"/>
                    <a:gd name="connsiteY38" fmla="*/ 82812 h 176617"/>
                    <a:gd name="connsiteX39" fmla="*/ 45416 w 82965"/>
                    <a:gd name="connsiteY39" fmla="*/ 67354 h 176617"/>
                    <a:gd name="connsiteX40" fmla="*/ 40362 w 82965"/>
                    <a:gd name="connsiteY40" fmla="*/ 59819 h 176617"/>
                    <a:gd name="connsiteX41" fmla="*/ 35331 w 82965"/>
                    <a:gd name="connsiteY41" fmla="*/ 52490 h 176617"/>
                    <a:gd name="connsiteX42" fmla="*/ 17265 w 82965"/>
                    <a:gd name="connsiteY42" fmla="*/ 26108 h 176617"/>
                    <a:gd name="connsiteX43" fmla="*/ 4665 w 82965"/>
                    <a:gd name="connsiteY43" fmla="*/ 7283 h 176617"/>
                    <a:gd name="connsiteX44" fmla="*/ 1212 w 82965"/>
                    <a:gd name="connsiteY44" fmla="*/ 1924 h 176617"/>
                    <a:gd name="connsiteX45" fmla="*/ 0 w 82965"/>
                    <a:gd name="connsiteY45" fmla="*/ 46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965" h="176617">
                      <a:moveTo>
                        <a:pt x="92" y="0"/>
                      </a:moveTo>
                      <a:cubicBezTo>
                        <a:pt x="92" y="0"/>
                        <a:pt x="2264" y="2267"/>
                        <a:pt x="5946" y="6321"/>
                      </a:cubicBezTo>
                      <a:cubicBezTo>
                        <a:pt x="7775" y="8359"/>
                        <a:pt x="10016" y="10832"/>
                        <a:pt x="12509" y="13718"/>
                      </a:cubicBezTo>
                      <a:cubicBezTo>
                        <a:pt x="15024" y="16581"/>
                        <a:pt x="17837" y="19856"/>
                        <a:pt x="20810" y="23451"/>
                      </a:cubicBezTo>
                      <a:cubicBezTo>
                        <a:pt x="23828" y="27047"/>
                        <a:pt x="27076" y="30940"/>
                        <a:pt x="30391" y="35200"/>
                      </a:cubicBezTo>
                      <a:cubicBezTo>
                        <a:pt x="33753" y="39414"/>
                        <a:pt x="37320" y="43811"/>
                        <a:pt x="40796" y="48529"/>
                      </a:cubicBezTo>
                      <a:cubicBezTo>
                        <a:pt x="44341" y="53223"/>
                        <a:pt x="48022" y="58056"/>
                        <a:pt x="51521" y="63140"/>
                      </a:cubicBezTo>
                      <a:cubicBezTo>
                        <a:pt x="55134" y="68155"/>
                        <a:pt x="58519" y="73514"/>
                        <a:pt x="61972" y="78850"/>
                      </a:cubicBezTo>
                      <a:cubicBezTo>
                        <a:pt x="62200" y="79217"/>
                        <a:pt x="62360" y="79469"/>
                        <a:pt x="62635" y="79927"/>
                      </a:cubicBezTo>
                      <a:lnTo>
                        <a:pt x="63207" y="80957"/>
                      </a:lnTo>
                      <a:lnTo>
                        <a:pt x="64327" y="83018"/>
                      </a:lnTo>
                      <a:cubicBezTo>
                        <a:pt x="65082" y="84370"/>
                        <a:pt x="65814" y="85790"/>
                        <a:pt x="66523" y="87278"/>
                      </a:cubicBezTo>
                      <a:cubicBezTo>
                        <a:pt x="68032" y="90187"/>
                        <a:pt x="69244" y="93072"/>
                        <a:pt x="70547" y="95958"/>
                      </a:cubicBezTo>
                      <a:cubicBezTo>
                        <a:pt x="71713" y="98866"/>
                        <a:pt x="72926" y="101752"/>
                        <a:pt x="73886" y="104660"/>
                      </a:cubicBezTo>
                      <a:cubicBezTo>
                        <a:pt x="74938" y="107546"/>
                        <a:pt x="75830" y="110454"/>
                        <a:pt x="76699" y="113317"/>
                      </a:cubicBezTo>
                      <a:cubicBezTo>
                        <a:pt x="77545" y="116180"/>
                        <a:pt x="78322" y="118997"/>
                        <a:pt x="78985" y="121791"/>
                      </a:cubicBezTo>
                      <a:cubicBezTo>
                        <a:pt x="79557" y="124608"/>
                        <a:pt x="80266" y="127310"/>
                        <a:pt x="80700" y="130035"/>
                      </a:cubicBezTo>
                      <a:cubicBezTo>
                        <a:pt x="81181" y="132715"/>
                        <a:pt x="81661" y="135303"/>
                        <a:pt x="81935" y="137891"/>
                      </a:cubicBezTo>
                      <a:cubicBezTo>
                        <a:pt x="82278" y="140433"/>
                        <a:pt x="82484" y="142929"/>
                        <a:pt x="82667" y="145288"/>
                      </a:cubicBezTo>
                      <a:cubicBezTo>
                        <a:pt x="83033" y="150051"/>
                        <a:pt x="83033" y="154426"/>
                        <a:pt x="82827" y="158296"/>
                      </a:cubicBezTo>
                      <a:cubicBezTo>
                        <a:pt x="82804" y="160220"/>
                        <a:pt x="82553" y="162029"/>
                        <a:pt x="82393" y="163701"/>
                      </a:cubicBezTo>
                      <a:cubicBezTo>
                        <a:pt x="82301" y="164525"/>
                        <a:pt x="82187" y="165327"/>
                        <a:pt x="82095" y="166083"/>
                      </a:cubicBezTo>
                      <a:cubicBezTo>
                        <a:pt x="81958" y="166815"/>
                        <a:pt x="81821" y="167548"/>
                        <a:pt x="81684" y="168235"/>
                      </a:cubicBezTo>
                      <a:cubicBezTo>
                        <a:pt x="81409" y="169586"/>
                        <a:pt x="81226" y="170800"/>
                        <a:pt x="80952" y="171831"/>
                      </a:cubicBezTo>
                      <a:cubicBezTo>
                        <a:pt x="80655" y="172862"/>
                        <a:pt x="80380" y="173732"/>
                        <a:pt x="80175" y="174442"/>
                      </a:cubicBezTo>
                      <a:cubicBezTo>
                        <a:pt x="79740" y="175862"/>
                        <a:pt x="79511" y="176617"/>
                        <a:pt x="79511" y="176617"/>
                      </a:cubicBezTo>
                      <a:cubicBezTo>
                        <a:pt x="79511" y="176617"/>
                        <a:pt x="79580" y="175838"/>
                        <a:pt x="79740" y="174373"/>
                      </a:cubicBezTo>
                      <a:cubicBezTo>
                        <a:pt x="79809" y="173663"/>
                        <a:pt x="79923" y="172770"/>
                        <a:pt x="80014" y="171716"/>
                      </a:cubicBezTo>
                      <a:cubicBezTo>
                        <a:pt x="80083" y="170663"/>
                        <a:pt x="80083" y="169426"/>
                        <a:pt x="80152" y="168075"/>
                      </a:cubicBezTo>
                      <a:cubicBezTo>
                        <a:pt x="80152" y="167388"/>
                        <a:pt x="80197" y="166678"/>
                        <a:pt x="80220" y="165945"/>
                      </a:cubicBezTo>
                      <a:cubicBezTo>
                        <a:pt x="80197" y="165189"/>
                        <a:pt x="80175" y="164411"/>
                        <a:pt x="80129" y="163586"/>
                      </a:cubicBezTo>
                      <a:cubicBezTo>
                        <a:pt x="80037" y="161960"/>
                        <a:pt x="80106" y="160197"/>
                        <a:pt x="79877" y="158342"/>
                      </a:cubicBezTo>
                      <a:cubicBezTo>
                        <a:pt x="79580" y="154586"/>
                        <a:pt x="79054" y="150395"/>
                        <a:pt x="78276" y="145837"/>
                      </a:cubicBezTo>
                      <a:cubicBezTo>
                        <a:pt x="77888" y="143547"/>
                        <a:pt x="77453" y="141188"/>
                        <a:pt x="76881" y="138761"/>
                      </a:cubicBezTo>
                      <a:cubicBezTo>
                        <a:pt x="76379" y="136333"/>
                        <a:pt x="75784" y="133837"/>
                        <a:pt x="75098" y="131272"/>
                      </a:cubicBezTo>
                      <a:cubicBezTo>
                        <a:pt x="73794" y="126142"/>
                        <a:pt x="72102" y="120852"/>
                        <a:pt x="70273" y="115378"/>
                      </a:cubicBezTo>
                      <a:cubicBezTo>
                        <a:pt x="68443" y="109928"/>
                        <a:pt x="66111" y="104454"/>
                        <a:pt x="63778" y="98912"/>
                      </a:cubicBezTo>
                      <a:cubicBezTo>
                        <a:pt x="62498" y="96210"/>
                        <a:pt x="61263" y="93393"/>
                        <a:pt x="59868" y="90782"/>
                      </a:cubicBezTo>
                      <a:cubicBezTo>
                        <a:pt x="58587" y="88194"/>
                        <a:pt x="56895" y="85263"/>
                        <a:pt x="55386" y="82812"/>
                      </a:cubicBezTo>
                      <a:cubicBezTo>
                        <a:pt x="52138" y="77613"/>
                        <a:pt x="48937" y="72392"/>
                        <a:pt x="45416" y="67354"/>
                      </a:cubicBezTo>
                      <a:cubicBezTo>
                        <a:pt x="43677" y="64834"/>
                        <a:pt x="42031" y="62315"/>
                        <a:pt x="40362" y="59819"/>
                      </a:cubicBezTo>
                      <a:cubicBezTo>
                        <a:pt x="38647" y="57346"/>
                        <a:pt x="36977" y="54895"/>
                        <a:pt x="35331" y="52490"/>
                      </a:cubicBezTo>
                      <a:cubicBezTo>
                        <a:pt x="28722" y="42849"/>
                        <a:pt x="22570" y="33826"/>
                        <a:pt x="17265" y="26108"/>
                      </a:cubicBezTo>
                      <a:cubicBezTo>
                        <a:pt x="12006" y="18367"/>
                        <a:pt x="7661" y="11840"/>
                        <a:pt x="4665" y="7283"/>
                      </a:cubicBezTo>
                      <a:cubicBezTo>
                        <a:pt x="3156" y="5015"/>
                        <a:pt x="2035" y="3160"/>
                        <a:pt x="1212" y="1924"/>
                      </a:cubicBezTo>
                      <a:cubicBezTo>
                        <a:pt x="412" y="687"/>
                        <a:pt x="0" y="46"/>
                        <a:pt x="0" y="4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2" name="Freeform: Shape 2163">
                  <a:extLst>
                    <a:ext uri="{FF2B5EF4-FFF2-40B4-BE49-F238E27FC236}">
                      <a16:creationId xmlns:a16="http://schemas.microsoft.com/office/drawing/2014/main" id="{C52536D8-0DFB-27E5-766C-72A4C3DB9087}"/>
                    </a:ext>
                  </a:extLst>
                </p:cNvPr>
                <p:cNvSpPr/>
                <p:nvPr/>
              </p:nvSpPr>
              <p:spPr>
                <a:xfrm>
                  <a:off x="4736107" y="3840537"/>
                  <a:ext cx="37483" cy="51414"/>
                </a:xfrm>
                <a:custGeom>
                  <a:avLst/>
                  <a:gdLst>
                    <a:gd name="connsiteX0" fmla="*/ 37069 w 37483"/>
                    <a:gd name="connsiteY0" fmla="*/ 51391 h 51414"/>
                    <a:gd name="connsiteX1" fmla="*/ 36314 w 37483"/>
                    <a:gd name="connsiteY1" fmla="*/ 48620 h 51414"/>
                    <a:gd name="connsiteX2" fmla="*/ 34004 w 37483"/>
                    <a:gd name="connsiteY2" fmla="*/ 41566 h 51414"/>
                    <a:gd name="connsiteX3" fmla="*/ 32106 w 37483"/>
                    <a:gd name="connsiteY3" fmla="*/ 37147 h 51414"/>
                    <a:gd name="connsiteX4" fmla="*/ 30940 w 37483"/>
                    <a:gd name="connsiteY4" fmla="*/ 34833 h 51414"/>
                    <a:gd name="connsiteX5" fmla="*/ 29614 w 37483"/>
                    <a:gd name="connsiteY5" fmla="*/ 32498 h 51414"/>
                    <a:gd name="connsiteX6" fmla="*/ 28127 w 37483"/>
                    <a:gd name="connsiteY6" fmla="*/ 30207 h 51414"/>
                    <a:gd name="connsiteX7" fmla="*/ 26435 w 37483"/>
                    <a:gd name="connsiteY7" fmla="*/ 27986 h 51414"/>
                    <a:gd name="connsiteX8" fmla="*/ 24560 w 37483"/>
                    <a:gd name="connsiteY8" fmla="*/ 25902 h 51414"/>
                    <a:gd name="connsiteX9" fmla="*/ 22525 w 37483"/>
                    <a:gd name="connsiteY9" fmla="*/ 24024 h 51414"/>
                    <a:gd name="connsiteX10" fmla="*/ 17906 w 37483"/>
                    <a:gd name="connsiteY10" fmla="*/ 20199 h 51414"/>
                    <a:gd name="connsiteX11" fmla="*/ 13263 w 37483"/>
                    <a:gd name="connsiteY11" fmla="*/ 16558 h 51414"/>
                    <a:gd name="connsiteX12" fmla="*/ 8896 w 37483"/>
                    <a:gd name="connsiteY12" fmla="*/ 12985 h 51414"/>
                    <a:gd name="connsiteX13" fmla="*/ 5168 w 37483"/>
                    <a:gd name="connsiteY13" fmla="*/ 9367 h 51414"/>
                    <a:gd name="connsiteX14" fmla="*/ 2424 w 37483"/>
                    <a:gd name="connsiteY14" fmla="*/ 5863 h 51414"/>
                    <a:gd name="connsiteX15" fmla="*/ 846 w 37483"/>
                    <a:gd name="connsiteY15" fmla="*/ 2817 h 51414"/>
                    <a:gd name="connsiteX16" fmla="*/ 183 w 37483"/>
                    <a:gd name="connsiteY16" fmla="*/ 756 h 51414"/>
                    <a:gd name="connsiteX17" fmla="*/ 0 w 37483"/>
                    <a:gd name="connsiteY17" fmla="*/ 0 h 51414"/>
                    <a:gd name="connsiteX18" fmla="*/ 457 w 37483"/>
                    <a:gd name="connsiteY18" fmla="*/ 619 h 51414"/>
                    <a:gd name="connsiteX19" fmla="*/ 1806 w 37483"/>
                    <a:gd name="connsiteY19" fmla="*/ 2245 h 51414"/>
                    <a:gd name="connsiteX20" fmla="*/ 2835 w 37483"/>
                    <a:gd name="connsiteY20" fmla="*/ 3298 h 51414"/>
                    <a:gd name="connsiteX21" fmla="*/ 4093 w 37483"/>
                    <a:gd name="connsiteY21" fmla="*/ 4443 h 51414"/>
                    <a:gd name="connsiteX22" fmla="*/ 5602 w 37483"/>
                    <a:gd name="connsiteY22" fmla="*/ 5657 h 51414"/>
                    <a:gd name="connsiteX23" fmla="*/ 7318 w 37483"/>
                    <a:gd name="connsiteY23" fmla="*/ 6916 h 51414"/>
                    <a:gd name="connsiteX24" fmla="*/ 16144 w 37483"/>
                    <a:gd name="connsiteY24" fmla="*/ 12413 h 51414"/>
                    <a:gd name="connsiteX25" fmla="*/ 21175 w 37483"/>
                    <a:gd name="connsiteY25" fmla="*/ 15756 h 51414"/>
                    <a:gd name="connsiteX26" fmla="*/ 26161 w 37483"/>
                    <a:gd name="connsiteY26" fmla="*/ 19650 h 51414"/>
                    <a:gd name="connsiteX27" fmla="*/ 28608 w 37483"/>
                    <a:gd name="connsiteY27" fmla="*/ 22008 h 51414"/>
                    <a:gd name="connsiteX28" fmla="*/ 30757 w 37483"/>
                    <a:gd name="connsiteY28" fmla="*/ 24596 h 51414"/>
                    <a:gd name="connsiteX29" fmla="*/ 32564 w 37483"/>
                    <a:gd name="connsiteY29" fmla="*/ 27299 h 51414"/>
                    <a:gd name="connsiteX30" fmla="*/ 34050 w 37483"/>
                    <a:gd name="connsiteY30" fmla="*/ 30070 h 51414"/>
                    <a:gd name="connsiteX31" fmla="*/ 35216 w 37483"/>
                    <a:gd name="connsiteY31" fmla="*/ 32910 h 51414"/>
                    <a:gd name="connsiteX32" fmla="*/ 36085 w 37483"/>
                    <a:gd name="connsiteY32" fmla="*/ 35658 h 51414"/>
                    <a:gd name="connsiteX33" fmla="*/ 37114 w 37483"/>
                    <a:gd name="connsiteY33" fmla="*/ 40788 h 51414"/>
                    <a:gd name="connsiteX34" fmla="*/ 37389 w 37483"/>
                    <a:gd name="connsiteY34" fmla="*/ 48529 h 51414"/>
                    <a:gd name="connsiteX35" fmla="*/ 37000 w 37483"/>
                    <a:gd name="connsiteY35" fmla="*/ 51414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83" h="51414">
                      <a:moveTo>
                        <a:pt x="37069" y="51391"/>
                      </a:moveTo>
                      <a:cubicBezTo>
                        <a:pt x="37069" y="51391"/>
                        <a:pt x="36817" y="50361"/>
                        <a:pt x="36314" y="48620"/>
                      </a:cubicBezTo>
                      <a:cubicBezTo>
                        <a:pt x="35834" y="46880"/>
                        <a:pt x="35079" y="44429"/>
                        <a:pt x="34004" y="41566"/>
                      </a:cubicBezTo>
                      <a:cubicBezTo>
                        <a:pt x="33478" y="40169"/>
                        <a:pt x="32815" y="38681"/>
                        <a:pt x="32106" y="37147"/>
                      </a:cubicBezTo>
                      <a:cubicBezTo>
                        <a:pt x="31717" y="36413"/>
                        <a:pt x="31329" y="35612"/>
                        <a:pt x="30940" y="34833"/>
                      </a:cubicBezTo>
                      <a:cubicBezTo>
                        <a:pt x="30506" y="34055"/>
                        <a:pt x="30071" y="33299"/>
                        <a:pt x="29614" y="32498"/>
                      </a:cubicBezTo>
                      <a:cubicBezTo>
                        <a:pt x="29111" y="31765"/>
                        <a:pt x="28630" y="30986"/>
                        <a:pt x="28127" y="30207"/>
                      </a:cubicBezTo>
                      <a:cubicBezTo>
                        <a:pt x="27556" y="29474"/>
                        <a:pt x="27007" y="28742"/>
                        <a:pt x="26435" y="27986"/>
                      </a:cubicBezTo>
                      <a:cubicBezTo>
                        <a:pt x="25818" y="27322"/>
                        <a:pt x="25200" y="26589"/>
                        <a:pt x="24560" y="25902"/>
                      </a:cubicBezTo>
                      <a:cubicBezTo>
                        <a:pt x="23897" y="25283"/>
                        <a:pt x="23211" y="24619"/>
                        <a:pt x="22525" y="24024"/>
                      </a:cubicBezTo>
                      <a:cubicBezTo>
                        <a:pt x="20924" y="22604"/>
                        <a:pt x="19483" y="21436"/>
                        <a:pt x="17906" y="20199"/>
                      </a:cubicBezTo>
                      <a:cubicBezTo>
                        <a:pt x="16328" y="18940"/>
                        <a:pt x="14772" y="17726"/>
                        <a:pt x="13263" y="16558"/>
                      </a:cubicBezTo>
                      <a:cubicBezTo>
                        <a:pt x="11731" y="15367"/>
                        <a:pt x="10268" y="14153"/>
                        <a:pt x="8896" y="12985"/>
                      </a:cubicBezTo>
                      <a:cubicBezTo>
                        <a:pt x="7523" y="11772"/>
                        <a:pt x="6266" y="10581"/>
                        <a:pt x="5168" y="9367"/>
                      </a:cubicBezTo>
                      <a:cubicBezTo>
                        <a:pt x="4048" y="8176"/>
                        <a:pt x="3156" y="6985"/>
                        <a:pt x="2424" y="5863"/>
                      </a:cubicBezTo>
                      <a:cubicBezTo>
                        <a:pt x="1692" y="4764"/>
                        <a:pt x="1166" y="3733"/>
                        <a:pt x="846" y="2817"/>
                      </a:cubicBezTo>
                      <a:cubicBezTo>
                        <a:pt x="457" y="1970"/>
                        <a:pt x="297" y="1237"/>
                        <a:pt x="183" y="756"/>
                      </a:cubicBezTo>
                      <a:cubicBezTo>
                        <a:pt x="69" y="275"/>
                        <a:pt x="0" y="0"/>
                        <a:pt x="0" y="0"/>
                      </a:cubicBezTo>
                      <a:cubicBezTo>
                        <a:pt x="0" y="0"/>
                        <a:pt x="160" y="229"/>
                        <a:pt x="457" y="619"/>
                      </a:cubicBezTo>
                      <a:cubicBezTo>
                        <a:pt x="755" y="1031"/>
                        <a:pt x="1189" y="1580"/>
                        <a:pt x="1806" y="2245"/>
                      </a:cubicBezTo>
                      <a:cubicBezTo>
                        <a:pt x="2081" y="2588"/>
                        <a:pt x="2424" y="2932"/>
                        <a:pt x="2835" y="3298"/>
                      </a:cubicBezTo>
                      <a:cubicBezTo>
                        <a:pt x="3225" y="3664"/>
                        <a:pt x="3613" y="4054"/>
                        <a:pt x="4093" y="4443"/>
                      </a:cubicBezTo>
                      <a:cubicBezTo>
                        <a:pt x="4528" y="4855"/>
                        <a:pt x="5031" y="5245"/>
                        <a:pt x="5602" y="5657"/>
                      </a:cubicBezTo>
                      <a:cubicBezTo>
                        <a:pt x="6129" y="6069"/>
                        <a:pt x="6700" y="6504"/>
                        <a:pt x="7318" y="6916"/>
                      </a:cubicBezTo>
                      <a:cubicBezTo>
                        <a:pt x="9787" y="8588"/>
                        <a:pt x="12852" y="10351"/>
                        <a:pt x="16144" y="12413"/>
                      </a:cubicBezTo>
                      <a:cubicBezTo>
                        <a:pt x="17791" y="13443"/>
                        <a:pt x="19506" y="14543"/>
                        <a:pt x="21175" y="15756"/>
                      </a:cubicBezTo>
                      <a:cubicBezTo>
                        <a:pt x="22868" y="16924"/>
                        <a:pt x="24628" y="18344"/>
                        <a:pt x="26161" y="19650"/>
                      </a:cubicBezTo>
                      <a:cubicBezTo>
                        <a:pt x="27030" y="20382"/>
                        <a:pt x="27784" y="21207"/>
                        <a:pt x="28608" y="22008"/>
                      </a:cubicBezTo>
                      <a:cubicBezTo>
                        <a:pt x="29385" y="22810"/>
                        <a:pt x="30025" y="23749"/>
                        <a:pt x="30757" y="24596"/>
                      </a:cubicBezTo>
                      <a:cubicBezTo>
                        <a:pt x="31420" y="25444"/>
                        <a:pt x="31992" y="26383"/>
                        <a:pt x="32564" y="27299"/>
                      </a:cubicBezTo>
                      <a:cubicBezTo>
                        <a:pt x="33090" y="28238"/>
                        <a:pt x="33593" y="29154"/>
                        <a:pt x="34050" y="30070"/>
                      </a:cubicBezTo>
                      <a:cubicBezTo>
                        <a:pt x="34439" y="31055"/>
                        <a:pt x="34873" y="31971"/>
                        <a:pt x="35216" y="32910"/>
                      </a:cubicBezTo>
                      <a:cubicBezTo>
                        <a:pt x="35513" y="33849"/>
                        <a:pt x="35856" y="34765"/>
                        <a:pt x="36085" y="35658"/>
                      </a:cubicBezTo>
                      <a:cubicBezTo>
                        <a:pt x="36589" y="37467"/>
                        <a:pt x="36909" y="39185"/>
                        <a:pt x="37114" y="40788"/>
                      </a:cubicBezTo>
                      <a:cubicBezTo>
                        <a:pt x="37572" y="43994"/>
                        <a:pt x="37526" y="46674"/>
                        <a:pt x="37389" y="48529"/>
                      </a:cubicBezTo>
                      <a:cubicBezTo>
                        <a:pt x="37252" y="50383"/>
                        <a:pt x="37000" y="51414"/>
                        <a:pt x="37000" y="51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3" name="Freeform: Shape 2164">
                  <a:extLst>
                    <a:ext uri="{FF2B5EF4-FFF2-40B4-BE49-F238E27FC236}">
                      <a16:creationId xmlns:a16="http://schemas.microsoft.com/office/drawing/2014/main" id="{39CA6070-10D6-E93B-A662-6A19E02474C6}"/>
                    </a:ext>
                  </a:extLst>
                </p:cNvPr>
                <p:cNvSpPr/>
                <p:nvPr/>
              </p:nvSpPr>
              <p:spPr>
                <a:xfrm>
                  <a:off x="4581663" y="3692570"/>
                  <a:ext cx="71261" cy="189167"/>
                </a:xfrm>
                <a:custGeom>
                  <a:avLst/>
                  <a:gdLst>
                    <a:gd name="connsiteX0" fmla="*/ 13693 w 71261"/>
                    <a:gd name="connsiteY0" fmla="*/ 189167 h 189167"/>
                    <a:gd name="connsiteX1" fmla="*/ 11794 w 71261"/>
                    <a:gd name="connsiteY1" fmla="*/ 187725 h 189167"/>
                    <a:gd name="connsiteX2" fmla="*/ 7061 w 71261"/>
                    <a:gd name="connsiteY2" fmla="*/ 182869 h 189167"/>
                    <a:gd name="connsiteX3" fmla="*/ 4294 w 71261"/>
                    <a:gd name="connsiteY3" fmla="*/ 178816 h 189167"/>
                    <a:gd name="connsiteX4" fmla="*/ 1916 w 71261"/>
                    <a:gd name="connsiteY4" fmla="*/ 173457 h 189167"/>
                    <a:gd name="connsiteX5" fmla="*/ 292 w 71261"/>
                    <a:gd name="connsiteY5" fmla="*/ 166930 h 189167"/>
                    <a:gd name="connsiteX6" fmla="*/ 40 w 71261"/>
                    <a:gd name="connsiteY6" fmla="*/ 163289 h 189167"/>
                    <a:gd name="connsiteX7" fmla="*/ 201 w 71261"/>
                    <a:gd name="connsiteY7" fmla="*/ 159441 h 189167"/>
                    <a:gd name="connsiteX8" fmla="*/ 338 w 71261"/>
                    <a:gd name="connsiteY8" fmla="*/ 157449 h 189167"/>
                    <a:gd name="connsiteX9" fmla="*/ 726 w 71261"/>
                    <a:gd name="connsiteY9" fmla="*/ 155456 h 189167"/>
                    <a:gd name="connsiteX10" fmla="*/ 1595 w 71261"/>
                    <a:gd name="connsiteY10" fmla="*/ 151380 h 189167"/>
                    <a:gd name="connsiteX11" fmla="*/ 3013 w 71261"/>
                    <a:gd name="connsiteY11" fmla="*/ 147349 h 189167"/>
                    <a:gd name="connsiteX12" fmla="*/ 3791 w 71261"/>
                    <a:gd name="connsiteY12" fmla="*/ 145288 h 189167"/>
                    <a:gd name="connsiteX13" fmla="*/ 4774 w 71261"/>
                    <a:gd name="connsiteY13" fmla="*/ 143318 h 189167"/>
                    <a:gd name="connsiteX14" fmla="*/ 6764 w 71261"/>
                    <a:gd name="connsiteY14" fmla="*/ 139265 h 189167"/>
                    <a:gd name="connsiteX15" fmla="*/ 9210 w 71261"/>
                    <a:gd name="connsiteY15" fmla="*/ 135417 h 189167"/>
                    <a:gd name="connsiteX16" fmla="*/ 14470 w 71261"/>
                    <a:gd name="connsiteY16" fmla="*/ 127837 h 189167"/>
                    <a:gd name="connsiteX17" fmla="*/ 25515 w 71261"/>
                    <a:gd name="connsiteY17" fmla="*/ 112424 h 189167"/>
                    <a:gd name="connsiteX18" fmla="*/ 36492 w 71261"/>
                    <a:gd name="connsiteY18" fmla="*/ 96347 h 189167"/>
                    <a:gd name="connsiteX19" fmla="*/ 46759 w 71261"/>
                    <a:gd name="connsiteY19" fmla="*/ 79927 h 189167"/>
                    <a:gd name="connsiteX20" fmla="*/ 55541 w 71261"/>
                    <a:gd name="connsiteY20" fmla="*/ 63392 h 189167"/>
                    <a:gd name="connsiteX21" fmla="*/ 62241 w 71261"/>
                    <a:gd name="connsiteY21" fmla="*/ 47315 h 189167"/>
                    <a:gd name="connsiteX22" fmla="*/ 66426 w 71261"/>
                    <a:gd name="connsiteY22" fmla="*/ 32314 h 189167"/>
                    <a:gd name="connsiteX23" fmla="*/ 67569 w 71261"/>
                    <a:gd name="connsiteY23" fmla="*/ 25467 h 189167"/>
                    <a:gd name="connsiteX24" fmla="*/ 67958 w 71261"/>
                    <a:gd name="connsiteY24" fmla="*/ 22260 h 189167"/>
                    <a:gd name="connsiteX25" fmla="*/ 68164 w 71261"/>
                    <a:gd name="connsiteY25" fmla="*/ 19237 h 189167"/>
                    <a:gd name="connsiteX26" fmla="*/ 68323 w 71261"/>
                    <a:gd name="connsiteY26" fmla="*/ 13695 h 189167"/>
                    <a:gd name="connsiteX27" fmla="*/ 68141 w 71261"/>
                    <a:gd name="connsiteY27" fmla="*/ 8955 h 189167"/>
                    <a:gd name="connsiteX28" fmla="*/ 67363 w 71261"/>
                    <a:gd name="connsiteY28" fmla="*/ 2336 h 189167"/>
                    <a:gd name="connsiteX29" fmla="*/ 67020 w 71261"/>
                    <a:gd name="connsiteY29" fmla="*/ 0 h 189167"/>
                    <a:gd name="connsiteX30" fmla="*/ 67798 w 71261"/>
                    <a:gd name="connsiteY30" fmla="*/ 2245 h 189167"/>
                    <a:gd name="connsiteX31" fmla="*/ 69650 w 71261"/>
                    <a:gd name="connsiteY31" fmla="*/ 8749 h 189167"/>
                    <a:gd name="connsiteX32" fmla="*/ 70519 w 71261"/>
                    <a:gd name="connsiteY32" fmla="*/ 13489 h 189167"/>
                    <a:gd name="connsiteX33" fmla="*/ 71090 w 71261"/>
                    <a:gd name="connsiteY33" fmla="*/ 19191 h 189167"/>
                    <a:gd name="connsiteX34" fmla="*/ 70747 w 71261"/>
                    <a:gd name="connsiteY34" fmla="*/ 32978 h 189167"/>
                    <a:gd name="connsiteX35" fmla="*/ 67660 w 71261"/>
                    <a:gd name="connsiteY35" fmla="*/ 49009 h 189167"/>
                    <a:gd name="connsiteX36" fmla="*/ 61646 w 71261"/>
                    <a:gd name="connsiteY36" fmla="*/ 66163 h 189167"/>
                    <a:gd name="connsiteX37" fmla="*/ 53140 w 71261"/>
                    <a:gd name="connsiteY37" fmla="*/ 83545 h 189167"/>
                    <a:gd name="connsiteX38" fmla="*/ 42826 w 71261"/>
                    <a:gd name="connsiteY38" fmla="*/ 100561 h 189167"/>
                    <a:gd name="connsiteX39" fmla="*/ 31438 w 71261"/>
                    <a:gd name="connsiteY39" fmla="*/ 116753 h 189167"/>
                    <a:gd name="connsiteX40" fmla="*/ 19798 w 71261"/>
                    <a:gd name="connsiteY40" fmla="*/ 131890 h 189167"/>
                    <a:gd name="connsiteX41" fmla="*/ 14355 w 71261"/>
                    <a:gd name="connsiteY41" fmla="*/ 138990 h 189167"/>
                    <a:gd name="connsiteX42" fmla="*/ 11840 w 71261"/>
                    <a:gd name="connsiteY42" fmla="*/ 142402 h 189167"/>
                    <a:gd name="connsiteX43" fmla="*/ 9782 w 71261"/>
                    <a:gd name="connsiteY43" fmla="*/ 145929 h 189167"/>
                    <a:gd name="connsiteX44" fmla="*/ 8776 w 71261"/>
                    <a:gd name="connsiteY44" fmla="*/ 147670 h 189167"/>
                    <a:gd name="connsiteX45" fmla="*/ 7953 w 71261"/>
                    <a:gd name="connsiteY45" fmla="*/ 149456 h 189167"/>
                    <a:gd name="connsiteX46" fmla="*/ 6398 w 71261"/>
                    <a:gd name="connsiteY46" fmla="*/ 152960 h 189167"/>
                    <a:gd name="connsiteX47" fmla="*/ 5300 w 71261"/>
                    <a:gd name="connsiteY47" fmla="*/ 156510 h 189167"/>
                    <a:gd name="connsiteX48" fmla="*/ 4797 w 71261"/>
                    <a:gd name="connsiteY48" fmla="*/ 158250 h 189167"/>
                    <a:gd name="connsiteX49" fmla="*/ 4523 w 71261"/>
                    <a:gd name="connsiteY49" fmla="*/ 159991 h 189167"/>
                    <a:gd name="connsiteX50" fmla="*/ 4065 w 71261"/>
                    <a:gd name="connsiteY50" fmla="*/ 163357 h 189167"/>
                    <a:gd name="connsiteX51" fmla="*/ 3951 w 71261"/>
                    <a:gd name="connsiteY51" fmla="*/ 166632 h 189167"/>
                    <a:gd name="connsiteX52" fmla="*/ 4705 w 71261"/>
                    <a:gd name="connsiteY52" fmla="*/ 172655 h 189167"/>
                    <a:gd name="connsiteX53" fmla="*/ 8319 w 71261"/>
                    <a:gd name="connsiteY53" fmla="*/ 181976 h 189167"/>
                    <a:gd name="connsiteX54" fmla="*/ 12092 w 71261"/>
                    <a:gd name="connsiteY54" fmla="*/ 187427 h 189167"/>
                    <a:gd name="connsiteX55" fmla="*/ 13693 w 71261"/>
                    <a:gd name="connsiteY55" fmla="*/ 189145 h 18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261" h="189167">
                      <a:moveTo>
                        <a:pt x="13693" y="189167"/>
                      </a:moveTo>
                      <a:cubicBezTo>
                        <a:pt x="13693" y="189167"/>
                        <a:pt x="12983" y="188732"/>
                        <a:pt x="11794" y="187725"/>
                      </a:cubicBezTo>
                      <a:cubicBezTo>
                        <a:pt x="10582" y="186740"/>
                        <a:pt x="8844" y="185206"/>
                        <a:pt x="7061" y="182869"/>
                      </a:cubicBezTo>
                      <a:cubicBezTo>
                        <a:pt x="6123" y="181724"/>
                        <a:pt x="5254" y="180350"/>
                        <a:pt x="4294" y="178816"/>
                      </a:cubicBezTo>
                      <a:cubicBezTo>
                        <a:pt x="3494" y="177236"/>
                        <a:pt x="2533" y="175495"/>
                        <a:pt x="1916" y="173457"/>
                      </a:cubicBezTo>
                      <a:cubicBezTo>
                        <a:pt x="1115" y="171533"/>
                        <a:pt x="750" y="169289"/>
                        <a:pt x="292" y="166930"/>
                      </a:cubicBezTo>
                      <a:cubicBezTo>
                        <a:pt x="201" y="165762"/>
                        <a:pt x="132" y="164548"/>
                        <a:pt x="40" y="163289"/>
                      </a:cubicBezTo>
                      <a:cubicBezTo>
                        <a:pt x="-97" y="162006"/>
                        <a:pt x="155" y="160769"/>
                        <a:pt x="201" y="159441"/>
                      </a:cubicBezTo>
                      <a:cubicBezTo>
                        <a:pt x="246" y="158800"/>
                        <a:pt x="292" y="158136"/>
                        <a:pt x="338" y="157449"/>
                      </a:cubicBezTo>
                      <a:cubicBezTo>
                        <a:pt x="429" y="156785"/>
                        <a:pt x="589" y="156143"/>
                        <a:pt x="726" y="155456"/>
                      </a:cubicBezTo>
                      <a:cubicBezTo>
                        <a:pt x="1024" y="154151"/>
                        <a:pt x="1252" y="152754"/>
                        <a:pt x="1595" y="151380"/>
                      </a:cubicBezTo>
                      <a:cubicBezTo>
                        <a:pt x="2053" y="150074"/>
                        <a:pt x="2533" y="148700"/>
                        <a:pt x="3013" y="147349"/>
                      </a:cubicBezTo>
                      <a:cubicBezTo>
                        <a:pt x="3265" y="146685"/>
                        <a:pt x="3470" y="145975"/>
                        <a:pt x="3791" y="145288"/>
                      </a:cubicBezTo>
                      <a:cubicBezTo>
                        <a:pt x="4111" y="144646"/>
                        <a:pt x="4431" y="143983"/>
                        <a:pt x="4774" y="143318"/>
                      </a:cubicBezTo>
                      <a:cubicBezTo>
                        <a:pt x="5437" y="141990"/>
                        <a:pt x="6100" y="140639"/>
                        <a:pt x="6764" y="139265"/>
                      </a:cubicBezTo>
                      <a:cubicBezTo>
                        <a:pt x="7564" y="138005"/>
                        <a:pt x="8387" y="136700"/>
                        <a:pt x="9210" y="135417"/>
                      </a:cubicBezTo>
                      <a:cubicBezTo>
                        <a:pt x="10834" y="132715"/>
                        <a:pt x="12664" y="130333"/>
                        <a:pt x="14470" y="127837"/>
                      </a:cubicBezTo>
                      <a:cubicBezTo>
                        <a:pt x="18060" y="122844"/>
                        <a:pt x="21742" y="117669"/>
                        <a:pt x="25515" y="112424"/>
                      </a:cubicBezTo>
                      <a:cubicBezTo>
                        <a:pt x="29242" y="107180"/>
                        <a:pt x="32947" y="101821"/>
                        <a:pt x="36492" y="96347"/>
                      </a:cubicBezTo>
                      <a:cubicBezTo>
                        <a:pt x="40105" y="90919"/>
                        <a:pt x="43580" y="85446"/>
                        <a:pt x="46759" y="79927"/>
                      </a:cubicBezTo>
                      <a:cubicBezTo>
                        <a:pt x="49892" y="74384"/>
                        <a:pt x="52956" y="68888"/>
                        <a:pt x="55541" y="63392"/>
                      </a:cubicBezTo>
                      <a:cubicBezTo>
                        <a:pt x="58102" y="57918"/>
                        <a:pt x="60411" y="52559"/>
                        <a:pt x="62241" y="47315"/>
                      </a:cubicBezTo>
                      <a:cubicBezTo>
                        <a:pt x="64025" y="42093"/>
                        <a:pt x="65488" y="37055"/>
                        <a:pt x="66426" y="32314"/>
                      </a:cubicBezTo>
                      <a:cubicBezTo>
                        <a:pt x="66906" y="29955"/>
                        <a:pt x="67294" y="27665"/>
                        <a:pt x="67569" y="25467"/>
                      </a:cubicBezTo>
                      <a:cubicBezTo>
                        <a:pt x="67706" y="24390"/>
                        <a:pt x="67843" y="23337"/>
                        <a:pt x="67958" y="22260"/>
                      </a:cubicBezTo>
                      <a:cubicBezTo>
                        <a:pt x="68026" y="21230"/>
                        <a:pt x="68095" y="20199"/>
                        <a:pt x="68164" y="19237"/>
                      </a:cubicBezTo>
                      <a:cubicBezTo>
                        <a:pt x="68346" y="17268"/>
                        <a:pt x="68232" y="15413"/>
                        <a:pt x="68323" y="13695"/>
                      </a:cubicBezTo>
                      <a:cubicBezTo>
                        <a:pt x="68255" y="11977"/>
                        <a:pt x="68209" y="10397"/>
                        <a:pt x="68141" y="8955"/>
                      </a:cubicBezTo>
                      <a:cubicBezTo>
                        <a:pt x="67843" y="6115"/>
                        <a:pt x="67660" y="3847"/>
                        <a:pt x="67363" y="2336"/>
                      </a:cubicBezTo>
                      <a:cubicBezTo>
                        <a:pt x="67135" y="802"/>
                        <a:pt x="67020" y="0"/>
                        <a:pt x="67020" y="0"/>
                      </a:cubicBezTo>
                      <a:cubicBezTo>
                        <a:pt x="67020" y="0"/>
                        <a:pt x="67272" y="779"/>
                        <a:pt x="67798" y="2245"/>
                      </a:cubicBezTo>
                      <a:cubicBezTo>
                        <a:pt x="68323" y="3710"/>
                        <a:pt x="68941" y="5886"/>
                        <a:pt x="69650" y="8749"/>
                      </a:cubicBezTo>
                      <a:cubicBezTo>
                        <a:pt x="69924" y="10191"/>
                        <a:pt x="70199" y="11772"/>
                        <a:pt x="70519" y="13489"/>
                      </a:cubicBezTo>
                      <a:cubicBezTo>
                        <a:pt x="70702" y="15252"/>
                        <a:pt x="71022" y="17176"/>
                        <a:pt x="71090" y="19191"/>
                      </a:cubicBezTo>
                      <a:cubicBezTo>
                        <a:pt x="71411" y="23314"/>
                        <a:pt x="71274" y="27940"/>
                        <a:pt x="70747" y="32978"/>
                      </a:cubicBezTo>
                      <a:cubicBezTo>
                        <a:pt x="70244" y="38017"/>
                        <a:pt x="69215" y="43421"/>
                        <a:pt x="67660" y="49009"/>
                      </a:cubicBezTo>
                      <a:cubicBezTo>
                        <a:pt x="66128" y="54598"/>
                        <a:pt x="64162" y="60369"/>
                        <a:pt x="61646" y="66163"/>
                      </a:cubicBezTo>
                      <a:cubicBezTo>
                        <a:pt x="59153" y="71934"/>
                        <a:pt x="56387" y="77820"/>
                        <a:pt x="53140" y="83545"/>
                      </a:cubicBezTo>
                      <a:cubicBezTo>
                        <a:pt x="49938" y="89293"/>
                        <a:pt x="46462" y="94973"/>
                        <a:pt x="42826" y="100561"/>
                      </a:cubicBezTo>
                      <a:cubicBezTo>
                        <a:pt x="39121" y="106080"/>
                        <a:pt x="35302" y="111508"/>
                        <a:pt x="31438" y="116753"/>
                      </a:cubicBezTo>
                      <a:cubicBezTo>
                        <a:pt x="27596" y="122020"/>
                        <a:pt x="23594" y="127035"/>
                        <a:pt x="19798" y="131890"/>
                      </a:cubicBezTo>
                      <a:cubicBezTo>
                        <a:pt x="17877" y="134295"/>
                        <a:pt x="15979" y="136700"/>
                        <a:pt x="14355" y="138990"/>
                      </a:cubicBezTo>
                      <a:cubicBezTo>
                        <a:pt x="13510" y="140135"/>
                        <a:pt x="12664" y="141257"/>
                        <a:pt x="11840" y="142402"/>
                      </a:cubicBezTo>
                      <a:cubicBezTo>
                        <a:pt x="11154" y="143593"/>
                        <a:pt x="10468" y="144761"/>
                        <a:pt x="9782" y="145929"/>
                      </a:cubicBezTo>
                      <a:cubicBezTo>
                        <a:pt x="9439" y="146502"/>
                        <a:pt x="9096" y="147074"/>
                        <a:pt x="8776" y="147670"/>
                      </a:cubicBezTo>
                      <a:cubicBezTo>
                        <a:pt x="8433" y="148242"/>
                        <a:pt x="8227" y="148861"/>
                        <a:pt x="7953" y="149456"/>
                      </a:cubicBezTo>
                      <a:cubicBezTo>
                        <a:pt x="7427" y="150670"/>
                        <a:pt x="6901" y="151838"/>
                        <a:pt x="6398" y="152960"/>
                      </a:cubicBezTo>
                      <a:cubicBezTo>
                        <a:pt x="5986" y="154151"/>
                        <a:pt x="5666" y="155342"/>
                        <a:pt x="5300" y="156510"/>
                      </a:cubicBezTo>
                      <a:cubicBezTo>
                        <a:pt x="5140" y="157105"/>
                        <a:pt x="4911" y="157632"/>
                        <a:pt x="4797" y="158250"/>
                      </a:cubicBezTo>
                      <a:cubicBezTo>
                        <a:pt x="4705" y="158846"/>
                        <a:pt x="4614" y="159395"/>
                        <a:pt x="4523" y="159991"/>
                      </a:cubicBezTo>
                      <a:cubicBezTo>
                        <a:pt x="4385" y="161113"/>
                        <a:pt x="4042" y="162258"/>
                        <a:pt x="4065" y="163357"/>
                      </a:cubicBezTo>
                      <a:cubicBezTo>
                        <a:pt x="4019" y="164480"/>
                        <a:pt x="3997" y="165602"/>
                        <a:pt x="3951" y="166632"/>
                      </a:cubicBezTo>
                      <a:cubicBezTo>
                        <a:pt x="4111" y="168739"/>
                        <a:pt x="4202" y="170800"/>
                        <a:pt x="4705" y="172655"/>
                      </a:cubicBezTo>
                      <a:cubicBezTo>
                        <a:pt x="5529" y="176411"/>
                        <a:pt x="6878" y="179549"/>
                        <a:pt x="8319" y="181976"/>
                      </a:cubicBezTo>
                      <a:cubicBezTo>
                        <a:pt x="9714" y="184450"/>
                        <a:pt x="11086" y="186259"/>
                        <a:pt x="12092" y="187427"/>
                      </a:cubicBezTo>
                      <a:cubicBezTo>
                        <a:pt x="13075" y="188595"/>
                        <a:pt x="13693" y="189145"/>
                        <a:pt x="13693" y="18914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4" name="Freeform: Shape 2165">
                  <a:extLst>
                    <a:ext uri="{FF2B5EF4-FFF2-40B4-BE49-F238E27FC236}">
                      <a16:creationId xmlns:a16="http://schemas.microsoft.com/office/drawing/2014/main" id="{8C651347-790E-5E1E-7BDD-B91780401D78}"/>
                    </a:ext>
                  </a:extLst>
                </p:cNvPr>
                <p:cNvSpPr/>
                <p:nvPr/>
              </p:nvSpPr>
              <p:spPr>
                <a:xfrm>
                  <a:off x="4593325" y="3823521"/>
                  <a:ext cx="29750" cy="42757"/>
                </a:xfrm>
                <a:custGeom>
                  <a:avLst/>
                  <a:gdLst>
                    <a:gd name="connsiteX0" fmla="*/ 27734 w 29750"/>
                    <a:gd name="connsiteY0" fmla="*/ 42734 h 42757"/>
                    <a:gd name="connsiteX1" fmla="*/ 27734 w 29750"/>
                    <a:gd name="connsiteY1" fmla="*/ 42093 h 42757"/>
                    <a:gd name="connsiteX2" fmla="*/ 27666 w 29750"/>
                    <a:gd name="connsiteY2" fmla="*/ 40284 h 42757"/>
                    <a:gd name="connsiteX3" fmla="*/ 27323 w 29750"/>
                    <a:gd name="connsiteY3" fmla="*/ 37581 h 42757"/>
                    <a:gd name="connsiteX4" fmla="*/ 26523 w 29750"/>
                    <a:gd name="connsiteY4" fmla="*/ 34238 h 42757"/>
                    <a:gd name="connsiteX5" fmla="*/ 25859 w 29750"/>
                    <a:gd name="connsiteY5" fmla="*/ 32451 h 42757"/>
                    <a:gd name="connsiteX6" fmla="*/ 25013 w 29750"/>
                    <a:gd name="connsiteY6" fmla="*/ 30688 h 42757"/>
                    <a:gd name="connsiteX7" fmla="*/ 23961 w 29750"/>
                    <a:gd name="connsiteY7" fmla="*/ 28925 h 42757"/>
                    <a:gd name="connsiteX8" fmla="*/ 22658 w 29750"/>
                    <a:gd name="connsiteY8" fmla="*/ 27230 h 42757"/>
                    <a:gd name="connsiteX9" fmla="*/ 19456 w 29750"/>
                    <a:gd name="connsiteY9" fmla="*/ 24230 h 42757"/>
                    <a:gd name="connsiteX10" fmla="*/ 17535 w 29750"/>
                    <a:gd name="connsiteY10" fmla="*/ 22924 h 42757"/>
                    <a:gd name="connsiteX11" fmla="*/ 16552 w 29750"/>
                    <a:gd name="connsiteY11" fmla="*/ 22306 h 42757"/>
                    <a:gd name="connsiteX12" fmla="*/ 15409 w 29750"/>
                    <a:gd name="connsiteY12" fmla="*/ 21665 h 42757"/>
                    <a:gd name="connsiteX13" fmla="*/ 10950 w 29750"/>
                    <a:gd name="connsiteY13" fmla="*/ 19031 h 42757"/>
                    <a:gd name="connsiteX14" fmla="*/ 6582 w 29750"/>
                    <a:gd name="connsiteY14" fmla="*/ 16306 h 42757"/>
                    <a:gd name="connsiteX15" fmla="*/ 2557 w 29750"/>
                    <a:gd name="connsiteY15" fmla="*/ 13077 h 42757"/>
                    <a:gd name="connsiteX16" fmla="*/ 911 w 29750"/>
                    <a:gd name="connsiteY16" fmla="*/ 10970 h 42757"/>
                    <a:gd name="connsiteX17" fmla="*/ 42 w 29750"/>
                    <a:gd name="connsiteY17" fmla="*/ 8336 h 42757"/>
                    <a:gd name="connsiteX18" fmla="*/ 1048 w 29750"/>
                    <a:gd name="connsiteY18" fmla="*/ 4076 h 42757"/>
                    <a:gd name="connsiteX19" fmla="*/ 2832 w 29750"/>
                    <a:gd name="connsiteY19" fmla="*/ 1695 h 42757"/>
                    <a:gd name="connsiteX20" fmla="*/ 4181 w 29750"/>
                    <a:gd name="connsiteY20" fmla="*/ 435 h 42757"/>
                    <a:gd name="connsiteX21" fmla="*/ 4684 w 29750"/>
                    <a:gd name="connsiteY21" fmla="*/ 0 h 42757"/>
                    <a:gd name="connsiteX22" fmla="*/ 3792 w 29750"/>
                    <a:gd name="connsiteY22" fmla="*/ 2290 h 42757"/>
                    <a:gd name="connsiteX23" fmla="*/ 3060 w 29750"/>
                    <a:gd name="connsiteY23" fmla="*/ 4855 h 42757"/>
                    <a:gd name="connsiteX24" fmla="*/ 3220 w 29750"/>
                    <a:gd name="connsiteY24" fmla="*/ 7626 h 42757"/>
                    <a:gd name="connsiteX25" fmla="*/ 5370 w 29750"/>
                    <a:gd name="connsiteY25" fmla="*/ 9802 h 42757"/>
                    <a:gd name="connsiteX26" fmla="*/ 9143 w 29750"/>
                    <a:gd name="connsiteY26" fmla="*/ 11932 h 42757"/>
                    <a:gd name="connsiteX27" fmla="*/ 13625 w 29750"/>
                    <a:gd name="connsiteY27" fmla="*/ 14199 h 42757"/>
                    <a:gd name="connsiteX28" fmla="*/ 18267 w 29750"/>
                    <a:gd name="connsiteY28" fmla="*/ 16718 h 42757"/>
                    <a:gd name="connsiteX29" fmla="*/ 19411 w 29750"/>
                    <a:gd name="connsiteY29" fmla="*/ 17382 h 42757"/>
                    <a:gd name="connsiteX30" fmla="*/ 20623 w 29750"/>
                    <a:gd name="connsiteY30" fmla="*/ 18207 h 42757"/>
                    <a:gd name="connsiteX31" fmla="*/ 22932 w 29750"/>
                    <a:gd name="connsiteY31" fmla="*/ 19970 h 42757"/>
                    <a:gd name="connsiteX32" fmla="*/ 26705 w 29750"/>
                    <a:gd name="connsiteY32" fmla="*/ 24276 h 42757"/>
                    <a:gd name="connsiteX33" fmla="*/ 28032 w 29750"/>
                    <a:gd name="connsiteY33" fmla="*/ 26680 h 42757"/>
                    <a:gd name="connsiteX34" fmla="*/ 28969 w 29750"/>
                    <a:gd name="connsiteY34" fmla="*/ 29131 h 42757"/>
                    <a:gd name="connsiteX35" fmla="*/ 29724 w 29750"/>
                    <a:gd name="connsiteY35" fmla="*/ 33757 h 42757"/>
                    <a:gd name="connsiteX36" fmla="*/ 29472 w 29750"/>
                    <a:gd name="connsiteY36" fmla="*/ 37627 h 42757"/>
                    <a:gd name="connsiteX37" fmla="*/ 28764 w 29750"/>
                    <a:gd name="connsiteY37" fmla="*/ 40467 h 42757"/>
                    <a:gd name="connsiteX38" fmla="*/ 27712 w 29750"/>
                    <a:gd name="connsiteY38" fmla="*/ 42757 h 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750" h="42757">
                      <a:moveTo>
                        <a:pt x="27734" y="42734"/>
                      </a:moveTo>
                      <a:cubicBezTo>
                        <a:pt x="27734" y="42734"/>
                        <a:pt x="27734" y="42482"/>
                        <a:pt x="27734" y="42093"/>
                      </a:cubicBezTo>
                      <a:cubicBezTo>
                        <a:pt x="27734" y="41681"/>
                        <a:pt x="27689" y="41063"/>
                        <a:pt x="27666" y="40284"/>
                      </a:cubicBezTo>
                      <a:cubicBezTo>
                        <a:pt x="27620" y="39528"/>
                        <a:pt x="27483" y="38589"/>
                        <a:pt x="27323" y="37581"/>
                      </a:cubicBezTo>
                      <a:cubicBezTo>
                        <a:pt x="27140" y="36574"/>
                        <a:pt x="26889" y="35429"/>
                        <a:pt x="26523" y="34238"/>
                      </a:cubicBezTo>
                      <a:cubicBezTo>
                        <a:pt x="26317" y="33665"/>
                        <a:pt x="26156" y="33070"/>
                        <a:pt x="25859" y="32451"/>
                      </a:cubicBezTo>
                      <a:cubicBezTo>
                        <a:pt x="25608" y="31856"/>
                        <a:pt x="25356" y="31238"/>
                        <a:pt x="25013" y="30688"/>
                      </a:cubicBezTo>
                      <a:cubicBezTo>
                        <a:pt x="24716" y="30070"/>
                        <a:pt x="24350" y="29497"/>
                        <a:pt x="23961" y="28925"/>
                      </a:cubicBezTo>
                      <a:cubicBezTo>
                        <a:pt x="23595" y="28306"/>
                        <a:pt x="23115" y="27780"/>
                        <a:pt x="22658" y="27230"/>
                      </a:cubicBezTo>
                      <a:cubicBezTo>
                        <a:pt x="21743" y="26154"/>
                        <a:pt x="20645" y="25146"/>
                        <a:pt x="19456" y="24230"/>
                      </a:cubicBezTo>
                      <a:cubicBezTo>
                        <a:pt x="18907" y="23726"/>
                        <a:pt x="18176" y="23382"/>
                        <a:pt x="17535" y="22924"/>
                      </a:cubicBezTo>
                      <a:cubicBezTo>
                        <a:pt x="17215" y="22741"/>
                        <a:pt x="16918" y="22489"/>
                        <a:pt x="16552" y="22306"/>
                      </a:cubicBezTo>
                      <a:lnTo>
                        <a:pt x="15409" y="21665"/>
                      </a:lnTo>
                      <a:cubicBezTo>
                        <a:pt x="13922" y="20772"/>
                        <a:pt x="12413" y="19902"/>
                        <a:pt x="10950" y="19031"/>
                      </a:cubicBezTo>
                      <a:cubicBezTo>
                        <a:pt x="9463" y="18161"/>
                        <a:pt x="8000" y="17245"/>
                        <a:pt x="6582" y="16306"/>
                      </a:cubicBezTo>
                      <a:cubicBezTo>
                        <a:pt x="5164" y="15344"/>
                        <a:pt x="3792" y="14314"/>
                        <a:pt x="2557" y="13077"/>
                      </a:cubicBezTo>
                      <a:cubicBezTo>
                        <a:pt x="1940" y="12458"/>
                        <a:pt x="1368" y="11725"/>
                        <a:pt x="911" y="10970"/>
                      </a:cubicBezTo>
                      <a:cubicBezTo>
                        <a:pt x="476" y="10099"/>
                        <a:pt x="133" y="9252"/>
                        <a:pt x="42" y="8336"/>
                      </a:cubicBezTo>
                      <a:cubicBezTo>
                        <a:pt x="-164" y="6550"/>
                        <a:pt x="430" y="5061"/>
                        <a:pt x="1048" y="4076"/>
                      </a:cubicBezTo>
                      <a:cubicBezTo>
                        <a:pt x="1597" y="3000"/>
                        <a:pt x="2328" y="2313"/>
                        <a:pt x="2832" y="1695"/>
                      </a:cubicBezTo>
                      <a:cubicBezTo>
                        <a:pt x="3380" y="1122"/>
                        <a:pt x="3883" y="733"/>
                        <a:pt x="4181" y="435"/>
                      </a:cubicBezTo>
                      <a:cubicBezTo>
                        <a:pt x="4501" y="160"/>
                        <a:pt x="4684" y="0"/>
                        <a:pt x="4684" y="0"/>
                      </a:cubicBezTo>
                      <a:cubicBezTo>
                        <a:pt x="4684" y="0"/>
                        <a:pt x="4364" y="893"/>
                        <a:pt x="3792" y="2290"/>
                      </a:cubicBezTo>
                      <a:cubicBezTo>
                        <a:pt x="3586" y="3046"/>
                        <a:pt x="3220" y="3916"/>
                        <a:pt x="3060" y="4855"/>
                      </a:cubicBezTo>
                      <a:cubicBezTo>
                        <a:pt x="2832" y="5840"/>
                        <a:pt x="2900" y="6871"/>
                        <a:pt x="3220" y="7626"/>
                      </a:cubicBezTo>
                      <a:cubicBezTo>
                        <a:pt x="3540" y="8382"/>
                        <a:pt x="4272" y="9092"/>
                        <a:pt x="5370" y="9802"/>
                      </a:cubicBezTo>
                      <a:cubicBezTo>
                        <a:pt x="6399" y="10535"/>
                        <a:pt x="7748" y="11199"/>
                        <a:pt x="9143" y="11932"/>
                      </a:cubicBezTo>
                      <a:cubicBezTo>
                        <a:pt x="10607" y="12664"/>
                        <a:pt x="12093" y="13397"/>
                        <a:pt x="13625" y="14199"/>
                      </a:cubicBezTo>
                      <a:cubicBezTo>
                        <a:pt x="15134" y="14955"/>
                        <a:pt x="16781" y="15848"/>
                        <a:pt x="18267" y="16718"/>
                      </a:cubicBezTo>
                      <a:lnTo>
                        <a:pt x="19411" y="17382"/>
                      </a:lnTo>
                      <a:cubicBezTo>
                        <a:pt x="19822" y="17634"/>
                        <a:pt x="20211" y="17932"/>
                        <a:pt x="20623" y="18207"/>
                      </a:cubicBezTo>
                      <a:cubicBezTo>
                        <a:pt x="21423" y="18779"/>
                        <a:pt x="22223" y="19260"/>
                        <a:pt x="22932" y="19970"/>
                      </a:cubicBezTo>
                      <a:cubicBezTo>
                        <a:pt x="24396" y="21230"/>
                        <a:pt x="25699" y="22695"/>
                        <a:pt x="26705" y="24276"/>
                      </a:cubicBezTo>
                      <a:cubicBezTo>
                        <a:pt x="27186" y="25054"/>
                        <a:pt x="27712" y="25833"/>
                        <a:pt x="28032" y="26680"/>
                      </a:cubicBezTo>
                      <a:cubicBezTo>
                        <a:pt x="28398" y="27482"/>
                        <a:pt x="28764" y="28284"/>
                        <a:pt x="28969" y="29131"/>
                      </a:cubicBezTo>
                      <a:cubicBezTo>
                        <a:pt x="29495" y="30734"/>
                        <a:pt x="29655" y="32314"/>
                        <a:pt x="29724" y="33757"/>
                      </a:cubicBezTo>
                      <a:cubicBezTo>
                        <a:pt x="29815" y="35200"/>
                        <a:pt x="29655" y="36482"/>
                        <a:pt x="29472" y="37627"/>
                      </a:cubicBezTo>
                      <a:cubicBezTo>
                        <a:pt x="29290" y="38727"/>
                        <a:pt x="29015" y="39689"/>
                        <a:pt x="28764" y="40467"/>
                      </a:cubicBezTo>
                      <a:cubicBezTo>
                        <a:pt x="28215" y="41978"/>
                        <a:pt x="27712" y="42757"/>
                        <a:pt x="27712" y="4275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5" name="Freeform: Shape 2166">
                  <a:extLst>
                    <a:ext uri="{FF2B5EF4-FFF2-40B4-BE49-F238E27FC236}">
                      <a16:creationId xmlns:a16="http://schemas.microsoft.com/office/drawing/2014/main" id="{24E0F6D7-8477-D843-E5E7-3BC70B009BBD}"/>
                    </a:ext>
                  </a:extLst>
                </p:cNvPr>
                <p:cNvSpPr/>
                <p:nvPr/>
              </p:nvSpPr>
              <p:spPr>
                <a:xfrm>
                  <a:off x="4752709" y="3688997"/>
                  <a:ext cx="64761" cy="179067"/>
                </a:xfrm>
                <a:custGeom>
                  <a:avLst/>
                  <a:gdLst>
                    <a:gd name="connsiteX0" fmla="*/ 64693 w 64761"/>
                    <a:gd name="connsiteY0" fmla="*/ 179045 h 179067"/>
                    <a:gd name="connsiteX1" fmla="*/ 64144 w 64761"/>
                    <a:gd name="connsiteY1" fmla="*/ 176869 h 179067"/>
                    <a:gd name="connsiteX2" fmla="*/ 62292 w 64761"/>
                    <a:gd name="connsiteY2" fmla="*/ 170892 h 179067"/>
                    <a:gd name="connsiteX3" fmla="*/ 60805 w 64761"/>
                    <a:gd name="connsiteY3" fmla="*/ 166678 h 179067"/>
                    <a:gd name="connsiteX4" fmla="*/ 58816 w 64761"/>
                    <a:gd name="connsiteY4" fmla="*/ 161846 h 179067"/>
                    <a:gd name="connsiteX5" fmla="*/ 56278 w 64761"/>
                    <a:gd name="connsiteY5" fmla="*/ 156487 h 179067"/>
                    <a:gd name="connsiteX6" fmla="*/ 53122 w 64761"/>
                    <a:gd name="connsiteY6" fmla="*/ 150762 h 179067"/>
                    <a:gd name="connsiteX7" fmla="*/ 51338 w 64761"/>
                    <a:gd name="connsiteY7" fmla="*/ 147761 h 179067"/>
                    <a:gd name="connsiteX8" fmla="*/ 49212 w 64761"/>
                    <a:gd name="connsiteY8" fmla="*/ 144853 h 179067"/>
                    <a:gd name="connsiteX9" fmla="*/ 44706 w 64761"/>
                    <a:gd name="connsiteY9" fmla="*/ 138578 h 179067"/>
                    <a:gd name="connsiteX10" fmla="*/ 42374 w 64761"/>
                    <a:gd name="connsiteY10" fmla="*/ 135280 h 179067"/>
                    <a:gd name="connsiteX11" fmla="*/ 40270 w 64761"/>
                    <a:gd name="connsiteY11" fmla="*/ 131478 h 179067"/>
                    <a:gd name="connsiteX12" fmla="*/ 38212 w 64761"/>
                    <a:gd name="connsiteY12" fmla="*/ 127539 h 179067"/>
                    <a:gd name="connsiteX13" fmla="*/ 36566 w 64761"/>
                    <a:gd name="connsiteY13" fmla="*/ 123394 h 179067"/>
                    <a:gd name="connsiteX14" fmla="*/ 33867 w 64761"/>
                    <a:gd name="connsiteY14" fmla="*/ 114646 h 179067"/>
                    <a:gd name="connsiteX15" fmla="*/ 32198 w 64761"/>
                    <a:gd name="connsiteY15" fmla="*/ 105462 h 179067"/>
                    <a:gd name="connsiteX16" fmla="*/ 31580 w 64761"/>
                    <a:gd name="connsiteY16" fmla="*/ 96027 h 179067"/>
                    <a:gd name="connsiteX17" fmla="*/ 31672 w 64761"/>
                    <a:gd name="connsiteY17" fmla="*/ 86591 h 179067"/>
                    <a:gd name="connsiteX18" fmla="*/ 32769 w 64761"/>
                    <a:gd name="connsiteY18" fmla="*/ 68247 h 179067"/>
                    <a:gd name="connsiteX19" fmla="*/ 31695 w 64761"/>
                    <a:gd name="connsiteY19" fmla="*/ 50910 h 179067"/>
                    <a:gd name="connsiteX20" fmla="*/ 27396 w 64761"/>
                    <a:gd name="connsiteY20" fmla="*/ 35360 h 179067"/>
                    <a:gd name="connsiteX21" fmla="*/ 25909 w 64761"/>
                    <a:gd name="connsiteY21" fmla="*/ 31856 h 179067"/>
                    <a:gd name="connsiteX22" fmla="*/ 24217 w 64761"/>
                    <a:gd name="connsiteY22" fmla="*/ 28559 h 179067"/>
                    <a:gd name="connsiteX23" fmla="*/ 23394 w 64761"/>
                    <a:gd name="connsiteY23" fmla="*/ 26955 h 179067"/>
                    <a:gd name="connsiteX24" fmla="*/ 22479 w 64761"/>
                    <a:gd name="connsiteY24" fmla="*/ 25444 h 179067"/>
                    <a:gd name="connsiteX25" fmla="*/ 20650 w 64761"/>
                    <a:gd name="connsiteY25" fmla="*/ 22490 h 179067"/>
                    <a:gd name="connsiteX26" fmla="*/ 16831 w 64761"/>
                    <a:gd name="connsiteY26" fmla="*/ 17176 h 179067"/>
                    <a:gd name="connsiteX27" fmla="*/ 13035 w 64761"/>
                    <a:gd name="connsiteY27" fmla="*/ 12642 h 179067"/>
                    <a:gd name="connsiteX28" fmla="*/ 9467 w 64761"/>
                    <a:gd name="connsiteY28" fmla="*/ 8840 h 179067"/>
                    <a:gd name="connsiteX29" fmla="*/ 6335 w 64761"/>
                    <a:gd name="connsiteY29" fmla="*/ 5657 h 179067"/>
                    <a:gd name="connsiteX30" fmla="*/ 0 w 64761"/>
                    <a:gd name="connsiteY30" fmla="*/ 0 h 179067"/>
                    <a:gd name="connsiteX31" fmla="*/ 1852 w 64761"/>
                    <a:gd name="connsiteY31" fmla="*/ 1237 h 179067"/>
                    <a:gd name="connsiteX32" fmla="*/ 7066 w 64761"/>
                    <a:gd name="connsiteY32" fmla="*/ 4764 h 179067"/>
                    <a:gd name="connsiteX33" fmla="*/ 10588 w 64761"/>
                    <a:gd name="connsiteY33" fmla="*/ 7603 h 179067"/>
                    <a:gd name="connsiteX34" fmla="*/ 14613 w 64761"/>
                    <a:gd name="connsiteY34" fmla="*/ 11107 h 179067"/>
                    <a:gd name="connsiteX35" fmla="*/ 18935 w 64761"/>
                    <a:gd name="connsiteY35" fmla="*/ 15367 h 179067"/>
                    <a:gd name="connsiteX36" fmla="*/ 23325 w 64761"/>
                    <a:gd name="connsiteY36" fmla="*/ 20543 h 179067"/>
                    <a:gd name="connsiteX37" fmla="*/ 25452 w 64761"/>
                    <a:gd name="connsiteY37" fmla="*/ 23474 h 179067"/>
                    <a:gd name="connsiteX38" fmla="*/ 26572 w 64761"/>
                    <a:gd name="connsiteY38" fmla="*/ 24986 h 179067"/>
                    <a:gd name="connsiteX39" fmla="*/ 27556 w 64761"/>
                    <a:gd name="connsiteY39" fmla="*/ 26612 h 179067"/>
                    <a:gd name="connsiteX40" fmla="*/ 29568 w 64761"/>
                    <a:gd name="connsiteY40" fmla="*/ 30001 h 179067"/>
                    <a:gd name="connsiteX41" fmla="*/ 31352 w 64761"/>
                    <a:gd name="connsiteY41" fmla="*/ 33620 h 179067"/>
                    <a:gd name="connsiteX42" fmla="*/ 36703 w 64761"/>
                    <a:gd name="connsiteY42" fmla="*/ 49995 h 179067"/>
                    <a:gd name="connsiteX43" fmla="*/ 38326 w 64761"/>
                    <a:gd name="connsiteY43" fmla="*/ 68293 h 179067"/>
                    <a:gd name="connsiteX44" fmla="*/ 37435 w 64761"/>
                    <a:gd name="connsiteY44" fmla="*/ 86820 h 179067"/>
                    <a:gd name="connsiteX45" fmla="*/ 37252 w 64761"/>
                    <a:gd name="connsiteY45" fmla="*/ 95889 h 179067"/>
                    <a:gd name="connsiteX46" fmla="*/ 37732 w 64761"/>
                    <a:gd name="connsiteY46" fmla="*/ 104844 h 179067"/>
                    <a:gd name="connsiteX47" fmla="*/ 38372 w 64761"/>
                    <a:gd name="connsiteY47" fmla="*/ 109172 h 179067"/>
                    <a:gd name="connsiteX48" fmla="*/ 39081 w 64761"/>
                    <a:gd name="connsiteY48" fmla="*/ 113478 h 179067"/>
                    <a:gd name="connsiteX49" fmla="*/ 41322 w 64761"/>
                    <a:gd name="connsiteY49" fmla="*/ 121699 h 179067"/>
                    <a:gd name="connsiteX50" fmla="*/ 42717 w 64761"/>
                    <a:gd name="connsiteY50" fmla="*/ 125593 h 179067"/>
                    <a:gd name="connsiteX51" fmla="*/ 44409 w 64761"/>
                    <a:gd name="connsiteY51" fmla="*/ 129234 h 179067"/>
                    <a:gd name="connsiteX52" fmla="*/ 46124 w 64761"/>
                    <a:gd name="connsiteY52" fmla="*/ 132761 h 179067"/>
                    <a:gd name="connsiteX53" fmla="*/ 48274 w 64761"/>
                    <a:gd name="connsiteY53" fmla="*/ 136196 h 179067"/>
                    <a:gd name="connsiteX54" fmla="*/ 52413 w 64761"/>
                    <a:gd name="connsiteY54" fmla="*/ 142746 h 179067"/>
                    <a:gd name="connsiteX55" fmla="*/ 54402 w 64761"/>
                    <a:gd name="connsiteY55" fmla="*/ 145952 h 179067"/>
                    <a:gd name="connsiteX56" fmla="*/ 56026 w 64761"/>
                    <a:gd name="connsiteY56" fmla="*/ 149204 h 179067"/>
                    <a:gd name="connsiteX57" fmla="*/ 58816 w 64761"/>
                    <a:gd name="connsiteY57" fmla="*/ 155365 h 179067"/>
                    <a:gd name="connsiteX58" fmla="*/ 60897 w 64761"/>
                    <a:gd name="connsiteY58" fmla="*/ 161090 h 179067"/>
                    <a:gd name="connsiteX59" fmla="*/ 62429 w 64761"/>
                    <a:gd name="connsiteY59" fmla="*/ 166197 h 179067"/>
                    <a:gd name="connsiteX60" fmla="*/ 63458 w 64761"/>
                    <a:gd name="connsiteY60" fmla="*/ 170617 h 179067"/>
                    <a:gd name="connsiteX61" fmla="*/ 64761 w 64761"/>
                    <a:gd name="connsiteY61" fmla="*/ 179068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761" h="179067">
                      <a:moveTo>
                        <a:pt x="64693" y="179045"/>
                      </a:moveTo>
                      <a:cubicBezTo>
                        <a:pt x="64693" y="179045"/>
                        <a:pt x="64533" y="178266"/>
                        <a:pt x="64144" y="176869"/>
                      </a:cubicBezTo>
                      <a:cubicBezTo>
                        <a:pt x="63801" y="175472"/>
                        <a:pt x="63115" y="173434"/>
                        <a:pt x="62292" y="170892"/>
                      </a:cubicBezTo>
                      <a:cubicBezTo>
                        <a:pt x="61834" y="169633"/>
                        <a:pt x="61331" y="168212"/>
                        <a:pt x="60805" y="166678"/>
                      </a:cubicBezTo>
                      <a:cubicBezTo>
                        <a:pt x="60188" y="165190"/>
                        <a:pt x="59525" y="163564"/>
                        <a:pt x="58816" y="161846"/>
                      </a:cubicBezTo>
                      <a:cubicBezTo>
                        <a:pt x="58153" y="160082"/>
                        <a:pt x="57147" y="158365"/>
                        <a:pt x="56278" y="156487"/>
                      </a:cubicBezTo>
                      <a:cubicBezTo>
                        <a:pt x="55409" y="154586"/>
                        <a:pt x="54265" y="152708"/>
                        <a:pt x="53122" y="150762"/>
                      </a:cubicBezTo>
                      <a:cubicBezTo>
                        <a:pt x="52527" y="149777"/>
                        <a:pt x="51978" y="148769"/>
                        <a:pt x="51338" y="147761"/>
                      </a:cubicBezTo>
                      <a:cubicBezTo>
                        <a:pt x="50652" y="146823"/>
                        <a:pt x="49943" y="145860"/>
                        <a:pt x="49212" y="144853"/>
                      </a:cubicBezTo>
                      <a:cubicBezTo>
                        <a:pt x="47748" y="142815"/>
                        <a:pt x="46239" y="140731"/>
                        <a:pt x="44706" y="138578"/>
                      </a:cubicBezTo>
                      <a:cubicBezTo>
                        <a:pt x="43952" y="137479"/>
                        <a:pt x="43152" y="136402"/>
                        <a:pt x="42374" y="135280"/>
                      </a:cubicBezTo>
                      <a:cubicBezTo>
                        <a:pt x="41665" y="134066"/>
                        <a:pt x="40979" y="132761"/>
                        <a:pt x="40270" y="131478"/>
                      </a:cubicBezTo>
                      <a:cubicBezTo>
                        <a:pt x="39584" y="130196"/>
                        <a:pt x="38784" y="128914"/>
                        <a:pt x="38212" y="127539"/>
                      </a:cubicBezTo>
                      <a:cubicBezTo>
                        <a:pt x="37663" y="126165"/>
                        <a:pt x="37114" y="124768"/>
                        <a:pt x="36566" y="123394"/>
                      </a:cubicBezTo>
                      <a:cubicBezTo>
                        <a:pt x="35331" y="120623"/>
                        <a:pt x="34759" y="117623"/>
                        <a:pt x="33867" y="114646"/>
                      </a:cubicBezTo>
                      <a:cubicBezTo>
                        <a:pt x="33090" y="111668"/>
                        <a:pt x="32724" y="108577"/>
                        <a:pt x="32198" y="105462"/>
                      </a:cubicBezTo>
                      <a:cubicBezTo>
                        <a:pt x="32015" y="102348"/>
                        <a:pt x="31626" y="99187"/>
                        <a:pt x="31580" y="96027"/>
                      </a:cubicBezTo>
                      <a:cubicBezTo>
                        <a:pt x="31626" y="92889"/>
                        <a:pt x="31420" y="89729"/>
                        <a:pt x="31672" y="86591"/>
                      </a:cubicBezTo>
                      <a:cubicBezTo>
                        <a:pt x="31992" y="80225"/>
                        <a:pt x="32678" y="74201"/>
                        <a:pt x="32769" y="68247"/>
                      </a:cubicBezTo>
                      <a:cubicBezTo>
                        <a:pt x="32838" y="62292"/>
                        <a:pt x="32609" y="56475"/>
                        <a:pt x="31695" y="50910"/>
                      </a:cubicBezTo>
                      <a:cubicBezTo>
                        <a:pt x="30849" y="45368"/>
                        <a:pt x="29316" y="40124"/>
                        <a:pt x="27396" y="35360"/>
                      </a:cubicBezTo>
                      <a:cubicBezTo>
                        <a:pt x="26892" y="34192"/>
                        <a:pt x="26435" y="33001"/>
                        <a:pt x="25909" y="31856"/>
                      </a:cubicBezTo>
                      <a:cubicBezTo>
                        <a:pt x="25338" y="30734"/>
                        <a:pt x="24766" y="29635"/>
                        <a:pt x="24217" y="28559"/>
                      </a:cubicBezTo>
                      <a:cubicBezTo>
                        <a:pt x="23942" y="28032"/>
                        <a:pt x="23668" y="27505"/>
                        <a:pt x="23394" y="26955"/>
                      </a:cubicBezTo>
                      <a:cubicBezTo>
                        <a:pt x="23074" y="26452"/>
                        <a:pt x="22776" y="25925"/>
                        <a:pt x="22479" y="25444"/>
                      </a:cubicBezTo>
                      <a:cubicBezTo>
                        <a:pt x="21862" y="24436"/>
                        <a:pt x="21244" y="23451"/>
                        <a:pt x="20650" y="22490"/>
                      </a:cubicBezTo>
                      <a:cubicBezTo>
                        <a:pt x="19438" y="20566"/>
                        <a:pt x="18020" y="18894"/>
                        <a:pt x="16831" y="17176"/>
                      </a:cubicBezTo>
                      <a:cubicBezTo>
                        <a:pt x="15619" y="15482"/>
                        <a:pt x="14224" y="14062"/>
                        <a:pt x="13035" y="12642"/>
                      </a:cubicBezTo>
                      <a:cubicBezTo>
                        <a:pt x="11868" y="11199"/>
                        <a:pt x="10611" y="9985"/>
                        <a:pt x="9467" y="8840"/>
                      </a:cubicBezTo>
                      <a:cubicBezTo>
                        <a:pt x="8324" y="7695"/>
                        <a:pt x="7295" y="6619"/>
                        <a:pt x="6335" y="5657"/>
                      </a:cubicBezTo>
                      <a:cubicBezTo>
                        <a:pt x="2310" y="2061"/>
                        <a:pt x="0" y="0"/>
                        <a:pt x="0" y="0"/>
                      </a:cubicBezTo>
                      <a:cubicBezTo>
                        <a:pt x="0" y="0"/>
                        <a:pt x="640" y="435"/>
                        <a:pt x="1852" y="1237"/>
                      </a:cubicBezTo>
                      <a:cubicBezTo>
                        <a:pt x="3041" y="2061"/>
                        <a:pt x="4848" y="3206"/>
                        <a:pt x="7066" y="4764"/>
                      </a:cubicBezTo>
                      <a:cubicBezTo>
                        <a:pt x="8141" y="5634"/>
                        <a:pt x="9307" y="6573"/>
                        <a:pt x="10588" y="7603"/>
                      </a:cubicBezTo>
                      <a:cubicBezTo>
                        <a:pt x="11891" y="8611"/>
                        <a:pt x="13263" y="9733"/>
                        <a:pt x="14613" y="11107"/>
                      </a:cubicBezTo>
                      <a:cubicBezTo>
                        <a:pt x="15962" y="12436"/>
                        <a:pt x="17517" y="13764"/>
                        <a:pt x="18935" y="15367"/>
                      </a:cubicBezTo>
                      <a:cubicBezTo>
                        <a:pt x="20330" y="16993"/>
                        <a:pt x="21907" y="18642"/>
                        <a:pt x="23325" y="20543"/>
                      </a:cubicBezTo>
                      <a:cubicBezTo>
                        <a:pt x="24034" y="21505"/>
                        <a:pt x="24743" y="22467"/>
                        <a:pt x="25452" y="23474"/>
                      </a:cubicBezTo>
                      <a:cubicBezTo>
                        <a:pt x="25818" y="23978"/>
                        <a:pt x="26184" y="24482"/>
                        <a:pt x="26572" y="24986"/>
                      </a:cubicBezTo>
                      <a:cubicBezTo>
                        <a:pt x="26892" y="25535"/>
                        <a:pt x="27213" y="26062"/>
                        <a:pt x="27556" y="26612"/>
                      </a:cubicBezTo>
                      <a:cubicBezTo>
                        <a:pt x="28219" y="27711"/>
                        <a:pt x="28882" y="28833"/>
                        <a:pt x="29568" y="30001"/>
                      </a:cubicBezTo>
                      <a:cubicBezTo>
                        <a:pt x="30186" y="31146"/>
                        <a:pt x="30757" y="32383"/>
                        <a:pt x="31352" y="33620"/>
                      </a:cubicBezTo>
                      <a:cubicBezTo>
                        <a:pt x="33684" y="38544"/>
                        <a:pt x="35628" y="44086"/>
                        <a:pt x="36703" y="49995"/>
                      </a:cubicBezTo>
                      <a:cubicBezTo>
                        <a:pt x="37823" y="55880"/>
                        <a:pt x="38418" y="62064"/>
                        <a:pt x="38326" y="68293"/>
                      </a:cubicBezTo>
                      <a:cubicBezTo>
                        <a:pt x="38326" y="74545"/>
                        <a:pt x="37686" y="80820"/>
                        <a:pt x="37435" y="86820"/>
                      </a:cubicBezTo>
                      <a:cubicBezTo>
                        <a:pt x="37160" y="89843"/>
                        <a:pt x="37320" y="92889"/>
                        <a:pt x="37252" y="95889"/>
                      </a:cubicBezTo>
                      <a:cubicBezTo>
                        <a:pt x="37252" y="98889"/>
                        <a:pt x="37572" y="101867"/>
                        <a:pt x="37732" y="104844"/>
                      </a:cubicBezTo>
                      <a:cubicBezTo>
                        <a:pt x="37938" y="106287"/>
                        <a:pt x="38166" y="107729"/>
                        <a:pt x="38372" y="109172"/>
                      </a:cubicBezTo>
                      <a:cubicBezTo>
                        <a:pt x="38601" y="110638"/>
                        <a:pt x="38670" y="112104"/>
                        <a:pt x="39081" y="113478"/>
                      </a:cubicBezTo>
                      <a:cubicBezTo>
                        <a:pt x="39813" y="116249"/>
                        <a:pt x="40247" y="119111"/>
                        <a:pt x="41322" y="121699"/>
                      </a:cubicBezTo>
                      <a:cubicBezTo>
                        <a:pt x="41779" y="123028"/>
                        <a:pt x="42260" y="124310"/>
                        <a:pt x="42717" y="125593"/>
                      </a:cubicBezTo>
                      <a:cubicBezTo>
                        <a:pt x="43197" y="126875"/>
                        <a:pt x="43860" y="128020"/>
                        <a:pt x="44409" y="129234"/>
                      </a:cubicBezTo>
                      <a:cubicBezTo>
                        <a:pt x="44981" y="130425"/>
                        <a:pt x="45530" y="131593"/>
                        <a:pt x="46124" y="132761"/>
                      </a:cubicBezTo>
                      <a:cubicBezTo>
                        <a:pt x="46856" y="133952"/>
                        <a:pt x="47588" y="135074"/>
                        <a:pt x="48274" y="136196"/>
                      </a:cubicBezTo>
                      <a:cubicBezTo>
                        <a:pt x="49692" y="138441"/>
                        <a:pt x="51087" y="140616"/>
                        <a:pt x="52413" y="142746"/>
                      </a:cubicBezTo>
                      <a:cubicBezTo>
                        <a:pt x="53076" y="143845"/>
                        <a:pt x="53739" y="144899"/>
                        <a:pt x="54402" y="145952"/>
                      </a:cubicBezTo>
                      <a:cubicBezTo>
                        <a:pt x="54997" y="147029"/>
                        <a:pt x="55500" y="148128"/>
                        <a:pt x="56026" y="149204"/>
                      </a:cubicBezTo>
                      <a:cubicBezTo>
                        <a:pt x="57078" y="151334"/>
                        <a:pt x="58130" y="153327"/>
                        <a:pt x="58816" y="155365"/>
                      </a:cubicBezTo>
                      <a:cubicBezTo>
                        <a:pt x="59548" y="157403"/>
                        <a:pt x="60394" y="159258"/>
                        <a:pt x="60897" y="161090"/>
                      </a:cubicBezTo>
                      <a:cubicBezTo>
                        <a:pt x="61446" y="162922"/>
                        <a:pt x="61994" y="164617"/>
                        <a:pt x="62429" y="166197"/>
                      </a:cubicBezTo>
                      <a:cubicBezTo>
                        <a:pt x="62795" y="167800"/>
                        <a:pt x="63138" y="169266"/>
                        <a:pt x="63458" y="170617"/>
                      </a:cubicBezTo>
                      <a:cubicBezTo>
                        <a:pt x="64556" y="175953"/>
                        <a:pt x="64761" y="179068"/>
                        <a:pt x="64761" y="17906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6" name="Freeform: Shape 2167">
                  <a:extLst>
                    <a:ext uri="{FF2B5EF4-FFF2-40B4-BE49-F238E27FC236}">
                      <a16:creationId xmlns:a16="http://schemas.microsoft.com/office/drawing/2014/main" id="{81CC55EE-E8FC-CDBB-7973-CC80473401D5}"/>
                    </a:ext>
                  </a:extLst>
                </p:cNvPr>
                <p:cNvSpPr/>
                <p:nvPr/>
              </p:nvSpPr>
              <p:spPr>
                <a:xfrm>
                  <a:off x="4787193" y="3766130"/>
                  <a:ext cx="25457" cy="58582"/>
                </a:xfrm>
                <a:custGeom>
                  <a:avLst/>
                  <a:gdLst>
                    <a:gd name="connsiteX0" fmla="*/ 25155 w 25457"/>
                    <a:gd name="connsiteY0" fmla="*/ 58537 h 58582"/>
                    <a:gd name="connsiteX1" fmla="*/ 24332 w 25457"/>
                    <a:gd name="connsiteY1" fmla="*/ 55811 h 58582"/>
                    <a:gd name="connsiteX2" fmla="*/ 21839 w 25457"/>
                    <a:gd name="connsiteY2" fmla="*/ 48964 h 58582"/>
                    <a:gd name="connsiteX3" fmla="*/ 17425 w 25457"/>
                    <a:gd name="connsiteY3" fmla="*/ 40009 h 58582"/>
                    <a:gd name="connsiteX4" fmla="*/ 14384 w 25457"/>
                    <a:gd name="connsiteY4" fmla="*/ 35451 h 58582"/>
                    <a:gd name="connsiteX5" fmla="*/ 10702 w 25457"/>
                    <a:gd name="connsiteY5" fmla="*/ 31260 h 58582"/>
                    <a:gd name="connsiteX6" fmla="*/ 8575 w 25457"/>
                    <a:gd name="connsiteY6" fmla="*/ 28971 h 58582"/>
                    <a:gd name="connsiteX7" fmla="*/ 6517 w 25457"/>
                    <a:gd name="connsiteY7" fmla="*/ 26428 h 58582"/>
                    <a:gd name="connsiteX8" fmla="*/ 3270 w 25457"/>
                    <a:gd name="connsiteY8" fmla="*/ 20978 h 58582"/>
                    <a:gd name="connsiteX9" fmla="*/ 1258 w 25457"/>
                    <a:gd name="connsiteY9" fmla="*/ 15504 h 58582"/>
                    <a:gd name="connsiteX10" fmla="*/ 275 w 25457"/>
                    <a:gd name="connsiteY10" fmla="*/ 10443 h 58582"/>
                    <a:gd name="connsiteX11" fmla="*/ 0 w 25457"/>
                    <a:gd name="connsiteY11" fmla="*/ 6137 h 58582"/>
                    <a:gd name="connsiteX12" fmla="*/ 183 w 25457"/>
                    <a:gd name="connsiteY12" fmla="*/ 2840 h 58582"/>
                    <a:gd name="connsiteX13" fmla="*/ 686 w 25457"/>
                    <a:gd name="connsiteY13" fmla="*/ 0 h 58582"/>
                    <a:gd name="connsiteX14" fmla="*/ 1304 w 25457"/>
                    <a:gd name="connsiteY14" fmla="*/ 2771 h 58582"/>
                    <a:gd name="connsiteX15" fmla="*/ 2150 w 25457"/>
                    <a:gd name="connsiteY15" fmla="*/ 5840 h 58582"/>
                    <a:gd name="connsiteX16" fmla="*/ 3430 w 25457"/>
                    <a:gd name="connsiteY16" fmla="*/ 9687 h 58582"/>
                    <a:gd name="connsiteX17" fmla="*/ 7730 w 25457"/>
                    <a:gd name="connsiteY17" fmla="*/ 18596 h 58582"/>
                    <a:gd name="connsiteX18" fmla="*/ 10839 w 25457"/>
                    <a:gd name="connsiteY18" fmla="*/ 22993 h 58582"/>
                    <a:gd name="connsiteX19" fmla="*/ 12646 w 25457"/>
                    <a:gd name="connsiteY19" fmla="*/ 25077 h 58582"/>
                    <a:gd name="connsiteX20" fmla="*/ 14704 w 25457"/>
                    <a:gd name="connsiteY20" fmla="*/ 27207 h 58582"/>
                    <a:gd name="connsiteX21" fmla="*/ 21884 w 25457"/>
                    <a:gd name="connsiteY21" fmla="*/ 37696 h 58582"/>
                    <a:gd name="connsiteX22" fmla="*/ 24972 w 25457"/>
                    <a:gd name="connsiteY22" fmla="*/ 48139 h 58582"/>
                    <a:gd name="connsiteX23" fmla="*/ 25429 w 25457"/>
                    <a:gd name="connsiteY23" fmla="*/ 55720 h 58582"/>
                    <a:gd name="connsiteX24" fmla="*/ 25132 w 25457"/>
                    <a:gd name="connsiteY24" fmla="*/ 58582 h 5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457" h="58582">
                      <a:moveTo>
                        <a:pt x="25155" y="58537"/>
                      </a:moveTo>
                      <a:cubicBezTo>
                        <a:pt x="25155" y="58537"/>
                        <a:pt x="24835" y="57552"/>
                        <a:pt x="24332" y="55811"/>
                      </a:cubicBezTo>
                      <a:cubicBezTo>
                        <a:pt x="23783" y="54094"/>
                        <a:pt x="22960" y="51735"/>
                        <a:pt x="21839" y="48964"/>
                      </a:cubicBezTo>
                      <a:cubicBezTo>
                        <a:pt x="20696" y="46215"/>
                        <a:pt x="19255" y="43124"/>
                        <a:pt x="17425" y="40009"/>
                      </a:cubicBezTo>
                      <a:cubicBezTo>
                        <a:pt x="16511" y="38475"/>
                        <a:pt x="15482" y="36940"/>
                        <a:pt x="14384" y="35451"/>
                      </a:cubicBezTo>
                      <a:cubicBezTo>
                        <a:pt x="13241" y="33986"/>
                        <a:pt x="12051" y="32520"/>
                        <a:pt x="10702" y="31260"/>
                      </a:cubicBezTo>
                      <a:lnTo>
                        <a:pt x="8575" y="28971"/>
                      </a:lnTo>
                      <a:cubicBezTo>
                        <a:pt x="7889" y="28306"/>
                        <a:pt x="7181" y="27299"/>
                        <a:pt x="6517" y="26428"/>
                      </a:cubicBezTo>
                      <a:cubicBezTo>
                        <a:pt x="5168" y="24642"/>
                        <a:pt x="4162" y="22833"/>
                        <a:pt x="3270" y="20978"/>
                      </a:cubicBezTo>
                      <a:cubicBezTo>
                        <a:pt x="2401" y="19146"/>
                        <a:pt x="1761" y="17268"/>
                        <a:pt x="1258" y="15504"/>
                      </a:cubicBezTo>
                      <a:cubicBezTo>
                        <a:pt x="778" y="13718"/>
                        <a:pt x="480" y="12023"/>
                        <a:pt x="275" y="10443"/>
                      </a:cubicBezTo>
                      <a:cubicBezTo>
                        <a:pt x="69" y="8886"/>
                        <a:pt x="0" y="7420"/>
                        <a:pt x="0" y="6137"/>
                      </a:cubicBezTo>
                      <a:cubicBezTo>
                        <a:pt x="0" y="4855"/>
                        <a:pt x="92" y="3733"/>
                        <a:pt x="183" y="2840"/>
                      </a:cubicBezTo>
                      <a:cubicBezTo>
                        <a:pt x="366" y="1031"/>
                        <a:pt x="686" y="0"/>
                        <a:pt x="686" y="0"/>
                      </a:cubicBezTo>
                      <a:cubicBezTo>
                        <a:pt x="686" y="0"/>
                        <a:pt x="892" y="1031"/>
                        <a:pt x="1304" y="2771"/>
                      </a:cubicBezTo>
                      <a:cubicBezTo>
                        <a:pt x="1532" y="3618"/>
                        <a:pt x="1829" y="4649"/>
                        <a:pt x="2150" y="5840"/>
                      </a:cubicBezTo>
                      <a:cubicBezTo>
                        <a:pt x="2515" y="6985"/>
                        <a:pt x="2950" y="8290"/>
                        <a:pt x="3430" y="9687"/>
                      </a:cubicBezTo>
                      <a:cubicBezTo>
                        <a:pt x="4482" y="12436"/>
                        <a:pt x="5854" y="15550"/>
                        <a:pt x="7730" y="18596"/>
                      </a:cubicBezTo>
                      <a:cubicBezTo>
                        <a:pt x="8644" y="20107"/>
                        <a:pt x="9719" y="21619"/>
                        <a:pt x="10839" y="22993"/>
                      </a:cubicBezTo>
                      <a:cubicBezTo>
                        <a:pt x="11434" y="23680"/>
                        <a:pt x="11891" y="24321"/>
                        <a:pt x="12646" y="25077"/>
                      </a:cubicBezTo>
                      <a:lnTo>
                        <a:pt x="14704" y="27207"/>
                      </a:lnTo>
                      <a:cubicBezTo>
                        <a:pt x="17814" y="30322"/>
                        <a:pt x="20238" y="34032"/>
                        <a:pt x="21884" y="37696"/>
                      </a:cubicBezTo>
                      <a:cubicBezTo>
                        <a:pt x="23554" y="41383"/>
                        <a:pt x="24491" y="45002"/>
                        <a:pt x="24972" y="48139"/>
                      </a:cubicBezTo>
                      <a:cubicBezTo>
                        <a:pt x="25475" y="51254"/>
                        <a:pt x="25498" y="53887"/>
                        <a:pt x="25429" y="55720"/>
                      </a:cubicBezTo>
                      <a:cubicBezTo>
                        <a:pt x="25361" y="57552"/>
                        <a:pt x="25132" y="58582"/>
                        <a:pt x="25132" y="5858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27" name="Freeform: Shape 2168">
                  <a:extLst>
                    <a:ext uri="{FF2B5EF4-FFF2-40B4-BE49-F238E27FC236}">
                      <a16:creationId xmlns:a16="http://schemas.microsoft.com/office/drawing/2014/main" id="{12BAA339-94DC-3069-3259-3E688DEF8432}"/>
                    </a:ext>
                  </a:extLst>
                </p:cNvPr>
                <p:cNvSpPr/>
                <p:nvPr/>
              </p:nvSpPr>
              <p:spPr>
                <a:xfrm>
                  <a:off x="4558584" y="3562122"/>
                  <a:ext cx="214894" cy="131470"/>
                </a:xfrm>
                <a:custGeom>
                  <a:avLst/>
                  <a:gdLst>
                    <a:gd name="connsiteX0" fmla="*/ 213471 w 214894"/>
                    <a:gd name="connsiteY0" fmla="*/ 96278 h 131470"/>
                    <a:gd name="connsiteX1" fmla="*/ 214500 w 214894"/>
                    <a:gd name="connsiteY1" fmla="*/ 99393 h 131470"/>
                    <a:gd name="connsiteX2" fmla="*/ 214157 w 214894"/>
                    <a:gd name="connsiteY2" fmla="*/ 108806 h 131470"/>
                    <a:gd name="connsiteX3" fmla="*/ 211527 w 214894"/>
                    <a:gd name="connsiteY3" fmla="*/ 115195 h 131470"/>
                    <a:gd name="connsiteX4" fmla="*/ 206633 w 214894"/>
                    <a:gd name="connsiteY4" fmla="*/ 121653 h 131470"/>
                    <a:gd name="connsiteX5" fmla="*/ 205879 w 214894"/>
                    <a:gd name="connsiteY5" fmla="*/ 122432 h 131470"/>
                    <a:gd name="connsiteX6" fmla="*/ 205512 w 214894"/>
                    <a:gd name="connsiteY6" fmla="*/ 122822 h 131470"/>
                    <a:gd name="connsiteX7" fmla="*/ 205307 w 214894"/>
                    <a:gd name="connsiteY7" fmla="*/ 123027 h 131470"/>
                    <a:gd name="connsiteX8" fmla="*/ 205215 w 214894"/>
                    <a:gd name="connsiteY8" fmla="*/ 123119 h 131470"/>
                    <a:gd name="connsiteX9" fmla="*/ 205146 w 214894"/>
                    <a:gd name="connsiteY9" fmla="*/ 123188 h 131470"/>
                    <a:gd name="connsiteX10" fmla="*/ 205009 w 214894"/>
                    <a:gd name="connsiteY10" fmla="*/ 123325 h 131470"/>
                    <a:gd name="connsiteX11" fmla="*/ 203386 w 214894"/>
                    <a:gd name="connsiteY11" fmla="*/ 124722 h 131470"/>
                    <a:gd name="connsiteX12" fmla="*/ 199430 w 214894"/>
                    <a:gd name="connsiteY12" fmla="*/ 127654 h 131470"/>
                    <a:gd name="connsiteX13" fmla="*/ 189208 w 214894"/>
                    <a:gd name="connsiteY13" fmla="*/ 131272 h 131470"/>
                    <a:gd name="connsiteX14" fmla="*/ 166271 w 214894"/>
                    <a:gd name="connsiteY14" fmla="*/ 124905 h 131470"/>
                    <a:gd name="connsiteX15" fmla="*/ 156278 w 214894"/>
                    <a:gd name="connsiteY15" fmla="*/ 117188 h 131470"/>
                    <a:gd name="connsiteX16" fmla="*/ 147314 w 214894"/>
                    <a:gd name="connsiteY16" fmla="*/ 107935 h 131470"/>
                    <a:gd name="connsiteX17" fmla="*/ 139013 w 214894"/>
                    <a:gd name="connsiteY17" fmla="*/ 98431 h 131470"/>
                    <a:gd name="connsiteX18" fmla="*/ 130209 w 214894"/>
                    <a:gd name="connsiteY18" fmla="*/ 92843 h 131470"/>
                    <a:gd name="connsiteX19" fmla="*/ 118386 w 214894"/>
                    <a:gd name="connsiteY19" fmla="*/ 90599 h 131470"/>
                    <a:gd name="connsiteX20" fmla="*/ 111938 w 214894"/>
                    <a:gd name="connsiteY20" fmla="*/ 90095 h 131470"/>
                    <a:gd name="connsiteX21" fmla="*/ 105352 w 214894"/>
                    <a:gd name="connsiteY21" fmla="*/ 89820 h 131470"/>
                    <a:gd name="connsiteX22" fmla="*/ 98697 w 214894"/>
                    <a:gd name="connsiteY22" fmla="*/ 89591 h 131470"/>
                    <a:gd name="connsiteX23" fmla="*/ 96822 w 214894"/>
                    <a:gd name="connsiteY23" fmla="*/ 89500 h 131470"/>
                    <a:gd name="connsiteX24" fmla="*/ 95130 w 214894"/>
                    <a:gd name="connsiteY24" fmla="*/ 89385 h 131470"/>
                    <a:gd name="connsiteX25" fmla="*/ 91791 w 214894"/>
                    <a:gd name="connsiteY25" fmla="*/ 89179 h 131470"/>
                    <a:gd name="connsiteX26" fmla="*/ 88041 w 214894"/>
                    <a:gd name="connsiteY26" fmla="*/ 88675 h 131470"/>
                    <a:gd name="connsiteX27" fmla="*/ 84359 w 214894"/>
                    <a:gd name="connsiteY27" fmla="*/ 87942 h 131470"/>
                    <a:gd name="connsiteX28" fmla="*/ 80792 w 214894"/>
                    <a:gd name="connsiteY28" fmla="*/ 87049 h 131470"/>
                    <a:gd name="connsiteX29" fmla="*/ 77316 w 214894"/>
                    <a:gd name="connsiteY29" fmla="*/ 85858 h 131470"/>
                    <a:gd name="connsiteX30" fmla="*/ 64556 w 214894"/>
                    <a:gd name="connsiteY30" fmla="*/ 79217 h 131470"/>
                    <a:gd name="connsiteX31" fmla="*/ 53991 w 214894"/>
                    <a:gd name="connsiteY31" fmla="*/ 70789 h 131470"/>
                    <a:gd name="connsiteX32" fmla="*/ 36291 w 214894"/>
                    <a:gd name="connsiteY32" fmla="*/ 54139 h 131470"/>
                    <a:gd name="connsiteX33" fmla="*/ 27921 w 214894"/>
                    <a:gd name="connsiteY33" fmla="*/ 46971 h 131470"/>
                    <a:gd name="connsiteX34" fmla="*/ 19712 w 214894"/>
                    <a:gd name="connsiteY34" fmla="*/ 40376 h 131470"/>
                    <a:gd name="connsiteX35" fmla="*/ 12371 w 214894"/>
                    <a:gd name="connsiteY35" fmla="*/ 33459 h 131470"/>
                    <a:gd name="connsiteX36" fmla="*/ 6837 w 214894"/>
                    <a:gd name="connsiteY36" fmla="*/ 26131 h 131470"/>
                    <a:gd name="connsiteX37" fmla="*/ 1304 w 214894"/>
                    <a:gd name="connsiteY37" fmla="*/ 12481 h 131470"/>
                    <a:gd name="connsiteX38" fmla="*/ 686 w 214894"/>
                    <a:gd name="connsiteY38" fmla="*/ 9687 h 131470"/>
                    <a:gd name="connsiteX39" fmla="*/ 389 w 214894"/>
                    <a:gd name="connsiteY39" fmla="*/ 7191 h 131470"/>
                    <a:gd name="connsiteX40" fmla="*/ 137 w 214894"/>
                    <a:gd name="connsiteY40" fmla="*/ 5061 h 131470"/>
                    <a:gd name="connsiteX41" fmla="*/ 69 w 214894"/>
                    <a:gd name="connsiteY41" fmla="*/ 3252 h 131470"/>
                    <a:gd name="connsiteX42" fmla="*/ 0 w 214894"/>
                    <a:gd name="connsiteY42" fmla="*/ 0 h 131470"/>
                    <a:gd name="connsiteX43" fmla="*/ 732 w 214894"/>
                    <a:gd name="connsiteY43" fmla="*/ 3160 h 131470"/>
                    <a:gd name="connsiteX44" fmla="*/ 1120 w 214894"/>
                    <a:gd name="connsiteY44" fmla="*/ 4901 h 131470"/>
                    <a:gd name="connsiteX45" fmla="*/ 1738 w 214894"/>
                    <a:gd name="connsiteY45" fmla="*/ 6893 h 131470"/>
                    <a:gd name="connsiteX46" fmla="*/ 2447 w 214894"/>
                    <a:gd name="connsiteY46" fmla="*/ 9229 h 131470"/>
                    <a:gd name="connsiteX47" fmla="*/ 3453 w 214894"/>
                    <a:gd name="connsiteY47" fmla="*/ 11794 h 131470"/>
                    <a:gd name="connsiteX48" fmla="*/ 10382 w 214894"/>
                    <a:gd name="connsiteY48" fmla="*/ 23589 h 131470"/>
                    <a:gd name="connsiteX49" fmla="*/ 23622 w 214894"/>
                    <a:gd name="connsiteY49" fmla="*/ 35085 h 131470"/>
                    <a:gd name="connsiteX50" fmla="*/ 32449 w 214894"/>
                    <a:gd name="connsiteY50" fmla="*/ 40765 h 131470"/>
                    <a:gd name="connsiteX51" fmla="*/ 37069 w 214894"/>
                    <a:gd name="connsiteY51" fmla="*/ 44040 h 131470"/>
                    <a:gd name="connsiteX52" fmla="*/ 41734 w 214894"/>
                    <a:gd name="connsiteY52" fmla="*/ 47567 h 131470"/>
                    <a:gd name="connsiteX53" fmla="*/ 60485 w 214894"/>
                    <a:gd name="connsiteY53" fmla="*/ 63094 h 131470"/>
                    <a:gd name="connsiteX54" fmla="*/ 80998 w 214894"/>
                    <a:gd name="connsiteY54" fmla="*/ 75369 h 131470"/>
                    <a:gd name="connsiteX55" fmla="*/ 83810 w 214894"/>
                    <a:gd name="connsiteY55" fmla="*/ 76262 h 131470"/>
                    <a:gd name="connsiteX56" fmla="*/ 86715 w 214894"/>
                    <a:gd name="connsiteY56" fmla="*/ 76926 h 131470"/>
                    <a:gd name="connsiteX57" fmla="*/ 89596 w 214894"/>
                    <a:gd name="connsiteY57" fmla="*/ 77408 h 131470"/>
                    <a:gd name="connsiteX58" fmla="*/ 92500 w 214894"/>
                    <a:gd name="connsiteY58" fmla="*/ 77820 h 131470"/>
                    <a:gd name="connsiteX59" fmla="*/ 95839 w 214894"/>
                    <a:gd name="connsiteY59" fmla="*/ 78003 h 131470"/>
                    <a:gd name="connsiteX60" fmla="*/ 97531 w 214894"/>
                    <a:gd name="connsiteY60" fmla="*/ 78095 h 131470"/>
                    <a:gd name="connsiteX61" fmla="*/ 98994 w 214894"/>
                    <a:gd name="connsiteY61" fmla="*/ 78095 h 131470"/>
                    <a:gd name="connsiteX62" fmla="*/ 105809 w 214894"/>
                    <a:gd name="connsiteY62" fmla="*/ 78323 h 131470"/>
                    <a:gd name="connsiteX63" fmla="*/ 112692 w 214894"/>
                    <a:gd name="connsiteY63" fmla="*/ 78713 h 131470"/>
                    <a:gd name="connsiteX64" fmla="*/ 119621 w 214894"/>
                    <a:gd name="connsiteY64" fmla="*/ 79354 h 131470"/>
                    <a:gd name="connsiteX65" fmla="*/ 133891 w 214894"/>
                    <a:gd name="connsiteY65" fmla="*/ 82354 h 131470"/>
                    <a:gd name="connsiteX66" fmla="*/ 137527 w 214894"/>
                    <a:gd name="connsiteY66" fmla="*/ 83866 h 131470"/>
                    <a:gd name="connsiteX67" fmla="*/ 139310 w 214894"/>
                    <a:gd name="connsiteY67" fmla="*/ 84805 h 131470"/>
                    <a:gd name="connsiteX68" fmla="*/ 141003 w 214894"/>
                    <a:gd name="connsiteY68" fmla="*/ 85904 h 131470"/>
                    <a:gd name="connsiteX69" fmla="*/ 146788 w 214894"/>
                    <a:gd name="connsiteY69" fmla="*/ 91080 h 131470"/>
                    <a:gd name="connsiteX70" fmla="*/ 154975 w 214894"/>
                    <a:gd name="connsiteY70" fmla="*/ 101294 h 131470"/>
                    <a:gd name="connsiteX71" fmla="*/ 162841 w 214894"/>
                    <a:gd name="connsiteY71" fmla="*/ 110317 h 131470"/>
                    <a:gd name="connsiteX72" fmla="*/ 171119 w 214894"/>
                    <a:gd name="connsiteY72" fmla="*/ 117806 h 131470"/>
                    <a:gd name="connsiteX73" fmla="*/ 179901 w 214894"/>
                    <a:gd name="connsiteY73" fmla="*/ 122867 h 131470"/>
                    <a:gd name="connsiteX74" fmla="*/ 188750 w 214894"/>
                    <a:gd name="connsiteY74" fmla="*/ 124653 h 131470"/>
                    <a:gd name="connsiteX75" fmla="*/ 196914 w 214894"/>
                    <a:gd name="connsiteY75" fmla="*/ 122730 h 131470"/>
                    <a:gd name="connsiteX76" fmla="*/ 200482 w 214894"/>
                    <a:gd name="connsiteY76" fmla="*/ 120760 h 131470"/>
                    <a:gd name="connsiteX77" fmla="*/ 202265 w 214894"/>
                    <a:gd name="connsiteY77" fmla="*/ 119546 h 131470"/>
                    <a:gd name="connsiteX78" fmla="*/ 203706 w 214894"/>
                    <a:gd name="connsiteY78" fmla="*/ 118356 h 131470"/>
                    <a:gd name="connsiteX79" fmla="*/ 208851 w 214894"/>
                    <a:gd name="connsiteY79" fmla="*/ 113249 h 131470"/>
                    <a:gd name="connsiteX80" fmla="*/ 212076 w 214894"/>
                    <a:gd name="connsiteY80" fmla="*/ 107958 h 131470"/>
                    <a:gd name="connsiteX81" fmla="*/ 213905 w 214894"/>
                    <a:gd name="connsiteY81" fmla="*/ 99393 h 131470"/>
                    <a:gd name="connsiteX82" fmla="*/ 213539 w 214894"/>
                    <a:gd name="connsiteY82" fmla="*/ 96187 h 1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4894" h="131470">
                      <a:moveTo>
                        <a:pt x="213471" y="96278"/>
                      </a:moveTo>
                      <a:cubicBezTo>
                        <a:pt x="213471" y="96278"/>
                        <a:pt x="214019" y="97286"/>
                        <a:pt x="214500" y="99393"/>
                      </a:cubicBezTo>
                      <a:cubicBezTo>
                        <a:pt x="214888" y="101500"/>
                        <a:pt x="215277" y="104798"/>
                        <a:pt x="214157" y="108806"/>
                      </a:cubicBezTo>
                      <a:cubicBezTo>
                        <a:pt x="213653" y="110844"/>
                        <a:pt x="212716" y="112951"/>
                        <a:pt x="211527" y="115195"/>
                      </a:cubicBezTo>
                      <a:cubicBezTo>
                        <a:pt x="210246" y="117348"/>
                        <a:pt x="208645" y="119569"/>
                        <a:pt x="206633" y="121653"/>
                      </a:cubicBezTo>
                      <a:lnTo>
                        <a:pt x="205879" y="122432"/>
                      </a:lnTo>
                      <a:lnTo>
                        <a:pt x="205512" y="122822"/>
                      </a:lnTo>
                      <a:lnTo>
                        <a:pt x="205307" y="123027"/>
                      </a:lnTo>
                      <a:lnTo>
                        <a:pt x="205215" y="123119"/>
                      </a:lnTo>
                      <a:lnTo>
                        <a:pt x="205146" y="123188"/>
                      </a:lnTo>
                      <a:lnTo>
                        <a:pt x="205009" y="123325"/>
                      </a:lnTo>
                      <a:cubicBezTo>
                        <a:pt x="204483" y="123806"/>
                        <a:pt x="203935" y="124264"/>
                        <a:pt x="203386" y="124722"/>
                      </a:cubicBezTo>
                      <a:cubicBezTo>
                        <a:pt x="202402" y="125707"/>
                        <a:pt x="200870" y="126646"/>
                        <a:pt x="199430" y="127654"/>
                      </a:cubicBezTo>
                      <a:cubicBezTo>
                        <a:pt x="196503" y="129394"/>
                        <a:pt x="193050" y="130745"/>
                        <a:pt x="189208" y="131272"/>
                      </a:cubicBezTo>
                      <a:cubicBezTo>
                        <a:pt x="181456" y="132257"/>
                        <a:pt x="173132" y="129486"/>
                        <a:pt x="166271" y="124905"/>
                      </a:cubicBezTo>
                      <a:cubicBezTo>
                        <a:pt x="162750" y="122638"/>
                        <a:pt x="159434" y="120050"/>
                        <a:pt x="156278" y="117188"/>
                      </a:cubicBezTo>
                      <a:cubicBezTo>
                        <a:pt x="153077" y="114348"/>
                        <a:pt x="150127" y="111119"/>
                        <a:pt x="147314" y="107935"/>
                      </a:cubicBezTo>
                      <a:cubicBezTo>
                        <a:pt x="144364" y="104614"/>
                        <a:pt x="141689" y="101225"/>
                        <a:pt x="139013" y="98431"/>
                      </a:cubicBezTo>
                      <a:cubicBezTo>
                        <a:pt x="136315" y="95683"/>
                        <a:pt x="133708" y="94034"/>
                        <a:pt x="130209" y="92843"/>
                      </a:cubicBezTo>
                      <a:cubicBezTo>
                        <a:pt x="126710" y="91675"/>
                        <a:pt x="122617" y="90988"/>
                        <a:pt x="118386" y="90599"/>
                      </a:cubicBezTo>
                      <a:cubicBezTo>
                        <a:pt x="116283" y="90370"/>
                        <a:pt x="114064" y="90255"/>
                        <a:pt x="111938" y="90095"/>
                      </a:cubicBezTo>
                      <a:lnTo>
                        <a:pt x="105352" y="89820"/>
                      </a:lnTo>
                      <a:lnTo>
                        <a:pt x="98697" y="89591"/>
                      </a:lnTo>
                      <a:lnTo>
                        <a:pt x="96822" y="89500"/>
                      </a:lnTo>
                      <a:lnTo>
                        <a:pt x="95130" y="89385"/>
                      </a:lnTo>
                      <a:lnTo>
                        <a:pt x="91791" y="89179"/>
                      </a:lnTo>
                      <a:cubicBezTo>
                        <a:pt x="90602" y="89042"/>
                        <a:pt x="89299" y="88835"/>
                        <a:pt x="88041" y="88675"/>
                      </a:cubicBezTo>
                      <a:cubicBezTo>
                        <a:pt x="86783" y="88469"/>
                        <a:pt x="85526" y="88286"/>
                        <a:pt x="84359" y="87942"/>
                      </a:cubicBezTo>
                      <a:lnTo>
                        <a:pt x="80792" y="87049"/>
                      </a:lnTo>
                      <a:cubicBezTo>
                        <a:pt x="79625" y="86660"/>
                        <a:pt x="78482" y="86270"/>
                        <a:pt x="77316" y="85858"/>
                      </a:cubicBezTo>
                      <a:cubicBezTo>
                        <a:pt x="72742" y="84164"/>
                        <a:pt x="68375" y="81896"/>
                        <a:pt x="64556" y="79217"/>
                      </a:cubicBezTo>
                      <a:cubicBezTo>
                        <a:pt x="60691" y="76583"/>
                        <a:pt x="57192" y="73720"/>
                        <a:pt x="53991" y="70789"/>
                      </a:cubicBezTo>
                      <a:cubicBezTo>
                        <a:pt x="47496" y="65018"/>
                        <a:pt x="41939" y="59201"/>
                        <a:pt x="36291" y="54139"/>
                      </a:cubicBezTo>
                      <a:cubicBezTo>
                        <a:pt x="33501" y="51574"/>
                        <a:pt x="30688" y="49238"/>
                        <a:pt x="27921" y="46971"/>
                      </a:cubicBezTo>
                      <a:cubicBezTo>
                        <a:pt x="25177" y="44750"/>
                        <a:pt x="22342" y="42597"/>
                        <a:pt x="19712" y="40376"/>
                      </a:cubicBezTo>
                      <a:cubicBezTo>
                        <a:pt x="17036" y="38177"/>
                        <a:pt x="14544" y="35841"/>
                        <a:pt x="12371" y="33459"/>
                      </a:cubicBezTo>
                      <a:cubicBezTo>
                        <a:pt x="10199" y="31055"/>
                        <a:pt x="8347" y="28604"/>
                        <a:pt x="6837" y="26131"/>
                      </a:cubicBezTo>
                      <a:cubicBezTo>
                        <a:pt x="3750" y="21253"/>
                        <a:pt x="2195" y="16443"/>
                        <a:pt x="1304" y="12481"/>
                      </a:cubicBezTo>
                      <a:cubicBezTo>
                        <a:pt x="1098" y="11497"/>
                        <a:pt x="892" y="10581"/>
                        <a:pt x="686" y="9687"/>
                      </a:cubicBezTo>
                      <a:cubicBezTo>
                        <a:pt x="595" y="8794"/>
                        <a:pt x="480" y="7947"/>
                        <a:pt x="389" y="7191"/>
                      </a:cubicBezTo>
                      <a:cubicBezTo>
                        <a:pt x="297" y="6412"/>
                        <a:pt x="206" y="5702"/>
                        <a:pt x="137" y="5061"/>
                      </a:cubicBezTo>
                      <a:cubicBezTo>
                        <a:pt x="114" y="4374"/>
                        <a:pt x="91" y="3802"/>
                        <a:pt x="69" y="3252"/>
                      </a:cubicBezTo>
                      <a:cubicBezTo>
                        <a:pt x="23" y="1145"/>
                        <a:pt x="0" y="0"/>
                        <a:pt x="0" y="0"/>
                      </a:cubicBezTo>
                      <a:cubicBezTo>
                        <a:pt x="0" y="0"/>
                        <a:pt x="252" y="1099"/>
                        <a:pt x="732" y="3160"/>
                      </a:cubicBezTo>
                      <a:cubicBezTo>
                        <a:pt x="846" y="3664"/>
                        <a:pt x="983" y="4260"/>
                        <a:pt x="1120" y="4901"/>
                      </a:cubicBezTo>
                      <a:cubicBezTo>
                        <a:pt x="1304" y="5519"/>
                        <a:pt x="1532" y="6184"/>
                        <a:pt x="1738" y="6893"/>
                      </a:cubicBezTo>
                      <a:cubicBezTo>
                        <a:pt x="1967" y="7626"/>
                        <a:pt x="2195" y="8405"/>
                        <a:pt x="2447" y="9229"/>
                      </a:cubicBezTo>
                      <a:cubicBezTo>
                        <a:pt x="2767" y="10031"/>
                        <a:pt x="3110" y="10901"/>
                        <a:pt x="3453" y="11794"/>
                      </a:cubicBezTo>
                      <a:cubicBezTo>
                        <a:pt x="4894" y="15390"/>
                        <a:pt x="7066" y="19535"/>
                        <a:pt x="10382" y="23589"/>
                      </a:cubicBezTo>
                      <a:cubicBezTo>
                        <a:pt x="13698" y="27642"/>
                        <a:pt x="18180" y="31444"/>
                        <a:pt x="23622" y="35085"/>
                      </a:cubicBezTo>
                      <a:cubicBezTo>
                        <a:pt x="26344" y="36917"/>
                        <a:pt x="29316" y="38727"/>
                        <a:pt x="32449" y="40765"/>
                      </a:cubicBezTo>
                      <a:cubicBezTo>
                        <a:pt x="33959" y="41750"/>
                        <a:pt x="35560" y="42917"/>
                        <a:pt x="37069" y="44040"/>
                      </a:cubicBezTo>
                      <a:cubicBezTo>
                        <a:pt x="38647" y="45162"/>
                        <a:pt x="40179" y="46353"/>
                        <a:pt x="41734" y="47567"/>
                      </a:cubicBezTo>
                      <a:cubicBezTo>
                        <a:pt x="47977" y="52376"/>
                        <a:pt x="54174" y="57895"/>
                        <a:pt x="60485" y="63094"/>
                      </a:cubicBezTo>
                      <a:cubicBezTo>
                        <a:pt x="66797" y="68338"/>
                        <a:pt x="73543" y="72850"/>
                        <a:pt x="80998" y="75369"/>
                      </a:cubicBezTo>
                      <a:lnTo>
                        <a:pt x="83810" y="76262"/>
                      </a:lnTo>
                      <a:lnTo>
                        <a:pt x="86715" y="76926"/>
                      </a:lnTo>
                      <a:cubicBezTo>
                        <a:pt x="87698" y="77178"/>
                        <a:pt x="88636" y="77270"/>
                        <a:pt x="89596" y="77408"/>
                      </a:cubicBezTo>
                      <a:cubicBezTo>
                        <a:pt x="90556" y="77545"/>
                        <a:pt x="91471" y="77682"/>
                        <a:pt x="92500" y="77820"/>
                      </a:cubicBezTo>
                      <a:lnTo>
                        <a:pt x="95839" y="78003"/>
                      </a:lnTo>
                      <a:lnTo>
                        <a:pt x="97531" y="78095"/>
                      </a:lnTo>
                      <a:lnTo>
                        <a:pt x="98994" y="78095"/>
                      </a:lnTo>
                      <a:cubicBezTo>
                        <a:pt x="98994" y="78095"/>
                        <a:pt x="105809" y="78323"/>
                        <a:pt x="105809" y="78323"/>
                      </a:cubicBezTo>
                      <a:lnTo>
                        <a:pt x="112692" y="78713"/>
                      </a:lnTo>
                      <a:cubicBezTo>
                        <a:pt x="115002" y="78942"/>
                        <a:pt x="117289" y="79079"/>
                        <a:pt x="119621" y="79354"/>
                      </a:cubicBezTo>
                      <a:cubicBezTo>
                        <a:pt x="124263" y="79881"/>
                        <a:pt x="129020" y="80660"/>
                        <a:pt x="133891" y="82354"/>
                      </a:cubicBezTo>
                      <a:cubicBezTo>
                        <a:pt x="135103" y="82766"/>
                        <a:pt x="136315" y="83225"/>
                        <a:pt x="137527" y="83866"/>
                      </a:cubicBezTo>
                      <a:lnTo>
                        <a:pt x="139310" y="84805"/>
                      </a:lnTo>
                      <a:lnTo>
                        <a:pt x="141003" y="85904"/>
                      </a:lnTo>
                      <a:cubicBezTo>
                        <a:pt x="143266" y="87438"/>
                        <a:pt x="145096" y="89293"/>
                        <a:pt x="146788" y="91080"/>
                      </a:cubicBezTo>
                      <a:cubicBezTo>
                        <a:pt x="149990" y="94698"/>
                        <a:pt x="152413" y="98179"/>
                        <a:pt x="154975" y="101294"/>
                      </a:cubicBezTo>
                      <a:cubicBezTo>
                        <a:pt x="157605" y="104569"/>
                        <a:pt x="160189" y="107523"/>
                        <a:pt x="162841" y="110317"/>
                      </a:cubicBezTo>
                      <a:cubicBezTo>
                        <a:pt x="165494" y="113157"/>
                        <a:pt x="168261" y="115653"/>
                        <a:pt x="171119" y="117806"/>
                      </a:cubicBezTo>
                      <a:cubicBezTo>
                        <a:pt x="173955" y="119982"/>
                        <a:pt x="176928" y="121653"/>
                        <a:pt x="179901" y="122867"/>
                      </a:cubicBezTo>
                      <a:cubicBezTo>
                        <a:pt x="182873" y="124081"/>
                        <a:pt x="185846" y="124745"/>
                        <a:pt x="188750" y="124653"/>
                      </a:cubicBezTo>
                      <a:cubicBezTo>
                        <a:pt x="191632" y="124562"/>
                        <a:pt x="194376" y="123806"/>
                        <a:pt x="196914" y="122730"/>
                      </a:cubicBezTo>
                      <a:cubicBezTo>
                        <a:pt x="198103" y="122066"/>
                        <a:pt x="199224" y="121676"/>
                        <a:pt x="200482" y="120760"/>
                      </a:cubicBezTo>
                      <a:cubicBezTo>
                        <a:pt x="201099" y="120348"/>
                        <a:pt x="201694" y="119959"/>
                        <a:pt x="202265" y="119546"/>
                      </a:cubicBezTo>
                      <a:cubicBezTo>
                        <a:pt x="202745" y="119157"/>
                        <a:pt x="203226" y="118768"/>
                        <a:pt x="203706" y="118356"/>
                      </a:cubicBezTo>
                      <a:cubicBezTo>
                        <a:pt x="205764" y="116775"/>
                        <a:pt x="207388" y="114943"/>
                        <a:pt x="208851" y="113249"/>
                      </a:cubicBezTo>
                      <a:cubicBezTo>
                        <a:pt x="210200" y="111462"/>
                        <a:pt x="211367" y="109699"/>
                        <a:pt x="212076" y="107958"/>
                      </a:cubicBezTo>
                      <a:cubicBezTo>
                        <a:pt x="213608" y="104523"/>
                        <a:pt x="213951" y="101454"/>
                        <a:pt x="213905" y="99393"/>
                      </a:cubicBezTo>
                      <a:cubicBezTo>
                        <a:pt x="213859" y="97286"/>
                        <a:pt x="213539" y="96187"/>
                        <a:pt x="213539" y="9618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sp>
            <p:nvSpPr>
              <p:cNvPr id="2151" name="Freeform: Shape 2169">
                <a:extLst>
                  <a:ext uri="{FF2B5EF4-FFF2-40B4-BE49-F238E27FC236}">
                    <a16:creationId xmlns:a16="http://schemas.microsoft.com/office/drawing/2014/main" id="{549C9056-2922-A567-332B-1510718B06F9}"/>
                  </a:ext>
                </a:extLst>
              </p:cNvPr>
              <p:cNvSpPr/>
              <p:nvPr/>
            </p:nvSpPr>
            <p:spPr>
              <a:xfrm>
                <a:off x="5203628" y="3358484"/>
                <a:ext cx="29743" cy="182148"/>
              </a:xfrm>
              <a:custGeom>
                <a:avLst/>
                <a:gdLst>
                  <a:gd name="connsiteX0" fmla="*/ 8522 w 29743"/>
                  <a:gd name="connsiteY0" fmla="*/ 78985 h 182148"/>
                  <a:gd name="connsiteX1" fmla="*/ 25970 w 29743"/>
                  <a:gd name="connsiteY1" fmla="*/ 295 h 182148"/>
                  <a:gd name="connsiteX2" fmla="*/ 24712 w 29743"/>
                  <a:gd name="connsiteY2" fmla="*/ 982 h 182148"/>
                  <a:gd name="connsiteX3" fmla="*/ 15062 w 29743"/>
                  <a:gd name="connsiteY3" fmla="*/ 46556 h 182148"/>
                  <a:gd name="connsiteX4" fmla="*/ 1319 w 29743"/>
                  <a:gd name="connsiteY4" fmla="*/ 88558 h 182148"/>
                  <a:gd name="connsiteX5" fmla="*/ 2074 w 29743"/>
                  <a:gd name="connsiteY5" fmla="*/ 135254 h 182148"/>
                  <a:gd name="connsiteX6" fmla="*/ 12204 w 29743"/>
                  <a:gd name="connsiteY6" fmla="*/ 181469 h 182148"/>
                  <a:gd name="connsiteX7" fmla="*/ 13782 w 29743"/>
                  <a:gd name="connsiteY7" fmla="*/ 181263 h 182148"/>
                  <a:gd name="connsiteX8" fmla="*/ 7356 w 29743"/>
                  <a:gd name="connsiteY8" fmla="*/ 134612 h 182148"/>
                  <a:gd name="connsiteX9" fmla="*/ 8499 w 29743"/>
                  <a:gd name="connsiteY9" fmla="*/ 78985 h 18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3" h="182148">
                    <a:moveTo>
                      <a:pt x="8522" y="78985"/>
                    </a:moveTo>
                    <a:cubicBezTo>
                      <a:pt x="13759" y="54938"/>
                      <a:pt x="39211" y="25418"/>
                      <a:pt x="25970" y="295"/>
                    </a:cubicBezTo>
                    <a:cubicBezTo>
                      <a:pt x="25604" y="-415"/>
                      <a:pt x="24484" y="295"/>
                      <a:pt x="24712" y="982"/>
                    </a:cubicBezTo>
                    <a:cubicBezTo>
                      <a:pt x="30269" y="16669"/>
                      <a:pt x="21717" y="32769"/>
                      <a:pt x="15062" y="46556"/>
                    </a:cubicBezTo>
                    <a:cubicBezTo>
                      <a:pt x="8568" y="59999"/>
                      <a:pt x="3514" y="73717"/>
                      <a:pt x="1319" y="88558"/>
                    </a:cubicBezTo>
                    <a:cubicBezTo>
                      <a:pt x="-945" y="103833"/>
                      <a:pt x="-31" y="120002"/>
                      <a:pt x="2074" y="135254"/>
                    </a:cubicBezTo>
                    <a:cubicBezTo>
                      <a:pt x="4223" y="150896"/>
                      <a:pt x="9665" y="165896"/>
                      <a:pt x="12204" y="181469"/>
                    </a:cubicBezTo>
                    <a:cubicBezTo>
                      <a:pt x="12387" y="182523"/>
                      <a:pt x="13782" y="182271"/>
                      <a:pt x="13782" y="181263"/>
                    </a:cubicBezTo>
                    <a:cubicBezTo>
                      <a:pt x="14079" y="165324"/>
                      <a:pt x="9734" y="150232"/>
                      <a:pt x="7356" y="134612"/>
                    </a:cubicBezTo>
                    <a:cubicBezTo>
                      <a:pt x="4589" y="116475"/>
                      <a:pt x="4589" y="96917"/>
                      <a:pt x="8499" y="7898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2" name="Freeform: Shape 2170">
                <a:extLst>
                  <a:ext uri="{FF2B5EF4-FFF2-40B4-BE49-F238E27FC236}">
                    <a16:creationId xmlns:a16="http://schemas.microsoft.com/office/drawing/2014/main" id="{71C8C190-F7BA-70A5-A97E-F3DE629F8F08}"/>
                  </a:ext>
                </a:extLst>
              </p:cNvPr>
              <p:cNvSpPr/>
              <p:nvPr/>
            </p:nvSpPr>
            <p:spPr>
              <a:xfrm>
                <a:off x="5290483" y="3347282"/>
                <a:ext cx="74606" cy="5554"/>
              </a:xfrm>
              <a:custGeom>
                <a:avLst/>
                <a:gdLst>
                  <a:gd name="connsiteX0" fmla="*/ 74606 w 74606"/>
                  <a:gd name="connsiteY0" fmla="*/ 0 h 5554"/>
                  <a:gd name="connsiteX1" fmla="*/ 43118 w 74606"/>
                  <a:gd name="connsiteY1" fmla="*/ 1099 h 5554"/>
                  <a:gd name="connsiteX2" fmla="*/ 240 w 74606"/>
                  <a:gd name="connsiteY2" fmla="*/ 2794 h 5554"/>
                  <a:gd name="connsiteX3" fmla="*/ 149 w 74606"/>
                  <a:gd name="connsiteY3" fmla="*/ 3183 h 5554"/>
                  <a:gd name="connsiteX4" fmla="*/ 36669 w 74606"/>
                  <a:gd name="connsiteY4" fmla="*/ 5473 h 5554"/>
                  <a:gd name="connsiteX5" fmla="*/ 73646 w 74606"/>
                  <a:gd name="connsiteY5" fmla="*/ 4970 h 5554"/>
                  <a:gd name="connsiteX6" fmla="*/ 74606 w 74606"/>
                  <a:gd name="connsiteY6"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06" h="5554">
                    <a:moveTo>
                      <a:pt x="74606" y="0"/>
                    </a:moveTo>
                    <a:cubicBezTo>
                      <a:pt x="64110" y="687"/>
                      <a:pt x="53637" y="1007"/>
                      <a:pt x="43118" y="1099"/>
                    </a:cubicBezTo>
                    <a:cubicBezTo>
                      <a:pt x="28871" y="1237"/>
                      <a:pt x="14464" y="4237"/>
                      <a:pt x="240" y="2794"/>
                    </a:cubicBezTo>
                    <a:cubicBezTo>
                      <a:pt x="-11" y="2771"/>
                      <a:pt x="-103" y="3137"/>
                      <a:pt x="149" y="3183"/>
                    </a:cubicBezTo>
                    <a:cubicBezTo>
                      <a:pt x="12544" y="5954"/>
                      <a:pt x="24092" y="5588"/>
                      <a:pt x="36669" y="5473"/>
                    </a:cubicBezTo>
                    <a:cubicBezTo>
                      <a:pt x="49040" y="5359"/>
                      <a:pt x="61320" y="5611"/>
                      <a:pt x="73646" y="4970"/>
                    </a:cubicBezTo>
                    <a:cubicBezTo>
                      <a:pt x="73966" y="3321"/>
                      <a:pt x="74286" y="1649"/>
                      <a:pt x="74606"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3" name="Freeform: Shape 2171">
                <a:extLst>
                  <a:ext uri="{FF2B5EF4-FFF2-40B4-BE49-F238E27FC236}">
                    <a16:creationId xmlns:a16="http://schemas.microsoft.com/office/drawing/2014/main" id="{E309A0C6-B9AA-0E09-28B8-78B83F43EF55}"/>
                  </a:ext>
                </a:extLst>
              </p:cNvPr>
              <p:cNvSpPr/>
              <p:nvPr/>
            </p:nvSpPr>
            <p:spPr>
              <a:xfrm>
                <a:off x="5297906" y="3281322"/>
                <a:ext cx="78285" cy="173591"/>
              </a:xfrm>
              <a:custGeom>
                <a:avLst/>
                <a:gdLst>
                  <a:gd name="connsiteX0" fmla="*/ 78046 w 78285"/>
                  <a:gd name="connsiteY0" fmla="*/ 55219 h 173591"/>
                  <a:gd name="connsiteX1" fmla="*/ 69242 w 78285"/>
                  <a:gd name="connsiteY1" fmla="*/ 301 h 173591"/>
                  <a:gd name="connsiteX2" fmla="*/ 68281 w 78285"/>
                  <a:gd name="connsiteY2" fmla="*/ 553 h 173591"/>
                  <a:gd name="connsiteX3" fmla="*/ 72900 w 78285"/>
                  <a:gd name="connsiteY3" fmla="*/ 55860 h 173591"/>
                  <a:gd name="connsiteX4" fmla="*/ 67001 w 78285"/>
                  <a:gd name="connsiteY4" fmla="*/ 84579 h 173591"/>
                  <a:gd name="connsiteX5" fmla="*/ 49004 w 78285"/>
                  <a:gd name="connsiteY5" fmla="*/ 100702 h 173591"/>
                  <a:gd name="connsiteX6" fmla="*/ 135 w 78285"/>
                  <a:gd name="connsiteY6" fmla="*/ 172682 h 173591"/>
                  <a:gd name="connsiteX7" fmla="*/ 2216 w 78285"/>
                  <a:gd name="connsiteY7" fmla="*/ 172682 h 173591"/>
                  <a:gd name="connsiteX8" fmla="*/ 67458 w 78285"/>
                  <a:gd name="connsiteY8" fmla="*/ 91885 h 173591"/>
                  <a:gd name="connsiteX9" fmla="*/ 78000 w 78285"/>
                  <a:gd name="connsiteY9" fmla="*/ 55242 h 1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173591">
                    <a:moveTo>
                      <a:pt x="78046" y="55219"/>
                    </a:moveTo>
                    <a:cubicBezTo>
                      <a:pt x="76857" y="37058"/>
                      <a:pt x="74570" y="17706"/>
                      <a:pt x="69242" y="301"/>
                    </a:cubicBezTo>
                    <a:cubicBezTo>
                      <a:pt x="69082" y="-249"/>
                      <a:pt x="68235" y="26"/>
                      <a:pt x="68281" y="553"/>
                    </a:cubicBezTo>
                    <a:cubicBezTo>
                      <a:pt x="70659" y="18874"/>
                      <a:pt x="72077" y="37424"/>
                      <a:pt x="72900" y="55860"/>
                    </a:cubicBezTo>
                    <a:cubicBezTo>
                      <a:pt x="73358" y="66006"/>
                      <a:pt x="73495" y="76243"/>
                      <a:pt x="67001" y="84579"/>
                    </a:cubicBezTo>
                    <a:cubicBezTo>
                      <a:pt x="62175" y="90762"/>
                      <a:pt x="55087" y="95801"/>
                      <a:pt x="49004" y="100702"/>
                    </a:cubicBezTo>
                    <a:cubicBezTo>
                      <a:pt x="27234" y="118244"/>
                      <a:pt x="-2243" y="140848"/>
                      <a:pt x="135" y="172682"/>
                    </a:cubicBezTo>
                    <a:cubicBezTo>
                      <a:pt x="227" y="173918"/>
                      <a:pt x="2033" y="173872"/>
                      <a:pt x="2216" y="172682"/>
                    </a:cubicBezTo>
                    <a:cubicBezTo>
                      <a:pt x="7613" y="133451"/>
                      <a:pt x="41160" y="116481"/>
                      <a:pt x="67458" y="91885"/>
                    </a:cubicBezTo>
                    <a:cubicBezTo>
                      <a:pt x="78274" y="81762"/>
                      <a:pt x="78892" y="69303"/>
                      <a:pt x="78000" y="5524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4" name="Freeform: Shape 2172">
                <a:extLst>
                  <a:ext uri="{FF2B5EF4-FFF2-40B4-BE49-F238E27FC236}">
                    <a16:creationId xmlns:a16="http://schemas.microsoft.com/office/drawing/2014/main" id="{A9633B83-2AB2-CA01-303A-8486FB94910C}"/>
                  </a:ext>
                </a:extLst>
              </p:cNvPr>
              <p:cNvSpPr/>
              <p:nvPr/>
            </p:nvSpPr>
            <p:spPr>
              <a:xfrm>
                <a:off x="5427267" y="3267502"/>
                <a:ext cx="6836" cy="71124"/>
              </a:xfrm>
              <a:custGeom>
                <a:avLst/>
                <a:gdLst>
                  <a:gd name="connsiteX0" fmla="*/ 5511 w 6836"/>
                  <a:gd name="connsiteY0" fmla="*/ 632 h 71124"/>
                  <a:gd name="connsiteX1" fmla="*/ 4025 w 6836"/>
                  <a:gd name="connsiteY1" fmla="*/ 816 h 71124"/>
                  <a:gd name="connsiteX2" fmla="*/ 0 w 6836"/>
                  <a:gd name="connsiteY2" fmla="*/ 70574 h 71124"/>
                  <a:gd name="connsiteX3" fmla="*/ 1258 w 6836"/>
                  <a:gd name="connsiteY3" fmla="*/ 70574 h 71124"/>
                  <a:gd name="connsiteX4" fmla="*/ 5488 w 6836"/>
                  <a:gd name="connsiteY4" fmla="*/ 610 h 7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6" h="71124">
                    <a:moveTo>
                      <a:pt x="5511" y="632"/>
                    </a:moveTo>
                    <a:cubicBezTo>
                      <a:pt x="5397" y="-375"/>
                      <a:pt x="4116" y="-77"/>
                      <a:pt x="4025" y="816"/>
                    </a:cubicBezTo>
                    <a:cubicBezTo>
                      <a:pt x="2035" y="23946"/>
                      <a:pt x="206" y="47329"/>
                      <a:pt x="0" y="70574"/>
                    </a:cubicBezTo>
                    <a:cubicBezTo>
                      <a:pt x="0" y="71375"/>
                      <a:pt x="1098" y="71238"/>
                      <a:pt x="1258" y="70574"/>
                    </a:cubicBezTo>
                    <a:cubicBezTo>
                      <a:pt x="6723" y="48634"/>
                      <a:pt x="8255" y="23053"/>
                      <a:pt x="5488" y="61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5" name="Freeform: Shape 2173">
                <a:extLst>
                  <a:ext uri="{FF2B5EF4-FFF2-40B4-BE49-F238E27FC236}">
                    <a16:creationId xmlns:a16="http://schemas.microsoft.com/office/drawing/2014/main" id="{80965E71-4E88-0715-E58D-4E78F0048A30}"/>
                  </a:ext>
                </a:extLst>
              </p:cNvPr>
              <p:cNvSpPr/>
              <p:nvPr/>
            </p:nvSpPr>
            <p:spPr>
              <a:xfrm>
                <a:off x="5475434" y="3268942"/>
                <a:ext cx="17605" cy="72585"/>
              </a:xfrm>
              <a:custGeom>
                <a:avLst/>
                <a:gdLst>
                  <a:gd name="connsiteX0" fmla="*/ 16229 w 17605"/>
                  <a:gd name="connsiteY0" fmla="*/ 451 h 72585"/>
                  <a:gd name="connsiteX1" fmla="*/ 3743 w 17605"/>
                  <a:gd name="connsiteY1" fmla="*/ 33636 h 72585"/>
                  <a:gd name="connsiteX2" fmla="*/ 518 w 17605"/>
                  <a:gd name="connsiteY2" fmla="*/ 72156 h 72585"/>
                  <a:gd name="connsiteX3" fmla="*/ 1502 w 17605"/>
                  <a:gd name="connsiteY3" fmla="*/ 72156 h 72585"/>
                  <a:gd name="connsiteX4" fmla="*/ 7493 w 17605"/>
                  <a:gd name="connsiteY4" fmla="*/ 34163 h 72585"/>
                  <a:gd name="connsiteX5" fmla="*/ 17578 w 17605"/>
                  <a:gd name="connsiteY5" fmla="*/ 818 h 72585"/>
                  <a:gd name="connsiteX6" fmla="*/ 16229 w 17605"/>
                  <a:gd name="connsiteY6" fmla="*/ 451 h 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5" h="72585">
                    <a:moveTo>
                      <a:pt x="16229" y="451"/>
                    </a:moveTo>
                    <a:cubicBezTo>
                      <a:pt x="11952" y="11696"/>
                      <a:pt x="6853" y="21887"/>
                      <a:pt x="3743" y="33636"/>
                    </a:cubicBezTo>
                    <a:cubicBezTo>
                      <a:pt x="336" y="46438"/>
                      <a:pt x="-762" y="58988"/>
                      <a:pt x="518" y="72156"/>
                    </a:cubicBezTo>
                    <a:cubicBezTo>
                      <a:pt x="587" y="72729"/>
                      <a:pt x="1433" y="72729"/>
                      <a:pt x="1502" y="72156"/>
                    </a:cubicBezTo>
                    <a:cubicBezTo>
                      <a:pt x="2988" y="59400"/>
                      <a:pt x="4978" y="46735"/>
                      <a:pt x="7493" y="34163"/>
                    </a:cubicBezTo>
                    <a:cubicBezTo>
                      <a:pt x="9826" y="22574"/>
                      <a:pt x="14559" y="12131"/>
                      <a:pt x="17578" y="818"/>
                    </a:cubicBezTo>
                    <a:cubicBezTo>
                      <a:pt x="17806" y="-29"/>
                      <a:pt x="16526" y="-327"/>
                      <a:pt x="16229" y="4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6" name="Freeform: Shape 2174">
                <a:extLst>
                  <a:ext uri="{FF2B5EF4-FFF2-40B4-BE49-F238E27FC236}">
                    <a16:creationId xmlns:a16="http://schemas.microsoft.com/office/drawing/2014/main" id="{617CB452-6305-C411-58C2-FDE1760E257C}"/>
                  </a:ext>
                </a:extLst>
              </p:cNvPr>
              <p:cNvSpPr/>
              <p:nvPr/>
            </p:nvSpPr>
            <p:spPr>
              <a:xfrm>
                <a:off x="5476633" y="3350168"/>
                <a:ext cx="239" cy="251"/>
              </a:xfrm>
              <a:custGeom>
                <a:avLst/>
                <a:gdLst>
                  <a:gd name="connsiteX0" fmla="*/ 120 w 239"/>
                  <a:gd name="connsiteY0" fmla="*/ 0 h 251"/>
                  <a:gd name="connsiteX1" fmla="*/ 120 w 239"/>
                  <a:gd name="connsiteY1" fmla="*/ 252 h 251"/>
                  <a:gd name="connsiteX2" fmla="*/ 120 w 239"/>
                  <a:gd name="connsiteY2" fmla="*/ 0 h 251"/>
                </a:gdLst>
                <a:ahLst/>
                <a:cxnLst>
                  <a:cxn ang="0">
                    <a:pos x="connsiteX0" y="connsiteY0"/>
                  </a:cxn>
                  <a:cxn ang="0">
                    <a:pos x="connsiteX1" y="connsiteY1"/>
                  </a:cxn>
                  <a:cxn ang="0">
                    <a:pos x="connsiteX2" y="connsiteY2"/>
                  </a:cxn>
                </a:cxnLst>
                <a:rect l="l" t="t" r="r" b="b"/>
                <a:pathLst>
                  <a:path w="239" h="251">
                    <a:moveTo>
                      <a:pt x="120" y="0"/>
                    </a:moveTo>
                    <a:cubicBezTo>
                      <a:pt x="-40" y="0"/>
                      <a:pt x="-40" y="252"/>
                      <a:pt x="120" y="252"/>
                    </a:cubicBezTo>
                    <a:cubicBezTo>
                      <a:pt x="280" y="252"/>
                      <a:pt x="280" y="0"/>
                      <a:pt x="120"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7" name="Freeform: Shape 2175">
                <a:extLst>
                  <a:ext uri="{FF2B5EF4-FFF2-40B4-BE49-F238E27FC236}">
                    <a16:creationId xmlns:a16="http://schemas.microsoft.com/office/drawing/2014/main" id="{086115D9-CAB0-AA3C-66D6-9A901ABD70E3}"/>
                  </a:ext>
                </a:extLst>
              </p:cNvPr>
              <p:cNvSpPr/>
              <p:nvPr/>
            </p:nvSpPr>
            <p:spPr>
              <a:xfrm>
                <a:off x="5356690" y="3465662"/>
                <a:ext cx="218201" cy="77405"/>
              </a:xfrm>
              <a:custGeom>
                <a:avLst/>
                <a:gdLst>
                  <a:gd name="connsiteX0" fmla="*/ 217869 w 218201"/>
                  <a:gd name="connsiteY0" fmla="*/ 6343 h 77405"/>
                  <a:gd name="connsiteX1" fmla="*/ 89215 w 218201"/>
                  <a:gd name="connsiteY1" fmla="*/ 10877 h 77405"/>
                  <a:gd name="connsiteX2" fmla="*/ 191 w 218201"/>
                  <a:gd name="connsiteY2" fmla="*/ 76055 h 77405"/>
                  <a:gd name="connsiteX3" fmla="*/ 1380 w 218201"/>
                  <a:gd name="connsiteY3" fmla="*/ 77086 h 77405"/>
                  <a:gd name="connsiteX4" fmla="*/ 87957 w 218201"/>
                  <a:gd name="connsiteY4" fmla="*/ 16534 h 77405"/>
                  <a:gd name="connsiteX5" fmla="*/ 147779 w 218201"/>
                  <a:gd name="connsiteY5" fmla="*/ 5564 h 77405"/>
                  <a:gd name="connsiteX6" fmla="*/ 217663 w 218201"/>
                  <a:gd name="connsiteY6" fmla="*/ 7259 h 77405"/>
                  <a:gd name="connsiteX7" fmla="*/ 217869 w 218201"/>
                  <a:gd name="connsiteY7" fmla="*/ 6343 h 7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01" h="77405">
                    <a:moveTo>
                      <a:pt x="217869" y="6343"/>
                    </a:moveTo>
                    <a:cubicBezTo>
                      <a:pt x="176501" y="-3757"/>
                      <a:pt x="129896" y="-1467"/>
                      <a:pt x="89215" y="10877"/>
                    </a:cubicBezTo>
                    <a:cubicBezTo>
                      <a:pt x="52878" y="21916"/>
                      <a:pt x="22098" y="45115"/>
                      <a:pt x="191" y="76055"/>
                    </a:cubicBezTo>
                    <a:cubicBezTo>
                      <a:pt x="-450" y="76926"/>
                      <a:pt x="671" y="77933"/>
                      <a:pt x="1380" y="77086"/>
                    </a:cubicBezTo>
                    <a:cubicBezTo>
                      <a:pt x="24590" y="49627"/>
                      <a:pt x="53792" y="28076"/>
                      <a:pt x="87957" y="16534"/>
                    </a:cubicBezTo>
                    <a:cubicBezTo>
                      <a:pt x="107235" y="10007"/>
                      <a:pt x="127656" y="7740"/>
                      <a:pt x="147779" y="5564"/>
                    </a:cubicBezTo>
                    <a:cubicBezTo>
                      <a:pt x="171104" y="3045"/>
                      <a:pt x="194543" y="3045"/>
                      <a:pt x="217663" y="7259"/>
                    </a:cubicBezTo>
                    <a:cubicBezTo>
                      <a:pt x="218212" y="7373"/>
                      <a:pt x="218441" y="6480"/>
                      <a:pt x="217869" y="634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8" name="Freeform: Shape 2176">
                <a:extLst>
                  <a:ext uri="{FF2B5EF4-FFF2-40B4-BE49-F238E27FC236}">
                    <a16:creationId xmlns:a16="http://schemas.microsoft.com/office/drawing/2014/main" id="{F634B3E5-062C-AB8B-09A8-682EEF765A5F}"/>
                  </a:ext>
                </a:extLst>
              </p:cNvPr>
              <p:cNvSpPr/>
              <p:nvPr/>
            </p:nvSpPr>
            <p:spPr>
              <a:xfrm>
                <a:off x="5490513" y="3412235"/>
                <a:ext cx="124978" cy="10280"/>
              </a:xfrm>
              <a:custGeom>
                <a:avLst/>
                <a:gdLst>
                  <a:gd name="connsiteX0" fmla="*/ 124155 w 124978"/>
                  <a:gd name="connsiteY0" fmla="*/ 820 h 10280"/>
                  <a:gd name="connsiteX1" fmla="*/ 64310 w 124978"/>
                  <a:gd name="connsiteY1" fmla="*/ 2583 h 10280"/>
                  <a:gd name="connsiteX2" fmla="*/ 1104 w 124978"/>
                  <a:gd name="connsiteY2" fmla="*/ 7897 h 10280"/>
                  <a:gd name="connsiteX3" fmla="*/ 1195 w 124978"/>
                  <a:gd name="connsiteY3" fmla="*/ 10279 h 10280"/>
                  <a:gd name="connsiteX4" fmla="*/ 60743 w 124978"/>
                  <a:gd name="connsiteY4" fmla="*/ 6958 h 10280"/>
                  <a:gd name="connsiteX5" fmla="*/ 123949 w 124978"/>
                  <a:gd name="connsiteY5" fmla="*/ 3019 h 10280"/>
                  <a:gd name="connsiteX6" fmla="*/ 124132 w 124978"/>
                  <a:gd name="connsiteY6" fmla="*/ 820 h 1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78" h="10280">
                    <a:moveTo>
                      <a:pt x="124155" y="820"/>
                    </a:moveTo>
                    <a:cubicBezTo>
                      <a:pt x="104443" y="-1241"/>
                      <a:pt x="84022" y="1049"/>
                      <a:pt x="64310" y="2583"/>
                    </a:cubicBezTo>
                    <a:cubicBezTo>
                      <a:pt x="43249" y="4233"/>
                      <a:pt x="22188" y="6294"/>
                      <a:pt x="1104" y="7897"/>
                    </a:cubicBezTo>
                    <a:cubicBezTo>
                      <a:pt x="-383" y="8011"/>
                      <a:pt x="-383" y="10347"/>
                      <a:pt x="1195" y="10279"/>
                    </a:cubicBezTo>
                    <a:cubicBezTo>
                      <a:pt x="21067" y="9408"/>
                      <a:pt x="40894" y="8172"/>
                      <a:pt x="60743" y="6958"/>
                    </a:cubicBezTo>
                    <a:cubicBezTo>
                      <a:pt x="81713" y="5675"/>
                      <a:pt x="103117" y="5767"/>
                      <a:pt x="123949" y="3019"/>
                    </a:cubicBezTo>
                    <a:cubicBezTo>
                      <a:pt x="125093" y="2858"/>
                      <a:pt x="125459" y="957"/>
                      <a:pt x="124132" y="82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59" name="Freeform: Shape 2177">
                <a:extLst>
                  <a:ext uri="{FF2B5EF4-FFF2-40B4-BE49-F238E27FC236}">
                    <a16:creationId xmlns:a16="http://schemas.microsoft.com/office/drawing/2014/main" id="{CBF0B649-7BB5-2005-C4B2-C9EA8E21EA33}"/>
                  </a:ext>
                </a:extLst>
              </p:cNvPr>
              <p:cNvSpPr/>
              <p:nvPr/>
            </p:nvSpPr>
            <p:spPr>
              <a:xfrm>
                <a:off x="5670419" y="3521817"/>
                <a:ext cx="28980" cy="10405"/>
              </a:xfrm>
              <a:custGeom>
                <a:avLst/>
                <a:gdLst>
                  <a:gd name="connsiteX0" fmla="*/ 28036 w 28980"/>
                  <a:gd name="connsiteY0" fmla="*/ 21 h 10405"/>
                  <a:gd name="connsiteX1" fmla="*/ 229 w 28980"/>
                  <a:gd name="connsiteY1" fmla="*/ 9732 h 10405"/>
                  <a:gd name="connsiteX2" fmla="*/ 343 w 28980"/>
                  <a:gd name="connsiteY2" fmla="*/ 10396 h 10405"/>
                  <a:gd name="connsiteX3" fmla="*/ 28357 w 28980"/>
                  <a:gd name="connsiteY3" fmla="*/ 1877 h 10405"/>
                  <a:gd name="connsiteX4" fmla="*/ 28036 w 28980"/>
                  <a:gd name="connsiteY4" fmla="*/ 21 h 1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0" h="10405">
                    <a:moveTo>
                      <a:pt x="28036" y="21"/>
                    </a:moveTo>
                    <a:cubicBezTo>
                      <a:pt x="18249" y="1808"/>
                      <a:pt x="9422" y="6228"/>
                      <a:pt x="229" y="9732"/>
                    </a:cubicBezTo>
                    <a:cubicBezTo>
                      <a:pt x="-114" y="9869"/>
                      <a:pt x="-68" y="10487"/>
                      <a:pt x="343" y="10396"/>
                    </a:cubicBezTo>
                    <a:cubicBezTo>
                      <a:pt x="9605" y="8403"/>
                      <a:pt x="19850" y="6022"/>
                      <a:pt x="28357" y="1877"/>
                    </a:cubicBezTo>
                    <a:cubicBezTo>
                      <a:pt x="29225" y="1464"/>
                      <a:pt x="29248" y="-207"/>
                      <a:pt x="28036" y="2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0" name="Freeform: Shape 2178">
                <a:extLst>
                  <a:ext uri="{FF2B5EF4-FFF2-40B4-BE49-F238E27FC236}">
                    <a16:creationId xmlns:a16="http://schemas.microsoft.com/office/drawing/2014/main" id="{0548268D-40B3-2BFB-BA96-ADB171E90229}"/>
                  </a:ext>
                </a:extLst>
              </p:cNvPr>
              <p:cNvSpPr/>
              <p:nvPr/>
            </p:nvSpPr>
            <p:spPr>
              <a:xfrm>
                <a:off x="5697024" y="3603029"/>
                <a:ext cx="39165" cy="4071"/>
              </a:xfrm>
              <a:custGeom>
                <a:avLst/>
                <a:gdLst>
                  <a:gd name="connsiteX0" fmla="*/ 38340 w 39165"/>
                  <a:gd name="connsiteY0" fmla="*/ 751 h 4071"/>
                  <a:gd name="connsiteX1" fmla="*/ 975 w 39165"/>
                  <a:gd name="connsiteY1" fmla="*/ 1415 h 4071"/>
                  <a:gd name="connsiteX2" fmla="*/ 791 w 39165"/>
                  <a:gd name="connsiteY2" fmla="*/ 3499 h 4071"/>
                  <a:gd name="connsiteX3" fmla="*/ 38180 w 39165"/>
                  <a:gd name="connsiteY3" fmla="*/ 2858 h 4071"/>
                  <a:gd name="connsiteX4" fmla="*/ 38363 w 39165"/>
                  <a:gd name="connsiteY4" fmla="*/ 751 h 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5" h="4071">
                    <a:moveTo>
                      <a:pt x="38340" y="751"/>
                    </a:moveTo>
                    <a:cubicBezTo>
                      <a:pt x="26198" y="-990"/>
                      <a:pt x="13163" y="751"/>
                      <a:pt x="975" y="1415"/>
                    </a:cubicBezTo>
                    <a:cubicBezTo>
                      <a:pt x="-146" y="1461"/>
                      <a:pt x="-420" y="3431"/>
                      <a:pt x="791" y="3499"/>
                    </a:cubicBezTo>
                    <a:cubicBezTo>
                      <a:pt x="13003" y="4072"/>
                      <a:pt x="26061" y="4667"/>
                      <a:pt x="38180" y="2858"/>
                    </a:cubicBezTo>
                    <a:cubicBezTo>
                      <a:pt x="39278" y="2698"/>
                      <a:pt x="39621" y="934"/>
                      <a:pt x="38363" y="7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1" name="Freeform: Shape 2179">
                <a:extLst>
                  <a:ext uri="{FF2B5EF4-FFF2-40B4-BE49-F238E27FC236}">
                    <a16:creationId xmlns:a16="http://schemas.microsoft.com/office/drawing/2014/main" id="{2E029FD5-4858-E193-6342-830B3873D262}"/>
                  </a:ext>
                </a:extLst>
              </p:cNvPr>
              <p:cNvSpPr/>
              <p:nvPr/>
            </p:nvSpPr>
            <p:spPr>
              <a:xfrm>
                <a:off x="5108571" y="3645411"/>
                <a:ext cx="43967" cy="10495"/>
              </a:xfrm>
              <a:custGeom>
                <a:avLst/>
                <a:gdLst>
                  <a:gd name="connsiteX0" fmla="*/ 43392 w 43967"/>
                  <a:gd name="connsiteY0" fmla="*/ 8364 h 10495"/>
                  <a:gd name="connsiteX1" fmla="*/ 949 w 43967"/>
                  <a:gd name="connsiteY1" fmla="*/ 5 h 10495"/>
                  <a:gd name="connsiteX2" fmla="*/ 423 w 43967"/>
                  <a:gd name="connsiteY2" fmla="*/ 1493 h 10495"/>
                  <a:gd name="connsiteX3" fmla="*/ 22673 w 43967"/>
                  <a:gd name="connsiteY3" fmla="*/ 6761 h 10495"/>
                  <a:gd name="connsiteX4" fmla="*/ 42637 w 43967"/>
                  <a:gd name="connsiteY4" fmla="*/ 10494 h 10495"/>
                  <a:gd name="connsiteX5" fmla="*/ 43369 w 43967"/>
                  <a:gd name="connsiteY5" fmla="*/ 8387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67" h="10495">
                    <a:moveTo>
                      <a:pt x="43392" y="8364"/>
                    </a:moveTo>
                    <a:cubicBezTo>
                      <a:pt x="30197" y="3463"/>
                      <a:pt x="14853" y="1722"/>
                      <a:pt x="949" y="5"/>
                    </a:cubicBezTo>
                    <a:cubicBezTo>
                      <a:pt x="172" y="-87"/>
                      <a:pt x="-446" y="1219"/>
                      <a:pt x="423" y="1493"/>
                    </a:cubicBezTo>
                    <a:cubicBezTo>
                      <a:pt x="7718" y="3646"/>
                      <a:pt x="15310" y="4631"/>
                      <a:pt x="22673" y="6761"/>
                    </a:cubicBezTo>
                    <a:cubicBezTo>
                      <a:pt x="29214" y="8639"/>
                      <a:pt x="35845" y="10104"/>
                      <a:pt x="42637" y="10494"/>
                    </a:cubicBezTo>
                    <a:cubicBezTo>
                      <a:pt x="43712" y="10563"/>
                      <a:pt x="44604" y="8845"/>
                      <a:pt x="43369" y="83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2" name="Freeform: Shape 2180">
                <a:extLst>
                  <a:ext uri="{FF2B5EF4-FFF2-40B4-BE49-F238E27FC236}">
                    <a16:creationId xmlns:a16="http://schemas.microsoft.com/office/drawing/2014/main" id="{AA7F7D4F-15B7-0A38-FE4F-B3EFC32F57FE}"/>
                  </a:ext>
                </a:extLst>
              </p:cNvPr>
              <p:cNvSpPr/>
              <p:nvPr/>
            </p:nvSpPr>
            <p:spPr>
              <a:xfrm>
                <a:off x="5111068" y="3729134"/>
                <a:ext cx="29556" cy="4145"/>
              </a:xfrm>
              <a:custGeom>
                <a:avLst/>
                <a:gdLst>
                  <a:gd name="connsiteX0" fmla="*/ 29072 w 29556"/>
                  <a:gd name="connsiteY0" fmla="*/ 1200 h 4145"/>
                  <a:gd name="connsiteX1" fmla="*/ 418 w 29556"/>
                  <a:gd name="connsiteY1" fmla="*/ 1773 h 4145"/>
                  <a:gd name="connsiteX2" fmla="*/ 327 w 29556"/>
                  <a:gd name="connsiteY2" fmla="*/ 2666 h 4145"/>
                  <a:gd name="connsiteX3" fmla="*/ 28912 w 29556"/>
                  <a:gd name="connsiteY3" fmla="*/ 2895 h 4145"/>
                  <a:gd name="connsiteX4" fmla="*/ 29049 w 29556"/>
                  <a:gd name="connsiteY4" fmla="*/ 1200 h 4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6" h="4145">
                    <a:moveTo>
                      <a:pt x="29072" y="1200"/>
                    </a:moveTo>
                    <a:cubicBezTo>
                      <a:pt x="20405" y="-1434"/>
                      <a:pt x="9291" y="971"/>
                      <a:pt x="418" y="1773"/>
                    </a:cubicBezTo>
                    <a:cubicBezTo>
                      <a:pt x="-62" y="1796"/>
                      <a:pt x="-176" y="2597"/>
                      <a:pt x="327" y="2666"/>
                    </a:cubicBezTo>
                    <a:cubicBezTo>
                      <a:pt x="9200" y="3444"/>
                      <a:pt x="20268" y="5437"/>
                      <a:pt x="28912" y="2895"/>
                    </a:cubicBezTo>
                    <a:cubicBezTo>
                      <a:pt x="29598" y="2712"/>
                      <a:pt x="29872" y="1429"/>
                      <a:pt x="29049" y="1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3" name="Freeform: Shape 2181">
                <a:extLst>
                  <a:ext uri="{FF2B5EF4-FFF2-40B4-BE49-F238E27FC236}">
                    <a16:creationId xmlns:a16="http://schemas.microsoft.com/office/drawing/2014/main" id="{2DEA02D6-363E-0099-421E-68DE810F3FD5}"/>
                  </a:ext>
                </a:extLst>
              </p:cNvPr>
              <p:cNvSpPr/>
              <p:nvPr/>
            </p:nvSpPr>
            <p:spPr>
              <a:xfrm>
                <a:off x="5242391" y="3545069"/>
                <a:ext cx="89084" cy="44173"/>
              </a:xfrm>
              <a:custGeom>
                <a:avLst/>
                <a:gdLst>
                  <a:gd name="connsiteX0" fmla="*/ 61664 w 89084"/>
                  <a:gd name="connsiteY0" fmla="*/ 954 h 44173"/>
                  <a:gd name="connsiteX1" fmla="*/ 196 w 89084"/>
                  <a:gd name="connsiteY1" fmla="*/ 19779 h 44173"/>
                  <a:gd name="connsiteX2" fmla="*/ 539 w 89084"/>
                  <a:gd name="connsiteY2" fmla="*/ 20512 h 44173"/>
                  <a:gd name="connsiteX3" fmla="*/ 55422 w 89084"/>
                  <a:gd name="connsiteY3" fmla="*/ 5168 h 44173"/>
                  <a:gd name="connsiteX4" fmla="*/ 86910 w 89084"/>
                  <a:gd name="connsiteY4" fmla="*/ 43459 h 44173"/>
                  <a:gd name="connsiteX5" fmla="*/ 89083 w 89084"/>
                  <a:gd name="connsiteY5" fmla="*/ 42909 h 44173"/>
                  <a:gd name="connsiteX6" fmla="*/ 61664 w 89084"/>
                  <a:gd name="connsiteY6" fmla="*/ 931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84" h="44173">
                    <a:moveTo>
                      <a:pt x="61664" y="954"/>
                    </a:moveTo>
                    <a:cubicBezTo>
                      <a:pt x="40351" y="-3581"/>
                      <a:pt x="17552" y="8946"/>
                      <a:pt x="196" y="19779"/>
                    </a:cubicBezTo>
                    <a:cubicBezTo>
                      <a:pt x="-216" y="20008"/>
                      <a:pt x="81" y="20718"/>
                      <a:pt x="539" y="20512"/>
                    </a:cubicBezTo>
                    <a:cubicBezTo>
                      <a:pt x="18604" y="12931"/>
                      <a:pt x="35320" y="4801"/>
                      <a:pt x="55422" y="5168"/>
                    </a:cubicBezTo>
                    <a:cubicBezTo>
                      <a:pt x="76826" y="5557"/>
                      <a:pt x="82680" y="26306"/>
                      <a:pt x="86910" y="43459"/>
                    </a:cubicBezTo>
                    <a:cubicBezTo>
                      <a:pt x="87230" y="44765"/>
                      <a:pt x="89151" y="44100"/>
                      <a:pt x="89083" y="42909"/>
                    </a:cubicBezTo>
                    <a:cubicBezTo>
                      <a:pt x="87825" y="24588"/>
                      <a:pt x="81674" y="5213"/>
                      <a:pt x="61664" y="93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4" name="Freeform: Shape 2182">
                <a:extLst>
                  <a:ext uri="{FF2B5EF4-FFF2-40B4-BE49-F238E27FC236}">
                    <a16:creationId xmlns:a16="http://schemas.microsoft.com/office/drawing/2014/main" id="{31F17BD6-A3A7-17FA-CDD9-976B5CCA874B}"/>
                  </a:ext>
                </a:extLst>
              </p:cNvPr>
              <p:cNvSpPr/>
              <p:nvPr/>
            </p:nvSpPr>
            <p:spPr>
              <a:xfrm>
                <a:off x="5164937" y="3578877"/>
                <a:ext cx="60959" cy="92278"/>
              </a:xfrm>
              <a:custGeom>
                <a:avLst/>
                <a:gdLst>
                  <a:gd name="connsiteX0" fmla="*/ 59218 w 60959"/>
                  <a:gd name="connsiteY0" fmla="*/ 215 h 92278"/>
                  <a:gd name="connsiteX1" fmla="*/ 22813 w 60959"/>
                  <a:gd name="connsiteY1" fmla="*/ 40270 h 92278"/>
                  <a:gd name="connsiteX2" fmla="*/ 10007 w 60959"/>
                  <a:gd name="connsiteY2" fmla="*/ 63149 h 92278"/>
                  <a:gd name="connsiteX3" fmla="*/ 37 w 60959"/>
                  <a:gd name="connsiteY3" fmla="*/ 91799 h 92278"/>
                  <a:gd name="connsiteX4" fmla="*/ 654 w 60959"/>
                  <a:gd name="connsiteY4" fmla="*/ 92073 h 92278"/>
                  <a:gd name="connsiteX5" fmla="*/ 10327 w 60959"/>
                  <a:gd name="connsiteY5" fmla="*/ 70271 h 92278"/>
                  <a:gd name="connsiteX6" fmla="*/ 24459 w 60959"/>
                  <a:gd name="connsiteY6" fmla="*/ 45125 h 92278"/>
                  <a:gd name="connsiteX7" fmla="*/ 60659 w 60959"/>
                  <a:gd name="connsiteY7" fmla="*/ 1841 h 92278"/>
                  <a:gd name="connsiteX8" fmla="*/ 59264 w 60959"/>
                  <a:gd name="connsiteY8" fmla="*/ 238 h 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92278">
                    <a:moveTo>
                      <a:pt x="59218" y="215"/>
                    </a:moveTo>
                    <a:cubicBezTo>
                      <a:pt x="45109" y="11666"/>
                      <a:pt x="32897" y="25132"/>
                      <a:pt x="22813" y="40270"/>
                    </a:cubicBezTo>
                    <a:cubicBezTo>
                      <a:pt x="17965" y="47576"/>
                      <a:pt x="13986" y="55339"/>
                      <a:pt x="10007" y="63149"/>
                    </a:cubicBezTo>
                    <a:cubicBezTo>
                      <a:pt x="5273" y="72447"/>
                      <a:pt x="4061" y="82363"/>
                      <a:pt x="37" y="91799"/>
                    </a:cubicBezTo>
                    <a:cubicBezTo>
                      <a:pt x="-146" y="92256"/>
                      <a:pt x="402" y="92463"/>
                      <a:pt x="654" y="92073"/>
                    </a:cubicBezTo>
                    <a:cubicBezTo>
                      <a:pt x="4816" y="85340"/>
                      <a:pt x="6783" y="77370"/>
                      <a:pt x="10327" y="70271"/>
                    </a:cubicBezTo>
                    <a:cubicBezTo>
                      <a:pt x="14603" y="61706"/>
                      <a:pt x="19406" y="53278"/>
                      <a:pt x="24459" y="45125"/>
                    </a:cubicBezTo>
                    <a:cubicBezTo>
                      <a:pt x="34430" y="29002"/>
                      <a:pt x="47418" y="15215"/>
                      <a:pt x="60659" y="1841"/>
                    </a:cubicBezTo>
                    <a:cubicBezTo>
                      <a:pt x="61551" y="925"/>
                      <a:pt x="60270" y="-587"/>
                      <a:pt x="59264" y="23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5" name="Freeform: Shape 2183">
                <a:extLst>
                  <a:ext uri="{FF2B5EF4-FFF2-40B4-BE49-F238E27FC236}">
                    <a16:creationId xmlns:a16="http://schemas.microsoft.com/office/drawing/2014/main" id="{2F82E68C-A71B-4796-07B8-B7048110E619}"/>
                  </a:ext>
                </a:extLst>
              </p:cNvPr>
              <p:cNvSpPr/>
              <p:nvPr/>
            </p:nvSpPr>
            <p:spPr>
              <a:xfrm>
                <a:off x="5265492" y="3623225"/>
                <a:ext cx="42677" cy="47776"/>
              </a:xfrm>
              <a:custGeom>
                <a:avLst/>
                <a:gdLst>
                  <a:gd name="connsiteX0" fmla="*/ 40713 w 42677"/>
                  <a:gd name="connsiteY0" fmla="*/ 502 h 47776"/>
                  <a:gd name="connsiteX1" fmla="*/ 306 w 42677"/>
                  <a:gd name="connsiteY1" fmla="*/ 46580 h 47776"/>
                  <a:gd name="connsiteX2" fmla="*/ 832 w 42677"/>
                  <a:gd name="connsiteY2" fmla="*/ 47725 h 47776"/>
                  <a:gd name="connsiteX3" fmla="*/ 42588 w 42677"/>
                  <a:gd name="connsiteY3" fmla="*/ 1670 h 47776"/>
                  <a:gd name="connsiteX4" fmla="*/ 40690 w 42677"/>
                  <a:gd name="connsiteY4" fmla="*/ 502 h 4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7" h="47776">
                    <a:moveTo>
                      <a:pt x="40713" y="502"/>
                    </a:moveTo>
                    <a:cubicBezTo>
                      <a:pt x="28890" y="17931"/>
                      <a:pt x="19080" y="35565"/>
                      <a:pt x="306" y="46580"/>
                    </a:cubicBezTo>
                    <a:cubicBezTo>
                      <a:pt x="-335" y="46947"/>
                      <a:pt x="123" y="48023"/>
                      <a:pt x="832" y="47725"/>
                    </a:cubicBezTo>
                    <a:cubicBezTo>
                      <a:pt x="19972" y="39847"/>
                      <a:pt x="34996" y="20633"/>
                      <a:pt x="42588" y="1670"/>
                    </a:cubicBezTo>
                    <a:cubicBezTo>
                      <a:pt x="43068" y="457"/>
                      <a:pt x="41490" y="-689"/>
                      <a:pt x="40690" y="50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6" name="Freeform: Shape 2184">
                <a:extLst>
                  <a:ext uri="{FF2B5EF4-FFF2-40B4-BE49-F238E27FC236}">
                    <a16:creationId xmlns:a16="http://schemas.microsoft.com/office/drawing/2014/main" id="{21CD0CB4-2E08-EC3C-02CA-563919F9F1BD}"/>
                  </a:ext>
                </a:extLst>
              </p:cNvPr>
              <p:cNvSpPr/>
              <p:nvPr/>
            </p:nvSpPr>
            <p:spPr>
              <a:xfrm>
                <a:off x="5247695" y="3672576"/>
                <a:ext cx="11813" cy="3510"/>
              </a:xfrm>
              <a:custGeom>
                <a:avLst/>
                <a:gdLst>
                  <a:gd name="connsiteX0" fmla="*/ 10785 w 11813"/>
                  <a:gd name="connsiteY0" fmla="*/ 24 h 3510"/>
                  <a:gd name="connsiteX1" fmla="*/ 791 w 11813"/>
                  <a:gd name="connsiteY1" fmla="*/ 1696 h 3510"/>
                  <a:gd name="connsiteX2" fmla="*/ 632 w 11813"/>
                  <a:gd name="connsiteY2" fmla="*/ 3345 h 3510"/>
                  <a:gd name="connsiteX3" fmla="*/ 11105 w 11813"/>
                  <a:gd name="connsiteY3" fmla="*/ 2062 h 3510"/>
                  <a:gd name="connsiteX4" fmla="*/ 10762 w 11813"/>
                  <a:gd name="connsiteY4" fmla="*/ 1 h 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3510">
                    <a:moveTo>
                      <a:pt x="10785" y="24"/>
                    </a:moveTo>
                    <a:cubicBezTo>
                      <a:pt x="7446" y="161"/>
                      <a:pt x="4153" y="1352"/>
                      <a:pt x="791" y="1696"/>
                    </a:cubicBezTo>
                    <a:cubicBezTo>
                      <a:pt x="-100" y="1764"/>
                      <a:pt x="-352" y="3276"/>
                      <a:pt x="632" y="3345"/>
                    </a:cubicBezTo>
                    <a:cubicBezTo>
                      <a:pt x="4085" y="3620"/>
                      <a:pt x="7972" y="3757"/>
                      <a:pt x="11105" y="2062"/>
                    </a:cubicBezTo>
                    <a:cubicBezTo>
                      <a:pt x="12111" y="1535"/>
                      <a:pt x="12088" y="-45"/>
                      <a:pt x="10762" y="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7" name="Freeform: Shape 2185">
                <a:extLst>
                  <a:ext uri="{FF2B5EF4-FFF2-40B4-BE49-F238E27FC236}">
                    <a16:creationId xmlns:a16="http://schemas.microsoft.com/office/drawing/2014/main" id="{C9FE46DF-AAB2-D5F4-7426-D3B8948D0286}"/>
                  </a:ext>
                </a:extLst>
              </p:cNvPr>
              <p:cNvSpPr/>
              <p:nvPr/>
            </p:nvSpPr>
            <p:spPr>
              <a:xfrm>
                <a:off x="5525007" y="3491165"/>
                <a:ext cx="148272" cy="128778"/>
              </a:xfrm>
              <a:custGeom>
                <a:avLst/>
                <a:gdLst>
                  <a:gd name="connsiteX0" fmla="*/ 99060 w 148272"/>
                  <a:gd name="connsiteY0" fmla="*/ 29345 h 128778"/>
                  <a:gd name="connsiteX1" fmla="*/ 660 w 148272"/>
                  <a:gd name="connsiteY1" fmla="*/ 3352 h 128778"/>
                  <a:gd name="connsiteX2" fmla="*/ 1209 w 148272"/>
                  <a:gd name="connsiteY2" fmla="*/ 5115 h 128778"/>
                  <a:gd name="connsiteX3" fmla="*/ 98328 w 148272"/>
                  <a:gd name="connsiteY3" fmla="*/ 34704 h 128778"/>
                  <a:gd name="connsiteX4" fmla="*/ 144818 w 148272"/>
                  <a:gd name="connsiteY4" fmla="*/ 127295 h 128778"/>
                  <a:gd name="connsiteX5" fmla="*/ 148271 w 148272"/>
                  <a:gd name="connsiteY5" fmla="*/ 126860 h 128778"/>
                  <a:gd name="connsiteX6" fmla="*/ 99060 w 148272"/>
                  <a:gd name="connsiteY6" fmla="*/ 29368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72" h="128778">
                    <a:moveTo>
                      <a:pt x="99060" y="29345"/>
                    </a:moveTo>
                    <a:cubicBezTo>
                      <a:pt x="71961" y="8665"/>
                      <a:pt x="34733" y="-7183"/>
                      <a:pt x="660" y="3352"/>
                    </a:cubicBezTo>
                    <a:cubicBezTo>
                      <a:pt x="-506" y="3718"/>
                      <a:pt x="-3" y="5436"/>
                      <a:pt x="1209" y="5115"/>
                    </a:cubicBezTo>
                    <a:cubicBezTo>
                      <a:pt x="35876" y="-3771"/>
                      <a:pt x="71504" y="13703"/>
                      <a:pt x="98328" y="34704"/>
                    </a:cubicBezTo>
                    <a:cubicBezTo>
                      <a:pt x="126821" y="57010"/>
                      <a:pt x="139101" y="92576"/>
                      <a:pt x="144818" y="127295"/>
                    </a:cubicBezTo>
                    <a:cubicBezTo>
                      <a:pt x="145184" y="129563"/>
                      <a:pt x="148340" y="129081"/>
                      <a:pt x="148271" y="126860"/>
                    </a:cubicBezTo>
                    <a:cubicBezTo>
                      <a:pt x="147379" y="89645"/>
                      <a:pt x="128445" y="51766"/>
                      <a:pt x="99060" y="2936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8" name="Freeform: Shape 2186">
                <a:extLst>
                  <a:ext uri="{FF2B5EF4-FFF2-40B4-BE49-F238E27FC236}">
                    <a16:creationId xmlns:a16="http://schemas.microsoft.com/office/drawing/2014/main" id="{5B94BB78-E4BF-7999-A799-E21BF8B3AFFC}"/>
                  </a:ext>
                </a:extLst>
              </p:cNvPr>
              <p:cNvSpPr/>
              <p:nvPr/>
            </p:nvSpPr>
            <p:spPr>
              <a:xfrm>
                <a:off x="5671960" y="3627286"/>
                <a:ext cx="3895" cy="11487"/>
              </a:xfrm>
              <a:custGeom>
                <a:avLst/>
                <a:gdLst>
                  <a:gd name="connsiteX0" fmla="*/ 3400 w 3895"/>
                  <a:gd name="connsiteY0" fmla="*/ 1274 h 11487"/>
                  <a:gd name="connsiteX1" fmla="*/ 518 w 3895"/>
                  <a:gd name="connsiteY1" fmla="*/ 1251 h 11487"/>
                  <a:gd name="connsiteX2" fmla="*/ 15 w 3895"/>
                  <a:gd name="connsiteY2" fmla="*/ 9839 h 11487"/>
                  <a:gd name="connsiteX3" fmla="*/ 3880 w 3895"/>
                  <a:gd name="connsiteY3" fmla="*/ 9335 h 11487"/>
                  <a:gd name="connsiteX4" fmla="*/ 3400 w 3895"/>
                  <a:gd name="connsiteY4" fmla="*/ 1274 h 11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 h="11487">
                    <a:moveTo>
                      <a:pt x="3400" y="1274"/>
                    </a:moveTo>
                    <a:cubicBezTo>
                      <a:pt x="3171" y="-398"/>
                      <a:pt x="747" y="-444"/>
                      <a:pt x="518" y="1251"/>
                    </a:cubicBezTo>
                    <a:cubicBezTo>
                      <a:pt x="107" y="4114"/>
                      <a:pt x="-53" y="6931"/>
                      <a:pt x="15" y="9839"/>
                    </a:cubicBezTo>
                    <a:cubicBezTo>
                      <a:pt x="84" y="12450"/>
                      <a:pt x="3811" y="11717"/>
                      <a:pt x="3880" y="9335"/>
                    </a:cubicBezTo>
                    <a:cubicBezTo>
                      <a:pt x="3949" y="6610"/>
                      <a:pt x="3788" y="3931"/>
                      <a:pt x="3400" y="1274"/>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69" name="Freeform: Shape 2187">
                <a:extLst>
                  <a:ext uri="{FF2B5EF4-FFF2-40B4-BE49-F238E27FC236}">
                    <a16:creationId xmlns:a16="http://schemas.microsoft.com/office/drawing/2014/main" id="{3CCDC190-D0F4-FEB5-CF9D-E7E21124F242}"/>
                  </a:ext>
                </a:extLst>
              </p:cNvPr>
              <p:cNvSpPr/>
              <p:nvPr/>
            </p:nvSpPr>
            <p:spPr>
              <a:xfrm>
                <a:off x="5619486" y="3852759"/>
                <a:ext cx="85611" cy="88709"/>
              </a:xfrm>
              <a:custGeom>
                <a:avLst/>
                <a:gdLst>
                  <a:gd name="connsiteX0" fmla="*/ 83338 w 85611"/>
                  <a:gd name="connsiteY0" fmla="*/ 764 h 88709"/>
                  <a:gd name="connsiteX1" fmla="*/ 876 w 85611"/>
                  <a:gd name="connsiteY1" fmla="*/ 85935 h 88709"/>
                  <a:gd name="connsiteX2" fmla="*/ 1700 w 85611"/>
                  <a:gd name="connsiteY2" fmla="*/ 88546 h 88709"/>
                  <a:gd name="connsiteX3" fmla="*/ 85579 w 85611"/>
                  <a:gd name="connsiteY3" fmla="*/ 1382 h 88709"/>
                  <a:gd name="connsiteX4" fmla="*/ 83338 w 85611"/>
                  <a:gd name="connsiteY4" fmla="*/ 741 h 8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1" h="88709">
                    <a:moveTo>
                      <a:pt x="83338" y="764"/>
                    </a:moveTo>
                    <a:cubicBezTo>
                      <a:pt x="69045" y="41345"/>
                      <a:pt x="38425" y="67132"/>
                      <a:pt x="876" y="85935"/>
                    </a:cubicBezTo>
                    <a:cubicBezTo>
                      <a:pt x="-679" y="86713"/>
                      <a:pt x="-15" y="89393"/>
                      <a:pt x="1700" y="88546"/>
                    </a:cubicBezTo>
                    <a:cubicBezTo>
                      <a:pt x="38082" y="71072"/>
                      <a:pt x="75951" y="43132"/>
                      <a:pt x="85579" y="1382"/>
                    </a:cubicBezTo>
                    <a:cubicBezTo>
                      <a:pt x="85899" y="-15"/>
                      <a:pt x="83795" y="-565"/>
                      <a:pt x="83338" y="74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0" name="Freeform: Shape 2188">
                <a:extLst>
                  <a:ext uri="{FF2B5EF4-FFF2-40B4-BE49-F238E27FC236}">
                    <a16:creationId xmlns:a16="http://schemas.microsoft.com/office/drawing/2014/main" id="{40F1F278-DBF1-A8AE-714E-3CEB0D346FB2}"/>
                  </a:ext>
                </a:extLst>
              </p:cNvPr>
              <p:cNvSpPr/>
              <p:nvPr/>
            </p:nvSpPr>
            <p:spPr>
              <a:xfrm>
                <a:off x="5356422" y="3940944"/>
                <a:ext cx="189797" cy="76190"/>
              </a:xfrm>
              <a:custGeom>
                <a:avLst/>
                <a:gdLst>
                  <a:gd name="connsiteX0" fmla="*/ 188340 w 189797"/>
                  <a:gd name="connsiteY0" fmla="*/ 176 h 76190"/>
                  <a:gd name="connsiteX1" fmla="*/ 101923 w 189797"/>
                  <a:gd name="connsiteY1" fmla="*/ 51889 h 76190"/>
                  <a:gd name="connsiteX2" fmla="*/ 56302 w 189797"/>
                  <a:gd name="connsiteY2" fmla="*/ 66660 h 76190"/>
                  <a:gd name="connsiteX3" fmla="*/ 527 w 189797"/>
                  <a:gd name="connsiteY3" fmla="*/ 74447 h 76190"/>
                  <a:gd name="connsiteX4" fmla="*/ 344 w 189797"/>
                  <a:gd name="connsiteY4" fmla="*/ 75340 h 76190"/>
                  <a:gd name="connsiteX5" fmla="*/ 47406 w 189797"/>
                  <a:gd name="connsiteY5" fmla="*/ 71698 h 76190"/>
                  <a:gd name="connsiteX6" fmla="*/ 96937 w 189797"/>
                  <a:gd name="connsiteY6" fmla="*/ 57797 h 76190"/>
                  <a:gd name="connsiteX7" fmla="*/ 189369 w 189797"/>
                  <a:gd name="connsiteY7" fmla="*/ 1802 h 76190"/>
                  <a:gd name="connsiteX8" fmla="*/ 188340 w 189797"/>
                  <a:gd name="connsiteY8" fmla="*/ 200 h 7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797" h="76190">
                    <a:moveTo>
                      <a:pt x="188340" y="176"/>
                    </a:moveTo>
                    <a:cubicBezTo>
                      <a:pt x="160327" y="18864"/>
                      <a:pt x="132863" y="38285"/>
                      <a:pt x="101923" y="51889"/>
                    </a:cubicBezTo>
                    <a:cubicBezTo>
                      <a:pt x="87219" y="58369"/>
                      <a:pt x="71737" y="62355"/>
                      <a:pt x="56302" y="66660"/>
                    </a:cubicBezTo>
                    <a:cubicBezTo>
                      <a:pt x="38236" y="71721"/>
                      <a:pt x="19416" y="76370"/>
                      <a:pt x="527" y="74447"/>
                    </a:cubicBezTo>
                    <a:cubicBezTo>
                      <a:pt x="1" y="74378"/>
                      <a:pt x="-251" y="75248"/>
                      <a:pt x="344" y="75340"/>
                    </a:cubicBezTo>
                    <a:cubicBezTo>
                      <a:pt x="16169" y="77561"/>
                      <a:pt x="31925" y="75111"/>
                      <a:pt x="47406" y="71698"/>
                    </a:cubicBezTo>
                    <a:cubicBezTo>
                      <a:pt x="64122" y="68034"/>
                      <a:pt x="80907" y="63797"/>
                      <a:pt x="96937" y="57797"/>
                    </a:cubicBezTo>
                    <a:cubicBezTo>
                      <a:pt x="130713" y="45132"/>
                      <a:pt x="161059" y="23857"/>
                      <a:pt x="189369" y="1802"/>
                    </a:cubicBezTo>
                    <a:cubicBezTo>
                      <a:pt x="190375" y="1024"/>
                      <a:pt x="189438" y="-556"/>
                      <a:pt x="188340" y="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1" name="Freeform: Shape 2189">
                <a:extLst>
                  <a:ext uri="{FF2B5EF4-FFF2-40B4-BE49-F238E27FC236}">
                    <a16:creationId xmlns:a16="http://schemas.microsoft.com/office/drawing/2014/main" id="{93CAABBF-CA5D-EB31-4A28-62D931D2F93D}"/>
                  </a:ext>
                </a:extLst>
              </p:cNvPr>
              <p:cNvSpPr/>
              <p:nvPr/>
            </p:nvSpPr>
            <p:spPr>
              <a:xfrm>
                <a:off x="5356340" y="3926909"/>
                <a:ext cx="141641" cy="58928"/>
              </a:xfrm>
              <a:custGeom>
                <a:avLst/>
                <a:gdLst>
                  <a:gd name="connsiteX0" fmla="*/ 140468 w 141641"/>
                  <a:gd name="connsiteY0" fmla="*/ 105 h 58928"/>
                  <a:gd name="connsiteX1" fmla="*/ 1112 w 141641"/>
                  <a:gd name="connsiteY1" fmla="*/ 56489 h 58928"/>
                  <a:gd name="connsiteX2" fmla="*/ 1204 w 141641"/>
                  <a:gd name="connsiteY2" fmla="*/ 58916 h 58928"/>
                  <a:gd name="connsiteX3" fmla="*/ 141223 w 141641"/>
                  <a:gd name="connsiteY3" fmla="*/ 1754 h 58928"/>
                  <a:gd name="connsiteX4" fmla="*/ 140468 w 141641"/>
                  <a:gd name="connsiteY4" fmla="*/ 105 h 5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41" h="58928">
                    <a:moveTo>
                      <a:pt x="140468" y="105"/>
                    </a:moveTo>
                    <a:cubicBezTo>
                      <a:pt x="95464" y="23602"/>
                      <a:pt x="52084" y="48771"/>
                      <a:pt x="1112" y="56489"/>
                    </a:cubicBezTo>
                    <a:cubicBezTo>
                      <a:pt x="-374" y="56695"/>
                      <a:pt x="-397" y="59122"/>
                      <a:pt x="1204" y="58916"/>
                    </a:cubicBezTo>
                    <a:cubicBezTo>
                      <a:pt x="51513" y="51839"/>
                      <a:pt x="98506" y="28549"/>
                      <a:pt x="141223" y="1754"/>
                    </a:cubicBezTo>
                    <a:cubicBezTo>
                      <a:pt x="142114" y="1181"/>
                      <a:pt x="141451" y="-422"/>
                      <a:pt x="140468" y="1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2" name="Freeform: Shape 2190">
                <a:extLst>
                  <a:ext uri="{FF2B5EF4-FFF2-40B4-BE49-F238E27FC236}">
                    <a16:creationId xmlns:a16="http://schemas.microsoft.com/office/drawing/2014/main" id="{2CE8E870-89A0-35BE-D904-200F43EB9750}"/>
                  </a:ext>
                </a:extLst>
              </p:cNvPr>
              <p:cNvSpPr/>
              <p:nvPr/>
            </p:nvSpPr>
            <p:spPr>
              <a:xfrm>
                <a:off x="5427072" y="3894929"/>
                <a:ext cx="71786" cy="35762"/>
              </a:xfrm>
              <a:custGeom>
                <a:avLst/>
                <a:gdLst>
                  <a:gd name="connsiteX0" fmla="*/ 70010 w 71786"/>
                  <a:gd name="connsiteY0" fmla="*/ 205 h 35762"/>
                  <a:gd name="connsiteX1" fmla="*/ 584 w 71786"/>
                  <a:gd name="connsiteY1" fmla="*/ 34077 h 35762"/>
                  <a:gd name="connsiteX2" fmla="*/ 1087 w 71786"/>
                  <a:gd name="connsiteY2" fmla="*/ 35703 h 35762"/>
                  <a:gd name="connsiteX3" fmla="*/ 71222 w 71786"/>
                  <a:gd name="connsiteY3" fmla="*/ 2037 h 35762"/>
                  <a:gd name="connsiteX4" fmla="*/ 70010 w 71786"/>
                  <a:gd name="connsiteY4" fmla="*/ 182 h 3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6" h="35762">
                    <a:moveTo>
                      <a:pt x="70010" y="205"/>
                    </a:moveTo>
                    <a:cubicBezTo>
                      <a:pt x="47394" y="12801"/>
                      <a:pt x="24823" y="24870"/>
                      <a:pt x="584" y="34077"/>
                    </a:cubicBezTo>
                    <a:cubicBezTo>
                      <a:pt x="-445" y="34466"/>
                      <a:pt x="-11" y="36092"/>
                      <a:pt x="1087" y="35703"/>
                    </a:cubicBezTo>
                    <a:cubicBezTo>
                      <a:pt x="25532" y="27069"/>
                      <a:pt x="49338" y="16076"/>
                      <a:pt x="71222" y="2037"/>
                    </a:cubicBezTo>
                    <a:cubicBezTo>
                      <a:pt x="72526" y="1213"/>
                      <a:pt x="71336" y="-573"/>
                      <a:pt x="70010" y="18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3" name="Freeform: Shape 2191">
                <a:extLst>
                  <a:ext uri="{FF2B5EF4-FFF2-40B4-BE49-F238E27FC236}">
                    <a16:creationId xmlns:a16="http://schemas.microsoft.com/office/drawing/2014/main" id="{0A899183-0445-0960-043C-633AE27CDB2E}"/>
                  </a:ext>
                </a:extLst>
              </p:cNvPr>
              <p:cNvSpPr/>
              <p:nvPr/>
            </p:nvSpPr>
            <p:spPr>
              <a:xfrm>
                <a:off x="5427118" y="3896872"/>
                <a:ext cx="34822" cy="16549"/>
              </a:xfrm>
              <a:custGeom>
                <a:avLst/>
                <a:gdLst>
                  <a:gd name="connsiteX0" fmla="*/ 33467 w 34822"/>
                  <a:gd name="connsiteY0" fmla="*/ 95 h 16549"/>
                  <a:gd name="connsiteX1" fmla="*/ 560 w 34822"/>
                  <a:gd name="connsiteY1" fmla="*/ 15004 h 16549"/>
                  <a:gd name="connsiteX2" fmla="*/ 1018 w 34822"/>
                  <a:gd name="connsiteY2" fmla="*/ 16515 h 16549"/>
                  <a:gd name="connsiteX3" fmla="*/ 34336 w 34822"/>
                  <a:gd name="connsiteY3" fmla="*/ 1995 h 16549"/>
                  <a:gd name="connsiteX4" fmla="*/ 33467 w 34822"/>
                  <a:gd name="connsiteY4" fmla="*/ 117 h 1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2" h="16549">
                    <a:moveTo>
                      <a:pt x="33467" y="95"/>
                    </a:moveTo>
                    <a:cubicBezTo>
                      <a:pt x="22719" y="5637"/>
                      <a:pt x="12132" y="11339"/>
                      <a:pt x="560" y="15004"/>
                    </a:cubicBezTo>
                    <a:cubicBezTo>
                      <a:pt x="-423" y="15324"/>
                      <a:pt x="-11" y="16790"/>
                      <a:pt x="1018" y="16515"/>
                    </a:cubicBezTo>
                    <a:cubicBezTo>
                      <a:pt x="12818" y="13332"/>
                      <a:pt x="23885" y="8293"/>
                      <a:pt x="34336" y="1995"/>
                    </a:cubicBezTo>
                    <a:cubicBezTo>
                      <a:pt x="35365" y="1354"/>
                      <a:pt x="34611" y="-478"/>
                      <a:pt x="33467" y="11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4" name="Freeform: Shape 2192">
                <a:extLst>
                  <a:ext uri="{FF2B5EF4-FFF2-40B4-BE49-F238E27FC236}">
                    <a16:creationId xmlns:a16="http://schemas.microsoft.com/office/drawing/2014/main" id="{D305C387-A116-1616-9E36-814816BB9650}"/>
                  </a:ext>
                </a:extLst>
              </p:cNvPr>
              <p:cNvSpPr/>
              <p:nvPr/>
            </p:nvSpPr>
            <p:spPr>
              <a:xfrm>
                <a:off x="5438505" y="3883747"/>
                <a:ext cx="17446" cy="8649"/>
              </a:xfrm>
              <a:custGeom>
                <a:avLst/>
                <a:gdLst>
                  <a:gd name="connsiteX0" fmla="*/ 16455 w 17446"/>
                  <a:gd name="connsiteY0" fmla="*/ 74 h 8649"/>
                  <a:gd name="connsiteX1" fmla="*/ 585 w 17446"/>
                  <a:gd name="connsiteY1" fmla="*/ 7060 h 8649"/>
                  <a:gd name="connsiteX2" fmla="*/ 1065 w 17446"/>
                  <a:gd name="connsiteY2" fmla="*/ 8617 h 8649"/>
                  <a:gd name="connsiteX3" fmla="*/ 16913 w 17446"/>
                  <a:gd name="connsiteY3" fmla="*/ 1563 h 8649"/>
                  <a:gd name="connsiteX4" fmla="*/ 16455 w 17446"/>
                  <a:gd name="connsiteY4" fmla="*/ 52 h 8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6" h="8649">
                    <a:moveTo>
                      <a:pt x="16455" y="74"/>
                    </a:moveTo>
                    <a:cubicBezTo>
                      <a:pt x="10990" y="2021"/>
                      <a:pt x="6188" y="5456"/>
                      <a:pt x="585" y="7060"/>
                    </a:cubicBezTo>
                    <a:cubicBezTo>
                      <a:pt x="-444" y="7357"/>
                      <a:pt x="-9" y="8892"/>
                      <a:pt x="1065" y="8617"/>
                    </a:cubicBezTo>
                    <a:cubicBezTo>
                      <a:pt x="6668" y="7105"/>
                      <a:pt x="11607" y="3853"/>
                      <a:pt x="16913" y="1563"/>
                    </a:cubicBezTo>
                    <a:cubicBezTo>
                      <a:pt x="17850" y="1174"/>
                      <a:pt x="17461" y="-292"/>
                      <a:pt x="16455"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5" name="Freeform: Shape 2193">
                <a:extLst>
                  <a:ext uri="{FF2B5EF4-FFF2-40B4-BE49-F238E27FC236}">
                    <a16:creationId xmlns:a16="http://schemas.microsoft.com/office/drawing/2014/main" id="{D0E3A9DD-0D5F-896C-D7D4-04E0B122E187}"/>
                  </a:ext>
                </a:extLst>
              </p:cNvPr>
              <p:cNvSpPr/>
              <p:nvPr/>
            </p:nvSpPr>
            <p:spPr>
              <a:xfrm>
                <a:off x="5452544" y="3867164"/>
                <a:ext cx="10370" cy="6117"/>
              </a:xfrm>
              <a:custGeom>
                <a:avLst/>
                <a:gdLst>
                  <a:gd name="connsiteX0" fmla="*/ 9390 w 10370"/>
                  <a:gd name="connsiteY0" fmla="*/ 99 h 6117"/>
                  <a:gd name="connsiteX1" fmla="*/ 517 w 10370"/>
                  <a:gd name="connsiteY1" fmla="*/ 4588 h 6117"/>
                  <a:gd name="connsiteX2" fmla="*/ 975 w 10370"/>
                  <a:gd name="connsiteY2" fmla="*/ 6053 h 6117"/>
                  <a:gd name="connsiteX3" fmla="*/ 9871 w 10370"/>
                  <a:gd name="connsiteY3" fmla="*/ 1611 h 6117"/>
                  <a:gd name="connsiteX4" fmla="*/ 9390 w 10370"/>
                  <a:gd name="connsiteY4" fmla="*/ 99 h 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0" h="6117">
                    <a:moveTo>
                      <a:pt x="9390" y="99"/>
                    </a:moveTo>
                    <a:cubicBezTo>
                      <a:pt x="6440" y="1611"/>
                      <a:pt x="3582" y="3305"/>
                      <a:pt x="517" y="4588"/>
                    </a:cubicBezTo>
                    <a:cubicBezTo>
                      <a:pt x="-397" y="4954"/>
                      <a:pt x="-8" y="6443"/>
                      <a:pt x="975" y="6053"/>
                    </a:cubicBezTo>
                    <a:cubicBezTo>
                      <a:pt x="4062" y="4794"/>
                      <a:pt x="6898" y="3099"/>
                      <a:pt x="9871" y="1611"/>
                    </a:cubicBezTo>
                    <a:cubicBezTo>
                      <a:pt x="10762" y="1152"/>
                      <a:pt x="10373" y="-405"/>
                      <a:pt x="9390" y="99"/>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6" name="Freeform: Shape 2194">
                <a:extLst>
                  <a:ext uri="{FF2B5EF4-FFF2-40B4-BE49-F238E27FC236}">
                    <a16:creationId xmlns:a16="http://schemas.microsoft.com/office/drawing/2014/main" id="{CBBB756C-7492-5148-49B5-F0B1F76B0862}"/>
                  </a:ext>
                </a:extLst>
              </p:cNvPr>
              <p:cNvSpPr/>
              <p:nvPr/>
            </p:nvSpPr>
            <p:spPr>
              <a:xfrm>
                <a:off x="5441043" y="3762867"/>
                <a:ext cx="81343" cy="37172"/>
              </a:xfrm>
              <a:custGeom>
                <a:avLst/>
                <a:gdLst>
                  <a:gd name="connsiteX0" fmla="*/ 79753 w 81343"/>
                  <a:gd name="connsiteY0" fmla="*/ 103 h 37172"/>
                  <a:gd name="connsiteX1" fmla="*/ 585 w 81343"/>
                  <a:gd name="connsiteY1" fmla="*/ 35554 h 37172"/>
                  <a:gd name="connsiteX2" fmla="*/ 1066 w 81343"/>
                  <a:gd name="connsiteY2" fmla="*/ 37134 h 37172"/>
                  <a:gd name="connsiteX3" fmla="*/ 80782 w 81343"/>
                  <a:gd name="connsiteY3" fmla="*/ 2324 h 37172"/>
                  <a:gd name="connsiteX4" fmla="*/ 79753 w 81343"/>
                  <a:gd name="connsiteY4" fmla="*/ 126 h 3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43" h="37172">
                    <a:moveTo>
                      <a:pt x="79753" y="103"/>
                    </a:moveTo>
                    <a:cubicBezTo>
                      <a:pt x="53615" y="12882"/>
                      <a:pt x="28438" y="26623"/>
                      <a:pt x="585" y="35554"/>
                    </a:cubicBezTo>
                    <a:cubicBezTo>
                      <a:pt x="-444" y="35875"/>
                      <a:pt x="-9" y="37432"/>
                      <a:pt x="1066" y="37134"/>
                    </a:cubicBezTo>
                    <a:cubicBezTo>
                      <a:pt x="28827" y="29165"/>
                      <a:pt x="56108" y="17462"/>
                      <a:pt x="80782" y="2324"/>
                    </a:cubicBezTo>
                    <a:cubicBezTo>
                      <a:pt x="81972" y="1614"/>
                      <a:pt x="81103" y="-538"/>
                      <a:pt x="79753" y="12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7" name="Freeform: Shape 2195">
                <a:extLst>
                  <a:ext uri="{FF2B5EF4-FFF2-40B4-BE49-F238E27FC236}">
                    <a16:creationId xmlns:a16="http://schemas.microsoft.com/office/drawing/2014/main" id="{94A26403-8608-6D22-0FCC-2546F4513CE0}"/>
                  </a:ext>
                </a:extLst>
              </p:cNvPr>
              <p:cNvSpPr/>
              <p:nvPr/>
            </p:nvSpPr>
            <p:spPr>
              <a:xfrm>
                <a:off x="5482852" y="3752981"/>
                <a:ext cx="33531" cy="19162"/>
              </a:xfrm>
              <a:custGeom>
                <a:avLst/>
                <a:gdLst>
                  <a:gd name="connsiteX0" fmla="*/ 32090 w 33531"/>
                  <a:gd name="connsiteY0" fmla="*/ 187 h 19162"/>
                  <a:gd name="connsiteX1" fmla="*/ 623 w 33531"/>
                  <a:gd name="connsiteY1" fmla="*/ 17294 h 19162"/>
                  <a:gd name="connsiteX2" fmla="*/ 1172 w 33531"/>
                  <a:gd name="connsiteY2" fmla="*/ 19081 h 19162"/>
                  <a:gd name="connsiteX3" fmla="*/ 33119 w 33531"/>
                  <a:gd name="connsiteY3" fmla="*/ 1744 h 19162"/>
                  <a:gd name="connsiteX4" fmla="*/ 32090 w 33531"/>
                  <a:gd name="connsiteY4" fmla="*/ 187 h 1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1" h="19162">
                    <a:moveTo>
                      <a:pt x="32090" y="187"/>
                    </a:moveTo>
                    <a:cubicBezTo>
                      <a:pt x="21913" y="6576"/>
                      <a:pt x="11669" y="12508"/>
                      <a:pt x="623" y="17294"/>
                    </a:cubicBezTo>
                    <a:cubicBezTo>
                      <a:pt x="-474" y="17775"/>
                      <a:pt x="-17" y="19562"/>
                      <a:pt x="1172" y="19081"/>
                    </a:cubicBezTo>
                    <a:cubicBezTo>
                      <a:pt x="12332" y="14546"/>
                      <a:pt x="23743" y="9439"/>
                      <a:pt x="33119" y="1744"/>
                    </a:cubicBezTo>
                    <a:cubicBezTo>
                      <a:pt x="34079" y="966"/>
                      <a:pt x="33210" y="-523"/>
                      <a:pt x="32090" y="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8" name="Freeform: Shape 2196">
                <a:extLst>
                  <a:ext uri="{FF2B5EF4-FFF2-40B4-BE49-F238E27FC236}">
                    <a16:creationId xmlns:a16="http://schemas.microsoft.com/office/drawing/2014/main" id="{43995858-7DC3-7C31-2067-2424057FDADE}"/>
                  </a:ext>
                </a:extLst>
              </p:cNvPr>
              <p:cNvSpPr/>
              <p:nvPr/>
            </p:nvSpPr>
            <p:spPr>
              <a:xfrm>
                <a:off x="5457715" y="3759480"/>
                <a:ext cx="25545" cy="9173"/>
              </a:xfrm>
              <a:custGeom>
                <a:avLst/>
                <a:gdLst>
                  <a:gd name="connsiteX0" fmla="*/ 24526 w 25545"/>
                  <a:gd name="connsiteY0" fmla="*/ 77 h 9173"/>
                  <a:gd name="connsiteX1" fmla="*/ 469 w 25545"/>
                  <a:gd name="connsiteY1" fmla="*/ 7886 h 9173"/>
                  <a:gd name="connsiteX2" fmla="*/ 858 w 25545"/>
                  <a:gd name="connsiteY2" fmla="*/ 9146 h 9173"/>
                  <a:gd name="connsiteX3" fmla="*/ 25006 w 25545"/>
                  <a:gd name="connsiteY3" fmla="*/ 1634 h 9173"/>
                  <a:gd name="connsiteX4" fmla="*/ 24526 w 25545"/>
                  <a:gd name="connsiteY4" fmla="*/ 77 h 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5" h="9173">
                    <a:moveTo>
                      <a:pt x="24526" y="77"/>
                    </a:moveTo>
                    <a:cubicBezTo>
                      <a:pt x="16660" y="3214"/>
                      <a:pt x="8496" y="5253"/>
                      <a:pt x="469" y="7886"/>
                    </a:cubicBezTo>
                    <a:cubicBezTo>
                      <a:pt x="-354" y="8138"/>
                      <a:pt x="-11" y="9375"/>
                      <a:pt x="858" y="9146"/>
                    </a:cubicBezTo>
                    <a:cubicBezTo>
                      <a:pt x="9022" y="6879"/>
                      <a:pt x="17346" y="5436"/>
                      <a:pt x="25006" y="1634"/>
                    </a:cubicBezTo>
                    <a:cubicBezTo>
                      <a:pt x="25944" y="1176"/>
                      <a:pt x="25578" y="-358"/>
                      <a:pt x="24526" y="7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79" name="Freeform: Shape 2197">
                <a:extLst>
                  <a:ext uri="{FF2B5EF4-FFF2-40B4-BE49-F238E27FC236}">
                    <a16:creationId xmlns:a16="http://schemas.microsoft.com/office/drawing/2014/main" id="{EED952BD-23A0-2072-9262-58C91D33298C}"/>
                  </a:ext>
                </a:extLst>
              </p:cNvPr>
              <p:cNvSpPr/>
              <p:nvPr/>
            </p:nvSpPr>
            <p:spPr>
              <a:xfrm>
                <a:off x="5469907" y="3746980"/>
                <a:ext cx="15689" cy="8193"/>
              </a:xfrm>
              <a:custGeom>
                <a:avLst/>
                <a:gdLst>
                  <a:gd name="connsiteX0" fmla="*/ 14781 w 15689"/>
                  <a:gd name="connsiteY0" fmla="*/ 96 h 8193"/>
                  <a:gd name="connsiteX1" fmla="*/ 352 w 15689"/>
                  <a:gd name="connsiteY1" fmla="*/ 7080 h 8193"/>
                  <a:gd name="connsiteX2" fmla="*/ 672 w 15689"/>
                  <a:gd name="connsiteY2" fmla="*/ 8134 h 8193"/>
                  <a:gd name="connsiteX3" fmla="*/ 15422 w 15689"/>
                  <a:gd name="connsiteY3" fmla="*/ 1103 h 8193"/>
                  <a:gd name="connsiteX4" fmla="*/ 14781 w 15689"/>
                  <a:gd name="connsiteY4" fmla="*/ 96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8193">
                    <a:moveTo>
                      <a:pt x="14781" y="96"/>
                    </a:moveTo>
                    <a:cubicBezTo>
                      <a:pt x="10093" y="2706"/>
                      <a:pt x="5108" y="4630"/>
                      <a:pt x="352" y="7080"/>
                    </a:cubicBezTo>
                    <a:cubicBezTo>
                      <a:pt x="-266" y="7401"/>
                      <a:pt x="-14" y="8454"/>
                      <a:pt x="672" y="8134"/>
                    </a:cubicBezTo>
                    <a:cubicBezTo>
                      <a:pt x="5611" y="5867"/>
                      <a:pt x="11191" y="4630"/>
                      <a:pt x="15422" y="1103"/>
                    </a:cubicBezTo>
                    <a:cubicBezTo>
                      <a:pt x="16039" y="599"/>
                      <a:pt x="15490" y="-294"/>
                      <a:pt x="14781" y="9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0" name="Freeform: Shape 2198">
                <a:extLst>
                  <a:ext uri="{FF2B5EF4-FFF2-40B4-BE49-F238E27FC236}">
                    <a16:creationId xmlns:a16="http://schemas.microsoft.com/office/drawing/2014/main" id="{67241B1C-AA58-E1CE-BA69-20B1F6C200CC}"/>
                  </a:ext>
                </a:extLst>
              </p:cNvPr>
              <p:cNvSpPr/>
              <p:nvPr/>
            </p:nvSpPr>
            <p:spPr>
              <a:xfrm>
                <a:off x="5164784" y="3978119"/>
                <a:ext cx="5231" cy="82374"/>
              </a:xfrm>
              <a:custGeom>
                <a:avLst/>
                <a:gdLst>
                  <a:gd name="connsiteX0" fmla="*/ 2842 w 5231"/>
                  <a:gd name="connsiteY0" fmla="*/ 1225 h 82374"/>
                  <a:gd name="connsiteX1" fmla="*/ 7 w 5231"/>
                  <a:gd name="connsiteY1" fmla="*/ 1591 h 82374"/>
                  <a:gd name="connsiteX2" fmla="*/ 1219 w 5231"/>
                  <a:gd name="connsiteY2" fmla="*/ 81358 h 82374"/>
                  <a:gd name="connsiteX3" fmla="*/ 3505 w 5231"/>
                  <a:gd name="connsiteY3" fmla="*/ 81381 h 82374"/>
                  <a:gd name="connsiteX4" fmla="*/ 2842 w 5231"/>
                  <a:gd name="connsiteY4" fmla="*/ 1248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1" h="82374">
                    <a:moveTo>
                      <a:pt x="2842" y="1225"/>
                    </a:moveTo>
                    <a:cubicBezTo>
                      <a:pt x="2614" y="-676"/>
                      <a:pt x="-153" y="-218"/>
                      <a:pt x="7" y="1591"/>
                    </a:cubicBezTo>
                    <a:cubicBezTo>
                      <a:pt x="2271" y="28157"/>
                      <a:pt x="-1114" y="54884"/>
                      <a:pt x="1219" y="81358"/>
                    </a:cubicBezTo>
                    <a:cubicBezTo>
                      <a:pt x="1333" y="82709"/>
                      <a:pt x="3391" y="82709"/>
                      <a:pt x="3505" y="81381"/>
                    </a:cubicBezTo>
                    <a:cubicBezTo>
                      <a:pt x="5929" y="55067"/>
                      <a:pt x="5883" y="27493"/>
                      <a:pt x="2842" y="124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1" name="Freeform: Shape 2199">
                <a:extLst>
                  <a:ext uri="{FF2B5EF4-FFF2-40B4-BE49-F238E27FC236}">
                    <a16:creationId xmlns:a16="http://schemas.microsoft.com/office/drawing/2014/main" id="{F25391D8-88D3-9A7A-2A6D-5B494CE3F02A}"/>
                  </a:ext>
                </a:extLst>
              </p:cNvPr>
              <p:cNvSpPr/>
              <p:nvPr/>
            </p:nvSpPr>
            <p:spPr>
              <a:xfrm>
                <a:off x="5376908" y="4102844"/>
                <a:ext cx="4020" cy="31703"/>
              </a:xfrm>
              <a:custGeom>
                <a:avLst/>
                <a:gdLst>
                  <a:gd name="connsiteX0" fmla="*/ 2885 w 4020"/>
                  <a:gd name="connsiteY0" fmla="*/ 603 h 31703"/>
                  <a:gd name="connsiteX1" fmla="*/ 1101 w 4020"/>
                  <a:gd name="connsiteY1" fmla="*/ 787 h 31703"/>
                  <a:gd name="connsiteX2" fmla="*/ 850 w 4020"/>
                  <a:gd name="connsiteY2" fmla="*/ 30696 h 31703"/>
                  <a:gd name="connsiteX3" fmla="*/ 3182 w 4020"/>
                  <a:gd name="connsiteY3" fmla="*/ 30421 h 31703"/>
                  <a:gd name="connsiteX4" fmla="*/ 2908 w 4020"/>
                  <a:gd name="connsiteY4" fmla="*/ 603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0" h="31703">
                    <a:moveTo>
                      <a:pt x="2885" y="603"/>
                    </a:moveTo>
                    <a:cubicBezTo>
                      <a:pt x="2679" y="-404"/>
                      <a:pt x="1262" y="-15"/>
                      <a:pt x="1101" y="787"/>
                    </a:cubicBezTo>
                    <a:cubicBezTo>
                      <a:pt x="-659" y="10336"/>
                      <a:pt x="27" y="21078"/>
                      <a:pt x="850" y="30696"/>
                    </a:cubicBezTo>
                    <a:cubicBezTo>
                      <a:pt x="987" y="32322"/>
                      <a:pt x="3068" y="31795"/>
                      <a:pt x="3182" y="30421"/>
                    </a:cubicBezTo>
                    <a:cubicBezTo>
                      <a:pt x="3983" y="20826"/>
                      <a:pt x="4692" y="10062"/>
                      <a:pt x="2908" y="60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2" name="Freeform: Shape 2200">
                <a:extLst>
                  <a:ext uri="{FF2B5EF4-FFF2-40B4-BE49-F238E27FC236}">
                    <a16:creationId xmlns:a16="http://schemas.microsoft.com/office/drawing/2014/main" id="{BD674532-66ED-B0BF-81CE-B9D8826DF4B7}"/>
                  </a:ext>
                </a:extLst>
              </p:cNvPr>
              <p:cNvSpPr/>
              <p:nvPr/>
            </p:nvSpPr>
            <p:spPr>
              <a:xfrm>
                <a:off x="5162748" y="3438362"/>
                <a:ext cx="23682" cy="49902"/>
              </a:xfrm>
              <a:custGeom>
                <a:avLst/>
                <a:gdLst>
                  <a:gd name="connsiteX0" fmla="*/ 11556 w 23682"/>
                  <a:gd name="connsiteY0" fmla="*/ 49903 h 49902"/>
                  <a:gd name="connsiteX1" fmla="*/ 11488 w 23682"/>
                  <a:gd name="connsiteY1" fmla="*/ 49903 h 49902"/>
                  <a:gd name="connsiteX2" fmla="*/ 3027 w 23682"/>
                  <a:gd name="connsiteY2" fmla="*/ 42185 h 49902"/>
                  <a:gd name="connsiteX3" fmla="*/ 8 w 23682"/>
                  <a:gd name="connsiteY3" fmla="*/ 24780 h 49902"/>
                  <a:gd name="connsiteX4" fmla="*/ 12105 w 23682"/>
                  <a:gd name="connsiteY4" fmla="*/ 0 h 49902"/>
                  <a:gd name="connsiteX5" fmla="*/ 23676 w 23682"/>
                  <a:gd name="connsiteY5" fmla="*/ 25146 h 49902"/>
                  <a:gd name="connsiteX6" fmla="*/ 11556 w 23682"/>
                  <a:gd name="connsiteY6" fmla="*/ 49903 h 49902"/>
                  <a:gd name="connsiteX7" fmla="*/ 12151 w 23682"/>
                  <a:gd name="connsiteY7" fmla="*/ 1924 h 49902"/>
                  <a:gd name="connsiteX8" fmla="*/ 1883 w 23682"/>
                  <a:gd name="connsiteY8" fmla="*/ 24825 h 49902"/>
                  <a:gd name="connsiteX9" fmla="*/ 4742 w 23682"/>
                  <a:gd name="connsiteY9" fmla="*/ 41429 h 49902"/>
                  <a:gd name="connsiteX10" fmla="*/ 11488 w 23682"/>
                  <a:gd name="connsiteY10" fmla="*/ 48002 h 49902"/>
                  <a:gd name="connsiteX11" fmla="*/ 11533 w 23682"/>
                  <a:gd name="connsiteY11" fmla="*/ 48964 h 49902"/>
                  <a:gd name="connsiteX12" fmla="*/ 11533 w 23682"/>
                  <a:gd name="connsiteY12" fmla="*/ 48002 h 49902"/>
                  <a:gd name="connsiteX13" fmla="*/ 21732 w 23682"/>
                  <a:gd name="connsiteY13" fmla="*/ 25123 h 49902"/>
                  <a:gd name="connsiteX14" fmla="*/ 12151 w 23682"/>
                  <a:gd name="connsiteY14" fmla="*/ 1924 h 4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82" h="49902">
                    <a:moveTo>
                      <a:pt x="11556" y="49903"/>
                    </a:moveTo>
                    <a:lnTo>
                      <a:pt x="11488" y="49903"/>
                    </a:lnTo>
                    <a:cubicBezTo>
                      <a:pt x="8195" y="49857"/>
                      <a:pt x="5176" y="47132"/>
                      <a:pt x="3027" y="42185"/>
                    </a:cubicBezTo>
                    <a:cubicBezTo>
                      <a:pt x="991" y="37513"/>
                      <a:pt x="-106" y="31307"/>
                      <a:pt x="8" y="24780"/>
                    </a:cubicBezTo>
                    <a:cubicBezTo>
                      <a:pt x="214" y="10878"/>
                      <a:pt x="5519" y="0"/>
                      <a:pt x="12105" y="0"/>
                    </a:cubicBezTo>
                    <a:cubicBezTo>
                      <a:pt x="18828" y="92"/>
                      <a:pt x="23882" y="11130"/>
                      <a:pt x="23676" y="25146"/>
                    </a:cubicBezTo>
                    <a:cubicBezTo>
                      <a:pt x="23470" y="39025"/>
                      <a:pt x="18165" y="49903"/>
                      <a:pt x="11556" y="49903"/>
                    </a:cubicBezTo>
                    <a:close/>
                    <a:moveTo>
                      <a:pt x="12151" y="1924"/>
                    </a:moveTo>
                    <a:cubicBezTo>
                      <a:pt x="6731" y="1924"/>
                      <a:pt x="2066" y="12413"/>
                      <a:pt x="1883" y="24825"/>
                    </a:cubicBezTo>
                    <a:cubicBezTo>
                      <a:pt x="1792" y="31100"/>
                      <a:pt x="2821" y="36986"/>
                      <a:pt x="4742" y="41429"/>
                    </a:cubicBezTo>
                    <a:cubicBezTo>
                      <a:pt x="6571" y="45574"/>
                      <a:pt x="8995" y="47979"/>
                      <a:pt x="11488" y="48002"/>
                    </a:cubicBezTo>
                    <a:lnTo>
                      <a:pt x="11533" y="48964"/>
                    </a:lnTo>
                    <a:lnTo>
                      <a:pt x="11533" y="48002"/>
                    </a:lnTo>
                    <a:cubicBezTo>
                      <a:pt x="16884" y="48002"/>
                      <a:pt x="21572" y="37536"/>
                      <a:pt x="21732" y="25123"/>
                    </a:cubicBezTo>
                    <a:cubicBezTo>
                      <a:pt x="21915" y="12619"/>
                      <a:pt x="17525" y="2016"/>
                      <a:pt x="12151"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3" name="Freeform: Shape 2201">
                <a:extLst>
                  <a:ext uri="{FF2B5EF4-FFF2-40B4-BE49-F238E27FC236}">
                    <a16:creationId xmlns:a16="http://schemas.microsoft.com/office/drawing/2014/main" id="{70E32678-2E61-92FB-6886-D22927188533}"/>
                  </a:ext>
                </a:extLst>
              </p:cNvPr>
              <p:cNvSpPr/>
              <p:nvPr/>
            </p:nvSpPr>
            <p:spPr>
              <a:xfrm>
                <a:off x="5173621" y="3380993"/>
                <a:ext cx="28673" cy="44726"/>
              </a:xfrm>
              <a:custGeom>
                <a:avLst/>
                <a:gdLst>
                  <a:gd name="connsiteX0" fmla="*/ 7041 w 28673"/>
                  <a:gd name="connsiteY0" fmla="*/ 44727 h 44726"/>
                  <a:gd name="connsiteX1" fmla="*/ 4548 w 28673"/>
                  <a:gd name="connsiteY1" fmla="*/ 44200 h 44726"/>
                  <a:gd name="connsiteX2" fmla="*/ 3953 w 28673"/>
                  <a:gd name="connsiteY2" fmla="*/ 17657 h 44726"/>
                  <a:gd name="connsiteX3" fmla="*/ 21630 w 28673"/>
                  <a:gd name="connsiteY3" fmla="*/ 0 h 44726"/>
                  <a:gd name="connsiteX4" fmla="*/ 24123 w 28673"/>
                  <a:gd name="connsiteY4" fmla="*/ 527 h 44726"/>
                  <a:gd name="connsiteX5" fmla="*/ 28674 w 28673"/>
                  <a:gd name="connsiteY5" fmla="*/ 10558 h 44726"/>
                  <a:gd name="connsiteX6" fmla="*/ 24740 w 28673"/>
                  <a:gd name="connsiteY6" fmla="*/ 27047 h 44726"/>
                  <a:gd name="connsiteX7" fmla="*/ 7063 w 28673"/>
                  <a:gd name="connsiteY7" fmla="*/ 44727 h 44726"/>
                  <a:gd name="connsiteX8" fmla="*/ 21607 w 28673"/>
                  <a:gd name="connsiteY8" fmla="*/ 1901 h 44726"/>
                  <a:gd name="connsiteX9" fmla="*/ 5668 w 28673"/>
                  <a:gd name="connsiteY9" fmla="*/ 18459 h 44726"/>
                  <a:gd name="connsiteX10" fmla="*/ 5303 w 28673"/>
                  <a:gd name="connsiteY10" fmla="*/ 42460 h 44726"/>
                  <a:gd name="connsiteX11" fmla="*/ 7018 w 28673"/>
                  <a:gd name="connsiteY11" fmla="*/ 42826 h 44726"/>
                  <a:gd name="connsiteX12" fmla="*/ 22957 w 28673"/>
                  <a:gd name="connsiteY12" fmla="*/ 26291 h 44726"/>
                  <a:gd name="connsiteX13" fmla="*/ 26730 w 28673"/>
                  <a:gd name="connsiteY13" fmla="*/ 10580 h 44726"/>
                  <a:gd name="connsiteX14" fmla="*/ 23322 w 28673"/>
                  <a:gd name="connsiteY14" fmla="*/ 2267 h 44726"/>
                  <a:gd name="connsiteX15" fmla="*/ 21607 w 28673"/>
                  <a:gd name="connsiteY15" fmla="*/ 1924 h 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3" h="44726">
                    <a:moveTo>
                      <a:pt x="7041" y="44727"/>
                    </a:moveTo>
                    <a:cubicBezTo>
                      <a:pt x="6149" y="44727"/>
                      <a:pt x="5303" y="44543"/>
                      <a:pt x="4548" y="44200"/>
                    </a:cubicBezTo>
                    <a:cubicBezTo>
                      <a:pt x="-1283" y="41589"/>
                      <a:pt x="-1535" y="29910"/>
                      <a:pt x="3953" y="17657"/>
                    </a:cubicBezTo>
                    <a:cubicBezTo>
                      <a:pt x="8619" y="7260"/>
                      <a:pt x="15890" y="0"/>
                      <a:pt x="21630" y="0"/>
                    </a:cubicBezTo>
                    <a:cubicBezTo>
                      <a:pt x="22522" y="0"/>
                      <a:pt x="23368" y="183"/>
                      <a:pt x="24123" y="527"/>
                    </a:cubicBezTo>
                    <a:cubicBezTo>
                      <a:pt x="27027" y="1832"/>
                      <a:pt x="28628" y="5382"/>
                      <a:pt x="28674" y="10558"/>
                    </a:cubicBezTo>
                    <a:cubicBezTo>
                      <a:pt x="28696" y="15459"/>
                      <a:pt x="27301" y="21321"/>
                      <a:pt x="24740" y="27047"/>
                    </a:cubicBezTo>
                    <a:cubicBezTo>
                      <a:pt x="20075" y="37444"/>
                      <a:pt x="12826" y="44727"/>
                      <a:pt x="7063" y="44727"/>
                    </a:cubicBezTo>
                    <a:close/>
                    <a:moveTo>
                      <a:pt x="21607" y="1901"/>
                    </a:moveTo>
                    <a:cubicBezTo>
                      <a:pt x="16668" y="1901"/>
                      <a:pt x="9968" y="8863"/>
                      <a:pt x="5668" y="18459"/>
                    </a:cubicBezTo>
                    <a:cubicBezTo>
                      <a:pt x="798" y="29360"/>
                      <a:pt x="638" y="40353"/>
                      <a:pt x="5303" y="42460"/>
                    </a:cubicBezTo>
                    <a:cubicBezTo>
                      <a:pt x="5829" y="42689"/>
                      <a:pt x="6423" y="42826"/>
                      <a:pt x="7018" y="42826"/>
                    </a:cubicBezTo>
                    <a:cubicBezTo>
                      <a:pt x="11957" y="42826"/>
                      <a:pt x="18658" y="35864"/>
                      <a:pt x="22957" y="26291"/>
                    </a:cubicBezTo>
                    <a:cubicBezTo>
                      <a:pt x="25426" y="20794"/>
                      <a:pt x="26753" y="15229"/>
                      <a:pt x="26730" y="10580"/>
                    </a:cubicBezTo>
                    <a:cubicBezTo>
                      <a:pt x="26730" y="6275"/>
                      <a:pt x="25449" y="3252"/>
                      <a:pt x="23322" y="2267"/>
                    </a:cubicBezTo>
                    <a:cubicBezTo>
                      <a:pt x="22797" y="2015"/>
                      <a:pt x="22225" y="1924"/>
                      <a:pt x="21607"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4" name="Freeform: Shape 2202">
                <a:extLst>
                  <a:ext uri="{FF2B5EF4-FFF2-40B4-BE49-F238E27FC236}">
                    <a16:creationId xmlns:a16="http://schemas.microsoft.com/office/drawing/2014/main" id="{6981663A-23E8-A5F2-6ADA-87C72D334DD0}"/>
                  </a:ext>
                </a:extLst>
              </p:cNvPr>
              <p:cNvSpPr/>
              <p:nvPr/>
            </p:nvSpPr>
            <p:spPr>
              <a:xfrm>
                <a:off x="5213033" y="3304685"/>
                <a:ext cx="53159" cy="46604"/>
              </a:xfrm>
              <a:custGeom>
                <a:avLst/>
                <a:gdLst>
                  <a:gd name="connsiteX0" fmla="*/ 9979 w 53159"/>
                  <a:gd name="connsiteY0" fmla="*/ 46605 h 46604"/>
                  <a:gd name="connsiteX1" fmla="*/ 1792 w 53159"/>
                  <a:gd name="connsiteY1" fmla="*/ 43330 h 46604"/>
                  <a:gd name="connsiteX2" fmla="*/ 17160 w 53159"/>
                  <a:gd name="connsiteY2" fmla="*/ 11542 h 46604"/>
                  <a:gd name="connsiteX3" fmla="*/ 43183 w 53159"/>
                  <a:gd name="connsiteY3" fmla="*/ 0 h 46604"/>
                  <a:gd name="connsiteX4" fmla="*/ 51370 w 53159"/>
                  <a:gd name="connsiteY4" fmla="*/ 3252 h 46604"/>
                  <a:gd name="connsiteX5" fmla="*/ 50684 w 53159"/>
                  <a:gd name="connsiteY5" fmla="*/ 17749 h 46604"/>
                  <a:gd name="connsiteX6" fmla="*/ 36003 w 53159"/>
                  <a:gd name="connsiteY6" fmla="*/ 35039 h 46604"/>
                  <a:gd name="connsiteX7" fmla="*/ 9979 w 53159"/>
                  <a:gd name="connsiteY7" fmla="*/ 46605 h 46604"/>
                  <a:gd name="connsiteX8" fmla="*/ 43183 w 53159"/>
                  <a:gd name="connsiteY8" fmla="*/ 1924 h 46604"/>
                  <a:gd name="connsiteX9" fmla="*/ 18372 w 53159"/>
                  <a:gd name="connsiteY9" fmla="*/ 13054 h 46604"/>
                  <a:gd name="connsiteX10" fmla="*/ 3279 w 53159"/>
                  <a:gd name="connsiteY10" fmla="*/ 42139 h 46604"/>
                  <a:gd name="connsiteX11" fmla="*/ 9979 w 53159"/>
                  <a:gd name="connsiteY11" fmla="*/ 44681 h 46604"/>
                  <a:gd name="connsiteX12" fmla="*/ 34791 w 53159"/>
                  <a:gd name="connsiteY12" fmla="*/ 33551 h 46604"/>
                  <a:gd name="connsiteX13" fmla="*/ 48969 w 53159"/>
                  <a:gd name="connsiteY13" fmla="*/ 16901 h 46604"/>
                  <a:gd name="connsiteX14" fmla="*/ 49883 w 53159"/>
                  <a:gd name="connsiteY14" fmla="*/ 4466 h 46604"/>
                  <a:gd name="connsiteX15" fmla="*/ 43183 w 53159"/>
                  <a:gd name="connsiteY15" fmla="*/ 1901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59" h="46604">
                    <a:moveTo>
                      <a:pt x="9979" y="46605"/>
                    </a:moveTo>
                    <a:cubicBezTo>
                      <a:pt x="6343" y="46605"/>
                      <a:pt x="3508" y="45460"/>
                      <a:pt x="1792" y="43330"/>
                    </a:cubicBezTo>
                    <a:cubicBezTo>
                      <a:pt x="-3490" y="36757"/>
                      <a:pt x="3279" y="22787"/>
                      <a:pt x="17160" y="11542"/>
                    </a:cubicBezTo>
                    <a:cubicBezTo>
                      <a:pt x="25986" y="4420"/>
                      <a:pt x="35957" y="0"/>
                      <a:pt x="43183" y="0"/>
                    </a:cubicBezTo>
                    <a:cubicBezTo>
                      <a:pt x="46842" y="0"/>
                      <a:pt x="49678" y="1122"/>
                      <a:pt x="51370" y="3252"/>
                    </a:cubicBezTo>
                    <a:cubicBezTo>
                      <a:pt x="53977" y="6504"/>
                      <a:pt x="53725" y="11657"/>
                      <a:pt x="50684" y="17749"/>
                    </a:cubicBezTo>
                    <a:cubicBezTo>
                      <a:pt x="47734" y="23611"/>
                      <a:pt x="42543" y="29772"/>
                      <a:pt x="36003" y="35039"/>
                    </a:cubicBezTo>
                    <a:cubicBezTo>
                      <a:pt x="27199" y="42162"/>
                      <a:pt x="17228" y="46605"/>
                      <a:pt x="9979" y="46605"/>
                    </a:cubicBezTo>
                    <a:close/>
                    <a:moveTo>
                      <a:pt x="43183" y="1924"/>
                    </a:moveTo>
                    <a:cubicBezTo>
                      <a:pt x="36369" y="1924"/>
                      <a:pt x="26856" y="6184"/>
                      <a:pt x="18372" y="13054"/>
                    </a:cubicBezTo>
                    <a:cubicBezTo>
                      <a:pt x="5749" y="23268"/>
                      <a:pt x="-1180" y="36574"/>
                      <a:pt x="3279" y="42139"/>
                    </a:cubicBezTo>
                    <a:cubicBezTo>
                      <a:pt x="4605" y="43811"/>
                      <a:pt x="6938" y="44681"/>
                      <a:pt x="9979" y="44681"/>
                    </a:cubicBezTo>
                    <a:cubicBezTo>
                      <a:pt x="16794" y="44681"/>
                      <a:pt x="26307" y="40421"/>
                      <a:pt x="34791" y="33551"/>
                    </a:cubicBezTo>
                    <a:cubicBezTo>
                      <a:pt x="41125" y="28444"/>
                      <a:pt x="46156" y="22535"/>
                      <a:pt x="48969" y="16901"/>
                    </a:cubicBezTo>
                    <a:cubicBezTo>
                      <a:pt x="51644" y="11588"/>
                      <a:pt x="51964" y="7054"/>
                      <a:pt x="49883" y="4466"/>
                    </a:cubicBezTo>
                    <a:cubicBezTo>
                      <a:pt x="48557" y="2794"/>
                      <a:pt x="46247" y="1901"/>
                      <a:pt x="43183" y="1901"/>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5" name="Freeform: Shape 2203">
                <a:extLst>
                  <a:ext uri="{FF2B5EF4-FFF2-40B4-BE49-F238E27FC236}">
                    <a16:creationId xmlns:a16="http://schemas.microsoft.com/office/drawing/2014/main" id="{D5749639-E0A1-0424-B622-2E162AD99661}"/>
                  </a:ext>
                </a:extLst>
              </p:cNvPr>
              <p:cNvSpPr/>
              <p:nvPr/>
            </p:nvSpPr>
            <p:spPr>
              <a:xfrm>
                <a:off x="5179365" y="3387700"/>
                <a:ext cx="17868" cy="30764"/>
              </a:xfrm>
              <a:custGeom>
                <a:avLst/>
                <a:gdLst>
                  <a:gd name="connsiteX0" fmla="*/ 14720 w 17868"/>
                  <a:gd name="connsiteY0" fmla="*/ 18004 h 30764"/>
                  <a:gd name="connsiteX1" fmla="*/ 2142 w 17868"/>
                  <a:gd name="connsiteY1" fmla="*/ 30531 h 30764"/>
                  <a:gd name="connsiteX2" fmla="*/ 3126 w 17868"/>
                  <a:gd name="connsiteY2" fmla="*/ 12760 h 30764"/>
                  <a:gd name="connsiteX3" fmla="*/ 15726 w 17868"/>
                  <a:gd name="connsiteY3" fmla="*/ 233 h 30764"/>
                  <a:gd name="connsiteX4" fmla="*/ 14743 w 17868"/>
                  <a:gd name="connsiteY4" fmla="*/ 18004 h 3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 h="30764">
                    <a:moveTo>
                      <a:pt x="14720" y="18004"/>
                    </a:moveTo>
                    <a:cubicBezTo>
                      <a:pt x="10969" y="26386"/>
                      <a:pt x="5321" y="31997"/>
                      <a:pt x="2142" y="30531"/>
                    </a:cubicBezTo>
                    <a:cubicBezTo>
                      <a:pt x="-1059" y="29089"/>
                      <a:pt x="-624" y="21119"/>
                      <a:pt x="3126" y="12760"/>
                    </a:cubicBezTo>
                    <a:cubicBezTo>
                      <a:pt x="6876" y="4378"/>
                      <a:pt x="12524" y="-1233"/>
                      <a:pt x="15726" y="233"/>
                    </a:cubicBezTo>
                    <a:cubicBezTo>
                      <a:pt x="18927" y="1676"/>
                      <a:pt x="18493" y="9622"/>
                      <a:pt x="14743" y="18004"/>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6" name="Freeform: Shape 2204">
                <a:extLst>
                  <a:ext uri="{FF2B5EF4-FFF2-40B4-BE49-F238E27FC236}">
                    <a16:creationId xmlns:a16="http://schemas.microsoft.com/office/drawing/2014/main" id="{F90BA30B-9596-A9B4-74D0-2ED845CE8757}"/>
                  </a:ext>
                </a:extLst>
              </p:cNvPr>
              <p:cNvSpPr/>
              <p:nvPr/>
            </p:nvSpPr>
            <p:spPr>
              <a:xfrm>
                <a:off x="5168262" y="3445690"/>
                <a:ext cx="13290" cy="34673"/>
              </a:xfrm>
              <a:custGeom>
                <a:avLst/>
                <a:gdLst>
                  <a:gd name="connsiteX0" fmla="*/ 13291 w 13290"/>
                  <a:gd name="connsiteY0" fmla="*/ 17428 h 34673"/>
                  <a:gd name="connsiteX1" fmla="*/ 6408 w 13290"/>
                  <a:gd name="connsiteY1" fmla="*/ 34673 h 34673"/>
                  <a:gd name="connsiteX2" fmla="*/ 5 w 13290"/>
                  <a:gd name="connsiteY2" fmla="*/ 17245 h 34673"/>
                  <a:gd name="connsiteX3" fmla="*/ 6888 w 13290"/>
                  <a:gd name="connsiteY3" fmla="*/ 0 h 34673"/>
                  <a:gd name="connsiteX4" fmla="*/ 13268 w 13290"/>
                  <a:gd name="connsiteY4" fmla="*/ 17428 h 3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0" h="34673">
                    <a:moveTo>
                      <a:pt x="13291" y="17428"/>
                    </a:moveTo>
                    <a:cubicBezTo>
                      <a:pt x="13154" y="27001"/>
                      <a:pt x="10067" y="34719"/>
                      <a:pt x="6408" y="34673"/>
                    </a:cubicBezTo>
                    <a:cubicBezTo>
                      <a:pt x="2749" y="34605"/>
                      <a:pt x="-132" y="26818"/>
                      <a:pt x="5" y="17245"/>
                    </a:cubicBezTo>
                    <a:cubicBezTo>
                      <a:pt x="142" y="7672"/>
                      <a:pt x="3229" y="-46"/>
                      <a:pt x="6888" y="0"/>
                    </a:cubicBezTo>
                    <a:cubicBezTo>
                      <a:pt x="10547" y="46"/>
                      <a:pt x="13405" y="7856"/>
                      <a:pt x="13268" y="17428"/>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7" name="Freeform: Shape 2205">
                <a:extLst>
                  <a:ext uri="{FF2B5EF4-FFF2-40B4-BE49-F238E27FC236}">
                    <a16:creationId xmlns:a16="http://schemas.microsoft.com/office/drawing/2014/main" id="{39E11F58-C87B-5F0B-5E62-97A18618D124}"/>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8" name="Freeform: Shape 2206">
                <a:extLst>
                  <a:ext uri="{FF2B5EF4-FFF2-40B4-BE49-F238E27FC236}">
                    <a16:creationId xmlns:a16="http://schemas.microsoft.com/office/drawing/2014/main" id="{9973A904-5F78-A0E9-9B9C-1620AC42DBB5}"/>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89" name="Freeform: Shape 2207">
                <a:extLst>
                  <a:ext uri="{FF2B5EF4-FFF2-40B4-BE49-F238E27FC236}">
                    <a16:creationId xmlns:a16="http://schemas.microsoft.com/office/drawing/2014/main" id="{CFC23A0E-0D98-1439-CE11-59BAEBC70FA7}"/>
                  </a:ext>
                </a:extLst>
              </p:cNvPr>
              <p:cNvSpPr/>
              <p:nvPr/>
            </p:nvSpPr>
            <p:spPr>
              <a:xfrm>
                <a:off x="5086515" y="3726945"/>
                <a:ext cx="25337" cy="53543"/>
              </a:xfrm>
              <a:custGeom>
                <a:avLst/>
                <a:gdLst>
                  <a:gd name="connsiteX0" fmla="*/ 12669 w 25337"/>
                  <a:gd name="connsiteY0" fmla="*/ 53544 h 53543"/>
                  <a:gd name="connsiteX1" fmla="*/ 0 w 25337"/>
                  <a:gd name="connsiteY1" fmla="*/ 26772 h 53543"/>
                  <a:gd name="connsiteX2" fmla="*/ 12669 w 25337"/>
                  <a:gd name="connsiteY2" fmla="*/ 0 h 53543"/>
                  <a:gd name="connsiteX3" fmla="*/ 25338 w 25337"/>
                  <a:gd name="connsiteY3" fmla="*/ 26772 h 53543"/>
                  <a:gd name="connsiteX4" fmla="*/ 12669 w 25337"/>
                  <a:gd name="connsiteY4" fmla="*/ 53544 h 53543"/>
                  <a:gd name="connsiteX5" fmla="*/ 12669 w 25337"/>
                  <a:gd name="connsiteY5" fmla="*/ 1901 h 53543"/>
                  <a:gd name="connsiteX6" fmla="*/ 1898 w 25337"/>
                  <a:gd name="connsiteY6" fmla="*/ 26772 h 53543"/>
                  <a:gd name="connsiteX7" fmla="*/ 12669 w 25337"/>
                  <a:gd name="connsiteY7" fmla="*/ 51643 h 53543"/>
                  <a:gd name="connsiteX8" fmla="*/ 23417 w 25337"/>
                  <a:gd name="connsiteY8" fmla="*/ 26772 h 53543"/>
                  <a:gd name="connsiteX9" fmla="*/ 12669 w 25337"/>
                  <a:gd name="connsiteY9" fmla="*/ 1901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7" h="53543">
                    <a:moveTo>
                      <a:pt x="12669" y="53544"/>
                    </a:moveTo>
                    <a:cubicBezTo>
                      <a:pt x="5557" y="53544"/>
                      <a:pt x="0" y="41795"/>
                      <a:pt x="0" y="26772"/>
                    </a:cubicBezTo>
                    <a:cubicBezTo>
                      <a:pt x="0" y="11749"/>
                      <a:pt x="5557" y="0"/>
                      <a:pt x="12669" y="0"/>
                    </a:cubicBezTo>
                    <a:cubicBezTo>
                      <a:pt x="19781" y="0"/>
                      <a:pt x="25338" y="11771"/>
                      <a:pt x="25338" y="26772"/>
                    </a:cubicBezTo>
                    <a:cubicBezTo>
                      <a:pt x="25338" y="41772"/>
                      <a:pt x="19781" y="53544"/>
                      <a:pt x="12669" y="53544"/>
                    </a:cubicBezTo>
                    <a:close/>
                    <a:moveTo>
                      <a:pt x="12669" y="1901"/>
                    </a:moveTo>
                    <a:cubicBezTo>
                      <a:pt x="6837" y="1901"/>
                      <a:pt x="1898" y="13283"/>
                      <a:pt x="1898" y="26772"/>
                    </a:cubicBezTo>
                    <a:cubicBezTo>
                      <a:pt x="1898" y="40261"/>
                      <a:pt x="6837" y="51643"/>
                      <a:pt x="12669" y="51643"/>
                    </a:cubicBezTo>
                    <a:cubicBezTo>
                      <a:pt x="18500" y="51643"/>
                      <a:pt x="23417" y="40261"/>
                      <a:pt x="23417" y="26772"/>
                    </a:cubicBezTo>
                    <a:cubicBezTo>
                      <a:pt x="23417" y="13283"/>
                      <a:pt x="18500" y="1901"/>
                      <a:pt x="12669"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0" name="Freeform: Shape 2208">
                <a:extLst>
                  <a:ext uri="{FF2B5EF4-FFF2-40B4-BE49-F238E27FC236}">
                    <a16:creationId xmlns:a16="http://schemas.microsoft.com/office/drawing/2014/main" id="{4C3E062A-C745-26F3-E294-2ADC88BBDEFB}"/>
                  </a:ext>
                </a:extLst>
              </p:cNvPr>
              <p:cNvSpPr/>
              <p:nvPr/>
            </p:nvSpPr>
            <p:spPr>
              <a:xfrm>
                <a:off x="5092117" y="3735075"/>
                <a:ext cx="14292" cy="37260"/>
              </a:xfrm>
              <a:custGeom>
                <a:avLst/>
                <a:gdLst>
                  <a:gd name="connsiteX0" fmla="*/ 14292 w 14292"/>
                  <a:gd name="connsiteY0" fmla="*/ 18642 h 37260"/>
                  <a:gd name="connsiteX1" fmla="*/ 7135 w 14292"/>
                  <a:gd name="connsiteY1" fmla="*/ 37261 h 37260"/>
                  <a:gd name="connsiteX2" fmla="*/ 0 w 14292"/>
                  <a:gd name="connsiteY2" fmla="*/ 18642 h 37260"/>
                  <a:gd name="connsiteX3" fmla="*/ 7135 w 14292"/>
                  <a:gd name="connsiteY3" fmla="*/ 0 h 37260"/>
                  <a:gd name="connsiteX4" fmla="*/ 14292 w 14292"/>
                  <a:gd name="connsiteY4" fmla="*/ 18642 h 37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2" h="37260">
                    <a:moveTo>
                      <a:pt x="14292" y="18642"/>
                    </a:moveTo>
                    <a:cubicBezTo>
                      <a:pt x="14292" y="28925"/>
                      <a:pt x="11091" y="37261"/>
                      <a:pt x="7135" y="37261"/>
                    </a:cubicBezTo>
                    <a:cubicBezTo>
                      <a:pt x="3179" y="37261"/>
                      <a:pt x="0" y="28925"/>
                      <a:pt x="0" y="18642"/>
                    </a:cubicBezTo>
                    <a:cubicBezTo>
                      <a:pt x="0" y="8359"/>
                      <a:pt x="3179" y="0"/>
                      <a:pt x="7135" y="0"/>
                    </a:cubicBezTo>
                    <a:cubicBezTo>
                      <a:pt x="11091" y="0"/>
                      <a:pt x="14292" y="8359"/>
                      <a:pt x="14292" y="1864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1" name="Freeform: Shape 2209">
                <a:extLst>
                  <a:ext uri="{FF2B5EF4-FFF2-40B4-BE49-F238E27FC236}">
                    <a16:creationId xmlns:a16="http://schemas.microsoft.com/office/drawing/2014/main" id="{F0EA7EFB-7B9D-5DB9-39CB-6B46DB43D2A1}"/>
                  </a:ext>
                </a:extLst>
              </p:cNvPr>
              <p:cNvSpPr/>
              <p:nvPr/>
            </p:nvSpPr>
            <p:spPr>
              <a:xfrm>
                <a:off x="5080222" y="3639117"/>
                <a:ext cx="27739" cy="52398"/>
              </a:xfrm>
              <a:custGeom>
                <a:avLst/>
                <a:gdLst>
                  <a:gd name="connsiteX0" fmla="*/ 9106 w 27739"/>
                  <a:gd name="connsiteY0" fmla="*/ 52399 h 52398"/>
                  <a:gd name="connsiteX1" fmla="*/ 7574 w 27739"/>
                  <a:gd name="connsiteY1" fmla="*/ 52216 h 52398"/>
                  <a:gd name="connsiteX2" fmla="*/ 1559 w 27739"/>
                  <a:gd name="connsiteY2" fmla="*/ 23199 h 52398"/>
                  <a:gd name="connsiteX3" fmla="*/ 18641 w 27739"/>
                  <a:gd name="connsiteY3" fmla="*/ 0 h 52398"/>
                  <a:gd name="connsiteX4" fmla="*/ 20174 w 27739"/>
                  <a:gd name="connsiteY4" fmla="*/ 183 h 52398"/>
                  <a:gd name="connsiteX5" fmla="*/ 26165 w 27739"/>
                  <a:gd name="connsiteY5" fmla="*/ 29199 h 52398"/>
                  <a:gd name="connsiteX6" fmla="*/ 9083 w 27739"/>
                  <a:gd name="connsiteY6" fmla="*/ 52399 h 52398"/>
                  <a:gd name="connsiteX7" fmla="*/ 18641 w 27739"/>
                  <a:gd name="connsiteY7" fmla="*/ 1924 h 52398"/>
                  <a:gd name="connsiteX8" fmla="*/ 3411 w 27739"/>
                  <a:gd name="connsiteY8" fmla="*/ 23634 h 52398"/>
                  <a:gd name="connsiteX9" fmla="*/ 8008 w 27739"/>
                  <a:gd name="connsiteY9" fmla="*/ 50361 h 52398"/>
                  <a:gd name="connsiteX10" fmla="*/ 24313 w 27739"/>
                  <a:gd name="connsiteY10" fmla="*/ 28764 h 52398"/>
                  <a:gd name="connsiteX11" fmla="*/ 19716 w 27739"/>
                  <a:gd name="connsiteY11" fmla="*/ 2038 h 52398"/>
                  <a:gd name="connsiteX12" fmla="*/ 18641 w 27739"/>
                  <a:gd name="connsiteY12" fmla="*/ 1901 h 5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9" h="52398">
                    <a:moveTo>
                      <a:pt x="9106" y="52399"/>
                    </a:moveTo>
                    <a:cubicBezTo>
                      <a:pt x="8603" y="52399"/>
                      <a:pt x="8077" y="52330"/>
                      <a:pt x="7574" y="52216"/>
                    </a:cubicBezTo>
                    <a:cubicBezTo>
                      <a:pt x="667" y="50544"/>
                      <a:pt x="-1963" y="37788"/>
                      <a:pt x="1559" y="23199"/>
                    </a:cubicBezTo>
                    <a:cubicBezTo>
                      <a:pt x="4761" y="9985"/>
                      <a:pt x="12101" y="0"/>
                      <a:pt x="18641" y="0"/>
                    </a:cubicBezTo>
                    <a:cubicBezTo>
                      <a:pt x="19168" y="0"/>
                      <a:pt x="19670" y="69"/>
                      <a:pt x="20174" y="183"/>
                    </a:cubicBezTo>
                    <a:cubicBezTo>
                      <a:pt x="27080" y="1855"/>
                      <a:pt x="29710" y="14611"/>
                      <a:pt x="26165" y="29199"/>
                    </a:cubicBezTo>
                    <a:cubicBezTo>
                      <a:pt x="22964" y="42437"/>
                      <a:pt x="15623" y="52399"/>
                      <a:pt x="9083" y="52399"/>
                    </a:cubicBezTo>
                    <a:close/>
                    <a:moveTo>
                      <a:pt x="18641" y="1924"/>
                    </a:moveTo>
                    <a:cubicBezTo>
                      <a:pt x="13062" y="1924"/>
                      <a:pt x="6361" y="11474"/>
                      <a:pt x="3411" y="23634"/>
                    </a:cubicBezTo>
                    <a:cubicBezTo>
                      <a:pt x="233" y="36757"/>
                      <a:pt x="2337" y="48964"/>
                      <a:pt x="8008" y="50361"/>
                    </a:cubicBezTo>
                    <a:cubicBezTo>
                      <a:pt x="13702" y="51758"/>
                      <a:pt x="21180" y="41727"/>
                      <a:pt x="24313" y="28764"/>
                    </a:cubicBezTo>
                    <a:cubicBezTo>
                      <a:pt x="27491" y="15642"/>
                      <a:pt x="25387" y="3412"/>
                      <a:pt x="19716" y="2038"/>
                    </a:cubicBezTo>
                    <a:cubicBezTo>
                      <a:pt x="19373" y="1970"/>
                      <a:pt x="19007" y="1901"/>
                      <a:pt x="18641"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2" name="Freeform: Shape 2210">
                <a:extLst>
                  <a:ext uri="{FF2B5EF4-FFF2-40B4-BE49-F238E27FC236}">
                    <a16:creationId xmlns:a16="http://schemas.microsoft.com/office/drawing/2014/main" id="{BA075980-2BC3-5C8F-CEDB-A70C3A7EB62F}"/>
                  </a:ext>
                </a:extLst>
              </p:cNvPr>
              <p:cNvSpPr/>
              <p:nvPr/>
            </p:nvSpPr>
            <p:spPr>
              <a:xfrm>
                <a:off x="5085929" y="3647098"/>
                <a:ext cx="16425" cy="36437"/>
              </a:xfrm>
              <a:custGeom>
                <a:avLst/>
                <a:gdLst>
                  <a:gd name="connsiteX0" fmla="*/ 15152 w 16425"/>
                  <a:gd name="connsiteY0" fmla="*/ 19936 h 36437"/>
                  <a:gd name="connsiteX1" fmla="*/ 3833 w 16425"/>
                  <a:gd name="connsiteY1" fmla="*/ 36357 h 36437"/>
                  <a:gd name="connsiteX2" fmla="*/ 1272 w 16425"/>
                  <a:gd name="connsiteY2" fmla="*/ 16524 h 36437"/>
                  <a:gd name="connsiteX3" fmla="*/ 12614 w 16425"/>
                  <a:gd name="connsiteY3" fmla="*/ 81 h 36437"/>
                  <a:gd name="connsiteX4" fmla="*/ 15152 w 16425"/>
                  <a:gd name="connsiteY4" fmla="*/ 19913 h 36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 h="36437">
                    <a:moveTo>
                      <a:pt x="15152" y="19936"/>
                    </a:moveTo>
                    <a:cubicBezTo>
                      <a:pt x="12728" y="29944"/>
                      <a:pt x="7652" y="37296"/>
                      <a:pt x="3833" y="36357"/>
                    </a:cubicBezTo>
                    <a:cubicBezTo>
                      <a:pt x="-9" y="35418"/>
                      <a:pt x="-1152" y="26532"/>
                      <a:pt x="1272" y="16524"/>
                    </a:cubicBezTo>
                    <a:cubicBezTo>
                      <a:pt x="3696" y="6516"/>
                      <a:pt x="8772" y="-858"/>
                      <a:pt x="12614" y="81"/>
                    </a:cubicBezTo>
                    <a:cubicBezTo>
                      <a:pt x="16433" y="1020"/>
                      <a:pt x="17576" y="9905"/>
                      <a:pt x="15152" y="1991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3" name="Freeform: Shape 2211">
                <a:extLst>
                  <a:ext uri="{FF2B5EF4-FFF2-40B4-BE49-F238E27FC236}">
                    <a16:creationId xmlns:a16="http://schemas.microsoft.com/office/drawing/2014/main" id="{E62D207C-A715-23F2-3EC8-51AA8E6666BC}"/>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4" name="Freeform: Shape 2212">
                <a:extLst>
                  <a:ext uri="{FF2B5EF4-FFF2-40B4-BE49-F238E27FC236}">
                    <a16:creationId xmlns:a16="http://schemas.microsoft.com/office/drawing/2014/main" id="{C7C20DE6-3E3C-4471-962B-502597F72D46}"/>
                  </a:ext>
                </a:extLst>
              </p:cNvPr>
              <p:cNvSpPr/>
              <p:nvPr/>
            </p:nvSpPr>
            <p:spPr>
              <a:xfrm>
                <a:off x="5732935" y="3600872"/>
                <a:ext cx="22784" cy="47910"/>
              </a:xfrm>
              <a:custGeom>
                <a:avLst/>
                <a:gdLst>
                  <a:gd name="connsiteX0" fmla="*/ 11188 w 22784"/>
                  <a:gd name="connsiteY0" fmla="*/ 47910 h 47910"/>
                  <a:gd name="connsiteX1" fmla="*/ 11119 w 22784"/>
                  <a:gd name="connsiteY1" fmla="*/ 47910 h 47910"/>
                  <a:gd name="connsiteX2" fmla="*/ 2955 w 22784"/>
                  <a:gd name="connsiteY2" fmla="*/ 40513 h 47910"/>
                  <a:gd name="connsiteX3" fmla="*/ 6 w 22784"/>
                  <a:gd name="connsiteY3" fmla="*/ 23818 h 47910"/>
                  <a:gd name="connsiteX4" fmla="*/ 11599 w 22784"/>
                  <a:gd name="connsiteY4" fmla="*/ 0 h 47910"/>
                  <a:gd name="connsiteX5" fmla="*/ 22782 w 22784"/>
                  <a:gd name="connsiteY5" fmla="*/ 24069 h 47910"/>
                  <a:gd name="connsiteX6" fmla="*/ 11188 w 22784"/>
                  <a:gd name="connsiteY6" fmla="*/ 47910 h 47910"/>
                  <a:gd name="connsiteX7" fmla="*/ 11622 w 22784"/>
                  <a:gd name="connsiteY7" fmla="*/ 1878 h 47910"/>
                  <a:gd name="connsiteX8" fmla="*/ 1903 w 22784"/>
                  <a:gd name="connsiteY8" fmla="*/ 23818 h 47910"/>
                  <a:gd name="connsiteX9" fmla="*/ 4693 w 22784"/>
                  <a:gd name="connsiteY9" fmla="*/ 39734 h 47910"/>
                  <a:gd name="connsiteX10" fmla="*/ 11142 w 22784"/>
                  <a:gd name="connsiteY10" fmla="*/ 45986 h 47910"/>
                  <a:gd name="connsiteX11" fmla="*/ 11188 w 22784"/>
                  <a:gd name="connsiteY11" fmla="*/ 46925 h 47910"/>
                  <a:gd name="connsiteX12" fmla="*/ 11188 w 22784"/>
                  <a:gd name="connsiteY12" fmla="*/ 45986 h 47910"/>
                  <a:gd name="connsiteX13" fmla="*/ 20861 w 22784"/>
                  <a:gd name="connsiteY13" fmla="*/ 24047 h 47910"/>
                  <a:gd name="connsiteX14" fmla="*/ 11622 w 22784"/>
                  <a:gd name="connsiteY14" fmla="*/ 190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4" h="47910">
                    <a:moveTo>
                      <a:pt x="11188" y="47910"/>
                    </a:moveTo>
                    <a:lnTo>
                      <a:pt x="11119" y="47910"/>
                    </a:lnTo>
                    <a:cubicBezTo>
                      <a:pt x="7963" y="47864"/>
                      <a:pt x="5036" y="45231"/>
                      <a:pt x="2955" y="40513"/>
                    </a:cubicBezTo>
                    <a:cubicBezTo>
                      <a:pt x="966" y="36024"/>
                      <a:pt x="-86" y="30093"/>
                      <a:pt x="6" y="23818"/>
                    </a:cubicBezTo>
                    <a:cubicBezTo>
                      <a:pt x="165" y="10466"/>
                      <a:pt x="5242" y="0"/>
                      <a:pt x="11599" y="0"/>
                    </a:cubicBezTo>
                    <a:cubicBezTo>
                      <a:pt x="18048" y="69"/>
                      <a:pt x="22919" y="10649"/>
                      <a:pt x="22782" y="24069"/>
                    </a:cubicBezTo>
                    <a:cubicBezTo>
                      <a:pt x="22644" y="37444"/>
                      <a:pt x="17545" y="47910"/>
                      <a:pt x="11188" y="47910"/>
                    </a:cubicBezTo>
                    <a:close/>
                    <a:moveTo>
                      <a:pt x="11622" y="1878"/>
                    </a:moveTo>
                    <a:cubicBezTo>
                      <a:pt x="6477" y="1878"/>
                      <a:pt x="2018" y="11932"/>
                      <a:pt x="1903" y="23818"/>
                    </a:cubicBezTo>
                    <a:cubicBezTo>
                      <a:pt x="1835" y="29818"/>
                      <a:pt x="2841" y="35475"/>
                      <a:pt x="4693" y="39734"/>
                    </a:cubicBezTo>
                    <a:cubicBezTo>
                      <a:pt x="6431" y="43696"/>
                      <a:pt x="8786" y="45941"/>
                      <a:pt x="11142" y="45986"/>
                    </a:cubicBezTo>
                    <a:lnTo>
                      <a:pt x="11188" y="46925"/>
                    </a:lnTo>
                    <a:lnTo>
                      <a:pt x="11188" y="45986"/>
                    </a:lnTo>
                    <a:cubicBezTo>
                      <a:pt x="16310" y="45986"/>
                      <a:pt x="20724" y="35933"/>
                      <a:pt x="20861" y="24047"/>
                    </a:cubicBezTo>
                    <a:cubicBezTo>
                      <a:pt x="20998" y="12115"/>
                      <a:pt x="16767" y="1946"/>
                      <a:pt x="11622"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5" name="Freeform: Shape 2213">
                <a:extLst>
                  <a:ext uri="{FF2B5EF4-FFF2-40B4-BE49-F238E27FC236}">
                    <a16:creationId xmlns:a16="http://schemas.microsoft.com/office/drawing/2014/main" id="{778BE677-FA0D-F9B9-B9E7-F09C73B28E3A}"/>
                  </a:ext>
                </a:extLst>
              </p:cNvPr>
              <p:cNvSpPr/>
              <p:nvPr/>
            </p:nvSpPr>
            <p:spPr>
              <a:xfrm>
                <a:off x="5737899" y="3608177"/>
                <a:ext cx="12721" cy="33230"/>
              </a:xfrm>
              <a:custGeom>
                <a:avLst/>
                <a:gdLst>
                  <a:gd name="connsiteX0" fmla="*/ 3 w 12721"/>
                  <a:gd name="connsiteY0" fmla="*/ 16535 h 33230"/>
                  <a:gd name="connsiteX1" fmla="*/ 6543 w 12721"/>
                  <a:gd name="connsiteY1" fmla="*/ 0 h 33230"/>
                  <a:gd name="connsiteX2" fmla="*/ 12718 w 12721"/>
                  <a:gd name="connsiteY2" fmla="*/ 16695 h 33230"/>
                  <a:gd name="connsiteX3" fmla="*/ 6178 w 12721"/>
                  <a:gd name="connsiteY3" fmla="*/ 33230 h 33230"/>
                  <a:gd name="connsiteX4" fmla="*/ 3 w 12721"/>
                  <a:gd name="connsiteY4" fmla="*/ 16535 h 33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 h="33230">
                    <a:moveTo>
                      <a:pt x="3" y="16535"/>
                    </a:moveTo>
                    <a:cubicBezTo>
                      <a:pt x="95" y="7374"/>
                      <a:pt x="3022" y="-23"/>
                      <a:pt x="6543" y="0"/>
                    </a:cubicBezTo>
                    <a:cubicBezTo>
                      <a:pt x="10042" y="46"/>
                      <a:pt x="12832" y="7512"/>
                      <a:pt x="12718" y="16695"/>
                    </a:cubicBezTo>
                    <a:cubicBezTo>
                      <a:pt x="12626" y="25879"/>
                      <a:pt x="9677" y="33276"/>
                      <a:pt x="6178" y="33230"/>
                    </a:cubicBezTo>
                    <a:cubicBezTo>
                      <a:pt x="2679" y="33185"/>
                      <a:pt x="-111" y="25719"/>
                      <a:pt x="3" y="165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6" name="Freeform: Shape 2214">
                <a:extLst>
                  <a:ext uri="{FF2B5EF4-FFF2-40B4-BE49-F238E27FC236}">
                    <a16:creationId xmlns:a16="http://schemas.microsoft.com/office/drawing/2014/main" id="{95C08B01-5C85-CD3C-61BE-C8A67A1F24CA}"/>
                  </a:ext>
                </a:extLst>
              </p:cNvPr>
              <p:cNvSpPr/>
              <p:nvPr/>
            </p:nvSpPr>
            <p:spPr>
              <a:xfrm>
                <a:off x="5706629" y="3522557"/>
                <a:ext cx="15416" cy="32067"/>
              </a:xfrm>
              <a:custGeom>
                <a:avLst/>
                <a:gdLst>
                  <a:gd name="connsiteX0" fmla="*/ 1614 w 15416"/>
                  <a:gd name="connsiteY0" fmla="*/ 17831 h 32067"/>
                  <a:gd name="connsiteX1" fmla="*/ 2986 w 15416"/>
                  <a:gd name="connsiteY1" fmla="*/ 106 h 32067"/>
                  <a:gd name="connsiteX2" fmla="*/ 13802 w 15416"/>
                  <a:gd name="connsiteY2" fmla="*/ 14213 h 32067"/>
                  <a:gd name="connsiteX3" fmla="*/ 12430 w 15416"/>
                  <a:gd name="connsiteY3" fmla="*/ 31962 h 32067"/>
                  <a:gd name="connsiteX4" fmla="*/ 1614 w 15416"/>
                  <a:gd name="connsiteY4" fmla="*/ 17854 h 3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6" h="32067">
                    <a:moveTo>
                      <a:pt x="1614" y="17831"/>
                    </a:moveTo>
                    <a:cubicBezTo>
                      <a:pt x="-993" y="9037"/>
                      <a:pt x="-376" y="1091"/>
                      <a:pt x="2986" y="106"/>
                    </a:cubicBezTo>
                    <a:cubicBezTo>
                      <a:pt x="6348" y="-902"/>
                      <a:pt x="11195" y="5419"/>
                      <a:pt x="13802" y="14213"/>
                    </a:cubicBezTo>
                    <a:cubicBezTo>
                      <a:pt x="16409" y="23007"/>
                      <a:pt x="15792" y="30954"/>
                      <a:pt x="12430" y="31962"/>
                    </a:cubicBezTo>
                    <a:cubicBezTo>
                      <a:pt x="9046" y="32970"/>
                      <a:pt x="4221" y="26649"/>
                      <a:pt x="1614" y="1785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7" name="Freeform: Shape 2252">
                <a:extLst>
                  <a:ext uri="{FF2B5EF4-FFF2-40B4-BE49-F238E27FC236}">
                    <a16:creationId xmlns:a16="http://schemas.microsoft.com/office/drawing/2014/main" id="{EC341AFE-FF45-C298-4921-38CF6EC77504}"/>
                  </a:ext>
                </a:extLst>
              </p:cNvPr>
              <p:cNvSpPr/>
              <p:nvPr/>
            </p:nvSpPr>
            <p:spPr>
              <a:xfrm>
                <a:off x="5139441" y="3485425"/>
                <a:ext cx="632714" cy="661601"/>
              </a:xfrm>
              <a:custGeom>
                <a:avLst/>
                <a:gdLst>
                  <a:gd name="connsiteX0" fmla="*/ 631574 w 632714"/>
                  <a:gd name="connsiteY0" fmla="*/ 487644 h 661601"/>
                  <a:gd name="connsiteX1" fmla="*/ 623548 w 632714"/>
                  <a:gd name="connsiteY1" fmla="*/ 441520 h 661601"/>
                  <a:gd name="connsiteX2" fmla="*/ 608752 w 632714"/>
                  <a:gd name="connsiteY2" fmla="*/ 396427 h 661601"/>
                  <a:gd name="connsiteX3" fmla="*/ 600154 w 632714"/>
                  <a:gd name="connsiteY3" fmla="*/ 382137 h 661601"/>
                  <a:gd name="connsiteX4" fmla="*/ 600200 w 632714"/>
                  <a:gd name="connsiteY4" fmla="*/ 367960 h 661601"/>
                  <a:gd name="connsiteX5" fmla="*/ 595740 w 632714"/>
                  <a:gd name="connsiteY5" fmla="*/ 312859 h 661601"/>
                  <a:gd name="connsiteX6" fmla="*/ 579870 w 632714"/>
                  <a:gd name="connsiteY6" fmla="*/ 261972 h 661601"/>
                  <a:gd name="connsiteX7" fmla="*/ 565944 w 632714"/>
                  <a:gd name="connsiteY7" fmla="*/ 243192 h 661601"/>
                  <a:gd name="connsiteX8" fmla="*/ 566470 w 632714"/>
                  <a:gd name="connsiteY8" fmla="*/ 238704 h 661601"/>
                  <a:gd name="connsiteX9" fmla="*/ 552772 w 632714"/>
                  <a:gd name="connsiteY9" fmla="*/ 218642 h 661601"/>
                  <a:gd name="connsiteX10" fmla="*/ 553504 w 632714"/>
                  <a:gd name="connsiteY10" fmla="*/ 213489 h 661601"/>
                  <a:gd name="connsiteX11" fmla="*/ 543328 w 632714"/>
                  <a:gd name="connsiteY11" fmla="*/ 200046 h 661601"/>
                  <a:gd name="connsiteX12" fmla="*/ 540080 w 632714"/>
                  <a:gd name="connsiteY12" fmla="*/ 179755 h 661601"/>
                  <a:gd name="connsiteX13" fmla="*/ 531070 w 632714"/>
                  <a:gd name="connsiteY13" fmla="*/ 173846 h 661601"/>
                  <a:gd name="connsiteX14" fmla="*/ 536307 w 632714"/>
                  <a:gd name="connsiteY14" fmla="*/ 161937 h 661601"/>
                  <a:gd name="connsiteX15" fmla="*/ 537336 w 632714"/>
                  <a:gd name="connsiteY15" fmla="*/ 106401 h 661601"/>
                  <a:gd name="connsiteX16" fmla="*/ 498392 w 632714"/>
                  <a:gd name="connsiteY16" fmla="*/ 35543 h 661601"/>
                  <a:gd name="connsiteX17" fmla="*/ 456064 w 632714"/>
                  <a:gd name="connsiteY17" fmla="*/ 9642 h 661601"/>
                  <a:gd name="connsiteX18" fmla="*/ 433448 w 632714"/>
                  <a:gd name="connsiteY18" fmla="*/ 3229 h 661601"/>
                  <a:gd name="connsiteX19" fmla="*/ 406304 w 632714"/>
                  <a:gd name="connsiteY19" fmla="*/ 0 h 661601"/>
                  <a:gd name="connsiteX20" fmla="*/ 359448 w 632714"/>
                  <a:gd name="connsiteY20" fmla="*/ 10787 h 661601"/>
                  <a:gd name="connsiteX21" fmla="*/ 317646 w 632714"/>
                  <a:gd name="connsiteY21" fmla="*/ 74384 h 661601"/>
                  <a:gd name="connsiteX22" fmla="*/ 316983 w 632714"/>
                  <a:gd name="connsiteY22" fmla="*/ 75873 h 661601"/>
                  <a:gd name="connsiteX23" fmla="*/ 311883 w 632714"/>
                  <a:gd name="connsiteY23" fmla="*/ 86637 h 661601"/>
                  <a:gd name="connsiteX24" fmla="*/ 302187 w 632714"/>
                  <a:gd name="connsiteY24" fmla="*/ 93736 h 661601"/>
                  <a:gd name="connsiteX25" fmla="*/ 296013 w 632714"/>
                  <a:gd name="connsiteY25" fmla="*/ 89316 h 661601"/>
                  <a:gd name="connsiteX26" fmla="*/ 293086 w 632714"/>
                  <a:gd name="connsiteY26" fmla="*/ 86889 h 661601"/>
                  <a:gd name="connsiteX27" fmla="*/ 285997 w 632714"/>
                  <a:gd name="connsiteY27" fmla="*/ 84621 h 661601"/>
                  <a:gd name="connsiteX28" fmla="*/ 278702 w 632714"/>
                  <a:gd name="connsiteY28" fmla="*/ 85973 h 661601"/>
                  <a:gd name="connsiteX29" fmla="*/ 270607 w 632714"/>
                  <a:gd name="connsiteY29" fmla="*/ 87530 h 661601"/>
                  <a:gd name="connsiteX30" fmla="*/ 259928 w 632714"/>
                  <a:gd name="connsiteY30" fmla="*/ 83545 h 661601"/>
                  <a:gd name="connsiteX31" fmla="*/ 249340 w 632714"/>
                  <a:gd name="connsiteY31" fmla="*/ 76858 h 661601"/>
                  <a:gd name="connsiteX32" fmla="*/ 248425 w 632714"/>
                  <a:gd name="connsiteY32" fmla="*/ 76331 h 661601"/>
                  <a:gd name="connsiteX33" fmla="*/ 220458 w 632714"/>
                  <a:gd name="connsiteY33" fmla="*/ 66003 h 661601"/>
                  <a:gd name="connsiteX34" fmla="*/ 212180 w 632714"/>
                  <a:gd name="connsiteY34" fmla="*/ 67857 h 661601"/>
                  <a:gd name="connsiteX35" fmla="*/ 161665 w 632714"/>
                  <a:gd name="connsiteY35" fmla="*/ 54231 h 661601"/>
                  <a:gd name="connsiteX36" fmla="*/ 147853 w 632714"/>
                  <a:gd name="connsiteY36" fmla="*/ 55261 h 661601"/>
                  <a:gd name="connsiteX37" fmla="*/ 79318 w 632714"/>
                  <a:gd name="connsiteY37" fmla="*/ 89339 h 661601"/>
                  <a:gd name="connsiteX38" fmla="*/ 32394 w 632714"/>
                  <a:gd name="connsiteY38" fmla="*/ 147303 h 661601"/>
                  <a:gd name="connsiteX39" fmla="*/ 9983 w 632714"/>
                  <a:gd name="connsiteY39" fmla="*/ 224573 h 661601"/>
                  <a:gd name="connsiteX40" fmla="*/ 8519 w 632714"/>
                  <a:gd name="connsiteY40" fmla="*/ 251185 h 661601"/>
                  <a:gd name="connsiteX41" fmla="*/ 8176 w 632714"/>
                  <a:gd name="connsiteY41" fmla="*/ 265613 h 661601"/>
                  <a:gd name="connsiteX42" fmla="*/ 3351 w 632714"/>
                  <a:gd name="connsiteY42" fmla="*/ 302691 h 661601"/>
                  <a:gd name="connsiteX43" fmla="*/ 2231 w 632714"/>
                  <a:gd name="connsiteY43" fmla="*/ 309218 h 661601"/>
                  <a:gd name="connsiteX44" fmla="*/ 4129 w 632714"/>
                  <a:gd name="connsiteY44" fmla="*/ 329669 h 661601"/>
                  <a:gd name="connsiteX45" fmla="*/ 81 w 632714"/>
                  <a:gd name="connsiteY45" fmla="*/ 346158 h 661601"/>
                  <a:gd name="connsiteX46" fmla="*/ 4220 w 632714"/>
                  <a:gd name="connsiteY46" fmla="*/ 363952 h 661601"/>
                  <a:gd name="connsiteX47" fmla="*/ 973 w 632714"/>
                  <a:gd name="connsiteY47" fmla="*/ 373251 h 661601"/>
                  <a:gd name="connsiteX48" fmla="*/ 4998 w 632714"/>
                  <a:gd name="connsiteY48" fmla="*/ 384404 h 661601"/>
                  <a:gd name="connsiteX49" fmla="*/ 11950 w 632714"/>
                  <a:gd name="connsiteY49" fmla="*/ 422970 h 661601"/>
                  <a:gd name="connsiteX50" fmla="*/ 19885 w 632714"/>
                  <a:gd name="connsiteY50" fmla="*/ 426268 h 661601"/>
                  <a:gd name="connsiteX51" fmla="*/ 20548 w 632714"/>
                  <a:gd name="connsiteY51" fmla="*/ 432978 h 661601"/>
                  <a:gd name="connsiteX52" fmla="*/ 29558 w 632714"/>
                  <a:gd name="connsiteY52" fmla="*/ 449307 h 661601"/>
                  <a:gd name="connsiteX53" fmla="*/ 30724 w 632714"/>
                  <a:gd name="connsiteY53" fmla="*/ 450773 h 661601"/>
                  <a:gd name="connsiteX54" fmla="*/ 39071 w 632714"/>
                  <a:gd name="connsiteY54" fmla="*/ 461857 h 661601"/>
                  <a:gd name="connsiteX55" fmla="*/ 48584 w 632714"/>
                  <a:gd name="connsiteY55" fmla="*/ 474476 h 661601"/>
                  <a:gd name="connsiteX56" fmla="*/ 193428 w 632714"/>
                  <a:gd name="connsiteY56" fmla="*/ 579892 h 661601"/>
                  <a:gd name="connsiteX57" fmla="*/ 242388 w 632714"/>
                  <a:gd name="connsiteY57" fmla="*/ 601855 h 661601"/>
                  <a:gd name="connsiteX58" fmla="*/ 299900 w 632714"/>
                  <a:gd name="connsiteY58" fmla="*/ 620817 h 661601"/>
                  <a:gd name="connsiteX59" fmla="*/ 307287 w 632714"/>
                  <a:gd name="connsiteY59" fmla="*/ 622878 h 661601"/>
                  <a:gd name="connsiteX60" fmla="*/ 341108 w 632714"/>
                  <a:gd name="connsiteY60" fmla="*/ 632131 h 661601"/>
                  <a:gd name="connsiteX61" fmla="*/ 514994 w 632714"/>
                  <a:gd name="connsiteY61" fmla="*/ 656910 h 661601"/>
                  <a:gd name="connsiteX62" fmla="*/ 620644 w 632714"/>
                  <a:gd name="connsiteY62" fmla="*/ 570937 h 661601"/>
                  <a:gd name="connsiteX63" fmla="*/ 620826 w 632714"/>
                  <a:gd name="connsiteY63" fmla="*/ 570571 h 661601"/>
                  <a:gd name="connsiteX64" fmla="*/ 627709 w 632714"/>
                  <a:gd name="connsiteY64" fmla="*/ 551746 h 661601"/>
                  <a:gd name="connsiteX65" fmla="*/ 627870 w 632714"/>
                  <a:gd name="connsiteY65" fmla="*/ 551173 h 661601"/>
                  <a:gd name="connsiteX66" fmla="*/ 631643 w 632714"/>
                  <a:gd name="connsiteY66" fmla="*/ 487575 h 661601"/>
                  <a:gd name="connsiteX67" fmla="*/ 625972 w 632714"/>
                  <a:gd name="connsiteY67" fmla="*/ 550761 h 661601"/>
                  <a:gd name="connsiteX68" fmla="*/ 625812 w 632714"/>
                  <a:gd name="connsiteY68" fmla="*/ 551334 h 661601"/>
                  <a:gd name="connsiteX69" fmla="*/ 618906 w 632714"/>
                  <a:gd name="connsiteY69" fmla="*/ 569998 h 661601"/>
                  <a:gd name="connsiteX70" fmla="*/ 618768 w 632714"/>
                  <a:gd name="connsiteY70" fmla="*/ 570273 h 661601"/>
                  <a:gd name="connsiteX71" fmla="*/ 514171 w 632714"/>
                  <a:gd name="connsiteY71" fmla="*/ 655055 h 661601"/>
                  <a:gd name="connsiteX72" fmla="*/ 342389 w 632714"/>
                  <a:gd name="connsiteY72" fmla="*/ 630733 h 661601"/>
                  <a:gd name="connsiteX73" fmla="*/ 341748 w 632714"/>
                  <a:gd name="connsiteY73" fmla="*/ 630436 h 661601"/>
                  <a:gd name="connsiteX74" fmla="*/ 307721 w 632714"/>
                  <a:gd name="connsiteY74" fmla="*/ 621115 h 661601"/>
                  <a:gd name="connsiteX75" fmla="*/ 300335 w 632714"/>
                  <a:gd name="connsiteY75" fmla="*/ 619054 h 661601"/>
                  <a:gd name="connsiteX76" fmla="*/ 242983 w 632714"/>
                  <a:gd name="connsiteY76" fmla="*/ 600137 h 661601"/>
                  <a:gd name="connsiteX77" fmla="*/ 194205 w 632714"/>
                  <a:gd name="connsiteY77" fmla="*/ 578243 h 661601"/>
                  <a:gd name="connsiteX78" fmla="*/ 50024 w 632714"/>
                  <a:gd name="connsiteY78" fmla="*/ 473376 h 661601"/>
                  <a:gd name="connsiteX79" fmla="*/ 40535 w 632714"/>
                  <a:gd name="connsiteY79" fmla="*/ 460780 h 661601"/>
                  <a:gd name="connsiteX80" fmla="*/ 32165 w 632714"/>
                  <a:gd name="connsiteY80" fmla="*/ 449650 h 661601"/>
                  <a:gd name="connsiteX81" fmla="*/ 30998 w 632714"/>
                  <a:gd name="connsiteY81" fmla="*/ 448162 h 661601"/>
                  <a:gd name="connsiteX82" fmla="*/ 22354 w 632714"/>
                  <a:gd name="connsiteY82" fmla="*/ 432657 h 661601"/>
                  <a:gd name="connsiteX83" fmla="*/ 21714 w 632714"/>
                  <a:gd name="connsiteY83" fmla="*/ 425352 h 661601"/>
                  <a:gd name="connsiteX84" fmla="*/ 21714 w 632714"/>
                  <a:gd name="connsiteY84" fmla="*/ 424367 h 661601"/>
                  <a:gd name="connsiteX85" fmla="*/ 20433 w 632714"/>
                  <a:gd name="connsiteY85" fmla="*/ 424367 h 661601"/>
                  <a:gd name="connsiteX86" fmla="*/ 13025 w 632714"/>
                  <a:gd name="connsiteY86" fmla="*/ 421458 h 661601"/>
                  <a:gd name="connsiteX87" fmla="*/ 6919 w 632714"/>
                  <a:gd name="connsiteY87" fmla="*/ 384816 h 661601"/>
                  <a:gd name="connsiteX88" fmla="*/ 7376 w 632714"/>
                  <a:gd name="connsiteY88" fmla="*/ 384152 h 661601"/>
                  <a:gd name="connsiteX89" fmla="*/ 6804 w 632714"/>
                  <a:gd name="connsiteY89" fmla="*/ 383579 h 661601"/>
                  <a:gd name="connsiteX90" fmla="*/ 2803 w 632714"/>
                  <a:gd name="connsiteY90" fmla="*/ 373319 h 661601"/>
                  <a:gd name="connsiteX91" fmla="*/ 6027 w 632714"/>
                  <a:gd name="connsiteY91" fmla="*/ 364617 h 661601"/>
                  <a:gd name="connsiteX92" fmla="*/ 6393 w 632714"/>
                  <a:gd name="connsiteY92" fmla="*/ 364136 h 661601"/>
                  <a:gd name="connsiteX93" fmla="*/ 6118 w 632714"/>
                  <a:gd name="connsiteY93" fmla="*/ 363609 h 661601"/>
                  <a:gd name="connsiteX94" fmla="*/ 1911 w 632714"/>
                  <a:gd name="connsiteY94" fmla="*/ 346341 h 661601"/>
                  <a:gd name="connsiteX95" fmla="*/ 6004 w 632714"/>
                  <a:gd name="connsiteY95" fmla="*/ 330081 h 661601"/>
                  <a:gd name="connsiteX96" fmla="*/ 6256 w 632714"/>
                  <a:gd name="connsiteY96" fmla="*/ 329577 h 661601"/>
                  <a:gd name="connsiteX97" fmla="*/ 5936 w 632714"/>
                  <a:gd name="connsiteY97" fmla="*/ 329119 h 661601"/>
                  <a:gd name="connsiteX98" fmla="*/ 4037 w 632714"/>
                  <a:gd name="connsiteY98" fmla="*/ 309584 h 661601"/>
                  <a:gd name="connsiteX99" fmla="*/ 5158 w 632714"/>
                  <a:gd name="connsiteY99" fmla="*/ 303034 h 661601"/>
                  <a:gd name="connsiteX100" fmla="*/ 10006 w 632714"/>
                  <a:gd name="connsiteY100" fmla="*/ 265750 h 661601"/>
                  <a:gd name="connsiteX101" fmla="*/ 10349 w 632714"/>
                  <a:gd name="connsiteY101" fmla="*/ 251208 h 661601"/>
                  <a:gd name="connsiteX102" fmla="*/ 11812 w 632714"/>
                  <a:gd name="connsiteY102" fmla="*/ 224871 h 661601"/>
                  <a:gd name="connsiteX103" fmla="*/ 34017 w 632714"/>
                  <a:gd name="connsiteY103" fmla="*/ 148219 h 661601"/>
                  <a:gd name="connsiteX104" fmla="*/ 80439 w 632714"/>
                  <a:gd name="connsiteY104" fmla="*/ 90874 h 661601"/>
                  <a:gd name="connsiteX105" fmla="*/ 148081 w 632714"/>
                  <a:gd name="connsiteY105" fmla="*/ 57185 h 661601"/>
                  <a:gd name="connsiteX106" fmla="*/ 161619 w 632714"/>
                  <a:gd name="connsiteY106" fmla="*/ 56178 h 661601"/>
                  <a:gd name="connsiteX107" fmla="*/ 211608 w 632714"/>
                  <a:gd name="connsiteY107" fmla="*/ 69804 h 661601"/>
                  <a:gd name="connsiteX108" fmla="*/ 212065 w 632714"/>
                  <a:gd name="connsiteY108" fmla="*/ 70079 h 661601"/>
                  <a:gd name="connsiteX109" fmla="*/ 212568 w 632714"/>
                  <a:gd name="connsiteY109" fmla="*/ 69827 h 661601"/>
                  <a:gd name="connsiteX110" fmla="*/ 220435 w 632714"/>
                  <a:gd name="connsiteY110" fmla="*/ 67949 h 661601"/>
                  <a:gd name="connsiteX111" fmla="*/ 247442 w 632714"/>
                  <a:gd name="connsiteY111" fmla="*/ 78049 h 661601"/>
                  <a:gd name="connsiteX112" fmla="*/ 248379 w 632714"/>
                  <a:gd name="connsiteY112" fmla="*/ 78575 h 661601"/>
                  <a:gd name="connsiteX113" fmla="*/ 258830 w 632714"/>
                  <a:gd name="connsiteY113" fmla="*/ 85171 h 661601"/>
                  <a:gd name="connsiteX114" fmla="*/ 270561 w 632714"/>
                  <a:gd name="connsiteY114" fmla="*/ 89454 h 661601"/>
                  <a:gd name="connsiteX115" fmla="*/ 279228 w 632714"/>
                  <a:gd name="connsiteY115" fmla="*/ 87805 h 661601"/>
                  <a:gd name="connsiteX116" fmla="*/ 285951 w 632714"/>
                  <a:gd name="connsiteY116" fmla="*/ 86545 h 661601"/>
                  <a:gd name="connsiteX117" fmla="*/ 291942 w 632714"/>
                  <a:gd name="connsiteY117" fmla="*/ 88446 h 661601"/>
                  <a:gd name="connsiteX118" fmla="*/ 294755 w 632714"/>
                  <a:gd name="connsiteY118" fmla="*/ 90759 h 661601"/>
                  <a:gd name="connsiteX119" fmla="*/ 301798 w 632714"/>
                  <a:gd name="connsiteY119" fmla="*/ 95637 h 661601"/>
                  <a:gd name="connsiteX120" fmla="*/ 301981 w 632714"/>
                  <a:gd name="connsiteY120" fmla="*/ 95706 h 661601"/>
                  <a:gd name="connsiteX121" fmla="*/ 302187 w 632714"/>
                  <a:gd name="connsiteY121" fmla="*/ 95706 h 661601"/>
                  <a:gd name="connsiteX122" fmla="*/ 313553 w 632714"/>
                  <a:gd name="connsiteY122" fmla="*/ 87507 h 661601"/>
                  <a:gd name="connsiteX123" fmla="*/ 318675 w 632714"/>
                  <a:gd name="connsiteY123" fmla="*/ 76674 h 661601"/>
                  <a:gd name="connsiteX124" fmla="*/ 319361 w 632714"/>
                  <a:gd name="connsiteY124" fmla="*/ 75094 h 661601"/>
                  <a:gd name="connsiteX125" fmla="*/ 319430 w 632714"/>
                  <a:gd name="connsiteY125" fmla="*/ 74865 h 661601"/>
                  <a:gd name="connsiteX126" fmla="*/ 360226 w 632714"/>
                  <a:gd name="connsiteY126" fmla="*/ 12504 h 661601"/>
                  <a:gd name="connsiteX127" fmla="*/ 406258 w 632714"/>
                  <a:gd name="connsiteY127" fmla="*/ 1901 h 661601"/>
                  <a:gd name="connsiteX128" fmla="*/ 432968 w 632714"/>
                  <a:gd name="connsiteY128" fmla="*/ 5084 h 661601"/>
                  <a:gd name="connsiteX129" fmla="*/ 455378 w 632714"/>
                  <a:gd name="connsiteY129" fmla="*/ 11428 h 661601"/>
                  <a:gd name="connsiteX130" fmla="*/ 497020 w 632714"/>
                  <a:gd name="connsiteY130" fmla="*/ 36894 h 661601"/>
                  <a:gd name="connsiteX131" fmla="*/ 535438 w 632714"/>
                  <a:gd name="connsiteY131" fmla="*/ 106722 h 661601"/>
                  <a:gd name="connsiteX132" fmla="*/ 534478 w 632714"/>
                  <a:gd name="connsiteY132" fmla="*/ 161319 h 661601"/>
                  <a:gd name="connsiteX133" fmla="*/ 528761 w 632714"/>
                  <a:gd name="connsiteY133" fmla="*/ 174075 h 661601"/>
                  <a:gd name="connsiteX134" fmla="*/ 528098 w 632714"/>
                  <a:gd name="connsiteY134" fmla="*/ 175289 h 661601"/>
                  <a:gd name="connsiteX135" fmla="*/ 529447 w 632714"/>
                  <a:gd name="connsiteY135" fmla="*/ 175472 h 661601"/>
                  <a:gd name="connsiteX136" fmla="*/ 538502 w 632714"/>
                  <a:gd name="connsiteY136" fmla="*/ 180854 h 661601"/>
                  <a:gd name="connsiteX137" fmla="*/ 541292 w 632714"/>
                  <a:gd name="connsiteY137" fmla="*/ 200504 h 661601"/>
                  <a:gd name="connsiteX138" fmla="*/ 541132 w 632714"/>
                  <a:gd name="connsiteY138" fmla="*/ 201328 h 661601"/>
                  <a:gd name="connsiteX139" fmla="*/ 541933 w 632714"/>
                  <a:gd name="connsiteY139" fmla="*/ 201557 h 661601"/>
                  <a:gd name="connsiteX140" fmla="*/ 551583 w 632714"/>
                  <a:gd name="connsiteY140" fmla="*/ 213420 h 661601"/>
                  <a:gd name="connsiteX141" fmla="*/ 550714 w 632714"/>
                  <a:gd name="connsiteY141" fmla="*/ 218917 h 661601"/>
                  <a:gd name="connsiteX142" fmla="*/ 550485 w 632714"/>
                  <a:gd name="connsiteY142" fmla="*/ 219741 h 661601"/>
                  <a:gd name="connsiteX143" fmla="*/ 551263 w 632714"/>
                  <a:gd name="connsiteY143" fmla="*/ 220085 h 661601"/>
                  <a:gd name="connsiteX144" fmla="*/ 564549 w 632714"/>
                  <a:gd name="connsiteY144" fmla="*/ 238704 h 661601"/>
                  <a:gd name="connsiteX145" fmla="*/ 563954 w 632714"/>
                  <a:gd name="connsiteY145" fmla="*/ 243284 h 661601"/>
                  <a:gd name="connsiteX146" fmla="*/ 563817 w 632714"/>
                  <a:gd name="connsiteY146" fmla="*/ 243834 h 661601"/>
                  <a:gd name="connsiteX147" fmla="*/ 564252 w 632714"/>
                  <a:gd name="connsiteY147" fmla="*/ 244223 h 661601"/>
                  <a:gd name="connsiteX148" fmla="*/ 578155 w 632714"/>
                  <a:gd name="connsiteY148" fmla="*/ 262819 h 661601"/>
                  <a:gd name="connsiteX149" fmla="*/ 593888 w 632714"/>
                  <a:gd name="connsiteY149" fmla="*/ 313202 h 661601"/>
                  <a:gd name="connsiteX150" fmla="*/ 598279 w 632714"/>
                  <a:gd name="connsiteY150" fmla="*/ 367983 h 661601"/>
                  <a:gd name="connsiteX151" fmla="*/ 598233 w 632714"/>
                  <a:gd name="connsiteY151" fmla="*/ 382411 h 661601"/>
                  <a:gd name="connsiteX152" fmla="*/ 598233 w 632714"/>
                  <a:gd name="connsiteY152" fmla="*/ 382755 h 661601"/>
                  <a:gd name="connsiteX153" fmla="*/ 598439 w 632714"/>
                  <a:gd name="connsiteY153" fmla="*/ 383007 h 661601"/>
                  <a:gd name="connsiteX154" fmla="*/ 606992 w 632714"/>
                  <a:gd name="connsiteY154" fmla="*/ 397137 h 661601"/>
                  <a:gd name="connsiteX155" fmla="*/ 607654 w 632714"/>
                  <a:gd name="connsiteY155" fmla="*/ 398763 h 661601"/>
                  <a:gd name="connsiteX156" fmla="*/ 617465 w 632714"/>
                  <a:gd name="connsiteY156" fmla="*/ 425673 h 661601"/>
                  <a:gd name="connsiteX157" fmla="*/ 629699 w 632714"/>
                  <a:gd name="connsiteY157" fmla="*/ 487781 h 661601"/>
                  <a:gd name="connsiteX158" fmla="*/ 625972 w 632714"/>
                  <a:gd name="connsiteY158" fmla="*/ 550715 h 6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632714" h="661601">
                    <a:moveTo>
                      <a:pt x="631574" y="487644"/>
                    </a:moveTo>
                    <a:cubicBezTo>
                      <a:pt x="630202" y="473331"/>
                      <a:pt x="627572" y="458124"/>
                      <a:pt x="623548" y="441520"/>
                    </a:cubicBezTo>
                    <a:cubicBezTo>
                      <a:pt x="620483" y="428833"/>
                      <a:pt x="613692" y="408519"/>
                      <a:pt x="608752" y="396427"/>
                    </a:cubicBezTo>
                    <a:cubicBezTo>
                      <a:pt x="606328" y="390541"/>
                      <a:pt x="603058" y="385915"/>
                      <a:pt x="600154" y="382137"/>
                    </a:cubicBezTo>
                    <a:cubicBezTo>
                      <a:pt x="600246" y="378037"/>
                      <a:pt x="600268" y="373663"/>
                      <a:pt x="600200" y="367960"/>
                    </a:cubicBezTo>
                    <a:cubicBezTo>
                      <a:pt x="599994" y="351540"/>
                      <a:pt x="599308" y="332142"/>
                      <a:pt x="595740" y="312859"/>
                    </a:cubicBezTo>
                    <a:cubicBezTo>
                      <a:pt x="592105" y="293026"/>
                      <a:pt x="586753" y="275919"/>
                      <a:pt x="579870" y="261972"/>
                    </a:cubicBezTo>
                    <a:cubicBezTo>
                      <a:pt x="576303" y="254757"/>
                      <a:pt x="571364" y="248139"/>
                      <a:pt x="565944" y="243192"/>
                    </a:cubicBezTo>
                    <a:cubicBezTo>
                      <a:pt x="566264" y="241681"/>
                      <a:pt x="566447" y="240192"/>
                      <a:pt x="566470" y="238704"/>
                    </a:cubicBezTo>
                    <a:cubicBezTo>
                      <a:pt x="566539" y="230825"/>
                      <a:pt x="560707" y="222352"/>
                      <a:pt x="552772" y="218642"/>
                    </a:cubicBezTo>
                    <a:cubicBezTo>
                      <a:pt x="553184" y="216970"/>
                      <a:pt x="553435" y="215229"/>
                      <a:pt x="553504" y="213489"/>
                    </a:cubicBezTo>
                    <a:cubicBezTo>
                      <a:pt x="553732" y="207168"/>
                      <a:pt x="550211" y="202519"/>
                      <a:pt x="543328" y="200046"/>
                    </a:cubicBezTo>
                    <a:cubicBezTo>
                      <a:pt x="544677" y="191916"/>
                      <a:pt x="543488" y="184564"/>
                      <a:pt x="540080" y="179755"/>
                    </a:cubicBezTo>
                    <a:cubicBezTo>
                      <a:pt x="537885" y="176686"/>
                      <a:pt x="534844" y="174694"/>
                      <a:pt x="531070" y="173846"/>
                    </a:cubicBezTo>
                    <a:cubicBezTo>
                      <a:pt x="533243" y="169770"/>
                      <a:pt x="535004" y="165739"/>
                      <a:pt x="536307" y="161937"/>
                    </a:cubicBezTo>
                    <a:cubicBezTo>
                      <a:pt x="542641" y="143479"/>
                      <a:pt x="540172" y="122570"/>
                      <a:pt x="537336" y="106401"/>
                    </a:cubicBezTo>
                    <a:cubicBezTo>
                      <a:pt x="533037" y="81873"/>
                      <a:pt x="518470" y="55399"/>
                      <a:pt x="498392" y="35543"/>
                    </a:cubicBezTo>
                    <a:cubicBezTo>
                      <a:pt x="486867" y="24184"/>
                      <a:pt x="472620" y="15459"/>
                      <a:pt x="456064" y="9642"/>
                    </a:cubicBezTo>
                    <a:cubicBezTo>
                      <a:pt x="449639" y="7397"/>
                      <a:pt x="442664" y="5405"/>
                      <a:pt x="433448" y="3229"/>
                    </a:cubicBezTo>
                    <a:cubicBezTo>
                      <a:pt x="424392" y="1076"/>
                      <a:pt x="415268" y="0"/>
                      <a:pt x="406304" y="0"/>
                    </a:cubicBezTo>
                    <a:cubicBezTo>
                      <a:pt x="389748" y="0"/>
                      <a:pt x="373969" y="3619"/>
                      <a:pt x="359448" y="10787"/>
                    </a:cubicBezTo>
                    <a:cubicBezTo>
                      <a:pt x="344630" y="18092"/>
                      <a:pt x="325352" y="35063"/>
                      <a:pt x="317646" y="74384"/>
                    </a:cubicBezTo>
                    <a:lnTo>
                      <a:pt x="316983" y="75873"/>
                    </a:lnTo>
                    <a:cubicBezTo>
                      <a:pt x="315428" y="79423"/>
                      <a:pt x="313827" y="83087"/>
                      <a:pt x="311883" y="86637"/>
                    </a:cubicBezTo>
                    <a:cubicBezTo>
                      <a:pt x="310054" y="90736"/>
                      <a:pt x="306875" y="93095"/>
                      <a:pt x="302187" y="93736"/>
                    </a:cubicBezTo>
                    <a:cubicBezTo>
                      <a:pt x="300381" y="93095"/>
                      <a:pt x="298071" y="91080"/>
                      <a:pt x="296013" y="89316"/>
                    </a:cubicBezTo>
                    <a:cubicBezTo>
                      <a:pt x="294961" y="88377"/>
                      <a:pt x="293978" y="87553"/>
                      <a:pt x="293086" y="86889"/>
                    </a:cubicBezTo>
                    <a:cubicBezTo>
                      <a:pt x="291005" y="85354"/>
                      <a:pt x="288695" y="84621"/>
                      <a:pt x="285997" y="84621"/>
                    </a:cubicBezTo>
                    <a:cubicBezTo>
                      <a:pt x="283413" y="84621"/>
                      <a:pt x="280851" y="85331"/>
                      <a:pt x="278702" y="85973"/>
                    </a:cubicBezTo>
                    <a:cubicBezTo>
                      <a:pt x="275226" y="87072"/>
                      <a:pt x="272802" y="87530"/>
                      <a:pt x="270607" y="87530"/>
                    </a:cubicBezTo>
                    <a:cubicBezTo>
                      <a:pt x="267177" y="87530"/>
                      <a:pt x="264089" y="86385"/>
                      <a:pt x="259928" y="83545"/>
                    </a:cubicBezTo>
                    <a:cubicBezTo>
                      <a:pt x="256749" y="81369"/>
                      <a:pt x="253250" y="79056"/>
                      <a:pt x="249340" y="76858"/>
                    </a:cubicBezTo>
                    <a:lnTo>
                      <a:pt x="248425" y="76331"/>
                    </a:lnTo>
                    <a:cubicBezTo>
                      <a:pt x="241153" y="72232"/>
                      <a:pt x="230222" y="66003"/>
                      <a:pt x="220458" y="66003"/>
                    </a:cubicBezTo>
                    <a:cubicBezTo>
                      <a:pt x="217371" y="66003"/>
                      <a:pt x="214604" y="66621"/>
                      <a:pt x="212180" y="67857"/>
                    </a:cubicBezTo>
                    <a:cubicBezTo>
                      <a:pt x="197979" y="59178"/>
                      <a:pt x="179593" y="54231"/>
                      <a:pt x="161665" y="54231"/>
                    </a:cubicBezTo>
                    <a:cubicBezTo>
                      <a:pt x="156908" y="54231"/>
                      <a:pt x="152266" y="54598"/>
                      <a:pt x="147853" y="55261"/>
                    </a:cubicBezTo>
                    <a:cubicBezTo>
                      <a:pt x="126997" y="58537"/>
                      <a:pt x="103947" y="70010"/>
                      <a:pt x="79318" y="89339"/>
                    </a:cubicBezTo>
                    <a:cubicBezTo>
                      <a:pt x="60978" y="103767"/>
                      <a:pt x="45199" y="123257"/>
                      <a:pt x="32394" y="147303"/>
                    </a:cubicBezTo>
                    <a:cubicBezTo>
                      <a:pt x="19176" y="172151"/>
                      <a:pt x="13665" y="200298"/>
                      <a:pt x="9983" y="224573"/>
                    </a:cubicBezTo>
                    <a:cubicBezTo>
                      <a:pt x="8657" y="233390"/>
                      <a:pt x="8565" y="242436"/>
                      <a:pt x="8519" y="251185"/>
                    </a:cubicBezTo>
                    <a:cubicBezTo>
                      <a:pt x="8474" y="255948"/>
                      <a:pt x="8428" y="260849"/>
                      <a:pt x="8176" y="265613"/>
                    </a:cubicBezTo>
                    <a:cubicBezTo>
                      <a:pt x="7536" y="278346"/>
                      <a:pt x="5501" y="290163"/>
                      <a:pt x="3351" y="302691"/>
                    </a:cubicBezTo>
                    <a:cubicBezTo>
                      <a:pt x="2985" y="304866"/>
                      <a:pt x="2597" y="307019"/>
                      <a:pt x="2231" y="309218"/>
                    </a:cubicBezTo>
                    <a:cubicBezTo>
                      <a:pt x="699" y="318332"/>
                      <a:pt x="1316" y="325020"/>
                      <a:pt x="4129" y="329669"/>
                    </a:cubicBezTo>
                    <a:cubicBezTo>
                      <a:pt x="1156" y="335829"/>
                      <a:pt x="264" y="343799"/>
                      <a:pt x="81" y="346158"/>
                    </a:cubicBezTo>
                    <a:cubicBezTo>
                      <a:pt x="-376" y="351402"/>
                      <a:pt x="1110" y="357700"/>
                      <a:pt x="4220" y="363952"/>
                    </a:cubicBezTo>
                    <a:cubicBezTo>
                      <a:pt x="2208" y="366792"/>
                      <a:pt x="1110" y="369999"/>
                      <a:pt x="973" y="373251"/>
                    </a:cubicBezTo>
                    <a:cubicBezTo>
                      <a:pt x="813" y="377419"/>
                      <a:pt x="2277" y="381426"/>
                      <a:pt x="4998" y="384404"/>
                    </a:cubicBezTo>
                    <a:cubicBezTo>
                      <a:pt x="-2594" y="396198"/>
                      <a:pt x="562" y="414016"/>
                      <a:pt x="11950" y="422970"/>
                    </a:cubicBezTo>
                    <a:cubicBezTo>
                      <a:pt x="14534" y="425031"/>
                      <a:pt x="17209" y="426108"/>
                      <a:pt x="19885" y="426268"/>
                    </a:cubicBezTo>
                    <a:cubicBezTo>
                      <a:pt x="19908" y="428375"/>
                      <a:pt x="20136" y="430642"/>
                      <a:pt x="20548" y="432978"/>
                    </a:cubicBezTo>
                    <a:cubicBezTo>
                      <a:pt x="21668" y="439230"/>
                      <a:pt x="25876" y="444566"/>
                      <a:pt x="29558" y="449307"/>
                    </a:cubicBezTo>
                    <a:lnTo>
                      <a:pt x="30724" y="450773"/>
                    </a:lnTo>
                    <a:cubicBezTo>
                      <a:pt x="33560" y="454437"/>
                      <a:pt x="36349" y="458215"/>
                      <a:pt x="39071" y="461857"/>
                    </a:cubicBezTo>
                    <a:cubicBezTo>
                      <a:pt x="42158" y="466002"/>
                      <a:pt x="45337" y="470331"/>
                      <a:pt x="48584" y="474476"/>
                    </a:cubicBezTo>
                    <a:cubicBezTo>
                      <a:pt x="85309" y="521424"/>
                      <a:pt x="142410" y="554104"/>
                      <a:pt x="193428" y="579892"/>
                    </a:cubicBezTo>
                    <a:cubicBezTo>
                      <a:pt x="210602" y="588572"/>
                      <a:pt x="226609" y="595740"/>
                      <a:pt x="242388" y="601855"/>
                    </a:cubicBezTo>
                    <a:cubicBezTo>
                      <a:pt x="260225" y="608771"/>
                      <a:pt x="279571" y="615137"/>
                      <a:pt x="299900" y="620817"/>
                    </a:cubicBezTo>
                    <a:lnTo>
                      <a:pt x="307287" y="622878"/>
                    </a:lnTo>
                    <a:cubicBezTo>
                      <a:pt x="318309" y="625970"/>
                      <a:pt x="341108" y="632131"/>
                      <a:pt x="341108" y="632131"/>
                    </a:cubicBezTo>
                    <a:cubicBezTo>
                      <a:pt x="341108" y="632131"/>
                      <a:pt x="435506" y="675667"/>
                      <a:pt x="514994" y="656910"/>
                    </a:cubicBezTo>
                    <a:cubicBezTo>
                      <a:pt x="592699" y="638566"/>
                      <a:pt x="617099" y="579319"/>
                      <a:pt x="620644" y="570937"/>
                    </a:cubicBezTo>
                    <a:lnTo>
                      <a:pt x="620826" y="570571"/>
                    </a:lnTo>
                    <a:cubicBezTo>
                      <a:pt x="624417" y="564777"/>
                      <a:pt x="626315" y="557288"/>
                      <a:pt x="627709" y="551746"/>
                    </a:cubicBezTo>
                    <a:lnTo>
                      <a:pt x="627870" y="551173"/>
                    </a:lnTo>
                    <a:cubicBezTo>
                      <a:pt x="632603" y="532463"/>
                      <a:pt x="633884" y="511072"/>
                      <a:pt x="631643" y="487575"/>
                    </a:cubicBezTo>
                    <a:close/>
                    <a:moveTo>
                      <a:pt x="625972" y="550761"/>
                    </a:moveTo>
                    <a:lnTo>
                      <a:pt x="625812" y="551334"/>
                    </a:lnTo>
                    <a:cubicBezTo>
                      <a:pt x="624417" y="556853"/>
                      <a:pt x="622496" y="564410"/>
                      <a:pt x="618906" y="569998"/>
                    </a:cubicBezTo>
                    <a:lnTo>
                      <a:pt x="618768" y="570273"/>
                    </a:lnTo>
                    <a:cubicBezTo>
                      <a:pt x="613463" y="579113"/>
                      <a:pt x="590595" y="636986"/>
                      <a:pt x="514171" y="655055"/>
                    </a:cubicBezTo>
                    <a:cubicBezTo>
                      <a:pt x="435483" y="673651"/>
                      <a:pt x="342389" y="630733"/>
                      <a:pt x="342389" y="630733"/>
                    </a:cubicBezTo>
                    <a:lnTo>
                      <a:pt x="341748" y="630436"/>
                    </a:lnTo>
                    <a:cubicBezTo>
                      <a:pt x="330383" y="627458"/>
                      <a:pt x="318858" y="624252"/>
                      <a:pt x="307721" y="621115"/>
                    </a:cubicBezTo>
                    <a:lnTo>
                      <a:pt x="300335" y="619054"/>
                    </a:lnTo>
                    <a:cubicBezTo>
                      <a:pt x="280074" y="613397"/>
                      <a:pt x="260774" y="607008"/>
                      <a:pt x="242983" y="600137"/>
                    </a:cubicBezTo>
                    <a:cubicBezTo>
                      <a:pt x="227272" y="594045"/>
                      <a:pt x="211334" y="586900"/>
                      <a:pt x="194205" y="578243"/>
                    </a:cubicBezTo>
                    <a:cubicBezTo>
                      <a:pt x="143371" y="552570"/>
                      <a:pt x="86476" y="520027"/>
                      <a:pt x="50024" y="473376"/>
                    </a:cubicBezTo>
                    <a:cubicBezTo>
                      <a:pt x="46777" y="469231"/>
                      <a:pt x="43599" y="464926"/>
                      <a:pt x="40535" y="460780"/>
                    </a:cubicBezTo>
                    <a:cubicBezTo>
                      <a:pt x="37813" y="457116"/>
                      <a:pt x="35000" y="453337"/>
                      <a:pt x="32165" y="449650"/>
                    </a:cubicBezTo>
                    <a:lnTo>
                      <a:pt x="30998" y="448162"/>
                    </a:lnTo>
                    <a:cubicBezTo>
                      <a:pt x="27248" y="443375"/>
                      <a:pt x="23406" y="438429"/>
                      <a:pt x="22354" y="432657"/>
                    </a:cubicBezTo>
                    <a:cubicBezTo>
                      <a:pt x="21897" y="430115"/>
                      <a:pt x="21691" y="427619"/>
                      <a:pt x="21714" y="425352"/>
                    </a:cubicBezTo>
                    <a:lnTo>
                      <a:pt x="21714" y="424367"/>
                    </a:lnTo>
                    <a:cubicBezTo>
                      <a:pt x="21714" y="424367"/>
                      <a:pt x="20433" y="424367"/>
                      <a:pt x="20433" y="424367"/>
                    </a:cubicBezTo>
                    <a:cubicBezTo>
                      <a:pt x="17987" y="424367"/>
                      <a:pt x="15494" y="423405"/>
                      <a:pt x="13025" y="421458"/>
                    </a:cubicBezTo>
                    <a:cubicBezTo>
                      <a:pt x="2185" y="412939"/>
                      <a:pt x="-673" y="395809"/>
                      <a:pt x="6919" y="384816"/>
                    </a:cubicBezTo>
                    <a:lnTo>
                      <a:pt x="7376" y="384152"/>
                    </a:lnTo>
                    <a:lnTo>
                      <a:pt x="6804" y="383579"/>
                    </a:lnTo>
                    <a:cubicBezTo>
                      <a:pt x="4106" y="380946"/>
                      <a:pt x="2665" y="377212"/>
                      <a:pt x="2803" y="373319"/>
                    </a:cubicBezTo>
                    <a:cubicBezTo>
                      <a:pt x="2917" y="370273"/>
                      <a:pt x="4015" y="367273"/>
                      <a:pt x="6027" y="364617"/>
                    </a:cubicBezTo>
                    <a:lnTo>
                      <a:pt x="6393" y="364136"/>
                    </a:lnTo>
                    <a:lnTo>
                      <a:pt x="6118" y="363609"/>
                    </a:lnTo>
                    <a:cubicBezTo>
                      <a:pt x="2985" y="357517"/>
                      <a:pt x="1476" y="351380"/>
                      <a:pt x="1911" y="346341"/>
                    </a:cubicBezTo>
                    <a:cubicBezTo>
                      <a:pt x="2322" y="341555"/>
                      <a:pt x="3603" y="334776"/>
                      <a:pt x="6004" y="330081"/>
                    </a:cubicBezTo>
                    <a:lnTo>
                      <a:pt x="6256" y="329577"/>
                    </a:lnTo>
                    <a:lnTo>
                      <a:pt x="5936" y="329119"/>
                    </a:lnTo>
                    <a:cubicBezTo>
                      <a:pt x="3146" y="324882"/>
                      <a:pt x="2528" y="318493"/>
                      <a:pt x="4037" y="309584"/>
                    </a:cubicBezTo>
                    <a:cubicBezTo>
                      <a:pt x="4403" y="307385"/>
                      <a:pt x="4792" y="305233"/>
                      <a:pt x="5158" y="303034"/>
                    </a:cubicBezTo>
                    <a:cubicBezTo>
                      <a:pt x="7330" y="290461"/>
                      <a:pt x="9366" y="278598"/>
                      <a:pt x="10006" y="265750"/>
                    </a:cubicBezTo>
                    <a:cubicBezTo>
                      <a:pt x="10257" y="260918"/>
                      <a:pt x="10280" y="255994"/>
                      <a:pt x="10349" y="251208"/>
                    </a:cubicBezTo>
                    <a:cubicBezTo>
                      <a:pt x="10418" y="242528"/>
                      <a:pt x="10486" y="233551"/>
                      <a:pt x="11812" y="224871"/>
                    </a:cubicBezTo>
                    <a:cubicBezTo>
                      <a:pt x="15449" y="200756"/>
                      <a:pt x="20937" y="172816"/>
                      <a:pt x="34017" y="148219"/>
                    </a:cubicBezTo>
                    <a:cubicBezTo>
                      <a:pt x="46663" y="124401"/>
                      <a:pt x="62281" y="105118"/>
                      <a:pt x="80439" y="90874"/>
                    </a:cubicBezTo>
                    <a:cubicBezTo>
                      <a:pt x="104793" y="71728"/>
                      <a:pt x="127569" y="60391"/>
                      <a:pt x="148081" y="57185"/>
                    </a:cubicBezTo>
                    <a:cubicBezTo>
                      <a:pt x="152404" y="56521"/>
                      <a:pt x="156954" y="56178"/>
                      <a:pt x="161619" y="56178"/>
                    </a:cubicBezTo>
                    <a:cubicBezTo>
                      <a:pt x="179410" y="56178"/>
                      <a:pt x="197636" y="61147"/>
                      <a:pt x="211608" y="69804"/>
                    </a:cubicBezTo>
                    <a:lnTo>
                      <a:pt x="212065" y="70079"/>
                    </a:lnTo>
                    <a:lnTo>
                      <a:pt x="212568" y="69827"/>
                    </a:lnTo>
                    <a:cubicBezTo>
                      <a:pt x="214832" y="68568"/>
                      <a:pt x="217485" y="67949"/>
                      <a:pt x="220435" y="67949"/>
                    </a:cubicBezTo>
                    <a:cubicBezTo>
                      <a:pt x="229674" y="67949"/>
                      <a:pt x="240376" y="74041"/>
                      <a:pt x="247442" y="78049"/>
                    </a:cubicBezTo>
                    <a:lnTo>
                      <a:pt x="248379" y="78575"/>
                    </a:lnTo>
                    <a:cubicBezTo>
                      <a:pt x="252221" y="80751"/>
                      <a:pt x="255674" y="83018"/>
                      <a:pt x="258830" y="85171"/>
                    </a:cubicBezTo>
                    <a:cubicBezTo>
                      <a:pt x="263266" y="88171"/>
                      <a:pt x="266765" y="89454"/>
                      <a:pt x="270561" y="89454"/>
                    </a:cubicBezTo>
                    <a:cubicBezTo>
                      <a:pt x="272962" y="89454"/>
                      <a:pt x="275546" y="88973"/>
                      <a:pt x="279228" y="87805"/>
                    </a:cubicBezTo>
                    <a:cubicBezTo>
                      <a:pt x="281240" y="87186"/>
                      <a:pt x="283618" y="86545"/>
                      <a:pt x="285951" y="86545"/>
                    </a:cubicBezTo>
                    <a:cubicBezTo>
                      <a:pt x="288238" y="86545"/>
                      <a:pt x="290182" y="87164"/>
                      <a:pt x="291942" y="88446"/>
                    </a:cubicBezTo>
                    <a:cubicBezTo>
                      <a:pt x="292766" y="89042"/>
                      <a:pt x="293726" y="89866"/>
                      <a:pt x="294755" y="90759"/>
                    </a:cubicBezTo>
                    <a:cubicBezTo>
                      <a:pt x="297019" y="92729"/>
                      <a:pt x="299580" y="94927"/>
                      <a:pt x="301798" y="95637"/>
                    </a:cubicBezTo>
                    <a:lnTo>
                      <a:pt x="301981" y="95706"/>
                    </a:lnTo>
                    <a:lnTo>
                      <a:pt x="302187" y="95706"/>
                    </a:lnTo>
                    <a:cubicBezTo>
                      <a:pt x="307630" y="94973"/>
                      <a:pt x="311471" y="92202"/>
                      <a:pt x="313553" y="87507"/>
                    </a:cubicBezTo>
                    <a:cubicBezTo>
                      <a:pt x="315473" y="83957"/>
                      <a:pt x="317120" y="80270"/>
                      <a:pt x="318675" y="76674"/>
                    </a:cubicBezTo>
                    <a:lnTo>
                      <a:pt x="319361" y="75094"/>
                    </a:lnTo>
                    <a:lnTo>
                      <a:pt x="319430" y="74865"/>
                    </a:lnTo>
                    <a:cubicBezTo>
                      <a:pt x="323591" y="53544"/>
                      <a:pt x="334042" y="25398"/>
                      <a:pt x="360226" y="12504"/>
                    </a:cubicBezTo>
                    <a:cubicBezTo>
                      <a:pt x="374495" y="5473"/>
                      <a:pt x="389976" y="1901"/>
                      <a:pt x="406258" y="1901"/>
                    </a:cubicBezTo>
                    <a:cubicBezTo>
                      <a:pt x="415085" y="1901"/>
                      <a:pt x="424049" y="2977"/>
                      <a:pt x="432968" y="5084"/>
                    </a:cubicBezTo>
                    <a:cubicBezTo>
                      <a:pt x="442092" y="7237"/>
                      <a:pt x="449021" y="9206"/>
                      <a:pt x="455378" y="11428"/>
                    </a:cubicBezTo>
                    <a:cubicBezTo>
                      <a:pt x="471683" y="17130"/>
                      <a:pt x="485701" y="25719"/>
                      <a:pt x="497020" y="36894"/>
                    </a:cubicBezTo>
                    <a:cubicBezTo>
                      <a:pt x="516824" y="56475"/>
                      <a:pt x="531208" y="82560"/>
                      <a:pt x="535438" y="106722"/>
                    </a:cubicBezTo>
                    <a:cubicBezTo>
                      <a:pt x="538228" y="122661"/>
                      <a:pt x="540652" y="143250"/>
                      <a:pt x="534478" y="161319"/>
                    </a:cubicBezTo>
                    <a:cubicBezTo>
                      <a:pt x="533083" y="165395"/>
                      <a:pt x="531162" y="169701"/>
                      <a:pt x="528761" y="174075"/>
                    </a:cubicBezTo>
                    <a:lnTo>
                      <a:pt x="528098" y="175289"/>
                    </a:lnTo>
                    <a:lnTo>
                      <a:pt x="529447" y="175472"/>
                    </a:lnTo>
                    <a:cubicBezTo>
                      <a:pt x="533312" y="176045"/>
                      <a:pt x="536353" y="177877"/>
                      <a:pt x="538502" y="180854"/>
                    </a:cubicBezTo>
                    <a:cubicBezTo>
                      <a:pt x="541727" y="185411"/>
                      <a:pt x="542756" y="192580"/>
                      <a:pt x="541292" y="200504"/>
                    </a:cubicBezTo>
                    <a:lnTo>
                      <a:pt x="541132" y="201328"/>
                    </a:lnTo>
                    <a:lnTo>
                      <a:pt x="541933" y="201557"/>
                    </a:lnTo>
                    <a:cubicBezTo>
                      <a:pt x="548542" y="203710"/>
                      <a:pt x="551766" y="207717"/>
                      <a:pt x="551583" y="213420"/>
                    </a:cubicBezTo>
                    <a:cubicBezTo>
                      <a:pt x="551514" y="215275"/>
                      <a:pt x="551240" y="217153"/>
                      <a:pt x="550714" y="218917"/>
                    </a:cubicBezTo>
                    <a:lnTo>
                      <a:pt x="550485" y="219741"/>
                    </a:lnTo>
                    <a:lnTo>
                      <a:pt x="551263" y="220085"/>
                    </a:lnTo>
                    <a:cubicBezTo>
                      <a:pt x="558923" y="223291"/>
                      <a:pt x="564640" y="231306"/>
                      <a:pt x="564549" y="238704"/>
                    </a:cubicBezTo>
                    <a:cubicBezTo>
                      <a:pt x="564549" y="240192"/>
                      <a:pt x="564343" y="241726"/>
                      <a:pt x="563954" y="243284"/>
                    </a:cubicBezTo>
                    <a:lnTo>
                      <a:pt x="563817" y="243834"/>
                    </a:lnTo>
                    <a:lnTo>
                      <a:pt x="564252" y="244223"/>
                    </a:lnTo>
                    <a:cubicBezTo>
                      <a:pt x="569603" y="248986"/>
                      <a:pt x="574656" y="255742"/>
                      <a:pt x="578155" y="262819"/>
                    </a:cubicBezTo>
                    <a:cubicBezTo>
                      <a:pt x="584970" y="276583"/>
                      <a:pt x="590275" y="293553"/>
                      <a:pt x="593888" y="313202"/>
                    </a:cubicBezTo>
                    <a:cubicBezTo>
                      <a:pt x="597410" y="332348"/>
                      <a:pt x="598096" y="351632"/>
                      <a:pt x="598279" y="367983"/>
                    </a:cubicBezTo>
                    <a:cubicBezTo>
                      <a:pt x="598347" y="373800"/>
                      <a:pt x="598347" y="378266"/>
                      <a:pt x="598233" y="382411"/>
                    </a:cubicBezTo>
                    <a:lnTo>
                      <a:pt x="598233" y="382755"/>
                    </a:lnTo>
                    <a:cubicBezTo>
                      <a:pt x="598233" y="382755"/>
                      <a:pt x="598439" y="383007"/>
                      <a:pt x="598439" y="383007"/>
                    </a:cubicBezTo>
                    <a:cubicBezTo>
                      <a:pt x="601320" y="386717"/>
                      <a:pt x="604590" y="391297"/>
                      <a:pt x="606992" y="397137"/>
                    </a:cubicBezTo>
                    <a:lnTo>
                      <a:pt x="607654" y="398763"/>
                    </a:lnTo>
                    <a:cubicBezTo>
                      <a:pt x="611222" y="407465"/>
                      <a:pt x="614904" y="416489"/>
                      <a:pt x="617465" y="425673"/>
                    </a:cubicBezTo>
                    <a:cubicBezTo>
                      <a:pt x="623891" y="448688"/>
                      <a:pt x="627893" y="469002"/>
                      <a:pt x="629699" y="487781"/>
                    </a:cubicBezTo>
                    <a:cubicBezTo>
                      <a:pt x="631917" y="511050"/>
                      <a:pt x="630660" y="532211"/>
                      <a:pt x="625972" y="550715"/>
                    </a:cubicBezTo>
                    <a:close/>
                  </a:path>
                </a:pathLst>
              </a:custGeom>
              <a:solidFill>
                <a:srgbClr val="42002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8" name="Freeform: Shape 2253">
                <a:extLst>
                  <a:ext uri="{FF2B5EF4-FFF2-40B4-BE49-F238E27FC236}">
                    <a16:creationId xmlns:a16="http://schemas.microsoft.com/office/drawing/2014/main" id="{50D632AF-1079-2FF0-5566-8ABBEEDF2DC7}"/>
                  </a:ext>
                </a:extLst>
              </p:cNvPr>
              <p:cNvSpPr/>
              <p:nvPr/>
            </p:nvSpPr>
            <p:spPr>
              <a:xfrm>
                <a:off x="5617341" y="4054707"/>
                <a:ext cx="37024" cy="9906"/>
              </a:xfrm>
              <a:custGeom>
                <a:avLst/>
                <a:gdLst>
                  <a:gd name="connsiteX0" fmla="*/ 35814 w 37024"/>
                  <a:gd name="connsiteY0" fmla="*/ 52 h 9906"/>
                  <a:gd name="connsiteX1" fmla="*/ 895 w 37024"/>
                  <a:gd name="connsiteY1" fmla="*/ 8022 h 9906"/>
                  <a:gd name="connsiteX2" fmla="*/ 940 w 37024"/>
                  <a:gd name="connsiteY2" fmla="*/ 9900 h 9906"/>
                  <a:gd name="connsiteX3" fmla="*/ 36362 w 37024"/>
                  <a:gd name="connsiteY3" fmla="*/ 1838 h 9906"/>
                  <a:gd name="connsiteX4" fmla="*/ 35791 w 37024"/>
                  <a:gd name="connsiteY4" fmla="*/ 52 h 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4" h="9906">
                    <a:moveTo>
                      <a:pt x="35814" y="52"/>
                    </a:moveTo>
                    <a:cubicBezTo>
                      <a:pt x="24288" y="3464"/>
                      <a:pt x="12832" y="6396"/>
                      <a:pt x="895" y="8022"/>
                    </a:cubicBezTo>
                    <a:cubicBezTo>
                      <a:pt x="-294" y="8182"/>
                      <a:pt x="-317" y="10037"/>
                      <a:pt x="940" y="9900"/>
                    </a:cubicBezTo>
                    <a:cubicBezTo>
                      <a:pt x="12900" y="8549"/>
                      <a:pt x="25272" y="6693"/>
                      <a:pt x="36362" y="1838"/>
                    </a:cubicBezTo>
                    <a:cubicBezTo>
                      <a:pt x="37506" y="1357"/>
                      <a:pt x="37071" y="-314"/>
                      <a:pt x="35791"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199" name="Freeform: Shape 2254">
                <a:extLst>
                  <a:ext uri="{FF2B5EF4-FFF2-40B4-BE49-F238E27FC236}">
                    <a16:creationId xmlns:a16="http://schemas.microsoft.com/office/drawing/2014/main" id="{BA4351EC-5E67-922E-C735-B382F5A07B61}"/>
                  </a:ext>
                </a:extLst>
              </p:cNvPr>
              <p:cNvSpPr/>
              <p:nvPr/>
            </p:nvSpPr>
            <p:spPr>
              <a:xfrm>
                <a:off x="5691538" y="4027526"/>
                <a:ext cx="23282" cy="14266"/>
              </a:xfrm>
              <a:custGeom>
                <a:avLst/>
                <a:gdLst>
                  <a:gd name="connsiteX0" fmla="*/ 22125 w 23282"/>
                  <a:gd name="connsiteY0" fmla="*/ 163 h 14266"/>
                  <a:gd name="connsiteX1" fmla="*/ 332 w 23282"/>
                  <a:gd name="connsiteY1" fmla="*/ 13033 h 14266"/>
                  <a:gd name="connsiteX2" fmla="*/ 995 w 23282"/>
                  <a:gd name="connsiteY2" fmla="*/ 14178 h 14266"/>
                  <a:gd name="connsiteX3" fmla="*/ 22925 w 23282"/>
                  <a:gd name="connsiteY3" fmla="*/ 1583 h 14266"/>
                  <a:gd name="connsiteX4" fmla="*/ 22125 w 23282"/>
                  <a:gd name="connsiteY4" fmla="*/ 163 h 14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2" h="14266">
                    <a:moveTo>
                      <a:pt x="22125" y="163"/>
                    </a:moveTo>
                    <a:cubicBezTo>
                      <a:pt x="15127" y="4949"/>
                      <a:pt x="7604" y="8728"/>
                      <a:pt x="332" y="13033"/>
                    </a:cubicBezTo>
                    <a:cubicBezTo>
                      <a:pt x="-400" y="13445"/>
                      <a:pt x="195" y="14591"/>
                      <a:pt x="995" y="14178"/>
                    </a:cubicBezTo>
                    <a:cubicBezTo>
                      <a:pt x="8473" y="10171"/>
                      <a:pt x="16270" y="6965"/>
                      <a:pt x="22925" y="1583"/>
                    </a:cubicBezTo>
                    <a:cubicBezTo>
                      <a:pt x="23725" y="941"/>
                      <a:pt x="23062" y="-479"/>
                      <a:pt x="22125" y="16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0" name="Freeform: Shape 2255">
                <a:extLst>
                  <a:ext uri="{FF2B5EF4-FFF2-40B4-BE49-F238E27FC236}">
                    <a16:creationId xmlns:a16="http://schemas.microsoft.com/office/drawing/2014/main" id="{B96D790A-5D1D-3C14-5F48-9F6EF9C9CA00}"/>
                  </a:ext>
                </a:extLst>
              </p:cNvPr>
              <p:cNvSpPr/>
              <p:nvPr/>
            </p:nvSpPr>
            <p:spPr>
              <a:xfrm>
                <a:off x="5700558" y="4014821"/>
                <a:ext cx="13821" cy="11223"/>
              </a:xfrm>
              <a:custGeom>
                <a:avLst/>
                <a:gdLst>
                  <a:gd name="connsiteX0" fmla="*/ 12784 w 13821"/>
                  <a:gd name="connsiteY0" fmla="*/ 180 h 11223"/>
                  <a:gd name="connsiteX1" fmla="*/ 230 w 13821"/>
                  <a:gd name="connsiteY1" fmla="*/ 10143 h 11223"/>
                  <a:gd name="connsiteX2" fmla="*/ 779 w 13821"/>
                  <a:gd name="connsiteY2" fmla="*/ 11104 h 11223"/>
                  <a:gd name="connsiteX3" fmla="*/ 13654 w 13821"/>
                  <a:gd name="connsiteY3" fmla="*/ 1028 h 11223"/>
                  <a:gd name="connsiteX4" fmla="*/ 12808 w 13821"/>
                  <a:gd name="connsiteY4" fmla="*/ 180 h 11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1" h="11223">
                    <a:moveTo>
                      <a:pt x="12784" y="180"/>
                    </a:moveTo>
                    <a:cubicBezTo>
                      <a:pt x="8760" y="3753"/>
                      <a:pt x="4324" y="6707"/>
                      <a:pt x="230" y="10143"/>
                    </a:cubicBezTo>
                    <a:cubicBezTo>
                      <a:pt x="-296" y="10578"/>
                      <a:pt x="161" y="11563"/>
                      <a:pt x="779" y="11104"/>
                    </a:cubicBezTo>
                    <a:cubicBezTo>
                      <a:pt x="5101" y="7807"/>
                      <a:pt x="10292" y="5379"/>
                      <a:pt x="13654" y="1028"/>
                    </a:cubicBezTo>
                    <a:cubicBezTo>
                      <a:pt x="14156" y="386"/>
                      <a:pt x="13425" y="-346"/>
                      <a:pt x="12808" y="18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1" name="Freeform: Shape 2256">
                <a:extLst>
                  <a:ext uri="{FF2B5EF4-FFF2-40B4-BE49-F238E27FC236}">
                    <a16:creationId xmlns:a16="http://schemas.microsoft.com/office/drawing/2014/main" id="{812AAA8A-A5CE-2324-2C5F-E7C7EA1F4042}"/>
                  </a:ext>
                </a:extLst>
              </p:cNvPr>
              <p:cNvSpPr/>
              <p:nvPr/>
            </p:nvSpPr>
            <p:spPr>
              <a:xfrm>
                <a:off x="5639216" y="4103900"/>
                <a:ext cx="11725" cy="5112"/>
              </a:xfrm>
              <a:custGeom>
                <a:avLst/>
                <a:gdLst>
                  <a:gd name="connsiteX0" fmla="*/ 629 w 11725"/>
                  <a:gd name="connsiteY0" fmla="*/ 5113 h 5112"/>
                  <a:gd name="connsiteX1" fmla="*/ 11560 w 11725"/>
                  <a:gd name="connsiteY1" fmla="*/ 876 h 5112"/>
                  <a:gd name="connsiteX2" fmla="*/ 10829 w 11725"/>
                  <a:gd name="connsiteY2" fmla="*/ 166 h 5112"/>
                  <a:gd name="connsiteX3" fmla="*/ 698 w 11725"/>
                  <a:gd name="connsiteY3" fmla="*/ 3716 h 5112"/>
                  <a:gd name="connsiteX4" fmla="*/ 629 w 11725"/>
                  <a:gd name="connsiteY4" fmla="*/ 5113 h 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5" h="5112">
                    <a:moveTo>
                      <a:pt x="629" y="5113"/>
                    </a:moveTo>
                    <a:cubicBezTo>
                      <a:pt x="4768" y="5044"/>
                      <a:pt x="8702" y="4082"/>
                      <a:pt x="11560" y="876"/>
                    </a:cubicBezTo>
                    <a:cubicBezTo>
                      <a:pt x="12040" y="349"/>
                      <a:pt x="11377" y="-315"/>
                      <a:pt x="10829" y="166"/>
                    </a:cubicBezTo>
                    <a:cubicBezTo>
                      <a:pt x="7970" y="2640"/>
                      <a:pt x="4311" y="3189"/>
                      <a:pt x="698" y="3716"/>
                    </a:cubicBezTo>
                    <a:cubicBezTo>
                      <a:pt x="-125" y="3830"/>
                      <a:pt x="-308" y="5113"/>
                      <a:pt x="629" y="51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2" name="Freeform: Shape 2257">
                <a:extLst>
                  <a:ext uri="{FF2B5EF4-FFF2-40B4-BE49-F238E27FC236}">
                    <a16:creationId xmlns:a16="http://schemas.microsoft.com/office/drawing/2014/main" id="{97A3A83E-6C1B-9C48-E209-A15970846E59}"/>
                  </a:ext>
                </a:extLst>
              </p:cNvPr>
              <p:cNvSpPr/>
              <p:nvPr/>
            </p:nvSpPr>
            <p:spPr>
              <a:xfrm>
                <a:off x="5635035" y="4090646"/>
                <a:ext cx="21502" cy="5786"/>
              </a:xfrm>
              <a:custGeom>
                <a:avLst/>
                <a:gdLst>
                  <a:gd name="connsiteX0" fmla="*/ 374 w 21502"/>
                  <a:gd name="connsiteY0" fmla="*/ 5381 h 5786"/>
                  <a:gd name="connsiteX1" fmla="*/ 21321 w 21502"/>
                  <a:gd name="connsiteY1" fmla="*/ 641 h 5786"/>
                  <a:gd name="connsiteX2" fmla="*/ 21001 w 21502"/>
                  <a:gd name="connsiteY2" fmla="*/ 45 h 5786"/>
                  <a:gd name="connsiteX3" fmla="*/ 580 w 21502"/>
                  <a:gd name="connsiteY3" fmla="*/ 4259 h 5786"/>
                  <a:gd name="connsiteX4" fmla="*/ 397 w 21502"/>
                  <a:gd name="connsiteY4" fmla="*/ 5381 h 5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2" h="5786">
                    <a:moveTo>
                      <a:pt x="374" y="5381"/>
                    </a:moveTo>
                    <a:cubicBezTo>
                      <a:pt x="7577" y="6572"/>
                      <a:pt x="15490" y="5175"/>
                      <a:pt x="21321" y="641"/>
                    </a:cubicBezTo>
                    <a:cubicBezTo>
                      <a:pt x="21687" y="389"/>
                      <a:pt x="21458" y="-161"/>
                      <a:pt x="21001" y="45"/>
                    </a:cubicBezTo>
                    <a:cubicBezTo>
                      <a:pt x="14277" y="3320"/>
                      <a:pt x="7920" y="3847"/>
                      <a:pt x="580" y="4259"/>
                    </a:cubicBezTo>
                    <a:cubicBezTo>
                      <a:pt x="8" y="4305"/>
                      <a:pt x="-289" y="5267"/>
                      <a:pt x="397" y="5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sp>
            <p:nvSpPr>
              <p:cNvPr id="2203" name="Freeform: Shape 2258">
                <a:extLst>
                  <a:ext uri="{FF2B5EF4-FFF2-40B4-BE49-F238E27FC236}">
                    <a16:creationId xmlns:a16="http://schemas.microsoft.com/office/drawing/2014/main" id="{E18BD271-1274-DDED-DF41-AC618F726751}"/>
                  </a:ext>
                </a:extLst>
              </p:cNvPr>
              <p:cNvSpPr/>
              <p:nvPr/>
            </p:nvSpPr>
            <p:spPr>
              <a:xfrm>
                <a:off x="5630663" y="4072096"/>
                <a:ext cx="38230" cy="11022"/>
              </a:xfrm>
              <a:custGeom>
                <a:avLst/>
                <a:gdLst>
                  <a:gd name="connsiteX0" fmla="*/ 218 w 38230"/>
                  <a:gd name="connsiteY0" fmla="*/ 10625 h 11022"/>
                  <a:gd name="connsiteX1" fmla="*/ 38064 w 38230"/>
                  <a:gd name="connsiteY1" fmla="*/ 572 h 11022"/>
                  <a:gd name="connsiteX2" fmla="*/ 37859 w 38230"/>
                  <a:gd name="connsiteY2" fmla="*/ 22 h 11022"/>
                  <a:gd name="connsiteX3" fmla="*/ 20800 w 38230"/>
                  <a:gd name="connsiteY3" fmla="*/ 6732 h 11022"/>
                  <a:gd name="connsiteX4" fmla="*/ 310 w 38230"/>
                  <a:gd name="connsiteY4" fmla="*/ 10030 h 11022"/>
                  <a:gd name="connsiteX5" fmla="*/ 218 w 38230"/>
                  <a:gd name="connsiteY5" fmla="*/ 10625 h 1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0" h="11022">
                    <a:moveTo>
                      <a:pt x="218" y="10625"/>
                    </a:moveTo>
                    <a:cubicBezTo>
                      <a:pt x="13619" y="12778"/>
                      <a:pt x="26242" y="5725"/>
                      <a:pt x="38064" y="572"/>
                    </a:cubicBezTo>
                    <a:cubicBezTo>
                      <a:pt x="38385" y="434"/>
                      <a:pt x="38202" y="-115"/>
                      <a:pt x="37859" y="22"/>
                    </a:cubicBezTo>
                    <a:cubicBezTo>
                      <a:pt x="32119" y="2106"/>
                      <a:pt x="26654" y="4900"/>
                      <a:pt x="20800" y="6732"/>
                    </a:cubicBezTo>
                    <a:cubicBezTo>
                      <a:pt x="14099" y="8862"/>
                      <a:pt x="7285" y="9778"/>
                      <a:pt x="310" y="10030"/>
                    </a:cubicBezTo>
                    <a:cubicBezTo>
                      <a:pt x="-10" y="10030"/>
                      <a:pt x="-147" y="10579"/>
                      <a:pt x="218" y="1062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endParaRPr>
              </a:p>
            </p:txBody>
          </p:sp>
        </p:grpSp>
      </p:grpSp>
      <p:sp>
        <p:nvSpPr>
          <p:cNvPr id="2276" name="Oval 2275">
            <a:extLst>
              <a:ext uri="{FF2B5EF4-FFF2-40B4-BE49-F238E27FC236}">
                <a16:creationId xmlns:a16="http://schemas.microsoft.com/office/drawing/2014/main" id="{8CBE3496-6A86-EFA4-D7D4-12637AF0A2A3}"/>
              </a:ext>
            </a:extLst>
          </p:cNvPr>
          <p:cNvSpPr/>
          <p:nvPr/>
        </p:nvSpPr>
        <p:spPr>
          <a:xfrm>
            <a:off x="5558322" y="1827963"/>
            <a:ext cx="914648" cy="851996"/>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7" name="Oval 2276">
            <a:extLst>
              <a:ext uri="{FF2B5EF4-FFF2-40B4-BE49-F238E27FC236}">
                <a16:creationId xmlns:a16="http://schemas.microsoft.com/office/drawing/2014/main" id="{B1D93930-0531-E9EB-CFEA-A2698E5F6982}"/>
              </a:ext>
            </a:extLst>
          </p:cNvPr>
          <p:cNvSpPr/>
          <p:nvPr/>
        </p:nvSpPr>
        <p:spPr>
          <a:xfrm>
            <a:off x="4552305" y="3130942"/>
            <a:ext cx="984735" cy="926774"/>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8" name="Oval 2277">
            <a:extLst>
              <a:ext uri="{FF2B5EF4-FFF2-40B4-BE49-F238E27FC236}">
                <a16:creationId xmlns:a16="http://schemas.microsoft.com/office/drawing/2014/main" id="{AFFDF0C8-E2AB-88F0-EC06-8168434A800F}"/>
              </a:ext>
            </a:extLst>
          </p:cNvPr>
          <p:cNvSpPr/>
          <p:nvPr/>
        </p:nvSpPr>
        <p:spPr>
          <a:xfrm>
            <a:off x="6465803" y="3127437"/>
            <a:ext cx="984735" cy="926774"/>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9" name="Oval 2278">
            <a:extLst>
              <a:ext uri="{FF2B5EF4-FFF2-40B4-BE49-F238E27FC236}">
                <a16:creationId xmlns:a16="http://schemas.microsoft.com/office/drawing/2014/main" id="{B5A7B2AE-00F6-4435-8AEC-23330E5DCF8F}"/>
              </a:ext>
            </a:extLst>
          </p:cNvPr>
          <p:cNvSpPr/>
          <p:nvPr/>
        </p:nvSpPr>
        <p:spPr>
          <a:xfrm>
            <a:off x="7129508" y="3121441"/>
            <a:ext cx="318935" cy="325663"/>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0" name="Oval 2279">
            <a:extLst>
              <a:ext uri="{FF2B5EF4-FFF2-40B4-BE49-F238E27FC236}">
                <a16:creationId xmlns:a16="http://schemas.microsoft.com/office/drawing/2014/main" id="{8A1E7981-9192-DDDA-8BDD-C63EE0FA5C78}"/>
              </a:ext>
            </a:extLst>
          </p:cNvPr>
          <p:cNvSpPr/>
          <p:nvPr/>
        </p:nvSpPr>
        <p:spPr>
          <a:xfrm>
            <a:off x="4547201" y="3140522"/>
            <a:ext cx="318935" cy="325663"/>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1" name="Oval 2280">
            <a:extLst>
              <a:ext uri="{FF2B5EF4-FFF2-40B4-BE49-F238E27FC236}">
                <a16:creationId xmlns:a16="http://schemas.microsoft.com/office/drawing/2014/main" id="{79CAA2C9-78B2-532F-0806-B358D8F1C546}"/>
              </a:ext>
            </a:extLst>
          </p:cNvPr>
          <p:cNvSpPr/>
          <p:nvPr/>
        </p:nvSpPr>
        <p:spPr>
          <a:xfrm>
            <a:off x="4540713" y="3809440"/>
            <a:ext cx="318935" cy="325663"/>
          </a:xfrm>
          <a:prstGeom prst="ellipse">
            <a:avLst/>
          </a:prstGeom>
          <a:solidFill>
            <a:schemeClr val="bg1">
              <a:lumMod val="95000"/>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116097604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F9869E-386B-7B39-C95D-2DA86FD1CCD2}"/>
              </a:ext>
            </a:extLst>
          </p:cNvPr>
          <p:cNvSpPr>
            <a:spLocks noGrp="1"/>
          </p:cNvSpPr>
          <p:nvPr>
            <p:ph type="title" idx="4294967295"/>
          </p:nvPr>
        </p:nvSpPr>
        <p:spPr>
          <a:xfrm>
            <a:off x="340936" y="213414"/>
            <a:ext cx="11516102" cy="935774"/>
          </a:xfrm>
        </p:spPr>
        <p:txBody>
          <a:bodyPr/>
          <a:lstStyle/>
          <a:p>
            <a:r>
              <a:rPr lang="en-GB"/>
              <a:t>GOLD 2024 strengthened the emphasis on the importance of </a:t>
            </a:r>
            <a:br>
              <a:rPr lang="en-GB"/>
            </a:br>
            <a:r>
              <a:rPr lang="en-GB"/>
              <a:t>preventing early death with pharmacotherapy</a:t>
            </a:r>
            <a:r>
              <a:rPr lang="en-GB" baseline="30000"/>
              <a:t>1</a:t>
            </a:r>
          </a:p>
        </p:txBody>
      </p:sp>
      <p:sp>
        <p:nvSpPr>
          <p:cNvPr id="4" name="Text Placeholder 3">
            <a:extLst>
              <a:ext uri="{FF2B5EF4-FFF2-40B4-BE49-F238E27FC236}">
                <a16:creationId xmlns:a16="http://schemas.microsoft.com/office/drawing/2014/main" id="{1DC03A93-0B4C-1F7E-862E-D7047B98DE0E}"/>
              </a:ext>
            </a:extLst>
          </p:cNvPr>
          <p:cNvSpPr>
            <a:spLocks noGrp="1"/>
          </p:cNvSpPr>
          <p:nvPr>
            <p:ph type="body" sz="quarter" idx="10"/>
          </p:nvPr>
        </p:nvSpPr>
        <p:spPr>
          <a:xfrm>
            <a:off x="334962" y="6165187"/>
            <a:ext cx="10348855" cy="590001"/>
          </a:xfrm>
        </p:spPr>
        <p:txBody>
          <a:bodyPr/>
          <a:lstStyle/>
          <a:p>
            <a:pPr>
              <a:spcAft>
                <a:spcPts val="600"/>
              </a:spcAft>
              <a:buClrTx/>
              <a:defRPr/>
            </a:pPr>
            <a:r>
              <a:rPr lang="en-GB" sz="900">
                <a:solidFill>
                  <a:schemeClr val="tx1"/>
                </a:solidFill>
                <a:effectLst/>
                <a:latin typeface="+mj-lt"/>
              </a:rPr>
              <a:t>IMPACT prespecified other endpoint showed an absolute risk reduction versus LAMA/LABA of 0.83%</a:t>
            </a:r>
            <a:r>
              <a:rPr lang="en-GB" sz="900" baseline="30000">
                <a:solidFill>
                  <a:schemeClr val="tx1"/>
                </a:solidFill>
                <a:effectLst/>
                <a:latin typeface="+mj-lt"/>
              </a:rPr>
              <a:t>3</a:t>
            </a:r>
            <a:r>
              <a:rPr lang="en-GB" sz="900">
                <a:solidFill>
                  <a:schemeClr val="tx1"/>
                </a:solidFill>
                <a:effectLst/>
                <a:latin typeface="+mj-lt"/>
              </a:rPr>
              <a:t> unadjusted P=0.042. P-value not adjusted for multiplicity</a:t>
            </a:r>
            <a:r>
              <a:rPr lang="en-GB" sz="900" baseline="30000">
                <a:solidFill>
                  <a:schemeClr val="tx1"/>
                </a:solidFill>
                <a:effectLst/>
                <a:latin typeface="+mj-lt"/>
              </a:rPr>
              <a:t>2</a:t>
            </a:r>
            <a:br>
              <a:rPr lang="en-GB" sz="900">
                <a:solidFill>
                  <a:schemeClr val="tx1"/>
                </a:solidFill>
                <a:effectLst/>
                <a:latin typeface="+mj-lt"/>
              </a:rPr>
            </a:br>
            <a:r>
              <a:rPr lang="en-GB" sz="900">
                <a:solidFill>
                  <a:schemeClr val="tx1"/>
                </a:solidFill>
                <a:effectLst/>
                <a:latin typeface="+mj-lt"/>
              </a:rPr>
              <a:t>ETHOS prespecified secondary endpoint showed an absolute risk reduction versus LAMA/LABA of 1.24% unadjusted P=0.0035. The P-value is unadjusted owing to an endpoint in the Type I error control testing hierarchy not reaching significance</a:t>
            </a:r>
            <a:r>
              <a:rPr lang="en-GB" sz="900" baseline="30000">
                <a:solidFill>
                  <a:schemeClr val="tx1"/>
                </a:solidFill>
                <a:effectLst/>
                <a:latin typeface="+mj-lt"/>
              </a:rPr>
              <a:t>3</a:t>
            </a:r>
            <a:endParaRPr kumimoji="0" lang="en-GB" sz="900" b="0" i="0" u="none" strike="noStrike" kern="1200" cap="none" spc="0" normalizeH="0" baseline="0" noProof="0">
              <a:ln>
                <a:noFill/>
              </a:ln>
              <a:solidFill>
                <a:schemeClr val="tx1"/>
              </a:solidFill>
              <a:effectLst/>
              <a:uLnTx/>
              <a:uFillTx/>
              <a:latin typeface="+mj-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202</a:t>
            </a:r>
            <a:r>
              <a:rPr lang="en-GB">
                <a:solidFill>
                  <a:srgbClr val="373A36"/>
                </a:solidFill>
                <a:latin typeface="Arial" panose="020B0604020202020204"/>
                <a:cs typeface="+mn-cs"/>
              </a:rPr>
              <a:t>4 </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Global Strategy for Diagnosis, Management and Prevention of COPD all rights reserved. Use is by express license from the owner. </a:t>
            </a:r>
            <a:r>
              <a:rPr lang="en-GB">
                <a:solidFill>
                  <a:srgbClr val="373A36"/>
                </a:solidFill>
                <a:latin typeface="Arial" panose="020B0604020202020204"/>
                <a:cs typeface="+mn-cs"/>
              </a:rPr>
              <a:t>E</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xtracted</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from Figure 3.17, depicting pharmacotherapy and non-pharmacotherapy options to reduce mortality. Information related to non-pharmacotherapy is summarised in text. Further information on non-pharmacotherapy can be found in the complete table in reference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*RCT with a prespecified analysis of the mortality outcome (primary or secondary)</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a:ln>
                  <a:noFill/>
                </a:ln>
                <a:solidFill>
                  <a:srgbClr val="383A34"/>
                </a:solidFill>
                <a:effectLst/>
                <a:uLnTx/>
                <a:uFillTx/>
                <a:latin typeface="Arial"/>
                <a:ea typeface="+mn-ea"/>
                <a:cs typeface="+mn-cs"/>
              </a:rPr>
              <a:t>GOLD, Global Initiative for Chronic Obstructive Lung Disease</a:t>
            </a:r>
            <a:endPar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a:t>
            </a:r>
            <a:r>
              <a:rPr lang="en-GB"/>
              <a:t>Global Initiative for Chronic Obstructive Lung Disease (GOLD). Global strategy for prevention, diagnosis and management of COPD. 2024. Available from: https://goldcopd.org/2024-gold-report/ (Accessed 3 April 2024);</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2. Lipson DA, et al. Am J Respir Crit Care Med 2020;201:1508</a:t>
            </a:r>
            <a:r>
              <a:rPr kumimoji="0" lang="en-GB" sz="800" b="0" i="0" u="none" strike="noStrike" kern="1200" cap="none" spc="0" normalizeH="0" baseline="0" noProof="0">
                <a:ln>
                  <a:noFill/>
                </a:ln>
                <a:solidFill>
                  <a:srgbClr val="373A36"/>
                </a:solidFill>
                <a:effectLst/>
                <a:uLnTx/>
                <a:uFillTx/>
                <a:latin typeface="Calibri" panose="020F0502020204030204" pitchFamily="34" charset="0"/>
                <a:ea typeface="+mn-ea"/>
                <a:cs typeface="Calibri" panose="020F050202020403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1516; 3. Martinez FJ, et al. Am J Respir Crit Care Med 2021;203:553–564</a:t>
            </a:r>
            <a:endParaRPr lang="en-GB"/>
          </a:p>
        </p:txBody>
      </p:sp>
      <p:sp>
        <p:nvSpPr>
          <p:cNvPr id="6" name="Rectangle: Rounded Corners 5">
            <a:extLst>
              <a:ext uri="{FF2B5EF4-FFF2-40B4-BE49-F238E27FC236}">
                <a16:creationId xmlns:a16="http://schemas.microsoft.com/office/drawing/2014/main" id="{64BD7B07-501F-5227-F3C3-BAC68B8BD5CD}"/>
              </a:ext>
            </a:extLst>
          </p:cNvPr>
          <p:cNvSpPr/>
          <p:nvPr/>
        </p:nvSpPr>
        <p:spPr>
          <a:xfrm>
            <a:off x="414848" y="1863000"/>
            <a:ext cx="11362302" cy="3167736"/>
          </a:xfrm>
          <a:prstGeom prst="roundRect">
            <a:avLst>
              <a:gd name="adj" fmla="val 0"/>
            </a:avLst>
          </a:prstGeom>
          <a:solidFill>
            <a:schemeClr val="bg1">
              <a:lumMod val="95000"/>
            </a:schemeClr>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0000" tIns="360000" bIns="72000" rtlCol="0" anchor="t" anchorCtr="0">
            <a:spAutoFit/>
          </a:bodyPr>
          <a:lstStyle/>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prstClr val="white">
                  <a:lumMod val="85000"/>
                </a:prstClr>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182563" marR="0" lvl="1" indent="-182563" algn="l" defTabSz="914400" rtl="0" eaLnBrk="1" fontAlgn="auto" latinLnBrk="0" hangingPunct="1">
              <a:lnSpc>
                <a:spcPct val="100000"/>
              </a:lnSpc>
              <a:spcBef>
                <a:spcPts val="300"/>
              </a:spcBef>
              <a:spcAft>
                <a:spcPts val="300"/>
              </a:spcAft>
              <a:buClr>
                <a:srgbClr val="3F4444"/>
              </a:buClr>
              <a:buSzTx/>
              <a:buFont typeface="Arial" panose="020B0604020202020204" pitchFamily="34" charset="0"/>
              <a:buChar char="•"/>
              <a:tabLst>
                <a:tab pos="447675" algn="l"/>
              </a:tabLst>
              <a:defRPr/>
            </a:pPr>
            <a:endParaRPr kumimoji="0" lang="en-GB" sz="1400" b="0" i="0" u="none" strike="noStrike" kern="1200" cap="none" spc="0" normalizeH="0" baseline="0" noProof="0">
              <a:ln>
                <a:noFill/>
              </a:ln>
              <a:solidFill>
                <a:srgbClr val="3F4444"/>
              </a:solidFill>
              <a:effectLst/>
              <a:uLnTx/>
              <a:uFillTx/>
              <a:latin typeface="Calibri"/>
              <a:ea typeface="+mn-ea"/>
              <a:cs typeface="+mn-cs"/>
            </a:endParaRPr>
          </a:p>
          <a:p>
            <a:pPr marL="0" marR="0" lvl="1" indent="0" algn="l" defTabSz="914400" rtl="0" eaLnBrk="1" fontAlgn="auto" latinLnBrk="0" hangingPunct="1">
              <a:lnSpc>
                <a:spcPct val="100000"/>
              </a:lnSpc>
              <a:spcBef>
                <a:spcPts val="300"/>
              </a:spcBef>
              <a:spcAft>
                <a:spcPts val="300"/>
              </a:spcAft>
              <a:buClr>
                <a:srgbClr val="3F4444"/>
              </a:buClr>
              <a:buSzTx/>
              <a:buFontTx/>
              <a:buNone/>
              <a:tabLst>
                <a:tab pos="447675" algn="l"/>
              </a:tabLst>
              <a:defRPr/>
            </a:pPr>
            <a:endParaRPr kumimoji="0" lang="en-GB" sz="1400" b="0" i="0" u="none" strike="noStrike" kern="1200" cap="none" spc="0" normalizeH="0" baseline="0" noProof="0">
              <a:ln>
                <a:noFill/>
              </a:ln>
              <a:solidFill>
                <a:srgbClr val="3F4444"/>
              </a:solidFill>
              <a:effectLst/>
              <a:uLnTx/>
              <a:uFillTx/>
              <a:latin typeface="Arial" panose="020B0604020202020204"/>
              <a:ea typeface="+mn-ea"/>
              <a:cs typeface="+mn-cs"/>
            </a:endParaRPr>
          </a:p>
          <a:p>
            <a:pPr marL="0" marR="0" lvl="1" indent="0" algn="ctr" defTabSz="914400" rtl="0" eaLnBrk="1" fontAlgn="auto" latinLnBrk="0" hangingPunct="1">
              <a:lnSpc>
                <a:spcPct val="100000"/>
              </a:lnSpc>
              <a:spcBef>
                <a:spcPts val="0"/>
              </a:spcBef>
              <a:spcAft>
                <a:spcPts val="300"/>
              </a:spcAft>
              <a:buClr>
                <a:srgbClr val="3F4444"/>
              </a:buClr>
              <a:buSzTx/>
              <a:buFontTx/>
              <a:buNone/>
              <a:tabLst>
                <a:tab pos="447675" algn="l"/>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Non-pharmacological options that reduce mortality include smoking cessation, pulmonary rehabilitation, long-term oxygen therapy, </a:t>
            </a:r>
            <a:b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non-invasive positive pressure ventilation and lung volume reduction surgery</a:t>
            </a:r>
          </a:p>
        </p:txBody>
      </p:sp>
      <p:grpSp>
        <p:nvGrpSpPr>
          <p:cNvPr id="11" name="Group 10">
            <a:extLst>
              <a:ext uri="{FF2B5EF4-FFF2-40B4-BE49-F238E27FC236}">
                <a16:creationId xmlns:a16="http://schemas.microsoft.com/office/drawing/2014/main" id="{821D0E37-CB10-0D7F-F15A-9F1645BE2A9A}"/>
              </a:ext>
            </a:extLst>
          </p:cNvPr>
          <p:cNvGrpSpPr/>
          <p:nvPr/>
        </p:nvGrpSpPr>
        <p:grpSpPr>
          <a:xfrm rot="10800000">
            <a:off x="3477832" y="2061757"/>
            <a:ext cx="1544918" cy="540220"/>
            <a:chOff x="2806960" y="4317179"/>
            <a:chExt cx="1440000" cy="292274"/>
          </a:xfrm>
          <a:solidFill>
            <a:schemeClr val="accent2"/>
          </a:solidFill>
        </p:grpSpPr>
        <p:sp>
          <p:nvSpPr>
            <p:cNvPr id="12" name="Rectangle: Single Corner Rounded 11">
              <a:extLst>
                <a:ext uri="{FF2B5EF4-FFF2-40B4-BE49-F238E27FC236}">
                  <a16:creationId xmlns:a16="http://schemas.microsoft.com/office/drawing/2014/main" id="{5BB687DA-A26B-7CC6-B010-068E80EA068B}"/>
                </a:ext>
              </a:extLst>
            </p:cNvPr>
            <p:cNvSpPr/>
            <p:nvPr/>
          </p:nvSpPr>
          <p:spPr>
            <a:xfrm flipH="1" flipV="1">
              <a:off x="2806960" y="4318713"/>
              <a:ext cx="1440000" cy="290740"/>
            </a:xfrm>
            <a:prstGeom prst="round1Rect">
              <a:avLst>
                <a:gd name="adj" fmla="val 0"/>
              </a:avLst>
            </a:prstGeom>
            <a:grp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E92EAD61-D263-9201-C224-1807B6E54732}"/>
                </a:ext>
              </a:extLst>
            </p:cNvPr>
            <p:cNvSpPr/>
            <p:nvPr/>
          </p:nvSpPr>
          <p:spPr>
            <a:xfrm rot="10800000">
              <a:off x="2806960" y="4317179"/>
              <a:ext cx="1440000" cy="290740"/>
            </a:xfrm>
            <a:prstGeom prst="rect">
              <a:avLst/>
            </a:prstGeom>
            <a:grp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0" cap="none" spc="0" normalizeH="0" baseline="0" noProof="0">
                  <a:ln>
                    <a:noFill/>
                  </a:ln>
                  <a:solidFill>
                    <a:srgbClr val="FFFFFF"/>
                  </a:solidFill>
                  <a:effectLst/>
                  <a:uLnTx/>
                  <a:uFillTx/>
                  <a:latin typeface="Arial" panose="020B0604020202020204"/>
                  <a:ea typeface="+mn-ea"/>
                  <a:cs typeface="+mn-cs"/>
                </a:rPr>
                <a:t>RCT*</a:t>
              </a:r>
            </a:p>
          </p:txBody>
        </p:sp>
      </p:grpSp>
      <p:grpSp>
        <p:nvGrpSpPr>
          <p:cNvPr id="14" name="Group 13">
            <a:extLst>
              <a:ext uri="{FF2B5EF4-FFF2-40B4-BE49-F238E27FC236}">
                <a16:creationId xmlns:a16="http://schemas.microsoft.com/office/drawing/2014/main" id="{72414EAF-D9BE-7B4B-C9BE-05C7978C7A56}"/>
              </a:ext>
            </a:extLst>
          </p:cNvPr>
          <p:cNvGrpSpPr/>
          <p:nvPr/>
        </p:nvGrpSpPr>
        <p:grpSpPr>
          <a:xfrm rot="10800000">
            <a:off x="1356494" y="2061757"/>
            <a:ext cx="2016176" cy="540220"/>
            <a:chOff x="4321704" y="4317179"/>
            <a:chExt cx="1440000" cy="293072"/>
          </a:xfrm>
        </p:grpSpPr>
        <p:sp>
          <p:nvSpPr>
            <p:cNvPr id="15" name="Rectangle: Single Corner Rounded 14">
              <a:extLst>
                <a:ext uri="{FF2B5EF4-FFF2-40B4-BE49-F238E27FC236}">
                  <a16:creationId xmlns:a16="http://schemas.microsoft.com/office/drawing/2014/main" id="{CDDF94AB-3874-80A9-1DEE-10347FC4CB31}"/>
                </a:ext>
              </a:extLst>
            </p:cNvPr>
            <p:cNvSpPr/>
            <p:nvPr/>
          </p:nvSpPr>
          <p:spPr>
            <a:xfrm flipV="1">
              <a:off x="4321704" y="4318618"/>
              <a:ext cx="1440000" cy="291633"/>
            </a:xfrm>
            <a:prstGeom prst="round1Rect">
              <a:avLst>
                <a:gd name="adj" fmla="val 0"/>
              </a:avLst>
            </a:prstGeom>
            <a:solidFill>
              <a:schemeClr val="accent2"/>
            </a:solid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FFFFFF"/>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E77594B9-1896-1D7D-0BC4-148C310C9835}"/>
                </a:ext>
              </a:extLst>
            </p:cNvPr>
            <p:cNvSpPr/>
            <p:nvPr/>
          </p:nvSpPr>
          <p:spPr>
            <a:xfrm rot="10800000">
              <a:off x="4321704" y="4317179"/>
              <a:ext cx="1440000" cy="290740"/>
            </a:xfrm>
            <a:prstGeom prst="rect">
              <a:avLst/>
            </a:prstGeom>
            <a:no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0" cap="none" spc="0" normalizeH="0" baseline="0" noProof="0">
                  <a:ln>
                    <a:noFill/>
                  </a:ln>
                  <a:solidFill>
                    <a:srgbClr val="FFFFFF"/>
                  </a:solidFill>
                  <a:effectLst/>
                  <a:uLnTx/>
                  <a:uFillTx/>
                  <a:latin typeface="Arial" panose="020B0604020202020204"/>
                  <a:ea typeface="+mn-ea"/>
                  <a:cs typeface="+mn-cs"/>
                </a:rPr>
                <a:t>Therapy</a:t>
              </a:r>
            </a:p>
          </p:txBody>
        </p:sp>
      </p:grpSp>
      <p:sp>
        <p:nvSpPr>
          <p:cNvPr id="17" name="Rectangle 16">
            <a:extLst>
              <a:ext uri="{FF2B5EF4-FFF2-40B4-BE49-F238E27FC236}">
                <a16:creationId xmlns:a16="http://schemas.microsoft.com/office/drawing/2014/main" id="{2F11D763-6BFA-6171-F13A-EB5D79B0C71D}"/>
              </a:ext>
            </a:extLst>
          </p:cNvPr>
          <p:cNvSpPr/>
          <p:nvPr/>
        </p:nvSpPr>
        <p:spPr>
          <a:xfrm>
            <a:off x="3477831" y="2668462"/>
            <a:ext cx="1544918" cy="278076"/>
          </a:xfrm>
          <a:prstGeom prst="rect">
            <a:avLst/>
          </a:prstGeom>
          <a:solidFill>
            <a:schemeClr val="bg1">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prstClr val="black"/>
              </a:solidFill>
              <a:effectLst/>
              <a:uLnTx/>
              <a:uFillTx/>
              <a:latin typeface="Calibri"/>
              <a:ea typeface="+mn-ea"/>
              <a:cs typeface="+mn-cs"/>
            </a:endParaRPr>
          </a:p>
        </p:txBody>
      </p:sp>
      <p:sp>
        <p:nvSpPr>
          <p:cNvPr id="18" name="Rectangle 17">
            <a:extLst>
              <a:ext uri="{FF2B5EF4-FFF2-40B4-BE49-F238E27FC236}">
                <a16:creationId xmlns:a16="http://schemas.microsoft.com/office/drawing/2014/main" id="{DB166945-B8C7-D9B9-A74F-CD0A6040B043}"/>
              </a:ext>
            </a:extLst>
          </p:cNvPr>
          <p:cNvSpPr/>
          <p:nvPr/>
        </p:nvSpPr>
        <p:spPr>
          <a:xfrm>
            <a:off x="1356494" y="2668462"/>
            <a:ext cx="2016176" cy="278076"/>
          </a:xfrm>
          <a:prstGeom prst="rect">
            <a:avLst/>
          </a:prstGeom>
          <a:solidFill>
            <a:schemeClr val="bg1">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Pharmacotherapy</a:t>
            </a:r>
          </a:p>
        </p:txBody>
      </p:sp>
      <p:grpSp>
        <p:nvGrpSpPr>
          <p:cNvPr id="19" name="Group 18">
            <a:extLst>
              <a:ext uri="{FF2B5EF4-FFF2-40B4-BE49-F238E27FC236}">
                <a16:creationId xmlns:a16="http://schemas.microsoft.com/office/drawing/2014/main" id="{DA328626-34F8-7DFC-071A-727C9525874C}"/>
              </a:ext>
            </a:extLst>
          </p:cNvPr>
          <p:cNvGrpSpPr/>
          <p:nvPr/>
        </p:nvGrpSpPr>
        <p:grpSpPr>
          <a:xfrm rot="10800000">
            <a:off x="5150880" y="2061768"/>
            <a:ext cx="3266927" cy="534548"/>
            <a:chOff x="2806959" y="4318713"/>
            <a:chExt cx="1623031" cy="290740"/>
          </a:xfrm>
          <a:solidFill>
            <a:schemeClr val="accent2"/>
          </a:solidFill>
        </p:grpSpPr>
        <p:sp>
          <p:nvSpPr>
            <p:cNvPr id="20" name="Rectangle: Single Corner Rounded 19">
              <a:extLst>
                <a:ext uri="{FF2B5EF4-FFF2-40B4-BE49-F238E27FC236}">
                  <a16:creationId xmlns:a16="http://schemas.microsoft.com/office/drawing/2014/main" id="{073BA187-A1D2-F7B1-4800-25C046718DB9}"/>
                </a:ext>
              </a:extLst>
            </p:cNvPr>
            <p:cNvSpPr/>
            <p:nvPr/>
          </p:nvSpPr>
          <p:spPr>
            <a:xfrm flipH="1" flipV="1">
              <a:off x="2806959" y="4318713"/>
              <a:ext cx="1623031" cy="290740"/>
            </a:xfrm>
            <a:prstGeom prst="round1Rect">
              <a:avLst>
                <a:gd name="adj" fmla="val 0"/>
              </a:avLst>
            </a:prstGeom>
            <a:grp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prstClr val="white"/>
                </a:solidFill>
                <a:effectLst/>
                <a:uLnTx/>
                <a:uFillTx/>
                <a:latin typeface="Calibri"/>
                <a:ea typeface="+mn-ea"/>
                <a:cs typeface="+mn-cs"/>
              </a:endParaRPr>
            </a:p>
          </p:txBody>
        </p:sp>
        <p:sp>
          <p:nvSpPr>
            <p:cNvPr id="21" name="Rectangle 20">
              <a:extLst>
                <a:ext uri="{FF2B5EF4-FFF2-40B4-BE49-F238E27FC236}">
                  <a16:creationId xmlns:a16="http://schemas.microsoft.com/office/drawing/2014/main" id="{8C83E13E-0C57-A3D8-1900-C16A7117721D}"/>
                </a:ext>
              </a:extLst>
            </p:cNvPr>
            <p:cNvSpPr/>
            <p:nvPr/>
          </p:nvSpPr>
          <p:spPr>
            <a:xfrm rot="10800000">
              <a:off x="2892470" y="4320634"/>
              <a:ext cx="1440000" cy="284960"/>
            </a:xfrm>
            <a:prstGeom prst="rect">
              <a:avLst/>
            </a:prstGeom>
            <a:grp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0" cap="none" spc="0" normalizeH="0" baseline="0" noProof="0">
                  <a:ln>
                    <a:noFill/>
                  </a:ln>
                  <a:solidFill>
                    <a:srgbClr val="FFFFFF"/>
                  </a:solidFill>
                  <a:effectLst/>
                  <a:uLnTx/>
                  <a:uFillTx/>
                  <a:latin typeface="Arial" panose="020B0604020202020204"/>
                  <a:ea typeface="+mn-ea"/>
                  <a:cs typeface="+mn-cs"/>
                </a:rPr>
                <a:t>Treatment effect on mortality</a:t>
              </a:r>
            </a:p>
          </p:txBody>
        </p:sp>
      </p:grpSp>
      <p:sp>
        <p:nvSpPr>
          <p:cNvPr id="22" name="Rectangle 21">
            <a:extLst>
              <a:ext uri="{FF2B5EF4-FFF2-40B4-BE49-F238E27FC236}">
                <a16:creationId xmlns:a16="http://schemas.microsoft.com/office/drawing/2014/main" id="{F8B1016F-1F43-BCE1-C99D-6DBFE568BE42}"/>
              </a:ext>
            </a:extLst>
          </p:cNvPr>
          <p:cNvSpPr/>
          <p:nvPr/>
        </p:nvSpPr>
        <p:spPr>
          <a:xfrm>
            <a:off x="5127910" y="2668462"/>
            <a:ext cx="3289899" cy="278076"/>
          </a:xfrm>
          <a:prstGeom prst="rect">
            <a:avLst/>
          </a:prstGeom>
          <a:solidFill>
            <a:schemeClr val="bg1">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prstClr val="black"/>
              </a:solidFill>
              <a:effectLst/>
              <a:uLnTx/>
              <a:uFillTx/>
              <a:latin typeface="Calibri"/>
              <a:ea typeface="+mn-ea"/>
              <a:cs typeface="+mn-cs"/>
            </a:endParaRPr>
          </a:p>
        </p:txBody>
      </p:sp>
      <p:grpSp>
        <p:nvGrpSpPr>
          <p:cNvPr id="23" name="Group 22">
            <a:extLst>
              <a:ext uri="{FF2B5EF4-FFF2-40B4-BE49-F238E27FC236}">
                <a16:creationId xmlns:a16="http://schemas.microsoft.com/office/drawing/2014/main" id="{B0309345-B9B3-A4D4-A06B-28D7F2943A1E}"/>
              </a:ext>
            </a:extLst>
          </p:cNvPr>
          <p:cNvGrpSpPr/>
          <p:nvPr/>
        </p:nvGrpSpPr>
        <p:grpSpPr>
          <a:xfrm rot="10800000">
            <a:off x="8522972" y="2061756"/>
            <a:ext cx="2272442" cy="540221"/>
            <a:chOff x="2806958" y="4317179"/>
            <a:chExt cx="1623031" cy="292274"/>
          </a:xfrm>
        </p:grpSpPr>
        <p:sp>
          <p:nvSpPr>
            <p:cNvPr id="24" name="Rectangle: Single Corner Rounded 23">
              <a:extLst>
                <a:ext uri="{FF2B5EF4-FFF2-40B4-BE49-F238E27FC236}">
                  <a16:creationId xmlns:a16="http://schemas.microsoft.com/office/drawing/2014/main" id="{FA3FABF4-BDF7-591E-1B90-CB50C50F81E9}"/>
                </a:ext>
              </a:extLst>
            </p:cNvPr>
            <p:cNvSpPr/>
            <p:nvPr/>
          </p:nvSpPr>
          <p:spPr>
            <a:xfrm flipH="1" flipV="1">
              <a:off x="2806958" y="4318713"/>
              <a:ext cx="1623031" cy="290740"/>
            </a:xfrm>
            <a:prstGeom prst="round1Rect">
              <a:avLst>
                <a:gd name="adj" fmla="val 0"/>
              </a:avLst>
            </a:prstGeom>
            <a:solidFill>
              <a:schemeClr val="accent2"/>
            </a:solid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prstClr val="white"/>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5AC76591-76CF-2C2E-F5EC-3D4A86B342F1}"/>
                </a:ext>
              </a:extLst>
            </p:cNvPr>
            <p:cNvSpPr/>
            <p:nvPr/>
          </p:nvSpPr>
          <p:spPr>
            <a:xfrm rot="10800000">
              <a:off x="2898474" y="4317179"/>
              <a:ext cx="1440000" cy="290740"/>
            </a:xfrm>
            <a:prstGeom prst="rect">
              <a:avLst/>
            </a:prstGeom>
            <a:solidFill>
              <a:schemeClr val="accent2"/>
            </a:solidFill>
            <a:ln w="12700" cap="flat" cmpd="sng" algn="ctr">
              <a:noFill/>
              <a:prstDash val="solid"/>
              <a:miter lim="800000"/>
            </a:ln>
            <a:effectLst/>
          </p:spPr>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00" b="1" i="0" u="none" strike="noStrike" kern="0" cap="none" spc="0" normalizeH="0" baseline="0" noProof="0">
                  <a:ln>
                    <a:noFill/>
                  </a:ln>
                  <a:solidFill>
                    <a:srgbClr val="FFFFFF"/>
                  </a:solidFill>
                  <a:effectLst/>
                  <a:uLnTx/>
                  <a:uFillTx/>
                  <a:latin typeface="Arial" panose="020B0604020202020204"/>
                  <a:ea typeface="+mn-ea"/>
                  <a:cs typeface="+mn-cs"/>
                </a:rPr>
                <a:t>Patient characteristics</a:t>
              </a:r>
            </a:p>
          </p:txBody>
        </p:sp>
      </p:grpSp>
      <p:sp>
        <p:nvSpPr>
          <p:cNvPr id="26" name="Rectangle 25">
            <a:extLst>
              <a:ext uri="{FF2B5EF4-FFF2-40B4-BE49-F238E27FC236}">
                <a16:creationId xmlns:a16="http://schemas.microsoft.com/office/drawing/2014/main" id="{A93879AA-8636-7D00-C730-67D99D644A43}"/>
              </a:ext>
            </a:extLst>
          </p:cNvPr>
          <p:cNvSpPr/>
          <p:nvPr/>
        </p:nvSpPr>
        <p:spPr>
          <a:xfrm>
            <a:off x="8522970" y="2668462"/>
            <a:ext cx="2272442" cy="278076"/>
          </a:xfrm>
          <a:prstGeom prst="rect">
            <a:avLst/>
          </a:prstGeom>
          <a:solidFill>
            <a:schemeClr val="bg1">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prstClr val="black"/>
              </a:solidFill>
              <a:effectLst/>
              <a:uLnTx/>
              <a:uFillTx/>
              <a:latin typeface="Calibri"/>
              <a:ea typeface="+mn-ea"/>
              <a:cs typeface="+mn-cs"/>
            </a:endParaRPr>
          </a:p>
        </p:txBody>
      </p:sp>
      <p:sp>
        <p:nvSpPr>
          <p:cNvPr id="27" name="Rectangle 26">
            <a:extLst>
              <a:ext uri="{FF2B5EF4-FFF2-40B4-BE49-F238E27FC236}">
                <a16:creationId xmlns:a16="http://schemas.microsoft.com/office/drawing/2014/main" id="{8DA5CCEC-CC15-5A66-2638-328AA1380A85}"/>
              </a:ext>
            </a:extLst>
          </p:cNvPr>
          <p:cNvSpPr/>
          <p:nvPr/>
        </p:nvSpPr>
        <p:spPr>
          <a:xfrm>
            <a:off x="3477831" y="3013023"/>
            <a:ext cx="1544918" cy="1334534"/>
          </a:xfrm>
          <a:prstGeom prst="rect">
            <a:avLst/>
          </a:prstGeom>
          <a:solidFill>
            <a:schemeClr val="accent2">
              <a:lumMod val="20000"/>
              <a:lumOff val="80000"/>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black"/>
                </a:solidFill>
                <a:effectLst/>
                <a:uLnTx/>
                <a:uFillTx/>
                <a:latin typeface="Arial" panose="020B0604020202020204"/>
                <a:ea typeface="+mn-ea"/>
                <a:cs typeface="+mn-cs"/>
              </a:rPr>
              <a:t>Yes</a:t>
            </a:r>
          </a:p>
        </p:txBody>
      </p:sp>
      <p:sp>
        <p:nvSpPr>
          <p:cNvPr id="28" name="Rectangle 27">
            <a:extLst>
              <a:ext uri="{FF2B5EF4-FFF2-40B4-BE49-F238E27FC236}">
                <a16:creationId xmlns:a16="http://schemas.microsoft.com/office/drawing/2014/main" id="{BB6C316B-19BA-B472-8367-5AC5725EE8D5}"/>
              </a:ext>
            </a:extLst>
          </p:cNvPr>
          <p:cNvSpPr/>
          <p:nvPr/>
        </p:nvSpPr>
        <p:spPr>
          <a:xfrm>
            <a:off x="1356494" y="3013022"/>
            <a:ext cx="2016176" cy="1334535"/>
          </a:xfrm>
          <a:prstGeom prst="rect">
            <a:avLst/>
          </a:prstGeom>
          <a:solidFill>
            <a:schemeClr val="bg2">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LABA + LAMA + ICS</a:t>
            </a:r>
          </a:p>
        </p:txBody>
      </p:sp>
      <p:sp>
        <p:nvSpPr>
          <p:cNvPr id="29" name="Rectangle 28">
            <a:extLst>
              <a:ext uri="{FF2B5EF4-FFF2-40B4-BE49-F238E27FC236}">
                <a16:creationId xmlns:a16="http://schemas.microsoft.com/office/drawing/2014/main" id="{B93F57AC-3ABF-A1DB-A327-1D813625B682}"/>
              </a:ext>
            </a:extLst>
          </p:cNvPr>
          <p:cNvSpPr/>
          <p:nvPr/>
        </p:nvSpPr>
        <p:spPr>
          <a:xfrm>
            <a:off x="5151480" y="3013023"/>
            <a:ext cx="3289899" cy="1334534"/>
          </a:xfrm>
          <a:prstGeom prst="rect">
            <a:avLst/>
          </a:prstGeom>
          <a:solidFill>
            <a:schemeClr val="accent2">
              <a:lumMod val="20000"/>
              <a:lumOff val="80000"/>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black"/>
                </a:solidFill>
                <a:effectLst/>
                <a:uLnTx/>
                <a:uFillTx/>
                <a:latin typeface="Arial" panose="020B0604020202020204"/>
                <a:ea typeface="+mn-ea"/>
                <a:cs typeface="+mn-cs"/>
              </a:rPr>
              <a:t>Triple compared with dual LABD relative risk reduction:</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GB" sz="1400" b="1" i="0" u="none" strike="noStrike" kern="0" cap="none" spc="0" normalizeH="0" baseline="0" noProof="0">
                <a:ln>
                  <a:noFill/>
                </a:ln>
                <a:solidFill>
                  <a:prstClr val="black"/>
                </a:solidFill>
                <a:effectLst/>
                <a:uLnTx/>
                <a:uFillTx/>
                <a:latin typeface="Arial" panose="020B0604020202020204"/>
                <a:ea typeface="+mn-ea"/>
                <a:cs typeface="+mn-cs"/>
              </a:rPr>
              <a:t>IMPACT:</a:t>
            </a:r>
            <a:r>
              <a:rPr kumimoji="0" lang="en-GB" sz="1400" b="0" i="0" u="none" strike="noStrike" kern="0" cap="none" spc="0" normalizeH="0" baseline="0" noProof="0">
                <a:ln>
                  <a:noFill/>
                </a:ln>
                <a:solidFill>
                  <a:prstClr val="black"/>
                </a:solidFill>
                <a:effectLst/>
                <a:uLnTx/>
                <a:uFillTx/>
                <a:latin typeface="Arial" panose="020B0604020202020204"/>
                <a:ea typeface="+mn-ea"/>
                <a:cs typeface="+mn-cs"/>
              </a:rPr>
              <a:t> HR 0.72 (95% CI 0.53, 0.99)</a:t>
            </a:r>
            <a:r>
              <a:rPr kumimoji="0" lang="en-GB" sz="1400" b="0" i="0" u="none" strike="noStrike" kern="0" cap="none" spc="0" normalizeH="0" baseline="30000" noProof="0">
                <a:ln>
                  <a:noFill/>
                </a:ln>
                <a:solidFill>
                  <a:prstClr val="black"/>
                </a:solidFill>
                <a:effectLst/>
                <a:uLnTx/>
                <a:uFillTx/>
                <a:latin typeface="Arial" panose="020B0604020202020204"/>
                <a:ea typeface="+mn-ea"/>
                <a:cs typeface="+mn-cs"/>
              </a:rPr>
              <a:t>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black"/>
                </a:solidFill>
                <a:effectLst/>
                <a:uLnTx/>
                <a:uFillTx/>
                <a:latin typeface="Arial" panose="020B0604020202020204"/>
                <a:ea typeface="+mn-ea"/>
                <a:cs typeface="+mn-cs"/>
              </a:rPr>
              <a:t>ETHOS: </a:t>
            </a:r>
            <a:r>
              <a:rPr kumimoji="0" lang="en-GB" sz="1400" b="0" i="0" u="none" strike="noStrike" kern="0" cap="none" spc="0" normalizeH="0" baseline="0" noProof="0">
                <a:ln>
                  <a:noFill/>
                </a:ln>
                <a:solidFill>
                  <a:prstClr val="black"/>
                </a:solidFill>
                <a:effectLst/>
                <a:uLnTx/>
                <a:uFillTx/>
                <a:latin typeface="Arial" panose="020B0604020202020204"/>
                <a:ea typeface="+mn-ea"/>
                <a:cs typeface="+mn-cs"/>
              </a:rPr>
              <a:t>HR 0.51 (95% CI 0.33, 0.80)</a:t>
            </a:r>
            <a:r>
              <a:rPr kumimoji="0" lang="en-GB" sz="1400" b="0" i="0" u="none" strike="noStrike" kern="0" cap="none" spc="0" normalizeH="0" baseline="30000" noProof="0">
                <a:ln>
                  <a:noFill/>
                </a:ln>
                <a:solidFill>
                  <a:prstClr val="black"/>
                </a:solidFill>
                <a:effectLst/>
                <a:uLnTx/>
                <a:uFillTx/>
                <a:latin typeface="Arial" panose="020B0604020202020204"/>
                <a:ea typeface="+mn-ea"/>
                <a:cs typeface="+mn-cs"/>
              </a:rPr>
              <a:t>3</a:t>
            </a:r>
          </a:p>
        </p:txBody>
      </p:sp>
      <p:sp>
        <p:nvSpPr>
          <p:cNvPr id="30" name="Rectangle 29">
            <a:extLst>
              <a:ext uri="{FF2B5EF4-FFF2-40B4-BE49-F238E27FC236}">
                <a16:creationId xmlns:a16="http://schemas.microsoft.com/office/drawing/2014/main" id="{A6CBF21C-295E-3268-9D91-77F3409210DA}"/>
              </a:ext>
            </a:extLst>
          </p:cNvPr>
          <p:cNvSpPr/>
          <p:nvPr/>
        </p:nvSpPr>
        <p:spPr>
          <a:xfrm>
            <a:off x="8522970" y="3013022"/>
            <a:ext cx="2272442" cy="1334535"/>
          </a:xfrm>
          <a:prstGeom prst="rect">
            <a:avLst/>
          </a:prstGeom>
          <a:solidFill>
            <a:schemeClr val="accent2">
              <a:lumMod val="20000"/>
              <a:lumOff val="80000"/>
              <a:alpha val="60000"/>
            </a:schemeClr>
          </a:solidFill>
          <a:ln w="12700" cap="flat" cmpd="sng" algn="ctr">
            <a:noFill/>
            <a:prstDash val="solid"/>
            <a:miter lim="800000"/>
          </a:ln>
          <a:effectLst/>
        </p:spPr>
        <p:txBody>
          <a:bodyPr lIns="72000" tIns="0" rIns="72000" b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black"/>
                </a:solidFill>
                <a:effectLst/>
                <a:uLnTx/>
                <a:uFillTx/>
                <a:latin typeface="Arial" panose="020B0604020202020204"/>
                <a:ea typeface="+mn-ea"/>
                <a:cs typeface="+mn-cs"/>
              </a:rPr>
              <a:t>Symptomatic people with a history of frequent and/or severe exacerbations</a:t>
            </a:r>
          </a:p>
        </p:txBody>
      </p:sp>
      <p:sp>
        <p:nvSpPr>
          <p:cNvPr id="36" name="Rectangle 35">
            <a:extLst>
              <a:ext uri="{FF2B5EF4-FFF2-40B4-BE49-F238E27FC236}">
                <a16:creationId xmlns:a16="http://schemas.microsoft.com/office/drawing/2014/main" id="{76F9672B-CC6E-C75D-601A-C40E1C2C7762}"/>
              </a:ext>
            </a:extLst>
          </p:cNvPr>
          <p:cNvSpPr/>
          <p:nvPr/>
        </p:nvSpPr>
        <p:spPr>
          <a:xfrm>
            <a:off x="0" y="1223067"/>
            <a:ext cx="12192000" cy="598012"/>
          </a:xfrm>
          <a:prstGeom prst="rect">
            <a:avLst/>
          </a:prstGeom>
          <a:no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Triple therapy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is the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only pharmacotherapy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with evidence supporting </a:t>
            </a:r>
            <a:b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reduction in mortality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in patients with COPD</a:t>
            </a:r>
            <a:r>
              <a:rPr kumimoji="0" lang="en-GB" sz="1800" b="0" i="0" u="none" strike="noStrike" kern="0" cap="none" spc="0" normalizeH="0" baseline="30000" noProof="0">
                <a:ln>
                  <a:noFill/>
                </a:ln>
                <a:solidFill>
                  <a:srgbClr val="373A36"/>
                </a:solidFill>
                <a:effectLst/>
                <a:uLnTx/>
                <a:uFillTx/>
                <a:latin typeface="Arial" panose="020B0604020202020204"/>
                <a:ea typeface="+mn-ea"/>
                <a:cs typeface="+mn-cs"/>
              </a:rPr>
              <a:t>1</a:t>
            </a:r>
          </a:p>
        </p:txBody>
      </p:sp>
      <p:sp>
        <p:nvSpPr>
          <p:cNvPr id="34" name="TextBox 33">
            <a:extLst>
              <a:ext uri="{FF2B5EF4-FFF2-40B4-BE49-F238E27FC236}">
                <a16:creationId xmlns:a16="http://schemas.microsoft.com/office/drawing/2014/main" id="{7E8E2592-1B70-4A52-4A3D-6F66EAF05444}"/>
              </a:ext>
            </a:extLst>
          </p:cNvPr>
          <p:cNvSpPr txBox="1"/>
          <p:nvPr/>
        </p:nvSpPr>
        <p:spPr>
          <a:xfrm>
            <a:off x="414848" y="4764168"/>
            <a:ext cx="131870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373A36"/>
                </a:solidFill>
                <a:effectLst/>
                <a:uLnTx/>
                <a:uFillTx/>
                <a:latin typeface="Arial" panose="020B0604020202020204"/>
                <a:ea typeface="+mn-ea"/>
                <a:cs typeface="+mn-cs"/>
              </a:rPr>
              <a:t>Page 67, Figure 3.17</a:t>
            </a:r>
          </a:p>
        </p:txBody>
      </p:sp>
      <p:pic>
        <p:nvPicPr>
          <p:cNvPr id="3" name="Picture 2">
            <a:extLst>
              <a:ext uri="{FF2B5EF4-FFF2-40B4-BE49-F238E27FC236}">
                <a16:creationId xmlns:a16="http://schemas.microsoft.com/office/drawing/2014/main" id="{E3B60475-9B8C-B9C3-0E85-B3B53844AEB5}"/>
              </a:ext>
            </a:extLst>
          </p:cNvPr>
          <p:cNvPicPr>
            <a:picLocks noChangeAspect="1"/>
          </p:cNvPicPr>
          <p:nvPr/>
        </p:nvPicPr>
        <p:blipFill>
          <a:blip r:embed="rId3"/>
          <a:stretch>
            <a:fillRect/>
          </a:stretch>
        </p:blipFill>
        <p:spPr>
          <a:xfrm>
            <a:off x="10946348" y="304896"/>
            <a:ext cx="1053974" cy="1043175"/>
          </a:xfrm>
          <a:prstGeom prst="rect">
            <a:avLst/>
          </a:prstGeom>
        </p:spPr>
      </p:pic>
    </p:spTree>
    <p:extLst>
      <p:ext uri="{BB962C8B-B14F-4D97-AF65-F5344CB8AC3E}">
        <p14:creationId xmlns:p14="http://schemas.microsoft.com/office/powerpoint/2010/main" val="175153135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2D230-7E13-4099-9462-75081F038490}"/>
              </a:ext>
            </a:extLst>
          </p:cNvPr>
          <p:cNvSpPr>
            <a:spLocks noGrp="1"/>
          </p:cNvSpPr>
          <p:nvPr>
            <p:ph type="title" idx="4294967295"/>
          </p:nvPr>
        </p:nvSpPr>
        <p:spPr>
          <a:xfrm>
            <a:off x="340936" y="213414"/>
            <a:ext cx="11516102" cy="935774"/>
          </a:xfrm>
        </p:spPr>
        <p:txBody>
          <a:bodyPr/>
          <a:lstStyle/>
          <a:p>
            <a:r>
              <a:rPr lang="en-GB"/>
              <a:t>ETHOS: TRIXEO reduces the risk of all-cause mortality </a:t>
            </a:r>
            <a:br>
              <a:rPr lang="en-GB"/>
            </a:br>
            <a:r>
              <a:rPr lang="en-GB"/>
              <a:t>versus LAMA/LABA</a:t>
            </a:r>
            <a:r>
              <a:rPr lang="en-GB" baseline="30000"/>
              <a:t>1</a:t>
            </a:r>
          </a:p>
        </p:txBody>
      </p:sp>
      <p:sp>
        <p:nvSpPr>
          <p:cNvPr id="4" name="Text Placeholder 3">
            <a:extLst>
              <a:ext uri="{FF2B5EF4-FFF2-40B4-BE49-F238E27FC236}">
                <a16:creationId xmlns:a16="http://schemas.microsoft.com/office/drawing/2014/main" id="{3BAC523F-E1AB-F486-0F87-627ACE92898B}"/>
              </a:ext>
            </a:extLst>
          </p:cNvPr>
          <p:cNvSpPr>
            <a:spLocks noGrp="1"/>
          </p:cNvSpPr>
          <p:nvPr>
            <p:ph type="body" sz="quarter" idx="10"/>
          </p:nvPr>
        </p:nvSpPr>
        <p:spPr>
          <a:xfrm>
            <a:off x="341312" y="6101477"/>
            <a:ext cx="10348855" cy="590001"/>
          </a:xfrm>
        </p:spPr>
        <p:txBody>
          <a:bodyPr/>
          <a:lstStyle/>
          <a:p>
            <a:pPr>
              <a:buClrTx/>
              <a:defRPr/>
            </a:pPr>
            <a:r>
              <a:rPr kumimoji="0" lang="en-GB" b="0" i="0" u="none" strike="noStrike" kern="1200" cap="none" spc="0" normalizeH="0" baseline="0" noProof="0">
                <a:ln>
                  <a:noFill/>
                </a:ln>
                <a:solidFill>
                  <a:srgbClr val="373A36"/>
                </a:solidFill>
                <a:effectLst/>
                <a:uLnTx/>
                <a:uFillTx/>
                <a:latin typeface="Arial"/>
                <a:ea typeface="+mn-ea"/>
                <a:cs typeface="+mn-cs"/>
              </a:rPr>
              <a:t>Figure adapted from Martinez FJ, et al. Am J Respir Crit Care Med</a:t>
            </a:r>
            <a:r>
              <a:rPr kumimoji="0" lang="en-GB" b="0" i="1" u="none" strike="noStrike" kern="1200" cap="none" spc="0" normalizeH="0" baseline="0" noProof="0">
                <a:ln>
                  <a:noFill/>
                </a:ln>
                <a:solidFill>
                  <a:srgbClr val="373A36"/>
                </a:solidFill>
                <a:effectLst/>
                <a:uLnTx/>
                <a:uFillTx/>
                <a:latin typeface="Arial"/>
                <a:ea typeface="+mn-ea"/>
                <a:cs typeface="+mn-cs"/>
              </a:rPr>
              <a:t> </a:t>
            </a:r>
            <a:r>
              <a:rPr kumimoji="0" lang="en-GB" b="0" i="0" u="none" strike="noStrike" kern="1200" cap="none" spc="0" normalizeH="0" baseline="0" noProof="0">
                <a:ln>
                  <a:noFill/>
                </a:ln>
                <a:solidFill>
                  <a:srgbClr val="373A36"/>
                </a:solidFill>
                <a:effectLst/>
                <a:uLnTx/>
                <a:uFillTx/>
                <a:latin typeface="Arial"/>
                <a:ea typeface="+mn-ea"/>
                <a:cs typeface="+mn-cs"/>
              </a:rPr>
              <a:t>2021;203:553–564; image licence available from: https://creativecommons.org/licenses/by/4.0 (Accessed </a:t>
            </a:r>
            <a:r>
              <a:rPr lang="en-GB">
                <a:solidFill>
                  <a:srgbClr val="373A36"/>
                </a:solidFill>
                <a:latin typeface="Arial"/>
                <a:cs typeface="+mn-cs"/>
              </a:rPr>
              <a:t>31 May 2024</a:t>
            </a:r>
            <a:r>
              <a:rPr kumimoji="0" lang="en-GB" b="0" i="0" u="none" strike="noStrike" kern="1200" cap="none" spc="0" normalizeH="0" baseline="0" noProof="0">
                <a:ln>
                  <a:noFill/>
                </a:ln>
                <a:solidFill>
                  <a:srgbClr val="373A36"/>
                </a:solidFill>
                <a:effectLst/>
                <a:uLnTx/>
                <a:uFillTx/>
                <a:latin typeface="Arial"/>
                <a:ea typeface="+mn-ea"/>
                <a:cs typeface="+mn-cs"/>
              </a:rPr>
              <a:t>)</a:t>
            </a:r>
          </a:p>
          <a:p>
            <a:pPr>
              <a:buClrTx/>
              <a:defRPr/>
            </a:pPr>
            <a:r>
              <a:rPr kumimoji="0" lang="en-GB" b="0" i="0" u="none" strike="noStrike" kern="1200" cap="none" spc="0" normalizeH="0" baseline="0" noProof="0">
                <a:ln>
                  <a:noFill/>
                </a:ln>
                <a:solidFill>
                  <a:srgbClr val="373A36"/>
                </a:solidFill>
                <a:effectLst/>
                <a:uLnTx/>
                <a:uFillTx/>
                <a:latin typeface="Arial"/>
                <a:ea typeface="+mn-ea"/>
                <a:cs typeface="+mn-cs"/>
              </a:rPr>
              <a:t>ICS/LABA, budesonide / formoterol fumarate dihydrate; LAMA/LABA, </a:t>
            </a:r>
            <a:r>
              <a:rPr kumimoji="0" lang="en-GB" b="0" i="0" u="none" strike="noStrike" kern="1200" cap="none" spc="0" normalizeH="0" baseline="0" noProof="0" err="1">
                <a:ln>
                  <a:noFill/>
                </a:ln>
                <a:solidFill>
                  <a:srgbClr val="373A36"/>
                </a:solidFill>
                <a:effectLst/>
                <a:uLnTx/>
                <a:uFillTx/>
                <a:latin typeface="Arial"/>
                <a:ea typeface="+mn-ea"/>
                <a:cs typeface="+mn-cs"/>
              </a:rPr>
              <a:t>glycopyrronium</a:t>
            </a:r>
            <a:r>
              <a:rPr kumimoji="0" lang="en-GB" b="0" i="0" u="none" strike="noStrike" kern="1200" cap="none" spc="0" normalizeH="0" baseline="0" noProof="0">
                <a:ln>
                  <a:noFill/>
                </a:ln>
                <a:solidFill>
                  <a:srgbClr val="373A36"/>
                </a:solidFill>
                <a:effectLst/>
                <a:uLnTx/>
                <a:uFillTx/>
                <a:latin typeface="Arial"/>
                <a:ea typeface="+mn-ea"/>
                <a:cs typeface="+mn-cs"/>
              </a:rPr>
              <a:t> / formoterol fumarate dihydrate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GB" b="0" i="0" u="none" strike="noStrike" kern="1200" cap="none" spc="-20" normalizeH="0" baseline="0" noProof="0">
                <a:ln>
                  <a:noFill/>
                </a:ln>
                <a:solidFill>
                  <a:srgbClr val="373A36"/>
                </a:solidFill>
                <a:effectLst/>
                <a:uLnTx/>
                <a:uFillTx/>
                <a:latin typeface="Arial"/>
                <a:ea typeface="+mn-ea"/>
                <a:cs typeface="+mn-cs"/>
              </a:rPr>
              <a:t>ETHOS primary endpoint: rate of moderate or severe COPD exacerbations. TRIXEO versus LAMA/LABA, annual rates 1.08 versus 1.42 (RR 0.76; P&lt;0.001); versus ICS/LABA, annual rates 1.08 versus 1.24 </a:t>
            </a:r>
            <a:br>
              <a:rPr lang="en-GB" b="0" i="0" u="none" strike="noStrike" kern="1200" cap="none" spc="-20" normalizeH="0" baseline="0" noProof="0">
                <a:ln>
                  <a:noFill/>
                </a:ln>
                <a:effectLst/>
                <a:uLnTx/>
                <a:uFillTx/>
                <a:latin typeface="Arial"/>
                <a:cs typeface="+mn-cs"/>
              </a:rPr>
            </a:br>
            <a:r>
              <a:rPr kumimoji="0" lang="en-GB" b="0" i="0" u="none" strike="noStrike" kern="1200" cap="none" spc="-20" normalizeH="0" baseline="0" noProof="0">
                <a:ln>
                  <a:noFill/>
                </a:ln>
                <a:solidFill>
                  <a:srgbClr val="373A36"/>
                </a:solidFill>
                <a:effectLst/>
                <a:uLnTx/>
                <a:uFillTx/>
                <a:latin typeface="Arial"/>
                <a:ea typeface="+mn-ea"/>
                <a:cs typeface="+mn-cs"/>
              </a:rPr>
              <a:t>(RR 0.87; P=0.003).</a:t>
            </a:r>
            <a:r>
              <a:rPr kumimoji="0" lang="en-GB" b="0" i="0" u="none" strike="noStrike" kern="1200" cap="none" spc="-20" normalizeH="0" baseline="30000" noProof="0">
                <a:ln>
                  <a:noFill/>
                </a:ln>
                <a:solidFill>
                  <a:srgbClr val="373A36"/>
                </a:solidFill>
                <a:effectLst/>
                <a:uLnTx/>
                <a:uFillTx/>
                <a:latin typeface="Arial"/>
                <a:ea typeface="+mn-ea"/>
                <a:cs typeface="+mn-cs"/>
              </a:rPr>
              <a:t>2 </a:t>
            </a:r>
            <a:r>
              <a:rPr kumimoji="0" lang="en-GB" b="0" i="0" u="none" strike="noStrike" kern="1200" cap="none" spc="0" normalizeH="0" baseline="0" noProof="0">
                <a:ln>
                  <a:noFill/>
                </a:ln>
                <a:solidFill>
                  <a:srgbClr val="373A36"/>
                </a:solidFill>
                <a:effectLst/>
                <a:uLnTx/>
                <a:uFillTx/>
                <a:latin typeface="Arial"/>
                <a:ea typeface="+mn-ea"/>
                <a:cs typeface="+mn-cs"/>
              </a:rPr>
              <a:t>*Additional data included from 354 patients who had incomplete 1-year vital status at the time of trial completion;</a:t>
            </a:r>
            <a:r>
              <a:rPr kumimoji="0" lang="en-GB" b="0" i="0" u="none" strike="noStrike" kern="1200" cap="none" spc="0" normalizeH="0" baseline="30000" noProof="0">
                <a:ln>
                  <a:noFill/>
                </a:ln>
                <a:solidFill>
                  <a:srgbClr val="373A36"/>
                </a:solidFill>
                <a:effectLst/>
                <a:uLnTx/>
                <a:uFillTx/>
                <a:latin typeface="Arial"/>
                <a:cs typeface="Arial"/>
              </a:rPr>
              <a:t> †</a:t>
            </a:r>
            <a:r>
              <a:rPr kumimoji="0" lang="en-GB" sz="800" b="0" i="0" u="none" strike="noStrike" kern="1200" cap="none" spc="0" normalizeH="0" baseline="0" noProof="0">
                <a:ln>
                  <a:noFill/>
                </a:ln>
                <a:solidFill>
                  <a:srgbClr val="373A36"/>
                </a:solidFill>
                <a:effectLst/>
                <a:uLnTx/>
                <a:uFillTx/>
                <a:latin typeface="Arial"/>
                <a:cs typeface="Arial"/>
              </a:rPr>
              <a:t>BUD/FORM AEROSPHERE</a:t>
            </a:r>
            <a:r>
              <a:rPr kumimoji="0" lang="en-GB" sz="800" b="0" i="0" u="none" strike="noStrike" kern="1200" cap="none" spc="0" normalizeH="0" baseline="30000" noProof="0">
                <a:ln>
                  <a:noFill/>
                </a:ln>
                <a:solidFill>
                  <a:srgbClr val="373A36"/>
                </a:solidFill>
                <a:effectLst/>
                <a:uLnTx/>
                <a:uFillTx/>
                <a:latin typeface="Arial"/>
                <a:cs typeface="Arial"/>
              </a:rPr>
              <a:t>®</a:t>
            </a:r>
            <a:r>
              <a:rPr kumimoji="0" lang="en-GB" sz="800" b="0" i="0" u="none" strike="noStrike" kern="1200" cap="none" spc="0" normalizeH="0" baseline="0" noProof="0">
                <a:ln>
                  <a:noFill/>
                </a:ln>
                <a:solidFill>
                  <a:srgbClr val="373A36"/>
                </a:solidFill>
                <a:effectLst/>
                <a:uLnTx/>
                <a:uFillTx/>
                <a:latin typeface="Arial"/>
                <a:cs typeface="Arial"/>
              </a:rPr>
              <a:t> is not currently licenced in any market</a:t>
            </a:r>
            <a:br>
              <a:rPr kumimoji="0" lang="en-GB" sz="800" b="0" i="0" u="none" strike="noStrike" kern="1200" cap="none" spc="0" normalizeH="0" baseline="0" noProof="0">
                <a:ln>
                  <a:noFill/>
                </a:ln>
                <a:solidFill>
                  <a:srgbClr val="373A36"/>
                </a:solidFill>
                <a:effectLst/>
                <a:uLnTx/>
                <a:uFillTx/>
                <a:latin typeface="Arial"/>
                <a:cs typeface="Arial"/>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NNT, number needed to treat</a:t>
            </a:r>
            <a:r>
              <a:rPr kumimoji="0" lang="en-GB" sz="800" b="0" i="0" u="none" strike="noStrike" kern="1200" cap="none" spc="0" normalizeH="0" baseline="0" noProof="0">
                <a:ln>
                  <a:noFill/>
                </a:ln>
                <a:solidFill>
                  <a:srgbClr val="373A36"/>
                </a:solidFill>
                <a:effectLst/>
                <a:uLnTx/>
                <a:uFillTx/>
                <a:latin typeface="Arial"/>
                <a:cs typeface="Arial"/>
              </a:rPr>
              <a:t> </a:t>
            </a:r>
            <a:br>
              <a:rPr lang="en-GB" sz="800" b="0" i="0" u="none" strike="noStrike" kern="1200" cap="none" spc="0" normalizeH="0" baseline="0" noProof="0">
                <a:ln>
                  <a:noFill/>
                </a:ln>
                <a:effectLst/>
                <a:uLnTx/>
                <a:uFillTx/>
                <a:latin typeface="Arial" panose="020B0604020202020204" pitchFamily="34" charset="0"/>
                <a:cs typeface="Arial" panose="020B0604020202020204" pitchFamily="34" charset="0"/>
              </a:rPr>
            </a:br>
            <a:r>
              <a:rPr kumimoji="0" lang="en-GB" b="0" i="0" u="none" strike="noStrike" kern="1200" cap="none" spc="0" normalizeH="0" baseline="0" noProof="0">
                <a:ln>
                  <a:noFill/>
                </a:ln>
                <a:solidFill>
                  <a:srgbClr val="373A36"/>
                </a:solidFill>
                <a:effectLst/>
                <a:uLnTx/>
                <a:uFillTx/>
                <a:latin typeface="Arial"/>
                <a:ea typeface="+mn-ea"/>
                <a:cs typeface="+mn-cs"/>
              </a:rPr>
              <a:t>1. Martinez FJ, et al. Am J Respir Crit Care Med</a:t>
            </a:r>
            <a:r>
              <a:rPr kumimoji="0" lang="en-GB" b="0" i="1" u="none" strike="noStrike" kern="1200" cap="none" spc="0" normalizeH="0" baseline="0" noProof="0">
                <a:ln>
                  <a:noFill/>
                </a:ln>
                <a:solidFill>
                  <a:srgbClr val="373A36"/>
                </a:solidFill>
                <a:effectLst/>
                <a:uLnTx/>
                <a:uFillTx/>
                <a:latin typeface="Arial"/>
                <a:ea typeface="+mn-ea"/>
                <a:cs typeface="+mn-cs"/>
              </a:rPr>
              <a:t> </a:t>
            </a:r>
            <a:r>
              <a:rPr kumimoji="0" lang="en-GB" b="0" i="0" u="none" strike="noStrike" kern="1200" cap="none" spc="0" normalizeH="0" baseline="0" noProof="0">
                <a:ln>
                  <a:noFill/>
                </a:ln>
                <a:solidFill>
                  <a:srgbClr val="373A36"/>
                </a:solidFill>
                <a:effectLst/>
                <a:uLnTx/>
                <a:uFillTx/>
                <a:latin typeface="Arial"/>
                <a:ea typeface="+mn-ea"/>
                <a:cs typeface="+mn-cs"/>
              </a:rPr>
              <a:t>2021;203:553–564; 2. Rabe KF, et al. N Engl J Med 2020;383:35–48; 3. Rabe KF, et al. Respir Med 2019;158:59–66</a:t>
            </a:r>
            <a:endParaRPr lang="en-GB" b="0" i="0" u="none" strike="noStrike" kern="1200" cap="none" spc="0" normalizeH="0" baseline="0" noProof="0">
              <a:ln>
                <a:noFill/>
              </a:ln>
              <a:solidFill>
                <a:srgbClr val="373A36"/>
              </a:solidFill>
              <a:effectLst/>
              <a:uLnTx/>
              <a:uFillTx/>
              <a:latin typeface="Arial"/>
              <a:cs typeface="Arial"/>
            </a:endParaRPr>
          </a:p>
        </p:txBody>
      </p:sp>
      <p:graphicFrame>
        <p:nvGraphicFramePr>
          <p:cNvPr id="412" name="Chart 411">
            <a:extLst>
              <a:ext uri="{FF2B5EF4-FFF2-40B4-BE49-F238E27FC236}">
                <a16:creationId xmlns:a16="http://schemas.microsoft.com/office/drawing/2014/main" id="{5ECDEC84-AF6C-44E6-B2BB-32D065DED43D}"/>
              </a:ext>
            </a:extLst>
          </p:cNvPr>
          <p:cNvGraphicFramePr/>
          <p:nvPr/>
        </p:nvGraphicFramePr>
        <p:xfrm>
          <a:off x="546577" y="1703560"/>
          <a:ext cx="6512806" cy="3869385"/>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Box 18">
            <a:extLst>
              <a:ext uri="{FF2B5EF4-FFF2-40B4-BE49-F238E27FC236}">
                <a16:creationId xmlns:a16="http://schemas.microsoft.com/office/drawing/2014/main" id="{6C97446E-9916-4B94-86E8-9D0AFB0CE216}"/>
              </a:ext>
            </a:extLst>
          </p:cNvPr>
          <p:cNvSpPr txBox="1"/>
          <p:nvPr/>
        </p:nvSpPr>
        <p:spPr>
          <a:xfrm>
            <a:off x="6882458" y="1576064"/>
            <a:ext cx="2441081" cy="206210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373A36"/>
                </a:solidFill>
                <a:effectLst/>
                <a:uLnTx/>
                <a:uFillTx/>
                <a:latin typeface="Arial" panose="020B0604020202020204"/>
                <a:ea typeface="+mn-ea"/>
                <a:cs typeface="+mn-cs"/>
              </a:rPr>
              <a:t>49% reduction </a:t>
            </a:r>
            <a:b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t>versus LAMA/LABA</a:t>
            </a:r>
            <a:b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t>(HR 0.51, 95% CI 0.33, 0.80), unadjusted P=0.0035</a:t>
            </a:r>
            <a:r>
              <a:rPr kumimoji="0" lang="en-GB" sz="1100" b="0" i="0" u="none" strike="noStrike" kern="1200" cap="none" spc="0" normalizeH="0" baseline="30000" noProof="0">
                <a:ln>
                  <a:noFill/>
                </a:ln>
                <a:solidFill>
                  <a:srgbClr val="373A36"/>
                </a:solidFill>
                <a:effectLst/>
                <a:uLnTx/>
                <a:uFillTx/>
                <a:latin typeface="Arial" panose="020B0604020202020204"/>
                <a:ea typeface="+mn-ea"/>
                <a:cs typeface="+mn-cs"/>
              </a:rPr>
              <a:t>1</a:t>
            </a:r>
            <a: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t>* </a:t>
            </a:r>
            <a:b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t>(ARR 1.24%)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1" u="none" strike="noStrike" kern="1200" cap="none" spc="0" normalizeH="0" baseline="0" noProof="0">
                <a:ln>
                  <a:noFill/>
                </a:ln>
                <a:solidFill>
                  <a:srgbClr val="373A36"/>
                </a:solidFill>
                <a:effectLst/>
                <a:uLnTx/>
                <a:uFillTx/>
                <a:latin typeface="Arial"/>
                <a:ea typeface="+mn-ea"/>
                <a:cs typeface="+mn-cs"/>
              </a:rPr>
              <a:t>The P-value is unadjusted owing to </a:t>
            </a:r>
            <a:br>
              <a:rPr kumimoji="0" lang="en-GB" sz="1050" b="0" i="1" u="none" strike="noStrike" kern="1200" cap="none" spc="0" normalizeH="0" baseline="0" noProof="0">
                <a:ln>
                  <a:noFill/>
                </a:ln>
                <a:solidFill>
                  <a:srgbClr val="373A36"/>
                </a:solidFill>
                <a:effectLst/>
                <a:uLnTx/>
                <a:uFillTx/>
                <a:latin typeface="Arial"/>
                <a:ea typeface="+mn-ea"/>
                <a:cs typeface="+mn-cs"/>
              </a:rPr>
            </a:br>
            <a:r>
              <a:rPr kumimoji="0" lang="en-GB" sz="1050" b="0" i="1" u="none" strike="noStrike" kern="1200" cap="none" spc="0" normalizeH="0" baseline="0" noProof="0">
                <a:ln>
                  <a:noFill/>
                </a:ln>
                <a:solidFill>
                  <a:srgbClr val="373A36"/>
                </a:solidFill>
                <a:effectLst/>
                <a:uLnTx/>
                <a:uFillTx/>
                <a:latin typeface="Arial"/>
                <a:ea typeface="+mn-ea"/>
                <a:cs typeface="+mn-cs"/>
              </a:rPr>
              <a:t>an endpoint in the Type I error </a:t>
            </a:r>
            <a:br>
              <a:rPr kumimoji="0" lang="en-GB" sz="1050" b="0" i="1" u="none" strike="noStrike" kern="1200" cap="none" spc="0" normalizeH="0" baseline="0" noProof="0">
                <a:ln>
                  <a:noFill/>
                </a:ln>
                <a:solidFill>
                  <a:srgbClr val="373A36"/>
                </a:solidFill>
                <a:effectLst/>
                <a:uLnTx/>
                <a:uFillTx/>
                <a:latin typeface="Arial"/>
                <a:ea typeface="+mn-ea"/>
                <a:cs typeface="+mn-cs"/>
              </a:rPr>
            </a:br>
            <a:r>
              <a:rPr kumimoji="0" lang="en-GB" sz="1050" b="0" i="1" u="none" strike="noStrike" kern="1200" cap="none" spc="0" normalizeH="0" baseline="0" noProof="0">
                <a:ln>
                  <a:noFill/>
                </a:ln>
                <a:solidFill>
                  <a:srgbClr val="373A36"/>
                </a:solidFill>
                <a:effectLst/>
                <a:uLnTx/>
                <a:uFillTx/>
                <a:latin typeface="Arial"/>
                <a:ea typeface="+mn-ea"/>
                <a:cs typeface="+mn-cs"/>
              </a:rPr>
              <a:t>control testing hierarchy not </a:t>
            </a:r>
            <a:br>
              <a:rPr kumimoji="0" lang="en-GB" sz="1050" b="0" i="1" u="none" strike="noStrike" kern="1200" cap="none" spc="0" normalizeH="0" baseline="0" noProof="0">
                <a:ln>
                  <a:noFill/>
                </a:ln>
                <a:solidFill>
                  <a:srgbClr val="373A36"/>
                </a:solidFill>
                <a:effectLst/>
                <a:uLnTx/>
                <a:uFillTx/>
                <a:latin typeface="Arial"/>
                <a:ea typeface="+mn-ea"/>
                <a:cs typeface="+mn-cs"/>
              </a:rPr>
            </a:br>
            <a:r>
              <a:rPr kumimoji="0" lang="en-GB" sz="1050" b="0" i="1" u="none" strike="noStrike" kern="1200" cap="none" spc="0" normalizeH="0" baseline="0" noProof="0">
                <a:ln>
                  <a:noFill/>
                </a:ln>
                <a:solidFill>
                  <a:srgbClr val="373A36"/>
                </a:solidFill>
                <a:effectLst/>
                <a:uLnTx/>
                <a:uFillTx/>
                <a:latin typeface="Arial"/>
                <a:ea typeface="+mn-ea"/>
                <a:cs typeface="+mn-cs"/>
              </a:rPr>
              <a:t>reaching significance</a:t>
            </a:r>
            <a:r>
              <a:rPr kumimoji="0" lang="en-GB" sz="1050" b="0" i="1" u="none" strike="noStrike" kern="1200" cap="none" spc="0" normalizeH="0" baseline="30000" noProof="0">
                <a:ln>
                  <a:noFill/>
                </a:ln>
                <a:solidFill>
                  <a:srgbClr val="373A36"/>
                </a:solidFill>
                <a:effectLst/>
                <a:uLnTx/>
                <a:uFillTx/>
                <a:latin typeface="Arial"/>
                <a:ea typeface="+mn-ea"/>
                <a:cs typeface="+mn-cs"/>
              </a:rPr>
              <a:t>1,3</a:t>
            </a:r>
            <a:endParaRPr kumimoji="0" lang="en-GB" sz="1050" b="0" i="1" u="none" strike="noStrike" kern="1200" cap="none" spc="0" normalizeH="0" baseline="0" noProof="0">
              <a:ln>
                <a:noFill/>
              </a:ln>
              <a:solidFill>
                <a:srgbClr val="373A36"/>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413" name="TextBox 412">
            <a:extLst>
              <a:ext uri="{FF2B5EF4-FFF2-40B4-BE49-F238E27FC236}">
                <a16:creationId xmlns:a16="http://schemas.microsoft.com/office/drawing/2014/main" id="{2F753EFB-E5DB-476C-AC92-FB65808ACB7B}"/>
              </a:ext>
            </a:extLst>
          </p:cNvPr>
          <p:cNvSpPr txBox="1"/>
          <p:nvPr/>
        </p:nvSpPr>
        <p:spPr>
          <a:xfrm>
            <a:off x="1037272" y="4936728"/>
            <a:ext cx="6246190"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73A36"/>
                </a:solidFill>
                <a:effectLst/>
                <a:uLnTx/>
                <a:uFillTx/>
                <a:latin typeface="Arial" panose="020B0604020202020204"/>
                <a:ea typeface="+mn-ea"/>
                <a:cs typeface="+mn-cs"/>
              </a:rPr>
              <a:t>Total percentage of patient deaths in each arm, up to and including Week 52:</a:t>
            </a:r>
            <a:br>
              <a:rPr kumimoji="0" lang="en-GB" sz="10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000" b="0" i="0" u="none" strike="noStrike" kern="1200" cap="none" spc="0" normalizeH="0" baseline="0" noProof="0">
                <a:ln>
                  <a:noFill/>
                </a:ln>
                <a:solidFill>
                  <a:srgbClr val="373A36"/>
                </a:solidFill>
                <a:effectLst/>
                <a:uLnTx/>
                <a:uFillTx/>
                <a:latin typeface="Arial" panose="020B0604020202020204"/>
                <a:ea typeface="+mn-ea"/>
                <a:cs typeface="+mn-cs"/>
              </a:rPr>
              <a:t>1.4% for TRIXEO, 2.6% for LAMA/LABA and 1.9% for ICS/LABA</a:t>
            </a:r>
            <a:r>
              <a:rPr kumimoji="0" lang="en-GB" sz="1000" b="0" i="0" u="none" strike="noStrike" kern="1200" cap="none" spc="0" normalizeH="0" baseline="30000" noProof="0">
                <a:ln>
                  <a:noFill/>
                </a:ln>
                <a:solidFill>
                  <a:srgbClr val="373A36"/>
                </a:solidFill>
                <a:effectLst/>
                <a:uLnTx/>
                <a:uFillTx/>
                <a:latin typeface="Arial" panose="020B0604020202020204"/>
                <a:ea typeface="+mn-ea"/>
                <a:cs typeface="+mn-cs"/>
              </a:rPr>
              <a:t>1</a:t>
            </a:r>
            <a:r>
              <a:rPr kumimoji="0" lang="en-GB" sz="10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endParaRPr kumimoji="0" lang="en-GB" sz="1000" b="0" i="0" u="none" strike="noStrike" kern="1200" cap="none" spc="0" normalizeH="0" baseline="30000" noProof="0">
              <a:ln>
                <a:noFill/>
              </a:ln>
              <a:solidFill>
                <a:srgbClr val="373A36"/>
              </a:solidFill>
              <a:effectLst/>
              <a:uLnTx/>
              <a:uFillTx/>
              <a:latin typeface="Arial" panose="020B0604020202020204"/>
              <a:ea typeface="+mn-ea"/>
              <a:cs typeface="+mn-cs"/>
            </a:endParaRPr>
          </a:p>
        </p:txBody>
      </p:sp>
      <p:sp>
        <p:nvSpPr>
          <p:cNvPr id="415" name="Rectangle 414">
            <a:extLst>
              <a:ext uri="{FF2B5EF4-FFF2-40B4-BE49-F238E27FC236}">
                <a16:creationId xmlns:a16="http://schemas.microsoft.com/office/drawing/2014/main" id="{477EBB7C-2FFC-4A3B-B8AF-FAAFC15D7DA8}"/>
              </a:ext>
            </a:extLst>
          </p:cNvPr>
          <p:cNvSpPr/>
          <p:nvPr/>
        </p:nvSpPr>
        <p:spPr>
          <a:xfrm>
            <a:off x="5609569" y="3466929"/>
            <a:ext cx="1480999"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TRIXEO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(n=2137)</a:t>
            </a:r>
          </a:p>
        </p:txBody>
      </p:sp>
      <p:sp>
        <p:nvSpPr>
          <p:cNvPr id="416" name="Rectangle 415">
            <a:extLst>
              <a:ext uri="{FF2B5EF4-FFF2-40B4-BE49-F238E27FC236}">
                <a16:creationId xmlns:a16="http://schemas.microsoft.com/office/drawing/2014/main" id="{1A870C9C-1894-47D9-B88D-3E320520328E}"/>
              </a:ext>
            </a:extLst>
          </p:cNvPr>
          <p:cNvSpPr/>
          <p:nvPr/>
        </p:nvSpPr>
        <p:spPr>
          <a:xfrm>
            <a:off x="5377443" y="1965613"/>
            <a:ext cx="14796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LAMA/LABA</a:t>
            </a:r>
            <a:b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b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(n=2120)</a:t>
            </a:r>
          </a:p>
        </p:txBody>
      </p:sp>
      <p:grpSp>
        <p:nvGrpSpPr>
          <p:cNvPr id="417" name="Group 416">
            <a:extLst>
              <a:ext uri="{FF2B5EF4-FFF2-40B4-BE49-F238E27FC236}">
                <a16:creationId xmlns:a16="http://schemas.microsoft.com/office/drawing/2014/main" id="{8AE507DB-4AEF-49BF-B291-43EF7705917D}"/>
              </a:ext>
            </a:extLst>
          </p:cNvPr>
          <p:cNvGrpSpPr/>
          <p:nvPr/>
        </p:nvGrpSpPr>
        <p:grpSpPr>
          <a:xfrm>
            <a:off x="1499479" y="3202065"/>
            <a:ext cx="5374508" cy="1248632"/>
            <a:chOff x="3038736" y="3357326"/>
            <a:chExt cx="6835616" cy="1713281"/>
          </a:xfrm>
        </p:grpSpPr>
        <p:sp>
          <p:nvSpPr>
            <p:cNvPr id="418" name="Freeform: Shape 417">
              <a:extLst>
                <a:ext uri="{FF2B5EF4-FFF2-40B4-BE49-F238E27FC236}">
                  <a16:creationId xmlns:a16="http://schemas.microsoft.com/office/drawing/2014/main" id="{2794CD3C-7411-42D7-887A-F95E068B27CB}"/>
                </a:ext>
              </a:extLst>
            </p:cNvPr>
            <p:cNvSpPr/>
            <p:nvPr/>
          </p:nvSpPr>
          <p:spPr>
            <a:xfrm>
              <a:off x="3038736" y="3395040"/>
              <a:ext cx="6793861" cy="1636507"/>
            </a:xfrm>
            <a:custGeom>
              <a:avLst/>
              <a:gdLst>
                <a:gd name="connsiteX0" fmla="*/ 0 w 6793861"/>
                <a:gd name="connsiteY0" fmla="*/ 1636508 h 1636507"/>
                <a:gd name="connsiteX1" fmla="*/ 604767 w 6793861"/>
                <a:gd name="connsiteY1" fmla="*/ 1636508 h 1636507"/>
                <a:gd name="connsiteX2" fmla="*/ 604767 w 6793861"/>
                <a:gd name="connsiteY2" fmla="*/ 1583977 h 1636507"/>
                <a:gd name="connsiteX3" fmla="*/ 1162392 w 6793861"/>
                <a:gd name="connsiteY3" fmla="*/ 1583977 h 1636507"/>
                <a:gd name="connsiteX4" fmla="*/ 1162392 w 6793861"/>
                <a:gd name="connsiteY4" fmla="*/ 1531448 h 1636507"/>
                <a:gd name="connsiteX5" fmla="*/ 1372511 w 6793861"/>
                <a:gd name="connsiteY5" fmla="*/ 1531448 h 1636507"/>
                <a:gd name="connsiteX6" fmla="*/ 1372511 w 6793861"/>
                <a:gd name="connsiteY6" fmla="*/ 1473530 h 1636507"/>
                <a:gd name="connsiteX7" fmla="*/ 2111970 w 6793861"/>
                <a:gd name="connsiteY7" fmla="*/ 1473530 h 1636507"/>
                <a:gd name="connsiteX8" fmla="*/ 2111970 w 6793861"/>
                <a:gd name="connsiteY8" fmla="*/ 1423694 h 1636507"/>
                <a:gd name="connsiteX9" fmla="*/ 2126786 w 6793861"/>
                <a:gd name="connsiteY9" fmla="*/ 1423694 h 1636507"/>
                <a:gd name="connsiteX10" fmla="*/ 2126786 w 6793861"/>
                <a:gd name="connsiteY10" fmla="*/ 1365777 h 1636507"/>
                <a:gd name="connsiteX11" fmla="*/ 2687105 w 6793861"/>
                <a:gd name="connsiteY11" fmla="*/ 1365777 h 1636507"/>
                <a:gd name="connsiteX12" fmla="*/ 2687105 w 6793861"/>
                <a:gd name="connsiteY12" fmla="*/ 1306512 h 1636507"/>
                <a:gd name="connsiteX13" fmla="*/ 2852776 w 6793861"/>
                <a:gd name="connsiteY13" fmla="*/ 1306512 h 1636507"/>
                <a:gd name="connsiteX14" fmla="*/ 2852776 w 6793861"/>
                <a:gd name="connsiteY14" fmla="*/ 1259370 h 1636507"/>
                <a:gd name="connsiteX15" fmla="*/ 2972652 w 6793861"/>
                <a:gd name="connsiteY15" fmla="*/ 1259370 h 1636507"/>
                <a:gd name="connsiteX16" fmla="*/ 2972652 w 6793861"/>
                <a:gd name="connsiteY16" fmla="*/ 1200106 h 1636507"/>
                <a:gd name="connsiteX17" fmla="*/ 3087140 w 6793861"/>
                <a:gd name="connsiteY17" fmla="*/ 1200106 h 1636507"/>
                <a:gd name="connsiteX18" fmla="*/ 3087140 w 6793861"/>
                <a:gd name="connsiteY18" fmla="*/ 1144882 h 1636507"/>
                <a:gd name="connsiteX19" fmla="*/ 3908761 w 6793861"/>
                <a:gd name="connsiteY19" fmla="*/ 1144882 h 1636507"/>
                <a:gd name="connsiteX20" fmla="*/ 3908761 w 6793861"/>
                <a:gd name="connsiteY20" fmla="*/ 1093699 h 1636507"/>
                <a:gd name="connsiteX21" fmla="*/ 4013821 w 6793861"/>
                <a:gd name="connsiteY21" fmla="*/ 1093699 h 1636507"/>
                <a:gd name="connsiteX22" fmla="*/ 4013821 w 6793861"/>
                <a:gd name="connsiteY22" fmla="*/ 1042516 h 1636507"/>
                <a:gd name="connsiteX23" fmla="*/ 4051534 w 6793861"/>
                <a:gd name="connsiteY23" fmla="*/ 1042516 h 1636507"/>
                <a:gd name="connsiteX24" fmla="*/ 4051534 w 6793861"/>
                <a:gd name="connsiteY24" fmla="*/ 981905 h 1636507"/>
                <a:gd name="connsiteX25" fmla="*/ 4241450 w 6793861"/>
                <a:gd name="connsiteY25" fmla="*/ 981905 h 1636507"/>
                <a:gd name="connsiteX26" fmla="*/ 4241450 w 6793861"/>
                <a:gd name="connsiteY26" fmla="*/ 926681 h 1636507"/>
                <a:gd name="connsiteX27" fmla="*/ 4424631 w 6793861"/>
                <a:gd name="connsiteY27" fmla="*/ 926681 h 1636507"/>
                <a:gd name="connsiteX28" fmla="*/ 4424631 w 6793861"/>
                <a:gd name="connsiteY28" fmla="*/ 875498 h 1636507"/>
                <a:gd name="connsiteX29" fmla="*/ 4444835 w 6793861"/>
                <a:gd name="connsiteY29" fmla="*/ 875498 h 1636507"/>
                <a:gd name="connsiteX30" fmla="*/ 4444835 w 6793861"/>
                <a:gd name="connsiteY30" fmla="*/ 817580 h 1636507"/>
                <a:gd name="connsiteX31" fmla="*/ 4502752 w 6793861"/>
                <a:gd name="connsiteY31" fmla="*/ 817580 h 1636507"/>
                <a:gd name="connsiteX32" fmla="*/ 4502752 w 6793861"/>
                <a:gd name="connsiteY32" fmla="*/ 765050 h 1636507"/>
                <a:gd name="connsiteX33" fmla="*/ 4632057 w 6793861"/>
                <a:gd name="connsiteY33" fmla="*/ 765050 h 1636507"/>
                <a:gd name="connsiteX34" fmla="*/ 4632057 w 6793861"/>
                <a:gd name="connsiteY34" fmla="*/ 711174 h 1636507"/>
                <a:gd name="connsiteX35" fmla="*/ 4782911 w 6793861"/>
                <a:gd name="connsiteY35" fmla="*/ 711174 h 1636507"/>
                <a:gd name="connsiteX36" fmla="*/ 4782911 w 6793861"/>
                <a:gd name="connsiteY36" fmla="*/ 651909 h 1636507"/>
                <a:gd name="connsiteX37" fmla="*/ 4933767 w 6793861"/>
                <a:gd name="connsiteY37" fmla="*/ 651909 h 1636507"/>
                <a:gd name="connsiteX38" fmla="*/ 4933767 w 6793861"/>
                <a:gd name="connsiteY38" fmla="*/ 606114 h 1636507"/>
                <a:gd name="connsiteX39" fmla="*/ 4964746 w 6793861"/>
                <a:gd name="connsiteY39" fmla="*/ 606114 h 1636507"/>
                <a:gd name="connsiteX40" fmla="*/ 4964746 w 6793861"/>
                <a:gd name="connsiteY40" fmla="*/ 545502 h 1636507"/>
                <a:gd name="connsiteX41" fmla="*/ 5040173 w 6793861"/>
                <a:gd name="connsiteY41" fmla="*/ 545502 h 1636507"/>
                <a:gd name="connsiteX42" fmla="*/ 5040173 w 6793861"/>
                <a:gd name="connsiteY42" fmla="*/ 439096 h 1636507"/>
                <a:gd name="connsiteX43" fmla="*/ 5099438 w 6793861"/>
                <a:gd name="connsiteY43" fmla="*/ 439096 h 1636507"/>
                <a:gd name="connsiteX44" fmla="*/ 5099438 w 6793861"/>
                <a:gd name="connsiteY44" fmla="*/ 381178 h 1636507"/>
                <a:gd name="connsiteX45" fmla="*/ 5227395 w 6793861"/>
                <a:gd name="connsiteY45" fmla="*/ 381178 h 1636507"/>
                <a:gd name="connsiteX46" fmla="*/ 5227395 w 6793861"/>
                <a:gd name="connsiteY46" fmla="*/ 328649 h 1636507"/>
                <a:gd name="connsiteX47" fmla="*/ 5597798 w 6793861"/>
                <a:gd name="connsiteY47" fmla="*/ 328649 h 1636507"/>
                <a:gd name="connsiteX48" fmla="*/ 5597798 w 6793861"/>
                <a:gd name="connsiteY48" fmla="*/ 272078 h 1636507"/>
                <a:gd name="connsiteX49" fmla="*/ 5689388 w 6793861"/>
                <a:gd name="connsiteY49" fmla="*/ 272078 h 1636507"/>
                <a:gd name="connsiteX50" fmla="*/ 5689388 w 6793861"/>
                <a:gd name="connsiteY50" fmla="*/ 218201 h 1636507"/>
                <a:gd name="connsiteX51" fmla="*/ 5952037 w 6793861"/>
                <a:gd name="connsiteY51" fmla="*/ 218201 h 1636507"/>
                <a:gd name="connsiteX52" fmla="*/ 5952037 w 6793861"/>
                <a:gd name="connsiteY52" fmla="*/ 156243 h 1636507"/>
                <a:gd name="connsiteX53" fmla="*/ 6101546 w 6793861"/>
                <a:gd name="connsiteY53" fmla="*/ 156243 h 1636507"/>
                <a:gd name="connsiteX54" fmla="*/ 6101546 w 6793861"/>
                <a:gd name="connsiteY54" fmla="*/ 103713 h 1636507"/>
                <a:gd name="connsiteX55" fmla="*/ 6366889 w 6793861"/>
                <a:gd name="connsiteY55" fmla="*/ 103713 h 1636507"/>
                <a:gd name="connsiteX56" fmla="*/ 6366889 w 6793861"/>
                <a:gd name="connsiteY56" fmla="*/ 52530 h 1636507"/>
                <a:gd name="connsiteX57" fmla="*/ 6682068 w 6793861"/>
                <a:gd name="connsiteY57" fmla="*/ 52530 h 1636507"/>
                <a:gd name="connsiteX58" fmla="*/ 6682068 w 6793861"/>
                <a:gd name="connsiteY58" fmla="*/ 0 h 1636507"/>
                <a:gd name="connsiteX59" fmla="*/ 6793862 w 6793861"/>
                <a:gd name="connsiteY59" fmla="*/ 0 h 1636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793861" h="1636507">
                  <a:moveTo>
                    <a:pt x="0" y="1636508"/>
                  </a:moveTo>
                  <a:lnTo>
                    <a:pt x="604767" y="1636508"/>
                  </a:lnTo>
                  <a:lnTo>
                    <a:pt x="604767" y="1583977"/>
                  </a:lnTo>
                  <a:lnTo>
                    <a:pt x="1162392" y="1583977"/>
                  </a:lnTo>
                  <a:lnTo>
                    <a:pt x="1162392" y="1531448"/>
                  </a:lnTo>
                  <a:lnTo>
                    <a:pt x="1372511" y="1531448"/>
                  </a:lnTo>
                  <a:lnTo>
                    <a:pt x="1372511" y="1473530"/>
                  </a:lnTo>
                  <a:lnTo>
                    <a:pt x="2111970" y="1473530"/>
                  </a:lnTo>
                  <a:lnTo>
                    <a:pt x="2111970" y="1423694"/>
                  </a:lnTo>
                  <a:lnTo>
                    <a:pt x="2126786" y="1423694"/>
                  </a:lnTo>
                  <a:lnTo>
                    <a:pt x="2126786" y="1365777"/>
                  </a:lnTo>
                  <a:lnTo>
                    <a:pt x="2687105" y="1365777"/>
                  </a:lnTo>
                  <a:lnTo>
                    <a:pt x="2687105" y="1306512"/>
                  </a:lnTo>
                  <a:lnTo>
                    <a:pt x="2852776" y="1306512"/>
                  </a:lnTo>
                  <a:lnTo>
                    <a:pt x="2852776" y="1259370"/>
                  </a:lnTo>
                  <a:lnTo>
                    <a:pt x="2972652" y="1259370"/>
                  </a:lnTo>
                  <a:lnTo>
                    <a:pt x="2972652" y="1200106"/>
                  </a:lnTo>
                  <a:lnTo>
                    <a:pt x="3087140" y="1200106"/>
                  </a:lnTo>
                  <a:lnTo>
                    <a:pt x="3087140" y="1144882"/>
                  </a:lnTo>
                  <a:lnTo>
                    <a:pt x="3908761" y="1144882"/>
                  </a:lnTo>
                  <a:lnTo>
                    <a:pt x="3908761" y="1093699"/>
                  </a:lnTo>
                  <a:lnTo>
                    <a:pt x="4013821" y="1093699"/>
                  </a:lnTo>
                  <a:lnTo>
                    <a:pt x="4013821" y="1042516"/>
                  </a:lnTo>
                  <a:lnTo>
                    <a:pt x="4051534" y="1042516"/>
                  </a:lnTo>
                  <a:lnTo>
                    <a:pt x="4051534" y="981905"/>
                  </a:lnTo>
                  <a:lnTo>
                    <a:pt x="4241450" y="981905"/>
                  </a:lnTo>
                  <a:lnTo>
                    <a:pt x="4241450" y="926681"/>
                  </a:lnTo>
                  <a:lnTo>
                    <a:pt x="4424631" y="926681"/>
                  </a:lnTo>
                  <a:lnTo>
                    <a:pt x="4424631" y="875498"/>
                  </a:lnTo>
                  <a:lnTo>
                    <a:pt x="4444835" y="875498"/>
                  </a:lnTo>
                  <a:lnTo>
                    <a:pt x="4444835" y="817580"/>
                  </a:lnTo>
                  <a:lnTo>
                    <a:pt x="4502752" y="817580"/>
                  </a:lnTo>
                  <a:lnTo>
                    <a:pt x="4502752" y="765050"/>
                  </a:lnTo>
                  <a:lnTo>
                    <a:pt x="4632057" y="765050"/>
                  </a:lnTo>
                  <a:lnTo>
                    <a:pt x="4632057" y="711174"/>
                  </a:lnTo>
                  <a:lnTo>
                    <a:pt x="4782911" y="711174"/>
                  </a:lnTo>
                  <a:lnTo>
                    <a:pt x="4782911" y="651909"/>
                  </a:lnTo>
                  <a:lnTo>
                    <a:pt x="4933767" y="651909"/>
                  </a:lnTo>
                  <a:lnTo>
                    <a:pt x="4933767" y="606114"/>
                  </a:lnTo>
                  <a:lnTo>
                    <a:pt x="4964746" y="606114"/>
                  </a:lnTo>
                  <a:lnTo>
                    <a:pt x="4964746" y="545502"/>
                  </a:lnTo>
                  <a:lnTo>
                    <a:pt x="5040173" y="545502"/>
                  </a:lnTo>
                  <a:lnTo>
                    <a:pt x="5040173" y="439096"/>
                  </a:lnTo>
                  <a:lnTo>
                    <a:pt x="5099438" y="439096"/>
                  </a:lnTo>
                  <a:lnTo>
                    <a:pt x="5099438" y="381178"/>
                  </a:lnTo>
                  <a:lnTo>
                    <a:pt x="5227395" y="381178"/>
                  </a:lnTo>
                  <a:lnTo>
                    <a:pt x="5227395" y="328649"/>
                  </a:lnTo>
                  <a:lnTo>
                    <a:pt x="5597798" y="328649"/>
                  </a:lnTo>
                  <a:lnTo>
                    <a:pt x="5597798" y="272078"/>
                  </a:lnTo>
                  <a:lnTo>
                    <a:pt x="5689388" y="272078"/>
                  </a:lnTo>
                  <a:lnTo>
                    <a:pt x="5689388" y="218201"/>
                  </a:lnTo>
                  <a:lnTo>
                    <a:pt x="5952037" y="218201"/>
                  </a:lnTo>
                  <a:lnTo>
                    <a:pt x="5952037" y="156243"/>
                  </a:lnTo>
                  <a:lnTo>
                    <a:pt x="6101546" y="156243"/>
                  </a:lnTo>
                  <a:lnTo>
                    <a:pt x="6101546" y="103713"/>
                  </a:lnTo>
                  <a:lnTo>
                    <a:pt x="6366889" y="103713"/>
                  </a:lnTo>
                  <a:lnTo>
                    <a:pt x="6366889" y="52530"/>
                  </a:lnTo>
                  <a:lnTo>
                    <a:pt x="6682068" y="52530"/>
                  </a:lnTo>
                  <a:lnTo>
                    <a:pt x="6682068" y="0"/>
                  </a:lnTo>
                  <a:lnTo>
                    <a:pt x="6793862" y="0"/>
                  </a:lnTo>
                </a:path>
              </a:pathLst>
            </a:custGeom>
            <a:noFill/>
            <a:ln w="26924"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19" name="Group 418">
              <a:extLst>
                <a:ext uri="{FF2B5EF4-FFF2-40B4-BE49-F238E27FC236}">
                  <a16:creationId xmlns:a16="http://schemas.microsoft.com/office/drawing/2014/main" id="{9887E86F-0BF1-4F23-85D7-8B6194E60751}"/>
                </a:ext>
              </a:extLst>
            </p:cNvPr>
            <p:cNvGrpSpPr/>
            <p:nvPr/>
          </p:nvGrpSpPr>
          <p:grpSpPr>
            <a:xfrm>
              <a:off x="3215182" y="3357326"/>
              <a:ext cx="6659170" cy="1713281"/>
              <a:chOff x="3215182" y="3357326"/>
              <a:chExt cx="6659170" cy="1713281"/>
            </a:xfrm>
          </p:grpSpPr>
          <p:grpSp>
            <p:nvGrpSpPr>
              <p:cNvPr id="420" name="Graphic 3">
                <a:extLst>
                  <a:ext uri="{FF2B5EF4-FFF2-40B4-BE49-F238E27FC236}">
                    <a16:creationId xmlns:a16="http://schemas.microsoft.com/office/drawing/2014/main" id="{91549F59-DAB5-458D-A7FA-1709670A729A}"/>
                  </a:ext>
                </a:extLst>
              </p:cNvPr>
              <p:cNvGrpSpPr/>
              <p:nvPr/>
            </p:nvGrpSpPr>
            <p:grpSpPr>
              <a:xfrm>
                <a:off x="5098176" y="4829509"/>
                <a:ext cx="75427" cy="76774"/>
                <a:chOff x="5098176" y="4829509"/>
                <a:chExt cx="75427" cy="76774"/>
              </a:xfrm>
            </p:grpSpPr>
            <p:sp>
              <p:nvSpPr>
                <p:cNvPr id="474" name="Freeform: Shape 473">
                  <a:extLst>
                    <a:ext uri="{FF2B5EF4-FFF2-40B4-BE49-F238E27FC236}">
                      <a16:creationId xmlns:a16="http://schemas.microsoft.com/office/drawing/2014/main" id="{11AB7496-02DA-4795-A8B3-E6BEB62B2768}"/>
                    </a:ext>
                  </a:extLst>
                </p:cNvPr>
                <p:cNvSpPr/>
                <p:nvPr/>
              </p:nvSpPr>
              <p:spPr>
                <a:xfrm>
                  <a:off x="5135889" y="482950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5" name="Freeform: Shape 474">
                  <a:extLst>
                    <a:ext uri="{FF2B5EF4-FFF2-40B4-BE49-F238E27FC236}">
                      <a16:creationId xmlns:a16="http://schemas.microsoft.com/office/drawing/2014/main" id="{259890D9-1C3E-406B-83C3-A0C610A3BA9F}"/>
                    </a:ext>
                  </a:extLst>
                </p:cNvPr>
                <p:cNvSpPr/>
                <p:nvPr/>
              </p:nvSpPr>
              <p:spPr>
                <a:xfrm>
                  <a:off x="5098176" y="4868570"/>
                  <a:ext cx="75427" cy="13469"/>
                </a:xfrm>
                <a:custGeom>
                  <a:avLst/>
                  <a:gdLst>
                    <a:gd name="connsiteX0" fmla="*/ 75428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8"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1" name="Graphic 3">
                <a:extLst>
                  <a:ext uri="{FF2B5EF4-FFF2-40B4-BE49-F238E27FC236}">
                    <a16:creationId xmlns:a16="http://schemas.microsoft.com/office/drawing/2014/main" id="{EEFE8369-08FD-47D9-8443-A84D294A969F}"/>
                  </a:ext>
                </a:extLst>
              </p:cNvPr>
              <p:cNvGrpSpPr/>
              <p:nvPr/>
            </p:nvGrpSpPr>
            <p:grpSpPr>
              <a:xfrm>
                <a:off x="4743936" y="4829509"/>
                <a:ext cx="75427" cy="76774"/>
                <a:chOff x="4743936" y="4829509"/>
                <a:chExt cx="75427" cy="76774"/>
              </a:xfrm>
            </p:grpSpPr>
            <p:sp>
              <p:nvSpPr>
                <p:cNvPr id="472" name="Freeform: Shape 471">
                  <a:extLst>
                    <a:ext uri="{FF2B5EF4-FFF2-40B4-BE49-F238E27FC236}">
                      <a16:creationId xmlns:a16="http://schemas.microsoft.com/office/drawing/2014/main" id="{0057A267-D429-4843-92E5-CD48A6A37F41}"/>
                    </a:ext>
                  </a:extLst>
                </p:cNvPr>
                <p:cNvSpPr/>
                <p:nvPr/>
              </p:nvSpPr>
              <p:spPr>
                <a:xfrm>
                  <a:off x="4781650" y="482950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3" name="Freeform: Shape 472">
                  <a:extLst>
                    <a:ext uri="{FF2B5EF4-FFF2-40B4-BE49-F238E27FC236}">
                      <a16:creationId xmlns:a16="http://schemas.microsoft.com/office/drawing/2014/main" id="{B9CD3391-282A-4BD0-A969-9EAB3613B4A7}"/>
                    </a:ext>
                  </a:extLst>
                </p:cNvPr>
                <p:cNvSpPr/>
                <p:nvPr/>
              </p:nvSpPr>
              <p:spPr>
                <a:xfrm>
                  <a:off x="4743936" y="4868570"/>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2" name="Graphic 3">
                <a:extLst>
                  <a:ext uri="{FF2B5EF4-FFF2-40B4-BE49-F238E27FC236}">
                    <a16:creationId xmlns:a16="http://schemas.microsoft.com/office/drawing/2014/main" id="{4169ADA6-833C-430A-91F5-2C10758E3E11}"/>
                  </a:ext>
                </a:extLst>
              </p:cNvPr>
              <p:cNvGrpSpPr/>
              <p:nvPr/>
            </p:nvGrpSpPr>
            <p:grpSpPr>
              <a:xfrm>
                <a:off x="4140516" y="4941303"/>
                <a:ext cx="76774" cy="76774"/>
                <a:chOff x="4140516" y="4941303"/>
                <a:chExt cx="76774" cy="76774"/>
              </a:xfrm>
            </p:grpSpPr>
            <p:sp>
              <p:nvSpPr>
                <p:cNvPr id="470" name="Freeform: Shape 469">
                  <a:extLst>
                    <a:ext uri="{FF2B5EF4-FFF2-40B4-BE49-F238E27FC236}">
                      <a16:creationId xmlns:a16="http://schemas.microsoft.com/office/drawing/2014/main" id="{8869A860-64C1-44C3-96E1-B33F5A8EBCC1}"/>
                    </a:ext>
                  </a:extLst>
                </p:cNvPr>
                <p:cNvSpPr/>
                <p:nvPr/>
              </p:nvSpPr>
              <p:spPr>
                <a:xfrm>
                  <a:off x="4178230" y="4941303"/>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71" name="Freeform: Shape 470">
                  <a:extLst>
                    <a:ext uri="{FF2B5EF4-FFF2-40B4-BE49-F238E27FC236}">
                      <a16:creationId xmlns:a16="http://schemas.microsoft.com/office/drawing/2014/main" id="{2B60F96A-7394-4EB2-9D1C-E5878E0A5E31}"/>
                    </a:ext>
                  </a:extLst>
                </p:cNvPr>
                <p:cNvSpPr/>
                <p:nvPr/>
              </p:nvSpPr>
              <p:spPr>
                <a:xfrm>
                  <a:off x="4140516" y="4979017"/>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3" name="Graphic 3">
                <a:extLst>
                  <a:ext uri="{FF2B5EF4-FFF2-40B4-BE49-F238E27FC236}">
                    <a16:creationId xmlns:a16="http://schemas.microsoft.com/office/drawing/2014/main" id="{AD369843-D0B7-4BF4-8E84-4B5F312EE888}"/>
                  </a:ext>
                </a:extLst>
              </p:cNvPr>
              <p:cNvGrpSpPr/>
              <p:nvPr/>
            </p:nvGrpSpPr>
            <p:grpSpPr>
              <a:xfrm>
                <a:off x="3733746" y="4941303"/>
                <a:ext cx="75427" cy="76774"/>
                <a:chOff x="3733746" y="4941303"/>
                <a:chExt cx="75427" cy="76774"/>
              </a:xfrm>
            </p:grpSpPr>
            <p:sp>
              <p:nvSpPr>
                <p:cNvPr id="468" name="Freeform: Shape 467">
                  <a:extLst>
                    <a:ext uri="{FF2B5EF4-FFF2-40B4-BE49-F238E27FC236}">
                      <a16:creationId xmlns:a16="http://schemas.microsoft.com/office/drawing/2014/main" id="{B193ED53-110C-4C2E-9A34-E4E86A73B436}"/>
                    </a:ext>
                  </a:extLst>
                </p:cNvPr>
                <p:cNvSpPr/>
                <p:nvPr/>
              </p:nvSpPr>
              <p:spPr>
                <a:xfrm>
                  <a:off x="3771460" y="4941303"/>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9" name="Freeform: Shape 468">
                  <a:extLst>
                    <a:ext uri="{FF2B5EF4-FFF2-40B4-BE49-F238E27FC236}">
                      <a16:creationId xmlns:a16="http://schemas.microsoft.com/office/drawing/2014/main" id="{D39AFE6A-7A35-4A00-8CF4-4DB7DDF9539D}"/>
                    </a:ext>
                  </a:extLst>
                </p:cNvPr>
                <p:cNvSpPr/>
                <p:nvPr/>
              </p:nvSpPr>
              <p:spPr>
                <a:xfrm>
                  <a:off x="3733746" y="4979017"/>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4" name="Graphic 3">
                <a:extLst>
                  <a:ext uri="{FF2B5EF4-FFF2-40B4-BE49-F238E27FC236}">
                    <a16:creationId xmlns:a16="http://schemas.microsoft.com/office/drawing/2014/main" id="{1241E31E-233E-426F-BDEE-A835824F0CD8}"/>
                  </a:ext>
                </a:extLst>
              </p:cNvPr>
              <p:cNvGrpSpPr/>
              <p:nvPr/>
            </p:nvGrpSpPr>
            <p:grpSpPr>
              <a:xfrm>
                <a:off x="3215182" y="4993833"/>
                <a:ext cx="76774" cy="76774"/>
                <a:chOff x="3215182" y="4993833"/>
                <a:chExt cx="76774" cy="76774"/>
              </a:xfrm>
            </p:grpSpPr>
            <p:sp>
              <p:nvSpPr>
                <p:cNvPr id="466" name="Freeform: Shape 465">
                  <a:extLst>
                    <a:ext uri="{FF2B5EF4-FFF2-40B4-BE49-F238E27FC236}">
                      <a16:creationId xmlns:a16="http://schemas.microsoft.com/office/drawing/2014/main" id="{C1B92717-9657-4805-9445-AA977F609A8A}"/>
                    </a:ext>
                  </a:extLst>
                </p:cNvPr>
                <p:cNvSpPr/>
                <p:nvPr/>
              </p:nvSpPr>
              <p:spPr>
                <a:xfrm>
                  <a:off x="3252896" y="4993833"/>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7" name="Freeform: Shape 466">
                  <a:extLst>
                    <a:ext uri="{FF2B5EF4-FFF2-40B4-BE49-F238E27FC236}">
                      <a16:creationId xmlns:a16="http://schemas.microsoft.com/office/drawing/2014/main" id="{51E05425-8177-4791-8525-CF71B79A0072}"/>
                    </a:ext>
                  </a:extLst>
                </p:cNvPr>
                <p:cNvSpPr/>
                <p:nvPr/>
              </p:nvSpPr>
              <p:spPr>
                <a:xfrm>
                  <a:off x="3215182" y="5031547"/>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5" name="Group 424">
                <a:extLst>
                  <a:ext uri="{FF2B5EF4-FFF2-40B4-BE49-F238E27FC236}">
                    <a16:creationId xmlns:a16="http://schemas.microsoft.com/office/drawing/2014/main" id="{1554412D-B451-401E-BB4D-1529D191712C}"/>
                  </a:ext>
                </a:extLst>
              </p:cNvPr>
              <p:cNvGrpSpPr/>
              <p:nvPr/>
            </p:nvGrpSpPr>
            <p:grpSpPr>
              <a:xfrm>
                <a:off x="6322526" y="3357326"/>
                <a:ext cx="3551826" cy="1220309"/>
                <a:chOff x="6322526" y="3357326"/>
                <a:chExt cx="3551826" cy="1220309"/>
              </a:xfrm>
            </p:grpSpPr>
            <p:grpSp>
              <p:nvGrpSpPr>
                <p:cNvPr id="426" name="Graphic 3">
                  <a:extLst>
                    <a:ext uri="{FF2B5EF4-FFF2-40B4-BE49-F238E27FC236}">
                      <a16:creationId xmlns:a16="http://schemas.microsoft.com/office/drawing/2014/main" id="{71AFBCD3-C234-4516-80A9-05EA91285BB1}"/>
                    </a:ext>
                  </a:extLst>
                </p:cNvPr>
                <p:cNvGrpSpPr/>
                <p:nvPr/>
              </p:nvGrpSpPr>
              <p:grpSpPr>
                <a:xfrm>
                  <a:off x="7386592" y="4284007"/>
                  <a:ext cx="76774" cy="76774"/>
                  <a:chOff x="7386592" y="4284007"/>
                  <a:chExt cx="76774" cy="76774"/>
                </a:xfrm>
              </p:grpSpPr>
              <p:sp>
                <p:nvSpPr>
                  <p:cNvPr id="464" name="Freeform: Shape 463">
                    <a:extLst>
                      <a:ext uri="{FF2B5EF4-FFF2-40B4-BE49-F238E27FC236}">
                        <a16:creationId xmlns:a16="http://schemas.microsoft.com/office/drawing/2014/main" id="{CF65839C-40F4-4F2C-B047-E411DA2710CE}"/>
                      </a:ext>
                    </a:extLst>
                  </p:cNvPr>
                  <p:cNvSpPr/>
                  <p:nvPr/>
                </p:nvSpPr>
                <p:spPr>
                  <a:xfrm>
                    <a:off x="7424306" y="4284007"/>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5" name="Freeform: Shape 464">
                    <a:extLst>
                      <a:ext uri="{FF2B5EF4-FFF2-40B4-BE49-F238E27FC236}">
                        <a16:creationId xmlns:a16="http://schemas.microsoft.com/office/drawing/2014/main" id="{632382E1-20E2-432E-911B-6FA1EF94DA6F}"/>
                      </a:ext>
                    </a:extLst>
                  </p:cNvPr>
                  <p:cNvSpPr/>
                  <p:nvPr/>
                </p:nvSpPr>
                <p:spPr>
                  <a:xfrm>
                    <a:off x="7386592" y="4323067"/>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7" name="Graphic 3">
                  <a:extLst>
                    <a:ext uri="{FF2B5EF4-FFF2-40B4-BE49-F238E27FC236}">
                      <a16:creationId xmlns:a16="http://schemas.microsoft.com/office/drawing/2014/main" id="{7D092A09-4CB6-40AF-AFC2-1BA82E86641F}"/>
                    </a:ext>
                  </a:extLst>
                </p:cNvPr>
                <p:cNvGrpSpPr/>
                <p:nvPr/>
              </p:nvGrpSpPr>
              <p:grpSpPr>
                <a:xfrm>
                  <a:off x="6734683" y="4500861"/>
                  <a:ext cx="76774" cy="76774"/>
                  <a:chOff x="6734683" y="4500861"/>
                  <a:chExt cx="76774" cy="76774"/>
                </a:xfrm>
              </p:grpSpPr>
              <p:sp>
                <p:nvSpPr>
                  <p:cNvPr id="462" name="Freeform: Shape 461">
                    <a:extLst>
                      <a:ext uri="{FF2B5EF4-FFF2-40B4-BE49-F238E27FC236}">
                        <a16:creationId xmlns:a16="http://schemas.microsoft.com/office/drawing/2014/main" id="{55D8053D-E1F5-46B6-B414-3FB32E7BF57D}"/>
                      </a:ext>
                    </a:extLst>
                  </p:cNvPr>
                  <p:cNvSpPr/>
                  <p:nvPr/>
                </p:nvSpPr>
                <p:spPr>
                  <a:xfrm>
                    <a:off x="6773744" y="4500861"/>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3" name="Freeform: Shape 462">
                    <a:extLst>
                      <a:ext uri="{FF2B5EF4-FFF2-40B4-BE49-F238E27FC236}">
                        <a16:creationId xmlns:a16="http://schemas.microsoft.com/office/drawing/2014/main" id="{AAE0467E-55A3-413D-B88D-85569EB81328}"/>
                      </a:ext>
                    </a:extLst>
                  </p:cNvPr>
                  <p:cNvSpPr/>
                  <p:nvPr/>
                </p:nvSpPr>
                <p:spPr>
                  <a:xfrm>
                    <a:off x="6734683" y="4539921"/>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8" name="Graphic 3">
                  <a:extLst>
                    <a:ext uri="{FF2B5EF4-FFF2-40B4-BE49-F238E27FC236}">
                      <a16:creationId xmlns:a16="http://schemas.microsoft.com/office/drawing/2014/main" id="{E074C936-3E94-4D02-9531-CB807A88EEFA}"/>
                    </a:ext>
                  </a:extLst>
                </p:cNvPr>
                <p:cNvGrpSpPr/>
                <p:nvPr/>
              </p:nvGrpSpPr>
              <p:grpSpPr>
                <a:xfrm>
                  <a:off x="6322526" y="4500861"/>
                  <a:ext cx="76774" cy="76774"/>
                  <a:chOff x="6322526" y="4500861"/>
                  <a:chExt cx="76774" cy="76774"/>
                </a:xfrm>
              </p:grpSpPr>
              <p:sp>
                <p:nvSpPr>
                  <p:cNvPr id="460" name="Freeform: Shape 459">
                    <a:extLst>
                      <a:ext uri="{FF2B5EF4-FFF2-40B4-BE49-F238E27FC236}">
                        <a16:creationId xmlns:a16="http://schemas.microsoft.com/office/drawing/2014/main" id="{26BA83D3-5C9F-4D05-A440-08E9F24A738C}"/>
                      </a:ext>
                    </a:extLst>
                  </p:cNvPr>
                  <p:cNvSpPr/>
                  <p:nvPr/>
                </p:nvSpPr>
                <p:spPr>
                  <a:xfrm>
                    <a:off x="6361586" y="4500861"/>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61" name="Freeform: Shape 460">
                    <a:extLst>
                      <a:ext uri="{FF2B5EF4-FFF2-40B4-BE49-F238E27FC236}">
                        <a16:creationId xmlns:a16="http://schemas.microsoft.com/office/drawing/2014/main" id="{06A9D861-1AFD-481C-B3E3-E58047E27BE4}"/>
                      </a:ext>
                    </a:extLst>
                  </p:cNvPr>
                  <p:cNvSpPr/>
                  <p:nvPr/>
                </p:nvSpPr>
                <p:spPr>
                  <a:xfrm>
                    <a:off x="6322526" y="4539921"/>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29" name="Group 428">
                  <a:extLst>
                    <a:ext uri="{FF2B5EF4-FFF2-40B4-BE49-F238E27FC236}">
                      <a16:creationId xmlns:a16="http://schemas.microsoft.com/office/drawing/2014/main" id="{DB98AAE5-BBBB-4B49-BA4B-536F093C7B7A}"/>
                    </a:ext>
                  </a:extLst>
                </p:cNvPr>
                <p:cNvGrpSpPr/>
                <p:nvPr/>
              </p:nvGrpSpPr>
              <p:grpSpPr>
                <a:xfrm>
                  <a:off x="8951712" y="3357326"/>
                  <a:ext cx="922640" cy="231669"/>
                  <a:chOff x="8951712" y="3357326"/>
                  <a:chExt cx="922640" cy="231669"/>
                </a:xfrm>
              </p:grpSpPr>
              <p:grpSp>
                <p:nvGrpSpPr>
                  <p:cNvPr id="430" name="Graphic 3">
                    <a:extLst>
                      <a:ext uri="{FF2B5EF4-FFF2-40B4-BE49-F238E27FC236}">
                        <a16:creationId xmlns:a16="http://schemas.microsoft.com/office/drawing/2014/main" id="{2A56695D-6BB4-406A-8EA2-33859950D355}"/>
                      </a:ext>
                    </a:extLst>
                  </p:cNvPr>
                  <p:cNvGrpSpPr/>
                  <p:nvPr/>
                </p:nvGrpSpPr>
                <p:grpSpPr>
                  <a:xfrm>
                    <a:off x="9440644" y="3408509"/>
                    <a:ext cx="76774" cy="76774"/>
                    <a:chOff x="9440644" y="3408509"/>
                    <a:chExt cx="76774" cy="76774"/>
                  </a:xfrm>
                </p:grpSpPr>
                <p:sp>
                  <p:nvSpPr>
                    <p:cNvPr id="458" name="Freeform: Shape 457">
                      <a:extLst>
                        <a:ext uri="{FF2B5EF4-FFF2-40B4-BE49-F238E27FC236}">
                          <a16:creationId xmlns:a16="http://schemas.microsoft.com/office/drawing/2014/main" id="{FA4BFB4B-08A7-41C2-B4D4-0594CB78F2BC}"/>
                        </a:ext>
                      </a:extLst>
                    </p:cNvPr>
                    <p:cNvSpPr/>
                    <p:nvPr/>
                  </p:nvSpPr>
                  <p:spPr>
                    <a:xfrm>
                      <a:off x="9479705" y="340850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9" name="Freeform: Shape 458">
                      <a:extLst>
                        <a:ext uri="{FF2B5EF4-FFF2-40B4-BE49-F238E27FC236}">
                          <a16:creationId xmlns:a16="http://schemas.microsoft.com/office/drawing/2014/main" id="{3FAF8095-AD14-4BB4-BAA4-A72C21763529}"/>
                        </a:ext>
                      </a:extLst>
                    </p:cNvPr>
                    <p:cNvSpPr/>
                    <p:nvPr/>
                  </p:nvSpPr>
                  <p:spPr>
                    <a:xfrm>
                      <a:off x="9440644" y="3447569"/>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1" name="Graphic 3">
                    <a:extLst>
                      <a:ext uri="{FF2B5EF4-FFF2-40B4-BE49-F238E27FC236}">
                        <a16:creationId xmlns:a16="http://schemas.microsoft.com/office/drawing/2014/main" id="{B11ECD35-B8EA-4D53-87F4-6BA6183308E5}"/>
                      </a:ext>
                    </a:extLst>
                  </p:cNvPr>
                  <p:cNvGrpSpPr/>
                  <p:nvPr/>
                </p:nvGrpSpPr>
                <p:grpSpPr>
                  <a:xfrm>
                    <a:off x="8951712" y="3513568"/>
                    <a:ext cx="76774" cy="75427"/>
                    <a:chOff x="8951712" y="3513568"/>
                    <a:chExt cx="76774" cy="75427"/>
                  </a:xfrm>
                </p:grpSpPr>
                <p:sp>
                  <p:nvSpPr>
                    <p:cNvPr id="456" name="Freeform: Shape 455">
                      <a:extLst>
                        <a:ext uri="{FF2B5EF4-FFF2-40B4-BE49-F238E27FC236}">
                          <a16:creationId xmlns:a16="http://schemas.microsoft.com/office/drawing/2014/main" id="{776E80BD-C8E7-41BF-8509-41C6490B541C}"/>
                        </a:ext>
                      </a:extLst>
                    </p:cNvPr>
                    <p:cNvSpPr/>
                    <p:nvPr/>
                  </p:nvSpPr>
                  <p:spPr>
                    <a:xfrm>
                      <a:off x="8989426" y="3513568"/>
                      <a:ext cx="13469" cy="75427"/>
                    </a:xfrm>
                    <a:custGeom>
                      <a:avLst/>
                      <a:gdLst>
                        <a:gd name="connsiteX0" fmla="*/ 0 w 13469"/>
                        <a:gd name="connsiteY0" fmla="*/ 0 h 75427"/>
                        <a:gd name="connsiteX1" fmla="*/ 0 w 13469"/>
                        <a:gd name="connsiteY1" fmla="*/ 75428 h 75427"/>
                      </a:gdLst>
                      <a:ahLst/>
                      <a:cxnLst>
                        <a:cxn ang="0">
                          <a:pos x="connsiteX0" y="connsiteY0"/>
                        </a:cxn>
                        <a:cxn ang="0">
                          <a:pos x="connsiteX1" y="connsiteY1"/>
                        </a:cxn>
                      </a:cxnLst>
                      <a:rect l="l" t="t" r="r" b="b"/>
                      <a:pathLst>
                        <a:path w="13469" h="75427">
                          <a:moveTo>
                            <a:pt x="0" y="0"/>
                          </a:moveTo>
                          <a:lnTo>
                            <a:pt x="0" y="75428"/>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7" name="Freeform: Shape 456">
                      <a:extLst>
                        <a:ext uri="{FF2B5EF4-FFF2-40B4-BE49-F238E27FC236}">
                          <a16:creationId xmlns:a16="http://schemas.microsoft.com/office/drawing/2014/main" id="{199CAE7A-1BAB-4963-BB19-A18332959C92}"/>
                        </a:ext>
                      </a:extLst>
                    </p:cNvPr>
                    <p:cNvSpPr/>
                    <p:nvPr/>
                  </p:nvSpPr>
                  <p:spPr>
                    <a:xfrm>
                      <a:off x="8951712" y="3551282"/>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2" name="Graphic 3">
                    <a:extLst>
                      <a:ext uri="{FF2B5EF4-FFF2-40B4-BE49-F238E27FC236}">
                        <a16:creationId xmlns:a16="http://schemas.microsoft.com/office/drawing/2014/main" id="{E3A30A3B-0A6A-4722-93ED-E693C92D1FFA}"/>
                      </a:ext>
                    </a:extLst>
                  </p:cNvPr>
                  <p:cNvGrpSpPr/>
                  <p:nvPr/>
                </p:nvGrpSpPr>
                <p:grpSpPr>
                  <a:xfrm>
                    <a:off x="9575336" y="3408509"/>
                    <a:ext cx="76774" cy="76774"/>
                    <a:chOff x="9575336" y="3408509"/>
                    <a:chExt cx="76774" cy="76774"/>
                  </a:xfrm>
                </p:grpSpPr>
                <p:sp>
                  <p:nvSpPr>
                    <p:cNvPr id="454" name="Freeform: Shape 453">
                      <a:extLst>
                        <a:ext uri="{FF2B5EF4-FFF2-40B4-BE49-F238E27FC236}">
                          <a16:creationId xmlns:a16="http://schemas.microsoft.com/office/drawing/2014/main" id="{DA93095D-BEBF-49BB-9D21-D5F96D97F816}"/>
                        </a:ext>
                      </a:extLst>
                    </p:cNvPr>
                    <p:cNvSpPr/>
                    <p:nvPr/>
                  </p:nvSpPr>
                  <p:spPr>
                    <a:xfrm>
                      <a:off x="9614397" y="340850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5" name="Freeform: Shape 454">
                      <a:extLst>
                        <a:ext uri="{FF2B5EF4-FFF2-40B4-BE49-F238E27FC236}">
                          <a16:creationId xmlns:a16="http://schemas.microsoft.com/office/drawing/2014/main" id="{EA6DB539-8D70-44AD-B17B-41BE16D6C3A4}"/>
                        </a:ext>
                      </a:extLst>
                    </p:cNvPr>
                    <p:cNvSpPr/>
                    <p:nvPr/>
                  </p:nvSpPr>
                  <p:spPr>
                    <a:xfrm>
                      <a:off x="9575336" y="3447569"/>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3" name="Graphic 3">
                    <a:extLst>
                      <a:ext uri="{FF2B5EF4-FFF2-40B4-BE49-F238E27FC236}">
                        <a16:creationId xmlns:a16="http://schemas.microsoft.com/office/drawing/2014/main" id="{6F654BDF-3A88-4582-98B1-67E3F9BD8239}"/>
                      </a:ext>
                    </a:extLst>
                  </p:cNvPr>
                  <p:cNvGrpSpPr/>
                  <p:nvPr/>
                </p:nvGrpSpPr>
                <p:grpSpPr>
                  <a:xfrm>
                    <a:off x="9681743" y="3357326"/>
                    <a:ext cx="76774" cy="76774"/>
                    <a:chOff x="9681743" y="3357326"/>
                    <a:chExt cx="76774" cy="76774"/>
                  </a:xfrm>
                </p:grpSpPr>
                <p:sp>
                  <p:nvSpPr>
                    <p:cNvPr id="452" name="Freeform: Shape 451">
                      <a:extLst>
                        <a:ext uri="{FF2B5EF4-FFF2-40B4-BE49-F238E27FC236}">
                          <a16:creationId xmlns:a16="http://schemas.microsoft.com/office/drawing/2014/main" id="{A45EB76F-6FAC-4957-A287-0137D45AB267}"/>
                        </a:ext>
                      </a:extLst>
                    </p:cNvPr>
                    <p:cNvSpPr/>
                    <p:nvPr/>
                  </p:nvSpPr>
                  <p:spPr>
                    <a:xfrm>
                      <a:off x="9719457"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3" name="Freeform: Shape 452">
                      <a:extLst>
                        <a:ext uri="{FF2B5EF4-FFF2-40B4-BE49-F238E27FC236}">
                          <a16:creationId xmlns:a16="http://schemas.microsoft.com/office/drawing/2014/main" id="{7309FC09-D56D-49F7-8C1D-D4CFFA3B67CE}"/>
                        </a:ext>
                      </a:extLst>
                    </p:cNvPr>
                    <p:cNvSpPr/>
                    <p:nvPr/>
                  </p:nvSpPr>
                  <p:spPr>
                    <a:xfrm>
                      <a:off x="9681743" y="339504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4" name="Graphic 3">
                    <a:extLst>
                      <a:ext uri="{FF2B5EF4-FFF2-40B4-BE49-F238E27FC236}">
                        <a16:creationId xmlns:a16="http://schemas.microsoft.com/office/drawing/2014/main" id="{2F8AD30A-999A-400D-9B4C-AB174F0DE38D}"/>
                      </a:ext>
                    </a:extLst>
                  </p:cNvPr>
                  <p:cNvGrpSpPr/>
                  <p:nvPr/>
                </p:nvGrpSpPr>
                <p:grpSpPr>
                  <a:xfrm>
                    <a:off x="9722150" y="3357326"/>
                    <a:ext cx="76774" cy="76774"/>
                    <a:chOff x="9722150" y="3357326"/>
                    <a:chExt cx="76774" cy="76774"/>
                  </a:xfrm>
                </p:grpSpPr>
                <p:sp>
                  <p:nvSpPr>
                    <p:cNvPr id="450" name="Freeform: Shape 449">
                      <a:extLst>
                        <a:ext uri="{FF2B5EF4-FFF2-40B4-BE49-F238E27FC236}">
                          <a16:creationId xmlns:a16="http://schemas.microsoft.com/office/drawing/2014/main" id="{CBD1AF23-1C4D-4EA1-8E47-EBBDA2878EAF}"/>
                        </a:ext>
                      </a:extLst>
                    </p:cNvPr>
                    <p:cNvSpPr/>
                    <p:nvPr/>
                  </p:nvSpPr>
                  <p:spPr>
                    <a:xfrm>
                      <a:off x="9759864"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51" name="Freeform: Shape 450">
                      <a:extLst>
                        <a:ext uri="{FF2B5EF4-FFF2-40B4-BE49-F238E27FC236}">
                          <a16:creationId xmlns:a16="http://schemas.microsoft.com/office/drawing/2014/main" id="{0210EE3B-C3B7-488E-8FA5-C73B6C5C81D6}"/>
                        </a:ext>
                      </a:extLst>
                    </p:cNvPr>
                    <p:cNvSpPr/>
                    <p:nvPr/>
                  </p:nvSpPr>
                  <p:spPr>
                    <a:xfrm>
                      <a:off x="9722150" y="339504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5" name="Graphic 3">
                    <a:extLst>
                      <a:ext uri="{FF2B5EF4-FFF2-40B4-BE49-F238E27FC236}">
                        <a16:creationId xmlns:a16="http://schemas.microsoft.com/office/drawing/2014/main" id="{FA2429B0-75FC-4294-9F6C-01447E23D423}"/>
                      </a:ext>
                    </a:extLst>
                  </p:cNvPr>
                  <p:cNvGrpSpPr/>
                  <p:nvPr/>
                </p:nvGrpSpPr>
                <p:grpSpPr>
                  <a:xfrm>
                    <a:off x="9705987" y="3357326"/>
                    <a:ext cx="76774" cy="76774"/>
                    <a:chOff x="9705987" y="3357326"/>
                    <a:chExt cx="76774" cy="76774"/>
                  </a:xfrm>
                </p:grpSpPr>
                <p:sp>
                  <p:nvSpPr>
                    <p:cNvPr id="448" name="Freeform: Shape 447">
                      <a:extLst>
                        <a:ext uri="{FF2B5EF4-FFF2-40B4-BE49-F238E27FC236}">
                          <a16:creationId xmlns:a16="http://schemas.microsoft.com/office/drawing/2014/main" id="{CCC16D72-98C0-4BAE-AEF6-00D31D387776}"/>
                        </a:ext>
                      </a:extLst>
                    </p:cNvPr>
                    <p:cNvSpPr/>
                    <p:nvPr/>
                  </p:nvSpPr>
                  <p:spPr>
                    <a:xfrm>
                      <a:off x="9743701"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9" name="Freeform: Shape 448">
                      <a:extLst>
                        <a:ext uri="{FF2B5EF4-FFF2-40B4-BE49-F238E27FC236}">
                          <a16:creationId xmlns:a16="http://schemas.microsoft.com/office/drawing/2014/main" id="{DDAF5510-85D3-47A8-8EAB-02F2137A3AB0}"/>
                        </a:ext>
                      </a:extLst>
                    </p:cNvPr>
                    <p:cNvSpPr/>
                    <p:nvPr/>
                  </p:nvSpPr>
                  <p:spPr>
                    <a:xfrm>
                      <a:off x="9705987" y="3395040"/>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6" name="Graphic 3">
                    <a:extLst>
                      <a:ext uri="{FF2B5EF4-FFF2-40B4-BE49-F238E27FC236}">
                        <a16:creationId xmlns:a16="http://schemas.microsoft.com/office/drawing/2014/main" id="{B19C388B-2FBF-4311-BDC0-41D53DD3C688}"/>
                      </a:ext>
                    </a:extLst>
                  </p:cNvPr>
                  <p:cNvGrpSpPr/>
                  <p:nvPr/>
                </p:nvGrpSpPr>
                <p:grpSpPr>
                  <a:xfrm>
                    <a:off x="9738313" y="3357326"/>
                    <a:ext cx="76774" cy="76774"/>
                    <a:chOff x="9738313" y="3357326"/>
                    <a:chExt cx="76774" cy="76774"/>
                  </a:xfrm>
                </p:grpSpPr>
                <p:sp>
                  <p:nvSpPr>
                    <p:cNvPr id="446" name="Freeform: Shape 445">
                      <a:extLst>
                        <a:ext uri="{FF2B5EF4-FFF2-40B4-BE49-F238E27FC236}">
                          <a16:creationId xmlns:a16="http://schemas.microsoft.com/office/drawing/2014/main" id="{025D0F8C-3EA9-4E69-B9E3-98A9F980D449}"/>
                        </a:ext>
                      </a:extLst>
                    </p:cNvPr>
                    <p:cNvSpPr/>
                    <p:nvPr/>
                  </p:nvSpPr>
                  <p:spPr>
                    <a:xfrm>
                      <a:off x="9777374"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7" name="Freeform: Shape 446">
                      <a:extLst>
                        <a:ext uri="{FF2B5EF4-FFF2-40B4-BE49-F238E27FC236}">
                          <a16:creationId xmlns:a16="http://schemas.microsoft.com/office/drawing/2014/main" id="{81DB5EC0-23E1-4025-AA36-7E84B5B0539E}"/>
                        </a:ext>
                      </a:extLst>
                    </p:cNvPr>
                    <p:cNvSpPr/>
                    <p:nvPr/>
                  </p:nvSpPr>
                  <p:spPr>
                    <a:xfrm>
                      <a:off x="9738313" y="339504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7" name="Graphic 3">
                    <a:extLst>
                      <a:ext uri="{FF2B5EF4-FFF2-40B4-BE49-F238E27FC236}">
                        <a16:creationId xmlns:a16="http://schemas.microsoft.com/office/drawing/2014/main" id="{3680981B-E68E-49D0-A766-99F7CE7B1A28}"/>
                      </a:ext>
                    </a:extLst>
                  </p:cNvPr>
                  <p:cNvGrpSpPr/>
                  <p:nvPr/>
                </p:nvGrpSpPr>
                <p:grpSpPr>
                  <a:xfrm>
                    <a:off x="9759864" y="3357326"/>
                    <a:ext cx="76774" cy="76774"/>
                    <a:chOff x="9759864" y="3357326"/>
                    <a:chExt cx="76774" cy="76774"/>
                  </a:xfrm>
                </p:grpSpPr>
                <p:sp>
                  <p:nvSpPr>
                    <p:cNvPr id="444" name="Freeform: Shape 443">
                      <a:extLst>
                        <a:ext uri="{FF2B5EF4-FFF2-40B4-BE49-F238E27FC236}">
                          <a16:creationId xmlns:a16="http://schemas.microsoft.com/office/drawing/2014/main" id="{23261833-3C76-40F3-B55E-92CCCE32F962}"/>
                        </a:ext>
                      </a:extLst>
                    </p:cNvPr>
                    <p:cNvSpPr/>
                    <p:nvPr/>
                  </p:nvSpPr>
                  <p:spPr>
                    <a:xfrm>
                      <a:off x="9798925"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5" name="Freeform: Shape 444">
                      <a:extLst>
                        <a:ext uri="{FF2B5EF4-FFF2-40B4-BE49-F238E27FC236}">
                          <a16:creationId xmlns:a16="http://schemas.microsoft.com/office/drawing/2014/main" id="{8BA38AB8-7A38-455E-8DEC-B5D19461CDB1}"/>
                        </a:ext>
                      </a:extLst>
                    </p:cNvPr>
                    <p:cNvSpPr/>
                    <p:nvPr/>
                  </p:nvSpPr>
                  <p:spPr>
                    <a:xfrm>
                      <a:off x="9759864" y="3395040"/>
                      <a:ext cx="76774" cy="13469"/>
                    </a:xfrm>
                    <a:custGeom>
                      <a:avLst/>
                      <a:gdLst>
                        <a:gd name="connsiteX0" fmla="*/ 76775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5"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8" name="Graphic 3">
                    <a:extLst>
                      <a:ext uri="{FF2B5EF4-FFF2-40B4-BE49-F238E27FC236}">
                        <a16:creationId xmlns:a16="http://schemas.microsoft.com/office/drawing/2014/main" id="{9A04C092-01ED-4B89-B07C-6949A478833C}"/>
                      </a:ext>
                    </a:extLst>
                  </p:cNvPr>
                  <p:cNvGrpSpPr/>
                  <p:nvPr/>
                </p:nvGrpSpPr>
                <p:grpSpPr>
                  <a:xfrm>
                    <a:off x="9782762" y="3357326"/>
                    <a:ext cx="76774" cy="76774"/>
                    <a:chOff x="9782762" y="3357326"/>
                    <a:chExt cx="76774" cy="76774"/>
                  </a:xfrm>
                </p:grpSpPr>
                <p:sp>
                  <p:nvSpPr>
                    <p:cNvPr id="442" name="Freeform: Shape 441">
                      <a:extLst>
                        <a:ext uri="{FF2B5EF4-FFF2-40B4-BE49-F238E27FC236}">
                          <a16:creationId xmlns:a16="http://schemas.microsoft.com/office/drawing/2014/main" id="{152C7BEE-AA82-4E54-9337-383CF8CDF46F}"/>
                        </a:ext>
                      </a:extLst>
                    </p:cNvPr>
                    <p:cNvSpPr/>
                    <p:nvPr/>
                  </p:nvSpPr>
                  <p:spPr>
                    <a:xfrm>
                      <a:off x="9821823"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3" name="Freeform: Shape 442">
                      <a:extLst>
                        <a:ext uri="{FF2B5EF4-FFF2-40B4-BE49-F238E27FC236}">
                          <a16:creationId xmlns:a16="http://schemas.microsoft.com/office/drawing/2014/main" id="{5D6B50C2-4049-4C8D-ADC0-5B0C635A1547}"/>
                        </a:ext>
                      </a:extLst>
                    </p:cNvPr>
                    <p:cNvSpPr/>
                    <p:nvPr/>
                  </p:nvSpPr>
                  <p:spPr>
                    <a:xfrm>
                      <a:off x="9782762" y="339504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39" name="Graphic 3">
                    <a:extLst>
                      <a:ext uri="{FF2B5EF4-FFF2-40B4-BE49-F238E27FC236}">
                        <a16:creationId xmlns:a16="http://schemas.microsoft.com/office/drawing/2014/main" id="{AF9DB475-DD23-4CA2-9CA2-7D28F0744DAB}"/>
                      </a:ext>
                    </a:extLst>
                  </p:cNvPr>
                  <p:cNvGrpSpPr/>
                  <p:nvPr/>
                </p:nvGrpSpPr>
                <p:grpSpPr>
                  <a:xfrm>
                    <a:off x="9798925" y="3357326"/>
                    <a:ext cx="75427" cy="76774"/>
                    <a:chOff x="9798925" y="3357326"/>
                    <a:chExt cx="75427" cy="76774"/>
                  </a:xfrm>
                </p:grpSpPr>
                <p:sp>
                  <p:nvSpPr>
                    <p:cNvPr id="440" name="Freeform: Shape 439">
                      <a:extLst>
                        <a:ext uri="{FF2B5EF4-FFF2-40B4-BE49-F238E27FC236}">
                          <a16:creationId xmlns:a16="http://schemas.microsoft.com/office/drawing/2014/main" id="{B57A4BAC-BAE0-4591-AB37-08974C6AE947}"/>
                        </a:ext>
                      </a:extLst>
                    </p:cNvPr>
                    <p:cNvSpPr/>
                    <p:nvPr/>
                  </p:nvSpPr>
                  <p:spPr>
                    <a:xfrm>
                      <a:off x="9836639" y="3357326"/>
                      <a:ext cx="13469" cy="76774"/>
                    </a:xfrm>
                    <a:custGeom>
                      <a:avLst/>
                      <a:gdLst>
                        <a:gd name="connsiteX0" fmla="*/ 0 w 13469"/>
                        <a:gd name="connsiteY0" fmla="*/ 0 h 76774"/>
                        <a:gd name="connsiteX1" fmla="*/ 0 w 13469"/>
                        <a:gd name="connsiteY1" fmla="*/ 76775 h 76774"/>
                      </a:gdLst>
                      <a:ahLst/>
                      <a:cxnLst>
                        <a:cxn ang="0">
                          <a:pos x="connsiteX0" y="connsiteY0"/>
                        </a:cxn>
                        <a:cxn ang="0">
                          <a:pos x="connsiteX1" y="connsiteY1"/>
                        </a:cxn>
                      </a:cxnLst>
                      <a:rect l="l" t="t" r="r" b="b"/>
                      <a:pathLst>
                        <a:path w="13469" h="76774">
                          <a:moveTo>
                            <a:pt x="0" y="0"/>
                          </a:moveTo>
                          <a:lnTo>
                            <a:pt x="0" y="76775"/>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41" name="Freeform: Shape 440">
                      <a:extLst>
                        <a:ext uri="{FF2B5EF4-FFF2-40B4-BE49-F238E27FC236}">
                          <a16:creationId xmlns:a16="http://schemas.microsoft.com/office/drawing/2014/main" id="{B183364D-1572-49CD-B5CE-E77A6585618A}"/>
                        </a:ext>
                      </a:extLst>
                    </p:cNvPr>
                    <p:cNvSpPr/>
                    <p:nvPr/>
                  </p:nvSpPr>
                  <p:spPr>
                    <a:xfrm>
                      <a:off x="9798925" y="3395040"/>
                      <a:ext cx="75427" cy="13469"/>
                    </a:xfrm>
                    <a:custGeom>
                      <a:avLst/>
                      <a:gdLst>
                        <a:gd name="connsiteX0" fmla="*/ 75428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8" y="0"/>
                          </a:moveTo>
                          <a:lnTo>
                            <a:pt x="0" y="0"/>
                          </a:lnTo>
                        </a:path>
                      </a:pathLst>
                    </a:custGeom>
                    <a:ln w="13462" cap="flat">
                      <a:solidFill>
                        <a:schemeClr val="bg2">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grpSp>
      </p:grpSp>
      <p:grpSp>
        <p:nvGrpSpPr>
          <p:cNvPr id="476" name="Group 475">
            <a:extLst>
              <a:ext uri="{FF2B5EF4-FFF2-40B4-BE49-F238E27FC236}">
                <a16:creationId xmlns:a16="http://schemas.microsoft.com/office/drawing/2014/main" id="{B273A14A-8FE4-4E53-8C01-1D229439D340}"/>
              </a:ext>
            </a:extLst>
          </p:cNvPr>
          <p:cNvGrpSpPr/>
          <p:nvPr/>
        </p:nvGrpSpPr>
        <p:grpSpPr>
          <a:xfrm>
            <a:off x="1499479" y="2193930"/>
            <a:ext cx="5375567" cy="2228299"/>
            <a:chOff x="3038736" y="1974039"/>
            <a:chExt cx="6836963" cy="3057508"/>
          </a:xfrm>
        </p:grpSpPr>
        <p:sp>
          <p:nvSpPr>
            <p:cNvPr id="477" name="Freeform: Shape 476">
              <a:extLst>
                <a:ext uri="{FF2B5EF4-FFF2-40B4-BE49-F238E27FC236}">
                  <a16:creationId xmlns:a16="http://schemas.microsoft.com/office/drawing/2014/main" id="{18FF50F6-135C-4545-84B7-E26C6A30EDE8}"/>
                </a:ext>
              </a:extLst>
            </p:cNvPr>
            <p:cNvSpPr/>
            <p:nvPr/>
          </p:nvSpPr>
          <p:spPr>
            <a:xfrm>
              <a:off x="3038736" y="2013100"/>
              <a:ext cx="6803290" cy="3018447"/>
            </a:xfrm>
            <a:custGeom>
              <a:avLst/>
              <a:gdLst>
                <a:gd name="connsiteX0" fmla="*/ 0 w 6803290"/>
                <a:gd name="connsiteY0" fmla="*/ 3018447 h 3018447"/>
                <a:gd name="connsiteX1" fmla="*/ 60611 w 6803290"/>
                <a:gd name="connsiteY1" fmla="*/ 3018447 h 3018447"/>
                <a:gd name="connsiteX2" fmla="*/ 60611 w 6803290"/>
                <a:gd name="connsiteY2" fmla="*/ 2968611 h 3018447"/>
                <a:gd name="connsiteX3" fmla="*/ 188569 w 6803290"/>
                <a:gd name="connsiteY3" fmla="*/ 2968611 h 3018447"/>
                <a:gd name="connsiteX4" fmla="*/ 188569 w 6803290"/>
                <a:gd name="connsiteY4" fmla="*/ 2913387 h 3018447"/>
                <a:gd name="connsiteX5" fmla="*/ 339424 w 6803290"/>
                <a:gd name="connsiteY5" fmla="*/ 2913387 h 3018447"/>
                <a:gd name="connsiteX6" fmla="*/ 339424 w 6803290"/>
                <a:gd name="connsiteY6" fmla="*/ 2852776 h 3018447"/>
                <a:gd name="connsiteX7" fmla="*/ 544156 w 6803290"/>
                <a:gd name="connsiteY7" fmla="*/ 2852776 h 3018447"/>
                <a:gd name="connsiteX8" fmla="*/ 544156 w 6803290"/>
                <a:gd name="connsiteY8" fmla="*/ 2798899 h 3018447"/>
                <a:gd name="connsiteX9" fmla="*/ 845866 w 6803290"/>
                <a:gd name="connsiteY9" fmla="*/ 2798899 h 3018447"/>
                <a:gd name="connsiteX10" fmla="*/ 845866 w 6803290"/>
                <a:gd name="connsiteY10" fmla="*/ 2692493 h 3018447"/>
                <a:gd name="connsiteX11" fmla="*/ 906477 w 6803290"/>
                <a:gd name="connsiteY11" fmla="*/ 2692493 h 3018447"/>
                <a:gd name="connsiteX12" fmla="*/ 906477 w 6803290"/>
                <a:gd name="connsiteY12" fmla="*/ 2638616 h 3018447"/>
                <a:gd name="connsiteX13" fmla="*/ 981905 w 6803290"/>
                <a:gd name="connsiteY13" fmla="*/ 2638616 h 3018447"/>
                <a:gd name="connsiteX14" fmla="*/ 981905 w 6803290"/>
                <a:gd name="connsiteY14" fmla="*/ 2578004 h 3018447"/>
                <a:gd name="connsiteX15" fmla="*/ 1202799 w 6803290"/>
                <a:gd name="connsiteY15" fmla="*/ 2578004 h 3018447"/>
                <a:gd name="connsiteX16" fmla="*/ 1202799 w 6803290"/>
                <a:gd name="connsiteY16" fmla="*/ 2538944 h 3018447"/>
                <a:gd name="connsiteX17" fmla="*/ 1256676 w 6803290"/>
                <a:gd name="connsiteY17" fmla="*/ 2538944 h 3018447"/>
                <a:gd name="connsiteX18" fmla="*/ 1256676 w 6803290"/>
                <a:gd name="connsiteY18" fmla="*/ 2470251 h 3018447"/>
                <a:gd name="connsiteX19" fmla="*/ 1274186 w 6803290"/>
                <a:gd name="connsiteY19" fmla="*/ 2470251 h 3018447"/>
                <a:gd name="connsiteX20" fmla="*/ 1274186 w 6803290"/>
                <a:gd name="connsiteY20" fmla="*/ 2416374 h 3018447"/>
                <a:gd name="connsiteX21" fmla="*/ 1434469 w 6803290"/>
                <a:gd name="connsiteY21" fmla="*/ 2416374 h 3018447"/>
                <a:gd name="connsiteX22" fmla="*/ 1434469 w 6803290"/>
                <a:gd name="connsiteY22" fmla="*/ 2361150 h 3018447"/>
                <a:gd name="connsiteX23" fmla="*/ 1516632 w 6803290"/>
                <a:gd name="connsiteY23" fmla="*/ 2361150 h 3018447"/>
                <a:gd name="connsiteX24" fmla="*/ 1516632 w 6803290"/>
                <a:gd name="connsiteY24" fmla="*/ 2304580 h 3018447"/>
                <a:gd name="connsiteX25" fmla="*/ 1571855 w 6803290"/>
                <a:gd name="connsiteY25" fmla="*/ 2304580 h 3018447"/>
                <a:gd name="connsiteX26" fmla="*/ 1571855 w 6803290"/>
                <a:gd name="connsiteY26" fmla="*/ 2198173 h 3018447"/>
                <a:gd name="connsiteX27" fmla="*/ 1721363 w 6803290"/>
                <a:gd name="connsiteY27" fmla="*/ 2198173 h 3018447"/>
                <a:gd name="connsiteX28" fmla="*/ 1721363 w 6803290"/>
                <a:gd name="connsiteY28" fmla="*/ 2142949 h 3018447"/>
                <a:gd name="connsiteX29" fmla="*/ 1946299 w 6803290"/>
                <a:gd name="connsiteY29" fmla="*/ 2142949 h 3018447"/>
                <a:gd name="connsiteX30" fmla="*/ 1946299 w 6803290"/>
                <a:gd name="connsiteY30" fmla="*/ 2091766 h 3018447"/>
                <a:gd name="connsiteX31" fmla="*/ 1998829 w 6803290"/>
                <a:gd name="connsiteY31" fmla="*/ 2091766 h 3018447"/>
                <a:gd name="connsiteX32" fmla="*/ 1998829 w 6803290"/>
                <a:gd name="connsiteY32" fmla="*/ 2035196 h 3018447"/>
                <a:gd name="connsiteX33" fmla="*/ 2168541 w 6803290"/>
                <a:gd name="connsiteY33" fmla="*/ 2035196 h 3018447"/>
                <a:gd name="connsiteX34" fmla="*/ 2168541 w 6803290"/>
                <a:gd name="connsiteY34" fmla="*/ 1982666 h 3018447"/>
                <a:gd name="connsiteX35" fmla="*/ 2225111 w 6803290"/>
                <a:gd name="connsiteY35" fmla="*/ 1982666 h 3018447"/>
                <a:gd name="connsiteX36" fmla="*/ 2225111 w 6803290"/>
                <a:gd name="connsiteY36" fmla="*/ 1926095 h 3018447"/>
                <a:gd name="connsiteX37" fmla="*/ 2354416 w 6803290"/>
                <a:gd name="connsiteY37" fmla="*/ 1926095 h 3018447"/>
                <a:gd name="connsiteX38" fmla="*/ 2354416 w 6803290"/>
                <a:gd name="connsiteY38" fmla="*/ 1868178 h 3018447"/>
                <a:gd name="connsiteX39" fmla="*/ 3061548 w 6803290"/>
                <a:gd name="connsiteY39" fmla="*/ 1868178 h 3018447"/>
                <a:gd name="connsiteX40" fmla="*/ 3061548 w 6803290"/>
                <a:gd name="connsiteY40" fmla="*/ 1811607 h 3018447"/>
                <a:gd name="connsiteX41" fmla="*/ 3176036 w 6803290"/>
                <a:gd name="connsiteY41" fmla="*/ 1811607 h 3018447"/>
                <a:gd name="connsiteX42" fmla="*/ 3176036 w 6803290"/>
                <a:gd name="connsiteY42" fmla="*/ 1755036 h 3018447"/>
                <a:gd name="connsiteX43" fmla="*/ 3189506 w 6803290"/>
                <a:gd name="connsiteY43" fmla="*/ 1755036 h 3018447"/>
                <a:gd name="connsiteX44" fmla="*/ 3189506 w 6803290"/>
                <a:gd name="connsiteY44" fmla="*/ 1703854 h 3018447"/>
                <a:gd name="connsiteX45" fmla="*/ 3250117 w 6803290"/>
                <a:gd name="connsiteY45" fmla="*/ 1703854 h 3018447"/>
                <a:gd name="connsiteX46" fmla="*/ 3250117 w 6803290"/>
                <a:gd name="connsiteY46" fmla="*/ 1647283 h 3018447"/>
                <a:gd name="connsiteX47" fmla="*/ 3348442 w 6803290"/>
                <a:gd name="connsiteY47" fmla="*/ 1647283 h 3018447"/>
                <a:gd name="connsiteX48" fmla="*/ 3348442 w 6803290"/>
                <a:gd name="connsiteY48" fmla="*/ 1594753 h 3018447"/>
                <a:gd name="connsiteX49" fmla="*/ 3363258 w 6803290"/>
                <a:gd name="connsiteY49" fmla="*/ 1594753 h 3018447"/>
                <a:gd name="connsiteX50" fmla="*/ 3363258 w 6803290"/>
                <a:gd name="connsiteY50" fmla="*/ 1540876 h 3018447"/>
                <a:gd name="connsiteX51" fmla="*/ 3528930 w 6803290"/>
                <a:gd name="connsiteY51" fmla="*/ 1540876 h 3018447"/>
                <a:gd name="connsiteX52" fmla="*/ 3528930 w 6803290"/>
                <a:gd name="connsiteY52" fmla="*/ 1482959 h 3018447"/>
                <a:gd name="connsiteX53" fmla="*/ 3733661 w 6803290"/>
                <a:gd name="connsiteY53" fmla="*/ 1482959 h 3018447"/>
                <a:gd name="connsiteX54" fmla="*/ 3733661 w 6803290"/>
                <a:gd name="connsiteY54" fmla="*/ 1430429 h 3018447"/>
                <a:gd name="connsiteX55" fmla="*/ 3977454 w 6803290"/>
                <a:gd name="connsiteY55" fmla="*/ 1430429 h 3018447"/>
                <a:gd name="connsiteX56" fmla="*/ 3977454 w 6803290"/>
                <a:gd name="connsiteY56" fmla="*/ 1369817 h 3018447"/>
                <a:gd name="connsiteX57" fmla="*/ 4167369 w 6803290"/>
                <a:gd name="connsiteY57" fmla="*/ 1369817 h 3018447"/>
                <a:gd name="connsiteX58" fmla="*/ 4167369 w 6803290"/>
                <a:gd name="connsiteY58" fmla="*/ 1317287 h 3018447"/>
                <a:gd name="connsiteX59" fmla="*/ 4353244 w 6803290"/>
                <a:gd name="connsiteY59" fmla="*/ 1317287 h 3018447"/>
                <a:gd name="connsiteX60" fmla="*/ 4353244 w 6803290"/>
                <a:gd name="connsiteY60" fmla="*/ 1260717 h 3018447"/>
                <a:gd name="connsiteX61" fmla="*/ 4638791 w 6803290"/>
                <a:gd name="connsiteY61" fmla="*/ 1260717 h 3018447"/>
                <a:gd name="connsiteX62" fmla="*/ 4638791 w 6803290"/>
                <a:gd name="connsiteY62" fmla="*/ 1151616 h 3018447"/>
                <a:gd name="connsiteX63" fmla="*/ 4766749 w 6803290"/>
                <a:gd name="connsiteY63" fmla="*/ 1151616 h 3018447"/>
                <a:gd name="connsiteX64" fmla="*/ 4766749 w 6803290"/>
                <a:gd name="connsiteY64" fmla="*/ 1099086 h 3018447"/>
                <a:gd name="connsiteX65" fmla="*/ 4797728 w 6803290"/>
                <a:gd name="connsiteY65" fmla="*/ 1099086 h 3018447"/>
                <a:gd name="connsiteX66" fmla="*/ 4797728 w 6803290"/>
                <a:gd name="connsiteY66" fmla="*/ 1042516 h 3018447"/>
                <a:gd name="connsiteX67" fmla="*/ 4917603 w 6803290"/>
                <a:gd name="connsiteY67" fmla="*/ 1042516 h 3018447"/>
                <a:gd name="connsiteX68" fmla="*/ 4917603 w 6803290"/>
                <a:gd name="connsiteY68" fmla="*/ 984598 h 3018447"/>
                <a:gd name="connsiteX69" fmla="*/ 4948583 w 6803290"/>
                <a:gd name="connsiteY69" fmla="*/ 984598 h 3018447"/>
                <a:gd name="connsiteX70" fmla="*/ 4948583 w 6803290"/>
                <a:gd name="connsiteY70" fmla="*/ 937456 h 3018447"/>
                <a:gd name="connsiteX71" fmla="*/ 5133111 w 6803290"/>
                <a:gd name="connsiteY71" fmla="*/ 937456 h 3018447"/>
                <a:gd name="connsiteX72" fmla="*/ 5133111 w 6803290"/>
                <a:gd name="connsiteY72" fmla="*/ 876845 h 3018447"/>
                <a:gd name="connsiteX73" fmla="*/ 5231436 w 6803290"/>
                <a:gd name="connsiteY73" fmla="*/ 876845 h 3018447"/>
                <a:gd name="connsiteX74" fmla="*/ 5231436 w 6803290"/>
                <a:gd name="connsiteY74" fmla="*/ 827009 h 3018447"/>
                <a:gd name="connsiteX75" fmla="*/ 5250293 w 6803290"/>
                <a:gd name="connsiteY75" fmla="*/ 827009 h 3018447"/>
                <a:gd name="connsiteX76" fmla="*/ 5250293 w 6803290"/>
                <a:gd name="connsiteY76" fmla="*/ 711174 h 3018447"/>
                <a:gd name="connsiteX77" fmla="*/ 5265109 w 6803290"/>
                <a:gd name="connsiteY77" fmla="*/ 711174 h 3018447"/>
                <a:gd name="connsiteX78" fmla="*/ 5265109 w 6803290"/>
                <a:gd name="connsiteY78" fmla="*/ 657297 h 3018447"/>
                <a:gd name="connsiteX79" fmla="*/ 5468494 w 6803290"/>
                <a:gd name="connsiteY79" fmla="*/ 657297 h 3018447"/>
                <a:gd name="connsiteX80" fmla="*/ 5468494 w 6803290"/>
                <a:gd name="connsiteY80" fmla="*/ 603420 h 3018447"/>
                <a:gd name="connsiteX81" fmla="*/ 5508901 w 6803290"/>
                <a:gd name="connsiteY81" fmla="*/ 603420 h 3018447"/>
                <a:gd name="connsiteX82" fmla="*/ 5508901 w 6803290"/>
                <a:gd name="connsiteY82" fmla="*/ 544156 h 3018447"/>
                <a:gd name="connsiteX83" fmla="*/ 5523717 w 6803290"/>
                <a:gd name="connsiteY83" fmla="*/ 544156 h 3018447"/>
                <a:gd name="connsiteX84" fmla="*/ 5523717 w 6803290"/>
                <a:gd name="connsiteY84" fmla="*/ 492973 h 3018447"/>
                <a:gd name="connsiteX85" fmla="*/ 5557390 w 6803290"/>
                <a:gd name="connsiteY85" fmla="*/ 492973 h 3018447"/>
                <a:gd name="connsiteX86" fmla="*/ 5557390 w 6803290"/>
                <a:gd name="connsiteY86" fmla="*/ 436402 h 3018447"/>
                <a:gd name="connsiteX87" fmla="*/ 5822734 w 6803290"/>
                <a:gd name="connsiteY87" fmla="*/ 436402 h 3018447"/>
                <a:gd name="connsiteX88" fmla="*/ 5822734 w 6803290"/>
                <a:gd name="connsiteY88" fmla="*/ 383872 h 3018447"/>
                <a:gd name="connsiteX89" fmla="*/ 6229503 w 6803290"/>
                <a:gd name="connsiteY89" fmla="*/ 383872 h 3018447"/>
                <a:gd name="connsiteX90" fmla="*/ 6229503 w 6803290"/>
                <a:gd name="connsiteY90" fmla="*/ 329995 h 3018447"/>
                <a:gd name="connsiteX91" fmla="*/ 6455786 w 6803290"/>
                <a:gd name="connsiteY91" fmla="*/ 329995 h 3018447"/>
                <a:gd name="connsiteX92" fmla="*/ 6455786 w 6803290"/>
                <a:gd name="connsiteY92" fmla="*/ 277465 h 3018447"/>
                <a:gd name="connsiteX93" fmla="*/ 6493499 w 6803290"/>
                <a:gd name="connsiteY93" fmla="*/ 277465 h 3018447"/>
                <a:gd name="connsiteX94" fmla="*/ 6493499 w 6803290"/>
                <a:gd name="connsiteY94" fmla="*/ 219548 h 3018447"/>
                <a:gd name="connsiteX95" fmla="*/ 6498887 w 6803290"/>
                <a:gd name="connsiteY95" fmla="*/ 219548 h 3018447"/>
                <a:gd name="connsiteX96" fmla="*/ 6498887 w 6803290"/>
                <a:gd name="connsiteY96" fmla="*/ 185875 h 3018447"/>
                <a:gd name="connsiteX97" fmla="*/ 6519091 w 6803290"/>
                <a:gd name="connsiteY97" fmla="*/ 185875 h 3018447"/>
                <a:gd name="connsiteX98" fmla="*/ 6519091 w 6803290"/>
                <a:gd name="connsiteY98" fmla="*/ 109100 h 3018447"/>
                <a:gd name="connsiteX99" fmla="*/ 6536601 w 6803290"/>
                <a:gd name="connsiteY99" fmla="*/ 109100 h 3018447"/>
                <a:gd name="connsiteX100" fmla="*/ 6536601 w 6803290"/>
                <a:gd name="connsiteY100" fmla="*/ 59264 h 3018447"/>
                <a:gd name="connsiteX101" fmla="*/ 6547376 w 6803290"/>
                <a:gd name="connsiteY101" fmla="*/ 59264 h 3018447"/>
                <a:gd name="connsiteX102" fmla="*/ 6547376 w 6803290"/>
                <a:gd name="connsiteY102" fmla="*/ 0 h 3018447"/>
                <a:gd name="connsiteX103" fmla="*/ 6803291 w 6803290"/>
                <a:gd name="connsiteY103" fmla="*/ 0 h 301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803290" h="3018447">
                  <a:moveTo>
                    <a:pt x="0" y="3018447"/>
                  </a:moveTo>
                  <a:cubicBezTo>
                    <a:pt x="20204" y="3018447"/>
                    <a:pt x="40408" y="3018447"/>
                    <a:pt x="60611" y="3018447"/>
                  </a:cubicBezTo>
                  <a:lnTo>
                    <a:pt x="60611" y="2968611"/>
                  </a:lnTo>
                  <a:lnTo>
                    <a:pt x="188569" y="2968611"/>
                  </a:lnTo>
                  <a:lnTo>
                    <a:pt x="188569" y="2913387"/>
                  </a:lnTo>
                  <a:lnTo>
                    <a:pt x="339424" y="2913387"/>
                  </a:lnTo>
                  <a:lnTo>
                    <a:pt x="339424" y="2852776"/>
                  </a:lnTo>
                  <a:lnTo>
                    <a:pt x="544156" y="2852776"/>
                  </a:lnTo>
                  <a:lnTo>
                    <a:pt x="544156" y="2798899"/>
                  </a:lnTo>
                  <a:lnTo>
                    <a:pt x="845866" y="2798899"/>
                  </a:lnTo>
                  <a:lnTo>
                    <a:pt x="845866" y="2692493"/>
                  </a:lnTo>
                  <a:lnTo>
                    <a:pt x="906477" y="2692493"/>
                  </a:lnTo>
                  <a:lnTo>
                    <a:pt x="906477" y="2638616"/>
                  </a:lnTo>
                  <a:lnTo>
                    <a:pt x="981905" y="2638616"/>
                  </a:lnTo>
                  <a:lnTo>
                    <a:pt x="981905" y="2578004"/>
                  </a:lnTo>
                  <a:lnTo>
                    <a:pt x="1202799" y="2578004"/>
                  </a:lnTo>
                  <a:lnTo>
                    <a:pt x="1202799" y="2538944"/>
                  </a:lnTo>
                  <a:lnTo>
                    <a:pt x="1256676" y="2538944"/>
                  </a:lnTo>
                  <a:lnTo>
                    <a:pt x="1256676" y="2470251"/>
                  </a:lnTo>
                  <a:lnTo>
                    <a:pt x="1274186" y="2470251"/>
                  </a:lnTo>
                  <a:lnTo>
                    <a:pt x="1274186" y="2416374"/>
                  </a:lnTo>
                  <a:lnTo>
                    <a:pt x="1434469" y="2416374"/>
                  </a:lnTo>
                  <a:lnTo>
                    <a:pt x="1434469" y="2361150"/>
                  </a:lnTo>
                  <a:lnTo>
                    <a:pt x="1516632" y="2361150"/>
                  </a:lnTo>
                  <a:lnTo>
                    <a:pt x="1516632" y="2304580"/>
                  </a:lnTo>
                  <a:lnTo>
                    <a:pt x="1571855" y="2304580"/>
                  </a:lnTo>
                  <a:lnTo>
                    <a:pt x="1571855" y="2198173"/>
                  </a:lnTo>
                  <a:lnTo>
                    <a:pt x="1721363" y="2198173"/>
                  </a:lnTo>
                  <a:lnTo>
                    <a:pt x="1721363" y="2142949"/>
                  </a:lnTo>
                  <a:lnTo>
                    <a:pt x="1946299" y="2142949"/>
                  </a:lnTo>
                  <a:lnTo>
                    <a:pt x="1946299" y="2091766"/>
                  </a:lnTo>
                  <a:lnTo>
                    <a:pt x="1998829" y="2091766"/>
                  </a:lnTo>
                  <a:lnTo>
                    <a:pt x="1998829" y="2035196"/>
                  </a:lnTo>
                  <a:lnTo>
                    <a:pt x="2168541" y="2035196"/>
                  </a:lnTo>
                  <a:lnTo>
                    <a:pt x="2168541" y="1982666"/>
                  </a:lnTo>
                  <a:lnTo>
                    <a:pt x="2225111" y="1982666"/>
                  </a:lnTo>
                  <a:lnTo>
                    <a:pt x="2225111" y="1926095"/>
                  </a:lnTo>
                  <a:lnTo>
                    <a:pt x="2354416" y="1926095"/>
                  </a:lnTo>
                  <a:lnTo>
                    <a:pt x="2354416" y="1868178"/>
                  </a:lnTo>
                  <a:lnTo>
                    <a:pt x="3061548" y="1868178"/>
                  </a:lnTo>
                  <a:lnTo>
                    <a:pt x="3061548" y="1811607"/>
                  </a:lnTo>
                  <a:lnTo>
                    <a:pt x="3176036" y="1811607"/>
                  </a:lnTo>
                  <a:lnTo>
                    <a:pt x="3176036" y="1755036"/>
                  </a:lnTo>
                  <a:lnTo>
                    <a:pt x="3189506" y="1755036"/>
                  </a:lnTo>
                  <a:lnTo>
                    <a:pt x="3189506" y="1703854"/>
                  </a:lnTo>
                  <a:lnTo>
                    <a:pt x="3250117" y="1703854"/>
                  </a:lnTo>
                  <a:lnTo>
                    <a:pt x="3250117" y="1647283"/>
                  </a:lnTo>
                  <a:lnTo>
                    <a:pt x="3348442" y="1647283"/>
                  </a:lnTo>
                  <a:lnTo>
                    <a:pt x="3348442" y="1594753"/>
                  </a:lnTo>
                  <a:lnTo>
                    <a:pt x="3363258" y="1594753"/>
                  </a:lnTo>
                  <a:lnTo>
                    <a:pt x="3363258" y="1540876"/>
                  </a:lnTo>
                  <a:lnTo>
                    <a:pt x="3528930" y="1540876"/>
                  </a:lnTo>
                  <a:lnTo>
                    <a:pt x="3528930" y="1482959"/>
                  </a:lnTo>
                  <a:lnTo>
                    <a:pt x="3733661" y="1482959"/>
                  </a:lnTo>
                  <a:lnTo>
                    <a:pt x="3733661" y="1430429"/>
                  </a:lnTo>
                  <a:lnTo>
                    <a:pt x="3977454" y="1430429"/>
                  </a:lnTo>
                  <a:lnTo>
                    <a:pt x="3977454" y="1369817"/>
                  </a:lnTo>
                  <a:lnTo>
                    <a:pt x="4167369" y="1369817"/>
                  </a:lnTo>
                  <a:lnTo>
                    <a:pt x="4167369" y="1317287"/>
                  </a:lnTo>
                  <a:lnTo>
                    <a:pt x="4353244" y="1317287"/>
                  </a:lnTo>
                  <a:lnTo>
                    <a:pt x="4353244" y="1260717"/>
                  </a:lnTo>
                  <a:lnTo>
                    <a:pt x="4638791" y="1260717"/>
                  </a:lnTo>
                  <a:lnTo>
                    <a:pt x="4638791" y="1151616"/>
                  </a:lnTo>
                  <a:lnTo>
                    <a:pt x="4766749" y="1151616"/>
                  </a:lnTo>
                  <a:lnTo>
                    <a:pt x="4766749" y="1099086"/>
                  </a:lnTo>
                  <a:lnTo>
                    <a:pt x="4797728" y="1099086"/>
                  </a:lnTo>
                  <a:lnTo>
                    <a:pt x="4797728" y="1042516"/>
                  </a:lnTo>
                  <a:lnTo>
                    <a:pt x="4917603" y="1042516"/>
                  </a:lnTo>
                  <a:lnTo>
                    <a:pt x="4917603" y="984598"/>
                  </a:lnTo>
                  <a:lnTo>
                    <a:pt x="4948583" y="984598"/>
                  </a:lnTo>
                  <a:lnTo>
                    <a:pt x="4948583" y="937456"/>
                  </a:lnTo>
                  <a:lnTo>
                    <a:pt x="5133111" y="937456"/>
                  </a:lnTo>
                  <a:lnTo>
                    <a:pt x="5133111" y="876845"/>
                  </a:lnTo>
                  <a:lnTo>
                    <a:pt x="5231436" y="876845"/>
                  </a:lnTo>
                  <a:lnTo>
                    <a:pt x="5231436" y="827009"/>
                  </a:lnTo>
                  <a:lnTo>
                    <a:pt x="5250293" y="827009"/>
                  </a:lnTo>
                  <a:lnTo>
                    <a:pt x="5250293" y="711174"/>
                  </a:lnTo>
                  <a:lnTo>
                    <a:pt x="5265109" y="711174"/>
                  </a:lnTo>
                  <a:lnTo>
                    <a:pt x="5265109" y="657297"/>
                  </a:lnTo>
                  <a:lnTo>
                    <a:pt x="5468494" y="657297"/>
                  </a:lnTo>
                  <a:lnTo>
                    <a:pt x="5468494" y="603420"/>
                  </a:lnTo>
                  <a:lnTo>
                    <a:pt x="5508901" y="603420"/>
                  </a:lnTo>
                  <a:lnTo>
                    <a:pt x="5508901" y="544156"/>
                  </a:lnTo>
                  <a:lnTo>
                    <a:pt x="5523717" y="544156"/>
                  </a:lnTo>
                  <a:lnTo>
                    <a:pt x="5523717" y="492973"/>
                  </a:lnTo>
                  <a:lnTo>
                    <a:pt x="5557390" y="492973"/>
                  </a:lnTo>
                  <a:lnTo>
                    <a:pt x="5557390" y="436402"/>
                  </a:lnTo>
                  <a:lnTo>
                    <a:pt x="5822734" y="436402"/>
                  </a:lnTo>
                  <a:lnTo>
                    <a:pt x="5822734" y="383872"/>
                  </a:lnTo>
                  <a:lnTo>
                    <a:pt x="6229503" y="383872"/>
                  </a:lnTo>
                  <a:lnTo>
                    <a:pt x="6229503" y="329995"/>
                  </a:lnTo>
                  <a:lnTo>
                    <a:pt x="6455786" y="329995"/>
                  </a:lnTo>
                  <a:lnTo>
                    <a:pt x="6455786" y="277465"/>
                  </a:lnTo>
                  <a:lnTo>
                    <a:pt x="6493499" y="277465"/>
                  </a:lnTo>
                  <a:lnTo>
                    <a:pt x="6493499" y="219548"/>
                  </a:lnTo>
                  <a:lnTo>
                    <a:pt x="6498887" y="219548"/>
                  </a:lnTo>
                  <a:lnTo>
                    <a:pt x="6498887" y="185875"/>
                  </a:lnTo>
                  <a:lnTo>
                    <a:pt x="6519091" y="185875"/>
                  </a:lnTo>
                  <a:lnTo>
                    <a:pt x="6519091" y="109100"/>
                  </a:lnTo>
                  <a:lnTo>
                    <a:pt x="6536601" y="109100"/>
                  </a:lnTo>
                  <a:lnTo>
                    <a:pt x="6536601" y="59264"/>
                  </a:lnTo>
                  <a:lnTo>
                    <a:pt x="6547376" y="59264"/>
                  </a:lnTo>
                  <a:lnTo>
                    <a:pt x="6547376" y="0"/>
                  </a:lnTo>
                  <a:lnTo>
                    <a:pt x="6803291" y="0"/>
                  </a:lnTo>
                </a:path>
              </a:pathLst>
            </a:custGeom>
            <a:noFill/>
            <a:ln w="26924" cap="rnd">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478" name="Group 477">
              <a:extLst>
                <a:ext uri="{FF2B5EF4-FFF2-40B4-BE49-F238E27FC236}">
                  <a16:creationId xmlns:a16="http://schemas.microsoft.com/office/drawing/2014/main" id="{778F84D6-06B2-4C34-A9D2-FFEE357731FC}"/>
                </a:ext>
              </a:extLst>
            </p:cNvPr>
            <p:cNvGrpSpPr/>
            <p:nvPr/>
          </p:nvGrpSpPr>
          <p:grpSpPr>
            <a:xfrm>
              <a:off x="4646958" y="1974039"/>
              <a:ext cx="5228741" cy="2276294"/>
              <a:chOff x="4646958" y="1974039"/>
              <a:chExt cx="5228741" cy="2276294"/>
            </a:xfrm>
          </p:grpSpPr>
          <p:grpSp>
            <p:nvGrpSpPr>
              <p:cNvPr id="479" name="Graphic 3">
                <a:extLst>
                  <a:ext uri="{FF2B5EF4-FFF2-40B4-BE49-F238E27FC236}">
                    <a16:creationId xmlns:a16="http://schemas.microsoft.com/office/drawing/2014/main" id="{FAD75E70-7DF3-426F-89D6-244806E8BFFC}"/>
                  </a:ext>
                </a:extLst>
              </p:cNvPr>
              <p:cNvGrpSpPr/>
              <p:nvPr/>
            </p:nvGrpSpPr>
            <p:grpSpPr>
              <a:xfrm>
                <a:off x="4646958" y="4173559"/>
                <a:ext cx="76774" cy="76774"/>
                <a:chOff x="4646958" y="4173559"/>
                <a:chExt cx="76774" cy="76774"/>
              </a:xfrm>
            </p:grpSpPr>
            <p:sp>
              <p:nvSpPr>
                <p:cNvPr id="520" name="Freeform: Shape 519">
                  <a:extLst>
                    <a:ext uri="{FF2B5EF4-FFF2-40B4-BE49-F238E27FC236}">
                      <a16:creationId xmlns:a16="http://schemas.microsoft.com/office/drawing/2014/main" id="{FA95F322-E13F-4A99-A225-ED244E19D261}"/>
                    </a:ext>
                  </a:extLst>
                </p:cNvPr>
                <p:cNvSpPr/>
                <p:nvPr/>
              </p:nvSpPr>
              <p:spPr>
                <a:xfrm>
                  <a:off x="4684671" y="417355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21" name="Freeform: Shape 520">
                  <a:extLst>
                    <a:ext uri="{FF2B5EF4-FFF2-40B4-BE49-F238E27FC236}">
                      <a16:creationId xmlns:a16="http://schemas.microsoft.com/office/drawing/2014/main" id="{D8EFB4CD-EC8A-4BBD-A721-002B11F88434}"/>
                    </a:ext>
                  </a:extLst>
                </p:cNvPr>
                <p:cNvSpPr/>
                <p:nvPr/>
              </p:nvSpPr>
              <p:spPr>
                <a:xfrm>
                  <a:off x="4646958" y="4211273"/>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0" name="Graphic 3">
                <a:extLst>
                  <a:ext uri="{FF2B5EF4-FFF2-40B4-BE49-F238E27FC236}">
                    <a16:creationId xmlns:a16="http://schemas.microsoft.com/office/drawing/2014/main" id="{D4D81379-8BA3-44FF-8233-D27393B0ECC8}"/>
                  </a:ext>
                </a:extLst>
              </p:cNvPr>
              <p:cNvGrpSpPr/>
              <p:nvPr/>
            </p:nvGrpSpPr>
            <p:grpSpPr>
              <a:xfrm>
                <a:off x="4839567" y="4118335"/>
                <a:ext cx="75427" cy="75427"/>
                <a:chOff x="4839567" y="4118335"/>
                <a:chExt cx="75427" cy="75427"/>
              </a:xfrm>
            </p:grpSpPr>
            <p:sp>
              <p:nvSpPr>
                <p:cNvPr id="518" name="Freeform: Shape 517">
                  <a:extLst>
                    <a:ext uri="{FF2B5EF4-FFF2-40B4-BE49-F238E27FC236}">
                      <a16:creationId xmlns:a16="http://schemas.microsoft.com/office/drawing/2014/main" id="{E0F88B69-FB1B-435E-9463-7E438A30076E}"/>
                    </a:ext>
                  </a:extLst>
                </p:cNvPr>
                <p:cNvSpPr/>
                <p:nvPr/>
              </p:nvSpPr>
              <p:spPr>
                <a:xfrm>
                  <a:off x="4877281" y="4118335"/>
                  <a:ext cx="13469" cy="75427"/>
                </a:xfrm>
                <a:custGeom>
                  <a:avLst/>
                  <a:gdLst>
                    <a:gd name="connsiteX0" fmla="*/ 0 w 13469"/>
                    <a:gd name="connsiteY0" fmla="*/ 0 h 75427"/>
                    <a:gd name="connsiteX1" fmla="*/ 0 w 13469"/>
                    <a:gd name="connsiteY1" fmla="*/ 75428 h 75427"/>
                  </a:gdLst>
                  <a:ahLst/>
                  <a:cxnLst>
                    <a:cxn ang="0">
                      <a:pos x="connsiteX0" y="connsiteY0"/>
                    </a:cxn>
                    <a:cxn ang="0">
                      <a:pos x="connsiteX1" y="connsiteY1"/>
                    </a:cxn>
                  </a:cxnLst>
                  <a:rect l="l" t="t" r="r" b="b"/>
                  <a:pathLst>
                    <a:path w="13469" h="75427">
                      <a:moveTo>
                        <a:pt x="0" y="0"/>
                      </a:moveTo>
                      <a:lnTo>
                        <a:pt x="0" y="75428"/>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9" name="Freeform: Shape 518">
                  <a:extLst>
                    <a:ext uri="{FF2B5EF4-FFF2-40B4-BE49-F238E27FC236}">
                      <a16:creationId xmlns:a16="http://schemas.microsoft.com/office/drawing/2014/main" id="{01D193D3-712D-4DB2-839F-7FF59013DCEA}"/>
                    </a:ext>
                  </a:extLst>
                </p:cNvPr>
                <p:cNvSpPr/>
                <p:nvPr/>
              </p:nvSpPr>
              <p:spPr>
                <a:xfrm>
                  <a:off x="4839567" y="4156049"/>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1" name="Graphic 3">
                <a:extLst>
                  <a:ext uri="{FF2B5EF4-FFF2-40B4-BE49-F238E27FC236}">
                    <a16:creationId xmlns:a16="http://schemas.microsoft.com/office/drawing/2014/main" id="{8F499A9F-91D4-4617-9B6D-9D788DA99E15}"/>
                  </a:ext>
                </a:extLst>
              </p:cNvPr>
              <p:cNvGrpSpPr/>
              <p:nvPr/>
            </p:nvGrpSpPr>
            <p:grpSpPr>
              <a:xfrm>
                <a:off x="5935960" y="3843564"/>
                <a:ext cx="75427" cy="76774"/>
                <a:chOff x="5935960" y="3843564"/>
                <a:chExt cx="75427" cy="76774"/>
              </a:xfrm>
            </p:grpSpPr>
            <p:sp>
              <p:nvSpPr>
                <p:cNvPr id="516" name="Freeform: Shape 515">
                  <a:extLst>
                    <a:ext uri="{FF2B5EF4-FFF2-40B4-BE49-F238E27FC236}">
                      <a16:creationId xmlns:a16="http://schemas.microsoft.com/office/drawing/2014/main" id="{D34CE7CE-7922-45AB-AA9A-17E579273762}"/>
                    </a:ext>
                  </a:extLst>
                </p:cNvPr>
                <p:cNvSpPr/>
                <p:nvPr/>
              </p:nvSpPr>
              <p:spPr>
                <a:xfrm>
                  <a:off x="5973673" y="3843564"/>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7" name="Freeform: Shape 516">
                  <a:extLst>
                    <a:ext uri="{FF2B5EF4-FFF2-40B4-BE49-F238E27FC236}">
                      <a16:creationId xmlns:a16="http://schemas.microsoft.com/office/drawing/2014/main" id="{C0590E67-5FA7-42BE-B8E9-AA6D53D15DC0}"/>
                    </a:ext>
                  </a:extLst>
                </p:cNvPr>
                <p:cNvSpPr/>
                <p:nvPr/>
              </p:nvSpPr>
              <p:spPr>
                <a:xfrm>
                  <a:off x="5935960" y="3881278"/>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2" name="Graphic 3">
                <a:extLst>
                  <a:ext uri="{FF2B5EF4-FFF2-40B4-BE49-F238E27FC236}">
                    <a16:creationId xmlns:a16="http://schemas.microsoft.com/office/drawing/2014/main" id="{37F4F078-25DC-481B-9A9D-BF606044F8AD}"/>
                  </a:ext>
                </a:extLst>
              </p:cNvPr>
              <p:cNvGrpSpPr/>
              <p:nvPr/>
            </p:nvGrpSpPr>
            <p:grpSpPr>
              <a:xfrm>
                <a:off x="7686955" y="3128349"/>
                <a:ext cx="75427" cy="75427"/>
                <a:chOff x="7686955" y="3128349"/>
                <a:chExt cx="75427" cy="75427"/>
              </a:xfrm>
            </p:grpSpPr>
            <p:sp>
              <p:nvSpPr>
                <p:cNvPr id="514" name="Freeform: Shape 513">
                  <a:extLst>
                    <a:ext uri="{FF2B5EF4-FFF2-40B4-BE49-F238E27FC236}">
                      <a16:creationId xmlns:a16="http://schemas.microsoft.com/office/drawing/2014/main" id="{DB9FCE44-21A1-4670-900B-ECEB8475458C}"/>
                    </a:ext>
                  </a:extLst>
                </p:cNvPr>
                <p:cNvSpPr/>
                <p:nvPr/>
              </p:nvSpPr>
              <p:spPr>
                <a:xfrm>
                  <a:off x="7724669" y="3128349"/>
                  <a:ext cx="13469" cy="75427"/>
                </a:xfrm>
                <a:custGeom>
                  <a:avLst/>
                  <a:gdLst>
                    <a:gd name="connsiteX0" fmla="*/ 0 w 13469"/>
                    <a:gd name="connsiteY0" fmla="*/ 0 h 75427"/>
                    <a:gd name="connsiteX1" fmla="*/ 0 w 13469"/>
                    <a:gd name="connsiteY1" fmla="*/ 75428 h 75427"/>
                  </a:gdLst>
                  <a:ahLst/>
                  <a:cxnLst>
                    <a:cxn ang="0">
                      <a:pos x="connsiteX0" y="connsiteY0"/>
                    </a:cxn>
                    <a:cxn ang="0">
                      <a:pos x="connsiteX1" y="connsiteY1"/>
                    </a:cxn>
                  </a:cxnLst>
                  <a:rect l="l" t="t" r="r" b="b"/>
                  <a:pathLst>
                    <a:path w="13469" h="75427">
                      <a:moveTo>
                        <a:pt x="0" y="0"/>
                      </a:moveTo>
                      <a:lnTo>
                        <a:pt x="0" y="75428"/>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5" name="Freeform: Shape 514">
                  <a:extLst>
                    <a:ext uri="{FF2B5EF4-FFF2-40B4-BE49-F238E27FC236}">
                      <a16:creationId xmlns:a16="http://schemas.microsoft.com/office/drawing/2014/main" id="{3D84DBDD-26C1-4B42-867E-89426C2BB628}"/>
                    </a:ext>
                  </a:extLst>
                </p:cNvPr>
                <p:cNvSpPr/>
                <p:nvPr/>
              </p:nvSpPr>
              <p:spPr>
                <a:xfrm>
                  <a:off x="7686955" y="3166063"/>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3" name="Group 482">
                <a:extLst>
                  <a:ext uri="{FF2B5EF4-FFF2-40B4-BE49-F238E27FC236}">
                    <a16:creationId xmlns:a16="http://schemas.microsoft.com/office/drawing/2014/main" id="{59913DA0-72F3-4518-AC27-F0455433CC08}"/>
                  </a:ext>
                </a:extLst>
              </p:cNvPr>
              <p:cNvGrpSpPr/>
              <p:nvPr/>
            </p:nvGrpSpPr>
            <p:grpSpPr>
              <a:xfrm>
                <a:off x="9441991" y="1974039"/>
                <a:ext cx="433708" cy="408117"/>
                <a:chOff x="9441991" y="1974039"/>
                <a:chExt cx="433708" cy="408117"/>
              </a:xfrm>
            </p:grpSpPr>
            <p:grpSp>
              <p:nvGrpSpPr>
                <p:cNvPr id="484" name="Graphic 3">
                  <a:extLst>
                    <a:ext uri="{FF2B5EF4-FFF2-40B4-BE49-F238E27FC236}">
                      <a16:creationId xmlns:a16="http://schemas.microsoft.com/office/drawing/2014/main" id="{CC6F001E-C9E9-41C4-8295-96A421014223}"/>
                    </a:ext>
                  </a:extLst>
                </p:cNvPr>
                <p:cNvGrpSpPr/>
                <p:nvPr/>
              </p:nvGrpSpPr>
              <p:grpSpPr>
                <a:xfrm>
                  <a:off x="9441991" y="2305382"/>
                  <a:ext cx="76774" cy="76774"/>
                  <a:chOff x="9441991" y="2305382"/>
                  <a:chExt cx="76774" cy="76774"/>
                </a:xfrm>
              </p:grpSpPr>
              <p:sp>
                <p:nvSpPr>
                  <p:cNvPr id="512" name="Freeform: Shape 511">
                    <a:extLst>
                      <a:ext uri="{FF2B5EF4-FFF2-40B4-BE49-F238E27FC236}">
                        <a16:creationId xmlns:a16="http://schemas.microsoft.com/office/drawing/2014/main" id="{D92DC83E-80DE-4D62-A053-2CF7CE1A906B}"/>
                      </a:ext>
                    </a:extLst>
                  </p:cNvPr>
                  <p:cNvSpPr/>
                  <p:nvPr/>
                </p:nvSpPr>
                <p:spPr>
                  <a:xfrm>
                    <a:off x="9481052" y="2305382"/>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3" name="Freeform: Shape 512">
                    <a:extLst>
                      <a:ext uri="{FF2B5EF4-FFF2-40B4-BE49-F238E27FC236}">
                        <a16:creationId xmlns:a16="http://schemas.microsoft.com/office/drawing/2014/main" id="{D73BBA69-424E-4E73-9C43-BEACEC3F5D6A}"/>
                      </a:ext>
                    </a:extLst>
                  </p:cNvPr>
                  <p:cNvSpPr/>
                  <p:nvPr/>
                </p:nvSpPr>
                <p:spPr>
                  <a:xfrm>
                    <a:off x="9441991" y="2344442"/>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5" name="Graphic 3">
                  <a:extLst>
                    <a:ext uri="{FF2B5EF4-FFF2-40B4-BE49-F238E27FC236}">
                      <a16:creationId xmlns:a16="http://schemas.microsoft.com/office/drawing/2014/main" id="{7DE5D587-4874-42D0-AA8F-59E516D200B1}"/>
                    </a:ext>
                  </a:extLst>
                </p:cNvPr>
                <p:cNvGrpSpPr/>
                <p:nvPr/>
              </p:nvGrpSpPr>
              <p:grpSpPr>
                <a:xfrm>
                  <a:off x="9613050" y="1974039"/>
                  <a:ext cx="75427" cy="76774"/>
                  <a:chOff x="9613050" y="1974039"/>
                  <a:chExt cx="75427" cy="76774"/>
                </a:xfrm>
              </p:grpSpPr>
              <p:sp>
                <p:nvSpPr>
                  <p:cNvPr id="510" name="Freeform: Shape 509">
                    <a:extLst>
                      <a:ext uri="{FF2B5EF4-FFF2-40B4-BE49-F238E27FC236}">
                        <a16:creationId xmlns:a16="http://schemas.microsoft.com/office/drawing/2014/main" id="{16391A52-8C96-4616-93A4-45ACCB63752F}"/>
                      </a:ext>
                    </a:extLst>
                  </p:cNvPr>
                  <p:cNvSpPr/>
                  <p:nvPr/>
                </p:nvSpPr>
                <p:spPr>
                  <a:xfrm>
                    <a:off x="9650764"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11" name="Freeform: Shape 510">
                    <a:extLst>
                      <a:ext uri="{FF2B5EF4-FFF2-40B4-BE49-F238E27FC236}">
                        <a16:creationId xmlns:a16="http://schemas.microsoft.com/office/drawing/2014/main" id="{CDD61E03-2663-4340-9A81-D66B3F57D2FC}"/>
                      </a:ext>
                    </a:extLst>
                  </p:cNvPr>
                  <p:cNvSpPr/>
                  <p:nvPr/>
                </p:nvSpPr>
                <p:spPr>
                  <a:xfrm>
                    <a:off x="9613050" y="2013100"/>
                    <a:ext cx="75427" cy="13469"/>
                  </a:xfrm>
                  <a:custGeom>
                    <a:avLst/>
                    <a:gdLst>
                      <a:gd name="connsiteX0" fmla="*/ 75428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8"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6" name="Graphic 3">
                  <a:extLst>
                    <a:ext uri="{FF2B5EF4-FFF2-40B4-BE49-F238E27FC236}">
                      <a16:creationId xmlns:a16="http://schemas.microsoft.com/office/drawing/2014/main" id="{74E71E2E-83D5-406E-97FB-531BEFD8998E}"/>
                    </a:ext>
                  </a:extLst>
                </p:cNvPr>
                <p:cNvGrpSpPr/>
                <p:nvPr/>
              </p:nvGrpSpPr>
              <p:grpSpPr>
                <a:xfrm>
                  <a:off x="9743701" y="1974039"/>
                  <a:ext cx="75427" cy="76774"/>
                  <a:chOff x="9743701" y="1974039"/>
                  <a:chExt cx="75427" cy="76774"/>
                </a:xfrm>
              </p:grpSpPr>
              <p:sp>
                <p:nvSpPr>
                  <p:cNvPr id="508" name="Freeform: Shape 507">
                    <a:extLst>
                      <a:ext uri="{FF2B5EF4-FFF2-40B4-BE49-F238E27FC236}">
                        <a16:creationId xmlns:a16="http://schemas.microsoft.com/office/drawing/2014/main" id="{266B8D87-56F0-45C8-88D3-6EBC9005F08D}"/>
                      </a:ext>
                    </a:extLst>
                  </p:cNvPr>
                  <p:cNvSpPr/>
                  <p:nvPr/>
                </p:nvSpPr>
                <p:spPr>
                  <a:xfrm>
                    <a:off x="9781415"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9" name="Freeform: Shape 508">
                    <a:extLst>
                      <a:ext uri="{FF2B5EF4-FFF2-40B4-BE49-F238E27FC236}">
                        <a16:creationId xmlns:a16="http://schemas.microsoft.com/office/drawing/2014/main" id="{715FF19D-CC57-48AC-BFC7-6B015E2874C1}"/>
                      </a:ext>
                    </a:extLst>
                  </p:cNvPr>
                  <p:cNvSpPr/>
                  <p:nvPr/>
                </p:nvSpPr>
                <p:spPr>
                  <a:xfrm>
                    <a:off x="9743701" y="2013100"/>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7" name="Graphic 3">
                  <a:extLst>
                    <a:ext uri="{FF2B5EF4-FFF2-40B4-BE49-F238E27FC236}">
                      <a16:creationId xmlns:a16="http://schemas.microsoft.com/office/drawing/2014/main" id="{FDD3C7BA-152F-4141-961F-AE4DF383125C}"/>
                    </a:ext>
                  </a:extLst>
                </p:cNvPr>
                <p:cNvGrpSpPr/>
                <p:nvPr/>
              </p:nvGrpSpPr>
              <p:grpSpPr>
                <a:xfrm>
                  <a:off x="9761211" y="1974039"/>
                  <a:ext cx="75427" cy="76774"/>
                  <a:chOff x="9761211" y="1974039"/>
                  <a:chExt cx="75427" cy="76774"/>
                </a:xfrm>
              </p:grpSpPr>
              <p:sp>
                <p:nvSpPr>
                  <p:cNvPr id="506" name="Freeform: Shape 505">
                    <a:extLst>
                      <a:ext uri="{FF2B5EF4-FFF2-40B4-BE49-F238E27FC236}">
                        <a16:creationId xmlns:a16="http://schemas.microsoft.com/office/drawing/2014/main" id="{CB033893-EBA9-4095-900F-743EA437AB3E}"/>
                      </a:ext>
                    </a:extLst>
                  </p:cNvPr>
                  <p:cNvSpPr/>
                  <p:nvPr/>
                </p:nvSpPr>
                <p:spPr>
                  <a:xfrm>
                    <a:off x="9798925"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7" name="Freeform: Shape 506">
                    <a:extLst>
                      <a:ext uri="{FF2B5EF4-FFF2-40B4-BE49-F238E27FC236}">
                        <a16:creationId xmlns:a16="http://schemas.microsoft.com/office/drawing/2014/main" id="{A2D4BE60-836C-44B6-ACC6-FBC9AD13BFAF}"/>
                      </a:ext>
                    </a:extLst>
                  </p:cNvPr>
                  <p:cNvSpPr/>
                  <p:nvPr/>
                </p:nvSpPr>
                <p:spPr>
                  <a:xfrm>
                    <a:off x="9761211" y="2013100"/>
                    <a:ext cx="75427" cy="13469"/>
                  </a:xfrm>
                  <a:custGeom>
                    <a:avLst/>
                    <a:gdLst>
                      <a:gd name="connsiteX0" fmla="*/ 75428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8"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8" name="Graphic 3">
                  <a:extLst>
                    <a:ext uri="{FF2B5EF4-FFF2-40B4-BE49-F238E27FC236}">
                      <a16:creationId xmlns:a16="http://schemas.microsoft.com/office/drawing/2014/main" id="{45235E18-F5E6-4CBA-B98D-EDAF2466435A}"/>
                    </a:ext>
                  </a:extLst>
                </p:cNvPr>
                <p:cNvGrpSpPr/>
                <p:nvPr/>
              </p:nvGrpSpPr>
              <p:grpSpPr>
                <a:xfrm>
                  <a:off x="9798925" y="1974039"/>
                  <a:ext cx="76774" cy="76774"/>
                  <a:chOff x="9798925" y="1974039"/>
                  <a:chExt cx="76774" cy="76774"/>
                </a:xfrm>
              </p:grpSpPr>
              <p:sp>
                <p:nvSpPr>
                  <p:cNvPr id="504" name="Freeform: Shape 503">
                    <a:extLst>
                      <a:ext uri="{FF2B5EF4-FFF2-40B4-BE49-F238E27FC236}">
                        <a16:creationId xmlns:a16="http://schemas.microsoft.com/office/drawing/2014/main" id="{2E8CA3B9-2BA1-43C0-A6EF-4907FA572E6B}"/>
                      </a:ext>
                    </a:extLst>
                  </p:cNvPr>
                  <p:cNvSpPr/>
                  <p:nvPr/>
                </p:nvSpPr>
                <p:spPr>
                  <a:xfrm>
                    <a:off x="9836639"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5" name="Freeform: Shape 504">
                    <a:extLst>
                      <a:ext uri="{FF2B5EF4-FFF2-40B4-BE49-F238E27FC236}">
                        <a16:creationId xmlns:a16="http://schemas.microsoft.com/office/drawing/2014/main" id="{7E787A62-133D-43A3-BCB3-0E4AE5C8BEBE}"/>
                      </a:ext>
                    </a:extLst>
                  </p:cNvPr>
                  <p:cNvSpPr/>
                  <p:nvPr/>
                </p:nvSpPr>
                <p:spPr>
                  <a:xfrm>
                    <a:off x="9798925" y="201310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89" name="Graphic 3">
                  <a:extLst>
                    <a:ext uri="{FF2B5EF4-FFF2-40B4-BE49-F238E27FC236}">
                      <a16:creationId xmlns:a16="http://schemas.microsoft.com/office/drawing/2014/main" id="{3E40775B-2E35-4CFD-88E9-EDDB4663F0C5}"/>
                    </a:ext>
                  </a:extLst>
                </p:cNvPr>
                <p:cNvGrpSpPr/>
                <p:nvPr/>
              </p:nvGrpSpPr>
              <p:grpSpPr>
                <a:xfrm>
                  <a:off x="9796231" y="1974039"/>
                  <a:ext cx="76774" cy="76774"/>
                  <a:chOff x="9796231" y="1974039"/>
                  <a:chExt cx="76774" cy="76774"/>
                </a:xfrm>
              </p:grpSpPr>
              <p:sp>
                <p:nvSpPr>
                  <p:cNvPr id="502" name="Freeform: Shape 501">
                    <a:extLst>
                      <a:ext uri="{FF2B5EF4-FFF2-40B4-BE49-F238E27FC236}">
                        <a16:creationId xmlns:a16="http://schemas.microsoft.com/office/drawing/2014/main" id="{B7C05DF5-AC88-4C1F-8DF7-9FCEEF150135}"/>
                      </a:ext>
                    </a:extLst>
                  </p:cNvPr>
                  <p:cNvSpPr/>
                  <p:nvPr/>
                </p:nvSpPr>
                <p:spPr>
                  <a:xfrm>
                    <a:off x="9833945"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3" name="Freeform: Shape 502">
                    <a:extLst>
                      <a:ext uri="{FF2B5EF4-FFF2-40B4-BE49-F238E27FC236}">
                        <a16:creationId xmlns:a16="http://schemas.microsoft.com/office/drawing/2014/main" id="{C965CD63-5A75-4898-9F52-197B7199EA82}"/>
                      </a:ext>
                    </a:extLst>
                  </p:cNvPr>
                  <p:cNvSpPr/>
                  <p:nvPr/>
                </p:nvSpPr>
                <p:spPr>
                  <a:xfrm>
                    <a:off x="9796231" y="201310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90" name="Graphic 3">
                  <a:extLst>
                    <a:ext uri="{FF2B5EF4-FFF2-40B4-BE49-F238E27FC236}">
                      <a16:creationId xmlns:a16="http://schemas.microsoft.com/office/drawing/2014/main" id="{5DF723E2-3E8C-4BBF-892A-3E45EA816478}"/>
                    </a:ext>
                  </a:extLst>
                </p:cNvPr>
                <p:cNvGrpSpPr/>
                <p:nvPr/>
              </p:nvGrpSpPr>
              <p:grpSpPr>
                <a:xfrm>
                  <a:off x="9781415" y="1974039"/>
                  <a:ext cx="76774" cy="76774"/>
                  <a:chOff x="9781415" y="1974039"/>
                  <a:chExt cx="76774" cy="76774"/>
                </a:xfrm>
              </p:grpSpPr>
              <p:sp>
                <p:nvSpPr>
                  <p:cNvPr id="500" name="Freeform: Shape 499">
                    <a:extLst>
                      <a:ext uri="{FF2B5EF4-FFF2-40B4-BE49-F238E27FC236}">
                        <a16:creationId xmlns:a16="http://schemas.microsoft.com/office/drawing/2014/main" id="{A813F65E-FBEC-4013-94D0-155E12D2FB01}"/>
                      </a:ext>
                    </a:extLst>
                  </p:cNvPr>
                  <p:cNvSpPr/>
                  <p:nvPr/>
                </p:nvSpPr>
                <p:spPr>
                  <a:xfrm>
                    <a:off x="9819129"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01" name="Freeform: Shape 500">
                    <a:extLst>
                      <a:ext uri="{FF2B5EF4-FFF2-40B4-BE49-F238E27FC236}">
                        <a16:creationId xmlns:a16="http://schemas.microsoft.com/office/drawing/2014/main" id="{2133132A-588E-497A-B8F6-F4D5F3ED6FE5}"/>
                      </a:ext>
                    </a:extLst>
                  </p:cNvPr>
                  <p:cNvSpPr/>
                  <p:nvPr/>
                </p:nvSpPr>
                <p:spPr>
                  <a:xfrm>
                    <a:off x="9781415" y="201310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91" name="Graphic 3">
                  <a:extLst>
                    <a:ext uri="{FF2B5EF4-FFF2-40B4-BE49-F238E27FC236}">
                      <a16:creationId xmlns:a16="http://schemas.microsoft.com/office/drawing/2014/main" id="{590C43CE-7866-4CEE-A6E0-BF92D099003A}"/>
                    </a:ext>
                  </a:extLst>
                </p:cNvPr>
                <p:cNvGrpSpPr/>
                <p:nvPr/>
              </p:nvGrpSpPr>
              <p:grpSpPr>
                <a:xfrm>
                  <a:off x="9722150" y="1974039"/>
                  <a:ext cx="76774" cy="76774"/>
                  <a:chOff x="9722150" y="1974039"/>
                  <a:chExt cx="76774" cy="76774"/>
                </a:xfrm>
              </p:grpSpPr>
              <p:sp>
                <p:nvSpPr>
                  <p:cNvPr id="498" name="Freeform: Shape 497">
                    <a:extLst>
                      <a:ext uri="{FF2B5EF4-FFF2-40B4-BE49-F238E27FC236}">
                        <a16:creationId xmlns:a16="http://schemas.microsoft.com/office/drawing/2014/main" id="{941E377D-16D6-4E4C-8DA6-AE1FAAE739BA}"/>
                      </a:ext>
                    </a:extLst>
                  </p:cNvPr>
                  <p:cNvSpPr/>
                  <p:nvPr/>
                </p:nvSpPr>
                <p:spPr>
                  <a:xfrm>
                    <a:off x="9761211"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9" name="Freeform: Shape 498">
                    <a:extLst>
                      <a:ext uri="{FF2B5EF4-FFF2-40B4-BE49-F238E27FC236}">
                        <a16:creationId xmlns:a16="http://schemas.microsoft.com/office/drawing/2014/main" id="{AB37F972-8D84-43F4-A4FB-4A8B58A07658}"/>
                      </a:ext>
                    </a:extLst>
                  </p:cNvPr>
                  <p:cNvSpPr/>
                  <p:nvPr/>
                </p:nvSpPr>
                <p:spPr>
                  <a:xfrm>
                    <a:off x="9722150" y="2013100"/>
                    <a:ext cx="76774" cy="13469"/>
                  </a:xfrm>
                  <a:custGeom>
                    <a:avLst/>
                    <a:gdLst>
                      <a:gd name="connsiteX0" fmla="*/ 76774 w 76774"/>
                      <a:gd name="connsiteY0" fmla="*/ 0 h 13469"/>
                      <a:gd name="connsiteX1" fmla="*/ 0 w 76774"/>
                      <a:gd name="connsiteY1" fmla="*/ 0 h 13469"/>
                    </a:gdLst>
                    <a:ahLst/>
                    <a:cxnLst>
                      <a:cxn ang="0">
                        <a:pos x="connsiteX0" y="connsiteY0"/>
                      </a:cxn>
                      <a:cxn ang="0">
                        <a:pos x="connsiteX1" y="connsiteY1"/>
                      </a:cxn>
                    </a:cxnLst>
                    <a:rect l="l" t="t" r="r" b="b"/>
                    <a:pathLst>
                      <a:path w="76774" h="13469">
                        <a:moveTo>
                          <a:pt x="76774"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92" name="Graphic 3">
                  <a:extLst>
                    <a:ext uri="{FF2B5EF4-FFF2-40B4-BE49-F238E27FC236}">
                      <a16:creationId xmlns:a16="http://schemas.microsoft.com/office/drawing/2014/main" id="{9A64D76B-28C9-4DF1-B27D-B6E8393BE43B}"/>
                    </a:ext>
                  </a:extLst>
                </p:cNvPr>
                <p:cNvGrpSpPr/>
                <p:nvPr/>
              </p:nvGrpSpPr>
              <p:grpSpPr>
                <a:xfrm>
                  <a:off x="9705987" y="1974039"/>
                  <a:ext cx="75427" cy="76774"/>
                  <a:chOff x="9705987" y="1974039"/>
                  <a:chExt cx="75427" cy="76774"/>
                </a:xfrm>
              </p:grpSpPr>
              <p:sp>
                <p:nvSpPr>
                  <p:cNvPr id="496" name="Freeform: Shape 495">
                    <a:extLst>
                      <a:ext uri="{FF2B5EF4-FFF2-40B4-BE49-F238E27FC236}">
                        <a16:creationId xmlns:a16="http://schemas.microsoft.com/office/drawing/2014/main" id="{2E32623A-E081-452B-B545-C955E539F760}"/>
                      </a:ext>
                    </a:extLst>
                  </p:cNvPr>
                  <p:cNvSpPr/>
                  <p:nvPr/>
                </p:nvSpPr>
                <p:spPr>
                  <a:xfrm>
                    <a:off x="9743701"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7" name="Freeform: Shape 496">
                    <a:extLst>
                      <a:ext uri="{FF2B5EF4-FFF2-40B4-BE49-F238E27FC236}">
                        <a16:creationId xmlns:a16="http://schemas.microsoft.com/office/drawing/2014/main" id="{0965B804-3CC7-46D2-96EC-5EAAAEC50239}"/>
                      </a:ext>
                    </a:extLst>
                  </p:cNvPr>
                  <p:cNvSpPr/>
                  <p:nvPr/>
                </p:nvSpPr>
                <p:spPr>
                  <a:xfrm>
                    <a:off x="9705987" y="2013100"/>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493" name="Graphic 3">
                  <a:extLst>
                    <a:ext uri="{FF2B5EF4-FFF2-40B4-BE49-F238E27FC236}">
                      <a16:creationId xmlns:a16="http://schemas.microsoft.com/office/drawing/2014/main" id="{58415D46-1DC4-440A-8AC1-6616FCE3E013}"/>
                    </a:ext>
                  </a:extLst>
                </p:cNvPr>
                <p:cNvGrpSpPr/>
                <p:nvPr/>
              </p:nvGrpSpPr>
              <p:grpSpPr>
                <a:xfrm>
                  <a:off x="9683090" y="1974039"/>
                  <a:ext cx="75427" cy="76774"/>
                  <a:chOff x="9683090" y="1974039"/>
                  <a:chExt cx="75427" cy="76774"/>
                </a:xfrm>
              </p:grpSpPr>
              <p:sp>
                <p:nvSpPr>
                  <p:cNvPr id="494" name="Freeform: Shape 493">
                    <a:extLst>
                      <a:ext uri="{FF2B5EF4-FFF2-40B4-BE49-F238E27FC236}">
                        <a16:creationId xmlns:a16="http://schemas.microsoft.com/office/drawing/2014/main" id="{5B3D1C84-88DB-4B5B-960D-81DAC9303377}"/>
                      </a:ext>
                    </a:extLst>
                  </p:cNvPr>
                  <p:cNvSpPr/>
                  <p:nvPr/>
                </p:nvSpPr>
                <p:spPr>
                  <a:xfrm>
                    <a:off x="9720804" y="1974039"/>
                    <a:ext cx="13469" cy="76774"/>
                  </a:xfrm>
                  <a:custGeom>
                    <a:avLst/>
                    <a:gdLst>
                      <a:gd name="connsiteX0" fmla="*/ 0 w 13469"/>
                      <a:gd name="connsiteY0" fmla="*/ 0 h 76774"/>
                      <a:gd name="connsiteX1" fmla="*/ 0 w 13469"/>
                      <a:gd name="connsiteY1" fmla="*/ 76774 h 76774"/>
                    </a:gdLst>
                    <a:ahLst/>
                    <a:cxnLst>
                      <a:cxn ang="0">
                        <a:pos x="connsiteX0" y="connsiteY0"/>
                      </a:cxn>
                      <a:cxn ang="0">
                        <a:pos x="connsiteX1" y="connsiteY1"/>
                      </a:cxn>
                    </a:cxnLst>
                    <a:rect l="l" t="t" r="r" b="b"/>
                    <a:pathLst>
                      <a:path w="13469" h="76774">
                        <a:moveTo>
                          <a:pt x="0" y="0"/>
                        </a:moveTo>
                        <a:lnTo>
                          <a:pt x="0" y="76774"/>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495" name="Freeform: Shape 494">
                    <a:extLst>
                      <a:ext uri="{FF2B5EF4-FFF2-40B4-BE49-F238E27FC236}">
                        <a16:creationId xmlns:a16="http://schemas.microsoft.com/office/drawing/2014/main" id="{D2B26B2C-B15E-485F-9309-7DFCF7C1359C}"/>
                      </a:ext>
                    </a:extLst>
                  </p:cNvPr>
                  <p:cNvSpPr/>
                  <p:nvPr/>
                </p:nvSpPr>
                <p:spPr>
                  <a:xfrm>
                    <a:off x="9683090" y="2013100"/>
                    <a:ext cx="75427" cy="13469"/>
                  </a:xfrm>
                  <a:custGeom>
                    <a:avLst/>
                    <a:gdLst>
                      <a:gd name="connsiteX0" fmla="*/ 75427 w 75427"/>
                      <a:gd name="connsiteY0" fmla="*/ 0 h 13469"/>
                      <a:gd name="connsiteX1" fmla="*/ 0 w 75427"/>
                      <a:gd name="connsiteY1" fmla="*/ 0 h 13469"/>
                    </a:gdLst>
                    <a:ahLst/>
                    <a:cxnLst>
                      <a:cxn ang="0">
                        <a:pos x="connsiteX0" y="connsiteY0"/>
                      </a:cxn>
                      <a:cxn ang="0">
                        <a:pos x="connsiteX1" y="connsiteY1"/>
                      </a:cxn>
                    </a:cxnLst>
                    <a:rect l="l" t="t" r="r" b="b"/>
                    <a:pathLst>
                      <a:path w="75427" h="13469">
                        <a:moveTo>
                          <a:pt x="75427" y="0"/>
                        </a:moveTo>
                        <a:lnTo>
                          <a:pt x="0" y="0"/>
                        </a:lnTo>
                      </a:path>
                    </a:pathLst>
                  </a:custGeom>
                  <a:ln w="13462"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84"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grpSp>
      <p:sp>
        <p:nvSpPr>
          <p:cNvPr id="522" name="TextBox 521">
            <a:extLst>
              <a:ext uri="{FF2B5EF4-FFF2-40B4-BE49-F238E27FC236}">
                <a16:creationId xmlns:a16="http://schemas.microsoft.com/office/drawing/2014/main" id="{C9278EDD-64B2-4702-B209-CF94CE3F05FD}"/>
              </a:ext>
            </a:extLst>
          </p:cNvPr>
          <p:cNvSpPr txBox="1"/>
          <p:nvPr/>
        </p:nvSpPr>
        <p:spPr>
          <a:xfrm>
            <a:off x="1499479" y="1530000"/>
            <a:ext cx="5373448"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Time to all-cause mortality</a:t>
            </a:r>
            <a:endParaRPr kumimoji="0" lang="en-GB" sz="14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endParaRPr>
          </a:p>
        </p:txBody>
      </p:sp>
      <p:sp>
        <p:nvSpPr>
          <p:cNvPr id="120" name="Oval 119">
            <a:extLst>
              <a:ext uri="{FF2B5EF4-FFF2-40B4-BE49-F238E27FC236}">
                <a16:creationId xmlns:a16="http://schemas.microsoft.com/office/drawing/2014/main" id="{7EB58D65-F826-40B1-B6AA-4AA9370C3990}"/>
              </a:ext>
            </a:extLst>
          </p:cNvPr>
          <p:cNvSpPr/>
          <p:nvPr/>
        </p:nvSpPr>
        <p:spPr>
          <a:xfrm>
            <a:off x="9323268" y="2224351"/>
            <a:ext cx="1840478" cy="1840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white"/>
                </a:solidFill>
                <a:effectLst/>
                <a:uLnTx/>
                <a:uFillTx/>
                <a:latin typeface="Arial" panose="020B0604020202020204"/>
                <a:ea typeface="+mn-ea"/>
                <a:cs typeface="+mn-cs"/>
              </a:rPr>
              <a:t>NNT 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1</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death for every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80</a:t>
            </a: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 patients </a:t>
            </a:r>
            <a:r>
              <a:rPr kumimoji="0" lang="en-GB" sz="1050" b="0" i="0" u="none" strike="noStrike" kern="1200" cap="none" spc="-20" normalizeH="0" baseline="0" noProof="0">
                <a:ln>
                  <a:noFill/>
                </a:ln>
                <a:solidFill>
                  <a:prstClr val="white"/>
                </a:solidFill>
                <a:effectLst/>
                <a:uLnTx/>
                <a:uFillTx/>
                <a:latin typeface="Arial" panose="020B0604020202020204"/>
                <a:ea typeface="+mn-ea"/>
                <a:cs typeface="+mn-cs"/>
              </a:rPr>
              <a:t>treated for 1 year with </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TRIXEO </a:t>
            </a:r>
            <a:b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versus LAMA/LABA </a:t>
            </a:r>
            <a:br>
              <a:rPr kumimoji="0" lang="en-GB" sz="1050" b="0" i="0" u="none" strike="noStrike" kern="1200" cap="none" spc="-20" normalizeH="0" baseline="0" noProof="0">
                <a:ln>
                  <a:noFill/>
                </a:ln>
                <a:solidFill>
                  <a:prstClr val="white"/>
                </a:solidFill>
                <a:effectLst/>
                <a:uLnTx/>
                <a:uFillTx/>
                <a:latin typeface="Arial" panose="020B0604020202020204"/>
                <a:ea typeface="+mn-ea"/>
                <a:cs typeface="+mn-cs"/>
              </a:rPr>
            </a:br>
            <a:r>
              <a:rPr kumimoji="0" lang="en-GB" sz="1050" b="0" i="0" u="none" strike="noStrike" kern="1200" cap="none" spc="-20" normalizeH="0" baseline="0" noProof="0">
                <a:ln>
                  <a:noFill/>
                </a:ln>
                <a:solidFill>
                  <a:prstClr val="white"/>
                </a:solidFill>
                <a:effectLst/>
                <a:uLnTx/>
                <a:uFillTx/>
                <a:latin typeface="Arial" panose="020B0604020202020204"/>
                <a:ea typeface="+mn-ea"/>
                <a:cs typeface="+mn-cs"/>
              </a:rPr>
              <a:t>(95% CI 58, 198)</a:t>
            </a:r>
            <a:r>
              <a:rPr kumimoji="0" lang="en-GB" sz="1050" b="0" i="0" u="none" strike="noStrike" kern="1200" cap="none" spc="-20" normalizeH="0" baseline="30000" noProof="0">
                <a:ln>
                  <a:noFill/>
                </a:ln>
                <a:solidFill>
                  <a:prstClr val="white"/>
                </a:solidFill>
                <a:effectLst/>
                <a:uLnTx/>
                <a:uFillTx/>
                <a:latin typeface="Arial" panose="020B0604020202020204"/>
                <a:ea typeface="+mn-ea"/>
                <a:cs typeface="+mn-cs"/>
              </a:rPr>
              <a:t>1</a:t>
            </a:r>
          </a:p>
        </p:txBody>
      </p:sp>
      <p:sp>
        <p:nvSpPr>
          <p:cNvPr id="121" name="Isosceles Triangle 120">
            <a:extLst>
              <a:ext uri="{FF2B5EF4-FFF2-40B4-BE49-F238E27FC236}">
                <a16:creationId xmlns:a16="http://schemas.microsoft.com/office/drawing/2014/main" id="{26844C02-32A9-479A-9A01-EC20CA2D2286}"/>
              </a:ext>
            </a:extLst>
          </p:cNvPr>
          <p:cNvSpPr/>
          <p:nvPr/>
        </p:nvSpPr>
        <p:spPr>
          <a:xfrm rot="10800000">
            <a:off x="7708462" y="3466929"/>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22" name="Rectangle 121">
            <a:extLst>
              <a:ext uri="{FF2B5EF4-FFF2-40B4-BE49-F238E27FC236}">
                <a16:creationId xmlns:a16="http://schemas.microsoft.com/office/drawing/2014/main" id="{058BA472-F236-4B69-9E7F-2D4DB13B1BA5}"/>
              </a:ext>
            </a:extLst>
          </p:cNvPr>
          <p:cNvSpPr/>
          <p:nvPr/>
        </p:nvSpPr>
        <p:spPr>
          <a:xfrm>
            <a:off x="6848571" y="3691"/>
            <a:ext cx="5332352" cy="351997"/>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PRESPECIFIED SECONDARY ENDPOINT</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sp>
        <p:nvSpPr>
          <p:cNvPr id="123" name="TextBox 122">
            <a:extLst>
              <a:ext uri="{FF2B5EF4-FFF2-40B4-BE49-F238E27FC236}">
                <a16:creationId xmlns:a16="http://schemas.microsoft.com/office/drawing/2014/main" id="{2C8EE1D0-E7CE-44A0-A99D-B52E5199C4B2}"/>
              </a:ext>
            </a:extLst>
          </p:cNvPr>
          <p:cNvSpPr txBox="1"/>
          <p:nvPr/>
        </p:nvSpPr>
        <p:spPr>
          <a:xfrm>
            <a:off x="6400260" y="4729404"/>
            <a:ext cx="644576" cy="20364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5A5A5A"/>
                </a:solidFill>
                <a:effectLst/>
                <a:uLnTx/>
                <a:uFillTx/>
                <a:latin typeface="Verdana"/>
                <a:ea typeface="+mn-ea"/>
                <a:cs typeface="+mn-cs"/>
              </a:rPr>
              <a:t>CC BY 4.0</a:t>
            </a:r>
          </a:p>
        </p:txBody>
      </p:sp>
      <p:sp>
        <p:nvSpPr>
          <p:cNvPr id="10" name="Rectangle 9">
            <a:extLst>
              <a:ext uri="{FF2B5EF4-FFF2-40B4-BE49-F238E27FC236}">
                <a16:creationId xmlns:a16="http://schemas.microsoft.com/office/drawing/2014/main" id="{828A4EE8-66C1-3D69-15BA-82AB2C80BFB1}"/>
              </a:ext>
            </a:extLst>
          </p:cNvPr>
          <p:cNvSpPr/>
          <p:nvPr/>
        </p:nvSpPr>
        <p:spPr>
          <a:xfrm>
            <a:off x="10963275" y="0"/>
            <a:ext cx="1219200" cy="3600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1" name="Picture 10">
            <a:extLst>
              <a:ext uri="{FF2B5EF4-FFF2-40B4-BE49-F238E27FC236}">
                <a16:creationId xmlns:a16="http://schemas.microsoft.com/office/drawing/2014/main" id="{6FB3A4E8-6EE0-6FFE-5C67-E374E8E6DC22}"/>
              </a:ext>
            </a:extLst>
          </p:cNvPr>
          <p:cNvPicPr>
            <a:picLocks noChangeAspect="1"/>
          </p:cNvPicPr>
          <p:nvPr/>
        </p:nvPicPr>
        <p:blipFill>
          <a:blip r:embed="rId5"/>
          <a:stretch>
            <a:fillRect/>
          </a:stretch>
        </p:blipFill>
        <p:spPr>
          <a:xfrm>
            <a:off x="11103189" y="53117"/>
            <a:ext cx="743372" cy="265240"/>
          </a:xfrm>
          <a:prstGeom prst="rect">
            <a:avLst/>
          </a:prstGeom>
        </p:spPr>
      </p:pic>
      <p:pic>
        <p:nvPicPr>
          <p:cNvPr id="3" name="Picture 2">
            <a:extLst>
              <a:ext uri="{FF2B5EF4-FFF2-40B4-BE49-F238E27FC236}">
                <a16:creationId xmlns:a16="http://schemas.microsoft.com/office/drawing/2014/main" id="{54ABC946-E055-21CA-B47A-1827B19E0437}"/>
              </a:ext>
            </a:extLst>
          </p:cNvPr>
          <p:cNvPicPr>
            <a:picLocks noChangeAspect="1"/>
          </p:cNvPicPr>
          <p:nvPr/>
        </p:nvPicPr>
        <p:blipFill>
          <a:blip r:embed="rId6"/>
          <a:stretch>
            <a:fillRect/>
          </a:stretch>
        </p:blipFill>
        <p:spPr>
          <a:xfrm>
            <a:off x="11035518" y="452833"/>
            <a:ext cx="768154" cy="931059"/>
          </a:xfrm>
          <a:prstGeom prst="rect">
            <a:avLst/>
          </a:prstGeom>
        </p:spPr>
      </p:pic>
    </p:spTree>
    <p:custDataLst>
      <p:tags r:id="rId1"/>
    </p:custDataLst>
    <p:extLst>
      <p:ext uri="{BB962C8B-B14F-4D97-AF65-F5344CB8AC3E}">
        <p14:creationId xmlns:p14="http://schemas.microsoft.com/office/powerpoint/2010/main" val="229554898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a:extLst>
              <a:ext uri="{FF2B5EF4-FFF2-40B4-BE49-F238E27FC236}">
                <a16:creationId xmlns:a16="http://schemas.microsoft.com/office/drawing/2014/main" id="{21F7EE46-EB06-E734-90FA-5C96120F9221}"/>
              </a:ext>
            </a:extLst>
          </p:cNvPr>
          <p:cNvGraphicFramePr/>
          <p:nvPr/>
        </p:nvGraphicFramePr>
        <p:xfrm>
          <a:off x="3984785" y="1784601"/>
          <a:ext cx="7833674" cy="358164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7CC1E15F-ED64-3C04-D6C8-F07D626472EF}"/>
              </a:ext>
            </a:extLst>
          </p:cNvPr>
          <p:cNvSpPr>
            <a:spLocks noGrp="1"/>
          </p:cNvSpPr>
          <p:nvPr>
            <p:ph type="title" idx="4294967295"/>
          </p:nvPr>
        </p:nvSpPr>
        <p:spPr>
          <a:xfrm>
            <a:off x="340936" y="213414"/>
            <a:ext cx="11516102" cy="935774"/>
          </a:xfrm>
        </p:spPr>
        <p:txBody>
          <a:bodyPr/>
          <a:lstStyle/>
          <a:p>
            <a:r>
              <a:rPr lang="en-GB"/>
              <a:t>Cardiopulmonary causes are a common reason for death in patients with COPD</a:t>
            </a:r>
          </a:p>
        </p:txBody>
      </p:sp>
      <p:sp>
        <p:nvSpPr>
          <p:cNvPr id="3" name="Text Placeholder 2">
            <a:extLst>
              <a:ext uri="{FF2B5EF4-FFF2-40B4-BE49-F238E27FC236}">
                <a16:creationId xmlns:a16="http://schemas.microsoft.com/office/drawing/2014/main" id="{8B5F9160-3026-8925-2645-6057B8E64A6A}"/>
              </a:ext>
            </a:extLst>
          </p:cNvPr>
          <p:cNvSpPr>
            <a:spLocks noGrp="1"/>
          </p:cNvSpPr>
          <p:nvPr>
            <p:ph type="body" sz="quarter" idx="10"/>
          </p:nvPr>
        </p:nvSpPr>
        <p:spPr>
          <a:xfrm>
            <a:off x="341312" y="6111984"/>
            <a:ext cx="10348855" cy="590001"/>
          </a:xfrm>
        </p:spPr>
        <p:txBody>
          <a:bodyPr/>
          <a:lstStyle/>
          <a:p>
            <a:r>
              <a:rPr lang="en-GB"/>
              <a:t>*</a:t>
            </a:r>
          </a:p>
        </p:txBody>
      </p:sp>
      <p:sp>
        <p:nvSpPr>
          <p:cNvPr id="5" name="Text Box 4">
            <a:extLst>
              <a:ext uri="{FF2B5EF4-FFF2-40B4-BE49-F238E27FC236}">
                <a16:creationId xmlns:a16="http://schemas.microsoft.com/office/drawing/2014/main" id="{7FDE632E-E07D-6941-EE20-2AA25337103E}"/>
              </a:ext>
            </a:extLst>
          </p:cNvPr>
          <p:cNvSpPr txBox="1">
            <a:spLocks noChangeArrowheads="1"/>
          </p:cNvSpPr>
          <p:nvPr/>
        </p:nvSpPr>
        <p:spPr bwMode="auto">
          <a:xfrm>
            <a:off x="6193260" y="1862811"/>
            <a:ext cx="36563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Arial" charset="0"/>
              </a:defRPr>
            </a:lvl1pPr>
            <a:lvl2pPr marL="742950" indent="-285750">
              <a:defRPr sz="1600">
                <a:solidFill>
                  <a:schemeClr val="tx1"/>
                </a:solidFill>
                <a:latin typeface="Arial" charset="0"/>
              </a:defRPr>
            </a:lvl2pPr>
            <a:lvl3pPr marL="1143000" indent="-228600">
              <a:defRPr sz="1600">
                <a:solidFill>
                  <a:schemeClr val="tx1"/>
                </a:solidFill>
                <a:latin typeface="Arial" charset="0"/>
              </a:defRPr>
            </a:lvl3pPr>
            <a:lvl4pPr marL="1600200" indent="-228600">
              <a:defRPr sz="1600">
                <a:solidFill>
                  <a:schemeClr val="tx1"/>
                </a:solidFill>
                <a:latin typeface="Arial" charset="0"/>
              </a:defRPr>
            </a:lvl4pPr>
            <a:lvl5pPr marL="2057400" indent="-228600">
              <a:defRPr sz="1600">
                <a:solidFill>
                  <a:schemeClr val="tx1"/>
                </a:solidFill>
                <a:latin typeface="Arial" charset="0"/>
              </a:defRPr>
            </a:lvl5pPr>
            <a:lvl6pPr marL="2514600" indent="-228600" algn="ctr" eaLnBrk="0" fontAlgn="base" hangingPunct="0">
              <a:spcBef>
                <a:spcPct val="0"/>
              </a:spcBef>
              <a:spcAft>
                <a:spcPct val="0"/>
              </a:spcAft>
              <a:defRPr sz="1600">
                <a:solidFill>
                  <a:schemeClr val="tx1"/>
                </a:solidFill>
                <a:latin typeface="Arial" charset="0"/>
              </a:defRPr>
            </a:lvl6pPr>
            <a:lvl7pPr marL="2971800" indent="-228600" algn="ctr" eaLnBrk="0" fontAlgn="base" hangingPunct="0">
              <a:spcBef>
                <a:spcPct val="0"/>
              </a:spcBef>
              <a:spcAft>
                <a:spcPct val="0"/>
              </a:spcAft>
              <a:defRPr sz="1600">
                <a:solidFill>
                  <a:schemeClr val="tx1"/>
                </a:solidFill>
                <a:latin typeface="Arial" charset="0"/>
              </a:defRPr>
            </a:lvl7pPr>
            <a:lvl8pPr marL="3429000" indent="-228600" algn="ctr" eaLnBrk="0" fontAlgn="base" hangingPunct="0">
              <a:spcBef>
                <a:spcPct val="0"/>
              </a:spcBef>
              <a:spcAft>
                <a:spcPct val="0"/>
              </a:spcAft>
              <a:defRPr sz="1600">
                <a:solidFill>
                  <a:schemeClr val="tx1"/>
                </a:solidFill>
                <a:latin typeface="Arial" charset="0"/>
              </a:defRPr>
            </a:lvl8pPr>
            <a:lvl9pPr marL="3886200" indent="-228600" algn="ctr" eaLnBrk="0" fontAlgn="base" hangingPunct="0">
              <a:spcBef>
                <a:spcPct val="0"/>
              </a:spcBef>
              <a:spcAft>
                <a:spcPct val="0"/>
              </a:spcAft>
              <a:defRPr sz="16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
                <a:srgbClr val="FFFFFF"/>
              </a:buClr>
              <a:buSzTx/>
              <a:buFontTx/>
              <a:buNone/>
              <a:tabLst/>
              <a:defRPr/>
            </a:pPr>
            <a:r>
              <a:rPr kumimoji="0" lang="en-US" sz="1400" b="1" i="0" u="none" strike="noStrike" kern="1200" cap="none" spc="0" normalizeH="0" baseline="0" noProof="0">
                <a:ln>
                  <a:noFill/>
                </a:ln>
                <a:solidFill>
                  <a:srgbClr val="373A36"/>
                </a:solidFill>
                <a:effectLst/>
                <a:uLnTx/>
                <a:uFillTx/>
                <a:latin typeface="Arial" panose="020B0604020202020204"/>
                <a:ea typeface="+mn-ea"/>
                <a:cs typeface="+mn-cs"/>
                <a:sym typeface="Arial" charset="0"/>
              </a:rPr>
              <a:t>Cause of mortality by COPD severity</a:t>
            </a:r>
            <a:endParaRPr kumimoji="0" lang="en-US" sz="1400" b="0" i="0" u="none" strike="noStrike" kern="1200" cap="none" spc="0" normalizeH="0" baseline="30000" noProof="0">
              <a:ln>
                <a:noFill/>
              </a:ln>
              <a:solidFill>
                <a:srgbClr val="373A36"/>
              </a:solidFill>
              <a:effectLst/>
              <a:uLnTx/>
              <a:uFillTx/>
              <a:latin typeface="Arial" panose="020B0604020202020204"/>
              <a:ea typeface="+mn-ea"/>
              <a:cs typeface="Arial" charset="0"/>
              <a:sym typeface="Arial" charset="0"/>
            </a:endParaRPr>
          </a:p>
        </p:txBody>
      </p:sp>
      <p:graphicFrame>
        <p:nvGraphicFramePr>
          <p:cNvPr id="7" name="Table 5">
            <a:extLst>
              <a:ext uri="{FF2B5EF4-FFF2-40B4-BE49-F238E27FC236}">
                <a16:creationId xmlns:a16="http://schemas.microsoft.com/office/drawing/2014/main" id="{17C43835-87CC-FE3B-93DD-59B1EFCD8F51}"/>
              </a:ext>
            </a:extLst>
          </p:cNvPr>
          <p:cNvGraphicFramePr>
            <a:graphicFrameLocks noGrp="1"/>
          </p:cNvGraphicFramePr>
          <p:nvPr/>
        </p:nvGraphicFramePr>
        <p:xfrm>
          <a:off x="3611244" y="5042013"/>
          <a:ext cx="8125127" cy="992328"/>
        </p:xfrm>
        <a:graphic>
          <a:graphicData uri="http://schemas.openxmlformats.org/drawingml/2006/table">
            <a:tbl>
              <a:tblPr firstRow="1" bandRow="1"/>
              <a:tblGrid>
                <a:gridCol w="1395772">
                  <a:extLst>
                    <a:ext uri="{9D8B030D-6E8A-4147-A177-3AD203B41FA5}">
                      <a16:colId xmlns:a16="http://schemas.microsoft.com/office/drawing/2014/main" val="1544945541"/>
                    </a:ext>
                  </a:extLst>
                </a:gridCol>
                <a:gridCol w="3366507">
                  <a:extLst>
                    <a:ext uri="{9D8B030D-6E8A-4147-A177-3AD203B41FA5}">
                      <a16:colId xmlns:a16="http://schemas.microsoft.com/office/drawing/2014/main" val="3987303926"/>
                    </a:ext>
                  </a:extLst>
                </a:gridCol>
                <a:gridCol w="3362848">
                  <a:extLst>
                    <a:ext uri="{9D8B030D-6E8A-4147-A177-3AD203B41FA5}">
                      <a16:colId xmlns:a16="http://schemas.microsoft.com/office/drawing/2014/main" val="3882781567"/>
                    </a:ext>
                  </a:extLst>
                </a:gridCol>
              </a:tblGrid>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endParaRPr lang="en-US" sz="1000" b="0">
                        <a:solidFill>
                          <a:srgbClr val="FF0000"/>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EAF10"/>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GB" sz="1000" b="1">
                          <a:solidFill>
                            <a:schemeClr val="bg1"/>
                          </a:solidFill>
                        </a:rPr>
                        <a:t>GOLD Stage 2</a:t>
                      </a:r>
                      <a:endParaRPr lang="en-US" sz="1000" b="1">
                        <a:solidFill>
                          <a:schemeClr val="bg1"/>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EAF10"/>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1">
                          <a:solidFill>
                            <a:schemeClr val="bg1"/>
                          </a:solidFill>
                        </a:rPr>
                        <a:t>GOLD Stage 3 or 4</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3A60F"/>
                    </a:solidFill>
                  </a:tcPr>
                </a:tc>
                <a:extLst>
                  <a:ext uri="{0D108BD9-81ED-4DB2-BD59-A6C34878D82A}">
                    <a16:rowId xmlns:a16="http://schemas.microsoft.com/office/drawing/2014/main" val="1991189482"/>
                  </a:ext>
                </a:extLst>
              </a:tr>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GB" sz="1000" b="1">
                          <a:solidFill>
                            <a:schemeClr val="tx2"/>
                          </a:solidFill>
                        </a:rPr>
                        <a:t>n</a:t>
                      </a:r>
                      <a:endParaRPr lang="en-US" sz="1000" b="1">
                        <a:solidFill>
                          <a:schemeClr val="tx2"/>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GB" sz="1000" b="0">
                          <a:solidFill>
                            <a:schemeClr val="tx2"/>
                          </a:solidFill>
                        </a:rPr>
                        <a:t>1484</a:t>
                      </a:r>
                      <a:endParaRPr lang="en-US" sz="1000" b="0">
                        <a:solidFill>
                          <a:schemeClr val="tx2"/>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GB" sz="1000" b="0">
                          <a:solidFill>
                            <a:schemeClr val="tx2"/>
                          </a:solidFill>
                        </a:rPr>
                        <a:t>271</a:t>
                      </a:r>
                      <a:endParaRPr lang="en-US" sz="1000" b="0">
                        <a:solidFill>
                          <a:schemeClr val="tx2"/>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2696228241"/>
                  </a:ext>
                </a:extLst>
              </a:tr>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1">
                          <a:solidFill>
                            <a:schemeClr val="tx2"/>
                          </a:solidFill>
                        </a:rPr>
                        <a:t>Deaths, n (%)</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0">
                          <a:solidFill>
                            <a:schemeClr val="tx2"/>
                          </a:solidFill>
                        </a:rPr>
                        <a:t>232 </a:t>
                      </a:r>
                      <a:r>
                        <a:rPr lang="en-GB" sz="1000" b="0">
                          <a:solidFill>
                            <a:schemeClr val="tx2"/>
                          </a:solidFill>
                        </a:rPr>
                        <a:t>(15.6)</a:t>
                      </a:r>
                      <a:endParaRPr lang="en-US" sz="1000" b="0">
                        <a:solidFill>
                          <a:schemeClr val="tx2"/>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0">
                          <a:solidFill>
                            <a:schemeClr val="tx2"/>
                          </a:solidFill>
                        </a:rPr>
                        <a:t>92 </a:t>
                      </a:r>
                      <a:r>
                        <a:rPr lang="en-GB" sz="1000" b="0">
                          <a:solidFill>
                            <a:schemeClr val="tx2"/>
                          </a:solidFill>
                        </a:rPr>
                        <a:t>(34.0)</a:t>
                      </a:r>
                      <a:endParaRPr lang="en-US" sz="1000" b="0">
                        <a:solidFill>
                          <a:schemeClr val="tx2"/>
                        </a:solidFil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047287954"/>
                  </a:ext>
                </a:extLst>
              </a:tr>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1">
                          <a:solidFill>
                            <a:schemeClr val="tx2"/>
                          </a:solidFill>
                        </a:rPr>
                        <a:t>Cardiac-related, 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64</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12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96639681"/>
                  </a:ext>
                </a:extLst>
              </a:tr>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1">
                          <a:solidFill>
                            <a:schemeClr val="tx2"/>
                          </a:solidFill>
                        </a:rPr>
                        <a:t>Lung cancer, 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59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22</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921166845"/>
                  </a:ext>
                </a:extLst>
              </a:tr>
              <a:tr h="165388">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b="1">
                          <a:solidFill>
                            <a:schemeClr val="tx2"/>
                          </a:solidFill>
                        </a:rPr>
                        <a:t>Respiratory-related, n</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algn="ctr"/>
                      <a:r>
                        <a:rPr lang="en-US" sz="1000">
                          <a:solidFill>
                            <a:schemeClr val="tx2"/>
                          </a:solidFill>
                        </a:rPr>
                        <a:t>29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3674572445"/>
                  </a:ext>
                </a:extLst>
              </a:tr>
            </a:tbl>
          </a:graphicData>
        </a:graphic>
      </p:graphicFrame>
      <p:sp>
        <p:nvSpPr>
          <p:cNvPr id="8" name="Rectangle 25">
            <a:extLst>
              <a:ext uri="{FF2B5EF4-FFF2-40B4-BE49-F238E27FC236}">
                <a16:creationId xmlns:a16="http://schemas.microsoft.com/office/drawing/2014/main" id="{958BEC95-EF2E-2DBC-F029-531C8E26CEA5}"/>
              </a:ext>
            </a:extLst>
          </p:cNvPr>
          <p:cNvSpPr>
            <a:spLocks noChangeArrowheads="1"/>
          </p:cNvSpPr>
          <p:nvPr/>
        </p:nvSpPr>
        <p:spPr bwMode="auto">
          <a:xfrm rot="16200000">
            <a:off x="2935518" y="3236131"/>
            <a:ext cx="22454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a:ln>
                  <a:noFill/>
                </a:ln>
                <a:solidFill>
                  <a:srgbClr val="373A36"/>
                </a:solidFill>
                <a:effectLst/>
                <a:uLnTx/>
                <a:uFillTx/>
                <a:latin typeface="Arial" panose="020B0604020202020204" pitchFamily="34" charset="0"/>
                <a:ea typeface="+mn-ea"/>
                <a:cs typeface="+mn-cs"/>
              </a:rPr>
              <a:t>Percentage of total mortality</a:t>
            </a:r>
            <a:endParaRPr kumimoji="0" lang="en-US" altLang="en-US" sz="1200" b="1" i="0" u="none" strike="noStrike" kern="0" cap="none" spc="0" normalizeH="0" baseline="30000" noProof="0">
              <a:ln>
                <a:noFill/>
              </a:ln>
              <a:solidFill>
                <a:srgbClr val="373A36"/>
              </a:solidFill>
              <a:effectLst/>
              <a:uLnTx/>
              <a:uFillTx/>
              <a:latin typeface="Arial" panose="020B0604020202020204" pitchFamily="34" charset="0"/>
              <a:ea typeface="+mn-ea"/>
              <a:cs typeface="+mn-cs"/>
            </a:endParaRPr>
          </a:p>
        </p:txBody>
      </p:sp>
      <p:sp>
        <p:nvSpPr>
          <p:cNvPr id="9" name="Rectangle 8">
            <a:extLst>
              <a:ext uri="{FF2B5EF4-FFF2-40B4-BE49-F238E27FC236}">
                <a16:creationId xmlns:a16="http://schemas.microsoft.com/office/drawing/2014/main" id="{3CB4128A-F707-C205-3A33-2153599DBEE5}"/>
              </a:ext>
            </a:extLst>
          </p:cNvPr>
          <p:cNvSpPr/>
          <p:nvPr/>
        </p:nvSpPr>
        <p:spPr>
          <a:xfrm>
            <a:off x="0" y="1243151"/>
            <a:ext cx="12192000" cy="598012"/>
          </a:xfrm>
          <a:prstGeom prst="rect">
            <a:avLst/>
          </a:prstGeom>
          <a:solidFill>
            <a:sysClr val="window" lastClr="FFFFFF">
              <a:lumMod val="9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The underlying </a:t>
            </a:r>
            <a:r>
              <a:rPr kumimoji="0" lang="en-GB" sz="18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causes of mortality </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vary across </a:t>
            </a:r>
            <a:r>
              <a:rPr kumimoji="0" lang="en-GB" sz="18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different severities of COPD</a:t>
            </a:r>
            <a:endParaRPr kumimoji="0" lang="en-GB" sz="1800" b="0" i="0" u="none" strike="noStrike" kern="1200" cap="none" spc="0" normalizeH="0" baseline="30000" noProof="0">
              <a:ln>
                <a:noFill/>
              </a:ln>
              <a:solidFill>
                <a:srgbClr val="373A36"/>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9FD02F7D-0FA8-3A70-6D97-6C798AD8105A}"/>
              </a:ext>
            </a:extLst>
          </p:cNvPr>
          <p:cNvSpPr txBox="1"/>
          <p:nvPr/>
        </p:nvSpPr>
        <p:spPr>
          <a:xfrm>
            <a:off x="349604" y="2653114"/>
            <a:ext cx="2974621" cy="316306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R="0" lvl="0" indent="0" fontAlgn="auto">
              <a:lnSpc>
                <a:spcPct val="100000"/>
              </a:lnSpc>
              <a:spcBef>
                <a:spcPts val="0"/>
              </a:spcBef>
              <a:spcAft>
                <a:spcPts val="400"/>
              </a:spcAft>
              <a:buClr>
                <a:srgbClr val="7F134C"/>
              </a:buClr>
              <a:buSzTx/>
              <a:buFontTx/>
              <a:buNone/>
              <a:tabLst/>
              <a:defRPr sz="1400">
                <a:solidFill>
                  <a:schemeClr val="tx2"/>
                </a:solidFill>
                <a:latin typeface="Arial" panose="020B0604020202020204"/>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A longitudinal, population-based study reported on the aetiology and clinical sequelae of atherosclerosis in over 15,000 patients from four US communities*</a:t>
            </a:r>
          </a:p>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endParaRPr kumimoji="0" lang="en-GB" sz="1400" b="0"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GB" sz="1400" b="1" i="0" u="none" strike="noStrike" kern="1200" cap="none" spc="-30" normalizeH="0" baseline="0" noProof="0">
                <a:ln>
                  <a:noFill/>
                </a:ln>
                <a:solidFill>
                  <a:srgbClr val="3A5C70"/>
                </a:solidFill>
                <a:effectLst/>
                <a:uLnTx/>
                <a:uFillTx/>
                <a:latin typeface="Arial" panose="020B0604020202020204"/>
                <a:ea typeface="+mn-ea"/>
                <a:cs typeface="+mn-cs"/>
              </a:rPr>
              <a:t>Post-hoc analyses</a:t>
            </a:r>
          </a:p>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This analysis classified the patients from the ARIC trial, who had baseline pulmonary function testing conducted, into GOLD stages to determine mortality in COPD </a:t>
            </a:r>
            <a:b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over 11 years of follow up</a:t>
            </a:r>
          </a:p>
        </p:txBody>
      </p:sp>
      <p:sp>
        <p:nvSpPr>
          <p:cNvPr id="11" name="Rectangle 10">
            <a:extLst>
              <a:ext uri="{FF2B5EF4-FFF2-40B4-BE49-F238E27FC236}">
                <a16:creationId xmlns:a16="http://schemas.microsoft.com/office/drawing/2014/main" id="{52248FC2-0F98-89CD-CA77-5AB1A28B6AF7}"/>
              </a:ext>
            </a:extLst>
          </p:cNvPr>
          <p:cNvSpPr/>
          <p:nvPr/>
        </p:nvSpPr>
        <p:spPr>
          <a:xfrm>
            <a:off x="349604" y="2123232"/>
            <a:ext cx="2974621" cy="4289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30" normalizeH="0" baseline="0" noProof="0">
                <a:ln>
                  <a:noFill/>
                </a:ln>
                <a:solidFill>
                  <a:prstClr val="white"/>
                </a:solidFill>
                <a:effectLst/>
                <a:uLnTx/>
                <a:uFillTx/>
                <a:latin typeface="Arial" panose="020B0604020202020204"/>
                <a:ea typeface="+mn-ea"/>
                <a:cs typeface="+mn-cs"/>
              </a:rPr>
              <a:t>ARIC trial</a:t>
            </a:r>
          </a:p>
        </p:txBody>
      </p:sp>
      <p:sp>
        <p:nvSpPr>
          <p:cNvPr id="12" name="Text Placeholder 2">
            <a:extLst>
              <a:ext uri="{FF2B5EF4-FFF2-40B4-BE49-F238E27FC236}">
                <a16:creationId xmlns:a16="http://schemas.microsoft.com/office/drawing/2014/main" id="{B5EE0C06-CBDB-73F0-C067-E1021A7CFF79}"/>
              </a:ext>
            </a:extLst>
          </p:cNvPr>
          <p:cNvSpPr txBox="1">
            <a:spLocks/>
          </p:cNvSpPr>
          <p:nvPr/>
        </p:nvSpPr>
        <p:spPr>
          <a:xfrm>
            <a:off x="341312" y="6121806"/>
            <a:ext cx="10348855" cy="590001"/>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The trial was conducted between 1986 and 1989 with follow up through to 1997; patients were followed for up to 11 years</a:t>
            </a:r>
          </a:p>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ARIC, Atherosclerosis Risk in Communities; GOLD, Global Initiative for Chronic Obstructive Lung Disease</a:t>
            </a:r>
          </a:p>
          <a:p>
            <a:pPr marL="0" marR="0" lvl="0" indent="0" algn="l" defTabSz="914400" rtl="0" eaLnBrk="1" fontAlgn="auto" latinLnBrk="0" hangingPunct="1">
              <a:lnSpc>
                <a:spcPct val="100000"/>
              </a:lnSpc>
              <a:spcBef>
                <a:spcPts val="0"/>
              </a:spcBef>
              <a:spcAft>
                <a:spcPts val="0"/>
              </a:spcAft>
              <a:buClr>
                <a:srgbClr val="2CD5C4"/>
              </a:buClr>
              <a:buSzTx/>
              <a:buFont typeface="Arial" panose="020B0604020202020204" pitchFamily="34" charset="0"/>
              <a:buNone/>
              <a:tabLst/>
              <a:defRPr/>
            </a:pP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Mannino</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DM, et al. Respir Med 2006;100:115</a:t>
            </a:r>
            <a:r>
              <a:rPr kumimoji="0" lang="en-GB" sz="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122</a:t>
            </a:r>
          </a:p>
        </p:txBody>
      </p:sp>
    </p:spTree>
    <p:extLst>
      <p:ext uri="{BB962C8B-B14F-4D97-AF65-F5344CB8AC3E}">
        <p14:creationId xmlns:p14="http://schemas.microsoft.com/office/powerpoint/2010/main" val="9117198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Table 2">
            <a:extLst>
              <a:ext uri="{FF2B5EF4-FFF2-40B4-BE49-F238E27FC236}">
                <a16:creationId xmlns:a16="http://schemas.microsoft.com/office/drawing/2014/main" id="{C744A160-798D-46E2-942E-01FA78B16FA4}"/>
              </a:ext>
            </a:extLst>
          </p:cNvPr>
          <p:cNvGraphicFramePr>
            <a:graphicFrameLocks noGrp="1"/>
          </p:cNvGraphicFramePr>
          <p:nvPr>
            <p:extLst>
              <p:ext uri="{D42A27DB-BD31-4B8C-83A1-F6EECF244321}">
                <p14:modId xmlns:p14="http://schemas.microsoft.com/office/powerpoint/2010/main" val="875291027"/>
              </p:ext>
            </p:extLst>
          </p:nvPr>
        </p:nvGraphicFramePr>
        <p:xfrm>
          <a:off x="420864" y="1490324"/>
          <a:ext cx="8559475" cy="4054423"/>
        </p:xfrm>
        <a:graphic>
          <a:graphicData uri="http://schemas.openxmlformats.org/drawingml/2006/table">
            <a:tbl>
              <a:tblPr firstRow="1" bandRow="1">
                <a:tableStyleId>{0E3FDE45-AF77-4B5C-9715-49D594BDF05E}</a:tableStyleId>
              </a:tblPr>
              <a:tblGrid>
                <a:gridCol w="2406870">
                  <a:extLst>
                    <a:ext uri="{9D8B030D-6E8A-4147-A177-3AD203B41FA5}">
                      <a16:colId xmlns:a16="http://schemas.microsoft.com/office/drawing/2014/main" val="1234864459"/>
                    </a:ext>
                  </a:extLst>
                </a:gridCol>
                <a:gridCol w="1230521">
                  <a:extLst>
                    <a:ext uri="{9D8B030D-6E8A-4147-A177-3AD203B41FA5}">
                      <a16:colId xmlns:a16="http://schemas.microsoft.com/office/drawing/2014/main" val="577824939"/>
                    </a:ext>
                  </a:extLst>
                </a:gridCol>
                <a:gridCol w="1230521">
                  <a:extLst>
                    <a:ext uri="{9D8B030D-6E8A-4147-A177-3AD203B41FA5}">
                      <a16:colId xmlns:a16="http://schemas.microsoft.com/office/drawing/2014/main" val="2328203941"/>
                    </a:ext>
                  </a:extLst>
                </a:gridCol>
                <a:gridCol w="1230521">
                  <a:extLst>
                    <a:ext uri="{9D8B030D-6E8A-4147-A177-3AD203B41FA5}">
                      <a16:colId xmlns:a16="http://schemas.microsoft.com/office/drawing/2014/main" val="1342703530"/>
                    </a:ext>
                  </a:extLst>
                </a:gridCol>
                <a:gridCol w="1230521">
                  <a:extLst>
                    <a:ext uri="{9D8B030D-6E8A-4147-A177-3AD203B41FA5}">
                      <a16:colId xmlns:a16="http://schemas.microsoft.com/office/drawing/2014/main" val="2251417998"/>
                    </a:ext>
                  </a:extLst>
                </a:gridCol>
                <a:gridCol w="1230521">
                  <a:extLst>
                    <a:ext uri="{9D8B030D-6E8A-4147-A177-3AD203B41FA5}">
                      <a16:colId xmlns:a16="http://schemas.microsoft.com/office/drawing/2014/main" val="2098817388"/>
                    </a:ext>
                  </a:extLst>
                </a:gridCol>
              </a:tblGrid>
              <a:tr h="838343">
                <a:tc>
                  <a:txBody>
                    <a:bodyPr/>
                    <a:lstStyle/>
                    <a:p>
                      <a:endParaRPr lang="en-GB" sz="1200" b="1">
                        <a:solidFill>
                          <a:schemeClr val="tx2"/>
                        </a:solidFill>
                      </a:endParaRPr>
                    </a:p>
                  </a:txBody>
                  <a:tcPr marT="0" marB="0" anchor="ctr">
                    <a:lnL>
                      <a:noFill/>
                    </a:lnL>
                    <a:lnR>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100" b="1">
                          <a:solidFill>
                            <a:schemeClr val="bg1"/>
                          </a:solidFill>
                          <a:latin typeface="+mn-lt"/>
                        </a:rPr>
                        <a:t>TRIXEO</a:t>
                      </a:r>
                      <a:br>
                        <a:rPr lang="en-GB" sz="1100" b="1">
                          <a:solidFill>
                            <a:schemeClr val="bg1"/>
                          </a:solidFill>
                          <a:latin typeface="+mn-lt"/>
                        </a:rPr>
                      </a:br>
                      <a:r>
                        <a:rPr lang="en-GB" sz="1100" b="1">
                          <a:solidFill>
                            <a:schemeClr val="bg1"/>
                          </a:solidFill>
                          <a:latin typeface="+mn-lt"/>
                        </a:rPr>
                        <a:t>(n=2137)</a:t>
                      </a:r>
                    </a:p>
                    <a:p>
                      <a:pPr algn="ctr"/>
                      <a:endParaRPr lang="en-GB" sz="300" b="1">
                        <a:solidFill>
                          <a:schemeClr val="bg1"/>
                        </a:solidFill>
                        <a:latin typeface="+mn-lt"/>
                      </a:endParaRPr>
                    </a:p>
                  </a:txBody>
                  <a:tcPr marT="0" marB="0" anchor="b">
                    <a:lnL>
                      <a:noFill/>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LABA/LAMA</a:t>
                      </a:r>
                      <a:br>
                        <a:rPr kumimoji="0" lang="en-GB" sz="1100" b="1" i="0" u="none" strike="noStrike" kern="1200" cap="none" spc="0" normalizeH="0" baseline="0" noProof="0">
                          <a:ln>
                            <a:noFill/>
                          </a:ln>
                          <a:solidFill>
                            <a:schemeClr val="bg1"/>
                          </a:solidFill>
                          <a:effectLst/>
                          <a:uLnTx/>
                          <a:uFillTx/>
                          <a:latin typeface="+mn-lt"/>
                          <a:ea typeface="+mn-ea"/>
                          <a:cs typeface="+mn-cs"/>
                        </a:rPr>
                      </a:br>
                      <a:r>
                        <a:rPr kumimoji="0" lang="en-GB" sz="1100" b="1" i="0" u="none" strike="noStrike" kern="1200" cap="none" spc="0" normalizeH="0" baseline="0" noProof="0">
                          <a:ln>
                            <a:noFill/>
                          </a:ln>
                          <a:solidFill>
                            <a:schemeClr val="bg1"/>
                          </a:solidFill>
                          <a:effectLst/>
                          <a:uLnTx/>
                          <a:uFillTx/>
                          <a:latin typeface="+mn-lt"/>
                          <a:ea typeface="+mn-ea"/>
                          <a:cs typeface="+mn-cs"/>
                        </a:rPr>
                        <a:t>14.4/10 </a:t>
                      </a:r>
                      <a:r>
                        <a:rPr kumimoji="0" lang="el-GR" sz="1100" b="1" i="0" u="none" strike="noStrike" kern="1200" cap="none" spc="0" normalizeH="0" baseline="0" noProof="0">
                          <a:ln>
                            <a:noFill/>
                          </a:ln>
                          <a:solidFill>
                            <a:schemeClr val="bg1"/>
                          </a:solidFill>
                          <a:effectLst/>
                          <a:uLnTx/>
                          <a:uFillTx/>
                          <a:latin typeface="+mn-lt"/>
                          <a:ea typeface="+mn-ea"/>
                          <a:cs typeface="+mn-cs"/>
                        </a:rPr>
                        <a:t>μ</a:t>
                      </a:r>
                      <a:r>
                        <a:rPr kumimoji="0" lang="en-GB" sz="1100" b="1" i="0" u="none" strike="noStrike" kern="1200" cap="none" spc="0" normalizeH="0" baseline="0" noProof="0">
                          <a:ln>
                            <a:noFill/>
                          </a:ln>
                          <a:solidFill>
                            <a:schemeClr val="bg1"/>
                          </a:solidFill>
                          <a:effectLst/>
                          <a:uLnTx/>
                          <a:uFillTx/>
                          <a:latin typeface="+mn-lt"/>
                          <a:ea typeface="+mn-ea"/>
                          <a:cs typeface="+mn-cs"/>
                        </a:rPr>
                        <a:t>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(n=2120)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1" i="0" u="none" strike="noStrike" kern="1200" cap="none" spc="0" normalizeH="0" baseline="0" noProof="0">
                        <a:ln>
                          <a:noFill/>
                        </a:ln>
                        <a:solidFill>
                          <a:schemeClr val="bg1"/>
                        </a:solidFill>
                        <a:effectLst/>
                        <a:uLnTx/>
                        <a:uFillTx/>
                        <a:latin typeface="+mn-lt"/>
                        <a:ea typeface="+mn-ea"/>
                        <a:cs typeface="+mn-cs"/>
                      </a:endParaRP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627C8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ICS/LAMA/</a:t>
                      </a:r>
                      <a:br>
                        <a:rPr kumimoji="0" lang="en-GB" sz="1100" b="1" i="0" u="none" strike="noStrike" kern="1200" cap="none" spc="0" normalizeH="0" baseline="0" noProof="0">
                          <a:ln>
                            <a:noFill/>
                          </a:ln>
                          <a:solidFill>
                            <a:schemeClr val="bg1"/>
                          </a:solidFill>
                          <a:effectLst/>
                          <a:uLnTx/>
                          <a:uFillTx/>
                          <a:latin typeface="+mn-lt"/>
                          <a:ea typeface="+mn-ea"/>
                          <a:cs typeface="+mn-cs"/>
                        </a:rPr>
                      </a:br>
                      <a:r>
                        <a:rPr kumimoji="0" lang="en-GB" sz="1100" b="1" i="0" u="none" strike="noStrike" kern="1200" cap="none" spc="0" normalizeH="0" baseline="0" noProof="0">
                          <a:ln>
                            <a:noFill/>
                          </a:ln>
                          <a:solidFill>
                            <a:schemeClr val="bg1"/>
                          </a:solidFill>
                          <a:effectLst/>
                          <a:uLnTx/>
                          <a:uFillTx/>
                          <a:latin typeface="+mn-lt"/>
                          <a:ea typeface="+mn-ea"/>
                          <a:cs typeface="+mn-cs"/>
                        </a:rPr>
                        <a:t>LABA*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160/18/9.6 µg</a:t>
                      </a:r>
                      <a:br>
                        <a:rPr kumimoji="0" lang="en-GB" sz="1100" b="1" i="0" u="none" strike="noStrike" kern="1200" cap="none" spc="0" normalizeH="0" baseline="0" noProof="0">
                          <a:ln>
                            <a:noFill/>
                          </a:ln>
                          <a:solidFill>
                            <a:schemeClr val="bg1"/>
                          </a:solidFill>
                          <a:effectLst/>
                          <a:uLnTx/>
                          <a:uFillTx/>
                          <a:latin typeface="+mn-lt"/>
                          <a:ea typeface="+mn-ea"/>
                          <a:cs typeface="+mn-cs"/>
                        </a:rPr>
                      </a:br>
                      <a:r>
                        <a:rPr kumimoji="0" lang="en-GB" sz="1100" b="1" i="0" u="none" strike="noStrike" kern="1200" cap="none" spc="0" normalizeH="0" baseline="0" noProof="0">
                          <a:ln>
                            <a:noFill/>
                          </a:ln>
                          <a:solidFill>
                            <a:schemeClr val="bg1"/>
                          </a:solidFill>
                          <a:effectLst/>
                          <a:uLnTx/>
                          <a:uFillTx/>
                          <a:latin typeface="+mn-lt"/>
                          <a:ea typeface="+mn-ea"/>
                          <a:cs typeface="+mn-cs"/>
                        </a:rPr>
                        <a:t>(n=2121)</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1" i="0" u="none" strike="noStrike" kern="1200" cap="none" spc="0" normalizeH="0" baseline="0" noProof="0">
                        <a:ln>
                          <a:noFill/>
                        </a:ln>
                        <a:solidFill>
                          <a:schemeClr val="bg1"/>
                        </a:solidFill>
                        <a:effectLst/>
                        <a:uLnTx/>
                        <a:uFillTx/>
                        <a:latin typeface="+mn-lt"/>
                        <a:ea typeface="+mn-ea"/>
                        <a:cs typeface="+mn-cs"/>
                      </a:endParaRP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9FB1B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ICS/LABA</a:t>
                      </a:r>
                      <a:r>
                        <a:rPr lang="en-IN" sz="1100" kern="1200" baseline="30000">
                          <a:solidFill>
                            <a:schemeClr val="bg1"/>
                          </a:solidFill>
                          <a:effectLst/>
                          <a:latin typeface="+mn-lt"/>
                          <a:ea typeface="+mn-ea"/>
                          <a:cs typeface="+mn-cs"/>
                        </a:rPr>
                        <a:t>†</a:t>
                      </a:r>
                      <a:br>
                        <a:rPr kumimoji="0" lang="en-GB" sz="1100" b="1" i="0" u="none" strike="noStrike" kern="1200" cap="none" spc="0" normalizeH="0" baseline="0" noProof="0">
                          <a:ln>
                            <a:noFill/>
                          </a:ln>
                          <a:solidFill>
                            <a:schemeClr val="bg1"/>
                          </a:solidFill>
                          <a:effectLst/>
                          <a:uLnTx/>
                          <a:uFillTx/>
                          <a:latin typeface="+mn-lt"/>
                          <a:ea typeface="+mn-ea"/>
                          <a:cs typeface="+mn-cs"/>
                        </a:rPr>
                      </a:br>
                      <a:r>
                        <a:rPr kumimoji="0" lang="en-GB" sz="1100" b="1" i="0" u="none" strike="noStrike" kern="1200" cap="none" spc="0" normalizeH="0" baseline="0" noProof="0">
                          <a:ln>
                            <a:noFill/>
                          </a:ln>
                          <a:solidFill>
                            <a:schemeClr val="bg1"/>
                          </a:solidFill>
                          <a:effectLst/>
                          <a:uLnTx/>
                          <a:uFillTx/>
                          <a:latin typeface="+mn-lt"/>
                          <a:ea typeface="+mn-ea"/>
                          <a:cs typeface="+mn-cs"/>
                        </a:rPr>
                        <a:t>320/10 </a:t>
                      </a:r>
                      <a:r>
                        <a:rPr kumimoji="0" lang="el-GR" sz="1100" b="1" i="0" u="none" strike="noStrike" kern="1200" cap="none" spc="0" normalizeH="0" baseline="0" noProof="0">
                          <a:ln>
                            <a:noFill/>
                          </a:ln>
                          <a:solidFill>
                            <a:schemeClr val="bg1"/>
                          </a:solidFill>
                          <a:effectLst/>
                          <a:uLnTx/>
                          <a:uFillTx/>
                          <a:latin typeface="+mn-lt"/>
                          <a:ea typeface="+mn-ea"/>
                          <a:cs typeface="+mn-cs"/>
                        </a:rPr>
                        <a:t>μ</a:t>
                      </a:r>
                      <a:r>
                        <a:rPr kumimoji="0" lang="en-GB" sz="1100" b="1" i="0" u="none" strike="noStrike" kern="1200" cap="none" spc="0" normalizeH="0" baseline="0" noProof="0">
                          <a:ln>
                            <a:noFill/>
                          </a:ln>
                          <a:solidFill>
                            <a:schemeClr val="bg1"/>
                          </a:solidFill>
                          <a:effectLst/>
                          <a:uLnTx/>
                          <a:uFillTx/>
                          <a:latin typeface="+mn-lt"/>
                          <a:ea typeface="+mn-ea"/>
                          <a:cs typeface="+mn-cs"/>
                        </a:rPr>
                        <a:t>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bg1"/>
                          </a:solidFill>
                          <a:effectLst/>
                          <a:uLnTx/>
                          <a:uFillTx/>
                          <a:latin typeface="+mn-lt"/>
                          <a:ea typeface="+mn-ea"/>
                          <a:cs typeface="+mn-cs"/>
                        </a:rPr>
                        <a:t>(n=2131)</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1" i="0" u="none" strike="noStrike" kern="1200" cap="none" spc="0" normalizeH="0" baseline="0" noProof="0">
                        <a:ln>
                          <a:noFill/>
                        </a:ln>
                        <a:solidFill>
                          <a:schemeClr val="bg1"/>
                        </a:solidFill>
                        <a:effectLst/>
                        <a:uLnTx/>
                        <a:uFillTx/>
                        <a:latin typeface="+mn-lt"/>
                        <a:ea typeface="+mn-ea"/>
                        <a:cs typeface="+mn-cs"/>
                      </a:endParaRPr>
                    </a:p>
                  </a:txBody>
                  <a:tcPr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chemeClr val="tx2"/>
                          </a:solidFill>
                          <a:effectLst/>
                          <a:uLnTx/>
                          <a:uFillTx/>
                          <a:latin typeface="+mn-lt"/>
                          <a:ea typeface="+mn-ea"/>
                          <a:cs typeface="+mn-cs"/>
                        </a:rPr>
                        <a:t>All patients</a:t>
                      </a:r>
                      <a:br>
                        <a:rPr kumimoji="0" lang="en-GB" sz="1100" b="1" i="0" u="none" strike="noStrike" kern="1200" cap="none" spc="0" normalizeH="0" baseline="0" noProof="0">
                          <a:ln>
                            <a:noFill/>
                          </a:ln>
                          <a:solidFill>
                            <a:schemeClr val="tx2"/>
                          </a:solidFill>
                          <a:effectLst/>
                          <a:uLnTx/>
                          <a:uFillTx/>
                          <a:latin typeface="+mn-lt"/>
                          <a:ea typeface="+mn-ea"/>
                          <a:cs typeface="+mn-cs"/>
                        </a:rPr>
                      </a:br>
                      <a:r>
                        <a:rPr kumimoji="0" lang="en-GB" sz="1100" b="1" i="0" u="none" strike="noStrike" kern="1200" cap="none" spc="0" normalizeH="0" baseline="0" noProof="0">
                          <a:ln>
                            <a:noFill/>
                          </a:ln>
                          <a:solidFill>
                            <a:schemeClr val="tx2"/>
                          </a:solidFill>
                          <a:effectLst/>
                          <a:uLnTx/>
                          <a:uFillTx/>
                          <a:latin typeface="+mn-lt"/>
                          <a:ea typeface="+mn-ea"/>
                          <a:cs typeface="+mn-cs"/>
                        </a:rPr>
                        <a:t>(N=8509)</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1" i="0" u="none" strike="noStrike" kern="1200" cap="none" spc="0" normalizeH="0" baseline="0" noProof="0">
                        <a:ln>
                          <a:noFill/>
                        </a:ln>
                        <a:solidFill>
                          <a:schemeClr val="tx2"/>
                        </a:solidFill>
                        <a:effectLst/>
                        <a:uLnTx/>
                        <a:uFillTx/>
                        <a:latin typeface="+mn-lt"/>
                        <a:ea typeface="+mn-ea"/>
                        <a:cs typeface="+mn-cs"/>
                      </a:endParaRPr>
                    </a:p>
                  </a:txBody>
                  <a:tcPr marT="0" marB="0" anchor="b">
                    <a:lnL w="12700" cap="flat" cmpd="sng" algn="ctr">
                      <a:noFill/>
                      <a:prstDash val="solid"/>
                      <a:round/>
                      <a:headEnd type="none" w="med" len="med"/>
                      <a:tailEnd type="none" w="med" len="med"/>
                    </a:lnL>
                    <a:lnR>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6728318"/>
                  </a:ext>
                </a:extLst>
              </a:tr>
              <a:tr h="3150185">
                <a:tc>
                  <a:txBody>
                    <a:bodyPr/>
                    <a:lstStyle/>
                    <a:p>
                      <a:pPr marL="0" marR="0" lvl="0" indent="0" algn="l" defTabSz="914400" rtl="0" eaLnBrk="1" fontAlgn="auto" latinLnBrk="0" hangingPunct="1">
                        <a:lnSpc>
                          <a:spcPct val="100000"/>
                        </a:lnSpc>
                        <a:spcBef>
                          <a:spcPts val="500"/>
                        </a:spcBef>
                        <a:spcAft>
                          <a:spcPts val="500"/>
                        </a:spcAft>
                        <a:buClrTx/>
                        <a:buSzTx/>
                        <a:buFontTx/>
                        <a:buNone/>
                        <a:tabLst/>
                        <a:defRPr/>
                      </a:pPr>
                      <a:r>
                        <a:rPr lang="en-GB" sz="1400" b="1">
                          <a:solidFill>
                            <a:srgbClr val="373A36"/>
                          </a:solidFill>
                        </a:rPr>
                        <a:t>Adjudicated deaths, n (%)</a:t>
                      </a:r>
                      <a:r>
                        <a:rPr kumimoji="0" lang="en-GB" sz="1400" b="0" i="0" u="none" strike="noStrike" kern="1200" cap="none" spc="0" normalizeH="0" baseline="30000" noProof="0">
                          <a:ln>
                            <a:noFill/>
                          </a:ln>
                          <a:solidFill>
                            <a:srgbClr val="373A36"/>
                          </a:solidFill>
                          <a:effectLst/>
                          <a:uLnTx/>
                          <a:uFillTx/>
                          <a:latin typeface="+mn-lt"/>
                          <a:ea typeface="+mn-ea"/>
                          <a:cs typeface="+mn-cs"/>
                        </a:rPr>
                        <a:t>‡</a:t>
                      </a:r>
                      <a:endParaRPr lang="en-GB" sz="1400" b="1" baseline="0">
                        <a:solidFill>
                          <a:srgbClr val="373A36"/>
                        </a:solidFill>
                      </a:endParaRPr>
                    </a:p>
                    <a:p>
                      <a:r>
                        <a:rPr lang="en-GB" sz="1600">
                          <a:solidFill>
                            <a:srgbClr val="373A36"/>
                          </a:solidFill>
                        </a:rPr>
                        <a:t>Final retrieved dataset</a:t>
                      </a:r>
                      <a:r>
                        <a:rPr kumimoji="0" lang="en-GB" sz="1600" b="0" i="0" u="none" strike="noStrike" kern="1200" cap="none" spc="0" normalizeH="0" baseline="30000" noProof="0">
                          <a:ln>
                            <a:noFill/>
                          </a:ln>
                          <a:solidFill>
                            <a:srgbClr val="373A36"/>
                          </a:solidFill>
                          <a:effectLst/>
                          <a:uLnTx/>
                          <a:uFillTx/>
                          <a:latin typeface="+mn-lt"/>
                          <a:ea typeface="+mn-ea"/>
                          <a:cs typeface="+mn-cs"/>
                        </a:rPr>
                        <a:t>§</a:t>
                      </a:r>
                    </a:p>
                    <a:p>
                      <a:endParaRPr kumimoji="0" lang="en-GB" sz="1600" b="0" i="0" u="none" strike="noStrike" kern="1200" cap="none" spc="0" normalizeH="0" baseline="30000" noProof="0">
                        <a:ln>
                          <a:noFill/>
                        </a:ln>
                        <a:solidFill>
                          <a:srgbClr val="373A36"/>
                        </a:solidFill>
                        <a:effectLst/>
                        <a:uLnTx/>
                        <a:uFillTx/>
                        <a:latin typeface="+mn-lt"/>
                        <a:ea typeface="+mn-ea"/>
                        <a:cs typeface="+mn-cs"/>
                      </a:endParaRPr>
                    </a:p>
                    <a:p>
                      <a:r>
                        <a:rPr kumimoji="0" lang="en-GB" sz="1600" b="0" i="0" u="none" strike="noStrike" kern="1200" cap="none" spc="0" normalizeH="0" baseline="30000" noProof="0">
                          <a:ln>
                            <a:noFill/>
                          </a:ln>
                          <a:solidFill>
                            <a:srgbClr val="373A36"/>
                          </a:solidFill>
                          <a:effectLst/>
                          <a:uLnTx/>
                          <a:uFillTx/>
                          <a:latin typeface="+mn-lt"/>
                          <a:ea typeface="+mn-ea"/>
                          <a:cs typeface="+mn-cs"/>
                        </a:rPr>
                        <a:t>    </a:t>
                      </a:r>
                      <a:r>
                        <a:rPr lang="en-GB" sz="1600">
                          <a:solidFill>
                            <a:srgbClr val="373A36"/>
                          </a:solidFill>
                        </a:rPr>
                        <a:t>CV</a:t>
                      </a:r>
                    </a:p>
                    <a:p>
                      <a:pPr marL="177800" indent="0">
                        <a:spcBef>
                          <a:spcPts val="500"/>
                        </a:spcBef>
                        <a:spcAft>
                          <a:spcPts val="500"/>
                        </a:spcAft>
                      </a:pPr>
                      <a:r>
                        <a:rPr lang="en-GB" sz="1600">
                          <a:solidFill>
                            <a:srgbClr val="373A36"/>
                          </a:solidFill>
                        </a:rPr>
                        <a:t>Respiratory</a:t>
                      </a:r>
                    </a:p>
                    <a:p>
                      <a:pPr marL="447675" indent="0">
                        <a:spcBef>
                          <a:spcPts val="500"/>
                        </a:spcBef>
                        <a:spcAft>
                          <a:spcPts val="500"/>
                        </a:spcAft>
                      </a:pPr>
                      <a:r>
                        <a:rPr lang="en-GB" sz="1600">
                          <a:solidFill>
                            <a:srgbClr val="373A36"/>
                          </a:solidFill>
                        </a:rPr>
                        <a:t>COPD</a:t>
                      </a:r>
                    </a:p>
                    <a:p>
                      <a:pPr marL="447675" indent="0">
                        <a:spcBef>
                          <a:spcPts val="500"/>
                        </a:spcBef>
                        <a:spcAft>
                          <a:spcPts val="500"/>
                        </a:spcAft>
                      </a:pPr>
                      <a:r>
                        <a:rPr lang="en-GB" sz="1600">
                          <a:solidFill>
                            <a:srgbClr val="373A36"/>
                          </a:solidFill>
                        </a:rPr>
                        <a:t>Pneumonia</a:t>
                      </a:r>
                    </a:p>
                    <a:p>
                      <a:pPr marL="447675" indent="0">
                        <a:spcBef>
                          <a:spcPts val="500"/>
                        </a:spcBef>
                        <a:spcAft>
                          <a:spcPts val="500"/>
                        </a:spcAft>
                      </a:pPr>
                      <a:r>
                        <a:rPr lang="en-GB" sz="1600">
                          <a:solidFill>
                            <a:srgbClr val="373A36"/>
                          </a:solidFill>
                        </a:rPr>
                        <a:t>Other respiratory</a:t>
                      </a:r>
                    </a:p>
                    <a:p>
                      <a:pPr marL="180975" indent="0">
                        <a:spcBef>
                          <a:spcPts val="500"/>
                        </a:spcBef>
                        <a:spcAft>
                          <a:spcPts val="500"/>
                        </a:spcAft>
                      </a:pPr>
                      <a:r>
                        <a:rPr lang="en-GB" sz="1600">
                          <a:solidFill>
                            <a:srgbClr val="373A36"/>
                          </a:solidFill>
                        </a:rPr>
                        <a:t>Cancer</a:t>
                      </a:r>
                    </a:p>
                    <a:p>
                      <a:pPr marL="180975" indent="0">
                        <a:spcBef>
                          <a:spcPts val="500"/>
                        </a:spcBef>
                        <a:spcAft>
                          <a:spcPts val="500"/>
                        </a:spcAft>
                      </a:pPr>
                      <a:r>
                        <a:rPr lang="en-GB" sz="1600">
                          <a:solidFill>
                            <a:srgbClr val="373A36"/>
                          </a:solidFill>
                        </a:rPr>
                        <a:t>Other</a:t>
                      </a:r>
                    </a:p>
                  </a:txBody>
                  <a:tcPr marR="36000" marT="18000" marB="18000" anchor="ctr">
                    <a:lnL>
                      <a:noFill/>
                    </a:lnL>
                    <a:lnR>
                      <a:noFill/>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500"/>
                        </a:spcBef>
                        <a:spcAft>
                          <a:spcPts val="500"/>
                        </a:spcAft>
                        <a:buClrTx/>
                        <a:buSzTx/>
                        <a:buFontTx/>
                        <a:buNone/>
                        <a:tabLst/>
                        <a:defRPr/>
                      </a:pPr>
                      <a:endParaRPr lang="en-GB" sz="14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28 (1.3)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11 (0.5)</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7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5 (0.2)</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2 (&lt;0.1)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0</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2 (&lt;0.1)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8 (0.4)</a:t>
                      </a:r>
                    </a:p>
                  </a:txBody>
                  <a:tcPr marT="18000" marB="18000" anchor="ctr">
                    <a:lnL>
                      <a:noFill/>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500"/>
                        </a:spcBef>
                        <a:spcAft>
                          <a:spcPts val="500"/>
                        </a:spcAft>
                        <a:buClrTx/>
                        <a:buSzTx/>
                        <a:buFontTx/>
                        <a:buNone/>
                        <a:tabLst/>
                        <a:defRPr/>
                      </a:pPr>
                      <a:endParaRPr lang="en-GB" sz="14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50 (2.4)</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29 (1.4)</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8 (0.4)</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5 (0.2)</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 (0.1)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0</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 (0.1)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10 (0.5)</a:t>
                      </a:r>
                    </a:p>
                  </a:txBody>
                  <a:tcPr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500"/>
                        </a:spcBef>
                        <a:spcAft>
                          <a:spcPts val="500"/>
                        </a:spcAft>
                        <a:buClrTx/>
                        <a:buSzTx/>
                        <a:buFontTx/>
                        <a:buNone/>
                        <a:tabLst/>
                        <a:defRPr/>
                      </a:pPr>
                      <a:endParaRPr lang="en-GB" sz="14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43 (2.0)</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16 (0.8)</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13 (0.6)</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7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 (0.1)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 (0.1)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6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8 (0.4)</a:t>
                      </a:r>
                    </a:p>
                  </a:txBody>
                  <a:tcPr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500"/>
                        </a:spcBef>
                        <a:spcAft>
                          <a:spcPts val="500"/>
                        </a:spcAft>
                        <a:buClrTx/>
                        <a:buSzTx/>
                        <a:buFontTx/>
                        <a:buNone/>
                        <a:tabLst/>
                        <a:defRPr/>
                      </a:pPr>
                      <a:endParaRPr lang="en-GB" sz="14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35 (1.6)</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11 (0.5)</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6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5 (0.2)</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 (&lt;0.1)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0</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7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11 (0.5)</a:t>
                      </a:r>
                    </a:p>
                  </a:txBody>
                  <a:tcPr marT="18000" marB="1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500"/>
                        </a:spcBef>
                        <a:spcAft>
                          <a:spcPts val="500"/>
                        </a:spcAft>
                        <a:buClrTx/>
                        <a:buSzTx/>
                        <a:buFontTx/>
                        <a:buNone/>
                        <a:tabLst/>
                        <a:defRPr/>
                      </a:pPr>
                      <a:endParaRPr lang="en-GB" sz="14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156 (1.8)</a:t>
                      </a:r>
                      <a:r>
                        <a:rPr kumimoji="0" lang="en-GB" sz="1600" b="0" i="0" u="none" strike="noStrike" kern="1200" cap="none" spc="0" normalizeH="0" baseline="30000" noProof="0">
                          <a:ln>
                            <a:noFill/>
                          </a:ln>
                          <a:solidFill>
                            <a:srgbClr val="373A36"/>
                          </a:solidFill>
                          <a:effectLst/>
                          <a:uLnTx/>
                          <a:uFillTx/>
                          <a:latin typeface="+mn-lt"/>
                          <a:ea typeface="+mn-ea"/>
                          <a:cs typeface="+mn-cs"/>
                        </a:rPr>
                        <a:t>§</a:t>
                      </a:r>
                      <a:endParaRPr lang="en-GB" sz="1600" baseline="30000">
                        <a:solidFill>
                          <a:srgbClr val="373A36"/>
                        </a:solidFill>
                      </a:endParaRP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67 (0.8)</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34 (0.4)</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22 (0.3)</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9 (0.1)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 (&lt;0.1)</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18 (0.2)</a:t>
                      </a:r>
                    </a:p>
                    <a:p>
                      <a:pPr marL="0" marR="0" lvl="0" indent="0" algn="ctr" defTabSz="914400" rtl="0" eaLnBrk="1" fontAlgn="auto" latinLnBrk="0" hangingPunct="1">
                        <a:lnSpc>
                          <a:spcPct val="100000"/>
                        </a:lnSpc>
                        <a:spcBef>
                          <a:spcPts val="500"/>
                        </a:spcBef>
                        <a:spcAft>
                          <a:spcPts val="500"/>
                        </a:spcAft>
                        <a:buClrTx/>
                        <a:buSzTx/>
                        <a:buFontTx/>
                        <a:buNone/>
                        <a:tabLst/>
                        <a:defRPr/>
                      </a:pPr>
                      <a:r>
                        <a:rPr lang="en-GB" sz="1600">
                          <a:solidFill>
                            <a:srgbClr val="373A36"/>
                          </a:solidFill>
                        </a:rPr>
                        <a:t>37 (0.4)</a:t>
                      </a:r>
                    </a:p>
                  </a:txBody>
                  <a:tcPr marT="18000" marB="18000" anchor="ctr">
                    <a:lnL w="12700" cap="flat" cmpd="sng" algn="ctr">
                      <a:noFill/>
                      <a:prstDash val="solid"/>
                      <a:round/>
                      <a:headEnd type="none" w="med" len="med"/>
                      <a:tailEnd type="none" w="med" len="med"/>
                    </a:lnL>
                    <a:lnR>
                      <a:noFill/>
                    </a:lnR>
                    <a:lnT w="28575"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0398651"/>
                  </a:ext>
                </a:extLst>
              </a:tr>
            </a:tbl>
          </a:graphicData>
        </a:graphic>
      </p:graphicFrame>
      <p:sp>
        <p:nvSpPr>
          <p:cNvPr id="13" name="Title 12">
            <a:extLst>
              <a:ext uri="{FF2B5EF4-FFF2-40B4-BE49-F238E27FC236}">
                <a16:creationId xmlns:a16="http://schemas.microsoft.com/office/drawing/2014/main" id="{85A9ACB3-EE0C-4FB7-BE09-1DB2AE515CE4}"/>
              </a:ext>
            </a:extLst>
          </p:cNvPr>
          <p:cNvSpPr>
            <a:spLocks noGrp="1"/>
          </p:cNvSpPr>
          <p:nvPr>
            <p:ph type="title" idx="4294967295"/>
          </p:nvPr>
        </p:nvSpPr>
        <p:spPr>
          <a:xfrm>
            <a:off x="340936" y="286949"/>
            <a:ext cx="11516102" cy="935774"/>
          </a:xfrm>
        </p:spPr>
        <p:txBody>
          <a:bodyPr>
            <a:normAutofit/>
          </a:bodyPr>
          <a:lstStyle/>
          <a:p>
            <a:r>
              <a:rPr lang="en-GB"/>
              <a:t>ETHOS: </a:t>
            </a:r>
            <a:r>
              <a:rPr lang="en-GB">
                <a:latin typeface="+mn-lt"/>
              </a:rPr>
              <a:t>the reduction in mortality observed with TRIXEO versus LAMA/LABA was largely driven by a reduction in CV death</a:t>
            </a:r>
            <a:r>
              <a:rPr lang="en-GB" baseline="30000">
                <a:latin typeface="+mn-lt"/>
              </a:rPr>
              <a:t>1,2</a:t>
            </a:r>
          </a:p>
        </p:txBody>
      </p:sp>
      <p:sp>
        <p:nvSpPr>
          <p:cNvPr id="4" name="Text Placeholder 3">
            <a:extLst>
              <a:ext uri="{FF2B5EF4-FFF2-40B4-BE49-F238E27FC236}">
                <a16:creationId xmlns:a16="http://schemas.microsoft.com/office/drawing/2014/main" id="{30F1DE73-6584-EDCE-5F4F-EDD773605C31}"/>
              </a:ext>
            </a:extLst>
          </p:cNvPr>
          <p:cNvSpPr>
            <a:spLocks noGrp="1"/>
          </p:cNvSpPr>
          <p:nvPr>
            <p:ph type="body" sz="quarter" idx="10"/>
          </p:nvPr>
        </p:nvSpPr>
        <p:spPr>
          <a:xfrm>
            <a:off x="341312" y="6100905"/>
            <a:ext cx="10348855" cy="590001"/>
          </a:xfrm>
        </p:spPr>
        <p:txBody>
          <a:bodyPr/>
          <a:lstStyle/>
          <a:p>
            <a:pPr>
              <a:spcAft>
                <a:spcPts val="300"/>
              </a:spcAft>
              <a:buClrTx/>
              <a:defRPr/>
            </a:pPr>
            <a:br>
              <a:rPr lang="en-GB" sz="800" b="0" i="0" u="none" strike="noStrike" kern="1200" cap="none" spc="0" normalizeH="0" baseline="0" noProof="0">
                <a:ln>
                  <a:noFill/>
                </a:ln>
                <a:effectLst/>
                <a:uLnTx/>
                <a:uFillTx/>
                <a:latin typeface="Arial"/>
                <a:cs typeface="+mn-cs"/>
              </a:rPr>
            </a:br>
            <a:r>
              <a:rPr lang="en-GB" sz="800" b="0" i="0" u="none" strike="noStrike" kern="1200" cap="none" spc="0" normalizeH="0" baseline="0" noProof="0">
                <a:ln>
                  <a:noFill/>
                </a:ln>
                <a:effectLst/>
                <a:uLnTx/>
                <a:uFillTx/>
                <a:latin typeface="Arial"/>
                <a:cs typeface="+mn-cs"/>
              </a:rPr>
              <a:t>ICS/LAMA/LABA, budesonide / </a:t>
            </a:r>
            <a:r>
              <a:rPr lang="en-GB" sz="800" b="0" i="0" u="none" strike="noStrike" kern="1200" cap="none" spc="0" normalizeH="0" baseline="0" noProof="0" err="1">
                <a:ln>
                  <a:noFill/>
                </a:ln>
                <a:effectLst/>
                <a:uLnTx/>
                <a:uFillTx/>
                <a:latin typeface="Arial"/>
                <a:cs typeface="+mn-cs"/>
              </a:rPr>
              <a:t>glycopyrronium</a:t>
            </a:r>
            <a:r>
              <a:rPr lang="en-GB" sz="800" b="0" i="0" u="none" strike="noStrike" kern="1200" cap="none" spc="0" normalizeH="0" baseline="0" noProof="0">
                <a:ln>
                  <a:noFill/>
                </a:ln>
                <a:effectLst/>
                <a:uLnTx/>
                <a:uFillTx/>
                <a:latin typeface="Arial"/>
                <a:cs typeface="+mn-cs"/>
              </a:rPr>
              <a:t> / formoterol fumarate dihydrate; ICS/LABA, budesonide / formoterol fumarate dihydrate; LAMA/LABA, </a:t>
            </a:r>
            <a:r>
              <a:rPr lang="en-GB" sz="800" b="0" i="0" u="none" strike="noStrike" kern="1200" cap="none" spc="0" normalizeH="0" baseline="0" noProof="0" err="1">
                <a:ln>
                  <a:noFill/>
                </a:ln>
                <a:effectLst/>
                <a:uLnTx/>
                <a:uFillTx/>
                <a:latin typeface="Arial"/>
                <a:cs typeface="+mn-cs"/>
              </a:rPr>
              <a:t>glycopyrronium</a:t>
            </a:r>
            <a:r>
              <a:rPr lang="en-GB" sz="800" b="0" i="0" u="none" strike="noStrike" kern="1200" cap="none" spc="0" normalizeH="0" baseline="0" noProof="0">
                <a:ln>
                  <a:noFill/>
                </a:ln>
                <a:effectLst/>
                <a:uLnTx/>
                <a:uFillTx/>
                <a:latin typeface="Arial"/>
                <a:cs typeface="+mn-cs"/>
              </a:rPr>
              <a:t> / formoterol fumarate dihydrate</a:t>
            </a:r>
          </a:p>
          <a:p>
            <a:pPr>
              <a:spcAft>
                <a:spcPts val="300"/>
              </a:spcAft>
              <a:buClrTx/>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Figure adapted from Martinez FJ, et al. Am J Respir Crit Care Med 2021;203:553–564; image licence available from: https://creativecommons.org/licenses/by/4.0 (Accessed </a:t>
            </a:r>
            <a:r>
              <a:rPr lang="en-GB">
                <a:solidFill>
                  <a:srgbClr val="373A36"/>
                </a:solidFill>
                <a:latin typeface="Arial" panose="020B0604020202020204"/>
                <a:cs typeface="+mn-cs"/>
              </a:rPr>
              <a:t>30 May 2024</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t>
            </a:r>
            <a:br>
              <a:rPr lang="en-GB" sz="800" b="0" i="0" u="none" strike="noStrike" kern="1200" cap="none" spc="0" normalizeH="0" baseline="0" noProof="0">
                <a:ln>
                  <a:noFill/>
                </a:ln>
                <a:effectLst/>
                <a:uLnTx/>
                <a:uFillTx/>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83A34"/>
                </a:solidFill>
                <a:effectLst/>
                <a:uLnTx/>
                <a:uFillTx/>
                <a:latin typeface="Arial"/>
                <a:ea typeface="+mn-ea"/>
                <a:cs typeface="+mn-cs"/>
              </a:rPr>
              <a:t>N</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ot currently licensed in any market; </a:t>
            </a:r>
            <a:r>
              <a:rPr lang="en-IN" sz="800" kern="1200" baseline="30000">
                <a:solidFill>
                  <a:srgbClr val="373A36"/>
                </a:solidFill>
                <a:effectLst/>
                <a:latin typeface="+mn-lt"/>
                <a:ea typeface="+mn-ea"/>
                <a:cs typeface="+mn-cs"/>
              </a:rPr>
              <a:t>†</a:t>
            </a:r>
            <a:r>
              <a:rPr kumimoji="0" lang="en-GB" sz="800" b="0" i="0" u="none" strike="noStrike" kern="1200" cap="none" spc="0" normalizeH="0" baseline="0" noProof="0">
                <a:ln>
                  <a:noFill/>
                </a:ln>
                <a:solidFill>
                  <a:srgbClr val="373A36"/>
                </a:solidFill>
                <a:effectLst/>
                <a:uLnTx/>
                <a:uFillTx/>
                <a:latin typeface="Arial"/>
                <a:cs typeface="Arial"/>
              </a:rPr>
              <a:t>BUD/FORM AEROSPHERE</a:t>
            </a:r>
            <a:r>
              <a:rPr kumimoji="0" lang="en-GB" sz="800" b="0" i="0" u="none" strike="noStrike" kern="1200" cap="none" spc="0" normalizeH="0" baseline="30000" noProof="0">
                <a:ln>
                  <a:noFill/>
                </a:ln>
                <a:solidFill>
                  <a:srgbClr val="373A36"/>
                </a:solidFill>
                <a:effectLst/>
                <a:uLnTx/>
                <a:uFillTx/>
                <a:latin typeface="Arial"/>
                <a:cs typeface="Arial"/>
              </a:rPr>
              <a:t>®</a:t>
            </a:r>
            <a:r>
              <a:rPr kumimoji="0" lang="en-GB" sz="800" b="0" i="0" u="none" strike="noStrike" kern="1200" cap="none" spc="0" normalizeH="0" baseline="0" noProof="0">
                <a:ln>
                  <a:noFill/>
                </a:ln>
                <a:solidFill>
                  <a:srgbClr val="373A36"/>
                </a:solidFill>
                <a:effectLst/>
                <a:uLnTx/>
                <a:uFillTx/>
                <a:latin typeface="Arial"/>
                <a:cs typeface="Arial"/>
              </a:rPr>
              <a:t> is not currently licenced in any market; </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a:ea typeface="+mn-ea"/>
                <a:cs typeface="+mn-cs"/>
              </a:rPr>
              <a:t>only deaths that were associated with ≥1 SAE were adjudicated (</a:t>
            </a:r>
            <a:r>
              <a:rPr kumimoji="0" lang="en-GB" sz="800" b="0" i="0" u="none" strike="noStrike" kern="1200" cap="none" spc="0" normalizeH="0" baseline="0" noProof="0" err="1">
                <a:ln>
                  <a:noFill/>
                </a:ln>
                <a:solidFill>
                  <a:srgbClr val="373A36"/>
                </a:solidFill>
                <a:effectLst/>
                <a:uLnTx/>
                <a:uFillTx/>
                <a:latin typeface="Arial"/>
                <a:ea typeface="+mn-ea"/>
                <a:cs typeface="+mn-cs"/>
              </a:rPr>
              <a:t>ie</a:t>
            </a:r>
            <a:r>
              <a:rPr kumimoji="0" lang="en-GB" sz="800" b="0" i="0" u="none" strike="noStrike" kern="1200" cap="none" spc="0" normalizeH="0" baseline="0" noProof="0">
                <a:ln>
                  <a:noFill/>
                </a:ln>
                <a:solidFill>
                  <a:srgbClr val="373A36"/>
                </a:solidFill>
                <a:effectLst/>
                <a:uLnTx/>
                <a:uFillTx/>
                <a:latin typeface="Arial"/>
                <a:ea typeface="+mn-ea"/>
                <a:cs typeface="+mn-cs"/>
              </a:rPr>
              <a:t> vital status of death without a known associated AE was not adjudicated); </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a:ea typeface="+mn-ea"/>
                <a:cs typeface="+mn-cs"/>
              </a:rPr>
              <a:t>the five additional causes of death adjudicated in the final retrieved dataset were as follows: CV, n=1 (LAMA/LABA); other, n=4 (LAMA/LABA, n=2; TRIXEO, n=1; and ICS/LAMA/LABA, n=1)</a:t>
            </a:r>
            <a:br>
              <a:rPr lang="en-GB" sz="800" b="0" i="0" u="none" strike="noStrike" kern="1200" cap="none" spc="0" normalizeH="0" baseline="0" noProof="0">
                <a:ln>
                  <a:noFill/>
                </a:ln>
                <a:effectLst/>
                <a:uLnTx/>
                <a:uFillTx/>
                <a:latin typeface="Arial"/>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ITT, intent-to-treat</a:t>
            </a:r>
            <a:br>
              <a:rPr lang="en-GB" sz="800" b="0" i="0" u="none" strike="noStrike" kern="1200" cap="none" spc="0" normalizeH="0" baseline="0" noProof="0">
                <a:ln>
                  <a:noFill/>
                </a:ln>
                <a:effectLst/>
                <a:uLnTx/>
                <a:uFillTx/>
                <a:latin typeface="Arial" panose="020B0604020202020204"/>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Martinez FJ, et al. Am J Respir Crit Care Med 2021;203:553–564; 2. Lipson DA</a:t>
            </a:r>
            <a:r>
              <a:rPr kumimoji="0" lang="en-GB" sz="800" b="0" i="0" u="none" strike="noStrike" kern="1200" cap="none" spc="0" normalizeH="0" baseline="0" noProof="0">
                <a:ln>
                  <a:noFill/>
                </a:ln>
                <a:solidFill>
                  <a:srgbClr val="383A34"/>
                </a:solidFill>
                <a:effectLst/>
                <a:uLnTx/>
                <a:uFillTx/>
                <a:latin typeface="Arial"/>
                <a:ea typeface="+mn-ea"/>
                <a:cs typeface="+mn-cs"/>
              </a:rPr>
              <a:t>, et al. N Engl J Med 2018;378:1671–1680; 3. Martinez FJ, et al. Am J Respir Crit Care Med 2021;203:553–564 (Suppl. Table E1)</a:t>
            </a:r>
            <a:endParaRPr lang="en-GB"/>
          </a:p>
        </p:txBody>
      </p:sp>
      <p:sp>
        <p:nvSpPr>
          <p:cNvPr id="22" name="TextBox 21">
            <a:extLst>
              <a:ext uri="{FF2B5EF4-FFF2-40B4-BE49-F238E27FC236}">
                <a16:creationId xmlns:a16="http://schemas.microsoft.com/office/drawing/2014/main" id="{4FED2218-942D-4FBE-BF97-774153826261}"/>
              </a:ext>
            </a:extLst>
          </p:cNvPr>
          <p:cNvSpPr txBox="1"/>
          <p:nvPr/>
        </p:nvSpPr>
        <p:spPr>
          <a:xfrm>
            <a:off x="340936" y="1149188"/>
            <a:ext cx="8559474"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mn-cs"/>
              </a:rPr>
              <a:t>Summary of adjudicated causes of death (ITT population)</a:t>
            </a:r>
            <a:r>
              <a:rPr kumimoji="0" lang="en-GB" sz="1600" b="1" i="0" u="none" strike="noStrike" kern="1200" cap="none" spc="0" normalizeH="0" baseline="30000" noProof="0">
                <a:ln>
                  <a:noFill/>
                </a:ln>
                <a:solidFill>
                  <a:srgbClr val="373A36"/>
                </a:solidFill>
                <a:effectLst/>
                <a:uLnTx/>
                <a:uFillTx/>
                <a:latin typeface="Arial" panose="020B0604020202020204"/>
                <a:ea typeface="+mn-ea"/>
                <a:cs typeface="+mn-cs"/>
              </a:rPr>
              <a:t>1</a:t>
            </a:r>
          </a:p>
        </p:txBody>
      </p:sp>
      <p:sp>
        <p:nvSpPr>
          <p:cNvPr id="3" name="Rectangle 2">
            <a:extLst>
              <a:ext uri="{FF2B5EF4-FFF2-40B4-BE49-F238E27FC236}">
                <a16:creationId xmlns:a16="http://schemas.microsoft.com/office/drawing/2014/main" id="{C63F2B34-DEFF-440A-BD6A-25BE7B13B389}"/>
              </a:ext>
            </a:extLst>
          </p:cNvPr>
          <p:cNvSpPr/>
          <p:nvPr/>
        </p:nvSpPr>
        <p:spPr>
          <a:xfrm>
            <a:off x="420863" y="3025533"/>
            <a:ext cx="8559474" cy="338554"/>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6A1C7D03-467A-43BE-9445-2B6468E44A80}"/>
              </a:ext>
            </a:extLst>
          </p:cNvPr>
          <p:cNvSpPr/>
          <p:nvPr/>
        </p:nvSpPr>
        <p:spPr>
          <a:xfrm>
            <a:off x="8758990" y="3691"/>
            <a:ext cx="3431458" cy="351997"/>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ETHOS SECONDARY ENDPOINT</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pic>
        <p:nvPicPr>
          <p:cNvPr id="5" name="Picture 4">
            <a:extLst>
              <a:ext uri="{FF2B5EF4-FFF2-40B4-BE49-F238E27FC236}">
                <a16:creationId xmlns:a16="http://schemas.microsoft.com/office/drawing/2014/main" id="{5FE8BD53-F3EB-0AF5-4C05-918F0733A7E6}"/>
              </a:ext>
            </a:extLst>
          </p:cNvPr>
          <p:cNvPicPr>
            <a:picLocks noChangeAspect="1"/>
          </p:cNvPicPr>
          <p:nvPr/>
        </p:nvPicPr>
        <p:blipFill>
          <a:blip r:embed="rId3"/>
          <a:stretch>
            <a:fillRect/>
          </a:stretch>
        </p:blipFill>
        <p:spPr>
          <a:xfrm>
            <a:off x="11268275" y="430085"/>
            <a:ext cx="864000" cy="308281"/>
          </a:xfrm>
          <a:prstGeom prst="rect">
            <a:avLst/>
          </a:prstGeom>
        </p:spPr>
      </p:pic>
      <p:sp>
        <p:nvSpPr>
          <p:cNvPr id="2" name="Rectangle 1">
            <a:extLst>
              <a:ext uri="{FF2B5EF4-FFF2-40B4-BE49-F238E27FC236}">
                <a16:creationId xmlns:a16="http://schemas.microsoft.com/office/drawing/2014/main" id="{FE178466-A985-4E5E-58A2-4F9A0E49D832}"/>
              </a:ext>
            </a:extLst>
          </p:cNvPr>
          <p:cNvSpPr/>
          <p:nvPr/>
        </p:nvSpPr>
        <p:spPr>
          <a:xfrm>
            <a:off x="9234966" y="3025533"/>
            <a:ext cx="2622072" cy="1512316"/>
          </a:xfrm>
          <a:prstGeom prst="rect">
            <a:avLst/>
          </a:prstGeom>
          <a:solidFill>
            <a:schemeClr val="accent3">
              <a:lumMod val="20000"/>
              <a:lumOff val="80000"/>
            </a:schemeClr>
          </a:solidFill>
          <a:ln w="12700" cap="flat" cmpd="sng" algn="ctr">
            <a:noFill/>
            <a:prstDash val="sys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In ETHOS, ~70%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of patients had </a:t>
            </a:r>
            <a:b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≥1 ​CV risk factor </a:t>
            </a:r>
            <a:b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b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at baseline</a:t>
            </a:r>
            <a:r>
              <a:rPr kumimoji="0" lang="en-GB" sz="1600" b="1" i="0" u="none" strike="noStrike" kern="0" cap="none" spc="0" normalizeH="0" baseline="30000" noProof="0">
                <a:ln>
                  <a:noFill/>
                </a:ln>
                <a:solidFill>
                  <a:srgbClr val="373A36"/>
                </a:solidFill>
                <a:effectLst/>
                <a:uLnTx/>
                <a:uFillTx/>
                <a:latin typeface="Arial" panose="020B0604020202020204"/>
                <a:ea typeface="+mn-ea"/>
                <a:cs typeface="+mn-cs"/>
              </a:rPr>
              <a:t>3</a:t>
            </a:r>
          </a:p>
        </p:txBody>
      </p:sp>
    </p:spTree>
    <p:extLst>
      <p:ext uri="{BB962C8B-B14F-4D97-AF65-F5344CB8AC3E}">
        <p14:creationId xmlns:p14="http://schemas.microsoft.com/office/powerpoint/2010/main" val="271748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bject 7"/>
          <p:cNvSpPr txBox="1">
            <a:spLocks noGrp="1"/>
          </p:cNvSpPr>
          <p:nvPr>
            <p:ph type="title"/>
          </p:nvPr>
        </p:nvSpPr>
        <p:spPr>
          <a:xfrm>
            <a:off x="340936" y="423742"/>
            <a:ext cx="10113390" cy="725446"/>
          </a:xfrm>
          <a:prstGeom prst="rect">
            <a:avLst/>
          </a:prstGeom>
        </p:spPr>
        <p:txBody>
          <a:bodyPr vert="horz" wrap="square" lIns="0" tIns="5198" rIns="0" bIns="0" rtlCol="0">
            <a:spAutoFit/>
          </a:bodyPr>
          <a:lstStyle/>
          <a:p>
            <a:pPr marL="17324" marR="13859"/>
            <a:r>
              <a:rPr lang="en-US" sz="2600"/>
              <a:t>TRIXEO reduced overall mortality mainly through the reduction of CV mortality</a:t>
            </a:r>
            <a:r>
              <a:rPr lang="en-US" sz="2600" baseline="30000"/>
              <a:t>1</a:t>
            </a:r>
            <a:endParaRPr sz="2600" baseline="30000"/>
          </a:p>
        </p:txBody>
      </p:sp>
      <p:sp>
        <p:nvSpPr>
          <p:cNvPr id="3" name="TextBox 2">
            <a:extLst>
              <a:ext uri="{FF2B5EF4-FFF2-40B4-BE49-F238E27FC236}">
                <a16:creationId xmlns:a16="http://schemas.microsoft.com/office/drawing/2014/main" id="{A61B3067-11A2-DB34-71B2-E11DF29F7A78}"/>
              </a:ext>
            </a:extLst>
          </p:cNvPr>
          <p:cNvSpPr txBox="1"/>
          <p:nvPr/>
        </p:nvSpPr>
        <p:spPr>
          <a:xfrm>
            <a:off x="-117458" y="6273225"/>
            <a:ext cx="10349593" cy="584775"/>
          </a:xfrm>
          <a:prstGeom prst="rect">
            <a:avLst/>
          </a:prstGeom>
          <a:noFill/>
        </p:spPr>
        <p:txBody>
          <a:bodyPr wrap="square">
            <a:spAutoFit/>
          </a:bodyPr>
          <a:lstStyle/>
          <a:p>
            <a:pPr marL="45720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1. Martinez, Fernando J et al. “Reduced All-Cause Mortality in the ETHOS Trial of Budesonide/Glycopyrrolate/Formoterol for Chronic Obstructive Pulmonary Disease. A Randomized, Double-Blind, Multicenter, Parallel-Group Study.” </a:t>
            </a:r>
            <a:r>
              <a:rPr kumimoji="0" lang="en-US" sz="800" b="0" i="1"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American journal of respiratory and critical care medicine</a:t>
            </a:r>
            <a:r>
              <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 vol. 203,5 (2021): 553-564. doi:10.1164/rccm.202006-2618OC</a:t>
            </a:r>
            <a:r>
              <a:rPr kumimoji="0" lang="he-IL"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 ‡Only deaths that were associated with at least one serious adverse event were adjudicated (i.e., vital status of death without a known associated adverse</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 </a:t>
            </a:r>
            <a:r>
              <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rPr>
              <a:t>event was not adjudicated).</a:t>
            </a:r>
            <a:r>
              <a:rPr kumimoji="0" lang="en-US" sz="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mn-cs"/>
              </a:rPr>
              <a:t> </a:t>
            </a:r>
            <a:endPar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endParaRPr>
          </a:p>
          <a:p>
            <a:pPr marL="45720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mn-cs"/>
            </a:endParaRPr>
          </a:p>
        </p:txBody>
      </p:sp>
      <p:pic>
        <p:nvPicPr>
          <p:cNvPr id="12" name="Picture 11">
            <a:extLst>
              <a:ext uri="{FF2B5EF4-FFF2-40B4-BE49-F238E27FC236}">
                <a16:creationId xmlns:a16="http://schemas.microsoft.com/office/drawing/2014/main" id="{D76696F3-39D4-109E-53DA-6937AEB5B780}"/>
              </a:ext>
            </a:extLst>
          </p:cNvPr>
          <p:cNvPicPr>
            <a:picLocks noChangeAspect="1"/>
          </p:cNvPicPr>
          <p:nvPr/>
        </p:nvPicPr>
        <p:blipFill rotWithShape="1">
          <a:blip r:embed="rId3"/>
          <a:srcRect l="1170" t="2122" r="1880"/>
          <a:stretch/>
        </p:blipFill>
        <p:spPr>
          <a:xfrm>
            <a:off x="194632" y="1243938"/>
            <a:ext cx="10697065" cy="4934537"/>
          </a:xfrm>
          <a:prstGeom prst="rect">
            <a:avLst/>
          </a:prstGeom>
        </p:spPr>
      </p:pic>
    </p:spTree>
    <p:extLst>
      <p:ext uri="{BB962C8B-B14F-4D97-AF65-F5344CB8AC3E}">
        <p14:creationId xmlns:p14="http://schemas.microsoft.com/office/powerpoint/2010/main" val="16278911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FCFFB-2A48-CB6E-9DAA-743A88AF6205}"/>
              </a:ext>
            </a:extLst>
          </p:cNvPr>
          <p:cNvSpPr>
            <a:spLocks noGrp="1"/>
          </p:cNvSpPr>
          <p:nvPr>
            <p:ph type="title" idx="4294967295"/>
          </p:nvPr>
        </p:nvSpPr>
        <p:spPr>
          <a:xfrm>
            <a:off x="340936" y="213414"/>
            <a:ext cx="11516102" cy="935774"/>
          </a:xfrm>
        </p:spPr>
        <p:txBody>
          <a:bodyPr/>
          <a:lstStyle/>
          <a:p>
            <a:pPr algn="l"/>
            <a:br>
              <a:rPr lang="en-US"/>
            </a:br>
            <a:br>
              <a:rPr lang="en-US"/>
            </a:br>
            <a:br>
              <a:rPr lang="en-US"/>
            </a:br>
            <a:br>
              <a:rPr lang="en-US"/>
            </a:br>
            <a:r>
              <a:rPr lang="en-US"/>
              <a:t>Clinical trials that evaluated the effect of triple therapies</a:t>
            </a:r>
            <a:br>
              <a:rPr lang="en-US"/>
            </a:br>
            <a:r>
              <a:rPr lang="en-US"/>
              <a:t>in COPD</a:t>
            </a:r>
            <a:endParaRPr lang="en-GB"/>
          </a:p>
        </p:txBody>
      </p:sp>
      <p:sp>
        <p:nvSpPr>
          <p:cNvPr id="176" name="Content Placeholder 175">
            <a:extLst>
              <a:ext uri="{FF2B5EF4-FFF2-40B4-BE49-F238E27FC236}">
                <a16:creationId xmlns:a16="http://schemas.microsoft.com/office/drawing/2014/main" id="{32BFCC94-E7A7-3FAA-B9BA-20EF8F348A24}"/>
              </a:ext>
            </a:extLst>
          </p:cNvPr>
          <p:cNvSpPr>
            <a:spLocks noGrp="1"/>
          </p:cNvSpPr>
          <p:nvPr>
            <p:ph type="body" sz="quarter" idx="10"/>
          </p:nvPr>
        </p:nvSpPr>
        <p:spPr>
          <a:xfrm>
            <a:off x="341312" y="6047235"/>
            <a:ext cx="10348855" cy="590001"/>
          </a:xfrm>
        </p:spPr>
        <p:txBody>
          <a:bodyPr/>
          <a:lstStyle/>
          <a:p>
            <a:r>
              <a:rPr lang="da-DK"/>
              <a:t>1. Rabe KF, et al. N Engl J Med 2020;383:35–48; 2. Lipson DA, et al. N Engl J Med 2018;378:1671–1680;  </a:t>
            </a:r>
            <a:r>
              <a:rPr lang="he-IL"/>
              <a:t> </a:t>
            </a:r>
            <a:r>
              <a:rPr lang="da-DK"/>
              <a:t>3. </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Ferguson GT, et al. Lancet Respir Med 2018;6:747–758; 4. Lipson DA, et al. Am J Respir Crit Med 2017;196:438–446; </a:t>
            </a:r>
            <a:r>
              <a:rPr lang="en-GB">
                <a:solidFill>
                  <a:srgbClr val="373A36"/>
                </a:solidFill>
                <a:latin typeface="Arial" panose="020B0604020202020204"/>
                <a:cs typeface="+mn-cs"/>
              </a:rPr>
              <a:t>5</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Papi</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A, et al. Lancet 2018;391:1076</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sym typeface="Symbol" panose="05050102010706020507" pitchFamily="18" charset="2"/>
              </a:rPr>
              <a:t>1084</a:t>
            </a:r>
            <a:endParaRPr lang="en-GB"/>
          </a:p>
        </p:txBody>
      </p:sp>
      <p:sp>
        <p:nvSpPr>
          <p:cNvPr id="9" name="Content Placeholder 11">
            <a:extLst>
              <a:ext uri="{FF2B5EF4-FFF2-40B4-BE49-F238E27FC236}">
                <a16:creationId xmlns:a16="http://schemas.microsoft.com/office/drawing/2014/main" id="{FE2263E4-83D0-2CCE-AADA-E70BFE94819C}"/>
              </a:ext>
            </a:extLst>
          </p:cNvPr>
          <p:cNvSpPr txBox="1">
            <a:spLocks/>
          </p:cNvSpPr>
          <p:nvPr/>
        </p:nvSpPr>
        <p:spPr>
          <a:xfrm>
            <a:off x="341313" y="6159500"/>
            <a:ext cx="9991725" cy="341313"/>
          </a:xfrm>
          <a:prstGeom prst="rect">
            <a:avLst/>
          </a:prstGeom>
        </p:spPr>
        <p:txBody>
          <a:bodyPr vert="horz" lIns="0" tIns="45720" rIns="91440" bIns="45720" rtlCol="0" anchor="b">
            <a:noAutofit/>
          </a:bodyPr>
          <a:lstStyle>
            <a:lvl1pPr marL="0" indent="0" algn="l" defTabSz="914400" rtl="0" eaLnBrk="1" latinLnBrk="0" hangingPunct="1">
              <a:lnSpc>
                <a:spcPct val="100000"/>
              </a:lnSpc>
              <a:spcBef>
                <a:spcPts val="0"/>
              </a:spcBef>
              <a:spcAft>
                <a:spcPts val="30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300"/>
              </a:spcAft>
              <a:buClr>
                <a:srgbClr val="2CD5C4"/>
              </a:buClr>
              <a:buSzTx/>
              <a:buFont typeface="Arial" panose="020B0604020202020204" pitchFamily="34" charset="0"/>
              <a:buNone/>
              <a:tabLst/>
              <a:defRPr/>
            </a:pPr>
            <a:endPar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endParaRPr>
          </a:p>
        </p:txBody>
      </p:sp>
      <p:graphicFrame>
        <p:nvGraphicFramePr>
          <p:cNvPr id="16" name="Table 48">
            <a:extLst>
              <a:ext uri="{FF2B5EF4-FFF2-40B4-BE49-F238E27FC236}">
                <a16:creationId xmlns:a16="http://schemas.microsoft.com/office/drawing/2014/main" id="{29D902F5-FABD-502A-8E96-2CB3EDAB5809}"/>
              </a:ext>
            </a:extLst>
          </p:cNvPr>
          <p:cNvGraphicFramePr>
            <a:graphicFrameLocks noGrp="1"/>
          </p:cNvGraphicFramePr>
          <p:nvPr>
            <p:extLst>
              <p:ext uri="{D42A27DB-BD31-4B8C-83A1-F6EECF244321}">
                <p14:modId xmlns:p14="http://schemas.microsoft.com/office/powerpoint/2010/main" val="1060001884"/>
              </p:ext>
            </p:extLst>
          </p:nvPr>
        </p:nvGraphicFramePr>
        <p:xfrm>
          <a:off x="789698" y="2087112"/>
          <a:ext cx="9215436" cy="3390919"/>
        </p:xfrm>
        <a:graphic>
          <a:graphicData uri="http://schemas.openxmlformats.org/drawingml/2006/table">
            <a:tbl>
              <a:tblPr firstRow="1" bandRow="1">
                <a:tableStyleId>{5C22544A-7EE6-4342-B048-85BDC9FD1C3A}</a:tableStyleId>
              </a:tblPr>
              <a:tblGrid>
                <a:gridCol w="1535906">
                  <a:extLst>
                    <a:ext uri="{9D8B030D-6E8A-4147-A177-3AD203B41FA5}">
                      <a16:colId xmlns:a16="http://schemas.microsoft.com/office/drawing/2014/main" val="948137976"/>
                    </a:ext>
                  </a:extLst>
                </a:gridCol>
                <a:gridCol w="1535906">
                  <a:extLst>
                    <a:ext uri="{9D8B030D-6E8A-4147-A177-3AD203B41FA5}">
                      <a16:colId xmlns:a16="http://schemas.microsoft.com/office/drawing/2014/main" val="1442871899"/>
                    </a:ext>
                  </a:extLst>
                </a:gridCol>
                <a:gridCol w="1535906">
                  <a:extLst>
                    <a:ext uri="{9D8B030D-6E8A-4147-A177-3AD203B41FA5}">
                      <a16:colId xmlns:a16="http://schemas.microsoft.com/office/drawing/2014/main" val="2880230348"/>
                    </a:ext>
                  </a:extLst>
                </a:gridCol>
                <a:gridCol w="1535906">
                  <a:extLst>
                    <a:ext uri="{9D8B030D-6E8A-4147-A177-3AD203B41FA5}">
                      <a16:colId xmlns:a16="http://schemas.microsoft.com/office/drawing/2014/main" val="2780167932"/>
                    </a:ext>
                  </a:extLst>
                </a:gridCol>
                <a:gridCol w="1535906">
                  <a:extLst>
                    <a:ext uri="{9D8B030D-6E8A-4147-A177-3AD203B41FA5}">
                      <a16:colId xmlns:a16="http://schemas.microsoft.com/office/drawing/2014/main" val="3374891406"/>
                    </a:ext>
                  </a:extLst>
                </a:gridCol>
                <a:gridCol w="1535906">
                  <a:extLst>
                    <a:ext uri="{9D8B030D-6E8A-4147-A177-3AD203B41FA5}">
                      <a16:colId xmlns:a16="http://schemas.microsoft.com/office/drawing/2014/main" val="2819597037"/>
                    </a:ext>
                  </a:extLst>
                </a:gridCol>
              </a:tblGrid>
              <a:tr h="0">
                <a:tc>
                  <a:txBody>
                    <a:bodyPr/>
                    <a:lstStyle/>
                    <a:p>
                      <a:endParaRPr lang="en-GB" sz="1400">
                        <a:solidFill>
                          <a:schemeClr val="bg1"/>
                        </a:solidFill>
                      </a:endParaRPr>
                    </a:p>
                  </a:txBody>
                  <a:tcPr>
                    <a:lnL w="12700" cap="flat" cmpd="sng" algn="ctr">
                      <a:no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kern="1200">
                          <a:solidFill>
                            <a:schemeClr val="bg1"/>
                          </a:solidFill>
                        </a:rPr>
                        <a:t>KRONOS</a:t>
                      </a:r>
                      <a:r>
                        <a:rPr lang="en-GB" sz="1400" b="1" kern="1200" baseline="30000">
                          <a:solidFill>
                            <a:schemeClr val="bg1"/>
                          </a:solidFill>
                        </a:rPr>
                        <a:t>3</a:t>
                      </a:r>
                      <a:endParaRPr lang="en-GB" sz="1400" b="1" kern="1200">
                        <a:solidFill>
                          <a:schemeClr val="bg1"/>
                        </a:solidFill>
                      </a:endParaRP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rgbClr val="A6191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kern="1200">
                          <a:solidFill>
                            <a:schemeClr val="bg1"/>
                          </a:solidFill>
                          <a:latin typeface="+mn-lt"/>
                          <a:ea typeface="+mn-ea"/>
                          <a:cs typeface="+mn-cs"/>
                        </a:rPr>
                        <a:t>FULFIL</a:t>
                      </a:r>
                      <a:r>
                        <a:rPr lang="en-GB" sz="1400" b="1" kern="1200" baseline="30000">
                          <a:solidFill>
                            <a:schemeClr val="bg1"/>
                          </a:solidFill>
                          <a:latin typeface="+mn-lt"/>
                          <a:ea typeface="+mn-ea"/>
                          <a:cs typeface="+mn-cs"/>
                        </a:rPr>
                        <a:t>4</a:t>
                      </a:r>
                      <a:endParaRPr lang="en-GB" sz="1400">
                        <a:solidFill>
                          <a:schemeClr val="bg1"/>
                        </a:solidFill>
                      </a:endParaRPr>
                    </a:p>
                  </a:txBody>
                  <a:tcPr>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rgbClr val="A6191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a:solidFill>
                            <a:schemeClr val="bg1"/>
                          </a:solidFill>
                        </a:rPr>
                        <a:t>TRIBUTE</a:t>
                      </a:r>
                      <a:r>
                        <a:rPr lang="en-GB" sz="1400" b="1" baseline="30000">
                          <a:solidFill>
                            <a:schemeClr val="bg1"/>
                          </a:solidFill>
                        </a:rPr>
                        <a:t>5</a:t>
                      </a:r>
                      <a:endParaRPr lang="en-GB" sz="1400">
                        <a:solidFill>
                          <a:schemeClr val="bg1"/>
                        </a:solidFill>
                      </a:endParaRPr>
                    </a:p>
                  </a:txBody>
                  <a:tcPr>
                    <a:lnL w="12700" cap="flat" cmpd="sng" algn="ctr">
                      <a:solidFill>
                        <a:srgbClr val="C00000"/>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rgbClr val="A6191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dirty="0">
                          <a:solidFill>
                            <a:schemeClr val="bg1"/>
                          </a:solidFill>
                        </a:rPr>
                        <a:t>ETHOS</a:t>
                      </a:r>
                      <a:r>
                        <a:rPr lang="en-GB" sz="1400" b="1" baseline="30000" dirty="0">
                          <a:solidFill>
                            <a:schemeClr val="bg1"/>
                          </a:solidFill>
                        </a:rPr>
                        <a:t>2</a:t>
                      </a:r>
                      <a:endParaRPr lang="en-GB" sz="1400" dirty="0">
                        <a:solidFill>
                          <a:schemeClr val="bg1"/>
                        </a:solidFill>
                      </a:endParaRP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1">
                          <a:solidFill>
                            <a:schemeClr val="bg1"/>
                          </a:solidFill>
                        </a:rPr>
                        <a:t>IMPACT</a:t>
                      </a:r>
                      <a:r>
                        <a:rPr lang="en-GB" sz="1400" b="1" baseline="30000">
                          <a:solidFill>
                            <a:schemeClr val="bg1"/>
                          </a:solidFill>
                        </a:rPr>
                        <a:t>3</a:t>
                      </a:r>
                      <a:endParaRPr lang="en-GB" sz="1400">
                        <a:solidFill>
                          <a:schemeClr val="bg1"/>
                        </a:solidFill>
                      </a:endParaRP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extLst>
                  <a:ext uri="{0D108BD9-81ED-4DB2-BD59-A6C34878D82A}">
                    <a16:rowId xmlns:a16="http://schemas.microsoft.com/office/drawing/2014/main" val="1583432718"/>
                  </a:ext>
                </a:extLst>
              </a:tr>
              <a:tr h="891559">
                <a:tc>
                  <a:txBody>
                    <a:bodyPr/>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chemeClr val="tx2"/>
                          </a:solidFill>
                          <a:effectLst/>
                          <a:uLnTx/>
                          <a:uFillTx/>
                          <a:latin typeface="+mn-lt"/>
                          <a:ea typeface="+mn-ea"/>
                          <a:cs typeface="+mn-cs"/>
                        </a:rPr>
                        <a:t>Population: </a:t>
                      </a:r>
                      <a:r>
                        <a:rPr kumimoji="0" lang="en-GB" sz="1400" b="0" i="0" u="none" strike="noStrike" kern="0" cap="none" spc="0" normalizeH="0" baseline="0" noProof="0">
                          <a:ln>
                            <a:noFill/>
                          </a:ln>
                          <a:solidFill>
                            <a:schemeClr val="tx2"/>
                          </a:solidFill>
                          <a:effectLst/>
                          <a:uLnTx/>
                          <a:uFillTx/>
                          <a:latin typeface="+mn-lt"/>
                          <a:ea typeface="+mn-ea"/>
                          <a:cs typeface="+mn-cs"/>
                        </a:rPr>
                        <a:t>moderate-to-very severe COPD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2"/>
                          </a:solidFill>
                        </a:rPr>
                        <a:t>Moderate-to-very severe COPD </a:t>
                      </a:r>
                    </a:p>
                  </a:txBody>
                  <a:tcPr>
                    <a:lnL w="12700" cap="flat" cmpd="sng" algn="ctr">
                      <a:solidFill>
                        <a:schemeClr val="bg1">
                          <a:lumMod val="50000"/>
                        </a:schemeClr>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2"/>
                          </a:solidFill>
                        </a:rPr>
                        <a:t>Severe-to-very severe COPD</a:t>
                      </a:r>
                    </a:p>
                    <a:p>
                      <a:endParaRPr lang="en-GB" sz="1400">
                        <a:solidFill>
                          <a:schemeClr val="tx2"/>
                        </a:solidFill>
                      </a:endParaRPr>
                    </a:p>
                  </a:txBody>
                  <a:tcPr>
                    <a:lnL w="12700" cap="flat" cmpd="sng" algn="ctr">
                      <a:solidFill>
                        <a:srgbClr val="A61914"/>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2"/>
                          </a:solidFill>
                        </a:rPr>
                        <a:t>Severe-to-very severe COPD</a:t>
                      </a:r>
                    </a:p>
                    <a:p>
                      <a:endParaRPr lang="en-GB" sz="1400">
                        <a:solidFill>
                          <a:schemeClr val="tx2"/>
                        </a:solidFill>
                      </a:endParaRPr>
                    </a:p>
                  </a:txBody>
                  <a:tcPr>
                    <a:lnL w="12700" cap="flat" cmpd="sng" algn="ctr">
                      <a:solidFill>
                        <a:srgbClr val="A61914"/>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2"/>
                          </a:solidFill>
                        </a:rPr>
                        <a:t>Moderate-to-very severe COPD </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2"/>
                          </a:solidFill>
                        </a:rPr>
                        <a:t>Moderate-to-very severe COPD </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3097941586"/>
                  </a:ext>
                </a:extLst>
              </a:tr>
              <a:tr h="5078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chemeClr val="tx2"/>
                          </a:solidFill>
                          <a:effectLst/>
                          <a:uLnTx/>
                          <a:uFillTx/>
                          <a:latin typeface="+mn-lt"/>
                          <a:ea typeface="+mn-ea"/>
                          <a:cs typeface="+mn-cs"/>
                        </a:rPr>
                        <a:t>Treatment: </a:t>
                      </a:r>
                      <a:br>
                        <a:rPr kumimoji="0" lang="en-GB" sz="1400" b="1" i="0" u="none" strike="noStrike" kern="1200" cap="none" spc="0" normalizeH="0" baseline="0" noProof="0">
                          <a:ln>
                            <a:noFill/>
                          </a:ln>
                          <a:solidFill>
                            <a:schemeClr val="tx2"/>
                          </a:solidFill>
                          <a:effectLst/>
                          <a:uLnTx/>
                          <a:uFillTx/>
                          <a:latin typeface="+mn-lt"/>
                          <a:ea typeface="+mn-ea"/>
                          <a:cs typeface="+mn-cs"/>
                        </a:rPr>
                      </a:br>
                      <a:r>
                        <a:rPr kumimoji="0" lang="en-GB" sz="1400" b="0" i="0" u="none" strike="noStrike" kern="1200" cap="none" spc="0" normalizeH="0" baseline="0" noProof="0">
                          <a:ln>
                            <a:noFill/>
                          </a:ln>
                          <a:solidFill>
                            <a:schemeClr val="tx2"/>
                          </a:solidFill>
                          <a:effectLst/>
                          <a:uLnTx/>
                          <a:uFillTx/>
                          <a:latin typeface="Arial" panose="020B0604020202020204" pitchFamily="34" charset="0"/>
                          <a:ea typeface="+mn-ea"/>
                          <a:cs typeface="Arial" panose="020B0604020202020204" pitchFamily="34" charset="0"/>
                        </a:rPr>
                        <a:t>triple therapy</a:t>
                      </a:r>
                      <a:endParaRPr lang="en-GB" sz="1400">
                        <a:solidFill>
                          <a:schemeClr val="tx2"/>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b="0" kern="1200">
                          <a:solidFill>
                            <a:schemeClr val="tx2"/>
                          </a:solidFill>
                        </a:rPr>
                        <a:t>BUD/GLY/FORM</a:t>
                      </a:r>
                      <a:endParaRPr lang="en-GB" sz="1400" b="0">
                        <a:solidFill>
                          <a:schemeClr val="tx2"/>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b="0" kern="1200">
                          <a:solidFill>
                            <a:schemeClr val="tx2"/>
                          </a:solidFill>
                          <a:latin typeface="+mn-lt"/>
                          <a:ea typeface="+mn-ea"/>
                          <a:cs typeface="+mn-cs"/>
                        </a:rPr>
                        <a:t>FF/UMEC/VI</a:t>
                      </a:r>
                      <a:endParaRPr lang="en-GB" sz="1400" b="0">
                        <a:solidFill>
                          <a:schemeClr val="tx2"/>
                        </a:solidFill>
                      </a:endParaRPr>
                    </a:p>
                  </a:txBody>
                  <a:tcPr>
                    <a:lnL w="12700" cap="flat" cmpd="sng" algn="ctr">
                      <a:solidFill>
                        <a:srgbClr val="A61914"/>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b="0">
                          <a:solidFill>
                            <a:schemeClr val="tx2"/>
                          </a:solidFill>
                        </a:rPr>
                        <a:t>BDP/FF/G</a:t>
                      </a:r>
                    </a:p>
                  </a:txBody>
                  <a:tcPr>
                    <a:lnL w="12700" cap="flat" cmpd="sng" algn="ctr">
                      <a:solidFill>
                        <a:srgbClr val="A61914"/>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b="0">
                          <a:solidFill>
                            <a:schemeClr val="tx2"/>
                          </a:solidFill>
                        </a:rPr>
                        <a:t>BUD/GLY/FORM</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r>
                        <a:rPr lang="en-GB" sz="1400" b="0">
                          <a:solidFill>
                            <a:schemeClr val="tx2"/>
                          </a:solidFill>
                        </a:rPr>
                        <a:t>FF/UMEC/VI</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2029687994"/>
                  </a:ext>
                </a:extLst>
              </a:tr>
              <a:tr h="1135226">
                <a:tc>
                  <a:txBody>
                    <a:bodyPr/>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chemeClr val="tx2"/>
                          </a:solidFill>
                          <a:effectLst/>
                          <a:uLnTx/>
                          <a:uFillTx/>
                          <a:latin typeface="+mn-lt"/>
                          <a:ea typeface="+mn-ea"/>
                          <a:cs typeface="+mn-cs"/>
                        </a:rPr>
                        <a:t>Endpoint: </a:t>
                      </a:r>
                      <a:br>
                        <a:rPr kumimoji="0" lang="en-GB" sz="1400" b="1" i="0" u="none" strike="noStrike" kern="0" cap="none" spc="0" normalizeH="0" baseline="0" noProof="0" dirty="0">
                          <a:ln>
                            <a:noFill/>
                          </a:ln>
                          <a:solidFill>
                            <a:schemeClr val="tx2"/>
                          </a:solidFill>
                          <a:effectLst/>
                          <a:uLnTx/>
                          <a:uFillTx/>
                          <a:latin typeface="+mn-lt"/>
                          <a:ea typeface="+mn-ea"/>
                          <a:cs typeface="+mn-cs"/>
                        </a:rPr>
                      </a:br>
                      <a:r>
                        <a:rPr kumimoji="0" lang="en-GB" sz="1400" b="0" i="0" u="none" strike="noStrike" kern="0" cap="none" spc="0" normalizeH="0" baseline="0" noProof="0" dirty="0">
                          <a:ln>
                            <a:noFill/>
                          </a:ln>
                          <a:solidFill>
                            <a:schemeClr val="tx2"/>
                          </a:solidFill>
                          <a:effectLst/>
                          <a:uLnTx/>
                          <a:uFillTx/>
                          <a:latin typeface="+mn-lt"/>
                          <a:ea typeface="+mn-ea"/>
                          <a:cs typeface="+mn-cs"/>
                        </a:rPr>
                        <a:t>all-cause mortality</a:t>
                      </a:r>
                    </a:p>
                    <a:p>
                      <a:pPr marL="0" marR="0" lvl="0" indent="0" algn="l" defTabSz="60957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chemeClr val="tx2"/>
                          </a:solidFill>
                          <a:effectLst/>
                          <a:uLnTx/>
                          <a:uFillTx/>
                          <a:latin typeface="+mn-lt"/>
                          <a:ea typeface="+mn-ea"/>
                          <a:cs typeface="+mn-cs"/>
                        </a:rPr>
                        <a:t>(as efficacy endpoint)</a:t>
                      </a:r>
                      <a:endParaRPr lang="en-GB" sz="1400" dirty="0">
                        <a:solidFill>
                          <a:schemeClr val="tx2"/>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400">
                          <a:solidFill>
                            <a:schemeClr val="tx2"/>
                          </a:solidFill>
                        </a:rPr>
                        <a:t>Not investigated</a:t>
                      </a:r>
                    </a:p>
                  </a:txBody>
                  <a:tcPr>
                    <a:lnL w="12700" cap="flat" cmpd="sng" algn="ctr">
                      <a:solidFill>
                        <a:schemeClr val="bg1">
                          <a:lumMod val="50000"/>
                        </a:schemeClr>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a:solidFill>
                            <a:schemeClr val="tx2"/>
                          </a:solidFill>
                        </a:rPr>
                        <a:t>Not investigated</a:t>
                      </a:r>
                    </a:p>
                  </a:txBody>
                  <a:tcPr>
                    <a:lnL w="12700" cap="flat" cmpd="sng" algn="ctr">
                      <a:solidFill>
                        <a:srgbClr val="A61914"/>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2"/>
                          </a:solidFill>
                        </a:rPr>
                        <a:t>Mortality included as a safety endpoint</a:t>
                      </a:r>
                    </a:p>
                    <a:p>
                      <a:endParaRPr lang="en-GB" sz="1400" dirty="0">
                        <a:solidFill>
                          <a:schemeClr val="tx2"/>
                        </a:solidFill>
                      </a:endParaRPr>
                    </a:p>
                  </a:txBody>
                  <a:tcPr>
                    <a:lnL w="12700" cap="flat" cmpd="sng" algn="ctr">
                      <a:solidFill>
                        <a:srgbClr val="A61914"/>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2"/>
                          </a:solidFill>
                        </a:rPr>
                        <a:t>All-cause mortality included as a secondary efficacy endpoint</a:t>
                      </a:r>
                    </a:p>
                    <a:p>
                      <a:endParaRPr lang="en-GB" sz="1400" dirty="0">
                        <a:solidFill>
                          <a:schemeClr val="tx2"/>
                        </a:solidFill>
                      </a:endParaRPr>
                    </a:p>
                  </a:txBody>
                  <a:tcPr marR="0">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2"/>
                          </a:solidFill>
                        </a:rPr>
                        <a:t>All-cause mortality included as an other efficacy endpoint</a:t>
                      </a:r>
                    </a:p>
                    <a:p>
                      <a:endParaRPr lang="en-GB" sz="1400" dirty="0">
                        <a:solidFill>
                          <a:schemeClr val="tx2"/>
                        </a:solidFill>
                      </a:endParaRPr>
                    </a:p>
                  </a:txBody>
                  <a:tcPr marR="0">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2454701785"/>
                  </a:ext>
                </a:extLst>
              </a:tr>
              <a:tr h="5101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chemeClr val="tx2"/>
                          </a:solidFill>
                          <a:effectLst/>
                          <a:uLnTx/>
                          <a:uFillTx/>
                          <a:latin typeface="+mn-lt"/>
                          <a:ea typeface="+mn-ea"/>
                          <a:cs typeface="+mn-cs"/>
                        </a:rPr>
                        <a:t>Duration: </a:t>
                      </a:r>
                      <a:br>
                        <a:rPr kumimoji="0" lang="en-US" sz="1400" b="1" i="0" u="none" strike="noStrike" kern="0" cap="none" spc="0" normalizeH="0" baseline="0" noProof="0">
                          <a:ln>
                            <a:noFill/>
                          </a:ln>
                          <a:solidFill>
                            <a:schemeClr val="tx2"/>
                          </a:solidFill>
                          <a:effectLst/>
                          <a:uLnTx/>
                          <a:uFillTx/>
                          <a:latin typeface="+mn-lt"/>
                          <a:ea typeface="+mn-ea"/>
                          <a:cs typeface="+mn-cs"/>
                        </a:rPr>
                      </a:br>
                      <a:r>
                        <a:rPr kumimoji="0" lang="en-US" sz="1400" b="0" i="0" u="none" strike="noStrike" kern="0" cap="none" spc="0" normalizeH="0" baseline="0" noProof="0">
                          <a:ln>
                            <a:noFill/>
                          </a:ln>
                          <a:solidFill>
                            <a:schemeClr val="tx2"/>
                          </a:solidFill>
                          <a:effectLst/>
                          <a:uLnTx/>
                          <a:uFillTx/>
                          <a:latin typeface="+mn-lt"/>
                          <a:ea typeface="+mn-ea"/>
                          <a:cs typeface="+mn-cs"/>
                        </a:rPr>
                        <a:t>≥52 weeks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1400">
                          <a:solidFill>
                            <a:schemeClr val="tx2"/>
                          </a:solidFill>
                        </a:rPr>
                        <a:t>24 weeks</a:t>
                      </a:r>
                    </a:p>
                  </a:txBody>
                  <a:tcPr>
                    <a:lnL w="12700" cap="flat" cmpd="sng" algn="ctr">
                      <a:solidFill>
                        <a:schemeClr val="bg1">
                          <a:lumMod val="50000"/>
                        </a:schemeClr>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a:solidFill>
                            <a:schemeClr val="tx2"/>
                          </a:solidFill>
                        </a:rPr>
                        <a:t>24 weeks</a:t>
                      </a:r>
                    </a:p>
                  </a:txBody>
                  <a:tcPr>
                    <a:lnL w="12700" cap="flat" cmpd="sng" algn="ctr">
                      <a:solidFill>
                        <a:srgbClr val="A61914"/>
                      </a:solidFill>
                      <a:prstDash val="solid"/>
                      <a:round/>
                      <a:headEnd type="none" w="med" len="med"/>
                      <a:tailEnd type="none" w="med" len="med"/>
                    </a:lnL>
                    <a:lnR w="12700" cap="flat" cmpd="sng" algn="ctr">
                      <a:solidFill>
                        <a:srgbClr val="A61914"/>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dirty="0">
                          <a:solidFill>
                            <a:schemeClr val="tx2"/>
                          </a:solidFill>
                        </a:rPr>
                        <a:t>52 weeks</a:t>
                      </a:r>
                    </a:p>
                  </a:txBody>
                  <a:tcPr>
                    <a:lnL w="12700" cap="flat" cmpd="sng" algn="ctr">
                      <a:solidFill>
                        <a:srgbClr val="A61914"/>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rgbClr val="A61914"/>
                      </a:solidFill>
                      <a:prstDash val="solid"/>
                      <a:round/>
                      <a:headEnd type="none" w="med" len="med"/>
                      <a:tailEnd type="none" w="med" len="med"/>
                    </a:lnT>
                    <a:lnB w="12700" cap="flat" cmpd="sng" algn="ctr">
                      <a:solidFill>
                        <a:srgbClr val="A61914"/>
                      </a:solidFill>
                      <a:prstDash val="solid"/>
                      <a:round/>
                      <a:headEnd type="none" w="med" len="med"/>
                      <a:tailEnd type="none" w="med" len="med"/>
                    </a:lnB>
                    <a:lnTlToBr w="12700" cmpd="sng">
                      <a:noFill/>
                      <a:prstDash val="solid"/>
                    </a:lnTlToBr>
                    <a:lnBlToTr w="12700" cmpd="sng">
                      <a:noFill/>
                      <a:prstDash val="solid"/>
                    </a:lnBlToTr>
                    <a:solidFill>
                      <a:srgbClr val="FBDEDD"/>
                    </a:solidFill>
                  </a:tcPr>
                </a:tc>
                <a:tc>
                  <a:txBody>
                    <a:bodyPr/>
                    <a:lstStyle/>
                    <a:p>
                      <a:r>
                        <a:rPr lang="en-GB" sz="1400">
                          <a:solidFill>
                            <a:schemeClr val="tx2"/>
                          </a:solidFill>
                        </a:rPr>
                        <a:t>52 weeks</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r>
                        <a:rPr lang="en-GB" sz="1400" dirty="0">
                          <a:solidFill>
                            <a:schemeClr val="tx2"/>
                          </a:solidFill>
                        </a:rPr>
                        <a:t>52 weeks </a:t>
                      </a: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extLst>
                  <a:ext uri="{0D108BD9-81ED-4DB2-BD59-A6C34878D82A}">
                    <a16:rowId xmlns:a16="http://schemas.microsoft.com/office/drawing/2014/main" val="1306575817"/>
                  </a:ext>
                </a:extLst>
              </a:tr>
            </a:tbl>
          </a:graphicData>
        </a:graphic>
      </p:graphicFrame>
      <p:sp>
        <p:nvSpPr>
          <p:cNvPr id="34" name="Rectangle 33">
            <a:extLst>
              <a:ext uri="{FF2B5EF4-FFF2-40B4-BE49-F238E27FC236}">
                <a16:creationId xmlns:a16="http://schemas.microsoft.com/office/drawing/2014/main" id="{48F67959-C841-ED74-8D7E-BDE8AF3D2CE1}"/>
              </a:ext>
            </a:extLst>
          </p:cNvPr>
          <p:cNvSpPr/>
          <p:nvPr/>
        </p:nvSpPr>
        <p:spPr>
          <a:xfrm>
            <a:off x="0" y="1497945"/>
            <a:ext cx="12192000" cy="440893"/>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ETHOS</a:t>
            </a:r>
            <a:r>
              <a:rPr kumimoji="0" lang="he-IL" sz="1600" b="1" i="0" u="none" strike="noStrike" kern="0" cap="none" spc="0" normalizeH="0" baseline="30000" noProof="0">
                <a:ln>
                  <a:noFill/>
                </a:ln>
                <a:solidFill>
                  <a:srgbClr val="373A36"/>
                </a:solidFill>
                <a:effectLst/>
                <a:uLnTx/>
                <a:uFillTx/>
                <a:latin typeface="Arial" panose="020B0604020202020204"/>
                <a:ea typeface="+mn-ea"/>
                <a:cs typeface="+mn-cs"/>
              </a:rPr>
              <a:t>1</a:t>
            </a: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 and IMPACT</a:t>
            </a:r>
            <a:r>
              <a:rPr kumimoji="0" lang="en-US" sz="1600" b="1" i="0" u="none" strike="noStrike" kern="0" cap="none" spc="0" normalizeH="0" baseline="30000" noProof="0">
                <a:ln>
                  <a:noFill/>
                </a:ln>
                <a:solidFill>
                  <a:srgbClr val="373A36"/>
                </a:solidFill>
                <a:effectLst/>
                <a:uLnTx/>
                <a:uFillTx/>
                <a:latin typeface="Arial" panose="020B0604020202020204"/>
                <a:ea typeface="+mn-ea"/>
                <a:cs typeface="+mn-cs"/>
              </a:rPr>
              <a:t>2</a:t>
            </a:r>
            <a:r>
              <a:rPr kumimoji="0" lang="en-GB" sz="1600" b="1" i="0" u="none" strike="noStrike" kern="0" cap="none" spc="0" normalizeH="0" baseline="0" noProof="0">
                <a:ln>
                  <a:noFill/>
                </a:ln>
                <a:solidFill>
                  <a:srgbClr val="373A36"/>
                </a:solidFill>
                <a:effectLst/>
                <a:uLnTx/>
                <a:uFillTx/>
                <a:latin typeface="Arial" panose="020B0604020202020204"/>
                <a:ea typeface="+mn-ea"/>
                <a:cs typeface="+mn-cs"/>
              </a:rPr>
              <a:t> were the only 52-week studies that assessed all-cause mortality as an efficacy endpoint</a:t>
            </a:r>
            <a:r>
              <a:rPr kumimoji="0" lang="en-GB" sz="1600" b="1" i="0" u="none" strike="noStrike" kern="0" cap="none" spc="0" normalizeH="0" baseline="30000" noProof="0">
                <a:ln>
                  <a:noFill/>
                </a:ln>
                <a:solidFill>
                  <a:srgbClr val="373A36"/>
                </a:solidFill>
                <a:effectLst/>
                <a:uLnTx/>
                <a:uFillTx/>
                <a:latin typeface="Arial" panose="020B0604020202020204"/>
                <a:ea typeface="+mn-ea"/>
                <a:cs typeface="+mn-cs"/>
              </a:rPr>
              <a:t>1-5 </a:t>
            </a:r>
            <a:endParaRPr kumimoji="0" lang="en-GB" sz="1600" b="1" i="0" u="none" strike="noStrike" kern="0" cap="none" spc="0" normalizeH="0" baseline="0" noProof="0">
              <a:ln>
                <a:noFill/>
              </a:ln>
              <a:solidFill>
                <a:srgbClr val="373A36"/>
              </a:solidFill>
              <a:effectLst/>
              <a:uLnTx/>
              <a:uFillTx/>
              <a:latin typeface="Arial" panose="020B0604020202020204"/>
              <a:ea typeface="+mn-ea"/>
              <a:cs typeface="+mn-cs"/>
            </a:endParaRPr>
          </a:p>
        </p:txBody>
      </p:sp>
      <p:sp>
        <p:nvSpPr>
          <p:cNvPr id="4" name="Rectangle: Rounded Corners 3">
            <a:extLst>
              <a:ext uri="{FF2B5EF4-FFF2-40B4-BE49-F238E27FC236}">
                <a16:creationId xmlns:a16="http://schemas.microsoft.com/office/drawing/2014/main" id="{0FD5DA86-02A1-7125-6603-D8B6046E6956}"/>
              </a:ext>
            </a:extLst>
          </p:cNvPr>
          <p:cNvSpPr/>
          <p:nvPr/>
        </p:nvSpPr>
        <p:spPr>
          <a:xfrm>
            <a:off x="341427" y="5656278"/>
            <a:ext cx="5493316" cy="212710"/>
          </a:xfrm>
          <a:prstGeom prst="roundRect">
            <a:avLst>
              <a:gd name="adj" fmla="val 0"/>
            </a:avLst>
          </a:prstGeom>
          <a:solidFill>
            <a:schemeClr val="bg1"/>
          </a:solid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No head-to-head studies were conducted between these products</a:t>
            </a:r>
          </a:p>
        </p:txBody>
      </p:sp>
    </p:spTree>
    <p:extLst>
      <p:ext uri="{BB962C8B-B14F-4D97-AF65-F5344CB8AC3E}">
        <p14:creationId xmlns:p14="http://schemas.microsoft.com/office/powerpoint/2010/main" val="17823726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D2F881-1657-E338-A616-C28835E554EE}"/>
              </a:ext>
            </a:extLst>
          </p:cNvPr>
          <p:cNvSpPr>
            <a:spLocks noGrp="1"/>
          </p:cNvSpPr>
          <p:nvPr>
            <p:ph type="title" idx="4294967295"/>
          </p:nvPr>
        </p:nvSpPr>
        <p:spPr>
          <a:xfrm>
            <a:off x="340936" y="213414"/>
            <a:ext cx="11516102" cy="935774"/>
          </a:xfrm>
        </p:spPr>
        <p:txBody>
          <a:bodyPr/>
          <a:lstStyle/>
          <a:p>
            <a:r>
              <a:rPr lang="en-GB"/>
              <a:t>TRIXEO showed a greater reduction in all-cause </a:t>
            </a:r>
            <a:br>
              <a:rPr lang="en-GB"/>
            </a:br>
            <a:r>
              <a:rPr lang="en-GB"/>
              <a:t>mortality versus FF/UMEC/VI</a:t>
            </a:r>
          </a:p>
        </p:txBody>
      </p:sp>
      <p:sp>
        <p:nvSpPr>
          <p:cNvPr id="19" name="Content Placeholder 18">
            <a:extLst>
              <a:ext uri="{FF2B5EF4-FFF2-40B4-BE49-F238E27FC236}">
                <a16:creationId xmlns:a16="http://schemas.microsoft.com/office/drawing/2014/main" id="{13722CCF-5B85-CA74-A3C2-BAB118F99FB0}"/>
              </a:ext>
            </a:extLst>
          </p:cNvPr>
          <p:cNvSpPr>
            <a:spLocks noGrp="1"/>
          </p:cNvSpPr>
          <p:nvPr>
            <p:ph type="body" sz="quarter" idx="10"/>
          </p:nvPr>
        </p:nvSpPr>
        <p:spPr>
          <a:xfrm>
            <a:off x="341312" y="6101898"/>
            <a:ext cx="10348855" cy="590001"/>
          </a:xfrm>
          <a:noFill/>
        </p:spPr>
        <p:txBody>
          <a:bodyPr>
            <a:noAutofit/>
          </a:bodyPr>
          <a:lstStyle/>
          <a:p>
            <a:r>
              <a:rPr lang="en-GB"/>
              <a:t>*Unanchored MAIC analysis was conducted to compare all-cause mortality</a:t>
            </a:r>
            <a:r>
              <a:rPr lang="en-GB" baseline="30000"/>
              <a:t>1</a:t>
            </a:r>
            <a:r>
              <a:rPr lang="en-GB"/>
              <a:t> between licensed doses of /TRIXEO (BUD/GLY/FORM [320/18/9.6 </a:t>
            </a:r>
            <a:r>
              <a:rPr lang="en-GB" err="1"/>
              <a:t>μg</a:t>
            </a:r>
            <a:r>
              <a:rPr lang="en-GB"/>
              <a:t>]) from ETHOS</a:t>
            </a:r>
            <a:r>
              <a:rPr lang="en-GB" baseline="30000"/>
              <a:t>2</a:t>
            </a:r>
            <a:r>
              <a:rPr lang="en-GB"/>
              <a:t> and FF/UMEC/VI (100/62.5/25 </a:t>
            </a:r>
            <a:r>
              <a:rPr lang="en-GB" err="1"/>
              <a:t>μg</a:t>
            </a:r>
            <a:r>
              <a:rPr lang="en-GB"/>
              <a:t>) from IMPACT</a:t>
            </a:r>
            <a:r>
              <a:rPr lang="en-GB" baseline="30000"/>
              <a:t>3 </a:t>
            </a:r>
            <a:r>
              <a:rPr lang="en-GB"/>
              <a:t>in patients with moderate-to-very severe COPD</a:t>
            </a:r>
            <a:r>
              <a:rPr lang="en-GB" b="1"/>
              <a:t>; </a:t>
            </a:r>
            <a:r>
              <a:rPr lang="en-GB" b="1" baseline="30000"/>
              <a:t>†</a:t>
            </a:r>
            <a:r>
              <a:rPr lang="it-IT" b="1"/>
              <a:t>P-value not adjusted for Type I error</a:t>
            </a:r>
            <a:br>
              <a:rPr lang="en-GB"/>
            </a:br>
            <a:r>
              <a:rPr lang="en-GB"/>
              <a:t>MAIC, matching-adjusted indirect comparison; </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NNT, number needed to treat</a:t>
            </a:r>
            <a:br>
              <a:rPr lang="en-GB"/>
            </a:br>
            <a:r>
              <a:rPr lang="en-GB"/>
              <a:t>1. </a:t>
            </a:r>
            <a:r>
              <a:rPr kumimoji="0" lang="da-DK" sz="800" b="0" u="none" strike="noStrike" kern="1200" cap="none" spc="0" normalizeH="0" baseline="0" noProof="0">
                <a:ln>
                  <a:noFill/>
                </a:ln>
                <a:effectLst/>
                <a:uLnTx/>
                <a:uFillTx/>
                <a:latin typeface="Arial"/>
                <a:ea typeface="+mn-ea"/>
                <a:cs typeface="Arial"/>
              </a:rPr>
              <a:t>Stolz D, et al. Curr Med Res Opin 2023;39:1395–1405 </a:t>
            </a:r>
            <a:r>
              <a:rPr kumimoji="0" lang="en-GB" sz="800" b="0" u="none" strike="noStrike" kern="1200" cap="none" spc="0" normalizeH="0" baseline="0" noProof="0">
                <a:ln>
                  <a:noFill/>
                </a:ln>
                <a:effectLst/>
                <a:uLnTx/>
                <a:uFillTx/>
                <a:latin typeface="Arial"/>
                <a:ea typeface="+mn-ea"/>
                <a:cs typeface="Arial"/>
              </a:rPr>
              <a:t>(</a:t>
            </a:r>
            <a:r>
              <a:rPr lang="en-US"/>
              <a:t>Article and Supplementary Appendix)</a:t>
            </a:r>
            <a:r>
              <a:rPr kumimoji="0" lang="da-DK" sz="800" b="0" u="none" strike="noStrike" kern="1200" cap="none" spc="0" normalizeH="0" baseline="0" noProof="0">
                <a:ln>
                  <a:noFill/>
                </a:ln>
                <a:effectLst/>
                <a:uLnTx/>
                <a:uFillTx/>
                <a:latin typeface="Arial"/>
                <a:ea typeface="+mn-ea"/>
                <a:cs typeface="Arial"/>
              </a:rPr>
              <a:t>; </a:t>
            </a:r>
            <a:r>
              <a:rPr lang="da-DK"/>
              <a:t>2. Rabe KF, et al. N Engl J Med 2020;383:35–48; 3. Lipson DA, et al. N Engl J Med 2018;378:1671–1680</a:t>
            </a:r>
            <a:endParaRPr lang="en-GB"/>
          </a:p>
        </p:txBody>
      </p:sp>
      <p:sp>
        <p:nvSpPr>
          <p:cNvPr id="9" name="Rectangle: Rounded Corners 8">
            <a:extLst>
              <a:ext uri="{FF2B5EF4-FFF2-40B4-BE49-F238E27FC236}">
                <a16:creationId xmlns:a16="http://schemas.microsoft.com/office/drawing/2014/main" id="{A851887F-7B03-57D7-D32B-1FBC9130B05B}"/>
              </a:ext>
            </a:extLst>
          </p:cNvPr>
          <p:cNvSpPr/>
          <p:nvPr/>
        </p:nvSpPr>
        <p:spPr>
          <a:xfrm>
            <a:off x="302836" y="5091432"/>
            <a:ext cx="11554202" cy="617130"/>
          </a:xfrm>
          <a:prstGeom prst="roundRect">
            <a:avLst>
              <a:gd name="adj" fmla="val 0"/>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mn-cs"/>
              </a:rPr>
              <a:t>Head-to-head studies were not conducted between these two products. </a:t>
            </a:r>
            <a:r>
              <a:rPr kumimoji="0" lang="en-GB" sz="1400" b="0" i="0" u="none" strike="noStrike" kern="1200" cap="none" spc="0" normalizeH="0" baseline="0" noProof="0">
                <a:ln>
                  <a:noFill/>
                </a:ln>
                <a:solidFill>
                  <a:srgbClr val="373A36"/>
                </a:solidFill>
                <a:effectLst/>
                <a:uLnTx/>
                <a:uFillTx/>
                <a:latin typeface="Arial" panose="020B0604020202020204"/>
                <a:ea typeface="+mn-ea"/>
                <a:cs typeface="+mn-cs"/>
              </a:rPr>
              <a:t>There are limitations of indirect treatment comparisons, and patient populations were not identical between ETHOS and IMPACT. A MAIC was used to adjust for observed differences between populations</a:t>
            </a:r>
          </a:p>
        </p:txBody>
      </p:sp>
      <p:sp>
        <p:nvSpPr>
          <p:cNvPr id="13" name="Rectangle 12">
            <a:extLst>
              <a:ext uri="{FF2B5EF4-FFF2-40B4-BE49-F238E27FC236}">
                <a16:creationId xmlns:a16="http://schemas.microsoft.com/office/drawing/2014/main" id="{EF4502B8-180A-0FDD-01BD-6A8BBA5A0A76}"/>
              </a:ext>
            </a:extLst>
          </p:cNvPr>
          <p:cNvSpPr/>
          <p:nvPr/>
        </p:nvSpPr>
        <p:spPr>
          <a:xfrm>
            <a:off x="10005134" y="-2146"/>
            <a:ext cx="2186867"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MAIC ANALYSIS</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sp>
        <p:nvSpPr>
          <p:cNvPr id="5" name="Oval 4">
            <a:extLst>
              <a:ext uri="{FF2B5EF4-FFF2-40B4-BE49-F238E27FC236}">
                <a16:creationId xmlns:a16="http://schemas.microsoft.com/office/drawing/2014/main" id="{821A3023-EB29-06EA-7B97-176A28C109BA}"/>
              </a:ext>
            </a:extLst>
          </p:cNvPr>
          <p:cNvSpPr/>
          <p:nvPr/>
        </p:nvSpPr>
        <p:spPr>
          <a:xfrm>
            <a:off x="9611077" y="1731583"/>
            <a:ext cx="1944000" cy="1944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a:ln>
                  <a:noFill/>
                </a:ln>
                <a:solidFill>
                  <a:prstClr val="white"/>
                </a:solidFill>
                <a:effectLst/>
                <a:uLnTx/>
                <a:uFillTx/>
                <a:latin typeface="Arial" panose="020B0604020202020204"/>
                <a:ea typeface="+mn-ea"/>
                <a:cs typeface="+mn-cs"/>
              </a:rPr>
              <a:t>NNT 112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prstClr val="white"/>
                </a:solidFill>
                <a:effectLst/>
                <a:uLnTx/>
                <a:uFillTx/>
                <a:latin typeface="Arial" panose="020B0604020202020204"/>
                <a:ea typeface="+mn-ea"/>
                <a:cs typeface="+mn-cs"/>
              </a:rPr>
              <a:t>Prevent 1 death for every 112 patients treated for 1 year with TRIXEO versus FF/UMEC/VI</a:t>
            </a:r>
            <a:r>
              <a:rPr kumimoji="0" lang="en-GB" sz="1050" b="0" i="0" u="none" strike="noStrike" kern="1200" cap="none" spc="-20" normalizeH="0" baseline="30000" noProof="0">
                <a:ln>
                  <a:noFill/>
                </a:ln>
                <a:solidFill>
                  <a:prstClr val="white"/>
                </a:solidFill>
                <a:effectLst/>
                <a:uLnTx/>
                <a:uFillTx/>
                <a:latin typeface="Arial" panose="020B0604020202020204"/>
                <a:ea typeface="+mn-ea"/>
                <a:cs typeface="+mn-cs"/>
              </a:rPr>
              <a:t>1</a:t>
            </a:r>
          </a:p>
        </p:txBody>
      </p:sp>
      <p:sp>
        <p:nvSpPr>
          <p:cNvPr id="10" name="TextBox 9">
            <a:extLst>
              <a:ext uri="{FF2B5EF4-FFF2-40B4-BE49-F238E27FC236}">
                <a16:creationId xmlns:a16="http://schemas.microsoft.com/office/drawing/2014/main" id="{B670F056-3405-0562-5BF0-1E3628284FE7}"/>
              </a:ext>
            </a:extLst>
          </p:cNvPr>
          <p:cNvSpPr txBox="1"/>
          <p:nvPr/>
        </p:nvSpPr>
        <p:spPr>
          <a:xfrm>
            <a:off x="6580278" y="1793943"/>
            <a:ext cx="2792465"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373A36"/>
                </a:solidFill>
                <a:effectLst/>
                <a:uLnTx/>
                <a:uFillTx/>
                <a:latin typeface="Arial" panose="020B0604020202020204"/>
                <a:ea typeface="+mn-ea"/>
                <a:cs typeface="+mn-cs"/>
              </a:rPr>
              <a:t>39% reduction </a:t>
            </a:r>
            <a:br>
              <a:rPr kumimoji="0" lang="en-GB" sz="11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in all-cause mortality for /TRIXEO versus FF/UMEC/VI over 52 weeks</a:t>
            </a:r>
            <a:r>
              <a:rPr kumimoji="0" lang="en-GB" sz="1200" b="0" i="0" u="none" strike="noStrike" kern="1200" cap="none" spc="0" normalizeH="0" baseline="30000" noProof="0">
                <a:ln>
                  <a:noFill/>
                </a:ln>
                <a:solidFill>
                  <a:srgbClr val="373A36"/>
                </a:solidFill>
                <a:effectLst/>
                <a:uLnTx/>
                <a:uFillTx/>
                <a:latin typeface="Arial" panose="020B0604020202020204"/>
                <a:ea typeface="+mn-ea"/>
                <a:cs typeface="+mn-cs"/>
              </a:rPr>
              <a:t>1† </a:t>
            </a:r>
            <a:b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(HR 0.61, 95% CI 0.38, 0.95),</a:t>
            </a:r>
            <a:r>
              <a:rPr kumimoji="0" lang="it-IT" sz="12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unadjusted P=0.030</a:t>
            </a:r>
            <a:r>
              <a:rPr kumimoji="0" lang="it-IT" sz="12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12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 </a:t>
            </a:r>
            <a:r>
              <a:rPr kumimoji="0" lang="en-GB" sz="12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t>
            </a: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ARR 0.90%; 95% CI [Greenwood SE] 0.16%, 1.64%)</a:t>
            </a:r>
          </a:p>
        </p:txBody>
      </p:sp>
      <p:sp>
        <p:nvSpPr>
          <p:cNvPr id="11" name="Isosceles Triangle 10">
            <a:extLst>
              <a:ext uri="{FF2B5EF4-FFF2-40B4-BE49-F238E27FC236}">
                <a16:creationId xmlns:a16="http://schemas.microsoft.com/office/drawing/2014/main" id="{BA83781B-D5E3-C0BF-1ADC-3C7C035EC30C}"/>
              </a:ext>
            </a:extLst>
          </p:cNvPr>
          <p:cNvSpPr/>
          <p:nvPr/>
        </p:nvSpPr>
        <p:spPr>
          <a:xfrm rot="10800000">
            <a:off x="7582563" y="3547852"/>
            <a:ext cx="787894" cy="370115"/>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1413" name="Group 1412">
            <a:extLst>
              <a:ext uri="{FF2B5EF4-FFF2-40B4-BE49-F238E27FC236}">
                <a16:creationId xmlns:a16="http://schemas.microsoft.com/office/drawing/2014/main" id="{265BA0BC-42B3-BC2A-9939-E337FDEACE56}"/>
              </a:ext>
            </a:extLst>
          </p:cNvPr>
          <p:cNvGrpSpPr/>
          <p:nvPr/>
        </p:nvGrpSpPr>
        <p:grpSpPr>
          <a:xfrm>
            <a:off x="259397" y="1363221"/>
            <a:ext cx="6438488" cy="3573002"/>
            <a:chOff x="259397" y="1363221"/>
            <a:chExt cx="6438488" cy="3573002"/>
          </a:xfrm>
        </p:grpSpPr>
        <p:sp>
          <p:nvSpPr>
            <p:cNvPr id="1365" name="Graphic 11">
              <a:extLst>
                <a:ext uri="{FF2B5EF4-FFF2-40B4-BE49-F238E27FC236}">
                  <a16:creationId xmlns:a16="http://schemas.microsoft.com/office/drawing/2014/main" id="{66535253-AAAA-2326-26D5-4F8962798785}"/>
                </a:ext>
              </a:extLst>
            </p:cNvPr>
            <p:cNvSpPr/>
            <p:nvPr/>
          </p:nvSpPr>
          <p:spPr>
            <a:xfrm>
              <a:off x="1676844" y="3148790"/>
              <a:ext cx="4813093" cy="1168240"/>
            </a:xfrm>
            <a:custGeom>
              <a:avLst/>
              <a:gdLst>
                <a:gd name="connsiteX0" fmla="*/ 0 w 4782136"/>
                <a:gd name="connsiteY0" fmla="*/ 1137282 h 1137281"/>
                <a:gd name="connsiteX1" fmla="*/ 414159 w 4782136"/>
                <a:gd name="connsiteY1" fmla="*/ 1137282 h 1137281"/>
                <a:gd name="connsiteX2" fmla="*/ 414159 w 4782136"/>
                <a:gd name="connsiteY2" fmla="*/ 1117345 h 1137281"/>
                <a:gd name="connsiteX3" fmla="*/ 574814 w 4782136"/>
                <a:gd name="connsiteY3" fmla="*/ 1117345 h 1137281"/>
                <a:gd name="connsiteX4" fmla="*/ 574814 w 4782136"/>
                <a:gd name="connsiteY4" fmla="*/ 1082038 h 1137281"/>
                <a:gd name="connsiteX5" fmla="*/ 1158913 w 4782136"/>
                <a:gd name="connsiteY5" fmla="*/ 1082038 h 1137281"/>
                <a:gd name="connsiteX6" fmla="*/ 1158913 w 4782136"/>
                <a:gd name="connsiteY6" fmla="*/ 1030312 h 1137281"/>
                <a:gd name="connsiteX7" fmla="*/ 1175162 w 4782136"/>
                <a:gd name="connsiteY7" fmla="*/ 1030312 h 1137281"/>
                <a:gd name="connsiteX8" fmla="*/ 1175162 w 4782136"/>
                <a:gd name="connsiteY8" fmla="*/ 1004450 h 1137281"/>
                <a:gd name="connsiteX9" fmla="*/ 1601050 w 4782136"/>
                <a:gd name="connsiteY9" fmla="*/ 1004450 h 1137281"/>
                <a:gd name="connsiteX10" fmla="*/ 1601050 w 4782136"/>
                <a:gd name="connsiteY10" fmla="*/ 971550 h 1137281"/>
                <a:gd name="connsiteX11" fmla="*/ 1736049 w 4782136"/>
                <a:gd name="connsiteY11" fmla="*/ 971550 h 1137281"/>
                <a:gd name="connsiteX12" fmla="*/ 1736049 w 4782136"/>
                <a:gd name="connsiteY12" fmla="*/ 898653 h 1137281"/>
                <a:gd name="connsiteX13" fmla="*/ 1810451 w 4782136"/>
                <a:gd name="connsiteY13" fmla="*/ 898653 h 1137281"/>
                <a:gd name="connsiteX14" fmla="*/ 1810451 w 4782136"/>
                <a:gd name="connsiteY14" fmla="*/ 808103 h 1137281"/>
                <a:gd name="connsiteX15" fmla="*/ 1901224 w 4782136"/>
                <a:gd name="connsiteY15" fmla="*/ 808103 h 1137281"/>
                <a:gd name="connsiteX16" fmla="*/ 1901224 w 4782136"/>
                <a:gd name="connsiteY16" fmla="*/ 764587 h 1137281"/>
                <a:gd name="connsiteX17" fmla="*/ 2527228 w 4782136"/>
                <a:gd name="connsiteY17" fmla="*/ 764587 h 1137281"/>
                <a:gd name="connsiteX18" fmla="*/ 2527228 w 4782136"/>
                <a:gd name="connsiteY18" fmla="*/ 732860 h 1137281"/>
                <a:gd name="connsiteX19" fmla="*/ 2671512 w 4782136"/>
                <a:gd name="connsiteY19" fmla="*/ 732860 h 1137281"/>
                <a:gd name="connsiteX20" fmla="*/ 2671512 w 4782136"/>
                <a:gd name="connsiteY20" fmla="*/ 682307 h 1137281"/>
                <a:gd name="connsiteX21" fmla="*/ 2801746 w 4782136"/>
                <a:gd name="connsiteY21" fmla="*/ 682307 h 1137281"/>
                <a:gd name="connsiteX22" fmla="*/ 2801746 w 4782136"/>
                <a:gd name="connsiteY22" fmla="*/ 637618 h 1137281"/>
                <a:gd name="connsiteX23" fmla="*/ 2946030 w 4782136"/>
                <a:gd name="connsiteY23" fmla="*/ 637618 h 1137281"/>
                <a:gd name="connsiteX24" fmla="*/ 2946030 w 4782136"/>
                <a:gd name="connsiteY24" fmla="*/ 562376 h 1137281"/>
                <a:gd name="connsiteX25" fmla="*/ 2964722 w 4782136"/>
                <a:gd name="connsiteY25" fmla="*/ 562376 h 1137281"/>
                <a:gd name="connsiteX26" fmla="*/ 2964722 w 4782136"/>
                <a:gd name="connsiteY26" fmla="*/ 529476 h 1137281"/>
                <a:gd name="connsiteX27" fmla="*/ 3105096 w 4782136"/>
                <a:gd name="connsiteY27" fmla="*/ 529476 h 1137281"/>
                <a:gd name="connsiteX28" fmla="*/ 3105096 w 4782136"/>
                <a:gd name="connsiteY28" fmla="*/ 464418 h 1137281"/>
                <a:gd name="connsiteX29" fmla="*/ 3222258 w 4782136"/>
                <a:gd name="connsiteY29" fmla="*/ 464418 h 1137281"/>
                <a:gd name="connsiteX30" fmla="*/ 3222258 w 4782136"/>
                <a:gd name="connsiteY30" fmla="*/ 427939 h 1137281"/>
                <a:gd name="connsiteX31" fmla="*/ 3339298 w 4782136"/>
                <a:gd name="connsiteY31" fmla="*/ 427939 h 1137281"/>
                <a:gd name="connsiteX32" fmla="*/ 3339298 w 4782136"/>
                <a:gd name="connsiteY32" fmla="*/ 395039 h 1137281"/>
                <a:gd name="connsiteX33" fmla="*/ 3371918 w 4782136"/>
                <a:gd name="connsiteY33" fmla="*/ 395039 h 1137281"/>
                <a:gd name="connsiteX34" fmla="*/ 3371918 w 4782136"/>
                <a:gd name="connsiteY34" fmla="*/ 355474 h 1137281"/>
                <a:gd name="connsiteX35" fmla="*/ 3423840 w 4782136"/>
                <a:gd name="connsiteY35" fmla="*/ 355474 h 1137281"/>
                <a:gd name="connsiteX36" fmla="*/ 3423840 w 4782136"/>
                <a:gd name="connsiteY36" fmla="*/ 300971 h 1137281"/>
                <a:gd name="connsiteX37" fmla="*/ 3465745 w 4782136"/>
                <a:gd name="connsiteY37" fmla="*/ 300971 h 1137281"/>
                <a:gd name="connsiteX38" fmla="*/ 3465745 w 4782136"/>
                <a:gd name="connsiteY38" fmla="*/ 231222 h 1137281"/>
                <a:gd name="connsiteX39" fmla="*/ 3568124 w 4782136"/>
                <a:gd name="connsiteY39" fmla="*/ 231222 h 1137281"/>
                <a:gd name="connsiteX40" fmla="*/ 3568124 w 4782136"/>
                <a:gd name="connsiteY40" fmla="*/ 201038 h 1137281"/>
                <a:gd name="connsiteX41" fmla="*/ 3862190 w 4782136"/>
                <a:gd name="connsiteY41" fmla="*/ 201038 h 1137281"/>
                <a:gd name="connsiteX42" fmla="*/ 3862190 w 4782136"/>
                <a:gd name="connsiteY42" fmla="*/ 176348 h 1137281"/>
                <a:gd name="connsiteX43" fmla="*/ 3935126 w 4782136"/>
                <a:gd name="connsiteY43" fmla="*/ 176348 h 1137281"/>
                <a:gd name="connsiteX44" fmla="*/ 3935126 w 4782136"/>
                <a:gd name="connsiteY44" fmla="*/ 146165 h 1137281"/>
                <a:gd name="connsiteX45" fmla="*/ 4131332 w 4782136"/>
                <a:gd name="connsiteY45" fmla="*/ 146165 h 1137281"/>
                <a:gd name="connsiteX46" fmla="*/ 4131332 w 4782136"/>
                <a:gd name="connsiteY46" fmla="*/ 109315 h 1137281"/>
                <a:gd name="connsiteX47" fmla="*/ 4250815 w 4782136"/>
                <a:gd name="connsiteY47" fmla="*/ 109315 h 1137281"/>
                <a:gd name="connsiteX48" fmla="*/ 4250815 w 4782136"/>
                <a:gd name="connsiteY48" fmla="*/ 70552 h 1137281"/>
                <a:gd name="connsiteX49" fmla="*/ 4454719 w 4782136"/>
                <a:gd name="connsiteY49" fmla="*/ 70552 h 1137281"/>
                <a:gd name="connsiteX50" fmla="*/ 4454719 w 4782136"/>
                <a:gd name="connsiteY50" fmla="*/ 33331 h 1137281"/>
                <a:gd name="connsiteX51" fmla="*/ 4696739 w 4782136"/>
                <a:gd name="connsiteY51" fmla="*/ 33331 h 1137281"/>
                <a:gd name="connsiteX52" fmla="*/ 4696739 w 4782136"/>
                <a:gd name="connsiteY52" fmla="*/ 0 h 1137281"/>
                <a:gd name="connsiteX53" fmla="*/ 4782137 w 4782136"/>
                <a:gd name="connsiteY53" fmla="*/ 0 h 1137281"/>
                <a:gd name="connsiteX0" fmla="*/ 0 w 4784518"/>
                <a:gd name="connsiteY0" fmla="*/ 1137282 h 1137282"/>
                <a:gd name="connsiteX1" fmla="*/ 416540 w 4784518"/>
                <a:gd name="connsiteY1" fmla="*/ 1137282 h 1137282"/>
                <a:gd name="connsiteX2" fmla="*/ 416540 w 4784518"/>
                <a:gd name="connsiteY2" fmla="*/ 1117345 h 1137282"/>
                <a:gd name="connsiteX3" fmla="*/ 577195 w 4784518"/>
                <a:gd name="connsiteY3" fmla="*/ 1117345 h 1137282"/>
                <a:gd name="connsiteX4" fmla="*/ 577195 w 4784518"/>
                <a:gd name="connsiteY4" fmla="*/ 1082038 h 1137282"/>
                <a:gd name="connsiteX5" fmla="*/ 1161294 w 4784518"/>
                <a:gd name="connsiteY5" fmla="*/ 1082038 h 1137282"/>
                <a:gd name="connsiteX6" fmla="*/ 1161294 w 4784518"/>
                <a:gd name="connsiteY6" fmla="*/ 1030312 h 1137282"/>
                <a:gd name="connsiteX7" fmla="*/ 1177543 w 4784518"/>
                <a:gd name="connsiteY7" fmla="*/ 1030312 h 1137282"/>
                <a:gd name="connsiteX8" fmla="*/ 1177543 w 4784518"/>
                <a:gd name="connsiteY8" fmla="*/ 1004450 h 1137282"/>
                <a:gd name="connsiteX9" fmla="*/ 1603431 w 4784518"/>
                <a:gd name="connsiteY9" fmla="*/ 1004450 h 1137282"/>
                <a:gd name="connsiteX10" fmla="*/ 1603431 w 4784518"/>
                <a:gd name="connsiteY10" fmla="*/ 971550 h 1137282"/>
                <a:gd name="connsiteX11" fmla="*/ 1738430 w 4784518"/>
                <a:gd name="connsiteY11" fmla="*/ 971550 h 1137282"/>
                <a:gd name="connsiteX12" fmla="*/ 1738430 w 4784518"/>
                <a:gd name="connsiteY12" fmla="*/ 898653 h 1137282"/>
                <a:gd name="connsiteX13" fmla="*/ 1812832 w 4784518"/>
                <a:gd name="connsiteY13" fmla="*/ 898653 h 1137282"/>
                <a:gd name="connsiteX14" fmla="*/ 1812832 w 4784518"/>
                <a:gd name="connsiteY14" fmla="*/ 808103 h 1137282"/>
                <a:gd name="connsiteX15" fmla="*/ 1903605 w 4784518"/>
                <a:gd name="connsiteY15" fmla="*/ 808103 h 1137282"/>
                <a:gd name="connsiteX16" fmla="*/ 1903605 w 4784518"/>
                <a:gd name="connsiteY16" fmla="*/ 764587 h 1137282"/>
                <a:gd name="connsiteX17" fmla="*/ 2529609 w 4784518"/>
                <a:gd name="connsiteY17" fmla="*/ 764587 h 1137282"/>
                <a:gd name="connsiteX18" fmla="*/ 2529609 w 4784518"/>
                <a:gd name="connsiteY18" fmla="*/ 732860 h 1137282"/>
                <a:gd name="connsiteX19" fmla="*/ 2673893 w 4784518"/>
                <a:gd name="connsiteY19" fmla="*/ 732860 h 1137282"/>
                <a:gd name="connsiteX20" fmla="*/ 2673893 w 4784518"/>
                <a:gd name="connsiteY20" fmla="*/ 682307 h 1137282"/>
                <a:gd name="connsiteX21" fmla="*/ 2804127 w 4784518"/>
                <a:gd name="connsiteY21" fmla="*/ 682307 h 1137282"/>
                <a:gd name="connsiteX22" fmla="*/ 2804127 w 4784518"/>
                <a:gd name="connsiteY22" fmla="*/ 637618 h 1137282"/>
                <a:gd name="connsiteX23" fmla="*/ 2948411 w 4784518"/>
                <a:gd name="connsiteY23" fmla="*/ 637618 h 1137282"/>
                <a:gd name="connsiteX24" fmla="*/ 2948411 w 4784518"/>
                <a:gd name="connsiteY24" fmla="*/ 562376 h 1137282"/>
                <a:gd name="connsiteX25" fmla="*/ 2967103 w 4784518"/>
                <a:gd name="connsiteY25" fmla="*/ 562376 h 1137282"/>
                <a:gd name="connsiteX26" fmla="*/ 2967103 w 4784518"/>
                <a:gd name="connsiteY26" fmla="*/ 529476 h 1137282"/>
                <a:gd name="connsiteX27" fmla="*/ 3107477 w 4784518"/>
                <a:gd name="connsiteY27" fmla="*/ 529476 h 1137282"/>
                <a:gd name="connsiteX28" fmla="*/ 3107477 w 4784518"/>
                <a:gd name="connsiteY28" fmla="*/ 464418 h 1137282"/>
                <a:gd name="connsiteX29" fmla="*/ 3224639 w 4784518"/>
                <a:gd name="connsiteY29" fmla="*/ 464418 h 1137282"/>
                <a:gd name="connsiteX30" fmla="*/ 3224639 w 4784518"/>
                <a:gd name="connsiteY30" fmla="*/ 427939 h 1137282"/>
                <a:gd name="connsiteX31" fmla="*/ 3341679 w 4784518"/>
                <a:gd name="connsiteY31" fmla="*/ 427939 h 1137282"/>
                <a:gd name="connsiteX32" fmla="*/ 3341679 w 4784518"/>
                <a:gd name="connsiteY32" fmla="*/ 395039 h 1137282"/>
                <a:gd name="connsiteX33" fmla="*/ 3374299 w 4784518"/>
                <a:gd name="connsiteY33" fmla="*/ 395039 h 1137282"/>
                <a:gd name="connsiteX34" fmla="*/ 3374299 w 4784518"/>
                <a:gd name="connsiteY34" fmla="*/ 355474 h 1137282"/>
                <a:gd name="connsiteX35" fmla="*/ 3426221 w 4784518"/>
                <a:gd name="connsiteY35" fmla="*/ 355474 h 1137282"/>
                <a:gd name="connsiteX36" fmla="*/ 3426221 w 4784518"/>
                <a:gd name="connsiteY36" fmla="*/ 300971 h 1137282"/>
                <a:gd name="connsiteX37" fmla="*/ 3468126 w 4784518"/>
                <a:gd name="connsiteY37" fmla="*/ 300971 h 1137282"/>
                <a:gd name="connsiteX38" fmla="*/ 3468126 w 4784518"/>
                <a:gd name="connsiteY38" fmla="*/ 231222 h 1137282"/>
                <a:gd name="connsiteX39" fmla="*/ 3570505 w 4784518"/>
                <a:gd name="connsiteY39" fmla="*/ 231222 h 1137282"/>
                <a:gd name="connsiteX40" fmla="*/ 3570505 w 4784518"/>
                <a:gd name="connsiteY40" fmla="*/ 201038 h 1137282"/>
                <a:gd name="connsiteX41" fmla="*/ 3864571 w 4784518"/>
                <a:gd name="connsiteY41" fmla="*/ 201038 h 1137282"/>
                <a:gd name="connsiteX42" fmla="*/ 3864571 w 4784518"/>
                <a:gd name="connsiteY42" fmla="*/ 176348 h 1137282"/>
                <a:gd name="connsiteX43" fmla="*/ 3937507 w 4784518"/>
                <a:gd name="connsiteY43" fmla="*/ 176348 h 1137282"/>
                <a:gd name="connsiteX44" fmla="*/ 3937507 w 4784518"/>
                <a:gd name="connsiteY44" fmla="*/ 146165 h 1137282"/>
                <a:gd name="connsiteX45" fmla="*/ 4133713 w 4784518"/>
                <a:gd name="connsiteY45" fmla="*/ 146165 h 1137282"/>
                <a:gd name="connsiteX46" fmla="*/ 4133713 w 4784518"/>
                <a:gd name="connsiteY46" fmla="*/ 109315 h 1137282"/>
                <a:gd name="connsiteX47" fmla="*/ 4253196 w 4784518"/>
                <a:gd name="connsiteY47" fmla="*/ 109315 h 1137282"/>
                <a:gd name="connsiteX48" fmla="*/ 4253196 w 4784518"/>
                <a:gd name="connsiteY48" fmla="*/ 70552 h 1137282"/>
                <a:gd name="connsiteX49" fmla="*/ 4457100 w 4784518"/>
                <a:gd name="connsiteY49" fmla="*/ 70552 h 1137282"/>
                <a:gd name="connsiteX50" fmla="*/ 4457100 w 4784518"/>
                <a:gd name="connsiteY50" fmla="*/ 33331 h 1137282"/>
                <a:gd name="connsiteX51" fmla="*/ 4699120 w 4784518"/>
                <a:gd name="connsiteY51" fmla="*/ 33331 h 1137282"/>
                <a:gd name="connsiteX52" fmla="*/ 4699120 w 4784518"/>
                <a:gd name="connsiteY52" fmla="*/ 0 h 1137282"/>
                <a:gd name="connsiteX53" fmla="*/ 4784518 w 4784518"/>
                <a:gd name="connsiteY53" fmla="*/ 0 h 1137282"/>
                <a:gd name="connsiteX0" fmla="*/ 0 w 4798805"/>
                <a:gd name="connsiteY0" fmla="*/ 1139663 h 1139663"/>
                <a:gd name="connsiteX1" fmla="*/ 430827 w 4798805"/>
                <a:gd name="connsiteY1" fmla="*/ 1137282 h 1139663"/>
                <a:gd name="connsiteX2" fmla="*/ 430827 w 4798805"/>
                <a:gd name="connsiteY2" fmla="*/ 1117345 h 1139663"/>
                <a:gd name="connsiteX3" fmla="*/ 591482 w 4798805"/>
                <a:gd name="connsiteY3" fmla="*/ 1117345 h 1139663"/>
                <a:gd name="connsiteX4" fmla="*/ 591482 w 4798805"/>
                <a:gd name="connsiteY4" fmla="*/ 1082038 h 1139663"/>
                <a:gd name="connsiteX5" fmla="*/ 1175581 w 4798805"/>
                <a:gd name="connsiteY5" fmla="*/ 1082038 h 1139663"/>
                <a:gd name="connsiteX6" fmla="*/ 1175581 w 4798805"/>
                <a:gd name="connsiteY6" fmla="*/ 1030312 h 1139663"/>
                <a:gd name="connsiteX7" fmla="*/ 1191830 w 4798805"/>
                <a:gd name="connsiteY7" fmla="*/ 1030312 h 1139663"/>
                <a:gd name="connsiteX8" fmla="*/ 1191830 w 4798805"/>
                <a:gd name="connsiteY8" fmla="*/ 1004450 h 1139663"/>
                <a:gd name="connsiteX9" fmla="*/ 1617718 w 4798805"/>
                <a:gd name="connsiteY9" fmla="*/ 1004450 h 1139663"/>
                <a:gd name="connsiteX10" fmla="*/ 1617718 w 4798805"/>
                <a:gd name="connsiteY10" fmla="*/ 971550 h 1139663"/>
                <a:gd name="connsiteX11" fmla="*/ 1752717 w 4798805"/>
                <a:gd name="connsiteY11" fmla="*/ 971550 h 1139663"/>
                <a:gd name="connsiteX12" fmla="*/ 1752717 w 4798805"/>
                <a:gd name="connsiteY12" fmla="*/ 898653 h 1139663"/>
                <a:gd name="connsiteX13" fmla="*/ 1827119 w 4798805"/>
                <a:gd name="connsiteY13" fmla="*/ 898653 h 1139663"/>
                <a:gd name="connsiteX14" fmla="*/ 1827119 w 4798805"/>
                <a:gd name="connsiteY14" fmla="*/ 808103 h 1139663"/>
                <a:gd name="connsiteX15" fmla="*/ 1917892 w 4798805"/>
                <a:gd name="connsiteY15" fmla="*/ 808103 h 1139663"/>
                <a:gd name="connsiteX16" fmla="*/ 1917892 w 4798805"/>
                <a:gd name="connsiteY16" fmla="*/ 764587 h 1139663"/>
                <a:gd name="connsiteX17" fmla="*/ 2543896 w 4798805"/>
                <a:gd name="connsiteY17" fmla="*/ 764587 h 1139663"/>
                <a:gd name="connsiteX18" fmla="*/ 2543896 w 4798805"/>
                <a:gd name="connsiteY18" fmla="*/ 732860 h 1139663"/>
                <a:gd name="connsiteX19" fmla="*/ 2688180 w 4798805"/>
                <a:gd name="connsiteY19" fmla="*/ 732860 h 1139663"/>
                <a:gd name="connsiteX20" fmla="*/ 2688180 w 4798805"/>
                <a:gd name="connsiteY20" fmla="*/ 682307 h 1139663"/>
                <a:gd name="connsiteX21" fmla="*/ 2818414 w 4798805"/>
                <a:gd name="connsiteY21" fmla="*/ 682307 h 1139663"/>
                <a:gd name="connsiteX22" fmla="*/ 2818414 w 4798805"/>
                <a:gd name="connsiteY22" fmla="*/ 637618 h 1139663"/>
                <a:gd name="connsiteX23" fmla="*/ 2962698 w 4798805"/>
                <a:gd name="connsiteY23" fmla="*/ 637618 h 1139663"/>
                <a:gd name="connsiteX24" fmla="*/ 2962698 w 4798805"/>
                <a:gd name="connsiteY24" fmla="*/ 562376 h 1139663"/>
                <a:gd name="connsiteX25" fmla="*/ 2981390 w 4798805"/>
                <a:gd name="connsiteY25" fmla="*/ 562376 h 1139663"/>
                <a:gd name="connsiteX26" fmla="*/ 2981390 w 4798805"/>
                <a:gd name="connsiteY26" fmla="*/ 529476 h 1139663"/>
                <a:gd name="connsiteX27" fmla="*/ 3121764 w 4798805"/>
                <a:gd name="connsiteY27" fmla="*/ 529476 h 1139663"/>
                <a:gd name="connsiteX28" fmla="*/ 3121764 w 4798805"/>
                <a:gd name="connsiteY28" fmla="*/ 464418 h 1139663"/>
                <a:gd name="connsiteX29" fmla="*/ 3238926 w 4798805"/>
                <a:gd name="connsiteY29" fmla="*/ 464418 h 1139663"/>
                <a:gd name="connsiteX30" fmla="*/ 3238926 w 4798805"/>
                <a:gd name="connsiteY30" fmla="*/ 427939 h 1139663"/>
                <a:gd name="connsiteX31" fmla="*/ 3355966 w 4798805"/>
                <a:gd name="connsiteY31" fmla="*/ 427939 h 1139663"/>
                <a:gd name="connsiteX32" fmla="*/ 3355966 w 4798805"/>
                <a:gd name="connsiteY32" fmla="*/ 395039 h 1139663"/>
                <a:gd name="connsiteX33" fmla="*/ 3388586 w 4798805"/>
                <a:gd name="connsiteY33" fmla="*/ 395039 h 1139663"/>
                <a:gd name="connsiteX34" fmla="*/ 3388586 w 4798805"/>
                <a:gd name="connsiteY34" fmla="*/ 355474 h 1139663"/>
                <a:gd name="connsiteX35" fmla="*/ 3440508 w 4798805"/>
                <a:gd name="connsiteY35" fmla="*/ 355474 h 1139663"/>
                <a:gd name="connsiteX36" fmla="*/ 3440508 w 4798805"/>
                <a:gd name="connsiteY36" fmla="*/ 300971 h 1139663"/>
                <a:gd name="connsiteX37" fmla="*/ 3482413 w 4798805"/>
                <a:gd name="connsiteY37" fmla="*/ 300971 h 1139663"/>
                <a:gd name="connsiteX38" fmla="*/ 3482413 w 4798805"/>
                <a:gd name="connsiteY38" fmla="*/ 231222 h 1139663"/>
                <a:gd name="connsiteX39" fmla="*/ 3584792 w 4798805"/>
                <a:gd name="connsiteY39" fmla="*/ 231222 h 1139663"/>
                <a:gd name="connsiteX40" fmla="*/ 3584792 w 4798805"/>
                <a:gd name="connsiteY40" fmla="*/ 201038 h 1139663"/>
                <a:gd name="connsiteX41" fmla="*/ 3878858 w 4798805"/>
                <a:gd name="connsiteY41" fmla="*/ 201038 h 1139663"/>
                <a:gd name="connsiteX42" fmla="*/ 3878858 w 4798805"/>
                <a:gd name="connsiteY42" fmla="*/ 176348 h 1139663"/>
                <a:gd name="connsiteX43" fmla="*/ 3951794 w 4798805"/>
                <a:gd name="connsiteY43" fmla="*/ 176348 h 1139663"/>
                <a:gd name="connsiteX44" fmla="*/ 3951794 w 4798805"/>
                <a:gd name="connsiteY44" fmla="*/ 146165 h 1139663"/>
                <a:gd name="connsiteX45" fmla="*/ 4148000 w 4798805"/>
                <a:gd name="connsiteY45" fmla="*/ 146165 h 1139663"/>
                <a:gd name="connsiteX46" fmla="*/ 4148000 w 4798805"/>
                <a:gd name="connsiteY46" fmla="*/ 109315 h 1139663"/>
                <a:gd name="connsiteX47" fmla="*/ 4267483 w 4798805"/>
                <a:gd name="connsiteY47" fmla="*/ 109315 h 1139663"/>
                <a:gd name="connsiteX48" fmla="*/ 4267483 w 4798805"/>
                <a:gd name="connsiteY48" fmla="*/ 70552 h 1139663"/>
                <a:gd name="connsiteX49" fmla="*/ 4471387 w 4798805"/>
                <a:gd name="connsiteY49" fmla="*/ 70552 h 1139663"/>
                <a:gd name="connsiteX50" fmla="*/ 4471387 w 4798805"/>
                <a:gd name="connsiteY50" fmla="*/ 33331 h 1139663"/>
                <a:gd name="connsiteX51" fmla="*/ 4713407 w 4798805"/>
                <a:gd name="connsiteY51" fmla="*/ 33331 h 1139663"/>
                <a:gd name="connsiteX52" fmla="*/ 4713407 w 4798805"/>
                <a:gd name="connsiteY52" fmla="*/ 0 h 1139663"/>
                <a:gd name="connsiteX53" fmla="*/ 4798805 w 4798805"/>
                <a:gd name="connsiteY53" fmla="*/ 0 h 1139663"/>
                <a:gd name="connsiteX0" fmla="*/ 444 w 4799249"/>
                <a:gd name="connsiteY0" fmla="*/ 1139663 h 1139663"/>
                <a:gd name="connsiteX1" fmla="*/ 0 w 4799249"/>
                <a:gd name="connsiteY1" fmla="*/ 1135079 h 1139663"/>
                <a:gd name="connsiteX2" fmla="*/ 431271 w 4799249"/>
                <a:gd name="connsiteY2" fmla="*/ 1137282 h 1139663"/>
                <a:gd name="connsiteX3" fmla="*/ 431271 w 4799249"/>
                <a:gd name="connsiteY3" fmla="*/ 1117345 h 1139663"/>
                <a:gd name="connsiteX4" fmla="*/ 591926 w 4799249"/>
                <a:gd name="connsiteY4" fmla="*/ 1117345 h 1139663"/>
                <a:gd name="connsiteX5" fmla="*/ 591926 w 4799249"/>
                <a:gd name="connsiteY5" fmla="*/ 1082038 h 1139663"/>
                <a:gd name="connsiteX6" fmla="*/ 1176025 w 4799249"/>
                <a:gd name="connsiteY6" fmla="*/ 1082038 h 1139663"/>
                <a:gd name="connsiteX7" fmla="*/ 1176025 w 4799249"/>
                <a:gd name="connsiteY7" fmla="*/ 1030312 h 1139663"/>
                <a:gd name="connsiteX8" fmla="*/ 1192274 w 4799249"/>
                <a:gd name="connsiteY8" fmla="*/ 1030312 h 1139663"/>
                <a:gd name="connsiteX9" fmla="*/ 1192274 w 4799249"/>
                <a:gd name="connsiteY9" fmla="*/ 1004450 h 1139663"/>
                <a:gd name="connsiteX10" fmla="*/ 1618162 w 4799249"/>
                <a:gd name="connsiteY10" fmla="*/ 1004450 h 1139663"/>
                <a:gd name="connsiteX11" fmla="*/ 1618162 w 4799249"/>
                <a:gd name="connsiteY11" fmla="*/ 971550 h 1139663"/>
                <a:gd name="connsiteX12" fmla="*/ 1753161 w 4799249"/>
                <a:gd name="connsiteY12" fmla="*/ 971550 h 1139663"/>
                <a:gd name="connsiteX13" fmla="*/ 1753161 w 4799249"/>
                <a:gd name="connsiteY13" fmla="*/ 898653 h 1139663"/>
                <a:gd name="connsiteX14" fmla="*/ 1827563 w 4799249"/>
                <a:gd name="connsiteY14" fmla="*/ 898653 h 1139663"/>
                <a:gd name="connsiteX15" fmla="*/ 1827563 w 4799249"/>
                <a:gd name="connsiteY15" fmla="*/ 808103 h 1139663"/>
                <a:gd name="connsiteX16" fmla="*/ 1918336 w 4799249"/>
                <a:gd name="connsiteY16" fmla="*/ 808103 h 1139663"/>
                <a:gd name="connsiteX17" fmla="*/ 1918336 w 4799249"/>
                <a:gd name="connsiteY17" fmla="*/ 764587 h 1139663"/>
                <a:gd name="connsiteX18" fmla="*/ 2544340 w 4799249"/>
                <a:gd name="connsiteY18" fmla="*/ 764587 h 1139663"/>
                <a:gd name="connsiteX19" fmla="*/ 2544340 w 4799249"/>
                <a:gd name="connsiteY19" fmla="*/ 732860 h 1139663"/>
                <a:gd name="connsiteX20" fmla="*/ 2688624 w 4799249"/>
                <a:gd name="connsiteY20" fmla="*/ 732860 h 1139663"/>
                <a:gd name="connsiteX21" fmla="*/ 2688624 w 4799249"/>
                <a:gd name="connsiteY21" fmla="*/ 682307 h 1139663"/>
                <a:gd name="connsiteX22" fmla="*/ 2818858 w 4799249"/>
                <a:gd name="connsiteY22" fmla="*/ 682307 h 1139663"/>
                <a:gd name="connsiteX23" fmla="*/ 2818858 w 4799249"/>
                <a:gd name="connsiteY23" fmla="*/ 637618 h 1139663"/>
                <a:gd name="connsiteX24" fmla="*/ 2963142 w 4799249"/>
                <a:gd name="connsiteY24" fmla="*/ 637618 h 1139663"/>
                <a:gd name="connsiteX25" fmla="*/ 2963142 w 4799249"/>
                <a:gd name="connsiteY25" fmla="*/ 562376 h 1139663"/>
                <a:gd name="connsiteX26" fmla="*/ 2981834 w 4799249"/>
                <a:gd name="connsiteY26" fmla="*/ 562376 h 1139663"/>
                <a:gd name="connsiteX27" fmla="*/ 2981834 w 4799249"/>
                <a:gd name="connsiteY27" fmla="*/ 529476 h 1139663"/>
                <a:gd name="connsiteX28" fmla="*/ 3122208 w 4799249"/>
                <a:gd name="connsiteY28" fmla="*/ 529476 h 1139663"/>
                <a:gd name="connsiteX29" fmla="*/ 3122208 w 4799249"/>
                <a:gd name="connsiteY29" fmla="*/ 464418 h 1139663"/>
                <a:gd name="connsiteX30" fmla="*/ 3239370 w 4799249"/>
                <a:gd name="connsiteY30" fmla="*/ 464418 h 1139663"/>
                <a:gd name="connsiteX31" fmla="*/ 3239370 w 4799249"/>
                <a:gd name="connsiteY31" fmla="*/ 427939 h 1139663"/>
                <a:gd name="connsiteX32" fmla="*/ 3356410 w 4799249"/>
                <a:gd name="connsiteY32" fmla="*/ 427939 h 1139663"/>
                <a:gd name="connsiteX33" fmla="*/ 3356410 w 4799249"/>
                <a:gd name="connsiteY33" fmla="*/ 395039 h 1139663"/>
                <a:gd name="connsiteX34" fmla="*/ 3389030 w 4799249"/>
                <a:gd name="connsiteY34" fmla="*/ 395039 h 1139663"/>
                <a:gd name="connsiteX35" fmla="*/ 3389030 w 4799249"/>
                <a:gd name="connsiteY35" fmla="*/ 355474 h 1139663"/>
                <a:gd name="connsiteX36" fmla="*/ 3440952 w 4799249"/>
                <a:gd name="connsiteY36" fmla="*/ 355474 h 1139663"/>
                <a:gd name="connsiteX37" fmla="*/ 3440952 w 4799249"/>
                <a:gd name="connsiteY37" fmla="*/ 300971 h 1139663"/>
                <a:gd name="connsiteX38" fmla="*/ 3482857 w 4799249"/>
                <a:gd name="connsiteY38" fmla="*/ 300971 h 1139663"/>
                <a:gd name="connsiteX39" fmla="*/ 3482857 w 4799249"/>
                <a:gd name="connsiteY39" fmla="*/ 231222 h 1139663"/>
                <a:gd name="connsiteX40" fmla="*/ 3585236 w 4799249"/>
                <a:gd name="connsiteY40" fmla="*/ 231222 h 1139663"/>
                <a:gd name="connsiteX41" fmla="*/ 3585236 w 4799249"/>
                <a:gd name="connsiteY41" fmla="*/ 201038 h 1139663"/>
                <a:gd name="connsiteX42" fmla="*/ 3879302 w 4799249"/>
                <a:gd name="connsiteY42" fmla="*/ 201038 h 1139663"/>
                <a:gd name="connsiteX43" fmla="*/ 3879302 w 4799249"/>
                <a:gd name="connsiteY43" fmla="*/ 176348 h 1139663"/>
                <a:gd name="connsiteX44" fmla="*/ 3952238 w 4799249"/>
                <a:gd name="connsiteY44" fmla="*/ 176348 h 1139663"/>
                <a:gd name="connsiteX45" fmla="*/ 3952238 w 4799249"/>
                <a:gd name="connsiteY45" fmla="*/ 146165 h 1139663"/>
                <a:gd name="connsiteX46" fmla="*/ 4148444 w 4799249"/>
                <a:gd name="connsiteY46" fmla="*/ 146165 h 1139663"/>
                <a:gd name="connsiteX47" fmla="*/ 4148444 w 4799249"/>
                <a:gd name="connsiteY47" fmla="*/ 109315 h 1139663"/>
                <a:gd name="connsiteX48" fmla="*/ 4267927 w 4799249"/>
                <a:gd name="connsiteY48" fmla="*/ 109315 h 1139663"/>
                <a:gd name="connsiteX49" fmla="*/ 4267927 w 4799249"/>
                <a:gd name="connsiteY49" fmla="*/ 70552 h 1139663"/>
                <a:gd name="connsiteX50" fmla="*/ 4471831 w 4799249"/>
                <a:gd name="connsiteY50" fmla="*/ 70552 h 1139663"/>
                <a:gd name="connsiteX51" fmla="*/ 4471831 w 4799249"/>
                <a:gd name="connsiteY51" fmla="*/ 33331 h 1139663"/>
                <a:gd name="connsiteX52" fmla="*/ 4713851 w 4799249"/>
                <a:gd name="connsiteY52" fmla="*/ 33331 h 1139663"/>
                <a:gd name="connsiteX53" fmla="*/ 4713851 w 4799249"/>
                <a:gd name="connsiteY53" fmla="*/ 0 h 1139663"/>
                <a:gd name="connsiteX54" fmla="*/ 4799249 w 4799249"/>
                <a:gd name="connsiteY54" fmla="*/ 0 h 1139663"/>
                <a:gd name="connsiteX0" fmla="*/ 0 w 4798805"/>
                <a:gd name="connsiteY0" fmla="*/ 1139663 h 1139663"/>
                <a:gd name="connsiteX1" fmla="*/ 32894 w 4798805"/>
                <a:gd name="connsiteY1" fmla="*/ 1135079 h 1139663"/>
                <a:gd name="connsiteX2" fmla="*/ 430827 w 4798805"/>
                <a:gd name="connsiteY2" fmla="*/ 1137282 h 1139663"/>
                <a:gd name="connsiteX3" fmla="*/ 430827 w 4798805"/>
                <a:gd name="connsiteY3" fmla="*/ 1117345 h 1139663"/>
                <a:gd name="connsiteX4" fmla="*/ 591482 w 4798805"/>
                <a:gd name="connsiteY4" fmla="*/ 1117345 h 1139663"/>
                <a:gd name="connsiteX5" fmla="*/ 591482 w 4798805"/>
                <a:gd name="connsiteY5" fmla="*/ 1082038 h 1139663"/>
                <a:gd name="connsiteX6" fmla="*/ 1175581 w 4798805"/>
                <a:gd name="connsiteY6" fmla="*/ 1082038 h 1139663"/>
                <a:gd name="connsiteX7" fmla="*/ 1175581 w 4798805"/>
                <a:gd name="connsiteY7" fmla="*/ 1030312 h 1139663"/>
                <a:gd name="connsiteX8" fmla="*/ 1191830 w 4798805"/>
                <a:gd name="connsiteY8" fmla="*/ 1030312 h 1139663"/>
                <a:gd name="connsiteX9" fmla="*/ 1191830 w 4798805"/>
                <a:gd name="connsiteY9" fmla="*/ 1004450 h 1139663"/>
                <a:gd name="connsiteX10" fmla="*/ 1617718 w 4798805"/>
                <a:gd name="connsiteY10" fmla="*/ 1004450 h 1139663"/>
                <a:gd name="connsiteX11" fmla="*/ 1617718 w 4798805"/>
                <a:gd name="connsiteY11" fmla="*/ 971550 h 1139663"/>
                <a:gd name="connsiteX12" fmla="*/ 1752717 w 4798805"/>
                <a:gd name="connsiteY12" fmla="*/ 971550 h 1139663"/>
                <a:gd name="connsiteX13" fmla="*/ 1752717 w 4798805"/>
                <a:gd name="connsiteY13" fmla="*/ 898653 h 1139663"/>
                <a:gd name="connsiteX14" fmla="*/ 1827119 w 4798805"/>
                <a:gd name="connsiteY14" fmla="*/ 898653 h 1139663"/>
                <a:gd name="connsiteX15" fmla="*/ 1827119 w 4798805"/>
                <a:gd name="connsiteY15" fmla="*/ 808103 h 1139663"/>
                <a:gd name="connsiteX16" fmla="*/ 1917892 w 4798805"/>
                <a:gd name="connsiteY16" fmla="*/ 808103 h 1139663"/>
                <a:gd name="connsiteX17" fmla="*/ 1917892 w 4798805"/>
                <a:gd name="connsiteY17" fmla="*/ 764587 h 1139663"/>
                <a:gd name="connsiteX18" fmla="*/ 2543896 w 4798805"/>
                <a:gd name="connsiteY18" fmla="*/ 764587 h 1139663"/>
                <a:gd name="connsiteX19" fmla="*/ 2543896 w 4798805"/>
                <a:gd name="connsiteY19" fmla="*/ 732860 h 1139663"/>
                <a:gd name="connsiteX20" fmla="*/ 2688180 w 4798805"/>
                <a:gd name="connsiteY20" fmla="*/ 732860 h 1139663"/>
                <a:gd name="connsiteX21" fmla="*/ 2688180 w 4798805"/>
                <a:gd name="connsiteY21" fmla="*/ 682307 h 1139663"/>
                <a:gd name="connsiteX22" fmla="*/ 2818414 w 4798805"/>
                <a:gd name="connsiteY22" fmla="*/ 682307 h 1139663"/>
                <a:gd name="connsiteX23" fmla="*/ 2818414 w 4798805"/>
                <a:gd name="connsiteY23" fmla="*/ 637618 h 1139663"/>
                <a:gd name="connsiteX24" fmla="*/ 2962698 w 4798805"/>
                <a:gd name="connsiteY24" fmla="*/ 637618 h 1139663"/>
                <a:gd name="connsiteX25" fmla="*/ 2962698 w 4798805"/>
                <a:gd name="connsiteY25" fmla="*/ 562376 h 1139663"/>
                <a:gd name="connsiteX26" fmla="*/ 2981390 w 4798805"/>
                <a:gd name="connsiteY26" fmla="*/ 562376 h 1139663"/>
                <a:gd name="connsiteX27" fmla="*/ 2981390 w 4798805"/>
                <a:gd name="connsiteY27" fmla="*/ 529476 h 1139663"/>
                <a:gd name="connsiteX28" fmla="*/ 3121764 w 4798805"/>
                <a:gd name="connsiteY28" fmla="*/ 529476 h 1139663"/>
                <a:gd name="connsiteX29" fmla="*/ 3121764 w 4798805"/>
                <a:gd name="connsiteY29" fmla="*/ 464418 h 1139663"/>
                <a:gd name="connsiteX30" fmla="*/ 3238926 w 4798805"/>
                <a:gd name="connsiteY30" fmla="*/ 464418 h 1139663"/>
                <a:gd name="connsiteX31" fmla="*/ 3238926 w 4798805"/>
                <a:gd name="connsiteY31" fmla="*/ 427939 h 1139663"/>
                <a:gd name="connsiteX32" fmla="*/ 3355966 w 4798805"/>
                <a:gd name="connsiteY32" fmla="*/ 427939 h 1139663"/>
                <a:gd name="connsiteX33" fmla="*/ 3355966 w 4798805"/>
                <a:gd name="connsiteY33" fmla="*/ 395039 h 1139663"/>
                <a:gd name="connsiteX34" fmla="*/ 3388586 w 4798805"/>
                <a:gd name="connsiteY34" fmla="*/ 395039 h 1139663"/>
                <a:gd name="connsiteX35" fmla="*/ 3388586 w 4798805"/>
                <a:gd name="connsiteY35" fmla="*/ 355474 h 1139663"/>
                <a:gd name="connsiteX36" fmla="*/ 3440508 w 4798805"/>
                <a:gd name="connsiteY36" fmla="*/ 355474 h 1139663"/>
                <a:gd name="connsiteX37" fmla="*/ 3440508 w 4798805"/>
                <a:gd name="connsiteY37" fmla="*/ 300971 h 1139663"/>
                <a:gd name="connsiteX38" fmla="*/ 3482413 w 4798805"/>
                <a:gd name="connsiteY38" fmla="*/ 300971 h 1139663"/>
                <a:gd name="connsiteX39" fmla="*/ 3482413 w 4798805"/>
                <a:gd name="connsiteY39" fmla="*/ 231222 h 1139663"/>
                <a:gd name="connsiteX40" fmla="*/ 3584792 w 4798805"/>
                <a:gd name="connsiteY40" fmla="*/ 231222 h 1139663"/>
                <a:gd name="connsiteX41" fmla="*/ 3584792 w 4798805"/>
                <a:gd name="connsiteY41" fmla="*/ 201038 h 1139663"/>
                <a:gd name="connsiteX42" fmla="*/ 3878858 w 4798805"/>
                <a:gd name="connsiteY42" fmla="*/ 201038 h 1139663"/>
                <a:gd name="connsiteX43" fmla="*/ 3878858 w 4798805"/>
                <a:gd name="connsiteY43" fmla="*/ 176348 h 1139663"/>
                <a:gd name="connsiteX44" fmla="*/ 3951794 w 4798805"/>
                <a:gd name="connsiteY44" fmla="*/ 176348 h 1139663"/>
                <a:gd name="connsiteX45" fmla="*/ 3951794 w 4798805"/>
                <a:gd name="connsiteY45" fmla="*/ 146165 h 1139663"/>
                <a:gd name="connsiteX46" fmla="*/ 4148000 w 4798805"/>
                <a:gd name="connsiteY46" fmla="*/ 146165 h 1139663"/>
                <a:gd name="connsiteX47" fmla="*/ 4148000 w 4798805"/>
                <a:gd name="connsiteY47" fmla="*/ 109315 h 1139663"/>
                <a:gd name="connsiteX48" fmla="*/ 4267483 w 4798805"/>
                <a:gd name="connsiteY48" fmla="*/ 109315 h 1139663"/>
                <a:gd name="connsiteX49" fmla="*/ 4267483 w 4798805"/>
                <a:gd name="connsiteY49" fmla="*/ 70552 h 1139663"/>
                <a:gd name="connsiteX50" fmla="*/ 4471387 w 4798805"/>
                <a:gd name="connsiteY50" fmla="*/ 70552 h 1139663"/>
                <a:gd name="connsiteX51" fmla="*/ 4471387 w 4798805"/>
                <a:gd name="connsiteY51" fmla="*/ 33331 h 1139663"/>
                <a:gd name="connsiteX52" fmla="*/ 4713407 w 4798805"/>
                <a:gd name="connsiteY52" fmla="*/ 33331 h 1139663"/>
                <a:gd name="connsiteX53" fmla="*/ 4713407 w 4798805"/>
                <a:gd name="connsiteY53" fmla="*/ 0 h 1139663"/>
                <a:gd name="connsiteX54" fmla="*/ 4798805 w 4798805"/>
                <a:gd name="connsiteY54" fmla="*/ 0 h 1139663"/>
                <a:gd name="connsiteX0" fmla="*/ 0 w 4882148"/>
                <a:gd name="connsiteY0" fmla="*/ 1134901 h 1137282"/>
                <a:gd name="connsiteX1" fmla="*/ 116237 w 4882148"/>
                <a:gd name="connsiteY1" fmla="*/ 1135079 h 1137282"/>
                <a:gd name="connsiteX2" fmla="*/ 514170 w 4882148"/>
                <a:gd name="connsiteY2" fmla="*/ 1137282 h 1137282"/>
                <a:gd name="connsiteX3" fmla="*/ 514170 w 4882148"/>
                <a:gd name="connsiteY3" fmla="*/ 1117345 h 1137282"/>
                <a:gd name="connsiteX4" fmla="*/ 674825 w 4882148"/>
                <a:gd name="connsiteY4" fmla="*/ 1117345 h 1137282"/>
                <a:gd name="connsiteX5" fmla="*/ 674825 w 4882148"/>
                <a:gd name="connsiteY5" fmla="*/ 1082038 h 1137282"/>
                <a:gd name="connsiteX6" fmla="*/ 1258924 w 4882148"/>
                <a:gd name="connsiteY6" fmla="*/ 1082038 h 1137282"/>
                <a:gd name="connsiteX7" fmla="*/ 1258924 w 4882148"/>
                <a:gd name="connsiteY7" fmla="*/ 1030312 h 1137282"/>
                <a:gd name="connsiteX8" fmla="*/ 1275173 w 4882148"/>
                <a:gd name="connsiteY8" fmla="*/ 1030312 h 1137282"/>
                <a:gd name="connsiteX9" fmla="*/ 1275173 w 4882148"/>
                <a:gd name="connsiteY9" fmla="*/ 1004450 h 1137282"/>
                <a:gd name="connsiteX10" fmla="*/ 1701061 w 4882148"/>
                <a:gd name="connsiteY10" fmla="*/ 1004450 h 1137282"/>
                <a:gd name="connsiteX11" fmla="*/ 1701061 w 4882148"/>
                <a:gd name="connsiteY11" fmla="*/ 971550 h 1137282"/>
                <a:gd name="connsiteX12" fmla="*/ 1836060 w 4882148"/>
                <a:gd name="connsiteY12" fmla="*/ 971550 h 1137282"/>
                <a:gd name="connsiteX13" fmla="*/ 1836060 w 4882148"/>
                <a:gd name="connsiteY13" fmla="*/ 898653 h 1137282"/>
                <a:gd name="connsiteX14" fmla="*/ 1910462 w 4882148"/>
                <a:gd name="connsiteY14" fmla="*/ 898653 h 1137282"/>
                <a:gd name="connsiteX15" fmla="*/ 1910462 w 4882148"/>
                <a:gd name="connsiteY15" fmla="*/ 808103 h 1137282"/>
                <a:gd name="connsiteX16" fmla="*/ 2001235 w 4882148"/>
                <a:gd name="connsiteY16" fmla="*/ 808103 h 1137282"/>
                <a:gd name="connsiteX17" fmla="*/ 2001235 w 4882148"/>
                <a:gd name="connsiteY17" fmla="*/ 764587 h 1137282"/>
                <a:gd name="connsiteX18" fmla="*/ 2627239 w 4882148"/>
                <a:gd name="connsiteY18" fmla="*/ 764587 h 1137282"/>
                <a:gd name="connsiteX19" fmla="*/ 2627239 w 4882148"/>
                <a:gd name="connsiteY19" fmla="*/ 732860 h 1137282"/>
                <a:gd name="connsiteX20" fmla="*/ 2771523 w 4882148"/>
                <a:gd name="connsiteY20" fmla="*/ 732860 h 1137282"/>
                <a:gd name="connsiteX21" fmla="*/ 2771523 w 4882148"/>
                <a:gd name="connsiteY21" fmla="*/ 682307 h 1137282"/>
                <a:gd name="connsiteX22" fmla="*/ 2901757 w 4882148"/>
                <a:gd name="connsiteY22" fmla="*/ 682307 h 1137282"/>
                <a:gd name="connsiteX23" fmla="*/ 2901757 w 4882148"/>
                <a:gd name="connsiteY23" fmla="*/ 637618 h 1137282"/>
                <a:gd name="connsiteX24" fmla="*/ 3046041 w 4882148"/>
                <a:gd name="connsiteY24" fmla="*/ 637618 h 1137282"/>
                <a:gd name="connsiteX25" fmla="*/ 3046041 w 4882148"/>
                <a:gd name="connsiteY25" fmla="*/ 562376 h 1137282"/>
                <a:gd name="connsiteX26" fmla="*/ 3064733 w 4882148"/>
                <a:gd name="connsiteY26" fmla="*/ 562376 h 1137282"/>
                <a:gd name="connsiteX27" fmla="*/ 3064733 w 4882148"/>
                <a:gd name="connsiteY27" fmla="*/ 529476 h 1137282"/>
                <a:gd name="connsiteX28" fmla="*/ 3205107 w 4882148"/>
                <a:gd name="connsiteY28" fmla="*/ 529476 h 1137282"/>
                <a:gd name="connsiteX29" fmla="*/ 3205107 w 4882148"/>
                <a:gd name="connsiteY29" fmla="*/ 464418 h 1137282"/>
                <a:gd name="connsiteX30" fmla="*/ 3322269 w 4882148"/>
                <a:gd name="connsiteY30" fmla="*/ 464418 h 1137282"/>
                <a:gd name="connsiteX31" fmla="*/ 3322269 w 4882148"/>
                <a:gd name="connsiteY31" fmla="*/ 427939 h 1137282"/>
                <a:gd name="connsiteX32" fmla="*/ 3439309 w 4882148"/>
                <a:gd name="connsiteY32" fmla="*/ 427939 h 1137282"/>
                <a:gd name="connsiteX33" fmla="*/ 3439309 w 4882148"/>
                <a:gd name="connsiteY33" fmla="*/ 395039 h 1137282"/>
                <a:gd name="connsiteX34" fmla="*/ 3471929 w 4882148"/>
                <a:gd name="connsiteY34" fmla="*/ 395039 h 1137282"/>
                <a:gd name="connsiteX35" fmla="*/ 3471929 w 4882148"/>
                <a:gd name="connsiteY35" fmla="*/ 355474 h 1137282"/>
                <a:gd name="connsiteX36" fmla="*/ 3523851 w 4882148"/>
                <a:gd name="connsiteY36" fmla="*/ 355474 h 1137282"/>
                <a:gd name="connsiteX37" fmla="*/ 3523851 w 4882148"/>
                <a:gd name="connsiteY37" fmla="*/ 300971 h 1137282"/>
                <a:gd name="connsiteX38" fmla="*/ 3565756 w 4882148"/>
                <a:gd name="connsiteY38" fmla="*/ 300971 h 1137282"/>
                <a:gd name="connsiteX39" fmla="*/ 3565756 w 4882148"/>
                <a:gd name="connsiteY39" fmla="*/ 231222 h 1137282"/>
                <a:gd name="connsiteX40" fmla="*/ 3668135 w 4882148"/>
                <a:gd name="connsiteY40" fmla="*/ 231222 h 1137282"/>
                <a:gd name="connsiteX41" fmla="*/ 3668135 w 4882148"/>
                <a:gd name="connsiteY41" fmla="*/ 201038 h 1137282"/>
                <a:gd name="connsiteX42" fmla="*/ 3962201 w 4882148"/>
                <a:gd name="connsiteY42" fmla="*/ 201038 h 1137282"/>
                <a:gd name="connsiteX43" fmla="*/ 3962201 w 4882148"/>
                <a:gd name="connsiteY43" fmla="*/ 176348 h 1137282"/>
                <a:gd name="connsiteX44" fmla="*/ 4035137 w 4882148"/>
                <a:gd name="connsiteY44" fmla="*/ 176348 h 1137282"/>
                <a:gd name="connsiteX45" fmla="*/ 4035137 w 4882148"/>
                <a:gd name="connsiteY45" fmla="*/ 146165 h 1137282"/>
                <a:gd name="connsiteX46" fmla="*/ 4231343 w 4882148"/>
                <a:gd name="connsiteY46" fmla="*/ 146165 h 1137282"/>
                <a:gd name="connsiteX47" fmla="*/ 4231343 w 4882148"/>
                <a:gd name="connsiteY47" fmla="*/ 109315 h 1137282"/>
                <a:gd name="connsiteX48" fmla="*/ 4350826 w 4882148"/>
                <a:gd name="connsiteY48" fmla="*/ 109315 h 1137282"/>
                <a:gd name="connsiteX49" fmla="*/ 4350826 w 4882148"/>
                <a:gd name="connsiteY49" fmla="*/ 70552 h 1137282"/>
                <a:gd name="connsiteX50" fmla="*/ 4554730 w 4882148"/>
                <a:gd name="connsiteY50" fmla="*/ 70552 h 1137282"/>
                <a:gd name="connsiteX51" fmla="*/ 4554730 w 4882148"/>
                <a:gd name="connsiteY51" fmla="*/ 33331 h 1137282"/>
                <a:gd name="connsiteX52" fmla="*/ 4796750 w 4882148"/>
                <a:gd name="connsiteY52" fmla="*/ 33331 h 1137282"/>
                <a:gd name="connsiteX53" fmla="*/ 4796750 w 4882148"/>
                <a:gd name="connsiteY53" fmla="*/ 0 h 1137282"/>
                <a:gd name="connsiteX54" fmla="*/ 4882148 w 4882148"/>
                <a:gd name="connsiteY54" fmla="*/ 0 h 1137282"/>
                <a:gd name="connsiteX0" fmla="*/ 0 w 4882148"/>
                <a:gd name="connsiteY0" fmla="*/ 1134901 h 1137282"/>
                <a:gd name="connsiteX1" fmla="*/ 94805 w 4882148"/>
                <a:gd name="connsiteY1" fmla="*/ 1135079 h 1137282"/>
                <a:gd name="connsiteX2" fmla="*/ 514170 w 4882148"/>
                <a:gd name="connsiteY2" fmla="*/ 1137282 h 1137282"/>
                <a:gd name="connsiteX3" fmla="*/ 514170 w 4882148"/>
                <a:gd name="connsiteY3" fmla="*/ 1117345 h 1137282"/>
                <a:gd name="connsiteX4" fmla="*/ 674825 w 4882148"/>
                <a:gd name="connsiteY4" fmla="*/ 1117345 h 1137282"/>
                <a:gd name="connsiteX5" fmla="*/ 674825 w 4882148"/>
                <a:gd name="connsiteY5" fmla="*/ 1082038 h 1137282"/>
                <a:gd name="connsiteX6" fmla="*/ 1258924 w 4882148"/>
                <a:gd name="connsiteY6" fmla="*/ 1082038 h 1137282"/>
                <a:gd name="connsiteX7" fmla="*/ 1258924 w 4882148"/>
                <a:gd name="connsiteY7" fmla="*/ 1030312 h 1137282"/>
                <a:gd name="connsiteX8" fmla="*/ 1275173 w 4882148"/>
                <a:gd name="connsiteY8" fmla="*/ 1030312 h 1137282"/>
                <a:gd name="connsiteX9" fmla="*/ 1275173 w 4882148"/>
                <a:gd name="connsiteY9" fmla="*/ 1004450 h 1137282"/>
                <a:gd name="connsiteX10" fmla="*/ 1701061 w 4882148"/>
                <a:gd name="connsiteY10" fmla="*/ 1004450 h 1137282"/>
                <a:gd name="connsiteX11" fmla="*/ 1701061 w 4882148"/>
                <a:gd name="connsiteY11" fmla="*/ 971550 h 1137282"/>
                <a:gd name="connsiteX12" fmla="*/ 1836060 w 4882148"/>
                <a:gd name="connsiteY12" fmla="*/ 971550 h 1137282"/>
                <a:gd name="connsiteX13" fmla="*/ 1836060 w 4882148"/>
                <a:gd name="connsiteY13" fmla="*/ 898653 h 1137282"/>
                <a:gd name="connsiteX14" fmla="*/ 1910462 w 4882148"/>
                <a:gd name="connsiteY14" fmla="*/ 898653 h 1137282"/>
                <a:gd name="connsiteX15" fmla="*/ 1910462 w 4882148"/>
                <a:gd name="connsiteY15" fmla="*/ 808103 h 1137282"/>
                <a:gd name="connsiteX16" fmla="*/ 2001235 w 4882148"/>
                <a:gd name="connsiteY16" fmla="*/ 808103 h 1137282"/>
                <a:gd name="connsiteX17" fmla="*/ 2001235 w 4882148"/>
                <a:gd name="connsiteY17" fmla="*/ 764587 h 1137282"/>
                <a:gd name="connsiteX18" fmla="*/ 2627239 w 4882148"/>
                <a:gd name="connsiteY18" fmla="*/ 764587 h 1137282"/>
                <a:gd name="connsiteX19" fmla="*/ 2627239 w 4882148"/>
                <a:gd name="connsiteY19" fmla="*/ 732860 h 1137282"/>
                <a:gd name="connsiteX20" fmla="*/ 2771523 w 4882148"/>
                <a:gd name="connsiteY20" fmla="*/ 732860 h 1137282"/>
                <a:gd name="connsiteX21" fmla="*/ 2771523 w 4882148"/>
                <a:gd name="connsiteY21" fmla="*/ 682307 h 1137282"/>
                <a:gd name="connsiteX22" fmla="*/ 2901757 w 4882148"/>
                <a:gd name="connsiteY22" fmla="*/ 682307 h 1137282"/>
                <a:gd name="connsiteX23" fmla="*/ 2901757 w 4882148"/>
                <a:gd name="connsiteY23" fmla="*/ 637618 h 1137282"/>
                <a:gd name="connsiteX24" fmla="*/ 3046041 w 4882148"/>
                <a:gd name="connsiteY24" fmla="*/ 637618 h 1137282"/>
                <a:gd name="connsiteX25" fmla="*/ 3046041 w 4882148"/>
                <a:gd name="connsiteY25" fmla="*/ 562376 h 1137282"/>
                <a:gd name="connsiteX26" fmla="*/ 3064733 w 4882148"/>
                <a:gd name="connsiteY26" fmla="*/ 562376 h 1137282"/>
                <a:gd name="connsiteX27" fmla="*/ 3064733 w 4882148"/>
                <a:gd name="connsiteY27" fmla="*/ 529476 h 1137282"/>
                <a:gd name="connsiteX28" fmla="*/ 3205107 w 4882148"/>
                <a:gd name="connsiteY28" fmla="*/ 529476 h 1137282"/>
                <a:gd name="connsiteX29" fmla="*/ 3205107 w 4882148"/>
                <a:gd name="connsiteY29" fmla="*/ 464418 h 1137282"/>
                <a:gd name="connsiteX30" fmla="*/ 3322269 w 4882148"/>
                <a:gd name="connsiteY30" fmla="*/ 464418 h 1137282"/>
                <a:gd name="connsiteX31" fmla="*/ 3322269 w 4882148"/>
                <a:gd name="connsiteY31" fmla="*/ 427939 h 1137282"/>
                <a:gd name="connsiteX32" fmla="*/ 3439309 w 4882148"/>
                <a:gd name="connsiteY32" fmla="*/ 427939 h 1137282"/>
                <a:gd name="connsiteX33" fmla="*/ 3439309 w 4882148"/>
                <a:gd name="connsiteY33" fmla="*/ 395039 h 1137282"/>
                <a:gd name="connsiteX34" fmla="*/ 3471929 w 4882148"/>
                <a:gd name="connsiteY34" fmla="*/ 395039 h 1137282"/>
                <a:gd name="connsiteX35" fmla="*/ 3471929 w 4882148"/>
                <a:gd name="connsiteY35" fmla="*/ 355474 h 1137282"/>
                <a:gd name="connsiteX36" fmla="*/ 3523851 w 4882148"/>
                <a:gd name="connsiteY36" fmla="*/ 355474 h 1137282"/>
                <a:gd name="connsiteX37" fmla="*/ 3523851 w 4882148"/>
                <a:gd name="connsiteY37" fmla="*/ 300971 h 1137282"/>
                <a:gd name="connsiteX38" fmla="*/ 3565756 w 4882148"/>
                <a:gd name="connsiteY38" fmla="*/ 300971 h 1137282"/>
                <a:gd name="connsiteX39" fmla="*/ 3565756 w 4882148"/>
                <a:gd name="connsiteY39" fmla="*/ 231222 h 1137282"/>
                <a:gd name="connsiteX40" fmla="*/ 3668135 w 4882148"/>
                <a:gd name="connsiteY40" fmla="*/ 231222 h 1137282"/>
                <a:gd name="connsiteX41" fmla="*/ 3668135 w 4882148"/>
                <a:gd name="connsiteY41" fmla="*/ 201038 h 1137282"/>
                <a:gd name="connsiteX42" fmla="*/ 3962201 w 4882148"/>
                <a:gd name="connsiteY42" fmla="*/ 201038 h 1137282"/>
                <a:gd name="connsiteX43" fmla="*/ 3962201 w 4882148"/>
                <a:gd name="connsiteY43" fmla="*/ 176348 h 1137282"/>
                <a:gd name="connsiteX44" fmla="*/ 4035137 w 4882148"/>
                <a:gd name="connsiteY44" fmla="*/ 176348 h 1137282"/>
                <a:gd name="connsiteX45" fmla="*/ 4035137 w 4882148"/>
                <a:gd name="connsiteY45" fmla="*/ 146165 h 1137282"/>
                <a:gd name="connsiteX46" fmla="*/ 4231343 w 4882148"/>
                <a:gd name="connsiteY46" fmla="*/ 146165 h 1137282"/>
                <a:gd name="connsiteX47" fmla="*/ 4231343 w 4882148"/>
                <a:gd name="connsiteY47" fmla="*/ 109315 h 1137282"/>
                <a:gd name="connsiteX48" fmla="*/ 4350826 w 4882148"/>
                <a:gd name="connsiteY48" fmla="*/ 109315 h 1137282"/>
                <a:gd name="connsiteX49" fmla="*/ 4350826 w 4882148"/>
                <a:gd name="connsiteY49" fmla="*/ 70552 h 1137282"/>
                <a:gd name="connsiteX50" fmla="*/ 4554730 w 4882148"/>
                <a:gd name="connsiteY50" fmla="*/ 70552 h 1137282"/>
                <a:gd name="connsiteX51" fmla="*/ 4554730 w 4882148"/>
                <a:gd name="connsiteY51" fmla="*/ 33331 h 1137282"/>
                <a:gd name="connsiteX52" fmla="*/ 4796750 w 4882148"/>
                <a:gd name="connsiteY52" fmla="*/ 33331 h 1137282"/>
                <a:gd name="connsiteX53" fmla="*/ 4796750 w 4882148"/>
                <a:gd name="connsiteY53" fmla="*/ 0 h 1137282"/>
                <a:gd name="connsiteX54" fmla="*/ 4882148 w 4882148"/>
                <a:gd name="connsiteY54" fmla="*/ 0 h 1137282"/>
                <a:gd name="connsiteX0" fmla="*/ 0 w 4789280"/>
                <a:gd name="connsiteY0" fmla="*/ 1163476 h 1163476"/>
                <a:gd name="connsiteX1" fmla="*/ 1937 w 4789280"/>
                <a:gd name="connsiteY1" fmla="*/ 1135079 h 1163476"/>
                <a:gd name="connsiteX2" fmla="*/ 421302 w 4789280"/>
                <a:gd name="connsiteY2" fmla="*/ 1137282 h 1163476"/>
                <a:gd name="connsiteX3" fmla="*/ 421302 w 4789280"/>
                <a:gd name="connsiteY3" fmla="*/ 1117345 h 1163476"/>
                <a:gd name="connsiteX4" fmla="*/ 581957 w 4789280"/>
                <a:gd name="connsiteY4" fmla="*/ 1117345 h 1163476"/>
                <a:gd name="connsiteX5" fmla="*/ 581957 w 4789280"/>
                <a:gd name="connsiteY5" fmla="*/ 1082038 h 1163476"/>
                <a:gd name="connsiteX6" fmla="*/ 1166056 w 4789280"/>
                <a:gd name="connsiteY6" fmla="*/ 1082038 h 1163476"/>
                <a:gd name="connsiteX7" fmla="*/ 1166056 w 4789280"/>
                <a:gd name="connsiteY7" fmla="*/ 1030312 h 1163476"/>
                <a:gd name="connsiteX8" fmla="*/ 1182305 w 4789280"/>
                <a:gd name="connsiteY8" fmla="*/ 1030312 h 1163476"/>
                <a:gd name="connsiteX9" fmla="*/ 1182305 w 4789280"/>
                <a:gd name="connsiteY9" fmla="*/ 1004450 h 1163476"/>
                <a:gd name="connsiteX10" fmla="*/ 1608193 w 4789280"/>
                <a:gd name="connsiteY10" fmla="*/ 1004450 h 1163476"/>
                <a:gd name="connsiteX11" fmla="*/ 1608193 w 4789280"/>
                <a:gd name="connsiteY11" fmla="*/ 971550 h 1163476"/>
                <a:gd name="connsiteX12" fmla="*/ 1743192 w 4789280"/>
                <a:gd name="connsiteY12" fmla="*/ 971550 h 1163476"/>
                <a:gd name="connsiteX13" fmla="*/ 1743192 w 4789280"/>
                <a:gd name="connsiteY13" fmla="*/ 898653 h 1163476"/>
                <a:gd name="connsiteX14" fmla="*/ 1817594 w 4789280"/>
                <a:gd name="connsiteY14" fmla="*/ 898653 h 1163476"/>
                <a:gd name="connsiteX15" fmla="*/ 1817594 w 4789280"/>
                <a:gd name="connsiteY15" fmla="*/ 808103 h 1163476"/>
                <a:gd name="connsiteX16" fmla="*/ 1908367 w 4789280"/>
                <a:gd name="connsiteY16" fmla="*/ 808103 h 1163476"/>
                <a:gd name="connsiteX17" fmla="*/ 1908367 w 4789280"/>
                <a:gd name="connsiteY17" fmla="*/ 764587 h 1163476"/>
                <a:gd name="connsiteX18" fmla="*/ 2534371 w 4789280"/>
                <a:gd name="connsiteY18" fmla="*/ 764587 h 1163476"/>
                <a:gd name="connsiteX19" fmla="*/ 2534371 w 4789280"/>
                <a:gd name="connsiteY19" fmla="*/ 732860 h 1163476"/>
                <a:gd name="connsiteX20" fmla="*/ 2678655 w 4789280"/>
                <a:gd name="connsiteY20" fmla="*/ 732860 h 1163476"/>
                <a:gd name="connsiteX21" fmla="*/ 2678655 w 4789280"/>
                <a:gd name="connsiteY21" fmla="*/ 682307 h 1163476"/>
                <a:gd name="connsiteX22" fmla="*/ 2808889 w 4789280"/>
                <a:gd name="connsiteY22" fmla="*/ 682307 h 1163476"/>
                <a:gd name="connsiteX23" fmla="*/ 2808889 w 4789280"/>
                <a:gd name="connsiteY23" fmla="*/ 637618 h 1163476"/>
                <a:gd name="connsiteX24" fmla="*/ 2953173 w 4789280"/>
                <a:gd name="connsiteY24" fmla="*/ 637618 h 1163476"/>
                <a:gd name="connsiteX25" fmla="*/ 2953173 w 4789280"/>
                <a:gd name="connsiteY25" fmla="*/ 562376 h 1163476"/>
                <a:gd name="connsiteX26" fmla="*/ 2971865 w 4789280"/>
                <a:gd name="connsiteY26" fmla="*/ 562376 h 1163476"/>
                <a:gd name="connsiteX27" fmla="*/ 2971865 w 4789280"/>
                <a:gd name="connsiteY27" fmla="*/ 529476 h 1163476"/>
                <a:gd name="connsiteX28" fmla="*/ 3112239 w 4789280"/>
                <a:gd name="connsiteY28" fmla="*/ 529476 h 1163476"/>
                <a:gd name="connsiteX29" fmla="*/ 3112239 w 4789280"/>
                <a:gd name="connsiteY29" fmla="*/ 464418 h 1163476"/>
                <a:gd name="connsiteX30" fmla="*/ 3229401 w 4789280"/>
                <a:gd name="connsiteY30" fmla="*/ 464418 h 1163476"/>
                <a:gd name="connsiteX31" fmla="*/ 3229401 w 4789280"/>
                <a:gd name="connsiteY31" fmla="*/ 427939 h 1163476"/>
                <a:gd name="connsiteX32" fmla="*/ 3346441 w 4789280"/>
                <a:gd name="connsiteY32" fmla="*/ 427939 h 1163476"/>
                <a:gd name="connsiteX33" fmla="*/ 3346441 w 4789280"/>
                <a:gd name="connsiteY33" fmla="*/ 395039 h 1163476"/>
                <a:gd name="connsiteX34" fmla="*/ 3379061 w 4789280"/>
                <a:gd name="connsiteY34" fmla="*/ 395039 h 1163476"/>
                <a:gd name="connsiteX35" fmla="*/ 3379061 w 4789280"/>
                <a:gd name="connsiteY35" fmla="*/ 355474 h 1163476"/>
                <a:gd name="connsiteX36" fmla="*/ 3430983 w 4789280"/>
                <a:gd name="connsiteY36" fmla="*/ 355474 h 1163476"/>
                <a:gd name="connsiteX37" fmla="*/ 3430983 w 4789280"/>
                <a:gd name="connsiteY37" fmla="*/ 300971 h 1163476"/>
                <a:gd name="connsiteX38" fmla="*/ 3472888 w 4789280"/>
                <a:gd name="connsiteY38" fmla="*/ 300971 h 1163476"/>
                <a:gd name="connsiteX39" fmla="*/ 3472888 w 4789280"/>
                <a:gd name="connsiteY39" fmla="*/ 231222 h 1163476"/>
                <a:gd name="connsiteX40" fmla="*/ 3575267 w 4789280"/>
                <a:gd name="connsiteY40" fmla="*/ 231222 h 1163476"/>
                <a:gd name="connsiteX41" fmla="*/ 3575267 w 4789280"/>
                <a:gd name="connsiteY41" fmla="*/ 201038 h 1163476"/>
                <a:gd name="connsiteX42" fmla="*/ 3869333 w 4789280"/>
                <a:gd name="connsiteY42" fmla="*/ 201038 h 1163476"/>
                <a:gd name="connsiteX43" fmla="*/ 3869333 w 4789280"/>
                <a:gd name="connsiteY43" fmla="*/ 176348 h 1163476"/>
                <a:gd name="connsiteX44" fmla="*/ 3942269 w 4789280"/>
                <a:gd name="connsiteY44" fmla="*/ 176348 h 1163476"/>
                <a:gd name="connsiteX45" fmla="*/ 3942269 w 4789280"/>
                <a:gd name="connsiteY45" fmla="*/ 146165 h 1163476"/>
                <a:gd name="connsiteX46" fmla="*/ 4138475 w 4789280"/>
                <a:gd name="connsiteY46" fmla="*/ 146165 h 1163476"/>
                <a:gd name="connsiteX47" fmla="*/ 4138475 w 4789280"/>
                <a:gd name="connsiteY47" fmla="*/ 109315 h 1163476"/>
                <a:gd name="connsiteX48" fmla="*/ 4257958 w 4789280"/>
                <a:gd name="connsiteY48" fmla="*/ 109315 h 1163476"/>
                <a:gd name="connsiteX49" fmla="*/ 4257958 w 4789280"/>
                <a:gd name="connsiteY49" fmla="*/ 70552 h 1163476"/>
                <a:gd name="connsiteX50" fmla="*/ 4461862 w 4789280"/>
                <a:gd name="connsiteY50" fmla="*/ 70552 h 1163476"/>
                <a:gd name="connsiteX51" fmla="*/ 4461862 w 4789280"/>
                <a:gd name="connsiteY51" fmla="*/ 33331 h 1163476"/>
                <a:gd name="connsiteX52" fmla="*/ 4703882 w 4789280"/>
                <a:gd name="connsiteY52" fmla="*/ 33331 h 1163476"/>
                <a:gd name="connsiteX53" fmla="*/ 4703882 w 4789280"/>
                <a:gd name="connsiteY53" fmla="*/ 0 h 1163476"/>
                <a:gd name="connsiteX54" fmla="*/ 4789280 w 4789280"/>
                <a:gd name="connsiteY54" fmla="*/ 0 h 1163476"/>
                <a:gd name="connsiteX0" fmla="*/ 444 w 4787343"/>
                <a:gd name="connsiteY0" fmla="*/ 1163476 h 1163476"/>
                <a:gd name="connsiteX1" fmla="*/ 0 w 4787343"/>
                <a:gd name="connsiteY1" fmla="*/ 1135079 h 1163476"/>
                <a:gd name="connsiteX2" fmla="*/ 419365 w 4787343"/>
                <a:gd name="connsiteY2" fmla="*/ 1137282 h 1163476"/>
                <a:gd name="connsiteX3" fmla="*/ 419365 w 4787343"/>
                <a:gd name="connsiteY3" fmla="*/ 1117345 h 1163476"/>
                <a:gd name="connsiteX4" fmla="*/ 580020 w 4787343"/>
                <a:gd name="connsiteY4" fmla="*/ 1117345 h 1163476"/>
                <a:gd name="connsiteX5" fmla="*/ 580020 w 4787343"/>
                <a:gd name="connsiteY5" fmla="*/ 1082038 h 1163476"/>
                <a:gd name="connsiteX6" fmla="*/ 1164119 w 4787343"/>
                <a:gd name="connsiteY6" fmla="*/ 1082038 h 1163476"/>
                <a:gd name="connsiteX7" fmla="*/ 1164119 w 4787343"/>
                <a:gd name="connsiteY7" fmla="*/ 1030312 h 1163476"/>
                <a:gd name="connsiteX8" fmla="*/ 1180368 w 4787343"/>
                <a:gd name="connsiteY8" fmla="*/ 1030312 h 1163476"/>
                <a:gd name="connsiteX9" fmla="*/ 1180368 w 4787343"/>
                <a:gd name="connsiteY9" fmla="*/ 1004450 h 1163476"/>
                <a:gd name="connsiteX10" fmla="*/ 1606256 w 4787343"/>
                <a:gd name="connsiteY10" fmla="*/ 1004450 h 1163476"/>
                <a:gd name="connsiteX11" fmla="*/ 1606256 w 4787343"/>
                <a:gd name="connsiteY11" fmla="*/ 971550 h 1163476"/>
                <a:gd name="connsiteX12" fmla="*/ 1741255 w 4787343"/>
                <a:gd name="connsiteY12" fmla="*/ 971550 h 1163476"/>
                <a:gd name="connsiteX13" fmla="*/ 1741255 w 4787343"/>
                <a:gd name="connsiteY13" fmla="*/ 898653 h 1163476"/>
                <a:gd name="connsiteX14" fmla="*/ 1815657 w 4787343"/>
                <a:gd name="connsiteY14" fmla="*/ 898653 h 1163476"/>
                <a:gd name="connsiteX15" fmla="*/ 1815657 w 4787343"/>
                <a:gd name="connsiteY15" fmla="*/ 808103 h 1163476"/>
                <a:gd name="connsiteX16" fmla="*/ 1906430 w 4787343"/>
                <a:gd name="connsiteY16" fmla="*/ 808103 h 1163476"/>
                <a:gd name="connsiteX17" fmla="*/ 1906430 w 4787343"/>
                <a:gd name="connsiteY17" fmla="*/ 764587 h 1163476"/>
                <a:gd name="connsiteX18" fmla="*/ 2532434 w 4787343"/>
                <a:gd name="connsiteY18" fmla="*/ 764587 h 1163476"/>
                <a:gd name="connsiteX19" fmla="*/ 2532434 w 4787343"/>
                <a:gd name="connsiteY19" fmla="*/ 732860 h 1163476"/>
                <a:gd name="connsiteX20" fmla="*/ 2676718 w 4787343"/>
                <a:gd name="connsiteY20" fmla="*/ 732860 h 1163476"/>
                <a:gd name="connsiteX21" fmla="*/ 2676718 w 4787343"/>
                <a:gd name="connsiteY21" fmla="*/ 682307 h 1163476"/>
                <a:gd name="connsiteX22" fmla="*/ 2806952 w 4787343"/>
                <a:gd name="connsiteY22" fmla="*/ 682307 h 1163476"/>
                <a:gd name="connsiteX23" fmla="*/ 2806952 w 4787343"/>
                <a:gd name="connsiteY23" fmla="*/ 637618 h 1163476"/>
                <a:gd name="connsiteX24" fmla="*/ 2951236 w 4787343"/>
                <a:gd name="connsiteY24" fmla="*/ 637618 h 1163476"/>
                <a:gd name="connsiteX25" fmla="*/ 2951236 w 4787343"/>
                <a:gd name="connsiteY25" fmla="*/ 562376 h 1163476"/>
                <a:gd name="connsiteX26" fmla="*/ 2969928 w 4787343"/>
                <a:gd name="connsiteY26" fmla="*/ 562376 h 1163476"/>
                <a:gd name="connsiteX27" fmla="*/ 2969928 w 4787343"/>
                <a:gd name="connsiteY27" fmla="*/ 529476 h 1163476"/>
                <a:gd name="connsiteX28" fmla="*/ 3110302 w 4787343"/>
                <a:gd name="connsiteY28" fmla="*/ 529476 h 1163476"/>
                <a:gd name="connsiteX29" fmla="*/ 3110302 w 4787343"/>
                <a:gd name="connsiteY29" fmla="*/ 464418 h 1163476"/>
                <a:gd name="connsiteX30" fmla="*/ 3227464 w 4787343"/>
                <a:gd name="connsiteY30" fmla="*/ 464418 h 1163476"/>
                <a:gd name="connsiteX31" fmla="*/ 3227464 w 4787343"/>
                <a:gd name="connsiteY31" fmla="*/ 427939 h 1163476"/>
                <a:gd name="connsiteX32" fmla="*/ 3344504 w 4787343"/>
                <a:gd name="connsiteY32" fmla="*/ 427939 h 1163476"/>
                <a:gd name="connsiteX33" fmla="*/ 3344504 w 4787343"/>
                <a:gd name="connsiteY33" fmla="*/ 395039 h 1163476"/>
                <a:gd name="connsiteX34" fmla="*/ 3377124 w 4787343"/>
                <a:gd name="connsiteY34" fmla="*/ 395039 h 1163476"/>
                <a:gd name="connsiteX35" fmla="*/ 3377124 w 4787343"/>
                <a:gd name="connsiteY35" fmla="*/ 355474 h 1163476"/>
                <a:gd name="connsiteX36" fmla="*/ 3429046 w 4787343"/>
                <a:gd name="connsiteY36" fmla="*/ 355474 h 1163476"/>
                <a:gd name="connsiteX37" fmla="*/ 3429046 w 4787343"/>
                <a:gd name="connsiteY37" fmla="*/ 300971 h 1163476"/>
                <a:gd name="connsiteX38" fmla="*/ 3470951 w 4787343"/>
                <a:gd name="connsiteY38" fmla="*/ 300971 h 1163476"/>
                <a:gd name="connsiteX39" fmla="*/ 3470951 w 4787343"/>
                <a:gd name="connsiteY39" fmla="*/ 231222 h 1163476"/>
                <a:gd name="connsiteX40" fmla="*/ 3573330 w 4787343"/>
                <a:gd name="connsiteY40" fmla="*/ 231222 h 1163476"/>
                <a:gd name="connsiteX41" fmla="*/ 3573330 w 4787343"/>
                <a:gd name="connsiteY41" fmla="*/ 201038 h 1163476"/>
                <a:gd name="connsiteX42" fmla="*/ 3867396 w 4787343"/>
                <a:gd name="connsiteY42" fmla="*/ 201038 h 1163476"/>
                <a:gd name="connsiteX43" fmla="*/ 3867396 w 4787343"/>
                <a:gd name="connsiteY43" fmla="*/ 176348 h 1163476"/>
                <a:gd name="connsiteX44" fmla="*/ 3940332 w 4787343"/>
                <a:gd name="connsiteY44" fmla="*/ 176348 h 1163476"/>
                <a:gd name="connsiteX45" fmla="*/ 3940332 w 4787343"/>
                <a:gd name="connsiteY45" fmla="*/ 146165 h 1163476"/>
                <a:gd name="connsiteX46" fmla="*/ 4136538 w 4787343"/>
                <a:gd name="connsiteY46" fmla="*/ 146165 h 1163476"/>
                <a:gd name="connsiteX47" fmla="*/ 4136538 w 4787343"/>
                <a:gd name="connsiteY47" fmla="*/ 109315 h 1163476"/>
                <a:gd name="connsiteX48" fmla="*/ 4256021 w 4787343"/>
                <a:gd name="connsiteY48" fmla="*/ 109315 h 1163476"/>
                <a:gd name="connsiteX49" fmla="*/ 4256021 w 4787343"/>
                <a:gd name="connsiteY49" fmla="*/ 70552 h 1163476"/>
                <a:gd name="connsiteX50" fmla="*/ 4459925 w 4787343"/>
                <a:gd name="connsiteY50" fmla="*/ 70552 h 1163476"/>
                <a:gd name="connsiteX51" fmla="*/ 4459925 w 4787343"/>
                <a:gd name="connsiteY51" fmla="*/ 33331 h 1163476"/>
                <a:gd name="connsiteX52" fmla="*/ 4701945 w 4787343"/>
                <a:gd name="connsiteY52" fmla="*/ 33331 h 1163476"/>
                <a:gd name="connsiteX53" fmla="*/ 4701945 w 4787343"/>
                <a:gd name="connsiteY53" fmla="*/ 0 h 1163476"/>
                <a:gd name="connsiteX54" fmla="*/ 4787343 w 4787343"/>
                <a:gd name="connsiteY54" fmla="*/ 0 h 1163476"/>
                <a:gd name="connsiteX0" fmla="*/ 0 w 4834524"/>
                <a:gd name="connsiteY0" fmla="*/ 1137283 h 1137283"/>
                <a:gd name="connsiteX1" fmla="*/ 47181 w 4834524"/>
                <a:gd name="connsiteY1" fmla="*/ 1135079 h 1137283"/>
                <a:gd name="connsiteX2" fmla="*/ 466546 w 4834524"/>
                <a:gd name="connsiteY2" fmla="*/ 1137282 h 1137283"/>
                <a:gd name="connsiteX3" fmla="*/ 466546 w 4834524"/>
                <a:gd name="connsiteY3" fmla="*/ 1117345 h 1137283"/>
                <a:gd name="connsiteX4" fmla="*/ 627201 w 4834524"/>
                <a:gd name="connsiteY4" fmla="*/ 1117345 h 1137283"/>
                <a:gd name="connsiteX5" fmla="*/ 627201 w 4834524"/>
                <a:gd name="connsiteY5" fmla="*/ 1082038 h 1137283"/>
                <a:gd name="connsiteX6" fmla="*/ 1211300 w 4834524"/>
                <a:gd name="connsiteY6" fmla="*/ 1082038 h 1137283"/>
                <a:gd name="connsiteX7" fmla="*/ 1211300 w 4834524"/>
                <a:gd name="connsiteY7" fmla="*/ 1030312 h 1137283"/>
                <a:gd name="connsiteX8" fmla="*/ 1227549 w 4834524"/>
                <a:gd name="connsiteY8" fmla="*/ 1030312 h 1137283"/>
                <a:gd name="connsiteX9" fmla="*/ 1227549 w 4834524"/>
                <a:gd name="connsiteY9" fmla="*/ 1004450 h 1137283"/>
                <a:gd name="connsiteX10" fmla="*/ 1653437 w 4834524"/>
                <a:gd name="connsiteY10" fmla="*/ 1004450 h 1137283"/>
                <a:gd name="connsiteX11" fmla="*/ 1653437 w 4834524"/>
                <a:gd name="connsiteY11" fmla="*/ 971550 h 1137283"/>
                <a:gd name="connsiteX12" fmla="*/ 1788436 w 4834524"/>
                <a:gd name="connsiteY12" fmla="*/ 971550 h 1137283"/>
                <a:gd name="connsiteX13" fmla="*/ 1788436 w 4834524"/>
                <a:gd name="connsiteY13" fmla="*/ 898653 h 1137283"/>
                <a:gd name="connsiteX14" fmla="*/ 1862838 w 4834524"/>
                <a:gd name="connsiteY14" fmla="*/ 898653 h 1137283"/>
                <a:gd name="connsiteX15" fmla="*/ 1862838 w 4834524"/>
                <a:gd name="connsiteY15" fmla="*/ 808103 h 1137283"/>
                <a:gd name="connsiteX16" fmla="*/ 1953611 w 4834524"/>
                <a:gd name="connsiteY16" fmla="*/ 808103 h 1137283"/>
                <a:gd name="connsiteX17" fmla="*/ 1953611 w 4834524"/>
                <a:gd name="connsiteY17" fmla="*/ 764587 h 1137283"/>
                <a:gd name="connsiteX18" fmla="*/ 2579615 w 4834524"/>
                <a:gd name="connsiteY18" fmla="*/ 764587 h 1137283"/>
                <a:gd name="connsiteX19" fmla="*/ 2579615 w 4834524"/>
                <a:gd name="connsiteY19" fmla="*/ 732860 h 1137283"/>
                <a:gd name="connsiteX20" fmla="*/ 2723899 w 4834524"/>
                <a:gd name="connsiteY20" fmla="*/ 732860 h 1137283"/>
                <a:gd name="connsiteX21" fmla="*/ 2723899 w 4834524"/>
                <a:gd name="connsiteY21" fmla="*/ 682307 h 1137283"/>
                <a:gd name="connsiteX22" fmla="*/ 2854133 w 4834524"/>
                <a:gd name="connsiteY22" fmla="*/ 682307 h 1137283"/>
                <a:gd name="connsiteX23" fmla="*/ 2854133 w 4834524"/>
                <a:gd name="connsiteY23" fmla="*/ 637618 h 1137283"/>
                <a:gd name="connsiteX24" fmla="*/ 2998417 w 4834524"/>
                <a:gd name="connsiteY24" fmla="*/ 637618 h 1137283"/>
                <a:gd name="connsiteX25" fmla="*/ 2998417 w 4834524"/>
                <a:gd name="connsiteY25" fmla="*/ 562376 h 1137283"/>
                <a:gd name="connsiteX26" fmla="*/ 3017109 w 4834524"/>
                <a:gd name="connsiteY26" fmla="*/ 562376 h 1137283"/>
                <a:gd name="connsiteX27" fmla="*/ 3017109 w 4834524"/>
                <a:gd name="connsiteY27" fmla="*/ 529476 h 1137283"/>
                <a:gd name="connsiteX28" fmla="*/ 3157483 w 4834524"/>
                <a:gd name="connsiteY28" fmla="*/ 529476 h 1137283"/>
                <a:gd name="connsiteX29" fmla="*/ 3157483 w 4834524"/>
                <a:gd name="connsiteY29" fmla="*/ 464418 h 1137283"/>
                <a:gd name="connsiteX30" fmla="*/ 3274645 w 4834524"/>
                <a:gd name="connsiteY30" fmla="*/ 464418 h 1137283"/>
                <a:gd name="connsiteX31" fmla="*/ 3274645 w 4834524"/>
                <a:gd name="connsiteY31" fmla="*/ 427939 h 1137283"/>
                <a:gd name="connsiteX32" fmla="*/ 3391685 w 4834524"/>
                <a:gd name="connsiteY32" fmla="*/ 427939 h 1137283"/>
                <a:gd name="connsiteX33" fmla="*/ 3391685 w 4834524"/>
                <a:gd name="connsiteY33" fmla="*/ 395039 h 1137283"/>
                <a:gd name="connsiteX34" fmla="*/ 3424305 w 4834524"/>
                <a:gd name="connsiteY34" fmla="*/ 395039 h 1137283"/>
                <a:gd name="connsiteX35" fmla="*/ 3424305 w 4834524"/>
                <a:gd name="connsiteY35" fmla="*/ 355474 h 1137283"/>
                <a:gd name="connsiteX36" fmla="*/ 3476227 w 4834524"/>
                <a:gd name="connsiteY36" fmla="*/ 355474 h 1137283"/>
                <a:gd name="connsiteX37" fmla="*/ 3476227 w 4834524"/>
                <a:gd name="connsiteY37" fmla="*/ 300971 h 1137283"/>
                <a:gd name="connsiteX38" fmla="*/ 3518132 w 4834524"/>
                <a:gd name="connsiteY38" fmla="*/ 300971 h 1137283"/>
                <a:gd name="connsiteX39" fmla="*/ 3518132 w 4834524"/>
                <a:gd name="connsiteY39" fmla="*/ 231222 h 1137283"/>
                <a:gd name="connsiteX40" fmla="*/ 3620511 w 4834524"/>
                <a:gd name="connsiteY40" fmla="*/ 231222 h 1137283"/>
                <a:gd name="connsiteX41" fmla="*/ 3620511 w 4834524"/>
                <a:gd name="connsiteY41" fmla="*/ 201038 h 1137283"/>
                <a:gd name="connsiteX42" fmla="*/ 3914577 w 4834524"/>
                <a:gd name="connsiteY42" fmla="*/ 201038 h 1137283"/>
                <a:gd name="connsiteX43" fmla="*/ 3914577 w 4834524"/>
                <a:gd name="connsiteY43" fmla="*/ 176348 h 1137283"/>
                <a:gd name="connsiteX44" fmla="*/ 3987513 w 4834524"/>
                <a:gd name="connsiteY44" fmla="*/ 176348 h 1137283"/>
                <a:gd name="connsiteX45" fmla="*/ 3987513 w 4834524"/>
                <a:gd name="connsiteY45" fmla="*/ 146165 h 1137283"/>
                <a:gd name="connsiteX46" fmla="*/ 4183719 w 4834524"/>
                <a:gd name="connsiteY46" fmla="*/ 146165 h 1137283"/>
                <a:gd name="connsiteX47" fmla="*/ 4183719 w 4834524"/>
                <a:gd name="connsiteY47" fmla="*/ 109315 h 1137283"/>
                <a:gd name="connsiteX48" fmla="*/ 4303202 w 4834524"/>
                <a:gd name="connsiteY48" fmla="*/ 109315 h 1137283"/>
                <a:gd name="connsiteX49" fmla="*/ 4303202 w 4834524"/>
                <a:gd name="connsiteY49" fmla="*/ 70552 h 1137283"/>
                <a:gd name="connsiteX50" fmla="*/ 4507106 w 4834524"/>
                <a:gd name="connsiteY50" fmla="*/ 70552 h 1137283"/>
                <a:gd name="connsiteX51" fmla="*/ 4507106 w 4834524"/>
                <a:gd name="connsiteY51" fmla="*/ 33331 h 1137283"/>
                <a:gd name="connsiteX52" fmla="*/ 4749126 w 4834524"/>
                <a:gd name="connsiteY52" fmla="*/ 33331 h 1137283"/>
                <a:gd name="connsiteX53" fmla="*/ 4749126 w 4834524"/>
                <a:gd name="connsiteY53" fmla="*/ 0 h 1137283"/>
                <a:gd name="connsiteX54" fmla="*/ 4834524 w 4834524"/>
                <a:gd name="connsiteY54" fmla="*/ 0 h 1137283"/>
                <a:gd name="connsiteX0" fmla="*/ 0 w 4813093"/>
                <a:gd name="connsiteY0" fmla="*/ 1168240 h 1168240"/>
                <a:gd name="connsiteX1" fmla="*/ 25750 w 4813093"/>
                <a:gd name="connsiteY1" fmla="*/ 1135079 h 1168240"/>
                <a:gd name="connsiteX2" fmla="*/ 445115 w 4813093"/>
                <a:gd name="connsiteY2" fmla="*/ 1137282 h 1168240"/>
                <a:gd name="connsiteX3" fmla="*/ 445115 w 4813093"/>
                <a:gd name="connsiteY3" fmla="*/ 1117345 h 1168240"/>
                <a:gd name="connsiteX4" fmla="*/ 605770 w 4813093"/>
                <a:gd name="connsiteY4" fmla="*/ 1117345 h 1168240"/>
                <a:gd name="connsiteX5" fmla="*/ 605770 w 4813093"/>
                <a:gd name="connsiteY5" fmla="*/ 1082038 h 1168240"/>
                <a:gd name="connsiteX6" fmla="*/ 1189869 w 4813093"/>
                <a:gd name="connsiteY6" fmla="*/ 1082038 h 1168240"/>
                <a:gd name="connsiteX7" fmla="*/ 1189869 w 4813093"/>
                <a:gd name="connsiteY7" fmla="*/ 1030312 h 1168240"/>
                <a:gd name="connsiteX8" fmla="*/ 1206118 w 4813093"/>
                <a:gd name="connsiteY8" fmla="*/ 1030312 h 1168240"/>
                <a:gd name="connsiteX9" fmla="*/ 1206118 w 4813093"/>
                <a:gd name="connsiteY9" fmla="*/ 1004450 h 1168240"/>
                <a:gd name="connsiteX10" fmla="*/ 1632006 w 4813093"/>
                <a:gd name="connsiteY10" fmla="*/ 1004450 h 1168240"/>
                <a:gd name="connsiteX11" fmla="*/ 1632006 w 4813093"/>
                <a:gd name="connsiteY11" fmla="*/ 971550 h 1168240"/>
                <a:gd name="connsiteX12" fmla="*/ 1767005 w 4813093"/>
                <a:gd name="connsiteY12" fmla="*/ 971550 h 1168240"/>
                <a:gd name="connsiteX13" fmla="*/ 1767005 w 4813093"/>
                <a:gd name="connsiteY13" fmla="*/ 898653 h 1168240"/>
                <a:gd name="connsiteX14" fmla="*/ 1841407 w 4813093"/>
                <a:gd name="connsiteY14" fmla="*/ 898653 h 1168240"/>
                <a:gd name="connsiteX15" fmla="*/ 1841407 w 4813093"/>
                <a:gd name="connsiteY15" fmla="*/ 808103 h 1168240"/>
                <a:gd name="connsiteX16" fmla="*/ 1932180 w 4813093"/>
                <a:gd name="connsiteY16" fmla="*/ 808103 h 1168240"/>
                <a:gd name="connsiteX17" fmla="*/ 1932180 w 4813093"/>
                <a:gd name="connsiteY17" fmla="*/ 764587 h 1168240"/>
                <a:gd name="connsiteX18" fmla="*/ 2558184 w 4813093"/>
                <a:gd name="connsiteY18" fmla="*/ 764587 h 1168240"/>
                <a:gd name="connsiteX19" fmla="*/ 2558184 w 4813093"/>
                <a:gd name="connsiteY19" fmla="*/ 732860 h 1168240"/>
                <a:gd name="connsiteX20" fmla="*/ 2702468 w 4813093"/>
                <a:gd name="connsiteY20" fmla="*/ 732860 h 1168240"/>
                <a:gd name="connsiteX21" fmla="*/ 2702468 w 4813093"/>
                <a:gd name="connsiteY21" fmla="*/ 682307 h 1168240"/>
                <a:gd name="connsiteX22" fmla="*/ 2832702 w 4813093"/>
                <a:gd name="connsiteY22" fmla="*/ 682307 h 1168240"/>
                <a:gd name="connsiteX23" fmla="*/ 2832702 w 4813093"/>
                <a:gd name="connsiteY23" fmla="*/ 637618 h 1168240"/>
                <a:gd name="connsiteX24" fmla="*/ 2976986 w 4813093"/>
                <a:gd name="connsiteY24" fmla="*/ 637618 h 1168240"/>
                <a:gd name="connsiteX25" fmla="*/ 2976986 w 4813093"/>
                <a:gd name="connsiteY25" fmla="*/ 562376 h 1168240"/>
                <a:gd name="connsiteX26" fmla="*/ 2995678 w 4813093"/>
                <a:gd name="connsiteY26" fmla="*/ 562376 h 1168240"/>
                <a:gd name="connsiteX27" fmla="*/ 2995678 w 4813093"/>
                <a:gd name="connsiteY27" fmla="*/ 529476 h 1168240"/>
                <a:gd name="connsiteX28" fmla="*/ 3136052 w 4813093"/>
                <a:gd name="connsiteY28" fmla="*/ 529476 h 1168240"/>
                <a:gd name="connsiteX29" fmla="*/ 3136052 w 4813093"/>
                <a:gd name="connsiteY29" fmla="*/ 464418 h 1168240"/>
                <a:gd name="connsiteX30" fmla="*/ 3253214 w 4813093"/>
                <a:gd name="connsiteY30" fmla="*/ 464418 h 1168240"/>
                <a:gd name="connsiteX31" fmla="*/ 3253214 w 4813093"/>
                <a:gd name="connsiteY31" fmla="*/ 427939 h 1168240"/>
                <a:gd name="connsiteX32" fmla="*/ 3370254 w 4813093"/>
                <a:gd name="connsiteY32" fmla="*/ 427939 h 1168240"/>
                <a:gd name="connsiteX33" fmla="*/ 3370254 w 4813093"/>
                <a:gd name="connsiteY33" fmla="*/ 395039 h 1168240"/>
                <a:gd name="connsiteX34" fmla="*/ 3402874 w 4813093"/>
                <a:gd name="connsiteY34" fmla="*/ 395039 h 1168240"/>
                <a:gd name="connsiteX35" fmla="*/ 3402874 w 4813093"/>
                <a:gd name="connsiteY35" fmla="*/ 355474 h 1168240"/>
                <a:gd name="connsiteX36" fmla="*/ 3454796 w 4813093"/>
                <a:gd name="connsiteY36" fmla="*/ 355474 h 1168240"/>
                <a:gd name="connsiteX37" fmla="*/ 3454796 w 4813093"/>
                <a:gd name="connsiteY37" fmla="*/ 300971 h 1168240"/>
                <a:gd name="connsiteX38" fmla="*/ 3496701 w 4813093"/>
                <a:gd name="connsiteY38" fmla="*/ 300971 h 1168240"/>
                <a:gd name="connsiteX39" fmla="*/ 3496701 w 4813093"/>
                <a:gd name="connsiteY39" fmla="*/ 231222 h 1168240"/>
                <a:gd name="connsiteX40" fmla="*/ 3599080 w 4813093"/>
                <a:gd name="connsiteY40" fmla="*/ 231222 h 1168240"/>
                <a:gd name="connsiteX41" fmla="*/ 3599080 w 4813093"/>
                <a:gd name="connsiteY41" fmla="*/ 201038 h 1168240"/>
                <a:gd name="connsiteX42" fmla="*/ 3893146 w 4813093"/>
                <a:gd name="connsiteY42" fmla="*/ 201038 h 1168240"/>
                <a:gd name="connsiteX43" fmla="*/ 3893146 w 4813093"/>
                <a:gd name="connsiteY43" fmla="*/ 176348 h 1168240"/>
                <a:gd name="connsiteX44" fmla="*/ 3966082 w 4813093"/>
                <a:gd name="connsiteY44" fmla="*/ 176348 h 1168240"/>
                <a:gd name="connsiteX45" fmla="*/ 3966082 w 4813093"/>
                <a:gd name="connsiteY45" fmla="*/ 146165 h 1168240"/>
                <a:gd name="connsiteX46" fmla="*/ 4162288 w 4813093"/>
                <a:gd name="connsiteY46" fmla="*/ 146165 h 1168240"/>
                <a:gd name="connsiteX47" fmla="*/ 4162288 w 4813093"/>
                <a:gd name="connsiteY47" fmla="*/ 109315 h 1168240"/>
                <a:gd name="connsiteX48" fmla="*/ 4281771 w 4813093"/>
                <a:gd name="connsiteY48" fmla="*/ 109315 h 1168240"/>
                <a:gd name="connsiteX49" fmla="*/ 4281771 w 4813093"/>
                <a:gd name="connsiteY49" fmla="*/ 70552 h 1168240"/>
                <a:gd name="connsiteX50" fmla="*/ 4485675 w 4813093"/>
                <a:gd name="connsiteY50" fmla="*/ 70552 h 1168240"/>
                <a:gd name="connsiteX51" fmla="*/ 4485675 w 4813093"/>
                <a:gd name="connsiteY51" fmla="*/ 33331 h 1168240"/>
                <a:gd name="connsiteX52" fmla="*/ 4727695 w 4813093"/>
                <a:gd name="connsiteY52" fmla="*/ 33331 h 1168240"/>
                <a:gd name="connsiteX53" fmla="*/ 4727695 w 4813093"/>
                <a:gd name="connsiteY53" fmla="*/ 0 h 1168240"/>
                <a:gd name="connsiteX54" fmla="*/ 4813093 w 4813093"/>
                <a:gd name="connsiteY54" fmla="*/ 0 h 1168240"/>
                <a:gd name="connsiteX0" fmla="*/ 444 w 4813537"/>
                <a:gd name="connsiteY0" fmla="*/ 1168240 h 1168240"/>
                <a:gd name="connsiteX1" fmla="*/ 0 w 4813537"/>
                <a:gd name="connsiteY1" fmla="*/ 1135079 h 1168240"/>
                <a:gd name="connsiteX2" fmla="*/ 445559 w 4813537"/>
                <a:gd name="connsiteY2" fmla="*/ 1137282 h 1168240"/>
                <a:gd name="connsiteX3" fmla="*/ 445559 w 4813537"/>
                <a:gd name="connsiteY3" fmla="*/ 1117345 h 1168240"/>
                <a:gd name="connsiteX4" fmla="*/ 606214 w 4813537"/>
                <a:gd name="connsiteY4" fmla="*/ 1117345 h 1168240"/>
                <a:gd name="connsiteX5" fmla="*/ 606214 w 4813537"/>
                <a:gd name="connsiteY5" fmla="*/ 1082038 h 1168240"/>
                <a:gd name="connsiteX6" fmla="*/ 1190313 w 4813537"/>
                <a:gd name="connsiteY6" fmla="*/ 1082038 h 1168240"/>
                <a:gd name="connsiteX7" fmla="*/ 1190313 w 4813537"/>
                <a:gd name="connsiteY7" fmla="*/ 1030312 h 1168240"/>
                <a:gd name="connsiteX8" fmla="*/ 1206562 w 4813537"/>
                <a:gd name="connsiteY8" fmla="*/ 1030312 h 1168240"/>
                <a:gd name="connsiteX9" fmla="*/ 1206562 w 4813537"/>
                <a:gd name="connsiteY9" fmla="*/ 1004450 h 1168240"/>
                <a:gd name="connsiteX10" fmla="*/ 1632450 w 4813537"/>
                <a:gd name="connsiteY10" fmla="*/ 1004450 h 1168240"/>
                <a:gd name="connsiteX11" fmla="*/ 1632450 w 4813537"/>
                <a:gd name="connsiteY11" fmla="*/ 971550 h 1168240"/>
                <a:gd name="connsiteX12" fmla="*/ 1767449 w 4813537"/>
                <a:gd name="connsiteY12" fmla="*/ 971550 h 1168240"/>
                <a:gd name="connsiteX13" fmla="*/ 1767449 w 4813537"/>
                <a:gd name="connsiteY13" fmla="*/ 898653 h 1168240"/>
                <a:gd name="connsiteX14" fmla="*/ 1841851 w 4813537"/>
                <a:gd name="connsiteY14" fmla="*/ 898653 h 1168240"/>
                <a:gd name="connsiteX15" fmla="*/ 1841851 w 4813537"/>
                <a:gd name="connsiteY15" fmla="*/ 808103 h 1168240"/>
                <a:gd name="connsiteX16" fmla="*/ 1932624 w 4813537"/>
                <a:gd name="connsiteY16" fmla="*/ 808103 h 1168240"/>
                <a:gd name="connsiteX17" fmla="*/ 1932624 w 4813537"/>
                <a:gd name="connsiteY17" fmla="*/ 764587 h 1168240"/>
                <a:gd name="connsiteX18" fmla="*/ 2558628 w 4813537"/>
                <a:gd name="connsiteY18" fmla="*/ 764587 h 1168240"/>
                <a:gd name="connsiteX19" fmla="*/ 2558628 w 4813537"/>
                <a:gd name="connsiteY19" fmla="*/ 732860 h 1168240"/>
                <a:gd name="connsiteX20" fmla="*/ 2702912 w 4813537"/>
                <a:gd name="connsiteY20" fmla="*/ 732860 h 1168240"/>
                <a:gd name="connsiteX21" fmla="*/ 2702912 w 4813537"/>
                <a:gd name="connsiteY21" fmla="*/ 682307 h 1168240"/>
                <a:gd name="connsiteX22" fmla="*/ 2833146 w 4813537"/>
                <a:gd name="connsiteY22" fmla="*/ 682307 h 1168240"/>
                <a:gd name="connsiteX23" fmla="*/ 2833146 w 4813537"/>
                <a:gd name="connsiteY23" fmla="*/ 637618 h 1168240"/>
                <a:gd name="connsiteX24" fmla="*/ 2977430 w 4813537"/>
                <a:gd name="connsiteY24" fmla="*/ 637618 h 1168240"/>
                <a:gd name="connsiteX25" fmla="*/ 2977430 w 4813537"/>
                <a:gd name="connsiteY25" fmla="*/ 562376 h 1168240"/>
                <a:gd name="connsiteX26" fmla="*/ 2996122 w 4813537"/>
                <a:gd name="connsiteY26" fmla="*/ 562376 h 1168240"/>
                <a:gd name="connsiteX27" fmla="*/ 2996122 w 4813537"/>
                <a:gd name="connsiteY27" fmla="*/ 529476 h 1168240"/>
                <a:gd name="connsiteX28" fmla="*/ 3136496 w 4813537"/>
                <a:gd name="connsiteY28" fmla="*/ 529476 h 1168240"/>
                <a:gd name="connsiteX29" fmla="*/ 3136496 w 4813537"/>
                <a:gd name="connsiteY29" fmla="*/ 464418 h 1168240"/>
                <a:gd name="connsiteX30" fmla="*/ 3253658 w 4813537"/>
                <a:gd name="connsiteY30" fmla="*/ 464418 h 1168240"/>
                <a:gd name="connsiteX31" fmla="*/ 3253658 w 4813537"/>
                <a:gd name="connsiteY31" fmla="*/ 427939 h 1168240"/>
                <a:gd name="connsiteX32" fmla="*/ 3370698 w 4813537"/>
                <a:gd name="connsiteY32" fmla="*/ 427939 h 1168240"/>
                <a:gd name="connsiteX33" fmla="*/ 3370698 w 4813537"/>
                <a:gd name="connsiteY33" fmla="*/ 395039 h 1168240"/>
                <a:gd name="connsiteX34" fmla="*/ 3403318 w 4813537"/>
                <a:gd name="connsiteY34" fmla="*/ 395039 h 1168240"/>
                <a:gd name="connsiteX35" fmla="*/ 3403318 w 4813537"/>
                <a:gd name="connsiteY35" fmla="*/ 355474 h 1168240"/>
                <a:gd name="connsiteX36" fmla="*/ 3455240 w 4813537"/>
                <a:gd name="connsiteY36" fmla="*/ 355474 h 1168240"/>
                <a:gd name="connsiteX37" fmla="*/ 3455240 w 4813537"/>
                <a:gd name="connsiteY37" fmla="*/ 300971 h 1168240"/>
                <a:gd name="connsiteX38" fmla="*/ 3497145 w 4813537"/>
                <a:gd name="connsiteY38" fmla="*/ 300971 h 1168240"/>
                <a:gd name="connsiteX39" fmla="*/ 3497145 w 4813537"/>
                <a:gd name="connsiteY39" fmla="*/ 231222 h 1168240"/>
                <a:gd name="connsiteX40" fmla="*/ 3599524 w 4813537"/>
                <a:gd name="connsiteY40" fmla="*/ 231222 h 1168240"/>
                <a:gd name="connsiteX41" fmla="*/ 3599524 w 4813537"/>
                <a:gd name="connsiteY41" fmla="*/ 201038 h 1168240"/>
                <a:gd name="connsiteX42" fmla="*/ 3893590 w 4813537"/>
                <a:gd name="connsiteY42" fmla="*/ 201038 h 1168240"/>
                <a:gd name="connsiteX43" fmla="*/ 3893590 w 4813537"/>
                <a:gd name="connsiteY43" fmla="*/ 176348 h 1168240"/>
                <a:gd name="connsiteX44" fmla="*/ 3966526 w 4813537"/>
                <a:gd name="connsiteY44" fmla="*/ 176348 h 1168240"/>
                <a:gd name="connsiteX45" fmla="*/ 3966526 w 4813537"/>
                <a:gd name="connsiteY45" fmla="*/ 146165 h 1168240"/>
                <a:gd name="connsiteX46" fmla="*/ 4162732 w 4813537"/>
                <a:gd name="connsiteY46" fmla="*/ 146165 h 1168240"/>
                <a:gd name="connsiteX47" fmla="*/ 4162732 w 4813537"/>
                <a:gd name="connsiteY47" fmla="*/ 109315 h 1168240"/>
                <a:gd name="connsiteX48" fmla="*/ 4282215 w 4813537"/>
                <a:gd name="connsiteY48" fmla="*/ 109315 h 1168240"/>
                <a:gd name="connsiteX49" fmla="*/ 4282215 w 4813537"/>
                <a:gd name="connsiteY49" fmla="*/ 70552 h 1168240"/>
                <a:gd name="connsiteX50" fmla="*/ 4486119 w 4813537"/>
                <a:gd name="connsiteY50" fmla="*/ 70552 h 1168240"/>
                <a:gd name="connsiteX51" fmla="*/ 4486119 w 4813537"/>
                <a:gd name="connsiteY51" fmla="*/ 33331 h 1168240"/>
                <a:gd name="connsiteX52" fmla="*/ 4728139 w 4813537"/>
                <a:gd name="connsiteY52" fmla="*/ 33331 h 1168240"/>
                <a:gd name="connsiteX53" fmla="*/ 4728139 w 4813537"/>
                <a:gd name="connsiteY53" fmla="*/ 0 h 1168240"/>
                <a:gd name="connsiteX54" fmla="*/ 4813537 w 4813537"/>
                <a:gd name="connsiteY54" fmla="*/ 0 h 1168240"/>
                <a:gd name="connsiteX0" fmla="*/ 5206 w 4818299"/>
                <a:gd name="connsiteY0" fmla="*/ 1168240 h 1168240"/>
                <a:gd name="connsiteX1" fmla="*/ 0 w 4818299"/>
                <a:gd name="connsiteY1" fmla="*/ 1135079 h 1168240"/>
                <a:gd name="connsiteX2" fmla="*/ 450321 w 4818299"/>
                <a:gd name="connsiteY2" fmla="*/ 1137282 h 1168240"/>
                <a:gd name="connsiteX3" fmla="*/ 450321 w 4818299"/>
                <a:gd name="connsiteY3" fmla="*/ 1117345 h 1168240"/>
                <a:gd name="connsiteX4" fmla="*/ 610976 w 4818299"/>
                <a:gd name="connsiteY4" fmla="*/ 1117345 h 1168240"/>
                <a:gd name="connsiteX5" fmla="*/ 610976 w 4818299"/>
                <a:gd name="connsiteY5" fmla="*/ 1082038 h 1168240"/>
                <a:gd name="connsiteX6" fmla="*/ 1195075 w 4818299"/>
                <a:gd name="connsiteY6" fmla="*/ 1082038 h 1168240"/>
                <a:gd name="connsiteX7" fmla="*/ 1195075 w 4818299"/>
                <a:gd name="connsiteY7" fmla="*/ 1030312 h 1168240"/>
                <a:gd name="connsiteX8" fmla="*/ 1211324 w 4818299"/>
                <a:gd name="connsiteY8" fmla="*/ 1030312 h 1168240"/>
                <a:gd name="connsiteX9" fmla="*/ 1211324 w 4818299"/>
                <a:gd name="connsiteY9" fmla="*/ 1004450 h 1168240"/>
                <a:gd name="connsiteX10" fmla="*/ 1637212 w 4818299"/>
                <a:gd name="connsiteY10" fmla="*/ 1004450 h 1168240"/>
                <a:gd name="connsiteX11" fmla="*/ 1637212 w 4818299"/>
                <a:gd name="connsiteY11" fmla="*/ 971550 h 1168240"/>
                <a:gd name="connsiteX12" fmla="*/ 1772211 w 4818299"/>
                <a:gd name="connsiteY12" fmla="*/ 971550 h 1168240"/>
                <a:gd name="connsiteX13" fmla="*/ 1772211 w 4818299"/>
                <a:gd name="connsiteY13" fmla="*/ 898653 h 1168240"/>
                <a:gd name="connsiteX14" fmla="*/ 1846613 w 4818299"/>
                <a:gd name="connsiteY14" fmla="*/ 898653 h 1168240"/>
                <a:gd name="connsiteX15" fmla="*/ 1846613 w 4818299"/>
                <a:gd name="connsiteY15" fmla="*/ 808103 h 1168240"/>
                <a:gd name="connsiteX16" fmla="*/ 1937386 w 4818299"/>
                <a:gd name="connsiteY16" fmla="*/ 808103 h 1168240"/>
                <a:gd name="connsiteX17" fmla="*/ 1937386 w 4818299"/>
                <a:gd name="connsiteY17" fmla="*/ 764587 h 1168240"/>
                <a:gd name="connsiteX18" fmla="*/ 2563390 w 4818299"/>
                <a:gd name="connsiteY18" fmla="*/ 764587 h 1168240"/>
                <a:gd name="connsiteX19" fmla="*/ 2563390 w 4818299"/>
                <a:gd name="connsiteY19" fmla="*/ 732860 h 1168240"/>
                <a:gd name="connsiteX20" fmla="*/ 2707674 w 4818299"/>
                <a:gd name="connsiteY20" fmla="*/ 732860 h 1168240"/>
                <a:gd name="connsiteX21" fmla="*/ 2707674 w 4818299"/>
                <a:gd name="connsiteY21" fmla="*/ 682307 h 1168240"/>
                <a:gd name="connsiteX22" fmla="*/ 2837908 w 4818299"/>
                <a:gd name="connsiteY22" fmla="*/ 682307 h 1168240"/>
                <a:gd name="connsiteX23" fmla="*/ 2837908 w 4818299"/>
                <a:gd name="connsiteY23" fmla="*/ 637618 h 1168240"/>
                <a:gd name="connsiteX24" fmla="*/ 2982192 w 4818299"/>
                <a:gd name="connsiteY24" fmla="*/ 637618 h 1168240"/>
                <a:gd name="connsiteX25" fmla="*/ 2982192 w 4818299"/>
                <a:gd name="connsiteY25" fmla="*/ 562376 h 1168240"/>
                <a:gd name="connsiteX26" fmla="*/ 3000884 w 4818299"/>
                <a:gd name="connsiteY26" fmla="*/ 562376 h 1168240"/>
                <a:gd name="connsiteX27" fmla="*/ 3000884 w 4818299"/>
                <a:gd name="connsiteY27" fmla="*/ 529476 h 1168240"/>
                <a:gd name="connsiteX28" fmla="*/ 3141258 w 4818299"/>
                <a:gd name="connsiteY28" fmla="*/ 529476 h 1168240"/>
                <a:gd name="connsiteX29" fmla="*/ 3141258 w 4818299"/>
                <a:gd name="connsiteY29" fmla="*/ 464418 h 1168240"/>
                <a:gd name="connsiteX30" fmla="*/ 3258420 w 4818299"/>
                <a:gd name="connsiteY30" fmla="*/ 464418 h 1168240"/>
                <a:gd name="connsiteX31" fmla="*/ 3258420 w 4818299"/>
                <a:gd name="connsiteY31" fmla="*/ 427939 h 1168240"/>
                <a:gd name="connsiteX32" fmla="*/ 3375460 w 4818299"/>
                <a:gd name="connsiteY32" fmla="*/ 427939 h 1168240"/>
                <a:gd name="connsiteX33" fmla="*/ 3375460 w 4818299"/>
                <a:gd name="connsiteY33" fmla="*/ 395039 h 1168240"/>
                <a:gd name="connsiteX34" fmla="*/ 3408080 w 4818299"/>
                <a:gd name="connsiteY34" fmla="*/ 395039 h 1168240"/>
                <a:gd name="connsiteX35" fmla="*/ 3408080 w 4818299"/>
                <a:gd name="connsiteY35" fmla="*/ 355474 h 1168240"/>
                <a:gd name="connsiteX36" fmla="*/ 3460002 w 4818299"/>
                <a:gd name="connsiteY36" fmla="*/ 355474 h 1168240"/>
                <a:gd name="connsiteX37" fmla="*/ 3460002 w 4818299"/>
                <a:gd name="connsiteY37" fmla="*/ 300971 h 1168240"/>
                <a:gd name="connsiteX38" fmla="*/ 3501907 w 4818299"/>
                <a:gd name="connsiteY38" fmla="*/ 300971 h 1168240"/>
                <a:gd name="connsiteX39" fmla="*/ 3501907 w 4818299"/>
                <a:gd name="connsiteY39" fmla="*/ 231222 h 1168240"/>
                <a:gd name="connsiteX40" fmla="*/ 3604286 w 4818299"/>
                <a:gd name="connsiteY40" fmla="*/ 231222 h 1168240"/>
                <a:gd name="connsiteX41" fmla="*/ 3604286 w 4818299"/>
                <a:gd name="connsiteY41" fmla="*/ 201038 h 1168240"/>
                <a:gd name="connsiteX42" fmla="*/ 3898352 w 4818299"/>
                <a:gd name="connsiteY42" fmla="*/ 201038 h 1168240"/>
                <a:gd name="connsiteX43" fmla="*/ 3898352 w 4818299"/>
                <a:gd name="connsiteY43" fmla="*/ 176348 h 1168240"/>
                <a:gd name="connsiteX44" fmla="*/ 3971288 w 4818299"/>
                <a:gd name="connsiteY44" fmla="*/ 176348 h 1168240"/>
                <a:gd name="connsiteX45" fmla="*/ 3971288 w 4818299"/>
                <a:gd name="connsiteY45" fmla="*/ 146165 h 1168240"/>
                <a:gd name="connsiteX46" fmla="*/ 4167494 w 4818299"/>
                <a:gd name="connsiteY46" fmla="*/ 146165 h 1168240"/>
                <a:gd name="connsiteX47" fmla="*/ 4167494 w 4818299"/>
                <a:gd name="connsiteY47" fmla="*/ 109315 h 1168240"/>
                <a:gd name="connsiteX48" fmla="*/ 4286977 w 4818299"/>
                <a:gd name="connsiteY48" fmla="*/ 109315 h 1168240"/>
                <a:gd name="connsiteX49" fmla="*/ 4286977 w 4818299"/>
                <a:gd name="connsiteY49" fmla="*/ 70552 h 1168240"/>
                <a:gd name="connsiteX50" fmla="*/ 4490881 w 4818299"/>
                <a:gd name="connsiteY50" fmla="*/ 70552 h 1168240"/>
                <a:gd name="connsiteX51" fmla="*/ 4490881 w 4818299"/>
                <a:gd name="connsiteY51" fmla="*/ 33331 h 1168240"/>
                <a:gd name="connsiteX52" fmla="*/ 4732901 w 4818299"/>
                <a:gd name="connsiteY52" fmla="*/ 33331 h 1168240"/>
                <a:gd name="connsiteX53" fmla="*/ 4732901 w 4818299"/>
                <a:gd name="connsiteY53" fmla="*/ 0 h 1168240"/>
                <a:gd name="connsiteX54" fmla="*/ 4818299 w 4818299"/>
                <a:gd name="connsiteY54" fmla="*/ 0 h 1168240"/>
                <a:gd name="connsiteX0" fmla="*/ 0 w 4813093"/>
                <a:gd name="connsiteY0" fmla="*/ 1168240 h 1168240"/>
                <a:gd name="connsiteX1" fmla="*/ 1938 w 4813093"/>
                <a:gd name="connsiteY1" fmla="*/ 1142223 h 1168240"/>
                <a:gd name="connsiteX2" fmla="*/ 445115 w 4813093"/>
                <a:gd name="connsiteY2" fmla="*/ 1137282 h 1168240"/>
                <a:gd name="connsiteX3" fmla="*/ 445115 w 4813093"/>
                <a:gd name="connsiteY3" fmla="*/ 1117345 h 1168240"/>
                <a:gd name="connsiteX4" fmla="*/ 605770 w 4813093"/>
                <a:gd name="connsiteY4" fmla="*/ 1117345 h 1168240"/>
                <a:gd name="connsiteX5" fmla="*/ 605770 w 4813093"/>
                <a:gd name="connsiteY5" fmla="*/ 1082038 h 1168240"/>
                <a:gd name="connsiteX6" fmla="*/ 1189869 w 4813093"/>
                <a:gd name="connsiteY6" fmla="*/ 1082038 h 1168240"/>
                <a:gd name="connsiteX7" fmla="*/ 1189869 w 4813093"/>
                <a:gd name="connsiteY7" fmla="*/ 1030312 h 1168240"/>
                <a:gd name="connsiteX8" fmla="*/ 1206118 w 4813093"/>
                <a:gd name="connsiteY8" fmla="*/ 1030312 h 1168240"/>
                <a:gd name="connsiteX9" fmla="*/ 1206118 w 4813093"/>
                <a:gd name="connsiteY9" fmla="*/ 1004450 h 1168240"/>
                <a:gd name="connsiteX10" fmla="*/ 1632006 w 4813093"/>
                <a:gd name="connsiteY10" fmla="*/ 1004450 h 1168240"/>
                <a:gd name="connsiteX11" fmla="*/ 1632006 w 4813093"/>
                <a:gd name="connsiteY11" fmla="*/ 971550 h 1168240"/>
                <a:gd name="connsiteX12" fmla="*/ 1767005 w 4813093"/>
                <a:gd name="connsiteY12" fmla="*/ 971550 h 1168240"/>
                <a:gd name="connsiteX13" fmla="*/ 1767005 w 4813093"/>
                <a:gd name="connsiteY13" fmla="*/ 898653 h 1168240"/>
                <a:gd name="connsiteX14" fmla="*/ 1841407 w 4813093"/>
                <a:gd name="connsiteY14" fmla="*/ 898653 h 1168240"/>
                <a:gd name="connsiteX15" fmla="*/ 1841407 w 4813093"/>
                <a:gd name="connsiteY15" fmla="*/ 808103 h 1168240"/>
                <a:gd name="connsiteX16" fmla="*/ 1932180 w 4813093"/>
                <a:gd name="connsiteY16" fmla="*/ 808103 h 1168240"/>
                <a:gd name="connsiteX17" fmla="*/ 1932180 w 4813093"/>
                <a:gd name="connsiteY17" fmla="*/ 764587 h 1168240"/>
                <a:gd name="connsiteX18" fmla="*/ 2558184 w 4813093"/>
                <a:gd name="connsiteY18" fmla="*/ 764587 h 1168240"/>
                <a:gd name="connsiteX19" fmla="*/ 2558184 w 4813093"/>
                <a:gd name="connsiteY19" fmla="*/ 732860 h 1168240"/>
                <a:gd name="connsiteX20" fmla="*/ 2702468 w 4813093"/>
                <a:gd name="connsiteY20" fmla="*/ 732860 h 1168240"/>
                <a:gd name="connsiteX21" fmla="*/ 2702468 w 4813093"/>
                <a:gd name="connsiteY21" fmla="*/ 682307 h 1168240"/>
                <a:gd name="connsiteX22" fmla="*/ 2832702 w 4813093"/>
                <a:gd name="connsiteY22" fmla="*/ 682307 h 1168240"/>
                <a:gd name="connsiteX23" fmla="*/ 2832702 w 4813093"/>
                <a:gd name="connsiteY23" fmla="*/ 637618 h 1168240"/>
                <a:gd name="connsiteX24" fmla="*/ 2976986 w 4813093"/>
                <a:gd name="connsiteY24" fmla="*/ 637618 h 1168240"/>
                <a:gd name="connsiteX25" fmla="*/ 2976986 w 4813093"/>
                <a:gd name="connsiteY25" fmla="*/ 562376 h 1168240"/>
                <a:gd name="connsiteX26" fmla="*/ 2995678 w 4813093"/>
                <a:gd name="connsiteY26" fmla="*/ 562376 h 1168240"/>
                <a:gd name="connsiteX27" fmla="*/ 2995678 w 4813093"/>
                <a:gd name="connsiteY27" fmla="*/ 529476 h 1168240"/>
                <a:gd name="connsiteX28" fmla="*/ 3136052 w 4813093"/>
                <a:gd name="connsiteY28" fmla="*/ 529476 h 1168240"/>
                <a:gd name="connsiteX29" fmla="*/ 3136052 w 4813093"/>
                <a:gd name="connsiteY29" fmla="*/ 464418 h 1168240"/>
                <a:gd name="connsiteX30" fmla="*/ 3253214 w 4813093"/>
                <a:gd name="connsiteY30" fmla="*/ 464418 h 1168240"/>
                <a:gd name="connsiteX31" fmla="*/ 3253214 w 4813093"/>
                <a:gd name="connsiteY31" fmla="*/ 427939 h 1168240"/>
                <a:gd name="connsiteX32" fmla="*/ 3370254 w 4813093"/>
                <a:gd name="connsiteY32" fmla="*/ 427939 h 1168240"/>
                <a:gd name="connsiteX33" fmla="*/ 3370254 w 4813093"/>
                <a:gd name="connsiteY33" fmla="*/ 395039 h 1168240"/>
                <a:gd name="connsiteX34" fmla="*/ 3402874 w 4813093"/>
                <a:gd name="connsiteY34" fmla="*/ 395039 h 1168240"/>
                <a:gd name="connsiteX35" fmla="*/ 3402874 w 4813093"/>
                <a:gd name="connsiteY35" fmla="*/ 355474 h 1168240"/>
                <a:gd name="connsiteX36" fmla="*/ 3454796 w 4813093"/>
                <a:gd name="connsiteY36" fmla="*/ 355474 h 1168240"/>
                <a:gd name="connsiteX37" fmla="*/ 3454796 w 4813093"/>
                <a:gd name="connsiteY37" fmla="*/ 300971 h 1168240"/>
                <a:gd name="connsiteX38" fmla="*/ 3496701 w 4813093"/>
                <a:gd name="connsiteY38" fmla="*/ 300971 h 1168240"/>
                <a:gd name="connsiteX39" fmla="*/ 3496701 w 4813093"/>
                <a:gd name="connsiteY39" fmla="*/ 231222 h 1168240"/>
                <a:gd name="connsiteX40" fmla="*/ 3599080 w 4813093"/>
                <a:gd name="connsiteY40" fmla="*/ 231222 h 1168240"/>
                <a:gd name="connsiteX41" fmla="*/ 3599080 w 4813093"/>
                <a:gd name="connsiteY41" fmla="*/ 201038 h 1168240"/>
                <a:gd name="connsiteX42" fmla="*/ 3893146 w 4813093"/>
                <a:gd name="connsiteY42" fmla="*/ 201038 h 1168240"/>
                <a:gd name="connsiteX43" fmla="*/ 3893146 w 4813093"/>
                <a:gd name="connsiteY43" fmla="*/ 176348 h 1168240"/>
                <a:gd name="connsiteX44" fmla="*/ 3966082 w 4813093"/>
                <a:gd name="connsiteY44" fmla="*/ 176348 h 1168240"/>
                <a:gd name="connsiteX45" fmla="*/ 3966082 w 4813093"/>
                <a:gd name="connsiteY45" fmla="*/ 146165 h 1168240"/>
                <a:gd name="connsiteX46" fmla="*/ 4162288 w 4813093"/>
                <a:gd name="connsiteY46" fmla="*/ 146165 h 1168240"/>
                <a:gd name="connsiteX47" fmla="*/ 4162288 w 4813093"/>
                <a:gd name="connsiteY47" fmla="*/ 109315 h 1168240"/>
                <a:gd name="connsiteX48" fmla="*/ 4281771 w 4813093"/>
                <a:gd name="connsiteY48" fmla="*/ 109315 h 1168240"/>
                <a:gd name="connsiteX49" fmla="*/ 4281771 w 4813093"/>
                <a:gd name="connsiteY49" fmla="*/ 70552 h 1168240"/>
                <a:gd name="connsiteX50" fmla="*/ 4485675 w 4813093"/>
                <a:gd name="connsiteY50" fmla="*/ 70552 h 1168240"/>
                <a:gd name="connsiteX51" fmla="*/ 4485675 w 4813093"/>
                <a:gd name="connsiteY51" fmla="*/ 33331 h 1168240"/>
                <a:gd name="connsiteX52" fmla="*/ 4727695 w 4813093"/>
                <a:gd name="connsiteY52" fmla="*/ 33331 h 1168240"/>
                <a:gd name="connsiteX53" fmla="*/ 4727695 w 4813093"/>
                <a:gd name="connsiteY53" fmla="*/ 0 h 1168240"/>
                <a:gd name="connsiteX54" fmla="*/ 4813093 w 4813093"/>
                <a:gd name="connsiteY54" fmla="*/ 0 h 116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813093" h="1168240">
                  <a:moveTo>
                    <a:pt x="0" y="1168240"/>
                  </a:moveTo>
                  <a:lnTo>
                    <a:pt x="1938" y="1142223"/>
                  </a:lnTo>
                  <a:lnTo>
                    <a:pt x="445115" y="1137282"/>
                  </a:lnTo>
                  <a:lnTo>
                    <a:pt x="445115" y="1117345"/>
                  </a:lnTo>
                  <a:lnTo>
                    <a:pt x="605770" y="1117345"/>
                  </a:lnTo>
                  <a:lnTo>
                    <a:pt x="605770" y="1082038"/>
                  </a:lnTo>
                  <a:lnTo>
                    <a:pt x="1189869" y="1082038"/>
                  </a:lnTo>
                  <a:lnTo>
                    <a:pt x="1189869" y="1030312"/>
                  </a:lnTo>
                  <a:lnTo>
                    <a:pt x="1206118" y="1030312"/>
                  </a:lnTo>
                  <a:lnTo>
                    <a:pt x="1206118" y="1004450"/>
                  </a:lnTo>
                  <a:lnTo>
                    <a:pt x="1632006" y="1004450"/>
                  </a:lnTo>
                  <a:lnTo>
                    <a:pt x="1632006" y="971550"/>
                  </a:lnTo>
                  <a:lnTo>
                    <a:pt x="1767005" y="971550"/>
                  </a:lnTo>
                  <a:lnTo>
                    <a:pt x="1767005" y="898653"/>
                  </a:lnTo>
                  <a:lnTo>
                    <a:pt x="1841407" y="898653"/>
                  </a:lnTo>
                  <a:lnTo>
                    <a:pt x="1841407" y="808103"/>
                  </a:lnTo>
                  <a:lnTo>
                    <a:pt x="1932180" y="808103"/>
                  </a:lnTo>
                  <a:lnTo>
                    <a:pt x="1932180" y="764587"/>
                  </a:lnTo>
                  <a:lnTo>
                    <a:pt x="2558184" y="764587"/>
                  </a:lnTo>
                  <a:lnTo>
                    <a:pt x="2558184" y="732860"/>
                  </a:lnTo>
                  <a:lnTo>
                    <a:pt x="2702468" y="732860"/>
                  </a:lnTo>
                  <a:lnTo>
                    <a:pt x="2702468" y="682307"/>
                  </a:lnTo>
                  <a:lnTo>
                    <a:pt x="2832702" y="682307"/>
                  </a:lnTo>
                  <a:lnTo>
                    <a:pt x="2832702" y="637618"/>
                  </a:lnTo>
                  <a:lnTo>
                    <a:pt x="2976986" y="637618"/>
                  </a:lnTo>
                  <a:lnTo>
                    <a:pt x="2976986" y="562376"/>
                  </a:lnTo>
                  <a:lnTo>
                    <a:pt x="2995678" y="562376"/>
                  </a:lnTo>
                  <a:lnTo>
                    <a:pt x="2995678" y="529476"/>
                  </a:lnTo>
                  <a:lnTo>
                    <a:pt x="3136052" y="529476"/>
                  </a:lnTo>
                  <a:lnTo>
                    <a:pt x="3136052" y="464418"/>
                  </a:lnTo>
                  <a:lnTo>
                    <a:pt x="3253214" y="464418"/>
                  </a:lnTo>
                  <a:lnTo>
                    <a:pt x="3253214" y="427939"/>
                  </a:lnTo>
                  <a:lnTo>
                    <a:pt x="3370254" y="427939"/>
                  </a:lnTo>
                  <a:lnTo>
                    <a:pt x="3370254" y="395039"/>
                  </a:lnTo>
                  <a:lnTo>
                    <a:pt x="3402874" y="395039"/>
                  </a:lnTo>
                  <a:lnTo>
                    <a:pt x="3402874" y="355474"/>
                  </a:lnTo>
                  <a:lnTo>
                    <a:pt x="3454796" y="355474"/>
                  </a:lnTo>
                  <a:lnTo>
                    <a:pt x="3454796" y="300971"/>
                  </a:lnTo>
                  <a:lnTo>
                    <a:pt x="3496701" y="300971"/>
                  </a:lnTo>
                  <a:lnTo>
                    <a:pt x="3496701" y="231222"/>
                  </a:lnTo>
                  <a:lnTo>
                    <a:pt x="3599080" y="231222"/>
                  </a:lnTo>
                  <a:lnTo>
                    <a:pt x="3599080" y="201038"/>
                  </a:lnTo>
                  <a:lnTo>
                    <a:pt x="3893146" y="201038"/>
                  </a:lnTo>
                  <a:lnTo>
                    <a:pt x="3893146" y="176348"/>
                  </a:lnTo>
                  <a:lnTo>
                    <a:pt x="3966082" y="176348"/>
                  </a:lnTo>
                  <a:lnTo>
                    <a:pt x="3966082" y="146165"/>
                  </a:lnTo>
                  <a:lnTo>
                    <a:pt x="4162288" y="146165"/>
                  </a:lnTo>
                  <a:lnTo>
                    <a:pt x="4162288" y="109315"/>
                  </a:lnTo>
                  <a:lnTo>
                    <a:pt x="4281771" y="109315"/>
                  </a:lnTo>
                  <a:lnTo>
                    <a:pt x="4281771" y="70552"/>
                  </a:lnTo>
                  <a:lnTo>
                    <a:pt x="4485675" y="70552"/>
                  </a:lnTo>
                  <a:lnTo>
                    <a:pt x="4485675" y="33331"/>
                  </a:lnTo>
                  <a:lnTo>
                    <a:pt x="4727695" y="33331"/>
                  </a:lnTo>
                  <a:lnTo>
                    <a:pt x="4727695" y="0"/>
                  </a:lnTo>
                  <a:lnTo>
                    <a:pt x="4813093" y="0"/>
                  </a:lnTo>
                </a:path>
              </a:pathLst>
            </a:custGeom>
            <a:noFill/>
            <a:ln w="15875"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66" name="Group 1365">
              <a:extLst>
                <a:ext uri="{FF2B5EF4-FFF2-40B4-BE49-F238E27FC236}">
                  <a16:creationId xmlns:a16="http://schemas.microsoft.com/office/drawing/2014/main" id="{4B756C9A-93FE-EA49-991B-3CD182FAD62A}"/>
                </a:ext>
              </a:extLst>
            </p:cNvPr>
            <p:cNvGrpSpPr/>
            <p:nvPr/>
          </p:nvGrpSpPr>
          <p:grpSpPr>
            <a:xfrm>
              <a:off x="259397" y="1701776"/>
              <a:ext cx="6438488" cy="3234447"/>
              <a:chOff x="737551" y="1602634"/>
              <a:chExt cx="3352850" cy="3333784"/>
            </a:xfrm>
          </p:grpSpPr>
          <p:sp>
            <p:nvSpPr>
              <p:cNvPr id="1367" name="TextBox 1366">
                <a:extLst>
                  <a:ext uri="{FF2B5EF4-FFF2-40B4-BE49-F238E27FC236}">
                    <a16:creationId xmlns:a16="http://schemas.microsoft.com/office/drawing/2014/main" id="{1BAF3797-B4B5-CDE5-8630-34BD39A49484}"/>
                  </a:ext>
                </a:extLst>
              </p:cNvPr>
              <p:cNvSpPr txBox="1">
                <a:spLocks noChangeAspect="1"/>
              </p:cNvSpPr>
              <p:nvPr/>
            </p:nvSpPr>
            <p:spPr>
              <a:xfrm rot="16200000">
                <a:off x="-720287" y="3060472"/>
                <a:ext cx="3075951" cy="160275"/>
              </a:xfrm>
              <a:prstGeom prst="rect">
                <a:avLst/>
              </a:prstGeom>
              <a:noFill/>
            </p:spPr>
            <p:txBody>
              <a:bodyPr wrap="square" rtlCol="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373A36"/>
                    </a:solidFill>
                    <a:effectLst/>
                    <a:uLnTx/>
                    <a:uFillTx/>
                    <a:latin typeface="Arial" panose="020B0604020202020204"/>
                    <a:ea typeface="+mn-ea"/>
                    <a:cs typeface="+mn-cs"/>
                  </a:rPr>
                  <a:t>Cumulative mortality</a:t>
                </a:r>
              </a:p>
            </p:txBody>
          </p:sp>
          <p:sp>
            <p:nvSpPr>
              <p:cNvPr id="1368" name="Free-form: Shape 12">
                <a:extLst>
                  <a:ext uri="{FF2B5EF4-FFF2-40B4-BE49-F238E27FC236}">
                    <a16:creationId xmlns:a16="http://schemas.microsoft.com/office/drawing/2014/main" id="{DB93FBF5-36D1-4C0A-47E5-5E861D9F8820}"/>
                  </a:ext>
                </a:extLst>
              </p:cNvPr>
              <p:cNvSpPr>
                <a:spLocks noChangeAspect="1"/>
              </p:cNvSpPr>
              <p:nvPr/>
            </p:nvSpPr>
            <p:spPr>
              <a:xfrm>
                <a:off x="1109843" y="1720864"/>
                <a:ext cx="2896895" cy="2698157"/>
              </a:xfrm>
              <a:custGeom>
                <a:avLst/>
                <a:gdLst>
                  <a:gd name="connsiteX0" fmla="*/ 0 w 2854033"/>
                  <a:gd name="connsiteY0" fmla="*/ 0 h 2698157"/>
                  <a:gd name="connsiteX1" fmla="*/ 0 w 2854033"/>
                  <a:gd name="connsiteY1" fmla="*/ 2698157 h 2698157"/>
                  <a:gd name="connsiteX2" fmla="*/ 2854033 w 2854033"/>
                  <a:gd name="connsiteY2" fmla="*/ 2698157 h 2698157"/>
                  <a:gd name="connsiteX0" fmla="*/ 0 w 2896895"/>
                  <a:gd name="connsiteY0" fmla="*/ 0 h 2698157"/>
                  <a:gd name="connsiteX1" fmla="*/ 0 w 2896895"/>
                  <a:gd name="connsiteY1" fmla="*/ 2698157 h 2698157"/>
                  <a:gd name="connsiteX2" fmla="*/ 2896895 w 2896895"/>
                  <a:gd name="connsiteY2" fmla="*/ 2693394 h 2698157"/>
                </a:gdLst>
                <a:ahLst/>
                <a:cxnLst>
                  <a:cxn ang="0">
                    <a:pos x="connsiteX0" y="connsiteY0"/>
                  </a:cxn>
                  <a:cxn ang="0">
                    <a:pos x="connsiteX1" y="connsiteY1"/>
                  </a:cxn>
                  <a:cxn ang="0">
                    <a:pos x="connsiteX2" y="connsiteY2"/>
                  </a:cxn>
                </a:cxnLst>
                <a:rect l="l" t="t" r="r" b="b"/>
                <a:pathLst>
                  <a:path w="2896895" h="2698157">
                    <a:moveTo>
                      <a:pt x="0" y="0"/>
                    </a:moveTo>
                    <a:lnTo>
                      <a:pt x="0" y="2698157"/>
                    </a:lnTo>
                    <a:lnTo>
                      <a:pt x="2896895" y="2693394"/>
                    </a:lnTo>
                  </a:path>
                </a:pathLst>
              </a:custGeom>
              <a:noFill/>
              <a:ln w="12700" cap="sq">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69" name="Free-form: Shape 1116">
                <a:extLst>
                  <a:ext uri="{FF2B5EF4-FFF2-40B4-BE49-F238E27FC236}">
                    <a16:creationId xmlns:a16="http://schemas.microsoft.com/office/drawing/2014/main" id="{06454D3D-CAB3-5038-DAC8-CB03E3A4B557}"/>
                  </a:ext>
                </a:extLst>
              </p:cNvPr>
              <p:cNvSpPr>
                <a:spLocks noChangeAspect="1"/>
              </p:cNvSpPr>
              <p:nvPr/>
            </p:nvSpPr>
            <p:spPr>
              <a:xfrm>
                <a:off x="1222941"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0" name="Free-form: Shape 1117">
                <a:extLst>
                  <a:ext uri="{FF2B5EF4-FFF2-40B4-BE49-F238E27FC236}">
                    <a16:creationId xmlns:a16="http://schemas.microsoft.com/office/drawing/2014/main" id="{0445B868-C45E-6DC0-8206-4159C93557B0}"/>
                  </a:ext>
                </a:extLst>
              </p:cNvPr>
              <p:cNvSpPr>
                <a:spLocks noChangeAspect="1"/>
              </p:cNvSpPr>
              <p:nvPr/>
            </p:nvSpPr>
            <p:spPr>
              <a:xfrm>
                <a:off x="1446770"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1" name="Free-form: Shape 1118">
                <a:extLst>
                  <a:ext uri="{FF2B5EF4-FFF2-40B4-BE49-F238E27FC236}">
                    <a16:creationId xmlns:a16="http://schemas.microsoft.com/office/drawing/2014/main" id="{127E2AC2-A9B5-4BBA-EE9B-ACEC6D9EC14B}"/>
                  </a:ext>
                </a:extLst>
              </p:cNvPr>
              <p:cNvSpPr>
                <a:spLocks noChangeAspect="1"/>
              </p:cNvSpPr>
              <p:nvPr/>
            </p:nvSpPr>
            <p:spPr>
              <a:xfrm>
                <a:off x="1074516" y="4292421"/>
                <a:ext cx="32185" cy="4945"/>
              </a:xfrm>
              <a:custGeom>
                <a:avLst/>
                <a:gdLst>
                  <a:gd name="connsiteX0" fmla="*/ 64289 w 64288"/>
                  <a:gd name="connsiteY0" fmla="*/ 0 h 4945"/>
                  <a:gd name="connsiteX1" fmla="*/ 0 w 64288"/>
                  <a:gd name="connsiteY1" fmla="*/ 0 h 4945"/>
                </a:gdLst>
                <a:ahLst/>
                <a:cxnLst>
                  <a:cxn ang="0">
                    <a:pos x="connsiteX0" y="connsiteY0"/>
                  </a:cxn>
                  <a:cxn ang="0">
                    <a:pos x="connsiteX1" y="connsiteY1"/>
                  </a:cxn>
                </a:cxnLst>
                <a:rect l="l" t="t" r="r" b="b"/>
                <a:pathLst>
                  <a:path w="64288" h="4945">
                    <a:moveTo>
                      <a:pt x="64289" y="0"/>
                    </a:moveTo>
                    <a:lnTo>
                      <a:pt x="0" y="0"/>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2" name="Free-form: Shape 1119">
                <a:extLst>
                  <a:ext uri="{FF2B5EF4-FFF2-40B4-BE49-F238E27FC236}">
                    <a16:creationId xmlns:a16="http://schemas.microsoft.com/office/drawing/2014/main" id="{DF5BDA0F-6776-77C7-70B8-57935AAD19B5}"/>
                  </a:ext>
                </a:extLst>
              </p:cNvPr>
              <p:cNvSpPr>
                <a:spLocks noChangeAspect="1"/>
              </p:cNvSpPr>
              <p:nvPr/>
            </p:nvSpPr>
            <p:spPr>
              <a:xfrm>
                <a:off x="1074516" y="3436884"/>
                <a:ext cx="32185" cy="4945"/>
              </a:xfrm>
              <a:custGeom>
                <a:avLst/>
                <a:gdLst>
                  <a:gd name="connsiteX0" fmla="*/ 64289 w 64288"/>
                  <a:gd name="connsiteY0" fmla="*/ 0 h 4945"/>
                  <a:gd name="connsiteX1" fmla="*/ 0 w 64288"/>
                  <a:gd name="connsiteY1" fmla="*/ 0 h 4945"/>
                </a:gdLst>
                <a:ahLst/>
                <a:cxnLst>
                  <a:cxn ang="0">
                    <a:pos x="connsiteX0" y="connsiteY0"/>
                  </a:cxn>
                  <a:cxn ang="0">
                    <a:pos x="connsiteX1" y="connsiteY1"/>
                  </a:cxn>
                </a:cxnLst>
                <a:rect l="l" t="t" r="r" b="b"/>
                <a:pathLst>
                  <a:path w="64288" h="4945">
                    <a:moveTo>
                      <a:pt x="64289" y="0"/>
                    </a:moveTo>
                    <a:lnTo>
                      <a:pt x="0" y="0"/>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3" name="Free-form: Shape 1120">
                <a:extLst>
                  <a:ext uri="{FF2B5EF4-FFF2-40B4-BE49-F238E27FC236}">
                    <a16:creationId xmlns:a16="http://schemas.microsoft.com/office/drawing/2014/main" id="{19EA354A-B433-1F0E-EF6E-1E1910DFE8D1}"/>
                  </a:ext>
                </a:extLst>
              </p:cNvPr>
              <p:cNvSpPr>
                <a:spLocks noChangeAspect="1"/>
              </p:cNvSpPr>
              <p:nvPr/>
            </p:nvSpPr>
            <p:spPr>
              <a:xfrm>
                <a:off x="1074516" y="2581346"/>
                <a:ext cx="32185" cy="4945"/>
              </a:xfrm>
              <a:custGeom>
                <a:avLst/>
                <a:gdLst>
                  <a:gd name="connsiteX0" fmla="*/ 64289 w 64288"/>
                  <a:gd name="connsiteY0" fmla="*/ 0 h 4945"/>
                  <a:gd name="connsiteX1" fmla="*/ 0 w 64288"/>
                  <a:gd name="connsiteY1" fmla="*/ 0 h 4945"/>
                </a:gdLst>
                <a:ahLst/>
                <a:cxnLst>
                  <a:cxn ang="0">
                    <a:pos x="connsiteX0" y="connsiteY0"/>
                  </a:cxn>
                  <a:cxn ang="0">
                    <a:pos x="connsiteX1" y="connsiteY1"/>
                  </a:cxn>
                </a:cxnLst>
                <a:rect l="l" t="t" r="r" b="b"/>
                <a:pathLst>
                  <a:path w="64288" h="4945">
                    <a:moveTo>
                      <a:pt x="64289" y="0"/>
                    </a:moveTo>
                    <a:lnTo>
                      <a:pt x="0" y="0"/>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4" name="Free-form: Shape 1121">
                <a:extLst>
                  <a:ext uri="{FF2B5EF4-FFF2-40B4-BE49-F238E27FC236}">
                    <a16:creationId xmlns:a16="http://schemas.microsoft.com/office/drawing/2014/main" id="{287CE69E-21BB-C0C0-4AF0-2C12F016224D}"/>
                  </a:ext>
                </a:extLst>
              </p:cNvPr>
              <p:cNvSpPr>
                <a:spLocks noChangeAspect="1"/>
              </p:cNvSpPr>
              <p:nvPr/>
            </p:nvSpPr>
            <p:spPr>
              <a:xfrm>
                <a:off x="1074516" y="1719459"/>
                <a:ext cx="32185" cy="4945"/>
              </a:xfrm>
              <a:custGeom>
                <a:avLst/>
                <a:gdLst>
                  <a:gd name="connsiteX0" fmla="*/ 64289 w 64288"/>
                  <a:gd name="connsiteY0" fmla="*/ 0 h 4945"/>
                  <a:gd name="connsiteX1" fmla="*/ 0 w 64288"/>
                  <a:gd name="connsiteY1" fmla="*/ 0 h 4945"/>
                </a:gdLst>
                <a:ahLst/>
                <a:cxnLst>
                  <a:cxn ang="0">
                    <a:pos x="connsiteX0" y="connsiteY0"/>
                  </a:cxn>
                  <a:cxn ang="0">
                    <a:pos x="connsiteX1" y="connsiteY1"/>
                  </a:cxn>
                </a:cxnLst>
                <a:rect l="l" t="t" r="r" b="b"/>
                <a:pathLst>
                  <a:path w="64288" h="4945">
                    <a:moveTo>
                      <a:pt x="64289" y="0"/>
                    </a:moveTo>
                    <a:lnTo>
                      <a:pt x="0" y="0"/>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5" name="Free-form: Shape 1122">
                <a:extLst>
                  <a:ext uri="{FF2B5EF4-FFF2-40B4-BE49-F238E27FC236}">
                    <a16:creationId xmlns:a16="http://schemas.microsoft.com/office/drawing/2014/main" id="{7D1A5426-69E5-3926-622B-038C55FCAAA3}"/>
                  </a:ext>
                </a:extLst>
              </p:cNvPr>
              <p:cNvSpPr>
                <a:spLocks noChangeAspect="1"/>
              </p:cNvSpPr>
              <p:nvPr/>
            </p:nvSpPr>
            <p:spPr>
              <a:xfrm>
                <a:off x="1661796"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6" name="Free-form: Shape 1123">
                <a:extLst>
                  <a:ext uri="{FF2B5EF4-FFF2-40B4-BE49-F238E27FC236}">
                    <a16:creationId xmlns:a16="http://schemas.microsoft.com/office/drawing/2014/main" id="{8584E37D-3C40-2F0D-632A-DAA6FBBDF69C}"/>
                  </a:ext>
                </a:extLst>
              </p:cNvPr>
              <p:cNvSpPr>
                <a:spLocks noChangeAspect="1"/>
              </p:cNvSpPr>
              <p:nvPr/>
            </p:nvSpPr>
            <p:spPr>
              <a:xfrm>
                <a:off x="1878939"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7" name="Free-form: Shape 1124">
                <a:extLst>
                  <a:ext uri="{FF2B5EF4-FFF2-40B4-BE49-F238E27FC236}">
                    <a16:creationId xmlns:a16="http://schemas.microsoft.com/office/drawing/2014/main" id="{AD05B849-AD68-31BF-CA73-1ABC533633F6}"/>
                  </a:ext>
                </a:extLst>
              </p:cNvPr>
              <p:cNvSpPr>
                <a:spLocks noChangeAspect="1"/>
              </p:cNvSpPr>
              <p:nvPr/>
            </p:nvSpPr>
            <p:spPr>
              <a:xfrm>
                <a:off x="2297136"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8" name="Free-form: Shape 1125">
                <a:extLst>
                  <a:ext uri="{FF2B5EF4-FFF2-40B4-BE49-F238E27FC236}">
                    <a16:creationId xmlns:a16="http://schemas.microsoft.com/office/drawing/2014/main" id="{211FF571-F7F2-7242-47A0-EF32B2EC0448}"/>
                  </a:ext>
                </a:extLst>
              </p:cNvPr>
              <p:cNvSpPr>
                <a:spLocks noChangeAspect="1"/>
              </p:cNvSpPr>
              <p:nvPr/>
            </p:nvSpPr>
            <p:spPr>
              <a:xfrm>
                <a:off x="2502542"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79" name="Free-form: Shape 1126">
                <a:extLst>
                  <a:ext uri="{FF2B5EF4-FFF2-40B4-BE49-F238E27FC236}">
                    <a16:creationId xmlns:a16="http://schemas.microsoft.com/office/drawing/2014/main" id="{265ECE51-EFE2-EEC3-08C9-B5E1703A26F8}"/>
                  </a:ext>
                </a:extLst>
              </p:cNvPr>
              <p:cNvSpPr>
                <a:spLocks noChangeAspect="1"/>
              </p:cNvSpPr>
              <p:nvPr/>
            </p:nvSpPr>
            <p:spPr>
              <a:xfrm>
                <a:off x="2713650"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0" name="Free-form: Shape 1127">
                <a:extLst>
                  <a:ext uri="{FF2B5EF4-FFF2-40B4-BE49-F238E27FC236}">
                    <a16:creationId xmlns:a16="http://schemas.microsoft.com/office/drawing/2014/main" id="{78441774-2A32-88C1-1214-10503CE5327C}"/>
                  </a:ext>
                </a:extLst>
              </p:cNvPr>
              <p:cNvSpPr>
                <a:spLocks noChangeAspect="1"/>
              </p:cNvSpPr>
              <p:nvPr/>
            </p:nvSpPr>
            <p:spPr>
              <a:xfrm>
                <a:off x="2924809"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1" name="Free-form: Shape 1128">
                <a:extLst>
                  <a:ext uri="{FF2B5EF4-FFF2-40B4-BE49-F238E27FC236}">
                    <a16:creationId xmlns:a16="http://schemas.microsoft.com/office/drawing/2014/main" id="{7C6BE992-F3E9-432C-14E3-CAC9F8689B5E}"/>
                  </a:ext>
                </a:extLst>
              </p:cNvPr>
              <p:cNvSpPr>
                <a:spLocks noChangeAspect="1"/>
              </p:cNvSpPr>
              <p:nvPr/>
            </p:nvSpPr>
            <p:spPr>
              <a:xfrm>
                <a:off x="3137605"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2" name="Free-form: Shape 1129">
                <a:extLst>
                  <a:ext uri="{FF2B5EF4-FFF2-40B4-BE49-F238E27FC236}">
                    <a16:creationId xmlns:a16="http://schemas.microsoft.com/office/drawing/2014/main" id="{AF5005B9-0F1C-485A-D0A5-B2E03226FC49}"/>
                  </a:ext>
                </a:extLst>
              </p:cNvPr>
              <p:cNvSpPr>
                <a:spLocks noChangeAspect="1"/>
              </p:cNvSpPr>
              <p:nvPr/>
            </p:nvSpPr>
            <p:spPr>
              <a:xfrm>
                <a:off x="3344899"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3" name="Free-form: Shape 1130">
                <a:extLst>
                  <a:ext uri="{FF2B5EF4-FFF2-40B4-BE49-F238E27FC236}">
                    <a16:creationId xmlns:a16="http://schemas.microsoft.com/office/drawing/2014/main" id="{46015CD9-3E4E-32DD-34C3-5E1873813C74}"/>
                  </a:ext>
                </a:extLst>
              </p:cNvPr>
              <p:cNvSpPr>
                <a:spLocks noChangeAspect="1"/>
              </p:cNvSpPr>
              <p:nvPr/>
            </p:nvSpPr>
            <p:spPr>
              <a:xfrm>
                <a:off x="3555216"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4" name="Free-form: Shape 1131">
                <a:extLst>
                  <a:ext uri="{FF2B5EF4-FFF2-40B4-BE49-F238E27FC236}">
                    <a16:creationId xmlns:a16="http://schemas.microsoft.com/office/drawing/2014/main" id="{30A77C70-22DE-F59C-CFB2-CE5D72FF5875}"/>
                  </a:ext>
                </a:extLst>
              </p:cNvPr>
              <p:cNvSpPr>
                <a:spLocks noChangeAspect="1"/>
              </p:cNvSpPr>
              <p:nvPr/>
            </p:nvSpPr>
            <p:spPr>
              <a:xfrm>
                <a:off x="3762949"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5" name="Free-form: Shape 1132">
                <a:extLst>
                  <a:ext uri="{FF2B5EF4-FFF2-40B4-BE49-F238E27FC236}">
                    <a16:creationId xmlns:a16="http://schemas.microsoft.com/office/drawing/2014/main" id="{5822B3FD-B35D-3706-C66C-6C5EFAC1AA28}"/>
                  </a:ext>
                </a:extLst>
              </p:cNvPr>
              <p:cNvSpPr>
                <a:spLocks noChangeAspect="1"/>
              </p:cNvSpPr>
              <p:nvPr/>
            </p:nvSpPr>
            <p:spPr>
              <a:xfrm>
                <a:off x="3973243"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sq">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7" name="TextBox 1386">
                <a:extLst>
                  <a:ext uri="{FF2B5EF4-FFF2-40B4-BE49-F238E27FC236}">
                    <a16:creationId xmlns:a16="http://schemas.microsoft.com/office/drawing/2014/main" id="{B521E124-F94E-DDBE-1CE8-0D5E19FD419D}"/>
                  </a:ext>
                </a:extLst>
              </p:cNvPr>
              <p:cNvSpPr txBox="1"/>
              <p:nvPr/>
            </p:nvSpPr>
            <p:spPr>
              <a:xfrm>
                <a:off x="890334" y="1646358"/>
                <a:ext cx="189515" cy="158614"/>
              </a:xfrm>
              <a:prstGeom prst="rect">
                <a:avLst/>
              </a:prstGeom>
              <a:noFill/>
            </p:spPr>
            <p:txBody>
              <a:bodyPr wrap="square" lIns="0" tIns="0" rIns="3600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3.0%</a:t>
                </a:r>
                <a:endParaRPr kumimoji="0" lang="en-GB" sz="10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8" name="TextBox 1387">
                <a:extLst>
                  <a:ext uri="{FF2B5EF4-FFF2-40B4-BE49-F238E27FC236}">
                    <a16:creationId xmlns:a16="http://schemas.microsoft.com/office/drawing/2014/main" id="{17E574D5-DAB9-EB5B-34D8-42D13DB69E85}"/>
                  </a:ext>
                </a:extLst>
              </p:cNvPr>
              <p:cNvSpPr txBox="1"/>
              <p:nvPr/>
            </p:nvSpPr>
            <p:spPr>
              <a:xfrm>
                <a:off x="890334" y="2502183"/>
                <a:ext cx="189515" cy="158614"/>
              </a:xfrm>
              <a:prstGeom prst="rect">
                <a:avLst/>
              </a:prstGeom>
              <a:noFill/>
            </p:spPr>
            <p:txBody>
              <a:bodyPr wrap="square" lIns="0" tIns="0" rIns="3600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2.0%</a:t>
                </a:r>
                <a:endParaRPr kumimoji="0" lang="en-GB" sz="10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89" name="TextBox 1388">
                <a:extLst>
                  <a:ext uri="{FF2B5EF4-FFF2-40B4-BE49-F238E27FC236}">
                    <a16:creationId xmlns:a16="http://schemas.microsoft.com/office/drawing/2014/main" id="{0D4AA4EA-CF54-3D34-93DC-C2817D5415D4}"/>
                  </a:ext>
                </a:extLst>
              </p:cNvPr>
              <p:cNvSpPr txBox="1"/>
              <p:nvPr/>
            </p:nvSpPr>
            <p:spPr>
              <a:xfrm>
                <a:off x="890334" y="3358009"/>
                <a:ext cx="189515" cy="158614"/>
              </a:xfrm>
              <a:prstGeom prst="rect">
                <a:avLst/>
              </a:prstGeom>
              <a:noFill/>
            </p:spPr>
            <p:txBody>
              <a:bodyPr wrap="square" lIns="0" tIns="0" rIns="3600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1.0%</a:t>
                </a:r>
                <a:endParaRPr kumimoji="0" lang="en-GB" sz="10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0" name="TextBox 1389">
                <a:extLst>
                  <a:ext uri="{FF2B5EF4-FFF2-40B4-BE49-F238E27FC236}">
                    <a16:creationId xmlns:a16="http://schemas.microsoft.com/office/drawing/2014/main" id="{C3FFC72C-1D41-F35B-03C6-6F5691C355F9}"/>
                  </a:ext>
                </a:extLst>
              </p:cNvPr>
              <p:cNvSpPr txBox="1"/>
              <p:nvPr/>
            </p:nvSpPr>
            <p:spPr>
              <a:xfrm>
                <a:off x="890334" y="4213835"/>
                <a:ext cx="189515" cy="158614"/>
              </a:xfrm>
              <a:prstGeom prst="rect">
                <a:avLst/>
              </a:prstGeom>
              <a:noFill/>
            </p:spPr>
            <p:txBody>
              <a:bodyPr wrap="square" lIns="0" tIns="0" rIns="36000" bIns="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0.0%</a:t>
                </a:r>
                <a:endParaRPr kumimoji="0" lang="en-GB" sz="10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1" name="TextBox 1390">
                <a:extLst>
                  <a:ext uri="{FF2B5EF4-FFF2-40B4-BE49-F238E27FC236}">
                    <a16:creationId xmlns:a16="http://schemas.microsoft.com/office/drawing/2014/main" id="{D4C262C3-A730-1A15-6216-112ADB0EC7C7}"/>
                  </a:ext>
                </a:extLst>
              </p:cNvPr>
              <p:cNvSpPr txBox="1"/>
              <p:nvPr/>
            </p:nvSpPr>
            <p:spPr>
              <a:xfrm>
                <a:off x="1123467" y="4489745"/>
                <a:ext cx="196330"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0</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2" name="TextBox 1391">
                <a:extLst>
                  <a:ext uri="{FF2B5EF4-FFF2-40B4-BE49-F238E27FC236}">
                    <a16:creationId xmlns:a16="http://schemas.microsoft.com/office/drawing/2014/main" id="{C57005C5-465E-FA0D-227B-C92769368D6C}"/>
                  </a:ext>
                </a:extLst>
              </p:cNvPr>
              <p:cNvSpPr txBox="1"/>
              <p:nvPr/>
            </p:nvSpPr>
            <p:spPr>
              <a:xfrm>
                <a:off x="1345634" y="4489745"/>
                <a:ext cx="196330"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4</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3" name="TextBox 1392">
                <a:extLst>
                  <a:ext uri="{FF2B5EF4-FFF2-40B4-BE49-F238E27FC236}">
                    <a16:creationId xmlns:a16="http://schemas.microsoft.com/office/drawing/2014/main" id="{9B262284-4098-DDCB-9175-F00680C8D710}"/>
                  </a:ext>
                </a:extLst>
              </p:cNvPr>
              <p:cNvSpPr txBox="1"/>
              <p:nvPr/>
            </p:nvSpPr>
            <p:spPr>
              <a:xfrm>
                <a:off x="1563599" y="4489745"/>
                <a:ext cx="196330"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8</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4" name="TextBox 1393">
                <a:extLst>
                  <a:ext uri="{FF2B5EF4-FFF2-40B4-BE49-F238E27FC236}">
                    <a16:creationId xmlns:a16="http://schemas.microsoft.com/office/drawing/2014/main" id="{0F2AE338-4ECB-A869-0B49-1787453FBDDD}"/>
                  </a:ext>
                </a:extLst>
              </p:cNvPr>
              <p:cNvSpPr txBox="1"/>
              <p:nvPr/>
            </p:nvSpPr>
            <p:spPr>
              <a:xfrm>
                <a:off x="1783247" y="4489745"/>
                <a:ext cx="196330"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12</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5" name="TextBox 1394">
                <a:extLst>
                  <a:ext uri="{FF2B5EF4-FFF2-40B4-BE49-F238E27FC236}">
                    <a16:creationId xmlns:a16="http://schemas.microsoft.com/office/drawing/2014/main" id="{A67B2237-9D4B-DEAE-D73B-AAEFA7499B16}"/>
                  </a:ext>
                </a:extLst>
              </p:cNvPr>
              <p:cNvSpPr txBox="1"/>
              <p:nvPr/>
            </p:nvSpPr>
            <p:spPr>
              <a:xfrm>
                <a:off x="1958424"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16</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6" name="TextBox 1395">
                <a:extLst>
                  <a:ext uri="{FF2B5EF4-FFF2-40B4-BE49-F238E27FC236}">
                    <a16:creationId xmlns:a16="http://schemas.microsoft.com/office/drawing/2014/main" id="{F0BE46C8-9D0D-98CB-530C-AC0EC84F0821}"/>
                  </a:ext>
                </a:extLst>
              </p:cNvPr>
              <p:cNvSpPr txBox="1"/>
              <p:nvPr/>
            </p:nvSpPr>
            <p:spPr>
              <a:xfrm>
                <a:off x="2172291"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20</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7" name="TextBox 1396">
                <a:extLst>
                  <a:ext uri="{FF2B5EF4-FFF2-40B4-BE49-F238E27FC236}">
                    <a16:creationId xmlns:a16="http://schemas.microsoft.com/office/drawing/2014/main" id="{ABA21E96-89C0-E844-892D-5CD6232F34A1}"/>
                  </a:ext>
                </a:extLst>
              </p:cNvPr>
              <p:cNvSpPr txBox="1"/>
              <p:nvPr/>
            </p:nvSpPr>
            <p:spPr>
              <a:xfrm>
                <a:off x="2377697"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24</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8" name="TextBox 1397">
                <a:extLst>
                  <a:ext uri="{FF2B5EF4-FFF2-40B4-BE49-F238E27FC236}">
                    <a16:creationId xmlns:a16="http://schemas.microsoft.com/office/drawing/2014/main" id="{9D509945-04C9-1DE3-2341-0B186D94F33F}"/>
                  </a:ext>
                </a:extLst>
              </p:cNvPr>
              <p:cNvSpPr txBox="1"/>
              <p:nvPr/>
            </p:nvSpPr>
            <p:spPr>
              <a:xfrm>
                <a:off x="2588805"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28</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399" name="TextBox 1398">
                <a:extLst>
                  <a:ext uri="{FF2B5EF4-FFF2-40B4-BE49-F238E27FC236}">
                    <a16:creationId xmlns:a16="http://schemas.microsoft.com/office/drawing/2014/main" id="{541E9BD3-EA0F-F173-738C-66B294C03146}"/>
                  </a:ext>
                </a:extLst>
              </p:cNvPr>
              <p:cNvSpPr txBox="1"/>
              <p:nvPr/>
            </p:nvSpPr>
            <p:spPr>
              <a:xfrm>
                <a:off x="2799965"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32</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0" name="TextBox 1399">
                <a:extLst>
                  <a:ext uri="{FF2B5EF4-FFF2-40B4-BE49-F238E27FC236}">
                    <a16:creationId xmlns:a16="http://schemas.microsoft.com/office/drawing/2014/main" id="{2897424F-6BC8-8224-4A8C-976F00975CCC}"/>
                  </a:ext>
                </a:extLst>
              </p:cNvPr>
              <p:cNvSpPr txBox="1"/>
              <p:nvPr/>
            </p:nvSpPr>
            <p:spPr>
              <a:xfrm>
                <a:off x="3012760"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36</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1" name="TextBox 1400">
                <a:extLst>
                  <a:ext uri="{FF2B5EF4-FFF2-40B4-BE49-F238E27FC236}">
                    <a16:creationId xmlns:a16="http://schemas.microsoft.com/office/drawing/2014/main" id="{5156EA73-2E48-C013-7298-B8084D77B994}"/>
                  </a:ext>
                </a:extLst>
              </p:cNvPr>
              <p:cNvSpPr txBox="1"/>
              <p:nvPr/>
            </p:nvSpPr>
            <p:spPr>
              <a:xfrm>
                <a:off x="3440044"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44</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2" name="TextBox 1401">
                <a:extLst>
                  <a:ext uri="{FF2B5EF4-FFF2-40B4-BE49-F238E27FC236}">
                    <a16:creationId xmlns:a16="http://schemas.microsoft.com/office/drawing/2014/main" id="{12249CA8-67C3-4A60-B960-15951E450328}"/>
                  </a:ext>
                </a:extLst>
              </p:cNvPr>
              <p:cNvSpPr txBox="1"/>
              <p:nvPr/>
            </p:nvSpPr>
            <p:spPr>
              <a:xfrm>
                <a:off x="3646871"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48</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3" name="TextBox 1402">
                <a:extLst>
                  <a:ext uri="{FF2B5EF4-FFF2-40B4-BE49-F238E27FC236}">
                    <a16:creationId xmlns:a16="http://schemas.microsoft.com/office/drawing/2014/main" id="{173D097A-CA0F-437C-9EA9-71AFBE38E5D8}"/>
                  </a:ext>
                </a:extLst>
              </p:cNvPr>
              <p:cNvSpPr txBox="1"/>
              <p:nvPr/>
            </p:nvSpPr>
            <p:spPr>
              <a:xfrm>
                <a:off x="3220055" y="4489745"/>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40</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4" name="TextBox 1403">
                <a:extLst>
                  <a:ext uri="{FF2B5EF4-FFF2-40B4-BE49-F238E27FC236}">
                    <a16:creationId xmlns:a16="http://schemas.microsoft.com/office/drawing/2014/main" id="{13DE4033-02F3-2604-C975-FBDD0576A93E}"/>
                  </a:ext>
                </a:extLst>
              </p:cNvPr>
              <p:cNvSpPr txBox="1"/>
              <p:nvPr/>
            </p:nvSpPr>
            <p:spPr>
              <a:xfrm>
                <a:off x="1221706" y="4714357"/>
                <a:ext cx="2716800" cy="222061"/>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Weeks</a:t>
                </a:r>
                <a:endParaRPr kumimoji="0" lang="en-GB" sz="1400" b="1"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5" name="TextBox 1404">
                <a:extLst>
                  <a:ext uri="{FF2B5EF4-FFF2-40B4-BE49-F238E27FC236}">
                    <a16:creationId xmlns:a16="http://schemas.microsoft.com/office/drawing/2014/main" id="{A74A1552-7C84-8C9B-C297-3EF3F237B6D1}"/>
                  </a:ext>
                </a:extLst>
              </p:cNvPr>
              <p:cNvSpPr txBox="1"/>
              <p:nvPr/>
            </p:nvSpPr>
            <p:spPr>
              <a:xfrm>
                <a:off x="3835767" y="4489743"/>
                <a:ext cx="254634" cy="138499"/>
              </a:xfrm>
              <a:prstGeom prst="rect">
                <a:avLst/>
              </a:prstGeom>
              <a:no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52</a:t>
                </a:r>
                <a:endParaRPr kumimoji="0" lang="en-GB" sz="9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6" name="Free-form: Shape 1123">
                <a:extLst>
                  <a:ext uri="{FF2B5EF4-FFF2-40B4-BE49-F238E27FC236}">
                    <a16:creationId xmlns:a16="http://schemas.microsoft.com/office/drawing/2014/main" id="{6575E43A-32A0-C8B3-14C7-4FB807EA9A39}"/>
                  </a:ext>
                </a:extLst>
              </p:cNvPr>
              <p:cNvSpPr>
                <a:spLocks noChangeAspect="1"/>
              </p:cNvSpPr>
              <p:nvPr/>
            </p:nvSpPr>
            <p:spPr>
              <a:xfrm>
                <a:off x="2083269" y="4420999"/>
                <a:ext cx="4945" cy="64288"/>
              </a:xfrm>
              <a:custGeom>
                <a:avLst/>
                <a:gdLst>
                  <a:gd name="connsiteX0" fmla="*/ 0 w 4945"/>
                  <a:gd name="connsiteY0" fmla="*/ 0 h 64288"/>
                  <a:gd name="connsiteX1" fmla="*/ 0 w 4945"/>
                  <a:gd name="connsiteY1" fmla="*/ 64289 h 64288"/>
                </a:gdLst>
                <a:ahLst/>
                <a:cxnLst>
                  <a:cxn ang="0">
                    <a:pos x="connsiteX0" y="connsiteY0"/>
                  </a:cxn>
                  <a:cxn ang="0">
                    <a:pos x="connsiteX1" y="connsiteY1"/>
                  </a:cxn>
                </a:cxnLst>
                <a:rect l="l" t="t" r="r" b="b"/>
                <a:pathLst>
                  <a:path w="4945" h="64288">
                    <a:moveTo>
                      <a:pt x="0" y="0"/>
                    </a:moveTo>
                    <a:lnTo>
                      <a:pt x="0" y="64289"/>
                    </a:lnTo>
                  </a:path>
                </a:pathLst>
              </a:custGeom>
              <a:ln w="12700" cap="flat">
                <a:solidFill>
                  <a:schemeClr val="tx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07" name="Free-form: Shape 1133">
                <a:extLst>
                  <a:ext uri="{FF2B5EF4-FFF2-40B4-BE49-F238E27FC236}">
                    <a16:creationId xmlns:a16="http://schemas.microsoft.com/office/drawing/2014/main" id="{348EB4CE-8842-5BFE-3AD7-80DC30D89E05}"/>
                  </a:ext>
                </a:extLst>
              </p:cNvPr>
              <p:cNvSpPr>
                <a:spLocks noChangeAspect="1"/>
              </p:cNvSpPr>
              <p:nvPr/>
            </p:nvSpPr>
            <p:spPr>
              <a:xfrm>
                <a:off x="1221705" y="2326465"/>
                <a:ext cx="2745879" cy="1965954"/>
              </a:xfrm>
              <a:custGeom>
                <a:avLst/>
                <a:gdLst>
                  <a:gd name="connsiteX0" fmla="*/ 0 w 2745879"/>
                  <a:gd name="connsiteY0" fmla="*/ 1965956 h 1965955"/>
                  <a:gd name="connsiteX1" fmla="*/ 283119 w 2745879"/>
                  <a:gd name="connsiteY1" fmla="*/ 1965956 h 1965955"/>
                  <a:gd name="connsiteX2" fmla="*/ 283119 w 2745879"/>
                  <a:gd name="connsiteY2" fmla="*/ 1948499 h 1965955"/>
                  <a:gd name="connsiteX3" fmla="*/ 338803 w 2745879"/>
                  <a:gd name="connsiteY3" fmla="*/ 1948499 h 1965955"/>
                  <a:gd name="connsiteX4" fmla="*/ 338803 w 2745879"/>
                  <a:gd name="connsiteY4" fmla="*/ 1905524 h 1965955"/>
                  <a:gd name="connsiteX5" fmla="*/ 377376 w 2745879"/>
                  <a:gd name="connsiteY5" fmla="*/ 1905524 h 1965955"/>
                  <a:gd name="connsiteX6" fmla="*/ 377376 w 2745879"/>
                  <a:gd name="connsiteY6" fmla="*/ 1884408 h 1965955"/>
                  <a:gd name="connsiteX7" fmla="*/ 412339 w 2745879"/>
                  <a:gd name="connsiteY7" fmla="*/ 1884408 h 1965955"/>
                  <a:gd name="connsiteX8" fmla="*/ 412339 w 2745879"/>
                  <a:gd name="connsiteY8" fmla="*/ 1845834 h 1965955"/>
                  <a:gd name="connsiteX9" fmla="*/ 442901 w 2745879"/>
                  <a:gd name="connsiteY9" fmla="*/ 1845834 h 1965955"/>
                  <a:gd name="connsiteX10" fmla="*/ 442901 w 2745879"/>
                  <a:gd name="connsiteY10" fmla="*/ 1803601 h 1965955"/>
                  <a:gd name="connsiteX11" fmla="*/ 490228 w 2745879"/>
                  <a:gd name="connsiteY11" fmla="*/ 1803601 h 1965955"/>
                  <a:gd name="connsiteX12" fmla="*/ 490228 w 2745879"/>
                  <a:gd name="connsiteY12" fmla="*/ 1782980 h 1965955"/>
                  <a:gd name="connsiteX13" fmla="*/ 541214 w 2745879"/>
                  <a:gd name="connsiteY13" fmla="*/ 1782980 h 1965955"/>
                  <a:gd name="connsiteX14" fmla="*/ 541214 w 2745879"/>
                  <a:gd name="connsiteY14" fmla="*/ 1763545 h 1965955"/>
                  <a:gd name="connsiteX15" fmla="*/ 590716 w 2745879"/>
                  <a:gd name="connsiteY15" fmla="*/ 1763545 h 1965955"/>
                  <a:gd name="connsiteX16" fmla="*/ 590716 w 2745879"/>
                  <a:gd name="connsiteY16" fmla="*/ 1743862 h 1965955"/>
                  <a:gd name="connsiteX17" fmla="*/ 694865 w 2745879"/>
                  <a:gd name="connsiteY17" fmla="*/ 1743862 h 1965955"/>
                  <a:gd name="connsiteX18" fmla="*/ 694865 w 2745879"/>
                  <a:gd name="connsiteY18" fmla="*/ 1722053 h 1965955"/>
                  <a:gd name="connsiteX19" fmla="*/ 745801 w 2745879"/>
                  <a:gd name="connsiteY19" fmla="*/ 1722053 h 1965955"/>
                  <a:gd name="connsiteX20" fmla="*/ 745801 w 2745879"/>
                  <a:gd name="connsiteY20" fmla="*/ 1700195 h 1965955"/>
                  <a:gd name="connsiteX21" fmla="*/ 797430 w 2745879"/>
                  <a:gd name="connsiteY21" fmla="*/ 1700195 h 1965955"/>
                  <a:gd name="connsiteX22" fmla="*/ 797430 w 2745879"/>
                  <a:gd name="connsiteY22" fmla="*/ 1678337 h 1965955"/>
                  <a:gd name="connsiteX23" fmla="*/ 857961 w 2745879"/>
                  <a:gd name="connsiteY23" fmla="*/ 1678337 h 1965955"/>
                  <a:gd name="connsiteX24" fmla="*/ 857961 w 2745879"/>
                  <a:gd name="connsiteY24" fmla="*/ 1597531 h 1965955"/>
                  <a:gd name="connsiteX25" fmla="*/ 908254 w 2745879"/>
                  <a:gd name="connsiteY25" fmla="*/ 1597531 h 1965955"/>
                  <a:gd name="connsiteX26" fmla="*/ 908254 w 2745879"/>
                  <a:gd name="connsiteY26" fmla="*/ 1514499 h 1965955"/>
                  <a:gd name="connsiteX27" fmla="*/ 960625 w 2745879"/>
                  <a:gd name="connsiteY27" fmla="*/ 1514499 h 1965955"/>
                  <a:gd name="connsiteX28" fmla="*/ 960625 w 2745879"/>
                  <a:gd name="connsiteY28" fmla="*/ 1453375 h 1965955"/>
                  <a:gd name="connsiteX29" fmla="*/ 1015023 w 2745879"/>
                  <a:gd name="connsiteY29" fmla="*/ 1453375 h 1965955"/>
                  <a:gd name="connsiteX30" fmla="*/ 1015023 w 2745879"/>
                  <a:gd name="connsiteY30" fmla="*/ 1431863 h 1965955"/>
                  <a:gd name="connsiteX31" fmla="*/ 1059630 w 2745879"/>
                  <a:gd name="connsiteY31" fmla="*/ 1431863 h 1965955"/>
                  <a:gd name="connsiteX32" fmla="*/ 1059630 w 2745879"/>
                  <a:gd name="connsiteY32" fmla="*/ 1392301 h 1965955"/>
                  <a:gd name="connsiteX33" fmla="*/ 1112050 w 2745879"/>
                  <a:gd name="connsiteY33" fmla="*/ 1392301 h 1965955"/>
                  <a:gd name="connsiteX34" fmla="*/ 1112050 w 2745879"/>
                  <a:gd name="connsiteY34" fmla="*/ 1371085 h 1965955"/>
                  <a:gd name="connsiteX35" fmla="*/ 1163383 w 2745879"/>
                  <a:gd name="connsiteY35" fmla="*/ 1371085 h 1965955"/>
                  <a:gd name="connsiteX36" fmla="*/ 1163383 w 2745879"/>
                  <a:gd name="connsiteY36" fmla="*/ 1349227 h 1965955"/>
                  <a:gd name="connsiteX37" fmla="*/ 1212836 w 2745879"/>
                  <a:gd name="connsiteY37" fmla="*/ 1349227 h 1965955"/>
                  <a:gd name="connsiteX38" fmla="*/ 1212836 w 2745879"/>
                  <a:gd name="connsiteY38" fmla="*/ 1308230 h 1965955"/>
                  <a:gd name="connsiteX39" fmla="*/ 1266443 w 2745879"/>
                  <a:gd name="connsiteY39" fmla="*/ 1308230 h 1965955"/>
                  <a:gd name="connsiteX40" fmla="*/ 1266443 w 2745879"/>
                  <a:gd name="connsiteY40" fmla="*/ 1269113 h 1965955"/>
                  <a:gd name="connsiteX41" fmla="*/ 1318863 w 2745879"/>
                  <a:gd name="connsiteY41" fmla="*/ 1269113 h 1965955"/>
                  <a:gd name="connsiteX42" fmla="*/ 1318863 w 2745879"/>
                  <a:gd name="connsiteY42" fmla="*/ 1248887 h 1965955"/>
                  <a:gd name="connsiteX43" fmla="*/ 1366140 w 2745879"/>
                  <a:gd name="connsiteY43" fmla="*/ 1248887 h 1965955"/>
                  <a:gd name="connsiteX44" fmla="*/ 1366140 w 2745879"/>
                  <a:gd name="connsiteY44" fmla="*/ 1224160 h 1965955"/>
                  <a:gd name="connsiteX45" fmla="*/ 1423011 w 2745879"/>
                  <a:gd name="connsiteY45" fmla="*/ 1224160 h 1965955"/>
                  <a:gd name="connsiteX46" fmla="*/ 1423011 w 2745879"/>
                  <a:gd name="connsiteY46" fmla="*/ 1186131 h 1965955"/>
                  <a:gd name="connsiteX47" fmla="*/ 1482701 w 2745879"/>
                  <a:gd name="connsiteY47" fmla="*/ 1186131 h 1965955"/>
                  <a:gd name="connsiteX48" fmla="*/ 1482701 w 2745879"/>
                  <a:gd name="connsiteY48" fmla="*/ 1143156 h 1965955"/>
                  <a:gd name="connsiteX49" fmla="*/ 1534280 w 2745879"/>
                  <a:gd name="connsiteY49" fmla="*/ 1143156 h 1965955"/>
                  <a:gd name="connsiteX50" fmla="*/ 1534280 w 2745879"/>
                  <a:gd name="connsiteY50" fmla="*/ 1060174 h 1965955"/>
                  <a:gd name="connsiteX51" fmla="*/ 1589470 w 2745879"/>
                  <a:gd name="connsiteY51" fmla="*/ 1060174 h 1965955"/>
                  <a:gd name="connsiteX52" fmla="*/ 1589470 w 2745879"/>
                  <a:gd name="connsiteY52" fmla="*/ 1021403 h 1965955"/>
                  <a:gd name="connsiteX53" fmla="*/ 1642879 w 2745879"/>
                  <a:gd name="connsiteY53" fmla="*/ 1021403 h 1965955"/>
                  <a:gd name="connsiteX54" fmla="*/ 1642879 w 2745879"/>
                  <a:gd name="connsiteY54" fmla="*/ 998259 h 1965955"/>
                  <a:gd name="connsiteX55" fmla="*/ 1692530 w 2745879"/>
                  <a:gd name="connsiteY55" fmla="*/ 998259 h 1965955"/>
                  <a:gd name="connsiteX56" fmla="*/ 1692530 w 2745879"/>
                  <a:gd name="connsiteY56" fmla="*/ 976895 h 1965955"/>
                  <a:gd name="connsiteX57" fmla="*/ 1745544 w 2745879"/>
                  <a:gd name="connsiteY57" fmla="*/ 976895 h 1965955"/>
                  <a:gd name="connsiteX58" fmla="*/ 1745544 w 2745879"/>
                  <a:gd name="connsiteY58" fmla="*/ 954592 h 1965955"/>
                  <a:gd name="connsiteX59" fmla="*/ 1796381 w 2745879"/>
                  <a:gd name="connsiteY59" fmla="*/ 954592 h 1965955"/>
                  <a:gd name="connsiteX60" fmla="*/ 1796381 w 2745879"/>
                  <a:gd name="connsiteY60" fmla="*/ 936393 h 1965955"/>
                  <a:gd name="connsiteX61" fmla="*/ 1897018 w 2745879"/>
                  <a:gd name="connsiteY61" fmla="*/ 936393 h 1965955"/>
                  <a:gd name="connsiteX62" fmla="*/ 1897018 w 2745879"/>
                  <a:gd name="connsiteY62" fmla="*/ 873044 h 1965955"/>
                  <a:gd name="connsiteX63" fmla="*/ 1951614 w 2745879"/>
                  <a:gd name="connsiteY63" fmla="*/ 873044 h 1965955"/>
                  <a:gd name="connsiteX64" fmla="*/ 1951614 w 2745879"/>
                  <a:gd name="connsiteY64" fmla="*/ 833729 h 1965955"/>
                  <a:gd name="connsiteX65" fmla="*/ 1999683 w 2745879"/>
                  <a:gd name="connsiteY65" fmla="*/ 833729 h 1965955"/>
                  <a:gd name="connsiteX66" fmla="*/ 1999683 w 2745879"/>
                  <a:gd name="connsiteY66" fmla="*/ 811870 h 1965955"/>
                  <a:gd name="connsiteX67" fmla="*/ 2053537 w 2745879"/>
                  <a:gd name="connsiteY67" fmla="*/ 811870 h 1965955"/>
                  <a:gd name="connsiteX68" fmla="*/ 2053537 w 2745879"/>
                  <a:gd name="connsiteY68" fmla="*/ 773248 h 1965955"/>
                  <a:gd name="connsiteX69" fmla="*/ 2103782 w 2745879"/>
                  <a:gd name="connsiteY69" fmla="*/ 773248 h 1965955"/>
                  <a:gd name="connsiteX70" fmla="*/ 2103782 w 2745879"/>
                  <a:gd name="connsiteY70" fmla="*/ 707030 h 1965955"/>
                  <a:gd name="connsiteX71" fmla="*/ 2157388 w 2745879"/>
                  <a:gd name="connsiteY71" fmla="*/ 707030 h 1965955"/>
                  <a:gd name="connsiteX72" fmla="*/ 2157388 w 2745879"/>
                  <a:gd name="connsiteY72" fmla="*/ 667665 h 1965955"/>
                  <a:gd name="connsiteX73" fmla="*/ 2207930 w 2745879"/>
                  <a:gd name="connsiteY73" fmla="*/ 667665 h 1965955"/>
                  <a:gd name="connsiteX74" fmla="*/ 2207930 w 2745879"/>
                  <a:gd name="connsiteY74" fmla="*/ 624740 h 1965955"/>
                  <a:gd name="connsiteX75" fmla="*/ 2258916 w 2745879"/>
                  <a:gd name="connsiteY75" fmla="*/ 624740 h 1965955"/>
                  <a:gd name="connsiteX76" fmla="*/ 2258916 w 2745879"/>
                  <a:gd name="connsiteY76" fmla="*/ 605800 h 1965955"/>
                  <a:gd name="connsiteX77" fmla="*/ 2309160 w 2745879"/>
                  <a:gd name="connsiteY77" fmla="*/ 605800 h 1965955"/>
                  <a:gd name="connsiteX78" fmla="*/ 2309160 w 2745879"/>
                  <a:gd name="connsiteY78" fmla="*/ 564309 h 1965955"/>
                  <a:gd name="connsiteX79" fmla="*/ 2358662 w 2745879"/>
                  <a:gd name="connsiteY79" fmla="*/ 564309 h 1965955"/>
                  <a:gd name="connsiteX80" fmla="*/ 2358662 w 2745879"/>
                  <a:gd name="connsiteY80" fmla="*/ 524993 h 1965955"/>
                  <a:gd name="connsiteX81" fmla="*/ 2408907 w 2745879"/>
                  <a:gd name="connsiteY81" fmla="*/ 524993 h 1965955"/>
                  <a:gd name="connsiteX82" fmla="*/ 2408907 w 2745879"/>
                  <a:gd name="connsiteY82" fmla="*/ 484195 h 1965955"/>
                  <a:gd name="connsiteX83" fmla="*/ 2459052 w 2745879"/>
                  <a:gd name="connsiteY83" fmla="*/ 484195 h 1965955"/>
                  <a:gd name="connsiteX84" fmla="*/ 2459052 w 2745879"/>
                  <a:gd name="connsiteY84" fmla="*/ 418076 h 1965955"/>
                  <a:gd name="connsiteX85" fmla="*/ 2513747 w 2745879"/>
                  <a:gd name="connsiteY85" fmla="*/ 418076 h 1965955"/>
                  <a:gd name="connsiteX86" fmla="*/ 2513747 w 2745879"/>
                  <a:gd name="connsiteY86" fmla="*/ 377178 h 1965955"/>
                  <a:gd name="connsiteX87" fmla="*/ 2563250 w 2745879"/>
                  <a:gd name="connsiteY87" fmla="*/ 377178 h 1965955"/>
                  <a:gd name="connsiteX88" fmla="*/ 2563250 w 2745879"/>
                  <a:gd name="connsiteY88" fmla="*/ 318923 h 1965955"/>
                  <a:gd name="connsiteX89" fmla="*/ 2612356 w 2745879"/>
                  <a:gd name="connsiteY89" fmla="*/ 318923 h 1965955"/>
                  <a:gd name="connsiteX90" fmla="*/ 2612356 w 2745879"/>
                  <a:gd name="connsiteY90" fmla="*/ 254881 h 1965955"/>
                  <a:gd name="connsiteX91" fmla="*/ 2660820 w 2745879"/>
                  <a:gd name="connsiteY91" fmla="*/ 254881 h 1965955"/>
                  <a:gd name="connsiteX92" fmla="*/ 2660820 w 2745879"/>
                  <a:gd name="connsiteY92" fmla="*/ 170366 h 1965955"/>
                  <a:gd name="connsiteX93" fmla="*/ 2712548 w 2745879"/>
                  <a:gd name="connsiteY93" fmla="*/ 170366 h 1965955"/>
                  <a:gd name="connsiteX94" fmla="*/ 2712548 w 2745879"/>
                  <a:gd name="connsiteY94" fmla="*/ 88076 h 1965955"/>
                  <a:gd name="connsiteX95" fmla="*/ 2745880 w 2745879"/>
                  <a:gd name="connsiteY95" fmla="*/ 88076 h 1965955"/>
                  <a:gd name="connsiteX96" fmla="*/ 2745880 w 2745879"/>
                  <a:gd name="connsiteY96" fmla="*/ 0 h 196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45879" h="1965955">
                    <a:moveTo>
                      <a:pt x="0" y="1965956"/>
                    </a:moveTo>
                    <a:lnTo>
                      <a:pt x="283119" y="1965956"/>
                    </a:lnTo>
                    <a:lnTo>
                      <a:pt x="283119" y="1948499"/>
                    </a:lnTo>
                    <a:lnTo>
                      <a:pt x="338803" y="1948499"/>
                    </a:lnTo>
                    <a:lnTo>
                      <a:pt x="338803" y="1905524"/>
                    </a:lnTo>
                    <a:lnTo>
                      <a:pt x="377376" y="1905524"/>
                    </a:lnTo>
                    <a:lnTo>
                      <a:pt x="377376" y="1884408"/>
                    </a:lnTo>
                    <a:lnTo>
                      <a:pt x="412339" y="1884408"/>
                    </a:lnTo>
                    <a:lnTo>
                      <a:pt x="412339" y="1845834"/>
                    </a:lnTo>
                    <a:lnTo>
                      <a:pt x="442901" y="1845834"/>
                    </a:lnTo>
                    <a:lnTo>
                      <a:pt x="442901" y="1803601"/>
                    </a:lnTo>
                    <a:lnTo>
                      <a:pt x="490228" y="1803601"/>
                    </a:lnTo>
                    <a:lnTo>
                      <a:pt x="490228" y="1782980"/>
                    </a:lnTo>
                    <a:lnTo>
                      <a:pt x="541214" y="1782980"/>
                    </a:lnTo>
                    <a:lnTo>
                      <a:pt x="541214" y="1763545"/>
                    </a:lnTo>
                    <a:lnTo>
                      <a:pt x="590716" y="1763545"/>
                    </a:lnTo>
                    <a:lnTo>
                      <a:pt x="590716" y="1743862"/>
                    </a:lnTo>
                    <a:lnTo>
                      <a:pt x="694865" y="1743862"/>
                    </a:lnTo>
                    <a:lnTo>
                      <a:pt x="694865" y="1722053"/>
                    </a:lnTo>
                    <a:lnTo>
                      <a:pt x="745801" y="1722053"/>
                    </a:lnTo>
                    <a:lnTo>
                      <a:pt x="745801" y="1700195"/>
                    </a:lnTo>
                    <a:lnTo>
                      <a:pt x="797430" y="1700195"/>
                    </a:lnTo>
                    <a:lnTo>
                      <a:pt x="797430" y="1678337"/>
                    </a:lnTo>
                    <a:lnTo>
                      <a:pt x="857961" y="1678337"/>
                    </a:lnTo>
                    <a:lnTo>
                      <a:pt x="857961" y="1597531"/>
                    </a:lnTo>
                    <a:lnTo>
                      <a:pt x="908254" y="1597531"/>
                    </a:lnTo>
                    <a:lnTo>
                      <a:pt x="908254" y="1514499"/>
                    </a:lnTo>
                    <a:lnTo>
                      <a:pt x="960625" y="1514499"/>
                    </a:lnTo>
                    <a:lnTo>
                      <a:pt x="960625" y="1453375"/>
                    </a:lnTo>
                    <a:lnTo>
                      <a:pt x="1015023" y="1453375"/>
                    </a:lnTo>
                    <a:lnTo>
                      <a:pt x="1015023" y="1431863"/>
                    </a:lnTo>
                    <a:lnTo>
                      <a:pt x="1059630" y="1431863"/>
                    </a:lnTo>
                    <a:lnTo>
                      <a:pt x="1059630" y="1392301"/>
                    </a:lnTo>
                    <a:lnTo>
                      <a:pt x="1112050" y="1392301"/>
                    </a:lnTo>
                    <a:lnTo>
                      <a:pt x="1112050" y="1371085"/>
                    </a:lnTo>
                    <a:lnTo>
                      <a:pt x="1163383" y="1371085"/>
                    </a:lnTo>
                    <a:lnTo>
                      <a:pt x="1163383" y="1349227"/>
                    </a:lnTo>
                    <a:lnTo>
                      <a:pt x="1212836" y="1349227"/>
                    </a:lnTo>
                    <a:lnTo>
                      <a:pt x="1212836" y="1308230"/>
                    </a:lnTo>
                    <a:lnTo>
                      <a:pt x="1266443" y="1308230"/>
                    </a:lnTo>
                    <a:lnTo>
                      <a:pt x="1266443" y="1269113"/>
                    </a:lnTo>
                    <a:lnTo>
                      <a:pt x="1318863" y="1269113"/>
                    </a:lnTo>
                    <a:lnTo>
                      <a:pt x="1318863" y="1248887"/>
                    </a:lnTo>
                    <a:lnTo>
                      <a:pt x="1366140" y="1248887"/>
                    </a:lnTo>
                    <a:lnTo>
                      <a:pt x="1366140" y="1224160"/>
                    </a:lnTo>
                    <a:lnTo>
                      <a:pt x="1423011" y="1224160"/>
                    </a:lnTo>
                    <a:lnTo>
                      <a:pt x="1423011" y="1186131"/>
                    </a:lnTo>
                    <a:lnTo>
                      <a:pt x="1482701" y="1186131"/>
                    </a:lnTo>
                    <a:lnTo>
                      <a:pt x="1482701" y="1143156"/>
                    </a:lnTo>
                    <a:lnTo>
                      <a:pt x="1534280" y="1143156"/>
                    </a:lnTo>
                    <a:lnTo>
                      <a:pt x="1534280" y="1060174"/>
                    </a:lnTo>
                    <a:lnTo>
                      <a:pt x="1589470" y="1060174"/>
                    </a:lnTo>
                    <a:lnTo>
                      <a:pt x="1589470" y="1021403"/>
                    </a:lnTo>
                    <a:lnTo>
                      <a:pt x="1642879" y="1021403"/>
                    </a:lnTo>
                    <a:lnTo>
                      <a:pt x="1642879" y="998259"/>
                    </a:lnTo>
                    <a:lnTo>
                      <a:pt x="1692530" y="998259"/>
                    </a:lnTo>
                    <a:lnTo>
                      <a:pt x="1692530" y="976895"/>
                    </a:lnTo>
                    <a:lnTo>
                      <a:pt x="1745544" y="976895"/>
                    </a:lnTo>
                    <a:lnTo>
                      <a:pt x="1745544" y="954592"/>
                    </a:lnTo>
                    <a:lnTo>
                      <a:pt x="1796381" y="954592"/>
                    </a:lnTo>
                    <a:lnTo>
                      <a:pt x="1796381" y="936393"/>
                    </a:lnTo>
                    <a:lnTo>
                      <a:pt x="1897018" y="936393"/>
                    </a:lnTo>
                    <a:lnTo>
                      <a:pt x="1897018" y="873044"/>
                    </a:lnTo>
                    <a:lnTo>
                      <a:pt x="1951614" y="873044"/>
                    </a:lnTo>
                    <a:lnTo>
                      <a:pt x="1951614" y="833729"/>
                    </a:lnTo>
                    <a:lnTo>
                      <a:pt x="1999683" y="833729"/>
                    </a:lnTo>
                    <a:lnTo>
                      <a:pt x="1999683" y="811870"/>
                    </a:lnTo>
                    <a:lnTo>
                      <a:pt x="2053537" y="811870"/>
                    </a:lnTo>
                    <a:lnTo>
                      <a:pt x="2053537" y="773248"/>
                    </a:lnTo>
                    <a:lnTo>
                      <a:pt x="2103782" y="773248"/>
                    </a:lnTo>
                    <a:lnTo>
                      <a:pt x="2103782" y="707030"/>
                    </a:lnTo>
                    <a:lnTo>
                      <a:pt x="2157388" y="707030"/>
                    </a:lnTo>
                    <a:lnTo>
                      <a:pt x="2157388" y="667665"/>
                    </a:lnTo>
                    <a:lnTo>
                      <a:pt x="2207930" y="667665"/>
                    </a:lnTo>
                    <a:lnTo>
                      <a:pt x="2207930" y="624740"/>
                    </a:lnTo>
                    <a:lnTo>
                      <a:pt x="2258916" y="624740"/>
                    </a:lnTo>
                    <a:lnTo>
                      <a:pt x="2258916" y="605800"/>
                    </a:lnTo>
                    <a:lnTo>
                      <a:pt x="2309160" y="605800"/>
                    </a:lnTo>
                    <a:lnTo>
                      <a:pt x="2309160" y="564309"/>
                    </a:lnTo>
                    <a:lnTo>
                      <a:pt x="2358662" y="564309"/>
                    </a:lnTo>
                    <a:lnTo>
                      <a:pt x="2358662" y="524993"/>
                    </a:lnTo>
                    <a:lnTo>
                      <a:pt x="2408907" y="524993"/>
                    </a:lnTo>
                    <a:lnTo>
                      <a:pt x="2408907" y="484195"/>
                    </a:lnTo>
                    <a:lnTo>
                      <a:pt x="2459052" y="484195"/>
                    </a:lnTo>
                    <a:lnTo>
                      <a:pt x="2459052" y="418076"/>
                    </a:lnTo>
                    <a:lnTo>
                      <a:pt x="2513747" y="418076"/>
                    </a:lnTo>
                    <a:lnTo>
                      <a:pt x="2513747" y="377178"/>
                    </a:lnTo>
                    <a:lnTo>
                      <a:pt x="2563250" y="377178"/>
                    </a:lnTo>
                    <a:lnTo>
                      <a:pt x="2563250" y="318923"/>
                    </a:lnTo>
                    <a:lnTo>
                      <a:pt x="2612356" y="318923"/>
                    </a:lnTo>
                    <a:lnTo>
                      <a:pt x="2612356" y="254881"/>
                    </a:lnTo>
                    <a:lnTo>
                      <a:pt x="2660820" y="254881"/>
                    </a:lnTo>
                    <a:lnTo>
                      <a:pt x="2660820" y="170366"/>
                    </a:lnTo>
                    <a:lnTo>
                      <a:pt x="2712548" y="170366"/>
                    </a:lnTo>
                    <a:lnTo>
                      <a:pt x="2712548" y="88076"/>
                    </a:lnTo>
                    <a:lnTo>
                      <a:pt x="2745880" y="88076"/>
                    </a:lnTo>
                    <a:lnTo>
                      <a:pt x="2745880" y="0"/>
                    </a:lnTo>
                  </a:path>
                </a:pathLst>
              </a:custGeom>
              <a:noFill/>
              <a:ln w="19781" cap="flat">
                <a:solidFill>
                  <a:srgbClr val="627C89"/>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grpSp>
        <p:sp>
          <p:nvSpPr>
            <p:cNvPr id="1408" name="TextBox 1407">
              <a:extLst>
                <a:ext uri="{FF2B5EF4-FFF2-40B4-BE49-F238E27FC236}">
                  <a16:creationId xmlns:a16="http://schemas.microsoft.com/office/drawing/2014/main" id="{ED931EA7-B5D6-5BA2-213E-1BE4A4589503}"/>
                </a:ext>
              </a:extLst>
            </p:cNvPr>
            <p:cNvSpPr txBox="1"/>
            <p:nvPr/>
          </p:nvSpPr>
          <p:spPr>
            <a:xfrm>
              <a:off x="968280" y="1363221"/>
              <a:ext cx="558346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MAIC analysis for all-cause mortality over 52 weeks</a:t>
              </a:r>
              <a:r>
                <a:rPr kumimoji="0" lang="en-GB" sz="1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1</a:t>
              </a:r>
              <a:r>
                <a:rPr kumimoji="0" lang="en-GB" sz="1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t>
              </a:r>
              <a:endParaRPr kumimoji="0" lang="en-GB" sz="1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endParaRPr>
            </a:p>
          </p:txBody>
        </p:sp>
        <p:sp>
          <p:nvSpPr>
            <p:cNvPr id="1409" name="TextBox 1408">
              <a:extLst>
                <a:ext uri="{FF2B5EF4-FFF2-40B4-BE49-F238E27FC236}">
                  <a16:creationId xmlns:a16="http://schemas.microsoft.com/office/drawing/2014/main" id="{AA529282-DC98-15CB-525B-7B476D4C0F1C}"/>
                </a:ext>
              </a:extLst>
            </p:cNvPr>
            <p:cNvSpPr txBox="1"/>
            <p:nvPr/>
          </p:nvSpPr>
          <p:spPr>
            <a:xfrm>
              <a:off x="1525623" y="1732826"/>
              <a:ext cx="1058303" cy="461665"/>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TRIXEO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FF/UMEC/VI</a:t>
              </a:r>
            </a:p>
          </p:txBody>
        </p:sp>
        <p:sp>
          <p:nvSpPr>
            <p:cNvPr id="1410" name="Rectangle 1409">
              <a:extLst>
                <a:ext uri="{FF2B5EF4-FFF2-40B4-BE49-F238E27FC236}">
                  <a16:creationId xmlns:a16="http://schemas.microsoft.com/office/drawing/2014/main" id="{97CE7009-BAC0-5BBE-3F0E-B53EB6FE36F3}"/>
                </a:ext>
              </a:extLst>
            </p:cNvPr>
            <p:cNvSpPr/>
            <p:nvPr/>
          </p:nvSpPr>
          <p:spPr>
            <a:xfrm>
              <a:off x="1298649" y="1830139"/>
              <a:ext cx="254921" cy="819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sp>
          <p:nvSpPr>
            <p:cNvPr id="1411" name="Rectangle 1410">
              <a:extLst>
                <a:ext uri="{FF2B5EF4-FFF2-40B4-BE49-F238E27FC236}">
                  <a16:creationId xmlns:a16="http://schemas.microsoft.com/office/drawing/2014/main" id="{7D4A0897-FF8B-3787-308F-089165E021D9}"/>
                </a:ext>
              </a:extLst>
            </p:cNvPr>
            <p:cNvSpPr/>
            <p:nvPr/>
          </p:nvSpPr>
          <p:spPr>
            <a:xfrm>
              <a:off x="1298649" y="2014217"/>
              <a:ext cx="254921" cy="819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73A36"/>
                </a:solidFill>
                <a:effectLst/>
                <a:uLnTx/>
                <a:uFillTx/>
                <a:latin typeface="Arial" panose="020B0604020202020204"/>
                <a:ea typeface="+mn-ea"/>
                <a:cs typeface="+mn-cs"/>
              </a:endParaRPr>
            </a:p>
          </p:txBody>
        </p:sp>
        <p:cxnSp>
          <p:nvCxnSpPr>
            <p:cNvPr id="1412" name="Straight Connector 1411">
              <a:extLst>
                <a:ext uri="{FF2B5EF4-FFF2-40B4-BE49-F238E27FC236}">
                  <a16:creationId xmlns:a16="http://schemas.microsoft.com/office/drawing/2014/main" id="{5A7D502D-07EB-5165-9B2D-3D4889B00D63}"/>
                </a:ext>
              </a:extLst>
            </p:cNvPr>
            <p:cNvCxnSpPr>
              <a:cxnSpLocks/>
            </p:cNvCxnSpPr>
            <p:nvPr/>
          </p:nvCxnSpPr>
          <p:spPr>
            <a:xfrm>
              <a:off x="6453780" y="2405525"/>
              <a:ext cx="28800" cy="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4" name="Rectangle 3">
            <a:extLst>
              <a:ext uri="{FF2B5EF4-FFF2-40B4-BE49-F238E27FC236}">
                <a16:creationId xmlns:a16="http://schemas.microsoft.com/office/drawing/2014/main" id="{E0F6B582-8188-A0F1-DC57-85D037DB1699}"/>
              </a:ext>
            </a:extLst>
          </p:cNvPr>
          <p:cNvSpPr/>
          <p:nvPr/>
        </p:nvSpPr>
        <p:spPr>
          <a:xfrm>
            <a:off x="5265569" y="3354732"/>
            <a:ext cx="1480999"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TRIXEO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(n=2157)</a:t>
            </a:r>
          </a:p>
        </p:txBody>
      </p:sp>
      <p:sp>
        <p:nvSpPr>
          <p:cNvPr id="6" name="Rectangle 5">
            <a:extLst>
              <a:ext uri="{FF2B5EF4-FFF2-40B4-BE49-F238E27FC236}">
                <a16:creationId xmlns:a16="http://schemas.microsoft.com/office/drawing/2014/main" id="{0730306D-B238-5EA3-F513-0C311A375594}"/>
              </a:ext>
            </a:extLst>
          </p:cNvPr>
          <p:cNvSpPr/>
          <p:nvPr/>
        </p:nvSpPr>
        <p:spPr>
          <a:xfrm>
            <a:off x="4992041" y="2296913"/>
            <a:ext cx="14796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FF/UMEC/VI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627C89"/>
                </a:solidFill>
                <a:effectLst/>
                <a:uLnTx/>
                <a:uFillTx/>
                <a:latin typeface="Arial" panose="020B0604020202020204"/>
                <a:ea typeface="+mn-ea"/>
                <a:cs typeface="+mn-cs"/>
              </a:rPr>
              <a:t>(n=4151)</a:t>
            </a:r>
          </a:p>
        </p:txBody>
      </p:sp>
      <p:pic>
        <p:nvPicPr>
          <p:cNvPr id="7" name="Picture 6">
            <a:extLst>
              <a:ext uri="{FF2B5EF4-FFF2-40B4-BE49-F238E27FC236}">
                <a16:creationId xmlns:a16="http://schemas.microsoft.com/office/drawing/2014/main" id="{855A62C9-E31F-2874-BBF1-BD7EA0735853}"/>
              </a:ext>
            </a:extLst>
          </p:cNvPr>
          <p:cNvPicPr>
            <a:picLocks noChangeAspect="1"/>
          </p:cNvPicPr>
          <p:nvPr/>
        </p:nvPicPr>
        <p:blipFill>
          <a:blip r:embed="rId4"/>
          <a:stretch>
            <a:fillRect/>
          </a:stretch>
        </p:blipFill>
        <p:spPr>
          <a:xfrm>
            <a:off x="11035518" y="452833"/>
            <a:ext cx="768154" cy="931059"/>
          </a:xfrm>
          <a:prstGeom prst="rect">
            <a:avLst/>
          </a:prstGeom>
        </p:spPr>
      </p:pic>
    </p:spTree>
    <p:custDataLst>
      <p:tags r:id="rId1"/>
    </p:custDataLst>
    <p:extLst>
      <p:ext uri="{BB962C8B-B14F-4D97-AF65-F5344CB8AC3E}">
        <p14:creationId xmlns:p14="http://schemas.microsoft.com/office/powerpoint/2010/main" val="23259930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Free-form: Shape 69">
            <a:extLst>
              <a:ext uri="{FF2B5EF4-FFF2-40B4-BE49-F238E27FC236}">
                <a16:creationId xmlns:a16="http://schemas.microsoft.com/office/drawing/2014/main" id="{A456222F-D050-E201-3AA1-0732ED26F27C}"/>
              </a:ext>
            </a:extLst>
          </p:cNvPr>
          <p:cNvSpPr/>
          <p:nvPr/>
        </p:nvSpPr>
        <p:spPr>
          <a:xfrm>
            <a:off x="372880" y="5857858"/>
            <a:ext cx="3763963" cy="209550"/>
          </a:xfrm>
          <a:custGeom>
            <a:avLst/>
            <a:gdLst>
              <a:gd name="connsiteX0" fmla="*/ 3771900 w 3771900"/>
              <a:gd name="connsiteY0" fmla="*/ 0 h 209550"/>
              <a:gd name="connsiteX1" fmla="*/ 3771900 w 3771900"/>
              <a:gd name="connsiteY1" fmla="*/ 209550 h 209550"/>
              <a:gd name="connsiteX2" fmla="*/ 0 w 3771900"/>
              <a:gd name="connsiteY2" fmla="*/ 209550 h 209550"/>
            </a:gdLst>
            <a:ahLst/>
            <a:cxnLst>
              <a:cxn ang="0">
                <a:pos x="connsiteX0" y="connsiteY0"/>
              </a:cxn>
              <a:cxn ang="0">
                <a:pos x="connsiteX1" y="connsiteY1"/>
              </a:cxn>
              <a:cxn ang="0">
                <a:pos x="connsiteX2" y="connsiteY2"/>
              </a:cxn>
            </a:cxnLst>
            <a:rect l="l" t="t" r="r" b="b"/>
            <a:pathLst>
              <a:path w="3771900" h="209550">
                <a:moveTo>
                  <a:pt x="3771900" y="0"/>
                </a:moveTo>
                <a:lnTo>
                  <a:pt x="3771900" y="209550"/>
                </a:lnTo>
                <a:lnTo>
                  <a:pt x="0" y="20955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72" name="Free-form: Shape 71">
            <a:extLst>
              <a:ext uri="{FF2B5EF4-FFF2-40B4-BE49-F238E27FC236}">
                <a16:creationId xmlns:a16="http://schemas.microsoft.com/office/drawing/2014/main" id="{FAF1BDED-3E22-B1A7-5F5A-07D5AF5FBA4A}"/>
              </a:ext>
            </a:extLst>
          </p:cNvPr>
          <p:cNvSpPr/>
          <p:nvPr/>
        </p:nvSpPr>
        <p:spPr>
          <a:xfrm flipH="1">
            <a:off x="7965860" y="5857858"/>
            <a:ext cx="3763963" cy="209550"/>
          </a:xfrm>
          <a:custGeom>
            <a:avLst/>
            <a:gdLst>
              <a:gd name="connsiteX0" fmla="*/ 3771900 w 3771900"/>
              <a:gd name="connsiteY0" fmla="*/ 0 h 209550"/>
              <a:gd name="connsiteX1" fmla="*/ 3771900 w 3771900"/>
              <a:gd name="connsiteY1" fmla="*/ 209550 h 209550"/>
              <a:gd name="connsiteX2" fmla="*/ 0 w 3771900"/>
              <a:gd name="connsiteY2" fmla="*/ 209550 h 209550"/>
            </a:gdLst>
            <a:ahLst/>
            <a:cxnLst>
              <a:cxn ang="0">
                <a:pos x="connsiteX0" y="connsiteY0"/>
              </a:cxn>
              <a:cxn ang="0">
                <a:pos x="connsiteX1" y="connsiteY1"/>
              </a:cxn>
              <a:cxn ang="0">
                <a:pos x="connsiteX2" y="connsiteY2"/>
              </a:cxn>
            </a:cxnLst>
            <a:rect l="l" t="t" r="r" b="b"/>
            <a:pathLst>
              <a:path w="3771900" h="209550">
                <a:moveTo>
                  <a:pt x="3771900" y="0"/>
                </a:moveTo>
                <a:lnTo>
                  <a:pt x="3771900" y="209550"/>
                </a:lnTo>
                <a:lnTo>
                  <a:pt x="0" y="20955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2" name="Title 1">
            <a:extLst>
              <a:ext uri="{FF2B5EF4-FFF2-40B4-BE49-F238E27FC236}">
                <a16:creationId xmlns:a16="http://schemas.microsoft.com/office/drawing/2014/main" id="{D4B1E504-3DFF-F44D-F5DE-9E486DB33537}"/>
              </a:ext>
            </a:extLst>
          </p:cNvPr>
          <p:cNvSpPr>
            <a:spLocks noGrp="1"/>
          </p:cNvSpPr>
          <p:nvPr>
            <p:ph type="title" idx="4294967295"/>
          </p:nvPr>
        </p:nvSpPr>
        <p:spPr>
          <a:xfrm>
            <a:off x="340936" y="213414"/>
            <a:ext cx="11516102" cy="935774"/>
          </a:xfrm>
        </p:spPr>
        <p:txBody>
          <a:bodyPr/>
          <a:lstStyle/>
          <a:p>
            <a:r>
              <a:rPr lang="en-GB"/>
              <a:t>COPD is a major healthcare burden and cause of mortality worldwide</a:t>
            </a:r>
          </a:p>
        </p:txBody>
      </p:sp>
      <p:sp>
        <p:nvSpPr>
          <p:cNvPr id="4" name="TextBox 3">
            <a:extLst>
              <a:ext uri="{FF2B5EF4-FFF2-40B4-BE49-F238E27FC236}">
                <a16:creationId xmlns:a16="http://schemas.microsoft.com/office/drawing/2014/main" id="{041E3E00-9457-8035-EBEA-B33B665D328E}"/>
              </a:ext>
            </a:extLst>
          </p:cNvPr>
          <p:cNvSpPr txBox="1"/>
          <p:nvPr/>
        </p:nvSpPr>
        <p:spPr>
          <a:xfrm>
            <a:off x="8691260" y="4738305"/>
            <a:ext cx="2937548" cy="1077218"/>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3F4444"/>
                </a:solidFill>
                <a:effectLst/>
                <a:uLnTx/>
                <a:uFillTx/>
                <a:ea typeface="+mn-ea"/>
                <a:cs typeface="+mn-cs"/>
              </a:rPr>
              <a:t>Patients with COPD </a:t>
            </a:r>
            <a:r>
              <a:rPr kumimoji="0" lang="en-GB" sz="1600" b="1" i="0" u="none" strike="noStrike" kern="1200" cap="none" spc="0" normalizeH="0" baseline="0" noProof="0">
                <a:ln>
                  <a:noFill/>
                </a:ln>
                <a:solidFill>
                  <a:srgbClr val="20A194"/>
                </a:solidFill>
                <a:effectLst/>
                <a:uLnTx/>
                <a:uFillTx/>
                <a:ea typeface="+mn-ea"/>
                <a:cs typeface="+mn-cs"/>
              </a:rPr>
              <a:t>die of both respiratory and </a:t>
            </a:r>
            <a:br>
              <a:rPr kumimoji="0" lang="en-GB" sz="1600" b="1" i="0" u="none" strike="noStrike" kern="1200" cap="none" spc="0" normalizeH="0" baseline="0" noProof="0">
                <a:ln>
                  <a:noFill/>
                </a:ln>
                <a:solidFill>
                  <a:srgbClr val="20A194"/>
                </a:solidFill>
                <a:effectLst/>
                <a:uLnTx/>
                <a:uFillTx/>
                <a:ea typeface="+mn-ea"/>
                <a:cs typeface="+mn-cs"/>
              </a:rPr>
            </a:br>
            <a:r>
              <a:rPr kumimoji="0" lang="en-GB" sz="1600" b="1" i="0" u="none" strike="noStrike" kern="1200" cap="none" spc="0" normalizeH="0" baseline="0" noProof="0">
                <a:ln>
                  <a:noFill/>
                </a:ln>
                <a:solidFill>
                  <a:srgbClr val="20A194"/>
                </a:solidFill>
                <a:effectLst/>
                <a:uLnTx/>
                <a:uFillTx/>
                <a:ea typeface="+mn-ea"/>
                <a:cs typeface="+mn-cs"/>
              </a:rPr>
              <a:t>non-respiratory causes</a:t>
            </a:r>
            <a:r>
              <a:rPr kumimoji="0" lang="en-GB" sz="1600" b="0" i="0" u="none" strike="noStrike" kern="1200" cap="none" spc="0" normalizeH="0" baseline="0" noProof="0">
                <a:ln>
                  <a:noFill/>
                </a:ln>
                <a:solidFill>
                  <a:srgbClr val="3F4444"/>
                </a:solidFill>
                <a:effectLst/>
                <a:uLnTx/>
                <a:uFillTx/>
                <a:ea typeface="+mn-ea"/>
                <a:cs typeface="+mn-cs"/>
              </a:rPr>
              <a:t>, including </a:t>
            </a:r>
            <a:r>
              <a:rPr kumimoji="0" lang="en-GB" sz="1600" b="1" i="0" u="none" strike="noStrike" kern="1200" cap="none" spc="0" normalizeH="0" baseline="0" noProof="0">
                <a:ln>
                  <a:noFill/>
                </a:ln>
                <a:solidFill>
                  <a:srgbClr val="20A194"/>
                </a:solidFill>
                <a:effectLst/>
                <a:uLnTx/>
                <a:uFillTx/>
                <a:ea typeface="+mn-ea"/>
                <a:cs typeface="+mn-cs"/>
              </a:rPr>
              <a:t>CV-related</a:t>
            </a:r>
            <a:r>
              <a:rPr kumimoji="0" lang="en-GB" sz="1600" b="0" i="0" u="none" strike="noStrike" kern="1200" cap="none" spc="0" normalizeH="0" baseline="0" noProof="0">
                <a:ln>
                  <a:noFill/>
                </a:ln>
                <a:solidFill>
                  <a:srgbClr val="3F4444"/>
                </a:solidFill>
                <a:effectLst/>
                <a:uLnTx/>
                <a:uFillTx/>
                <a:ea typeface="+mn-ea"/>
                <a:cs typeface="+mn-cs"/>
              </a:rPr>
              <a:t> causes</a:t>
            </a:r>
            <a:r>
              <a:rPr kumimoji="0" lang="en-GB" sz="1600" b="0" i="0" u="none" strike="noStrike" kern="1200" cap="none" spc="0" normalizeH="0" baseline="30000" noProof="0">
                <a:ln>
                  <a:noFill/>
                </a:ln>
                <a:solidFill>
                  <a:srgbClr val="3F4444"/>
                </a:solidFill>
                <a:effectLst/>
                <a:uLnTx/>
                <a:uFillTx/>
                <a:ea typeface="+mn-ea"/>
                <a:cs typeface="+mn-cs"/>
              </a:rPr>
              <a:t>6†</a:t>
            </a:r>
          </a:p>
        </p:txBody>
      </p:sp>
      <p:sp>
        <p:nvSpPr>
          <p:cNvPr id="5" name="TextBox 4">
            <a:extLst>
              <a:ext uri="{FF2B5EF4-FFF2-40B4-BE49-F238E27FC236}">
                <a16:creationId xmlns:a16="http://schemas.microsoft.com/office/drawing/2014/main" id="{1498DC39-B6F9-1DAB-3EDA-2E7B32AA8B6B}"/>
              </a:ext>
            </a:extLst>
          </p:cNvPr>
          <p:cNvSpPr txBox="1"/>
          <p:nvPr/>
        </p:nvSpPr>
        <p:spPr>
          <a:xfrm>
            <a:off x="8691260" y="2611385"/>
            <a:ext cx="3038563" cy="830997"/>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20A194"/>
                </a:solidFill>
                <a:effectLst/>
                <a:uLnTx/>
                <a:uFillTx/>
                <a:ea typeface="+mn-ea"/>
                <a:cs typeface="+mn-cs"/>
              </a:rPr>
              <a:t>2</a:t>
            </a:r>
            <a:r>
              <a:rPr kumimoji="0" lang="en-GB" sz="1600" b="1" i="0" u="none" strike="noStrike" kern="1200" cap="none" spc="0" normalizeH="0" baseline="30000" noProof="0">
                <a:ln>
                  <a:noFill/>
                </a:ln>
                <a:solidFill>
                  <a:srgbClr val="20A194"/>
                </a:solidFill>
                <a:effectLst/>
                <a:uLnTx/>
                <a:uFillTx/>
                <a:ea typeface="+mn-ea"/>
                <a:cs typeface="+mn-cs"/>
              </a:rPr>
              <a:t>nd</a:t>
            </a:r>
            <a:r>
              <a:rPr kumimoji="0" lang="en-GB" sz="1600" b="1" i="0" u="none" strike="noStrike" kern="1200" cap="none" spc="0" normalizeH="0" baseline="0" noProof="0">
                <a:ln>
                  <a:noFill/>
                </a:ln>
                <a:solidFill>
                  <a:srgbClr val="20A194"/>
                </a:solidFill>
                <a:effectLst/>
                <a:uLnTx/>
                <a:uFillTx/>
                <a:ea typeface="+mn-ea"/>
                <a:cs typeface="+mn-cs"/>
              </a:rPr>
              <a:t> most common </a:t>
            </a:r>
            <a:r>
              <a:rPr kumimoji="0" lang="en-GB" sz="1600" b="0" i="0" u="none" strike="noStrike" kern="1200" cap="none" spc="0" normalizeH="0" baseline="0" noProof="0">
                <a:ln>
                  <a:noFill/>
                </a:ln>
                <a:solidFill>
                  <a:srgbClr val="3F4444"/>
                </a:solidFill>
                <a:effectLst/>
                <a:uLnTx/>
                <a:uFillTx/>
                <a:ea typeface="+mn-ea"/>
                <a:cs typeface="+mn-cs"/>
              </a:rPr>
              <a:t>cause of </a:t>
            </a:r>
            <a:r>
              <a:rPr kumimoji="0" lang="en-GB" sz="1600" b="1" i="0" u="none" strike="noStrike" kern="1200" cap="none" spc="0" normalizeH="0" baseline="0" noProof="0">
                <a:ln>
                  <a:noFill/>
                </a:ln>
                <a:solidFill>
                  <a:srgbClr val="20A194"/>
                </a:solidFill>
                <a:effectLst/>
                <a:uLnTx/>
                <a:uFillTx/>
                <a:ea typeface="+mn-ea"/>
                <a:cs typeface="+mn-cs"/>
              </a:rPr>
              <a:t>emergency admission </a:t>
            </a:r>
            <a:r>
              <a:rPr kumimoji="0" lang="en-GB" sz="1600" b="0" i="0" u="none" strike="noStrike" kern="1200" cap="none" spc="0" normalizeH="0" baseline="0" noProof="0">
                <a:ln>
                  <a:noFill/>
                </a:ln>
                <a:solidFill>
                  <a:srgbClr val="3F4444"/>
                </a:solidFill>
                <a:effectLst/>
                <a:uLnTx/>
                <a:uFillTx/>
                <a:ea typeface="+mn-ea"/>
                <a:cs typeface="+mn-cs"/>
              </a:rPr>
              <a:t>in some countries</a:t>
            </a:r>
            <a:r>
              <a:rPr kumimoji="0" lang="en-GB" sz="1600" b="0" i="0" u="none" strike="noStrike" kern="1200" cap="none" spc="0" normalizeH="0" baseline="30000" noProof="0">
                <a:ln>
                  <a:noFill/>
                </a:ln>
                <a:solidFill>
                  <a:srgbClr val="3F4444"/>
                </a:solidFill>
                <a:effectLst/>
                <a:uLnTx/>
                <a:uFillTx/>
                <a:ea typeface="+mn-ea"/>
                <a:cs typeface="+mn-cs"/>
              </a:rPr>
              <a:t>3,4</a:t>
            </a:r>
          </a:p>
        </p:txBody>
      </p:sp>
      <p:sp>
        <p:nvSpPr>
          <p:cNvPr id="6" name="TextBox 5">
            <a:extLst>
              <a:ext uri="{FF2B5EF4-FFF2-40B4-BE49-F238E27FC236}">
                <a16:creationId xmlns:a16="http://schemas.microsoft.com/office/drawing/2014/main" id="{137023A0-9003-E60D-7364-30385C21AC23}"/>
              </a:ext>
            </a:extLst>
          </p:cNvPr>
          <p:cNvSpPr txBox="1"/>
          <p:nvPr/>
        </p:nvSpPr>
        <p:spPr>
          <a:xfrm>
            <a:off x="305829" y="4864708"/>
            <a:ext cx="3105528" cy="830997"/>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1600">
                <a:solidFill>
                  <a:srgbClr val="3F4444"/>
                </a:solidFill>
              </a:rPr>
              <a:t>It is estimated that </a:t>
            </a:r>
            <a:r>
              <a:rPr kumimoji="0" lang="en-GB" sz="1600" b="1" i="0" u="none" strike="noStrike" kern="1200" cap="none" spc="0" normalizeH="0" baseline="0" noProof="0">
                <a:ln>
                  <a:noFill/>
                </a:ln>
                <a:solidFill>
                  <a:srgbClr val="20A194"/>
                </a:solidFill>
                <a:effectLst/>
                <a:uLnTx/>
                <a:uFillTx/>
                <a:ea typeface="+mn-ea"/>
                <a:cs typeface="+mn-cs"/>
              </a:rPr>
              <a:t>over 50% </a:t>
            </a:r>
            <a:r>
              <a:rPr lang="en-GB" sz="1600">
                <a:solidFill>
                  <a:srgbClr val="3F4444"/>
                </a:solidFill>
              </a:rPr>
              <a:t>of patients with COPD</a:t>
            </a:r>
            <a:r>
              <a:rPr kumimoji="0" lang="en-GB" sz="1600" b="1" i="0" u="none" strike="noStrike" kern="1200" cap="none" spc="0" normalizeH="0" baseline="0" noProof="0">
                <a:ln>
                  <a:noFill/>
                </a:ln>
                <a:solidFill>
                  <a:srgbClr val="20A194"/>
                </a:solidFill>
                <a:effectLst/>
                <a:uLnTx/>
                <a:uFillTx/>
                <a:ea typeface="+mn-ea"/>
                <a:cs typeface="+mn-cs"/>
              </a:rPr>
              <a:t> </a:t>
            </a:r>
            <a:r>
              <a:rPr lang="en-GB" sz="1600">
                <a:solidFill>
                  <a:srgbClr val="3F4444"/>
                </a:solidFill>
              </a:rPr>
              <a:t>may </a:t>
            </a:r>
            <a:br>
              <a:rPr lang="en-GB" sz="1600">
                <a:solidFill>
                  <a:srgbClr val="3F4444"/>
                </a:solidFill>
              </a:rPr>
            </a:br>
            <a:r>
              <a:rPr lang="en-GB" sz="1600">
                <a:solidFill>
                  <a:srgbClr val="3F4444"/>
                </a:solidFill>
              </a:rPr>
              <a:t>be </a:t>
            </a:r>
            <a:r>
              <a:rPr kumimoji="0" lang="en-GB" sz="1600" b="1" i="0" u="none" strike="noStrike" kern="1200" cap="none" spc="0" normalizeH="0" baseline="0" noProof="0">
                <a:ln>
                  <a:noFill/>
                </a:ln>
                <a:solidFill>
                  <a:srgbClr val="20A194"/>
                </a:solidFill>
                <a:effectLst/>
                <a:uLnTx/>
                <a:uFillTx/>
                <a:ea typeface="+mn-ea"/>
                <a:cs typeface="+mn-cs"/>
              </a:rPr>
              <a:t>undiagnosed</a:t>
            </a:r>
            <a:r>
              <a:rPr lang="en-GB" sz="1600" baseline="30000">
                <a:solidFill>
                  <a:schemeClr val="tx2"/>
                </a:solidFill>
              </a:rPr>
              <a:t>5</a:t>
            </a:r>
            <a:endParaRPr kumimoji="0" lang="en-GB" sz="1600" i="0" u="none" strike="noStrike" kern="1200" cap="none" spc="0" normalizeH="0" baseline="30000" noProof="0">
              <a:ln>
                <a:noFill/>
              </a:ln>
              <a:solidFill>
                <a:schemeClr val="tx2"/>
              </a:solidFill>
              <a:effectLst/>
              <a:uLnTx/>
              <a:uFillTx/>
              <a:ea typeface="+mn-ea"/>
              <a:cs typeface="+mn-cs"/>
            </a:endParaRPr>
          </a:p>
        </p:txBody>
      </p:sp>
      <p:sp>
        <p:nvSpPr>
          <p:cNvPr id="7" name="TextBox 6">
            <a:extLst>
              <a:ext uri="{FF2B5EF4-FFF2-40B4-BE49-F238E27FC236}">
                <a16:creationId xmlns:a16="http://schemas.microsoft.com/office/drawing/2014/main" id="{C5E0A672-C4B5-6201-8FC8-E350A41B9088}"/>
              </a:ext>
            </a:extLst>
          </p:cNvPr>
          <p:cNvSpPr txBox="1"/>
          <p:nvPr/>
        </p:nvSpPr>
        <p:spPr>
          <a:xfrm>
            <a:off x="478993" y="2734497"/>
            <a:ext cx="2932363" cy="584775"/>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0A194"/>
                </a:solidFill>
                <a:effectLst/>
                <a:uLnTx/>
                <a:uFillTx/>
                <a:ea typeface="+mn-ea"/>
                <a:cs typeface="+mn-cs"/>
              </a:rPr>
              <a:t>About 392 million </a:t>
            </a:r>
            <a:r>
              <a:rPr kumimoji="0" lang="en-US" sz="1600" b="0" i="0" u="none" strike="noStrike" kern="1200" cap="none" spc="0" normalizeH="0" baseline="0" noProof="0">
                <a:ln>
                  <a:noFill/>
                </a:ln>
                <a:solidFill>
                  <a:srgbClr val="3F4444"/>
                </a:solidFill>
                <a:effectLst/>
                <a:uLnTx/>
                <a:uFillTx/>
                <a:ea typeface="+mn-ea"/>
                <a:cs typeface="+mn-cs"/>
              </a:rPr>
              <a:t>people </a:t>
            </a:r>
            <a:br>
              <a:rPr kumimoji="0" lang="en-US" sz="1600" b="0" i="0" u="none" strike="noStrike" kern="1200" cap="none" spc="0" normalizeH="0" baseline="0" noProof="0">
                <a:ln>
                  <a:noFill/>
                </a:ln>
                <a:solidFill>
                  <a:srgbClr val="3F4444"/>
                </a:solidFill>
                <a:effectLst/>
                <a:uLnTx/>
                <a:uFillTx/>
                <a:ea typeface="+mn-ea"/>
                <a:cs typeface="+mn-cs"/>
              </a:rPr>
            </a:br>
            <a:r>
              <a:rPr kumimoji="0" lang="en-US" sz="1600" b="0" i="0" u="none" strike="noStrike" kern="1200" cap="none" spc="0" normalizeH="0" baseline="0" noProof="0">
                <a:ln>
                  <a:noFill/>
                </a:ln>
                <a:solidFill>
                  <a:srgbClr val="3F4444"/>
                </a:solidFill>
                <a:effectLst/>
                <a:uLnTx/>
                <a:uFillTx/>
                <a:ea typeface="+mn-ea"/>
                <a:cs typeface="+mn-cs"/>
              </a:rPr>
              <a:t>globally have COPD</a:t>
            </a:r>
            <a:r>
              <a:rPr kumimoji="0" lang="en-GB" sz="1600" b="0" i="0" u="none" strike="noStrike" kern="0" cap="none" spc="0" normalizeH="0" baseline="30000" noProof="0">
                <a:ln>
                  <a:noFill/>
                </a:ln>
                <a:solidFill>
                  <a:srgbClr val="373A36"/>
                </a:solidFill>
                <a:effectLst/>
                <a:uLnTx/>
                <a:uFillTx/>
                <a:latin typeface="Arial" panose="020B0604020202020204"/>
                <a:ea typeface="+mn-ea"/>
                <a:cs typeface="+mn-cs"/>
              </a:rPr>
              <a:t>1,2</a:t>
            </a:r>
            <a:r>
              <a:rPr kumimoji="0" lang="en-GB" sz="1600" b="0" i="0" u="none" strike="noStrike" kern="0" cap="none" spc="0" normalizeH="0" noProof="0">
                <a:ln>
                  <a:noFill/>
                </a:ln>
                <a:solidFill>
                  <a:srgbClr val="373A36"/>
                </a:solidFill>
                <a:effectLst/>
                <a:uLnTx/>
                <a:uFillTx/>
                <a:latin typeface="Arial" panose="020B0604020202020204"/>
                <a:ea typeface="+mn-ea"/>
                <a:cs typeface="+mn-cs"/>
              </a:rPr>
              <a:t>*</a:t>
            </a:r>
            <a:endParaRPr kumimoji="0" lang="en-US" sz="1600" b="0" i="0" u="none" strike="noStrike" kern="1200" cap="none" spc="0" normalizeH="0" baseline="30000" noProof="0">
              <a:ln>
                <a:noFill/>
              </a:ln>
              <a:solidFill>
                <a:srgbClr val="3F4444"/>
              </a:solidFill>
              <a:effectLst/>
              <a:uLnTx/>
              <a:uFillTx/>
              <a:ea typeface="+mn-ea"/>
              <a:cs typeface="+mn-cs"/>
            </a:endParaRPr>
          </a:p>
        </p:txBody>
      </p:sp>
      <p:sp>
        <p:nvSpPr>
          <p:cNvPr id="35" name="Oval 34">
            <a:extLst>
              <a:ext uri="{FF2B5EF4-FFF2-40B4-BE49-F238E27FC236}">
                <a16:creationId xmlns:a16="http://schemas.microsoft.com/office/drawing/2014/main" id="{1A393D7D-73B7-1744-D8ED-12065D5FB82A}"/>
              </a:ext>
            </a:extLst>
          </p:cNvPr>
          <p:cNvSpPr/>
          <p:nvPr/>
        </p:nvSpPr>
        <p:spPr>
          <a:xfrm>
            <a:off x="3546266" y="2428697"/>
            <a:ext cx="1196375" cy="1196375"/>
          </a:xfrm>
          <a:prstGeom prst="ellipse">
            <a:avLst/>
          </a:prstGeom>
          <a:solidFill>
            <a:srgbClr val="20A1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val 35">
            <a:extLst>
              <a:ext uri="{FF2B5EF4-FFF2-40B4-BE49-F238E27FC236}">
                <a16:creationId xmlns:a16="http://schemas.microsoft.com/office/drawing/2014/main" id="{9F085A14-177B-73AE-8A0F-16C460C2EC1A}"/>
              </a:ext>
            </a:extLst>
          </p:cNvPr>
          <p:cNvSpPr/>
          <p:nvPr/>
        </p:nvSpPr>
        <p:spPr>
          <a:xfrm>
            <a:off x="3546266" y="4680012"/>
            <a:ext cx="1196375" cy="1196375"/>
          </a:xfrm>
          <a:prstGeom prst="ellipse">
            <a:avLst/>
          </a:prstGeom>
          <a:solidFill>
            <a:srgbClr val="20A1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Oval 36">
            <a:extLst>
              <a:ext uri="{FF2B5EF4-FFF2-40B4-BE49-F238E27FC236}">
                <a16:creationId xmlns:a16="http://schemas.microsoft.com/office/drawing/2014/main" id="{F7BEFD4C-567C-8554-631C-C00536ABBF66}"/>
              </a:ext>
            </a:extLst>
          </p:cNvPr>
          <p:cNvSpPr/>
          <p:nvPr/>
        </p:nvSpPr>
        <p:spPr>
          <a:xfrm>
            <a:off x="3546266" y="4682019"/>
            <a:ext cx="1196375" cy="1196375"/>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9" name="Graphic 24">
            <a:extLst>
              <a:ext uri="{FF2B5EF4-FFF2-40B4-BE49-F238E27FC236}">
                <a16:creationId xmlns:a16="http://schemas.microsoft.com/office/drawing/2014/main" id="{622B1BA4-EEB0-B893-5E0A-B484FE575AE4}"/>
              </a:ext>
            </a:extLst>
          </p:cNvPr>
          <p:cNvGrpSpPr/>
          <p:nvPr/>
        </p:nvGrpSpPr>
        <p:grpSpPr>
          <a:xfrm>
            <a:off x="3796441" y="2619798"/>
            <a:ext cx="696025" cy="695996"/>
            <a:chOff x="7376885" y="4378307"/>
            <a:chExt cx="544407" cy="544385"/>
          </a:xfrm>
        </p:grpSpPr>
        <p:sp>
          <p:nvSpPr>
            <p:cNvPr id="40" name="Free-form: Shape 39">
              <a:extLst>
                <a:ext uri="{FF2B5EF4-FFF2-40B4-BE49-F238E27FC236}">
                  <a16:creationId xmlns:a16="http://schemas.microsoft.com/office/drawing/2014/main" id="{501F947E-706D-CCDF-9183-408D535D52B1}"/>
                </a:ext>
              </a:extLst>
            </p:cNvPr>
            <p:cNvSpPr/>
            <p:nvPr/>
          </p:nvSpPr>
          <p:spPr>
            <a:xfrm flipV="1">
              <a:off x="7476627" y="4626781"/>
              <a:ext cx="130382" cy="129862"/>
            </a:xfrm>
            <a:custGeom>
              <a:avLst/>
              <a:gdLst>
                <a:gd name="connsiteX0" fmla="*/ 153 w 130382"/>
                <a:gd name="connsiteY0" fmla="*/ 332 h 129862"/>
                <a:gd name="connsiteX1" fmla="*/ 130535 w 130382"/>
                <a:gd name="connsiteY1" fmla="*/ 130195 h 129862"/>
              </a:gdLst>
              <a:ahLst/>
              <a:cxnLst>
                <a:cxn ang="0">
                  <a:pos x="connsiteX0" y="connsiteY0"/>
                </a:cxn>
                <a:cxn ang="0">
                  <a:pos x="connsiteX1" y="connsiteY1"/>
                </a:cxn>
              </a:cxnLst>
              <a:rect l="l" t="t" r="r" b="b"/>
              <a:pathLst>
                <a:path w="130382" h="129862">
                  <a:moveTo>
                    <a:pt x="153" y="332"/>
                  </a:moveTo>
                  <a:lnTo>
                    <a:pt x="130535" y="130195"/>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848610EB-AEA9-1042-472C-5F9EED736CC2}"/>
                </a:ext>
              </a:extLst>
            </p:cNvPr>
            <p:cNvSpPr/>
            <p:nvPr/>
          </p:nvSpPr>
          <p:spPr>
            <a:xfrm flipV="1">
              <a:off x="7691106" y="4626526"/>
              <a:ext cx="130636" cy="130636"/>
            </a:xfrm>
            <a:custGeom>
              <a:avLst/>
              <a:gdLst>
                <a:gd name="connsiteX0" fmla="*/ 412 w 130636"/>
                <a:gd name="connsiteY0" fmla="*/ 131087 h 130636"/>
                <a:gd name="connsiteX1" fmla="*/ 131048 w 130636"/>
                <a:gd name="connsiteY1" fmla="*/ 450 h 130636"/>
              </a:gdLst>
              <a:ahLst/>
              <a:cxnLst>
                <a:cxn ang="0">
                  <a:pos x="connsiteX0" y="connsiteY0"/>
                </a:cxn>
                <a:cxn ang="0">
                  <a:pos x="connsiteX1" y="connsiteY1"/>
                </a:cxn>
              </a:cxnLst>
              <a:rect l="l" t="t" r="r" b="b"/>
              <a:pathLst>
                <a:path w="130636" h="130636">
                  <a:moveTo>
                    <a:pt x="412" y="131087"/>
                  </a:moveTo>
                  <a:lnTo>
                    <a:pt x="131048" y="450"/>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DE3BB70C-240D-ED46-E51F-EC336B3AD37E}"/>
                </a:ext>
              </a:extLst>
            </p:cNvPr>
            <p:cNvSpPr/>
            <p:nvPr/>
          </p:nvSpPr>
          <p:spPr>
            <a:xfrm flipV="1">
              <a:off x="7755379" y="4690268"/>
              <a:ext cx="66363" cy="829"/>
            </a:xfrm>
            <a:custGeom>
              <a:avLst/>
              <a:gdLst>
                <a:gd name="connsiteX0" fmla="*/ 66903 w 66363"/>
                <a:gd name="connsiteY0" fmla="*/ 389 h 829"/>
                <a:gd name="connsiteX1" fmla="*/ 539 w 66363"/>
                <a:gd name="connsiteY1" fmla="*/ 389 h 829"/>
              </a:gdLst>
              <a:ahLst/>
              <a:cxnLst>
                <a:cxn ang="0">
                  <a:pos x="connsiteX0" y="connsiteY0"/>
                </a:cxn>
                <a:cxn ang="0">
                  <a:pos x="connsiteX1" y="connsiteY1"/>
                </a:cxn>
              </a:cxnLst>
              <a:rect l="l" t="t" r="r" b="b"/>
              <a:pathLst>
                <a:path w="66363" h="829">
                  <a:moveTo>
                    <a:pt x="66903" y="389"/>
                  </a:moveTo>
                  <a:lnTo>
                    <a:pt x="539" y="389"/>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3" name="Free-form: Shape 42">
              <a:extLst>
                <a:ext uri="{FF2B5EF4-FFF2-40B4-BE49-F238E27FC236}">
                  <a16:creationId xmlns:a16="http://schemas.microsoft.com/office/drawing/2014/main" id="{754E7843-0E4B-8F90-7AFE-588B20A4ECCD}"/>
                </a:ext>
              </a:extLst>
            </p:cNvPr>
            <p:cNvSpPr/>
            <p:nvPr/>
          </p:nvSpPr>
          <p:spPr>
            <a:xfrm flipV="1">
              <a:off x="7476627" y="4690268"/>
              <a:ext cx="67436" cy="829"/>
            </a:xfrm>
            <a:custGeom>
              <a:avLst/>
              <a:gdLst>
                <a:gd name="connsiteX0" fmla="*/ 144 w 67436"/>
                <a:gd name="connsiteY0" fmla="*/ 389 h 829"/>
                <a:gd name="connsiteX1" fmla="*/ 67580 w 67436"/>
                <a:gd name="connsiteY1" fmla="*/ 389 h 829"/>
              </a:gdLst>
              <a:ahLst/>
              <a:cxnLst>
                <a:cxn ang="0">
                  <a:pos x="connsiteX0" y="connsiteY0"/>
                </a:cxn>
                <a:cxn ang="0">
                  <a:pos x="connsiteX1" y="connsiteY1"/>
                </a:cxn>
              </a:cxnLst>
              <a:rect l="l" t="t" r="r" b="b"/>
              <a:pathLst>
                <a:path w="67436" h="829">
                  <a:moveTo>
                    <a:pt x="144" y="389"/>
                  </a:moveTo>
                  <a:lnTo>
                    <a:pt x="67580" y="389"/>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grpSp>
          <p:nvGrpSpPr>
            <p:cNvPr id="44" name="Graphic 24">
              <a:extLst>
                <a:ext uri="{FF2B5EF4-FFF2-40B4-BE49-F238E27FC236}">
                  <a16:creationId xmlns:a16="http://schemas.microsoft.com/office/drawing/2014/main" id="{F86644C0-AE17-08A8-66B2-141B51CA9F09}"/>
                </a:ext>
              </a:extLst>
            </p:cNvPr>
            <p:cNvGrpSpPr/>
            <p:nvPr/>
          </p:nvGrpSpPr>
          <p:grpSpPr>
            <a:xfrm>
              <a:off x="7376885" y="4378307"/>
              <a:ext cx="544407" cy="544385"/>
              <a:chOff x="7376885" y="4378307"/>
              <a:chExt cx="544407" cy="544385"/>
            </a:xfrm>
          </p:grpSpPr>
          <p:sp>
            <p:nvSpPr>
              <p:cNvPr id="45" name="Free-form: Shape 44">
                <a:extLst>
                  <a:ext uri="{FF2B5EF4-FFF2-40B4-BE49-F238E27FC236}">
                    <a16:creationId xmlns:a16="http://schemas.microsoft.com/office/drawing/2014/main" id="{93F51052-AAA3-D012-FC1B-8A0890EDEC84}"/>
                  </a:ext>
                </a:extLst>
              </p:cNvPr>
              <p:cNvSpPr/>
              <p:nvPr/>
            </p:nvSpPr>
            <p:spPr>
              <a:xfrm flipV="1">
                <a:off x="7578192" y="4378307"/>
                <a:ext cx="141876" cy="160206"/>
              </a:xfrm>
              <a:custGeom>
                <a:avLst/>
                <a:gdLst>
                  <a:gd name="connsiteX0" fmla="*/ 142281 w 141876"/>
                  <a:gd name="connsiteY0" fmla="*/ 159 h 160206"/>
                  <a:gd name="connsiteX1" fmla="*/ 110510 w 141876"/>
                  <a:gd name="connsiteY1" fmla="*/ 31941 h 160206"/>
                  <a:gd name="connsiteX2" fmla="*/ 97943 w 141876"/>
                  <a:gd name="connsiteY2" fmla="*/ 50747 h 160206"/>
                  <a:gd name="connsiteX3" fmla="*/ 93529 w 141876"/>
                  <a:gd name="connsiteY3" fmla="*/ 72939 h 160206"/>
                  <a:gd name="connsiteX4" fmla="*/ 93529 w 141876"/>
                  <a:gd name="connsiteY4" fmla="*/ 160244 h 160206"/>
                  <a:gd name="connsiteX5" fmla="*/ 49279 w 141876"/>
                  <a:gd name="connsiteY5" fmla="*/ 160244 h 160206"/>
                  <a:gd name="connsiteX6" fmla="*/ 49279 w 141876"/>
                  <a:gd name="connsiteY6" fmla="*/ 71944 h 160206"/>
                  <a:gd name="connsiteX7" fmla="*/ 32287 w 141876"/>
                  <a:gd name="connsiteY7" fmla="*/ 31941 h 160206"/>
                  <a:gd name="connsiteX8" fmla="*/ 405 w 141876"/>
                  <a:gd name="connsiteY8" fmla="*/ 38 h 16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876" h="160206">
                    <a:moveTo>
                      <a:pt x="142281" y="159"/>
                    </a:moveTo>
                    <a:lnTo>
                      <a:pt x="110510" y="31941"/>
                    </a:lnTo>
                    <a:cubicBezTo>
                      <a:pt x="105067" y="37384"/>
                      <a:pt x="100819" y="43779"/>
                      <a:pt x="97943" y="50747"/>
                    </a:cubicBezTo>
                    <a:cubicBezTo>
                      <a:pt x="95056" y="57717"/>
                      <a:pt x="93529" y="65251"/>
                      <a:pt x="93529" y="72939"/>
                    </a:cubicBezTo>
                    <a:lnTo>
                      <a:pt x="93529" y="160244"/>
                    </a:lnTo>
                    <a:lnTo>
                      <a:pt x="49279" y="160244"/>
                    </a:lnTo>
                    <a:lnTo>
                      <a:pt x="49279" y="71944"/>
                    </a:lnTo>
                    <a:cubicBezTo>
                      <a:pt x="49279" y="56854"/>
                      <a:pt x="43140" y="42418"/>
                      <a:pt x="32287" y="31941"/>
                    </a:cubicBezTo>
                    <a:lnTo>
                      <a:pt x="405" y="38"/>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1931E12B-FE09-F235-CFD3-7C4D3BA178FB}"/>
                  </a:ext>
                </a:extLst>
              </p:cNvPr>
              <p:cNvSpPr/>
              <p:nvPr/>
            </p:nvSpPr>
            <p:spPr>
              <a:xfrm flipV="1">
                <a:off x="7598679" y="4534682"/>
                <a:ext cx="100823" cy="45946"/>
              </a:xfrm>
              <a:custGeom>
                <a:avLst/>
                <a:gdLst>
                  <a:gd name="connsiteX0" fmla="*/ 296 w 100823"/>
                  <a:gd name="connsiteY0" fmla="*/ 209 h 45946"/>
                  <a:gd name="connsiteX1" fmla="*/ 42975 w 100823"/>
                  <a:gd name="connsiteY1" fmla="*/ 42920 h 45946"/>
                  <a:gd name="connsiteX2" fmla="*/ 58628 w 100823"/>
                  <a:gd name="connsiteY2" fmla="*/ 42943 h 45946"/>
                  <a:gd name="connsiteX3" fmla="*/ 101119 w 100823"/>
                  <a:gd name="connsiteY3" fmla="*/ 441 h 45946"/>
                </a:gdLst>
                <a:ahLst/>
                <a:cxnLst>
                  <a:cxn ang="0">
                    <a:pos x="connsiteX0" y="connsiteY0"/>
                  </a:cxn>
                  <a:cxn ang="0">
                    <a:pos x="connsiteX1" y="connsiteY1"/>
                  </a:cxn>
                  <a:cxn ang="0">
                    <a:pos x="connsiteX2" y="connsiteY2"/>
                  </a:cxn>
                  <a:cxn ang="0">
                    <a:pos x="connsiteX3" y="connsiteY3"/>
                  </a:cxn>
                </a:cxnLst>
                <a:rect l="l" t="t" r="r" b="b"/>
                <a:pathLst>
                  <a:path w="100823" h="45946">
                    <a:moveTo>
                      <a:pt x="296" y="209"/>
                    </a:moveTo>
                    <a:lnTo>
                      <a:pt x="42975" y="42920"/>
                    </a:lnTo>
                    <a:cubicBezTo>
                      <a:pt x="47289" y="47235"/>
                      <a:pt x="54314" y="47224"/>
                      <a:pt x="58628" y="42943"/>
                    </a:cubicBezTo>
                    <a:lnTo>
                      <a:pt x="101119" y="441"/>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63A09F15-441F-0571-7078-EB2392BF0F48}"/>
                  </a:ext>
                </a:extLst>
              </p:cNvPr>
              <p:cNvSpPr/>
              <p:nvPr/>
            </p:nvSpPr>
            <p:spPr>
              <a:xfrm flipV="1">
                <a:off x="7376885" y="4524874"/>
                <a:ext cx="232448" cy="397818"/>
              </a:xfrm>
              <a:custGeom>
                <a:avLst/>
                <a:gdLst>
                  <a:gd name="connsiteX0" fmla="*/ 201615 w 232448"/>
                  <a:gd name="connsiteY0" fmla="*/ 384854 h 397818"/>
                  <a:gd name="connsiteX1" fmla="*/ 174965 w 232448"/>
                  <a:gd name="connsiteY1" fmla="*/ 398405 h 397818"/>
                  <a:gd name="connsiteX2" fmla="*/ 44838 w 232448"/>
                  <a:gd name="connsiteY2" fmla="*/ 632 h 397818"/>
                  <a:gd name="connsiteX3" fmla="*/ 171182 w 232448"/>
                  <a:gd name="connsiteY3" fmla="*/ 66587 h 397818"/>
                  <a:gd name="connsiteX4" fmla="*/ 214635 w 232448"/>
                  <a:gd name="connsiteY4" fmla="*/ 84619 h 397818"/>
                  <a:gd name="connsiteX5" fmla="*/ 232678 w 232448"/>
                  <a:gd name="connsiteY5" fmla="*/ 128116 h 397818"/>
                  <a:gd name="connsiteX6" fmla="*/ 232678 w 232448"/>
                  <a:gd name="connsiteY6" fmla="*/ 272636 h 397818"/>
                  <a:gd name="connsiteX7" fmla="*/ 222114 w 232448"/>
                  <a:gd name="connsiteY7" fmla="*/ 342750 h 397818"/>
                  <a:gd name="connsiteX8" fmla="*/ 201615 w 232448"/>
                  <a:gd name="connsiteY8" fmla="*/ 384854 h 39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48" h="397818">
                    <a:moveTo>
                      <a:pt x="201615" y="384854"/>
                    </a:moveTo>
                    <a:cubicBezTo>
                      <a:pt x="194502" y="392797"/>
                      <a:pt x="185751" y="397919"/>
                      <a:pt x="174965" y="398405"/>
                    </a:cubicBezTo>
                    <a:cubicBezTo>
                      <a:pt x="76886" y="400706"/>
                      <a:pt x="-76208" y="7591"/>
                      <a:pt x="44838" y="632"/>
                    </a:cubicBezTo>
                    <a:cubicBezTo>
                      <a:pt x="72516" y="-938"/>
                      <a:pt x="148758" y="50657"/>
                      <a:pt x="171182" y="66587"/>
                    </a:cubicBezTo>
                    <a:cubicBezTo>
                      <a:pt x="187488" y="66587"/>
                      <a:pt x="203119" y="73069"/>
                      <a:pt x="214635" y="84619"/>
                    </a:cubicBezTo>
                    <a:cubicBezTo>
                      <a:pt x="226163" y="96157"/>
                      <a:pt x="232723" y="111810"/>
                      <a:pt x="232678" y="128116"/>
                    </a:cubicBezTo>
                    <a:lnTo>
                      <a:pt x="232678" y="272636"/>
                    </a:lnTo>
                    <a:cubicBezTo>
                      <a:pt x="232335" y="274738"/>
                      <a:pt x="231329" y="310061"/>
                      <a:pt x="222114" y="342750"/>
                    </a:cubicBezTo>
                    <a:cubicBezTo>
                      <a:pt x="217578" y="358857"/>
                      <a:pt x="211040" y="374333"/>
                      <a:pt x="201615" y="384854"/>
                    </a:cubicBezTo>
                    <a:close/>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D7629321-C082-D47B-3421-F3C27B446856}"/>
                  </a:ext>
                </a:extLst>
              </p:cNvPr>
              <p:cNvSpPr/>
              <p:nvPr/>
            </p:nvSpPr>
            <p:spPr>
              <a:xfrm flipV="1">
                <a:off x="7542958" y="4690279"/>
                <a:ext cx="829" cy="99551"/>
              </a:xfrm>
              <a:custGeom>
                <a:avLst/>
                <a:gdLst>
                  <a:gd name="connsiteX0" fmla="*/ 213 w 829"/>
                  <a:gd name="connsiteY0" fmla="*/ 404 h 99551"/>
                  <a:gd name="connsiteX1" fmla="*/ 213 w 829"/>
                  <a:gd name="connsiteY1" fmla="*/ 99955 h 99551"/>
                </a:gdLst>
                <a:ahLst/>
                <a:cxnLst>
                  <a:cxn ang="0">
                    <a:pos x="connsiteX0" y="connsiteY0"/>
                  </a:cxn>
                  <a:cxn ang="0">
                    <a:pos x="connsiteX1" y="connsiteY1"/>
                  </a:cxn>
                </a:cxnLst>
                <a:rect l="l" t="t" r="r" b="b"/>
                <a:pathLst>
                  <a:path w="829" h="99551">
                    <a:moveTo>
                      <a:pt x="213" y="404"/>
                    </a:moveTo>
                    <a:lnTo>
                      <a:pt x="213" y="99955"/>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9DF58C95-C9E0-145D-AEBE-9B6FC7F6D379}"/>
                  </a:ext>
                </a:extLst>
              </p:cNvPr>
              <p:cNvSpPr/>
              <p:nvPr/>
            </p:nvSpPr>
            <p:spPr>
              <a:xfrm flipV="1">
                <a:off x="7755357" y="4690279"/>
                <a:ext cx="829" cy="99551"/>
              </a:xfrm>
              <a:custGeom>
                <a:avLst/>
                <a:gdLst>
                  <a:gd name="connsiteX0" fmla="*/ 469 w 829"/>
                  <a:gd name="connsiteY0" fmla="*/ 404 h 99551"/>
                  <a:gd name="connsiteX1" fmla="*/ 469 w 829"/>
                  <a:gd name="connsiteY1" fmla="*/ 99955 h 99551"/>
                </a:gdLst>
                <a:ahLst/>
                <a:cxnLst>
                  <a:cxn ang="0">
                    <a:pos x="connsiteX0" y="connsiteY0"/>
                  </a:cxn>
                  <a:cxn ang="0">
                    <a:pos x="connsiteX1" y="connsiteY1"/>
                  </a:cxn>
                </a:cxnLst>
                <a:rect l="l" t="t" r="r" b="b"/>
                <a:pathLst>
                  <a:path w="829" h="99551">
                    <a:moveTo>
                      <a:pt x="469" y="404"/>
                    </a:moveTo>
                    <a:lnTo>
                      <a:pt x="469" y="99955"/>
                    </a:ln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8D0F2544-BF9C-F338-1FAB-525B0769DA06}"/>
                  </a:ext>
                </a:extLst>
              </p:cNvPr>
              <p:cNvSpPr/>
              <p:nvPr/>
            </p:nvSpPr>
            <p:spPr>
              <a:xfrm flipV="1">
                <a:off x="7875938" y="4690268"/>
                <a:ext cx="22124" cy="22124"/>
              </a:xfrm>
              <a:custGeom>
                <a:avLst/>
                <a:gdLst>
                  <a:gd name="connsiteX0" fmla="*/ 22763 w 22124"/>
                  <a:gd name="connsiteY0" fmla="*/ 11465 h 22124"/>
                  <a:gd name="connsiteX1" fmla="*/ 11700 w 22124"/>
                  <a:gd name="connsiteY1" fmla="*/ 403 h 22124"/>
                  <a:gd name="connsiteX2" fmla="*/ 638 w 22124"/>
                  <a:gd name="connsiteY2" fmla="*/ 11465 h 22124"/>
                  <a:gd name="connsiteX3" fmla="*/ 11700 w 22124"/>
                  <a:gd name="connsiteY3" fmla="*/ 22528 h 22124"/>
                  <a:gd name="connsiteX4" fmla="*/ 22763 w 22124"/>
                  <a:gd name="connsiteY4" fmla="*/ 11465 h 2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24" h="22124">
                    <a:moveTo>
                      <a:pt x="22763" y="11465"/>
                    </a:moveTo>
                    <a:cubicBezTo>
                      <a:pt x="22763" y="5356"/>
                      <a:pt x="17810" y="403"/>
                      <a:pt x="11700" y="403"/>
                    </a:cubicBezTo>
                    <a:cubicBezTo>
                      <a:pt x="5591" y="403"/>
                      <a:pt x="638" y="5356"/>
                      <a:pt x="638" y="11465"/>
                    </a:cubicBezTo>
                    <a:cubicBezTo>
                      <a:pt x="638" y="17574"/>
                      <a:pt x="5591" y="22528"/>
                      <a:pt x="11700" y="22528"/>
                    </a:cubicBezTo>
                    <a:cubicBezTo>
                      <a:pt x="17810" y="22528"/>
                      <a:pt x="22763" y="17574"/>
                      <a:pt x="22763" y="11465"/>
                    </a:cubicBezTo>
                  </a:path>
                </a:pathLst>
              </a:custGeom>
              <a:solidFill>
                <a:schemeClr val="bg1"/>
              </a:solidFill>
              <a:ln w="1097"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51" name="Free-form: Shape 50">
                <a:extLst>
                  <a:ext uri="{FF2B5EF4-FFF2-40B4-BE49-F238E27FC236}">
                    <a16:creationId xmlns:a16="http://schemas.microsoft.com/office/drawing/2014/main" id="{8F420A41-DE77-8766-3CB5-93B2817A34D3}"/>
                  </a:ext>
                </a:extLst>
              </p:cNvPr>
              <p:cNvSpPr/>
              <p:nvPr/>
            </p:nvSpPr>
            <p:spPr>
              <a:xfrm flipV="1">
                <a:off x="7688982" y="4524874"/>
                <a:ext cx="232310" cy="397818"/>
              </a:xfrm>
              <a:custGeom>
                <a:avLst/>
                <a:gdLst>
                  <a:gd name="connsiteX0" fmla="*/ 178307 w 232310"/>
                  <a:gd name="connsiteY0" fmla="*/ 267307 h 397818"/>
                  <a:gd name="connsiteX1" fmla="*/ 58164 w 232310"/>
                  <a:gd name="connsiteY1" fmla="*/ 398299 h 397818"/>
                  <a:gd name="connsiteX2" fmla="*/ 31659 w 232310"/>
                  <a:gd name="connsiteY2" fmla="*/ 384803 h 397818"/>
                  <a:gd name="connsiteX3" fmla="*/ 11072 w 232310"/>
                  <a:gd name="connsiteY3" fmla="*/ 342821 h 397818"/>
                  <a:gd name="connsiteX4" fmla="*/ 585 w 232310"/>
                  <a:gd name="connsiteY4" fmla="*/ 265572 h 397818"/>
                  <a:gd name="connsiteX5" fmla="*/ 585 w 232310"/>
                  <a:gd name="connsiteY5" fmla="*/ 127811 h 397818"/>
                  <a:gd name="connsiteX6" fmla="*/ 61948 w 232310"/>
                  <a:gd name="connsiteY6" fmla="*/ 66481 h 397818"/>
                  <a:gd name="connsiteX7" fmla="*/ 188293 w 232310"/>
                  <a:gd name="connsiteY7" fmla="*/ 526 h 397818"/>
                  <a:gd name="connsiteX8" fmla="*/ 214713 w 232310"/>
                  <a:gd name="connsiteY8" fmla="*/ 174747 h 39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10" h="397818">
                    <a:moveTo>
                      <a:pt x="178307" y="267307"/>
                    </a:moveTo>
                    <a:cubicBezTo>
                      <a:pt x="142870" y="340158"/>
                      <a:pt x="96349" y="399195"/>
                      <a:pt x="58164" y="398299"/>
                    </a:cubicBezTo>
                    <a:cubicBezTo>
                      <a:pt x="47833" y="397835"/>
                      <a:pt x="39037" y="392989"/>
                      <a:pt x="31659" y="384803"/>
                    </a:cubicBezTo>
                    <a:cubicBezTo>
                      <a:pt x="22832" y="374991"/>
                      <a:pt x="16028" y="360399"/>
                      <a:pt x="11072" y="342821"/>
                    </a:cubicBezTo>
                    <a:cubicBezTo>
                      <a:pt x="4788" y="320596"/>
                      <a:pt x="1437" y="293626"/>
                      <a:pt x="585" y="265572"/>
                    </a:cubicBezTo>
                    <a:lnTo>
                      <a:pt x="585" y="127811"/>
                    </a:lnTo>
                    <a:cubicBezTo>
                      <a:pt x="585" y="93938"/>
                      <a:pt x="28075" y="66481"/>
                      <a:pt x="61948" y="66481"/>
                    </a:cubicBezTo>
                    <a:cubicBezTo>
                      <a:pt x="84361" y="50552"/>
                      <a:pt x="160615" y="-1045"/>
                      <a:pt x="188293" y="526"/>
                    </a:cubicBezTo>
                    <a:cubicBezTo>
                      <a:pt x="243058" y="3676"/>
                      <a:pt x="241701" y="85882"/>
                      <a:pt x="214713" y="174747"/>
                    </a:cubicBezTo>
                  </a:path>
                </a:pathLst>
              </a:custGeom>
              <a:noFill/>
              <a:ln w="21941"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grpSp>
      </p:grpSp>
      <p:sp>
        <p:nvSpPr>
          <p:cNvPr id="52" name="Oval 51">
            <a:extLst>
              <a:ext uri="{FF2B5EF4-FFF2-40B4-BE49-F238E27FC236}">
                <a16:creationId xmlns:a16="http://schemas.microsoft.com/office/drawing/2014/main" id="{FD08A2A2-82D4-2152-315A-CA873C1EDF54}"/>
              </a:ext>
            </a:extLst>
          </p:cNvPr>
          <p:cNvSpPr/>
          <p:nvPr/>
        </p:nvSpPr>
        <p:spPr>
          <a:xfrm>
            <a:off x="7373253" y="2427976"/>
            <a:ext cx="1198800" cy="1197817"/>
          </a:xfrm>
          <a:prstGeom prst="ellipse">
            <a:avLst/>
          </a:prstGeom>
          <a:solidFill>
            <a:srgbClr val="20A1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Oval 52">
            <a:extLst>
              <a:ext uri="{FF2B5EF4-FFF2-40B4-BE49-F238E27FC236}">
                <a16:creationId xmlns:a16="http://schemas.microsoft.com/office/drawing/2014/main" id="{4989687D-331D-3FD7-A60F-20902B70AA13}"/>
              </a:ext>
            </a:extLst>
          </p:cNvPr>
          <p:cNvSpPr/>
          <p:nvPr/>
        </p:nvSpPr>
        <p:spPr>
          <a:xfrm flipH="1">
            <a:off x="7377700" y="4679290"/>
            <a:ext cx="1197818" cy="1197818"/>
          </a:xfrm>
          <a:prstGeom prst="ellipse">
            <a:avLst/>
          </a:prstGeom>
          <a:solidFill>
            <a:srgbClr val="20A19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54" name="Graphic 53">
            <a:extLst>
              <a:ext uri="{FF2B5EF4-FFF2-40B4-BE49-F238E27FC236}">
                <a16:creationId xmlns:a16="http://schemas.microsoft.com/office/drawing/2014/main" id="{2A49C1B6-65C5-2F24-F8BC-4EE9A5FAA9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999077" y="4993934"/>
            <a:ext cx="515160" cy="515160"/>
          </a:xfrm>
          <a:prstGeom prst="rect">
            <a:avLst/>
          </a:prstGeom>
        </p:spPr>
      </p:pic>
      <p:grpSp>
        <p:nvGrpSpPr>
          <p:cNvPr id="55" name="Graphic 24">
            <a:extLst>
              <a:ext uri="{FF2B5EF4-FFF2-40B4-BE49-F238E27FC236}">
                <a16:creationId xmlns:a16="http://schemas.microsoft.com/office/drawing/2014/main" id="{751688E2-DA77-E8FF-4105-BCEC2C12BC11}"/>
              </a:ext>
            </a:extLst>
          </p:cNvPr>
          <p:cNvGrpSpPr/>
          <p:nvPr/>
        </p:nvGrpSpPr>
        <p:grpSpPr>
          <a:xfrm>
            <a:off x="7514315" y="5011268"/>
            <a:ext cx="494912" cy="494898"/>
            <a:chOff x="7376888" y="4378307"/>
            <a:chExt cx="544404" cy="544389"/>
          </a:xfrm>
        </p:grpSpPr>
        <p:sp>
          <p:nvSpPr>
            <p:cNvPr id="56" name="Free-form: Shape 55">
              <a:extLst>
                <a:ext uri="{FF2B5EF4-FFF2-40B4-BE49-F238E27FC236}">
                  <a16:creationId xmlns:a16="http://schemas.microsoft.com/office/drawing/2014/main" id="{71D8335D-F120-5C68-E01A-CA67201601F0}"/>
                </a:ext>
              </a:extLst>
            </p:cNvPr>
            <p:cNvSpPr/>
            <p:nvPr/>
          </p:nvSpPr>
          <p:spPr>
            <a:xfrm flipV="1">
              <a:off x="7476627" y="4626781"/>
              <a:ext cx="130382" cy="129862"/>
            </a:xfrm>
            <a:custGeom>
              <a:avLst/>
              <a:gdLst>
                <a:gd name="connsiteX0" fmla="*/ 153 w 130382"/>
                <a:gd name="connsiteY0" fmla="*/ 332 h 129862"/>
                <a:gd name="connsiteX1" fmla="*/ 130535 w 130382"/>
                <a:gd name="connsiteY1" fmla="*/ 130195 h 129862"/>
              </a:gdLst>
              <a:ahLst/>
              <a:cxnLst>
                <a:cxn ang="0">
                  <a:pos x="connsiteX0" y="connsiteY0"/>
                </a:cxn>
                <a:cxn ang="0">
                  <a:pos x="connsiteX1" y="connsiteY1"/>
                </a:cxn>
              </a:cxnLst>
              <a:rect l="l" t="t" r="r" b="b"/>
              <a:pathLst>
                <a:path w="130382" h="129862">
                  <a:moveTo>
                    <a:pt x="153" y="332"/>
                  </a:moveTo>
                  <a:lnTo>
                    <a:pt x="130535" y="130195"/>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2BF3AD79-4858-3D59-CC20-40323FAA4E57}"/>
                </a:ext>
              </a:extLst>
            </p:cNvPr>
            <p:cNvSpPr/>
            <p:nvPr/>
          </p:nvSpPr>
          <p:spPr>
            <a:xfrm flipV="1">
              <a:off x="7691106" y="4626526"/>
              <a:ext cx="130636" cy="130636"/>
            </a:xfrm>
            <a:custGeom>
              <a:avLst/>
              <a:gdLst>
                <a:gd name="connsiteX0" fmla="*/ 412 w 130636"/>
                <a:gd name="connsiteY0" fmla="*/ 131087 h 130636"/>
                <a:gd name="connsiteX1" fmla="*/ 131048 w 130636"/>
                <a:gd name="connsiteY1" fmla="*/ 450 h 130636"/>
              </a:gdLst>
              <a:ahLst/>
              <a:cxnLst>
                <a:cxn ang="0">
                  <a:pos x="connsiteX0" y="connsiteY0"/>
                </a:cxn>
                <a:cxn ang="0">
                  <a:pos x="connsiteX1" y="connsiteY1"/>
                </a:cxn>
              </a:cxnLst>
              <a:rect l="l" t="t" r="r" b="b"/>
              <a:pathLst>
                <a:path w="130636" h="130636">
                  <a:moveTo>
                    <a:pt x="412" y="131087"/>
                  </a:moveTo>
                  <a:lnTo>
                    <a:pt x="131048" y="450"/>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58" name="Free-form: Shape 57">
              <a:extLst>
                <a:ext uri="{FF2B5EF4-FFF2-40B4-BE49-F238E27FC236}">
                  <a16:creationId xmlns:a16="http://schemas.microsoft.com/office/drawing/2014/main" id="{0518D0E9-5C1E-E462-7E8F-608B041CEBDB}"/>
                </a:ext>
              </a:extLst>
            </p:cNvPr>
            <p:cNvSpPr/>
            <p:nvPr/>
          </p:nvSpPr>
          <p:spPr>
            <a:xfrm flipV="1">
              <a:off x="7755379" y="4690268"/>
              <a:ext cx="66363" cy="829"/>
            </a:xfrm>
            <a:custGeom>
              <a:avLst/>
              <a:gdLst>
                <a:gd name="connsiteX0" fmla="*/ 66903 w 66363"/>
                <a:gd name="connsiteY0" fmla="*/ 389 h 829"/>
                <a:gd name="connsiteX1" fmla="*/ 539 w 66363"/>
                <a:gd name="connsiteY1" fmla="*/ 389 h 829"/>
              </a:gdLst>
              <a:ahLst/>
              <a:cxnLst>
                <a:cxn ang="0">
                  <a:pos x="connsiteX0" y="connsiteY0"/>
                </a:cxn>
                <a:cxn ang="0">
                  <a:pos x="connsiteX1" y="connsiteY1"/>
                </a:cxn>
              </a:cxnLst>
              <a:rect l="l" t="t" r="r" b="b"/>
              <a:pathLst>
                <a:path w="66363" h="829">
                  <a:moveTo>
                    <a:pt x="66903" y="389"/>
                  </a:moveTo>
                  <a:lnTo>
                    <a:pt x="539" y="389"/>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59" name="Free-form: Shape 58">
              <a:extLst>
                <a:ext uri="{FF2B5EF4-FFF2-40B4-BE49-F238E27FC236}">
                  <a16:creationId xmlns:a16="http://schemas.microsoft.com/office/drawing/2014/main" id="{E7573319-F08F-85B5-90CC-E39F124F7497}"/>
                </a:ext>
              </a:extLst>
            </p:cNvPr>
            <p:cNvSpPr/>
            <p:nvPr/>
          </p:nvSpPr>
          <p:spPr>
            <a:xfrm flipV="1">
              <a:off x="7476627" y="4690268"/>
              <a:ext cx="67436" cy="829"/>
            </a:xfrm>
            <a:custGeom>
              <a:avLst/>
              <a:gdLst>
                <a:gd name="connsiteX0" fmla="*/ 144 w 67436"/>
                <a:gd name="connsiteY0" fmla="*/ 389 h 829"/>
                <a:gd name="connsiteX1" fmla="*/ 67580 w 67436"/>
                <a:gd name="connsiteY1" fmla="*/ 389 h 829"/>
              </a:gdLst>
              <a:ahLst/>
              <a:cxnLst>
                <a:cxn ang="0">
                  <a:pos x="connsiteX0" y="connsiteY0"/>
                </a:cxn>
                <a:cxn ang="0">
                  <a:pos x="connsiteX1" y="connsiteY1"/>
                </a:cxn>
              </a:cxnLst>
              <a:rect l="l" t="t" r="r" b="b"/>
              <a:pathLst>
                <a:path w="67436" h="829">
                  <a:moveTo>
                    <a:pt x="144" y="389"/>
                  </a:moveTo>
                  <a:lnTo>
                    <a:pt x="67580" y="389"/>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grpSp>
          <p:nvGrpSpPr>
            <p:cNvPr id="60" name="Graphic 24">
              <a:extLst>
                <a:ext uri="{FF2B5EF4-FFF2-40B4-BE49-F238E27FC236}">
                  <a16:creationId xmlns:a16="http://schemas.microsoft.com/office/drawing/2014/main" id="{E4BAC7B6-A29F-20B5-8095-12189C6847E5}"/>
                </a:ext>
              </a:extLst>
            </p:cNvPr>
            <p:cNvGrpSpPr/>
            <p:nvPr/>
          </p:nvGrpSpPr>
          <p:grpSpPr>
            <a:xfrm>
              <a:off x="7376888" y="4378307"/>
              <a:ext cx="544404" cy="544389"/>
              <a:chOff x="7376888" y="4378307"/>
              <a:chExt cx="544404" cy="544389"/>
            </a:xfrm>
          </p:grpSpPr>
          <p:sp>
            <p:nvSpPr>
              <p:cNvPr id="61" name="Free-form: Shape 60">
                <a:extLst>
                  <a:ext uri="{FF2B5EF4-FFF2-40B4-BE49-F238E27FC236}">
                    <a16:creationId xmlns:a16="http://schemas.microsoft.com/office/drawing/2014/main" id="{E5C35F68-75DF-AFF7-ABD9-E1B41E2F7391}"/>
                  </a:ext>
                </a:extLst>
              </p:cNvPr>
              <p:cNvSpPr/>
              <p:nvPr/>
            </p:nvSpPr>
            <p:spPr>
              <a:xfrm flipV="1">
                <a:off x="7578192" y="4378307"/>
                <a:ext cx="141876" cy="160206"/>
              </a:xfrm>
              <a:custGeom>
                <a:avLst/>
                <a:gdLst>
                  <a:gd name="connsiteX0" fmla="*/ 142281 w 141876"/>
                  <a:gd name="connsiteY0" fmla="*/ 159 h 160206"/>
                  <a:gd name="connsiteX1" fmla="*/ 110510 w 141876"/>
                  <a:gd name="connsiteY1" fmla="*/ 31941 h 160206"/>
                  <a:gd name="connsiteX2" fmla="*/ 97943 w 141876"/>
                  <a:gd name="connsiteY2" fmla="*/ 50747 h 160206"/>
                  <a:gd name="connsiteX3" fmla="*/ 93529 w 141876"/>
                  <a:gd name="connsiteY3" fmla="*/ 72939 h 160206"/>
                  <a:gd name="connsiteX4" fmla="*/ 93529 w 141876"/>
                  <a:gd name="connsiteY4" fmla="*/ 160244 h 160206"/>
                  <a:gd name="connsiteX5" fmla="*/ 49279 w 141876"/>
                  <a:gd name="connsiteY5" fmla="*/ 160244 h 160206"/>
                  <a:gd name="connsiteX6" fmla="*/ 49279 w 141876"/>
                  <a:gd name="connsiteY6" fmla="*/ 71944 h 160206"/>
                  <a:gd name="connsiteX7" fmla="*/ 32287 w 141876"/>
                  <a:gd name="connsiteY7" fmla="*/ 31941 h 160206"/>
                  <a:gd name="connsiteX8" fmla="*/ 405 w 141876"/>
                  <a:gd name="connsiteY8" fmla="*/ 38 h 160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876" h="160206">
                    <a:moveTo>
                      <a:pt x="142281" y="159"/>
                    </a:moveTo>
                    <a:lnTo>
                      <a:pt x="110510" y="31941"/>
                    </a:lnTo>
                    <a:cubicBezTo>
                      <a:pt x="105067" y="37384"/>
                      <a:pt x="100819" y="43779"/>
                      <a:pt x="97943" y="50747"/>
                    </a:cubicBezTo>
                    <a:cubicBezTo>
                      <a:pt x="95056" y="57717"/>
                      <a:pt x="93529" y="65251"/>
                      <a:pt x="93529" y="72939"/>
                    </a:cubicBezTo>
                    <a:lnTo>
                      <a:pt x="93529" y="160244"/>
                    </a:lnTo>
                    <a:lnTo>
                      <a:pt x="49279" y="160244"/>
                    </a:lnTo>
                    <a:lnTo>
                      <a:pt x="49279" y="71944"/>
                    </a:lnTo>
                    <a:cubicBezTo>
                      <a:pt x="49279" y="56854"/>
                      <a:pt x="43140" y="42418"/>
                      <a:pt x="32287" y="31941"/>
                    </a:cubicBezTo>
                    <a:lnTo>
                      <a:pt x="405" y="38"/>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99B05A59-5A65-D697-16CF-26A28D45F687}"/>
                  </a:ext>
                </a:extLst>
              </p:cNvPr>
              <p:cNvSpPr/>
              <p:nvPr/>
            </p:nvSpPr>
            <p:spPr>
              <a:xfrm flipV="1">
                <a:off x="7598679" y="4534682"/>
                <a:ext cx="100823" cy="45946"/>
              </a:xfrm>
              <a:custGeom>
                <a:avLst/>
                <a:gdLst>
                  <a:gd name="connsiteX0" fmla="*/ 296 w 100823"/>
                  <a:gd name="connsiteY0" fmla="*/ 209 h 45946"/>
                  <a:gd name="connsiteX1" fmla="*/ 42975 w 100823"/>
                  <a:gd name="connsiteY1" fmla="*/ 42920 h 45946"/>
                  <a:gd name="connsiteX2" fmla="*/ 58628 w 100823"/>
                  <a:gd name="connsiteY2" fmla="*/ 42943 h 45946"/>
                  <a:gd name="connsiteX3" fmla="*/ 101119 w 100823"/>
                  <a:gd name="connsiteY3" fmla="*/ 441 h 45946"/>
                </a:gdLst>
                <a:ahLst/>
                <a:cxnLst>
                  <a:cxn ang="0">
                    <a:pos x="connsiteX0" y="connsiteY0"/>
                  </a:cxn>
                  <a:cxn ang="0">
                    <a:pos x="connsiteX1" y="connsiteY1"/>
                  </a:cxn>
                  <a:cxn ang="0">
                    <a:pos x="connsiteX2" y="connsiteY2"/>
                  </a:cxn>
                  <a:cxn ang="0">
                    <a:pos x="connsiteX3" y="connsiteY3"/>
                  </a:cxn>
                </a:cxnLst>
                <a:rect l="l" t="t" r="r" b="b"/>
                <a:pathLst>
                  <a:path w="100823" h="45946">
                    <a:moveTo>
                      <a:pt x="296" y="209"/>
                    </a:moveTo>
                    <a:lnTo>
                      <a:pt x="42975" y="42920"/>
                    </a:lnTo>
                    <a:cubicBezTo>
                      <a:pt x="47289" y="47235"/>
                      <a:pt x="54314" y="47224"/>
                      <a:pt x="58628" y="42943"/>
                    </a:cubicBezTo>
                    <a:lnTo>
                      <a:pt x="101119" y="441"/>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FC392247-7957-E66F-47C1-C11E2F14474C}"/>
                  </a:ext>
                </a:extLst>
              </p:cNvPr>
              <p:cNvSpPr/>
              <p:nvPr/>
            </p:nvSpPr>
            <p:spPr>
              <a:xfrm flipV="1">
                <a:off x="7376888" y="4524878"/>
                <a:ext cx="232448" cy="397818"/>
              </a:xfrm>
              <a:custGeom>
                <a:avLst/>
                <a:gdLst>
                  <a:gd name="connsiteX0" fmla="*/ 201615 w 232448"/>
                  <a:gd name="connsiteY0" fmla="*/ 384854 h 397818"/>
                  <a:gd name="connsiteX1" fmla="*/ 174965 w 232448"/>
                  <a:gd name="connsiteY1" fmla="*/ 398405 h 397818"/>
                  <a:gd name="connsiteX2" fmla="*/ 44838 w 232448"/>
                  <a:gd name="connsiteY2" fmla="*/ 632 h 397818"/>
                  <a:gd name="connsiteX3" fmla="*/ 171182 w 232448"/>
                  <a:gd name="connsiteY3" fmla="*/ 66587 h 397818"/>
                  <a:gd name="connsiteX4" fmla="*/ 214635 w 232448"/>
                  <a:gd name="connsiteY4" fmla="*/ 84619 h 397818"/>
                  <a:gd name="connsiteX5" fmla="*/ 232678 w 232448"/>
                  <a:gd name="connsiteY5" fmla="*/ 128116 h 397818"/>
                  <a:gd name="connsiteX6" fmla="*/ 232678 w 232448"/>
                  <a:gd name="connsiteY6" fmla="*/ 272636 h 397818"/>
                  <a:gd name="connsiteX7" fmla="*/ 222114 w 232448"/>
                  <a:gd name="connsiteY7" fmla="*/ 342750 h 397818"/>
                  <a:gd name="connsiteX8" fmla="*/ 201615 w 232448"/>
                  <a:gd name="connsiteY8" fmla="*/ 384854 h 39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48" h="397818">
                    <a:moveTo>
                      <a:pt x="201615" y="384854"/>
                    </a:moveTo>
                    <a:cubicBezTo>
                      <a:pt x="194502" y="392797"/>
                      <a:pt x="185751" y="397919"/>
                      <a:pt x="174965" y="398405"/>
                    </a:cubicBezTo>
                    <a:cubicBezTo>
                      <a:pt x="76886" y="400706"/>
                      <a:pt x="-76208" y="7591"/>
                      <a:pt x="44838" y="632"/>
                    </a:cubicBezTo>
                    <a:cubicBezTo>
                      <a:pt x="72516" y="-938"/>
                      <a:pt x="148758" y="50657"/>
                      <a:pt x="171182" y="66587"/>
                    </a:cubicBezTo>
                    <a:cubicBezTo>
                      <a:pt x="187488" y="66587"/>
                      <a:pt x="203119" y="73069"/>
                      <a:pt x="214635" y="84619"/>
                    </a:cubicBezTo>
                    <a:cubicBezTo>
                      <a:pt x="226163" y="96157"/>
                      <a:pt x="232723" y="111810"/>
                      <a:pt x="232678" y="128116"/>
                    </a:cubicBezTo>
                    <a:lnTo>
                      <a:pt x="232678" y="272636"/>
                    </a:lnTo>
                    <a:cubicBezTo>
                      <a:pt x="232335" y="274738"/>
                      <a:pt x="231329" y="310061"/>
                      <a:pt x="222114" y="342750"/>
                    </a:cubicBezTo>
                    <a:cubicBezTo>
                      <a:pt x="217578" y="358857"/>
                      <a:pt x="211040" y="374333"/>
                      <a:pt x="201615" y="384854"/>
                    </a:cubicBezTo>
                    <a:close/>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4" name="Free-form: Shape 63">
                <a:extLst>
                  <a:ext uri="{FF2B5EF4-FFF2-40B4-BE49-F238E27FC236}">
                    <a16:creationId xmlns:a16="http://schemas.microsoft.com/office/drawing/2014/main" id="{D4247C78-0C1B-BFE1-1737-F5235E56D709}"/>
                  </a:ext>
                </a:extLst>
              </p:cNvPr>
              <p:cNvSpPr/>
              <p:nvPr/>
            </p:nvSpPr>
            <p:spPr>
              <a:xfrm flipV="1">
                <a:off x="7542958" y="4690279"/>
                <a:ext cx="829" cy="99551"/>
              </a:xfrm>
              <a:custGeom>
                <a:avLst/>
                <a:gdLst>
                  <a:gd name="connsiteX0" fmla="*/ 213 w 829"/>
                  <a:gd name="connsiteY0" fmla="*/ 404 h 99551"/>
                  <a:gd name="connsiteX1" fmla="*/ 213 w 829"/>
                  <a:gd name="connsiteY1" fmla="*/ 99955 h 99551"/>
                </a:gdLst>
                <a:ahLst/>
                <a:cxnLst>
                  <a:cxn ang="0">
                    <a:pos x="connsiteX0" y="connsiteY0"/>
                  </a:cxn>
                  <a:cxn ang="0">
                    <a:pos x="connsiteX1" y="connsiteY1"/>
                  </a:cxn>
                </a:cxnLst>
                <a:rect l="l" t="t" r="r" b="b"/>
                <a:pathLst>
                  <a:path w="829" h="99551">
                    <a:moveTo>
                      <a:pt x="213" y="404"/>
                    </a:moveTo>
                    <a:lnTo>
                      <a:pt x="213" y="99955"/>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5" name="Free-form: Shape 64">
                <a:extLst>
                  <a:ext uri="{FF2B5EF4-FFF2-40B4-BE49-F238E27FC236}">
                    <a16:creationId xmlns:a16="http://schemas.microsoft.com/office/drawing/2014/main" id="{2CE74753-9308-96B9-7A6F-6DA28D29187C}"/>
                  </a:ext>
                </a:extLst>
              </p:cNvPr>
              <p:cNvSpPr/>
              <p:nvPr/>
            </p:nvSpPr>
            <p:spPr>
              <a:xfrm flipV="1">
                <a:off x="7755357" y="4690279"/>
                <a:ext cx="829" cy="99551"/>
              </a:xfrm>
              <a:custGeom>
                <a:avLst/>
                <a:gdLst>
                  <a:gd name="connsiteX0" fmla="*/ 469 w 829"/>
                  <a:gd name="connsiteY0" fmla="*/ 404 h 99551"/>
                  <a:gd name="connsiteX1" fmla="*/ 469 w 829"/>
                  <a:gd name="connsiteY1" fmla="*/ 99955 h 99551"/>
                </a:gdLst>
                <a:ahLst/>
                <a:cxnLst>
                  <a:cxn ang="0">
                    <a:pos x="connsiteX0" y="connsiteY0"/>
                  </a:cxn>
                  <a:cxn ang="0">
                    <a:pos x="connsiteX1" y="connsiteY1"/>
                  </a:cxn>
                </a:cxnLst>
                <a:rect l="l" t="t" r="r" b="b"/>
                <a:pathLst>
                  <a:path w="829" h="99551">
                    <a:moveTo>
                      <a:pt x="469" y="404"/>
                    </a:moveTo>
                    <a:lnTo>
                      <a:pt x="469" y="99955"/>
                    </a:ln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6" name="Free-form: Shape 65">
                <a:extLst>
                  <a:ext uri="{FF2B5EF4-FFF2-40B4-BE49-F238E27FC236}">
                    <a16:creationId xmlns:a16="http://schemas.microsoft.com/office/drawing/2014/main" id="{1A327EB4-B0CF-14E1-C6AA-0E987BED9A3E}"/>
                  </a:ext>
                </a:extLst>
              </p:cNvPr>
              <p:cNvSpPr/>
              <p:nvPr/>
            </p:nvSpPr>
            <p:spPr>
              <a:xfrm flipV="1">
                <a:off x="7874831" y="4689161"/>
                <a:ext cx="24336" cy="24336"/>
              </a:xfrm>
              <a:custGeom>
                <a:avLst/>
                <a:gdLst>
                  <a:gd name="connsiteX0" fmla="*/ 22763 w 22124"/>
                  <a:gd name="connsiteY0" fmla="*/ 11465 h 22124"/>
                  <a:gd name="connsiteX1" fmla="*/ 11700 w 22124"/>
                  <a:gd name="connsiteY1" fmla="*/ 403 h 22124"/>
                  <a:gd name="connsiteX2" fmla="*/ 638 w 22124"/>
                  <a:gd name="connsiteY2" fmla="*/ 11465 h 22124"/>
                  <a:gd name="connsiteX3" fmla="*/ 11700 w 22124"/>
                  <a:gd name="connsiteY3" fmla="*/ 22528 h 22124"/>
                  <a:gd name="connsiteX4" fmla="*/ 22763 w 22124"/>
                  <a:gd name="connsiteY4" fmla="*/ 11465 h 2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24" h="22124">
                    <a:moveTo>
                      <a:pt x="22763" y="11465"/>
                    </a:moveTo>
                    <a:cubicBezTo>
                      <a:pt x="22763" y="5356"/>
                      <a:pt x="17810" y="403"/>
                      <a:pt x="11700" y="403"/>
                    </a:cubicBezTo>
                    <a:cubicBezTo>
                      <a:pt x="5591" y="403"/>
                      <a:pt x="638" y="5356"/>
                      <a:pt x="638" y="11465"/>
                    </a:cubicBezTo>
                    <a:cubicBezTo>
                      <a:pt x="638" y="17574"/>
                      <a:pt x="5591" y="22528"/>
                      <a:pt x="11700" y="22528"/>
                    </a:cubicBezTo>
                    <a:cubicBezTo>
                      <a:pt x="17810" y="22528"/>
                      <a:pt x="22763" y="17574"/>
                      <a:pt x="22763" y="11465"/>
                    </a:cubicBezTo>
                  </a:path>
                </a:pathLst>
              </a:custGeom>
              <a:solidFill>
                <a:schemeClr val="bg1"/>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7" name="Free-form: Shape 66">
                <a:extLst>
                  <a:ext uri="{FF2B5EF4-FFF2-40B4-BE49-F238E27FC236}">
                    <a16:creationId xmlns:a16="http://schemas.microsoft.com/office/drawing/2014/main" id="{49329D8A-9AC9-07D5-714D-6B53AF01C248}"/>
                  </a:ext>
                </a:extLst>
              </p:cNvPr>
              <p:cNvSpPr/>
              <p:nvPr/>
            </p:nvSpPr>
            <p:spPr>
              <a:xfrm flipV="1">
                <a:off x="7688982" y="4524874"/>
                <a:ext cx="232310" cy="397818"/>
              </a:xfrm>
              <a:custGeom>
                <a:avLst/>
                <a:gdLst>
                  <a:gd name="connsiteX0" fmla="*/ 178307 w 232310"/>
                  <a:gd name="connsiteY0" fmla="*/ 267307 h 397818"/>
                  <a:gd name="connsiteX1" fmla="*/ 58164 w 232310"/>
                  <a:gd name="connsiteY1" fmla="*/ 398299 h 397818"/>
                  <a:gd name="connsiteX2" fmla="*/ 31659 w 232310"/>
                  <a:gd name="connsiteY2" fmla="*/ 384803 h 397818"/>
                  <a:gd name="connsiteX3" fmla="*/ 11072 w 232310"/>
                  <a:gd name="connsiteY3" fmla="*/ 342821 h 397818"/>
                  <a:gd name="connsiteX4" fmla="*/ 585 w 232310"/>
                  <a:gd name="connsiteY4" fmla="*/ 265572 h 397818"/>
                  <a:gd name="connsiteX5" fmla="*/ 585 w 232310"/>
                  <a:gd name="connsiteY5" fmla="*/ 127811 h 397818"/>
                  <a:gd name="connsiteX6" fmla="*/ 61948 w 232310"/>
                  <a:gd name="connsiteY6" fmla="*/ 66481 h 397818"/>
                  <a:gd name="connsiteX7" fmla="*/ 188293 w 232310"/>
                  <a:gd name="connsiteY7" fmla="*/ 526 h 397818"/>
                  <a:gd name="connsiteX8" fmla="*/ 214713 w 232310"/>
                  <a:gd name="connsiteY8" fmla="*/ 174747 h 39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10" h="397818">
                    <a:moveTo>
                      <a:pt x="178307" y="267307"/>
                    </a:moveTo>
                    <a:cubicBezTo>
                      <a:pt x="142870" y="340158"/>
                      <a:pt x="96349" y="399195"/>
                      <a:pt x="58164" y="398299"/>
                    </a:cubicBezTo>
                    <a:cubicBezTo>
                      <a:pt x="47833" y="397835"/>
                      <a:pt x="39037" y="392989"/>
                      <a:pt x="31659" y="384803"/>
                    </a:cubicBezTo>
                    <a:cubicBezTo>
                      <a:pt x="22832" y="374991"/>
                      <a:pt x="16028" y="360399"/>
                      <a:pt x="11072" y="342821"/>
                    </a:cubicBezTo>
                    <a:cubicBezTo>
                      <a:pt x="4788" y="320596"/>
                      <a:pt x="1437" y="293626"/>
                      <a:pt x="585" y="265572"/>
                    </a:cubicBezTo>
                    <a:lnTo>
                      <a:pt x="585" y="127811"/>
                    </a:lnTo>
                    <a:cubicBezTo>
                      <a:pt x="585" y="93938"/>
                      <a:pt x="28075" y="66481"/>
                      <a:pt x="61948" y="66481"/>
                    </a:cubicBezTo>
                    <a:cubicBezTo>
                      <a:pt x="84361" y="50552"/>
                      <a:pt x="160615" y="-1045"/>
                      <a:pt x="188293" y="526"/>
                    </a:cubicBezTo>
                    <a:cubicBezTo>
                      <a:pt x="243058" y="3676"/>
                      <a:pt x="241701" y="85882"/>
                      <a:pt x="214713" y="174747"/>
                    </a:cubicBezTo>
                  </a:path>
                </a:pathLst>
              </a:custGeom>
              <a:noFill/>
              <a:ln w="19050"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grpSp>
      </p:grpSp>
      <p:sp>
        <p:nvSpPr>
          <p:cNvPr id="68" name="Graphic 21">
            <a:extLst>
              <a:ext uri="{FF2B5EF4-FFF2-40B4-BE49-F238E27FC236}">
                <a16:creationId xmlns:a16="http://schemas.microsoft.com/office/drawing/2014/main" id="{5A4701EF-174F-2513-3814-EEA326DB78C1}"/>
              </a:ext>
            </a:extLst>
          </p:cNvPr>
          <p:cNvSpPr/>
          <p:nvPr/>
        </p:nvSpPr>
        <p:spPr>
          <a:xfrm>
            <a:off x="7599684" y="2740927"/>
            <a:ext cx="745938" cy="571987"/>
          </a:xfrm>
          <a:custGeom>
            <a:avLst/>
            <a:gdLst>
              <a:gd name="connsiteX0" fmla="*/ 546978 w 745938"/>
              <a:gd name="connsiteY0" fmla="*/ 12285 h 571987"/>
              <a:gd name="connsiteX1" fmla="*/ 546978 w 745938"/>
              <a:gd name="connsiteY1" fmla="*/ 37188 h 571987"/>
              <a:gd name="connsiteX2" fmla="*/ 571844 w 745938"/>
              <a:gd name="connsiteY2" fmla="*/ 37188 h 571987"/>
              <a:gd name="connsiteX3" fmla="*/ 571844 w 745938"/>
              <a:gd name="connsiteY3" fmla="*/ 12285 h 571987"/>
              <a:gd name="connsiteX4" fmla="*/ 546978 w 745938"/>
              <a:gd name="connsiteY4" fmla="*/ 12285 h 571987"/>
              <a:gd name="connsiteX5" fmla="*/ 486520 w 745938"/>
              <a:gd name="connsiteY5" fmla="*/ 35120 h 571987"/>
              <a:gd name="connsiteX6" fmla="*/ 498901 w 745938"/>
              <a:gd name="connsiteY6" fmla="*/ 56733 h 571987"/>
              <a:gd name="connsiteX7" fmla="*/ 520464 w 745938"/>
              <a:gd name="connsiteY7" fmla="*/ 44235 h 571987"/>
              <a:gd name="connsiteX8" fmla="*/ 508083 w 745938"/>
              <a:gd name="connsiteY8" fmla="*/ 22668 h 571987"/>
              <a:gd name="connsiteX9" fmla="*/ 486520 w 745938"/>
              <a:gd name="connsiteY9" fmla="*/ 35120 h 571987"/>
              <a:gd name="connsiteX10" fmla="*/ 610861 w 745938"/>
              <a:gd name="connsiteY10" fmla="*/ 22668 h 571987"/>
              <a:gd name="connsiteX11" fmla="*/ 598382 w 745938"/>
              <a:gd name="connsiteY11" fmla="*/ 44235 h 571987"/>
              <a:gd name="connsiteX12" fmla="*/ 619944 w 745938"/>
              <a:gd name="connsiteY12" fmla="*/ 56733 h 571987"/>
              <a:gd name="connsiteX13" fmla="*/ 632330 w 745938"/>
              <a:gd name="connsiteY13" fmla="*/ 35120 h 571987"/>
              <a:gd name="connsiteX14" fmla="*/ 610861 w 745938"/>
              <a:gd name="connsiteY14" fmla="*/ 22668 h 571987"/>
              <a:gd name="connsiteX15" fmla="*/ 37296 w 745938"/>
              <a:gd name="connsiteY15" fmla="*/ 49545 h 571987"/>
              <a:gd name="connsiteX16" fmla="*/ 0 w 745938"/>
              <a:gd name="connsiteY16" fmla="*/ 86851 h 571987"/>
              <a:gd name="connsiteX17" fmla="*/ 0 w 745938"/>
              <a:gd name="connsiteY17" fmla="*/ 434930 h 571987"/>
              <a:gd name="connsiteX18" fmla="*/ 0 w 745938"/>
              <a:gd name="connsiteY18" fmla="*/ 484688 h 571987"/>
              <a:gd name="connsiteX19" fmla="*/ 12432 w 745938"/>
              <a:gd name="connsiteY19" fmla="*/ 497093 h 571987"/>
              <a:gd name="connsiteX20" fmla="*/ 75562 w 745938"/>
              <a:gd name="connsiteY20" fmla="*/ 497093 h 571987"/>
              <a:gd name="connsiteX21" fmla="*/ 161639 w 745938"/>
              <a:gd name="connsiteY21" fmla="*/ 571707 h 571987"/>
              <a:gd name="connsiteX22" fmla="*/ 247618 w 745938"/>
              <a:gd name="connsiteY22" fmla="*/ 497093 h 571987"/>
              <a:gd name="connsiteX23" fmla="*/ 459982 w 745938"/>
              <a:gd name="connsiteY23" fmla="*/ 497093 h 571987"/>
              <a:gd name="connsiteX24" fmla="*/ 459982 w 745938"/>
              <a:gd name="connsiteY24" fmla="*/ 472238 h 571987"/>
              <a:gd name="connsiteX25" fmla="*/ 247642 w 745938"/>
              <a:gd name="connsiteY25" fmla="*/ 472238 h 571987"/>
              <a:gd name="connsiteX26" fmla="*/ 161639 w 745938"/>
              <a:gd name="connsiteY26" fmla="*/ 397622 h 571987"/>
              <a:gd name="connsiteX27" fmla="*/ 100863 w 745938"/>
              <a:gd name="connsiteY27" fmla="*/ 422525 h 571987"/>
              <a:gd name="connsiteX28" fmla="*/ 24864 w 745938"/>
              <a:gd name="connsiteY28" fmla="*/ 422525 h 571987"/>
              <a:gd name="connsiteX29" fmla="*/ 24864 w 745938"/>
              <a:gd name="connsiteY29" fmla="*/ 86851 h 571987"/>
              <a:gd name="connsiteX30" fmla="*/ 37296 w 745938"/>
              <a:gd name="connsiteY30" fmla="*/ 74401 h 571987"/>
              <a:gd name="connsiteX31" fmla="*/ 435116 w 745938"/>
              <a:gd name="connsiteY31" fmla="*/ 74401 h 571987"/>
              <a:gd name="connsiteX32" fmla="*/ 447550 w 745938"/>
              <a:gd name="connsiteY32" fmla="*/ 86851 h 571987"/>
              <a:gd name="connsiteX33" fmla="*/ 447550 w 745938"/>
              <a:gd name="connsiteY33" fmla="*/ 385217 h 571987"/>
              <a:gd name="connsiteX34" fmla="*/ 472410 w 745938"/>
              <a:gd name="connsiteY34" fmla="*/ 385217 h 571987"/>
              <a:gd name="connsiteX35" fmla="*/ 472410 w 745938"/>
              <a:gd name="connsiteY35" fmla="*/ 149015 h 571987"/>
              <a:gd name="connsiteX36" fmla="*/ 621593 w 745938"/>
              <a:gd name="connsiteY36" fmla="*/ 149015 h 571987"/>
              <a:gd name="connsiteX37" fmla="*/ 634538 w 745938"/>
              <a:gd name="connsiteY37" fmla="*/ 164991 h 571987"/>
              <a:gd name="connsiteX38" fmla="*/ 671883 w 745938"/>
              <a:gd name="connsiteY38" fmla="*/ 289364 h 571987"/>
              <a:gd name="connsiteX39" fmla="*/ 675012 w 745938"/>
              <a:gd name="connsiteY39" fmla="*/ 294581 h 571987"/>
              <a:gd name="connsiteX40" fmla="*/ 721073 w 745938"/>
              <a:gd name="connsiteY40" fmla="*/ 340627 h 571987"/>
              <a:gd name="connsiteX41" fmla="*/ 721073 w 745938"/>
              <a:gd name="connsiteY41" fmla="*/ 422525 h 571987"/>
              <a:gd name="connsiteX42" fmla="*/ 645077 w 745938"/>
              <a:gd name="connsiteY42" fmla="*/ 422525 h 571987"/>
              <a:gd name="connsiteX43" fmla="*/ 584347 w 745938"/>
              <a:gd name="connsiteY43" fmla="*/ 397622 h 571987"/>
              <a:gd name="connsiteX44" fmla="*/ 523546 w 745938"/>
              <a:gd name="connsiteY44" fmla="*/ 422525 h 571987"/>
              <a:gd name="connsiteX45" fmla="*/ 273502 w 745938"/>
              <a:gd name="connsiteY45" fmla="*/ 422525 h 571987"/>
              <a:gd name="connsiteX46" fmla="*/ 273502 w 745938"/>
              <a:gd name="connsiteY46" fmla="*/ 447381 h 571987"/>
              <a:gd name="connsiteX47" fmla="*/ 505799 w 745938"/>
              <a:gd name="connsiteY47" fmla="*/ 447381 h 571987"/>
              <a:gd name="connsiteX48" fmla="*/ 497252 w 745938"/>
              <a:gd name="connsiteY48" fmla="*/ 484641 h 571987"/>
              <a:gd name="connsiteX49" fmla="*/ 584347 w 745938"/>
              <a:gd name="connsiteY49" fmla="*/ 571707 h 571987"/>
              <a:gd name="connsiteX50" fmla="*/ 670328 w 745938"/>
              <a:gd name="connsiteY50" fmla="*/ 497093 h 571987"/>
              <a:gd name="connsiteX51" fmla="*/ 733483 w 745938"/>
              <a:gd name="connsiteY51" fmla="*/ 497093 h 571987"/>
              <a:gd name="connsiteX52" fmla="*/ 745915 w 745938"/>
              <a:gd name="connsiteY52" fmla="*/ 484688 h 571987"/>
              <a:gd name="connsiteX53" fmla="*/ 745915 w 745938"/>
              <a:gd name="connsiteY53" fmla="*/ 434977 h 571987"/>
              <a:gd name="connsiteX54" fmla="*/ 745939 w 745938"/>
              <a:gd name="connsiteY54" fmla="*/ 434977 h 571987"/>
              <a:gd name="connsiteX55" fmla="*/ 745939 w 745938"/>
              <a:gd name="connsiteY55" fmla="*/ 335506 h 571987"/>
              <a:gd name="connsiteX56" fmla="*/ 742274 w 745938"/>
              <a:gd name="connsiteY56" fmla="*/ 326719 h 571987"/>
              <a:gd name="connsiteX57" fmla="*/ 694728 w 745938"/>
              <a:gd name="connsiteY57" fmla="*/ 279169 h 571987"/>
              <a:gd name="connsiteX58" fmla="*/ 658407 w 745938"/>
              <a:gd name="connsiteY58" fmla="*/ 157849 h 571987"/>
              <a:gd name="connsiteX59" fmla="*/ 621598 w 745938"/>
              <a:gd name="connsiteY59" fmla="*/ 124159 h 571987"/>
              <a:gd name="connsiteX60" fmla="*/ 596732 w 745938"/>
              <a:gd name="connsiteY60" fmla="*/ 124159 h 571987"/>
              <a:gd name="connsiteX61" fmla="*/ 596732 w 745938"/>
              <a:gd name="connsiteY61" fmla="*/ 111661 h 571987"/>
              <a:gd name="connsiteX62" fmla="*/ 559458 w 745938"/>
              <a:gd name="connsiteY62" fmla="*/ 74401 h 571987"/>
              <a:gd name="connsiteX63" fmla="*/ 522117 w 745938"/>
              <a:gd name="connsiteY63" fmla="*/ 111661 h 571987"/>
              <a:gd name="connsiteX64" fmla="*/ 522117 w 745938"/>
              <a:gd name="connsiteY64" fmla="*/ 124159 h 571987"/>
              <a:gd name="connsiteX65" fmla="*/ 472410 w 745938"/>
              <a:gd name="connsiteY65" fmla="*/ 124159 h 571987"/>
              <a:gd name="connsiteX66" fmla="*/ 472410 w 745938"/>
              <a:gd name="connsiteY66" fmla="*/ 86851 h 571987"/>
              <a:gd name="connsiteX67" fmla="*/ 435116 w 745938"/>
              <a:gd name="connsiteY67" fmla="*/ 49545 h 571987"/>
              <a:gd name="connsiteX68" fmla="*/ 559458 w 745938"/>
              <a:gd name="connsiteY68" fmla="*/ 99304 h 571987"/>
              <a:gd name="connsiteX69" fmla="*/ 571844 w 745938"/>
              <a:gd name="connsiteY69" fmla="*/ 111661 h 571987"/>
              <a:gd name="connsiteX70" fmla="*/ 571844 w 745938"/>
              <a:gd name="connsiteY70" fmla="*/ 124159 h 571987"/>
              <a:gd name="connsiteX71" fmla="*/ 546978 w 745938"/>
              <a:gd name="connsiteY71" fmla="*/ 124159 h 571987"/>
              <a:gd name="connsiteX72" fmla="*/ 546978 w 745938"/>
              <a:gd name="connsiteY72" fmla="*/ 111661 h 571987"/>
              <a:gd name="connsiteX73" fmla="*/ 559458 w 745938"/>
              <a:gd name="connsiteY73" fmla="*/ 99304 h 571987"/>
              <a:gd name="connsiteX74" fmla="*/ 211391 w 745938"/>
              <a:gd name="connsiteY74" fmla="*/ 161420 h 571987"/>
              <a:gd name="connsiteX75" fmla="*/ 198886 w 745938"/>
              <a:gd name="connsiteY75" fmla="*/ 173919 h 571987"/>
              <a:gd name="connsiteX76" fmla="*/ 198886 w 745938"/>
              <a:gd name="connsiteY76" fmla="*/ 211132 h 571987"/>
              <a:gd name="connsiteX77" fmla="*/ 161639 w 745938"/>
              <a:gd name="connsiteY77" fmla="*/ 211132 h 571987"/>
              <a:gd name="connsiteX78" fmla="*/ 149159 w 745938"/>
              <a:gd name="connsiteY78" fmla="*/ 223630 h 571987"/>
              <a:gd name="connsiteX79" fmla="*/ 149159 w 745938"/>
              <a:gd name="connsiteY79" fmla="*/ 273295 h 571987"/>
              <a:gd name="connsiteX80" fmla="*/ 161639 w 745938"/>
              <a:gd name="connsiteY80" fmla="*/ 285746 h 571987"/>
              <a:gd name="connsiteX81" fmla="*/ 198886 w 745938"/>
              <a:gd name="connsiteY81" fmla="*/ 285746 h 571987"/>
              <a:gd name="connsiteX82" fmla="*/ 198886 w 745938"/>
              <a:gd name="connsiteY82" fmla="*/ 323054 h 571987"/>
              <a:gd name="connsiteX83" fmla="*/ 211391 w 745938"/>
              <a:gd name="connsiteY83" fmla="*/ 335506 h 571987"/>
              <a:gd name="connsiteX84" fmla="*/ 261021 w 745938"/>
              <a:gd name="connsiteY84" fmla="*/ 335506 h 571987"/>
              <a:gd name="connsiteX85" fmla="*/ 273502 w 745938"/>
              <a:gd name="connsiteY85" fmla="*/ 323054 h 571987"/>
              <a:gd name="connsiteX86" fmla="*/ 273502 w 745938"/>
              <a:gd name="connsiteY86" fmla="*/ 285746 h 571987"/>
              <a:gd name="connsiteX87" fmla="*/ 310773 w 745938"/>
              <a:gd name="connsiteY87" fmla="*/ 285746 h 571987"/>
              <a:gd name="connsiteX88" fmla="*/ 323254 w 745938"/>
              <a:gd name="connsiteY88" fmla="*/ 273295 h 571987"/>
              <a:gd name="connsiteX89" fmla="*/ 323254 w 745938"/>
              <a:gd name="connsiteY89" fmla="*/ 223630 h 571987"/>
              <a:gd name="connsiteX90" fmla="*/ 310773 w 745938"/>
              <a:gd name="connsiteY90" fmla="*/ 211132 h 571987"/>
              <a:gd name="connsiteX91" fmla="*/ 273502 w 745938"/>
              <a:gd name="connsiteY91" fmla="*/ 211132 h 571987"/>
              <a:gd name="connsiteX92" fmla="*/ 273502 w 745938"/>
              <a:gd name="connsiteY92" fmla="*/ 173919 h 571987"/>
              <a:gd name="connsiteX93" fmla="*/ 261021 w 745938"/>
              <a:gd name="connsiteY93" fmla="*/ 161420 h 571987"/>
              <a:gd name="connsiteX94" fmla="*/ 509732 w 745938"/>
              <a:gd name="connsiteY94" fmla="*/ 173824 h 571987"/>
              <a:gd name="connsiteX95" fmla="*/ 497252 w 745938"/>
              <a:gd name="connsiteY95" fmla="*/ 186275 h 571987"/>
              <a:gd name="connsiteX96" fmla="*/ 497252 w 745938"/>
              <a:gd name="connsiteY96" fmla="*/ 285746 h 571987"/>
              <a:gd name="connsiteX97" fmla="*/ 509732 w 745938"/>
              <a:gd name="connsiteY97" fmla="*/ 298151 h 571987"/>
              <a:gd name="connsiteX98" fmla="*/ 631794 w 745938"/>
              <a:gd name="connsiteY98" fmla="*/ 298151 h 571987"/>
              <a:gd name="connsiteX99" fmla="*/ 643714 w 745938"/>
              <a:gd name="connsiteY99" fmla="*/ 282176 h 571987"/>
              <a:gd name="connsiteX100" fmla="*/ 613897 w 745938"/>
              <a:gd name="connsiteY100" fmla="*/ 182705 h 571987"/>
              <a:gd name="connsiteX101" fmla="*/ 601953 w 745938"/>
              <a:gd name="connsiteY101" fmla="*/ 173824 h 571987"/>
              <a:gd name="connsiteX102" fmla="*/ 223774 w 745938"/>
              <a:gd name="connsiteY102" fmla="*/ 186275 h 571987"/>
              <a:gd name="connsiteX103" fmla="*/ 248638 w 745938"/>
              <a:gd name="connsiteY103" fmla="*/ 186275 h 571987"/>
              <a:gd name="connsiteX104" fmla="*/ 248638 w 745938"/>
              <a:gd name="connsiteY104" fmla="*/ 223630 h 571987"/>
              <a:gd name="connsiteX105" fmla="*/ 261021 w 745938"/>
              <a:gd name="connsiteY105" fmla="*/ 236035 h 571987"/>
              <a:gd name="connsiteX106" fmla="*/ 298390 w 745938"/>
              <a:gd name="connsiteY106" fmla="*/ 236035 h 571987"/>
              <a:gd name="connsiteX107" fmla="*/ 298390 w 745938"/>
              <a:gd name="connsiteY107" fmla="*/ 260891 h 571987"/>
              <a:gd name="connsiteX108" fmla="*/ 261021 w 745938"/>
              <a:gd name="connsiteY108" fmla="*/ 260891 h 571987"/>
              <a:gd name="connsiteX109" fmla="*/ 248638 w 745938"/>
              <a:gd name="connsiteY109" fmla="*/ 273295 h 571987"/>
              <a:gd name="connsiteX110" fmla="*/ 248638 w 745938"/>
              <a:gd name="connsiteY110" fmla="*/ 310649 h 571987"/>
              <a:gd name="connsiteX111" fmla="*/ 223774 w 745938"/>
              <a:gd name="connsiteY111" fmla="*/ 310649 h 571987"/>
              <a:gd name="connsiteX112" fmla="*/ 223774 w 745938"/>
              <a:gd name="connsiteY112" fmla="*/ 273295 h 571987"/>
              <a:gd name="connsiteX113" fmla="*/ 211391 w 745938"/>
              <a:gd name="connsiteY113" fmla="*/ 260891 h 571987"/>
              <a:gd name="connsiteX114" fmla="*/ 174023 w 745938"/>
              <a:gd name="connsiteY114" fmla="*/ 260891 h 571987"/>
              <a:gd name="connsiteX115" fmla="*/ 174023 w 745938"/>
              <a:gd name="connsiteY115" fmla="*/ 236035 h 571987"/>
              <a:gd name="connsiteX116" fmla="*/ 211391 w 745938"/>
              <a:gd name="connsiteY116" fmla="*/ 236035 h 571987"/>
              <a:gd name="connsiteX117" fmla="*/ 223774 w 745938"/>
              <a:gd name="connsiteY117" fmla="*/ 223630 h 571987"/>
              <a:gd name="connsiteX118" fmla="*/ 522117 w 745938"/>
              <a:gd name="connsiteY118" fmla="*/ 198680 h 571987"/>
              <a:gd name="connsiteX119" fmla="*/ 592677 w 745938"/>
              <a:gd name="connsiteY119" fmla="*/ 198680 h 571987"/>
              <a:gd name="connsiteX120" fmla="*/ 615085 w 745938"/>
              <a:gd name="connsiteY120" fmla="*/ 273295 h 571987"/>
              <a:gd name="connsiteX121" fmla="*/ 522117 w 745938"/>
              <a:gd name="connsiteY121" fmla="*/ 273295 h 571987"/>
              <a:gd name="connsiteX122" fmla="*/ 509732 w 745938"/>
              <a:gd name="connsiteY122" fmla="*/ 323054 h 571987"/>
              <a:gd name="connsiteX123" fmla="*/ 509732 w 745938"/>
              <a:gd name="connsiteY123" fmla="*/ 347909 h 571987"/>
              <a:gd name="connsiteX124" fmla="*/ 534597 w 745938"/>
              <a:gd name="connsiteY124" fmla="*/ 347909 h 571987"/>
              <a:gd name="connsiteX125" fmla="*/ 534597 w 745938"/>
              <a:gd name="connsiteY125" fmla="*/ 323054 h 571987"/>
              <a:gd name="connsiteX126" fmla="*/ 161639 w 745938"/>
              <a:gd name="connsiteY126" fmla="*/ 422525 h 571987"/>
              <a:gd name="connsiteX127" fmla="*/ 223774 w 745938"/>
              <a:gd name="connsiteY127" fmla="*/ 484641 h 571987"/>
              <a:gd name="connsiteX128" fmla="*/ 161639 w 745938"/>
              <a:gd name="connsiteY128" fmla="*/ 546852 h 571987"/>
              <a:gd name="connsiteX129" fmla="*/ 99407 w 745938"/>
              <a:gd name="connsiteY129" fmla="*/ 484641 h 571987"/>
              <a:gd name="connsiteX130" fmla="*/ 161639 w 745938"/>
              <a:gd name="connsiteY130" fmla="*/ 422525 h 571987"/>
              <a:gd name="connsiteX131" fmla="*/ 584347 w 745938"/>
              <a:gd name="connsiteY131" fmla="*/ 422525 h 571987"/>
              <a:gd name="connsiteX132" fmla="*/ 646458 w 745938"/>
              <a:gd name="connsiteY132" fmla="*/ 484641 h 571987"/>
              <a:gd name="connsiteX133" fmla="*/ 584347 w 745938"/>
              <a:gd name="connsiteY133" fmla="*/ 546852 h 571987"/>
              <a:gd name="connsiteX134" fmla="*/ 522117 w 745938"/>
              <a:gd name="connsiteY134" fmla="*/ 484641 h 571987"/>
              <a:gd name="connsiteX135" fmla="*/ 584347 w 745938"/>
              <a:gd name="connsiteY135" fmla="*/ 422525 h 571987"/>
              <a:gd name="connsiteX136" fmla="*/ 24864 w 745938"/>
              <a:gd name="connsiteY136" fmla="*/ 447381 h 571987"/>
              <a:gd name="connsiteX137" fmla="*/ 83090 w 745938"/>
              <a:gd name="connsiteY137" fmla="*/ 447381 h 571987"/>
              <a:gd name="connsiteX138" fmla="*/ 75538 w 745938"/>
              <a:gd name="connsiteY138" fmla="*/ 472238 h 571987"/>
              <a:gd name="connsiteX139" fmla="*/ 24864 w 745938"/>
              <a:gd name="connsiteY139" fmla="*/ 472238 h 571987"/>
              <a:gd name="connsiteX140" fmla="*/ 161639 w 745938"/>
              <a:gd name="connsiteY140" fmla="*/ 447381 h 571987"/>
              <a:gd name="connsiteX141" fmla="*/ 124295 w 745938"/>
              <a:gd name="connsiteY141" fmla="*/ 484641 h 571987"/>
              <a:gd name="connsiteX142" fmla="*/ 161639 w 745938"/>
              <a:gd name="connsiteY142" fmla="*/ 521996 h 571987"/>
              <a:gd name="connsiteX143" fmla="*/ 198886 w 745938"/>
              <a:gd name="connsiteY143" fmla="*/ 484641 h 571987"/>
              <a:gd name="connsiteX144" fmla="*/ 161639 w 745938"/>
              <a:gd name="connsiteY144" fmla="*/ 447381 h 571987"/>
              <a:gd name="connsiteX145" fmla="*/ 584347 w 745938"/>
              <a:gd name="connsiteY145" fmla="*/ 447381 h 571987"/>
              <a:gd name="connsiteX146" fmla="*/ 546978 w 745938"/>
              <a:gd name="connsiteY146" fmla="*/ 484641 h 571987"/>
              <a:gd name="connsiteX147" fmla="*/ 584347 w 745938"/>
              <a:gd name="connsiteY147" fmla="*/ 521996 h 571987"/>
              <a:gd name="connsiteX148" fmla="*/ 621593 w 745938"/>
              <a:gd name="connsiteY148" fmla="*/ 484641 h 571987"/>
              <a:gd name="connsiteX149" fmla="*/ 584347 w 745938"/>
              <a:gd name="connsiteY149" fmla="*/ 447381 h 571987"/>
              <a:gd name="connsiteX150" fmla="*/ 662800 w 745938"/>
              <a:gd name="connsiteY150" fmla="*/ 447381 h 571987"/>
              <a:gd name="connsiteX151" fmla="*/ 721050 w 745938"/>
              <a:gd name="connsiteY151" fmla="*/ 447381 h 571987"/>
              <a:gd name="connsiteX152" fmla="*/ 721050 w 745938"/>
              <a:gd name="connsiteY152" fmla="*/ 472238 h 571987"/>
              <a:gd name="connsiteX153" fmla="*/ 670351 w 745938"/>
              <a:gd name="connsiteY153" fmla="*/ 472238 h 571987"/>
              <a:gd name="connsiteX154" fmla="*/ 662800 w 745938"/>
              <a:gd name="connsiteY154" fmla="*/ 447381 h 571987"/>
              <a:gd name="connsiteX155" fmla="*/ 161639 w 745938"/>
              <a:gd name="connsiteY155" fmla="*/ 472238 h 571987"/>
              <a:gd name="connsiteX156" fmla="*/ 174023 w 745938"/>
              <a:gd name="connsiteY156" fmla="*/ 484641 h 571987"/>
              <a:gd name="connsiteX157" fmla="*/ 161639 w 745938"/>
              <a:gd name="connsiteY157" fmla="*/ 497140 h 571987"/>
              <a:gd name="connsiteX158" fmla="*/ 149159 w 745938"/>
              <a:gd name="connsiteY158" fmla="*/ 484641 h 571987"/>
              <a:gd name="connsiteX159" fmla="*/ 161639 w 745938"/>
              <a:gd name="connsiteY159" fmla="*/ 472238 h 571987"/>
              <a:gd name="connsiteX160" fmla="*/ 584347 w 745938"/>
              <a:gd name="connsiteY160" fmla="*/ 472238 h 571987"/>
              <a:gd name="connsiteX161" fmla="*/ 596732 w 745938"/>
              <a:gd name="connsiteY161" fmla="*/ 484641 h 571987"/>
              <a:gd name="connsiteX162" fmla="*/ 584347 w 745938"/>
              <a:gd name="connsiteY162" fmla="*/ 497140 h 571987"/>
              <a:gd name="connsiteX163" fmla="*/ 571844 w 745938"/>
              <a:gd name="connsiteY163" fmla="*/ 484641 h 571987"/>
              <a:gd name="connsiteX164" fmla="*/ 584347 w 745938"/>
              <a:gd name="connsiteY164" fmla="*/ 472238 h 5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745938" h="571987">
                <a:moveTo>
                  <a:pt x="546978" y="12285"/>
                </a:moveTo>
                <a:lnTo>
                  <a:pt x="546978" y="37188"/>
                </a:lnTo>
                <a:cubicBezTo>
                  <a:pt x="546602" y="54102"/>
                  <a:pt x="572219" y="54102"/>
                  <a:pt x="571844" y="37188"/>
                </a:cubicBezTo>
                <a:lnTo>
                  <a:pt x="571844" y="12285"/>
                </a:lnTo>
                <a:cubicBezTo>
                  <a:pt x="571844" y="-4819"/>
                  <a:pt x="546978" y="-4114"/>
                  <a:pt x="546978" y="12285"/>
                </a:cubicBezTo>
                <a:close/>
                <a:moveTo>
                  <a:pt x="486520" y="35120"/>
                </a:moveTo>
                <a:lnTo>
                  <a:pt x="498901" y="56733"/>
                </a:lnTo>
                <a:cubicBezTo>
                  <a:pt x="507110" y="71534"/>
                  <a:pt x="529208" y="58706"/>
                  <a:pt x="520464" y="44235"/>
                </a:cubicBezTo>
                <a:lnTo>
                  <a:pt x="508083" y="22668"/>
                </a:lnTo>
                <a:cubicBezTo>
                  <a:pt x="500226" y="8948"/>
                  <a:pt x="477969" y="20224"/>
                  <a:pt x="486520" y="35120"/>
                </a:cubicBezTo>
                <a:close/>
                <a:moveTo>
                  <a:pt x="610861" y="22668"/>
                </a:moveTo>
                <a:lnTo>
                  <a:pt x="598382" y="44235"/>
                </a:lnTo>
                <a:cubicBezTo>
                  <a:pt x="589642" y="58706"/>
                  <a:pt x="611735" y="71534"/>
                  <a:pt x="619944" y="56733"/>
                </a:cubicBezTo>
                <a:lnTo>
                  <a:pt x="632330" y="35120"/>
                </a:lnTo>
                <a:cubicBezTo>
                  <a:pt x="640566" y="20789"/>
                  <a:pt x="618962" y="8665"/>
                  <a:pt x="610861" y="22668"/>
                </a:cubicBezTo>
                <a:close/>
                <a:moveTo>
                  <a:pt x="37296" y="49545"/>
                </a:moveTo>
                <a:cubicBezTo>
                  <a:pt x="16849" y="49545"/>
                  <a:pt x="0" y="66412"/>
                  <a:pt x="0" y="86851"/>
                </a:cubicBezTo>
                <a:lnTo>
                  <a:pt x="0" y="434930"/>
                </a:lnTo>
                <a:lnTo>
                  <a:pt x="0" y="484688"/>
                </a:lnTo>
                <a:cubicBezTo>
                  <a:pt x="1" y="491548"/>
                  <a:pt x="5566" y="497093"/>
                  <a:pt x="12432" y="497093"/>
                </a:cubicBezTo>
                <a:lnTo>
                  <a:pt x="75562" y="497093"/>
                </a:lnTo>
                <a:cubicBezTo>
                  <a:pt x="81670" y="539146"/>
                  <a:pt x="117968" y="571707"/>
                  <a:pt x="161639" y="571707"/>
                </a:cubicBezTo>
                <a:cubicBezTo>
                  <a:pt x="205310" y="571707"/>
                  <a:pt x="241525" y="539146"/>
                  <a:pt x="247618" y="497093"/>
                </a:cubicBezTo>
                <a:lnTo>
                  <a:pt x="459982" y="497093"/>
                </a:lnTo>
                <a:cubicBezTo>
                  <a:pt x="476789" y="497328"/>
                  <a:pt x="476789" y="472002"/>
                  <a:pt x="459982" y="472238"/>
                </a:cubicBezTo>
                <a:lnTo>
                  <a:pt x="247642" y="472238"/>
                </a:lnTo>
                <a:cubicBezTo>
                  <a:pt x="241581" y="430184"/>
                  <a:pt x="205335" y="397622"/>
                  <a:pt x="161639" y="397622"/>
                </a:cubicBezTo>
                <a:cubicBezTo>
                  <a:pt x="138033" y="397622"/>
                  <a:pt x="116588" y="407161"/>
                  <a:pt x="100863" y="422525"/>
                </a:cubicBezTo>
                <a:lnTo>
                  <a:pt x="24864" y="422525"/>
                </a:lnTo>
                <a:lnTo>
                  <a:pt x="24864" y="86851"/>
                </a:lnTo>
                <a:cubicBezTo>
                  <a:pt x="24864" y="79756"/>
                  <a:pt x="30193" y="74401"/>
                  <a:pt x="37296" y="74401"/>
                </a:cubicBezTo>
                <a:lnTo>
                  <a:pt x="435116" y="74401"/>
                </a:lnTo>
                <a:cubicBezTo>
                  <a:pt x="442219" y="74401"/>
                  <a:pt x="447550" y="79756"/>
                  <a:pt x="447550" y="86851"/>
                </a:cubicBezTo>
                <a:lnTo>
                  <a:pt x="447550" y="385217"/>
                </a:lnTo>
                <a:cubicBezTo>
                  <a:pt x="447315" y="402039"/>
                  <a:pt x="472650" y="402039"/>
                  <a:pt x="472410" y="385217"/>
                </a:cubicBezTo>
                <a:lnTo>
                  <a:pt x="472410" y="149015"/>
                </a:lnTo>
                <a:lnTo>
                  <a:pt x="621593" y="149015"/>
                </a:lnTo>
                <a:cubicBezTo>
                  <a:pt x="628716" y="149015"/>
                  <a:pt x="632433" y="157990"/>
                  <a:pt x="634538" y="164991"/>
                </a:cubicBezTo>
                <a:lnTo>
                  <a:pt x="671883" y="289364"/>
                </a:lnTo>
                <a:cubicBezTo>
                  <a:pt x="672475" y="291338"/>
                  <a:pt x="673551" y="293124"/>
                  <a:pt x="675012" y="294581"/>
                </a:cubicBezTo>
                <a:lnTo>
                  <a:pt x="721073" y="340627"/>
                </a:lnTo>
                <a:lnTo>
                  <a:pt x="721073" y="422525"/>
                </a:lnTo>
                <a:lnTo>
                  <a:pt x="645077" y="422525"/>
                </a:lnTo>
                <a:cubicBezTo>
                  <a:pt x="629374" y="407161"/>
                  <a:pt x="607953" y="397622"/>
                  <a:pt x="584347" y="397622"/>
                </a:cubicBezTo>
                <a:cubicBezTo>
                  <a:pt x="560741" y="397622"/>
                  <a:pt x="539272" y="407161"/>
                  <a:pt x="523546" y="422525"/>
                </a:cubicBezTo>
                <a:lnTo>
                  <a:pt x="273502" y="422525"/>
                </a:lnTo>
                <a:cubicBezTo>
                  <a:pt x="256689" y="422290"/>
                  <a:pt x="256689" y="447616"/>
                  <a:pt x="273502" y="447381"/>
                </a:cubicBezTo>
                <a:lnTo>
                  <a:pt x="505799" y="447381"/>
                </a:lnTo>
                <a:cubicBezTo>
                  <a:pt x="500381" y="458704"/>
                  <a:pt x="497252" y="471297"/>
                  <a:pt x="497252" y="484641"/>
                </a:cubicBezTo>
                <a:cubicBezTo>
                  <a:pt x="497252" y="532521"/>
                  <a:pt x="536434" y="571707"/>
                  <a:pt x="584347" y="571707"/>
                </a:cubicBezTo>
                <a:cubicBezTo>
                  <a:pt x="628021" y="571707"/>
                  <a:pt x="664233" y="539146"/>
                  <a:pt x="670328" y="497093"/>
                </a:cubicBezTo>
                <a:lnTo>
                  <a:pt x="733483" y="497093"/>
                </a:lnTo>
                <a:cubicBezTo>
                  <a:pt x="740347" y="497093"/>
                  <a:pt x="745915" y="491548"/>
                  <a:pt x="745915" y="484688"/>
                </a:cubicBezTo>
                <a:lnTo>
                  <a:pt x="745915" y="434977"/>
                </a:lnTo>
                <a:lnTo>
                  <a:pt x="745939" y="434977"/>
                </a:lnTo>
                <a:lnTo>
                  <a:pt x="745939" y="335506"/>
                </a:lnTo>
                <a:cubicBezTo>
                  <a:pt x="745939" y="332217"/>
                  <a:pt x="744618" y="329022"/>
                  <a:pt x="742274" y="326719"/>
                </a:cubicBezTo>
                <a:lnTo>
                  <a:pt x="694728" y="279169"/>
                </a:lnTo>
                <a:lnTo>
                  <a:pt x="658407" y="157849"/>
                </a:lnTo>
                <a:cubicBezTo>
                  <a:pt x="652346" y="137598"/>
                  <a:pt x="640350" y="124159"/>
                  <a:pt x="621598" y="124159"/>
                </a:cubicBezTo>
                <a:lnTo>
                  <a:pt x="596732" y="124159"/>
                </a:lnTo>
                <a:lnTo>
                  <a:pt x="596732" y="111661"/>
                </a:lnTo>
                <a:cubicBezTo>
                  <a:pt x="596732" y="91222"/>
                  <a:pt x="579906" y="74401"/>
                  <a:pt x="559458" y="74401"/>
                </a:cubicBezTo>
                <a:cubicBezTo>
                  <a:pt x="539014" y="74401"/>
                  <a:pt x="522117" y="91222"/>
                  <a:pt x="522117" y="111661"/>
                </a:cubicBezTo>
                <a:lnTo>
                  <a:pt x="522117" y="124159"/>
                </a:lnTo>
                <a:lnTo>
                  <a:pt x="472410" y="124159"/>
                </a:lnTo>
                <a:lnTo>
                  <a:pt x="472410" y="86851"/>
                </a:lnTo>
                <a:cubicBezTo>
                  <a:pt x="472410" y="66412"/>
                  <a:pt x="455566" y="49545"/>
                  <a:pt x="435116" y="49545"/>
                </a:cubicBezTo>
                <a:close/>
                <a:moveTo>
                  <a:pt x="559458" y="99304"/>
                </a:moveTo>
                <a:cubicBezTo>
                  <a:pt x="566562" y="99304"/>
                  <a:pt x="571844" y="104566"/>
                  <a:pt x="571844" y="111661"/>
                </a:cubicBezTo>
                <a:lnTo>
                  <a:pt x="571844" y="124159"/>
                </a:lnTo>
                <a:lnTo>
                  <a:pt x="546978" y="124159"/>
                </a:lnTo>
                <a:lnTo>
                  <a:pt x="546978" y="111661"/>
                </a:lnTo>
                <a:cubicBezTo>
                  <a:pt x="546978" y="104566"/>
                  <a:pt x="552358" y="99304"/>
                  <a:pt x="559458" y="99304"/>
                </a:cubicBezTo>
                <a:close/>
                <a:moveTo>
                  <a:pt x="211391" y="161420"/>
                </a:moveTo>
                <a:cubicBezTo>
                  <a:pt x="204478" y="161372"/>
                  <a:pt x="198860" y="166964"/>
                  <a:pt x="198886" y="173919"/>
                </a:cubicBezTo>
                <a:lnTo>
                  <a:pt x="198886" y="211132"/>
                </a:lnTo>
                <a:lnTo>
                  <a:pt x="161639" y="211132"/>
                </a:lnTo>
                <a:cubicBezTo>
                  <a:pt x="154726" y="211132"/>
                  <a:pt x="149119" y="216723"/>
                  <a:pt x="149159" y="223630"/>
                </a:cubicBezTo>
                <a:lnTo>
                  <a:pt x="149159" y="273295"/>
                </a:lnTo>
                <a:cubicBezTo>
                  <a:pt x="149134" y="280203"/>
                  <a:pt x="154735" y="285793"/>
                  <a:pt x="161639" y="285746"/>
                </a:cubicBezTo>
                <a:lnTo>
                  <a:pt x="198886" y="285746"/>
                </a:lnTo>
                <a:lnTo>
                  <a:pt x="198886" y="323054"/>
                </a:lnTo>
                <a:cubicBezTo>
                  <a:pt x="198861" y="329961"/>
                  <a:pt x="204478" y="335552"/>
                  <a:pt x="211391" y="335506"/>
                </a:cubicBezTo>
                <a:lnTo>
                  <a:pt x="261021" y="335506"/>
                </a:lnTo>
                <a:cubicBezTo>
                  <a:pt x="267925" y="335552"/>
                  <a:pt x="273528" y="329914"/>
                  <a:pt x="273502" y="323054"/>
                </a:cubicBezTo>
                <a:lnTo>
                  <a:pt x="273502" y="285746"/>
                </a:lnTo>
                <a:lnTo>
                  <a:pt x="310773" y="285746"/>
                </a:lnTo>
                <a:cubicBezTo>
                  <a:pt x="317677" y="285793"/>
                  <a:pt x="323280" y="280203"/>
                  <a:pt x="323254" y="273295"/>
                </a:cubicBezTo>
                <a:lnTo>
                  <a:pt x="323254" y="223630"/>
                </a:lnTo>
                <a:cubicBezTo>
                  <a:pt x="323291" y="216723"/>
                  <a:pt x="317686" y="211132"/>
                  <a:pt x="310773" y="211132"/>
                </a:cubicBezTo>
                <a:lnTo>
                  <a:pt x="273502" y="211132"/>
                </a:lnTo>
                <a:lnTo>
                  <a:pt x="273502" y="173919"/>
                </a:lnTo>
                <a:cubicBezTo>
                  <a:pt x="273527" y="167012"/>
                  <a:pt x="267925" y="161372"/>
                  <a:pt x="261021" y="161420"/>
                </a:cubicBezTo>
                <a:close/>
                <a:moveTo>
                  <a:pt x="509732" y="173824"/>
                </a:moveTo>
                <a:cubicBezTo>
                  <a:pt x="502829" y="173777"/>
                  <a:pt x="497224" y="179369"/>
                  <a:pt x="497252" y="186275"/>
                </a:cubicBezTo>
                <a:lnTo>
                  <a:pt x="497252" y="285746"/>
                </a:lnTo>
                <a:cubicBezTo>
                  <a:pt x="497276" y="292606"/>
                  <a:pt x="502867" y="298151"/>
                  <a:pt x="509732" y="298151"/>
                </a:cubicBezTo>
                <a:lnTo>
                  <a:pt x="631794" y="298151"/>
                </a:lnTo>
                <a:cubicBezTo>
                  <a:pt x="640096" y="298151"/>
                  <a:pt x="646064" y="290164"/>
                  <a:pt x="643714" y="282176"/>
                </a:cubicBezTo>
                <a:lnTo>
                  <a:pt x="613897" y="182705"/>
                </a:lnTo>
                <a:cubicBezTo>
                  <a:pt x="612337" y="177442"/>
                  <a:pt x="607469" y="173777"/>
                  <a:pt x="601953" y="173824"/>
                </a:cubicBezTo>
                <a:close/>
                <a:moveTo>
                  <a:pt x="223774" y="186275"/>
                </a:moveTo>
                <a:lnTo>
                  <a:pt x="248638" y="186275"/>
                </a:lnTo>
                <a:lnTo>
                  <a:pt x="248638" y="223630"/>
                </a:lnTo>
                <a:cubicBezTo>
                  <a:pt x="248663" y="230490"/>
                  <a:pt x="254194" y="235988"/>
                  <a:pt x="261021" y="236035"/>
                </a:cubicBezTo>
                <a:lnTo>
                  <a:pt x="298390" y="236035"/>
                </a:lnTo>
                <a:lnTo>
                  <a:pt x="298390" y="260891"/>
                </a:lnTo>
                <a:lnTo>
                  <a:pt x="261021" y="260891"/>
                </a:lnTo>
                <a:cubicBezTo>
                  <a:pt x="254194" y="260938"/>
                  <a:pt x="248665" y="266436"/>
                  <a:pt x="248638" y="273295"/>
                </a:cubicBezTo>
                <a:lnTo>
                  <a:pt x="248638" y="310649"/>
                </a:lnTo>
                <a:lnTo>
                  <a:pt x="223774" y="310649"/>
                </a:lnTo>
                <a:lnTo>
                  <a:pt x="223774" y="273295"/>
                </a:lnTo>
                <a:cubicBezTo>
                  <a:pt x="223747" y="266436"/>
                  <a:pt x="218219" y="260938"/>
                  <a:pt x="211391" y="260891"/>
                </a:cubicBezTo>
                <a:lnTo>
                  <a:pt x="174023" y="260891"/>
                </a:lnTo>
                <a:lnTo>
                  <a:pt x="174023" y="236035"/>
                </a:lnTo>
                <a:lnTo>
                  <a:pt x="211391" y="236035"/>
                </a:lnTo>
                <a:cubicBezTo>
                  <a:pt x="218219" y="235988"/>
                  <a:pt x="223747" y="230490"/>
                  <a:pt x="223774" y="223630"/>
                </a:cubicBezTo>
                <a:close/>
                <a:moveTo>
                  <a:pt x="522117" y="198680"/>
                </a:moveTo>
                <a:lnTo>
                  <a:pt x="592677" y="198680"/>
                </a:lnTo>
                <a:lnTo>
                  <a:pt x="615085" y="273295"/>
                </a:lnTo>
                <a:lnTo>
                  <a:pt x="522117" y="273295"/>
                </a:lnTo>
                <a:close/>
                <a:moveTo>
                  <a:pt x="509732" y="323054"/>
                </a:moveTo>
                <a:cubicBezTo>
                  <a:pt x="492784" y="322678"/>
                  <a:pt x="492784" y="348287"/>
                  <a:pt x="509732" y="347909"/>
                </a:cubicBezTo>
                <a:lnTo>
                  <a:pt x="534597" y="347909"/>
                </a:lnTo>
                <a:cubicBezTo>
                  <a:pt x="550808" y="347534"/>
                  <a:pt x="550808" y="323384"/>
                  <a:pt x="534597" y="323054"/>
                </a:cubicBezTo>
                <a:close/>
                <a:moveTo>
                  <a:pt x="161639" y="422525"/>
                </a:moveTo>
                <a:cubicBezTo>
                  <a:pt x="196116" y="422525"/>
                  <a:pt x="223774" y="450154"/>
                  <a:pt x="223774" y="484641"/>
                </a:cubicBezTo>
                <a:cubicBezTo>
                  <a:pt x="223774" y="519082"/>
                  <a:pt x="196116" y="546852"/>
                  <a:pt x="161639" y="546852"/>
                </a:cubicBezTo>
                <a:cubicBezTo>
                  <a:pt x="127162" y="546852"/>
                  <a:pt x="99407" y="519082"/>
                  <a:pt x="99407" y="484641"/>
                </a:cubicBezTo>
                <a:cubicBezTo>
                  <a:pt x="99407" y="450154"/>
                  <a:pt x="127162" y="422525"/>
                  <a:pt x="161639" y="422525"/>
                </a:cubicBezTo>
                <a:close/>
                <a:moveTo>
                  <a:pt x="584347" y="422525"/>
                </a:moveTo>
                <a:cubicBezTo>
                  <a:pt x="618826" y="422525"/>
                  <a:pt x="646458" y="450154"/>
                  <a:pt x="646458" y="484641"/>
                </a:cubicBezTo>
                <a:cubicBezTo>
                  <a:pt x="646458" y="519082"/>
                  <a:pt x="618826" y="546852"/>
                  <a:pt x="584347" y="546852"/>
                </a:cubicBezTo>
                <a:cubicBezTo>
                  <a:pt x="549873" y="546852"/>
                  <a:pt x="522117" y="519082"/>
                  <a:pt x="522117" y="484641"/>
                </a:cubicBezTo>
                <a:cubicBezTo>
                  <a:pt x="522117" y="450154"/>
                  <a:pt x="549873" y="422525"/>
                  <a:pt x="584347" y="422525"/>
                </a:cubicBezTo>
                <a:close/>
                <a:moveTo>
                  <a:pt x="24864" y="447381"/>
                </a:moveTo>
                <a:lnTo>
                  <a:pt x="83090" y="447381"/>
                </a:lnTo>
                <a:cubicBezTo>
                  <a:pt x="79388" y="455134"/>
                  <a:pt x="76806" y="463451"/>
                  <a:pt x="75538" y="472238"/>
                </a:cubicBezTo>
                <a:lnTo>
                  <a:pt x="24864" y="472238"/>
                </a:lnTo>
                <a:close/>
                <a:moveTo>
                  <a:pt x="161639" y="447381"/>
                </a:moveTo>
                <a:cubicBezTo>
                  <a:pt x="141189" y="447381"/>
                  <a:pt x="124296" y="464155"/>
                  <a:pt x="124295" y="484641"/>
                </a:cubicBezTo>
                <a:cubicBezTo>
                  <a:pt x="124295" y="505080"/>
                  <a:pt x="141189" y="521996"/>
                  <a:pt x="161639" y="521996"/>
                </a:cubicBezTo>
                <a:cubicBezTo>
                  <a:pt x="182090" y="521996"/>
                  <a:pt x="198887" y="505080"/>
                  <a:pt x="198886" y="484641"/>
                </a:cubicBezTo>
                <a:cubicBezTo>
                  <a:pt x="198886" y="464155"/>
                  <a:pt x="182089" y="447381"/>
                  <a:pt x="161639" y="447381"/>
                </a:cubicBezTo>
                <a:close/>
                <a:moveTo>
                  <a:pt x="584347" y="447381"/>
                </a:moveTo>
                <a:cubicBezTo>
                  <a:pt x="563898" y="447381"/>
                  <a:pt x="546978" y="464155"/>
                  <a:pt x="546978" y="484641"/>
                </a:cubicBezTo>
                <a:cubicBezTo>
                  <a:pt x="546978" y="505080"/>
                  <a:pt x="563898" y="521996"/>
                  <a:pt x="584347" y="521996"/>
                </a:cubicBezTo>
                <a:cubicBezTo>
                  <a:pt x="604800" y="521996"/>
                  <a:pt x="621593" y="505080"/>
                  <a:pt x="621593" y="484641"/>
                </a:cubicBezTo>
                <a:cubicBezTo>
                  <a:pt x="621593" y="464155"/>
                  <a:pt x="604800" y="447381"/>
                  <a:pt x="584347" y="447381"/>
                </a:cubicBezTo>
                <a:close/>
                <a:moveTo>
                  <a:pt x="662800" y="447381"/>
                </a:moveTo>
                <a:lnTo>
                  <a:pt x="721050" y="447381"/>
                </a:lnTo>
                <a:lnTo>
                  <a:pt x="721050" y="472238"/>
                </a:lnTo>
                <a:lnTo>
                  <a:pt x="670351" y="472238"/>
                </a:lnTo>
                <a:cubicBezTo>
                  <a:pt x="669087" y="463451"/>
                  <a:pt x="666498" y="455134"/>
                  <a:pt x="662800" y="447381"/>
                </a:cubicBezTo>
                <a:close/>
                <a:moveTo>
                  <a:pt x="161639" y="472238"/>
                </a:moveTo>
                <a:cubicBezTo>
                  <a:pt x="168652" y="472238"/>
                  <a:pt x="174023" y="477593"/>
                  <a:pt x="174023" y="484641"/>
                </a:cubicBezTo>
                <a:cubicBezTo>
                  <a:pt x="174023" y="491643"/>
                  <a:pt x="168653" y="497140"/>
                  <a:pt x="161639" y="497140"/>
                </a:cubicBezTo>
                <a:cubicBezTo>
                  <a:pt x="154626" y="497140"/>
                  <a:pt x="149159" y="491643"/>
                  <a:pt x="149159" y="484641"/>
                </a:cubicBezTo>
                <a:cubicBezTo>
                  <a:pt x="149159" y="477593"/>
                  <a:pt x="154626" y="472238"/>
                  <a:pt x="161639" y="472238"/>
                </a:cubicBezTo>
                <a:close/>
                <a:moveTo>
                  <a:pt x="584347" y="472238"/>
                </a:moveTo>
                <a:cubicBezTo>
                  <a:pt x="591362" y="472238"/>
                  <a:pt x="596732" y="477593"/>
                  <a:pt x="596732" y="484641"/>
                </a:cubicBezTo>
                <a:cubicBezTo>
                  <a:pt x="596732" y="491643"/>
                  <a:pt x="591362" y="497140"/>
                  <a:pt x="584347" y="497140"/>
                </a:cubicBezTo>
                <a:cubicBezTo>
                  <a:pt x="577336" y="497140"/>
                  <a:pt x="571844" y="491643"/>
                  <a:pt x="571844" y="484641"/>
                </a:cubicBezTo>
                <a:cubicBezTo>
                  <a:pt x="571844" y="477593"/>
                  <a:pt x="577336" y="472238"/>
                  <a:pt x="584347" y="472238"/>
                </a:cubicBezTo>
                <a:close/>
              </a:path>
            </a:pathLst>
          </a:custGeom>
          <a:solidFill>
            <a:schemeClr val="bg1"/>
          </a:solidFill>
          <a:ln w="31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F4444"/>
              </a:solidFill>
              <a:effectLst/>
              <a:uLnTx/>
              <a:uFillTx/>
              <a:latin typeface="Calibri"/>
              <a:ea typeface="+mn-ea"/>
              <a:cs typeface="+mn-cs"/>
            </a:endParaRPr>
          </a:p>
        </p:txBody>
      </p:sp>
      <p:sp>
        <p:nvSpPr>
          <p:cNvPr id="69" name="Free-form: Shape 68">
            <a:extLst>
              <a:ext uri="{FF2B5EF4-FFF2-40B4-BE49-F238E27FC236}">
                <a16:creationId xmlns:a16="http://schemas.microsoft.com/office/drawing/2014/main" id="{74C252B4-728C-D64C-BA78-837200376643}"/>
              </a:ext>
            </a:extLst>
          </p:cNvPr>
          <p:cNvSpPr/>
          <p:nvPr/>
        </p:nvSpPr>
        <p:spPr>
          <a:xfrm>
            <a:off x="377642" y="3618722"/>
            <a:ext cx="3763963" cy="209550"/>
          </a:xfrm>
          <a:custGeom>
            <a:avLst/>
            <a:gdLst>
              <a:gd name="connsiteX0" fmla="*/ 3771900 w 3771900"/>
              <a:gd name="connsiteY0" fmla="*/ 0 h 209550"/>
              <a:gd name="connsiteX1" fmla="*/ 3771900 w 3771900"/>
              <a:gd name="connsiteY1" fmla="*/ 209550 h 209550"/>
              <a:gd name="connsiteX2" fmla="*/ 0 w 3771900"/>
              <a:gd name="connsiteY2" fmla="*/ 209550 h 209550"/>
            </a:gdLst>
            <a:ahLst/>
            <a:cxnLst>
              <a:cxn ang="0">
                <a:pos x="connsiteX0" y="connsiteY0"/>
              </a:cxn>
              <a:cxn ang="0">
                <a:pos x="connsiteX1" y="connsiteY1"/>
              </a:cxn>
              <a:cxn ang="0">
                <a:pos x="connsiteX2" y="connsiteY2"/>
              </a:cxn>
            </a:cxnLst>
            <a:rect l="l" t="t" r="r" b="b"/>
            <a:pathLst>
              <a:path w="3771900" h="209550">
                <a:moveTo>
                  <a:pt x="3771900" y="0"/>
                </a:moveTo>
                <a:lnTo>
                  <a:pt x="3771900" y="209550"/>
                </a:lnTo>
                <a:lnTo>
                  <a:pt x="0" y="20955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71" name="Free-form: Shape 70">
            <a:extLst>
              <a:ext uri="{FF2B5EF4-FFF2-40B4-BE49-F238E27FC236}">
                <a16:creationId xmlns:a16="http://schemas.microsoft.com/office/drawing/2014/main" id="{CBFDB1B9-E65F-D04B-D2FA-27D1276296E7}"/>
              </a:ext>
            </a:extLst>
          </p:cNvPr>
          <p:cNvSpPr/>
          <p:nvPr/>
        </p:nvSpPr>
        <p:spPr>
          <a:xfrm flipH="1">
            <a:off x="7965860" y="3618722"/>
            <a:ext cx="3763963" cy="209550"/>
          </a:xfrm>
          <a:custGeom>
            <a:avLst/>
            <a:gdLst>
              <a:gd name="connsiteX0" fmla="*/ 3771900 w 3771900"/>
              <a:gd name="connsiteY0" fmla="*/ 0 h 209550"/>
              <a:gd name="connsiteX1" fmla="*/ 3771900 w 3771900"/>
              <a:gd name="connsiteY1" fmla="*/ 209550 h 209550"/>
              <a:gd name="connsiteX2" fmla="*/ 0 w 3771900"/>
              <a:gd name="connsiteY2" fmla="*/ 209550 h 209550"/>
            </a:gdLst>
            <a:ahLst/>
            <a:cxnLst>
              <a:cxn ang="0">
                <a:pos x="connsiteX0" y="connsiteY0"/>
              </a:cxn>
              <a:cxn ang="0">
                <a:pos x="connsiteX1" y="connsiteY1"/>
              </a:cxn>
              <a:cxn ang="0">
                <a:pos x="connsiteX2" y="connsiteY2"/>
              </a:cxn>
            </a:cxnLst>
            <a:rect l="l" t="t" r="r" b="b"/>
            <a:pathLst>
              <a:path w="3771900" h="209550">
                <a:moveTo>
                  <a:pt x="3771900" y="0"/>
                </a:moveTo>
                <a:lnTo>
                  <a:pt x="3771900" y="209550"/>
                </a:lnTo>
                <a:lnTo>
                  <a:pt x="0" y="209550"/>
                </a:lnTo>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a:ea typeface="+mn-ea"/>
              <a:cs typeface="+mn-cs"/>
            </a:endParaRPr>
          </a:p>
        </p:txBody>
      </p:sp>
      <p:sp>
        <p:nvSpPr>
          <p:cNvPr id="100" name="Oval 99">
            <a:extLst>
              <a:ext uri="{FF2B5EF4-FFF2-40B4-BE49-F238E27FC236}">
                <a16:creationId xmlns:a16="http://schemas.microsoft.com/office/drawing/2014/main" id="{5014AE92-E9D2-9DDB-CE92-B87BBB0B575B}"/>
              </a:ext>
            </a:extLst>
          </p:cNvPr>
          <p:cNvSpPr/>
          <p:nvPr/>
        </p:nvSpPr>
        <p:spPr>
          <a:xfrm>
            <a:off x="4769906" y="2932664"/>
            <a:ext cx="2576082" cy="2578882"/>
          </a:xfrm>
          <a:prstGeom prst="ellipse">
            <a:avLst/>
          </a:prstGeom>
          <a:solidFill>
            <a:srgbClr val="D8DFD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9E059C72-5A1D-9384-82AA-C0D3103E8A32}"/>
              </a:ext>
            </a:extLst>
          </p:cNvPr>
          <p:cNvSpPr txBox="1"/>
          <p:nvPr/>
        </p:nvSpPr>
        <p:spPr>
          <a:xfrm>
            <a:off x="4592316" y="1240246"/>
            <a:ext cx="3007367" cy="86177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b="1">
                <a:solidFill>
                  <a:srgbClr val="20A194"/>
                </a:solidFill>
              </a:rPr>
              <a:t>3</a:t>
            </a:r>
            <a:r>
              <a:rPr lang="en-US" b="1" baseline="30000">
                <a:solidFill>
                  <a:srgbClr val="20A194"/>
                </a:solidFill>
              </a:rPr>
              <a:t>rd</a:t>
            </a:r>
            <a:r>
              <a:rPr lang="en-GB" b="1" baseline="30000">
                <a:solidFill>
                  <a:srgbClr val="20A194"/>
                </a:solidFill>
              </a:rPr>
              <a:t>‡</a:t>
            </a:r>
            <a:r>
              <a:rPr kumimoji="0" lang="en-US" sz="1800" b="1" i="0" u="none" strike="noStrike" kern="1200" cap="none" spc="0" normalizeH="0" baseline="0" noProof="0">
                <a:ln>
                  <a:noFill/>
                </a:ln>
                <a:solidFill>
                  <a:srgbClr val="20A194"/>
                </a:solidFill>
                <a:effectLst/>
                <a:uLnTx/>
                <a:uFillTx/>
                <a:ea typeface="+mn-ea"/>
                <a:cs typeface="+mn-cs"/>
              </a:rPr>
              <a:t> leading cause </a:t>
            </a:r>
            <a:br>
              <a:rPr kumimoji="0" lang="en-US" sz="1800" b="1" i="0" u="none" strike="noStrike" kern="1200" cap="none" spc="0" normalizeH="0" baseline="0" noProof="0">
                <a:ln>
                  <a:noFill/>
                </a:ln>
                <a:solidFill>
                  <a:srgbClr val="20A194"/>
                </a:solidFill>
                <a:effectLst/>
                <a:uLnTx/>
                <a:uFillTx/>
                <a:ea typeface="+mn-ea"/>
                <a:cs typeface="+mn-cs"/>
              </a:rPr>
            </a:br>
            <a:r>
              <a:rPr kumimoji="0" lang="en-US" sz="1800" b="1" i="0" u="none" strike="noStrike" kern="1200" cap="none" spc="0" normalizeH="0" baseline="0" noProof="0">
                <a:ln>
                  <a:noFill/>
                </a:ln>
                <a:solidFill>
                  <a:srgbClr val="20A194"/>
                </a:solidFill>
                <a:effectLst/>
                <a:uLnTx/>
                <a:uFillTx/>
                <a:ea typeface="+mn-ea"/>
                <a:cs typeface="+mn-cs"/>
              </a:rPr>
              <a:t>of death </a:t>
            </a:r>
            <a:r>
              <a:rPr kumimoji="0" lang="en-US" sz="1800" b="0" i="0" u="none" strike="noStrike" kern="1200" cap="none" spc="0" normalizeH="0" baseline="0" noProof="0">
                <a:ln>
                  <a:noFill/>
                </a:ln>
                <a:solidFill>
                  <a:srgbClr val="3F4444"/>
                </a:solidFill>
                <a:effectLst/>
                <a:uLnTx/>
                <a:uFillTx/>
                <a:ea typeface="+mn-ea"/>
                <a:cs typeface="+mn-cs"/>
              </a:rPr>
              <a:t>worldwide</a:t>
            </a:r>
            <a:r>
              <a:rPr lang="en-US" baseline="30000">
                <a:solidFill>
                  <a:srgbClr val="3F4444"/>
                </a:solidFill>
              </a:rPr>
              <a:t>7</a:t>
            </a:r>
            <a:r>
              <a:rPr lang="en-GB" baseline="30000">
                <a:solidFill>
                  <a:srgbClr val="3F4444"/>
                </a:solidFill>
              </a:rPr>
              <a:t>§</a:t>
            </a:r>
            <a:endParaRPr lang="en-US" baseline="30000">
              <a:solidFill>
                <a:srgbClr val="3F4444"/>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aseline="30000">
                <a:solidFill>
                  <a:srgbClr val="3F4444"/>
                </a:solidFill>
              </a:rPr>
              <a:t>‡</a:t>
            </a:r>
            <a:r>
              <a:rPr lang="en-GB" sz="1400">
                <a:solidFill>
                  <a:srgbClr val="3F4444"/>
                </a:solidFill>
              </a:rPr>
              <a:t>excluding </a:t>
            </a:r>
            <a:r>
              <a:rPr lang="en-US" sz="1400">
                <a:solidFill>
                  <a:srgbClr val="3F4444"/>
                </a:solidFill>
              </a:rPr>
              <a:t>COVID-19</a:t>
            </a:r>
            <a:endParaRPr kumimoji="0" lang="en-US" sz="1400" b="0" i="0" u="none" strike="noStrike" kern="1200" cap="none" spc="0" normalizeH="0" noProof="0">
              <a:ln>
                <a:noFill/>
              </a:ln>
              <a:solidFill>
                <a:srgbClr val="830051"/>
              </a:solidFill>
              <a:effectLst/>
              <a:uLnTx/>
              <a:uFillTx/>
              <a:ea typeface="+mn-ea"/>
              <a:cs typeface="+mn-cs"/>
            </a:endParaRPr>
          </a:p>
        </p:txBody>
      </p:sp>
      <p:cxnSp>
        <p:nvCxnSpPr>
          <p:cNvPr id="135" name="Straight Connector 134">
            <a:extLst>
              <a:ext uri="{FF2B5EF4-FFF2-40B4-BE49-F238E27FC236}">
                <a16:creationId xmlns:a16="http://schemas.microsoft.com/office/drawing/2014/main" id="{5AB2BF5A-9204-4B4A-9906-1667AAD9AE5D}"/>
              </a:ext>
            </a:extLst>
          </p:cNvPr>
          <p:cNvCxnSpPr>
            <a:cxnSpLocks/>
            <a:stCxn id="100" idx="4"/>
          </p:cNvCxnSpPr>
          <p:nvPr/>
        </p:nvCxnSpPr>
        <p:spPr>
          <a:xfrm flipV="1">
            <a:off x="6057947" y="2192330"/>
            <a:ext cx="0" cy="3319216"/>
          </a:xfrm>
          <a:prstGeom prst="line">
            <a:avLst/>
          </a:prstGeom>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DEF13336-5EB8-8A1F-0F98-E986BBA07B91}"/>
              </a:ext>
            </a:extLst>
          </p:cNvPr>
          <p:cNvGrpSpPr/>
          <p:nvPr/>
        </p:nvGrpSpPr>
        <p:grpSpPr>
          <a:xfrm>
            <a:off x="3726081" y="4815097"/>
            <a:ext cx="834685" cy="830996"/>
            <a:chOff x="3404120" y="1814685"/>
            <a:chExt cx="828430" cy="847259"/>
          </a:xfrm>
          <a:solidFill>
            <a:schemeClr val="bg1"/>
          </a:solidFill>
        </p:grpSpPr>
        <p:sp>
          <p:nvSpPr>
            <p:cNvPr id="160" name="Freeform 22">
              <a:extLst>
                <a:ext uri="{FF2B5EF4-FFF2-40B4-BE49-F238E27FC236}">
                  <a16:creationId xmlns:a16="http://schemas.microsoft.com/office/drawing/2014/main" id="{B93AE5BF-C201-AD37-AEBA-2479B386FE39}"/>
                </a:ext>
              </a:extLst>
            </p:cNvPr>
            <p:cNvSpPr>
              <a:spLocks noChangeAspect="1"/>
            </p:cNvSpPr>
            <p:nvPr/>
          </p:nvSpPr>
          <p:spPr bwMode="auto">
            <a:xfrm>
              <a:off x="3904406" y="2202003"/>
              <a:ext cx="328144" cy="459940"/>
            </a:xfrm>
            <a:custGeom>
              <a:avLst/>
              <a:gdLst>
                <a:gd name="T0" fmla="*/ 243 w 254"/>
                <a:gd name="T1" fmla="*/ 356 h 356"/>
                <a:gd name="T2" fmla="*/ 233 w 254"/>
                <a:gd name="T3" fmla="*/ 345 h 356"/>
                <a:gd name="T4" fmla="*/ 217 w 254"/>
                <a:gd name="T5" fmla="*/ 171 h 356"/>
                <a:gd name="T6" fmla="*/ 56 w 254"/>
                <a:gd name="T7" fmla="*/ 76 h 356"/>
                <a:gd name="T8" fmla="*/ 38 w 254"/>
                <a:gd name="T9" fmla="*/ 67 h 356"/>
                <a:gd name="T10" fmla="*/ 1 w 254"/>
                <a:gd name="T11" fmla="*/ 13 h 356"/>
                <a:gd name="T12" fmla="*/ 10 w 254"/>
                <a:gd name="T13" fmla="*/ 1 h 356"/>
                <a:gd name="T14" fmla="*/ 23 w 254"/>
                <a:gd name="T15" fmla="*/ 10 h 356"/>
                <a:gd name="T16" fmla="*/ 48 w 254"/>
                <a:gd name="T17" fmla="*/ 48 h 356"/>
                <a:gd name="T18" fmla="*/ 65 w 254"/>
                <a:gd name="T19" fmla="*/ 56 h 356"/>
                <a:gd name="T20" fmla="*/ 236 w 254"/>
                <a:gd name="T21" fmla="*/ 162 h 356"/>
                <a:gd name="T22" fmla="*/ 254 w 254"/>
                <a:gd name="T23" fmla="*/ 345 h 356"/>
                <a:gd name="T24" fmla="*/ 243 w 254"/>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356">
                  <a:moveTo>
                    <a:pt x="243" y="356"/>
                  </a:moveTo>
                  <a:cubicBezTo>
                    <a:pt x="237" y="356"/>
                    <a:pt x="233" y="351"/>
                    <a:pt x="233" y="345"/>
                  </a:cubicBezTo>
                  <a:cubicBezTo>
                    <a:pt x="233" y="306"/>
                    <a:pt x="230" y="200"/>
                    <a:pt x="217" y="171"/>
                  </a:cubicBezTo>
                  <a:cubicBezTo>
                    <a:pt x="207" y="150"/>
                    <a:pt x="112" y="104"/>
                    <a:pt x="56" y="76"/>
                  </a:cubicBezTo>
                  <a:lnTo>
                    <a:pt x="38" y="67"/>
                  </a:lnTo>
                  <a:cubicBezTo>
                    <a:pt x="6" y="51"/>
                    <a:pt x="1" y="14"/>
                    <a:pt x="1" y="13"/>
                  </a:cubicBezTo>
                  <a:cubicBezTo>
                    <a:pt x="0" y="7"/>
                    <a:pt x="4" y="1"/>
                    <a:pt x="10" y="1"/>
                  </a:cubicBezTo>
                  <a:cubicBezTo>
                    <a:pt x="16" y="0"/>
                    <a:pt x="22" y="4"/>
                    <a:pt x="23" y="10"/>
                  </a:cubicBezTo>
                  <a:cubicBezTo>
                    <a:pt x="23" y="10"/>
                    <a:pt x="26" y="37"/>
                    <a:pt x="48" y="48"/>
                  </a:cubicBezTo>
                  <a:lnTo>
                    <a:pt x="65" y="56"/>
                  </a:lnTo>
                  <a:cubicBezTo>
                    <a:pt x="155" y="100"/>
                    <a:pt x="224" y="136"/>
                    <a:pt x="236" y="162"/>
                  </a:cubicBezTo>
                  <a:cubicBezTo>
                    <a:pt x="254" y="201"/>
                    <a:pt x="254" y="330"/>
                    <a:pt x="254" y="345"/>
                  </a:cubicBezTo>
                  <a:cubicBezTo>
                    <a:pt x="254" y="351"/>
                    <a:pt x="249" y="356"/>
                    <a:pt x="243" y="35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CD5C4">
                    <a:lumMod val="75000"/>
                  </a:srgbClr>
                </a:solidFill>
                <a:effectLst/>
                <a:uLnTx/>
                <a:uFillTx/>
                <a:latin typeface="Arial" panose="020B0604020202020204"/>
                <a:ea typeface="+mn-ea"/>
                <a:cs typeface="+mn-cs"/>
              </a:endParaRPr>
            </a:p>
          </p:txBody>
        </p:sp>
        <p:sp>
          <p:nvSpPr>
            <p:cNvPr id="161" name="Freeform 24">
              <a:extLst>
                <a:ext uri="{FF2B5EF4-FFF2-40B4-BE49-F238E27FC236}">
                  <a16:creationId xmlns:a16="http://schemas.microsoft.com/office/drawing/2014/main" id="{073E63AF-62FC-0421-7619-4BA7204D62B4}"/>
                </a:ext>
              </a:extLst>
            </p:cNvPr>
            <p:cNvSpPr>
              <a:spLocks noChangeAspect="1"/>
            </p:cNvSpPr>
            <p:nvPr/>
          </p:nvSpPr>
          <p:spPr bwMode="auto">
            <a:xfrm>
              <a:off x="3404120" y="2202003"/>
              <a:ext cx="328144" cy="459940"/>
            </a:xfrm>
            <a:custGeom>
              <a:avLst/>
              <a:gdLst>
                <a:gd name="T0" fmla="*/ 11 w 254"/>
                <a:gd name="T1" fmla="*/ 356 h 356"/>
                <a:gd name="T2" fmla="*/ 0 w 254"/>
                <a:gd name="T3" fmla="*/ 345 h 356"/>
                <a:gd name="T4" fmla="*/ 18 w 254"/>
                <a:gd name="T5" fmla="*/ 162 h 356"/>
                <a:gd name="T6" fmla="*/ 189 w 254"/>
                <a:gd name="T7" fmla="*/ 56 h 356"/>
                <a:gd name="T8" fmla="*/ 207 w 254"/>
                <a:gd name="T9" fmla="*/ 48 h 356"/>
                <a:gd name="T10" fmla="*/ 232 w 254"/>
                <a:gd name="T11" fmla="*/ 10 h 356"/>
                <a:gd name="T12" fmla="*/ 244 w 254"/>
                <a:gd name="T13" fmla="*/ 1 h 356"/>
                <a:gd name="T14" fmla="*/ 254 w 254"/>
                <a:gd name="T15" fmla="*/ 13 h 356"/>
                <a:gd name="T16" fmla="*/ 216 w 254"/>
                <a:gd name="T17" fmla="*/ 67 h 356"/>
                <a:gd name="T18" fmla="*/ 199 w 254"/>
                <a:gd name="T19" fmla="*/ 76 h 356"/>
                <a:gd name="T20" fmla="*/ 38 w 254"/>
                <a:gd name="T21" fmla="*/ 171 h 356"/>
                <a:gd name="T22" fmla="*/ 22 w 254"/>
                <a:gd name="T23" fmla="*/ 345 h 356"/>
                <a:gd name="T24" fmla="*/ 11 w 254"/>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356">
                  <a:moveTo>
                    <a:pt x="11" y="356"/>
                  </a:moveTo>
                  <a:cubicBezTo>
                    <a:pt x="5" y="356"/>
                    <a:pt x="0" y="351"/>
                    <a:pt x="0" y="345"/>
                  </a:cubicBezTo>
                  <a:cubicBezTo>
                    <a:pt x="0" y="330"/>
                    <a:pt x="1" y="201"/>
                    <a:pt x="18" y="162"/>
                  </a:cubicBezTo>
                  <a:cubicBezTo>
                    <a:pt x="30" y="136"/>
                    <a:pt x="100" y="100"/>
                    <a:pt x="189" y="56"/>
                  </a:cubicBezTo>
                  <a:lnTo>
                    <a:pt x="207" y="48"/>
                  </a:lnTo>
                  <a:cubicBezTo>
                    <a:pt x="228" y="37"/>
                    <a:pt x="232" y="10"/>
                    <a:pt x="232" y="10"/>
                  </a:cubicBezTo>
                  <a:cubicBezTo>
                    <a:pt x="233" y="4"/>
                    <a:pt x="238" y="0"/>
                    <a:pt x="244" y="1"/>
                  </a:cubicBezTo>
                  <a:cubicBezTo>
                    <a:pt x="250" y="1"/>
                    <a:pt x="254" y="7"/>
                    <a:pt x="254" y="13"/>
                  </a:cubicBezTo>
                  <a:cubicBezTo>
                    <a:pt x="253" y="14"/>
                    <a:pt x="248" y="51"/>
                    <a:pt x="216" y="67"/>
                  </a:cubicBezTo>
                  <a:lnTo>
                    <a:pt x="199" y="76"/>
                  </a:lnTo>
                  <a:cubicBezTo>
                    <a:pt x="142" y="104"/>
                    <a:pt x="48" y="150"/>
                    <a:pt x="38" y="171"/>
                  </a:cubicBezTo>
                  <a:cubicBezTo>
                    <a:pt x="25" y="200"/>
                    <a:pt x="22" y="306"/>
                    <a:pt x="22" y="345"/>
                  </a:cubicBezTo>
                  <a:cubicBezTo>
                    <a:pt x="22" y="351"/>
                    <a:pt x="17" y="356"/>
                    <a:pt x="11" y="35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CD5C4">
                    <a:lumMod val="75000"/>
                  </a:srgbClr>
                </a:solidFill>
                <a:effectLst/>
                <a:uLnTx/>
                <a:uFillTx/>
                <a:latin typeface="Arial" panose="020B0604020202020204"/>
                <a:ea typeface="+mn-ea"/>
                <a:cs typeface="+mn-cs"/>
              </a:endParaRPr>
            </a:p>
          </p:txBody>
        </p:sp>
        <p:sp>
          <p:nvSpPr>
            <p:cNvPr id="162" name="Freeform 26">
              <a:extLst>
                <a:ext uri="{FF2B5EF4-FFF2-40B4-BE49-F238E27FC236}">
                  <a16:creationId xmlns:a16="http://schemas.microsoft.com/office/drawing/2014/main" id="{D3E46DF9-0C3B-151F-7997-050F2F81177F}"/>
                </a:ext>
              </a:extLst>
            </p:cNvPr>
            <p:cNvSpPr>
              <a:spLocks noChangeAspect="1" noEditPoints="1"/>
            </p:cNvSpPr>
            <p:nvPr/>
          </p:nvSpPr>
          <p:spPr bwMode="auto">
            <a:xfrm>
              <a:off x="3643505" y="1814685"/>
              <a:ext cx="349662" cy="481458"/>
            </a:xfrm>
            <a:custGeom>
              <a:avLst/>
              <a:gdLst>
                <a:gd name="T0" fmla="*/ 136 w 272"/>
                <a:gd name="T1" fmla="*/ 21 h 374"/>
                <a:gd name="T2" fmla="*/ 22 w 272"/>
                <a:gd name="T3" fmla="*/ 148 h 374"/>
                <a:gd name="T4" fmla="*/ 136 w 272"/>
                <a:gd name="T5" fmla="*/ 352 h 374"/>
                <a:gd name="T6" fmla="*/ 250 w 272"/>
                <a:gd name="T7" fmla="*/ 148 h 374"/>
                <a:gd name="T8" fmla="*/ 136 w 272"/>
                <a:gd name="T9" fmla="*/ 21 h 374"/>
                <a:gd name="T10" fmla="*/ 136 w 272"/>
                <a:gd name="T11" fmla="*/ 374 h 374"/>
                <a:gd name="T12" fmla="*/ 0 w 272"/>
                <a:gd name="T13" fmla="*/ 148 h 374"/>
                <a:gd name="T14" fmla="*/ 136 w 272"/>
                <a:gd name="T15" fmla="*/ 0 h 374"/>
                <a:gd name="T16" fmla="*/ 272 w 272"/>
                <a:gd name="T17" fmla="*/ 148 h 374"/>
                <a:gd name="T18" fmla="*/ 136 w 272"/>
                <a:gd name="T19"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374">
                  <a:moveTo>
                    <a:pt x="136" y="21"/>
                  </a:moveTo>
                  <a:cubicBezTo>
                    <a:pt x="30" y="21"/>
                    <a:pt x="22" y="118"/>
                    <a:pt x="22" y="148"/>
                  </a:cubicBezTo>
                  <a:cubicBezTo>
                    <a:pt x="22" y="255"/>
                    <a:pt x="76" y="352"/>
                    <a:pt x="136" y="352"/>
                  </a:cubicBezTo>
                  <a:cubicBezTo>
                    <a:pt x="198" y="352"/>
                    <a:pt x="250" y="259"/>
                    <a:pt x="250" y="148"/>
                  </a:cubicBezTo>
                  <a:cubicBezTo>
                    <a:pt x="250" y="85"/>
                    <a:pt x="215" y="21"/>
                    <a:pt x="136" y="21"/>
                  </a:cubicBezTo>
                  <a:close/>
                  <a:moveTo>
                    <a:pt x="136" y="374"/>
                  </a:moveTo>
                  <a:cubicBezTo>
                    <a:pt x="62" y="374"/>
                    <a:pt x="0" y="270"/>
                    <a:pt x="0" y="148"/>
                  </a:cubicBezTo>
                  <a:cubicBezTo>
                    <a:pt x="0" y="76"/>
                    <a:pt x="36" y="0"/>
                    <a:pt x="136" y="0"/>
                  </a:cubicBezTo>
                  <a:cubicBezTo>
                    <a:pt x="230" y="0"/>
                    <a:pt x="272" y="77"/>
                    <a:pt x="272" y="148"/>
                  </a:cubicBezTo>
                  <a:cubicBezTo>
                    <a:pt x="272" y="273"/>
                    <a:pt x="211" y="374"/>
                    <a:pt x="136" y="37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CD5C4">
                    <a:lumMod val="75000"/>
                  </a:srgbClr>
                </a:solidFill>
                <a:effectLst/>
                <a:uLnTx/>
                <a:uFillTx/>
                <a:latin typeface="Arial" panose="020B0604020202020204"/>
                <a:ea typeface="+mn-ea"/>
                <a:cs typeface="+mn-cs"/>
              </a:endParaRPr>
            </a:p>
          </p:txBody>
        </p:sp>
        <p:sp>
          <p:nvSpPr>
            <p:cNvPr id="163" name="Freeform: Shape 17">
              <a:extLst>
                <a:ext uri="{FF2B5EF4-FFF2-40B4-BE49-F238E27FC236}">
                  <a16:creationId xmlns:a16="http://schemas.microsoft.com/office/drawing/2014/main" id="{974DE860-50D2-98D6-4DDA-390E502E8E9D}"/>
                </a:ext>
              </a:extLst>
            </p:cNvPr>
            <p:cNvSpPr/>
            <p:nvPr/>
          </p:nvSpPr>
          <p:spPr>
            <a:xfrm>
              <a:off x="3607524" y="2352843"/>
              <a:ext cx="420241" cy="309100"/>
            </a:xfrm>
            <a:custGeom>
              <a:avLst/>
              <a:gdLst>
                <a:gd name="connsiteX0" fmla="*/ 189109 w 420241"/>
                <a:gd name="connsiteY0" fmla="*/ 0 h 309100"/>
                <a:gd name="connsiteX1" fmla="*/ 199615 w 420241"/>
                <a:gd name="connsiteY1" fmla="*/ 0 h 309100"/>
                <a:gd name="connsiteX2" fmla="*/ 199615 w 420241"/>
                <a:gd name="connsiteY2" fmla="*/ 2757 h 309100"/>
                <a:gd name="connsiteX3" fmla="*/ 202442 w 420241"/>
                <a:gd name="connsiteY3" fmla="*/ 2516 h 309100"/>
                <a:gd name="connsiteX4" fmla="*/ 208981 w 420241"/>
                <a:gd name="connsiteY4" fmla="*/ 2401 h 309100"/>
                <a:gd name="connsiteX5" fmla="*/ 216427 w 420241"/>
                <a:gd name="connsiteY5" fmla="*/ 1682 h 309100"/>
                <a:gd name="connsiteX6" fmla="*/ 220627 w 420241"/>
                <a:gd name="connsiteY6" fmla="*/ 2539 h 309100"/>
                <a:gd name="connsiteX7" fmla="*/ 220627 w 420241"/>
                <a:gd name="connsiteY7" fmla="*/ 0 h 309100"/>
                <a:gd name="connsiteX8" fmla="*/ 231133 w 420241"/>
                <a:gd name="connsiteY8" fmla="*/ 0 h 309100"/>
                <a:gd name="connsiteX9" fmla="*/ 231133 w 420241"/>
                <a:gd name="connsiteY9" fmla="*/ 105060 h 309100"/>
                <a:gd name="connsiteX10" fmla="*/ 238224 w 420241"/>
                <a:gd name="connsiteY10" fmla="*/ 121292 h 309100"/>
                <a:gd name="connsiteX11" fmla="*/ 248730 w 420241"/>
                <a:gd name="connsiteY11" fmla="*/ 115724 h 309100"/>
                <a:gd name="connsiteX12" fmla="*/ 257030 w 420241"/>
                <a:gd name="connsiteY12" fmla="*/ 54946 h 309100"/>
                <a:gd name="connsiteX13" fmla="*/ 286552 w 420241"/>
                <a:gd name="connsiteY13" fmla="*/ 52530 h 309100"/>
                <a:gd name="connsiteX14" fmla="*/ 420241 w 420241"/>
                <a:gd name="connsiteY14" fmla="*/ 272737 h 309100"/>
                <a:gd name="connsiteX15" fmla="*/ 415682 w 420241"/>
                <a:gd name="connsiteY15" fmla="*/ 309100 h 309100"/>
                <a:gd name="connsiteX16" fmla="*/ 251533 w 420241"/>
                <a:gd name="connsiteY16" fmla="*/ 309100 h 309100"/>
                <a:gd name="connsiteX17" fmla="*/ 249683 w 420241"/>
                <a:gd name="connsiteY17" fmla="*/ 299618 h 309100"/>
                <a:gd name="connsiteX18" fmla="*/ 235913 w 420241"/>
                <a:gd name="connsiteY18" fmla="*/ 203239 h 309100"/>
                <a:gd name="connsiteX19" fmla="*/ 210121 w 420241"/>
                <a:gd name="connsiteY19" fmla="*/ 185221 h 309100"/>
                <a:gd name="connsiteX20" fmla="*/ 184328 w 420241"/>
                <a:gd name="connsiteY20" fmla="*/ 203239 h 309100"/>
                <a:gd name="connsiteX21" fmla="*/ 170559 w 420241"/>
                <a:gd name="connsiteY21" fmla="*/ 299596 h 309100"/>
                <a:gd name="connsiteX22" fmla="*/ 168705 w 420241"/>
                <a:gd name="connsiteY22" fmla="*/ 309100 h 309100"/>
                <a:gd name="connsiteX23" fmla="*/ 4559 w 420241"/>
                <a:gd name="connsiteY23" fmla="*/ 309100 h 309100"/>
                <a:gd name="connsiteX24" fmla="*/ 0 w 420241"/>
                <a:gd name="connsiteY24" fmla="*/ 272737 h 309100"/>
                <a:gd name="connsiteX25" fmla="*/ 133689 w 420241"/>
                <a:gd name="connsiteY25" fmla="*/ 52530 h 309100"/>
                <a:gd name="connsiteX26" fmla="*/ 163264 w 420241"/>
                <a:gd name="connsiteY26" fmla="*/ 55157 h 309100"/>
                <a:gd name="connsiteX27" fmla="*/ 171564 w 420241"/>
                <a:gd name="connsiteY27" fmla="*/ 115934 h 309100"/>
                <a:gd name="connsiteX28" fmla="*/ 182070 w 420241"/>
                <a:gd name="connsiteY28" fmla="*/ 121502 h 309100"/>
                <a:gd name="connsiteX29" fmla="*/ 189109 w 420241"/>
                <a:gd name="connsiteY29" fmla="*/ 105060 h 30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241" h="309100">
                  <a:moveTo>
                    <a:pt x="189109" y="0"/>
                  </a:moveTo>
                  <a:lnTo>
                    <a:pt x="199615" y="0"/>
                  </a:lnTo>
                  <a:lnTo>
                    <a:pt x="199615" y="2757"/>
                  </a:lnTo>
                  <a:lnTo>
                    <a:pt x="202442" y="2516"/>
                  </a:lnTo>
                  <a:cubicBezTo>
                    <a:pt x="204528" y="2608"/>
                    <a:pt x="206889" y="2750"/>
                    <a:pt x="208981" y="2401"/>
                  </a:cubicBezTo>
                  <a:cubicBezTo>
                    <a:pt x="211074" y="2053"/>
                    <a:pt x="213852" y="1702"/>
                    <a:pt x="216427" y="1682"/>
                  </a:cubicBezTo>
                  <a:lnTo>
                    <a:pt x="220627" y="2539"/>
                  </a:lnTo>
                  <a:lnTo>
                    <a:pt x="220627" y="0"/>
                  </a:lnTo>
                  <a:lnTo>
                    <a:pt x="231133" y="0"/>
                  </a:lnTo>
                  <a:lnTo>
                    <a:pt x="231133" y="105060"/>
                  </a:lnTo>
                  <a:cubicBezTo>
                    <a:pt x="231133" y="105060"/>
                    <a:pt x="231133" y="120819"/>
                    <a:pt x="238224" y="121292"/>
                  </a:cubicBezTo>
                  <a:cubicBezTo>
                    <a:pt x="242610" y="122210"/>
                    <a:pt x="247028" y="119869"/>
                    <a:pt x="248730" y="115724"/>
                  </a:cubicBezTo>
                  <a:cubicBezTo>
                    <a:pt x="252933" y="108265"/>
                    <a:pt x="250989" y="67029"/>
                    <a:pt x="257030" y="54946"/>
                  </a:cubicBezTo>
                  <a:cubicBezTo>
                    <a:pt x="261653" y="45702"/>
                    <a:pt x="273419" y="47277"/>
                    <a:pt x="286552" y="52530"/>
                  </a:cubicBezTo>
                  <a:cubicBezTo>
                    <a:pt x="364717" y="86728"/>
                    <a:pt x="420241" y="172351"/>
                    <a:pt x="420241" y="272737"/>
                  </a:cubicBezTo>
                  <a:lnTo>
                    <a:pt x="415682" y="309100"/>
                  </a:lnTo>
                  <a:lnTo>
                    <a:pt x="251533" y="309100"/>
                  </a:lnTo>
                  <a:lnTo>
                    <a:pt x="249683" y="299618"/>
                  </a:lnTo>
                  <a:cubicBezTo>
                    <a:pt x="245477" y="263104"/>
                    <a:pt x="245999" y="218723"/>
                    <a:pt x="235913" y="203239"/>
                  </a:cubicBezTo>
                  <a:cubicBezTo>
                    <a:pt x="230234" y="193871"/>
                    <a:pt x="220870" y="187331"/>
                    <a:pt x="210121" y="185221"/>
                  </a:cubicBezTo>
                  <a:cubicBezTo>
                    <a:pt x="199371" y="187331"/>
                    <a:pt x="190008" y="193871"/>
                    <a:pt x="184328" y="203239"/>
                  </a:cubicBezTo>
                  <a:cubicBezTo>
                    <a:pt x="174242" y="218723"/>
                    <a:pt x="174764" y="263074"/>
                    <a:pt x="170559" y="299596"/>
                  </a:cubicBezTo>
                  <a:lnTo>
                    <a:pt x="168705" y="309100"/>
                  </a:lnTo>
                  <a:lnTo>
                    <a:pt x="4559" y="309100"/>
                  </a:lnTo>
                  <a:lnTo>
                    <a:pt x="0" y="272737"/>
                  </a:lnTo>
                  <a:cubicBezTo>
                    <a:pt x="0" y="172351"/>
                    <a:pt x="55524" y="86728"/>
                    <a:pt x="133689" y="52530"/>
                  </a:cubicBezTo>
                  <a:cubicBezTo>
                    <a:pt x="147084" y="47277"/>
                    <a:pt x="158589" y="45912"/>
                    <a:pt x="163264" y="55157"/>
                  </a:cubicBezTo>
                  <a:cubicBezTo>
                    <a:pt x="169305" y="67239"/>
                    <a:pt x="167361" y="108475"/>
                    <a:pt x="171564" y="115934"/>
                  </a:cubicBezTo>
                  <a:cubicBezTo>
                    <a:pt x="173266" y="120079"/>
                    <a:pt x="177683" y="122420"/>
                    <a:pt x="182070" y="121502"/>
                  </a:cubicBezTo>
                  <a:cubicBezTo>
                    <a:pt x="189109" y="120819"/>
                    <a:pt x="189109" y="105060"/>
                    <a:pt x="189109" y="105060"/>
                  </a:cubicBezTo>
                  <a:close/>
                </a:path>
              </a:pathLst>
            </a:cu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CD5C4">
                    <a:lumMod val="75000"/>
                  </a:srgbClr>
                </a:solidFill>
                <a:effectLst/>
                <a:uLnTx/>
                <a:uFillTx/>
                <a:latin typeface="Arial"/>
                <a:ea typeface="+mn-ea"/>
                <a:cs typeface="+mn-cs"/>
              </a:endParaRPr>
            </a:p>
          </p:txBody>
        </p:sp>
        <p:cxnSp>
          <p:nvCxnSpPr>
            <p:cNvPr id="164" name="Straight Connector 163">
              <a:extLst>
                <a:ext uri="{FF2B5EF4-FFF2-40B4-BE49-F238E27FC236}">
                  <a16:creationId xmlns:a16="http://schemas.microsoft.com/office/drawing/2014/main" id="{B7E1AEFA-2B3E-B528-254B-681BF7733C5A}"/>
                </a:ext>
              </a:extLst>
            </p:cNvPr>
            <p:cNvCxnSpPr/>
            <p:nvPr/>
          </p:nvCxnSpPr>
          <p:spPr>
            <a:xfrm>
              <a:off x="3568192" y="2505992"/>
              <a:ext cx="0" cy="155952"/>
            </a:xfrm>
            <a:prstGeom prst="line">
              <a:avLst/>
            </a:prstGeom>
            <a:grpFill/>
            <a:ln w="19050" cap="rnd">
              <a:solidFill>
                <a:schemeClr val="bg2">
                  <a:lumMod val="75000"/>
                </a:schemeClr>
              </a:solidFill>
              <a:round/>
              <a:headEnd/>
              <a:tailEnd/>
            </a:ln>
          </p:spPr>
        </p:cxnSp>
        <p:cxnSp>
          <p:nvCxnSpPr>
            <p:cNvPr id="165" name="Straight Connector 164">
              <a:extLst>
                <a:ext uri="{FF2B5EF4-FFF2-40B4-BE49-F238E27FC236}">
                  <a16:creationId xmlns:a16="http://schemas.microsoft.com/office/drawing/2014/main" id="{217A967C-D064-DCBE-CDE2-3371B781D259}"/>
                </a:ext>
              </a:extLst>
            </p:cNvPr>
            <p:cNvCxnSpPr/>
            <p:nvPr/>
          </p:nvCxnSpPr>
          <p:spPr>
            <a:xfrm>
              <a:off x="4074457" y="2505992"/>
              <a:ext cx="0" cy="155952"/>
            </a:xfrm>
            <a:prstGeom prst="line">
              <a:avLst/>
            </a:prstGeom>
            <a:grpFill/>
            <a:ln w="19050" cap="rnd">
              <a:solidFill>
                <a:schemeClr val="bg2">
                  <a:lumMod val="75000"/>
                </a:schemeClr>
              </a:solidFill>
              <a:round/>
              <a:headEnd/>
              <a:tailEnd/>
            </a:ln>
          </p:spPr>
        </p:cxnSp>
        <p:sp>
          <p:nvSpPr>
            <p:cNvPr id="166" name="Freeform: Shape 20">
              <a:extLst>
                <a:ext uri="{FF2B5EF4-FFF2-40B4-BE49-F238E27FC236}">
                  <a16:creationId xmlns:a16="http://schemas.microsoft.com/office/drawing/2014/main" id="{B7E1BD7C-A1E0-2954-3EF3-24583B882386}"/>
                </a:ext>
              </a:extLst>
            </p:cNvPr>
            <p:cNvSpPr/>
            <p:nvPr/>
          </p:nvSpPr>
          <p:spPr>
            <a:xfrm>
              <a:off x="3756473" y="1972200"/>
              <a:ext cx="123342" cy="166427"/>
            </a:xfrm>
            <a:custGeom>
              <a:avLst/>
              <a:gdLst/>
              <a:ahLst/>
              <a:cxnLst/>
              <a:rect l="l" t="t" r="r" b="b"/>
              <a:pathLst>
                <a:path w="123342" h="166427">
                  <a:moveTo>
                    <a:pt x="35608" y="126355"/>
                  </a:moveTo>
                  <a:lnTo>
                    <a:pt x="81037" y="126355"/>
                  </a:lnTo>
                  <a:lnTo>
                    <a:pt x="81037" y="166427"/>
                  </a:lnTo>
                  <a:lnTo>
                    <a:pt x="35608" y="166427"/>
                  </a:lnTo>
                  <a:close/>
                  <a:moveTo>
                    <a:pt x="63736" y="0"/>
                  </a:moveTo>
                  <a:cubicBezTo>
                    <a:pt x="79958" y="0"/>
                    <a:pt x="93055" y="3386"/>
                    <a:pt x="103027" y="10158"/>
                  </a:cubicBezTo>
                  <a:cubicBezTo>
                    <a:pt x="116570" y="19310"/>
                    <a:pt x="123342" y="31514"/>
                    <a:pt x="123342" y="46769"/>
                  </a:cubicBezTo>
                  <a:cubicBezTo>
                    <a:pt x="123342" y="53094"/>
                    <a:pt x="121593" y="59196"/>
                    <a:pt x="118096" y="65075"/>
                  </a:cubicBezTo>
                  <a:cubicBezTo>
                    <a:pt x="114598" y="70954"/>
                    <a:pt x="107454" y="78135"/>
                    <a:pt x="96664" y="86618"/>
                  </a:cubicBezTo>
                  <a:cubicBezTo>
                    <a:pt x="89148" y="92571"/>
                    <a:pt x="84405" y="97352"/>
                    <a:pt x="82433" y="100961"/>
                  </a:cubicBezTo>
                  <a:cubicBezTo>
                    <a:pt x="80461" y="104570"/>
                    <a:pt x="79475" y="109277"/>
                    <a:pt x="79475" y="115081"/>
                  </a:cubicBezTo>
                  <a:lnTo>
                    <a:pt x="37059" y="115081"/>
                  </a:lnTo>
                  <a:lnTo>
                    <a:pt x="37059" y="110840"/>
                  </a:lnTo>
                  <a:cubicBezTo>
                    <a:pt x="37059" y="103622"/>
                    <a:pt x="37877" y="97761"/>
                    <a:pt x="39514" y="93259"/>
                  </a:cubicBezTo>
                  <a:cubicBezTo>
                    <a:pt x="41151" y="88757"/>
                    <a:pt x="43588" y="84646"/>
                    <a:pt x="46825" y="80925"/>
                  </a:cubicBezTo>
                  <a:cubicBezTo>
                    <a:pt x="50062" y="77205"/>
                    <a:pt x="57336" y="70656"/>
                    <a:pt x="68647" y="61280"/>
                  </a:cubicBezTo>
                  <a:cubicBezTo>
                    <a:pt x="74675" y="56369"/>
                    <a:pt x="77689" y="51867"/>
                    <a:pt x="77689" y="47774"/>
                  </a:cubicBezTo>
                  <a:cubicBezTo>
                    <a:pt x="77689" y="43681"/>
                    <a:pt x="76479" y="40500"/>
                    <a:pt x="74061" y="38230"/>
                  </a:cubicBezTo>
                  <a:cubicBezTo>
                    <a:pt x="71643" y="35961"/>
                    <a:pt x="67978" y="34826"/>
                    <a:pt x="63066" y="34826"/>
                  </a:cubicBezTo>
                  <a:cubicBezTo>
                    <a:pt x="57783" y="34826"/>
                    <a:pt x="53411" y="36575"/>
                    <a:pt x="49951" y="40072"/>
                  </a:cubicBezTo>
                  <a:cubicBezTo>
                    <a:pt x="46491" y="43569"/>
                    <a:pt x="44277" y="49671"/>
                    <a:pt x="43309" y="58378"/>
                  </a:cubicBezTo>
                  <a:lnTo>
                    <a:pt x="0" y="53020"/>
                  </a:lnTo>
                  <a:cubicBezTo>
                    <a:pt x="1489" y="37095"/>
                    <a:pt x="7274" y="24278"/>
                    <a:pt x="17357" y="14567"/>
                  </a:cubicBezTo>
                  <a:cubicBezTo>
                    <a:pt x="27441" y="4856"/>
                    <a:pt x="42900" y="0"/>
                    <a:pt x="63736" y="0"/>
                  </a:cubicBezTo>
                  <a:close/>
                </a:path>
              </a:pathLst>
            </a:cu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CD5C4">
                    <a:lumMod val="75000"/>
                  </a:srgbClr>
                </a:solidFill>
                <a:effectLst/>
                <a:uLnTx/>
                <a:uFillTx/>
                <a:latin typeface="Arial"/>
                <a:ea typeface="+mn-ea"/>
                <a:cs typeface="+mn-cs"/>
              </a:endParaRPr>
            </a:p>
          </p:txBody>
        </p:sp>
      </p:grpSp>
      <p:pic>
        <p:nvPicPr>
          <p:cNvPr id="167" name="Picture 166" descr="Logo&#10;&#10;Description automatically generated with medium confidence">
            <a:extLst>
              <a:ext uri="{FF2B5EF4-FFF2-40B4-BE49-F238E27FC236}">
                <a16:creationId xmlns:a16="http://schemas.microsoft.com/office/drawing/2014/main" id="{F757A033-8267-B57F-9EC8-8891F5B6B20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90547" y="2922982"/>
            <a:ext cx="2341244" cy="2341244"/>
          </a:xfrm>
          <a:prstGeom prst="rect">
            <a:avLst/>
          </a:prstGeom>
        </p:spPr>
      </p:pic>
      <p:sp>
        <p:nvSpPr>
          <p:cNvPr id="8" name="Text Placeholder 2">
            <a:extLst>
              <a:ext uri="{FF2B5EF4-FFF2-40B4-BE49-F238E27FC236}">
                <a16:creationId xmlns:a16="http://schemas.microsoft.com/office/drawing/2014/main" id="{8ABAB6CC-94DC-2A61-8D0B-5D8E4BB5D6CB}"/>
              </a:ext>
            </a:extLst>
          </p:cNvPr>
          <p:cNvSpPr txBox="1">
            <a:spLocks/>
          </p:cNvSpPr>
          <p:nvPr/>
        </p:nvSpPr>
        <p:spPr>
          <a:xfrm>
            <a:off x="305829" y="6121171"/>
            <a:ext cx="10418837" cy="590001"/>
          </a:xfrm>
          <a:prstGeom prst="rect">
            <a:avLst/>
          </a:prstGeom>
        </p:spPr>
        <p:txBody>
          <a:bodyPr vert="horz" lIns="0" tIns="45720" rIns="91440" bIns="0" rtlCol="0" anchor="b">
            <a:noAutofit/>
          </a:bodyPr>
          <a:lstStyle>
            <a:lvl1pPr marL="0" indent="0" algn="l" defTabSz="914400" rtl="0" eaLnBrk="1" latinLnBrk="0" hangingPunct="1">
              <a:lnSpc>
                <a:spcPct val="100000"/>
              </a:lnSpc>
              <a:spcBef>
                <a:spcPts val="0"/>
              </a:spcBef>
              <a:spcAft>
                <a:spcPts val="0"/>
              </a:spcAft>
              <a:buClr>
                <a:schemeClr val="bg2"/>
              </a:buClr>
              <a:buFont typeface="Arial" panose="020B0604020202020204" pitchFamily="34" charset="0"/>
              <a:buNone/>
              <a:defRPr sz="800" kern="1200">
                <a:solidFill>
                  <a:schemeClr val="tx2"/>
                </a:solidFill>
                <a:latin typeface="Arial" panose="020B0604020202020204" pitchFamily="34" charset="0"/>
                <a:ea typeface="+mn-ea"/>
                <a:cs typeface="Arial" panose="020B0604020202020204" pitchFamily="34" charset="0"/>
              </a:defRPr>
            </a:lvl1pPr>
            <a:lvl2pPr marL="542925" indent="-276225" algn="l" defTabSz="914400" rtl="0" eaLnBrk="1" latinLnBrk="0" hangingPunct="1">
              <a:lnSpc>
                <a:spcPct val="100000"/>
              </a:lnSpc>
              <a:spcBef>
                <a:spcPts val="300"/>
              </a:spcBef>
              <a:spcAft>
                <a:spcPts val="300"/>
              </a:spcAft>
              <a:buClr>
                <a:schemeClr val="accent2"/>
              </a:buClr>
              <a:buFont typeface="Calibri" panose="020F0502020204030204" pitchFamily="34" charset="0"/>
              <a:buChar char="−"/>
              <a:defRPr sz="1800" kern="1200">
                <a:solidFill>
                  <a:schemeClr val="tx2"/>
                </a:solidFill>
                <a:latin typeface="Arial" panose="020B0604020202020204" pitchFamily="34" charset="0"/>
                <a:ea typeface="+mn-ea"/>
                <a:cs typeface="Arial" panose="020B0604020202020204" pitchFamily="34" charset="0"/>
              </a:defRPr>
            </a:lvl2pPr>
            <a:lvl3pPr marL="809625" indent="-266700" algn="l" defTabSz="914400" rtl="0" eaLnBrk="1" latinLnBrk="0" hangingPunct="1">
              <a:lnSpc>
                <a:spcPct val="100000"/>
              </a:lnSpc>
              <a:spcBef>
                <a:spcPts val="300"/>
              </a:spcBef>
              <a:spcAft>
                <a:spcPts val="300"/>
              </a:spcAft>
              <a:buClr>
                <a:schemeClr val="accent3"/>
              </a:buClr>
              <a:buFont typeface="Wingdings" panose="05000000000000000000" pitchFamily="2" charset="2"/>
              <a:buChar char="§"/>
              <a:defRPr sz="1600" kern="1200">
                <a:solidFill>
                  <a:schemeClr val="tx2"/>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*In 2019; </a:t>
            </a:r>
            <a:r>
              <a:rPr lang="en-GB" baseline="30000"/>
              <a:t>†</a:t>
            </a:r>
            <a:r>
              <a:rPr lang="en-GB"/>
              <a:t>other causes of death included lung cancer or other; </a:t>
            </a:r>
            <a:r>
              <a:rPr lang="en-GB" baseline="30000"/>
              <a:t>§</a:t>
            </a:r>
            <a:r>
              <a:rPr lang="en-GB"/>
              <a:t>in 2021</a:t>
            </a:r>
            <a:br>
              <a:rPr lang="en-GB"/>
            </a:br>
            <a:r>
              <a:rPr lang="en-GB"/>
              <a:t>1. Global Initiative for Chronic Obstructive Lung Disease (GOLD). Global strategy for prevention, diagnosis and management of COPD. 2025. Available from: https://goldcopd.org/2025-gold-report/ (Accessed 25 November 2024); 2. </a:t>
            </a:r>
            <a:r>
              <a:rPr lang="en-GB" err="1"/>
              <a:t>Adeloye</a:t>
            </a:r>
            <a:r>
              <a:rPr lang="en-GB"/>
              <a:t> D, et al. Lancet Respir Med 2022;10:447–458; 3. Lane ND, et al. BMJ Open Respir Res 2018;5:e000334; 4. </a:t>
            </a:r>
            <a:r>
              <a:rPr lang="en-GB" err="1"/>
              <a:t>Nardini</a:t>
            </a:r>
            <a:r>
              <a:rPr lang="en-GB"/>
              <a:t> S, et al. </a:t>
            </a:r>
            <a:r>
              <a:rPr lang="en-GB" err="1"/>
              <a:t>Multidiscip</a:t>
            </a:r>
            <a:r>
              <a:rPr lang="en-GB"/>
              <a:t> Respir Med 2014;9:46; 5. </a:t>
            </a:r>
            <a:r>
              <a:rPr lang="en-GB" sz="800" b="0" i="0">
                <a:solidFill>
                  <a:srgbClr val="373A36"/>
                </a:solidFill>
                <a:effectLst/>
                <a:latin typeface="Arial" panose="020B0604020202020204" pitchFamily="34" charset="0"/>
              </a:rPr>
              <a:t>Diab N, et al. Am J Respir Crit Care Med 2018;198:1130–1139; </a:t>
            </a:r>
            <a:r>
              <a:rPr lang="en-GB"/>
              <a:t>6. </a:t>
            </a:r>
            <a:r>
              <a:rPr lang="en-GB" err="1"/>
              <a:t>Mannino</a:t>
            </a:r>
            <a:r>
              <a:rPr lang="en-GB"/>
              <a:t> DM, et al. Respir Med 2006;100:115–122; 7. World Health Organization (WHO). The top 10 causes of death. 2024. Available from: https://www.who.int/news-room/fact-sheets/detail/the-top-10-causes-of-death (Accessed 13 November 2024)</a:t>
            </a:r>
            <a:endParaRPr kumimoji="0" lang="en-US" sz="1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111919475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2A0870-F942-4D80-B8CA-6034259CB692}"/>
              </a:ext>
            </a:extLst>
          </p:cNvPr>
          <p:cNvSpPr>
            <a:spLocks noGrp="1"/>
          </p:cNvSpPr>
          <p:nvPr>
            <p:ph type="title" idx="4294967295"/>
          </p:nvPr>
        </p:nvSpPr>
        <p:spPr>
          <a:xfrm>
            <a:off x="340936" y="213414"/>
            <a:ext cx="11516102" cy="935774"/>
          </a:xfrm>
        </p:spPr>
        <p:txBody>
          <a:bodyPr/>
          <a:lstStyle/>
          <a:p>
            <a:r>
              <a:rPr lang="en-GB"/>
              <a:t>KRONOS and ETHOS: the safety profile of TRIXEO </a:t>
            </a:r>
            <a:br>
              <a:rPr lang="en-GB"/>
            </a:br>
            <a:r>
              <a:rPr lang="en-GB"/>
              <a:t>is comparable with LAMA/LABA and ICS/LABA</a:t>
            </a:r>
            <a:r>
              <a:rPr lang="en-GB" baseline="30000"/>
              <a:t>1,2</a:t>
            </a:r>
          </a:p>
        </p:txBody>
      </p:sp>
      <p:sp>
        <p:nvSpPr>
          <p:cNvPr id="4" name="Text Placeholder 3">
            <a:extLst>
              <a:ext uri="{FF2B5EF4-FFF2-40B4-BE49-F238E27FC236}">
                <a16:creationId xmlns:a16="http://schemas.microsoft.com/office/drawing/2014/main" id="{8D12DD4E-1D0B-7099-DB9C-E5C262917794}"/>
              </a:ext>
            </a:extLst>
          </p:cNvPr>
          <p:cNvSpPr>
            <a:spLocks noGrp="1"/>
          </p:cNvSpPr>
          <p:nvPr>
            <p:ph type="body" sz="quarter" idx="10"/>
          </p:nvPr>
        </p:nvSpPr>
        <p:spPr>
          <a:xfrm>
            <a:off x="341312" y="6054585"/>
            <a:ext cx="10348855" cy="59000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b="1"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b="1"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ICS/LABA, budesonide / formoterol fumarate dihydrate; LAMA/LABA,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glycopyrronium</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 formoterol fumarate dihydrate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Right-hand table reprinted from Lancet Respir Med, 6, Ferguson GT, Rabe KF, Martinez FJ,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Fabbri</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LM, Wang C, Ichinose M,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Bourne</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E,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Ballal</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S, Darken P, DeAngelis K,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Aurivillius</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M,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Dorinsky</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P, Reisner C, Triple therapy with budesonide/glycopyrrolate/formoterol fumarate with co-suspension delivery technology versus dual therapies in chronic obstructive pulmonary disease (KRONOS): a double-blind, parallel-group, multicentre, </a:t>
            </a:r>
            <a:r>
              <a:rPr lang="en-GB">
                <a:solidFill>
                  <a:srgbClr val="373A36"/>
                </a:solidFill>
                <a:latin typeface="Arial" panose="020B0604020202020204"/>
                <a:cs typeface="+mn-cs"/>
              </a:rPr>
              <a:t>P</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hase</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3 randomised controlled trial, 747-758, Copyright (2018), with permission from Elsevier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Note: Data cannot be compared across studies as study designs and populations vary; all treatments were administered BID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*Safety population; </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BUD/FORM AEROSPHERE</a:t>
            </a:r>
            <a:r>
              <a:rPr kumimoji="0" lang="en-GB"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is not currently licenced in any market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confirmed by Clinical Endpoint Committee; </a:t>
            </a:r>
            <a:r>
              <a:rPr kumimoji="0" lang="en-US"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≥5% of patients in the TRIXEO group by preferred term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BID, twice daily</a:t>
            </a:r>
            <a:r>
              <a:rPr kumimoji="0" lang="en-US"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MACE, major adverse cardiovascular event; URTI, upper respiratory tract infection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1. Rabe KF, et al. N Engl J Med 2020;383:35–48 (Article and Supplementary Appendix); 2. Ferguson GT, et al. Lancet Respir Med 2018;6:747–758 (Article and Supplementary </a:t>
            </a:r>
            <a:r>
              <a:rPr lang="en-GB">
                <a:solidFill>
                  <a:srgbClr val="373A36"/>
                </a:solidFill>
                <a:latin typeface="Arial" panose="020B0604020202020204"/>
                <a:cs typeface="+mn-cs"/>
              </a:rPr>
              <a:t>A</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ppendix</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a:t>
            </a:r>
            <a:endParaRPr lang="en-GB"/>
          </a:p>
        </p:txBody>
      </p:sp>
      <p:sp>
        <p:nvSpPr>
          <p:cNvPr id="5" name="TextBox 4">
            <a:extLst>
              <a:ext uri="{FF2B5EF4-FFF2-40B4-BE49-F238E27FC236}">
                <a16:creationId xmlns:a16="http://schemas.microsoft.com/office/drawing/2014/main" id="{4B88FB87-72BC-B9E5-36AF-B3D54C891C1B}"/>
              </a:ext>
            </a:extLst>
          </p:cNvPr>
          <p:cNvSpPr txBox="1"/>
          <p:nvPr/>
        </p:nvSpPr>
        <p:spPr>
          <a:xfrm>
            <a:off x="3878664" y="4656370"/>
            <a:ext cx="3959050" cy="4616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Most commonly reported AEs for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TRIXEO:</a:t>
            </a:r>
            <a:r>
              <a:rPr kumimoji="0" lang="en-US" sz="1200" b="0" i="0" u="none" strike="noStrike" kern="1200" cap="none" spc="0" normalizeH="0" baseline="30000" noProof="0">
                <a:ln>
                  <a:noFill/>
                </a:ln>
                <a:solidFill>
                  <a:prstClr val="black"/>
                </a:solidFill>
                <a:effectLst/>
                <a:uLnTx/>
                <a:uFillTx/>
                <a:latin typeface="Arial" panose="020B0604020202020204"/>
                <a:ea typeface="+mn-ea"/>
                <a:cs typeface="+mn-cs"/>
              </a:rPr>
              <a:t>§</a:t>
            </a: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nasopharyngitis, COPD, URTI</a:t>
            </a:r>
          </a:p>
        </p:txBody>
      </p:sp>
      <p:sp>
        <p:nvSpPr>
          <p:cNvPr id="7" name="TextBox 6">
            <a:extLst>
              <a:ext uri="{FF2B5EF4-FFF2-40B4-BE49-F238E27FC236}">
                <a16:creationId xmlns:a16="http://schemas.microsoft.com/office/drawing/2014/main" id="{17679327-D67B-71F1-8AE5-49D2F9B7D745}"/>
              </a:ext>
            </a:extLst>
          </p:cNvPr>
          <p:cNvSpPr txBox="1"/>
          <p:nvPr/>
        </p:nvSpPr>
        <p:spPr>
          <a:xfrm>
            <a:off x="7993463" y="4656370"/>
            <a:ext cx="3859249" cy="46166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Most commonly reported AEs for</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TRIXEO:</a:t>
            </a:r>
            <a:r>
              <a:rPr kumimoji="0" lang="en-US" sz="1200" b="0" i="0" u="none" strike="noStrike" kern="120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a:t>
            </a: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nasopharyngitis, URTI</a:t>
            </a:r>
            <a:endParaRPr kumimoji="0" lang="en-GB" sz="1200" b="0" i="0" u="none" strike="sngStrike" kern="1200" cap="none" spc="0" normalizeH="0" baseline="0" noProof="0">
              <a:ln>
                <a:noFill/>
              </a:ln>
              <a:solidFill>
                <a:srgbClr val="373A36"/>
              </a:solidFill>
              <a:effectLst/>
              <a:uLnTx/>
              <a:uFillTx/>
              <a:latin typeface="Arial" panose="020B0604020202020204"/>
              <a:ea typeface="+mn-ea"/>
              <a:cs typeface="+mn-cs"/>
            </a:endParaRPr>
          </a:p>
        </p:txBody>
      </p:sp>
      <p:graphicFrame>
        <p:nvGraphicFramePr>
          <p:cNvPr id="8" name="Content Placeholder 5">
            <a:extLst>
              <a:ext uri="{FF2B5EF4-FFF2-40B4-BE49-F238E27FC236}">
                <a16:creationId xmlns:a16="http://schemas.microsoft.com/office/drawing/2014/main" id="{9489CEE0-C2BA-D79A-EF3A-0B564FD71564}"/>
              </a:ext>
            </a:extLst>
          </p:cNvPr>
          <p:cNvGraphicFramePr>
            <a:graphicFrameLocks/>
          </p:cNvGraphicFramePr>
          <p:nvPr>
            <p:extLst>
              <p:ext uri="{D42A27DB-BD31-4B8C-83A1-F6EECF244321}">
                <p14:modId xmlns:p14="http://schemas.microsoft.com/office/powerpoint/2010/main" val="3047224009"/>
              </p:ext>
            </p:extLst>
          </p:nvPr>
        </p:nvGraphicFramePr>
        <p:xfrm>
          <a:off x="336610" y="1431685"/>
          <a:ext cx="11516102" cy="3199200"/>
        </p:xfrm>
        <a:graphic>
          <a:graphicData uri="http://schemas.openxmlformats.org/drawingml/2006/table">
            <a:tbl>
              <a:tblPr firstRow="1" bandRow="1">
                <a:effectLst/>
                <a:tableStyleId>{21E4AEA4-8DFA-4A89-87EB-49C32662AFE0}</a:tableStyleId>
              </a:tblPr>
              <a:tblGrid>
                <a:gridCol w="3584557">
                  <a:extLst>
                    <a:ext uri="{9D8B030D-6E8A-4147-A177-3AD203B41FA5}">
                      <a16:colId xmlns:a16="http://schemas.microsoft.com/office/drawing/2014/main" val="565553643"/>
                    </a:ext>
                  </a:extLst>
                </a:gridCol>
                <a:gridCol w="1286764">
                  <a:extLst>
                    <a:ext uri="{9D8B030D-6E8A-4147-A177-3AD203B41FA5}">
                      <a16:colId xmlns:a16="http://schemas.microsoft.com/office/drawing/2014/main" val="946527996"/>
                    </a:ext>
                  </a:extLst>
                </a:gridCol>
                <a:gridCol w="1286764">
                  <a:extLst>
                    <a:ext uri="{9D8B030D-6E8A-4147-A177-3AD203B41FA5}">
                      <a16:colId xmlns:a16="http://schemas.microsoft.com/office/drawing/2014/main" val="2755693692"/>
                    </a:ext>
                  </a:extLst>
                </a:gridCol>
                <a:gridCol w="1286764">
                  <a:extLst>
                    <a:ext uri="{9D8B030D-6E8A-4147-A177-3AD203B41FA5}">
                      <a16:colId xmlns:a16="http://schemas.microsoft.com/office/drawing/2014/main" val="2101856115"/>
                    </a:ext>
                  </a:extLst>
                </a:gridCol>
                <a:gridCol w="210961">
                  <a:extLst>
                    <a:ext uri="{9D8B030D-6E8A-4147-A177-3AD203B41FA5}">
                      <a16:colId xmlns:a16="http://schemas.microsoft.com/office/drawing/2014/main" val="3534955720"/>
                    </a:ext>
                  </a:extLst>
                </a:gridCol>
                <a:gridCol w="1286764">
                  <a:extLst>
                    <a:ext uri="{9D8B030D-6E8A-4147-A177-3AD203B41FA5}">
                      <a16:colId xmlns:a16="http://schemas.microsoft.com/office/drawing/2014/main" val="4239603217"/>
                    </a:ext>
                  </a:extLst>
                </a:gridCol>
                <a:gridCol w="1286764">
                  <a:extLst>
                    <a:ext uri="{9D8B030D-6E8A-4147-A177-3AD203B41FA5}">
                      <a16:colId xmlns:a16="http://schemas.microsoft.com/office/drawing/2014/main" val="2294769546"/>
                    </a:ext>
                  </a:extLst>
                </a:gridCol>
                <a:gridCol w="1286764">
                  <a:extLst>
                    <a:ext uri="{9D8B030D-6E8A-4147-A177-3AD203B41FA5}">
                      <a16:colId xmlns:a16="http://schemas.microsoft.com/office/drawing/2014/main" val="4229513653"/>
                    </a:ext>
                  </a:extLst>
                </a:gridCol>
              </a:tblGrid>
              <a:tr h="48182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GB" sz="1600" b="1" u="none" noProof="0">
                        <a:solidFill>
                          <a:schemeClr val="tx1"/>
                        </a:solidFill>
                        <a:latin typeface="+mn-lt"/>
                      </a:endParaRPr>
                    </a:p>
                  </a:txBody>
                  <a:tcPr marL="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lvl="0" algn="ctr">
                        <a:defRPr/>
                      </a:pPr>
                      <a:r>
                        <a:rPr lang="en-GB" sz="1600" b="1" noProof="0">
                          <a:solidFill>
                            <a:schemeClr val="tx2"/>
                          </a:solidFill>
                          <a:ea typeface="Times New Roman" panose="02020603050405020304" pitchFamily="18" charset="0"/>
                          <a:cs typeface="Arial" panose="020B0604020202020204" pitchFamily="34" charset="0"/>
                        </a:rPr>
                        <a:t>ETHOS</a:t>
                      </a:r>
                      <a:r>
                        <a:rPr lang="en-GB" sz="1600" b="1" baseline="30000" noProof="0">
                          <a:solidFill>
                            <a:schemeClr val="tx2"/>
                          </a:solidFill>
                          <a:ea typeface="Times New Roman" panose="02020603050405020304" pitchFamily="18" charset="0"/>
                          <a:cs typeface="Arial" panose="020B0604020202020204" pitchFamily="34" charset="0"/>
                        </a:rPr>
                        <a:t>1</a:t>
                      </a:r>
                      <a:endParaRPr lang="en-GB" sz="1600" b="1" baseline="0" noProof="0">
                        <a:solidFill>
                          <a:schemeClr val="tx2"/>
                        </a:solidFill>
                        <a:ea typeface="Times New Roman" panose="02020603050405020304" pitchFamily="18" charset="0"/>
                        <a:cs typeface="Arial" panose="020B0604020202020204" pitchFamily="34" charset="0"/>
                      </a:endParaRPr>
                    </a:p>
                    <a:p>
                      <a:pPr lvl="0" algn="ctr">
                        <a:defRPr/>
                      </a:pPr>
                      <a:r>
                        <a:rPr lang="en-GB" sz="1600" b="1" baseline="0" noProof="0">
                          <a:solidFill>
                            <a:schemeClr val="tx2"/>
                          </a:solidFill>
                          <a:ea typeface="Times New Roman" panose="02020603050405020304" pitchFamily="18" charset="0"/>
                          <a:cs typeface="Arial" panose="020B0604020202020204" pitchFamily="34" charset="0"/>
                        </a:rPr>
                        <a:t>N=8529*</a:t>
                      </a:r>
                    </a:p>
                  </a:txBody>
                  <a:tcPr marL="92239" marR="9223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2">
                          <a:lumMod val="75000"/>
                        </a:schemeClr>
                      </a:solidFill>
                      <a:prstDash val="solid"/>
                      <a:round/>
                      <a:headEnd type="none" w="med" len="med"/>
                      <a:tailEnd type="none" w="med" len="med"/>
                    </a:lnT>
                    <a:lnB w="381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50000"/>
                      </a:schemeClr>
                    </a:solidFill>
                  </a:tcPr>
                </a:tc>
                <a:tc hMerge="1">
                  <a:txBody>
                    <a:bodyPr/>
                    <a:lstStyle/>
                    <a:p>
                      <a:pPr lvl="0" algn="ctr">
                        <a:defRPr/>
                      </a:pPr>
                      <a:endParaRPr lang="en-US" sz="1800" b="1">
                        <a:solidFill>
                          <a:schemeClr val="accent1"/>
                        </a:solidFill>
                        <a:ea typeface="Times New Roman" panose="02020603050405020304" pitchFamily="18" charset="0"/>
                        <a:cs typeface="Times New Roman" panose="02020603050405020304" pitchFamily="18" charset="0"/>
                      </a:endParaRPr>
                    </a:p>
                  </a:txBody>
                  <a:tcPr marL="92239" marR="9223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alpha val="50000"/>
                      </a:schemeClr>
                    </a:solidFill>
                  </a:tcPr>
                </a:tc>
                <a:tc hMerge="1">
                  <a:txBody>
                    <a:bodyPr/>
                    <a:lstStyle/>
                    <a:p>
                      <a:pPr lvl="0" algn="ctr">
                        <a:defRPr/>
                      </a:pPr>
                      <a:endParaRPr lang="en-US" sz="1800" b="1">
                        <a:solidFill>
                          <a:schemeClr val="accent1"/>
                        </a:solidFill>
                        <a:ea typeface="Times New Roman" panose="02020603050405020304" pitchFamily="18" charset="0"/>
                        <a:cs typeface="Times New Roman" panose="02020603050405020304" pitchFamily="18" charset="0"/>
                      </a:endParaRPr>
                    </a:p>
                  </a:txBody>
                  <a:tcPr marL="92239" marR="9223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alpha val="50000"/>
                      </a:schemeClr>
                    </a:solidFill>
                  </a:tcPr>
                </a:tc>
                <a:tc>
                  <a:txBody>
                    <a:bodyPr/>
                    <a:lstStyle/>
                    <a:p>
                      <a:pPr lvl="0" algn="ctr">
                        <a:defRPr/>
                      </a:pPr>
                      <a:endParaRPr lang="en-GB" sz="1600" b="1" noProof="0">
                        <a:solidFill>
                          <a:schemeClr val="tx2"/>
                        </a:solidFill>
                        <a:ea typeface="Times New Roman" panose="02020603050405020304" pitchFamily="18" charset="0"/>
                        <a:cs typeface="Arial" panose="020B0604020202020204" pitchFamily="34" charset="0"/>
                      </a:endParaRPr>
                    </a:p>
                  </a:txBody>
                  <a:tcPr marL="92239" marR="9223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lvl="0" algn="ctr">
                        <a:defRPr/>
                      </a:pPr>
                      <a:r>
                        <a:rPr lang="en-GB" sz="1600" b="1" noProof="0">
                          <a:solidFill>
                            <a:schemeClr val="tx2"/>
                          </a:solidFill>
                          <a:ea typeface="Times New Roman" panose="02020603050405020304" pitchFamily="18" charset="0"/>
                          <a:cs typeface="Arial" panose="020B0604020202020204" pitchFamily="34" charset="0"/>
                        </a:rPr>
                        <a:t>KRONOS</a:t>
                      </a:r>
                      <a:r>
                        <a:rPr lang="en-GB" sz="1600" b="1" baseline="30000" noProof="0">
                          <a:solidFill>
                            <a:schemeClr val="tx2"/>
                          </a:solidFill>
                          <a:ea typeface="Times New Roman" panose="02020603050405020304" pitchFamily="18" charset="0"/>
                          <a:cs typeface="Arial" panose="020B0604020202020204" pitchFamily="34" charset="0"/>
                        </a:rPr>
                        <a:t>2</a:t>
                      </a:r>
                    </a:p>
                    <a:p>
                      <a:pPr lvl="0" algn="ctr">
                        <a:defRPr/>
                      </a:pPr>
                      <a:r>
                        <a:rPr lang="en-GB" sz="1600" b="1" baseline="0" noProof="0">
                          <a:solidFill>
                            <a:schemeClr val="tx2"/>
                          </a:solidFill>
                          <a:ea typeface="Times New Roman" panose="02020603050405020304" pitchFamily="18" charset="0"/>
                          <a:cs typeface="Arial" panose="020B0604020202020204" pitchFamily="34" charset="0"/>
                        </a:rPr>
                        <a:t>N=1896*</a:t>
                      </a:r>
                    </a:p>
                  </a:txBody>
                  <a:tcPr marL="92239" marR="9223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40000"/>
                      </a:schemeClr>
                    </a:solidFill>
                  </a:tcPr>
                </a:tc>
                <a:tc hMerge="1">
                  <a:txBody>
                    <a:bodyPr/>
                    <a:lstStyle/>
                    <a:p>
                      <a:pPr lvl="0" algn="ctr">
                        <a:defRPr/>
                      </a:pPr>
                      <a:endParaRPr lang="en-US" sz="1800" b="1" baseline="0">
                        <a:solidFill>
                          <a:schemeClr val="accent2"/>
                        </a:solidFill>
                        <a:ea typeface="Times New Roman" panose="02020603050405020304" pitchFamily="18" charset="0"/>
                        <a:cs typeface="Times New Roman" panose="02020603050405020304" pitchFamily="18" charset="0"/>
                      </a:endParaRPr>
                    </a:p>
                  </a:txBody>
                  <a:tcPr marL="92239" marR="9223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alpha val="40000"/>
                      </a:schemeClr>
                    </a:solidFill>
                  </a:tcPr>
                </a:tc>
                <a:tc hMerge="1">
                  <a:txBody>
                    <a:bodyPr/>
                    <a:lstStyle/>
                    <a:p>
                      <a:pPr lvl="0" algn="ctr">
                        <a:defRPr/>
                      </a:pPr>
                      <a:endParaRPr lang="en-US" sz="1800" b="1" baseline="0">
                        <a:solidFill>
                          <a:schemeClr val="accent2"/>
                        </a:solidFill>
                        <a:ea typeface="Times New Roman" panose="02020603050405020304" pitchFamily="18" charset="0"/>
                        <a:cs typeface="Times New Roman" panose="02020603050405020304" pitchFamily="18" charset="0"/>
                      </a:endParaRPr>
                    </a:p>
                  </a:txBody>
                  <a:tcPr marL="92239" marR="9223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alpha val="40000"/>
                      </a:schemeClr>
                    </a:solidFill>
                  </a:tcPr>
                </a:tc>
                <a:extLst>
                  <a:ext uri="{0D108BD9-81ED-4DB2-BD59-A6C34878D82A}">
                    <a16:rowId xmlns:a16="http://schemas.microsoft.com/office/drawing/2014/main" val="3317945187"/>
                  </a:ext>
                </a:extLst>
              </a:tr>
              <a:tr h="61200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GB" sz="1200" b="1" noProof="0">
                        <a:solidFill>
                          <a:schemeClr val="bg2">
                            <a:lumMod val="75000"/>
                          </a:schemeClr>
                        </a:solidFill>
                        <a:effectLst/>
                        <a:latin typeface="+mn-lt"/>
                        <a:ea typeface="Times New Roman" panose="02020603050405020304" pitchFamily="18" charset="0"/>
                        <a:cs typeface="Arial" panose="020B0604020202020204" pitchFamily="34" charset="0"/>
                      </a:endParaRPr>
                    </a:p>
                  </a:txBody>
                  <a:tcPr marL="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a:defRPr/>
                      </a:pPr>
                      <a:r>
                        <a:rPr lang="en-GB" sz="1200" b="1" noProof="0">
                          <a:solidFill>
                            <a:schemeClr val="bg2">
                              <a:lumMod val="75000"/>
                            </a:schemeClr>
                          </a:solidFill>
                          <a:ea typeface="Times New Roman" panose="02020603050405020304" pitchFamily="18" charset="0"/>
                          <a:cs typeface="Times New Roman" panose="02020603050405020304" pitchFamily="18" charset="0"/>
                        </a:rPr>
                        <a:t>TRIXEO</a:t>
                      </a:r>
                    </a:p>
                    <a:p>
                      <a:pPr lvl="0" algn="ctr">
                        <a:defRPr/>
                      </a:pPr>
                      <a:r>
                        <a:rPr lang="en-GB" sz="1200" b="1" noProof="0">
                          <a:solidFill>
                            <a:schemeClr val="bg2">
                              <a:lumMod val="75000"/>
                            </a:schemeClr>
                          </a:solidFill>
                          <a:ea typeface="Times New Roman" panose="02020603050405020304" pitchFamily="18" charset="0"/>
                          <a:cs typeface="Times New Roman" panose="02020603050405020304" pitchFamily="18" charset="0"/>
                        </a:rPr>
                        <a:t>320/14.4/10 µg (n=2144)</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defTabSz="457200">
                        <a:defRPr/>
                      </a:pPr>
                      <a:r>
                        <a:rPr lang="en-GB" sz="1200" b="1" noProof="0">
                          <a:solidFill>
                            <a:schemeClr val="accent1"/>
                          </a:solidFill>
                        </a:rPr>
                        <a:t>LAMA/LABA</a:t>
                      </a:r>
                    </a:p>
                    <a:p>
                      <a:pPr lvl="0" algn="ctr" defTabSz="457200">
                        <a:defRPr/>
                      </a:pPr>
                      <a:r>
                        <a:rPr lang="en-GB" sz="1200" b="1" noProof="0">
                          <a:solidFill>
                            <a:schemeClr val="accent1"/>
                          </a:solidFill>
                        </a:rPr>
                        <a:t>14.4/10 µg</a:t>
                      </a:r>
                    </a:p>
                    <a:p>
                      <a:pPr lvl="0" algn="ctr" defTabSz="457200">
                        <a:defRPr/>
                      </a:pPr>
                      <a:r>
                        <a:rPr lang="en-GB" sz="1200" b="1" noProof="0">
                          <a:solidFill>
                            <a:schemeClr val="accent1"/>
                          </a:solidFill>
                        </a:rPr>
                        <a:t>(n=2125)</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ctr" defTabSz="457200">
                        <a:defRPr/>
                      </a:pPr>
                      <a:r>
                        <a:rPr lang="en-GB" sz="1200" b="1" noProof="0">
                          <a:solidFill>
                            <a:schemeClr val="accent3"/>
                          </a:solidFill>
                        </a:rPr>
                        <a:t>ICS/LABA</a:t>
                      </a:r>
                      <a:r>
                        <a:rPr lang="en-GB" sz="1200" b="1" kern="1200" baseline="30000" noProof="0">
                          <a:solidFill>
                            <a:schemeClr val="accent3"/>
                          </a:solidFill>
                          <a:latin typeface="+mn-lt"/>
                          <a:ea typeface="+mn-ea"/>
                          <a:cs typeface="+mn-cs"/>
                        </a:rPr>
                        <a:t>†</a:t>
                      </a:r>
                      <a:br>
                        <a:rPr lang="en-GB" sz="1200" b="1" noProof="0">
                          <a:solidFill>
                            <a:schemeClr val="accent3"/>
                          </a:solidFill>
                        </a:rPr>
                      </a:br>
                      <a:r>
                        <a:rPr lang="en-GB" sz="1200" b="1" noProof="0">
                          <a:solidFill>
                            <a:schemeClr val="accent3"/>
                          </a:solidFill>
                        </a:rPr>
                        <a:t>320/10 µg</a:t>
                      </a:r>
                    </a:p>
                    <a:p>
                      <a:pPr lvl="0" algn="ctr" defTabSz="457200">
                        <a:defRPr/>
                      </a:pPr>
                      <a:r>
                        <a:rPr lang="en-GB" sz="1200" b="1" noProof="0">
                          <a:solidFill>
                            <a:schemeClr val="accent3"/>
                          </a:solidFill>
                        </a:rPr>
                        <a:t>(n=2136)</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bg2">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200" b="1" noProof="0">
                        <a:solidFill>
                          <a:schemeClr val="tx1">
                            <a:alpha val="20000"/>
                          </a:schemeClr>
                        </a:solidFill>
                      </a:endParaRP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lvl="0" algn="ctr">
                        <a:defRPr/>
                      </a:pPr>
                      <a:r>
                        <a:rPr lang="en-GB" sz="1200" b="1" noProof="0">
                          <a:solidFill>
                            <a:schemeClr val="bg2">
                              <a:lumMod val="75000"/>
                            </a:schemeClr>
                          </a:solidFill>
                          <a:ea typeface="Times New Roman" panose="02020603050405020304" pitchFamily="18" charset="0"/>
                          <a:cs typeface="Times New Roman" panose="02020603050405020304" pitchFamily="18" charset="0"/>
                        </a:rPr>
                        <a:t>TRIXEO</a:t>
                      </a:r>
                    </a:p>
                    <a:p>
                      <a:pPr lvl="0" algn="ctr">
                        <a:defRPr/>
                      </a:pPr>
                      <a:r>
                        <a:rPr lang="en-GB" sz="1200" b="1" noProof="0">
                          <a:solidFill>
                            <a:schemeClr val="bg2">
                              <a:lumMod val="75000"/>
                            </a:schemeClr>
                          </a:solidFill>
                          <a:ea typeface="Times New Roman" panose="02020603050405020304" pitchFamily="18" charset="0"/>
                          <a:cs typeface="Times New Roman" panose="02020603050405020304" pitchFamily="18" charset="0"/>
                        </a:rPr>
                        <a:t>320/14.4/10 µg (n=639)</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1"/>
                          </a:solidFill>
                        </a:rPr>
                        <a:t>LAMA/LABA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1"/>
                          </a:solidFill>
                        </a:rPr>
                        <a:t>14.4/10 µg</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1"/>
                          </a:solidFill>
                          <a:effectLst/>
                          <a:latin typeface="+mn-lt"/>
                          <a:ea typeface="Times New Roman" panose="02020603050405020304" pitchFamily="18" charset="0"/>
                          <a:cs typeface="Arial" panose="020B0604020202020204" pitchFamily="34" charset="0"/>
                        </a:rPr>
                        <a:t>(n=625)</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3"/>
                          </a:solidFill>
                        </a:rPr>
                        <a:t>ICS/LABA</a:t>
                      </a:r>
                      <a:r>
                        <a:rPr lang="en-GB" sz="1200" b="1" kern="1200" baseline="30000" noProof="0">
                          <a:solidFill>
                            <a:schemeClr val="accent3"/>
                          </a:solidFill>
                          <a:latin typeface="+mn-lt"/>
                          <a:ea typeface="+mn-ea"/>
                          <a:cs typeface="+mn-cs"/>
                        </a:rPr>
                        <a:t>†</a:t>
                      </a:r>
                      <a:endParaRPr lang="en-GB" sz="1200" b="1" noProof="0">
                        <a:solidFill>
                          <a:schemeClr val="accent3"/>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3"/>
                          </a:solidFill>
                        </a:rPr>
                        <a:t>320/10 µg</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a:solidFill>
                            <a:schemeClr val="accent3"/>
                          </a:solidFill>
                          <a:effectLst/>
                          <a:latin typeface="+mn-lt"/>
                          <a:ea typeface="Times New Roman" panose="02020603050405020304" pitchFamily="18" charset="0"/>
                          <a:cs typeface="Arial" panose="020B0604020202020204" pitchFamily="34" charset="0"/>
                        </a:rPr>
                        <a:t>(n=314)</a:t>
                      </a:r>
                    </a:p>
                  </a:txBody>
                  <a:tcPr marL="0" marR="0" marT="9144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9301360"/>
                  </a:ext>
                </a:extLst>
              </a:tr>
              <a:tr h="396000">
                <a:tc>
                  <a:txBody>
                    <a:bodyPr/>
                    <a:lstStyle/>
                    <a:p>
                      <a:pPr marL="0" marR="0" algn="r">
                        <a:lnSpc>
                          <a:spcPct val="100000"/>
                        </a:lnSpc>
                        <a:spcBef>
                          <a:spcPts val="0"/>
                        </a:spcBef>
                        <a:spcAft>
                          <a:spcPts val="0"/>
                        </a:spcAft>
                      </a:pPr>
                      <a:r>
                        <a:rPr lang="en-GB" sz="1200" b="1" noProof="0">
                          <a:solidFill>
                            <a:schemeClr val="tx2"/>
                          </a:solidFill>
                          <a:effectLst/>
                          <a:latin typeface="+mn-lt"/>
                          <a:ea typeface="Times New Roman" panose="02020603050405020304" pitchFamily="18" charset="0"/>
                          <a:cs typeface="Times New Roman" panose="02020603050405020304" pitchFamily="18" charset="0"/>
                        </a:rPr>
                        <a:t>Any AE, % of patients</a:t>
                      </a:r>
                    </a:p>
                  </a:txBody>
                  <a:tcPr marL="0" marR="13716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63.8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noProof="0">
                          <a:solidFill>
                            <a:schemeClr val="tx2"/>
                          </a:solidFill>
                          <a:effectLst/>
                          <a:latin typeface="+mn-lt"/>
                          <a:ea typeface="Times New Roman" panose="02020603050405020304" pitchFamily="18" charset="0"/>
                          <a:cs typeface="Times New Roman" panose="02020603050405020304" pitchFamily="18" charset="0"/>
                        </a:rPr>
                        <a:t>61.7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noProof="0">
                          <a:solidFill>
                            <a:schemeClr val="tx2"/>
                          </a:solidFill>
                          <a:effectLst/>
                          <a:latin typeface="+mn-lt"/>
                          <a:ea typeface="Times New Roman" panose="02020603050405020304" pitchFamily="18" charset="0"/>
                          <a:cs typeface="Times New Roman" panose="02020603050405020304" pitchFamily="18" charset="0"/>
                        </a:rPr>
                        <a:t>64.5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400" b="0" noProof="0">
                        <a:solidFill>
                          <a:schemeClr val="tx2"/>
                        </a:solidFill>
                      </a:endParaRP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61</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noProof="0">
                          <a:solidFill>
                            <a:schemeClr val="tx2"/>
                          </a:solidFill>
                        </a:rPr>
                        <a:t>61</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noProof="0">
                          <a:solidFill>
                            <a:schemeClr val="tx2"/>
                          </a:solidFill>
                        </a:rPr>
                        <a:t>56</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126597"/>
                  </a:ext>
                </a:extLst>
              </a:tr>
              <a:tr h="396000">
                <a:tc>
                  <a:txBody>
                    <a:bodyPr/>
                    <a:lstStyle/>
                    <a:p>
                      <a:pPr algn="r">
                        <a:lnSpc>
                          <a:spcPct val="90000"/>
                        </a:lnSpc>
                      </a:pPr>
                      <a:r>
                        <a:rPr lang="en-GB" sz="1200" b="1" noProof="0">
                          <a:solidFill>
                            <a:schemeClr val="tx2"/>
                          </a:solidFill>
                          <a:effectLst/>
                          <a:latin typeface="+mn-lt"/>
                          <a:ea typeface="Times New Roman" panose="02020603050405020304" pitchFamily="18" charset="0"/>
                          <a:cs typeface="Times New Roman" panose="02020603050405020304" pitchFamily="18" charset="0"/>
                        </a:rPr>
                        <a:t>SAE, % of patients</a:t>
                      </a:r>
                    </a:p>
                  </a:txBody>
                  <a:tcPr marL="0" marR="13716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19.9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20.4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20.6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GB" sz="1400" b="0" noProof="0">
                        <a:solidFill>
                          <a:schemeClr val="tx2"/>
                        </a:solidFill>
                      </a:endParaRP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9</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b="0" noProof="0">
                          <a:solidFill>
                            <a:schemeClr val="tx2"/>
                          </a:solidFill>
                        </a:rPr>
                        <a:t>11</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b="0" noProof="0">
                          <a:solidFill>
                            <a:schemeClr val="tx2"/>
                          </a:solidFill>
                        </a:rPr>
                        <a:t>7</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23993652"/>
                  </a:ext>
                </a:extLst>
              </a:tr>
              <a:tr h="396000">
                <a:tc>
                  <a:txBody>
                    <a:bodyPr/>
                    <a:lstStyle/>
                    <a:p>
                      <a:pPr algn="r"/>
                      <a:r>
                        <a:rPr lang="en-GB" sz="1200" b="1" spc="-30" baseline="0" noProof="0">
                          <a:solidFill>
                            <a:schemeClr val="tx2"/>
                          </a:solidFill>
                          <a:effectLst/>
                          <a:latin typeface="+mn-lt"/>
                          <a:ea typeface="Times New Roman" panose="02020603050405020304" pitchFamily="18" charset="0"/>
                          <a:cs typeface="Times New Roman" panose="02020603050405020304" pitchFamily="18" charset="0"/>
                        </a:rPr>
                        <a:t>AE that led to early discontinuation, % of patients</a:t>
                      </a:r>
                    </a:p>
                  </a:txBody>
                  <a:tcPr marL="0" marR="13716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5.6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6.9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1400" b="0" noProof="0">
                        <a:solidFill>
                          <a:schemeClr val="tx2"/>
                        </a:solidFill>
                      </a:endParaRP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5</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noProof="0">
                          <a:solidFill>
                            <a:schemeClr val="tx2"/>
                          </a:solidFill>
                        </a:rPr>
                        <a:t>5</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b="0" noProof="0">
                          <a:solidFill>
                            <a:schemeClr val="tx2"/>
                          </a:solidFill>
                        </a:rPr>
                        <a:t>4</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1503534"/>
                  </a:ext>
                </a:extLst>
              </a:tr>
              <a:tr h="396000">
                <a:tc>
                  <a:txBody>
                    <a:bodyPr/>
                    <a:lstStyle/>
                    <a:p>
                      <a:pPr algn="r"/>
                      <a:r>
                        <a:rPr lang="en-GB" sz="1200" b="1" noProof="0">
                          <a:solidFill>
                            <a:schemeClr val="tx2"/>
                          </a:solidFill>
                          <a:effectLst/>
                          <a:latin typeface="+mn-lt"/>
                          <a:ea typeface="Times New Roman" panose="02020603050405020304" pitchFamily="18" charset="0"/>
                          <a:cs typeface="Times New Roman" panose="02020603050405020304" pitchFamily="18" charset="0"/>
                        </a:rPr>
                        <a:t>Confirmed MACE,</a:t>
                      </a:r>
                      <a:r>
                        <a:rPr kumimoji="0" lang="en-GB" sz="1200" b="1" i="0" u="none" strike="noStrike" kern="1200" cap="none" spc="0" normalizeH="0" baseline="30000" noProof="0">
                          <a:ln>
                            <a:noFill/>
                          </a:ln>
                          <a:solidFill>
                            <a:srgbClr val="373A36"/>
                          </a:solidFill>
                          <a:effectLst/>
                          <a:uLnTx/>
                          <a:uFillTx/>
                          <a:latin typeface="+mn-lt"/>
                          <a:ea typeface="+mn-ea"/>
                          <a:cs typeface="+mn-cs"/>
                        </a:rPr>
                        <a:t>‡</a:t>
                      </a:r>
                      <a:r>
                        <a:rPr lang="en-GB" sz="1200" b="1" baseline="0" noProof="0">
                          <a:solidFill>
                            <a:schemeClr val="tx2"/>
                          </a:solidFill>
                          <a:effectLst/>
                          <a:latin typeface="+mn-lt"/>
                          <a:ea typeface="Times New Roman" panose="02020603050405020304" pitchFamily="18" charset="0"/>
                          <a:cs typeface="Times New Roman" panose="02020603050405020304" pitchFamily="18" charset="0"/>
                        </a:rPr>
                        <a:t> % of patients</a:t>
                      </a:r>
                    </a:p>
                  </a:txBody>
                  <a:tcPr marL="0" marR="13716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GB" sz="1400" b="0" noProof="0">
                        <a:solidFill>
                          <a:schemeClr val="tx2"/>
                        </a:solidFill>
                      </a:endParaRP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0.3</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b="0" noProof="0">
                          <a:solidFill>
                            <a:schemeClr val="tx2"/>
                          </a:solidFill>
                        </a:rPr>
                        <a:t>0.5</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b="0" noProof="0">
                          <a:solidFill>
                            <a:schemeClr val="tx2"/>
                          </a:solidFill>
                        </a:rPr>
                        <a:t>0.6</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91048322"/>
                  </a:ext>
                </a:extLst>
              </a:tr>
              <a:tr h="396000">
                <a:tc>
                  <a: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lang="en-GB" sz="1200" b="1" noProof="0">
                          <a:solidFill>
                            <a:schemeClr val="tx2"/>
                          </a:solidFill>
                          <a:effectLst/>
                          <a:latin typeface="Arial" panose="020B0604020202020204" pitchFamily="34" charset="0"/>
                          <a:ea typeface="Calibri" panose="020F0502020204030204" pitchFamily="34" charset="0"/>
                          <a:cs typeface="Arial" panose="020B0604020202020204" pitchFamily="34" charset="0"/>
                        </a:rPr>
                        <a:t>Patients </a:t>
                      </a:r>
                      <a:r>
                        <a:rPr lang="en-GB" sz="1200" b="1" u="none" noProof="0">
                          <a:solidFill>
                            <a:schemeClr val="tx2"/>
                          </a:solidFill>
                          <a:effectLst/>
                          <a:latin typeface="Arial" panose="020B0604020202020204" pitchFamily="34" charset="0"/>
                          <a:ea typeface="Calibri" panose="020F0502020204030204" pitchFamily="34" charset="0"/>
                          <a:cs typeface="Arial" panose="020B0604020202020204" pitchFamily="34" charset="0"/>
                        </a:rPr>
                        <a:t>with confirmed </a:t>
                      </a:r>
                      <a:r>
                        <a:rPr lang="en-GB" sz="1200" b="1" noProof="0">
                          <a:solidFill>
                            <a:schemeClr val="tx2"/>
                          </a:solidFill>
                          <a:effectLst/>
                          <a:latin typeface="Arial" panose="020B0604020202020204" pitchFamily="34" charset="0"/>
                          <a:ea typeface="Calibri" panose="020F0502020204030204" pitchFamily="34" charset="0"/>
                          <a:cs typeface="Arial" panose="020B0604020202020204" pitchFamily="34" charset="0"/>
                        </a:rPr>
                        <a:t>pneumonia,</a:t>
                      </a:r>
                      <a:r>
                        <a:rPr kumimoji="0" lang="en-GB" sz="1200" b="1" i="0" u="none" strike="noStrike" kern="1200" cap="none" spc="0" normalizeH="0" baseline="30000" noProof="0">
                          <a:ln>
                            <a:noFill/>
                          </a:ln>
                          <a:solidFill>
                            <a:srgbClr val="373A36"/>
                          </a:solidFill>
                          <a:effectLst/>
                          <a:uLnTx/>
                          <a:uFillTx/>
                          <a:latin typeface="+mn-lt"/>
                          <a:ea typeface="+mn-ea"/>
                          <a:cs typeface="+mn-cs"/>
                        </a:rPr>
                        <a:t>‡</a:t>
                      </a:r>
                      <a:r>
                        <a:rPr lang="en-GB" sz="1200" b="1" noProof="0">
                          <a:solidFill>
                            <a:schemeClr val="tx2"/>
                          </a:solidFill>
                          <a:effectLst/>
                          <a:latin typeface="Arial" panose="020B0604020202020204" pitchFamily="34" charset="0"/>
                          <a:ea typeface="Calibri" panose="020F0502020204030204" pitchFamily="34" charset="0"/>
                          <a:cs typeface="Arial" panose="020B0604020202020204" pitchFamily="34" charset="0"/>
                        </a:rPr>
                        <a:t> n (%)</a:t>
                      </a:r>
                    </a:p>
                  </a:txBody>
                  <a:tcPr marL="0" marR="13716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90 (4.2)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48 (2.3)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GB" sz="1400" b="0" noProof="0">
                          <a:solidFill>
                            <a:schemeClr val="tx2"/>
                          </a:solidFill>
                          <a:effectLst/>
                          <a:latin typeface="+mn-lt"/>
                          <a:ea typeface="Times New Roman" panose="02020603050405020304" pitchFamily="18" charset="0"/>
                          <a:cs typeface="Times New Roman" panose="02020603050405020304" pitchFamily="18" charset="0"/>
                        </a:rPr>
                        <a:t>96 (4.5)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bg2">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GB" sz="1400" b="0" noProof="0">
                        <a:solidFill>
                          <a:schemeClr val="tx2"/>
                        </a:solidFill>
                      </a:endParaRP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12 (1.9)</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10 (1.6)</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400" b="0" noProof="0">
                          <a:solidFill>
                            <a:schemeClr val="tx2"/>
                          </a:solidFill>
                        </a:rPr>
                        <a:t>6 (1.9)</a:t>
                      </a:r>
                    </a:p>
                  </a:txBody>
                  <a:tcPr marL="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48004012"/>
                  </a:ext>
                </a:extLst>
              </a:tr>
            </a:tbl>
          </a:graphicData>
        </a:graphic>
      </p:graphicFrame>
      <p:pic>
        <p:nvPicPr>
          <p:cNvPr id="10" name="Picture 2" descr="image">
            <a:extLst>
              <a:ext uri="{FF2B5EF4-FFF2-40B4-BE49-F238E27FC236}">
                <a16:creationId xmlns:a16="http://schemas.microsoft.com/office/drawing/2014/main" id="{0AC166CB-E2F5-7E06-8C64-91E3A968E0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12804" y="52378"/>
            <a:ext cx="998051" cy="30375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E39D6AB-2319-6230-7FA8-FEBF7B7CA770}"/>
              </a:ext>
            </a:extLst>
          </p:cNvPr>
          <p:cNvPicPr>
            <a:picLocks noChangeAspect="1"/>
          </p:cNvPicPr>
          <p:nvPr/>
        </p:nvPicPr>
        <p:blipFill>
          <a:blip r:embed="rId5"/>
          <a:stretch>
            <a:fillRect/>
          </a:stretch>
        </p:blipFill>
        <p:spPr>
          <a:xfrm>
            <a:off x="11246855" y="399848"/>
            <a:ext cx="864000" cy="308281"/>
          </a:xfrm>
          <a:prstGeom prst="rect">
            <a:avLst/>
          </a:prstGeom>
        </p:spPr>
      </p:pic>
    </p:spTree>
    <p:custDataLst>
      <p:tags r:id="rId1"/>
    </p:custDataLst>
    <p:extLst>
      <p:ext uri="{BB962C8B-B14F-4D97-AF65-F5344CB8AC3E}">
        <p14:creationId xmlns:p14="http://schemas.microsoft.com/office/powerpoint/2010/main" val="49641838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F653EE-80AD-481E-B0FF-63F2D1B39C3B}"/>
              </a:ext>
            </a:extLst>
          </p:cNvPr>
          <p:cNvSpPr>
            <a:spLocks noGrp="1"/>
          </p:cNvSpPr>
          <p:nvPr>
            <p:ph type="title" idx="4294967295"/>
          </p:nvPr>
        </p:nvSpPr>
        <p:spPr>
          <a:xfrm>
            <a:off x="340936" y="213414"/>
            <a:ext cx="11516102" cy="935774"/>
          </a:xfrm>
        </p:spPr>
        <p:txBody>
          <a:bodyPr/>
          <a:lstStyle/>
          <a:p>
            <a:r>
              <a:rPr lang="en-GB"/>
              <a:t>ETHOS: TRIXEO benefits of exacerbation reduction </a:t>
            </a:r>
            <a:br>
              <a:rPr lang="en-GB"/>
            </a:br>
            <a:r>
              <a:rPr lang="en-GB"/>
              <a:t>outweigh pneumonia risk with ICS use</a:t>
            </a:r>
            <a:r>
              <a:rPr lang="en-GB" baseline="30000"/>
              <a:t>1,2</a:t>
            </a:r>
          </a:p>
        </p:txBody>
      </p:sp>
      <p:sp>
        <p:nvSpPr>
          <p:cNvPr id="4" name="Text Placeholder 3">
            <a:extLst>
              <a:ext uri="{FF2B5EF4-FFF2-40B4-BE49-F238E27FC236}">
                <a16:creationId xmlns:a16="http://schemas.microsoft.com/office/drawing/2014/main" id="{0EF6E507-20AD-023C-A3CD-D9C6E77D7D0C}"/>
              </a:ext>
            </a:extLst>
          </p:cNvPr>
          <p:cNvSpPr>
            <a:spLocks noGrp="1"/>
          </p:cNvSpPr>
          <p:nvPr>
            <p:ph type="body" sz="quarter" idx="10"/>
          </p:nvPr>
        </p:nvSpPr>
        <p:spPr>
          <a:xfrm>
            <a:off x="341312" y="6054585"/>
            <a:ext cx="10348855" cy="590001"/>
          </a:xfrm>
        </p:spPr>
        <p:txBody>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ICS/LABA, budesonide / formoterol fumarate dihydrate; LAMA/LABA,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glycopyrronium</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 formoterol fumarate dihydrate </a:t>
            </a:r>
          </a:p>
          <a:p>
            <a:pPr>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Note: although the definition and classification of exacerbations have been updated in the 2023 GOLD Report, exacerbation severity refers to an earlier definition and classification to align with the published data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BUD/FORM AEROSPHERE</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is not currently licenced in any market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NNH TRIXEO versus ICS/LABA not shown as rate was lower versus LAMA/LABA than versus ICS/LABA</a:t>
            </a:r>
            <a:r>
              <a:rPr kumimoji="0" lang="en-GB" sz="800" b="0" i="0" u="none" strike="noStrike" kern="1200" cap="none" spc="0" normalizeH="0" baseline="30000" noProof="0">
                <a:ln>
                  <a:noFill/>
                </a:ln>
                <a:solidFill>
                  <a:srgbClr val="373A36"/>
                </a:solidFill>
                <a:effectLst/>
                <a:uLnTx/>
                <a:uFillTx/>
                <a:latin typeface="Arial" panose="020B0604020202020204"/>
                <a:ea typeface="+mn-ea"/>
                <a:cs typeface="+mn-cs"/>
              </a:rPr>
              <a:t>1</a:t>
            </a:r>
            <a:endParaRPr kumimoji="0" lang="en-GB" sz="800" b="0" i="0" u="none" strike="noStrike" kern="1200" cap="none" spc="0" normalizeH="0" baseline="0" noProof="0">
              <a:ln>
                <a:noFill/>
              </a:ln>
              <a:solidFill>
                <a:srgbClr val="373A36"/>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NNH, number needed to harm; NNT, number needed to treat</a:t>
            </a:r>
            <a:b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1. Rabe KF, et al.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Eur</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Respir J 2020;56(Suppl. 64):5230 (Abstract); 2. Bourbeau J, et al. Int J Chron Obstruct </a:t>
            </a:r>
            <a:r>
              <a:rPr kumimoji="0" lang="en-GB" sz="800" b="0" i="0" u="none" strike="noStrike" kern="1200" cap="none" spc="0" normalizeH="0" baseline="0" noProof="0" err="1">
                <a:ln>
                  <a:noFill/>
                </a:ln>
                <a:solidFill>
                  <a:srgbClr val="373A36"/>
                </a:solidFill>
                <a:effectLst/>
                <a:uLnTx/>
                <a:uFillTx/>
                <a:latin typeface="Arial" panose="020B0604020202020204"/>
                <a:ea typeface="+mn-ea"/>
                <a:cs typeface="+mn-cs"/>
              </a:rPr>
              <a:t>Pulmon</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 Dis 2021;16:499–517</a:t>
            </a:r>
            <a:endParaRPr lang="en-GB"/>
          </a:p>
        </p:txBody>
      </p:sp>
      <p:sp>
        <p:nvSpPr>
          <p:cNvPr id="5" name="Rectangle 4">
            <a:extLst>
              <a:ext uri="{FF2B5EF4-FFF2-40B4-BE49-F238E27FC236}">
                <a16:creationId xmlns:a16="http://schemas.microsoft.com/office/drawing/2014/main" id="{261E4BD5-1AA6-42D3-B991-940F6915F5E6}"/>
              </a:ext>
            </a:extLst>
          </p:cNvPr>
          <p:cNvSpPr/>
          <p:nvPr/>
        </p:nvSpPr>
        <p:spPr>
          <a:xfrm>
            <a:off x="9059415" y="2100"/>
            <a:ext cx="3140364" cy="351997"/>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ETHOS </a:t>
            </a:r>
            <a:r>
              <a:rPr kumimoji="0" lang="en-GB" sz="1600" b="1" i="0" u="none" strike="noStrike" kern="0" cap="none" spc="0" normalizeH="0" baseline="0" noProof="0">
                <a:ln>
                  <a:noFill/>
                </a:ln>
                <a:solidFill>
                  <a:prstClr val="white"/>
                </a:solidFill>
                <a:effectLst/>
                <a:uLnTx/>
                <a:uFillTx/>
                <a:latin typeface="Arial"/>
                <a:ea typeface="+mn-ea"/>
                <a:cs typeface="+mn-cs"/>
              </a:rPr>
              <a:t>POST-HOC ANALYSIS</a:t>
            </a:r>
            <a:endParaRPr kumimoji="0" lang="en-GB" sz="2400" b="1" i="0" u="none" strike="noStrike" kern="0" cap="none" spc="0" normalizeH="0" baseline="0" noProof="0">
              <a:ln>
                <a:noFill/>
              </a:ln>
              <a:solidFill>
                <a:prstClr val="white"/>
              </a:solidFill>
              <a:effectLst/>
              <a:uLnTx/>
              <a:uFillTx/>
              <a:latin typeface="Arial"/>
              <a:ea typeface="+mn-ea"/>
              <a:cs typeface="+mn-cs"/>
            </a:endParaRPr>
          </a:p>
        </p:txBody>
      </p:sp>
      <p:sp>
        <p:nvSpPr>
          <p:cNvPr id="25" name="TextBox 24">
            <a:extLst>
              <a:ext uri="{FF2B5EF4-FFF2-40B4-BE49-F238E27FC236}">
                <a16:creationId xmlns:a16="http://schemas.microsoft.com/office/drawing/2014/main" id="{4622DEAF-3479-49A3-9613-5CEA89FB4933}"/>
              </a:ext>
            </a:extLst>
          </p:cNvPr>
          <p:cNvSpPr txBox="1"/>
          <p:nvPr/>
        </p:nvSpPr>
        <p:spPr>
          <a:xfrm>
            <a:off x="361950" y="1288023"/>
            <a:ext cx="5758051"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Moderate/severe exacerbations</a:t>
            </a:r>
            <a:endParaRPr kumimoji="0" lang="en-GB" sz="1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endParaRPr>
          </a:p>
        </p:txBody>
      </p:sp>
      <p:graphicFrame>
        <p:nvGraphicFramePr>
          <p:cNvPr id="30" name="Chart 29">
            <a:extLst>
              <a:ext uri="{FF2B5EF4-FFF2-40B4-BE49-F238E27FC236}">
                <a16:creationId xmlns:a16="http://schemas.microsoft.com/office/drawing/2014/main" id="{F2D45011-7D19-43E8-97F4-3239C3F00BDA}"/>
              </a:ext>
            </a:extLst>
          </p:cNvPr>
          <p:cNvGraphicFramePr/>
          <p:nvPr>
            <p:extLst>
              <p:ext uri="{D42A27DB-BD31-4B8C-83A1-F6EECF244321}">
                <p14:modId xmlns:p14="http://schemas.microsoft.com/office/powerpoint/2010/main" val="3896194350"/>
              </p:ext>
            </p:extLst>
          </p:nvPr>
        </p:nvGraphicFramePr>
        <p:xfrm>
          <a:off x="337948" y="1967619"/>
          <a:ext cx="5758051" cy="3272892"/>
        </p:xfrm>
        <a:graphic>
          <a:graphicData uri="http://schemas.openxmlformats.org/drawingml/2006/chart">
            <c:chart xmlns:c="http://schemas.openxmlformats.org/drawingml/2006/chart" xmlns:r="http://schemas.openxmlformats.org/officeDocument/2006/relationships" r:id="rId3"/>
          </a:graphicData>
        </a:graphic>
      </p:graphicFrame>
      <p:sp>
        <p:nvSpPr>
          <p:cNvPr id="31" name="TextBox 30">
            <a:extLst>
              <a:ext uri="{FF2B5EF4-FFF2-40B4-BE49-F238E27FC236}">
                <a16:creationId xmlns:a16="http://schemas.microsoft.com/office/drawing/2014/main" id="{B61ED031-A805-4C4E-A8D9-59D0AB093980}"/>
              </a:ext>
            </a:extLst>
          </p:cNvPr>
          <p:cNvSpPr txBox="1"/>
          <p:nvPr/>
        </p:nvSpPr>
        <p:spPr>
          <a:xfrm>
            <a:off x="6096000" y="1288023"/>
            <a:ext cx="575834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Confirmed pneumonia</a:t>
            </a:r>
            <a:endParaRPr kumimoji="0" lang="en-GB" sz="1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endParaRPr>
          </a:p>
        </p:txBody>
      </p:sp>
      <p:graphicFrame>
        <p:nvGraphicFramePr>
          <p:cNvPr id="32" name="Chart 31">
            <a:extLst>
              <a:ext uri="{FF2B5EF4-FFF2-40B4-BE49-F238E27FC236}">
                <a16:creationId xmlns:a16="http://schemas.microsoft.com/office/drawing/2014/main" id="{F6C3F39C-16AF-42C8-8F6B-07BE3A383118}"/>
              </a:ext>
            </a:extLst>
          </p:cNvPr>
          <p:cNvGraphicFramePr/>
          <p:nvPr>
            <p:extLst>
              <p:ext uri="{D42A27DB-BD31-4B8C-83A1-F6EECF244321}">
                <p14:modId xmlns:p14="http://schemas.microsoft.com/office/powerpoint/2010/main" val="219073233"/>
              </p:ext>
            </p:extLst>
          </p:nvPr>
        </p:nvGraphicFramePr>
        <p:xfrm>
          <a:off x="6096000" y="1967619"/>
          <a:ext cx="5758051" cy="3272892"/>
        </p:xfrm>
        <a:graphic>
          <a:graphicData uri="http://schemas.openxmlformats.org/drawingml/2006/chart">
            <c:chart xmlns:c="http://schemas.openxmlformats.org/drawingml/2006/chart" xmlns:r="http://schemas.openxmlformats.org/officeDocument/2006/relationships" r:id="rId4"/>
          </a:graphicData>
        </a:graphic>
      </p:graphicFrame>
      <p:sp>
        <p:nvSpPr>
          <p:cNvPr id="34" name="TextBox 33">
            <a:extLst>
              <a:ext uri="{FF2B5EF4-FFF2-40B4-BE49-F238E27FC236}">
                <a16:creationId xmlns:a16="http://schemas.microsoft.com/office/drawing/2014/main" id="{AC1BFA47-6C2B-458C-823D-2E2CE615C52F}"/>
              </a:ext>
            </a:extLst>
          </p:cNvPr>
          <p:cNvSpPr txBox="1"/>
          <p:nvPr/>
        </p:nvSpPr>
        <p:spPr>
          <a:xfrm>
            <a:off x="232556" y="5072064"/>
            <a:ext cx="6016837" cy="6617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Prevent one moderate/severe exacerbation for every:</a:t>
            </a:r>
          </a:p>
          <a:p>
            <a:pPr marL="142875" marR="0" lvl="0" indent="-136525" algn="l" defTabSz="914400" rtl="0" eaLnBrk="1" fontAlgn="auto" latinLnBrk="0" hangingPunct="1">
              <a:lnSpc>
                <a:spcPct val="100000"/>
              </a:lnSpc>
              <a:spcBef>
                <a:spcPts val="0"/>
              </a:spcBef>
              <a:spcAft>
                <a:spcPts val="300"/>
              </a:spcAft>
              <a:buClr>
                <a:srgbClr val="2CD5C4"/>
              </a:buClr>
              <a:buSzTx/>
              <a:buFont typeface="Arial" panose="020B0604020202020204" pitchFamily="34" charset="0"/>
              <a:buChar char="•"/>
              <a:tabLst/>
              <a:defRPr/>
            </a:pPr>
            <a:r>
              <a:rPr kumimoji="0" lang="en-GB" sz="1000" b="0" i="0" u="none" strike="noStrike" kern="1200" cap="none" spc="-20" normalizeH="0" baseline="0" noProof="0">
                <a:ln>
                  <a:noFill/>
                </a:ln>
                <a:solidFill>
                  <a:srgbClr val="373A36"/>
                </a:solidFill>
                <a:effectLst/>
                <a:uLnTx/>
                <a:uFillTx/>
                <a:latin typeface="Arial" panose="020B0604020202020204"/>
                <a:ea typeface="+mn-ea"/>
                <a:cs typeface="Arial" panose="020B0604020202020204" pitchFamily="34" charset="0"/>
              </a:rPr>
              <a:t>Three patients treated for 1 year with TRIXEO versus LAMA/LABA (95% CI 3, 5)</a:t>
            </a:r>
            <a:r>
              <a:rPr kumimoji="0" lang="en-GB" sz="1000" b="0" i="0" u="none" strike="noStrike" kern="1200" cap="none" spc="-20" normalizeH="0" baseline="30000" noProof="0">
                <a:ln>
                  <a:noFill/>
                </a:ln>
                <a:solidFill>
                  <a:srgbClr val="373A36"/>
                </a:solidFill>
                <a:effectLst/>
                <a:uLnTx/>
                <a:uFillTx/>
                <a:latin typeface="Arial" panose="020B0604020202020204"/>
                <a:ea typeface="+mn-ea"/>
                <a:cs typeface="Arial" panose="020B0604020202020204" pitchFamily="34" charset="0"/>
              </a:rPr>
              <a:t>1</a:t>
            </a:r>
          </a:p>
          <a:p>
            <a:pPr marL="142875" marR="0" lvl="0" indent="-136525" algn="l" defTabSz="914400" rtl="0" eaLnBrk="1" fontAlgn="auto" latinLnBrk="0" hangingPunct="1">
              <a:lnSpc>
                <a:spcPct val="100000"/>
              </a:lnSpc>
              <a:spcBef>
                <a:spcPts val="0"/>
              </a:spcBef>
              <a:spcAft>
                <a:spcPts val="300"/>
              </a:spcAft>
              <a:buClr>
                <a:srgbClr val="2CD5C4"/>
              </a:buClr>
              <a:buSzTx/>
              <a:buFont typeface="Arial" panose="020B0604020202020204" pitchFamily="34" charset="0"/>
              <a:buChar char="•"/>
              <a:tabLst/>
              <a:defRPr/>
            </a:pPr>
            <a:r>
              <a:rPr kumimoji="0" lang="en-GB" sz="1000" b="0" i="0" u="none" strike="noStrike" kern="1200" cap="none" spc="-20" normalizeH="0" baseline="0" noProof="0">
                <a:ln>
                  <a:noFill/>
                </a:ln>
                <a:solidFill>
                  <a:srgbClr val="373A36"/>
                </a:solidFill>
                <a:effectLst/>
                <a:uLnTx/>
                <a:uFillTx/>
                <a:latin typeface="Arial" panose="020B0604020202020204"/>
                <a:ea typeface="+mn-ea"/>
                <a:cs typeface="Arial" panose="020B0604020202020204" pitchFamily="34" charset="0"/>
              </a:rPr>
              <a:t>Seven patients treated for 1 year with TRIXEO versus ICS/LABA (95% CI 4, 18)</a:t>
            </a:r>
            <a:r>
              <a:rPr kumimoji="0" lang="en-GB" sz="1000" b="0" i="0" u="none" strike="noStrike" kern="1200" cap="none" spc="-20" normalizeH="0" baseline="30000" noProof="0">
                <a:ln>
                  <a:noFill/>
                </a:ln>
                <a:solidFill>
                  <a:srgbClr val="373A36"/>
                </a:solidFill>
                <a:effectLst/>
                <a:uLnTx/>
                <a:uFillTx/>
                <a:latin typeface="Arial" panose="020B0604020202020204"/>
                <a:ea typeface="+mn-ea"/>
                <a:cs typeface="Arial" panose="020B0604020202020204" pitchFamily="34" charset="0"/>
              </a:rPr>
              <a:t>1</a:t>
            </a:r>
          </a:p>
        </p:txBody>
      </p:sp>
      <p:sp>
        <p:nvSpPr>
          <p:cNvPr id="35" name="TextBox 34">
            <a:extLst>
              <a:ext uri="{FF2B5EF4-FFF2-40B4-BE49-F238E27FC236}">
                <a16:creationId xmlns:a16="http://schemas.microsoft.com/office/drawing/2014/main" id="{F78A30C2-AAF4-489C-B55D-C6A30C37CF78}"/>
              </a:ext>
            </a:extLst>
          </p:cNvPr>
          <p:cNvSpPr txBox="1"/>
          <p:nvPr/>
        </p:nvSpPr>
        <p:spPr>
          <a:xfrm>
            <a:off x="6095708" y="5114576"/>
            <a:ext cx="5758344" cy="46935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One extra case of confirmed pneumonia for every:</a:t>
            </a:r>
          </a:p>
          <a:p>
            <a:pPr marL="142875" marR="0" lvl="0" indent="-136525" algn="l" defTabSz="914400" rtl="0" eaLnBrk="1" fontAlgn="auto" latinLnBrk="0" hangingPunct="1">
              <a:lnSpc>
                <a:spcPct val="100000"/>
              </a:lnSpc>
              <a:spcBef>
                <a:spcPts val="0"/>
              </a:spcBef>
              <a:spcAft>
                <a:spcPts val="300"/>
              </a:spcAft>
              <a:buClr>
                <a:srgbClr val="2CD5C4"/>
              </a:buClr>
              <a:buSzTx/>
              <a:buFont typeface="Arial" panose="020B0604020202020204" pitchFamily="34" charset="0"/>
              <a:buChar char="•"/>
              <a:tabLst/>
              <a:defRPr/>
            </a:pPr>
            <a:r>
              <a:rPr kumimoji="0" lang="en-GB" sz="1000" b="0" i="0" u="none" strike="noStrike" kern="1200" cap="none" spc="-20" normalizeH="0" baseline="0" noProof="0">
                <a:ln>
                  <a:noFill/>
                </a:ln>
                <a:solidFill>
                  <a:srgbClr val="373A36"/>
                </a:solidFill>
                <a:effectLst/>
                <a:uLnTx/>
                <a:uFillTx/>
                <a:latin typeface="Arial" panose="020B0604020202020204"/>
                <a:ea typeface="+mn-ea"/>
                <a:cs typeface="Arial" panose="020B0604020202020204" pitchFamily="34" charset="0"/>
              </a:rPr>
              <a:t>58 patients treated for 1 year with TRIXEO versus LAMA/LABA (95% CI 29, 152)</a:t>
            </a:r>
            <a:r>
              <a:rPr kumimoji="0" lang="en-GB" sz="1000" b="0" i="0" u="none" strike="noStrike" kern="1200" cap="none" spc="-20" normalizeH="0" baseline="30000" noProof="0">
                <a:ln>
                  <a:noFill/>
                </a:ln>
                <a:solidFill>
                  <a:srgbClr val="373A36"/>
                </a:solidFill>
                <a:effectLst/>
                <a:uLnTx/>
                <a:uFillTx/>
                <a:latin typeface="Arial" panose="020B0604020202020204"/>
                <a:ea typeface="+mn-ea"/>
                <a:cs typeface="Arial" panose="020B0604020202020204" pitchFamily="34" charset="0"/>
              </a:rPr>
              <a:t>1</a:t>
            </a:r>
          </a:p>
        </p:txBody>
      </p:sp>
      <p:cxnSp>
        <p:nvCxnSpPr>
          <p:cNvPr id="36" name="Straight Arrow Connector 35">
            <a:extLst>
              <a:ext uri="{FF2B5EF4-FFF2-40B4-BE49-F238E27FC236}">
                <a16:creationId xmlns:a16="http://schemas.microsoft.com/office/drawing/2014/main" id="{C162E50C-3EB7-4D1C-96D6-3C5B587D1CE9}"/>
              </a:ext>
            </a:extLst>
          </p:cNvPr>
          <p:cNvCxnSpPr>
            <a:cxnSpLocks/>
          </p:cNvCxnSpPr>
          <p:nvPr/>
        </p:nvCxnSpPr>
        <p:spPr>
          <a:xfrm>
            <a:off x="1590123" y="2130032"/>
            <a:ext cx="1971784" cy="0"/>
          </a:xfrm>
          <a:prstGeom prst="straightConnector1">
            <a:avLst/>
          </a:prstGeom>
          <a:ln>
            <a:solidFill>
              <a:schemeClr val="bg2">
                <a:lumMod val="75000"/>
              </a:schemeClr>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86B4F284-6A3B-46DF-8F6B-28AB02FE6092}"/>
              </a:ext>
            </a:extLst>
          </p:cNvPr>
          <p:cNvSpPr txBox="1"/>
          <p:nvPr/>
        </p:nvSpPr>
        <p:spPr>
          <a:xfrm>
            <a:off x="1789205" y="1626713"/>
            <a:ext cx="1573619"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NNT = 3</a:t>
            </a:r>
            <a:b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a:t>
            </a:r>
            <a:r>
              <a:rPr kumimoji="0" lang="en-GB" sz="1200" b="0" i="0" u="none" strike="noStrike" kern="1200" cap="none" spc="-30" normalizeH="0" baseline="0" noProof="0">
                <a:ln>
                  <a:noFill/>
                </a:ln>
                <a:solidFill>
                  <a:srgbClr val="373A36"/>
                </a:solidFill>
                <a:effectLst/>
                <a:uLnTx/>
                <a:uFillTx/>
                <a:latin typeface="Arial" panose="020B0604020202020204"/>
                <a:ea typeface="+mn-ea"/>
                <a:cs typeface="+mn-cs"/>
              </a:rPr>
              <a:t>LAMA/LABA</a:t>
            </a:r>
          </a:p>
        </p:txBody>
      </p:sp>
      <p:cxnSp>
        <p:nvCxnSpPr>
          <p:cNvPr id="38" name="Straight Arrow Connector 37">
            <a:extLst>
              <a:ext uri="{FF2B5EF4-FFF2-40B4-BE49-F238E27FC236}">
                <a16:creationId xmlns:a16="http://schemas.microsoft.com/office/drawing/2014/main" id="{9FF8CE6F-5CB1-452D-B2EE-61ADC16559FB}"/>
              </a:ext>
            </a:extLst>
          </p:cNvPr>
          <p:cNvCxnSpPr>
            <a:cxnSpLocks/>
          </p:cNvCxnSpPr>
          <p:nvPr/>
        </p:nvCxnSpPr>
        <p:spPr>
          <a:xfrm>
            <a:off x="3783974" y="2130032"/>
            <a:ext cx="1971784" cy="0"/>
          </a:xfrm>
          <a:prstGeom prst="straightConnector1">
            <a:avLst/>
          </a:prstGeom>
          <a:ln>
            <a:solidFill>
              <a:schemeClr val="bg2">
                <a:lumMod val="75000"/>
              </a:schemeClr>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64D9188D-EDD8-4A11-A9CA-7DC6930880CE}"/>
              </a:ext>
            </a:extLst>
          </p:cNvPr>
          <p:cNvSpPr txBox="1"/>
          <p:nvPr/>
        </p:nvSpPr>
        <p:spPr>
          <a:xfrm>
            <a:off x="4046852" y="1626713"/>
            <a:ext cx="1446028"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NNT = 7</a:t>
            </a:r>
            <a:b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a:t>
            </a:r>
            <a:r>
              <a:rPr kumimoji="0" lang="en-GB" sz="1200" b="0" i="0" u="none" strike="noStrike" kern="1200" cap="none" spc="-30" normalizeH="0" baseline="0" noProof="0">
                <a:ln>
                  <a:noFill/>
                </a:ln>
                <a:solidFill>
                  <a:srgbClr val="373A36"/>
                </a:solidFill>
                <a:effectLst/>
                <a:uLnTx/>
                <a:uFillTx/>
                <a:latin typeface="Arial" panose="020B0604020202020204"/>
                <a:ea typeface="+mn-ea"/>
                <a:cs typeface="+mn-cs"/>
              </a:rPr>
              <a:t>ICS/LABA</a:t>
            </a:r>
          </a:p>
        </p:txBody>
      </p:sp>
      <p:cxnSp>
        <p:nvCxnSpPr>
          <p:cNvPr id="40" name="Straight Arrow Connector 39">
            <a:extLst>
              <a:ext uri="{FF2B5EF4-FFF2-40B4-BE49-F238E27FC236}">
                <a16:creationId xmlns:a16="http://schemas.microsoft.com/office/drawing/2014/main" id="{F6103D29-CEB9-408C-B6D1-1BC3AD9C2927}"/>
              </a:ext>
            </a:extLst>
          </p:cNvPr>
          <p:cNvCxnSpPr>
            <a:cxnSpLocks/>
          </p:cNvCxnSpPr>
          <p:nvPr/>
        </p:nvCxnSpPr>
        <p:spPr>
          <a:xfrm>
            <a:off x="7102549" y="3898581"/>
            <a:ext cx="2179674" cy="0"/>
          </a:xfrm>
          <a:prstGeom prst="straightConnector1">
            <a:avLst/>
          </a:prstGeom>
          <a:ln>
            <a:solidFill>
              <a:schemeClr val="bg2"/>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F691DD27-FB0E-403B-A299-01B0AE496923}"/>
              </a:ext>
            </a:extLst>
          </p:cNvPr>
          <p:cNvSpPr txBox="1"/>
          <p:nvPr/>
        </p:nvSpPr>
        <p:spPr>
          <a:xfrm>
            <a:off x="7376009" y="3411715"/>
            <a:ext cx="1598871"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30" normalizeH="0" baseline="0" noProof="0">
                <a:ln>
                  <a:noFill/>
                </a:ln>
                <a:solidFill>
                  <a:srgbClr val="373A36"/>
                </a:solidFill>
                <a:effectLst/>
                <a:uLnTx/>
                <a:uFillTx/>
                <a:latin typeface="Arial" panose="020B0604020202020204"/>
                <a:ea typeface="+mn-ea"/>
                <a:cs typeface="+mn-cs"/>
              </a:rPr>
              <a:t>NNH = 58</a:t>
            </a:r>
            <a:b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b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versus </a:t>
            </a:r>
            <a:r>
              <a:rPr kumimoji="0" lang="en-GB" sz="1200" b="0" i="0" u="none" strike="noStrike" kern="1200" cap="none" spc="-30" normalizeH="0" baseline="0" noProof="0">
                <a:ln>
                  <a:noFill/>
                </a:ln>
                <a:solidFill>
                  <a:srgbClr val="373A36"/>
                </a:solidFill>
                <a:effectLst/>
                <a:uLnTx/>
                <a:uFillTx/>
                <a:latin typeface="Arial" panose="020B0604020202020204"/>
                <a:ea typeface="+mn-ea"/>
                <a:cs typeface="+mn-cs"/>
              </a:rPr>
              <a:t>LAMA/LABA</a:t>
            </a:r>
            <a:r>
              <a:rPr kumimoji="0" lang="en-GB" sz="1200" b="0" i="0" u="none" strike="noStrike" kern="1200" cap="none" spc="-30" normalizeH="0" baseline="30000" noProof="0">
                <a:ln>
                  <a:noFill/>
                </a:ln>
                <a:solidFill>
                  <a:srgbClr val="373A36"/>
                </a:solidFill>
                <a:effectLst/>
                <a:uLnTx/>
                <a:uFillTx/>
                <a:latin typeface="Arial" panose="020B0604020202020204"/>
                <a:ea typeface="+mn-ea"/>
                <a:cs typeface="+mn-cs"/>
              </a:rPr>
              <a:t>†</a:t>
            </a:r>
          </a:p>
        </p:txBody>
      </p:sp>
      <p:sp>
        <p:nvSpPr>
          <p:cNvPr id="42" name="TextBox 41">
            <a:extLst>
              <a:ext uri="{FF2B5EF4-FFF2-40B4-BE49-F238E27FC236}">
                <a16:creationId xmlns:a16="http://schemas.microsoft.com/office/drawing/2014/main" id="{CD82B2E9-11C0-4FE0-9EE4-62C54633CDED}"/>
              </a:ext>
            </a:extLst>
          </p:cNvPr>
          <p:cNvSpPr txBox="1"/>
          <p:nvPr/>
        </p:nvSpPr>
        <p:spPr>
          <a:xfrm>
            <a:off x="5502405" y="4658358"/>
            <a:ext cx="31006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6C235FE-9D47-4A07-8910-09BACE5B3328}"/>
              </a:ext>
            </a:extLst>
          </p:cNvPr>
          <p:cNvSpPr txBox="1"/>
          <p:nvPr/>
        </p:nvSpPr>
        <p:spPr>
          <a:xfrm>
            <a:off x="11222356" y="4667056"/>
            <a:ext cx="31006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57EE6C98-AE78-A4C9-136E-86DBD177F6C3}"/>
              </a:ext>
            </a:extLst>
          </p:cNvPr>
          <p:cNvPicPr>
            <a:picLocks noChangeAspect="1"/>
          </p:cNvPicPr>
          <p:nvPr/>
        </p:nvPicPr>
        <p:blipFill>
          <a:blip r:embed="rId5"/>
          <a:stretch>
            <a:fillRect/>
          </a:stretch>
        </p:blipFill>
        <p:spPr>
          <a:xfrm>
            <a:off x="11268275" y="430085"/>
            <a:ext cx="864000" cy="308281"/>
          </a:xfrm>
          <a:prstGeom prst="rect">
            <a:avLst/>
          </a:prstGeom>
        </p:spPr>
      </p:pic>
    </p:spTree>
    <p:extLst>
      <p:ext uri="{BB962C8B-B14F-4D97-AF65-F5344CB8AC3E}">
        <p14:creationId xmlns:p14="http://schemas.microsoft.com/office/powerpoint/2010/main" val="193682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3669" name="Rectangle 5"/>
          <p:cNvSpPr>
            <a:spLocks noGrp="1" noChangeArrowheads="1"/>
          </p:cNvSpPr>
          <p:nvPr>
            <p:ph type="title"/>
          </p:nvPr>
        </p:nvSpPr>
        <p:spPr/>
        <p:txBody>
          <a:bodyPr>
            <a:noAutofit/>
          </a:bodyPr>
          <a:lstStyle/>
          <a:p>
            <a:r>
              <a:rPr lang="en-US"/>
              <a:t>Factors Affecting Delivery of Inhaled Medications to the Lungs: Aerosol Characteristics</a:t>
            </a:r>
          </a:p>
        </p:txBody>
      </p:sp>
      <p:sp>
        <p:nvSpPr>
          <p:cNvPr id="3" name="Text Placeholder 2"/>
          <p:cNvSpPr>
            <a:spLocks noGrp="1"/>
          </p:cNvSpPr>
          <p:nvPr>
            <p:ph type="body" sz="quarter" idx="10"/>
          </p:nvPr>
        </p:nvSpPr>
        <p:spPr/>
        <p:txBody>
          <a:bodyPr/>
          <a:lstStyle/>
          <a:p>
            <a:r>
              <a:rPr lang="en-US"/>
              <a:t>1. Gardenhire DS et al. A guide to aerosol delivery devices for respiratory therapists (5</a:t>
            </a:r>
            <a:r>
              <a:rPr lang="en-US" baseline="30000"/>
              <a:t>th</a:t>
            </a:r>
            <a:r>
              <a:rPr lang="en-US"/>
              <a:t> edition). AARC website.</a:t>
            </a:r>
            <a:r>
              <a:rPr lang="en-US">
                <a:solidFill>
                  <a:srgbClr val="FF0000"/>
                </a:solidFill>
              </a:rPr>
              <a:t> </a:t>
            </a:r>
            <a:r>
              <a:rPr lang="en-US">
                <a:solidFill>
                  <a:srgbClr val="FF0000"/>
                </a:solidFill>
                <a:hlinkClick r:id="rId3"/>
              </a:rPr>
              <a:t>https://www.aarc.org/wp-content/uploads/2018/03/aersol-guides-for-rts.pdf</a:t>
            </a:r>
            <a:r>
              <a:rPr lang="en-US"/>
              <a:t>; 2. </a:t>
            </a:r>
            <a:r>
              <a:rPr lang="en-US" err="1"/>
              <a:t>Lavorini</a:t>
            </a:r>
            <a:r>
              <a:rPr lang="en-US"/>
              <a:t> F et al. </a:t>
            </a:r>
            <a:r>
              <a:rPr lang="en-US" i="1"/>
              <a:t>Expert </a:t>
            </a:r>
            <a:r>
              <a:rPr lang="en-US" i="1" err="1"/>
              <a:t>Opin</a:t>
            </a:r>
            <a:r>
              <a:rPr lang="en-US" i="1"/>
              <a:t> Drug </a:t>
            </a:r>
            <a:r>
              <a:rPr lang="en-US" i="1" err="1"/>
              <a:t>Deliv</a:t>
            </a:r>
            <a:r>
              <a:rPr lang="en-US" i="1"/>
              <a:t>. </a:t>
            </a:r>
            <a:r>
              <a:rPr lang="en-US"/>
              <a:t>2009;6:91-102.</a:t>
            </a:r>
          </a:p>
        </p:txBody>
      </p:sp>
      <p:sp>
        <p:nvSpPr>
          <p:cNvPr id="6" name="Freeform: Shape 5"/>
          <p:cNvSpPr/>
          <p:nvPr/>
        </p:nvSpPr>
        <p:spPr>
          <a:xfrm>
            <a:off x="3070230" y="1411045"/>
            <a:ext cx="8664570" cy="1743887"/>
          </a:xfrm>
          <a:custGeom>
            <a:avLst/>
            <a:gdLst>
              <a:gd name="connsiteX0" fmla="*/ 279502 w 1676978"/>
              <a:gd name="connsiteY0" fmla="*/ 0 h 5266944"/>
              <a:gd name="connsiteX1" fmla="*/ 1397476 w 1676978"/>
              <a:gd name="connsiteY1" fmla="*/ 0 h 5266944"/>
              <a:gd name="connsiteX2" fmla="*/ 1676978 w 1676978"/>
              <a:gd name="connsiteY2" fmla="*/ 279502 h 5266944"/>
              <a:gd name="connsiteX3" fmla="*/ 1676978 w 1676978"/>
              <a:gd name="connsiteY3" fmla="*/ 5266944 h 5266944"/>
              <a:gd name="connsiteX4" fmla="*/ 1676978 w 1676978"/>
              <a:gd name="connsiteY4" fmla="*/ 5266944 h 5266944"/>
              <a:gd name="connsiteX5" fmla="*/ 0 w 1676978"/>
              <a:gd name="connsiteY5" fmla="*/ 5266944 h 5266944"/>
              <a:gd name="connsiteX6" fmla="*/ 0 w 1676978"/>
              <a:gd name="connsiteY6" fmla="*/ 5266944 h 5266944"/>
              <a:gd name="connsiteX7" fmla="*/ 0 w 1676978"/>
              <a:gd name="connsiteY7" fmla="*/ 279502 h 5266944"/>
              <a:gd name="connsiteX8" fmla="*/ 279502 w 1676978"/>
              <a:gd name="connsiteY8" fmla="*/ 0 h 52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978" h="5266944">
                <a:moveTo>
                  <a:pt x="1676978" y="877842"/>
                </a:moveTo>
                <a:lnTo>
                  <a:pt x="1676978" y="4389102"/>
                </a:lnTo>
                <a:cubicBezTo>
                  <a:pt x="1676978" y="4873922"/>
                  <a:pt x="1637135" y="5266944"/>
                  <a:pt x="1587985" y="5266944"/>
                </a:cubicBezTo>
                <a:lnTo>
                  <a:pt x="0" y="5266944"/>
                </a:lnTo>
                <a:lnTo>
                  <a:pt x="0" y="5266944"/>
                </a:lnTo>
                <a:lnTo>
                  <a:pt x="0" y="0"/>
                </a:lnTo>
                <a:lnTo>
                  <a:pt x="0" y="0"/>
                </a:lnTo>
                <a:lnTo>
                  <a:pt x="1587985" y="0"/>
                </a:lnTo>
                <a:cubicBezTo>
                  <a:pt x="1637135" y="0"/>
                  <a:pt x="1676978" y="393022"/>
                  <a:pt x="1676978" y="877842"/>
                </a:cubicBezTo>
                <a:close/>
              </a:path>
            </a:pathLst>
          </a:custGeom>
          <a:solidFill>
            <a:schemeClr val="bg1">
              <a:lumMod val="85000"/>
              <a:alpha val="90000"/>
            </a:schemeClr>
          </a:solidFill>
          <a:ln>
            <a:solidFill>
              <a:schemeClr val="bg1">
                <a:alpha val="90000"/>
              </a:schemeClr>
            </a:solidFill>
          </a:ln>
        </p:spPr>
        <p:style>
          <a:lnRef idx="2">
            <a:scrgbClr r="0" g="0" b="0"/>
          </a:lnRef>
          <a:fillRef idx="1">
            <a:scrgbClr r="0" g="0" b="0"/>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47651" tIns="205687" rIns="329512" bIns="205689" numCol="1" spcCol="1270" anchor="ctr" anchorCtr="0">
            <a:noAutofit/>
          </a:bodyPr>
          <a:lstStyle/>
          <a:p>
            <a:pPr marL="285750" marR="0" lvl="1" indent="0" algn="l" defTabSz="800100" rtl="0" eaLnBrk="1" fontAlgn="auto" latinLnBrk="0" hangingPunct="1">
              <a:lnSpc>
                <a:spcPct val="90000"/>
              </a:lnSpc>
              <a:spcBef>
                <a:spcPct val="0"/>
              </a:spcBef>
              <a:spcAft>
                <a:spcPts val="600"/>
              </a:spcAft>
              <a:buClr>
                <a:srgbClr val="7F134C"/>
              </a:buClr>
              <a:buSzTx/>
              <a:buFontTx/>
              <a:buNone/>
              <a:tabLst/>
              <a:defRPr/>
            </a:pPr>
            <a:r>
              <a:rPr kumimoji="0" lang="en-US" sz="16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Times New Roman" pitchFamily="18" charset="0"/>
              </a:rPr>
              <a:t>The aerodynamic size of aerosolized drug particles emitted from an inhalation device is one of the most important factors influencing lung deposition</a:t>
            </a:r>
            <a:endParaRPr kumimoji="0" lang="en-US" sz="16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7" name="Freeform: Shape 6">
            <a:hlinkClick r:id="rId4" action="ppaction://hlinksldjump"/>
          </p:cNvPr>
          <p:cNvSpPr/>
          <p:nvPr/>
        </p:nvSpPr>
        <p:spPr>
          <a:xfrm>
            <a:off x="457200" y="1411046"/>
            <a:ext cx="2962656" cy="1743887"/>
          </a:xfrm>
          <a:custGeom>
            <a:avLst/>
            <a:gdLst>
              <a:gd name="connsiteX0" fmla="*/ 0 w 2962656"/>
              <a:gd name="connsiteY0" fmla="*/ 349377 h 2096223"/>
              <a:gd name="connsiteX1" fmla="*/ 349377 w 2962656"/>
              <a:gd name="connsiteY1" fmla="*/ 0 h 2096223"/>
              <a:gd name="connsiteX2" fmla="*/ 2613279 w 2962656"/>
              <a:gd name="connsiteY2" fmla="*/ 0 h 2096223"/>
              <a:gd name="connsiteX3" fmla="*/ 2962656 w 2962656"/>
              <a:gd name="connsiteY3" fmla="*/ 349377 h 2096223"/>
              <a:gd name="connsiteX4" fmla="*/ 2962656 w 2962656"/>
              <a:gd name="connsiteY4" fmla="*/ 1746846 h 2096223"/>
              <a:gd name="connsiteX5" fmla="*/ 2613279 w 2962656"/>
              <a:gd name="connsiteY5" fmla="*/ 2096223 h 2096223"/>
              <a:gd name="connsiteX6" fmla="*/ 349377 w 2962656"/>
              <a:gd name="connsiteY6" fmla="*/ 2096223 h 2096223"/>
              <a:gd name="connsiteX7" fmla="*/ 0 w 2962656"/>
              <a:gd name="connsiteY7" fmla="*/ 1746846 h 2096223"/>
              <a:gd name="connsiteX8" fmla="*/ 0 w 2962656"/>
              <a:gd name="connsiteY8" fmla="*/ 349377 h 209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2656" h="2096223">
                <a:moveTo>
                  <a:pt x="0" y="349377"/>
                </a:moveTo>
                <a:cubicBezTo>
                  <a:pt x="0" y="156421"/>
                  <a:pt x="156421" y="0"/>
                  <a:pt x="349377" y="0"/>
                </a:cubicBezTo>
                <a:lnTo>
                  <a:pt x="2613279" y="0"/>
                </a:lnTo>
                <a:cubicBezTo>
                  <a:pt x="2806235" y="0"/>
                  <a:pt x="2962656" y="156421"/>
                  <a:pt x="2962656" y="349377"/>
                </a:cubicBezTo>
                <a:lnTo>
                  <a:pt x="2962656" y="1746846"/>
                </a:lnTo>
                <a:cubicBezTo>
                  <a:pt x="2962656" y="1939802"/>
                  <a:pt x="2806235" y="2096223"/>
                  <a:pt x="2613279" y="2096223"/>
                </a:cubicBezTo>
                <a:lnTo>
                  <a:pt x="349377" y="2096223"/>
                </a:lnTo>
                <a:cubicBezTo>
                  <a:pt x="156421" y="2096223"/>
                  <a:pt x="0" y="1939802"/>
                  <a:pt x="0" y="1746846"/>
                </a:cubicBezTo>
                <a:lnTo>
                  <a:pt x="0" y="349377"/>
                </a:lnTo>
                <a:close/>
              </a:path>
            </a:pathLst>
          </a:custGeom>
          <a:solidFill>
            <a:schemeClr val="accent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193769" tIns="148049" rIns="193769" bIns="148049"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t>Particle Size </a:t>
            </a:r>
            <a:b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t>&amp; Deposition</a:t>
            </a:r>
            <a:r>
              <a:rPr kumimoji="0" lang="en-US" sz="2000" b="1" i="0" u="none" strike="noStrike" kern="1200" cap="none" spc="0" normalizeH="0" baseline="30000" noProof="0">
                <a:ln>
                  <a:noFill/>
                </a:ln>
                <a:solidFill>
                  <a:srgbClr val="FFFFFF"/>
                </a:solidFill>
                <a:effectLst/>
                <a:uLnTx/>
                <a:uFillTx/>
                <a:latin typeface="Arial" panose="020B0604020202020204"/>
                <a:ea typeface="+mn-ea"/>
                <a:cs typeface="Times New Roman" pitchFamily="18" charset="0"/>
              </a:rPr>
              <a:t>1</a:t>
            </a:r>
            <a:endParaRPr kumimoji="0" lang="en-US" sz="20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Freeform: Shape 8"/>
          <p:cNvSpPr/>
          <p:nvPr/>
        </p:nvSpPr>
        <p:spPr>
          <a:xfrm>
            <a:off x="3070231" y="3289711"/>
            <a:ext cx="8664569" cy="1545853"/>
          </a:xfrm>
          <a:custGeom>
            <a:avLst/>
            <a:gdLst>
              <a:gd name="connsiteX0" fmla="*/ 279502 w 1676978"/>
              <a:gd name="connsiteY0" fmla="*/ 0 h 5266944"/>
              <a:gd name="connsiteX1" fmla="*/ 1397476 w 1676978"/>
              <a:gd name="connsiteY1" fmla="*/ 0 h 5266944"/>
              <a:gd name="connsiteX2" fmla="*/ 1676978 w 1676978"/>
              <a:gd name="connsiteY2" fmla="*/ 279502 h 5266944"/>
              <a:gd name="connsiteX3" fmla="*/ 1676978 w 1676978"/>
              <a:gd name="connsiteY3" fmla="*/ 5266944 h 5266944"/>
              <a:gd name="connsiteX4" fmla="*/ 1676978 w 1676978"/>
              <a:gd name="connsiteY4" fmla="*/ 5266944 h 5266944"/>
              <a:gd name="connsiteX5" fmla="*/ 0 w 1676978"/>
              <a:gd name="connsiteY5" fmla="*/ 5266944 h 5266944"/>
              <a:gd name="connsiteX6" fmla="*/ 0 w 1676978"/>
              <a:gd name="connsiteY6" fmla="*/ 5266944 h 5266944"/>
              <a:gd name="connsiteX7" fmla="*/ 0 w 1676978"/>
              <a:gd name="connsiteY7" fmla="*/ 279502 h 5266944"/>
              <a:gd name="connsiteX8" fmla="*/ 279502 w 1676978"/>
              <a:gd name="connsiteY8" fmla="*/ 0 h 52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978" h="5266944">
                <a:moveTo>
                  <a:pt x="1676978" y="877842"/>
                </a:moveTo>
                <a:lnTo>
                  <a:pt x="1676978" y="4389102"/>
                </a:lnTo>
                <a:cubicBezTo>
                  <a:pt x="1676978" y="4873922"/>
                  <a:pt x="1637135" y="5266944"/>
                  <a:pt x="1587985" y="5266944"/>
                </a:cubicBezTo>
                <a:lnTo>
                  <a:pt x="0" y="5266944"/>
                </a:lnTo>
                <a:lnTo>
                  <a:pt x="0" y="5266944"/>
                </a:lnTo>
                <a:lnTo>
                  <a:pt x="0" y="0"/>
                </a:lnTo>
                <a:lnTo>
                  <a:pt x="0" y="0"/>
                </a:lnTo>
                <a:lnTo>
                  <a:pt x="1587985" y="0"/>
                </a:lnTo>
                <a:cubicBezTo>
                  <a:pt x="1637135" y="0"/>
                  <a:pt x="1676978" y="393022"/>
                  <a:pt x="1676978" y="877842"/>
                </a:cubicBezTo>
                <a:close/>
              </a:path>
            </a:pathLst>
          </a:custGeom>
          <a:solidFill>
            <a:schemeClr val="bg1">
              <a:lumMod val="85000"/>
              <a:alpha val="90000"/>
            </a:schemeClr>
          </a:solidFill>
          <a:ln>
            <a:solidFill>
              <a:schemeClr val="bg1">
                <a:alpha val="90000"/>
              </a:schemeClr>
            </a:solidFill>
          </a:ln>
        </p:spPr>
        <p:style>
          <a:lnRef idx="2">
            <a:scrgbClr r="0" g="0" b="0"/>
          </a:lnRef>
          <a:fillRef idx="1">
            <a:scrgbClr r="0" g="0" b="0"/>
          </a:fillRef>
          <a:effectRef idx="0">
            <a:schemeClr val="accent2">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47651" tIns="205688" rIns="329512" bIns="205688" numCol="1" spcCol="1270" anchor="ctr" anchorCtr="0">
            <a:noAutofit/>
          </a:bodyPr>
          <a:lstStyle/>
          <a:p>
            <a:pPr marL="285750" marR="0" lvl="1" indent="0" algn="l" defTabSz="800100" rtl="0" eaLnBrk="1" fontAlgn="auto" latinLnBrk="0" hangingPunct="1">
              <a:lnSpc>
                <a:spcPct val="90000"/>
              </a:lnSpc>
              <a:spcBef>
                <a:spcPct val="0"/>
              </a:spcBef>
              <a:spcAft>
                <a:spcPts val="0"/>
              </a:spcAft>
              <a:buClr>
                <a:srgbClr val="7F134C"/>
              </a:buClr>
              <a:buSzTx/>
              <a:buFontTx/>
              <a:buNone/>
              <a:tabLst/>
              <a:defRPr/>
            </a:pPr>
            <a:r>
              <a:rPr kumimoji="0" lang="en-US" sz="16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Times New Roman" pitchFamily="18" charset="0"/>
              </a:rPr>
              <a:t>Particle velocity also may affect lung deposition, with lower velocity emissions reducing deposition in the oropharynx and optimizing drug delivery to the lungs (</a:t>
            </a:r>
            <a:r>
              <a:rPr kumimoji="0" lang="en-US" sz="1600" b="0" i="0" u="none" strike="noStrike" kern="1200" cap="none" spc="0" normalizeH="0" baseline="0" noProof="0" err="1">
                <a:ln>
                  <a:noFill/>
                </a:ln>
                <a:solidFill>
                  <a:srgbClr val="000000">
                    <a:hueOff val="0"/>
                    <a:satOff val="0"/>
                    <a:lumOff val="0"/>
                    <a:alphaOff val="0"/>
                  </a:srgbClr>
                </a:solidFill>
                <a:effectLst/>
                <a:uLnTx/>
                <a:uFillTx/>
                <a:latin typeface="Arial" panose="020B0604020202020204"/>
                <a:ea typeface="+mn-ea"/>
                <a:cs typeface="Times New Roman" pitchFamily="18" charset="0"/>
              </a:rPr>
              <a:t>ie</a:t>
            </a:r>
            <a:r>
              <a:rPr kumimoji="0" lang="en-US" sz="16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Times New Roman" pitchFamily="18" charset="0"/>
              </a:rPr>
              <a:t>, the use of spacers)</a:t>
            </a:r>
            <a:endParaRPr kumimoji="0" lang="en-US" sz="1600" b="0" i="0" u="none" strike="noStrike" kern="1200" cap="none" spc="0" normalizeH="0" baseline="0" noProof="0">
              <a:ln>
                <a:noFill/>
              </a:ln>
              <a:solidFill>
                <a:srgbClr val="000000">
                  <a:hueOff val="0"/>
                  <a:satOff val="0"/>
                  <a:lumOff val="0"/>
                  <a:alphaOff val="0"/>
                </a:srgbClr>
              </a:solidFill>
              <a:effectLst/>
              <a:uLnTx/>
              <a:uFillTx/>
              <a:latin typeface="Arial" panose="020B0604020202020204"/>
              <a:ea typeface="+mn-ea"/>
              <a:cs typeface="+mn-cs"/>
            </a:endParaRPr>
          </a:p>
        </p:txBody>
      </p:sp>
      <p:sp>
        <p:nvSpPr>
          <p:cNvPr id="10" name="Freeform: Shape 9"/>
          <p:cNvSpPr/>
          <p:nvPr/>
        </p:nvSpPr>
        <p:spPr>
          <a:xfrm>
            <a:off x="457200" y="3259787"/>
            <a:ext cx="2962656" cy="1575776"/>
          </a:xfrm>
          <a:custGeom>
            <a:avLst/>
            <a:gdLst>
              <a:gd name="connsiteX0" fmla="*/ 0 w 2962656"/>
              <a:gd name="connsiteY0" fmla="*/ 349377 h 2096223"/>
              <a:gd name="connsiteX1" fmla="*/ 349377 w 2962656"/>
              <a:gd name="connsiteY1" fmla="*/ 0 h 2096223"/>
              <a:gd name="connsiteX2" fmla="*/ 2613279 w 2962656"/>
              <a:gd name="connsiteY2" fmla="*/ 0 h 2096223"/>
              <a:gd name="connsiteX3" fmla="*/ 2962656 w 2962656"/>
              <a:gd name="connsiteY3" fmla="*/ 349377 h 2096223"/>
              <a:gd name="connsiteX4" fmla="*/ 2962656 w 2962656"/>
              <a:gd name="connsiteY4" fmla="*/ 1746846 h 2096223"/>
              <a:gd name="connsiteX5" fmla="*/ 2613279 w 2962656"/>
              <a:gd name="connsiteY5" fmla="*/ 2096223 h 2096223"/>
              <a:gd name="connsiteX6" fmla="*/ 349377 w 2962656"/>
              <a:gd name="connsiteY6" fmla="*/ 2096223 h 2096223"/>
              <a:gd name="connsiteX7" fmla="*/ 0 w 2962656"/>
              <a:gd name="connsiteY7" fmla="*/ 1746846 h 2096223"/>
              <a:gd name="connsiteX8" fmla="*/ 0 w 2962656"/>
              <a:gd name="connsiteY8" fmla="*/ 349377 h 209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2656" h="2096223">
                <a:moveTo>
                  <a:pt x="0" y="349377"/>
                </a:moveTo>
                <a:cubicBezTo>
                  <a:pt x="0" y="156421"/>
                  <a:pt x="156421" y="0"/>
                  <a:pt x="349377" y="0"/>
                </a:cubicBezTo>
                <a:lnTo>
                  <a:pt x="2613279" y="0"/>
                </a:lnTo>
                <a:cubicBezTo>
                  <a:pt x="2806235" y="0"/>
                  <a:pt x="2962656" y="156421"/>
                  <a:pt x="2962656" y="349377"/>
                </a:cubicBezTo>
                <a:lnTo>
                  <a:pt x="2962656" y="1746846"/>
                </a:lnTo>
                <a:cubicBezTo>
                  <a:pt x="2962656" y="1939802"/>
                  <a:pt x="2806235" y="2096223"/>
                  <a:pt x="2613279" y="2096223"/>
                </a:cubicBezTo>
                <a:lnTo>
                  <a:pt x="349377" y="2096223"/>
                </a:lnTo>
                <a:cubicBezTo>
                  <a:pt x="156421" y="2096223"/>
                  <a:pt x="0" y="1939802"/>
                  <a:pt x="0" y="1746846"/>
                </a:cubicBezTo>
                <a:lnTo>
                  <a:pt x="0" y="349377"/>
                </a:lnTo>
                <a:close/>
              </a:path>
            </a:pathLst>
          </a:custGeom>
          <a:solidFill>
            <a:schemeClr val="accent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193769" tIns="148049" rIns="193769" bIns="148049"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panose="020B0604020202020204"/>
                <a:ea typeface="+mn-ea"/>
                <a:cs typeface="+mn-cs"/>
              </a:rPr>
              <a:t>Velocity</a:t>
            </a:r>
            <a:r>
              <a:rPr kumimoji="0" lang="en-US" sz="2000" b="1" i="0" u="none" strike="noStrike" kern="1200" cap="none" spc="0" normalizeH="0" baseline="30000" noProof="0">
                <a:ln>
                  <a:noFill/>
                </a:ln>
                <a:solidFill>
                  <a:srgbClr val="FFFFFF"/>
                </a:solidFill>
                <a:effectLst/>
                <a:uLnTx/>
                <a:uFillTx/>
                <a:latin typeface="Arial" panose="020B0604020202020204"/>
                <a:ea typeface="+mn-ea"/>
                <a:cs typeface="Times New Roman" pitchFamily="18" charset="0"/>
              </a:rPr>
              <a:t>2</a:t>
            </a:r>
            <a:endParaRPr kumimoji="0" lang="en-US" sz="2000" b="1" i="0" u="none" strike="sngStrike" kern="1200" cap="none" spc="0" normalizeH="0" baseline="0" noProof="0">
              <a:ln>
                <a:noFill/>
              </a:ln>
              <a:solidFill>
                <a:srgbClr val="FF0000"/>
              </a:solidFill>
              <a:effectLst/>
              <a:highlight>
                <a:srgbClr val="FFFF00"/>
              </a:highlight>
              <a:uLnTx/>
              <a:uFillTx/>
              <a:latin typeface="Arial" panose="020B0604020202020204"/>
              <a:ea typeface="+mn-ea"/>
              <a:cs typeface="+mn-cs"/>
            </a:endParaRPr>
          </a:p>
        </p:txBody>
      </p:sp>
    </p:spTree>
    <p:extLst>
      <p:ext uri="{BB962C8B-B14F-4D97-AF65-F5344CB8AC3E}">
        <p14:creationId xmlns:p14="http://schemas.microsoft.com/office/powerpoint/2010/main" val="4253770873"/>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Particle Size and Airway Deposition</a:t>
            </a:r>
            <a:endParaRPr lang="en-US" strike="sngStrike">
              <a:solidFill>
                <a:srgbClr val="FF0000"/>
              </a:solidFill>
            </a:endParaRPr>
          </a:p>
        </p:txBody>
      </p:sp>
      <p:sp>
        <p:nvSpPr>
          <p:cNvPr id="29" name="Text Placeholder 14"/>
          <p:cNvSpPr>
            <a:spLocks noGrp="1"/>
          </p:cNvSpPr>
          <p:nvPr>
            <p:ph type="body" sz="quarter" idx="10"/>
          </p:nvPr>
        </p:nvSpPr>
        <p:spPr/>
        <p:txBody>
          <a:bodyPr/>
          <a:lstStyle/>
          <a:p>
            <a:r>
              <a:rPr lang="en-US"/>
              <a:t>Image adapted from Gardenhire DS et al. A guide to aerosol delivery devices for respiratory therapists (5</a:t>
            </a:r>
            <a:r>
              <a:rPr lang="en-US" baseline="30000"/>
              <a:t>th</a:t>
            </a:r>
            <a:r>
              <a:rPr lang="en-US"/>
              <a:t> edition). AARC website. </a:t>
            </a:r>
            <a:r>
              <a:rPr lang="en-US">
                <a:solidFill>
                  <a:srgbClr val="FF0000"/>
                </a:solidFill>
                <a:hlinkClick r:id="rId3"/>
              </a:rPr>
              <a:t>https://www.aarc.org/wp-content/uploads/2018/03/aersol-guides-for-rts.pdf</a:t>
            </a:r>
            <a:endParaRPr lang="en-US"/>
          </a:p>
        </p:txBody>
      </p:sp>
      <p:sp>
        <p:nvSpPr>
          <p:cNvPr id="8" name="TextBox 7"/>
          <p:cNvSpPr txBox="1"/>
          <p:nvPr/>
        </p:nvSpPr>
        <p:spPr>
          <a:xfrm>
            <a:off x="3775038" y="1721551"/>
            <a:ext cx="2245114" cy="578882"/>
          </a:xfrm>
          <a:prstGeom prst="roundRect">
            <a:avLst/>
          </a:prstGeom>
          <a:solidFill>
            <a:schemeClr val="accent1"/>
          </a:solidFill>
          <a:ln>
            <a:solidFill>
              <a:schemeClr val="bg1"/>
            </a:solidFill>
          </a:ln>
          <a:effectLst/>
        </p:spPr>
        <p:style>
          <a:lnRef idx="1">
            <a:schemeClr val="accent2"/>
          </a:lnRef>
          <a:fillRef idx="2">
            <a:schemeClr val="accent2"/>
          </a:fillRef>
          <a:effectRef idx="1">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Nose: &gt;10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Times New Roman"/>
              </a:rPr>
              <a:t>µm removed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Times New Roman"/>
              </a:rPr>
              <a:t>Mouth: &gt;15 µm removed</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p:cNvSpPr txBox="1"/>
          <p:nvPr/>
        </p:nvSpPr>
        <p:spPr>
          <a:xfrm>
            <a:off x="3674799" y="3062119"/>
            <a:ext cx="2016224" cy="578882"/>
          </a:xfrm>
          <a:prstGeom prst="roundRect">
            <a:avLst/>
          </a:prstGeom>
          <a:solidFill>
            <a:schemeClr val="accent1"/>
          </a:solidFill>
          <a:ln>
            <a:solidFill>
              <a:schemeClr val="bg1"/>
            </a:solidFill>
          </a:ln>
          <a:effectLst/>
        </p:spPr>
        <p:style>
          <a:lnRef idx="1">
            <a:schemeClr val="accent2"/>
          </a:lnRef>
          <a:fillRef idx="2">
            <a:schemeClr val="accent2"/>
          </a:fillRef>
          <a:effectRef idx="1">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5-10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Times New Roman"/>
              </a:rPr>
              <a:t>µm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Times New Roman"/>
              </a:rPr>
              <a:t>(First 6 Generations)</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p:cNvSpPr txBox="1"/>
          <p:nvPr/>
        </p:nvSpPr>
        <p:spPr>
          <a:xfrm>
            <a:off x="3352530" y="4479948"/>
            <a:ext cx="1944216" cy="817245"/>
          </a:xfrm>
          <a:prstGeom prst="roundRect">
            <a:avLst/>
          </a:prstGeom>
          <a:solidFill>
            <a:schemeClr val="accent1"/>
          </a:solidFill>
          <a:ln>
            <a:solidFill>
              <a:schemeClr val="bg1"/>
            </a:solidFill>
          </a:ln>
          <a:effectLst/>
        </p:spPr>
        <p:style>
          <a:lnRef idx="1">
            <a:schemeClr val="accent2"/>
          </a:lnRef>
          <a:fillRef idx="2">
            <a:schemeClr val="accent2"/>
          </a:fillRef>
          <a:effectRef idx="1">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rPr>
              <a:t>1-5 </a:t>
            </a: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Times New Roman"/>
              </a:rPr>
              <a:t>µm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ea typeface="+mn-ea"/>
                <a:cs typeface="Times New Roman"/>
              </a:rPr>
              <a:t>(Last 5-6 Generations)</a:t>
            </a:r>
            <a:endParaRPr kumimoji="0" lang="en-US" sz="14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 name="Right Brace 18"/>
          <p:cNvSpPr/>
          <p:nvPr/>
        </p:nvSpPr>
        <p:spPr>
          <a:xfrm flipH="1">
            <a:off x="3168606" y="4192020"/>
            <a:ext cx="288032" cy="1296144"/>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TextBox 19"/>
          <p:cNvSpPr txBox="1"/>
          <p:nvPr/>
        </p:nvSpPr>
        <p:spPr>
          <a:xfrm>
            <a:off x="1689476" y="4491547"/>
            <a:ext cx="1368152" cy="646986"/>
          </a:xfrm>
          <a:prstGeom prst="roundRect">
            <a:avLst/>
          </a:prstGeom>
          <a:solidFill>
            <a:schemeClr val="accent1"/>
          </a:solidFill>
          <a:ln>
            <a:solidFill>
              <a:schemeClr val="bg1"/>
            </a:solidFill>
          </a:ln>
          <a:effectLst/>
        </p:spPr>
        <p:style>
          <a:lnRef idx="1">
            <a:schemeClr val="dk1"/>
          </a:lnRef>
          <a:fillRef idx="2">
            <a:schemeClr val="dk1"/>
          </a:fillRef>
          <a:effectRef idx="1">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Respirable Fraction</a:t>
            </a:r>
          </a:p>
        </p:txBody>
      </p:sp>
      <p:sp>
        <p:nvSpPr>
          <p:cNvPr id="28" name="Rounded Rectangle 27"/>
          <p:cNvSpPr/>
          <p:nvPr/>
        </p:nvSpPr>
        <p:spPr>
          <a:xfrm>
            <a:off x="2152650" y="5882502"/>
            <a:ext cx="7886700" cy="374571"/>
          </a:xfrm>
          <a:prstGeom prst="roundRect">
            <a:avLst/>
          </a:prstGeom>
          <a:solidFill>
            <a:schemeClr val="bg1">
              <a:lumMod val="85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Mass median aerodynamic diameter (MMAD) of aerosol particles should be 1-5 </a:t>
            </a:r>
            <a:r>
              <a:rPr kumimoji="0" lang="el-GR" sz="1600" b="0" i="0" u="none" strike="noStrike" kern="1200" cap="none" spc="0" normalizeH="0" baseline="0" noProof="0">
                <a:ln>
                  <a:noFill/>
                </a:ln>
                <a:solidFill>
                  <a:srgbClr val="000000"/>
                </a:solidFill>
                <a:effectLst/>
                <a:uLnTx/>
                <a:uFillTx/>
                <a:latin typeface="Arial" panose="020B0604020202020204"/>
                <a:ea typeface="+mn-ea"/>
                <a:cs typeface="+mn-cs"/>
              </a:rPr>
              <a:t>μ</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m.</a:t>
            </a:r>
            <a:endParaRPr kumimoji="0" lang="en-US" sz="16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sp>
        <p:nvSpPr>
          <p:cNvPr id="9" name="Right Brace 8"/>
          <p:cNvSpPr/>
          <p:nvPr/>
        </p:nvSpPr>
        <p:spPr>
          <a:xfrm flipH="1">
            <a:off x="5880463" y="2617493"/>
            <a:ext cx="505173" cy="1473008"/>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14" name="Picture 2">
            <a:extLst>
              <a:ext uri="{FF2B5EF4-FFF2-40B4-BE49-F238E27FC236}">
                <a16:creationId xmlns:a16="http://schemas.microsoft.com/office/drawing/2014/main" id="{FDAC8E26-68C1-B5FA-11BE-5D66246B3D00}"/>
              </a:ext>
            </a:extLst>
          </p:cNvPr>
          <p:cNvPicPr>
            <a:picLocks noChangeAspect="1" noChangeArrowheads="1"/>
          </p:cNvPicPr>
          <p:nvPr/>
        </p:nvPicPr>
        <p:blipFill>
          <a:blip r:embed="rId4" cstate="print">
            <a:clrChange>
              <a:clrFrom>
                <a:srgbClr val="FFFFFF"/>
              </a:clrFrom>
              <a:clrTo>
                <a:srgbClr val="FFFFFF">
                  <a:alpha val="0"/>
                </a:srgbClr>
              </a:clrTo>
            </a:clrChange>
            <a:duotone>
              <a:srgbClr val="0D3759">
                <a:shade val="45000"/>
                <a:satMod val="135000"/>
              </a:srgbClr>
              <a:prstClr val="white"/>
            </a:duotone>
            <a:lum bright="-40000" contrast="40000"/>
          </a:blip>
          <a:srcRect l="11404" t="6801" r="4753"/>
          <a:stretch>
            <a:fillRect/>
          </a:stretch>
        </p:blipFill>
        <p:spPr bwMode="auto">
          <a:xfrm>
            <a:off x="6371435" y="1365598"/>
            <a:ext cx="2263775" cy="3946525"/>
          </a:xfrm>
          <a:prstGeom prst="rect">
            <a:avLst/>
          </a:prstGeom>
          <a:ln>
            <a:noFill/>
          </a:ln>
          <a:effectLst>
            <a:outerShdw blurRad="292100" dist="139700" dir="2700000" algn="tl" rotWithShape="0">
              <a:srgbClr val="333333">
                <a:alpha val="65000"/>
              </a:srgbClr>
            </a:outerShdw>
            <a:softEdge rad="0"/>
          </a:effectLst>
        </p:spPr>
      </p:pic>
      <p:grpSp>
        <p:nvGrpSpPr>
          <p:cNvPr id="15" name="Group 14">
            <a:extLst>
              <a:ext uri="{FF2B5EF4-FFF2-40B4-BE49-F238E27FC236}">
                <a16:creationId xmlns:a16="http://schemas.microsoft.com/office/drawing/2014/main" id="{E7C1B863-A182-5755-934A-577C7A49EB4A}"/>
              </a:ext>
            </a:extLst>
          </p:cNvPr>
          <p:cNvGrpSpPr/>
          <p:nvPr/>
        </p:nvGrpSpPr>
        <p:grpSpPr>
          <a:xfrm>
            <a:off x="5372654" y="4398666"/>
            <a:ext cx="1872208" cy="1008112"/>
            <a:chOff x="4575372" y="3797108"/>
            <a:chExt cx="1872208" cy="1008112"/>
          </a:xfrm>
        </p:grpSpPr>
        <p:sp>
          <p:nvSpPr>
            <p:cNvPr id="18" name="Right Brace 17">
              <a:extLst>
                <a:ext uri="{FF2B5EF4-FFF2-40B4-BE49-F238E27FC236}">
                  <a16:creationId xmlns:a16="http://schemas.microsoft.com/office/drawing/2014/main" id="{83CF8990-3E1E-3FC0-5650-06DCC9D0D858}"/>
                </a:ext>
              </a:extLst>
            </p:cNvPr>
            <p:cNvSpPr/>
            <p:nvPr/>
          </p:nvSpPr>
          <p:spPr>
            <a:xfrm flipH="1">
              <a:off x="4575372" y="3797108"/>
              <a:ext cx="792088" cy="1008112"/>
            </a:xfrm>
            <a:prstGeom prst="rightBrace">
              <a:avLst/>
            </a:prstGeom>
            <a:noFill/>
            <a:ln w="28575"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27" name="Oval 26">
              <a:extLst>
                <a:ext uri="{FF2B5EF4-FFF2-40B4-BE49-F238E27FC236}">
                  <a16:creationId xmlns:a16="http://schemas.microsoft.com/office/drawing/2014/main" id="{ADC88C2F-08D4-16D0-EA83-9BF578D09572}"/>
                </a:ext>
              </a:extLst>
            </p:cNvPr>
            <p:cNvSpPr/>
            <p:nvPr/>
          </p:nvSpPr>
          <p:spPr>
            <a:xfrm>
              <a:off x="5439468" y="3869116"/>
              <a:ext cx="1008112" cy="864096"/>
            </a:xfrm>
            <a:prstGeom prst="ellipse">
              <a:avLst/>
            </a:prstGeom>
            <a:noFill/>
            <a:ln w="57150" cap="flat" cmpd="sng" algn="ctr">
              <a:solidFill>
                <a:srgbClr val="0D3759">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91436875-5327-2AB7-E980-EAE8EE406B01}"/>
                </a:ext>
              </a:extLst>
            </p:cNvPr>
            <p:cNvCxnSpPr/>
            <p:nvPr/>
          </p:nvCxnSpPr>
          <p:spPr>
            <a:xfrm>
              <a:off x="5367460" y="3797108"/>
              <a:ext cx="720080" cy="72008"/>
            </a:xfrm>
            <a:prstGeom prst="line">
              <a:avLst/>
            </a:prstGeom>
            <a:noFill/>
            <a:ln w="28575" cap="flat" cmpd="sng" algn="ctr">
              <a:solidFill>
                <a:srgbClr val="0D3759">
                  <a:lumMod val="60000"/>
                  <a:lumOff val="40000"/>
                </a:srgbClr>
              </a:solidFill>
              <a:prstDash val="solid"/>
              <a:miter lim="800000"/>
            </a:ln>
            <a:effectLst/>
          </p:spPr>
        </p:cxnSp>
        <p:cxnSp>
          <p:nvCxnSpPr>
            <p:cNvPr id="32" name="Straight Connector 31">
              <a:extLst>
                <a:ext uri="{FF2B5EF4-FFF2-40B4-BE49-F238E27FC236}">
                  <a16:creationId xmlns:a16="http://schemas.microsoft.com/office/drawing/2014/main" id="{43A2BF17-582E-B247-0E87-6E52DAAF06D4}"/>
                </a:ext>
              </a:extLst>
            </p:cNvPr>
            <p:cNvCxnSpPr/>
            <p:nvPr/>
          </p:nvCxnSpPr>
          <p:spPr>
            <a:xfrm flipV="1">
              <a:off x="5367460" y="4733212"/>
              <a:ext cx="720080" cy="72008"/>
            </a:xfrm>
            <a:prstGeom prst="line">
              <a:avLst/>
            </a:prstGeom>
            <a:noFill/>
            <a:ln w="28575" cap="flat" cmpd="sng" algn="ctr">
              <a:solidFill>
                <a:srgbClr val="0D3759">
                  <a:lumMod val="60000"/>
                  <a:lumOff val="40000"/>
                </a:srgbClr>
              </a:solidFill>
              <a:prstDash val="solid"/>
              <a:miter lim="800000"/>
            </a:ln>
            <a:effectLst/>
          </p:spPr>
        </p:cxnSp>
      </p:grpSp>
    </p:spTree>
    <p:extLst>
      <p:ext uri="{BB962C8B-B14F-4D97-AF65-F5344CB8AC3E}">
        <p14:creationId xmlns:p14="http://schemas.microsoft.com/office/powerpoint/2010/main" val="232800269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7"/>
          <p:cNvSpPr>
            <a:spLocks noGrp="1" noChangeArrowheads="1"/>
          </p:cNvSpPr>
          <p:nvPr>
            <p:ph type="title"/>
          </p:nvPr>
        </p:nvSpPr>
        <p:spPr>
          <a:xfrm>
            <a:off x="340936" y="203987"/>
            <a:ext cx="11516102" cy="935774"/>
          </a:xfrm>
        </p:spPr>
        <p:txBody>
          <a:bodyPr>
            <a:normAutofit/>
          </a:bodyPr>
          <a:lstStyle/>
          <a:p>
            <a:pPr algn="l" eaLnBrk="1" hangingPunct="1">
              <a:defRPr/>
            </a:pPr>
            <a:r>
              <a:rPr lang="en-GB" sz="2600"/>
              <a:t>TRIXEO particle size of ~3 µm*</a:t>
            </a:r>
            <a:r>
              <a:rPr lang="en-GB" sz="2600" baseline="30000"/>
              <a:t>4</a:t>
            </a:r>
            <a:r>
              <a:rPr lang="en-GB" sz="2600"/>
              <a:t> is within the optimal size range of 1.5–5 µm for depositing throughout the lungs</a:t>
            </a:r>
            <a:r>
              <a:rPr lang="en-GB" sz="3200" baseline="30000"/>
              <a:t>2,3</a:t>
            </a:r>
            <a:endParaRPr lang="en-US" sz="2600"/>
          </a:p>
        </p:txBody>
      </p:sp>
      <p:sp>
        <p:nvSpPr>
          <p:cNvPr id="5" name="Text Placeholder 4">
            <a:extLst>
              <a:ext uri="{FF2B5EF4-FFF2-40B4-BE49-F238E27FC236}">
                <a16:creationId xmlns:a16="http://schemas.microsoft.com/office/drawing/2014/main" id="{26AF1940-51F8-DD8E-FA5B-D74A04C7E4C4}"/>
              </a:ext>
            </a:extLst>
          </p:cNvPr>
          <p:cNvSpPr>
            <a:spLocks noGrp="1"/>
          </p:cNvSpPr>
          <p:nvPr>
            <p:ph sz="quarter" idx="12"/>
          </p:nvPr>
        </p:nvSpPr>
        <p:spPr>
          <a:xfrm>
            <a:off x="296486" y="6362472"/>
            <a:ext cx="10106295" cy="419529"/>
          </a:xfrm>
        </p:spPr>
        <p:txBody>
          <a:bodyPr vert="horz" lIns="0" tIns="45720" rIns="91440" bIns="0" rtlCol="0" anchor="b">
            <a:noAutofit/>
          </a:bodyPr>
          <a:lstStyle/>
          <a:p>
            <a:r>
              <a:rPr lang="en-US"/>
              <a:t>1.</a:t>
            </a:r>
            <a:r>
              <a:rPr lang="en-GB"/>
              <a:t>Pritchard JN. The influence of lung deposition on clinical response. J Aerosol Med. 2001;14 </a:t>
            </a:r>
            <a:r>
              <a:rPr lang="en-GB" err="1"/>
              <a:t>Suppl</a:t>
            </a:r>
            <a:r>
              <a:rPr lang="en-GB"/>
              <a:t> 1:S19-S26. doi:10.1089/08942680150506303. 2.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Usmani</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OS, et al. Int J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Chron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Obstruct</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Pulmon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Dis 2021;16:113–124; </a:t>
            </a:r>
            <a:b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3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Demoly</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P, et al.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Respir</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Med 2014;108:1195–1203</a:t>
            </a:r>
            <a:r>
              <a:rPr kumimoji="0" lang="en-US"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4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Ochs M, et al. Am J Respir Crit Care Med 2004;169:120–12; 4. </a:t>
            </a:r>
            <a:r>
              <a:rPr lang="en-US" err="1">
                <a:effectLst/>
              </a:rPr>
              <a:t>VehringR</a:t>
            </a:r>
            <a:r>
              <a:rPr lang="en-US">
                <a:effectLst/>
              </a:rPr>
              <a:t> et al. </a:t>
            </a:r>
            <a:r>
              <a:rPr lang="en-US" i="1">
                <a:effectLst/>
              </a:rPr>
              <a:t>Langmuir</a:t>
            </a:r>
            <a:r>
              <a:rPr lang="en-US">
                <a:effectLst/>
              </a:rPr>
              <a:t>. 2012;28:15015-15023. </a:t>
            </a:r>
            <a:r>
              <a:rPr lang="en-US">
                <a:effectLst/>
                <a:hlinkClick r:id="rId3" tooltip="http://dx.doi.org/10.1021/la302281n"/>
              </a:rPr>
              <a:t>http://dx.doi.org/10.1021/la302281n</a:t>
            </a:r>
            <a:r>
              <a:rPr lang="en-US">
                <a:effectLst/>
              </a:rPr>
              <a:t> </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5</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Ochs M, et al. Am J Respir Crit Care Med 2004;169:120–124; </a:t>
            </a:r>
            <a:endParaRPr lang="en-IL"/>
          </a:p>
        </p:txBody>
      </p:sp>
      <p:pic>
        <p:nvPicPr>
          <p:cNvPr id="1026" name="Picture 61">
            <a:extLst>
              <a:ext uri="{FF2B5EF4-FFF2-40B4-BE49-F238E27FC236}">
                <a16:creationId xmlns:a16="http://schemas.microsoft.com/office/drawing/2014/main" id="{1EDAEBE8-AACA-FA75-21A7-549B07D701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7754" y="1295664"/>
            <a:ext cx="9645027" cy="4786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BBE4590-982A-62C9-46E1-E53327ABE1F7}"/>
              </a:ext>
            </a:extLst>
          </p:cNvPr>
          <p:cNvSpPr txBox="1"/>
          <p:nvPr/>
        </p:nvSpPr>
        <p:spPr>
          <a:xfrm>
            <a:off x="226636" y="6238253"/>
            <a:ext cx="625370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*Particle size is based on that of the individual components</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5</a:t>
            </a:r>
          </a:p>
        </p:txBody>
      </p:sp>
      <p:sp>
        <p:nvSpPr>
          <p:cNvPr id="2" name="Rectangle 1">
            <a:extLst>
              <a:ext uri="{FF2B5EF4-FFF2-40B4-BE49-F238E27FC236}">
                <a16:creationId xmlns:a16="http://schemas.microsoft.com/office/drawing/2014/main" id="{FC3EBE8A-A5D5-A25F-4E1C-7364F7DECBD1}"/>
              </a:ext>
            </a:extLst>
          </p:cNvPr>
          <p:cNvSpPr/>
          <p:nvPr/>
        </p:nvSpPr>
        <p:spPr>
          <a:xfrm>
            <a:off x="2887580" y="1540042"/>
            <a:ext cx="3291840" cy="41952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95577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DE9997-CEC2-4B6B-AEAB-FA1770BD9AFB}"/>
              </a:ext>
            </a:extLst>
          </p:cNvPr>
          <p:cNvSpPr>
            <a:spLocks noGrp="1"/>
          </p:cNvSpPr>
          <p:nvPr>
            <p:ph type="title" idx="4294967295"/>
          </p:nvPr>
        </p:nvSpPr>
        <p:spPr>
          <a:xfrm>
            <a:off x="340936" y="213414"/>
            <a:ext cx="11516102" cy="935774"/>
          </a:xfrm>
        </p:spPr>
        <p:txBody>
          <a:bodyPr/>
          <a:lstStyle/>
          <a:p>
            <a:r>
              <a:rPr lang="en-US"/>
              <a:t>TRIXEO </a:t>
            </a:r>
            <a:r>
              <a:rPr lang="en-GB"/>
              <a:t>AEROSPHERE</a:t>
            </a:r>
            <a:r>
              <a:rPr lang="en-GB" baseline="30000"/>
              <a:t>®</a:t>
            </a:r>
            <a:r>
              <a:rPr lang="en-GB"/>
              <a:t> inhaler allows effective delivery to the whole lung</a:t>
            </a:r>
            <a:r>
              <a:rPr lang="en-GB" baseline="30000" noProof="0"/>
              <a:t>1–3</a:t>
            </a:r>
            <a:endParaRPr lang="en-US" baseline="30000"/>
          </a:p>
        </p:txBody>
      </p:sp>
      <p:sp>
        <p:nvSpPr>
          <p:cNvPr id="11" name="Text Placeholder 10">
            <a:extLst>
              <a:ext uri="{FF2B5EF4-FFF2-40B4-BE49-F238E27FC236}">
                <a16:creationId xmlns:a16="http://schemas.microsoft.com/office/drawing/2014/main" id="{521AD1FF-3F65-BC80-84B0-FCBF73636D1E}"/>
              </a:ext>
            </a:extLst>
          </p:cNvPr>
          <p:cNvSpPr>
            <a:spLocks noGrp="1"/>
          </p:cNvSpPr>
          <p:nvPr>
            <p:ph type="body" sz="quarter" idx="10"/>
          </p:nvPr>
        </p:nvSpPr>
        <p:spPr>
          <a:xfrm>
            <a:off x="341312" y="6100305"/>
            <a:ext cx="10348855" cy="590001"/>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*Particle size is based on that of the individual components</a:t>
            </a:r>
            <a:r>
              <a:rPr kumimoji="0" lang="en-GB" sz="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pMDI</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pressurised metered-dose inhaler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1. Usmani O, et al. Respir Res 2021;22:261; 2. Fernández Tena A,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Casan</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Clarà</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P. Arch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Bronconeumol</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2012;48:240–246; 3. Gardenhire DS, et al. A guide to aerosol delivery devices for respiratory therapists </a:t>
            </a:r>
            <a:b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(5th </a:t>
            </a:r>
            <a:r>
              <a:rPr kumimoji="0" lang="en-GB"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Edn</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2023. Available from: https://www.aarc.org/wp-content/uploads/2018/03/aersol-guides-for-rts.pdf (Accessed 2 May 2024); 4.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Usmani</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OS, et al. Int J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Chron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Obstruct</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Pulmon</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Dis 2021;16:113–124; </a:t>
            </a:r>
            <a:b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5</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Ochs M, et al. Am J Respir Crit Care Med 2004;169:120–124; 6</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Demoly</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P, et al. </a:t>
            </a:r>
            <a:r>
              <a:rPr kumimoji="0" lang="fr-FR" sz="800" b="0" i="0" u="none" strike="noStrike" kern="1200" cap="none" spc="0" normalizeH="0" baseline="0" noProof="0" err="1">
                <a:ln>
                  <a:noFill/>
                </a:ln>
                <a:solidFill>
                  <a:srgbClr val="373A36"/>
                </a:solidFill>
                <a:effectLst/>
                <a:uLnTx/>
                <a:uFillTx/>
                <a:latin typeface="Arial" panose="020B0604020202020204" pitchFamily="34" charset="0"/>
                <a:ea typeface="+mn-ea"/>
                <a:cs typeface="Arial" panose="020B0604020202020204" pitchFamily="34" charset="0"/>
              </a:rPr>
              <a:t>Respir</a:t>
            </a:r>
            <a:r>
              <a:rPr kumimoji="0" lang="fr-FR"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Med 2014;108:1195–1203; 7.</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a:t>
            </a:r>
            <a:r>
              <a:rPr lang="en-US" err="1">
                <a:effectLst/>
              </a:rPr>
              <a:t>VehringR</a:t>
            </a:r>
            <a:r>
              <a:rPr lang="en-US">
                <a:effectLst/>
              </a:rPr>
              <a:t> et al. </a:t>
            </a:r>
            <a:r>
              <a:rPr lang="en-US" i="1">
                <a:effectLst/>
              </a:rPr>
              <a:t>Langmuir</a:t>
            </a:r>
            <a:r>
              <a:rPr lang="en-US">
                <a:effectLst/>
              </a:rPr>
              <a:t>. 2012;28:15015-15023. </a:t>
            </a:r>
            <a:r>
              <a:rPr lang="en-US">
                <a:effectLst/>
                <a:hlinkClick r:id="rId3" tooltip="http://dx.doi.org/10.1021/la302281n"/>
              </a:rPr>
              <a:t>http://dx.doi.org/10.1021/la302281n</a:t>
            </a:r>
            <a:r>
              <a:rPr lang="en-US">
                <a:effectLst/>
              </a:rPr>
              <a:t> </a:t>
            </a:r>
            <a:endParaRPr lang="en-GB"/>
          </a:p>
        </p:txBody>
      </p:sp>
      <p:sp>
        <p:nvSpPr>
          <p:cNvPr id="8" name="Rectangle 7">
            <a:extLst>
              <a:ext uri="{FF2B5EF4-FFF2-40B4-BE49-F238E27FC236}">
                <a16:creationId xmlns:a16="http://schemas.microsoft.com/office/drawing/2014/main" id="{F24A82A5-3657-0642-968E-411E00707F5E}"/>
              </a:ext>
            </a:extLst>
          </p:cNvPr>
          <p:cNvSpPr/>
          <p:nvPr/>
        </p:nvSpPr>
        <p:spPr>
          <a:xfrm>
            <a:off x="671941" y="1292486"/>
            <a:ext cx="10848118" cy="369332"/>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TRIXEO delivers </a:t>
            </a:r>
            <a:r>
              <a:rPr kumimoji="0" lang="en-GB" sz="18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2–3× higher deposition</a:t>
            </a:r>
            <a:r>
              <a:rPr kumimoji="0" lang="en-GB" sz="18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 </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versus typical </a:t>
            </a:r>
            <a:r>
              <a:rPr kumimoji="0" lang="en-GB" sz="1800" b="0" i="0" u="none" strike="noStrike" kern="1200" cap="none" spc="0" normalizeH="0" baseline="0" noProof="0" err="1">
                <a:ln>
                  <a:noFill/>
                </a:ln>
                <a:solidFill>
                  <a:srgbClr val="373A36"/>
                </a:solidFill>
                <a:effectLst/>
                <a:uLnTx/>
                <a:uFillTx/>
                <a:latin typeface="Arial" panose="020B0604020202020204"/>
                <a:ea typeface="+mn-ea"/>
                <a:cs typeface="+mn-cs"/>
              </a:rPr>
              <a:t>pMDIs</a:t>
            </a:r>
            <a:r>
              <a:rPr kumimoji="0" lang="en-GB" sz="1800" b="0" i="0" u="none" strike="noStrike" kern="1200" cap="none" spc="0" normalizeH="0" baseline="0" noProof="0">
                <a:ln>
                  <a:noFill/>
                </a:ln>
                <a:solidFill>
                  <a:srgbClr val="373A36"/>
                </a:solidFill>
                <a:effectLst/>
                <a:uLnTx/>
                <a:uFillTx/>
                <a:latin typeface="Arial" panose="020B0604020202020204"/>
                <a:ea typeface="+mn-ea"/>
                <a:cs typeface="+mn-cs"/>
              </a:rPr>
              <a:t> (32% versus 10–20%)</a:t>
            </a:r>
            <a:r>
              <a:rPr kumimoji="0" lang="en-GB" sz="1800" b="0" i="0" u="none" strike="noStrike" kern="1200" cap="none" spc="0" normalizeH="0" baseline="30000" noProof="0">
                <a:ln>
                  <a:noFill/>
                </a:ln>
                <a:solidFill>
                  <a:srgbClr val="373A36"/>
                </a:solidFill>
                <a:effectLst/>
                <a:uLnTx/>
                <a:uFillTx/>
                <a:latin typeface="Arial" panose="020B0604020202020204"/>
                <a:ea typeface="+mn-ea"/>
                <a:cs typeface="+mn-cs"/>
              </a:rPr>
              <a:t>1–3</a:t>
            </a:r>
            <a:endParaRPr kumimoji="0" lang="en-GB" sz="1600" b="0" i="0" u="none" strike="noStrike" kern="1200" cap="none" spc="0" normalizeH="0" baseline="30000" noProof="0">
              <a:ln>
                <a:noFill/>
              </a:ln>
              <a:solidFill>
                <a:srgbClr val="373A36"/>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68FC3B46-28D7-4BB3-B4C9-ED6A8A7D01C3}"/>
              </a:ext>
            </a:extLst>
          </p:cNvPr>
          <p:cNvSpPr txBox="1"/>
          <p:nvPr/>
        </p:nvSpPr>
        <p:spPr>
          <a:xfrm>
            <a:off x="2940059" y="5383323"/>
            <a:ext cx="6311883" cy="276999"/>
          </a:xfrm>
          <a:prstGeom prst="rect">
            <a:avLst/>
          </a:prstGeom>
          <a:solidFill>
            <a:schemeClr val="bg1">
              <a:lumMod val="85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373A36"/>
                </a:solidFill>
                <a:effectLst/>
                <a:uLnTx/>
                <a:uFillTx/>
                <a:latin typeface="Arial" panose="020B0604020202020204"/>
                <a:ea typeface="+mn-ea"/>
                <a:cs typeface="+mn-cs"/>
              </a:rPr>
              <a:t>For illustrative purposes only and may not be an exact representation. Not to scale*</a:t>
            </a:r>
          </a:p>
        </p:txBody>
      </p:sp>
      <p:sp>
        <p:nvSpPr>
          <p:cNvPr id="12" name="TextBox 11">
            <a:extLst>
              <a:ext uri="{FF2B5EF4-FFF2-40B4-BE49-F238E27FC236}">
                <a16:creationId xmlns:a16="http://schemas.microsoft.com/office/drawing/2014/main" id="{F973045B-6781-4070-8BCF-925A43AB17D0}"/>
              </a:ext>
            </a:extLst>
          </p:cNvPr>
          <p:cNvSpPr txBox="1"/>
          <p:nvPr/>
        </p:nvSpPr>
        <p:spPr>
          <a:xfrm>
            <a:off x="896629" y="5065083"/>
            <a:ext cx="10398740"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TRIXEO particle size of ~3 µm*</a:t>
            </a:r>
            <a:r>
              <a:rPr kumimoji="0" lang="en-GB" sz="1400" b="0" i="0" u="none" strike="noStrike" kern="1200" cap="none" spc="0" normalizeH="0" baseline="30000" noProof="0">
                <a:ln>
                  <a:noFill/>
                </a:ln>
                <a:solidFill>
                  <a:prstClr val="black"/>
                </a:solidFill>
                <a:effectLst/>
                <a:uLnTx/>
                <a:uFillTx/>
                <a:latin typeface="Arial" panose="020B0604020202020204"/>
                <a:ea typeface="+mn-ea"/>
                <a:cs typeface="+mn-cs"/>
              </a:rPr>
              <a:t>7</a:t>
            </a: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 is within the </a:t>
            </a:r>
            <a:r>
              <a:rPr kumimoji="0" lang="en-GB" sz="14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optimal size range </a:t>
            </a:r>
            <a:r>
              <a:rPr kumimoji="0" lang="en-GB" sz="1400" b="0" i="0" u="none" strike="noStrike" kern="1200" cap="none" spc="0" normalizeH="0" baseline="0" noProof="0">
                <a:ln>
                  <a:noFill/>
                </a:ln>
                <a:solidFill>
                  <a:prstClr val="black"/>
                </a:solidFill>
                <a:effectLst/>
                <a:uLnTx/>
                <a:uFillTx/>
                <a:latin typeface="Arial" panose="020B0604020202020204"/>
                <a:ea typeface="+mn-ea"/>
                <a:cs typeface="+mn-cs"/>
              </a:rPr>
              <a:t>of 1.5–5 µm for depositing throughout the lungs</a:t>
            </a:r>
            <a:r>
              <a:rPr kumimoji="0" lang="en-GB" sz="1400" b="0" i="0" u="none" strike="noStrike" kern="1200" cap="none" spc="0" normalizeH="0" baseline="30000" noProof="0">
                <a:ln>
                  <a:noFill/>
                </a:ln>
                <a:solidFill>
                  <a:prstClr val="black"/>
                </a:solidFill>
                <a:effectLst/>
                <a:uLnTx/>
                <a:uFillTx/>
                <a:latin typeface="Arial" panose="020B0604020202020204"/>
                <a:ea typeface="+mn-ea"/>
                <a:cs typeface="+mn-cs"/>
              </a:rPr>
              <a:t>4,6</a:t>
            </a:r>
            <a:endParaRPr kumimoji="0" lang="en-GB" sz="1400" b="1" i="0" u="none" strike="noStrike" kern="1200" cap="none" spc="0" normalizeH="0" baseline="30000" noProof="0">
              <a:ln>
                <a:noFill/>
              </a:ln>
              <a:solidFill>
                <a:srgbClr val="F0B323"/>
              </a:solidFill>
              <a:effectLst/>
              <a:uLnTx/>
              <a:uFillTx/>
              <a:latin typeface="Arial" panose="020B0604020202020204"/>
              <a:ea typeface="+mn-ea"/>
              <a:cs typeface="+mn-cs"/>
            </a:endParaRPr>
          </a:p>
        </p:txBody>
      </p:sp>
      <p:pic>
        <p:nvPicPr>
          <p:cNvPr id="13" name="Picture 12">
            <a:extLst>
              <a:ext uri="{FF2B5EF4-FFF2-40B4-BE49-F238E27FC236}">
                <a16:creationId xmlns:a16="http://schemas.microsoft.com/office/drawing/2014/main" id="{EBB3F8B7-39B5-4F4D-BCAD-243A1ECA43CB}"/>
              </a:ext>
            </a:extLst>
          </p:cNvPr>
          <p:cNvPicPr>
            <a:picLocks noChangeAspect="1"/>
          </p:cNvPicPr>
          <p:nvPr/>
        </p:nvPicPr>
        <p:blipFill rotWithShape="1">
          <a:blip r:embed="rId4"/>
          <a:srcRect l="36565" t="41502" r="54963" b="10251"/>
          <a:stretch/>
        </p:blipFill>
        <p:spPr>
          <a:xfrm>
            <a:off x="7296912" y="4837175"/>
            <a:ext cx="45719" cy="125977"/>
          </a:xfrm>
          <a:prstGeom prst="rect">
            <a:avLst/>
          </a:prstGeom>
        </p:spPr>
      </p:pic>
      <p:grpSp>
        <p:nvGrpSpPr>
          <p:cNvPr id="10" name="Group 9">
            <a:extLst>
              <a:ext uri="{FF2B5EF4-FFF2-40B4-BE49-F238E27FC236}">
                <a16:creationId xmlns:a16="http://schemas.microsoft.com/office/drawing/2014/main" id="{A01F3456-5CC7-436F-9A61-5EB6EC30F913}"/>
              </a:ext>
            </a:extLst>
          </p:cNvPr>
          <p:cNvGrpSpPr/>
          <p:nvPr/>
        </p:nvGrpSpPr>
        <p:grpSpPr>
          <a:xfrm>
            <a:off x="2358316" y="1913466"/>
            <a:ext cx="7942495" cy="3161217"/>
            <a:chOff x="2358316" y="1913466"/>
            <a:chExt cx="7942495" cy="3161217"/>
          </a:xfrm>
        </p:grpSpPr>
        <p:pic>
          <p:nvPicPr>
            <p:cNvPr id="7" name="Picture 6">
              <a:extLst>
                <a:ext uri="{FF2B5EF4-FFF2-40B4-BE49-F238E27FC236}">
                  <a16:creationId xmlns:a16="http://schemas.microsoft.com/office/drawing/2014/main" id="{305AA4A5-56B2-4D5D-93A5-2B614BB9118A}"/>
                </a:ext>
              </a:extLst>
            </p:cNvPr>
            <p:cNvPicPr>
              <a:picLocks noChangeAspect="1"/>
            </p:cNvPicPr>
            <p:nvPr/>
          </p:nvPicPr>
          <p:blipFill rotWithShape="1">
            <a:blip r:embed="rId5"/>
            <a:srcRect l="17197" t="32821" r="30833" b="29301"/>
            <a:stretch/>
          </p:blipFill>
          <p:spPr>
            <a:xfrm>
              <a:off x="2358316" y="1913466"/>
              <a:ext cx="7475369" cy="3064759"/>
            </a:xfrm>
            <a:prstGeom prst="rect">
              <a:avLst/>
            </a:prstGeom>
          </p:spPr>
        </p:pic>
        <p:sp>
          <p:nvSpPr>
            <p:cNvPr id="3" name="TextBox 2">
              <a:extLst>
                <a:ext uri="{FF2B5EF4-FFF2-40B4-BE49-F238E27FC236}">
                  <a16:creationId xmlns:a16="http://schemas.microsoft.com/office/drawing/2014/main" id="{536A6BE2-20A4-406A-857E-6D45F089D5A8}"/>
                </a:ext>
              </a:extLst>
            </p:cNvPr>
            <p:cNvSpPr txBox="1"/>
            <p:nvPr/>
          </p:nvSpPr>
          <p:spPr>
            <a:xfrm>
              <a:off x="5857875" y="4781001"/>
              <a:ext cx="733425" cy="276999"/>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919CA6"/>
                  </a:solidFill>
                  <a:effectLst/>
                  <a:uLnTx/>
                  <a:uFillTx/>
                  <a:latin typeface="Arial" panose="020B0604020202020204"/>
                  <a:ea typeface="+mn-ea"/>
                  <a:cs typeface="+mn-cs"/>
                </a:rPr>
                <a:t>3 </a:t>
              </a:r>
              <a:r>
                <a:rPr kumimoji="0" lang="el-GR" sz="1200" b="0" i="0" u="none" strike="noStrike" kern="1200" cap="none" spc="0" normalizeH="0" baseline="0" noProof="0">
                  <a:ln>
                    <a:noFill/>
                  </a:ln>
                  <a:solidFill>
                    <a:srgbClr val="919CA6"/>
                  </a:solidFill>
                  <a:effectLst/>
                  <a:uLnTx/>
                  <a:uFillTx/>
                  <a:latin typeface="Arial" panose="020B0604020202020204"/>
                  <a:ea typeface="+mn-ea"/>
                  <a:cs typeface="+mn-cs"/>
                </a:rPr>
                <a:t>μ</a:t>
              </a:r>
              <a:r>
                <a:rPr kumimoji="0" lang="en-GB" sz="1200" b="0" i="0" u="none" strike="noStrike" kern="1200" cap="none" spc="0" normalizeH="0" baseline="0" noProof="0">
                  <a:ln>
                    <a:noFill/>
                  </a:ln>
                  <a:solidFill>
                    <a:srgbClr val="919CA6"/>
                  </a:solidFill>
                  <a:effectLst/>
                  <a:uLnTx/>
                  <a:uFillTx/>
                  <a:latin typeface="Arial" panose="020B0604020202020204"/>
                  <a:ea typeface="+mn-ea"/>
                  <a:cs typeface="+mn-cs"/>
                </a:rPr>
                <a:t>m</a:t>
              </a:r>
              <a:r>
                <a:rPr kumimoji="0" lang="en-GB" sz="1200" b="0" i="0" u="none" strike="noStrike" kern="1200" cap="none" spc="0" normalizeH="0" baseline="30000" noProof="0">
                  <a:ln>
                    <a:noFill/>
                  </a:ln>
                  <a:solidFill>
                    <a:srgbClr val="919CA6"/>
                  </a:solidFill>
                  <a:effectLst/>
                  <a:uLnTx/>
                  <a:uFillTx/>
                  <a:latin typeface="Arial" panose="020B0604020202020204"/>
                  <a:ea typeface="+mn-ea"/>
                  <a:cs typeface="+mn-cs"/>
                </a:rPr>
                <a:t>4</a:t>
              </a:r>
            </a:p>
          </p:txBody>
        </p:sp>
        <p:sp>
          <p:nvSpPr>
            <p:cNvPr id="14" name="TextBox 13">
              <a:extLst>
                <a:ext uri="{FF2B5EF4-FFF2-40B4-BE49-F238E27FC236}">
                  <a16:creationId xmlns:a16="http://schemas.microsoft.com/office/drawing/2014/main" id="{91F724EA-9465-4B3B-B300-0FBC1D62587D}"/>
                </a:ext>
              </a:extLst>
            </p:cNvPr>
            <p:cNvSpPr txBox="1"/>
            <p:nvPr/>
          </p:nvSpPr>
          <p:spPr>
            <a:xfrm>
              <a:off x="6591300" y="4797684"/>
              <a:ext cx="878204" cy="276999"/>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919CA6"/>
                  </a:solidFill>
                  <a:effectLst/>
                  <a:uLnTx/>
                  <a:uFillTx/>
                  <a:latin typeface="Arial" panose="020B0604020202020204"/>
                  <a:ea typeface="+mn-ea"/>
                  <a:cs typeface="+mn-cs"/>
                </a:rPr>
                <a:t>200 </a:t>
              </a:r>
              <a:r>
                <a:rPr kumimoji="0" lang="el-GR" sz="1200" b="0" i="0" u="none" strike="noStrike" kern="1200" cap="none" spc="0" normalizeH="0" baseline="0" noProof="0">
                  <a:ln>
                    <a:noFill/>
                  </a:ln>
                  <a:solidFill>
                    <a:srgbClr val="919CA6"/>
                  </a:solidFill>
                  <a:effectLst/>
                  <a:uLnTx/>
                  <a:uFillTx/>
                  <a:latin typeface="Arial" panose="020B0604020202020204"/>
                  <a:ea typeface="+mn-ea"/>
                  <a:cs typeface="+mn-cs"/>
                </a:rPr>
                <a:t>μ</a:t>
              </a:r>
              <a:r>
                <a:rPr kumimoji="0" lang="en-GB" sz="1200" b="0" i="0" u="none" strike="noStrike" kern="1200" cap="none" spc="0" normalizeH="0" baseline="0" noProof="0">
                  <a:ln>
                    <a:noFill/>
                  </a:ln>
                  <a:solidFill>
                    <a:srgbClr val="919CA6"/>
                  </a:solidFill>
                  <a:effectLst/>
                  <a:uLnTx/>
                  <a:uFillTx/>
                  <a:latin typeface="Arial" panose="020B0604020202020204"/>
                  <a:ea typeface="+mn-ea"/>
                  <a:cs typeface="+mn-cs"/>
                </a:rPr>
                <a:t>m</a:t>
              </a:r>
              <a:r>
                <a:rPr kumimoji="0" lang="en-GB" sz="1200" b="0" i="0" u="none" strike="noStrike" kern="1200" cap="none" spc="0" normalizeH="0" baseline="30000" noProof="0">
                  <a:ln>
                    <a:noFill/>
                  </a:ln>
                  <a:solidFill>
                    <a:srgbClr val="919CA6"/>
                  </a:solidFill>
                  <a:effectLst/>
                  <a:uLnTx/>
                  <a:uFillTx/>
                  <a:latin typeface="Arial" panose="020B0604020202020204"/>
                  <a:ea typeface="+mn-ea"/>
                  <a:cs typeface="+mn-cs"/>
                </a:rPr>
                <a:t>5</a:t>
              </a:r>
            </a:p>
          </p:txBody>
        </p:sp>
        <p:sp>
          <p:nvSpPr>
            <p:cNvPr id="15" name="TextBox 14">
              <a:extLst>
                <a:ext uri="{FF2B5EF4-FFF2-40B4-BE49-F238E27FC236}">
                  <a16:creationId xmlns:a16="http://schemas.microsoft.com/office/drawing/2014/main" id="{46A427D7-DF2F-474C-A79C-1B1B32874C7C}"/>
                </a:ext>
              </a:extLst>
            </p:cNvPr>
            <p:cNvSpPr txBox="1"/>
            <p:nvPr/>
          </p:nvSpPr>
          <p:spPr>
            <a:xfrm>
              <a:off x="8224361" y="4035260"/>
              <a:ext cx="2076450" cy="169277"/>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TRIXEO </a:t>
              </a:r>
              <a:r>
                <a:rPr kumimoji="0" lang="en-GB" sz="1100" b="0" i="0" u="none" strike="noStrike" kern="1200" cap="none" spc="0" normalizeH="0" baseline="0" noProof="0">
                  <a:ln>
                    <a:noFill/>
                  </a:ln>
                  <a:solidFill>
                    <a:srgbClr val="919CA6"/>
                  </a:solidFill>
                  <a:effectLst/>
                  <a:uLnTx/>
                  <a:uFillTx/>
                  <a:latin typeface="Arial" panose="020B0604020202020204"/>
                  <a:ea typeface="+mn-ea"/>
                  <a:cs typeface="+mn-cs"/>
                </a:rPr>
                <a:t>~3 </a:t>
              </a:r>
              <a:r>
                <a:rPr kumimoji="0" lang="el-GR" sz="1100" b="0" i="0" u="none" strike="noStrike" kern="1200" cap="none" spc="0" normalizeH="0" baseline="0" noProof="0">
                  <a:ln>
                    <a:noFill/>
                  </a:ln>
                  <a:solidFill>
                    <a:srgbClr val="919CA6"/>
                  </a:solidFill>
                  <a:effectLst/>
                  <a:uLnTx/>
                  <a:uFillTx/>
                  <a:latin typeface="Arial" panose="020B0604020202020204"/>
                  <a:ea typeface="+mn-ea"/>
                  <a:cs typeface="+mn-cs"/>
                </a:rPr>
                <a:t>μ</a:t>
              </a:r>
              <a:r>
                <a:rPr kumimoji="0" lang="en-GB" sz="1100" b="0" i="0" u="none" strike="noStrike" kern="1200" cap="none" spc="0" normalizeH="0" baseline="0" noProof="0">
                  <a:ln>
                    <a:noFill/>
                  </a:ln>
                  <a:solidFill>
                    <a:srgbClr val="919CA6"/>
                  </a:solidFill>
                  <a:effectLst/>
                  <a:uLnTx/>
                  <a:uFillTx/>
                  <a:latin typeface="Arial" panose="020B0604020202020204"/>
                  <a:ea typeface="+mn-ea"/>
                  <a:cs typeface="+mn-cs"/>
                </a:rPr>
                <a:t>m</a:t>
              </a:r>
              <a:r>
                <a:rPr kumimoji="0" lang="en-GB" sz="1100" b="0" i="0" u="none" strike="noStrike" kern="1200" cap="none" spc="0" normalizeH="0" baseline="30000" noProof="0">
                  <a:ln>
                    <a:noFill/>
                  </a:ln>
                  <a:solidFill>
                    <a:srgbClr val="919CA6"/>
                  </a:solidFill>
                  <a:effectLst/>
                  <a:uLnTx/>
                  <a:uFillTx/>
                  <a:latin typeface="Arial" panose="020B0604020202020204"/>
                  <a:ea typeface="+mn-ea"/>
                  <a:cs typeface="+mn-cs"/>
                </a:rPr>
                <a:t>4</a:t>
              </a:r>
            </a:p>
          </p:txBody>
        </p:sp>
      </p:grpSp>
    </p:spTree>
    <p:extLst>
      <p:ext uri="{BB962C8B-B14F-4D97-AF65-F5344CB8AC3E}">
        <p14:creationId xmlns:p14="http://schemas.microsoft.com/office/powerpoint/2010/main" val="233263783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8A2CC-F9CB-656B-E220-D24893D88866}"/>
              </a:ext>
            </a:extLst>
          </p:cNvPr>
          <p:cNvSpPr>
            <a:spLocks noGrp="1"/>
          </p:cNvSpPr>
          <p:nvPr>
            <p:ph type="title" idx="4294967295"/>
          </p:nvPr>
        </p:nvSpPr>
        <p:spPr>
          <a:xfrm>
            <a:off x="340936" y="213414"/>
            <a:ext cx="11516102" cy="935774"/>
          </a:xfrm>
        </p:spPr>
        <p:txBody>
          <a:bodyPr/>
          <a:lstStyle/>
          <a:p>
            <a:r>
              <a:rPr lang="en-GB"/>
              <a:t>Assessment of in-silico lung deposition via functional </a:t>
            </a:r>
            <a:br>
              <a:rPr lang="en-GB"/>
            </a:br>
            <a:r>
              <a:rPr lang="en-GB"/>
              <a:t>respiratory imaging</a:t>
            </a:r>
          </a:p>
        </p:txBody>
      </p:sp>
      <p:sp>
        <p:nvSpPr>
          <p:cNvPr id="12" name="Content Placeholder 11">
            <a:extLst>
              <a:ext uri="{FF2B5EF4-FFF2-40B4-BE49-F238E27FC236}">
                <a16:creationId xmlns:a16="http://schemas.microsoft.com/office/drawing/2014/main" id="{5002FFB7-6CD3-7B92-E1C7-56BB47259D91}"/>
              </a:ext>
            </a:extLst>
          </p:cNvPr>
          <p:cNvSpPr>
            <a:spLocks noGrp="1"/>
          </p:cNvSpPr>
          <p:nvPr>
            <p:ph type="body" sz="quarter" idx="10"/>
          </p:nvPr>
        </p:nvSpPr>
        <p:spPr>
          <a:xfrm>
            <a:off x="341312" y="6091161"/>
            <a:ext cx="10348855" cy="590001"/>
          </a:xfrm>
        </p:spPr>
        <p:txBody>
          <a:bodyPr/>
          <a:lstStyle/>
          <a:p>
            <a:r>
              <a:rPr lang="en-GB"/>
              <a:t>FRI, functional respiratory imaging</a:t>
            </a:r>
            <a:br>
              <a:rPr lang="en-GB" sz="800"/>
            </a:br>
            <a:r>
              <a:rPr lang="en-GB" sz="800"/>
              <a:t>1. </a:t>
            </a:r>
            <a:r>
              <a:rPr lang="en-GB"/>
              <a:t>Usmani O, et al. Respir Res 2023;24:226</a:t>
            </a:r>
            <a:r>
              <a:rPr lang="en-GB">
                <a:sym typeface="Symbol" panose="05050102010706020507" pitchFamily="18" charset="2"/>
              </a:rPr>
              <a:t>; </a:t>
            </a:r>
            <a:r>
              <a:rPr lang="en-GB" sz="800"/>
              <a:t>2. Marshall J, et al. Presented at ATS 2024 (Poster </a:t>
            </a:r>
            <a:r>
              <a:rPr lang="en-GB"/>
              <a:t>919</a:t>
            </a:r>
            <a:r>
              <a:rPr lang="en-GB" sz="800"/>
              <a:t>); 3. </a:t>
            </a:r>
            <a:r>
              <a:rPr lang="en-GB" sz="800" err="1"/>
              <a:t>Leemans</a:t>
            </a:r>
            <a:r>
              <a:rPr lang="en-GB" sz="800"/>
              <a:t> G, et al. Int J Chron Obstruct </a:t>
            </a:r>
            <a:r>
              <a:rPr lang="en-GB" sz="800" err="1"/>
              <a:t>Pulmon</a:t>
            </a:r>
            <a:r>
              <a:rPr lang="en-GB" sz="800"/>
              <a:t> Dis 2020;15:1261–1268</a:t>
            </a:r>
            <a:endParaRPr lang="en-GB"/>
          </a:p>
        </p:txBody>
      </p:sp>
      <p:sp>
        <p:nvSpPr>
          <p:cNvPr id="20" name="Rectangle 19">
            <a:extLst>
              <a:ext uri="{FF2B5EF4-FFF2-40B4-BE49-F238E27FC236}">
                <a16:creationId xmlns:a16="http://schemas.microsoft.com/office/drawing/2014/main" id="{039163F3-E118-9E8A-3212-259B0E84627C}"/>
              </a:ext>
            </a:extLst>
          </p:cNvPr>
          <p:cNvSpPr/>
          <p:nvPr/>
        </p:nvSpPr>
        <p:spPr>
          <a:xfrm>
            <a:off x="-1" y="1460975"/>
            <a:ext cx="12192000" cy="749929"/>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Real-world typical inhalation profiles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were used to assess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total lung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and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regional airways deposition </a:t>
            </a:r>
            <a:b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b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of TRIXEO, BDP/GLY/FORM and FF/UMEC/VI in patients with COPD </a:t>
            </a:r>
            <a:r>
              <a:rPr kumimoji="0" lang="en-GB" sz="1800" b="1" i="0" u="none" strike="noStrike" kern="0" cap="none" spc="0" normalizeH="0" baseline="0" noProof="0">
                <a:ln>
                  <a:noFill/>
                </a:ln>
                <a:solidFill>
                  <a:srgbClr val="373A36"/>
                </a:solidFill>
                <a:effectLst/>
                <a:uLnTx/>
                <a:uFillTx/>
                <a:latin typeface="Arial" panose="020B0604020202020204"/>
                <a:ea typeface="+mn-ea"/>
                <a:cs typeface="+mn-cs"/>
              </a:rPr>
              <a:t>(N=20)</a:t>
            </a:r>
            <a:r>
              <a:rPr kumimoji="0" lang="en-GB" sz="1800" b="0" i="0" u="none" strike="noStrike" kern="0" cap="none" spc="0" normalizeH="0" baseline="30000" noProof="0">
                <a:ln>
                  <a:noFill/>
                </a:ln>
                <a:solidFill>
                  <a:srgbClr val="373A36"/>
                </a:solidFill>
                <a:effectLst/>
                <a:uLnTx/>
                <a:uFillTx/>
                <a:latin typeface="Arial" panose="020B0604020202020204"/>
                <a:ea typeface="+mn-ea"/>
                <a:cs typeface="+mn-cs"/>
              </a:rPr>
              <a:t>1,2</a:t>
            </a:r>
          </a:p>
        </p:txBody>
      </p:sp>
      <p:grpSp>
        <p:nvGrpSpPr>
          <p:cNvPr id="21" name="Group 20">
            <a:extLst>
              <a:ext uri="{FF2B5EF4-FFF2-40B4-BE49-F238E27FC236}">
                <a16:creationId xmlns:a16="http://schemas.microsoft.com/office/drawing/2014/main" id="{1EE325BC-6B52-7D98-6308-A2947345FA70}"/>
              </a:ext>
            </a:extLst>
          </p:cNvPr>
          <p:cNvGrpSpPr/>
          <p:nvPr/>
        </p:nvGrpSpPr>
        <p:grpSpPr>
          <a:xfrm>
            <a:off x="8187247" y="2570470"/>
            <a:ext cx="3326538" cy="1279931"/>
            <a:chOff x="8887811" y="2653575"/>
            <a:chExt cx="3474479" cy="1336853"/>
          </a:xfrm>
        </p:grpSpPr>
        <p:sp>
          <p:nvSpPr>
            <p:cNvPr id="23" name="Rectangle 22">
              <a:extLst>
                <a:ext uri="{FF2B5EF4-FFF2-40B4-BE49-F238E27FC236}">
                  <a16:creationId xmlns:a16="http://schemas.microsoft.com/office/drawing/2014/main" id="{8BA35BEF-3200-9A46-4AC7-6FE8A7AE7D1A}"/>
                </a:ext>
              </a:extLst>
            </p:cNvPr>
            <p:cNvSpPr/>
            <p:nvPr/>
          </p:nvSpPr>
          <p:spPr>
            <a:xfrm>
              <a:off x="8887811" y="3050402"/>
              <a:ext cx="3474479" cy="9400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44000" rtlCol="0" anchor="b" anchorCtr="0"/>
            <a:lstStyle/>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Result stratification</a:t>
              </a:r>
            </a:p>
          </p:txBody>
        </p:sp>
        <p:sp>
          <p:nvSpPr>
            <p:cNvPr id="24" name="Oval 23">
              <a:extLst>
                <a:ext uri="{FF2B5EF4-FFF2-40B4-BE49-F238E27FC236}">
                  <a16:creationId xmlns:a16="http://schemas.microsoft.com/office/drawing/2014/main" id="{669B174B-6200-F048-DF33-BF677E0F807F}"/>
                </a:ext>
              </a:extLst>
            </p:cNvPr>
            <p:cNvSpPr/>
            <p:nvPr/>
          </p:nvSpPr>
          <p:spPr>
            <a:xfrm>
              <a:off x="10215575" y="2653575"/>
              <a:ext cx="818950" cy="818950"/>
            </a:xfrm>
            <a:prstGeom prst="ellipse">
              <a:avLst/>
            </a:prstGeom>
            <a:solidFill>
              <a:schemeClr val="accent3">
                <a:lumMod val="20000"/>
                <a:lumOff val="8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347785"/>
                  </a:solidFill>
                  <a:effectLst/>
                  <a:uLnTx/>
                  <a:uFillTx/>
                  <a:latin typeface="Arial" panose="020B0604020202020204"/>
                  <a:ea typeface="+mn-ea"/>
                  <a:cs typeface="+mn-cs"/>
                </a:rPr>
                <a:t>3</a:t>
              </a:r>
            </a:p>
          </p:txBody>
        </p:sp>
      </p:grpSp>
      <p:sp>
        <p:nvSpPr>
          <p:cNvPr id="22" name="Rectangle 21">
            <a:extLst>
              <a:ext uri="{FF2B5EF4-FFF2-40B4-BE49-F238E27FC236}">
                <a16:creationId xmlns:a16="http://schemas.microsoft.com/office/drawing/2014/main" id="{3E77D98C-0233-0353-5015-38D6433E38FF}"/>
              </a:ext>
            </a:extLst>
          </p:cNvPr>
          <p:cNvSpPr/>
          <p:nvPr/>
        </p:nvSpPr>
        <p:spPr>
          <a:xfrm>
            <a:off x="8166885" y="3931116"/>
            <a:ext cx="3346900" cy="1564335"/>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80000" rIns="144000" rtlCol="0" anchor="t" anchorCtr="0"/>
          <a:lstStyle/>
          <a:p>
            <a:pPr marL="0" marR="0" lvl="0" indent="0" algn="l" defTabSz="914400" rtl="0" eaLnBrk="1" fontAlgn="auto" latinLnBrk="0" hangingPunct="1">
              <a:lnSpc>
                <a:spcPct val="100000"/>
              </a:lnSpc>
              <a:spcBef>
                <a:spcPts val="0"/>
              </a:spcBef>
              <a:spcAft>
                <a:spcPts val="400"/>
              </a:spcAft>
              <a:buClr>
                <a:srgbClr val="7F134C"/>
              </a:buClr>
              <a:buSzTx/>
              <a:buFontTx/>
              <a:buNone/>
              <a:tabLst/>
              <a:defRPr/>
            </a:pPr>
            <a:r>
              <a:rPr kumimoji="0" lang="en-GB" sz="1600" b="1" i="0" u="none" strike="noStrike" kern="1200" cap="none" spc="0" normalizeH="0" baseline="0" noProof="0">
                <a:ln>
                  <a:noFill/>
                </a:ln>
                <a:solidFill>
                  <a:srgbClr val="347785">
                    <a:lumMod val="75000"/>
                  </a:srgbClr>
                </a:solidFill>
                <a:effectLst/>
                <a:uLnTx/>
                <a:uFillTx/>
                <a:latin typeface="Arial" panose="020B0604020202020204"/>
                <a:ea typeface="+mn-ea"/>
                <a:cs typeface="+mn-cs"/>
              </a:rPr>
              <a:t>Computational fluid dynamics </a:t>
            </a:r>
            <a:r>
              <a:rPr kumimoji="0" lang="en-GB" sz="1600" b="0" i="0" u="none" strike="noStrike" kern="1200" cap="none" spc="0" normalizeH="0" baseline="0" noProof="0">
                <a:ln>
                  <a:noFill/>
                </a:ln>
                <a:solidFill>
                  <a:srgbClr val="000000"/>
                </a:solidFill>
                <a:effectLst/>
                <a:uLnTx/>
                <a:uFillTx/>
                <a:latin typeface="Arial" panose="020B0604020202020204"/>
                <a:ea typeface="+mn-ea"/>
                <a:cs typeface="+mn-cs"/>
              </a:rPr>
              <a:t>are applied to the in-silico 3D models using particle distribution and other formulation characteristics</a:t>
            </a:r>
            <a:r>
              <a:rPr kumimoji="0" lang="en-GB" sz="1600" b="0" i="0" u="none" strike="noStrike" kern="1200" cap="none" spc="0" normalizeH="0" baseline="30000" noProof="0">
                <a:ln>
                  <a:noFill/>
                </a:ln>
                <a:solidFill>
                  <a:srgbClr val="000000"/>
                </a:solidFill>
                <a:effectLst/>
                <a:uLnTx/>
                <a:uFillTx/>
                <a:latin typeface="Arial" panose="020B0604020202020204"/>
                <a:ea typeface="+mn-ea"/>
                <a:cs typeface="+mn-cs"/>
              </a:rPr>
              <a:t>3</a:t>
            </a:r>
            <a:endParaRPr kumimoji="0" lang="en-GB"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26" name="Group 25">
            <a:extLst>
              <a:ext uri="{FF2B5EF4-FFF2-40B4-BE49-F238E27FC236}">
                <a16:creationId xmlns:a16="http://schemas.microsoft.com/office/drawing/2014/main" id="{2EED72CF-2326-A343-D1CA-B504C3430B7E}"/>
              </a:ext>
            </a:extLst>
          </p:cNvPr>
          <p:cNvGrpSpPr/>
          <p:nvPr/>
        </p:nvGrpSpPr>
        <p:grpSpPr>
          <a:xfrm>
            <a:off x="678215" y="2570469"/>
            <a:ext cx="3326539" cy="1279931"/>
            <a:chOff x="77995" y="2126509"/>
            <a:chExt cx="3433352" cy="1321029"/>
          </a:xfrm>
        </p:grpSpPr>
        <p:sp>
          <p:nvSpPr>
            <p:cNvPr id="28" name="Rectangle 27">
              <a:extLst>
                <a:ext uri="{FF2B5EF4-FFF2-40B4-BE49-F238E27FC236}">
                  <a16:creationId xmlns:a16="http://schemas.microsoft.com/office/drawing/2014/main" id="{F88934C0-B511-7FDD-B457-5411BEB33B89}"/>
                </a:ext>
              </a:extLst>
            </p:cNvPr>
            <p:cNvSpPr/>
            <p:nvPr/>
          </p:nvSpPr>
          <p:spPr>
            <a:xfrm>
              <a:off x="77995" y="2518639"/>
              <a:ext cx="3433352" cy="9288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44000" rtlCol="0" anchor="b" anchorCtr="0"/>
            <a:lstStyle/>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High-resolution CT</a:t>
              </a:r>
            </a:p>
          </p:txBody>
        </p:sp>
        <p:sp>
          <p:nvSpPr>
            <p:cNvPr id="29" name="Oval 28">
              <a:extLst>
                <a:ext uri="{FF2B5EF4-FFF2-40B4-BE49-F238E27FC236}">
                  <a16:creationId xmlns:a16="http://schemas.microsoft.com/office/drawing/2014/main" id="{1FD6BA98-2FD7-E9C0-62E7-55CD9D7A4CDC}"/>
                </a:ext>
              </a:extLst>
            </p:cNvPr>
            <p:cNvSpPr/>
            <p:nvPr/>
          </p:nvSpPr>
          <p:spPr>
            <a:xfrm>
              <a:off x="1390042" y="2126509"/>
              <a:ext cx="809256" cy="809256"/>
            </a:xfrm>
            <a:prstGeom prst="ellipse">
              <a:avLst/>
            </a:prstGeom>
            <a:solidFill>
              <a:schemeClr val="accent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0B323"/>
                  </a:solidFill>
                  <a:effectLst/>
                  <a:uLnTx/>
                  <a:uFillTx/>
                  <a:latin typeface="Arial" panose="020B0604020202020204"/>
                  <a:ea typeface="+mn-ea"/>
                  <a:cs typeface="+mn-cs"/>
                </a:rPr>
                <a:t>1</a:t>
              </a:r>
            </a:p>
          </p:txBody>
        </p:sp>
      </p:grpSp>
      <p:sp>
        <p:nvSpPr>
          <p:cNvPr id="27" name="Rectangle 26">
            <a:extLst>
              <a:ext uri="{FF2B5EF4-FFF2-40B4-BE49-F238E27FC236}">
                <a16:creationId xmlns:a16="http://schemas.microsoft.com/office/drawing/2014/main" id="{2FD1DBA8-D229-A22B-A7F0-49171E18DFB6}"/>
              </a:ext>
            </a:extLst>
          </p:cNvPr>
          <p:cNvSpPr/>
          <p:nvPr/>
        </p:nvSpPr>
        <p:spPr>
          <a:xfrm>
            <a:off x="678215" y="3931115"/>
            <a:ext cx="3326539" cy="1583075"/>
          </a:xfrm>
          <a:prstGeom prst="rect">
            <a:avLst/>
          </a:prstGeom>
          <a:solidFill>
            <a:schemeClr val="accent2">
              <a:lumMod val="20000"/>
              <a:lumOff val="80000"/>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80000" rIns="144000" rtlCol="0" anchor="t" anchorCtr="0"/>
          <a:lstStyle/>
          <a:p>
            <a:pPr marL="0" marR="0" lvl="0" indent="0" algn="l" defTabSz="914400" rtl="0" eaLnBrk="1" fontAlgn="auto" latinLnBrk="0" hangingPunct="1">
              <a:lnSpc>
                <a:spcPct val="100000"/>
              </a:lnSpc>
              <a:spcBef>
                <a:spcPts val="0"/>
              </a:spcBef>
              <a:spcAft>
                <a:spcPts val="400"/>
              </a:spcAft>
              <a:buClr>
                <a:srgbClr val="7F134C"/>
              </a:buClr>
              <a:buSzTx/>
              <a:buFontTx/>
              <a:buNone/>
              <a:tabLst/>
              <a:defRPr/>
            </a:pPr>
            <a:r>
              <a:rPr kumimoji="0" lang="en-GB" sz="1600" b="1" i="0" u="none" strike="noStrike" kern="1200" cap="none" spc="0" normalizeH="0" baseline="0" noProof="0">
                <a:ln>
                  <a:noFill/>
                </a:ln>
                <a:solidFill>
                  <a:srgbClr val="F0B323"/>
                </a:solidFill>
                <a:effectLst/>
                <a:uLnTx/>
                <a:uFillTx/>
                <a:latin typeface="Arial" panose="020B0604020202020204"/>
                <a:ea typeface="+mn-ea"/>
                <a:cs typeface="+mn-cs"/>
              </a:rPr>
              <a:t>Patient data </a:t>
            </a:r>
            <a:r>
              <a:rPr kumimoji="0" lang="en-GB" sz="1600" b="0" i="0" u="none" strike="noStrike" kern="1200" cap="none" spc="0" normalizeH="0" baseline="0" noProof="0">
                <a:ln>
                  <a:noFill/>
                </a:ln>
                <a:solidFill>
                  <a:srgbClr val="000000"/>
                </a:solidFill>
                <a:effectLst/>
                <a:uLnTx/>
                <a:uFillTx/>
                <a:latin typeface="Arial" panose="020B0604020202020204"/>
                <a:ea typeface="+mn-ea"/>
                <a:cs typeface="+mn-cs"/>
              </a:rPr>
              <a:t>are obtained by taking low-dose CT scans</a:t>
            </a:r>
            <a:r>
              <a:rPr kumimoji="0" lang="en-GB" sz="1600" b="0" i="0" u="none" strike="noStrike" kern="1200" cap="none" spc="0" normalizeH="0" baseline="30000" noProof="0">
                <a:ln>
                  <a:noFill/>
                </a:ln>
                <a:solidFill>
                  <a:srgbClr val="000000"/>
                </a:solidFill>
                <a:effectLst/>
                <a:uLnTx/>
                <a:uFillTx/>
                <a:latin typeface="Arial" panose="020B0604020202020204"/>
                <a:ea typeface="+mn-ea"/>
                <a:cs typeface="+mn-cs"/>
              </a:rPr>
              <a:t>3</a:t>
            </a:r>
          </a:p>
        </p:txBody>
      </p:sp>
      <p:grpSp>
        <p:nvGrpSpPr>
          <p:cNvPr id="31" name="Group 30">
            <a:extLst>
              <a:ext uri="{FF2B5EF4-FFF2-40B4-BE49-F238E27FC236}">
                <a16:creationId xmlns:a16="http://schemas.microsoft.com/office/drawing/2014/main" id="{209C2C61-BA81-B79E-F375-B42EFE246B82}"/>
              </a:ext>
            </a:extLst>
          </p:cNvPr>
          <p:cNvGrpSpPr/>
          <p:nvPr/>
        </p:nvGrpSpPr>
        <p:grpSpPr>
          <a:xfrm>
            <a:off x="4432732" y="2570471"/>
            <a:ext cx="3326540" cy="1279930"/>
            <a:chOff x="4474666" y="2128124"/>
            <a:chExt cx="3455295" cy="1329470"/>
          </a:xfrm>
        </p:grpSpPr>
        <p:sp>
          <p:nvSpPr>
            <p:cNvPr id="33" name="Rectangle 32">
              <a:extLst>
                <a:ext uri="{FF2B5EF4-FFF2-40B4-BE49-F238E27FC236}">
                  <a16:creationId xmlns:a16="http://schemas.microsoft.com/office/drawing/2014/main" id="{188624A1-9BA0-A21B-2BF0-D8456472D9DD}"/>
                </a:ext>
              </a:extLst>
            </p:cNvPr>
            <p:cNvSpPr/>
            <p:nvPr/>
          </p:nvSpPr>
          <p:spPr>
            <a:xfrm>
              <a:off x="4474666" y="2522759"/>
              <a:ext cx="3455295" cy="93483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44000" rtlCol="0" anchor="b" anchorCtr="0"/>
            <a:lstStyle/>
            <a:p>
              <a:pPr marL="0" marR="0" lvl="0" indent="0" algn="ctr" defTabSz="914400" rtl="0" eaLnBrk="1" fontAlgn="auto" latinLnBrk="0" hangingPunct="1">
                <a:lnSpc>
                  <a:spcPct val="100000"/>
                </a:lnSpc>
                <a:spcBef>
                  <a:spcPts val="0"/>
                </a:spcBef>
                <a:spcAft>
                  <a:spcPts val="400"/>
                </a:spcAft>
                <a:buClr>
                  <a:srgbClr val="7F134C"/>
                </a:buClr>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Data collection</a:t>
              </a:r>
            </a:p>
          </p:txBody>
        </p:sp>
        <p:sp>
          <p:nvSpPr>
            <p:cNvPr id="34" name="Oval 33">
              <a:extLst>
                <a:ext uri="{FF2B5EF4-FFF2-40B4-BE49-F238E27FC236}">
                  <a16:creationId xmlns:a16="http://schemas.microsoft.com/office/drawing/2014/main" id="{5DF91EBA-B9C6-6D32-E0FE-C33F9B9BD127}"/>
                </a:ext>
              </a:extLst>
            </p:cNvPr>
            <p:cNvSpPr/>
            <p:nvPr/>
          </p:nvSpPr>
          <p:spPr>
            <a:xfrm>
              <a:off x="5795099" y="2128124"/>
              <a:ext cx="814429" cy="814428"/>
            </a:xfrm>
            <a:prstGeom prst="ellipse">
              <a:avLst/>
            </a:prstGeom>
            <a:solidFill>
              <a:schemeClr val="bg2">
                <a:lumMod val="20000"/>
                <a:lumOff val="80000"/>
              </a:schemeClr>
            </a:solidFill>
            <a:ln w="127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2</a:t>
              </a:r>
            </a:p>
          </p:txBody>
        </p:sp>
      </p:grpSp>
      <p:sp>
        <p:nvSpPr>
          <p:cNvPr id="32" name="Rectangle 31">
            <a:extLst>
              <a:ext uri="{FF2B5EF4-FFF2-40B4-BE49-F238E27FC236}">
                <a16:creationId xmlns:a16="http://schemas.microsoft.com/office/drawing/2014/main" id="{69373B3E-D14C-F662-C846-E2BCA2DF5CA2}"/>
              </a:ext>
            </a:extLst>
          </p:cNvPr>
          <p:cNvSpPr/>
          <p:nvPr/>
        </p:nvSpPr>
        <p:spPr>
          <a:xfrm>
            <a:off x="4432727" y="3931117"/>
            <a:ext cx="3326540" cy="1573022"/>
          </a:xfrm>
          <a:prstGeom prst="rect">
            <a:avLst/>
          </a:prstGeom>
          <a:solidFill>
            <a:schemeClr val="bg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80000" rIns="108000" rtlCol="0" anchor="t" anchorCtr="0"/>
          <a:lstStyle/>
          <a:p>
            <a:pPr marL="0" marR="0" lvl="0" indent="0" algn="l" defTabSz="914400" rtl="0" eaLnBrk="1" fontAlgn="auto" latinLnBrk="0" hangingPunct="1">
              <a:lnSpc>
                <a:spcPct val="100000"/>
              </a:lnSpc>
              <a:spcBef>
                <a:spcPts val="0"/>
              </a:spcBef>
              <a:spcAft>
                <a:spcPts val="400"/>
              </a:spcAft>
              <a:buClr>
                <a:srgbClr val="7F134C"/>
              </a:buClr>
              <a:buSzTx/>
              <a:buFontTx/>
              <a:buNone/>
              <a:tabLst/>
              <a:defRPr/>
            </a:pPr>
            <a:r>
              <a:rPr kumimoji="0" lang="en-GB" sz="1600" b="0" i="0" u="none" strike="noStrike" kern="1200" cap="none" spc="0" normalizeH="0" baseline="0" noProof="0">
                <a:ln>
                  <a:noFill/>
                </a:ln>
                <a:solidFill>
                  <a:srgbClr val="000000"/>
                </a:solidFill>
                <a:effectLst/>
                <a:uLnTx/>
                <a:uFillTx/>
                <a:latin typeface="Arial" panose="020B0604020202020204"/>
                <a:ea typeface="+mn-ea"/>
                <a:cs typeface="+mn-cs"/>
              </a:rPr>
              <a:t>Patient-specific </a:t>
            </a:r>
            <a:r>
              <a:rPr kumimoji="0" lang="en-GB" sz="16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airway and lung structures</a:t>
            </a:r>
            <a:r>
              <a:rPr kumimoji="0" lang="en-GB" sz="1600" b="0" i="0" u="none" strike="noStrike" kern="1200" cap="none" spc="0" normalizeH="0" baseline="0" noProof="0">
                <a:ln>
                  <a:noFill/>
                </a:ln>
                <a:solidFill>
                  <a:srgbClr val="000000"/>
                </a:solidFill>
                <a:effectLst/>
                <a:uLnTx/>
                <a:uFillTx/>
                <a:latin typeface="Arial" panose="020B0604020202020204"/>
                <a:ea typeface="+mn-ea"/>
                <a:cs typeface="+mn-cs"/>
              </a:rPr>
              <a:t> are extracted and </a:t>
            </a:r>
            <a:r>
              <a:rPr kumimoji="0" lang="en-GB" sz="16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anatomical 3D models </a:t>
            </a:r>
            <a:r>
              <a:rPr kumimoji="0" lang="en-GB" sz="1600" b="0" i="0" u="none" strike="noStrike" kern="1200" cap="none" spc="0" normalizeH="0" baseline="0" noProof="0">
                <a:ln>
                  <a:noFill/>
                </a:ln>
                <a:solidFill>
                  <a:srgbClr val="000000"/>
                </a:solidFill>
                <a:effectLst/>
                <a:uLnTx/>
                <a:uFillTx/>
                <a:latin typeface="Arial" panose="020B0604020202020204"/>
                <a:ea typeface="+mn-ea"/>
                <a:cs typeface="+mn-cs"/>
              </a:rPr>
              <a:t>created</a:t>
            </a:r>
            <a:r>
              <a:rPr kumimoji="0" lang="en-GB" sz="1600" b="0" i="0" u="none" strike="noStrike" kern="1200" cap="none" spc="0" normalizeH="0" baseline="30000" noProof="0">
                <a:ln>
                  <a:noFill/>
                </a:ln>
                <a:solidFill>
                  <a:srgbClr val="000000"/>
                </a:solidFill>
                <a:effectLst/>
                <a:uLnTx/>
                <a:uFillTx/>
                <a:latin typeface="Arial" panose="020B0604020202020204"/>
                <a:ea typeface="+mn-ea"/>
                <a:cs typeface="+mn-cs"/>
              </a:rPr>
              <a:t>3</a:t>
            </a:r>
            <a:endParaRPr kumimoji="0" lang="en-GB"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5" name="Arrow: Chevron 15">
            <a:extLst>
              <a:ext uri="{FF2B5EF4-FFF2-40B4-BE49-F238E27FC236}">
                <a16:creationId xmlns:a16="http://schemas.microsoft.com/office/drawing/2014/main" id="{316F0F61-4B11-AFD3-D76D-A9023094E349}"/>
              </a:ext>
            </a:extLst>
          </p:cNvPr>
          <p:cNvSpPr/>
          <p:nvPr/>
        </p:nvSpPr>
        <p:spPr>
          <a:xfrm>
            <a:off x="4063218" y="3154153"/>
            <a:ext cx="311049" cy="516844"/>
          </a:xfrm>
          <a:prstGeom prst="chevron">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Gotham Light"/>
              <a:ea typeface="+mn-ea"/>
              <a:cs typeface="+mn-cs"/>
            </a:endParaRPr>
          </a:p>
        </p:txBody>
      </p:sp>
      <p:sp>
        <p:nvSpPr>
          <p:cNvPr id="36" name="Arrow: Chevron 35">
            <a:extLst>
              <a:ext uri="{FF2B5EF4-FFF2-40B4-BE49-F238E27FC236}">
                <a16:creationId xmlns:a16="http://schemas.microsoft.com/office/drawing/2014/main" id="{1B4F1339-D559-17F5-1DC6-118F2E27EC9B}"/>
              </a:ext>
            </a:extLst>
          </p:cNvPr>
          <p:cNvSpPr/>
          <p:nvPr/>
        </p:nvSpPr>
        <p:spPr>
          <a:xfrm>
            <a:off x="7817734" y="3154153"/>
            <a:ext cx="311049" cy="516844"/>
          </a:xfrm>
          <a:prstGeom prst="chevron">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Gotham Light"/>
              <a:ea typeface="+mn-ea"/>
              <a:cs typeface="+mn-cs"/>
            </a:endParaRPr>
          </a:p>
        </p:txBody>
      </p:sp>
      <p:sp>
        <p:nvSpPr>
          <p:cNvPr id="38" name="Rectangle 37">
            <a:extLst>
              <a:ext uri="{FF2B5EF4-FFF2-40B4-BE49-F238E27FC236}">
                <a16:creationId xmlns:a16="http://schemas.microsoft.com/office/drawing/2014/main" id="{493F4C47-D288-A999-D00A-800353E0C7DB}"/>
              </a:ext>
            </a:extLst>
          </p:cNvPr>
          <p:cNvSpPr/>
          <p:nvPr/>
        </p:nvSpPr>
        <p:spPr>
          <a:xfrm>
            <a:off x="10005134" y="-2146"/>
            <a:ext cx="2186867"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IN-SILICO</a:t>
            </a:r>
            <a:r>
              <a:rPr kumimoji="0" lang="en-GB" sz="1600" b="1" i="1" u="none" strike="noStrike" kern="0" cap="none" spc="0" normalizeH="0" baseline="0" noProof="0">
                <a:ln>
                  <a:noFill/>
                </a:ln>
                <a:solidFill>
                  <a:srgbClr val="FFFFFF"/>
                </a:solidFill>
                <a:effectLst/>
                <a:uLnTx/>
                <a:uFillTx/>
                <a:latin typeface="Arial"/>
                <a:ea typeface="+mn-ea"/>
                <a:cs typeface="+mn-cs"/>
              </a:rPr>
              <a:t> </a:t>
            </a:r>
            <a:r>
              <a:rPr kumimoji="0" lang="en-GB" sz="1600" b="1" i="0" u="none" strike="noStrike" kern="0" cap="none" spc="0" normalizeH="0" baseline="0" noProof="0">
                <a:ln>
                  <a:noFill/>
                </a:ln>
                <a:solidFill>
                  <a:srgbClr val="FFFFFF"/>
                </a:solidFill>
                <a:effectLst/>
                <a:uLnTx/>
                <a:uFillTx/>
                <a:latin typeface="Arial"/>
                <a:ea typeface="+mn-ea"/>
                <a:cs typeface="+mn-cs"/>
              </a:rPr>
              <a:t>FRI</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sp>
        <p:nvSpPr>
          <p:cNvPr id="5" name="Rectangle: Rounded Corners 4">
            <a:extLst>
              <a:ext uri="{FF2B5EF4-FFF2-40B4-BE49-F238E27FC236}">
                <a16:creationId xmlns:a16="http://schemas.microsoft.com/office/drawing/2014/main" id="{82325ACB-E718-5394-E40A-B8BEE91D2D89}"/>
              </a:ext>
            </a:extLst>
          </p:cNvPr>
          <p:cNvSpPr/>
          <p:nvPr/>
        </p:nvSpPr>
        <p:spPr>
          <a:xfrm>
            <a:off x="921569" y="5653945"/>
            <a:ext cx="10348855" cy="437216"/>
          </a:xfrm>
          <a:prstGeom prst="roundRect">
            <a:avLst>
              <a:gd name="adj" fmla="val 0"/>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Head-to-head in-vivo studies were not conducted between these two products. In-silico data do not always correlate with clinical efficacy </a:t>
            </a:r>
          </a:p>
        </p:txBody>
      </p:sp>
    </p:spTree>
    <p:extLst>
      <p:ext uri="{BB962C8B-B14F-4D97-AF65-F5344CB8AC3E}">
        <p14:creationId xmlns:p14="http://schemas.microsoft.com/office/powerpoint/2010/main" val="303570555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6C0A6183-1870-11DA-3C5A-D7666E81FD6D}"/>
              </a:ext>
            </a:extLst>
          </p:cNvPr>
          <p:cNvSpPr/>
          <p:nvPr/>
        </p:nvSpPr>
        <p:spPr>
          <a:xfrm>
            <a:off x="357039" y="1346274"/>
            <a:ext cx="2731035" cy="2578230"/>
          </a:xfrm>
          <a:prstGeom prst="rect">
            <a:avLst/>
          </a:prstGeom>
          <a:solidFill>
            <a:srgbClr val="030203"/>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CCEAC195-B55E-2F1E-880B-1038AC17569B}"/>
              </a:ext>
            </a:extLst>
          </p:cNvPr>
          <p:cNvSpPr/>
          <p:nvPr/>
        </p:nvSpPr>
        <p:spPr>
          <a:xfrm>
            <a:off x="3275642" y="1346274"/>
            <a:ext cx="2731035" cy="2578230"/>
          </a:xfrm>
          <a:prstGeom prst="rect">
            <a:avLst/>
          </a:prstGeom>
          <a:solidFill>
            <a:srgbClr val="030203"/>
          </a:solidFill>
          <a:ln w="38100">
            <a:solidFill>
              <a:srgbClr val="0302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6CDDC51E-5F98-48A5-0D4F-0768EC802579}"/>
              </a:ext>
            </a:extLst>
          </p:cNvPr>
          <p:cNvSpPr/>
          <p:nvPr/>
        </p:nvSpPr>
        <p:spPr>
          <a:xfrm>
            <a:off x="6194245" y="1346274"/>
            <a:ext cx="2731035" cy="2578230"/>
          </a:xfrm>
          <a:prstGeom prst="rect">
            <a:avLst/>
          </a:prstGeom>
          <a:solidFill>
            <a:srgbClr val="030203"/>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E6CC57D8-BF56-38A4-603A-D4C8D6E7BA80}"/>
              </a:ext>
            </a:extLst>
          </p:cNvPr>
          <p:cNvSpPr/>
          <p:nvPr/>
        </p:nvSpPr>
        <p:spPr>
          <a:xfrm>
            <a:off x="9102975" y="1346274"/>
            <a:ext cx="2731035" cy="2578230"/>
          </a:xfrm>
          <a:prstGeom prst="rect">
            <a:avLst/>
          </a:prstGeom>
          <a:solidFill>
            <a:srgbClr val="030203"/>
          </a:solidFill>
          <a:ln w="38100">
            <a:solidFill>
              <a:srgbClr val="0302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17A3C7C4-553D-6EFF-9153-AC8253CEDF07}"/>
              </a:ext>
            </a:extLst>
          </p:cNvPr>
          <p:cNvSpPr>
            <a:spLocks noGrp="1"/>
          </p:cNvSpPr>
          <p:nvPr>
            <p:ph type="title" idx="4294967295"/>
          </p:nvPr>
        </p:nvSpPr>
        <p:spPr>
          <a:xfrm>
            <a:off x="340936" y="213414"/>
            <a:ext cx="11516102" cy="935774"/>
          </a:xfrm>
        </p:spPr>
        <p:txBody>
          <a:bodyPr/>
          <a:lstStyle/>
          <a:p>
            <a:r>
              <a:rPr lang="en-GB"/>
              <a:t>TRIXEO showed greater lung deposition than </a:t>
            </a:r>
            <a:br>
              <a:rPr lang="en-GB"/>
            </a:br>
            <a:r>
              <a:rPr lang="en-GB"/>
              <a:t>FF/UMEC/VI using in-silico functional respiratory imaging</a:t>
            </a:r>
          </a:p>
        </p:txBody>
      </p:sp>
      <p:sp>
        <p:nvSpPr>
          <p:cNvPr id="3" name="Content Placeholder 2">
            <a:extLst>
              <a:ext uri="{FF2B5EF4-FFF2-40B4-BE49-F238E27FC236}">
                <a16:creationId xmlns:a16="http://schemas.microsoft.com/office/drawing/2014/main" id="{CD86DA03-8976-4FF0-822E-7D77F534D162}"/>
              </a:ext>
            </a:extLst>
          </p:cNvPr>
          <p:cNvSpPr>
            <a:spLocks noGrp="1"/>
          </p:cNvSpPr>
          <p:nvPr>
            <p:ph type="body" sz="quarter" idx="10"/>
          </p:nvPr>
        </p:nvSpPr>
        <p:spPr>
          <a:xfrm>
            <a:off x="341312" y="6052995"/>
            <a:ext cx="10348855" cy="590001"/>
          </a:xfrm>
        </p:spPr>
        <p:txBody>
          <a:bodyPr/>
          <a:lstStyle/>
          <a:p>
            <a:r>
              <a:rPr lang="en-GB" sz="800"/>
              <a:t>Image reproduced with permission from Usmani O, et al. Respir Res 2023;24:226 under the creative commons license CC BY 4.0: https://creativecommons.org/licenses/by/4.0. Images are representative and depict results of </a:t>
            </a:r>
            <a:br>
              <a:rPr lang="en-GB" sz="800"/>
            </a:br>
            <a:r>
              <a:rPr lang="en-GB" sz="800"/>
              <a:t>in-silico functional respiratory imaging </a:t>
            </a:r>
          </a:p>
          <a:p>
            <a:r>
              <a:rPr lang="en-GB"/>
              <a:t>*As a percentage of delivered dose; </a:t>
            </a:r>
            <a:r>
              <a:rPr lang="en-GB" baseline="30000"/>
              <a:t>†</a:t>
            </a:r>
            <a:r>
              <a:rPr lang="en-GB"/>
              <a:t>nominal P&lt;0.001. FRI, functional respiratory imaging</a:t>
            </a:r>
            <a:br>
              <a:rPr lang="en-GB"/>
            </a:br>
            <a:r>
              <a:rPr lang="en-GB"/>
              <a:t>Usmani O, et al. Respir Res 2023;24:226</a:t>
            </a:r>
          </a:p>
        </p:txBody>
      </p:sp>
      <p:grpSp>
        <p:nvGrpSpPr>
          <p:cNvPr id="8" name="Group 7">
            <a:extLst>
              <a:ext uri="{FF2B5EF4-FFF2-40B4-BE49-F238E27FC236}">
                <a16:creationId xmlns:a16="http://schemas.microsoft.com/office/drawing/2014/main" id="{B7DC7F12-C5F8-742F-7897-8FED8D1BC890}"/>
              </a:ext>
            </a:extLst>
          </p:cNvPr>
          <p:cNvGrpSpPr/>
          <p:nvPr/>
        </p:nvGrpSpPr>
        <p:grpSpPr>
          <a:xfrm>
            <a:off x="323628" y="4528707"/>
            <a:ext cx="5683049" cy="1188186"/>
            <a:chOff x="5843685" y="1812772"/>
            <a:chExt cx="8419610" cy="1760333"/>
          </a:xfrm>
          <a:effectLst/>
        </p:grpSpPr>
        <p:sp>
          <p:nvSpPr>
            <p:cNvPr id="19" name="Rectangle: Rounded Corners 18">
              <a:extLst>
                <a:ext uri="{FF2B5EF4-FFF2-40B4-BE49-F238E27FC236}">
                  <a16:creationId xmlns:a16="http://schemas.microsoft.com/office/drawing/2014/main" id="{5C31D200-9D5E-F796-7AD4-C6082A254586}"/>
                </a:ext>
              </a:extLst>
            </p:cNvPr>
            <p:cNvSpPr/>
            <p:nvPr/>
          </p:nvSpPr>
          <p:spPr>
            <a:xfrm>
              <a:off x="6096000" y="1812772"/>
              <a:ext cx="8167295" cy="1760333"/>
            </a:xfrm>
            <a:prstGeom prst="roundRect">
              <a:avLst>
                <a:gd name="adj" fmla="val 0"/>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l" defTabSz="685650" rtl="0" eaLnBrk="1" fontAlgn="auto" latinLnBrk="0" hangingPunct="1">
                <a:lnSpc>
                  <a:spcPct val="100000"/>
                </a:lnSpc>
                <a:spcBef>
                  <a:spcPct val="0"/>
                </a:spcBef>
                <a:spcAft>
                  <a:spcPts val="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There was a</a:t>
              </a:r>
              <a:r>
                <a:rPr kumimoji="0" lang="en-GB" sz="1800" b="0" i="0" u="none" strike="noStrike" kern="1200" cap="none" spc="0" normalizeH="0" baseline="0" noProof="0">
                  <a:ln>
                    <a:noFill/>
                  </a:ln>
                  <a:solidFill>
                    <a:srgbClr val="F0B323"/>
                  </a:solidFill>
                  <a:effectLst/>
                  <a:uLnTx/>
                  <a:uFillTx/>
                  <a:latin typeface="Arial" panose="020B0604020202020204" pitchFamily="34" charset="0"/>
                  <a:ea typeface="+mn-ea"/>
                  <a:cs typeface="Arial" panose="020B0604020202020204" pitchFamily="34" charset="0"/>
                </a:rPr>
                <a:t> </a:t>
              </a:r>
              <a:r>
                <a:rPr kumimoji="0" lang="en-GB" sz="2400" b="1" i="0" u="none" strike="noStrike" kern="1200" cap="none" spc="0" normalizeH="0" baseline="0" noProof="0">
                  <a:ln>
                    <a:noFill/>
                  </a:ln>
                  <a:solidFill>
                    <a:srgbClr val="F0B323"/>
                  </a:solidFill>
                  <a:effectLst/>
                  <a:uLnTx/>
                  <a:uFillTx/>
                  <a:latin typeface="Arial" panose="020B0604020202020204" pitchFamily="34" charset="0"/>
                  <a:ea typeface="+mn-ea"/>
                  <a:cs typeface="Arial" panose="020B0604020202020204" pitchFamily="34" charset="0"/>
                </a:rPr>
                <a:t>~</a:t>
              </a:r>
              <a:r>
                <a:rPr kumimoji="0" lang="en-GB" sz="2400" b="1" i="0" u="none" strike="noStrike" kern="1200" cap="none" spc="0" normalizeH="0" baseline="0" noProof="0">
                  <a:ln>
                    <a:noFill/>
                  </a:ln>
                  <a:solidFill>
                    <a:srgbClr val="F0B323"/>
                  </a:solidFill>
                  <a:effectLst/>
                  <a:uLnTx/>
                  <a:uFillTx/>
                  <a:latin typeface="Arial" panose="020B0604020202020204"/>
                  <a:ea typeface="+mn-ea"/>
                  <a:cs typeface="+mn-cs"/>
                </a:rPr>
                <a:t>2× </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higher deposition*</a:t>
              </a:r>
              <a:r>
                <a:rPr kumimoji="0" lang="en-GB" sz="1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of </a:t>
              </a:r>
              <a:r>
                <a:rPr kumimoji="0" lang="en-GB" sz="1800" b="1" i="0" u="none" strike="noStrike" kern="1200" cap="none" spc="0" normalizeH="0" baseline="0" noProof="0">
                  <a:ln>
                    <a:noFill/>
                  </a:ln>
                  <a:solidFill>
                    <a:srgbClr val="F0B323"/>
                  </a:solidFill>
                  <a:effectLst/>
                  <a:uLnTx/>
                  <a:uFillTx/>
                  <a:latin typeface="Arial" panose="020B0604020202020204" pitchFamily="34" charset="0"/>
                  <a:ea typeface="+mn-ea"/>
                  <a:cs typeface="Arial" panose="020B0604020202020204" pitchFamily="34" charset="0"/>
                </a:rPr>
                <a:t>TRIXEO</a:t>
              </a:r>
              <a:r>
                <a:rPr kumimoji="0" lang="en-GB" sz="1800" b="0" i="0" u="none" strike="noStrike" kern="1200" cap="none" spc="0" normalizeH="0" baseline="0" noProof="0">
                  <a:ln>
                    <a:noFill/>
                  </a:ln>
                  <a:solidFill>
                    <a:srgbClr val="F0B323"/>
                  </a:solidFill>
                  <a:effectLst/>
                  <a:uLnTx/>
                  <a:uFillTx/>
                  <a:latin typeface="Arial" panose="020B0604020202020204" pitchFamily="34" charset="0"/>
                  <a:ea typeface="+mn-ea"/>
                  <a:cs typeface="Arial" panose="020B0604020202020204" pitchFamily="34" charset="0"/>
                </a:rPr>
                <a:t> </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in the total lung and small airways compared with FF/UMEC/VI </a:t>
              </a:r>
            </a:p>
          </p:txBody>
        </p:sp>
        <p:sp>
          <p:nvSpPr>
            <p:cNvPr id="25" name="Arrow: Chevron 24">
              <a:extLst>
                <a:ext uri="{FF2B5EF4-FFF2-40B4-BE49-F238E27FC236}">
                  <a16:creationId xmlns:a16="http://schemas.microsoft.com/office/drawing/2014/main" id="{188E5EBA-5334-34CA-7C2B-09919F810ECD}"/>
                </a:ext>
              </a:extLst>
            </p:cNvPr>
            <p:cNvSpPr/>
            <p:nvPr/>
          </p:nvSpPr>
          <p:spPr>
            <a:xfrm>
              <a:off x="5843685" y="2450050"/>
              <a:ext cx="485775" cy="485775"/>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0" name="Group 29">
            <a:extLst>
              <a:ext uri="{FF2B5EF4-FFF2-40B4-BE49-F238E27FC236}">
                <a16:creationId xmlns:a16="http://schemas.microsoft.com/office/drawing/2014/main" id="{88360C51-0E9C-048D-E425-0839C5A08E19}"/>
              </a:ext>
            </a:extLst>
          </p:cNvPr>
          <p:cNvGrpSpPr/>
          <p:nvPr/>
        </p:nvGrpSpPr>
        <p:grpSpPr>
          <a:xfrm>
            <a:off x="6155987" y="4528707"/>
            <a:ext cx="5683048" cy="1188186"/>
            <a:chOff x="5843685" y="1812772"/>
            <a:chExt cx="8419608" cy="1760333"/>
          </a:xfrm>
          <a:effectLst/>
        </p:grpSpPr>
        <p:sp>
          <p:nvSpPr>
            <p:cNvPr id="31" name="Rectangle: Rounded Corners 30">
              <a:extLst>
                <a:ext uri="{FF2B5EF4-FFF2-40B4-BE49-F238E27FC236}">
                  <a16:creationId xmlns:a16="http://schemas.microsoft.com/office/drawing/2014/main" id="{D8B3DED2-E104-1DC1-ABD6-333097AD0BFE}"/>
                </a:ext>
              </a:extLst>
            </p:cNvPr>
            <p:cNvSpPr/>
            <p:nvPr/>
          </p:nvSpPr>
          <p:spPr>
            <a:xfrm>
              <a:off x="6095999" y="1812772"/>
              <a:ext cx="8167294" cy="1760333"/>
            </a:xfrm>
            <a:prstGeom prst="roundRect">
              <a:avLst>
                <a:gd name="adj" fmla="val 0"/>
              </a:avLst>
            </a:prstGeom>
            <a:solidFill>
              <a:schemeClr val="bg1"/>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l" defTabSz="685650" rtl="0" eaLnBrk="1" fontAlgn="auto" latinLnBrk="0" hangingPunct="1">
                <a:lnSpc>
                  <a:spcPct val="100000"/>
                </a:lnSpc>
                <a:spcBef>
                  <a:spcPct val="0"/>
                </a:spcBef>
                <a:spcAft>
                  <a:spcPts val="0"/>
                </a:spcAft>
                <a:buClrTx/>
                <a:buSzTx/>
                <a:buFontTx/>
                <a:buNone/>
                <a:tabLst/>
                <a:defRPr/>
              </a:pP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There was a </a:t>
              </a:r>
              <a:r>
                <a:rPr kumimoji="0" lang="en-GB" sz="2400" b="1" i="0" u="none" strike="noStrike" kern="1200" cap="none" spc="0" normalizeH="0" baseline="0" noProof="0">
                  <a:ln>
                    <a:noFill/>
                  </a:ln>
                  <a:solidFill>
                    <a:srgbClr val="2CD5C4"/>
                  </a:solidFill>
                  <a:effectLst/>
                  <a:uLnTx/>
                  <a:uFillTx/>
                  <a:latin typeface="Arial" panose="020B0604020202020204" pitchFamily="34" charset="0"/>
                  <a:ea typeface="+mn-ea"/>
                  <a:cs typeface="Arial" panose="020B0604020202020204" pitchFamily="34" charset="0"/>
                </a:rPr>
                <a:t>~</a:t>
              </a:r>
              <a:r>
                <a:rPr kumimoji="0" lang="en-GB" sz="2400" b="1" i="0" u="none" strike="noStrike" kern="1200" cap="none" spc="0" normalizeH="0" baseline="0" noProof="0">
                  <a:ln>
                    <a:noFill/>
                  </a:ln>
                  <a:solidFill>
                    <a:srgbClr val="2CD5C4"/>
                  </a:solidFill>
                  <a:effectLst/>
                  <a:uLnTx/>
                  <a:uFillTx/>
                  <a:latin typeface="Arial" panose="020B0604020202020204"/>
                  <a:ea typeface="+mn-ea"/>
                  <a:cs typeface="+mn-cs"/>
                </a:rPr>
                <a:t>5× </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higher deposition*</a:t>
              </a:r>
              <a:r>
                <a:rPr kumimoji="0" lang="en-GB" sz="18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 of the </a:t>
              </a:r>
              <a:b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a:ln>
                    <a:noFill/>
                  </a:ln>
                  <a:solidFill>
                    <a:srgbClr val="2CD5C4"/>
                  </a:solidFill>
                  <a:effectLst/>
                  <a:uLnTx/>
                  <a:uFillTx/>
                  <a:latin typeface="Arial" panose="020B0604020202020204" pitchFamily="34" charset="0"/>
                  <a:ea typeface="+mn-ea"/>
                  <a:cs typeface="Arial" panose="020B0604020202020204" pitchFamily="34" charset="0"/>
                </a:rPr>
                <a:t>ICS component </a:t>
              </a: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of TRIXEO in the </a:t>
              </a:r>
              <a:b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br>
              <a:r>
                <a:rPr kumimoji="0" lang="en-GB" sz="1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small airways compared with FF/UMEC/VI</a:t>
              </a:r>
            </a:p>
          </p:txBody>
        </p:sp>
        <p:sp>
          <p:nvSpPr>
            <p:cNvPr id="32" name="Arrow: Chevron 31">
              <a:extLst>
                <a:ext uri="{FF2B5EF4-FFF2-40B4-BE49-F238E27FC236}">
                  <a16:creationId xmlns:a16="http://schemas.microsoft.com/office/drawing/2014/main" id="{EBEAB8C2-1C50-548B-F8DB-ECE00A993802}"/>
                </a:ext>
              </a:extLst>
            </p:cNvPr>
            <p:cNvSpPr/>
            <p:nvPr/>
          </p:nvSpPr>
          <p:spPr>
            <a:xfrm>
              <a:off x="5843685" y="2450050"/>
              <a:ext cx="485775" cy="485775"/>
            </a:xfrm>
            <a:prstGeom prst="chevron">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3" name="Rectangle 32">
            <a:extLst>
              <a:ext uri="{FF2B5EF4-FFF2-40B4-BE49-F238E27FC236}">
                <a16:creationId xmlns:a16="http://schemas.microsoft.com/office/drawing/2014/main" id="{4CAD18E2-14C8-B3ED-1C7E-7AFE7639E4B3}"/>
              </a:ext>
            </a:extLst>
          </p:cNvPr>
          <p:cNvSpPr/>
          <p:nvPr/>
        </p:nvSpPr>
        <p:spPr>
          <a:xfrm>
            <a:off x="10005134" y="-2146"/>
            <a:ext cx="2186867"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IN-SILICO</a:t>
            </a:r>
            <a:r>
              <a:rPr kumimoji="0" lang="en-GB" sz="1600" b="1" i="1" u="none" strike="noStrike" kern="0" cap="none" spc="0" normalizeH="0" baseline="0" noProof="0">
                <a:ln>
                  <a:noFill/>
                </a:ln>
                <a:solidFill>
                  <a:srgbClr val="FFFFFF"/>
                </a:solidFill>
                <a:effectLst/>
                <a:uLnTx/>
                <a:uFillTx/>
                <a:latin typeface="Arial"/>
                <a:ea typeface="+mn-ea"/>
                <a:cs typeface="+mn-cs"/>
              </a:rPr>
              <a:t> </a:t>
            </a:r>
            <a:r>
              <a:rPr kumimoji="0" lang="en-GB" sz="1600" b="1" i="0" u="none" strike="noStrike" kern="0" cap="none" spc="0" normalizeH="0" baseline="0" noProof="0">
                <a:ln>
                  <a:noFill/>
                </a:ln>
                <a:solidFill>
                  <a:srgbClr val="FFFFFF"/>
                </a:solidFill>
                <a:effectLst/>
                <a:uLnTx/>
                <a:uFillTx/>
                <a:latin typeface="Arial"/>
                <a:ea typeface="+mn-ea"/>
                <a:cs typeface="+mn-cs"/>
              </a:rPr>
              <a:t>FRI</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pic>
        <p:nvPicPr>
          <p:cNvPr id="34" name="Picture 33">
            <a:extLst>
              <a:ext uri="{FF2B5EF4-FFF2-40B4-BE49-F238E27FC236}">
                <a16:creationId xmlns:a16="http://schemas.microsoft.com/office/drawing/2014/main" id="{CA43EF79-ED08-53C3-4BF0-66F601C10B0E}"/>
              </a:ext>
            </a:extLst>
          </p:cNvPr>
          <p:cNvPicPr>
            <a:picLocks noChangeAspect="1"/>
          </p:cNvPicPr>
          <p:nvPr/>
        </p:nvPicPr>
        <p:blipFill rotWithShape="1">
          <a:blip r:embed="rId3"/>
          <a:srcRect l="63351" t="12865" r="20226" b="54293"/>
          <a:stretch/>
        </p:blipFill>
        <p:spPr>
          <a:xfrm>
            <a:off x="405650" y="1673571"/>
            <a:ext cx="2563603" cy="2138767"/>
          </a:xfrm>
          <a:prstGeom prst="rect">
            <a:avLst/>
          </a:prstGeom>
          <a:ln w="38100">
            <a:noFill/>
          </a:ln>
        </p:spPr>
      </p:pic>
      <p:pic>
        <p:nvPicPr>
          <p:cNvPr id="35" name="Picture 34">
            <a:extLst>
              <a:ext uri="{FF2B5EF4-FFF2-40B4-BE49-F238E27FC236}">
                <a16:creationId xmlns:a16="http://schemas.microsoft.com/office/drawing/2014/main" id="{7F996872-7FFD-B3A8-80D4-9D0B62B28662}"/>
              </a:ext>
            </a:extLst>
          </p:cNvPr>
          <p:cNvPicPr>
            <a:picLocks noChangeAspect="1"/>
          </p:cNvPicPr>
          <p:nvPr/>
        </p:nvPicPr>
        <p:blipFill rotWithShape="1">
          <a:blip r:embed="rId3"/>
          <a:srcRect l="82182" t="12865" r="1395" b="54293"/>
          <a:stretch/>
        </p:blipFill>
        <p:spPr>
          <a:xfrm>
            <a:off x="3359357" y="1673571"/>
            <a:ext cx="2563603" cy="2138767"/>
          </a:xfrm>
          <a:prstGeom prst="rect">
            <a:avLst/>
          </a:prstGeom>
        </p:spPr>
      </p:pic>
      <p:pic>
        <p:nvPicPr>
          <p:cNvPr id="37" name="Picture 36">
            <a:extLst>
              <a:ext uri="{FF2B5EF4-FFF2-40B4-BE49-F238E27FC236}">
                <a16:creationId xmlns:a16="http://schemas.microsoft.com/office/drawing/2014/main" id="{77C970B0-8E30-ACBC-9B48-6DD681A0E78B}"/>
              </a:ext>
            </a:extLst>
          </p:cNvPr>
          <p:cNvPicPr>
            <a:picLocks noChangeAspect="1"/>
          </p:cNvPicPr>
          <p:nvPr/>
        </p:nvPicPr>
        <p:blipFill rotWithShape="1">
          <a:blip r:embed="rId3"/>
          <a:srcRect l="63400" t="64885" r="20392" b="9258"/>
          <a:stretch/>
        </p:blipFill>
        <p:spPr>
          <a:xfrm>
            <a:off x="6375413" y="2127170"/>
            <a:ext cx="2368698" cy="1576582"/>
          </a:xfrm>
          <a:prstGeom prst="rect">
            <a:avLst/>
          </a:prstGeom>
          <a:ln w="38100">
            <a:noFill/>
          </a:ln>
        </p:spPr>
      </p:pic>
      <p:pic>
        <p:nvPicPr>
          <p:cNvPr id="38" name="Picture 37">
            <a:extLst>
              <a:ext uri="{FF2B5EF4-FFF2-40B4-BE49-F238E27FC236}">
                <a16:creationId xmlns:a16="http://schemas.microsoft.com/office/drawing/2014/main" id="{58552CD6-0797-6515-35D6-E55B4CAA96CB}"/>
              </a:ext>
            </a:extLst>
          </p:cNvPr>
          <p:cNvPicPr>
            <a:picLocks noChangeAspect="1"/>
          </p:cNvPicPr>
          <p:nvPr/>
        </p:nvPicPr>
        <p:blipFill rotWithShape="1">
          <a:blip r:embed="rId3"/>
          <a:srcRect l="82577" t="65036" r="1215" b="7477"/>
          <a:stretch/>
        </p:blipFill>
        <p:spPr>
          <a:xfrm>
            <a:off x="9273482" y="2136356"/>
            <a:ext cx="2368698" cy="1675982"/>
          </a:xfrm>
          <a:prstGeom prst="rect">
            <a:avLst/>
          </a:prstGeom>
        </p:spPr>
      </p:pic>
      <p:grpSp>
        <p:nvGrpSpPr>
          <p:cNvPr id="59" name="Group 58">
            <a:extLst>
              <a:ext uri="{FF2B5EF4-FFF2-40B4-BE49-F238E27FC236}">
                <a16:creationId xmlns:a16="http://schemas.microsoft.com/office/drawing/2014/main" id="{A54791BF-D2C1-19B6-D007-39F96033171C}"/>
              </a:ext>
            </a:extLst>
          </p:cNvPr>
          <p:cNvGrpSpPr/>
          <p:nvPr/>
        </p:nvGrpSpPr>
        <p:grpSpPr>
          <a:xfrm>
            <a:off x="3285211" y="1711760"/>
            <a:ext cx="2708907" cy="360000"/>
            <a:chOff x="3304945" y="1857818"/>
            <a:chExt cx="2708907" cy="360000"/>
          </a:xfrm>
        </p:grpSpPr>
        <p:sp>
          <p:nvSpPr>
            <p:cNvPr id="46" name="Rectangle 45">
              <a:extLst>
                <a:ext uri="{FF2B5EF4-FFF2-40B4-BE49-F238E27FC236}">
                  <a16:creationId xmlns:a16="http://schemas.microsoft.com/office/drawing/2014/main" id="{823621E7-10B8-E731-5620-D6E1A193BF30}"/>
                </a:ext>
              </a:extLst>
            </p:cNvPr>
            <p:cNvSpPr/>
            <p:nvPr/>
          </p:nvSpPr>
          <p:spPr>
            <a:xfrm>
              <a:off x="4739106" y="1857818"/>
              <a:ext cx="1274746"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Umeclidinium </a:t>
              </a:r>
            </a:p>
          </p:txBody>
        </p:sp>
        <p:sp>
          <p:nvSpPr>
            <p:cNvPr id="47" name="Rectangle 46">
              <a:extLst>
                <a:ext uri="{FF2B5EF4-FFF2-40B4-BE49-F238E27FC236}">
                  <a16:creationId xmlns:a16="http://schemas.microsoft.com/office/drawing/2014/main" id="{00A6035A-671B-E18C-379E-CF840540FAEC}"/>
                </a:ext>
              </a:extLst>
            </p:cNvPr>
            <p:cNvSpPr/>
            <p:nvPr/>
          </p:nvSpPr>
          <p:spPr>
            <a:xfrm>
              <a:off x="3304945" y="1857818"/>
              <a:ext cx="1274746"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Glycopyrrolate</a:t>
              </a:r>
            </a:p>
          </p:txBody>
        </p:sp>
      </p:grpSp>
      <p:grpSp>
        <p:nvGrpSpPr>
          <p:cNvPr id="58" name="Group 57">
            <a:extLst>
              <a:ext uri="{FF2B5EF4-FFF2-40B4-BE49-F238E27FC236}">
                <a16:creationId xmlns:a16="http://schemas.microsoft.com/office/drawing/2014/main" id="{26E00142-1A69-0EED-0526-8C45C1DECFD8}"/>
              </a:ext>
            </a:extLst>
          </p:cNvPr>
          <p:cNvGrpSpPr/>
          <p:nvPr/>
        </p:nvGrpSpPr>
        <p:grpSpPr>
          <a:xfrm>
            <a:off x="6279799" y="1711760"/>
            <a:ext cx="2559927" cy="360000"/>
            <a:chOff x="6286301" y="1857818"/>
            <a:chExt cx="2559927" cy="360000"/>
          </a:xfrm>
        </p:grpSpPr>
        <p:sp>
          <p:nvSpPr>
            <p:cNvPr id="48" name="Rectangle 47">
              <a:extLst>
                <a:ext uri="{FF2B5EF4-FFF2-40B4-BE49-F238E27FC236}">
                  <a16:creationId xmlns:a16="http://schemas.microsoft.com/office/drawing/2014/main" id="{98FB6CA7-68B9-D6DC-4A18-6628B8CE8019}"/>
                </a:ext>
              </a:extLst>
            </p:cNvPr>
            <p:cNvSpPr/>
            <p:nvPr/>
          </p:nvSpPr>
          <p:spPr>
            <a:xfrm>
              <a:off x="6286301" y="1857818"/>
              <a:ext cx="1188510"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Budesonide</a:t>
              </a:r>
            </a:p>
          </p:txBody>
        </p:sp>
        <p:sp>
          <p:nvSpPr>
            <p:cNvPr id="49" name="Rectangle 48">
              <a:extLst>
                <a:ext uri="{FF2B5EF4-FFF2-40B4-BE49-F238E27FC236}">
                  <a16:creationId xmlns:a16="http://schemas.microsoft.com/office/drawing/2014/main" id="{B5B4ADA8-8A7C-4F5C-22F4-8610FFF995AA}"/>
                </a:ext>
              </a:extLst>
            </p:cNvPr>
            <p:cNvSpPr/>
            <p:nvPr/>
          </p:nvSpPr>
          <p:spPr>
            <a:xfrm>
              <a:off x="7657718" y="1857818"/>
              <a:ext cx="1188510"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Fluticasone furoate</a:t>
              </a:r>
            </a:p>
          </p:txBody>
        </p:sp>
      </p:grpSp>
      <p:grpSp>
        <p:nvGrpSpPr>
          <p:cNvPr id="57" name="Group 56">
            <a:extLst>
              <a:ext uri="{FF2B5EF4-FFF2-40B4-BE49-F238E27FC236}">
                <a16:creationId xmlns:a16="http://schemas.microsoft.com/office/drawing/2014/main" id="{0D259FDE-3D72-6753-F59C-E434719DDA7D}"/>
              </a:ext>
            </a:extLst>
          </p:cNvPr>
          <p:cNvGrpSpPr/>
          <p:nvPr/>
        </p:nvGrpSpPr>
        <p:grpSpPr>
          <a:xfrm>
            <a:off x="9186148" y="1711760"/>
            <a:ext cx="2564689" cy="360000"/>
            <a:chOff x="9093103" y="1857818"/>
            <a:chExt cx="2564689" cy="360000"/>
          </a:xfrm>
        </p:grpSpPr>
        <p:sp>
          <p:nvSpPr>
            <p:cNvPr id="50" name="Rectangle 49">
              <a:extLst>
                <a:ext uri="{FF2B5EF4-FFF2-40B4-BE49-F238E27FC236}">
                  <a16:creationId xmlns:a16="http://schemas.microsoft.com/office/drawing/2014/main" id="{E696214B-39CF-0115-5CDB-62071E700957}"/>
                </a:ext>
              </a:extLst>
            </p:cNvPr>
            <p:cNvSpPr/>
            <p:nvPr/>
          </p:nvSpPr>
          <p:spPr>
            <a:xfrm>
              <a:off x="9093103" y="1857818"/>
              <a:ext cx="1188510"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Formoterol fumarate</a:t>
              </a:r>
            </a:p>
          </p:txBody>
        </p:sp>
        <p:sp>
          <p:nvSpPr>
            <p:cNvPr id="51" name="Rectangle 50">
              <a:extLst>
                <a:ext uri="{FF2B5EF4-FFF2-40B4-BE49-F238E27FC236}">
                  <a16:creationId xmlns:a16="http://schemas.microsoft.com/office/drawing/2014/main" id="{729A6387-1104-42A4-B19F-3E0CA456D705}"/>
                </a:ext>
              </a:extLst>
            </p:cNvPr>
            <p:cNvSpPr/>
            <p:nvPr/>
          </p:nvSpPr>
          <p:spPr>
            <a:xfrm>
              <a:off x="10469282" y="1857818"/>
              <a:ext cx="1188510"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Vilanterol</a:t>
              </a:r>
            </a:p>
          </p:txBody>
        </p:sp>
      </p:grpSp>
      <p:sp>
        <p:nvSpPr>
          <p:cNvPr id="52" name="Rectangle 51">
            <a:extLst>
              <a:ext uri="{FF2B5EF4-FFF2-40B4-BE49-F238E27FC236}">
                <a16:creationId xmlns:a16="http://schemas.microsoft.com/office/drawing/2014/main" id="{7242D80E-6FA8-6338-D5DE-231F0AB4CED7}"/>
              </a:ext>
            </a:extLst>
          </p:cNvPr>
          <p:cNvSpPr/>
          <p:nvPr/>
        </p:nvSpPr>
        <p:spPr>
          <a:xfrm>
            <a:off x="970188" y="1410870"/>
            <a:ext cx="1504737"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Arial" panose="020B0604020202020204"/>
                <a:ea typeface="+mn-ea"/>
                <a:cs typeface="+mn-cs"/>
              </a:rPr>
              <a:t>Overall</a:t>
            </a:r>
          </a:p>
        </p:txBody>
      </p:sp>
      <p:sp>
        <p:nvSpPr>
          <p:cNvPr id="53" name="Rectangle 52">
            <a:extLst>
              <a:ext uri="{FF2B5EF4-FFF2-40B4-BE49-F238E27FC236}">
                <a16:creationId xmlns:a16="http://schemas.microsoft.com/office/drawing/2014/main" id="{8910B473-EB4A-E0D5-6CD2-C0D30A975D5B}"/>
              </a:ext>
            </a:extLst>
          </p:cNvPr>
          <p:cNvSpPr/>
          <p:nvPr/>
        </p:nvSpPr>
        <p:spPr>
          <a:xfrm>
            <a:off x="4003786" y="1410870"/>
            <a:ext cx="1274746"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Arial" panose="020B0604020202020204"/>
                <a:ea typeface="+mn-ea"/>
                <a:cs typeface="+mn-cs"/>
              </a:rPr>
              <a:t>LAMA</a:t>
            </a:r>
          </a:p>
        </p:txBody>
      </p:sp>
      <p:sp>
        <p:nvSpPr>
          <p:cNvPr id="54" name="Rectangle 53">
            <a:extLst>
              <a:ext uri="{FF2B5EF4-FFF2-40B4-BE49-F238E27FC236}">
                <a16:creationId xmlns:a16="http://schemas.microsoft.com/office/drawing/2014/main" id="{9E8AF39E-98C3-9131-4207-808FC51E5439}"/>
              </a:ext>
            </a:extLst>
          </p:cNvPr>
          <p:cNvSpPr/>
          <p:nvPr/>
        </p:nvSpPr>
        <p:spPr>
          <a:xfrm>
            <a:off x="6922389" y="1410870"/>
            <a:ext cx="1274746"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Arial" panose="020B0604020202020204"/>
                <a:ea typeface="+mn-ea"/>
                <a:cs typeface="+mn-cs"/>
              </a:rPr>
              <a:t>ICS</a:t>
            </a:r>
          </a:p>
        </p:txBody>
      </p:sp>
      <p:sp>
        <p:nvSpPr>
          <p:cNvPr id="55" name="Rectangle 54">
            <a:extLst>
              <a:ext uri="{FF2B5EF4-FFF2-40B4-BE49-F238E27FC236}">
                <a16:creationId xmlns:a16="http://schemas.microsoft.com/office/drawing/2014/main" id="{8E499B55-1D77-98B1-C4D5-3CCD83D3C7C0}"/>
              </a:ext>
            </a:extLst>
          </p:cNvPr>
          <p:cNvSpPr/>
          <p:nvPr/>
        </p:nvSpPr>
        <p:spPr>
          <a:xfrm>
            <a:off x="9840991" y="1410870"/>
            <a:ext cx="1274746"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prstClr val="white"/>
                </a:solidFill>
                <a:effectLst/>
                <a:uLnTx/>
                <a:uFillTx/>
                <a:latin typeface="Arial" panose="020B0604020202020204"/>
                <a:ea typeface="+mn-ea"/>
                <a:cs typeface="+mn-cs"/>
              </a:rPr>
              <a:t>LABA</a:t>
            </a:r>
          </a:p>
        </p:txBody>
      </p:sp>
      <p:grpSp>
        <p:nvGrpSpPr>
          <p:cNvPr id="60" name="Group 59">
            <a:extLst>
              <a:ext uri="{FF2B5EF4-FFF2-40B4-BE49-F238E27FC236}">
                <a16:creationId xmlns:a16="http://schemas.microsoft.com/office/drawing/2014/main" id="{A36F932E-34AB-307F-103F-9918CCCA9394}"/>
              </a:ext>
            </a:extLst>
          </p:cNvPr>
          <p:cNvGrpSpPr/>
          <p:nvPr/>
        </p:nvGrpSpPr>
        <p:grpSpPr>
          <a:xfrm>
            <a:off x="532378" y="1711760"/>
            <a:ext cx="2380357" cy="360000"/>
            <a:chOff x="576640" y="1857818"/>
            <a:chExt cx="2380357" cy="360000"/>
          </a:xfrm>
        </p:grpSpPr>
        <p:sp>
          <p:nvSpPr>
            <p:cNvPr id="45" name="Rectangle 44">
              <a:extLst>
                <a:ext uri="{FF2B5EF4-FFF2-40B4-BE49-F238E27FC236}">
                  <a16:creationId xmlns:a16="http://schemas.microsoft.com/office/drawing/2014/main" id="{5C14B387-07A9-FF40-5DE6-A617DE8D69EE}"/>
                </a:ext>
              </a:extLst>
            </p:cNvPr>
            <p:cNvSpPr/>
            <p:nvPr/>
          </p:nvSpPr>
          <p:spPr>
            <a:xfrm>
              <a:off x="1885875" y="1857818"/>
              <a:ext cx="1071122"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FF/UMEC/VI</a:t>
              </a:r>
            </a:p>
          </p:txBody>
        </p:sp>
        <p:sp>
          <p:nvSpPr>
            <p:cNvPr id="56" name="Rectangle 55">
              <a:extLst>
                <a:ext uri="{FF2B5EF4-FFF2-40B4-BE49-F238E27FC236}">
                  <a16:creationId xmlns:a16="http://schemas.microsoft.com/office/drawing/2014/main" id="{F1C7E254-8A1B-C4FC-F147-7335634196B2}"/>
                </a:ext>
              </a:extLst>
            </p:cNvPr>
            <p:cNvSpPr/>
            <p:nvPr/>
          </p:nvSpPr>
          <p:spPr>
            <a:xfrm>
              <a:off x="576640" y="1857818"/>
              <a:ext cx="921042" cy="360000"/>
            </a:xfrm>
            <a:prstGeom prst="rect">
              <a:avLst/>
            </a:prstGeom>
            <a:solidFill>
              <a:srgbClr val="030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a:t>
              </a:r>
              <a:b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200" b="1" i="0" u="none" strike="noStrike" kern="1200" cap="none" spc="0" normalizeH="0" baseline="0" noProof="0">
                  <a:ln>
                    <a:noFill/>
                  </a:ln>
                  <a:solidFill>
                    <a:prstClr val="white"/>
                  </a:solidFill>
                  <a:effectLst/>
                  <a:uLnTx/>
                  <a:uFillTx/>
                  <a:latin typeface="Arial" panose="020B0604020202020204"/>
                  <a:ea typeface="+mn-ea"/>
                  <a:cs typeface="+mn-cs"/>
                </a:rPr>
                <a:t>TRIXEO</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B64032FC-99F7-1B57-37B9-E06EEDA102CB}"/>
              </a:ext>
            </a:extLst>
          </p:cNvPr>
          <p:cNvSpPr txBox="1"/>
          <p:nvPr/>
        </p:nvSpPr>
        <p:spPr>
          <a:xfrm>
            <a:off x="357039" y="3680827"/>
            <a:ext cx="271493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solidFill>
                <a:effectLst/>
                <a:uLnTx/>
                <a:uFillTx/>
                <a:latin typeface="Arial" panose="020B0604020202020204"/>
                <a:ea typeface="+mn-ea"/>
                <a:cs typeface="+mn-cs"/>
              </a:rPr>
              <a:t> Percentage of delivered dose</a:t>
            </a:r>
          </a:p>
        </p:txBody>
      </p:sp>
      <p:sp>
        <p:nvSpPr>
          <p:cNvPr id="9" name="TextBox 8">
            <a:extLst>
              <a:ext uri="{FF2B5EF4-FFF2-40B4-BE49-F238E27FC236}">
                <a16:creationId xmlns:a16="http://schemas.microsoft.com/office/drawing/2014/main" id="{9595D518-C097-1F1B-81F3-414F2DB974D6}"/>
              </a:ext>
            </a:extLst>
          </p:cNvPr>
          <p:cNvSpPr txBox="1"/>
          <p:nvPr/>
        </p:nvSpPr>
        <p:spPr>
          <a:xfrm>
            <a:off x="3271053" y="3680827"/>
            <a:ext cx="271493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solidFill>
                <a:effectLst/>
                <a:uLnTx/>
                <a:uFillTx/>
                <a:latin typeface="Arial" panose="020B0604020202020204"/>
                <a:ea typeface="+mn-ea"/>
                <a:cs typeface="+mn-cs"/>
              </a:rPr>
              <a:t> Percentage of delivered dose</a:t>
            </a:r>
          </a:p>
        </p:txBody>
      </p:sp>
      <p:sp>
        <p:nvSpPr>
          <p:cNvPr id="10" name="TextBox 9">
            <a:extLst>
              <a:ext uri="{FF2B5EF4-FFF2-40B4-BE49-F238E27FC236}">
                <a16:creationId xmlns:a16="http://schemas.microsoft.com/office/drawing/2014/main" id="{18A6EE73-777B-8148-0FC8-F25FA197AEE0}"/>
              </a:ext>
            </a:extLst>
          </p:cNvPr>
          <p:cNvSpPr txBox="1"/>
          <p:nvPr/>
        </p:nvSpPr>
        <p:spPr>
          <a:xfrm>
            <a:off x="9071418" y="3680827"/>
            <a:ext cx="271493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solidFill>
                <a:effectLst/>
                <a:uLnTx/>
                <a:uFillTx/>
                <a:latin typeface="Arial" panose="020B0604020202020204"/>
                <a:ea typeface="+mn-ea"/>
                <a:cs typeface="+mn-cs"/>
              </a:rPr>
              <a:t> Percentage of delivered dose</a:t>
            </a:r>
          </a:p>
        </p:txBody>
      </p:sp>
      <p:sp>
        <p:nvSpPr>
          <p:cNvPr id="11" name="TextBox 10">
            <a:extLst>
              <a:ext uri="{FF2B5EF4-FFF2-40B4-BE49-F238E27FC236}">
                <a16:creationId xmlns:a16="http://schemas.microsoft.com/office/drawing/2014/main" id="{AAAE6178-B4A4-E951-38C3-727691DF0C64}"/>
              </a:ext>
            </a:extLst>
          </p:cNvPr>
          <p:cNvSpPr txBox="1"/>
          <p:nvPr/>
        </p:nvSpPr>
        <p:spPr>
          <a:xfrm>
            <a:off x="6213491" y="3680827"/>
            <a:ext cx="271493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solidFill>
                <a:effectLst/>
                <a:uLnTx/>
                <a:uFillTx/>
                <a:latin typeface="Arial" panose="020B0604020202020204"/>
                <a:ea typeface="+mn-ea"/>
                <a:cs typeface="+mn-cs"/>
              </a:rPr>
              <a:t> Percentage of delivered dose</a:t>
            </a:r>
          </a:p>
        </p:txBody>
      </p:sp>
      <p:sp>
        <p:nvSpPr>
          <p:cNvPr id="4" name="Rectangle: Rounded Corners 3">
            <a:extLst>
              <a:ext uri="{FF2B5EF4-FFF2-40B4-BE49-F238E27FC236}">
                <a16:creationId xmlns:a16="http://schemas.microsoft.com/office/drawing/2014/main" id="{1814C7AC-74C6-C54D-CBDD-D7966294F817}"/>
              </a:ext>
            </a:extLst>
          </p:cNvPr>
          <p:cNvSpPr/>
          <p:nvPr/>
        </p:nvSpPr>
        <p:spPr>
          <a:xfrm>
            <a:off x="493935" y="4034984"/>
            <a:ext cx="11340075" cy="379671"/>
          </a:xfrm>
          <a:prstGeom prst="roundRect">
            <a:avLst>
              <a:gd name="adj" fmla="val 0"/>
            </a:avLst>
          </a:prstGeom>
          <a:solidFill>
            <a:schemeClr val="bg1"/>
          </a:solid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Head-to-head in-vivo studies were not conducted between these two products.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In-silico lung deposition data do not always correlate with clinical efficacy </a:t>
            </a:r>
          </a:p>
        </p:txBody>
      </p:sp>
    </p:spTree>
    <p:extLst>
      <p:ext uri="{BB962C8B-B14F-4D97-AF65-F5344CB8AC3E}">
        <p14:creationId xmlns:p14="http://schemas.microsoft.com/office/powerpoint/2010/main" val="168126607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F335D2-8E18-80AE-E37C-14B30AE9B2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5A9D68F-0BBD-BBFD-1EB2-236FFB88D3CA}"/>
              </a:ext>
            </a:extLst>
          </p:cNvPr>
          <p:cNvSpPr>
            <a:spLocks noGrp="1"/>
          </p:cNvSpPr>
          <p:nvPr>
            <p:ph type="title" idx="4294967295"/>
          </p:nvPr>
        </p:nvSpPr>
        <p:spPr>
          <a:xfrm>
            <a:off x="340936" y="213414"/>
            <a:ext cx="11516102" cy="935774"/>
          </a:xfrm>
        </p:spPr>
        <p:txBody>
          <a:bodyPr/>
          <a:lstStyle/>
          <a:p>
            <a:r>
              <a:rPr lang="en-GB" sz="2800"/>
              <a:t>At a low inspiratory flow rate, TRIXEO was associated with greater total in-silico lung deposition than BDP/G/F</a:t>
            </a:r>
          </a:p>
        </p:txBody>
      </p:sp>
      <p:sp>
        <p:nvSpPr>
          <p:cNvPr id="3" name="Text Placeholder 2">
            <a:extLst>
              <a:ext uri="{FF2B5EF4-FFF2-40B4-BE49-F238E27FC236}">
                <a16:creationId xmlns:a16="http://schemas.microsoft.com/office/drawing/2014/main" id="{DEA2D888-3C61-CBE7-F03D-1697A85C69A2}"/>
              </a:ext>
            </a:extLst>
          </p:cNvPr>
          <p:cNvSpPr>
            <a:spLocks noGrp="1"/>
          </p:cNvSpPr>
          <p:nvPr>
            <p:ph type="body" sz="quarter" idx="10"/>
          </p:nvPr>
        </p:nvSpPr>
        <p:spPr>
          <a:xfrm>
            <a:off x="341312" y="6081273"/>
            <a:ext cx="10348855" cy="590001"/>
          </a:xfrm>
        </p:spPr>
        <p:txBody>
          <a:bodyPr/>
          <a:lstStyle/>
          <a:p>
            <a:r>
              <a:rPr lang="en-GB" sz="800"/>
              <a:t>*In-silico 3D airway models of 20 patients with COPD were used to evaluate total lung and regional airways deposition as a percentage of delivered dose of budesonide / </a:t>
            </a:r>
            <a:r>
              <a:rPr lang="en-GB" sz="800" err="1"/>
              <a:t>glycopyrronium</a:t>
            </a:r>
            <a:r>
              <a:rPr lang="en-GB" sz="800"/>
              <a:t> / formoterol fumarate dihydrate pressurised metered-dose inhaler 160/9.0/4.8 </a:t>
            </a:r>
            <a:r>
              <a:rPr lang="el-GR" sz="800"/>
              <a:t>μ</a:t>
            </a:r>
            <a:r>
              <a:rPr lang="en-GB" sz="800"/>
              <a:t>g per actuation and beclomethasone / glycopyrrolate / formoterol fumarate 87/9.0/5.0 </a:t>
            </a:r>
            <a:r>
              <a:rPr lang="el-GR" sz="800"/>
              <a:t>μ</a:t>
            </a:r>
            <a:r>
              <a:rPr lang="en-GB" sz="800"/>
              <a:t>g per actuation, assessed by FRI based on in-vitro aerodynamic particle size distributions of each device</a:t>
            </a:r>
          </a:p>
          <a:p>
            <a:r>
              <a:rPr lang="en-GB" sz="800"/>
              <a:t>FRI, functional respiratory imaging; BDR: </a:t>
            </a:r>
            <a:r>
              <a:rPr lang="en-GB" sz="800" err="1"/>
              <a:t>Beclometasone</a:t>
            </a:r>
            <a:r>
              <a:rPr lang="en-GB" sz="800"/>
              <a:t> dipropionate. G; </a:t>
            </a:r>
            <a:r>
              <a:rPr lang="en-US" b="0" i="0" err="1">
                <a:solidFill>
                  <a:srgbClr val="1E1E1E"/>
                </a:solidFill>
                <a:effectLst/>
                <a:latin typeface="Verdana" panose="020B0604030504040204" pitchFamily="34" charset="0"/>
              </a:rPr>
              <a:t>Glycopyrronium</a:t>
            </a:r>
            <a:r>
              <a:rPr lang="en-US">
                <a:solidFill>
                  <a:srgbClr val="1E1E1E"/>
                </a:solidFill>
                <a:latin typeface="Verdana" panose="020B0604030504040204" pitchFamily="34" charset="0"/>
              </a:rPr>
              <a:t>, F: formoterol fumarate</a:t>
            </a:r>
            <a:endParaRPr lang="en-US" b="0" i="0">
              <a:solidFill>
                <a:srgbClr val="1E1E1E"/>
              </a:solidFill>
              <a:effectLst/>
              <a:latin typeface="Verdana" panose="020B0604030504040204" pitchFamily="34" charset="0"/>
            </a:endParaRPr>
          </a:p>
          <a:p>
            <a:endParaRPr lang="en-GB"/>
          </a:p>
          <a:p>
            <a:r>
              <a:rPr lang="en-GB" sz="800"/>
              <a:t>Marshall J, et al. Presented at ATS 2024 (Poster </a:t>
            </a:r>
            <a:r>
              <a:rPr lang="en-GB"/>
              <a:t>919</a:t>
            </a:r>
            <a:r>
              <a:rPr lang="en-GB" sz="800"/>
              <a:t>)</a:t>
            </a:r>
            <a:endParaRPr lang="en-GB"/>
          </a:p>
        </p:txBody>
      </p:sp>
      <p:sp>
        <p:nvSpPr>
          <p:cNvPr id="5" name="Rectangle 4">
            <a:extLst>
              <a:ext uri="{FF2B5EF4-FFF2-40B4-BE49-F238E27FC236}">
                <a16:creationId xmlns:a16="http://schemas.microsoft.com/office/drawing/2014/main" id="{657A7194-5346-734D-93CE-11FC79D2528B}"/>
              </a:ext>
            </a:extLst>
          </p:cNvPr>
          <p:cNvSpPr/>
          <p:nvPr/>
        </p:nvSpPr>
        <p:spPr>
          <a:xfrm>
            <a:off x="10005134" y="-2146"/>
            <a:ext cx="2186867" cy="33552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FFFFFF"/>
                </a:solidFill>
                <a:effectLst/>
                <a:uLnTx/>
                <a:uFillTx/>
                <a:latin typeface="Arial"/>
                <a:ea typeface="+mn-ea"/>
                <a:cs typeface="+mn-cs"/>
              </a:rPr>
              <a:t>IN-SILICO</a:t>
            </a:r>
            <a:r>
              <a:rPr kumimoji="0" lang="en-GB" sz="1600" b="1" i="1" u="none" strike="noStrike" kern="0" cap="none" spc="0" normalizeH="0" baseline="0" noProof="0">
                <a:ln>
                  <a:noFill/>
                </a:ln>
                <a:solidFill>
                  <a:srgbClr val="FFFFFF"/>
                </a:solidFill>
                <a:effectLst/>
                <a:uLnTx/>
                <a:uFillTx/>
                <a:latin typeface="Arial"/>
                <a:ea typeface="+mn-ea"/>
                <a:cs typeface="+mn-cs"/>
              </a:rPr>
              <a:t> </a:t>
            </a:r>
            <a:r>
              <a:rPr kumimoji="0" lang="en-GB" sz="1600" b="1" i="0" u="none" strike="noStrike" kern="0" cap="none" spc="0" normalizeH="0" baseline="0" noProof="0">
                <a:ln>
                  <a:noFill/>
                </a:ln>
                <a:solidFill>
                  <a:srgbClr val="FFFFFF"/>
                </a:solidFill>
                <a:effectLst/>
                <a:uLnTx/>
                <a:uFillTx/>
                <a:latin typeface="Arial"/>
                <a:ea typeface="+mn-ea"/>
                <a:cs typeface="+mn-cs"/>
              </a:rPr>
              <a:t>FRI</a:t>
            </a:r>
            <a:endParaRPr kumimoji="0" lang="en-GB" sz="2400" b="1" i="0" u="none" strike="noStrike" kern="0" cap="none" spc="0" normalizeH="0" baseline="0" noProof="0">
              <a:ln>
                <a:noFill/>
              </a:ln>
              <a:solidFill>
                <a:srgbClr val="FFFFFF"/>
              </a:solidFill>
              <a:effectLst/>
              <a:uLnTx/>
              <a:uFillTx/>
              <a:latin typeface="Arial"/>
              <a:ea typeface="+mn-ea"/>
              <a:cs typeface="+mn-cs"/>
            </a:endParaRPr>
          </a:p>
        </p:txBody>
      </p:sp>
      <p:grpSp>
        <p:nvGrpSpPr>
          <p:cNvPr id="16" name="Group 15">
            <a:extLst>
              <a:ext uri="{FF2B5EF4-FFF2-40B4-BE49-F238E27FC236}">
                <a16:creationId xmlns:a16="http://schemas.microsoft.com/office/drawing/2014/main" id="{12035B7C-8BF3-357A-D524-9DF89C4EFCF1}"/>
              </a:ext>
            </a:extLst>
          </p:cNvPr>
          <p:cNvGrpSpPr/>
          <p:nvPr/>
        </p:nvGrpSpPr>
        <p:grpSpPr>
          <a:xfrm>
            <a:off x="387577" y="1364748"/>
            <a:ext cx="4550183" cy="3929147"/>
            <a:chOff x="194900" y="1333648"/>
            <a:chExt cx="5756638" cy="4450053"/>
          </a:xfrm>
        </p:grpSpPr>
        <p:graphicFrame>
          <p:nvGraphicFramePr>
            <p:cNvPr id="7" name="Chart 6">
              <a:extLst>
                <a:ext uri="{FF2B5EF4-FFF2-40B4-BE49-F238E27FC236}">
                  <a16:creationId xmlns:a16="http://schemas.microsoft.com/office/drawing/2014/main" id="{58E22686-C8BE-33F2-2566-4B669D85CC0A}"/>
                </a:ext>
              </a:extLst>
            </p:cNvPr>
            <p:cNvGraphicFramePr/>
            <p:nvPr/>
          </p:nvGraphicFramePr>
          <p:xfrm>
            <a:off x="676292" y="1595488"/>
            <a:ext cx="5275246" cy="4188213"/>
          </p:xfrm>
          <a:graphic>
            <a:graphicData uri="http://schemas.openxmlformats.org/drawingml/2006/chart">
              <c:chart xmlns:c="http://schemas.openxmlformats.org/drawingml/2006/chart" xmlns:r="http://schemas.openxmlformats.org/officeDocument/2006/relationships" r:id="rId3"/>
            </a:graphicData>
          </a:graphic>
        </p:graphicFrame>
        <p:grpSp>
          <p:nvGrpSpPr>
            <p:cNvPr id="15" name="Group 14">
              <a:extLst>
                <a:ext uri="{FF2B5EF4-FFF2-40B4-BE49-F238E27FC236}">
                  <a16:creationId xmlns:a16="http://schemas.microsoft.com/office/drawing/2014/main" id="{817BC15E-F663-8E0F-E4BD-1E1F148EC0EC}"/>
                </a:ext>
              </a:extLst>
            </p:cNvPr>
            <p:cNvGrpSpPr/>
            <p:nvPr/>
          </p:nvGrpSpPr>
          <p:grpSpPr>
            <a:xfrm>
              <a:off x="194900" y="1333648"/>
              <a:ext cx="5756638" cy="3811184"/>
              <a:chOff x="194900" y="1333648"/>
              <a:chExt cx="5756638" cy="3811184"/>
            </a:xfrm>
          </p:grpSpPr>
          <p:sp>
            <p:nvSpPr>
              <p:cNvPr id="9" name="TextBox 8">
                <a:extLst>
                  <a:ext uri="{FF2B5EF4-FFF2-40B4-BE49-F238E27FC236}">
                    <a16:creationId xmlns:a16="http://schemas.microsoft.com/office/drawing/2014/main" id="{EBDF224F-51E3-F294-E497-8D91AC129E38}"/>
                  </a:ext>
                </a:extLst>
              </p:cNvPr>
              <p:cNvSpPr txBox="1"/>
              <p:nvPr/>
            </p:nvSpPr>
            <p:spPr>
              <a:xfrm>
                <a:off x="975361" y="1333648"/>
                <a:ext cx="4976177" cy="65384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373A36"/>
                    </a:solidFill>
                    <a:effectLst/>
                    <a:uLnTx/>
                    <a:uFillTx/>
                    <a:latin typeface="Arial" panose="020B0604020202020204"/>
                    <a:ea typeface="+mn-ea"/>
                    <a:cs typeface="+mn-cs"/>
                  </a:rPr>
                  <a:t>Mean total lung deposition of ICS/LAMA/LABA*</a:t>
                </a:r>
              </a:p>
            </p:txBody>
          </p:sp>
          <p:sp>
            <p:nvSpPr>
              <p:cNvPr id="10" name="TextBox 9">
                <a:extLst>
                  <a:ext uri="{FF2B5EF4-FFF2-40B4-BE49-F238E27FC236}">
                    <a16:creationId xmlns:a16="http://schemas.microsoft.com/office/drawing/2014/main" id="{80B690C9-7644-9402-70D7-BAAB69EAB5AE}"/>
                  </a:ext>
                </a:extLst>
              </p:cNvPr>
              <p:cNvSpPr txBox="1"/>
              <p:nvPr/>
            </p:nvSpPr>
            <p:spPr>
              <a:xfrm rot="16200000">
                <a:off x="-1293467" y="3244783"/>
                <a:ext cx="3388416" cy="411682"/>
              </a:xfrm>
              <a:prstGeom prst="rect">
                <a:avLst/>
              </a:prstGeom>
              <a:noFill/>
            </p:spPr>
            <p:txBody>
              <a:bodyPr wrap="square" rtlCol="0">
                <a:sp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73A36"/>
                    </a:solidFill>
                    <a:effectLst/>
                    <a:uLnTx/>
                    <a:uFillTx/>
                    <a:latin typeface="Arial" panose="020B0604020202020204"/>
                    <a:ea typeface="+mn-ea"/>
                    <a:cs typeface="+mn-cs"/>
                  </a:rPr>
                  <a:t>Percentage of delivered dose</a:t>
                </a:r>
                <a:endParaRPr kumimoji="0" lang="en-US" sz="1200" b="1" i="0" u="none" strike="noStrike" kern="1200" cap="none" spc="0" normalizeH="0" baseline="30000" noProof="0">
                  <a:ln>
                    <a:noFill/>
                  </a:ln>
                  <a:solidFill>
                    <a:srgbClr val="373A36"/>
                  </a:solidFill>
                  <a:effectLst/>
                  <a:uLnTx/>
                  <a:uFillTx/>
                  <a:latin typeface="Arial" panose="020B0604020202020204"/>
                  <a:ea typeface="+mn-ea"/>
                  <a:cs typeface="+mn-cs"/>
                </a:endParaRPr>
              </a:p>
            </p:txBody>
          </p:sp>
        </p:grpSp>
      </p:grpSp>
      <p:sp>
        <p:nvSpPr>
          <p:cNvPr id="23" name="TextBox 22">
            <a:extLst>
              <a:ext uri="{FF2B5EF4-FFF2-40B4-BE49-F238E27FC236}">
                <a16:creationId xmlns:a16="http://schemas.microsoft.com/office/drawing/2014/main" id="{80781F17-A52C-1B4F-EDFB-7D1B5A883DD7}"/>
              </a:ext>
            </a:extLst>
          </p:cNvPr>
          <p:cNvSpPr txBox="1"/>
          <p:nvPr/>
        </p:nvSpPr>
        <p:spPr>
          <a:xfrm>
            <a:off x="5295900" y="3659123"/>
            <a:ext cx="6660591" cy="1107996"/>
          </a:xfrm>
          <a:prstGeom prst="rect">
            <a:avLst/>
          </a:prstGeom>
          <a:solidFill>
            <a:schemeClr val="accent4"/>
          </a:solidFill>
        </p:spPr>
        <p:txBody>
          <a:bodyPr wrap="square">
            <a:spAutoFit/>
          </a:bodyPr>
          <a:lstStyle/>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GB" sz="1400" b="1" i="0" u="sng" strike="noStrike" kern="1200" cap="none" spc="0" normalizeH="0" baseline="0" noProof="0">
                <a:ln>
                  <a:noFill/>
                </a:ln>
                <a:solidFill>
                  <a:prstClr val="white"/>
                </a:solidFill>
                <a:effectLst/>
                <a:uLnTx/>
                <a:uFillTx/>
                <a:latin typeface="Arial" panose="020B0604020202020204"/>
                <a:ea typeface="+mn-ea"/>
                <a:cs typeface="+mn-cs"/>
              </a:rPr>
              <a:t>Low inspiratory flow rate</a:t>
            </a:r>
          </a:p>
          <a:p>
            <a:pPr marL="0" marR="0" lvl="0" indent="0" algn="ctr" defTabSz="914400" rtl="0" eaLnBrk="1" fontAlgn="auto" latinLnBrk="0" hangingPunct="1">
              <a:lnSpc>
                <a:spcPct val="100000"/>
              </a:lnSpc>
              <a:spcBef>
                <a:spcPts val="600"/>
              </a:spcBef>
              <a:spcAft>
                <a:spcPts val="600"/>
              </a:spcAft>
              <a:buClrTx/>
              <a:buSzTx/>
              <a:buFontTx/>
              <a:buNone/>
              <a:tabLst/>
              <a:defRPr/>
            </a:pP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Simulations were performed with an average inspiratory flow rate of 30 L/min </a:t>
            </a:r>
            <a:b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for each inhalation, based on the in-vitro aerodynamic particle size distribution </a:t>
            </a:r>
            <a:b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br>
            <a:r>
              <a:rPr kumimoji="0" lang="en-GB" sz="1400" b="0" i="0" u="none" strike="noStrike" kern="1200" cap="none" spc="0" normalizeH="0" baseline="0" noProof="0">
                <a:ln>
                  <a:noFill/>
                </a:ln>
                <a:solidFill>
                  <a:prstClr val="white"/>
                </a:solidFill>
                <a:effectLst/>
                <a:uLnTx/>
                <a:uFillTx/>
                <a:latin typeface="Arial" panose="020B0604020202020204"/>
                <a:ea typeface="+mn-ea"/>
                <a:cs typeface="+mn-cs"/>
              </a:rPr>
              <a:t>of each device at the same flow rate</a:t>
            </a:r>
          </a:p>
        </p:txBody>
      </p:sp>
      <p:sp>
        <p:nvSpPr>
          <p:cNvPr id="8" name="Rectangle: Rounded Corners 7">
            <a:extLst>
              <a:ext uri="{FF2B5EF4-FFF2-40B4-BE49-F238E27FC236}">
                <a16:creationId xmlns:a16="http://schemas.microsoft.com/office/drawing/2014/main" id="{452D32AC-654C-4942-B77F-94FE3D3E8935}"/>
              </a:ext>
            </a:extLst>
          </p:cNvPr>
          <p:cNvSpPr/>
          <p:nvPr/>
        </p:nvSpPr>
        <p:spPr>
          <a:xfrm>
            <a:off x="730311" y="5323367"/>
            <a:ext cx="11126727" cy="439152"/>
          </a:xfrm>
          <a:prstGeom prst="roundRect">
            <a:avLst>
              <a:gd name="adj" fmla="val 0"/>
            </a:avLst>
          </a:prstGeom>
          <a:solidFill>
            <a:schemeClr val="bg1"/>
          </a:solid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Head-to-head in-vivo studies were not conducted between these two products.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373A36"/>
                </a:solidFill>
                <a:effectLst/>
                <a:uLnTx/>
                <a:uFillTx/>
                <a:latin typeface="Arial" panose="020B0604020202020204"/>
                <a:ea typeface="+mn-ea"/>
                <a:cs typeface="+mn-cs"/>
              </a:rPr>
              <a:t>In-silico lung deposition data do not always correlate with clinical efficacy </a:t>
            </a:r>
          </a:p>
        </p:txBody>
      </p:sp>
      <p:grpSp>
        <p:nvGrpSpPr>
          <p:cNvPr id="6" name="Group 5">
            <a:extLst>
              <a:ext uri="{FF2B5EF4-FFF2-40B4-BE49-F238E27FC236}">
                <a16:creationId xmlns:a16="http://schemas.microsoft.com/office/drawing/2014/main" id="{02022A81-EDA2-BB10-AD98-89B36293680E}"/>
              </a:ext>
            </a:extLst>
          </p:cNvPr>
          <p:cNvGrpSpPr/>
          <p:nvPr/>
        </p:nvGrpSpPr>
        <p:grpSpPr>
          <a:xfrm>
            <a:off x="5297466" y="1556975"/>
            <a:ext cx="6660000" cy="1926611"/>
            <a:chOff x="5297466" y="1556975"/>
            <a:chExt cx="6660000" cy="1926611"/>
          </a:xfrm>
        </p:grpSpPr>
        <p:grpSp>
          <p:nvGrpSpPr>
            <p:cNvPr id="11" name="Group 10">
              <a:extLst>
                <a:ext uri="{FF2B5EF4-FFF2-40B4-BE49-F238E27FC236}">
                  <a16:creationId xmlns:a16="http://schemas.microsoft.com/office/drawing/2014/main" id="{65C26AB2-C599-DE70-563A-8A464D00B937}"/>
                </a:ext>
              </a:extLst>
            </p:cNvPr>
            <p:cNvGrpSpPr>
              <a:grpSpLocks noChangeAspect="1"/>
            </p:cNvGrpSpPr>
            <p:nvPr/>
          </p:nvGrpSpPr>
          <p:grpSpPr>
            <a:xfrm>
              <a:off x="5297466" y="1556975"/>
              <a:ext cx="6660000" cy="1926611"/>
              <a:chOff x="377880" y="1603615"/>
              <a:chExt cx="11327939" cy="3279821"/>
            </a:xfrm>
          </p:grpSpPr>
          <p:sp>
            <p:nvSpPr>
              <p:cNvPr id="17" name="Rectangle 16">
                <a:extLst>
                  <a:ext uri="{FF2B5EF4-FFF2-40B4-BE49-F238E27FC236}">
                    <a16:creationId xmlns:a16="http://schemas.microsoft.com/office/drawing/2014/main" id="{BC4BC560-0162-A54D-F515-0D8523943941}"/>
                  </a:ext>
                </a:extLst>
              </p:cNvPr>
              <p:cNvSpPr/>
              <p:nvPr/>
            </p:nvSpPr>
            <p:spPr>
              <a:xfrm>
                <a:off x="377880" y="1603615"/>
                <a:ext cx="11327939" cy="3279821"/>
              </a:xfrm>
              <a:prstGeom prst="rect">
                <a:avLst/>
              </a:prstGeom>
              <a:solidFill>
                <a:srgbClr val="0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8" name="Picture 17">
                <a:extLst>
                  <a:ext uri="{FF2B5EF4-FFF2-40B4-BE49-F238E27FC236}">
                    <a16:creationId xmlns:a16="http://schemas.microsoft.com/office/drawing/2014/main" id="{75AA7903-47F3-CB67-BABB-6888DE865C28}"/>
                  </a:ext>
                </a:extLst>
              </p:cNvPr>
              <p:cNvPicPr>
                <a:picLocks noChangeAspect="1"/>
              </p:cNvPicPr>
              <p:nvPr/>
            </p:nvPicPr>
            <p:blipFill>
              <a:blip r:embed="rId4"/>
              <a:stretch>
                <a:fillRect/>
              </a:stretch>
            </p:blipFill>
            <p:spPr>
              <a:xfrm>
                <a:off x="377880" y="2354521"/>
                <a:ext cx="3767343" cy="2160000"/>
              </a:xfrm>
              <a:prstGeom prst="rect">
                <a:avLst/>
              </a:prstGeom>
            </p:spPr>
          </p:pic>
          <p:pic>
            <p:nvPicPr>
              <p:cNvPr id="19" name="Picture 18">
                <a:extLst>
                  <a:ext uri="{FF2B5EF4-FFF2-40B4-BE49-F238E27FC236}">
                    <a16:creationId xmlns:a16="http://schemas.microsoft.com/office/drawing/2014/main" id="{53C0A1C3-CCF3-9E2B-77B2-AA3A61BE4FC1}"/>
                  </a:ext>
                </a:extLst>
              </p:cNvPr>
              <p:cNvPicPr>
                <a:picLocks noChangeAspect="1"/>
              </p:cNvPicPr>
              <p:nvPr/>
            </p:nvPicPr>
            <p:blipFill>
              <a:blip r:embed="rId5"/>
              <a:stretch>
                <a:fillRect/>
              </a:stretch>
            </p:blipFill>
            <p:spPr>
              <a:xfrm>
                <a:off x="4146379" y="2354521"/>
                <a:ext cx="3738625" cy="2160000"/>
              </a:xfrm>
              <a:prstGeom prst="rect">
                <a:avLst/>
              </a:prstGeom>
            </p:spPr>
          </p:pic>
          <p:pic>
            <p:nvPicPr>
              <p:cNvPr id="20" name="Picture 19">
                <a:extLst>
                  <a:ext uri="{FF2B5EF4-FFF2-40B4-BE49-F238E27FC236}">
                    <a16:creationId xmlns:a16="http://schemas.microsoft.com/office/drawing/2014/main" id="{1B59D7D3-647C-972D-9EFC-2B895F3CEC5C}"/>
                  </a:ext>
                </a:extLst>
              </p:cNvPr>
              <p:cNvPicPr>
                <a:picLocks noChangeAspect="1"/>
              </p:cNvPicPr>
              <p:nvPr/>
            </p:nvPicPr>
            <p:blipFill>
              <a:blip r:embed="rId6"/>
              <a:stretch>
                <a:fillRect/>
              </a:stretch>
            </p:blipFill>
            <p:spPr>
              <a:xfrm>
                <a:off x="7885004" y="2354521"/>
                <a:ext cx="3786403" cy="2160000"/>
              </a:xfrm>
              <a:prstGeom prst="rect">
                <a:avLst/>
              </a:prstGeom>
            </p:spPr>
          </p:pic>
        </p:grpSp>
        <p:sp>
          <p:nvSpPr>
            <p:cNvPr id="12" name="TextBox 11">
              <a:extLst>
                <a:ext uri="{FF2B5EF4-FFF2-40B4-BE49-F238E27FC236}">
                  <a16:creationId xmlns:a16="http://schemas.microsoft.com/office/drawing/2014/main" id="{D94B9FB0-8B6B-63B9-4430-05C718845C15}"/>
                </a:ext>
              </a:extLst>
            </p:cNvPr>
            <p:cNvSpPr txBox="1"/>
            <p:nvPr/>
          </p:nvSpPr>
          <p:spPr>
            <a:xfrm>
              <a:off x="5441422" y="3107178"/>
              <a:ext cx="961746" cy="184666"/>
            </a:xfrm>
            <a:prstGeom prst="rect">
              <a:avLst/>
            </a:prstGeom>
            <a:solidFill>
              <a:srgbClr val="0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prstClr val="white"/>
                  </a:solidFill>
                  <a:effectLst/>
                  <a:uLnTx/>
                  <a:uFillTx/>
                  <a:latin typeface="Arial" panose="020B0604020202020204"/>
                  <a:ea typeface="+mn-ea"/>
                  <a:cs typeface="+mn-cs"/>
                </a:rPr>
                <a:t>TRIXEO</a:t>
              </a:r>
            </a:p>
          </p:txBody>
        </p:sp>
        <p:sp>
          <p:nvSpPr>
            <p:cNvPr id="13" name="TextBox 12">
              <a:extLst>
                <a:ext uri="{FF2B5EF4-FFF2-40B4-BE49-F238E27FC236}">
                  <a16:creationId xmlns:a16="http://schemas.microsoft.com/office/drawing/2014/main" id="{625999BC-ACDC-CB82-5DB9-3537CDFCA0D5}"/>
                </a:ext>
              </a:extLst>
            </p:cNvPr>
            <p:cNvSpPr txBox="1"/>
            <p:nvPr/>
          </p:nvSpPr>
          <p:spPr>
            <a:xfrm>
              <a:off x="7592773" y="3091958"/>
              <a:ext cx="936198" cy="184666"/>
            </a:xfrm>
            <a:prstGeom prst="rect">
              <a:avLst/>
            </a:prstGeom>
            <a:solidFill>
              <a:srgbClr val="0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prstClr val="white"/>
                  </a:solidFill>
                  <a:effectLst/>
                  <a:uLnTx/>
                  <a:uFillTx/>
                  <a:latin typeface="Arial" panose="020B0604020202020204"/>
                  <a:ea typeface="+mn-ea"/>
                  <a:cs typeface="+mn-cs"/>
                </a:rPr>
                <a:t>TRIXEO</a:t>
              </a:r>
            </a:p>
          </p:txBody>
        </p:sp>
        <p:sp>
          <p:nvSpPr>
            <p:cNvPr id="14" name="TextBox 13">
              <a:extLst>
                <a:ext uri="{FF2B5EF4-FFF2-40B4-BE49-F238E27FC236}">
                  <a16:creationId xmlns:a16="http://schemas.microsoft.com/office/drawing/2014/main" id="{CCCC705A-4A82-9781-CCBA-F480AC26D77C}"/>
                </a:ext>
              </a:extLst>
            </p:cNvPr>
            <p:cNvSpPr txBox="1"/>
            <p:nvPr/>
          </p:nvSpPr>
          <p:spPr>
            <a:xfrm>
              <a:off x="9811431" y="3080719"/>
              <a:ext cx="936198" cy="184666"/>
            </a:xfrm>
            <a:prstGeom prst="rect">
              <a:avLst/>
            </a:prstGeom>
            <a:solidFill>
              <a:srgbClr val="000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a:ln>
                    <a:noFill/>
                  </a:ln>
                  <a:solidFill>
                    <a:prstClr val="white"/>
                  </a:solidFill>
                  <a:effectLst/>
                  <a:uLnTx/>
                  <a:uFillTx/>
                  <a:latin typeface="Arial" panose="020B0604020202020204"/>
                  <a:ea typeface="+mn-ea"/>
                  <a:cs typeface="+mn-cs"/>
                </a:rPr>
                <a:t>TRIXEO</a:t>
              </a:r>
            </a:p>
          </p:txBody>
        </p:sp>
      </p:grpSp>
      <p:sp>
        <p:nvSpPr>
          <p:cNvPr id="35" name="TextBox 34">
            <a:extLst>
              <a:ext uri="{FF2B5EF4-FFF2-40B4-BE49-F238E27FC236}">
                <a16:creationId xmlns:a16="http://schemas.microsoft.com/office/drawing/2014/main" id="{B8864838-956B-528D-5BCB-3B1B5BCCD4BE}"/>
              </a:ext>
            </a:extLst>
          </p:cNvPr>
          <p:cNvSpPr txBox="1"/>
          <p:nvPr/>
        </p:nvSpPr>
        <p:spPr>
          <a:xfrm>
            <a:off x="10304932" y="1634805"/>
            <a:ext cx="81304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mn-ea"/>
                <a:cs typeface="+mn-cs"/>
              </a:rPr>
              <a:t>LAMA</a:t>
            </a:r>
          </a:p>
        </p:txBody>
      </p:sp>
      <p:sp>
        <p:nvSpPr>
          <p:cNvPr id="36" name="TextBox 35">
            <a:extLst>
              <a:ext uri="{FF2B5EF4-FFF2-40B4-BE49-F238E27FC236}">
                <a16:creationId xmlns:a16="http://schemas.microsoft.com/office/drawing/2014/main" id="{07B08326-5FE4-6253-28C1-491755D3ECBE}"/>
              </a:ext>
            </a:extLst>
          </p:cNvPr>
          <p:cNvSpPr txBox="1"/>
          <p:nvPr/>
        </p:nvSpPr>
        <p:spPr>
          <a:xfrm>
            <a:off x="8066044" y="1634805"/>
            <a:ext cx="7745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mn-ea"/>
                <a:cs typeface="+mn-cs"/>
              </a:rPr>
              <a:t>LABA</a:t>
            </a:r>
          </a:p>
        </p:txBody>
      </p:sp>
      <p:sp>
        <p:nvSpPr>
          <p:cNvPr id="37" name="TextBox 36">
            <a:extLst>
              <a:ext uri="{FF2B5EF4-FFF2-40B4-BE49-F238E27FC236}">
                <a16:creationId xmlns:a16="http://schemas.microsoft.com/office/drawing/2014/main" id="{63FE79AB-767D-2AF4-0CA5-71AD5E5270B8}"/>
              </a:ext>
            </a:extLst>
          </p:cNvPr>
          <p:cNvSpPr txBox="1"/>
          <p:nvPr/>
        </p:nvSpPr>
        <p:spPr>
          <a:xfrm>
            <a:off x="6000779" y="1634805"/>
            <a:ext cx="504796" cy="3308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panose="020B0604020202020204"/>
                <a:ea typeface="+mn-ea"/>
                <a:cs typeface="+mn-cs"/>
              </a:rPr>
              <a:t>ICS</a:t>
            </a:r>
          </a:p>
        </p:txBody>
      </p:sp>
    </p:spTree>
    <p:extLst>
      <p:ext uri="{BB962C8B-B14F-4D97-AF65-F5344CB8AC3E}">
        <p14:creationId xmlns:p14="http://schemas.microsoft.com/office/powerpoint/2010/main" val="8702444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ltLang="ja-JP"/>
              <a:t>Inhalation Devices Include</a:t>
            </a:r>
            <a:endParaRPr lang="en-GB"/>
          </a:p>
        </p:txBody>
      </p:sp>
      <p:sp>
        <p:nvSpPr>
          <p:cNvPr id="22" name="Text Placeholder 21"/>
          <p:cNvSpPr>
            <a:spLocks noGrp="1"/>
          </p:cNvSpPr>
          <p:nvPr>
            <p:ph sz="quarter" idx="12"/>
          </p:nvPr>
        </p:nvSpPr>
        <p:spPr/>
        <p:txBody>
          <a:bodyPr/>
          <a:lstStyle/>
          <a:p>
            <a:r>
              <a:rPr lang="en-GB"/>
              <a:t>GOLD. 2025 Report. GOLD website. </a:t>
            </a:r>
            <a:r>
              <a:rPr lang="en-GB">
                <a:hlinkClick r:id="rId3"/>
              </a:rPr>
              <a:t>https://goldcopd.org/2025-gold-report/</a:t>
            </a:r>
            <a:endParaRPr lang="en-US">
              <a:solidFill>
                <a:srgbClr val="FF0000"/>
              </a:solidFill>
            </a:endParaRPr>
          </a:p>
        </p:txBody>
      </p:sp>
      <p:sp>
        <p:nvSpPr>
          <p:cNvPr id="53" name="Block Arc 52">
            <a:extLst>
              <a:ext uri="{FF2B5EF4-FFF2-40B4-BE49-F238E27FC236}">
                <a16:creationId xmlns:a16="http://schemas.microsoft.com/office/drawing/2014/main" id="{FD3E0265-9E60-FBF5-DDBD-808BB5ACF75D}"/>
              </a:ext>
            </a:extLst>
          </p:cNvPr>
          <p:cNvSpPr/>
          <p:nvPr/>
        </p:nvSpPr>
        <p:spPr>
          <a:xfrm>
            <a:off x="8016302" y="4068666"/>
            <a:ext cx="857932" cy="1242977"/>
          </a:xfrm>
          <a:prstGeom prst="blockArc">
            <a:avLst>
              <a:gd name="adj1" fmla="val 15841079"/>
              <a:gd name="adj2" fmla="val 0"/>
              <a:gd name="adj3" fmla="val 25000"/>
            </a:avLst>
          </a:prstGeom>
          <a:gradFill flip="none" rotWithShape="1">
            <a:gsLst>
              <a:gs pos="43000">
                <a:schemeClr val="accent1">
                  <a:satMod val="105000"/>
                  <a:tint val="67000"/>
                  <a:lumMod val="31000"/>
                  <a:lumOff val="69000"/>
                </a:schemeClr>
              </a:gs>
              <a:gs pos="30000">
                <a:schemeClr val="accent1">
                  <a:lumMod val="105000"/>
                  <a:satMod val="103000"/>
                  <a:tint val="73000"/>
                </a:schemeClr>
              </a:gs>
              <a:gs pos="77000">
                <a:schemeClr val="accent1">
                  <a:lumMod val="105000"/>
                  <a:satMod val="109000"/>
                  <a:tint val="81000"/>
                </a:schemeClr>
              </a:gs>
            </a:gsLst>
            <a:lin ang="9600000" scaled="0"/>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54" name="Picture 5" descr="Lung_GettyImages_73016441">
            <a:extLst>
              <a:ext uri="{FF2B5EF4-FFF2-40B4-BE49-F238E27FC236}">
                <a16:creationId xmlns:a16="http://schemas.microsoft.com/office/drawing/2014/main" id="{938BF983-02D7-11FC-77DE-F37F5404C97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429000" y="1143000"/>
            <a:ext cx="4953000" cy="4438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 name="Text Box 8">
            <a:extLst>
              <a:ext uri="{FF2B5EF4-FFF2-40B4-BE49-F238E27FC236}">
                <a16:creationId xmlns:a16="http://schemas.microsoft.com/office/drawing/2014/main" id="{088CB208-4FFE-EE80-5DB4-0F32B424D004}"/>
              </a:ext>
            </a:extLst>
          </p:cNvPr>
          <p:cNvSpPr txBox="1">
            <a:spLocks noChangeArrowheads="1"/>
          </p:cNvSpPr>
          <p:nvPr/>
        </p:nvSpPr>
        <p:spPr bwMode="auto">
          <a:xfrm>
            <a:off x="8415606" y="5269468"/>
            <a:ext cx="1290638" cy="369332"/>
          </a:xfrm>
          <a:prstGeom prst="rect">
            <a:avLst/>
          </a:prstGeom>
          <a:noFill/>
          <a:ln w="190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a:solidFill>
                  <a:schemeClr val="tx1"/>
                </a:solidFill>
                <a:latin typeface="Arial" charset="0"/>
                <a:ea typeface="ＭＳ Ｐゴシック" pitchFamily="-16" charset="-128"/>
              </a:defRPr>
            </a:lvl1pPr>
            <a:lvl2pPr marL="742950" indent="-285750" eaLnBrk="0" hangingPunct="0">
              <a:defRPr>
                <a:solidFill>
                  <a:schemeClr val="tx1"/>
                </a:solidFill>
                <a:latin typeface="Arial" charset="0"/>
                <a:ea typeface="ＭＳ Ｐゴシック" pitchFamily="-16" charset="-128"/>
              </a:defRPr>
            </a:lvl2pPr>
            <a:lvl3pPr marL="1143000" indent="-228600" eaLnBrk="0" hangingPunct="0">
              <a:defRPr>
                <a:solidFill>
                  <a:schemeClr val="tx1"/>
                </a:solidFill>
                <a:latin typeface="Arial" charset="0"/>
                <a:ea typeface="ＭＳ Ｐゴシック" pitchFamily="-16" charset="-128"/>
              </a:defRPr>
            </a:lvl3pPr>
            <a:lvl4pPr marL="1600200" indent="-228600" eaLnBrk="0" hangingPunct="0">
              <a:defRPr>
                <a:solidFill>
                  <a:schemeClr val="tx1"/>
                </a:solidFill>
                <a:latin typeface="Arial" charset="0"/>
                <a:ea typeface="ＭＳ Ｐゴシック" pitchFamily="-16" charset="-128"/>
              </a:defRPr>
            </a:lvl4pPr>
            <a:lvl5pPr marL="2057400" indent="-228600" eaLnBrk="0" hangingPunct="0">
              <a:defRPr>
                <a:solidFill>
                  <a:schemeClr val="tx1"/>
                </a:solidFill>
                <a:latin typeface="Arial" charset="0"/>
                <a:ea typeface="ＭＳ Ｐゴシック" pitchFamily="-16"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6"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6"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6"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6"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Arial" charset="0"/>
                <a:ea typeface="ＭＳ Ｐゴシック" pitchFamily="-16" charset="-128"/>
                <a:cs typeface="+mn-cs"/>
              </a:rPr>
              <a:t>Nebulizer</a:t>
            </a:r>
          </a:p>
        </p:txBody>
      </p:sp>
      <p:sp>
        <p:nvSpPr>
          <p:cNvPr id="56" name="Text Box 9">
            <a:extLst>
              <a:ext uri="{FF2B5EF4-FFF2-40B4-BE49-F238E27FC236}">
                <a16:creationId xmlns:a16="http://schemas.microsoft.com/office/drawing/2014/main" id="{801B7DB4-C679-FBC3-31B6-A508F247E9C3}"/>
              </a:ext>
            </a:extLst>
          </p:cNvPr>
          <p:cNvSpPr txBox="1">
            <a:spLocks noChangeArrowheads="1"/>
          </p:cNvSpPr>
          <p:nvPr/>
        </p:nvSpPr>
        <p:spPr bwMode="auto">
          <a:xfrm>
            <a:off x="8442233" y="2907268"/>
            <a:ext cx="1054100" cy="369332"/>
          </a:xfrm>
          <a:prstGeom prst="rect">
            <a:avLst/>
          </a:prstGeom>
          <a:noFill/>
          <a:ln w="190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a:solidFill>
                  <a:schemeClr val="tx1"/>
                </a:solidFill>
                <a:latin typeface="Arial" charset="0"/>
                <a:ea typeface="ＭＳ Ｐゴシック" pitchFamily="-16" charset="-128"/>
              </a:defRPr>
            </a:lvl1pPr>
            <a:lvl2pPr marL="742950" indent="-285750" eaLnBrk="0" hangingPunct="0">
              <a:defRPr>
                <a:solidFill>
                  <a:schemeClr val="tx1"/>
                </a:solidFill>
                <a:latin typeface="Arial" charset="0"/>
                <a:ea typeface="ＭＳ Ｐゴシック" pitchFamily="-16" charset="-128"/>
              </a:defRPr>
            </a:lvl2pPr>
            <a:lvl3pPr marL="1143000" indent="-228600" eaLnBrk="0" hangingPunct="0">
              <a:defRPr>
                <a:solidFill>
                  <a:schemeClr val="tx1"/>
                </a:solidFill>
                <a:latin typeface="Arial" charset="0"/>
                <a:ea typeface="ＭＳ Ｐゴシック" pitchFamily="-16" charset="-128"/>
              </a:defRPr>
            </a:lvl3pPr>
            <a:lvl4pPr marL="1600200" indent="-228600" eaLnBrk="0" hangingPunct="0">
              <a:defRPr>
                <a:solidFill>
                  <a:schemeClr val="tx1"/>
                </a:solidFill>
                <a:latin typeface="Arial" charset="0"/>
                <a:ea typeface="ＭＳ Ｐゴシック" pitchFamily="-16" charset="-128"/>
              </a:defRPr>
            </a:lvl4pPr>
            <a:lvl5pPr marL="2057400" indent="-228600" eaLnBrk="0" hangingPunct="0">
              <a:defRPr>
                <a:solidFill>
                  <a:schemeClr val="tx1"/>
                </a:solidFill>
                <a:latin typeface="Arial" charset="0"/>
                <a:ea typeface="ＭＳ Ｐゴシック" pitchFamily="-16"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6"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6"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6"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6"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Arial" charset="0"/>
                <a:ea typeface="ＭＳ Ｐゴシック" pitchFamily="-16" charset="-128"/>
                <a:cs typeface="+mn-cs"/>
              </a:rPr>
              <a:t>DPI</a:t>
            </a:r>
          </a:p>
        </p:txBody>
      </p:sp>
      <p:sp>
        <p:nvSpPr>
          <p:cNvPr id="57" name="Text Box 15">
            <a:extLst>
              <a:ext uri="{FF2B5EF4-FFF2-40B4-BE49-F238E27FC236}">
                <a16:creationId xmlns:a16="http://schemas.microsoft.com/office/drawing/2014/main" id="{F2335B4C-1AA4-3B04-3293-4C23DD13467A}"/>
              </a:ext>
            </a:extLst>
          </p:cNvPr>
          <p:cNvSpPr txBox="1">
            <a:spLocks noChangeArrowheads="1"/>
          </p:cNvSpPr>
          <p:nvPr/>
        </p:nvSpPr>
        <p:spPr bwMode="auto">
          <a:xfrm>
            <a:off x="7677150" y="2597151"/>
            <a:ext cx="742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a:solidFill>
                  <a:schemeClr val="tx1"/>
                </a:solidFill>
                <a:latin typeface="Arial" charset="0"/>
                <a:ea typeface="ＭＳ Ｐゴシック" pitchFamily="-16" charset="-128"/>
              </a:defRPr>
            </a:lvl1pPr>
            <a:lvl2pPr marL="742950" indent="-285750" eaLnBrk="0" hangingPunct="0">
              <a:defRPr>
                <a:solidFill>
                  <a:schemeClr val="tx1"/>
                </a:solidFill>
                <a:latin typeface="Arial" charset="0"/>
                <a:ea typeface="ＭＳ Ｐゴシック" pitchFamily="-16" charset="-128"/>
              </a:defRPr>
            </a:lvl2pPr>
            <a:lvl3pPr marL="1143000" indent="-228600" eaLnBrk="0" hangingPunct="0">
              <a:defRPr>
                <a:solidFill>
                  <a:schemeClr val="tx1"/>
                </a:solidFill>
                <a:latin typeface="Arial" charset="0"/>
                <a:ea typeface="ＭＳ Ｐゴシック" pitchFamily="-16" charset="-128"/>
              </a:defRPr>
            </a:lvl3pPr>
            <a:lvl4pPr marL="1600200" indent="-228600" eaLnBrk="0" hangingPunct="0">
              <a:defRPr>
                <a:solidFill>
                  <a:schemeClr val="tx1"/>
                </a:solidFill>
                <a:latin typeface="Arial" charset="0"/>
                <a:ea typeface="ＭＳ Ｐゴシック" pitchFamily="-16" charset="-128"/>
              </a:defRPr>
            </a:lvl4pPr>
            <a:lvl5pPr marL="2057400" indent="-228600" eaLnBrk="0" hangingPunct="0">
              <a:defRPr>
                <a:solidFill>
                  <a:schemeClr val="tx1"/>
                </a:solidFill>
                <a:latin typeface="Arial" charset="0"/>
                <a:ea typeface="ＭＳ Ｐゴシック" pitchFamily="-16"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6"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6"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6"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6"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charset="0"/>
              <a:ea typeface="ＭＳ Ｐゴシック" pitchFamily="-16" charset="-128"/>
              <a:cs typeface="+mn-cs"/>
            </a:endParaRPr>
          </a:p>
        </p:txBody>
      </p:sp>
      <p:sp>
        <p:nvSpPr>
          <p:cNvPr id="58" name="Text Box 7">
            <a:extLst>
              <a:ext uri="{FF2B5EF4-FFF2-40B4-BE49-F238E27FC236}">
                <a16:creationId xmlns:a16="http://schemas.microsoft.com/office/drawing/2014/main" id="{F454348A-7157-6FEA-C9D1-34E4C1873D3F}"/>
              </a:ext>
            </a:extLst>
          </p:cNvPr>
          <p:cNvSpPr txBox="1">
            <a:spLocks noChangeArrowheads="1"/>
          </p:cNvSpPr>
          <p:nvPr/>
        </p:nvSpPr>
        <p:spPr bwMode="auto">
          <a:xfrm>
            <a:off x="2551575" y="5345668"/>
            <a:ext cx="1054100" cy="369332"/>
          </a:xfrm>
          <a:prstGeom prst="rect">
            <a:avLst/>
          </a:prstGeom>
          <a:noFill/>
          <a:ln w="19050">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a:solidFill>
                  <a:schemeClr val="tx1"/>
                </a:solidFill>
                <a:latin typeface="Arial" charset="0"/>
                <a:ea typeface="ＭＳ Ｐゴシック" pitchFamily="-16" charset="-128"/>
              </a:defRPr>
            </a:lvl1pPr>
            <a:lvl2pPr marL="742950" indent="-285750" eaLnBrk="0" hangingPunct="0">
              <a:defRPr>
                <a:solidFill>
                  <a:schemeClr val="tx1"/>
                </a:solidFill>
                <a:latin typeface="Arial" charset="0"/>
                <a:ea typeface="ＭＳ Ｐゴシック" pitchFamily="-16" charset="-128"/>
              </a:defRPr>
            </a:lvl2pPr>
            <a:lvl3pPr marL="1143000" indent="-228600" eaLnBrk="0" hangingPunct="0">
              <a:defRPr>
                <a:solidFill>
                  <a:schemeClr val="tx1"/>
                </a:solidFill>
                <a:latin typeface="Arial" charset="0"/>
                <a:ea typeface="ＭＳ Ｐゴシック" pitchFamily="-16" charset="-128"/>
              </a:defRPr>
            </a:lvl3pPr>
            <a:lvl4pPr marL="1600200" indent="-228600" eaLnBrk="0" hangingPunct="0">
              <a:defRPr>
                <a:solidFill>
                  <a:schemeClr val="tx1"/>
                </a:solidFill>
                <a:latin typeface="Arial" charset="0"/>
                <a:ea typeface="ＭＳ Ｐゴシック" pitchFamily="-16" charset="-128"/>
              </a:defRPr>
            </a:lvl4pPr>
            <a:lvl5pPr marL="2057400" indent="-228600" eaLnBrk="0" hangingPunct="0">
              <a:defRPr>
                <a:solidFill>
                  <a:schemeClr val="tx1"/>
                </a:solidFill>
                <a:latin typeface="Arial" charset="0"/>
                <a:ea typeface="ＭＳ Ｐゴシック" pitchFamily="-16"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6"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6"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6"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6"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Arial" charset="0"/>
                <a:ea typeface="ＭＳ Ｐゴシック" pitchFamily="-16" charset="-128"/>
                <a:cs typeface="+mn-cs"/>
              </a:rPr>
              <a:t>SMI</a:t>
            </a:r>
          </a:p>
        </p:txBody>
      </p:sp>
      <p:grpSp>
        <p:nvGrpSpPr>
          <p:cNvPr id="59" name="Group 58">
            <a:extLst>
              <a:ext uri="{FF2B5EF4-FFF2-40B4-BE49-F238E27FC236}">
                <a16:creationId xmlns:a16="http://schemas.microsoft.com/office/drawing/2014/main" id="{3BC461A8-F55B-F02A-05F5-F371C3043D2C}"/>
              </a:ext>
            </a:extLst>
          </p:cNvPr>
          <p:cNvGrpSpPr/>
          <p:nvPr/>
        </p:nvGrpSpPr>
        <p:grpSpPr>
          <a:xfrm>
            <a:off x="2493330" y="1485332"/>
            <a:ext cx="1054100" cy="1703400"/>
            <a:chOff x="969330" y="1485332"/>
            <a:chExt cx="1054100" cy="1703400"/>
          </a:xfrm>
        </p:grpSpPr>
        <p:sp>
          <p:nvSpPr>
            <p:cNvPr id="60" name="Rectangle: Rounded Corners 59">
              <a:extLst>
                <a:ext uri="{FF2B5EF4-FFF2-40B4-BE49-F238E27FC236}">
                  <a16:creationId xmlns:a16="http://schemas.microsoft.com/office/drawing/2014/main" id="{6D66E1F2-91BE-34EF-D9FF-F20994783261}"/>
                </a:ext>
              </a:extLst>
            </p:cNvPr>
            <p:cNvSpPr/>
            <p:nvPr/>
          </p:nvSpPr>
          <p:spPr>
            <a:xfrm>
              <a:off x="1271035" y="1485332"/>
              <a:ext cx="329466" cy="503966"/>
            </a:xfrm>
            <a:prstGeom prst="roundRect">
              <a:avLst>
                <a:gd name="adj" fmla="val 40943"/>
              </a:avLst>
            </a:prstGeom>
            <a:gradFill flip="none" rotWithShape="1">
              <a:gsLst>
                <a:gs pos="50000">
                  <a:schemeClr val="bg1">
                    <a:lumMod val="95000"/>
                  </a:schemeClr>
                </a:gs>
                <a:gs pos="0">
                  <a:schemeClr val="accent2">
                    <a:lumMod val="105000"/>
                    <a:satMod val="103000"/>
                    <a:tint val="73000"/>
                  </a:schemeClr>
                </a:gs>
                <a:gs pos="100000">
                  <a:schemeClr val="accent2">
                    <a:lumMod val="105000"/>
                    <a:satMod val="109000"/>
                    <a:tint val="81000"/>
                  </a:schemeClr>
                </a:gs>
              </a:gsLst>
              <a:lin ang="108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1" name="Text Box 7">
              <a:extLst>
                <a:ext uri="{FF2B5EF4-FFF2-40B4-BE49-F238E27FC236}">
                  <a16:creationId xmlns:a16="http://schemas.microsoft.com/office/drawing/2014/main" id="{13709AC3-0365-5E5A-7346-09636D08DED9}"/>
                </a:ext>
              </a:extLst>
            </p:cNvPr>
            <p:cNvSpPr txBox="1">
              <a:spLocks noChangeArrowheads="1"/>
            </p:cNvSpPr>
            <p:nvPr/>
          </p:nvSpPr>
          <p:spPr bwMode="auto">
            <a:xfrm>
              <a:off x="969330" y="2819400"/>
              <a:ext cx="1054100" cy="369332"/>
            </a:xfrm>
            <a:prstGeom prst="rect">
              <a:avLst/>
            </a:prstGeom>
            <a:noFill/>
            <a:ln w="19050">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a:solidFill>
                    <a:schemeClr val="tx1"/>
                  </a:solidFill>
                  <a:latin typeface="Arial" charset="0"/>
                  <a:ea typeface="ＭＳ Ｐゴシック" pitchFamily="-16" charset="-128"/>
                </a:defRPr>
              </a:lvl1pPr>
              <a:lvl2pPr marL="742950" indent="-285750" eaLnBrk="0" hangingPunct="0">
                <a:defRPr>
                  <a:solidFill>
                    <a:schemeClr val="tx1"/>
                  </a:solidFill>
                  <a:latin typeface="Arial" charset="0"/>
                  <a:ea typeface="ＭＳ Ｐゴシック" pitchFamily="-16" charset="-128"/>
                </a:defRPr>
              </a:lvl2pPr>
              <a:lvl3pPr marL="1143000" indent="-228600" eaLnBrk="0" hangingPunct="0">
                <a:defRPr>
                  <a:solidFill>
                    <a:schemeClr val="tx1"/>
                  </a:solidFill>
                  <a:latin typeface="Arial" charset="0"/>
                  <a:ea typeface="ＭＳ Ｐゴシック" pitchFamily="-16" charset="-128"/>
                </a:defRPr>
              </a:lvl3pPr>
              <a:lvl4pPr marL="1600200" indent="-228600" eaLnBrk="0" hangingPunct="0">
                <a:defRPr>
                  <a:solidFill>
                    <a:schemeClr val="tx1"/>
                  </a:solidFill>
                  <a:latin typeface="Arial" charset="0"/>
                  <a:ea typeface="ＭＳ Ｐゴシック" pitchFamily="-16" charset="-128"/>
                </a:defRPr>
              </a:lvl4pPr>
              <a:lvl5pPr marL="2057400" indent="-228600" eaLnBrk="0" hangingPunct="0">
                <a:defRPr>
                  <a:solidFill>
                    <a:schemeClr val="tx1"/>
                  </a:solidFill>
                  <a:latin typeface="Arial" charset="0"/>
                  <a:ea typeface="ＭＳ Ｐゴシック" pitchFamily="-16"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6"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6"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6"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6"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1800" b="1" i="0" u="none" strike="noStrike" kern="1200" cap="none" spc="0" normalizeH="0" baseline="0" noProof="0" err="1">
                  <a:ln>
                    <a:noFill/>
                  </a:ln>
                  <a:solidFill>
                    <a:srgbClr val="000000"/>
                  </a:solidFill>
                  <a:effectLst/>
                  <a:uLnTx/>
                  <a:uFillTx/>
                  <a:latin typeface="Arial" charset="0"/>
                  <a:ea typeface="ＭＳ Ｐゴシック" pitchFamily="-16" charset="-128"/>
                  <a:cs typeface="+mn-cs"/>
                </a:rPr>
                <a:t>pMDI</a:t>
              </a:r>
              <a:endParaRPr kumimoji="0" lang="en-US" altLang="en-US" sz="1800" b="1" i="0" u="none" strike="noStrike" kern="1200" cap="none" spc="0" normalizeH="0" baseline="0" noProof="0">
                <a:ln>
                  <a:noFill/>
                </a:ln>
                <a:solidFill>
                  <a:srgbClr val="000000"/>
                </a:solidFill>
                <a:effectLst/>
                <a:uLnTx/>
                <a:uFillTx/>
                <a:latin typeface="Arial" charset="0"/>
                <a:ea typeface="ＭＳ Ｐゴシック" pitchFamily="-16" charset="-128"/>
                <a:cs typeface="+mn-cs"/>
              </a:endParaRPr>
            </a:p>
          </p:txBody>
        </p:sp>
        <p:sp>
          <p:nvSpPr>
            <p:cNvPr id="62" name="Rectangle 61">
              <a:extLst>
                <a:ext uri="{FF2B5EF4-FFF2-40B4-BE49-F238E27FC236}">
                  <a16:creationId xmlns:a16="http://schemas.microsoft.com/office/drawing/2014/main" id="{824F8F49-85D1-1C68-E6C9-55B1E80D3666}"/>
                </a:ext>
              </a:extLst>
            </p:cNvPr>
            <p:cNvSpPr/>
            <p:nvPr/>
          </p:nvSpPr>
          <p:spPr>
            <a:xfrm rot="654483">
              <a:off x="1241354" y="2442517"/>
              <a:ext cx="643080" cy="278771"/>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3" name="Rectangle: Diagonal Corners Rounded 62">
              <a:hlinkClick r:id="rId5" action="ppaction://hlinksldjump"/>
              <a:extLst>
                <a:ext uri="{FF2B5EF4-FFF2-40B4-BE49-F238E27FC236}">
                  <a16:creationId xmlns:a16="http://schemas.microsoft.com/office/drawing/2014/main" id="{D68B22BB-D890-EA5F-ADE3-9B90D5271062}"/>
                </a:ext>
              </a:extLst>
            </p:cNvPr>
            <p:cNvSpPr/>
            <p:nvPr/>
          </p:nvSpPr>
          <p:spPr>
            <a:xfrm>
              <a:off x="1181649" y="1659004"/>
              <a:ext cx="489831" cy="1017732"/>
            </a:xfrm>
            <a:prstGeom prst="round2DiagRect">
              <a:avLst>
                <a:gd name="adj1" fmla="val 50000"/>
                <a:gd name="adj2" fmla="val 0"/>
              </a:avLst>
            </a:prstGeom>
            <a:gradFill flip="none" rotWithShape="1">
              <a:gsLst>
                <a:gs pos="71000">
                  <a:schemeClr val="accent1">
                    <a:satMod val="105000"/>
                    <a:tint val="67000"/>
                    <a:lumMod val="31000"/>
                    <a:lumOff val="69000"/>
                  </a:schemeClr>
                </a:gs>
                <a:gs pos="0">
                  <a:schemeClr val="accent1">
                    <a:lumMod val="105000"/>
                    <a:satMod val="103000"/>
                    <a:tint val="73000"/>
                  </a:schemeClr>
                </a:gs>
                <a:gs pos="100000">
                  <a:schemeClr val="accent1">
                    <a:lumMod val="105000"/>
                    <a:satMod val="109000"/>
                    <a:tint val="81000"/>
                  </a:schemeClr>
                </a:gs>
              </a:gsLst>
              <a:lin ang="0" scaled="1"/>
              <a:tileRect/>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64" name="Group 63">
            <a:extLst>
              <a:ext uri="{FF2B5EF4-FFF2-40B4-BE49-F238E27FC236}">
                <a16:creationId xmlns:a16="http://schemas.microsoft.com/office/drawing/2014/main" id="{FE09D305-60C0-670C-19D3-167306828609}"/>
              </a:ext>
            </a:extLst>
          </p:cNvPr>
          <p:cNvGrpSpPr/>
          <p:nvPr/>
        </p:nvGrpSpPr>
        <p:grpSpPr>
          <a:xfrm>
            <a:off x="2822803" y="3919347"/>
            <a:ext cx="479440" cy="1331374"/>
            <a:chOff x="1298803" y="3919347"/>
            <a:chExt cx="479440" cy="1331374"/>
          </a:xfrm>
        </p:grpSpPr>
        <p:sp>
          <p:nvSpPr>
            <p:cNvPr id="65" name="Rectangle 64">
              <a:extLst>
                <a:ext uri="{FF2B5EF4-FFF2-40B4-BE49-F238E27FC236}">
                  <a16:creationId xmlns:a16="http://schemas.microsoft.com/office/drawing/2014/main" id="{8E4C1643-4684-9999-B1DA-CE33D07B40D5}"/>
                </a:ext>
              </a:extLst>
            </p:cNvPr>
            <p:cNvSpPr/>
            <p:nvPr/>
          </p:nvSpPr>
          <p:spPr>
            <a:xfrm>
              <a:off x="1351198" y="4269361"/>
              <a:ext cx="374650" cy="387350"/>
            </a:xfrm>
            <a:prstGeom prst="rect">
              <a:avLst/>
            </a:prstGeom>
            <a:gradFill flip="none" rotWithShape="1">
              <a:gsLst>
                <a:gs pos="71000">
                  <a:schemeClr val="accent1">
                    <a:satMod val="105000"/>
                    <a:tint val="67000"/>
                    <a:lumMod val="31000"/>
                    <a:lumOff val="69000"/>
                  </a:schemeClr>
                </a:gs>
                <a:gs pos="0">
                  <a:schemeClr val="accent1">
                    <a:lumMod val="105000"/>
                    <a:satMod val="103000"/>
                    <a:tint val="73000"/>
                  </a:schemeClr>
                </a:gs>
                <a:gs pos="100000">
                  <a:schemeClr val="accent1">
                    <a:lumMod val="105000"/>
                    <a:satMod val="109000"/>
                    <a:tint val="81000"/>
                  </a:schemeClr>
                </a:gs>
              </a:gsLst>
              <a:lin ang="0" scaled="1"/>
              <a:tileRect/>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6" name="Rectangle: Rounded Corners 65">
              <a:hlinkClick r:id="" action="ppaction://noaction"/>
              <a:extLst>
                <a:ext uri="{FF2B5EF4-FFF2-40B4-BE49-F238E27FC236}">
                  <a16:creationId xmlns:a16="http://schemas.microsoft.com/office/drawing/2014/main" id="{7638FD20-8677-91D6-936D-44E05E37D6D2}"/>
                </a:ext>
              </a:extLst>
            </p:cNvPr>
            <p:cNvSpPr/>
            <p:nvPr/>
          </p:nvSpPr>
          <p:spPr>
            <a:xfrm>
              <a:off x="1298803" y="4539236"/>
              <a:ext cx="479440" cy="711485"/>
            </a:xfrm>
            <a:prstGeom prst="roundRect">
              <a:avLst>
                <a:gd name="adj" fmla="val 27263"/>
              </a:avLst>
            </a:prstGeom>
            <a:gradFill flip="none" rotWithShape="1">
              <a:gsLst>
                <a:gs pos="71000">
                  <a:schemeClr val="accent1">
                    <a:satMod val="105000"/>
                    <a:tint val="67000"/>
                    <a:lumMod val="31000"/>
                    <a:lumOff val="69000"/>
                  </a:schemeClr>
                </a:gs>
                <a:gs pos="0">
                  <a:schemeClr val="accent1">
                    <a:lumMod val="105000"/>
                    <a:satMod val="103000"/>
                    <a:tint val="73000"/>
                  </a:schemeClr>
                </a:gs>
                <a:gs pos="100000">
                  <a:schemeClr val="accent1">
                    <a:lumMod val="105000"/>
                    <a:satMod val="109000"/>
                    <a:tint val="81000"/>
                  </a:schemeClr>
                </a:gs>
              </a:gsLst>
              <a:lin ang="0" scaled="1"/>
              <a:tileRect/>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 name="Trapezoid 66">
              <a:extLst>
                <a:ext uri="{FF2B5EF4-FFF2-40B4-BE49-F238E27FC236}">
                  <a16:creationId xmlns:a16="http://schemas.microsoft.com/office/drawing/2014/main" id="{8536CBC2-76C0-8AB6-D598-7CEBC7EDF3A8}"/>
                </a:ext>
              </a:extLst>
            </p:cNvPr>
            <p:cNvSpPr/>
            <p:nvPr/>
          </p:nvSpPr>
          <p:spPr>
            <a:xfrm>
              <a:off x="1303573" y="3919347"/>
              <a:ext cx="474670" cy="414212"/>
            </a:xfrm>
            <a:prstGeom prst="trapezoid">
              <a:avLst>
                <a:gd name="adj" fmla="val 9670"/>
              </a:avLst>
            </a:prstGeom>
            <a:gradFill flip="none" rotWithShape="1">
              <a:gsLst>
                <a:gs pos="50000">
                  <a:schemeClr val="bg1">
                    <a:lumMod val="95000"/>
                  </a:schemeClr>
                </a:gs>
                <a:gs pos="0">
                  <a:schemeClr val="accent2">
                    <a:lumMod val="105000"/>
                    <a:satMod val="103000"/>
                    <a:tint val="73000"/>
                  </a:schemeClr>
                </a:gs>
                <a:gs pos="100000">
                  <a:schemeClr val="accent2">
                    <a:lumMod val="105000"/>
                    <a:satMod val="109000"/>
                    <a:tint val="81000"/>
                  </a:schemeClr>
                </a:gs>
              </a:gsLst>
              <a:lin ang="108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68" name="Group 67">
            <a:extLst>
              <a:ext uri="{FF2B5EF4-FFF2-40B4-BE49-F238E27FC236}">
                <a16:creationId xmlns:a16="http://schemas.microsoft.com/office/drawing/2014/main" id="{053F04CA-C1D8-13EF-89FD-DDE4EAB9623F}"/>
              </a:ext>
            </a:extLst>
          </p:cNvPr>
          <p:cNvGrpSpPr/>
          <p:nvPr/>
        </p:nvGrpSpPr>
        <p:grpSpPr>
          <a:xfrm>
            <a:off x="8516179" y="1505355"/>
            <a:ext cx="794817" cy="1261418"/>
            <a:chOff x="6992178" y="1505355"/>
            <a:chExt cx="794817" cy="1261418"/>
          </a:xfrm>
        </p:grpSpPr>
        <p:sp>
          <p:nvSpPr>
            <p:cNvPr id="69" name="Oval 68">
              <a:hlinkClick r:id="" action="ppaction://noaction"/>
              <a:extLst>
                <a:ext uri="{FF2B5EF4-FFF2-40B4-BE49-F238E27FC236}">
                  <a16:creationId xmlns:a16="http://schemas.microsoft.com/office/drawing/2014/main" id="{3AFECA31-5DA3-7FB3-03D3-8BB396157488}"/>
                </a:ext>
              </a:extLst>
            </p:cNvPr>
            <p:cNvSpPr/>
            <p:nvPr/>
          </p:nvSpPr>
          <p:spPr>
            <a:xfrm>
              <a:off x="7030278" y="1549160"/>
              <a:ext cx="755650" cy="1217613"/>
            </a:xfrm>
            <a:prstGeom prst="ellipse">
              <a:avLst/>
            </a:prstGeom>
            <a:gradFill flip="none" rotWithShape="1">
              <a:gsLst>
                <a:gs pos="78000">
                  <a:schemeClr val="accent1">
                    <a:satMod val="105000"/>
                    <a:tint val="67000"/>
                    <a:lumMod val="31000"/>
                    <a:lumOff val="69000"/>
                  </a:schemeClr>
                </a:gs>
                <a:gs pos="51000">
                  <a:schemeClr val="accent1">
                    <a:lumMod val="105000"/>
                    <a:satMod val="103000"/>
                    <a:tint val="73000"/>
                  </a:schemeClr>
                </a:gs>
                <a:gs pos="100000">
                  <a:schemeClr val="accent1">
                    <a:lumMod val="105000"/>
                    <a:satMod val="109000"/>
                    <a:tint val="81000"/>
                  </a:schemeClr>
                </a:gs>
              </a:gsLst>
              <a:path path="circle">
                <a:fillToRect r="100000" b="100000"/>
              </a:path>
              <a:tileRect l="-100000" t="-100000"/>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0" name="Freeform: Shape 69">
              <a:hlinkClick r:id="" action="ppaction://noaction"/>
              <a:extLst>
                <a:ext uri="{FF2B5EF4-FFF2-40B4-BE49-F238E27FC236}">
                  <a16:creationId xmlns:a16="http://schemas.microsoft.com/office/drawing/2014/main" id="{71A0D50E-3240-4AE7-4B18-F886EA73C695}"/>
                </a:ext>
              </a:extLst>
            </p:cNvPr>
            <p:cNvSpPr/>
            <p:nvPr/>
          </p:nvSpPr>
          <p:spPr>
            <a:xfrm>
              <a:off x="6992178" y="1505355"/>
              <a:ext cx="710827" cy="1044926"/>
            </a:xfrm>
            <a:custGeom>
              <a:avLst/>
              <a:gdLst>
                <a:gd name="connsiteX0" fmla="*/ 422126 w 710827"/>
                <a:gd name="connsiteY0" fmla="*/ 0 h 1044926"/>
                <a:gd name="connsiteX1" fmla="*/ 658141 w 710827"/>
                <a:gd name="connsiteY1" fmla="*/ 116166 h 1044926"/>
                <a:gd name="connsiteX2" fmla="*/ 710827 w 710827"/>
                <a:gd name="connsiteY2" fmla="*/ 186211 h 1044926"/>
                <a:gd name="connsiteX3" fmla="*/ 681849 w 710827"/>
                <a:gd name="connsiteY3" fmla="*/ 196110 h 1044926"/>
                <a:gd name="connsiteX4" fmla="*/ 134464 w 710827"/>
                <a:gd name="connsiteY4" fmla="*/ 1021828 h 1044926"/>
                <a:gd name="connsiteX5" fmla="*/ 66849 w 710827"/>
                <a:gd name="connsiteY5" fmla="*/ 1044926 h 1044926"/>
                <a:gd name="connsiteX6" fmla="*/ 33173 w 710827"/>
                <a:gd name="connsiteY6" fmla="*/ 944952 h 1044926"/>
                <a:gd name="connsiteX7" fmla="*/ 0 w 710827"/>
                <a:gd name="connsiteY7" fmla="*/ 680191 h 1044926"/>
                <a:gd name="connsiteX8" fmla="*/ 422126 w 710827"/>
                <a:gd name="connsiteY8" fmla="*/ 0 h 1044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0827" h="1044926">
                  <a:moveTo>
                    <a:pt x="422126" y="0"/>
                  </a:moveTo>
                  <a:cubicBezTo>
                    <a:pt x="509551" y="0"/>
                    <a:pt x="590769" y="42825"/>
                    <a:pt x="658141" y="116166"/>
                  </a:cubicBezTo>
                  <a:lnTo>
                    <a:pt x="710827" y="186211"/>
                  </a:lnTo>
                  <a:lnTo>
                    <a:pt x="681849" y="196110"/>
                  </a:lnTo>
                  <a:cubicBezTo>
                    <a:pt x="347327" y="349419"/>
                    <a:pt x="468986" y="868519"/>
                    <a:pt x="134464" y="1021828"/>
                  </a:cubicBezTo>
                  <a:lnTo>
                    <a:pt x="66849" y="1044926"/>
                  </a:lnTo>
                  <a:lnTo>
                    <a:pt x="33173" y="944952"/>
                  </a:lnTo>
                  <a:cubicBezTo>
                    <a:pt x="11812" y="863575"/>
                    <a:pt x="0" y="774106"/>
                    <a:pt x="0" y="680191"/>
                  </a:cubicBezTo>
                  <a:cubicBezTo>
                    <a:pt x="0" y="304532"/>
                    <a:pt x="188992" y="0"/>
                    <a:pt x="422126" y="0"/>
                  </a:cubicBezTo>
                  <a:close/>
                </a:path>
              </a:pathLst>
            </a:custGeom>
            <a:gradFill flip="none" rotWithShape="1">
              <a:gsLst>
                <a:gs pos="84000">
                  <a:schemeClr val="accent1">
                    <a:satMod val="105000"/>
                    <a:tint val="67000"/>
                    <a:lumMod val="31000"/>
                    <a:lumOff val="69000"/>
                  </a:schemeClr>
                </a:gs>
                <a:gs pos="67000">
                  <a:schemeClr val="accent1">
                    <a:lumMod val="105000"/>
                    <a:satMod val="103000"/>
                    <a:tint val="73000"/>
                  </a:schemeClr>
                </a:gs>
                <a:gs pos="100000">
                  <a:schemeClr val="accent1">
                    <a:lumMod val="105000"/>
                    <a:satMod val="109000"/>
                    <a:tint val="81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Oval 70">
              <a:extLst>
                <a:ext uri="{FF2B5EF4-FFF2-40B4-BE49-F238E27FC236}">
                  <a16:creationId xmlns:a16="http://schemas.microsoft.com/office/drawing/2014/main" id="{D8DCC21D-3525-035B-A32B-D188CA692B96}"/>
                </a:ext>
              </a:extLst>
            </p:cNvPr>
            <p:cNvSpPr/>
            <p:nvPr/>
          </p:nvSpPr>
          <p:spPr>
            <a:xfrm>
              <a:off x="7079788" y="1918604"/>
              <a:ext cx="250031" cy="452846"/>
            </a:xfrm>
            <a:prstGeom prst="ellipse">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2" name="Oval 71">
              <a:extLst>
                <a:ext uri="{FF2B5EF4-FFF2-40B4-BE49-F238E27FC236}">
                  <a16:creationId xmlns:a16="http://schemas.microsoft.com/office/drawing/2014/main" id="{7387DFF0-AF9F-D698-6BCD-CE9EA9199FBD}"/>
                </a:ext>
              </a:extLst>
            </p:cNvPr>
            <p:cNvSpPr/>
            <p:nvPr/>
          </p:nvSpPr>
          <p:spPr>
            <a:xfrm rot="21268003">
              <a:off x="7536964" y="1843473"/>
              <a:ext cx="250031" cy="452846"/>
            </a:xfrm>
            <a:prstGeom prst="ellipse">
              <a:avLst/>
            </a:prstGeom>
            <a:gradFill flip="none" rotWithShape="1">
              <a:gsLst>
                <a:gs pos="50000">
                  <a:schemeClr val="bg1">
                    <a:lumMod val="95000"/>
                  </a:schemeClr>
                </a:gs>
                <a:gs pos="0">
                  <a:schemeClr val="accent2">
                    <a:lumMod val="105000"/>
                    <a:satMod val="103000"/>
                    <a:tint val="73000"/>
                  </a:schemeClr>
                </a:gs>
                <a:gs pos="100000">
                  <a:schemeClr val="accent2">
                    <a:lumMod val="105000"/>
                    <a:satMod val="109000"/>
                    <a:tint val="81000"/>
                  </a:schemeClr>
                </a:gs>
              </a:gsLst>
              <a:lin ang="108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499CE834-0718-AD37-0F94-3EEF15D8BB91}"/>
              </a:ext>
            </a:extLst>
          </p:cNvPr>
          <p:cNvGrpSpPr/>
          <p:nvPr/>
        </p:nvGrpSpPr>
        <p:grpSpPr>
          <a:xfrm>
            <a:off x="8237791" y="3984240"/>
            <a:ext cx="1502774" cy="1266480"/>
            <a:chOff x="6713791" y="3984240"/>
            <a:chExt cx="1502774" cy="1266480"/>
          </a:xfrm>
        </p:grpSpPr>
        <p:sp>
          <p:nvSpPr>
            <p:cNvPr id="74" name="Rectangle: Top Corners Rounded 73">
              <a:hlinkClick r:id="" action="ppaction://noaction"/>
              <a:extLst>
                <a:ext uri="{FF2B5EF4-FFF2-40B4-BE49-F238E27FC236}">
                  <a16:creationId xmlns:a16="http://schemas.microsoft.com/office/drawing/2014/main" id="{81DF14B6-6E76-B30F-E5F6-693D8ABCF7A5}"/>
                </a:ext>
              </a:extLst>
            </p:cNvPr>
            <p:cNvSpPr/>
            <p:nvPr/>
          </p:nvSpPr>
          <p:spPr>
            <a:xfrm rot="16200000">
              <a:off x="7200286" y="4234442"/>
              <a:ext cx="673993" cy="1358564"/>
            </a:xfrm>
            <a:prstGeom prst="round2SameRect">
              <a:avLst/>
            </a:prstGeom>
            <a:gradFill flip="none" rotWithShape="1">
              <a:gsLst>
                <a:gs pos="78000">
                  <a:schemeClr val="accent1">
                    <a:satMod val="105000"/>
                    <a:tint val="67000"/>
                    <a:lumMod val="31000"/>
                    <a:lumOff val="69000"/>
                  </a:schemeClr>
                </a:gs>
                <a:gs pos="51000">
                  <a:schemeClr val="accent1">
                    <a:lumMod val="105000"/>
                    <a:satMod val="103000"/>
                    <a:tint val="73000"/>
                  </a:schemeClr>
                </a:gs>
                <a:gs pos="100000">
                  <a:schemeClr val="accent1">
                    <a:lumMod val="105000"/>
                    <a:satMod val="109000"/>
                    <a:tint val="81000"/>
                  </a:schemeClr>
                </a:gs>
              </a:gsLst>
              <a:path path="circle">
                <a:fillToRect r="100000" b="100000"/>
              </a:path>
              <a:tileRect l="-100000" t="-100000"/>
            </a:gra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5" name="Rectangle: Top Corners Rounded 74">
              <a:hlinkClick r:id="" action="ppaction://noaction"/>
              <a:extLst>
                <a:ext uri="{FF2B5EF4-FFF2-40B4-BE49-F238E27FC236}">
                  <a16:creationId xmlns:a16="http://schemas.microsoft.com/office/drawing/2014/main" id="{2C0DDDE4-5122-8C1D-4F3C-7E74AB229B89}"/>
                </a:ext>
              </a:extLst>
            </p:cNvPr>
            <p:cNvSpPr/>
            <p:nvPr/>
          </p:nvSpPr>
          <p:spPr>
            <a:xfrm>
              <a:off x="6858000" y="4539031"/>
              <a:ext cx="822340" cy="434697"/>
            </a:xfrm>
            <a:prstGeom prst="round2SameRect">
              <a:avLst>
                <a:gd name="adj1" fmla="val 9363"/>
                <a:gd name="adj2" fmla="val 0"/>
              </a:avLst>
            </a:prstGeom>
            <a:gradFill flip="none" rotWithShape="1">
              <a:gsLst>
                <a:gs pos="2000">
                  <a:schemeClr val="bg1">
                    <a:lumMod val="95000"/>
                  </a:schemeClr>
                </a:gs>
                <a:gs pos="0">
                  <a:schemeClr val="accent2">
                    <a:lumMod val="105000"/>
                    <a:satMod val="103000"/>
                    <a:tint val="73000"/>
                  </a:schemeClr>
                </a:gs>
                <a:gs pos="100000">
                  <a:schemeClr val="accent2">
                    <a:lumMod val="105000"/>
                    <a:satMod val="109000"/>
                    <a:tint val="81000"/>
                  </a:schemeClr>
                </a:gs>
              </a:gsLst>
              <a:lin ang="54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Trapezoid 75">
              <a:extLst>
                <a:ext uri="{FF2B5EF4-FFF2-40B4-BE49-F238E27FC236}">
                  <a16:creationId xmlns:a16="http://schemas.microsoft.com/office/drawing/2014/main" id="{732825C9-41AA-B3F8-B2B4-565D85396C28}"/>
                </a:ext>
              </a:extLst>
            </p:cNvPr>
            <p:cNvSpPr/>
            <p:nvPr/>
          </p:nvSpPr>
          <p:spPr>
            <a:xfrm rot="16200000">
              <a:off x="6658933" y="4039098"/>
              <a:ext cx="392910" cy="283193"/>
            </a:xfrm>
            <a:prstGeom prst="trapezoid">
              <a:avLst>
                <a:gd name="adj" fmla="val 15802"/>
              </a:avLst>
            </a:prstGeom>
            <a:gradFill flip="none" rotWithShape="1">
              <a:gsLst>
                <a:gs pos="50000">
                  <a:schemeClr val="bg1">
                    <a:lumMod val="95000"/>
                  </a:schemeClr>
                </a:gs>
                <a:gs pos="0">
                  <a:schemeClr val="accent2">
                    <a:lumMod val="105000"/>
                    <a:satMod val="103000"/>
                    <a:tint val="73000"/>
                  </a:schemeClr>
                </a:gs>
                <a:gs pos="100000">
                  <a:schemeClr val="accent2">
                    <a:lumMod val="105000"/>
                    <a:satMod val="109000"/>
                    <a:tint val="81000"/>
                  </a:schemeClr>
                </a:gs>
              </a:gsLst>
              <a:lin ang="10800000" scaled="1"/>
              <a:tileRect/>
            </a:gra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5852101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C2CF44-5126-F84B-3067-7F3BFA68C0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EC1EA-E5F7-9C7C-9732-03057863E078}"/>
              </a:ext>
            </a:extLst>
          </p:cNvPr>
          <p:cNvSpPr>
            <a:spLocks noGrp="1"/>
          </p:cNvSpPr>
          <p:nvPr>
            <p:ph type="title" idx="4294967295"/>
          </p:nvPr>
        </p:nvSpPr>
        <p:spPr>
          <a:xfrm>
            <a:off x="340936" y="213414"/>
            <a:ext cx="11516102" cy="935774"/>
          </a:xfrm>
        </p:spPr>
        <p:txBody>
          <a:bodyPr/>
          <a:lstStyle/>
          <a:p>
            <a:r>
              <a:rPr lang="en-GB"/>
              <a:t>Patients with COPD face increased risk of lung and heart events that could potentially lead to early death</a:t>
            </a:r>
            <a:r>
              <a:rPr lang="en-GB" baseline="30000"/>
              <a:t>1–5</a:t>
            </a:r>
          </a:p>
        </p:txBody>
      </p:sp>
      <p:sp>
        <p:nvSpPr>
          <p:cNvPr id="3" name="Text Placeholder 2">
            <a:extLst>
              <a:ext uri="{FF2B5EF4-FFF2-40B4-BE49-F238E27FC236}">
                <a16:creationId xmlns:a16="http://schemas.microsoft.com/office/drawing/2014/main" id="{5AD6154C-B044-0654-F394-739C2455299F}"/>
              </a:ext>
            </a:extLst>
          </p:cNvPr>
          <p:cNvSpPr>
            <a:spLocks noGrp="1"/>
          </p:cNvSpPr>
          <p:nvPr>
            <p:ph type="body" sz="quarter" idx="10"/>
          </p:nvPr>
        </p:nvSpPr>
        <p:spPr>
          <a:xfrm>
            <a:off x="512046" y="6207077"/>
            <a:ext cx="10348855" cy="590001"/>
          </a:xfrm>
        </p:spPr>
        <p:txBody>
          <a:bodyPr/>
          <a:lstStyle/>
          <a:p>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Figure adapted from Singh D, et al. Adv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Ther</a:t>
            </a:r>
            <a:r>
              <a:rPr kumimoji="0" lang="en-GB"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2024;41:2151–2167</a:t>
            </a:r>
          </a:p>
          <a:p>
            <a:r>
              <a:rPr lang="en-GB"/>
              <a:t>1. Singh D, et al. Adv </a:t>
            </a:r>
            <a:r>
              <a:rPr lang="en-GB" err="1"/>
              <a:t>Ther</a:t>
            </a:r>
            <a:r>
              <a:rPr lang="en-GB"/>
              <a:t> 2024;41:2151–2167; 2. Hughes R, et al. Respir Med 2022;200:106921; 3. </a:t>
            </a:r>
            <a:r>
              <a:rPr lang="en-GB" err="1"/>
              <a:t>Kunisaki</a:t>
            </a:r>
            <a:r>
              <a:rPr lang="en-GB"/>
              <a:t> KM, et al. Am J Respir Crit Care Med 2018;198:51–57; 4. </a:t>
            </a:r>
            <a:r>
              <a:rPr lang="en-GB" err="1"/>
              <a:t>Rothnie</a:t>
            </a:r>
            <a:r>
              <a:rPr lang="en-GB"/>
              <a:t> KJ, et al. Am J Respir Crit Care Med 2018;198:464–471; 5. </a:t>
            </a:r>
            <a:r>
              <a:rPr kumimoji="0" lang="en-GB" b="0" i="0" u="none" strike="noStrike" kern="1200" cap="none" spc="0" normalizeH="0" baseline="0" noProof="0" err="1">
                <a:ln>
                  <a:noFill/>
                </a:ln>
                <a:solidFill>
                  <a:srgbClr val="373A36"/>
                </a:solidFill>
                <a:effectLst/>
                <a:uLnTx/>
                <a:uFillTx/>
                <a:latin typeface="Arial" panose="020B0604020202020204"/>
                <a:ea typeface="+mn-ea"/>
                <a:cs typeface="+mn-cs"/>
              </a:rPr>
              <a:t>Müllerová</a:t>
            </a:r>
            <a:r>
              <a:rPr kumimoji="0" lang="en-GB" b="0" i="0" u="none" strike="noStrike" kern="1200" cap="none" spc="0" normalizeH="0" baseline="0" noProof="0">
                <a:ln>
                  <a:noFill/>
                </a:ln>
                <a:solidFill>
                  <a:srgbClr val="373A36"/>
                </a:solidFill>
                <a:effectLst/>
                <a:uLnTx/>
                <a:uFillTx/>
                <a:latin typeface="Arial" panose="020B0604020202020204"/>
                <a:ea typeface="+mn-ea"/>
                <a:cs typeface="+mn-cs"/>
              </a:rPr>
              <a:t> H, et al. BMJ Open 2014;4:e006171</a:t>
            </a:r>
            <a:endParaRPr lang="en-GB" strike="sngStrike">
              <a:solidFill>
                <a:srgbClr val="FF0000"/>
              </a:solidFill>
            </a:endParaRPr>
          </a:p>
        </p:txBody>
      </p:sp>
      <p:sp>
        <p:nvSpPr>
          <p:cNvPr id="1354" name="Rectangle 1353">
            <a:extLst>
              <a:ext uri="{FF2B5EF4-FFF2-40B4-BE49-F238E27FC236}">
                <a16:creationId xmlns:a16="http://schemas.microsoft.com/office/drawing/2014/main" id="{F392119D-4C47-2D6F-8C8C-146207FB0B58}"/>
              </a:ext>
            </a:extLst>
          </p:cNvPr>
          <p:cNvSpPr/>
          <p:nvPr/>
        </p:nvSpPr>
        <p:spPr>
          <a:xfrm>
            <a:off x="340936" y="4403104"/>
            <a:ext cx="2827960" cy="1748046"/>
          </a:xfrm>
          <a:prstGeom prst="rect">
            <a:avLst/>
          </a:prstGeom>
          <a:solidFill>
            <a:schemeClr val="bg1"/>
          </a:solidFill>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355" name="Group 1354">
            <a:extLst>
              <a:ext uri="{FF2B5EF4-FFF2-40B4-BE49-F238E27FC236}">
                <a16:creationId xmlns:a16="http://schemas.microsoft.com/office/drawing/2014/main" id="{97023574-3303-B0E6-9E29-2FB097DC7445}"/>
              </a:ext>
            </a:extLst>
          </p:cNvPr>
          <p:cNvGrpSpPr/>
          <p:nvPr/>
        </p:nvGrpSpPr>
        <p:grpSpPr>
          <a:xfrm>
            <a:off x="477329" y="4529988"/>
            <a:ext cx="2596092" cy="1354217"/>
            <a:chOff x="7901243" y="1212419"/>
            <a:chExt cx="4120917" cy="1354217"/>
          </a:xfrm>
        </p:grpSpPr>
        <p:sp>
          <p:nvSpPr>
            <p:cNvPr id="1356" name="TextBox 23">
              <a:extLst>
                <a:ext uri="{FF2B5EF4-FFF2-40B4-BE49-F238E27FC236}">
                  <a16:creationId xmlns:a16="http://schemas.microsoft.com/office/drawing/2014/main" id="{F614AF17-1DB8-6052-DC3B-61F12AB10093}"/>
                </a:ext>
              </a:extLst>
            </p:cNvPr>
            <p:cNvSpPr txBox="1"/>
            <p:nvPr/>
          </p:nvSpPr>
          <p:spPr>
            <a:xfrm>
              <a:off x="8424484" y="1212419"/>
              <a:ext cx="3597676" cy="1354217"/>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dirty="0">
                  <a:ln>
                    <a:noFill/>
                  </a:ln>
                  <a:solidFill>
                    <a:srgbClr val="373A36"/>
                  </a:solidFill>
                  <a:effectLst/>
                  <a:uLnTx/>
                  <a:uFillTx/>
                  <a:latin typeface="Arial" panose="020B0604020202020204"/>
                  <a:ea typeface="+mn-ea"/>
                  <a:cs typeface="+mn-cs"/>
                </a:rPr>
                <a:t>Strong association, with substantial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dirty="0">
                  <a:ln>
                    <a:noFill/>
                  </a:ln>
                  <a:solidFill>
                    <a:srgbClr val="373A36"/>
                  </a:solidFill>
                  <a:effectLst/>
                  <a:uLnTx/>
                  <a:uFillTx/>
                  <a:latin typeface="Arial" panose="020B0604020202020204"/>
                  <a:ea typeface="+mn-ea"/>
                  <a:cs typeface="+mn-cs"/>
                </a:rPr>
                <a:t>Emerging association, with some supporting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200" b="1" i="0" u="none" strike="noStrike" kern="1200" cap="none" spc="0" normalizeH="0" baseline="0" noProof="0" dirty="0">
                  <a:ln>
                    <a:noFill/>
                  </a:ln>
                  <a:solidFill>
                    <a:srgbClr val="373A36"/>
                  </a:solidFill>
                  <a:effectLst/>
                  <a:uLnTx/>
                  <a:uFillTx/>
                  <a:latin typeface="Arial" panose="020B0604020202020204"/>
                  <a:ea typeface="+mn-ea"/>
                  <a:cs typeface="+mn-cs"/>
                </a:rPr>
                <a:t>Suspected association, with data yet to be generated</a:t>
              </a:r>
            </a:p>
          </p:txBody>
        </p:sp>
        <p:cxnSp>
          <p:nvCxnSpPr>
            <p:cNvPr id="1357" name="Straight Connector 1356">
              <a:extLst>
                <a:ext uri="{FF2B5EF4-FFF2-40B4-BE49-F238E27FC236}">
                  <a16:creationId xmlns:a16="http://schemas.microsoft.com/office/drawing/2014/main" id="{10A9ADC1-D686-1C28-5A83-21BD64A9918B}"/>
                </a:ext>
              </a:extLst>
            </p:cNvPr>
            <p:cNvCxnSpPr>
              <a:cxnSpLocks/>
            </p:cNvCxnSpPr>
            <p:nvPr/>
          </p:nvCxnSpPr>
          <p:spPr>
            <a:xfrm flipV="1">
              <a:off x="7901243" y="1336070"/>
              <a:ext cx="487581" cy="3558"/>
            </a:xfrm>
            <a:prstGeom prst="line">
              <a:avLst/>
            </a:prstGeom>
            <a:ln w="19050">
              <a:solidFill>
                <a:srgbClr val="003865"/>
              </a:solidFill>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8" name="Straight Connector 1357">
              <a:extLst>
                <a:ext uri="{FF2B5EF4-FFF2-40B4-BE49-F238E27FC236}">
                  <a16:creationId xmlns:a16="http://schemas.microsoft.com/office/drawing/2014/main" id="{71B2A361-3995-C5E4-F4D6-DC09A1771940}"/>
                </a:ext>
              </a:extLst>
            </p:cNvPr>
            <p:cNvCxnSpPr>
              <a:cxnSpLocks/>
            </p:cNvCxnSpPr>
            <p:nvPr/>
          </p:nvCxnSpPr>
          <p:spPr>
            <a:xfrm>
              <a:off x="7901243" y="1794086"/>
              <a:ext cx="490580" cy="0"/>
            </a:xfrm>
            <a:prstGeom prst="line">
              <a:avLst/>
            </a:prstGeom>
            <a:ln w="19050">
              <a:solidFill>
                <a:srgbClr val="003865"/>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59" name="Straight Connector 1358">
              <a:extLst>
                <a:ext uri="{FF2B5EF4-FFF2-40B4-BE49-F238E27FC236}">
                  <a16:creationId xmlns:a16="http://schemas.microsoft.com/office/drawing/2014/main" id="{8277D74C-557B-6AD7-50EE-E98EFFE7647E}"/>
                </a:ext>
              </a:extLst>
            </p:cNvPr>
            <p:cNvCxnSpPr>
              <a:cxnSpLocks/>
            </p:cNvCxnSpPr>
            <p:nvPr/>
          </p:nvCxnSpPr>
          <p:spPr>
            <a:xfrm flipH="1">
              <a:off x="7904236" y="2276418"/>
              <a:ext cx="520250" cy="0"/>
            </a:xfrm>
            <a:prstGeom prst="line">
              <a:avLst/>
            </a:prstGeom>
            <a:ln w="19050">
              <a:solidFill>
                <a:srgbClr val="6688A3"/>
              </a:solidFill>
              <a:prstDash val="dash"/>
              <a:headEnd w="med" len="sm"/>
              <a:tailEnd type="arrow" w="med" len="sm"/>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D6AEDB01-76CE-2ACF-9C9D-D6ADF5A60137}"/>
              </a:ext>
            </a:extLst>
          </p:cNvPr>
          <p:cNvGrpSpPr/>
          <p:nvPr/>
        </p:nvGrpSpPr>
        <p:grpSpPr>
          <a:xfrm>
            <a:off x="2175616" y="1449135"/>
            <a:ext cx="7840768" cy="4757942"/>
            <a:chOff x="1586516" y="1003589"/>
            <a:chExt cx="8915465" cy="5405453"/>
          </a:xfrm>
        </p:grpSpPr>
        <p:sp>
          <p:nvSpPr>
            <p:cNvPr id="686" name="TextBox 685">
              <a:extLst>
                <a:ext uri="{FF2B5EF4-FFF2-40B4-BE49-F238E27FC236}">
                  <a16:creationId xmlns:a16="http://schemas.microsoft.com/office/drawing/2014/main" id="{B299CF54-213B-8EBD-7052-B02DB5BD4376}"/>
                </a:ext>
              </a:extLst>
            </p:cNvPr>
            <p:cNvSpPr txBox="1"/>
            <p:nvPr/>
          </p:nvSpPr>
          <p:spPr>
            <a:xfrm>
              <a:off x="1586516" y="3479150"/>
              <a:ext cx="2001919"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COPD</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EXACERBATION(S)</a:t>
              </a:r>
            </a:p>
          </p:txBody>
        </p:sp>
        <p:sp>
          <p:nvSpPr>
            <p:cNvPr id="687" name="TextBox 686">
              <a:extLst>
                <a:ext uri="{FF2B5EF4-FFF2-40B4-BE49-F238E27FC236}">
                  <a16:creationId xmlns:a16="http://schemas.microsoft.com/office/drawing/2014/main" id="{4ECF9A46-65B2-F1F9-7BD2-9F2D11C75738}"/>
                </a:ext>
              </a:extLst>
            </p:cNvPr>
            <p:cNvSpPr txBox="1"/>
            <p:nvPr/>
          </p:nvSpPr>
          <p:spPr>
            <a:xfrm>
              <a:off x="8500062" y="3479150"/>
              <a:ext cx="2001919"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CARDIOVASCULAR</a:t>
              </a:r>
            </a:p>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EVENT(S)</a:t>
              </a:r>
            </a:p>
          </p:txBody>
        </p:sp>
        <p:sp>
          <p:nvSpPr>
            <p:cNvPr id="688" name="TextBox 687">
              <a:extLst>
                <a:ext uri="{FF2B5EF4-FFF2-40B4-BE49-F238E27FC236}">
                  <a16:creationId xmlns:a16="http://schemas.microsoft.com/office/drawing/2014/main" id="{942717D4-736D-0287-FCA7-3D95AD3EBD1F}"/>
                </a:ext>
              </a:extLst>
            </p:cNvPr>
            <p:cNvSpPr txBox="1"/>
            <p:nvPr/>
          </p:nvSpPr>
          <p:spPr>
            <a:xfrm>
              <a:off x="5303904" y="4602669"/>
              <a:ext cx="1613825" cy="317999"/>
            </a:xfrm>
            <a:prstGeom prst="rect">
              <a:avLst/>
            </a:prstGeom>
            <a:noFill/>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EARLY DEATH</a:t>
              </a:r>
            </a:p>
          </p:txBody>
        </p:sp>
        <p:sp>
          <p:nvSpPr>
            <p:cNvPr id="689" name="TextBox 688">
              <a:extLst>
                <a:ext uri="{FF2B5EF4-FFF2-40B4-BE49-F238E27FC236}">
                  <a16:creationId xmlns:a16="http://schemas.microsoft.com/office/drawing/2014/main" id="{7E2B8BC0-B7A6-43F5-7B98-5669B5703128}"/>
                </a:ext>
              </a:extLst>
            </p:cNvPr>
            <p:cNvSpPr txBox="1"/>
            <p:nvPr/>
          </p:nvSpPr>
          <p:spPr>
            <a:xfrm>
              <a:off x="5162008" y="2457389"/>
              <a:ext cx="1897619" cy="317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srgbClr val="373A36"/>
                  </a:solidFill>
                  <a:effectLst/>
                  <a:uLnTx/>
                  <a:uFillTx/>
                </a:rPr>
                <a:t>SYMPTOMS</a:t>
              </a:r>
            </a:p>
          </p:txBody>
        </p:sp>
        <p:grpSp>
          <p:nvGrpSpPr>
            <p:cNvPr id="690" name="Group 689">
              <a:extLst>
                <a:ext uri="{FF2B5EF4-FFF2-40B4-BE49-F238E27FC236}">
                  <a16:creationId xmlns:a16="http://schemas.microsoft.com/office/drawing/2014/main" id="{DA768506-057B-80B8-D988-57364FDD866B}"/>
                </a:ext>
              </a:extLst>
            </p:cNvPr>
            <p:cNvGrpSpPr/>
            <p:nvPr/>
          </p:nvGrpSpPr>
          <p:grpSpPr>
            <a:xfrm>
              <a:off x="3897516" y="3034859"/>
              <a:ext cx="1429983" cy="1494563"/>
              <a:chOff x="734040" y="3165335"/>
              <a:chExt cx="1148435" cy="1198589"/>
            </a:xfrm>
          </p:grpSpPr>
          <p:sp>
            <p:nvSpPr>
              <p:cNvPr id="1093" name="Freeform: Shape 11">
                <a:extLst>
                  <a:ext uri="{FF2B5EF4-FFF2-40B4-BE49-F238E27FC236}">
                    <a16:creationId xmlns:a16="http://schemas.microsoft.com/office/drawing/2014/main" id="{B7DFD186-F27C-4910-AFF0-467EED2776C4}"/>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94" name="Freeform: Shape 12">
                <a:extLst>
                  <a:ext uri="{FF2B5EF4-FFF2-40B4-BE49-F238E27FC236}">
                    <a16:creationId xmlns:a16="http://schemas.microsoft.com/office/drawing/2014/main" id="{5899FCE2-73EF-0A74-4DEA-BCFB63082335}"/>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95" name="Freeform: Shape 23">
                <a:extLst>
                  <a:ext uri="{FF2B5EF4-FFF2-40B4-BE49-F238E27FC236}">
                    <a16:creationId xmlns:a16="http://schemas.microsoft.com/office/drawing/2014/main" id="{F51F4DEB-E4D3-6AD0-4E92-EB282B43EBF9}"/>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096" name="Graphic 3">
                <a:extLst>
                  <a:ext uri="{FF2B5EF4-FFF2-40B4-BE49-F238E27FC236}">
                    <a16:creationId xmlns:a16="http://schemas.microsoft.com/office/drawing/2014/main" id="{B0AE9728-934A-8A53-4D95-46FB28F1250B}"/>
                  </a:ext>
                </a:extLst>
              </p:cNvPr>
              <p:cNvGrpSpPr/>
              <p:nvPr/>
            </p:nvGrpSpPr>
            <p:grpSpPr>
              <a:xfrm>
                <a:off x="796838" y="3220161"/>
                <a:ext cx="217226" cy="189001"/>
                <a:chOff x="1285578" y="3220161"/>
                <a:chExt cx="217226" cy="189001"/>
              </a:xfrm>
            </p:grpSpPr>
            <p:sp>
              <p:nvSpPr>
                <p:cNvPr id="1350" name="Freeform: Shape 25">
                  <a:extLst>
                    <a:ext uri="{FF2B5EF4-FFF2-40B4-BE49-F238E27FC236}">
                      <a16:creationId xmlns:a16="http://schemas.microsoft.com/office/drawing/2014/main" id="{1E32653B-AF6C-7DD1-A626-D84CBDA688BF}"/>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351" name="Graphic 3">
                  <a:extLst>
                    <a:ext uri="{FF2B5EF4-FFF2-40B4-BE49-F238E27FC236}">
                      <a16:creationId xmlns:a16="http://schemas.microsoft.com/office/drawing/2014/main" id="{D1E25434-0B52-5095-E623-EE74CFAB7C36}"/>
                    </a:ext>
                  </a:extLst>
                </p:cNvPr>
                <p:cNvGrpSpPr/>
                <p:nvPr/>
              </p:nvGrpSpPr>
              <p:grpSpPr>
                <a:xfrm>
                  <a:off x="1380365" y="3282479"/>
                  <a:ext cx="27641" cy="96109"/>
                  <a:chOff x="1380365" y="3282479"/>
                  <a:chExt cx="27641" cy="96109"/>
                </a:xfrm>
                <a:solidFill>
                  <a:srgbClr val="F0AB00"/>
                </a:solidFill>
              </p:grpSpPr>
              <p:sp>
                <p:nvSpPr>
                  <p:cNvPr id="1352" name="Freeform: Shape 27">
                    <a:extLst>
                      <a:ext uri="{FF2B5EF4-FFF2-40B4-BE49-F238E27FC236}">
                        <a16:creationId xmlns:a16="http://schemas.microsoft.com/office/drawing/2014/main" id="{35646586-0E39-7E37-FD29-D57B073590DB}"/>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53" name="Freeform: Shape 28">
                    <a:extLst>
                      <a:ext uri="{FF2B5EF4-FFF2-40B4-BE49-F238E27FC236}">
                        <a16:creationId xmlns:a16="http://schemas.microsoft.com/office/drawing/2014/main" id="{9AECAEDC-86DB-B0DE-A39B-57646DB6C07B}"/>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nvGrpSpPr>
              <p:cNvPr id="1097" name="Graphic 3">
                <a:extLst>
                  <a:ext uri="{FF2B5EF4-FFF2-40B4-BE49-F238E27FC236}">
                    <a16:creationId xmlns:a16="http://schemas.microsoft.com/office/drawing/2014/main" id="{2A95B5BE-AE2E-C769-A847-3AA402169A82}"/>
                  </a:ext>
                </a:extLst>
              </p:cNvPr>
              <p:cNvGrpSpPr/>
              <p:nvPr/>
            </p:nvGrpSpPr>
            <p:grpSpPr>
              <a:xfrm>
                <a:off x="734064" y="4021640"/>
                <a:ext cx="342791" cy="342284"/>
                <a:chOff x="1222804" y="4021640"/>
                <a:chExt cx="342791" cy="342284"/>
              </a:xfrm>
            </p:grpSpPr>
            <p:sp>
              <p:nvSpPr>
                <p:cNvPr id="1340" name="Freeform: Shape 30">
                  <a:extLst>
                    <a:ext uri="{FF2B5EF4-FFF2-40B4-BE49-F238E27FC236}">
                      <a16:creationId xmlns:a16="http://schemas.microsoft.com/office/drawing/2014/main" id="{CA73D297-F362-06C3-4782-EBC3E8640412}"/>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341" name="Graphic 3">
                  <a:extLst>
                    <a:ext uri="{FF2B5EF4-FFF2-40B4-BE49-F238E27FC236}">
                      <a16:creationId xmlns:a16="http://schemas.microsoft.com/office/drawing/2014/main" id="{46AA0BD0-1A07-B579-C444-4B506FA091F5}"/>
                    </a:ext>
                  </a:extLst>
                </p:cNvPr>
                <p:cNvGrpSpPr/>
                <p:nvPr/>
              </p:nvGrpSpPr>
              <p:grpSpPr>
                <a:xfrm>
                  <a:off x="1287856" y="4092913"/>
                  <a:ext cx="212669" cy="199748"/>
                  <a:chOff x="1287856" y="4092913"/>
                  <a:chExt cx="212669" cy="199748"/>
                </a:xfrm>
                <a:noFill/>
              </p:grpSpPr>
              <p:grpSp>
                <p:nvGrpSpPr>
                  <p:cNvPr id="1342" name="Graphic 3">
                    <a:extLst>
                      <a:ext uri="{FF2B5EF4-FFF2-40B4-BE49-F238E27FC236}">
                        <a16:creationId xmlns:a16="http://schemas.microsoft.com/office/drawing/2014/main" id="{3D5F2ACB-ED77-54A2-66E9-D82AC26C1F45}"/>
                      </a:ext>
                    </a:extLst>
                  </p:cNvPr>
                  <p:cNvGrpSpPr/>
                  <p:nvPr/>
                </p:nvGrpSpPr>
                <p:grpSpPr>
                  <a:xfrm>
                    <a:off x="1287856" y="4092913"/>
                    <a:ext cx="85433" cy="181632"/>
                    <a:chOff x="1287856" y="4092913"/>
                    <a:chExt cx="85433" cy="181632"/>
                  </a:xfrm>
                  <a:noFill/>
                </p:grpSpPr>
                <p:sp>
                  <p:nvSpPr>
                    <p:cNvPr id="1347" name="Freeform: Shape 66">
                      <a:extLst>
                        <a:ext uri="{FF2B5EF4-FFF2-40B4-BE49-F238E27FC236}">
                          <a16:creationId xmlns:a16="http://schemas.microsoft.com/office/drawing/2014/main" id="{D610D2AD-A390-2056-5E69-240981126F37}"/>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48" name="Freeform: Shape 67">
                      <a:extLst>
                        <a:ext uri="{FF2B5EF4-FFF2-40B4-BE49-F238E27FC236}">
                          <a16:creationId xmlns:a16="http://schemas.microsoft.com/office/drawing/2014/main" id="{4F800260-B60F-5560-1731-6DB45B97253F}"/>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49" name="Freeform: Shape 68">
                      <a:extLst>
                        <a:ext uri="{FF2B5EF4-FFF2-40B4-BE49-F238E27FC236}">
                          <a16:creationId xmlns:a16="http://schemas.microsoft.com/office/drawing/2014/main" id="{F18FFDDF-23F6-3460-2D6F-B5B72E367532}"/>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43" name="Graphic 3">
                    <a:extLst>
                      <a:ext uri="{FF2B5EF4-FFF2-40B4-BE49-F238E27FC236}">
                        <a16:creationId xmlns:a16="http://schemas.microsoft.com/office/drawing/2014/main" id="{70AFDBE3-C383-5F7E-45D1-CE03E9B7F93A}"/>
                      </a:ext>
                    </a:extLst>
                  </p:cNvPr>
                  <p:cNvGrpSpPr/>
                  <p:nvPr/>
                </p:nvGrpSpPr>
                <p:grpSpPr>
                  <a:xfrm>
                    <a:off x="1415092" y="4111028"/>
                    <a:ext cx="85433" cy="181633"/>
                    <a:chOff x="1415092" y="4111028"/>
                    <a:chExt cx="85433" cy="181633"/>
                  </a:xfrm>
                  <a:noFill/>
                </p:grpSpPr>
                <p:sp>
                  <p:nvSpPr>
                    <p:cNvPr id="1344" name="Freeform: Shape 70">
                      <a:extLst>
                        <a:ext uri="{FF2B5EF4-FFF2-40B4-BE49-F238E27FC236}">
                          <a16:creationId xmlns:a16="http://schemas.microsoft.com/office/drawing/2014/main" id="{5D5A4073-61BB-0EBB-F699-82A5E70D661E}"/>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45" name="Freeform: Shape 72">
                      <a:extLst>
                        <a:ext uri="{FF2B5EF4-FFF2-40B4-BE49-F238E27FC236}">
                          <a16:creationId xmlns:a16="http://schemas.microsoft.com/office/drawing/2014/main" id="{F00AA2E0-5346-F91D-3BC2-BAB5FA387717}"/>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46" name="Freeform: Shape 73">
                      <a:extLst>
                        <a:ext uri="{FF2B5EF4-FFF2-40B4-BE49-F238E27FC236}">
                          <a16:creationId xmlns:a16="http://schemas.microsoft.com/office/drawing/2014/main" id="{A29EF262-7586-31E5-3B89-1F446BCBBE7E}"/>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grpSp>
            <p:nvGrpSpPr>
              <p:cNvPr id="1098" name="Graphic 3">
                <a:extLst>
                  <a:ext uri="{FF2B5EF4-FFF2-40B4-BE49-F238E27FC236}">
                    <a16:creationId xmlns:a16="http://schemas.microsoft.com/office/drawing/2014/main" id="{E0A9A9CB-D4DF-A173-9AC8-81A96F9F6F42}"/>
                  </a:ext>
                </a:extLst>
              </p:cNvPr>
              <p:cNvGrpSpPr/>
              <p:nvPr/>
            </p:nvGrpSpPr>
            <p:grpSpPr>
              <a:xfrm>
                <a:off x="1353815" y="3397666"/>
                <a:ext cx="385388" cy="694697"/>
                <a:chOff x="1842555" y="3397666"/>
                <a:chExt cx="385388" cy="694697"/>
              </a:xfrm>
            </p:grpSpPr>
            <p:grpSp>
              <p:nvGrpSpPr>
                <p:cNvPr id="1325" name="Graphic 3">
                  <a:extLst>
                    <a:ext uri="{FF2B5EF4-FFF2-40B4-BE49-F238E27FC236}">
                      <a16:creationId xmlns:a16="http://schemas.microsoft.com/office/drawing/2014/main" id="{93087D2D-2B0B-E698-ECF7-F2FF8853343E}"/>
                    </a:ext>
                  </a:extLst>
                </p:cNvPr>
                <p:cNvGrpSpPr/>
                <p:nvPr/>
              </p:nvGrpSpPr>
              <p:grpSpPr>
                <a:xfrm>
                  <a:off x="1851203" y="3885287"/>
                  <a:ext cx="342068" cy="203137"/>
                  <a:chOff x="1851203" y="3885287"/>
                  <a:chExt cx="342068" cy="203137"/>
                </a:xfrm>
              </p:grpSpPr>
              <p:sp>
                <p:nvSpPr>
                  <p:cNvPr id="1338" name="Freeform: Shape 77">
                    <a:extLst>
                      <a:ext uri="{FF2B5EF4-FFF2-40B4-BE49-F238E27FC236}">
                        <a16:creationId xmlns:a16="http://schemas.microsoft.com/office/drawing/2014/main" id="{ACE94C90-2909-250D-29D2-13BFF16E12B9}"/>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39" name="Freeform: Shape 78">
                    <a:extLst>
                      <a:ext uri="{FF2B5EF4-FFF2-40B4-BE49-F238E27FC236}">
                        <a16:creationId xmlns:a16="http://schemas.microsoft.com/office/drawing/2014/main" id="{8AFE71BB-C51A-9A59-7436-A0CDE19F689A}"/>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326" name="Freeform: Shape 79">
                  <a:extLst>
                    <a:ext uri="{FF2B5EF4-FFF2-40B4-BE49-F238E27FC236}">
                      <a16:creationId xmlns:a16="http://schemas.microsoft.com/office/drawing/2014/main" id="{2F3CDA2C-0E15-4A21-34B9-2B3342F5CA9A}"/>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327" name="Graphic 3">
                  <a:extLst>
                    <a:ext uri="{FF2B5EF4-FFF2-40B4-BE49-F238E27FC236}">
                      <a16:creationId xmlns:a16="http://schemas.microsoft.com/office/drawing/2014/main" id="{9E53633C-100B-632C-CC22-9142C78BC725}"/>
                    </a:ext>
                  </a:extLst>
                </p:cNvPr>
                <p:cNvGrpSpPr/>
                <p:nvPr/>
              </p:nvGrpSpPr>
              <p:grpSpPr>
                <a:xfrm>
                  <a:off x="1842555" y="3397666"/>
                  <a:ext cx="385388" cy="694697"/>
                  <a:chOff x="1842555" y="3397666"/>
                  <a:chExt cx="385388" cy="694697"/>
                </a:xfrm>
              </p:grpSpPr>
              <p:grpSp>
                <p:nvGrpSpPr>
                  <p:cNvPr id="1328" name="Graphic 3">
                    <a:extLst>
                      <a:ext uri="{FF2B5EF4-FFF2-40B4-BE49-F238E27FC236}">
                        <a16:creationId xmlns:a16="http://schemas.microsoft.com/office/drawing/2014/main" id="{EBBFD0B6-4527-EFBB-DA01-B75A1A387EBE}"/>
                      </a:ext>
                    </a:extLst>
                  </p:cNvPr>
                  <p:cNvGrpSpPr/>
                  <p:nvPr/>
                </p:nvGrpSpPr>
                <p:grpSpPr>
                  <a:xfrm>
                    <a:off x="1842555" y="3695845"/>
                    <a:ext cx="285869" cy="396518"/>
                    <a:chOff x="1842555" y="3695845"/>
                    <a:chExt cx="285869" cy="396518"/>
                  </a:xfrm>
                </p:grpSpPr>
                <p:sp>
                  <p:nvSpPr>
                    <p:cNvPr id="1336" name="Freeform: Shape 82">
                      <a:extLst>
                        <a:ext uri="{FF2B5EF4-FFF2-40B4-BE49-F238E27FC236}">
                          <a16:creationId xmlns:a16="http://schemas.microsoft.com/office/drawing/2014/main" id="{C6A66A5F-9F46-94EF-4A75-5AAFBA311BF9}"/>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37" name="Freeform: Shape 83">
                      <a:extLst>
                        <a:ext uri="{FF2B5EF4-FFF2-40B4-BE49-F238E27FC236}">
                          <a16:creationId xmlns:a16="http://schemas.microsoft.com/office/drawing/2014/main" id="{1D35E93D-9670-5B40-D445-77DE183006EF}"/>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29" name="Graphic 3">
                    <a:extLst>
                      <a:ext uri="{FF2B5EF4-FFF2-40B4-BE49-F238E27FC236}">
                        <a16:creationId xmlns:a16="http://schemas.microsoft.com/office/drawing/2014/main" id="{D3FF94E6-9770-66F8-9EE7-69424658B89B}"/>
                      </a:ext>
                    </a:extLst>
                  </p:cNvPr>
                  <p:cNvGrpSpPr/>
                  <p:nvPr/>
                </p:nvGrpSpPr>
                <p:grpSpPr>
                  <a:xfrm>
                    <a:off x="2062788" y="3729693"/>
                    <a:ext cx="165155" cy="331775"/>
                    <a:chOff x="2062788" y="3729693"/>
                    <a:chExt cx="165155" cy="331775"/>
                  </a:xfrm>
                </p:grpSpPr>
                <p:sp>
                  <p:nvSpPr>
                    <p:cNvPr id="1334" name="Freeform: Shape 85">
                      <a:extLst>
                        <a:ext uri="{FF2B5EF4-FFF2-40B4-BE49-F238E27FC236}">
                          <a16:creationId xmlns:a16="http://schemas.microsoft.com/office/drawing/2014/main" id="{C8474207-75A6-7FA1-4B80-3BE189937F43}"/>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35" name="Freeform: Shape 86">
                      <a:extLst>
                        <a:ext uri="{FF2B5EF4-FFF2-40B4-BE49-F238E27FC236}">
                          <a16:creationId xmlns:a16="http://schemas.microsoft.com/office/drawing/2014/main" id="{18398AFF-3937-FC60-6DBD-2A3DE30DA034}"/>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30" name="Graphic 3">
                    <a:extLst>
                      <a:ext uri="{FF2B5EF4-FFF2-40B4-BE49-F238E27FC236}">
                        <a16:creationId xmlns:a16="http://schemas.microsoft.com/office/drawing/2014/main" id="{9500BAB2-B0C5-6975-180A-506D7C7B38B0}"/>
                      </a:ext>
                    </a:extLst>
                  </p:cNvPr>
                  <p:cNvGrpSpPr/>
                  <p:nvPr/>
                </p:nvGrpSpPr>
                <p:grpSpPr>
                  <a:xfrm>
                    <a:off x="1843768" y="3397666"/>
                    <a:ext cx="382967" cy="693470"/>
                    <a:chOff x="1843768" y="3397666"/>
                    <a:chExt cx="382967" cy="693470"/>
                  </a:xfrm>
                </p:grpSpPr>
                <p:sp>
                  <p:nvSpPr>
                    <p:cNvPr id="1331" name="Freeform: Shape 88">
                      <a:extLst>
                        <a:ext uri="{FF2B5EF4-FFF2-40B4-BE49-F238E27FC236}">
                          <a16:creationId xmlns:a16="http://schemas.microsoft.com/office/drawing/2014/main" id="{9CF16F8B-77AF-02E7-B368-C6D2E8732EBB}"/>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32" name="Freeform: Shape 89">
                      <a:extLst>
                        <a:ext uri="{FF2B5EF4-FFF2-40B4-BE49-F238E27FC236}">
                          <a16:creationId xmlns:a16="http://schemas.microsoft.com/office/drawing/2014/main" id="{F5B16520-9594-802A-1707-0799BE31F5D8}"/>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33" name="Freeform: Shape 91">
                      <a:extLst>
                        <a:ext uri="{FF2B5EF4-FFF2-40B4-BE49-F238E27FC236}">
                          <a16:creationId xmlns:a16="http://schemas.microsoft.com/office/drawing/2014/main" id="{E805924B-6655-2247-8B6D-F6ECF53896E3}"/>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grpSp>
            <p:nvGrpSpPr>
              <p:cNvPr id="1099" name="Graphic 3">
                <a:extLst>
                  <a:ext uri="{FF2B5EF4-FFF2-40B4-BE49-F238E27FC236}">
                    <a16:creationId xmlns:a16="http://schemas.microsoft.com/office/drawing/2014/main" id="{F2373355-2436-191C-34D4-901829E4F696}"/>
                  </a:ext>
                </a:extLst>
              </p:cNvPr>
              <p:cNvGrpSpPr/>
              <p:nvPr/>
            </p:nvGrpSpPr>
            <p:grpSpPr>
              <a:xfrm>
                <a:off x="922232" y="3397620"/>
                <a:ext cx="385411" cy="694766"/>
                <a:chOff x="1410972" y="3397620"/>
                <a:chExt cx="385411" cy="694766"/>
              </a:xfrm>
            </p:grpSpPr>
            <p:grpSp>
              <p:nvGrpSpPr>
                <p:cNvPr id="1295" name="Graphic 3">
                  <a:extLst>
                    <a:ext uri="{FF2B5EF4-FFF2-40B4-BE49-F238E27FC236}">
                      <a16:creationId xmlns:a16="http://schemas.microsoft.com/office/drawing/2014/main" id="{B670A914-B2A1-2E73-9BA2-A8542E4AC7D0}"/>
                    </a:ext>
                  </a:extLst>
                </p:cNvPr>
                <p:cNvGrpSpPr/>
                <p:nvPr/>
              </p:nvGrpSpPr>
              <p:grpSpPr>
                <a:xfrm>
                  <a:off x="1410972" y="3397620"/>
                  <a:ext cx="385411" cy="694766"/>
                  <a:chOff x="1410972" y="3397620"/>
                  <a:chExt cx="385411" cy="694766"/>
                </a:xfrm>
              </p:grpSpPr>
              <p:grpSp>
                <p:nvGrpSpPr>
                  <p:cNvPr id="1307" name="Graphic 3">
                    <a:extLst>
                      <a:ext uri="{FF2B5EF4-FFF2-40B4-BE49-F238E27FC236}">
                        <a16:creationId xmlns:a16="http://schemas.microsoft.com/office/drawing/2014/main" id="{4B97821A-FEF1-4E9F-BE35-404F7FED43B9}"/>
                      </a:ext>
                    </a:extLst>
                  </p:cNvPr>
                  <p:cNvGrpSpPr/>
                  <p:nvPr/>
                </p:nvGrpSpPr>
                <p:grpSpPr>
                  <a:xfrm>
                    <a:off x="1439690" y="3397620"/>
                    <a:ext cx="356693" cy="686383"/>
                    <a:chOff x="1439690" y="3397620"/>
                    <a:chExt cx="356693" cy="686383"/>
                  </a:xfrm>
                </p:grpSpPr>
                <p:grpSp>
                  <p:nvGrpSpPr>
                    <p:cNvPr id="1315" name="Graphic 3">
                      <a:extLst>
                        <a:ext uri="{FF2B5EF4-FFF2-40B4-BE49-F238E27FC236}">
                          <a16:creationId xmlns:a16="http://schemas.microsoft.com/office/drawing/2014/main" id="{97FCCBD8-FFC3-3623-3F7D-6C3236C4FBE6}"/>
                        </a:ext>
                      </a:extLst>
                    </p:cNvPr>
                    <p:cNvGrpSpPr/>
                    <p:nvPr/>
                  </p:nvGrpSpPr>
                  <p:grpSpPr>
                    <a:xfrm>
                      <a:off x="1444572" y="3725053"/>
                      <a:ext cx="2442" cy="2762"/>
                      <a:chOff x="1444572" y="3725053"/>
                      <a:chExt cx="2442" cy="2762"/>
                    </a:xfrm>
                  </p:grpSpPr>
                  <p:sp>
                    <p:nvSpPr>
                      <p:cNvPr id="1323" name="Freeform: Shape 1696">
                        <a:extLst>
                          <a:ext uri="{FF2B5EF4-FFF2-40B4-BE49-F238E27FC236}">
                            <a16:creationId xmlns:a16="http://schemas.microsoft.com/office/drawing/2014/main" id="{DF760F71-8B7B-E9A1-5486-20F84F4FB066}"/>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24" name="Freeform: Shape 1697">
                        <a:extLst>
                          <a:ext uri="{FF2B5EF4-FFF2-40B4-BE49-F238E27FC236}">
                            <a16:creationId xmlns:a16="http://schemas.microsoft.com/office/drawing/2014/main" id="{85D7690E-A005-D174-9D96-60D5E30013B7}"/>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16" name="Graphic 3">
                      <a:extLst>
                        <a:ext uri="{FF2B5EF4-FFF2-40B4-BE49-F238E27FC236}">
                          <a16:creationId xmlns:a16="http://schemas.microsoft.com/office/drawing/2014/main" id="{FCFF585A-5441-26B5-A7C4-08741436A8EB}"/>
                        </a:ext>
                      </a:extLst>
                    </p:cNvPr>
                    <p:cNvGrpSpPr/>
                    <p:nvPr/>
                  </p:nvGrpSpPr>
                  <p:grpSpPr>
                    <a:xfrm>
                      <a:off x="1444591" y="3397620"/>
                      <a:ext cx="340670" cy="383189"/>
                      <a:chOff x="1444591" y="3397620"/>
                      <a:chExt cx="340670" cy="383189"/>
                    </a:xfrm>
                  </p:grpSpPr>
                  <p:sp>
                    <p:nvSpPr>
                      <p:cNvPr id="1321" name="Freeform: Shape 1699">
                        <a:extLst>
                          <a:ext uri="{FF2B5EF4-FFF2-40B4-BE49-F238E27FC236}">
                            <a16:creationId xmlns:a16="http://schemas.microsoft.com/office/drawing/2014/main" id="{3F4ED963-5886-8C45-11FD-A3E656B5BE20}"/>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22" name="Freeform: Shape 1700">
                        <a:extLst>
                          <a:ext uri="{FF2B5EF4-FFF2-40B4-BE49-F238E27FC236}">
                            <a16:creationId xmlns:a16="http://schemas.microsoft.com/office/drawing/2014/main" id="{0197402B-7645-259C-FC85-9BB98C551000}"/>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17" name="Graphic 3">
                      <a:extLst>
                        <a:ext uri="{FF2B5EF4-FFF2-40B4-BE49-F238E27FC236}">
                          <a16:creationId xmlns:a16="http://schemas.microsoft.com/office/drawing/2014/main" id="{8DDFFCAF-FC21-D9D3-764C-071F71AF83A1}"/>
                        </a:ext>
                      </a:extLst>
                    </p:cNvPr>
                    <p:cNvGrpSpPr/>
                    <p:nvPr/>
                  </p:nvGrpSpPr>
                  <p:grpSpPr>
                    <a:xfrm>
                      <a:off x="1439690" y="3862473"/>
                      <a:ext cx="356693" cy="221530"/>
                      <a:chOff x="1439690" y="3862473"/>
                      <a:chExt cx="356693" cy="221530"/>
                    </a:xfrm>
                    <a:solidFill>
                      <a:srgbClr val="420029"/>
                    </a:solidFill>
                  </p:grpSpPr>
                  <p:sp>
                    <p:nvSpPr>
                      <p:cNvPr id="1319" name="Freeform: Shape 1702">
                        <a:extLst>
                          <a:ext uri="{FF2B5EF4-FFF2-40B4-BE49-F238E27FC236}">
                            <a16:creationId xmlns:a16="http://schemas.microsoft.com/office/drawing/2014/main" id="{6A06C567-A84B-FE98-C421-A7079EB46A00}"/>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20" name="Freeform: Shape 1703">
                        <a:extLst>
                          <a:ext uri="{FF2B5EF4-FFF2-40B4-BE49-F238E27FC236}">
                            <a16:creationId xmlns:a16="http://schemas.microsoft.com/office/drawing/2014/main" id="{184E0B64-87E6-6C19-C387-A954290ED370}"/>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318" name="Freeform: Shape 1704">
                      <a:extLst>
                        <a:ext uri="{FF2B5EF4-FFF2-40B4-BE49-F238E27FC236}">
                          <a16:creationId xmlns:a16="http://schemas.microsoft.com/office/drawing/2014/main" id="{50B6C44C-A2AE-6A8E-7BBF-D8B4110151C1}"/>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08" name="Graphic 3">
                    <a:extLst>
                      <a:ext uri="{FF2B5EF4-FFF2-40B4-BE49-F238E27FC236}">
                        <a16:creationId xmlns:a16="http://schemas.microsoft.com/office/drawing/2014/main" id="{16F67D1F-EACC-DDCA-CDC8-FDDF490E1E90}"/>
                      </a:ext>
                    </a:extLst>
                  </p:cNvPr>
                  <p:cNvGrpSpPr/>
                  <p:nvPr/>
                </p:nvGrpSpPr>
                <p:grpSpPr>
                  <a:xfrm>
                    <a:off x="1410972" y="3725382"/>
                    <a:ext cx="385348" cy="367004"/>
                    <a:chOff x="1410972" y="3725382"/>
                    <a:chExt cx="385348" cy="367004"/>
                  </a:xfrm>
                </p:grpSpPr>
                <p:grpSp>
                  <p:nvGrpSpPr>
                    <p:cNvPr id="1309" name="Graphic 3">
                      <a:extLst>
                        <a:ext uri="{FF2B5EF4-FFF2-40B4-BE49-F238E27FC236}">
                          <a16:creationId xmlns:a16="http://schemas.microsoft.com/office/drawing/2014/main" id="{6BC8F6EE-8F39-0BE9-9D6D-BACA6B0CF486}"/>
                        </a:ext>
                      </a:extLst>
                    </p:cNvPr>
                    <p:cNvGrpSpPr/>
                    <p:nvPr/>
                  </p:nvGrpSpPr>
                  <p:grpSpPr>
                    <a:xfrm>
                      <a:off x="1429244" y="3725382"/>
                      <a:ext cx="367076" cy="271069"/>
                      <a:chOff x="1429244" y="3725382"/>
                      <a:chExt cx="367076" cy="271069"/>
                    </a:xfrm>
                  </p:grpSpPr>
                  <p:sp>
                    <p:nvSpPr>
                      <p:cNvPr id="1313" name="Freeform: Shape 1707">
                        <a:extLst>
                          <a:ext uri="{FF2B5EF4-FFF2-40B4-BE49-F238E27FC236}">
                            <a16:creationId xmlns:a16="http://schemas.microsoft.com/office/drawing/2014/main" id="{AC39A3C8-E5E9-B095-91F9-59B427D53A98}"/>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14" name="Freeform: Shape 1708">
                        <a:extLst>
                          <a:ext uri="{FF2B5EF4-FFF2-40B4-BE49-F238E27FC236}">
                            <a16:creationId xmlns:a16="http://schemas.microsoft.com/office/drawing/2014/main" id="{97CE7652-B227-6331-10CA-52F91DC4CB72}"/>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310" name="Graphic 3">
                      <a:extLst>
                        <a:ext uri="{FF2B5EF4-FFF2-40B4-BE49-F238E27FC236}">
                          <a16:creationId xmlns:a16="http://schemas.microsoft.com/office/drawing/2014/main" id="{3FCF1969-F4DF-AC99-0797-844D627B92EA}"/>
                        </a:ext>
                      </a:extLst>
                    </p:cNvPr>
                    <p:cNvGrpSpPr/>
                    <p:nvPr/>
                  </p:nvGrpSpPr>
                  <p:grpSpPr>
                    <a:xfrm>
                      <a:off x="1410972" y="3782485"/>
                      <a:ext cx="381632" cy="309901"/>
                      <a:chOff x="1410972" y="3782485"/>
                      <a:chExt cx="381632" cy="309901"/>
                    </a:xfrm>
                  </p:grpSpPr>
                  <p:sp>
                    <p:nvSpPr>
                      <p:cNvPr id="1311" name="Freeform: Shape 1710">
                        <a:extLst>
                          <a:ext uri="{FF2B5EF4-FFF2-40B4-BE49-F238E27FC236}">
                            <a16:creationId xmlns:a16="http://schemas.microsoft.com/office/drawing/2014/main" id="{C5463D6F-A628-12C8-5D10-9A294BEE1DF0}"/>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12" name="Freeform: Shape 1711">
                        <a:extLst>
                          <a:ext uri="{FF2B5EF4-FFF2-40B4-BE49-F238E27FC236}">
                            <a16:creationId xmlns:a16="http://schemas.microsoft.com/office/drawing/2014/main" id="{5BFF0ECF-2982-BB75-F3BA-AB7E39893DF4}"/>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sp>
              <p:nvSpPr>
                <p:cNvPr id="1296" name="Freeform: Shape 1712">
                  <a:extLst>
                    <a:ext uri="{FF2B5EF4-FFF2-40B4-BE49-F238E27FC236}">
                      <a16:creationId xmlns:a16="http://schemas.microsoft.com/office/drawing/2014/main" id="{FC1BF80B-192B-3CE3-70E9-42D63248CAE7}"/>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7" name="Freeform: Shape 1713">
                  <a:extLst>
                    <a:ext uri="{FF2B5EF4-FFF2-40B4-BE49-F238E27FC236}">
                      <a16:creationId xmlns:a16="http://schemas.microsoft.com/office/drawing/2014/main" id="{D8C7D3FB-BFDD-E211-B299-938922416D57}"/>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8" name="Freeform: Shape 1714">
                  <a:extLst>
                    <a:ext uri="{FF2B5EF4-FFF2-40B4-BE49-F238E27FC236}">
                      <a16:creationId xmlns:a16="http://schemas.microsoft.com/office/drawing/2014/main" id="{EC541C85-8525-5A47-78C2-BAA657B370B9}"/>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9" name="Freeform: Shape 1715">
                  <a:extLst>
                    <a:ext uri="{FF2B5EF4-FFF2-40B4-BE49-F238E27FC236}">
                      <a16:creationId xmlns:a16="http://schemas.microsoft.com/office/drawing/2014/main" id="{7B13B71C-5722-EB10-D0FE-AF2D1C607471}"/>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00" name="Freeform: Shape 1716">
                  <a:extLst>
                    <a:ext uri="{FF2B5EF4-FFF2-40B4-BE49-F238E27FC236}">
                      <a16:creationId xmlns:a16="http://schemas.microsoft.com/office/drawing/2014/main" id="{A572FA2C-116E-DB0D-FE32-D99FC4227572}"/>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01" name="Freeform: Shape 1717">
                  <a:extLst>
                    <a:ext uri="{FF2B5EF4-FFF2-40B4-BE49-F238E27FC236}">
                      <a16:creationId xmlns:a16="http://schemas.microsoft.com/office/drawing/2014/main" id="{F5EAD2D7-ADE4-43DD-83D9-002AA7D58319}"/>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302" name="Graphic 3">
                  <a:extLst>
                    <a:ext uri="{FF2B5EF4-FFF2-40B4-BE49-F238E27FC236}">
                      <a16:creationId xmlns:a16="http://schemas.microsoft.com/office/drawing/2014/main" id="{29724954-5254-C810-8C5F-946433732A88}"/>
                    </a:ext>
                  </a:extLst>
                </p:cNvPr>
                <p:cNvGrpSpPr/>
                <p:nvPr/>
              </p:nvGrpSpPr>
              <p:grpSpPr>
                <a:xfrm>
                  <a:off x="1475348" y="3482264"/>
                  <a:ext cx="283332" cy="463391"/>
                  <a:chOff x="1475348" y="3482264"/>
                  <a:chExt cx="283332" cy="463391"/>
                </a:xfrm>
              </p:grpSpPr>
              <p:sp>
                <p:nvSpPr>
                  <p:cNvPr id="1303" name="Freeform: Shape 1719">
                    <a:extLst>
                      <a:ext uri="{FF2B5EF4-FFF2-40B4-BE49-F238E27FC236}">
                        <a16:creationId xmlns:a16="http://schemas.microsoft.com/office/drawing/2014/main" id="{093E83C9-4061-A59B-98CF-790FFCA3B4DD}"/>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04" name="Freeform: Shape 1720">
                    <a:extLst>
                      <a:ext uri="{FF2B5EF4-FFF2-40B4-BE49-F238E27FC236}">
                        <a16:creationId xmlns:a16="http://schemas.microsoft.com/office/drawing/2014/main" id="{42FE9C35-9897-F723-39AD-8A539DEF231F}"/>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05" name="Freeform: Shape 1721">
                    <a:extLst>
                      <a:ext uri="{FF2B5EF4-FFF2-40B4-BE49-F238E27FC236}">
                        <a16:creationId xmlns:a16="http://schemas.microsoft.com/office/drawing/2014/main" id="{DDE0566C-0CB2-9237-8579-60485539FBF1}"/>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306" name="Freeform: Shape 1722">
                    <a:extLst>
                      <a:ext uri="{FF2B5EF4-FFF2-40B4-BE49-F238E27FC236}">
                        <a16:creationId xmlns:a16="http://schemas.microsoft.com/office/drawing/2014/main" id="{1153E8C6-1250-8436-1D2B-975668417ACD}"/>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sp>
            <p:nvSpPr>
              <p:cNvPr id="1100" name="Freeform: Shape 1723">
                <a:extLst>
                  <a:ext uri="{FF2B5EF4-FFF2-40B4-BE49-F238E27FC236}">
                    <a16:creationId xmlns:a16="http://schemas.microsoft.com/office/drawing/2014/main" id="{F34311D9-F42B-72FC-4126-F550B6A96E88}"/>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01" name="Freeform: Shape 1724">
                <a:extLst>
                  <a:ext uri="{FF2B5EF4-FFF2-40B4-BE49-F238E27FC236}">
                    <a16:creationId xmlns:a16="http://schemas.microsoft.com/office/drawing/2014/main" id="{82638566-DF97-EC6D-08C8-884FF6CCE6C8}"/>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02" name="Freeform: Shape 1729">
                <a:extLst>
                  <a:ext uri="{FF2B5EF4-FFF2-40B4-BE49-F238E27FC236}">
                    <a16:creationId xmlns:a16="http://schemas.microsoft.com/office/drawing/2014/main" id="{6F12B64F-B98A-B182-807C-BB448FECF048}"/>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03" name="Freeform: Shape 1730">
                <a:extLst>
                  <a:ext uri="{FF2B5EF4-FFF2-40B4-BE49-F238E27FC236}">
                    <a16:creationId xmlns:a16="http://schemas.microsoft.com/office/drawing/2014/main" id="{087C2696-B7A2-D680-FDAC-8161087407D3}"/>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04" name="Freeform: Shape 1731">
                <a:extLst>
                  <a:ext uri="{FF2B5EF4-FFF2-40B4-BE49-F238E27FC236}">
                    <a16:creationId xmlns:a16="http://schemas.microsoft.com/office/drawing/2014/main" id="{39E5B430-AFC4-8023-23C4-281E2B26351C}"/>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05" name="Freeform: Shape 1732">
                <a:extLst>
                  <a:ext uri="{FF2B5EF4-FFF2-40B4-BE49-F238E27FC236}">
                    <a16:creationId xmlns:a16="http://schemas.microsoft.com/office/drawing/2014/main" id="{DAD2C005-2422-EA02-3BB8-08CEF4D6EE9A}"/>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106" name="Graphic 3">
                <a:extLst>
                  <a:ext uri="{FF2B5EF4-FFF2-40B4-BE49-F238E27FC236}">
                    <a16:creationId xmlns:a16="http://schemas.microsoft.com/office/drawing/2014/main" id="{1C4880F1-0EAD-D70D-3A9A-45C11BCA3468}"/>
                  </a:ext>
                </a:extLst>
              </p:cNvPr>
              <p:cNvGrpSpPr/>
              <p:nvPr/>
            </p:nvGrpSpPr>
            <p:grpSpPr>
              <a:xfrm>
                <a:off x="1142533" y="3208498"/>
                <a:ext cx="377494" cy="497033"/>
                <a:chOff x="1631273" y="3208498"/>
                <a:chExt cx="377494" cy="497033"/>
              </a:xfrm>
            </p:grpSpPr>
            <p:sp>
              <p:nvSpPr>
                <p:cNvPr id="1293" name="Freeform: Shape 1734">
                  <a:extLst>
                    <a:ext uri="{FF2B5EF4-FFF2-40B4-BE49-F238E27FC236}">
                      <a16:creationId xmlns:a16="http://schemas.microsoft.com/office/drawing/2014/main" id="{810A8CF9-FD3D-432D-B0F7-0ED01CECFBB1}"/>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4" name="Freeform: Shape 1735">
                  <a:extLst>
                    <a:ext uri="{FF2B5EF4-FFF2-40B4-BE49-F238E27FC236}">
                      <a16:creationId xmlns:a16="http://schemas.microsoft.com/office/drawing/2014/main" id="{68A295EC-FB49-6436-D1CE-EC537A6A99B4}"/>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07" name="Graphic 3">
                <a:extLst>
                  <a:ext uri="{FF2B5EF4-FFF2-40B4-BE49-F238E27FC236}">
                    <a16:creationId xmlns:a16="http://schemas.microsoft.com/office/drawing/2014/main" id="{60536860-9C9D-ED5D-05E4-03B878C00673}"/>
                  </a:ext>
                </a:extLst>
              </p:cNvPr>
              <p:cNvGrpSpPr/>
              <p:nvPr/>
            </p:nvGrpSpPr>
            <p:grpSpPr>
              <a:xfrm>
                <a:off x="1143771" y="3209712"/>
                <a:ext cx="375020" cy="494609"/>
                <a:chOff x="1632511" y="3209712"/>
                <a:chExt cx="375020" cy="494609"/>
              </a:xfrm>
              <a:solidFill>
                <a:srgbClr val="F0AB00">
                  <a:alpha val="50000"/>
                </a:srgbClr>
              </a:solidFill>
            </p:grpSpPr>
            <p:sp>
              <p:nvSpPr>
                <p:cNvPr id="1289" name="Freeform: Shape 1737">
                  <a:extLst>
                    <a:ext uri="{FF2B5EF4-FFF2-40B4-BE49-F238E27FC236}">
                      <a16:creationId xmlns:a16="http://schemas.microsoft.com/office/drawing/2014/main" id="{44D35425-133A-47BB-DC8F-AEAC2332A57C}"/>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0" name="Freeform: Shape 1738">
                  <a:extLst>
                    <a:ext uri="{FF2B5EF4-FFF2-40B4-BE49-F238E27FC236}">
                      <a16:creationId xmlns:a16="http://schemas.microsoft.com/office/drawing/2014/main" id="{98CF2A9C-3A48-D935-6022-D267B7CD517B}"/>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1" name="Freeform: Shape 1739">
                  <a:extLst>
                    <a:ext uri="{FF2B5EF4-FFF2-40B4-BE49-F238E27FC236}">
                      <a16:creationId xmlns:a16="http://schemas.microsoft.com/office/drawing/2014/main" id="{57EAF564-4575-40C7-B320-CAD0C542F58F}"/>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92" name="Freeform: Shape 1740">
                  <a:extLst>
                    <a:ext uri="{FF2B5EF4-FFF2-40B4-BE49-F238E27FC236}">
                      <a16:creationId xmlns:a16="http://schemas.microsoft.com/office/drawing/2014/main" id="{A0D43183-AEEE-B175-632A-691A2D6B7592}"/>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08" name="Graphic 3">
                <a:extLst>
                  <a:ext uri="{FF2B5EF4-FFF2-40B4-BE49-F238E27FC236}">
                    <a16:creationId xmlns:a16="http://schemas.microsoft.com/office/drawing/2014/main" id="{5D4F7695-F6FD-8F4C-2FD3-A5AAFDFAF1C4}"/>
                  </a:ext>
                </a:extLst>
              </p:cNvPr>
              <p:cNvGrpSpPr/>
              <p:nvPr/>
            </p:nvGrpSpPr>
            <p:grpSpPr>
              <a:xfrm>
                <a:off x="1295986" y="3430484"/>
                <a:ext cx="70569" cy="25970"/>
                <a:chOff x="1784726" y="3430484"/>
                <a:chExt cx="70569" cy="25970"/>
              </a:xfrm>
            </p:grpSpPr>
            <p:grpSp>
              <p:nvGrpSpPr>
                <p:cNvPr id="1284" name="Graphic 3">
                  <a:extLst>
                    <a:ext uri="{FF2B5EF4-FFF2-40B4-BE49-F238E27FC236}">
                      <a16:creationId xmlns:a16="http://schemas.microsoft.com/office/drawing/2014/main" id="{E0790AA2-39E7-0BA4-A648-F1097CCBBC53}"/>
                    </a:ext>
                  </a:extLst>
                </p:cNvPr>
                <p:cNvGrpSpPr/>
                <p:nvPr/>
              </p:nvGrpSpPr>
              <p:grpSpPr>
                <a:xfrm>
                  <a:off x="1784726" y="3430484"/>
                  <a:ext cx="70569" cy="25970"/>
                  <a:chOff x="1784726" y="3430484"/>
                  <a:chExt cx="70569" cy="25970"/>
                </a:xfrm>
              </p:grpSpPr>
              <p:sp>
                <p:nvSpPr>
                  <p:cNvPr id="1287" name="Freeform: Shape 1743">
                    <a:extLst>
                      <a:ext uri="{FF2B5EF4-FFF2-40B4-BE49-F238E27FC236}">
                        <a16:creationId xmlns:a16="http://schemas.microsoft.com/office/drawing/2014/main" id="{D1DA32D3-F7B7-4124-F816-FD2AA9DE3DE2}"/>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88" name="Freeform: Shape 1744">
                    <a:extLst>
                      <a:ext uri="{FF2B5EF4-FFF2-40B4-BE49-F238E27FC236}">
                        <a16:creationId xmlns:a16="http://schemas.microsoft.com/office/drawing/2014/main" id="{5698CF8B-AB02-6149-C829-E37CDF07E045}"/>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85" name="Freeform: Shape 1745">
                  <a:extLst>
                    <a:ext uri="{FF2B5EF4-FFF2-40B4-BE49-F238E27FC236}">
                      <a16:creationId xmlns:a16="http://schemas.microsoft.com/office/drawing/2014/main" id="{00ED78DE-A041-8D5F-DE9D-3BD2FAA1C9E9}"/>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86" name="Freeform: Shape 1746">
                  <a:extLst>
                    <a:ext uri="{FF2B5EF4-FFF2-40B4-BE49-F238E27FC236}">
                      <a16:creationId xmlns:a16="http://schemas.microsoft.com/office/drawing/2014/main" id="{1B2BDB74-11FC-478B-C4F6-33FFE9843D48}"/>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09" name="Graphic 3">
                <a:extLst>
                  <a:ext uri="{FF2B5EF4-FFF2-40B4-BE49-F238E27FC236}">
                    <a16:creationId xmlns:a16="http://schemas.microsoft.com/office/drawing/2014/main" id="{2F4DB51E-CFB9-676D-8345-A55C13BA8D7B}"/>
                  </a:ext>
                </a:extLst>
              </p:cNvPr>
              <p:cNvGrpSpPr/>
              <p:nvPr/>
            </p:nvGrpSpPr>
            <p:grpSpPr>
              <a:xfrm>
                <a:off x="1295986" y="3461172"/>
                <a:ext cx="70569" cy="25993"/>
                <a:chOff x="1784726" y="3461172"/>
                <a:chExt cx="70569" cy="25993"/>
              </a:xfrm>
            </p:grpSpPr>
            <p:grpSp>
              <p:nvGrpSpPr>
                <p:cNvPr id="1279" name="Graphic 3">
                  <a:extLst>
                    <a:ext uri="{FF2B5EF4-FFF2-40B4-BE49-F238E27FC236}">
                      <a16:creationId xmlns:a16="http://schemas.microsoft.com/office/drawing/2014/main" id="{50B770D8-3589-D3A9-01F9-2B7A4CC43445}"/>
                    </a:ext>
                  </a:extLst>
                </p:cNvPr>
                <p:cNvGrpSpPr/>
                <p:nvPr/>
              </p:nvGrpSpPr>
              <p:grpSpPr>
                <a:xfrm>
                  <a:off x="1784726" y="3461172"/>
                  <a:ext cx="70569" cy="25993"/>
                  <a:chOff x="1784726" y="3461172"/>
                  <a:chExt cx="70569" cy="25993"/>
                </a:xfrm>
              </p:grpSpPr>
              <p:sp>
                <p:nvSpPr>
                  <p:cNvPr id="1282" name="Freeform: Shape 1749">
                    <a:extLst>
                      <a:ext uri="{FF2B5EF4-FFF2-40B4-BE49-F238E27FC236}">
                        <a16:creationId xmlns:a16="http://schemas.microsoft.com/office/drawing/2014/main" id="{E070117C-3066-212C-89F3-1D03114134FC}"/>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83" name="Freeform: Shape 1750">
                    <a:extLst>
                      <a:ext uri="{FF2B5EF4-FFF2-40B4-BE49-F238E27FC236}">
                        <a16:creationId xmlns:a16="http://schemas.microsoft.com/office/drawing/2014/main" id="{B9E17434-404D-F6F2-152A-21A8BA1E8E0F}"/>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80" name="Freeform: Shape 1751">
                  <a:extLst>
                    <a:ext uri="{FF2B5EF4-FFF2-40B4-BE49-F238E27FC236}">
                      <a16:creationId xmlns:a16="http://schemas.microsoft.com/office/drawing/2014/main" id="{7AD1A059-2370-1366-28E4-E25A61C2606F}"/>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81" name="Freeform: Shape 1752">
                  <a:extLst>
                    <a:ext uri="{FF2B5EF4-FFF2-40B4-BE49-F238E27FC236}">
                      <a16:creationId xmlns:a16="http://schemas.microsoft.com/office/drawing/2014/main" id="{C7573F2B-189D-E5AE-AC0D-E27ED3B4A872}"/>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10" name="Graphic 3">
                <a:extLst>
                  <a:ext uri="{FF2B5EF4-FFF2-40B4-BE49-F238E27FC236}">
                    <a16:creationId xmlns:a16="http://schemas.microsoft.com/office/drawing/2014/main" id="{365AA4B0-A617-2DBB-1A28-DC59A7F27C2D}"/>
                  </a:ext>
                </a:extLst>
              </p:cNvPr>
              <p:cNvGrpSpPr/>
              <p:nvPr/>
            </p:nvGrpSpPr>
            <p:grpSpPr>
              <a:xfrm>
                <a:off x="1295986" y="3342564"/>
                <a:ext cx="70569" cy="26016"/>
                <a:chOff x="1784726" y="3342564"/>
                <a:chExt cx="70569" cy="26016"/>
              </a:xfrm>
            </p:grpSpPr>
            <p:grpSp>
              <p:nvGrpSpPr>
                <p:cNvPr id="1274" name="Graphic 3">
                  <a:extLst>
                    <a:ext uri="{FF2B5EF4-FFF2-40B4-BE49-F238E27FC236}">
                      <a16:creationId xmlns:a16="http://schemas.microsoft.com/office/drawing/2014/main" id="{985E9C89-0029-B5B5-2FCD-F9F8BB0D9DF3}"/>
                    </a:ext>
                  </a:extLst>
                </p:cNvPr>
                <p:cNvGrpSpPr/>
                <p:nvPr/>
              </p:nvGrpSpPr>
              <p:grpSpPr>
                <a:xfrm>
                  <a:off x="1784726" y="3342564"/>
                  <a:ext cx="70569" cy="26016"/>
                  <a:chOff x="1784726" y="3342564"/>
                  <a:chExt cx="70569" cy="26016"/>
                </a:xfrm>
              </p:grpSpPr>
              <p:sp>
                <p:nvSpPr>
                  <p:cNvPr id="1277" name="Freeform: Shape 1755">
                    <a:extLst>
                      <a:ext uri="{FF2B5EF4-FFF2-40B4-BE49-F238E27FC236}">
                        <a16:creationId xmlns:a16="http://schemas.microsoft.com/office/drawing/2014/main" id="{B2FC6337-F349-D69E-999A-C830128675BE}"/>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78" name="Freeform: Shape 1756">
                    <a:extLst>
                      <a:ext uri="{FF2B5EF4-FFF2-40B4-BE49-F238E27FC236}">
                        <a16:creationId xmlns:a16="http://schemas.microsoft.com/office/drawing/2014/main" id="{3D9DBDDC-ECCD-FDE4-D5B4-15D31FECB31A}"/>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75" name="Freeform: Shape 1757">
                  <a:extLst>
                    <a:ext uri="{FF2B5EF4-FFF2-40B4-BE49-F238E27FC236}">
                      <a16:creationId xmlns:a16="http://schemas.microsoft.com/office/drawing/2014/main" id="{C7B0E7E0-47FD-0CDE-F507-455162B4D52E}"/>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76" name="Freeform: Shape 1758">
                  <a:extLst>
                    <a:ext uri="{FF2B5EF4-FFF2-40B4-BE49-F238E27FC236}">
                      <a16:creationId xmlns:a16="http://schemas.microsoft.com/office/drawing/2014/main" id="{2DD56990-1C3D-AFC7-7006-B80807CEF8B7}"/>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11" name="Graphic 3">
                <a:extLst>
                  <a:ext uri="{FF2B5EF4-FFF2-40B4-BE49-F238E27FC236}">
                    <a16:creationId xmlns:a16="http://schemas.microsoft.com/office/drawing/2014/main" id="{16F34EBE-72D4-436F-5803-FBE1595E31C2}"/>
                  </a:ext>
                </a:extLst>
              </p:cNvPr>
              <p:cNvGrpSpPr/>
              <p:nvPr/>
            </p:nvGrpSpPr>
            <p:grpSpPr>
              <a:xfrm>
                <a:off x="1295986" y="3373321"/>
                <a:ext cx="70569" cy="25970"/>
                <a:chOff x="1784726" y="3373321"/>
                <a:chExt cx="70569" cy="25970"/>
              </a:xfrm>
            </p:grpSpPr>
            <p:grpSp>
              <p:nvGrpSpPr>
                <p:cNvPr id="1269" name="Graphic 3">
                  <a:extLst>
                    <a:ext uri="{FF2B5EF4-FFF2-40B4-BE49-F238E27FC236}">
                      <a16:creationId xmlns:a16="http://schemas.microsoft.com/office/drawing/2014/main" id="{911B1356-C860-223B-5E11-9BB423540666}"/>
                    </a:ext>
                  </a:extLst>
                </p:cNvPr>
                <p:cNvGrpSpPr/>
                <p:nvPr/>
              </p:nvGrpSpPr>
              <p:grpSpPr>
                <a:xfrm>
                  <a:off x="1784726" y="3373321"/>
                  <a:ext cx="70569" cy="25970"/>
                  <a:chOff x="1784726" y="3373321"/>
                  <a:chExt cx="70569" cy="25970"/>
                </a:xfrm>
              </p:grpSpPr>
              <p:sp>
                <p:nvSpPr>
                  <p:cNvPr id="1272" name="Freeform: Shape 1761">
                    <a:extLst>
                      <a:ext uri="{FF2B5EF4-FFF2-40B4-BE49-F238E27FC236}">
                        <a16:creationId xmlns:a16="http://schemas.microsoft.com/office/drawing/2014/main" id="{CED5D216-3180-B70A-1FC0-2020BD42EFB3}"/>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73" name="Freeform: Shape 1762">
                    <a:extLst>
                      <a:ext uri="{FF2B5EF4-FFF2-40B4-BE49-F238E27FC236}">
                        <a16:creationId xmlns:a16="http://schemas.microsoft.com/office/drawing/2014/main" id="{E8941337-312D-5153-20DA-0B8FA22C92BB}"/>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70" name="Freeform: Shape 1763">
                  <a:extLst>
                    <a:ext uri="{FF2B5EF4-FFF2-40B4-BE49-F238E27FC236}">
                      <a16:creationId xmlns:a16="http://schemas.microsoft.com/office/drawing/2014/main" id="{39E4B866-7F57-DC36-93B4-FE682BC190E1}"/>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71" name="Freeform: Shape 1764">
                  <a:extLst>
                    <a:ext uri="{FF2B5EF4-FFF2-40B4-BE49-F238E27FC236}">
                      <a16:creationId xmlns:a16="http://schemas.microsoft.com/office/drawing/2014/main" id="{23C65638-9C8F-CCC7-7A18-B64F6FBEDDB4}"/>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12" name="Graphic 3">
                <a:extLst>
                  <a:ext uri="{FF2B5EF4-FFF2-40B4-BE49-F238E27FC236}">
                    <a16:creationId xmlns:a16="http://schemas.microsoft.com/office/drawing/2014/main" id="{8B69AD9B-A500-F10C-EBA2-9E12CA7FEC01}"/>
                  </a:ext>
                </a:extLst>
              </p:cNvPr>
              <p:cNvGrpSpPr/>
              <p:nvPr/>
            </p:nvGrpSpPr>
            <p:grpSpPr>
              <a:xfrm>
                <a:off x="1295986" y="3403986"/>
                <a:ext cx="70569" cy="26016"/>
                <a:chOff x="1784726" y="3403986"/>
                <a:chExt cx="70569" cy="26016"/>
              </a:xfrm>
            </p:grpSpPr>
            <p:grpSp>
              <p:nvGrpSpPr>
                <p:cNvPr id="1264" name="Graphic 3">
                  <a:extLst>
                    <a:ext uri="{FF2B5EF4-FFF2-40B4-BE49-F238E27FC236}">
                      <a16:creationId xmlns:a16="http://schemas.microsoft.com/office/drawing/2014/main" id="{31BD397A-0ECE-ED14-FB8B-487380E48530}"/>
                    </a:ext>
                  </a:extLst>
                </p:cNvPr>
                <p:cNvGrpSpPr/>
                <p:nvPr/>
              </p:nvGrpSpPr>
              <p:grpSpPr>
                <a:xfrm>
                  <a:off x="1784726" y="3403986"/>
                  <a:ext cx="70569" cy="26016"/>
                  <a:chOff x="1784726" y="3403986"/>
                  <a:chExt cx="70569" cy="26016"/>
                </a:xfrm>
              </p:grpSpPr>
              <p:sp>
                <p:nvSpPr>
                  <p:cNvPr id="1267" name="Freeform: Shape 1767">
                    <a:extLst>
                      <a:ext uri="{FF2B5EF4-FFF2-40B4-BE49-F238E27FC236}">
                        <a16:creationId xmlns:a16="http://schemas.microsoft.com/office/drawing/2014/main" id="{98073BD3-1034-6014-4F88-87133AACED39}"/>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68" name="Freeform: Shape 1768">
                    <a:extLst>
                      <a:ext uri="{FF2B5EF4-FFF2-40B4-BE49-F238E27FC236}">
                        <a16:creationId xmlns:a16="http://schemas.microsoft.com/office/drawing/2014/main" id="{8D322C0A-DE5F-D3EC-560E-0F6059F6DC4A}"/>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65" name="Freeform: Shape 1769">
                  <a:extLst>
                    <a:ext uri="{FF2B5EF4-FFF2-40B4-BE49-F238E27FC236}">
                      <a16:creationId xmlns:a16="http://schemas.microsoft.com/office/drawing/2014/main" id="{5CD64CB3-5B92-EF62-A1F6-6E0E4D67D882}"/>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66" name="Freeform: Shape 1770">
                  <a:extLst>
                    <a:ext uri="{FF2B5EF4-FFF2-40B4-BE49-F238E27FC236}">
                      <a16:creationId xmlns:a16="http://schemas.microsoft.com/office/drawing/2014/main" id="{C22A18E8-61AF-4A54-A16C-09BA2F655947}"/>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13" name="Freeform: Shape 1771">
                <a:extLst>
                  <a:ext uri="{FF2B5EF4-FFF2-40B4-BE49-F238E27FC236}">
                    <a16:creationId xmlns:a16="http://schemas.microsoft.com/office/drawing/2014/main" id="{8EC9055E-C6AE-84F6-3634-413A99F6A97E}"/>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14" name="Freeform: Shape 1772">
                <a:extLst>
                  <a:ext uri="{FF2B5EF4-FFF2-40B4-BE49-F238E27FC236}">
                    <a16:creationId xmlns:a16="http://schemas.microsoft.com/office/drawing/2014/main" id="{7E8FB2C0-4C15-F587-1316-AEBABDB4820D}"/>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15" name="Freeform: Shape 1773">
                <a:extLst>
                  <a:ext uri="{FF2B5EF4-FFF2-40B4-BE49-F238E27FC236}">
                    <a16:creationId xmlns:a16="http://schemas.microsoft.com/office/drawing/2014/main" id="{4D684877-A9AB-1A98-925E-20E29695525A}"/>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16" name="Freeform: Shape 1774">
                <a:extLst>
                  <a:ext uri="{FF2B5EF4-FFF2-40B4-BE49-F238E27FC236}">
                    <a16:creationId xmlns:a16="http://schemas.microsoft.com/office/drawing/2014/main" id="{0F401B13-3994-0B08-F79D-6A9AB98311F2}"/>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117" name="Graphic 3">
                <a:extLst>
                  <a:ext uri="{FF2B5EF4-FFF2-40B4-BE49-F238E27FC236}">
                    <a16:creationId xmlns:a16="http://schemas.microsoft.com/office/drawing/2014/main" id="{6CC8C9C4-6824-5C27-6552-AA776D72C119}"/>
                  </a:ext>
                </a:extLst>
              </p:cNvPr>
              <p:cNvGrpSpPr/>
              <p:nvPr/>
            </p:nvGrpSpPr>
            <p:grpSpPr>
              <a:xfrm>
                <a:off x="1149919" y="3490005"/>
                <a:ext cx="172274" cy="209687"/>
                <a:chOff x="1638659" y="3490005"/>
                <a:chExt cx="172274" cy="209687"/>
              </a:xfrm>
            </p:grpSpPr>
            <p:grpSp>
              <p:nvGrpSpPr>
                <p:cNvPr id="1233" name="Graphic 3">
                  <a:extLst>
                    <a:ext uri="{FF2B5EF4-FFF2-40B4-BE49-F238E27FC236}">
                      <a16:creationId xmlns:a16="http://schemas.microsoft.com/office/drawing/2014/main" id="{2E9E65A7-D38B-29FF-845F-B6EBAA0CA3D3}"/>
                    </a:ext>
                  </a:extLst>
                </p:cNvPr>
                <p:cNvGrpSpPr/>
                <p:nvPr/>
              </p:nvGrpSpPr>
              <p:grpSpPr>
                <a:xfrm>
                  <a:off x="1662155" y="3575510"/>
                  <a:ext cx="24724" cy="38324"/>
                  <a:chOff x="1662155" y="3575510"/>
                  <a:chExt cx="24724" cy="38324"/>
                </a:xfrm>
              </p:grpSpPr>
              <p:sp>
                <p:nvSpPr>
                  <p:cNvPr id="1262" name="Freeform: Shape 1777">
                    <a:extLst>
                      <a:ext uri="{FF2B5EF4-FFF2-40B4-BE49-F238E27FC236}">
                        <a16:creationId xmlns:a16="http://schemas.microsoft.com/office/drawing/2014/main" id="{CCF10CB6-6F87-8BE3-0C83-94B6335830EE}"/>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63" name="Freeform: Shape 1778">
                    <a:extLst>
                      <a:ext uri="{FF2B5EF4-FFF2-40B4-BE49-F238E27FC236}">
                        <a16:creationId xmlns:a16="http://schemas.microsoft.com/office/drawing/2014/main" id="{1A84C96D-5233-56EA-96A8-DE597B041F52}"/>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34" name="Graphic 3">
                  <a:extLst>
                    <a:ext uri="{FF2B5EF4-FFF2-40B4-BE49-F238E27FC236}">
                      <a16:creationId xmlns:a16="http://schemas.microsoft.com/office/drawing/2014/main" id="{AEE24A2C-9202-51C7-EF30-F04255458055}"/>
                    </a:ext>
                  </a:extLst>
                </p:cNvPr>
                <p:cNvGrpSpPr/>
                <p:nvPr/>
              </p:nvGrpSpPr>
              <p:grpSpPr>
                <a:xfrm>
                  <a:off x="1639173" y="3574423"/>
                  <a:ext cx="21648" cy="33342"/>
                  <a:chOff x="1639173" y="3574423"/>
                  <a:chExt cx="21648" cy="33342"/>
                </a:xfrm>
              </p:grpSpPr>
              <p:sp>
                <p:nvSpPr>
                  <p:cNvPr id="1260" name="Freeform: Shape 1780">
                    <a:extLst>
                      <a:ext uri="{FF2B5EF4-FFF2-40B4-BE49-F238E27FC236}">
                        <a16:creationId xmlns:a16="http://schemas.microsoft.com/office/drawing/2014/main" id="{87D30748-8689-B9A4-46C3-FD27B014CFF8}"/>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61" name="Freeform: Shape 1781">
                    <a:extLst>
                      <a:ext uri="{FF2B5EF4-FFF2-40B4-BE49-F238E27FC236}">
                        <a16:creationId xmlns:a16="http://schemas.microsoft.com/office/drawing/2014/main" id="{FE97C0A5-F8D3-51B7-84E7-D14B81384A98}"/>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35" name="Graphic 3">
                  <a:extLst>
                    <a:ext uri="{FF2B5EF4-FFF2-40B4-BE49-F238E27FC236}">
                      <a16:creationId xmlns:a16="http://schemas.microsoft.com/office/drawing/2014/main" id="{77841954-6672-6861-5046-A3D136B533F1}"/>
                    </a:ext>
                  </a:extLst>
                </p:cNvPr>
                <p:cNvGrpSpPr/>
                <p:nvPr/>
              </p:nvGrpSpPr>
              <p:grpSpPr>
                <a:xfrm>
                  <a:off x="1765454" y="3490005"/>
                  <a:ext cx="45479" cy="65475"/>
                  <a:chOff x="1765454" y="3490005"/>
                  <a:chExt cx="45479" cy="65475"/>
                </a:xfrm>
              </p:grpSpPr>
              <p:sp>
                <p:nvSpPr>
                  <p:cNvPr id="1258" name="Freeform: Shape 1783">
                    <a:extLst>
                      <a:ext uri="{FF2B5EF4-FFF2-40B4-BE49-F238E27FC236}">
                        <a16:creationId xmlns:a16="http://schemas.microsoft.com/office/drawing/2014/main" id="{A3D96055-341A-DE5A-CCB2-D4D3FCE7419E}"/>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59" name="Freeform: Shape 1784">
                    <a:extLst>
                      <a:ext uri="{FF2B5EF4-FFF2-40B4-BE49-F238E27FC236}">
                        <a16:creationId xmlns:a16="http://schemas.microsoft.com/office/drawing/2014/main" id="{60040C5D-FD39-B7B9-C631-822BAD48D077}"/>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236" name="Freeform: Shape 1785">
                  <a:extLst>
                    <a:ext uri="{FF2B5EF4-FFF2-40B4-BE49-F238E27FC236}">
                      <a16:creationId xmlns:a16="http://schemas.microsoft.com/office/drawing/2014/main" id="{C2BEB4E7-9E83-1900-0BA9-2CB703D9C3CD}"/>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237" name="Graphic 3">
                  <a:extLst>
                    <a:ext uri="{FF2B5EF4-FFF2-40B4-BE49-F238E27FC236}">
                      <a16:creationId xmlns:a16="http://schemas.microsoft.com/office/drawing/2014/main" id="{1F5AE228-25EA-17C9-F868-FF91E5039E5D}"/>
                    </a:ext>
                  </a:extLst>
                </p:cNvPr>
                <p:cNvGrpSpPr/>
                <p:nvPr/>
              </p:nvGrpSpPr>
              <p:grpSpPr>
                <a:xfrm>
                  <a:off x="1739948" y="3514441"/>
                  <a:ext cx="46454" cy="56681"/>
                  <a:chOff x="1739948" y="3514441"/>
                  <a:chExt cx="46454" cy="56681"/>
                </a:xfrm>
              </p:grpSpPr>
              <p:sp>
                <p:nvSpPr>
                  <p:cNvPr id="1256" name="Freeform: Shape 1787">
                    <a:extLst>
                      <a:ext uri="{FF2B5EF4-FFF2-40B4-BE49-F238E27FC236}">
                        <a16:creationId xmlns:a16="http://schemas.microsoft.com/office/drawing/2014/main" id="{2F74C8B5-154D-26D3-3B65-8FB2BBDCDA35}"/>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57" name="Freeform: Shape 1788">
                    <a:extLst>
                      <a:ext uri="{FF2B5EF4-FFF2-40B4-BE49-F238E27FC236}">
                        <a16:creationId xmlns:a16="http://schemas.microsoft.com/office/drawing/2014/main" id="{84288802-1B7F-BF7B-5CD0-7B1FD6DF4A94}"/>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38" name="Graphic 3">
                  <a:extLst>
                    <a:ext uri="{FF2B5EF4-FFF2-40B4-BE49-F238E27FC236}">
                      <a16:creationId xmlns:a16="http://schemas.microsoft.com/office/drawing/2014/main" id="{C70CEB97-C398-0CE7-2190-500B0E700442}"/>
                    </a:ext>
                  </a:extLst>
                </p:cNvPr>
                <p:cNvGrpSpPr/>
                <p:nvPr/>
              </p:nvGrpSpPr>
              <p:grpSpPr>
                <a:xfrm>
                  <a:off x="1715308" y="3539083"/>
                  <a:ext cx="49278" cy="53177"/>
                  <a:chOff x="1715308" y="3539083"/>
                  <a:chExt cx="49278" cy="53177"/>
                </a:xfrm>
              </p:grpSpPr>
              <p:sp>
                <p:nvSpPr>
                  <p:cNvPr id="1254" name="Freeform: Shape 1790">
                    <a:extLst>
                      <a:ext uri="{FF2B5EF4-FFF2-40B4-BE49-F238E27FC236}">
                        <a16:creationId xmlns:a16="http://schemas.microsoft.com/office/drawing/2014/main" id="{EFFBB10D-C043-1260-0023-1F41AE84591C}"/>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55" name="Freeform: Shape 1791">
                    <a:extLst>
                      <a:ext uri="{FF2B5EF4-FFF2-40B4-BE49-F238E27FC236}">
                        <a16:creationId xmlns:a16="http://schemas.microsoft.com/office/drawing/2014/main" id="{0C612151-5AEC-24E6-DEDA-3D8872A4507D}"/>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39" name="Graphic 3">
                  <a:extLst>
                    <a:ext uri="{FF2B5EF4-FFF2-40B4-BE49-F238E27FC236}">
                      <a16:creationId xmlns:a16="http://schemas.microsoft.com/office/drawing/2014/main" id="{BCD34098-1BEB-0BD0-5769-74AE34E3E5DA}"/>
                    </a:ext>
                  </a:extLst>
                </p:cNvPr>
                <p:cNvGrpSpPr/>
                <p:nvPr/>
              </p:nvGrpSpPr>
              <p:grpSpPr>
                <a:xfrm>
                  <a:off x="1697234" y="3567556"/>
                  <a:ext cx="47173" cy="46392"/>
                  <a:chOff x="1697234" y="3567556"/>
                  <a:chExt cx="47173" cy="46392"/>
                </a:xfrm>
              </p:grpSpPr>
              <p:sp>
                <p:nvSpPr>
                  <p:cNvPr id="1252" name="Freeform: Shape 1793">
                    <a:extLst>
                      <a:ext uri="{FF2B5EF4-FFF2-40B4-BE49-F238E27FC236}">
                        <a16:creationId xmlns:a16="http://schemas.microsoft.com/office/drawing/2014/main" id="{51CF41A9-81ED-DBA5-85D5-24CFE56407B4}"/>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53" name="Freeform: Shape 1794">
                    <a:extLst>
                      <a:ext uri="{FF2B5EF4-FFF2-40B4-BE49-F238E27FC236}">
                        <a16:creationId xmlns:a16="http://schemas.microsoft.com/office/drawing/2014/main" id="{98CD80ED-58D7-9C60-B6E6-C978AB31A8A8}"/>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40" name="Graphic 3">
                  <a:extLst>
                    <a:ext uri="{FF2B5EF4-FFF2-40B4-BE49-F238E27FC236}">
                      <a16:creationId xmlns:a16="http://schemas.microsoft.com/office/drawing/2014/main" id="{E2CA68A9-10CE-FDFF-BA47-825DDDCA1177}"/>
                    </a:ext>
                  </a:extLst>
                </p:cNvPr>
                <p:cNvGrpSpPr/>
                <p:nvPr/>
              </p:nvGrpSpPr>
              <p:grpSpPr>
                <a:xfrm>
                  <a:off x="1676955" y="3594121"/>
                  <a:ext cx="46899" cy="42522"/>
                  <a:chOff x="1676955" y="3594121"/>
                  <a:chExt cx="46899" cy="42522"/>
                </a:xfrm>
              </p:grpSpPr>
              <p:sp>
                <p:nvSpPr>
                  <p:cNvPr id="1250" name="Freeform: Shape 1796">
                    <a:extLst>
                      <a:ext uri="{FF2B5EF4-FFF2-40B4-BE49-F238E27FC236}">
                        <a16:creationId xmlns:a16="http://schemas.microsoft.com/office/drawing/2014/main" id="{9F315AEE-F7BA-77DD-1F33-1F06F02EB973}"/>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51" name="Freeform: Shape 1797">
                    <a:extLst>
                      <a:ext uri="{FF2B5EF4-FFF2-40B4-BE49-F238E27FC236}">
                        <a16:creationId xmlns:a16="http://schemas.microsoft.com/office/drawing/2014/main" id="{F49DE79A-271A-3211-91D1-B6C2F559B280}"/>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41" name="Graphic 3">
                  <a:extLst>
                    <a:ext uri="{FF2B5EF4-FFF2-40B4-BE49-F238E27FC236}">
                      <a16:creationId xmlns:a16="http://schemas.microsoft.com/office/drawing/2014/main" id="{585DC203-36FD-7390-E10C-9013BE4D4A5D}"/>
                    </a:ext>
                  </a:extLst>
                </p:cNvPr>
                <p:cNvGrpSpPr/>
                <p:nvPr/>
              </p:nvGrpSpPr>
              <p:grpSpPr>
                <a:xfrm>
                  <a:off x="1663152" y="3622949"/>
                  <a:ext cx="42061" cy="35680"/>
                  <a:chOff x="1663152" y="3622949"/>
                  <a:chExt cx="42061" cy="35680"/>
                </a:xfrm>
              </p:grpSpPr>
              <p:sp>
                <p:nvSpPr>
                  <p:cNvPr id="1248" name="Freeform: Shape 1799">
                    <a:extLst>
                      <a:ext uri="{FF2B5EF4-FFF2-40B4-BE49-F238E27FC236}">
                        <a16:creationId xmlns:a16="http://schemas.microsoft.com/office/drawing/2014/main" id="{27171C2D-62D1-9501-14AF-6BC4039A847C}"/>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49" name="Freeform: Shape 1800">
                    <a:extLst>
                      <a:ext uri="{FF2B5EF4-FFF2-40B4-BE49-F238E27FC236}">
                        <a16:creationId xmlns:a16="http://schemas.microsoft.com/office/drawing/2014/main" id="{75FE8950-0D75-588D-2C5D-6A7D39746CD1}"/>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42" name="Graphic 3">
                  <a:extLst>
                    <a:ext uri="{FF2B5EF4-FFF2-40B4-BE49-F238E27FC236}">
                      <a16:creationId xmlns:a16="http://schemas.microsoft.com/office/drawing/2014/main" id="{2F7A40FE-26EA-EFD2-D6B4-62E393257E7E}"/>
                    </a:ext>
                  </a:extLst>
                </p:cNvPr>
                <p:cNvGrpSpPr/>
                <p:nvPr/>
              </p:nvGrpSpPr>
              <p:grpSpPr>
                <a:xfrm>
                  <a:off x="1649116" y="3647729"/>
                  <a:ext cx="40239" cy="34146"/>
                  <a:chOff x="1649116" y="3647729"/>
                  <a:chExt cx="40239" cy="34146"/>
                </a:xfrm>
              </p:grpSpPr>
              <p:sp>
                <p:nvSpPr>
                  <p:cNvPr id="1246" name="Freeform: Shape 1802">
                    <a:extLst>
                      <a:ext uri="{FF2B5EF4-FFF2-40B4-BE49-F238E27FC236}">
                        <a16:creationId xmlns:a16="http://schemas.microsoft.com/office/drawing/2014/main" id="{BF0390C1-5AAB-B38E-56AE-6561A7D6FB4F}"/>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47" name="Freeform: Shape 1803">
                    <a:extLst>
                      <a:ext uri="{FF2B5EF4-FFF2-40B4-BE49-F238E27FC236}">
                        <a16:creationId xmlns:a16="http://schemas.microsoft.com/office/drawing/2014/main" id="{B7347533-1FC1-616C-795E-90B8C8948DBE}"/>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43" name="Graphic 3">
                  <a:extLst>
                    <a:ext uri="{FF2B5EF4-FFF2-40B4-BE49-F238E27FC236}">
                      <a16:creationId xmlns:a16="http://schemas.microsoft.com/office/drawing/2014/main" id="{04A63D09-7EBC-B2FE-A460-61895634D7EC}"/>
                    </a:ext>
                  </a:extLst>
                </p:cNvPr>
                <p:cNvGrpSpPr/>
                <p:nvPr/>
              </p:nvGrpSpPr>
              <p:grpSpPr>
                <a:xfrm>
                  <a:off x="1638659" y="3672829"/>
                  <a:ext cx="31540" cy="26863"/>
                  <a:chOff x="1638659" y="3672829"/>
                  <a:chExt cx="31540" cy="26863"/>
                </a:xfrm>
              </p:grpSpPr>
              <p:sp>
                <p:nvSpPr>
                  <p:cNvPr id="1244" name="Freeform: Shape 1805">
                    <a:extLst>
                      <a:ext uri="{FF2B5EF4-FFF2-40B4-BE49-F238E27FC236}">
                        <a16:creationId xmlns:a16="http://schemas.microsoft.com/office/drawing/2014/main" id="{3E5F335D-A652-5516-06B3-9C4ADBF01084}"/>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45" name="Freeform: Shape 1806">
                    <a:extLst>
                      <a:ext uri="{FF2B5EF4-FFF2-40B4-BE49-F238E27FC236}">
                        <a16:creationId xmlns:a16="http://schemas.microsoft.com/office/drawing/2014/main" id="{C7F20519-CEF9-3BD3-4C7A-024BEF3B44DF}"/>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nvGrpSpPr>
              <p:cNvPr id="1118" name="Graphic 3">
                <a:extLst>
                  <a:ext uri="{FF2B5EF4-FFF2-40B4-BE49-F238E27FC236}">
                    <a16:creationId xmlns:a16="http://schemas.microsoft.com/office/drawing/2014/main" id="{CB36D3F2-15DE-D8B6-8123-4EAB5E3379CA}"/>
                  </a:ext>
                </a:extLst>
              </p:cNvPr>
              <p:cNvGrpSpPr/>
              <p:nvPr/>
            </p:nvGrpSpPr>
            <p:grpSpPr>
              <a:xfrm>
                <a:off x="1341744" y="3490005"/>
                <a:ext cx="172348" cy="209687"/>
                <a:chOff x="1830484" y="3490005"/>
                <a:chExt cx="172348" cy="209687"/>
              </a:xfrm>
            </p:grpSpPr>
            <p:grpSp>
              <p:nvGrpSpPr>
                <p:cNvPr id="1203" name="Graphic 3">
                  <a:extLst>
                    <a:ext uri="{FF2B5EF4-FFF2-40B4-BE49-F238E27FC236}">
                      <a16:creationId xmlns:a16="http://schemas.microsoft.com/office/drawing/2014/main" id="{BA3ADC8F-F4F2-4ED5-9414-76027DF73A08}"/>
                    </a:ext>
                  </a:extLst>
                </p:cNvPr>
                <p:cNvGrpSpPr/>
                <p:nvPr/>
              </p:nvGrpSpPr>
              <p:grpSpPr>
                <a:xfrm>
                  <a:off x="1954538" y="3575521"/>
                  <a:ext cx="24746" cy="38313"/>
                  <a:chOff x="1954538" y="3575521"/>
                  <a:chExt cx="24746" cy="38313"/>
                </a:xfrm>
              </p:grpSpPr>
              <p:sp>
                <p:nvSpPr>
                  <p:cNvPr id="1231" name="Freeform: Shape 1809">
                    <a:extLst>
                      <a:ext uri="{FF2B5EF4-FFF2-40B4-BE49-F238E27FC236}">
                        <a16:creationId xmlns:a16="http://schemas.microsoft.com/office/drawing/2014/main" id="{F45C1157-2707-F888-ACFD-FED749465E12}"/>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32" name="Freeform: Shape 1810">
                    <a:extLst>
                      <a:ext uri="{FF2B5EF4-FFF2-40B4-BE49-F238E27FC236}">
                        <a16:creationId xmlns:a16="http://schemas.microsoft.com/office/drawing/2014/main" id="{36860147-8C9C-1728-CE1D-E3133FCE23CE}"/>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4" name="Graphic 3">
                  <a:extLst>
                    <a:ext uri="{FF2B5EF4-FFF2-40B4-BE49-F238E27FC236}">
                      <a16:creationId xmlns:a16="http://schemas.microsoft.com/office/drawing/2014/main" id="{32FE393D-E945-25A2-7EC4-2E385B39D6AF}"/>
                    </a:ext>
                  </a:extLst>
                </p:cNvPr>
                <p:cNvGrpSpPr/>
                <p:nvPr/>
              </p:nvGrpSpPr>
              <p:grpSpPr>
                <a:xfrm>
                  <a:off x="1980594" y="3574423"/>
                  <a:ext cx="21627" cy="33365"/>
                  <a:chOff x="1980594" y="3574423"/>
                  <a:chExt cx="21627" cy="33365"/>
                </a:xfrm>
              </p:grpSpPr>
              <p:sp>
                <p:nvSpPr>
                  <p:cNvPr id="1229" name="Freeform: Shape 1812">
                    <a:extLst>
                      <a:ext uri="{FF2B5EF4-FFF2-40B4-BE49-F238E27FC236}">
                        <a16:creationId xmlns:a16="http://schemas.microsoft.com/office/drawing/2014/main" id="{8AF6E9F4-A6EB-D48D-BA90-F26D88106E47}"/>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30" name="Freeform: Shape 1813">
                    <a:extLst>
                      <a:ext uri="{FF2B5EF4-FFF2-40B4-BE49-F238E27FC236}">
                        <a16:creationId xmlns:a16="http://schemas.microsoft.com/office/drawing/2014/main" id="{DEF21EDD-3C28-3B37-9989-E4AA581401D3}"/>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5" name="Graphic 3">
                  <a:extLst>
                    <a:ext uri="{FF2B5EF4-FFF2-40B4-BE49-F238E27FC236}">
                      <a16:creationId xmlns:a16="http://schemas.microsoft.com/office/drawing/2014/main" id="{0B720098-BD07-F26B-FB52-A7EA3E3412AC}"/>
                    </a:ext>
                  </a:extLst>
                </p:cNvPr>
                <p:cNvGrpSpPr/>
                <p:nvPr/>
              </p:nvGrpSpPr>
              <p:grpSpPr>
                <a:xfrm>
                  <a:off x="1830484" y="3490005"/>
                  <a:ext cx="45623" cy="65475"/>
                  <a:chOff x="1830484" y="3490005"/>
                  <a:chExt cx="45623" cy="65475"/>
                </a:xfrm>
              </p:grpSpPr>
              <p:sp>
                <p:nvSpPr>
                  <p:cNvPr id="1227" name="Freeform: Shape 1815">
                    <a:extLst>
                      <a:ext uri="{FF2B5EF4-FFF2-40B4-BE49-F238E27FC236}">
                        <a16:creationId xmlns:a16="http://schemas.microsoft.com/office/drawing/2014/main" id="{75193F80-125A-1E74-70F2-0D971AB9E060}"/>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28" name="Freeform: Shape 1816">
                    <a:extLst>
                      <a:ext uri="{FF2B5EF4-FFF2-40B4-BE49-F238E27FC236}">
                        <a16:creationId xmlns:a16="http://schemas.microsoft.com/office/drawing/2014/main" id="{FACF54BF-EF90-5B84-2A31-D6479B2C72FF}"/>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6" name="Graphic 3">
                  <a:extLst>
                    <a:ext uri="{FF2B5EF4-FFF2-40B4-BE49-F238E27FC236}">
                      <a16:creationId xmlns:a16="http://schemas.microsoft.com/office/drawing/2014/main" id="{A6A82157-4729-6BF0-BA5A-0561A1184F5C}"/>
                    </a:ext>
                  </a:extLst>
                </p:cNvPr>
                <p:cNvGrpSpPr/>
                <p:nvPr/>
              </p:nvGrpSpPr>
              <p:grpSpPr>
                <a:xfrm>
                  <a:off x="1855048" y="3514441"/>
                  <a:ext cx="46444" cy="56681"/>
                  <a:chOff x="1855048" y="3514441"/>
                  <a:chExt cx="46444" cy="56681"/>
                </a:xfrm>
              </p:grpSpPr>
              <p:sp>
                <p:nvSpPr>
                  <p:cNvPr id="1225" name="Freeform: Shape 1818">
                    <a:extLst>
                      <a:ext uri="{FF2B5EF4-FFF2-40B4-BE49-F238E27FC236}">
                        <a16:creationId xmlns:a16="http://schemas.microsoft.com/office/drawing/2014/main" id="{D748E65A-C9E3-46BB-23E0-84F426AADB01}"/>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26" name="Freeform: Shape 1819">
                    <a:extLst>
                      <a:ext uri="{FF2B5EF4-FFF2-40B4-BE49-F238E27FC236}">
                        <a16:creationId xmlns:a16="http://schemas.microsoft.com/office/drawing/2014/main" id="{FAFFD105-37D8-25FB-F2F8-3559116B235A}"/>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7" name="Graphic 3">
                  <a:extLst>
                    <a:ext uri="{FF2B5EF4-FFF2-40B4-BE49-F238E27FC236}">
                      <a16:creationId xmlns:a16="http://schemas.microsoft.com/office/drawing/2014/main" id="{8EE6AF91-3D1B-D476-782A-62ED0F6AAECD}"/>
                    </a:ext>
                  </a:extLst>
                </p:cNvPr>
                <p:cNvGrpSpPr/>
                <p:nvPr/>
              </p:nvGrpSpPr>
              <p:grpSpPr>
                <a:xfrm>
                  <a:off x="1876898" y="3539106"/>
                  <a:ext cx="49254" cy="53177"/>
                  <a:chOff x="1876898" y="3539106"/>
                  <a:chExt cx="49254" cy="53177"/>
                </a:xfrm>
              </p:grpSpPr>
              <p:sp>
                <p:nvSpPr>
                  <p:cNvPr id="1223" name="Freeform: Shape 1821">
                    <a:extLst>
                      <a:ext uri="{FF2B5EF4-FFF2-40B4-BE49-F238E27FC236}">
                        <a16:creationId xmlns:a16="http://schemas.microsoft.com/office/drawing/2014/main" id="{CDD7FD50-647F-3AB2-1071-38D9F5EB3D3D}"/>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24" name="Freeform: Shape 1822">
                    <a:extLst>
                      <a:ext uri="{FF2B5EF4-FFF2-40B4-BE49-F238E27FC236}">
                        <a16:creationId xmlns:a16="http://schemas.microsoft.com/office/drawing/2014/main" id="{9C8DE25F-7838-1ACA-3D0E-1E4CFAE2E9EA}"/>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8" name="Graphic 3">
                  <a:extLst>
                    <a:ext uri="{FF2B5EF4-FFF2-40B4-BE49-F238E27FC236}">
                      <a16:creationId xmlns:a16="http://schemas.microsoft.com/office/drawing/2014/main" id="{7F217BC5-16CF-6926-9BCF-72B230A58278}"/>
                    </a:ext>
                  </a:extLst>
                </p:cNvPr>
                <p:cNvGrpSpPr/>
                <p:nvPr/>
              </p:nvGrpSpPr>
              <p:grpSpPr>
                <a:xfrm>
                  <a:off x="1897042" y="3567537"/>
                  <a:ext cx="47164" cy="46388"/>
                  <a:chOff x="1897042" y="3567537"/>
                  <a:chExt cx="47164" cy="46388"/>
                </a:xfrm>
              </p:grpSpPr>
              <p:sp>
                <p:nvSpPr>
                  <p:cNvPr id="1221" name="Freeform: Shape 1824">
                    <a:extLst>
                      <a:ext uri="{FF2B5EF4-FFF2-40B4-BE49-F238E27FC236}">
                        <a16:creationId xmlns:a16="http://schemas.microsoft.com/office/drawing/2014/main" id="{747B85F4-0C97-20AB-BBD2-116FE033B7CF}"/>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22" name="Freeform: Shape 1825">
                    <a:extLst>
                      <a:ext uri="{FF2B5EF4-FFF2-40B4-BE49-F238E27FC236}">
                        <a16:creationId xmlns:a16="http://schemas.microsoft.com/office/drawing/2014/main" id="{D159B7D0-AAF3-5452-52F1-C6A768338F1C}"/>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09" name="Graphic 3">
                  <a:extLst>
                    <a:ext uri="{FF2B5EF4-FFF2-40B4-BE49-F238E27FC236}">
                      <a16:creationId xmlns:a16="http://schemas.microsoft.com/office/drawing/2014/main" id="{7A2A718F-A968-92AA-0FD6-1A0EA5B68A75}"/>
                    </a:ext>
                  </a:extLst>
                </p:cNvPr>
                <p:cNvGrpSpPr/>
                <p:nvPr/>
              </p:nvGrpSpPr>
              <p:grpSpPr>
                <a:xfrm>
                  <a:off x="1917559" y="3594118"/>
                  <a:ext cx="46922" cy="42549"/>
                  <a:chOff x="1917559" y="3594118"/>
                  <a:chExt cx="46922" cy="42549"/>
                </a:xfrm>
              </p:grpSpPr>
              <p:sp>
                <p:nvSpPr>
                  <p:cNvPr id="1219" name="Freeform: Shape 1827">
                    <a:extLst>
                      <a:ext uri="{FF2B5EF4-FFF2-40B4-BE49-F238E27FC236}">
                        <a16:creationId xmlns:a16="http://schemas.microsoft.com/office/drawing/2014/main" id="{C831A61F-4991-CA57-3692-FC3B9C9FAC85}"/>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20" name="Freeform: Shape 1828">
                    <a:extLst>
                      <a:ext uri="{FF2B5EF4-FFF2-40B4-BE49-F238E27FC236}">
                        <a16:creationId xmlns:a16="http://schemas.microsoft.com/office/drawing/2014/main" id="{F7D5307D-2785-9BA8-DF5C-E4D3CBB7F5F1}"/>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10" name="Graphic 3">
                  <a:extLst>
                    <a:ext uri="{FF2B5EF4-FFF2-40B4-BE49-F238E27FC236}">
                      <a16:creationId xmlns:a16="http://schemas.microsoft.com/office/drawing/2014/main" id="{AD75D225-0861-7DAB-D5B1-037466C88132}"/>
                    </a:ext>
                  </a:extLst>
                </p:cNvPr>
                <p:cNvGrpSpPr/>
                <p:nvPr/>
              </p:nvGrpSpPr>
              <p:grpSpPr>
                <a:xfrm>
                  <a:off x="1936181" y="3622949"/>
                  <a:ext cx="42067" cy="35680"/>
                  <a:chOff x="1936181" y="3622949"/>
                  <a:chExt cx="42067" cy="35680"/>
                </a:xfrm>
              </p:grpSpPr>
              <p:sp>
                <p:nvSpPr>
                  <p:cNvPr id="1217" name="Freeform: Shape 1830">
                    <a:extLst>
                      <a:ext uri="{FF2B5EF4-FFF2-40B4-BE49-F238E27FC236}">
                        <a16:creationId xmlns:a16="http://schemas.microsoft.com/office/drawing/2014/main" id="{D4333542-79E5-1557-BC26-CC5A8EA404FD}"/>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18" name="Freeform: Shape 1831">
                    <a:extLst>
                      <a:ext uri="{FF2B5EF4-FFF2-40B4-BE49-F238E27FC236}">
                        <a16:creationId xmlns:a16="http://schemas.microsoft.com/office/drawing/2014/main" id="{AC4ED535-50D0-23C2-6963-9D3BB2190095}"/>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11" name="Graphic 3">
                  <a:extLst>
                    <a:ext uri="{FF2B5EF4-FFF2-40B4-BE49-F238E27FC236}">
                      <a16:creationId xmlns:a16="http://schemas.microsoft.com/office/drawing/2014/main" id="{FDBE3691-B9D7-91EB-73CD-ACDEEE47B670}"/>
                    </a:ext>
                  </a:extLst>
                </p:cNvPr>
                <p:cNvGrpSpPr/>
                <p:nvPr/>
              </p:nvGrpSpPr>
              <p:grpSpPr>
                <a:xfrm>
                  <a:off x="1952084" y="3647729"/>
                  <a:ext cx="40262" cy="34123"/>
                  <a:chOff x="1952084" y="3647729"/>
                  <a:chExt cx="40262" cy="34123"/>
                </a:xfrm>
              </p:grpSpPr>
              <p:sp>
                <p:nvSpPr>
                  <p:cNvPr id="1215" name="Freeform: Shape 1833">
                    <a:extLst>
                      <a:ext uri="{FF2B5EF4-FFF2-40B4-BE49-F238E27FC236}">
                        <a16:creationId xmlns:a16="http://schemas.microsoft.com/office/drawing/2014/main" id="{002D7407-2FD0-7D40-56C8-D7A8DA9D6522}"/>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16" name="Freeform: Shape 1834">
                    <a:extLst>
                      <a:ext uri="{FF2B5EF4-FFF2-40B4-BE49-F238E27FC236}">
                        <a16:creationId xmlns:a16="http://schemas.microsoft.com/office/drawing/2014/main" id="{DE13519B-7908-23CC-8C85-EE2A6DCEB084}"/>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212" name="Graphic 3">
                  <a:extLst>
                    <a:ext uri="{FF2B5EF4-FFF2-40B4-BE49-F238E27FC236}">
                      <a16:creationId xmlns:a16="http://schemas.microsoft.com/office/drawing/2014/main" id="{E6A19BD3-2069-DB8B-2406-106978B29C8E}"/>
                    </a:ext>
                  </a:extLst>
                </p:cNvPr>
                <p:cNvGrpSpPr/>
                <p:nvPr/>
              </p:nvGrpSpPr>
              <p:grpSpPr>
                <a:xfrm>
                  <a:off x="1971275" y="3672829"/>
                  <a:ext cx="31557" cy="26863"/>
                  <a:chOff x="1971275" y="3672829"/>
                  <a:chExt cx="31557" cy="26863"/>
                </a:xfrm>
              </p:grpSpPr>
              <p:sp>
                <p:nvSpPr>
                  <p:cNvPr id="1213" name="Freeform: Shape 1836">
                    <a:extLst>
                      <a:ext uri="{FF2B5EF4-FFF2-40B4-BE49-F238E27FC236}">
                        <a16:creationId xmlns:a16="http://schemas.microsoft.com/office/drawing/2014/main" id="{9D170980-647F-B385-7E24-BC867264331E}"/>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14" name="Freeform: Shape 1837">
                    <a:extLst>
                      <a:ext uri="{FF2B5EF4-FFF2-40B4-BE49-F238E27FC236}">
                        <a16:creationId xmlns:a16="http://schemas.microsoft.com/office/drawing/2014/main" id="{7ED391C1-9886-B499-32EB-36A42DE109DF}"/>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nvGrpSpPr>
              <p:cNvPr id="1119" name="Graphic 3">
                <a:extLst>
                  <a:ext uri="{FF2B5EF4-FFF2-40B4-BE49-F238E27FC236}">
                    <a16:creationId xmlns:a16="http://schemas.microsoft.com/office/drawing/2014/main" id="{0EA65D55-C5BC-C145-C466-396A9A056D80}"/>
                  </a:ext>
                </a:extLst>
              </p:cNvPr>
              <p:cNvGrpSpPr/>
              <p:nvPr/>
            </p:nvGrpSpPr>
            <p:grpSpPr>
              <a:xfrm>
                <a:off x="1358049" y="3491202"/>
                <a:ext cx="154776" cy="200955"/>
                <a:chOff x="1846789" y="3491202"/>
                <a:chExt cx="154776" cy="200955"/>
              </a:xfrm>
              <a:solidFill>
                <a:srgbClr val="F9DD99"/>
              </a:solidFill>
            </p:grpSpPr>
            <p:sp>
              <p:nvSpPr>
                <p:cNvPr id="1193" name="Freeform: Shape 1839">
                  <a:extLst>
                    <a:ext uri="{FF2B5EF4-FFF2-40B4-BE49-F238E27FC236}">
                      <a16:creationId xmlns:a16="http://schemas.microsoft.com/office/drawing/2014/main" id="{31E88991-2889-FB6C-D051-FB30F97DDBF3}"/>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4" name="Freeform: Shape 1840">
                  <a:extLst>
                    <a:ext uri="{FF2B5EF4-FFF2-40B4-BE49-F238E27FC236}">
                      <a16:creationId xmlns:a16="http://schemas.microsoft.com/office/drawing/2014/main" id="{39B94912-D0FA-4CFE-140B-6D4CD36BDD75}"/>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5" name="Freeform: Shape 1841">
                  <a:extLst>
                    <a:ext uri="{FF2B5EF4-FFF2-40B4-BE49-F238E27FC236}">
                      <a16:creationId xmlns:a16="http://schemas.microsoft.com/office/drawing/2014/main" id="{D71F700E-8402-B123-C6F5-E669F7E32476}"/>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6" name="Freeform: Shape 1842">
                  <a:extLst>
                    <a:ext uri="{FF2B5EF4-FFF2-40B4-BE49-F238E27FC236}">
                      <a16:creationId xmlns:a16="http://schemas.microsoft.com/office/drawing/2014/main" id="{BDEB636B-0886-74A3-CF83-3091370F0871}"/>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7" name="Freeform: Shape 1843">
                  <a:extLst>
                    <a:ext uri="{FF2B5EF4-FFF2-40B4-BE49-F238E27FC236}">
                      <a16:creationId xmlns:a16="http://schemas.microsoft.com/office/drawing/2014/main" id="{6E6EF190-29DC-AB34-371C-EC9B72077CD0}"/>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8" name="Freeform: Shape 1844">
                  <a:extLst>
                    <a:ext uri="{FF2B5EF4-FFF2-40B4-BE49-F238E27FC236}">
                      <a16:creationId xmlns:a16="http://schemas.microsoft.com/office/drawing/2014/main" id="{1A4FCAB8-2CBD-C5F1-7123-EC703C11352F}"/>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9" name="Freeform: Shape 1845">
                  <a:extLst>
                    <a:ext uri="{FF2B5EF4-FFF2-40B4-BE49-F238E27FC236}">
                      <a16:creationId xmlns:a16="http://schemas.microsoft.com/office/drawing/2014/main" id="{228092EF-3B14-1A6A-9A8E-4EA231FEF9DC}"/>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00" name="Freeform: Shape 1846">
                  <a:extLst>
                    <a:ext uri="{FF2B5EF4-FFF2-40B4-BE49-F238E27FC236}">
                      <a16:creationId xmlns:a16="http://schemas.microsoft.com/office/drawing/2014/main" id="{85874A26-E1F3-A50C-A9DA-155008CD07A2}"/>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01" name="Freeform: Shape 1847">
                  <a:extLst>
                    <a:ext uri="{FF2B5EF4-FFF2-40B4-BE49-F238E27FC236}">
                      <a16:creationId xmlns:a16="http://schemas.microsoft.com/office/drawing/2014/main" id="{35B3B3F3-F0E4-4855-B25B-70A842C2A807}"/>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202" name="Freeform: Shape 1848">
                  <a:extLst>
                    <a:ext uri="{FF2B5EF4-FFF2-40B4-BE49-F238E27FC236}">
                      <a16:creationId xmlns:a16="http://schemas.microsoft.com/office/drawing/2014/main" id="{06281580-C18A-63C3-12D2-250A34F32158}"/>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20" name="Graphic 3">
                <a:extLst>
                  <a:ext uri="{FF2B5EF4-FFF2-40B4-BE49-F238E27FC236}">
                    <a16:creationId xmlns:a16="http://schemas.microsoft.com/office/drawing/2014/main" id="{796320D6-5295-8D3E-BA6D-37B23992917C}"/>
                  </a:ext>
                </a:extLst>
              </p:cNvPr>
              <p:cNvGrpSpPr/>
              <p:nvPr/>
            </p:nvGrpSpPr>
            <p:grpSpPr>
              <a:xfrm>
                <a:off x="1151668" y="3536495"/>
                <a:ext cx="144779" cy="161976"/>
                <a:chOff x="1640408" y="3536495"/>
                <a:chExt cx="144779" cy="161976"/>
              </a:xfrm>
              <a:solidFill>
                <a:srgbClr val="F9DD99">
                  <a:alpha val="30000"/>
                </a:srgbClr>
              </a:solidFill>
            </p:grpSpPr>
            <p:sp>
              <p:nvSpPr>
                <p:cNvPr id="1184" name="Freeform: Shape 1850">
                  <a:extLst>
                    <a:ext uri="{FF2B5EF4-FFF2-40B4-BE49-F238E27FC236}">
                      <a16:creationId xmlns:a16="http://schemas.microsoft.com/office/drawing/2014/main" id="{B0F378C8-D497-175F-6AA3-00901EBC72A1}"/>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5" name="Freeform: Shape 1851">
                  <a:extLst>
                    <a:ext uri="{FF2B5EF4-FFF2-40B4-BE49-F238E27FC236}">
                      <a16:creationId xmlns:a16="http://schemas.microsoft.com/office/drawing/2014/main" id="{622AC0C2-A71C-8354-C9AE-0AC30E6F761B}"/>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6" name="Freeform: Shape 1852">
                  <a:extLst>
                    <a:ext uri="{FF2B5EF4-FFF2-40B4-BE49-F238E27FC236}">
                      <a16:creationId xmlns:a16="http://schemas.microsoft.com/office/drawing/2014/main" id="{9806D53C-434D-E0ED-862D-497CF6F56345}"/>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7" name="Freeform: Shape 1853">
                  <a:extLst>
                    <a:ext uri="{FF2B5EF4-FFF2-40B4-BE49-F238E27FC236}">
                      <a16:creationId xmlns:a16="http://schemas.microsoft.com/office/drawing/2014/main" id="{CED2DCE1-37A7-96B8-8FCA-5CDD163E9B32}"/>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8" name="Freeform: Shape 1854">
                  <a:extLst>
                    <a:ext uri="{FF2B5EF4-FFF2-40B4-BE49-F238E27FC236}">
                      <a16:creationId xmlns:a16="http://schemas.microsoft.com/office/drawing/2014/main" id="{8710029D-2103-01AA-84D8-DD7F88B48FBC}"/>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9" name="Freeform: Shape 1855">
                  <a:extLst>
                    <a:ext uri="{FF2B5EF4-FFF2-40B4-BE49-F238E27FC236}">
                      <a16:creationId xmlns:a16="http://schemas.microsoft.com/office/drawing/2014/main" id="{676A1D7E-79E4-0B8F-BB55-CED33A1AF0E9}"/>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0" name="Freeform: Shape 1856">
                  <a:extLst>
                    <a:ext uri="{FF2B5EF4-FFF2-40B4-BE49-F238E27FC236}">
                      <a16:creationId xmlns:a16="http://schemas.microsoft.com/office/drawing/2014/main" id="{E5EEB88F-2374-2DB5-9868-A70C51E5CA46}"/>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1" name="Freeform: Shape 1857">
                  <a:extLst>
                    <a:ext uri="{FF2B5EF4-FFF2-40B4-BE49-F238E27FC236}">
                      <a16:creationId xmlns:a16="http://schemas.microsoft.com/office/drawing/2014/main" id="{E9043E27-770E-4EF4-ECC6-F94C921EC2DF}"/>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92" name="Freeform: Shape 1858">
                  <a:extLst>
                    <a:ext uri="{FF2B5EF4-FFF2-40B4-BE49-F238E27FC236}">
                      <a16:creationId xmlns:a16="http://schemas.microsoft.com/office/drawing/2014/main" id="{B65A565A-AAD5-612E-0C1C-7A4AF13F81D2}"/>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21" name="Freeform: Shape 1859">
                <a:extLst>
                  <a:ext uri="{FF2B5EF4-FFF2-40B4-BE49-F238E27FC236}">
                    <a16:creationId xmlns:a16="http://schemas.microsoft.com/office/drawing/2014/main" id="{095EA447-1B81-0DD1-3D2C-37635E5EF586}"/>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2" name="Freeform: Shape 1860">
                <a:extLst>
                  <a:ext uri="{FF2B5EF4-FFF2-40B4-BE49-F238E27FC236}">
                    <a16:creationId xmlns:a16="http://schemas.microsoft.com/office/drawing/2014/main" id="{5ECE810C-F414-0849-66E8-4D397CEF8EAD}"/>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3" name="Freeform: Shape 1861">
                <a:extLst>
                  <a:ext uri="{FF2B5EF4-FFF2-40B4-BE49-F238E27FC236}">
                    <a16:creationId xmlns:a16="http://schemas.microsoft.com/office/drawing/2014/main" id="{5BBB1392-2E7B-9730-485B-E3A981CE63B8}"/>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4" name="Freeform: Shape 1862">
                <a:extLst>
                  <a:ext uri="{FF2B5EF4-FFF2-40B4-BE49-F238E27FC236}">
                    <a16:creationId xmlns:a16="http://schemas.microsoft.com/office/drawing/2014/main" id="{E8ACBD97-E2F8-0F90-F6F4-C61859E1A0C3}"/>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5" name="Freeform: Shape 1863">
                <a:extLst>
                  <a:ext uri="{FF2B5EF4-FFF2-40B4-BE49-F238E27FC236}">
                    <a16:creationId xmlns:a16="http://schemas.microsoft.com/office/drawing/2014/main" id="{F03F32AC-D13F-8B92-7BB8-ACF00BAE8418}"/>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6" name="Freeform: Shape 1864">
                <a:extLst>
                  <a:ext uri="{FF2B5EF4-FFF2-40B4-BE49-F238E27FC236}">
                    <a16:creationId xmlns:a16="http://schemas.microsoft.com/office/drawing/2014/main" id="{8A95B1F0-9484-388F-1AC7-0ECBB7BEDC79}"/>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7" name="Freeform: Shape 1865">
                <a:extLst>
                  <a:ext uri="{FF2B5EF4-FFF2-40B4-BE49-F238E27FC236}">
                    <a16:creationId xmlns:a16="http://schemas.microsoft.com/office/drawing/2014/main" id="{B042BD44-B855-63DB-7679-1C54EC10675D}"/>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8" name="Freeform: Shape 1866">
                <a:extLst>
                  <a:ext uri="{FF2B5EF4-FFF2-40B4-BE49-F238E27FC236}">
                    <a16:creationId xmlns:a16="http://schemas.microsoft.com/office/drawing/2014/main" id="{9E1C2797-71A1-CEEB-FF05-03B9A22B50A6}"/>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29" name="Freeform: Shape 1867">
                <a:extLst>
                  <a:ext uri="{FF2B5EF4-FFF2-40B4-BE49-F238E27FC236}">
                    <a16:creationId xmlns:a16="http://schemas.microsoft.com/office/drawing/2014/main" id="{4CD55667-1B8F-8E28-D463-8538D66170CF}"/>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0" name="Freeform: Shape 1868">
                <a:extLst>
                  <a:ext uri="{FF2B5EF4-FFF2-40B4-BE49-F238E27FC236}">
                    <a16:creationId xmlns:a16="http://schemas.microsoft.com/office/drawing/2014/main" id="{1C737A80-60BD-240A-B24E-B373893B8213}"/>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1" name="Freeform: Shape 1869">
                <a:extLst>
                  <a:ext uri="{FF2B5EF4-FFF2-40B4-BE49-F238E27FC236}">
                    <a16:creationId xmlns:a16="http://schemas.microsoft.com/office/drawing/2014/main" id="{A6E0EDDD-0B99-9D18-95CC-92A4557BEA66}"/>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2" name="Freeform: Shape 1870">
                <a:extLst>
                  <a:ext uri="{FF2B5EF4-FFF2-40B4-BE49-F238E27FC236}">
                    <a16:creationId xmlns:a16="http://schemas.microsoft.com/office/drawing/2014/main" id="{91B0815B-A9E4-870B-74DE-FE979DAF8890}"/>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3" name="Freeform: Shape 1871">
                <a:extLst>
                  <a:ext uri="{FF2B5EF4-FFF2-40B4-BE49-F238E27FC236}">
                    <a16:creationId xmlns:a16="http://schemas.microsoft.com/office/drawing/2014/main" id="{3BFE440F-0915-C16A-93A4-AA9812169044}"/>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4" name="Freeform: Shape 1872">
                <a:extLst>
                  <a:ext uri="{FF2B5EF4-FFF2-40B4-BE49-F238E27FC236}">
                    <a16:creationId xmlns:a16="http://schemas.microsoft.com/office/drawing/2014/main" id="{EBFA0075-E3E9-2554-418B-D6B3FE88D036}"/>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5" name="Freeform: Shape 1873">
                <a:extLst>
                  <a:ext uri="{FF2B5EF4-FFF2-40B4-BE49-F238E27FC236}">
                    <a16:creationId xmlns:a16="http://schemas.microsoft.com/office/drawing/2014/main" id="{41E6E36F-63FB-059A-61CC-48FEBB7BBA0E}"/>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6" name="Freeform: Shape 1874">
                <a:extLst>
                  <a:ext uri="{FF2B5EF4-FFF2-40B4-BE49-F238E27FC236}">
                    <a16:creationId xmlns:a16="http://schemas.microsoft.com/office/drawing/2014/main" id="{7837E3A7-2E92-0237-A775-D5F30F243042}"/>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7" name="Freeform: Shape 1875">
                <a:extLst>
                  <a:ext uri="{FF2B5EF4-FFF2-40B4-BE49-F238E27FC236}">
                    <a16:creationId xmlns:a16="http://schemas.microsoft.com/office/drawing/2014/main" id="{91256BE2-7280-72DA-F86A-1565A1AA02D3}"/>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8" name="Freeform: Shape 1876">
                <a:extLst>
                  <a:ext uri="{FF2B5EF4-FFF2-40B4-BE49-F238E27FC236}">
                    <a16:creationId xmlns:a16="http://schemas.microsoft.com/office/drawing/2014/main" id="{9A323689-95DD-BCE7-921F-DE76D844024E}"/>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39" name="Freeform: Shape 1877">
                <a:extLst>
                  <a:ext uri="{FF2B5EF4-FFF2-40B4-BE49-F238E27FC236}">
                    <a16:creationId xmlns:a16="http://schemas.microsoft.com/office/drawing/2014/main" id="{F075581D-9308-C7EE-8A61-BBC74B1CE3A8}"/>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0" name="Freeform: Shape 1878">
                <a:extLst>
                  <a:ext uri="{FF2B5EF4-FFF2-40B4-BE49-F238E27FC236}">
                    <a16:creationId xmlns:a16="http://schemas.microsoft.com/office/drawing/2014/main" id="{72DF3AB9-1797-1CA6-6700-1E939FBE2117}"/>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1" name="Freeform: Shape 1879">
                <a:extLst>
                  <a:ext uri="{FF2B5EF4-FFF2-40B4-BE49-F238E27FC236}">
                    <a16:creationId xmlns:a16="http://schemas.microsoft.com/office/drawing/2014/main" id="{990DEDC6-A26E-D61B-445C-0B37939CE032}"/>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2" name="Freeform: Shape 1880">
                <a:extLst>
                  <a:ext uri="{FF2B5EF4-FFF2-40B4-BE49-F238E27FC236}">
                    <a16:creationId xmlns:a16="http://schemas.microsoft.com/office/drawing/2014/main" id="{51D2D691-B780-7238-AADD-31E77F4469A2}"/>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3" name="Freeform: Shape 1881">
                <a:extLst>
                  <a:ext uri="{FF2B5EF4-FFF2-40B4-BE49-F238E27FC236}">
                    <a16:creationId xmlns:a16="http://schemas.microsoft.com/office/drawing/2014/main" id="{8CFB7ECD-EBA6-28E4-CE6D-E83A5767606A}"/>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4" name="Freeform: Shape 1882">
                <a:extLst>
                  <a:ext uri="{FF2B5EF4-FFF2-40B4-BE49-F238E27FC236}">
                    <a16:creationId xmlns:a16="http://schemas.microsoft.com/office/drawing/2014/main" id="{060CB0FD-0FA8-EDCD-99ED-8BB33822F326}"/>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45" name="Freeform: Shape 1883">
                <a:extLst>
                  <a:ext uri="{FF2B5EF4-FFF2-40B4-BE49-F238E27FC236}">
                    <a16:creationId xmlns:a16="http://schemas.microsoft.com/office/drawing/2014/main" id="{82D8B19A-6CFA-56F8-5E55-359CC04C6F06}"/>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146" name="Graphic 3">
                <a:extLst>
                  <a:ext uri="{FF2B5EF4-FFF2-40B4-BE49-F238E27FC236}">
                    <a16:creationId xmlns:a16="http://schemas.microsoft.com/office/drawing/2014/main" id="{736FF622-76AA-2F8C-04AE-F6C956DD679E}"/>
                  </a:ext>
                </a:extLst>
              </p:cNvPr>
              <p:cNvGrpSpPr/>
              <p:nvPr/>
            </p:nvGrpSpPr>
            <p:grpSpPr>
              <a:xfrm>
                <a:off x="1225165" y="3407765"/>
                <a:ext cx="34785" cy="304614"/>
                <a:chOff x="1713905" y="3407765"/>
                <a:chExt cx="34785" cy="304614"/>
              </a:xfrm>
            </p:grpSpPr>
            <p:sp>
              <p:nvSpPr>
                <p:cNvPr id="1182" name="Freeform: Shape 1885">
                  <a:extLst>
                    <a:ext uri="{FF2B5EF4-FFF2-40B4-BE49-F238E27FC236}">
                      <a16:creationId xmlns:a16="http://schemas.microsoft.com/office/drawing/2014/main" id="{6FCBCF91-C162-35BD-A1EE-1D24387BFF86}"/>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3" name="Freeform: Shape 1886">
                  <a:extLst>
                    <a:ext uri="{FF2B5EF4-FFF2-40B4-BE49-F238E27FC236}">
                      <a16:creationId xmlns:a16="http://schemas.microsoft.com/office/drawing/2014/main" id="{D0A76510-3452-1ABC-584B-5802F2111A19}"/>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47" name="Freeform: Shape 1887">
                <a:extLst>
                  <a:ext uri="{FF2B5EF4-FFF2-40B4-BE49-F238E27FC236}">
                    <a16:creationId xmlns:a16="http://schemas.microsoft.com/office/drawing/2014/main" id="{23E74CAC-C52C-3A7B-938F-D6102934F05A}"/>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1148" name="Graphic 3">
                <a:extLst>
                  <a:ext uri="{FF2B5EF4-FFF2-40B4-BE49-F238E27FC236}">
                    <a16:creationId xmlns:a16="http://schemas.microsoft.com/office/drawing/2014/main" id="{1EB44C96-415E-EB4F-8645-75C78C9492BF}"/>
                  </a:ext>
                </a:extLst>
              </p:cNvPr>
              <p:cNvGrpSpPr/>
              <p:nvPr/>
            </p:nvGrpSpPr>
            <p:grpSpPr>
              <a:xfrm>
                <a:off x="1295986" y="3308739"/>
                <a:ext cx="70569" cy="26016"/>
                <a:chOff x="1784726" y="3308739"/>
                <a:chExt cx="70569" cy="26016"/>
              </a:xfrm>
            </p:grpSpPr>
            <p:grpSp>
              <p:nvGrpSpPr>
                <p:cNvPr id="1177" name="Graphic 3">
                  <a:extLst>
                    <a:ext uri="{FF2B5EF4-FFF2-40B4-BE49-F238E27FC236}">
                      <a16:creationId xmlns:a16="http://schemas.microsoft.com/office/drawing/2014/main" id="{344BB3C1-9244-06EA-4C62-AF5A10DB1CA8}"/>
                    </a:ext>
                  </a:extLst>
                </p:cNvPr>
                <p:cNvGrpSpPr/>
                <p:nvPr/>
              </p:nvGrpSpPr>
              <p:grpSpPr>
                <a:xfrm>
                  <a:off x="1784726" y="3308739"/>
                  <a:ext cx="70569" cy="26016"/>
                  <a:chOff x="1784726" y="3308739"/>
                  <a:chExt cx="70569" cy="26016"/>
                </a:xfrm>
              </p:grpSpPr>
              <p:sp>
                <p:nvSpPr>
                  <p:cNvPr id="1180" name="Freeform: Shape 2217">
                    <a:extLst>
                      <a:ext uri="{FF2B5EF4-FFF2-40B4-BE49-F238E27FC236}">
                        <a16:creationId xmlns:a16="http://schemas.microsoft.com/office/drawing/2014/main" id="{A92688D2-1C67-AA66-5B50-0205B95F77D9}"/>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81" name="Freeform: Shape 2218">
                    <a:extLst>
                      <a:ext uri="{FF2B5EF4-FFF2-40B4-BE49-F238E27FC236}">
                        <a16:creationId xmlns:a16="http://schemas.microsoft.com/office/drawing/2014/main" id="{D098F7AE-F79F-3259-D05A-7B02C520B152}"/>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78" name="Freeform: Shape 2219">
                  <a:extLst>
                    <a:ext uri="{FF2B5EF4-FFF2-40B4-BE49-F238E27FC236}">
                      <a16:creationId xmlns:a16="http://schemas.microsoft.com/office/drawing/2014/main" id="{0D14E732-C096-4267-202D-3EDC146AB71F}"/>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79" name="Freeform: Shape 2220">
                  <a:extLst>
                    <a:ext uri="{FF2B5EF4-FFF2-40B4-BE49-F238E27FC236}">
                      <a16:creationId xmlns:a16="http://schemas.microsoft.com/office/drawing/2014/main" id="{7E6E3428-6F63-4FD2-061C-C601E876C434}"/>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49" name="Graphic 3">
                <a:extLst>
                  <a:ext uri="{FF2B5EF4-FFF2-40B4-BE49-F238E27FC236}">
                    <a16:creationId xmlns:a16="http://schemas.microsoft.com/office/drawing/2014/main" id="{545B69F5-9586-140D-E4EA-1EC2ADCEC220}"/>
                  </a:ext>
                </a:extLst>
              </p:cNvPr>
              <p:cNvGrpSpPr/>
              <p:nvPr/>
            </p:nvGrpSpPr>
            <p:grpSpPr>
              <a:xfrm>
                <a:off x="1295986" y="3274798"/>
                <a:ext cx="70569" cy="26016"/>
                <a:chOff x="1784726" y="3274798"/>
                <a:chExt cx="70569" cy="26016"/>
              </a:xfrm>
            </p:grpSpPr>
            <p:grpSp>
              <p:nvGrpSpPr>
                <p:cNvPr id="1172" name="Graphic 3">
                  <a:extLst>
                    <a:ext uri="{FF2B5EF4-FFF2-40B4-BE49-F238E27FC236}">
                      <a16:creationId xmlns:a16="http://schemas.microsoft.com/office/drawing/2014/main" id="{572ED49A-E171-9D4E-608A-871D01B5E912}"/>
                    </a:ext>
                  </a:extLst>
                </p:cNvPr>
                <p:cNvGrpSpPr/>
                <p:nvPr/>
              </p:nvGrpSpPr>
              <p:grpSpPr>
                <a:xfrm>
                  <a:off x="1784726" y="3274798"/>
                  <a:ext cx="70569" cy="26016"/>
                  <a:chOff x="1784726" y="3274798"/>
                  <a:chExt cx="70569" cy="26016"/>
                </a:xfrm>
              </p:grpSpPr>
              <p:sp>
                <p:nvSpPr>
                  <p:cNvPr id="1175" name="Freeform: Shape 2223">
                    <a:extLst>
                      <a:ext uri="{FF2B5EF4-FFF2-40B4-BE49-F238E27FC236}">
                        <a16:creationId xmlns:a16="http://schemas.microsoft.com/office/drawing/2014/main" id="{78513158-4760-BE99-13DF-C9ED063E01ED}"/>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76" name="Freeform: Shape 2224">
                    <a:extLst>
                      <a:ext uri="{FF2B5EF4-FFF2-40B4-BE49-F238E27FC236}">
                        <a16:creationId xmlns:a16="http://schemas.microsoft.com/office/drawing/2014/main" id="{9FCEEB0A-7D07-D48A-96CB-B3935BDB6B8B}"/>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73" name="Freeform: Shape 2225">
                  <a:extLst>
                    <a:ext uri="{FF2B5EF4-FFF2-40B4-BE49-F238E27FC236}">
                      <a16:creationId xmlns:a16="http://schemas.microsoft.com/office/drawing/2014/main" id="{B9E1B0C7-576E-CAC6-CF15-710A9EDBC774}"/>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74" name="Freeform: Shape 2226">
                  <a:extLst>
                    <a:ext uri="{FF2B5EF4-FFF2-40B4-BE49-F238E27FC236}">
                      <a16:creationId xmlns:a16="http://schemas.microsoft.com/office/drawing/2014/main" id="{4C9DB73B-B572-0AA7-B595-27B3A1CB3C35}"/>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50" name="Graphic 3">
                <a:extLst>
                  <a:ext uri="{FF2B5EF4-FFF2-40B4-BE49-F238E27FC236}">
                    <a16:creationId xmlns:a16="http://schemas.microsoft.com/office/drawing/2014/main" id="{52D4C418-6B7E-B476-2CD8-EF3CCA7F37D7}"/>
                  </a:ext>
                </a:extLst>
              </p:cNvPr>
              <p:cNvGrpSpPr/>
              <p:nvPr/>
            </p:nvGrpSpPr>
            <p:grpSpPr>
              <a:xfrm>
                <a:off x="1295986" y="3240950"/>
                <a:ext cx="70569" cy="26016"/>
                <a:chOff x="1784726" y="3240950"/>
                <a:chExt cx="70569" cy="26016"/>
              </a:xfrm>
            </p:grpSpPr>
            <p:grpSp>
              <p:nvGrpSpPr>
                <p:cNvPr id="1167" name="Graphic 3">
                  <a:extLst>
                    <a:ext uri="{FF2B5EF4-FFF2-40B4-BE49-F238E27FC236}">
                      <a16:creationId xmlns:a16="http://schemas.microsoft.com/office/drawing/2014/main" id="{7D13A66E-722D-89CF-0FAB-2525A289846A}"/>
                    </a:ext>
                  </a:extLst>
                </p:cNvPr>
                <p:cNvGrpSpPr/>
                <p:nvPr/>
              </p:nvGrpSpPr>
              <p:grpSpPr>
                <a:xfrm>
                  <a:off x="1784726" y="3240950"/>
                  <a:ext cx="70569" cy="26016"/>
                  <a:chOff x="1784726" y="3240950"/>
                  <a:chExt cx="70569" cy="26016"/>
                </a:xfrm>
              </p:grpSpPr>
              <p:sp>
                <p:nvSpPr>
                  <p:cNvPr id="1170" name="Freeform: Shape 2229">
                    <a:extLst>
                      <a:ext uri="{FF2B5EF4-FFF2-40B4-BE49-F238E27FC236}">
                        <a16:creationId xmlns:a16="http://schemas.microsoft.com/office/drawing/2014/main" id="{E096F9E6-CDE2-B689-4AA0-4C612DCCB4B3}"/>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71" name="Freeform: Shape 2230">
                    <a:extLst>
                      <a:ext uri="{FF2B5EF4-FFF2-40B4-BE49-F238E27FC236}">
                        <a16:creationId xmlns:a16="http://schemas.microsoft.com/office/drawing/2014/main" id="{EA8AA43F-D527-BAE1-59CF-85691714777A}"/>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68" name="Freeform: Shape 2231">
                  <a:extLst>
                    <a:ext uri="{FF2B5EF4-FFF2-40B4-BE49-F238E27FC236}">
                      <a16:creationId xmlns:a16="http://schemas.microsoft.com/office/drawing/2014/main" id="{DB89D344-BE4C-7718-F266-6074713D95CA}"/>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69" name="Freeform: Shape 2232">
                  <a:extLst>
                    <a:ext uri="{FF2B5EF4-FFF2-40B4-BE49-F238E27FC236}">
                      <a16:creationId xmlns:a16="http://schemas.microsoft.com/office/drawing/2014/main" id="{B2491D5B-67DD-C2B3-01F2-F202BF4672B3}"/>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51" name="Graphic 3">
                <a:extLst>
                  <a:ext uri="{FF2B5EF4-FFF2-40B4-BE49-F238E27FC236}">
                    <a16:creationId xmlns:a16="http://schemas.microsoft.com/office/drawing/2014/main" id="{00D692E0-1A63-436F-8E9B-75345A46E930}"/>
                  </a:ext>
                </a:extLst>
              </p:cNvPr>
              <p:cNvGrpSpPr/>
              <p:nvPr/>
            </p:nvGrpSpPr>
            <p:grpSpPr>
              <a:xfrm>
                <a:off x="1295986" y="3240858"/>
                <a:ext cx="70569" cy="26016"/>
                <a:chOff x="1784726" y="3240858"/>
                <a:chExt cx="70569" cy="26016"/>
              </a:xfrm>
            </p:grpSpPr>
            <p:grpSp>
              <p:nvGrpSpPr>
                <p:cNvPr id="1162" name="Graphic 3">
                  <a:extLst>
                    <a:ext uri="{FF2B5EF4-FFF2-40B4-BE49-F238E27FC236}">
                      <a16:creationId xmlns:a16="http://schemas.microsoft.com/office/drawing/2014/main" id="{CD5AD903-C89D-006B-1DC4-B7D79969591D}"/>
                    </a:ext>
                  </a:extLst>
                </p:cNvPr>
                <p:cNvGrpSpPr/>
                <p:nvPr/>
              </p:nvGrpSpPr>
              <p:grpSpPr>
                <a:xfrm>
                  <a:off x="1784726" y="3240858"/>
                  <a:ext cx="70569" cy="26016"/>
                  <a:chOff x="1784726" y="3240858"/>
                  <a:chExt cx="70569" cy="26016"/>
                </a:xfrm>
              </p:grpSpPr>
              <p:sp>
                <p:nvSpPr>
                  <p:cNvPr id="1165" name="Freeform: Shape 2235">
                    <a:extLst>
                      <a:ext uri="{FF2B5EF4-FFF2-40B4-BE49-F238E27FC236}">
                        <a16:creationId xmlns:a16="http://schemas.microsoft.com/office/drawing/2014/main" id="{38E5D359-87AD-EEC2-A948-CBBF21B7F815}"/>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66" name="Freeform: Shape 2236">
                    <a:extLst>
                      <a:ext uri="{FF2B5EF4-FFF2-40B4-BE49-F238E27FC236}">
                        <a16:creationId xmlns:a16="http://schemas.microsoft.com/office/drawing/2014/main" id="{9AB002C9-98D3-ABEC-86B1-C25D78379A9E}"/>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63" name="Freeform: Shape 2237">
                  <a:extLst>
                    <a:ext uri="{FF2B5EF4-FFF2-40B4-BE49-F238E27FC236}">
                      <a16:creationId xmlns:a16="http://schemas.microsoft.com/office/drawing/2014/main" id="{DB50594D-CCE5-B4DE-38F4-6D40C72077FC}"/>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64" name="Freeform: Shape 2238">
                  <a:extLst>
                    <a:ext uri="{FF2B5EF4-FFF2-40B4-BE49-F238E27FC236}">
                      <a16:creationId xmlns:a16="http://schemas.microsoft.com/office/drawing/2014/main" id="{D3B7A86D-D277-89A0-D8CA-BC51778E29E4}"/>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1152" name="Graphic 3">
                <a:extLst>
                  <a:ext uri="{FF2B5EF4-FFF2-40B4-BE49-F238E27FC236}">
                    <a16:creationId xmlns:a16="http://schemas.microsoft.com/office/drawing/2014/main" id="{18E1EE04-BF75-6804-DC97-0114F0414161}"/>
                  </a:ext>
                </a:extLst>
              </p:cNvPr>
              <p:cNvGrpSpPr/>
              <p:nvPr/>
            </p:nvGrpSpPr>
            <p:grpSpPr>
              <a:xfrm>
                <a:off x="1295986" y="3207010"/>
                <a:ext cx="70569" cy="26016"/>
                <a:chOff x="1784726" y="3207010"/>
                <a:chExt cx="70569" cy="26016"/>
              </a:xfrm>
            </p:grpSpPr>
            <p:grpSp>
              <p:nvGrpSpPr>
                <p:cNvPr id="1157" name="Graphic 3">
                  <a:extLst>
                    <a:ext uri="{FF2B5EF4-FFF2-40B4-BE49-F238E27FC236}">
                      <a16:creationId xmlns:a16="http://schemas.microsoft.com/office/drawing/2014/main" id="{B96C9A2A-D2A2-F3B5-9AF1-9373E5281421}"/>
                    </a:ext>
                  </a:extLst>
                </p:cNvPr>
                <p:cNvGrpSpPr/>
                <p:nvPr/>
              </p:nvGrpSpPr>
              <p:grpSpPr>
                <a:xfrm>
                  <a:off x="1784726" y="3207010"/>
                  <a:ext cx="70569" cy="26016"/>
                  <a:chOff x="1784726" y="3207010"/>
                  <a:chExt cx="70569" cy="26016"/>
                </a:xfrm>
              </p:grpSpPr>
              <p:sp>
                <p:nvSpPr>
                  <p:cNvPr id="1160" name="Freeform: Shape 2241">
                    <a:extLst>
                      <a:ext uri="{FF2B5EF4-FFF2-40B4-BE49-F238E27FC236}">
                        <a16:creationId xmlns:a16="http://schemas.microsoft.com/office/drawing/2014/main" id="{DC67F4D0-FABB-0194-80C5-0C85E465D9BC}"/>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61" name="Freeform: Shape 2242">
                    <a:extLst>
                      <a:ext uri="{FF2B5EF4-FFF2-40B4-BE49-F238E27FC236}">
                        <a16:creationId xmlns:a16="http://schemas.microsoft.com/office/drawing/2014/main" id="{4CCD5EF5-4CA8-830B-F044-DA1948729475}"/>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58" name="Freeform: Shape 2243">
                  <a:extLst>
                    <a:ext uri="{FF2B5EF4-FFF2-40B4-BE49-F238E27FC236}">
                      <a16:creationId xmlns:a16="http://schemas.microsoft.com/office/drawing/2014/main" id="{031F21D4-B534-BA00-7958-2BBEB1FF856B}"/>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59" name="Freeform: Shape 2244">
                  <a:extLst>
                    <a:ext uri="{FF2B5EF4-FFF2-40B4-BE49-F238E27FC236}">
                      <a16:creationId xmlns:a16="http://schemas.microsoft.com/office/drawing/2014/main" id="{11DC7FF6-CAC0-34CA-A154-9508D677DDEF}"/>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1153" name="Freeform: Shape 2248">
                <a:extLst>
                  <a:ext uri="{FF2B5EF4-FFF2-40B4-BE49-F238E27FC236}">
                    <a16:creationId xmlns:a16="http://schemas.microsoft.com/office/drawing/2014/main" id="{50D5238C-041D-C919-5A62-251BFEB5F5FF}"/>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54" name="Freeform: Shape 2249">
                <a:extLst>
                  <a:ext uri="{FF2B5EF4-FFF2-40B4-BE49-F238E27FC236}">
                    <a16:creationId xmlns:a16="http://schemas.microsoft.com/office/drawing/2014/main" id="{FC927974-5609-3E36-E922-B30E1449D00F}"/>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55" name="Freeform: Shape 2250">
                <a:extLst>
                  <a:ext uri="{FF2B5EF4-FFF2-40B4-BE49-F238E27FC236}">
                    <a16:creationId xmlns:a16="http://schemas.microsoft.com/office/drawing/2014/main" id="{B2D8AA1A-D3C3-1B96-7FBF-E37E415449FE}"/>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156" name="Freeform: Shape 2251">
                <a:extLst>
                  <a:ext uri="{FF2B5EF4-FFF2-40B4-BE49-F238E27FC236}">
                    <a16:creationId xmlns:a16="http://schemas.microsoft.com/office/drawing/2014/main" id="{8E5824C5-2FEF-180E-2BEF-B0B521A783B2}"/>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691" name="Group 690">
              <a:extLst>
                <a:ext uri="{FF2B5EF4-FFF2-40B4-BE49-F238E27FC236}">
                  <a16:creationId xmlns:a16="http://schemas.microsoft.com/office/drawing/2014/main" id="{332592CE-93A6-2811-B6C4-926851EA91EB}"/>
                </a:ext>
              </a:extLst>
            </p:cNvPr>
            <p:cNvGrpSpPr/>
            <p:nvPr/>
          </p:nvGrpSpPr>
          <p:grpSpPr>
            <a:xfrm>
              <a:off x="6892722" y="3028861"/>
              <a:ext cx="1371940" cy="1355044"/>
              <a:chOff x="4880385" y="3165310"/>
              <a:chExt cx="1101823" cy="1086700"/>
            </a:xfrm>
          </p:grpSpPr>
          <p:sp>
            <p:nvSpPr>
              <p:cNvPr id="774" name="Freeform: Shape 13">
                <a:extLst>
                  <a:ext uri="{FF2B5EF4-FFF2-40B4-BE49-F238E27FC236}">
                    <a16:creationId xmlns:a16="http://schemas.microsoft.com/office/drawing/2014/main" id="{62028413-53F7-2943-60AE-EF198CE0B7C4}"/>
                  </a:ext>
                </a:extLst>
              </p:cNvPr>
              <p:cNvSpPr/>
              <p:nvPr/>
            </p:nvSpPr>
            <p:spPr>
              <a:xfrm rot="16833421">
                <a:off x="4985865" y="327223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5" name="Freeform: Shape 14">
                <a:extLst>
                  <a:ext uri="{FF2B5EF4-FFF2-40B4-BE49-F238E27FC236}">
                    <a16:creationId xmlns:a16="http://schemas.microsoft.com/office/drawing/2014/main" id="{86CB38D1-6911-508B-519D-077E9BAC27AF}"/>
                  </a:ext>
                </a:extLst>
              </p:cNvPr>
              <p:cNvSpPr/>
              <p:nvPr/>
            </p:nvSpPr>
            <p:spPr>
              <a:xfrm>
                <a:off x="4880385" y="3166611"/>
                <a:ext cx="1083794" cy="1085399"/>
              </a:xfrm>
              <a:custGeom>
                <a:avLst/>
                <a:gdLst>
                  <a:gd name="connsiteX0" fmla="*/ 541897 w 1083794"/>
                  <a:gd name="connsiteY0" fmla="*/ 0 h 1085399"/>
                  <a:gd name="connsiteX1" fmla="*/ 0 w 1083794"/>
                  <a:gd name="connsiteY1" fmla="*/ 542700 h 1085399"/>
                  <a:gd name="connsiteX2" fmla="*/ 541897 w 1083794"/>
                  <a:gd name="connsiteY2" fmla="*/ 1085399 h 1085399"/>
                  <a:gd name="connsiteX3" fmla="*/ 1083794 w 1083794"/>
                  <a:gd name="connsiteY3" fmla="*/ 542700 h 1085399"/>
                  <a:gd name="connsiteX4" fmla="*/ 541897 w 1083794"/>
                  <a:gd name="connsiteY4" fmla="*/ 0 h 108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4" h="1085399">
                    <a:moveTo>
                      <a:pt x="541897" y="0"/>
                    </a:moveTo>
                    <a:cubicBezTo>
                      <a:pt x="243107" y="0"/>
                      <a:pt x="0" y="243444"/>
                      <a:pt x="0" y="542700"/>
                    </a:cubicBezTo>
                    <a:cubicBezTo>
                      <a:pt x="0" y="841955"/>
                      <a:pt x="243084" y="1085399"/>
                      <a:pt x="541897" y="1085399"/>
                    </a:cubicBezTo>
                    <a:cubicBezTo>
                      <a:pt x="840710" y="1085399"/>
                      <a:pt x="1083794" y="841955"/>
                      <a:pt x="1083794" y="542700"/>
                    </a:cubicBezTo>
                    <a:cubicBezTo>
                      <a:pt x="1083794" y="243444"/>
                      <a:pt x="840710" y="0"/>
                      <a:pt x="541897" y="0"/>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6" name="Freeform: Shape 15">
                <a:extLst>
                  <a:ext uri="{FF2B5EF4-FFF2-40B4-BE49-F238E27FC236}">
                    <a16:creationId xmlns:a16="http://schemas.microsoft.com/office/drawing/2014/main" id="{FBD6F9AD-5B54-E808-8A18-1E1AAE85FA51}"/>
                  </a:ext>
                </a:extLst>
              </p:cNvPr>
              <p:cNvSpPr/>
              <p:nvPr/>
            </p:nvSpPr>
            <p:spPr>
              <a:xfrm rot="16833421">
                <a:off x="5639671" y="3165056"/>
                <a:ext cx="342284" cy="342791"/>
              </a:xfrm>
              <a:custGeom>
                <a:avLst/>
                <a:gdLst>
                  <a:gd name="connsiteX0" fmla="*/ 342284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4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4" y="171396"/>
                    </a:moveTo>
                    <a:cubicBezTo>
                      <a:pt x="342284" y="266055"/>
                      <a:pt x="265661" y="342791"/>
                      <a:pt x="171142" y="342791"/>
                    </a:cubicBezTo>
                    <a:cubicBezTo>
                      <a:pt x="76623" y="342791"/>
                      <a:pt x="0" y="266055"/>
                      <a:pt x="0" y="171396"/>
                    </a:cubicBezTo>
                    <a:cubicBezTo>
                      <a:pt x="0" y="76737"/>
                      <a:pt x="76623" y="0"/>
                      <a:pt x="171142" y="0"/>
                    </a:cubicBezTo>
                    <a:cubicBezTo>
                      <a:pt x="265662" y="0"/>
                      <a:pt x="342284" y="76737"/>
                      <a:pt x="342284" y="171396"/>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7" name="Freeform: Shape 18">
                <a:extLst>
                  <a:ext uri="{FF2B5EF4-FFF2-40B4-BE49-F238E27FC236}">
                    <a16:creationId xmlns:a16="http://schemas.microsoft.com/office/drawing/2014/main" id="{25F6327D-E58C-E413-C85E-2C662289768C}"/>
                  </a:ext>
                </a:extLst>
              </p:cNvPr>
              <p:cNvSpPr/>
              <p:nvPr/>
            </p:nvSpPr>
            <p:spPr>
              <a:xfrm>
                <a:off x="5702215"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778" name="Graphic 3">
                <a:extLst>
                  <a:ext uri="{FF2B5EF4-FFF2-40B4-BE49-F238E27FC236}">
                    <a16:creationId xmlns:a16="http://schemas.microsoft.com/office/drawing/2014/main" id="{138D6712-B74A-A03B-0A2F-110E58161DFA}"/>
                  </a:ext>
                </a:extLst>
              </p:cNvPr>
              <p:cNvGrpSpPr/>
              <p:nvPr/>
            </p:nvGrpSpPr>
            <p:grpSpPr>
              <a:xfrm>
                <a:off x="5797025" y="3282479"/>
                <a:ext cx="27641" cy="96109"/>
                <a:chOff x="4896762" y="3282479"/>
                <a:chExt cx="27641" cy="96109"/>
              </a:xfrm>
              <a:solidFill>
                <a:srgbClr val="F0AB00"/>
              </a:solidFill>
            </p:grpSpPr>
            <p:sp>
              <p:nvSpPr>
                <p:cNvPr id="1091" name="Freeform: Shape 20">
                  <a:extLst>
                    <a:ext uri="{FF2B5EF4-FFF2-40B4-BE49-F238E27FC236}">
                      <a16:creationId xmlns:a16="http://schemas.microsoft.com/office/drawing/2014/main" id="{CB5A36E4-FF83-B50A-AA78-9720926037DE}"/>
                    </a:ext>
                  </a:extLst>
                </p:cNvPr>
                <p:cNvSpPr/>
                <p:nvPr/>
              </p:nvSpPr>
              <p:spPr>
                <a:xfrm>
                  <a:off x="4899497"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92" name="Freeform: Shape 21">
                  <a:extLst>
                    <a:ext uri="{FF2B5EF4-FFF2-40B4-BE49-F238E27FC236}">
                      <a16:creationId xmlns:a16="http://schemas.microsoft.com/office/drawing/2014/main" id="{3E301CC5-5B61-06A2-5D19-29993467D589}"/>
                    </a:ext>
                  </a:extLst>
                </p:cNvPr>
                <p:cNvSpPr/>
                <p:nvPr/>
              </p:nvSpPr>
              <p:spPr>
                <a:xfrm>
                  <a:off x="4896762" y="3282479"/>
                  <a:ext cx="27641" cy="68810"/>
                </a:xfrm>
                <a:custGeom>
                  <a:avLst/>
                  <a:gdLst>
                    <a:gd name="connsiteX0" fmla="*/ 27410 w 27641"/>
                    <a:gd name="connsiteY0" fmla="*/ 16411 h 68810"/>
                    <a:gd name="connsiteX1" fmla="*/ 17577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7"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5"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779" name="Freeform: Shape 1888">
                <a:extLst>
                  <a:ext uri="{FF2B5EF4-FFF2-40B4-BE49-F238E27FC236}">
                    <a16:creationId xmlns:a16="http://schemas.microsoft.com/office/drawing/2014/main" id="{E238FCE5-78BC-15A6-A4A2-FE41BADABD97}"/>
                  </a:ext>
                </a:extLst>
              </p:cNvPr>
              <p:cNvSpPr/>
              <p:nvPr/>
            </p:nvSpPr>
            <p:spPr>
              <a:xfrm>
                <a:off x="5646005" y="3592315"/>
                <a:ext cx="10401" cy="25262"/>
              </a:xfrm>
              <a:custGeom>
                <a:avLst/>
                <a:gdLst>
                  <a:gd name="connsiteX0" fmla="*/ 8087 w 10401"/>
                  <a:gd name="connsiteY0" fmla="*/ 12381 h 25262"/>
                  <a:gd name="connsiteX1" fmla="*/ 2919 w 10401"/>
                  <a:gd name="connsiteY1" fmla="*/ 953 h 25262"/>
                  <a:gd name="connsiteX2" fmla="*/ 1570 w 10401"/>
                  <a:gd name="connsiteY2" fmla="*/ 106 h 25262"/>
                  <a:gd name="connsiteX3" fmla="*/ 1981 w 10401"/>
                  <a:gd name="connsiteY3" fmla="*/ 9220 h 25262"/>
                  <a:gd name="connsiteX4" fmla="*/ 5572 w 10401"/>
                  <a:gd name="connsiteY4" fmla="*/ 22687 h 25262"/>
                  <a:gd name="connsiteX5" fmla="*/ 10168 w 10401"/>
                  <a:gd name="connsiteY5" fmla="*/ 23328 h 25262"/>
                  <a:gd name="connsiteX6" fmla="*/ 8087 w 10401"/>
                  <a:gd name="connsiteY6" fmla="*/ 12381 h 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1" h="25262">
                    <a:moveTo>
                      <a:pt x="8087" y="12381"/>
                    </a:moveTo>
                    <a:cubicBezTo>
                      <a:pt x="6509" y="9060"/>
                      <a:pt x="2896" y="4777"/>
                      <a:pt x="2919" y="953"/>
                    </a:cubicBezTo>
                    <a:cubicBezTo>
                      <a:pt x="2919" y="312"/>
                      <a:pt x="2165" y="-238"/>
                      <a:pt x="1570" y="106"/>
                    </a:cubicBezTo>
                    <a:cubicBezTo>
                      <a:pt x="-1700" y="1823"/>
                      <a:pt x="998" y="6839"/>
                      <a:pt x="1981" y="9220"/>
                    </a:cubicBezTo>
                    <a:cubicBezTo>
                      <a:pt x="3582" y="13068"/>
                      <a:pt x="6784" y="18358"/>
                      <a:pt x="5572" y="22687"/>
                    </a:cubicBezTo>
                    <a:cubicBezTo>
                      <a:pt x="4703" y="25710"/>
                      <a:pt x="9482" y="26259"/>
                      <a:pt x="10168" y="23328"/>
                    </a:cubicBezTo>
                    <a:cubicBezTo>
                      <a:pt x="10969" y="19870"/>
                      <a:pt x="9573" y="15519"/>
                      <a:pt x="8087" y="12381"/>
                    </a:cubicBezTo>
                    <a:close/>
                  </a:path>
                </a:pathLst>
              </a:custGeom>
              <a:solidFill>
                <a:srgbClr val="00A8E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0" name="Freeform: Shape 1890">
                <a:extLst>
                  <a:ext uri="{FF2B5EF4-FFF2-40B4-BE49-F238E27FC236}">
                    <a16:creationId xmlns:a16="http://schemas.microsoft.com/office/drawing/2014/main" id="{21D38089-C82E-BB57-E3E7-1459CF793E8F}"/>
                  </a:ext>
                </a:extLst>
              </p:cNvPr>
              <p:cNvSpPr/>
              <p:nvPr/>
            </p:nvSpPr>
            <p:spPr>
              <a:xfrm>
                <a:off x="5161095" y="3864263"/>
                <a:ext cx="97704" cy="220540"/>
              </a:xfrm>
              <a:custGeom>
                <a:avLst/>
                <a:gdLst>
                  <a:gd name="connsiteX0" fmla="*/ 59 w 97704"/>
                  <a:gd name="connsiteY0" fmla="*/ 0 h 220540"/>
                  <a:gd name="connsiteX1" fmla="*/ 59 w 97704"/>
                  <a:gd name="connsiteY1" fmla="*/ 201397 h 220540"/>
                  <a:gd name="connsiteX2" fmla="*/ 54759 w 97704"/>
                  <a:gd name="connsiteY2" fmla="*/ 219627 h 220540"/>
                  <a:gd name="connsiteX3" fmla="*/ 97705 w 97704"/>
                  <a:gd name="connsiteY3" fmla="*/ 201397 h 220540"/>
                  <a:gd name="connsiteX4" fmla="*/ 97705 w 97704"/>
                  <a:gd name="connsiteY4" fmla="*/ 62567 h 220540"/>
                  <a:gd name="connsiteX5" fmla="*/ 59 w 97704"/>
                  <a:gd name="connsiteY5" fmla="*/ 0 h 2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04" h="220540">
                    <a:moveTo>
                      <a:pt x="59" y="0"/>
                    </a:moveTo>
                    <a:cubicBezTo>
                      <a:pt x="1180" y="2565"/>
                      <a:pt x="-306" y="181450"/>
                      <a:pt x="59" y="201397"/>
                    </a:cubicBezTo>
                    <a:cubicBezTo>
                      <a:pt x="448" y="221321"/>
                      <a:pt x="34704" y="221894"/>
                      <a:pt x="54759" y="219627"/>
                    </a:cubicBezTo>
                    <a:cubicBezTo>
                      <a:pt x="74814" y="217336"/>
                      <a:pt x="97705" y="212642"/>
                      <a:pt x="97705" y="201397"/>
                    </a:cubicBezTo>
                    <a:lnTo>
                      <a:pt x="97705" y="62567"/>
                    </a:lnTo>
                    <a:lnTo>
                      <a:pt x="59"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1" name="Freeform: Shape 1891">
                <a:extLst>
                  <a:ext uri="{FF2B5EF4-FFF2-40B4-BE49-F238E27FC236}">
                    <a16:creationId xmlns:a16="http://schemas.microsoft.com/office/drawing/2014/main" id="{E5476C29-FD64-7997-A991-00D9D04C0CE0}"/>
                  </a:ext>
                </a:extLst>
              </p:cNvPr>
              <p:cNvSpPr/>
              <p:nvPr/>
            </p:nvSpPr>
            <p:spPr>
              <a:xfrm>
                <a:off x="5160173" y="3863255"/>
                <a:ext cx="99587" cy="222489"/>
              </a:xfrm>
              <a:custGeom>
                <a:avLst/>
                <a:gdLst>
                  <a:gd name="connsiteX0" fmla="*/ 39674 w 99587"/>
                  <a:gd name="connsiteY0" fmla="*/ 222489 h 222489"/>
                  <a:gd name="connsiteX1" fmla="*/ 39674 w 99587"/>
                  <a:gd name="connsiteY1" fmla="*/ 222489 h 222489"/>
                  <a:gd name="connsiteX2" fmla="*/ 67 w 99587"/>
                  <a:gd name="connsiteY2" fmla="*/ 202404 h 222489"/>
                  <a:gd name="connsiteX3" fmla="*/ 204 w 99587"/>
                  <a:gd name="connsiteY3" fmla="*/ 127104 h 222489"/>
                  <a:gd name="connsiteX4" fmla="*/ 90 w 99587"/>
                  <a:gd name="connsiteY4" fmla="*/ 1259 h 222489"/>
                  <a:gd name="connsiteX5" fmla="*/ 364 w 99587"/>
                  <a:gd name="connsiteY5" fmla="*/ 183 h 222489"/>
                  <a:gd name="connsiteX6" fmla="*/ 1508 w 99587"/>
                  <a:gd name="connsiteY6" fmla="*/ 160 h 222489"/>
                  <a:gd name="connsiteX7" fmla="*/ 99153 w 99587"/>
                  <a:gd name="connsiteY7" fmla="*/ 62728 h 222489"/>
                  <a:gd name="connsiteX8" fmla="*/ 99588 w 99587"/>
                  <a:gd name="connsiteY8" fmla="*/ 63529 h 222489"/>
                  <a:gd name="connsiteX9" fmla="*/ 99588 w 99587"/>
                  <a:gd name="connsiteY9" fmla="*/ 202359 h 222489"/>
                  <a:gd name="connsiteX10" fmla="*/ 55796 w 99587"/>
                  <a:gd name="connsiteY10" fmla="*/ 221527 h 222489"/>
                  <a:gd name="connsiteX11" fmla="*/ 39651 w 99587"/>
                  <a:gd name="connsiteY11" fmla="*/ 222466 h 222489"/>
                  <a:gd name="connsiteX12" fmla="*/ 2079 w 99587"/>
                  <a:gd name="connsiteY12" fmla="*/ 2840 h 222489"/>
                  <a:gd name="connsiteX13" fmla="*/ 2102 w 99587"/>
                  <a:gd name="connsiteY13" fmla="*/ 127127 h 222489"/>
                  <a:gd name="connsiteX14" fmla="*/ 1942 w 99587"/>
                  <a:gd name="connsiteY14" fmla="*/ 202381 h 222489"/>
                  <a:gd name="connsiteX15" fmla="*/ 39651 w 99587"/>
                  <a:gd name="connsiteY15" fmla="*/ 220589 h 222489"/>
                  <a:gd name="connsiteX16" fmla="*/ 39651 w 99587"/>
                  <a:gd name="connsiteY16" fmla="*/ 220589 h 222489"/>
                  <a:gd name="connsiteX17" fmla="*/ 55590 w 99587"/>
                  <a:gd name="connsiteY17" fmla="*/ 219672 h 222489"/>
                  <a:gd name="connsiteX18" fmla="*/ 97689 w 99587"/>
                  <a:gd name="connsiteY18" fmla="*/ 202404 h 222489"/>
                  <a:gd name="connsiteX19" fmla="*/ 97689 w 99587"/>
                  <a:gd name="connsiteY19" fmla="*/ 64102 h 222489"/>
                  <a:gd name="connsiteX20" fmla="*/ 2079 w 99587"/>
                  <a:gd name="connsiteY20" fmla="*/ 2840 h 2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87" h="222489">
                    <a:moveTo>
                      <a:pt x="39674" y="222489"/>
                    </a:moveTo>
                    <a:lnTo>
                      <a:pt x="39674" y="222489"/>
                    </a:lnTo>
                    <a:cubicBezTo>
                      <a:pt x="14382" y="222489"/>
                      <a:pt x="319" y="215367"/>
                      <a:pt x="67" y="202404"/>
                    </a:cubicBezTo>
                    <a:cubicBezTo>
                      <a:pt x="-93" y="194664"/>
                      <a:pt x="67" y="163357"/>
                      <a:pt x="204" y="127104"/>
                    </a:cubicBezTo>
                    <a:cubicBezTo>
                      <a:pt x="433" y="72323"/>
                      <a:pt x="730" y="4145"/>
                      <a:pt x="90" y="1259"/>
                    </a:cubicBezTo>
                    <a:cubicBezTo>
                      <a:pt x="-93" y="870"/>
                      <a:pt x="44" y="481"/>
                      <a:pt x="364" y="183"/>
                    </a:cubicBezTo>
                    <a:cubicBezTo>
                      <a:pt x="684" y="-69"/>
                      <a:pt x="1165" y="-46"/>
                      <a:pt x="1508" y="160"/>
                    </a:cubicBezTo>
                    <a:lnTo>
                      <a:pt x="99153" y="62728"/>
                    </a:lnTo>
                    <a:cubicBezTo>
                      <a:pt x="99427" y="62911"/>
                      <a:pt x="99588" y="63208"/>
                      <a:pt x="99588" y="63529"/>
                    </a:cubicBezTo>
                    <a:lnTo>
                      <a:pt x="99588" y="202359"/>
                    </a:lnTo>
                    <a:cubicBezTo>
                      <a:pt x="99588" y="211909"/>
                      <a:pt x="85272" y="218184"/>
                      <a:pt x="55796" y="221527"/>
                    </a:cubicBezTo>
                    <a:cubicBezTo>
                      <a:pt x="50467" y="222146"/>
                      <a:pt x="44865" y="222466"/>
                      <a:pt x="39651" y="222466"/>
                    </a:cubicBezTo>
                    <a:close/>
                    <a:moveTo>
                      <a:pt x="2079" y="2840"/>
                    </a:moveTo>
                    <a:cubicBezTo>
                      <a:pt x="2514" y="12069"/>
                      <a:pt x="2422" y="50040"/>
                      <a:pt x="2102" y="127127"/>
                    </a:cubicBezTo>
                    <a:cubicBezTo>
                      <a:pt x="1942" y="163357"/>
                      <a:pt x="1805" y="194664"/>
                      <a:pt x="1942" y="202381"/>
                    </a:cubicBezTo>
                    <a:cubicBezTo>
                      <a:pt x="2239" y="218229"/>
                      <a:pt x="25702" y="220589"/>
                      <a:pt x="39651" y="220589"/>
                    </a:cubicBezTo>
                    <a:lnTo>
                      <a:pt x="39651" y="220589"/>
                    </a:lnTo>
                    <a:cubicBezTo>
                      <a:pt x="44796" y="220589"/>
                      <a:pt x="50308" y="220268"/>
                      <a:pt x="55590" y="219672"/>
                    </a:cubicBezTo>
                    <a:cubicBezTo>
                      <a:pt x="83511" y="216512"/>
                      <a:pt x="97689" y="210695"/>
                      <a:pt x="97689" y="202404"/>
                    </a:cubicBezTo>
                    <a:lnTo>
                      <a:pt x="97689" y="64102"/>
                    </a:lnTo>
                    <a:lnTo>
                      <a:pt x="2079" y="2840"/>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2" name="Freeform: Shape 1892">
                <a:extLst>
                  <a:ext uri="{FF2B5EF4-FFF2-40B4-BE49-F238E27FC236}">
                    <a16:creationId xmlns:a16="http://schemas.microsoft.com/office/drawing/2014/main" id="{911C8491-B29F-7767-B43C-FC22F117AE6E}"/>
                  </a:ext>
                </a:extLst>
              </p:cNvPr>
              <p:cNvSpPr/>
              <p:nvPr/>
            </p:nvSpPr>
            <p:spPr>
              <a:xfrm>
                <a:off x="5161155" y="3864263"/>
                <a:ext cx="97668" cy="219283"/>
              </a:xfrm>
              <a:custGeom>
                <a:avLst/>
                <a:gdLst>
                  <a:gd name="connsiteX0" fmla="*/ 0 w 97668"/>
                  <a:gd name="connsiteY0" fmla="*/ 0 h 219283"/>
                  <a:gd name="connsiteX1" fmla="*/ 297 w 97668"/>
                  <a:gd name="connsiteY1" fmla="*/ 93301 h 219283"/>
                  <a:gd name="connsiteX2" fmla="*/ 22045 w 97668"/>
                  <a:gd name="connsiteY2" fmla="*/ 124241 h 219283"/>
                  <a:gd name="connsiteX3" fmla="*/ 44044 w 97668"/>
                  <a:gd name="connsiteY3" fmla="*/ 148288 h 219283"/>
                  <a:gd name="connsiteX4" fmla="*/ 54654 w 97668"/>
                  <a:gd name="connsiteY4" fmla="*/ 163403 h 219283"/>
                  <a:gd name="connsiteX5" fmla="*/ 57558 w 97668"/>
                  <a:gd name="connsiteY5" fmla="*/ 218482 h 219283"/>
                  <a:gd name="connsiteX6" fmla="*/ 57558 w 97668"/>
                  <a:gd name="connsiteY6" fmla="*/ 219283 h 219283"/>
                  <a:gd name="connsiteX7" fmla="*/ 97668 w 97668"/>
                  <a:gd name="connsiteY7" fmla="*/ 201397 h 219283"/>
                  <a:gd name="connsiteX8" fmla="*/ 97668 w 97668"/>
                  <a:gd name="connsiteY8" fmla="*/ 62567 h 219283"/>
                  <a:gd name="connsiteX9" fmla="*/ 23 w 97668"/>
                  <a:gd name="connsiteY9" fmla="*/ 0 h 2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8" h="219283">
                    <a:moveTo>
                      <a:pt x="0" y="0"/>
                    </a:moveTo>
                    <a:cubicBezTo>
                      <a:pt x="572" y="1260"/>
                      <a:pt x="480" y="46078"/>
                      <a:pt x="297" y="93301"/>
                    </a:cubicBezTo>
                    <a:cubicBezTo>
                      <a:pt x="6792" y="104111"/>
                      <a:pt x="13995" y="114508"/>
                      <a:pt x="22045" y="124241"/>
                    </a:cubicBezTo>
                    <a:cubicBezTo>
                      <a:pt x="28996" y="132669"/>
                      <a:pt x="36451" y="140456"/>
                      <a:pt x="44044" y="148288"/>
                    </a:cubicBezTo>
                    <a:cubicBezTo>
                      <a:pt x="48274" y="152662"/>
                      <a:pt x="52687" y="157449"/>
                      <a:pt x="54654" y="163403"/>
                    </a:cubicBezTo>
                    <a:cubicBezTo>
                      <a:pt x="58199" y="174236"/>
                      <a:pt x="57558" y="218482"/>
                      <a:pt x="57558" y="218482"/>
                    </a:cubicBezTo>
                    <a:cubicBezTo>
                      <a:pt x="57558" y="218734"/>
                      <a:pt x="57558" y="219008"/>
                      <a:pt x="57558" y="219283"/>
                    </a:cubicBezTo>
                    <a:cubicBezTo>
                      <a:pt x="76881" y="216878"/>
                      <a:pt x="97668" y="212115"/>
                      <a:pt x="97668" y="201397"/>
                    </a:cubicBezTo>
                    <a:lnTo>
                      <a:pt x="97668" y="62567"/>
                    </a:lnTo>
                    <a:lnTo>
                      <a:pt x="23"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3" name="Freeform: Shape 1894">
                <a:extLst>
                  <a:ext uri="{FF2B5EF4-FFF2-40B4-BE49-F238E27FC236}">
                    <a16:creationId xmlns:a16="http://schemas.microsoft.com/office/drawing/2014/main" id="{5D4A209C-6A52-17CF-B707-AE3E29C0BA47}"/>
                  </a:ext>
                </a:extLst>
              </p:cNvPr>
              <p:cNvSpPr/>
              <p:nvPr/>
            </p:nvSpPr>
            <p:spPr>
              <a:xfrm>
                <a:off x="5374125" y="3926853"/>
                <a:ext cx="97710" cy="220553"/>
              </a:xfrm>
              <a:custGeom>
                <a:avLst/>
                <a:gdLst>
                  <a:gd name="connsiteX0" fmla="*/ 43 w 97710"/>
                  <a:gd name="connsiteY0" fmla="*/ 0 h 220553"/>
                  <a:gd name="connsiteX1" fmla="*/ 66 w 97710"/>
                  <a:gd name="connsiteY1" fmla="*/ 201420 h 220553"/>
                  <a:gd name="connsiteX2" fmla="*/ 54765 w 97710"/>
                  <a:gd name="connsiteY2" fmla="*/ 219627 h 220553"/>
                  <a:gd name="connsiteX3" fmla="*/ 97711 w 97710"/>
                  <a:gd name="connsiteY3" fmla="*/ 201420 h 220553"/>
                  <a:gd name="connsiteX4" fmla="*/ 97711 w 97710"/>
                  <a:gd name="connsiteY4" fmla="*/ 62567 h 220553"/>
                  <a:gd name="connsiteX5" fmla="*/ 43 w 97710"/>
                  <a:gd name="connsiteY5" fmla="*/ 0 h 2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10" h="220553">
                    <a:moveTo>
                      <a:pt x="43" y="0"/>
                    </a:moveTo>
                    <a:cubicBezTo>
                      <a:pt x="1186" y="2565"/>
                      <a:pt x="-323" y="181473"/>
                      <a:pt x="66" y="201420"/>
                    </a:cubicBezTo>
                    <a:cubicBezTo>
                      <a:pt x="431" y="221344"/>
                      <a:pt x="34687" y="221917"/>
                      <a:pt x="54765" y="219627"/>
                    </a:cubicBezTo>
                    <a:cubicBezTo>
                      <a:pt x="74820" y="217336"/>
                      <a:pt x="97711" y="212642"/>
                      <a:pt x="97711" y="201420"/>
                    </a:cubicBezTo>
                    <a:lnTo>
                      <a:pt x="97711" y="62567"/>
                    </a:lnTo>
                    <a:lnTo>
                      <a:pt x="43"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4" name="Freeform: Shape 1895">
                <a:extLst>
                  <a:ext uri="{FF2B5EF4-FFF2-40B4-BE49-F238E27FC236}">
                    <a16:creationId xmlns:a16="http://schemas.microsoft.com/office/drawing/2014/main" id="{98E9A717-BF32-08E4-4645-3A029481387B}"/>
                  </a:ext>
                </a:extLst>
              </p:cNvPr>
              <p:cNvSpPr/>
              <p:nvPr/>
            </p:nvSpPr>
            <p:spPr>
              <a:xfrm>
                <a:off x="5373174" y="3925894"/>
                <a:ext cx="99600" cy="222463"/>
              </a:xfrm>
              <a:custGeom>
                <a:avLst/>
                <a:gdLst>
                  <a:gd name="connsiteX0" fmla="*/ 39687 w 99600"/>
                  <a:gd name="connsiteY0" fmla="*/ 222464 h 222463"/>
                  <a:gd name="connsiteX1" fmla="*/ 39687 w 99600"/>
                  <a:gd name="connsiteY1" fmla="*/ 222464 h 222463"/>
                  <a:gd name="connsiteX2" fmla="*/ 57 w 99600"/>
                  <a:gd name="connsiteY2" fmla="*/ 202402 h 222463"/>
                  <a:gd name="connsiteX3" fmla="*/ 194 w 99600"/>
                  <a:gd name="connsiteY3" fmla="*/ 126918 h 222463"/>
                  <a:gd name="connsiteX4" fmla="*/ 80 w 99600"/>
                  <a:gd name="connsiteY4" fmla="*/ 1257 h 222463"/>
                  <a:gd name="connsiteX5" fmla="*/ 354 w 99600"/>
                  <a:gd name="connsiteY5" fmla="*/ 203 h 222463"/>
                  <a:gd name="connsiteX6" fmla="*/ 1498 w 99600"/>
                  <a:gd name="connsiteY6" fmla="*/ 158 h 222463"/>
                  <a:gd name="connsiteX7" fmla="*/ 99143 w 99600"/>
                  <a:gd name="connsiteY7" fmla="*/ 62725 h 222463"/>
                  <a:gd name="connsiteX8" fmla="*/ 99600 w 99600"/>
                  <a:gd name="connsiteY8" fmla="*/ 63526 h 222463"/>
                  <a:gd name="connsiteX9" fmla="*/ 99600 w 99600"/>
                  <a:gd name="connsiteY9" fmla="*/ 202379 h 222463"/>
                  <a:gd name="connsiteX10" fmla="*/ 55808 w 99600"/>
                  <a:gd name="connsiteY10" fmla="*/ 221525 h 222463"/>
                  <a:gd name="connsiteX11" fmla="*/ 39687 w 99600"/>
                  <a:gd name="connsiteY11" fmla="*/ 222464 h 222463"/>
                  <a:gd name="connsiteX12" fmla="*/ 2092 w 99600"/>
                  <a:gd name="connsiteY12" fmla="*/ 2768 h 222463"/>
                  <a:gd name="connsiteX13" fmla="*/ 2115 w 99600"/>
                  <a:gd name="connsiteY13" fmla="*/ 126918 h 222463"/>
                  <a:gd name="connsiteX14" fmla="*/ 1978 w 99600"/>
                  <a:gd name="connsiteY14" fmla="*/ 202333 h 222463"/>
                  <a:gd name="connsiteX15" fmla="*/ 39687 w 99600"/>
                  <a:gd name="connsiteY15" fmla="*/ 220563 h 222463"/>
                  <a:gd name="connsiteX16" fmla="*/ 39687 w 99600"/>
                  <a:gd name="connsiteY16" fmla="*/ 220563 h 222463"/>
                  <a:gd name="connsiteX17" fmla="*/ 55603 w 99600"/>
                  <a:gd name="connsiteY17" fmla="*/ 219624 h 222463"/>
                  <a:gd name="connsiteX18" fmla="*/ 97725 w 99600"/>
                  <a:gd name="connsiteY18" fmla="*/ 202379 h 222463"/>
                  <a:gd name="connsiteX19" fmla="*/ 97725 w 99600"/>
                  <a:gd name="connsiteY19" fmla="*/ 64053 h 222463"/>
                  <a:gd name="connsiteX20" fmla="*/ 2092 w 99600"/>
                  <a:gd name="connsiteY20" fmla="*/ 2791 h 22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600" h="222463">
                    <a:moveTo>
                      <a:pt x="39687" y="222464"/>
                    </a:moveTo>
                    <a:lnTo>
                      <a:pt x="39687" y="222464"/>
                    </a:lnTo>
                    <a:cubicBezTo>
                      <a:pt x="14372" y="222464"/>
                      <a:pt x="308" y="215341"/>
                      <a:pt x="57" y="202402"/>
                    </a:cubicBezTo>
                    <a:cubicBezTo>
                      <a:pt x="-80" y="194638"/>
                      <a:pt x="57" y="163263"/>
                      <a:pt x="194" y="126918"/>
                    </a:cubicBezTo>
                    <a:cubicBezTo>
                      <a:pt x="423" y="72229"/>
                      <a:pt x="720" y="4142"/>
                      <a:pt x="80" y="1257"/>
                    </a:cubicBezTo>
                    <a:cubicBezTo>
                      <a:pt x="-80" y="867"/>
                      <a:pt x="34" y="478"/>
                      <a:pt x="354" y="203"/>
                    </a:cubicBezTo>
                    <a:cubicBezTo>
                      <a:pt x="674" y="-72"/>
                      <a:pt x="1155" y="-49"/>
                      <a:pt x="1498" y="158"/>
                    </a:cubicBezTo>
                    <a:lnTo>
                      <a:pt x="99143" y="62725"/>
                    </a:lnTo>
                    <a:cubicBezTo>
                      <a:pt x="99417" y="62908"/>
                      <a:pt x="99600" y="63206"/>
                      <a:pt x="99600" y="63526"/>
                    </a:cubicBezTo>
                    <a:lnTo>
                      <a:pt x="99600" y="202379"/>
                    </a:lnTo>
                    <a:cubicBezTo>
                      <a:pt x="99600" y="211906"/>
                      <a:pt x="85262" y="218204"/>
                      <a:pt x="55808" y="221525"/>
                    </a:cubicBezTo>
                    <a:cubicBezTo>
                      <a:pt x="50480" y="222143"/>
                      <a:pt x="44900" y="222464"/>
                      <a:pt x="39687" y="222464"/>
                    </a:cubicBezTo>
                    <a:close/>
                    <a:moveTo>
                      <a:pt x="2092" y="2768"/>
                    </a:moveTo>
                    <a:cubicBezTo>
                      <a:pt x="2527" y="11998"/>
                      <a:pt x="2458" y="49923"/>
                      <a:pt x="2115" y="126918"/>
                    </a:cubicBezTo>
                    <a:cubicBezTo>
                      <a:pt x="1955" y="163263"/>
                      <a:pt x="1818" y="194615"/>
                      <a:pt x="1978" y="202333"/>
                    </a:cubicBezTo>
                    <a:cubicBezTo>
                      <a:pt x="2252" y="218181"/>
                      <a:pt x="25715" y="220563"/>
                      <a:pt x="39687" y="220563"/>
                    </a:cubicBezTo>
                    <a:lnTo>
                      <a:pt x="39687" y="220563"/>
                    </a:lnTo>
                    <a:cubicBezTo>
                      <a:pt x="44832" y="220563"/>
                      <a:pt x="50320" y="220219"/>
                      <a:pt x="55603" y="219624"/>
                    </a:cubicBezTo>
                    <a:cubicBezTo>
                      <a:pt x="83547" y="216441"/>
                      <a:pt x="97725" y="210646"/>
                      <a:pt x="97725" y="202379"/>
                    </a:cubicBezTo>
                    <a:lnTo>
                      <a:pt x="97725" y="64053"/>
                    </a:lnTo>
                    <a:lnTo>
                      <a:pt x="2092" y="2791"/>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5" name="Freeform: Shape 1896">
                <a:extLst>
                  <a:ext uri="{FF2B5EF4-FFF2-40B4-BE49-F238E27FC236}">
                    <a16:creationId xmlns:a16="http://schemas.microsoft.com/office/drawing/2014/main" id="{BB7801A1-7966-DCB6-476C-DE85C02EF7A6}"/>
                  </a:ext>
                </a:extLst>
              </p:cNvPr>
              <p:cNvSpPr/>
              <p:nvPr/>
            </p:nvSpPr>
            <p:spPr>
              <a:xfrm>
                <a:off x="5374168" y="3926830"/>
                <a:ext cx="97668" cy="218618"/>
              </a:xfrm>
              <a:custGeom>
                <a:avLst/>
                <a:gdLst>
                  <a:gd name="connsiteX0" fmla="*/ 0 w 97668"/>
                  <a:gd name="connsiteY0" fmla="*/ 23 h 218618"/>
                  <a:gd name="connsiteX1" fmla="*/ 0 w 97668"/>
                  <a:gd name="connsiteY1" fmla="*/ 166311 h 218618"/>
                  <a:gd name="connsiteX2" fmla="*/ 57581 w 97668"/>
                  <a:gd name="connsiteY2" fmla="*/ 190931 h 218618"/>
                  <a:gd name="connsiteX3" fmla="*/ 62566 w 97668"/>
                  <a:gd name="connsiteY3" fmla="*/ 218619 h 218618"/>
                  <a:gd name="connsiteX4" fmla="*/ 97668 w 97668"/>
                  <a:gd name="connsiteY4" fmla="*/ 201420 h 218618"/>
                  <a:gd name="connsiteX5" fmla="*/ 97668 w 97668"/>
                  <a:gd name="connsiteY5" fmla="*/ 62567 h 218618"/>
                  <a:gd name="connsiteX6" fmla="*/ 0 w 97668"/>
                  <a:gd name="connsiteY6" fmla="*/ 0 h 21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8" h="218618">
                    <a:moveTo>
                      <a:pt x="0" y="23"/>
                    </a:moveTo>
                    <a:cubicBezTo>
                      <a:pt x="869" y="2015"/>
                      <a:pt x="206" y="108279"/>
                      <a:pt x="0" y="166311"/>
                    </a:cubicBezTo>
                    <a:cubicBezTo>
                      <a:pt x="12646" y="181930"/>
                      <a:pt x="50263" y="183488"/>
                      <a:pt x="57581" y="190931"/>
                    </a:cubicBezTo>
                    <a:cubicBezTo>
                      <a:pt x="63504" y="196954"/>
                      <a:pt x="62429" y="209779"/>
                      <a:pt x="62566" y="218619"/>
                    </a:cubicBezTo>
                    <a:cubicBezTo>
                      <a:pt x="80289" y="216031"/>
                      <a:pt x="97668" y="211199"/>
                      <a:pt x="97668" y="201420"/>
                    </a:cubicBezTo>
                    <a:lnTo>
                      <a:pt x="97668" y="62567"/>
                    </a:lnTo>
                    <a:lnTo>
                      <a:pt x="0"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6" name="Freeform: Shape 1898">
                <a:extLst>
                  <a:ext uri="{FF2B5EF4-FFF2-40B4-BE49-F238E27FC236}">
                    <a16:creationId xmlns:a16="http://schemas.microsoft.com/office/drawing/2014/main" id="{9ABDDDB3-8FCF-688B-AA1C-75956C22D8B1}"/>
                  </a:ext>
                </a:extLst>
              </p:cNvPr>
              <p:cNvSpPr/>
              <p:nvPr/>
            </p:nvSpPr>
            <p:spPr>
              <a:xfrm>
                <a:off x="5099206" y="3726579"/>
                <a:ext cx="61971" cy="52971"/>
              </a:xfrm>
              <a:custGeom>
                <a:avLst/>
                <a:gdLst>
                  <a:gd name="connsiteX0" fmla="*/ 61972 w 61971"/>
                  <a:gd name="connsiteY0" fmla="*/ 0 h 52971"/>
                  <a:gd name="connsiteX1" fmla="*/ 869 w 61971"/>
                  <a:gd name="connsiteY1" fmla="*/ 1306 h 52971"/>
                  <a:gd name="connsiteX2" fmla="*/ 0 w 61971"/>
                  <a:gd name="connsiteY2" fmla="*/ 52972 h 52971"/>
                  <a:gd name="connsiteX3" fmla="*/ 59708 w 61971"/>
                  <a:gd name="connsiteY3" fmla="*/ 47063 h 52971"/>
                  <a:gd name="connsiteX4" fmla="*/ 61972 w 61971"/>
                  <a:gd name="connsiteY4" fmla="*/ 0 h 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71" h="52971">
                    <a:moveTo>
                      <a:pt x="61972" y="0"/>
                    </a:moveTo>
                    <a:cubicBezTo>
                      <a:pt x="61972" y="0"/>
                      <a:pt x="5946" y="1031"/>
                      <a:pt x="869" y="1306"/>
                    </a:cubicBezTo>
                    <a:lnTo>
                      <a:pt x="0" y="52972"/>
                    </a:lnTo>
                    <a:cubicBezTo>
                      <a:pt x="0" y="52972"/>
                      <a:pt x="46033" y="46421"/>
                      <a:pt x="59708" y="47063"/>
                    </a:cubicBezTo>
                    <a:lnTo>
                      <a:pt x="61972" y="0"/>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7" name="Freeform: Shape 1899">
                <a:extLst>
                  <a:ext uri="{FF2B5EF4-FFF2-40B4-BE49-F238E27FC236}">
                    <a16:creationId xmlns:a16="http://schemas.microsoft.com/office/drawing/2014/main" id="{F08B7335-7B45-DCF0-C607-2BD0AAFDDDE8}"/>
                  </a:ext>
                </a:extLst>
              </p:cNvPr>
              <p:cNvSpPr/>
              <p:nvPr/>
            </p:nvSpPr>
            <p:spPr>
              <a:xfrm>
                <a:off x="5098223" y="3725640"/>
                <a:ext cx="63869" cy="54849"/>
              </a:xfrm>
              <a:custGeom>
                <a:avLst/>
                <a:gdLst>
                  <a:gd name="connsiteX0" fmla="*/ 961 w 63869"/>
                  <a:gd name="connsiteY0" fmla="*/ 54849 h 54849"/>
                  <a:gd name="connsiteX1" fmla="*/ 320 w 63869"/>
                  <a:gd name="connsiteY1" fmla="*/ 54620 h 54849"/>
                  <a:gd name="connsiteX2" fmla="*/ 0 w 63869"/>
                  <a:gd name="connsiteY2" fmla="*/ 53887 h 54849"/>
                  <a:gd name="connsiteX3" fmla="*/ 869 w 63869"/>
                  <a:gd name="connsiteY3" fmla="*/ 2245 h 54849"/>
                  <a:gd name="connsiteX4" fmla="*/ 1761 w 63869"/>
                  <a:gd name="connsiteY4" fmla="*/ 1306 h 54849"/>
                  <a:gd name="connsiteX5" fmla="*/ 62909 w 63869"/>
                  <a:gd name="connsiteY5" fmla="*/ 0 h 54849"/>
                  <a:gd name="connsiteX6" fmla="*/ 63595 w 63869"/>
                  <a:gd name="connsiteY6" fmla="*/ 275 h 54849"/>
                  <a:gd name="connsiteX7" fmla="*/ 63870 w 63869"/>
                  <a:gd name="connsiteY7" fmla="*/ 1008 h 54849"/>
                  <a:gd name="connsiteX8" fmla="*/ 61583 w 63869"/>
                  <a:gd name="connsiteY8" fmla="*/ 48048 h 54849"/>
                  <a:gd name="connsiteX9" fmla="*/ 60577 w 63869"/>
                  <a:gd name="connsiteY9" fmla="*/ 48964 h 54849"/>
                  <a:gd name="connsiteX10" fmla="*/ 1052 w 63869"/>
                  <a:gd name="connsiteY10" fmla="*/ 54849 h 54849"/>
                  <a:gd name="connsiteX11" fmla="*/ 915 w 63869"/>
                  <a:gd name="connsiteY11" fmla="*/ 54849 h 54849"/>
                  <a:gd name="connsiteX12" fmla="*/ 2767 w 63869"/>
                  <a:gd name="connsiteY12" fmla="*/ 3160 h 54849"/>
                  <a:gd name="connsiteX13" fmla="*/ 1944 w 63869"/>
                  <a:gd name="connsiteY13" fmla="*/ 52765 h 54849"/>
                  <a:gd name="connsiteX14" fmla="*/ 59776 w 63869"/>
                  <a:gd name="connsiteY14" fmla="*/ 46994 h 54849"/>
                  <a:gd name="connsiteX15" fmla="*/ 61972 w 63869"/>
                  <a:gd name="connsiteY15" fmla="*/ 1901 h 54849"/>
                  <a:gd name="connsiteX16" fmla="*/ 2790 w 63869"/>
                  <a:gd name="connsiteY16" fmla="*/ 3160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69" h="54849">
                    <a:moveTo>
                      <a:pt x="961" y="54849"/>
                    </a:moveTo>
                    <a:cubicBezTo>
                      <a:pt x="732" y="54849"/>
                      <a:pt x="503" y="54758"/>
                      <a:pt x="320" y="54620"/>
                    </a:cubicBezTo>
                    <a:cubicBezTo>
                      <a:pt x="114" y="54437"/>
                      <a:pt x="0" y="54162"/>
                      <a:pt x="0" y="53887"/>
                    </a:cubicBezTo>
                    <a:lnTo>
                      <a:pt x="869" y="2245"/>
                    </a:lnTo>
                    <a:cubicBezTo>
                      <a:pt x="869" y="1741"/>
                      <a:pt x="1258" y="1328"/>
                      <a:pt x="1761" y="1306"/>
                    </a:cubicBezTo>
                    <a:cubicBezTo>
                      <a:pt x="6792" y="1031"/>
                      <a:pt x="60622" y="46"/>
                      <a:pt x="62909" y="0"/>
                    </a:cubicBezTo>
                    <a:cubicBezTo>
                      <a:pt x="63161" y="0"/>
                      <a:pt x="63413" y="92"/>
                      <a:pt x="63595" y="275"/>
                    </a:cubicBezTo>
                    <a:cubicBezTo>
                      <a:pt x="63778" y="481"/>
                      <a:pt x="63870" y="733"/>
                      <a:pt x="63870" y="1008"/>
                    </a:cubicBezTo>
                    <a:lnTo>
                      <a:pt x="61583" y="48048"/>
                    </a:lnTo>
                    <a:cubicBezTo>
                      <a:pt x="61560" y="48574"/>
                      <a:pt x="61126" y="49055"/>
                      <a:pt x="60577" y="48964"/>
                    </a:cubicBezTo>
                    <a:cubicBezTo>
                      <a:pt x="47085" y="48322"/>
                      <a:pt x="1509" y="54758"/>
                      <a:pt x="1052" y="54849"/>
                    </a:cubicBezTo>
                    <a:lnTo>
                      <a:pt x="915" y="54849"/>
                    </a:lnTo>
                    <a:close/>
                    <a:moveTo>
                      <a:pt x="2767" y="3160"/>
                    </a:moveTo>
                    <a:lnTo>
                      <a:pt x="1944" y="52765"/>
                    </a:lnTo>
                    <a:cubicBezTo>
                      <a:pt x="8873" y="51803"/>
                      <a:pt x="46467" y="46673"/>
                      <a:pt x="59776" y="46994"/>
                    </a:cubicBezTo>
                    <a:lnTo>
                      <a:pt x="61972" y="1901"/>
                    </a:lnTo>
                    <a:cubicBezTo>
                      <a:pt x="54700" y="2038"/>
                      <a:pt x="10771" y="2840"/>
                      <a:pt x="2790" y="316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8" name="Freeform: Shape 1900">
                <a:extLst>
                  <a:ext uri="{FF2B5EF4-FFF2-40B4-BE49-F238E27FC236}">
                    <a16:creationId xmlns:a16="http://schemas.microsoft.com/office/drawing/2014/main" id="{B7FA71CF-20D5-4EE8-C743-CFD37BC0B7B0}"/>
                  </a:ext>
                </a:extLst>
              </p:cNvPr>
              <p:cNvSpPr/>
              <p:nvPr/>
            </p:nvSpPr>
            <p:spPr>
              <a:xfrm>
                <a:off x="5099206" y="3726602"/>
                <a:ext cx="61971" cy="52971"/>
              </a:xfrm>
              <a:custGeom>
                <a:avLst/>
                <a:gdLst>
                  <a:gd name="connsiteX0" fmla="*/ 46605 w 61971"/>
                  <a:gd name="connsiteY0" fmla="*/ 298 h 52971"/>
                  <a:gd name="connsiteX1" fmla="*/ 32449 w 61971"/>
                  <a:gd name="connsiteY1" fmla="*/ 22993 h 52971"/>
                  <a:gd name="connsiteX2" fmla="*/ 435 w 61971"/>
                  <a:gd name="connsiteY2" fmla="*/ 26749 h 52971"/>
                  <a:gd name="connsiteX3" fmla="*/ 0 w 61971"/>
                  <a:gd name="connsiteY3" fmla="*/ 52971 h 52971"/>
                  <a:gd name="connsiteX4" fmla="*/ 59708 w 61971"/>
                  <a:gd name="connsiteY4" fmla="*/ 47063 h 52971"/>
                  <a:gd name="connsiteX5" fmla="*/ 61972 w 61971"/>
                  <a:gd name="connsiteY5" fmla="*/ 0 h 52971"/>
                  <a:gd name="connsiteX6" fmla="*/ 46605 w 61971"/>
                  <a:gd name="connsiteY6" fmla="*/ 320 h 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1" h="52971">
                    <a:moveTo>
                      <a:pt x="46605" y="298"/>
                    </a:moveTo>
                    <a:cubicBezTo>
                      <a:pt x="44455" y="9367"/>
                      <a:pt x="40430" y="18504"/>
                      <a:pt x="32449" y="22993"/>
                    </a:cubicBezTo>
                    <a:cubicBezTo>
                      <a:pt x="22936" y="28352"/>
                      <a:pt x="11388" y="28398"/>
                      <a:pt x="435" y="26749"/>
                    </a:cubicBezTo>
                    <a:lnTo>
                      <a:pt x="0" y="52971"/>
                    </a:lnTo>
                    <a:cubicBezTo>
                      <a:pt x="0" y="52971"/>
                      <a:pt x="46033" y="46421"/>
                      <a:pt x="59708" y="47063"/>
                    </a:cubicBezTo>
                    <a:lnTo>
                      <a:pt x="61972" y="0"/>
                    </a:lnTo>
                    <a:cubicBezTo>
                      <a:pt x="61972" y="0"/>
                      <a:pt x="55432" y="137"/>
                      <a:pt x="46605" y="32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89" name="Freeform: Shape 1901">
                <a:extLst>
                  <a:ext uri="{FF2B5EF4-FFF2-40B4-BE49-F238E27FC236}">
                    <a16:creationId xmlns:a16="http://schemas.microsoft.com/office/drawing/2014/main" id="{6D616905-41F4-E325-59FC-C5A2E50ABDAE}"/>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0" name="Freeform: Shape 1903">
                <a:extLst>
                  <a:ext uri="{FF2B5EF4-FFF2-40B4-BE49-F238E27FC236}">
                    <a16:creationId xmlns:a16="http://schemas.microsoft.com/office/drawing/2014/main" id="{DAA4E4F8-1792-18ED-230B-86B697D1B6E8}"/>
                  </a:ext>
                </a:extLst>
              </p:cNvPr>
              <p:cNvSpPr/>
              <p:nvPr/>
            </p:nvSpPr>
            <p:spPr>
              <a:xfrm>
                <a:off x="5088001" y="3640423"/>
                <a:ext cx="88521" cy="63185"/>
              </a:xfrm>
              <a:custGeom>
                <a:avLst/>
                <a:gdLst>
                  <a:gd name="connsiteX0" fmla="*/ 88521 w 88521"/>
                  <a:gd name="connsiteY0" fmla="*/ 14130 h 63185"/>
                  <a:gd name="connsiteX1" fmla="*/ 13012 w 88521"/>
                  <a:gd name="connsiteY1" fmla="*/ 0 h 63185"/>
                  <a:gd name="connsiteX2" fmla="*/ 0 w 88521"/>
                  <a:gd name="connsiteY2" fmla="*/ 49971 h 63185"/>
                  <a:gd name="connsiteX3" fmla="*/ 72697 w 88521"/>
                  <a:gd name="connsiteY3" fmla="*/ 63185 h 63185"/>
                  <a:gd name="connsiteX4" fmla="*/ 88498 w 88521"/>
                  <a:gd name="connsiteY4" fmla="*/ 14107 h 6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21" h="63185">
                    <a:moveTo>
                      <a:pt x="88521" y="14130"/>
                    </a:moveTo>
                    <a:cubicBezTo>
                      <a:pt x="88521" y="14130"/>
                      <a:pt x="18020" y="939"/>
                      <a:pt x="13012" y="0"/>
                    </a:cubicBezTo>
                    <a:lnTo>
                      <a:pt x="0" y="49971"/>
                    </a:lnTo>
                    <a:cubicBezTo>
                      <a:pt x="0" y="49971"/>
                      <a:pt x="59570" y="59315"/>
                      <a:pt x="72697" y="63185"/>
                    </a:cubicBezTo>
                    <a:lnTo>
                      <a:pt x="88498" y="14107"/>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1" name="Freeform: Shape 1904">
                <a:extLst>
                  <a:ext uri="{FF2B5EF4-FFF2-40B4-BE49-F238E27FC236}">
                    <a16:creationId xmlns:a16="http://schemas.microsoft.com/office/drawing/2014/main" id="{DA986AA0-AD80-0855-15FE-703E882BB3E5}"/>
                  </a:ext>
                </a:extLst>
              </p:cNvPr>
              <p:cNvSpPr/>
              <p:nvPr/>
            </p:nvSpPr>
            <p:spPr>
              <a:xfrm>
                <a:off x="5087073" y="3639491"/>
                <a:ext cx="90417" cy="65124"/>
              </a:xfrm>
              <a:custGeom>
                <a:avLst/>
                <a:gdLst>
                  <a:gd name="connsiteX0" fmla="*/ 73648 w 90417"/>
                  <a:gd name="connsiteY0" fmla="*/ 65125 h 65124"/>
                  <a:gd name="connsiteX1" fmla="*/ 73373 w 90417"/>
                  <a:gd name="connsiteY1" fmla="*/ 65079 h 65124"/>
                  <a:gd name="connsiteX2" fmla="*/ 791 w 90417"/>
                  <a:gd name="connsiteY2" fmla="*/ 51865 h 65124"/>
                  <a:gd name="connsiteX3" fmla="*/ 151 w 90417"/>
                  <a:gd name="connsiteY3" fmla="*/ 51453 h 65124"/>
                  <a:gd name="connsiteX4" fmla="*/ 37 w 90417"/>
                  <a:gd name="connsiteY4" fmla="*/ 50697 h 65124"/>
                  <a:gd name="connsiteX5" fmla="*/ 13048 w 90417"/>
                  <a:gd name="connsiteY5" fmla="*/ 726 h 65124"/>
                  <a:gd name="connsiteX6" fmla="*/ 14146 w 90417"/>
                  <a:gd name="connsiteY6" fmla="*/ 16 h 65124"/>
                  <a:gd name="connsiteX7" fmla="*/ 89632 w 90417"/>
                  <a:gd name="connsiteY7" fmla="*/ 14169 h 65124"/>
                  <a:gd name="connsiteX8" fmla="*/ 90273 w 90417"/>
                  <a:gd name="connsiteY8" fmla="*/ 14604 h 65124"/>
                  <a:gd name="connsiteX9" fmla="*/ 90364 w 90417"/>
                  <a:gd name="connsiteY9" fmla="*/ 15383 h 65124"/>
                  <a:gd name="connsiteX10" fmla="*/ 74585 w 90417"/>
                  <a:gd name="connsiteY10" fmla="*/ 64461 h 65124"/>
                  <a:gd name="connsiteX11" fmla="*/ 73693 w 90417"/>
                  <a:gd name="connsiteY11" fmla="*/ 65125 h 65124"/>
                  <a:gd name="connsiteX12" fmla="*/ 2118 w 90417"/>
                  <a:gd name="connsiteY12" fmla="*/ 50147 h 65124"/>
                  <a:gd name="connsiteX13" fmla="*/ 73007 w 90417"/>
                  <a:gd name="connsiteY13" fmla="*/ 62972 h 65124"/>
                  <a:gd name="connsiteX14" fmla="*/ 88192 w 90417"/>
                  <a:gd name="connsiteY14" fmla="*/ 15818 h 65124"/>
                  <a:gd name="connsiteX15" fmla="*/ 14649 w 90417"/>
                  <a:gd name="connsiteY15" fmla="*/ 2054 h 65124"/>
                  <a:gd name="connsiteX16" fmla="*/ 2118 w 90417"/>
                  <a:gd name="connsiteY16" fmla="*/ 50147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417" h="65124">
                    <a:moveTo>
                      <a:pt x="73648" y="65125"/>
                    </a:moveTo>
                    <a:cubicBezTo>
                      <a:pt x="73648" y="65125"/>
                      <a:pt x="73465" y="65102"/>
                      <a:pt x="73373" y="65079"/>
                    </a:cubicBezTo>
                    <a:cubicBezTo>
                      <a:pt x="60453" y="61278"/>
                      <a:pt x="1386" y="51979"/>
                      <a:pt x="791" y="51865"/>
                    </a:cubicBezTo>
                    <a:cubicBezTo>
                      <a:pt x="540" y="51819"/>
                      <a:pt x="288" y="51682"/>
                      <a:pt x="151" y="51453"/>
                    </a:cubicBezTo>
                    <a:cubicBezTo>
                      <a:pt x="-9" y="51247"/>
                      <a:pt x="-32" y="50949"/>
                      <a:pt x="37" y="50697"/>
                    </a:cubicBezTo>
                    <a:lnTo>
                      <a:pt x="13048" y="726"/>
                    </a:lnTo>
                    <a:cubicBezTo>
                      <a:pt x="13162" y="245"/>
                      <a:pt x="13666" y="-76"/>
                      <a:pt x="14146" y="16"/>
                    </a:cubicBezTo>
                    <a:cubicBezTo>
                      <a:pt x="19131" y="955"/>
                      <a:pt x="89632" y="14169"/>
                      <a:pt x="89632" y="14169"/>
                    </a:cubicBezTo>
                    <a:cubicBezTo>
                      <a:pt x="89884" y="14215"/>
                      <a:pt x="90136" y="14375"/>
                      <a:pt x="90273" y="14604"/>
                    </a:cubicBezTo>
                    <a:cubicBezTo>
                      <a:pt x="90433" y="14856"/>
                      <a:pt x="90456" y="15131"/>
                      <a:pt x="90364" y="15383"/>
                    </a:cubicBezTo>
                    <a:lnTo>
                      <a:pt x="74585" y="64461"/>
                    </a:lnTo>
                    <a:cubicBezTo>
                      <a:pt x="74471" y="64873"/>
                      <a:pt x="74082" y="65125"/>
                      <a:pt x="73693" y="65125"/>
                    </a:cubicBezTo>
                    <a:close/>
                    <a:moveTo>
                      <a:pt x="2118" y="50147"/>
                    </a:moveTo>
                    <a:cubicBezTo>
                      <a:pt x="10190" y="51407"/>
                      <a:pt x="59355" y="59262"/>
                      <a:pt x="73007" y="62972"/>
                    </a:cubicBezTo>
                    <a:lnTo>
                      <a:pt x="88192" y="15818"/>
                    </a:lnTo>
                    <a:cubicBezTo>
                      <a:pt x="79731" y="14238"/>
                      <a:pt x="23407" y="3680"/>
                      <a:pt x="14649" y="2054"/>
                    </a:cubicBezTo>
                    <a:lnTo>
                      <a:pt x="2118" y="50147"/>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2" name="Freeform: Shape 1905">
                <a:extLst>
                  <a:ext uri="{FF2B5EF4-FFF2-40B4-BE49-F238E27FC236}">
                    <a16:creationId xmlns:a16="http://schemas.microsoft.com/office/drawing/2014/main" id="{AEFF84C9-DB78-FFE7-F478-570A2870D715}"/>
                  </a:ext>
                </a:extLst>
              </p:cNvPr>
              <p:cNvSpPr/>
              <p:nvPr/>
            </p:nvSpPr>
            <p:spPr>
              <a:xfrm>
                <a:off x="5088024" y="3651026"/>
                <a:ext cx="88498" cy="52604"/>
              </a:xfrm>
              <a:custGeom>
                <a:avLst/>
                <a:gdLst>
                  <a:gd name="connsiteX0" fmla="*/ 69678 w 88498"/>
                  <a:gd name="connsiteY0" fmla="*/ 0 h 52604"/>
                  <a:gd name="connsiteX1" fmla="*/ 52802 w 88498"/>
                  <a:gd name="connsiteY1" fmla="*/ 17474 h 52604"/>
                  <a:gd name="connsiteX2" fmla="*/ 6266 w 88498"/>
                  <a:gd name="connsiteY2" fmla="*/ 15298 h 52604"/>
                  <a:gd name="connsiteX3" fmla="*/ 0 w 88498"/>
                  <a:gd name="connsiteY3" fmla="*/ 39391 h 52604"/>
                  <a:gd name="connsiteX4" fmla="*/ 72697 w 88498"/>
                  <a:gd name="connsiteY4" fmla="*/ 52605 h 52604"/>
                  <a:gd name="connsiteX5" fmla="*/ 88498 w 88498"/>
                  <a:gd name="connsiteY5" fmla="*/ 3527 h 52604"/>
                  <a:gd name="connsiteX6" fmla="*/ 69678 w 88498"/>
                  <a:gd name="connsiteY6" fmla="*/ 0 h 5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8" h="52604">
                    <a:moveTo>
                      <a:pt x="69678" y="0"/>
                    </a:moveTo>
                    <a:cubicBezTo>
                      <a:pt x="65768" y="7603"/>
                      <a:pt x="60211" y="14107"/>
                      <a:pt x="52802" y="17474"/>
                    </a:cubicBezTo>
                    <a:cubicBezTo>
                      <a:pt x="37892" y="24253"/>
                      <a:pt x="21862" y="19604"/>
                      <a:pt x="6266" y="15298"/>
                    </a:cubicBezTo>
                    <a:lnTo>
                      <a:pt x="0" y="39391"/>
                    </a:lnTo>
                    <a:cubicBezTo>
                      <a:pt x="0" y="39391"/>
                      <a:pt x="59571" y="48734"/>
                      <a:pt x="72697" y="52605"/>
                    </a:cubicBezTo>
                    <a:lnTo>
                      <a:pt x="88498" y="3527"/>
                    </a:lnTo>
                    <a:cubicBezTo>
                      <a:pt x="88498" y="3527"/>
                      <a:pt x="80472" y="2038"/>
                      <a:pt x="69678"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3" name="Freeform: Shape 1906">
                <a:extLst>
                  <a:ext uri="{FF2B5EF4-FFF2-40B4-BE49-F238E27FC236}">
                    <a16:creationId xmlns:a16="http://schemas.microsoft.com/office/drawing/2014/main" id="{4494DF44-417C-3400-FABA-4D78ADBA4E0B}"/>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4" name="Freeform: Shape 1908">
                <a:extLst>
                  <a:ext uri="{FF2B5EF4-FFF2-40B4-BE49-F238E27FC236}">
                    <a16:creationId xmlns:a16="http://schemas.microsoft.com/office/drawing/2014/main" id="{0CF91E2A-007E-3266-5FAE-BED51164EF69}"/>
                  </a:ext>
                </a:extLst>
              </p:cNvPr>
              <p:cNvSpPr/>
              <p:nvPr/>
            </p:nvSpPr>
            <p:spPr>
              <a:xfrm>
                <a:off x="5636049" y="3517395"/>
                <a:ext cx="83970" cy="67445"/>
              </a:xfrm>
              <a:custGeom>
                <a:avLst/>
                <a:gdLst>
                  <a:gd name="connsiteX0" fmla="*/ 19552 w 83970"/>
                  <a:gd name="connsiteY0" fmla="*/ 67445 h 67445"/>
                  <a:gd name="connsiteX1" fmla="*/ 83971 w 83970"/>
                  <a:gd name="connsiteY1" fmla="*/ 44338 h 67445"/>
                  <a:gd name="connsiteX2" fmla="*/ 71668 w 83970"/>
                  <a:gd name="connsiteY2" fmla="*/ 0 h 67445"/>
                  <a:gd name="connsiteX3" fmla="*/ 0 w 83970"/>
                  <a:gd name="connsiteY3" fmla="*/ 22054 h 67445"/>
                  <a:gd name="connsiteX4" fmla="*/ 19552 w 83970"/>
                  <a:gd name="connsiteY4" fmla="*/ 67422 h 6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0" h="67445">
                    <a:moveTo>
                      <a:pt x="19552" y="67445"/>
                    </a:moveTo>
                    <a:cubicBezTo>
                      <a:pt x="19552" y="67445"/>
                      <a:pt x="79694" y="45872"/>
                      <a:pt x="83971" y="44338"/>
                    </a:cubicBezTo>
                    <a:lnTo>
                      <a:pt x="71668" y="0"/>
                    </a:lnTo>
                    <a:cubicBezTo>
                      <a:pt x="71668" y="0"/>
                      <a:pt x="11823" y="19146"/>
                      <a:pt x="0" y="22054"/>
                    </a:cubicBezTo>
                    <a:lnTo>
                      <a:pt x="19552" y="67422"/>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5" name="Freeform: Shape 1909">
                <a:extLst>
                  <a:ext uri="{FF2B5EF4-FFF2-40B4-BE49-F238E27FC236}">
                    <a16:creationId xmlns:a16="http://schemas.microsoft.com/office/drawing/2014/main" id="{57CAF65E-2988-911B-64B8-4DCAC036783B}"/>
                  </a:ext>
                </a:extLst>
              </p:cNvPr>
              <p:cNvSpPr/>
              <p:nvPr/>
            </p:nvSpPr>
            <p:spPr>
              <a:xfrm>
                <a:off x="5635255" y="3515554"/>
                <a:ext cx="85844" cy="69332"/>
              </a:xfrm>
              <a:custGeom>
                <a:avLst/>
                <a:gdLst>
                  <a:gd name="connsiteX0" fmla="*/ 20530 w 85844"/>
                  <a:gd name="connsiteY0" fmla="*/ 69332 h 69332"/>
                  <a:gd name="connsiteX1" fmla="*/ 19661 w 85844"/>
                  <a:gd name="connsiteY1" fmla="*/ 68760 h 69332"/>
                  <a:gd name="connsiteX2" fmla="*/ 86 w 85844"/>
                  <a:gd name="connsiteY2" fmla="*/ 23392 h 69332"/>
                  <a:gd name="connsiteX3" fmla="*/ 86 w 85844"/>
                  <a:gd name="connsiteY3" fmla="*/ 22590 h 69332"/>
                  <a:gd name="connsiteX4" fmla="*/ 703 w 85844"/>
                  <a:gd name="connsiteY4" fmla="*/ 22086 h 69332"/>
                  <a:gd name="connsiteX5" fmla="*/ 72325 w 85844"/>
                  <a:gd name="connsiteY5" fmla="*/ 55 h 69332"/>
                  <a:gd name="connsiteX6" fmla="*/ 73057 w 85844"/>
                  <a:gd name="connsiteY6" fmla="*/ 124 h 69332"/>
                  <a:gd name="connsiteX7" fmla="*/ 73514 w 85844"/>
                  <a:gd name="connsiteY7" fmla="*/ 719 h 69332"/>
                  <a:gd name="connsiteX8" fmla="*/ 85817 w 85844"/>
                  <a:gd name="connsiteY8" fmla="*/ 45011 h 69332"/>
                  <a:gd name="connsiteX9" fmla="*/ 85222 w 85844"/>
                  <a:gd name="connsiteY9" fmla="*/ 46156 h 69332"/>
                  <a:gd name="connsiteX10" fmla="*/ 20804 w 85844"/>
                  <a:gd name="connsiteY10" fmla="*/ 69287 h 69332"/>
                  <a:gd name="connsiteX11" fmla="*/ 20484 w 85844"/>
                  <a:gd name="connsiteY11" fmla="*/ 69332 h 69332"/>
                  <a:gd name="connsiteX12" fmla="*/ 2281 w 85844"/>
                  <a:gd name="connsiteY12" fmla="*/ 23667 h 69332"/>
                  <a:gd name="connsiteX13" fmla="*/ 21033 w 85844"/>
                  <a:gd name="connsiteY13" fmla="*/ 67203 h 69332"/>
                  <a:gd name="connsiteX14" fmla="*/ 83782 w 85844"/>
                  <a:gd name="connsiteY14" fmla="*/ 44668 h 69332"/>
                  <a:gd name="connsiteX15" fmla="*/ 71982 w 85844"/>
                  <a:gd name="connsiteY15" fmla="*/ 2185 h 69332"/>
                  <a:gd name="connsiteX16" fmla="*/ 2281 w 85844"/>
                  <a:gd name="connsiteY16" fmla="*/ 23690 h 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44" h="69332">
                    <a:moveTo>
                      <a:pt x="20530" y="69332"/>
                    </a:moveTo>
                    <a:cubicBezTo>
                      <a:pt x="20164" y="69332"/>
                      <a:pt x="19821" y="69126"/>
                      <a:pt x="19661" y="68760"/>
                    </a:cubicBezTo>
                    <a:lnTo>
                      <a:pt x="86" y="23392"/>
                    </a:lnTo>
                    <a:cubicBezTo>
                      <a:pt x="-29" y="23140"/>
                      <a:pt x="-29" y="22819"/>
                      <a:pt x="86" y="22590"/>
                    </a:cubicBezTo>
                    <a:cubicBezTo>
                      <a:pt x="200" y="22338"/>
                      <a:pt x="452" y="22155"/>
                      <a:pt x="703" y="22086"/>
                    </a:cubicBezTo>
                    <a:cubicBezTo>
                      <a:pt x="12366" y="19201"/>
                      <a:pt x="71730" y="238"/>
                      <a:pt x="72325" y="55"/>
                    </a:cubicBezTo>
                    <a:cubicBezTo>
                      <a:pt x="72577" y="-37"/>
                      <a:pt x="72851" y="-14"/>
                      <a:pt x="73057" y="124"/>
                    </a:cubicBezTo>
                    <a:cubicBezTo>
                      <a:pt x="73286" y="238"/>
                      <a:pt x="73468" y="467"/>
                      <a:pt x="73514" y="719"/>
                    </a:cubicBezTo>
                    <a:lnTo>
                      <a:pt x="85817" y="45011"/>
                    </a:lnTo>
                    <a:cubicBezTo>
                      <a:pt x="85931" y="45492"/>
                      <a:pt x="85680" y="45996"/>
                      <a:pt x="85222" y="46156"/>
                    </a:cubicBezTo>
                    <a:cubicBezTo>
                      <a:pt x="80969" y="47690"/>
                      <a:pt x="20804" y="69287"/>
                      <a:pt x="20804" y="69287"/>
                    </a:cubicBezTo>
                    <a:cubicBezTo>
                      <a:pt x="20712" y="69332"/>
                      <a:pt x="20598" y="69332"/>
                      <a:pt x="20484" y="69332"/>
                    </a:cubicBezTo>
                    <a:close/>
                    <a:moveTo>
                      <a:pt x="2281" y="23667"/>
                    </a:moveTo>
                    <a:lnTo>
                      <a:pt x="21033" y="67203"/>
                    </a:lnTo>
                    <a:cubicBezTo>
                      <a:pt x="27985" y="64683"/>
                      <a:pt x="75984" y="47461"/>
                      <a:pt x="83782" y="44668"/>
                    </a:cubicBezTo>
                    <a:lnTo>
                      <a:pt x="71982" y="2185"/>
                    </a:lnTo>
                    <a:cubicBezTo>
                      <a:pt x="64527" y="4567"/>
                      <a:pt x="15179" y="20254"/>
                      <a:pt x="2281" y="23690"/>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6" name="Freeform: Shape 1910">
                <a:extLst>
                  <a:ext uri="{FF2B5EF4-FFF2-40B4-BE49-F238E27FC236}">
                    <a16:creationId xmlns:a16="http://schemas.microsoft.com/office/drawing/2014/main" id="{77A78FD7-9C04-5C76-B5E4-B27E3A6542FA}"/>
                  </a:ext>
                </a:extLst>
              </p:cNvPr>
              <p:cNvSpPr/>
              <p:nvPr/>
            </p:nvSpPr>
            <p:spPr>
              <a:xfrm>
                <a:off x="5636210" y="3531778"/>
                <a:ext cx="83970" cy="52124"/>
              </a:xfrm>
              <a:custGeom>
                <a:avLst/>
                <a:gdLst>
                  <a:gd name="connsiteX0" fmla="*/ 53351 w 83970"/>
                  <a:gd name="connsiteY0" fmla="*/ 12275 h 52124"/>
                  <a:gd name="connsiteX1" fmla="*/ 31969 w 83970"/>
                  <a:gd name="connsiteY1" fmla="*/ 10649 h 52124"/>
                  <a:gd name="connsiteX2" fmla="*/ 23005 w 83970"/>
                  <a:gd name="connsiteY2" fmla="*/ 0 h 52124"/>
                  <a:gd name="connsiteX3" fmla="*/ 0 w 83970"/>
                  <a:gd name="connsiteY3" fmla="*/ 6756 h 52124"/>
                  <a:gd name="connsiteX4" fmla="*/ 19552 w 83970"/>
                  <a:gd name="connsiteY4" fmla="*/ 52124 h 52124"/>
                  <a:gd name="connsiteX5" fmla="*/ 83970 w 83970"/>
                  <a:gd name="connsiteY5" fmla="*/ 29016 h 52124"/>
                  <a:gd name="connsiteX6" fmla="*/ 77522 w 83970"/>
                  <a:gd name="connsiteY6" fmla="*/ 5748 h 52124"/>
                  <a:gd name="connsiteX7" fmla="*/ 53351 w 83970"/>
                  <a:gd name="connsiteY7" fmla="*/ 12252 h 5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70" h="52124">
                    <a:moveTo>
                      <a:pt x="53351" y="12275"/>
                    </a:moveTo>
                    <a:cubicBezTo>
                      <a:pt x="45507" y="13718"/>
                      <a:pt x="38555" y="15390"/>
                      <a:pt x="31969" y="10649"/>
                    </a:cubicBezTo>
                    <a:cubicBezTo>
                      <a:pt x="28379" y="8084"/>
                      <a:pt x="23005" y="0"/>
                      <a:pt x="23005" y="0"/>
                    </a:cubicBezTo>
                    <a:cubicBezTo>
                      <a:pt x="12737" y="3160"/>
                      <a:pt x="3819" y="5817"/>
                      <a:pt x="0" y="6756"/>
                    </a:cubicBezTo>
                    <a:lnTo>
                      <a:pt x="19552" y="52124"/>
                    </a:lnTo>
                    <a:cubicBezTo>
                      <a:pt x="19552" y="52124"/>
                      <a:pt x="79694" y="30551"/>
                      <a:pt x="83970" y="29016"/>
                    </a:cubicBezTo>
                    <a:lnTo>
                      <a:pt x="77522" y="5748"/>
                    </a:lnTo>
                    <a:cubicBezTo>
                      <a:pt x="69564" y="8451"/>
                      <a:pt x="61537" y="10741"/>
                      <a:pt x="53351" y="1225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7" name="Freeform: Shape 1911">
                <a:extLst>
                  <a:ext uri="{FF2B5EF4-FFF2-40B4-BE49-F238E27FC236}">
                    <a16:creationId xmlns:a16="http://schemas.microsoft.com/office/drawing/2014/main" id="{65F8C84D-47B4-81E6-679B-ECC9A89D3F99}"/>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8" name="Freeform: Shape 1912">
                <a:extLst>
                  <a:ext uri="{FF2B5EF4-FFF2-40B4-BE49-F238E27FC236}">
                    <a16:creationId xmlns:a16="http://schemas.microsoft.com/office/drawing/2014/main" id="{6DF3C829-F1F1-F9E1-FC8E-32040181C7FE}"/>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99" name="Freeform: Shape 1913">
                <a:extLst>
                  <a:ext uri="{FF2B5EF4-FFF2-40B4-BE49-F238E27FC236}">
                    <a16:creationId xmlns:a16="http://schemas.microsoft.com/office/drawing/2014/main" id="{6BE7F91A-F961-F420-9E8E-881D62F57B4A}"/>
                  </a:ext>
                </a:extLst>
              </p:cNvPr>
              <p:cNvSpPr/>
              <p:nvPr/>
            </p:nvSpPr>
            <p:spPr>
              <a:xfrm>
                <a:off x="5701517" y="3515334"/>
                <a:ext cx="25807" cy="46421"/>
              </a:xfrm>
              <a:custGeom>
                <a:avLst/>
                <a:gdLst>
                  <a:gd name="connsiteX0" fmla="*/ 18000 w 25807"/>
                  <a:gd name="connsiteY0" fmla="*/ 46421 h 46421"/>
                  <a:gd name="connsiteX1" fmla="*/ 1970 w 25807"/>
                  <a:gd name="connsiteY1" fmla="*/ 26474 h 46421"/>
                  <a:gd name="connsiteX2" fmla="*/ 277 w 25807"/>
                  <a:gd name="connsiteY2" fmla="*/ 9596 h 46421"/>
                  <a:gd name="connsiteX3" fmla="*/ 6109 w 25807"/>
                  <a:gd name="connsiteY3" fmla="*/ 252 h 46421"/>
                  <a:gd name="connsiteX4" fmla="*/ 7801 w 25807"/>
                  <a:gd name="connsiteY4" fmla="*/ 0 h 46421"/>
                  <a:gd name="connsiteX5" fmla="*/ 23808 w 25807"/>
                  <a:gd name="connsiteY5" fmla="*/ 19947 h 46421"/>
                  <a:gd name="connsiteX6" fmla="*/ 19692 w 25807"/>
                  <a:gd name="connsiteY6" fmla="*/ 46170 h 46421"/>
                  <a:gd name="connsiteX7" fmla="*/ 18000 w 25807"/>
                  <a:gd name="connsiteY7" fmla="*/ 46399 h 46421"/>
                  <a:gd name="connsiteX8" fmla="*/ 7778 w 25807"/>
                  <a:gd name="connsiteY8" fmla="*/ 1924 h 46421"/>
                  <a:gd name="connsiteX9" fmla="*/ 6635 w 25807"/>
                  <a:gd name="connsiteY9" fmla="*/ 2084 h 46421"/>
                  <a:gd name="connsiteX10" fmla="*/ 2130 w 25807"/>
                  <a:gd name="connsiteY10" fmla="*/ 9871 h 46421"/>
                  <a:gd name="connsiteX11" fmla="*/ 3777 w 25807"/>
                  <a:gd name="connsiteY11" fmla="*/ 25925 h 46421"/>
                  <a:gd name="connsiteX12" fmla="*/ 19121 w 25807"/>
                  <a:gd name="connsiteY12" fmla="*/ 44338 h 46421"/>
                  <a:gd name="connsiteX13" fmla="*/ 21956 w 25807"/>
                  <a:gd name="connsiteY13" fmla="*/ 20497 h 46421"/>
                  <a:gd name="connsiteX14" fmla="*/ 7778 w 25807"/>
                  <a:gd name="connsiteY14" fmla="*/ 1924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07" h="46421">
                    <a:moveTo>
                      <a:pt x="18000" y="46421"/>
                    </a:moveTo>
                    <a:cubicBezTo>
                      <a:pt x="12123" y="46421"/>
                      <a:pt x="5400" y="38039"/>
                      <a:pt x="1970" y="26474"/>
                    </a:cubicBezTo>
                    <a:cubicBezTo>
                      <a:pt x="186" y="20451"/>
                      <a:pt x="-409" y="14451"/>
                      <a:pt x="277" y="9596"/>
                    </a:cubicBezTo>
                    <a:cubicBezTo>
                      <a:pt x="986" y="4466"/>
                      <a:pt x="3067" y="1145"/>
                      <a:pt x="6109" y="252"/>
                    </a:cubicBezTo>
                    <a:cubicBezTo>
                      <a:pt x="6635" y="92"/>
                      <a:pt x="7207" y="0"/>
                      <a:pt x="7801" y="0"/>
                    </a:cubicBezTo>
                    <a:cubicBezTo>
                      <a:pt x="13655" y="0"/>
                      <a:pt x="20401" y="8382"/>
                      <a:pt x="23808" y="19947"/>
                    </a:cubicBezTo>
                    <a:cubicBezTo>
                      <a:pt x="27628" y="32841"/>
                      <a:pt x="25821" y="44338"/>
                      <a:pt x="19692" y="46170"/>
                    </a:cubicBezTo>
                    <a:cubicBezTo>
                      <a:pt x="19144" y="46330"/>
                      <a:pt x="18572" y="46399"/>
                      <a:pt x="18000" y="46399"/>
                    </a:cubicBezTo>
                    <a:close/>
                    <a:moveTo>
                      <a:pt x="7778" y="1924"/>
                    </a:moveTo>
                    <a:cubicBezTo>
                      <a:pt x="7389" y="1924"/>
                      <a:pt x="7001" y="1970"/>
                      <a:pt x="6635" y="2084"/>
                    </a:cubicBezTo>
                    <a:cubicBezTo>
                      <a:pt x="4371" y="2748"/>
                      <a:pt x="2724" y="5588"/>
                      <a:pt x="2130" y="9871"/>
                    </a:cubicBezTo>
                    <a:cubicBezTo>
                      <a:pt x="1490" y="14451"/>
                      <a:pt x="2084" y="20154"/>
                      <a:pt x="3777" y="25925"/>
                    </a:cubicBezTo>
                    <a:cubicBezTo>
                      <a:pt x="7115" y="37169"/>
                      <a:pt x="14204" y="45803"/>
                      <a:pt x="19121" y="44338"/>
                    </a:cubicBezTo>
                    <a:cubicBezTo>
                      <a:pt x="24037" y="42872"/>
                      <a:pt x="25341" y="31971"/>
                      <a:pt x="21956" y="20497"/>
                    </a:cubicBezTo>
                    <a:cubicBezTo>
                      <a:pt x="18892" y="10077"/>
                      <a:pt x="12649" y="1924"/>
                      <a:pt x="7778"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0" name="Freeform: Shape 1915">
                <a:extLst>
                  <a:ext uri="{FF2B5EF4-FFF2-40B4-BE49-F238E27FC236}">
                    <a16:creationId xmlns:a16="http://schemas.microsoft.com/office/drawing/2014/main" id="{885A3EB5-4B58-F9AA-D7E6-5EB5560FF03B}"/>
                  </a:ext>
                </a:extLst>
              </p:cNvPr>
              <p:cNvSpPr/>
              <p:nvPr/>
            </p:nvSpPr>
            <p:spPr>
              <a:xfrm>
                <a:off x="5659169" y="3601628"/>
                <a:ext cx="85411" cy="51642"/>
              </a:xfrm>
              <a:custGeom>
                <a:avLst/>
                <a:gdLst>
                  <a:gd name="connsiteX0" fmla="*/ 0 w 85411"/>
                  <a:gd name="connsiteY0" fmla="*/ 51620 h 51642"/>
                  <a:gd name="connsiteX1" fmla="*/ 84130 w 85411"/>
                  <a:gd name="connsiteY1" fmla="*/ 46169 h 51642"/>
                  <a:gd name="connsiteX2" fmla="*/ 85411 w 85411"/>
                  <a:gd name="connsiteY2" fmla="*/ 183 h 51642"/>
                  <a:gd name="connsiteX3" fmla="*/ 10451 w 85411"/>
                  <a:gd name="connsiteY3" fmla="*/ 0 h 51642"/>
                  <a:gd name="connsiteX4" fmla="*/ 0 w 85411"/>
                  <a:gd name="connsiteY4" fmla="*/ 51643 h 5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11" h="51642">
                    <a:moveTo>
                      <a:pt x="0" y="51620"/>
                    </a:moveTo>
                    <a:cubicBezTo>
                      <a:pt x="0" y="51620"/>
                      <a:pt x="79603" y="46376"/>
                      <a:pt x="84130" y="46169"/>
                    </a:cubicBezTo>
                    <a:lnTo>
                      <a:pt x="85411" y="183"/>
                    </a:lnTo>
                    <a:cubicBezTo>
                      <a:pt x="85411" y="183"/>
                      <a:pt x="22616" y="687"/>
                      <a:pt x="10451" y="0"/>
                    </a:cubicBezTo>
                    <a:lnTo>
                      <a:pt x="0" y="51643"/>
                    </a:ln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1" name="Freeform: Shape 1916">
                <a:extLst>
                  <a:ext uri="{FF2B5EF4-FFF2-40B4-BE49-F238E27FC236}">
                    <a16:creationId xmlns:a16="http://schemas.microsoft.com/office/drawing/2014/main" id="{0BDAB6B4-77DB-67DF-F2BD-5CD1BD80C482}"/>
                  </a:ext>
                </a:extLst>
              </p:cNvPr>
              <p:cNvSpPr/>
              <p:nvPr/>
            </p:nvSpPr>
            <p:spPr>
              <a:xfrm>
                <a:off x="5658231" y="3600666"/>
                <a:ext cx="87309" cy="53543"/>
              </a:xfrm>
              <a:custGeom>
                <a:avLst/>
                <a:gdLst>
                  <a:gd name="connsiteX0" fmla="*/ 937 w 87309"/>
                  <a:gd name="connsiteY0" fmla="*/ 53544 h 53543"/>
                  <a:gd name="connsiteX1" fmla="*/ 229 w 87309"/>
                  <a:gd name="connsiteY1" fmla="*/ 53223 h 53543"/>
                  <a:gd name="connsiteX2" fmla="*/ 23 w 87309"/>
                  <a:gd name="connsiteY2" fmla="*/ 52399 h 53543"/>
                  <a:gd name="connsiteX3" fmla="*/ 10473 w 87309"/>
                  <a:gd name="connsiteY3" fmla="*/ 756 h 53543"/>
                  <a:gd name="connsiteX4" fmla="*/ 11457 w 87309"/>
                  <a:gd name="connsiteY4" fmla="*/ 0 h 53543"/>
                  <a:gd name="connsiteX5" fmla="*/ 44089 w 87309"/>
                  <a:gd name="connsiteY5" fmla="*/ 389 h 53543"/>
                  <a:gd name="connsiteX6" fmla="*/ 86348 w 87309"/>
                  <a:gd name="connsiteY6" fmla="*/ 206 h 53543"/>
                  <a:gd name="connsiteX7" fmla="*/ 86348 w 87309"/>
                  <a:gd name="connsiteY7" fmla="*/ 206 h 53543"/>
                  <a:gd name="connsiteX8" fmla="*/ 87034 w 87309"/>
                  <a:gd name="connsiteY8" fmla="*/ 481 h 53543"/>
                  <a:gd name="connsiteX9" fmla="*/ 87309 w 87309"/>
                  <a:gd name="connsiteY9" fmla="*/ 1168 h 53543"/>
                  <a:gd name="connsiteX10" fmla="*/ 86029 w 87309"/>
                  <a:gd name="connsiteY10" fmla="*/ 47131 h 53543"/>
                  <a:gd name="connsiteX11" fmla="*/ 85137 w 87309"/>
                  <a:gd name="connsiteY11" fmla="*/ 48094 h 53543"/>
                  <a:gd name="connsiteX12" fmla="*/ 1029 w 87309"/>
                  <a:gd name="connsiteY12" fmla="*/ 53521 h 53543"/>
                  <a:gd name="connsiteX13" fmla="*/ 960 w 87309"/>
                  <a:gd name="connsiteY13" fmla="*/ 53521 h 53543"/>
                  <a:gd name="connsiteX14" fmla="*/ 12166 w 87309"/>
                  <a:gd name="connsiteY14" fmla="*/ 1947 h 53543"/>
                  <a:gd name="connsiteX15" fmla="*/ 2127 w 87309"/>
                  <a:gd name="connsiteY15" fmla="*/ 51574 h 53543"/>
                  <a:gd name="connsiteX16" fmla="*/ 84153 w 87309"/>
                  <a:gd name="connsiteY16" fmla="*/ 46238 h 53543"/>
                  <a:gd name="connsiteX17" fmla="*/ 85388 w 87309"/>
                  <a:gd name="connsiteY17" fmla="*/ 2107 h 53543"/>
                  <a:gd name="connsiteX18" fmla="*/ 44089 w 87309"/>
                  <a:gd name="connsiteY18" fmla="*/ 2290 h 53543"/>
                  <a:gd name="connsiteX19" fmla="*/ 12188 w 87309"/>
                  <a:gd name="connsiteY19" fmla="*/ 1947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09" h="53543">
                    <a:moveTo>
                      <a:pt x="937" y="53544"/>
                    </a:moveTo>
                    <a:cubicBezTo>
                      <a:pt x="663" y="53544"/>
                      <a:pt x="412" y="53430"/>
                      <a:pt x="229" y="53223"/>
                    </a:cubicBezTo>
                    <a:cubicBezTo>
                      <a:pt x="46" y="52972"/>
                      <a:pt x="-46" y="52697"/>
                      <a:pt x="23" y="52399"/>
                    </a:cubicBezTo>
                    <a:lnTo>
                      <a:pt x="10473" y="756"/>
                    </a:lnTo>
                    <a:cubicBezTo>
                      <a:pt x="10565" y="298"/>
                      <a:pt x="10999" y="0"/>
                      <a:pt x="11457" y="0"/>
                    </a:cubicBezTo>
                    <a:cubicBezTo>
                      <a:pt x="15733" y="252"/>
                      <a:pt x="26687" y="389"/>
                      <a:pt x="44089" y="389"/>
                    </a:cubicBezTo>
                    <a:cubicBezTo>
                      <a:pt x="64259" y="389"/>
                      <a:pt x="86143" y="206"/>
                      <a:pt x="86348" y="206"/>
                    </a:cubicBezTo>
                    <a:lnTo>
                      <a:pt x="86348" y="206"/>
                    </a:lnTo>
                    <a:cubicBezTo>
                      <a:pt x="86600" y="206"/>
                      <a:pt x="86852" y="321"/>
                      <a:pt x="87034" y="481"/>
                    </a:cubicBezTo>
                    <a:cubicBezTo>
                      <a:pt x="87218" y="664"/>
                      <a:pt x="87309" y="916"/>
                      <a:pt x="87309" y="1168"/>
                    </a:cubicBezTo>
                    <a:lnTo>
                      <a:pt x="86029" y="47131"/>
                    </a:lnTo>
                    <a:cubicBezTo>
                      <a:pt x="86029" y="47635"/>
                      <a:pt x="85617" y="48070"/>
                      <a:pt x="85137" y="48094"/>
                    </a:cubicBezTo>
                    <a:cubicBezTo>
                      <a:pt x="80677" y="48254"/>
                      <a:pt x="1829" y="53475"/>
                      <a:pt x="1029" y="53521"/>
                    </a:cubicBezTo>
                    <a:lnTo>
                      <a:pt x="960" y="53521"/>
                    </a:lnTo>
                    <a:close/>
                    <a:moveTo>
                      <a:pt x="12166" y="1947"/>
                    </a:moveTo>
                    <a:lnTo>
                      <a:pt x="2127" y="51574"/>
                    </a:lnTo>
                    <a:cubicBezTo>
                      <a:pt x="11823" y="50910"/>
                      <a:pt x="75075" y="46742"/>
                      <a:pt x="84153" y="46238"/>
                    </a:cubicBezTo>
                    <a:lnTo>
                      <a:pt x="85388" y="2107"/>
                    </a:lnTo>
                    <a:cubicBezTo>
                      <a:pt x="80883" y="2130"/>
                      <a:pt x="61834" y="2290"/>
                      <a:pt x="44089" y="2290"/>
                    </a:cubicBezTo>
                    <a:cubicBezTo>
                      <a:pt x="27693" y="2290"/>
                      <a:pt x="16968" y="2176"/>
                      <a:pt x="12188" y="1947"/>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2" name="Freeform: Shape 1917">
                <a:extLst>
                  <a:ext uri="{FF2B5EF4-FFF2-40B4-BE49-F238E27FC236}">
                    <a16:creationId xmlns:a16="http://schemas.microsoft.com/office/drawing/2014/main" id="{CFEC7E4F-C82F-3D52-17ED-B3902DDEC00C}"/>
                  </a:ext>
                </a:extLst>
              </p:cNvPr>
              <p:cNvSpPr/>
              <p:nvPr/>
            </p:nvSpPr>
            <p:spPr>
              <a:xfrm>
                <a:off x="5659146" y="3601628"/>
                <a:ext cx="84747" cy="51642"/>
              </a:xfrm>
              <a:custGeom>
                <a:avLst/>
                <a:gdLst>
                  <a:gd name="connsiteX0" fmla="*/ 39012 w 84747"/>
                  <a:gd name="connsiteY0" fmla="*/ 22352 h 51642"/>
                  <a:gd name="connsiteX1" fmla="*/ 29659 w 84747"/>
                  <a:gd name="connsiteY1" fmla="*/ 344 h 51642"/>
                  <a:gd name="connsiteX2" fmla="*/ 10451 w 84747"/>
                  <a:gd name="connsiteY2" fmla="*/ 0 h 51642"/>
                  <a:gd name="connsiteX3" fmla="*/ 0 w 84747"/>
                  <a:gd name="connsiteY3" fmla="*/ 51643 h 51642"/>
                  <a:gd name="connsiteX4" fmla="*/ 84130 w 84747"/>
                  <a:gd name="connsiteY4" fmla="*/ 46193 h 51642"/>
                  <a:gd name="connsiteX5" fmla="*/ 84748 w 84747"/>
                  <a:gd name="connsiteY5" fmla="*/ 24253 h 51642"/>
                  <a:gd name="connsiteX6" fmla="*/ 39012 w 84747"/>
                  <a:gd name="connsiteY6" fmla="*/ 22375 h 5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47" h="51642">
                    <a:moveTo>
                      <a:pt x="39012" y="22352"/>
                    </a:moveTo>
                    <a:cubicBezTo>
                      <a:pt x="33410" y="19398"/>
                      <a:pt x="29659" y="9962"/>
                      <a:pt x="29659" y="344"/>
                    </a:cubicBezTo>
                    <a:cubicBezTo>
                      <a:pt x="20993" y="275"/>
                      <a:pt x="13812" y="183"/>
                      <a:pt x="10451" y="0"/>
                    </a:cubicBezTo>
                    <a:lnTo>
                      <a:pt x="0" y="51643"/>
                    </a:lnTo>
                    <a:cubicBezTo>
                      <a:pt x="0" y="51643"/>
                      <a:pt x="79603" y="46399"/>
                      <a:pt x="84130" y="46193"/>
                    </a:cubicBezTo>
                    <a:lnTo>
                      <a:pt x="84748" y="24253"/>
                    </a:lnTo>
                    <a:cubicBezTo>
                      <a:pt x="78436" y="24528"/>
                      <a:pt x="46582" y="26406"/>
                      <a:pt x="39012" y="2237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3" name="Freeform: Shape 1918">
                <a:extLst>
                  <a:ext uri="{FF2B5EF4-FFF2-40B4-BE49-F238E27FC236}">
                    <a16:creationId xmlns:a16="http://schemas.microsoft.com/office/drawing/2014/main" id="{A9A19507-12A2-8B4B-9761-406124CF7EFE}"/>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4" name="Freeform: Shape 1920">
                <a:extLst>
                  <a:ext uri="{FF2B5EF4-FFF2-40B4-BE49-F238E27FC236}">
                    <a16:creationId xmlns:a16="http://schemas.microsoft.com/office/drawing/2014/main" id="{EA5B269D-062B-B047-348C-5C7125B74CD3}"/>
                  </a:ext>
                </a:extLst>
              </p:cNvPr>
              <p:cNvSpPr/>
              <p:nvPr/>
            </p:nvSpPr>
            <p:spPr>
              <a:xfrm>
                <a:off x="5174235" y="3436461"/>
                <a:ext cx="78230" cy="51322"/>
              </a:xfrm>
              <a:custGeom>
                <a:avLst/>
                <a:gdLst>
                  <a:gd name="connsiteX0" fmla="*/ 72788 w 78230"/>
                  <a:gd name="connsiteY0" fmla="*/ 0 h 51322"/>
                  <a:gd name="connsiteX1" fmla="*/ 1486 w 78230"/>
                  <a:gd name="connsiteY1" fmla="*/ 2863 h 51322"/>
                  <a:gd name="connsiteX2" fmla="*/ 0 w 78230"/>
                  <a:gd name="connsiteY2" fmla="*/ 50842 h 51322"/>
                  <a:gd name="connsiteX3" fmla="*/ 78231 w 78230"/>
                  <a:gd name="connsiteY3" fmla="*/ 51322 h 51322"/>
                  <a:gd name="connsiteX4" fmla="*/ 72811 w 78230"/>
                  <a:gd name="connsiteY4" fmla="*/ 0 h 51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0" h="51322">
                    <a:moveTo>
                      <a:pt x="72788" y="0"/>
                    </a:moveTo>
                    <a:cubicBezTo>
                      <a:pt x="72788" y="0"/>
                      <a:pt x="6197" y="2680"/>
                      <a:pt x="1486" y="2863"/>
                    </a:cubicBezTo>
                    <a:lnTo>
                      <a:pt x="0" y="50842"/>
                    </a:lnTo>
                    <a:cubicBezTo>
                      <a:pt x="0" y="50842"/>
                      <a:pt x="65516" y="50498"/>
                      <a:pt x="78231" y="51322"/>
                    </a:cubicBezTo>
                    <a:lnTo>
                      <a:pt x="72811" y="0"/>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5" name="Freeform: Shape 1921">
                <a:extLst>
                  <a:ext uri="{FF2B5EF4-FFF2-40B4-BE49-F238E27FC236}">
                    <a16:creationId xmlns:a16="http://schemas.microsoft.com/office/drawing/2014/main" id="{9345F35B-9EDE-8389-7C8B-9E6FF65D647F}"/>
                  </a:ext>
                </a:extLst>
              </p:cNvPr>
              <p:cNvSpPr/>
              <p:nvPr/>
            </p:nvSpPr>
            <p:spPr>
              <a:xfrm>
                <a:off x="5173252" y="3435522"/>
                <a:ext cx="80132" cy="53223"/>
              </a:xfrm>
              <a:custGeom>
                <a:avLst/>
                <a:gdLst>
                  <a:gd name="connsiteX0" fmla="*/ 79191 w 80132"/>
                  <a:gd name="connsiteY0" fmla="*/ 53200 h 53223"/>
                  <a:gd name="connsiteX1" fmla="*/ 79122 w 80132"/>
                  <a:gd name="connsiteY1" fmla="*/ 53200 h 53223"/>
                  <a:gd name="connsiteX2" fmla="*/ 30277 w 80132"/>
                  <a:gd name="connsiteY2" fmla="*/ 52674 h 53223"/>
                  <a:gd name="connsiteX3" fmla="*/ 960 w 80132"/>
                  <a:gd name="connsiteY3" fmla="*/ 52742 h 53223"/>
                  <a:gd name="connsiteX4" fmla="*/ 274 w 80132"/>
                  <a:gd name="connsiteY4" fmla="*/ 52468 h 53223"/>
                  <a:gd name="connsiteX5" fmla="*/ 0 w 80132"/>
                  <a:gd name="connsiteY5" fmla="*/ 51781 h 53223"/>
                  <a:gd name="connsiteX6" fmla="*/ 1486 w 80132"/>
                  <a:gd name="connsiteY6" fmla="*/ 3802 h 53223"/>
                  <a:gd name="connsiteX7" fmla="*/ 2401 w 80132"/>
                  <a:gd name="connsiteY7" fmla="*/ 2886 h 53223"/>
                  <a:gd name="connsiteX8" fmla="*/ 73726 w 80132"/>
                  <a:gd name="connsiteY8" fmla="*/ 0 h 53223"/>
                  <a:gd name="connsiteX9" fmla="*/ 74709 w 80132"/>
                  <a:gd name="connsiteY9" fmla="*/ 847 h 53223"/>
                  <a:gd name="connsiteX10" fmla="*/ 80129 w 80132"/>
                  <a:gd name="connsiteY10" fmla="*/ 52170 h 53223"/>
                  <a:gd name="connsiteX11" fmla="*/ 79877 w 80132"/>
                  <a:gd name="connsiteY11" fmla="*/ 52926 h 53223"/>
                  <a:gd name="connsiteX12" fmla="*/ 79191 w 80132"/>
                  <a:gd name="connsiteY12" fmla="*/ 53223 h 53223"/>
                  <a:gd name="connsiteX13" fmla="*/ 30300 w 80132"/>
                  <a:gd name="connsiteY13" fmla="*/ 50750 h 53223"/>
                  <a:gd name="connsiteX14" fmla="*/ 78139 w 80132"/>
                  <a:gd name="connsiteY14" fmla="*/ 51231 h 53223"/>
                  <a:gd name="connsiteX15" fmla="*/ 72925 w 80132"/>
                  <a:gd name="connsiteY15" fmla="*/ 1924 h 53223"/>
                  <a:gd name="connsiteX16" fmla="*/ 3384 w 80132"/>
                  <a:gd name="connsiteY16" fmla="*/ 4718 h 53223"/>
                  <a:gd name="connsiteX17" fmla="*/ 1944 w 80132"/>
                  <a:gd name="connsiteY17" fmla="*/ 50819 h 53223"/>
                  <a:gd name="connsiteX18" fmla="*/ 30277 w 80132"/>
                  <a:gd name="connsiteY18" fmla="*/ 50750 h 5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32" h="53223">
                    <a:moveTo>
                      <a:pt x="79191" y="53200"/>
                    </a:moveTo>
                    <a:lnTo>
                      <a:pt x="79122" y="53200"/>
                    </a:lnTo>
                    <a:cubicBezTo>
                      <a:pt x="72102" y="52765"/>
                      <a:pt x="48685" y="52674"/>
                      <a:pt x="30277" y="52674"/>
                    </a:cubicBezTo>
                    <a:cubicBezTo>
                      <a:pt x="14407" y="52674"/>
                      <a:pt x="960" y="52742"/>
                      <a:pt x="960" y="52742"/>
                    </a:cubicBezTo>
                    <a:cubicBezTo>
                      <a:pt x="640" y="52697"/>
                      <a:pt x="457" y="52651"/>
                      <a:pt x="274" y="52468"/>
                    </a:cubicBezTo>
                    <a:cubicBezTo>
                      <a:pt x="91" y="52285"/>
                      <a:pt x="0" y="52033"/>
                      <a:pt x="0" y="51781"/>
                    </a:cubicBezTo>
                    <a:lnTo>
                      <a:pt x="1486" y="3802"/>
                    </a:lnTo>
                    <a:cubicBezTo>
                      <a:pt x="1486" y="3321"/>
                      <a:pt x="1898" y="2908"/>
                      <a:pt x="2401" y="2886"/>
                    </a:cubicBezTo>
                    <a:cubicBezTo>
                      <a:pt x="7135" y="2702"/>
                      <a:pt x="73726" y="0"/>
                      <a:pt x="73726" y="0"/>
                    </a:cubicBezTo>
                    <a:cubicBezTo>
                      <a:pt x="74206" y="0"/>
                      <a:pt x="74663" y="367"/>
                      <a:pt x="74709" y="847"/>
                    </a:cubicBezTo>
                    <a:lnTo>
                      <a:pt x="80129" y="52170"/>
                    </a:lnTo>
                    <a:cubicBezTo>
                      <a:pt x="80152" y="52445"/>
                      <a:pt x="80060" y="52742"/>
                      <a:pt x="79877" y="52926"/>
                    </a:cubicBezTo>
                    <a:cubicBezTo>
                      <a:pt x="79694" y="53109"/>
                      <a:pt x="79443" y="53223"/>
                      <a:pt x="79191" y="53223"/>
                    </a:cubicBezTo>
                    <a:close/>
                    <a:moveTo>
                      <a:pt x="30300" y="50750"/>
                    </a:moveTo>
                    <a:cubicBezTo>
                      <a:pt x="47862" y="50750"/>
                      <a:pt x="69953" y="50842"/>
                      <a:pt x="78139" y="51231"/>
                    </a:cubicBezTo>
                    <a:lnTo>
                      <a:pt x="72925" y="1924"/>
                    </a:lnTo>
                    <a:cubicBezTo>
                      <a:pt x="65356" y="2221"/>
                      <a:pt x="11937" y="4374"/>
                      <a:pt x="3384" y="4718"/>
                    </a:cubicBezTo>
                    <a:lnTo>
                      <a:pt x="1944" y="50819"/>
                    </a:lnTo>
                    <a:cubicBezTo>
                      <a:pt x="5328" y="50819"/>
                      <a:pt x="16922" y="50750"/>
                      <a:pt x="30277" y="50750"/>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6" name="Freeform: Shape 1923">
                <a:extLst>
                  <a:ext uri="{FF2B5EF4-FFF2-40B4-BE49-F238E27FC236}">
                    <a16:creationId xmlns:a16="http://schemas.microsoft.com/office/drawing/2014/main" id="{96131370-225E-D123-E9F8-ADEC92545923}"/>
                  </a:ext>
                </a:extLst>
              </p:cNvPr>
              <p:cNvSpPr/>
              <p:nvPr/>
            </p:nvSpPr>
            <p:spPr>
              <a:xfrm>
                <a:off x="5178557" y="3382688"/>
                <a:ext cx="171805" cy="74865"/>
              </a:xfrm>
              <a:custGeom>
                <a:avLst/>
                <a:gdLst>
                  <a:gd name="connsiteX0" fmla="*/ 171783 w 171805"/>
                  <a:gd name="connsiteY0" fmla="*/ 45437 h 74865"/>
                  <a:gd name="connsiteX1" fmla="*/ 19483 w 171805"/>
                  <a:gd name="connsiteY1" fmla="*/ 0 h 74865"/>
                  <a:gd name="connsiteX2" fmla="*/ 0 w 171805"/>
                  <a:gd name="connsiteY2" fmla="*/ 41635 h 74865"/>
                  <a:gd name="connsiteX3" fmla="*/ 68260 w 171805"/>
                  <a:gd name="connsiteY3" fmla="*/ 74866 h 74865"/>
                  <a:gd name="connsiteX4" fmla="*/ 171805 w 171805"/>
                  <a:gd name="connsiteY4" fmla="*/ 45437 h 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5" h="74865">
                    <a:moveTo>
                      <a:pt x="171783" y="45437"/>
                    </a:moveTo>
                    <a:cubicBezTo>
                      <a:pt x="171783" y="45437"/>
                      <a:pt x="23714" y="1626"/>
                      <a:pt x="19483" y="0"/>
                    </a:cubicBezTo>
                    <a:lnTo>
                      <a:pt x="0" y="41635"/>
                    </a:lnTo>
                    <a:cubicBezTo>
                      <a:pt x="0" y="41635"/>
                      <a:pt x="57398" y="69323"/>
                      <a:pt x="68260" y="74866"/>
                    </a:cubicBezTo>
                    <a:lnTo>
                      <a:pt x="171805" y="45437"/>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7" name="Freeform: Shape 1924">
                <a:extLst>
                  <a:ext uri="{FF2B5EF4-FFF2-40B4-BE49-F238E27FC236}">
                    <a16:creationId xmlns:a16="http://schemas.microsoft.com/office/drawing/2014/main" id="{58CBE5A0-D822-001C-8BBA-A364E4F1D1BA}"/>
                  </a:ext>
                </a:extLst>
              </p:cNvPr>
              <p:cNvSpPr/>
              <p:nvPr/>
            </p:nvSpPr>
            <p:spPr>
              <a:xfrm>
                <a:off x="5177605" y="3381754"/>
                <a:ext cx="173718" cy="76761"/>
              </a:xfrm>
              <a:custGeom>
                <a:avLst/>
                <a:gdLst>
                  <a:gd name="connsiteX0" fmla="*/ 69190 w 173718"/>
                  <a:gd name="connsiteY0" fmla="*/ 76761 h 76761"/>
                  <a:gd name="connsiteX1" fmla="*/ 68778 w 173718"/>
                  <a:gd name="connsiteY1" fmla="*/ 76669 h 76761"/>
                  <a:gd name="connsiteX2" fmla="*/ 541 w 173718"/>
                  <a:gd name="connsiteY2" fmla="*/ 43439 h 76761"/>
                  <a:gd name="connsiteX3" fmla="*/ 84 w 173718"/>
                  <a:gd name="connsiteY3" fmla="*/ 42180 h 76761"/>
                  <a:gd name="connsiteX4" fmla="*/ 19590 w 173718"/>
                  <a:gd name="connsiteY4" fmla="*/ 544 h 76761"/>
                  <a:gd name="connsiteX5" fmla="*/ 20802 w 173718"/>
                  <a:gd name="connsiteY5" fmla="*/ 64 h 76761"/>
                  <a:gd name="connsiteX6" fmla="*/ 173032 w 173718"/>
                  <a:gd name="connsiteY6" fmla="*/ 45454 h 76761"/>
                  <a:gd name="connsiteX7" fmla="*/ 173718 w 173718"/>
                  <a:gd name="connsiteY7" fmla="*/ 46393 h 76761"/>
                  <a:gd name="connsiteX8" fmla="*/ 173009 w 173718"/>
                  <a:gd name="connsiteY8" fmla="*/ 47287 h 76761"/>
                  <a:gd name="connsiteX9" fmla="*/ 69464 w 173718"/>
                  <a:gd name="connsiteY9" fmla="*/ 76715 h 76761"/>
                  <a:gd name="connsiteX10" fmla="*/ 69190 w 173718"/>
                  <a:gd name="connsiteY10" fmla="*/ 76738 h 76761"/>
                  <a:gd name="connsiteX11" fmla="*/ 2210 w 173718"/>
                  <a:gd name="connsiteY11" fmla="*/ 42134 h 76761"/>
                  <a:gd name="connsiteX12" fmla="*/ 69304 w 173718"/>
                  <a:gd name="connsiteY12" fmla="*/ 74792 h 76761"/>
                  <a:gd name="connsiteX13" fmla="*/ 169305 w 173718"/>
                  <a:gd name="connsiteY13" fmla="*/ 46371 h 76761"/>
                  <a:gd name="connsiteX14" fmla="*/ 20939 w 173718"/>
                  <a:gd name="connsiteY14" fmla="*/ 2125 h 76761"/>
                  <a:gd name="connsiteX15" fmla="*/ 2210 w 173718"/>
                  <a:gd name="connsiteY15" fmla="*/ 42134 h 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18" h="76761">
                    <a:moveTo>
                      <a:pt x="69190" y="76761"/>
                    </a:moveTo>
                    <a:cubicBezTo>
                      <a:pt x="69052" y="76761"/>
                      <a:pt x="68893" y="76738"/>
                      <a:pt x="68778" y="76669"/>
                    </a:cubicBezTo>
                    <a:cubicBezTo>
                      <a:pt x="58053" y="71173"/>
                      <a:pt x="1113" y="43714"/>
                      <a:pt x="541" y="43439"/>
                    </a:cubicBezTo>
                    <a:cubicBezTo>
                      <a:pt x="61" y="43210"/>
                      <a:pt x="-122" y="42661"/>
                      <a:pt x="84" y="42180"/>
                    </a:cubicBezTo>
                    <a:lnTo>
                      <a:pt x="19590" y="544"/>
                    </a:lnTo>
                    <a:cubicBezTo>
                      <a:pt x="19796" y="109"/>
                      <a:pt x="20321" y="-120"/>
                      <a:pt x="20802" y="64"/>
                    </a:cubicBezTo>
                    <a:cubicBezTo>
                      <a:pt x="24941" y="1667"/>
                      <a:pt x="171546" y="45019"/>
                      <a:pt x="173032" y="45454"/>
                    </a:cubicBezTo>
                    <a:cubicBezTo>
                      <a:pt x="173421" y="45569"/>
                      <a:pt x="173718" y="45958"/>
                      <a:pt x="173718" y="46393"/>
                    </a:cubicBezTo>
                    <a:cubicBezTo>
                      <a:pt x="173718" y="46806"/>
                      <a:pt x="173421" y="47195"/>
                      <a:pt x="173009" y="47287"/>
                    </a:cubicBezTo>
                    <a:lnTo>
                      <a:pt x="69464" y="76715"/>
                    </a:lnTo>
                    <a:cubicBezTo>
                      <a:pt x="69464" y="76715"/>
                      <a:pt x="69281" y="76738"/>
                      <a:pt x="69190" y="76738"/>
                    </a:cubicBezTo>
                    <a:close/>
                    <a:moveTo>
                      <a:pt x="2210" y="42134"/>
                    </a:moveTo>
                    <a:cubicBezTo>
                      <a:pt x="9322" y="45546"/>
                      <a:pt x="58556" y="69318"/>
                      <a:pt x="69304" y="74792"/>
                    </a:cubicBezTo>
                    <a:lnTo>
                      <a:pt x="169305" y="46371"/>
                    </a:lnTo>
                    <a:cubicBezTo>
                      <a:pt x="148038" y="40072"/>
                      <a:pt x="32533" y="5880"/>
                      <a:pt x="20939" y="2125"/>
                    </a:cubicBezTo>
                    <a:lnTo>
                      <a:pt x="2210" y="42134"/>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8" name="Freeform: Shape 1925">
                <a:extLst>
                  <a:ext uri="{FF2B5EF4-FFF2-40B4-BE49-F238E27FC236}">
                    <a16:creationId xmlns:a16="http://schemas.microsoft.com/office/drawing/2014/main" id="{2492ECA2-F4D0-9BD7-3A54-0E369D693CD8}"/>
                  </a:ext>
                </a:extLst>
              </p:cNvPr>
              <p:cNvSpPr/>
              <p:nvPr/>
            </p:nvSpPr>
            <p:spPr>
              <a:xfrm>
                <a:off x="5275608" y="3408933"/>
                <a:ext cx="74731" cy="40444"/>
              </a:xfrm>
              <a:custGeom>
                <a:avLst/>
                <a:gdLst>
                  <a:gd name="connsiteX0" fmla="*/ 74732 w 74731"/>
                  <a:gd name="connsiteY0" fmla="*/ 19191 h 40444"/>
                  <a:gd name="connsiteX1" fmla="*/ 9947 w 74731"/>
                  <a:gd name="connsiteY1" fmla="*/ 0 h 40444"/>
                  <a:gd name="connsiteX2" fmla="*/ 0 w 74731"/>
                  <a:gd name="connsiteY2" fmla="*/ 40444 h 40444"/>
                  <a:gd name="connsiteX3" fmla="*/ 74732 w 74731"/>
                  <a:gd name="connsiteY3" fmla="*/ 19214 h 40444"/>
                </a:gdLst>
                <a:ahLst/>
                <a:cxnLst>
                  <a:cxn ang="0">
                    <a:pos x="connsiteX0" y="connsiteY0"/>
                  </a:cxn>
                  <a:cxn ang="0">
                    <a:pos x="connsiteX1" y="connsiteY1"/>
                  </a:cxn>
                  <a:cxn ang="0">
                    <a:pos x="connsiteX2" y="connsiteY2"/>
                  </a:cxn>
                  <a:cxn ang="0">
                    <a:pos x="connsiteX3" y="connsiteY3"/>
                  </a:cxn>
                </a:cxnLst>
                <a:rect l="l" t="t" r="r" b="b"/>
                <a:pathLst>
                  <a:path w="74731" h="40444">
                    <a:moveTo>
                      <a:pt x="74732" y="19191"/>
                    </a:moveTo>
                    <a:cubicBezTo>
                      <a:pt x="74732" y="19191"/>
                      <a:pt x="43883" y="10077"/>
                      <a:pt x="9947" y="0"/>
                    </a:cubicBezTo>
                    <a:cubicBezTo>
                      <a:pt x="4619" y="12848"/>
                      <a:pt x="1784" y="26520"/>
                      <a:pt x="0" y="40444"/>
                    </a:cubicBezTo>
                    <a:lnTo>
                      <a:pt x="74732" y="19214"/>
                    </a:ln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09" name="Freeform: Shape 1927">
                <a:extLst>
                  <a:ext uri="{FF2B5EF4-FFF2-40B4-BE49-F238E27FC236}">
                    <a16:creationId xmlns:a16="http://schemas.microsoft.com/office/drawing/2014/main" id="{C2AF558D-CD17-B9B3-2BC2-2E7859926F32}"/>
                  </a:ext>
                </a:extLst>
              </p:cNvPr>
              <p:cNvSpPr/>
              <p:nvPr/>
            </p:nvSpPr>
            <p:spPr>
              <a:xfrm>
                <a:off x="5282557" y="3260120"/>
                <a:ext cx="262702" cy="326077"/>
              </a:xfrm>
              <a:custGeom>
                <a:avLst/>
                <a:gdLst>
                  <a:gd name="connsiteX0" fmla="*/ 262228 w 262702"/>
                  <a:gd name="connsiteY0" fmla="*/ 150760 h 326077"/>
                  <a:gd name="connsiteX1" fmla="*/ 246380 w 262702"/>
                  <a:gd name="connsiteY1" fmla="*/ 126186 h 326077"/>
                  <a:gd name="connsiteX2" fmla="*/ 226714 w 262702"/>
                  <a:gd name="connsiteY2" fmla="*/ 85742 h 326077"/>
                  <a:gd name="connsiteX3" fmla="*/ 236867 w 262702"/>
                  <a:gd name="connsiteY3" fmla="*/ 38908 h 326077"/>
                  <a:gd name="connsiteX4" fmla="*/ 241624 w 262702"/>
                  <a:gd name="connsiteY4" fmla="*/ 20770 h 326077"/>
                  <a:gd name="connsiteX5" fmla="*/ 221638 w 262702"/>
                  <a:gd name="connsiteY5" fmla="*/ 5472 h 326077"/>
                  <a:gd name="connsiteX6" fmla="*/ 205447 w 262702"/>
                  <a:gd name="connsiteY6" fmla="*/ 9296 h 326077"/>
                  <a:gd name="connsiteX7" fmla="*/ 192115 w 262702"/>
                  <a:gd name="connsiteY7" fmla="*/ 57092 h 326077"/>
                  <a:gd name="connsiteX8" fmla="*/ 182122 w 262702"/>
                  <a:gd name="connsiteY8" fmla="*/ 69825 h 326077"/>
                  <a:gd name="connsiteX9" fmla="*/ 183220 w 262702"/>
                  <a:gd name="connsiteY9" fmla="*/ 24114 h 326077"/>
                  <a:gd name="connsiteX10" fmla="*/ 183060 w 262702"/>
                  <a:gd name="connsiteY10" fmla="*/ 4831 h 326077"/>
                  <a:gd name="connsiteX11" fmla="*/ 165154 w 262702"/>
                  <a:gd name="connsiteY11" fmla="*/ 67 h 326077"/>
                  <a:gd name="connsiteX12" fmla="*/ 146105 w 262702"/>
                  <a:gd name="connsiteY12" fmla="*/ 6915 h 326077"/>
                  <a:gd name="connsiteX13" fmla="*/ 143407 w 262702"/>
                  <a:gd name="connsiteY13" fmla="*/ 55833 h 326077"/>
                  <a:gd name="connsiteX14" fmla="*/ 133254 w 262702"/>
                  <a:gd name="connsiteY14" fmla="*/ 76536 h 326077"/>
                  <a:gd name="connsiteX15" fmla="*/ 124838 w 262702"/>
                  <a:gd name="connsiteY15" fmla="*/ 41336 h 326077"/>
                  <a:gd name="connsiteX16" fmla="*/ 124838 w 262702"/>
                  <a:gd name="connsiteY16" fmla="*/ 8518 h 326077"/>
                  <a:gd name="connsiteX17" fmla="*/ 103891 w 262702"/>
                  <a:gd name="connsiteY17" fmla="*/ 5014 h 326077"/>
                  <a:gd name="connsiteX18" fmla="*/ 80109 w 262702"/>
                  <a:gd name="connsiteY18" fmla="*/ 18068 h 326077"/>
                  <a:gd name="connsiteX19" fmla="*/ 83127 w 262702"/>
                  <a:gd name="connsiteY19" fmla="*/ 70947 h 326077"/>
                  <a:gd name="connsiteX20" fmla="*/ 69956 w 262702"/>
                  <a:gd name="connsiteY20" fmla="*/ 116659 h 326077"/>
                  <a:gd name="connsiteX21" fmla="*/ 5651 w 262702"/>
                  <a:gd name="connsiteY21" fmla="*/ 187150 h 326077"/>
                  <a:gd name="connsiteX22" fmla="*/ 60283 w 262702"/>
                  <a:gd name="connsiteY22" fmla="*/ 325384 h 326077"/>
                  <a:gd name="connsiteX23" fmla="*/ 201331 w 262702"/>
                  <a:gd name="connsiteY23" fmla="*/ 207922 h 326077"/>
                  <a:gd name="connsiteX24" fmla="*/ 262205 w 262702"/>
                  <a:gd name="connsiteY24" fmla="*/ 150783 h 32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702" h="326077">
                    <a:moveTo>
                      <a:pt x="262228" y="150760"/>
                    </a:moveTo>
                    <a:cubicBezTo>
                      <a:pt x="262228" y="150760"/>
                      <a:pt x="266984" y="151996"/>
                      <a:pt x="246380" y="126186"/>
                    </a:cubicBezTo>
                    <a:cubicBezTo>
                      <a:pt x="225754" y="100399"/>
                      <a:pt x="225754" y="99437"/>
                      <a:pt x="226714" y="85742"/>
                    </a:cubicBezTo>
                    <a:cubicBezTo>
                      <a:pt x="227674" y="72024"/>
                      <a:pt x="234329" y="46557"/>
                      <a:pt x="236867" y="38908"/>
                    </a:cubicBezTo>
                    <a:cubicBezTo>
                      <a:pt x="239406" y="31259"/>
                      <a:pt x="243202" y="24892"/>
                      <a:pt x="241624" y="20770"/>
                    </a:cubicBezTo>
                    <a:cubicBezTo>
                      <a:pt x="240046" y="16625"/>
                      <a:pt x="234009" y="9296"/>
                      <a:pt x="221638" y="5472"/>
                    </a:cubicBezTo>
                    <a:cubicBezTo>
                      <a:pt x="209266" y="1647"/>
                      <a:pt x="206728" y="7052"/>
                      <a:pt x="205447" y="9296"/>
                    </a:cubicBezTo>
                    <a:cubicBezTo>
                      <a:pt x="204166" y="11518"/>
                      <a:pt x="195134" y="32084"/>
                      <a:pt x="192115" y="57092"/>
                    </a:cubicBezTo>
                    <a:cubicBezTo>
                      <a:pt x="189097" y="82101"/>
                      <a:pt x="183403" y="80017"/>
                      <a:pt x="182122" y="69825"/>
                    </a:cubicBezTo>
                    <a:cubicBezTo>
                      <a:pt x="180842" y="59634"/>
                      <a:pt x="181642" y="37488"/>
                      <a:pt x="183220" y="24114"/>
                    </a:cubicBezTo>
                    <a:cubicBezTo>
                      <a:pt x="184820" y="10716"/>
                      <a:pt x="184660" y="6113"/>
                      <a:pt x="183060" y="4831"/>
                    </a:cubicBezTo>
                    <a:cubicBezTo>
                      <a:pt x="181482" y="3571"/>
                      <a:pt x="176245" y="-574"/>
                      <a:pt x="165154" y="67"/>
                    </a:cubicBezTo>
                    <a:cubicBezTo>
                      <a:pt x="154041" y="708"/>
                      <a:pt x="146105" y="4373"/>
                      <a:pt x="146105" y="6915"/>
                    </a:cubicBezTo>
                    <a:cubicBezTo>
                      <a:pt x="146105" y="9457"/>
                      <a:pt x="144367" y="47222"/>
                      <a:pt x="143407" y="55833"/>
                    </a:cubicBezTo>
                    <a:cubicBezTo>
                      <a:pt x="142469" y="64421"/>
                      <a:pt x="137233" y="84024"/>
                      <a:pt x="133254" y="76536"/>
                    </a:cubicBezTo>
                    <a:cubicBezTo>
                      <a:pt x="129298" y="69047"/>
                      <a:pt x="126119" y="60596"/>
                      <a:pt x="124838" y="41336"/>
                    </a:cubicBezTo>
                    <a:cubicBezTo>
                      <a:pt x="123581" y="22053"/>
                      <a:pt x="126279" y="10098"/>
                      <a:pt x="124838" y="8518"/>
                    </a:cubicBezTo>
                    <a:cubicBezTo>
                      <a:pt x="123421" y="6915"/>
                      <a:pt x="113908" y="3731"/>
                      <a:pt x="103891" y="5014"/>
                    </a:cubicBezTo>
                    <a:cubicBezTo>
                      <a:pt x="93898" y="6296"/>
                      <a:pt x="79949" y="12640"/>
                      <a:pt x="80109" y="18068"/>
                    </a:cubicBezTo>
                    <a:cubicBezTo>
                      <a:pt x="80269" y="23496"/>
                      <a:pt x="82807" y="52329"/>
                      <a:pt x="83127" y="70947"/>
                    </a:cubicBezTo>
                    <a:cubicBezTo>
                      <a:pt x="83448" y="89590"/>
                      <a:pt x="84568" y="103765"/>
                      <a:pt x="69956" y="116659"/>
                    </a:cubicBezTo>
                    <a:cubicBezTo>
                      <a:pt x="55366" y="129576"/>
                      <a:pt x="16102" y="154424"/>
                      <a:pt x="5651" y="187150"/>
                    </a:cubicBezTo>
                    <a:cubicBezTo>
                      <a:pt x="-4822" y="219900"/>
                      <a:pt x="-7612" y="315720"/>
                      <a:pt x="60283" y="325384"/>
                    </a:cubicBezTo>
                    <a:cubicBezTo>
                      <a:pt x="128177" y="335049"/>
                      <a:pt x="169316" y="240923"/>
                      <a:pt x="201331" y="207922"/>
                    </a:cubicBezTo>
                    <a:cubicBezTo>
                      <a:pt x="233346" y="174967"/>
                      <a:pt x="262205" y="150783"/>
                      <a:pt x="262205" y="15078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0" name="Freeform: Shape 1928">
                <a:extLst>
                  <a:ext uri="{FF2B5EF4-FFF2-40B4-BE49-F238E27FC236}">
                    <a16:creationId xmlns:a16="http://schemas.microsoft.com/office/drawing/2014/main" id="{8C9C4486-029E-6634-F0ED-9B624FD7D62C}"/>
                  </a:ext>
                </a:extLst>
              </p:cNvPr>
              <p:cNvSpPr/>
              <p:nvPr/>
            </p:nvSpPr>
            <p:spPr>
              <a:xfrm>
                <a:off x="5281588" y="3259134"/>
                <a:ext cx="264639" cy="328019"/>
              </a:xfrm>
              <a:custGeom>
                <a:avLst/>
                <a:gdLst>
                  <a:gd name="connsiteX0" fmla="*/ 70970 w 264639"/>
                  <a:gd name="connsiteY0" fmla="*/ 327997 h 328019"/>
                  <a:gd name="connsiteX1" fmla="*/ 70970 w 264639"/>
                  <a:gd name="connsiteY1" fmla="*/ 327997 h 328019"/>
                  <a:gd name="connsiteX2" fmla="*/ 61160 w 264639"/>
                  <a:gd name="connsiteY2" fmla="*/ 327287 h 328019"/>
                  <a:gd name="connsiteX3" fmla="*/ 16019 w 264639"/>
                  <a:gd name="connsiteY3" fmla="*/ 297721 h 328019"/>
                  <a:gd name="connsiteX4" fmla="*/ 5751 w 264639"/>
                  <a:gd name="connsiteY4" fmla="*/ 187816 h 328019"/>
                  <a:gd name="connsiteX5" fmla="*/ 59399 w 264639"/>
                  <a:gd name="connsiteY5" fmla="*/ 125775 h 328019"/>
                  <a:gd name="connsiteX6" fmla="*/ 70353 w 264639"/>
                  <a:gd name="connsiteY6" fmla="*/ 116913 h 328019"/>
                  <a:gd name="connsiteX7" fmla="*/ 83250 w 264639"/>
                  <a:gd name="connsiteY7" fmla="*/ 74865 h 328019"/>
                  <a:gd name="connsiteX8" fmla="*/ 83204 w 264639"/>
                  <a:gd name="connsiteY8" fmla="*/ 71934 h 328019"/>
                  <a:gd name="connsiteX9" fmla="*/ 80918 w 264639"/>
                  <a:gd name="connsiteY9" fmla="*/ 30459 h 328019"/>
                  <a:gd name="connsiteX10" fmla="*/ 80186 w 264639"/>
                  <a:gd name="connsiteY10" fmla="*/ 19054 h 328019"/>
                  <a:gd name="connsiteX11" fmla="*/ 104815 w 264639"/>
                  <a:gd name="connsiteY11" fmla="*/ 5015 h 328019"/>
                  <a:gd name="connsiteX12" fmla="*/ 109663 w 264639"/>
                  <a:gd name="connsiteY12" fmla="*/ 4718 h 328019"/>
                  <a:gd name="connsiteX13" fmla="*/ 126562 w 264639"/>
                  <a:gd name="connsiteY13" fmla="*/ 8840 h 328019"/>
                  <a:gd name="connsiteX14" fmla="*/ 126973 w 264639"/>
                  <a:gd name="connsiteY14" fmla="*/ 17382 h 328019"/>
                  <a:gd name="connsiteX15" fmla="*/ 126790 w 264639"/>
                  <a:gd name="connsiteY15" fmla="*/ 42230 h 328019"/>
                  <a:gd name="connsiteX16" fmla="*/ 135092 w 264639"/>
                  <a:gd name="connsiteY16" fmla="*/ 77041 h 328019"/>
                  <a:gd name="connsiteX17" fmla="*/ 136166 w 264639"/>
                  <a:gd name="connsiteY17" fmla="*/ 78209 h 328019"/>
                  <a:gd name="connsiteX18" fmla="*/ 143461 w 264639"/>
                  <a:gd name="connsiteY18" fmla="*/ 56681 h 328019"/>
                  <a:gd name="connsiteX19" fmla="*/ 146159 w 264639"/>
                  <a:gd name="connsiteY19" fmla="*/ 7878 h 328019"/>
                  <a:gd name="connsiteX20" fmla="*/ 166077 w 264639"/>
                  <a:gd name="connsiteY20" fmla="*/ 68 h 328019"/>
                  <a:gd name="connsiteX21" fmla="*/ 168410 w 264639"/>
                  <a:gd name="connsiteY21" fmla="*/ 0 h 328019"/>
                  <a:gd name="connsiteX22" fmla="*/ 184646 w 264639"/>
                  <a:gd name="connsiteY22" fmla="*/ 5061 h 328019"/>
                  <a:gd name="connsiteX23" fmla="*/ 185149 w 264639"/>
                  <a:gd name="connsiteY23" fmla="*/ 25215 h 328019"/>
                  <a:gd name="connsiteX24" fmla="*/ 184051 w 264639"/>
                  <a:gd name="connsiteY24" fmla="*/ 70697 h 328019"/>
                  <a:gd name="connsiteX25" fmla="*/ 186521 w 264639"/>
                  <a:gd name="connsiteY25" fmla="*/ 77018 h 328019"/>
                  <a:gd name="connsiteX26" fmla="*/ 192146 w 264639"/>
                  <a:gd name="connsiteY26" fmla="*/ 57964 h 328019"/>
                  <a:gd name="connsiteX27" fmla="*/ 205593 w 264639"/>
                  <a:gd name="connsiteY27" fmla="*/ 9802 h 328019"/>
                  <a:gd name="connsiteX28" fmla="*/ 205730 w 264639"/>
                  <a:gd name="connsiteY28" fmla="*/ 9573 h 328019"/>
                  <a:gd name="connsiteX29" fmla="*/ 215060 w 264639"/>
                  <a:gd name="connsiteY29" fmla="*/ 4191 h 328019"/>
                  <a:gd name="connsiteX30" fmla="*/ 222881 w 264639"/>
                  <a:gd name="connsiteY30" fmla="*/ 5565 h 328019"/>
                  <a:gd name="connsiteX31" fmla="*/ 243484 w 264639"/>
                  <a:gd name="connsiteY31" fmla="*/ 21436 h 328019"/>
                  <a:gd name="connsiteX32" fmla="*/ 241015 w 264639"/>
                  <a:gd name="connsiteY32" fmla="*/ 34123 h 328019"/>
                  <a:gd name="connsiteX33" fmla="*/ 238728 w 264639"/>
                  <a:gd name="connsiteY33" fmla="*/ 40215 h 328019"/>
                  <a:gd name="connsiteX34" fmla="*/ 228621 w 264639"/>
                  <a:gd name="connsiteY34" fmla="*/ 86820 h 328019"/>
                  <a:gd name="connsiteX35" fmla="*/ 248081 w 264639"/>
                  <a:gd name="connsiteY35" fmla="*/ 126623 h 328019"/>
                  <a:gd name="connsiteX36" fmla="*/ 264477 w 264639"/>
                  <a:gd name="connsiteY36" fmla="*/ 151998 h 328019"/>
                  <a:gd name="connsiteX37" fmla="*/ 263585 w 264639"/>
                  <a:gd name="connsiteY37" fmla="*/ 152708 h 328019"/>
                  <a:gd name="connsiteX38" fmla="*/ 203009 w 264639"/>
                  <a:gd name="connsiteY38" fmla="*/ 209595 h 328019"/>
                  <a:gd name="connsiteX39" fmla="*/ 176665 w 264639"/>
                  <a:gd name="connsiteY39" fmla="*/ 243742 h 328019"/>
                  <a:gd name="connsiteX40" fmla="*/ 70970 w 264639"/>
                  <a:gd name="connsiteY40" fmla="*/ 328020 h 328019"/>
                  <a:gd name="connsiteX41" fmla="*/ 109640 w 264639"/>
                  <a:gd name="connsiteY41" fmla="*/ 6619 h 328019"/>
                  <a:gd name="connsiteX42" fmla="*/ 105020 w 264639"/>
                  <a:gd name="connsiteY42" fmla="*/ 6893 h 328019"/>
                  <a:gd name="connsiteX43" fmla="*/ 82061 w 264639"/>
                  <a:gd name="connsiteY43" fmla="*/ 18985 h 328019"/>
                  <a:gd name="connsiteX44" fmla="*/ 82793 w 264639"/>
                  <a:gd name="connsiteY44" fmla="*/ 30322 h 328019"/>
                  <a:gd name="connsiteX45" fmla="*/ 85057 w 264639"/>
                  <a:gd name="connsiteY45" fmla="*/ 71888 h 328019"/>
                  <a:gd name="connsiteX46" fmla="*/ 85103 w 264639"/>
                  <a:gd name="connsiteY46" fmla="*/ 74820 h 328019"/>
                  <a:gd name="connsiteX47" fmla="*/ 71565 w 264639"/>
                  <a:gd name="connsiteY47" fmla="*/ 118332 h 328019"/>
                  <a:gd name="connsiteX48" fmla="*/ 60542 w 264639"/>
                  <a:gd name="connsiteY48" fmla="*/ 127287 h 328019"/>
                  <a:gd name="connsiteX49" fmla="*/ 7535 w 264639"/>
                  <a:gd name="connsiteY49" fmla="*/ 188411 h 328019"/>
                  <a:gd name="connsiteX50" fmla="*/ 17597 w 264639"/>
                  <a:gd name="connsiteY50" fmla="*/ 296736 h 328019"/>
                  <a:gd name="connsiteX51" fmla="*/ 61389 w 264639"/>
                  <a:gd name="connsiteY51" fmla="*/ 325386 h 328019"/>
                  <a:gd name="connsiteX52" fmla="*/ 70925 w 264639"/>
                  <a:gd name="connsiteY52" fmla="*/ 326096 h 328019"/>
                  <a:gd name="connsiteX53" fmla="*/ 175064 w 264639"/>
                  <a:gd name="connsiteY53" fmla="*/ 242620 h 328019"/>
                  <a:gd name="connsiteX54" fmla="*/ 201614 w 264639"/>
                  <a:gd name="connsiteY54" fmla="*/ 208221 h 328019"/>
                  <a:gd name="connsiteX55" fmla="*/ 262556 w 264639"/>
                  <a:gd name="connsiteY55" fmla="*/ 151013 h 328019"/>
                  <a:gd name="connsiteX56" fmla="*/ 262648 w 264639"/>
                  <a:gd name="connsiteY56" fmla="*/ 150944 h 328019"/>
                  <a:gd name="connsiteX57" fmla="*/ 246549 w 264639"/>
                  <a:gd name="connsiteY57" fmla="*/ 127791 h 328019"/>
                  <a:gd name="connsiteX58" fmla="*/ 226654 w 264639"/>
                  <a:gd name="connsiteY58" fmla="*/ 86660 h 328019"/>
                  <a:gd name="connsiteX59" fmla="*/ 236853 w 264639"/>
                  <a:gd name="connsiteY59" fmla="*/ 39597 h 328019"/>
                  <a:gd name="connsiteX60" fmla="*/ 239186 w 264639"/>
                  <a:gd name="connsiteY60" fmla="*/ 33390 h 328019"/>
                  <a:gd name="connsiteX61" fmla="*/ 241632 w 264639"/>
                  <a:gd name="connsiteY61" fmla="*/ 22077 h 328019"/>
                  <a:gd name="connsiteX62" fmla="*/ 222263 w 264639"/>
                  <a:gd name="connsiteY62" fmla="*/ 7351 h 328019"/>
                  <a:gd name="connsiteX63" fmla="*/ 215014 w 264639"/>
                  <a:gd name="connsiteY63" fmla="*/ 6069 h 328019"/>
                  <a:gd name="connsiteX64" fmla="*/ 207331 w 264639"/>
                  <a:gd name="connsiteY64" fmla="*/ 10512 h 328019"/>
                  <a:gd name="connsiteX65" fmla="*/ 207194 w 264639"/>
                  <a:gd name="connsiteY65" fmla="*/ 10741 h 328019"/>
                  <a:gd name="connsiteX66" fmla="*/ 193999 w 264639"/>
                  <a:gd name="connsiteY66" fmla="*/ 58170 h 328019"/>
                  <a:gd name="connsiteX67" fmla="*/ 186498 w 264639"/>
                  <a:gd name="connsiteY67" fmla="*/ 78896 h 328019"/>
                  <a:gd name="connsiteX68" fmla="*/ 186498 w 264639"/>
                  <a:gd name="connsiteY68" fmla="*/ 78896 h 328019"/>
                  <a:gd name="connsiteX69" fmla="*/ 182130 w 264639"/>
                  <a:gd name="connsiteY69" fmla="*/ 70903 h 328019"/>
                  <a:gd name="connsiteX70" fmla="*/ 183251 w 264639"/>
                  <a:gd name="connsiteY70" fmla="*/ 24963 h 328019"/>
                  <a:gd name="connsiteX71" fmla="*/ 183434 w 264639"/>
                  <a:gd name="connsiteY71" fmla="*/ 6550 h 328019"/>
                  <a:gd name="connsiteX72" fmla="*/ 166169 w 264639"/>
                  <a:gd name="connsiteY72" fmla="*/ 1970 h 328019"/>
                  <a:gd name="connsiteX73" fmla="*/ 148035 w 264639"/>
                  <a:gd name="connsiteY73" fmla="*/ 7855 h 328019"/>
                  <a:gd name="connsiteX74" fmla="*/ 145313 w 264639"/>
                  <a:gd name="connsiteY74" fmla="*/ 56865 h 328019"/>
                  <a:gd name="connsiteX75" fmla="*/ 136143 w 264639"/>
                  <a:gd name="connsiteY75" fmla="*/ 80087 h 328019"/>
                  <a:gd name="connsiteX76" fmla="*/ 136143 w 264639"/>
                  <a:gd name="connsiteY76" fmla="*/ 80087 h 328019"/>
                  <a:gd name="connsiteX77" fmla="*/ 133399 w 264639"/>
                  <a:gd name="connsiteY77" fmla="*/ 77911 h 328019"/>
                  <a:gd name="connsiteX78" fmla="*/ 124870 w 264639"/>
                  <a:gd name="connsiteY78" fmla="*/ 42322 h 328019"/>
                  <a:gd name="connsiteX79" fmla="*/ 125052 w 264639"/>
                  <a:gd name="connsiteY79" fmla="*/ 17222 h 328019"/>
                  <a:gd name="connsiteX80" fmla="*/ 125098 w 264639"/>
                  <a:gd name="connsiteY80" fmla="*/ 10054 h 328019"/>
                  <a:gd name="connsiteX81" fmla="*/ 109617 w 264639"/>
                  <a:gd name="connsiteY81" fmla="*/ 6596 h 32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64639" h="328019">
                    <a:moveTo>
                      <a:pt x="70970" y="327997"/>
                    </a:moveTo>
                    <a:lnTo>
                      <a:pt x="70970" y="327997"/>
                    </a:lnTo>
                    <a:cubicBezTo>
                      <a:pt x="67746" y="327997"/>
                      <a:pt x="64430" y="327745"/>
                      <a:pt x="61160" y="327287"/>
                    </a:cubicBezTo>
                    <a:cubicBezTo>
                      <a:pt x="41722" y="324493"/>
                      <a:pt x="26515" y="314554"/>
                      <a:pt x="16019" y="297721"/>
                    </a:cubicBezTo>
                    <a:cubicBezTo>
                      <a:pt x="-4471" y="264903"/>
                      <a:pt x="-2206" y="212733"/>
                      <a:pt x="5751" y="187816"/>
                    </a:cubicBezTo>
                    <a:cubicBezTo>
                      <a:pt x="14258" y="161205"/>
                      <a:pt x="41425" y="139883"/>
                      <a:pt x="59399" y="125775"/>
                    </a:cubicBezTo>
                    <a:cubicBezTo>
                      <a:pt x="63744" y="122363"/>
                      <a:pt x="67517" y="119409"/>
                      <a:pt x="70353" y="116913"/>
                    </a:cubicBezTo>
                    <a:cubicBezTo>
                      <a:pt x="83822" y="104981"/>
                      <a:pt x="83570" y="91698"/>
                      <a:pt x="83250" y="74865"/>
                    </a:cubicBezTo>
                    <a:lnTo>
                      <a:pt x="83204" y="71934"/>
                    </a:lnTo>
                    <a:cubicBezTo>
                      <a:pt x="82976" y="59315"/>
                      <a:pt x="81741" y="41956"/>
                      <a:pt x="80918" y="30459"/>
                    </a:cubicBezTo>
                    <a:cubicBezTo>
                      <a:pt x="80506" y="24871"/>
                      <a:pt x="80232" y="20817"/>
                      <a:pt x="80186" y="19054"/>
                    </a:cubicBezTo>
                    <a:cubicBezTo>
                      <a:pt x="80003" y="12756"/>
                      <a:pt x="94753" y="6298"/>
                      <a:pt x="104815" y="5015"/>
                    </a:cubicBezTo>
                    <a:cubicBezTo>
                      <a:pt x="106392" y="4809"/>
                      <a:pt x="108016" y="4718"/>
                      <a:pt x="109663" y="4718"/>
                    </a:cubicBezTo>
                    <a:cubicBezTo>
                      <a:pt x="117735" y="4718"/>
                      <a:pt x="125075" y="7145"/>
                      <a:pt x="126562" y="8840"/>
                    </a:cubicBezTo>
                    <a:cubicBezTo>
                      <a:pt x="127408" y="9779"/>
                      <a:pt x="127339" y="11771"/>
                      <a:pt x="126973" y="17382"/>
                    </a:cubicBezTo>
                    <a:cubicBezTo>
                      <a:pt x="126630" y="22993"/>
                      <a:pt x="126081" y="31490"/>
                      <a:pt x="126790" y="42230"/>
                    </a:cubicBezTo>
                    <a:cubicBezTo>
                      <a:pt x="127980" y="60437"/>
                      <a:pt x="130861" y="69048"/>
                      <a:pt x="135092" y="77041"/>
                    </a:cubicBezTo>
                    <a:cubicBezTo>
                      <a:pt x="135526" y="77911"/>
                      <a:pt x="135937" y="78209"/>
                      <a:pt x="136166" y="78209"/>
                    </a:cubicBezTo>
                    <a:cubicBezTo>
                      <a:pt x="138499" y="78209"/>
                      <a:pt x="142500" y="65361"/>
                      <a:pt x="143461" y="56681"/>
                    </a:cubicBezTo>
                    <a:cubicBezTo>
                      <a:pt x="144421" y="48002"/>
                      <a:pt x="146159" y="10260"/>
                      <a:pt x="146159" y="7878"/>
                    </a:cubicBezTo>
                    <a:cubicBezTo>
                      <a:pt x="146159" y="4259"/>
                      <a:pt x="155284" y="710"/>
                      <a:pt x="166077" y="68"/>
                    </a:cubicBezTo>
                    <a:cubicBezTo>
                      <a:pt x="166878" y="46"/>
                      <a:pt x="167655" y="0"/>
                      <a:pt x="168410" y="0"/>
                    </a:cubicBezTo>
                    <a:cubicBezTo>
                      <a:pt x="175019" y="0"/>
                      <a:pt x="180484" y="1694"/>
                      <a:pt x="184646" y="5061"/>
                    </a:cubicBezTo>
                    <a:cubicBezTo>
                      <a:pt x="186430" y="6504"/>
                      <a:pt x="186955" y="9871"/>
                      <a:pt x="185149" y="25215"/>
                    </a:cubicBezTo>
                    <a:cubicBezTo>
                      <a:pt x="183571" y="38360"/>
                      <a:pt x="182794" y="60621"/>
                      <a:pt x="184051" y="70697"/>
                    </a:cubicBezTo>
                    <a:cubicBezTo>
                      <a:pt x="184577" y="75003"/>
                      <a:pt x="185835" y="77018"/>
                      <a:pt x="186521" y="77018"/>
                    </a:cubicBezTo>
                    <a:cubicBezTo>
                      <a:pt x="186567" y="77018"/>
                      <a:pt x="189883" y="76789"/>
                      <a:pt x="192146" y="57964"/>
                    </a:cubicBezTo>
                    <a:cubicBezTo>
                      <a:pt x="195188" y="32681"/>
                      <a:pt x="204312" y="12046"/>
                      <a:pt x="205593" y="9802"/>
                    </a:cubicBezTo>
                    <a:lnTo>
                      <a:pt x="205730" y="9573"/>
                    </a:lnTo>
                    <a:cubicBezTo>
                      <a:pt x="206713" y="7832"/>
                      <a:pt x="208748" y="4191"/>
                      <a:pt x="215060" y="4191"/>
                    </a:cubicBezTo>
                    <a:cubicBezTo>
                      <a:pt x="217301" y="4191"/>
                      <a:pt x="219931" y="4649"/>
                      <a:pt x="222881" y="5565"/>
                    </a:cubicBezTo>
                    <a:cubicBezTo>
                      <a:pt x="235870" y="9573"/>
                      <a:pt x="241952" y="17428"/>
                      <a:pt x="243484" y="21436"/>
                    </a:cubicBezTo>
                    <a:cubicBezTo>
                      <a:pt x="244765" y="24757"/>
                      <a:pt x="243027" y="29085"/>
                      <a:pt x="241015" y="34123"/>
                    </a:cubicBezTo>
                    <a:cubicBezTo>
                      <a:pt x="240237" y="36070"/>
                      <a:pt x="239437" y="38085"/>
                      <a:pt x="238728" y="40215"/>
                    </a:cubicBezTo>
                    <a:cubicBezTo>
                      <a:pt x="236121" y="48047"/>
                      <a:pt x="229558" y="73354"/>
                      <a:pt x="228621" y="86820"/>
                    </a:cubicBezTo>
                    <a:cubicBezTo>
                      <a:pt x="227683" y="100217"/>
                      <a:pt x="227637" y="101019"/>
                      <a:pt x="248081" y="126623"/>
                    </a:cubicBezTo>
                    <a:cubicBezTo>
                      <a:pt x="265941" y="148975"/>
                      <a:pt x="264866" y="151174"/>
                      <a:pt x="264477" y="151998"/>
                    </a:cubicBezTo>
                    <a:cubicBezTo>
                      <a:pt x="264294" y="152387"/>
                      <a:pt x="263974" y="152639"/>
                      <a:pt x="263585" y="152708"/>
                    </a:cubicBezTo>
                    <a:cubicBezTo>
                      <a:pt x="260727" y="155113"/>
                      <a:pt x="233103" y="178587"/>
                      <a:pt x="203009" y="209595"/>
                    </a:cubicBezTo>
                    <a:cubicBezTo>
                      <a:pt x="194936" y="217909"/>
                      <a:pt x="186064" y="230482"/>
                      <a:pt x="176665" y="243742"/>
                    </a:cubicBezTo>
                    <a:cubicBezTo>
                      <a:pt x="150116" y="281278"/>
                      <a:pt x="117049" y="328020"/>
                      <a:pt x="70970" y="328020"/>
                    </a:cubicBezTo>
                    <a:close/>
                    <a:moveTo>
                      <a:pt x="109640" y="6619"/>
                    </a:moveTo>
                    <a:cubicBezTo>
                      <a:pt x="108062" y="6619"/>
                      <a:pt x="106507" y="6710"/>
                      <a:pt x="105020" y="6893"/>
                    </a:cubicBezTo>
                    <a:cubicBezTo>
                      <a:pt x="95096" y="8153"/>
                      <a:pt x="81947" y="14359"/>
                      <a:pt x="82061" y="18985"/>
                    </a:cubicBezTo>
                    <a:cubicBezTo>
                      <a:pt x="82107" y="20703"/>
                      <a:pt x="82427" y="24940"/>
                      <a:pt x="82793" y="30322"/>
                    </a:cubicBezTo>
                    <a:cubicBezTo>
                      <a:pt x="83593" y="41818"/>
                      <a:pt x="84851" y="59224"/>
                      <a:pt x="85057" y="71888"/>
                    </a:cubicBezTo>
                    <a:lnTo>
                      <a:pt x="85103" y="74820"/>
                    </a:lnTo>
                    <a:cubicBezTo>
                      <a:pt x="85446" y="92156"/>
                      <a:pt x="85720" y="105828"/>
                      <a:pt x="71565" y="118332"/>
                    </a:cubicBezTo>
                    <a:cubicBezTo>
                      <a:pt x="68706" y="120875"/>
                      <a:pt x="64910" y="123852"/>
                      <a:pt x="60542" y="127287"/>
                    </a:cubicBezTo>
                    <a:cubicBezTo>
                      <a:pt x="42751" y="141234"/>
                      <a:pt x="15859" y="162349"/>
                      <a:pt x="7535" y="188411"/>
                    </a:cubicBezTo>
                    <a:cubicBezTo>
                      <a:pt x="-332" y="212985"/>
                      <a:pt x="-2550" y="264422"/>
                      <a:pt x="17597" y="296736"/>
                    </a:cubicBezTo>
                    <a:cubicBezTo>
                      <a:pt x="27796" y="313065"/>
                      <a:pt x="42523" y="322729"/>
                      <a:pt x="61389" y="325386"/>
                    </a:cubicBezTo>
                    <a:cubicBezTo>
                      <a:pt x="64567" y="325867"/>
                      <a:pt x="67792" y="326096"/>
                      <a:pt x="70925" y="326096"/>
                    </a:cubicBezTo>
                    <a:cubicBezTo>
                      <a:pt x="116020" y="326096"/>
                      <a:pt x="148766" y="279812"/>
                      <a:pt x="175064" y="242620"/>
                    </a:cubicBezTo>
                    <a:cubicBezTo>
                      <a:pt x="184509" y="229268"/>
                      <a:pt x="193427" y="216649"/>
                      <a:pt x="201614" y="208221"/>
                    </a:cubicBezTo>
                    <a:cubicBezTo>
                      <a:pt x="233285" y="175587"/>
                      <a:pt x="262282" y="151242"/>
                      <a:pt x="262556" y="151013"/>
                    </a:cubicBezTo>
                    <a:cubicBezTo>
                      <a:pt x="262579" y="150990"/>
                      <a:pt x="262625" y="150967"/>
                      <a:pt x="262648" y="150944"/>
                    </a:cubicBezTo>
                    <a:cubicBezTo>
                      <a:pt x="262419" y="149776"/>
                      <a:pt x="260384" y="145105"/>
                      <a:pt x="246549" y="127791"/>
                    </a:cubicBezTo>
                    <a:cubicBezTo>
                      <a:pt x="225625" y="101614"/>
                      <a:pt x="225716" y="100492"/>
                      <a:pt x="226654" y="86660"/>
                    </a:cubicBezTo>
                    <a:cubicBezTo>
                      <a:pt x="227614" y="73033"/>
                      <a:pt x="234246" y="47475"/>
                      <a:pt x="236853" y="39597"/>
                    </a:cubicBezTo>
                    <a:cubicBezTo>
                      <a:pt x="237585" y="37398"/>
                      <a:pt x="238385" y="35360"/>
                      <a:pt x="239186" y="33390"/>
                    </a:cubicBezTo>
                    <a:cubicBezTo>
                      <a:pt x="241038" y="28719"/>
                      <a:pt x="242638" y="24688"/>
                      <a:pt x="241632" y="22077"/>
                    </a:cubicBezTo>
                    <a:cubicBezTo>
                      <a:pt x="240215" y="18390"/>
                      <a:pt x="234566" y="11153"/>
                      <a:pt x="222263" y="7351"/>
                    </a:cubicBezTo>
                    <a:cubicBezTo>
                      <a:pt x="219496" y="6504"/>
                      <a:pt x="217072" y="6069"/>
                      <a:pt x="215014" y="6069"/>
                    </a:cubicBezTo>
                    <a:cubicBezTo>
                      <a:pt x="209823" y="6069"/>
                      <a:pt x="208268" y="8840"/>
                      <a:pt x="207331" y="10512"/>
                    </a:cubicBezTo>
                    <a:lnTo>
                      <a:pt x="207194" y="10741"/>
                    </a:lnTo>
                    <a:cubicBezTo>
                      <a:pt x="205959" y="12939"/>
                      <a:pt x="196995" y="33184"/>
                      <a:pt x="193999" y="58170"/>
                    </a:cubicBezTo>
                    <a:cubicBezTo>
                      <a:pt x="192856" y="67629"/>
                      <a:pt x="190637" y="78896"/>
                      <a:pt x="186498" y="78896"/>
                    </a:cubicBezTo>
                    <a:lnTo>
                      <a:pt x="186498" y="78896"/>
                    </a:lnTo>
                    <a:cubicBezTo>
                      <a:pt x="184349" y="78896"/>
                      <a:pt x="182771" y="75987"/>
                      <a:pt x="182130" y="70903"/>
                    </a:cubicBezTo>
                    <a:cubicBezTo>
                      <a:pt x="180804" y="60391"/>
                      <a:pt x="181650" y="38246"/>
                      <a:pt x="183251" y="24963"/>
                    </a:cubicBezTo>
                    <a:cubicBezTo>
                      <a:pt x="184257" y="16581"/>
                      <a:pt x="185035" y="7832"/>
                      <a:pt x="183434" y="6550"/>
                    </a:cubicBezTo>
                    <a:cubicBezTo>
                      <a:pt x="181902" y="5313"/>
                      <a:pt x="176940" y="1351"/>
                      <a:pt x="166169" y="1970"/>
                    </a:cubicBezTo>
                    <a:cubicBezTo>
                      <a:pt x="154392" y="2657"/>
                      <a:pt x="148035" y="6458"/>
                      <a:pt x="148035" y="7855"/>
                    </a:cubicBezTo>
                    <a:cubicBezTo>
                      <a:pt x="148035" y="10237"/>
                      <a:pt x="146297" y="48162"/>
                      <a:pt x="145313" y="56865"/>
                    </a:cubicBezTo>
                    <a:cubicBezTo>
                      <a:pt x="144787" y="61765"/>
                      <a:pt x="141083" y="80087"/>
                      <a:pt x="136143" y="80087"/>
                    </a:cubicBezTo>
                    <a:lnTo>
                      <a:pt x="136143" y="80087"/>
                    </a:lnTo>
                    <a:cubicBezTo>
                      <a:pt x="135092" y="80087"/>
                      <a:pt x="134154" y="79354"/>
                      <a:pt x="133399" y="77911"/>
                    </a:cubicBezTo>
                    <a:cubicBezTo>
                      <a:pt x="129054" y="69690"/>
                      <a:pt x="126104" y="60872"/>
                      <a:pt x="124870" y="42322"/>
                    </a:cubicBezTo>
                    <a:cubicBezTo>
                      <a:pt x="124160" y="31444"/>
                      <a:pt x="124687" y="22902"/>
                      <a:pt x="125052" y="17222"/>
                    </a:cubicBezTo>
                    <a:cubicBezTo>
                      <a:pt x="125281" y="13832"/>
                      <a:pt x="125464" y="10626"/>
                      <a:pt x="125098" y="10054"/>
                    </a:cubicBezTo>
                    <a:cubicBezTo>
                      <a:pt x="124207" y="9046"/>
                      <a:pt x="117666" y="6596"/>
                      <a:pt x="109617" y="6596"/>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1" name="Freeform: Shape 1930">
                <a:extLst>
                  <a:ext uri="{FF2B5EF4-FFF2-40B4-BE49-F238E27FC236}">
                    <a16:creationId xmlns:a16="http://schemas.microsoft.com/office/drawing/2014/main" id="{D4060704-0A2A-2E53-F78B-93AD6725F541}"/>
                  </a:ext>
                </a:extLst>
              </p:cNvPr>
              <p:cNvSpPr/>
              <p:nvPr/>
            </p:nvSpPr>
            <p:spPr>
              <a:xfrm>
                <a:off x="5387111" y="3264804"/>
                <a:ext cx="30230" cy="76514"/>
              </a:xfrm>
              <a:custGeom>
                <a:avLst/>
                <a:gdLst>
                  <a:gd name="connsiteX0" fmla="*/ 6700 w 30230"/>
                  <a:gd name="connsiteY0" fmla="*/ 62943 h 76514"/>
                  <a:gd name="connsiteX1" fmla="*/ 24583 w 30230"/>
                  <a:gd name="connsiteY1" fmla="*/ 76455 h 76514"/>
                  <a:gd name="connsiteX2" fmla="*/ 30231 w 30230"/>
                  <a:gd name="connsiteY2" fmla="*/ 73409 h 76514"/>
                  <a:gd name="connsiteX3" fmla="*/ 28722 w 30230"/>
                  <a:gd name="connsiteY3" fmla="*/ 71806 h 76514"/>
                  <a:gd name="connsiteX4" fmla="*/ 20307 w 30230"/>
                  <a:gd name="connsiteY4" fmla="*/ 36606 h 76514"/>
                  <a:gd name="connsiteX5" fmla="*/ 20307 w 30230"/>
                  <a:gd name="connsiteY5" fmla="*/ 3788 h 76514"/>
                  <a:gd name="connsiteX6" fmla="*/ 0 w 30230"/>
                  <a:gd name="connsiteY6" fmla="*/ 215 h 76514"/>
                  <a:gd name="connsiteX7" fmla="*/ 6677 w 30230"/>
                  <a:gd name="connsiteY7" fmla="*/ 62943 h 7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76514">
                    <a:moveTo>
                      <a:pt x="6700" y="62943"/>
                    </a:moveTo>
                    <a:cubicBezTo>
                      <a:pt x="8370" y="68852"/>
                      <a:pt x="16556" y="77303"/>
                      <a:pt x="24583" y="76455"/>
                    </a:cubicBezTo>
                    <a:cubicBezTo>
                      <a:pt x="26801" y="76226"/>
                      <a:pt x="28676" y="75058"/>
                      <a:pt x="30231" y="73409"/>
                    </a:cubicBezTo>
                    <a:cubicBezTo>
                      <a:pt x="29728" y="73226"/>
                      <a:pt x="29225" y="72722"/>
                      <a:pt x="28722" y="71806"/>
                    </a:cubicBezTo>
                    <a:cubicBezTo>
                      <a:pt x="24766" y="64317"/>
                      <a:pt x="21587" y="55867"/>
                      <a:pt x="20307" y="36606"/>
                    </a:cubicBezTo>
                    <a:cubicBezTo>
                      <a:pt x="19049" y="17323"/>
                      <a:pt x="21747" y="5368"/>
                      <a:pt x="20307" y="3788"/>
                    </a:cubicBezTo>
                    <a:cubicBezTo>
                      <a:pt x="18912" y="2231"/>
                      <a:pt x="9764" y="-838"/>
                      <a:pt x="0" y="215"/>
                    </a:cubicBezTo>
                    <a:cubicBezTo>
                      <a:pt x="137" y="19842"/>
                      <a:pt x="1898" y="45927"/>
                      <a:pt x="6677" y="6294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2" name="Freeform: Shape 1931">
                <a:extLst>
                  <a:ext uri="{FF2B5EF4-FFF2-40B4-BE49-F238E27FC236}">
                    <a16:creationId xmlns:a16="http://schemas.microsoft.com/office/drawing/2014/main" id="{6119B05E-C2CA-B1B3-2E47-FFE93BCE995D}"/>
                  </a:ext>
                </a:extLst>
              </p:cNvPr>
              <p:cNvSpPr/>
              <p:nvPr/>
            </p:nvSpPr>
            <p:spPr>
              <a:xfrm>
                <a:off x="5397905" y="3265546"/>
                <a:ext cx="17676" cy="70513"/>
              </a:xfrm>
              <a:custGeom>
                <a:avLst/>
                <a:gdLst>
                  <a:gd name="connsiteX0" fmla="*/ 0 w 17676"/>
                  <a:gd name="connsiteY0" fmla="*/ 20978 h 70513"/>
                  <a:gd name="connsiteX1" fmla="*/ 3087 w 17676"/>
                  <a:gd name="connsiteY1" fmla="*/ 46582 h 70513"/>
                  <a:gd name="connsiteX2" fmla="*/ 17677 w 17676"/>
                  <a:gd name="connsiteY2" fmla="*/ 70514 h 70513"/>
                  <a:gd name="connsiteX3" fmla="*/ 9536 w 17676"/>
                  <a:gd name="connsiteY3" fmla="*/ 35841 h 70513"/>
                  <a:gd name="connsiteX4" fmla="*/ 9536 w 17676"/>
                  <a:gd name="connsiteY4" fmla="*/ 3023 h 70513"/>
                  <a:gd name="connsiteX5" fmla="*/ 1303 w 17676"/>
                  <a:gd name="connsiteY5" fmla="*/ 0 h 70513"/>
                  <a:gd name="connsiteX6" fmla="*/ 0 w 17676"/>
                  <a:gd name="connsiteY6" fmla="*/ 20955 h 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6" h="70513">
                    <a:moveTo>
                      <a:pt x="0" y="20978"/>
                    </a:moveTo>
                    <a:cubicBezTo>
                      <a:pt x="0" y="29634"/>
                      <a:pt x="457" y="38291"/>
                      <a:pt x="3087" y="46582"/>
                    </a:cubicBezTo>
                    <a:cubicBezTo>
                      <a:pt x="5579" y="54414"/>
                      <a:pt x="10267" y="65682"/>
                      <a:pt x="17677" y="70514"/>
                    </a:cubicBezTo>
                    <a:cubicBezTo>
                      <a:pt x="13835" y="63163"/>
                      <a:pt x="10771" y="54666"/>
                      <a:pt x="9536" y="35841"/>
                    </a:cubicBezTo>
                    <a:cubicBezTo>
                      <a:pt x="8278" y="16558"/>
                      <a:pt x="10976" y="4603"/>
                      <a:pt x="9536" y="3023"/>
                    </a:cubicBezTo>
                    <a:cubicBezTo>
                      <a:pt x="8758" y="2153"/>
                      <a:pt x="5625" y="824"/>
                      <a:pt x="1303" y="0"/>
                    </a:cubicBezTo>
                    <a:cubicBezTo>
                      <a:pt x="1120" y="6962"/>
                      <a:pt x="46" y="14084"/>
                      <a:pt x="0" y="209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3" name="Freeform: Shape 1932">
                <a:extLst>
                  <a:ext uri="{FF2B5EF4-FFF2-40B4-BE49-F238E27FC236}">
                    <a16:creationId xmlns:a16="http://schemas.microsoft.com/office/drawing/2014/main" id="{6DDF7C4E-B0FF-2C10-410A-2EAAC8DDF611}"/>
                  </a:ext>
                </a:extLst>
              </p:cNvPr>
              <p:cNvSpPr/>
              <p:nvPr/>
            </p:nvSpPr>
            <p:spPr>
              <a:xfrm>
                <a:off x="5446904" y="3260141"/>
                <a:ext cx="21456" cy="78324"/>
              </a:xfrm>
              <a:custGeom>
                <a:avLst/>
                <a:gdLst>
                  <a:gd name="connsiteX0" fmla="*/ 21434 w 21456"/>
                  <a:gd name="connsiteY0" fmla="*/ 78072 h 78324"/>
                  <a:gd name="connsiteX1" fmla="*/ 21274 w 21456"/>
                  <a:gd name="connsiteY1" fmla="*/ 76904 h 78324"/>
                  <a:gd name="connsiteX2" fmla="*/ 17569 w 21456"/>
                  <a:gd name="connsiteY2" fmla="*/ 69804 h 78324"/>
                  <a:gd name="connsiteX3" fmla="*/ 18690 w 21456"/>
                  <a:gd name="connsiteY3" fmla="*/ 24093 h 78324"/>
                  <a:gd name="connsiteX4" fmla="*/ 18530 w 21456"/>
                  <a:gd name="connsiteY4" fmla="*/ 4809 h 78324"/>
                  <a:gd name="connsiteX5" fmla="*/ 4214 w 21456"/>
                  <a:gd name="connsiteY5" fmla="*/ 0 h 78324"/>
                  <a:gd name="connsiteX6" fmla="*/ 30 w 21456"/>
                  <a:gd name="connsiteY6" fmla="*/ 53704 h 78324"/>
                  <a:gd name="connsiteX7" fmla="*/ 21457 w 21456"/>
                  <a:gd name="connsiteY7" fmla="*/ 78095 h 7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6" h="78324">
                    <a:moveTo>
                      <a:pt x="21434" y="78072"/>
                    </a:moveTo>
                    <a:cubicBezTo>
                      <a:pt x="21365" y="77682"/>
                      <a:pt x="21320" y="77293"/>
                      <a:pt x="21274" y="76904"/>
                    </a:cubicBezTo>
                    <a:cubicBezTo>
                      <a:pt x="19582" y="77224"/>
                      <a:pt x="18141" y="74316"/>
                      <a:pt x="17569" y="69804"/>
                    </a:cubicBezTo>
                    <a:cubicBezTo>
                      <a:pt x="16311" y="59613"/>
                      <a:pt x="17112" y="37467"/>
                      <a:pt x="18690" y="24093"/>
                    </a:cubicBezTo>
                    <a:cubicBezTo>
                      <a:pt x="20268" y="10695"/>
                      <a:pt x="20107" y="6092"/>
                      <a:pt x="18530" y="4809"/>
                    </a:cubicBezTo>
                    <a:cubicBezTo>
                      <a:pt x="17135" y="3687"/>
                      <a:pt x="12858" y="321"/>
                      <a:pt x="4214" y="0"/>
                    </a:cubicBezTo>
                    <a:cubicBezTo>
                      <a:pt x="3391" y="24596"/>
                      <a:pt x="784" y="37376"/>
                      <a:pt x="30" y="53704"/>
                    </a:cubicBezTo>
                    <a:cubicBezTo>
                      <a:pt x="-565" y="66598"/>
                      <a:pt x="7805" y="80270"/>
                      <a:pt x="21457" y="7809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4" name="Freeform: Shape 1933">
                <a:extLst>
                  <a:ext uri="{FF2B5EF4-FFF2-40B4-BE49-F238E27FC236}">
                    <a16:creationId xmlns:a16="http://schemas.microsoft.com/office/drawing/2014/main" id="{D69AAE07-022B-CDB5-1515-00F7700C852D}"/>
                  </a:ext>
                </a:extLst>
              </p:cNvPr>
              <p:cNvSpPr/>
              <p:nvPr/>
            </p:nvSpPr>
            <p:spPr>
              <a:xfrm>
                <a:off x="5455166" y="3261997"/>
                <a:ext cx="13125" cy="75918"/>
              </a:xfrm>
              <a:custGeom>
                <a:avLst/>
                <a:gdLst>
                  <a:gd name="connsiteX0" fmla="*/ 13125 w 13125"/>
                  <a:gd name="connsiteY0" fmla="*/ 75896 h 75918"/>
                  <a:gd name="connsiteX1" fmla="*/ 13011 w 13125"/>
                  <a:gd name="connsiteY1" fmla="*/ 75048 h 75918"/>
                  <a:gd name="connsiteX2" fmla="*/ 9307 w 13125"/>
                  <a:gd name="connsiteY2" fmla="*/ 67949 h 75918"/>
                  <a:gd name="connsiteX3" fmla="*/ 10427 w 13125"/>
                  <a:gd name="connsiteY3" fmla="*/ 22237 h 75918"/>
                  <a:gd name="connsiteX4" fmla="*/ 10267 w 13125"/>
                  <a:gd name="connsiteY4" fmla="*/ 2954 h 75918"/>
                  <a:gd name="connsiteX5" fmla="*/ 5190 w 13125"/>
                  <a:gd name="connsiteY5" fmla="*/ 0 h 75918"/>
                  <a:gd name="connsiteX6" fmla="*/ 13125 w 13125"/>
                  <a:gd name="connsiteY6" fmla="*/ 75919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5" h="75918">
                    <a:moveTo>
                      <a:pt x="13125" y="75896"/>
                    </a:moveTo>
                    <a:cubicBezTo>
                      <a:pt x="13080" y="75621"/>
                      <a:pt x="13057" y="75323"/>
                      <a:pt x="13011" y="75048"/>
                    </a:cubicBezTo>
                    <a:cubicBezTo>
                      <a:pt x="11319" y="75369"/>
                      <a:pt x="9878" y="72461"/>
                      <a:pt x="9307" y="67949"/>
                    </a:cubicBezTo>
                    <a:cubicBezTo>
                      <a:pt x="8049" y="57758"/>
                      <a:pt x="8849" y="35612"/>
                      <a:pt x="10427" y="22237"/>
                    </a:cubicBezTo>
                    <a:cubicBezTo>
                      <a:pt x="12005" y="8840"/>
                      <a:pt x="11845" y="4237"/>
                      <a:pt x="10267" y="2954"/>
                    </a:cubicBezTo>
                    <a:cubicBezTo>
                      <a:pt x="9512" y="2336"/>
                      <a:pt x="7866" y="1099"/>
                      <a:pt x="5190" y="0"/>
                    </a:cubicBezTo>
                    <a:cubicBezTo>
                      <a:pt x="3155" y="23841"/>
                      <a:pt x="-9079" y="62956"/>
                      <a:pt x="13125" y="7591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5" name="Freeform: Shape 1934">
                <a:extLst>
                  <a:ext uri="{FF2B5EF4-FFF2-40B4-BE49-F238E27FC236}">
                    <a16:creationId xmlns:a16="http://schemas.microsoft.com/office/drawing/2014/main" id="{D0330DC6-D0E0-02B9-A60A-D762076F4A60}"/>
                  </a:ext>
                </a:extLst>
              </p:cNvPr>
              <p:cNvSpPr/>
              <p:nvPr/>
            </p:nvSpPr>
            <p:spPr>
              <a:xfrm>
                <a:off x="5282602" y="3270103"/>
                <a:ext cx="262679" cy="316116"/>
              </a:xfrm>
              <a:custGeom>
                <a:avLst/>
                <a:gdLst>
                  <a:gd name="connsiteX0" fmla="*/ 246335 w 262679"/>
                  <a:gd name="connsiteY0" fmla="*/ 116203 h 316116"/>
                  <a:gd name="connsiteX1" fmla="*/ 226668 w 262679"/>
                  <a:gd name="connsiteY1" fmla="*/ 75759 h 316116"/>
                  <a:gd name="connsiteX2" fmla="*/ 236822 w 262679"/>
                  <a:gd name="connsiteY2" fmla="*/ 28925 h 316116"/>
                  <a:gd name="connsiteX3" fmla="*/ 241578 w 262679"/>
                  <a:gd name="connsiteY3" fmla="*/ 10787 h 316116"/>
                  <a:gd name="connsiteX4" fmla="*/ 231562 w 262679"/>
                  <a:gd name="connsiteY4" fmla="*/ 0 h 316116"/>
                  <a:gd name="connsiteX5" fmla="*/ 210089 w 262679"/>
                  <a:gd name="connsiteY5" fmla="*/ 68361 h 316116"/>
                  <a:gd name="connsiteX6" fmla="*/ 185346 w 262679"/>
                  <a:gd name="connsiteY6" fmla="*/ 114944 h 316116"/>
                  <a:gd name="connsiteX7" fmla="*/ 150588 w 262679"/>
                  <a:gd name="connsiteY7" fmla="*/ 122295 h 316116"/>
                  <a:gd name="connsiteX8" fmla="*/ 115051 w 262679"/>
                  <a:gd name="connsiteY8" fmla="*/ 135853 h 316116"/>
                  <a:gd name="connsiteX9" fmla="*/ 80155 w 262679"/>
                  <a:gd name="connsiteY9" fmla="*/ 190908 h 316116"/>
                  <a:gd name="connsiteX10" fmla="*/ 32293 w 262679"/>
                  <a:gd name="connsiteY10" fmla="*/ 212642 h 316116"/>
                  <a:gd name="connsiteX11" fmla="*/ 13472 w 262679"/>
                  <a:gd name="connsiteY11" fmla="*/ 164915 h 316116"/>
                  <a:gd name="connsiteX12" fmla="*/ 19418 w 262679"/>
                  <a:gd name="connsiteY12" fmla="*/ 152433 h 316116"/>
                  <a:gd name="connsiteX13" fmla="*/ 5651 w 262679"/>
                  <a:gd name="connsiteY13" fmla="*/ 177190 h 316116"/>
                  <a:gd name="connsiteX14" fmla="*/ 60283 w 262679"/>
                  <a:gd name="connsiteY14" fmla="*/ 315424 h 316116"/>
                  <a:gd name="connsiteX15" fmla="*/ 201331 w 262679"/>
                  <a:gd name="connsiteY15" fmla="*/ 197962 h 316116"/>
                  <a:gd name="connsiteX16" fmla="*/ 262205 w 262679"/>
                  <a:gd name="connsiteY16" fmla="*/ 140822 h 316116"/>
                  <a:gd name="connsiteX17" fmla="*/ 246357 w 262679"/>
                  <a:gd name="connsiteY17" fmla="*/ 116249 h 3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679" h="316116">
                    <a:moveTo>
                      <a:pt x="246335" y="116203"/>
                    </a:moveTo>
                    <a:cubicBezTo>
                      <a:pt x="225708" y="90416"/>
                      <a:pt x="225708" y="89454"/>
                      <a:pt x="226668" y="75759"/>
                    </a:cubicBezTo>
                    <a:cubicBezTo>
                      <a:pt x="227629" y="62040"/>
                      <a:pt x="234283" y="36574"/>
                      <a:pt x="236822" y="28925"/>
                    </a:cubicBezTo>
                    <a:cubicBezTo>
                      <a:pt x="239360" y="21276"/>
                      <a:pt x="243156" y="14909"/>
                      <a:pt x="241578" y="10787"/>
                    </a:cubicBezTo>
                    <a:cubicBezTo>
                      <a:pt x="240503" y="7970"/>
                      <a:pt x="237348" y="3664"/>
                      <a:pt x="231562" y="0"/>
                    </a:cubicBezTo>
                    <a:cubicBezTo>
                      <a:pt x="220334" y="19306"/>
                      <a:pt x="213863" y="52262"/>
                      <a:pt x="210089" y="68361"/>
                    </a:cubicBezTo>
                    <a:cubicBezTo>
                      <a:pt x="205699" y="87118"/>
                      <a:pt x="203915" y="105691"/>
                      <a:pt x="185346" y="114944"/>
                    </a:cubicBezTo>
                    <a:cubicBezTo>
                      <a:pt x="174598" y="120302"/>
                      <a:pt x="162250" y="120737"/>
                      <a:pt x="150588" y="122295"/>
                    </a:cubicBezTo>
                    <a:cubicBezTo>
                      <a:pt x="137919" y="123989"/>
                      <a:pt x="125341" y="127997"/>
                      <a:pt x="115051" y="135853"/>
                    </a:cubicBezTo>
                    <a:cubicBezTo>
                      <a:pt x="96459" y="150075"/>
                      <a:pt x="92572" y="172403"/>
                      <a:pt x="80155" y="190908"/>
                    </a:cubicBezTo>
                    <a:cubicBezTo>
                      <a:pt x="70390" y="205473"/>
                      <a:pt x="50793" y="219192"/>
                      <a:pt x="32293" y="212642"/>
                    </a:cubicBezTo>
                    <a:cubicBezTo>
                      <a:pt x="13267" y="205909"/>
                      <a:pt x="6818" y="182961"/>
                      <a:pt x="13472" y="164915"/>
                    </a:cubicBezTo>
                    <a:cubicBezTo>
                      <a:pt x="15096" y="160518"/>
                      <a:pt x="17131" y="156395"/>
                      <a:pt x="19418" y="152433"/>
                    </a:cubicBezTo>
                    <a:cubicBezTo>
                      <a:pt x="13427" y="160060"/>
                      <a:pt x="8487" y="168327"/>
                      <a:pt x="5651" y="177190"/>
                    </a:cubicBezTo>
                    <a:cubicBezTo>
                      <a:pt x="-4822" y="209939"/>
                      <a:pt x="-7612" y="305760"/>
                      <a:pt x="60283" y="315424"/>
                    </a:cubicBezTo>
                    <a:cubicBezTo>
                      <a:pt x="128177" y="325089"/>
                      <a:pt x="169316" y="230963"/>
                      <a:pt x="201331" y="197962"/>
                    </a:cubicBezTo>
                    <a:cubicBezTo>
                      <a:pt x="233346" y="165006"/>
                      <a:pt x="262205" y="140822"/>
                      <a:pt x="262205" y="140822"/>
                    </a:cubicBezTo>
                    <a:cubicBezTo>
                      <a:pt x="262205" y="140822"/>
                      <a:pt x="266961" y="142059"/>
                      <a:pt x="246357" y="11624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6" name="Freeform: Shape 1935">
                <a:extLst>
                  <a:ext uri="{FF2B5EF4-FFF2-40B4-BE49-F238E27FC236}">
                    <a16:creationId xmlns:a16="http://schemas.microsoft.com/office/drawing/2014/main" id="{19F43325-8D6D-D8DC-D4BA-A18F0471D675}"/>
                  </a:ext>
                </a:extLst>
              </p:cNvPr>
              <p:cNvSpPr/>
              <p:nvPr/>
            </p:nvSpPr>
            <p:spPr>
              <a:xfrm>
                <a:off x="5505521" y="3274455"/>
                <a:ext cx="19031" cy="80430"/>
              </a:xfrm>
              <a:custGeom>
                <a:avLst/>
                <a:gdLst>
                  <a:gd name="connsiteX0" fmla="*/ 3179 w 19031"/>
                  <a:gd name="connsiteY0" fmla="*/ 45529 h 80430"/>
                  <a:gd name="connsiteX1" fmla="*/ 2973 w 19031"/>
                  <a:gd name="connsiteY1" fmla="*/ 79423 h 80430"/>
                  <a:gd name="connsiteX2" fmla="*/ 3590 w 19031"/>
                  <a:gd name="connsiteY2" fmla="*/ 80431 h 80430"/>
                  <a:gd name="connsiteX3" fmla="*/ 3750 w 19031"/>
                  <a:gd name="connsiteY3" fmla="*/ 71408 h 80430"/>
                  <a:gd name="connsiteX4" fmla="*/ 13904 w 19031"/>
                  <a:gd name="connsiteY4" fmla="*/ 24573 h 80430"/>
                  <a:gd name="connsiteX5" fmla="*/ 18660 w 19031"/>
                  <a:gd name="connsiteY5" fmla="*/ 6435 h 80430"/>
                  <a:gd name="connsiteX6" fmla="*/ 14132 w 19031"/>
                  <a:gd name="connsiteY6" fmla="*/ 0 h 80430"/>
                  <a:gd name="connsiteX7" fmla="*/ 3179 w 19031"/>
                  <a:gd name="connsiteY7" fmla="*/ 45551 h 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 h="80430">
                    <a:moveTo>
                      <a:pt x="3179" y="45529"/>
                    </a:moveTo>
                    <a:cubicBezTo>
                      <a:pt x="503" y="55445"/>
                      <a:pt x="-2287" y="69781"/>
                      <a:pt x="2973" y="79423"/>
                    </a:cubicBezTo>
                    <a:cubicBezTo>
                      <a:pt x="3156" y="79766"/>
                      <a:pt x="3384" y="80087"/>
                      <a:pt x="3590" y="80431"/>
                    </a:cubicBezTo>
                    <a:cubicBezTo>
                      <a:pt x="3316" y="77866"/>
                      <a:pt x="3499" y="75095"/>
                      <a:pt x="3750" y="71408"/>
                    </a:cubicBezTo>
                    <a:cubicBezTo>
                      <a:pt x="4711" y="57689"/>
                      <a:pt x="11365" y="32223"/>
                      <a:pt x="13904" y="24573"/>
                    </a:cubicBezTo>
                    <a:cubicBezTo>
                      <a:pt x="16442" y="16924"/>
                      <a:pt x="20238" y="10558"/>
                      <a:pt x="18660" y="6435"/>
                    </a:cubicBezTo>
                    <a:cubicBezTo>
                      <a:pt x="17997" y="4695"/>
                      <a:pt x="16534" y="2382"/>
                      <a:pt x="14132" y="0"/>
                    </a:cubicBezTo>
                    <a:cubicBezTo>
                      <a:pt x="11548" y="15436"/>
                      <a:pt x="7272" y="30322"/>
                      <a:pt x="3179" y="4555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7" name="Freeform: Shape 1937">
                <a:extLst>
                  <a:ext uri="{FF2B5EF4-FFF2-40B4-BE49-F238E27FC236}">
                    <a16:creationId xmlns:a16="http://schemas.microsoft.com/office/drawing/2014/main" id="{4D26B4D2-C88C-9D84-CF6F-C3737653155B}"/>
                  </a:ext>
                </a:extLst>
              </p:cNvPr>
              <p:cNvSpPr/>
              <p:nvPr/>
            </p:nvSpPr>
            <p:spPr>
              <a:xfrm>
                <a:off x="5183671" y="3308281"/>
                <a:ext cx="182201" cy="325072"/>
              </a:xfrm>
              <a:custGeom>
                <a:avLst/>
                <a:gdLst>
                  <a:gd name="connsiteX0" fmla="*/ 182196 w 182201"/>
                  <a:gd name="connsiteY0" fmla="*/ 32177 h 325072"/>
                  <a:gd name="connsiteX1" fmla="*/ 139685 w 182201"/>
                  <a:gd name="connsiteY1" fmla="*/ 36001 h 325072"/>
                  <a:gd name="connsiteX2" fmla="*/ 94955 w 182201"/>
                  <a:gd name="connsiteY2" fmla="*/ 24848 h 325072"/>
                  <a:gd name="connsiteX3" fmla="*/ 79725 w 182201"/>
                  <a:gd name="connsiteY3" fmla="*/ 0 h 325072"/>
                  <a:gd name="connsiteX4" fmla="*/ 33418 w 182201"/>
                  <a:gd name="connsiteY4" fmla="*/ 40147 h 325072"/>
                  <a:gd name="connsiteX5" fmla="*/ 34996 w 182201"/>
                  <a:gd name="connsiteY5" fmla="*/ 85079 h 325072"/>
                  <a:gd name="connsiteX6" fmla="*/ 19766 w 182201"/>
                  <a:gd name="connsiteY6" fmla="*/ 190221 h 325072"/>
                  <a:gd name="connsiteX7" fmla="*/ 5062 w 182201"/>
                  <a:gd name="connsiteY7" fmla="*/ 299118 h 325072"/>
                  <a:gd name="connsiteX8" fmla="*/ 36894 w 182201"/>
                  <a:gd name="connsiteY8" fmla="*/ 323394 h 325072"/>
                  <a:gd name="connsiteX9" fmla="*/ 143778 w 182201"/>
                  <a:gd name="connsiteY9" fmla="*/ 245345 h 325072"/>
                  <a:gd name="connsiteX10" fmla="*/ 103805 w 182201"/>
                  <a:gd name="connsiteY10" fmla="*/ 150715 h 325072"/>
                  <a:gd name="connsiteX11" fmla="*/ 152079 w 182201"/>
                  <a:gd name="connsiteY11" fmla="*/ 81965 h 325072"/>
                  <a:gd name="connsiteX12" fmla="*/ 175015 w 182201"/>
                  <a:gd name="connsiteY12" fmla="*/ 61193 h 325072"/>
                  <a:gd name="connsiteX13" fmla="*/ 182150 w 182201"/>
                  <a:gd name="connsiteY13" fmla="*/ 32200 h 3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201" h="325072">
                    <a:moveTo>
                      <a:pt x="182196" y="32177"/>
                    </a:moveTo>
                    <a:cubicBezTo>
                      <a:pt x="182196" y="32177"/>
                      <a:pt x="166966" y="34398"/>
                      <a:pt x="139685" y="36001"/>
                    </a:cubicBezTo>
                    <a:cubicBezTo>
                      <a:pt x="112403" y="37582"/>
                      <a:pt x="105109" y="40444"/>
                      <a:pt x="94955" y="24848"/>
                    </a:cubicBezTo>
                    <a:cubicBezTo>
                      <a:pt x="84802" y="9229"/>
                      <a:pt x="79725" y="0"/>
                      <a:pt x="79725" y="0"/>
                    </a:cubicBezTo>
                    <a:lnTo>
                      <a:pt x="33418" y="40147"/>
                    </a:lnTo>
                    <a:cubicBezTo>
                      <a:pt x="33418" y="40147"/>
                      <a:pt x="46430" y="59590"/>
                      <a:pt x="34996" y="85079"/>
                    </a:cubicBezTo>
                    <a:cubicBezTo>
                      <a:pt x="23585" y="110569"/>
                      <a:pt x="8355" y="139883"/>
                      <a:pt x="19766" y="190221"/>
                    </a:cubicBezTo>
                    <a:cubicBezTo>
                      <a:pt x="31177" y="240559"/>
                      <a:pt x="26238" y="262613"/>
                      <a:pt x="5062" y="299118"/>
                    </a:cubicBezTo>
                    <a:cubicBezTo>
                      <a:pt x="-16114" y="335577"/>
                      <a:pt x="35933" y="322753"/>
                      <a:pt x="36894" y="323394"/>
                    </a:cubicBezTo>
                    <a:cubicBezTo>
                      <a:pt x="37832" y="324035"/>
                      <a:pt x="143778" y="245345"/>
                      <a:pt x="143778" y="245345"/>
                    </a:cubicBezTo>
                    <a:cubicBezTo>
                      <a:pt x="143778" y="245345"/>
                      <a:pt x="107944" y="222718"/>
                      <a:pt x="103805" y="150715"/>
                    </a:cubicBezTo>
                    <a:cubicBezTo>
                      <a:pt x="99689" y="78713"/>
                      <a:pt x="152079" y="81965"/>
                      <a:pt x="152079" y="81965"/>
                    </a:cubicBezTo>
                    <a:cubicBezTo>
                      <a:pt x="152079" y="81965"/>
                      <a:pt x="166714" y="71430"/>
                      <a:pt x="175015" y="61193"/>
                    </a:cubicBezTo>
                    <a:cubicBezTo>
                      <a:pt x="183271" y="50979"/>
                      <a:pt x="182150" y="32200"/>
                      <a:pt x="182150" y="3220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8" name="Freeform: Shape 1938">
                <a:extLst>
                  <a:ext uri="{FF2B5EF4-FFF2-40B4-BE49-F238E27FC236}">
                    <a16:creationId xmlns:a16="http://schemas.microsoft.com/office/drawing/2014/main" id="{DBD0840A-C3F3-A275-20F8-F7A42D29026A}"/>
                  </a:ext>
                </a:extLst>
              </p:cNvPr>
              <p:cNvSpPr/>
              <p:nvPr/>
            </p:nvSpPr>
            <p:spPr>
              <a:xfrm>
                <a:off x="5182756" y="3307282"/>
                <a:ext cx="184085" cy="327002"/>
              </a:xfrm>
              <a:custGeom>
                <a:avLst/>
                <a:gdLst>
                  <a:gd name="connsiteX0" fmla="*/ 19858 w 184085"/>
                  <a:gd name="connsiteY0" fmla="*/ 327003 h 327002"/>
                  <a:gd name="connsiteX1" fmla="*/ 1358 w 184085"/>
                  <a:gd name="connsiteY1" fmla="*/ 320155 h 327002"/>
                  <a:gd name="connsiteX2" fmla="*/ 5177 w 184085"/>
                  <a:gd name="connsiteY2" fmla="*/ 299589 h 327002"/>
                  <a:gd name="connsiteX3" fmla="*/ 19766 w 184085"/>
                  <a:gd name="connsiteY3" fmla="*/ 191402 h 327002"/>
                  <a:gd name="connsiteX4" fmla="*/ 33167 w 184085"/>
                  <a:gd name="connsiteY4" fmla="*/ 89834 h 327002"/>
                  <a:gd name="connsiteX5" fmla="*/ 35042 w 184085"/>
                  <a:gd name="connsiteY5" fmla="*/ 85643 h 327002"/>
                  <a:gd name="connsiteX6" fmla="*/ 33533 w 184085"/>
                  <a:gd name="connsiteY6" fmla="*/ 41649 h 327002"/>
                  <a:gd name="connsiteX7" fmla="*/ 33693 w 184085"/>
                  <a:gd name="connsiteY7" fmla="*/ 40389 h 327002"/>
                  <a:gd name="connsiteX8" fmla="*/ 80000 w 184085"/>
                  <a:gd name="connsiteY8" fmla="*/ 242 h 327002"/>
                  <a:gd name="connsiteX9" fmla="*/ 80801 w 184085"/>
                  <a:gd name="connsiteY9" fmla="*/ 14 h 327002"/>
                  <a:gd name="connsiteX10" fmla="*/ 81464 w 184085"/>
                  <a:gd name="connsiteY10" fmla="*/ 494 h 327002"/>
                  <a:gd name="connsiteX11" fmla="*/ 96648 w 184085"/>
                  <a:gd name="connsiteY11" fmla="*/ 25274 h 327002"/>
                  <a:gd name="connsiteX12" fmla="*/ 118029 w 184085"/>
                  <a:gd name="connsiteY12" fmla="*/ 37298 h 327002"/>
                  <a:gd name="connsiteX13" fmla="*/ 131132 w 184085"/>
                  <a:gd name="connsiteY13" fmla="*/ 36633 h 327002"/>
                  <a:gd name="connsiteX14" fmla="*/ 140531 w 184085"/>
                  <a:gd name="connsiteY14" fmla="*/ 36015 h 327002"/>
                  <a:gd name="connsiteX15" fmla="*/ 182951 w 184085"/>
                  <a:gd name="connsiteY15" fmla="*/ 32190 h 327002"/>
                  <a:gd name="connsiteX16" fmla="*/ 183682 w 184085"/>
                  <a:gd name="connsiteY16" fmla="*/ 32396 h 327002"/>
                  <a:gd name="connsiteX17" fmla="*/ 184025 w 184085"/>
                  <a:gd name="connsiteY17" fmla="*/ 33084 h 327002"/>
                  <a:gd name="connsiteX18" fmla="*/ 176685 w 184085"/>
                  <a:gd name="connsiteY18" fmla="*/ 62741 h 327002"/>
                  <a:gd name="connsiteX19" fmla="*/ 153566 w 184085"/>
                  <a:gd name="connsiteY19" fmla="*/ 83696 h 327002"/>
                  <a:gd name="connsiteX20" fmla="*/ 152948 w 184085"/>
                  <a:gd name="connsiteY20" fmla="*/ 83879 h 327002"/>
                  <a:gd name="connsiteX21" fmla="*/ 151988 w 184085"/>
                  <a:gd name="connsiteY21" fmla="*/ 83879 h 327002"/>
                  <a:gd name="connsiteX22" fmla="*/ 120133 w 184085"/>
                  <a:gd name="connsiteY22" fmla="*/ 97552 h 327002"/>
                  <a:gd name="connsiteX23" fmla="*/ 105681 w 184085"/>
                  <a:gd name="connsiteY23" fmla="*/ 151622 h 327002"/>
                  <a:gd name="connsiteX24" fmla="*/ 145219 w 184085"/>
                  <a:gd name="connsiteY24" fmla="*/ 245496 h 327002"/>
                  <a:gd name="connsiteX25" fmla="*/ 145654 w 184085"/>
                  <a:gd name="connsiteY25" fmla="*/ 246252 h 327002"/>
                  <a:gd name="connsiteX26" fmla="*/ 145287 w 184085"/>
                  <a:gd name="connsiteY26" fmla="*/ 247076 h 327002"/>
                  <a:gd name="connsiteX27" fmla="*/ 37832 w 184085"/>
                  <a:gd name="connsiteY27" fmla="*/ 325308 h 327002"/>
                  <a:gd name="connsiteX28" fmla="*/ 37603 w 184085"/>
                  <a:gd name="connsiteY28" fmla="*/ 325285 h 327002"/>
                  <a:gd name="connsiteX29" fmla="*/ 35157 w 184085"/>
                  <a:gd name="connsiteY29" fmla="*/ 325606 h 327002"/>
                  <a:gd name="connsiteX30" fmla="*/ 19835 w 184085"/>
                  <a:gd name="connsiteY30" fmla="*/ 326980 h 327002"/>
                  <a:gd name="connsiteX31" fmla="*/ 35591 w 184085"/>
                  <a:gd name="connsiteY31" fmla="*/ 41328 h 327002"/>
                  <a:gd name="connsiteX32" fmla="*/ 36803 w 184085"/>
                  <a:gd name="connsiteY32" fmla="*/ 86444 h 327002"/>
                  <a:gd name="connsiteX33" fmla="*/ 34905 w 184085"/>
                  <a:gd name="connsiteY33" fmla="*/ 90658 h 327002"/>
                  <a:gd name="connsiteX34" fmla="*/ 21619 w 184085"/>
                  <a:gd name="connsiteY34" fmla="*/ 190990 h 327002"/>
                  <a:gd name="connsiteX35" fmla="*/ 6823 w 184085"/>
                  <a:gd name="connsiteY35" fmla="*/ 300574 h 327002"/>
                  <a:gd name="connsiteX36" fmla="*/ 3004 w 184085"/>
                  <a:gd name="connsiteY36" fmla="*/ 319216 h 327002"/>
                  <a:gd name="connsiteX37" fmla="*/ 19858 w 184085"/>
                  <a:gd name="connsiteY37" fmla="*/ 325079 h 327002"/>
                  <a:gd name="connsiteX38" fmla="*/ 34905 w 184085"/>
                  <a:gd name="connsiteY38" fmla="*/ 323728 h 327002"/>
                  <a:gd name="connsiteX39" fmla="*/ 37718 w 184085"/>
                  <a:gd name="connsiteY39" fmla="*/ 323407 h 327002"/>
                  <a:gd name="connsiteX40" fmla="*/ 143115 w 184085"/>
                  <a:gd name="connsiteY40" fmla="*/ 246343 h 327002"/>
                  <a:gd name="connsiteX41" fmla="*/ 103805 w 184085"/>
                  <a:gd name="connsiteY41" fmla="*/ 151737 h 327002"/>
                  <a:gd name="connsiteX42" fmla="*/ 118784 w 184085"/>
                  <a:gd name="connsiteY42" fmla="*/ 96246 h 327002"/>
                  <a:gd name="connsiteX43" fmla="*/ 152011 w 184085"/>
                  <a:gd name="connsiteY43" fmla="*/ 81978 h 327002"/>
                  <a:gd name="connsiteX44" fmla="*/ 152742 w 184085"/>
                  <a:gd name="connsiteY44" fmla="*/ 81978 h 327002"/>
                  <a:gd name="connsiteX45" fmla="*/ 175244 w 184085"/>
                  <a:gd name="connsiteY45" fmla="*/ 61550 h 327002"/>
                  <a:gd name="connsiteX46" fmla="*/ 182196 w 184085"/>
                  <a:gd name="connsiteY46" fmla="*/ 34251 h 327002"/>
                  <a:gd name="connsiteX47" fmla="*/ 140668 w 184085"/>
                  <a:gd name="connsiteY47" fmla="*/ 37939 h 327002"/>
                  <a:gd name="connsiteX48" fmla="*/ 131292 w 184085"/>
                  <a:gd name="connsiteY48" fmla="*/ 38557 h 327002"/>
                  <a:gd name="connsiteX49" fmla="*/ 118052 w 184085"/>
                  <a:gd name="connsiteY49" fmla="*/ 39221 h 327002"/>
                  <a:gd name="connsiteX50" fmla="*/ 95070 w 184085"/>
                  <a:gd name="connsiteY50" fmla="*/ 26328 h 327002"/>
                  <a:gd name="connsiteX51" fmla="*/ 80389 w 184085"/>
                  <a:gd name="connsiteY51" fmla="*/ 2441 h 327002"/>
                  <a:gd name="connsiteX52" fmla="*/ 35568 w 184085"/>
                  <a:gd name="connsiteY52" fmla="*/ 41305 h 3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4085" h="327002">
                    <a:moveTo>
                      <a:pt x="19858" y="327003"/>
                    </a:moveTo>
                    <a:cubicBezTo>
                      <a:pt x="10185" y="327003"/>
                      <a:pt x="3965" y="324690"/>
                      <a:pt x="1358" y="320155"/>
                    </a:cubicBezTo>
                    <a:cubicBezTo>
                      <a:pt x="-1318" y="315483"/>
                      <a:pt x="-37" y="308567"/>
                      <a:pt x="5177" y="299589"/>
                    </a:cubicBezTo>
                    <a:cubicBezTo>
                      <a:pt x="25941" y="263817"/>
                      <a:pt x="31269" y="242083"/>
                      <a:pt x="19766" y="191402"/>
                    </a:cubicBezTo>
                    <a:cubicBezTo>
                      <a:pt x="8904" y="143469"/>
                      <a:pt x="21779" y="114980"/>
                      <a:pt x="33167" y="89834"/>
                    </a:cubicBezTo>
                    <a:lnTo>
                      <a:pt x="35042" y="85643"/>
                    </a:lnTo>
                    <a:cubicBezTo>
                      <a:pt x="46133" y="60932"/>
                      <a:pt x="33670" y="41832"/>
                      <a:pt x="33533" y="41649"/>
                    </a:cubicBezTo>
                    <a:cubicBezTo>
                      <a:pt x="33281" y="41259"/>
                      <a:pt x="33350" y="40710"/>
                      <a:pt x="33693" y="40389"/>
                    </a:cubicBezTo>
                    <a:lnTo>
                      <a:pt x="80000" y="242"/>
                    </a:lnTo>
                    <a:cubicBezTo>
                      <a:pt x="80229" y="36"/>
                      <a:pt x="80526" y="-32"/>
                      <a:pt x="80801" y="14"/>
                    </a:cubicBezTo>
                    <a:cubicBezTo>
                      <a:pt x="81075" y="59"/>
                      <a:pt x="81326" y="242"/>
                      <a:pt x="81464" y="494"/>
                    </a:cubicBezTo>
                    <a:cubicBezTo>
                      <a:pt x="81509" y="586"/>
                      <a:pt x="86655" y="9884"/>
                      <a:pt x="96648" y="25274"/>
                    </a:cubicBezTo>
                    <a:cubicBezTo>
                      <a:pt x="102708" y="34595"/>
                      <a:pt x="107510" y="37298"/>
                      <a:pt x="118029" y="37298"/>
                    </a:cubicBezTo>
                    <a:cubicBezTo>
                      <a:pt x="121665" y="37298"/>
                      <a:pt x="125850" y="37000"/>
                      <a:pt x="131132" y="36633"/>
                    </a:cubicBezTo>
                    <a:cubicBezTo>
                      <a:pt x="133968" y="36427"/>
                      <a:pt x="137101" y="36198"/>
                      <a:pt x="140531" y="36015"/>
                    </a:cubicBezTo>
                    <a:cubicBezTo>
                      <a:pt x="167469" y="34435"/>
                      <a:pt x="182791" y="32213"/>
                      <a:pt x="182951" y="32190"/>
                    </a:cubicBezTo>
                    <a:cubicBezTo>
                      <a:pt x="183225" y="32167"/>
                      <a:pt x="183477" y="32213"/>
                      <a:pt x="183682" y="32396"/>
                    </a:cubicBezTo>
                    <a:cubicBezTo>
                      <a:pt x="183888" y="32557"/>
                      <a:pt x="184025" y="32808"/>
                      <a:pt x="184025" y="33084"/>
                    </a:cubicBezTo>
                    <a:cubicBezTo>
                      <a:pt x="184071" y="33862"/>
                      <a:pt x="185078" y="52367"/>
                      <a:pt x="176685" y="62741"/>
                    </a:cubicBezTo>
                    <a:cubicBezTo>
                      <a:pt x="168407" y="72978"/>
                      <a:pt x="153703" y="83604"/>
                      <a:pt x="153566" y="83696"/>
                    </a:cubicBezTo>
                    <a:cubicBezTo>
                      <a:pt x="153383" y="83811"/>
                      <a:pt x="153154" y="83879"/>
                      <a:pt x="152948" y="83879"/>
                    </a:cubicBezTo>
                    <a:cubicBezTo>
                      <a:pt x="152948" y="83879"/>
                      <a:pt x="152582" y="83879"/>
                      <a:pt x="151988" y="83879"/>
                    </a:cubicBezTo>
                    <a:cubicBezTo>
                      <a:pt x="147551" y="83879"/>
                      <a:pt x="132070" y="84864"/>
                      <a:pt x="120133" y="97552"/>
                    </a:cubicBezTo>
                    <a:cubicBezTo>
                      <a:pt x="109156" y="109231"/>
                      <a:pt x="104286" y="127415"/>
                      <a:pt x="105681" y="151622"/>
                    </a:cubicBezTo>
                    <a:cubicBezTo>
                      <a:pt x="109728" y="222297"/>
                      <a:pt x="144853" y="245244"/>
                      <a:pt x="145219" y="245496"/>
                    </a:cubicBezTo>
                    <a:cubicBezTo>
                      <a:pt x="145493" y="245656"/>
                      <a:pt x="145654" y="245954"/>
                      <a:pt x="145654" y="246252"/>
                    </a:cubicBezTo>
                    <a:cubicBezTo>
                      <a:pt x="145676" y="246573"/>
                      <a:pt x="145516" y="246870"/>
                      <a:pt x="145287" y="247076"/>
                    </a:cubicBezTo>
                    <a:cubicBezTo>
                      <a:pt x="97219" y="282780"/>
                      <a:pt x="39570" y="325308"/>
                      <a:pt x="37832" y="325308"/>
                    </a:cubicBezTo>
                    <a:cubicBezTo>
                      <a:pt x="37763" y="325308"/>
                      <a:pt x="37672" y="325308"/>
                      <a:pt x="37603" y="325285"/>
                    </a:cubicBezTo>
                    <a:cubicBezTo>
                      <a:pt x="37238" y="325285"/>
                      <a:pt x="36277" y="325423"/>
                      <a:pt x="35157" y="325606"/>
                    </a:cubicBezTo>
                    <a:cubicBezTo>
                      <a:pt x="31909" y="326087"/>
                      <a:pt x="25849" y="326980"/>
                      <a:pt x="19835" y="326980"/>
                    </a:cubicBezTo>
                    <a:close/>
                    <a:moveTo>
                      <a:pt x="35591" y="41328"/>
                    </a:moveTo>
                    <a:cubicBezTo>
                      <a:pt x="37809" y="45153"/>
                      <a:pt x="47071" y="63520"/>
                      <a:pt x="36803" y="86444"/>
                    </a:cubicBezTo>
                    <a:lnTo>
                      <a:pt x="34905" y="90658"/>
                    </a:lnTo>
                    <a:cubicBezTo>
                      <a:pt x="23654" y="115529"/>
                      <a:pt x="10894" y="143698"/>
                      <a:pt x="21619" y="190990"/>
                    </a:cubicBezTo>
                    <a:cubicBezTo>
                      <a:pt x="33258" y="242313"/>
                      <a:pt x="27862" y="264321"/>
                      <a:pt x="6823" y="300574"/>
                    </a:cubicBezTo>
                    <a:cubicBezTo>
                      <a:pt x="1975" y="308910"/>
                      <a:pt x="695" y="315209"/>
                      <a:pt x="3004" y="319216"/>
                    </a:cubicBezTo>
                    <a:cubicBezTo>
                      <a:pt x="5246" y="323110"/>
                      <a:pt x="10917" y="325079"/>
                      <a:pt x="19858" y="325079"/>
                    </a:cubicBezTo>
                    <a:cubicBezTo>
                      <a:pt x="25735" y="325079"/>
                      <a:pt x="31475" y="324232"/>
                      <a:pt x="34905" y="323728"/>
                    </a:cubicBezTo>
                    <a:cubicBezTo>
                      <a:pt x="36551" y="323476"/>
                      <a:pt x="37238" y="323362"/>
                      <a:pt x="37718" y="323407"/>
                    </a:cubicBezTo>
                    <a:cubicBezTo>
                      <a:pt x="42497" y="320819"/>
                      <a:pt x="114165" y="267825"/>
                      <a:pt x="143115" y="246343"/>
                    </a:cubicBezTo>
                    <a:cubicBezTo>
                      <a:pt x="136964" y="241694"/>
                      <a:pt x="107510" y="216228"/>
                      <a:pt x="103805" y="151737"/>
                    </a:cubicBezTo>
                    <a:cubicBezTo>
                      <a:pt x="102388" y="126980"/>
                      <a:pt x="107441" y="108315"/>
                      <a:pt x="118784" y="96246"/>
                    </a:cubicBezTo>
                    <a:cubicBezTo>
                      <a:pt x="131247" y="82986"/>
                      <a:pt x="147369" y="81978"/>
                      <a:pt x="152011" y="81978"/>
                    </a:cubicBezTo>
                    <a:cubicBezTo>
                      <a:pt x="152331" y="81978"/>
                      <a:pt x="152582" y="81978"/>
                      <a:pt x="152742" y="81978"/>
                    </a:cubicBezTo>
                    <a:cubicBezTo>
                      <a:pt x="154755" y="80513"/>
                      <a:pt x="167721" y="70848"/>
                      <a:pt x="175244" y="61550"/>
                    </a:cubicBezTo>
                    <a:cubicBezTo>
                      <a:pt x="182082" y="53099"/>
                      <a:pt x="182287" y="38282"/>
                      <a:pt x="182196" y="34251"/>
                    </a:cubicBezTo>
                    <a:cubicBezTo>
                      <a:pt x="178309" y="34778"/>
                      <a:pt x="163696" y="36587"/>
                      <a:pt x="140668" y="37939"/>
                    </a:cubicBezTo>
                    <a:cubicBezTo>
                      <a:pt x="137238" y="38145"/>
                      <a:pt x="134128" y="38351"/>
                      <a:pt x="131292" y="38557"/>
                    </a:cubicBezTo>
                    <a:cubicBezTo>
                      <a:pt x="126193" y="38924"/>
                      <a:pt x="121757" y="39221"/>
                      <a:pt x="118052" y="39221"/>
                    </a:cubicBezTo>
                    <a:cubicBezTo>
                      <a:pt x="106870" y="39221"/>
                      <a:pt x="101496" y="36198"/>
                      <a:pt x="95070" y="26328"/>
                    </a:cubicBezTo>
                    <a:cubicBezTo>
                      <a:pt x="86906" y="13800"/>
                      <a:pt x="81989" y="5258"/>
                      <a:pt x="80389" y="2441"/>
                    </a:cubicBezTo>
                    <a:lnTo>
                      <a:pt x="35568" y="41305"/>
                    </a:ln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19" name="Freeform: Shape 1939">
                <a:extLst>
                  <a:ext uri="{FF2B5EF4-FFF2-40B4-BE49-F238E27FC236}">
                    <a16:creationId xmlns:a16="http://schemas.microsoft.com/office/drawing/2014/main" id="{9A1413BB-4511-496F-2175-59C5A1080651}"/>
                  </a:ext>
                </a:extLst>
              </p:cNvPr>
              <p:cNvSpPr/>
              <p:nvPr/>
            </p:nvSpPr>
            <p:spPr>
              <a:xfrm>
                <a:off x="5242907" y="3308876"/>
                <a:ext cx="48410" cy="36470"/>
              </a:xfrm>
              <a:custGeom>
                <a:avLst/>
                <a:gdLst>
                  <a:gd name="connsiteX0" fmla="*/ 34530 w 48410"/>
                  <a:gd name="connsiteY0" fmla="*/ 36162 h 36470"/>
                  <a:gd name="connsiteX1" fmla="*/ 48411 w 48410"/>
                  <a:gd name="connsiteY1" fmla="*/ 36322 h 36470"/>
                  <a:gd name="connsiteX2" fmla="*/ 35033 w 48410"/>
                  <a:gd name="connsiteY2" fmla="*/ 24848 h 36470"/>
                  <a:gd name="connsiteX3" fmla="*/ 19803 w 48410"/>
                  <a:gd name="connsiteY3" fmla="*/ 0 h 36470"/>
                  <a:gd name="connsiteX4" fmla="*/ 0 w 48410"/>
                  <a:gd name="connsiteY4" fmla="*/ 17176 h 36470"/>
                  <a:gd name="connsiteX5" fmla="*/ 34507 w 48410"/>
                  <a:gd name="connsiteY5" fmla="*/ 36162 h 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10" h="36470">
                    <a:moveTo>
                      <a:pt x="34530" y="36162"/>
                    </a:moveTo>
                    <a:cubicBezTo>
                      <a:pt x="39172" y="36528"/>
                      <a:pt x="43815" y="36551"/>
                      <a:pt x="48411" y="36322"/>
                    </a:cubicBezTo>
                    <a:cubicBezTo>
                      <a:pt x="43266" y="34879"/>
                      <a:pt x="39424" y="31581"/>
                      <a:pt x="35033" y="24848"/>
                    </a:cubicBezTo>
                    <a:cubicBezTo>
                      <a:pt x="24880" y="9229"/>
                      <a:pt x="19803" y="0"/>
                      <a:pt x="19803" y="0"/>
                    </a:cubicBezTo>
                    <a:lnTo>
                      <a:pt x="0" y="17176"/>
                    </a:lnTo>
                    <a:cubicBezTo>
                      <a:pt x="8873" y="27413"/>
                      <a:pt x="20101" y="35063"/>
                      <a:pt x="34507" y="36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0" name="Freeform: Shape 1940">
                <a:extLst>
                  <a:ext uri="{FF2B5EF4-FFF2-40B4-BE49-F238E27FC236}">
                    <a16:creationId xmlns:a16="http://schemas.microsoft.com/office/drawing/2014/main" id="{BF8F7E6E-D266-4844-A6CB-52061A733644}"/>
                  </a:ext>
                </a:extLst>
              </p:cNvPr>
              <p:cNvSpPr/>
              <p:nvPr/>
            </p:nvSpPr>
            <p:spPr>
              <a:xfrm>
                <a:off x="5189626" y="3366474"/>
                <a:ext cx="171142" cy="266800"/>
              </a:xfrm>
              <a:custGeom>
                <a:avLst/>
                <a:gdLst>
                  <a:gd name="connsiteX0" fmla="*/ 100961 w 171142"/>
                  <a:gd name="connsiteY0" fmla="*/ 14772 h 266800"/>
                  <a:gd name="connsiteX1" fmla="*/ 65310 w 171142"/>
                  <a:gd name="connsiteY1" fmla="*/ 58674 h 266800"/>
                  <a:gd name="connsiteX2" fmla="*/ 61423 w 171142"/>
                  <a:gd name="connsiteY2" fmla="*/ 114875 h 266800"/>
                  <a:gd name="connsiteX3" fmla="*/ 49486 w 171142"/>
                  <a:gd name="connsiteY3" fmla="*/ 183144 h 266800"/>
                  <a:gd name="connsiteX4" fmla="*/ 23462 w 171142"/>
                  <a:gd name="connsiteY4" fmla="*/ 241314 h 266800"/>
                  <a:gd name="connsiteX5" fmla="*/ 0 w 171142"/>
                  <a:gd name="connsiteY5" fmla="*/ 264536 h 266800"/>
                  <a:gd name="connsiteX6" fmla="*/ 31009 w 171142"/>
                  <a:gd name="connsiteY6" fmla="*/ 265132 h 266800"/>
                  <a:gd name="connsiteX7" fmla="*/ 137893 w 171142"/>
                  <a:gd name="connsiteY7" fmla="*/ 187083 h 266800"/>
                  <a:gd name="connsiteX8" fmla="*/ 97920 w 171142"/>
                  <a:gd name="connsiteY8" fmla="*/ 92454 h 266800"/>
                  <a:gd name="connsiteX9" fmla="*/ 146193 w 171142"/>
                  <a:gd name="connsiteY9" fmla="*/ 23703 h 266800"/>
                  <a:gd name="connsiteX10" fmla="*/ 169130 w 171142"/>
                  <a:gd name="connsiteY10" fmla="*/ 2932 h 266800"/>
                  <a:gd name="connsiteX11" fmla="*/ 171142 w 171142"/>
                  <a:gd name="connsiteY11" fmla="*/ 0 h 266800"/>
                  <a:gd name="connsiteX12" fmla="*/ 100961 w 171142"/>
                  <a:gd name="connsiteY12" fmla="*/ 14749 h 2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142" h="266800">
                    <a:moveTo>
                      <a:pt x="100961" y="14772"/>
                    </a:moveTo>
                    <a:cubicBezTo>
                      <a:pt x="82804" y="23612"/>
                      <a:pt x="69838" y="38658"/>
                      <a:pt x="65310" y="58674"/>
                    </a:cubicBezTo>
                    <a:cubicBezTo>
                      <a:pt x="61103" y="77178"/>
                      <a:pt x="62177" y="96049"/>
                      <a:pt x="61423" y="114875"/>
                    </a:cubicBezTo>
                    <a:cubicBezTo>
                      <a:pt x="60462" y="138005"/>
                      <a:pt x="56803" y="161136"/>
                      <a:pt x="49486" y="183144"/>
                    </a:cubicBezTo>
                    <a:cubicBezTo>
                      <a:pt x="42968" y="202702"/>
                      <a:pt x="35742" y="224550"/>
                      <a:pt x="23462" y="241314"/>
                    </a:cubicBezTo>
                    <a:cubicBezTo>
                      <a:pt x="16670" y="250544"/>
                      <a:pt x="8758" y="258170"/>
                      <a:pt x="0" y="264536"/>
                    </a:cubicBezTo>
                    <a:cubicBezTo>
                      <a:pt x="10245" y="269483"/>
                      <a:pt x="30414" y="264720"/>
                      <a:pt x="31009" y="265132"/>
                    </a:cubicBezTo>
                    <a:cubicBezTo>
                      <a:pt x="31946" y="265773"/>
                      <a:pt x="137893" y="187083"/>
                      <a:pt x="137893" y="187083"/>
                    </a:cubicBezTo>
                    <a:cubicBezTo>
                      <a:pt x="137893" y="187083"/>
                      <a:pt x="102059" y="164457"/>
                      <a:pt x="97920" y="92454"/>
                    </a:cubicBezTo>
                    <a:cubicBezTo>
                      <a:pt x="93803" y="20451"/>
                      <a:pt x="146193" y="23703"/>
                      <a:pt x="146193" y="23703"/>
                    </a:cubicBezTo>
                    <a:cubicBezTo>
                      <a:pt x="146193" y="23703"/>
                      <a:pt x="160829" y="13168"/>
                      <a:pt x="169130" y="2932"/>
                    </a:cubicBezTo>
                    <a:cubicBezTo>
                      <a:pt x="169862" y="2015"/>
                      <a:pt x="170525" y="1031"/>
                      <a:pt x="171142" y="0"/>
                    </a:cubicBezTo>
                    <a:cubicBezTo>
                      <a:pt x="146948" y="2015"/>
                      <a:pt x="122457" y="4283"/>
                      <a:pt x="100961" y="1474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1" name="Freeform: Shape 1941">
                <a:extLst>
                  <a:ext uri="{FF2B5EF4-FFF2-40B4-BE49-F238E27FC236}">
                    <a16:creationId xmlns:a16="http://schemas.microsoft.com/office/drawing/2014/main" id="{ECFF4470-FFE2-AF5B-B49F-428EB604C6CE}"/>
                  </a:ext>
                </a:extLst>
              </p:cNvPr>
              <p:cNvSpPr/>
              <p:nvPr/>
            </p:nvSpPr>
            <p:spPr>
              <a:xfrm>
                <a:off x="5214009" y="3305644"/>
                <a:ext cx="51235" cy="44677"/>
              </a:xfrm>
              <a:custGeom>
                <a:avLst/>
                <a:gdLst>
                  <a:gd name="connsiteX0" fmla="*/ 34432 w 51235"/>
                  <a:gd name="connsiteY0" fmla="*/ 33348 h 44677"/>
                  <a:gd name="connsiteX1" fmla="*/ 1571 w 51235"/>
                  <a:gd name="connsiteY1" fmla="*/ 41776 h 44677"/>
                  <a:gd name="connsiteX2" fmla="*/ 16801 w 51235"/>
                  <a:gd name="connsiteY2" fmla="*/ 11340 h 44677"/>
                  <a:gd name="connsiteX3" fmla="*/ 49662 w 51235"/>
                  <a:gd name="connsiteY3" fmla="*/ 2912 h 44677"/>
                  <a:gd name="connsiteX4" fmla="*/ 34432 w 51235"/>
                  <a:gd name="connsiteY4" fmla="*/ 33348 h 4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35" h="44677">
                    <a:moveTo>
                      <a:pt x="34432" y="33348"/>
                    </a:moveTo>
                    <a:cubicBezTo>
                      <a:pt x="21146" y="44089"/>
                      <a:pt x="6442" y="47845"/>
                      <a:pt x="1571" y="41776"/>
                    </a:cubicBezTo>
                    <a:cubicBezTo>
                      <a:pt x="-3300" y="35707"/>
                      <a:pt x="3538" y="22080"/>
                      <a:pt x="16801" y="11340"/>
                    </a:cubicBezTo>
                    <a:cubicBezTo>
                      <a:pt x="30087" y="599"/>
                      <a:pt x="44814" y="-3180"/>
                      <a:pt x="49662" y="2912"/>
                    </a:cubicBezTo>
                    <a:cubicBezTo>
                      <a:pt x="54533" y="8980"/>
                      <a:pt x="47718" y="22607"/>
                      <a:pt x="34432" y="333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2" name="Freeform: Shape 1942">
                <a:extLst>
                  <a:ext uri="{FF2B5EF4-FFF2-40B4-BE49-F238E27FC236}">
                    <a16:creationId xmlns:a16="http://schemas.microsoft.com/office/drawing/2014/main" id="{C60EAD80-1978-2061-2EDD-82C2A8D3CFC1}"/>
                  </a:ext>
                </a:extLst>
              </p:cNvPr>
              <p:cNvSpPr/>
              <p:nvPr/>
            </p:nvSpPr>
            <p:spPr>
              <a:xfrm>
                <a:off x="5163665" y="3439346"/>
                <a:ext cx="21780" cy="47979"/>
              </a:xfrm>
              <a:custGeom>
                <a:avLst/>
                <a:gdLst>
                  <a:gd name="connsiteX0" fmla="*/ 21776 w 21780"/>
                  <a:gd name="connsiteY0" fmla="*/ 24139 h 47979"/>
                  <a:gd name="connsiteX1" fmla="*/ 10547 w 21780"/>
                  <a:gd name="connsiteY1" fmla="*/ 47979 h 47979"/>
                  <a:gd name="connsiteX2" fmla="*/ 5 w 21780"/>
                  <a:gd name="connsiteY2" fmla="*/ 23841 h 47979"/>
                  <a:gd name="connsiteX3" fmla="*/ 11234 w 21780"/>
                  <a:gd name="connsiteY3" fmla="*/ 1 h 47979"/>
                  <a:gd name="connsiteX4" fmla="*/ 21776 w 21780"/>
                  <a:gd name="connsiteY4" fmla="*/ 24162 h 4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 h="47979">
                    <a:moveTo>
                      <a:pt x="21776" y="24139"/>
                    </a:moveTo>
                    <a:cubicBezTo>
                      <a:pt x="21592" y="37376"/>
                      <a:pt x="16561" y="48048"/>
                      <a:pt x="10547" y="47979"/>
                    </a:cubicBezTo>
                    <a:cubicBezTo>
                      <a:pt x="4533" y="47888"/>
                      <a:pt x="-178" y="37101"/>
                      <a:pt x="5" y="23841"/>
                    </a:cubicBezTo>
                    <a:cubicBezTo>
                      <a:pt x="211" y="10581"/>
                      <a:pt x="5219" y="-91"/>
                      <a:pt x="11234" y="1"/>
                    </a:cubicBezTo>
                    <a:cubicBezTo>
                      <a:pt x="17247" y="92"/>
                      <a:pt x="21958" y="10902"/>
                      <a:pt x="21776" y="2416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3" name="Freeform: Shape 1943">
                <a:extLst>
                  <a:ext uri="{FF2B5EF4-FFF2-40B4-BE49-F238E27FC236}">
                    <a16:creationId xmlns:a16="http://schemas.microsoft.com/office/drawing/2014/main" id="{B3ED2FF2-41BD-12B1-7F3A-981D4FD9258E}"/>
                  </a:ext>
                </a:extLst>
              </p:cNvPr>
              <p:cNvSpPr/>
              <p:nvPr/>
            </p:nvSpPr>
            <p:spPr>
              <a:xfrm>
                <a:off x="5174567" y="3381926"/>
                <a:ext cx="26741" cy="42832"/>
              </a:xfrm>
              <a:custGeom>
                <a:avLst/>
                <a:gdLst>
                  <a:gd name="connsiteX0" fmla="*/ 22880 w 26741"/>
                  <a:gd name="connsiteY0" fmla="*/ 25725 h 42832"/>
                  <a:gd name="connsiteX1" fmla="*/ 3968 w 26741"/>
                  <a:gd name="connsiteY1" fmla="*/ 42398 h 42832"/>
                  <a:gd name="connsiteX2" fmla="*/ 3854 w 26741"/>
                  <a:gd name="connsiteY2" fmla="*/ 17114 h 42832"/>
                  <a:gd name="connsiteX3" fmla="*/ 22765 w 26741"/>
                  <a:gd name="connsiteY3" fmla="*/ 442 h 42832"/>
                  <a:gd name="connsiteX4" fmla="*/ 22880 w 26741"/>
                  <a:gd name="connsiteY4" fmla="*/ 25725 h 4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1" h="42832">
                    <a:moveTo>
                      <a:pt x="22880" y="25725"/>
                    </a:moveTo>
                    <a:cubicBezTo>
                      <a:pt x="17688" y="37290"/>
                      <a:pt x="9227" y="44756"/>
                      <a:pt x="3968" y="42398"/>
                    </a:cubicBezTo>
                    <a:cubicBezTo>
                      <a:pt x="-1269" y="40016"/>
                      <a:pt x="-1338" y="28702"/>
                      <a:pt x="3854" y="17114"/>
                    </a:cubicBezTo>
                    <a:cubicBezTo>
                      <a:pt x="9045" y="5549"/>
                      <a:pt x="17506" y="-1940"/>
                      <a:pt x="22765" y="442"/>
                    </a:cubicBezTo>
                    <a:cubicBezTo>
                      <a:pt x="28025" y="2801"/>
                      <a:pt x="28071" y="14137"/>
                      <a:pt x="22880" y="257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4" name="Freeform: Shape 1944">
                <a:extLst>
                  <a:ext uri="{FF2B5EF4-FFF2-40B4-BE49-F238E27FC236}">
                    <a16:creationId xmlns:a16="http://schemas.microsoft.com/office/drawing/2014/main" id="{6B8EE160-FD70-D0B4-C45D-4CD7D1B4A75C}"/>
                  </a:ext>
                </a:extLst>
              </p:cNvPr>
              <p:cNvSpPr/>
              <p:nvPr/>
            </p:nvSpPr>
            <p:spPr>
              <a:xfrm>
                <a:off x="5221780" y="3312180"/>
                <a:ext cx="36376" cy="31134"/>
              </a:xfrm>
              <a:custGeom>
                <a:avLst/>
                <a:gdLst>
                  <a:gd name="connsiteX0" fmla="*/ 23574 w 36376"/>
                  <a:gd name="connsiteY0" fmla="*/ 22277 h 31134"/>
                  <a:gd name="connsiteX1" fmla="*/ 821 w 36376"/>
                  <a:gd name="connsiteY1" fmla="*/ 29606 h 31134"/>
                  <a:gd name="connsiteX2" fmla="*/ 12804 w 36376"/>
                  <a:gd name="connsiteY2" fmla="*/ 8857 h 31134"/>
                  <a:gd name="connsiteX3" fmla="*/ 35557 w 36376"/>
                  <a:gd name="connsiteY3" fmla="*/ 1528 h 31134"/>
                  <a:gd name="connsiteX4" fmla="*/ 23574 w 36376"/>
                  <a:gd name="connsiteY4" fmla="*/ 22277 h 31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6" h="31134">
                    <a:moveTo>
                      <a:pt x="23574" y="22277"/>
                    </a:moveTo>
                    <a:cubicBezTo>
                      <a:pt x="13993" y="30041"/>
                      <a:pt x="3794" y="33316"/>
                      <a:pt x="821" y="29606"/>
                    </a:cubicBezTo>
                    <a:cubicBezTo>
                      <a:pt x="-2152" y="25896"/>
                      <a:pt x="3199" y="16598"/>
                      <a:pt x="12804" y="8857"/>
                    </a:cubicBezTo>
                    <a:cubicBezTo>
                      <a:pt x="22385" y="1093"/>
                      <a:pt x="32584" y="-2182"/>
                      <a:pt x="35557" y="1528"/>
                    </a:cubicBezTo>
                    <a:cubicBezTo>
                      <a:pt x="38530" y="5239"/>
                      <a:pt x="33156" y="14536"/>
                      <a:pt x="23574" y="22277"/>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5" name="Freeform: Shape 1945">
                <a:extLst>
                  <a:ext uri="{FF2B5EF4-FFF2-40B4-BE49-F238E27FC236}">
                    <a16:creationId xmlns:a16="http://schemas.microsoft.com/office/drawing/2014/main" id="{C43666B4-3011-6355-FAA8-EDEA37399679}"/>
                  </a:ext>
                </a:extLst>
              </p:cNvPr>
              <p:cNvSpPr/>
              <p:nvPr/>
            </p:nvSpPr>
            <p:spPr>
              <a:xfrm>
                <a:off x="5379313" y="3426492"/>
                <a:ext cx="28999" cy="50087"/>
              </a:xfrm>
              <a:custGeom>
                <a:avLst/>
                <a:gdLst>
                  <a:gd name="connsiteX0" fmla="*/ 28333 w 28999"/>
                  <a:gd name="connsiteY0" fmla="*/ 53 h 50087"/>
                  <a:gd name="connsiteX1" fmla="*/ 0 w 28999"/>
                  <a:gd name="connsiteY1" fmla="*/ 49932 h 50087"/>
                  <a:gd name="connsiteX2" fmla="*/ 343 w 28999"/>
                  <a:gd name="connsiteY2" fmla="*/ 49932 h 50087"/>
                  <a:gd name="connsiteX3" fmla="*/ 9376 w 28999"/>
                  <a:gd name="connsiteY3" fmla="*/ 22931 h 50087"/>
                  <a:gd name="connsiteX4" fmla="*/ 28768 w 28999"/>
                  <a:gd name="connsiteY4" fmla="*/ 1015 h 50087"/>
                  <a:gd name="connsiteX5" fmla="*/ 28310 w 28999"/>
                  <a:gd name="connsiteY5" fmla="*/ 53 h 5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 h="50087">
                    <a:moveTo>
                      <a:pt x="28333" y="53"/>
                    </a:moveTo>
                    <a:cubicBezTo>
                      <a:pt x="10451" y="8320"/>
                      <a:pt x="1143" y="31382"/>
                      <a:pt x="0" y="49932"/>
                    </a:cubicBezTo>
                    <a:cubicBezTo>
                      <a:pt x="0" y="50162"/>
                      <a:pt x="297" y="50116"/>
                      <a:pt x="343" y="49932"/>
                    </a:cubicBezTo>
                    <a:cubicBezTo>
                      <a:pt x="2676" y="40497"/>
                      <a:pt x="5214" y="31795"/>
                      <a:pt x="9376" y="22931"/>
                    </a:cubicBezTo>
                    <a:cubicBezTo>
                      <a:pt x="13675" y="13748"/>
                      <a:pt x="20650" y="6832"/>
                      <a:pt x="28768" y="1015"/>
                    </a:cubicBezTo>
                    <a:cubicBezTo>
                      <a:pt x="29248" y="648"/>
                      <a:pt x="28928" y="-222"/>
                      <a:pt x="28310" y="5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6" name="Freeform: Shape 1947">
                <a:extLst>
                  <a:ext uri="{FF2B5EF4-FFF2-40B4-BE49-F238E27FC236}">
                    <a16:creationId xmlns:a16="http://schemas.microsoft.com/office/drawing/2014/main" id="{A4815940-CFE1-3B19-F4AF-D89D860BF8EF}"/>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00A5DA"/>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7" name="Freeform: Shape 1948">
                <a:extLst>
                  <a:ext uri="{FF2B5EF4-FFF2-40B4-BE49-F238E27FC236}">
                    <a16:creationId xmlns:a16="http://schemas.microsoft.com/office/drawing/2014/main" id="{A2EC68D6-A260-EC7F-CF7E-478046962E1F}"/>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83B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8" name="Freeform: Shape 1950">
                <a:extLst>
                  <a:ext uri="{FF2B5EF4-FFF2-40B4-BE49-F238E27FC236}">
                    <a16:creationId xmlns:a16="http://schemas.microsoft.com/office/drawing/2014/main" id="{5FC65763-3EB6-35B4-D92C-11F53660D88A}"/>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29" name="Freeform: Shape 1951">
                <a:extLst>
                  <a:ext uri="{FF2B5EF4-FFF2-40B4-BE49-F238E27FC236}">
                    <a16:creationId xmlns:a16="http://schemas.microsoft.com/office/drawing/2014/main" id="{C2A1F8B6-2CB4-977B-0B0E-121D8E7D1B97}"/>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0" name="Freeform: Shape 1952">
                <a:extLst>
                  <a:ext uri="{FF2B5EF4-FFF2-40B4-BE49-F238E27FC236}">
                    <a16:creationId xmlns:a16="http://schemas.microsoft.com/office/drawing/2014/main" id="{71FC93D6-B9E9-3428-8848-2E4C8AF88F44}"/>
                  </a:ext>
                </a:extLst>
              </p:cNvPr>
              <p:cNvSpPr/>
              <p:nvPr/>
            </p:nvSpPr>
            <p:spPr>
              <a:xfrm>
                <a:off x="5396845" y="3415506"/>
                <a:ext cx="74259" cy="60139"/>
              </a:xfrm>
              <a:custGeom>
                <a:avLst/>
                <a:gdLst>
                  <a:gd name="connsiteX0" fmla="*/ 26351 w 74259"/>
                  <a:gd name="connsiteY0" fmla="*/ 60139 h 60139"/>
                  <a:gd name="connsiteX1" fmla="*/ 74259 w 74259"/>
                  <a:gd name="connsiteY1" fmla="*/ 0 h 60139"/>
                  <a:gd name="connsiteX2" fmla="*/ 33738 w 74259"/>
                  <a:gd name="connsiteY2" fmla="*/ 2954 h 60139"/>
                  <a:gd name="connsiteX3" fmla="*/ 3918 w 74259"/>
                  <a:gd name="connsiteY3" fmla="*/ 58445 h 60139"/>
                  <a:gd name="connsiteX4" fmla="*/ 26351 w 74259"/>
                  <a:gd name="connsiteY4" fmla="*/ 6013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9" h="60139">
                    <a:moveTo>
                      <a:pt x="26351" y="60139"/>
                    </a:moveTo>
                    <a:cubicBezTo>
                      <a:pt x="22921" y="31627"/>
                      <a:pt x="37145" y="4603"/>
                      <a:pt x="74259" y="0"/>
                    </a:cubicBezTo>
                    <a:cubicBezTo>
                      <a:pt x="54365" y="1305"/>
                      <a:pt x="38746" y="2405"/>
                      <a:pt x="33738" y="2954"/>
                    </a:cubicBezTo>
                    <a:cubicBezTo>
                      <a:pt x="16427" y="4809"/>
                      <a:pt x="-10031" y="15206"/>
                      <a:pt x="3918" y="58445"/>
                    </a:cubicBezTo>
                    <a:cubicBezTo>
                      <a:pt x="3918" y="58445"/>
                      <a:pt x="25277" y="59773"/>
                      <a:pt x="26351" y="6013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1" name="Freeform: Shape 1953">
                <a:extLst>
                  <a:ext uri="{FF2B5EF4-FFF2-40B4-BE49-F238E27FC236}">
                    <a16:creationId xmlns:a16="http://schemas.microsoft.com/office/drawing/2014/main" id="{5C6AEE03-BD71-C88A-51AD-22B8B2BCC6A4}"/>
                  </a:ext>
                </a:extLst>
              </p:cNvPr>
              <p:cNvSpPr/>
              <p:nvPr/>
            </p:nvSpPr>
            <p:spPr>
              <a:xfrm>
                <a:off x="5465525" y="3438454"/>
                <a:ext cx="156781" cy="35634"/>
              </a:xfrm>
              <a:custGeom>
                <a:avLst/>
                <a:gdLst>
                  <a:gd name="connsiteX0" fmla="*/ 110726 w 156781"/>
                  <a:gd name="connsiteY0" fmla="*/ 824 h 35634"/>
                  <a:gd name="connsiteX1" fmla="*/ 66659 w 156781"/>
                  <a:gd name="connsiteY1" fmla="*/ 2977 h 35634"/>
                  <a:gd name="connsiteX2" fmla="*/ 20558 w 156781"/>
                  <a:gd name="connsiteY2" fmla="*/ 19123 h 35634"/>
                  <a:gd name="connsiteX3" fmla="*/ 0 w 156781"/>
                  <a:gd name="connsiteY3" fmla="*/ 35635 h 35634"/>
                  <a:gd name="connsiteX4" fmla="*/ 13355 w 156781"/>
                  <a:gd name="connsiteY4" fmla="*/ 30093 h 35634"/>
                  <a:gd name="connsiteX5" fmla="*/ 62657 w 156781"/>
                  <a:gd name="connsiteY5" fmla="*/ 21276 h 35634"/>
                  <a:gd name="connsiteX6" fmla="*/ 62177 w 156781"/>
                  <a:gd name="connsiteY6" fmla="*/ 21229 h 35634"/>
                  <a:gd name="connsiteX7" fmla="*/ 127899 w 156781"/>
                  <a:gd name="connsiteY7" fmla="*/ 19833 h 35634"/>
                  <a:gd name="connsiteX8" fmla="*/ 154083 w 156781"/>
                  <a:gd name="connsiteY8" fmla="*/ 8428 h 35634"/>
                  <a:gd name="connsiteX9" fmla="*/ 156781 w 156781"/>
                  <a:gd name="connsiteY9" fmla="*/ 0 h 35634"/>
                  <a:gd name="connsiteX10" fmla="*/ 110748 w 156781"/>
                  <a:gd name="connsiteY10" fmla="*/ 847 h 3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781" h="35634">
                    <a:moveTo>
                      <a:pt x="110726" y="824"/>
                    </a:moveTo>
                    <a:cubicBezTo>
                      <a:pt x="96021" y="1374"/>
                      <a:pt x="81340" y="2130"/>
                      <a:pt x="66659" y="2977"/>
                    </a:cubicBezTo>
                    <a:cubicBezTo>
                      <a:pt x="50446" y="5680"/>
                      <a:pt x="34804" y="9802"/>
                      <a:pt x="20558" y="19123"/>
                    </a:cubicBezTo>
                    <a:cubicBezTo>
                      <a:pt x="13126" y="23978"/>
                      <a:pt x="6357" y="29566"/>
                      <a:pt x="0" y="35635"/>
                    </a:cubicBezTo>
                    <a:cubicBezTo>
                      <a:pt x="4322" y="33528"/>
                      <a:pt x="8781" y="31650"/>
                      <a:pt x="13355" y="30093"/>
                    </a:cubicBezTo>
                    <a:cubicBezTo>
                      <a:pt x="28973" y="24688"/>
                      <a:pt x="45895" y="21046"/>
                      <a:pt x="62657" y="21276"/>
                    </a:cubicBezTo>
                    <a:cubicBezTo>
                      <a:pt x="62497" y="21253"/>
                      <a:pt x="62314" y="21253"/>
                      <a:pt x="62177" y="21229"/>
                    </a:cubicBezTo>
                    <a:cubicBezTo>
                      <a:pt x="62177" y="21229"/>
                      <a:pt x="107524" y="20542"/>
                      <a:pt x="127899" y="19833"/>
                    </a:cubicBezTo>
                    <a:cubicBezTo>
                      <a:pt x="148274" y="19123"/>
                      <a:pt x="150355" y="17268"/>
                      <a:pt x="154083" y="8428"/>
                    </a:cubicBezTo>
                    <a:cubicBezTo>
                      <a:pt x="155226" y="5725"/>
                      <a:pt x="156141" y="2908"/>
                      <a:pt x="156781" y="0"/>
                    </a:cubicBezTo>
                    <a:cubicBezTo>
                      <a:pt x="141460" y="801"/>
                      <a:pt x="126116" y="275"/>
                      <a:pt x="110748" y="84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2" name="Freeform: Shape 1954">
                <a:extLst>
                  <a:ext uri="{FF2B5EF4-FFF2-40B4-BE49-F238E27FC236}">
                    <a16:creationId xmlns:a16="http://schemas.microsoft.com/office/drawing/2014/main" id="{E30895BB-2309-753B-FD3A-D5451C8CA1E8}"/>
                  </a:ext>
                </a:extLst>
              </p:cNvPr>
              <p:cNvSpPr/>
              <p:nvPr/>
            </p:nvSpPr>
            <p:spPr>
              <a:xfrm>
                <a:off x="5343045" y="3474775"/>
                <a:ext cx="274916" cy="152649"/>
              </a:xfrm>
              <a:custGeom>
                <a:avLst/>
                <a:gdLst>
                  <a:gd name="connsiteX0" fmla="*/ 166889 w 274916"/>
                  <a:gd name="connsiteY0" fmla="*/ 870 h 152649"/>
                  <a:gd name="connsiteX1" fmla="*/ 0 w 274916"/>
                  <a:gd name="connsiteY1" fmla="*/ 144716 h 152649"/>
                  <a:gd name="connsiteX2" fmla="*/ 118638 w 274916"/>
                  <a:gd name="connsiteY2" fmla="*/ 152639 h 152649"/>
                  <a:gd name="connsiteX3" fmla="*/ 234097 w 274916"/>
                  <a:gd name="connsiteY3" fmla="*/ 71156 h 152649"/>
                  <a:gd name="connsiteX4" fmla="*/ 267964 w 274916"/>
                  <a:gd name="connsiteY4" fmla="*/ 37444 h 152649"/>
                  <a:gd name="connsiteX5" fmla="*/ 274916 w 274916"/>
                  <a:gd name="connsiteY5" fmla="*/ 19283 h 152649"/>
                  <a:gd name="connsiteX6" fmla="*/ 166889 w 274916"/>
                  <a:gd name="connsiteY6" fmla="*/ 870 h 1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16" h="152649">
                    <a:moveTo>
                      <a:pt x="166889" y="870"/>
                    </a:moveTo>
                    <a:cubicBezTo>
                      <a:pt x="79854" y="11130"/>
                      <a:pt x="5328" y="78255"/>
                      <a:pt x="0" y="144716"/>
                    </a:cubicBezTo>
                    <a:cubicBezTo>
                      <a:pt x="31443" y="153258"/>
                      <a:pt x="118638" y="152639"/>
                      <a:pt x="118638" y="152639"/>
                    </a:cubicBezTo>
                    <a:cubicBezTo>
                      <a:pt x="118638" y="152639"/>
                      <a:pt x="230918" y="72415"/>
                      <a:pt x="234097" y="71156"/>
                    </a:cubicBezTo>
                    <a:cubicBezTo>
                      <a:pt x="237276" y="69873"/>
                      <a:pt x="267964" y="37444"/>
                      <a:pt x="267964" y="37444"/>
                    </a:cubicBezTo>
                    <a:cubicBezTo>
                      <a:pt x="267964" y="37444"/>
                      <a:pt x="274207" y="31147"/>
                      <a:pt x="274916" y="19283"/>
                    </a:cubicBezTo>
                    <a:cubicBezTo>
                      <a:pt x="275145" y="15642"/>
                      <a:pt x="211367" y="-4374"/>
                      <a:pt x="166889" y="8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3" name="Freeform: Shape 1955">
                <a:extLst>
                  <a:ext uri="{FF2B5EF4-FFF2-40B4-BE49-F238E27FC236}">
                    <a16:creationId xmlns:a16="http://schemas.microsoft.com/office/drawing/2014/main" id="{771762CE-F46B-59CC-A183-148A7F9A556D}"/>
                  </a:ext>
                </a:extLst>
              </p:cNvPr>
              <p:cNvSpPr/>
              <p:nvPr/>
            </p:nvSpPr>
            <p:spPr>
              <a:xfrm>
                <a:off x="5429933" y="3372994"/>
                <a:ext cx="57057" cy="73133"/>
              </a:xfrm>
              <a:custGeom>
                <a:avLst/>
                <a:gdLst>
                  <a:gd name="connsiteX0" fmla="*/ 42636 w 57057"/>
                  <a:gd name="connsiteY0" fmla="*/ 38802 h 73133"/>
                  <a:gd name="connsiteX1" fmla="*/ 41584 w 57057"/>
                  <a:gd name="connsiteY1" fmla="*/ 17527 h 73133"/>
                  <a:gd name="connsiteX2" fmla="*/ 43573 w 57057"/>
                  <a:gd name="connsiteY2" fmla="*/ 12351 h 73133"/>
                  <a:gd name="connsiteX3" fmla="*/ 45014 w 57057"/>
                  <a:gd name="connsiteY3" fmla="*/ 6534 h 73133"/>
                  <a:gd name="connsiteX4" fmla="*/ 40280 w 57057"/>
                  <a:gd name="connsiteY4" fmla="*/ 7450 h 73133"/>
                  <a:gd name="connsiteX5" fmla="*/ 32939 w 57057"/>
                  <a:gd name="connsiteY5" fmla="*/ 25748 h 73133"/>
                  <a:gd name="connsiteX6" fmla="*/ 33694 w 57057"/>
                  <a:gd name="connsiteY6" fmla="*/ 2961 h 73133"/>
                  <a:gd name="connsiteX7" fmla="*/ 33694 w 57057"/>
                  <a:gd name="connsiteY7" fmla="*/ 2847 h 73133"/>
                  <a:gd name="connsiteX8" fmla="*/ 33763 w 57057"/>
                  <a:gd name="connsiteY8" fmla="*/ 1564 h 73133"/>
                  <a:gd name="connsiteX9" fmla="*/ 26948 w 57057"/>
                  <a:gd name="connsiteY9" fmla="*/ 2457 h 73133"/>
                  <a:gd name="connsiteX10" fmla="*/ 26285 w 57057"/>
                  <a:gd name="connsiteY10" fmla="*/ 21283 h 73133"/>
                  <a:gd name="connsiteX11" fmla="*/ 22466 w 57057"/>
                  <a:gd name="connsiteY11" fmla="*/ 14046 h 73133"/>
                  <a:gd name="connsiteX12" fmla="*/ 19585 w 57057"/>
                  <a:gd name="connsiteY12" fmla="*/ 8641 h 73133"/>
                  <a:gd name="connsiteX13" fmla="*/ 17778 w 57057"/>
                  <a:gd name="connsiteY13" fmla="*/ 12603 h 73133"/>
                  <a:gd name="connsiteX14" fmla="*/ 21300 w 57057"/>
                  <a:gd name="connsiteY14" fmla="*/ 23573 h 73133"/>
                  <a:gd name="connsiteX15" fmla="*/ 22077 w 57057"/>
                  <a:gd name="connsiteY15" fmla="*/ 27054 h 73133"/>
                  <a:gd name="connsiteX16" fmla="*/ 22718 w 57057"/>
                  <a:gd name="connsiteY16" fmla="*/ 30421 h 73133"/>
                  <a:gd name="connsiteX17" fmla="*/ 14783 w 57057"/>
                  <a:gd name="connsiteY17" fmla="*/ 20183 h 73133"/>
                  <a:gd name="connsiteX18" fmla="*/ 10301 w 57057"/>
                  <a:gd name="connsiteY18" fmla="*/ 15878 h 73133"/>
                  <a:gd name="connsiteX19" fmla="*/ 5018 w 57057"/>
                  <a:gd name="connsiteY19" fmla="*/ 12924 h 73133"/>
                  <a:gd name="connsiteX20" fmla="*/ 422 w 57057"/>
                  <a:gd name="connsiteY20" fmla="*/ 13817 h 73133"/>
                  <a:gd name="connsiteX21" fmla="*/ 5109 w 57057"/>
                  <a:gd name="connsiteY21" fmla="*/ 16908 h 73133"/>
                  <a:gd name="connsiteX22" fmla="*/ 8929 w 57057"/>
                  <a:gd name="connsiteY22" fmla="*/ 19244 h 73133"/>
                  <a:gd name="connsiteX23" fmla="*/ 12541 w 57057"/>
                  <a:gd name="connsiteY23" fmla="*/ 23298 h 73133"/>
                  <a:gd name="connsiteX24" fmla="*/ 17366 w 57057"/>
                  <a:gd name="connsiteY24" fmla="*/ 35344 h 73133"/>
                  <a:gd name="connsiteX25" fmla="*/ 19928 w 57057"/>
                  <a:gd name="connsiteY25" fmla="*/ 51467 h 73133"/>
                  <a:gd name="connsiteX26" fmla="*/ 20111 w 57057"/>
                  <a:gd name="connsiteY26" fmla="*/ 59551 h 73133"/>
                  <a:gd name="connsiteX27" fmla="*/ 19493 w 57057"/>
                  <a:gd name="connsiteY27" fmla="*/ 66330 h 73133"/>
                  <a:gd name="connsiteX28" fmla="*/ 26582 w 57057"/>
                  <a:gd name="connsiteY28" fmla="*/ 68849 h 73133"/>
                  <a:gd name="connsiteX29" fmla="*/ 27771 w 57057"/>
                  <a:gd name="connsiteY29" fmla="*/ 63902 h 73133"/>
                  <a:gd name="connsiteX30" fmla="*/ 28160 w 57057"/>
                  <a:gd name="connsiteY30" fmla="*/ 58521 h 73133"/>
                  <a:gd name="connsiteX31" fmla="*/ 27840 w 57057"/>
                  <a:gd name="connsiteY31" fmla="*/ 53024 h 73133"/>
                  <a:gd name="connsiteX32" fmla="*/ 29670 w 57057"/>
                  <a:gd name="connsiteY32" fmla="*/ 52497 h 73133"/>
                  <a:gd name="connsiteX33" fmla="*/ 29670 w 57057"/>
                  <a:gd name="connsiteY33" fmla="*/ 52635 h 73133"/>
                  <a:gd name="connsiteX34" fmla="*/ 30081 w 57057"/>
                  <a:gd name="connsiteY34" fmla="*/ 53024 h 73133"/>
                  <a:gd name="connsiteX35" fmla="*/ 33671 w 57057"/>
                  <a:gd name="connsiteY35" fmla="*/ 60948 h 73133"/>
                  <a:gd name="connsiteX36" fmla="*/ 35775 w 57057"/>
                  <a:gd name="connsiteY36" fmla="*/ 65872 h 73133"/>
                  <a:gd name="connsiteX37" fmla="*/ 37078 w 57057"/>
                  <a:gd name="connsiteY37" fmla="*/ 68277 h 73133"/>
                  <a:gd name="connsiteX38" fmla="*/ 45562 w 57057"/>
                  <a:gd name="connsiteY38" fmla="*/ 73132 h 73133"/>
                  <a:gd name="connsiteX39" fmla="*/ 46957 w 57057"/>
                  <a:gd name="connsiteY39" fmla="*/ 72399 h 73133"/>
                  <a:gd name="connsiteX40" fmla="*/ 38405 w 57057"/>
                  <a:gd name="connsiteY40" fmla="*/ 55177 h 73133"/>
                  <a:gd name="connsiteX41" fmla="*/ 38336 w 57057"/>
                  <a:gd name="connsiteY41" fmla="*/ 55062 h 73133"/>
                  <a:gd name="connsiteX42" fmla="*/ 38245 w 57057"/>
                  <a:gd name="connsiteY42" fmla="*/ 54261 h 73133"/>
                  <a:gd name="connsiteX43" fmla="*/ 40074 w 57057"/>
                  <a:gd name="connsiteY43" fmla="*/ 53871 h 73133"/>
                  <a:gd name="connsiteX44" fmla="*/ 40212 w 57057"/>
                  <a:gd name="connsiteY44" fmla="*/ 54421 h 73133"/>
                  <a:gd name="connsiteX45" fmla="*/ 52697 w 57057"/>
                  <a:gd name="connsiteY45" fmla="*/ 67246 h 73133"/>
                  <a:gd name="connsiteX46" fmla="*/ 56836 w 57057"/>
                  <a:gd name="connsiteY46" fmla="*/ 65070 h 73133"/>
                  <a:gd name="connsiteX47" fmla="*/ 56631 w 57057"/>
                  <a:gd name="connsiteY47" fmla="*/ 62116 h 73133"/>
                  <a:gd name="connsiteX48" fmla="*/ 42590 w 57057"/>
                  <a:gd name="connsiteY48" fmla="*/ 38848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057" h="73133">
                    <a:moveTo>
                      <a:pt x="42636" y="38802"/>
                    </a:moveTo>
                    <a:cubicBezTo>
                      <a:pt x="40898" y="32069"/>
                      <a:pt x="39845" y="24191"/>
                      <a:pt x="41584" y="17527"/>
                    </a:cubicBezTo>
                    <a:cubicBezTo>
                      <a:pt x="42087" y="15580"/>
                      <a:pt x="42658" y="14160"/>
                      <a:pt x="43573" y="12351"/>
                    </a:cubicBezTo>
                    <a:cubicBezTo>
                      <a:pt x="45014" y="9488"/>
                      <a:pt x="47415" y="7748"/>
                      <a:pt x="45014" y="6534"/>
                    </a:cubicBezTo>
                    <a:cubicBezTo>
                      <a:pt x="44053" y="6030"/>
                      <a:pt x="41835" y="6145"/>
                      <a:pt x="40280" y="7450"/>
                    </a:cubicBezTo>
                    <a:cubicBezTo>
                      <a:pt x="36210" y="11870"/>
                      <a:pt x="34037" y="19977"/>
                      <a:pt x="32939" y="25748"/>
                    </a:cubicBezTo>
                    <a:cubicBezTo>
                      <a:pt x="31019" y="16977"/>
                      <a:pt x="32025"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4" y="18351"/>
                      <a:pt x="26285" y="21283"/>
                    </a:cubicBezTo>
                    <a:cubicBezTo>
                      <a:pt x="24959" y="18901"/>
                      <a:pt x="23724" y="16473"/>
                      <a:pt x="22466" y="14046"/>
                    </a:cubicBezTo>
                    <a:cubicBezTo>
                      <a:pt x="21551" y="12282"/>
                      <a:pt x="20797" y="10198"/>
                      <a:pt x="19585" y="8641"/>
                    </a:cubicBezTo>
                    <a:cubicBezTo>
                      <a:pt x="18739" y="7542"/>
                      <a:pt x="15994" y="8389"/>
                      <a:pt x="17778" y="12603"/>
                    </a:cubicBezTo>
                    <a:cubicBezTo>
                      <a:pt x="19196" y="15901"/>
                      <a:pt x="20431" y="20092"/>
                      <a:pt x="21300" y="23573"/>
                    </a:cubicBezTo>
                    <a:cubicBezTo>
                      <a:pt x="21597" y="24741"/>
                      <a:pt x="21849" y="25886"/>
                      <a:pt x="22077" y="27054"/>
                    </a:cubicBezTo>
                    <a:cubicBezTo>
                      <a:pt x="22260" y="27970"/>
                      <a:pt x="22238" y="29642"/>
                      <a:pt x="22718" y="30421"/>
                    </a:cubicBezTo>
                    <a:cubicBezTo>
                      <a:pt x="20454" y="26756"/>
                      <a:pt x="17709" y="23321"/>
                      <a:pt x="14783" y="20183"/>
                    </a:cubicBezTo>
                    <a:cubicBezTo>
                      <a:pt x="13365" y="18649"/>
                      <a:pt x="11855" y="17252"/>
                      <a:pt x="10301" y="15878"/>
                    </a:cubicBezTo>
                    <a:cubicBezTo>
                      <a:pt x="9020" y="14756"/>
                      <a:pt x="6596" y="13611"/>
                      <a:pt x="5018" y="12924"/>
                    </a:cubicBezTo>
                    <a:cubicBezTo>
                      <a:pt x="3989" y="12465"/>
                      <a:pt x="1291" y="13061"/>
                      <a:pt x="422" y="13817"/>
                    </a:cubicBezTo>
                    <a:cubicBezTo>
                      <a:pt x="-1545" y="15557"/>
                      <a:pt x="3943" y="16359"/>
                      <a:pt x="5109" y="16908"/>
                    </a:cubicBezTo>
                    <a:cubicBezTo>
                      <a:pt x="6481" y="17550"/>
                      <a:pt x="7808" y="18214"/>
                      <a:pt x="8929" y="19244"/>
                    </a:cubicBezTo>
                    <a:cubicBezTo>
                      <a:pt x="10186" y="20412"/>
                      <a:pt x="11581" y="21855"/>
                      <a:pt x="12541" y="23298"/>
                    </a:cubicBezTo>
                    <a:cubicBezTo>
                      <a:pt x="14965" y="26825"/>
                      <a:pt x="16269" y="31245"/>
                      <a:pt x="17366" y="35344"/>
                    </a:cubicBezTo>
                    <a:cubicBezTo>
                      <a:pt x="18830" y="40612"/>
                      <a:pt x="19608" y="45993"/>
                      <a:pt x="19928" y="51467"/>
                    </a:cubicBezTo>
                    <a:cubicBezTo>
                      <a:pt x="20088" y="54146"/>
                      <a:pt x="20225" y="56849"/>
                      <a:pt x="20111" y="59551"/>
                    </a:cubicBezTo>
                    <a:cubicBezTo>
                      <a:pt x="20042" y="61818"/>
                      <a:pt x="19882" y="64109"/>
                      <a:pt x="19493" y="66330"/>
                    </a:cubicBezTo>
                    <a:cubicBezTo>
                      <a:pt x="18099" y="74369"/>
                      <a:pt x="25485"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70" y="52497"/>
                    </a:cubicBezTo>
                    <a:cubicBezTo>
                      <a:pt x="29670" y="52543"/>
                      <a:pt x="29670" y="52589"/>
                      <a:pt x="29670" y="52635"/>
                    </a:cubicBezTo>
                    <a:cubicBezTo>
                      <a:pt x="29829" y="52704"/>
                      <a:pt x="29967" y="52818"/>
                      <a:pt x="30081" y="53024"/>
                    </a:cubicBezTo>
                    <a:cubicBezTo>
                      <a:pt x="31453" y="55612"/>
                      <a:pt x="32551" y="58269"/>
                      <a:pt x="33671" y="60948"/>
                    </a:cubicBezTo>
                    <a:cubicBezTo>
                      <a:pt x="34334" y="62551"/>
                      <a:pt x="35158" y="64177"/>
                      <a:pt x="35775" y="65872"/>
                    </a:cubicBezTo>
                    <a:cubicBezTo>
                      <a:pt x="36210" y="66674"/>
                      <a:pt x="36644" y="67475"/>
                      <a:pt x="37078" y="68277"/>
                    </a:cubicBezTo>
                    <a:cubicBezTo>
                      <a:pt x="38725" y="71140"/>
                      <a:pt x="42452" y="72605"/>
                      <a:pt x="45562" y="73132"/>
                    </a:cubicBezTo>
                    <a:cubicBezTo>
                      <a:pt x="45700" y="73155"/>
                      <a:pt x="47506" y="72994"/>
                      <a:pt x="46957" y="72399"/>
                    </a:cubicBezTo>
                    <a:cubicBezTo>
                      <a:pt x="42681" y="67865"/>
                      <a:pt x="39663" y="61086"/>
                      <a:pt x="38405" y="55177"/>
                    </a:cubicBezTo>
                    <a:cubicBezTo>
                      <a:pt x="38405" y="55131"/>
                      <a:pt x="38359" y="55085"/>
                      <a:pt x="38336" y="55062"/>
                    </a:cubicBezTo>
                    <a:cubicBezTo>
                      <a:pt x="38130" y="54765"/>
                      <a:pt x="38130" y="54490"/>
                      <a:pt x="38245" y="54261"/>
                    </a:cubicBezTo>
                    <a:cubicBezTo>
                      <a:pt x="38176" y="53162"/>
                      <a:pt x="39869" y="52727"/>
                      <a:pt x="40074" y="53871"/>
                    </a:cubicBezTo>
                    <a:cubicBezTo>
                      <a:pt x="40120" y="54055"/>
                      <a:pt x="40166" y="54238"/>
                      <a:pt x="40212" y="54421"/>
                    </a:cubicBezTo>
                    <a:cubicBezTo>
                      <a:pt x="43550" y="58956"/>
                      <a:pt x="47598" y="64383"/>
                      <a:pt x="52697" y="67246"/>
                    </a:cubicBezTo>
                    <a:cubicBezTo>
                      <a:pt x="54344" y="67704"/>
                      <a:pt x="56242" y="66971"/>
                      <a:pt x="56836" y="65070"/>
                    </a:cubicBezTo>
                    <a:cubicBezTo>
                      <a:pt x="57179" y="63994"/>
                      <a:pt x="57133" y="63032"/>
                      <a:pt x="56631" y="62116"/>
                    </a:cubicBezTo>
                    <a:cubicBezTo>
                      <a:pt x="50044" y="56162"/>
                      <a:pt x="44694" y="46978"/>
                      <a:pt x="42590" y="3884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4" name="Freeform: Shape 1956">
                <a:extLst>
                  <a:ext uri="{FF2B5EF4-FFF2-40B4-BE49-F238E27FC236}">
                    <a16:creationId xmlns:a16="http://schemas.microsoft.com/office/drawing/2014/main" id="{77A20323-E0A2-8DD9-0EE9-03BB080B09E7}"/>
                  </a:ext>
                </a:extLst>
              </p:cNvPr>
              <p:cNvSpPr/>
              <p:nvPr/>
            </p:nvSpPr>
            <p:spPr>
              <a:xfrm>
                <a:off x="5429910" y="3372994"/>
                <a:ext cx="57057" cy="73133"/>
              </a:xfrm>
              <a:custGeom>
                <a:avLst/>
                <a:gdLst>
                  <a:gd name="connsiteX0" fmla="*/ 56676 w 57057"/>
                  <a:gd name="connsiteY0" fmla="*/ 62070 h 73133"/>
                  <a:gd name="connsiteX1" fmla="*/ 42635 w 57057"/>
                  <a:gd name="connsiteY1" fmla="*/ 38802 h 73133"/>
                  <a:gd name="connsiteX2" fmla="*/ 41583 w 57057"/>
                  <a:gd name="connsiteY2" fmla="*/ 17527 h 73133"/>
                  <a:gd name="connsiteX3" fmla="*/ 43573 w 57057"/>
                  <a:gd name="connsiteY3" fmla="*/ 12351 h 73133"/>
                  <a:gd name="connsiteX4" fmla="*/ 45014 w 57057"/>
                  <a:gd name="connsiteY4" fmla="*/ 6534 h 73133"/>
                  <a:gd name="connsiteX5" fmla="*/ 40280 w 57057"/>
                  <a:gd name="connsiteY5" fmla="*/ 7450 h 73133"/>
                  <a:gd name="connsiteX6" fmla="*/ 32939 w 57057"/>
                  <a:gd name="connsiteY6" fmla="*/ 25748 h 73133"/>
                  <a:gd name="connsiteX7" fmla="*/ 33694 w 57057"/>
                  <a:gd name="connsiteY7" fmla="*/ 2961 h 73133"/>
                  <a:gd name="connsiteX8" fmla="*/ 33694 w 57057"/>
                  <a:gd name="connsiteY8" fmla="*/ 2847 h 73133"/>
                  <a:gd name="connsiteX9" fmla="*/ 33763 w 57057"/>
                  <a:gd name="connsiteY9" fmla="*/ 1564 h 73133"/>
                  <a:gd name="connsiteX10" fmla="*/ 26948 w 57057"/>
                  <a:gd name="connsiteY10" fmla="*/ 2457 h 73133"/>
                  <a:gd name="connsiteX11" fmla="*/ 26285 w 57057"/>
                  <a:gd name="connsiteY11" fmla="*/ 21283 h 73133"/>
                  <a:gd name="connsiteX12" fmla="*/ 22466 w 57057"/>
                  <a:gd name="connsiteY12" fmla="*/ 14046 h 73133"/>
                  <a:gd name="connsiteX13" fmla="*/ 19585 w 57057"/>
                  <a:gd name="connsiteY13" fmla="*/ 8641 h 73133"/>
                  <a:gd name="connsiteX14" fmla="*/ 17778 w 57057"/>
                  <a:gd name="connsiteY14" fmla="*/ 12603 h 73133"/>
                  <a:gd name="connsiteX15" fmla="*/ 21300 w 57057"/>
                  <a:gd name="connsiteY15" fmla="*/ 23573 h 73133"/>
                  <a:gd name="connsiteX16" fmla="*/ 22077 w 57057"/>
                  <a:gd name="connsiteY16" fmla="*/ 27054 h 73133"/>
                  <a:gd name="connsiteX17" fmla="*/ 22717 w 57057"/>
                  <a:gd name="connsiteY17" fmla="*/ 30421 h 73133"/>
                  <a:gd name="connsiteX18" fmla="*/ 14782 w 57057"/>
                  <a:gd name="connsiteY18" fmla="*/ 20183 h 73133"/>
                  <a:gd name="connsiteX19" fmla="*/ 10300 w 57057"/>
                  <a:gd name="connsiteY19" fmla="*/ 15878 h 73133"/>
                  <a:gd name="connsiteX20" fmla="*/ 5018 w 57057"/>
                  <a:gd name="connsiteY20" fmla="*/ 12924 h 73133"/>
                  <a:gd name="connsiteX21" fmla="*/ 422 w 57057"/>
                  <a:gd name="connsiteY21" fmla="*/ 13817 h 73133"/>
                  <a:gd name="connsiteX22" fmla="*/ 5109 w 57057"/>
                  <a:gd name="connsiteY22" fmla="*/ 16908 h 73133"/>
                  <a:gd name="connsiteX23" fmla="*/ 8928 w 57057"/>
                  <a:gd name="connsiteY23" fmla="*/ 19244 h 73133"/>
                  <a:gd name="connsiteX24" fmla="*/ 12541 w 57057"/>
                  <a:gd name="connsiteY24" fmla="*/ 23298 h 73133"/>
                  <a:gd name="connsiteX25" fmla="*/ 17366 w 57057"/>
                  <a:gd name="connsiteY25" fmla="*/ 35344 h 73133"/>
                  <a:gd name="connsiteX26" fmla="*/ 19928 w 57057"/>
                  <a:gd name="connsiteY26" fmla="*/ 51467 h 73133"/>
                  <a:gd name="connsiteX27" fmla="*/ 20110 w 57057"/>
                  <a:gd name="connsiteY27" fmla="*/ 59551 h 73133"/>
                  <a:gd name="connsiteX28" fmla="*/ 19493 w 57057"/>
                  <a:gd name="connsiteY28" fmla="*/ 66330 h 73133"/>
                  <a:gd name="connsiteX29" fmla="*/ 26582 w 57057"/>
                  <a:gd name="connsiteY29" fmla="*/ 68849 h 73133"/>
                  <a:gd name="connsiteX30" fmla="*/ 27771 w 57057"/>
                  <a:gd name="connsiteY30" fmla="*/ 63902 h 73133"/>
                  <a:gd name="connsiteX31" fmla="*/ 28160 w 57057"/>
                  <a:gd name="connsiteY31" fmla="*/ 58521 h 73133"/>
                  <a:gd name="connsiteX32" fmla="*/ 27840 w 57057"/>
                  <a:gd name="connsiteY32" fmla="*/ 53024 h 73133"/>
                  <a:gd name="connsiteX33" fmla="*/ 29669 w 57057"/>
                  <a:gd name="connsiteY33" fmla="*/ 52497 h 73133"/>
                  <a:gd name="connsiteX34" fmla="*/ 29669 w 57057"/>
                  <a:gd name="connsiteY34" fmla="*/ 52635 h 73133"/>
                  <a:gd name="connsiteX35" fmla="*/ 30081 w 57057"/>
                  <a:gd name="connsiteY35" fmla="*/ 53024 h 73133"/>
                  <a:gd name="connsiteX36" fmla="*/ 33671 w 57057"/>
                  <a:gd name="connsiteY36" fmla="*/ 60948 h 73133"/>
                  <a:gd name="connsiteX37" fmla="*/ 35775 w 57057"/>
                  <a:gd name="connsiteY37" fmla="*/ 65872 h 73133"/>
                  <a:gd name="connsiteX38" fmla="*/ 37078 w 57057"/>
                  <a:gd name="connsiteY38" fmla="*/ 68277 h 73133"/>
                  <a:gd name="connsiteX39" fmla="*/ 45562 w 57057"/>
                  <a:gd name="connsiteY39" fmla="*/ 73132 h 73133"/>
                  <a:gd name="connsiteX40" fmla="*/ 46957 w 57057"/>
                  <a:gd name="connsiteY40" fmla="*/ 72399 h 73133"/>
                  <a:gd name="connsiteX41" fmla="*/ 38405 w 57057"/>
                  <a:gd name="connsiteY41" fmla="*/ 55177 h 73133"/>
                  <a:gd name="connsiteX42" fmla="*/ 38336 w 57057"/>
                  <a:gd name="connsiteY42" fmla="*/ 55062 h 73133"/>
                  <a:gd name="connsiteX43" fmla="*/ 38245 w 57057"/>
                  <a:gd name="connsiteY43" fmla="*/ 54261 h 73133"/>
                  <a:gd name="connsiteX44" fmla="*/ 40074 w 57057"/>
                  <a:gd name="connsiteY44" fmla="*/ 53871 h 73133"/>
                  <a:gd name="connsiteX45" fmla="*/ 40211 w 57057"/>
                  <a:gd name="connsiteY45" fmla="*/ 54421 h 73133"/>
                  <a:gd name="connsiteX46" fmla="*/ 52697 w 57057"/>
                  <a:gd name="connsiteY46" fmla="*/ 67246 h 73133"/>
                  <a:gd name="connsiteX47" fmla="*/ 56836 w 57057"/>
                  <a:gd name="connsiteY47" fmla="*/ 65070 h 73133"/>
                  <a:gd name="connsiteX48" fmla="*/ 56630 w 57057"/>
                  <a:gd name="connsiteY48" fmla="*/ 62116 h 73133"/>
                  <a:gd name="connsiteX49" fmla="*/ 40303 w 57057"/>
                  <a:gd name="connsiteY49" fmla="*/ 49223 h 73133"/>
                  <a:gd name="connsiteX50" fmla="*/ 34723 w 57057"/>
                  <a:gd name="connsiteY50" fmla="*/ 41551 h 73133"/>
                  <a:gd name="connsiteX51" fmla="*/ 34906 w 57057"/>
                  <a:gd name="connsiteY51" fmla="*/ 49978 h 73133"/>
                  <a:gd name="connsiteX52" fmla="*/ 33168 w 57057"/>
                  <a:gd name="connsiteY52" fmla="*/ 50734 h 73133"/>
                  <a:gd name="connsiteX53" fmla="*/ 29052 w 57057"/>
                  <a:gd name="connsiteY53" fmla="*/ 41848 h 73133"/>
                  <a:gd name="connsiteX54" fmla="*/ 27908 w 57057"/>
                  <a:gd name="connsiteY54" fmla="*/ 44390 h 73133"/>
                  <a:gd name="connsiteX55" fmla="*/ 24981 w 57057"/>
                  <a:gd name="connsiteY55" fmla="*/ 50917 h 73133"/>
                  <a:gd name="connsiteX56" fmla="*/ 23221 w 57057"/>
                  <a:gd name="connsiteY56" fmla="*/ 50436 h 73133"/>
                  <a:gd name="connsiteX57" fmla="*/ 20705 w 57057"/>
                  <a:gd name="connsiteY57" fmla="*/ 37314 h 73133"/>
                  <a:gd name="connsiteX58" fmla="*/ 19402 w 57057"/>
                  <a:gd name="connsiteY58" fmla="*/ 32596 h 73133"/>
                  <a:gd name="connsiteX59" fmla="*/ 21025 w 57057"/>
                  <a:gd name="connsiteY59" fmla="*/ 31932 h 73133"/>
                  <a:gd name="connsiteX60" fmla="*/ 24455 w 57057"/>
                  <a:gd name="connsiteY60" fmla="*/ 34588 h 73133"/>
                  <a:gd name="connsiteX61" fmla="*/ 25324 w 57057"/>
                  <a:gd name="connsiteY61" fmla="*/ 30718 h 73133"/>
                  <a:gd name="connsiteX62" fmla="*/ 25690 w 57057"/>
                  <a:gd name="connsiteY62" fmla="*/ 27008 h 73133"/>
                  <a:gd name="connsiteX63" fmla="*/ 27428 w 57057"/>
                  <a:gd name="connsiteY63" fmla="*/ 26779 h 73133"/>
                  <a:gd name="connsiteX64" fmla="*/ 32299 w 57057"/>
                  <a:gd name="connsiteY64" fmla="*/ 35962 h 73133"/>
                  <a:gd name="connsiteX65" fmla="*/ 36026 w 57057"/>
                  <a:gd name="connsiteY65" fmla="*/ 24787 h 73133"/>
                  <a:gd name="connsiteX66" fmla="*/ 36964 w 57057"/>
                  <a:gd name="connsiteY66" fmla="*/ 24329 h 73133"/>
                  <a:gd name="connsiteX67" fmla="*/ 38153 w 57057"/>
                  <a:gd name="connsiteY67" fmla="*/ 25519 h 73133"/>
                  <a:gd name="connsiteX68" fmla="*/ 41789 w 57057"/>
                  <a:gd name="connsiteY68" fmla="*/ 48123 h 73133"/>
                  <a:gd name="connsiteX69" fmla="*/ 40303 w 57057"/>
                  <a:gd name="connsiteY69" fmla="*/ 49269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57" h="73133">
                    <a:moveTo>
                      <a:pt x="56676" y="62070"/>
                    </a:moveTo>
                    <a:cubicBezTo>
                      <a:pt x="50090" y="56116"/>
                      <a:pt x="44739" y="46932"/>
                      <a:pt x="42635" y="38802"/>
                    </a:cubicBezTo>
                    <a:cubicBezTo>
                      <a:pt x="40897" y="32069"/>
                      <a:pt x="39846" y="24191"/>
                      <a:pt x="41583" y="17527"/>
                    </a:cubicBezTo>
                    <a:cubicBezTo>
                      <a:pt x="42086" y="15580"/>
                      <a:pt x="42658" y="14160"/>
                      <a:pt x="43573" y="12351"/>
                    </a:cubicBezTo>
                    <a:cubicBezTo>
                      <a:pt x="45014" y="9488"/>
                      <a:pt x="47415" y="7748"/>
                      <a:pt x="45014" y="6534"/>
                    </a:cubicBezTo>
                    <a:cubicBezTo>
                      <a:pt x="44053" y="6030"/>
                      <a:pt x="41835" y="6145"/>
                      <a:pt x="40280" y="7450"/>
                    </a:cubicBezTo>
                    <a:cubicBezTo>
                      <a:pt x="36209" y="11870"/>
                      <a:pt x="34037" y="19977"/>
                      <a:pt x="32939" y="25748"/>
                    </a:cubicBezTo>
                    <a:cubicBezTo>
                      <a:pt x="31019" y="16977"/>
                      <a:pt x="32024"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3" y="18351"/>
                      <a:pt x="26285" y="21283"/>
                    </a:cubicBezTo>
                    <a:cubicBezTo>
                      <a:pt x="24959" y="18901"/>
                      <a:pt x="23724" y="16473"/>
                      <a:pt x="22466" y="14046"/>
                    </a:cubicBezTo>
                    <a:cubicBezTo>
                      <a:pt x="21551" y="12282"/>
                      <a:pt x="20796" y="10198"/>
                      <a:pt x="19585" y="8641"/>
                    </a:cubicBezTo>
                    <a:cubicBezTo>
                      <a:pt x="18738" y="7542"/>
                      <a:pt x="15994" y="8389"/>
                      <a:pt x="17778" y="12603"/>
                    </a:cubicBezTo>
                    <a:cubicBezTo>
                      <a:pt x="19196" y="15901"/>
                      <a:pt x="20431" y="20092"/>
                      <a:pt x="21300" y="23573"/>
                    </a:cubicBezTo>
                    <a:cubicBezTo>
                      <a:pt x="21597" y="24741"/>
                      <a:pt x="21849" y="25886"/>
                      <a:pt x="22077" y="27054"/>
                    </a:cubicBezTo>
                    <a:cubicBezTo>
                      <a:pt x="22260" y="27970"/>
                      <a:pt x="22237" y="29642"/>
                      <a:pt x="22717" y="30421"/>
                    </a:cubicBezTo>
                    <a:cubicBezTo>
                      <a:pt x="20453" y="26756"/>
                      <a:pt x="17709" y="23321"/>
                      <a:pt x="14782" y="20183"/>
                    </a:cubicBezTo>
                    <a:cubicBezTo>
                      <a:pt x="13365" y="18649"/>
                      <a:pt x="11855" y="17252"/>
                      <a:pt x="10300" y="15878"/>
                    </a:cubicBezTo>
                    <a:cubicBezTo>
                      <a:pt x="9020" y="14756"/>
                      <a:pt x="6596" y="13611"/>
                      <a:pt x="5018" y="12924"/>
                    </a:cubicBezTo>
                    <a:cubicBezTo>
                      <a:pt x="3989" y="12465"/>
                      <a:pt x="1290" y="13061"/>
                      <a:pt x="422" y="13817"/>
                    </a:cubicBezTo>
                    <a:cubicBezTo>
                      <a:pt x="-1545" y="15557"/>
                      <a:pt x="3943" y="16359"/>
                      <a:pt x="5109" y="16908"/>
                    </a:cubicBezTo>
                    <a:cubicBezTo>
                      <a:pt x="6481" y="17550"/>
                      <a:pt x="7808" y="18214"/>
                      <a:pt x="8928" y="19244"/>
                    </a:cubicBezTo>
                    <a:cubicBezTo>
                      <a:pt x="10186" y="20412"/>
                      <a:pt x="11581" y="21855"/>
                      <a:pt x="12541" y="23298"/>
                    </a:cubicBezTo>
                    <a:cubicBezTo>
                      <a:pt x="14965" y="26825"/>
                      <a:pt x="16269" y="31245"/>
                      <a:pt x="17366" y="35344"/>
                    </a:cubicBezTo>
                    <a:cubicBezTo>
                      <a:pt x="18830" y="40612"/>
                      <a:pt x="19607" y="45993"/>
                      <a:pt x="19928" y="51467"/>
                    </a:cubicBezTo>
                    <a:cubicBezTo>
                      <a:pt x="20088" y="54146"/>
                      <a:pt x="20225" y="56849"/>
                      <a:pt x="20110" y="59551"/>
                    </a:cubicBezTo>
                    <a:cubicBezTo>
                      <a:pt x="20042" y="61818"/>
                      <a:pt x="19882" y="64109"/>
                      <a:pt x="19493" y="66330"/>
                    </a:cubicBezTo>
                    <a:cubicBezTo>
                      <a:pt x="18098" y="74369"/>
                      <a:pt x="25484"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69" y="52497"/>
                    </a:cubicBezTo>
                    <a:cubicBezTo>
                      <a:pt x="29669" y="52543"/>
                      <a:pt x="29669" y="52589"/>
                      <a:pt x="29669" y="52635"/>
                    </a:cubicBezTo>
                    <a:cubicBezTo>
                      <a:pt x="29829" y="52704"/>
                      <a:pt x="29966" y="52818"/>
                      <a:pt x="30081" y="53024"/>
                    </a:cubicBezTo>
                    <a:cubicBezTo>
                      <a:pt x="31453" y="55612"/>
                      <a:pt x="32551" y="58269"/>
                      <a:pt x="33671" y="60948"/>
                    </a:cubicBezTo>
                    <a:cubicBezTo>
                      <a:pt x="34334" y="62551"/>
                      <a:pt x="35158" y="64177"/>
                      <a:pt x="35775" y="65872"/>
                    </a:cubicBezTo>
                    <a:cubicBezTo>
                      <a:pt x="36209" y="66674"/>
                      <a:pt x="36644" y="67475"/>
                      <a:pt x="37078" y="68277"/>
                    </a:cubicBezTo>
                    <a:cubicBezTo>
                      <a:pt x="38725" y="71140"/>
                      <a:pt x="42452" y="72605"/>
                      <a:pt x="45562" y="73132"/>
                    </a:cubicBezTo>
                    <a:cubicBezTo>
                      <a:pt x="45700" y="73155"/>
                      <a:pt x="47506" y="72994"/>
                      <a:pt x="46957" y="72399"/>
                    </a:cubicBezTo>
                    <a:cubicBezTo>
                      <a:pt x="42681" y="67865"/>
                      <a:pt x="39662" y="61086"/>
                      <a:pt x="38405" y="55177"/>
                    </a:cubicBezTo>
                    <a:cubicBezTo>
                      <a:pt x="38405" y="55131"/>
                      <a:pt x="38359" y="55085"/>
                      <a:pt x="38336" y="55062"/>
                    </a:cubicBezTo>
                    <a:cubicBezTo>
                      <a:pt x="38130" y="54765"/>
                      <a:pt x="38130" y="54490"/>
                      <a:pt x="38245" y="54261"/>
                    </a:cubicBezTo>
                    <a:cubicBezTo>
                      <a:pt x="38176" y="53162"/>
                      <a:pt x="39868" y="52727"/>
                      <a:pt x="40074" y="53871"/>
                    </a:cubicBezTo>
                    <a:cubicBezTo>
                      <a:pt x="40120" y="54055"/>
                      <a:pt x="40165" y="54238"/>
                      <a:pt x="40211" y="54421"/>
                    </a:cubicBezTo>
                    <a:cubicBezTo>
                      <a:pt x="43550" y="58956"/>
                      <a:pt x="47597" y="64383"/>
                      <a:pt x="52697" y="67246"/>
                    </a:cubicBezTo>
                    <a:cubicBezTo>
                      <a:pt x="54344" y="67704"/>
                      <a:pt x="56242" y="66971"/>
                      <a:pt x="56836" y="65070"/>
                    </a:cubicBezTo>
                    <a:cubicBezTo>
                      <a:pt x="57179" y="63994"/>
                      <a:pt x="57133" y="63032"/>
                      <a:pt x="56630" y="62116"/>
                    </a:cubicBezTo>
                    <a:close/>
                    <a:moveTo>
                      <a:pt x="40303" y="49223"/>
                    </a:moveTo>
                    <a:cubicBezTo>
                      <a:pt x="38084" y="46864"/>
                      <a:pt x="36255" y="44322"/>
                      <a:pt x="34723" y="41551"/>
                    </a:cubicBezTo>
                    <a:cubicBezTo>
                      <a:pt x="34243" y="44344"/>
                      <a:pt x="34174" y="47161"/>
                      <a:pt x="34906" y="49978"/>
                    </a:cubicBezTo>
                    <a:cubicBezTo>
                      <a:pt x="35180" y="51032"/>
                      <a:pt x="33717" y="51673"/>
                      <a:pt x="33168" y="50734"/>
                    </a:cubicBezTo>
                    <a:cubicBezTo>
                      <a:pt x="31522" y="47871"/>
                      <a:pt x="30104" y="44940"/>
                      <a:pt x="29052" y="41848"/>
                    </a:cubicBezTo>
                    <a:cubicBezTo>
                      <a:pt x="28686" y="42696"/>
                      <a:pt x="28297" y="43543"/>
                      <a:pt x="27908" y="44390"/>
                    </a:cubicBezTo>
                    <a:cubicBezTo>
                      <a:pt x="26925" y="46543"/>
                      <a:pt x="26193" y="48879"/>
                      <a:pt x="24981" y="50917"/>
                    </a:cubicBezTo>
                    <a:cubicBezTo>
                      <a:pt x="24455" y="51788"/>
                      <a:pt x="23335" y="51330"/>
                      <a:pt x="23221" y="50436"/>
                    </a:cubicBezTo>
                    <a:cubicBezTo>
                      <a:pt x="22672" y="45925"/>
                      <a:pt x="21963" y="41688"/>
                      <a:pt x="20705" y="37314"/>
                    </a:cubicBezTo>
                    <a:cubicBezTo>
                      <a:pt x="20019" y="35802"/>
                      <a:pt x="19516" y="34245"/>
                      <a:pt x="19402" y="32596"/>
                    </a:cubicBezTo>
                    <a:cubicBezTo>
                      <a:pt x="19333" y="31657"/>
                      <a:pt x="20431" y="31451"/>
                      <a:pt x="21025" y="31932"/>
                    </a:cubicBezTo>
                    <a:cubicBezTo>
                      <a:pt x="22146" y="32825"/>
                      <a:pt x="23266" y="33741"/>
                      <a:pt x="24455" y="34588"/>
                    </a:cubicBezTo>
                    <a:cubicBezTo>
                      <a:pt x="24821" y="33306"/>
                      <a:pt x="25164" y="32023"/>
                      <a:pt x="25324" y="30718"/>
                    </a:cubicBezTo>
                    <a:cubicBezTo>
                      <a:pt x="25484" y="29458"/>
                      <a:pt x="25416" y="28245"/>
                      <a:pt x="25690" y="27008"/>
                    </a:cubicBezTo>
                    <a:cubicBezTo>
                      <a:pt x="25873" y="26252"/>
                      <a:pt x="27085" y="26000"/>
                      <a:pt x="27428" y="26779"/>
                    </a:cubicBezTo>
                    <a:cubicBezTo>
                      <a:pt x="28823" y="29962"/>
                      <a:pt x="30447" y="33031"/>
                      <a:pt x="32299" y="35962"/>
                    </a:cubicBezTo>
                    <a:cubicBezTo>
                      <a:pt x="32985" y="32069"/>
                      <a:pt x="34426" y="28382"/>
                      <a:pt x="36026" y="24787"/>
                    </a:cubicBezTo>
                    <a:cubicBezTo>
                      <a:pt x="36209" y="24397"/>
                      <a:pt x="36598" y="24283"/>
                      <a:pt x="36964" y="24329"/>
                    </a:cubicBezTo>
                    <a:cubicBezTo>
                      <a:pt x="37536" y="24237"/>
                      <a:pt x="38290" y="24718"/>
                      <a:pt x="38153" y="25519"/>
                    </a:cubicBezTo>
                    <a:cubicBezTo>
                      <a:pt x="36987" y="33375"/>
                      <a:pt x="38176" y="41024"/>
                      <a:pt x="41789" y="48123"/>
                    </a:cubicBezTo>
                    <a:cubicBezTo>
                      <a:pt x="42270" y="49062"/>
                      <a:pt x="41057" y="50093"/>
                      <a:pt x="40303" y="492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5" name="Freeform: Shape 1957">
                <a:extLst>
                  <a:ext uri="{FF2B5EF4-FFF2-40B4-BE49-F238E27FC236}">
                    <a16:creationId xmlns:a16="http://schemas.microsoft.com/office/drawing/2014/main" id="{3E4DC78C-3852-2EBE-E40D-90B0EF653B86}"/>
                  </a:ext>
                </a:extLst>
              </p:cNvPr>
              <p:cNvSpPr/>
              <p:nvPr/>
            </p:nvSpPr>
            <p:spPr>
              <a:xfrm>
                <a:off x="5429933" y="3385734"/>
                <a:ext cx="21551" cy="19076"/>
              </a:xfrm>
              <a:custGeom>
                <a:avLst/>
                <a:gdLst>
                  <a:gd name="connsiteX0" fmla="*/ 21551 w 21551"/>
                  <a:gd name="connsiteY0" fmla="*/ 15939 h 19076"/>
                  <a:gd name="connsiteX1" fmla="*/ 14783 w 21551"/>
                  <a:gd name="connsiteY1" fmla="*/ 7420 h 19076"/>
                  <a:gd name="connsiteX2" fmla="*/ 10301 w 21551"/>
                  <a:gd name="connsiteY2" fmla="*/ 3115 h 19076"/>
                  <a:gd name="connsiteX3" fmla="*/ 5018 w 21551"/>
                  <a:gd name="connsiteY3" fmla="*/ 160 h 19076"/>
                  <a:gd name="connsiteX4" fmla="*/ 422 w 21551"/>
                  <a:gd name="connsiteY4" fmla="*/ 1053 h 19076"/>
                  <a:gd name="connsiteX5" fmla="*/ 5109 w 21551"/>
                  <a:gd name="connsiteY5" fmla="*/ 4145 h 19076"/>
                  <a:gd name="connsiteX6" fmla="*/ 8929 w 21551"/>
                  <a:gd name="connsiteY6" fmla="*/ 6481 h 19076"/>
                  <a:gd name="connsiteX7" fmla="*/ 12541 w 21551"/>
                  <a:gd name="connsiteY7" fmla="*/ 10534 h 19076"/>
                  <a:gd name="connsiteX8" fmla="*/ 16360 w 21551"/>
                  <a:gd name="connsiteY8" fmla="*/ 19077 h 19076"/>
                  <a:gd name="connsiteX9" fmla="*/ 15903 w 21551"/>
                  <a:gd name="connsiteY9" fmla="*/ 14313 h 19076"/>
                  <a:gd name="connsiteX10" fmla="*/ 17527 w 21551"/>
                  <a:gd name="connsiteY10" fmla="*/ 13649 h 19076"/>
                  <a:gd name="connsiteX11" fmla="*/ 20797 w 21551"/>
                  <a:gd name="connsiteY11" fmla="*/ 16466 h 19076"/>
                  <a:gd name="connsiteX12" fmla="*/ 21551 w 21551"/>
                  <a:gd name="connsiteY12" fmla="*/ 15962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1" h="19076">
                    <a:moveTo>
                      <a:pt x="21551" y="15939"/>
                    </a:moveTo>
                    <a:cubicBezTo>
                      <a:pt x="19539" y="12916"/>
                      <a:pt x="17229" y="10054"/>
                      <a:pt x="14783" y="7420"/>
                    </a:cubicBezTo>
                    <a:cubicBezTo>
                      <a:pt x="13365" y="5885"/>
                      <a:pt x="11855" y="4489"/>
                      <a:pt x="10301" y="3115"/>
                    </a:cubicBezTo>
                    <a:cubicBezTo>
                      <a:pt x="9020" y="1992"/>
                      <a:pt x="6596" y="847"/>
                      <a:pt x="5018" y="160"/>
                    </a:cubicBezTo>
                    <a:cubicBezTo>
                      <a:pt x="3989" y="-298"/>
                      <a:pt x="1291" y="298"/>
                      <a:pt x="422" y="1053"/>
                    </a:cubicBezTo>
                    <a:cubicBezTo>
                      <a:pt x="-1545" y="2794"/>
                      <a:pt x="3943" y="3595"/>
                      <a:pt x="5109" y="4145"/>
                    </a:cubicBezTo>
                    <a:cubicBezTo>
                      <a:pt x="6481" y="4786"/>
                      <a:pt x="7808" y="5450"/>
                      <a:pt x="8929" y="6481"/>
                    </a:cubicBezTo>
                    <a:cubicBezTo>
                      <a:pt x="10186" y="7649"/>
                      <a:pt x="11581" y="9092"/>
                      <a:pt x="12541" y="10534"/>
                    </a:cubicBezTo>
                    <a:cubicBezTo>
                      <a:pt x="14279" y="13054"/>
                      <a:pt x="15423" y="16054"/>
                      <a:pt x="16360" y="19077"/>
                    </a:cubicBezTo>
                    <a:cubicBezTo>
                      <a:pt x="16177" y="17497"/>
                      <a:pt x="15994" y="15894"/>
                      <a:pt x="15903" y="14313"/>
                    </a:cubicBezTo>
                    <a:cubicBezTo>
                      <a:pt x="15857" y="13397"/>
                      <a:pt x="16932" y="13168"/>
                      <a:pt x="17527" y="13649"/>
                    </a:cubicBezTo>
                    <a:cubicBezTo>
                      <a:pt x="18647" y="14542"/>
                      <a:pt x="19745" y="15504"/>
                      <a:pt x="20797" y="16466"/>
                    </a:cubicBezTo>
                    <a:cubicBezTo>
                      <a:pt x="20957" y="16168"/>
                      <a:pt x="21231" y="16008"/>
                      <a:pt x="21551" y="1596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6" name="Freeform: Shape 1958">
                <a:extLst>
                  <a:ext uri="{FF2B5EF4-FFF2-40B4-BE49-F238E27FC236}">
                    <a16:creationId xmlns:a16="http://schemas.microsoft.com/office/drawing/2014/main" id="{DE84E383-A619-750F-A344-12D489126943}"/>
                  </a:ext>
                </a:extLst>
              </p:cNvPr>
              <p:cNvSpPr/>
              <p:nvPr/>
            </p:nvSpPr>
            <p:spPr>
              <a:xfrm>
                <a:off x="5456263" y="3373017"/>
                <a:ext cx="7566" cy="21603"/>
              </a:xfrm>
              <a:custGeom>
                <a:avLst/>
                <a:gdLst>
                  <a:gd name="connsiteX0" fmla="*/ 2081 w 7566"/>
                  <a:gd name="connsiteY0" fmla="*/ 11870 h 21603"/>
                  <a:gd name="connsiteX1" fmla="*/ 3865 w 7566"/>
                  <a:gd name="connsiteY1" fmla="*/ 12351 h 21603"/>
                  <a:gd name="connsiteX2" fmla="*/ 5923 w 7566"/>
                  <a:gd name="connsiteY2" fmla="*/ 21603 h 21603"/>
                  <a:gd name="connsiteX3" fmla="*/ 7364 w 7566"/>
                  <a:gd name="connsiteY3" fmla="*/ 2961 h 21603"/>
                  <a:gd name="connsiteX4" fmla="*/ 7364 w 7566"/>
                  <a:gd name="connsiteY4" fmla="*/ 2847 h 21603"/>
                  <a:gd name="connsiteX5" fmla="*/ 7432 w 7566"/>
                  <a:gd name="connsiteY5" fmla="*/ 1564 h 21603"/>
                  <a:gd name="connsiteX6" fmla="*/ 618 w 7566"/>
                  <a:gd name="connsiteY6" fmla="*/ 2457 h 21603"/>
                  <a:gd name="connsiteX7" fmla="*/ 0 w 7566"/>
                  <a:gd name="connsiteY7" fmla="*/ 18145 h 21603"/>
                  <a:gd name="connsiteX8" fmla="*/ 2127 w 7566"/>
                  <a:gd name="connsiteY8" fmla="*/ 11870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 h="21603">
                    <a:moveTo>
                      <a:pt x="2081" y="11870"/>
                    </a:moveTo>
                    <a:cubicBezTo>
                      <a:pt x="2515" y="10931"/>
                      <a:pt x="3796" y="11503"/>
                      <a:pt x="3865" y="12351"/>
                    </a:cubicBezTo>
                    <a:cubicBezTo>
                      <a:pt x="4093" y="15580"/>
                      <a:pt x="4917" y="18603"/>
                      <a:pt x="5923" y="21603"/>
                    </a:cubicBezTo>
                    <a:cubicBezTo>
                      <a:pt x="5054" y="14595"/>
                      <a:pt x="5969" y="8412"/>
                      <a:pt x="7364" y="2961"/>
                    </a:cubicBezTo>
                    <a:cubicBezTo>
                      <a:pt x="7364" y="2915"/>
                      <a:pt x="7364" y="2893"/>
                      <a:pt x="7364" y="2847"/>
                    </a:cubicBezTo>
                    <a:cubicBezTo>
                      <a:pt x="7569" y="2457"/>
                      <a:pt x="7661" y="1999"/>
                      <a:pt x="7432" y="1564"/>
                    </a:cubicBezTo>
                    <a:cubicBezTo>
                      <a:pt x="6220" y="-955"/>
                      <a:pt x="1235" y="-268"/>
                      <a:pt x="618" y="2457"/>
                    </a:cubicBezTo>
                    <a:cubicBezTo>
                      <a:pt x="114" y="4633"/>
                      <a:pt x="23" y="13152"/>
                      <a:pt x="0" y="18145"/>
                    </a:cubicBezTo>
                    <a:cubicBezTo>
                      <a:pt x="549" y="16015"/>
                      <a:pt x="1212" y="13908"/>
                      <a:pt x="2127" y="118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7" name="Freeform: Shape 1959">
                <a:extLst>
                  <a:ext uri="{FF2B5EF4-FFF2-40B4-BE49-F238E27FC236}">
                    <a16:creationId xmlns:a16="http://schemas.microsoft.com/office/drawing/2014/main" id="{DCA60837-D9F1-BBBC-E3E3-58EE7009328D}"/>
                  </a:ext>
                </a:extLst>
              </p:cNvPr>
              <p:cNvSpPr/>
              <p:nvPr/>
            </p:nvSpPr>
            <p:spPr>
              <a:xfrm>
                <a:off x="5447074" y="3381197"/>
                <a:ext cx="8617" cy="20751"/>
              </a:xfrm>
              <a:custGeom>
                <a:avLst/>
                <a:gdLst>
                  <a:gd name="connsiteX0" fmla="*/ 4913 w 8617"/>
                  <a:gd name="connsiteY0" fmla="*/ 18851 h 20751"/>
                  <a:gd name="connsiteX1" fmla="*/ 5164 w 8617"/>
                  <a:gd name="connsiteY1" fmla="*/ 20706 h 20751"/>
                  <a:gd name="connsiteX2" fmla="*/ 5210 w 8617"/>
                  <a:gd name="connsiteY2" fmla="*/ 20751 h 20751"/>
                  <a:gd name="connsiteX3" fmla="*/ 4958 w 8617"/>
                  <a:gd name="connsiteY3" fmla="*/ 13423 h 20751"/>
                  <a:gd name="connsiteX4" fmla="*/ 6582 w 8617"/>
                  <a:gd name="connsiteY4" fmla="*/ 12736 h 20751"/>
                  <a:gd name="connsiteX5" fmla="*/ 8160 w 8617"/>
                  <a:gd name="connsiteY5" fmla="*/ 14362 h 20751"/>
                  <a:gd name="connsiteX6" fmla="*/ 8617 w 8617"/>
                  <a:gd name="connsiteY6" fmla="*/ 12163 h 20751"/>
                  <a:gd name="connsiteX7" fmla="*/ 5279 w 8617"/>
                  <a:gd name="connsiteY7" fmla="*/ 5842 h 20751"/>
                  <a:gd name="connsiteX8" fmla="*/ 2397 w 8617"/>
                  <a:gd name="connsiteY8" fmla="*/ 438 h 20751"/>
                  <a:gd name="connsiteX9" fmla="*/ 591 w 8617"/>
                  <a:gd name="connsiteY9" fmla="*/ 4400 h 20751"/>
                  <a:gd name="connsiteX10" fmla="*/ 4112 w 8617"/>
                  <a:gd name="connsiteY10" fmla="*/ 15369 h 20751"/>
                  <a:gd name="connsiteX11" fmla="*/ 4890 w 8617"/>
                  <a:gd name="connsiteY11" fmla="*/ 1885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17" h="20751">
                    <a:moveTo>
                      <a:pt x="4913" y="18851"/>
                    </a:moveTo>
                    <a:cubicBezTo>
                      <a:pt x="5004" y="19332"/>
                      <a:pt x="5073" y="20042"/>
                      <a:pt x="5164" y="20706"/>
                    </a:cubicBezTo>
                    <a:cubicBezTo>
                      <a:pt x="5164" y="20706"/>
                      <a:pt x="5187" y="20729"/>
                      <a:pt x="5210" y="20751"/>
                    </a:cubicBezTo>
                    <a:cubicBezTo>
                      <a:pt x="5187" y="18301"/>
                      <a:pt x="5073" y="15851"/>
                      <a:pt x="4958" y="13423"/>
                    </a:cubicBezTo>
                    <a:cubicBezTo>
                      <a:pt x="4913" y="12576"/>
                      <a:pt x="6010" y="12186"/>
                      <a:pt x="6582" y="12736"/>
                    </a:cubicBezTo>
                    <a:cubicBezTo>
                      <a:pt x="7131" y="13263"/>
                      <a:pt x="7634" y="13812"/>
                      <a:pt x="8160" y="14362"/>
                    </a:cubicBezTo>
                    <a:cubicBezTo>
                      <a:pt x="8320" y="13629"/>
                      <a:pt x="8457" y="12896"/>
                      <a:pt x="8617" y="12163"/>
                    </a:cubicBezTo>
                    <a:cubicBezTo>
                      <a:pt x="7474" y="10079"/>
                      <a:pt x="6399" y="7950"/>
                      <a:pt x="5279" y="5842"/>
                    </a:cubicBezTo>
                    <a:cubicBezTo>
                      <a:pt x="4364" y="4079"/>
                      <a:pt x="3609" y="1995"/>
                      <a:pt x="2397" y="438"/>
                    </a:cubicBezTo>
                    <a:cubicBezTo>
                      <a:pt x="1551" y="-662"/>
                      <a:pt x="-1193" y="186"/>
                      <a:pt x="591" y="4400"/>
                    </a:cubicBezTo>
                    <a:cubicBezTo>
                      <a:pt x="2009" y="7698"/>
                      <a:pt x="3243" y="11889"/>
                      <a:pt x="4112" y="15369"/>
                    </a:cubicBezTo>
                    <a:cubicBezTo>
                      <a:pt x="4410" y="16538"/>
                      <a:pt x="4661" y="17682"/>
                      <a:pt x="4890" y="1885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8" name="Freeform: Shape 1960">
                <a:extLst>
                  <a:ext uri="{FF2B5EF4-FFF2-40B4-BE49-F238E27FC236}">
                    <a16:creationId xmlns:a16="http://schemas.microsoft.com/office/drawing/2014/main" id="{8F29C4C4-37DD-A379-5BAB-98B4ACE38DA8}"/>
                  </a:ext>
                </a:extLst>
              </p:cNvPr>
              <p:cNvSpPr/>
              <p:nvPr/>
            </p:nvSpPr>
            <p:spPr>
              <a:xfrm>
                <a:off x="5463467" y="3379250"/>
                <a:ext cx="12500" cy="18667"/>
              </a:xfrm>
              <a:custGeom>
                <a:avLst/>
                <a:gdLst>
                  <a:gd name="connsiteX0" fmla="*/ 183 w 12500"/>
                  <a:gd name="connsiteY0" fmla="*/ 16789 h 18667"/>
                  <a:gd name="connsiteX1" fmla="*/ 252 w 12500"/>
                  <a:gd name="connsiteY1" fmla="*/ 16469 h 18667"/>
                  <a:gd name="connsiteX2" fmla="*/ 4551 w 12500"/>
                  <a:gd name="connsiteY2" fmla="*/ 8659 h 18667"/>
                  <a:gd name="connsiteX3" fmla="*/ 6312 w 12500"/>
                  <a:gd name="connsiteY3" fmla="*/ 9140 h 18667"/>
                  <a:gd name="connsiteX4" fmla="*/ 7158 w 12500"/>
                  <a:gd name="connsiteY4" fmla="*/ 18667 h 18667"/>
                  <a:gd name="connsiteX5" fmla="*/ 8050 w 12500"/>
                  <a:gd name="connsiteY5" fmla="*/ 11270 h 18667"/>
                  <a:gd name="connsiteX6" fmla="*/ 10039 w 12500"/>
                  <a:gd name="connsiteY6" fmla="*/ 6094 h 18667"/>
                  <a:gd name="connsiteX7" fmla="*/ 11480 w 12500"/>
                  <a:gd name="connsiteY7" fmla="*/ 277 h 18667"/>
                  <a:gd name="connsiteX8" fmla="*/ 6746 w 12500"/>
                  <a:gd name="connsiteY8" fmla="*/ 1193 h 18667"/>
                  <a:gd name="connsiteX9" fmla="*/ 0 w 12500"/>
                  <a:gd name="connsiteY9" fmla="*/ 16721 h 18667"/>
                  <a:gd name="connsiteX10" fmla="*/ 206 w 12500"/>
                  <a:gd name="connsiteY10" fmla="*/ 16789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00" h="18667">
                    <a:moveTo>
                      <a:pt x="183" y="16789"/>
                    </a:moveTo>
                    <a:cubicBezTo>
                      <a:pt x="183" y="16789"/>
                      <a:pt x="206" y="16583"/>
                      <a:pt x="252" y="16469"/>
                    </a:cubicBezTo>
                    <a:cubicBezTo>
                      <a:pt x="1441" y="13698"/>
                      <a:pt x="2790" y="11133"/>
                      <a:pt x="4551" y="8659"/>
                    </a:cubicBezTo>
                    <a:cubicBezTo>
                      <a:pt x="5100" y="7904"/>
                      <a:pt x="6266" y="8178"/>
                      <a:pt x="6312" y="9140"/>
                    </a:cubicBezTo>
                    <a:cubicBezTo>
                      <a:pt x="6495" y="12346"/>
                      <a:pt x="6792" y="15507"/>
                      <a:pt x="7158" y="18667"/>
                    </a:cubicBezTo>
                    <a:cubicBezTo>
                      <a:pt x="7158" y="16102"/>
                      <a:pt x="7432" y="13606"/>
                      <a:pt x="8050" y="11270"/>
                    </a:cubicBezTo>
                    <a:cubicBezTo>
                      <a:pt x="8553" y="9323"/>
                      <a:pt x="9124" y="7904"/>
                      <a:pt x="10039" y="6094"/>
                    </a:cubicBezTo>
                    <a:cubicBezTo>
                      <a:pt x="11480" y="3232"/>
                      <a:pt x="13881" y="1491"/>
                      <a:pt x="11480" y="277"/>
                    </a:cubicBezTo>
                    <a:cubicBezTo>
                      <a:pt x="10519" y="-226"/>
                      <a:pt x="8301" y="-112"/>
                      <a:pt x="6746" y="1193"/>
                    </a:cubicBezTo>
                    <a:cubicBezTo>
                      <a:pt x="3293" y="4949"/>
                      <a:pt x="1212" y="11339"/>
                      <a:pt x="0" y="16721"/>
                    </a:cubicBezTo>
                    <a:cubicBezTo>
                      <a:pt x="69" y="16744"/>
                      <a:pt x="137" y="16766"/>
                      <a:pt x="206" y="1678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39" name="Freeform: Shape 1961">
                <a:extLst>
                  <a:ext uri="{FF2B5EF4-FFF2-40B4-BE49-F238E27FC236}">
                    <a16:creationId xmlns:a16="http://schemas.microsoft.com/office/drawing/2014/main" id="{9B6FF757-3C2D-96EE-F8FF-A63D7BBC53A0}"/>
                  </a:ext>
                </a:extLst>
              </p:cNvPr>
              <p:cNvSpPr/>
              <p:nvPr/>
            </p:nvSpPr>
            <p:spPr>
              <a:xfrm>
                <a:off x="5449014" y="3416491"/>
                <a:ext cx="9082" cy="27930"/>
              </a:xfrm>
              <a:custGeom>
                <a:avLst/>
                <a:gdLst>
                  <a:gd name="connsiteX0" fmla="*/ 6220 w 9082"/>
                  <a:gd name="connsiteY0" fmla="*/ 18138 h 27930"/>
                  <a:gd name="connsiteX1" fmla="*/ 4711 w 9082"/>
                  <a:gd name="connsiteY1" fmla="*/ 17955 h 27930"/>
                  <a:gd name="connsiteX2" fmla="*/ 0 w 9082"/>
                  <a:gd name="connsiteY2" fmla="*/ 0 h 27930"/>
                  <a:gd name="connsiteX3" fmla="*/ 846 w 9082"/>
                  <a:gd name="connsiteY3" fmla="*/ 7947 h 27930"/>
                  <a:gd name="connsiteX4" fmla="*/ 1029 w 9082"/>
                  <a:gd name="connsiteY4" fmla="*/ 16031 h 27930"/>
                  <a:gd name="connsiteX5" fmla="*/ 411 w 9082"/>
                  <a:gd name="connsiteY5" fmla="*/ 22810 h 27930"/>
                  <a:gd name="connsiteX6" fmla="*/ 7500 w 9082"/>
                  <a:gd name="connsiteY6" fmla="*/ 25329 h 27930"/>
                  <a:gd name="connsiteX7" fmla="*/ 8690 w 9082"/>
                  <a:gd name="connsiteY7" fmla="*/ 20382 h 27930"/>
                  <a:gd name="connsiteX8" fmla="*/ 9078 w 9082"/>
                  <a:gd name="connsiteY8" fmla="*/ 15001 h 27930"/>
                  <a:gd name="connsiteX9" fmla="*/ 8804 w 9082"/>
                  <a:gd name="connsiteY9" fmla="*/ 9916 h 27930"/>
                  <a:gd name="connsiteX10" fmla="*/ 6197 w 9082"/>
                  <a:gd name="connsiteY10" fmla="*/ 18161 h 2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27930">
                    <a:moveTo>
                      <a:pt x="6220" y="18138"/>
                    </a:moveTo>
                    <a:cubicBezTo>
                      <a:pt x="5831" y="18619"/>
                      <a:pt x="4985" y="18481"/>
                      <a:pt x="4711" y="17955"/>
                    </a:cubicBezTo>
                    <a:cubicBezTo>
                      <a:pt x="2172" y="12710"/>
                      <a:pt x="2035" y="5702"/>
                      <a:pt x="0" y="0"/>
                    </a:cubicBezTo>
                    <a:cubicBezTo>
                      <a:pt x="411" y="2611"/>
                      <a:pt x="686" y="5267"/>
                      <a:pt x="846" y="7947"/>
                    </a:cubicBezTo>
                    <a:cubicBezTo>
                      <a:pt x="1006" y="10626"/>
                      <a:pt x="1143" y="13329"/>
                      <a:pt x="1029" y="16031"/>
                    </a:cubicBezTo>
                    <a:cubicBezTo>
                      <a:pt x="960" y="18298"/>
                      <a:pt x="800" y="20588"/>
                      <a:pt x="411" y="22810"/>
                    </a:cubicBezTo>
                    <a:cubicBezTo>
                      <a:pt x="-983" y="30848"/>
                      <a:pt x="6403" y="27573"/>
                      <a:pt x="7500" y="25329"/>
                    </a:cubicBezTo>
                    <a:cubicBezTo>
                      <a:pt x="8507" y="23337"/>
                      <a:pt x="8598" y="21481"/>
                      <a:pt x="8690" y="20382"/>
                    </a:cubicBezTo>
                    <a:cubicBezTo>
                      <a:pt x="8850" y="18596"/>
                      <a:pt x="9056" y="16787"/>
                      <a:pt x="9078" y="15001"/>
                    </a:cubicBezTo>
                    <a:cubicBezTo>
                      <a:pt x="9101" y="13306"/>
                      <a:pt x="9033" y="11588"/>
                      <a:pt x="8804" y="9916"/>
                    </a:cubicBezTo>
                    <a:cubicBezTo>
                      <a:pt x="8438" y="12848"/>
                      <a:pt x="8095" y="15848"/>
                      <a:pt x="6197" y="1816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0" name="Freeform: Shape 1962">
                <a:extLst>
                  <a:ext uri="{FF2B5EF4-FFF2-40B4-BE49-F238E27FC236}">
                    <a16:creationId xmlns:a16="http://schemas.microsoft.com/office/drawing/2014/main" id="{8C5F34AB-5011-7F8B-1352-7AE9DC9136FC}"/>
                  </a:ext>
                </a:extLst>
              </p:cNvPr>
              <p:cNvSpPr/>
              <p:nvPr/>
            </p:nvSpPr>
            <p:spPr>
              <a:xfrm>
                <a:off x="5460700" y="3421987"/>
                <a:ext cx="26336" cy="24117"/>
              </a:xfrm>
              <a:custGeom>
                <a:avLst/>
                <a:gdLst>
                  <a:gd name="connsiteX0" fmla="*/ 25886 w 26336"/>
                  <a:gd name="connsiteY0" fmla="*/ 13077 h 24117"/>
                  <a:gd name="connsiteX1" fmla="*/ 19598 w 26336"/>
                  <a:gd name="connsiteY1" fmla="*/ 5909 h 24117"/>
                  <a:gd name="connsiteX2" fmla="*/ 20490 w 26336"/>
                  <a:gd name="connsiteY2" fmla="*/ 9894 h 24117"/>
                  <a:gd name="connsiteX3" fmla="*/ 19049 w 26336"/>
                  <a:gd name="connsiteY3" fmla="*/ 10718 h 24117"/>
                  <a:gd name="connsiteX4" fmla="*/ 6495 w 26336"/>
                  <a:gd name="connsiteY4" fmla="*/ 0 h 24117"/>
                  <a:gd name="connsiteX5" fmla="*/ 7318 w 26336"/>
                  <a:gd name="connsiteY5" fmla="*/ 11817 h 24117"/>
                  <a:gd name="connsiteX6" fmla="*/ 5694 w 26336"/>
                  <a:gd name="connsiteY6" fmla="*/ 12481 h 24117"/>
                  <a:gd name="connsiteX7" fmla="*/ 0 w 26336"/>
                  <a:gd name="connsiteY7" fmla="*/ 5359 h 24117"/>
                  <a:gd name="connsiteX8" fmla="*/ 2950 w 26336"/>
                  <a:gd name="connsiteY8" fmla="*/ 11932 h 24117"/>
                  <a:gd name="connsiteX9" fmla="*/ 5054 w 26336"/>
                  <a:gd name="connsiteY9" fmla="*/ 16856 h 24117"/>
                  <a:gd name="connsiteX10" fmla="*/ 6357 w 26336"/>
                  <a:gd name="connsiteY10" fmla="*/ 19260 h 24117"/>
                  <a:gd name="connsiteX11" fmla="*/ 14841 w 26336"/>
                  <a:gd name="connsiteY11" fmla="*/ 24116 h 24117"/>
                  <a:gd name="connsiteX12" fmla="*/ 16236 w 26336"/>
                  <a:gd name="connsiteY12" fmla="*/ 23382 h 24117"/>
                  <a:gd name="connsiteX13" fmla="*/ 7684 w 26336"/>
                  <a:gd name="connsiteY13" fmla="*/ 6160 h 24117"/>
                  <a:gd name="connsiteX14" fmla="*/ 7615 w 26336"/>
                  <a:gd name="connsiteY14" fmla="*/ 6046 h 24117"/>
                  <a:gd name="connsiteX15" fmla="*/ 7524 w 26336"/>
                  <a:gd name="connsiteY15" fmla="*/ 5245 h 24117"/>
                  <a:gd name="connsiteX16" fmla="*/ 9353 w 26336"/>
                  <a:gd name="connsiteY16" fmla="*/ 4855 h 24117"/>
                  <a:gd name="connsiteX17" fmla="*/ 9490 w 26336"/>
                  <a:gd name="connsiteY17" fmla="*/ 5405 h 24117"/>
                  <a:gd name="connsiteX18" fmla="*/ 21976 w 26336"/>
                  <a:gd name="connsiteY18" fmla="*/ 18230 h 24117"/>
                  <a:gd name="connsiteX19" fmla="*/ 26115 w 26336"/>
                  <a:gd name="connsiteY19" fmla="*/ 16054 h 24117"/>
                  <a:gd name="connsiteX20" fmla="*/ 25909 w 26336"/>
                  <a:gd name="connsiteY20" fmla="*/ 13100 h 2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36" h="24117">
                    <a:moveTo>
                      <a:pt x="25886" y="13077"/>
                    </a:moveTo>
                    <a:cubicBezTo>
                      <a:pt x="23622" y="11016"/>
                      <a:pt x="21496" y="8565"/>
                      <a:pt x="19598" y="5909"/>
                    </a:cubicBezTo>
                    <a:cubicBezTo>
                      <a:pt x="20078" y="7168"/>
                      <a:pt x="20421" y="8497"/>
                      <a:pt x="20490" y="9894"/>
                    </a:cubicBezTo>
                    <a:cubicBezTo>
                      <a:pt x="20535" y="10649"/>
                      <a:pt x="19666" y="11039"/>
                      <a:pt x="19049" y="10718"/>
                    </a:cubicBezTo>
                    <a:cubicBezTo>
                      <a:pt x="14018" y="8038"/>
                      <a:pt x="9833" y="4374"/>
                      <a:pt x="6495" y="0"/>
                    </a:cubicBezTo>
                    <a:cubicBezTo>
                      <a:pt x="6106" y="3962"/>
                      <a:pt x="7044" y="7855"/>
                      <a:pt x="7318" y="11817"/>
                    </a:cubicBezTo>
                    <a:cubicBezTo>
                      <a:pt x="7387" y="12711"/>
                      <a:pt x="6266" y="12985"/>
                      <a:pt x="5694" y="12481"/>
                    </a:cubicBezTo>
                    <a:cubicBezTo>
                      <a:pt x="3385" y="10512"/>
                      <a:pt x="1555" y="8016"/>
                      <a:pt x="0" y="5359"/>
                    </a:cubicBezTo>
                    <a:cubicBezTo>
                      <a:pt x="1075" y="7512"/>
                      <a:pt x="2013" y="9710"/>
                      <a:pt x="2950" y="11932"/>
                    </a:cubicBezTo>
                    <a:cubicBezTo>
                      <a:pt x="3613" y="13535"/>
                      <a:pt x="4436" y="15161"/>
                      <a:pt x="5054" y="16856"/>
                    </a:cubicBezTo>
                    <a:cubicBezTo>
                      <a:pt x="5488" y="17657"/>
                      <a:pt x="5923" y="18459"/>
                      <a:pt x="6357" y="19260"/>
                    </a:cubicBezTo>
                    <a:cubicBezTo>
                      <a:pt x="8004" y="22123"/>
                      <a:pt x="11731" y="23589"/>
                      <a:pt x="14841" y="24116"/>
                    </a:cubicBezTo>
                    <a:cubicBezTo>
                      <a:pt x="14979" y="24138"/>
                      <a:pt x="16785" y="23978"/>
                      <a:pt x="16236" y="23382"/>
                    </a:cubicBezTo>
                    <a:cubicBezTo>
                      <a:pt x="11960" y="18848"/>
                      <a:pt x="8941" y="12069"/>
                      <a:pt x="7684" y="6160"/>
                    </a:cubicBezTo>
                    <a:cubicBezTo>
                      <a:pt x="7684" y="6115"/>
                      <a:pt x="7638" y="6069"/>
                      <a:pt x="7615" y="6046"/>
                    </a:cubicBezTo>
                    <a:cubicBezTo>
                      <a:pt x="7409" y="5748"/>
                      <a:pt x="7409" y="5473"/>
                      <a:pt x="7524" y="5245"/>
                    </a:cubicBezTo>
                    <a:cubicBezTo>
                      <a:pt x="7455" y="4145"/>
                      <a:pt x="9147" y="3710"/>
                      <a:pt x="9353" y="4855"/>
                    </a:cubicBezTo>
                    <a:cubicBezTo>
                      <a:pt x="9399" y="5038"/>
                      <a:pt x="9445" y="5221"/>
                      <a:pt x="9490" y="5405"/>
                    </a:cubicBezTo>
                    <a:cubicBezTo>
                      <a:pt x="12829" y="9939"/>
                      <a:pt x="16877" y="15367"/>
                      <a:pt x="21976" y="18230"/>
                    </a:cubicBezTo>
                    <a:cubicBezTo>
                      <a:pt x="23622" y="18688"/>
                      <a:pt x="25521" y="17955"/>
                      <a:pt x="26115" y="16054"/>
                    </a:cubicBezTo>
                    <a:cubicBezTo>
                      <a:pt x="26458" y="14978"/>
                      <a:pt x="26413" y="14016"/>
                      <a:pt x="25909" y="1310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1" name="Freeform: Shape 1964">
                <a:extLst>
                  <a:ext uri="{FF2B5EF4-FFF2-40B4-BE49-F238E27FC236}">
                    <a16:creationId xmlns:a16="http://schemas.microsoft.com/office/drawing/2014/main" id="{CB9D1A57-1675-E953-723E-A763C280FC25}"/>
                  </a:ext>
                </a:extLst>
              </p:cNvPr>
              <p:cNvSpPr/>
              <p:nvPr/>
            </p:nvSpPr>
            <p:spPr>
              <a:xfrm>
                <a:off x="5430343" y="3387975"/>
                <a:ext cx="21327" cy="54451"/>
              </a:xfrm>
              <a:custGeom>
                <a:avLst/>
                <a:gdLst>
                  <a:gd name="connsiteX0" fmla="*/ 18145 w 21327"/>
                  <a:gd name="connsiteY0" fmla="*/ 18485 h 54451"/>
                  <a:gd name="connsiteX1" fmla="*/ 308 w 21327"/>
                  <a:gd name="connsiteY1" fmla="*/ 4 h 54451"/>
                  <a:gd name="connsiteX2" fmla="*/ 126 w 21327"/>
                  <a:gd name="connsiteY2" fmla="*/ 507 h 54451"/>
                  <a:gd name="connsiteX3" fmla="*/ 11399 w 21327"/>
                  <a:gd name="connsiteY3" fmla="*/ 8706 h 54451"/>
                  <a:gd name="connsiteX4" fmla="*/ 16385 w 21327"/>
                  <a:gd name="connsiteY4" fmla="*/ 20753 h 54451"/>
                  <a:gd name="connsiteX5" fmla="*/ 18466 w 21327"/>
                  <a:gd name="connsiteY5" fmla="*/ 54051 h 54451"/>
                  <a:gd name="connsiteX6" fmla="*/ 19174 w 21327"/>
                  <a:gd name="connsiteY6" fmla="*/ 54143 h 54451"/>
                  <a:gd name="connsiteX7" fmla="*/ 18168 w 21327"/>
                  <a:gd name="connsiteY7" fmla="*/ 18485 h 5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27" h="54451">
                    <a:moveTo>
                      <a:pt x="18145" y="18485"/>
                    </a:moveTo>
                    <a:cubicBezTo>
                      <a:pt x="15607" y="9943"/>
                      <a:pt x="9593" y="1492"/>
                      <a:pt x="308" y="4"/>
                    </a:cubicBezTo>
                    <a:cubicBezTo>
                      <a:pt x="34" y="-42"/>
                      <a:pt x="-126" y="370"/>
                      <a:pt x="126" y="507"/>
                    </a:cubicBezTo>
                    <a:cubicBezTo>
                      <a:pt x="4745" y="2637"/>
                      <a:pt x="8312" y="4378"/>
                      <a:pt x="11399" y="8706"/>
                    </a:cubicBezTo>
                    <a:cubicBezTo>
                      <a:pt x="13892" y="12233"/>
                      <a:pt x="15218" y="16653"/>
                      <a:pt x="16385" y="20753"/>
                    </a:cubicBezTo>
                    <a:cubicBezTo>
                      <a:pt x="19449" y="31585"/>
                      <a:pt x="19815" y="42921"/>
                      <a:pt x="18466" y="54051"/>
                    </a:cubicBezTo>
                    <a:cubicBezTo>
                      <a:pt x="18420" y="54532"/>
                      <a:pt x="19060" y="54601"/>
                      <a:pt x="19174" y="54143"/>
                    </a:cubicBezTo>
                    <a:cubicBezTo>
                      <a:pt x="22605" y="42165"/>
                      <a:pt x="21690" y="30325"/>
                      <a:pt x="18168" y="184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2" name="Freeform: Shape 1965">
                <a:extLst>
                  <a:ext uri="{FF2B5EF4-FFF2-40B4-BE49-F238E27FC236}">
                    <a16:creationId xmlns:a16="http://schemas.microsoft.com/office/drawing/2014/main" id="{E27BE6ED-942A-2116-06DE-06BF6FBF4147}"/>
                  </a:ext>
                </a:extLst>
              </p:cNvPr>
              <p:cNvSpPr/>
              <p:nvPr/>
            </p:nvSpPr>
            <p:spPr>
              <a:xfrm>
                <a:off x="5469737" y="3383438"/>
                <a:ext cx="17464" cy="52287"/>
              </a:xfrm>
              <a:custGeom>
                <a:avLst/>
                <a:gdLst>
                  <a:gd name="connsiteX0" fmla="*/ 17397 w 17464"/>
                  <a:gd name="connsiteY0" fmla="*/ 51672 h 52287"/>
                  <a:gd name="connsiteX1" fmla="*/ 4797 w 17464"/>
                  <a:gd name="connsiteY1" fmla="*/ 235 h 52287"/>
                  <a:gd name="connsiteX2" fmla="*/ 4477 w 17464"/>
                  <a:gd name="connsiteY2" fmla="*/ 97 h 52287"/>
                  <a:gd name="connsiteX3" fmla="*/ 16917 w 17464"/>
                  <a:gd name="connsiteY3" fmla="*/ 52199 h 52287"/>
                  <a:gd name="connsiteX4" fmla="*/ 17375 w 17464"/>
                  <a:gd name="connsiteY4" fmla="*/ 51672 h 5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4" h="52287">
                    <a:moveTo>
                      <a:pt x="17397" y="51672"/>
                    </a:moveTo>
                    <a:cubicBezTo>
                      <a:pt x="5895" y="39053"/>
                      <a:pt x="-2589" y="16701"/>
                      <a:pt x="4797" y="235"/>
                    </a:cubicBezTo>
                    <a:cubicBezTo>
                      <a:pt x="4889" y="6"/>
                      <a:pt x="4592" y="-86"/>
                      <a:pt x="4477" y="97"/>
                    </a:cubicBezTo>
                    <a:cubicBezTo>
                      <a:pt x="-6339" y="16976"/>
                      <a:pt x="4271" y="39855"/>
                      <a:pt x="16917" y="52199"/>
                    </a:cubicBezTo>
                    <a:cubicBezTo>
                      <a:pt x="17237" y="52497"/>
                      <a:pt x="17649" y="51970"/>
                      <a:pt x="17375" y="5167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3" name="Freeform: Shape 1966">
                <a:extLst>
                  <a:ext uri="{FF2B5EF4-FFF2-40B4-BE49-F238E27FC236}">
                    <a16:creationId xmlns:a16="http://schemas.microsoft.com/office/drawing/2014/main" id="{E37F8C96-0B4D-50D5-186E-DFA2DEE2CE5B}"/>
                  </a:ext>
                </a:extLst>
              </p:cNvPr>
              <p:cNvSpPr/>
              <p:nvPr/>
            </p:nvSpPr>
            <p:spPr>
              <a:xfrm>
                <a:off x="5460243" y="3376032"/>
                <a:ext cx="9830" cy="26602"/>
              </a:xfrm>
              <a:custGeom>
                <a:avLst/>
                <a:gdLst>
                  <a:gd name="connsiteX0" fmla="*/ 9558 w 9830"/>
                  <a:gd name="connsiteY0" fmla="*/ 4915 h 26602"/>
                  <a:gd name="connsiteX1" fmla="*/ 2674 w 9830"/>
                  <a:gd name="connsiteY1" fmla="*/ 20809 h 26602"/>
                  <a:gd name="connsiteX2" fmla="*/ 3246 w 9830"/>
                  <a:gd name="connsiteY2" fmla="*/ 358 h 26602"/>
                  <a:gd name="connsiteX3" fmla="*/ 2652 w 9830"/>
                  <a:gd name="connsiteY3" fmla="*/ 198 h 26602"/>
                  <a:gd name="connsiteX4" fmla="*/ 1783 w 9830"/>
                  <a:gd name="connsiteY4" fmla="*/ 26053 h 26602"/>
                  <a:gd name="connsiteX5" fmla="*/ 3475 w 9830"/>
                  <a:gd name="connsiteY5" fmla="*/ 25618 h 26602"/>
                  <a:gd name="connsiteX6" fmla="*/ 9809 w 9830"/>
                  <a:gd name="connsiteY6" fmla="*/ 5075 h 26602"/>
                  <a:gd name="connsiteX7" fmla="*/ 9535 w 9830"/>
                  <a:gd name="connsiteY7" fmla="*/ 4915 h 2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30" h="26602">
                    <a:moveTo>
                      <a:pt x="9558" y="4915"/>
                    </a:moveTo>
                    <a:cubicBezTo>
                      <a:pt x="5350" y="9335"/>
                      <a:pt x="3795" y="15038"/>
                      <a:pt x="2674" y="20809"/>
                    </a:cubicBezTo>
                    <a:cubicBezTo>
                      <a:pt x="1691" y="14030"/>
                      <a:pt x="1531" y="6862"/>
                      <a:pt x="3246" y="358"/>
                    </a:cubicBezTo>
                    <a:cubicBezTo>
                      <a:pt x="3338" y="-9"/>
                      <a:pt x="2789" y="-146"/>
                      <a:pt x="2652" y="198"/>
                    </a:cubicBezTo>
                    <a:cubicBezTo>
                      <a:pt x="-893" y="8213"/>
                      <a:pt x="-573" y="17717"/>
                      <a:pt x="1783" y="26053"/>
                    </a:cubicBezTo>
                    <a:cubicBezTo>
                      <a:pt x="2080" y="27107"/>
                      <a:pt x="3407" y="26466"/>
                      <a:pt x="3475" y="25618"/>
                    </a:cubicBezTo>
                    <a:cubicBezTo>
                      <a:pt x="4093" y="17946"/>
                      <a:pt x="5853" y="11740"/>
                      <a:pt x="9809" y="5075"/>
                    </a:cubicBezTo>
                    <a:cubicBezTo>
                      <a:pt x="9901" y="4892"/>
                      <a:pt x="9672" y="4778"/>
                      <a:pt x="9535" y="49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4" name="Freeform: Shape 1967">
                <a:extLst>
                  <a:ext uri="{FF2B5EF4-FFF2-40B4-BE49-F238E27FC236}">
                    <a16:creationId xmlns:a16="http://schemas.microsoft.com/office/drawing/2014/main" id="{D567922D-7405-9E64-F59A-D7311D8DCFE2}"/>
                  </a:ext>
                </a:extLst>
              </p:cNvPr>
              <p:cNvSpPr/>
              <p:nvPr/>
            </p:nvSpPr>
            <p:spPr>
              <a:xfrm>
                <a:off x="5450309" y="3375505"/>
                <a:ext cx="7330" cy="20171"/>
              </a:xfrm>
              <a:custGeom>
                <a:avLst/>
                <a:gdLst>
                  <a:gd name="connsiteX0" fmla="*/ 7167 w 7330"/>
                  <a:gd name="connsiteY0" fmla="*/ 404 h 20171"/>
                  <a:gd name="connsiteX1" fmla="*/ 6252 w 7330"/>
                  <a:gd name="connsiteY1" fmla="*/ 404 h 20171"/>
                  <a:gd name="connsiteX2" fmla="*/ 5383 w 7330"/>
                  <a:gd name="connsiteY2" fmla="*/ 8855 h 20171"/>
                  <a:gd name="connsiteX3" fmla="*/ 5589 w 7330"/>
                  <a:gd name="connsiteY3" fmla="*/ 17741 h 20171"/>
                  <a:gd name="connsiteX4" fmla="*/ 4080 w 7330"/>
                  <a:gd name="connsiteY4" fmla="*/ 14649 h 20171"/>
                  <a:gd name="connsiteX5" fmla="*/ 398 w 7330"/>
                  <a:gd name="connsiteY5" fmla="*/ 7893 h 20171"/>
                  <a:gd name="connsiteX6" fmla="*/ 9 w 7330"/>
                  <a:gd name="connsiteY6" fmla="*/ 8099 h 20171"/>
                  <a:gd name="connsiteX7" fmla="*/ 5680 w 7330"/>
                  <a:gd name="connsiteY7" fmla="*/ 20031 h 20171"/>
                  <a:gd name="connsiteX8" fmla="*/ 6664 w 7330"/>
                  <a:gd name="connsiteY8" fmla="*/ 19641 h 20171"/>
                  <a:gd name="connsiteX9" fmla="*/ 7075 w 7330"/>
                  <a:gd name="connsiteY9" fmla="*/ 11374 h 20171"/>
                  <a:gd name="connsiteX10" fmla="*/ 7167 w 7330"/>
                  <a:gd name="connsiteY10" fmla="*/ 381 h 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0" h="20171">
                    <a:moveTo>
                      <a:pt x="7167" y="404"/>
                    </a:moveTo>
                    <a:cubicBezTo>
                      <a:pt x="7121" y="-169"/>
                      <a:pt x="6366" y="-100"/>
                      <a:pt x="6252" y="404"/>
                    </a:cubicBezTo>
                    <a:cubicBezTo>
                      <a:pt x="5566" y="3198"/>
                      <a:pt x="5497" y="5992"/>
                      <a:pt x="5383" y="8855"/>
                    </a:cubicBezTo>
                    <a:cubicBezTo>
                      <a:pt x="5268" y="11740"/>
                      <a:pt x="5657" y="14832"/>
                      <a:pt x="5589" y="17741"/>
                    </a:cubicBezTo>
                    <a:cubicBezTo>
                      <a:pt x="5017" y="16756"/>
                      <a:pt x="4582" y="15702"/>
                      <a:pt x="4080" y="14649"/>
                    </a:cubicBezTo>
                    <a:cubicBezTo>
                      <a:pt x="3005" y="12336"/>
                      <a:pt x="1518" y="10206"/>
                      <a:pt x="398" y="7893"/>
                    </a:cubicBezTo>
                    <a:cubicBezTo>
                      <a:pt x="284" y="7664"/>
                      <a:pt x="-60" y="7893"/>
                      <a:pt x="9" y="8099"/>
                    </a:cubicBezTo>
                    <a:cubicBezTo>
                      <a:pt x="1129" y="11947"/>
                      <a:pt x="2776" y="17191"/>
                      <a:pt x="5680" y="20031"/>
                    </a:cubicBezTo>
                    <a:cubicBezTo>
                      <a:pt x="6023" y="20374"/>
                      <a:pt x="6572" y="20031"/>
                      <a:pt x="6664" y="19641"/>
                    </a:cubicBezTo>
                    <a:cubicBezTo>
                      <a:pt x="7258" y="16962"/>
                      <a:pt x="7007" y="14099"/>
                      <a:pt x="7075" y="11374"/>
                    </a:cubicBezTo>
                    <a:cubicBezTo>
                      <a:pt x="7189" y="7732"/>
                      <a:pt x="7532" y="4022"/>
                      <a:pt x="7167" y="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5" name="Freeform: Shape 1968">
                <a:extLst>
                  <a:ext uri="{FF2B5EF4-FFF2-40B4-BE49-F238E27FC236}">
                    <a16:creationId xmlns:a16="http://schemas.microsoft.com/office/drawing/2014/main" id="{D1F4E6BF-76ED-1B33-86E2-39E0AFF31B35}"/>
                  </a:ext>
                </a:extLst>
              </p:cNvPr>
              <p:cNvSpPr/>
              <p:nvPr/>
            </p:nvSpPr>
            <p:spPr>
              <a:xfrm>
                <a:off x="5433703" y="3384314"/>
                <a:ext cx="19636" cy="20518"/>
              </a:xfrm>
              <a:custGeom>
                <a:avLst/>
                <a:gdLst>
                  <a:gd name="connsiteX0" fmla="*/ 13391 w 19636"/>
                  <a:gd name="connsiteY0" fmla="*/ 23 h 20518"/>
                  <a:gd name="connsiteX1" fmla="*/ 13208 w 19636"/>
                  <a:gd name="connsiteY1" fmla="*/ 138 h 20518"/>
                  <a:gd name="connsiteX2" fmla="*/ 18399 w 19636"/>
                  <a:gd name="connsiteY2" fmla="*/ 17955 h 20518"/>
                  <a:gd name="connsiteX3" fmla="*/ 562 w 19636"/>
                  <a:gd name="connsiteY3" fmla="*/ 1374 h 20518"/>
                  <a:gd name="connsiteX4" fmla="*/ 150 w 19636"/>
                  <a:gd name="connsiteY4" fmla="*/ 2176 h 20518"/>
                  <a:gd name="connsiteX5" fmla="*/ 18788 w 19636"/>
                  <a:gd name="connsiteY5" fmla="*/ 20337 h 20518"/>
                  <a:gd name="connsiteX6" fmla="*/ 19634 w 19636"/>
                  <a:gd name="connsiteY6" fmla="*/ 20016 h 20518"/>
                  <a:gd name="connsiteX7" fmla="*/ 13391 w 19636"/>
                  <a:gd name="connsiteY7" fmla="*/ 0 h 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36" h="20518">
                    <a:moveTo>
                      <a:pt x="13391" y="23"/>
                    </a:moveTo>
                    <a:cubicBezTo>
                      <a:pt x="13391" y="23"/>
                      <a:pt x="13162" y="23"/>
                      <a:pt x="13208" y="138"/>
                    </a:cubicBezTo>
                    <a:cubicBezTo>
                      <a:pt x="15106" y="6115"/>
                      <a:pt x="17393" y="11795"/>
                      <a:pt x="18399" y="17955"/>
                    </a:cubicBezTo>
                    <a:cubicBezTo>
                      <a:pt x="14008" y="11039"/>
                      <a:pt x="8909" y="3481"/>
                      <a:pt x="562" y="1374"/>
                    </a:cubicBezTo>
                    <a:cubicBezTo>
                      <a:pt x="150" y="1283"/>
                      <a:pt x="-215" y="1947"/>
                      <a:pt x="150" y="2176"/>
                    </a:cubicBezTo>
                    <a:cubicBezTo>
                      <a:pt x="7605" y="7146"/>
                      <a:pt x="13322" y="13306"/>
                      <a:pt x="18788" y="20337"/>
                    </a:cubicBezTo>
                    <a:cubicBezTo>
                      <a:pt x="19062" y="20703"/>
                      <a:pt x="19679" y="20474"/>
                      <a:pt x="19634" y="20016"/>
                    </a:cubicBezTo>
                    <a:cubicBezTo>
                      <a:pt x="19176" y="12779"/>
                      <a:pt x="16455" y="6413"/>
                      <a:pt x="13391" y="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6" name="Freeform: Shape 1969">
                <a:extLst>
                  <a:ext uri="{FF2B5EF4-FFF2-40B4-BE49-F238E27FC236}">
                    <a16:creationId xmlns:a16="http://schemas.microsoft.com/office/drawing/2014/main" id="{FAFBC833-006C-5D34-1DC5-527EC1FCB544}"/>
                  </a:ext>
                </a:extLst>
              </p:cNvPr>
              <p:cNvSpPr/>
              <p:nvPr/>
            </p:nvSpPr>
            <p:spPr>
              <a:xfrm>
                <a:off x="5467009" y="3424036"/>
                <a:ext cx="15859" cy="21784"/>
              </a:xfrm>
              <a:custGeom>
                <a:avLst/>
                <a:gdLst>
                  <a:gd name="connsiteX0" fmla="*/ 15735 w 15859"/>
                  <a:gd name="connsiteY0" fmla="*/ 15562 h 21784"/>
                  <a:gd name="connsiteX1" fmla="*/ 1305 w 15859"/>
                  <a:gd name="connsiteY1" fmla="*/ 195 h 21784"/>
                  <a:gd name="connsiteX2" fmla="*/ 2 w 15859"/>
                  <a:gd name="connsiteY2" fmla="*/ 905 h 21784"/>
                  <a:gd name="connsiteX3" fmla="*/ 10018 w 15859"/>
                  <a:gd name="connsiteY3" fmla="*/ 21746 h 21784"/>
                  <a:gd name="connsiteX4" fmla="*/ 10293 w 15859"/>
                  <a:gd name="connsiteY4" fmla="*/ 21540 h 21784"/>
                  <a:gd name="connsiteX5" fmla="*/ 5262 w 15859"/>
                  <a:gd name="connsiteY5" fmla="*/ 13112 h 21784"/>
                  <a:gd name="connsiteX6" fmla="*/ 1900 w 15859"/>
                  <a:gd name="connsiteY6" fmla="*/ 3608 h 21784"/>
                  <a:gd name="connsiteX7" fmla="*/ 15255 w 15859"/>
                  <a:gd name="connsiteY7" fmla="*/ 16249 h 21784"/>
                  <a:gd name="connsiteX8" fmla="*/ 15735 w 15859"/>
                  <a:gd name="connsiteY8" fmla="*/ 15540 h 2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9" h="21784">
                    <a:moveTo>
                      <a:pt x="15735" y="15562"/>
                    </a:moveTo>
                    <a:cubicBezTo>
                      <a:pt x="10041" y="11074"/>
                      <a:pt x="6176" y="5440"/>
                      <a:pt x="1305" y="195"/>
                    </a:cubicBezTo>
                    <a:cubicBezTo>
                      <a:pt x="825" y="-332"/>
                      <a:pt x="-44" y="310"/>
                      <a:pt x="2" y="905"/>
                    </a:cubicBezTo>
                    <a:cubicBezTo>
                      <a:pt x="619" y="7936"/>
                      <a:pt x="4461" y="17234"/>
                      <a:pt x="10018" y="21746"/>
                    </a:cubicBezTo>
                    <a:cubicBezTo>
                      <a:pt x="10155" y="21860"/>
                      <a:pt x="10384" y="21700"/>
                      <a:pt x="10293" y="21540"/>
                    </a:cubicBezTo>
                    <a:cubicBezTo>
                      <a:pt x="8966" y="18563"/>
                      <a:pt x="6816" y="15998"/>
                      <a:pt x="5262" y="13112"/>
                    </a:cubicBezTo>
                    <a:cubicBezTo>
                      <a:pt x="3775" y="10341"/>
                      <a:pt x="2517" y="6906"/>
                      <a:pt x="1900" y="3608"/>
                    </a:cubicBezTo>
                    <a:cubicBezTo>
                      <a:pt x="5696" y="8532"/>
                      <a:pt x="9492" y="13547"/>
                      <a:pt x="15255" y="16249"/>
                    </a:cubicBezTo>
                    <a:cubicBezTo>
                      <a:pt x="15643" y="16433"/>
                      <a:pt x="16078" y="15814"/>
                      <a:pt x="15735" y="1554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7" name="Freeform: Shape 1970">
                <a:extLst>
                  <a:ext uri="{FF2B5EF4-FFF2-40B4-BE49-F238E27FC236}">
                    <a16:creationId xmlns:a16="http://schemas.microsoft.com/office/drawing/2014/main" id="{14D9C9E4-2367-70AA-EC8E-3880CA7F90D2}"/>
                  </a:ext>
                </a:extLst>
              </p:cNvPr>
              <p:cNvSpPr/>
              <p:nvPr/>
            </p:nvSpPr>
            <p:spPr>
              <a:xfrm>
                <a:off x="5456903" y="3422949"/>
                <a:ext cx="10877" cy="18872"/>
              </a:xfrm>
              <a:custGeom>
                <a:avLst/>
                <a:gdLst>
                  <a:gd name="connsiteX0" fmla="*/ 6472 w 10877"/>
                  <a:gd name="connsiteY0" fmla="*/ 7145 h 18872"/>
                  <a:gd name="connsiteX1" fmla="*/ 1624 w 10877"/>
                  <a:gd name="connsiteY1" fmla="*/ 183 h 18872"/>
                  <a:gd name="connsiteX2" fmla="*/ 0 w 10877"/>
                  <a:gd name="connsiteY2" fmla="*/ 1076 h 18872"/>
                  <a:gd name="connsiteX3" fmla="*/ 69 w 10877"/>
                  <a:gd name="connsiteY3" fmla="*/ 17863 h 18872"/>
                  <a:gd name="connsiteX4" fmla="*/ 252 w 10877"/>
                  <a:gd name="connsiteY4" fmla="*/ 17886 h 18872"/>
                  <a:gd name="connsiteX5" fmla="*/ 1853 w 10877"/>
                  <a:gd name="connsiteY5" fmla="*/ 3343 h 18872"/>
                  <a:gd name="connsiteX6" fmla="*/ 5534 w 10877"/>
                  <a:gd name="connsiteY6" fmla="*/ 9985 h 18872"/>
                  <a:gd name="connsiteX7" fmla="*/ 10177 w 10877"/>
                  <a:gd name="connsiteY7" fmla="*/ 18710 h 18872"/>
                  <a:gd name="connsiteX8" fmla="*/ 10863 w 10877"/>
                  <a:gd name="connsiteY8" fmla="*/ 18344 h 18872"/>
                  <a:gd name="connsiteX9" fmla="*/ 6495 w 10877"/>
                  <a:gd name="connsiteY9" fmla="*/ 7145 h 1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 h="18872">
                    <a:moveTo>
                      <a:pt x="6472" y="7145"/>
                    </a:moveTo>
                    <a:cubicBezTo>
                      <a:pt x="5397" y="4603"/>
                      <a:pt x="3911" y="1809"/>
                      <a:pt x="1624" y="183"/>
                    </a:cubicBezTo>
                    <a:cubicBezTo>
                      <a:pt x="938" y="-298"/>
                      <a:pt x="-22" y="229"/>
                      <a:pt x="0" y="1076"/>
                    </a:cubicBezTo>
                    <a:cubicBezTo>
                      <a:pt x="138" y="6687"/>
                      <a:pt x="412" y="12229"/>
                      <a:pt x="69" y="17863"/>
                    </a:cubicBezTo>
                    <a:cubicBezTo>
                      <a:pt x="69" y="17977"/>
                      <a:pt x="206" y="17977"/>
                      <a:pt x="252" y="17886"/>
                    </a:cubicBezTo>
                    <a:cubicBezTo>
                      <a:pt x="2013" y="13626"/>
                      <a:pt x="1784" y="8175"/>
                      <a:pt x="1853" y="3343"/>
                    </a:cubicBezTo>
                    <a:cubicBezTo>
                      <a:pt x="3431" y="5313"/>
                      <a:pt x="4505" y="7740"/>
                      <a:pt x="5534" y="9985"/>
                    </a:cubicBezTo>
                    <a:cubicBezTo>
                      <a:pt x="6884" y="12962"/>
                      <a:pt x="8530" y="15870"/>
                      <a:pt x="10177" y="18710"/>
                    </a:cubicBezTo>
                    <a:cubicBezTo>
                      <a:pt x="10405" y="19100"/>
                      <a:pt x="10977" y="18710"/>
                      <a:pt x="10863" y="18344"/>
                    </a:cubicBezTo>
                    <a:cubicBezTo>
                      <a:pt x="9719" y="14519"/>
                      <a:pt x="8050" y="10832"/>
                      <a:pt x="6495" y="714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8" name="Freeform: Shape 1971">
                <a:extLst>
                  <a:ext uri="{FF2B5EF4-FFF2-40B4-BE49-F238E27FC236}">
                    <a16:creationId xmlns:a16="http://schemas.microsoft.com/office/drawing/2014/main" id="{513D4218-632A-BA50-D04D-160B7D843CE5}"/>
                  </a:ext>
                </a:extLst>
              </p:cNvPr>
              <p:cNvSpPr/>
              <p:nvPr/>
            </p:nvSpPr>
            <p:spPr>
              <a:xfrm>
                <a:off x="5140364" y="3486443"/>
                <a:ext cx="630811" cy="658740"/>
              </a:xfrm>
              <a:custGeom>
                <a:avLst/>
                <a:gdLst>
                  <a:gd name="connsiteX0" fmla="*/ 629714 w 630811"/>
                  <a:gd name="connsiteY0" fmla="*/ 486741 h 658740"/>
                  <a:gd name="connsiteX1" fmla="*/ 617457 w 630811"/>
                  <a:gd name="connsiteY1" fmla="*/ 424448 h 658740"/>
                  <a:gd name="connsiteX2" fmla="*/ 606938 w 630811"/>
                  <a:gd name="connsiteY2" fmla="*/ 395798 h 658740"/>
                  <a:gd name="connsiteX3" fmla="*/ 598271 w 630811"/>
                  <a:gd name="connsiteY3" fmla="*/ 381462 h 658740"/>
                  <a:gd name="connsiteX4" fmla="*/ 598316 w 630811"/>
                  <a:gd name="connsiteY4" fmla="*/ 366988 h 658740"/>
                  <a:gd name="connsiteX5" fmla="*/ 593903 w 630811"/>
                  <a:gd name="connsiteY5" fmla="*/ 312047 h 658740"/>
                  <a:gd name="connsiteX6" fmla="*/ 578101 w 630811"/>
                  <a:gd name="connsiteY6" fmla="*/ 261412 h 658740"/>
                  <a:gd name="connsiteX7" fmla="*/ 563992 w 630811"/>
                  <a:gd name="connsiteY7" fmla="*/ 242541 h 658740"/>
                  <a:gd name="connsiteX8" fmla="*/ 564609 w 630811"/>
                  <a:gd name="connsiteY8" fmla="*/ 237754 h 658740"/>
                  <a:gd name="connsiteX9" fmla="*/ 550729 w 630811"/>
                  <a:gd name="connsiteY9" fmla="*/ 218242 h 658740"/>
                  <a:gd name="connsiteX10" fmla="*/ 551643 w 630811"/>
                  <a:gd name="connsiteY10" fmla="*/ 212517 h 658740"/>
                  <a:gd name="connsiteX11" fmla="*/ 541353 w 630811"/>
                  <a:gd name="connsiteY11" fmla="*/ 199738 h 658740"/>
                  <a:gd name="connsiteX12" fmla="*/ 528707 w 630811"/>
                  <a:gd name="connsiteY12" fmla="*/ 173607 h 658740"/>
                  <a:gd name="connsiteX13" fmla="*/ 534493 w 630811"/>
                  <a:gd name="connsiteY13" fmla="*/ 160667 h 658740"/>
                  <a:gd name="connsiteX14" fmla="*/ 535499 w 630811"/>
                  <a:gd name="connsiteY14" fmla="*/ 105612 h 658740"/>
                  <a:gd name="connsiteX15" fmla="*/ 496829 w 630811"/>
                  <a:gd name="connsiteY15" fmla="*/ 35281 h 658740"/>
                  <a:gd name="connsiteX16" fmla="*/ 454844 w 630811"/>
                  <a:gd name="connsiteY16" fmla="*/ 9585 h 658740"/>
                  <a:gd name="connsiteX17" fmla="*/ 432342 w 630811"/>
                  <a:gd name="connsiteY17" fmla="*/ 3196 h 658740"/>
                  <a:gd name="connsiteX18" fmla="*/ 358982 w 630811"/>
                  <a:gd name="connsiteY18" fmla="*/ 10685 h 658740"/>
                  <a:gd name="connsiteX19" fmla="*/ 317683 w 630811"/>
                  <a:gd name="connsiteY19" fmla="*/ 73733 h 658740"/>
                  <a:gd name="connsiteX20" fmla="*/ 311875 w 630811"/>
                  <a:gd name="connsiteY20" fmla="*/ 86100 h 658740"/>
                  <a:gd name="connsiteX21" fmla="*/ 301218 w 630811"/>
                  <a:gd name="connsiteY21" fmla="*/ 93772 h 658740"/>
                  <a:gd name="connsiteX22" fmla="*/ 291637 w 630811"/>
                  <a:gd name="connsiteY22" fmla="*/ 86718 h 658740"/>
                  <a:gd name="connsiteX23" fmla="*/ 278076 w 630811"/>
                  <a:gd name="connsiteY23" fmla="*/ 85962 h 658740"/>
                  <a:gd name="connsiteX24" fmla="*/ 258479 w 630811"/>
                  <a:gd name="connsiteY24" fmla="*/ 83420 h 658740"/>
                  <a:gd name="connsiteX25" fmla="*/ 247960 w 630811"/>
                  <a:gd name="connsiteY25" fmla="*/ 76779 h 658740"/>
                  <a:gd name="connsiteX26" fmla="*/ 211234 w 630811"/>
                  <a:gd name="connsiteY26" fmla="*/ 68030 h 658740"/>
                  <a:gd name="connsiteX27" fmla="*/ 147067 w 630811"/>
                  <a:gd name="connsiteY27" fmla="*/ 55297 h 658740"/>
                  <a:gd name="connsiteX28" fmla="*/ 78967 w 630811"/>
                  <a:gd name="connsiteY28" fmla="*/ 89169 h 658740"/>
                  <a:gd name="connsiteX29" fmla="*/ 32294 w 630811"/>
                  <a:gd name="connsiteY29" fmla="*/ 146812 h 658740"/>
                  <a:gd name="connsiteX30" fmla="*/ 9998 w 630811"/>
                  <a:gd name="connsiteY30" fmla="*/ 223761 h 658740"/>
                  <a:gd name="connsiteX31" fmla="*/ 8191 w 630811"/>
                  <a:gd name="connsiteY31" fmla="*/ 264732 h 658740"/>
                  <a:gd name="connsiteX32" fmla="*/ 2223 w 630811"/>
                  <a:gd name="connsiteY32" fmla="*/ 308474 h 658740"/>
                  <a:gd name="connsiteX33" fmla="*/ 4281 w 630811"/>
                  <a:gd name="connsiteY33" fmla="*/ 328674 h 658740"/>
                  <a:gd name="connsiteX34" fmla="*/ 73 w 630811"/>
                  <a:gd name="connsiteY34" fmla="*/ 345300 h 658740"/>
                  <a:gd name="connsiteX35" fmla="*/ 4395 w 630811"/>
                  <a:gd name="connsiteY35" fmla="*/ 363118 h 658740"/>
                  <a:gd name="connsiteX36" fmla="*/ 988 w 630811"/>
                  <a:gd name="connsiteY36" fmla="*/ 372370 h 658740"/>
                  <a:gd name="connsiteX37" fmla="*/ 5264 w 630811"/>
                  <a:gd name="connsiteY37" fmla="*/ 383363 h 658740"/>
                  <a:gd name="connsiteX38" fmla="*/ 11576 w 630811"/>
                  <a:gd name="connsiteY38" fmla="*/ 421311 h 658740"/>
                  <a:gd name="connsiteX39" fmla="*/ 19877 w 630811"/>
                  <a:gd name="connsiteY39" fmla="*/ 424425 h 658740"/>
                  <a:gd name="connsiteX40" fmla="*/ 20517 w 630811"/>
                  <a:gd name="connsiteY40" fmla="*/ 431891 h 658740"/>
                  <a:gd name="connsiteX41" fmla="*/ 30510 w 630811"/>
                  <a:gd name="connsiteY41" fmla="*/ 449296 h 658740"/>
                  <a:gd name="connsiteX42" fmla="*/ 48370 w 630811"/>
                  <a:gd name="connsiteY42" fmla="*/ 473023 h 658740"/>
                  <a:gd name="connsiteX43" fmla="*/ 192871 w 630811"/>
                  <a:gd name="connsiteY43" fmla="*/ 578141 h 658740"/>
                  <a:gd name="connsiteX44" fmla="*/ 241739 w 630811"/>
                  <a:gd name="connsiteY44" fmla="*/ 600081 h 658740"/>
                  <a:gd name="connsiteX45" fmla="*/ 299183 w 630811"/>
                  <a:gd name="connsiteY45" fmla="*/ 619020 h 658740"/>
                  <a:gd name="connsiteX46" fmla="*/ 340620 w 630811"/>
                  <a:gd name="connsiteY46" fmla="*/ 630426 h 658740"/>
                  <a:gd name="connsiteX47" fmla="*/ 437533 w 630811"/>
                  <a:gd name="connsiteY47" fmla="*/ 657243 h 658740"/>
                  <a:gd name="connsiteX48" fmla="*/ 498110 w 630811"/>
                  <a:gd name="connsiteY48" fmla="*/ 657289 h 658740"/>
                  <a:gd name="connsiteX49" fmla="*/ 544280 w 630811"/>
                  <a:gd name="connsiteY49" fmla="*/ 644716 h 658740"/>
                  <a:gd name="connsiteX50" fmla="*/ 582881 w 630811"/>
                  <a:gd name="connsiteY50" fmla="*/ 619547 h 658740"/>
                  <a:gd name="connsiteX51" fmla="*/ 618806 w 630811"/>
                  <a:gd name="connsiteY51" fmla="*/ 569576 h 658740"/>
                  <a:gd name="connsiteX52" fmla="*/ 625964 w 630811"/>
                  <a:gd name="connsiteY52" fmla="*/ 550064 h 658740"/>
                  <a:gd name="connsiteX53" fmla="*/ 629737 w 630811"/>
                  <a:gd name="connsiteY53" fmla="*/ 486832 h 6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0811" h="658740">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214" y="631479"/>
                      <a:pt x="400579" y="653396"/>
                      <a:pt x="437533" y="657243"/>
                    </a:cubicBezTo>
                    <a:cubicBezTo>
                      <a:pt x="454455" y="659006"/>
                      <a:pt x="479061" y="659442"/>
                      <a:pt x="498110" y="657289"/>
                    </a:cubicBezTo>
                    <a:cubicBezTo>
                      <a:pt x="517982" y="655022"/>
                      <a:pt x="524614" y="653533"/>
                      <a:pt x="544280" y="644716"/>
                    </a:cubicBezTo>
                    <a:cubicBezTo>
                      <a:pt x="555279" y="639792"/>
                      <a:pt x="576409" y="626463"/>
                      <a:pt x="582881" y="619547"/>
                    </a:cubicBezTo>
                    <a:cubicBezTo>
                      <a:pt x="608630" y="591974"/>
                      <a:pt x="619012" y="570080"/>
                      <a:pt x="618806" y="569576"/>
                    </a:cubicBezTo>
                    <a:cubicBezTo>
                      <a:pt x="622602" y="563667"/>
                      <a:pt x="624568" y="555560"/>
                      <a:pt x="625964" y="550064"/>
                    </a:cubicBezTo>
                    <a:cubicBezTo>
                      <a:pt x="631132" y="529727"/>
                      <a:pt x="631772" y="508199"/>
                      <a:pt x="629737" y="48683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49" name="Freeform: Shape 1973">
                <a:extLst>
                  <a:ext uri="{FF2B5EF4-FFF2-40B4-BE49-F238E27FC236}">
                    <a16:creationId xmlns:a16="http://schemas.microsoft.com/office/drawing/2014/main" id="{69B367EA-6AB0-3EA1-2F88-2A56CEEED69D}"/>
                  </a:ext>
                </a:extLst>
              </p:cNvPr>
              <p:cNvSpPr/>
              <p:nvPr/>
            </p:nvSpPr>
            <p:spPr>
              <a:xfrm>
                <a:off x="5428484" y="3689886"/>
                <a:ext cx="11326" cy="6002"/>
              </a:xfrm>
              <a:custGeom>
                <a:avLst/>
                <a:gdLst>
                  <a:gd name="connsiteX0" fmla="*/ 10652 w 11326"/>
                  <a:gd name="connsiteY0" fmla="*/ 5 h 6002"/>
                  <a:gd name="connsiteX1" fmla="*/ 133 w 11326"/>
                  <a:gd name="connsiteY1" fmla="*/ 5158 h 6002"/>
                  <a:gd name="connsiteX2" fmla="*/ 910 w 11326"/>
                  <a:gd name="connsiteY2" fmla="*/ 5799 h 6002"/>
                  <a:gd name="connsiteX3" fmla="*/ 10698 w 11326"/>
                  <a:gd name="connsiteY3" fmla="*/ 1402 h 6002"/>
                  <a:gd name="connsiteX4" fmla="*/ 10652 w 11326"/>
                  <a:gd name="connsiteY4" fmla="*/ 5 h 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6" h="6002">
                    <a:moveTo>
                      <a:pt x="10652" y="5"/>
                    </a:moveTo>
                    <a:cubicBezTo>
                      <a:pt x="6536" y="440"/>
                      <a:pt x="2694" y="1722"/>
                      <a:pt x="133" y="5158"/>
                    </a:cubicBezTo>
                    <a:cubicBezTo>
                      <a:pt x="-302" y="5730"/>
                      <a:pt x="430" y="6325"/>
                      <a:pt x="910" y="5799"/>
                    </a:cubicBezTo>
                    <a:cubicBezTo>
                      <a:pt x="3540" y="3097"/>
                      <a:pt x="7153" y="2249"/>
                      <a:pt x="10698" y="1402"/>
                    </a:cubicBezTo>
                    <a:cubicBezTo>
                      <a:pt x="11498" y="1219"/>
                      <a:pt x="11589" y="-87"/>
                      <a:pt x="10652" y="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0" name="Freeform: Shape 1974">
                <a:extLst>
                  <a:ext uri="{FF2B5EF4-FFF2-40B4-BE49-F238E27FC236}">
                    <a16:creationId xmlns:a16="http://schemas.microsoft.com/office/drawing/2014/main" id="{BBC2C78C-42B0-3277-C5AA-65034535C19C}"/>
                  </a:ext>
                </a:extLst>
              </p:cNvPr>
              <p:cNvSpPr/>
              <p:nvPr/>
            </p:nvSpPr>
            <p:spPr>
              <a:xfrm>
                <a:off x="5424071" y="3702348"/>
                <a:ext cx="21030" cy="7225"/>
              </a:xfrm>
              <a:custGeom>
                <a:avLst/>
                <a:gdLst>
                  <a:gd name="connsiteX0" fmla="*/ 20599 w 21030"/>
                  <a:gd name="connsiteY0" fmla="*/ 92 h 7225"/>
                  <a:gd name="connsiteX1" fmla="*/ 155 w 21030"/>
                  <a:gd name="connsiteY1" fmla="*/ 6596 h 7225"/>
                  <a:gd name="connsiteX2" fmla="*/ 521 w 21030"/>
                  <a:gd name="connsiteY2" fmla="*/ 7169 h 7225"/>
                  <a:gd name="connsiteX3" fmla="*/ 20507 w 21030"/>
                  <a:gd name="connsiteY3" fmla="*/ 1214 h 7225"/>
                  <a:gd name="connsiteX4" fmla="*/ 20599 w 21030"/>
                  <a:gd name="connsiteY4" fmla="*/ 69 h 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30" h="7225">
                    <a:moveTo>
                      <a:pt x="20599" y="92"/>
                    </a:moveTo>
                    <a:cubicBezTo>
                      <a:pt x="13326" y="-480"/>
                      <a:pt x="5574" y="1604"/>
                      <a:pt x="155" y="6596"/>
                    </a:cubicBezTo>
                    <a:cubicBezTo>
                      <a:pt x="-189" y="6871"/>
                      <a:pt x="86" y="7398"/>
                      <a:pt x="521" y="7169"/>
                    </a:cubicBezTo>
                    <a:cubicBezTo>
                      <a:pt x="6923" y="3321"/>
                      <a:pt x="13235" y="2268"/>
                      <a:pt x="20507" y="1214"/>
                    </a:cubicBezTo>
                    <a:cubicBezTo>
                      <a:pt x="21079" y="1123"/>
                      <a:pt x="21285" y="138"/>
                      <a:pt x="20599" y="6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1" name="Freeform: Shape 1975">
                <a:extLst>
                  <a:ext uri="{FF2B5EF4-FFF2-40B4-BE49-F238E27FC236}">
                    <a16:creationId xmlns:a16="http://schemas.microsoft.com/office/drawing/2014/main" id="{E3435AC3-F4FB-2914-A324-105FC2760B61}"/>
                  </a:ext>
                </a:extLst>
              </p:cNvPr>
              <p:cNvSpPr/>
              <p:nvPr/>
            </p:nvSpPr>
            <p:spPr>
              <a:xfrm>
                <a:off x="5413307" y="3715206"/>
                <a:ext cx="37225" cy="13898"/>
              </a:xfrm>
              <a:custGeom>
                <a:avLst/>
                <a:gdLst>
                  <a:gd name="connsiteX0" fmla="*/ 37011 w 37225"/>
                  <a:gd name="connsiteY0" fmla="*/ 82 h 13898"/>
                  <a:gd name="connsiteX1" fmla="*/ 148 w 37225"/>
                  <a:gd name="connsiteY1" fmla="*/ 13342 h 13898"/>
                  <a:gd name="connsiteX2" fmla="*/ 400 w 37225"/>
                  <a:gd name="connsiteY2" fmla="*/ 13869 h 13898"/>
                  <a:gd name="connsiteX3" fmla="*/ 16819 w 37225"/>
                  <a:gd name="connsiteY3" fmla="*/ 5716 h 13898"/>
                  <a:gd name="connsiteX4" fmla="*/ 36942 w 37225"/>
                  <a:gd name="connsiteY4" fmla="*/ 654 h 13898"/>
                  <a:gd name="connsiteX5" fmla="*/ 36988 w 37225"/>
                  <a:gd name="connsiteY5" fmla="*/ 3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5" h="13898">
                    <a:moveTo>
                      <a:pt x="37011" y="82"/>
                    </a:moveTo>
                    <a:cubicBezTo>
                      <a:pt x="23496" y="-903"/>
                      <a:pt x="11513" y="7181"/>
                      <a:pt x="148" y="13342"/>
                    </a:cubicBezTo>
                    <a:cubicBezTo>
                      <a:pt x="-172" y="13502"/>
                      <a:pt x="79" y="14029"/>
                      <a:pt x="400" y="13869"/>
                    </a:cubicBezTo>
                    <a:cubicBezTo>
                      <a:pt x="5957" y="11304"/>
                      <a:pt x="11148" y="8052"/>
                      <a:pt x="16819" y="5716"/>
                    </a:cubicBezTo>
                    <a:cubicBezTo>
                      <a:pt x="23313" y="3036"/>
                      <a:pt x="30013" y="1525"/>
                      <a:pt x="36942" y="654"/>
                    </a:cubicBezTo>
                    <a:cubicBezTo>
                      <a:pt x="37263" y="609"/>
                      <a:pt x="37354" y="59"/>
                      <a:pt x="36988" y="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2" name="Freeform: Shape 1976">
                <a:extLst>
                  <a:ext uri="{FF2B5EF4-FFF2-40B4-BE49-F238E27FC236}">
                    <a16:creationId xmlns:a16="http://schemas.microsoft.com/office/drawing/2014/main" id="{EB6DB0BB-6332-A19F-CB79-F1E532CF8FFC}"/>
                  </a:ext>
                </a:extLst>
              </p:cNvPr>
              <p:cNvSpPr/>
              <p:nvPr/>
            </p:nvSpPr>
            <p:spPr>
              <a:xfrm>
                <a:off x="5376529" y="3719459"/>
                <a:ext cx="130287" cy="53529"/>
              </a:xfrm>
              <a:custGeom>
                <a:avLst/>
                <a:gdLst>
                  <a:gd name="connsiteX0" fmla="*/ 130158 w 130287"/>
                  <a:gd name="connsiteY0" fmla="*/ 21 h 53529"/>
                  <a:gd name="connsiteX1" fmla="*/ 61669 w 130287"/>
                  <a:gd name="connsiteY1" fmla="*/ 12502 h 53529"/>
                  <a:gd name="connsiteX2" fmla="*/ 292 w 130287"/>
                  <a:gd name="connsiteY2" fmla="*/ 52167 h 53529"/>
                  <a:gd name="connsiteX3" fmla="*/ 1070 w 130287"/>
                  <a:gd name="connsiteY3" fmla="*/ 53358 h 53529"/>
                  <a:gd name="connsiteX4" fmla="*/ 60709 w 130287"/>
                  <a:gd name="connsiteY4" fmla="*/ 15227 h 53529"/>
                  <a:gd name="connsiteX5" fmla="*/ 94713 w 130287"/>
                  <a:gd name="connsiteY5" fmla="*/ 5861 h 53529"/>
                  <a:gd name="connsiteX6" fmla="*/ 130112 w 130287"/>
                  <a:gd name="connsiteY6" fmla="*/ 410 h 53529"/>
                  <a:gd name="connsiteX7" fmla="*/ 130135 w 130287"/>
                  <a:gd name="connsiteY7" fmla="*/ 43 h 5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87" h="53529">
                    <a:moveTo>
                      <a:pt x="130158" y="21"/>
                    </a:moveTo>
                    <a:cubicBezTo>
                      <a:pt x="107153" y="-369"/>
                      <a:pt x="83302" y="4784"/>
                      <a:pt x="61669" y="12502"/>
                    </a:cubicBezTo>
                    <a:cubicBezTo>
                      <a:pt x="38070" y="20907"/>
                      <a:pt x="19387" y="36388"/>
                      <a:pt x="292" y="52167"/>
                    </a:cubicBezTo>
                    <a:cubicBezTo>
                      <a:pt x="-417" y="52763"/>
                      <a:pt x="292" y="53977"/>
                      <a:pt x="1070" y="53358"/>
                    </a:cubicBezTo>
                    <a:cubicBezTo>
                      <a:pt x="19798" y="38404"/>
                      <a:pt x="38070" y="23747"/>
                      <a:pt x="60709" y="15227"/>
                    </a:cubicBezTo>
                    <a:cubicBezTo>
                      <a:pt x="71777" y="11082"/>
                      <a:pt x="83233" y="8494"/>
                      <a:pt x="94713" y="5861"/>
                    </a:cubicBezTo>
                    <a:cubicBezTo>
                      <a:pt x="106330" y="3204"/>
                      <a:pt x="118244" y="1280"/>
                      <a:pt x="130112" y="410"/>
                    </a:cubicBezTo>
                    <a:cubicBezTo>
                      <a:pt x="130318" y="387"/>
                      <a:pt x="130364" y="43"/>
                      <a:pt x="130135" y="4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3" name="Freeform: Shape 1977">
                <a:extLst>
                  <a:ext uri="{FF2B5EF4-FFF2-40B4-BE49-F238E27FC236}">
                    <a16:creationId xmlns:a16="http://schemas.microsoft.com/office/drawing/2014/main" id="{EF5864AE-0327-60F7-DEF2-E34C050EC268}"/>
                  </a:ext>
                </a:extLst>
              </p:cNvPr>
              <p:cNvSpPr/>
              <p:nvPr/>
            </p:nvSpPr>
            <p:spPr>
              <a:xfrm>
                <a:off x="5561395" y="3756107"/>
                <a:ext cx="109074" cy="59926"/>
              </a:xfrm>
              <a:custGeom>
                <a:avLst/>
                <a:gdLst>
                  <a:gd name="connsiteX0" fmla="*/ 108019 w 109074"/>
                  <a:gd name="connsiteY0" fmla="*/ 175 h 59926"/>
                  <a:gd name="connsiteX1" fmla="*/ 61003 w 109074"/>
                  <a:gd name="connsiteY1" fmla="*/ 35169 h 59926"/>
                  <a:gd name="connsiteX2" fmla="*/ 31709 w 109074"/>
                  <a:gd name="connsiteY2" fmla="*/ 49597 h 59926"/>
                  <a:gd name="connsiteX3" fmla="*/ 518 w 109074"/>
                  <a:gd name="connsiteY3" fmla="*/ 58826 h 59926"/>
                  <a:gd name="connsiteX4" fmla="*/ 563 w 109074"/>
                  <a:gd name="connsiteY4" fmla="*/ 59926 h 59926"/>
                  <a:gd name="connsiteX5" fmla="*/ 30772 w 109074"/>
                  <a:gd name="connsiteY5" fmla="*/ 52528 h 59926"/>
                  <a:gd name="connsiteX6" fmla="*/ 59631 w 109074"/>
                  <a:gd name="connsiteY6" fmla="*/ 39154 h 59926"/>
                  <a:gd name="connsiteX7" fmla="*/ 108911 w 109074"/>
                  <a:gd name="connsiteY7" fmla="*/ 1183 h 59926"/>
                  <a:gd name="connsiteX8" fmla="*/ 108019 w 109074"/>
                  <a:gd name="connsiteY8" fmla="*/ 175 h 5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74" h="59926">
                    <a:moveTo>
                      <a:pt x="108019" y="175"/>
                    </a:moveTo>
                    <a:cubicBezTo>
                      <a:pt x="93201" y="13252"/>
                      <a:pt x="77925" y="24886"/>
                      <a:pt x="61003" y="35169"/>
                    </a:cubicBezTo>
                    <a:cubicBezTo>
                      <a:pt x="51627" y="40894"/>
                      <a:pt x="41840" y="45429"/>
                      <a:pt x="31709" y="49597"/>
                    </a:cubicBezTo>
                    <a:cubicBezTo>
                      <a:pt x="21556" y="53788"/>
                      <a:pt x="11654" y="58300"/>
                      <a:pt x="518" y="58826"/>
                    </a:cubicBezTo>
                    <a:cubicBezTo>
                      <a:pt x="-191" y="58849"/>
                      <a:pt x="-168" y="59926"/>
                      <a:pt x="563" y="59926"/>
                    </a:cubicBezTo>
                    <a:cubicBezTo>
                      <a:pt x="11334" y="59971"/>
                      <a:pt x="20893" y="56353"/>
                      <a:pt x="30772" y="52528"/>
                    </a:cubicBezTo>
                    <a:cubicBezTo>
                      <a:pt x="40696" y="48704"/>
                      <a:pt x="50484" y="44582"/>
                      <a:pt x="59631" y="39154"/>
                    </a:cubicBezTo>
                    <a:cubicBezTo>
                      <a:pt x="77239" y="28756"/>
                      <a:pt x="95762" y="17191"/>
                      <a:pt x="108911" y="1183"/>
                    </a:cubicBezTo>
                    <a:cubicBezTo>
                      <a:pt x="109414" y="564"/>
                      <a:pt x="108659" y="-397"/>
                      <a:pt x="108019" y="17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4" name="Freeform: Shape 1978">
                <a:extLst>
                  <a:ext uri="{FF2B5EF4-FFF2-40B4-BE49-F238E27FC236}">
                    <a16:creationId xmlns:a16="http://schemas.microsoft.com/office/drawing/2014/main" id="{7346A7FC-502E-DD05-0D8F-4F5EA39F95CA}"/>
                  </a:ext>
                </a:extLst>
              </p:cNvPr>
              <p:cNvSpPr/>
              <p:nvPr/>
            </p:nvSpPr>
            <p:spPr>
              <a:xfrm>
                <a:off x="5609212" y="3753556"/>
                <a:ext cx="98172" cy="145372"/>
              </a:xfrm>
              <a:custGeom>
                <a:avLst/>
                <a:gdLst>
                  <a:gd name="connsiteX0" fmla="*/ 98116 w 98172"/>
                  <a:gd name="connsiteY0" fmla="*/ 390 h 145372"/>
                  <a:gd name="connsiteX1" fmla="*/ 97247 w 98172"/>
                  <a:gd name="connsiteY1" fmla="*/ 481 h 145372"/>
                  <a:gd name="connsiteX2" fmla="*/ 83664 w 98172"/>
                  <a:gd name="connsiteY2" fmla="*/ 45300 h 145372"/>
                  <a:gd name="connsiteX3" fmla="*/ 61116 w 98172"/>
                  <a:gd name="connsiteY3" fmla="*/ 84920 h 145372"/>
                  <a:gd name="connsiteX4" fmla="*/ 128 w 98172"/>
                  <a:gd name="connsiteY4" fmla="*/ 144830 h 145372"/>
                  <a:gd name="connsiteX5" fmla="*/ 379 w 98172"/>
                  <a:gd name="connsiteY5" fmla="*/ 145334 h 145372"/>
                  <a:gd name="connsiteX6" fmla="*/ 64181 w 98172"/>
                  <a:gd name="connsiteY6" fmla="*/ 85492 h 145372"/>
                  <a:gd name="connsiteX7" fmla="*/ 86819 w 98172"/>
                  <a:gd name="connsiteY7" fmla="*/ 44864 h 145372"/>
                  <a:gd name="connsiteX8" fmla="*/ 98116 w 98172"/>
                  <a:gd name="connsiteY8" fmla="*/ 390 h 1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172" h="145372">
                    <a:moveTo>
                      <a:pt x="98116" y="390"/>
                    </a:moveTo>
                    <a:cubicBezTo>
                      <a:pt x="98094" y="-229"/>
                      <a:pt x="97270" y="-46"/>
                      <a:pt x="97247" y="481"/>
                    </a:cubicBezTo>
                    <a:cubicBezTo>
                      <a:pt x="96104" y="16284"/>
                      <a:pt x="89930" y="30963"/>
                      <a:pt x="83664" y="45300"/>
                    </a:cubicBezTo>
                    <a:cubicBezTo>
                      <a:pt x="77558" y="59361"/>
                      <a:pt x="69989" y="72438"/>
                      <a:pt x="61116" y="84920"/>
                    </a:cubicBezTo>
                    <a:cubicBezTo>
                      <a:pt x="44651" y="108096"/>
                      <a:pt x="24916" y="130448"/>
                      <a:pt x="128" y="144830"/>
                    </a:cubicBezTo>
                    <a:cubicBezTo>
                      <a:pt x="-146" y="144991"/>
                      <a:pt x="59" y="145517"/>
                      <a:pt x="379" y="145334"/>
                    </a:cubicBezTo>
                    <a:cubicBezTo>
                      <a:pt x="26746" y="131089"/>
                      <a:pt x="46893" y="109722"/>
                      <a:pt x="64181" y="85492"/>
                    </a:cubicBezTo>
                    <a:cubicBezTo>
                      <a:pt x="73236" y="72759"/>
                      <a:pt x="80760" y="59270"/>
                      <a:pt x="86819" y="44864"/>
                    </a:cubicBezTo>
                    <a:cubicBezTo>
                      <a:pt x="92765" y="30711"/>
                      <a:pt x="98825" y="16032"/>
                      <a:pt x="98116" y="39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5" name="Freeform: Shape 1979">
                <a:extLst>
                  <a:ext uri="{FF2B5EF4-FFF2-40B4-BE49-F238E27FC236}">
                    <a16:creationId xmlns:a16="http://schemas.microsoft.com/office/drawing/2014/main" id="{62BD02B7-CD54-40D0-84D7-7192532CFB5A}"/>
                  </a:ext>
                </a:extLst>
              </p:cNvPr>
              <p:cNvSpPr/>
              <p:nvPr/>
            </p:nvSpPr>
            <p:spPr>
              <a:xfrm>
                <a:off x="5654545" y="3826389"/>
                <a:ext cx="69696" cy="113380"/>
              </a:xfrm>
              <a:custGeom>
                <a:avLst/>
                <a:gdLst>
                  <a:gd name="connsiteX0" fmla="*/ 68608 w 69696"/>
                  <a:gd name="connsiteY0" fmla="*/ 613 h 113380"/>
                  <a:gd name="connsiteX1" fmla="*/ 46221 w 69696"/>
                  <a:gd name="connsiteY1" fmla="*/ 63593 h 113380"/>
                  <a:gd name="connsiteX2" fmla="*/ 280 w 69696"/>
                  <a:gd name="connsiteY2" fmla="*/ 112167 h 113380"/>
                  <a:gd name="connsiteX3" fmla="*/ 828 w 69696"/>
                  <a:gd name="connsiteY3" fmla="*/ 113312 h 113380"/>
                  <a:gd name="connsiteX4" fmla="*/ 25777 w 69696"/>
                  <a:gd name="connsiteY4" fmla="*/ 93480 h 113380"/>
                  <a:gd name="connsiteX5" fmla="*/ 47707 w 69696"/>
                  <a:gd name="connsiteY5" fmla="*/ 66020 h 113380"/>
                  <a:gd name="connsiteX6" fmla="*/ 69683 w 69696"/>
                  <a:gd name="connsiteY6" fmla="*/ 499 h 113380"/>
                  <a:gd name="connsiteX7" fmla="*/ 68586 w 69696"/>
                  <a:gd name="connsiteY7" fmla="*/ 613 h 1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696" h="113380">
                    <a:moveTo>
                      <a:pt x="68608" y="613"/>
                    </a:moveTo>
                    <a:cubicBezTo>
                      <a:pt x="67694" y="23630"/>
                      <a:pt x="57472" y="44058"/>
                      <a:pt x="46221" y="63593"/>
                    </a:cubicBezTo>
                    <a:cubicBezTo>
                      <a:pt x="34970" y="83082"/>
                      <a:pt x="17911" y="98678"/>
                      <a:pt x="280" y="112167"/>
                    </a:cubicBezTo>
                    <a:cubicBezTo>
                      <a:pt x="-292" y="112602"/>
                      <a:pt x="74" y="113656"/>
                      <a:pt x="828" y="113312"/>
                    </a:cubicBezTo>
                    <a:cubicBezTo>
                      <a:pt x="10524" y="109213"/>
                      <a:pt x="18505" y="100900"/>
                      <a:pt x="25777" y="93480"/>
                    </a:cubicBezTo>
                    <a:cubicBezTo>
                      <a:pt x="34078" y="85098"/>
                      <a:pt x="41533" y="76097"/>
                      <a:pt x="47707" y="66020"/>
                    </a:cubicBezTo>
                    <a:cubicBezTo>
                      <a:pt x="59759" y="46371"/>
                      <a:pt x="70117" y="23996"/>
                      <a:pt x="69683" y="499"/>
                    </a:cubicBezTo>
                    <a:cubicBezTo>
                      <a:pt x="69683" y="-280"/>
                      <a:pt x="68608" y="-74"/>
                      <a:pt x="68586" y="6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6" name="Freeform: Shape 1980">
                <a:extLst>
                  <a:ext uri="{FF2B5EF4-FFF2-40B4-BE49-F238E27FC236}">
                    <a16:creationId xmlns:a16="http://schemas.microsoft.com/office/drawing/2014/main" id="{A0A80FD1-8914-5A70-2242-00DD680C1D2A}"/>
                  </a:ext>
                </a:extLst>
              </p:cNvPr>
              <p:cNvSpPr/>
              <p:nvPr/>
            </p:nvSpPr>
            <p:spPr>
              <a:xfrm>
                <a:off x="5687823" y="3890475"/>
                <a:ext cx="25114" cy="32398"/>
              </a:xfrm>
              <a:custGeom>
                <a:avLst/>
                <a:gdLst>
                  <a:gd name="connsiteX0" fmla="*/ 24193 w 25114"/>
                  <a:gd name="connsiteY0" fmla="*/ 308 h 32398"/>
                  <a:gd name="connsiteX1" fmla="*/ 90 w 25114"/>
                  <a:gd name="connsiteY1" fmla="*/ 31798 h 32398"/>
                  <a:gd name="connsiteX2" fmla="*/ 639 w 25114"/>
                  <a:gd name="connsiteY2" fmla="*/ 32256 h 32398"/>
                  <a:gd name="connsiteX3" fmla="*/ 25062 w 25114"/>
                  <a:gd name="connsiteY3" fmla="*/ 698 h 32398"/>
                  <a:gd name="connsiteX4" fmla="*/ 24193 w 25114"/>
                  <a:gd name="connsiteY4" fmla="*/ 286 h 3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4" h="32398">
                    <a:moveTo>
                      <a:pt x="24193" y="308"/>
                    </a:moveTo>
                    <a:cubicBezTo>
                      <a:pt x="18156" y="12446"/>
                      <a:pt x="8277" y="21332"/>
                      <a:pt x="90" y="31798"/>
                    </a:cubicBezTo>
                    <a:cubicBezTo>
                      <a:pt x="-207" y="32210"/>
                      <a:pt x="296" y="32622"/>
                      <a:pt x="639" y="32256"/>
                    </a:cubicBezTo>
                    <a:cubicBezTo>
                      <a:pt x="10015" y="22935"/>
                      <a:pt x="19711" y="13019"/>
                      <a:pt x="25062" y="698"/>
                    </a:cubicBezTo>
                    <a:cubicBezTo>
                      <a:pt x="25336" y="79"/>
                      <a:pt x="24468" y="-287"/>
                      <a:pt x="24193" y="28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7" name="Freeform: Shape 1981">
                <a:extLst>
                  <a:ext uri="{FF2B5EF4-FFF2-40B4-BE49-F238E27FC236}">
                    <a16:creationId xmlns:a16="http://schemas.microsoft.com/office/drawing/2014/main" id="{623BF47B-4D2A-0371-1106-43D315A4A427}"/>
                  </a:ext>
                </a:extLst>
              </p:cNvPr>
              <p:cNvSpPr/>
              <p:nvPr/>
            </p:nvSpPr>
            <p:spPr>
              <a:xfrm>
                <a:off x="5687103" y="3906125"/>
                <a:ext cx="32162" cy="41867"/>
              </a:xfrm>
              <a:custGeom>
                <a:avLst/>
                <a:gdLst>
                  <a:gd name="connsiteX0" fmla="*/ 31430 w 32162"/>
                  <a:gd name="connsiteY0" fmla="*/ 231 h 41867"/>
                  <a:gd name="connsiteX1" fmla="*/ 17870 w 32162"/>
                  <a:gd name="connsiteY1" fmla="*/ 21598 h 41867"/>
                  <a:gd name="connsiteX2" fmla="*/ 376 w 32162"/>
                  <a:gd name="connsiteY2" fmla="*/ 40309 h 41867"/>
                  <a:gd name="connsiteX3" fmla="*/ 1290 w 32162"/>
                  <a:gd name="connsiteY3" fmla="*/ 41706 h 41867"/>
                  <a:gd name="connsiteX4" fmla="*/ 19310 w 32162"/>
                  <a:gd name="connsiteY4" fmla="*/ 22789 h 41867"/>
                  <a:gd name="connsiteX5" fmla="*/ 32139 w 32162"/>
                  <a:gd name="connsiteY5" fmla="*/ 437 h 41867"/>
                  <a:gd name="connsiteX6" fmla="*/ 31430 w 32162"/>
                  <a:gd name="connsiteY6" fmla="*/ 231 h 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62" h="41867">
                    <a:moveTo>
                      <a:pt x="31430" y="231"/>
                    </a:moveTo>
                    <a:cubicBezTo>
                      <a:pt x="28435" y="7811"/>
                      <a:pt x="22809" y="15163"/>
                      <a:pt x="17870" y="21598"/>
                    </a:cubicBezTo>
                    <a:cubicBezTo>
                      <a:pt x="12610" y="28446"/>
                      <a:pt x="7007" y="34767"/>
                      <a:pt x="376" y="40309"/>
                    </a:cubicBezTo>
                    <a:cubicBezTo>
                      <a:pt x="-493" y="41019"/>
                      <a:pt x="284" y="42324"/>
                      <a:pt x="1290" y="41706"/>
                    </a:cubicBezTo>
                    <a:cubicBezTo>
                      <a:pt x="8723" y="37194"/>
                      <a:pt x="13982" y="29522"/>
                      <a:pt x="19310" y="22789"/>
                    </a:cubicBezTo>
                    <a:cubicBezTo>
                      <a:pt x="24364" y="16423"/>
                      <a:pt x="29624" y="8201"/>
                      <a:pt x="32139" y="437"/>
                    </a:cubicBezTo>
                    <a:cubicBezTo>
                      <a:pt x="32299" y="2"/>
                      <a:pt x="31590" y="-181"/>
                      <a:pt x="31430" y="23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8" name="Freeform: Shape 1982">
                <a:extLst>
                  <a:ext uri="{FF2B5EF4-FFF2-40B4-BE49-F238E27FC236}">
                    <a16:creationId xmlns:a16="http://schemas.microsoft.com/office/drawing/2014/main" id="{E73EC4A3-3D24-6692-BC9F-27B35CC158B7}"/>
                  </a:ext>
                </a:extLst>
              </p:cNvPr>
              <p:cNvSpPr/>
              <p:nvPr/>
            </p:nvSpPr>
            <p:spPr>
              <a:xfrm>
                <a:off x="5701995" y="3929460"/>
                <a:ext cx="15171" cy="25028"/>
              </a:xfrm>
              <a:custGeom>
                <a:avLst/>
                <a:gdLst>
                  <a:gd name="connsiteX0" fmla="*/ 14755 w 15171"/>
                  <a:gd name="connsiteY0" fmla="*/ 142 h 25028"/>
                  <a:gd name="connsiteX1" fmla="*/ 97 w 15171"/>
                  <a:gd name="connsiteY1" fmla="*/ 24120 h 25028"/>
                  <a:gd name="connsiteX2" fmla="*/ 1149 w 15171"/>
                  <a:gd name="connsiteY2" fmla="*/ 24784 h 25028"/>
                  <a:gd name="connsiteX3" fmla="*/ 15144 w 15171"/>
                  <a:gd name="connsiteY3" fmla="*/ 325 h 25028"/>
                  <a:gd name="connsiteX4" fmla="*/ 14732 w 15171"/>
                  <a:gd name="connsiteY4" fmla="*/ 142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1" h="25028">
                    <a:moveTo>
                      <a:pt x="14755" y="142"/>
                    </a:moveTo>
                    <a:cubicBezTo>
                      <a:pt x="10730" y="8661"/>
                      <a:pt x="5014" y="16127"/>
                      <a:pt x="97" y="24120"/>
                    </a:cubicBezTo>
                    <a:cubicBezTo>
                      <a:pt x="-315" y="24784"/>
                      <a:pt x="691" y="25379"/>
                      <a:pt x="1149" y="24784"/>
                    </a:cubicBezTo>
                    <a:cubicBezTo>
                      <a:pt x="6820" y="17272"/>
                      <a:pt x="11371" y="8959"/>
                      <a:pt x="15144" y="325"/>
                    </a:cubicBezTo>
                    <a:cubicBezTo>
                      <a:pt x="15281" y="27"/>
                      <a:pt x="14870" y="-133"/>
                      <a:pt x="14732" y="1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59" name="Freeform: Shape 1983">
                <a:extLst>
                  <a:ext uri="{FF2B5EF4-FFF2-40B4-BE49-F238E27FC236}">
                    <a16:creationId xmlns:a16="http://schemas.microsoft.com/office/drawing/2014/main" id="{81B6D08F-BA80-8C85-6118-BE923B5FE380}"/>
                  </a:ext>
                </a:extLst>
              </p:cNvPr>
              <p:cNvSpPr/>
              <p:nvPr/>
            </p:nvSpPr>
            <p:spPr>
              <a:xfrm>
                <a:off x="5713036" y="3945318"/>
                <a:ext cx="11661" cy="20309"/>
              </a:xfrm>
              <a:custGeom>
                <a:avLst/>
                <a:gdLst>
                  <a:gd name="connsiteX0" fmla="*/ 10918 w 11661"/>
                  <a:gd name="connsiteY0" fmla="*/ 337 h 20309"/>
                  <a:gd name="connsiteX1" fmla="*/ 79 w 11661"/>
                  <a:gd name="connsiteY1" fmla="*/ 19506 h 20309"/>
                  <a:gd name="connsiteX2" fmla="*/ 993 w 11661"/>
                  <a:gd name="connsiteY2" fmla="*/ 20078 h 20309"/>
                  <a:gd name="connsiteX3" fmla="*/ 11650 w 11661"/>
                  <a:gd name="connsiteY3" fmla="*/ 429 h 20309"/>
                  <a:gd name="connsiteX4" fmla="*/ 10895 w 11661"/>
                  <a:gd name="connsiteY4" fmla="*/ 315 h 20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1" h="20309">
                    <a:moveTo>
                      <a:pt x="10918" y="337"/>
                    </a:moveTo>
                    <a:cubicBezTo>
                      <a:pt x="9020" y="7391"/>
                      <a:pt x="3669" y="13277"/>
                      <a:pt x="79" y="19506"/>
                    </a:cubicBezTo>
                    <a:cubicBezTo>
                      <a:pt x="-264" y="20102"/>
                      <a:pt x="604" y="20628"/>
                      <a:pt x="993" y="20078"/>
                    </a:cubicBezTo>
                    <a:cubicBezTo>
                      <a:pt x="5224" y="14330"/>
                      <a:pt x="10140" y="7529"/>
                      <a:pt x="11650" y="429"/>
                    </a:cubicBezTo>
                    <a:cubicBezTo>
                      <a:pt x="11764" y="-98"/>
                      <a:pt x="11032" y="-144"/>
                      <a:pt x="10895" y="31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0" name="Freeform: Shape 1984">
                <a:extLst>
                  <a:ext uri="{FF2B5EF4-FFF2-40B4-BE49-F238E27FC236}">
                    <a16:creationId xmlns:a16="http://schemas.microsoft.com/office/drawing/2014/main" id="{0E1ECD92-3D73-76B3-247D-4E3AE4B151CE}"/>
                  </a:ext>
                </a:extLst>
              </p:cNvPr>
              <p:cNvSpPr/>
              <p:nvPr/>
            </p:nvSpPr>
            <p:spPr>
              <a:xfrm>
                <a:off x="5718719" y="3964845"/>
                <a:ext cx="4445" cy="10826"/>
              </a:xfrm>
              <a:custGeom>
                <a:avLst/>
                <a:gdLst>
                  <a:gd name="connsiteX0" fmla="*/ 4434 w 4445"/>
                  <a:gd name="connsiteY0" fmla="*/ 277 h 10826"/>
                  <a:gd name="connsiteX1" fmla="*/ 3771 w 4445"/>
                  <a:gd name="connsiteY1" fmla="*/ 368 h 10826"/>
                  <a:gd name="connsiteX2" fmla="*/ 66 w 4445"/>
                  <a:gd name="connsiteY2" fmla="*/ 10101 h 10826"/>
                  <a:gd name="connsiteX3" fmla="*/ 890 w 4445"/>
                  <a:gd name="connsiteY3" fmla="*/ 10628 h 10826"/>
                  <a:gd name="connsiteX4" fmla="*/ 4411 w 4445"/>
                  <a:gd name="connsiteY4" fmla="*/ 277 h 1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26">
                    <a:moveTo>
                      <a:pt x="4434" y="277"/>
                    </a:moveTo>
                    <a:cubicBezTo>
                      <a:pt x="4411" y="-158"/>
                      <a:pt x="3794" y="-44"/>
                      <a:pt x="3771" y="368"/>
                    </a:cubicBezTo>
                    <a:cubicBezTo>
                      <a:pt x="3657" y="3964"/>
                      <a:pt x="1736" y="7056"/>
                      <a:pt x="66" y="10101"/>
                    </a:cubicBezTo>
                    <a:cubicBezTo>
                      <a:pt x="-231" y="10628"/>
                      <a:pt x="547" y="11109"/>
                      <a:pt x="890" y="10628"/>
                    </a:cubicBezTo>
                    <a:cubicBezTo>
                      <a:pt x="3039" y="7674"/>
                      <a:pt x="4709" y="4033"/>
                      <a:pt x="4411" y="27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1" name="Freeform: Shape 1985">
                <a:extLst>
                  <a:ext uri="{FF2B5EF4-FFF2-40B4-BE49-F238E27FC236}">
                    <a16:creationId xmlns:a16="http://schemas.microsoft.com/office/drawing/2014/main" id="{6B0048CC-7907-846C-8F20-9F6B0BE24FC7}"/>
                  </a:ext>
                </a:extLst>
              </p:cNvPr>
              <p:cNvSpPr/>
              <p:nvPr/>
            </p:nvSpPr>
            <p:spPr>
              <a:xfrm>
                <a:off x="5176844" y="3918829"/>
                <a:ext cx="114739" cy="25479"/>
              </a:xfrm>
              <a:custGeom>
                <a:avLst/>
                <a:gdLst>
                  <a:gd name="connsiteX0" fmla="*/ 113994 w 114739"/>
                  <a:gd name="connsiteY0" fmla="*/ 15857 h 25479"/>
                  <a:gd name="connsiteX1" fmla="*/ 83992 w 114739"/>
                  <a:gd name="connsiteY1" fmla="*/ 21857 h 25479"/>
                  <a:gd name="connsiteX2" fmla="*/ 50582 w 114739"/>
                  <a:gd name="connsiteY2" fmla="*/ 21994 h 25479"/>
                  <a:gd name="connsiteX3" fmla="*/ 525 w 114739"/>
                  <a:gd name="connsiteY3" fmla="*/ 77 h 25479"/>
                  <a:gd name="connsiteX4" fmla="*/ 90 w 114739"/>
                  <a:gd name="connsiteY4" fmla="*/ 604 h 25479"/>
                  <a:gd name="connsiteX5" fmla="*/ 114246 w 114739"/>
                  <a:gd name="connsiteY5" fmla="*/ 17276 h 25479"/>
                  <a:gd name="connsiteX6" fmla="*/ 114018 w 114739"/>
                  <a:gd name="connsiteY6" fmla="*/ 15879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39" h="25479">
                    <a:moveTo>
                      <a:pt x="113994" y="15857"/>
                    </a:moveTo>
                    <a:cubicBezTo>
                      <a:pt x="103978" y="17895"/>
                      <a:pt x="94145" y="20505"/>
                      <a:pt x="83992" y="21857"/>
                    </a:cubicBezTo>
                    <a:cubicBezTo>
                      <a:pt x="72901" y="23345"/>
                      <a:pt x="61696" y="23345"/>
                      <a:pt x="50582" y="21994"/>
                    </a:cubicBezTo>
                    <a:cubicBezTo>
                      <a:pt x="32471" y="19818"/>
                      <a:pt x="13811" y="12971"/>
                      <a:pt x="525" y="77"/>
                    </a:cubicBezTo>
                    <a:cubicBezTo>
                      <a:pt x="227" y="-198"/>
                      <a:pt x="-184" y="329"/>
                      <a:pt x="90" y="604"/>
                    </a:cubicBezTo>
                    <a:cubicBezTo>
                      <a:pt x="27829" y="30468"/>
                      <a:pt x="78618" y="29941"/>
                      <a:pt x="114246" y="17276"/>
                    </a:cubicBezTo>
                    <a:cubicBezTo>
                      <a:pt x="115001" y="17024"/>
                      <a:pt x="114863" y="15696"/>
                      <a:pt x="114018" y="1587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2" name="Freeform: Shape 1986">
                <a:extLst>
                  <a:ext uri="{FF2B5EF4-FFF2-40B4-BE49-F238E27FC236}">
                    <a16:creationId xmlns:a16="http://schemas.microsoft.com/office/drawing/2014/main" id="{C9446A59-98F7-C5BD-329D-BC11041B81A6}"/>
                  </a:ext>
                </a:extLst>
              </p:cNvPr>
              <p:cNvSpPr/>
              <p:nvPr/>
            </p:nvSpPr>
            <p:spPr>
              <a:xfrm>
                <a:off x="5211075" y="3954992"/>
                <a:ext cx="60052" cy="12732"/>
              </a:xfrm>
              <a:custGeom>
                <a:avLst/>
                <a:gdLst>
                  <a:gd name="connsiteX0" fmla="*/ 59479 w 60052"/>
                  <a:gd name="connsiteY0" fmla="*/ 10725 h 12732"/>
                  <a:gd name="connsiteX1" fmla="*/ 457 w 60052"/>
                  <a:gd name="connsiteY1" fmla="*/ 30 h 12732"/>
                  <a:gd name="connsiteX2" fmla="*/ 114 w 60052"/>
                  <a:gd name="connsiteY2" fmla="*/ 557 h 12732"/>
                  <a:gd name="connsiteX3" fmla="*/ 59342 w 60052"/>
                  <a:gd name="connsiteY3" fmla="*/ 12236 h 12732"/>
                  <a:gd name="connsiteX4" fmla="*/ 59479 w 60052"/>
                  <a:gd name="connsiteY4" fmla="*/ 10702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2" h="12732">
                    <a:moveTo>
                      <a:pt x="59479" y="10725"/>
                    </a:moveTo>
                    <a:cubicBezTo>
                      <a:pt x="39218" y="9626"/>
                      <a:pt x="18729" y="10610"/>
                      <a:pt x="457" y="30"/>
                    </a:cubicBezTo>
                    <a:cubicBezTo>
                      <a:pt x="160" y="-130"/>
                      <a:pt x="-183" y="396"/>
                      <a:pt x="114" y="557"/>
                    </a:cubicBezTo>
                    <a:cubicBezTo>
                      <a:pt x="16945" y="11870"/>
                      <a:pt x="39607" y="13862"/>
                      <a:pt x="59342" y="12236"/>
                    </a:cubicBezTo>
                    <a:cubicBezTo>
                      <a:pt x="60142" y="12168"/>
                      <a:pt x="60371" y="10748"/>
                      <a:pt x="59479" y="1070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3" name="Freeform: Shape 1987">
                <a:extLst>
                  <a:ext uri="{FF2B5EF4-FFF2-40B4-BE49-F238E27FC236}">
                    <a16:creationId xmlns:a16="http://schemas.microsoft.com/office/drawing/2014/main" id="{49F9D66B-1C2E-EA5E-5025-CAAF5D0AE0B6}"/>
                  </a:ext>
                </a:extLst>
              </p:cNvPr>
              <p:cNvSpPr/>
              <p:nvPr/>
            </p:nvSpPr>
            <p:spPr>
              <a:xfrm>
                <a:off x="5241912" y="3977705"/>
                <a:ext cx="39965" cy="7756"/>
              </a:xfrm>
              <a:custGeom>
                <a:avLst/>
                <a:gdLst>
                  <a:gd name="connsiteX0" fmla="*/ 39436 w 39965"/>
                  <a:gd name="connsiteY0" fmla="*/ 6242 h 7756"/>
                  <a:gd name="connsiteX1" fmla="*/ 378 w 39965"/>
                  <a:gd name="connsiteY1" fmla="*/ 13 h 7756"/>
                  <a:gd name="connsiteX2" fmla="*/ 149 w 39965"/>
                  <a:gd name="connsiteY2" fmla="*/ 493 h 7756"/>
                  <a:gd name="connsiteX3" fmla="*/ 39299 w 39965"/>
                  <a:gd name="connsiteY3" fmla="*/ 7639 h 7756"/>
                  <a:gd name="connsiteX4" fmla="*/ 39436 w 39965"/>
                  <a:gd name="connsiteY4" fmla="*/ 6242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5" h="7756">
                    <a:moveTo>
                      <a:pt x="39436" y="6242"/>
                    </a:moveTo>
                    <a:cubicBezTo>
                      <a:pt x="26081" y="5303"/>
                      <a:pt x="13207" y="4204"/>
                      <a:pt x="378" y="13"/>
                    </a:cubicBezTo>
                    <a:cubicBezTo>
                      <a:pt x="80" y="-79"/>
                      <a:pt x="-171" y="356"/>
                      <a:pt x="149" y="493"/>
                    </a:cubicBezTo>
                    <a:cubicBezTo>
                      <a:pt x="12337" y="5646"/>
                      <a:pt x="26036" y="8371"/>
                      <a:pt x="39299" y="7639"/>
                    </a:cubicBezTo>
                    <a:cubicBezTo>
                      <a:pt x="40053" y="7616"/>
                      <a:pt x="40259" y="6265"/>
                      <a:pt x="39436" y="624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4" name="Freeform: Shape 1988">
                <a:extLst>
                  <a:ext uri="{FF2B5EF4-FFF2-40B4-BE49-F238E27FC236}">
                    <a16:creationId xmlns:a16="http://schemas.microsoft.com/office/drawing/2014/main" id="{B92A7243-8B73-68D4-DDA3-04FBDBDCB24B}"/>
                  </a:ext>
                </a:extLst>
              </p:cNvPr>
              <p:cNvSpPr/>
              <p:nvPr/>
            </p:nvSpPr>
            <p:spPr>
              <a:xfrm>
                <a:off x="5268743" y="3993181"/>
                <a:ext cx="52460" cy="8709"/>
              </a:xfrm>
              <a:custGeom>
                <a:avLst/>
                <a:gdLst>
                  <a:gd name="connsiteX0" fmla="*/ 51754 w 52460"/>
                  <a:gd name="connsiteY0" fmla="*/ 6041 h 8709"/>
                  <a:gd name="connsiteX1" fmla="*/ 576 w 52460"/>
                  <a:gd name="connsiteY1" fmla="*/ 18 h 8709"/>
                  <a:gd name="connsiteX2" fmla="*/ 210 w 52460"/>
                  <a:gd name="connsiteY2" fmla="*/ 751 h 8709"/>
                  <a:gd name="connsiteX3" fmla="*/ 51800 w 52460"/>
                  <a:gd name="connsiteY3" fmla="*/ 7484 h 8709"/>
                  <a:gd name="connsiteX4" fmla="*/ 51731 w 52460"/>
                  <a:gd name="connsiteY4" fmla="*/ 6041 h 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0" h="8709">
                    <a:moveTo>
                      <a:pt x="51754" y="6041"/>
                    </a:moveTo>
                    <a:cubicBezTo>
                      <a:pt x="34077" y="7392"/>
                      <a:pt x="17475" y="5606"/>
                      <a:pt x="576" y="18"/>
                    </a:cubicBezTo>
                    <a:cubicBezTo>
                      <a:pt x="119" y="-119"/>
                      <a:pt x="-247" y="568"/>
                      <a:pt x="210" y="751"/>
                    </a:cubicBezTo>
                    <a:cubicBezTo>
                      <a:pt x="16332" y="6637"/>
                      <a:pt x="34695" y="10919"/>
                      <a:pt x="51800" y="7484"/>
                    </a:cubicBezTo>
                    <a:cubicBezTo>
                      <a:pt x="52669" y="7324"/>
                      <a:pt x="52715" y="5972"/>
                      <a:pt x="51731" y="604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5" name="Freeform: Shape 1989">
                <a:extLst>
                  <a:ext uri="{FF2B5EF4-FFF2-40B4-BE49-F238E27FC236}">
                    <a16:creationId xmlns:a16="http://schemas.microsoft.com/office/drawing/2014/main" id="{5CDC2970-372A-31B3-BD1D-88B2F24628D5}"/>
                  </a:ext>
                </a:extLst>
              </p:cNvPr>
              <p:cNvSpPr/>
              <p:nvPr/>
            </p:nvSpPr>
            <p:spPr>
              <a:xfrm>
                <a:off x="5277916" y="4011000"/>
                <a:ext cx="129633" cy="15060"/>
              </a:xfrm>
              <a:custGeom>
                <a:avLst/>
                <a:gdLst>
                  <a:gd name="connsiteX0" fmla="*/ 129045 w 129633"/>
                  <a:gd name="connsiteY0" fmla="*/ 10483 h 15060"/>
                  <a:gd name="connsiteX1" fmla="*/ 65770 w 129633"/>
                  <a:gd name="connsiteY1" fmla="*/ 11811 h 15060"/>
                  <a:gd name="connsiteX2" fmla="*/ 596 w 129633"/>
                  <a:gd name="connsiteY2" fmla="*/ 17 h 15060"/>
                  <a:gd name="connsiteX3" fmla="*/ 231 w 129633"/>
                  <a:gd name="connsiteY3" fmla="*/ 773 h 15060"/>
                  <a:gd name="connsiteX4" fmla="*/ 63506 w 129633"/>
                  <a:gd name="connsiteY4" fmla="*/ 14262 h 15060"/>
                  <a:gd name="connsiteX5" fmla="*/ 128930 w 129633"/>
                  <a:gd name="connsiteY5" fmla="*/ 11994 h 15060"/>
                  <a:gd name="connsiteX6" fmla="*/ 129067 w 129633"/>
                  <a:gd name="connsiteY6" fmla="*/ 10483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33" h="15060">
                    <a:moveTo>
                      <a:pt x="129045" y="10483"/>
                    </a:moveTo>
                    <a:cubicBezTo>
                      <a:pt x="107892" y="10002"/>
                      <a:pt x="86968" y="13208"/>
                      <a:pt x="65770" y="11811"/>
                    </a:cubicBezTo>
                    <a:cubicBezTo>
                      <a:pt x="43473" y="10368"/>
                      <a:pt x="22023" y="6407"/>
                      <a:pt x="596" y="17"/>
                    </a:cubicBezTo>
                    <a:cubicBezTo>
                      <a:pt x="139" y="-120"/>
                      <a:pt x="-273" y="613"/>
                      <a:pt x="231" y="773"/>
                    </a:cubicBezTo>
                    <a:cubicBezTo>
                      <a:pt x="21017" y="7918"/>
                      <a:pt x="41621" y="12338"/>
                      <a:pt x="63506" y="14262"/>
                    </a:cubicBezTo>
                    <a:cubicBezTo>
                      <a:pt x="85207" y="16163"/>
                      <a:pt x="107320" y="14376"/>
                      <a:pt x="128930" y="11994"/>
                    </a:cubicBezTo>
                    <a:cubicBezTo>
                      <a:pt x="129708" y="11903"/>
                      <a:pt x="129959" y="10483"/>
                      <a:pt x="129067" y="104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6" name="Freeform: Shape 1990">
                <a:extLst>
                  <a:ext uri="{FF2B5EF4-FFF2-40B4-BE49-F238E27FC236}">
                    <a16:creationId xmlns:a16="http://schemas.microsoft.com/office/drawing/2014/main" id="{E517C8AE-ED69-72E1-0CFD-C56DDD2415D1}"/>
                  </a:ext>
                </a:extLst>
              </p:cNvPr>
              <p:cNvSpPr/>
              <p:nvPr/>
            </p:nvSpPr>
            <p:spPr>
              <a:xfrm>
                <a:off x="5329263" y="4032283"/>
                <a:ext cx="32116" cy="4506"/>
              </a:xfrm>
              <a:custGeom>
                <a:avLst/>
                <a:gdLst>
                  <a:gd name="connsiteX0" fmla="*/ 31528 w 32116"/>
                  <a:gd name="connsiteY0" fmla="*/ 2758 h 4506"/>
                  <a:gd name="connsiteX1" fmla="*/ 565 w 32116"/>
                  <a:gd name="connsiteY1" fmla="*/ 9 h 4506"/>
                  <a:gd name="connsiteX2" fmla="*/ 359 w 32116"/>
                  <a:gd name="connsiteY2" fmla="*/ 972 h 4506"/>
                  <a:gd name="connsiteX3" fmla="*/ 31574 w 32116"/>
                  <a:gd name="connsiteY3" fmla="*/ 3948 h 4506"/>
                  <a:gd name="connsiteX4" fmla="*/ 31528 w 32116"/>
                  <a:gd name="connsiteY4" fmla="*/ 2758 h 4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6" h="4506">
                    <a:moveTo>
                      <a:pt x="31528" y="2758"/>
                    </a:moveTo>
                    <a:cubicBezTo>
                      <a:pt x="20940" y="3285"/>
                      <a:pt x="10947" y="2025"/>
                      <a:pt x="565" y="9"/>
                    </a:cubicBezTo>
                    <a:cubicBezTo>
                      <a:pt x="-7" y="-105"/>
                      <a:pt x="-258" y="857"/>
                      <a:pt x="359" y="972"/>
                    </a:cubicBezTo>
                    <a:cubicBezTo>
                      <a:pt x="10535" y="3285"/>
                      <a:pt x="21123" y="5598"/>
                      <a:pt x="31574" y="3948"/>
                    </a:cubicBezTo>
                    <a:cubicBezTo>
                      <a:pt x="32282" y="3811"/>
                      <a:pt x="32328" y="2712"/>
                      <a:pt x="31528" y="27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7" name="Freeform: Shape 1991">
                <a:extLst>
                  <a:ext uri="{FF2B5EF4-FFF2-40B4-BE49-F238E27FC236}">
                    <a16:creationId xmlns:a16="http://schemas.microsoft.com/office/drawing/2014/main" id="{70E63697-15B8-1198-7557-A062895FFA7B}"/>
                  </a:ext>
                </a:extLst>
              </p:cNvPr>
              <p:cNvSpPr/>
              <p:nvPr/>
            </p:nvSpPr>
            <p:spPr>
              <a:xfrm>
                <a:off x="5351467" y="4046304"/>
                <a:ext cx="75678" cy="7043"/>
              </a:xfrm>
              <a:custGeom>
                <a:avLst/>
                <a:gdLst>
                  <a:gd name="connsiteX0" fmla="*/ 75160 w 75678"/>
                  <a:gd name="connsiteY0" fmla="*/ 4538 h 7043"/>
                  <a:gd name="connsiteX1" fmla="*/ 39371 w 75678"/>
                  <a:gd name="connsiteY1" fmla="*/ 4240 h 7043"/>
                  <a:gd name="connsiteX2" fmla="*/ 565 w 75678"/>
                  <a:gd name="connsiteY2" fmla="*/ 4 h 7043"/>
                  <a:gd name="connsiteX3" fmla="*/ 359 w 75678"/>
                  <a:gd name="connsiteY3" fmla="*/ 943 h 7043"/>
                  <a:gd name="connsiteX4" fmla="*/ 38937 w 75678"/>
                  <a:gd name="connsiteY4" fmla="*/ 6256 h 7043"/>
                  <a:gd name="connsiteX5" fmla="*/ 75022 w 75678"/>
                  <a:gd name="connsiteY5" fmla="*/ 5935 h 7043"/>
                  <a:gd name="connsiteX6" fmla="*/ 75136 w 75678"/>
                  <a:gd name="connsiteY6" fmla="*/ 4538 h 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78" h="7043">
                    <a:moveTo>
                      <a:pt x="75160" y="4538"/>
                    </a:moveTo>
                    <a:cubicBezTo>
                      <a:pt x="63246" y="3783"/>
                      <a:pt x="51308" y="4973"/>
                      <a:pt x="39371" y="4240"/>
                    </a:cubicBezTo>
                    <a:cubicBezTo>
                      <a:pt x="26383" y="3439"/>
                      <a:pt x="13531" y="1149"/>
                      <a:pt x="565" y="4"/>
                    </a:cubicBezTo>
                    <a:cubicBezTo>
                      <a:pt x="-7" y="-65"/>
                      <a:pt x="-258" y="874"/>
                      <a:pt x="359" y="943"/>
                    </a:cubicBezTo>
                    <a:cubicBezTo>
                      <a:pt x="13256" y="2454"/>
                      <a:pt x="25994" y="5088"/>
                      <a:pt x="38937" y="6256"/>
                    </a:cubicBezTo>
                    <a:cubicBezTo>
                      <a:pt x="50782" y="7332"/>
                      <a:pt x="63222" y="7378"/>
                      <a:pt x="75022" y="5935"/>
                    </a:cubicBezTo>
                    <a:cubicBezTo>
                      <a:pt x="75754" y="5866"/>
                      <a:pt x="75983" y="4584"/>
                      <a:pt x="75136" y="453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8" name="Freeform: Shape 1992">
                <a:extLst>
                  <a:ext uri="{FF2B5EF4-FFF2-40B4-BE49-F238E27FC236}">
                    <a16:creationId xmlns:a16="http://schemas.microsoft.com/office/drawing/2014/main" id="{24B10817-026F-EDE1-FAA5-04DEA2C4B0F6}"/>
                  </a:ext>
                </a:extLst>
              </p:cNvPr>
              <p:cNvSpPr/>
              <p:nvPr/>
            </p:nvSpPr>
            <p:spPr>
              <a:xfrm>
                <a:off x="5374066" y="4061422"/>
                <a:ext cx="49853" cy="3333"/>
              </a:xfrm>
              <a:custGeom>
                <a:avLst/>
                <a:gdLst>
                  <a:gd name="connsiteX0" fmla="*/ 49222 w 49853"/>
                  <a:gd name="connsiteY0" fmla="*/ 1 h 3333"/>
                  <a:gd name="connsiteX1" fmla="*/ 491 w 49853"/>
                  <a:gd name="connsiteY1" fmla="*/ 230 h 3333"/>
                  <a:gd name="connsiteX2" fmla="*/ 308 w 49853"/>
                  <a:gd name="connsiteY2" fmla="*/ 1055 h 3333"/>
                  <a:gd name="connsiteX3" fmla="*/ 49268 w 49853"/>
                  <a:gd name="connsiteY3" fmla="*/ 1284 h 3333"/>
                  <a:gd name="connsiteX4" fmla="*/ 49222 w 49853"/>
                  <a:gd name="connsiteY4" fmla="*/ 1 h 3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53" h="3333">
                    <a:moveTo>
                      <a:pt x="49222" y="1"/>
                    </a:moveTo>
                    <a:cubicBezTo>
                      <a:pt x="32871" y="1169"/>
                      <a:pt x="16796" y="2612"/>
                      <a:pt x="491" y="230"/>
                    </a:cubicBezTo>
                    <a:cubicBezTo>
                      <a:pt x="-12" y="162"/>
                      <a:pt x="-218" y="963"/>
                      <a:pt x="308" y="1055"/>
                    </a:cubicBezTo>
                    <a:cubicBezTo>
                      <a:pt x="16338" y="4146"/>
                      <a:pt x="33192" y="3963"/>
                      <a:pt x="49268" y="1284"/>
                    </a:cubicBezTo>
                    <a:cubicBezTo>
                      <a:pt x="50045" y="1169"/>
                      <a:pt x="50068" y="-45"/>
                      <a:pt x="49222" y="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69" name="Freeform: Shape 1993">
                <a:extLst>
                  <a:ext uri="{FF2B5EF4-FFF2-40B4-BE49-F238E27FC236}">
                    <a16:creationId xmlns:a16="http://schemas.microsoft.com/office/drawing/2014/main" id="{0A7284E4-60C8-07C2-BB2B-F5C675421C78}"/>
                  </a:ext>
                </a:extLst>
              </p:cNvPr>
              <p:cNvSpPr/>
              <p:nvPr/>
            </p:nvSpPr>
            <p:spPr>
              <a:xfrm>
                <a:off x="5409195" y="4069391"/>
                <a:ext cx="23290" cy="5029"/>
              </a:xfrm>
              <a:custGeom>
                <a:avLst/>
                <a:gdLst>
                  <a:gd name="connsiteX0" fmla="*/ 22463 w 23290"/>
                  <a:gd name="connsiteY0" fmla="*/ 25 h 5029"/>
                  <a:gd name="connsiteX1" fmla="*/ 555 w 23290"/>
                  <a:gd name="connsiteY1" fmla="*/ 3689 h 5029"/>
                  <a:gd name="connsiteX2" fmla="*/ 349 w 23290"/>
                  <a:gd name="connsiteY2" fmla="*/ 4628 h 5029"/>
                  <a:gd name="connsiteX3" fmla="*/ 22851 w 23290"/>
                  <a:gd name="connsiteY3" fmla="*/ 1284 h 5029"/>
                  <a:gd name="connsiteX4" fmla="*/ 22463 w 23290"/>
                  <a:gd name="connsiteY4" fmla="*/ 47 h 5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0" h="5029">
                    <a:moveTo>
                      <a:pt x="22463" y="25"/>
                    </a:moveTo>
                    <a:cubicBezTo>
                      <a:pt x="15190" y="2292"/>
                      <a:pt x="8262" y="4239"/>
                      <a:pt x="555" y="3689"/>
                    </a:cubicBezTo>
                    <a:cubicBezTo>
                      <a:pt x="-16" y="3666"/>
                      <a:pt x="-245" y="4536"/>
                      <a:pt x="349" y="4628"/>
                    </a:cubicBezTo>
                    <a:cubicBezTo>
                      <a:pt x="7941" y="5704"/>
                      <a:pt x="15922" y="4628"/>
                      <a:pt x="22851" y="1284"/>
                    </a:cubicBezTo>
                    <a:cubicBezTo>
                      <a:pt x="23606" y="940"/>
                      <a:pt x="23331" y="-250"/>
                      <a:pt x="22463" y="4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0" name="Freeform: Shape 1994">
                <a:extLst>
                  <a:ext uri="{FF2B5EF4-FFF2-40B4-BE49-F238E27FC236}">
                    <a16:creationId xmlns:a16="http://schemas.microsoft.com/office/drawing/2014/main" id="{7192FC22-9A04-D1EA-6CEB-D0BE673095B7}"/>
                  </a:ext>
                </a:extLst>
              </p:cNvPr>
              <p:cNvSpPr/>
              <p:nvPr/>
            </p:nvSpPr>
            <p:spPr>
              <a:xfrm>
                <a:off x="5140364" y="3486443"/>
                <a:ext cx="630811" cy="659636"/>
              </a:xfrm>
              <a:custGeom>
                <a:avLst/>
                <a:gdLst>
                  <a:gd name="connsiteX0" fmla="*/ 629714 w 630811"/>
                  <a:gd name="connsiteY0" fmla="*/ 486741 h 659636"/>
                  <a:gd name="connsiteX1" fmla="*/ 617457 w 630811"/>
                  <a:gd name="connsiteY1" fmla="*/ 424448 h 659636"/>
                  <a:gd name="connsiteX2" fmla="*/ 606938 w 630811"/>
                  <a:gd name="connsiteY2" fmla="*/ 395798 h 659636"/>
                  <a:gd name="connsiteX3" fmla="*/ 598271 w 630811"/>
                  <a:gd name="connsiteY3" fmla="*/ 381462 h 659636"/>
                  <a:gd name="connsiteX4" fmla="*/ 598316 w 630811"/>
                  <a:gd name="connsiteY4" fmla="*/ 366988 h 659636"/>
                  <a:gd name="connsiteX5" fmla="*/ 593903 w 630811"/>
                  <a:gd name="connsiteY5" fmla="*/ 312047 h 659636"/>
                  <a:gd name="connsiteX6" fmla="*/ 578101 w 630811"/>
                  <a:gd name="connsiteY6" fmla="*/ 261412 h 659636"/>
                  <a:gd name="connsiteX7" fmla="*/ 563992 w 630811"/>
                  <a:gd name="connsiteY7" fmla="*/ 242541 h 659636"/>
                  <a:gd name="connsiteX8" fmla="*/ 564609 w 630811"/>
                  <a:gd name="connsiteY8" fmla="*/ 237754 h 659636"/>
                  <a:gd name="connsiteX9" fmla="*/ 550729 w 630811"/>
                  <a:gd name="connsiteY9" fmla="*/ 218242 h 659636"/>
                  <a:gd name="connsiteX10" fmla="*/ 551643 w 630811"/>
                  <a:gd name="connsiteY10" fmla="*/ 212517 h 659636"/>
                  <a:gd name="connsiteX11" fmla="*/ 541353 w 630811"/>
                  <a:gd name="connsiteY11" fmla="*/ 199738 h 659636"/>
                  <a:gd name="connsiteX12" fmla="*/ 528707 w 630811"/>
                  <a:gd name="connsiteY12" fmla="*/ 173607 h 659636"/>
                  <a:gd name="connsiteX13" fmla="*/ 534493 w 630811"/>
                  <a:gd name="connsiteY13" fmla="*/ 160667 h 659636"/>
                  <a:gd name="connsiteX14" fmla="*/ 535499 w 630811"/>
                  <a:gd name="connsiteY14" fmla="*/ 105612 h 659636"/>
                  <a:gd name="connsiteX15" fmla="*/ 496829 w 630811"/>
                  <a:gd name="connsiteY15" fmla="*/ 35281 h 659636"/>
                  <a:gd name="connsiteX16" fmla="*/ 454844 w 630811"/>
                  <a:gd name="connsiteY16" fmla="*/ 9585 h 659636"/>
                  <a:gd name="connsiteX17" fmla="*/ 432342 w 630811"/>
                  <a:gd name="connsiteY17" fmla="*/ 3196 h 659636"/>
                  <a:gd name="connsiteX18" fmla="*/ 358982 w 630811"/>
                  <a:gd name="connsiteY18" fmla="*/ 10685 h 659636"/>
                  <a:gd name="connsiteX19" fmla="*/ 317683 w 630811"/>
                  <a:gd name="connsiteY19" fmla="*/ 73733 h 659636"/>
                  <a:gd name="connsiteX20" fmla="*/ 311875 w 630811"/>
                  <a:gd name="connsiteY20" fmla="*/ 86100 h 659636"/>
                  <a:gd name="connsiteX21" fmla="*/ 301218 w 630811"/>
                  <a:gd name="connsiteY21" fmla="*/ 93772 h 659636"/>
                  <a:gd name="connsiteX22" fmla="*/ 291637 w 630811"/>
                  <a:gd name="connsiteY22" fmla="*/ 86718 h 659636"/>
                  <a:gd name="connsiteX23" fmla="*/ 278076 w 630811"/>
                  <a:gd name="connsiteY23" fmla="*/ 85962 h 659636"/>
                  <a:gd name="connsiteX24" fmla="*/ 258479 w 630811"/>
                  <a:gd name="connsiteY24" fmla="*/ 83420 h 659636"/>
                  <a:gd name="connsiteX25" fmla="*/ 247960 w 630811"/>
                  <a:gd name="connsiteY25" fmla="*/ 76779 h 659636"/>
                  <a:gd name="connsiteX26" fmla="*/ 211234 w 630811"/>
                  <a:gd name="connsiteY26" fmla="*/ 68030 h 659636"/>
                  <a:gd name="connsiteX27" fmla="*/ 147067 w 630811"/>
                  <a:gd name="connsiteY27" fmla="*/ 55297 h 659636"/>
                  <a:gd name="connsiteX28" fmla="*/ 78967 w 630811"/>
                  <a:gd name="connsiteY28" fmla="*/ 89169 h 659636"/>
                  <a:gd name="connsiteX29" fmla="*/ 32294 w 630811"/>
                  <a:gd name="connsiteY29" fmla="*/ 146812 h 659636"/>
                  <a:gd name="connsiteX30" fmla="*/ 9998 w 630811"/>
                  <a:gd name="connsiteY30" fmla="*/ 223761 h 659636"/>
                  <a:gd name="connsiteX31" fmla="*/ 8191 w 630811"/>
                  <a:gd name="connsiteY31" fmla="*/ 264732 h 659636"/>
                  <a:gd name="connsiteX32" fmla="*/ 2223 w 630811"/>
                  <a:gd name="connsiteY32" fmla="*/ 308474 h 659636"/>
                  <a:gd name="connsiteX33" fmla="*/ 4281 w 630811"/>
                  <a:gd name="connsiteY33" fmla="*/ 328674 h 659636"/>
                  <a:gd name="connsiteX34" fmla="*/ 73 w 630811"/>
                  <a:gd name="connsiteY34" fmla="*/ 345300 h 659636"/>
                  <a:gd name="connsiteX35" fmla="*/ 4395 w 630811"/>
                  <a:gd name="connsiteY35" fmla="*/ 363118 h 659636"/>
                  <a:gd name="connsiteX36" fmla="*/ 988 w 630811"/>
                  <a:gd name="connsiteY36" fmla="*/ 372370 h 659636"/>
                  <a:gd name="connsiteX37" fmla="*/ 5264 w 630811"/>
                  <a:gd name="connsiteY37" fmla="*/ 383363 h 659636"/>
                  <a:gd name="connsiteX38" fmla="*/ 11576 w 630811"/>
                  <a:gd name="connsiteY38" fmla="*/ 421311 h 659636"/>
                  <a:gd name="connsiteX39" fmla="*/ 19877 w 630811"/>
                  <a:gd name="connsiteY39" fmla="*/ 424425 h 659636"/>
                  <a:gd name="connsiteX40" fmla="*/ 20517 w 630811"/>
                  <a:gd name="connsiteY40" fmla="*/ 431891 h 659636"/>
                  <a:gd name="connsiteX41" fmla="*/ 30510 w 630811"/>
                  <a:gd name="connsiteY41" fmla="*/ 449296 h 659636"/>
                  <a:gd name="connsiteX42" fmla="*/ 48370 w 630811"/>
                  <a:gd name="connsiteY42" fmla="*/ 473023 h 659636"/>
                  <a:gd name="connsiteX43" fmla="*/ 192871 w 630811"/>
                  <a:gd name="connsiteY43" fmla="*/ 578141 h 659636"/>
                  <a:gd name="connsiteX44" fmla="*/ 241739 w 630811"/>
                  <a:gd name="connsiteY44" fmla="*/ 600081 h 659636"/>
                  <a:gd name="connsiteX45" fmla="*/ 299183 w 630811"/>
                  <a:gd name="connsiteY45" fmla="*/ 619020 h 659636"/>
                  <a:gd name="connsiteX46" fmla="*/ 340620 w 630811"/>
                  <a:gd name="connsiteY46" fmla="*/ 630426 h 659636"/>
                  <a:gd name="connsiteX47" fmla="*/ 390037 w 630811"/>
                  <a:gd name="connsiteY47" fmla="*/ 647991 h 659636"/>
                  <a:gd name="connsiteX48" fmla="*/ 466964 w 630811"/>
                  <a:gd name="connsiteY48" fmla="*/ 659373 h 659636"/>
                  <a:gd name="connsiteX49" fmla="*/ 542473 w 630811"/>
                  <a:gd name="connsiteY49" fmla="*/ 645288 h 659636"/>
                  <a:gd name="connsiteX50" fmla="*/ 599757 w 630811"/>
                  <a:gd name="connsiteY50" fmla="*/ 601226 h 659636"/>
                  <a:gd name="connsiteX51" fmla="*/ 625964 w 630811"/>
                  <a:gd name="connsiteY51" fmla="*/ 550064 h 659636"/>
                  <a:gd name="connsiteX52" fmla="*/ 629737 w 630811"/>
                  <a:gd name="connsiteY52" fmla="*/ 486832 h 659636"/>
                  <a:gd name="connsiteX53" fmla="*/ 610916 w 630811"/>
                  <a:gd name="connsiteY53" fmla="*/ 517978 h 659636"/>
                  <a:gd name="connsiteX54" fmla="*/ 577301 w 630811"/>
                  <a:gd name="connsiteY54" fmla="*/ 559888 h 659636"/>
                  <a:gd name="connsiteX55" fmla="*/ 456948 w 630811"/>
                  <a:gd name="connsiteY55" fmla="*/ 597104 h 659636"/>
                  <a:gd name="connsiteX56" fmla="*/ 389214 w 630811"/>
                  <a:gd name="connsiteY56" fmla="*/ 591057 h 659636"/>
                  <a:gd name="connsiteX57" fmla="*/ 317775 w 630811"/>
                  <a:gd name="connsiteY57" fmla="*/ 572736 h 659636"/>
                  <a:gd name="connsiteX58" fmla="*/ 258822 w 630811"/>
                  <a:gd name="connsiteY58" fmla="*/ 569072 h 659636"/>
                  <a:gd name="connsiteX59" fmla="*/ 123102 w 630811"/>
                  <a:gd name="connsiteY59" fmla="*/ 428593 h 659636"/>
                  <a:gd name="connsiteX60" fmla="*/ 113246 w 630811"/>
                  <a:gd name="connsiteY60" fmla="*/ 375439 h 659636"/>
                  <a:gd name="connsiteX61" fmla="*/ 168403 w 630811"/>
                  <a:gd name="connsiteY61" fmla="*/ 305497 h 659636"/>
                  <a:gd name="connsiteX62" fmla="*/ 198428 w 630811"/>
                  <a:gd name="connsiteY62" fmla="*/ 234387 h 659636"/>
                  <a:gd name="connsiteX63" fmla="*/ 246793 w 630811"/>
                  <a:gd name="connsiteY63" fmla="*/ 208692 h 659636"/>
                  <a:gd name="connsiteX64" fmla="*/ 271445 w 630811"/>
                  <a:gd name="connsiteY64" fmla="*/ 175989 h 659636"/>
                  <a:gd name="connsiteX65" fmla="*/ 276338 w 630811"/>
                  <a:gd name="connsiteY65" fmla="*/ 156614 h 659636"/>
                  <a:gd name="connsiteX66" fmla="*/ 271993 w 630811"/>
                  <a:gd name="connsiteY66" fmla="*/ 144018 h 659636"/>
                  <a:gd name="connsiteX67" fmla="*/ 272542 w 630811"/>
                  <a:gd name="connsiteY67" fmla="*/ 129246 h 659636"/>
                  <a:gd name="connsiteX68" fmla="*/ 275012 w 630811"/>
                  <a:gd name="connsiteY68" fmla="*/ 120864 h 659636"/>
                  <a:gd name="connsiteX69" fmla="*/ 289830 w 630811"/>
                  <a:gd name="connsiteY69" fmla="*/ 134124 h 659636"/>
                  <a:gd name="connsiteX70" fmla="*/ 331381 w 630811"/>
                  <a:gd name="connsiteY70" fmla="*/ 155354 h 659636"/>
                  <a:gd name="connsiteX71" fmla="*/ 347572 w 630811"/>
                  <a:gd name="connsiteY71" fmla="*/ 174431 h 659636"/>
                  <a:gd name="connsiteX72" fmla="*/ 362984 w 630811"/>
                  <a:gd name="connsiteY72" fmla="*/ 194791 h 659636"/>
                  <a:gd name="connsiteX73" fmla="*/ 392255 w 630811"/>
                  <a:gd name="connsiteY73" fmla="*/ 211303 h 659636"/>
                  <a:gd name="connsiteX74" fmla="*/ 416038 w 630811"/>
                  <a:gd name="connsiteY74" fmla="*/ 234525 h 659636"/>
                  <a:gd name="connsiteX75" fmla="*/ 460721 w 630811"/>
                  <a:gd name="connsiteY75" fmla="*/ 244029 h 659636"/>
                  <a:gd name="connsiteX76" fmla="*/ 476934 w 630811"/>
                  <a:gd name="connsiteY76" fmla="*/ 258251 h 659636"/>
                  <a:gd name="connsiteX77" fmla="*/ 490861 w 630811"/>
                  <a:gd name="connsiteY77" fmla="*/ 264320 h 659636"/>
                  <a:gd name="connsiteX78" fmla="*/ 504879 w 630811"/>
                  <a:gd name="connsiteY78" fmla="*/ 262351 h 659636"/>
                  <a:gd name="connsiteX79" fmla="*/ 527335 w 630811"/>
                  <a:gd name="connsiteY79" fmla="*/ 259351 h 659636"/>
                  <a:gd name="connsiteX80" fmla="*/ 529667 w 630811"/>
                  <a:gd name="connsiteY80" fmla="*/ 265282 h 659636"/>
                  <a:gd name="connsiteX81" fmla="*/ 512997 w 630811"/>
                  <a:gd name="connsiteY81" fmla="*/ 288917 h 659636"/>
                  <a:gd name="connsiteX82" fmla="*/ 535590 w 630811"/>
                  <a:gd name="connsiteY82" fmla="*/ 291848 h 659636"/>
                  <a:gd name="connsiteX83" fmla="*/ 545058 w 630811"/>
                  <a:gd name="connsiteY83" fmla="*/ 311452 h 659636"/>
                  <a:gd name="connsiteX84" fmla="*/ 543068 w 630811"/>
                  <a:gd name="connsiteY84" fmla="*/ 334697 h 659636"/>
                  <a:gd name="connsiteX85" fmla="*/ 549700 w 630811"/>
                  <a:gd name="connsiteY85" fmla="*/ 332636 h 659636"/>
                  <a:gd name="connsiteX86" fmla="*/ 569366 w 630811"/>
                  <a:gd name="connsiteY86" fmla="*/ 358148 h 659636"/>
                  <a:gd name="connsiteX87" fmla="*/ 556811 w 630811"/>
                  <a:gd name="connsiteY87" fmla="*/ 404432 h 659636"/>
                  <a:gd name="connsiteX88" fmla="*/ 565456 w 630811"/>
                  <a:gd name="connsiteY88" fmla="*/ 412722 h 659636"/>
                  <a:gd name="connsiteX89" fmla="*/ 561362 w 630811"/>
                  <a:gd name="connsiteY89" fmla="*/ 421563 h 659636"/>
                  <a:gd name="connsiteX90" fmla="*/ 564541 w 630811"/>
                  <a:gd name="connsiteY90" fmla="*/ 421402 h 659636"/>
                  <a:gd name="connsiteX91" fmla="*/ 569297 w 630811"/>
                  <a:gd name="connsiteY91" fmla="*/ 434067 h 659636"/>
                  <a:gd name="connsiteX92" fmla="*/ 565273 w 630811"/>
                  <a:gd name="connsiteY92" fmla="*/ 445540 h 659636"/>
                  <a:gd name="connsiteX93" fmla="*/ 568703 w 630811"/>
                  <a:gd name="connsiteY93" fmla="*/ 445243 h 659636"/>
                  <a:gd name="connsiteX94" fmla="*/ 574763 w 630811"/>
                  <a:gd name="connsiteY94" fmla="*/ 452526 h 659636"/>
                  <a:gd name="connsiteX95" fmla="*/ 573894 w 630811"/>
                  <a:gd name="connsiteY95" fmla="*/ 457472 h 659636"/>
                  <a:gd name="connsiteX96" fmla="*/ 580594 w 630811"/>
                  <a:gd name="connsiteY96" fmla="*/ 457678 h 659636"/>
                  <a:gd name="connsiteX97" fmla="*/ 583704 w 630811"/>
                  <a:gd name="connsiteY97" fmla="*/ 467778 h 659636"/>
                  <a:gd name="connsiteX98" fmla="*/ 580228 w 630811"/>
                  <a:gd name="connsiteY98" fmla="*/ 477809 h 659636"/>
                  <a:gd name="connsiteX99" fmla="*/ 583338 w 630811"/>
                  <a:gd name="connsiteY99" fmla="*/ 477763 h 659636"/>
                  <a:gd name="connsiteX100" fmla="*/ 584482 w 630811"/>
                  <a:gd name="connsiteY100" fmla="*/ 485252 h 659636"/>
                  <a:gd name="connsiteX101" fmla="*/ 582400 w 630811"/>
                  <a:gd name="connsiteY101" fmla="*/ 495878 h 659636"/>
                  <a:gd name="connsiteX102" fmla="*/ 595710 w 630811"/>
                  <a:gd name="connsiteY102" fmla="*/ 489031 h 659636"/>
                  <a:gd name="connsiteX103" fmla="*/ 608310 w 630811"/>
                  <a:gd name="connsiteY103" fmla="*/ 500001 h 659636"/>
                  <a:gd name="connsiteX104" fmla="*/ 610962 w 630811"/>
                  <a:gd name="connsiteY104" fmla="*/ 517887 h 65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30811" h="659636">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146" y="631387"/>
                      <a:pt x="366460" y="641853"/>
                      <a:pt x="390037" y="647991"/>
                    </a:cubicBezTo>
                    <a:cubicBezTo>
                      <a:pt x="419010" y="655502"/>
                      <a:pt x="437419" y="657426"/>
                      <a:pt x="466964" y="659373"/>
                    </a:cubicBezTo>
                    <a:cubicBezTo>
                      <a:pt x="504399" y="661846"/>
                      <a:pt x="539958" y="646136"/>
                      <a:pt x="542473" y="645288"/>
                    </a:cubicBezTo>
                    <a:cubicBezTo>
                      <a:pt x="544852" y="644487"/>
                      <a:pt x="580159" y="627723"/>
                      <a:pt x="599757" y="601226"/>
                    </a:cubicBezTo>
                    <a:cubicBezTo>
                      <a:pt x="616976" y="577935"/>
                      <a:pt x="625278" y="552697"/>
                      <a:pt x="625964" y="550064"/>
                    </a:cubicBezTo>
                    <a:cubicBezTo>
                      <a:pt x="631132" y="529727"/>
                      <a:pt x="631772" y="508199"/>
                      <a:pt x="629737" y="486832"/>
                    </a:cubicBezTo>
                    <a:close/>
                    <a:moveTo>
                      <a:pt x="610916" y="517978"/>
                    </a:moveTo>
                    <a:cubicBezTo>
                      <a:pt x="609339" y="523085"/>
                      <a:pt x="609041" y="534559"/>
                      <a:pt x="577301" y="559888"/>
                    </a:cubicBezTo>
                    <a:cubicBezTo>
                      <a:pt x="547253" y="583866"/>
                      <a:pt x="493628" y="585744"/>
                      <a:pt x="456948" y="597104"/>
                    </a:cubicBezTo>
                    <a:cubicBezTo>
                      <a:pt x="439088" y="602646"/>
                      <a:pt x="407028" y="596783"/>
                      <a:pt x="389214" y="591057"/>
                    </a:cubicBezTo>
                    <a:cubicBezTo>
                      <a:pt x="353951" y="579744"/>
                      <a:pt x="336001" y="568934"/>
                      <a:pt x="317775" y="572736"/>
                    </a:cubicBezTo>
                    <a:cubicBezTo>
                      <a:pt x="298040" y="576859"/>
                      <a:pt x="277230" y="577271"/>
                      <a:pt x="258822" y="569072"/>
                    </a:cubicBezTo>
                    <a:cubicBezTo>
                      <a:pt x="201675" y="543628"/>
                      <a:pt x="145535" y="485229"/>
                      <a:pt x="123102" y="428593"/>
                    </a:cubicBezTo>
                    <a:cubicBezTo>
                      <a:pt x="119695" y="420028"/>
                      <a:pt x="105745" y="415379"/>
                      <a:pt x="113246" y="375439"/>
                    </a:cubicBezTo>
                    <a:cubicBezTo>
                      <a:pt x="120243" y="338178"/>
                      <a:pt x="136868" y="335956"/>
                      <a:pt x="168403" y="305497"/>
                    </a:cubicBezTo>
                    <a:cubicBezTo>
                      <a:pt x="197536" y="259763"/>
                      <a:pt x="168243" y="258434"/>
                      <a:pt x="198428" y="234387"/>
                    </a:cubicBezTo>
                    <a:cubicBezTo>
                      <a:pt x="231678" y="207890"/>
                      <a:pt x="241420" y="212791"/>
                      <a:pt x="246793" y="208692"/>
                    </a:cubicBezTo>
                    <a:cubicBezTo>
                      <a:pt x="270278" y="190852"/>
                      <a:pt x="270004" y="181347"/>
                      <a:pt x="271445" y="175989"/>
                    </a:cubicBezTo>
                    <a:cubicBezTo>
                      <a:pt x="273160" y="169622"/>
                      <a:pt x="276659" y="163370"/>
                      <a:pt x="276338" y="156614"/>
                    </a:cubicBezTo>
                    <a:cubicBezTo>
                      <a:pt x="276087" y="151278"/>
                      <a:pt x="274212" y="148598"/>
                      <a:pt x="271993" y="144018"/>
                    </a:cubicBezTo>
                    <a:cubicBezTo>
                      <a:pt x="269981" y="139896"/>
                      <a:pt x="271262" y="133712"/>
                      <a:pt x="272542" y="129246"/>
                    </a:cubicBezTo>
                    <a:cubicBezTo>
                      <a:pt x="273206" y="126979"/>
                      <a:pt x="272177" y="121437"/>
                      <a:pt x="275012" y="120864"/>
                    </a:cubicBezTo>
                    <a:cubicBezTo>
                      <a:pt x="281255" y="119651"/>
                      <a:pt x="284319" y="134079"/>
                      <a:pt x="289830" y="134124"/>
                    </a:cubicBezTo>
                    <a:cubicBezTo>
                      <a:pt x="311006" y="134353"/>
                      <a:pt x="327837" y="149881"/>
                      <a:pt x="331381" y="155354"/>
                    </a:cubicBezTo>
                    <a:cubicBezTo>
                      <a:pt x="337350" y="164606"/>
                      <a:pt x="338745" y="169690"/>
                      <a:pt x="347572" y="174431"/>
                    </a:cubicBezTo>
                    <a:cubicBezTo>
                      <a:pt x="363145" y="182790"/>
                      <a:pt x="352031" y="182836"/>
                      <a:pt x="362984" y="194791"/>
                    </a:cubicBezTo>
                    <a:cubicBezTo>
                      <a:pt x="367741" y="199967"/>
                      <a:pt x="385761" y="209791"/>
                      <a:pt x="392255" y="211303"/>
                    </a:cubicBezTo>
                    <a:cubicBezTo>
                      <a:pt x="396371" y="212265"/>
                      <a:pt x="402980" y="232739"/>
                      <a:pt x="416038" y="234525"/>
                    </a:cubicBezTo>
                    <a:cubicBezTo>
                      <a:pt x="426099" y="235899"/>
                      <a:pt x="450911" y="240205"/>
                      <a:pt x="460721" y="244029"/>
                    </a:cubicBezTo>
                    <a:cubicBezTo>
                      <a:pt x="467559" y="246686"/>
                      <a:pt x="471537" y="253648"/>
                      <a:pt x="476934" y="258251"/>
                    </a:cubicBezTo>
                    <a:cubicBezTo>
                      <a:pt x="481028" y="261732"/>
                      <a:pt x="485327" y="264457"/>
                      <a:pt x="490861" y="264320"/>
                    </a:cubicBezTo>
                    <a:cubicBezTo>
                      <a:pt x="495594" y="264183"/>
                      <a:pt x="500237" y="263290"/>
                      <a:pt x="504879" y="262351"/>
                    </a:cubicBezTo>
                    <a:cubicBezTo>
                      <a:pt x="509887" y="261366"/>
                      <a:pt x="522967" y="255045"/>
                      <a:pt x="527335" y="259351"/>
                    </a:cubicBezTo>
                    <a:cubicBezTo>
                      <a:pt x="529050" y="261045"/>
                      <a:pt x="529690" y="263106"/>
                      <a:pt x="529667" y="265282"/>
                    </a:cubicBezTo>
                    <a:cubicBezTo>
                      <a:pt x="533509" y="263106"/>
                      <a:pt x="508766" y="290107"/>
                      <a:pt x="512997" y="288917"/>
                    </a:cubicBezTo>
                    <a:cubicBezTo>
                      <a:pt x="520635" y="286764"/>
                      <a:pt x="529073" y="286809"/>
                      <a:pt x="535590" y="291848"/>
                    </a:cubicBezTo>
                    <a:cubicBezTo>
                      <a:pt x="541513" y="296428"/>
                      <a:pt x="543983" y="304329"/>
                      <a:pt x="545058" y="311452"/>
                    </a:cubicBezTo>
                    <a:cubicBezTo>
                      <a:pt x="546292" y="319719"/>
                      <a:pt x="545423" y="327460"/>
                      <a:pt x="543068" y="334697"/>
                    </a:cubicBezTo>
                    <a:cubicBezTo>
                      <a:pt x="545240" y="333781"/>
                      <a:pt x="547459" y="333071"/>
                      <a:pt x="549700" y="332636"/>
                    </a:cubicBezTo>
                    <a:cubicBezTo>
                      <a:pt x="565273" y="329750"/>
                      <a:pt x="569091" y="345735"/>
                      <a:pt x="569366" y="358148"/>
                    </a:cubicBezTo>
                    <a:cubicBezTo>
                      <a:pt x="569732" y="375347"/>
                      <a:pt x="564930" y="390760"/>
                      <a:pt x="556811" y="404432"/>
                    </a:cubicBezTo>
                    <a:cubicBezTo>
                      <a:pt x="561522" y="404341"/>
                      <a:pt x="566256" y="407272"/>
                      <a:pt x="565456" y="412722"/>
                    </a:cubicBezTo>
                    <a:cubicBezTo>
                      <a:pt x="564998" y="415883"/>
                      <a:pt x="563398" y="418837"/>
                      <a:pt x="561362" y="421563"/>
                    </a:cubicBezTo>
                    <a:cubicBezTo>
                      <a:pt x="562414" y="421334"/>
                      <a:pt x="563466" y="421242"/>
                      <a:pt x="564541" y="421402"/>
                    </a:cubicBezTo>
                    <a:cubicBezTo>
                      <a:pt x="569869" y="422089"/>
                      <a:pt x="569823" y="430219"/>
                      <a:pt x="569297" y="434067"/>
                    </a:cubicBezTo>
                    <a:cubicBezTo>
                      <a:pt x="568771" y="438029"/>
                      <a:pt x="567308" y="441853"/>
                      <a:pt x="565273" y="445540"/>
                    </a:cubicBezTo>
                    <a:cubicBezTo>
                      <a:pt x="566393" y="445151"/>
                      <a:pt x="567537" y="445014"/>
                      <a:pt x="568703" y="445243"/>
                    </a:cubicBezTo>
                    <a:cubicBezTo>
                      <a:pt x="572110" y="445884"/>
                      <a:pt x="574808" y="448930"/>
                      <a:pt x="574763" y="452526"/>
                    </a:cubicBezTo>
                    <a:cubicBezTo>
                      <a:pt x="574740" y="454174"/>
                      <a:pt x="574420" y="455823"/>
                      <a:pt x="573894" y="457472"/>
                    </a:cubicBezTo>
                    <a:cubicBezTo>
                      <a:pt x="576020" y="456488"/>
                      <a:pt x="578307" y="456282"/>
                      <a:pt x="580594" y="457678"/>
                    </a:cubicBezTo>
                    <a:cubicBezTo>
                      <a:pt x="583635" y="459533"/>
                      <a:pt x="584298" y="464618"/>
                      <a:pt x="583704" y="467778"/>
                    </a:cubicBezTo>
                    <a:cubicBezTo>
                      <a:pt x="583064" y="471259"/>
                      <a:pt x="581829" y="474580"/>
                      <a:pt x="580228" y="477809"/>
                    </a:cubicBezTo>
                    <a:cubicBezTo>
                      <a:pt x="581257" y="477214"/>
                      <a:pt x="582355" y="476984"/>
                      <a:pt x="583338" y="477763"/>
                    </a:cubicBezTo>
                    <a:cubicBezTo>
                      <a:pt x="585328" y="479366"/>
                      <a:pt x="584733" y="483099"/>
                      <a:pt x="584482" y="485252"/>
                    </a:cubicBezTo>
                    <a:cubicBezTo>
                      <a:pt x="584115" y="488435"/>
                      <a:pt x="583453" y="492214"/>
                      <a:pt x="582400" y="495878"/>
                    </a:cubicBezTo>
                    <a:cubicBezTo>
                      <a:pt x="585602" y="491619"/>
                      <a:pt x="590107" y="487885"/>
                      <a:pt x="595710" y="489031"/>
                    </a:cubicBezTo>
                    <a:cubicBezTo>
                      <a:pt x="601403" y="490153"/>
                      <a:pt x="605794" y="494985"/>
                      <a:pt x="608310" y="500001"/>
                    </a:cubicBezTo>
                    <a:cubicBezTo>
                      <a:pt x="610962" y="505314"/>
                      <a:pt x="612769" y="512024"/>
                      <a:pt x="610962" y="5178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1" name="Freeform: Shape 1995">
                <a:extLst>
                  <a:ext uri="{FF2B5EF4-FFF2-40B4-BE49-F238E27FC236}">
                    <a16:creationId xmlns:a16="http://schemas.microsoft.com/office/drawing/2014/main" id="{7E96666F-80C8-8831-6DF8-7DC1BA5F61B8}"/>
                  </a:ext>
                </a:extLst>
              </p:cNvPr>
              <p:cNvSpPr/>
              <p:nvPr/>
            </p:nvSpPr>
            <p:spPr>
              <a:xfrm>
                <a:off x="5722097" y="3818414"/>
                <a:ext cx="44938" cy="132646"/>
              </a:xfrm>
              <a:custGeom>
                <a:avLst/>
                <a:gdLst>
                  <a:gd name="connsiteX0" fmla="*/ 2931 w 44938"/>
                  <a:gd name="connsiteY0" fmla="*/ 62338 h 132646"/>
                  <a:gd name="connsiteX1" fmla="*/ 32865 w 44938"/>
                  <a:gd name="connsiteY1" fmla="*/ 95706 h 132646"/>
                  <a:gd name="connsiteX2" fmla="*/ 44939 w 44938"/>
                  <a:gd name="connsiteY2" fmla="*/ 132646 h 132646"/>
                  <a:gd name="connsiteX3" fmla="*/ 35723 w 44938"/>
                  <a:gd name="connsiteY3" fmla="*/ 92500 h 132646"/>
                  <a:gd name="connsiteX4" fmla="*/ 25204 w 44938"/>
                  <a:gd name="connsiteY4" fmla="*/ 63850 h 132646"/>
                  <a:gd name="connsiteX5" fmla="*/ 16537 w 44938"/>
                  <a:gd name="connsiteY5" fmla="*/ 49513 h 132646"/>
                  <a:gd name="connsiteX6" fmla="*/ 16583 w 44938"/>
                  <a:gd name="connsiteY6" fmla="*/ 35039 h 132646"/>
                  <a:gd name="connsiteX7" fmla="*/ 14913 w 44938"/>
                  <a:gd name="connsiteY7" fmla="*/ 138 h 132646"/>
                  <a:gd name="connsiteX8" fmla="*/ 14639 w 44938"/>
                  <a:gd name="connsiteY8" fmla="*/ 0 h 132646"/>
                  <a:gd name="connsiteX9" fmla="*/ 12535 w 44938"/>
                  <a:gd name="connsiteY9" fmla="*/ 13718 h 132646"/>
                  <a:gd name="connsiteX10" fmla="*/ 3640 w 44938"/>
                  <a:gd name="connsiteY10" fmla="*/ 46216 h 132646"/>
                  <a:gd name="connsiteX11" fmla="*/ 438 w 44938"/>
                  <a:gd name="connsiteY11" fmla="*/ 60369 h 132646"/>
                  <a:gd name="connsiteX12" fmla="*/ 2954 w 44938"/>
                  <a:gd name="connsiteY12" fmla="*/ 62361 h 13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8" h="132646">
                    <a:moveTo>
                      <a:pt x="2931" y="62338"/>
                    </a:moveTo>
                    <a:cubicBezTo>
                      <a:pt x="14936" y="71682"/>
                      <a:pt x="26393" y="81530"/>
                      <a:pt x="32865" y="95706"/>
                    </a:cubicBezTo>
                    <a:cubicBezTo>
                      <a:pt x="38284" y="107569"/>
                      <a:pt x="42355" y="119936"/>
                      <a:pt x="44939" y="132646"/>
                    </a:cubicBezTo>
                    <a:cubicBezTo>
                      <a:pt x="42561" y="118905"/>
                      <a:pt x="39313" y="105416"/>
                      <a:pt x="35723" y="92500"/>
                    </a:cubicBezTo>
                    <a:cubicBezTo>
                      <a:pt x="32979" y="82698"/>
                      <a:pt x="29046" y="73262"/>
                      <a:pt x="25204" y="63850"/>
                    </a:cubicBezTo>
                    <a:cubicBezTo>
                      <a:pt x="22963" y="58399"/>
                      <a:pt x="19921" y="53888"/>
                      <a:pt x="16537" y="49513"/>
                    </a:cubicBezTo>
                    <a:cubicBezTo>
                      <a:pt x="16652" y="44658"/>
                      <a:pt x="16652" y="39826"/>
                      <a:pt x="16583" y="35039"/>
                    </a:cubicBezTo>
                    <a:cubicBezTo>
                      <a:pt x="16446" y="23429"/>
                      <a:pt x="16034" y="11749"/>
                      <a:pt x="14913" y="138"/>
                    </a:cubicBezTo>
                    <a:cubicBezTo>
                      <a:pt x="14822" y="115"/>
                      <a:pt x="14731" y="46"/>
                      <a:pt x="14639" y="0"/>
                    </a:cubicBezTo>
                    <a:cubicBezTo>
                      <a:pt x="14227" y="4535"/>
                      <a:pt x="13679" y="9046"/>
                      <a:pt x="12535" y="13718"/>
                    </a:cubicBezTo>
                    <a:cubicBezTo>
                      <a:pt x="9883" y="24596"/>
                      <a:pt x="7093" y="35543"/>
                      <a:pt x="3640" y="46216"/>
                    </a:cubicBezTo>
                    <a:cubicBezTo>
                      <a:pt x="2839" y="48643"/>
                      <a:pt x="-1345" y="57186"/>
                      <a:pt x="438" y="60369"/>
                    </a:cubicBezTo>
                    <a:cubicBezTo>
                      <a:pt x="1147" y="60987"/>
                      <a:pt x="1993" y="61605"/>
                      <a:pt x="2954" y="6236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2" name="Freeform: Shape 1996">
                <a:extLst>
                  <a:ext uri="{FF2B5EF4-FFF2-40B4-BE49-F238E27FC236}">
                    <a16:creationId xmlns:a16="http://schemas.microsoft.com/office/drawing/2014/main" id="{40CB8D01-C6EA-B1E4-8082-AD01EB7B4C10}"/>
                  </a:ext>
                </a:extLst>
              </p:cNvPr>
              <p:cNvSpPr/>
              <p:nvPr/>
            </p:nvSpPr>
            <p:spPr>
              <a:xfrm>
                <a:off x="5140341" y="3486443"/>
                <a:ext cx="630559" cy="659311"/>
              </a:xfrm>
              <a:custGeom>
                <a:avLst/>
                <a:gdLst>
                  <a:gd name="connsiteX0" fmla="*/ 630560 w 630559"/>
                  <a:gd name="connsiteY0" fmla="*/ 518207 h 659311"/>
                  <a:gd name="connsiteX1" fmla="*/ 458778 w 630559"/>
                  <a:gd name="connsiteY1" fmla="*/ 621745 h 659311"/>
                  <a:gd name="connsiteX2" fmla="*/ 325161 w 630559"/>
                  <a:gd name="connsiteY2" fmla="*/ 589477 h 659311"/>
                  <a:gd name="connsiteX3" fmla="*/ 280500 w 630559"/>
                  <a:gd name="connsiteY3" fmla="*/ 593302 h 659311"/>
                  <a:gd name="connsiteX4" fmla="*/ 85964 w 630559"/>
                  <a:gd name="connsiteY4" fmla="*/ 338201 h 659311"/>
                  <a:gd name="connsiteX5" fmla="*/ 178556 w 630559"/>
                  <a:gd name="connsiteY5" fmla="*/ 219502 h 659311"/>
                  <a:gd name="connsiteX6" fmla="*/ 256627 w 630559"/>
                  <a:gd name="connsiteY6" fmla="*/ 164584 h 659311"/>
                  <a:gd name="connsiteX7" fmla="*/ 263464 w 630559"/>
                  <a:gd name="connsiteY7" fmla="*/ 110146 h 659311"/>
                  <a:gd name="connsiteX8" fmla="*/ 281758 w 630559"/>
                  <a:gd name="connsiteY8" fmla="*/ 111795 h 659311"/>
                  <a:gd name="connsiteX9" fmla="*/ 288802 w 630559"/>
                  <a:gd name="connsiteY9" fmla="*/ 118551 h 659311"/>
                  <a:gd name="connsiteX10" fmla="*/ 309085 w 630559"/>
                  <a:gd name="connsiteY10" fmla="*/ 122101 h 659311"/>
                  <a:gd name="connsiteX11" fmla="*/ 340163 w 630559"/>
                  <a:gd name="connsiteY11" fmla="*/ 140033 h 659311"/>
                  <a:gd name="connsiteX12" fmla="*/ 380753 w 630559"/>
                  <a:gd name="connsiteY12" fmla="*/ 175714 h 659311"/>
                  <a:gd name="connsiteX13" fmla="*/ 418850 w 630559"/>
                  <a:gd name="connsiteY13" fmla="*/ 195089 h 659311"/>
                  <a:gd name="connsiteX14" fmla="*/ 436344 w 630559"/>
                  <a:gd name="connsiteY14" fmla="*/ 211807 h 659311"/>
                  <a:gd name="connsiteX15" fmla="*/ 474762 w 630559"/>
                  <a:gd name="connsiteY15" fmla="*/ 218128 h 659311"/>
                  <a:gd name="connsiteX16" fmla="*/ 498864 w 630559"/>
                  <a:gd name="connsiteY16" fmla="*/ 236243 h 659311"/>
                  <a:gd name="connsiteX17" fmla="*/ 521595 w 630559"/>
                  <a:gd name="connsiteY17" fmla="*/ 236151 h 659311"/>
                  <a:gd name="connsiteX18" fmla="*/ 565090 w 630559"/>
                  <a:gd name="connsiteY18" fmla="*/ 259144 h 659311"/>
                  <a:gd name="connsiteX19" fmla="*/ 581646 w 630559"/>
                  <a:gd name="connsiteY19" fmla="*/ 269244 h 659311"/>
                  <a:gd name="connsiteX20" fmla="*/ 578102 w 630559"/>
                  <a:gd name="connsiteY20" fmla="*/ 261412 h 659311"/>
                  <a:gd name="connsiteX21" fmla="*/ 563992 w 630559"/>
                  <a:gd name="connsiteY21" fmla="*/ 242541 h 659311"/>
                  <a:gd name="connsiteX22" fmla="*/ 564609 w 630559"/>
                  <a:gd name="connsiteY22" fmla="*/ 237754 h 659311"/>
                  <a:gd name="connsiteX23" fmla="*/ 550729 w 630559"/>
                  <a:gd name="connsiteY23" fmla="*/ 218242 h 659311"/>
                  <a:gd name="connsiteX24" fmla="*/ 551644 w 630559"/>
                  <a:gd name="connsiteY24" fmla="*/ 212517 h 659311"/>
                  <a:gd name="connsiteX25" fmla="*/ 541353 w 630559"/>
                  <a:gd name="connsiteY25" fmla="*/ 199738 h 659311"/>
                  <a:gd name="connsiteX26" fmla="*/ 528707 w 630559"/>
                  <a:gd name="connsiteY26" fmla="*/ 173607 h 659311"/>
                  <a:gd name="connsiteX27" fmla="*/ 534493 w 630559"/>
                  <a:gd name="connsiteY27" fmla="*/ 160667 h 659311"/>
                  <a:gd name="connsiteX28" fmla="*/ 535499 w 630559"/>
                  <a:gd name="connsiteY28" fmla="*/ 105612 h 659311"/>
                  <a:gd name="connsiteX29" fmla="*/ 496829 w 630559"/>
                  <a:gd name="connsiteY29" fmla="*/ 35281 h 659311"/>
                  <a:gd name="connsiteX30" fmla="*/ 454844 w 630559"/>
                  <a:gd name="connsiteY30" fmla="*/ 9585 h 659311"/>
                  <a:gd name="connsiteX31" fmla="*/ 432342 w 630559"/>
                  <a:gd name="connsiteY31" fmla="*/ 3196 h 659311"/>
                  <a:gd name="connsiteX32" fmla="*/ 358983 w 630559"/>
                  <a:gd name="connsiteY32" fmla="*/ 10685 h 659311"/>
                  <a:gd name="connsiteX33" fmla="*/ 317684 w 630559"/>
                  <a:gd name="connsiteY33" fmla="*/ 73733 h 659311"/>
                  <a:gd name="connsiteX34" fmla="*/ 311875 w 630559"/>
                  <a:gd name="connsiteY34" fmla="*/ 86100 h 659311"/>
                  <a:gd name="connsiteX35" fmla="*/ 301219 w 630559"/>
                  <a:gd name="connsiteY35" fmla="*/ 93772 h 659311"/>
                  <a:gd name="connsiteX36" fmla="*/ 291637 w 630559"/>
                  <a:gd name="connsiteY36" fmla="*/ 86718 h 659311"/>
                  <a:gd name="connsiteX37" fmla="*/ 278076 w 630559"/>
                  <a:gd name="connsiteY37" fmla="*/ 85962 h 659311"/>
                  <a:gd name="connsiteX38" fmla="*/ 258479 w 630559"/>
                  <a:gd name="connsiteY38" fmla="*/ 83420 h 659311"/>
                  <a:gd name="connsiteX39" fmla="*/ 247959 w 630559"/>
                  <a:gd name="connsiteY39" fmla="*/ 76779 h 659311"/>
                  <a:gd name="connsiteX40" fmla="*/ 211234 w 630559"/>
                  <a:gd name="connsiteY40" fmla="*/ 68030 h 659311"/>
                  <a:gd name="connsiteX41" fmla="*/ 147067 w 630559"/>
                  <a:gd name="connsiteY41" fmla="*/ 55297 h 659311"/>
                  <a:gd name="connsiteX42" fmla="*/ 78967 w 630559"/>
                  <a:gd name="connsiteY42" fmla="*/ 89169 h 659311"/>
                  <a:gd name="connsiteX43" fmla="*/ 32294 w 630559"/>
                  <a:gd name="connsiteY43" fmla="*/ 146812 h 659311"/>
                  <a:gd name="connsiteX44" fmla="*/ 9998 w 630559"/>
                  <a:gd name="connsiteY44" fmla="*/ 223761 h 659311"/>
                  <a:gd name="connsiteX45" fmla="*/ 8191 w 630559"/>
                  <a:gd name="connsiteY45" fmla="*/ 264732 h 659311"/>
                  <a:gd name="connsiteX46" fmla="*/ 2223 w 630559"/>
                  <a:gd name="connsiteY46" fmla="*/ 308474 h 659311"/>
                  <a:gd name="connsiteX47" fmla="*/ 4281 w 630559"/>
                  <a:gd name="connsiteY47" fmla="*/ 328674 h 659311"/>
                  <a:gd name="connsiteX48" fmla="*/ 73 w 630559"/>
                  <a:gd name="connsiteY48" fmla="*/ 345300 h 659311"/>
                  <a:gd name="connsiteX49" fmla="*/ 4395 w 630559"/>
                  <a:gd name="connsiteY49" fmla="*/ 363118 h 659311"/>
                  <a:gd name="connsiteX50" fmla="*/ 988 w 630559"/>
                  <a:gd name="connsiteY50" fmla="*/ 372370 h 659311"/>
                  <a:gd name="connsiteX51" fmla="*/ 5264 w 630559"/>
                  <a:gd name="connsiteY51" fmla="*/ 383363 h 659311"/>
                  <a:gd name="connsiteX52" fmla="*/ 11576 w 630559"/>
                  <a:gd name="connsiteY52" fmla="*/ 421311 h 659311"/>
                  <a:gd name="connsiteX53" fmla="*/ 19877 w 630559"/>
                  <a:gd name="connsiteY53" fmla="*/ 424425 h 659311"/>
                  <a:gd name="connsiteX54" fmla="*/ 20517 w 630559"/>
                  <a:gd name="connsiteY54" fmla="*/ 431891 h 659311"/>
                  <a:gd name="connsiteX55" fmla="*/ 30510 w 630559"/>
                  <a:gd name="connsiteY55" fmla="*/ 449296 h 659311"/>
                  <a:gd name="connsiteX56" fmla="*/ 48370 w 630559"/>
                  <a:gd name="connsiteY56" fmla="*/ 473023 h 659311"/>
                  <a:gd name="connsiteX57" fmla="*/ 192871 w 630559"/>
                  <a:gd name="connsiteY57" fmla="*/ 578141 h 659311"/>
                  <a:gd name="connsiteX58" fmla="*/ 241740 w 630559"/>
                  <a:gd name="connsiteY58" fmla="*/ 600081 h 659311"/>
                  <a:gd name="connsiteX59" fmla="*/ 299183 w 630559"/>
                  <a:gd name="connsiteY59" fmla="*/ 619020 h 659311"/>
                  <a:gd name="connsiteX60" fmla="*/ 340025 w 630559"/>
                  <a:gd name="connsiteY60" fmla="*/ 630654 h 659311"/>
                  <a:gd name="connsiteX61" fmla="*/ 427860 w 630559"/>
                  <a:gd name="connsiteY61" fmla="*/ 655961 h 659311"/>
                  <a:gd name="connsiteX62" fmla="*/ 509453 w 630559"/>
                  <a:gd name="connsiteY62" fmla="*/ 655869 h 659311"/>
                  <a:gd name="connsiteX63" fmla="*/ 567331 w 630559"/>
                  <a:gd name="connsiteY63" fmla="*/ 631525 h 659311"/>
                  <a:gd name="connsiteX64" fmla="*/ 600740 w 630559"/>
                  <a:gd name="connsiteY64" fmla="*/ 599829 h 659311"/>
                  <a:gd name="connsiteX65" fmla="*/ 621985 w 630559"/>
                  <a:gd name="connsiteY65" fmla="*/ 563552 h 659311"/>
                  <a:gd name="connsiteX66" fmla="*/ 630514 w 630559"/>
                  <a:gd name="connsiteY66" fmla="*/ 518276 h 6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0559" h="659311">
                    <a:moveTo>
                      <a:pt x="630560" y="518207"/>
                    </a:moveTo>
                    <a:cubicBezTo>
                      <a:pt x="629806" y="523452"/>
                      <a:pt x="593080" y="611509"/>
                      <a:pt x="458778" y="621745"/>
                    </a:cubicBezTo>
                    <a:cubicBezTo>
                      <a:pt x="399687" y="626257"/>
                      <a:pt x="413591" y="600241"/>
                      <a:pt x="325161" y="589477"/>
                    </a:cubicBezTo>
                    <a:cubicBezTo>
                      <a:pt x="294244" y="590897"/>
                      <a:pt x="287521" y="595271"/>
                      <a:pt x="280500" y="593302"/>
                    </a:cubicBezTo>
                    <a:cubicBezTo>
                      <a:pt x="162960" y="559820"/>
                      <a:pt x="3709" y="398959"/>
                      <a:pt x="85964" y="338201"/>
                    </a:cubicBezTo>
                    <a:cubicBezTo>
                      <a:pt x="102063" y="326315"/>
                      <a:pt x="140984" y="291275"/>
                      <a:pt x="178556" y="219502"/>
                    </a:cubicBezTo>
                    <a:cubicBezTo>
                      <a:pt x="185005" y="207158"/>
                      <a:pt x="228705" y="217876"/>
                      <a:pt x="256627" y="164584"/>
                    </a:cubicBezTo>
                    <a:cubicBezTo>
                      <a:pt x="271193" y="136758"/>
                      <a:pt x="258525" y="113009"/>
                      <a:pt x="263464" y="110146"/>
                    </a:cubicBezTo>
                    <a:cubicBezTo>
                      <a:pt x="269707" y="106528"/>
                      <a:pt x="277642" y="107192"/>
                      <a:pt x="281758" y="111795"/>
                    </a:cubicBezTo>
                    <a:cubicBezTo>
                      <a:pt x="283931" y="114177"/>
                      <a:pt x="286057" y="116765"/>
                      <a:pt x="288802" y="118551"/>
                    </a:cubicBezTo>
                    <a:cubicBezTo>
                      <a:pt x="292689" y="121070"/>
                      <a:pt x="305952" y="118483"/>
                      <a:pt x="309085" y="122101"/>
                    </a:cubicBezTo>
                    <a:cubicBezTo>
                      <a:pt x="314116" y="127895"/>
                      <a:pt x="335383" y="134651"/>
                      <a:pt x="340163" y="140033"/>
                    </a:cubicBezTo>
                    <a:cubicBezTo>
                      <a:pt x="356033" y="157850"/>
                      <a:pt x="374418" y="172164"/>
                      <a:pt x="380753" y="175714"/>
                    </a:cubicBezTo>
                    <a:cubicBezTo>
                      <a:pt x="387338" y="179424"/>
                      <a:pt x="414231" y="189317"/>
                      <a:pt x="418850" y="195089"/>
                    </a:cubicBezTo>
                    <a:cubicBezTo>
                      <a:pt x="423927" y="201409"/>
                      <a:pt x="429324" y="207638"/>
                      <a:pt x="436344" y="211807"/>
                    </a:cubicBezTo>
                    <a:cubicBezTo>
                      <a:pt x="445788" y="217441"/>
                      <a:pt x="467581" y="209104"/>
                      <a:pt x="474762" y="218128"/>
                    </a:cubicBezTo>
                    <a:cubicBezTo>
                      <a:pt x="481211" y="226166"/>
                      <a:pt x="487499" y="235739"/>
                      <a:pt x="498864" y="236243"/>
                    </a:cubicBezTo>
                    <a:cubicBezTo>
                      <a:pt x="505679" y="236540"/>
                      <a:pt x="514918" y="237182"/>
                      <a:pt x="521595" y="236151"/>
                    </a:cubicBezTo>
                    <a:cubicBezTo>
                      <a:pt x="527861" y="235189"/>
                      <a:pt x="559670" y="257427"/>
                      <a:pt x="565090" y="259144"/>
                    </a:cubicBezTo>
                    <a:cubicBezTo>
                      <a:pt x="571447" y="261137"/>
                      <a:pt x="577072" y="264526"/>
                      <a:pt x="581646" y="269244"/>
                    </a:cubicBezTo>
                    <a:cubicBezTo>
                      <a:pt x="580526" y="266587"/>
                      <a:pt x="579359" y="263953"/>
                      <a:pt x="578102"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4" y="212517"/>
                    </a:cubicBezTo>
                    <a:cubicBezTo>
                      <a:pt x="551895" y="205371"/>
                      <a:pt x="547070" y="201593"/>
                      <a:pt x="541353" y="199738"/>
                    </a:cubicBezTo>
                    <a:cubicBezTo>
                      <a:pt x="543525" y="188012"/>
                      <a:pt x="540621" y="175370"/>
                      <a:pt x="528707" y="173607"/>
                    </a:cubicBezTo>
                    <a:cubicBezTo>
                      <a:pt x="531040"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2" y="5005"/>
                      <a:pt x="432342" y="3196"/>
                    </a:cubicBezTo>
                    <a:cubicBezTo>
                      <a:pt x="407531" y="-2667"/>
                      <a:pt x="381942" y="-629"/>
                      <a:pt x="358983" y="10685"/>
                    </a:cubicBezTo>
                    <a:cubicBezTo>
                      <a:pt x="335475" y="22273"/>
                      <a:pt x="322874" y="47121"/>
                      <a:pt x="317684" y="73733"/>
                    </a:cubicBezTo>
                    <a:cubicBezTo>
                      <a:pt x="315831" y="77901"/>
                      <a:pt x="314070" y="82046"/>
                      <a:pt x="311875" y="86100"/>
                    </a:cubicBezTo>
                    <a:cubicBezTo>
                      <a:pt x="309886" y="90565"/>
                      <a:pt x="306341" y="93130"/>
                      <a:pt x="301219" y="93772"/>
                    </a:cubicBezTo>
                    <a:cubicBezTo>
                      <a:pt x="298223" y="92856"/>
                      <a:pt x="294313" y="88665"/>
                      <a:pt x="291637" y="86718"/>
                    </a:cubicBezTo>
                    <a:cubicBezTo>
                      <a:pt x="287407" y="83626"/>
                      <a:pt x="282696" y="84496"/>
                      <a:pt x="278076" y="85962"/>
                    </a:cubicBezTo>
                    <a:cubicBezTo>
                      <a:pt x="270119" y="88436"/>
                      <a:pt x="265728" y="88321"/>
                      <a:pt x="258479" y="83420"/>
                    </a:cubicBezTo>
                    <a:cubicBezTo>
                      <a:pt x="255003" y="81061"/>
                      <a:pt x="251641" y="78863"/>
                      <a:pt x="247959" y="76779"/>
                    </a:cubicBezTo>
                    <a:cubicBezTo>
                      <a:pt x="238561" y="71465"/>
                      <a:pt x="222416" y="61893"/>
                      <a:pt x="211234" y="68030"/>
                    </a:cubicBezTo>
                    <a:cubicBezTo>
                      <a:pt x="192597" y="56488"/>
                      <a:pt x="167785" y="52045"/>
                      <a:pt x="147067" y="55297"/>
                    </a:cubicBezTo>
                    <a:cubicBezTo>
                      <a:pt x="122256" y="59144"/>
                      <a:pt x="98428"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7"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40" y="600081"/>
                    </a:cubicBezTo>
                    <a:cubicBezTo>
                      <a:pt x="260537" y="607386"/>
                      <a:pt x="279746" y="613616"/>
                      <a:pt x="299183" y="619020"/>
                    </a:cubicBezTo>
                    <a:cubicBezTo>
                      <a:pt x="301630" y="619707"/>
                      <a:pt x="318027" y="623234"/>
                      <a:pt x="340025" y="630654"/>
                    </a:cubicBezTo>
                    <a:cubicBezTo>
                      <a:pt x="363785" y="638670"/>
                      <a:pt x="394313" y="650808"/>
                      <a:pt x="427860" y="655961"/>
                    </a:cubicBezTo>
                    <a:cubicBezTo>
                      <a:pt x="454707" y="660083"/>
                      <a:pt x="485190" y="660793"/>
                      <a:pt x="509453" y="655869"/>
                    </a:cubicBezTo>
                    <a:cubicBezTo>
                      <a:pt x="523562" y="653006"/>
                      <a:pt x="549059" y="644189"/>
                      <a:pt x="567331" y="631525"/>
                    </a:cubicBezTo>
                    <a:cubicBezTo>
                      <a:pt x="587226" y="617715"/>
                      <a:pt x="600695" y="600058"/>
                      <a:pt x="600740" y="599829"/>
                    </a:cubicBezTo>
                    <a:cubicBezTo>
                      <a:pt x="601884" y="595317"/>
                      <a:pt x="615559" y="578897"/>
                      <a:pt x="621985" y="563552"/>
                    </a:cubicBezTo>
                    <a:cubicBezTo>
                      <a:pt x="630263" y="543811"/>
                      <a:pt x="630217" y="524345"/>
                      <a:pt x="630514" y="51827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3" name="Freeform: Shape 1998">
                <a:extLst>
                  <a:ext uri="{FF2B5EF4-FFF2-40B4-BE49-F238E27FC236}">
                    <a16:creationId xmlns:a16="http://schemas.microsoft.com/office/drawing/2014/main" id="{A0A93965-560A-0F2E-73B7-42528F1882B0}"/>
                  </a:ext>
                </a:extLst>
              </p:cNvPr>
              <p:cNvSpPr/>
              <p:nvPr/>
            </p:nvSpPr>
            <p:spPr>
              <a:xfrm>
                <a:off x="5526122" y="3642605"/>
                <a:ext cx="151913" cy="418680"/>
              </a:xfrm>
              <a:custGeom>
                <a:avLst/>
                <a:gdLst>
                  <a:gd name="connsiteX0" fmla="*/ 151913 w 151913"/>
                  <a:gd name="connsiteY0" fmla="*/ 21818 h 418680"/>
                  <a:gd name="connsiteX1" fmla="*/ 151616 w 151913"/>
                  <a:gd name="connsiteY1" fmla="*/ 23628 h 418680"/>
                  <a:gd name="connsiteX2" fmla="*/ 150267 w 151913"/>
                  <a:gd name="connsiteY2" fmla="*/ 28780 h 418680"/>
                  <a:gd name="connsiteX3" fmla="*/ 146494 w 151913"/>
                  <a:gd name="connsiteY3" fmla="*/ 36544 h 418680"/>
                  <a:gd name="connsiteX4" fmla="*/ 138078 w 151913"/>
                  <a:gd name="connsiteY4" fmla="*/ 44835 h 418680"/>
                  <a:gd name="connsiteX5" fmla="*/ 135060 w 151913"/>
                  <a:gd name="connsiteY5" fmla="*/ 46484 h 418680"/>
                  <a:gd name="connsiteX6" fmla="*/ 131675 w 151913"/>
                  <a:gd name="connsiteY6" fmla="*/ 47835 h 418680"/>
                  <a:gd name="connsiteX7" fmla="*/ 127970 w 151913"/>
                  <a:gd name="connsiteY7" fmla="*/ 48705 h 418680"/>
                  <a:gd name="connsiteX8" fmla="*/ 126049 w 151913"/>
                  <a:gd name="connsiteY8" fmla="*/ 49026 h 418680"/>
                  <a:gd name="connsiteX9" fmla="*/ 124060 w 151913"/>
                  <a:gd name="connsiteY9" fmla="*/ 49186 h 418680"/>
                  <a:gd name="connsiteX10" fmla="*/ 122002 w 151913"/>
                  <a:gd name="connsiteY10" fmla="*/ 49369 h 418680"/>
                  <a:gd name="connsiteX11" fmla="*/ 119921 w 151913"/>
                  <a:gd name="connsiteY11" fmla="*/ 49301 h 418680"/>
                  <a:gd name="connsiteX12" fmla="*/ 115599 w 151913"/>
                  <a:gd name="connsiteY12" fmla="*/ 49049 h 418680"/>
                  <a:gd name="connsiteX13" fmla="*/ 106772 w 151913"/>
                  <a:gd name="connsiteY13" fmla="*/ 46850 h 418680"/>
                  <a:gd name="connsiteX14" fmla="*/ 90445 w 151913"/>
                  <a:gd name="connsiteY14" fmla="*/ 35536 h 418680"/>
                  <a:gd name="connsiteX15" fmla="*/ 75764 w 151913"/>
                  <a:gd name="connsiteY15" fmla="*/ 20192 h 418680"/>
                  <a:gd name="connsiteX16" fmla="*/ 57515 w 151913"/>
                  <a:gd name="connsiteY16" fmla="*/ 8719 h 418680"/>
                  <a:gd name="connsiteX17" fmla="*/ 34602 w 151913"/>
                  <a:gd name="connsiteY17" fmla="*/ 7871 h 418680"/>
                  <a:gd name="connsiteX18" fmla="*/ 14112 w 151913"/>
                  <a:gd name="connsiteY18" fmla="*/ 18337 h 418680"/>
                  <a:gd name="connsiteX19" fmla="*/ 8647 w 151913"/>
                  <a:gd name="connsiteY19" fmla="*/ 40964 h 418680"/>
                  <a:gd name="connsiteX20" fmla="*/ 18068 w 151913"/>
                  <a:gd name="connsiteY20" fmla="*/ 65446 h 418680"/>
                  <a:gd name="connsiteX21" fmla="*/ 18983 w 151913"/>
                  <a:gd name="connsiteY21" fmla="*/ 66889 h 418680"/>
                  <a:gd name="connsiteX22" fmla="*/ 19943 w 151913"/>
                  <a:gd name="connsiteY22" fmla="*/ 68263 h 418680"/>
                  <a:gd name="connsiteX23" fmla="*/ 22002 w 151913"/>
                  <a:gd name="connsiteY23" fmla="*/ 71217 h 418680"/>
                  <a:gd name="connsiteX24" fmla="*/ 26163 w 151913"/>
                  <a:gd name="connsiteY24" fmla="*/ 76874 h 418680"/>
                  <a:gd name="connsiteX25" fmla="*/ 35082 w 151913"/>
                  <a:gd name="connsiteY25" fmla="*/ 88256 h 418680"/>
                  <a:gd name="connsiteX26" fmla="*/ 43977 w 151913"/>
                  <a:gd name="connsiteY26" fmla="*/ 100417 h 418680"/>
                  <a:gd name="connsiteX27" fmla="*/ 51089 w 151913"/>
                  <a:gd name="connsiteY27" fmla="*/ 114547 h 418680"/>
                  <a:gd name="connsiteX28" fmla="*/ 54336 w 151913"/>
                  <a:gd name="connsiteY28" fmla="*/ 145899 h 418680"/>
                  <a:gd name="connsiteX29" fmla="*/ 48963 w 151913"/>
                  <a:gd name="connsiteY29" fmla="*/ 175694 h 418680"/>
                  <a:gd name="connsiteX30" fmla="*/ 42239 w 151913"/>
                  <a:gd name="connsiteY30" fmla="*/ 204322 h 418680"/>
                  <a:gd name="connsiteX31" fmla="*/ 37437 w 151913"/>
                  <a:gd name="connsiteY31" fmla="*/ 232330 h 418680"/>
                  <a:gd name="connsiteX32" fmla="*/ 38718 w 151913"/>
                  <a:gd name="connsiteY32" fmla="*/ 258919 h 418680"/>
                  <a:gd name="connsiteX33" fmla="*/ 66708 w 151913"/>
                  <a:gd name="connsiteY33" fmla="*/ 300462 h 418680"/>
                  <a:gd name="connsiteX34" fmla="*/ 86511 w 151913"/>
                  <a:gd name="connsiteY34" fmla="*/ 315898 h 418680"/>
                  <a:gd name="connsiteX35" fmla="*/ 99820 w 151913"/>
                  <a:gd name="connsiteY35" fmla="*/ 336074 h 418680"/>
                  <a:gd name="connsiteX36" fmla="*/ 100118 w 151913"/>
                  <a:gd name="connsiteY36" fmla="*/ 336761 h 418680"/>
                  <a:gd name="connsiteX37" fmla="*/ 100301 w 151913"/>
                  <a:gd name="connsiteY37" fmla="*/ 337174 h 418680"/>
                  <a:gd name="connsiteX38" fmla="*/ 100438 w 151913"/>
                  <a:gd name="connsiteY38" fmla="*/ 337494 h 418680"/>
                  <a:gd name="connsiteX39" fmla="*/ 100895 w 151913"/>
                  <a:gd name="connsiteY39" fmla="*/ 338800 h 418680"/>
                  <a:gd name="connsiteX40" fmla="*/ 101787 w 151913"/>
                  <a:gd name="connsiteY40" fmla="*/ 341388 h 418680"/>
                  <a:gd name="connsiteX41" fmla="*/ 103342 w 151913"/>
                  <a:gd name="connsiteY41" fmla="*/ 346838 h 418680"/>
                  <a:gd name="connsiteX42" fmla="*/ 105354 w 151913"/>
                  <a:gd name="connsiteY42" fmla="*/ 357167 h 418680"/>
                  <a:gd name="connsiteX43" fmla="*/ 106475 w 151913"/>
                  <a:gd name="connsiteY43" fmla="*/ 361793 h 418680"/>
                  <a:gd name="connsiteX44" fmla="*/ 108258 w 151913"/>
                  <a:gd name="connsiteY44" fmla="*/ 365938 h 418680"/>
                  <a:gd name="connsiteX45" fmla="*/ 109333 w 151913"/>
                  <a:gd name="connsiteY45" fmla="*/ 367862 h 418680"/>
                  <a:gd name="connsiteX46" fmla="*/ 109402 w 151913"/>
                  <a:gd name="connsiteY46" fmla="*/ 368022 h 418680"/>
                  <a:gd name="connsiteX47" fmla="*/ 109585 w 151913"/>
                  <a:gd name="connsiteY47" fmla="*/ 368251 h 418680"/>
                  <a:gd name="connsiteX48" fmla="*/ 109928 w 151913"/>
                  <a:gd name="connsiteY48" fmla="*/ 368709 h 418680"/>
                  <a:gd name="connsiteX49" fmla="*/ 110614 w 151913"/>
                  <a:gd name="connsiteY49" fmla="*/ 369648 h 418680"/>
                  <a:gd name="connsiteX50" fmla="*/ 111986 w 151913"/>
                  <a:gd name="connsiteY50" fmla="*/ 371457 h 418680"/>
                  <a:gd name="connsiteX51" fmla="*/ 113404 w 151913"/>
                  <a:gd name="connsiteY51" fmla="*/ 373015 h 418680"/>
                  <a:gd name="connsiteX52" fmla="*/ 126347 w 151913"/>
                  <a:gd name="connsiteY52" fmla="*/ 383275 h 418680"/>
                  <a:gd name="connsiteX53" fmla="*/ 132270 w 151913"/>
                  <a:gd name="connsiteY53" fmla="*/ 388130 h 418680"/>
                  <a:gd name="connsiteX54" fmla="*/ 136797 w 151913"/>
                  <a:gd name="connsiteY54" fmla="*/ 393466 h 418680"/>
                  <a:gd name="connsiteX55" fmla="*/ 142423 w 151913"/>
                  <a:gd name="connsiteY55" fmla="*/ 403749 h 418680"/>
                  <a:gd name="connsiteX56" fmla="*/ 145396 w 151913"/>
                  <a:gd name="connsiteY56" fmla="*/ 411810 h 418680"/>
                  <a:gd name="connsiteX57" fmla="*/ 147248 w 151913"/>
                  <a:gd name="connsiteY57" fmla="*/ 418681 h 418680"/>
                  <a:gd name="connsiteX58" fmla="*/ 144916 w 151913"/>
                  <a:gd name="connsiteY58" fmla="*/ 411971 h 418680"/>
                  <a:gd name="connsiteX59" fmla="*/ 135311 w 151913"/>
                  <a:gd name="connsiteY59" fmla="*/ 394588 h 418680"/>
                  <a:gd name="connsiteX60" fmla="*/ 130692 w 151913"/>
                  <a:gd name="connsiteY60" fmla="*/ 389824 h 418680"/>
                  <a:gd name="connsiteX61" fmla="*/ 124769 w 151913"/>
                  <a:gd name="connsiteY61" fmla="*/ 385496 h 418680"/>
                  <a:gd name="connsiteX62" fmla="*/ 110797 w 151913"/>
                  <a:gd name="connsiteY62" fmla="*/ 375534 h 418680"/>
                  <a:gd name="connsiteX63" fmla="*/ 109059 w 151913"/>
                  <a:gd name="connsiteY63" fmla="*/ 373793 h 418680"/>
                  <a:gd name="connsiteX64" fmla="*/ 107550 w 151913"/>
                  <a:gd name="connsiteY64" fmla="*/ 371984 h 418680"/>
                  <a:gd name="connsiteX65" fmla="*/ 106795 w 151913"/>
                  <a:gd name="connsiteY65" fmla="*/ 371068 h 418680"/>
                  <a:gd name="connsiteX66" fmla="*/ 106429 w 151913"/>
                  <a:gd name="connsiteY66" fmla="*/ 370610 h 418680"/>
                  <a:gd name="connsiteX67" fmla="*/ 106246 w 151913"/>
                  <a:gd name="connsiteY67" fmla="*/ 370358 h 418680"/>
                  <a:gd name="connsiteX68" fmla="*/ 105995 w 151913"/>
                  <a:gd name="connsiteY68" fmla="*/ 370015 h 418680"/>
                  <a:gd name="connsiteX69" fmla="*/ 104646 w 151913"/>
                  <a:gd name="connsiteY69" fmla="*/ 367839 h 418680"/>
                  <a:gd name="connsiteX70" fmla="*/ 102359 w 151913"/>
                  <a:gd name="connsiteY70" fmla="*/ 363121 h 418680"/>
                  <a:gd name="connsiteX71" fmla="*/ 100872 w 151913"/>
                  <a:gd name="connsiteY71" fmla="*/ 358060 h 418680"/>
                  <a:gd name="connsiteX72" fmla="*/ 98471 w 151913"/>
                  <a:gd name="connsiteY72" fmla="*/ 348029 h 418680"/>
                  <a:gd name="connsiteX73" fmla="*/ 96893 w 151913"/>
                  <a:gd name="connsiteY73" fmla="*/ 343151 h 418680"/>
                  <a:gd name="connsiteX74" fmla="*/ 95864 w 151913"/>
                  <a:gd name="connsiteY74" fmla="*/ 340609 h 418680"/>
                  <a:gd name="connsiteX75" fmla="*/ 95361 w 151913"/>
                  <a:gd name="connsiteY75" fmla="*/ 339304 h 418680"/>
                  <a:gd name="connsiteX76" fmla="*/ 95247 w 151913"/>
                  <a:gd name="connsiteY76" fmla="*/ 338983 h 418680"/>
                  <a:gd name="connsiteX77" fmla="*/ 95133 w 151913"/>
                  <a:gd name="connsiteY77" fmla="*/ 338777 h 418680"/>
                  <a:gd name="connsiteX78" fmla="*/ 94835 w 151913"/>
                  <a:gd name="connsiteY78" fmla="*/ 338204 h 418680"/>
                  <a:gd name="connsiteX79" fmla="*/ 82143 w 151913"/>
                  <a:gd name="connsiteY79" fmla="*/ 320433 h 418680"/>
                  <a:gd name="connsiteX80" fmla="*/ 62477 w 151913"/>
                  <a:gd name="connsiteY80" fmla="*/ 306073 h 418680"/>
                  <a:gd name="connsiteX81" fmla="*/ 43337 w 151913"/>
                  <a:gd name="connsiteY81" fmla="*/ 286653 h 418680"/>
                  <a:gd name="connsiteX82" fmla="*/ 36111 w 151913"/>
                  <a:gd name="connsiteY82" fmla="*/ 274423 h 418680"/>
                  <a:gd name="connsiteX83" fmla="*/ 33275 w 151913"/>
                  <a:gd name="connsiteY83" fmla="*/ 268148 h 418680"/>
                  <a:gd name="connsiteX84" fmla="*/ 32909 w 151913"/>
                  <a:gd name="connsiteY84" fmla="*/ 267369 h 418680"/>
                  <a:gd name="connsiteX85" fmla="*/ 32726 w 151913"/>
                  <a:gd name="connsiteY85" fmla="*/ 266980 h 418680"/>
                  <a:gd name="connsiteX86" fmla="*/ 32566 w 151913"/>
                  <a:gd name="connsiteY86" fmla="*/ 266637 h 418680"/>
                  <a:gd name="connsiteX87" fmla="*/ 32498 w 151913"/>
                  <a:gd name="connsiteY87" fmla="*/ 266408 h 418680"/>
                  <a:gd name="connsiteX88" fmla="*/ 31834 w 151913"/>
                  <a:gd name="connsiteY88" fmla="*/ 264644 h 418680"/>
                  <a:gd name="connsiteX89" fmla="*/ 30691 w 151913"/>
                  <a:gd name="connsiteY89" fmla="*/ 261049 h 418680"/>
                  <a:gd name="connsiteX90" fmla="*/ 28656 w 151913"/>
                  <a:gd name="connsiteY90" fmla="*/ 231414 h 418680"/>
                  <a:gd name="connsiteX91" fmla="*/ 33298 w 151913"/>
                  <a:gd name="connsiteY91" fmla="*/ 202237 h 418680"/>
                  <a:gd name="connsiteX92" fmla="*/ 39884 w 151913"/>
                  <a:gd name="connsiteY92" fmla="*/ 173496 h 418680"/>
                  <a:gd name="connsiteX93" fmla="*/ 44915 w 151913"/>
                  <a:gd name="connsiteY93" fmla="*/ 144823 h 418680"/>
                  <a:gd name="connsiteX94" fmla="*/ 42308 w 151913"/>
                  <a:gd name="connsiteY94" fmla="*/ 117593 h 418680"/>
                  <a:gd name="connsiteX95" fmla="*/ 27856 w 151913"/>
                  <a:gd name="connsiteY95" fmla="*/ 93821 h 418680"/>
                  <a:gd name="connsiteX96" fmla="*/ 18891 w 151913"/>
                  <a:gd name="connsiteY96" fmla="*/ 82233 h 418680"/>
                  <a:gd name="connsiteX97" fmla="*/ 14592 w 151913"/>
                  <a:gd name="connsiteY97" fmla="*/ 76187 h 418680"/>
                  <a:gd name="connsiteX98" fmla="*/ 12580 w 151913"/>
                  <a:gd name="connsiteY98" fmla="*/ 73210 h 418680"/>
                  <a:gd name="connsiteX99" fmla="*/ 11551 w 151913"/>
                  <a:gd name="connsiteY99" fmla="*/ 71629 h 418680"/>
                  <a:gd name="connsiteX100" fmla="*/ 10545 w 151913"/>
                  <a:gd name="connsiteY100" fmla="*/ 70003 h 418680"/>
                  <a:gd name="connsiteX101" fmla="*/ 3936 w 151913"/>
                  <a:gd name="connsiteY101" fmla="*/ 56492 h 418680"/>
                  <a:gd name="connsiteX102" fmla="*/ 323 w 151913"/>
                  <a:gd name="connsiteY102" fmla="*/ 41857 h 418680"/>
                  <a:gd name="connsiteX103" fmla="*/ 1146 w 151913"/>
                  <a:gd name="connsiteY103" fmla="*/ 26674 h 418680"/>
                  <a:gd name="connsiteX104" fmla="*/ 8189 w 151913"/>
                  <a:gd name="connsiteY104" fmla="*/ 13116 h 418680"/>
                  <a:gd name="connsiteX105" fmla="*/ 20149 w 151913"/>
                  <a:gd name="connsiteY105" fmla="*/ 4505 h 418680"/>
                  <a:gd name="connsiteX106" fmla="*/ 33504 w 151913"/>
                  <a:gd name="connsiteY106" fmla="*/ 749 h 418680"/>
                  <a:gd name="connsiteX107" fmla="*/ 59482 w 151913"/>
                  <a:gd name="connsiteY107" fmla="*/ 2581 h 418680"/>
                  <a:gd name="connsiteX108" fmla="*/ 79560 w 151913"/>
                  <a:gd name="connsiteY108" fmla="*/ 16184 h 418680"/>
                  <a:gd name="connsiteX109" fmla="*/ 93669 w 151913"/>
                  <a:gd name="connsiteY109" fmla="*/ 32216 h 418680"/>
                  <a:gd name="connsiteX110" fmla="*/ 108144 w 151913"/>
                  <a:gd name="connsiteY110" fmla="*/ 43369 h 418680"/>
                  <a:gd name="connsiteX111" fmla="*/ 110111 w 151913"/>
                  <a:gd name="connsiteY111" fmla="*/ 44193 h 418680"/>
                  <a:gd name="connsiteX112" fmla="*/ 112054 w 151913"/>
                  <a:gd name="connsiteY112" fmla="*/ 44835 h 418680"/>
                  <a:gd name="connsiteX113" fmla="*/ 114021 w 151913"/>
                  <a:gd name="connsiteY113" fmla="*/ 45361 h 418680"/>
                  <a:gd name="connsiteX114" fmla="*/ 116102 w 151913"/>
                  <a:gd name="connsiteY114" fmla="*/ 45774 h 418680"/>
                  <a:gd name="connsiteX115" fmla="*/ 120035 w 151913"/>
                  <a:gd name="connsiteY115" fmla="*/ 46209 h 418680"/>
                  <a:gd name="connsiteX116" fmla="*/ 121979 w 151913"/>
                  <a:gd name="connsiteY116" fmla="*/ 46392 h 418680"/>
                  <a:gd name="connsiteX117" fmla="*/ 123877 w 151913"/>
                  <a:gd name="connsiteY117" fmla="*/ 46323 h 418680"/>
                  <a:gd name="connsiteX118" fmla="*/ 127559 w 151913"/>
                  <a:gd name="connsiteY118" fmla="*/ 46094 h 418680"/>
                  <a:gd name="connsiteX119" fmla="*/ 131035 w 151913"/>
                  <a:gd name="connsiteY119" fmla="*/ 45453 h 418680"/>
                  <a:gd name="connsiteX120" fmla="*/ 134214 w 151913"/>
                  <a:gd name="connsiteY120" fmla="*/ 44399 h 418680"/>
                  <a:gd name="connsiteX121" fmla="*/ 137095 w 151913"/>
                  <a:gd name="connsiteY121" fmla="*/ 43025 h 418680"/>
                  <a:gd name="connsiteX122" fmla="*/ 145533 w 151913"/>
                  <a:gd name="connsiteY122" fmla="*/ 35743 h 418680"/>
                  <a:gd name="connsiteX123" fmla="*/ 149718 w 151913"/>
                  <a:gd name="connsiteY123" fmla="*/ 28414 h 418680"/>
                  <a:gd name="connsiteX124" fmla="*/ 151433 w 151913"/>
                  <a:gd name="connsiteY124" fmla="*/ 23422 h 418680"/>
                  <a:gd name="connsiteX125" fmla="*/ 151844 w 151913"/>
                  <a:gd name="connsiteY125" fmla="*/ 21635 h 41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1913" h="418680">
                    <a:moveTo>
                      <a:pt x="151913" y="21818"/>
                    </a:moveTo>
                    <a:cubicBezTo>
                      <a:pt x="151913" y="21818"/>
                      <a:pt x="151844" y="22460"/>
                      <a:pt x="151616" y="23628"/>
                    </a:cubicBezTo>
                    <a:cubicBezTo>
                      <a:pt x="151410" y="24819"/>
                      <a:pt x="150976" y="26559"/>
                      <a:pt x="150267" y="28780"/>
                    </a:cubicBezTo>
                    <a:cubicBezTo>
                      <a:pt x="149489" y="31002"/>
                      <a:pt x="148346" y="33658"/>
                      <a:pt x="146494" y="36544"/>
                    </a:cubicBezTo>
                    <a:cubicBezTo>
                      <a:pt x="144595" y="39407"/>
                      <a:pt x="141897" y="42407"/>
                      <a:pt x="138078" y="44835"/>
                    </a:cubicBezTo>
                    <a:cubicBezTo>
                      <a:pt x="137095" y="45361"/>
                      <a:pt x="136157" y="46071"/>
                      <a:pt x="135060" y="46484"/>
                    </a:cubicBezTo>
                    <a:cubicBezTo>
                      <a:pt x="133962" y="46919"/>
                      <a:pt x="132842" y="47376"/>
                      <a:pt x="131675" y="47835"/>
                    </a:cubicBezTo>
                    <a:cubicBezTo>
                      <a:pt x="130463" y="48110"/>
                      <a:pt x="129228" y="48407"/>
                      <a:pt x="127970" y="48705"/>
                    </a:cubicBezTo>
                    <a:cubicBezTo>
                      <a:pt x="127330" y="48888"/>
                      <a:pt x="126690" y="48980"/>
                      <a:pt x="126049" y="49026"/>
                    </a:cubicBezTo>
                    <a:cubicBezTo>
                      <a:pt x="125387" y="49071"/>
                      <a:pt x="124723" y="49140"/>
                      <a:pt x="124060" y="49186"/>
                    </a:cubicBezTo>
                    <a:cubicBezTo>
                      <a:pt x="123374" y="49254"/>
                      <a:pt x="122711" y="49323"/>
                      <a:pt x="122002" y="49369"/>
                    </a:cubicBezTo>
                    <a:cubicBezTo>
                      <a:pt x="121316" y="49369"/>
                      <a:pt x="120630" y="49323"/>
                      <a:pt x="119921" y="49301"/>
                    </a:cubicBezTo>
                    <a:cubicBezTo>
                      <a:pt x="118503" y="49209"/>
                      <a:pt x="117154" y="49209"/>
                      <a:pt x="115599" y="49049"/>
                    </a:cubicBezTo>
                    <a:cubicBezTo>
                      <a:pt x="112901" y="48774"/>
                      <a:pt x="109653" y="47972"/>
                      <a:pt x="106772" y="46850"/>
                    </a:cubicBezTo>
                    <a:cubicBezTo>
                      <a:pt x="100804" y="44583"/>
                      <a:pt x="95361" y="40369"/>
                      <a:pt x="90445" y="35536"/>
                    </a:cubicBezTo>
                    <a:cubicBezTo>
                      <a:pt x="85482" y="30704"/>
                      <a:pt x="80977" y="25185"/>
                      <a:pt x="75764" y="20192"/>
                    </a:cubicBezTo>
                    <a:cubicBezTo>
                      <a:pt x="70595" y="15200"/>
                      <a:pt x="64581" y="10849"/>
                      <a:pt x="57515" y="8719"/>
                    </a:cubicBezTo>
                    <a:cubicBezTo>
                      <a:pt x="50449" y="6589"/>
                      <a:pt x="42605" y="6428"/>
                      <a:pt x="34602" y="7871"/>
                    </a:cubicBezTo>
                    <a:cubicBezTo>
                      <a:pt x="26872" y="9245"/>
                      <a:pt x="18983" y="12360"/>
                      <a:pt x="14112" y="18337"/>
                    </a:cubicBezTo>
                    <a:cubicBezTo>
                      <a:pt x="9173" y="24200"/>
                      <a:pt x="7435" y="32582"/>
                      <a:pt x="8647" y="40964"/>
                    </a:cubicBezTo>
                    <a:cubicBezTo>
                      <a:pt x="9767" y="49392"/>
                      <a:pt x="13243" y="57820"/>
                      <a:pt x="18068" y="65446"/>
                    </a:cubicBezTo>
                    <a:lnTo>
                      <a:pt x="18983" y="66889"/>
                    </a:lnTo>
                    <a:cubicBezTo>
                      <a:pt x="19189" y="67232"/>
                      <a:pt x="19623" y="67828"/>
                      <a:pt x="19943" y="68263"/>
                    </a:cubicBezTo>
                    <a:lnTo>
                      <a:pt x="22002" y="71217"/>
                    </a:lnTo>
                    <a:cubicBezTo>
                      <a:pt x="23374" y="73187"/>
                      <a:pt x="24768" y="74973"/>
                      <a:pt x="26163" y="76874"/>
                    </a:cubicBezTo>
                    <a:cubicBezTo>
                      <a:pt x="29045" y="80630"/>
                      <a:pt x="32017" y="84408"/>
                      <a:pt x="35082" y="88256"/>
                    </a:cubicBezTo>
                    <a:cubicBezTo>
                      <a:pt x="38100" y="92149"/>
                      <a:pt x="41210" y="96065"/>
                      <a:pt x="43977" y="100417"/>
                    </a:cubicBezTo>
                    <a:cubicBezTo>
                      <a:pt x="46744" y="104768"/>
                      <a:pt x="49283" y="109486"/>
                      <a:pt x="51089" y="114547"/>
                    </a:cubicBezTo>
                    <a:cubicBezTo>
                      <a:pt x="54680" y="124716"/>
                      <a:pt x="55388" y="135594"/>
                      <a:pt x="54336" y="145899"/>
                    </a:cubicBezTo>
                    <a:cubicBezTo>
                      <a:pt x="53330" y="156113"/>
                      <a:pt x="51181" y="166030"/>
                      <a:pt x="48963" y="175694"/>
                    </a:cubicBezTo>
                    <a:cubicBezTo>
                      <a:pt x="46721" y="185382"/>
                      <a:pt x="44320" y="194909"/>
                      <a:pt x="42239" y="204322"/>
                    </a:cubicBezTo>
                    <a:cubicBezTo>
                      <a:pt x="40181" y="213780"/>
                      <a:pt x="38375" y="223124"/>
                      <a:pt x="37437" y="232330"/>
                    </a:cubicBezTo>
                    <a:cubicBezTo>
                      <a:pt x="36545" y="241514"/>
                      <a:pt x="36545" y="250651"/>
                      <a:pt x="38718" y="258919"/>
                    </a:cubicBezTo>
                    <a:cubicBezTo>
                      <a:pt x="44091" y="275820"/>
                      <a:pt x="53536" y="290638"/>
                      <a:pt x="66708" y="300462"/>
                    </a:cubicBezTo>
                    <a:cubicBezTo>
                      <a:pt x="73225" y="305501"/>
                      <a:pt x="80451" y="309966"/>
                      <a:pt x="86511" y="315898"/>
                    </a:cubicBezTo>
                    <a:cubicBezTo>
                      <a:pt x="92571" y="321830"/>
                      <a:pt x="96985" y="328952"/>
                      <a:pt x="99820" y="336074"/>
                    </a:cubicBezTo>
                    <a:lnTo>
                      <a:pt x="100118" y="336761"/>
                    </a:lnTo>
                    <a:lnTo>
                      <a:pt x="100301" y="337174"/>
                    </a:lnTo>
                    <a:lnTo>
                      <a:pt x="100438" y="337494"/>
                    </a:lnTo>
                    <a:lnTo>
                      <a:pt x="100895" y="338800"/>
                    </a:lnTo>
                    <a:cubicBezTo>
                      <a:pt x="101192" y="339670"/>
                      <a:pt x="101512" y="340540"/>
                      <a:pt x="101787" y="341388"/>
                    </a:cubicBezTo>
                    <a:cubicBezTo>
                      <a:pt x="102404" y="343105"/>
                      <a:pt x="102839" y="345075"/>
                      <a:pt x="103342" y="346838"/>
                    </a:cubicBezTo>
                    <a:cubicBezTo>
                      <a:pt x="104165" y="350434"/>
                      <a:pt x="104737" y="353961"/>
                      <a:pt x="105354" y="357167"/>
                    </a:cubicBezTo>
                    <a:cubicBezTo>
                      <a:pt x="105606" y="358839"/>
                      <a:pt x="106086" y="360281"/>
                      <a:pt x="106475" y="361793"/>
                    </a:cubicBezTo>
                    <a:cubicBezTo>
                      <a:pt x="107069" y="363190"/>
                      <a:pt x="107435" y="364701"/>
                      <a:pt x="108258" y="365938"/>
                    </a:cubicBezTo>
                    <a:cubicBezTo>
                      <a:pt x="108624" y="366602"/>
                      <a:pt x="108967" y="367244"/>
                      <a:pt x="109333" y="367862"/>
                    </a:cubicBezTo>
                    <a:cubicBezTo>
                      <a:pt x="109333" y="367885"/>
                      <a:pt x="109471" y="368137"/>
                      <a:pt x="109402" y="368022"/>
                    </a:cubicBezTo>
                    <a:lnTo>
                      <a:pt x="109585" y="368251"/>
                    </a:lnTo>
                    <a:lnTo>
                      <a:pt x="109928" y="368709"/>
                    </a:lnTo>
                    <a:lnTo>
                      <a:pt x="110614" y="369648"/>
                    </a:lnTo>
                    <a:cubicBezTo>
                      <a:pt x="111071" y="370267"/>
                      <a:pt x="111506" y="370954"/>
                      <a:pt x="111986" y="371457"/>
                    </a:cubicBezTo>
                    <a:cubicBezTo>
                      <a:pt x="112466" y="371984"/>
                      <a:pt x="112946" y="372511"/>
                      <a:pt x="113404" y="373015"/>
                    </a:cubicBezTo>
                    <a:cubicBezTo>
                      <a:pt x="117269" y="377160"/>
                      <a:pt x="122185" y="380068"/>
                      <a:pt x="126347" y="383275"/>
                    </a:cubicBezTo>
                    <a:cubicBezTo>
                      <a:pt x="128497" y="384855"/>
                      <a:pt x="130372" y="386458"/>
                      <a:pt x="132270" y="388130"/>
                    </a:cubicBezTo>
                    <a:cubicBezTo>
                      <a:pt x="133916" y="389756"/>
                      <a:pt x="135586" y="391634"/>
                      <a:pt x="136797" y="393466"/>
                    </a:cubicBezTo>
                    <a:cubicBezTo>
                      <a:pt x="139359" y="397084"/>
                      <a:pt x="141097" y="400611"/>
                      <a:pt x="142423" y="403749"/>
                    </a:cubicBezTo>
                    <a:cubicBezTo>
                      <a:pt x="143749" y="406863"/>
                      <a:pt x="144687" y="409589"/>
                      <a:pt x="145396" y="411810"/>
                    </a:cubicBezTo>
                    <a:cubicBezTo>
                      <a:pt x="146768" y="416253"/>
                      <a:pt x="147248" y="418681"/>
                      <a:pt x="147248" y="418681"/>
                    </a:cubicBezTo>
                    <a:cubicBezTo>
                      <a:pt x="147248" y="418681"/>
                      <a:pt x="146585" y="416276"/>
                      <a:pt x="144916" y="411971"/>
                    </a:cubicBezTo>
                    <a:cubicBezTo>
                      <a:pt x="143178" y="407733"/>
                      <a:pt x="140502" y="401321"/>
                      <a:pt x="135311" y="394588"/>
                    </a:cubicBezTo>
                    <a:cubicBezTo>
                      <a:pt x="133985" y="392893"/>
                      <a:pt x="132544" y="391405"/>
                      <a:pt x="130692" y="389824"/>
                    </a:cubicBezTo>
                    <a:cubicBezTo>
                      <a:pt x="128908" y="388405"/>
                      <a:pt x="126896" y="386893"/>
                      <a:pt x="124769" y="385496"/>
                    </a:cubicBezTo>
                    <a:cubicBezTo>
                      <a:pt x="120493" y="382633"/>
                      <a:pt x="115439" y="379954"/>
                      <a:pt x="110797" y="375534"/>
                    </a:cubicBezTo>
                    <a:cubicBezTo>
                      <a:pt x="110202" y="374961"/>
                      <a:pt x="109631" y="374389"/>
                      <a:pt x="109059" y="373793"/>
                    </a:cubicBezTo>
                    <a:cubicBezTo>
                      <a:pt x="108464" y="373198"/>
                      <a:pt x="108053" y="372602"/>
                      <a:pt x="107550" y="371984"/>
                    </a:cubicBezTo>
                    <a:lnTo>
                      <a:pt x="106795" y="371068"/>
                    </a:lnTo>
                    <a:lnTo>
                      <a:pt x="106429" y="370610"/>
                    </a:lnTo>
                    <a:lnTo>
                      <a:pt x="106246" y="370358"/>
                    </a:lnTo>
                    <a:cubicBezTo>
                      <a:pt x="106040" y="370106"/>
                      <a:pt x="106086" y="370152"/>
                      <a:pt x="105995" y="370015"/>
                    </a:cubicBezTo>
                    <a:cubicBezTo>
                      <a:pt x="105560" y="369282"/>
                      <a:pt x="105103" y="368572"/>
                      <a:pt x="104646" y="367839"/>
                    </a:cubicBezTo>
                    <a:cubicBezTo>
                      <a:pt x="103639" y="366442"/>
                      <a:pt x="103113" y="364724"/>
                      <a:pt x="102359" y="363121"/>
                    </a:cubicBezTo>
                    <a:cubicBezTo>
                      <a:pt x="101833" y="361472"/>
                      <a:pt x="101215" y="359755"/>
                      <a:pt x="100872" y="358060"/>
                    </a:cubicBezTo>
                    <a:cubicBezTo>
                      <a:pt x="100026" y="354648"/>
                      <a:pt x="99386" y="351350"/>
                      <a:pt x="98471" y="348029"/>
                    </a:cubicBezTo>
                    <a:cubicBezTo>
                      <a:pt x="97922" y="346403"/>
                      <a:pt x="97557" y="344823"/>
                      <a:pt x="96893" y="343151"/>
                    </a:cubicBezTo>
                    <a:cubicBezTo>
                      <a:pt x="96573" y="342304"/>
                      <a:pt x="96207" y="341456"/>
                      <a:pt x="95864" y="340609"/>
                    </a:cubicBezTo>
                    <a:lnTo>
                      <a:pt x="95361" y="339304"/>
                    </a:lnTo>
                    <a:lnTo>
                      <a:pt x="95247" y="338983"/>
                    </a:lnTo>
                    <a:cubicBezTo>
                      <a:pt x="95247" y="338983"/>
                      <a:pt x="95178" y="338845"/>
                      <a:pt x="95133" y="338777"/>
                    </a:cubicBezTo>
                    <a:lnTo>
                      <a:pt x="94835" y="338204"/>
                    </a:lnTo>
                    <a:cubicBezTo>
                      <a:pt x="91908" y="331631"/>
                      <a:pt x="87746" y="325517"/>
                      <a:pt x="82143" y="320433"/>
                    </a:cubicBezTo>
                    <a:cubicBezTo>
                      <a:pt x="76541" y="315326"/>
                      <a:pt x="69566" y="311180"/>
                      <a:pt x="62477" y="306073"/>
                    </a:cubicBezTo>
                    <a:cubicBezTo>
                      <a:pt x="55388" y="300943"/>
                      <a:pt x="48619" y="294394"/>
                      <a:pt x="43337" y="286653"/>
                    </a:cubicBezTo>
                    <a:cubicBezTo>
                      <a:pt x="40593" y="282920"/>
                      <a:pt x="38306" y="278614"/>
                      <a:pt x="36111" y="274423"/>
                    </a:cubicBezTo>
                    <a:cubicBezTo>
                      <a:pt x="35173" y="272339"/>
                      <a:pt x="34213" y="270255"/>
                      <a:pt x="33275" y="268148"/>
                    </a:cubicBezTo>
                    <a:lnTo>
                      <a:pt x="32909" y="267369"/>
                    </a:lnTo>
                    <a:lnTo>
                      <a:pt x="32726" y="266980"/>
                    </a:lnTo>
                    <a:lnTo>
                      <a:pt x="32566" y="266637"/>
                    </a:lnTo>
                    <a:lnTo>
                      <a:pt x="32498" y="266408"/>
                    </a:lnTo>
                    <a:lnTo>
                      <a:pt x="31834" y="264644"/>
                    </a:lnTo>
                    <a:cubicBezTo>
                      <a:pt x="31377" y="263454"/>
                      <a:pt x="31034" y="262263"/>
                      <a:pt x="30691" y="261049"/>
                    </a:cubicBezTo>
                    <a:cubicBezTo>
                      <a:pt x="27970" y="251316"/>
                      <a:pt x="27878" y="241216"/>
                      <a:pt x="28656" y="231414"/>
                    </a:cubicBezTo>
                    <a:cubicBezTo>
                      <a:pt x="29456" y="221566"/>
                      <a:pt x="31217" y="211833"/>
                      <a:pt x="33298" y="202237"/>
                    </a:cubicBezTo>
                    <a:cubicBezTo>
                      <a:pt x="35379" y="192596"/>
                      <a:pt x="37712" y="183046"/>
                      <a:pt x="39884" y="173496"/>
                    </a:cubicBezTo>
                    <a:cubicBezTo>
                      <a:pt x="42033" y="163900"/>
                      <a:pt x="44000" y="154373"/>
                      <a:pt x="44915" y="144823"/>
                    </a:cubicBezTo>
                    <a:cubicBezTo>
                      <a:pt x="45898" y="135456"/>
                      <a:pt x="45258" y="126090"/>
                      <a:pt x="42308" y="117593"/>
                    </a:cubicBezTo>
                    <a:cubicBezTo>
                      <a:pt x="39312" y="109051"/>
                      <a:pt x="33824" y="101424"/>
                      <a:pt x="27856" y="93821"/>
                    </a:cubicBezTo>
                    <a:cubicBezTo>
                      <a:pt x="24883" y="90020"/>
                      <a:pt x="21841" y="86149"/>
                      <a:pt x="18891" y="82233"/>
                    </a:cubicBezTo>
                    <a:cubicBezTo>
                      <a:pt x="17451" y="80217"/>
                      <a:pt x="15942" y="78179"/>
                      <a:pt x="14592" y="76187"/>
                    </a:cubicBezTo>
                    <a:lnTo>
                      <a:pt x="12580" y="73210"/>
                    </a:lnTo>
                    <a:cubicBezTo>
                      <a:pt x="12214" y="72683"/>
                      <a:pt x="11962" y="72294"/>
                      <a:pt x="11551" y="71629"/>
                    </a:cubicBezTo>
                    <a:lnTo>
                      <a:pt x="10545" y="70003"/>
                    </a:lnTo>
                    <a:cubicBezTo>
                      <a:pt x="7915" y="65721"/>
                      <a:pt x="5674" y="61209"/>
                      <a:pt x="3936" y="56492"/>
                    </a:cubicBezTo>
                    <a:cubicBezTo>
                      <a:pt x="2198" y="51797"/>
                      <a:pt x="871" y="46919"/>
                      <a:pt x="323" y="41857"/>
                    </a:cubicBezTo>
                    <a:cubicBezTo>
                      <a:pt x="-249" y="36865"/>
                      <a:pt x="-112" y="31689"/>
                      <a:pt x="1146" y="26674"/>
                    </a:cubicBezTo>
                    <a:cubicBezTo>
                      <a:pt x="2358" y="21681"/>
                      <a:pt x="4759" y="16895"/>
                      <a:pt x="8189" y="13116"/>
                    </a:cubicBezTo>
                    <a:cubicBezTo>
                      <a:pt x="11574" y="9268"/>
                      <a:pt x="15781" y="6406"/>
                      <a:pt x="20149" y="4505"/>
                    </a:cubicBezTo>
                    <a:cubicBezTo>
                      <a:pt x="24540" y="2558"/>
                      <a:pt x="29022" y="1459"/>
                      <a:pt x="33504" y="749"/>
                    </a:cubicBezTo>
                    <a:cubicBezTo>
                      <a:pt x="42194" y="-556"/>
                      <a:pt x="51318" y="-282"/>
                      <a:pt x="59482" y="2581"/>
                    </a:cubicBezTo>
                    <a:cubicBezTo>
                      <a:pt x="67691" y="5421"/>
                      <a:pt x="74323" y="10711"/>
                      <a:pt x="79560" y="16184"/>
                    </a:cubicBezTo>
                    <a:cubicBezTo>
                      <a:pt x="84865" y="21681"/>
                      <a:pt x="89187" y="27361"/>
                      <a:pt x="93669" y="32216"/>
                    </a:cubicBezTo>
                    <a:cubicBezTo>
                      <a:pt x="98151" y="37071"/>
                      <a:pt x="102884" y="41102"/>
                      <a:pt x="108144" y="43369"/>
                    </a:cubicBezTo>
                    <a:cubicBezTo>
                      <a:pt x="108785" y="43712"/>
                      <a:pt x="109448" y="43919"/>
                      <a:pt x="110111" y="44193"/>
                    </a:cubicBezTo>
                    <a:cubicBezTo>
                      <a:pt x="110774" y="44422"/>
                      <a:pt x="111414" y="44674"/>
                      <a:pt x="112054" y="44835"/>
                    </a:cubicBezTo>
                    <a:cubicBezTo>
                      <a:pt x="112718" y="44995"/>
                      <a:pt x="113335" y="45224"/>
                      <a:pt x="114021" y="45361"/>
                    </a:cubicBezTo>
                    <a:cubicBezTo>
                      <a:pt x="114730" y="45499"/>
                      <a:pt x="115416" y="45636"/>
                      <a:pt x="116102" y="45774"/>
                    </a:cubicBezTo>
                    <a:cubicBezTo>
                      <a:pt x="117337" y="45957"/>
                      <a:pt x="118755" y="46025"/>
                      <a:pt x="120035" y="46209"/>
                    </a:cubicBezTo>
                    <a:cubicBezTo>
                      <a:pt x="120699" y="46277"/>
                      <a:pt x="121339" y="46323"/>
                      <a:pt x="121979" y="46392"/>
                    </a:cubicBezTo>
                    <a:cubicBezTo>
                      <a:pt x="122619" y="46369"/>
                      <a:pt x="123260" y="46346"/>
                      <a:pt x="123877" y="46323"/>
                    </a:cubicBezTo>
                    <a:cubicBezTo>
                      <a:pt x="125112" y="46232"/>
                      <a:pt x="126370" y="46346"/>
                      <a:pt x="127559" y="46094"/>
                    </a:cubicBezTo>
                    <a:cubicBezTo>
                      <a:pt x="128748" y="45865"/>
                      <a:pt x="129891" y="45659"/>
                      <a:pt x="131035" y="45453"/>
                    </a:cubicBezTo>
                    <a:cubicBezTo>
                      <a:pt x="132132" y="45086"/>
                      <a:pt x="133185" y="44743"/>
                      <a:pt x="134214" y="44399"/>
                    </a:cubicBezTo>
                    <a:cubicBezTo>
                      <a:pt x="135265" y="44056"/>
                      <a:pt x="136157" y="43460"/>
                      <a:pt x="137095" y="43025"/>
                    </a:cubicBezTo>
                    <a:cubicBezTo>
                      <a:pt x="140754" y="40987"/>
                      <a:pt x="143498" y="38307"/>
                      <a:pt x="145533" y="35743"/>
                    </a:cubicBezTo>
                    <a:cubicBezTo>
                      <a:pt x="147500" y="33063"/>
                      <a:pt x="148803" y="30544"/>
                      <a:pt x="149718" y="28414"/>
                    </a:cubicBezTo>
                    <a:cubicBezTo>
                      <a:pt x="150587" y="26284"/>
                      <a:pt x="151158" y="24589"/>
                      <a:pt x="151433" y="23422"/>
                    </a:cubicBezTo>
                    <a:cubicBezTo>
                      <a:pt x="151753" y="22276"/>
                      <a:pt x="151844" y="21635"/>
                      <a:pt x="151844" y="216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4" name="Freeform: Shape 1999">
                <a:extLst>
                  <a:ext uri="{FF2B5EF4-FFF2-40B4-BE49-F238E27FC236}">
                    <a16:creationId xmlns:a16="http://schemas.microsoft.com/office/drawing/2014/main" id="{EBB4CAA3-8C57-4257-AB3C-D2064D9FCD52}"/>
                  </a:ext>
                </a:extLst>
              </p:cNvPr>
              <p:cNvSpPr/>
              <p:nvPr/>
            </p:nvSpPr>
            <p:spPr>
              <a:xfrm>
                <a:off x="5632368" y="4009345"/>
                <a:ext cx="44615" cy="23359"/>
              </a:xfrm>
              <a:custGeom>
                <a:avLst/>
                <a:gdLst>
                  <a:gd name="connsiteX0" fmla="*/ 44615 w 44615"/>
                  <a:gd name="connsiteY0" fmla="*/ 23337 h 23359"/>
                  <a:gd name="connsiteX1" fmla="*/ 43472 w 44615"/>
                  <a:gd name="connsiteY1" fmla="*/ 21413 h 23359"/>
                  <a:gd name="connsiteX2" fmla="*/ 41802 w 44615"/>
                  <a:gd name="connsiteY2" fmla="*/ 19581 h 23359"/>
                  <a:gd name="connsiteX3" fmla="*/ 39287 w 44615"/>
                  <a:gd name="connsiteY3" fmla="*/ 17657 h 23359"/>
                  <a:gd name="connsiteX4" fmla="*/ 35994 w 44615"/>
                  <a:gd name="connsiteY4" fmla="*/ 15871 h 23359"/>
                  <a:gd name="connsiteX5" fmla="*/ 32083 w 44615"/>
                  <a:gd name="connsiteY5" fmla="*/ 14382 h 23359"/>
                  <a:gd name="connsiteX6" fmla="*/ 29957 w 44615"/>
                  <a:gd name="connsiteY6" fmla="*/ 13764 h 23359"/>
                  <a:gd name="connsiteX7" fmla="*/ 27739 w 44615"/>
                  <a:gd name="connsiteY7" fmla="*/ 13237 h 23359"/>
                  <a:gd name="connsiteX8" fmla="*/ 25452 w 44615"/>
                  <a:gd name="connsiteY8" fmla="*/ 12802 h 23359"/>
                  <a:gd name="connsiteX9" fmla="*/ 23028 w 44615"/>
                  <a:gd name="connsiteY9" fmla="*/ 12321 h 23359"/>
                  <a:gd name="connsiteX10" fmla="*/ 18294 w 44615"/>
                  <a:gd name="connsiteY10" fmla="*/ 11268 h 23359"/>
                  <a:gd name="connsiteX11" fmla="*/ 13652 w 44615"/>
                  <a:gd name="connsiteY11" fmla="*/ 9710 h 23359"/>
                  <a:gd name="connsiteX12" fmla="*/ 9490 w 44615"/>
                  <a:gd name="connsiteY12" fmla="*/ 7878 h 23359"/>
                  <a:gd name="connsiteX13" fmla="*/ 7615 w 44615"/>
                  <a:gd name="connsiteY13" fmla="*/ 6893 h 23359"/>
                  <a:gd name="connsiteX14" fmla="*/ 5969 w 44615"/>
                  <a:gd name="connsiteY14" fmla="*/ 5817 h 23359"/>
                  <a:gd name="connsiteX15" fmla="*/ 3225 w 44615"/>
                  <a:gd name="connsiteY15" fmla="*/ 3710 h 23359"/>
                  <a:gd name="connsiteX16" fmla="*/ 1349 w 44615"/>
                  <a:gd name="connsiteY16" fmla="*/ 1855 h 23359"/>
                  <a:gd name="connsiteX17" fmla="*/ 320 w 44615"/>
                  <a:gd name="connsiteY17" fmla="*/ 504 h 23359"/>
                  <a:gd name="connsiteX18" fmla="*/ 0 w 44615"/>
                  <a:gd name="connsiteY18" fmla="*/ 0 h 23359"/>
                  <a:gd name="connsiteX19" fmla="*/ 1852 w 44615"/>
                  <a:gd name="connsiteY19" fmla="*/ 1259 h 23359"/>
                  <a:gd name="connsiteX20" fmla="*/ 4071 w 44615"/>
                  <a:gd name="connsiteY20" fmla="*/ 2519 h 23359"/>
                  <a:gd name="connsiteX21" fmla="*/ 7021 w 44615"/>
                  <a:gd name="connsiteY21" fmla="*/ 3916 h 23359"/>
                  <a:gd name="connsiteX22" fmla="*/ 10611 w 44615"/>
                  <a:gd name="connsiteY22" fmla="*/ 5267 h 23359"/>
                  <a:gd name="connsiteX23" fmla="*/ 14681 w 44615"/>
                  <a:gd name="connsiteY23" fmla="*/ 6527 h 23359"/>
                  <a:gd name="connsiteX24" fmla="*/ 19072 w 44615"/>
                  <a:gd name="connsiteY24" fmla="*/ 7649 h 23359"/>
                  <a:gd name="connsiteX25" fmla="*/ 23828 w 44615"/>
                  <a:gd name="connsiteY25" fmla="*/ 8611 h 23359"/>
                  <a:gd name="connsiteX26" fmla="*/ 26161 w 44615"/>
                  <a:gd name="connsiteY26" fmla="*/ 9115 h 23359"/>
                  <a:gd name="connsiteX27" fmla="*/ 28608 w 44615"/>
                  <a:gd name="connsiteY27" fmla="*/ 9664 h 23359"/>
                  <a:gd name="connsiteX28" fmla="*/ 33250 w 44615"/>
                  <a:gd name="connsiteY28" fmla="*/ 11268 h 23359"/>
                  <a:gd name="connsiteX29" fmla="*/ 37343 w 44615"/>
                  <a:gd name="connsiteY29" fmla="*/ 13375 h 23359"/>
                  <a:gd name="connsiteX30" fmla="*/ 40636 w 44615"/>
                  <a:gd name="connsiteY30" fmla="*/ 15963 h 23359"/>
                  <a:gd name="connsiteX31" fmla="*/ 44135 w 44615"/>
                  <a:gd name="connsiteY31" fmla="*/ 21069 h 23359"/>
                  <a:gd name="connsiteX32" fmla="*/ 44615 w 44615"/>
                  <a:gd name="connsiteY32" fmla="*/ 23360 h 2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615" h="23359">
                    <a:moveTo>
                      <a:pt x="44615" y="23337"/>
                    </a:moveTo>
                    <a:cubicBezTo>
                      <a:pt x="44615" y="23337"/>
                      <a:pt x="44318" y="22535"/>
                      <a:pt x="43472" y="21413"/>
                    </a:cubicBezTo>
                    <a:cubicBezTo>
                      <a:pt x="43060" y="20841"/>
                      <a:pt x="42488" y="20245"/>
                      <a:pt x="41802" y="19581"/>
                    </a:cubicBezTo>
                    <a:cubicBezTo>
                      <a:pt x="41093" y="18940"/>
                      <a:pt x="40247" y="18298"/>
                      <a:pt x="39287" y="17657"/>
                    </a:cubicBezTo>
                    <a:cubicBezTo>
                      <a:pt x="38304" y="17016"/>
                      <a:pt x="37206" y="16443"/>
                      <a:pt x="35994" y="15871"/>
                    </a:cubicBezTo>
                    <a:cubicBezTo>
                      <a:pt x="34805" y="15321"/>
                      <a:pt x="33455" y="14863"/>
                      <a:pt x="32083" y="14382"/>
                    </a:cubicBezTo>
                    <a:cubicBezTo>
                      <a:pt x="31397" y="14176"/>
                      <a:pt x="30689" y="13970"/>
                      <a:pt x="29957" y="13764"/>
                    </a:cubicBezTo>
                    <a:cubicBezTo>
                      <a:pt x="29225" y="13603"/>
                      <a:pt x="28471" y="13420"/>
                      <a:pt x="27739" y="13237"/>
                    </a:cubicBezTo>
                    <a:cubicBezTo>
                      <a:pt x="27007" y="13054"/>
                      <a:pt x="26206" y="12939"/>
                      <a:pt x="25452" y="12802"/>
                    </a:cubicBezTo>
                    <a:lnTo>
                      <a:pt x="23028" y="12321"/>
                    </a:lnTo>
                    <a:cubicBezTo>
                      <a:pt x="21450" y="11955"/>
                      <a:pt x="19849" y="11611"/>
                      <a:pt x="18294" y="11268"/>
                    </a:cubicBezTo>
                    <a:cubicBezTo>
                      <a:pt x="16716" y="10901"/>
                      <a:pt x="15162" y="10214"/>
                      <a:pt x="13652" y="9710"/>
                    </a:cubicBezTo>
                    <a:cubicBezTo>
                      <a:pt x="12120" y="9252"/>
                      <a:pt x="10794" y="8497"/>
                      <a:pt x="9490" y="7878"/>
                    </a:cubicBezTo>
                    <a:cubicBezTo>
                      <a:pt x="8850" y="7535"/>
                      <a:pt x="8210" y="7283"/>
                      <a:pt x="7615" y="6893"/>
                    </a:cubicBezTo>
                    <a:cubicBezTo>
                      <a:pt x="7043" y="6527"/>
                      <a:pt x="6494" y="6160"/>
                      <a:pt x="5969" y="5817"/>
                    </a:cubicBezTo>
                    <a:cubicBezTo>
                      <a:pt x="4894" y="5176"/>
                      <a:pt x="4002" y="4420"/>
                      <a:pt x="3225" y="3710"/>
                    </a:cubicBezTo>
                    <a:cubicBezTo>
                      <a:pt x="2424" y="3069"/>
                      <a:pt x="1852" y="2405"/>
                      <a:pt x="1349" y="1855"/>
                    </a:cubicBezTo>
                    <a:cubicBezTo>
                      <a:pt x="823" y="1351"/>
                      <a:pt x="549" y="802"/>
                      <a:pt x="320" y="504"/>
                    </a:cubicBezTo>
                    <a:cubicBezTo>
                      <a:pt x="91" y="160"/>
                      <a:pt x="0" y="0"/>
                      <a:pt x="0" y="0"/>
                    </a:cubicBezTo>
                    <a:cubicBezTo>
                      <a:pt x="0" y="0"/>
                      <a:pt x="640" y="550"/>
                      <a:pt x="1852" y="1259"/>
                    </a:cubicBezTo>
                    <a:cubicBezTo>
                      <a:pt x="2470" y="1649"/>
                      <a:pt x="3179" y="2107"/>
                      <a:pt x="4071" y="2519"/>
                    </a:cubicBezTo>
                    <a:cubicBezTo>
                      <a:pt x="4940" y="2954"/>
                      <a:pt x="5900" y="3481"/>
                      <a:pt x="7021" y="3916"/>
                    </a:cubicBezTo>
                    <a:cubicBezTo>
                      <a:pt x="8118" y="4351"/>
                      <a:pt x="9284" y="4855"/>
                      <a:pt x="10611" y="5267"/>
                    </a:cubicBezTo>
                    <a:cubicBezTo>
                      <a:pt x="11914" y="5680"/>
                      <a:pt x="13241" y="6206"/>
                      <a:pt x="14681" y="6527"/>
                    </a:cubicBezTo>
                    <a:cubicBezTo>
                      <a:pt x="16122" y="6893"/>
                      <a:pt x="17517" y="7306"/>
                      <a:pt x="19072" y="7649"/>
                    </a:cubicBezTo>
                    <a:cubicBezTo>
                      <a:pt x="20627" y="7993"/>
                      <a:pt x="22227" y="8290"/>
                      <a:pt x="23828" y="8611"/>
                    </a:cubicBezTo>
                    <a:lnTo>
                      <a:pt x="26161" y="9115"/>
                    </a:lnTo>
                    <a:cubicBezTo>
                      <a:pt x="26984" y="9298"/>
                      <a:pt x="27807" y="9436"/>
                      <a:pt x="28608" y="9664"/>
                    </a:cubicBezTo>
                    <a:cubicBezTo>
                      <a:pt x="30231" y="10077"/>
                      <a:pt x="31763" y="10649"/>
                      <a:pt x="33250" y="11268"/>
                    </a:cubicBezTo>
                    <a:cubicBezTo>
                      <a:pt x="34736" y="11863"/>
                      <a:pt x="36108" y="12573"/>
                      <a:pt x="37343" y="13375"/>
                    </a:cubicBezTo>
                    <a:cubicBezTo>
                      <a:pt x="38624" y="14153"/>
                      <a:pt x="39699" y="15069"/>
                      <a:pt x="40636" y="15963"/>
                    </a:cubicBezTo>
                    <a:cubicBezTo>
                      <a:pt x="42534" y="17749"/>
                      <a:pt x="43654" y="19672"/>
                      <a:pt x="44135" y="21069"/>
                    </a:cubicBezTo>
                    <a:cubicBezTo>
                      <a:pt x="44638" y="22512"/>
                      <a:pt x="44615" y="23360"/>
                      <a:pt x="44615" y="2336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5" name="Freeform: Shape 2000">
                <a:extLst>
                  <a:ext uri="{FF2B5EF4-FFF2-40B4-BE49-F238E27FC236}">
                    <a16:creationId xmlns:a16="http://schemas.microsoft.com/office/drawing/2014/main" id="{B62BB110-6938-9E9C-346A-689B2173D495}"/>
                  </a:ext>
                </a:extLst>
              </p:cNvPr>
              <p:cNvSpPr/>
              <p:nvPr/>
            </p:nvSpPr>
            <p:spPr>
              <a:xfrm>
                <a:off x="5623975" y="3963967"/>
                <a:ext cx="81386" cy="35163"/>
              </a:xfrm>
              <a:custGeom>
                <a:avLst/>
                <a:gdLst>
                  <a:gd name="connsiteX0" fmla="*/ 81318 w 81386"/>
                  <a:gd name="connsiteY0" fmla="*/ 4201 h 35163"/>
                  <a:gd name="connsiteX1" fmla="*/ 77430 w 81386"/>
                  <a:gd name="connsiteY1" fmla="*/ 2666 h 35163"/>
                  <a:gd name="connsiteX2" fmla="*/ 72834 w 81386"/>
                  <a:gd name="connsiteY2" fmla="*/ 2369 h 35163"/>
                  <a:gd name="connsiteX3" fmla="*/ 67186 w 81386"/>
                  <a:gd name="connsiteY3" fmla="*/ 3811 h 35163"/>
                  <a:gd name="connsiteX4" fmla="*/ 61194 w 81386"/>
                  <a:gd name="connsiteY4" fmla="*/ 7338 h 35163"/>
                  <a:gd name="connsiteX5" fmla="*/ 58267 w 81386"/>
                  <a:gd name="connsiteY5" fmla="*/ 9835 h 35163"/>
                  <a:gd name="connsiteX6" fmla="*/ 55111 w 81386"/>
                  <a:gd name="connsiteY6" fmla="*/ 12720 h 35163"/>
                  <a:gd name="connsiteX7" fmla="*/ 48846 w 81386"/>
                  <a:gd name="connsiteY7" fmla="*/ 18835 h 35163"/>
                  <a:gd name="connsiteX8" fmla="*/ 45576 w 81386"/>
                  <a:gd name="connsiteY8" fmla="*/ 22064 h 35163"/>
                  <a:gd name="connsiteX9" fmla="*/ 42100 w 81386"/>
                  <a:gd name="connsiteY9" fmla="*/ 25339 h 35163"/>
                  <a:gd name="connsiteX10" fmla="*/ 34096 w 81386"/>
                  <a:gd name="connsiteY10" fmla="*/ 30927 h 35163"/>
                  <a:gd name="connsiteX11" fmla="*/ 29843 w 81386"/>
                  <a:gd name="connsiteY11" fmla="*/ 32942 h 35163"/>
                  <a:gd name="connsiteX12" fmla="*/ 28791 w 81386"/>
                  <a:gd name="connsiteY12" fmla="*/ 33400 h 35163"/>
                  <a:gd name="connsiteX13" fmla="*/ 28265 w 81386"/>
                  <a:gd name="connsiteY13" fmla="*/ 33652 h 35163"/>
                  <a:gd name="connsiteX14" fmla="*/ 27990 w 81386"/>
                  <a:gd name="connsiteY14" fmla="*/ 33767 h 35163"/>
                  <a:gd name="connsiteX15" fmla="*/ 27944 w 81386"/>
                  <a:gd name="connsiteY15" fmla="*/ 33767 h 35163"/>
                  <a:gd name="connsiteX16" fmla="*/ 27647 w 81386"/>
                  <a:gd name="connsiteY16" fmla="*/ 33904 h 35163"/>
                  <a:gd name="connsiteX17" fmla="*/ 27533 w 81386"/>
                  <a:gd name="connsiteY17" fmla="*/ 33950 h 35163"/>
                  <a:gd name="connsiteX18" fmla="*/ 25429 w 81386"/>
                  <a:gd name="connsiteY18" fmla="*/ 34591 h 35163"/>
                  <a:gd name="connsiteX19" fmla="*/ 24903 w 81386"/>
                  <a:gd name="connsiteY19" fmla="*/ 34729 h 35163"/>
                  <a:gd name="connsiteX20" fmla="*/ 24240 w 81386"/>
                  <a:gd name="connsiteY20" fmla="*/ 34843 h 35163"/>
                  <a:gd name="connsiteX21" fmla="*/ 22914 w 81386"/>
                  <a:gd name="connsiteY21" fmla="*/ 35026 h 35163"/>
                  <a:gd name="connsiteX22" fmla="*/ 21610 w 81386"/>
                  <a:gd name="connsiteY22" fmla="*/ 35164 h 35163"/>
                  <a:gd name="connsiteX23" fmla="*/ 20398 w 81386"/>
                  <a:gd name="connsiteY23" fmla="*/ 35072 h 35163"/>
                  <a:gd name="connsiteX24" fmla="*/ 15825 w 81386"/>
                  <a:gd name="connsiteY24" fmla="*/ 34156 h 35163"/>
                  <a:gd name="connsiteX25" fmla="*/ 8873 w 81386"/>
                  <a:gd name="connsiteY25" fmla="*/ 29919 h 35163"/>
                  <a:gd name="connsiteX26" fmla="*/ 4459 w 81386"/>
                  <a:gd name="connsiteY26" fmla="*/ 25019 h 35163"/>
                  <a:gd name="connsiteX27" fmla="*/ 1761 w 81386"/>
                  <a:gd name="connsiteY27" fmla="*/ 20781 h 35163"/>
                  <a:gd name="connsiteX28" fmla="*/ 0 w 81386"/>
                  <a:gd name="connsiteY28" fmla="*/ 16842 h 35163"/>
                  <a:gd name="connsiteX29" fmla="*/ 2699 w 81386"/>
                  <a:gd name="connsiteY29" fmla="*/ 20118 h 35163"/>
                  <a:gd name="connsiteX30" fmla="*/ 6083 w 81386"/>
                  <a:gd name="connsiteY30" fmla="*/ 23530 h 35163"/>
                  <a:gd name="connsiteX31" fmla="*/ 10862 w 81386"/>
                  <a:gd name="connsiteY31" fmla="*/ 27263 h 35163"/>
                  <a:gd name="connsiteX32" fmla="*/ 17059 w 81386"/>
                  <a:gd name="connsiteY32" fmla="*/ 30034 h 35163"/>
                  <a:gd name="connsiteX33" fmla="*/ 20512 w 81386"/>
                  <a:gd name="connsiteY33" fmla="*/ 30309 h 35163"/>
                  <a:gd name="connsiteX34" fmla="*/ 21404 w 81386"/>
                  <a:gd name="connsiteY34" fmla="*/ 30309 h 35163"/>
                  <a:gd name="connsiteX35" fmla="*/ 22182 w 81386"/>
                  <a:gd name="connsiteY35" fmla="*/ 30149 h 35163"/>
                  <a:gd name="connsiteX36" fmla="*/ 22960 w 81386"/>
                  <a:gd name="connsiteY36" fmla="*/ 30011 h 35163"/>
                  <a:gd name="connsiteX37" fmla="*/ 23348 w 81386"/>
                  <a:gd name="connsiteY37" fmla="*/ 29942 h 35163"/>
                  <a:gd name="connsiteX38" fmla="*/ 23851 w 81386"/>
                  <a:gd name="connsiteY38" fmla="*/ 29736 h 35163"/>
                  <a:gd name="connsiteX39" fmla="*/ 25909 w 81386"/>
                  <a:gd name="connsiteY39" fmla="*/ 28980 h 35163"/>
                  <a:gd name="connsiteX40" fmla="*/ 27601 w 81386"/>
                  <a:gd name="connsiteY40" fmla="*/ 28087 h 35163"/>
                  <a:gd name="connsiteX41" fmla="*/ 29500 w 81386"/>
                  <a:gd name="connsiteY41" fmla="*/ 27080 h 35163"/>
                  <a:gd name="connsiteX42" fmla="*/ 31375 w 81386"/>
                  <a:gd name="connsiteY42" fmla="*/ 26026 h 35163"/>
                  <a:gd name="connsiteX43" fmla="*/ 38395 w 81386"/>
                  <a:gd name="connsiteY43" fmla="*/ 20965 h 35163"/>
                  <a:gd name="connsiteX44" fmla="*/ 41734 w 81386"/>
                  <a:gd name="connsiteY44" fmla="*/ 17965 h 35163"/>
                  <a:gd name="connsiteX45" fmla="*/ 45050 w 81386"/>
                  <a:gd name="connsiteY45" fmla="*/ 14804 h 35163"/>
                  <a:gd name="connsiteX46" fmla="*/ 48480 w 81386"/>
                  <a:gd name="connsiteY46" fmla="*/ 11736 h 35163"/>
                  <a:gd name="connsiteX47" fmla="*/ 51933 w 81386"/>
                  <a:gd name="connsiteY47" fmla="*/ 8827 h 35163"/>
                  <a:gd name="connsiteX48" fmla="*/ 55295 w 81386"/>
                  <a:gd name="connsiteY48" fmla="*/ 6193 h 35163"/>
                  <a:gd name="connsiteX49" fmla="*/ 58885 w 81386"/>
                  <a:gd name="connsiteY49" fmla="*/ 3766 h 35163"/>
                  <a:gd name="connsiteX50" fmla="*/ 66225 w 81386"/>
                  <a:gd name="connsiteY50" fmla="*/ 651 h 35163"/>
                  <a:gd name="connsiteX51" fmla="*/ 72948 w 81386"/>
                  <a:gd name="connsiteY51" fmla="*/ 124 h 35163"/>
                  <a:gd name="connsiteX52" fmla="*/ 77888 w 81386"/>
                  <a:gd name="connsiteY52" fmla="*/ 1567 h 35163"/>
                  <a:gd name="connsiteX53" fmla="*/ 81386 w 81386"/>
                  <a:gd name="connsiteY53" fmla="*/ 4155 h 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1386" h="35163">
                    <a:moveTo>
                      <a:pt x="81318" y="4201"/>
                    </a:moveTo>
                    <a:cubicBezTo>
                      <a:pt x="81318" y="4201"/>
                      <a:pt x="79991" y="3285"/>
                      <a:pt x="77430" y="2666"/>
                    </a:cubicBezTo>
                    <a:cubicBezTo>
                      <a:pt x="76150" y="2392"/>
                      <a:pt x="74595" y="2254"/>
                      <a:pt x="72834" y="2369"/>
                    </a:cubicBezTo>
                    <a:cubicBezTo>
                      <a:pt x="71073" y="2460"/>
                      <a:pt x="69152" y="3033"/>
                      <a:pt x="67186" y="3811"/>
                    </a:cubicBezTo>
                    <a:cubicBezTo>
                      <a:pt x="65173" y="4590"/>
                      <a:pt x="63230" y="5964"/>
                      <a:pt x="61194" y="7338"/>
                    </a:cubicBezTo>
                    <a:cubicBezTo>
                      <a:pt x="60234" y="8186"/>
                      <a:pt x="59205" y="8941"/>
                      <a:pt x="58267" y="9835"/>
                    </a:cubicBezTo>
                    <a:cubicBezTo>
                      <a:pt x="57261" y="10819"/>
                      <a:pt x="56186" y="11758"/>
                      <a:pt x="55111" y="12720"/>
                    </a:cubicBezTo>
                    <a:cubicBezTo>
                      <a:pt x="52939" y="14667"/>
                      <a:pt x="51041" y="16705"/>
                      <a:pt x="48846" y="18835"/>
                    </a:cubicBezTo>
                    <a:cubicBezTo>
                      <a:pt x="47771" y="19911"/>
                      <a:pt x="46673" y="20988"/>
                      <a:pt x="45576" y="22064"/>
                    </a:cubicBezTo>
                    <a:cubicBezTo>
                      <a:pt x="44478" y="23163"/>
                      <a:pt x="43312" y="24240"/>
                      <a:pt x="42100" y="25339"/>
                    </a:cubicBezTo>
                    <a:cubicBezTo>
                      <a:pt x="39653" y="27469"/>
                      <a:pt x="36909" y="29370"/>
                      <a:pt x="34096" y="30927"/>
                    </a:cubicBezTo>
                    <a:cubicBezTo>
                      <a:pt x="32724" y="31774"/>
                      <a:pt x="31260" y="32278"/>
                      <a:pt x="29843" y="32942"/>
                    </a:cubicBezTo>
                    <a:lnTo>
                      <a:pt x="28791" y="33400"/>
                    </a:lnTo>
                    <a:lnTo>
                      <a:pt x="28265" y="33652"/>
                    </a:lnTo>
                    <a:lnTo>
                      <a:pt x="27990" y="33767"/>
                    </a:lnTo>
                    <a:lnTo>
                      <a:pt x="27944" y="33767"/>
                    </a:lnTo>
                    <a:cubicBezTo>
                      <a:pt x="27944" y="33767"/>
                      <a:pt x="27647" y="33904"/>
                      <a:pt x="27647" y="33904"/>
                    </a:cubicBezTo>
                    <a:lnTo>
                      <a:pt x="27533" y="33950"/>
                    </a:lnTo>
                    <a:cubicBezTo>
                      <a:pt x="26824" y="34179"/>
                      <a:pt x="26138" y="34385"/>
                      <a:pt x="25429" y="34591"/>
                    </a:cubicBezTo>
                    <a:lnTo>
                      <a:pt x="24903" y="34729"/>
                    </a:lnTo>
                    <a:lnTo>
                      <a:pt x="24240" y="34843"/>
                    </a:lnTo>
                    <a:lnTo>
                      <a:pt x="22914" y="35026"/>
                    </a:lnTo>
                    <a:lnTo>
                      <a:pt x="21610" y="35164"/>
                    </a:lnTo>
                    <a:lnTo>
                      <a:pt x="20398" y="35072"/>
                    </a:lnTo>
                    <a:cubicBezTo>
                      <a:pt x="18752" y="35026"/>
                      <a:pt x="17265" y="34568"/>
                      <a:pt x="15825" y="34156"/>
                    </a:cubicBezTo>
                    <a:cubicBezTo>
                      <a:pt x="12989" y="33125"/>
                      <a:pt x="10748" y="31523"/>
                      <a:pt x="8873" y="29919"/>
                    </a:cubicBezTo>
                    <a:cubicBezTo>
                      <a:pt x="7044" y="28271"/>
                      <a:pt x="5603" y="26598"/>
                      <a:pt x="4459" y="25019"/>
                    </a:cubicBezTo>
                    <a:cubicBezTo>
                      <a:pt x="3293" y="23484"/>
                      <a:pt x="2424" y="21995"/>
                      <a:pt x="1761" y="20781"/>
                    </a:cubicBezTo>
                    <a:cubicBezTo>
                      <a:pt x="435" y="18354"/>
                      <a:pt x="0" y="16842"/>
                      <a:pt x="0" y="16842"/>
                    </a:cubicBezTo>
                    <a:cubicBezTo>
                      <a:pt x="0" y="16842"/>
                      <a:pt x="892" y="18102"/>
                      <a:pt x="2699" y="20118"/>
                    </a:cubicBezTo>
                    <a:cubicBezTo>
                      <a:pt x="3591" y="21102"/>
                      <a:pt x="4734" y="22247"/>
                      <a:pt x="6083" y="23530"/>
                    </a:cubicBezTo>
                    <a:cubicBezTo>
                      <a:pt x="7455" y="24767"/>
                      <a:pt x="9056" y="26049"/>
                      <a:pt x="10862" y="27263"/>
                    </a:cubicBezTo>
                    <a:cubicBezTo>
                      <a:pt x="12737" y="28408"/>
                      <a:pt x="14819" y="29438"/>
                      <a:pt x="17059" y="30034"/>
                    </a:cubicBezTo>
                    <a:cubicBezTo>
                      <a:pt x="18203" y="30194"/>
                      <a:pt x="19346" y="30423"/>
                      <a:pt x="20512" y="30309"/>
                    </a:cubicBezTo>
                    <a:lnTo>
                      <a:pt x="21404" y="30309"/>
                    </a:lnTo>
                    <a:cubicBezTo>
                      <a:pt x="21404" y="30309"/>
                      <a:pt x="22182" y="30149"/>
                      <a:pt x="22182" y="30149"/>
                    </a:cubicBezTo>
                    <a:lnTo>
                      <a:pt x="22960" y="30011"/>
                    </a:lnTo>
                    <a:lnTo>
                      <a:pt x="23348" y="29942"/>
                    </a:lnTo>
                    <a:lnTo>
                      <a:pt x="23851" y="29736"/>
                    </a:lnTo>
                    <a:cubicBezTo>
                      <a:pt x="24514" y="29507"/>
                      <a:pt x="25200" y="29232"/>
                      <a:pt x="25909" y="28980"/>
                    </a:cubicBezTo>
                    <a:cubicBezTo>
                      <a:pt x="26458" y="28660"/>
                      <a:pt x="27030" y="28385"/>
                      <a:pt x="27601" y="28087"/>
                    </a:cubicBezTo>
                    <a:cubicBezTo>
                      <a:pt x="28242" y="27744"/>
                      <a:pt x="28882" y="27423"/>
                      <a:pt x="29500" y="27080"/>
                    </a:cubicBezTo>
                    <a:cubicBezTo>
                      <a:pt x="30163" y="26759"/>
                      <a:pt x="30780" y="26415"/>
                      <a:pt x="31375" y="26026"/>
                    </a:cubicBezTo>
                    <a:cubicBezTo>
                      <a:pt x="33845" y="24537"/>
                      <a:pt x="36200" y="22934"/>
                      <a:pt x="38395" y="20965"/>
                    </a:cubicBezTo>
                    <a:cubicBezTo>
                      <a:pt x="39516" y="20026"/>
                      <a:pt x="40613" y="19041"/>
                      <a:pt x="41734" y="17965"/>
                    </a:cubicBezTo>
                    <a:cubicBezTo>
                      <a:pt x="42831" y="16911"/>
                      <a:pt x="43952" y="15858"/>
                      <a:pt x="45050" y="14804"/>
                    </a:cubicBezTo>
                    <a:cubicBezTo>
                      <a:pt x="46125" y="13751"/>
                      <a:pt x="47291" y="12720"/>
                      <a:pt x="48480" y="11736"/>
                    </a:cubicBezTo>
                    <a:cubicBezTo>
                      <a:pt x="49646" y="10728"/>
                      <a:pt x="50789" y="9720"/>
                      <a:pt x="51933" y="8827"/>
                    </a:cubicBezTo>
                    <a:cubicBezTo>
                      <a:pt x="53076" y="7934"/>
                      <a:pt x="54174" y="7041"/>
                      <a:pt x="55295" y="6193"/>
                    </a:cubicBezTo>
                    <a:cubicBezTo>
                      <a:pt x="56483" y="5277"/>
                      <a:pt x="57718" y="4567"/>
                      <a:pt x="58885" y="3766"/>
                    </a:cubicBezTo>
                    <a:cubicBezTo>
                      <a:pt x="61354" y="2392"/>
                      <a:pt x="63756" y="1201"/>
                      <a:pt x="66225" y="651"/>
                    </a:cubicBezTo>
                    <a:cubicBezTo>
                      <a:pt x="68626" y="33"/>
                      <a:pt x="70959" y="-151"/>
                      <a:pt x="72948" y="124"/>
                    </a:cubicBezTo>
                    <a:cubicBezTo>
                      <a:pt x="74960" y="376"/>
                      <a:pt x="76607" y="972"/>
                      <a:pt x="77888" y="1567"/>
                    </a:cubicBezTo>
                    <a:cubicBezTo>
                      <a:pt x="80426" y="2872"/>
                      <a:pt x="81386" y="4155"/>
                      <a:pt x="81386" y="415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6" name="Freeform: Shape 2001">
                <a:extLst>
                  <a:ext uri="{FF2B5EF4-FFF2-40B4-BE49-F238E27FC236}">
                    <a16:creationId xmlns:a16="http://schemas.microsoft.com/office/drawing/2014/main" id="{99243F6A-9548-5136-E4D2-8CBD0E6F0645}"/>
                  </a:ext>
                </a:extLst>
              </p:cNvPr>
              <p:cNvSpPr/>
              <p:nvPr/>
            </p:nvSpPr>
            <p:spPr>
              <a:xfrm>
                <a:off x="5513999" y="3955572"/>
                <a:ext cx="97768" cy="145448"/>
              </a:xfrm>
              <a:custGeom>
                <a:avLst/>
                <a:gdLst>
                  <a:gd name="connsiteX0" fmla="*/ 9290 w 97768"/>
                  <a:gd name="connsiteY0" fmla="*/ 145448 h 145448"/>
                  <a:gd name="connsiteX1" fmla="*/ 8078 w 97768"/>
                  <a:gd name="connsiteY1" fmla="*/ 143616 h 145448"/>
                  <a:gd name="connsiteX2" fmla="*/ 5105 w 97768"/>
                  <a:gd name="connsiteY2" fmla="*/ 138166 h 145448"/>
                  <a:gd name="connsiteX3" fmla="*/ 1812 w 97768"/>
                  <a:gd name="connsiteY3" fmla="*/ 129028 h 145448"/>
                  <a:gd name="connsiteX4" fmla="*/ 5 w 97768"/>
                  <a:gd name="connsiteY4" fmla="*/ 116363 h 145448"/>
                  <a:gd name="connsiteX5" fmla="*/ 2063 w 97768"/>
                  <a:gd name="connsiteY5" fmla="*/ 101157 h 145448"/>
                  <a:gd name="connsiteX6" fmla="*/ 3367 w 97768"/>
                  <a:gd name="connsiteY6" fmla="*/ 97195 h 145448"/>
                  <a:gd name="connsiteX7" fmla="*/ 3459 w 97768"/>
                  <a:gd name="connsiteY7" fmla="*/ 96943 h 145448"/>
                  <a:gd name="connsiteX8" fmla="*/ 3619 w 97768"/>
                  <a:gd name="connsiteY8" fmla="*/ 96599 h 145448"/>
                  <a:gd name="connsiteX9" fmla="*/ 3824 w 97768"/>
                  <a:gd name="connsiteY9" fmla="*/ 96118 h 145448"/>
                  <a:gd name="connsiteX10" fmla="*/ 4236 w 97768"/>
                  <a:gd name="connsiteY10" fmla="*/ 95202 h 145448"/>
                  <a:gd name="connsiteX11" fmla="*/ 5036 w 97768"/>
                  <a:gd name="connsiteY11" fmla="*/ 93347 h 145448"/>
                  <a:gd name="connsiteX12" fmla="*/ 7094 w 97768"/>
                  <a:gd name="connsiteY12" fmla="*/ 89454 h 145448"/>
                  <a:gd name="connsiteX13" fmla="*/ 9541 w 97768"/>
                  <a:gd name="connsiteY13" fmla="*/ 85652 h 145448"/>
                  <a:gd name="connsiteX14" fmla="*/ 22828 w 97768"/>
                  <a:gd name="connsiteY14" fmla="*/ 72690 h 145448"/>
                  <a:gd name="connsiteX15" fmla="*/ 39247 w 97768"/>
                  <a:gd name="connsiteY15" fmla="*/ 63918 h 145448"/>
                  <a:gd name="connsiteX16" fmla="*/ 55277 w 97768"/>
                  <a:gd name="connsiteY16" fmla="*/ 56544 h 145448"/>
                  <a:gd name="connsiteX17" fmla="*/ 69729 w 97768"/>
                  <a:gd name="connsiteY17" fmla="*/ 47658 h 145448"/>
                  <a:gd name="connsiteX18" fmla="*/ 81986 w 97768"/>
                  <a:gd name="connsiteY18" fmla="*/ 37742 h 145448"/>
                  <a:gd name="connsiteX19" fmla="*/ 90882 w 97768"/>
                  <a:gd name="connsiteY19" fmla="*/ 27047 h 145448"/>
                  <a:gd name="connsiteX20" fmla="*/ 94838 w 97768"/>
                  <a:gd name="connsiteY20" fmla="*/ 16283 h 145448"/>
                  <a:gd name="connsiteX21" fmla="*/ 93878 w 97768"/>
                  <a:gd name="connsiteY21" fmla="*/ 7329 h 145448"/>
                  <a:gd name="connsiteX22" fmla="*/ 91339 w 97768"/>
                  <a:gd name="connsiteY22" fmla="*/ 1855 h 145448"/>
                  <a:gd name="connsiteX23" fmla="*/ 90196 w 97768"/>
                  <a:gd name="connsiteY23" fmla="*/ 0 h 145448"/>
                  <a:gd name="connsiteX24" fmla="*/ 91682 w 97768"/>
                  <a:gd name="connsiteY24" fmla="*/ 1603 h 145448"/>
                  <a:gd name="connsiteX25" fmla="*/ 95273 w 97768"/>
                  <a:gd name="connsiteY25" fmla="*/ 6733 h 145448"/>
                  <a:gd name="connsiteX26" fmla="*/ 97765 w 97768"/>
                  <a:gd name="connsiteY26" fmla="*/ 16398 h 145448"/>
                  <a:gd name="connsiteX27" fmla="*/ 94747 w 97768"/>
                  <a:gd name="connsiteY27" fmla="*/ 29131 h 145448"/>
                  <a:gd name="connsiteX28" fmla="*/ 91019 w 97768"/>
                  <a:gd name="connsiteY28" fmla="*/ 35589 h 145448"/>
                  <a:gd name="connsiteX29" fmla="*/ 86080 w 97768"/>
                  <a:gd name="connsiteY29" fmla="*/ 41704 h 145448"/>
                  <a:gd name="connsiteX30" fmla="*/ 73685 w 97768"/>
                  <a:gd name="connsiteY30" fmla="*/ 53063 h 145448"/>
                  <a:gd name="connsiteX31" fmla="*/ 58844 w 97768"/>
                  <a:gd name="connsiteY31" fmla="*/ 63003 h 145448"/>
                  <a:gd name="connsiteX32" fmla="*/ 42311 w 97768"/>
                  <a:gd name="connsiteY32" fmla="*/ 70904 h 145448"/>
                  <a:gd name="connsiteX33" fmla="*/ 26898 w 97768"/>
                  <a:gd name="connsiteY33" fmla="*/ 78782 h 145448"/>
                  <a:gd name="connsiteX34" fmla="*/ 14915 w 97768"/>
                  <a:gd name="connsiteY34" fmla="*/ 89614 h 145448"/>
                  <a:gd name="connsiteX35" fmla="*/ 12674 w 97768"/>
                  <a:gd name="connsiteY35" fmla="*/ 92797 h 145448"/>
                  <a:gd name="connsiteX36" fmla="*/ 10662 w 97768"/>
                  <a:gd name="connsiteY36" fmla="*/ 96072 h 145448"/>
                  <a:gd name="connsiteX37" fmla="*/ 9724 w 97768"/>
                  <a:gd name="connsiteY37" fmla="*/ 97882 h 145448"/>
                  <a:gd name="connsiteX38" fmla="*/ 9267 w 97768"/>
                  <a:gd name="connsiteY38" fmla="*/ 98775 h 145448"/>
                  <a:gd name="connsiteX39" fmla="*/ 9038 w 97768"/>
                  <a:gd name="connsiteY39" fmla="*/ 99210 h 145448"/>
                  <a:gd name="connsiteX40" fmla="*/ 8970 w 97768"/>
                  <a:gd name="connsiteY40" fmla="*/ 99324 h 145448"/>
                  <a:gd name="connsiteX41" fmla="*/ 8970 w 97768"/>
                  <a:gd name="connsiteY41" fmla="*/ 99393 h 145448"/>
                  <a:gd name="connsiteX42" fmla="*/ 8970 w 97768"/>
                  <a:gd name="connsiteY42" fmla="*/ 99324 h 145448"/>
                  <a:gd name="connsiteX43" fmla="*/ 8878 w 97768"/>
                  <a:gd name="connsiteY43" fmla="*/ 99531 h 145448"/>
                  <a:gd name="connsiteX44" fmla="*/ 7437 w 97768"/>
                  <a:gd name="connsiteY44" fmla="*/ 102966 h 145448"/>
                  <a:gd name="connsiteX45" fmla="*/ 4350 w 97768"/>
                  <a:gd name="connsiteY45" fmla="*/ 116478 h 145448"/>
                  <a:gd name="connsiteX46" fmla="*/ 6523 w 97768"/>
                  <a:gd name="connsiteY46" fmla="*/ 137616 h 145448"/>
                  <a:gd name="connsiteX47" fmla="*/ 9290 w 97768"/>
                  <a:gd name="connsiteY47" fmla="*/ 145425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7768" h="145448">
                    <a:moveTo>
                      <a:pt x="9290" y="145448"/>
                    </a:moveTo>
                    <a:cubicBezTo>
                      <a:pt x="9290" y="145448"/>
                      <a:pt x="8832" y="144830"/>
                      <a:pt x="8078" y="143616"/>
                    </a:cubicBezTo>
                    <a:cubicBezTo>
                      <a:pt x="7346" y="142402"/>
                      <a:pt x="6203" y="140639"/>
                      <a:pt x="5105" y="138166"/>
                    </a:cubicBezTo>
                    <a:cubicBezTo>
                      <a:pt x="4007" y="135738"/>
                      <a:pt x="2704" y="132692"/>
                      <a:pt x="1812" y="129028"/>
                    </a:cubicBezTo>
                    <a:cubicBezTo>
                      <a:pt x="874" y="125386"/>
                      <a:pt x="74" y="121127"/>
                      <a:pt x="5" y="116363"/>
                    </a:cubicBezTo>
                    <a:cubicBezTo>
                      <a:pt x="-63" y="111645"/>
                      <a:pt x="509" y="106447"/>
                      <a:pt x="2063" y="101157"/>
                    </a:cubicBezTo>
                    <a:cubicBezTo>
                      <a:pt x="2498" y="99874"/>
                      <a:pt x="2932" y="98546"/>
                      <a:pt x="3367" y="97195"/>
                    </a:cubicBezTo>
                    <a:lnTo>
                      <a:pt x="3459" y="96943"/>
                    </a:lnTo>
                    <a:lnTo>
                      <a:pt x="3619" y="96599"/>
                    </a:lnTo>
                    <a:lnTo>
                      <a:pt x="3824" y="96118"/>
                    </a:lnTo>
                    <a:lnTo>
                      <a:pt x="4236" y="95202"/>
                    </a:lnTo>
                    <a:cubicBezTo>
                      <a:pt x="4510" y="94584"/>
                      <a:pt x="4785" y="93966"/>
                      <a:pt x="5036" y="93347"/>
                    </a:cubicBezTo>
                    <a:cubicBezTo>
                      <a:pt x="5494" y="92133"/>
                      <a:pt x="6363" y="90759"/>
                      <a:pt x="7094" y="89454"/>
                    </a:cubicBezTo>
                    <a:cubicBezTo>
                      <a:pt x="7803" y="88080"/>
                      <a:pt x="8672" y="86889"/>
                      <a:pt x="9541" y="85652"/>
                    </a:cubicBezTo>
                    <a:cubicBezTo>
                      <a:pt x="13040" y="80705"/>
                      <a:pt x="17591" y="76217"/>
                      <a:pt x="22828" y="72690"/>
                    </a:cubicBezTo>
                    <a:cubicBezTo>
                      <a:pt x="28018" y="69117"/>
                      <a:pt x="33713" y="66438"/>
                      <a:pt x="39247" y="63918"/>
                    </a:cubicBezTo>
                    <a:cubicBezTo>
                      <a:pt x="44826" y="61491"/>
                      <a:pt x="50314" y="59315"/>
                      <a:pt x="55277" y="56544"/>
                    </a:cubicBezTo>
                    <a:cubicBezTo>
                      <a:pt x="60308" y="53773"/>
                      <a:pt x="65224" y="50842"/>
                      <a:pt x="69729" y="47658"/>
                    </a:cubicBezTo>
                    <a:cubicBezTo>
                      <a:pt x="74189" y="44475"/>
                      <a:pt x="78396" y="41177"/>
                      <a:pt x="81986" y="37742"/>
                    </a:cubicBezTo>
                    <a:cubicBezTo>
                      <a:pt x="85577" y="34284"/>
                      <a:pt x="88641" y="30711"/>
                      <a:pt x="90882" y="27047"/>
                    </a:cubicBezTo>
                    <a:cubicBezTo>
                      <a:pt x="93100" y="23429"/>
                      <a:pt x="94426" y="19695"/>
                      <a:pt x="94838" y="16283"/>
                    </a:cubicBezTo>
                    <a:cubicBezTo>
                      <a:pt x="95181" y="12871"/>
                      <a:pt x="94655" y="9802"/>
                      <a:pt x="93878" y="7329"/>
                    </a:cubicBezTo>
                    <a:cubicBezTo>
                      <a:pt x="92986" y="4947"/>
                      <a:pt x="92071" y="3046"/>
                      <a:pt x="91339" y="1855"/>
                    </a:cubicBezTo>
                    <a:cubicBezTo>
                      <a:pt x="90585" y="664"/>
                      <a:pt x="90196" y="0"/>
                      <a:pt x="90196" y="0"/>
                    </a:cubicBezTo>
                    <a:cubicBezTo>
                      <a:pt x="90196" y="0"/>
                      <a:pt x="90722" y="573"/>
                      <a:pt x="91682" y="1603"/>
                    </a:cubicBezTo>
                    <a:cubicBezTo>
                      <a:pt x="92643" y="2657"/>
                      <a:pt x="93946" y="4329"/>
                      <a:pt x="95273" y="6733"/>
                    </a:cubicBezTo>
                    <a:cubicBezTo>
                      <a:pt x="96507" y="9161"/>
                      <a:pt x="97674" y="12436"/>
                      <a:pt x="97765" y="16398"/>
                    </a:cubicBezTo>
                    <a:cubicBezTo>
                      <a:pt x="97834" y="20337"/>
                      <a:pt x="96873" y="24826"/>
                      <a:pt x="94747" y="29131"/>
                    </a:cubicBezTo>
                    <a:cubicBezTo>
                      <a:pt x="93740" y="31330"/>
                      <a:pt x="92437" y="33414"/>
                      <a:pt x="91019" y="35589"/>
                    </a:cubicBezTo>
                    <a:cubicBezTo>
                      <a:pt x="89556" y="37673"/>
                      <a:pt x="87886" y="39712"/>
                      <a:pt x="86080" y="41704"/>
                    </a:cubicBezTo>
                    <a:cubicBezTo>
                      <a:pt x="82467" y="45712"/>
                      <a:pt x="78305" y="49559"/>
                      <a:pt x="73685" y="53063"/>
                    </a:cubicBezTo>
                    <a:cubicBezTo>
                      <a:pt x="69066" y="56590"/>
                      <a:pt x="64172" y="60025"/>
                      <a:pt x="58844" y="63003"/>
                    </a:cubicBezTo>
                    <a:cubicBezTo>
                      <a:pt x="53447" y="66094"/>
                      <a:pt x="47753" y="68476"/>
                      <a:pt x="42311" y="70904"/>
                    </a:cubicBezTo>
                    <a:cubicBezTo>
                      <a:pt x="36845" y="73262"/>
                      <a:pt x="31540" y="75713"/>
                      <a:pt x="26898" y="78782"/>
                    </a:cubicBezTo>
                    <a:cubicBezTo>
                      <a:pt x="22256" y="81874"/>
                      <a:pt x="18117" y="85446"/>
                      <a:pt x="14915" y="89614"/>
                    </a:cubicBezTo>
                    <a:cubicBezTo>
                      <a:pt x="14092" y="90645"/>
                      <a:pt x="13291" y="91698"/>
                      <a:pt x="12674" y="92797"/>
                    </a:cubicBezTo>
                    <a:cubicBezTo>
                      <a:pt x="12034" y="93874"/>
                      <a:pt x="11279" y="94790"/>
                      <a:pt x="10662" y="96072"/>
                    </a:cubicBezTo>
                    <a:cubicBezTo>
                      <a:pt x="10342" y="96668"/>
                      <a:pt x="10022" y="97263"/>
                      <a:pt x="9724" y="97882"/>
                    </a:cubicBezTo>
                    <a:lnTo>
                      <a:pt x="9267" y="98775"/>
                    </a:lnTo>
                    <a:lnTo>
                      <a:pt x="9038" y="99210"/>
                    </a:lnTo>
                    <a:lnTo>
                      <a:pt x="8970" y="99324"/>
                    </a:lnTo>
                    <a:lnTo>
                      <a:pt x="8970" y="99393"/>
                    </a:lnTo>
                    <a:cubicBezTo>
                      <a:pt x="8878" y="99531"/>
                      <a:pt x="8970" y="99279"/>
                      <a:pt x="8970" y="99324"/>
                    </a:cubicBezTo>
                    <a:lnTo>
                      <a:pt x="8878" y="99531"/>
                    </a:lnTo>
                    <a:cubicBezTo>
                      <a:pt x="8398" y="100698"/>
                      <a:pt x="7918" y="101844"/>
                      <a:pt x="7437" y="102966"/>
                    </a:cubicBezTo>
                    <a:cubicBezTo>
                      <a:pt x="5768" y="107569"/>
                      <a:pt x="4762" y="112172"/>
                      <a:pt x="4350" y="116478"/>
                    </a:cubicBezTo>
                    <a:cubicBezTo>
                      <a:pt x="3687" y="125180"/>
                      <a:pt x="5105" y="132601"/>
                      <a:pt x="6523" y="137616"/>
                    </a:cubicBezTo>
                    <a:cubicBezTo>
                      <a:pt x="7941" y="142700"/>
                      <a:pt x="9290" y="145425"/>
                      <a:pt x="9290" y="14542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7" name="Freeform: Shape 2002">
                <a:extLst>
                  <a:ext uri="{FF2B5EF4-FFF2-40B4-BE49-F238E27FC236}">
                    <a16:creationId xmlns:a16="http://schemas.microsoft.com/office/drawing/2014/main" id="{084F850C-369C-CE49-701D-3E139DA025A9}"/>
                  </a:ext>
                </a:extLst>
              </p:cNvPr>
              <p:cNvSpPr/>
              <p:nvPr/>
            </p:nvSpPr>
            <p:spPr>
              <a:xfrm>
                <a:off x="5563041" y="4014475"/>
                <a:ext cx="12591" cy="84873"/>
              </a:xfrm>
              <a:custGeom>
                <a:avLst/>
                <a:gdLst>
                  <a:gd name="connsiteX0" fmla="*/ 12592 w 12591"/>
                  <a:gd name="connsiteY0" fmla="*/ 84873 h 84873"/>
                  <a:gd name="connsiteX1" fmla="*/ 11997 w 12591"/>
                  <a:gd name="connsiteY1" fmla="*/ 84072 h 84873"/>
                  <a:gd name="connsiteX2" fmla="*/ 11380 w 12591"/>
                  <a:gd name="connsiteY2" fmla="*/ 83018 h 84873"/>
                  <a:gd name="connsiteX3" fmla="*/ 10671 w 12591"/>
                  <a:gd name="connsiteY3" fmla="*/ 81530 h 84873"/>
                  <a:gd name="connsiteX4" fmla="*/ 9253 w 12591"/>
                  <a:gd name="connsiteY4" fmla="*/ 77316 h 84873"/>
                  <a:gd name="connsiteX5" fmla="*/ 8727 w 12591"/>
                  <a:gd name="connsiteY5" fmla="*/ 74613 h 84873"/>
                  <a:gd name="connsiteX6" fmla="*/ 8339 w 12591"/>
                  <a:gd name="connsiteY6" fmla="*/ 71591 h 84873"/>
                  <a:gd name="connsiteX7" fmla="*/ 8064 w 12591"/>
                  <a:gd name="connsiteY7" fmla="*/ 68270 h 84873"/>
                  <a:gd name="connsiteX8" fmla="*/ 8110 w 12591"/>
                  <a:gd name="connsiteY8" fmla="*/ 64743 h 84873"/>
                  <a:gd name="connsiteX9" fmla="*/ 8155 w 12591"/>
                  <a:gd name="connsiteY9" fmla="*/ 61079 h 84873"/>
                  <a:gd name="connsiteX10" fmla="*/ 7812 w 12591"/>
                  <a:gd name="connsiteY10" fmla="*/ 57575 h 84873"/>
                  <a:gd name="connsiteX11" fmla="*/ 6097 w 12591"/>
                  <a:gd name="connsiteY11" fmla="*/ 49971 h 84873"/>
                  <a:gd name="connsiteX12" fmla="*/ 3833 w 12591"/>
                  <a:gd name="connsiteY12" fmla="*/ 42070 h 84873"/>
                  <a:gd name="connsiteX13" fmla="*/ 1730 w 12591"/>
                  <a:gd name="connsiteY13" fmla="*/ 33986 h 84873"/>
                  <a:gd name="connsiteX14" fmla="*/ 312 w 12591"/>
                  <a:gd name="connsiteY14" fmla="*/ 25925 h 84873"/>
                  <a:gd name="connsiteX15" fmla="*/ 83 w 12591"/>
                  <a:gd name="connsiteY15" fmla="*/ 18161 h 84873"/>
                  <a:gd name="connsiteX16" fmla="*/ 1387 w 12591"/>
                  <a:gd name="connsiteY16" fmla="*/ 11290 h 84873"/>
                  <a:gd name="connsiteX17" fmla="*/ 2507 w 12591"/>
                  <a:gd name="connsiteY17" fmla="*/ 8382 h 84873"/>
                  <a:gd name="connsiteX18" fmla="*/ 3879 w 12591"/>
                  <a:gd name="connsiteY18" fmla="*/ 5977 h 84873"/>
                  <a:gd name="connsiteX19" fmla="*/ 6692 w 12591"/>
                  <a:gd name="connsiteY19" fmla="*/ 2496 h 84873"/>
                  <a:gd name="connsiteX20" fmla="*/ 8841 w 12591"/>
                  <a:gd name="connsiteY20" fmla="*/ 619 h 84873"/>
                  <a:gd name="connsiteX21" fmla="*/ 9619 w 12591"/>
                  <a:gd name="connsiteY21" fmla="*/ 0 h 84873"/>
                  <a:gd name="connsiteX22" fmla="*/ 8979 w 12591"/>
                  <a:gd name="connsiteY22" fmla="*/ 756 h 84873"/>
                  <a:gd name="connsiteX23" fmla="*/ 7263 w 12591"/>
                  <a:gd name="connsiteY23" fmla="*/ 2977 h 84873"/>
                  <a:gd name="connsiteX24" fmla="*/ 6212 w 12591"/>
                  <a:gd name="connsiteY24" fmla="*/ 4626 h 84873"/>
                  <a:gd name="connsiteX25" fmla="*/ 5137 w 12591"/>
                  <a:gd name="connsiteY25" fmla="*/ 6687 h 84873"/>
                  <a:gd name="connsiteX26" fmla="*/ 3445 w 12591"/>
                  <a:gd name="connsiteY26" fmla="*/ 11863 h 84873"/>
                  <a:gd name="connsiteX27" fmla="*/ 3559 w 12591"/>
                  <a:gd name="connsiteY27" fmla="*/ 25444 h 84873"/>
                  <a:gd name="connsiteX28" fmla="*/ 5228 w 12591"/>
                  <a:gd name="connsiteY28" fmla="*/ 33093 h 84873"/>
                  <a:gd name="connsiteX29" fmla="*/ 7424 w 12591"/>
                  <a:gd name="connsiteY29" fmla="*/ 41017 h 84873"/>
                  <a:gd name="connsiteX30" fmla="*/ 9573 w 12591"/>
                  <a:gd name="connsiteY30" fmla="*/ 49033 h 84873"/>
                  <a:gd name="connsiteX31" fmla="*/ 11060 w 12591"/>
                  <a:gd name="connsiteY31" fmla="*/ 57139 h 84873"/>
                  <a:gd name="connsiteX32" fmla="*/ 11197 w 12591"/>
                  <a:gd name="connsiteY32" fmla="*/ 61239 h 84873"/>
                  <a:gd name="connsiteX33" fmla="*/ 10854 w 12591"/>
                  <a:gd name="connsiteY33" fmla="*/ 64903 h 84873"/>
                  <a:gd name="connsiteX34" fmla="*/ 10511 w 12591"/>
                  <a:gd name="connsiteY34" fmla="*/ 68316 h 84873"/>
                  <a:gd name="connsiteX35" fmla="*/ 10419 w 12591"/>
                  <a:gd name="connsiteY35" fmla="*/ 71476 h 84873"/>
                  <a:gd name="connsiteX36" fmla="*/ 10374 w 12591"/>
                  <a:gd name="connsiteY36" fmla="*/ 72987 h 84873"/>
                  <a:gd name="connsiteX37" fmla="*/ 10465 w 12591"/>
                  <a:gd name="connsiteY37" fmla="*/ 74408 h 84873"/>
                  <a:gd name="connsiteX38" fmla="*/ 10602 w 12591"/>
                  <a:gd name="connsiteY38" fmla="*/ 77041 h 84873"/>
                  <a:gd name="connsiteX39" fmla="*/ 11288 w 12591"/>
                  <a:gd name="connsiteY39" fmla="*/ 81301 h 84873"/>
                  <a:gd name="connsiteX40" fmla="*/ 12089 w 12591"/>
                  <a:gd name="connsiteY40" fmla="*/ 83957 h 84873"/>
                  <a:gd name="connsiteX41" fmla="*/ 12500 w 12591"/>
                  <a:gd name="connsiteY41" fmla="*/ 84873 h 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91" h="84873">
                    <a:moveTo>
                      <a:pt x="12592" y="84873"/>
                    </a:moveTo>
                    <a:cubicBezTo>
                      <a:pt x="12592" y="84873"/>
                      <a:pt x="12363" y="84622"/>
                      <a:pt x="11997" y="84072"/>
                    </a:cubicBezTo>
                    <a:cubicBezTo>
                      <a:pt x="11792" y="83820"/>
                      <a:pt x="11608" y="83431"/>
                      <a:pt x="11380" y="83018"/>
                    </a:cubicBezTo>
                    <a:cubicBezTo>
                      <a:pt x="11128" y="82606"/>
                      <a:pt x="10877" y="82125"/>
                      <a:pt x="10671" y="81530"/>
                    </a:cubicBezTo>
                    <a:cubicBezTo>
                      <a:pt x="10145" y="80408"/>
                      <a:pt x="9711" y="78965"/>
                      <a:pt x="9253" y="77316"/>
                    </a:cubicBezTo>
                    <a:cubicBezTo>
                      <a:pt x="9025" y="76469"/>
                      <a:pt x="8910" y="75552"/>
                      <a:pt x="8727" y="74613"/>
                    </a:cubicBezTo>
                    <a:cubicBezTo>
                      <a:pt x="8521" y="73674"/>
                      <a:pt x="8384" y="72667"/>
                      <a:pt x="8339" y="71591"/>
                    </a:cubicBezTo>
                    <a:cubicBezTo>
                      <a:pt x="8247" y="70537"/>
                      <a:pt x="8155" y="69415"/>
                      <a:pt x="8064" y="68270"/>
                    </a:cubicBezTo>
                    <a:cubicBezTo>
                      <a:pt x="8064" y="67125"/>
                      <a:pt x="8087" y="65957"/>
                      <a:pt x="8110" y="64743"/>
                    </a:cubicBezTo>
                    <a:cubicBezTo>
                      <a:pt x="8133" y="63552"/>
                      <a:pt x="8133" y="62338"/>
                      <a:pt x="8155" y="61079"/>
                    </a:cubicBezTo>
                    <a:cubicBezTo>
                      <a:pt x="8087" y="59979"/>
                      <a:pt x="8018" y="58788"/>
                      <a:pt x="7812" y="57575"/>
                    </a:cubicBezTo>
                    <a:cubicBezTo>
                      <a:pt x="7469" y="55101"/>
                      <a:pt x="6783" y="52559"/>
                      <a:pt x="6097" y="49971"/>
                    </a:cubicBezTo>
                    <a:cubicBezTo>
                      <a:pt x="5411" y="47383"/>
                      <a:pt x="4611" y="44750"/>
                      <a:pt x="3833" y="42070"/>
                    </a:cubicBezTo>
                    <a:cubicBezTo>
                      <a:pt x="3079" y="39391"/>
                      <a:pt x="2347" y="36689"/>
                      <a:pt x="1730" y="33986"/>
                    </a:cubicBezTo>
                    <a:cubicBezTo>
                      <a:pt x="1066" y="31284"/>
                      <a:pt x="632" y="28581"/>
                      <a:pt x="312" y="25925"/>
                    </a:cubicBezTo>
                    <a:cubicBezTo>
                      <a:pt x="-8" y="23268"/>
                      <a:pt x="-77" y="20657"/>
                      <a:pt x="83" y="18161"/>
                    </a:cubicBezTo>
                    <a:cubicBezTo>
                      <a:pt x="220" y="15688"/>
                      <a:pt x="701" y="13352"/>
                      <a:pt x="1387" y="11290"/>
                    </a:cubicBezTo>
                    <a:cubicBezTo>
                      <a:pt x="1684" y="10237"/>
                      <a:pt x="2141" y="9298"/>
                      <a:pt x="2507" y="8382"/>
                    </a:cubicBezTo>
                    <a:cubicBezTo>
                      <a:pt x="3010" y="7535"/>
                      <a:pt x="3376" y="6664"/>
                      <a:pt x="3879" y="5977"/>
                    </a:cubicBezTo>
                    <a:cubicBezTo>
                      <a:pt x="4817" y="4489"/>
                      <a:pt x="5823" y="3367"/>
                      <a:pt x="6692" y="2496"/>
                    </a:cubicBezTo>
                    <a:cubicBezTo>
                      <a:pt x="7538" y="1580"/>
                      <a:pt x="8316" y="1008"/>
                      <a:pt x="8841" y="619"/>
                    </a:cubicBezTo>
                    <a:cubicBezTo>
                      <a:pt x="9345" y="206"/>
                      <a:pt x="9619" y="0"/>
                      <a:pt x="9619" y="0"/>
                    </a:cubicBezTo>
                    <a:cubicBezTo>
                      <a:pt x="9619" y="0"/>
                      <a:pt x="9390" y="252"/>
                      <a:pt x="8979" y="756"/>
                    </a:cubicBezTo>
                    <a:cubicBezTo>
                      <a:pt x="8544" y="1237"/>
                      <a:pt x="7950" y="1993"/>
                      <a:pt x="7263" y="2977"/>
                    </a:cubicBezTo>
                    <a:cubicBezTo>
                      <a:pt x="6898" y="3435"/>
                      <a:pt x="6555" y="4008"/>
                      <a:pt x="6212" y="4626"/>
                    </a:cubicBezTo>
                    <a:cubicBezTo>
                      <a:pt x="5823" y="5245"/>
                      <a:pt x="5480" y="5954"/>
                      <a:pt x="5137" y="6687"/>
                    </a:cubicBezTo>
                    <a:cubicBezTo>
                      <a:pt x="4428" y="8176"/>
                      <a:pt x="3833" y="9916"/>
                      <a:pt x="3445" y="11863"/>
                    </a:cubicBezTo>
                    <a:cubicBezTo>
                      <a:pt x="2599" y="15779"/>
                      <a:pt x="2759" y="20497"/>
                      <a:pt x="3559" y="25444"/>
                    </a:cubicBezTo>
                    <a:cubicBezTo>
                      <a:pt x="3971" y="27963"/>
                      <a:pt x="4588" y="30505"/>
                      <a:pt x="5228" y="33093"/>
                    </a:cubicBezTo>
                    <a:cubicBezTo>
                      <a:pt x="5891" y="35704"/>
                      <a:pt x="6646" y="38337"/>
                      <a:pt x="7424" y="41017"/>
                    </a:cubicBezTo>
                    <a:cubicBezTo>
                      <a:pt x="8155" y="43673"/>
                      <a:pt x="8910" y="46353"/>
                      <a:pt x="9573" y="49033"/>
                    </a:cubicBezTo>
                    <a:cubicBezTo>
                      <a:pt x="10259" y="51712"/>
                      <a:pt x="10763" y="54437"/>
                      <a:pt x="11060" y="57139"/>
                    </a:cubicBezTo>
                    <a:cubicBezTo>
                      <a:pt x="11197" y="58491"/>
                      <a:pt x="11265" y="59865"/>
                      <a:pt x="11197" y="61239"/>
                    </a:cubicBezTo>
                    <a:cubicBezTo>
                      <a:pt x="11083" y="62521"/>
                      <a:pt x="10968" y="63735"/>
                      <a:pt x="10854" y="64903"/>
                    </a:cubicBezTo>
                    <a:cubicBezTo>
                      <a:pt x="10740" y="66071"/>
                      <a:pt x="10625" y="67216"/>
                      <a:pt x="10511" y="68316"/>
                    </a:cubicBezTo>
                    <a:cubicBezTo>
                      <a:pt x="10488" y="69415"/>
                      <a:pt x="10442" y="70468"/>
                      <a:pt x="10419" y="71476"/>
                    </a:cubicBezTo>
                    <a:cubicBezTo>
                      <a:pt x="10419" y="71980"/>
                      <a:pt x="10397" y="72484"/>
                      <a:pt x="10374" y="72987"/>
                    </a:cubicBezTo>
                    <a:cubicBezTo>
                      <a:pt x="10397" y="73491"/>
                      <a:pt x="10419" y="73949"/>
                      <a:pt x="10465" y="74408"/>
                    </a:cubicBezTo>
                    <a:cubicBezTo>
                      <a:pt x="10511" y="75347"/>
                      <a:pt x="10511" y="76217"/>
                      <a:pt x="10602" y="77041"/>
                    </a:cubicBezTo>
                    <a:cubicBezTo>
                      <a:pt x="10808" y="78690"/>
                      <a:pt x="10991" y="80156"/>
                      <a:pt x="11288" y="81301"/>
                    </a:cubicBezTo>
                    <a:cubicBezTo>
                      <a:pt x="11540" y="82469"/>
                      <a:pt x="11860" y="83362"/>
                      <a:pt x="12089" y="83957"/>
                    </a:cubicBezTo>
                    <a:cubicBezTo>
                      <a:pt x="12317" y="84576"/>
                      <a:pt x="12500" y="84873"/>
                      <a:pt x="12500" y="8487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8" name="Freeform: Shape 2003">
                <a:extLst>
                  <a:ext uri="{FF2B5EF4-FFF2-40B4-BE49-F238E27FC236}">
                    <a16:creationId xmlns:a16="http://schemas.microsoft.com/office/drawing/2014/main" id="{FC281E1B-43B2-6B1E-79F3-73513AB374FC}"/>
                  </a:ext>
                </a:extLst>
              </p:cNvPr>
              <p:cNvSpPr/>
              <p:nvPr/>
            </p:nvSpPr>
            <p:spPr>
              <a:xfrm>
                <a:off x="5571357" y="4065660"/>
                <a:ext cx="16899" cy="20588"/>
              </a:xfrm>
              <a:custGeom>
                <a:avLst/>
                <a:gdLst>
                  <a:gd name="connsiteX0" fmla="*/ 16899 w 16899"/>
                  <a:gd name="connsiteY0" fmla="*/ 20543 h 20588"/>
                  <a:gd name="connsiteX1" fmla="*/ 13995 w 16899"/>
                  <a:gd name="connsiteY1" fmla="*/ 17405 h 20588"/>
                  <a:gd name="connsiteX2" fmla="*/ 12646 w 16899"/>
                  <a:gd name="connsiteY2" fmla="*/ 15917 h 20588"/>
                  <a:gd name="connsiteX3" fmla="*/ 11160 w 16899"/>
                  <a:gd name="connsiteY3" fmla="*/ 14290 h 20588"/>
                  <a:gd name="connsiteX4" fmla="*/ 8004 w 16899"/>
                  <a:gd name="connsiteY4" fmla="*/ 10695 h 20588"/>
                  <a:gd name="connsiteX5" fmla="*/ 4916 w 16899"/>
                  <a:gd name="connsiteY5" fmla="*/ 7008 h 20588"/>
                  <a:gd name="connsiteX6" fmla="*/ 3544 w 16899"/>
                  <a:gd name="connsiteY6" fmla="*/ 5221 h 20588"/>
                  <a:gd name="connsiteX7" fmla="*/ 2310 w 16899"/>
                  <a:gd name="connsiteY7" fmla="*/ 3641 h 20588"/>
                  <a:gd name="connsiteX8" fmla="*/ 0 w 16899"/>
                  <a:gd name="connsiteY8" fmla="*/ 0 h 20588"/>
                  <a:gd name="connsiteX9" fmla="*/ 3819 w 16899"/>
                  <a:gd name="connsiteY9" fmla="*/ 2038 h 20588"/>
                  <a:gd name="connsiteX10" fmla="*/ 5580 w 16899"/>
                  <a:gd name="connsiteY10" fmla="*/ 3206 h 20588"/>
                  <a:gd name="connsiteX11" fmla="*/ 7341 w 16899"/>
                  <a:gd name="connsiteY11" fmla="*/ 4672 h 20588"/>
                  <a:gd name="connsiteX12" fmla="*/ 9170 w 16899"/>
                  <a:gd name="connsiteY12" fmla="*/ 6344 h 20588"/>
                  <a:gd name="connsiteX13" fmla="*/ 10908 w 16899"/>
                  <a:gd name="connsiteY13" fmla="*/ 8222 h 20588"/>
                  <a:gd name="connsiteX14" fmla="*/ 12509 w 16899"/>
                  <a:gd name="connsiteY14" fmla="*/ 10237 h 20588"/>
                  <a:gd name="connsiteX15" fmla="*/ 13881 w 16899"/>
                  <a:gd name="connsiteY15" fmla="*/ 12321 h 20588"/>
                  <a:gd name="connsiteX16" fmla="*/ 15024 w 16899"/>
                  <a:gd name="connsiteY16" fmla="*/ 14359 h 20588"/>
                  <a:gd name="connsiteX17" fmla="*/ 15870 w 16899"/>
                  <a:gd name="connsiteY17" fmla="*/ 16283 h 20588"/>
                  <a:gd name="connsiteX18" fmla="*/ 16442 w 16899"/>
                  <a:gd name="connsiteY18" fmla="*/ 18024 h 20588"/>
                  <a:gd name="connsiteX19" fmla="*/ 16762 w 16899"/>
                  <a:gd name="connsiteY19" fmla="*/ 19375 h 20588"/>
                  <a:gd name="connsiteX20" fmla="*/ 16899 w 16899"/>
                  <a:gd name="connsiteY20" fmla="*/ 20589 h 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99" h="20588">
                    <a:moveTo>
                      <a:pt x="16899" y="20543"/>
                    </a:moveTo>
                    <a:cubicBezTo>
                      <a:pt x="16899" y="20543"/>
                      <a:pt x="15733" y="19283"/>
                      <a:pt x="13995" y="17405"/>
                    </a:cubicBezTo>
                    <a:cubicBezTo>
                      <a:pt x="13561" y="16947"/>
                      <a:pt x="13103" y="16443"/>
                      <a:pt x="12646" y="15917"/>
                    </a:cubicBezTo>
                    <a:cubicBezTo>
                      <a:pt x="12211" y="15390"/>
                      <a:pt x="11640" y="14863"/>
                      <a:pt x="11160" y="14290"/>
                    </a:cubicBezTo>
                    <a:cubicBezTo>
                      <a:pt x="10153" y="13123"/>
                      <a:pt x="9079" y="11909"/>
                      <a:pt x="8004" y="10695"/>
                    </a:cubicBezTo>
                    <a:cubicBezTo>
                      <a:pt x="6998" y="9412"/>
                      <a:pt x="5877" y="8199"/>
                      <a:pt x="4916" y="7008"/>
                    </a:cubicBezTo>
                    <a:cubicBezTo>
                      <a:pt x="4414" y="6390"/>
                      <a:pt x="3979" y="5794"/>
                      <a:pt x="3544" y="5221"/>
                    </a:cubicBezTo>
                    <a:cubicBezTo>
                      <a:pt x="3087" y="4672"/>
                      <a:pt x="2698" y="4145"/>
                      <a:pt x="2310" y="3641"/>
                    </a:cubicBezTo>
                    <a:cubicBezTo>
                      <a:pt x="800" y="1626"/>
                      <a:pt x="0" y="0"/>
                      <a:pt x="0" y="0"/>
                    </a:cubicBezTo>
                    <a:cubicBezTo>
                      <a:pt x="0" y="0"/>
                      <a:pt x="1647" y="641"/>
                      <a:pt x="3819" y="2038"/>
                    </a:cubicBezTo>
                    <a:cubicBezTo>
                      <a:pt x="4368" y="2382"/>
                      <a:pt x="4962" y="2748"/>
                      <a:pt x="5580" y="3206"/>
                    </a:cubicBezTo>
                    <a:cubicBezTo>
                      <a:pt x="6151" y="3641"/>
                      <a:pt x="6746" y="4145"/>
                      <a:pt x="7341" y="4672"/>
                    </a:cubicBezTo>
                    <a:cubicBezTo>
                      <a:pt x="7935" y="5199"/>
                      <a:pt x="8553" y="5748"/>
                      <a:pt x="9170" y="6344"/>
                    </a:cubicBezTo>
                    <a:cubicBezTo>
                      <a:pt x="9810" y="6916"/>
                      <a:pt x="10336" y="7580"/>
                      <a:pt x="10908" y="8222"/>
                    </a:cubicBezTo>
                    <a:cubicBezTo>
                      <a:pt x="11457" y="8886"/>
                      <a:pt x="12006" y="9550"/>
                      <a:pt x="12509" y="10237"/>
                    </a:cubicBezTo>
                    <a:cubicBezTo>
                      <a:pt x="13012" y="10901"/>
                      <a:pt x="13446" y="11634"/>
                      <a:pt x="13881" y="12321"/>
                    </a:cubicBezTo>
                    <a:cubicBezTo>
                      <a:pt x="14292" y="13008"/>
                      <a:pt x="14704" y="13672"/>
                      <a:pt x="15024" y="14359"/>
                    </a:cubicBezTo>
                    <a:cubicBezTo>
                      <a:pt x="15344" y="15046"/>
                      <a:pt x="15619" y="15688"/>
                      <a:pt x="15870" y="16283"/>
                    </a:cubicBezTo>
                    <a:cubicBezTo>
                      <a:pt x="16145" y="16878"/>
                      <a:pt x="16282" y="17497"/>
                      <a:pt x="16442" y="18024"/>
                    </a:cubicBezTo>
                    <a:cubicBezTo>
                      <a:pt x="16602" y="18528"/>
                      <a:pt x="16693" y="18963"/>
                      <a:pt x="16762" y="19375"/>
                    </a:cubicBezTo>
                    <a:cubicBezTo>
                      <a:pt x="16899" y="20130"/>
                      <a:pt x="16899" y="20589"/>
                      <a:pt x="16899" y="205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79" name="Freeform: Shape 2004">
                <a:extLst>
                  <a:ext uri="{FF2B5EF4-FFF2-40B4-BE49-F238E27FC236}">
                    <a16:creationId xmlns:a16="http://schemas.microsoft.com/office/drawing/2014/main" id="{C18E3EB7-EE21-2C1F-C09D-6D6A223129BE}"/>
                  </a:ext>
                </a:extLst>
              </p:cNvPr>
              <p:cNvSpPr/>
              <p:nvPr/>
            </p:nvSpPr>
            <p:spPr>
              <a:xfrm>
                <a:off x="5471732" y="3723624"/>
                <a:ext cx="85611" cy="130172"/>
              </a:xfrm>
              <a:custGeom>
                <a:avLst/>
                <a:gdLst>
                  <a:gd name="connsiteX0" fmla="*/ 104 w 85611"/>
                  <a:gd name="connsiteY0" fmla="*/ 130173 h 130172"/>
                  <a:gd name="connsiteX1" fmla="*/ 13 w 85611"/>
                  <a:gd name="connsiteY1" fmla="*/ 128272 h 130172"/>
                  <a:gd name="connsiteX2" fmla="*/ 127 w 85611"/>
                  <a:gd name="connsiteY2" fmla="*/ 122867 h 130172"/>
                  <a:gd name="connsiteX3" fmla="*/ 1179 w 85611"/>
                  <a:gd name="connsiteY3" fmla="*/ 114485 h 130172"/>
                  <a:gd name="connsiteX4" fmla="*/ 2276 w 85611"/>
                  <a:gd name="connsiteY4" fmla="*/ 109378 h 130172"/>
                  <a:gd name="connsiteX5" fmla="*/ 4014 w 85611"/>
                  <a:gd name="connsiteY5" fmla="*/ 103813 h 130172"/>
                  <a:gd name="connsiteX6" fmla="*/ 6461 w 85611"/>
                  <a:gd name="connsiteY6" fmla="*/ 97927 h 130172"/>
                  <a:gd name="connsiteX7" fmla="*/ 7948 w 85611"/>
                  <a:gd name="connsiteY7" fmla="*/ 94904 h 130172"/>
                  <a:gd name="connsiteX8" fmla="*/ 9754 w 85611"/>
                  <a:gd name="connsiteY8" fmla="*/ 91927 h 130172"/>
                  <a:gd name="connsiteX9" fmla="*/ 10669 w 85611"/>
                  <a:gd name="connsiteY9" fmla="*/ 90416 h 130172"/>
                  <a:gd name="connsiteX10" fmla="*/ 11744 w 85611"/>
                  <a:gd name="connsiteY10" fmla="*/ 88950 h 130172"/>
                  <a:gd name="connsiteX11" fmla="*/ 13939 w 85611"/>
                  <a:gd name="connsiteY11" fmla="*/ 85996 h 130172"/>
                  <a:gd name="connsiteX12" fmla="*/ 16500 w 85611"/>
                  <a:gd name="connsiteY12" fmla="*/ 83225 h 130172"/>
                  <a:gd name="connsiteX13" fmla="*/ 19267 w 85611"/>
                  <a:gd name="connsiteY13" fmla="*/ 80545 h 130172"/>
                  <a:gd name="connsiteX14" fmla="*/ 22263 w 85611"/>
                  <a:gd name="connsiteY14" fmla="*/ 78003 h 130172"/>
                  <a:gd name="connsiteX15" fmla="*/ 25533 w 85611"/>
                  <a:gd name="connsiteY15" fmla="*/ 75735 h 130172"/>
                  <a:gd name="connsiteX16" fmla="*/ 28918 w 85611"/>
                  <a:gd name="connsiteY16" fmla="*/ 73560 h 130172"/>
                  <a:gd name="connsiteX17" fmla="*/ 32325 w 85611"/>
                  <a:gd name="connsiteY17" fmla="*/ 71659 h 130172"/>
                  <a:gd name="connsiteX18" fmla="*/ 46274 w 85611"/>
                  <a:gd name="connsiteY18" fmla="*/ 64330 h 130172"/>
                  <a:gd name="connsiteX19" fmla="*/ 59789 w 85611"/>
                  <a:gd name="connsiteY19" fmla="*/ 56750 h 130172"/>
                  <a:gd name="connsiteX20" fmla="*/ 71452 w 85611"/>
                  <a:gd name="connsiteY20" fmla="*/ 47910 h 130172"/>
                  <a:gd name="connsiteX21" fmla="*/ 79364 w 85611"/>
                  <a:gd name="connsiteY21" fmla="*/ 37169 h 130172"/>
                  <a:gd name="connsiteX22" fmla="*/ 82337 w 85611"/>
                  <a:gd name="connsiteY22" fmla="*/ 25512 h 130172"/>
                  <a:gd name="connsiteX23" fmla="*/ 81833 w 85611"/>
                  <a:gd name="connsiteY23" fmla="*/ 15023 h 130172"/>
                  <a:gd name="connsiteX24" fmla="*/ 81468 w 85611"/>
                  <a:gd name="connsiteY24" fmla="*/ 12756 h 130172"/>
                  <a:gd name="connsiteX25" fmla="*/ 81010 w 85611"/>
                  <a:gd name="connsiteY25" fmla="*/ 10649 h 130172"/>
                  <a:gd name="connsiteX26" fmla="*/ 80095 w 85611"/>
                  <a:gd name="connsiteY26" fmla="*/ 6962 h 130172"/>
                  <a:gd name="connsiteX27" fmla="*/ 78563 w 85611"/>
                  <a:gd name="connsiteY27" fmla="*/ 1809 h 130172"/>
                  <a:gd name="connsiteX28" fmla="*/ 77969 w 85611"/>
                  <a:gd name="connsiteY28" fmla="*/ 0 h 130172"/>
                  <a:gd name="connsiteX29" fmla="*/ 78838 w 85611"/>
                  <a:gd name="connsiteY29" fmla="*/ 1695 h 130172"/>
                  <a:gd name="connsiteX30" fmla="*/ 81170 w 85611"/>
                  <a:gd name="connsiteY30" fmla="*/ 6596 h 130172"/>
                  <a:gd name="connsiteX31" fmla="*/ 82588 w 85611"/>
                  <a:gd name="connsiteY31" fmla="*/ 10191 h 130172"/>
                  <a:gd name="connsiteX32" fmla="*/ 83343 w 85611"/>
                  <a:gd name="connsiteY32" fmla="*/ 12275 h 130172"/>
                  <a:gd name="connsiteX33" fmla="*/ 83960 w 85611"/>
                  <a:gd name="connsiteY33" fmla="*/ 14565 h 130172"/>
                  <a:gd name="connsiteX34" fmla="*/ 85126 w 85611"/>
                  <a:gd name="connsiteY34" fmla="*/ 19695 h 130172"/>
                  <a:gd name="connsiteX35" fmla="*/ 85607 w 85611"/>
                  <a:gd name="connsiteY35" fmla="*/ 25581 h 130172"/>
                  <a:gd name="connsiteX36" fmla="*/ 83251 w 85611"/>
                  <a:gd name="connsiteY36" fmla="*/ 38818 h 130172"/>
                  <a:gd name="connsiteX37" fmla="*/ 74996 w 85611"/>
                  <a:gd name="connsiteY37" fmla="*/ 51437 h 130172"/>
                  <a:gd name="connsiteX38" fmla="*/ 62716 w 85611"/>
                  <a:gd name="connsiteY38" fmla="*/ 61376 h 130172"/>
                  <a:gd name="connsiteX39" fmla="*/ 48881 w 85611"/>
                  <a:gd name="connsiteY39" fmla="*/ 69369 h 130172"/>
                  <a:gd name="connsiteX40" fmla="*/ 34886 w 85611"/>
                  <a:gd name="connsiteY40" fmla="*/ 76514 h 130172"/>
                  <a:gd name="connsiteX41" fmla="*/ 31479 w 85611"/>
                  <a:gd name="connsiteY41" fmla="*/ 78323 h 130172"/>
                  <a:gd name="connsiteX42" fmla="*/ 28346 w 85611"/>
                  <a:gd name="connsiteY42" fmla="*/ 80201 h 130172"/>
                  <a:gd name="connsiteX43" fmla="*/ 25304 w 85611"/>
                  <a:gd name="connsiteY43" fmla="*/ 82125 h 130172"/>
                  <a:gd name="connsiteX44" fmla="*/ 22515 w 85611"/>
                  <a:gd name="connsiteY44" fmla="*/ 84301 h 130172"/>
                  <a:gd name="connsiteX45" fmla="*/ 19908 w 85611"/>
                  <a:gd name="connsiteY45" fmla="*/ 86637 h 130172"/>
                  <a:gd name="connsiteX46" fmla="*/ 17461 w 85611"/>
                  <a:gd name="connsiteY46" fmla="*/ 89064 h 130172"/>
                  <a:gd name="connsiteX47" fmla="*/ 15265 w 85611"/>
                  <a:gd name="connsiteY47" fmla="*/ 91629 h 130172"/>
                  <a:gd name="connsiteX48" fmla="*/ 14191 w 85611"/>
                  <a:gd name="connsiteY48" fmla="*/ 92912 h 130172"/>
                  <a:gd name="connsiteX49" fmla="*/ 13253 w 85611"/>
                  <a:gd name="connsiteY49" fmla="*/ 94286 h 130172"/>
                  <a:gd name="connsiteX50" fmla="*/ 11401 w 85611"/>
                  <a:gd name="connsiteY50" fmla="*/ 96943 h 130172"/>
                  <a:gd name="connsiteX51" fmla="*/ 9800 w 85611"/>
                  <a:gd name="connsiteY51" fmla="*/ 99668 h 130172"/>
                  <a:gd name="connsiteX52" fmla="*/ 7033 w 85611"/>
                  <a:gd name="connsiteY52" fmla="*/ 105027 h 130172"/>
                  <a:gd name="connsiteX53" fmla="*/ 4906 w 85611"/>
                  <a:gd name="connsiteY53" fmla="*/ 110157 h 130172"/>
                  <a:gd name="connsiteX54" fmla="*/ 3283 w 85611"/>
                  <a:gd name="connsiteY54" fmla="*/ 114966 h 130172"/>
                  <a:gd name="connsiteX55" fmla="*/ 1247 w 85611"/>
                  <a:gd name="connsiteY55" fmla="*/ 122982 h 130172"/>
                  <a:gd name="connsiteX56" fmla="*/ 104 w 85611"/>
                  <a:gd name="connsiteY56" fmla="*/ 130150 h 13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5611" h="130172">
                    <a:moveTo>
                      <a:pt x="104" y="130173"/>
                    </a:moveTo>
                    <a:cubicBezTo>
                      <a:pt x="104" y="130173"/>
                      <a:pt x="36" y="129531"/>
                      <a:pt x="13" y="128272"/>
                    </a:cubicBezTo>
                    <a:cubicBezTo>
                      <a:pt x="13" y="127035"/>
                      <a:pt x="-56" y="125203"/>
                      <a:pt x="127" y="122867"/>
                    </a:cubicBezTo>
                    <a:cubicBezTo>
                      <a:pt x="264" y="120531"/>
                      <a:pt x="561" y="117691"/>
                      <a:pt x="1179" y="114485"/>
                    </a:cubicBezTo>
                    <a:cubicBezTo>
                      <a:pt x="1408" y="112859"/>
                      <a:pt x="1888" y="111165"/>
                      <a:pt x="2276" y="109378"/>
                    </a:cubicBezTo>
                    <a:cubicBezTo>
                      <a:pt x="2780" y="107592"/>
                      <a:pt x="3328" y="105714"/>
                      <a:pt x="4014" y="103813"/>
                    </a:cubicBezTo>
                    <a:cubicBezTo>
                      <a:pt x="4769" y="101935"/>
                      <a:pt x="5432" y="99897"/>
                      <a:pt x="6461" y="97927"/>
                    </a:cubicBezTo>
                    <a:cubicBezTo>
                      <a:pt x="6919" y="96920"/>
                      <a:pt x="7422" y="95912"/>
                      <a:pt x="7948" y="94904"/>
                    </a:cubicBezTo>
                    <a:cubicBezTo>
                      <a:pt x="8542" y="93919"/>
                      <a:pt x="9137" y="92912"/>
                      <a:pt x="9754" y="91927"/>
                    </a:cubicBezTo>
                    <a:cubicBezTo>
                      <a:pt x="10052" y="91423"/>
                      <a:pt x="10372" y="90919"/>
                      <a:pt x="10669" y="90416"/>
                    </a:cubicBezTo>
                    <a:lnTo>
                      <a:pt x="11744" y="88950"/>
                    </a:lnTo>
                    <a:cubicBezTo>
                      <a:pt x="12475" y="87965"/>
                      <a:pt x="13207" y="87003"/>
                      <a:pt x="13939" y="85996"/>
                    </a:cubicBezTo>
                    <a:cubicBezTo>
                      <a:pt x="14740" y="85057"/>
                      <a:pt x="15631" y="84140"/>
                      <a:pt x="16500" y="83225"/>
                    </a:cubicBezTo>
                    <a:cubicBezTo>
                      <a:pt x="17369" y="82286"/>
                      <a:pt x="18238" y="81347"/>
                      <a:pt x="19267" y="80545"/>
                    </a:cubicBezTo>
                    <a:cubicBezTo>
                      <a:pt x="20251" y="79721"/>
                      <a:pt x="21257" y="78873"/>
                      <a:pt x="22263" y="78003"/>
                    </a:cubicBezTo>
                    <a:cubicBezTo>
                      <a:pt x="23246" y="77133"/>
                      <a:pt x="24435" y="76514"/>
                      <a:pt x="25533" y="75735"/>
                    </a:cubicBezTo>
                    <a:cubicBezTo>
                      <a:pt x="26654" y="75026"/>
                      <a:pt x="27751" y="74201"/>
                      <a:pt x="28918" y="73560"/>
                    </a:cubicBezTo>
                    <a:cubicBezTo>
                      <a:pt x="30038" y="72919"/>
                      <a:pt x="31181" y="72300"/>
                      <a:pt x="32325" y="71659"/>
                    </a:cubicBezTo>
                    <a:cubicBezTo>
                      <a:pt x="36921" y="69255"/>
                      <a:pt x="41609" y="66781"/>
                      <a:pt x="46274" y="64330"/>
                    </a:cubicBezTo>
                    <a:cubicBezTo>
                      <a:pt x="50939" y="61903"/>
                      <a:pt x="55513" y="59452"/>
                      <a:pt x="59789" y="56750"/>
                    </a:cubicBezTo>
                    <a:cubicBezTo>
                      <a:pt x="64020" y="54025"/>
                      <a:pt x="68090" y="51208"/>
                      <a:pt x="71452" y="47910"/>
                    </a:cubicBezTo>
                    <a:cubicBezTo>
                      <a:pt x="74767" y="44612"/>
                      <a:pt x="77580" y="41017"/>
                      <a:pt x="79364" y="37169"/>
                    </a:cubicBezTo>
                    <a:cubicBezTo>
                      <a:pt x="81147" y="33299"/>
                      <a:pt x="82062" y="29291"/>
                      <a:pt x="82337" y="25512"/>
                    </a:cubicBezTo>
                    <a:cubicBezTo>
                      <a:pt x="82611" y="21711"/>
                      <a:pt x="82337" y="18138"/>
                      <a:pt x="81833" y="15023"/>
                    </a:cubicBezTo>
                    <a:cubicBezTo>
                      <a:pt x="81696" y="14268"/>
                      <a:pt x="81582" y="13489"/>
                      <a:pt x="81468" y="12756"/>
                    </a:cubicBezTo>
                    <a:cubicBezTo>
                      <a:pt x="81308" y="12023"/>
                      <a:pt x="81147" y="11336"/>
                      <a:pt x="81010" y="10649"/>
                    </a:cubicBezTo>
                    <a:cubicBezTo>
                      <a:pt x="80759" y="9275"/>
                      <a:pt x="80438" y="8061"/>
                      <a:pt x="80095" y="6962"/>
                    </a:cubicBezTo>
                    <a:cubicBezTo>
                      <a:pt x="79501" y="4718"/>
                      <a:pt x="78929" y="3000"/>
                      <a:pt x="78563" y="1809"/>
                    </a:cubicBezTo>
                    <a:cubicBezTo>
                      <a:pt x="78174" y="618"/>
                      <a:pt x="77969" y="0"/>
                      <a:pt x="77969" y="0"/>
                    </a:cubicBezTo>
                    <a:cubicBezTo>
                      <a:pt x="77969" y="0"/>
                      <a:pt x="78266" y="595"/>
                      <a:pt x="78838" y="1695"/>
                    </a:cubicBezTo>
                    <a:cubicBezTo>
                      <a:pt x="79387" y="2817"/>
                      <a:pt x="80301" y="4397"/>
                      <a:pt x="81170" y="6596"/>
                    </a:cubicBezTo>
                    <a:cubicBezTo>
                      <a:pt x="81651" y="7649"/>
                      <a:pt x="82131" y="8840"/>
                      <a:pt x="82588" y="10191"/>
                    </a:cubicBezTo>
                    <a:cubicBezTo>
                      <a:pt x="82817" y="10832"/>
                      <a:pt x="83091" y="11542"/>
                      <a:pt x="83343" y="12275"/>
                    </a:cubicBezTo>
                    <a:cubicBezTo>
                      <a:pt x="83548" y="13008"/>
                      <a:pt x="83754" y="13787"/>
                      <a:pt x="83960" y="14565"/>
                    </a:cubicBezTo>
                    <a:cubicBezTo>
                      <a:pt x="84463" y="16146"/>
                      <a:pt x="84738" y="17886"/>
                      <a:pt x="85126" y="19695"/>
                    </a:cubicBezTo>
                    <a:cubicBezTo>
                      <a:pt x="85355" y="21550"/>
                      <a:pt x="85607" y="23497"/>
                      <a:pt x="85607" y="25581"/>
                    </a:cubicBezTo>
                    <a:cubicBezTo>
                      <a:pt x="85675" y="29703"/>
                      <a:pt x="85058" y="34307"/>
                      <a:pt x="83251" y="38818"/>
                    </a:cubicBezTo>
                    <a:cubicBezTo>
                      <a:pt x="81490" y="43330"/>
                      <a:pt x="78586" y="47658"/>
                      <a:pt x="74996" y="51437"/>
                    </a:cubicBezTo>
                    <a:cubicBezTo>
                      <a:pt x="71383" y="55170"/>
                      <a:pt x="67198" y="58513"/>
                      <a:pt x="62716" y="61376"/>
                    </a:cubicBezTo>
                    <a:cubicBezTo>
                      <a:pt x="58257" y="64285"/>
                      <a:pt x="53569" y="66873"/>
                      <a:pt x="48881" y="69369"/>
                    </a:cubicBezTo>
                    <a:cubicBezTo>
                      <a:pt x="44193" y="71774"/>
                      <a:pt x="39505" y="74155"/>
                      <a:pt x="34886" y="76514"/>
                    </a:cubicBezTo>
                    <a:cubicBezTo>
                      <a:pt x="33743" y="77110"/>
                      <a:pt x="32622" y="77728"/>
                      <a:pt x="31479" y="78323"/>
                    </a:cubicBezTo>
                    <a:cubicBezTo>
                      <a:pt x="30358" y="78919"/>
                      <a:pt x="29398" y="79560"/>
                      <a:pt x="28346" y="80201"/>
                    </a:cubicBezTo>
                    <a:cubicBezTo>
                      <a:pt x="27340" y="80865"/>
                      <a:pt x="26219" y="81392"/>
                      <a:pt x="25304" y="82125"/>
                    </a:cubicBezTo>
                    <a:cubicBezTo>
                      <a:pt x="24367" y="82835"/>
                      <a:pt x="23429" y="83591"/>
                      <a:pt x="22515" y="84301"/>
                    </a:cubicBezTo>
                    <a:cubicBezTo>
                      <a:pt x="21554" y="84988"/>
                      <a:pt x="20731" y="85835"/>
                      <a:pt x="19908" y="86637"/>
                    </a:cubicBezTo>
                    <a:cubicBezTo>
                      <a:pt x="19084" y="87438"/>
                      <a:pt x="18261" y="88263"/>
                      <a:pt x="17461" y="89064"/>
                    </a:cubicBezTo>
                    <a:cubicBezTo>
                      <a:pt x="16706" y="89912"/>
                      <a:pt x="15997" y="90782"/>
                      <a:pt x="15265" y="91629"/>
                    </a:cubicBezTo>
                    <a:lnTo>
                      <a:pt x="14191" y="92912"/>
                    </a:lnTo>
                    <a:lnTo>
                      <a:pt x="13253" y="94286"/>
                    </a:lnTo>
                    <a:cubicBezTo>
                      <a:pt x="12636" y="95179"/>
                      <a:pt x="12018" y="96072"/>
                      <a:pt x="11401" y="96943"/>
                    </a:cubicBezTo>
                    <a:cubicBezTo>
                      <a:pt x="10875" y="97882"/>
                      <a:pt x="10349" y="98775"/>
                      <a:pt x="9800" y="99668"/>
                    </a:cubicBezTo>
                    <a:cubicBezTo>
                      <a:pt x="8679" y="101431"/>
                      <a:pt x="7902" y="103286"/>
                      <a:pt x="7033" y="105027"/>
                    </a:cubicBezTo>
                    <a:cubicBezTo>
                      <a:pt x="6210" y="106790"/>
                      <a:pt x="5570" y="108531"/>
                      <a:pt x="4906" y="110157"/>
                    </a:cubicBezTo>
                    <a:cubicBezTo>
                      <a:pt x="4335" y="111852"/>
                      <a:pt x="3694" y="113409"/>
                      <a:pt x="3283" y="114966"/>
                    </a:cubicBezTo>
                    <a:cubicBezTo>
                      <a:pt x="2368" y="118035"/>
                      <a:pt x="1682" y="120714"/>
                      <a:pt x="1247" y="122982"/>
                    </a:cubicBezTo>
                    <a:cubicBezTo>
                      <a:pt x="310" y="127493"/>
                      <a:pt x="104" y="130150"/>
                      <a:pt x="104" y="1301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0" name="Freeform: Shape 2005">
                <a:extLst>
                  <a:ext uri="{FF2B5EF4-FFF2-40B4-BE49-F238E27FC236}">
                    <a16:creationId xmlns:a16="http://schemas.microsoft.com/office/drawing/2014/main" id="{83859736-3739-2592-9FFD-7B2BA3A35731}"/>
                  </a:ext>
                </a:extLst>
              </p:cNvPr>
              <p:cNvSpPr/>
              <p:nvPr/>
            </p:nvSpPr>
            <p:spPr>
              <a:xfrm>
                <a:off x="5525051" y="3736403"/>
                <a:ext cx="36591" cy="120508"/>
              </a:xfrm>
              <a:custGeom>
                <a:avLst/>
                <a:gdLst>
                  <a:gd name="connsiteX0" fmla="*/ 7522 w 36591"/>
                  <a:gd name="connsiteY0" fmla="*/ 120417 h 120508"/>
                  <a:gd name="connsiteX1" fmla="*/ 6333 w 36591"/>
                  <a:gd name="connsiteY1" fmla="*/ 119523 h 120508"/>
                  <a:gd name="connsiteX2" fmla="*/ 3520 w 36591"/>
                  <a:gd name="connsiteY2" fmla="*/ 116317 h 120508"/>
                  <a:gd name="connsiteX3" fmla="*/ 2033 w 36591"/>
                  <a:gd name="connsiteY3" fmla="*/ 113592 h 120508"/>
                  <a:gd name="connsiteX4" fmla="*/ 1370 w 36591"/>
                  <a:gd name="connsiteY4" fmla="*/ 111943 h 120508"/>
                  <a:gd name="connsiteX5" fmla="*/ 845 w 36591"/>
                  <a:gd name="connsiteY5" fmla="*/ 110111 h 120508"/>
                  <a:gd name="connsiteX6" fmla="*/ 90 w 36591"/>
                  <a:gd name="connsiteY6" fmla="*/ 105966 h 120508"/>
                  <a:gd name="connsiteX7" fmla="*/ 44 w 36591"/>
                  <a:gd name="connsiteY7" fmla="*/ 101317 h 120508"/>
                  <a:gd name="connsiteX8" fmla="*/ 1965 w 36591"/>
                  <a:gd name="connsiteY8" fmla="*/ 91103 h 120508"/>
                  <a:gd name="connsiteX9" fmla="*/ 6264 w 36591"/>
                  <a:gd name="connsiteY9" fmla="*/ 80476 h 120508"/>
                  <a:gd name="connsiteX10" fmla="*/ 9168 w 36591"/>
                  <a:gd name="connsiteY10" fmla="*/ 75209 h 120508"/>
                  <a:gd name="connsiteX11" fmla="*/ 12507 w 36591"/>
                  <a:gd name="connsiteY11" fmla="*/ 70079 h 120508"/>
                  <a:gd name="connsiteX12" fmla="*/ 15823 w 36591"/>
                  <a:gd name="connsiteY12" fmla="*/ 65109 h 120508"/>
                  <a:gd name="connsiteX13" fmla="*/ 17538 w 36591"/>
                  <a:gd name="connsiteY13" fmla="*/ 62590 h 120508"/>
                  <a:gd name="connsiteX14" fmla="*/ 19138 w 36591"/>
                  <a:gd name="connsiteY14" fmla="*/ 60071 h 120508"/>
                  <a:gd name="connsiteX15" fmla="*/ 22043 w 36591"/>
                  <a:gd name="connsiteY15" fmla="*/ 55124 h 120508"/>
                  <a:gd name="connsiteX16" fmla="*/ 24627 w 36591"/>
                  <a:gd name="connsiteY16" fmla="*/ 49971 h 120508"/>
                  <a:gd name="connsiteX17" fmla="*/ 26845 w 36591"/>
                  <a:gd name="connsiteY17" fmla="*/ 44773 h 120508"/>
                  <a:gd name="connsiteX18" fmla="*/ 28651 w 36591"/>
                  <a:gd name="connsiteY18" fmla="*/ 39551 h 120508"/>
                  <a:gd name="connsiteX19" fmla="*/ 30001 w 36591"/>
                  <a:gd name="connsiteY19" fmla="*/ 34421 h 120508"/>
                  <a:gd name="connsiteX20" fmla="*/ 30915 w 36591"/>
                  <a:gd name="connsiteY20" fmla="*/ 29406 h 120508"/>
                  <a:gd name="connsiteX21" fmla="*/ 31373 w 36591"/>
                  <a:gd name="connsiteY21" fmla="*/ 24573 h 120508"/>
                  <a:gd name="connsiteX22" fmla="*/ 31464 w 36591"/>
                  <a:gd name="connsiteY22" fmla="*/ 19993 h 120508"/>
                  <a:gd name="connsiteX23" fmla="*/ 30847 w 36591"/>
                  <a:gd name="connsiteY23" fmla="*/ 11909 h 120508"/>
                  <a:gd name="connsiteX24" fmla="*/ 29886 w 36591"/>
                  <a:gd name="connsiteY24" fmla="*/ 5611 h 120508"/>
                  <a:gd name="connsiteX25" fmla="*/ 29155 w 36591"/>
                  <a:gd name="connsiteY25" fmla="*/ 0 h 120508"/>
                  <a:gd name="connsiteX26" fmla="*/ 29704 w 36591"/>
                  <a:gd name="connsiteY26" fmla="*/ 1351 h 120508"/>
                  <a:gd name="connsiteX27" fmla="*/ 31350 w 36591"/>
                  <a:gd name="connsiteY27" fmla="*/ 5176 h 120508"/>
                  <a:gd name="connsiteX28" fmla="*/ 33705 w 36591"/>
                  <a:gd name="connsiteY28" fmla="*/ 11245 h 120508"/>
                  <a:gd name="connsiteX29" fmla="*/ 35832 w 36591"/>
                  <a:gd name="connsiteY29" fmla="*/ 19581 h 120508"/>
                  <a:gd name="connsiteX30" fmla="*/ 36472 w 36591"/>
                  <a:gd name="connsiteY30" fmla="*/ 24505 h 120508"/>
                  <a:gd name="connsiteX31" fmla="*/ 36587 w 36591"/>
                  <a:gd name="connsiteY31" fmla="*/ 29841 h 120508"/>
                  <a:gd name="connsiteX32" fmla="*/ 36175 w 36591"/>
                  <a:gd name="connsiteY32" fmla="*/ 35498 h 120508"/>
                  <a:gd name="connsiteX33" fmla="*/ 35741 w 36591"/>
                  <a:gd name="connsiteY33" fmla="*/ 38383 h 120508"/>
                  <a:gd name="connsiteX34" fmla="*/ 35169 w 36591"/>
                  <a:gd name="connsiteY34" fmla="*/ 41315 h 120508"/>
                  <a:gd name="connsiteX35" fmla="*/ 31373 w 36591"/>
                  <a:gd name="connsiteY35" fmla="*/ 53063 h 120508"/>
                  <a:gd name="connsiteX36" fmla="*/ 28697 w 36591"/>
                  <a:gd name="connsiteY36" fmla="*/ 58743 h 120508"/>
                  <a:gd name="connsiteX37" fmla="*/ 25496 w 36591"/>
                  <a:gd name="connsiteY37" fmla="*/ 64331 h 120508"/>
                  <a:gd name="connsiteX38" fmla="*/ 18544 w 36591"/>
                  <a:gd name="connsiteY38" fmla="*/ 74407 h 120508"/>
                  <a:gd name="connsiteX39" fmla="*/ 15205 w 36591"/>
                  <a:gd name="connsiteY39" fmla="*/ 79102 h 120508"/>
                  <a:gd name="connsiteX40" fmla="*/ 12210 w 36591"/>
                  <a:gd name="connsiteY40" fmla="*/ 83820 h 120508"/>
                  <a:gd name="connsiteX41" fmla="*/ 7339 w 36591"/>
                  <a:gd name="connsiteY41" fmla="*/ 93118 h 120508"/>
                  <a:gd name="connsiteX42" fmla="*/ 4412 w 36591"/>
                  <a:gd name="connsiteY42" fmla="*/ 101958 h 120508"/>
                  <a:gd name="connsiteX43" fmla="*/ 3794 w 36591"/>
                  <a:gd name="connsiteY43" fmla="*/ 106012 h 120508"/>
                  <a:gd name="connsiteX44" fmla="*/ 3749 w 36591"/>
                  <a:gd name="connsiteY44" fmla="*/ 109722 h 120508"/>
                  <a:gd name="connsiteX45" fmla="*/ 3886 w 36591"/>
                  <a:gd name="connsiteY45" fmla="*/ 111416 h 120508"/>
                  <a:gd name="connsiteX46" fmla="*/ 4183 w 36591"/>
                  <a:gd name="connsiteY46" fmla="*/ 112974 h 120508"/>
                  <a:gd name="connsiteX47" fmla="*/ 4915 w 36591"/>
                  <a:gd name="connsiteY47" fmla="*/ 115699 h 120508"/>
                  <a:gd name="connsiteX48" fmla="*/ 6699 w 36591"/>
                  <a:gd name="connsiteY48" fmla="*/ 119318 h 120508"/>
                  <a:gd name="connsiteX49" fmla="*/ 7567 w 36591"/>
                  <a:gd name="connsiteY49" fmla="*/ 120508 h 1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591" h="120508">
                    <a:moveTo>
                      <a:pt x="7522" y="120417"/>
                    </a:moveTo>
                    <a:cubicBezTo>
                      <a:pt x="7522" y="120417"/>
                      <a:pt x="7064" y="120188"/>
                      <a:pt x="6333" y="119523"/>
                    </a:cubicBezTo>
                    <a:cubicBezTo>
                      <a:pt x="5578" y="118882"/>
                      <a:pt x="4572" y="117829"/>
                      <a:pt x="3520" y="116317"/>
                    </a:cubicBezTo>
                    <a:cubicBezTo>
                      <a:pt x="3063" y="115516"/>
                      <a:pt x="2468" y="114623"/>
                      <a:pt x="2033" y="113592"/>
                    </a:cubicBezTo>
                    <a:cubicBezTo>
                      <a:pt x="1805" y="113088"/>
                      <a:pt x="1553" y="112539"/>
                      <a:pt x="1370" y="111943"/>
                    </a:cubicBezTo>
                    <a:cubicBezTo>
                      <a:pt x="1188" y="111348"/>
                      <a:pt x="1027" y="110729"/>
                      <a:pt x="845" y="110111"/>
                    </a:cubicBezTo>
                    <a:cubicBezTo>
                      <a:pt x="433" y="108852"/>
                      <a:pt x="364" y="107431"/>
                      <a:pt x="90" y="105966"/>
                    </a:cubicBezTo>
                    <a:cubicBezTo>
                      <a:pt x="21" y="104477"/>
                      <a:pt x="-47" y="102920"/>
                      <a:pt x="44" y="101317"/>
                    </a:cubicBezTo>
                    <a:cubicBezTo>
                      <a:pt x="273" y="98088"/>
                      <a:pt x="845" y="94584"/>
                      <a:pt x="1965" y="91103"/>
                    </a:cubicBezTo>
                    <a:cubicBezTo>
                      <a:pt x="3017" y="87576"/>
                      <a:pt x="4526" y="84026"/>
                      <a:pt x="6264" y="80476"/>
                    </a:cubicBezTo>
                    <a:cubicBezTo>
                      <a:pt x="7224" y="78736"/>
                      <a:pt x="8185" y="76972"/>
                      <a:pt x="9168" y="75209"/>
                    </a:cubicBezTo>
                    <a:cubicBezTo>
                      <a:pt x="10197" y="73468"/>
                      <a:pt x="11364" y="71796"/>
                      <a:pt x="12507" y="70079"/>
                    </a:cubicBezTo>
                    <a:cubicBezTo>
                      <a:pt x="13605" y="68430"/>
                      <a:pt x="14702" y="66781"/>
                      <a:pt x="15823" y="65109"/>
                    </a:cubicBezTo>
                    <a:lnTo>
                      <a:pt x="17538" y="62590"/>
                    </a:lnTo>
                    <a:cubicBezTo>
                      <a:pt x="18109" y="61766"/>
                      <a:pt x="18681" y="60895"/>
                      <a:pt x="19138" y="60071"/>
                    </a:cubicBezTo>
                    <a:cubicBezTo>
                      <a:pt x="20099" y="58422"/>
                      <a:pt x="21082" y="56773"/>
                      <a:pt x="22043" y="55124"/>
                    </a:cubicBezTo>
                    <a:cubicBezTo>
                      <a:pt x="22912" y="53407"/>
                      <a:pt x="23781" y="51666"/>
                      <a:pt x="24627" y="49971"/>
                    </a:cubicBezTo>
                    <a:cubicBezTo>
                      <a:pt x="25473" y="48254"/>
                      <a:pt x="26090" y="46490"/>
                      <a:pt x="26845" y="44773"/>
                    </a:cubicBezTo>
                    <a:cubicBezTo>
                      <a:pt x="27600" y="43055"/>
                      <a:pt x="28011" y="41269"/>
                      <a:pt x="28651" y="39551"/>
                    </a:cubicBezTo>
                    <a:cubicBezTo>
                      <a:pt x="29269" y="37833"/>
                      <a:pt x="29521" y="36093"/>
                      <a:pt x="30001" y="34421"/>
                    </a:cubicBezTo>
                    <a:cubicBezTo>
                      <a:pt x="30435" y="32726"/>
                      <a:pt x="30618" y="31032"/>
                      <a:pt x="30915" y="29406"/>
                    </a:cubicBezTo>
                    <a:cubicBezTo>
                      <a:pt x="31121" y="27757"/>
                      <a:pt x="31213" y="26131"/>
                      <a:pt x="31373" y="24573"/>
                    </a:cubicBezTo>
                    <a:cubicBezTo>
                      <a:pt x="31396" y="22993"/>
                      <a:pt x="31510" y="21459"/>
                      <a:pt x="31464" y="19993"/>
                    </a:cubicBezTo>
                    <a:cubicBezTo>
                      <a:pt x="31350" y="17062"/>
                      <a:pt x="31190" y="14336"/>
                      <a:pt x="30847" y="11909"/>
                    </a:cubicBezTo>
                    <a:cubicBezTo>
                      <a:pt x="30527" y="9481"/>
                      <a:pt x="30184" y="7374"/>
                      <a:pt x="29886" y="5611"/>
                    </a:cubicBezTo>
                    <a:cubicBezTo>
                      <a:pt x="29269" y="2084"/>
                      <a:pt x="29155" y="0"/>
                      <a:pt x="29155" y="0"/>
                    </a:cubicBezTo>
                    <a:cubicBezTo>
                      <a:pt x="29155" y="0"/>
                      <a:pt x="29337" y="481"/>
                      <a:pt x="29704" y="1351"/>
                    </a:cubicBezTo>
                    <a:cubicBezTo>
                      <a:pt x="30047" y="2267"/>
                      <a:pt x="30664" y="3504"/>
                      <a:pt x="31350" y="5176"/>
                    </a:cubicBezTo>
                    <a:cubicBezTo>
                      <a:pt x="32059" y="6825"/>
                      <a:pt x="32928" y="8863"/>
                      <a:pt x="33705" y="11245"/>
                    </a:cubicBezTo>
                    <a:cubicBezTo>
                      <a:pt x="34529" y="13649"/>
                      <a:pt x="35283" y="16443"/>
                      <a:pt x="35832" y="19581"/>
                    </a:cubicBezTo>
                    <a:cubicBezTo>
                      <a:pt x="36106" y="21138"/>
                      <a:pt x="36244" y="22787"/>
                      <a:pt x="36472" y="24505"/>
                    </a:cubicBezTo>
                    <a:cubicBezTo>
                      <a:pt x="36541" y="26222"/>
                      <a:pt x="36610" y="28032"/>
                      <a:pt x="36587" y="29841"/>
                    </a:cubicBezTo>
                    <a:cubicBezTo>
                      <a:pt x="36449" y="31696"/>
                      <a:pt x="36449" y="33574"/>
                      <a:pt x="36175" y="35498"/>
                    </a:cubicBezTo>
                    <a:cubicBezTo>
                      <a:pt x="36038" y="36437"/>
                      <a:pt x="35901" y="37421"/>
                      <a:pt x="35741" y="38383"/>
                    </a:cubicBezTo>
                    <a:cubicBezTo>
                      <a:pt x="35581" y="39368"/>
                      <a:pt x="35443" y="40353"/>
                      <a:pt x="35169" y="41315"/>
                    </a:cubicBezTo>
                    <a:cubicBezTo>
                      <a:pt x="34277" y="45254"/>
                      <a:pt x="32996" y="49170"/>
                      <a:pt x="31373" y="53063"/>
                    </a:cubicBezTo>
                    <a:cubicBezTo>
                      <a:pt x="30481" y="54941"/>
                      <a:pt x="29635" y="56865"/>
                      <a:pt x="28697" y="58743"/>
                    </a:cubicBezTo>
                    <a:cubicBezTo>
                      <a:pt x="27645" y="60598"/>
                      <a:pt x="26571" y="62476"/>
                      <a:pt x="25496" y="64331"/>
                    </a:cubicBezTo>
                    <a:cubicBezTo>
                      <a:pt x="23232" y="67903"/>
                      <a:pt x="20945" y="71018"/>
                      <a:pt x="18544" y="74407"/>
                    </a:cubicBezTo>
                    <a:cubicBezTo>
                      <a:pt x="17447" y="75987"/>
                      <a:pt x="16257" y="77522"/>
                      <a:pt x="15205" y="79102"/>
                    </a:cubicBezTo>
                    <a:cubicBezTo>
                      <a:pt x="14176" y="80682"/>
                      <a:pt x="13170" y="82263"/>
                      <a:pt x="12210" y="83820"/>
                    </a:cubicBezTo>
                    <a:cubicBezTo>
                      <a:pt x="10380" y="86980"/>
                      <a:pt x="8620" y="90049"/>
                      <a:pt x="7339" y="93118"/>
                    </a:cubicBezTo>
                    <a:cubicBezTo>
                      <a:pt x="6013" y="96187"/>
                      <a:pt x="5052" y="99141"/>
                      <a:pt x="4412" y="101958"/>
                    </a:cubicBezTo>
                    <a:cubicBezTo>
                      <a:pt x="4092" y="103355"/>
                      <a:pt x="4000" y="104706"/>
                      <a:pt x="3794" y="106012"/>
                    </a:cubicBezTo>
                    <a:cubicBezTo>
                      <a:pt x="3794" y="107294"/>
                      <a:pt x="3589" y="108554"/>
                      <a:pt x="3749" y="109722"/>
                    </a:cubicBezTo>
                    <a:cubicBezTo>
                      <a:pt x="3794" y="110294"/>
                      <a:pt x="3840" y="110867"/>
                      <a:pt x="3886" y="111416"/>
                    </a:cubicBezTo>
                    <a:cubicBezTo>
                      <a:pt x="3977" y="111966"/>
                      <a:pt x="4092" y="112493"/>
                      <a:pt x="4183" y="112974"/>
                    </a:cubicBezTo>
                    <a:cubicBezTo>
                      <a:pt x="4320" y="114004"/>
                      <a:pt x="4686" y="114852"/>
                      <a:pt x="4915" y="115699"/>
                    </a:cubicBezTo>
                    <a:cubicBezTo>
                      <a:pt x="5532" y="117302"/>
                      <a:pt x="6150" y="118562"/>
                      <a:pt x="6699" y="119318"/>
                    </a:cubicBezTo>
                    <a:cubicBezTo>
                      <a:pt x="7224" y="120142"/>
                      <a:pt x="7567" y="120508"/>
                      <a:pt x="7567" y="12050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1" name="Freeform: Shape 2006">
                <a:extLst>
                  <a:ext uri="{FF2B5EF4-FFF2-40B4-BE49-F238E27FC236}">
                    <a16:creationId xmlns:a16="http://schemas.microsoft.com/office/drawing/2014/main" id="{87BCF16E-A0A2-3C93-8D4E-EFF80B81F3A3}"/>
                  </a:ext>
                </a:extLst>
              </p:cNvPr>
              <p:cNvSpPr/>
              <p:nvPr/>
            </p:nvSpPr>
            <p:spPr>
              <a:xfrm>
                <a:off x="5636393" y="3688310"/>
                <a:ext cx="39467" cy="147692"/>
              </a:xfrm>
              <a:custGeom>
                <a:avLst/>
                <a:gdLst>
                  <a:gd name="connsiteX0" fmla="*/ 23 w 39467"/>
                  <a:gd name="connsiteY0" fmla="*/ 0 h 147692"/>
                  <a:gd name="connsiteX1" fmla="*/ 1852 w 39467"/>
                  <a:gd name="connsiteY1" fmla="*/ 275 h 147692"/>
                  <a:gd name="connsiteX2" fmla="*/ 6998 w 39467"/>
                  <a:gd name="connsiteY2" fmla="*/ 1626 h 147692"/>
                  <a:gd name="connsiteX3" fmla="*/ 14544 w 39467"/>
                  <a:gd name="connsiteY3" fmla="*/ 5268 h 147692"/>
                  <a:gd name="connsiteX4" fmla="*/ 22570 w 39467"/>
                  <a:gd name="connsiteY4" fmla="*/ 13031 h 147692"/>
                  <a:gd name="connsiteX5" fmla="*/ 25703 w 39467"/>
                  <a:gd name="connsiteY5" fmla="*/ 18802 h 147692"/>
                  <a:gd name="connsiteX6" fmla="*/ 26732 w 39467"/>
                  <a:gd name="connsiteY6" fmla="*/ 22146 h 147692"/>
                  <a:gd name="connsiteX7" fmla="*/ 27372 w 39467"/>
                  <a:gd name="connsiteY7" fmla="*/ 25650 h 147692"/>
                  <a:gd name="connsiteX8" fmla="*/ 27647 w 39467"/>
                  <a:gd name="connsiteY8" fmla="*/ 27459 h 147692"/>
                  <a:gd name="connsiteX9" fmla="*/ 27693 w 39467"/>
                  <a:gd name="connsiteY9" fmla="*/ 29291 h 147692"/>
                  <a:gd name="connsiteX10" fmla="*/ 27715 w 39467"/>
                  <a:gd name="connsiteY10" fmla="*/ 33093 h 147692"/>
                  <a:gd name="connsiteX11" fmla="*/ 27007 w 39467"/>
                  <a:gd name="connsiteY11" fmla="*/ 40353 h 147692"/>
                  <a:gd name="connsiteX12" fmla="*/ 26389 w 39467"/>
                  <a:gd name="connsiteY12" fmla="*/ 44131 h 147692"/>
                  <a:gd name="connsiteX13" fmla="*/ 25566 w 39467"/>
                  <a:gd name="connsiteY13" fmla="*/ 47910 h 147692"/>
                  <a:gd name="connsiteX14" fmla="*/ 23439 w 39467"/>
                  <a:gd name="connsiteY14" fmla="*/ 55330 h 147692"/>
                  <a:gd name="connsiteX15" fmla="*/ 22113 w 39467"/>
                  <a:gd name="connsiteY15" fmla="*/ 61766 h 147692"/>
                  <a:gd name="connsiteX16" fmla="*/ 23485 w 39467"/>
                  <a:gd name="connsiteY16" fmla="*/ 67858 h 147692"/>
                  <a:gd name="connsiteX17" fmla="*/ 24903 w 39467"/>
                  <a:gd name="connsiteY17" fmla="*/ 71087 h 147692"/>
                  <a:gd name="connsiteX18" fmla="*/ 26549 w 39467"/>
                  <a:gd name="connsiteY18" fmla="*/ 74339 h 147692"/>
                  <a:gd name="connsiteX19" fmla="*/ 30231 w 39467"/>
                  <a:gd name="connsiteY19" fmla="*/ 81072 h 147692"/>
                  <a:gd name="connsiteX20" fmla="*/ 35948 w 39467"/>
                  <a:gd name="connsiteY20" fmla="*/ 95546 h 147692"/>
                  <a:gd name="connsiteX21" fmla="*/ 38898 w 39467"/>
                  <a:gd name="connsiteY21" fmla="*/ 109676 h 147692"/>
                  <a:gd name="connsiteX22" fmla="*/ 39378 w 39467"/>
                  <a:gd name="connsiteY22" fmla="*/ 122547 h 147692"/>
                  <a:gd name="connsiteX23" fmla="*/ 38852 w 39467"/>
                  <a:gd name="connsiteY23" fmla="*/ 128249 h 147692"/>
                  <a:gd name="connsiteX24" fmla="*/ 37914 w 39467"/>
                  <a:gd name="connsiteY24" fmla="*/ 133333 h 147692"/>
                  <a:gd name="connsiteX25" fmla="*/ 35445 w 39467"/>
                  <a:gd name="connsiteY25" fmla="*/ 141280 h 147692"/>
                  <a:gd name="connsiteX26" fmla="*/ 34233 w 39467"/>
                  <a:gd name="connsiteY26" fmla="*/ 144074 h 147692"/>
                  <a:gd name="connsiteX27" fmla="*/ 33135 w 39467"/>
                  <a:gd name="connsiteY27" fmla="*/ 146067 h 147692"/>
                  <a:gd name="connsiteX28" fmla="*/ 32243 w 39467"/>
                  <a:gd name="connsiteY28" fmla="*/ 147693 h 147692"/>
                  <a:gd name="connsiteX29" fmla="*/ 32746 w 39467"/>
                  <a:gd name="connsiteY29" fmla="*/ 145906 h 147692"/>
                  <a:gd name="connsiteX30" fmla="*/ 33364 w 39467"/>
                  <a:gd name="connsiteY30" fmla="*/ 143776 h 147692"/>
                  <a:gd name="connsiteX31" fmla="*/ 33981 w 39467"/>
                  <a:gd name="connsiteY31" fmla="*/ 140845 h 147692"/>
                  <a:gd name="connsiteX32" fmla="*/ 34576 w 39467"/>
                  <a:gd name="connsiteY32" fmla="*/ 137204 h 147692"/>
                  <a:gd name="connsiteX33" fmla="*/ 35010 w 39467"/>
                  <a:gd name="connsiteY33" fmla="*/ 132898 h 147692"/>
                  <a:gd name="connsiteX34" fmla="*/ 35010 w 39467"/>
                  <a:gd name="connsiteY34" fmla="*/ 122593 h 147692"/>
                  <a:gd name="connsiteX35" fmla="*/ 34347 w 39467"/>
                  <a:gd name="connsiteY35" fmla="*/ 116775 h 147692"/>
                  <a:gd name="connsiteX36" fmla="*/ 33295 w 39467"/>
                  <a:gd name="connsiteY36" fmla="*/ 110615 h 147692"/>
                  <a:gd name="connsiteX37" fmla="*/ 29591 w 39467"/>
                  <a:gd name="connsiteY37" fmla="*/ 97675 h 147692"/>
                  <a:gd name="connsiteX38" fmla="*/ 23805 w 39467"/>
                  <a:gd name="connsiteY38" fmla="*/ 84667 h 147692"/>
                  <a:gd name="connsiteX39" fmla="*/ 20032 w 39467"/>
                  <a:gd name="connsiteY39" fmla="*/ 78026 h 147692"/>
                  <a:gd name="connsiteX40" fmla="*/ 18111 w 39467"/>
                  <a:gd name="connsiteY40" fmla="*/ 74408 h 147692"/>
                  <a:gd name="connsiteX41" fmla="*/ 16396 w 39467"/>
                  <a:gd name="connsiteY41" fmla="*/ 70606 h 147692"/>
                  <a:gd name="connsiteX42" fmla="*/ 14635 w 39467"/>
                  <a:gd name="connsiteY42" fmla="*/ 61651 h 147692"/>
                  <a:gd name="connsiteX43" fmla="*/ 16419 w 39467"/>
                  <a:gd name="connsiteY43" fmla="*/ 53109 h 147692"/>
                  <a:gd name="connsiteX44" fmla="*/ 18729 w 39467"/>
                  <a:gd name="connsiteY44" fmla="*/ 46101 h 147692"/>
                  <a:gd name="connsiteX45" fmla="*/ 19643 w 39467"/>
                  <a:gd name="connsiteY45" fmla="*/ 42666 h 147692"/>
                  <a:gd name="connsiteX46" fmla="*/ 20398 w 39467"/>
                  <a:gd name="connsiteY46" fmla="*/ 39277 h 147692"/>
                  <a:gd name="connsiteX47" fmla="*/ 21518 w 39467"/>
                  <a:gd name="connsiteY47" fmla="*/ 32383 h 147692"/>
                  <a:gd name="connsiteX48" fmla="*/ 21747 w 39467"/>
                  <a:gd name="connsiteY48" fmla="*/ 29291 h 147692"/>
                  <a:gd name="connsiteX49" fmla="*/ 21861 w 39467"/>
                  <a:gd name="connsiteY49" fmla="*/ 27734 h 147692"/>
                  <a:gd name="connsiteX50" fmla="*/ 21747 w 39467"/>
                  <a:gd name="connsiteY50" fmla="*/ 26222 h 147692"/>
                  <a:gd name="connsiteX51" fmla="*/ 18866 w 39467"/>
                  <a:gd name="connsiteY51" fmla="*/ 15321 h 147692"/>
                  <a:gd name="connsiteX52" fmla="*/ 12783 w 39467"/>
                  <a:gd name="connsiteY52" fmla="*/ 7581 h 147692"/>
                  <a:gd name="connsiteX53" fmla="*/ 6380 w 39467"/>
                  <a:gd name="connsiteY53" fmla="*/ 3000 h 147692"/>
                  <a:gd name="connsiteX54" fmla="*/ 1738 w 39467"/>
                  <a:gd name="connsiteY54" fmla="*/ 710 h 147692"/>
                  <a:gd name="connsiteX55" fmla="*/ 0 w 39467"/>
                  <a:gd name="connsiteY55" fmla="*/ 23 h 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467" h="147692">
                    <a:moveTo>
                      <a:pt x="23" y="0"/>
                    </a:moveTo>
                    <a:cubicBezTo>
                      <a:pt x="23" y="0"/>
                      <a:pt x="663" y="46"/>
                      <a:pt x="1852" y="275"/>
                    </a:cubicBezTo>
                    <a:cubicBezTo>
                      <a:pt x="3064" y="481"/>
                      <a:pt x="4825" y="870"/>
                      <a:pt x="6998" y="1626"/>
                    </a:cubicBezTo>
                    <a:cubicBezTo>
                      <a:pt x="9170" y="2336"/>
                      <a:pt x="11777" y="3481"/>
                      <a:pt x="14544" y="5268"/>
                    </a:cubicBezTo>
                    <a:cubicBezTo>
                      <a:pt x="17334" y="7008"/>
                      <a:pt x="20192" y="9573"/>
                      <a:pt x="22570" y="13031"/>
                    </a:cubicBezTo>
                    <a:cubicBezTo>
                      <a:pt x="23851" y="14726"/>
                      <a:pt x="24743" y="16741"/>
                      <a:pt x="25703" y="18802"/>
                    </a:cubicBezTo>
                    <a:cubicBezTo>
                      <a:pt x="26069" y="19902"/>
                      <a:pt x="26389" y="21024"/>
                      <a:pt x="26732" y="22146"/>
                    </a:cubicBezTo>
                    <a:cubicBezTo>
                      <a:pt x="27098" y="23268"/>
                      <a:pt x="27144" y="24459"/>
                      <a:pt x="27372" y="25650"/>
                    </a:cubicBezTo>
                    <a:cubicBezTo>
                      <a:pt x="27464" y="26246"/>
                      <a:pt x="27555" y="26864"/>
                      <a:pt x="27647" y="27459"/>
                    </a:cubicBezTo>
                    <a:cubicBezTo>
                      <a:pt x="27693" y="28055"/>
                      <a:pt x="27693" y="28696"/>
                      <a:pt x="27693" y="29291"/>
                    </a:cubicBezTo>
                    <a:cubicBezTo>
                      <a:pt x="27693" y="30551"/>
                      <a:pt x="27761" y="31719"/>
                      <a:pt x="27715" y="33093"/>
                    </a:cubicBezTo>
                    <a:cubicBezTo>
                      <a:pt x="27555" y="35429"/>
                      <a:pt x="27396" y="37742"/>
                      <a:pt x="27007" y="40353"/>
                    </a:cubicBezTo>
                    <a:cubicBezTo>
                      <a:pt x="26847" y="41612"/>
                      <a:pt x="26641" y="42895"/>
                      <a:pt x="26389" y="44131"/>
                    </a:cubicBezTo>
                    <a:cubicBezTo>
                      <a:pt x="26161" y="45391"/>
                      <a:pt x="25886" y="46651"/>
                      <a:pt x="25566" y="47910"/>
                    </a:cubicBezTo>
                    <a:cubicBezTo>
                      <a:pt x="24971" y="50452"/>
                      <a:pt x="24194" y="52995"/>
                      <a:pt x="23439" y="55330"/>
                    </a:cubicBezTo>
                    <a:cubicBezTo>
                      <a:pt x="22685" y="57712"/>
                      <a:pt x="22113" y="59842"/>
                      <a:pt x="22113" y="61766"/>
                    </a:cubicBezTo>
                    <a:cubicBezTo>
                      <a:pt x="22090" y="63666"/>
                      <a:pt x="22685" y="65728"/>
                      <a:pt x="23485" y="67858"/>
                    </a:cubicBezTo>
                    <a:cubicBezTo>
                      <a:pt x="23942" y="68911"/>
                      <a:pt x="24331" y="70010"/>
                      <a:pt x="24903" y="71087"/>
                    </a:cubicBezTo>
                    <a:cubicBezTo>
                      <a:pt x="25429" y="72163"/>
                      <a:pt x="25932" y="73262"/>
                      <a:pt x="26549" y="74339"/>
                    </a:cubicBezTo>
                    <a:cubicBezTo>
                      <a:pt x="27784" y="76606"/>
                      <a:pt x="28996" y="78850"/>
                      <a:pt x="30231" y="81072"/>
                    </a:cubicBezTo>
                    <a:cubicBezTo>
                      <a:pt x="32724" y="85904"/>
                      <a:pt x="34439" y="90759"/>
                      <a:pt x="35948" y="95546"/>
                    </a:cubicBezTo>
                    <a:cubicBezTo>
                      <a:pt x="37480" y="100332"/>
                      <a:pt x="38303" y="105141"/>
                      <a:pt x="38898" y="109676"/>
                    </a:cubicBezTo>
                    <a:cubicBezTo>
                      <a:pt x="39492" y="114233"/>
                      <a:pt x="39561" y="118585"/>
                      <a:pt x="39378" y="122547"/>
                    </a:cubicBezTo>
                    <a:cubicBezTo>
                      <a:pt x="39218" y="124562"/>
                      <a:pt x="39127" y="126463"/>
                      <a:pt x="38852" y="128249"/>
                    </a:cubicBezTo>
                    <a:cubicBezTo>
                      <a:pt x="38532" y="130058"/>
                      <a:pt x="38326" y="131753"/>
                      <a:pt x="37914" y="133333"/>
                    </a:cubicBezTo>
                    <a:cubicBezTo>
                      <a:pt x="37228" y="136494"/>
                      <a:pt x="36291" y="139173"/>
                      <a:pt x="35445" y="141280"/>
                    </a:cubicBezTo>
                    <a:cubicBezTo>
                      <a:pt x="34988" y="142334"/>
                      <a:pt x="34599" y="143296"/>
                      <a:pt x="34233" y="144074"/>
                    </a:cubicBezTo>
                    <a:cubicBezTo>
                      <a:pt x="33798" y="144853"/>
                      <a:pt x="33455" y="145540"/>
                      <a:pt x="33135" y="146067"/>
                    </a:cubicBezTo>
                    <a:cubicBezTo>
                      <a:pt x="32541" y="147120"/>
                      <a:pt x="32243" y="147693"/>
                      <a:pt x="32243" y="147693"/>
                    </a:cubicBezTo>
                    <a:cubicBezTo>
                      <a:pt x="32243" y="147693"/>
                      <a:pt x="32403" y="147051"/>
                      <a:pt x="32746" y="145906"/>
                    </a:cubicBezTo>
                    <a:cubicBezTo>
                      <a:pt x="32907" y="145311"/>
                      <a:pt x="33112" y="144601"/>
                      <a:pt x="33364" y="143776"/>
                    </a:cubicBezTo>
                    <a:cubicBezTo>
                      <a:pt x="33547" y="142929"/>
                      <a:pt x="33753" y="141944"/>
                      <a:pt x="33981" y="140845"/>
                    </a:cubicBezTo>
                    <a:cubicBezTo>
                      <a:pt x="34256" y="139769"/>
                      <a:pt x="34370" y="138509"/>
                      <a:pt x="34576" y="137204"/>
                    </a:cubicBezTo>
                    <a:cubicBezTo>
                      <a:pt x="34782" y="135875"/>
                      <a:pt x="34896" y="134433"/>
                      <a:pt x="35010" y="132898"/>
                    </a:cubicBezTo>
                    <a:cubicBezTo>
                      <a:pt x="35262" y="129806"/>
                      <a:pt x="35193" y="126348"/>
                      <a:pt x="35010" y="122593"/>
                    </a:cubicBezTo>
                    <a:cubicBezTo>
                      <a:pt x="34827" y="120715"/>
                      <a:pt x="34713" y="118768"/>
                      <a:pt x="34347" y="116775"/>
                    </a:cubicBezTo>
                    <a:cubicBezTo>
                      <a:pt x="34096" y="114760"/>
                      <a:pt x="33707" y="112722"/>
                      <a:pt x="33295" y="110615"/>
                    </a:cubicBezTo>
                    <a:cubicBezTo>
                      <a:pt x="32358" y="106401"/>
                      <a:pt x="31146" y="102050"/>
                      <a:pt x="29591" y="97675"/>
                    </a:cubicBezTo>
                    <a:cubicBezTo>
                      <a:pt x="28036" y="93301"/>
                      <a:pt x="25955" y="88858"/>
                      <a:pt x="23805" y="84667"/>
                    </a:cubicBezTo>
                    <a:cubicBezTo>
                      <a:pt x="22570" y="82446"/>
                      <a:pt x="21313" y="80248"/>
                      <a:pt x="20032" y="78026"/>
                    </a:cubicBezTo>
                    <a:cubicBezTo>
                      <a:pt x="19369" y="76858"/>
                      <a:pt x="18729" y="75667"/>
                      <a:pt x="18111" y="74408"/>
                    </a:cubicBezTo>
                    <a:cubicBezTo>
                      <a:pt x="17471" y="73239"/>
                      <a:pt x="16922" y="71934"/>
                      <a:pt x="16396" y="70606"/>
                    </a:cubicBezTo>
                    <a:cubicBezTo>
                      <a:pt x="15413" y="67926"/>
                      <a:pt x="14567" y="64926"/>
                      <a:pt x="14635" y="61651"/>
                    </a:cubicBezTo>
                    <a:cubicBezTo>
                      <a:pt x="14704" y="58399"/>
                      <a:pt x="15641" y="55536"/>
                      <a:pt x="16419" y="53109"/>
                    </a:cubicBezTo>
                    <a:cubicBezTo>
                      <a:pt x="17219" y="50613"/>
                      <a:pt x="18065" y="48345"/>
                      <a:pt x="18729" y="46101"/>
                    </a:cubicBezTo>
                    <a:cubicBezTo>
                      <a:pt x="19072" y="44956"/>
                      <a:pt x="19392" y="43834"/>
                      <a:pt x="19643" y="42666"/>
                    </a:cubicBezTo>
                    <a:cubicBezTo>
                      <a:pt x="19941" y="41544"/>
                      <a:pt x="20192" y="40399"/>
                      <a:pt x="20398" y="39277"/>
                    </a:cubicBezTo>
                    <a:cubicBezTo>
                      <a:pt x="20878" y="37101"/>
                      <a:pt x="21130" y="34673"/>
                      <a:pt x="21518" y="32383"/>
                    </a:cubicBezTo>
                    <a:cubicBezTo>
                      <a:pt x="21587" y="31352"/>
                      <a:pt x="21679" y="30322"/>
                      <a:pt x="21747" y="29291"/>
                    </a:cubicBezTo>
                    <a:cubicBezTo>
                      <a:pt x="21770" y="28765"/>
                      <a:pt x="21838" y="28238"/>
                      <a:pt x="21861" y="27734"/>
                    </a:cubicBezTo>
                    <a:cubicBezTo>
                      <a:pt x="21816" y="27230"/>
                      <a:pt x="21793" y="26726"/>
                      <a:pt x="21747" y="26222"/>
                    </a:cubicBezTo>
                    <a:cubicBezTo>
                      <a:pt x="21633" y="22169"/>
                      <a:pt x="20558" y="18436"/>
                      <a:pt x="18866" y="15321"/>
                    </a:cubicBezTo>
                    <a:cubicBezTo>
                      <a:pt x="17173" y="12207"/>
                      <a:pt x="15070" y="9573"/>
                      <a:pt x="12783" y="7581"/>
                    </a:cubicBezTo>
                    <a:cubicBezTo>
                      <a:pt x="10519" y="5634"/>
                      <a:pt x="8324" y="4077"/>
                      <a:pt x="6380" y="3000"/>
                    </a:cubicBezTo>
                    <a:cubicBezTo>
                      <a:pt x="4436" y="1924"/>
                      <a:pt x="2858" y="1145"/>
                      <a:pt x="1738" y="710"/>
                    </a:cubicBezTo>
                    <a:cubicBezTo>
                      <a:pt x="617" y="229"/>
                      <a:pt x="0" y="23"/>
                      <a:pt x="0" y="2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2" name="Freeform: Shape 2007">
                <a:extLst>
                  <a:ext uri="{FF2B5EF4-FFF2-40B4-BE49-F238E27FC236}">
                    <a16:creationId xmlns:a16="http://schemas.microsoft.com/office/drawing/2014/main" id="{D5983414-2771-C51D-F0B2-64C146D3FF22}"/>
                  </a:ext>
                </a:extLst>
              </p:cNvPr>
              <p:cNvSpPr/>
              <p:nvPr/>
            </p:nvSpPr>
            <p:spPr>
              <a:xfrm>
                <a:off x="5627197" y="3727815"/>
                <a:ext cx="32978" cy="78575"/>
              </a:xfrm>
              <a:custGeom>
                <a:avLst/>
                <a:gdLst>
                  <a:gd name="connsiteX0" fmla="*/ 11506 w 32978"/>
                  <a:gd name="connsiteY0" fmla="*/ 78575 h 78575"/>
                  <a:gd name="connsiteX1" fmla="*/ 9082 w 32978"/>
                  <a:gd name="connsiteY1" fmla="*/ 75392 h 78575"/>
                  <a:gd name="connsiteX2" fmla="*/ 6657 w 32978"/>
                  <a:gd name="connsiteY2" fmla="*/ 71499 h 78575"/>
                  <a:gd name="connsiteX3" fmla="*/ 4028 w 32978"/>
                  <a:gd name="connsiteY3" fmla="*/ 66117 h 78575"/>
                  <a:gd name="connsiteX4" fmla="*/ 1672 w 32978"/>
                  <a:gd name="connsiteY4" fmla="*/ 59384 h 78575"/>
                  <a:gd name="connsiteX5" fmla="*/ 209 w 32978"/>
                  <a:gd name="connsiteY5" fmla="*/ 51437 h 78575"/>
                  <a:gd name="connsiteX6" fmla="*/ 255 w 32978"/>
                  <a:gd name="connsiteY6" fmla="*/ 42666 h 78575"/>
                  <a:gd name="connsiteX7" fmla="*/ 1055 w 32978"/>
                  <a:gd name="connsiteY7" fmla="*/ 38177 h 78575"/>
                  <a:gd name="connsiteX8" fmla="*/ 2381 w 32978"/>
                  <a:gd name="connsiteY8" fmla="*/ 33780 h 78575"/>
                  <a:gd name="connsiteX9" fmla="*/ 2473 w 32978"/>
                  <a:gd name="connsiteY9" fmla="*/ 33505 h 78575"/>
                  <a:gd name="connsiteX10" fmla="*/ 2518 w 32978"/>
                  <a:gd name="connsiteY10" fmla="*/ 33345 h 78575"/>
                  <a:gd name="connsiteX11" fmla="*/ 2518 w 32978"/>
                  <a:gd name="connsiteY11" fmla="*/ 33276 h 78575"/>
                  <a:gd name="connsiteX12" fmla="*/ 2633 w 32978"/>
                  <a:gd name="connsiteY12" fmla="*/ 33070 h 78575"/>
                  <a:gd name="connsiteX13" fmla="*/ 2839 w 32978"/>
                  <a:gd name="connsiteY13" fmla="*/ 32589 h 78575"/>
                  <a:gd name="connsiteX14" fmla="*/ 3296 w 32978"/>
                  <a:gd name="connsiteY14" fmla="*/ 31627 h 78575"/>
                  <a:gd name="connsiteX15" fmla="*/ 4211 w 32978"/>
                  <a:gd name="connsiteY15" fmla="*/ 29681 h 78575"/>
                  <a:gd name="connsiteX16" fmla="*/ 6726 w 32978"/>
                  <a:gd name="connsiteY16" fmla="*/ 25673 h 78575"/>
                  <a:gd name="connsiteX17" fmla="*/ 8098 w 32978"/>
                  <a:gd name="connsiteY17" fmla="*/ 23863 h 78575"/>
                  <a:gd name="connsiteX18" fmla="*/ 9607 w 32978"/>
                  <a:gd name="connsiteY18" fmla="*/ 22215 h 78575"/>
                  <a:gd name="connsiteX19" fmla="*/ 12763 w 32978"/>
                  <a:gd name="connsiteY19" fmla="*/ 19237 h 78575"/>
                  <a:gd name="connsiteX20" fmla="*/ 19212 w 32978"/>
                  <a:gd name="connsiteY20" fmla="*/ 14634 h 78575"/>
                  <a:gd name="connsiteX21" fmla="*/ 24815 w 32978"/>
                  <a:gd name="connsiteY21" fmla="*/ 10855 h 78575"/>
                  <a:gd name="connsiteX22" fmla="*/ 28931 w 32978"/>
                  <a:gd name="connsiteY22" fmla="*/ 7168 h 78575"/>
                  <a:gd name="connsiteX23" fmla="*/ 31377 w 32978"/>
                  <a:gd name="connsiteY23" fmla="*/ 3573 h 78575"/>
                  <a:gd name="connsiteX24" fmla="*/ 32567 w 32978"/>
                  <a:gd name="connsiteY24" fmla="*/ 962 h 78575"/>
                  <a:gd name="connsiteX25" fmla="*/ 32978 w 32978"/>
                  <a:gd name="connsiteY25" fmla="*/ 0 h 78575"/>
                  <a:gd name="connsiteX26" fmla="*/ 32887 w 32978"/>
                  <a:gd name="connsiteY26" fmla="*/ 1031 h 78575"/>
                  <a:gd name="connsiteX27" fmla="*/ 32429 w 32978"/>
                  <a:gd name="connsiteY27" fmla="*/ 3985 h 78575"/>
                  <a:gd name="connsiteX28" fmla="*/ 31812 w 32978"/>
                  <a:gd name="connsiteY28" fmla="*/ 6046 h 78575"/>
                  <a:gd name="connsiteX29" fmla="*/ 30714 w 32978"/>
                  <a:gd name="connsiteY29" fmla="*/ 8405 h 78575"/>
                  <a:gd name="connsiteX30" fmla="*/ 26987 w 32978"/>
                  <a:gd name="connsiteY30" fmla="*/ 13283 h 78575"/>
                  <a:gd name="connsiteX31" fmla="*/ 21750 w 32978"/>
                  <a:gd name="connsiteY31" fmla="*/ 18024 h 78575"/>
                  <a:gd name="connsiteX32" fmla="*/ 16125 w 32978"/>
                  <a:gd name="connsiteY32" fmla="*/ 22970 h 78575"/>
                  <a:gd name="connsiteX33" fmla="*/ 11254 w 32978"/>
                  <a:gd name="connsiteY33" fmla="*/ 28810 h 78575"/>
                  <a:gd name="connsiteX34" fmla="*/ 9333 w 32978"/>
                  <a:gd name="connsiteY34" fmla="*/ 32016 h 78575"/>
                  <a:gd name="connsiteX35" fmla="*/ 8464 w 32978"/>
                  <a:gd name="connsiteY35" fmla="*/ 33940 h 78575"/>
                  <a:gd name="connsiteX36" fmla="*/ 8029 w 32978"/>
                  <a:gd name="connsiteY36" fmla="*/ 34925 h 78575"/>
                  <a:gd name="connsiteX37" fmla="*/ 7801 w 32978"/>
                  <a:gd name="connsiteY37" fmla="*/ 35429 h 78575"/>
                  <a:gd name="connsiteX38" fmla="*/ 7801 w 32978"/>
                  <a:gd name="connsiteY38" fmla="*/ 35429 h 78575"/>
                  <a:gd name="connsiteX39" fmla="*/ 7847 w 32978"/>
                  <a:gd name="connsiteY39" fmla="*/ 35314 h 78575"/>
                  <a:gd name="connsiteX40" fmla="*/ 7847 w 32978"/>
                  <a:gd name="connsiteY40" fmla="*/ 35406 h 78575"/>
                  <a:gd name="connsiteX41" fmla="*/ 7801 w 32978"/>
                  <a:gd name="connsiteY41" fmla="*/ 35498 h 78575"/>
                  <a:gd name="connsiteX42" fmla="*/ 7732 w 32978"/>
                  <a:gd name="connsiteY42" fmla="*/ 35750 h 78575"/>
                  <a:gd name="connsiteX43" fmla="*/ 6520 w 32978"/>
                  <a:gd name="connsiteY43" fmla="*/ 39482 h 78575"/>
                  <a:gd name="connsiteX44" fmla="*/ 5743 w 32978"/>
                  <a:gd name="connsiteY44" fmla="*/ 43353 h 78575"/>
                  <a:gd name="connsiteX45" fmla="*/ 5240 w 32978"/>
                  <a:gd name="connsiteY45" fmla="*/ 51048 h 78575"/>
                  <a:gd name="connsiteX46" fmla="*/ 5857 w 32978"/>
                  <a:gd name="connsiteY46" fmla="*/ 58399 h 78575"/>
                  <a:gd name="connsiteX47" fmla="*/ 7138 w 32978"/>
                  <a:gd name="connsiteY47" fmla="*/ 64995 h 78575"/>
                  <a:gd name="connsiteX48" fmla="*/ 8670 w 32978"/>
                  <a:gd name="connsiteY48" fmla="*/ 70537 h 78575"/>
                  <a:gd name="connsiteX49" fmla="*/ 10111 w 32978"/>
                  <a:gd name="connsiteY49" fmla="*/ 74774 h 78575"/>
                  <a:gd name="connsiteX50" fmla="*/ 11528 w 32978"/>
                  <a:gd name="connsiteY50" fmla="*/ 78461 h 7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978" h="78575">
                    <a:moveTo>
                      <a:pt x="11506" y="78575"/>
                    </a:moveTo>
                    <a:cubicBezTo>
                      <a:pt x="11506" y="78575"/>
                      <a:pt x="10522" y="77522"/>
                      <a:pt x="9082" y="75392"/>
                    </a:cubicBezTo>
                    <a:cubicBezTo>
                      <a:pt x="8372" y="74361"/>
                      <a:pt x="7504" y="73056"/>
                      <a:pt x="6657" y="71499"/>
                    </a:cubicBezTo>
                    <a:cubicBezTo>
                      <a:pt x="5789" y="69942"/>
                      <a:pt x="4851" y="68155"/>
                      <a:pt x="4028" y="66117"/>
                    </a:cubicBezTo>
                    <a:cubicBezTo>
                      <a:pt x="3159" y="64102"/>
                      <a:pt x="2313" y="61834"/>
                      <a:pt x="1672" y="59384"/>
                    </a:cubicBezTo>
                    <a:cubicBezTo>
                      <a:pt x="1009" y="56911"/>
                      <a:pt x="437" y="54277"/>
                      <a:pt x="209" y="51437"/>
                    </a:cubicBezTo>
                    <a:cubicBezTo>
                      <a:pt x="-43" y="48620"/>
                      <a:pt x="-111" y="45666"/>
                      <a:pt x="255" y="42666"/>
                    </a:cubicBezTo>
                    <a:cubicBezTo>
                      <a:pt x="392" y="41177"/>
                      <a:pt x="780" y="39689"/>
                      <a:pt x="1055" y="38177"/>
                    </a:cubicBezTo>
                    <a:cubicBezTo>
                      <a:pt x="1398" y="36711"/>
                      <a:pt x="1947" y="35246"/>
                      <a:pt x="2381" y="33780"/>
                    </a:cubicBezTo>
                    <a:lnTo>
                      <a:pt x="2473" y="33505"/>
                    </a:lnTo>
                    <a:lnTo>
                      <a:pt x="2518" y="33345"/>
                    </a:lnTo>
                    <a:lnTo>
                      <a:pt x="2518" y="33276"/>
                    </a:lnTo>
                    <a:cubicBezTo>
                      <a:pt x="2518" y="33276"/>
                      <a:pt x="2633" y="33070"/>
                      <a:pt x="2633" y="33070"/>
                    </a:cubicBezTo>
                    <a:lnTo>
                      <a:pt x="2839" y="32589"/>
                    </a:lnTo>
                    <a:lnTo>
                      <a:pt x="3296" y="31627"/>
                    </a:lnTo>
                    <a:lnTo>
                      <a:pt x="4211" y="29681"/>
                    </a:lnTo>
                    <a:cubicBezTo>
                      <a:pt x="5034" y="28352"/>
                      <a:pt x="5789" y="26841"/>
                      <a:pt x="6726" y="25673"/>
                    </a:cubicBezTo>
                    <a:lnTo>
                      <a:pt x="8098" y="23863"/>
                    </a:lnTo>
                    <a:cubicBezTo>
                      <a:pt x="8601" y="23291"/>
                      <a:pt x="9127" y="22764"/>
                      <a:pt x="9607" y="22215"/>
                    </a:cubicBezTo>
                    <a:cubicBezTo>
                      <a:pt x="10591" y="21115"/>
                      <a:pt x="11734" y="20199"/>
                      <a:pt x="12763" y="19237"/>
                    </a:cubicBezTo>
                    <a:cubicBezTo>
                      <a:pt x="14936" y="17451"/>
                      <a:pt x="17154" y="15963"/>
                      <a:pt x="19212" y="14634"/>
                    </a:cubicBezTo>
                    <a:cubicBezTo>
                      <a:pt x="21247" y="13283"/>
                      <a:pt x="23191" y="12092"/>
                      <a:pt x="24815" y="10855"/>
                    </a:cubicBezTo>
                    <a:cubicBezTo>
                      <a:pt x="26484" y="9664"/>
                      <a:pt x="27810" y="8382"/>
                      <a:pt x="28931" y="7168"/>
                    </a:cubicBezTo>
                    <a:cubicBezTo>
                      <a:pt x="29960" y="5909"/>
                      <a:pt x="30829" y="4672"/>
                      <a:pt x="31377" y="3573"/>
                    </a:cubicBezTo>
                    <a:cubicBezTo>
                      <a:pt x="32041" y="2542"/>
                      <a:pt x="32292" y="1580"/>
                      <a:pt x="32567" y="962"/>
                    </a:cubicBezTo>
                    <a:cubicBezTo>
                      <a:pt x="32841" y="344"/>
                      <a:pt x="32978" y="0"/>
                      <a:pt x="32978" y="0"/>
                    </a:cubicBezTo>
                    <a:cubicBezTo>
                      <a:pt x="32978" y="0"/>
                      <a:pt x="32955" y="367"/>
                      <a:pt x="32887" y="1031"/>
                    </a:cubicBezTo>
                    <a:cubicBezTo>
                      <a:pt x="32772" y="1695"/>
                      <a:pt x="32841" y="2748"/>
                      <a:pt x="32429" y="3985"/>
                    </a:cubicBezTo>
                    <a:cubicBezTo>
                      <a:pt x="32247" y="4603"/>
                      <a:pt x="32109" y="5313"/>
                      <a:pt x="31812" y="6046"/>
                    </a:cubicBezTo>
                    <a:cubicBezTo>
                      <a:pt x="31515" y="6756"/>
                      <a:pt x="31172" y="7580"/>
                      <a:pt x="30714" y="8405"/>
                    </a:cubicBezTo>
                    <a:cubicBezTo>
                      <a:pt x="29799" y="9985"/>
                      <a:pt x="28565" y="11725"/>
                      <a:pt x="26987" y="13283"/>
                    </a:cubicBezTo>
                    <a:cubicBezTo>
                      <a:pt x="25455" y="14932"/>
                      <a:pt x="23625" y="16466"/>
                      <a:pt x="21750" y="18024"/>
                    </a:cubicBezTo>
                    <a:cubicBezTo>
                      <a:pt x="19852" y="19581"/>
                      <a:pt x="17977" y="21253"/>
                      <a:pt x="16125" y="22970"/>
                    </a:cubicBezTo>
                    <a:cubicBezTo>
                      <a:pt x="14341" y="24757"/>
                      <a:pt x="12649" y="26658"/>
                      <a:pt x="11254" y="28810"/>
                    </a:cubicBezTo>
                    <a:cubicBezTo>
                      <a:pt x="10454" y="29864"/>
                      <a:pt x="10019" y="30963"/>
                      <a:pt x="9333" y="32016"/>
                    </a:cubicBezTo>
                    <a:lnTo>
                      <a:pt x="8464" y="33940"/>
                    </a:lnTo>
                    <a:lnTo>
                      <a:pt x="8029" y="34925"/>
                    </a:lnTo>
                    <a:lnTo>
                      <a:pt x="7801" y="35429"/>
                    </a:lnTo>
                    <a:lnTo>
                      <a:pt x="7801" y="35429"/>
                    </a:lnTo>
                    <a:cubicBezTo>
                      <a:pt x="7915" y="35177"/>
                      <a:pt x="7824" y="35406"/>
                      <a:pt x="7847" y="35314"/>
                    </a:cubicBezTo>
                    <a:lnTo>
                      <a:pt x="7847" y="35406"/>
                    </a:lnTo>
                    <a:cubicBezTo>
                      <a:pt x="7847" y="35406"/>
                      <a:pt x="7801" y="35498"/>
                      <a:pt x="7801" y="35498"/>
                    </a:cubicBezTo>
                    <a:lnTo>
                      <a:pt x="7732" y="35750"/>
                    </a:lnTo>
                    <a:cubicBezTo>
                      <a:pt x="7343" y="37009"/>
                      <a:pt x="6818" y="38223"/>
                      <a:pt x="6520" y="39482"/>
                    </a:cubicBezTo>
                    <a:cubicBezTo>
                      <a:pt x="6269" y="40765"/>
                      <a:pt x="5880" y="42047"/>
                      <a:pt x="5743" y="43353"/>
                    </a:cubicBezTo>
                    <a:cubicBezTo>
                      <a:pt x="5423" y="45918"/>
                      <a:pt x="5148" y="48506"/>
                      <a:pt x="5240" y="51048"/>
                    </a:cubicBezTo>
                    <a:cubicBezTo>
                      <a:pt x="5331" y="53590"/>
                      <a:pt x="5491" y="56063"/>
                      <a:pt x="5857" y="58399"/>
                    </a:cubicBezTo>
                    <a:cubicBezTo>
                      <a:pt x="6223" y="60735"/>
                      <a:pt x="6657" y="62956"/>
                      <a:pt x="7138" y="64995"/>
                    </a:cubicBezTo>
                    <a:cubicBezTo>
                      <a:pt x="7641" y="67010"/>
                      <a:pt x="8167" y="68888"/>
                      <a:pt x="8670" y="70537"/>
                    </a:cubicBezTo>
                    <a:cubicBezTo>
                      <a:pt x="9196" y="72163"/>
                      <a:pt x="9676" y="73606"/>
                      <a:pt x="10111" y="74774"/>
                    </a:cubicBezTo>
                    <a:cubicBezTo>
                      <a:pt x="10957" y="77133"/>
                      <a:pt x="11528" y="78461"/>
                      <a:pt x="11528" y="7846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3" name="Freeform: Shape 2009">
                <a:extLst>
                  <a:ext uri="{FF2B5EF4-FFF2-40B4-BE49-F238E27FC236}">
                    <a16:creationId xmlns:a16="http://schemas.microsoft.com/office/drawing/2014/main" id="{9CA5A252-0410-B098-B5B7-0AAD3882F196}"/>
                  </a:ext>
                </a:extLst>
              </p:cNvPr>
              <p:cNvSpPr/>
              <p:nvPr/>
            </p:nvSpPr>
            <p:spPr>
              <a:xfrm>
                <a:off x="5471006" y="3639314"/>
                <a:ext cx="234859" cy="462259"/>
              </a:xfrm>
              <a:custGeom>
                <a:avLst/>
                <a:gdLst>
                  <a:gd name="connsiteX0" fmla="*/ 234859 w 234859"/>
                  <a:gd name="connsiteY0" fmla="*/ 328694 h 462259"/>
                  <a:gd name="connsiteX1" fmla="*/ 234745 w 234859"/>
                  <a:gd name="connsiteY1" fmla="*/ 328511 h 462259"/>
                  <a:gd name="connsiteX2" fmla="*/ 233716 w 234859"/>
                  <a:gd name="connsiteY2" fmla="*/ 327114 h 462259"/>
                  <a:gd name="connsiteX3" fmla="*/ 232527 w 234859"/>
                  <a:gd name="connsiteY3" fmla="*/ 325923 h 462259"/>
                  <a:gd name="connsiteX4" fmla="*/ 231932 w 234859"/>
                  <a:gd name="connsiteY4" fmla="*/ 325442 h 462259"/>
                  <a:gd name="connsiteX5" fmla="*/ 231658 w 234859"/>
                  <a:gd name="connsiteY5" fmla="*/ 325213 h 462259"/>
                  <a:gd name="connsiteX6" fmla="*/ 231498 w 234859"/>
                  <a:gd name="connsiteY6" fmla="*/ 325076 h 462259"/>
                  <a:gd name="connsiteX7" fmla="*/ 231224 w 234859"/>
                  <a:gd name="connsiteY7" fmla="*/ 324915 h 462259"/>
                  <a:gd name="connsiteX8" fmla="*/ 229668 w 234859"/>
                  <a:gd name="connsiteY8" fmla="*/ 324045 h 462259"/>
                  <a:gd name="connsiteX9" fmla="*/ 228159 w 234859"/>
                  <a:gd name="connsiteY9" fmla="*/ 323358 h 462259"/>
                  <a:gd name="connsiteX10" fmla="*/ 226718 w 234859"/>
                  <a:gd name="connsiteY10" fmla="*/ 322854 h 462259"/>
                  <a:gd name="connsiteX11" fmla="*/ 226353 w 234859"/>
                  <a:gd name="connsiteY11" fmla="*/ 322717 h 462259"/>
                  <a:gd name="connsiteX12" fmla="*/ 225781 w 234859"/>
                  <a:gd name="connsiteY12" fmla="*/ 322602 h 462259"/>
                  <a:gd name="connsiteX13" fmla="*/ 224889 w 234859"/>
                  <a:gd name="connsiteY13" fmla="*/ 322419 h 462259"/>
                  <a:gd name="connsiteX14" fmla="*/ 223128 w 234859"/>
                  <a:gd name="connsiteY14" fmla="*/ 322190 h 462259"/>
                  <a:gd name="connsiteX15" fmla="*/ 221322 w 234859"/>
                  <a:gd name="connsiteY15" fmla="*/ 322144 h 462259"/>
                  <a:gd name="connsiteX16" fmla="*/ 220407 w 234859"/>
                  <a:gd name="connsiteY16" fmla="*/ 322190 h 462259"/>
                  <a:gd name="connsiteX17" fmla="*/ 219630 w 234859"/>
                  <a:gd name="connsiteY17" fmla="*/ 322259 h 462259"/>
                  <a:gd name="connsiteX18" fmla="*/ 218006 w 234859"/>
                  <a:gd name="connsiteY18" fmla="*/ 322419 h 462259"/>
                  <a:gd name="connsiteX19" fmla="*/ 216222 w 234859"/>
                  <a:gd name="connsiteY19" fmla="*/ 322740 h 462259"/>
                  <a:gd name="connsiteX20" fmla="*/ 214530 w 234859"/>
                  <a:gd name="connsiteY20" fmla="*/ 323198 h 462259"/>
                  <a:gd name="connsiteX21" fmla="*/ 212906 w 234859"/>
                  <a:gd name="connsiteY21" fmla="*/ 323770 h 462259"/>
                  <a:gd name="connsiteX22" fmla="*/ 209842 w 234859"/>
                  <a:gd name="connsiteY22" fmla="*/ 325030 h 462259"/>
                  <a:gd name="connsiteX23" fmla="*/ 209476 w 234859"/>
                  <a:gd name="connsiteY23" fmla="*/ 325282 h 462259"/>
                  <a:gd name="connsiteX24" fmla="*/ 207167 w 234859"/>
                  <a:gd name="connsiteY24" fmla="*/ 326518 h 462259"/>
                  <a:gd name="connsiteX25" fmla="*/ 206023 w 234859"/>
                  <a:gd name="connsiteY25" fmla="*/ 327160 h 462259"/>
                  <a:gd name="connsiteX26" fmla="*/ 205726 w 234859"/>
                  <a:gd name="connsiteY26" fmla="*/ 327343 h 462259"/>
                  <a:gd name="connsiteX27" fmla="*/ 205657 w 234859"/>
                  <a:gd name="connsiteY27" fmla="*/ 327343 h 462259"/>
                  <a:gd name="connsiteX28" fmla="*/ 205497 w 234859"/>
                  <a:gd name="connsiteY28" fmla="*/ 327480 h 462259"/>
                  <a:gd name="connsiteX29" fmla="*/ 205360 w 234859"/>
                  <a:gd name="connsiteY29" fmla="*/ 327549 h 462259"/>
                  <a:gd name="connsiteX30" fmla="*/ 204834 w 234859"/>
                  <a:gd name="connsiteY30" fmla="*/ 327915 h 462259"/>
                  <a:gd name="connsiteX31" fmla="*/ 202662 w 234859"/>
                  <a:gd name="connsiteY31" fmla="*/ 329358 h 462259"/>
                  <a:gd name="connsiteX32" fmla="*/ 202113 w 234859"/>
                  <a:gd name="connsiteY32" fmla="*/ 329725 h 462259"/>
                  <a:gd name="connsiteX33" fmla="*/ 201495 w 234859"/>
                  <a:gd name="connsiteY33" fmla="*/ 330182 h 462259"/>
                  <a:gd name="connsiteX34" fmla="*/ 200421 w 234859"/>
                  <a:gd name="connsiteY34" fmla="*/ 330938 h 462259"/>
                  <a:gd name="connsiteX35" fmla="*/ 198294 w 234859"/>
                  <a:gd name="connsiteY35" fmla="*/ 332473 h 462259"/>
                  <a:gd name="connsiteX36" fmla="*/ 196007 w 234859"/>
                  <a:gd name="connsiteY36" fmla="*/ 334282 h 462259"/>
                  <a:gd name="connsiteX37" fmla="*/ 193926 w 234859"/>
                  <a:gd name="connsiteY37" fmla="*/ 336000 h 462259"/>
                  <a:gd name="connsiteX38" fmla="*/ 191937 w 234859"/>
                  <a:gd name="connsiteY38" fmla="*/ 337694 h 462259"/>
                  <a:gd name="connsiteX39" fmla="*/ 190953 w 234859"/>
                  <a:gd name="connsiteY39" fmla="*/ 338542 h 462259"/>
                  <a:gd name="connsiteX40" fmla="*/ 190038 w 234859"/>
                  <a:gd name="connsiteY40" fmla="*/ 339274 h 462259"/>
                  <a:gd name="connsiteX41" fmla="*/ 188026 w 234859"/>
                  <a:gd name="connsiteY41" fmla="*/ 340969 h 462259"/>
                  <a:gd name="connsiteX42" fmla="*/ 187523 w 234859"/>
                  <a:gd name="connsiteY42" fmla="*/ 341381 h 462259"/>
                  <a:gd name="connsiteX43" fmla="*/ 187112 w 234859"/>
                  <a:gd name="connsiteY43" fmla="*/ 341656 h 462259"/>
                  <a:gd name="connsiteX44" fmla="*/ 186265 w 234859"/>
                  <a:gd name="connsiteY44" fmla="*/ 342275 h 462259"/>
                  <a:gd name="connsiteX45" fmla="*/ 184573 w 234859"/>
                  <a:gd name="connsiteY45" fmla="*/ 343534 h 462259"/>
                  <a:gd name="connsiteX46" fmla="*/ 182378 w 234859"/>
                  <a:gd name="connsiteY46" fmla="*/ 344931 h 462259"/>
                  <a:gd name="connsiteX47" fmla="*/ 181280 w 234859"/>
                  <a:gd name="connsiteY47" fmla="*/ 345618 h 462259"/>
                  <a:gd name="connsiteX48" fmla="*/ 181258 w 234859"/>
                  <a:gd name="connsiteY48" fmla="*/ 345618 h 462259"/>
                  <a:gd name="connsiteX49" fmla="*/ 181029 w 234859"/>
                  <a:gd name="connsiteY49" fmla="*/ 345733 h 462259"/>
                  <a:gd name="connsiteX50" fmla="*/ 180457 w 234859"/>
                  <a:gd name="connsiteY50" fmla="*/ 346076 h 462259"/>
                  <a:gd name="connsiteX51" fmla="*/ 176295 w 234859"/>
                  <a:gd name="connsiteY51" fmla="*/ 348343 h 462259"/>
                  <a:gd name="connsiteX52" fmla="*/ 174649 w 234859"/>
                  <a:gd name="connsiteY52" fmla="*/ 349008 h 462259"/>
                  <a:gd name="connsiteX53" fmla="*/ 174328 w 234859"/>
                  <a:gd name="connsiteY53" fmla="*/ 349077 h 462259"/>
                  <a:gd name="connsiteX54" fmla="*/ 173894 w 234859"/>
                  <a:gd name="connsiteY54" fmla="*/ 349168 h 462259"/>
                  <a:gd name="connsiteX55" fmla="*/ 173665 w 234859"/>
                  <a:gd name="connsiteY55" fmla="*/ 349214 h 462259"/>
                  <a:gd name="connsiteX56" fmla="*/ 173505 w 234859"/>
                  <a:gd name="connsiteY56" fmla="*/ 349214 h 462259"/>
                  <a:gd name="connsiteX57" fmla="*/ 173368 w 234859"/>
                  <a:gd name="connsiteY57" fmla="*/ 349237 h 462259"/>
                  <a:gd name="connsiteX58" fmla="*/ 172865 w 234859"/>
                  <a:gd name="connsiteY58" fmla="*/ 349282 h 462259"/>
                  <a:gd name="connsiteX59" fmla="*/ 172362 w 234859"/>
                  <a:gd name="connsiteY59" fmla="*/ 349328 h 462259"/>
                  <a:gd name="connsiteX60" fmla="*/ 171058 w 234859"/>
                  <a:gd name="connsiteY60" fmla="*/ 349191 h 462259"/>
                  <a:gd name="connsiteX61" fmla="*/ 169732 w 234859"/>
                  <a:gd name="connsiteY61" fmla="*/ 348825 h 462259"/>
                  <a:gd name="connsiteX62" fmla="*/ 169297 w 234859"/>
                  <a:gd name="connsiteY62" fmla="*/ 348733 h 462259"/>
                  <a:gd name="connsiteX63" fmla="*/ 168680 w 234859"/>
                  <a:gd name="connsiteY63" fmla="*/ 348458 h 462259"/>
                  <a:gd name="connsiteX64" fmla="*/ 167445 w 234859"/>
                  <a:gd name="connsiteY64" fmla="*/ 347863 h 462259"/>
                  <a:gd name="connsiteX65" fmla="*/ 166828 w 234859"/>
                  <a:gd name="connsiteY65" fmla="*/ 347588 h 462259"/>
                  <a:gd name="connsiteX66" fmla="*/ 166530 w 234859"/>
                  <a:gd name="connsiteY66" fmla="*/ 347451 h 462259"/>
                  <a:gd name="connsiteX67" fmla="*/ 166393 w 234859"/>
                  <a:gd name="connsiteY67" fmla="*/ 347382 h 462259"/>
                  <a:gd name="connsiteX68" fmla="*/ 165753 w 234859"/>
                  <a:gd name="connsiteY68" fmla="*/ 346969 h 462259"/>
                  <a:gd name="connsiteX69" fmla="*/ 164815 w 234859"/>
                  <a:gd name="connsiteY69" fmla="*/ 346374 h 462259"/>
                  <a:gd name="connsiteX70" fmla="*/ 163763 w 234859"/>
                  <a:gd name="connsiteY70" fmla="*/ 345618 h 462259"/>
                  <a:gd name="connsiteX71" fmla="*/ 162666 w 234859"/>
                  <a:gd name="connsiteY71" fmla="*/ 344771 h 462259"/>
                  <a:gd name="connsiteX72" fmla="*/ 162391 w 234859"/>
                  <a:gd name="connsiteY72" fmla="*/ 344565 h 462259"/>
                  <a:gd name="connsiteX73" fmla="*/ 162254 w 234859"/>
                  <a:gd name="connsiteY73" fmla="*/ 344473 h 462259"/>
                  <a:gd name="connsiteX74" fmla="*/ 162254 w 234859"/>
                  <a:gd name="connsiteY74" fmla="*/ 344473 h 462259"/>
                  <a:gd name="connsiteX75" fmla="*/ 162254 w 234859"/>
                  <a:gd name="connsiteY75" fmla="*/ 344473 h 462259"/>
                  <a:gd name="connsiteX76" fmla="*/ 162552 w 234859"/>
                  <a:gd name="connsiteY76" fmla="*/ 344725 h 462259"/>
                  <a:gd name="connsiteX77" fmla="*/ 162506 w 234859"/>
                  <a:gd name="connsiteY77" fmla="*/ 344656 h 462259"/>
                  <a:gd name="connsiteX78" fmla="*/ 162003 w 234859"/>
                  <a:gd name="connsiteY78" fmla="*/ 344198 h 462259"/>
                  <a:gd name="connsiteX79" fmla="*/ 160539 w 234859"/>
                  <a:gd name="connsiteY79" fmla="*/ 342847 h 462259"/>
                  <a:gd name="connsiteX80" fmla="*/ 160333 w 234859"/>
                  <a:gd name="connsiteY80" fmla="*/ 342275 h 462259"/>
                  <a:gd name="connsiteX81" fmla="*/ 159259 w 234859"/>
                  <a:gd name="connsiteY81" fmla="*/ 339274 h 462259"/>
                  <a:gd name="connsiteX82" fmla="*/ 159259 w 234859"/>
                  <a:gd name="connsiteY82" fmla="*/ 339183 h 462259"/>
                  <a:gd name="connsiteX83" fmla="*/ 159167 w 234859"/>
                  <a:gd name="connsiteY83" fmla="*/ 339000 h 462259"/>
                  <a:gd name="connsiteX84" fmla="*/ 157566 w 234859"/>
                  <a:gd name="connsiteY84" fmla="*/ 335519 h 462259"/>
                  <a:gd name="connsiteX85" fmla="*/ 155828 w 234859"/>
                  <a:gd name="connsiteY85" fmla="*/ 331877 h 462259"/>
                  <a:gd name="connsiteX86" fmla="*/ 153793 w 234859"/>
                  <a:gd name="connsiteY86" fmla="*/ 328396 h 462259"/>
                  <a:gd name="connsiteX87" fmla="*/ 152764 w 234859"/>
                  <a:gd name="connsiteY87" fmla="*/ 326679 h 462259"/>
                  <a:gd name="connsiteX88" fmla="*/ 151529 w 234859"/>
                  <a:gd name="connsiteY88" fmla="*/ 325007 h 462259"/>
                  <a:gd name="connsiteX89" fmla="*/ 149037 w 234859"/>
                  <a:gd name="connsiteY89" fmla="*/ 321663 h 462259"/>
                  <a:gd name="connsiteX90" fmla="*/ 146498 w 234859"/>
                  <a:gd name="connsiteY90" fmla="*/ 318824 h 462259"/>
                  <a:gd name="connsiteX91" fmla="*/ 145218 w 234859"/>
                  <a:gd name="connsiteY91" fmla="*/ 317449 h 462259"/>
                  <a:gd name="connsiteX92" fmla="*/ 144578 w 234859"/>
                  <a:gd name="connsiteY92" fmla="*/ 316739 h 462259"/>
                  <a:gd name="connsiteX93" fmla="*/ 144349 w 234859"/>
                  <a:gd name="connsiteY93" fmla="*/ 316510 h 462259"/>
                  <a:gd name="connsiteX94" fmla="*/ 144257 w 234859"/>
                  <a:gd name="connsiteY94" fmla="*/ 316419 h 462259"/>
                  <a:gd name="connsiteX95" fmla="*/ 144074 w 234859"/>
                  <a:gd name="connsiteY95" fmla="*/ 316236 h 462259"/>
                  <a:gd name="connsiteX96" fmla="*/ 143708 w 234859"/>
                  <a:gd name="connsiteY96" fmla="*/ 315915 h 462259"/>
                  <a:gd name="connsiteX97" fmla="*/ 140736 w 234859"/>
                  <a:gd name="connsiteY97" fmla="*/ 313258 h 462259"/>
                  <a:gd name="connsiteX98" fmla="*/ 137694 w 234859"/>
                  <a:gd name="connsiteY98" fmla="*/ 310808 h 462259"/>
                  <a:gd name="connsiteX99" fmla="*/ 134607 w 234859"/>
                  <a:gd name="connsiteY99" fmla="*/ 308449 h 462259"/>
                  <a:gd name="connsiteX100" fmla="*/ 128501 w 234859"/>
                  <a:gd name="connsiteY100" fmla="*/ 304029 h 462259"/>
                  <a:gd name="connsiteX101" fmla="*/ 122579 w 234859"/>
                  <a:gd name="connsiteY101" fmla="*/ 299586 h 462259"/>
                  <a:gd name="connsiteX102" fmla="*/ 119812 w 234859"/>
                  <a:gd name="connsiteY102" fmla="*/ 297342 h 462259"/>
                  <a:gd name="connsiteX103" fmla="*/ 117250 w 234859"/>
                  <a:gd name="connsiteY103" fmla="*/ 294845 h 462259"/>
                  <a:gd name="connsiteX104" fmla="*/ 108058 w 234859"/>
                  <a:gd name="connsiteY104" fmla="*/ 283830 h 462259"/>
                  <a:gd name="connsiteX105" fmla="*/ 104307 w 234859"/>
                  <a:gd name="connsiteY105" fmla="*/ 277646 h 462259"/>
                  <a:gd name="connsiteX106" fmla="*/ 101106 w 234859"/>
                  <a:gd name="connsiteY106" fmla="*/ 271188 h 462259"/>
                  <a:gd name="connsiteX107" fmla="*/ 99665 w 234859"/>
                  <a:gd name="connsiteY107" fmla="*/ 267890 h 462259"/>
                  <a:gd name="connsiteX108" fmla="*/ 98362 w 234859"/>
                  <a:gd name="connsiteY108" fmla="*/ 264386 h 462259"/>
                  <a:gd name="connsiteX109" fmla="*/ 97722 w 234859"/>
                  <a:gd name="connsiteY109" fmla="*/ 262623 h 462259"/>
                  <a:gd name="connsiteX110" fmla="*/ 97401 w 234859"/>
                  <a:gd name="connsiteY110" fmla="*/ 261730 h 462259"/>
                  <a:gd name="connsiteX111" fmla="*/ 97264 w 234859"/>
                  <a:gd name="connsiteY111" fmla="*/ 261294 h 462259"/>
                  <a:gd name="connsiteX112" fmla="*/ 97264 w 234859"/>
                  <a:gd name="connsiteY112" fmla="*/ 261111 h 462259"/>
                  <a:gd name="connsiteX113" fmla="*/ 96532 w 234859"/>
                  <a:gd name="connsiteY113" fmla="*/ 257653 h 462259"/>
                  <a:gd name="connsiteX114" fmla="*/ 95526 w 234859"/>
                  <a:gd name="connsiteY114" fmla="*/ 243431 h 462259"/>
                  <a:gd name="connsiteX115" fmla="*/ 95961 w 234859"/>
                  <a:gd name="connsiteY115" fmla="*/ 236034 h 462259"/>
                  <a:gd name="connsiteX116" fmla="*/ 96967 w 234859"/>
                  <a:gd name="connsiteY116" fmla="*/ 228705 h 462259"/>
                  <a:gd name="connsiteX117" fmla="*/ 98019 w 234859"/>
                  <a:gd name="connsiteY117" fmla="*/ 221377 h 462259"/>
                  <a:gd name="connsiteX118" fmla="*/ 99482 w 234859"/>
                  <a:gd name="connsiteY118" fmla="*/ 213957 h 462259"/>
                  <a:gd name="connsiteX119" fmla="*/ 100969 w 234859"/>
                  <a:gd name="connsiteY119" fmla="*/ 206628 h 462259"/>
                  <a:gd name="connsiteX120" fmla="*/ 102661 w 234859"/>
                  <a:gd name="connsiteY120" fmla="*/ 199254 h 462259"/>
                  <a:gd name="connsiteX121" fmla="*/ 106045 w 234859"/>
                  <a:gd name="connsiteY121" fmla="*/ 184528 h 462259"/>
                  <a:gd name="connsiteX122" fmla="*/ 111808 w 234859"/>
                  <a:gd name="connsiteY122" fmla="*/ 154596 h 462259"/>
                  <a:gd name="connsiteX123" fmla="*/ 110710 w 234859"/>
                  <a:gd name="connsiteY123" fmla="*/ 123541 h 462259"/>
                  <a:gd name="connsiteX124" fmla="*/ 105085 w 234859"/>
                  <a:gd name="connsiteY124" fmla="*/ 108884 h 462259"/>
                  <a:gd name="connsiteX125" fmla="*/ 103164 w 234859"/>
                  <a:gd name="connsiteY125" fmla="*/ 105472 h 462259"/>
                  <a:gd name="connsiteX126" fmla="*/ 101129 w 234859"/>
                  <a:gd name="connsiteY126" fmla="*/ 102220 h 462259"/>
                  <a:gd name="connsiteX127" fmla="*/ 96647 w 234859"/>
                  <a:gd name="connsiteY127" fmla="*/ 95876 h 462259"/>
                  <a:gd name="connsiteX128" fmla="*/ 87271 w 234859"/>
                  <a:gd name="connsiteY128" fmla="*/ 83990 h 462259"/>
                  <a:gd name="connsiteX129" fmla="*/ 82652 w 234859"/>
                  <a:gd name="connsiteY129" fmla="*/ 78127 h 462259"/>
                  <a:gd name="connsiteX130" fmla="*/ 78193 w 234859"/>
                  <a:gd name="connsiteY130" fmla="*/ 72104 h 462259"/>
                  <a:gd name="connsiteX131" fmla="*/ 76066 w 234859"/>
                  <a:gd name="connsiteY131" fmla="*/ 69058 h 462259"/>
                  <a:gd name="connsiteX132" fmla="*/ 74122 w 234859"/>
                  <a:gd name="connsiteY132" fmla="*/ 65921 h 462259"/>
                  <a:gd name="connsiteX133" fmla="*/ 70669 w 234859"/>
                  <a:gd name="connsiteY133" fmla="*/ 59462 h 462259"/>
                  <a:gd name="connsiteX134" fmla="*/ 69137 w 234859"/>
                  <a:gd name="connsiteY134" fmla="*/ 56119 h 462259"/>
                  <a:gd name="connsiteX135" fmla="*/ 67994 w 234859"/>
                  <a:gd name="connsiteY135" fmla="*/ 52752 h 462259"/>
                  <a:gd name="connsiteX136" fmla="*/ 67399 w 234859"/>
                  <a:gd name="connsiteY136" fmla="*/ 51058 h 462259"/>
                  <a:gd name="connsiteX137" fmla="*/ 67124 w 234859"/>
                  <a:gd name="connsiteY137" fmla="*/ 50210 h 462259"/>
                  <a:gd name="connsiteX138" fmla="*/ 66919 w 234859"/>
                  <a:gd name="connsiteY138" fmla="*/ 49271 h 462259"/>
                  <a:gd name="connsiteX139" fmla="*/ 66164 w 234859"/>
                  <a:gd name="connsiteY139" fmla="*/ 45561 h 462259"/>
                  <a:gd name="connsiteX140" fmla="*/ 66416 w 234859"/>
                  <a:gd name="connsiteY140" fmla="*/ 31477 h 462259"/>
                  <a:gd name="connsiteX141" fmla="*/ 66896 w 234859"/>
                  <a:gd name="connsiteY141" fmla="*/ 29782 h 462259"/>
                  <a:gd name="connsiteX142" fmla="*/ 67559 w 234859"/>
                  <a:gd name="connsiteY142" fmla="*/ 28179 h 462259"/>
                  <a:gd name="connsiteX143" fmla="*/ 69068 w 234859"/>
                  <a:gd name="connsiteY143" fmla="*/ 25156 h 462259"/>
                  <a:gd name="connsiteX144" fmla="*/ 70166 w 234859"/>
                  <a:gd name="connsiteY144" fmla="*/ 23644 h 462259"/>
                  <a:gd name="connsiteX145" fmla="*/ 70715 w 234859"/>
                  <a:gd name="connsiteY145" fmla="*/ 22866 h 462259"/>
                  <a:gd name="connsiteX146" fmla="*/ 71263 w 234859"/>
                  <a:gd name="connsiteY146" fmla="*/ 22293 h 462259"/>
                  <a:gd name="connsiteX147" fmla="*/ 72430 w 234859"/>
                  <a:gd name="connsiteY147" fmla="*/ 21011 h 462259"/>
                  <a:gd name="connsiteX148" fmla="*/ 73733 w 234859"/>
                  <a:gd name="connsiteY148" fmla="*/ 19866 h 462259"/>
                  <a:gd name="connsiteX149" fmla="*/ 100992 w 234859"/>
                  <a:gd name="connsiteY149" fmla="*/ 11873 h 462259"/>
                  <a:gd name="connsiteX150" fmla="*/ 104559 w 234859"/>
                  <a:gd name="connsiteY150" fmla="*/ 12079 h 462259"/>
                  <a:gd name="connsiteX151" fmla="*/ 108149 w 234859"/>
                  <a:gd name="connsiteY151" fmla="*/ 12537 h 462259"/>
                  <a:gd name="connsiteX152" fmla="*/ 111831 w 234859"/>
                  <a:gd name="connsiteY152" fmla="*/ 13339 h 462259"/>
                  <a:gd name="connsiteX153" fmla="*/ 115192 w 234859"/>
                  <a:gd name="connsiteY153" fmla="*/ 14415 h 462259"/>
                  <a:gd name="connsiteX154" fmla="*/ 127541 w 234859"/>
                  <a:gd name="connsiteY154" fmla="*/ 22110 h 462259"/>
                  <a:gd name="connsiteX155" fmla="*/ 130308 w 234859"/>
                  <a:gd name="connsiteY155" fmla="*/ 24606 h 462259"/>
                  <a:gd name="connsiteX156" fmla="*/ 132915 w 234859"/>
                  <a:gd name="connsiteY156" fmla="*/ 27309 h 462259"/>
                  <a:gd name="connsiteX157" fmla="*/ 138175 w 234859"/>
                  <a:gd name="connsiteY157" fmla="*/ 32668 h 462259"/>
                  <a:gd name="connsiteX158" fmla="*/ 148968 w 234859"/>
                  <a:gd name="connsiteY158" fmla="*/ 43340 h 462259"/>
                  <a:gd name="connsiteX159" fmla="*/ 155257 w 234859"/>
                  <a:gd name="connsiteY159" fmla="*/ 47852 h 462259"/>
                  <a:gd name="connsiteX160" fmla="*/ 158618 w 234859"/>
                  <a:gd name="connsiteY160" fmla="*/ 49730 h 462259"/>
                  <a:gd name="connsiteX161" fmla="*/ 162140 w 234859"/>
                  <a:gd name="connsiteY161" fmla="*/ 51264 h 462259"/>
                  <a:gd name="connsiteX162" fmla="*/ 165890 w 234859"/>
                  <a:gd name="connsiteY162" fmla="*/ 52386 h 462259"/>
                  <a:gd name="connsiteX163" fmla="*/ 169618 w 234859"/>
                  <a:gd name="connsiteY163" fmla="*/ 53119 h 462259"/>
                  <a:gd name="connsiteX164" fmla="*/ 170532 w 234859"/>
                  <a:gd name="connsiteY164" fmla="*/ 53279 h 462259"/>
                  <a:gd name="connsiteX165" fmla="*/ 171447 w 234859"/>
                  <a:gd name="connsiteY165" fmla="*/ 53371 h 462259"/>
                  <a:gd name="connsiteX166" fmla="*/ 172979 w 234859"/>
                  <a:gd name="connsiteY166" fmla="*/ 54562 h 462259"/>
                  <a:gd name="connsiteX167" fmla="*/ 174671 w 234859"/>
                  <a:gd name="connsiteY167" fmla="*/ 56050 h 462259"/>
                  <a:gd name="connsiteX168" fmla="*/ 176386 w 234859"/>
                  <a:gd name="connsiteY168" fmla="*/ 57676 h 462259"/>
                  <a:gd name="connsiteX169" fmla="*/ 176821 w 234859"/>
                  <a:gd name="connsiteY169" fmla="*/ 58088 h 462259"/>
                  <a:gd name="connsiteX170" fmla="*/ 176958 w 234859"/>
                  <a:gd name="connsiteY170" fmla="*/ 58226 h 462259"/>
                  <a:gd name="connsiteX171" fmla="*/ 177119 w 234859"/>
                  <a:gd name="connsiteY171" fmla="*/ 58432 h 462259"/>
                  <a:gd name="connsiteX172" fmla="*/ 177827 w 234859"/>
                  <a:gd name="connsiteY172" fmla="*/ 59234 h 462259"/>
                  <a:gd name="connsiteX173" fmla="*/ 179108 w 234859"/>
                  <a:gd name="connsiteY173" fmla="*/ 60951 h 462259"/>
                  <a:gd name="connsiteX174" fmla="*/ 180206 w 234859"/>
                  <a:gd name="connsiteY174" fmla="*/ 62714 h 462259"/>
                  <a:gd name="connsiteX175" fmla="*/ 180731 w 234859"/>
                  <a:gd name="connsiteY175" fmla="*/ 63608 h 462259"/>
                  <a:gd name="connsiteX176" fmla="*/ 181258 w 234859"/>
                  <a:gd name="connsiteY176" fmla="*/ 64661 h 462259"/>
                  <a:gd name="connsiteX177" fmla="*/ 181783 w 234859"/>
                  <a:gd name="connsiteY177" fmla="*/ 65715 h 462259"/>
                  <a:gd name="connsiteX178" fmla="*/ 181783 w 234859"/>
                  <a:gd name="connsiteY178" fmla="*/ 65783 h 462259"/>
                  <a:gd name="connsiteX179" fmla="*/ 181829 w 234859"/>
                  <a:gd name="connsiteY179" fmla="*/ 65783 h 462259"/>
                  <a:gd name="connsiteX180" fmla="*/ 181760 w 234859"/>
                  <a:gd name="connsiteY180" fmla="*/ 65692 h 462259"/>
                  <a:gd name="connsiteX181" fmla="*/ 181760 w 234859"/>
                  <a:gd name="connsiteY181" fmla="*/ 65692 h 462259"/>
                  <a:gd name="connsiteX182" fmla="*/ 181760 w 234859"/>
                  <a:gd name="connsiteY182" fmla="*/ 65715 h 462259"/>
                  <a:gd name="connsiteX183" fmla="*/ 181806 w 234859"/>
                  <a:gd name="connsiteY183" fmla="*/ 65829 h 462259"/>
                  <a:gd name="connsiteX184" fmla="*/ 181898 w 234859"/>
                  <a:gd name="connsiteY184" fmla="*/ 66058 h 462259"/>
                  <a:gd name="connsiteX185" fmla="*/ 182081 w 234859"/>
                  <a:gd name="connsiteY185" fmla="*/ 66539 h 462259"/>
                  <a:gd name="connsiteX186" fmla="*/ 182721 w 234859"/>
                  <a:gd name="connsiteY186" fmla="*/ 68509 h 462259"/>
                  <a:gd name="connsiteX187" fmla="*/ 183155 w 234859"/>
                  <a:gd name="connsiteY187" fmla="*/ 70478 h 462259"/>
                  <a:gd name="connsiteX188" fmla="*/ 183384 w 234859"/>
                  <a:gd name="connsiteY188" fmla="*/ 72333 h 462259"/>
                  <a:gd name="connsiteX189" fmla="*/ 183498 w 234859"/>
                  <a:gd name="connsiteY189" fmla="*/ 74669 h 462259"/>
                  <a:gd name="connsiteX190" fmla="*/ 183498 w 234859"/>
                  <a:gd name="connsiteY190" fmla="*/ 75745 h 462259"/>
                  <a:gd name="connsiteX191" fmla="*/ 183521 w 234859"/>
                  <a:gd name="connsiteY191" fmla="*/ 76936 h 462259"/>
                  <a:gd name="connsiteX192" fmla="*/ 183521 w 234859"/>
                  <a:gd name="connsiteY192" fmla="*/ 76501 h 462259"/>
                  <a:gd name="connsiteX193" fmla="*/ 182904 w 234859"/>
                  <a:gd name="connsiteY193" fmla="*/ 81036 h 462259"/>
                  <a:gd name="connsiteX194" fmla="*/ 182973 w 234859"/>
                  <a:gd name="connsiteY194" fmla="*/ 80555 h 462259"/>
                  <a:gd name="connsiteX195" fmla="*/ 181417 w 234859"/>
                  <a:gd name="connsiteY195" fmla="*/ 87586 h 462259"/>
                  <a:gd name="connsiteX196" fmla="*/ 180937 w 234859"/>
                  <a:gd name="connsiteY196" fmla="*/ 89326 h 462259"/>
                  <a:gd name="connsiteX197" fmla="*/ 180709 w 234859"/>
                  <a:gd name="connsiteY197" fmla="*/ 90197 h 462259"/>
                  <a:gd name="connsiteX198" fmla="*/ 180640 w 234859"/>
                  <a:gd name="connsiteY198" fmla="*/ 90426 h 462259"/>
                  <a:gd name="connsiteX199" fmla="*/ 180640 w 234859"/>
                  <a:gd name="connsiteY199" fmla="*/ 90540 h 462259"/>
                  <a:gd name="connsiteX200" fmla="*/ 180594 w 234859"/>
                  <a:gd name="connsiteY200" fmla="*/ 90586 h 462259"/>
                  <a:gd name="connsiteX201" fmla="*/ 180594 w 234859"/>
                  <a:gd name="connsiteY201" fmla="*/ 90586 h 462259"/>
                  <a:gd name="connsiteX202" fmla="*/ 180640 w 234859"/>
                  <a:gd name="connsiteY202" fmla="*/ 90449 h 462259"/>
                  <a:gd name="connsiteX203" fmla="*/ 180503 w 234859"/>
                  <a:gd name="connsiteY203" fmla="*/ 90884 h 462259"/>
                  <a:gd name="connsiteX204" fmla="*/ 179954 w 234859"/>
                  <a:gd name="connsiteY204" fmla="*/ 92624 h 462259"/>
                  <a:gd name="connsiteX205" fmla="*/ 179680 w 234859"/>
                  <a:gd name="connsiteY205" fmla="*/ 93494 h 462259"/>
                  <a:gd name="connsiteX206" fmla="*/ 179611 w 234859"/>
                  <a:gd name="connsiteY206" fmla="*/ 93701 h 462259"/>
                  <a:gd name="connsiteX207" fmla="*/ 179565 w 234859"/>
                  <a:gd name="connsiteY207" fmla="*/ 93815 h 462259"/>
                  <a:gd name="connsiteX208" fmla="*/ 179611 w 234859"/>
                  <a:gd name="connsiteY208" fmla="*/ 93655 h 462259"/>
                  <a:gd name="connsiteX209" fmla="*/ 179611 w 234859"/>
                  <a:gd name="connsiteY209" fmla="*/ 93701 h 462259"/>
                  <a:gd name="connsiteX210" fmla="*/ 179588 w 234859"/>
                  <a:gd name="connsiteY210" fmla="*/ 93746 h 462259"/>
                  <a:gd name="connsiteX211" fmla="*/ 179428 w 234859"/>
                  <a:gd name="connsiteY211" fmla="*/ 94181 h 462259"/>
                  <a:gd name="connsiteX212" fmla="*/ 178810 w 234859"/>
                  <a:gd name="connsiteY212" fmla="*/ 95784 h 462259"/>
                  <a:gd name="connsiteX213" fmla="*/ 178673 w 234859"/>
                  <a:gd name="connsiteY213" fmla="*/ 95899 h 462259"/>
                  <a:gd name="connsiteX214" fmla="*/ 178491 w 234859"/>
                  <a:gd name="connsiteY214" fmla="*/ 96059 h 462259"/>
                  <a:gd name="connsiteX215" fmla="*/ 178422 w 234859"/>
                  <a:gd name="connsiteY215" fmla="*/ 96128 h 462259"/>
                  <a:gd name="connsiteX216" fmla="*/ 177942 w 234859"/>
                  <a:gd name="connsiteY216" fmla="*/ 96494 h 462259"/>
                  <a:gd name="connsiteX217" fmla="*/ 176981 w 234859"/>
                  <a:gd name="connsiteY217" fmla="*/ 97181 h 462259"/>
                  <a:gd name="connsiteX218" fmla="*/ 175060 w 234859"/>
                  <a:gd name="connsiteY218" fmla="*/ 98579 h 462259"/>
                  <a:gd name="connsiteX219" fmla="*/ 171173 w 234859"/>
                  <a:gd name="connsiteY219" fmla="*/ 101350 h 462259"/>
                  <a:gd name="connsiteX220" fmla="*/ 169183 w 234859"/>
                  <a:gd name="connsiteY220" fmla="*/ 102884 h 462259"/>
                  <a:gd name="connsiteX221" fmla="*/ 167354 w 234859"/>
                  <a:gd name="connsiteY221" fmla="*/ 104396 h 462259"/>
                  <a:gd name="connsiteX222" fmla="*/ 166896 w 234859"/>
                  <a:gd name="connsiteY222" fmla="*/ 104785 h 462259"/>
                  <a:gd name="connsiteX223" fmla="*/ 166530 w 234859"/>
                  <a:gd name="connsiteY223" fmla="*/ 105128 h 462259"/>
                  <a:gd name="connsiteX224" fmla="*/ 166416 w 234859"/>
                  <a:gd name="connsiteY224" fmla="*/ 105243 h 462259"/>
                  <a:gd name="connsiteX225" fmla="*/ 166187 w 234859"/>
                  <a:gd name="connsiteY225" fmla="*/ 105449 h 462259"/>
                  <a:gd name="connsiteX226" fmla="*/ 165273 w 234859"/>
                  <a:gd name="connsiteY226" fmla="*/ 106342 h 462259"/>
                  <a:gd name="connsiteX227" fmla="*/ 163604 w 234859"/>
                  <a:gd name="connsiteY227" fmla="*/ 108106 h 462259"/>
                  <a:gd name="connsiteX228" fmla="*/ 163283 w 234859"/>
                  <a:gd name="connsiteY228" fmla="*/ 108449 h 462259"/>
                  <a:gd name="connsiteX229" fmla="*/ 163077 w 234859"/>
                  <a:gd name="connsiteY229" fmla="*/ 108655 h 462259"/>
                  <a:gd name="connsiteX230" fmla="*/ 162712 w 234859"/>
                  <a:gd name="connsiteY230" fmla="*/ 109136 h 462259"/>
                  <a:gd name="connsiteX231" fmla="*/ 161934 w 234859"/>
                  <a:gd name="connsiteY231" fmla="*/ 110052 h 462259"/>
                  <a:gd name="connsiteX232" fmla="*/ 161660 w 234859"/>
                  <a:gd name="connsiteY232" fmla="*/ 110396 h 462259"/>
                  <a:gd name="connsiteX233" fmla="*/ 161568 w 234859"/>
                  <a:gd name="connsiteY233" fmla="*/ 110510 h 462259"/>
                  <a:gd name="connsiteX234" fmla="*/ 161408 w 234859"/>
                  <a:gd name="connsiteY234" fmla="*/ 110762 h 462259"/>
                  <a:gd name="connsiteX235" fmla="*/ 161065 w 234859"/>
                  <a:gd name="connsiteY235" fmla="*/ 111266 h 462259"/>
                  <a:gd name="connsiteX236" fmla="*/ 160379 w 234859"/>
                  <a:gd name="connsiteY236" fmla="*/ 112251 h 462259"/>
                  <a:gd name="connsiteX237" fmla="*/ 158916 w 234859"/>
                  <a:gd name="connsiteY237" fmla="*/ 114587 h 462259"/>
                  <a:gd name="connsiteX238" fmla="*/ 157795 w 234859"/>
                  <a:gd name="connsiteY238" fmla="*/ 116694 h 462259"/>
                  <a:gd name="connsiteX239" fmla="*/ 157635 w 234859"/>
                  <a:gd name="connsiteY239" fmla="*/ 116992 h 462259"/>
                  <a:gd name="connsiteX240" fmla="*/ 156377 w 234859"/>
                  <a:gd name="connsiteY240" fmla="*/ 119992 h 462259"/>
                  <a:gd name="connsiteX241" fmla="*/ 155966 w 234859"/>
                  <a:gd name="connsiteY241" fmla="*/ 121045 h 462259"/>
                  <a:gd name="connsiteX242" fmla="*/ 155783 w 234859"/>
                  <a:gd name="connsiteY242" fmla="*/ 121641 h 462259"/>
                  <a:gd name="connsiteX243" fmla="*/ 155691 w 234859"/>
                  <a:gd name="connsiteY243" fmla="*/ 122030 h 462259"/>
                  <a:gd name="connsiteX244" fmla="*/ 155280 w 234859"/>
                  <a:gd name="connsiteY244" fmla="*/ 123610 h 462259"/>
                  <a:gd name="connsiteX245" fmla="*/ 154891 w 234859"/>
                  <a:gd name="connsiteY245" fmla="*/ 125190 h 462259"/>
                  <a:gd name="connsiteX246" fmla="*/ 154685 w 234859"/>
                  <a:gd name="connsiteY246" fmla="*/ 125969 h 462259"/>
                  <a:gd name="connsiteX247" fmla="*/ 154685 w 234859"/>
                  <a:gd name="connsiteY247" fmla="*/ 126084 h 462259"/>
                  <a:gd name="connsiteX248" fmla="*/ 154616 w 234859"/>
                  <a:gd name="connsiteY248" fmla="*/ 126335 h 462259"/>
                  <a:gd name="connsiteX249" fmla="*/ 154616 w 234859"/>
                  <a:gd name="connsiteY249" fmla="*/ 126404 h 462259"/>
                  <a:gd name="connsiteX250" fmla="*/ 154571 w 234859"/>
                  <a:gd name="connsiteY250" fmla="*/ 126610 h 462259"/>
                  <a:gd name="connsiteX251" fmla="*/ 154502 w 234859"/>
                  <a:gd name="connsiteY251" fmla="*/ 127023 h 462259"/>
                  <a:gd name="connsiteX252" fmla="*/ 154091 w 234859"/>
                  <a:gd name="connsiteY252" fmla="*/ 130320 h 462259"/>
                  <a:gd name="connsiteX253" fmla="*/ 153976 w 234859"/>
                  <a:gd name="connsiteY253" fmla="*/ 133870 h 462259"/>
                  <a:gd name="connsiteX254" fmla="*/ 153976 w 234859"/>
                  <a:gd name="connsiteY254" fmla="*/ 135656 h 462259"/>
                  <a:gd name="connsiteX255" fmla="*/ 154113 w 234859"/>
                  <a:gd name="connsiteY255" fmla="*/ 137305 h 462259"/>
                  <a:gd name="connsiteX256" fmla="*/ 154251 w 234859"/>
                  <a:gd name="connsiteY256" fmla="*/ 138931 h 462259"/>
                  <a:gd name="connsiteX257" fmla="*/ 154319 w 234859"/>
                  <a:gd name="connsiteY257" fmla="*/ 139733 h 462259"/>
                  <a:gd name="connsiteX258" fmla="*/ 154365 w 234859"/>
                  <a:gd name="connsiteY258" fmla="*/ 140214 h 462259"/>
                  <a:gd name="connsiteX259" fmla="*/ 154434 w 234859"/>
                  <a:gd name="connsiteY259" fmla="*/ 140649 h 462259"/>
                  <a:gd name="connsiteX260" fmla="*/ 155074 w 234859"/>
                  <a:gd name="connsiteY260" fmla="*/ 144107 h 462259"/>
                  <a:gd name="connsiteX261" fmla="*/ 155943 w 234859"/>
                  <a:gd name="connsiteY261" fmla="*/ 147267 h 462259"/>
                  <a:gd name="connsiteX262" fmla="*/ 156446 w 234859"/>
                  <a:gd name="connsiteY262" fmla="*/ 148893 h 462259"/>
                  <a:gd name="connsiteX263" fmla="*/ 157017 w 234859"/>
                  <a:gd name="connsiteY263" fmla="*/ 150519 h 462259"/>
                  <a:gd name="connsiteX264" fmla="*/ 157612 w 234859"/>
                  <a:gd name="connsiteY264" fmla="*/ 152123 h 462259"/>
                  <a:gd name="connsiteX265" fmla="*/ 158275 w 234859"/>
                  <a:gd name="connsiteY265" fmla="*/ 153611 h 462259"/>
                  <a:gd name="connsiteX266" fmla="*/ 158938 w 234859"/>
                  <a:gd name="connsiteY266" fmla="*/ 155100 h 462259"/>
                  <a:gd name="connsiteX267" fmla="*/ 159762 w 234859"/>
                  <a:gd name="connsiteY267" fmla="*/ 156634 h 462259"/>
                  <a:gd name="connsiteX268" fmla="*/ 161362 w 234859"/>
                  <a:gd name="connsiteY268" fmla="*/ 159474 h 462259"/>
                  <a:gd name="connsiteX269" fmla="*/ 161751 w 234859"/>
                  <a:gd name="connsiteY269" fmla="*/ 160184 h 462259"/>
                  <a:gd name="connsiteX270" fmla="*/ 162003 w 234859"/>
                  <a:gd name="connsiteY270" fmla="*/ 160619 h 462259"/>
                  <a:gd name="connsiteX271" fmla="*/ 162232 w 234859"/>
                  <a:gd name="connsiteY271" fmla="*/ 160963 h 462259"/>
                  <a:gd name="connsiteX272" fmla="*/ 163169 w 234859"/>
                  <a:gd name="connsiteY272" fmla="*/ 162337 h 462259"/>
                  <a:gd name="connsiteX273" fmla="*/ 165136 w 234859"/>
                  <a:gd name="connsiteY273" fmla="*/ 165016 h 462259"/>
                  <a:gd name="connsiteX274" fmla="*/ 167308 w 234859"/>
                  <a:gd name="connsiteY274" fmla="*/ 167535 h 462259"/>
                  <a:gd name="connsiteX275" fmla="*/ 167788 w 234859"/>
                  <a:gd name="connsiteY275" fmla="*/ 167673 h 462259"/>
                  <a:gd name="connsiteX276" fmla="*/ 168268 w 234859"/>
                  <a:gd name="connsiteY276" fmla="*/ 167031 h 462259"/>
                  <a:gd name="connsiteX277" fmla="*/ 168268 w 234859"/>
                  <a:gd name="connsiteY277" fmla="*/ 166940 h 462259"/>
                  <a:gd name="connsiteX278" fmla="*/ 167811 w 234859"/>
                  <a:gd name="connsiteY278" fmla="*/ 164123 h 462259"/>
                  <a:gd name="connsiteX279" fmla="*/ 167582 w 234859"/>
                  <a:gd name="connsiteY279" fmla="*/ 162841 h 462259"/>
                  <a:gd name="connsiteX280" fmla="*/ 167377 w 234859"/>
                  <a:gd name="connsiteY280" fmla="*/ 161443 h 462259"/>
                  <a:gd name="connsiteX281" fmla="*/ 166919 w 234859"/>
                  <a:gd name="connsiteY281" fmla="*/ 158695 h 462259"/>
                  <a:gd name="connsiteX282" fmla="*/ 166919 w 234859"/>
                  <a:gd name="connsiteY282" fmla="*/ 158581 h 462259"/>
                  <a:gd name="connsiteX283" fmla="*/ 166919 w 234859"/>
                  <a:gd name="connsiteY283" fmla="*/ 158581 h 462259"/>
                  <a:gd name="connsiteX284" fmla="*/ 166919 w 234859"/>
                  <a:gd name="connsiteY284" fmla="*/ 158581 h 462259"/>
                  <a:gd name="connsiteX285" fmla="*/ 166942 w 234859"/>
                  <a:gd name="connsiteY285" fmla="*/ 158695 h 462259"/>
                  <a:gd name="connsiteX286" fmla="*/ 166942 w 234859"/>
                  <a:gd name="connsiteY286" fmla="*/ 158466 h 462259"/>
                  <a:gd name="connsiteX287" fmla="*/ 166873 w 234859"/>
                  <a:gd name="connsiteY287" fmla="*/ 158123 h 462259"/>
                  <a:gd name="connsiteX288" fmla="*/ 166782 w 234859"/>
                  <a:gd name="connsiteY288" fmla="*/ 157413 h 462259"/>
                  <a:gd name="connsiteX289" fmla="*/ 166622 w 234859"/>
                  <a:gd name="connsiteY289" fmla="*/ 156016 h 462259"/>
                  <a:gd name="connsiteX290" fmla="*/ 166256 w 234859"/>
                  <a:gd name="connsiteY290" fmla="*/ 153268 h 462259"/>
                  <a:gd name="connsiteX291" fmla="*/ 166256 w 234859"/>
                  <a:gd name="connsiteY291" fmla="*/ 153084 h 462259"/>
                  <a:gd name="connsiteX292" fmla="*/ 166233 w 234859"/>
                  <a:gd name="connsiteY292" fmla="*/ 152993 h 462259"/>
                  <a:gd name="connsiteX293" fmla="*/ 166233 w 234859"/>
                  <a:gd name="connsiteY293" fmla="*/ 152947 h 462259"/>
                  <a:gd name="connsiteX294" fmla="*/ 166233 w 234859"/>
                  <a:gd name="connsiteY294" fmla="*/ 152924 h 462259"/>
                  <a:gd name="connsiteX295" fmla="*/ 166279 w 234859"/>
                  <a:gd name="connsiteY295" fmla="*/ 153153 h 462259"/>
                  <a:gd name="connsiteX296" fmla="*/ 166279 w 234859"/>
                  <a:gd name="connsiteY296" fmla="*/ 153153 h 462259"/>
                  <a:gd name="connsiteX297" fmla="*/ 166279 w 234859"/>
                  <a:gd name="connsiteY297" fmla="*/ 152764 h 462259"/>
                  <a:gd name="connsiteX298" fmla="*/ 166233 w 234859"/>
                  <a:gd name="connsiteY298" fmla="*/ 152077 h 462259"/>
                  <a:gd name="connsiteX299" fmla="*/ 166142 w 234859"/>
                  <a:gd name="connsiteY299" fmla="*/ 150703 h 462259"/>
                  <a:gd name="connsiteX300" fmla="*/ 165936 w 234859"/>
                  <a:gd name="connsiteY300" fmla="*/ 147886 h 462259"/>
                  <a:gd name="connsiteX301" fmla="*/ 165822 w 234859"/>
                  <a:gd name="connsiteY301" fmla="*/ 146512 h 462259"/>
                  <a:gd name="connsiteX302" fmla="*/ 165822 w 234859"/>
                  <a:gd name="connsiteY302" fmla="*/ 146420 h 462259"/>
                  <a:gd name="connsiteX303" fmla="*/ 165822 w 234859"/>
                  <a:gd name="connsiteY303" fmla="*/ 146397 h 462259"/>
                  <a:gd name="connsiteX304" fmla="*/ 165822 w 234859"/>
                  <a:gd name="connsiteY304" fmla="*/ 146397 h 462259"/>
                  <a:gd name="connsiteX305" fmla="*/ 165844 w 234859"/>
                  <a:gd name="connsiteY305" fmla="*/ 146534 h 462259"/>
                  <a:gd name="connsiteX306" fmla="*/ 165844 w 234859"/>
                  <a:gd name="connsiteY306" fmla="*/ 146534 h 462259"/>
                  <a:gd name="connsiteX307" fmla="*/ 165844 w 234859"/>
                  <a:gd name="connsiteY307" fmla="*/ 145389 h 462259"/>
                  <a:gd name="connsiteX308" fmla="*/ 165867 w 234859"/>
                  <a:gd name="connsiteY308" fmla="*/ 142893 h 462259"/>
                  <a:gd name="connsiteX309" fmla="*/ 165982 w 234859"/>
                  <a:gd name="connsiteY309" fmla="*/ 140099 h 462259"/>
                  <a:gd name="connsiteX310" fmla="*/ 166233 w 234859"/>
                  <a:gd name="connsiteY310" fmla="*/ 137763 h 462259"/>
                  <a:gd name="connsiteX311" fmla="*/ 166599 w 234859"/>
                  <a:gd name="connsiteY311" fmla="*/ 135336 h 462259"/>
                  <a:gd name="connsiteX312" fmla="*/ 167102 w 234859"/>
                  <a:gd name="connsiteY312" fmla="*/ 132588 h 462259"/>
                  <a:gd name="connsiteX313" fmla="*/ 167377 w 234859"/>
                  <a:gd name="connsiteY313" fmla="*/ 131649 h 462259"/>
                  <a:gd name="connsiteX314" fmla="*/ 167720 w 234859"/>
                  <a:gd name="connsiteY314" fmla="*/ 130435 h 462259"/>
                  <a:gd name="connsiteX315" fmla="*/ 167925 w 234859"/>
                  <a:gd name="connsiteY315" fmla="*/ 129771 h 462259"/>
                  <a:gd name="connsiteX316" fmla="*/ 168040 w 234859"/>
                  <a:gd name="connsiteY316" fmla="*/ 129427 h 462259"/>
                  <a:gd name="connsiteX317" fmla="*/ 168040 w 234859"/>
                  <a:gd name="connsiteY317" fmla="*/ 129358 h 462259"/>
                  <a:gd name="connsiteX318" fmla="*/ 168040 w 234859"/>
                  <a:gd name="connsiteY318" fmla="*/ 129358 h 462259"/>
                  <a:gd name="connsiteX319" fmla="*/ 168040 w 234859"/>
                  <a:gd name="connsiteY319" fmla="*/ 129358 h 462259"/>
                  <a:gd name="connsiteX320" fmla="*/ 167949 w 234859"/>
                  <a:gd name="connsiteY320" fmla="*/ 129679 h 462259"/>
                  <a:gd name="connsiteX321" fmla="*/ 167949 w 234859"/>
                  <a:gd name="connsiteY321" fmla="*/ 129679 h 462259"/>
                  <a:gd name="connsiteX322" fmla="*/ 168017 w 234859"/>
                  <a:gd name="connsiteY322" fmla="*/ 129473 h 462259"/>
                  <a:gd name="connsiteX323" fmla="*/ 168520 w 234859"/>
                  <a:gd name="connsiteY323" fmla="*/ 128190 h 462259"/>
                  <a:gd name="connsiteX324" fmla="*/ 169023 w 234859"/>
                  <a:gd name="connsiteY324" fmla="*/ 126885 h 462259"/>
                  <a:gd name="connsiteX325" fmla="*/ 169137 w 234859"/>
                  <a:gd name="connsiteY325" fmla="*/ 126633 h 462259"/>
                  <a:gd name="connsiteX326" fmla="*/ 169229 w 234859"/>
                  <a:gd name="connsiteY326" fmla="*/ 126450 h 462259"/>
                  <a:gd name="connsiteX327" fmla="*/ 170052 w 234859"/>
                  <a:gd name="connsiteY327" fmla="*/ 124824 h 462259"/>
                  <a:gd name="connsiteX328" fmla="*/ 170669 w 234859"/>
                  <a:gd name="connsiteY328" fmla="*/ 123541 h 462259"/>
                  <a:gd name="connsiteX329" fmla="*/ 171676 w 234859"/>
                  <a:gd name="connsiteY329" fmla="*/ 121938 h 462259"/>
                  <a:gd name="connsiteX330" fmla="*/ 172247 w 234859"/>
                  <a:gd name="connsiteY330" fmla="*/ 121114 h 462259"/>
                  <a:gd name="connsiteX331" fmla="*/ 172247 w 234859"/>
                  <a:gd name="connsiteY331" fmla="*/ 121068 h 462259"/>
                  <a:gd name="connsiteX332" fmla="*/ 172499 w 234859"/>
                  <a:gd name="connsiteY332" fmla="*/ 120747 h 462259"/>
                  <a:gd name="connsiteX333" fmla="*/ 173528 w 234859"/>
                  <a:gd name="connsiteY333" fmla="*/ 119442 h 462259"/>
                  <a:gd name="connsiteX334" fmla="*/ 174694 w 234859"/>
                  <a:gd name="connsiteY334" fmla="*/ 117999 h 462259"/>
                  <a:gd name="connsiteX335" fmla="*/ 175380 w 234859"/>
                  <a:gd name="connsiteY335" fmla="*/ 117243 h 462259"/>
                  <a:gd name="connsiteX336" fmla="*/ 175655 w 234859"/>
                  <a:gd name="connsiteY336" fmla="*/ 118480 h 462259"/>
                  <a:gd name="connsiteX337" fmla="*/ 176181 w 234859"/>
                  <a:gd name="connsiteY337" fmla="*/ 120404 h 462259"/>
                  <a:gd name="connsiteX338" fmla="*/ 176432 w 234859"/>
                  <a:gd name="connsiteY338" fmla="*/ 121274 h 462259"/>
                  <a:gd name="connsiteX339" fmla="*/ 176432 w 234859"/>
                  <a:gd name="connsiteY339" fmla="*/ 121389 h 462259"/>
                  <a:gd name="connsiteX340" fmla="*/ 176478 w 234859"/>
                  <a:gd name="connsiteY340" fmla="*/ 121434 h 462259"/>
                  <a:gd name="connsiteX341" fmla="*/ 176478 w 234859"/>
                  <a:gd name="connsiteY341" fmla="*/ 121434 h 462259"/>
                  <a:gd name="connsiteX342" fmla="*/ 176752 w 234859"/>
                  <a:gd name="connsiteY342" fmla="*/ 122121 h 462259"/>
                  <a:gd name="connsiteX343" fmla="*/ 176821 w 234859"/>
                  <a:gd name="connsiteY343" fmla="*/ 122328 h 462259"/>
                  <a:gd name="connsiteX344" fmla="*/ 177004 w 234859"/>
                  <a:gd name="connsiteY344" fmla="*/ 122763 h 462259"/>
                  <a:gd name="connsiteX345" fmla="*/ 177713 w 234859"/>
                  <a:gd name="connsiteY345" fmla="*/ 124434 h 462259"/>
                  <a:gd name="connsiteX346" fmla="*/ 178079 w 234859"/>
                  <a:gd name="connsiteY346" fmla="*/ 125259 h 462259"/>
                  <a:gd name="connsiteX347" fmla="*/ 178262 w 234859"/>
                  <a:gd name="connsiteY347" fmla="*/ 125694 h 462259"/>
                  <a:gd name="connsiteX348" fmla="*/ 178353 w 234859"/>
                  <a:gd name="connsiteY348" fmla="*/ 125900 h 462259"/>
                  <a:gd name="connsiteX349" fmla="*/ 178353 w 234859"/>
                  <a:gd name="connsiteY349" fmla="*/ 125946 h 462259"/>
                  <a:gd name="connsiteX350" fmla="*/ 178559 w 234859"/>
                  <a:gd name="connsiteY350" fmla="*/ 126312 h 462259"/>
                  <a:gd name="connsiteX351" fmla="*/ 178605 w 234859"/>
                  <a:gd name="connsiteY351" fmla="*/ 126427 h 462259"/>
                  <a:gd name="connsiteX352" fmla="*/ 180251 w 234859"/>
                  <a:gd name="connsiteY352" fmla="*/ 129656 h 462259"/>
                  <a:gd name="connsiteX353" fmla="*/ 182012 w 234859"/>
                  <a:gd name="connsiteY353" fmla="*/ 132931 h 462259"/>
                  <a:gd name="connsiteX354" fmla="*/ 183796 w 234859"/>
                  <a:gd name="connsiteY354" fmla="*/ 136114 h 462259"/>
                  <a:gd name="connsiteX355" fmla="*/ 184024 w 234859"/>
                  <a:gd name="connsiteY355" fmla="*/ 136503 h 462259"/>
                  <a:gd name="connsiteX356" fmla="*/ 184024 w 234859"/>
                  <a:gd name="connsiteY356" fmla="*/ 136503 h 462259"/>
                  <a:gd name="connsiteX357" fmla="*/ 184093 w 234859"/>
                  <a:gd name="connsiteY357" fmla="*/ 136664 h 462259"/>
                  <a:gd name="connsiteX358" fmla="*/ 184459 w 234859"/>
                  <a:gd name="connsiteY358" fmla="*/ 137420 h 462259"/>
                  <a:gd name="connsiteX359" fmla="*/ 185191 w 234859"/>
                  <a:gd name="connsiteY359" fmla="*/ 138931 h 462259"/>
                  <a:gd name="connsiteX360" fmla="*/ 186654 w 234859"/>
                  <a:gd name="connsiteY360" fmla="*/ 141954 h 462259"/>
                  <a:gd name="connsiteX361" fmla="*/ 188072 w 234859"/>
                  <a:gd name="connsiteY361" fmla="*/ 145252 h 462259"/>
                  <a:gd name="connsiteX362" fmla="*/ 189467 w 234859"/>
                  <a:gd name="connsiteY362" fmla="*/ 148619 h 462259"/>
                  <a:gd name="connsiteX363" fmla="*/ 189558 w 234859"/>
                  <a:gd name="connsiteY363" fmla="*/ 148802 h 462259"/>
                  <a:gd name="connsiteX364" fmla="*/ 189558 w 234859"/>
                  <a:gd name="connsiteY364" fmla="*/ 148847 h 462259"/>
                  <a:gd name="connsiteX365" fmla="*/ 189695 w 234859"/>
                  <a:gd name="connsiteY365" fmla="*/ 149214 h 462259"/>
                  <a:gd name="connsiteX366" fmla="*/ 189947 w 234859"/>
                  <a:gd name="connsiteY366" fmla="*/ 150016 h 462259"/>
                  <a:gd name="connsiteX367" fmla="*/ 190473 w 234859"/>
                  <a:gd name="connsiteY367" fmla="*/ 151596 h 462259"/>
                  <a:gd name="connsiteX368" fmla="*/ 191571 w 234859"/>
                  <a:gd name="connsiteY368" fmla="*/ 154733 h 462259"/>
                  <a:gd name="connsiteX369" fmla="*/ 192531 w 234859"/>
                  <a:gd name="connsiteY369" fmla="*/ 158260 h 462259"/>
                  <a:gd name="connsiteX370" fmla="*/ 193011 w 234859"/>
                  <a:gd name="connsiteY370" fmla="*/ 160001 h 462259"/>
                  <a:gd name="connsiteX371" fmla="*/ 193263 w 234859"/>
                  <a:gd name="connsiteY371" fmla="*/ 160894 h 462259"/>
                  <a:gd name="connsiteX372" fmla="*/ 193263 w 234859"/>
                  <a:gd name="connsiteY372" fmla="*/ 161008 h 462259"/>
                  <a:gd name="connsiteX373" fmla="*/ 193309 w 234859"/>
                  <a:gd name="connsiteY373" fmla="*/ 161054 h 462259"/>
                  <a:gd name="connsiteX374" fmla="*/ 193309 w 234859"/>
                  <a:gd name="connsiteY374" fmla="*/ 161054 h 462259"/>
                  <a:gd name="connsiteX375" fmla="*/ 193354 w 234859"/>
                  <a:gd name="connsiteY375" fmla="*/ 161306 h 462259"/>
                  <a:gd name="connsiteX376" fmla="*/ 194063 w 234859"/>
                  <a:gd name="connsiteY376" fmla="*/ 164856 h 462259"/>
                  <a:gd name="connsiteX377" fmla="*/ 194429 w 234859"/>
                  <a:gd name="connsiteY377" fmla="*/ 166642 h 462259"/>
                  <a:gd name="connsiteX378" fmla="*/ 194681 w 234859"/>
                  <a:gd name="connsiteY378" fmla="*/ 168337 h 462259"/>
                  <a:gd name="connsiteX379" fmla="*/ 195184 w 234859"/>
                  <a:gd name="connsiteY379" fmla="*/ 171955 h 462259"/>
                  <a:gd name="connsiteX380" fmla="*/ 195230 w 234859"/>
                  <a:gd name="connsiteY380" fmla="*/ 172253 h 462259"/>
                  <a:gd name="connsiteX381" fmla="*/ 195230 w 234859"/>
                  <a:gd name="connsiteY381" fmla="*/ 172345 h 462259"/>
                  <a:gd name="connsiteX382" fmla="*/ 195298 w 234859"/>
                  <a:gd name="connsiteY382" fmla="*/ 173192 h 462259"/>
                  <a:gd name="connsiteX383" fmla="*/ 195390 w 234859"/>
                  <a:gd name="connsiteY383" fmla="*/ 174841 h 462259"/>
                  <a:gd name="connsiteX384" fmla="*/ 195527 w 234859"/>
                  <a:gd name="connsiteY384" fmla="*/ 178299 h 462259"/>
                  <a:gd name="connsiteX385" fmla="*/ 195527 w 234859"/>
                  <a:gd name="connsiteY385" fmla="*/ 180131 h 462259"/>
                  <a:gd name="connsiteX386" fmla="*/ 195504 w 234859"/>
                  <a:gd name="connsiteY386" fmla="*/ 181024 h 462259"/>
                  <a:gd name="connsiteX387" fmla="*/ 195504 w 234859"/>
                  <a:gd name="connsiteY387" fmla="*/ 181482 h 462259"/>
                  <a:gd name="connsiteX388" fmla="*/ 195504 w 234859"/>
                  <a:gd name="connsiteY388" fmla="*/ 181711 h 462259"/>
                  <a:gd name="connsiteX389" fmla="*/ 195504 w 234859"/>
                  <a:gd name="connsiteY389" fmla="*/ 181826 h 462259"/>
                  <a:gd name="connsiteX390" fmla="*/ 195504 w 234859"/>
                  <a:gd name="connsiteY390" fmla="*/ 181849 h 462259"/>
                  <a:gd name="connsiteX391" fmla="*/ 195253 w 234859"/>
                  <a:gd name="connsiteY391" fmla="*/ 185147 h 462259"/>
                  <a:gd name="connsiteX392" fmla="*/ 195253 w 234859"/>
                  <a:gd name="connsiteY392" fmla="*/ 185582 h 462259"/>
                  <a:gd name="connsiteX393" fmla="*/ 195207 w 234859"/>
                  <a:gd name="connsiteY393" fmla="*/ 185719 h 462259"/>
                  <a:gd name="connsiteX394" fmla="*/ 195275 w 234859"/>
                  <a:gd name="connsiteY394" fmla="*/ 185353 h 462259"/>
                  <a:gd name="connsiteX395" fmla="*/ 195275 w 234859"/>
                  <a:gd name="connsiteY395" fmla="*/ 185353 h 462259"/>
                  <a:gd name="connsiteX396" fmla="*/ 195275 w 234859"/>
                  <a:gd name="connsiteY396" fmla="*/ 185444 h 462259"/>
                  <a:gd name="connsiteX397" fmla="*/ 195275 w 234859"/>
                  <a:gd name="connsiteY397" fmla="*/ 185673 h 462259"/>
                  <a:gd name="connsiteX398" fmla="*/ 195115 w 234859"/>
                  <a:gd name="connsiteY398" fmla="*/ 186567 h 462259"/>
                  <a:gd name="connsiteX399" fmla="*/ 194864 w 234859"/>
                  <a:gd name="connsiteY399" fmla="*/ 188376 h 462259"/>
                  <a:gd name="connsiteX400" fmla="*/ 194246 w 234859"/>
                  <a:gd name="connsiteY400" fmla="*/ 191880 h 462259"/>
                  <a:gd name="connsiteX401" fmla="*/ 193286 w 234859"/>
                  <a:gd name="connsiteY401" fmla="*/ 195590 h 462259"/>
                  <a:gd name="connsiteX402" fmla="*/ 193217 w 234859"/>
                  <a:gd name="connsiteY402" fmla="*/ 195773 h 462259"/>
                  <a:gd name="connsiteX403" fmla="*/ 195550 w 234859"/>
                  <a:gd name="connsiteY403" fmla="*/ 201040 h 462259"/>
                  <a:gd name="connsiteX404" fmla="*/ 201770 w 234859"/>
                  <a:gd name="connsiteY404" fmla="*/ 199071 h 462259"/>
                  <a:gd name="connsiteX405" fmla="*/ 203691 w 234859"/>
                  <a:gd name="connsiteY405" fmla="*/ 195384 h 462259"/>
                  <a:gd name="connsiteX406" fmla="*/ 203759 w 234859"/>
                  <a:gd name="connsiteY406" fmla="*/ 195246 h 462259"/>
                  <a:gd name="connsiteX407" fmla="*/ 203874 w 234859"/>
                  <a:gd name="connsiteY407" fmla="*/ 194994 h 462259"/>
                  <a:gd name="connsiteX408" fmla="*/ 206618 w 234859"/>
                  <a:gd name="connsiteY408" fmla="*/ 187231 h 462259"/>
                  <a:gd name="connsiteX409" fmla="*/ 207532 w 234859"/>
                  <a:gd name="connsiteY409" fmla="*/ 183566 h 462259"/>
                  <a:gd name="connsiteX410" fmla="*/ 208196 w 234859"/>
                  <a:gd name="connsiteY410" fmla="*/ 179650 h 462259"/>
                  <a:gd name="connsiteX411" fmla="*/ 208356 w 234859"/>
                  <a:gd name="connsiteY411" fmla="*/ 178734 h 462259"/>
                  <a:gd name="connsiteX412" fmla="*/ 208516 w 234859"/>
                  <a:gd name="connsiteY412" fmla="*/ 177795 h 462259"/>
                  <a:gd name="connsiteX413" fmla="*/ 208516 w 234859"/>
                  <a:gd name="connsiteY413" fmla="*/ 177337 h 462259"/>
                  <a:gd name="connsiteX414" fmla="*/ 208699 w 234859"/>
                  <a:gd name="connsiteY414" fmla="*/ 175436 h 462259"/>
                  <a:gd name="connsiteX415" fmla="*/ 208836 w 234859"/>
                  <a:gd name="connsiteY415" fmla="*/ 173559 h 462259"/>
                  <a:gd name="connsiteX416" fmla="*/ 208905 w 234859"/>
                  <a:gd name="connsiteY416" fmla="*/ 172620 h 462259"/>
                  <a:gd name="connsiteX417" fmla="*/ 208973 w 234859"/>
                  <a:gd name="connsiteY417" fmla="*/ 171841 h 462259"/>
                  <a:gd name="connsiteX418" fmla="*/ 208973 w 234859"/>
                  <a:gd name="connsiteY418" fmla="*/ 171337 h 462259"/>
                  <a:gd name="connsiteX419" fmla="*/ 208905 w 234859"/>
                  <a:gd name="connsiteY419" fmla="*/ 167238 h 462259"/>
                  <a:gd name="connsiteX420" fmla="*/ 208905 w 234859"/>
                  <a:gd name="connsiteY420" fmla="*/ 165199 h 462259"/>
                  <a:gd name="connsiteX421" fmla="*/ 208699 w 234859"/>
                  <a:gd name="connsiteY421" fmla="*/ 163299 h 462259"/>
                  <a:gd name="connsiteX422" fmla="*/ 208310 w 234859"/>
                  <a:gd name="connsiteY422" fmla="*/ 159520 h 462259"/>
                  <a:gd name="connsiteX423" fmla="*/ 208218 w 234859"/>
                  <a:gd name="connsiteY423" fmla="*/ 158581 h 462259"/>
                  <a:gd name="connsiteX424" fmla="*/ 208218 w 234859"/>
                  <a:gd name="connsiteY424" fmla="*/ 158283 h 462259"/>
                  <a:gd name="connsiteX425" fmla="*/ 208173 w 234859"/>
                  <a:gd name="connsiteY425" fmla="*/ 158168 h 462259"/>
                  <a:gd name="connsiteX426" fmla="*/ 208127 w 234859"/>
                  <a:gd name="connsiteY426" fmla="*/ 157917 h 462259"/>
                  <a:gd name="connsiteX427" fmla="*/ 208035 w 234859"/>
                  <a:gd name="connsiteY427" fmla="*/ 157413 h 462259"/>
                  <a:gd name="connsiteX428" fmla="*/ 207670 w 234859"/>
                  <a:gd name="connsiteY428" fmla="*/ 155443 h 462259"/>
                  <a:gd name="connsiteX429" fmla="*/ 206938 w 234859"/>
                  <a:gd name="connsiteY429" fmla="*/ 151481 h 462259"/>
                  <a:gd name="connsiteX430" fmla="*/ 205954 w 234859"/>
                  <a:gd name="connsiteY430" fmla="*/ 147794 h 462259"/>
                  <a:gd name="connsiteX431" fmla="*/ 204948 w 234859"/>
                  <a:gd name="connsiteY431" fmla="*/ 144130 h 462259"/>
                  <a:gd name="connsiteX432" fmla="*/ 204880 w 234859"/>
                  <a:gd name="connsiteY432" fmla="*/ 143901 h 462259"/>
                  <a:gd name="connsiteX433" fmla="*/ 204811 w 234859"/>
                  <a:gd name="connsiteY433" fmla="*/ 143603 h 462259"/>
                  <a:gd name="connsiteX434" fmla="*/ 204766 w 234859"/>
                  <a:gd name="connsiteY434" fmla="*/ 143489 h 462259"/>
                  <a:gd name="connsiteX435" fmla="*/ 204605 w 234859"/>
                  <a:gd name="connsiteY435" fmla="*/ 143031 h 462259"/>
                  <a:gd name="connsiteX436" fmla="*/ 204239 w 234859"/>
                  <a:gd name="connsiteY436" fmla="*/ 142092 h 462259"/>
                  <a:gd name="connsiteX437" fmla="*/ 203553 w 234859"/>
                  <a:gd name="connsiteY437" fmla="*/ 140214 h 462259"/>
                  <a:gd name="connsiteX438" fmla="*/ 202158 w 234859"/>
                  <a:gd name="connsiteY438" fmla="*/ 136481 h 462259"/>
                  <a:gd name="connsiteX439" fmla="*/ 200580 w 234859"/>
                  <a:gd name="connsiteY439" fmla="*/ 133023 h 462259"/>
                  <a:gd name="connsiteX440" fmla="*/ 198980 w 234859"/>
                  <a:gd name="connsiteY440" fmla="*/ 129587 h 462259"/>
                  <a:gd name="connsiteX441" fmla="*/ 198774 w 234859"/>
                  <a:gd name="connsiteY441" fmla="*/ 129175 h 462259"/>
                  <a:gd name="connsiteX442" fmla="*/ 198660 w 234859"/>
                  <a:gd name="connsiteY442" fmla="*/ 128946 h 462259"/>
                  <a:gd name="connsiteX443" fmla="*/ 198500 w 234859"/>
                  <a:gd name="connsiteY443" fmla="*/ 128602 h 462259"/>
                  <a:gd name="connsiteX444" fmla="*/ 198431 w 234859"/>
                  <a:gd name="connsiteY444" fmla="*/ 128511 h 462259"/>
                  <a:gd name="connsiteX445" fmla="*/ 197974 w 234859"/>
                  <a:gd name="connsiteY445" fmla="*/ 127686 h 462259"/>
                  <a:gd name="connsiteX446" fmla="*/ 197036 w 234859"/>
                  <a:gd name="connsiteY446" fmla="*/ 126037 h 462259"/>
                  <a:gd name="connsiteX447" fmla="*/ 195161 w 234859"/>
                  <a:gd name="connsiteY447" fmla="*/ 122763 h 462259"/>
                  <a:gd name="connsiteX448" fmla="*/ 193377 w 234859"/>
                  <a:gd name="connsiteY448" fmla="*/ 119488 h 462259"/>
                  <a:gd name="connsiteX449" fmla="*/ 193149 w 234859"/>
                  <a:gd name="connsiteY449" fmla="*/ 119076 h 462259"/>
                  <a:gd name="connsiteX450" fmla="*/ 193057 w 234859"/>
                  <a:gd name="connsiteY450" fmla="*/ 118892 h 462259"/>
                  <a:gd name="connsiteX451" fmla="*/ 193057 w 234859"/>
                  <a:gd name="connsiteY451" fmla="*/ 118892 h 462259"/>
                  <a:gd name="connsiteX452" fmla="*/ 193011 w 234859"/>
                  <a:gd name="connsiteY452" fmla="*/ 118778 h 462259"/>
                  <a:gd name="connsiteX453" fmla="*/ 192623 w 234859"/>
                  <a:gd name="connsiteY453" fmla="*/ 117907 h 462259"/>
                  <a:gd name="connsiteX454" fmla="*/ 191845 w 234859"/>
                  <a:gd name="connsiteY454" fmla="*/ 116190 h 462259"/>
                  <a:gd name="connsiteX455" fmla="*/ 191754 w 234859"/>
                  <a:gd name="connsiteY455" fmla="*/ 115984 h 462259"/>
                  <a:gd name="connsiteX456" fmla="*/ 191708 w 234859"/>
                  <a:gd name="connsiteY456" fmla="*/ 115869 h 462259"/>
                  <a:gd name="connsiteX457" fmla="*/ 191594 w 234859"/>
                  <a:gd name="connsiteY457" fmla="*/ 115549 h 462259"/>
                  <a:gd name="connsiteX458" fmla="*/ 191273 w 234859"/>
                  <a:gd name="connsiteY458" fmla="*/ 114747 h 462259"/>
                  <a:gd name="connsiteX459" fmla="*/ 190748 w 234859"/>
                  <a:gd name="connsiteY459" fmla="*/ 113190 h 462259"/>
                  <a:gd name="connsiteX460" fmla="*/ 190587 w 234859"/>
                  <a:gd name="connsiteY460" fmla="*/ 112594 h 462259"/>
                  <a:gd name="connsiteX461" fmla="*/ 190450 w 234859"/>
                  <a:gd name="connsiteY461" fmla="*/ 111816 h 462259"/>
                  <a:gd name="connsiteX462" fmla="*/ 190381 w 234859"/>
                  <a:gd name="connsiteY462" fmla="*/ 110877 h 462259"/>
                  <a:gd name="connsiteX463" fmla="*/ 190381 w 234859"/>
                  <a:gd name="connsiteY463" fmla="*/ 110281 h 462259"/>
                  <a:gd name="connsiteX464" fmla="*/ 190885 w 234859"/>
                  <a:gd name="connsiteY464" fmla="*/ 107098 h 462259"/>
                  <a:gd name="connsiteX465" fmla="*/ 192806 w 234859"/>
                  <a:gd name="connsiteY465" fmla="*/ 99746 h 462259"/>
                  <a:gd name="connsiteX466" fmla="*/ 193286 w 234859"/>
                  <a:gd name="connsiteY466" fmla="*/ 97892 h 462259"/>
                  <a:gd name="connsiteX467" fmla="*/ 193377 w 234859"/>
                  <a:gd name="connsiteY467" fmla="*/ 97525 h 462259"/>
                  <a:gd name="connsiteX468" fmla="*/ 193423 w 234859"/>
                  <a:gd name="connsiteY468" fmla="*/ 97296 h 462259"/>
                  <a:gd name="connsiteX469" fmla="*/ 193492 w 234859"/>
                  <a:gd name="connsiteY469" fmla="*/ 96838 h 462259"/>
                  <a:gd name="connsiteX470" fmla="*/ 193675 w 234859"/>
                  <a:gd name="connsiteY470" fmla="*/ 95922 h 462259"/>
                  <a:gd name="connsiteX471" fmla="*/ 194018 w 234859"/>
                  <a:gd name="connsiteY471" fmla="*/ 94044 h 462259"/>
                  <a:gd name="connsiteX472" fmla="*/ 194315 w 234859"/>
                  <a:gd name="connsiteY472" fmla="*/ 92052 h 462259"/>
                  <a:gd name="connsiteX473" fmla="*/ 194566 w 234859"/>
                  <a:gd name="connsiteY473" fmla="*/ 90174 h 462259"/>
                  <a:gd name="connsiteX474" fmla="*/ 194749 w 234859"/>
                  <a:gd name="connsiteY474" fmla="*/ 88181 h 462259"/>
                  <a:gd name="connsiteX475" fmla="*/ 195024 w 234859"/>
                  <a:gd name="connsiteY475" fmla="*/ 84402 h 462259"/>
                  <a:gd name="connsiteX476" fmla="*/ 195161 w 234859"/>
                  <a:gd name="connsiteY476" fmla="*/ 82524 h 462259"/>
                  <a:gd name="connsiteX477" fmla="*/ 195161 w 234859"/>
                  <a:gd name="connsiteY477" fmla="*/ 82250 h 462259"/>
                  <a:gd name="connsiteX478" fmla="*/ 195161 w 234859"/>
                  <a:gd name="connsiteY478" fmla="*/ 82181 h 462259"/>
                  <a:gd name="connsiteX479" fmla="*/ 195161 w 234859"/>
                  <a:gd name="connsiteY479" fmla="*/ 82066 h 462259"/>
                  <a:gd name="connsiteX480" fmla="*/ 195161 w 234859"/>
                  <a:gd name="connsiteY480" fmla="*/ 81837 h 462259"/>
                  <a:gd name="connsiteX481" fmla="*/ 195161 w 234859"/>
                  <a:gd name="connsiteY481" fmla="*/ 81357 h 462259"/>
                  <a:gd name="connsiteX482" fmla="*/ 195092 w 234859"/>
                  <a:gd name="connsiteY482" fmla="*/ 80418 h 462259"/>
                  <a:gd name="connsiteX483" fmla="*/ 195047 w 234859"/>
                  <a:gd name="connsiteY483" fmla="*/ 78517 h 462259"/>
                  <a:gd name="connsiteX484" fmla="*/ 194932 w 234859"/>
                  <a:gd name="connsiteY484" fmla="*/ 76479 h 462259"/>
                  <a:gd name="connsiteX485" fmla="*/ 194932 w 234859"/>
                  <a:gd name="connsiteY485" fmla="*/ 76479 h 462259"/>
                  <a:gd name="connsiteX486" fmla="*/ 194932 w 234859"/>
                  <a:gd name="connsiteY486" fmla="*/ 76341 h 462259"/>
                  <a:gd name="connsiteX487" fmla="*/ 194521 w 234859"/>
                  <a:gd name="connsiteY487" fmla="*/ 74051 h 462259"/>
                  <a:gd name="connsiteX488" fmla="*/ 194063 w 234859"/>
                  <a:gd name="connsiteY488" fmla="*/ 71806 h 462259"/>
                  <a:gd name="connsiteX489" fmla="*/ 193949 w 234859"/>
                  <a:gd name="connsiteY489" fmla="*/ 71280 h 462259"/>
                  <a:gd name="connsiteX490" fmla="*/ 193880 w 234859"/>
                  <a:gd name="connsiteY490" fmla="*/ 71005 h 462259"/>
                  <a:gd name="connsiteX491" fmla="*/ 193812 w 234859"/>
                  <a:gd name="connsiteY491" fmla="*/ 70799 h 462259"/>
                  <a:gd name="connsiteX492" fmla="*/ 193766 w 234859"/>
                  <a:gd name="connsiteY492" fmla="*/ 70684 h 462259"/>
                  <a:gd name="connsiteX493" fmla="*/ 193400 w 234859"/>
                  <a:gd name="connsiteY493" fmla="*/ 69585 h 462259"/>
                  <a:gd name="connsiteX494" fmla="*/ 192668 w 234859"/>
                  <a:gd name="connsiteY494" fmla="*/ 67455 h 462259"/>
                  <a:gd name="connsiteX495" fmla="*/ 192668 w 234859"/>
                  <a:gd name="connsiteY495" fmla="*/ 67387 h 462259"/>
                  <a:gd name="connsiteX496" fmla="*/ 192623 w 234859"/>
                  <a:gd name="connsiteY496" fmla="*/ 67295 h 462259"/>
                  <a:gd name="connsiteX497" fmla="*/ 190542 w 234859"/>
                  <a:gd name="connsiteY497" fmla="*/ 63425 h 462259"/>
                  <a:gd name="connsiteX498" fmla="*/ 189398 w 234859"/>
                  <a:gd name="connsiteY498" fmla="*/ 61684 h 462259"/>
                  <a:gd name="connsiteX499" fmla="*/ 188004 w 234859"/>
                  <a:gd name="connsiteY499" fmla="*/ 59898 h 462259"/>
                  <a:gd name="connsiteX500" fmla="*/ 186563 w 234859"/>
                  <a:gd name="connsiteY500" fmla="*/ 58272 h 462259"/>
                  <a:gd name="connsiteX501" fmla="*/ 185008 w 234859"/>
                  <a:gd name="connsiteY501" fmla="*/ 56737 h 462259"/>
                  <a:gd name="connsiteX502" fmla="*/ 183270 w 234859"/>
                  <a:gd name="connsiteY502" fmla="*/ 55363 h 462259"/>
                  <a:gd name="connsiteX503" fmla="*/ 181532 w 234859"/>
                  <a:gd name="connsiteY503" fmla="*/ 54126 h 462259"/>
                  <a:gd name="connsiteX504" fmla="*/ 180663 w 234859"/>
                  <a:gd name="connsiteY504" fmla="*/ 53554 h 462259"/>
                  <a:gd name="connsiteX505" fmla="*/ 180434 w 234859"/>
                  <a:gd name="connsiteY505" fmla="*/ 53439 h 462259"/>
                  <a:gd name="connsiteX506" fmla="*/ 180983 w 234859"/>
                  <a:gd name="connsiteY506" fmla="*/ 53371 h 462259"/>
                  <a:gd name="connsiteX507" fmla="*/ 181280 w 234859"/>
                  <a:gd name="connsiteY507" fmla="*/ 53371 h 462259"/>
                  <a:gd name="connsiteX508" fmla="*/ 181646 w 234859"/>
                  <a:gd name="connsiteY508" fmla="*/ 53279 h 462259"/>
                  <a:gd name="connsiteX509" fmla="*/ 182264 w 234859"/>
                  <a:gd name="connsiteY509" fmla="*/ 53187 h 462259"/>
                  <a:gd name="connsiteX510" fmla="*/ 182881 w 234859"/>
                  <a:gd name="connsiteY510" fmla="*/ 53073 h 462259"/>
                  <a:gd name="connsiteX511" fmla="*/ 183544 w 234859"/>
                  <a:gd name="connsiteY511" fmla="*/ 52982 h 462259"/>
                  <a:gd name="connsiteX512" fmla="*/ 184733 w 234859"/>
                  <a:gd name="connsiteY512" fmla="*/ 52661 h 462259"/>
                  <a:gd name="connsiteX513" fmla="*/ 187112 w 234859"/>
                  <a:gd name="connsiteY513" fmla="*/ 52088 h 462259"/>
                  <a:gd name="connsiteX514" fmla="*/ 187112 w 234859"/>
                  <a:gd name="connsiteY514" fmla="*/ 52088 h 462259"/>
                  <a:gd name="connsiteX515" fmla="*/ 187203 w 234859"/>
                  <a:gd name="connsiteY515" fmla="*/ 52043 h 462259"/>
                  <a:gd name="connsiteX516" fmla="*/ 189193 w 234859"/>
                  <a:gd name="connsiteY516" fmla="*/ 51218 h 462259"/>
                  <a:gd name="connsiteX517" fmla="*/ 191205 w 234859"/>
                  <a:gd name="connsiteY517" fmla="*/ 50325 h 462259"/>
                  <a:gd name="connsiteX518" fmla="*/ 193172 w 234859"/>
                  <a:gd name="connsiteY518" fmla="*/ 49226 h 462259"/>
                  <a:gd name="connsiteX519" fmla="*/ 193652 w 234859"/>
                  <a:gd name="connsiteY519" fmla="*/ 48951 h 462259"/>
                  <a:gd name="connsiteX520" fmla="*/ 194132 w 234859"/>
                  <a:gd name="connsiteY520" fmla="*/ 48607 h 462259"/>
                  <a:gd name="connsiteX521" fmla="*/ 195024 w 234859"/>
                  <a:gd name="connsiteY521" fmla="*/ 47966 h 462259"/>
                  <a:gd name="connsiteX522" fmla="*/ 196784 w 234859"/>
                  <a:gd name="connsiteY522" fmla="*/ 46592 h 462259"/>
                  <a:gd name="connsiteX523" fmla="*/ 198431 w 234859"/>
                  <a:gd name="connsiteY523" fmla="*/ 45080 h 462259"/>
                  <a:gd name="connsiteX524" fmla="*/ 199940 w 234859"/>
                  <a:gd name="connsiteY524" fmla="*/ 43431 h 462259"/>
                  <a:gd name="connsiteX525" fmla="*/ 201313 w 234859"/>
                  <a:gd name="connsiteY525" fmla="*/ 41691 h 462259"/>
                  <a:gd name="connsiteX526" fmla="*/ 201953 w 234859"/>
                  <a:gd name="connsiteY526" fmla="*/ 40821 h 462259"/>
                  <a:gd name="connsiteX527" fmla="*/ 202296 w 234859"/>
                  <a:gd name="connsiteY527" fmla="*/ 40340 h 462259"/>
                  <a:gd name="connsiteX528" fmla="*/ 202547 w 234859"/>
                  <a:gd name="connsiteY528" fmla="*/ 39859 h 462259"/>
                  <a:gd name="connsiteX529" fmla="*/ 203599 w 234859"/>
                  <a:gd name="connsiteY529" fmla="*/ 37912 h 462259"/>
                  <a:gd name="connsiteX530" fmla="*/ 204628 w 234859"/>
                  <a:gd name="connsiteY530" fmla="*/ 35920 h 462259"/>
                  <a:gd name="connsiteX531" fmla="*/ 205429 w 234859"/>
                  <a:gd name="connsiteY531" fmla="*/ 33904 h 462259"/>
                  <a:gd name="connsiteX532" fmla="*/ 205840 w 234859"/>
                  <a:gd name="connsiteY532" fmla="*/ 32897 h 462259"/>
                  <a:gd name="connsiteX533" fmla="*/ 206069 w 234859"/>
                  <a:gd name="connsiteY533" fmla="*/ 32301 h 462259"/>
                  <a:gd name="connsiteX534" fmla="*/ 206206 w 234859"/>
                  <a:gd name="connsiteY534" fmla="*/ 31774 h 462259"/>
                  <a:gd name="connsiteX535" fmla="*/ 206755 w 234859"/>
                  <a:gd name="connsiteY535" fmla="*/ 29668 h 462259"/>
                  <a:gd name="connsiteX536" fmla="*/ 207281 w 234859"/>
                  <a:gd name="connsiteY536" fmla="*/ 27561 h 462259"/>
                  <a:gd name="connsiteX537" fmla="*/ 207647 w 234859"/>
                  <a:gd name="connsiteY537" fmla="*/ 25385 h 462259"/>
                  <a:gd name="connsiteX538" fmla="*/ 207235 w 234859"/>
                  <a:gd name="connsiteY538" fmla="*/ 24721 h 462259"/>
                  <a:gd name="connsiteX539" fmla="*/ 206526 w 234859"/>
                  <a:gd name="connsiteY539" fmla="*/ 25133 h 462259"/>
                  <a:gd name="connsiteX540" fmla="*/ 206526 w 234859"/>
                  <a:gd name="connsiteY540" fmla="*/ 25179 h 462259"/>
                  <a:gd name="connsiteX541" fmla="*/ 206092 w 234859"/>
                  <a:gd name="connsiteY541" fmla="*/ 26782 h 462259"/>
                  <a:gd name="connsiteX542" fmla="*/ 205543 w 234859"/>
                  <a:gd name="connsiteY542" fmla="*/ 28294 h 462259"/>
                  <a:gd name="connsiteX543" fmla="*/ 204354 w 234859"/>
                  <a:gd name="connsiteY543" fmla="*/ 31454 h 462259"/>
                  <a:gd name="connsiteX544" fmla="*/ 203668 w 234859"/>
                  <a:gd name="connsiteY544" fmla="*/ 32828 h 462259"/>
                  <a:gd name="connsiteX545" fmla="*/ 202913 w 234859"/>
                  <a:gd name="connsiteY545" fmla="*/ 34248 h 462259"/>
                  <a:gd name="connsiteX546" fmla="*/ 202067 w 234859"/>
                  <a:gd name="connsiteY546" fmla="*/ 35668 h 462259"/>
                  <a:gd name="connsiteX547" fmla="*/ 201107 w 234859"/>
                  <a:gd name="connsiteY547" fmla="*/ 37042 h 462259"/>
                  <a:gd name="connsiteX548" fmla="*/ 200169 w 234859"/>
                  <a:gd name="connsiteY548" fmla="*/ 38416 h 462259"/>
                  <a:gd name="connsiteX549" fmla="*/ 199918 w 234859"/>
                  <a:gd name="connsiteY549" fmla="*/ 38760 h 462259"/>
                  <a:gd name="connsiteX550" fmla="*/ 199712 w 234859"/>
                  <a:gd name="connsiteY550" fmla="*/ 38966 h 462259"/>
                  <a:gd name="connsiteX551" fmla="*/ 199163 w 234859"/>
                  <a:gd name="connsiteY551" fmla="*/ 39584 h 462259"/>
                  <a:gd name="connsiteX552" fmla="*/ 198042 w 234859"/>
                  <a:gd name="connsiteY552" fmla="*/ 40752 h 462259"/>
                  <a:gd name="connsiteX553" fmla="*/ 196853 w 234859"/>
                  <a:gd name="connsiteY553" fmla="*/ 41828 h 462259"/>
                  <a:gd name="connsiteX554" fmla="*/ 194361 w 234859"/>
                  <a:gd name="connsiteY554" fmla="*/ 43844 h 462259"/>
                  <a:gd name="connsiteX555" fmla="*/ 193011 w 234859"/>
                  <a:gd name="connsiteY555" fmla="*/ 44645 h 462259"/>
                  <a:gd name="connsiteX556" fmla="*/ 191662 w 234859"/>
                  <a:gd name="connsiteY556" fmla="*/ 45447 h 462259"/>
                  <a:gd name="connsiteX557" fmla="*/ 190313 w 234859"/>
                  <a:gd name="connsiteY557" fmla="*/ 46111 h 462259"/>
                  <a:gd name="connsiteX558" fmla="*/ 189558 w 234859"/>
                  <a:gd name="connsiteY558" fmla="*/ 46431 h 462259"/>
                  <a:gd name="connsiteX559" fmla="*/ 189170 w 234859"/>
                  <a:gd name="connsiteY559" fmla="*/ 46592 h 462259"/>
                  <a:gd name="connsiteX560" fmla="*/ 188895 w 234859"/>
                  <a:gd name="connsiteY560" fmla="*/ 46683 h 462259"/>
                  <a:gd name="connsiteX561" fmla="*/ 185899 w 234859"/>
                  <a:gd name="connsiteY561" fmla="*/ 47622 h 462259"/>
                  <a:gd name="connsiteX562" fmla="*/ 183704 w 234859"/>
                  <a:gd name="connsiteY562" fmla="*/ 47966 h 462259"/>
                  <a:gd name="connsiteX563" fmla="*/ 182584 w 234859"/>
                  <a:gd name="connsiteY563" fmla="*/ 48126 h 462259"/>
                  <a:gd name="connsiteX564" fmla="*/ 182012 w 234859"/>
                  <a:gd name="connsiteY564" fmla="*/ 48195 h 462259"/>
                  <a:gd name="connsiteX565" fmla="*/ 181532 w 234859"/>
                  <a:gd name="connsiteY565" fmla="*/ 48195 h 462259"/>
                  <a:gd name="connsiteX566" fmla="*/ 180525 w 234859"/>
                  <a:gd name="connsiteY566" fmla="*/ 48287 h 462259"/>
                  <a:gd name="connsiteX567" fmla="*/ 177233 w 234859"/>
                  <a:gd name="connsiteY567" fmla="*/ 48287 h 462259"/>
                  <a:gd name="connsiteX568" fmla="*/ 151644 w 234859"/>
                  <a:gd name="connsiteY568" fmla="*/ 35118 h 462259"/>
                  <a:gd name="connsiteX569" fmla="*/ 146636 w 234859"/>
                  <a:gd name="connsiteY569" fmla="*/ 29209 h 462259"/>
                  <a:gd name="connsiteX570" fmla="*/ 141582 w 234859"/>
                  <a:gd name="connsiteY570" fmla="*/ 23255 h 462259"/>
                  <a:gd name="connsiteX571" fmla="*/ 139021 w 234859"/>
                  <a:gd name="connsiteY571" fmla="*/ 20301 h 462259"/>
                  <a:gd name="connsiteX572" fmla="*/ 137740 w 234859"/>
                  <a:gd name="connsiteY572" fmla="*/ 18812 h 462259"/>
                  <a:gd name="connsiteX573" fmla="*/ 137100 w 234859"/>
                  <a:gd name="connsiteY573" fmla="*/ 18056 h 462259"/>
                  <a:gd name="connsiteX574" fmla="*/ 136940 w 234859"/>
                  <a:gd name="connsiteY574" fmla="*/ 17873 h 462259"/>
                  <a:gd name="connsiteX575" fmla="*/ 136711 w 234859"/>
                  <a:gd name="connsiteY575" fmla="*/ 17621 h 462259"/>
                  <a:gd name="connsiteX576" fmla="*/ 136345 w 234859"/>
                  <a:gd name="connsiteY576" fmla="*/ 17278 h 462259"/>
                  <a:gd name="connsiteX577" fmla="*/ 130399 w 234859"/>
                  <a:gd name="connsiteY577" fmla="*/ 11644 h 462259"/>
                  <a:gd name="connsiteX578" fmla="*/ 123653 w 234859"/>
                  <a:gd name="connsiteY578" fmla="*/ 6858 h 462259"/>
                  <a:gd name="connsiteX579" fmla="*/ 121847 w 234859"/>
                  <a:gd name="connsiteY579" fmla="*/ 5804 h 462259"/>
                  <a:gd name="connsiteX580" fmla="*/ 119880 w 234859"/>
                  <a:gd name="connsiteY580" fmla="*/ 4819 h 462259"/>
                  <a:gd name="connsiteX581" fmla="*/ 116199 w 234859"/>
                  <a:gd name="connsiteY581" fmla="*/ 3216 h 462259"/>
                  <a:gd name="connsiteX582" fmla="*/ 99780 w 234859"/>
                  <a:gd name="connsiteY582" fmla="*/ 56 h 462259"/>
                  <a:gd name="connsiteX583" fmla="*/ 91433 w 234859"/>
                  <a:gd name="connsiteY583" fmla="*/ 239 h 462259"/>
                  <a:gd name="connsiteX584" fmla="*/ 89489 w 234859"/>
                  <a:gd name="connsiteY584" fmla="*/ 445 h 462259"/>
                  <a:gd name="connsiteX585" fmla="*/ 88506 w 234859"/>
                  <a:gd name="connsiteY585" fmla="*/ 560 h 462259"/>
                  <a:gd name="connsiteX586" fmla="*/ 87934 w 234859"/>
                  <a:gd name="connsiteY586" fmla="*/ 628 h 462259"/>
                  <a:gd name="connsiteX587" fmla="*/ 87431 w 234859"/>
                  <a:gd name="connsiteY587" fmla="*/ 720 h 462259"/>
                  <a:gd name="connsiteX588" fmla="*/ 83361 w 234859"/>
                  <a:gd name="connsiteY588" fmla="*/ 1476 h 462259"/>
                  <a:gd name="connsiteX589" fmla="*/ 79222 w 234859"/>
                  <a:gd name="connsiteY589" fmla="*/ 2483 h 462259"/>
                  <a:gd name="connsiteX590" fmla="*/ 77118 w 234859"/>
                  <a:gd name="connsiteY590" fmla="*/ 3125 h 462259"/>
                  <a:gd name="connsiteX591" fmla="*/ 75288 w 234859"/>
                  <a:gd name="connsiteY591" fmla="*/ 3812 h 462259"/>
                  <a:gd name="connsiteX592" fmla="*/ 74373 w 234859"/>
                  <a:gd name="connsiteY592" fmla="*/ 4155 h 462259"/>
                  <a:gd name="connsiteX593" fmla="*/ 73916 w 234859"/>
                  <a:gd name="connsiteY593" fmla="*/ 4316 h 462259"/>
                  <a:gd name="connsiteX594" fmla="*/ 73665 w 234859"/>
                  <a:gd name="connsiteY594" fmla="*/ 4407 h 462259"/>
                  <a:gd name="connsiteX595" fmla="*/ 73527 w 234859"/>
                  <a:gd name="connsiteY595" fmla="*/ 4476 h 462259"/>
                  <a:gd name="connsiteX596" fmla="*/ 73276 w 234859"/>
                  <a:gd name="connsiteY596" fmla="*/ 4590 h 462259"/>
                  <a:gd name="connsiteX597" fmla="*/ 71332 w 234859"/>
                  <a:gd name="connsiteY597" fmla="*/ 5529 h 462259"/>
                  <a:gd name="connsiteX598" fmla="*/ 67536 w 234859"/>
                  <a:gd name="connsiteY598" fmla="*/ 7659 h 462259"/>
                  <a:gd name="connsiteX599" fmla="*/ 63831 w 234859"/>
                  <a:gd name="connsiteY599" fmla="*/ 10361 h 462259"/>
                  <a:gd name="connsiteX600" fmla="*/ 62940 w 234859"/>
                  <a:gd name="connsiteY600" fmla="*/ 11072 h 462259"/>
                  <a:gd name="connsiteX601" fmla="*/ 62231 w 234859"/>
                  <a:gd name="connsiteY601" fmla="*/ 11759 h 462259"/>
                  <a:gd name="connsiteX602" fmla="*/ 60836 w 234859"/>
                  <a:gd name="connsiteY602" fmla="*/ 13110 h 462259"/>
                  <a:gd name="connsiteX603" fmla="*/ 60493 w 234859"/>
                  <a:gd name="connsiteY603" fmla="*/ 13453 h 462259"/>
                  <a:gd name="connsiteX604" fmla="*/ 60310 w 234859"/>
                  <a:gd name="connsiteY604" fmla="*/ 13613 h 462259"/>
                  <a:gd name="connsiteX605" fmla="*/ 60081 w 234859"/>
                  <a:gd name="connsiteY605" fmla="*/ 13843 h 462259"/>
                  <a:gd name="connsiteX606" fmla="*/ 59990 w 234859"/>
                  <a:gd name="connsiteY606" fmla="*/ 13957 h 462259"/>
                  <a:gd name="connsiteX607" fmla="*/ 59281 w 234859"/>
                  <a:gd name="connsiteY607" fmla="*/ 14827 h 462259"/>
                  <a:gd name="connsiteX608" fmla="*/ 57863 w 234859"/>
                  <a:gd name="connsiteY608" fmla="*/ 16591 h 462259"/>
                  <a:gd name="connsiteX609" fmla="*/ 55439 w 234859"/>
                  <a:gd name="connsiteY609" fmla="*/ 20347 h 462259"/>
                  <a:gd name="connsiteX610" fmla="*/ 53450 w 234859"/>
                  <a:gd name="connsiteY610" fmla="*/ 24560 h 462259"/>
                  <a:gd name="connsiteX611" fmla="*/ 52741 w 234859"/>
                  <a:gd name="connsiteY611" fmla="*/ 26530 h 462259"/>
                  <a:gd name="connsiteX612" fmla="*/ 52146 w 234859"/>
                  <a:gd name="connsiteY612" fmla="*/ 28408 h 462259"/>
                  <a:gd name="connsiteX613" fmla="*/ 51986 w 234859"/>
                  <a:gd name="connsiteY613" fmla="*/ 28866 h 462259"/>
                  <a:gd name="connsiteX614" fmla="*/ 51894 w 234859"/>
                  <a:gd name="connsiteY614" fmla="*/ 29233 h 462259"/>
                  <a:gd name="connsiteX615" fmla="*/ 51894 w 234859"/>
                  <a:gd name="connsiteY615" fmla="*/ 29347 h 462259"/>
                  <a:gd name="connsiteX616" fmla="*/ 51803 w 234859"/>
                  <a:gd name="connsiteY616" fmla="*/ 29599 h 462259"/>
                  <a:gd name="connsiteX617" fmla="*/ 51574 w 234859"/>
                  <a:gd name="connsiteY617" fmla="*/ 30675 h 462259"/>
                  <a:gd name="connsiteX618" fmla="*/ 51140 w 234859"/>
                  <a:gd name="connsiteY618" fmla="*/ 32828 h 462259"/>
                  <a:gd name="connsiteX619" fmla="*/ 50614 w 234859"/>
                  <a:gd name="connsiteY619" fmla="*/ 37179 h 462259"/>
                  <a:gd name="connsiteX620" fmla="*/ 50522 w 234859"/>
                  <a:gd name="connsiteY620" fmla="*/ 41645 h 462259"/>
                  <a:gd name="connsiteX621" fmla="*/ 50751 w 234859"/>
                  <a:gd name="connsiteY621" fmla="*/ 45607 h 462259"/>
                  <a:gd name="connsiteX622" fmla="*/ 50751 w 234859"/>
                  <a:gd name="connsiteY622" fmla="*/ 46019 h 462259"/>
                  <a:gd name="connsiteX623" fmla="*/ 50797 w 234859"/>
                  <a:gd name="connsiteY623" fmla="*/ 46271 h 462259"/>
                  <a:gd name="connsiteX624" fmla="*/ 50865 w 234859"/>
                  <a:gd name="connsiteY624" fmla="*/ 46821 h 462259"/>
                  <a:gd name="connsiteX625" fmla="*/ 51026 w 234859"/>
                  <a:gd name="connsiteY625" fmla="*/ 47852 h 462259"/>
                  <a:gd name="connsiteX626" fmla="*/ 51300 w 234859"/>
                  <a:gd name="connsiteY626" fmla="*/ 49981 h 462259"/>
                  <a:gd name="connsiteX627" fmla="*/ 52169 w 234859"/>
                  <a:gd name="connsiteY627" fmla="*/ 54126 h 462259"/>
                  <a:gd name="connsiteX628" fmla="*/ 53312 w 234859"/>
                  <a:gd name="connsiteY628" fmla="*/ 58272 h 462259"/>
                  <a:gd name="connsiteX629" fmla="*/ 53930 w 234859"/>
                  <a:gd name="connsiteY629" fmla="*/ 60149 h 462259"/>
                  <a:gd name="connsiteX630" fmla="*/ 54250 w 234859"/>
                  <a:gd name="connsiteY630" fmla="*/ 61088 h 462259"/>
                  <a:gd name="connsiteX631" fmla="*/ 54410 w 234859"/>
                  <a:gd name="connsiteY631" fmla="*/ 61547 h 462259"/>
                  <a:gd name="connsiteX632" fmla="*/ 54524 w 234859"/>
                  <a:gd name="connsiteY632" fmla="*/ 61890 h 462259"/>
                  <a:gd name="connsiteX633" fmla="*/ 54639 w 234859"/>
                  <a:gd name="connsiteY633" fmla="*/ 62142 h 462259"/>
                  <a:gd name="connsiteX634" fmla="*/ 58000 w 234859"/>
                  <a:gd name="connsiteY634" fmla="*/ 69974 h 462259"/>
                  <a:gd name="connsiteX635" fmla="*/ 59829 w 234859"/>
                  <a:gd name="connsiteY635" fmla="*/ 73410 h 462259"/>
                  <a:gd name="connsiteX636" fmla="*/ 60767 w 234859"/>
                  <a:gd name="connsiteY636" fmla="*/ 75127 h 462259"/>
                  <a:gd name="connsiteX637" fmla="*/ 61225 w 234859"/>
                  <a:gd name="connsiteY637" fmla="*/ 76020 h 462259"/>
                  <a:gd name="connsiteX638" fmla="*/ 61865 w 234859"/>
                  <a:gd name="connsiteY638" fmla="*/ 77074 h 462259"/>
                  <a:gd name="connsiteX639" fmla="*/ 62414 w 234859"/>
                  <a:gd name="connsiteY639" fmla="*/ 77967 h 462259"/>
                  <a:gd name="connsiteX640" fmla="*/ 62940 w 234859"/>
                  <a:gd name="connsiteY640" fmla="*/ 78792 h 462259"/>
                  <a:gd name="connsiteX641" fmla="*/ 64060 w 234859"/>
                  <a:gd name="connsiteY641" fmla="*/ 80532 h 462259"/>
                  <a:gd name="connsiteX642" fmla="*/ 65135 w 234859"/>
                  <a:gd name="connsiteY642" fmla="*/ 82158 h 462259"/>
                  <a:gd name="connsiteX643" fmla="*/ 65730 w 234859"/>
                  <a:gd name="connsiteY643" fmla="*/ 83051 h 462259"/>
                  <a:gd name="connsiteX644" fmla="*/ 66301 w 234859"/>
                  <a:gd name="connsiteY644" fmla="*/ 83830 h 462259"/>
                  <a:gd name="connsiteX645" fmla="*/ 68542 w 234859"/>
                  <a:gd name="connsiteY645" fmla="*/ 87059 h 462259"/>
                  <a:gd name="connsiteX646" fmla="*/ 69663 w 234859"/>
                  <a:gd name="connsiteY646" fmla="*/ 88639 h 462259"/>
                  <a:gd name="connsiteX647" fmla="*/ 70966 w 234859"/>
                  <a:gd name="connsiteY647" fmla="*/ 90380 h 462259"/>
                  <a:gd name="connsiteX648" fmla="*/ 75700 w 234859"/>
                  <a:gd name="connsiteY648" fmla="*/ 96632 h 462259"/>
                  <a:gd name="connsiteX649" fmla="*/ 78330 w 234859"/>
                  <a:gd name="connsiteY649" fmla="*/ 100113 h 462259"/>
                  <a:gd name="connsiteX650" fmla="*/ 78375 w 234859"/>
                  <a:gd name="connsiteY650" fmla="*/ 100388 h 462259"/>
                  <a:gd name="connsiteX651" fmla="*/ 78833 w 234859"/>
                  <a:gd name="connsiteY651" fmla="*/ 103754 h 462259"/>
                  <a:gd name="connsiteX652" fmla="*/ 78947 w 234859"/>
                  <a:gd name="connsiteY652" fmla="*/ 105632 h 462259"/>
                  <a:gd name="connsiteX653" fmla="*/ 78947 w 234859"/>
                  <a:gd name="connsiteY653" fmla="*/ 107625 h 462259"/>
                  <a:gd name="connsiteX654" fmla="*/ 78993 w 234859"/>
                  <a:gd name="connsiteY654" fmla="*/ 109594 h 462259"/>
                  <a:gd name="connsiteX655" fmla="*/ 78993 w 234859"/>
                  <a:gd name="connsiteY655" fmla="*/ 109823 h 462259"/>
                  <a:gd name="connsiteX656" fmla="*/ 78947 w 234859"/>
                  <a:gd name="connsiteY656" fmla="*/ 110236 h 462259"/>
                  <a:gd name="connsiteX657" fmla="*/ 78879 w 234859"/>
                  <a:gd name="connsiteY657" fmla="*/ 111106 h 462259"/>
                  <a:gd name="connsiteX658" fmla="*/ 78353 w 234859"/>
                  <a:gd name="connsiteY658" fmla="*/ 114587 h 462259"/>
                  <a:gd name="connsiteX659" fmla="*/ 77941 w 234859"/>
                  <a:gd name="connsiteY659" fmla="*/ 116167 h 462259"/>
                  <a:gd name="connsiteX660" fmla="*/ 77438 w 234859"/>
                  <a:gd name="connsiteY660" fmla="*/ 117816 h 462259"/>
                  <a:gd name="connsiteX661" fmla="*/ 76729 w 234859"/>
                  <a:gd name="connsiteY661" fmla="*/ 119671 h 462259"/>
                  <a:gd name="connsiteX662" fmla="*/ 76592 w 234859"/>
                  <a:gd name="connsiteY662" fmla="*/ 120060 h 462259"/>
                  <a:gd name="connsiteX663" fmla="*/ 76592 w 234859"/>
                  <a:gd name="connsiteY663" fmla="*/ 120060 h 462259"/>
                  <a:gd name="connsiteX664" fmla="*/ 76546 w 234859"/>
                  <a:gd name="connsiteY664" fmla="*/ 120152 h 462259"/>
                  <a:gd name="connsiteX665" fmla="*/ 76454 w 234859"/>
                  <a:gd name="connsiteY665" fmla="*/ 120335 h 462259"/>
                  <a:gd name="connsiteX666" fmla="*/ 76066 w 234859"/>
                  <a:gd name="connsiteY666" fmla="*/ 121114 h 462259"/>
                  <a:gd name="connsiteX667" fmla="*/ 75265 w 234859"/>
                  <a:gd name="connsiteY667" fmla="*/ 122648 h 462259"/>
                  <a:gd name="connsiteX668" fmla="*/ 74305 w 234859"/>
                  <a:gd name="connsiteY668" fmla="*/ 124137 h 462259"/>
                  <a:gd name="connsiteX669" fmla="*/ 72247 w 234859"/>
                  <a:gd name="connsiteY669" fmla="*/ 126931 h 462259"/>
                  <a:gd name="connsiteX670" fmla="*/ 69663 w 234859"/>
                  <a:gd name="connsiteY670" fmla="*/ 129839 h 462259"/>
                  <a:gd name="connsiteX671" fmla="*/ 68428 w 234859"/>
                  <a:gd name="connsiteY671" fmla="*/ 131007 h 462259"/>
                  <a:gd name="connsiteX672" fmla="*/ 67079 w 234859"/>
                  <a:gd name="connsiteY672" fmla="*/ 132267 h 462259"/>
                  <a:gd name="connsiteX673" fmla="*/ 61110 w 234859"/>
                  <a:gd name="connsiteY673" fmla="*/ 136870 h 462259"/>
                  <a:gd name="connsiteX674" fmla="*/ 59486 w 234859"/>
                  <a:gd name="connsiteY674" fmla="*/ 137992 h 462259"/>
                  <a:gd name="connsiteX675" fmla="*/ 58732 w 234859"/>
                  <a:gd name="connsiteY675" fmla="*/ 138496 h 462259"/>
                  <a:gd name="connsiteX676" fmla="*/ 57909 w 234859"/>
                  <a:gd name="connsiteY676" fmla="*/ 139000 h 462259"/>
                  <a:gd name="connsiteX677" fmla="*/ 54639 w 234859"/>
                  <a:gd name="connsiteY677" fmla="*/ 141015 h 462259"/>
                  <a:gd name="connsiteX678" fmla="*/ 47870 w 234859"/>
                  <a:gd name="connsiteY678" fmla="*/ 144932 h 462259"/>
                  <a:gd name="connsiteX679" fmla="*/ 34126 w 234859"/>
                  <a:gd name="connsiteY679" fmla="*/ 152626 h 462259"/>
                  <a:gd name="connsiteX680" fmla="*/ 32411 w 234859"/>
                  <a:gd name="connsiteY680" fmla="*/ 153588 h 462259"/>
                  <a:gd name="connsiteX681" fmla="*/ 30650 w 234859"/>
                  <a:gd name="connsiteY681" fmla="*/ 154596 h 462259"/>
                  <a:gd name="connsiteX682" fmla="*/ 28935 w 234859"/>
                  <a:gd name="connsiteY682" fmla="*/ 155581 h 462259"/>
                  <a:gd name="connsiteX683" fmla="*/ 28524 w 234859"/>
                  <a:gd name="connsiteY683" fmla="*/ 155833 h 462259"/>
                  <a:gd name="connsiteX684" fmla="*/ 28021 w 234859"/>
                  <a:gd name="connsiteY684" fmla="*/ 156176 h 462259"/>
                  <a:gd name="connsiteX685" fmla="*/ 27220 w 234859"/>
                  <a:gd name="connsiteY685" fmla="*/ 156726 h 462259"/>
                  <a:gd name="connsiteX686" fmla="*/ 23790 w 234859"/>
                  <a:gd name="connsiteY686" fmla="*/ 159062 h 462259"/>
                  <a:gd name="connsiteX687" fmla="*/ 22189 w 234859"/>
                  <a:gd name="connsiteY687" fmla="*/ 160276 h 462259"/>
                  <a:gd name="connsiteX688" fmla="*/ 21801 w 234859"/>
                  <a:gd name="connsiteY688" fmla="*/ 160573 h 462259"/>
                  <a:gd name="connsiteX689" fmla="*/ 21526 w 234859"/>
                  <a:gd name="connsiteY689" fmla="*/ 160802 h 462259"/>
                  <a:gd name="connsiteX690" fmla="*/ 21343 w 234859"/>
                  <a:gd name="connsiteY690" fmla="*/ 160985 h 462259"/>
                  <a:gd name="connsiteX691" fmla="*/ 20611 w 234859"/>
                  <a:gd name="connsiteY691" fmla="*/ 161650 h 462259"/>
                  <a:gd name="connsiteX692" fmla="*/ 19125 w 234859"/>
                  <a:gd name="connsiteY692" fmla="*/ 162978 h 462259"/>
                  <a:gd name="connsiteX693" fmla="*/ 18439 w 234859"/>
                  <a:gd name="connsiteY693" fmla="*/ 163596 h 462259"/>
                  <a:gd name="connsiteX694" fmla="*/ 17593 w 234859"/>
                  <a:gd name="connsiteY694" fmla="*/ 164398 h 462259"/>
                  <a:gd name="connsiteX695" fmla="*/ 16175 w 234859"/>
                  <a:gd name="connsiteY695" fmla="*/ 165909 h 462259"/>
                  <a:gd name="connsiteX696" fmla="*/ 14803 w 234859"/>
                  <a:gd name="connsiteY696" fmla="*/ 167444 h 462259"/>
                  <a:gd name="connsiteX697" fmla="*/ 13499 w 234859"/>
                  <a:gd name="connsiteY697" fmla="*/ 168932 h 462259"/>
                  <a:gd name="connsiteX698" fmla="*/ 13340 w 234859"/>
                  <a:gd name="connsiteY698" fmla="*/ 169116 h 462259"/>
                  <a:gd name="connsiteX699" fmla="*/ 13248 w 234859"/>
                  <a:gd name="connsiteY699" fmla="*/ 169230 h 462259"/>
                  <a:gd name="connsiteX700" fmla="*/ 13065 w 234859"/>
                  <a:gd name="connsiteY700" fmla="*/ 169436 h 462259"/>
                  <a:gd name="connsiteX701" fmla="*/ 12768 w 234859"/>
                  <a:gd name="connsiteY701" fmla="*/ 169825 h 462259"/>
                  <a:gd name="connsiteX702" fmla="*/ 12196 w 234859"/>
                  <a:gd name="connsiteY702" fmla="*/ 170650 h 462259"/>
                  <a:gd name="connsiteX703" fmla="*/ 9932 w 234859"/>
                  <a:gd name="connsiteY703" fmla="*/ 173879 h 462259"/>
                  <a:gd name="connsiteX704" fmla="*/ 9887 w 234859"/>
                  <a:gd name="connsiteY704" fmla="*/ 173948 h 462259"/>
                  <a:gd name="connsiteX705" fmla="*/ 9841 w 234859"/>
                  <a:gd name="connsiteY705" fmla="*/ 174016 h 462259"/>
                  <a:gd name="connsiteX706" fmla="*/ 7257 w 234859"/>
                  <a:gd name="connsiteY706" fmla="*/ 178551 h 462259"/>
                  <a:gd name="connsiteX707" fmla="*/ 6090 w 234859"/>
                  <a:gd name="connsiteY707" fmla="*/ 181047 h 462259"/>
                  <a:gd name="connsiteX708" fmla="*/ 5038 w 234859"/>
                  <a:gd name="connsiteY708" fmla="*/ 183498 h 462259"/>
                  <a:gd name="connsiteX709" fmla="*/ 4078 w 234859"/>
                  <a:gd name="connsiteY709" fmla="*/ 185994 h 462259"/>
                  <a:gd name="connsiteX710" fmla="*/ 3643 w 234859"/>
                  <a:gd name="connsiteY710" fmla="*/ 187231 h 462259"/>
                  <a:gd name="connsiteX711" fmla="*/ 3392 w 234859"/>
                  <a:gd name="connsiteY711" fmla="*/ 187941 h 462259"/>
                  <a:gd name="connsiteX712" fmla="*/ 3209 w 234859"/>
                  <a:gd name="connsiteY712" fmla="*/ 188582 h 462259"/>
                  <a:gd name="connsiteX713" fmla="*/ 2500 w 234859"/>
                  <a:gd name="connsiteY713" fmla="*/ 191078 h 462259"/>
                  <a:gd name="connsiteX714" fmla="*/ 2157 w 234859"/>
                  <a:gd name="connsiteY714" fmla="*/ 192338 h 462259"/>
                  <a:gd name="connsiteX715" fmla="*/ 1974 w 234859"/>
                  <a:gd name="connsiteY715" fmla="*/ 192979 h 462259"/>
                  <a:gd name="connsiteX716" fmla="*/ 1883 w 234859"/>
                  <a:gd name="connsiteY716" fmla="*/ 193300 h 462259"/>
                  <a:gd name="connsiteX717" fmla="*/ 1837 w 234859"/>
                  <a:gd name="connsiteY717" fmla="*/ 193460 h 462259"/>
                  <a:gd name="connsiteX718" fmla="*/ 1768 w 234859"/>
                  <a:gd name="connsiteY718" fmla="*/ 193689 h 462259"/>
                  <a:gd name="connsiteX719" fmla="*/ 1768 w 234859"/>
                  <a:gd name="connsiteY719" fmla="*/ 193781 h 462259"/>
                  <a:gd name="connsiteX720" fmla="*/ 808 w 234859"/>
                  <a:gd name="connsiteY720" fmla="*/ 198911 h 462259"/>
                  <a:gd name="connsiteX721" fmla="*/ 465 w 234859"/>
                  <a:gd name="connsiteY721" fmla="*/ 201567 h 462259"/>
                  <a:gd name="connsiteX722" fmla="*/ 190 w 234859"/>
                  <a:gd name="connsiteY722" fmla="*/ 204224 h 462259"/>
                  <a:gd name="connsiteX723" fmla="*/ 31 w 234859"/>
                  <a:gd name="connsiteY723" fmla="*/ 206834 h 462259"/>
                  <a:gd name="connsiteX724" fmla="*/ 31 w 234859"/>
                  <a:gd name="connsiteY724" fmla="*/ 209491 h 462259"/>
                  <a:gd name="connsiteX725" fmla="*/ 31 w 234859"/>
                  <a:gd name="connsiteY725" fmla="*/ 212102 h 462259"/>
                  <a:gd name="connsiteX726" fmla="*/ 53 w 234859"/>
                  <a:gd name="connsiteY726" fmla="*/ 212766 h 462259"/>
                  <a:gd name="connsiteX727" fmla="*/ 99 w 234859"/>
                  <a:gd name="connsiteY727" fmla="*/ 213453 h 462259"/>
                  <a:gd name="connsiteX728" fmla="*/ 213 w 234859"/>
                  <a:gd name="connsiteY728" fmla="*/ 214758 h 462259"/>
                  <a:gd name="connsiteX729" fmla="*/ 671 w 234859"/>
                  <a:gd name="connsiteY729" fmla="*/ 215262 h 462259"/>
                  <a:gd name="connsiteX730" fmla="*/ 1334 w 234859"/>
                  <a:gd name="connsiteY730" fmla="*/ 214850 h 462259"/>
                  <a:gd name="connsiteX731" fmla="*/ 1334 w 234859"/>
                  <a:gd name="connsiteY731" fmla="*/ 214781 h 462259"/>
                  <a:gd name="connsiteX732" fmla="*/ 2477 w 234859"/>
                  <a:gd name="connsiteY732" fmla="*/ 210544 h 462259"/>
                  <a:gd name="connsiteX733" fmla="*/ 3095 w 234859"/>
                  <a:gd name="connsiteY733" fmla="*/ 208415 h 462259"/>
                  <a:gd name="connsiteX734" fmla="*/ 3255 w 234859"/>
                  <a:gd name="connsiteY734" fmla="*/ 207888 h 462259"/>
                  <a:gd name="connsiteX735" fmla="*/ 3415 w 234859"/>
                  <a:gd name="connsiteY735" fmla="*/ 207453 h 462259"/>
                  <a:gd name="connsiteX736" fmla="*/ 3781 w 234859"/>
                  <a:gd name="connsiteY736" fmla="*/ 206422 h 462259"/>
                  <a:gd name="connsiteX737" fmla="*/ 5267 w 234859"/>
                  <a:gd name="connsiteY737" fmla="*/ 202231 h 462259"/>
                  <a:gd name="connsiteX738" fmla="*/ 5999 w 234859"/>
                  <a:gd name="connsiteY738" fmla="*/ 200124 h 462259"/>
                  <a:gd name="connsiteX739" fmla="*/ 6845 w 234859"/>
                  <a:gd name="connsiteY739" fmla="*/ 198200 h 462259"/>
                  <a:gd name="connsiteX740" fmla="*/ 7737 w 234859"/>
                  <a:gd name="connsiteY740" fmla="*/ 196162 h 462259"/>
                  <a:gd name="connsiteX741" fmla="*/ 7966 w 234859"/>
                  <a:gd name="connsiteY741" fmla="*/ 195659 h 462259"/>
                  <a:gd name="connsiteX742" fmla="*/ 8011 w 234859"/>
                  <a:gd name="connsiteY742" fmla="*/ 195544 h 462259"/>
                  <a:gd name="connsiteX743" fmla="*/ 8011 w 234859"/>
                  <a:gd name="connsiteY743" fmla="*/ 195544 h 462259"/>
                  <a:gd name="connsiteX744" fmla="*/ 7920 w 234859"/>
                  <a:gd name="connsiteY744" fmla="*/ 195796 h 462259"/>
                  <a:gd name="connsiteX745" fmla="*/ 7920 w 234859"/>
                  <a:gd name="connsiteY745" fmla="*/ 195796 h 462259"/>
                  <a:gd name="connsiteX746" fmla="*/ 7920 w 234859"/>
                  <a:gd name="connsiteY746" fmla="*/ 195750 h 462259"/>
                  <a:gd name="connsiteX747" fmla="*/ 7966 w 234859"/>
                  <a:gd name="connsiteY747" fmla="*/ 195681 h 462259"/>
                  <a:gd name="connsiteX748" fmla="*/ 8080 w 234859"/>
                  <a:gd name="connsiteY748" fmla="*/ 195430 h 462259"/>
                  <a:gd name="connsiteX749" fmla="*/ 8583 w 234859"/>
                  <a:gd name="connsiteY749" fmla="*/ 194445 h 462259"/>
                  <a:gd name="connsiteX750" fmla="*/ 9566 w 234859"/>
                  <a:gd name="connsiteY750" fmla="*/ 192452 h 462259"/>
                  <a:gd name="connsiteX751" fmla="*/ 10069 w 234859"/>
                  <a:gd name="connsiteY751" fmla="*/ 191490 h 462259"/>
                  <a:gd name="connsiteX752" fmla="*/ 10321 w 234859"/>
                  <a:gd name="connsiteY752" fmla="*/ 190987 h 462259"/>
                  <a:gd name="connsiteX753" fmla="*/ 10390 w 234859"/>
                  <a:gd name="connsiteY753" fmla="*/ 190849 h 462259"/>
                  <a:gd name="connsiteX754" fmla="*/ 10390 w 234859"/>
                  <a:gd name="connsiteY754" fmla="*/ 190781 h 462259"/>
                  <a:gd name="connsiteX755" fmla="*/ 10344 w 234859"/>
                  <a:gd name="connsiteY755" fmla="*/ 190941 h 462259"/>
                  <a:gd name="connsiteX756" fmla="*/ 10344 w 234859"/>
                  <a:gd name="connsiteY756" fmla="*/ 190941 h 462259"/>
                  <a:gd name="connsiteX757" fmla="*/ 10344 w 234859"/>
                  <a:gd name="connsiteY757" fmla="*/ 190918 h 462259"/>
                  <a:gd name="connsiteX758" fmla="*/ 10344 w 234859"/>
                  <a:gd name="connsiteY758" fmla="*/ 190872 h 462259"/>
                  <a:gd name="connsiteX759" fmla="*/ 10504 w 234859"/>
                  <a:gd name="connsiteY759" fmla="*/ 190643 h 462259"/>
                  <a:gd name="connsiteX760" fmla="*/ 11556 w 234859"/>
                  <a:gd name="connsiteY760" fmla="*/ 188857 h 462259"/>
                  <a:gd name="connsiteX761" fmla="*/ 12745 w 234859"/>
                  <a:gd name="connsiteY761" fmla="*/ 187002 h 462259"/>
                  <a:gd name="connsiteX762" fmla="*/ 13362 w 234859"/>
                  <a:gd name="connsiteY762" fmla="*/ 186063 h 462259"/>
                  <a:gd name="connsiteX763" fmla="*/ 13957 w 234859"/>
                  <a:gd name="connsiteY763" fmla="*/ 185192 h 462259"/>
                  <a:gd name="connsiteX764" fmla="*/ 15192 w 234859"/>
                  <a:gd name="connsiteY764" fmla="*/ 183360 h 462259"/>
                  <a:gd name="connsiteX765" fmla="*/ 15032 w 234859"/>
                  <a:gd name="connsiteY765" fmla="*/ 183589 h 462259"/>
                  <a:gd name="connsiteX766" fmla="*/ 18050 w 234859"/>
                  <a:gd name="connsiteY766" fmla="*/ 179742 h 462259"/>
                  <a:gd name="connsiteX767" fmla="*/ 17822 w 234859"/>
                  <a:gd name="connsiteY767" fmla="*/ 180063 h 462259"/>
                  <a:gd name="connsiteX768" fmla="*/ 21320 w 234859"/>
                  <a:gd name="connsiteY768" fmla="*/ 176421 h 462259"/>
                  <a:gd name="connsiteX769" fmla="*/ 21046 w 234859"/>
                  <a:gd name="connsiteY769" fmla="*/ 176696 h 462259"/>
                  <a:gd name="connsiteX770" fmla="*/ 23493 w 234859"/>
                  <a:gd name="connsiteY770" fmla="*/ 174543 h 462259"/>
                  <a:gd name="connsiteX771" fmla="*/ 24453 w 234859"/>
                  <a:gd name="connsiteY771" fmla="*/ 173696 h 462259"/>
                  <a:gd name="connsiteX772" fmla="*/ 25665 w 234859"/>
                  <a:gd name="connsiteY772" fmla="*/ 172757 h 462259"/>
                  <a:gd name="connsiteX773" fmla="*/ 28227 w 234859"/>
                  <a:gd name="connsiteY773" fmla="*/ 170902 h 462259"/>
                  <a:gd name="connsiteX774" fmla="*/ 28981 w 234859"/>
                  <a:gd name="connsiteY774" fmla="*/ 170352 h 462259"/>
                  <a:gd name="connsiteX775" fmla="*/ 29438 w 234859"/>
                  <a:gd name="connsiteY775" fmla="*/ 170100 h 462259"/>
                  <a:gd name="connsiteX776" fmla="*/ 30559 w 234859"/>
                  <a:gd name="connsiteY776" fmla="*/ 169482 h 462259"/>
                  <a:gd name="connsiteX777" fmla="*/ 33189 w 234859"/>
                  <a:gd name="connsiteY777" fmla="*/ 168085 h 462259"/>
                  <a:gd name="connsiteX778" fmla="*/ 34538 w 234859"/>
                  <a:gd name="connsiteY778" fmla="*/ 167352 h 462259"/>
                  <a:gd name="connsiteX779" fmla="*/ 36001 w 234859"/>
                  <a:gd name="connsiteY779" fmla="*/ 166665 h 462259"/>
                  <a:gd name="connsiteX780" fmla="*/ 41787 w 234859"/>
                  <a:gd name="connsiteY780" fmla="*/ 163917 h 462259"/>
                  <a:gd name="connsiteX781" fmla="*/ 47641 w 234859"/>
                  <a:gd name="connsiteY781" fmla="*/ 161146 h 462259"/>
                  <a:gd name="connsiteX782" fmla="*/ 50568 w 234859"/>
                  <a:gd name="connsiteY782" fmla="*/ 159772 h 462259"/>
                  <a:gd name="connsiteX783" fmla="*/ 52032 w 234859"/>
                  <a:gd name="connsiteY783" fmla="*/ 159085 h 462259"/>
                  <a:gd name="connsiteX784" fmla="*/ 53610 w 234859"/>
                  <a:gd name="connsiteY784" fmla="*/ 158237 h 462259"/>
                  <a:gd name="connsiteX785" fmla="*/ 59578 w 234859"/>
                  <a:gd name="connsiteY785" fmla="*/ 155100 h 462259"/>
                  <a:gd name="connsiteX786" fmla="*/ 65181 w 234859"/>
                  <a:gd name="connsiteY786" fmla="*/ 151825 h 462259"/>
                  <a:gd name="connsiteX787" fmla="*/ 66713 w 234859"/>
                  <a:gd name="connsiteY787" fmla="*/ 150909 h 462259"/>
                  <a:gd name="connsiteX788" fmla="*/ 68153 w 234859"/>
                  <a:gd name="connsiteY788" fmla="*/ 149924 h 462259"/>
                  <a:gd name="connsiteX789" fmla="*/ 71012 w 234859"/>
                  <a:gd name="connsiteY789" fmla="*/ 147908 h 462259"/>
                  <a:gd name="connsiteX790" fmla="*/ 73825 w 234859"/>
                  <a:gd name="connsiteY790" fmla="*/ 145779 h 462259"/>
                  <a:gd name="connsiteX791" fmla="*/ 76592 w 234859"/>
                  <a:gd name="connsiteY791" fmla="*/ 143351 h 462259"/>
                  <a:gd name="connsiteX792" fmla="*/ 76706 w 234859"/>
                  <a:gd name="connsiteY792" fmla="*/ 143260 h 462259"/>
                  <a:gd name="connsiteX793" fmla="*/ 76203 w 234859"/>
                  <a:gd name="connsiteY793" fmla="*/ 144519 h 462259"/>
                  <a:gd name="connsiteX794" fmla="*/ 75700 w 234859"/>
                  <a:gd name="connsiteY794" fmla="*/ 145802 h 462259"/>
                  <a:gd name="connsiteX795" fmla="*/ 75174 w 234859"/>
                  <a:gd name="connsiteY795" fmla="*/ 146993 h 462259"/>
                  <a:gd name="connsiteX796" fmla="*/ 74008 w 234859"/>
                  <a:gd name="connsiteY796" fmla="*/ 149489 h 462259"/>
                  <a:gd name="connsiteX797" fmla="*/ 73413 w 234859"/>
                  <a:gd name="connsiteY797" fmla="*/ 150771 h 462259"/>
                  <a:gd name="connsiteX798" fmla="*/ 73253 w 234859"/>
                  <a:gd name="connsiteY798" fmla="*/ 151069 h 462259"/>
                  <a:gd name="connsiteX799" fmla="*/ 73184 w 234859"/>
                  <a:gd name="connsiteY799" fmla="*/ 151184 h 462259"/>
                  <a:gd name="connsiteX800" fmla="*/ 72864 w 234859"/>
                  <a:gd name="connsiteY800" fmla="*/ 151802 h 462259"/>
                  <a:gd name="connsiteX801" fmla="*/ 70189 w 234859"/>
                  <a:gd name="connsiteY801" fmla="*/ 156611 h 462259"/>
                  <a:gd name="connsiteX802" fmla="*/ 69480 w 234859"/>
                  <a:gd name="connsiteY802" fmla="*/ 157802 h 462259"/>
                  <a:gd name="connsiteX803" fmla="*/ 69137 w 234859"/>
                  <a:gd name="connsiteY803" fmla="*/ 158398 h 462259"/>
                  <a:gd name="connsiteX804" fmla="*/ 69137 w 234859"/>
                  <a:gd name="connsiteY804" fmla="*/ 158443 h 462259"/>
                  <a:gd name="connsiteX805" fmla="*/ 69114 w 234859"/>
                  <a:gd name="connsiteY805" fmla="*/ 158466 h 462259"/>
                  <a:gd name="connsiteX806" fmla="*/ 69160 w 234859"/>
                  <a:gd name="connsiteY806" fmla="*/ 158398 h 462259"/>
                  <a:gd name="connsiteX807" fmla="*/ 69137 w 234859"/>
                  <a:gd name="connsiteY807" fmla="*/ 158398 h 462259"/>
                  <a:gd name="connsiteX808" fmla="*/ 69045 w 234859"/>
                  <a:gd name="connsiteY808" fmla="*/ 158581 h 462259"/>
                  <a:gd name="connsiteX809" fmla="*/ 68862 w 234859"/>
                  <a:gd name="connsiteY809" fmla="*/ 158856 h 462259"/>
                  <a:gd name="connsiteX810" fmla="*/ 67376 w 234859"/>
                  <a:gd name="connsiteY810" fmla="*/ 161191 h 462259"/>
                  <a:gd name="connsiteX811" fmla="*/ 64449 w 234859"/>
                  <a:gd name="connsiteY811" fmla="*/ 165909 h 462259"/>
                  <a:gd name="connsiteX812" fmla="*/ 61545 w 234859"/>
                  <a:gd name="connsiteY812" fmla="*/ 170719 h 462259"/>
                  <a:gd name="connsiteX813" fmla="*/ 61110 w 234859"/>
                  <a:gd name="connsiteY813" fmla="*/ 171406 h 462259"/>
                  <a:gd name="connsiteX814" fmla="*/ 60790 w 234859"/>
                  <a:gd name="connsiteY814" fmla="*/ 172024 h 462259"/>
                  <a:gd name="connsiteX815" fmla="*/ 60173 w 234859"/>
                  <a:gd name="connsiteY815" fmla="*/ 173261 h 462259"/>
                  <a:gd name="connsiteX816" fmla="*/ 58915 w 234859"/>
                  <a:gd name="connsiteY816" fmla="*/ 175734 h 462259"/>
                  <a:gd name="connsiteX817" fmla="*/ 56605 w 234859"/>
                  <a:gd name="connsiteY817" fmla="*/ 181070 h 462259"/>
                  <a:gd name="connsiteX818" fmla="*/ 54776 w 234859"/>
                  <a:gd name="connsiteY818" fmla="*/ 186360 h 462259"/>
                  <a:gd name="connsiteX819" fmla="*/ 54341 w 234859"/>
                  <a:gd name="connsiteY819" fmla="*/ 187666 h 462259"/>
                  <a:gd name="connsiteX820" fmla="*/ 53998 w 234859"/>
                  <a:gd name="connsiteY820" fmla="*/ 189131 h 462259"/>
                  <a:gd name="connsiteX821" fmla="*/ 53381 w 234859"/>
                  <a:gd name="connsiteY821" fmla="*/ 192017 h 462259"/>
                  <a:gd name="connsiteX822" fmla="*/ 53084 w 234859"/>
                  <a:gd name="connsiteY822" fmla="*/ 193460 h 462259"/>
                  <a:gd name="connsiteX823" fmla="*/ 52969 w 234859"/>
                  <a:gd name="connsiteY823" fmla="*/ 194811 h 462259"/>
                  <a:gd name="connsiteX824" fmla="*/ 52718 w 234859"/>
                  <a:gd name="connsiteY824" fmla="*/ 197582 h 462259"/>
                  <a:gd name="connsiteX825" fmla="*/ 52649 w 234859"/>
                  <a:gd name="connsiteY825" fmla="*/ 198269 h 462259"/>
                  <a:gd name="connsiteX826" fmla="*/ 52649 w 234859"/>
                  <a:gd name="connsiteY826" fmla="*/ 198430 h 462259"/>
                  <a:gd name="connsiteX827" fmla="*/ 52626 w 234859"/>
                  <a:gd name="connsiteY827" fmla="*/ 198704 h 462259"/>
                  <a:gd name="connsiteX828" fmla="*/ 52626 w 234859"/>
                  <a:gd name="connsiteY828" fmla="*/ 199048 h 462259"/>
                  <a:gd name="connsiteX829" fmla="*/ 52695 w 234859"/>
                  <a:gd name="connsiteY829" fmla="*/ 200491 h 462259"/>
                  <a:gd name="connsiteX830" fmla="*/ 52809 w 234859"/>
                  <a:gd name="connsiteY830" fmla="*/ 203330 h 462259"/>
                  <a:gd name="connsiteX831" fmla="*/ 52809 w 234859"/>
                  <a:gd name="connsiteY831" fmla="*/ 203330 h 462259"/>
                  <a:gd name="connsiteX832" fmla="*/ 52809 w 234859"/>
                  <a:gd name="connsiteY832" fmla="*/ 203491 h 462259"/>
                  <a:gd name="connsiteX833" fmla="*/ 53381 w 234859"/>
                  <a:gd name="connsiteY833" fmla="*/ 206262 h 462259"/>
                  <a:gd name="connsiteX834" fmla="*/ 53724 w 234859"/>
                  <a:gd name="connsiteY834" fmla="*/ 207567 h 462259"/>
                  <a:gd name="connsiteX835" fmla="*/ 53953 w 234859"/>
                  <a:gd name="connsiteY835" fmla="*/ 208277 h 462259"/>
                  <a:gd name="connsiteX836" fmla="*/ 54158 w 234859"/>
                  <a:gd name="connsiteY836" fmla="*/ 208918 h 462259"/>
                  <a:gd name="connsiteX837" fmla="*/ 54410 w 234859"/>
                  <a:gd name="connsiteY837" fmla="*/ 209651 h 462259"/>
                  <a:gd name="connsiteX838" fmla="*/ 54707 w 234859"/>
                  <a:gd name="connsiteY838" fmla="*/ 210270 h 462259"/>
                  <a:gd name="connsiteX839" fmla="*/ 55325 w 234859"/>
                  <a:gd name="connsiteY839" fmla="*/ 211529 h 462259"/>
                  <a:gd name="connsiteX840" fmla="*/ 56033 w 234859"/>
                  <a:gd name="connsiteY840" fmla="*/ 212835 h 462259"/>
                  <a:gd name="connsiteX841" fmla="*/ 56766 w 234859"/>
                  <a:gd name="connsiteY841" fmla="*/ 213957 h 462259"/>
                  <a:gd name="connsiteX842" fmla="*/ 56811 w 234859"/>
                  <a:gd name="connsiteY842" fmla="*/ 214026 h 462259"/>
                  <a:gd name="connsiteX843" fmla="*/ 57795 w 234859"/>
                  <a:gd name="connsiteY843" fmla="*/ 215194 h 462259"/>
                  <a:gd name="connsiteX844" fmla="*/ 58800 w 234859"/>
                  <a:gd name="connsiteY844" fmla="*/ 216316 h 462259"/>
                  <a:gd name="connsiteX845" fmla="*/ 59898 w 234859"/>
                  <a:gd name="connsiteY845" fmla="*/ 217323 h 462259"/>
                  <a:gd name="connsiteX846" fmla="*/ 61179 w 234859"/>
                  <a:gd name="connsiteY846" fmla="*/ 218171 h 462259"/>
                  <a:gd name="connsiteX847" fmla="*/ 61705 w 234859"/>
                  <a:gd name="connsiteY847" fmla="*/ 218171 h 462259"/>
                  <a:gd name="connsiteX848" fmla="*/ 61956 w 234859"/>
                  <a:gd name="connsiteY848" fmla="*/ 217392 h 462259"/>
                  <a:gd name="connsiteX849" fmla="*/ 61956 w 234859"/>
                  <a:gd name="connsiteY849" fmla="*/ 217346 h 462259"/>
                  <a:gd name="connsiteX850" fmla="*/ 61270 w 234859"/>
                  <a:gd name="connsiteY850" fmla="*/ 216110 h 462259"/>
                  <a:gd name="connsiteX851" fmla="*/ 60813 w 234859"/>
                  <a:gd name="connsiteY851" fmla="*/ 214942 h 462259"/>
                  <a:gd name="connsiteX852" fmla="*/ 60447 w 234859"/>
                  <a:gd name="connsiteY852" fmla="*/ 213682 h 462259"/>
                  <a:gd name="connsiteX853" fmla="*/ 60081 w 234859"/>
                  <a:gd name="connsiteY853" fmla="*/ 212400 h 462259"/>
                  <a:gd name="connsiteX854" fmla="*/ 60127 w 234859"/>
                  <a:gd name="connsiteY854" fmla="*/ 212537 h 462259"/>
                  <a:gd name="connsiteX855" fmla="*/ 59784 w 234859"/>
                  <a:gd name="connsiteY855" fmla="*/ 210201 h 462259"/>
                  <a:gd name="connsiteX856" fmla="*/ 59784 w 234859"/>
                  <a:gd name="connsiteY856" fmla="*/ 209903 h 462259"/>
                  <a:gd name="connsiteX857" fmla="*/ 59761 w 234859"/>
                  <a:gd name="connsiteY857" fmla="*/ 209674 h 462259"/>
                  <a:gd name="connsiteX858" fmla="*/ 59715 w 234859"/>
                  <a:gd name="connsiteY858" fmla="*/ 209056 h 462259"/>
                  <a:gd name="connsiteX859" fmla="*/ 59715 w 234859"/>
                  <a:gd name="connsiteY859" fmla="*/ 208438 h 462259"/>
                  <a:gd name="connsiteX860" fmla="*/ 59670 w 234859"/>
                  <a:gd name="connsiteY860" fmla="*/ 208369 h 462259"/>
                  <a:gd name="connsiteX861" fmla="*/ 59670 w 234859"/>
                  <a:gd name="connsiteY861" fmla="*/ 208369 h 462259"/>
                  <a:gd name="connsiteX862" fmla="*/ 59670 w 234859"/>
                  <a:gd name="connsiteY862" fmla="*/ 208369 h 462259"/>
                  <a:gd name="connsiteX863" fmla="*/ 59670 w 234859"/>
                  <a:gd name="connsiteY863" fmla="*/ 208369 h 462259"/>
                  <a:gd name="connsiteX864" fmla="*/ 59670 w 234859"/>
                  <a:gd name="connsiteY864" fmla="*/ 208483 h 462259"/>
                  <a:gd name="connsiteX865" fmla="*/ 59670 w 234859"/>
                  <a:gd name="connsiteY865" fmla="*/ 208483 h 462259"/>
                  <a:gd name="connsiteX866" fmla="*/ 59670 w 234859"/>
                  <a:gd name="connsiteY866" fmla="*/ 208003 h 462259"/>
                  <a:gd name="connsiteX867" fmla="*/ 59692 w 234859"/>
                  <a:gd name="connsiteY867" fmla="*/ 207384 h 462259"/>
                  <a:gd name="connsiteX868" fmla="*/ 59692 w 234859"/>
                  <a:gd name="connsiteY868" fmla="*/ 207064 h 462259"/>
                  <a:gd name="connsiteX869" fmla="*/ 59692 w 234859"/>
                  <a:gd name="connsiteY869" fmla="*/ 206903 h 462259"/>
                  <a:gd name="connsiteX870" fmla="*/ 59692 w 234859"/>
                  <a:gd name="connsiteY870" fmla="*/ 206789 h 462259"/>
                  <a:gd name="connsiteX871" fmla="*/ 59692 w 234859"/>
                  <a:gd name="connsiteY871" fmla="*/ 206789 h 462259"/>
                  <a:gd name="connsiteX872" fmla="*/ 59692 w 234859"/>
                  <a:gd name="connsiteY872" fmla="*/ 206651 h 462259"/>
                  <a:gd name="connsiteX873" fmla="*/ 59692 w 234859"/>
                  <a:gd name="connsiteY873" fmla="*/ 206651 h 462259"/>
                  <a:gd name="connsiteX874" fmla="*/ 59829 w 234859"/>
                  <a:gd name="connsiteY874" fmla="*/ 205666 h 462259"/>
                  <a:gd name="connsiteX875" fmla="*/ 59875 w 234859"/>
                  <a:gd name="connsiteY875" fmla="*/ 205186 h 462259"/>
                  <a:gd name="connsiteX876" fmla="*/ 59967 w 234859"/>
                  <a:gd name="connsiteY876" fmla="*/ 204521 h 462259"/>
                  <a:gd name="connsiteX877" fmla="*/ 60150 w 234859"/>
                  <a:gd name="connsiteY877" fmla="*/ 203216 h 462259"/>
                  <a:gd name="connsiteX878" fmla="*/ 60150 w 234859"/>
                  <a:gd name="connsiteY878" fmla="*/ 203674 h 462259"/>
                  <a:gd name="connsiteX879" fmla="*/ 60790 w 234859"/>
                  <a:gd name="connsiteY879" fmla="*/ 200949 h 462259"/>
                  <a:gd name="connsiteX880" fmla="*/ 60950 w 234859"/>
                  <a:gd name="connsiteY880" fmla="*/ 200262 h 462259"/>
                  <a:gd name="connsiteX881" fmla="*/ 61042 w 234859"/>
                  <a:gd name="connsiteY881" fmla="*/ 199918 h 462259"/>
                  <a:gd name="connsiteX882" fmla="*/ 61087 w 234859"/>
                  <a:gd name="connsiteY882" fmla="*/ 199758 h 462259"/>
                  <a:gd name="connsiteX883" fmla="*/ 61087 w 234859"/>
                  <a:gd name="connsiteY883" fmla="*/ 199666 h 462259"/>
                  <a:gd name="connsiteX884" fmla="*/ 61087 w 234859"/>
                  <a:gd name="connsiteY884" fmla="*/ 199758 h 462259"/>
                  <a:gd name="connsiteX885" fmla="*/ 61087 w 234859"/>
                  <a:gd name="connsiteY885" fmla="*/ 199758 h 462259"/>
                  <a:gd name="connsiteX886" fmla="*/ 61087 w 234859"/>
                  <a:gd name="connsiteY886" fmla="*/ 199689 h 462259"/>
                  <a:gd name="connsiteX887" fmla="*/ 61568 w 234859"/>
                  <a:gd name="connsiteY887" fmla="*/ 198498 h 462259"/>
                  <a:gd name="connsiteX888" fmla="*/ 62482 w 234859"/>
                  <a:gd name="connsiteY888" fmla="*/ 196139 h 462259"/>
                  <a:gd name="connsiteX889" fmla="*/ 63694 w 234859"/>
                  <a:gd name="connsiteY889" fmla="*/ 193620 h 462259"/>
                  <a:gd name="connsiteX890" fmla="*/ 64289 w 234859"/>
                  <a:gd name="connsiteY890" fmla="*/ 192361 h 462259"/>
                  <a:gd name="connsiteX891" fmla="*/ 64586 w 234859"/>
                  <a:gd name="connsiteY891" fmla="*/ 191742 h 462259"/>
                  <a:gd name="connsiteX892" fmla="*/ 64883 w 234859"/>
                  <a:gd name="connsiteY892" fmla="*/ 191284 h 462259"/>
                  <a:gd name="connsiteX893" fmla="*/ 66187 w 234859"/>
                  <a:gd name="connsiteY893" fmla="*/ 189063 h 462259"/>
                  <a:gd name="connsiteX894" fmla="*/ 69114 w 234859"/>
                  <a:gd name="connsiteY894" fmla="*/ 184482 h 462259"/>
                  <a:gd name="connsiteX895" fmla="*/ 69869 w 234859"/>
                  <a:gd name="connsiteY895" fmla="*/ 183291 h 462259"/>
                  <a:gd name="connsiteX896" fmla="*/ 69914 w 234859"/>
                  <a:gd name="connsiteY896" fmla="*/ 183200 h 462259"/>
                  <a:gd name="connsiteX897" fmla="*/ 69960 w 234859"/>
                  <a:gd name="connsiteY897" fmla="*/ 183200 h 462259"/>
                  <a:gd name="connsiteX898" fmla="*/ 69823 w 234859"/>
                  <a:gd name="connsiteY898" fmla="*/ 183383 h 462259"/>
                  <a:gd name="connsiteX899" fmla="*/ 69823 w 234859"/>
                  <a:gd name="connsiteY899" fmla="*/ 183383 h 462259"/>
                  <a:gd name="connsiteX900" fmla="*/ 69937 w 234859"/>
                  <a:gd name="connsiteY900" fmla="*/ 183223 h 462259"/>
                  <a:gd name="connsiteX901" fmla="*/ 70143 w 234859"/>
                  <a:gd name="connsiteY901" fmla="*/ 182925 h 462259"/>
                  <a:gd name="connsiteX902" fmla="*/ 70555 w 234859"/>
                  <a:gd name="connsiteY902" fmla="*/ 182352 h 462259"/>
                  <a:gd name="connsiteX903" fmla="*/ 72201 w 234859"/>
                  <a:gd name="connsiteY903" fmla="*/ 180085 h 462259"/>
                  <a:gd name="connsiteX904" fmla="*/ 73024 w 234859"/>
                  <a:gd name="connsiteY904" fmla="*/ 178940 h 462259"/>
                  <a:gd name="connsiteX905" fmla="*/ 73070 w 234859"/>
                  <a:gd name="connsiteY905" fmla="*/ 178872 h 462259"/>
                  <a:gd name="connsiteX906" fmla="*/ 73070 w 234859"/>
                  <a:gd name="connsiteY906" fmla="*/ 178826 h 462259"/>
                  <a:gd name="connsiteX907" fmla="*/ 73024 w 234859"/>
                  <a:gd name="connsiteY907" fmla="*/ 178940 h 462259"/>
                  <a:gd name="connsiteX908" fmla="*/ 73024 w 234859"/>
                  <a:gd name="connsiteY908" fmla="*/ 178940 h 462259"/>
                  <a:gd name="connsiteX909" fmla="*/ 73139 w 234859"/>
                  <a:gd name="connsiteY909" fmla="*/ 178803 h 462259"/>
                  <a:gd name="connsiteX910" fmla="*/ 73367 w 234859"/>
                  <a:gd name="connsiteY910" fmla="*/ 178551 h 462259"/>
                  <a:gd name="connsiteX911" fmla="*/ 73802 w 234859"/>
                  <a:gd name="connsiteY911" fmla="*/ 177978 h 462259"/>
                  <a:gd name="connsiteX912" fmla="*/ 75563 w 234859"/>
                  <a:gd name="connsiteY912" fmla="*/ 175803 h 462259"/>
                  <a:gd name="connsiteX913" fmla="*/ 76431 w 234859"/>
                  <a:gd name="connsiteY913" fmla="*/ 174726 h 462259"/>
                  <a:gd name="connsiteX914" fmla="*/ 77323 w 234859"/>
                  <a:gd name="connsiteY914" fmla="*/ 173559 h 462259"/>
                  <a:gd name="connsiteX915" fmla="*/ 79016 w 234859"/>
                  <a:gd name="connsiteY915" fmla="*/ 171314 h 462259"/>
                  <a:gd name="connsiteX916" fmla="*/ 82377 w 234859"/>
                  <a:gd name="connsiteY916" fmla="*/ 166848 h 462259"/>
                  <a:gd name="connsiteX917" fmla="*/ 83223 w 234859"/>
                  <a:gd name="connsiteY917" fmla="*/ 165726 h 462259"/>
                  <a:gd name="connsiteX918" fmla="*/ 83635 w 234859"/>
                  <a:gd name="connsiteY918" fmla="*/ 165154 h 462259"/>
                  <a:gd name="connsiteX919" fmla="*/ 83841 w 234859"/>
                  <a:gd name="connsiteY919" fmla="*/ 164856 h 462259"/>
                  <a:gd name="connsiteX920" fmla="*/ 83955 w 234859"/>
                  <a:gd name="connsiteY920" fmla="*/ 164695 h 462259"/>
                  <a:gd name="connsiteX921" fmla="*/ 84001 w 234859"/>
                  <a:gd name="connsiteY921" fmla="*/ 164627 h 462259"/>
                  <a:gd name="connsiteX922" fmla="*/ 84001 w 234859"/>
                  <a:gd name="connsiteY922" fmla="*/ 164627 h 462259"/>
                  <a:gd name="connsiteX923" fmla="*/ 84229 w 234859"/>
                  <a:gd name="connsiteY923" fmla="*/ 164260 h 462259"/>
                  <a:gd name="connsiteX924" fmla="*/ 85716 w 234859"/>
                  <a:gd name="connsiteY924" fmla="*/ 161878 h 462259"/>
                  <a:gd name="connsiteX925" fmla="*/ 87157 w 234859"/>
                  <a:gd name="connsiteY925" fmla="*/ 159474 h 462259"/>
                  <a:gd name="connsiteX926" fmla="*/ 87522 w 234859"/>
                  <a:gd name="connsiteY926" fmla="*/ 158878 h 462259"/>
                  <a:gd name="connsiteX927" fmla="*/ 87568 w 234859"/>
                  <a:gd name="connsiteY927" fmla="*/ 158787 h 462259"/>
                  <a:gd name="connsiteX928" fmla="*/ 87820 w 234859"/>
                  <a:gd name="connsiteY928" fmla="*/ 158329 h 462259"/>
                  <a:gd name="connsiteX929" fmla="*/ 87888 w 234859"/>
                  <a:gd name="connsiteY929" fmla="*/ 158168 h 462259"/>
                  <a:gd name="connsiteX930" fmla="*/ 88049 w 234859"/>
                  <a:gd name="connsiteY930" fmla="*/ 157848 h 462259"/>
                  <a:gd name="connsiteX931" fmla="*/ 88666 w 234859"/>
                  <a:gd name="connsiteY931" fmla="*/ 156588 h 462259"/>
                  <a:gd name="connsiteX932" fmla="*/ 89901 w 234859"/>
                  <a:gd name="connsiteY932" fmla="*/ 154092 h 462259"/>
                  <a:gd name="connsiteX933" fmla="*/ 90495 w 234859"/>
                  <a:gd name="connsiteY933" fmla="*/ 152810 h 462259"/>
                  <a:gd name="connsiteX934" fmla="*/ 90701 w 234859"/>
                  <a:gd name="connsiteY934" fmla="*/ 152374 h 462259"/>
                  <a:gd name="connsiteX935" fmla="*/ 90770 w 234859"/>
                  <a:gd name="connsiteY935" fmla="*/ 152191 h 462259"/>
                  <a:gd name="connsiteX936" fmla="*/ 90907 w 234859"/>
                  <a:gd name="connsiteY936" fmla="*/ 151825 h 462259"/>
                  <a:gd name="connsiteX937" fmla="*/ 91181 w 234859"/>
                  <a:gd name="connsiteY937" fmla="*/ 151092 h 462259"/>
                  <a:gd name="connsiteX938" fmla="*/ 93308 w 234859"/>
                  <a:gd name="connsiteY938" fmla="*/ 145252 h 462259"/>
                  <a:gd name="connsiteX939" fmla="*/ 94589 w 234859"/>
                  <a:gd name="connsiteY939" fmla="*/ 140374 h 462259"/>
                  <a:gd name="connsiteX940" fmla="*/ 94543 w 234859"/>
                  <a:gd name="connsiteY940" fmla="*/ 142206 h 462259"/>
                  <a:gd name="connsiteX941" fmla="*/ 94291 w 234859"/>
                  <a:gd name="connsiteY941" fmla="*/ 146122 h 462259"/>
                  <a:gd name="connsiteX942" fmla="*/ 94177 w 234859"/>
                  <a:gd name="connsiteY942" fmla="*/ 147863 h 462259"/>
                  <a:gd name="connsiteX943" fmla="*/ 93903 w 234859"/>
                  <a:gd name="connsiteY943" fmla="*/ 149718 h 462259"/>
                  <a:gd name="connsiteX944" fmla="*/ 92805 w 234859"/>
                  <a:gd name="connsiteY944" fmla="*/ 157161 h 462259"/>
                  <a:gd name="connsiteX945" fmla="*/ 92279 w 234859"/>
                  <a:gd name="connsiteY945" fmla="*/ 160871 h 462259"/>
                  <a:gd name="connsiteX946" fmla="*/ 91524 w 234859"/>
                  <a:gd name="connsiteY946" fmla="*/ 164673 h 462259"/>
                  <a:gd name="connsiteX947" fmla="*/ 89901 w 234859"/>
                  <a:gd name="connsiteY947" fmla="*/ 172345 h 462259"/>
                  <a:gd name="connsiteX948" fmla="*/ 89123 w 234859"/>
                  <a:gd name="connsiteY948" fmla="*/ 176078 h 462259"/>
                  <a:gd name="connsiteX949" fmla="*/ 88231 w 234859"/>
                  <a:gd name="connsiteY949" fmla="*/ 179902 h 462259"/>
                  <a:gd name="connsiteX950" fmla="*/ 84687 w 234859"/>
                  <a:gd name="connsiteY950" fmla="*/ 195155 h 462259"/>
                  <a:gd name="connsiteX951" fmla="*/ 82903 w 234859"/>
                  <a:gd name="connsiteY951" fmla="*/ 202804 h 462259"/>
                  <a:gd name="connsiteX952" fmla="*/ 81280 w 234859"/>
                  <a:gd name="connsiteY952" fmla="*/ 210705 h 462259"/>
                  <a:gd name="connsiteX953" fmla="*/ 79725 w 234859"/>
                  <a:gd name="connsiteY953" fmla="*/ 218675 h 462259"/>
                  <a:gd name="connsiteX954" fmla="*/ 78673 w 234859"/>
                  <a:gd name="connsiteY954" fmla="*/ 226461 h 462259"/>
                  <a:gd name="connsiteX955" fmla="*/ 77735 w 234859"/>
                  <a:gd name="connsiteY955" fmla="*/ 234225 h 462259"/>
                  <a:gd name="connsiteX956" fmla="*/ 77507 w 234859"/>
                  <a:gd name="connsiteY956" fmla="*/ 238576 h 462259"/>
                  <a:gd name="connsiteX957" fmla="*/ 77346 w 234859"/>
                  <a:gd name="connsiteY957" fmla="*/ 242653 h 462259"/>
                  <a:gd name="connsiteX958" fmla="*/ 77575 w 234859"/>
                  <a:gd name="connsiteY958" fmla="*/ 251012 h 462259"/>
                  <a:gd name="connsiteX959" fmla="*/ 78032 w 234859"/>
                  <a:gd name="connsiteY959" fmla="*/ 255409 h 462259"/>
                  <a:gd name="connsiteX960" fmla="*/ 78627 w 234859"/>
                  <a:gd name="connsiteY960" fmla="*/ 259623 h 462259"/>
                  <a:gd name="connsiteX961" fmla="*/ 79450 w 234859"/>
                  <a:gd name="connsiteY961" fmla="*/ 263424 h 462259"/>
                  <a:gd name="connsiteX962" fmla="*/ 79884 w 234859"/>
                  <a:gd name="connsiteY962" fmla="*/ 265348 h 462259"/>
                  <a:gd name="connsiteX963" fmla="*/ 79931 w 234859"/>
                  <a:gd name="connsiteY963" fmla="*/ 265600 h 462259"/>
                  <a:gd name="connsiteX964" fmla="*/ 79931 w 234859"/>
                  <a:gd name="connsiteY964" fmla="*/ 265715 h 462259"/>
                  <a:gd name="connsiteX965" fmla="*/ 80182 w 234859"/>
                  <a:gd name="connsiteY965" fmla="*/ 266516 h 462259"/>
                  <a:gd name="connsiteX966" fmla="*/ 80342 w 234859"/>
                  <a:gd name="connsiteY966" fmla="*/ 266974 h 462259"/>
                  <a:gd name="connsiteX967" fmla="*/ 80639 w 234859"/>
                  <a:gd name="connsiteY967" fmla="*/ 267913 h 462259"/>
                  <a:gd name="connsiteX968" fmla="*/ 81257 w 234859"/>
                  <a:gd name="connsiteY968" fmla="*/ 269791 h 462259"/>
                  <a:gd name="connsiteX969" fmla="*/ 81462 w 234859"/>
                  <a:gd name="connsiteY969" fmla="*/ 270387 h 462259"/>
                  <a:gd name="connsiteX970" fmla="*/ 81646 w 234859"/>
                  <a:gd name="connsiteY970" fmla="*/ 270845 h 462259"/>
                  <a:gd name="connsiteX971" fmla="*/ 81989 w 234859"/>
                  <a:gd name="connsiteY971" fmla="*/ 271761 h 462259"/>
                  <a:gd name="connsiteX972" fmla="*/ 82171 w 234859"/>
                  <a:gd name="connsiteY972" fmla="*/ 272241 h 462259"/>
                  <a:gd name="connsiteX973" fmla="*/ 82514 w 234859"/>
                  <a:gd name="connsiteY973" fmla="*/ 273043 h 462259"/>
                  <a:gd name="connsiteX974" fmla="*/ 82926 w 234859"/>
                  <a:gd name="connsiteY974" fmla="*/ 273913 h 462259"/>
                  <a:gd name="connsiteX975" fmla="*/ 83749 w 234859"/>
                  <a:gd name="connsiteY975" fmla="*/ 275677 h 462259"/>
                  <a:gd name="connsiteX976" fmla="*/ 85373 w 234859"/>
                  <a:gd name="connsiteY976" fmla="*/ 279249 h 462259"/>
                  <a:gd name="connsiteX977" fmla="*/ 85785 w 234859"/>
                  <a:gd name="connsiteY977" fmla="*/ 280142 h 462259"/>
                  <a:gd name="connsiteX978" fmla="*/ 85876 w 234859"/>
                  <a:gd name="connsiteY978" fmla="*/ 280372 h 462259"/>
                  <a:gd name="connsiteX979" fmla="*/ 86082 w 234859"/>
                  <a:gd name="connsiteY979" fmla="*/ 280761 h 462259"/>
                  <a:gd name="connsiteX980" fmla="*/ 86150 w 234859"/>
                  <a:gd name="connsiteY980" fmla="*/ 280875 h 462259"/>
                  <a:gd name="connsiteX981" fmla="*/ 86402 w 234859"/>
                  <a:gd name="connsiteY981" fmla="*/ 281356 h 462259"/>
                  <a:gd name="connsiteX982" fmla="*/ 87431 w 234859"/>
                  <a:gd name="connsiteY982" fmla="*/ 283188 h 462259"/>
                  <a:gd name="connsiteX983" fmla="*/ 89443 w 234859"/>
                  <a:gd name="connsiteY983" fmla="*/ 286876 h 462259"/>
                  <a:gd name="connsiteX984" fmla="*/ 91570 w 234859"/>
                  <a:gd name="connsiteY984" fmla="*/ 290219 h 462259"/>
                  <a:gd name="connsiteX985" fmla="*/ 93788 w 234859"/>
                  <a:gd name="connsiteY985" fmla="*/ 293632 h 462259"/>
                  <a:gd name="connsiteX986" fmla="*/ 96349 w 234859"/>
                  <a:gd name="connsiteY986" fmla="*/ 296975 h 462259"/>
                  <a:gd name="connsiteX987" fmla="*/ 101838 w 234859"/>
                  <a:gd name="connsiteY987" fmla="*/ 303342 h 462259"/>
                  <a:gd name="connsiteX988" fmla="*/ 103255 w 234859"/>
                  <a:gd name="connsiteY988" fmla="*/ 304854 h 462259"/>
                  <a:gd name="connsiteX989" fmla="*/ 104833 w 234859"/>
                  <a:gd name="connsiteY989" fmla="*/ 306319 h 462259"/>
                  <a:gd name="connsiteX990" fmla="*/ 108012 w 234859"/>
                  <a:gd name="connsiteY990" fmla="*/ 309182 h 462259"/>
                  <a:gd name="connsiteX991" fmla="*/ 111122 w 234859"/>
                  <a:gd name="connsiteY991" fmla="*/ 311701 h 462259"/>
                  <a:gd name="connsiteX992" fmla="*/ 114415 w 234859"/>
                  <a:gd name="connsiteY992" fmla="*/ 314220 h 462259"/>
                  <a:gd name="connsiteX993" fmla="*/ 120955 w 234859"/>
                  <a:gd name="connsiteY993" fmla="*/ 318686 h 462259"/>
                  <a:gd name="connsiteX994" fmla="*/ 124180 w 234859"/>
                  <a:gd name="connsiteY994" fmla="*/ 320839 h 462259"/>
                  <a:gd name="connsiteX995" fmla="*/ 127152 w 234859"/>
                  <a:gd name="connsiteY995" fmla="*/ 322923 h 462259"/>
                  <a:gd name="connsiteX996" fmla="*/ 133144 w 234859"/>
                  <a:gd name="connsiteY996" fmla="*/ 327595 h 462259"/>
                  <a:gd name="connsiteX997" fmla="*/ 133189 w 234859"/>
                  <a:gd name="connsiteY997" fmla="*/ 327641 h 462259"/>
                  <a:gd name="connsiteX998" fmla="*/ 133304 w 234859"/>
                  <a:gd name="connsiteY998" fmla="*/ 328259 h 462259"/>
                  <a:gd name="connsiteX999" fmla="*/ 133372 w 234859"/>
                  <a:gd name="connsiteY999" fmla="*/ 329038 h 462259"/>
                  <a:gd name="connsiteX1000" fmla="*/ 133464 w 234859"/>
                  <a:gd name="connsiteY1000" fmla="*/ 329816 h 462259"/>
                  <a:gd name="connsiteX1001" fmla="*/ 133464 w 234859"/>
                  <a:gd name="connsiteY1001" fmla="*/ 330847 h 462259"/>
                  <a:gd name="connsiteX1002" fmla="*/ 133464 w 234859"/>
                  <a:gd name="connsiteY1002" fmla="*/ 331969 h 462259"/>
                  <a:gd name="connsiteX1003" fmla="*/ 133418 w 234859"/>
                  <a:gd name="connsiteY1003" fmla="*/ 332221 h 462259"/>
                  <a:gd name="connsiteX1004" fmla="*/ 133350 w 234859"/>
                  <a:gd name="connsiteY1004" fmla="*/ 332610 h 462259"/>
                  <a:gd name="connsiteX1005" fmla="*/ 133029 w 234859"/>
                  <a:gd name="connsiteY1005" fmla="*/ 334420 h 462259"/>
                  <a:gd name="connsiteX1006" fmla="*/ 132526 w 234859"/>
                  <a:gd name="connsiteY1006" fmla="*/ 336229 h 462259"/>
                  <a:gd name="connsiteX1007" fmla="*/ 131886 w 234859"/>
                  <a:gd name="connsiteY1007" fmla="*/ 337900 h 462259"/>
                  <a:gd name="connsiteX1008" fmla="*/ 131566 w 234859"/>
                  <a:gd name="connsiteY1008" fmla="*/ 338748 h 462259"/>
                  <a:gd name="connsiteX1009" fmla="*/ 131040 w 234859"/>
                  <a:gd name="connsiteY1009" fmla="*/ 339733 h 462259"/>
                  <a:gd name="connsiteX1010" fmla="*/ 126558 w 234859"/>
                  <a:gd name="connsiteY1010" fmla="*/ 346489 h 462259"/>
                  <a:gd name="connsiteX1011" fmla="*/ 123791 w 234859"/>
                  <a:gd name="connsiteY1011" fmla="*/ 349649 h 462259"/>
                  <a:gd name="connsiteX1012" fmla="*/ 122259 w 234859"/>
                  <a:gd name="connsiteY1012" fmla="*/ 351275 h 462259"/>
                  <a:gd name="connsiteX1013" fmla="*/ 120772 w 234859"/>
                  <a:gd name="connsiteY1013" fmla="*/ 352626 h 462259"/>
                  <a:gd name="connsiteX1014" fmla="*/ 114209 w 234859"/>
                  <a:gd name="connsiteY1014" fmla="*/ 358237 h 462259"/>
                  <a:gd name="connsiteX1015" fmla="*/ 110687 w 234859"/>
                  <a:gd name="connsiteY1015" fmla="*/ 360985 h 462259"/>
                  <a:gd name="connsiteX1016" fmla="*/ 107212 w 234859"/>
                  <a:gd name="connsiteY1016" fmla="*/ 363367 h 462259"/>
                  <a:gd name="connsiteX1017" fmla="*/ 103644 w 234859"/>
                  <a:gd name="connsiteY1017" fmla="*/ 365795 h 462259"/>
                  <a:gd name="connsiteX1018" fmla="*/ 99802 w 234859"/>
                  <a:gd name="connsiteY1018" fmla="*/ 368108 h 462259"/>
                  <a:gd name="connsiteX1019" fmla="*/ 96029 w 234859"/>
                  <a:gd name="connsiteY1019" fmla="*/ 370352 h 462259"/>
                  <a:gd name="connsiteX1020" fmla="*/ 92188 w 234859"/>
                  <a:gd name="connsiteY1020" fmla="*/ 372322 h 462259"/>
                  <a:gd name="connsiteX1021" fmla="*/ 84229 w 234859"/>
                  <a:gd name="connsiteY1021" fmla="*/ 376123 h 462259"/>
                  <a:gd name="connsiteX1022" fmla="*/ 76043 w 234859"/>
                  <a:gd name="connsiteY1022" fmla="*/ 379994 h 462259"/>
                  <a:gd name="connsiteX1023" fmla="*/ 71972 w 234859"/>
                  <a:gd name="connsiteY1023" fmla="*/ 382147 h 462259"/>
                  <a:gd name="connsiteX1024" fmla="*/ 67948 w 234859"/>
                  <a:gd name="connsiteY1024" fmla="*/ 384528 h 462259"/>
                  <a:gd name="connsiteX1025" fmla="*/ 64174 w 234859"/>
                  <a:gd name="connsiteY1025" fmla="*/ 387025 h 462259"/>
                  <a:gd name="connsiteX1026" fmla="*/ 60470 w 234859"/>
                  <a:gd name="connsiteY1026" fmla="*/ 389910 h 462259"/>
                  <a:gd name="connsiteX1027" fmla="*/ 57040 w 234859"/>
                  <a:gd name="connsiteY1027" fmla="*/ 393116 h 462259"/>
                  <a:gd name="connsiteX1028" fmla="*/ 53838 w 234859"/>
                  <a:gd name="connsiteY1028" fmla="*/ 396643 h 462259"/>
                  <a:gd name="connsiteX1029" fmla="*/ 51117 w 234859"/>
                  <a:gd name="connsiteY1029" fmla="*/ 400239 h 462259"/>
                  <a:gd name="connsiteX1030" fmla="*/ 50774 w 234859"/>
                  <a:gd name="connsiteY1030" fmla="*/ 400674 h 462259"/>
                  <a:gd name="connsiteX1031" fmla="*/ 50614 w 234859"/>
                  <a:gd name="connsiteY1031" fmla="*/ 400926 h 462259"/>
                  <a:gd name="connsiteX1032" fmla="*/ 50614 w 234859"/>
                  <a:gd name="connsiteY1032" fmla="*/ 400995 h 462259"/>
                  <a:gd name="connsiteX1033" fmla="*/ 50522 w 234859"/>
                  <a:gd name="connsiteY1033" fmla="*/ 401109 h 462259"/>
                  <a:gd name="connsiteX1034" fmla="*/ 50362 w 234859"/>
                  <a:gd name="connsiteY1034" fmla="*/ 401338 h 462259"/>
                  <a:gd name="connsiteX1035" fmla="*/ 49791 w 234859"/>
                  <a:gd name="connsiteY1035" fmla="*/ 402300 h 462259"/>
                  <a:gd name="connsiteX1036" fmla="*/ 48601 w 234859"/>
                  <a:gd name="connsiteY1036" fmla="*/ 404223 h 462259"/>
                  <a:gd name="connsiteX1037" fmla="*/ 46429 w 234859"/>
                  <a:gd name="connsiteY1037" fmla="*/ 408392 h 462259"/>
                  <a:gd name="connsiteX1038" fmla="*/ 44691 w 234859"/>
                  <a:gd name="connsiteY1038" fmla="*/ 412560 h 462259"/>
                  <a:gd name="connsiteX1039" fmla="*/ 44645 w 234859"/>
                  <a:gd name="connsiteY1039" fmla="*/ 412628 h 462259"/>
                  <a:gd name="connsiteX1040" fmla="*/ 44600 w 234859"/>
                  <a:gd name="connsiteY1040" fmla="*/ 412720 h 462259"/>
                  <a:gd name="connsiteX1041" fmla="*/ 43685 w 234859"/>
                  <a:gd name="connsiteY1041" fmla="*/ 415743 h 462259"/>
                  <a:gd name="connsiteX1042" fmla="*/ 43205 w 234859"/>
                  <a:gd name="connsiteY1042" fmla="*/ 417323 h 462259"/>
                  <a:gd name="connsiteX1043" fmla="*/ 42862 w 234859"/>
                  <a:gd name="connsiteY1043" fmla="*/ 418926 h 462259"/>
                  <a:gd name="connsiteX1044" fmla="*/ 42222 w 234859"/>
                  <a:gd name="connsiteY1044" fmla="*/ 422132 h 462259"/>
                  <a:gd name="connsiteX1045" fmla="*/ 41764 w 234859"/>
                  <a:gd name="connsiteY1045" fmla="*/ 425385 h 462259"/>
                  <a:gd name="connsiteX1046" fmla="*/ 41536 w 234859"/>
                  <a:gd name="connsiteY1046" fmla="*/ 428659 h 462259"/>
                  <a:gd name="connsiteX1047" fmla="*/ 41536 w 234859"/>
                  <a:gd name="connsiteY1047" fmla="*/ 431843 h 462259"/>
                  <a:gd name="connsiteX1048" fmla="*/ 41718 w 234859"/>
                  <a:gd name="connsiteY1048" fmla="*/ 435141 h 462259"/>
                  <a:gd name="connsiteX1049" fmla="*/ 42107 w 234859"/>
                  <a:gd name="connsiteY1049" fmla="*/ 438370 h 462259"/>
                  <a:gd name="connsiteX1050" fmla="*/ 43456 w 234859"/>
                  <a:gd name="connsiteY1050" fmla="*/ 444691 h 462259"/>
                  <a:gd name="connsiteX1051" fmla="*/ 44440 w 234859"/>
                  <a:gd name="connsiteY1051" fmla="*/ 447805 h 462259"/>
                  <a:gd name="connsiteX1052" fmla="*/ 45514 w 234859"/>
                  <a:gd name="connsiteY1052" fmla="*/ 450874 h 462259"/>
                  <a:gd name="connsiteX1053" fmla="*/ 46818 w 234859"/>
                  <a:gd name="connsiteY1053" fmla="*/ 453760 h 462259"/>
                  <a:gd name="connsiteX1054" fmla="*/ 48282 w 234859"/>
                  <a:gd name="connsiteY1054" fmla="*/ 456645 h 462259"/>
                  <a:gd name="connsiteX1055" fmla="*/ 49905 w 234859"/>
                  <a:gd name="connsiteY1055" fmla="*/ 459393 h 462259"/>
                  <a:gd name="connsiteX1056" fmla="*/ 50317 w 234859"/>
                  <a:gd name="connsiteY1056" fmla="*/ 460058 h 462259"/>
                  <a:gd name="connsiteX1057" fmla="*/ 50797 w 234859"/>
                  <a:gd name="connsiteY1057" fmla="*/ 460745 h 462259"/>
                  <a:gd name="connsiteX1058" fmla="*/ 51712 w 234859"/>
                  <a:gd name="connsiteY1058" fmla="*/ 462027 h 462259"/>
                  <a:gd name="connsiteX1059" fmla="*/ 52375 w 234859"/>
                  <a:gd name="connsiteY1059" fmla="*/ 462233 h 462259"/>
                  <a:gd name="connsiteX1060" fmla="*/ 52718 w 234859"/>
                  <a:gd name="connsiteY1060" fmla="*/ 461523 h 462259"/>
                  <a:gd name="connsiteX1061" fmla="*/ 52718 w 234859"/>
                  <a:gd name="connsiteY1061" fmla="*/ 461455 h 462259"/>
                  <a:gd name="connsiteX1062" fmla="*/ 51208 w 234859"/>
                  <a:gd name="connsiteY1062" fmla="*/ 455661 h 462259"/>
                  <a:gd name="connsiteX1063" fmla="*/ 50865 w 234859"/>
                  <a:gd name="connsiteY1063" fmla="*/ 454195 h 462259"/>
                  <a:gd name="connsiteX1064" fmla="*/ 50705 w 234859"/>
                  <a:gd name="connsiteY1064" fmla="*/ 453531 h 462259"/>
                  <a:gd name="connsiteX1065" fmla="*/ 50591 w 234859"/>
                  <a:gd name="connsiteY1065" fmla="*/ 452798 h 462259"/>
                  <a:gd name="connsiteX1066" fmla="*/ 50134 w 234859"/>
                  <a:gd name="connsiteY1066" fmla="*/ 449867 h 462259"/>
                  <a:gd name="connsiteX1067" fmla="*/ 49631 w 234859"/>
                  <a:gd name="connsiteY1067" fmla="*/ 444049 h 462259"/>
                  <a:gd name="connsiteX1068" fmla="*/ 49699 w 234859"/>
                  <a:gd name="connsiteY1068" fmla="*/ 438347 h 462259"/>
                  <a:gd name="connsiteX1069" fmla="*/ 49974 w 234859"/>
                  <a:gd name="connsiteY1069" fmla="*/ 435324 h 462259"/>
                  <a:gd name="connsiteX1070" fmla="*/ 50088 w 234859"/>
                  <a:gd name="connsiteY1070" fmla="*/ 433812 h 462259"/>
                  <a:gd name="connsiteX1071" fmla="*/ 50134 w 234859"/>
                  <a:gd name="connsiteY1071" fmla="*/ 433080 h 462259"/>
                  <a:gd name="connsiteX1072" fmla="*/ 50134 w 234859"/>
                  <a:gd name="connsiteY1072" fmla="*/ 432896 h 462259"/>
                  <a:gd name="connsiteX1073" fmla="*/ 50134 w 234859"/>
                  <a:gd name="connsiteY1073" fmla="*/ 433080 h 462259"/>
                  <a:gd name="connsiteX1074" fmla="*/ 50134 w 234859"/>
                  <a:gd name="connsiteY1074" fmla="*/ 433011 h 462259"/>
                  <a:gd name="connsiteX1075" fmla="*/ 50179 w 234859"/>
                  <a:gd name="connsiteY1075" fmla="*/ 432919 h 462259"/>
                  <a:gd name="connsiteX1076" fmla="*/ 50248 w 234859"/>
                  <a:gd name="connsiteY1076" fmla="*/ 432576 h 462259"/>
                  <a:gd name="connsiteX1077" fmla="*/ 51483 w 234859"/>
                  <a:gd name="connsiteY1077" fmla="*/ 427240 h 462259"/>
                  <a:gd name="connsiteX1078" fmla="*/ 53472 w 234859"/>
                  <a:gd name="connsiteY1078" fmla="*/ 421560 h 462259"/>
                  <a:gd name="connsiteX1079" fmla="*/ 53724 w 234859"/>
                  <a:gd name="connsiteY1079" fmla="*/ 420850 h 462259"/>
                  <a:gd name="connsiteX1080" fmla="*/ 53770 w 234859"/>
                  <a:gd name="connsiteY1080" fmla="*/ 420690 h 462259"/>
                  <a:gd name="connsiteX1081" fmla="*/ 53838 w 234859"/>
                  <a:gd name="connsiteY1081" fmla="*/ 420530 h 462259"/>
                  <a:gd name="connsiteX1082" fmla="*/ 54479 w 234859"/>
                  <a:gd name="connsiteY1082" fmla="*/ 419178 h 462259"/>
                  <a:gd name="connsiteX1083" fmla="*/ 55142 w 234859"/>
                  <a:gd name="connsiteY1083" fmla="*/ 417804 h 462259"/>
                  <a:gd name="connsiteX1084" fmla="*/ 55302 w 234859"/>
                  <a:gd name="connsiteY1084" fmla="*/ 417438 h 462259"/>
                  <a:gd name="connsiteX1085" fmla="*/ 55302 w 234859"/>
                  <a:gd name="connsiteY1085" fmla="*/ 417369 h 462259"/>
                  <a:gd name="connsiteX1086" fmla="*/ 55347 w 234859"/>
                  <a:gd name="connsiteY1086" fmla="*/ 417369 h 462259"/>
                  <a:gd name="connsiteX1087" fmla="*/ 55302 w 234859"/>
                  <a:gd name="connsiteY1087" fmla="*/ 417506 h 462259"/>
                  <a:gd name="connsiteX1088" fmla="*/ 55370 w 234859"/>
                  <a:gd name="connsiteY1088" fmla="*/ 417392 h 462259"/>
                  <a:gd name="connsiteX1089" fmla="*/ 55370 w 234859"/>
                  <a:gd name="connsiteY1089" fmla="*/ 417369 h 462259"/>
                  <a:gd name="connsiteX1090" fmla="*/ 55370 w 234859"/>
                  <a:gd name="connsiteY1090" fmla="*/ 417323 h 462259"/>
                  <a:gd name="connsiteX1091" fmla="*/ 55416 w 234859"/>
                  <a:gd name="connsiteY1091" fmla="*/ 417254 h 462259"/>
                  <a:gd name="connsiteX1092" fmla="*/ 55416 w 234859"/>
                  <a:gd name="connsiteY1092" fmla="*/ 417254 h 462259"/>
                  <a:gd name="connsiteX1093" fmla="*/ 55416 w 234859"/>
                  <a:gd name="connsiteY1093" fmla="*/ 417254 h 462259"/>
                  <a:gd name="connsiteX1094" fmla="*/ 55347 w 234859"/>
                  <a:gd name="connsiteY1094" fmla="*/ 417369 h 462259"/>
                  <a:gd name="connsiteX1095" fmla="*/ 55347 w 234859"/>
                  <a:gd name="connsiteY1095" fmla="*/ 417369 h 462259"/>
                  <a:gd name="connsiteX1096" fmla="*/ 55393 w 234859"/>
                  <a:gd name="connsiteY1096" fmla="*/ 417278 h 462259"/>
                  <a:gd name="connsiteX1097" fmla="*/ 55439 w 234859"/>
                  <a:gd name="connsiteY1097" fmla="*/ 417186 h 462259"/>
                  <a:gd name="connsiteX1098" fmla="*/ 55439 w 234859"/>
                  <a:gd name="connsiteY1098" fmla="*/ 417186 h 462259"/>
                  <a:gd name="connsiteX1099" fmla="*/ 55485 w 234859"/>
                  <a:gd name="connsiteY1099" fmla="*/ 417186 h 462259"/>
                  <a:gd name="connsiteX1100" fmla="*/ 55485 w 234859"/>
                  <a:gd name="connsiteY1100" fmla="*/ 417117 h 462259"/>
                  <a:gd name="connsiteX1101" fmla="*/ 55508 w 234859"/>
                  <a:gd name="connsiteY1101" fmla="*/ 417117 h 462259"/>
                  <a:gd name="connsiteX1102" fmla="*/ 55576 w 234859"/>
                  <a:gd name="connsiteY1102" fmla="*/ 417003 h 462259"/>
                  <a:gd name="connsiteX1103" fmla="*/ 57109 w 234859"/>
                  <a:gd name="connsiteY1103" fmla="*/ 414415 h 462259"/>
                  <a:gd name="connsiteX1104" fmla="*/ 57154 w 234859"/>
                  <a:gd name="connsiteY1104" fmla="*/ 414323 h 462259"/>
                  <a:gd name="connsiteX1105" fmla="*/ 57246 w 234859"/>
                  <a:gd name="connsiteY1105" fmla="*/ 414117 h 462259"/>
                  <a:gd name="connsiteX1106" fmla="*/ 57268 w 234859"/>
                  <a:gd name="connsiteY1106" fmla="*/ 414117 h 462259"/>
                  <a:gd name="connsiteX1107" fmla="*/ 57360 w 234859"/>
                  <a:gd name="connsiteY1107" fmla="*/ 413957 h 462259"/>
                  <a:gd name="connsiteX1108" fmla="*/ 57520 w 234859"/>
                  <a:gd name="connsiteY1108" fmla="*/ 413728 h 462259"/>
                  <a:gd name="connsiteX1109" fmla="*/ 57840 w 234859"/>
                  <a:gd name="connsiteY1109" fmla="*/ 413247 h 462259"/>
                  <a:gd name="connsiteX1110" fmla="*/ 58618 w 234859"/>
                  <a:gd name="connsiteY1110" fmla="*/ 412148 h 462259"/>
                  <a:gd name="connsiteX1111" fmla="*/ 59052 w 234859"/>
                  <a:gd name="connsiteY1111" fmla="*/ 411529 h 462259"/>
                  <a:gd name="connsiteX1112" fmla="*/ 59167 w 234859"/>
                  <a:gd name="connsiteY1112" fmla="*/ 411369 h 462259"/>
                  <a:gd name="connsiteX1113" fmla="*/ 59121 w 234859"/>
                  <a:gd name="connsiteY1113" fmla="*/ 411461 h 462259"/>
                  <a:gd name="connsiteX1114" fmla="*/ 59121 w 234859"/>
                  <a:gd name="connsiteY1114" fmla="*/ 411415 h 462259"/>
                  <a:gd name="connsiteX1115" fmla="*/ 59212 w 234859"/>
                  <a:gd name="connsiteY1115" fmla="*/ 411346 h 462259"/>
                  <a:gd name="connsiteX1116" fmla="*/ 59441 w 234859"/>
                  <a:gd name="connsiteY1116" fmla="*/ 411071 h 462259"/>
                  <a:gd name="connsiteX1117" fmla="*/ 60356 w 234859"/>
                  <a:gd name="connsiteY1117" fmla="*/ 409857 h 462259"/>
                  <a:gd name="connsiteX1118" fmla="*/ 61270 w 234859"/>
                  <a:gd name="connsiteY1118" fmla="*/ 408666 h 462259"/>
                  <a:gd name="connsiteX1119" fmla="*/ 61385 w 234859"/>
                  <a:gd name="connsiteY1119" fmla="*/ 408529 h 462259"/>
                  <a:gd name="connsiteX1120" fmla="*/ 61453 w 234859"/>
                  <a:gd name="connsiteY1120" fmla="*/ 408437 h 462259"/>
                  <a:gd name="connsiteX1121" fmla="*/ 61316 w 234859"/>
                  <a:gd name="connsiteY1121" fmla="*/ 408666 h 462259"/>
                  <a:gd name="connsiteX1122" fmla="*/ 61339 w 234859"/>
                  <a:gd name="connsiteY1122" fmla="*/ 408666 h 462259"/>
                  <a:gd name="connsiteX1123" fmla="*/ 61568 w 234859"/>
                  <a:gd name="connsiteY1123" fmla="*/ 408392 h 462259"/>
                  <a:gd name="connsiteX1124" fmla="*/ 62025 w 234859"/>
                  <a:gd name="connsiteY1124" fmla="*/ 407911 h 462259"/>
                  <a:gd name="connsiteX1125" fmla="*/ 63854 w 234859"/>
                  <a:gd name="connsiteY1125" fmla="*/ 405964 h 462259"/>
                  <a:gd name="connsiteX1126" fmla="*/ 65889 w 234859"/>
                  <a:gd name="connsiteY1126" fmla="*/ 404178 h 462259"/>
                  <a:gd name="connsiteX1127" fmla="*/ 67948 w 234859"/>
                  <a:gd name="connsiteY1127" fmla="*/ 402529 h 462259"/>
                  <a:gd name="connsiteX1128" fmla="*/ 70189 w 234859"/>
                  <a:gd name="connsiteY1128" fmla="*/ 400949 h 462259"/>
                  <a:gd name="connsiteX1129" fmla="*/ 72567 w 234859"/>
                  <a:gd name="connsiteY1129" fmla="*/ 399391 h 462259"/>
                  <a:gd name="connsiteX1130" fmla="*/ 74945 w 234859"/>
                  <a:gd name="connsiteY1130" fmla="*/ 398017 h 462259"/>
                  <a:gd name="connsiteX1131" fmla="*/ 79931 w 234859"/>
                  <a:gd name="connsiteY1131" fmla="*/ 395498 h 462259"/>
                  <a:gd name="connsiteX1132" fmla="*/ 88186 w 234859"/>
                  <a:gd name="connsiteY1132" fmla="*/ 392017 h 462259"/>
                  <a:gd name="connsiteX1133" fmla="*/ 88117 w 234859"/>
                  <a:gd name="connsiteY1133" fmla="*/ 392841 h 462259"/>
                  <a:gd name="connsiteX1134" fmla="*/ 88117 w 234859"/>
                  <a:gd name="connsiteY1134" fmla="*/ 393070 h 462259"/>
                  <a:gd name="connsiteX1135" fmla="*/ 88094 w 234859"/>
                  <a:gd name="connsiteY1135" fmla="*/ 393070 h 462259"/>
                  <a:gd name="connsiteX1136" fmla="*/ 88094 w 234859"/>
                  <a:gd name="connsiteY1136" fmla="*/ 393070 h 462259"/>
                  <a:gd name="connsiteX1137" fmla="*/ 88094 w 234859"/>
                  <a:gd name="connsiteY1137" fmla="*/ 393528 h 462259"/>
                  <a:gd name="connsiteX1138" fmla="*/ 88094 w 234859"/>
                  <a:gd name="connsiteY1138" fmla="*/ 394009 h 462259"/>
                  <a:gd name="connsiteX1139" fmla="*/ 88094 w 234859"/>
                  <a:gd name="connsiteY1139" fmla="*/ 394971 h 462259"/>
                  <a:gd name="connsiteX1140" fmla="*/ 88140 w 234859"/>
                  <a:gd name="connsiteY1140" fmla="*/ 396895 h 462259"/>
                  <a:gd name="connsiteX1141" fmla="*/ 88506 w 234859"/>
                  <a:gd name="connsiteY1141" fmla="*/ 400307 h 462259"/>
                  <a:gd name="connsiteX1142" fmla="*/ 88597 w 234859"/>
                  <a:gd name="connsiteY1142" fmla="*/ 401155 h 462259"/>
                  <a:gd name="connsiteX1143" fmla="*/ 88643 w 234859"/>
                  <a:gd name="connsiteY1143" fmla="*/ 401544 h 462259"/>
                  <a:gd name="connsiteX1144" fmla="*/ 88689 w 234859"/>
                  <a:gd name="connsiteY1144" fmla="*/ 401750 h 462259"/>
                  <a:gd name="connsiteX1145" fmla="*/ 88757 w 234859"/>
                  <a:gd name="connsiteY1145" fmla="*/ 402208 h 462259"/>
                  <a:gd name="connsiteX1146" fmla="*/ 89100 w 234859"/>
                  <a:gd name="connsiteY1146" fmla="*/ 403995 h 462259"/>
                  <a:gd name="connsiteX1147" fmla="*/ 89443 w 234859"/>
                  <a:gd name="connsiteY1147" fmla="*/ 405758 h 462259"/>
                  <a:gd name="connsiteX1148" fmla="*/ 89855 w 234859"/>
                  <a:gd name="connsiteY1148" fmla="*/ 407407 h 462259"/>
                  <a:gd name="connsiteX1149" fmla="*/ 90267 w 234859"/>
                  <a:gd name="connsiteY1149" fmla="*/ 409033 h 462259"/>
                  <a:gd name="connsiteX1150" fmla="*/ 90518 w 234859"/>
                  <a:gd name="connsiteY1150" fmla="*/ 409972 h 462259"/>
                  <a:gd name="connsiteX1151" fmla="*/ 90770 w 234859"/>
                  <a:gd name="connsiteY1151" fmla="*/ 410819 h 462259"/>
                  <a:gd name="connsiteX1152" fmla="*/ 92759 w 234859"/>
                  <a:gd name="connsiteY1152" fmla="*/ 417254 h 462259"/>
                  <a:gd name="connsiteX1153" fmla="*/ 93834 w 234859"/>
                  <a:gd name="connsiteY1153" fmla="*/ 420530 h 462259"/>
                  <a:gd name="connsiteX1154" fmla="*/ 94932 w 234859"/>
                  <a:gd name="connsiteY1154" fmla="*/ 423713 h 462259"/>
                  <a:gd name="connsiteX1155" fmla="*/ 95480 w 234859"/>
                  <a:gd name="connsiteY1155" fmla="*/ 425339 h 462259"/>
                  <a:gd name="connsiteX1156" fmla="*/ 95480 w 234859"/>
                  <a:gd name="connsiteY1156" fmla="*/ 425339 h 462259"/>
                  <a:gd name="connsiteX1157" fmla="*/ 96144 w 234859"/>
                  <a:gd name="connsiteY1157" fmla="*/ 428385 h 462259"/>
                  <a:gd name="connsiteX1158" fmla="*/ 96647 w 234859"/>
                  <a:gd name="connsiteY1158" fmla="*/ 429140 h 462259"/>
                  <a:gd name="connsiteX1159" fmla="*/ 96875 w 234859"/>
                  <a:gd name="connsiteY1159" fmla="*/ 429988 h 462259"/>
                  <a:gd name="connsiteX1160" fmla="*/ 97653 w 234859"/>
                  <a:gd name="connsiteY1160" fmla="*/ 433194 h 462259"/>
                  <a:gd name="connsiteX1161" fmla="*/ 98110 w 234859"/>
                  <a:gd name="connsiteY1161" fmla="*/ 436332 h 462259"/>
                  <a:gd name="connsiteX1162" fmla="*/ 98110 w 234859"/>
                  <a:gd name="connsiteY1162" fmla="*/ 436194 h 462259"/>
                  <a:gd name="connsiteX1163" fmla="*/ 98362 w 234859"/>
                  <a:gd name="connsiteY1163" fmla="*/ 443385 h 462259"/>
                  <a:gd name="connsiteX1164" fmla="*/ 98362 w 234859"/>
                  <a:gd name="connsiteY1164" fmla="*/ 443523 h 462259"/>
                  <a:gd name="connsiteX1165" fmla="*/ 98819 w 234859"/>
                  <a:gd name="connsiteY1165" fmla="*/ 446981 h 462259"/>
                  <a:gd name="connsiteX1166" fmla="*/ 99116 w 234859"/>
                  <a:gd name="connsiteY1166" fmla="*/ 448653 h 462259"/>
                  <a:gd name="connsiteX1167" fmla="*/ 99277 w 234859"/>
                  <a:gd name="connsiteY1167" fmla="*/ 449500 h 462259"/>
                  <a:gd name="connsiteX1168" fmla="*/ 99368 w 234859"/>
                  <a:gd name="connsiteY1168" fmla="*/ 450050 h 462259"/>
                  <a:gd name="connsiteX1169" fmla="*/ 99459 w 234859"/>
                  <a:gd name="connsiteY1169" fmla="*/ 450439 h 462259"/>
                  <a:gd name="connsiteX1170" fmla="*/ 99894 w 234859"/>
                  <a:gd name="connsiteY1170" fmla="*/ 452088 h 462259"/>
                  <a:gd name="connsiteX1171" fmla="*/ 100145 w 234859"/>
                  <a:gd name="connsiteY1171" fmla="*/ 452935 h 462259"/>
                  <a:gd name="connsiteX1172" fmla="*/ 100443 w 234859"/>
                  <a:gd name="connsiteY1172" fmla="*/ 453737 h 462259"/>
                  <a:gd name="connsiteX1173" fmla="*/ 101060 w 234859"/>
                  <a:gd name="connsiteY1173" fmla="*/ 455386 h 462259"/>
                  <a:gd name="connsiteX1174" fmla="*/ 101769 w 234859"/>
                  <a:gd name="connsiteY1174" fmla="*/ 457012 h 462259"/>
                  <a:gd name="connsiteX1175" fmla="*/ 101769 w 234859"/>
                  <a:gd name="connsiteY1175" fmla="*/ 457012 h 462259"/>
                  <a:gd name="connsiteX1176" fmla="*/ 102226 w 234859"/>
                  <a:gd name="connsiteY1176" fmla="*/ 457859 h 462259"/>
                  <a:gd name="connsiteX1177" fmla="*/ 102455 w 234859"/>
                  <a:gd name="connsiteY1177" fmla="*/ 458271 h 462259"/>
                  <a:gd name="connsiteX1178" fmla="*/ 102638 w 234859"/>
                  <a:gd name="connsiteY1178" fmla="*/ 458569 h 462259"/>
                  <a:gd name="connsiteX1179" fmla="*/ 102752 w 234859"/>
                  <a:gd name="connsiteY1179" fmla="*/ 458775 h 462259"/>
                  <a:gd name="connsiteX1180" fmla="*/ 103324 w 234859"/>
                  <a:gd name="connsiteY1180" fmla="*/ 459600 h 462259"/>
                  <a:gd name="connsiteX1181" fmla="*/ 103941 w 234859"/>
                  <a:gd name="connsiteY1181" fmla="*/ 460355 h 462259"/>
                  <a:gd name="connsiteX1182" fmla="*/ 104490 w 234859"/>
                  <a:gd name="connsiteY1182" fmla="*/ 460539 h 462259"/>
                  <a:gd name="connsiteX1183" fmla="*/ 104948 w 234859"/>
                  <a:gd name="connsiteY1183" fmla="*/ 459875 h 462259"/>
                  <a:gd name="connsiteX1184" fmla="*/ 104948 w 234859"/>
                  <a:gd name="connsiteY1184" fmla="*/ 459760 h 462259"/>
                  <a:gd name="connsiteX1185" fmla="*/ 104765 w 234859"/>
                  <a:gd name="connsiteY1185" fmla="*/ 458981 h 462259"/>
                  <a:gd name="connsiteX1186" fmla="*/ 104765 w 234859"/>
                  <a:gd name="connsiteY1186" fmla="*/ 458775 h 462259"/>
                  <a:gd name="connsiteX1187" fmla="*/ 104719 w 234859"/>
                  <a:gd name="connsiteY1187" fmla="*/ 458729 h 462259"/>
                  <a:gd name="connsiteX1188" fmla="*/ 104765 w 234859"/>
                  <a:gd name="connsiteY1188" fmla="*/ 458844 h 462259"/>
                  <a:gd name="connsiteX1189" fmla="*/ 104765 w 234859"/>
                  <a:gd name="connsiteY1189" fmla="*/ 458844 h 462259"/>
                  <a:gd name="connsiteX1190" fmla="*/ 104765 w 234859"/>
                  <a:gd name="connsiteY1190" fmla="*/ 458706 h 462259"/>
                  <a:gd name="connsiteX1191" fmla="*/ 104719 w 234859"/>
                  <a:gd name="connsiteY1191" fmla="*/ 458317 h 462259"/>
                  <a:gd name="connsiteX1192" fmla="*/ 104582 w 234859"/>
                  <a:gd name="connsiteY1192" fmla="*/ 456783 h 462259"/>
                  <a:gd name="connsiteX1193" fmla="*/ 104536 w 234859"/>
                  <a:gd name="connsiteY1193" fmla="*/ 456393 h 462259"/>
                  <a:gd name="connsiteX1194" fmla="*/ 104536 w 234859"/>
                  <a:gd name="connsiteY1194" fmla="*/ 456210 h 462259"/>
                  <a:gd name="connsiteX1195" fmla="*/ 104513 w 234859"/>
                  <a:gd name="connsiteY1195" fmla="*/ 456119 h 462259"/>
                  <a:gd name="connsiteX1196" fmla="*/ 104513 w 234859"/>
                  <a:gd name="connsiteY1196" fmla="*/ 456073 h 462259"/>
                  <a:gd name="connsiteX1197" fmla="*/ 104513 w 234859"/>
                  <a:gd name="connsiteY1197" fmla="*/ 456050 h 462259"/>
                  <a:gd name="connsiteX1198" fmla="*/ 104513 w 234859"/>
                  <a:gd name="connsiteY1198" fmla="*/ 456050 h 462259"/>
                  <a:gd name="connsiteX1199" fmla="*/ 104536 w 234859"/>
                  <a:gd name="connsiteY1199" fmla="*/ 456141 h 462259"/>
                  <a:gd name="connsiteX1200" fmla="*/ 104536 w 234859"/>
                  <a:gd name="connsiteY1200" fmla="*/ 456141 h 462259"/>
                  <a:gd name="connsiteX1201" fmla="*/ 104536 w 234859"/>
                  <a:gd name="connsiteY1201" fmla="*/ 455386 h 462259"/>
                  <a:gd name="connsiteX1202" fmla="*/ 104536 w 234859"/>
                  <a:gd name="connsiteY1202" fmla="*/ 453828 h 462259"/>
                  <a:gd name="connsiteX1203" fmla="*/ 104582 w 234859"/>
                  <a:gd name="connsiteY1203" fmla="*/ 452271 h 462259"/>
                  <a:gd name="connsiteX1204" fmla="*/ 104582 w 234859"/>
                  <a:gd name="connsiteY1204" fmla="*/ 451790 h 462259"/>
                  <a:gd name="connsiteX1205" fmla="*/ 104582 w 234859"/>
                  <a:gd name="connsiteY1205" fmla="*/ 451790 h 462259"/>
                  <a:gd name="connsiteX1206" fmla="*/ 104605 w 234859"/>
                  <a:gd name="connsiteY1206" fmla="*/ 451996 h 462259"/>
                  <a:gd name="connsiteX1207" fmla="*/ 104605 w 234859"/>
                  <a:gd name="connsiteY1207" fmla="*/ 451996 h 462259"/>
                  <a:gd name="connsiteX1208" fmla="*/ 104605 w 234859"/>
                  <a:gd name="connsiteY1208" fmla="*/ 451973 h 462259"/>
                  <a:gd name="connsiteX1209" fmla="*/ 104605 w 234859"/>
                  <a:gd name="connsiteY1209" fmla="*/ 451905 h 462259"/>
                  <a:gd name="connsiteX1210" fmla="*/ 104627 w 234859"/>
                  <a:gd name="connsiteY1210" fmla="*/ 451722 h 462259"/>
                  <a:gd name="connsiteX1211" fmla="*/ 104696 w 234859"/>
                  <a:gd name="connsiteY1211" fmla="*/ 450943 h 462259"/>
                  <a:gd name="connsiteX1212" fmla="*/ 104856 w 234859"/>
                  <a:gd name="connsiteY1212" fmla="*/ 449408 h 462259"/>
                  <a:gd name="connsiteX1213" fmla="*/ 104948 w 234859"/>
                  <a:gd name="connsiteY1213" fmla="*/ 448744 h 462259"/>
                  <a:gd name="connsiteX1214" fmla="*/ 104993 w 234859"/>
                  <a:gd name="connsiteY1214" fmla="*/ 447989 h 462259"/>
                  <a:gd name="connsiteX1215" fmla="*/ 104993 w 234859"/>
                  <a:gd name="connsiteY1215" fmla="*/ 448172 h 462259"/>
                  <a:gd name="connsiteX1216" fmla="*/ 105771 w 234859"/>
                  <a:gd name="connsiteY1216" fmla="*/ 443523 h 462259"/>
                  <a:gd name="connsiteX1217" fmla="*/ 105771 w 234859"/>
                  <a:gd name="connsiteY1217" fmla="*/ 443775 h 462259"/>
                  <a:gd name="connsiteX1218" fmla="*/ 106686 w 234859"/>
                  <a:gd name="connsiteY1218" fmla="*/ 439446 h 462259"/>
                  <a:gd name="connsiteX1219" fmla="*/ 107234 w 234859"/>
                  <a:gd name="connsiteY1219" fmla="*/ 439904 h 462259"/>
                  <a:gd name="connsiteX1220" fmla="*/ 108538 w 234859"/>
                  <a:gd name="connsiteY1220" fmla="*/ 440981 h 462259"/>
                  <a:gd name="connsiteX1221" fmla="*/ 109773 w 234859"/>
                  <a:gd name="connsiteY1221" fmla="*/ 442011 h 462259"/>
                  <a:gd name="connsiteX1222" fmla="*/ 111099 w 234859"/>
                  <a:gd name="connsiteY1222" fmla="*/ 443065 h 462259"/>
                  <a:gd name="connsiteX1223" fmla="*/ 112494 w 234859"/>
                  <a:gd name="connsiteY1223" fmla="*/ 444164 h 462259"/>
                  <a:gd name="connsiteX1224" fmla="*/ 113843 w 234859"/>
                  <a:gd name="connsiteY1224" fmla="*/ 445194 h 462259"/>
                  <a:gd name="connsiteX1225" fmla="*/ 116564 w 234859"/>
                  <a:gd name="connsiteY1225" fmla="*/ 447210 h 462259"/>
                  <a:gd name="connsiteX1226" fmla="*/ 116633 w 234859"/>
                  <a:gd name="connsiteY1226" fmla="*/ 447256 h 462259"/>
                  <a:gd name="connsiteX1227" fmla="*/ 117411 w 234859"/>
                  <a:gd name="connsiteY1227" fmla="*/ 447027 h 462259"/>
                  <a:gd name="connsiteX1228" fmla="*/ 117571 w 234859"/>
                  <a:gd name="connsiteY1228" fmla="*/ 446775 h 462259"/>
                  <a:gd name="connsiteX1229" fmla="*/ 118074 w 234859"/>
                  <a:gd name="connsiteY1229" fmla="*/ 445836 h 462259"/>
                  <a:gd name="connsiteX1230" fmla="*/ 118165 w 234859"/>
                  <a:gd name="connsiteY1230" fmla="*/ 445607 h 462259"/>
                  <a:gd name="connsiteX1231" fmla="*/ 118211 w 234859"/>
                  <a:gd name="connsiteY1231" fmla="*/ 445492 h 462259"/>
                  <a:gd name="connsiteX1232" fmla="*/ 118211 w 234859"/>
                  <a:gd name="connsiteY1232" fmla="*/ 445492 h 462259"/>
                  <a:gd name="connsiteX1233" fmla="*/ 118211 w 234859"/>
                  <a:gd name="connsiteY1233" fmla="*/ 445492 h 462259"/>
                  <a:gd name="connsiteX1234" fmla="*/ 118165 w 234859"/>
                  <a:gd name="connsiteY1234" fmla="*/ 445286 h 462259"/>
                  <a:gd name="connsiteX1235" fmla="*/ 118165 w 234859"/>
                  <a:gd name="connsiteY1235" fmla="*/ 445240 h 462259"/>
                  <a:gd name="connsiteX1236" fmla="*/ 118188 w 234859"/>
                  <a:gd name="connsiteY1236" fmla="*/ 445172 h 462259"/>
                  <a:gd name="connsiteX1237" fmla="*/ 118348 w 234859"/>
                  <a:gd name="connsiteY1237" fmla="*/ 444668 h 462259"/>
                  <a:gd name="connsiteX1238" fmla="*/ 118600 w 234859"/>
                  <a:gd name="connsiteY1238" fmla="*/ 443706 h 462259"/>
                  <a:gd name="connsiteX1239" fmla="*/ 118600 w 234859"/>
                  <a:gd name="connsiteY1239" fmla="*/ 443706 h 462259"/>
                  <a:gd name="connsiteX1240" fmla="*/ 118531 w 234859"/>
                  <a:gd name="connsiteY1240" fmla="*/ 443431 h 462259"/>
                  <a:gd name="connsiteX1241" fmla="*/ 118531 w 234859"/>
                  <a:gd name="connsiteY1241" fmla="*/ 443431 h 462259"/>
                  <a:gd name="connsiteX1242" fmla="*/ 118531 w 234859"/>
                  <a:gd name="connsiteY1242" fmla="*/ 443385 h 462259"/>
                  <a:gd name="connsiteX1243" fmla="*/ 118531 w 234859"/>
                  <a:gd name="connsiteY1243" fmla="*/ 443317 h 462259"/>
                  <a:gd name="connsiteX1244" fmla="*/ 118554 w 234859"/>
                  <a:gd name="connsiteY1244" fmla="*/ 443202 h 462259"/>
                  <a:gd name="connsiteX1245" fmla="*/ 118554 w 234859"/>
                  <a:gd name="connsiteY1245" fmla="*/ 442973 h 462259"/>
                  <a:gd name="connsiteX1246" fmla="*/ 118668 w 234859"/>
                  <a:gd name="connsiteY1246" fmla="*/ 442492 h 462259"/>
                  <a:gd name="connsiteX1247" fmla="*/ 118760 w 234859"/>
                  <a:gd name="connsiteY1247" fmla="*/ 441530 h 462259"/>
                  <a:gd name="connsiteX1248" fmla="*/ 118760 w 234859"/>
                  <a:gd name="connsiteY1248" fmla="*/ 441462 h 462259"/>
                  <a:gd name="connsiteX1249" fmla="*/ 118760 w 234859"/>
                  <a:gd name="connsiteY1249" fmla="*/ 441439 h 462259"/>
                  <a:gd name="connsiteX1250" fmla="*/ 118691 w 234859"/>
                  <a:gd name="connsiteY1250" fmla="*/ 441279 h 462259"/>
                  <a:gd name="connsiteX1251" fmla="*/ 118691 w 234859"/>
                  <a:gd name="connsiteY1251" fmla="*/ 441279 h 462259"/>
                  <a:gd name="connsiteX1252" fmla="*/ 118691 w 234859"/>
                  <a:gd name="connsiteY1252" fmla="*/ 440866 h 462259"/>
                  <a:gd name="connsiteX1253" fmla="*/ 118691 w 234859"/>
                  <a:gd name="connsiteY1253" fmla="*/ 440408 h 462259"/>
                  <a:gd name="connsiteX1254" fmla="*/ 118668 w 234859"/>
                  <a:gd name="connsiteY1254" fmla="*/ 439469 h 462259"/>
                  <a:gd name="connsiteX1255" fmla="*/ 118668 w 234859"/>
                  <a:gd name="connsiteY1255" fmla="*/ 439011 h 462259"/>
                  <a:gd name="connsiteX1256" fmla="*/ 118646 w 234859"/>
                  <a:gd name="connsiteY1256" fmla="*/ 438988 h 462259"/>
                  <a:gd name="connsiteX1257" fmla="*/ 118554 w 234859"/>
                  <a:gd name="connsiteY1257" fmla="*/ 438782 h 462259"/>
                  <a:gd name="connsiteX1258" fmla="*/ 118554 w 234859"/>
                  <a:gd name="connsiteY1258" fmla="*/ 438782 h 462259"/>
                  <a:gd name="connsiteX1259" fmla="*/ 118554 w 234859"/>
                  <a:gd name="connsiteY1259" fmla="*/ 438736 h 462259"/>
                  <a:gd name="connsiteX1260" fmla="*/ 118554 w 234859"/>
                  <a:gd name="connsiteY1260" fmla="*/ 438690 h 462259"/>
                  <a:gd name="connsiteX1261" fmla="*/ 118531 w 234859"/>
                  <a:gd name="connsiteY1261" fmla="*/ 438576 h 462259"/>
                  <a:gd name="connsiteX1262" fmla="*/ 118485 w 234859"/>
                  <a:gd name="connsiteY1262" fmla="*/ 438370 h 462259"/>
                  <a:gd name="connsiteX1263" fmla="*/ 118142 w 234859"/>
                  <a:gd name="connsiteY1263" fmla="*/ 436606 h 462259"/>
                  <a:gd name="connsiteX1264" fmla="*/ 118142 w 234859"/>
                  <a:gd name="connsiteY1264" fmla="*/ 436492 h 462259"/>
                  <a:gd name="connsiteX1265" fmla="*/ 118120 w 234859"/>
                  <a:gd name="connsiteY1265" fmla="*/ 436446 h 462259"/>
                  <a:gd name="connsiteX1266" fmla="*/ 118120 w 234859"/>
                  <a:gd name="connsiteY1266" fmla="*/ 436446 h 462259"/>
                  <a:gd name="connsiteX1267" fmla="*/ 117799 w 234859"/>
                  <a:gd name="connsiteY1267" fmla="*/ 435850 h 462259"/>
                  <a:gd name="connsiteX1268" fmla="*/ 117799 w 234859"/>
                  <a:gd name="connsiteY1268" fmla="*/ 435850 h 462259"/>
                  <a:gd name="connsiteX1269" fmla="*/ 117731 w 234859"/>
                  <a:gd name="connsiteY1269" fmla="*/ 435622 h 462259"/>
                  <a:gd name="connsiteX1270" fmla="*/ 117571 w 234859"/>
                  <a:gd name="connsiteY1270" fmla="*/ 435187 h 462259"/>
                  <a:gd name="connsiteX1271" fmla="*/ 117273 w 234859"/>
                  <a:gd name="connsiteY1271" fmla="*/ 434339 h 462259"/>
                  <a:gd name="connsiteX1272" fmla="*/ 116953 w 234859"/>
                  <a:gd name="connsiteY1272" fmla="*/ 433492 h 462259"/>
                  <a:gd name="connsiteX1273" fmla="*/ 116953 w 234859"/>
                  <a:gd name="connsiteY1273" fmla="*/ 433446 h 462259"/>
                  <a:gd name="connsiteX1274" fmla="*/ 116907 w 234859"/>
                  <a:gd name="connsiteY1274" fmla="*/ 433423 h 462259"/>
                  <a:gd name="connsiteX1275" fmla="*/ 116907 w 234859"/>
                  <a:gd name="connsiteY1275" fmla="*/ 433423 h 462259"/>
                  <a:gd name="connsiteX1276" fmla="*/ 116725 w 234859"/>
                  <a:gd name="connsiteY1276" fmla="*/ 433148 h 462259"/>
                  <a:gd name="connsiteX1277" fmla="*/ 116725 w 234859"/>
                  <a:gd name="connsiteY1277" fmla="*/ 433148 h 462259"/>
                  <a:gd name="connsiteX1278" fmla="*/ 116656 w 234859"/>
                  <a:gd name="connsiteY1278" fmla="*/ 433034 h 462259"/>
                  <a:gd name="connsiteX1279" fmla="*/ 116564 w 234859"/>
                  <a:gd name="connsiteY1279" fmla="*/ 432850 h 462259"/>
                  <a:gd name="connsiteX1280" fmla="*/ 116359 w 234859"/>
                  <a:gd name="connsiteY1280" fmla="*/ 432438 h 462259"/>
                  <a:gd name="connsiteX1281" fmla="*/ 115490 w 234859"/>
                  <a:gd name="connsiteY1281" fmla="*/ 430927 h 462259"/>
                  <a:gd name="connsiteX1282" fmla="*/ 115490 w 234859"/>
                  <a:gd name="connsiteY1282" fmla="*/ 430881 h 462259"/>
                  <a:gd name="connsiteX1283" fmla="*/ 115467 w 234859"/>
                  <a:gd name="connsiteY1283" fmla="*/ 430881 h 462259"/>
                  <a:gd name="connsiteX1284" fmla="*/ 115032 w 234859"/>
                  <a:gd name="connsiteY1284" fmla="*/ 430400 h 462259"/>
                  <a:gd name="connsiteX1285" fmla="*/ 115032 w 234859"/>
                  <a:gd name="connsiteY1285" fmla="*/ 430400 h 462259"/>
                  <a:gd name="connsiteX1286" fmla="*/ 115032 w 234859"/>
                  <a:gd name="connsiteY1286" fmla="*/ 430377 h 462259"/>
                  <a:gd name="connsiteX1287" fmla="*/ 114964 w 234859"/>
                  <a:gd name="connsiteY1287" fmla="*/ 430263 h 462259"/>
                  <a:gd name="connsiteX1288" fmla="*/ 114826 w 234859"/>
                  <a:gd name="connsiteY1288" fmla="*/ 430079 h 462259"/>
                  <a:gd name="connsiteX1289" fmla="*/ 114575 w 234859"/>
                  <a:gd name="connsiteY1289" fmla="*/ 429713 h 462259"/>
                  <a:gd name="connsiteX1290" fmla="*/ 114026 w 234859"/>
                  <a:gd name="connsiteY1290" fmla="*/ 429026 h 462259"/>
                  <a:gd name="connsiteX1291" fmla="*/ 113477 w 234859"/>
                  <a:gd name="connsiteY1291" fmla="*/ 428362 h 462259"/>
                  <a:gd name="connsiteX1292" fmla="*/ 112677 w 234859"/>
                  <a:gd name="connsiteY1292" fmla="*/ 427606 h 462259"/>
                  <a:gd name="connsiteX1293" fmla="*/ 111991 w 234859"/>
                  <a:gd name="connsiteY1293" fmla="*/ 427033 h 462259"/>
                  <a:gd name="connsiteX1294" fmla="*/ 111053 w 234859"/>
                  <a:gd name="connsiteY1294" fmla="*/ 426323 h 462259"/>
                  <a:gd name="connsiteX1295" fmla="*/ 109567 w 234859"/>
                  <a:gd name="connsiteY1295" fmla="*/ 425385 h 462259"/>
                  <a:gd name="connsiteX1296" fmla="*/ 109201 w 234859"/>
                  <a:gd name="connsiteY1296" fmla="*/ 425179 h 462259"/>
                  <a:gd name="connsiteX1297" fmla="*/ 109156 w 234859"/>
                  <a:gd name="connsiteY1297" fmla="*/ 425133 h 462259"/>
                  <a:gd name="connsiteX1298" fmla="*/ 108675 w 234859"/>
                  <a:gd name="connsiteY1298" fmla="*/ 424766 h 462259"/>
                  <a:gd name="connsiteX1299" fmla="*/ 108629 w 234859"/>
                  <a:gd name="connsiteY1299" fmla="*/ 424766 h 462259"/>
                  <a:gd name="connsiteX1300" fmla="*/ 108538 w 234859"/>
                  <a:gd name="connsiteY1300" fmla="*/ 424720 h 462259"/>
                  <a:gd name="connsiteX1301" fmla="*/ 108332 w 234859"/>
                  <a:gd name="connsiteY1301" fmla="*/ 424606 h 462259"/>
                  <a:gd name="connsiteX1302" fmla="*/ 107532 w 234859"/>
                  <a:gd name="connsiteY1302" fmla="*/ 424262 h 462259"/>
                  <a:gd name="connsiteX1303" fmla="*/ 106731 w 234859"/>
                  <a:gd name="connsiteY1303" fmla="*/ 423919 h 462259"/>
                  <a:gd name="connsiteX1304" fmla="*/ 106663 w 234859"/>
                  <a:gd name="connsiteY1304" fmla="*/ 423507 h 462259"/>
                  <a:gd name="connsiteX1305" fmla="*/ 106571 w 234859"/>
                  <a:gd name="connsiteY1305" fmla="*/ 422957 h 462259"/>
                  <a:gd name="connsiteX1306" fmla="*/ 106411 w 234859"/>
                  <a:gd name="connsiteY1306" fmla="*/ 422201 h 462259"/>
                  <a:gd name="connsiteX1307" fmla="*/ 105977 w 234859"/>
                  <a:gd name="connsiteY1307" fmla="*/ 420003 h 462259"/>
                  <a:gd name="connsiteX1308" fmla="*/ 105039 w 234859"/>
                  <a:gd name="connsiteY1308" fmla="*/ 415674 h 462259"/>
                  <a:gd name="connsiteX1309" fmla="*/ 104811 w 234859"/>
                  <a:gd name="connsiteY1309" fmla="*/ 414575 h 462259"/>
                  <a:gd name="connsiteX1310" fmla="*/ 104536 w 234859"/>
                  <a:gd name="connsiteY1310" fmla="*/ 413430 h 462259"/>
                  <a:gd name="connsiteX1311" fmla="*/ 104010 w 234859"/>
                  <a:gd name="connsiteY1311" fmla="*/ 411277 h 462259"/>
                  <a:gd name="connsiteX1312" fmla="*/ 102912 w 234859"/>
                  <a:gd name="connsiteY1312" fmla="*/ 406995 h 462259"/>
                  <a:gd name="connsiteX1313" fmla="*/ 102844 w 234859"/>
                  <a:gd name="connsiteY1313" fmla="*/ 406697 h 462259"/>
                  <a:gd name="connsiteX1314" fmla="*/ 102844 w 234859"/>
                  <a:gd name="connsiteY1314" fmla="*/ 406697 h 462259"/>
                  <a:gd name="connsiteX1315" fmla="*/ 102752 w 234859"/>
                  <a:gd name="connsiteY1315" fmla="*/ 406284 h 462259"/>
                  <a:gd name="connsiteX1316" fmla="*/ 102524 w 234859"/>
                  <a:gd name="connsiteY1316" fmla="*/ 405208 h 462259"/>
                  <a:gd name="connsiteX1317" fmla="*/ 102066 w 234859"/>
                  <a:gd name="connsiteY1317" fmla="*/ 403056 h 462259"/>
                  <a:gd name="connsiteX1318" fmla="*/ 101540 w 234859"/>
                  <a:gd name="connsiteY1318" fmla="*/ 400903 h 462259"/>
                  <a:gd name="connsiteX1319" fmla="*/ 101289 w 234859"/>
                  <a:gd name="connsiteY1319" fmla="*/ 399826 h 462259"/>
                  <a:gd name="connsiteX1320" fmla="*/ 101220 w 234859"/>
                  <a:gd name="connsiteY1320" fmla="*/ 399552 h 462259"/>
                  <a:gd name="connsiteX1321" fmla="*/ 101220 w 234859"/>
                  <a:gd name="connsiteY1321" fmla="*/ 399414 h 462259"/>
                  <a:gd name="connsiteX1322" fmla="*/ 101174 w 234859"/>
                  <a:gd name="connsiteY1322" fmla="*/ 399391 h 462259"/>
                  <a:gd name="connsiteX1323" fmla="*/ 101129 w 234859"/>
                  <a:gd name="connsiteY1323" fmla="*/ 399002 h 462259"/>
                  <a:gd name="connsiteX1324" fmla="*/ 100534 w 234859"/>
                  <a:gd name="connsiteY1324" fmla="*/ 395109 h 462259"/>
                  <a:gd name="connsiteX1325" fmla="*/ 100306 w 234859"/>
                  <a:gd name="connsiteY1325" fmla="*/ 393208 h 462259"/>
                  <a:gd name="connsiteX1326" fmla="*/ 100237 w 234859"/>
                  <a:gd name="connsiteY1326" fmla="*/ 391605 h 462259"/>
                  <a:gd name="connsiteX1327" fmla="*/ 100168 w 234859"/>
                  <a:gd name="connsiteY1327" fmla="*/ 390780 h 462259"/>
                  <a:gd name="connsiteX1328" fmla="*/ 100283 w 234859"/>
                  <a:gd name="connsiteY1328" fmla="*/ 389704 h 462259"/>
                  <a:gd name="connsiteX1329" fmla="*/ 100443 w 234859"/>
                  <a:gd name="connsiteY1329" fmla="*/ 387803 h 462259"/>
                  <a:gd name="connsiteX1330" fmla="*/ 100694 w 234859"/>
                  <a:gd name="connsiteY1330" fmla="*/ 386314 h 462259"/>
                  <a:gd name="connsiteX1331" fmla="*/ 100694 w 234859"/>
                  <a:gd name="connsiteY1331" fmla="*/ 386223 h 462259"/>
                  <a:gd name="connsiteX1332" fmla="*/ 101929 w 234859"/>
                  <a:gd name="connsiteY1332" fmla="*/ 385627 h 462259"/>
                  <a:gd name="connsiteX1333" fmla="*/ 103278 w 234859"/>
                  <a:gd name="connsiteY1333" fmla="*/ 384963 h 462259"/>
                  <a:gd name="connsiteX1334" fmla="*/ 103941 w 234859"/>
                  <a:gd name="connsiteY1334" fmla="*/ 384643 h 462259"/>
                  <a:gd name="connsiteX1335" fmla="*/ 104445 w 234859"/>
                  <a:gd name="connsiteY1335" fmla="*/ 384345 h 462259"/>
                  <a:gd name="connsiteX1336" fmla="*/ 104788 w 234859"/>
                  <a:gd name="connsiteY1336" fmla="*/ 384139 h 462259"/>
                  <a:gd name="connsiteX1337" fmla="*/ 107532 w 234859"/>
                  <a:gd name="connsiteY1337" fmla="*/ 382444 h 462259"/>
                  <a:gd name="connsiteX1338" fmla="*/ 112974 w 234859"/>
                  <a:gd name="connsiteY1338" fmla="*/ 379032 h 462259"/>
                  <a:gd name="connsiteX1339" fmla="*/ 117822 w 234859"/>
                  <a:gd name="connsiteY1339" fmla="*/ 375482 h 462259"/>
                  <a:gd name="connsiteX1340" fmla="*/ 119034 w 234859"/>
                  <a:gd name="connsiteY1340" fmla="*/ 374589 h 462259"/>
                  <a:gd name="connsiteX1341" fmla="*/ 119629 w 234859"/>
                  <a:gd name="connsiteY1341" fmla="*/ 374154 h 462259"/>
                  <a:gd name="connsiteX1342" fmla="*/ 119903 w 234859"/>
                  <a:gd name="connsiteY1342" fmla="*/ 373948 h 462259"/>
                  <a:gd name="connsiteX1343" fmla="*/ 120063 w 234859"/>
                  <a:gd name="connsiteY1343" fmla="*/ 373810 h 462259"/>
                  <a:gd name="connsiteX1344" fmla="*/ 120384 w 234859"/>
                  <a:gd name="connsiteY1344" fmla="*/ 373558 h 462259"/>
                  <a:gd name="connsiteX1345" fmla="*/ 122899 w 234859"/>
                  <a:gd name="connsiteY1345" fmla="*/ 371429 h 462259"/>
                  <a:gd name="connsiteX1346" fmla="*/ 125369 w 234859"/>
                  <a:gd name="connsiteY1346" fmla="*/ 369276 h 462259"/>
                  <a:gd name="connsiteX1347" fmla="*/ 127701 w 234859"/>
                  <a:gd name="connsiteY1347" fmla="*/ 367123 h 462259"/>
                  <a:gd name="connsiteX1348" fmla="*/ 131886 w 234859"/>
                  <a:gd name="connsiteY1348" fmla="*/ 362772 h 462259"/>
                  <a:gd name="connsiteX1349" fmla="*/ 132412 w 234859"/>
                  <a:gd name="connsiteY1349" fmla="*/ 362222 h 462259"/>
                  <a:gd name="connsiteX1350" fmla="*/ 132664 w 234859"/>
                  <a:gd name="connsiteY1350" fmla="*/ 361947 h 462259"/>
                  <a:gd name="connsiteX1351" fmla="*/ 133144 w 234859"/>
                  <a:gd name="connsiteY1351" fmla="*/ 361420 h 462259"/>
                  <a:gd name="connsiteX1352" fmla="*/ 133189 w 234859"/>
                  <a:gd name="connsiteY1352" fmla="*/ 361329 h 462259"/>
                  <a:gd name="connsiteX1353" fmla="*/ 133304 w 234859"/>
                  <a:gd name="connsiteY1353" fmla="*/ 361191 h 462259"/>
                  <a:gd name="connsiteX1354" fmla="*/ 134218 w 234859"/>
                  <a:gd name="connsiteY1354" fmla="*/ 359978 h 462259"/>
                  <a:gd name="connsiteX1355" fmla="*/ 136048 w 234859"/>
                  <a:gd name="connsiteY1355" fmla="*/ 357596 h 462259"/>
                  <a:gd name="connsiteX1356" fmla="*/ 137877 w 234859"/>
                  <a:gd name="connsiteY1356" fmla="*/ 355191 h 462259"/>
                  <a:gd name="connsiteX1357" fmla="*/ 138197 w 234859"/>
                  <a:gd name="connsiteY1357" fmla="*/ 354756 h 462259"/>
                  <a:gd name="connsiteX1358" fmla="*/ 138197 w 234859"/>
                  <a:gd name="connsiteY1358" fmla="*/ 354710 h 462259"/>
                  <a:gd name="connsiteX1359" fmla="*/ 138266 w 234859"/>
                  <a:gd name="connsiteY1359" fmla="*/ 354619 h 462259"/>
                  <a:gd name="connsiteX1360" fmla="*/ 138381 w 234859"/>
                  <a:gd name="connsiteY1360" fmla="*/ 354435 h 462259"/>
                  <a:gd name="connsiteX1361" fmla="*/ 138609 w 234859"/>
                  <a:gd name="connsiteY1361" fmla="*/ 354069 h 462259"/>
                  <a:gd name="connsiteX1362" fmla="*/ 139044 w 234859"/>
                  <a:gd name="connsiteY1362" fmla="*/ 353313 h 462259"/>
                  <a:gd name="connsiteX1363" fmla="*/ 139912 w 234859"/>
                  <a:gd name="connsiteY1363" fmla="*/ 351825 h 462259"/>
                  <a:gd name="connsiteX1364" fmla="*/ 141353 w 234859"/>
                  <a:gd name="connsiteY1364" fmla="*/ 349077 h 462259"/>
                  <a:gd name="connsiteX1365" fmla="*/ 142085 w 234859"/>
                  <a:gd name="connsiteY1365" fmla="*/ 347565 h 462259"/>
                  <a:gd name="connsiteX1366" fmla="*/ 142748 w 234859"/>
                  <a:gd name="connsiteY1366" fmla="*/ 345939 h 462259"/>
                  <a:gd name="connsiteX1367" fmla="*/ 143914 w 234859"/>
                  <a:gd name="connsiteY1367" fmla="*/ 342595 h 462259"/>
                  <a:gd name="connsiteX1368" fmla="*/ 144051 w 234859"/>
                  <a:gd name="connsiteY1368" fmla="*/ 342091 h 462259"/>
                  <a:gd name="connsiteX1369" fmla="*/ 145286 w 234859"/>
                  <a:gd name="connsiteY1369" fmla="*/ 344542 h 462259"/>
                  <a:gd name="connsiteX1370" fmla="*/ 145355 w 234859"/>
                  <a:gd name="connsiteY1370" fmla="*/ 344656 h 462259"/>
                  <a:gd name="connsiteX1371" fmla="*/ 146384 w 234859"/>
                  <a:gd name="connsiteY1371" fmla="*/ 347221 h 462259"/>
                  <a:gd name="connsiteX1372" fmla="*/ 146659 w 234859"/>
                  <a:gd name="connsiteY1372" fmla="*/ 347977 h 462259"/>
                  <a:gd name="connsiteX1373" fmla="*/ 146818 w 234859"/>
                  <a:gd name="connsiteY1373" fmla="*/ 348321 h 462259"/>
                  <a:gd name="connsiteX1374" fmla="*/ 146818 w 234859"/>
                  <a:gd name="connsiteY1374" fmla="*/ 348389 h 462259"/>
                  <a:gd name="connsiteX1375" fmla="*/ 146818 w 234859"/>
                  <a:gd name="connsiteY1375" fmla="*/ 348389 h 462259"/>
                  <a:gd name="connsiteX1376" fmla="*/ 146887 w 234859"/>
                  <a:gd name="connsiteY1376" fmla="*/ 348573 h 462259"/>
                  <a:gd name="connsiteX1377" fmla="*/ 147390 w 234859"/>
                  <a:gd name="connsiteY1377" fmla="*/ 350061 h 462259"/>
                  <a:gd name="connsiteX1378" fmla="*/ 148305 w 234859"/>
                  <a:gd name="connsiteY1378" fmla="*/ 352832 h 462259"/>
                  <a:gd name="connsiteX1379" fmla="*/ 148351 w 234859"/>
                  <a:gd name="connsiteY1379" fmla="*/ 352970 h 462259"/>
                  <a:gd name="connsiteX1380" fmla="*/ 148442 w 234859"/>
                  <a:gd name="connsiteY1380" fmla="*/ 353336 h 462259"/>
                  <a:gd name="connsiteX1381" fmla="*/ 148625 w 234859"/>
                  <a:gd name="connsiteY1381" fmla="*/ 354115 h 462259"/>
                  <a:gd name="connsiteX1382" fmla="*/ 148991 w 234859"/>
                  <a:gd name="connsiteY1382" fmla="*/ 355649 h 462259"/>
                  <a:gd name="connsiteX1383" fmla="*/ 150500 w 234859"/>
                  <a:gd name="connsiteY1383" fmla="*/ 361764 h 462259"/>
                  <a:gd name="connsiteX1384" fmla="*/ 150683 w 234859"/>
                  <a:gd name="connsiteY1384" fmla="*/ 362520 h 462259"/>
                  <a:gd name="connsiteX1385" fmla="*/ 150729 w 234859"/>
                  <a:gd name="connsiteY1385" fmla="*/ 362703 h 462259"/>
                  <a:gd name="connsiteX1386" fmla="*/ 150729 w 234859"/>
                  <a:gd name="connsiteY1386" fmla="*/ 362772 h 462259"/>
                  <a:gd name="connsiteX1387" fmla="*/ 150706 w 234859"/>
                  <a:gd name="connsiteY1387" fmla="*/ 362543 h 462259"/>
                  <a:gd name="connsiteX1388" fmla="*/ 150706 w 234859"/>
                  <a:gd name="connsiteY1388" fmla="*/ 362543 h 462259"/>
                  <a:gd name="connsiteX1389" fmla="*/ 150706 w 234859"/>
                  <a:gd name="connsiteY1389" fmla="*/ 362703 h 462259"/>
                  <a:gd name="connsiteX1390" fmla="*/ 150866 w 234859"/>
                  <a:gd name="connsiteY1390" fmla="*/ 363115 h 462259"/>
                  <a:gd name="connsiteX1391" fmla="*/ 151369 w 234859"/>
                  <a:gd name="connsiteY1391" fmla="*/ 364741 h 462259"/>
                  <a:gd name="connsiteX1392" fmla="*/ 152376 w 234859"/>
                  <a:gd name="connsiteY1392" fmla="*/ 368016 h 462259"/>
                  <a:gd name="connsiteX1393" fmla="*/ 152581 w 234859"/>
                  <a:gd name="connsiteY1393" fmla="*/ 368543 h 462259"/>
                  <a:gd name="connsiteX1394" fmla="*/ 152650 w 234859"/>
                  <a:gd name="connsiteY1394" fmla="*/ 368703 h 462259"/>
                  <a:gd name="connsiteX1395" fmla="*/ 153725 w 234859"/>
                  <a:gd name="connsiteY1395" fmla="*/ 371062 h 462259"/>
                  <a:gd name="connsiteX1396" fmla="*/ 154822 w 234859"/>
                  <a:gd name="connsiteY1396" fmla="*/ 373123 h 462259"/>
                  <a:gd name="connsiteX1397" fmla="*/ 155097 w 234859"/>
                  <a:gd name="connsiteY1397" fmla="*/ 373604 h 462259"/>
                  <a:gd name="connsiteX1398" fmla="*/ 155508 w 234859"/>
                  <a:gd name="connsiteY1398" fmla="*/ 374268 h 462259"/>
                  <a:gd name="connsiteX1399" fmla="*/ 156126 w 234859"/>
                  <a:gd name="connsiteY1399" fmla="*/ 375253 h 462259"/>
                  <a:gd name="connsiteX1400" fmla="*/ 156858 w 234859"/>
                  <a:gd name="connsiteY1400" fmla="*/ 376375 h 462259"/>
                  <a:gd name="connsiteX1401" fmla="*/ 157269 w 234859"/>
                  <a:gd name="connsiteY1401" fmla="*/ 376948 h 462259"/>
                  <a:gd name="connsiteX1402" fmla="*/ 157452 w 234859"/>
                  <a:gd name="connsiteY1402" fmla="*/ 377177 h 462259"/>
                  <a:gd name="connsiteX1403" fmla="*/ 157818 w 234859"/>
                  <a:gd name="connsiteY1403" fmla="*/ 377612 h 462259"/>
                  <a:gd name="connsiteX1404" fmla="*/ 159465 w 234859"/>
                  <a:gd name="connsiteY1404" fmla="*/ 379582 h 462259"/>
                  <a:gd name="connsiteX1405" fmla="*/ 160219 w 234859"/>
                  <a:gd name="connsiteY1405" fmla="*/ 380452 h 462259"/>
                  <a:gd name="connsiteX1406" fmla="*/ 161202 w 234859"/>
                  <a:gd name="connsiteY1406" fmla="*/ 381436 h 462259"/>
                  <a:gd name="connsiteX1407" fmla="*/ 162026 w 234859"/>
                  <a:gd name="connsiteY1407" fmla="*/ 382215 h 462259"/>
                  <a:gd name="connsiteX1408" fmla="*/ 163032 w 234859"/>
                  <a:gd name="connsiteY1408" fmla="*/ 383108 h 462259"/>
                  <a:gd name="connsiteX1409" fmla="*/ 164976 w 234859"/>
                  <a:gd name="connsiteY1409" fmla="*/ 384734 h 462259"/>
                  <a:gd name="connsiteX1410" fmla="*/ 168954 w 234859"/>
                  <a:gd name="connsiteY1410" fmla="*/ 387712 h 462259"/>
                  <a:gd name="connsiteX1411" fmla="*/ 172911 w 234859"/>
                  <a:gd name="connsiteY1411" fmla="*/ 390276 h 462259"/>
                  <a:gd name="connsiteX1412" fmla="*/ 176775 w 234859"/>
                  <a:gd name="connsiteY1412" fmla="*/ 392750 h 462259"/>
                  <a:gd name="connsiteX1413" fmla="*/ 180343 w 234859"/>
                  <a:gd name="connsiteY1413" fmla="*/ 395269 h 462259"/>
                  <a:gd name="connsiteX1414" fmla="*/ 182195 w 234859"/>
                  <a:gd name="connsiteY1414" fmla="*/ 396597 h 462259"/>
                  <a:gd name="connsiteX1415" fmla="*/ 182538 w 234859"/>
                  <a:gd name="connsiteY1415" fmla="*/ 396826 h 462259"/>
                  <a:gd name="connsiteX1416" fmla="*/ 182675 w 234859"/>
                  <a:gd name="connsiteY1416" fmla="*/ 396964 h 462259"/>
                  <a:gd name="connsiteX1417" fmla="*/ 183361 w 234859"/>
                  <a:gd name="connsiteY1417" fmla="*/ 397582 h 462259"/>
                  <a:gd name="connsiteX1418" fmla="*/ 184756 w 234859"/>
                  <a:gd name="connsiteY1418" fmla="*/ 398910 h 462259"/>
                  <a:gd name="connsiteX1419" fmla="*/ 186265 w 234859"/>
                  <a:gd name="connsiteY1419" fmla="*/ 400628 h 462259"/>
                  <a:gd name="connsiteX1420" fmla="*/ 186448 w 234859"/>
                  <a:gd name="connsiteY1420" fmla="*/ 400857 h 462259"/>
                  <a:gd name="connsiteX1421" fmla="*/ 186448 w 234859"/>
                  <a:gd name="connsiteY1421" fmla="*/ 400857 h 462259"/>
                  <a:gd name="connsiteX1422" fmla="*/ 186746 w 234859"/>
                  <a:gd name="connsiteY1422" fmla="*/ 401315 h 462259"/>
                  <a:gd name="connsiteX1423" fmla="*/ 187363 w 234859"/>
                  <a:gd name="connsiteY1423" fmla="*/ 402162 h 462259"/>
                  <a:gd name="connsiteX1424" fmla="*/ 188575 w 234859"/>
                  <a:gd name="connsiteY1424" fmla="*/ 403903 h 462259"/>
                  <a:gd name="connsiteX1425" fmla="*/ 190839 w 234859"/>
                  <a:gd name="connsiteY1425" fmla="*/ 407498 h 462259"/>
                  <a:gd name="connsiteX1426" fmla="*/ 192851 w 234859"/>
                  <a:gd name="connsiteY1426" fmla="*/ 411254 h 462259"/>
                  <a:gd name="connsiteX1427" fmla="*/ 194704 w 234859"/>
                  <a:gd name="connsiteY1427" fmla="*/ 415216 h 462259"/>
                  <a:gd name="connsiteX1428" fmla="*/ 195161 w 234859"/>
                  <a:gd name="connsiteY1428" fmla="*/ 416270 h 462259"/>
                  <a:gd name="connsiteX1429" fmla="*/ 195390 w 234859"/>
                  <a:gd name="connsiteY1429" fmla="*/ 416774 h 462259"/>
                  <a:gd name="connsiteX1430" fmla="*/ 195481 w 234859"/>
                  <a:gd name="connsiteY1430" fmla="*/ 416980 h 462259"/>
                  <a:gd name="connsiteX1431" fmla="*/ 195481 w 234859"/>
                  <a:gd name="connsiteY1431" fmla="*/ 417026 h 462259"/>
                  <a:gd name="connsiteX1432" fmla="*/ 195550 w 234859"/>
                  <a:gd name="connsiteY1432" fmla="*/ 417163 h 462259"/>
                  <a:gd name="connsiteX1433" fmla="*/ 196259 w 234859"/>
                  <a:gd name="connsiteY1433" fmla="*/ 419201 h 462259"/>
                  <a:gd name="connsiteX1434" fmla="*/ 197699 w 234859"/>
                  <a:gd name="connsiteY1434" fmla="*/ 423232 h 462259"/>
                  <a:gd name="connsiteX1435" fmla="*/ 197859 w 234859"/>
                  <a:gd name="connsiteY1435" fmla="*/ 423644 h 462259"/>
                  <a:gd name="connsiteX1436" fmla="*/ 203302 w 234859"/>
                  <a:gd name="connsiteY1436" fmla="*/ 426484 h 462259"/>
                  <a:gd name="connsiteX1437" fmla="*/ 206458 w 234859"/>
                  <a:gd name="connsiteY1437" fmla="*/ 420896 h 462259"/>
                  <a:gd name="connsiteX1438" fmla="*/ 206458 w 234859"/>
                  <a:gd name="connsiteY1438" fmla="*/ 420804 h 462259"/>
                  <a:gd name="connsiteX1439" fmla="*/ 206435 w 234859"/>
                  <a:gd name="connsiteY1439" fmla="*/ 420804 h 462259"/>
                  <a:gd name="connsiteX1440" fmla="*/ 205383 w 234859"/>
                  <a:gd name="connsiteY1440" fmla="*/ 416980 h 462259"/>
                  <a:gd name="connsiteX1441" fmla="*/ 204857 w 234859"/>
                  <a:gd name="connsiteY1441" fmla="*/ 415010 h 462259"/>
                  <a:gd name="connsiteX1442" fmla="*/ 204582 w 234859"/>
                  <a:gd name="connsiteY1442" fmla="*/ 414026 h 462259"/>
                  <a:gd name="connsiteX1443" fmla="*/ 204400 w 234859"/>
                  <a:gd name="connsiteY1443" fmla="*/ 413499 h 462259"/>
                  <a:gd name="connsiteX1444" fmla="*/ 204400 w 234859"/>
                  <a:gd name="connsiteY1444" fmla="*/ 413407 h 462259"/>
                  <a:gd name="connsiteX1445" fmla="*/ 204331 w 234859"/>
                  <a:gd name="connsiteY1445" fmla="*/ 413293 h 462259"/>
                  <a:gd name="connsiteX1446" fmla="*/ 204239 w 234859"/>
                  <a:gd name="connsiteY1446" fmla="*/ 413041 h 462259"/>
                  <a:gd name="connsiteX1447" fmla="*/ 204057 w 234859"/>
                  <a:gd name="connsiteY1447" fmla="*/ 412560 h 462259"/>
                  <a:gd name="connsiteX1448" fmla="*/ 202616 w 234859"/>
                  <a:gd name="connsiteY1448" fmla="*/ 408758 h 462259"/>
                  <a:gd name="connsiteX1449" fmla="*/ 201884 w 234859"/>
                  <a:gd name="connsiteY1449" fmla="*/ 406857 h 462259"/>
                  <a:gd name="connsiteX1450" fmla="*/ 201541 w 234859"/>
                  <a:gd name="connsiteY1450" fmla="*/ 405895 h 462259"/>
                  <a:gd name="connsiteX1451" fmla="*/ 201267 w 234859"/>
                  <a:gd name="connsiteY1451" fmla="*/ 405185 h 462259"/>
                  <a:gd name="connsiteX1452" fmla="*/ 201015 w 234859"/>
                  <a:gd name="connsiteY1452" fmla="*/ 404682 h 462259"/>
                  <a:gd name="connsiteX1453" fmla="*/ 199026 w 234859"/>
                  <a:gd name="connsiteY1453" fmla="*/ 400582 h 462259"/>
                  <a:gd name="connsiteX1454" fmla="*/ 197974 w 234859"/>
                  <a:gd name="connsiteY1454" fmla="*/ 398727 h 462259"/>
                  <a:gd name="connsiteX1455" fmla="*/ 196899 w 234859"/>
                  <a:gd name="connsiteY1455" fmla="*/ 396987 h 462259"/>
                  <a:gd name="connsiteX1456" fmla="*/ 195824 w 234859"/>
                  <a:gd name="connsiteY1456" fmla="*/ 395246 h 462259"/>
                  <a:gd name="connsiteX1457" fmla="*/ 195207 w 234859"/>
                  <a:gd name="connsiteY1457" fmla="*/ 394239 h 462259"/>
                  <a:gd name="connsiteX1458" fmla="*/ 194452 w 234859"/>
                  <a:gd name="connsiteY1458" fmla="*/ 393277 h 462259"/>
                  <a:gd name="connsiteX1459" fmla="*/ 192943 w 234859"/>
                  <a:gd name="connsiteY1459" fmla="*/ 391330 h 462259"/>
                  <a:gd name="connsiteX1460" fmla="*/ 191502 w 234859"/>
                  <a:gd name="connsiteY1460" fmla="*/ 389773 h 462259"/>
                  <a:gd name="connsiteX1461" fmla="*/ 190793 w 234859"/>
                  <a:gd name="connsiteY1461" fmla="*/ 389040 h 462259"/>
                  <a:gd name="connsiteX1462" fmla="*/ 190450 w 234859"/>
                  <a:gd name="connsiteY1462" fmla="*/ 388673 h 462259"/>
                  <a:gd name="connsiteX1463" fmla="*/ 190267 w 234859"/>
                  <a:gd name="connsiteY1463" fmla="*/ 388467 h 462259"/>
                  <a:gd name="connsiteX1464" fmla="*/ 190222 w 234859"/>
                  <a:gd name="connsiteY1464" fmla="*/ 388421 h 462259"/>
                  <a:gd name="connsiteX1465" fmla="*/ 189741 w 234859"/>
                  <a:gd name="connsiteY1465" fmla="*/ 388009 h 462259"/>
                  <a:gd name="connsiteX1466" fmla="*/ 189650 w 234859"/>
                  <a:gd name="connsiteY1466" fmla="*/ 387918 h 462259"/>
                  <a:gd name="connsiteX1467" fmla="*/ 188072 w 234859"/>
                  <a:gd name="connsiteY1467" fmla="*/ 386635 h 462259"/>
                  <a:gd name="connsiteX1468" fmla="*/ 186334 w 234859"/>
                  <a:gd name="connsiteY1468" fmla="*/ 385215 h 462259"/>
                  <a:gd name="connsiteX1469" fmla="*/ 188301 w 234859"/>
                  <a:gd name="connsiteY1469" fmla="*/ 385467 h 462259"/>
                  <a:gd name="connsiteX1470" fmla="*/ 190450 w 234859"/>
                  <a:gd name="connsiteY1470" fmla="*/ 385788 h 462259"/>
                  <a:gd name="connsiteX1471" fmla="*/ 190313 w 234859"/>
                  <a:gd name="connsiteY1471" fmla="*/ 385742 h 462259"/>
                  <a:gd name="connsiteX1472" fmla="*/ 191411 w 234859"/>
                  <a:gd name="connsiteY1472" fmla="*/ 385971 h 462259"/>
                  <a:gd name="connsiteX1473" fmla="*/ 191959 w 234859"/>
                  <a:gd name="connsiteY1473" fmla="*/ 386086 h 462259"/>
                  <a:gd name="connsiteX1474" fmla="*/ 192234 w 234859"/>
                  <a:gd name="connsiteY1474" fmla="*/ 386154 h 462259"/>
                  <a:gd name="connsiteX1475" fmla="*/ 192394 w 234859"/>
                  <a:gd name="connsiteY1475" fmla="*/ 386154 h 462259"/>
                  <a:gd name="connsiteX1476" fmla="*/ 192463 w 234859"/>
                  <a:gd name="connsiteY1476" fmla="*/ 386200 h 462259"/>
                  <a:gd name="connsiteX1477" fmla="*/ 192486 w 234859"/>
                  <a:gd name="connsiteY1477" fmla="*/ 386200 h 462259"/>
                  <a:gd name="connsiteX1478" fmla="*/ 192302 w 234859"/>
                  <a:gd name="connsiteY1478" fmla="*/ 386131 h 462259"/>
                  <a:gd name="connsiteX1479" fmla="*/ 192302 w 234859"/>
                  <a:gd name="connsiteY1479" fmla="*/ 386131 h 462259"/>
                  <a:gd name="connsiteX1480" fmla="*/ 194475 w 234859"/>
                  <a:gd name="connsiteY1480" fmla="*/ 386749 h 462259"/>
                  <a:gd name="connsiteX1481" fmla="*/ 195573 w 234859"/>
                  <a:gd name="connsiteY1481" fmla="*/ 387047 h 462259"/>
                  <a:gd name="connsiteX1482" fmla="*/ 196098 w 234859"/>
                  <a:gd name="connsiteY1482" fmla="*/ 387208 h 462259"/>
                  <a:gd name="connsiteX1483" fmla="*/ 196236 w 234859"/>
                  <a:gd name="connsiteY1483" fmla="*/ 387208 h 462259"/>
                  <a:gd name="connsiteX1484" fmla="*/ 196304 w 234859"/>
                  <a:gd name="connsiteY1484" fmla="*/ 387276 h 462259"/>
                  <a:gd name="connsiteX1485" fmla="*/ 196144 w 234859"/>
                  <a:gd name="connsiteY1485" fmla="*/ 387185 h 462259"/>
                  <a:gd name="connsiteX1486" fmla="*/ 196144 w 234859"/>
                  <a:gd name="connsiteY1486" fmla="*/ 387185 h 462259"/>
                  <a:gd name="connsiteX1487" fmla="*/ 196144 w 234859"/>
                  <a:gd name="connsiteY1487" fmla="*/ 387185 h 462259"/>
                  <a:gd name="connsiteX1488" fmla="*/ 196167 w 234859"/>
                  <a:gd name="connsiteY1488" fmla="*/ 387185 h 462259"/>
                  <a:gd name="connsiteX1489" fmla="*/ 196419 w 234859"/>
                  <a:gd name="connsiteY1489" fmla="*/ 387322 h 462259"/>
                  <a:gd name="connsiteX1490" fmla="*/ 198500 w 234859"/>
                  <a:gd name="connsiteY1490" fmla="*/ 388238 h 462259"/>
                  <a:gd name="connsiteX1491" fmla="*/ 199529 w 234859"/>
                  <a:gd name="connsiteY1491" fmla="*/ 388673 h 462259"/>
                  <a:gd name="connsiteX1492" fmla="*/ 200306 w 234859"/>
                  <a:gd name="connsiteY1492" fmla="*/ 389177 h 462259"/>
                  <a:gd name="connsiteX1493" fmla="*/ 201267 w 234859"/>
                  <a:gd name="connsiteY1493" fmla="*/ 389773 h 462259"/>
                  <a:gd name="connsiteX1494" fmla="*/ 201770 w 234859"/>
                  <a:gd name="connsiteY1494" fmla="*/ 390070 h 462259"/>
                  <a:gd name="connsiteX1495" fmla="*/ 201999 w 234859"/>
                  <a:gd name="connsiteY1495" fmla="*/ 390208 h 462259"/>
                  <a:gd name="connsiteX1496" fmla="*/ 202044 w 234859"/>
                  <a:gd name="connsiteY1496" fmla="*/ 390253 h 462259"/>
                  <a:gd name="connsiteX1497" fmla="*/ 202044 w 234859"/>
                  <a:gd name="connsiteY1497" fmla="*/ 390253 h 462259"/>
                  <a:gd name="connsiteX1498" fmla="*/ 201930 w 234859"/>
                  <a:gd name="connsiteY1498" fmla="*/ 390139 h 462259"/>
                  <a:gd name="connsiteX1499" fmla="*/ 201930 w 234859"/>
                  <a:gd name="connsiteY1499" fmla="*/ 390139 h 462259"/>
                  <a:gd name="connsiteX1500" fmla="*/ 202021 w 234859"/>
                  <a:gd name="connsiteY1500" fmla="*/ 390253 h 462259"/>
                  <a:gd name="connsiteX1501" fmla="*/ 203714 w 234859"/>
                  <a:gd name="connsiteY1501" fmla="*/ 391788 h 462259"/>
                  <a:gd name="connsiteX1502" fmla="*/ 204331 w 234859"/>
                  <a:gd name="connsiteY1502" fmla="*/ 392521 h 462259"/>
                  <a:gd name="connsiteX1503" fmla="*/ 204948 w 234859"/>
                  <a:gd name="connsiteY1503" fmla="*/ 393414 h 462259"/>
                  <a:gd name="connsiteX1504" fmla="*/ 205291 w 234859"/>
                  <a:gd name="connsiteY1504" fmla="*/ 393689 h 462259"/>
                  <a:gd name="connsiteX1505" fmla="*/ 206000 w 234859"/>
                  <a:gd name="connsiteY1505" fmla="*/ 393277 h 462259"/>
                  <a:gd name="connsiteX1506" fmla="*/ 206000 w 234859"/>
                  <a:gd name="connsiteY1506" fmla="*/ 393208 h 462259"/>
                  <a:gd name="connsiteX1507" fmla="*/ 206297 w 234859"/>
                  <a:gd name="connsiteY1507" fmla="*/ 391284 h 462259"/>
                  <a:gd name="connsiteX1508" fmla="*/ 206297 w 234859"/>
                  <a:gd name="connsiteY1508" fmla="*/ 390849 h 462259"/>
                  <a:gd name="connsiteX1509" fmla="*/ 206320 w 234859"/>
                  <a:gd name="connsiteY1509" fmla="*/ 390643 h 462259"/>
                  <a:gd name="connsiteX1510" fmla="*/ 206320 w 234859"/>
                  <a:gd name="connsiteY1510" fmla="*/ 390643 h 462259"/>
                  <a:gd name="connsiteX1511" fmla="*/ 206320 w 234859"/>
                  <a:gd name="connsiteY1511" fmla="*/ 390597 h 462259"/>
                  <a:gd name="connsiteX1512" fmla="*/ 206297 w 234859"/>
                  <a:gd name="connsiteY1512" fmla="*/ 390460 h 462259"/>
                  <a:gd name="connsiteX1513" fmla="*/ 206297 w 234859"/>
                  <a:gd name="connsiteY1513" fmla="*/ 390391 h 462259"/>
                  <a:gd name="connsiteX1514" fmla="*/ 206275 w 234859"/>
                  <a:gd name="connsiteY1514" fmla="*/ 390276 h 462259"/>
                  <a:gd name="connsiteX1515" fmla="*/ 206138 w 234859"/>
                  <a:gd name="connsiteY1515" fmla="*/ 389292 h 462259"/>
                  <a:gd name="connsiteX1516" fmla="*/ 205634 w 234859"/>
                  <a:gd name="connsiteY1516" fmla="*/ 387368 h 462259"/>
                  <a:gd name="connsiteX1517" fmla="*/ 204766 w 234859"/>
                  <a:gd name="connsiteY1517" fmla="*/ 385467 h 462259"/>
                  <a:gd name="connsiteX1518" fmla="*/ 203919 w 234859"/>
                  <a:gd name="connsiteY1518" fmla="*/ 383956 h 462259"/>
                  <a:gd name="connsiteX1519" fmla="*/ 202570 w 234859"/>
                  <a:gd name="connsiteY1519" fmla="*/ 382215 h 462259"/>
                  <a:gd name="connsiteX1520" fmla="*/ 201884 w 234859"/>
                  <a:gd name="connsiteY1520" fmla="*/ 381459 h 462259"/>
                  <a:gd name="connsiteX1521" fmla="*/ 201290 w 234859"/>
                  <a:gd name="connsiteY1521" fmla="*/ 380841 h 462259"/>
                  <a:gd name="connsiteX1522" fmla="*/ 200695 w 234859"/>
                  <a:gd name="connsiteY1522" fmla="*/ 380223 h 462259"/>
                  <a:gd name="connsiteX1523" fmla="*/ 200535 w 234859"/>
                  <a:gd name="connsiteY1523" fmla="*/ 380062 h 462259"/>
                  <a:gd name="connsiteX1524" fmla="*/ 200466 w 234859"/>
                  <a:gd name="connsiteY1524" fmla="*/ 379994 h 462259"/>
                  <a:gd name="connsiteX1525" fmla="*/ 200443 w 234859"/>
                  <a:gd name="connsiteY1525" fmla="*/ 379994 h 462259"/>
                  <a:gd name="connsiteX1526" fmla="*/ 200283 w 234859"/>
                  <a:gd name="connsiteY1526" fmla="*/ 379856 h 462259"/>
                  <a:gd name="connsiteX1527" fmla="*/ 199872 w 234859"/>
                  <a:gd name="connsiteY1527" fmla="*/ 379513 h 462259"/>
                  <a:gd name="connsiteX1528" fmla="*/ 198203 w 234859"/>
                  <a:gd name="connsiteY1528" fmla="*/ 378207 h 462259"/>
                  <a:gd name="connsiteX1529" fmla="*/ 196784 w 234859"/>
                  <a:gd name="connsiteY1529" fmla="*/ 377268 h 462259"/>
                  <a:gd name="connsiteX1530" fmla="*/ 196098 w 234859"/>
                  <a:gd name="connsiteY1530" fmla="*/ 376810 h 462259"/>
                  <a:gd name="connsiteX1531" fmla="*/ 196053 w 234859"/>
                  <a:gd name="connsiteY1531" fmla="*/ 376810 h 462259"/>
                  <a:gd name="connsiteX1532" fmla="*/ 195550 w 234859"/>
                  <a:gd name="connsiteY1532" fmla="*/ 376558 h 462259"/>
                  <a:gd name="connsiteX1533" fmla="*/ 195504 w 234859"/>
                  <a:gd name="connsiteY1533" fmla="*/ 376558 h 462259"/>
                  <a:gd name="connsiteX1534" fmla="*/ 195412 w 234859"/>
                  <a:gd name="connsiteY1534" fmla="*/ 376490 h 462259"/>
                  <a:gd name="connsiteX1535" fmla="*/ 195230 w 234859"/>
                  <a:gd name="connsiteY1535" fmla="*/ 376398 h 462259"/>
                  <a:gd name="connsiteX1536" fmla="*/ 194864 w 234859"/>
                  <a:gd name="connsiteY1536" fmla="*/ 376215 h 462259"/>
                  <a:gd name="connsiteX1537" fmla="*/ 193377 w 234859"/>
                  <a:gd name="connsiteY1537" fmla="*/ 375482 h 462259"/>
                  <a:gd name="connsiteX1538" fmla="*/ 191868 w 234859"/>
                  <a:gd name="connsiteY1538" fmla="*/ 374749 h 462259"/>
                  <a:gd name="connsiteX1539" fmla="*/ 191114 w 234859"/>
                  <a:gd name="connsiteY1539" fmla="*/ 374405 h 462259"/>
                  <a:gd name="connsiteX1540" fmla="*/ 189993 w 234859"/>
                  <a:gd name="connsiteY1540" fmla="*/ 374016 h 462259"/>
                  <a:gd name="connsiteX1541" fmla="*/ 188438 w 234859"/>
                  <a:gd name="connsiteY1541" fmla="*/ 373512 h 462259"/>
                  <a:gd name="connsiteX1542" fmla="*/ 186654 w 234859"/>
                  <a:gd name="connsiteY1542" fmla="*/ 372963 h 462259"/>
                  <a:gd name="connsiteX1543" fmla="*/ 185854 w 234859"/>
                  <a:gd name="connsiteY1543" fmla="*/ 372757 h 462259"/>
                  <a:gd name="connsiteX1544" fmla="*/ 184962 w 234859"/>
                  <a:gd name="connsiteY1544" fmla="*/ 372505 h 462259"/>
                  <a:gd name="connsiteX1545" fmla="*/ 183361 w 234859"/>
                  <a:gd name="connsiteY1545" fmla="*/ 372116 h 462259"/>
                  <a:gd name="connsiteX1546" fmla="*/ 181760 w 234859"/>
                  <a:gd name="connsiteY1546" fmla="*/ 371749 h 462259"/>
                  <a:gd name="connsiteX1547" fmla="*/ 181349 w 234859"/>
                  <a:gd name="connsiteY1547" fmla="*/ 371680 h 462259"/>
                  <a:gd name="connsiteX1548" fmla="*/ 181166 w 234859"/>
                  <a:gd name="connsiteY1548" fmla="*/ 371635 h 462259"/>
                  <a:gd name="connsiteX1549" fmla="*/ 181166 w 234859"/>
                  <a:gd name="connsiteY1549" fmla="*/ 371635 h 462259"/>
                  <a:gd name="connsiteX1550" fmla="*/ 180366 w 234859"/>
                  <a:gd name="connsiteY1550" fmla="*/ 371429 h 462259"/>
                  <a:gd name="connsiteX1551" fmla="*/ 177164 w 234859"/>
                  <a:gd name="connsiteY1551" fmla="*/ 370718 h 462259"/>
                  <a:gd name="connsiteX1552" fmla="*/ 176958 w 234859"/>
                  <a:gd name="connsiteY1552" fmla="*/ 370673 h 462259"/>
                  <a:gd name="connsiteX1553" fmla="*/ 176867 w 234859"/>
                  <a:gd name="connsiteY1553" fmla="*/ 370673 h 462259"/>
                  <a:gd name="connsiteX1554" fmla="*/ 176844 w 234859"/>
                  <a:gd name="connsiteY1554" fmla="*/ 370650 h 462259"/>
                  <a:gd name="connsiteX1555" fmla="*/ 177050 w 234859"/>
                  <a:gd name="connsiteY1555" fmla="*/ 370696 h 462259"/>
                  <a:gd name="connsiteX1556" fmla="*/ 176981 w 234859"/>
                  <a:gd name="connsiteY1556" fmla="*/ 370696 h 462259"/>
                  <a:gd name="connsiteX1557" fmla="*/ 176570 w 234859"/>
                  <a:gd name="connsiteY1557" fmla="*/ 370581 h 462259"/>
                  <a:gd name="connsiteX1558" fmla="*/ 175769 w 234859"/>
                  <a:gd name="connsiteY1558" fmla="*/ 370398 h 462259"/>
                  <a:gd name="connsiteX1559" fmla="*/ 174168 w 234859"/>
                  <a:gd name="connsiteY1559" fmla="*/ 370031 h 462259"/>
                  <a:gd name="connsiteX1560" fmla="*/ 173368 w 234859"/>
                  <a:gd name="connsiteY1560" fmla="*/ 369848 h 462259"/>
                  <a:gd name="connsiteX1561" fmla="*/ 172979 w 234859"/>
                  <a:gd name="connsiteY1561" fmla="*/ 369779 h 462259"/>
                  <a:gd name="connsiteX1562" fmla="*/ 172933 w 234859"/>
                  <a:gd name="connsiteY1562" fmla="*/ 369779 h 462259"/>
                  <a:gd name="connsiteX1563" fmla="*/ 173345 w 234859"/>
                  <a:gd name="connsiteY1563" fmla="*/ 369894 h 462259"/>
                  <a:gd name="connsiteX1564" fmla="*/ 173345 w 234859"/>
                  <a:gd name="connsiteY1564" fmla="*/ 369894 h 462259"/>
                  <a:gd name="connsiteX1565" fmla="*/ 173322 w 234859"/>
                  <a:gd name="connsiteY1565" fmla="*/ 369894 h 462259"/>
                  <a:gd name="connsiteX1566" fmla="*/ 173231 w 234859"/>
                  <a:gd name="connsiteY1566" fmla="*/ 369894 h 462259"/>
                  <a:gd name="connsiteX1567" fmla="*/ 173025 w 234859"/>
                  <a:gd name="connsiteY1567" fmla="*/ 369803 h 462259"/>
                  <a:gd name="connsiteX1568" fmla="*/ 171424 w 234859"/>
                  <a:gd name="connsiteY1568" fmla="*/ 369344 h 462259"/>
                  <a:gd name="connsiteX1569" fmla="*/ 169846 w 234859"/>
                  <a:gd name="connsiteY1569" fmla="*/ 368909 h 462259"/>
                  <a:gd name="connsiteX1570" fmla="*/ 169755 w 234859"/>
                  <a:gd name="connsiteY1570" fmla="*/ 368909 h 462259"/>
                  <a:gd name="connsiteX1571" fmla="*/ 169709 w 234859"/>
                  <a:gd name="connsiteY1571" fmla="*/ 368864 h 462259"/>
                  <a:gd name="connsiteX1572" fmla="*/ 169686 w 234859"/>
                  <a:gd name="connsiteY1572" fmla="*/ 368864 h 462259"/>
                  <a:gd name="connsiteX1573" fmla="*/ 169686 w 234859"/>
                  <a:gd name="connsiteY1573" fmla="*/ 368864 h 462259"/>
                  <a:gd name="connsiteX1574" fmla="*/ 170029 w 234859"/>
                  <a:gd name="connsiteY1574" fmla="*/ 369001 h 462259"/>
                  <a:gd name="connsiteX1575" fmla="*/ 169824 w 234859"/>
                  <a:gd name="connsiteY1575" fmla="*/ 368932 h 462259"/>
                  <a:gd name="connsiteX1576" fmla="*/ 169435 w 234859"/>
                  <a:gd name="connsiteY1576" fmla="*/ 368795 h 462259"/>
                  <a:gd name="connsiteX1577" fmla="*/ 168657 w 234859"/>
                  <a:gd name="connsiteY1577" fmla="*/ 368520 h 462259"/>
                  <a:gd name="connsiteX1578" fmla="*/ 167102 w 234859"/>
                  <a:gd name="connsiteY1578" fmla="*/ 367947 h 462259"/>
                  <a:gd name="connsiteX1579" fmla="*/ 167011 w 234859"/>
                  <a:gd name="connsiteY1579" fmla="*/ 367947 h 462259"/>
                  <a:gd name="connsiteX1580" fmla="*/ 167011 w 234859"/>
                  <a:gd name="connsiteY1580" fmla="*/ 367925 h 462259"/>
                  <a:gd name="connsiteX1581" fmla="*/ 166576 w 234859"/>
                  <a:gd name="connsiteY1581" fmla="*/ 367146 h 462259"/>
                  <a:gd name="connsiteX1582" fmla="*/ 166416 w 234859"/>
                  <a:gd name="connsiteY1582" fmla="*/ 366871 h 462259"/>
                  <a:gd name="connsiteX1583" fmla="*/ 166165 w 234859"/>
                  <a:gd name="connsiteY1583" fmla="*/ 366390 h 462259"/>
                  <a:gd name="connsiteX1584" fmla="*/ 165844 w 234859"/>
                  <a:gd name="connsiteY1584" fmla="*/ 365657 h 462259"/>
                  <a:gd name="connsiteX1585" fmla="*/ 165456 w 234859"/>
                  <a:gd name="connsiteY1585" fmla="*/ 364627 h 462259"/>
                  <a:gd name="connsiteX1586" fmla="*/ 165090 w 234859"/>
                  <a:gd name="connsiteY1586" fmla="*/ 363688 h 462259"/>
                  <a:gd name="connsiteX1587" fmla="*/ 164450 w 234859"/>
                  <a:gd name="connsiteY1587" fmla="*/ 361260 h 462259"/>
                  <a:gd name="connsiteX1588" fmla="*/ 165296 w 234859"/>
                  <a:gd name="connsiteY1588" fmla="*/ 361649 h 462259"/>
                  <a:gd name="connsiteX1589" fmla="*/ 166165 w 234859"/>
                  <a:gd name="connsiteY1589" fmla="*/ 361993 h 462259"/>
                  <a:gd name="connsiteX1590" fmla="*/ 166599 w 234859"/>
                  <a:gd name="connsiteY1590" fmla="*/ 362153 h 462259"/>
                  <a:gd name="connsiteX1591" fmla="*/ 166714 w 234859"/>
                  <a:gd name="connsiteY1591" fmla="*/ 362199 h 462259"/>
                  <a:gd name="connsiteX1592" fmla="*/ 166759 w 234859"/>
                  <a:gd name="connsiteY1592" fmla="*/ 362199 h 462259"/>
                  <a:gd name="connsiteX1593" fmla="*/ 167239 w 234859"/>
                  <a:gd name="connsiteY1593" fmla="*/ 362382 h 462259"/>
                  <a:gd name="connsiteX1594" fmla="*/ 167285 w 234859"/>
                  <a:gd name="connsiteY1594" fmla="*/ 362382 h 462259"/>
                  <a:gd name="connsiteX1595" fmla="*/ 167559 w 234859"/>
                  <a:gd name="connsiteY1595" fmla="*/ 362451 h 462259"/>
                  <a:gd name="connsiteX1596" fmla="*/ 169869 w 234859"/>
                  <a:gd name="connsiteY1596" fmla="*/ 362955 h 462259"/>
                  <a:gd name="connsiteX1597" fmla="*/ 171767 w 234859"/>
                  <a:gd name="connsiteY1597" fmla="*/ 363184 h 462259"/>
                  <a:gd name="connsiteX1598" fmla="*/ 172225 w 234859"/>
                  <a:gd name="connsiteY1598" fmla="*/ 363252 h 462259"/>
                  <a:gd name="connsiteX1599" fmla="*/ 172636 w 234859"/>
                  <a:gd name="connsiteY1599" fmla="*/ 363298 h 462259"/>
                  <a:gd name="connsiteX1600" fmla="*/ 172865 w 234859"/>
                  <a:gd name="connsiteY1600" fmla="*/ 363298 h 462259"/>
                  <a:gd name="connsiteX1601" fmla="*/ 173803 w 234859"/>
                  <a:gd name="connsiteY1601" fmla="*/ 363344 h 462259"/>
                  <a:gd name="connsiteX1602" fmla="*/ 174100 w 234859"/>
                  <a:gd name="connsiteY1602" fmla="*/ 363344 h 462259"/>
                  <a:gd name="connsiteX1603" fmla="*/ 174489 w 234859"/>
                  <a:gd name="connsiteY1603" fmla="*/ 363321 h 462259"/>
                  <a:gd name="connsiteX1604" fmla="*/ 176227 w 234859"/>
                  <a:gd name="connsiteY1604" fmla="*/ 363092 h 462259"/>
                  <a:gd name="connsiteX1605" fmla="*/ 177919 w 234859"/>
                  <a:gd name="connsiteY1605" fmla="*/ 362772 h 462259"/>
                  <a:gd name="connsiteX1606" fmla="*/ 178148 w 234859"/>
                  <a:gd name="connsiteY1606" fmla="*/ 362726 h 462259"/>
                  <a:gd name="connsiteX1607" fmla="*/ 178422 w 234859"/>
                  <a:gd name="connsiteY1607" fmla="*/ 362657 h 462259"/>
                  <a:gd name="connsiteX1608" fmla="*/ 181143 w 234859"/>
                  <a:gd name="connsiteY1608" fmla="*/ 361718 h 462259"/>
                  <a:gd name="connsiteX1609" fmla="*/ 181417 w 234859"/>
                  <a:gd name="connsiteY1609" fmla="*/ 361649 h 462259"/>
                  <a:gd name="connsiteX1610" fmla="*/ 181417 w 234859"/>
                  <a:gd name="connsiteY1610" fmla="*/ 361649 h 462259"/>
                  <a:gd name="connsiteX1611" fmla="*/ 184070 w 234859"/>
                  <a:gd name="connsiteY1611" fmla="*/ 360367 h 462259"/>
                  <a:gd name="connsiteX1612" fmla="*/ 186608 w 234859"/>
                  <a:gd name="connsiteY1612" fmla="*/ 359107 h 462259"/>
                  <a:gd name="connsiteX1613" fmla="*/ 189033 w 234859"/>
                  <a:gd name="connsiteY1613" fmla="*/ 357642 h 462259"/>
                  <a:gd name="connsiteX1614" fmla="*/ 191502 w 234859"/>
                  <a:gd name="connsiteY1614" fmla="*/ 356016 h 462259"/>
                  <a:gd name="connsiteX1615" fmla="*/ 192714 w 234859"/>
                  <a:gd name="connsiteY1615" fmla="*/ 355168 h 462259"/>
                  <a:gd name="connsiteX1616" fmla="*/ 193743 w 234859"/>
                  <a:gd name="connsiteY1616" fmla="*/ 354298 h 462259"/>
                  <a:gd name="connsiteX1617" fmla="*/ 195801 w 234859"/>
                  <a:gd name="connsiteY1617" fmla="*/ 352557 h 462259"/>
                  <a:gd name="connsiteX1618" fmla="*/ 196304 w 234859"/>
                  <a:gd name="connsiteY1618" fmla="*/ 352122 h 462259"/>
                  <a:gd name="connsiteX1619" fmla="*/ 196533 w 234859"/>
                  <a:gd name="connsiteY1619" fmla="*/ 351916 h 462259"/>
                  <a:gd name="connsiteX1620" fmla="*/ 196556 w 234859"/>
                  <a:gd name="connsiteY1620" fmla="*/ 351916 h 462259"/>
                  <a:gd name="connsiteX1621" fmla="*/ 196625 w 234859"/>
                  <a:gd name="connsiteY1621" fmla="*/ 351825 h 462259"/>
                  <a:gd name="connsiteX1622" fmla="*/ 196739 w 234859"/>
                  <a:gd name="connsiteY1622" fmla="*/ 351710 h 462259"/>
                  <a:gd name="connsiteX1623" fmla="*/ 196968 w 234859"/>
                  <a:gd name="connsiteY1623" fmla="*/ 351481 h 462259"/>
                  <a:gd name="connsiteX1624" fmla="*/ 197905 w 234859"/>
                  <a:gd name="connsiteY1624" fmla="*/ 350496 h 462259"/>
                  <a:gd name="connsiteX1625" fmla="*/ 199780 w 234859"/>
                  <a:gd name="connsiteY1625" fmla="*/ 348573 h 462259"/>
                  <a:gd name="connsiteX1626" fmla="*/ 207144 w 234859"/>
                  <a:gd name="connsiteY1626" fmla="*/ 340672 h 462259"/>
                  <a:gd name="connsiteX1627" fmla="*/ 210894 w 234859"/>
                  <a:gd name="connsiteY1627" fmla="*/ 336824 h 462259"/>
                  <a:gd name="connsiteX1628" fmla="*/ 214713 w 234859"/>
                  <a:gd name="connsiteY1628" fmla="*/ 333183 h 462259"/>
                  <a:gd name="connsiteX1629" fmla="*/ 216748 w 234859"/>
                  <a:gd name="connsiteY1629" fmla="*/ 331671 h 462259"/>
                  <a:gd name="connsiteX1630" fmla="*/ 218829 w 234859"/>
                  <a:gd name="connsiteY1630" fmla="*/ 330297 h 462259"/>
                  <a:gd name="connsiteX1631" fmla="*/ 220041 w 234859"/>
                  <a:gd name="connsiteY1631" fmla="*/ 329679 h 462259"/>
                  <a:gd name="connsiteX1632" fmla="*/ 221184 w 234859"/>
                  <a:gd name="connsiteY1632" fmla="*/ 329175 h 462259"/>
                  <a:gd name="connsiteX1633" fmla="*/ 223586 w 234859"/>
                  <a:gd name="connsiteY1633" fmla="*/ 328328 h 462259"/>
                  <a:gd name="connsiteX1634" fmla="*/ 224821 w 234859"/>
                  <a:gd name="connsiteY1634" fmla="*/ 328053 h 462259"/>
                  <a:gd name="connsiteX1635" fmla="*/ 225438 w 234859"/>
                  <a:gd name="connsiteY1635" fmla="*/ 327938 h 462259"/>
                  <a:gd name="connsiteX1636" fmla="*/ 226055 w 234859"/>
                  <a:gd name="connsiteY1636" fmla="*/ 327893 h 462259"/>
                  <a:gd name="connsiteX1637" fmla="*/ 227313 w 234859"/>
                  <a:gd name="connsiteY1637" fmla="*/ 327824 h 462259"/>
                  <a:gd name="connsiteX1638" fmla="*/ 228617 w 234859"/>
                  <a:gd name="connsiteY1638" fmla="*/ 327869 h 462259"/>
                  <a:gd name="connsiteX1639" fmla="*/ 229897 w 234859"/>
                  <a:gd name="connsiteY1639" fmla="*/ 328007 h 462259"/>
                  <a:gd name="connsiteX1640" fmla="*/ 231155 w 234859"/>
                  <a:gd name="connsiteY1640" fmla="*/ 328305 h 462259"/>
                  <a:gd name="connsiteX1641" fmla="*/ 232390 w 234859"/>
                  <a:gd name="connsiteY1641" fmla="*/ 328717 h 462259"/>
                  <a:gd name="connsiteX1642" fmla="*/ 233693 w 234859"/>
                  <a:gd name="connsiteY1642" fmla="*/ 329289 h 462259"/>
                  <a:gd name="connsiteX1643" fmla="*/ 234219 w 234859"/>
                  <a:gd name="connsiteY1643" fmla="*/ 329289 h 462259"/>
                  <a:gd name="connsiteX1644" fmla="*/ 234402 w 234859"/>
                  <a:gd name="connsiteY1644" fmla="*/ 328580 h 462259"/>
                  <a:gd name="connsiteX1645" fmla="*/ 176066 w 234859"/>
                  <a:gd name="connsiteY1645" fmla="*/ 360573 h 462259"/>
                  <a:gd name="connsiteX1646" fmla="*/ 176066 w 234859"/>
                  <a:gd name="connsiteY1646" fmla="*/ 360573 h 462259"/>
                  <a:gd name="connsiteX1647" fmla="*/ 176066 w 234859"/>
                  <a:gd name="connsiteY1647" fmla="*/ 360573 h 462259"/>
                  <a:gd name="connsiteX1648" fmla="*/ 166714 w 234859"/>
                  <a:gd name="connsiteY1648" fmla="*/ 347519 h 462259"/>
                  <a:gd name="connsiteX1649" fmla="*/ 166714 w 234859"/>
                  <a:gd name="connsiteY1649" fmla="*/ 347519 h 462259"/>
                  <a:gd name="connsiteX1650" fmla="*/ 166714 w 234859"/>
                  <a:gd name="connsiteY1650" fmla="*/ 347519 h 462259"/>
                  <a:gd name="connsiteX1651" fmla="*/ 166714 w 234859"/>
                  <a:gd name="connsiteY1651" fmla="*/ 347519 h 462259"/>
                  <a:gd name="connsiteX1652" fmla="*/ 166714 w 234859"/>
                  <a:gd name="connsiteY1652" fmla="*/ 347519 h 462259"/>
                  <a:gd name="connsiteX1653" fmla="*/ 166759 w 234859"/>
                  <a:gd name="connsiteY1653" fmla="*/ 347542 h 462259"/>
                  <a:gd name="connsiteX1654" fmla="*/ 166714 w 234859"/>
                  <a:gd name="connsiteY1654" fmla="*/ 347519 h 462259"/>
                  <a:gd name="connsiteX1655" fmla="*/ 169137 w 234859"/>
                  <a:gd name="connsiteY1655" fmla="*/ 126244 h 462259"/>
                  <a:gd name="connsiteX1656" fmla="*/ 169137 w 234859"/>
                  <a:gd name="connsiteY1656" fmla="*/ 126244 h 462259"/>
                  <a:gd name="connsiteX1657" fmla="*/ 169137 w 234859"/>
                  <a:gd name="connsiteY1657" fmla="*/ 126289 h 462259"/>
                  <a:gd name="connsiteX1658" fmla="*/ 169137 w 234859"/>
                  <a:gd name="connsiteY1658" fmla="*/ 126289 h 462259"/>
                  <a:gd name="connsiteX1659" fmla="*/ 169137 w 234859"/>
                  <a:gd name="connsiteY1659" fmla="*/ 126244 h 462259"/>
                  <a:gd name="connsiteX1660" fmla="*/ 162575 w 234859"/>
                  <a:gd name="connsiteY1660" fmla="*/ 344679 h 462259"/>
                  <a:gd name="connsiteX1661" fmla="*/ 162575 w 234859"/>
                  <a:gd name="connsiteY1661" fmla="*/ 344679 h 462259"/>
                  <a:gd name="connsiteX1662" fmla="*/ 162575 w 234859"/>
                  <a:gd name="connsiteY1662" fmla="*/ 344679 h 462259"/>
                  <a:gd name="connsiteX1663" fmla="*/ 162597 w 234859"/>
                  <a:gd name="connsiteY1663" fmla="*/ 344679 h 462259"/>
                  <a:gd name="connsiteX1664" fmla="*/ 162734 w 234859"/>
                  <a:gd name="connsiteY1664" fmla="*/ 113831 h 462259"/>
                  <a:gd name="connsiteX1665" fmla="*/ 162689 w 234859"/>
                  <a:gd name="connsiteY1665" fmla="*/ 113923 h 462259"/>
                  <a:gd name="connsiteX1666" fmla="*/ 162483 w 234859"/>
                  <a:gd name="connsiteY1666" fmla="*/ 114197 h 462259"/>
                  <a:gd name="connsiteX1667" fmla="*/ 162734 w 234859"/>
                  <a:gd name="connsiteY1667" fmla="*/ 113831 h 462259"/>
                  <a:gd name="connsiteX1668" fmla="*/ 169092 w 234859"/>
                  <a:gd name="connsiteY1668" fmla="*/ 126381 h 462259"/>
                  <a:gd name="connsiteX1669" fmla="*/ 169092 w 234859"/>
                  <a:gd name="connsiteY1669" fmla="*/ 126381 h 462259"/>
                  <a:gd name="connsiteX1670" fmla="*/ 169092 w 234859"/>
                  <a:gd name="connsiteY1670" fmla="*/ 126404 h 462259"/>
                  <a:gd name="connsiteX1671" fmla="*/ 169137 w 234859"/>
                  <a:gd name="connsiteY1671" fmla="*/ 126312 h 462259"/>
                  <a:gd name="connsiteX1672" fmla="*/ 169092 w 234859"/>
                  <a:gd name="connsiteY1672" fmla="*/ 126381 h 462259"/>
                  <a:gd name="connsiteX1673" fmla="*/ 169595 w 234859"/>
                  <a:gd name="connsiteY1673" fmla="*/ 124686 h 462259"/>
                  <a:gd name="connsiteX1674" fmla="*/ 169572 w 234859"/>
                  <a:gd name="connsiteY1674" fmla="*/ 124847 h 462259"/>
                  <a:gd name="connsiteX1675" fmla="*/ 164861 w 234859"/>
                  <a:gd name="connsiteY1675" fmla="*/ 122098 h 462259"/>
                  <a:gd name="connsiteX1676" fmla="*/ 165524 w 234859"/>
                  <a:gd name="connsiteY1676" fmla="*/ 120633 h 462259"/>
                  <a:gd name="connsiteX1677" fmla="*/ 166508 w 234859"/>
                  <a:gd name="connsiteY1677" fmla="*/ 118892 h 462259"/>
                  <a:gd name="connsiteX1678" fmla="*/ 168429 w 234859"/>
                  <a:gd name="connsiteY1678" fmla="*/ 120450 h 462259"/>
                  <a:gd name="connsiteX1679" fmla="*/ 169229 w 234859"/>
                  <a:gd name="connsiteY1679" fmla="*/ 121846 h 462259"/>
                  <a:gd name="connsiteX1680" fmla="*/ 169618 w 234859"/>
                  <a:gd name="connsiteY1680" fmla="*/ 123724 h 462259"/>
                  <a:gd name="connsiteX1681" fmla="*/ 169572 w 234859"/>
                  <a:gd name="connsiteY1681" fmla="*/ 124663 h 462259"/>
                  <a:gd name="connsiteX1682" fmla="*/ 195458 w 234859"/>
                  <a:gd name="connsiteY1682" fmla="*/ 181322 h 462259"/>
                  <a:gd name="connsiteX1683" fmla="*/ 195458 w 234859"/>
                  <a:gd name="connsiteY1683" fmla="*/ 181322 h 462259"/>
                  <a:gd name="connsiteX1684" fmla="*/ 195458 w 234859"/>
                  <a:gd name="connsiteY1684" fmla="*/ 181391 h 462259"/>
                  <a:gd name="connsiteX1685" fmla="*/ 195458 w 234859"/>
                  <a:gd name="connsiteY1685" fmla="*/ 181322 h 462259"/>
                  <a:gd name="connsiteX1686" fmla="*/ 73390 w 234859"/>
                  <a:gd name="connsiteY1686" fmla="*/ 150680 h 462259"/>
                  <a:gd name="connsiteX1687" fmla="*/ 73390 w 234859"/>
                  <a:gd name="connsiteY1687" fmla="*/ 150680 h 462259"/>
                  <a:gd name="connsiteX1688" fmla="*/ 73390 w 234859"/>
                  <a:gd name="connsiteY1688" fmla="*/ 150680 h 462259"/>
                  <a:gd name="connsiteX1689" fmla="*/ 73390 w 234859"/>
                  <a:gd name="connsiteY1689" fmla="*/ 150680 h 462259"/>
                  <a:gd name="connsiteX1690" fmla="*/ 54021 w 234859"/>
                  <a:gd name="connsiteY1690" fmla="*/ 420369 h 462259"/>
                  <a:gd name="connsiteX1691" fmla="*/ 54021 w 234859"/>
                  <a:gd name="connsiteY1691" fmla="*/ 420369 h 462259"/>
                  <a:gd name="connsiteX1692" fmla="*/ 54021 w 234859"/>
                  <a:gd name="connsiteY1692" fmla="*/ 420369 h 462259"/>
                  <a:gd name="connsiteX1693" fmla="*/ 101449 w 234859"/>
                  <a:gd name="connsiteY1693" fmla="*/ 399620 h 462259"/>
                  <a:gd name="connsiteX1694" fmla="*/ 101449 w 234859"/>
                  <a:gd name="connsiteY1694" fmla="*/ 399620 h 462259"/>
                  <a:gd name="connsiteX1695" fmla="*/ 101449 w 234859"/>
                  <a:gd name="connsiteY1695" fmla="*/ 399620 h 462259"/>
                  <a:gd name="connsiteX1696" fmla="*/ 145241 w 234859"/>
                  <a:gd name="connsiteY1696" fmla="*/ 342939 h 462259"/>
                  <a:gd name="connsiteX1697" fmla="*/ 145241 w 234859"/>
                  <a:gd name="connsiteY1697" fmla="*/ 342664 h 462259"/>
                  <a:gd name="connsiteX1698" fmla="*/ 145241 w 234859"/>
                  <a:gd name="connsiteY1698" fmla="*/ 342526 h 462259"/>
                  <a:gd name="connsiteX1699" fmla="*/ 145378 w 234859"/>
                  <a:gd name="connsiteY1699" fmla="*/ 341267 h 462259"/>
                  <a:gd name="connsiteX1700" fmla="*/ 146956 w 234859"/>
                  <a:gd name="connsiteY1700" fmla="*/ 338611 h 462259"/>
                  <a:gd name="connsiteX1701" fmla="*/ 148190 w 234859"/>
                  <a:gd name="connsiteY1701" fmla="*/ 338038 h 462259"/>
                  <a:gd name="connsiteX1702" fmla="*/ 148785 w 234859"/>
                  <a:gd name="connsiteY1702" fmla="*/ 339137 h 462259"/>
                  <a:gd name="connsiteX1703" fmla="*/ 148511 w 234859"/>
                  <a:gd name="connsiteY1703" fmla="*/ 342847 h 462259"/>
                  <a:gd name="connsiteX1704" fmla="*/ 148534 w 234859"/>
                  <a:gd name="connsiteY1704" fmla="*/ 342939 h 462259"/>
                  <a:gd name="connsiteX1705" fmla="*/ 145446 w 234859"/>
                  <a:gd name="connsiteY1705" fmla="*/ 344015 h 462259"/>
                  <a:gd name="connsiteX1706" fmla="*/ 145241 w 234859"/>
                  <a:gd name="connsiteY1706" fmla="*/ 342962 h 462259"/>
                  <a:gd name="connsiteX1707" fmla="*/ 183087 w 234859"/>
                  <a:gd name="connsiteY1707" fmla="*/ 397101 h 462259"/>
                  <a:gd name="connsiteX1708" fmla="*/ 183087 w 234859"/>
                  <a:gd name="connsiteY1708" fmla="*/ 397101 h 462259"/>
                  <a:gd name="connsiteX1709" fmla="*/ 183087 w 234859"/>
                  <a:gd name="connsiteY1709" fmla="*/ 397101 h 462259"/>
                  <a:gd name="connsiteX1710" fmla="*/ 192714 w 234859"/>
                  <a:gd name="connsiteY1710" fmla="*/ 386292 h 462259"/>
                  <a:gd name="connsiteX1711" fmla="*/ 192714 w 234859"/>
                  <a:gd name="connsiteY1711" fmla="*/ 386292 h 462259"/>
                  <a:gd name="connsiteX1712" fmla="*/ 192714 w 234859"/>
                  <a:gd name="connsiteY1712" fmla="*/ 386292 h 462259"/>
                  <a:gd name="connsiteX1713" fmla="*/ 202410 w 234859"/>
                  <a:gd name="connsiteY1713" fmla="*/ 390299 h 462259"/>
                  <a:gd name="connsiteX1714" fmla="*/ 202410 w 234859"/>
                  <a:gd name="connsiteY1714" fmla="*/ 390299 h 462259"/>
                  <a:gd name="connsiteX1715" fmla="*/ 202410 w 234859"/>
                  <a:gd name="connsiteY1715" fmla="*/ 390299 h 462259"/>
                  <a:gd name="connsiteX1716" fmla="*/ 202410 w 234859"/>
                  <a:gd name="connsiteY1716" fmla="*/ 390299 h 462259"/>
                  <a:gd name="connsiteX1717" fmla="*/ 167720 w 234859"/>
                  <a:gd name="connsiteY1717" fmla="*/ 368222 h 462259"/>
                  <a:gd name="connsiteX1718" fmla="*/ 167720 w 234859"/>
                  <a:gd name="connsiteY1718" fmla="*/ 368222 h 462259"/>
                  <a:gd name="connsiteX1719" fmla="*/ 167697 w 234859"/>
                  <a:gd name="connsiteY1719" fmla="*/ 368199 h 462259"/>
                  <a:gd name="connsiteX1720" fmla="*/ 167514 w 234859"/>
                  <a:gd name="connsiteY1720" fmla="*/ 368108 h 462259"/>
                  <a:gd name="connsiteX1721" fmla="*/ 167514 w 234859"/>
                  <a:gd name="connsiteY1721" fmla="*/ 368108 h 462259"/>
                  <a:gd name="connsiteX1722" fmla="*/ 167743 w 234859"/>
                  <a:gd name="connsiteY1722" fmla="*/ 368222 h 4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Lst>
                <a:rect l="l" t="t" r="r" b="b"/>
                <a:pathLst>
                  <a:path w="234859" h="462259">
                    <a:moveTo>
                      <a:pt x="234859" y="328694"/>
                    </a:moveTo>
                    <a:lnTo>
                      <a:pt x="234745" y="328511"/>
                    </a:lnTo>
                    <a:cubicBezTo>
                      <a:pt x="234425" y="327984"/>
                      <a:pt x="234128" y="327526"/>
                      <a:pt x="233716" y="327114"/>
                    </a:cubicBezTo>
                    <a:cubicBezTo>
                      <a:pt x="233327" y="326702"/>
                      <a:pt x="232893" y="326243"/>
                      <a:pt x="232527" y="325923"/>
                    </a:cubicBezTo>
                    <a:lnTo>
                      <a:pt x="231932" y="325442"/>
                    </a:lnTo>
                    <a:lnTo>
                      <a:pt x="231658" y="325213"/>
                    </a:lnTo>
                    <a:lnTo>
                      <a:pt x="231498" y="325076"/>
                    </a:lnTo>
                    <a:lnTo>
                      <a:pt x="231224" y="324915"/>
                    </a:lnTo>
                    <a:lnTo>
                      <a:pt x="229668" y="324045"/>
                    </a:lnTo>
                    <a:cubicBezTo>
                      <a:pt x="229119" y="323702"/>
                      <a:pt x="228639" y="323541"/>
                      <a:pt x="228159" y="323358"/>
                    </a:cubicBezTo>
                    <a:lnTo>
                      <a:pt x="226718" y="322854"/>
                    </a:lnTo>
                    <a:lnTo>
                      <a:pt x="226353" y="322717"/>
                    </a:lnTo>
                    <a:lnTo>
                      <a:pt x="225781" y="322602"/>
                    </a:lnTo>
                    <a:lnTo>
                      <a:pt x="224889" y="322419"/>
                    </a:lnTo>
                    <a:cubicBezTo>
                      <a:pt x="224294" y="322281"/>
                      <a:pt x="223723" y="322259"/>
                      <a:pt x="223128" y="322190"/>
                    </a:cubicBezTo>
                    <a:cubicBezTo>
                      <a:pt x="222557" y="322121"/>
                      <a:pt x="221939" y="322121"/>
                      <a:pt x="221322" y="322144"/>
                    </a:cubicBezTo>
                    <a:lnTo>
                      <a:pt x="220407" y="322190"/>
                    </a:lnTo>
                    <a:lnTo>
                      <a:pt x="219630" y="322259"/>
                    </a:lnTo>
                    <a:cubicBezTo>
                      <a:pt x="219126" y="322304"/>
                      <a:pt x="218623" y="322304"/>
                      <a:pt x="218006" y="322419"/>
                    </a:cubicBezTo>
                    <a:lnTo>
                      <a:pt x="216222" y="322740"/>
                    </a:lnTo>
                    <a:lnTo>
                      <a:pt x="214530" y="323198"/>
                    </a:lnTo>
                    <a:cubicBezTo>
                      <a:pt x="213958" y="323358"/>
                      <a:pt x="213455" y="323587"/>
                      <a:pt x="212906" y="323770"/>
                    </a:cubicBezTo>
                    <a:cubicBezTo>
                      <a:pt x="211832" y="324137"/>
                      <a:pt x="210871" y="324595"/>
                      <a:pt x="209842" y="325030"/>
                    </a:cubicBezTo>
                    <a:lnTo>
                      <a:pt x="209476" y="325282"/>
                    </a:lnTo>
                    <a:lnTo>
                      <a:pt x="207167" y="326518"/>
                    </a:lnTo>
                    <a:lnTo>
                      <a:pt x="206023" y="327160"/>
                    </a:lnTo>
                    <a:lnTo>
                      <a:pt x="205726" y="327343"/>
                    </a:lnTo>
                    <a:lnTo>
                      <a:pt x="205657" y="327343"/>
                    </a:lnTo>
                    <a:cubicBezTo>
                      <a:pt x="205657" y="327343"/>
                      <a:pt x="205497" y="327480"/>
                      <a:pt x="205497" y="327480"/>
                    </a:cubicBezTo>
                    <a:lnTo>
                      <a:pt x="205360" y="327549"/>
                    </a:lnTo>
                    <a:lnTo>
                      <a:pt x="204834" y="327915"/>
                    </a:lnTo>
                    <a:lnTo>
                      <a:pt x="202662" y="329358"/>
                    </a:lnTo>
                    <a:lnTo>
                      <a:pt x="202113" y="329725"/>
                    </a:lnTo>
                    <a:lnTo>
                      <a:pt x="201495" y="330182"/>
                    </a:lnTo>
                    <a:lnTo>
                      <a:pt x="200421" y="330938"/>
                    </a:lnTo>
                    <a:lnTo>
                      <a:pt x="198294" y="332473"/>
                    </a:lnTo>
                    <a:lnTo>
                      <a:pt x="196007" y="334282"/>
                    </a:lnTo>
                    <a:cubicBezTo>
                      <a:pt x="195298" y="334855"/>
                      <a:pt x="194704" y="335290"/>
                      <a:pt x="193926" y="336000"/>
                    </a:cubicBezTo>
                    <a:lnTo>
                      <a:pt x="191937" y="337694"/>
                    </a:lnTo>
                    <a:lnTo>
                      <a:pt x="190953" y="338542"/>
                    </a:lnTo>
                    <a:lnTo>
                      <a:pt x="190038" y="339274"/>
                    </a:lnTo>
                    <a:lnTo>
                      <a:pt x="188026" y="340969"/>
                    </a:lnTo>
                    <a:lnTo>
                      <a:pt x="187523" y="341381"/>
                    </a:lnTo>
                    <a:lnTo>
                      <a:pt x="187112" y="341656"/>
                    </a:lnTo>
                    <a:lnTo>
                      <a:pt x="186265" y="342275"/>
                    </a:lnTo>
                    <a:lnTo>
                      <a:pt x="184573" y="343534"/>
                    </a:lnTo>
                    <a:cubicBezTo>
                      <a:pt x="183819" y="343969"/>
                      <a:pt x="183110" y="344450"/>
                      <a:pt x="182378" y="344931"/>
                    </a:cubicBezTo>
                    <a:lnTo>
                      <a:pt x="181280" y="345618"/>
                    </a:lnTo>
                    <a:lnTo>
                      <a:pt x="181258" y="345618"/>
                    </a:lnTo>
                    <a:cubicBezTo>
                      <a:pt x="181258" y="345618"/>
                      <a:pt x="181029" y="345733"/>
                      <a:pt x="181029" y="345733"/>
                    </a:cubicBezTo>
                    <a:lnTo>
                      <a:pt x="180457" y="346076"/>
                    </a:lnTo>
                    <a:lnTo>
                      <a:pt x="176295" y="348343"/>
                    </a:lnTo>
                    <a:lnTo>
                      <a:pt x="174649" y="349008"/>
                    </a:lnTo>
                    <a:lnTo>
                      <a:pt x="174328" y="349077"/>
                    </a:lnTo>
                    <a:lnTo>
                      <a:pt x="173894" y="349168"/>
                    </a:lnTo>
                    <a:lnTo>
                      <a:pt x="173665" y="349214"/>
                    </a:lnTo>
                    <a:lnTo>
                      <a:pt x="173505" y="349214"/>
                    </a:lnTo>
                    <a:cubicBezTo>
                      <a:pt x="173505" y="349214"/>
                      <a:pt x="173368" y="349237"/>
                      <a:pt x="173368" y="349237"/>
                    </a:cubicBezTo>
                    <a:lnTo>
                      <a:pt x="172865" y="349282"/>
                    </a:lnTo>
                    <a:cubicBezTo>
                      <a:pt x="172682" y="349237"/>
                      <a:pt x="172545" y="349260"/>
                      <a:pt x="172362" y="349328"/>
                    </a:cubicBezTo>
                    <a:lnTo>
                      <a:pt x="171058" y="349191"/>
                    </a:lnTo>
                    <a:cubicBezTo>
                      <a:pt x="170624" y="349054"/>
                      <a:pt x="170189" y="348916"/>
                      <a:pt x="169732" y="348825"/>
                    </a:cubicBezTo>
                    <a:lnTo>
                      <a:pt x="169297" y="348733"/>
                    </a:lnTo>
                    <a:lnTo>
                      <a:pt x="168680" y="348458"/>
                    </a:lnTo>
                    <a:lnTo>
                      <a:pt x="167445" y="347863"/>
                    </a:lnTo>
                    <a:lnTo>
                      <a:pt x="166828" y="347588"/>
                    </a:lnTo>
                    <a:lnTo>
                      <a:pt x="166530" y="347451"/>
                    </a:lnTo>
                    <a:lnTo>
                      <a:pt x="166393" y="347382"/>
                    </a:lnTo>
                    <a:lnTo>
                      <a:pt x="165753" y="346969"/>
                    </a:lnTo>
                    <a:lnTo>
                      <a:pt x="164815" y="346374"/>
                    </a:lnTo>
                    <a:cubicBezTo>
                      <a:pt x="164518" y="346237"/>
                      <a:pt x="164107" y="345870"/>
                      <a:pt x="163763" y="345618"/>
                    </a:cubicBezTo>
                    <a:lnTo>
                      <a:pt x="162666" y="344771"/>
                    </a:lnTo>
                    <a:lnTo>
                      <a:pt x="162391" y="344565"/>
                    </a:lnTo>
                    <a:lnTo>
                      <a:pt x="162254" y="344473"/>
                    </a:lnTo>
                    <a:lnTo>
                      <a:pt x="162254" y="344473"/>
                    </a:lnTo>
                    <a:cubicBezTo>
                      <a:pt x="162254" y="344473"/>
                      <a:pt x="162254" y="344473"/>
                      <a:pt x="162254" y="344473"/>
                    </a:cubicBezTo>
                    <a:cubicBezTo>
                      <a:pt x="162003" y="344244"/>
                      <a:pt x="162414" y="344611"/>
                      <a:pt x="162552" y="344725"/>
                    </a:cubicBezTo>
                    <a:lnTo>
                      <a:pt x="162506" y="344656"/>
                    </a:lnTo>
                    <a:lnTo>
                      <a:pt x="162003" y="344198"/>
                    </a:lnTo>
                    <a:lnTo>
                      <a:pt x="160539" y="342847"/>
                    </a:lnTo>
                    <a:lnTo>
                      <a:pt x="160333" y="342275"/>
                    </a:lnTo>
                    <a:lnTo>
                      <a:pt x="159259" y="339274"/>
                    </a:lnTo>
                    <a:lnTo>
                      <a:pt x="159259" y="339183"/>
                    </a:lnTo>
                    <a:cubicBezTo>
                      <a:pt x="159259" y="339183"/>
                      <a:pt x="159167" y="339000"/>
                      <a:pt x="159167" y="339000"/>
                    </a:cubicBezTo>
                    <a:lnTo>
                      <a:pt x="157566" y="335519"/>
                    </a:lnTo>
                    <a:cubicBezTo>
                      <a:pt x="156995" y="334305"/>
                      <a:pt x="156492" y="333045"/>
                      <a:pt x="155828" y="331877"/>
                    </a:cubicBezTo>
                    <a:lnTo>
                      <a:pt x="153793" y="328396"/>
                    </a:lnTo>
                    <a:cubicBezTo>
                      <a:pt x="153450" y="327824"/>
                      <a:pt x="153107" y="327251"/>
                      <a:pt x="152764" y="326679"/>
                    </a:cubicBezTo>
                    <a:lnTo>
                      <a:pt x="151529" y="325007"/>
                    </a:lnTo>
                    <a:lnTo>
                      <a:pt x="149037" y="321663"/>
                    </a:lnTo>
                    <a:cubicBezTo>
                      <a:pt x="148190" y="320633"/>
                      <a:pt x="147345" y="319785"/>
                      <a:pt x="146498" y="318824"/>
                    </a:cubicBezTo>
                    <a:lnTo>
                      <a:pt x="145218" y="317449"/>
                    </a:lnTo>
                    <a:lnTo>
                      <a:pt x="144578" y="316739"/>
                    </a:lnTo>
                    <a:lnTo>
                      <a:pt x="144349" y="316510"/>
                    </a:lnTo>
                    <a:lnTo>
                      <a:pt x="144257" y="316419"/>
                    </a:lnTo>
                    <a:lnTo>
                      <a:pt x="144074" y="316236"/>
                    </a:lnTo>
                    <a:lnTo>
                      <a:pt x="143708" y="315915"/>
                    </a:lnTo>
                    <a:lnTo>
                      <a:pt x="140736" y="313258"/>
                    </a:lnTo>
                    <a:cubicBezTo>
                      <a:pt x="139753" y="312365"/>
                      <a:pt x="138724" y="311564"/>
                      <a:pt x="137694" y="310808"/>
                    </a:cubicBezTo>
                    <a:lnTo>
                      <a:pt x="134607" y="308449"/>
                    </a:lnTo>
                    <a:lnTo>
                      <a:pt x="128501" y="304029"/>
                    </a:lnTo>
                    <a:cubicBezTo>
                      <a:pt x="126512" y="302540"/>
                      <a:pt x="124339" y="301075"/>
                      <a:pt x="122579" y="299586"/>
                    </a:cubicBezTo>
                    <a:lnTo>
                      <a:pt x="119812" y="297342"/>
                    </a:lnTo>
                    <a:cubicBezTo>
                      <a:pt x="118943" y="296563"/>
                      <a:pt x="118097" y="295693"/>
                      <a:pt x="117250" y="294845"/>
                    </a:cubicBezTo>
                    <a:cubicBezTo>
                      <a:pt x="113797" y="291593"/>
                      <a:pt x="110848" y="287746"/>
                      <a:pt x="108058" y="283830"/>
                    </a:cubicBezTo>
                    <a:cubicBezTo>
                      <a:pt x="106800" y="281792"/>
                      <a:pt x="105451" y="279776"/>
                      <a:pt x="104307" y="277646"/>
                    </a:cubicBezTo>
                    <a:cubicBezTo>
                      <a:pt x="103233" y="275493"/>
                      <a:pt x="101952" y="273387"/>
                      <a:pt x="101106" y="271188"/>
                    </a:cubicBezTo>
                    <a:lnTo>
                      <a:pt x="99665" y="267890"/>
                    </a:lnTo>
                    <a:cubicBezTo>
                      <a:pt x="99185" y="266814"/>
                      <a:pt x="98796" y="265554"/>
                      <a:pt x="98362" y="264386"/>
                    </a:cubicBezTo>
                    <a:lnTo>
                      <a:pt x="97722" y="262623"/>
                    </a:lnTo>
                    <a:lnTo>
                      <a:pt x="97401" y="261730"/>
                    </a:lnTo>
                    <a:lnTo>
                      <a:pt x="97264" y="261294"/>
                    </a:lnTo>
                    <a:lnTo>
                      <a:pt x="97264" y="261111"/>
                    </a:lnTo>
                    <a:cubicBezTo>
                      <a:pt x="97264" y="261111"/>
                      <a:pt x="96532" y="257653"/>
                      <a:pt x="96532" y="257653"/>
                    </a:cubicBezTo>
                    <a:cubicBezTo>
                      <a:pt x="95595" y="253050"/>
                      <a:pt x="95480" y="248172"/>
                      <a:pt x="95526" y="243431"/>
                    </a:cubicBezTo>
                    <a:cubicBezTo>
                      <a:pt x="95595" y="241027"/>
                      <a:pt x="95823" y="238301"/>
                      <a:pt x="95961" y="236034"/>
                    </a:cubicBezTo>
                    <a:lnTo>
                      <a:pt x="96967" y="228705"/>
                    </a:lnTo>
                    <a:cubicBezTo>
                      <a:pt x="97333" y="226255"/>
                      <a:pt x="97562" y="223827"/>
                      <a:pt x="98019" y="221377"/>
                    </a:cubicBezTo>
                    <a:lnTo>
                      <a:pt x="99482" y="213957"/>
                    </a:lnTo>
                    <a:cubicBezTo>
                      <a:pt x="99986" y="211529"/>
                      <a:pt x="100397" y="208896"/>
                      <a:pt x="100969" y="206628"/>
                    </a:cubicBezTo>
                    <a:lnTo>
                      <a:pt x="102661" y="199254"/>
                    </a:lnTo>
                    <a:lnTo>
                      <a:pt x="106045" y="184528"/>
                    </a:lnTo>
                    <a:cubicBezTo>
                      <a:pt x="108286" y="174749"/>
                      <a:pt x="110528" y="164764"/>
                      <a:pt x="111808" y="154596"/>
                    </a:cubicBezTo>
                    <a:cubicBezTo>
                      <a:pt x="113226" y="144473"/>
                      <a:pt x="113226" y="133801"/>
                      <a:pt x="110710" y="123541"/>
                    </a:cubicBezTo>
                    <a:cubicBezTo>
                      <a:pt x="109499" y="118434"/>
                      <a:pt x="107578" y="113533"/>
                      <a:pt x="105085" y="108884"/>
                    </a:cubicBezTo>
                    <a:cubicBezTo>
                      <a:pt x="104445" y="107762"/>
                      <a:pt x="103804" y="106571"/>
                      <a:pt x="103164" y="105472"/>
                    </a:cubicBezTo>
                    <a:cubicBezTo>
                      <a:pt x="102478" y="104372"/>
                      <a:pt x="101883" y="103365"/>
                      <a:pt x="101129" y="102220"/>
                    </a:cubicBezTo>
                    <a:lnTo>
                      <a:pt x="96647" y="95876"/>
                    </a:lnTo>
                    <a:cubicBezTo>
                      <a:pt x="93560" y="91891"/>
                      <a:pt x="90404" y="87906"/>
                      <a:pt x="87271" y="83990"/>
                    </a:cubicBezTo>
                    <a:cubicBezTo>
                      <a:pt x="85739" y="82044"/>
                      <a:pt x="84070" y="80005"/>
                      <a:pt x="82652" y="78127"/>
                    </a:cubicBezTo>
                    <a:cubicBezTo>
                      <a:pt x="81165" y="76112"/>
                      <a:pt x="79587" y="74097"/>
                      <a:pt x="78193" y="72104"/>
                    </a:cubicBezTo>
                    <a:lnTo>
                      <a:pt x="76066" y="69058"/>
                    </a:lnTo>
                    <a:cubicBezTo>
                      <a:pt x="75357" y="68028"/>
                      <a:pt x="74739" y="66974"/>
                      <a:pt x="74122" y="65921"/>
                    </a:cubicBezTo>
                    <a:cubicBezTo>
                      <a:pt x="72887" y="63814"/>
                      <a:pt x="71606" y="61730"/>
                      <a:pt x="70669" y="59462"/>
                    </a:cubicBezTo>
                    <a:lnTo>
                      <a:pt x="69137" y="56119"/>
                    </a:lnTo>
                    <a:lnTo>
                      <a:pt x="67994" y="52752"/>
                    </a:lnTo>
                    <a:lnTo>
                      <a:pt x="67399" y="51058"/>
                    </a:lnTo>
                    <a:lnTo>
                      <a:pt x="67124" y="50210"/>
                    </a:lnTo>
                    <a:lnTo>
                      <a:pt x="66919" y="49271"/>
                    </a:lnTo>
                    <a:lnTo>
                      <a:pt x="66164" y="45561"/>
                    </a:lnTo>
                    <a:cubicBezTo>
                      <a:pt x="65203" y="40958"/>
                      <a:pt x="65158" y="36011"/>
                      <a:pt x="66416" y="31477"/>
                    </a:cubicBezTo>
                    <a:lnTo>
                      <a:pt x="66896" y="29782"/>
                    </a:lnTo>
                    <a:lnTo>
                      <a:pt x="67559" y="28179"/>
                    </a:lnTo>
                    <a:cubicBezTo>
                      <a:pt x="67948" y="27034"/>
                      <a:pt x="68565" y="26187"/>
                      <a:pt x="69068" y="25156"/>
                    </a:cubicBezTo>
                    <a:cubicBezTo>
                      <a:pt x="69388" y="24652"/>
                      <a:pt x="69800" y="24148"/>
                      <a:pt x="70166" y="23644"/>
                    </a:cubicBezTo>
                    <a:lnTo>
                      <a:pt x="70715" y="22866"/>
                    </a:lnTo>
                    <a:cubicBezTo>
                      <a:pt x="70715" y="22866"/>
                      <a:pt x="71081" y="22454"/>
                      <a:pt x="71263" y="22293"/>
                    </a:cubicBezTo>
                    <a:lnTo>
                      <a:pt x="72430" y="21011"/>
                    </a:lnTo>
                    <a:cubicBezTo>
                      <a:pt x="72841" y="20621"/>
                      <a:pt x="73299" y="20255"/>
                      <a:pt x="73733" y="19866"/>
                    </a:cubicBezTo>
                    <a:cubicBezTo>
                      <a:pt x="81005" y="13820"/>
                      <a:pt x="91364" y="12033"/>
                      <a:pt x="100992" y="11873"/>
                    </a:cubicBezTo>
                    <a:cubicBezTo>
                      <a:pt x="102204" y="11804"/>
                      <a:pt x="103370" y="12033"/>
                      <a:pt x="104559" y="12079"/>
                    </a:cubicBezTo>
                    <a:cubicBezTo>
                      <a:pt x="105748" y="12217"/>
                      <a:pt x="106914" y="12194"/>
                      <a:pt x="108149" y="12537"/>
                    </a:cubicBezTo>
                    <a:lnTo>
                      <a:pt x="111831" y="13339"/>
                    </a:lnTo>
                    <a:cubicBezTo>
                      <a:pt x="112883" y="13568"/>
                      <a:pt x="114095" y="14049"/>
                      <a:pt x="115192" y="14415"/>
                    </a:cubicBezTo>
                    <a:cubicBezTo>
                      <a:pt x="119675" y="16201"/>
                      <a:pt x="123814" y="18927"/>
                      <a:pt x="127541" y="22110"/>
                    </a:cubicBezTo>
                    <a:cubicBezTo>
                      <a:pt x="128456" y="22843"/>
                      <a:pt x="129416" y="23805"/>
                      <a:pt x="130308" y="24606"/>
                    </a:cubicBezTo>
                    <a:lnTo>
                      <a:pt x="132915" y="27309"/>
                    </a:lnTo>
                    <a:lnTo>
                      <a:pt x="138175" y="32668"/>
                    </a:lnTo>
                    <a:cubicBezTo>
                      <a:pt x="141650" y="36240"/>
                      <a:pt x="145058" y="40019"/>
                      <a:pt x="148968" y="43340"/>
                    </a:cubicBezTo>
                    <a:cubicBezTo>
                      <a:pt x="151003" y="44897"/>
                      <a:pt x="152947" y="46546"/>
                      <a:pt x="155257" y="47852"/>
                    </a:cubicBezTo>
                    <a:cubicBezTo>
                      <a:pt x="156354" y="48539"/>
                      <a:pt x="157475" y="49248"/>
                      <a:pt x="158618" y="49730"/>
                    </a:cubicBezTo>
                    <a:cubicBezTo>
                      <a:pt x="159808" y="50233"/>
                      <a:pt x="160814" y="50783"/>
                      <a:pt x="162140" y="51264"/>
                    </a:cubicBezTo>
                    <a:lnTo>
                      <a:pt x="165890" y="52386"/>
                    </a:lnTo>
                    <a:cubicBezTo>
                      <a:pt x="167125" y="52752"/>
                      <a:pt x="168360" y="52890"/>
                      <a:pt x="169618" y="53119"/>
                    </a:cubicBezTo>
                    <a:lnTo>
                      <a:pt x="170532" y="53279"/>
                    </a:lnTo>
                    <a:cubicBezTo>
                      <a:pt x="170967" y="53371"/>
                      <a:pt x="171173" y="53348"/>
                      <a:pt x="171447" y="53371"/>
                    </a:cubicBezTo>
                    <a:lnTo>
                      <a:pt x="172979" y="54562"/>
                    </a:lnTo>
                    <a:cubicBezTo>
                      <a:pt x="173551" y="54997"/>
                      <a:pt x="174123" y="55455"/>
                      <a:pt x="174671" y="56050"/>
                    </a:cubicBezTo>
                    <a:lnTo>
                      <a:pt x="176386" y="57676"/>
                    </a:lnTo>
                    <a:lnTo>
                      <a:pt x="176821" y="58088"/>
                    </a:lnTo>
                    <a:cubicBezTo>
                      <a:pt x="176821" y="58088"/>
                      <a:pt x="177050" y="58295"/>
                      <a:pt x="176958" y="58226"/>
                    </a:cubicBezTo>
                    <a:lnTo>
                      <a:pt x="177119" y="58432"/>
                    </a:lnTo>
                    <a:lnTo>
                      <a:pt x="177827" y="59234"/>
                    </a:lnTo>
                    <a:cubicBezTo>
                      <a:pt x="178307" y="59737"/>
                      <a:pt x="178696" y="60356"/>
                      <a:pt x="179108" y="60951"/>
                    </a:cubicBezTo>
                    <a:cubicBezTo>
                      <a:pt x="179565" y="61547"/>
                      <a:pt x="179863" y="62142"/>
                      <a:pt x="180206" y="62714"/>
                    </a:cubicBezTo>
                    <a:cubicBezTo>
                      <a:pt x="180388" y="63035"/>
                      <a:pt x="180571" y="63264"/>
                      <a:pt x="180731" y="63608"/>
                    </a:cubicBezTo>
                    <a:lnTo>
                      <a:pt x="181258" y="64661"/>
                    </a:lnTo>
                    <a:lnTo>
                      <a:pt x="181783" y="65715"/>
                    </a:lnTo>
                    <a:lnTo>
                      <a:pt x="181783" y="65783"/>
                    </a:lnTo>
                    <a:cubicBezTo>
                      <a:pt x="181783" y="65783"/>
                      <a:pt x="181829" y="65783"/>
                      <a:pt x="181829" y="65783"/>
                    </a:cubicBezTo>
                    <a:cubicBezTo>
                      <a:pt x="181715" y="65554"/>
                      <a:pt x="181783" y="65738"/>
                      <a:pt x="181760" y="65692"/>
                    </a:cubicBezTo>
                    <a:lnTo>
                      <a:pt x="181760" y="65692"/>
                    </a:lnTo>
                    <a:cubicBezTo>
                      <a:pt x="181760" y="65692"/>
                      <a:pt x="181760" y="65715"/>
                      <a:pt x="181760" y="65715"/>
                    </a:cubicBezTo>
                    <a:lnTo>
                      <a:pt x="181806" y="65829"/>
                    </a:lnTo>
                    <a:lnTo>
                      <a:pt x="181898" y="66058"/>
                    </a:lnTo>
                    <a:lnTo>
                      <a:pt x="182081" y="66539"/>
                    </a:lnTo>
                    <a:cubicBezTo>
                      <a:pt x="182309" y="67203"/>
                      <a:pt x="182584" y="67799"/>
                      <a:pt x="182721" y="68509"/>
                    </a:cubicBezTo>
                    <a:cubicBezTo>
                      <a:pt x="182858" y="69173"/>
                      <a:pt x="183087" y="69837"/>
                      <a:pt x="183155" y="70478"/>
                    </a:cubicBezTo>
                    <a:lnTo>
                      <a:pt x="183384" y="72333"/>
                    </a:lnTo>
                    <a:cubicBezTo>
                      <a:pt x="183453" y="73043"/>
                      <a:pt x="183453" y="73891"/>
                      <a:pt x="183498" y="74669"/>
                    </a:cubicBezTo>
                    <a:lnTo>
                      <a:pt x="183498" y="75745"/>
                    </a:lnTo>
                    <a:cubicBezTo>
                      <a:pt x="183498" y="75745"/>
                      <a:pt x="183521" y="76936"/>
                      <a:pt x="183521" y="76936"/>
                    </a:cubicBezTo>
                    <a:lnTo>
                      <a:pt x="183521" y="76501"/>
                    </a:lnTo>
                    <a:cubicBezTo>
                      <a:pt x="183521" y="76501"/>
                      <a:pt x="182904" y="81036"/>
                      <a:pt x="182904" y="81036"/>
                    </a:cubicBezTo>
                    <a:lnTo>
                      <a:pt x="182973" y="80555"/>
                    </a:lnTo>
                    <a:lnTo>
                      <a:pt x="181417" y="87586"/>
                    </a:lnTo>
                    <a:lnTo>
                      <a:pt x="180937" y="89326"/>
                    </a:lnTo>
                    <a:lnTo>
                      <a:pt x="180709" y="90197"/>
                    </a:lnTo>
                    <a:lnTo>
                      <a:pt x="180640" y="90426"/>
                    </a:lnTo>
                    <a:lnTo>
                      <a:pt x="180640" y="90540"/>
                    </a:lnTo>
                    <a:cubicBezTo>
                      <a:pt x="180640" y="90540"/>
                      <a:pt x="180594" y="90586"/>
                      <a:pt x="180594" y="90586"/>
                    </a:cubicBezTo>
                    <a:lnTo>
                      <a:pt x="180594" y="90586"/>
                    </a:lnTo>
                    <a:cubicBezTo>
                      <a:pt x="180549" y="90815"/>
                      <a:pt x="180663" y="90357"/>
                      <a:pt x="180640" y="90449"/>
                    </a:cubicBezTo>
                    <a:lnTo>
                      <a:pt x="180503" y="90884"/>
                    </a:lnTo>
                    <a:lnTo>
                      <a:pt x="179954" y="92624"/>
                    </a:lnTo>
                    <a:lnTo>
                      <a:pt x="179680" y="93494"/>
                    </a:lnTo>
                    <a:lnTo>
                      <a:pt x="179611" y="93701"/>
                    </a:lnTo>
                    <a:lnTo>
                      <a:pt x="179565" y="93815"/>
                    </a:lnTo>
                    <a:cubicBezTo>
                      <a:pt x="179680" y="93449"/>
                      <a:pt x="179588" y="93723"/>
                      <a:pt x="179611" y="93655"/>
                    </a:cubicBezTo>
                    <a:lnTo>
                      <a:pt x="179611" y="93701"/>
                    </a:lnTo>
                    <a:cubicBezTo>
                      <a:pt x="179611" y="93701"/>
                      <a:pt x="179588" y="93746"/>
                      <a:pt x="179588" y="93746"/>
                    </a:cubicBezTo>
                    <a:lnTo>
                      <a:pt x="179428" y="94181"/>
                    </a:lnTo>
                    <a:lnTo>
                      <a:pt x="178810" y="95784"/>
                    </a:lnTo>
                    <a:lnTo>
                      <a:pt x="178673" y="95899"/>
                    </a:lnTo>
                    <a:lnTo>
                      <a:pt x="178491" y="96059"/>
                    </a:lnTo>
                    <a:lnTo>
                      <a:pt x="178422" y="96128"/>
                    </a:lnTo>
                    <a:lnTo>
                      <a:pt x="177942" y="96494"/>
                    </a:lnTo>
                    <a:lnTo>
                      <a:pt x="176981" y="97181"/>
                    </a:lnTo>
                    <a:lnTo>
                      <a:pt x="175060" y="98579"/>
                    </a:lnTo>
                    <a:lnTo>
                      <a:pt x="171173" y="101350"/>
                    </a:lnTo>
                    <a:cubicBezTo>
                      <a:pt x="170464" y="101853"/>
                      <a:pt x="169778" y="102380"/>
                      <a:pt x="169183" y="102884"/>
                    </a:cubicBezTo>
                    <a:lnTo>
                      <a:pt x="167354" y="104396"/>
                    </a:lnTo>
                    <a:lnTo>
                      <a:pt x="166896" y="104785"/>
                    </a:lnTo>
                    <a:lnTo>
                      <a:pt x="166530" y="105128"/>
                    </a:lnTo>
                    <a:lnTo>
                      <a:pt x="166416" y="105243"/>
                    </a:lnTo>
                    <a:lnTo>
                      <a:pt x="166187" y="105449"/>
                    </a:lnTo>
                    <a:lnTo>
                      <a:pt x="165273" y="106342"/>
                    </a:lnTo>
                    <a:cubicBezTo>
                      <a:pt x="164655" y="106937"/>
                      <a:pt x="164175" y="107510"/>
                      <a:pt x="163604" y="108106"/>
                    </a:cubicBezTo>
                    <a:lnTo>
                      <a:pt x="163283" y="108449"/>
                    </a:lnTo>
                    <a:lnTo>
                      <a:pt x="163077" y="108655"/>
                    </a:lnTo>
                    <a:lnTo>
                      <a:pt x="162712" y="109136"/>
                    </a:lnTo>
                    <a:lnTo>
                      <a:pt x="161934" y="110052"/>
                    </a:lnTo>
                    <a:lnTo>
                      <a:pt x="161660" y="110396"/>
                    </a:lnTo>
                    <a:lnTo>
                      <a:pt x="161568" y="110510"/>
                    </a:lnTo>
                    <a:lnTo>
                      <a:pt x="161408" y="110762"/>
                    </a:lnTo>
                    <a:lnTo>
                      <a:pt x="161065" y="111266"/>
                    </a:lnTo>
                    <a:lnTo>
                      <a:pt x="160379" y="112251"/>
                    </a:lnTo>
                    <a:lnTo>
                      <a:pt x="158916" y="114587"/>
                    </a:lnTo>
                    <a:lnTo>
                      <a:pt x="157795" y="116694"/>
                    </a:lnTo>
                    <a:lnTo>
                      <a:pt x="157635" y="116992"/>
                    </a:lnTo>
                    <a:lnTo>
                      <a:pt x="156377" y="119992"/>
                    </a:lnTo>
                    <a:cubicBezTo>
                      <a:pt x="156286" y="120244"/>
                      <a:pt x="156194" y="120427"/>
                      <a:pt x="155966" y="121045"/>
                    </a:cubicBezTo>
                    <a:lnTo>
                      <a:pt x="155783" y="121641"/>
                    </a:lnTo>
                    <a:lnTo>
                      <a:pt x="155691" y="122030"/>
                    </a:lnTo>
                    <a:lnTo>
                      <a:pt x="155280" y="123610"/>
                    </a:lnTo>
                    <a:lnTo>
                      <a:pt x="154891" y="125190"/>
                    </a:lnTo>
                    <a:lnTo>
                      <a:pt x="154685" y="125969"/>
                    </a:lnTo>
                    <a:lnTo>
                      <a:pt x="154685" y="126084"/>
                    </a:lnTo>
                    <a:cubicBezTo>
                      <a:pt x="154685" y="126084"/>
                      <a:pt x="154616" y="126335"/>
                      <a:pt x="154616" y="126335"/>
                    </a:cubicBezTo>
                    <a:lnTo>
                      <a:pt x="154616" y="126404"/>
                    </a:lnTo>
                    <a:cubicBezTo>
                      <a:pt x="154616" y="126404"/>
                      <a:pt x="154571" y="126610"/>
                      <a:pt x="154571" y="126610"/>
                    </a:cubicBezTo>
                    <a:lnTo>
                      <a:pt x="154502" y="127023"/>
                    </a:lnTo>
                    <a:cubicBezTo>
                      <a:pt x="154319" y="128145"/>
                      <a:pt x="154182" y="129244"/>
                      <a:pt x="154091" y="130320"/>
                    </a:cubicBezTo>
                    <a:cubicBezTo>
                      <a:pt x="153930" y="131511"/>
                      <a:pt x="154022" y="132702"/>
                      <a:pt x="153976" y="133870"/>
                    </a:cubicBezTo>
                    <a:lnTo>
                      <a:pt x="153976" y="135656"/>
                    </a:lnTo>
                    <a:cubicBezTo>
                      <a:pt x="153976" y="136229"/>
                      <a:pt x="154068" y="136778"/>
                      <a:pt x="154113" y="137305"/>
                    </a:cubicBezTo>
                    <a:lnTo>
                      <a:pt x="154251" y="138931"/>
                    </a:lnTo>
                    <a:lnTo>
                      <a:pt x="154319" y="139733"/>
                    </a:lnTo>
                    <a:lnTo>
                      <a:pt x="154365" y="140214"/>
                    </a:lnTo>
                    <a:lnTo>
                      <a:pt x="154434" y="140649"/>
                    </a:lnTo>
                    <a:lnTo>
                      <a:pt x="155074" y="144107"/>
                    </a:lnTo>
                    <a:cubicBezTo>
                      <a:pt x="155302" y="145206"/>
                      <a:pt x="155668" y="146214"/>
                      <a:pt x="155943" y="147267"/>
                    </a:cubicBezTo>
                    <a:cubicBezTo>
                      <a:pt x="156103" y="147748"/>
                      <a:pt x="156240" y="148367"/>
                      <a:pt x="156446" y="148893"/>
                    </a:cubicBezTo>
                    <a:lnTo>
                      <a:pt x="157017" y="150519"/>
                    </a:lnTo>
                    <a:lnTo>
                      <a:pt x="157612" y="152123"/>
                    </a:lnTo>
                    <a:lnTo>
                      <a:pt x="158275" y="153611"/>
                    </a:lnTo>
                    <a:lnTo>
                      <a:pt x="158938" y="155100"/>
                    </a:lnTo>
                    <a:cubicBezTo>
                      <a:pt x="159259" y="155764"/>
                      <a:pt x="159465" y="156107"/>
                      <a:pt x="159762" y="156634"/>
                    </a:cubicBezTo>
                    <a:lnTo>
                      <a:pt x="161362" y="159474"/>
                    </a:lnTo>
                    <a:lnTo>
                      <a:pt x="161751" y="160184"/>
                    </a:lnTo>
                    <a:lnTo>
                      <a:pt x="162003" y="160619"/>
                    </a:lnTo>
                    <a:lnTo>
                      <a:pt x="162232" y="160963"/>
                    </a:lnTo>
                    <a:lnTo>
                      <a:pt x="163169" y="162337"/>
                    </a:lnTo>
                    <a:cubicBezTo>
                      <a:pt x="163832" y="163230"/>
                      <a:pt x="164335" y="164100"/>
                      <a:pt x="165136" y="165016"/>
                    </a:cubicBezTo>
                    <a:cubicBezTo>
                      <a:pt x="165844" y="165886"/>
                      <a:pt x="166530" y="166780"/>
                      <a:pt x="167308" y="167535"/>
                    </a:cubicBezTo>
                    <a:cubicBezTo>
                      <a:pt x="167422" y="167627"/>
                      <a:pt x="167606" y="167719"/>
                      <a:pt x="167788" y="167673"/>
                    </a:cubicBezTo>
                    <a:cubicBezTo>
                      <a:pt x="168108" y="167627"/>
                      <a:pt x="168314" y="167352"/>
                      <a:pt x="168268" y="167031"/>
                    </a:cubicBezTo>
                    <a:lnTo>
                      <a:pt x="168268" y="166940"/>
                    </a:lnTo>
                    <a:cubicBezTo>
                      <a:pt x="168131" y="166001"/>
                      <a:pt x="167949" y="165085"/>
                      <a:pt x="167811" y="164123"/>
                    </a:cubicBezTo>
                    <a:cubicBezTo>
                      <a:pt x="167743" y="163688"/>
                      <a:pt x="167606" y="163161"/>
                      <a:pt x="167582" y="162841"/>
                    </a:cubicBezTo>
                    <a:lnTo>
                      <a:pt x="167377" y="161443"/>
                    </a:lnTo>
                    <a:cubicBezTo>
                      <a:pt x="167239" y="160504"/>
                      <a:pt x="167079" y="159589"/>
                      <a:pt x="166919" y="158695"/>
                    </a:cubicBezTo>
                    <a:lnTo>
                      <a:pt x="166919" y="158581"/>
                    </a:lnTo>
                    <a:cubicBezTo>
                      <a:pt x="166919" y="158581"/>
                      <a:pt x="166919" y="158581"/>
                      <a:pt x="166919" y="158581"/>
                    </a:cubicBezTo>
                    <a:lnTo>
                      <a:pt x="166919" y="158581"/>
                    </a:lnTo>
                    <a:cubicBezTo>
                      <a:pt x="166988" y="158787"/>
                      <a:pt x="166919" y="158627"/>
                      <a:pt x="166942" y="158695"/>
                    </a:cubicBezTo>
                    <a:lnTo>
                      <a:pt x="166942" y="158466"/>
                    </a:lnTo>
                    <a:cubicBezTo>
                      <a:pt x="166942" y="158466"/>
                      <a:pt x="166873" y="158123"/>
                      <a:pt x="166873" y="158123"/>
                    </a:cubicBezTo>
                    <a:lnTo>
                      <a:pt x="166782" y="157413"/>
                    </a:lnTo>
                    <a:lnTo>
                      <a:pt x="166622" y="156016"/>
                    </a:lnTo>
                    <a:cubicBezTo>
                      <a:pt x="166530" y="155100"/>
                      <a:pt x="166371" y="154184"/>
                      <a:pt x="166256" y="153268"/>
                    </a:cubicBezTo>
                    <a:lnTo>
                      <a:pt x="166256" y="153084"/>
                    </a:lnTo>
                    <a:cubicBezTo>
                      <a:pt x="166256" y="153084"/>
                      <a:pt x="166233" y="152993"/>
                      <a:pt x="166233" y="152993"/>
                    </a:cubicBezTo>
                    <a:lnTo>
                      <a:pt x="166233" y="152947"/>
                    </a:lnTo>
                    <a:cubicBezTo>
                      <a:pt x="166233" y="152947"/>
                      <a:pt x="166233" y="152924"/>
                      <a:pt x="166233" y="152924"/>
                    </a:cubicBezTo>
                    <a:cubicBezTo>
                      <a:pt x="166165" y="152741"/>
                      <a:pt x="166279" y="153199"/>
                      <a:pt x="166279" y="153153"/>
                    </a:cubicBezTo>
                    <a:lnTo>
                      <a:pt x="166279" y="153153"/>
                    </a:lnTo>
                    <a:cubicBezTo>
                      <a:pt x="166279" y="153153"/>
                      <a:pt x="166279" y="152764"/>
                      <a:pt x="166279" y="152764"/>
                    </a:cubicBezTo>
                    <a:lnTo>
                      <a:pt x="166233" y="152077"/>
                    </a:lnTo>
                    <a:lnTo>
                      <a:pt x="166142" y="150703"/>
                    </a:lnTo>
                    <a:cubicBezTo>
                      <a:pt x="166096" y="149741"/>
                      <a:pt x="166028" y="148825"/>
                      <a:pt x="165936" y="147886"/>
                    </a:cubicBezTo>
                    <a:lnTo>
                      <a:pt x="165822" y="146512"/>
                    </a:lnTo>
                    <a:lnTo>
                      <a:pt x="165822" y="146420"/>
                    </a:lnTo>
                    <a:cubicBezTo>
                      <a:pt x="165822" y="146420"/>
                      <a:pt x="165822" y="146397"/>
                      <a:pt x="165822" y="146397"/>
                    </a:cubicBezTo>
                    <a:lnTo>
                      <a:pt x="165822" y="146397"/>
                    </a:lnTo>
                    <a:cubicBezTo>
                      <a:pt x="165822" y="146397"/>
                      <a:pt x="165867" y="146672"/>
                      <a:pt x="165844" y="146534"/>
                    </a:cubicBezTo>
                    <a:lnTo>
                      <a:pt x="165844" y="146534"/>
                    </a:lnTo>
                    <a:lnTo>
                      <a:pt x="165844" y="145389"/>
                    </a:lnTo>
                    <a:cubicBezTo>
                      <a:pt x="165844" y="144565"/>
                      <a:pt x="165844" y="143809"/>
                      <a:pt x="165867" y="142893"/>
                    </a:cubicBezTo>
                    <a:cubicBezTo>
                      <a:pt x="165936" y="141954"/>
                      <a:pt x="165959" y="141038"/>
                      <a:pt x="165982" y="140099"/>
                    </a:cubicBezTo>
                    <a:cubicBezTo>
                      <a:pt x="165982" y="139343"/>
                      <a:pt x="166165" y="138542"/>
                      <a:pt x="166233" y="137763"/>
                    </a:cubicBezTo>
                    <a:cubicBezTo>
                      <a:pt x="166325" y="137030"/>
                      <a:pt x="166393" y="136298"/>
                      <a:pt x="166599" y="135336"/>
                    </a:cubicBezTo>
                    <a:lnTo>
                      <a:pt x="167102" y="132588"/>
                    </a:lnTo>
                    <a:cubicBezTo>
                      <a:pt x="167171" y="132381"/>
                      <a:pt x="167285" y="131946"/>
                      <a:pt x="167377" y="131649"/>
                    </a:cubicBezTo>
                    <a:lnTo>
                      <a:pt x="167720" y="130435"/>
                    </a:lnTo>
                    <a:lnTo>
                      <a:pt x="167925" y="129771"/>
                    </a:lnTo>
                    <a:lnTo>
                      <a:pt x="168040" y="129427"/>
                    </a:lnTo>
                    <a:lnTo>
                      <a:pt x="168040" y="129358"/>
                    </a:lnTo>
                    <a:cubicBezTo>
                      <a:pt x="168040" y="129358"/>
                      <a:pt x="168040" y="129358"/>
                      <a:pt x="168040" y="129358"/>
                    </a:cubicBezTo>
                    <a:lnTo>
                      <a:pt x="168040" y="129358"/>
                    </a:lnTo>
                    <a:cubicBezTo>
                      <a:pt x="168017" y="129496"/>
                      <a:pt x="168131" y="128969"/>
                      <a:pt x="167949" y="129679"/>
                    </a:cubicBezTo>
                    <a:lnTo>
                      <a:pt x="167949" y="129679"/>
                    </a:lnTo>
                    <a:cubicBezTo>
                      <a:pt x="167949" y="129679"/>
                      <a:pt x="168017" y="129473"/>
                      <a:pt x="168017" y="129473"/>
                    </a:cubicBezTo>
                    <a:lnTo>
                      <a:pt x="168520" y="128190"/>
                    </a:lnTo>
                    <a:lnTo>
                      <a:pt x="169023" y="126885"/>
                    </a:lnTo>
                    <a:lnTo>
                      <a:pt x="169137" y="126633"/>
                    </a:lnTo>
                    <a:lnTo>
                      <a:pt x="169229" y="126450"/>
                    </a:lnTo>
                    <a:lnTo>
                      <a:pt x="170052" y="124824"/>
                    </a:lnTo>
                    <a:lnTo>
                      <a:pt x="170669" y="123541"/>
                    </a:lnTo>
                    <a:lnTo>
                      <a:pt x="171676" y="121938"/>
                    </a:lnTo>
                    <a:cubicBezTo>
                      <a:pt x="171882" y="121686"/>
                      <a:pt x="172065" y="121411"/>
                      <a:pt x="172247" y="121114"/>
                    </a:cubicBezTo>
                    <a:lnTo>
                      <a:pt x="172247" y="121068"/>
                    </a:lnTo>
                    <a:cubicBezTo>
                      <a:pt x="172339" y="120953"/>
                      <a:pt x="172408" y="120862"/>
                      <a:pt x="172499" y="120747"/>
                    </a:cubicBezTo>
                    <a:cubicBezTo>
                      <a:pt x="172865" y="120312"/>
                      <a:pt x="173185" y="119854"/>
                      <a:pt x="173528" y="119442"/>
                    </a:cubicBezTo>
                    <a:cubicBezTo>
                      <a:pt x="173894" y="118984"/>
                      <a:pt x="174100" y="118594"/>
                      <a:pt x="174694" y="117999"/>
                    </a:cubicBezTo>
                    <a:cubicBezTo>
                      <a:pt x="174923" y="117747"/>
                      <a:pt x="175152" y="117495"/>
                      <a:pt x="175380" y="117243"/>
                    </a:cubicBezTo>
                    <a:cubicBezTo>
                      <a:pt x="175472" y="117655"/>
                      <a:pt x="175518" y="118091"/>
                      <a:pt x="175655" y="118480"/>
                    </a:cubicBezTo>
                    <a:cubicBezTo>
                      <a:pt x="175838" y="119281"/>
                      <a:pt x="176021" y="119854"/>
                      <a:pt x="176181" y="120404"/>
                    </a:cubicBezTo>
                    <a:lnTo>
                      <a:pt x="176432" y="121274"/>
                    </a:lnTo>
                    <a:lnTo>
                      <a:pt x="176432" y="121389"/>
                    </a:lnTo>
                    <a:cubicBezTo>
                      <a:pt x="176432" y="121389"/>
                      <a:pt x="176478" y="121434"/>
                      <a:pt x="176478" y="121434"/>
                    </a:cubicBezTo>
                    <a:lnTo>
                      <a:pt x="176478" y="121434"/>
                    </a:lnTo>
                    <a:cubicBezTo>
                      <a:pt x="176478" y="121434"/>
                      <a:pt x="176752" y="122121"/>
                      <a:pt x="176752" y="122121"/>
                    </a:cubicBezTo>
                    <a:lnTo>
                      <a:pt x="176821" y="122328"/>
                    </a:lnTo>
                    <a:lnTo>
                      <a:pt x="177004" y="122763"/>
                    </a:lnTo>
                    <a:lnTo>
                      <a:pt x="177713" y="124434"/>
                    </a:lnTo>
                    <a:lnTo>
                      <a:pt x="178079" y="125259"/>
                    </a:lnTo>
                    <a:lnTo>
                      <a:pt x="178262" y="125694"/>
                    </a:lnTo>
                    <a:lnTo>
                      <a:pt x="178353" y="125900"/>
                    </a:lnTo>
                    <a:lnTo>
                      <a:pt x="178353" y="125946"/>
                    </a:lnTo>
                    <a:cubicBezTo>
                      <a:pt x="178353" y="125946"/>
                      <a:pt x="178559" y="126312"/>
                      <a:pt x="178559" y="126312"/>
                    </a:cubicBezTo>
                    <a:lnTo>
                      <a:pt x="178605" y="126427"/>
                    </a:lnTo>
                    <a:lnTo>
                      <a:pt x="180251" y="129656"/>
                    </a:lnTo>
                    <a:lnTo>
                      <a:pt x="182012" y="132931"/>
                    </a:lnTo>
                    <a:lnTo>
                      <a:pt x="183796" y="136114"/>
                    </a:lnTo>
                    <a:lnTo>
                      <a:pt x="184024" y="136503"/>
                    </a:lnTo>
                    <a:lnTo>
                      <a:pt x="184024" y="136503"/>
                    </a:lnTo>
                    <a:cubicBezTo>
                      <a:pt x="184024" y="136503"/>
                      <a:pt x="184093" y="136664"/>
                      <a:pt x="184093" y="136664"/>
                    </a:cubicBezTo>
                    <a:lnTo>
                      <a:pt x="184459" y="137420"/>
                    </a:lnTo>
                    <a:lnTo>
                      <a:pt x="185191" y="138931"/>
                    </a:lnTo>
                    <a:lnTo>
                      <a:pt x="186654" y="141954"/>
                    </a:lnTo>
                    <a:cubicBezTo>
                      <a:pt x="187134" y="142985"/>
                      <a:pt x="187592" y="144153"/>
                      <a:pt x="188072" y="145252"/>
                    </a:cubicBezTo>
                    <a:lnTo>
                      <a:pt x="189467" y="148619"/>
                    </a:lnTo>
                    <a:lnTo>
                      <a:pt x="189558" y="148802"/>
                    </a:lnTo>
                    <a:lnTo>
                      <a:pt x="189558" y="148847"/>
                    </a:lnTo>
                    <a:cubicBezTo>
                      <a:pt x="189558" y="148847"/>
                      <a:pt x="189695" y="149214"/>
                      <a:pt x="189695" y="149214"/>
                    </a:cubicBezTo>
                    <a:lnTo>
                      <a:pt x="189947" y="150016"/>
                    </a:lnTo>
                    <a:lnTo>
                      <a:pt x="190473" y="151596"/>
                    </a:lnTo>
                    <a:lnTo>
                      <a:pt x="191571" y="154733"/>
                    </a:lnTo>
                    <a:lnTo>
                      <a:pt x="192531" y="158260"/>
                    </a:lnTo>
                    <a:lnTo>
                      <a:pt x="193011" y="160001"/>
                    </a:lnTo>
                    <a:lnTo>
                      <a:pt x="193263" y="160894"/>
                    </a:lnTo>
                    <a:lnTo>
                      <a:pt x="193263" y="161008"/>
                    </a:lnTo>
                    <a:cubicBezTo>
                      <a:pt x="193263" y="161008"/>
                      <a:pt x="193309" y="161054"/>
                      <a:pt x="193309" y="161054"/>
                    </a:cubicBezTo>
                    <a:lnTo>
                      <a:pt x="193309" y="161054"/>
                    </a:lnTo>
                    <a:lnTo>
                      <a:pt x="193354" y="161306"/>
                    </a:lnTo>
                    <a:lnTo>
                      <a:pt x="194063" y="164856"/>
                    </a:lnTo>
                    <a:lnTo>
                      <a:pt x="194429" y="166642"/>
                    </a:lnTo>
                    <a:lnTo>
                      <a:pt x="194681" y="168337"/>
                    </a:lnTo>
                    <a:lnTo>
                      <a:pt x="195184" y="171955"/>
                    </a:lnTo>
                    <a:lnTo>
                      <a:pt x="195230" y="172253"/>
                    </a:lnTo>
                    <a:lnTo>
                      <a:pt x="195230" y="172345"/>
                    </a:lnTo>
                    <a:cubicBezTo>
                      <a:pt x="195230" y="172345"/>
                      <a:pt x="195298" y="173192"/>
                      <a:pt x="195298" y="173192"/>
                    </a:cubicBezTo>
                    <a:lnTo>
                      <a:pt x="195390" y="174841"/>
                    </a:lnTo>
                    <a:cubicBezTo>
                      <a:pt x="195458" y="175940"/>
                      <a:pt x="195573" y="177062"/>
                      <a:pt x="195527" y="178299"/>
                    </a:cubicBezTo>
                    <a:lnTo>
                      <a:pt x="195527" y="180131"/>
                    </a:lnTo>
                    <a:cubicBezTo>
                      <a:pt x="195527" y="180131"/>
                      <a:pt x="195504" y="181024"/>
                      <a:pt x="195504" y="181024"/>
                    </a:cubicBezTo>
                    <a:lnTo>
                      <a:pt x="195504" y="181482"/>
                    </a:lnTo>
                    <a:cubicBezTo>
                      <a:pt x="195504" y="181482"/>
                      <a:pt x="195504" y="181711"/>
                      <a:pt x="195504" y="181711"/>
                    </a:cubicBezTo>
                    <a:lnTo>
                      <a:pt x="195504" y="181826"/>
                    </a:lnTo>
                    <a:cubicBezTo>
                      <a:pt x="195504" y="181963"/>
                      <a:pt x="195504" y="181940"/>
                      <a:pt x="195504" y="181849"/>
                    </a:cubicBezTo>
                    <a:lnTo>
                      <a:pt x="195253" y="185147"/>
                    </a:lnTo>
                    <a:lnTo>
                      <a:pt x="195253" y="185582"/>
                    </a:lnTo>
                    <a:cubicBezTo>
                      <a:pt x="195253" y="185582"/>
                      <a:pt x="195207" y="185719"/>
                      <a:pt x="195207" y="185719"/>
                    </a:cubicBezTo>
                    <a:cubicBezTo>
                      <a:pt x="195161" y="186017"/>
                      <a:pt x="195253" y="185444"/>
                      <a:pt x="195275" y="185353"/>
                    </a:cubicBezTo>
                    <a:lnTo>
                      <a:pt x="195275" y="185353"/>
                    </a:lnTo>
                    <a:cubicBezTo>
                      <a:pt x="195275" y="185353"/>
                      <a:pt x="195275" y="185444"/>
                      <a:pt x="195275" y="185444"/>
                    </a:cubicBezTo>
                    <a:lnTo>
                      <a:pt x="195275" y="185673"/>
                    </a:lnTo>
                    <a:cubicBezTo>
                      <a:pt x="195275" y="185673"/>
                      <a:pt x="195115" y="186567"/>
                      <a:pt x="195115" y="186567"/>
                    </a:cubicBezTo>
                    <a:lnTo>
                      <a:pt x="194864" y="188376"/>
                    </a:lnTo>
                    <a:cubicBezTo>
                      <a:pt x="194726" y="189475"/>
                      <a:pt x="194429" y="190712"/>
                      <a:pt x="194246" y="191880"/>
                    </a:cubicBezTo>
                    <a:lnTo>
                      <a:pt x="193286" y="195590"/>
                    </a:lnTo>
                    <a:lnTo>
                      <a:pt x="193217" y="195773"/>
                    </a:lnTo>
                    <a:cubicBezTo>
                      <a:pt x="192691" y="197834"/>
                      <a:pt x="193606" y="200056"/>
                      <a:pt x="195550" y="201040"/>
                    </a:cubicBezTo>
                    <a:cubicBezTo>
                      <a:pt x="197814" y="202231"/>
                      <a:pt x="200604" y="201338"/>
                      <a:pt x="201770" y="199071"/>
                    </a:cubicBezTo>
                    <a:lnTo>
                      <a:pt x="203691" y="195384"/>
                    </a:lnTo>
                    <a:lnTo>
                      <a:pt x="203759" y="195246"/>
                    </a:lnTo>
                    <a:lnTo>
                      <a:pt x="203874" y="194994"/>
                    </a:lnTo>
                    <a:cubicBezTo>
                      <a:pt x="204766" y="192865"/>
                      <a:pt x="205932" y="189750"/>
                      <a:pt x="206618" y="187231"/>
                    </a:cubicBezTo>
                    <a:lnTo>
                      <a:pt x="207532" y="183566"/>
                    </a:lnTo>
                    <a:lnTo>
                      <a:pt x="208196" y="179650"/>
                    </a:lnTo>
                    <a:lnTo>
                      <a:pt x="208356" y="178734"/>
                    </a:lnTo>
                    <a:lnTo>
                      <a:pt x="208516" y="177795"/>
                    </a:lnTo>
                    <a:lnTo>
                      <a:pt x="208516" y="177337"/>
                    </a:lnTo>
                    <a:cubicBezTo>
                      <a:pt x="208516" y="177337"/>
                      <a:pt x="208699" y="175436"/>
                      <a:pt x="208699" y="175436"/>
                    </a:cubicBezTo>
                    <a:lnTo>
                      <a:pt x="208836" y="173559"/>
                    </a:lnTo>
                    <a:lnTo>
                      <a:pt x="208905" y="172620"/>
                    </a:lnTo>
                    <a:lnTo>
                      <a:pt x="208973" y="171841"/>
                    </a:lnTo>
                    <a:lnTo>
                      <a:pt x="208973" y="171337"/>
                    </a:lnTo>
                    <a:cubicBezTo>
                      <a:pt x="208973" y="171337"/>
                      <a:pt x="208905" y="167238"/>
                      <a:pt x="208905" y="167238"/>
                    </a:cubicBezTo>
                    <a:lnTo>
                      <a:pt x="208905" y="165199"/>
                    </a:lnTo>
                    <a:cubicBezTo>
                      <a:pt x="208905" y="165199"/>
                      <a:pt x="208699" y="163299"/>
                      <a:pt x="208699" y="163299"/>
                    </a:cubicBezTo>
                    <a:lnTo>
                      <a:pt x="208310" y="159520"/>
                    </a:lnTo>
                    <a:lnTo>
                      <a:pt x="208218" y="158581"/>
                    </a:lnTo>
                    <a:lnTo>
                      <a:pt x="208218" y="158283"/>
                    </a:lnTo>
                    <a:cubicBezTo>
                      <a:pt x="208218" y="158283"/>
                      <a:pt x="208173" y="158168"/>
                      <a:pt x="208173" y="158168"/>
                    </a:cubicBezTo>
                    <a:lnTo>
                      <a:pt x="208127" y="157917"/>
                    </a:lnTo>
                    <a:lnTo>
                      <a:pt x="208035" y="157413"/>
                    </a:lnTo>
                    <a:lnTo>
                      <a:pt x="207670" y="155443"/>
                    </a:lnTo>
                    <a:lnTo>
                      <a:pt x="206938" y="151481"/>
                    </a:lnTo>
                    <a:cubicBezTo>
                      <a:pt x="206663" y="150176"/>
                      <a:pt x="206275" y="149031"/>
                      <a:pt x="205954" y="147794"/>
                    </a:cubicBezTo>
                    <a:lnTo>
                      <a:pt x="204948" y="144130"/>
                    </a:lnTo>
                    <a:lnTo>
                      <a:pt x="204880" y="143901"/>
                    </a:lnTo>
                    <a:lnTo>
                      <a:pt x="204811" y="143603"/>
                    </a:lnTo>
                    <a:lnTo>
                      <a:pt x="204766" y="143489"/>
                    </a:lnTo>
                    <a:lnTo>
                      <a:pt x="204605" y="143031"/>
                    </a:lnTo>
                    <a:lnTo>
                      <a:pt x="204239" y="142092"/>
                    </a:lnTo>
                    <a:lnTo>
                      <a:pt x="203553" y="140214"/>
                    </a:lnTo>
                    <a:lnTo>
                      <a:pt x="202158" y="136481"/>
                    </a:lnTo>
                    <a:cubicBezTo>
                      <a:pt x="201656" y="135290"/>
                      <a:pt x="201084" y="134145"/>
                      <a:pt x="200580" y="133023"/>
                    </a:cubicBezTo>
                    <a:lnTo>
                      <a:pt x="198980" y="129587"/>
                    </a:lnTo>
                    <a:lnTo>
                      <a:pt x="198774" y="129175"/>
                    </a:lnTo>
                    <a:lnTo>
                      <a:pt x="198660" y="128946"/>
                    </a:lnTo>
                    <a:lnTo>
                      <a:pt x="198500" y="128602"/>
                    </a:lnTo>
                    <a:lnTo>
                      <a:pt x="198431" y="128511"/>
                    </a:lnTo>
                    <a:lnTo>
                      <a:pt x="197974" y="127686"/>
                    </a:lnTo>
                    <a:lnTo>
                      <a:pt x="197036" y="126037"/>
                    </a:lnTo>
                    <a:lnTo>
                      <a:pt x="195161" y="122763"/>
                    </a:lnTo>
                    <a:cubicBezTo>
                      <a:pt x="194566" y="121755"/>
                      <a:pt x="193972" y="120564"/>
                      <a:pt x="193377" y="119488"/>
                    </a:cubicBezTo>
                    <a:lnTo>
                      <a:pt x="193149" y="119076"/>
                    </a:lnTo>
                    <a:lnTo>
                      <a:pt x="193057" y="118892"/>
                    </a:lnTo>
                    <a:lnTo>
                      <a:pt x="193057" y="118892"/>
                    </a:lnTo>
                    <a:cubicBezTo>
                      <a:pt x="193057" y="118892"/>
                      <a:pt x="193011" y="118778"/>
                      <a:pt x="193011" y="118778"/>
                    </a:cubicBezTo>
                    <a:lnTo>
                      <a:pt x="192623" y="117907"/>
                    </a:lnTo>
                    <a:lnTo>
                      <a:pt x="191845" y="116190"/>
                    </a:lnTo>
                    <a:lnTo>
                      <a:pt x="191754" y="115984"/>
                    </a:lnTo>
                    <a:lnTo>
                      <a:pt x="191708" y="115869"/>
                    </a:lnTo>
                    <a:lnTo>
                      <a:pt x="191594" y="115549"/>
                    </a:lnTo>
                    <a:lnTo>
                      <a:pt x="191273" y="114747"/>
                    </a:lnTo>
                    <a:cubicBezTo>
                      <a:pt x="191067" y="114197"/>
                      <a:pt x="190930" y="113694"/>
                      <a:pt x="190748" y="113190"/>
                    </a:cubicBezTo>
                    <a:lnTo>
                      <a:pt x="190587" y="112594"/>
                    </a:lnTo>
                    <a:cubicBezTo>
                      <a:pt x="190542" y="112388"/>
                      <a:pt x="190473" y="112182"/>
                      <a:pt x="190450" y="111816"/>
                    </a:cubicBezTo>
                    <a:lnTo>
                      <a:pt x="190381" y="110877"/>
                    </a:lnTo>
                    <a:cubicBezTo>
                      <a:pt x="190381" y="110877"/>
                      <a:pt x="190381" y="110464"/>
                      <a:pt x="190381" y="110281"/>
                    </a:cubicBezTo>
                    <a:cubicBezTo>
                      <a:pt x="190381" y="109342"/>
                      <a:pt x="190633" y="108197"/>
                      <a:pt x="190885" y="107098"/>
                    </a:cubicBezTo>
                    <a:lnTo>
                      <a:pt x="192806" y="99746"/>
                    </a:lnTo>
                    <a:lnTo>
                      <a:pt x="193286" y="97892"/>
                    </a:lnTo>
                    <a:lnTo>
                      <a:pt x="193377" y="97525"/>
                    </a:lnTo>
                    <a:lnTo>
                      <a:pt x="193423" y="97296"/>
                    </a:lnTo>
                    <a:lnTo>
                      <a:pt x="193492" y="96838"/>
                    </a:lnTo>
                    <a:lnTo>
                      <a:pt x="193675" y="95922"/>
                    </a:lnTo>
                    <a:lnTo>
                      <a:pt x="194018" y="94044"/>
                    </a:lnTo>
                    <a:cubicBezTo>
                      <a:pt x="194178" y="93219"/>
                      <a:pt x="194223" y="92739"/>
                      <a:pt x="194315" y="92052"/>
                    </a:cubicBezTo>
                    <a:lnTo>
                      <a:pt x="194566" y="90174"/>
                    </a:lnTo>
                    <a:cubicBezTo>
                      <a:pt x="194681" y="89326"/>
                      <a:pt x="194681" y="88845"/>
                      <a:pt x="194749" y="88181"/>
                    </a:cubicBezTo>
                    <a:lnTo>
                      <a:pt x="195024" y="84402"/>
                    </a:lnTo>
                    <a:lnTo>
                      <a:pt x="195161" y="82524"/>
                    </a:lnTo>
                    <a:lnTo>
                      <a:pt x="195161" y="82250"/>
                    </a:lnTo>
                    <a:cubicBezTo>
                      <a:pt x="195161" y="82250"/>
                      <a:pt x="195161" y="82181"/>
                      <a:pt x="195161" y="82181"/>
                    </a:cubicBezTo>
                    <a:lnTo>
                      <a:pt x="195161" y="82066"/>
                    </a:lnTo>
                    <a:cubicBezTo>
                      <a:pt x="195161" y="82066"/>
                      <a:pt x="195161" y="81837"/>
                      <a:pt x="195161" y="81837"/>
                    </a:cubicBezTo>
                    <a:lnTo>
                      <a:pt x="195161" y="81357"/>
                    </a:lnTo>
                    <a:cubicBezTo>
                      <a:pt x="195161" y="81357"/>
                      <a:pt x="195092" y="80418"/>
                      <a:pt x="195092" y="80418"/>
                    </a:cubicBezTo>
                    <a:lnTo>
                      <a:pt x="195047" y="78517"/>
                    </a:lnTo>
                    <a:lnTo>
                      <a:pt x="194932" y="76479"/>
                    </a:lnTo>
                    <a:lnTo>
                      <a:pt x="194932" y="76479"/>
                    </a:lnTo>
                    <a:cubicBezTo>
                      <a:pt x="194932" y="76479"/>
                      <a:pt x="194932" y="76341"/>
                      <a:pt x="194932" y="76341"/>
                    </a:cubicBezTo>
                    <a:lnTo>
                      <a:pt x="194521" y="74051"/>
                    </a:lnTo>
                    <a:cubicBezTo>
                      <a:pt x="194383" y="73318"/>
                      <a:pt x="194269" y="72517"/>
                      <a:pt x="194063" y="71806"/>
                    </a:cubicBezTo>
                    <a:lnTo>
                      <a:pt x="193949" y="71280"/>
                    </a:lnTo>
                    <a:lnTo>
                      <a:pt x="193880" y="71005"/>
                    </a:lnTo>
                    <a:lnTo>
                      <a:pt x="193812" y="70799"/>
                    </a:lnTo>
                    <a:lnTo>
                      <a:pt x="193766" y="70684"/>
                    </a:lnTo>
                    <a:lnTo>
                      <a:pt x="193400" y="69585"/>
                    </a:lnTo>
                    <a:lnTo>
                      <a:pt x="192668" y="67455"/>
                    </a:lnTo>
                    <a:lnTo>
                      <a:pt x="192668" y="67387"/>
                    </a:lnTo>
                    <a:cubicBezTo>
                      <a:pt x="192668" y="67387"/>
                      <a:pt x="192623" y="67295"/>
                      <a:pt x="192623" y="67295"/>
                    </a:cubicBezTo>
                    <a:cubicBezTo>
                      <a:pt x="191937" y="66013"/>
                      <a:pt x="191319" y="64570"/>
                      <a:pt x="190542" y="63425"/>
                    </a:cubicBezTo>
                    <a:lnTo>
                      <a:pt x="189398" y="61684"/>
                    </a:lnTo>
                    <a:cubicBezTo>
                      <a:pt x="188941" y="60997"/>
                      <a:pt x="188461" y="60493"/>
                      <a:pt x="188004" y="59898"/>
                    </a:cubicBezTo>
                    <a:cubicBezTo>
                      <a:pt x="187546" y="59325"/>
                      <a:pt x="187089" y="58753"/>
                      <a:pt x="186563" y="58272"/>
                    </a:cubicBezTo>
                    <a:lnTo>
                      <a:pt x="185008" y="56737"/>
                    </a:lnTo>
                    <a:lnTo>
                      <a:pt x="183270" y="55363"/>
                    </a:lnTo>
                    <a:cubicBezTo>
                      <a:pt x="182698" y="54859"/>
                      <a:pt x="182103" y="54539"/>
                      <a:pt x="181532" y="54126"/>
                    </a:cubicBezTo>
                    <a:lnTo>
                      <a:pt x="180663" y="53554"/>
                    </a:lnTo>
                    <a:cubicBezTo>
                      <a:pt x="180663" y="53554"/>
                      <a:pt x="180503" y="53485"/>
                      <a:pt x="180434" y="53439"/>
                    </a:cubicBezTo>
                    <a:lnTo>
                      <a:pt x="180983" y="53371"/>
                    </a:lnTo>
                    <a:lnTo>
                      <a:pt x="181280" y="53371"/>
                    </a:lnTo>
                    <a:cubicBezTo>
                      <a:pt x="181280" y="53371"/>
                      <a:pt x="181646" y="53279"/>
                      <a:pt x="181646" y="53279"/>
                    </a:cubicBezTo>
                    <a:lnTo>
                      <a:pt x="182264" y="53187"/>
                    </a:lnTo>
                    <a:lnTo>
                      <a:pt x="182881" y="53073"/>
                    </a:lnTo>
                    <a:cubicBezTo>
                      <a:pt x="183110" y="53027"/>
                      <a:pt x="183247" y="53027"/>
                      <a:pt x="183544" y="52982"/>
                    </a:cubicBezTo>
                    <a:lnTo>
                      <a:pt x="184733" y="52661"/>
                    </a:lnTo>
                    <a:lnTo>
                      <a:pt x="187112" y="52088"/>
                    </a:lnTo>
                    <a:lnTo>
                      <a:pt x="187112" y="52088"/>
                    </a:lnTo>
                    <a:cubicBezTo>
                      <a:pt x="187112" y="52088"/>
                      <a:pt x="187203" y="52043"/>
                      <a:pt x="187203" y="52043"/>
                    </a:cubicBezTo>
                    <a:lnTo>
                      <a:pt x="189193" y="51218"/>
                    </a:lnTo>
                    <a:cubicBezTo>
                      <a:pt x="189879" y="50943"/>
                      <a:pt x="190519" y="50714"/>
                      <a:pt x="191205" y="50325"/>
                    </a:cubicBezTo>
                    <a:cubicBezTo>
                      <a:pt x="191937" y="49981"/>
                      <a:pt x="192577" y="49592"/>
                      <a:pt x="193172" y="49226"/>
                    </a:cubicBezTo>
                    <a:lnTo>
                      <a:pt x="193652" y="48951"/>
                    </a:lnTo>
                    <a:lnTo>
                      <a:pt x="194132" y="48607"/>
                    </a:lnTo>
                    <a:lnTo>
                      <a:pt x="195024" y="47966"/>
                    </a:lnTo>
                    <a:cubicBezTo>
                      <a:pt x="195596" y="47508"/>
                      <a:pt x="196259" y="47118"/>
                      <a:pt x="196784" y="46592"/>
                    </a:cubicBezTo>
                    <a:lnTo>
                      <a:pt x="198431" y="45080"/>
                    </a:lnTo>
                    <a:cubicBezTo>
                      <a:pt x="198980" y="44577"/>
                      <a:pt x="199437" y="43981"/>
                      <a:pt x="199940" y="43431"/>
                    </a:cubicBezTo>
                    <a:cubicBezTo>
                      <a:pt x="200466" y="42859"/>
                      <a:pt x="200901" y="42309"/>
                      <a:pt x="201313" y="41691"/>
                    </a:cubicBezTo>
                    <a:lnTo>
                      <a:pt x="201953" y="40821"/>
                    </a:lnTo>
                    <a:lnTo>
                      <a:pt x="202296" y="40340"/>
                    </a:lnTo>
                    <a:lnTo>
                      <a:pt x="202547" y="39859"/>
                    </a:lnTo>
                    <a:lnTo>
                      <a:pt x="203599" y="37912"/>
                    </a:lnTo>
                    <a:cubicBezTo>
                      <a:pt x="203942" y="37248"/>
                      <a:pt x="204331" y="36607"/>
                      <a:pt x="204628" y="35920"/>
                    </a:cubicBezTo>
                    <a:lnTo>
                      <a:pt x="205429" y="33904"/>
                    </a:lnTo>
                    <a:lnTo>
                      <a:pt x="205840" y="32897"/>
                    </a:lnTo>
                    <a:cubicBezTo>
                      <a:pt x="205909" y="32713"/>
                      <a:pt x="205954" y="32668"/>
                      <a:pt x="206069" y="32301"/>
                    </a:cubicBezTo>
                    <a:lnTo>
                      <a:pt x="206206" y="31774"/>
                    </a:lnTo>
                    <a:lnTo>
                      <a:pt x="206755" y="29668"/>
                    </a:lnTo>
                    <a:lnTo>
                      <a:pt x="207281" y="27561"/>
                    </a:lnTo>
                    <a:cubicBezTo>
                      <a:pt x="207487" y="26736"/>
                      <a:pt x="207532" y="26095"/>
                      <a:pt x="207647" y="25385"/>
                    </a:cubicBezTo>
                    <a:cubicBezTo>
                      <a:pt x="207692" y="25087"/>
                      <a:pt x="207510" y="24790"/>
                      <a:pt x="207235" y="24721"/>
                    </a:cubicBezTo>
                    <a:cubicBezTo>
                      <a:pt x="206938" y="24629"/>
                      <a:pt x="206618" y="24835"/>
                      <a:pt x="206526" y="25133"/>
                    </a:cubicBezTo>
                    <a:lnTo>
                      <a:pt x="206526" y="25179"/>
                    </a:lnTo>
                    <a:cubicBezTo>
                      <a:pt x="206526" y="25179"/>
                      <a:pt x="206092" y="26782"/>
                      <a:pt x="206092" y="26782"/>
                    </a:cubicBezTo>
                    <a:lnTo>
                      <a:pt x="205543" y="28294"/>
                    </a:lnTo>
                    <a:lnTo>
                      <a:pt x="204354" y="31454"/>
                    </a:lnTo>
                    <a:cubicBezTo>
                      <a:pt x="204239" y="31820"/>
                      <a:pt x="203896" y="32370"/>
                      <a:pt x="203668" y="32828"/>
                    </a:cubicBezTo>
                    <a:lnTo>
                      <a:pt x="202913" y="34248"/>
                    </a:lnTo>
                    <a:cubicBezTo>
                      <a:pt x="202685" y="34729"/>
                      <a:pt x="202410" y="35187"/>
                      <a:pt x="202067" y="35668"/>
                    </a:cubicBezTo>
                    <a:lnTo>
                      <a:pt x="201107" y="37042"/>
                    </a:lnTo>
                    <a:lnTo>
                      <a:pt x="200169" y="38416"/>
                    </a:lnTo>
                    <a:lnTo>
                      <a:pt x="199918" y="38760"/>
                    </a:lnTo>
                    <a:cubicBezTo>
                      <a:pt x="199918" y="38760"/>
                      <a:pt x="199757" y="38897"/>
                      <a:pt x="199712" y="38966"/>
                    </a:cubicBezTo>
                    <a:lnTo>
                      <a:pt x="199163" y="39584"/>
                    </a:lnTo>
                    <a:cubicBezTo>
                      <a:pt x="198774" y="39973"/>
                      <a:pt x="198454" y="40386"/>
                      <a:pt x="198042" y="40752"/>
                    </a:cubicBezTo>
                    <a:lnTo>
                      <a:pt x="196853" y="41828"/>
                    </a:lnTo>
                    <a:cubicBezTo>
                      <a:pt x="196098" y="42584"/>
                      <a:pt x="195184" y="43134"/>
                      <a:pt x="194361" y="43844"/>
                    </a:cubicBezTo>
                    <a:cubicBezTo>
                      <a:pt x="193926" y="44164"/>
                      <a:pt x="193469" y="44370"/>
                      <a:pt x="193011" y="44645"/>
                    </a:cubicBezTo>
                    <a:lnTo>
                      <a:pt x="191662" y="45447"/>
                    </a:lnTo>
                    <a:lnTo>
                      <a:pt x="190313" y="46111"/>
                    </a:lnTo>
                    <a:lnTo>
                      <a:pt x="189558" y="46431"/>
                    </a:lnTo>
                    <a:lnTo>
                      <a:pt x="189170" y="46592"/>
                    </a:lnTo>
                    <a:cubicBezTo>
                      <a:pt x="189170" y="46592"/>
                      <a:pt x="188827" y="46729"/>
                      <a:pt x="188895" y="46683"/>
                    </a:cubicBezTo>
                    <a:lnTo>
                      <a:pt x="185899" y="47622"/>
                    </a:lnTo>
                    <a:lnTo>
                      <a:pt x="183704" y="47966"/>
                    </a:lnTo>
                    <a:lnTo>
                      <a:pt x="182584" y="48126"/>
                    </a:lnTo>
                    <a:cubicBezTo>
                      <a:pt x="182241" y="48195"/>
                      <a:pt x="182218" y="48172"/>
                      <a:pt x="182012" y="48195"/>
                    </a:cubicBezTo>
                    <a:lnTo>
                      <a:pt x="181532" y="48195"/>
                    </a:lnTo>
                    <a:cubicBezTo>
                      <a:pt x="181211" y="48241"/>
                      <a:pt x="180937" y="48309"/>
                      <a:pt x="180525" y="48287"/>
                    </a:cubicBezTo>
                    <a:lnTo>
                      <a:pt x="177233" y="48287"/>
                    </a:lnTo>
                    <a:cubicBezTo>
                      <a:pt x="166714" y="47874"/>
                      <a:pt x="158390" y="42859"/>
                      <a:pt x="151644" y="35118"/>
                    </a:cubicBezTo>
                    <a:cubicBezTo>
                      <a:pt x="149952" y="33309"/>
                      <a:pt x="148305" y="31156"/>
                      <a:pt x="146636" y="29209"/>
                    </a:cubicBezTo>
                    <a:cubicBezTo>
                      <a:pt x="144989" y="27217"/>
                      <a:pt x="143297" y="25248"/>
                      <a:pt x="141582" y="23255"/>
                    </a:cubicBezTo>
                    <a:lnTo>
                      <a:pt x="139021" y="20301"/>
                    </a:lnTo>
                    <a:lnTo>
                      <a:pt x="137740" y="18812"/>
                    </a:lnTo>
                    <a:lnTo>
                      <a:pt x="137100" y="18056"/>
                    </a:lnTo>
                    <a:lnTo>
                      <a:pt x="136940" y="17873"/>
                    </a:lnTo>
                    <a:lnTo>
                      <a:pt x="136711" y="17621"/>
                    </a:lnTo>
                    <a:lnTo>
                      <a:pt x="136345" y="17278"/>
                    </a:lnTo>
                    <a:cubicBezTo>
                      <a:pt x="134493" y="15285"/>
                      <a:pt x="132503" y="13430"/>
                      <a:pt x="130399" y="11644"/>
                    </a:cubicBezTo>
                    <a:cubicBezTo>
                      <a:pt x="128273" y="9926"/>
                      <a:pt x="126055" y="8255"/>
                      <a:pt x="123653" y="6858"/>
                    </a:cubicBezTo>
                    <a:cubicBezTo>
                      <a:pt x="123059" y="6514"/>
                      <a:pt x="122464" y="6148"/>
                      <a:pt x="121847" y="5804"/>
                    </a:cubicBezTo>
                    <a:lnTo>
                      <a:pt x="119880" y="4819"/>
                    </a:lnTo>
                    <a:cubicBezTo>
                      <a:pt x="118531" y="4109"/>
                      <a:pt x="117434" y="3743"/>
                      <a:pt x="116199" y="3216"/>
                    </a:cubicBezTo>
                    <a:cubicBezTo>
                      <a:pt x="110779" y="1155"/>
                      <a:pt x="105313" y="285"/>
                      <a:pt x="99780" y="56"/>
                    </a:cubicBezTo>
                    <a:cubicBezTo>
                      <a:pt x="97035" y="-82"/>
                      <a:pt x="94269" y="56"/>
                      <a:pt x="91433" y="239"/>
                    </a:cubicBezTo>
                    <a:lnTo>
                      <a:pt x="89489" y="445"/>
                    </a:lnTo>
                    <a:lnTo>
                      <a:pt x="88506" y="560"/>
                    </a:lnTo>
                    <a:lnTo>
                      <a:pt x="87934" y="628"/>
                    </a:lnTo>
                    <a:lnTo>
                      <a:pt x="87431" y="720"/>
                    </a:lnTo>
                    <a:cubicBezTo>
                      <a:pt x="86082" y="972"/>
                      <a:pt x="84710" y="1109"/>
                      <a:pt x="83361" y="1476"/>
                    </a:cubicBezTo>
                    <a:cubicBezTo>
                      <a:pt x="82011" y="1728"/>
                      <a:pt x="80662" y="2025"/>
                      <a:pt x="79222" y="2483"/>
                    </a:cubicBezTo>
                    <a:lnTo>
                      <a:pt x="77118" y="3125"/>
                    </a:lnTo>
                    <a:lnTo>
                      <a:pt x="75288" y="3812"/>
                    </a:lnTo>
                    <a:lnTo>
                      <a:pt x="74373" y="4155"/>
                    </a:lnTo>
                    <a:lnTo>
                      <a:pt x="73916" y="4316"/>
                    </a:lnTo>
                    <a:lnTo>
                      <a:pt x="73665" y="4407"/>
                    </a:lnTo>
                    <a:lnTo>
                      <a:pt x="73527" y="4476"/>
                    </a:lnTo>
                    <a:lnTo>
                      <a:pt x="73276" y="4590"/>
                    </a:lnTo>
                    <a:lnTo>
                      <a:pt x="71332" y="5529"/>
                    </a:lnTo>
                    <a:cubicBezTo>
                      <a:pt x="70006" y="6102"/>
                      <a:pt x="68771" y="6903"/>
                      <a:pt x="67536" y="7659"/>
                    </a:cubicBezTo>
                    <a:cubicBezTo>
                      <a:pt x="66301" y="8323"/>
                      <a:pt x="65066" y="9446"/>
                      <a:pt x="63831" y="10361"/>
                    </a:cubicBezTo>
                    <a:lnTo>
                      <a:pt x="62940" y="11072"/>
                    </a:lnTo>
                    <a:lnTo>
                      <a:pt x="62231" y="11759"/>
                    </a:lnTo>
                    <a:lnTo>
                      <a:pt x="60836" y="13110"/>
                    </a:lnTo>
                    <a:lnTo>
                      <a:pt x="60493" y="13453"/>
                    </a:lnTo>
                    <a:lnTo>
                      <a:pt x="60310" y="13613"/>
                    </a:lnTo>
                    <a:lnTo>
                      <a:pt x="60081" y="13843"/>
                    </a:lnTo>
                    <a:lnTo>
                      <a:pt x="59990" y="13957"/>
                    </a:lnTo>
                    <a:lnTo>
                      <a:pt x="59281" y="14827"/>
                    </a:lnTo>
                    <a:lnTo>
                      <a:pt x="57863" y="16591"/>
                    </a:lnTo>
                    <a:cubicBezTo>
                      <a:pt x="56903" y="17759"/>
                      <a:pt x="56239" y="19087"/>
                      <a:pt x="55439" y="20347"/>
                    </a:cubicBezTo>
                    <a:cubicBezTo>
                      <a:pt x="54661" y="21606"/>
                      <a:pt x="54090" y="23141"/>
                      <a:pt x="53450" y="24560"/>
                    </a:cubicBezTo>
                    <a:cubicBezTo>
                      <a:pt x="53084" y="25339"/>
                      <a:pt x="52946" y="25889"/>
                      <a:pt x="52741" y="26530"/>
                    </a:cubicBezTo>
                    <a:lnTo>
                      <a:pt x="52146" y="28408"/>
                    </a:lnTo>
                    <a:lnTo>
                      <a:pt x="51986" y="28866"/>
                    </a:lnTo>
                    <a:lnTo>
                      <a:pt x="51894" y="29233"/>
                    </a:lnTo>
                    <a:lnTo>
                      <a:pt x="51894" y="29347"/>
                    </a:lnTo>
                    <a:cubicBezTo>
                      <a:pt x="51894" y="29347"/>
                      <a:pt x="51803" y="29599"/>
                      <a:pt x="51803" y="29599"/>
                    </a:cubicBezTo>
                    <a:lnTo>
                      <a:pt x="51574" y="30675"/>
                    </a:lnTo>
                    <a:lnTo>
                      <a:pt x="51140" y="32828"/>
                    </a:lnTo>
                    <a:cubicBezTo>
                      <a:pt x="50865" y="34271"/>
                      <a:pt x="50797" y="35713"/>
                      <a:pt x="50614" y="37179"/>
                    </a:cubicBezTo>
                    <a:cubicBezTo>
                      <a:pt x="50522" y="38645"/>
                      <a:pt x="50545" y="40156"/>
                      <a:pt x="50522" y="41645"/>
                    </a:cubicBezTo>
                    <a:cubicBezTo>
                      <a:pt x="50545" y="43065"/>
                      <a:pt x="50683" y="44279"/>
                      <a:pt x="50751" y="45607"/>
                    </a:cubicBezTo>
                    <a:lnTo>
                      <a:pt x="50751" y="46019"/>
                    </a:lnTo>
                    <a:cubicBezTo>
                      <a:pt x="50751" y="46019"/>
                      <a:pt x="50797" y="46271"/>
                      <a:pt x="50797" y="46271"/>
                    </a:cubicBezTo>
                    <a:lnTo>
                      <a:pt x="50865" y="46821"/>
                    </a:lnTo>
                    <a:lnTo>
                      <a:pt x="51026" y="47852"/>
                    </a:lnTo>
                    <a:lnTo>
                      <a:pt x="51300" y="49981"/>
                    </a:lnTo>
                    <a:lnTo>
                      <a:pt x="52169" y="54126"/>
                    </a:lnTo>
                    <a:lnTo>
                      <a:pt x="53312" y="58272"/>
                    </a:lnTo>
                    <a:lnTo>
                      <a:pt x="53930" y="60149"/>
                    </a:lnTo>
                    <a:lnTo>
                      <a:pt x="54250" y="61088"/>
                    </a:lnTo>
                    <a:lnTo>
                      <a:pt x="54410" y="61547"/>
                    </a:lnTo>
                    <a:lnTo>
                      <a:pt x="54524" y="61890"/>
                    </a:lnTo>
                    <a:lnTo>
                      <a:pt x="54639" y="62142"/>
                    </a:lnTo>
                    <a:cubicBezTo>
                      <a:pt x="55736" y="64753"/>
                      <a:pt x="56811" y="67501"/>
                      <a:pt x="58000" y="69974"/>
                    </a:cubicBezTo>
                    <a:lnTo>
                      <a:pt x="59829" y="73410"/>
                    </a:lnTo>
                    <a:lnTo>
                      <a:pt x="60767" y="75127"/>
                    </a:lnTo>
                    <a:lnTo>
                      <a:pt x="61225" y="76020"/>
                    </a:lnTo>
                    <a:lnTo>
                      <a:pt x="61865" y="77074"/>
                    </a:lnTo>
                    <a:lnTo>
                      <a:pt x="62414" y="77967"/>
                    </a:lnTo>
                    <a:lnTo>
                      <a:pt x="62940" y="78792"/>
                    </a:lnTo>
                    <a:lnTo>
                      <a:pt x="64060" y="80532"/>
                    </a:lnTo>
                    <a:lnTo>
                      <a:pt x="65135" y="82158"/>
                    </a:lnTo>
                    <a:lnTo>
                      <a:pt x="65730" y="83051"/>
                    </a:lnTo>
                    <a:lnTo>
                      <a:pt x="66301" y="83830"/>
                    </a:lnTo>
                    <a:lnTo>
                      <a:pt x="68542" y="87059"/>
                    </a:lnTo>
                    <a:lnTo>
                      <a:pt x="69663" y="88639"/>
                    </a:lnTo>
                    <a:lnTo>
                      <a:pt x="70966" y="90380"/>
                    </a:lnTo>
                    <a:lnTo>
                      <a:pt x="75700" y="96632"/>
                    </a:lnTo>
                    <a:lnTo>
                      <a:pt x="78330" y="100113"/>
                    </a:lnTo>
                    <a:cubicBezTo>
                      <a:pt x="78330" y="100113"/>
                      <a:pt x="78353" y="100296"/>
                      <a:pt x="78375" y="100388"/>
                    </a:cubicBezTo>
                    <a:lnTo>
                      <a:pt x="78833" y="103754"/>
                    </a:lnTo>
                    <a:cubicBezTo>
                      <a:pt x="78947" y="104281"/>
                      <a:pt x="78947" y="104968"/>
                      <a:pt x="78947" y="105632"/>
                    </a:cubicBezTo>
                    <a:lnTo>
                      <a:pt x="78947" y="107625"/>
                    </a:lnTo>
                    <a:cubicBezTo>
                      <a:pt x="78947" y="107625"/>
                      <a:pt x="78993" y="109594"/>
                      <a:pt x="78993" y="109594"/>
                    </a:cubicBezTo>
                    <a:lnTo>
                      <a:pt x="78993" y="109823"/>
                    </a:lnTo>
                    <a:lnTo>
                      <a:pt x="78947" y="110236"/>
                    </a:lnTo>
                    <a:lnTo>
                      <a:pt x="78879" y="111106"/>
                    </a:lnTo>
                    <a:cubicBezTo>
                      <a:pt x="78833" y="112274"/>
                      <a:pt x="78536" y="113442"/>
                      <a:pt x="78353" y="114587"/>
                    </a:cubicBezTo>
                    <a:cubicBezTo>
                      <a:pt x="78238" y="115136"/>
                      <a:pt x="78078" y="115640"/>
                      <a:pt x="77941" y="116167"/>
                    </a:cubicBezTo>
                    <a:cubicBezTo>
                      <a:pt x="77781" y="116694"/>
                      <a:pt x="77712" y="117175"/>
                      <a:pt x="77438" y="117816"/>
                    </a:cubicBezTo>
                    <a:lnTo>
                      <a:pt x="76729" y="119671"/>
                    </a:lnTo>
                    <a:lnTo>
                      <a:pt x="76592" y="120060"/>
                    </a:lnTo>
                    <a:lnTo>
                      <a:pt x="76592" y="120060"/>
                    </a:lnTo>
                    <a:lnTo>
                      <a:pt x="76546" y="120152"/>
                    </a:lnTo>
                    <a:lnTo>
                      <a:pt x="76454" y="120335"/>
                    </a:lnTo>
                    <a:lnTo>
                      <a:pt x="76066" y="121114"/>
                    </a:lnTo>
                    <a:cubicBezTo>
                      <a:pt x="75791" y="121618"/>
                      <a:pt x="75563" y="122144"/>
                      <a:pt x="75265" y="122648"/>
                    </a:cubicBezTo>
                    <a:lnTo>
                      <a:pt x="74305" y="124137"/>
                    </a:lnTo>
                    <a:cubicBezTo>
                      <a:pt x="73710" y="125167"/>
                      <a:pt x="72933" y="125992"/>
                      <a:pt x="72247" y="126931"/>
                    </a:cubicBezTo>
                    <a:cubicBezTo>
                      <a:pt x="71515" y="127870"/>
                      <a:pt x="70509" y="128900"/>
                      <a:pt x="69663" y="129839"/>
                    </a:cubicBezTo>
                    <a:lnTo>
                      <a:pt x="68428" y="131007"/>
                    </a:lnTo>
                    <a:cubicBezTo>
                      <a:pt x="67970" y="131419"/>
                      <a:pt x="67559" y="131855"/>
                      <a:pt x="67079" y="132267"/>
                    </a:cubicBezTo>
                    <a:cubicBezTo>
                      <a:pt x="65181" y="133870"/>
                      <a:pt x="63237" y="135381"/>
                      <a:pt x="61110" y="136870"/>
                    </a:cubicBezTo>
                    <a:lnTo>
                      <a:pt x="59486" y="137992"/>
                    </a:lnTo>
                    <a:lnTo>
                      <a:pt x="58732" y="138496"/>
                    </a:lnTo>
                    <a:lnTo>
                      <a:pt x="57909" y="139000"/>
                    </a:lnTo>
                    <a:lnTo>
                      <a:pt x="54639" y="141015"/>
                    </a:lnTo>
                    <a:cubicBezTo>
                      <a:pt x="52512" y="142367"/>
                      <a:pt x="50157" y="143649"/>
                      <a:pt x="47870" y="144932"/>
                    </a:cubicBezTo>
                    <a:lnTo>
                      <a:pt x="34126" y="152626"/>
                    </a:lnTo>
                    <a:lnTo>
                      <a:pt x="32411" y="153588"/>
                    </a:lnTo>
                    <a:lnTo>
                      <a:pt x="30650" y="154596"/>
                    </a:lnTo>
                    <a:lnTo>
                      <a:pt x="28935" y="155581"/>
                    </a:lnTo>
                    <a:lnTo>
                      <a:pt x="28524" y="155833"/>
                    </a:lnTo>
                    <a:cubicBezTo>
                      <a:pt x="28203" y="156016"/>
                      <a:pt x="28203" y="156016"/>
                      <a:pt x="28021" y="156176"/>
                    </a:cubicBezTo>
                    <a:lnTo>
                      <a:pt x="27220" y="156726"/>
                    </a:lnTo>
                    <a:lnTo>
                      <a:pt x="23790" y="159062"/>
                    </a:lnTo>
                    <a:cubicBezTo>
                      <a:pt x="23196" y="159474"/>
                      <a:pt x="22715" y="159863"/>
                      <a:pt x="22189" y="160276"/>
                    </a:cubicBezTo>
                    <a:lnTo>
                      <a:pt x="21801" y="160573"/>
                    </a:lnTo>
                    <a:lnTo>
                      <a:pt x="21526" y="160802"/>
                    </a:lnTo>
                    <a:lnTo>
                      <a:pt x="21343" y="160985"/>
                    </a:lnTo>
                    <a:lnTo>
                      <a:pt x="20611" y="161650"/>
                    </a:lnTo>
                    <a:lnTo>
                      <a:pt x="19125" y="162978"/>
                    </a:lnTo>
                    <a:lnTo>
                      <a:pt x="18439" y="163596"/>
                    </a:lnTo>
                    <a:lnTo>
                      <a:pt x="17593" y="164398"/>
                    </a:lnTo>
                    <a:cubicBezTo>
                      <a:pt x="16998" y="164925"/>
                      <a:pt x="16609" y="165406"/>
                      <a:pt x="16175" y="165909"/>
                    </a:cubicBezTo>
                    <a:lnTo>
                      <a:pt x="14803" y="167444"/>
                    </a:lnTo>
                    <a:lnTo>
                      <a:pt x="13499" y="168932"/>
                    </a:lnTo>
                    <a:lnTo>
                      <a:pt x="13340" y="169116"/>
                    </a:lnTo>
                    <a:lnTo>
                      <a:pt x="13248" y="169230"/>
                    </a:lnTo>
                    <a:lnTo>
                      <a:pt x="13065" y="169436"/>
                    </a:lnTo>
                    <a:lnTo>
                      <a:pt x="12768" y="169825"/>
                    </a:lnTo>
                    <a:lnTo>
                      <a:pt x="12196" y="170650"/>
                    </a:lnTo>
                    <a:lnTo>
                      <a:pt x="9932" y="173879"/>
                    </a:lnTo>
                    <a:lnTo>
                      <a:pt x="9887" y="173948"/>
                    </a:lnTo>
                    <a:lnTo>
                      <a:pt x="9841" y="174016"/>
                    </a:lnTo>
                    <a:lnTo>
                      <a:pt x="7257" y="178551"/>
                    </a:lnTo>
                    <a:lnTo>
                      <a:pt x="6090" y="181047"/>
                    </a:lnTo>
                    <a:cubicBezTo>
                      <a:pt x="5724" y="181803"/>
                      <a:pt x="5381" y="182650"/>
                      <a:pt x="5038" y="183498"/>
                    </a:cubicBezTo>
                    <a:cubicBezTo>
                      <a:pt x="4673" y="184368"/>
                      <a:pt x="4352" y="185192"/>
                      <a:pt x="4078" y="185994"/>
                    </a:cubicBezTo>
                    <a:lnTo>
                      <a:pt x="3643" y="187231"/>
                    </a:lnTo>
                    <a:lnTo>
                      <a:pt x="3392" y="187941"/>
                    </a:lnTo>
                    <a:lnTo>
                      <a:pt x="3209" y="188582"/>
                    </a:lnTo>
                    <a:lnTo>
                      <a:pt x="2500" y="191078"/>
                    </a:lnTo>
                    <a:lnTo>
                      <a:pt x="2157" y="192338"/>
                    </a:lnTo>
                    <a:lnTo>
                      <a:pt x="1974" y="192979"/>
                    </a:lnTo>
                    <a:lnTo>
                      <a:pt x="1883" y="193300"/>
                    </a:lnTo>
                    <a:lnTo>
                      <a:pt x="1837" y="193460"/>
                    </a:lnTo>
                    <a:lnTo>
                      <a:pt x="1768" y="193689"/>
                    </a:lnTo>
                    <a:lnTo>
                      <a:pt x="1768" y="193781"/>
                    </a:lnTo>
                    <a:cubicBezTo>
                      <a:pt x="1768" y="193781"/>
                      <a:pt x="808" y="198911"/>
                      <a:pt x="808" y="198911"/>
                    </a:cubicBezTo>
                    <a:lnTo>
                      <a:pt x="465" y="201567"/>
                    </a:lnTo>
                    <a:cubicBezTo>
                      <a:pt x="374" y="202460"/>
                      <a:pt x="213" y="203330"/>
                      <a:pt x="190" y="204224"/>
                    </a:cubicBezTo>
                    <a:lnTo>
                      <a:pt x="31" y="206834"/>
                    </a:lnTo>
                    <a:cubicBezTo>
                      <a:pt x="-38" y="207796"/>
                      <a:pt x="31" y="208598"/>
                      <a:pt x="31" y="209491"/>
                    </a:cubicBezTo>
                    <a:lnTo>
                      <a:pt x="31" y="212102"/>
                    </a:lnTo>
                    <a:cubicBezTo>
                      <a:pt x="31" y="212102"/>
                      <a:pt x="53" y="212766"/>
                      <a:pt x="53" y="212766"/>
                    </a:cubicBezTo>
                    <a:lnTo>
                      <a:pt x="99" y="213453"/>
                    </a:lnTo>
                    <a:lnTo>
                      <a:pt x="213" y="214758"/>
                    </a:lnTo>
                    <a:cubicBezTo>
                      <a:pt x="213" y="215010"/>
                      <a:pt x="419" y="215217"/>
                      <a:pt x="671" y="215262"/>
                    </a:cubicBezTo>
                    <a:cubicBezTo>
                      <a:pt x="968" y="215354"/>
                      <a:pt x="1288" y="215148"/>
                      <a:pt x="1334" y="214850"/>
                    </a:cubicBezTo>
                    <a:lnTo>
                      <a:pt x="1334" y="214781"/>
                    </a:lnTo>
                    <a:cubicBezTo>
                      <a:pt x="1654" y="213384"/>
                      <a:pt x="2043" y="211965"/>
                      <a:pt x="2477" y="210544"/>
                    </a:cubicBezTo>
                    <a:lnTo>
                      <a:pt x="3095" y="208415"/>
                    </a:lnTo>
                    <a:lnTo>
                      <a:pt x="3255" y="207888"/>
                    </a:lnTo>
                    <a:cubicBezTo>
                      <a:pt x="3255" y="207888"/>
                      <a:pt x="3369" y="207590"/>
                      <a:pt x="3415" y="207453"/>
                    </a:cubicBezTo>
                    <a:lnTo>
                      <a:pt x="3781" y="206422"/>
                    </a:lnTo>
                    <a:lnTo>
                      <a:pt x="5267" y="202231"/>
                    </a:lnTo>
                    <a:lnTo>
                      <a:pt x="5999" y="200124"/>
                    </a:lnTo>
                    <a:lnTo>
                      <a:pt x="6845" y="198200"/>
                    </a:lnTo>
                    <a:lnTo>
                      <a:pt x="7737" y="196162"/>
                    </a:lnTo>
                    <a:lnTo>
                      <a:pt x="7966" y="195659"/>
                    </a:lnTo>
                    <a:lnTo>
                      <a:pt x="8011" y="195544"/>
                    </a:lnTo>
                    <a:lnTo>
                      <a:pt x="8011" y="195544"/>
                    </a:lnTo>
                    <a:cubicBezTo>
                      <a:pt x="7806" y="196117"/>
                      <a:pt x="7966" y="195681"/>
                      <a:pt x="7920" y="195796"/>
                    </a:cubicBezTo>
                    <a:lnTo>
                      <a:pt x="7920" y="195796"/>
                    </a:lnTo>
                    <a:cubicBezTo>
                      <a:pt x="7920" y="195796"/>
                      <a:pt x="7920" y="195750"/>
                      <a:pt x="7920" y="195750"/>
                    </a:cubicBezTo>
                    <a:lnTo>
                      <a:pt x="7966" y="195681"/>
                    </a:lnTo>
                    <a:lnTo>
                      <a:pt x="8080" y="195430"/>
                    </a:lnTo>
                    <a:lnTo>
                      <a:pt x="8583" y="194445"/>
                    </a:lnTo>
                    <a:lnTo>
                      <a:pt x="9566" y="192452"/>
                    </a:lnTo>
                    <a:lnTo>
                      <a:pt x="10069" y="191490"/>
                    </a:lnTo>
                    <a:lnTo>
                      <a:pt x="10321" y="190987"/>
                    </a:lnTo>
                    <a:lnTo>
                      <a:pt x="10390" y="190849"/>
                    </a:lnTo>
                    <a:lnTo>
                      <a:pt x="10390" y="190781"/>
                    </a:lnTo>
                    <a:cubicBezTo>
                      <a:pt x="10275" y="191101"/>
                      <a:pt x="10390" y="190872"/>
                      <a:pt x="10344" y="190941"/>
                    </a:cubicBezTo>
                    <a:lnTo>
                      <a:pt x="10344" y="190941"/>
                    </a:lnTo>
                    <a:cubicBezTo>
                      <a:pt x="10344" y="190941"/>
                      <a:pt x="10344" y="190918"/>
                      <a:pt x="10344" y="190918"/>
                    </a:cubicBezTo>
                    <a:lnTo>
                      <a:pt x="10344" y="190872"/>
                    </a:lnTo>
                    <a:cubicBezTo>
                      <a:pt x="10344" y="190872"/>
                      <a:pt x="10504" y="190643"/>
                      <a:pt x="10504" y="190643"/>
                    </a:cubicBezTo>
                    <a:lnTo>
                      <a:pt x="11556" y="188857"/>
                    </a:lnTo>
                    <a:cubicBezTo>
                      <a:pt x="11899" y="188238"/>
                      <a:pt x="12356" y="187620"/>
                      <a:pt x="12745" y="187002"/>
                    </a:cubicBezTo>
                    <a:lnTo>
                      <a:pt x="13362" y="186063"/>
                    </a:lnTo>
                    <a:lnTo>
                      <a:pt x="13957" y="185192"/>
                    </a:lnTo>
                    <a:lnTo>
                      <a:pt x="15192" y="183360"/>
                    </a:lnTo>
                    <a:lnTo>
                      <a:pt x="15032" y="183589"/>
                    </a:lnTo>
                    <a:lnTo>
                      <a:pt x="18050" y="179742"/>
                    </a:lnTo>
                    <a:lnTo>
                      <a:pt x="17822" y="180063"/>
                    </a:lnTo>
                    <a:lnTo>
                      <a:pt x="21320" y="176421"/>
                    </a:lnTo>
                    <a:lnTo>
                      <a:pt x="21046" y="176696"/>
                    </a:lnTo>
                    <a:lnTo>
                      <a:pt x="23493" y="174543"/>
                    </a:lnTo>
                    <a:lnTo>
                      <a:pt x="24453" y="173696"/>
                    </a:lnTo>
                    <a:cubicBezTo>
                      <a:pt x="24728" y="173444"/>
                      <a:pt x="25276" y="173055"/>
                      <a:pt x="25665" y="172757"/>
                    </a:cubicBezTo>
                    <a:lnTo>
                      <a:pt x="28227" y="170902"/>
                    </a:lnTo>
                    <a:lnTo>
                      <a:pt x="28981" y="170352"/>
                    </a:lnTo>
                    <a:lnTo>
                      <a:pt x="29438" y="170100"/>
                    </a:lnTo>
                    <a:lnTo>
                      <a:pt x="30559" y="169482"/>
                    </a:lnTo>
                    <a:lnTo>
                      <a:pt x="33189" y="168085"/>
                    </a:lnTo>
                    <a:lnTo>
                      <a:pt x="34538" y="167352"/>
                    </a:lnTo>
                    <a:lnTo>
                      <a:pt x="36001" y="166665"/>
                    </a:lnTo>
                    <a:lnTo>
                      <a:pt x="41787" y="163917"/>
                    </a:lnTo>
                    <a:lnTo>
                      <a:pt x="47641" y="161146"/>
                    </a:lnTo>
                    <a:lnTo>
                      <a:pt x="50568" y="159772"/>
                    </a:lnTo>
                    <a:lnTo>
                      <a:pt x="52032" y="159085"/>
                    </a:lnTo>
                    <a:lnTo>
                      <a:pt x="53610" y="158237"/>
                    </a:lnTo>
                    <a:lnTo>
                      <a:pt x="59578" y="155100"/>
                    </a:lnTo>
                    <a:lnTo>
                      <a:pt x="65181" y="151825"/>
                    </a:lnTo>
                    <a:lnTo>
                      <a:pt x="66713" y="150909"/>
                    </a:lnTo>
                    <a:lnTo>
                      <a:pt x="68153" y="149924"/>
                    </a:lnTo>
                    <a:cubicBezTo>
                      <a:pt x="69114" y="149260"/>
                      <a:pt x="70097" y="148664"/>
                      <a:pt x="71012" y="147908"/>
                    </a:cubicBezTo>
                    <a:cubicBezTo>
                      <a:pt x="71949" y="147199"/>
                      <a:pt x="72887" y="146512"/>
                      <a:pt x="73825" y="145779"/>
                    </a:cubicBezTo>
                    <a:lnTo>
                      <a:pt x="76592" y="143351"/>
                    </a:lnTo>
                    <a:cubicBezTo>
                      <a:pt x="76592" y="143351"/>
                      <a:pt x="76660" y="143306"/>
                      <a:pt x="76706" y="143260"/>
                    </a:cubicBezTo>
                    <a:lnTo>
                      <a:pt x="76203" y="144519"/>
                    </a:lnTo>
                    <a:lnTo>
                      <a:pt x="75700" y="145802"/>
                    </a:lnTo>
                    <a:cubicBezTo>
                      <a:pt x="75608" y="146054"/>
                      <a:pt x="75334" y="146603"/>
                      <a:pt x="75174" y="146993"/>
                    </a:cubicBezTo>
                    <a:lnTo>
                      <a:pt x="74008" y="149489"/>
                    </a:lnTo>
                    <a:lnTo>
                      <a:pt x="73413" y="150771"/>
                    </a:lnTo>
                    <a:lnTo>
                      <a:pt x="73253" y="151069"/>
                    </a:lnTo>
                    <a:lnTo>
                      <a:pt x="73184" y="151184"/>
                    </a:lnTo>
                    <a:lnTo>
                      <a:pt x="72864" y="151802"/>
                    </a:lnTo>
                    <a:cubicBezTo>
                      <a:pt x="71972" y="153382"/>
                      <a:pt x="71081" y="155077"/>
                      <a:pt x="70189" y="156611"/>
                    </a:cubicBezTo>
                    <a:lnTo>
                      <a:pt x="69480" y="157802"/>
                    </a:lnTo>
                    <a:lnTo>
                      <a:pt x="69137" y="158398"/>
                    </a:lnTo>
                    <a:lnTo>
                      <a:pt x="69137" y="158443"/>
                    </a:lnTo>
                    <a:cubicBezTo>
                      <a:pt x="69137" y="158443"/>
                      <a:pt x="69114" y="158466"/>
                      <a:pt x="69114" y="158466"/>
                    </a:cubicBezTo>
                    <a:cubicBezTo>
                      <a:pt x="69114" y="158466"/>
                      <a:pt x="69137" y="158420"/>
                      <a:pt x="69160" y="158398"/>
                    </a:cubicBezTo>
                    <a:lnTo>
                      <a:pt x="69137" y="158398"/>
                    </a:lnTo>
                    <a:cubicBezTo>
                      <a:pt x="69137" y="158398"/>
                      <a:pt x="69045" y="158581"/>
                      <a:pt x="69045" y="158581"/>
                    </a:cubicBezTo>
                    <a:lnTo>
                      <a:pt x="68862" y="158856"/>
                    </a:lnTo>
                    <a:lnTo>
                      <a:pt x="67376" y="161191"/>
                    </a:lnTo>
                    <a:lnTo>
                      <a:pt x="64449" y="165909"/>
                    </a:lnTo>
                    <a:lnTo>
                      <a:pt x="61545" y="170719"/>
                    </a:lnTo>
                    <a:lnTo>
                      <a:pt x="61110" y="171406"/>
                    </a:lnTo>
                    <a:lnTo>
                      <a:pt x="60790" y="172024"/>
                    </a:lnTo>
                    <a:lnTo>
                      <a:pt x="60173" y="173261"/>
                    </a:lnTo>
                    <a:lnTo>
                      <a:pt x="58915" y="175734"/>
                    </a:lnTo>
                    <a:cubicBezTo>
                      <a:pt x="57954" y="177520"/>
                      <a:pt x="57383" y="179307"/>
                      <a:pt x="56605" y="181070"/>
                    </a:cubicBezTo>
                    <a:cubicBezTo>
                      <a:pt x="55782" y="182856"/>
                      <a:pt x="55393" y="184620"/>
                      <a:pt x="54776" y="186360"/>
                    </a:cubicBezTo>
                    <a:lnTo>
                      <a:pt x="54341" y="187666"/>
                    </a:lnTo>
                    <a:cubicBezTo>
                      <a:pt x="54181" y="188216"/>
                      <a:pt x="54113" y="188651"/>
                      <a:pt x="53998" y="189131"/>
                    </a:cubicBezTo>
                    <a:lnTo>
                      <a:pt x="53381" y="192017"/>
                    </a:lnTo>
                    <a:lnTo>
                      <a:pt x="53084" y="193460"/>
                    </a:lnTo>
                    <a:lnTo>
                      <a:pt x="52969" y="194811"/>
                    </a:lnTo>
                    <a:lnTo>
                      <a:pt x="52718" y="197582"/>
                    </a:lnTo>
                    <a:lnTo>
                      <a:pt x="52649" y="198269"/>
                    </a:lnTo>
                    <a:lnTo>
                      <a:pt x="52649" y="198430"/>
                    </a:lnTo>
                    <a:cubicBezTo>
                      <a:pt x="52603" y="198682"/>
                      <a:pt x="52649" y="198613"/>
                      <a:pt x="52626" y="198704"/>
                    </a:cubicBezTo>
                    <a:lnTo>
                      <a:pt x="52626" y="199048"/>
                    </a:lnTo>
                    <a:cubicBezTo>
                      <a:pt x="52626" y="199048"/>
                      <a:pt x="52695" y="200491"/>
                      <a:pt x="52695" y="200491"/>
                    </a:cubicBezTo>
                    <a:lnTo>
                      <a:pt x="52809" y="203330"/>
                    </a:lnTo>
                    <a:lnTo>
                      <a:pt x="52809" y="203330"/>
                    </a:lnTo>
                    <a:cubicBezTo>
                      <a:pt x="52809" y="203330"/>
                      <a:pt x="52809" y="203468"/>
                      <a:pt x="52809" y="203491"/>
                    </a:cubicBezTo>
                    <a:cubicBezTo>
                      <a:pt x="53015" y="204407"/>
                      <a:pt x="53129" y="205369"/>
                      <a:pt x="53381" y="206262"/>
                    </a:cubicBezTo>
                    <a:lnTo>
                      <a:pt x="53724" y="207567"/>
                    </a:lnTo>
                    <a:cubicBezTo>
                      <a:pt x="53815" y="207888"/>
                      <a:pt x="53861" y="208025"/>
                      <a:pt x="53953" y="208277"/>
                    </a:cubicBezTo>
                    <a:lnTo>
                      <a:pt x="54158" y="208918"/>
                    </a:lnTo>
                    <a:lnTo>
                      <a:pt x="54410" y="209651"/>
                    </a:lnTo>
                    <a:lnTo>
                      <a:pt x="54707" y="210270"/>
                    </a:lnTo>
                    <a:cubicBezTo>
                      <a:pt x="54913" y="210705"/>
                      <a:pt x="55073" y="211094"/>
                      <a:pt x="55325" y="211529"/>
                    </a:cubicBezTo>
                    <a:cubicBezTo>
                      <a:pt x="55553" y="211965"/>
                      <a:pt x="55782" y="212422"/>
                      <a:pt x="56033" y="212835"/>
                    </a:cubicBezTo>
                    <a:lnTo>
                      <a:pt x="56766" y="213957"/>
                    </a:lnTo>
                    <a:lnTo>
                      <a:pt x="56811" y="214026"/>
                    </a:lnTo>
                    <a:lnTo>
                      <a:pt x="57795" y="215194"/>
                    </a:lnTo>
                    <a:cubicBezTo>
                      <a:pt x="58138" y="215583"/>
                      <a:pt x="58435" y="216018"/>
                      <a:pt x="58800" y="216316"/>
                    </a:cubicBezTo>
                    <a:lnTo>
                      <a:pt x="59898" y="217323"/>
                    </a:lnTo>
                    <a:cubicBezTo>
                      <a:pt x="60333" y="217575"/>
                      <a:pt x="60767" y="217965"/>
                      <a:pt x="61179" y="218171"/>
                    </a:cubicBezTo>
                    <a:cubicBezTo>
                      <a:pt x="61339" y="218239"/>
                      <a:pt x="61522" y="218239"/>
                      <a:pt x="61705" y="218171"/>
                    </a:cubicBezTo>
                    <a:cubicBezTo>
                      <a:pt x="62002" y="218034"/>
                      <a:pt x="62093" y="217667"/>
                      <a:pt x="61956" y="217392"/>
                    </a:cubicBezTo>
                    <a:lnTo>
                      <a:pt x="61956" y="217346"/>
                    </a:lnTo>
                    <a:cubicBezTo>
                      <a:pt x="61956" y="217346"/>
                      <a:pt x="61270" y="216110"/>
                      <a:pt x="61270" y="216110"/>
                    </a:cubicBezTo>
                    <a:lnTo>
                      <a:pt x="60813" y="214942"/>
                    </a:lnTo>
                    <a:cubicBezTo>
                      <a:pt x="60653" y="214575"/>
                      <a:pt x="60562" y="214117"/>
                      <a:pt x="60447" y="213682"/>
                    </a:cubicBezTo>
                    <a:lnTo>
                      <a:pt x="60081" y="212400"/>
                    </a:lnTo>
                    <a:lnTo>
                      <a:pt x="60127" y="212537"/>
                    </a:lnTo>
                    <a:cubicBezTo>
                      <a:pt x="59967" y="211804"/>
                      <a:pt x="59875" y="211048"/>
                      <a:pt x="59784" y="210201"/>
                    </a:cubicBezTo>
                    <a:lnTo>
                      <a:pt x="59784" y="209903"/>
                    </a:lnTo>
                    <a:cubicBezTo>
                      <a:pt x="59784" y="209903"/>
                      <a:pt x="59738" y="209743"/>
                      <a:pt x="59761" y="209674"/>
                    </a:cubicBezTo>
                    <a:lnTo>
                      <a:pt x="59715" y="209056"/>
                    </a:lnTo>
                    <a:lnTo>
                      <a:pt x="59715" y="208438"/>
                    </a:lnTo>
                    <a:cubicBezTo>
                      <a:pt x="59715" y="208438"/>
                      <a:pt x="59670" y="208369"/>
                      <a:pt x="59670" y="208369"/>
                    </a:cubicBezTo>
                    <a:lnTo>
                      <a:pt x="59670" y="208369"/>
                    </a:lnTo>
                    <a:cubicBezTo>
                      <a:pt x="59670" y="208369"/>
                      <a:pt x="59670" y="208369"/>
                      <a:pt x="59670" y="208369"/>
                    </a:cubicBezTo>
                    <a:lnTo>
                      <a:pt x="59670" y="208369"/>
                    </a:lnTo>
                    <a:cubicBezTo>
                      <a:pt x="59670" y="208209"/>
                      <a:pt x="59670" y="208529"/>
                      <a:pt x="59670" y="208483"/>
                    </a:cubicBezTo>
                    <a:lnTo>
                      <a:pt x="59670" y="208483"/>
                    </a:lnTo>
                    <a:lnTo>
                      <a:pt x="59670" y="208003"/>
                    </a:lnTo>
                    <a:cubicBezTo>
                      <a:pt x="59670" y="208003"/>
                      <a:pt x="59692" y="207384"/>
                      <a:pt x="59692" y="207384"/>
                    </a:cubicBezTo>
                    <a:lnTo>
                      <a:pt x="59692" y="207064"/>
                    </a:lnTo>
                    <a:cubicBezTo>
                      <a:pt x="59692" y="207064"/>
                      <a:pt x="59692" y="206903"/>
                      <a:pt x="59692" y="206903"/>
                    </a:cubicBezTo>
                    <a:lnTo>
                      <a:pt x="59692" y="206789"/>
                    </a:lnTo>
                    <a:lnTo>
                      <a:pt x="59692" y="206789"/>
                    </a:lnTo>
                    <a:cubicBezTo>
                      <a:pt x="59692" y="206789"/>
                      <a:pt x="59692" y="206651"/>
                      <a:pt x="59692" y="206651"/>
                    </a:cubicBezTo>
                    <a:lnTo>
                      <a:pt x="59692" y="206651"/>
                    </a:lnTo>
                    <a:cubicBezTo>
                      <a:pt x="59692" y="206651"/>
                      <a:pt x="59829" y="205666"/>
                      <a:pt x="59829" y="205666"/>
                    </a:cubicBezTo>
                    <a:lnTo>
                      <a:pt x="59875" y="205186"/>
                    </a:lnTo>
                    <a:lnTo>
                      <a:pt x="59967" y="204521"/>
                    </a:lnTo>
                    <a:lnTo>
                      <a:pt x="60150" y="203216"/>
                    </a:lnTo>
                    <a:lnTo>
                      <a:pt x="60150" y="203674"/>
                    </a:lnTo>
                    <a:cubicBezTo>
                      <a:pt x="60356" y="202781"/>
                      <a:pt x="60584" y="201865"/>
                      <a:pt x="60790" y="200949"/>
                    </a:cubicBezTo>
                    <a:lnTo>
                      <a:pt x="60950" y="200262"/>
                    </a:lnTo>
                    <a:lnTo>
                      <a:pt x="61042" y="199918"/>
                    </a:lnTo>
                    <a:lnTo>
                      <a:pt x="61087" y="199758"/>
                    </a:lnTo>
                    <a:lnTo>
                      <a:pt x="61087" y="199666"/>
                    </a:lnTo>
                    <a:cubicBezTo>
                      <a:pt x="61064" y="199895"/>
                      <a:pt x="61087" y="199712"/>
                      <a:pt x="61087" y="199758"/>
                    </a:cubicBezTo>
                    <a:lnTo>
                      <a:pt x="61087" y="199758"/>
                    </a:lnTo>
                    <a:cubicBezTo>
                      <a:pt x="61087" y="199758"/>
                      <a:pt x="61087" y="199689"/>
                      <a:pt x="61087" y="199689"/>
                    </a:cubicBezTo>
                    <a:lnTo>
                      <a:pt x="61568" y="198498"/>
                    </a:lnTo>
                    <a:lnTo>
                      <a:pt x="62482" y="196139"/>
                    </a:lnTo>
                    <a:lnTo>
                      <a:pt x="63694" y="193620"/>
                    </a:lnTo>
                    <a:lnTo>
                      <a:pt x="64289" y="192361"/>
                    </a:lnTo>
                    <a:lnTo>
                      <a:pt x="64586" y="191742"/>
                    </a:lnTo>
                    <a:cubicBezTo>
                      <a:pt x="64586" y="191742"/>
                      <a:pt x="64792" y="191422"/>
                      <a:pt x="64883" y="191284"/>
                    </a:cubicBezTo>
                    <a:lnTo>
                      <a:pt x="66187" y="189063"/>
                    </a:lnTo>
                    <a:cubicBezTo>
                      <a:pt x="66965" y="187643"/>
                      <a:pt x="68131" y="186040"/>
                      <a:pt x="69114" y="184482"/>
                    </a:cubicBezTo>
                    <a:lnTo>
                      <a:pt x="69869" y="183291"/>
                    </a:lnTo>
                    <a:lnTo>
                      <a:pt x="69914" y="183200"/>
                    </a:lnTo>
                    <a:lnTo>
                      <a:pt x="69960" y="183200"/>
                    </a:lnTo>
                    <a:cubicBezTo>
                      <a:pt x="70074" y="182948"/>
                      <a:pt x="69777" y="183452"/>
                      <a:pt x="69823" y="183383"/>
                    </a:cubicBezTo>
                    <a:lnTo>
                      <a:pt x="69823" y="183383"/>
                    </a:lnTo>
                    <a:cubicBezTo>
                      <a:pt x="69823" y="183383"/>
                      <a:pt x="69937" y="183223"/>
                      <a:pt x="69937" y="183223"/>
                    </a:cubicBezTo>
                    <a:lnTo>
                      <a:pt x="70143" y="182925"/>
                    </a:lnTo>
                    <a:lnTo>
                      <a:pt x="70555" y="182352"/>
                    </a:lnTo>
                    <a:lnTo>
                      <a:pt x="72201" y="180085"/>
                    </a:lnTo>
                    <a:lnTo>
                      <a:pt x="73024" y="178940"/>
                    </a:lnTo>
                    <a:lnTo>
                      <a:pt x="73070" y="178872"/>
                    </a:lnTo>
                    <a:lnTo>
                      <a:pt x="73070" y="178826"/>
                    </a:lnTo>
                    <a:cubicBezTo>
                      <a:pt x="73070" y="178826"/>
                      <a:pt x="73001" y="178986"/>
                      <a:pt x="73024" y="178940"/>
                    </a:cubicBezTo>
                    <a:lnTo>
                      <a:pt x="73024" y="178940"/>
                    </a:lnTo>
                    <a:cubicBezTo>
                      <a:pt x="73024" y="178940"/>
                      <a:pt x="73139" y="178803"/>
                      <a:pt x="73139" y="178803"/>
                    </a:cubicBezTo>
                    <a:lnTo>
                      <a:pt x="73367" y="178551"/>
                    </a:lnTo>
                    <a:lnTo>
                      <a:pt x="73802" y="177978"/>
                    </a:lnTo>
                    <a:lnTo>
                      <a:pt x="75563" y="175803"/>
                    </a:lnTo>
                    <a:lnTo>
                      <a:pt x="76431" y="174726"/>
                    </a:lnTo>
                    <a:lnTo>
                      <a:pt x="77323" y="173559"/>
                    </a:lnTo>
                    <a:lnTo>
                      <a:pt x="79016" y="171314"/>
                    </a:lnTo>
                    <a:lnTo>
                      <a:pt x="82377" y="166848"/>
                    </a:lnTo>
                    <a:lnTo>
                      <a:pt x="83223" y="165726"/>
                    </a:lnTo>
                    <a:lnTo>
                      <a:pt x="83635" y="165154"/>
                    </a:lnTo>
                    <a:lnTo>
                      <a:pt x="83841" y="164856"/>
                    </a:lnTo>
                    <a:lnTo>
                      <a:pt x="83955" y="164695"/>
                    </a:lnTo>
                    <a:lnTo>
                      <a:pt x="84001" y="164627"/>
                    </a:lnTo>
                    <a:lnTo>
                      <a:pt x="84001" y="164627"/>
                    </a:lnTo>
                    <a:cubicBezTo>
                      <a:pt x="84001" y="164627"/>
                      <a:pt x="84229" y="164260"/>
                      <a:pt x="84229" y="164260"/>
                    </a:cubicBezTo>
                    <a:lnTo>
                      <a:pt x="85716" y="161878"/>
                    </a:lnTo>
                    <a:lnTo>
                      <a:pt x="87157" y="159474"/>
                    </a:lnTo>
                    <a:lnTo>
                      <a:pt x="87522" y="158878"/>
                    </a:lnTo>
                    <a:lnTo>
                      <a:pt x="87568" y="158787"/>
                    </a:lnTo>
                    <a:lnTo>
                      <a:pt x="87820" y="158329"/>
                    </a:lnTo>
                    <a:lnTo>
                      <a:pt x="87888" y="158168"/>
                    </a:lnTo>
                    <a:lnTo>
                      <a:pt x="88049" y="157848"/>
                    </a:lnTo>
                    <a:lnTo>
                      <a:pt x="88666" y="156588"/>
                    </a:lnTo>
                    <a:lnTo>
                      <a:pt x="89901" y="154092"/>
                    </a:lnTo>
                    <a:lnTo>
                      <a:pt x="90495" y="152810"/>
                    </a:lnTo>
                    <a:lnTo>
                      <a:pt x="90701" y="152374"/>
                    </a:lnTo>
                    <a:lnTo>
                      <a:pt x="90770" y="152191"/>
                    </a:lnTo>
                    <a:lnTo>
                      <a:pt x="90907" y="151825"/>
                    </a:lnTo>
                    <a:lnTo>
                      <a:pt x="91181" y="151092"/>
                    </a:lnTo>
                    <a:cubicBezTo>
                      <a:pt x="91890" y="149145"/>
                      <a:pt x="92736" y="147107"/>
                      <a:pt x="93308" y="145252"/>
                    </a:cubicBezTo>
                    <a:lnTo>
                      <a:pt x="94589" y="140374"/>
                    </a:lnTo>
                    <a:cubicBezTo>
                      <a:pt x="94589" y="140946"/>
                      <a:pt x="94589" y="141519"/>
                      <a:pt x="94543" y="142206"/>
                    </a:cubicBezTo>
                    <a:lnTo>
                      <a:pt x="94291" y="146122"/>
                    </a:lnTo>
                    <a:lnTo>
                      <a:pt x="94177" y="147863"/>
                    </a:lnTo>
                    <a:lnTo>
                      <a:pt x="93903" y="149718"/>
                    </a:lnTo>
                    <a:lnTo>
                      <a:pt x="92805" y="157161"/>
                    </a:lnTo>
                    <a:lnTo>
                      <a:pt x="92279" y="160871"/>
                    </a:lnTo>
                    <a:cubicBezTo>
                      <a:pt x="92096" y="162108"/>
                      <a:pt x="91776" y="163413"/>
                      <a:pt x="91524" y="164673"/>
                    </a:cubicBezTo>
                    <a:lnTo>
                      <a:pt x="89901" y="172345"/>
                    </a:lnTo>
                    <a:lnTo>
                      <a:pt x="89123" y="176078"/>
                    </a:lnTo>
                    <a:lnTo>
                      <a:pt x="88231" y="179902"/>
                    </a:lnTo>
                    <a:lnTo>
                      <a:pt x="84687" y="195155"/>
                    </a:lnTo>
                    <a:lnTo>
                      <a:pt x="82903" y="202804"/>
                    </a:lnTo>
                    <a:cubicBezTo>
                      <a:pt x="82286" y="205300"/>
                      <a:pt x="81828" y="208048"/>
                      <a:pt x="81280" y="210705"/>
                    </a:cubicBezTo>
                    <a:lnTo>
                      <a:pt x="79725" y="218675"/>
                    </a:lnTo>
                    <a:cubicBezTo>
                      <a:pt x="79267" y="221331"/>
                      <a:pt x="79016" y="223873"/>
                      <a:pt x="78673" y="226461"/>
                    </a:cubicBezTo>
                    <a:lnTo>
                      <a:pt x="77735" y="234225"/>
                    </a:lnTo>
                    <a:lnTo>
                      <a:pt x="77507" y="238576"/>
                    </a:lnTo>
                    <a:cubicBezTo>
                      <a:pt x="77461" y="239950"/>
                      <a:pt x="77346" y="241279"/>
                      <a:pt x="77346" y="242653"/>
                    </a:cubicBezTo>
                    <a:cubicBezTo>
                      <a:pt x="77415" y="245447"/>
                      <a:pt x="77346" y="248149"/>
                      <a:pt x="77575" y="251012"/>
                    </a:cubicBezTo>
                    <a:lnTo>
                      <a:pt x="78032" y="255409"/>
                    </a:lnTo>
                    <a:cubicBezTo>
                      <a:pt x="78215" y="256829"/>
                      <a:pt x="78307" y="258409"/>
                      <a:pt x="78627" y="259623"/>
                    </a:cubicBezTo>
                    <a:lnTo>
                      <a:pt x="79450" y="263424"/>
                    </a:lnTo>
                    <a:lnTo>
                      <a:pt x="79884" y="265348"/>
                    </a:lnTo>
                    <a:lnTo>
                      <a:pt x="79931" y="265600"/>
                    </a:lnTo>
                    <a:lnTo>
                      <a:pt x="79931" y="265715"/>
                    </a:lnTo>
                    <a:cubicBezTo>
                      <a:pt x="80045" y="266058"/>
                      <a:pt x="79770" y="265096"/>
                      <a:pt x="80182" y="266516"/>
                    </a:cubicBezTo>
                    <a:lnTo>
                      <a:pt x="80342" y="266974"/>
                    </a:lnTo>
                    <a:lnTo>
                      <a:pt x="80639" y="267913"/>
                    </a:lnTo>
                    <a:lnTo>
                      <a:pt x="81257" y="269791"/>
                    </a:lnTo>
                    <a:lnTo>
                      <a:pt x="81462" y="270387"/>
                    </a:lnTo>
                    <a:lnTo>
                      <a:pt x="81646" y="270845"/>
                    </a:lnTo>
                    <a:lnTo>
                      <a:pt x="81989" y="271761"/>
                    </a:lnTo>
                    <a:lnTo>
                      <a:pt x="82171" y="272241"/>
                    </a:lnTo>
                    <a:lnTo>
                      <a:pt x="82514" y="273043"/>
                    </a:lnTo>
                    <a:lnTo>
                      <a:pt x="82926" y="273913"/>
                    </a:lnTo>
                    <a:lnTo>
                      <a:pt x="83749" y="275677"/>
                    </a:lnTo>
                    <a:lnTo>
                      <a:pt x="85373" y="279249"/>
                    </a:lnTo>
                    <a:lnTo>
                      <a:pt x="85785" y="280142"/>
                    </a:lnTo>
                    <a:lnTo>
                      <a:pt x="85876" y="280372"/>
                    </a:lnTo>
                    <a:lnTo>
                      <a:pt x="86082" y="280761"/>
                    </a:lnTo>
                    <a:lnTo>
                      <a:pt x="86150" y="280875"/>
                    </a:lnTo>
                    <a:lnTo>
                      <a:pt x="86402" y="281356"/>
                    </a:lnTo>
                    <a:lnTo>
                      <a:pt x="87431" y="283188"/>
                    </a:lnTo>
                    <a:lnTo>
                      <a:pt x="89443" y="286876"/>
                    </a:lnTo>
                    <a:cubicBezTo>
                      <a:pt x="90130" y="288089"/>
                      <a:pt x="90838" y="289097"/>
                      <a:pt x="91570" y="290219"/>
                    </a:cubicBezTo>
                    <a:lnTo>
                      <a:pt x="93788" y="293632"/>
                    </a:lnTo>
                    <a:lnTo>
                      <a:pt x="96349" y="296975"/>
                    </a:lnTo>
                    <a:cubicBezTo>
                      <a:pt x="97973" y="299288"/>
                      <a:pt x="99940" y="301303"/>
                      <a:pt x="101838" y="303342"/>
                    </a:cubicBezTo>
                    <a:lnTo>
                      <a:pt x="103255" y="304854"/>
                    </a:lnTo>
                    <a:lnTo>
                      <a:pt x="104833" y="306319"/>
                    </a:lnTo>
                    <a:lnTo>
                      <a:pt x="108012" y="309182"/>
                    </a:lnTo>
                    <a:cubicBezTo>
                      <a:pt x="109109" y="310212"/>
                      <a:pt x="110093" y="310877"/>
                      <a:pt x="111122" y="311701"/>
                    </a:cubicBezTo>
                    <a:lnTo>
                      <a:pt x="114415" y="314220"/>
                    </a:lnTo>
                    <a:lnTo>
                      <a:pt x="120955" y="318686"/>
                    </a:lnTo>
                    <a:lnTo>
                      <a:pt x="124180" y="320839"/>
                    </a:lnTo>
                    <a:cubicBezTo>
                      <a:pt x="125277" y="321572"/>
                      <a:pt x="126146" y="322259"/>
                      <a:pt x="127152" y="322923"/>
                    </a:cubicBezTo>
                    <a:cubicBezTo>
                      <a:pt x="129073" y="324205"/>
                      <a:pt x="131131" y="325946"/>
                      <a:pt x="133144" y="327595"/>
                    </a:cubicBezTo>
                    <a:lnTo>
                      <a:pt x="133189" y="327641"/>
                    </a:lnTo>
                    <a:lnTo>
                      <a:pt x="133304" y="328259"/>
                    </a:lnTo>
                    <a:lnTo>
                      <a:pt x="133372" y="329038"/>
                    </a:lnTo>
                    <a:lnTo>
                      <a:pt x="133464" y="329816"/>
                    </a:lnTo>
                    <a:cubicBezTo>
                      <a:pt x="133487" y="330068"/>
                      <a:pt x="133464" y="330526"/>
                      <a:pt x="133464" y="330847"/>
                    </a:cubicBezTo>
                    <a:lnTo>
                      <a:pt x="133464" y="331969"/>
                    </a:lnTo>
                    <a:cubicBezTo>
                      <a:pt x="133464" y="331969"/>
                      <a:pt x="133418" y="332221"/>
                      <a:pt x="133418" y="332221"/>
                    </a:cubicBezTo>
                    <a:lnTo>
                      <a:pt x="133350" y="332610"/>
                    </a:lnTo>
                    <a:cubicBezTo>
                      <a:pt x="133235" y="333229"/>
                      <a:pt x="133166" y="333824"/>
                      <a:pt x="133029" y="334420"/>
                    </a:cubicBezTo>
                    <a:lnTo>
                      <a:pt x="132526" y="336229"/>
                    </a:lnTo>
                    <a:cubicBezTo>
                      <a:pt x="132343" y="336824"/>
                      <a:pt x="132092" y="337328"/>
                      <a:pt x="131886" y="337900"/>
                    </a:cubicBezTo>
                    <a:cubicBezTo>
                      <a:pt x="131772" y="338175"/>
                      <a:pt x="131703" y="338427"/>
                      <a:pt x="131566" y="338748"/>
                    </a:cubicBezTo>
                    <a:lnTo>
                      <a:pt x="131040" y="339733"/>
                    </a:lnTo>
                    <a:cubicBezTo>
                      <a:pt x="129897" y="342160"/>
                      <a:pt x="128250" y="344336"/>
                      <a:pt x="126558" y="346489"/>
                    </a:cubicBezTo>
                    <a:cubicBezTo>
                      <a:pt x="125643" y="347542"/>
                      <a:pt x="124866" y="348550"/>
                      <a:pt x="123791" y="349649"/>
                    </a:cubicBezTo>
                    <a:lnTo>
                      <a:pt x="122259" y="351275"/>
                    </a:lnTo>
                    <a:lnTo>
                      <a:pt x="120772" y="352626"/>
                    </a:lnTo>
                    <a:cubicBezTo>
                      <a:pt x="118691" y="354481"/>
                      <a:pt x="116679" y="356405"/>
                      <a:pt x="114209" y="358237"/>
                    </a:cubicBezTo>
                    <a:lnTo>
                      <a:pt x="110687" y="360985"/>
                    </a:lnTo>
                    <a:lnTo>
                      <a:pt x="107212" y="363367"/>
                    </a:lnTo>
                    <a:lnTo>
                      <a:pt x="103644" y="365795"/>
                    </a:lnTo>
                    <a:lnTo>
                      <a:pt x="99802" y="368108"/>
                    </a:lnTo>
                    <a:cubicBezTo>
                      <a:pt x="98545" y="368840"/>
                      <a:pt x="97195" y="369734"/>
                      <a:pt x="96029" y="370352"/>
                    </a:cubicBezTo>
                    <a:lnTo>
                      <a:pt x="92188" y="372322"/>
                    </a:lnTo>
                    <a:cubicBezTo>
                      <a:pt x="89672" y="373673"/>
                      <a:pt x="86928" y="374909"/>
                      <a:pt x="84229" y="376123"/>
                    </a:cubicBezTo>
                    <a:cubicBezTo>
                      <a:pt x="81508" y="377337"/>
                      <a:pt x="78741" y="378643"/>
                      <a:pt x="76043" y="379994"/>
                    </a:cubicBezTo>
                    <a:cubicBezTo>
                      <a:pt x="74694" y="380704"/>
                      <a:pt x="73344" y="381391"/>
                      <a:pt x="71972" y="382147"/>
                    </a:cubicBezTo>
                    <a:cubicBezTo>
                      <a:pt x="70623" y="382925"/>
                      <a:pt x="69228" y="383704"/>
                      <a:pt x="67948" y="384528"/>
                    </a:cubicBezTo>
                    <a:lnTo>
                      <a:pt x="64174" y="387025"/>
                    </a:lnTo>
                    <a:lnTo>
                      <a:pt x="60470" y="389910"/>
                    </a:lnTo>
                    <a:lnTo>
                      <a:pt x="57040" y="393116"/>
                    </a:lnTo>
                    <a:cubicBezTo>
                      <a:pt x="55942" y="394261"/>
                      <a:pt x="54913" y="395475"/>
                      <a:pt x="53838" y="396643"/>
                    </a:cubicBezTo>
                    <a:cubicBezTo>
                      <a:pt x="52855" y="397834"/>
                      <a:pt x="52032" y="399048"/>
                      <a:pt x="51117" y="400239"/>
                    </a:cubicBezTo>
                    <a:lnTo>
                      <a:pt x="50774" y="400674"/>
                    </a:lnTo>
                    <a:lnTo>
                      <a:pt x="50614" y="400926"/>
                    </a:lnTo>
                    <a:lnTo>
                      <a:pt x="50614" y="400995"/>
                    </a:lnTo>
                    <a:cubicBezTo>
                      <a:pt x="50614" y="400995"/>
                      <a:pt x="50522" y="401109"/>
                      <a:pt x="50522" y="401109"/>
                    </a:cubicBezTo>
                    <a:lnTo>
                      <a:pt x="50362" y="401338"/>
                    </a:lnTo>
                    <a:lnTo>
                      <a:pt x="49791" y="402300"/>
                    </a:lnTo>
                    <a:lnTo>
                      <a:pt x="48601" y="404223"/>
                    </a:lnTo>
                    <a:cubicBezTo>
                      <a:pt x="47755" y="405666"/>
                      <a:pt x="47024" y="407040"/>
                      <a:pt x="46429" y="408392"/>
                    </a:cubicBezTo>
                    <a:cubicBezTo>
                      <a:pt x="45789" y="409835"/>
                      <a:pt x="45263" y="411186"/>
                      <a:pt x="44691" y="412560"/>
                    </a:cubicBezTo>
                    <a:lnTo>
                      <a:pt x="44645" y="412628"/>
                    </a:lnTo>
                    <a:lnTo>
                      <a:pt x="44600" y="412720"/>
                    </a:lnTo>
                    <a:lnTo>
                      <a:pt x="43685" y="415743"/>
                    </a:lnTo>
                    <a:cubicBezTo>
                      <a:pt x="43525" y="416270"/>
                      <a:pt x="43365" y="416682"/>
                      <a:pt x="43205" y="417323"/>
                    </a:cubicBezTo>
                    <a:lnTo>
                      <a:pt x="42862" y="418926"/>
                    </a:lnTo>
                    <a:cubicBezTo>
                      <a:pt x="42633" y="420003"/>
                      <a:pt x="42336" y="421056"/>
                      <a:pt x="42222" y="422132"/>
                    </a:cubicBezTo>
                    <a:cubicBezTo>
                      <a:pt x="42061" y="423209"/>
                      <a:pt x="41879" y="424285"/>
                      <a:pt x="41764" y="425385"/>
                    </a:cubicBezTo>
                    <a:lnTo>
                      <a:pt x="41536" y="428659"/>
                    </a:lnTo>
                    <a:cubicBezTo>
                      <a:pt x="41490" y="429759"/>
                      <a:pt x="41536" y="430789"/>
                      <a:pt x="41536" y="431843"/>
                    </a:cubicBezTo>
                    <a:cubicBezTo>
                      <a:pt x="41490" y="433011"/>
                      <a:pt x="41650" y="434041"/>
                      <a:pt x="41718" y="435141"/>
                    </a:cubicBezTo>
                    <a:cubicBezTo>
                      <a:pt x="41764" y="436240"/>
                      <a:pt x="41947" y="437293"/>
                      <a:pt x="42107" y="438370"/>
                    </a:cubicBezTo>
                    <a:cubicBezTo>
                      <a:pt x="42404" y="440500"/>
                      <a:pt x="42908" y="442698"/>
                      <a:pt x="43456" y="444691"/>
                    </a:cubicBezTo>
                    <a:cubicBezTo>
                      <a:pt x="43685" y="445698"/>
                      <a:pt x="44097" y="446775"/>
                      <a:pt x="44440" y="447805"/>
                    </a:cubicBezTo>
                    <a:cubicBezTo>
                      <a:pt x="44783" y="448836"/>
                      <a:pt x="45126" y="449867"/>
                      <a:pt x="45514" y="450874"/>
                    </a:cubicBezTo>
                    <a:lnTo>
                      <a:pt x="46818" y="453760"/>
                    </a:lnTo>
                    <a:cubicBezTo>
                      <a:pt x="47229" y="454722"/>
                      <a:pt x="47778" y="455729"/>
                      <a:pt x="48282" y="456645"/>
                    </a:cubicBezTo>
                    <a:cubicBezTo>
                      <a:pt x="48784" y="457607"/>
                      <a:pt x="49333" y="458523"/>
                      <a:pt x="49905" y="459393"/>
                    </a:cubicBezTo>
                    <a:lnTo>
                      <a:pt x="50317" y="460058"/>
                    </a:lnTo>
                    <a:cubicBezTo>
                      <a:pt x="50500" y="460355"/>
                      <a:pt x="50637" y="460516"/>
                      <a:pt x="50797" y="460745"/>
                    </a:cubicBezTo>
                    <a:lnTo>
                      <a:pt x="51712" y="462027"/>
                    </a:lnTo>
                    <a:cubicBezTo>
                      <a:pt x="51872" y="462233"/>
                      <a:pt x="52123" y="462302"/>
                      <a:pt x="52375" y="462233"/>
                    </a:cubicBezTo>
                    <a:cubicBezTo>
                      <a:pt x="52672" y="462119"/>
                      <a:pt x="52832" y="461798"/>
                      <a:pt x="52718" y="461523"/>
                    </a:cubicBezTo>
                    <a:lnTo>
                      <a:pt x="52718" y="461455"/>
                    </a:lnTo>
                    <a:cubicBezTo>
                      <a:pt x="52078" y="459645"/>
                      <a:pt x="51666" y="457630"/>
                      <a:pt x="51208" y="455661"/>
                    </a:cubicBezTo>
                    <a:lnTo>
                      <a:pt x="50865" y="454195"/>
                    </a:lnTo>
                    <a:lnTo>
                      <a:pt x="50705" y="453531"/>
                    </a:lnTo>
                    <a:lnTo>
                      <a:pt x="50591" y="452798"/>
                    </a:lnTo>
                    <a:lnTo>
                      <a:pt x="50134" y="449867"/>
                    </a:lnTo>
                    <a:cubicBezTo>
                      <a:pt x="49928" y="447920"/>
                      <a:pt x="49745" y="445950"/>
                      <a:pt x="49631" y="444049"/>
                    </a:cubicBezTo>
                    <a:cubicBezTo>
                      <a:pt x="49676" y="442126"/>
                      <a:pt x="49562" y="440316"/>
                      <a:pt x="49699" y="438347"/>
                    </a:cubicBezTo>
                    <a:lnTo>
                      <a:pt x="49974" y="435324"/>
                    </a:lnTo>
                    <a:lnTo>
                      <a:pt x="50088" y="433812"/>
                    </a:lnTo>
                    <a:lnTo>
                      <a:pt x="50134" y="433080"/>
                    </a:lnTo>
                    <a:lnTo>
                      <a:pt x="50134" y="432896"/>
                    </a:lnTo>
                    <a:cubicBezTo>
                      <a:pt x="50134" y="432896"/>
                      <a:pt x="50157" y="432644"/>
                      <a:pt x="50134" y="433080"/>
                    </a:cubicBezTo>
                    <a:lnTo>
                      <a:pt x="50134" y="433011"/>
                    </a:lnTo>
                    <a:cubicBezTo>
                      <a:pt x="50134" y="433011"/>
                      <a:pt x="50179" y="432919"/>
                      <a:pt x="50179" y="432919"/>
                    </a:cubicBezTo>
                    <a:lnTo>
                      <a:pt x="50248" y="432576"/>
                    </a:lnTo>
                    <a:lnTo>
                      <a:pt x="51483" y="427240"/>
                    </a:lnTo>
                    <a:lnTo>
                      <a:pt x="53472" y="421560"/>
                    </a:lnTo>
                    <a:lnTo>
                      <a:pt x="53724" y="420850"/>
                    </a:lnTo>
                    <a:lnTo>
                      <a:pt x="53770" y="420690"/>
                    </a:lnTo>
                    <a:lnTo>
                      <a:pt x="53838" y="420530"/>
                    </a:lnTo>
                    <a:lnTo>
                      <a:pt x="54479" y="419178"/>
                    </a:lnTo>
                    <a:lnTo>
                      <a:pt x="55142" y="417804"/>
                    </a:lnTo>
                    <a:lnTo>
                      <a:pt x="55302" y="417438"/>
                    </a:lnTo>
                    <a:lnTo>
                      <a:pt x="55302" y="417369"/>
                    </a:lnTo>
                    <a:cubicBezTo>
                      <a:pt x="55302" y="417369"/>
                      <a:pt x="55325" y="417369"/>
                      <a:pt x="55347" y="417369"/>
                    </a:cubicBezTo>
                    <a:cubicBezTo>
                      <a:pt x="55325" y="417438"/>
                      <a:pt x="55210" y="417621"/>
                      <a:pt x="55302" y="417506"/>
                    </a:cubicBezTo>
                    <a:lnTo>
                      <a:pt x="55370" y="417392"/>
                    </a:lnTo>
                    <a:cubicBezTo>
                      <a:pt x="55508" y="417438"/>
                      <a:pt x="55531" y="417438"/>
                      <a:pt x="55370" y="417369"/>
                    </a:cubicBezTo>
                    <a:lnTo>
                      <a:pt x="55370" y="417323"/>
                    </a:lnTo>
                    <a:cubicBezTo>
                      <a:pt x="55370" y="417323"/>
                      <a:pt x="55416" y="417254"/>
                      <a:pt x="55416" y="417254"/>
                    </a:cubicBezTo>
                    <a:lnTo>
                      <a:pt x="55416" y="417254"/>
                    </a:lnTo>
                    <a:cubicBezTo>
                      <a:pt x="55416" y="417254"/>
                      <a:pt x="55416" y="417254"/>
                      <a:pt x="55416" y="417254"/>
                    </a:cubicBezTo>
                    <a:cubicBezTo>
                      <a:pt x="55416" y="417254"/>
                      <a:pt x="55462" y="417163"/>
                      <a:pt x="55347" y="417369"/>
                    </a:cubicBezTo>
                    <a:lnTo>
                      <a:pt x="55347" y="417369"/>
                    </a:lnTo>
                    <a:lnTo>
                      <a:pt x="55393" y="417278"/>
                    </a:lnTo>
                    <a:lnTo>
                      <a:pt x="55439" y="417186"/>
                    </a:lnTo>
                    <a:lnTo>
                      <a:pt x="55439" y="417186"/>
                    </a:lnTo>
                    <a:cubicBezTo>
                      <a:pt x="55439" y="417186"/>
                      <a:pt x="55439" y="417186"/>
                      <a:pt x="55485" y="417186"/>
                    </a:cubicBezTo>
                    <a:lnTo>
                      <a:pt x="55485" y="417117"/>
                    </a:lnTo>
                    <a:cubicBezTo>
                      <a:pt x="56056" y="417369"/>
                      <a:pt x="56582" y="417575"/>
                      <a:pt x="55508" y="417117"/>
                    </a:cubicBezTo>
                    <a:lnTo>
                      <a:pt x="55576" y="417003"/>
                    </a:lnTo>
                    <a:lnTo>
                      <a:pt x="57109" y="414415"/>
                    </a:lnTo>
                    <a:lnTo>
                      <a:pt x="57154" y="414323"/>
                    </a:lnTo>
                    <a:lnTo>
                      <a:pt x="57246" y="414117"/>
                    </a:lnTo>
                    <a:lnTo>
                      <a:pt x="57268" y="414117"/>
                    </a:lnTo>
                    <a:lnTo>
                      <a:pt x="57360" y="413957"/>
                    </a:lnTo>
                    <a:lnTo>
                      <a:pt x="57520" y="413728"/>
                    </a:lnTo>
                    <a:lnTo>
                      <a:pt x="57840" y="413247"/>
                    </a:lnTo>
                    <a:cubicBezTo>
                      <a:pt x="58023" y="412972"/>
                      <a:pt x="58320" y="412560"/>
                      <a:pt x="58618" y="412148"/>
                    </a:cubicBezTo>
                    <a:lnTo>
                      <a:pt x="59052" y="411529"/>
                    </a:lnTo>
                    <a:lnTo>
                      <a:pt x="59167" y="411369"/>
                    </a:lnTo>
                    <a:cubicBezTo>
                      <a:pt x="59258" y="411231"/>
                      <a:pt x="59075" y="411483"/>
                      <a:pt x="59121" y="411461"/>
                    </a:cubicBezTo>
                    <a:lnTo>
                      <a:pt x="59121" y="411415"/>
                    </a:lnTo>
                    <a:cubicBezTo>
                      <a:pt x="59121" y="411415"/>
                      <a:pt x="59212" y="411346"/>
                      <a:pt x="59212" y="411346"/>
                    </a:cubicBezTo>
                    <a:lnTo>
                      <a:pt x="59441" y="411071"/>
                    </a:lnTo>
                    <a:lnTo>
                      <a:pt x="60356" y="409857"/>
                    </a:lnTo>
                    <a:lnTo>
                      <a:pt x="61270" y="408666"/>
                    </a:lnTo>
                    <a:lnTo>
                      <a:pt x="61385" y="408529"/>
                    </a:lnTo>
                    <a:lnTo>
                      <a:pt x="61453" y="408437"/>
                    </a:lnTo>
                    <a:cubicBezTo>
                      <a:pt x="61613" y="408231"/>
                      <a:pt x="61270" y="408712"/>
                      <a:pt x="61316" y="408666"/>
                    </a:cubicBezTo>
                    <a:lnTo>
                      <a:pt x="61339" y="408666"/>
                    </a:lnTo>
                    <a:cubicBezTo>
                      <a:pt x="61339" y="408666"/>
                      <a:pt x="61568" y="408392"/>
                      <a:pt x="61568" y="408392"/>
                    </a:cubicBezTo>
                    <a:lnTo>
                      <a:pt x="62025" y="407911"/>
                    </a:lnTo>
                    <a:cubicBezTo>
                      <a:pt x="62642" y="407270"/>
                      <a:pt x="63214" y="406605"/>
                      <a:pt x="63854" y="405964"/>
                    </a:cubicBezTo>
                    <a:lnTo>
                      <a:pt x="65889" y="404178"/>
                    </a:lnTo>
                    <a:cubicBezTo>
                      <a:pt x="66530" y="403536"/>
                      <a:pt x="67284" y="403101"/>
                      <a:pt x="67948" y="402529"/>
                    </a:cubicBezTo>
                    <a:cubicBezTo>
                      <a:pt x="68634" y="402002"/>
                      <a:pt x="69297" y="401475"/>
                      <a:pt x="70189" y="400949"/>
                    </a:cubicBezTo>
                    <a:lnTo>
                      <a:pt x="72567" y="399391"/>
                    </a:lnTo>
                    <a:lnTo>
                      <a:pt x="74945" y="398017"/>
                    </a:lnTo>
                    <a:cubicBezTo>
                      <a:pt x="76523" y="397101"/>
                      <a:pt x="78261" y="396322"/>
                      <a:pt x="79931" y="395498"/>
                    </a:cubicBezTo>
                    <a:cubicBezTo>
                      <a:pt x="82469" y="394330"/>
                      <a:pt x="85304" y="393185"/>
                      <a:pt x="88186" y="392017"/>
                    </a:cubicBezTo>
                    <a:lnTo>
                      <a:pt x="88117" y="392841"/>
                    </a:lnTo>
                    <a:lnTo>
                      <a:pt x="88117" y="393070"/>
                    </a:lnTo>
                    <a:cubicBezTo>
                      <a:pt x="88117" y="393070"/>
                      <a:pt x="88094" y="393070"/>
                      <a:pt x="88094" y="393070"/>
                    </a:cubicBezTo>
                    <a:lnTo>
                      <a:pt x="88094" y="393070"/>
                    </a:lnTo>
                    <a:lnTo>
                      <a:pt x="88094" y="393528"/>
                    </a:lnTo>
                    <a:cubicBezTo>
                      <a:pt x="88094" y="393528"/>
                      <a:pt x="88094" y="394009"/>
                      <a:pt x="88094" y="394009"/>
                    </a:cubicBezTo>
                    <a:lnTo>
                      <a:pt x="88094" y="394971"/>
                    </a:lnTo>
                    <a:cubicBezTo>
                      <a:pt x="88094" y="394971"/>
                      <a:pt x="88140" y="396895"/>
                      <a:pt x="88140" y="396895"/>
                    </a:cubicBezTo>
                    <a:cubicBezTo>
                      <a:pt x="88209" y="398132"/>
                      <a:pt x="88368" y="399162"/>
                      <a:pt x="88506" y="400307"/>
                    </a:cubicBezTo>
                    <a:lnTo>
                      <a:pt x="88597" y="401155"/>
                    </a:lnTo>
                    <a:lnTo>
                      <a:pt x="88643" y="401544"/>
                    </a:lnTo>
                    <a:lnTo>
                      <a:pt x="88689" y="401750"/>
                    </a:lnTo>
                    <a:lnTo>
                      <a:pt x="88757" y="402208"/>
                    </a:lnTo>
                    <a:lnTo>
                      <a:pt x="89100" y="403995"/>
                    </a:lnTo>
                    <a:lnTo>
                      <a:pt x="89443" y="405758"/>
                    </a:lnTo>
                    <a:lnTo>
                      <a:pt x="89855" y="407407"/>
                    </a:lnTo>
                    <a:lnTo>
                      <a:pt x="90267" y="409033"/>
                    </a:lnTo>
                    <a:lnTo>
                      <a:pt x="90518" y="409972"/>
                    </a:lnTo>
                    <a:lnTo>
                      <a:pt x="90770" y="410819"/>
                    </a:lnTo>
                    <a:lnTo>
                      <a:pt x="92759" y="417254"/>
                    </a:lnTo>
                    <a:cubicBezTo>
                      <a:pt x="93125" y="418468"/>
                      <a:pt x="93468" y="419430"/>
                      <a:pt x="93834" y="420530"/>
                    </a:cubicBezTo>
                    <a:lnTo>
                      <a:pt x="94932" y="423713"/>
                    </a:lnTo>
                    <a:lnTo>
                      <a:pt x="95480" y="425339"/>
                    </a:lnTo>
                    <a:lnTo>
                      <a:pt x="95480" y="425339"/>
                    </a:lnTo>
                    <a:cubicBezTo>
                      <a:pt x="95343" y="426392"/>
                      <a:pt x="95526" y="427469"/>
                      <a:pt x="96144" y="428385"/>
                    </a:cubicBezTo>
                    <a:lnTo>
                      <a:pt x="96647" y="429140"/>
                    </a:lnTo>
                    <a:cubicBezTo>
                      <a:pt x="96715" y="429415"/>
                      <a:pt x="96807" y="429690"/>
                      <a:pt x="96875" y="429988"/>
                    </a:cubicBezTo>
                    <a:lnTo>
                      <a:pt x="97653" y="433194"/>
                    </a:lnTo>
                    <a:lnTo>
                      <a:pt x="98110" y="436332"/>
                    </a:lnTo>
                    <a:lnTo>
                      <a:pt x="98110" y="436194"/>
                    </a:lnTo>
                    <a:lnTo>
                      <a:pt x="98362" y="443385"/>
                    </a:lnTo>
                    <a:lnTo>
                      <a:pt x="98362" y="443523"/>
                    </a:lnTo>
                    <a:lnTo>
                      <a:pt x="98819" y="446981"/>
                    </a:lnTo>
                    <a:lnTo>
                      <a:pt x="99116" y="448653"/>
                    </a:lnTo>
                    <a:lnTo>
                      <a:pt x="99277" y="449500"/>
                    </a:lnTo>
                    <a:lnTo>
                      <a:pt x="99368" y="450050"/>
                    </a:lnTo>
                    <a:lnTo>
                      <a:pt x="99459" y="450439"/>
                    </a:lnTo>
                    <a:lnTo>
                      <a:pt x="99894" y="452088"/>
                    </a:lnTo>
                    <a:cubicBezTo>
                      <a:pt x="99963" y="452340"/>
                      <a:pt x="100031" y="452683"/>
                      <a:pt x="100145" y="452935"/>
                    </a:cubicBezTo>
                    <a:lnTo>
                      <a:pt x="100443" y="453737"/>
                    </a:lnTo>
                    <a:cubicBezTo>
                      <a:pt x="100649" y="454286"/>
                      <a:pt x="100809" y="454813"/>
                      <a:pt x="101060" y="455386"/>
                    </a:cubicBezTo>
                    <a:lnTo>
                      <a:pt x="101769" y="457012"/>
                    </a:lnTo>
                    <a:lnTo>
                      <a:pt x="101769" y="457012"/>
                    </a:lnTo>
                    <a:lnTo>
                      <a:pt x="102226" y="457859"/>
                    </a:lnTo>
                    <a:lnTo>
                      <a:pt x="102455" y="458271"/>
                    </a:lnTo>
                    <a:lnTo>
                      <a:pt x="102638" y="458569"/>
                    </a:lnTo>
                    <a:lnTo>
                      <a:pt x="102752" y="458775"/>
                    </a:lnTo>
                    <a:lnTo>
                      <a:pt x="103324" y="459600"/>
                    </a:lnTo>
                    <a:lnTo>
                      <a:pt x="103941" y="460355"/>
                    </a:lnTo>
                    <a:cubicBezTo>
                      <a:pt x="104079" y="460516"/>
                      <a:pt x="104284" y="460584"/>
                      <a:pt x="104490" y="460539"/>
                    </a:cubicBezTo>
                    <a:cubicBezTo>
                      <a:pt x="104811" y="460470"/>
                      <a:pt x="104993" y="460172"/>
                      <a:pt x="104948" y="459875"/>
                    </a:cubicBezTo>
                    <a:lnTo>
                      <a:pt x="104948" y="459760"/>
                    </a:lnTo>
                    <a:cubicBezTo>
                      <a:pt x="104948" y="459760"/>
                      <a:pt x="104765" y="458981"/>
                      <a:pt x="104765" y="458981"/>
                    </a:cubicBezTo>
                    <a:lnTo>
                      <a:pt x="104765" y="458775"/>
                    </a:lnTo>
                    <a:cubicBezTo>
                      <a:pt x="104765" y="458775"/>
                      <a:pt x="104719" y="458729"/>
                      <a:pt x="104719" y="458729"/>
                    </a:cubicBezTo>
                    <a:cubicBezTo>
                      <a:pt x="104719" y="458729"/>
                      <a:pt x="104811" y="458958"/>
                      <a:pt x="104765" y="458844"/>
                    </a:cubicBezTo>
                    <a:lnTo>
                      <a:pt x="104765" y="458844"/>
                    </a:lnTo>
                    <a:lnTo>
                      <a:pt x="104765" y="458706"/>
                    </a:lnTo>
                    <a:lnTo>
                      <a:pt x="104719" y="458317"/>
                    </a:lnTo>
                    <a:lnTo>
                      <a:pt x="104582" y="456783"/>
                    </a:lnTo>
                    <a:lnTo>
                      <a:pt x="104536" y="456393"/>
                    </a:lnTo>
                    <a:lnTo>
                      <a:pt x="104536" y="456210"/>
                    </a:lnTo>
                    <a:cubicBezTo>
                      <a:pt x="104536" y="456210"/>
                      <a:pt x="104513" y="456119"/>
                      <a:pt x="104513" y="456119"/>
                    </a:cubicBezTo>
                    <a:lnTo>
                      <a:pt x="104513" y="456073"/>
                    </a:lnTo>
                    <a:cubicBezTo>
                      <a:pt x="104513" y="456073"/>
                      <a:pt x="104513" y="456050"/>
                      <a:pt x="104513" y="456050"/>
                    </a:cubicBezTo>
                    <a:lnTo>
                      <a:pt x="104513" y="456050"/>
                    </a:lnTo>
                    <a:cubicBezTo>
                      <a:pt x="104513" y="456050"/>
                      <a:pt x="104513" y="456096"/>
                      <a:pt x="104536" y="456141"/>
                    </a:cubicBezTo>
                    <a:lnTo>
                      <a:pt x="104536" y="456141"/>
                    </a:lnTo>
                    <a:cubicBezTo>
                      <a:pt x="104536" y="456141"/>
                      <a:pt x="104536" y="455386"/>
                      <a:pt x="104536" y="455386"/>
                    </a:cubicBezTo>
                    <a:lnTo>
                      <a:pt x="104536" y="453828"/>
                    </a:lnTo>
                    <a:cubicBezTo>
                      <a:pt x="104536" y="453828"/>
                      <a:pt x="104582" y="452271"/>
                      <a:pt x="104582" y="452271"/>
                    </a:cubicBezTo>
                    <a:lnTo>
                      <a:pt x="104582" y="451790"/>
                    </a:lnTo>
                    <a:lnTo>
                      <a:pt x="104582" y="451790"/>
                    </a:lnTo>
                    <a:cubicBezTo>
                      <a:pt x="104650" y="452202"/>
                      <a:pt x="104582" y="451882"/>
                      <a:pt x="104605" y="451996"/>
                    </a:cubicBezTo>
                    <a:lnTo>
                      <a:pt x="104605" y="451996"/>
                    </a:lnTo>
                    <a:cubicBezTo>
                      <a:pt x="104605" y="451996"/>
                      <a:pt x="104605" y="451973"/>
                      <a:pt x="104605" y="451973"/>
                    </a:cubicBezTo>
                    <a:lnTo>
                      <a:pt x="104605" y="451905"/>
                    </a:lnTo>
                    <a:cubicBezTo>
                      <a:pt x="104605" y="451905"/>
                      <a:pt x="104627" y="451722"/>
                      <a:pt x="104627" y="451722"/>
                    </a:cubicBezTo>
                    <a:lnTo>
                      <a:pt x="104696" y="450943"/>
                    </a:lnTo>
                    <a:lnTo>
                      <a:pt x="104856" y="449408"/>
                    </a:lnTo>
                    <a:cubicBezTo>
                      <a:pt x="104856" y="449408"/>
                      <a:pt x="104902" y="448950"/>
                      <a:pt x="104948" y="448744"/>
                    </a:cubicBezTo>
                    <a:lnTo>
                      <a:pt x="104993" y="447989"/>
                    </a:lnTo>
                    <a:lnTo>
                      <a:pt x="104993" y="448172"/>
                    </a:lnTo>
                    <a:lnTo>
                      <a:pt x="105771" y="443523"/>
                    </a:lnTo>
                    <a:lnTo>
                      <a:pt x="105771" y="443775"/>
                    </a:lnTo>
                    <a:cubicBezTo>
                      <a:pt x="106114" y="442332"/>
                      <a:pt x="106388" y="440935"/>
                      <a:pt x="106686" y="439446"/>
                    </a:cubicBezTo>
                    <a:lnTo>
                      <a:pt x="107234" y="439904"/>
                    </a:lnTo>
                    <a:lnTo>
                      <a:pt x="108538" y="440981"/>
                    </a:lnTo>
                    <a:cubicBezTo>
                      <a:pt x="108950" y="441324"/>
                      <a:pt x="109430" y="441736"/>
                      <a:pt x="109773" y="442011"/>
                    </a:cubicBezTo>
                    <a:lnTo>
                      <a:pt x="111099" y="443065"/>
                    </a:lnTo>
                    <a:cubicBezTo>
                      <a:pt x="111648" y="443523"/>
                      <a:pt x="112014" y="443775"/>
                      <a:pt x="112494" y="444164"/>
                    </a:cubicBezTo>
                    <a:lnTo>
                      <a:pt x="113843" y="445194"/>
                    </a:lnTo>
                    <a:lnTo>
                      <a:pt x="116564" y="447210"/>
                    </a:lnTo>
                    <a:cubicBezTo>
                      <a:pt x="116564" y="447210"/>
                      <a:pt x="116610" y="447233"/>
                      <a:pt x="116633" y="447256"/>
                    </a:cubicBezTo>
                    <a:cubicBezTo>
                      <a:pt x="116907" y="447416"/>
                      <a:pt x="117273" y="447324"/>
                      <a:pt x="117411" y="447027"/>
                    </a:cubicBezTo>
                    <a:lnTo>
                      <a:pt x="117571" y="446775"/>
                    </a:lnTo>
                    <a:lnTo>
                      <a:pt x="118074" y="445836"/>
                    </a:lnTo>
                    <a:lnTo>
                      <a:pt x="118165" y="445607"/>
                    </a:lnTo>
                    <a:lnTo>
                      <a:pt x="118211" y="445492"/>
                    </a:lnTo>
                    <a:lnTo>
                      <a:pt x="118211" y="445492"/>
                    </a:lnTo>
                    <a:cubicBezTo>
                      <a:pt x="118211" y="445492"/>
                      <a:pt x="118211" y="445492"/>
                      <a:pt x="118211" y="445492"/>
                    </a:cubicBezTo>
                    <a:cubicBezTo>
                      <a:pt x="118211" y="445675"/>
                      <a:pt x="118165" y="445240"/>
                      <a:pt x="118165" y="445286"/>
                    </a:cubicBezTo>
                    <a:lnTo>
                      <a:pt x="118165" y="445240"/>
                    </a:lnTo>
                    <a:cubicBezTo>
                      <a:pt x="118165" y="445240"/>
                      <a:pt x="118188" y="445172"/>
                      <a:pt x="118188" y="445172"/>
                    </a:cubicBezTo>
                    <a:lnTo>
                      <a:pt x="118348" y="444668"/>
                    </a:lnTo>
                    <a:cubicBezTo>
                      <a:pt x="118463" y="444324"/>
                      <a:pt x="118531" y="444049"/>
                      <a:pt x="118600" y="443706"/>
                    </a:cubicBezTo>
                    <a:lnTo>
                      <a:pt x="118600" y="443706"/>
                    </a:lnTo>
                    <a:cubicBezTo>
                      <a:pt x="118668" y="443912"/>
                      <a:pt x="118508" y="443385"/>
                      <a:pt x="118531" y="443431"/>
                    </a:cubicBezTo>
                    <a:lnTo>
                      <a:pt x="118531" y="443431"/>
                    </a:lnTo>
                    <a:cubicBezTo>
                      <a:pt x="118531" y="443431"/>
                      <a:pt x="118531" y="443385"/>
                      <a:pt x="118531" y="443385"/>
                    </a:cubicBezTo>
                    <a:lnTo>
                      <a:pt x="118531" y="443317"/>
                    </a:lnTo>
                    <a:cubicBezTo>
                      <a:pt x="118531" y="443317"/>
                      <a:pt x="118554" y="443202"/>
                      <a:pt x="118554" y="443202"/>
                    </a:cubicBezTo>
                    <a:lnTo>
                      <a:pt x="118554" y="442973"/>
                    </a:lnTo>
                    <a:cubicBezTo>
                      <a:pt x="118554" y="442973"/>
                      <a:pt x="118668" y="442492"/>
                      <a:pt x="118668" y="442492"/>
                    </a:cubicBezTo>
                    <a:lnTo>
                      <a:pt x="118760" y="441530"/>
                    </a:lnTo>
                    <a:lnTo>
                      <a:pt x="118760" y="441462"/>
                    </a:lnTo>
                    <a:cubicBezTo>
                      <a:pt x="118760" y="441462"/>
                      <a:pt x="118760" y="441439"/>
                      <a:pt x="118760" y="441439"/>
                    </a:cubicBezTo>
                    <a:cubicBezTo>
                      <a:pt x="118714" y="441347"/>
                      <a:pt x="118828" y="441622"/>
                      <a:pt x="118691" y="441279"/>
                    </a:cubicBezTo>
                    <a:lnTo>
                      <a:pt x="118691" y="441279"/>
                    </a:lnTo>
                    <a:lnTo>
                      <a:pt x="118691" y="440866"/>
                    </a:lnTo>
                    <a:cubicBezTo>
                      <a:pt x="118691" y="440866"/>
                      <a:pt x="118691" y="440408"/>
                      <a:pt x="118691" y="440408"/>
                    </a:cubicBezTo>
                    <a:cubicBezTo>
                      <a:pt x="118691" y="440088"/>
                      <a:pt x="118691" y="439767"/>
                      <a:pt x="118668" y="439469"/>
                    </a:cubicBezTo>
                    <a:lnTo>
                      <a:pt x="118668" y="439011"/>
                    </a:lnTo>
                    <a:cubicBezTo>
                      <a:pt x="118668" y="439011"/>
                      <a:pt x="118646" y="438988"/>
                      <a:pt x="118646" y="438988"/>
                    </a:cubicBezTo>
                    <a:cubicBezTo>
                      <a:pt x="118737" y="439149"/>
                      <a:pt x="118531" y="438736"/>
                      <a:pt x="118554" y="438782"/>
                    </a:cubicBezTo>
                    <a:lnTo>
                      <a:pt x="118554" y="438782"/>
                    </a:lnTo>
                    <a:cubicBezTo>
                      <a:pt x="118554" y="438782"/>
                      <a:pt x="118554" y="438736"/>
                      <a:pt x="118554" y="438736"/>
                    </a:cubicBezTo>
                    <a:lnTo>
                      <a:pt x="118554" y="438690"/>
                    </a:lnTo>
                    <a:cubicBezTo>
                      <a:pt x="118554" y="438690"/>
                      <a:pt x="118531" y="438576"/>
                      <a:pt x="118531" y="438576"/>
                    </a:cubicBezTo>
                    <a:lnTo>
                      <a:pt x="118485" y="438370"/>
                    </a:lnTo>
                    <a:cubicBezTo>
                      <a:pt x="118394" y="437774"/>
                      <a:pt x="118257" y="437179"/>
                      <a:pt x="118142" y="436606"/>
                    </a:cubicBezTo>
                    <a:lnTo>
                      <a:pt x="118142" y="436492"/>
                    </a:lnTo>
                    <a:cubicBezTo>
                      <a:pt x="118142" y="436492"/>
                      <a:pt x="118120" y="436446"/>
                      <a:pt x="118120" y="436446"/>
                    </a:cubicBezTo>
                    <a:lnTo>
                      <a:pt x="118120" y="436446"/>
                    </a:lnTo>
                    <a:cubicBezTo>
                      <a:pt x="118394" y="436881"/>
                      <a:pt x="117731" y="435759"/>
                      <a:pt x="117799" y="435850"/>
                    </a:cubicBezTo>
                    <a:lnTo>
                      <a:pt x="117799" y="435850"/>
                    </a:lnTo>
                    <a:cubicBezTo>
                      <a:pt x="117799" y="435850"/>
                      <a:pt x="117731" y="435622"/>
                      <a:pt x="117731" y="435622"/>
                    </a:cubicBezTo>
                    <a:lnTo>
                      <a:pt x="117571" y="435187"/>
                    </a:lnTo>
                    <a:lnTo>
                      <a:pt x="117273" y="434339"/>
                    </a:lnTo>
                    <a:lnTo>
                      <a:pt x="116953" y="433492"/>
                    </a:lnTo>
                    <a:lnTo>
                      <a:pt x="116953" y="433446"/>
                    </a:lnTo>
                    <a:cubicBezTo>
                      <a:pt x="116953" y="433446"/>
                      <a:pt x="116907" y="433423"/>
                      <a:pt x="116907" y="433423"/>
                    </a:cubicBezTo>
                    <a:lnTo>
                      <a:pt x="116907" y="433423"/>
                    </a:lnTo>
                    <a:cubicBezTo>
                      <a:pt x="116907" y="433423"/>
                      <a:pt x="116725" y="433148"/>
                      <a:pt x="116725" y="433148"/>
                    </a:cubicBezTo>
                    <a:lnTo>
                      <a:pt x="116725" y="433148"/>
                    </a:lnTo>
                    <a:lnTo>
                      <a:pt x="116656" y="433034"/>
                    </a:lnTo>
                    <a:lnTo>
                      <a:pt x="116564" y="432850"/>
                    </a:lnTo>
                    <a:lnTo>
                      <a:pt x="116359" y="432438"/>
                    </a:lnTo>
                    <a:cubicBezTo>
                      <a:pt x="116061" y="431935"/>
                      <a:pt x="115787" y="431408"/>
                      <a:pt x="115490" y="430927"/>
                    </a:cubicBezTo>
                    <a:lnTo>
                      <a:pt x="115490" y="430881"/>
                    </a:lnTo>
                    <a:lnTo>
                      <a:pt x="115467" y="430881"/>
                    </a:lnTo>
                    <a:lnTo>
                      <a:pt x="115032" y="430400"/>
                    </a:lnTo>
                    <a:lnTo>
                      <a:pt x="115032" y="430400"/>
                    </a:lnTo>
                    <a:cubicBezTo>
                      <a:pt x="115032" y="430400"/>
                      <a:pt x="115032" y="430377"/>
                      <a:pt x="115032" y="430377"/>
                    </a:cubicBezTo>
                    <a:lnTo>
                      <a:pt x="114964" y="430263"/>
                    </a:lnTo>
                    <a:lnTo>
                      <a:pt x="114826" y="430079"/>
                    </a:lnTo>
                    <a:lnTo>
                      <a:pt x="114575" y="429713"/>
                    </a:lnTo>
                    <a:lnTo>
                      <a:pt x="114026" y="429026"/>
                    </a:lnTo>
                    <a:lnTo>
                      <a:pt x="113477" y="428362"/>
                    </a:lnTo>
                    <a:lnTo>
                      <a:pt x="112677" y="427606"/>
                    </a:lnTo>
                    <a:lnTo>
                      <a:pt x="111991" y="427033"/>
                    </a:lnTo>
                    <a:lnTo>
                      <a:pt x="111053" y="426323"/>
                    </a:lnTo>
                    <a:cubicBezTo>
                      <a:pt x="110550" y="426003"/>
                      <a:pt x="110093" y="425682"/>
                      <a:pt x="109567" y="425385"/>
                    </a:cubicBezTo>
                    <a:lnTo>
                      <a:pt x="109201" y="425179"/>
                    </a:lnTo>
                    <a:lnTo>
                      <a:pt x="109156" y="425133"/>
                    </a:lnTo>
                    <a:lnTo>
                      <a:pt x="108675" y="424766"/>
                    </a:lnTo>
                    <a:lnTo>
                      <a:pt x="108629" y="424766"/>
                    </a:lnTo>
                    <a:lnTo>
                      <a:pt x="108538" y="424720"/>
                    </a:lnTo>
                    <a:lnTo>
                      <a:pt x="108332" y="424606"/>
                    </a:lnTo>
                    <a:lnTo>
                      <a:pt x="107532" y="424262"/>
                    </a:lnTo>
                    <a:cubicBezTo>
                      <a:pt x="107257" y="424148"/>
                      <a:pt x="107074" y="424079"/>
                      <a:pt x="106731" y="423919"/>
                    </a:cubicBezTo>
                    <a:lnTo>
                      <a:pt x="106663" y="423507"/>
                    </a:lnTo>
                    <a:lnTo>
                      <a:pt x="106571" y="422957"/>
                    </a:lnTo>
                    <a:lnTo>
                      <a:pt x="106411" y="422201"/>
                    </a:lnTo>
                    <a:lnTo>
                      <a:pt x="105977" y="420003"/>
                    </a:lnTo>
                    <a:lnTo>
                      <a:pt x="105039" y="415674"/>
                    </a:lnTo>
                    <a:lnTo>
                      <a:pt x="104811" y="414575"/>
                    </a:lnTo>
                    <a:lnTo>
                      <a:pt x="104536" y="413430"/>
                    </a:lnTo>
                    <a:lnTo>
                      <a:pt x="104010" y="411277"/>
                    </a:lnTo>
                    <a:cubicBezTo>
                      <a:pt x="103667" y="409835"/>
                      <a:pt x="103324" y="408414"/>
                      <a:pt x="102912" y="406995"/>
                    </a:cubicBezTo>
                    <a:lnTo>
                      <a:pt x="102844" y="406697"/>
                    </a:lnTo>
                    <a:lnTo>
                      <a:pt x="102844" y="406697"/>
                    </a:lnTo>
                    <a:cubicBezTo>
                      <a:pt x="102844" y="406697"/>
                      <a:pt x="102752" y="406284"/>
                      <a:pt x="102752" y="406284"/>
                    </a:cubicBezTo>
                    <a:lnTo>
                      <a:pt x="102524" y="405208"/>
                    </a:lnTo>
                    <a:lnTo>
                      <a:pt x="102066" y="403056"/>
                    </a:lnTo>
                    <a:lnTo>
                      <a:pt x="101540" y="400903"/>
                    </a:lnTo>
                    <a:lnTo>
                      <a:pt x="101289" y="399826"/>
                    </a:lnTo>
                    <a:lnTo>
                      <a:pt x="101220" y="399552"/>
                    </a:lnTo>
                    <a:lnTo>
                      <a:pt x="101220" y="399414"/>
                    </a:lnTo>
                    <a:cubicBezTo>
                      <a:pt x="101220" y="399414"/>
                      <a:pt x="101174" y="399391"/>
                      <a:pt x="101174" y="399391"/>
                    </a:cubicBezTo>
                    <a:lnTo>
                      <a:pt x="101129" y="399002"/>
                    </a:lnTo>
                    <a:cubicBezTo>
                      <a:pt x="100923" y="397719"/>
                      <a:pt x="100603" y="396391"/>
                      <a:pt x="100534" y="395109"/>
                    </a:cubicBezTo>
                    <a:lnTo>
                      <a:pt x="100306" y="393208"/>
                    </a:lnTo>
                    <a:lnTo>
                      <a:pt x="100237" y="391605"/>
                    </a:lnTo>
                    <a:lnTo>
                      <a:pt x="100168" y="390780"/>
                    </a:lnTo>
                    <a:lnTo>
                      <a:pt x="100283" y="389704"/>
                    </a:lnTo>
                    <a:lnTo>
                      <a:pt x="100443" y="387803"/>
                    </a:lnTo>
                    <a:cubicBezTo>
                      <a:pt x="100534" y="387299"/>
                      <a:pt x="100626" y="386818"/>
                      <a:pt x="100694" y="386314"/>
                    </a:cubicBezTo>
                    <a:cubicBezTo>
                      <a:pt x="100694" y="386292"/>
                      <a:pt x="100694" y="386246"/>
                      <a:pt x="100694" y="386223"/>
                    </a:cubicBezTo>
                    <a:lnTo>
                      <a:pt x="101929" y="385627"/>
                    </a:lnTo>
                    <a:lnTo>
                      <a:pt x="103278" y="384963"/>
                    </a:lnTo>
                    <a:lnTo>
                      <a:pt x="103941" y="384643"/>
                    </a:lnTo>
                    <a:lnTo>
                      <a:pt x="104445" y="384345"/>
                    </a:lnTo>
                    <a:lnTo>
                      <a:pt x="104788" y="384139"/>
                    </a:lnTo>
                    <a:lnTo>
                      <a:pt x="107532" y="382444"/>
                    </a:lnTo>
                    <a:cubicBezTo>
                      <a:pt x="109338" y="381299"/>
                      <a:pt x="111236" y="380154"/>
                      <a:pt x="112974" y="379032"/>
                    </a:cubicBezTo>
                    <a:lnTo>
                      <a:pt x="117822" y="375482"/>
                    </a:lnTo>
                    <a:lnTo>
                      <a:pt x="119034" y="374589"/>
                    </a:lnTo>
                    <a:lnTo>
                      <a:pt x="119629" y="374154"/>
                    </a:lnTo>
                    <a:lnTo>
                      <a:pt x="119903" y="373948"/>
                    </a:lnTo>
                    <a:lnTo>
                      <a:pt x="120063" y="373810"/>
                    </a:lnTo>
                    <a:lnTo>
                      <a:pt x="120384" y="373558"/>
                    </a:lnTo>
                    <a:lnTo>
                      <a:pt x="122899" y="371429"/>
                    </a:lnTo>
                    <a:lnTo>
                      <a:pt x="125369" y="369276"/>
                    </a:lnTo>
                    <a:cubicBezTo>
                      <a:pt x="126192" y="368543"/>
                      <a:pt x="127084" y="367833"/>
                      <a:pt x="127701" y="367123"/>
                    </a:cubicBezTo>
                    <a:lnTo>
                      <a:pt x="131886" y="362772"/>
                    </a:lnTo>
                    <a:lnTo>
                      <a:pt x="132412" y="362222"/>
                    </a:lnTo>
                    <a:lnTo>
                      <a:pt x="132664" y="361947"/>
                    </a:lnTo>
                    <a:lnTo>
                      <a:pt x="133144" y="361420"/>
                    </a:lnTo>
                    <a:lnTo>
                      <a:pt x="133189" y="361329"/>
                    </a:lnTo>
                    <a:lnTo>
                      <a:pt x="133304" y="361191"/>
                    </a:lnTo>
                    <a:lnTo>
                      <a:pt x="134218" y="359978"/>
                    </a:lnTo>
                    <a:lnTo>
                      <a:pt x="136048" y="357596"/>
                    </a:lnTo>
                    <a:lnTo>
                      <a:pt x="137877" y="355191"/>
                    </a:lnTo>
                    <a:cubicBezTo>
                      <a:pt x="137877" y="355191"/>
                      <a:pt x="138426" y="354435"/>
                      <a:pt x="138197" y="354756"/>
                    </a:cubicBezTo>
                    <a:lnTo>
                      <a:pt x="138197" y="354710"/>
                    </a:lnTo>
                    <a:cubicBezTo>
                      <a:pt x="138197" y="354710"/>
                      <a:pt x="138266" y="354619"/>
                      <a:pt x="138266" y="354619"/>
                    </a:cubicBezTo>
                    <a:lnTo>
                      <a:pt x="138381" y="354435"/>
                    </a:lnTo>
                    <a:lnTo>
                      <a:pt x="138609" y="354069"/>
                    </a:lnTo>
                    <a:lnTo>
                      <a:pt x="139044" y="353313"/>
                    </a:lnTo>
                    <a:lnTo>
                      <a:pt x="139912" y="351825"/>
                    </a:lnTo>
                    <a:cubicBezTo>
                      <a:pt x="140553" y="350794"/>
                      <a:pt x="140873" y="349992"/>
                      <a:pt x="141353" y="349077"/>
                    </a:cubicBezTo>
                    <a:lnTo>
                      <a:pt x="142085" y="347565"/>
                    </a:lnTo>
                    <a:lnTo>
                      <a:pt x="142748" y="345939"/>
                    </a:lnTo>
                    <a:cubicBezTo>
                      <a:pt x="143160" y="344839"/>
                      <a:pt x="143640" y="343786"/>
                      <a:pt x="143914" y="342595"/>
                    </a:cubicBezTo>
                    <a:cubicBezTo>
                      <a:pt x="143960" y="342435"/>
                      <a:pt x="144006" y="342252"/>
                      <a:pt x="144051" y="342091"/>
                    </a:cubicBezTo>
                    <a:lnTo>
                      <a:pt x="145286" y="344542"/>
                    </a:lnTo>
                    <a:lnTo>
                      <a:pt x="145355" y="344656"/>
                    </a:lnTo>
                    <a:lnTo>
                      <a:pt x="146384" y="347221"/>
                    </a:lnTo>
                    <a:lnTo>
                      <a:pt x="146659" y="347977"/>
                    </a:lnTo>
                    <a:lnTo>
                      <a:pt x="146818" y="348321"/>
                    </a:lnTo>
                    <a:lnTo>
                      <a:pt x="146818" y="348389"/>
                    </a:lnTo>
                    <a:lnTo>
                      <a:pt x="146818" y="348389"/>
                    </a:lnTo>
                    <a:lnTo>
                      <a:pt x="146887" y="348573"/>
                    </a:lnTo>
                    <a:lnTo>
                      <a:pt x="147390" y="350061"/>
                    </a:lnTo>
                    <a:lnTo>
                      <a:pt x="148305" y="352832"/>
                    </a:lnTo>
                    <a:lnTo>
                      <a:pt x="148351" y="352970"/>
                    </a:lnTo>
                    <a:lnTo>
                      <a:pt x="148442" y="353336"/>
                    </a:lnTo>
                    <a:lnTo>
                      <a:pt x="148625" y="354115"/>
                    </a:lnTo>
                    <a:lnTo>
                      <a:pt x="148991" y="355649"/>
                    </a:lnTo>
                    <a:lnTo>
                      <a:pt x="150500" y="361764"/>
                    </a:lnTo>
                    <a:lnTo>
                      <a:pt x="150683" y="362520"/>
                    </a:lnTo>
                    <a:lnTo>
                      <a:pt x="150729" y="362703"/>
                    </a:lnTo>
                    <a:lnTo>
                      <a:pt x="150729" y="362772"/>
                    </a:lnTo>
                    <a:cubicBezTo>
                      <a:pt x="150729" y="362772"/>
                      <a:pt x="150798" y="363000"/>
                      <a:pt x="150706" y="362543"/>
                    </a:cubicBezTo>
                    <a:lnTo>
                      <a:pt x="150706" y="362543"/>
                    </a:lnTo>
                    <a:lnTo>
                      <a:pt x="150706" y="362703"/>
                    </a:lnTo>
                    <a:cubicBezTo>
                      <a:pt x="150706" y="362703"/>
                      <a:pt x="150866" y="363115"/>
                      <a:pt x="150866" y="363115"/>
                    </a:cubicBezTo>
                    <a:lnTo>
                      <a:pt x="151369" y="364741"/>
                    </a:lnTo>
                    <a:lnTo>
                      <a:pt x="152376" y="368016"/>
                    </a:lnTo>
                    <a:cubicBezTo>
                      <a:pt x="152421" y="368199"/>
                      <a:pt x="152490" y="368382"/>
                      <a:pt x="152581" y="368543"/>
                    </a:cubicBezTo>
                    <a:lnTo>
                      <a:pt x="152650" y="368703"/>
                    </a:lnTo>
                    <a:lnTo>
                      <a:pt x="153725" y="371062"/>
                    </a:lnTo>
                    <a:cubicBezTo>
                      <a:pt x="154091" y="371841"/>
                      <a:pt x="154456" y="372413"/>
                      <a:pt x="154822" y="373123"/>
                    </a:cubicBezTo>
                    <a:lnTo>
                      <a:pt x="155097" y="373604"/>
                    </a:lnTo>
                    <a:lnTo>
                      <a:pt x="155508" y="374268"/>
                    </a:lnTo>
                    <a:lnTo>
                      <a:pt x="156126" y="375253"/>
                    </a:lnTo>
                    <a:lnTo>
                      <a:pt x="156858" y="376375"/>
                    </a:lnTo>
                    <a:lnTo>
                      <a:pt x="157269" y="376948"/>
                    </a:lnTo>
                    <a:lnTo>
                      <a:pt x="157452" y="377177"/>
                    </a:lnTo>
                    <a:lnTo>
                      <a:pt x="157818" y="377612"/>
                    </a:lnTo>
                    <a:lnTo>
                      <a:pt x="159465" y="379582"/>
                    </a:lnTo>
                    <a:lnTo>
                      <a:pt x="160219" y="380452"/>
                    </a:lnTo>
                    <a:lnTo>
                      <a:pt x="161202" y="381436"/>
                    </a:lnTo>
                    <a:lnTo>
                      <a:pt x="162026" y="382215"/>
                    </a:lnTo>
                    <a:cubicBezTo>
                      <a:pt x="162437" y="382627"/>
                      <a:pt x="162689" y="382788"/>
                      <a:pt x="163032" y="383108"/>
                    </a:cubicBezTo>
                    <a:lnTo>
                      <a:pt x="164976" y="384734"/>
                    </a:lnTo>
                    <a:cubicBezTo>
                      <a:pt x="166256" y="385902"/>
                      <a:pt x="167628" y="386727"/>
                      <a:pt x="168954" y="387712"/>
                    </a:cubicBezTo>
                    <a:cubicBezTo>
                      <a:pt x="170326" y="388696"/>
                      <a:pt x="171584" y="389429"/>
                      <a:pt x="172911" y="390276"/>
                    </a:cubicBezTo>
                    <a:lnTo>
                      <a:pt x="176775" y="392750"/>
                    </a:lnTo>
                    <a:lnTo>
                      <a:pt x="180343" y="395269"/>
                    </a:lnTo>
                    <a:lnTo>
                      <a:pt x="182195" y="396597"/>
                    </a:lnTo>
                    <a:lnTo>
                      <a:pt x="182538" y="396826"/>
                    </a:lnTo>
                    <a:lnTo>
                      <a:pt x="182675" y="396964"/>
                    </a:lnTo>
                    <a:lnTo>
                      <a:pt x="183361" y="397582"/>
                    </a:lnTo>
                    <a:cubicBezTo>
                      <a:pt x="183819" y="398040"/>
                      <a:pt x="184253" y="398315"/>
                      <a:pt x="184756" y="398910"/>
                    </a:cubicBezTo>
                    <a:lnTo>
                      <a:pt x="186265" y="400628"/>
                    </a:lnTo>
                    <a:lnTo>
                      <a:pt x="186448" y="400857"/>
                    </a:lnTo>
                    <a:lnTo>
                      <a:pt x="186448" y="400857"/>
                    </a:lnTo>
                    <a:cubicBezTo>
                      <a:pt x="186448" y="400857"/>
                      <a:pt x="186746" y="401315"/>
                      <a:pt x="186746" y="401315"/>
                    </a:cubicBezTo>
                    <a:lnTo>
                      <a:pt x="187363" y="402162"/>
                    </a:lnTo>
                    <a:lnTo>
                      <a:pt x="188575" y="403903"/>
                    </a:lnTo>
                    <a:cubicBezTo>
                      <a:pt x="189444" y="405002"/>
                      <a:pt x="190153" y="406239"/>
                      <a:pt x="190839" y="407498"/>
                    </a:cubicBezTo>
                    <a:cubicBezTo>
                      <a:pt x="191548" y="408712"/>
                      <a:pt x="192280" y="409926"/>
                      <a:pt x="192851" y="411254"/>
                    </a:cubicBezTo>
                    <a:cubicBezTo>
                      <a:pt x="193469" y="412514"/>
                      <a:pt x="194109" y="413774"/>
                      <a:pt x="194704" y="415216"/>
                    </a:cubicBezTo>
                    <a:lnTo>
                      <a:pt x="195161" y="416270"/>
                    </a:lnTo>
                    <a:lnTo>
                      <a:pt x="195390" y="416774"/>
                    </a:lnTo>
                    <a:lnTo>
                      <a:pt x="195481" y="416980"/>
                    </a:lnTo>
                    <a:lnTo>
                      <a:pt x="195481" y="417026"/>
                    </a:lnTo>
                    <a:cubicBezTo>
                      <a:pt x="195481" y="417026"/>
                      <a:pt x="195550" y="417163"/>
                      <a:pt x="195550" y="417163"/>
                    </a:cubicBezTo>
                    <a:lnTo>
                      <a:pt x="196259" y="419201"/>
                    </a:lnTo>
                    <a:lnTo>
                      <a:pt x="197699" y="423232"/>
                    </a:lnTo>
                    <a:lnTo>
                      <a:pt x="197859" y="423644"/>
                    </a:lnTo>
                    <a:cubicBezTo>
                      <a:pt x="198660" y="425866"/>
                      <a:pt x="201015" y="427102"/>
                      <a:pt x="203302" y="426484"/>
                    </a:cubicBezTo>
                    <a:cubicBezTo>
                      <a:pt x="205703" y="425820"/>
                      <a:pt x="207098" y="423323"/>
                      <a:pt x="206458" y="420896"/>
                    </a:cubicBezTo>
                    <a:lnTo>
                      <a:pt x="206458" y="420804"/>
                    </a:lnTo>
                    <a:lnTo>
                      <a:pt x="206435" y="420804"/>
                    </a:lnTo>
                    <a:cubicBezTo>
                      <a:pt x="206435" y="420804"/>
                      <a:pt x="205383" y="416980"/>
                      <a:pt x="205383" y="416980"/>
                    </a:cubicBezTo>
                    <a:lnTo>
                      <a:pt x="204857" y="415010"/>
                    </a:lnTo>
                    <a:lnTo>
                      <a:pt x="204582" y="414026"/>
                    </a:lnTo>
                    <a:lnTo>
                      <a:pt x="204400" y="413499"/>
                    </a:lnTo>
                    <a:lnTo>
                      <a:pt x="204400" y="413407"/>
                    </a:lnTo>
                    <a:cubicBezTo>
                      <a:pt x="204400" y="413407"/>
                      <a:pt x="204331" y="413293"/>
                      <a:pt x="204331" y="413293"/>
                    </a:cubicBezTo>
                    <a:lnTo>
                      <a:pt x="204239" y="413041"/>
                    </a:lnTo>
                    <a:lnTo>
                      <a:pt x="204057" y="412560"/>
                    </a:lnTo>
                    <a:lnTo>
                      <a:pt x="202616" y="408758"/>
                    </a:lnTo>
                    <a:lnTo>
                      <a:pt x="201884" y="406857"/>
                    </a:lnTo>
                    <a:lnTo>
                      <a:pt x="201541" y="405895"/>
                    </a:lnTo>
                    <a:lnTo>
                      <a:pt x="201267" y="405185"/>
                    </a:lnTo>
                    <a:lnTo>
                      <a:pt x="201015" y="404682"/>
                    </a:lnTo>
                    <a:lnTo>
                      <a:pt x="199026" y="400582"/>
                    </a:lnTo>
                    <a:cubicBezTo>
                      <a:pt x="198705" y="399849"/>
                      <a:pt x="198340" y="399300"/>
                      <a:pt x="197974" y="398727"/>
                    </a:cubicBezTo>
                    <a:lnTo>
                      <a:pt x="196899" y="396987"/>
                    </a:lnTo>
                    <a:lnTo>
                      <a:pt x="195824" y="395246"/>
                    </a:lnTo>
                    <a:lnTo>
                      <a:pt x="195207" y="394239"/>
                    </a:lnTo>
                    <a:lnTo>
                      <a:pt x="194452" y="393277"/>
                    </a:lnTo>
                    <a:lnTo>
                      <a:pt x="192943" y="391330"/>
                    </a:lnTo>
                    <a:cubicBezTo>
                      <a:pt x="192417" y="390689"/>
                      <a:pt x="191982" y="390299"/>
                      <a:pt x="191502" y="389773"/>
                    </a:cubicBezTo>
                    <a:lnTo>
                      <a:pt x="190793" y="389040"/>
                    </a:lnTo>
                    <a:lnTo>
                      <a:pt x="190450" y="388673"/>
                    </a:lnTo>
                    <a:lnTo>
                      <a:pt x="190267" y="388467"/>
                    </a:lnTo>
                    <a:lnTo>
                      <a:pt x="190222" y="388421"/>
                    </a:lnTo>
                    <a:lnTo>
                      <a:pt x="189741" y="388009"/>
                    </a:lnTo>
                    <a:lnTo>
                      <a:pt x="189650" y="387918"/>
                    </a:lnTo>
                    <a:lnTo>
                      <a:pt x="188072" y="386635"/>
                    </a:lnTo>
                    <a:lnTo>
                      <a:pt x="186334" y="385215"/>
                    </a:lnTo>
                    <a:lnTo>
                      <a:pt x="188301" y="385467"/>
                    </a:lnTo>
                    <a:lnTo>
                      <a:pt x="190450" y="385788"/>
                    </a:lnTo>
                    <a:lnTo>
                      <a:pt x="190313" y="385742"/>
                    </a:lnTo>
                    <a:lnTo>
                      <a:pt x="191411" y="385971"/>
                    </a:lnTo>
                    <a:lnTo>
                      <a:pt x="191959" y="386086"/>
                    </a:lnTo>
                    <a:lnTo>
                      <a:pt x="192234" y="386154"/>
                    </a:lnTo>
                    <a:lnTo>
                      <a:pt x="192394" y="386154"/>
                    </a:lnTo>
                    <a:cubicBezTo>
                      <a:pt x="192394" y="386154"/>
                      <a:pt x="192463" y="386200"/>
                      <a:pt x="192463" y="386200"/>
                    </a:cubicBezTo>
                    <a:lnTo>
                      <a:pt x="192486" y="386200"/>
                    </a:lnTo>
                    <a:cubicBezTo>
                      <a:pt x="192486" y="386200"/>
                      <a:pt x="192325" y="386154"/>
                      <a:pt x="192302" y="386131"/>
                    </a:cubicBezTo>
                    <a:lnTo>
                      <a:pt x="192302" y="386131"/>
                    </a:lnTo>
                    <a:cubicBezTo>
                      <a:pt x="192302" y="386131"/>
                      <a:pt x="194475" y="386749"/>
                      <a:pt x="194475" y="386749"/>
                    </a:cubicBezTo>
                    <a:lnTo>
                      <a:pt x="195573" y="387047"/>
                    </a:lnTo>
                    <a:lnTo>
                      <a:pt x="196098" y="387208"/>
                    </a:lnTo>
                    <a:lnTo>
                      <a:pt x="196236" y="387208"/>
                    </a:lnTo>
                    <a:cubicBezTo>
                      <a:pt x="196236" y="387208"/>
                      <a:pt x="196304" y="387276"/>
                      <a:pt x="196304" y="387276"/>
                    </a:cubicBezTo>
                    <a:cubicBezTo>
                      <a:pt x="196327" y="387276"/>
                      <a:pt x="196213" y="387231"/>
                      <a:pt x="196144" y="387185"/>
                    </a:cubicBezTo>
                    <a:lnTo>
                      <a:pt x="196144" y="387185"/>
                    </a:lnTo>
                    <a:cubicBezTo>
                      <a:pt x="196144" y="387185"/>
                      <a:pt x="196144" y="387185"/>
                      <a:pt x="196144" y="387185"/>
                    </a:cubicBezTo>
                    <a:lnTo>
                      <a:pt x="196167" y="387185"/>
                    </a:lnTo>
                    <a:cubicBezTo>
                      <a:pt x="196167" y="387185"/>
                      <a:pt x="196419" y="387322"/>
                      <a:pt x="196419" y="387322"/>
                    </a:cubicBezTo>
                    <a:lnTo>
                      <a:pt x="198500" y="388238"/>
                    </a:lnTo>
                    <a:lnTo>
                      <a:pt x="199529" y="388673"/>
                    </a:lnTo>
                    <a:lnTo>
                      <a:pt x="200306" y="389177"/>
                    </a:lnTo>
                    <a:lnTo>
                      <a:pt x="201267" y="389773"/>
                    </a:lnTo>
                    <a:lnTo>
                      <a:pt x="201770" y="390070"/>
                    </a:lnTo>
                    <a:lnTo>
                      <a:pt x="201999" y="390208"/>
                    </a:lnTo>
                    <a:lnTo>
                      <a:pt x="202044" y="390253"/>
                    </a:lnTo>
                    <a:lnTo>
                      <a:pt x="202044" y="390253"/>
                    </a:lnTo>
                    <a:cubicBezTo>
                      <a:pt x="202158" y="390368"/>
                      <a:pt x="201976" y="390162"/>
                      <a:pt x="201930" y="390139"/>
                    </a:cubicBezTo>
                    <a:lnTo>
                      <a:pt x="201930" y="390139"/>
                    </a:lnTo>
                    <a:cubicBezTo>
                      <a:pt x="201930" y="390139"/>
                      <a:pt x="202021" y="390253"/>
                      <a:pt x="202021" y="390253"/>
                    </a:cubicBezTo>
                    <a:lnTo>
                      <a:pt x="203714" y="391788"/>
                    </a:lnTo>
                    <a:lnTo>
                      <a:pt x="204331" y="392521"/>
                    </a:lnTo>
                    <a:cubicBezTo>
                      <a:pt x="204560" y="392773"/>
                      <a:pt x="204766" y="393116"/>
                      <a:pt x="204948" y="393414"/>
                    </a:cubicBezTo>
                    <a:cubicBezTo>
                      <a:pt x="205017" y="393551"/>
                      <a:pt x="205131" y="393643"/>
                      <a:pt x="205291" y="393689"/>
                    </a:cubicBezTo>
                    <a:cubicBezTo>
                      <a:pt x="205589" y="393780"/>
                      <a:pt x="205932" y="393597"/>
                      <a:pt x="206000" y="393277"/>
                    </a:cubicBezTo>
                    <a:lnTo>
                      <a:pt x="206000" y="393208"/>
                    </a:lnTo>
                    <a:cubicBezTo>
                      <a:pt x="206229" y="392406"/>
                      <a:pt x="206206" y="391857"/>
                      <a:pt x="206297" y="391284"/>
                    </a:cubicBezTo>
                    <a:lnTo>
                      <a:pt x="206297" y="390849"/>
                    </a:lnTo>
                    <a:cubicBezTo>
                      <a:pt x="206297" y="390849"/>
                      <a:pt x="206320" y="390643"/>
                      <a:pt x="206320" y="390643"/>
                    </a:cubicBezTo>
                    <a:lnTo>
                      <a:pt x="206320" y="390643"/>
                    </a:lnTo>
                    <a:lnTo>
                      <a:pt x="206320" y="390597"/>
                    </a:lnTo>
                    <a:cubicBezTo>
                      <a:pt x="206320" y="390597"/>
                      <a:pt x="206343" y="390712"/>
                      <a:pt x="206297" y="390460"/>
                    </a:cubicBezTo>
                    <a:lnTo>
                      <a:pt x="206297" y="390391"/>
                    </a:lnTo>
                    <a:cubicBezTo>
                      <a:pt x="206297" y="390391"/>
                      <a:pt x="206275" y="390276"/>
                      <a:pt x="206275" y="390276"/>
                    </a:cubicBezTo>
                    <a:lnTo>
                      <a:pt x="206138" y="389292"/>
                    </a:lnTo>
                    <a:cubicBezTo>
                      <a:pt x="206046" y="388627"/>
                      <a:pt x="205817" y="388055"/>
                      <a:pt x="205634" y="387368"/>
                    </a:cubicBezTo>
                    <a:cubicBezTo>
                      <a:pt x="205383" y="386749"/>
                      <a:pt x="205086" y="386108"/>
                      <a:pt x="204766" y="385467"/>
                    </a:cubicBezTo>
                    <a:lnTo>
                      <a:pt x="203919" y="383956"/>
                    </a:lnTo>
                    <a:cubicBezTo>
                      <a:pt x="203462" y="383269"/>
                      <a:pt x="203050" y="382810"/>
                      <a:pt x="202570" y="382215"/>
                    </a:cubicBezTo>
                    <a:cubicBezTo>
                      <a:pt x="202342" y="381986"/>
                      <a:pt x="202090" y="381643"/>
                      <a:pt x="201884" y="381459"/>
                    </a:cubicBezTo>
                    <a:lnTo>
                      <a:pt x="201290" y="380841"/>
                    </a:lnTo>
                    <a:lnTo>
                      <a:pt x="200695" y="380223"/>
                    </a:lnTo>
                    <a:lnTo>
                      <a:pt x="200535" y="380062"/>
                    </a:lnTo>
                    <a:lnTo>
                      <a:pt x="200466" y="379994"/>
                    </a:lnTo>
                    <a:lnTo>
                      <a:pt x="200443" y="379994"/>
                    </a:lnTo>
                    <a:cubicBezTo>
                      <a:pt x="200443" y="379994"/>
                      <a:pt x="200283" y="379856"/>
                      <a:pt x="200283" y="379856"/>
                    </a:cubicBezTo>
                    <a:lnTo>
                      <a:pt x="199872" y="379513"/>
                    </a:lnTo>
                    <a:lnTo>
                      <a:pt x="198203" y="378207"/>
                    </a:lnTo>
                    <a:lnTo>
                      <a:pt x="196784" y="377268"/>
                    </a:lnTo>
                    <a:lnTo>
                      <a:pt x="196098" y="376810"/>
                    </a:lnTo>
                    <a:lnTo>
                      <a:pt x="196053" y="376810"/>
                    </a:lnTo>
                    <a:cubicBezTo>
                      <a:pt x="195824" y="376673"/>
                      <a:pt x="196556" y="376970"/>
                      <a:pt x="195550" y="376558"/>
                    </a:cubicBezTo>
                    <a:lnTo>
                      <a:pt x="195504" y="376558"/>
                    </a:lnTo>
                    <a:cubicBezTo>
                      <a:pt x="195504" y="376558"/>
                      <a:pt x="195412" y="376490"/>
                      <a:pt x="195412" y="376490"/>
                    </a:cubicBezTo>
                    <a:lnTo>
                      <a:pt x="195230" y="376398"/>
                    </a:lnTo>
                    <a:lnTo>
                      <a:pt x="194864" y="376215"/>
                    </a:lnTo>
                    <a:lnTo>
                      <a:pt x="193377" y="375482"/>
                    </a:lnTo>
                    <a:lnTo>
                      <a:pt x="191868" y="374749"/>
                    </a:lnTo>
                    <a:lnTo>
                      <a:pt x="191114" y="374405"/>
                    </a:lnTo>
                    <a:lnTo>
                      <a:pt x="189993" y="374016"/>
                    </a:lnTo>
                    <a:lnTo>
                      <a:pt x="188438" y="373512"/>
                    </a:lnTo>
                    <a:lnTo>
                      <a:pt x="186654" y="372963"/>
                    </a:lnTo>
                    <a:lnTo>
                      <a:pt x="185854" y="372757"/>
                    </a:lnTo>
                    <a:lnTo>
                      <a:pt x="184962" y="372505"/>
                    </a:lnTo>
                    <a:lnTo>
                      <a:pt x="183361" y="372116"/>
                    </a:lnTo>
                    <a:lnTo>
                      <a:pt x="181760" y="371749"/>
                    </a:lnTo>
                    <a:lnTo>
                      <a:pt x="181349" y="371680"/>
                    </a:lnTo>
                    <a:lnTo>
                      <a:pt x="181166" y="371635"/>
                    </a:lnTo>
                    <a:lnTo>
                      <a:pt x="181166" y="371635"/>
                    </a:lnTo>
                    <a:cubicBezTo>
                      <a:pt x="181166" y="371635"/>
                      <a:pt x="180366" y="371429"/>
                      <a:pt x="180366" y="371429"/>
                    </a:cubicBezTo>
                    <a:lnTo>
                      <a:pt x="177164" y="370718"/>
                    </a:lnTo>
                    <a:lnTo>
                      <a:pt x="176958" y="370673"/>
                    </a:lnTo>
                    <a:lnTo>
                      <a:pt x="176867" y="370673"/>
                    </a:lnTo>
                    <a:cubicBezTo>
                      <a:pt x="176867" y="370673"/>
                      <a:pt x="176844" y="370650"/>
                      <a:pt x="176844" y="370650"/>
                    </a:cubicBezTo>
                    <a:cubicBezTo>
                      <a:pt x="176798" y="370650"/>
                      <a:pt x="177233" y="370741"/>
                      <a:pt x="177050" y="370696"/>
                    </a:cubicBezTo>
                    <a:lnTo>
                      <a:pt x="176981" y="370696"/>
                    </a:lnTo>
                    <a:cubicBezTo>
                      <a:pt x="176981" y="370696"/>
                      <a:pt x="176570" y="370581"/>
                      <a:pt x="176570" y="370581"/>
                    </a:cubicBezTo>
                    <a:lnTo>
                      <a:pt x="175769" y="370398"/>
                    </a:lnTo>
                    <a:lnTo>
                      <a:pt x="174168" y="370031"/>
                    </a:lnTo>
                    <a:lnTo>
                      <a:pt x="173368" y="369848"/>
                    </a:lnTo>
                    <a:lnTo>
                      <a:pt x="172979" y="369779"/>
                    </a:lnTo>
                    <a:lnTo>
                      <a:pt x="172933" y="369779"/>
                    </a:lnTo>
                    <a:cubicBezTo>
                      <a:pt x="173117" y="369803"/>
                      <a:pt x="172499" y="369619"/>
                      <a:pt x="173345" y="369894"/>
                    </a:cubicBezTo>
                    <a:lnTo>
                      <a:pt x="173345" y="369894"/>
                    </a:lnTo>
                    <a:cubicBezTo>
                      <a:pt x="173345" y="369894"/>
                      <a:pt x="173322" y="369894"/>
                      <a:pt x="173322" y="369894"/>
                    </a:cubicBezTo>
                    <a:lnTo>
                      <a:pt x="173231" y="369894"/>
                    </a:lnTo>
                    <a:cubicBezTo>
                      <a:pt x="173231" y="369894"/>
                      <a:pt x="173025" y="369803"/>
                      <a:pt x="173025" y="369803"/>
                    </a:cubicBezTo>
                    <a:lnTo>
                      <a:pt x="171424" y="369344"/>
                    </a:lnTo>
                    <a:lnTo>
                      <a:pt x="169846" y="368909"/>
                    </a:lnTo>
                    <a:lnTo>
                      <a:pt x="169755" y="368909"/>
                    </a:lnTo>
                    <a:cubicBezTo>
                      <a:pt x="169755" y="368909"/>
                      <a:pt x="169709" y="368864"/>
                      <a:pt x="169709" y="368864"/>
                    </a:cubicBezTo>
                    <a:lnTo>
                      <a:pt x="169686" y="368864"/>
                    </a:lnTo>
                    <a:cubicBezTo>
                      <a:pt x="169686" y="368864"/>
                      <a:pt x="169686" y="368864"/>
                      <a:pt x="169686" y="368864"/>
                    </a:cubicBezTo>
                    <a:cubicBezTo>
                      <a:pt x="170372" y="369161"/>
                      <a:pt x="169869" y="368955"/>
                      <a:pt x="170029" y="369001"/>
                    </a:cubicBezTo>
                    <a:lnTo>
                      <a:pt x="169824" y="368932"/>
                    </a:lnTo>
                    <a:lnTo>
                      <a:pt x="169435" y="368795"/>
                    </a:lnTo>
                    <a:lnTo>
                      <a:pt x="168657" y="368520"/>
                    </a:lnTo>
                    <a:lnTo>
                      <a:pt x="167102" y="367947"/>
                    </a:lnTo>
                    <a:lnTo>
                      <a:pt x="167011" y="367947"/>
                    </a:lnTo>
                    <a:cubicBezTo>
                      <a:pt x="167011" y="367947"/>
                      <a:pt x="167011" y="367925"/>
                      <a:pt x="167011" y="367925"/>
                    </a:cubicBezTo>
                    <a:lnTo>
                      <a:pt x="166576" y="367146"/>
                    </a:lnTo>
                    <a:lnTo>
                      <a:pt x="166416" y="366871"/>
                    </a:lnTo>
                    <a:cubicBezTo>
                      <a:pt x="166348" y="366734"/>
                      <a:pt x="166256" y="366551"/>
                      <a:pt x="166165" y="366390"/>
                    </a:cubicBezTo>
                    <a:lnTo>
                      <a:pt x="165844" y="365657"/>
                    </a:lnTo>
                    <a:lnTo>
                      <a:pt x="165456" y="364627"/>
                    </a:lnTo>
                    <a:lnTo>
                      <a:pt x="165090" y="363688"/>
                    </a:lnTo>
                    <a:cubicBezTo>
                      <a:pt x="164884" y="362909"/>
                      <a:pt x="164633" y="362153"/>
                      <a:pt x="164450" y="361260"/>
                    </a:cubicBezTo>
                    <a:cubicBezTo>
                      <a:pt x="164770" y="361398"/>
                      <a:pt x="165067" y="361558"/>
                      <a:pt x="165296" y="361649"/>
                    </a:cubicBezTo>
                    <a:lnTo>
                      <a:pt x="166165" y="361993"/>
                    </a:lnTo>
                    <a:lnTo>
                      <a:pt x="166599" y="362153"/>
                    </a:lnTo>
                    <a:lnTo>
                      <a:pt x="166714" y="362199"/>
                    </a:lnTo>
                    <a:lnTo>
                      <a:pt x="166759" y="362199"/>
                    </a:lnTo>
                    <a:cubicBezTo>
                      <a:pt x="166759" y="362199"/>
                      <a:pt x="167239" y="362382"/>
                      <a:pt x="167239" y="362382"/>
                    </a:cubicBezTo>
                    <a:lnTo>
                      <a:pt x="167285" y="362382"/>
                    </a:lnTo>
                    <a:lnTo>
                      <a:pt x="167559" y="362451"/>
                    </a:lnTo>
                    <a:lnTo>
                      <a:pt x="169869" y="362955"/>
                    </a:lnTo>
                    <a:cubicBezTo>
                      <a:pt x="170555" y="363092"/>
                      <a:pt x="171127" y="363092"/>
                      <a:pt x="171767" y="363184"/>
                    </a:cubicBezTo>
                    <a:lnTo>
                      <a:pt x="172225" y="363252"/>
                    </a:lnTo>
                    <a:lnTo>
                      <a:pt x="172636" y="363298"/>
                    </a:lnTo>
                    <a:lnTo>
                      <a:pt x="172865" y="363298"/>
                    </a:lnTo>
                    <a:lnTo>
                      <a:pt x="173803" y="363344"/>
                    </a:lnTo>
                    <a:lnTo>
                      <a:pt x="174100" y="363344"/>
                    </a:lnTo>
                    <a:cubicBezTo>
                      <a:pt x="174214" y="363344"/>
                      <a:pt x="174351" y="363344"/>
                      <a:pt x="174489" y="363321"/>
                    </a:cubicBezTo>
                    <a:lnTo>
                      <a:pt x="176227" y="363092"/>
                    </a:lnTo>
                    <a:lnTo>
                      <a:pt x="177919" y="362772"/>
                    </a:lnTo>
                    <a:lnTo>
                      <a:pt x="178148" y="362726"/>
                    </a:lnTo>
                    <a:cubicBezTo>
                      <a:pt x="178148" y="362726"/>
                      <a:pt x="178330" y="362680"/>
                      <a:pt x="178422" y="362657"/>
                    </a:cubicBezTo>
                    <a:lnTo>
                      <a:pt x="181143" y="361718"/>
                    </a:lnTo>
                    <a:lnTo>
                      <a:pt x="181417" y="361649"/>
                    </a:lnTo>
                    <a:lnTo>
                      <a:pt x="181417" y="361649"/>
                    </a:lnTo>
                    <a:cubicBezTo>
                      <a:pt x="182561" y="361146"/>
                      <a:pt x="183018" y="360871"/>
                      <a:pt x="184070" y="360367"/>
                    </a:cubicBezTo>
                    <a:cubicBezTo>
                      <a:pt x="184916" y="359932"/>
                      <a:pt x="185854" y="359565"/>
                      <a:pt x="186608" y="359107"/>
                    </a:cubicBezTo>
                    <a:cubicBezTo>
                      <a:pt x="187386" y="358672"/>
                      <a:pt x="188163" y="358237"/>
                      <a:pt x="189033" y="357642"/>
                    </a:cubicBezTo>
                    <a:lnTo>
                      <a:pt x="191502" y="356016"/>
                    </a:lnTo>
                    <a:cubicBezTo>
                      <a:pt x="191914" y="355741"/>
                      <a:pt x="192348" y="355489"/>
                      <a:pt x="192714" y="355168"/>
                    </a:cubicBezTo>
                    <a:lnTo>
                      <a:pt x="193743" y="354298"/>
                    </a:lnTo>
                    <a:lnTo>
                      <a:pt x="195801" y="352557"/>
                    </a:lnTo>
                    <a:lnTo>
                      <a:pt x="196304" y="352122"/>
                    </a:lnTo>
                    <a:lnTo>
                      <a:pt x="196533" y="351916"/>
                    </a:lnTo>
                    <a:lnTo>
                      <a:pt x="196556" y="351916"/>
                    </a:lnTo>
                    <a:cubicBezTo>
                      <a:pt x="196556" y="351916"/>
                      <a:pt x="196625" y="351825"/>
                      <a:pt x="196625" y="351825"/>
                    </a:cubicBezTo>
                    <a:lnTo>
                      <a:pt x="196739" y="351710"/>
                    </a:lnTo>
                    <a:lnTo>
                      <a:pt x="196968" y="351481"/>
                    </a:lnTo>
                    <a:lnTo>
                      <a:pt x="197905" y="350496"/>
                    </a:lnTo>
                    <a:lnTo>
                      <a:pt x="199780" y="348573"/>
                    </a:lnTo>
                    <a:lnTo>
                      <a:pt x="207144" y="340672"/>
                    </a:lnTo>
                    <a:cubicBezTo>
                      <a:pt x="208356" y="339343"/>
                      <a:pt x="209613" y="338061"/>
                      <a:pt x="210894" y="336824"/>
                    </a:cubicBezTo>
                    <a:cubicBezTo>
                      <a:pt x="212152" y="335519"/>
                      <a:pt x="213455" y="334373"/>
                      <a:pt x="214713" y="333183"/>
                    </a:cubicBezTo>
                    <a:cubicBezTo>
                      <a:pt x="215399" y="332679"/>
                      <a:pt x="216062" y="332152"/>
                      <a:pt x="216748" y="331671"/>
                    </a:cubicBezTo>
                    <a:cubicBezTo>
                      <a:pt x="217480" y="331145"/>
                      <a:pt x="218120" y="330732"/>
                      <a:pt x="218829" y="330297"/>
                    </a:cubicBezTo>
                    <a:lnTo>
                      <a:pt x="220041" y="329679"/>
                    </a:lnTo>
                    <a:cubicBezTo>
                      <a:pt x="220339" y="329519"/>
                      <a:pt x="220819" y="329335"/>
                      <a:pt x="221184" y="329175"/>
                    </a:cubicBezTo>
                    <a:cubicBezTo>
                      <a:pt x="221985" y="328854"/>
                      <a:pt x="222808" y="328534"/>
                      <a:pt x="223586" y="328328"/>
                    </a:cubicBezTo>
                    <a:cubicBezTo>
                      <a:pt x="223929" y="328213"/>
                      <a:pt x="224363" y="328121"/>
                      <a:pt x="224821" y="328053"/>
                    </a:cubicBezTo>
                    <a:lnTo>
                      <a:pt x="225438" y="327938"/>
                    </a:lnTo>
                    <a:lnTo>
                      <a:pt x="226055" y="327893"/>
                    </a:lnTo>
                    <a:lnTo>
                      <a:pt x="227313" y="327824"/>
                    </a:lnTo>
                    <a:cubicBezTo>
                      <a:pt x="227702" y="327755"/>
                      <a:pt x="228182" y="327847"/>
                      <a:pt x="228617" y="327869"/>
                    </a:cubicBezTo>
                    <a:cubicBezTo>
                      <a:pt x="229028" y="327915"/>
                      <a:pt x="229600" y="327961"/>
                      <a:pt x="229897" y="328007"/>
                    </a:cubicBezTo>
                    <a:lnTo>
                      <a:pt x="231155" y="328305"/>
                    </a:lnTo>
                    <a:cubicBezTo>
                      <a:pt x="231567" y="328396"/>
                      <a:pt x="231978" y="328602"/>
                      <a:pt x="232390" y="328717"/>
                    </a:cubicBezTo>
                    <a:cubicBezTo>
                      <a:pt x="232778" y="328854"/>
                      <a:pt x="233327" y="329106"/>
                      <a:pt x="233693" y="329289"/>
                    </a:cubicBezTo>
                    <a:cubicBezTo>
                      <a:pt x="233853" y="329381"/>
                      <a:pt x="234059" y="329381"/>
                      <a:pt x="234219" y="329289"/>
                    </a:cubicBezTo>
                    <a:cubicBezTo>
                      <a:pt x="234471" y="329152"/>
                      <a:pt x="234539" y="328808"/>
                      <a:pt x="234402" y="328580"/>
                    </a:cubicBezTo>
                    <a:close/>
                    <a:moveTo>
                      <a:pt x="176066" y="360573"/>
                    </a:moveTo>
                    <a:lnTo>
                      <a:pt x="176066" y="360573"/>
                    </a:lnTo>
                    <a:lnTo>
                      <a:pt x="176066" y="360573"/>
                    </a:lnTo>
                    <a:close/>
                    <a:moveTo>
                      <a:pt x="166714" y="347519"/>
                    </a:moveTo>
                    <a:lnTo>
                      <a:pt x="166714" y="347519"/>
                    </a:lnTo>
                    <a:lnTo>
                      <a:pt x="166714" y="347519"/>
                    </a:lnTo>
                    <a:close/>
                    <a:moveTo>
                      <a:pt x="166714" y="347519"/>
                    </a:moveTo>
                    <a:lnTo>
                      <a:pt x="166714" y="347519"/>
                    </a:lnTo>
                    <a:cubicBezTo>
                      <a:pt x="166714" y="347519"/>
                      <a:pt x="166736" y="347542"/>
                      <a:pt x="166759" y="347542"/>
                    </a:cubicBezTo>
                    <a:cubicBezTo>
                      <a:pt x="166759" y="347542"/>
                      <a:pt x="166736" y="347542"/>
                      <a:pt x="166714" y="347519"/>
                    </a:cubicBezTo>
                    <a:close/>
                    <a:moveTo>
                      <a:pt x="169137" y="126244"/>
                    </a:moveTo>
                    <a:lnTo>
                      <a:pt x="169137" y="126244"/>
                    </a:lnTo>
                    <a:cubicBezTo>
                      <a:pt x="169137" y="126244"/>
                      <a:pt x="169137" y="126267"/>
                      <a:pt x="169137" y="126289"/>
                    </a:cubicBezTo>
                    <a:lnTo>
                      <a:pt x="169137" y="126289"/>
                    </a:lnTo>
                    <a:cubicBezTo>
                      <a:pt x="169137" y="126289"/>
                      <a:pt x="169137" y="126244"/>
                      <a:pt x="169137" y="126244"/>
                    </a:cubicBezTo>
                    <a:close/>
                    <a:moveTo>
                      <a:pt x="162575" y="344679"/>
                    </a:moveTo>
                    <a:lnTo>
                      <a:pt x="162575" y="344679"/>
                    </a:lnTo>
                    <a:cubicBezTo>
                      <a:pt x="162575" y="344679"/>
                      <a:pt x="162575" y="344679"/>
                      <a:pt x="162575" y="344679"/>
                    </a:cubicBezTo>
                    <a:cubicBezTo>
                      <a:pt x="162575" y="344679"/>
                      <a:pt x="162597" y="344702"/>
                      <a:pt x="162597" y="344679"/>
                    </a:cubicBezTo>
                    <a:close/>
                    <a:moveTo>
                      <a:pt x="162734" y="113831"/>
                    </a:moveTo>
                    <a:cubicBezTo>
                      <a:pt x="162734" y="113831"/>
                      <a:pt x="162734" y="113900"/>
                      <a:pt x="162689" y="113923"/>
                    </a:cubicBezTo>
                    <a:cubicBezTo>
                      <a:pt x="162620" y="114014"/>
                      <a:pt x="162529" y="114083"/>
                      <a:pt x="162483" y="114197"/>
                    </a:cubicBezTo>
                    <a:lnTo>
                      <a:pt x="162734" y="113831"/>
                    </a:lnTo>
                    <a:close/>
                    <a:moveTo>
                      <a:pt x="169092" y="126381"/>
                    </a:moveTo>
                    <a:lnTo>
                      <a:pt x="169092" y="126381"/>
                    </a:lnTo>
                    <a:cubicBezTo>
                      <a:pt x="169092" y="126381"/>
                      <a:pt x="169092" y="126404"/>
                      <a:pt x="169092" y="126404"/>
                    </a:cubicBezTo>
                    <a:cubicBezTo>
                      <a:pt x="169092" y="126358"/>
                      <a:pt x="169115" y="126335"/>
                      <a:pt x="169137" y="126312"/>
                    </a:cubicBezTo>
                    <a:cubicBezTo>
                      <a:pt x="169137" y="126335"/>
                      <a:pt x="169115" y="126358"/>
                      <a:pt x="169092" y="126381"/>
                    </a:cubicBezTo>
                    <a:close/>
                    <a:moveTo>
                      <a:pt x="169595" y="124686"/>
                    </a:moveTo>
                    <a:cubicBezTo>
                      <a:pt x="169595" y="124686"/>
                      <a:pt x="169572" y="124801"/>
                      <a:pt x="169572" y="124847"/>
                    </a:cubicBezTo>
                    <a:lnTo>
                      <a:pt x="164861" y="122098"/>
                    </a:lnTo>
                    <a:lnTo>
                      <a:pt x="165524" y="120633"/>
                    </a:lnTo>
                    <a:cubicBezTo>
                      <a:pt x="165890" y="120060"/>
                      <a:pt x="166210" y="119488"/>
                      <a:pt x="166508" y="118892"/>
                    </a:cubicBezTo>
                    <a:cubicBezTo>
                      <a:pt x="167422" y="119350"/>
                      <a:pt x="168063" y="119946"/>
                      <a:pt x="168429" y="120450"/>
                    </a:cubicBezTo>
                    <a:cubicBezTo>
                      <a:pt x="168886" y="121068"/>
                      <a:pt x="169092" y="121503"/>
                      <a:pt x="169229" y="121846"/>
                    </a:cubicBezTo>
                    <a:cubicBezTo>
                      <a:pt x="169709" y="123175"/>
                      <a:pt x="169572" y="123427"/>
                      <a:pt x="169618" y="123724"/>
                    </a:cubicBezTo>
                    <a:cubicBezTo>
                      <a:pt x="169618" y="124045"/>
                      <a:pt x="169618" y="124366"/>
                      <a:pt x="169572" y="124663"/>
                    </a:cubicBezTo>
                    <a:close/>
                    <a:moveTo>
                      <a:pt x="195458" y="181322"/>
                    </a:moveTo>
                    <a:lnTo>
                      <a:pt x="195458" y="181322"/>
                    </a:lnTo>
                    <a:lnTo>
                      <a:pt x="195458" y="181391"/>
                    </a:lnTo>
                    <a:lnTo>
                      <a:pt x="195458" y="181322"/>
                    </a:lnTo>
                    <a:close/>
                    <a:moveTo>
                      <a:pt x="73390" y="150680"/>
                    </a:moveTo>
                    <a:lnTo>
                      <a:pt x="73390" y="150680"/>
                    </a:lnTo>
                    <a:cubicBezTo>
                      <a:pt x="73390" y="150680"/>
                      <a:pt x="73390" y="150680"/>
                      <a:pt x="73390" y="150680"/>
                    </a:cubicBezTo>
                    <a:lnTo>
                      <a:pt x="73390" y="150680"/>
                    </a:lnTo>
                    <a:close/>
                    <a:moveTo>
                      <a:pt x="54021" y="420369"/>
                    </a:moveTo>
                    <a:lnTo>
                      <a:pt x="54021" y="420369"/>
                    </a:lnTo>
                    <a:lnTo>
                      <a:pt x="54021" y="420369"/>
                    </a:lnTo>
                    <a:close/>
                    <a:moveTo>
                      <a:pt x="101449" y="399620"/>
                    </a:moveTo>
                    <a:lnTo>
                      <a:pt x="101449" y="399620"/>
                    </a:lnTo>
                    <a:cubicBezTo>
                      <a:pt x="101449" y="399620"/>
                      <a:pt x="101449" y="399552"/>
                      <a:pt x="101449" y="399620"/>
                    </a:cubicBezTo>
                    <a:close/>
                    <a:moveTo>
                      <a:pt x="145241" y="342939"/>
                    </a:moveTo>
                    <a:lnTo>
                      <a:pt x="145241" y="342664"/>
                    </a:lnTo>
                    <a:cubicBezTo>
                      <a:pt x="145241" y="342664"/>
                      <a:pt x="145241" y="342526"/>
                      <a:pt x="145241" y="342526"/>
                    </a:cubicBezTo>
                    <a:cubicBezTo>
                      <a:pt x="145241" y="342572"/>
                      <a:pt x="145149" y="342298"/>
                      <a:pt x="145378" y="341267"/>
                    </a:cubicBezTo>
                    <a:cubicBezTo>
                      <a:pt x="145538" y="340763"/>
                      <a:pt x="145675" y="339870"/>
                      <a:pt x="146956" y="338611"/>
                    </a:cubicBezTo>
                    <a:lnTo>
                      <a:pt x="148190" y="338038"/>
                    </a:lnTo>
                    <a:cubicBezTo>
                      <a:pt x="148374" y="338427"/>
                      <a:pt x="148580" y="338748"/>
                      <a:pt x="148785" y="339137"/>
                    </a:cubicBezTo>
                    <a:cubicBezTo>
                      <a:pt x="148190" y="340259"/>
                      <a:pt x="148031" y="341587"/>
                      <a:pt x="148511" y="342847"/>
                    </a:cubicBezTo>
                    <a:cubicBezTo>
                      <a:pt x="148511" y="342893"/>
                      <a:pt x="148511" y="342916"/>
                      <a:pt x="148534" y="342939"/>
                    </a:cubicBezTo>
                    <a:lnTo>
                      <a:pt x="145446" y="344015"/>
                    </a:lnTo>
                    <a:cubicBezTo>
                      <a:pt x="145332" y="343672"/>
                      <a:pt x="145264" y="343305"/>
                      <a:pt x="145241" y="342962"/>
                    </a:cubicBezTo>
                    <a:close/>
                    <a:moveTo>
                      <a:pt x="183087" y="397101"/>
                    </a:moveTo>
                    <a:lnTo>
                      <a:pt x="183087" y="397101"/>
                    </a:lnTo>
                    <a:cubicBezTo>
                      <a:pt x="183201" y="397216"/>
                      <a:pt x="183178" y="397170"/>
                      <a:pt x="183087" y="397101"/>
                    </a:cubicBezTo>
                    <a:close/>
                    <a:moveTo>
                      <a:pt x="192714" y="386292"/>
                    </a:moveTo>
                    <a:lnTo>
                      <a:pt x="192714" y="386292"/>
                    </a:lnTo>
                    <a:cubicBezTo>
                      <a:pt x="192714" y="386292"/>
                      <a:pt x="192714" y="386292"/>
                      <a:pt x="192714" y="386292"/>
                    </a:cubicBezTo>
                    <a:close/>
                    <a:moveTo>
                      <a:pt x="202410" y="390299"/>
                    </a:moveTo>
                    <a:lnTo>
                      <a:pt x="202410" y="390299"/>
                    </a:lnTo>
                    <a:cubicBezTo>
                      <a:pt x="202410" y="390299"/>
                      <a:pt x="202410" y="390299"/>
                      <a:pt x="202410" y="390299"/>
                    </a:cubicBezTo>
                    <a:cubicBezTo>
                      <a:pt x="202410" y="390299"/>
                      <a:pt x="202410" y="390299"/>
                      <a:pt x="202410" y="390299"/>
                    </a:cubicBezTo>
                    <a:close/>
                    <a:moveTo>
                      <a:pt x="167720" y="368222"/>
                    </a:moveTo>
                    <a:lnTo>
                      <a:pt x="167720" y="368222"/>
                    </a:lnTo>
                    <a:cubicBezTo>
                      <a:pt x="167720" y="368222"/>
                      <a:pt x="167697" y="368199"/>
                      <a:pt x="167697" y="368199"/>
                    </a:cubicBezTo>
                    <a:lnTo>
                      <a:pt x="167514" y="368108"/>
                    </a:lnTo>
                    <a:lnTo>
                      <a:pt x="167514" y="368108"/>
                    </a:lnTo>
                    <a:cubicBezTo>
                      <a:pt x="167514" y="368108"/>
                      <a:pt x="167971" y="368337"/>
                      <a:pt x="167743" y="36822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4" name="Freeform: Shape 2010">
                <a:extLst>
                  <a:ext uri="{FF2B5EF4-FFF2-40B4-BE49-F238E27FC236}">
                    <a16:creationId xmlns:a16="http://schemas.microsoft.com/office/drawing/2014/main" id="{92A94CF3-E268-041D-16F4-F837B8930FBA}"/>
                  </a:ext>
                </a:extLst>
              </p:cNvPr>
              <p:cNvSpPr/>
              <p:nvPr/>
            </p:nvSpPr>
            <p:spPr>
              <a:xfrm>
                <a:off x="5526582" y="4056522"/>
                <a:ext cx="1601" cy="729"/>
              </a:xfrm>
              <a:custGeom>
                <a:avLst/>
                <a:gdLst>
                  <a:gd name="connsiteX0" fmla="*/ 46 w 1601"/>
                  <a:gd name="connsiteY0" fmla="*/ 0 h 729"/>
                  <a:gd name="connsiteX1" fmla="*/ 0 w 1601"/>
                  <a:gd name="connsiteY1" fmla="*/ 69 h 729"/>
                  <a:gd name="connsiteX2" fmla="*/ 46 w 1601"/>
                  <a:gd name="connsiteY2" fmla="*/ 0 h 729"/>
                </a:gdLst>
                <a:ahLst/>
                <a:cxnLst>
                  <a:cxn ang="0">
                    <a:pos x="connsiteX0" y="connsiteY0"/>
                  </a:cxn>
                  <a:cxn ang="0">
                    <a:pos x="connsiteX1" y="connsiteY1"/>
                  </a:cxn>
                  <a:cxn ang="0">
                    <a:pos x="connsiteX2" y="connsiteY2"/>
                  </a:cxn>
                </a:cxnLst>
                <a:rect l="l" t="t" r="r" b="b"/>
                <a:pathLst>
                  <a:path w="1601" h="729">
                    <a:moveTo>
                      <a:pt x="46" y="0"/>
                    </a:moveTo>
                    <a:lnTo>
                      <a:pt x="0" y="69"/>
                    </a:lnTo>
                    <a:cubicBezTo>
                      <a:pt x="2470" y="1122"/>
                      <a:pt x="1761" y="779"/>
                      <a:pt x="46"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885" name="Graphic 3">
                <a:extLst>
                  <a:ext uri="{FF2B5EF4-FFF2-40B4-BE49-F238E27FC236}">
                    <a16:creationId xmlns:a16="http://schemas.microsoft.com/office/drawing/2014/main" id="{B3B8D8F3-EAA1-E6F6-965A-91271EE786CF}"/>
                  </a:ext>
                </a:extLst>
              </p:cNvPr>
              <p:cNvGrpSpPr/>
              <p:nvPr/>
            </p:nvGrpSpPr>
            <p:grpSpPr>
              <a:xfrm>
                <a:off x="5141373" y="3539244"/>
                <a:ext cx="238247" cy="281139"/>
                <a:chOff x="4241110" y="3539244"/>
                <a:chExt cx="238247" cy="281139"/>
              </a:xfrm>
            </p:grpSpPr>
            <p:sp>
              <p:nvSpPr>
                <p:cNvPr id="1089" name="Freeform: Shape 2013">
                  <a:extLst>
                    <a:ext uri="{FF2B5EF4-FFF2-40B4-BE49-F238E27FC236}">
                      <a16:creationId xmlns:a16="http://schemas.microsoft.com/office/drawing/2014/main" id="{10678AD0-D5F1-3994-9E04-F748BB47195C}"/>
                    </a:ext>
                  </a:extLst>
                </p:cNvPr>
                <p:cNvSpPr/>
                <p:nvPr/>
              </p:nvSpPr>
              <p:spPr>
                <a:xfrm>
                  <a:off x="4242137" y="3540190"/>
                  <a:ext cx="236259" cy="279196"/>
                </a:xfrm>
                <a:custGeom>
                  <a:avLst/>
                  <a:gdLst>
                    <a:gd name="connsiteX0" fmla="*/ 36409 w 236259"/>
                    <a:gd name="connsiteY0" fmla="*/ 256467 h 279196"/>
                    <a:gd name="connsiteX1" fmla="*/ 59208 w 236259"/>
                    <a:gd name="connsiteY1" fmla="*/ 228481 h 279196"/>
                    <a:gd name="connsiteX2" fmla="*/ 88593 w 236259"/>
                    <a:gd name="connsiteY2" fmla="*/ 213160 h 279196"/>
                    <a:gd name="connsiteX3" fmla="*/ 122414 w 236259"/>
                    <a:gd name="connsiteY3" fmla="*/ 197908 h 279196"/>
                    <a:gd name="connsiteX4" fmla="*/ 148804 w 236259"/>
                    <a:gd name="connsiteY4" fmla="*/ 168548 h 279196"/>
                    <a:gd name="connsiteX5" fmla="*/ 166800 w 236259"/>
                    <a:gd name="connsiteY5" fmla="*/ 141799 h 279196"/>
                    <a:gd name="connsiteX6" fmla="*/ 194837 w 236259"/>
                    <a:gd name="connsiteY6" fmla="*/ 122951 h 279196"/>
                    <a:gd name="connsiteX7" fmla="*/ 224930 w 236259"/>
                    <a:gd name="connsiteY7" fmla="*/ 98790 h 279196"/>
                    <a:gd name="connsiteX8" fmla="*/ 235450 w 236259"/>
                    <a:gd name="connsiteY8" fmla="*/ 79186 h 279196"/>
                    <a:gd name="connsiteX9" fmla="*/ 235678 w 236259"/>
                    <a:gd name="connsiteY9" fmla="*/ 59513 h 279196"/>
                    <a:gd name="connsiteX10" fmla="*/ 222804 w 236259"/>
                    <a:gd name="connsiteY10" fmla="*/ 23901 h 279196"/>
                    <a:gd name="connsiteX11" fmla="*/ 211096 w 236259"/>
                    <a:gd name="connsiteY11" fmla="*/ 13046 h 279196"/>
                    <a:gd name="connsiteX12" fmla="*/ 209495 w 236259"/>
                    <a:gd name="connsiteY12" fmla="*/ 13779 h 279196"/>
                    <a:gd name="connsiteX13" fmla="*/ 145328 w 236259"/>
                    <a:gd name="connsiteY13" fmla="*/ 1045 h 279196"/>
                    <a:gd name="connsiteX14" fmla="*/ 77250 w 236259"/>
                    <a:gd name="connsiteY14" fmla="*/ 34917 h 279196"/>
                    <a:gd name="connsiteX15" fmla="*/ 30577 w 236259"/>
                    <a:gd name="connsiteY15" fmla="*/ 92560 h 279196"/>
                    <a:gd name="connsiteX16" fmla="*/ 8281 w 236259"/>
                    <a:gd name="connsiteY16" fmla="*/ 169510 h 279196"/>
                    <a:gd name="connsiteX17" fmla="*/ 6498 w 236259"/>
                    <a:gd name="connsiteY17" fmla="*/ 210481 h 279196"/>
                    <a:gd name="connsiteX18" fmla="*/ 529 w 236259"/>
                    <a:gd name="connsiteY18" fmla="*/ 254200 h 279196"/>
                    <a:gd name="connsiteX19" fmla="*/ 2587 w 236259"/>
                    <a:gd name="connsiteY19" fmla="*/ 274399 h 279196"/>
                    <a:gd name="connsiteX20" fmla="*/ 15782 w 236259"/>
                    <a:gd name="connsiteY20" fmla="*/ 277033 h 279196"/>
                    <a:gd name="connsiteX21" fmla="*/ 36454 w 236259"/>
                    <a:gd name="connsiteY21" fmla="*/ 256467 h 2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9" h="279196">
                      <a:moveTo>
                        <a:pt x="36409" y="256467"/>
                      </a:moveTo>
                      <a:cubicBezTo>
                        <a:pt x="42949" y="246138"/>
                        <a:pt x="49260" y="235924"/>
                        <a:pt x="59208" y="228481"/>
                      </a:cubicBezTo>
                      <a:cubicBezTo>
                        <a:pt x="68149" y="221794"/>
                        <a:pt x="78280" y="217260"/>
                        <a:pt x="88593" y="213160"/>
                      </a:cubicBezTo>
                      <a:cubicBezTo>
                        <a:pt x="99958" y="208649"/>
                        <a:pt x="112215" y="204778"/>
                        <a:pt x="122414" y="197908"/>
                      </a:cubicBezTo>
                      <a:cubicBezTo>
                        <a:pt x="133482" y="190442"/>
                        <a:pt x="142126" y="180067"/>
                        <a:pt x="148804" y="168548"/>
                      </a:cubicBezTo>
                      <a:cubicBezTo>
                        <a:pt x="154200" y="159250"/>
                        <a:pt x="159140" y="149540"/>
                        <a:pt x="166800" y="141799"/>
                      </a:cubicBezTo>
                      <a:cubicBezTo>
                        <a:pt x="174941" y="133600"/>
                        <a:pt x="185095" y="128860"/>
                        <a:pt x="194837" y="122951"/>
                      </a:cubicBezTo>
                      <a:cubicBezTo>
                        <a:pt x="205767" y="116286"/>
                        <a:pt x="216675" y="108752"/>
                        <a:pt x="224930" y="98790"/>
                      </a:cubicBezTo>
                      <a:cubicBezTo>
                        <a:pt x="229641" y="93110"/>
                        <a:pt x="234077" y="86606"/>
                        <a:pt x="235450" y="79186"/>
                      </a:cubicBezTo>
                      <a:cubicBezTo>
                        <a:pt x="236662" y="72636"/>
                        <a:pt x="236319" y="66086"/>
                        <a:pt x="235678" y="59513"/>
                      </a:cubicBezTo>
                      <a:cubicBezTo>
                        <a:pt x="234443" y="46780"/>
                        <a:pt x="231493" y="33749"/>
                        <a:pt x="222804" y="23901"/>
                      </a:cubicBezTo>
                      <a:cubicBezTo>
                        <a:pt x="219259" y="19893"/>
                        <a:pt x="214708" y="16916"/>
                        <a:pt x="211096" y="13046"/>
                      </a:cubicBezTo>
                      <a:cubicBezTo>
                        <a:pt x="210547" y="13252"/>
                        <a:pt x="209998" y="13481"/>
                        <a:pt x="209495" y="13779"/>
                      </a:cubicBezTo>
                      <a:cubicBezTo>
                        <a:pt x="190880" y="2236"/>
                        <a:pt x="166069" y="-2229"/>
                        <a:pt x="145328" y="1045"/>
                      </a:cubicBezTo>
                      <a:cubicBezTo>
                        <a:pt x="120516" y="4916"/>
                        <a:pt x="96711" y="19619"/>
                        <a:pt x="77250" y="34917"/>
                      </a:cubicBezTo>
                      <a:cubicBezTo>
                        <a:pt x="57516" y="50398"/>
                        <a:pt x="42308" y="70483"/>
                        <a:pt x="30577" y="92560"/>
                      </a:cubicBezTo>
                      <a:cubicBezTo>
                        <a:pt x="17931" y="116332"/>
                        <a:pt x="12260" y="143104"/>
                        <a:pt x="8281" y="169510"/>
                      </a:cubicBezTo>
                      <a:cubicBezTo>
                        <a:pt x="6246" y="183022"/>
                        <a:pt x="7161" y="196854"/>
                        <a:pt x="6498" y="210481"/>
                      </a:cubicBezTo>
                      <a:cubicBezTo>
                        <a:pt x="5720" y="225481"/>
                        <a:pt x="3022" y="239451"/>
                        <a:pt x="529" y="254200"/>
                      </a:cubicBezTo>
                      <a:cubicBezTo>
                        <a:pt x="-546" y="260635"/>
                        <a:pt x="-42" y="269590"/>
                        <a:pt x="2587" y="274399"/>
                      </a:cubicBezTo>
                      <a:cubicBezTo>
                        <a:pt x="4508" y="278567"/>
                        <a:pt x="8258" y="281338"/>
                        <a:pt x="15782" y="277033"/>
                      </a:cubicBezTo>
                      <a:cubicBezTo>
                        <a:pt x="24152" y="272201"/>
                        <a:pt x="33390" y="261322"/>
                        <a:pt x="36454" y="2564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90" name="Freeform: Shape 2014">
                  <a:extLst>
                    <a:ext uri="{FF2B5EF4-FFF2-40B4-BE49-F238E27FC236}">
                      <a16:creationId xmlns:a16="http://schemas.microsoft.com/office/drawing/2014/main" id="{B50CC08E-ACAC-8BD1-1C89-5D7F55A43224}"/>
                    </a:ext>
                  </a:extLst>
                </p:cNvPr>
                <p:cNvSpPr/>
                <p:nvPr/>
              </p:nvSpPr>
              <p:spPr>
                <a:xfrm>
                  <a:off x="4241110" y="3539244"/>
                  <a:ext cx="238247" cy="281139"/>
                </a:xfrm>
                <a:custGeom>
                  <a:avLst/>
                  <a:gdLst>
                    <a:gd name="connsiteX0" fmla="*/ 10064 w 238247"/>
                    <a:gd name="connsiteY0" fmla="*/ 281094 h 281139"/>
                    <a:gd name="connsiteX1" fmla="*/ 10064 w 238247"/>
                    <a:gd name="connsiteY1" fmla="*/ 281094 h 281139"/>
                    <a:gd name="connsiteX2" fmla="*/ 2700 w 238247"/>
                    <a:gd name="connsiteY2" fmla="*/ 275735 h 281139"/>
                    <a:gd name="connsiteX3" fmla="*/ 551 w 238247"/>
                    <a:gd name="connsiteY3" fmla="*/ 254964 h 281139"/>
                    <a:gd name="connsiteX4" fmla="*/ 1671 w 238247"/>
                    <a:gd name="connsiteY4" fmla="*/ 248460 h 281139"/>
                    <a:gd name="connsiteX5" fmla="*/ 6519 w 238247"/>
                    <a:gd name="connsiteY5" fmla="*/ 211359 h 281139"/>
                    <a:gd name="connsiteX6" fmla="*/ 6839 w 238247"/>
                    <a:gd name="connsiteY6" fmla="*/ 196908 h 281139"/>
                    <a:gd name="connsiteX7" fmla="*/ 8326 w 238247"/>
                    <a:gd name="connsiteY7" fmla="*/ 170296 h 281139"/>
                    <a:gd name="connsiteX8" fmla="*/ 30713 w 238247"/>
                    <a:gd name="connsiteY8" fmla="*/ 93026 h 281139"/>
                    <a:gd name="connsiteX9" fmla="*/ 77638 w 238247"/>
                    <a:gd name="connsiteY9" fmla="*/ 35085 h 281139"/>
                    <a:gd name="connsiteX10" fmla="*/ 146172 w 238247"/>
                    <a:gd name="connsiteY10" fmla="*/ 1031 h 281139"/>
                    <a:gd name="connsiteX11" fmla="*/ 160007 w 238247"/>
                    <a:gd name="connsiteY11" fmla="*/ 0 h 281139"/>
                    <a:gd name="connsiteX12" fmla="*/ 210522 w 238247"/>
                    <a:gd name="connsiteY12" fmla="*/ 13649 h 281139"/>
                    <a:gd name="connsiteX13" fmla="*/ 211734 w 238247"/>
                    <a:gd name="connsiteY13" fmla="*/ 13123 h 281139"/>
                    <a:gd name="connsiteX14" fmla="*/ 212329 w 238247"/>
                    <a:gd name="connsiteY14" fmla="*/ 12893 h 281139"/>
                    <a:gd name="connsiteX15" fmla="*/ 212786 w 238247"/>
                    <a:gd name="connsiteY15" fmla="*/ 13375 h 281139"/>
                    <a:gd name="connsiteX16" fmla="*/ 218274 w 238247"/>
                    <a:gd name="connsiteY16" fmla="*/ 18413 h 281139"/>
                    <a:gd name="connsiteX17" fmla="*/ 224540 w 238247"/>
                    <a:gd name="connsiteY17" fmla="*/ 24276 h 281139"/>
                    <a:gd name="connsiteX18" fmla="*/ 237666 w 238247"/>
                    <a:gd name="connsiteY18" fmla="*/ 60437 h 281139"/>
                    <a:gd name="connsiteX19" fmla="*/ 237438 w 238247"/>
                    <a:gd name="connsiteY19" fmla="*/ 80361 h 281139"/>
                    <a:gd name="connsiteX20" fmla="*/ 226713 w 238247"/>
                    <a:gd name="connsiteY20" fmla="*/ 100378 h 281139"/>
                    <a:gd name="connsiteX21" fmla="*/ 196390 w 238247"/>
                    <a:gd name="connsiteY21" fmla="*/ 124722 h 281139"/>
                    <a:gd name="connsiteX22" fmla="*/ 189392 w 238247"/>
                    <a:gd name="connsiteY22" fmla="*/ 128822 h 281139"/>
                    <a:gd name="connsiteX23" fmla="*/ 168537 w 238247"/>
                    <a:gd name="connsiteY23" fmla="*/ 143456 h 281139"/>
                    <a:gd name="connsiteX24" fmla="*/ 153170 w 238247"/>
                    <a:gd name="connsiteY24" fmla="*/ 165693 h 281139"/>
                    <a:gd name="connsiteX25" fmla="*/ 150677 w 238247"/>
                    <a:gd name="connsiteY25" fmla="*/ 170022 h 281139"/>
                    <a:gd name="connsiteX26" fmla="*/ 124013 w 238247"/>
                    <a:gd name="connsiteY26" fmla="*/ 199679 h 281139"/>
                    <a:gd name="connsiteX27" fmla="*/ 97053 w 238247"/>
                    <a:gd name="connsiteY27" fmla="*/ 212321 h 281139"/>
                    <a:gd name="connsiteX28" fmla="*/ 90009 w 238247"/>
                    <a:gd name="connsiteY28" fmla="*/ 215023 h 281139"/>
                    <a:gd name="connsiteX29" fmla="*/ 60853 w 238247"/>
                    <a:gd name="connsiteY29" fmla="*/ 230253 h 281139"/>
                    <a:gd name="connsiteX30" fmla="*/ 38854 w 238247"/>
                    <a:gd name="connsiteY30" fmla="*/ 257094 h 281139"/>
                    <a:gd name="connsiteX31" fmla="*/ 38305 w 238247"/>
                    <a:gd name="connsiteY31" fmla="*/ 257964 h 281139"/>
                    <a:gd name="connsiteX32" fmla="*/ 17290 w 238247"/>
                    <a:gd name="connsiteY32" fmla="*/ 278827 h 281139"/>
                    <a:gd name="connsiteX33" fmla="*/ 10132 w 238247"/>
                    <a:gd name="connsiteY33" fmla="*/ 281140 h 281139"/>
                    <a:gd name="connsiteX34" fmla="*/ 160007 w 238247"/>
                    <a:gd name="connsiteY34" fmla="*/ 1901 h 281139"/>
                    <a:gd name="connsiteX35" fmla="*/ 146470 w 238247"/>
                    <a:gd name="connsiteY35" fmla="*/ 2908 h 281139"/>
                    <a:gd name="connsiteX36" fmla="*/ 78804 w 238247"/>
                    <a:gd name="connsiteY36" fmla="*/ 36597 h 281139"/>
                    <a:gd name="connsiteX37" fmla="*/ 32383 w 238247"/>
                    <a:gd name="connsiteY37" fmla="*/ 93942 h 281139"/>
                    <a:gd name="connsiteX38" fmla="*/ 10178 w 238247"/>
                    <a:gd name="connsiteY38" fmla="*/ 170594 h 281139"/>
                    <a:gd name="connsiteX39" fmla="*/ 8737 w 238247"/>
                    <a:gd name="connsiteY39" fmla="*/ 196931 h 281139"/>
                    <a:gd name="connsiteX40" fmla="*/ 8394 w 238247"/>
                    <a:gd name="connsiteY40" fmla="*/ 211473 h 281139"/>
                    <a:gd name="connsiteX41" fmla="*/ 3546 w 238247"/>
                    <a:gd name="connsiteY41" fmla="*/ 248780 h 281139"/>
                    <a:gd name="connsiteX42" fmla="*/ 2426 w 238247"/>
                    <a:gd name="connsiteY42" fmla="*/ 255284 h 281139"/>
                    <a:gd name="connsiteX43" fmla="*/ 4369 w 238247"/>
                    <a:gd name="connsiteY43" fmla="*/ 274888 h 281139"/>
                    <a:gd name="connsiteX44" fmla="*/ 16261 w 238247"/>
                    <a:gd name="connsiteY44" fmla="*/ 277132 h 281139"/>
                    <a:gd name="connsiteX45" fmla="*/ 36613 w 238247"/>
                    <a:gd name="connsiteY45" fmla="*/ 256887 h 281139"/>
                    <a:gd name="connsiteX46" fmla="*/ 37162 w 238247"/>
                    <a:gd name="connsiteY46" fmla="*/ 256017 h 281139"/>
                    <a:gd name="connsiteX47" fmla="*/ 59641 w 238247"/>
                    <a:gd name="connsiteY47" fmla="*/ 228650 h 281139"/>
                    <a:gd name="connsiteX48" fmla="*/ 89255 w 238247"/>
                    <a:gd name="connsiteY48" fmla="*/ 213191 h 281139"/>
                    <a:gd name="connsiteX49" fmla="*/ 96321 w 238247"/>
                    <a:gd name="connsiteY49" fmla="*/ 210466 h 281139"/>
                    <a:gd name="connsiteX50" fmla="*/ 122893 w 238247"/>
                    <a:gd name="connsiteY50" fmla="*/ 198030 h 281139"/>
                    <a:gd name="connsiteX51" fmla="*/ 148985 w 238247"/>
                    <a:gd name="connsiteY51" fmla="*/ 169014 h 281139"/>
                    <a:gd name="connsiteX52" fmla="*/ 151455 w 238247"/>
                    <a:gd name="connsiteY52" fmla="*/ 164685 h 281139"/>
                    <a:gd name="connsiteX53" fmla="*/ 167119 w 238247"/>
                    <a:gd name="connsiteY53" fmla="*/ 142058 h 281139"/>
                    <a:gd name="connsiteX54" fmla="*/ 188386 w 238247"/>
                    <a:gd name="connsiteY54" fmla="*/ 127127 h 281139"/>
                    <a:gd name="connsiteX55" fmla="*/ 195338 w 238247"/>
                    <a:gd name="connsiteY55" fmla="*/ 123050 h 281139"/>
                    <a:gd name="connsiteX56" fmla="*/ 225181 w 238247"/>
                    <a:gd name="connsiteY56" fmla="*/ 99118 h 281139"/>
                    <a:gd name="connsiteX57" fmla="*/ 235494 w 238247"/>
                    <a:gd name="connsiteY57" fmla="*/ 79972 h 281139"/>
                    <a:gd name="connsiteX58" fmla="*/ 235700 w 238247"/>
                    <a:gd name="connsiteY58" fmla="*/ 60575 h 281139"/>
                    <a:gd name="connsiteX59" fmla="*/ 223054 w 238247"/>
                    <a:gd name="connsiteY59" fmla="*/ 25489 h 281139"/>
                    <a:gd name="connsiteX60" fmla="*/ 216994 w 238247"/>
                    <a:gd name="connsiteY60" fmla="*/ 19833 h 281139"/>
                    <a:gd name="connsiteX61" fmla="*/ 211803 w 238247"/>
                    <a:gd name="connsiteY61" fmla="*/ 15138 h 281139"/>
                    <a:gd name="connsiteX62" fmla="*/ 210888 w 238247"/>
                    <a:gd name="connsiteY62" fmla="*/ 15573 h 281139"/>
                    <a:gd name="connsiteX63" fmla="*/ 210408 w 238247"/>
                    <a:gd name="connsiteY63" fmla="*/ 15848 h 281139"/>
                    <a:gd name="connsiteX64" fmla="*/ 209951 w 238247"/>
                    <a:gd name="connsiteY64" fmla="*/ 15550 h 281139"/>
                    <a:gd name="connsiteX65" fmla="*/ 159962 w 238247"/>
                    <a:gd name="connsiteY65" fmla="*/ 1924 h 2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8247" h="281139">
                      <a:moveTo>
                        <a:pt x="10064" y="281094"/>
                      </a:moveTo>
                      <a:lnTo>
                        <a:pt x="10064" y="281094"/>
                      </a:lnTo>
                      <a:cubicBezTo>
                        <a:pt x="6839" y="281094"/>
                        <a:pt x="4301" y="279239"/>
                        <a:pt x="2700" y="275735"/>
                      </a:cubicBezTo>
                      <a:cubicBezTo>
                        <a:pt x="-135" y="270582"/>
                        <a:pt x="-524" y="261376"/>
                        <a:pt x="551" y="254964"/>
                      </a:cubicBezTo>
                      <a:cubicBezTo>
                        <a:pt x="939" y="252788"/>
                        <a:pt x="1305" y="250612"/>
                        <a:pt x="1671" y="248460"/>
                      </a:cubicBezTo>
                      <a:cubicBezTo>
                        <a:pt x="3821" y="235932"/>
                        <a:pt x="5856" y="224092"/>
                        <a:pt x="6519" y="211359"/>
                      </a:cubicBezTo>
                      <a:cubicBezTo>
                        <a:pt x="6770" y="206572"/>
                        <a:pt x="6793" y="201672"/>
                        <a:pt x="6839" y="196908"/>
                      </a:cubicBezTo>
                      <a:cubicBezTo>
                        <a:pt x="6908" y="188182"/>
                        <a:pt x="6999" y="179114"/>
                        <a:pt x="8326" y="170296"/>
                      </a:cubicBezTo>
                      <a:cubicBezTo>
                        <a:pt x="11985" y="146021"/>
                        <a:pt x="17518" y="117852"/>
                        <a:pt x="30713" y="93026"/>
                      </a:cubicBezTo>
                      <a:cubicBezTo>
                        <a:pt x="43496" y="68980"/>
                        <a:pt x="59298" y="49490"/>
                        <a:pt x="77638" y="35085"/>
                      </a:cubicBezTo>
                      <a:cubicBezTo>
                        <a:pt x="102266" y="15756"/>
                        <a:pt x="125317" y="4283"/>
                        <a:pt x="146172" y="1031"/>
                      </a:cubicBezTo>
                      <a:cubicBezTo>
                        <a:pt x="150609" y="344"/>
                        <a:pt x="155251" y="0"/>
                        <a:pt x="160007" y="0"/>
                      </a:cubicBezTo>
                      <a:cubicBezTo>
                        <a:pt x="177936" y="0"/>
                        <a:pt x="196321" y="4970"/>
                        <a:pt x="210522" y="13649"/>
                      </a:cubicBezTo>
                      <a:cubicBezTo>
                        <a:pt x="210911" y="13466"/>
                        <a:pt x="211323" y="13283"/>
                        <a:pt x="211734" y="13123"/>
                      </a:cubicBezTo>
                      <a:lnTo>
                        <a:pt x="212329" y="12893"/>
                      </a:lnTo>
                      <a:lnTo>
                        <a:pt x="212786" y="13375"/>
                      </a:lnTo>
                      <a:cubicBezTo>
                        <a:pt x="214455" y="15184"/>
                        <a:pt x="216399" y="16810"/>
                        <a:pt x="218274" y="18413"/>
                      </a:cubicBezTo>
                      <a:cubicBezTo>
                        <a:pt x="220401" y="20222"/>
                        <a:pt x="222619" y="22100"/>
                        <a:pt x="224540" y="24276"/>
                      </a:cubicBezTo>
                      <a:cubicBezTo>
                        <a:pt x="234122" y="35085"/>
                        <a:pt x="236591" y="49284"/>
                        <a:pt x="237666" y="60437"/>
                      </a:cubicBezTo>
                      <a:cubicBezTo>
                        <a:pt x="238284" y="66804"/>
                        <a:pt x="238672" y="73629"/>
                        <a:pt x="237438" y="80361"/>
                      </a:cubicBezTo>
                      <a:cubicBezTo>
                        <a:pt x="235928" y="88469"/>
                        <a:pt x="230920" y="95316"/>
                        <a:pt x="226713" y="100378"/>
                      </a:cubicBezTo>
                      <a:cubicBezTo>
                        <a:pt x="218069" y="110821"/>
                        <a:pt x="206543" y="118539"/>
                        <a:pt x="196390" y="124722"/>
                      </a:cubicBezTo>
                      <a:cubicBezTo>
                        <a:pt x="194080" y="126142"/>
                        <a:pt x="191725" y="127493"/>
                        <a:pt x="189392" y="128822"/>
                      </a:cubicBezTo>
                      <a:cubicBezTo>
                        <a:pt x="181823" y="133173"/>
                        <a:pt x="174666" y="137295"/>
                        <a:pt x="168537" y="143456"/>
                      </a:cubicBezTo>
                      <a:cubicBezTo>
                        <a:pt x="162157" y="149914"/>
                        <a:pt x="157583" y="157929"/>
                        <a:pt x="153170" y="165693"/>
                      </a:cubicBezTo>
                      <a:cubicBezTo>
                        <a:pt x="152347" y="167159"/>
                        <a:pt x="151523" y="168602"/>
                        <a:pt x="150677" y="170022"/>
                      </a:cubicBezTo>
                      <a:cubicBezTo>
                        <a:pt x="143291" y="182709"/>
                        <a:pt x="134327" y="192717"/>
                        <a:pt x="124013" y="199679"/>
                      </a:cubicBezTo>
                      <a:cubicBezTo>
                        <a:pt x="115804" y="205221"/>
                        <a:pt x="106268" y="208840"/>
                        <a:pt x="97053" y="212321"/>
                      </a:cubicBezTo>
                      <a:cubicBezTo>
                        <a:pt x="94697" y="213237"/>
                        <a:pt x="92342" y="214107"/>
                        <a:pt x="90009" y="215023"/>
                      </a:cubicBezTo>
                      <a:cubicBezTo>
                        <a:pt x="80222" y="218916"/>
                        <a:pt x="69908" y="223451"/>
                        <a:pt x="60853" y="230253"/>
                      </a:cubicBezTo>
                      <a:cubicBezTo>
                        <a:pt x="51340" y="237375"/>
                        <a:pt x="45257" y="246971"/>
                        <a:pt x="38854" y="257094"/>
                      </a:cubicBezTo>
                      <a:lnTo>
                        <a:pt x="38305" y="257964"/>
                      </a:lnTo>
                      <a:cubicBezTo>
                        <a:pt x="35264" y="262773"/>
                        <a:pt x="25957" y="273834"/>
                        <a:pt x="17290" y="278827"/>
                      </a:cubicBezTo>
                      <a:cubicBezTo>
                        <a:pt x="14637" y="280361"/>
                        <a:pt x="12236" y="281140"/>
                        <a:pt x="10132" y="281140"/>
                      </a:cubicBezTo>
                      <a:close/>
                      <a:moveTo>
                        <a:pt x="160007" y="1901"/>
                      </a:moveTo>
                      <a:cubicBezTo>
                        <a:pt x="155342" y="1901"/>
                        <a:pt x="150792" y="2244"/>
                        <a:pt x="146470" y="2908"/>
                      </a:cubicBezTo>
                      <a:cubicBezTo>
                        <a:pt x="125934" y="6137"/>
                        <a:pt x="103181" y="17474"/>
                        <a:pt x="78804" y="36597"/>
                      </a:cubicBezTo>
                      <a:cubicBezTo>
                        <a:pt x="60670" y="50841"/>
                        <a:pt x="45051" y="70125"/>
                        <a:pt x="32383" y="93942"/>
                      </a:cubicBezTo>
                      <a:cubicBezTo>
                        <a:pt x="19302" y="118539"/>
                        <a:pt x="13837" y="146501"/>
                        <a:pt x="10178" y="170594"/>
                      </a:cubicBezTo>
                      <a:cubicBezTo>
                        <a:pt x="8875" y="179297"/>
                        <a:pt x="8783" y="188251"/>
                        <a:pt x="8737" y="196931"/>
                      </a:cubicBezTo>
                      <a:cubicBezTo>
                        <a:pt x="8691" y="201717"/>
                        <a:pt x="8646" y="206618"/>
                        <a:pt x="8394" y="211473"/>
                      </a:cubicBezTo>
                      <a:cubicBezTo>
                        <a:pt x="7754" y="224321"/>
                        <a:pt x="5696" y="236184"/>
                        <a:pt x="3546" y="248780"/>
                      </a:cubicBezTo>
                      <a:cubicBezTo>
                        <a:pt x="3180" y="250933"/>
                        <a:pt x="2792" y="253108"/>
                        <a:pt x="2426" y="255284"/>
                      </a:cubicBezTo>
                      <a:cubicBezTo>
                        <a:pt x="1420" y="261239"/>
                        <a:pt x="1763" y="270125"/>
                        <a:pt x="4369" y="274888"/>
                      </a:cubicBezTo>
                      <a:cubicBezTo>
                        <a:pt x="6656" y="279835"/>
                        <a:pt x="10544" y="280430"/>
                        <a:pt x="16261" y="277132"/>
                      </a:cubicBezTo>
                      <a:cubicBezTo>
                        <a:pt x="24539" y="272369"/>
                        <a:pt x="33755" y="261422"/>
                        <a:pt x="36613" y="256887"/>
                      </a:cubicBezTo>
                      <a:lnTo>
                        <a:pt x="37162" y="256017"/>
                      </a:lnTo>
                      <a:cubicBezTo>
                        <a:pt x="43679" y="245711"/>
                        <a:pt x="49853" y="236001"/>
                        <a:pt x="59641" y="228650"/>
                      </a:cubicBezTo>
                      <a:cubicBezTo>
                        <a:pt x="68879" y="221711"/>
                        <a:pt x="79353" y="217130"/>
                        <a:pt x="89255" y="213191"/>
                      </a:cubicBezTo>
                      <a:cubicBezTo>
                        <a:pt x="91564" y="212252"/>
                        <a:pt x="93943" y="211359"/>
                        <a:pt x="96321" y="210466"/>
                      </a:cubicBezTo>
                      <a:cubicBezTo>
                        <a:pt x="105445" y="207007"/>
                        <a:pt x="114866" y="203435"/>
                        <a:pt x="122893" y="198030"/>
                      </a:cubicBezTo>
                      <a:cubicBezTo>
                        <a:pt x="132978" y="191206"/>
                        <a:pt x="141759" y="181449"/>
                        <a:pt x="148985" y="169014"/>
                      </a:cubicBezTo>
                      <a:cubicBezTo>
                        <a:pt x="149831" y="167571"/>
                        <a:pt x="150631" y="166128"/>
                        <a:pt x="151455" y="164685"/>
                      </a:cubicBezTo>
                      <a:cubicBezTo>
                        <a:pt x="155937" y="156807"/>
                        <a:pt x="160556" y="148677"/>
                        <a:pt x="167119" y="142058"/>
                      </a:cubicBezTo>
                      <a:cubicBezTo>
                        <a:pt x="173431" y="135738"/>
                        <a:pt x="181046" y="131364"/>
                        <a:pt x="188386" y="127127"/>
                      </a:cubicBezTo>
                      <a:cubicBezTo>
                        <a:pt x="190719" y="125821"/>
                        <a:pt x="193028" y="124470"/>
                        <a:pt x="195338" y="123050"/>
                      </a:cubicBezTo>
                      <a:cubicBezTo>
                        <a:pt x="205354" y="116958"/>
                        <a:pt x="216719" y="109332"/>
                        <a:pt x="225181" y="99118"/>
                      </a:cubicBezTo>
                      <a:cubicBezTo>
                        <a:pt x="229228" y="94240"/>
                        <a:pt x="234076" y="87644"/>
                        <a:pt x="235494" y="79972"/>
                      </a:cubicBezTo>
                      <a:cubicBezTo>
                        <a:pt x="236706" y="73468"/>
                        <a:pt x="236294" y="66827"/>
                        <a:pt x="235700" y="60575"/>
                      </a:cubicBezTo>
                      <a:cubicBezTo>
                        <a:pt x="234648" y="49719"/>
                        <a:pt x="232270" y="35887"/>
                        <a:pt x="223054" y="25489"/>
                      </a:cubicBezTo>
                      <a:cubicBezTo>
                        <a:pt x="221224" y="23451"/>
                        <a:pt x="219075" y="21619"/>
                        <a:pt x="216994" y="19833"/>
                      </a:cubicBezTo>
                      <a:cubicBezTo>
                        <a:pt x="215233" y="18344"/>
                        <a:pt x="213449" y="16810"/>
                        <a:pt x="211803" y="15138"/>
                      </a:cubicBezTo>
                      <a:cubicBezTo>
                        <a:pt x="211483" y="15252"/>
                        <a:pt x="211186" y="15413"/>
                        <a:pt x="210888" y="15573"/>
                      </a:cubicBezTo>
                      <a:lnTo>
                        <a:pt x="210408" y="15848"/>
                      </a:lnTo>
                      <a:lnTo>
                        <a:pt x="209951" y="15550"/>
                      </a:lnTo>
                      <a:cubicBezTo>
                        <a:pt x="195978" y="6893"/>
                        <a:pt x="177753" y="1924"/>
                        <a:pt x="159962" y="19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886" name="Freeform: Shape 2015">
                <a:extLst>
                  <a:ext uri="{FF2B5EF4-FFF2-40B4-BE49-F238E27FC236}">
                    <a16:creationId xmlns:a16="http://schemas.microsoft.com/office/drawing/2014/main" id="{C571953C-F5B1-4A60-1278-F2F81295A32F}"/>
                  </a:ext>
                </a:extLst>
              </p:cNvPr>
              <p:cNvSpPr/>
              <p:nvPr/>
            </p:nvSpPr>
            <p:spPr>
              <a:xfrm>
                <a:off x="5142309" y="3541236"/>
                <a:ext cx="236304" cy="278151"/>
              </a:xfrm>
              <a:custGeom>
                <a:avLst/>
                <a:gdLst>
                  <a:gd name="connsiteX0" fmla="*/ 235747 w 236304"/>
                  <a:gd name="connsiteY0" fmla="*/ 58468 h 278151"/>
                  <a:gd name="connsiteX1" fmla="*/ 222872 w 236304"/>
                  <a:gd name="connsiteY1" fmla="*/ 22856 h 278151"/>
                  <a:gd name="connsiteX2" fmla="*/ 211164 w 236304"/>
                  <a:gd name="connsiteY2" fmla="*/ 12000 h 278151"/>
                  <a:gd name="connsiteX3" fmla="*/ 209563 w 236304"/>
                  <a:gd name="connsiteY3" fmla="*/ 12733 h 278151"/>
                  <a:gd name="connsiteX4" fmla="*/ 173341 w 236304"/>
                  <a:gd name="connsiteY4" fmla="*/ 0 h 278151"/>
                  <a:gd name="connsiteX5" fmla="*/ 195545 w 236304"/>
                  <a:gd name="connsiteY5" fmla="*/ 31307 h 278151"/>
                  <a:gd name="connsiteX6" fmla="*/ 194699 w 236304"/>
                  <a:gd name="connsiteY6" fmla="*/ 62751 h 278151"/>
                  <a:gd name="connsiteX7" fmla="*/ 179652 w 236304"/>
                  <a:gd name="connsiteY7" fmla="*/ 73354 h 278151"/>
                  <a:gd name="connsiteX8" fmla="*/ 171397 w 236304"/>
                  <a:gd name="connsiteY8" fmla="*/ 65109 h 278151"/>
                  <a:gd name="connsiteX9" fmla="*/ 153789 w 236304"/>
                  <a:gd name="connsiteY9" fmla="*/ 109630 h 278151"/>
                  <a:gd name="connsiteX10" fmla="*/ 127262 w 236304"/>
                  <a:gd name="connsiteY10" fmla="*/ 133448 h 278151"/>
                  <a:gd name="connsiteX11" fmla="*/ 105081 w 236304"/>
                  <a:gd name="connsiteY11" fmla="*/ 140387 h 278151"/>
                  <a:gd name="connsiteX12" fmla="*/ 90719 w 236304"/>
                  <a:gd name="connsiteY12" fmla="*/ 132051 h 278151"/>
                  <a:gd name="connsiteX13" fmla="*/ 72951 w 236304"/>
                  <a:gd name="connsiteY13" fmla="*/ 146708 h 278151"/>
                  <a:gd name="connsiteX14" fmla="*/ 47454 w 236304"/>
                  <a:gd name="connsiteY14" fmla="*/ 138967 h 278151"/>
                  <a:gd name="connsiteX15" fmla="*/ 46996 w 236304"/>
                  <a:gd name="connsiteY15" fmla="*/ 137135 h 278151"/>
                  <a:gd name="connsiteX16" fmla="*/ 41714 w 236304"/>
                  <a:gd name="connsiteY16" fmla="*/ 142425 h 278151"/>
                  <a:gd name="connsiteX17" fmla="*/ 31950 w 236304"/>
                  <a:gd name="connsiteY17" fmla="*/ 134135 h 278151"/>
                  <a:gd name="connsiteX18" fmla="*/ 33962 w 236304"/>
                  <a:gd name="connsiteY18" fmla="*/ 123165 h 278151"/>
                  <a:gd name="connsiteX19" fmla="*/ 26804 w 236304"/>
                  <a:gd name="connsiteY19" fmla="*/ 134341 h 278151"/>
                  <a:gd name="connsiteX20" fmla="*/ 18069 w 236304"/>
                  <a:gd name="connsiteY20" fmla="*/ 143020 h 278151"/>
                  <a:gd name="connsiteX21" fmla="*/ 12740 w 236304"/>
                  <a:gd name="connsiteY21" fmla="*/ 143410 h 278151"/>
                  <a:gd name="connsiteX22" fmla="*/ 8281 w 236304"/>
                  <a:gd name="connsiteY22" fmla="*/ 168464 h 278151"/>
                  <a:gd name="connsiteX23" fmla="*/ 6498 w 236304"/>
                  <a:gd name="connsiteY23" fmla="*/ 209435 h 278151"/>
                  <a:gd name="connsiteX24" fmla="*/ 529 w 236304"/>
                  <a:gd name="connsiteY24" fmla="*/ 253155 h 278151"/>
                  <a:gd name="connsiteX25" fmla="*/ 2587 w 236304"/>
                  <a:gd name="connsiteY25" fmla="*/ 273354 h 278151"/>
                  <a:gd name="connsiteX26" fmla="*/ 15782 w 236304"/>
                  <a:gd name="connsiteY26" fmla="*/ 275988 h 278151"/>
                  <a:gd name="connsiteX27" fmla="*/ 36454 w 236304"/>
                  <a:gd name="connsiteY27" fmla="*/ 255422 h 278151"/>
                  <a:gd name="connsiteX28" fmla="*/ 59253 w 236304"/>
                  <a:gd name="connsiteY28" fmla="*/ 227436 h 278151"/>
                  <a:gd name="connsiteX29" fmla="*/ 88638 w 236304"/>
                  <a:gd name="connsiteY29" fmla="*/ 212115 h 278151"/>
                  <a:gd name="connsiteX30" fmla="*/ 122460 w 236304"/>
                  <a:gd name="connsiteY30" fmla="*/ 196863 h 278151"/>
                  <a:gd name="connsiteX31" fmla="*/ 148849 w 236304"/>
                  <a:gd name="connsiteY31" fmla="*/ 167502 h 278151"/>
                  <a:gd name="connsiteX32" fmla="*/ 166846 w 236304"/>
                  <a:gd name="connsiteY32" fmla="*/ 140753 h 278151"/>
                  <a:gd name="connsiteX33" fmla="*/ 194882 w 236304"/>
                  <a:gd name="connsiteY33" fmla="*/ 121905 h 278151"/>
                  <a:gd name="connsiteX34" fmla="*/ 224976 w 236304"/>
                  <a:gd name="connsiteY34" fmla="*/ 97744 h 278151"/>
                  <a:gd name="connsiteX35" fmla="*/ 235495 w 236304"/>
                  <a:gd name="connsiteY35" fmla="*/ 78140 h 278151"/>
                  <a:gd name="connsiteX36" fmla="*/ 235724 w 236304"/>
                  <a:gd name="connsiteY36" fmla="*/ 58468 h 2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304" h="278151">
                    <a:moveTo>
                      <a:pt x="235747" y="58468"/>
                    </a:moveTo>
                    <a:cubicBezTo>
                      <a:pt x="234512" y="45735"/>
                      <a:pt x="231562" y="32704"/>
                      <a:pt x="222872" y="22856"/>
                    </a:cubicBezTo>
                    <a:cubicBezTo>
                      <a:pt x="219328" y="18848"/>
                      <a:pt x="214777" y="15871"/>
                      <a:pt x="211164" y="12000"/>
                    </a:cubicBezTo>
                    <a:cubicBezTo>
                      <a:pt x="210615" y="12207"/>
                      <a:pt x="210066" y="12436"/>
                      <a:pt x="209563" y="12733"/>
                    </a:cubicBezTo>
                    <a:cubicBezTo>
                      <a:pt x="198884" y="6092"/>
                      <a:pt x="186147" y="1832"/>
                      <a:pt x="173341" y="0"/>
                    </a:cubicBezTo>
                    <a:cubicBezTo>
                      <a:pt x="184706" y="6573"/>
                      <a:pt x="192572" y="17428"/>
                      <a:pt x="195545" y="31307"/>
                    </a:cubicBezTo>
                    <a:cubicBezTo>
                      <a:pt x="197786" y="41818"/>
                      <a:pt x="197832" y="52422"/>
                      <a:pt x="194699" y="62751"/>
                    </a:cubicBezTo>
                    <a:cubicBezTo>
                      <a:pt x="192824" y="68957"/>
                      <a:pt x="187404" y="78255"/>
                      <a:pt x="179652" y="73354"/>
                    </a:cubicBezTo>
                    <a:cubicBezTo>
                      <a:pt x="176268" y="71201"/>
                      <a:pt x="173592" y="68361"/>
                      <a:pt x="171397" y="65109"/>
                    </a:cubicBezTo>
                    <a:cubicBezTo>
                      <a:pt x="170459" y="81186"/>
                      <a:pt x="163165" y="97378"/>
                      <a:pt x="153789" y="109630"/>
                    </a:cubicBezTo>
                    <a:cubicBezTo>
                      <a:pt x="146585" y="119043"/>
                      <a:pt x="137347" y="127264"/>
                      <a:pt x="127262" y="133448"/>
                    </a:cubicBezTo>
                    <a:cubicBezTo>
                      <a:pt x="120516" y="137593"/>
                      <a:pt x="113221" y="141234"/>
                      <a:pt x="105081" y="140387"/>
                    </a:cubicBezTo>
                    <a:cubicBezTo>
                      <a:pt x="99112" y="139769"/>
                      <a:pt x="94401" y="136494"/>
                      <a:pt x="90719" y="132051"/>
                    </a:cubicBezTo>
                    <a:cubicBezTo>
                      <a:pt x="86649" y="138646"/>
                      <a:pt x="80292" y="143822"/>
                      <a:pt x="72951" y="146708"/>
                    </a:cubicBezTo>
                    <a:cubicBezTo>
                      <a:pt x="63690" y="150326"/>
                      <a:pt x="50929" y="150532"/>
                      <a:pt x="47454" y="138967"/>
                    </a:cubicBezTo>
                    <a:cubicBezTo>
                      <a:pt x="47271" y="138349"/>
                      <a:pt x="47133" y="137753"/>
                      <a:pt x="46996" y="137135"/>
                    </a:cubicBezTo>
                    <a:cubicBezTo>
                      <a:pt x="45418" y="139173"/>
                      <a:pt x="43658" y="140982"/>
                      <a:pt x="41714" y="142425"/>
                    </a:cubicBezTo>
                    <a:cubicBezTo>
                      <a:pt x="35448" y="146983"/>
                      <a:pt x="31560" y="140112"/>
                      <a:pt x="31950" y="134135"/>
                    </a:cubicBezTo>
                    <a:cubicBezTo>
                      <a:pt x="32178" y="130402"/>
                      <a:pt x="32956" y="126761"/>
                      <a:pt x="33962" y="123165"/>
                    </a:cubicBezTo>
                    <a:cubicBezTo>
                      <a:pt x="31766" y="127012"/>
                      <a:pt x="29457" y="130814"/>
                      <a:pt x="26804" y="134341"/>
                    </a:cubicBezTo>
                    <a:cubicBezTo>
                      <a:pt x="24449" y="137501"/>
                      <a:pt x="21728" y="141303"/>
                      <a:pt x="18069" y="143020"/>
                    </a:cubicBezTo>
                    <a:cubicBezTo>
                      <a:pt x="15828" y="144097"/>
                      <a:pt x="14090" y="144097"/>
                      <a:pt x="12740" y="143410"/>
                    </a:cubicBezTo>
                    <a:cubicBezTo>
                      <a:pt x="10980" y="151723"/>
                      <a:pt x="9539" y="160105"/>
                      <a:pt x="8281" y="168464"/>
                    </a:cubicBezTo>
                    <a:cubicBezTo>
                      <a:pt x="6246" y="181976"/>
                      <a:pt x="7161" y="195809"/>
                      <a:pt x="6498" y="209435"/>
                    </a:cubicBezTo>
                    <a:cubicBezTo>
                      <a:pt x="5720" y="224436"/>
                      <a:pt x="3021" y="238406"/>
                      <a:pt x="529" y="253155"/>
                    </a:cubicBezTo>
                    <a:cubicBezTo>
                      <a:pt x="-546" y="259590"/>
                      <a:pt x="-42" y="268544"/>
                      <a:pt x="2587" y="273354"/>
                    </a:cubicBezTo>
                    <a:cubicBezTo>
                      <a:pt x="4508" y="277522"/>
                      <a:pt x="8258" y="280293"/>
                      <a:pt x="15782" y="275988"/>
                    </a:cubicBezTo>
                    <a:cubicBezTo>
                      <a:pt x="24152" y="271155"/>
                      <a:pt x="33390" y="260277"/>
                      <a:pt x="36454" y="255422"/>
                    </a:cubicBezTo>
                    <a:cubicBezTo>
                      <a:pt x="42994" y="245093"/>
                      <a:pt x="49306" y="234879"/>
                      <a:pt x="59253" y="227436"/>
                    </a:cubicBezTo>
                    <a:cubicBezTo>
                      <a:pt x="68195" y="220749"/>
                      <a:pt x="78325" y="216214"/>
                      <a:pt x="88638" y="212115"/>
                    </a:cubicBezTo>
                    <a:cubicBezTo>
                      <a:pt x="100004" y="207603"/>
                      <a:pt x="112261" y="203733"/>
                      <a:pt x="122460" y="196863"/>
                    </a:cubicBezTo>
                    <a:cubicBezTo>
                      <a:pt x="133528" y="189396"/>
                      <a:pt x="142172" y="179022"/>
                      <a:pt x="148849" y="167502"/>
                    </a:cubicBezTo>
                    <a:cubicBezTo>
                      <a:pt x="154246" y="158204"/>
                      <a:pt x="159186" y="148494"/>
                      <a:pt x="166846" y="140753"/>
                    </a:cubicBezTo>
                    <a:cubicBezTo>
                      <a:pt x="174987" y="132555"/>
                      <a:pt x="185140" y="127814"/>
                      <a:pt x="194882" y="121905"/>
                    </a:cubicBezTo>
                    <a:cubicBezTo>
                      <a:pt x="205813" y="115241"/>
                      <a:pt x="216721" y="107706"/>
                      <a:pt x="224976" y="97744"/>
                    </a:cubicBezTo>
                    <a:cubicBezTo>
                      <a:pt x="229687" y="92065"/>
                      <a:pt x="234123" y="85561"/>
                      <a:pt x="235495" y="78140"/>
                    </a:cubicBezTo>
                    <a:cubicBezTo>
                      <a:pt x="236707" y="71591"/>
                      <a:pt x="236364" y="65041"/>
                      <a:pt x="235724" y="5846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87" name="Freeform: Shape 2016">
                <a:extLst>
                  <a:ext uri="{FF2B5EF4-FFF2-40B4-BE49-F238E27FC236}">
                    <a16:creationId xmlns:a16="http://schemas.microsoft.com/office/drawing/2014/main" id="{A375F4AB-DAFB-401D-A537-69A2C897950F}"/>
                  </a:ext>
                </a:extLst>
              </p:cNvPr>
              <p:cNvSpPr/>
              <p:nvPr/>
            </p:nvSpPr>
            <p:spPr>
              <a:xfrm>
                <a:off x="5142377" y="3556191"/>
                <a:ext cx="236304" cy="263219"/>
              </a:xfrm>
              <a:custGeom>
                <a:avLst/>
                <a:gdLst>
                  <a:gd name="connsiteX0" fmla="*/ 235678 w 236304"/>
                  <a:gd name="connsiteY0" fmla="*/ 43513 h 263219"/>
                  <a:gd name="connsiteX1" fmla="*/ 222804 w 236304"/>
                  <a:gd name="connsiteY1" fmla="*/ 7901 h 263219"/>
                  <a:gd name="connsiteX2" fmla="*/ 214137 w 236304"/>
                  <a:gd name="connsiteY2" fmla="*/ 0 h 263219"/>
                  <a:gd name="connsiteX3" fmla="*/ 221112 w 236304"/>
                  <a:gd name="connsiteY3" fmla="*/ 17886 h 263219"/>
                  <a:gd name="connsiteX4" fmla="*/ 221203 w 236304"/>
                  <a:gd name="connsiteY4" fmla="*/ 44635 h 263219"/>
                  <a:gd name="connsiteX5" fmla="*/ 209678 w 236304"/>
                  <a:gd name="connsiteY5" fmla="*/ 58010 h 263219"/>
                  <a:gd name="connsiteX6" fmla="*/ 198015 w 236304"/>
                  <a:gd name="connsiteY6" fmla="*/ 41360 h 263219"/>
                  <a:gd name="connsiteX7" fmla="*/ 182534 w 236304"/>
                  <a:gd name="connsiteY7" fmla="*/ 83545 h 263219"/>
                  <a:gd name="connsiteX8" fmla="*/ 159163 w 236304"/>
                  <a:gd name="connsiteY8" fmla="*/ 98683 h 263219"/>
                  <a:gd name="connsiteX9" fmla="*/ 156784 w 236304"/>
                  <a:gd name="connsiteY9" fmla="*/ 95294 h 263219"/>
                  <a:gd name="connsiteX10" fmla="*/ 140754 w 236304"/>
                  <a:gd name="connsiteY10" fmla="*/ 118859 h 263219"/>
                  <a:gd name="connsiteX11" fmla="*/ 116698 w 236304"/>
                  <a:gd name="connsiteY11" fmla="*/ 142700 h 263219"/>
                  <a:gd name="connsiteX12" fmla="*/ 91703 w 236304"/>
                  <a:gd name="connsiteY12" fmla="*/ 148563 h 263219"/>
                  <a:gd name="connsiteX13" fmla="*/ 88387 w 236304"/>
                  <a:gd name="connsiteY13" fmla="*/ 146204 h 263219"/>
                  <a:gd name="connsiteX14" fmla="*/ 87678 w 236304"/>
                  <a:gd name="connsiteY14" fmla="*/ 148884 h 263219"/>
                  <a:gd name="connsiteX15" fmla="*/ 68538 w 236304"/>
                  <a:gd name="connsiteY15" fmla="*/ 183442 h 263219"/>
                  <a:gd name="connsiteX16" fmla="*/ 41623 w 236304"/>
                  <a:gd name="connsiteY16" fmla="*/ 171212 h 263219"/>
                  <a:gd name="connsiteX17" fmla="*/ 41097 w 236304"/>
                  <a:gd name="connsiteY17" fmla="*/ 168923 h 263219"/>
                  <a:gd name="connsiteX18" fmla="*/ 33573 w 236304"/>
                  <a:gd name="connsiteY18" fmla="*/ 177946 h 263219"/>
                  <a:gd name="connsiteX19" fmla="*/ 26118 w 236304"/>
                  <a:gd name="connsiteY19" fmla="*/ 175312 h 263219"/>
                  <a:gd name="connsiteX20" fmla="*/ 26118 w 236304"/>
                  <a:gd name="connsiteY20" fmla="*/ 177373 h 263219"/>
                  <a:gd name="connsiteX21" fmla="*/ 25478 w 236304"/>
                  <a:gd name="connsiteY21" fmla="*/ 192122 h 263219"/>
                  <a:gd name="connsiteX22" fmla="*/ 20904 w 236304"/>
                  <a:gd name="connsiteY22" fmla="*/ 201626 h 263219"/>
                  <a:gd name="connsiteX23" fmla="*/ 13266 w 236304"/>
                  <a:gd name="connsiteY23" fmla="*/ 186259 h 263219"/>
                  <a:gd name="connsiteX24" fmla="*/ 13198 w 236304"/>
                  <a:gd name="connsiteY24" fmla="*/ 186442 h 263219"/>
                  <a:gd name="connsiteX25" fmla="*/ 6201 w 236304"/>
                  <a:gd name="connsiteY25" fmla="*/ 199061 h 263219"/>
                  <a:gd name="connsiteX26" fmla="*/ 529 w 236304"/>
                  <a:gd name="connsiteY26" fmla="*/ 238223 h 263219"/>
                  <a:gd name="connsiteX27" fmla="*/ 2587 w 236304"/>
                  <a:gd name="connsiteY27" fmla="*/ 258422 h 263219"/>
                  <a:gd name="connsiteX28" fmla="*/ 15782 w 236304"/>
                  <a:gd name="connsiteY28" fmla="*/ 261056 h 263219"/>
                  <a:gd name="connsiteX29" fmla="*/ 36455 w 236304"/>
                  <a:gd name="connsiteY29" fmla="*/ 240490 h 263219"/>
                  <a:gd name="connsiteX30" fmla="*/ 59254 w 236304"/>
                  <a:gd name="connsiteY30" fmla="*/ 212504 h 263219"/>
                  <a:gd name="connsiteX31" fmla="*/ 88639 w 236304"/>
                  <a:gd name="connsiteY31" fmla="*/ 197183 h 263219"/>
                  <a:gd name="connsiteX32" fmla="*/ 122460 w 236304"/>
                  <a:gd name="connsiteY32" fmla="*/ 181930 h 263219"/>
                  <a:gd name="connsiteX33" fmla="*/ 148849 w 236304"/>
                  <a:gd name="connsiteY33" fmla="*/ 152571 h 263219"/>
                  <a:gd name="connsiteX34" fmla="*/ 166846 w 236304"/>
                  <a:gd name="connsiteY34" fmla="*/ 125822 h 263219"/>
                  <a:gd name="connsiteX35" fmla="*/ 194882 w 236304"/>
                  <a:gd name="connsiteY35" fmla="*/ 106974 h 263219"/>
                  <a:gd name="connsiteX36" fmla="*/ 224976 w 236304"/>
                  <a:gd name="connsiteY36" fmla="*/ 82812 h 263219"/>
                  <a:gd name="connsiteX37" fmla="*/ 235495 w 236304"/>
                  <a:gd name="connsiteY37" fmla="*/ 63209 h 263219"/>
                  <a:gd name="connsiteX38" fmla="*/ 235724 w 236304"/>
                  <a:gd name="connsiteY38" fmla="*/ 43536 h 2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304" h="263219">
                    <a:moveTo>
                      <a:pt x="235678" y="43513"/>
                    </a:moveTo>
                    <a:cubicBezTo>
                      <a:pt x="234443" y="30780"/>
                      <a:pt x="231493" y="17749"/>
                      <a:pt x="222804" y="7901"/>
                    </a:cubicBezTo>
                    <a:cubicBezTo>
                      <a:pt x="220197" y="4947"/>
                      <a:pt x="217041" y="2588"/>
                      <a:pt x="214137" y="0"/>
                    </a:cubicBezTo>
                    <a:cubicBezTo>
                      <a:pt x="217476" y="5405"/>
                      <a:pt x="219877" y="11497"/>
                      <a:pt x="221112" y="17886"/>
                    </a:cubicBezTo>
                    <a:cubicBezTo>
                      <a:pt x="222758" y="26406"/>
                      <a:pt x="223604" y="36162"/>
                      <a:pt x="221203" y="44635"/>
                    </a:cubicBezTo>
                    <a:cubicBezTo>
                      <a:pt x="219648" y="50086"/>
                      <a:pt x="215966" y="56979"/>
                      <a:pt x="209678" y="58010"/>
                    </a:cubicBezTo>
                    <a:cubicBezTo>
                      <a:pt x="201468" y="59338"/>
                      <a:pt x="199021" y="48460"/>
                      <a:pt x="198015" y="41360"/>
                    </a:cubicBezTo>
                    <a:cubicBezTo>
                      <a:pt x="195660" y="56178"/>
                      <a:pt x="190515" y="71247"/>
                      <a:pt x="182534" y="83545"/>
                    </a:cubicBezTo>
                    <a:cubicBezTo>
                      <a:pt x="178760" y="89362"/>
                      <a:pt x="167944" y="106241"/>
                      <a:pt x="159163" y="98683"/>
                    </a:cubicBezTo>
                    <a:cubicBezTo>
                      <a:pt x="158065" y="97744"/>
                      <a:pt x="157310" y="96599"/>
                      <a:pt x="156784" y="95294"/>
                    </a:cubicBezTo>
                    <a:cubicBezTo>
                      <a:pt x="152874" y="103996"/>
                      <a:pt x="146997" y="111760"/>
                      <a:pt x="140754" y="118859"/>
                    </a:cubicBezTo>
                    <a:cubicBezTo>
                      <a:pt x="133368" y="127264"/>
                      <a:pt x="125433" y="135692"/>
                      <a:pt x="116698" y="142700"/>
                    </a:cubicBezTo>
                    <a:cubicBezTo>
                      <a:pt x="110180" y="147922"/>
                      <a:pt x="99912" y="153487"/>
                      <a:pt x="91703" y="148563"/>
                    </a:cubicBezTo>
                    <a:cubicBezTo>
                      <a:pt x="90560" y="147853"/>
                      <a:pt x="89462" y="147051"/>
                      <a:pt x="88387" y="146204"/>
                    </a:cubicBezTo>
                    <a:cubicBezTo>
                      <a:pt x="88159" y="147074"/>
                      <a:pt x="87930" y="147990"/>
                      <a:pt x="87678" y="148884"/>
                    </a:cubicBezTo>
                    <a:cubicBezTo>
                      <a:pt x="84134" y="161365"/>
                      <a:pt x="78623" y="174808"/>
                      <a:pt x="68538" y="183442"/>
                    </a:cubicBezTo>
                    <a:cubicBezTo>
                      <a:pt x="56990" y="193290"/>
                      <a:pt x="45076" y="183808"/>
                      <a:pt x="41623" y="171212"/>
                    </a:cubicBezTo>
                    <a:cubicBezTo>
                      <a:pt x="41417" y="170457"/>
                      <a:pt x="41257" y="169701"/>
                      <a:pt x="41097" y="168923"/>
                    </a:cubicBezTo>
                    <a:cubicBezTo>
                      <a:pt x="39427" y="172907"/>
                      <a:pt x="37072" y="176572"/>
                      <a:pt x="33573" y="177946"/>
                    </a:cubicBezTo>
                    <a:cubicBezTo>
                      <a:pt x="29800" y="179434"/>
                      <a:pt x="27490" y="177968"/>
                      <a:pt x="26118" y="175312"/>
                    </a:cubicBezTo>
                    <a:cubicBezTo>
                      <a:pt x="26118" y="175999"/>
                      <a:pt x="26118" y="176686"/>
                      <a:pt x="26118" y="177373"/>
                    </a:cubicBezTo>
                    <a:cubicBezTo>
                      <a:pt x="26141" y="182274"/>
                      <a:pt x="26210" y="187267"/>
                      <a:pt x="25478" y="192122"/>
                    </a:cubicBezTo>
                    <a:cubicBezTo>
                      <a:pt x="24975" y="195259"/>
                      <a:pt x="24266" y="200114"/>
                      <a:pt x="20904" y="201626"/>
                    </a:cubicBezTo>
                    <a:cubicBezTo>
                      <a:pt x="15393" y="204122"/>
                      <a:pt x="13655" y="195397"/>
                      <a:pt x="13266" y="186259"/>
                    </a:cubicBezTo>
                    <a:cubicBezTo>
                      <a:pt x="13244" y="186328"/>
                      <a:pt x="13221" y="186396"/>
                      <a:pt x="13198" y="186442"/>
                    </a:cubicBezTo>
                    <a:cubicBezTo>
                      <a:pt x="11963" y="189373"/>
                      <a:pt x="9425" y="195832"/>
                      <a:pt x="6201" y="199061"/>
                    </a:cubicBezTo>
                    <a:cubicBezTo>
                      <a:pt x="5171" y="212367"/>
                      <a:pt x="2770" y="224963"/>
                      <a:pt x="529" y="238223"/>
                    </a:cubicBezTo>
                    <a:cubicBezTo>
                      <a:pt x="-546" y="244658"/>
                      <a:pt x="-43" y="253613"/>
                      <a:pt x="2587" y="258422"/>
                    </a:cubicBezTo>
                    <a:cubicBezTo>
                      <a:pt x="4508" y="262590"/>
                      <a:pt x="8259" y="265361"/>
                      <a:pt x="15782" y="261056"/>
                    </a:cubicBezTo>
                    <a:cubicBezTo>
                      <a:pt x="24151" y="256223"/>
                      <a:pt x="33390" y="245345"/>
                      <a:pt x="36455" y="240490"/>
                    </a:cubicBezTo>
                    <a:cubicBezTo>
                      <a:pt x="42995" y="230161"/>
                      <a:pt x="49306" y="219947"/>
                      <a:pt x="59254" y="212504"/>
                    </a:cubicBezTo>
                    <a:cubicBezTo>
                      <a:pt x="68195" y="205817"/>
                      <a:pt x="78325" y="201282"/>
                      <a:pt x="88639" y="197183"/>
                    </a:cubicBezTo>
                    <a:cubicBezTo>
                      <a:pt x="100004" y="192672"/>
                      <a:pt x="112261" y="188801"/>
                      <a:pt x="122460" y="181930"/>
                    </a:cubicBezTo>
                    <a:cubicBezTo>
                      <a:pt x="133528" y="174464"/>
                      <a:pt x="142172" y="164090"/>
                      <a:pt x="148849" y="152571"/>
                    </a:cubicBezTo>
                    <a:cubicBezTo>
                      <a:pt x="154246" y="143272"/>
                      <a:pt x="159185" y="133562"/>
                      <a:pt x="166846" y="125822"/>
                    </a:cubicBezTo>
                    <a:cubicBezTo>
                      <a:pt x="174987" y="117623"/>
                      <a:pt x="185141" y="112882"/>
                      <a:pt x="194882" y="106974"/>
                    </a:cubicBezTo>
                    <a:cubicBezTo>
                      <a:pt x="205813" y="100309"/>
                      <a:pt x="216721" y="92775"/>
                      <a:pt x="224976" y="82812"/>
                    </a:cubicBezTo>
                    <a:cubicBezTo>
                      <a:pt x="229687" y="77133"/>
                      <a:pt x="234123" y="70629"/>
                      <a:pt x="235495" y="63209"/>
                    </a:cubicBezTo>
                    <a:cubicBezTo>
                      <a:pt x="236707" y="56659"/>
                      <a:pt x="236364" y="50109"/>
                      <a:pt x="235724" y="4353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888" name="Graphic 3">
                <a:extLst>
                  <a:ext uri="{FF2B5EF4-FFF2-40B4-BE49-F238E27FC236}">
                    <a16:creationId xmlns:a16="http://schemas.microsoft.com/office/drawing/2014/main" id="{B009690A-D73C-FA92-2081-9F9844F8EBB8}"/>
                  </a:ext>
                </a:extLst>
              </p:cNvPr>
              <p:cNvGrpSpPr/>
              <p:nvPr/>
            </p:nvGrpSpPr>
            <p:grpSpPr>
              <a:xfrm>
                <a:off x="5154081" y="3560226"/>
                <a:ext cx="210837" cy="224856"/>
                <a:chOff x="4253818" y="3560226"/>
                <a:chExt cx="210837" cy="224856"/>
              </a:xfrm>
              <a:solidFill>
                <a:srgbClr val="830051"/>
              </a:solidFill>
            </p:grpSpPr>
            <p:sp>
              <p:nvSpPr>
                <p:cNvPr id="1080" name="Freeform: Shape 2018">
                  <a:extLst>
                    <a:ext uri="{FF2B5EF4-FFF2-40B4-BE49-F238E27FC236}">
                      <a16:creationId xmlns:a16="http://schemas.microsoft.com/office/drawing/2014/main" id="{8BCCC496-298F-1295-2408-CA0BAA69C94C}"/>
                    </a:ext>
                  </a:extLst>
                </p:cNvPr>
                <p:cNvSpPr/>
                <p:nvPr/>
              </p:nvSpPr>
              <p:spPr>
                <a:xfrm>
                  <a:off x="4447131" y="3586573"/>
                  <a:ext cx="17524" cy="43918"/>
                </a:xfrm>
                <a:custGeom>
                  <a:avLst/>
                  <a:gdLst>
                    <a:gd name="connsiteX0" fmla="*/ 16072 w 17524"/>
                    <a:gd name="connsiteY0" fmla="*/ 283 h 43918"/>
                    <a:gd name="connsiteX1" fmla="*/ 15227 w 17524"/>
                    <a:gd name="connsiteY1" fmla="*/ 627 h 43918"/>
                    <a:gd name="connsiteX2" fmla="*/ 111 w 17524"/>
                    <a:gd name="connsiteY2" fmla="*/ 43201 h 43918"/>
                    <a:gd name="connsiteX3" fmla="*/ 637 w 17524"/>
                    <a:gd name="connsiteY3" fmla="*/ 43842 h 43918"/>
                    <a:gd name="connsiteX4" fmla="*/ 16050 w 17524"/>
                    <a:gd name="connsiteY4" fmla="*/ 306 h 4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 h="43918">
                      <a:moveTo>
                        <a:pt x="16072" y="283"/>
                      </a:moveTo>
                      <a:cubicBezTo>
                        <a:pt x="15867" y="-290"/>
                        <a:pt x="15112" y="100"/>
                        <a:pt x="15227" y="627"/>
                      </a:cubicBezTo>
                      <a:cubicBezTo>
                        <a:pt x="18771" y="16727"/>
                        <a:pt x="10012" y="31384"/>
                        <a:pt x="111" y="43201"/>
                      </a:cubicBezTo>
                      <a:cubicBezTo>
                        <a:pt x="-209" y="43590"/>
                        <a:pt x="225" y="44117"/>
                        <a:pt x="637" y="43842"/>
                      </a:cubicBezTo>
                      <a:cubicBezTo>
                        <a:pt x="12665" y="34933"/>
                        <a:pt x="21058" y="14894"/>
                        <a:pt x="16050" y="30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1" name="Freeform: Shape 2019">
                  <a:extLst>
                    <a:ext uri="{FF2B5EF4-FFF2-40B4-BE49-F238E27FC236}">
                      <a16:creationId xmlns:a16="http://schemas.microsoft.com/office/drawing/2014/main" id="{E6F7FB26-760E-6CF5-6E49-7D40B26949A4}"/>
                    </a:ext>
                  </a:extLst>
                </p:cNvPr>
                <p:cNvSpPr/>
                <p:nvPr/>
              </p:nvSpPr>
              <p:spPr>
                <a:xfrm>
                  <a:off x="4418672" y="3560226"/>
                  <a:ext cx="23793" cy="87965"/>
                </a:xfrm>
                <a:custGeom>
                  <a:avLst/>
                  <a:gdLst>
                    <a:gd name="connsiteX0" fmla="*/ 23332 w 23793"/>
                    <a:gd name="connsiteY0" fmla="*/ 18294 h 87965"/>
                    <a:gd name="connsiteX1" fmla="*/ 16724 w 23793"/>
                    <a:gd name="connsiteY1" fmla="*/ 87 h 87965"/>
                    <a:gd name="connsiteX2" fmla="*/ 16220 w 23793"/>
                    <a:gd name="connsiteY2" fmla="*/ 545 h 87965"/>
                    <a:gd name="connsiteX3" fmla="*/ 21846 w 23793"/>
                    <a:gd name="connsiteY3" fmla="*/ 22004 h 87965"/>
                    <a:gd name="connsiteX4" fmla="*/ 19125 w 23793"/>
                    <a:gd name="connsiteY4" fmla="*/ 46326 h 87965"/>
                    <a:gd name="connsiteX5" fmla="*/ 11830 w 23793"/>
                    <a:gd name="connsiteY5" fmla="*/ 67830 h 87965"/>
                    <a:gd name="connsiteX6" fmla="*/ 99 w 23793"/>
                    <a:gd name="connsiteY6" fmla="*/ 87091 h 87965"/>
                    <a:gd name="connsiteX7" fmla="*/ 1105 w 23793"/>
                    <a:gd name="connsiteY7" fmla="*/ 87755 h 87965"/>
                    <a:gd name="connsiteX8" fmla="*/ 21892 w 23793"/>
                    <a:gd name="connsiteY8" fmla="*/ 43280 h 87965"/>
                    <a:gd name="connsiteX9" fmla="*/ 23355 w 23793"/>
                    <a:gd name="connsiteY9" fmla="*/ 18317 h 8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3" h="87965">
                      <a:moveTo>
                        <a:pt x="23332" y="18294"/>
                      </a:moveTo>
                      <a:cubicBezTo>
                        <a:pt x="22600" y="11721"/>
                        <a:pt x="21457" y="4988"/>
                        <a:pt x="16724" y="87"/>
                      </a:cubicBezTo>
                      <a:cubicBezTo>
                        <a:pt x="16449" y="-188"/>
                        <a:pt x="15992" y="247"/>
                        <a:pt x="16220" y="545"/>
                      </a:cubicBezTo>
                      <a:cubicBezTo>
                        <a:pt x="20725" y="6752"/>
                        <a:pt x="21297" y="14538"/>
                        <a:pt x="21846" y="22004"/>
                      </a:cubicBezTo>
                      <a:cubicBezTo>
                        <a:pt x="22441" y="30203"/>
                        <a:pt x="21091" y="38356"/>
                        <a:pt x="19125" y="46326"/>
                      </a:cubicBezTo>
                      <a:cubicBezTo>
                        <a:pt x="17318" y="53677"/>
                        <a:pt x="15077" y="60983"/>
                        <a:pt x="11830" y="67830"/>
                      </a:cubicBezTo>
                      <a:cubicBezTo>
                        <a:pt x="8560" y="74678"/>
                        <a:pt x="4215" y="80747"/>
                        <a:pt x="99" y="87091"/>
                      </a:cubicBezTo>
                      <a:cubicBezTo>
                        <a:pt x="-313" y="87732"/>
                        <a:pt x="670" y="88282"/>
                        <a:pt x="1105" y="87755"/>
                      </a:cubicBezTo>
                      <a:cubicBezTo>
                        <a:pt x="11967" y="74586"/>
                        <a:pt x="18096" y="59792"/>
                        <a:pt x="21892" y="43280"/>
                      </a:cubicBezTo>
                      <a:cubicBezTo>
                        <a:pt x="23790" y="35035"/>
                        <a:pt x="24247" y="26722"/>
                        <a:pt x="23355" y="1831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2" name="Freeform: Shape 2020">
                  <a:extLst>
                    <a:ext uri="{FF2B5EF4-FFF2-40B4-BE49-F238E27FC236}">
                      <a16:creationId xmlns:a16="http://schemas.microsoft.com/office/drawing/2014/main" id="{C1FF4D36-FD33-D71F-AC8E-8A14F92DE078}"/>
                    </a:ext>
                  </a:extLst>
                </p:cNvPr>
                <p:cNvSpPr/>
                <p:nvPr/>
              </p:nvSpPr>
              <p:spPr>
                <a:xfrm>
                  <a:off x="4360917" y="3603480"/>
                  <a:ext cx="58642" cy="100178"/>
                </a:xfrm>
                <a:custGeom>
                  <a:avLst/>
                  <a:gdLst>
                    <a:gd name="connsiteX0" fmla="*/ 58517 w 58642"/>
                    <a:gd name="connsiteY0" fmla="*/ 369 h 100178"/>
                    <a:gd name="connsiteX1" fmla="*/ 57672 w 58642"/>
                    <a:gd name="connsiteY1" fmla="*/ 369 h 100178"/>
                    <a:gd name="connsiteX2" fmla="*/ 50537 w 58642"/>
                    <a:gd name="connsiteY2" fmla="*/ 27691 h 100178"/>
                    <a:gd name="connsiteX3" fmla="*/ 35993 w 58642"/>
                    <a:gd name="connsiteY3" fmla="*/ 51967 h 100178"/>
                    <a:gd name="connsiteX4" fmla="*/ 18248 w 58642"/>
                    <a:gd name="connsiteY4" fmla="*/ 75395 h 100178"/>
                    <a:gd name="connsiteX5" fmla="*/ 91 w 58642"/>
                    <a:gd name="connsiteY5" fmla="*/ 99602 h 100178"/>
                    <a:gd name="connsiteX6" fmla="*/ 616 w 58642"/>
                    <a:gd name="connsiteY6" fmla="*/ 100060 h 100178"/>
                    <a:gd name="connsiteX7" fmla="*/ 21037 w 58642"/>
                    <a:gd name="connsiteY7" fmla="*/ 75533 h 100178"/>
                    <a:gd name="connsiteX8" fmla="*/ 39469 w 58642"/>
                    <a:gd name="connsiteY8" fmla="*/ 50753 h 100178"/>
                    <a:gd name="connsiteX9" fmla="*/ 58517 w 58642"/>
                    <a:gd name="connsiteY9" fmla="*/ 392 h 10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42" h="100178">
                      <a:moveTo>
                        <a:pt x="58517" y="369"/>
                      </a:moveTo>
                      <a:cubicBezTo>
                        <a:pt x="58472" y="-134"/>
                        <a:pt x="57717" y="-112"/>
                        <a:pt x="57672" y="369"/>
                      </a:cubicBezTo>
                      <a:cubicBezTo>
                        <a:pt x="56688" y="9919"/>
                        <a:pt x="54516" y="18942"/>
                        <a:pt x="50537" y="27691"/>
                      </a:cubicBezTo>
                      <a:cubicBezTo>
                        <a:pt x="46626" y="36256"/>
                        <a:pt x="41275" y="44180"/>
                        <a:pt x="35993" y="51967"/>
                      </a:cubicBezTo>
                      <a:cubicBezTo>
                        <a:pt x="30482" y="60051"/>
                        <a:pt x="24102" y="67540"/>
                        <a:pt x="18248" y="75395"/>
                      </a:cubicBezTo>
                      <a:cubicBezTo>
                        <a:pt x="12210" y="83502"/>
                        <a:pt x="6471" y="91747"/>
                        <a:pt x="91" y="99602"/>
                      </a:cubicBezTo>
                      <a:cubicBezTo>
                        <a:pt x="-207" y="99991"/>
                        <a:pt x="296" y="100381"/>
                        <a:pt x="616" y="100060"/>
                      </a:cubicBezTo>
                      <a:cubicBezTo>
                        <a:pt x="8071" y="92479"/>
                        <a:pt x="14703" y="84052"/>
                        <a:pt x="21037" y="75533"/>
                      </a:cubicBezTo>
                      <a:cubicBezTo>
                        <a:pt x="27189" y="67288"/>
                        <a:pt x="33752" y="59318"/>
                        <a:pt x="39469" y="50753"/>
                      </a:cubicBezTo>
                      <a:cubicBezTo>
                        <a:pt x="49371" y="35890"/>
                        <a:pt x="59913" y="19011"/>
                        <a:pt x="58517" y="392"/>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3" name="Freeform: Shape 2021">
                  <a:extLst>
                    <a:ext uri="{FF2B5EF4-FFF2-40B4-BE49-F238E27FC236}">
                      <a16:creationId xmlns:a16="http://schemas.microsoft.com/office/drawing/2014/main" id="{138FFF81-C8FA-B617-AF66-15792A6CC9ED}"/>
                    </a:ext>
                  </a:extLst>
                </p:cNvPr>
                <p:cNvSpPr/>
                <p:nvPr/>
              </p:nvSpPr>
              <p:spPr>
                <a:xfrm>
                  <a:off x="4265671" y="3643298"/>
                  <a:ext cx="18916" cy="131649"/>
                </a:xfrm>
                <a:custGeom>
                  <a:avLst/>
                  <a:gdLst>
                    <a:gd name="connsiteX0" fmla="*/ 7867 w 18916"/>
                    <a:gd name="connsiteY0" fmla="*/ 33539 h 131649"/>
                    <a:gd name="connsiteX1" fmla="*/ 18866 w 18916"/>
                    <a:gd name="connsiteY1" fmla="*/ 1064 h 131649"/>
                    <a:gd name="connsiteX2" fmla="*/ 17540 w 18916"/>
                    <a:gd name="connsiteY2" fmla="*/ 469 h 131649"/>
                    <a:gd name="connsiteX3" fmla="*/ 6152 w 18916"/>
                    <a:gd name="connsiteY3" fmla="*/ 29554 h 131649"/>
                    <a:gd name="connsiteX4" fmla="*/ 1029 w 18916"/>
                    <a:gd name="connsiteY4" fmla="*/ 63586 h 131649"/>
                    <a:gd name="connsiteX5" fmla="*/ 6860 w 18916"/>
                    <a:gd name="connsiteY5" fmla="*/ 131283 h 131649"/>
                    <a:gd name="connsiteX6" fmla="*/ 7958 w 18916"/>
                    <a:gd name="connsiteY6" fmla="*/ 130848 h 131649"/>
                    <a:gd name="connsiteX7" fmla="*/ 3385 w 18916"/>
                    <a:gd name="connsiteY7" fmla="*/ 66769 h 131649"/>
                    <a:gd name="connsiteX8" fmla="*/ 7867 w 18916"/>
                    <a:gd name="connsiteY8" fmla="*/ 33539 h 13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6" h="131649">
                      <a:moveTo>
                        <a:pt x="7867" y="33539"/>
                      </a:moveTo>
                      <a:cubicBezTo>
                        <a:pt x="10176" y="22065"/>
                        <a:pt x="15024" y="11988"/>
                        <a:pt x="18866" y="1064"/>
                      </a:cubicBezTo>
                      <a:cubicBezTo>
                        <a:pt x="19186" y="102"/>
                        <a:pt x="17905" y="-447"/>
                        <a:pt x="17540" y="469"/>
                      </a:cubicBezTo>
                      <a:cubicBezTo>
                        <a:pt x="13652" y="10339"/>
                        <a:pt x="8644" y="19134"/>
                        <a:pt x="6152" y="29554"/>
                      </a:cubicBezTo>
                      <a:cubicBezTo>
                        <a:pt x="3453" y="40753"/>
                        <a:pt x="2013" y="52135"/>
                        <a:pt x="1029" y="63586"/>
                      </a:cubicBezTo>
                      <a:cubicBezTo>
                        <a:pt x="-846" y="85777"/>
                        <a:pt x="-823" y="110099"/>
                        <a:pt x="6860" y="131283"/>
                      </a:cubicBezTo>
                      <a:cubicBezTo>
                        <a:pt x="7112" y="132016"/>
                        <a:pt x="8095" y="131535"/>
                        <a:pt x="7958" y="130848"/>
                      </a:cubicBezTo>
                      <a:cubicBezTo>
                        <a:pt x="3339" y="109458"/>
                        <a:pt x="1761" y="88594"/>
                        <a:pt x="3385" y="66769"/>
                      </a:cubicBezTo>
                      <a:cubicBezTo>
                        <a:pt x="4208" y="55593"/>
                        <a:pt x="5625" y="44486"/>
                        <a:pt x="7867" y="335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4" name="Freeform: Shape 2022">
                  <a:extLst>
                    <a:ext uri="{FF2B5EF4-FFF2-40B4-BE49-F238E27FC236}">
                      <a16:creationId xmlns:a16="http://schemas.microsoft.com/office/drawing/2014/main" id="{8851F948-4F96-6B39-0BE3-F33EE2D7DB59}"/>
                    </a:ext>
                  </a:extLst>
                </p:cNvPr>
                <p:cNvSpPr/>
                <p:nvPr/>
              </p:nvSpPr>
              <p:spPr>
                <a:xfrm>
                  <a:off x="4281804" y="3674287"/>
                  <a:ext cx="10023" cy="70393"/>
                </a:xfrm>
                <a:custGeom>
                  <a:avLst/>
                  <a:gdLst>
                    <a:gd name="connsiteX0" fmla="*/ 9320 w 10023"/>
                    <a:gd name="connsiteY0" fmla="*/ 213 h 70393"/>
                    <a:gd name="connsiteX1" fmla="*/ 1453 w 10023"/>
                    <a:gd name="connsiteY1" fmla="*/ 70177 h 70393"/>
                    <a:gd name="connsiteX2" fmla="*/ 1979 w 10023"/>
                    <a:gd name="connsiteY2" fmla="*/ 70086 h 70393"/>
                    <a:gd name="connsiteX3" fmla="*/ 9983 w 10023"/>
                    <a:gd name="connsiteY3" fmla="*/ 534 h 70393"/>
                    <a:gd name="connsiteX4" fmla="*/ 9320 w 10023"/>
                    <a:gd name="connsiteY4" fmla="*/ 213 h 7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70393">
                      <a:moveTo>
                        <a:pt x="9320" y="213"/>
                      </a:moveTo>
                      <a:cubicBezTo>
                        <a:pt x="-3212" y="21008"/>
                        <a:pt x="35" y="47138"/>
                        <a:pt x="1453" y="70177"/>
                      </a:cubicBezTo>
                      <a:cubicBezTo>
                        <a:pt x="1453" y="70521"/>
                        <a:pt x="1979" y="70429"/>
                        <a:pt x="1979" y="70086"/>
                      </a:cubicBezTo>
                      <a:cubicBezTo>
                        <a:pt x="2071" y="46268"/>
                        <a:pt x="470" y="22977"/>
                        <a:pt x="9983" y="534"/>
                      </a:cubicBezTo>
                      <a:cubicBezTo>
                        <a:pt x="10189" y="30"/>
                        <a:pt x="9548" y="-199"/>
                        <a:pt x="9320" y="2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5" name="Freeform: Shape 2023">
                  <a:extLst>
                    <a:ext uri="{FF2B5EF4-FFF2-40B4-BE49-F238E27FC236}">
                      <a16:creationId xmlns:a16="http://schemas.microsoft.com/office/drawing/2014/main" id="{D231537D-5702-4987-4DC7-81032A04B03B}"/>
                    </a:ext>
                  </a:extLst>
                </p:cNvPr>
                <p:cNvSpPr/>
                <p:nvPr/>
              </p:nvSpPr>
              <p:spPr>
                <a:xfrm>
                  <a:off x="4253818" y="3697573"/>
                  <a:ext cx="6580" cy="87509"/>
                </a:xfrm>
                <a:custGeom>
                  <a:avLst/>
                  <a:gdLst>
                    <a:gd name="connsiteX0" fmla="*/ 5931 w 6580"/>
                    <a:gd name="connsiteY0" fmla="*/ 287 h 87509"/>
                    <a:gd name="connsiteX1" fmla="*/ 1220 w 6580"/>
                    <a:gd name="connsiteY1" fmla="*/ 41441 h 87509"/>
                    <a:gd name="connsiteX2" fmla="*/ 1265 w 6580"/>
                    <a:gd name="connsiteY2" fmla="*/ 63061 h 87509"/>
                    <a:gd name="connsiteX3" fmla="*/ 8 w 6580"/>
                    <a:gd name="connsiteY3" fmla="*/ 87268 h 87509"/>
                    <a:gd name="connsiteX4" fmla="*/ 419 w 6580"/>
                    <a:gd name="connsiteY4" fmla="*/ 87336 h 87509"/>
                    <a:gd name="connsiteX5" fmla="*/ 2660 w 6580"/>
                    <a:gd name="connsiteY5" fmla="*/ 68282 h 87509"/>
                    <a:gd name="connsiteX6" fmla="*/ 3003 w 6580"/>
                    <a:gd name="connsiteY6" fmla="*/ 46617 h 87509"/>
                    <a:gd name="connsiteX7" fmla="*/ 6571 w 6580"/>
                    <a:gd name="connsiteY7" fmla="*/ 356 h 87509"/>
                    <a:gd name="connsiteX8" fmla="*/ 5931 w 6580"/>
                    <a:gd name="connsiteY8" fmla="*/ 264 h 8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0" h="87509">
                      <a:moveTo>
                        <a:pt x="5931" y="287"/>
                      </a:moveTo>
                      <a:cubicBezTo>
                        <a:pt x="1608" y="13501"/>
                        <a:pt x="1288" y="27678"/>
                        <a:pt x="1220" y="41441"/>
                      </a:cubicBezTo>
                      <a:cubicBezTo>
                        <a:pt x="1174" y="48632"/>
                        <a:pt x="1288" y="55870"/>
                        <a:pt x="1265" y="63061"/>
                      </a:cubicBezTo>
                      <a:cubicBezTo>
                        <a:pt x="1265" y="70962"/>
                        <a:pt x="1745" y="79550"/>
                        <a:pt x="8" y="87268"/>
                      </a:cubicBezTo>
                      <a:cubicBezTo>
                        <a:pt x="-61" y="87565"/>
                        <a:pt x="351" y="87588"/>
                        <a:pt x="419" y="87336"/>
                      </a:cubicBezTo>
                      <a:cubicBezTo>
                        <a:pt x="2386" y="81221"/>
                        <a:pt x="2386" y="74672"/>
                        <a:pt x="2660" y="68282"/>
                      </a:cubicBezTo>
                      <a:cubicBezTo>
                        <a:pt x="2980" y="61068"/>
                        <a:pt x="2980" y="53831"/>
                        <a:pt x="3003" y="46617"/>
                      </a:cubicBezTo>
                      <a:cubicBezTo>
                        <a:pt x="3049" y="30975"/>
                        <a:pt x="3644" y="15746"/>
                        <a:pt x="6571" y="356"/>
                      </a:cubicBezTo>
                      <a:cubicBezTo>
                        <a:pt x="6662" y="-102"/>
                        <a:pt x="6045" y="-102"/>
                        <a:pt x="5931" y="2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6" name="Freeform: Shape 2024">
                  <a:extLst>
                    <a:ext uri="{FF2B5EF4-FFF2-40B4-BE49-F238E27FC236}">
                      <a16:creationId xmlns:a16="http://schemas.microsoft.com/office/drawing/2014/main" id="{27605FA3-932F-DC94-0AB2-65991147F11C}"/>
                    </a:ext>
                  </a:extLst>
                </p:cNvPr>
                <p:cNvSpPr/>
                <p:nvPr/>
              </p:nvSpPr>
              <p:spPr>
                <a:xfrm>
                  <a:off x="4323122" y="3692445"/>
                  <a:ext cx="1691" cy="7140"/>
                </a:xfrm>
                <a:custGeom>
                  <a:avLst/>
                  <a:gdLst>
                    <a:gd name="connsiteX0" fmla="*/ 1023 w 1691"/>
                    <a:gd name="connsiteY0" fmla="*/ 239 h 7140"/>
                    <a:gd name="connsiteX1" fmla="*/ 131 w 1691"/>
                    <a:gd name="connsiteY1" fmla="*/ 6789 h 7140"/>
                    <a:gd name="connsiteX2" fmla="*/ 954 w 1691"/>
                    <a:gd name="connsiteY2" fmla="*/ 6789 h 7140"/>
                    <a:gd name="connsiteX3" fmla="*/ 1686 w 1691"/>
                    <a:gd name="connsiteY3" fmla="*/ 422 h 7140"/>
                    <a:gd name="connsiteX4" fmla="*/ 1023 w 1691"/>
                    <a:gd name="connsiteY4" fmla="*/ 239 h 7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 h="7140">
                      <a:moveTo>
                        <a:pt x="1023" y="239"/>
                      </a:moveTo>
                      <a:cubicBezTo>
                        <a:pt x="131" y="2323"/>
                        <a:pt x="-212" y="4522"/>
                        <a:pt x="131" y="6789"/>
                      </a:cubicBezTo>
                      <a:cubicBezTo>
                        <a:pt x="200" y="7247"/>
                        <a:pt x="863" y="7270"/>
                        <a:pt x="954" y="6789"/>
                      </a:cubicBezTo>
                      <a:cubicBezTo>
                        <a:pt x="1274" y="4682"/>
                        <a:pt x="1343" y="2506"/>
                        <a:pt x="1686" y="422"/>
                      </a:cubicBezTo>
                      <a:cubicBezTo>
                        <a:pt x="1754" y="-13"/>
                        <a:pt x="1183" y="-173"/>
                        <a:pt x="1023" y="23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7" name="Freeform: Shape 2025">
                  <a:extLst>
                    <a:ext uri="{FF2B5EF4-FFF2-40B4-BE49-F238E27FC236}">
                      <a16:creationId xmlns:a16="http://schemas.microsoft.com/office/drawing/2014/main" id="{64FEB4D6-6558-BE08-BF9A-9C4ED9EB8260}"/>
                    </a:ext>
                  </a:extLst>
                </p:cNvPr>
                <p:cNvSpPr/>
                <p:nvPr/>
              </p:nvSpPr>
              <p:spPr>
                <a:xfrm>
                  <a:off x="4314844" y="3692283"/>
                  <a:ext cx="2188" cy="11797"/>
                </a:xfrm>
                <a:custGeom>
                  <a:avLst/>
                  <a:gdLst>
                    <a:gd name="connsiteX0" fmla="*/ 1846 w 2188"/>
                    <a:gd name="connsiteY0" fmla="*/ 126 h 11797"/>
                    <a:gd name="connsiteX1" fmla="*/ 497 w 2188"/>
                    <a:gd name="connsiteY1" fmla="*/ 11531 h 11797"/>
                    <a:gd name="connsiteX2" fmla="*/ 1320 w 2188"/>
                    <a:gd name="connsiteY2" fmla="*/ 11302 h 11797"/>
                    <a:gd name="connsiteX3" fmla="*/ 2189 w 2188"/>
                    <a:gd name="connsiteY3" fmla="*/ 149 h 11797"/>
                    <a:gd name="connsiteX4" fmla="*/ 1846 w 2188"/>
                    <a:gd name="connsiteY4" fmla="*/ 126 h 11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 h="11797">
                      <a:moveTo>
                        <a:pt x="1846" y="126"/>
                      </a:moveTo>
                      <a:cubicBezTo>
                        <a:pt x="565" y="3699"/>
                        <a:pt x="-738" y="7753"/>
                        <a:pt x="497" y="11531"/>
                      </a:cubicBezTo>
                      <a:cubicBezTo>
                        <a:pt x="656" y="12012"/>
                        <a:pt x="1342" y="11783"/>
                        <a:pt x="1320" y="11302"/>
                      </a:cubicBezTo>
                      <a:cubicBezTo>
                        <a:pt x="1251" y="7501"/>
                        <a:pt x="1914" y="3928"/>
                        <a:pt x="2189" y="149"/>
                      </a:cubicBezTo>
                      <a:cubicBezTo>
                        <a:pt x="2189" y="-34"/>
                        <a:pt x="1914" y="-57"/>
                        <a:pt x="1846" y="126"/>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88" name="Freeform: Shape 2026">
                  <a:extLst>
                    <a:ext uri="{FF2B5EF4-FFF2-40B4-BE49-F238E27FC236}">
                      <a16:creationId xmlns:a16="http://schemas.microsoft.com/office/drawing/2014/main" id="{D90CA51B-6E60-F642-11E1-E3A1D4162FE8}"/>
                    </a:ext>
                  </a:extLst>
                </p:cNvPr>
                <p:cNvSpPr/>
                <p:nvPr/>
              </p:nvSpPr>
              <p:spPr>
                <a:xfrm>
                  <a:off x="4306242" y="3692686"/>
                  <a:ext cx="2793" cy="18579"/>
                </a:xfrm>
                <a:custGeom>
                  <a:avLst/>
                  <a:gdLst>
                    <a:gd name="connsiteX0" fmla="*/ 2787 w 2793"/>
                    <a:gd name="connsiteY0" fmla="*/ 341 h 18579"/>
                    <a:gd name="connsiteX1" fmla="*/ 2261 w 2793"/>
                    <a:gd name="connsiteY1" fmla="*/ 181 h 18579"/>
                    <a:gd name="connsiteX2" fmla="*/ 1141 w 2793"/>
                    <a:gd name="connsiteY2" fmla="*/ 18296 h 18579"/>
                    <a:gd name="connsiteX3" fmla="*/ 2009 w 2793"/>
                    <a:gd name="connsiteY3" fmla="*/ 18090 h 18579"/>
                    <a:gd name="connsiteX4" fmla="*/ 2787 w 2793"/>
                    <a:gd name="connsiteY4" fmla="*/ 364 h 1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 h="18579">
                      <a:moveTo>
                        <a:pt x="2787" y="341"/>
                      </a:moveTo>
                      <a:cubicBezTo>
                        <a:pt x="2856" y="-2"/>
                        <a:pt x="2375" y="-139"/>
                        <a:pt x="2261" y="181"/>
                      </a:cubicBezTo>
                      <a:cubicBezTo>
                        <a:pt x="-49" y="5769"/>
                        <a:pt x="-872" y="12456"/>
                        <a:pt x="1141" y="18296"/>
                      </a:cubicBezTo>
                      <a:cubicBezTo>
                        <a:pt x="1301" y="18800"/>
                        <a:pt x="2078" y="18571"/>
                        <a:pt x="2009" y="18090"/>
                      </a:cubicBezTo>
                      <a:cubicBezTo>
                        <a:pt x="1118" y="11906"/>
                        <a:pt x="1461" y="6410"/>
                        <a:pt x="2787" y="3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889" name="Graphic 3">
                <a:extLst>
                  <a:ext uri="{FF2B5EF4-FFF2-40B4-BE49-F238E27FC236}">
                    <a16:creationId xmlns:a16="http://schemas.microsoft.com/office/drawing/2014/main" id="{B940E649-1EA9-AD26-FF4F-BFE9ECE9D109}"/>
                  </a:ext>
                </a:extLst>
              </p:cNvPr>
              <p:cNvGrpSpPr/>
              <p:nvPr/>
            </p:nvGrpSpPr>
            <p:grpSpPr>
              <a:xfrm>
                <a:off x="5458024" y="3484990"/>
                <a:ext cx="334315" cy="302261"/>
                <a:chOff x="4557761" y="3484990"/>
                <a:chExt cx="334315" cy="302261"/>
              </a:xfrm>
            </p:grpSpPr>
            <p:sp>
              <p:nvSpPr>
                <p:cNvPr id="1078" name="Freeform: Shape 2029">
                  <a:extLst>
                    <a:ext uri="{FF2B5EF4-FFF2-40B4-BE49-F238E27FC236}">
                      <a16:creationId xmlns:a16="http://schemas.microsoft.com/office/drawing/2014/main" id="{2B4A24FC-1429-C1C0-CC30-00EC2F414414}"/>
                    </a:ext>
                  </a:extLst>
                </p:cNvPr>
                <p:cNvSpPr/>
                <p:nvPr/>
              </p:nvSpPr>
              <p:spPr>
                <a:xfrm>
                  <a:off x="4671094" y="3585664"/>
                  <a:ext cx="220982" cy="201587"/>
                </a:xfrm>
                <a:custGeom>
                  <a:avLst/>
                  <a:gdLst>
                    <a:gd name="connsiteX0" fmla="*/ 14819 w 220982"/>
                    <a:gd name="connsiteY0" fmla="*/ 106904 h 201587"/>
                    <a:gd name="connsiteX1" fmla="*/ 44203 w 220982"/>
                    <a:gd name="connsiteY1" fmla="*/ 130859 h 201587"/>
                    <a:gd name="connsiteX2" fmla="*/ 73543 w 220982"/>
                    <a:gd name="connsiteY2" fmla="*/ 154494 h 201587"/>
                    <a:gd name="connsiteX3" fmla="*/ 118204 w 220982"/>
                    <a:gd name="connsiteY3" fmla="*/ 159326 h 201587"/>
                    <a:gd name="connsiteX4" fmla="*/ 142398 w 220982"/>
                    <a:gd name="connsiteY4" fmla="*/ 170456 h 201587"/>
                    <a:gd name="connsiteX5" fmla="*/ 173223 w 220982"/>
                    <a:gd name="connsiteY5" fmla="*/ 198900 h 201587"/>
                    <a:gd name="connsiteX6" fmla="*/ 213196 w 220982"/>
                    <a:gd name="connsiteY6" fmla="*/ 173273 h 201587"/>
                    <a:gd name="connsiteX7" fmla="*/ 217655 w 220982"/>
                    <a:gd name="connsiteY7" fmla="*/ 161868 h 201587"/>
                    <a:gd name="connsiteX8" fmla="*/ 217198 w 220982"/>
                    <a:gd name="connsiteY8" fmla="*/ 105599 h 201587"/>
                    <a:gd name="connsiteX9" fmla="*/ 178506 w 220982"/>
                    <a:gd name="connsiteY9" fmla="*/ 35268 h 201587"/>
                    <a:gd name="connsiteX10" fmla="*/ 136521 w 220982"/>
                    <a:gd name="connsiteY10" fmla="*/ 9572 h 201587"/>
                    <a:gd name="connsiteX11" fmla="*/ 113996 w 220982"/>
                    <a:gd name="connsiteY11" fmla="*/ 3206 h 201587"/>
                    <a:gd name="connsiteX12" fmla="*/ 40636 w 220982"/>
                    <a:gd name="connsiteY12" fmla="*/ 10695 h 201587"/>
                    <a:gd name="connsiteX13" fmla="*/ 0 w 220982"/>
                    <a:gd name="connsiteY13" fmla="*/ 70582 h 201587"/>
                    <a:gd name="connsiteX14" fmla="*/ 14841 w 220982"/>
                    <a:gd name="connsiteY14" fmla="*/ 106927 h 20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982" h="201587">
                      <a:moveTo>
                        <a:pt x="14819" y="106904"/>
                      </a:moveTo>
                      <a:cubicBezTo>
                        <a:pt x="23554" y="116179"/>
                        <a:pt x="34370" y="122890"/>
                        <a:pt x="44203" y="130859"/>
                      </a:cubicBezTo>
                      <a:cubicBezTo>
                        <a:pt x="53808" y="138623"/>
                        <a:pt x="62040" y="149410"/>
                        <a:pt x="73543" y="154494"/>
                      </a:cubicBezTo>
                      <a:cubicBezTo>
                        <a:pt x="87309" y="160609"/>
                        <a:pt x="103614" y="157609"/>
                        <a:pt x="118204" y="159326"/>
                      </a:cubicBezTo>
                      <a:cubicBezTo>
                        <a:pt x="127396" y="160402"/>
                        <a:pt x="135560" y="164158"/>
                        <a:pt x="142398" y="170456"/>
                      </a:cubicBezTo>
                      <a:cubicBezTo>
                        <a:pt x="151636" y="178953"/>
                        <a:pt x="162018" y="192488"/>
                        <a:pt x="173223" y="198900"/>
                      </a:cubicBezTo>
                      <a:cubicBezTo>
                        <a:pt x="187058" y="206847"/>
                        <a:pt x="219073" y="196839"/>
                        <a:pt x="213196" y="173273"/>
                      </a:cubicBezTo>
                      <a:cubicBezTo>
                        <a:pt x="214202" y="170892"/>
                        <a:pt x="216169" y="166197"/>
                        <a:pt x="217655" y="161868"/>
                      </a:cubicBezTo>
                      <a:cubicBezTo>
                        <a:pt x="223624" y="144463"/>
                        <a:pt x="220354" y="123462"/>
                        <a:pt x="217198" y="105599"/>
                      </a:cubicBezTo>
                      <a:cubicBezTo>
                        <a:pt x="212647" y="79720"/>
                        <a:pt x="197074" y="53612"/>
                        <a:pt x="178506" y="35268"/>
                      </a:cubicBezTo>
                      <a:cubicBezTo>
                        <a:pt x="166683" y="23588"/>
                        <a:pt x="152139" y="15046"/>
                        <a:pt x="136521" y="9572"/>
                      </a:cubicBezTo>
                      <a:cubicBezTo>
                        <a:pt x="129134" y="6985"/>
                        <a:pt x="121588" y="4992"/>
                        <a:pt x="113996" y="3206"/>
                      </a:cubicBezTo>
                      <a:cubicBezTo>
                        <a:pt x="89184" y="-2680"/>
                        <a:pt x="63618" y="-619"/>
                        <a:pt x="40636" y="10695"/>
                      </a:cubicBezTo>
                      <a:cubicBezTo>
                        <a:pt x="18066" y="21825"/>
                        <a:pt x="5557" y="45185"/>
                        <a:pt x="0" y="70582"/>
                      </a:cubicBezTo>
                      <a:cubicBezTo>
                        <a:pt x="755" y="84346"/>
                        <a:pt x="5191" y="96713"/>
                        <a:pt x="14841" y="10692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9" name="Freeform: Shape 2030">
                  <a:extLst>
                    <a:ext uri="{FF2B5EF4-FFF2-40B4-BE49-F238E27FC236}">
                      <a16:creationId xmlns:a16="http://schemas.microsoft.com/office/drawing/2014/main" id="{54D773DC-636E-3DD4-DE54-0D772511C6DE}"/>
                    </a:ext>
                  </a:extLst>
                </p:cNvPr>
                <p:cNvSpPr/>
                <p:nvPr/>
              </p:nvSpPr>
              <p:spPr>
                <a:xfrm>
                  <a:off x="4557761" y="3484990"/>
                  <a:ext cx="222831" cy="203503"/>
                </a:xfrm>
                <a:custGeom>
                  <a:avLst/>
                  <a:gdLst>
                    <a:gd name="connsiteX0" fmla="*/ 185777 w 222831"/>
                    <a:gd name="connsiteY0" fmla="*/ 203504 h 203503"/>
                    <a:gd name="connsiteX1" fmla="*/ 185777 w 222831"/>
                    <a:gd name="connsiteY1" fmla="*/ 203504 h 203503"/>
                    <a:gd name="connsiteX2" fmla="*/ 173703 w 222831"/>
                    <a:gd name="connsiteY2" fmla="*/ 200687 h 203503"/>
                    <a:gd name="connsiteX3" fmla="*/ 151956 w 222831"/>
                    <a:gd name="connsiteY3" fmla="*/ 181449 h 203503"/>
                    <a:gd name="connsiteX4" fmla="*/ 142718 w 222831"/>
                    <a:gd name="connsiteY4" fmla="*/ 172106 h 203503"/>
                    <a:gd name="connsiteX5" fmla="*/ 119049 w 222831"/>
                    <a:gd name="connsiteY5" fmla="*/ 161227 h 203503"/>
                    <a:gd name="connsiteX6" fmla="*/ 103797 w 222831"/>
                    <a:gd name="connsiteY6" fmla="*/ 160586 h 203503"/>
                    <a:gd name="connsiteX7" fmla="*/ 74091 w 222831"/>
                    <a:gd name="connsiteY7" fmla="*/ 156349 h 203503"/>
                    <a:gd name="connsiteX8" fmla="*/ 53716 w 222831"/>
                    <a:gd name="connsiteY8" fmla="*/ 140868 h 203503"/>
                    <a:gd name="connsiteX9" fmla="*/ 44569 w 222831"/>
                    <a:gd name="connsiteY9" fmla="*/ 132554 h 203503"/>
                    <a:gd name="connsiteX10" fmla="*/ 34827 w 222831"/>
                    <a:gd name="connsiteY10" fmla="*/ 125111 h 203503"/>
                    <a:gd name="connsiteX11" fmla="*/ 15092 w 222831"/>
                    <a:gd name="connsiteY11" fmla="*/ 108531 h 203503"/>
                    <a:gd name="connsiteX12" fmla="*/ 0 w 222831"/>
                    <a:gd name="connsiteY12" fmla="*/ 71568 h 203503"/>
                    <a:gd name="connsiteX13" fmla="*/ 0 w 222831"/>
                    <a:gd name="connsiteY13" fmla="*/ 71453 h 203503"/>
                    <a:gd name="connsiteX14" fmla="*/ 23 w 222831"/>
                    <a:gd name="connsiteY14" fmla="*/ 71338 h 203503"/>
                    <a:gd name="connsiteX15" fmla="*/ 41162 w 222831"/>
                    <a:gd name="connsiteY15" fmla="*/ 10787 h 203503"/>
                    <a:gd name="connsiteX16" fmla="*/ 88018 w 222831"/>
                    <a:gd name="connsiteY16" fmla="*/ 0 h 203503"/>
                    <a:gd name="connsiteX17" fmla="*/ 115162 w 222831"/>
                    <a:gd name="connsiteY17" fmla="*/ 3229 h 203503"/>
                    <a:gd name="connsiteX18" fmla="*/ 137778 w 222831"/>
                    <a:gd name="connsiteY18" fmla="*/ 9641 h 203503"/>
                    <a:gd name="connsiteX19" fmla="*/ 180106 w 222831"/>
                    <a:gd name="connsiteY19" fmla="*/ 35543 h 203503"/>
                    <a:gd name="connsiteX20" fmla="*/ 219073 w 222831"/>
                    <a:gd name="connsiteY20" fmla="*/ 106401 h 203503"/>
                    <a:gd name="connsiteX21" fmla="*/ 219462 w 222831"/>
                    <a:gd name="connsiteY21" fmla="*/ 163151 h 203503"/>
                    <a:gd name="connsiteX22" fmla="*/ 215117 w 222831"/>
                    <a:gd name="connsiteY22" fmla="*/ 174304 h 203503"/>
                    <a:gd name="connsiteX23" fmla="*/ 211504 w 222831"/>
                    <a:gd name="connsiteY23" fmla="*/ 192167 h 203503"/>
                    <a:gd name="connsiteX24" fmla="*/ 185755 w 222831"/>
                    <a:gd name="connsiteY24" fmla="*/ 203504 h 203503"/>
                    <a:gd name="connsiteX25" fmla="*/ 1898 w 222831"/>
                    <a:gd name="connsiteY25" fmla="*/ 71590 h 203503"/>
                    <a:gd name="connsiteX26" fmla="*/ 16465 w 222831"/>
                    <a:gd name="connsiteY26" fmla="*/ 107225 h 203503"/>
                    <a:gd name="connsiteX27" fmla="*/ 35948 w 222831"/>
                    <a:gd name="connsiteY27" fmla="*/ 123554 h 203503"/>
                    <a:gd name="connsiteX28" fmla="*/ 45758 w 222831"/>
                    <a:gd name="connsiteY28" fmla="*/ 131043 h 203503"/>
                    <a:gd name="connsiteX29" fmla="*/ 55020 w 222831"/>
                    <a:gd name="connsiteY29" fmla="*/ 139448 h 203503"/>
                    <a:gd name="connsiteX30" fmla="*/ 74869 w 222831"/>
                    <a:gd name="connsiteY30" fmla="*/ 154563 h 203503"/>
                    <a:gd name="connsiteX31" fmla="*/ 103819 w 222831"/>
                    <a:gd name="connsiteY31" fmla="*/ 158640 h 203503"/>
                    <a:gd name="connsiteX32" fmla="*/ 119278 w 222831"/>
                    <a:gd name="connsiteY32" fmla="*/ 159304 h 203503"/>
                    <a:gd name="connsiteX33" fmla="*/ 143998 w 222831"/>
                    <a:gd name="connsiteY33" fmla="*/ 170686 h 203503"/>
                    <a:gd name="connsiteX34" fmla="*/ 153328 w 222831"/>
                    <a:gd name="connsiteY34" fmla="*/ 180121 h 203503"/>
                    <a:gd name="connsiteX35" fmla="*/ 174618 w 222831"/>
                    <a:gd name="connsiteY35" fmla="*/ 199015 h 203503"/>
                    <a:gd name="connsiteX36" fmla="*/ 185755 w 222831"/>
                    <a:gd name="connsiteY36" fmla="*/ 201557 h 203503"/>
                    <a:gd name="connsiteX37" fmla="*/ 185755 w 222831"/>
                    <a:gd name="connsiteY37" fmla="*/ 201557 h 203503"/>
                    <a:gd name="connsiteX38" fmla="*/ 209995 w 222831"/>
                    <a:gd name="connsiteY38" fmla="*/ 190954 h 203503"/>
                    <a:gd name="connsiteX39" fmla="*/ 213173 w 222831"/>
                    <a:gd name="connsiteY39" fmla="*/ 174441 h 203503"/>
                    <a:gd name="connsiteX40" fmla="*/ 213105 w 222831"/>
                    <a:gd name="connsiteY40" fmla="*/ 174121 h 203503"/>
                    <a:gd name="connsiteX41" fmla="*/ 213219 w 222831"/>
                    <a:gd name="connsiteY41" fmla="*/ 173800 h 203503"/>
                    <a:gd name="connsiteX42" fmla="*/ 217632 w 222831"/>
                    <a:gd name="connsiteY42" fmla="*/ 162464 h 203503"/>
                    <a:gd name="connsiteX43" fmla="*/ 217152 w 222831"/>
                    <a:gd name="connsiteY43" fmla="*/ 106675 h 203503"/>
                    <a:gd name="connsiteX44" fmla="*/ 178734 w 222831"/>
                    <a:gd name="connsiteY44" fmla="*/ 36849 h 203503"/>
                    <a:gd name="connsiteX45" fmla="*/ 137115 w 222831"/>
                    <a:gd name="connsiteY45" fmla="*/ 11382 h 203503"/>
                    <a:gd name="connsiteX46" fmla="*/ 114682 w 222831"/>
                    <a:gd name="connsiteY46" fmla="*/ 5038 h 203503"/>
                    <a:gd name="connsiteX47" fmla="*/ 87972 w 222831"/>
                    <a:gd name="connsiteY47" fmla="*/ 1855 h 203503"/>
                    <a:gd name="connsiteX48" fmla="*/ 41962 w 222831"/>
                    <a:gd name="connsiteY48" fmla="*/ 12458 h 203503"/>
                    <a:gd name="connsiteX49" fmla="*/ 1875 w 222831"/>
                    <a:gd name="connsiteY49" fmla="*/ 71568 h 2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2831" h="203503">
                      <a:moveTo>
                        <a:pt x="185777" y="203504"/>
                      </a:moveTo>
                      <a:lnTo>
                        <a:pt x="185777" y="203504"/>
                      </a:lnTo>
                      <a:cubicBezTo>
                        <a:pt x="181090" y="203504"/>
                        <a:pt x="176905" y="202519"/>
                        <a:pt x="173703" y="200687"/>
                      </a:cubicBezTo>
                      <a:cubicBezTo>
                        <a:pt x="165997" y="196267"/>
                        <a:pt x="158862" y="188755"/>
                        <a:pt x="151956" y="181449"/>
                      </a:cubicBezTo>
                      <a:cubicBezTo>
                        <a:pt x="148709" y="178060"/>
                        <a:pt x="145667" y="174831"/>
                        <a:pt x="142718" y="172106"/>
                      </a:cubicBezTo>
                      <a:cubicBezTo>
                        <a:pt x="136017" y="165945"/>
                        <a:pt x="128059" y="162281"/>
                        <a:pt x="119049" y="161227"/>
                      </a:cubicBezTo>
                      <a:cubicBezTo>
                        <a:pt x="114133" y="160655"/>
                        <a:pt x="108873" y="160609"/>
                        <a:pt x="103797" y="160586"/>
                      </a:cubicBezTo>
                      <a:cubicBezTo>
                        <a:pt x="93758" y="160518"/>
                        <a:pt x="83376" y="160449"/>
                        <a:pt x="74091" y="156349"/>
                      </a:cubicBezTo>
                      <a:cubicBezTo>
                        <a:pt x="66225" y="152868"/>
                        <a:pt x="59868" y="146753"/>
                        <a:pt x="53716" y="140868"/>
                      </a:cubicBezTo>
                      <a:cubicBezTo>
                        <a:pt x="50766" y="138028"/>
                        <a:pt x="47702" y="135097"/>
                        <a:pt x="44569" y="132554"/>
                      </a:cubicBezTo>
                      <a:cubicBezTo>
                        <a:pt x="41391" y="130013"/>
                        <a:pt x="38052" y="127516"/>
                        <a:pt x="34827" y="125111"/>
                      </a:cubicBezTo>
                      <a:cubicBezTo>
                        <a:pt x="28058" y="120073"/>
                        <a:pt x="21061" y="114874"/>
                        <a:pt x="15092" y="108531"/>
                      </a:cubicBezTo>
                      <a:cubicBezTo>
                        <a:pt x="5877" y="98752"/>
                        <a:pt x="800" y="86339"/>
                        <a:pt x="0" y="71568"/>
                      </a:cubicBezTo>
                      <a:lnTo>
                        <a:pt x="0" y="71453"/>
                      </a:lnTo>
                      <a:cubicBezTo>
                        <a:pt x="0" y="71453"/>
                        <a:pt x="23" y="71338"/>
                        <a:pt x="23" y="71338"/>
                      </a:cubicBezTo>
                      <a:cubicBezTo>
                        <a:pt x="4528" y="50750"/>
                        <a:pt x="15298" y="23520"/>
                        <a:pt x="41162" y="10787"/>
                      </a:cubicBezTo>
                      <a:cubicBezTo>
                        <a:pt x="55683" y="3618"/>
                        <a:pt x="71462" y="0"/>
                        <a:pt x="88018" y="0"/>
                      </a:cubicBezTo>
                      <a:cubicBezTo>
                        <a:pt x="96982" y="0"/>
                        <a:pt x="106106" y="1076"/>
                        <a:pt x="115162" y="3229"/>
                      </a:cubicBezTo>
                      <a:cubicBezTo>
                        <a:pt x="124355" y="5405"/>
                        <a:pt x="131329" y="7374"/>
                        <a:pt x="137778" y="9641"/>
                      </a:cubicBezTo>
                      <a:cubicBezTo>
                        <a:pt x="154357" y="15436"/>
                        <a:pt x="168604" y="24161"/>
                        <a:pt x="180106" y="35543"/>
                      </a:cubicBezTo>
                      <a:cubicBezTo>
                        <a:pt x="200184" y="55399"/>
                        <a:pt x="214751" y="81873"/>
                        <a:pt x="219073" y="106401"/>
                      </a:cubicBezTo>
                      <a:cubicBezTo>
                        <a:pt x="222480" y="125775"/>
                        <a:pt x="225293" y="146112"/>
                        <a:pt x="219462" y="163151"/>
                      </a:cubicBezTo>
                      <a:cubicBezTo>
                        <a:pt x="217975" y="167525"/>
                        <a:pt x="215940" y="172380"/>
                        <a:pt x="215117" y="174304"/>
                      </a:cubicBezTo>
                      <a:cubicBezTo>
                        <a:pt x="216695" y="180923"/>
                        <a:pt x="215437" y="187106"/>
                        <a:pt x="211504" y="192167"/>
                      </a:cubicBezTo>
                      <a:cubicBezTo>
                        <a:pt x="206153" y="199061"/>
                        <a:pt x="196045" y="203504"/>
                        <a:pt x="185755" y="203504"/>
                      </a:cubicBezTo>
                      <a:close/>
                      <a:moveTo>
                        <a:pt x="1898" y="71590"/>
                      </a:moveTo>
                      <a:cubicBezTo>
                        <a:pt x="2698" y="85995"/>
                        <a:pt x="7455" y="97652"/>
                        <a:pt x="16465" y="107225"/>
                      </a:cubicBezTo>
                      <a:cubicBezTo>
                        <a:pt x="22319" y="113432"/>
                        <a:pt x="29248" y="118562"/>
                        <a:pt x="35948" y="123554"/>
                      </a:cubicBezTo>
                      <a:cubicBezTo>
                        <a:pt x="39195" y="125959"/>
                        <a:pt x="42557" y="128478"/>
                        <a:pt x="45758" y="131043"/>
                      </a:cubicBezTo>
                      <a:cubicBezTo>
                        <a:pt x="48960" y="133654"/>
                        <a:pt x="52047" y="136585"/>
                        <a:pt x="55020" y="139448"/>
                      </a:cubicBezTo>
                      <a:cubicBezTo>
                        <a:pt x="61057" y="145242"/>
                        <a:pt x="67300" y="151219"/>
                        <a:pt x="74869" y="154563"/>
                      </a:cubicBezTo>
                      <a:cubicBezTo>
                        <a:pt x="83764" y="158502"/>
                        <a:pt x="93941" y="158571"/>
                        <a:pt x="103819" y="158640"/>
                      </a:cubicBezTo>
                      <a:cubicBezTo>
                        <a:pt x="108942" y="158685"/>
                        <a:pt x="114247" y="158708"/>
                        <a:pt x="119278" y="159304"/>
                      </a:cubicBezTo>
                      <a:cubicBezTo>
                        <a:pt x="128699" y="160403"/>
                        <a:pt x="137001" y="164250"/>
                        <a:pt x="143998" y="170686"/>
                      </a:cubicBezTo>
                      <a:cubicBezTo>
                        <a:pt x="146994" y="173457"/>
                        <a:pt x="150081" y="176686"/>
                        <a:pt x="153328" y="180121"/>
                      </a:cubicBezTo>
                      <a:cubicBezTo>
                        <a:pt x="160143" y="187312"/>
                        <a:pt x="167163" y="194732"/>
                        <a:pt x="174618" y="199015"/>
                      </a:cubicBezTo>
                      <a:cubicBezTo>
                        <a:pt x="177545" y="200664"/>
                        <a:pt x="181387" y="201557"/>
                        <a:pt x="185755" y="201557"/>
                      </a:cubicBezTo>
                      <a:lnTo>
                        <a:pt x="185755" y="201557"/>
                      </a:lnTo>
                      <a:cubicBezTo>
                        <a:pt x="195313" y="201557"/>
                        <a:pt x="205055" y="197297"/>
                        <a:pt x="209995" y="190954"/>
                      </a:cubicBezTo>
                      <a:cubicBezTo>
                        <a:pt x="213676" y="186236"/>
                        <a:pt x="214751" y="180648"/>
                        <a:pt x="213173" y="174441"/>
                      </a:cubicBezTo>
                      <a:lnTo>
                        <a:pt x="213105" y="174121"/>
                      </a:lnTo>
                      <a:lnTo>
                        <a:pt x="213219" y="173800"/>
                      </a:lnTo>
                      <a:cubicBezTo>
                        <a:pt x="213928" y="172106"/>
                        <a:pt x="216077" y="167021"/>
                        <a:pt x="217632" y="162464"/>
                      </a:cubicBezTo>
                      <a:cubicBezTo>
                        <a:pt x="223304" y="145883"/>
                        <a:pt x="220514" y="125822"/>
                        <a:pt x="217152" y="106675"/>
                      </a:cubicBezTo>
                      <a:cubicBezTo>
                        <a:pt x="212899" y="82537"/>
                        <a:pt x="198538" y="56429"/>
                        <a:pt x="178734" y="36849"/>
                      </a:cubicBezTo>
                      <a:cubicBezTo>
                        <a:pt x="167437" y="25673"/>
                        <a:pt x="153420" y="17107"/>
                        <a:pt x="137115" y="11382"/>
                      </a:cubicBezTo>
                      <a:cubicBezTo>
                        <a:pt x="130735" y="9138"/>
                        <a:pt x="123829" y="7168"/>
                        <a:pt x="114682" y="5038"/>
                      </a:cubicBezTo>
                      <a:cubicBezTo>
                        <a:pt x="105786" y="2931"/>
                        <a:pt x="96799" y="1855"/>
                        <a:pt x="87972" y="1855"/>
                      </a:cubicBezTo>
                      <a:cubicBezTo>
                        <a:pt x="71713" y="1855"/>
                        <a:pt x="56209" y="5405"/>
                        <a:pt x="41962" y="12458"/>
                      </a:cubicBezTo>
                      <a:cubicBezTo>
                        <a:pt x="16854" y="24848"/>
                        <a:pt x="6288" y="51414"/>
                        <a:pt x="1875" y="71568"/>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890" name="Graphic 3">
                <a:extLst>
                  <a:ext uri="{FF2B5EF4-FFF2-40B4-BE49-F238E27FC236}">
                    <a16:creationId xmlns:a16="http://schemas.microsoft.com/office/drawing/2014/main" id="{C8A135B6-6B1D-5EF4-CC5D-C1738EB73678}"/>
                  </a:ext>
                </a:extLst>
              </p:cNvPr>
              <p:cNvGrpSpPr/>
              <p:nvPr/>
            </p:nvGrpSpPr>
            <p:grpSpPr>
              <a:xfrm>
                <a:off x="5479102" y="3508000"/>
                <a:ext cx="184700" cy="160679"/>
                <a:chOff x="4578839" y="3508000"/>
                <a:chExt cx="184700" cy="160679"/>
              </a:xfrm>
              <a:solidFill>
                <a:srgbClr val="830051"/>
              </a:solidFill>
            </p:grpSpPr>
            <p:sp>
              <p:nvSpPr>
                <p:cNvPr id="1071" name="Freeform: Shape 2032">
                  <a:extLst>
                    <a:ext uri="{FF2B5EF4-FFF2-40B4-BE49-F238E27FC236}">
                      <a16:creationId xmlns:a16="http://schemas.microsoft.com/office/drawing/2014/main" id="{73C2CD59-B9E6-7CB0-300E-606A92F3D212}"/>
                    </a:ext>
                  </a:extLst>
                </p:cNvPr>
                <p:cNvSpPr/>
                <p:nvPr/>
              </p:nvSpPr>
              <p:spPr>
                <a:xfrm>
                  <a:off x="4755126" y="3625799"/>
                  <a:ext cx="8413" cy="42880"/>
                </a:xfrm>
                <a:custGeom>
                  <a:avLst/>
                  <a:gdLst>
                    <a:gd name="connsiteX0" fmla="*/ 3437 w 8413"/>
                    <a:gd name="connsiteY0" fmla="*/ 81 h 42880"/>
                    <a:gd name="connsiteX1" fmla="*/ 3140 w 8413"/>
                    <a:gd name="connsiteY1" fmla="*/ 310 h 42880"/>
                    <a:gd name="connsiteX2" fmla="*/ 98 w 8413"/>
                    <a:gd name="connsiteY2" fmla="*/ 41991 h 42880"/>
                    <a:gd name="connsiteX3" fmla="*/ 1150 w 8413"/>
                    <a:gd name="connsiteY3" fmla="*/ 42655 h 42880"/>
                    <a:gd name="connsiteX4" fmla="*/ 3437 w 8413"/>
                    <a:gd name="connsiteY4" fmla="*/ 104 h 4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 h="42880">
                      <a:moveTo>
                        <a:pt x="3437" y="81"/>
                      </a:moveTo>
                      <a:cubicBezTo>
                        <a:pt x="3323" y="-125"/>
                        <a:pt x="3026" y="104"/>
                        <a:pt x="3140" y="310"/>
                      </a:cubicBezTo>
                      <a:cubicBezTo>
                        <a:pt x="10320" y="12631"/>
                        <a:pt x="7142" y="30380"/>
                        <a:pt x="98" y="41991"/>
                      </a:cubicBezTo>
                      <a:cubicBezTo>
                        <a:pt x="-313" y="42655"/>
                        <a:pt x="670" y="43205"/>
                        <a:pt x="1150" y="42655"/>
                      </a:cubicBezTo>
                      <a:cubicBezTo>
                        <a:pt x="10092" y="31868"/>
                        <a:pt x="10686" y="11852"/>
                        <a:pt x="3437" y="10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2" name="Freeform: Shape 2033">
                  <a:extLst>
                    <a:ext uri="{FF2B5EF4-FFF2-40B4-BE49-F238E27FC236}">
                      <a16:creationId xmlns:a16="http://schemas.microsoft.com/office/drawing/2014/main" id="{AFDB5927-6AF7-5144-6FED-B6A3D4B8C3DC}"/>
                    </a:ext>
                  </a:extLst>
                </p:cNvPr>
                <p:cNvSpPr/>
                <p:nvPr/>
              </p:nvSpPr>
              <p:spPr>
                <a:xfrm>
                  <a:off x="4726191" y="3635895"/>
                  <a:ext cx="11151" cy="26244"/>
                </a:xfrm>
                <a:custGeom>
                  <a:avLst/>
                  <a:gdLst>
                    <a:gd name="connsiteX0" fmla="*/ 586 w 11151"/>
                    <a:gd name="connsiteY0" fmla="*/ 85 h 26244"/>
                    <a:gd name="connsiteX1" fmla="*/ 60 w 11151"/>
                    <a:gd name="connsiteY1" fmla="*/ 565 h 26244"/>
                    <a:gd name="connsiteX2" fmla="*/ 10030 w 11151"/>
                    <a:gd name="connsiteY2" fmla="*/ 25757 h 26244"/>
                    <a:gd name="connsiteX3" fmla="*/ 11151 w 11151"/>
                    <a:gd name="connsiteY3" fmla="*/ 25620 h 26244"/>
                    <a:gd name="connsiteX4" fmla="*/ 609 w 11151"/>
                    <a:gd name="connsiteY4" fmla="*/ 85 h 2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 h="26244">
                      <a:moveTo>
                        <a:pt x="586" y="85"/>
                      </a:moveTo>
                      <a:cubicBezTo>
                        <a:pt x="311" y="-190"/>
                        <a:pt x="-169" y="268"/>
                        <a:pt x="60" y="565"/>
                      </a:cubicBezTo>
                      <a:cubicBezTo>
                        <a:pt x="5480" y="8215"/>
                        <a:pt x="8498" y="16551"/>
                        <a:pt x="10030" y="25757"/>
                      </a:cubicBezTo>
                      <a:cubicBezTo>
                        <a:pt x="10144" y="26513"/>
                        <a:pt x="11151" y="26330"/>
                        <a:pt x="11151" y="25620"/>
                      </a:cubicBezTo>
                      <a:cubicBezTo>
                        <a:pt x="11219" y="16505"/>
                        <a:pt x="6760" y="6657"/>
                        <a:pt x="609" y="8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3" name="Freeform: Shape 2034">
                  <a:extLst>
                    <a:ext uri="{FF2B5EF4-FFF2-40B4-BE49-F238E27FC236}">
                      <a16:creationId xmlns:a16="http://schemas.microsoft.com/office/drawing/2014/main" id="{24DA443F-D779-FFB8-EA80-92FB9D809CEC}"/>
                    </a:ext>
                  </a:extLst>
                </p:cNvPr>
                <p:cNvSpPr/>
                <p:nvPr/>
              </p:nvSpPr>
              <p:spPr>
                <a:xfrm>
                  <a:off x="4697047" y="3609015"/>
                  <a:ext cx="33090" cy="58358"/>
                </a:xfrm>
                <a:custGeom>
                  <a:avLst/>
                  <a:gdLst>
                    <a:gd name="connsiteX0" fmla="*/ 21383 w 33090"/>
                    <a:gd name="connsiteY0" fmla="*/ 28109 h 58358"/>
                    <a:gd name="connsiteX1" fmla="*/ 390 w 33090"/>
                    <a:gd name="connsiteY1" fmla="*/ 101 h 58358"/>
                    <a:gd name="connsiteX2" fmla="*/ 24 w 33090"/>
                    <a:gd name="connsiteY2" fmla="*/ 330 h 58358"/>
                    <a:gd name="connsiteX3" fmla="*/ 18730 w 33090"/>
                    <a:gd name="connsiteY3" fmla="*/ 26552 h 58358"/>
                    <a:gd name="connsiteX4" fmla="*/ 32062 w 33090"/>
                    <a:gd name="connsiteY4" fmla="*/ 58019 h 58358"/>
                    <a:gd name="connsiteX5" fmla="*/ 33091 w 33090"/>
                    <a:gd name="connsiteY5" fmla="*/ 57744 h 58358"/>
                    <a:gd name="connsiteX6" fmla="*/ 21360 w 33090"/>
                    <a:gd name="connsiteY6" fmla="*/ 28087 h 5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0" h="58358">
                      <a:moveTo>
                        <a:pt x="21383" y="28109"/>
                      </a:moveTo>
                      <a:cubicBezTo>
                        <a:pt x="14683" y="18537"/>
                        <a:pt x="6930" y="9788"/>
                        <a:pt x="390" y="101"/>
                      </a:cubicBezTo>
                      <a:cubicBezTo>
                        <a:pt x="230" y="-151"/>
                        <a:pt x="-90" y="124"/>
                        <a:pt x="24" y="330"/>
                      </a:cubicBezTo>
                      <a:cubicBezTo>
                        <a:pt x="5444" y="9674"/>
                        <a:pt x="12487" y="17827"/>
                        <a:pt x="18730" y="26552"/>
                      </a:cubicBezTo>
                      <a:cubicBezTo>
                        <a:pt x="25613" y="36148"/>
                        <a:pt x="29798" y="46477"/>
                        <a:pt x="32062" y="58019"/>
                      </a:cubicBezTo>
                      <a:cubicBezTo>
                        <a:pt x="32176" y="58660"/>
                        <a:pt x="33091" y="58294"/>
                        <a:pt x="33091" y="57744"/>
                      </a:cubicBezTo>
                      <a:cubicBezTo>
                        <a:pt x="33091" y="46728"/>
                        <a:pt x="27488" y="36812"/>
                        <a:pt x="21360" y="2808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4" name="Freeform: Shape 2035">
                  <a:extLst>
                    <a:ext uri="{FF2B5EF4-FFF2-40B4-BE49-F238E27FC236}">
                      <a16:creationId xmlns:a16="http://schemas.microsoft.com/office/drawing/2014/main" id="{8BC7848D-812F-B23C-C931-91B81B510C71}"/>
                    </a:ext>
                  </a:extLst>
                </p:cNvPr>
                <p:cNvSpPr/>
                <p:nvPr/>
              </p:nvSpPr>
              <p:spPr>
                <a:xfrm>
                  <a:off x="4662718" y="3571426"/>
                  <a:ext cx="40521" cy="67048"/>
                </a:xfrm>
                <a:custGeom>
                  <a:avLst/>
                  <a:gdLst>
                    <a:gd name="connsiteX0" fmla="*/ 16563 w 40521"/>
                    <a:gd name="connsiteY0" fmla="*/ 40164 h 67048"/>
                    <a:gd name="connsiteX1" fmla="*/ 4763 w 40521"/>
                    <a:gd name="connsiteY1" fmla="*/ 21247 h 67048"/>
                    <a:gd name="connsiteX2" fmla="*/ 555 w 40521"/>
                    <a:gd name="connsiteY2" fmla="*/ 154 h 67048"/>
                    <a:gd name="connsiteX3" fmla="*/ 212 w 40521"/>
                    <a:gd name="connsiteY3" fmla="*/ 154 h 67048"/>
                    <a:gd name="connsiteX4" fmla="*/ 10000 w 40521"/>
                    <a:gd name="connsiteY4" fmla="*/ 35102 h 67048"/>
                    <a:gd name="connsiteX5" fmla="*/ 39934 w 40521"/>
                    <a:gd name="connsiteY5" fmla="*/ 66935 h 67048"/>
                    <a:gd name="connsiteX6" fmla="*/ 40505 w 40521"/>
                    <a:gd name="connsiteY6" fmla="*/ 66638 h 67048"/>
                    <a:gd name="connsiteX7" fmla="*/ 16586 w 40521"/>
                    <a:gd name="connsiteY7" fmla="*/ 40164 h 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1" h="67048">
                      <a:moveTo>
                        <a:pt x="16563" y="40164"/>
                      </a:moveTo>
                      <a:cubicBezTo>
                        <a:pt x="11578" y="34644"/>
                        <a:pt x="7576" y="28117"/>
                        <a:pt x="4763" y="21247"/>
                      </a:cubicBezTo>
                      <a:cubicBezTo>
                        <a:pt x="1950" y="14376"/>
                        <a:pt x="1127" y="7460"/>
                        <a:pt x="555" y="154"/>
                      </a:cubicBezTo>
                      <a:cubicBezTo>
                        <a:pt x="555" y="-51"/>
                        <a:pt x="235" y="-51"/>
                        <a:pt x="212" y="154"/>
                      </a:cubicBezTo>
                      <a:cubicBezTo>
                        <a:pt x="-1000" y="12728"/>
                        <a:pt x="3071" y="24728"/>
                        <a:pt x="10000" y="35102"/>
                      </a:cubicBezTo>
                      <a:cubicBezTo>
                        <a:pt x="18255" y="47469"/>
                        <a:pt x="31541" y="54729"/>
                        <a:pt x="39934" y="66935"/>
                      </a:cubicBezTo>
                      <a:cubicBezTo>
                        <a:pt x="40117" y="67211"/>
                        <a:pt x="40620" y="66935"/>
                        <a:pt x="40505" y="66638"/>
                      </a:cubicBezTo>
                      <a:cubicBezTo>
                        <a:pt x="35795" y="55233"/>
                        <a:pt x="24589" y="48935"/>
                        <a:pt x="16586" y="4016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5" name="Freeform: Shape 2036">
                  <a:extLst>
                    <a:ext uri="{FF2B5EF4-FFF2-40B4-BE49-F238E27FC236}">
                      <a16:creationId xmlns:a16="http://schemas.microsoft.com/office/drawing/2014/main" id="{BECC3F51-A08D-2B6E-FBD7-091CBD4CFA93}"/>
                    </a:ext>
                  </a:extLst>
                </p:cNvPr>
                <p:cNvSpPr/>
                <p:nvPr/>
              </p:nvSpPr>
              <p:spPr>
                <a:xfrm>
                  <a:off x="4596643" y="3508000"/>
                  <a:ext cx="33712" cy="109932"/>
                </a:xfrm>
                <a:custGeom>
                  <a:avLst/>
                  <a:gdLst>
                    <a:gd name="connsiteX0" fmla="*/ 33609 w 33712"/>
                    <a:gd name="connsiteY0" fmla="*/ 109109 h 109932"/>
                    <a:gd name="connsiteX1" fmla="*/ 5596 w 33712"/>
                    <a:gd name="connsiteY1" fmla="*/ 58588 h 109932"/>
                    <a:gd name="connsiteX2" fmla="*/ 2281 w 33712"/>
                    <a:gd name="connsiteY2" fmla="*/ 27076 h 109932"/>
                    <a:gd name="connsiteX3" fmla="*/ 6008 w 33712"/>
                    <a:gd name="connsiteY3" fmla="*/ 12533 h 109932"/>
                    <a:gd name="connsiteX4" fmla="*/ 12182 w 33712"/>
                    <a:gd name="connsiteY4" fmla="*/ 464 h 109932"/>
                    <a:gd name="connsiteX5" fmla="*/ 11565 w 33712"/>
                    <a:gd name="connsiteY5" fmla="*/ 189 h 109932"/>
                    <a:gd name="connsiteX6" fmla="*/ 680 w 33712"/>
                    <a:gd name="connsiteY6" fmla="*/ 26847 h 109932"/>
                    <a:gd name="connsiteX7" fmla="*/ 3287 w 33712"/>
                    <a:gd name="connsiteY7" fmla="*/ 57603 h 109932"/>
                    <a:gd name="connsiteX8" fmla="*/ 32969 w 33712"/>
                    <a:gd name="connsiteY8" fmla="*/ 109819 h 109932"/>
                    <a:gd name="connsiteX9" fmla="*/ 33586 w 33712"/>
                    <a:gd name="connsiteY9" fmla="*/ 109109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2" h="109932">
                      <a:moveTo>
                        <a:pt x="33609" y="109109"/>
                      </a:moveTo>
                      <a:cubicBezTo>
                        <a:pt x="20346" y="95529"/>
                        <a:pt x="10993" y="76681"/>
                        <a:pt x="5596" y="58588"/>
                      </a:cubicBezTo>
                      <a:cubicBezTo>
                        <a:pt x="2486" y="48122"/>
                        <a:pt x="1023" y="37954"/>
                        <a:pt x="2281" y="27076"/>
                      </a:cubicBezTo>
                      <a:cubicBezTo>
                        <a:pt x="2852" y="22060"/>
                        <a:pt x="4155" y="17228"/>
                        <a:pt x="6008" y="12533"/>
                      </a:cubicBezTo>
                      <a:cubicBezTo>
                        <a:pt x="7654" y="8296"/>
                        <a:pt x="10399" y="4586"/>
                        <a:pt x="12182" y="464"/>
                      </a:cubicBezTo>
                      <a:cubicBezTo>
                        <a:pt x="12365" y="29"/>
                        <a:pt x="11794" y="-177"/>
                        <a:pt x="11565" y="189"/>
                      </a:cubicBezTo>
                      <a:cubicBezTo>
                        <a:pt x="6374" y="8823"/>
                        <a:pt x="2281" y="16724"/>
                        <a:pt x="680" y="26847"/>
                      </a:cubicBezTo>
                      <a:cubicBezTo>
                        <a:pt x="-1013" y="37473"/>
                        <a:pt x="680" y="47275"/>
                        <a:pt x="3287" y="57603"/>
                      </a:cubicBezTo>
                      <a:cubicBezTo>
                        <a:pt x="8135" y="76635"/>
                        <a:pt x="18517" y="96445"/>
                        <a:pt x="32969" y="109819"/>
                      </a:cubicBezTo>
                      <a:cubicBezTo>
                        <a:pt x="33380" y="110209"/>
                        <a:pt x="33975" y="109499"/>
                        <a:pt x="33586" y="109109"/>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6" name="Freeform: Shape 2037">
                  <a:extLst>
                    <a:ext uri="{FF2B5EF4-FFF2-40B4-BE49-F238E27FC236}">
                      <a16:creationId xmlns:a16="http://schemas.microsoft.com/office/drawing/2014/main" id="{E8FB8022-C6E2-E0EA-E44A-BF8BB8333B96}"/>
                    </a:ext>
                  </a:extLst>
                </p:cNvPr>
                <p:cNvSpPr/>
                <p:nvPr/>
              </p:nvSpPr>
              <p:spPr>
                <a:xfrm>
                  <a:off x="4614629" y="3566994"/>
                  <a:ext cx="17712" cy="42831"/>
                </a:xfrm>
                <a:custGeom>
                  <a:avLst/>
                  <a:gdLst>
                    <a:gd name="connsiteX0" fmla="*/ 17658 w 17712"/>
                    <a:gd name="connsiteY0" fmla="*/ 42305 h 42831"/>
                    <a:gd name="connsiteX1" fmla="*/ 6613 w 17712"/>
                    <a:gd name="connsiteY1" fmla="*/ 22449 h 42831"/>
                    <a:gd name="connsiteX2" fmla="*/ 1170 w 17712"/>
                    <a:gd name="connsiteY2" fmla="*/ 395 h 42831"/>
                    <a:gd name="connsiteX3" fmla="*/ 279 w 17712"/>
                    <a:gd name="connsiteY3" fmla="*/ 395 h 42831"/>
                    <a:gd name="connsiteX4" fmla="*/ 17064 w 17712"/>
                    <a:gd name="connsiteY4" fmla="*/ 42695 h 42831"/>
                    <a:gd name="connsiteX5" fmla="*/ 17658 w 17712"/>
                    <a:gd name="connsiteY5" fmla="*/ 42283 h 4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2" h="42831">
                      <a:moveTo>
                        <a:pt x="17658" y="42305"/>
                      </a:moveTo>
                      <a:cubicBezTo>
                        <a:pt x="13656" y="35801"/>
                        <a:pt x="9769" y="29435"/>
                        <a:pt x="6613" y="22449"/>
                      </a:cubicBezTo>
                      <a:cubicBezTo>
                        <a:pt x="3366" y="15327"/>
                        <a:pt x="2451" y="8044"/>
                        <a:pt x="1170" y="395"/>
                      </a:cubicBezTo>
                      <a:cubicBezTo>
                        <a:pt x="1079" y="-109"/>
                        <a:pt x="370" y="-154"/>
                        <a:pt x="279" y="395"/>
                      </a:cubicBezTo>
                      <a:cubicBezTo>
                        <a:pt x="-1779" y="15602"/>
                        <a:pt x="7939" y="31427"/>
                        <a:pt x="17064" y="42695"/>
                      </a:cubicBezTo>
                      <a:cubicBezTo>
                        <a:pt x="17338" y="43038"/>
                        <a:pt x="17887" y="42672"/>
                        <a:pt x="17658" y="4228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7" name="Freeform: Shape 2038">
                  <a:extLst>
                    <a:ext uri="{FF2B5EF4-FFF2-40B4-BE49-F238E27FC236}">
                      <a16:creationId xmlns:a16="http://schemas.microsoft.com/office/drawing/2014/main" id="{2E70EB46-924C-46B2-B206-7AA751A68975}"/>
                    </a:ext>
                  </a:extLst>
                </p:cNvPr>
                <p:cNvSpPr/>
                <p:nvPr/>
              </p:nvSpPr>
              <p:spPr>
                <a:xfrm>
                  <a:off x="4578839" y="3526816"/>
                  <a:ext cx="15865" cy="62861"/>
                </a:xfrm>
                <a:custGeom>
                  <a:avLst/>
                  <a:gdLst>
                    <a:gd name="connsiteX0" fmla="*/ 15785 w 15865"/>
                    <a:gd name="connsiteY0" fmla="*/ 62192 h 62861"/>
                    <a:gd name="connsiteX1" fmla="*/ 2499 w 15865"/>
                    <a:gd name="connsiteY1" fmla="*/ 34688 h 62861"/>
                    <a:gd name="connsiteX2" fmla="*/ 7462 w 15865"/>
                    <a:gd name="connsiteY2" fmla="*/ 450 h 62861"/>
                    <a:gd name="connsiteX3" fmla="*/ 6913 w 15865"/>
                    <a:gd name="connsiteY3" fmla="*/ 106 h 62861"/>
                    <a:gd name="connsiteX4" fmla="*/ 761 w 15865"/>
                    <a:gd name="connsiteY4" fmla="*/ 33565 h 62861"/>
                    <a:gd name="connsiteX5" fmla="*/ 15122 w 15865"/>
                    <a:gd name="connsiteY5" fmla="*/ 62765 h 62861"/>
                    <a:gd name="connsiteX6" fmla="*/ 15785 w 15865"/>
                    <a:gd name="connsiteY6" fmla="*/ 62170 h 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5" h="62861">
                      <a:moveTo>
                        <a:pt x="15785" y="62192"/>
                      </a:moveTo>
                      <a:cubicBezTo>
                        <a:pt x="9108" y="53834"/>
                        <a:pt x="4580" y="45291"/>
                        <a:pt x="2499" y="34688"/>
                      </a:cubicBezTo>
                      <a:cubicBezTo>
                        <a:pt x="281" y="23420"/>
                        <a:pt x="1196" y="10298"/>
                        <a:pt x="7462" y="450"/>
                      </a:cubicBezTo>
                      <a:cubicBezTo>
                        <a:pt x="7690" y="83"/>
                        <a:pt x="7164" y="-146"/>
                        <a:pt x="6913" y="106"/>
                      </a:cubicBezTo>
                      <a:cubicBezTo>
                        <a:pt x="-931" y="8168"/>
                        <a:pt x="-611" y="23214"/>
                        <a:pt x="761" y="33565"/>
                      </a:cubicBezTo>
                      <a:cubicBezTo>
                        <a:pt x="2202" y="44307"/>
                        <a:pt x="6776" y="55597"/>
                        <a:pt x="15122" y="62765"/>
                      </a:cubicBezTo>
                      <a:cubicBezTo>
                        <a:pt x="15488" y="63086"/>
                        <a:pt x="16083" y="62536"/>
                        <a:pt x="15785" y="62170"/>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891" name="Freeform: Shape 2039">
                <a:extLst>
                  <a:ext uri="{FF2B5EF4-FFF2-40B4-BE49-F238E27FC236}">
                    <a16:creationId xmlns:a16="http://schemas.microsoft.com/office/drawing/2014/main" id="{89071542-87C7-C0F3-FD32-295F9EDC4762}"/>
                  </a:ext>
                </a:extLst>
              </p:cNvPr>
              <p:cNvSpPr/>
              <p:nvPr/>
            </p:nvSpPr>
            <p:spPr>
              <a:xfrm>
                <a:off x="5458939" y="3488425"/>
                <a:ext cx="218021" cy="199137"/>
              </a:xfrm>
              <a:custGeom>
                <a:avLst/>
                <a:gdLst>
                  <a:gd name="connsiteX0" fmla="*/ 205375 w 218021"/>
                  <a:gd name="connsiteY0" fmla="*/ 150922 h 199137"/>
                  <a:gd name="connsiteX1" fmla="*/ 201213 w 218021"/>
                  <a:gd name="connsiteY1" fmla="*/ 140959 h 199137"/>
                  <a:gd name="connsiteX2" fmla="*/ 198835 w 218021"/>
                  <a:gd name="connsiteY2" fmla="*/ 146914 h 199137"/>
                  <a:gd name="connsiteX3" fmla="*/ 176699 w 218021"/>
                  <a:gd name="connsiteY3" fmla="*/ 145998 h 199137"/>
                  <a:gd name="connsiteX4" fmla="*/ 166340 w 218021"/>
                  <a:gd name="connsiteY4" fmla="*/ 130493 h 199137"/>
                  <a:gd name="connsiteX5" fmla="*/ 162750 w 218021"/>
                  <a:gd name="connsiteY5" fmla="*/ 135028 h 199137"/>
                  <a:gd name="connsiteX6" fmla="*/ 143587 w 218021"/>
                  <a:gd name="connsiteY6" fmla="*/ 128799 h 199137"/>
                  <a:gd name="connsiteX7" fmla="*/ 132724 w 218021"/>
                  <a:gd name="connsiteY7" fmla="*/ 109515 h 199137"/>
                  <a:gd name="connsiteX8" fmla="*/ 107501 w 218021"/>
                  <a:gd name="connsiteY8" fmla="*/ 95591 h 199137"/>
                  <a:gd name="connsiteX9" fmla="*/ 102082 w 218021"/>
                  <a:gd name="connsiteY9" fmla="*/ 77110 h 199137"/>
                  <a:gd name="connsiteX10" fmla="*/ 83582 w 218021"/>
                  <a:gd name="connsiteY10" fmla="*/ 93416 h 199137"/>
                  <a:gd name="connsiteX11" fmla="*/ 51361 w 218021"/>
                  <a:gd name="connsiteY11" fmla="*/ 53544 h 199137"/>
                  <a:gd name="connsiteX12" fmla="*/ 64121 w 218021"/>
                  <a:gd name="connsiteY12" fmla="*/ 0 h 199137"/>
                  <a:gd name="connsiteX13" fmla="*/ 40636 w 218021"/>
                  <a:gd name="connsiteY13" fmla="*/ 8222 h 199137"/>
                  <a:gd name="connsiteX14" fmla="*/ 0 w 218021"/>
                  <a:gd name="connsiteY14" fmla="*/ 68109 h 199137"/>
                  <a:gd name="connsiteX15" fmla="*/ 14841 w 218021"/>
                  <a:gd name="connsiteY15" fmla="*/ 104454 h 199137"/>
                  <a:gd name="connsiteX16" fmla="*/ 44226 w 218021"/>
                  <a:gd name="connsiteY16" fmla="*/ 128410 h 199137"/>
                  <a:gd name="connsiteX17" fmla="*/ 73565 w 218021"/>
                  <a:gd name="connsiteY17" fmla="*/ 152044 h 199137"/>
                  <a:gd name="connsiteX18" fmla="*/ 118226 w 218021"/>
                  <a:gd name="connsiteY18" fmla="*/ 156876 h 199137"/>
                  <a:gd name="connsiteX19" fmla="*/ 142420 w 218021"/>
                  <a:gd name="connsiteY19" fmla="*/ 168006 h 199137"/>
                  <a:gd name="connsiteX20" fmla="*/ 173246 w 218021"/>
                  <a:gd name="connsiteY20" fmla="*/ 196450 h 199137"/>
                  <a:gd name="connsiteX21" fmla="*/ 213219 w 218021"/>
                  <a:gd name="connsiteY21" fmla="*/ 170823 h 199137"/>
                  <a:gd name="connsiteX22" fmla="*/ 217678 w 218021"/>
                  <a:gd name="connsiteY22" fmla="*/ 159418 h 199137"/>
                  <a:gd name="connsiteX23" fmla="*/ 218021 w 218021"/>
                  <a:gd name="connsiteY23" fmla="*/ 158319 h 199137"/>
                  <a:gd name="connsiteX24" fmla="*/ 217678 w 218021"/>
                  <a:gd name="connsiteY24" fmla="*/ 158319 h 199137"/>
                  <a:gd name="connsiteX25" fmla="*/ 205375 w 218021"/>
                  <a:gd name="connsiteY25" fmla="*/ 150967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021" h="199137">
                    <a:moveTo>
                      <a:pt x="205375" y="150922"/>
                    </a:moveTo>
                    <a:cubicBezTo>
                      <a:pt x="203774" y="147830"/>
                      <a:pt x="202586" y="144326"/>
                      <a:pt x="201213" y="140959"/>
                    </a:cubicBezTo>
                    <a:cubicBezTo>
                      <a:pt x="200687" y="143089"/>
                      <a:pt x="199933" y="145105"/>
                      <a:pt x="198835" y="146914"/>
                    </a:cubicBezTo>
                    <a:cubicBezTo>
                      <a:pt x="193278" y="156143"/>
                      <a:pt x="182896" y="152548"/>
                      <a:pt x="176699" y="145998"/>
                    </a:cubicBezTo>
                    <a:cubicBezTo>
                      <a:pt x="172720" y="141830"/>
                      <a:pt x="168856" y="136356"/>
                      <a:pt x="166340" y="130493"/>
                    </a:cubicBezTo>
                    <a:cubicBezTo>
                      <a:pt x="165380" y="132234"/>
                      <a:pt x="164236" y="133791"/>
                      <a:pt x="162750" y="135028"/>
                    </a:cubicBezTo>
                    <a:cubicBezTo>
                      <a:pt x="155958" y="140639"/>
                      <a:pt x="147909" y="134455"/>
                      <a:pt x="143587" y="128799"/>
                    </a:cubicBezTo>
                    <a:cubicBezTo>
                      <a:pt x="139768" y="123737"/>
                      <a:pt x="135560" y="116867"/>
                      <a:pt x="132724" y="109515"/>
                    </a:cubicBezTo>
                    <a:cubicBezTo>
                      <a:pt x="123097" y="121539"/>
                      <a:pt x="111755" y="104958"/>
                      <a:pt x="107501" y="95591"/>
                    </a:cubicBezTo>
                    <a:cubicBezTo>
                      <a:pt x="104803" y="89637"/>
                      <a:pt x="103019" y="83431"/>
                      <a:pt x="102082" y="77110"/>
                    </a:cubicBezTo>
                    <a:cubicBezTo>
                      <a:pt x="98651" y="85194"/>
                      <a:pt x="93003" y="93828"/>
                      <a:pt x="83582" y="93416"/>
                    </a:cubicBezTo>
                    <a:cubicBezTo>
                      <a:pt x="64213" y="92614"/>
                      <a:pt x="54974" y="69529"/>
                      <a:pt x="51361" y="53544"/>
                    </a:cubicBezTo>
                    <a:cubicBezTo>
                      <a:pt x="47016" y="34284"/>
                      <a:pt x="48045" y="12688"/>
                      <a:pt x="64121" y="0"/>
                    </a:cubicBezTo>
                    <a:cubicBezTo>
                      <a:pt x="56095" y="1763"/>
                      <a:pt x="48228" y="4466"/>
                      <a:pt x="40636" y="8222"/>
                    </a:cubicBezTo>
                    <a:cubicBezTo>
                      <a:pt x="18066" y="19352"/>
                      <a:pt x="5557" y="42712"/>
                      <a:pt x="0" y="68109"/>
                    </a:cubicBezTo>
                    <a:cubicBezTo>
                      <a:pt x="755" y="81873"/>
                      <a:pt x="5191" y="94240"/>
                      <a:pt x="14841" y="104454"/>
                    </a:cubicBezTo>
                    <a:cubicBezTo>
                      <a:pt x="23577" y="113730"/>
                      <a:pt x="34393" y="120440"/>
                      <a:pt x="44226" y="128410"/>
                    </a:cubicBezTo>
                    <a:cubicBezTo>
                      <a:pt x="53831" y="136173"/>
                      <a:pt x="62063" y="146960"/>
                      <a:pt x="73565" y="152044"/>
                    </a:cubicBezTo>
                    <a:cubicBezTo>
                      <a:pt x="87332" y="158159"/>
                      <a:pt x="103637" y="155159"/>
                      <a:pt x="118226" y="156876"/>
                    </a:cubicBezTo>
                    <a:cubicBezTo>
                      <a:pt x="127419" y="157953"/>
                      <a:pt x="135583" y="161708"/>
                      <a:pt x="142420" y="168006"/>
                    </a:cubicBezTo>
                    <a:cubicBezTo>
                      <a:pt x="151659" y="176503"/>
                      <a:pt x="162041" y="190038"/>
                      <a:pt x="173246" y="196450"/>
                    </a:cubicBezTo>
                    <a:cubicBezTo>
                      <a:pt x="187081" y="204397"/>
                      <a:pt x="219096" y="194389"/>
                      <a:pt x="213219" y="170823"/>
                    </a:cubicBezTo>
                    <a:cubicBezTo>
                      <a:pt x="214225" y="168441"/>
                      <a:pt x="216192" y="163747"/>
                      <a:pt x="217678" y="159418"/>
                    </a:cubicBezTo>
                    <a:cubicBezTo>
                      <a:pt x="217793" y="159052"/>
                      <a:pt x="217907" y="158685"/>
                      <a:pt x="218021" y="158319"/>
                    </a:cubicBezTo>
                    <a:cubicBezTo>
                      <a:pt x="217907" y="158319"/>
                      <a:pt x="217793" y="158319"/>
                      <a:pt x="217678" y="158319"/>
                    </a:cubicBezTo>
                    <a:cubicBezTo>
                      <a:pt x="212739" y="159670"/>
                      <a:pt x="208234" y="156487"/>
                      <a:pt x="205375" y="15096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2" name="Freeform: Shape 2040">
                <a:extLst>
                  <a:ext uri="{FF2B5EF4-FFF2-40B4-BE49-F238E27FC236}">
                    <a16:creationId xmlns:a16="http://schemas.microsoft.com/office/drawing/2014/main" id="{9FD5AB37-9CA9-3CB5-8EC8-30BB1846E016}"/>
                  </a:ext>
                </a:extLst>
              </p:cNvPr>
              <p:cNvSpPr/>
              <p:nvPr/>
            </p:nvSpPr>
            <p:spPr>
              <a:xfrm>
                <a:off x="5458939" y="3518471"/>
                <a:ext cx="216877" cy="169090"/>
              </a:xfrm>
              <a:custGeom>
                <a:avLst/>
                <a:gdLst>
                  <a:gd name="connsiteX0" fmla="*/ 216421 w 216877"/>
                  <a:gd name="connsiteY0" fmla="*/ 132074 h 169090"/>
                  <a:gd name="connsiteX1" fmla="*/ 209514 w 216877"/>
                  <a:gd name="connsiteY1" fmla="*/ 144578 h 169090"/>
                  <a:gd name="connsiteX2" fmla="*/ 203066 w 216877"/>
                  <a:gd name="connsiteY2" fmla="*/ 139563 h 169090"/>
                  <a:gd name="connsiteX3" fmla="*/ 205055 w 216877"/>
                  <a:gd name="connsiteY3" fmla="*/ 123761 h 169090"/>
                  <a:gd name="connsiteX4" fmla="*/ 205055 w 216877"/>
                  <a:gd name="connsiteY4" fmla="*/ 120279 h 169090"/>
                  <a:gd name="connsiteX5" fmla="*/ 204987 w 216877"/>
                  <a:gd name="connsiteY5" fmla="*/ 120119 h 169090"/>
                  <a:gd name="connsiteX6" fmla="*/ 196663 w 216877"/>
                  <a:gd name="connsiteY6" fmla="*/ 140570 h 169090"/>
                  <a:gd name="connsiteX7" fmla="*/ 182874 w 216877"/>
                  <a:gd name="connsiteY7" fmla="*/ 139585 h 169090"/>
                  <a:gd name="connsiteX8" fmla="*/ 178529 w 216877"/>
                  <a:gd name="connsiteY8" fmla="*/ 131364 h 169090"/>
                  <a:gd name="connsiteX9" fmla="*/ 171577 w 216877"/>
                  <a:gd name="connsiteY9" fmla="*/ 122203 h 169090"/>
                  <a:gd name="connsiteX10" fmla="*/ 172034 w 216877"/>
                  <a:gd name="connsiteY10" fmla="*/ 125043 h 169090"/>
                  <a:gd name="connsiteX11" fmla="*/ 166729 w 216877"/>
                  <a:gd name="connsiteY11" fmla="*/ 128341 h 169090"/>
                  <a:gd name="connsiteX12" fmla="*/ 158382 w 216877"/>
                  <a:gd name="connsiteY12" fmla="*/ 116982 h 169090"/>
                  <a:gd name="connsiteX13" fmla="*/ 148732 w 216877"/>
                  <a:gd name="connsiteY13" fmla="*/ 105989 h 169090"/>
                  <a:gd name="connsiteX14" fmla="*/ 149464 w 216877"/>
                  <a:gd name="connsiteY14" fmla="*/ 112584 h 169090"/>
                  <a:gd name="connsiteX15" fmla="*/ 143838 w 216877"/>
                  <a:gd name="connsiteY15" fmla="*/ 111875 h 169090"/>
                  <a:gd name="connsiteX16" fmla="*/ 132747 w 216877"/>
                  <a:gd name="connsiteY16" fmla="*/ 100538 h 169090"/>
                  <a:gd name="connsiteX17" fmla="*/ 118501 w 216877"/>
                  <a:gd name="connsiteY17" fmla="*/ 87324 h 169090"/>
                  <a:gd name="connsiteX18" fmla="*/ 106724 w 216877"/>
                  <a:gd name="connsiteY18" fmla="*/ 71270 h 169090"/>
                  <a:gd name="connsiteX19" fmla="*/ 105946 w 216877"/>
                  <a:gd name="connsiteY19" fmla="*/ 86431 h 169090"/>
                  <a:gd name="connsiteX20" fmla="*/ 88201 w 216877"/>
                  <a:gd name="connsiteY20" fmla="*/ 94378 h 169090"/>
                  <a:gd name="connsiteX21" fmla="*/ 57901 w 216877"/>
                  <a:gd name="connsiteY21" fmla="*/ 54437 h 169090"/>
                  <a:gd name="connsiteX22" fmla="*/ 51979 w 216877"/>
                  <a:gd name="connsiteY22" fmla="*/ 65178 h 169090"/>
                  <a:gd name="connsiteX23" fmla="*/ 46627 w 216877"/>
                  <a:gd name="connsiteY23" fmla="*/ 60460 h 169090"/>
                  <a:gd name="connsiteX24" fmla="*/ 41505 w 216877"/>
                  <a:gd name="connsiteY24" fmla="*/ 50063 h 169090"/>
                  <a:gd name="connsiteX25" fmla="*/ 40613 w 216877"/>
                  <a:gd name="connsiteY25" fmla="*/ 46788 h 169090"/>
                  <a:gd name="connsiteX26" fmla="*/ 29568 w 216877"/>
                  <a:gd name="connsiteY26" fmla="*/ 52239 h 169090"/>
                  <a:gd name="connsiteX27" fmla="*/ 20307 w 216877"/>
                  <a:gd name="connsiteY27" fmla="*/ 24253 h 169090"/>
                  <a:gd name="connsiteX28" fmla="*/ 13606 w 216877"/>
                  <a:gd name="connsiteY28" fmla="*/ 23681 h 169090"/>
                  <a:gd name="connsiteX29" fmla="*/ 13103 w 216877"/>
                  <a:gd name="connsiteY29" fmla="*/ 10100 h 169090"/>
                  <a:gd name="connsiteX30" fmla="*/ 15825 w 216877"/>
                  <a:gd name="connsiteY30" fmla="*/ 0 h 169090"/>
                  <a:gd name="connsiteX31" fmla="*/ 0 w 216877"/>
                  <a:gd name="connsiteY31" fmla="*/ 38063 h 169090"/>
                  <a:gd name="connsiteX32" fmla="*/ 14841 w 216877"/>
                  <a:gd name="connsiteY32" fmla="*/ 74408 h 169090"/>
                  <a:gd name="connsiteX33" fmla="*/ 44226 w 216877"/>
                  <a:gd name="connsiteY33" fmla="*/ 98363 h 169090"/>
                  <a:gd name="connsiteX34" fmla="*/ 73565 w 216877"/>
                  <a:gd name="connsiteY34" fmla="*/ 121997 h 169090"/>
                  <a:gd name="connsiteX35" fmla="*/ 118226 w 216877"/>
                  <a:gd name="connsiteY35" fmla="*/ 126829 h 169090"/>
                  <a:gd name="connsiteX36" fmla="*/ 142420 w 216877"/>
                  <a:gd name="connsiteY36" fmla="*/ 137959 h 169090"/>
                  <a:gd name="connsiteX37" fmla="*/ 173246 w 216877"/>
                  <a:gd name="connsiteY37" fmla="*/ 166403 h 169090"/>
                  <a:gd name="connsiteX38" fmla="*/ 213219 w 216877"/>
                  <a:gd name="connsiteY38" fmla="*/ 140776 h 169090"/>
                  <a:gd name="connsiteX39" fmla="*/ 216878 w 216877"/>
                  <a:gd name="connsiteY39" fmla="*/ 131593 h 169090"/>
                  <a:gd name="connsiteX40" fmla="*/ 216443 w 216877"/>
                  <a:gd name="connsiteY40" fmla="*/ 132097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6877" h="169090">
                    <a:moveTo>
                      <a:pt x="216421" y="132074"/>
                    </a:moveTo>
                    <a:cubicBezTo>
                      <a:pt x="214248" y="136311"/>
                      <a:pt x="213128" y="141234"/>
                      <a:pt x="209514" y="144578"/>
                    </a:cubicBezTo>
                    <a:cubicBezTo>
                      <a:pt x="206382" y="147486"/>
                      <a:pt x="203569" y="141990"/>
                      <a:pt x="203066" y="139563"/>
                    </a:cubicBezTo>
                    <a:cubicBezTo>
                      <a:pt x="202037" y="134410"/>
                      <a:pt x="203797" y="129028"/>
                      <a:pt x="205055" y="123761"/>
                    </a:cubicBezTo>
                    <a:cubicBezTo>
                      <a:pt x="205078" y="122638"/>
                      <a:pt x="205101" y="121424"/>
                      <a:pt x="205055" y="120279"/>
                    </a:cubicBezTo>
                    <a:cubicBezTo>
                      <a:pt x="205032" y="120211"/>
                      <a:pt x="205009" y="120165"/>
                      <a:pt x="204987" y="120119"/>
                    </a:cubicBezTo>
                    <a:cubicBezTo>
                      <a:pt x="204621" y="127883"/>
                      <a:pt x="202448" y="135211"/>
                      <a:pt x="196663" y="140570"/>
                    </a:cubicBezTo>
                    <a:cubicBezTo>
                      <a:pt x="192546" y="144395"/>
                      <a:pt x="186349" y="143822"/>
                      <a:pt x="182874" y="139585"/>
                    </a:cubicBezTo>
                    <a:cubicBezTo>
                      <a:pt x="180884" y="137181"/>
                      <a:pt x="180107" y="134043"/>
                      <a:pt x="178529" y="131364"/>
                    </a:cubicBezTo>
                    <a:cubicBezTo>
                      <a:pt x="176539" y="128043"/>
                      <a:pt x="174206" y="124997"/>
                      <a:pt x="171577" y="122203"/>
                    </a:cubicBezTo>
                    <a:cubicBezTo>
                      <a:pt x="171783" y="123142"/>
                      <a:pt x="171966" y="124081"/>
                      <a:pt x="172034" y="125043"/>
                    </a:cubicBezTo>
                    <a:cubicBezTo>
                      <a:pt x="172400" y="128616"/>
                      <a:pt x="169953" y="132005"/>
                      <a:pt x="166729" y="128341"/>
                    </a:cubicBezTo>
                    <a:cubicBezTo>
                      <a:pt x="163642" y="124814"/>
                      <a:pt x="161355" y="120646"/>
                      <a:pt x="158382" y="116982"/>
                    </a:cubicBezTo>
                    <a:cubicBezTo>
                      <a:pt x="155295" y="113226"/>
                      <a:pt x="152025" y="109584"/>
                      <a:pt x="148732" y="105989"/>
                    </a:cubicBezTo>
                    <a:cubicBezTo>
                      <a:pt x="149578" y="108004"/>
                      <a:pt x="150973" y="111188"/>
                      <a:pt x="149464" y="112584"/>
                    </a:cubicBezTo>
                    <a:cubicBezTo>
                      <a:pt x="147726" y="114188"/>
                      <a:pt x="145462" y="113226"/>
                      <a:pt x="143838" y="111875"/>
                    </a:cubicBezTo>
                    <a:cubicBezTo>
                      <a:pt x="139768" y="108508"/>
                      <a:pt x="136612" y="104111"/>
                      <a:pt x="132747" y="100538"/>
                    </a:cubicBezTo>
                    <a:cubicBezTo>
                      <a:pt x="127991" y="96118"/>
                      <a:pt x="122983" y="91996"/>
                      <a:pt x="118501" y="87324"/>
                    </a:cubicBezTo>
                    <a:cubicBezTo>
                      <a:pt x="113881" y="82469"/>
                      <a:pt x="109674" y="77179"/>
                      <a:pt x="106724" y="71270"/>
                    </a:cubicBezTo>
                    <a:cubicBezTo>
                      <a:pt x="107135" y="76423"/>
                      <a:pt x="107044" y="81576"/>
                      <a:pt x="105946" y="86431"/>
                    </a:cubicBezTo>
                    <a:cubicBezTo>
                      <a:pt x="103842" y="95821"/>
                      <a:pt x="96639" y="98248"/>
                      <a:pt x="88201" y="94378"/>
                    </a:cubicBezTo>
                    <a:cubicBezTo>
                      <a:pt x="71942" y="86889"/>
                      <a:pt x="60988" y="71682"/>
                      <a:pt x="57901" y="54437"/>
                    </a:cubicBezTo>
                    <a:cubicBezTo>
                      <a:pt x="57192" y="59201"/>
                      <a:pt x="55729" y="65064"/>
                      <a:pt x="51979" y="65178"/>
                    </a:cubicBezTo>
                    <a:cubicBezTo>
                      <a:pt x="49714" y="65247"/>
                      <a:pt x="47748" y="62018"/>
                      <a:pt x="46627" y="60460"/>
                    </a:cubicBezTo>
                    <a:cubicBezTo>
                      <a:pt x="44363" y="57323"/>
                      <a:pt x="42671" y="53796"/>
                      <a:pt x="41505" y="50063"/>
                    </a:cubicBezTo>
                    <a:cubicBezTo>
                      <a:pt x="41185" y="48964"/>
                      <a:pt x="40888" y="47887"/>
                      <a:pt x="40613" y="46788"/>
                    </a:cubicBezTo>
                    <a:cubicBezTo>
                      <a:pt x="38670" y="51689"/>
                      <a:pt x="35011" y="56292"/>
                      <a:pt x="29568" y="52239"/>
                    </a:cubicBezTo>
                    <a:cubicBezTo>
                      <a:pt x="21153" y="45964"/>
                      <a:pt x="19232" y="34811"/>
                      <a:pt x="20307" y="24253"/>
                    </a:cubicBezTo>
                    <a:cubicBezTo>
                      <a:pt x="17723" y="25719"/>
                      <a:pt x="15390" y="25810"/>
                      <a:pt x="13606" y="23681"/>
                    </a:cubicBezTo>
                    <a:cubicBezTo>
                      <a:pt x="10794" y="20337"/>
                      <a:pt x="12303" y="13878"/>
                      <a:pt x="13103" y="10100"/>
                    </a:cubicBezTo>
                    <a:cubicBezTo>
                      <a:pt x="13835" y="6733"/>
                      <a:pt x="14727" y="3321"/>
                      <a:pt x="15825" y="0"/>
                    </a:cubicBezTo>
                    <a:cubicBezTo>
                      <a:pt x="8164" y="10993"/>
                      <a:pt x="3041" y="24230"/>
                      <a:pt x="0" y="38063"/>
                    </a:cubicBezTo>
                    <a:cubicBezTo>
                      <a:pt x="755" y="51826"/>
                      <a:pt x="5191" y="64193"/>
                      <a:pt x="14841" y="74408"/>
                    </a:cubicBezTo>
                    <a:cubicBezTo>
                      <a:pt x="23577" y="83683"/>
                      <a:pt x="34393" y="90393"/>
                      <a:pt x="44226" y="98363"/>
                    </a:cubicBezTo>
                    <a:cubicBezTo>
                      <a:pt x="53831" y="106126"/>
                      <a:pt x="62063" y="116913"/>
                      <a:pt x="73565" y="121997"/>
                    </a:cubicBezTo>
                    <a:cubicBezTo>
                      <a:pt x="87332" y="128112"/>
                      <a:pt x="103637" y="125112"/>
                      <a:pt x="118226" y="126829"/>
                    </a:cubicBezTo>
                    <a:cubicBezTo>
                      <a:pt x="127419" y="127906"/>
                      <a:pt x="135583" y="131662"/>
                      <a:pt x="142420" y="137959"/>
                    </a:cubicBezTo>
                    <a:cubicBezTo>
                      <a:pt x="151659" y="146456"/>
                      <a:pt x="162041" y="159991"/>
                      <a:pt x="173246" y="166403"/>
                    </a:cubicBezTo>
                    <a:cubicBezTo>
                      <a:pt x="187081" y="174350"/>
                      <a:pt x="219096" y="164342"/>
                      <a:pt x="213219" y="140776"/>
                    </a:cubicBezTo>
                    <a:cubicBezTo>
                      <a:pt x="214042" y="138807"/>
                      <a:pt x="215552" y="135234"/>
                      <a:pt x="216878" y="131593"/>
                    </a:cubicBezTo>
                    <a:cubicBezTo>
                      <a:pt x="216718" y="131753"/>
                      <a:pt x="216603" y="131959"/>
                      <a:pt x="216443" y="132097"/>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3" name="Freeform: Shape 2042">
                <a:extLst>
                  <a:ext uri="{FF2B5EF4-FFF2-40B4-BE49-F238E27FC236}">
                    <a16:creationId xmlns:a16="http://schemas.microsoft.com/office/drawing/2014/main" id="{568874DB-D6F2-E722-798A-52525FACEB66}"/>
                  </a:ext>
                </a:extLst>
              </p:cNvPr>
              <p:cNvSpPr/>
              <p:nvPr/>
            </p:nvSpPr>
            <p:spPr>
              <a:xfrm>
                <a:off x="5142792"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4" name="Freeform: Shape 2043">
                <a:extLst>
                  <a:ext uri="{FF2B5EF4-FFF2-40B4-BE49-F238E27FC236}">
                    <a16:creationId xmlns:a16="http://schemas.microsoft.com/office/drawing/2014/main" id="{920574C9-07E5-63AE-2D9A-4D94178D4738}"/>
                  </a:ext>
                </a:extLst>
              </p:cNvPr>
              <p:cNvSpPr/>
              <p:nvPr/>
            </p:nvSpPr>
            <p:spPr>
              <a:xfrm>
                <a:off x="5367056"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5" name="Freeform: Shape 2044">
                <a:extLst>
                  <a:ext uri="{FF2B5EF4-FFF2-40B4-BE49-F238E27FC236}">
                    <a16:creationId xmlns:a16="http://schemas.microsoft.com/office/drawing/2014/main" id="{32E6F254-6D4F-2C8E-D342-87481234516C}"/>
                  </a:ext>
                </a:extLst>
              </p:cNvPr>
              <p:cNvSpPr/>
              <p:nvPr/>
            </p:nvSpPr>
            <p:spPr>
              <a:xfrm>
                <a:off x="5255348"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6" name="Freeform: Shape 2045">
                <a:extLst>
                  <a:ext uri="{FF2B5EF4-FFF2-40B4-BE49-F238E27FC236}">
                    <a16:creationId xmlns:a16="http://schemas.microsoft.com/office/drawing/2014/main" id="{32718A51-951C-0CC4-C8E0-0896357A2691}"/>
                  </a:ext>
                </a:extLst>
              </p:cNvPr>
              <p:cNvSpPr/>
              <p:nvPr/>
            </p:nvSpPr>
            <p:spPr>
              <a:xfrm>
                <a:off x="5309384"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7" name="Freeform: Shape 2046">
                <a:extLst>
                  <a:ext uri="{FF2B5EF4-FFF2-40B4-BE49-F238E27FC236}">
                    <a16:creationId xmlns:a16="http://schemas.microsoft.com/office/drawing/2014/main" id="{98847466-DADA-FF3B-8377-1101FB9FD2BE}"/>
                  </a:ext>
                </a:extLst>
              </p:cNvPr>
              <p:cNvSpPr/>
              <p:nvPr/>
            </p:nvSpPr>
            <p:spPr>
              <a:xfrm>
                <a:off x="5346087"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8" name="Freeform: Shape 2047">
                <a:extLst>
                  <a:ext uri="{FF2B5EF4-FFF2-40B4-BE49-F238E27FC236}">
                    <a16:creationId xmlns:a16="http://schemas.microsoft.com/office/drawing/2014/main" id="{596825F7-D601-0D95-3D62-94B2EDF76867}"/>
                  </a:ext>
                </a:extLst>
              </p:cNvPr>
              <p:cNvSpPr/>
              <p:nvPr/>
            </p:nvSpPr>
            <p:spPr>
              <a:xfrm>
                <a:off x="5301357"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899" name="Freeform: Shape 2048">
                <a:extLst>
                  <a:ext uri="{FF2B5EF4-FFF2-40B4-BE49-F238E27FC236}">
                    <a16:creationId xmlns:a16="http://schemas.microsoft.com/office/drawing/2014/main" id="{3436A452-CE66-192C-6071-083B943FD9B1}"/>
                  </a:ext>
                </a:extLst>
              </p:cNvPr>
              <p:cNvSpPr/>
              <p:nvPr/>
            </p:nvSpPr>
            <p:spPr>
              <a:xfrm>
                <a:off x="5275517"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0" name="Freeform: Shape 2049">
                <a:extLst>
                  <a:ext uri="{FF2B5EF4-FFF2-40B4-BE49-F238E27FC236}">
                    <a16:creationId xmlns:a16="http://schemas.microsoft.com/office/drawing/2014/main" id="{B3426B31-41AA-CD0E-A56B-2CE01394E419}"/>
                  </a:ext>
                </a:extLst>
              </p:cNvPr>
              <p:cNvSpPr/>
              <p:nvPr/>
            </p:nvSpPr>
            <p:spPr>
              <a:xfrm>
                <a:off x="5401724"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1" name="Freeform: Shape 2050">
                <a:extLst>
                  <a:ext uri="{FF2B5EF4-FFF2-40B4-BE49-F238E27FC236}">
                    <a16:creationId xmlns:a16="http://schemas.microsoft.com/office/drawing/2014/main" id="{C73A7B36-11DC-8126-10D6-57FD9FC27490}"/>
                  </a:ext>
                </a:extLst>
              </p:cNvPr>
              <p:cNvSpPr/>
              <p:nvPr/>
            </p:nvSpPr>
            <p:spPr>
              <a:xfrm>
                <a:off x="5364358"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2" name="Freeform: Shape 2051">
                <a:extLst>
                  <a:ext uri="{FF2B5EF4-FFF2-40B4-BE49-F238E27FC236}">
                    <a16:creationId xmlns:a16="http://schemas.microsoft.com/office/drawing/2014/main" id="{047248B3-42E0-46F5-841C-D3B1CF2B9A7E}"/>
                  </a:ext>
                </a:extLst>
              </p:cNvPr>
              <p:cNvSpPr/>
              <p:nvPr/>
            </p:nvSpPr>
            <p:spPr>
              <a:xfrm>
                <a:off x="5337923"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3" name="Freeform: Shape 2052">
                <a:extLst>
                  <a:ext uri="{FF2B5EF4-FFF2-40B4-BE49-F238E27FC236}">
                    <a16:creationId xmlns:a16="http://schemas.microsoft.com/office/drawing/2014/main" id="{EB44D2C0-6C13-5355-6DAB-BA232B6C41E8}"/>
                  </a:ext>
                </a:extLst>
              </p:cNvPr>
              <p:cNvSpPr/>
              <p:nvPr/>
            </p:nvSpPr>
            <p:spPr>
              <a:xfrm>
                <a:off x="5180675"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4" name="Freeform: Shape 2053">
                <a:extLst>
                  <a:ext uri="{FF2B5EF4-FFF2-40B4-BE49-F238E27FC236}">
                    <a16:creationId xmlns:a16="http://schemas.microsoft.com/office/drawing/2014/main" id="{97A9FB9B-6309-AF0C-B28D-2E533F7052C3}"/>
                  </a:ext>
                </a:extLst>
              </p:cNvPr>
              <p:cNvSpPr/>
              <p:nvPr/>
            </p:nvSpPr>
            <p:spPr>
              <a:xfrm>
                <a:off x="5260607"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05" name="Freeform: Shape 2054">
                <a:extLst>
                  <a:ext uri="{FF2B5EF4-FFF2-40B4-BE49-F238E27FC236}">
                    <a16:creationId xmlns:a16="http://schemas.microsoft.com/office/drawing/2014/main" id="{5783C76F-1B99-FF98-7A35-22144C5406D3}"/>
                  </a:ext>
                </a:extLst>
              </p:cNvPr>
              <p:cNvSpPr/>
              <p:nvPr/>
            </p:nvSpPr>
            <p:spPr>
              <a:xfrm>
                <a:off x="5207198"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906" name="Graphic 3">
                <a:extLst>
                  <a:ext uri="{FF2B5EF4-FFF2-40B4-BE49-F238E27FC236}">
                    <a16:creationId xmlns:a16="http://schemas.microsoft.com/office/drawing/2014/main" id="{CEA0B39D-562B-F8E6-3C17-A584E9D1C1DE}"/>
                  </a:ext>
                </a:extLst>
              </p:cNvPr>
              <p:cNvGrpSpPr/>
              <p:nvPr/>
            </p:nvGrpSpPr>
            <p:grpSpPr>
              <a:xfrm>
                <a:off x="5138036" y="3585276"/>
                <a:ext cx="247880" cy="294047"/>
                <a:chOff x="4237773" y="3585276"/>
                <a:chExt cx="247880" cy="294047"/>
              </a:xfrm>
              <a:solidFill>
                <a:srgbClr val="EDA69A"/>
              </a:solidFill>
            </p:grpSpPr>
            <p:sp>
              <p:nvSpPr>
                <p:cNvPr id="1069" name="Freeform: Shape 2057">
                  <a:extLst>
                    <a:ext uri="{FF2B5EF4-FFF2-40B4-BE49-F238E27FC236}">
                      <a16:creationId xmlns:a16="http://schemas.microsoft.com/office/drawing/2014/main" id="{AA6E39BD-2B66-073A-B56B-6A55FEAEED32}"/>
                    </a:ext>
                  </a:extLst>
                </p:cNvPr>
                <p:cNvSpPr/>
                <p:nvPr/>
              </p:nvSpPr>
              <p:spPr>
                <a:xfrm>
                  <a:off x="4242529"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70" name="Freeform: Shape 2058">
                  <a:extLst>
                    <a:ext uri="{FF2B5EF4-FFF2-40B4-BE49-F238E27FC236}">
                      <a16:creationId xmlns:a16="http://schemas.microsoft.com/office/drawing/2014/main" id="{E14EEF95-C1ED-92AF-DEA8-8F681CD80AE0}"/>
                    </a:ext>
                  </a:extLst>
                </p:cNvPr>
                <p:cNvSpPr/>
                <p:nvPr/>
              </p:nvSpPr>
              <p:spPr>
                <a:xfrm>
                  <a:off x="4237773" y="3585276"/>
                  <a:ext cx="247880" cy="294047"/>
                </a:xfrm>
                <a:custGeom>
                  <a:avLst/>
                  <a:gdLst>
                    <a:gd name="connsiteX0" fmla="*/ 237985 w 247880"/>
                    <a:gd name="connsiteY0" fmla="*/ 0 h 294047"/>
                    <a:gd name="connsiteX1" fmla="*/ 240775 w 247880"/>
                    <a:gd name="connsiteY1" fmla="*/ 5588 h 294047"/>
                    <a:gd name="connsiteX2" fmla="*/ 242170 w 247880"/>
                    <a:gd name="connsiteY2" fmla="*/ 8405 h 294047"/>
                    <a:gd name="connsiteX3" fmla="*/ 243359 w 247880"/>
                    <a:gd name="connsiteY3" fmla="*/ 11336 h 294047"/>
                    <a:gd name="connsiteX4" fmla="*/ 244525 w 247880"/>
                    <a:gd name="connsiteY4" fmla="*/ 14314 h 294047"/>
                    <a:gd name="connsiteX5" fmla="*/ 245097 w 247880"/>
                    <a:gd name="connsiteY5" fmla="*/ 15802 h 294047"/>
                    <a:gd name="connsiteX6" fmla="*/ 245531 w 247880"/>
                    <a:gd name="connsiteY6" fmla="*/ 17337 h 294047"/>
                    <a:gd name="connsiteX7" fmla="*/ 246377 w 247880"/>
                    <a:gd name="connsiteY7" fmla="*/ 20359 h 294047"/>
                    <a:gd name="connsiteX8" fmla="*/ 247018 w 247880"/>
                    <a:gd name="connsiteY8" fmla="*/ 23520 h 294047"/>
                    <a:gd name="connsiteX9" fmla="*/ 247338 w 247880"/>
                    <a:gd name="connsiteY9" fmla="*/ 25077 h 294047"/>
                    <a:gd name="connsiteX10" fmla="*/ 247521 w 247880"/>
                    <a:gd name="connsiteY10" fmla="*/ 26680 h 294047"/>
                    <a:gd name="connsiteX11" fmla="*/ 247841 w 247880"/>
                    <a:gd name="connsiteY11" fmla="*/ 29864 h 294047"/>
                    <a:gd name="connsiteX12" fmla="*/ 247818 w 247880"/>
                    <a:gd name="connsiteY12" fmla="*/ 36299 h 294047"/>
                    <a:gd name="connsiteX13" fmla="*/ 247475 w 247880"/>
                    <a:gd name="connsiteY13" fmla="*/ 39437 h 294047"/>
                    <a:gd name="connsiteX14" fmla="*/ 246903 w 247880"/>
                    <a:gd name="connsiteY14" fmla="*/ 42666 h 294047"/>
                    <a:gd name="connsiteX15" fmla="*/ 246149 w 247880"/>
                    <a:gd name="connsiteY15" fmla="*/ 45780 h 294047"/>
                    <a:gd name="connsiteX16" fmla="*/ 245188 w 247880"/>
                    <a:gd name="connsiteY16" fmla="*/ 48872 h 294047"/>
                    <a:gd name="connsiteX17" fmla="*/ 239403 w 247880"/>
                    <a:gd name="connsiteY17" fmla="*/ 60323 h 294047"/>
                    <a:gd name="connsiteX18" fmla="*/ 238511 w 247880"/>
                    <a:gd name="connsiteY18" fmla="*/ 61651 h 294047"/>
                    <a:gd name="connsiteX19" fmla="*/ 237505 w 247880"/>
                    <a:gd name="connsiteY19" fmla="*/ 62956 h 294047"/>
                    <a:gd name="connsiteX20" fmla="*/ 235538 w 247880"/>
                    <a:gd name="connsiteY20" fmla="*/ 65407 h 294047"/>
                    <a:gd name="connsiteX21" fmla="*/ 233549 w 247880"/>
                    <a:gd name="connsiteY21" fmla="*/ 67881 h 294047"/>
                    <a:gd name="connsiteX22" fmla="*/ 231285 w 247880"/>
                    <a:gd name="connsiteY22" fmla="*/ 70170 h 294047"/>
                    <a:gd name="connsiteX23" fmla="*/ 229021 w 247880"/>
                    <a:gd name="connsiteY23" fmla="*/ 72461 h 294047"/>
                    <a:gd name="connsiteX24" fmla="*/ 227832 w 247880"/>
                    <a:gd name="connsiteY24" fmla="*/ 73652 h 294047"/>
                    <a:gd name="connsiteX25" fmla="*/ 226620 w 247880"/>
                    <a:gd name="connsiteY25" fmla="*/ 74636 h 294047"/>
                    <a:gd name="connsiteX26" fmla="*/ 221772 w 247880"/>
                    <a:gd name="connsiteY26" fmla="*/ 78598 h 294047"/>
                    <a:gd name="connsiteX27" fmla="*/ 211344 w 247880"/>
                    <a:gd name="connsiteY27" fmla="*/ 85835 h 294047"/>
                    <a:gd name="connsiteX28" fmla="*/ 208737 w 247880"/>
                    <a:gd name="connsiteY28" fmla="*/ 87576 h 294047"/>
                    <a:gd name="connsiteX29" fmla="*/ 206016 w 247880"/>
                    <a:gd name="connsiteY29" fmla="*/ 89270 h 294047"/>
                    <a:gd name="connsiteX30" fmla="*/ 200596 w 247880"/>
                    <a:gd name="connsiteY30" fmla="*/ 92591 h 294047"/>
                    <a:gd name="connsiteX31" fmla="*/ 189528 w 247880"/>
                    <a:gd name="connsiteY31" fmla="*/ 98523 h 294047"/>
                    <a:gd name="connsiteX32" fmla="*/ 168353 w 247880"/>
                    <a:gd name="connsiteY32" fmla="*/ 111073 h 294047"/>
                    <a:gd name="connsiteX33" fmla="*/ 159571 w 247880"/>
                    <a:gd name="connsiteY33" fmla="*/ 119546 h 294047"/>
                    <a:gd name="connsiteX34" fmla="*/ 158611 w 247880"/>
                    <a:gd name="connsiteY34" fmla="*/ 120577 h 294047"/>
                    <a:gd name="connsiteX35" fmla="*/ 157605 w 247880"/>
                    <a:gd name="connsiteY35" fmla="*/ 121791 h 294047"/>
                    <a:gd name="connsiteX36" fmla="*/ 155615 w 247880"/>
                    <a:gd name="connsiteY36" fmla="*/ 124218 h 294047"/>
                    <a:gd name="connsiteX37" fmla="*/ 151728 w 247880"/>
                    <a:gd name="connsiteY37" fmla="*/ 129074 h 294047"/>
                    <a:gd name="connsiteX38" fmla="*/ 137573 w 247880"/>
                    <a:gd name="connsiteY38" fmla="*/ 149502 h 294047"/>
                    <a:gd name="connsiteX39" fmla="*/ 129935 w 247880"/>
                    <a:gd name="connsiteY39" fmla="*/ 159922 h 294047"/>
                    <a:gd name="connsiteX40" fmla="*/ 127877 w 247880"/>
                    <a:gd name="connsiteY40" fmla="*/ 162304 h 294047"/>
                    <a:gd name="connsiteX41" fmla="*/ 125590 w 247880"/>
                    <a:gd name="connsiteY41" fmla="*/ 164663 h 294047"/>
                    <a:gd name="connsiteX42" fmla="*/ 125018 w 247880"/>
                    <a:gd name="connsiteY42" fmla="*/ 165258 h 294047"/>
                    <a:gd name="connsiteX43" fmla="*/ 124744 w 247880"/>
                    <a:gd name="connsiteY43" fmla="*/ 165533 h 294047"/>
                    <a:gd name="connsiteX44" fmla="*/ 124606 w 247880"/>
                    <a:gd name="connsiteY44" fmla="*/ 165693 h 294047"/>
                    <a:gd name="connsiteX45" fmla="*/ 124332 w 247880"/>
                    <a:gd name="connsiteY45" fmla="*/ 165968 h 294047"/>
                    <a:gd name="connsiteX46" fmla="*/ 123143 w 247880"/>
                    <a:gd name="connsiteY46" fmla="*/ 166998 h 294047"/>
                    <a:gd name="connsiteX47" fmla="*/ 120788 w 247880"/>
                    <a:gd name="connsiteY47" fmla="*/ 169060 h 294047"/>
                    <a:gd name="connsiteX48" fmla="*/ 115985 w 247880"/>
                    <a:gd name="connsiteY48" fmla="*/ 173159 h 294047"/>
                    <a:gd name="connsiteX49" fmla="*/ 110817 w 247880"/>
                    <a:gd name="connsiteY49" fmla="*/ 177075 h 294047"/>
                    <a:gd name="connsiteX50" fmla="*/ 109514 w 247880"/>
                    <a:gd name="connsiteY50" fmla="*/ 178037 h 294047"/>
                    <a:gd name="connsiteX51" fmla="*/ 109194 w 247880"/>
                    <a:gd name="connsiteY51" fmla="*/ 178289 h 294047"/>
                    <a:gd name="connsiteX52" fmla="*/ 108782 w 247880"/>
                    <a:gd name="connsiteY52" fmla="*/ 178564 h 294047"/>
                    <a:gd name="connsiteX53" fmla="*/ 108119 w 247880"/>
                    <a:gd name="connsiteY53" fmla="*/ 178976 h 294047"/>
                    <a:gd name="connsiteX54" fmla="*/ 105489 w 247880"/>
                    <a:gd name="connsiteY54" fmla="*/ 180694 h 294047"/>
                    <a:gd name="connsiteX55" fmla="*/ 100252 w 247880"/>
                    <a:gd name="connsiteY55" fmla="*/ 184129 h 294047"/>
                    <a:gd name="connsiteX56" fmla="*/ 79146 w 247880"/>
                    <a:gd name="connsiteY56" fmla="*/ 197618 h 294047"/>
                    <a:gd name="connsiteX57" fmla="*/ 74069 w 247880"/>
                    <a:gd name="connsiteY57" fmla="*/ 201168 h 294047"/>
                    <a:gd name="connsiteX58" fmla="*/ 71530 w 247880"/>
                    <a:gd name="connsiteY58" fmla="*/ 202977 h 294047"/>
                    <a:gd name="connsiteX59" fmla="*/ 69198 w 247880"/>
                    <a:gd name="connsiteY59" fmla="*/ 204855 h 294047"/>
                    <a:gd name="connsiteX60" fmla="*/ 64624 w 247880"/>
                    <a:gd name="connsiteY60" fmla="*/ 208656 h 294047"/>
                    <a:gd name="connsiteX61" fmla="*/ 62384 w 247880"/>
                    <a:gd name="connsiteY61" fmla="*/ 210764 h 294047"/>
                    <a:gd name="connsiteX62" fmla="*/ 60394 w 247880"/>
                    <a:gd name="connsiteY62" fmla="*/ 212825 h 294047"/>
                    <a:gd name="connsiteX63" fmla="*/ 53945 w 247880"/>
                    <a:gd name="connsiteY63" fmla="*/ 222375 h 294047"/>
                    <a:gd name="connsiteX64" fmla="*/ 51979 w 247880"/>
                    <a:gd name="connsiteY64" fmla="*/ 227528 h 294047"/>
                    <a:gd name="connsiteX65" fmla="*/ 51338 w 247880"/>
                    <a:gd name="connsiteY65" fmla="*/ 230253 h 294047"/>
                    <a:gd name="connsiteX66" fmla="*/ 50950 w 247880"/>
                    <a:gd name="connsiteY66" fmla="*/ 231902 h 294047"/>
                    <a:gd name="connsiteX67" fmla="*/ 50515 w 247880"/>
                    <a:gd name="connsiteY67" fmla="*/ 233596 h 294047"/>
                    <a:gd name="connsiteX68" fmla="*/ 50264 w 247880"/>
                    <a:gd name="connsiteY68" fmla="*/ 234490 h 294047"/>
                    <a:gd name="connsiteX69" fmla="*/ 50195 w 247880"/>
                    <a:gd name="connsiteY69" fmla="*/ 234719 h 294047"/>
                    <a:gd name="connsiteX70" fmla="*/ 50058 w 247880"/>
                    <a:gd name="connsiteY70" fmla="*/ 235108 h 294047"/>
                    <a:gd name="connsiteX71" fmla="*/ 49921 w 247880"/>
                    <a:gd name="connsiteY71" fmla="*/ 235474 h 294047"/>
                    <a:gd name="connsiteX72" fmla="*/ 49394 w 247880"/>
                    <a:gd name="connsiteY72" fmla="*/ 236963 h 294047"/>
                    <a:gd name="connsiteX73" fmla="*/ 48663 w 247880"/>
                    <a:gd name="connsiteY73" fmla="*/ 238589 h 294047"/>
                    <a:gd name="connsiteX74" fmla="*/ 48503 w 247880"/>
                    <a:gd name="connsiteY74" fmla="*/ 238956 h 294047"/>
                    <a:gd name="connsiteX75" fmla="*/ 48411 w 247880"/>
                    <a:gd name="connsiteY75" fmla="*/ 239139 h 294047"/>
                    <a:gd name="connsiteX76" fmla="*/ 48091 w 247880"/>
                    <a:gd name="connsiteY76" fmla="*/ 239688 h 294047"/>
                    <a:gd name="connsiteX77" fmla="*/ 48045 w 247880"/>
                    <a:gd name="connsiteY77" fmla="*/ 239780 h 294047"/>
                    <a:gd name="connsiteX78" fmla="*/ 47611 w 247880"/>
                    <a:gd name="connsiteY78" fmla="*/ 240421 h 294047"/>
                    <a:gd name="connsiteX79" fmla="*/ 45941 w 247880"/>
                    <a:gd name="connsiteY79" fmla="*/ 243078 h 294047"/>
                    <a:gd name="connsiteX80" fmla="*/ 43449 w 247880"/>
                    <a:gd name="connsiteY80" fmla="*/ 246009 h 294047"/>
                    <a:gd name="connsiteX81" fmla="*/ 42809 w 247880"/>
                    <a:gd name="connsiteY81" fmla="*/ 246719 h 294047"/>
                    <a:gd name="connsiteX82" fmla="*/ 42580 w 247880"/>
                    <a:gd name="connsiteY82" fmla="*/ 246948 h 294047"/>
                    <a:gd name="connsiteX83" fmla="*/ 42511 w 247880"/>
                    <a:gd name="connsiteY83" fmla="*/ 247017 h 294047"/>
                    <a:gd name="connsiteX84" fmla="*/ 42351 w 247880"/>
                    <a:gd name="connsiteY84" fmla="*/ 247131 h 294047"/>
                    <a:gd name="connsiteX85" fmla="*/ 42054 w 247880"/>
                    <a:gd name="connsiteY85" fmla="*/ 247383 h 294047"/>
                    <a:gd name="connsiteX86" fmla="*/ 40888 w 247880"/>
                    <a:gd name="connsiteY86" fmla="*/ 248414 h 294047"/>
                    <a:gd name="connsiteX87" fmla="*/ 39699 w 247880"/>
                    <a:gd name="connsiteY87" fmla="*/ 249467 h 294047"/>
                    <a:gd name="connsiteX88" fmla="*/ 38235 w 247880"/>
                    <a:gd name="connsiteY88" fmla="*/ 250521 h 294047"/>
                    <a:gd name="connsiteX89" fmla="*/ 36749 w 247880"/>
                    <a:gd name="connsiteY89" fmla="*/ 251551 h 294047"/>
                    <a:gd name="connsiteX90" fmla="*/ 36383 w 247880"/>
                    <a:gd name="connsiteY90" fmla="*/ 251826 h 294047"/>
                    <a:gd name="connsiteX91" fmla="*/ 35903 w 247880"/>
                    <a:gd name="connsiteY91" fmla="*/ 252101 h 294047"/>
                    <a:gd name="connsiteX92" fmla="*/ 35217 w 247880"/>
                    <a:gd name="connsiteY92" fmla="*/ 252513 h 294047"/>
                    <a:gd name="connsiteX93" fmla="*/ 32541 w 247880"/>
                    <a:gd name="connsiteY93" fmla="*/ 254116 h 294047"/>
                    <a:gd name="connsiteX94" fmla="*/ 31192 w 247880"/>
                    <a:gd name="connsiteY94" fmla="*/ 254941 h 294047"/>
                    <a:gd name="connsiteX95" fmla="*/ 30506 w 247880"/>
                    <a:gd name="connsiteY95" fmla="*/ 255330 h 294047"/>
                    <a:gd name="connsiteX96" fmla="*/ 29728 w 247880"/>
                    <a:gd name="connsiteY96" fmla="*/ 255765 h 294047"/>
                    <a:gd name="connsiteX97" fmla="*/ 26984 w 247880"/>
                    <a:gd name="connsiteY97" fmla="*/ 257300 h 294047"/>
                    <a:gd name="connsiteX98" fmla="*/ 21839 w 247880"/>
                    <a:gd name="connsiteY98" fmla="*/ 260391 h 294047"/>
                    <a:gd name="connsiteX99" fmla="*/ 20604 w 247880"/>
                    <a:gd name="connsiteY99" fmla="*/ 261170 h 294047"/>
                    <a:gd name="connsiteX100" fmla="*/ 20444 w 247880"/>
                    <a:gd name="connsiteY100" fmla="*/ 261262 h 294047"/>
                    <a:gd name="connsiteX101" fmla="*/ 20490 w 247880"/>
                    <a:gd name="connsiteY101" fmla="*/ 261216 h 294047"/>
                    <a:gd name="connsiteX102" fmla="*/ 20421 w 247880"/>
                    <a:gd name="connsiteY102" fmla="*/ 261262 h 294047"/>
                    <a:gd name="connsiteX103" fmla="*/ 20101 w 247880"/>
                    <a:gd name="connsiteY103" fmla="*/ 261513 h 294047"/>
                    <a:gd name="connsiteX104" fmla="*/ 19483 w 247880"/>
                    <a:gd name="connsiteY104" fmla="*/ 261972 h 294047"/>
                    <a:gd name="connsiteX105" fmla="*/ 18272 w 247880"/>
                    <a:gd name="connsiteY105" fmla="*/ 262910 h 294047"/>
                    <a:gd name="connsiteX106" fmla="*/ 17334 w 247880"/>
                    <a:gd name="connsiteY106" fmla="*/ 263758 h 294047"/>
                    <a:gd name="connsiteX107" fmla="*/ 15459 w 247880"/>
                    <a:gd name="connsiteY107" fmla="*/ 265613 h 294047"/>
                    <a:gd name="connsiteX108" fmla="*/ 14636 w 247880"/>
                    <a:gd name="connsiteY108" fmla="*/ 266621 h 294047"/>
                    <a:gd name="connsiteX109" fmla="*/ 14224 w 247880"/>
                    <a:gd name="connsiteY109" fmla="*/ 267125 h 294047"/>
                    <a:gd name="connsiteX110" fmla="*/ 14133 w 247880"/>
                    <a:gd name="connsiteY110" fmla="*/ 267239 h 294047"/>
                    <a:gd name="connsiteX111" fmla="*/ 14201 w 247880"/>
                    <a:gd name="connsiteY111" fmla="*/ 267125 h 294047"/>
                    <a:gd name="connsiteX112" fmla="*/ 14155 w 247880"/>
                    <a:gd name="connsiteY112" fmla="*/ 267216 h 294047"/>
                    <a:gd name="connsiteX113" fmla="*/ 13949 w 247880"/>
                    <a:gd name="connsiteY113" fmla="*/ 267537 h 294047"/>
                    <a:gd name="connsiteX114" fmla="*/ 10542 w 247880"/>
                    <a:gd name="connsiteY114" fmla="*/ 277568 h 294047"/>
                    <a:gd name="connsiteX115" fmla="*/ 10908 w 247880"/>
                    <a:gd name="connsiteY115" fmla="*/ 288858 h 294047"/>
                    <a:gd name="connsiteX116" fmla="*/ 6975 w 247880"/>
                    <a:gd name="connsiteY116" fmla="*/ 294011 h 294047"/>
                    <a:gd name="connsiteX117" fmla="*/ 1921 w 247880"/>
                    <a:gd name="connsiteY117" fmla="*/ 290484 h 294047"/>
                    <a:gd name="connsiteX118" fmla="*/ 1921 w 247880"/>
                    <a:gd name="connsiteY118" fmla="*/ 290370 h 294047"/>
                    <a:gd name="connsiteX119" fmla="*/ 1121 w 247880"/>
                    <a:gd name="connsiteY119" fmla="*/ 286866 h 294047"/>
                    <a:gd name="connsiteX120" fmla="*/ 938 w 247880"/>
                    <a:gd name="connsiteY120" fmla="*/ 286018 h 294047"/>
                    <a:gd name="connsiteX121" fmla="*/ 892 w 247880"/>
                    <a:gd name="connsiteY121" fmla="*/ 285835 h 294047"/>
                    <a:gd name="connsiteX122" fmla="*/ 892 w 247880"/>
                    <a:gd name="connsiteY122" fmla="*/ 285789 h 294047"/>
                    <a:gd name="connsiteX123" fmla="*/ 823 w 247880"/>
                    <a:gd name="connsiteY123" fmla="*/ 285423 h 294047"/>
                    <a:gd name="connsiteX124" fmla="*/ 823 w 247880"/>
                    <a:gd name="connsiteY124" fmla="*/ 285308 h 294047"/>
                    <a:gd name="connsiteX125" fmla="*/ 755 w 247880"/>
                    <a:gd name="connsiteY125" fmla="*/ 284896 h 294047"/>
                    <a:gd name="connsiteX126" fmla="*/ 526 w 247880"/>
                    <a:gd name="connsiteY126" fmla="*/ 283224 h 294047"/>
                    <a:gd name="connsiteX127" fmla="*/ 320 w 247880"/>
                    <a:gd name="connsiteY127" fmla="*/ 281530 h 294047"/>
                    <a:gd name="connsiteX128" fmla="*/ 206 w 247880"/>
                    <a:gd name="connsiteY128" fmla="*/ 280728 h 294047"/>
                    <a:gd name="connsiteX129" fmla="*/ 160 w 247880"/>
                    <a:gd name="connsiteY129" fmla="*/ 280293 h 294047"/>
                    <a:gd name="connsiteX130" fmla="*/ 160 w 247880"/>
                    <a:gd name="connsiteY130" fmla="*/ 280087 h 294047"/>
                    <a:gd name="connsiteX131" fmla="*/ 92 w 247880"/>
                    <a:gd name="connsiteY131" fmla="*/ 279766 h 294047"/>
                    <a:gd name="connsiteX132" fmla="*/ 92 w 247880"/>
                    <a:gd name="connsiteY132" fmla="*/ 279652 h 294047"/>
                    <a:gd name="connsiteX133" fmla="*/ 0 w 247880"/>
                    <a:gd name="connsiteY133" fmla="*/ 276285 h 294047"/>
                    <a:gd name="connsiteX134" fmla="*/ 0 w 247880"/>
                    <a:gd name="connsiteY134" fmla="*/ 276010 h 294047"/>
                    <a:gd name="connsiteX135" fmla="*/ 0 w 247880"/>
                    <a:gd name="connsiteY135" fmla="*/ 275598 h 294047"/>
                    <a:gd name="connsiteX136" fmla="*/ 869 w 247880"/>
                    <a:gd name="connsiteY136" fmla="*/ 269048 h 294047"/>
                    <a:gd name="connsiteX137" fmla="*/ 1944 w 247880"/>
                    <a:gd name="connsiteY137" fmla="*/ 265430 h 294047"/>
                    <a:gd name="connsiteX138" fmla="*/ 3407 w 247880"/>
                    <a:gd name="connsiteY138" fmla="*/ 262132 h 294047"/>
                    <a:gd name="connsiteX139" fmla="*/ 3819 w 247880"/>
                    <a:gd name="connsiteY139" fmla="*/ 261308 h 294047"/>
                    <a:gd name="connsiteX140" fmla="*/ 4025 w 247880"/>
                    <a:gd name="connsiteY140" fmla="*/ 260918 h 294047"/>
                    <a:gd name="connsiteX141" fmla="*/ 4139 w 247880"/>
                    <a:gd name="connsiteY141" fmla="*/ 260712 h 294047"/>
                    <a:gd name="connsiteX142" fmla="*/ 4185 w 247880"/>
                    <a:gd name="connsiteY142" fmla="*/ 260621 h 294047"/>
                    <a:gd name="connsiteX143" fmla="*/ 4368 w 247880"/>
                    <a:gd name="connsiteY143" fmla="*/ 260369 h 294047"/>
                    <a:gd name="connsiteX144" fmla="*/ 5191 w 247880"/>
                    <a:gd name="connsiteY144" fmla="*/ 259109 h 294047"/>
                    <a:gd name="connsiteX145" fmla="*/ 7318 w 247880"/>
                    <a:gd name="connsiteY145" fmla="*/ 256292 h 294047"/>
                    <a:gd name="connsiteX146" fmla="*/ 12212 w 247880"/>
                    <a:gd name="connsiteY146" fmla="*/ 251391 h 294047"/>
                    <a:gd name="connsiteX147" fmla="*/ 12532 w 247880"/>
                    <a:gd name="connsiteY147" fmla="*/ 251116 h 294047"/>
                    <a:gd name="connsiteX148" fmla="*/ 12692 w 247880"/>
                    <a:gd name="connsiteY148" fmla="*/ 250979 h 294047"/>
                    <a:gd name="connsiteX149" fmla="*/ 13035 w 247880"/>
                    <a:gd name="connsiteY149" fmla="*/ 250727 h 294047"/>
                    <a:gd name="connsiteX150" fmla="*/ 13629 w 247880"/>
                    <a:gd name="connsiteY150" fmla="*/ 250269 h 294047"/>
                    <a:gd name="connsiteX151" fmla="*/ 14841 w 247880"/>
                    <a:gd name="connsiteY151" fmla="*/ 249353 h 294047"/>
                    <a:gd name="connsiteX152" fmla="*/ 17243 w 247880"/>
                    <a:gd name="connsiteY152" fmla="*/ 247544 h 294047"/>
                    <a:gd name="connsiteX153" fmla="*/ 22456 w 247880"/>
                    <a:gd name="connsiteY153" fmla="*/ 244017 h 294047"/>
                    <a:gd name="connsiteX154" fmla="*/ 31238 w 247880"/>
                    <a:gd name="connsiteY154" fmla="*/ 237329 h 294047"/>
                    <a:gd name="connsiteX155" fmla="*/ 32083 w 247880"/>
                    <a:gd name="connsiteY155" fmla="*/ 236482 h 294047"/>
                    <a:gd name="connsiteX156" fmla="*/ 32130 w 247880"/>
                    <a:gd name="connsiteY156" fmla="*/ 236436 h 294047"/>
                    <a:gd name="connsiteX157" fmla="*/ 31946 w 247880"/>
                    <a:gd name="connsiteY157" fmla="*/ 236620 h 294047"/>
                    <a:gd name="connsiteX158" fmla="*/ 32061 w 247880"/>
                    <a:gd name="connsiteY158" fmla="*/ 236482 h 294047"/>
                    <a:gd name="connsiteX159" fmla="*/ 32289 w 247880"/>
                    <a:gd name="connsiteY159" fmla="*/ 236184 h 294047"/>
                    <a:gd name="connsiteX160" fmla="*/ 32747 w 247880"/>
                    <a:gd name="connsiteY160" fmla="*/ 235589 h 294047"/>
                    <a:gd name="connsiteX161" fmla="*/ 33661 w 247880"/>
                    <a:gd name="connsiteY161" fmla="*/ 234398 h 294047"/>
                    <a:gd name="connsiteX162" fmla="*/ 34142 w 247880"/>
                    <a:gd name="connsiteY162" fmla="*/ 233482 h 294047"/>
                    <a:gd name="connsiteX163" fmla="*/ 34576 w 247880"/>
                    <a:gd name="connsiteY163" fmla="*/ 232681 h 294047"/>
                    <a:gd name="connsiteX164" fmla="*/ 34622 w 247880"/>
                    <a:gd name="connsiteY164" fmla="*/ 232589 h 294047"/>
                    <a:gd name="connsiteX165" fmla="*/ 34622 w 247880"/>
                    <a:gd name="connsiteY165" fmla="*/ 232543 h 294047"/>
                    <a:gd name="connsiteX166" fmla="*/ 34576 w 247880"/>
                    <a:gd name="connsiteY166" fmla="*/ 232749 h 294047"/>
                    <a:gd name="connsiteX167" fmla="*/ 34713 w 247880"/>
                    <a:gd name="connsiteY167" fmla="*/ 232406 h 294047"/>
                    <a:gd name="connsiteX168" fmla="*/ 34965 w 247880"/>
                    <a:gd name="connsiteY168" fmla="*/ 231696 h 294047"/>
                    <a:gd name="connsiteX169" fmla="*/ 35102 w 247880"/>
                    <a:gd name="connsiteY169" fmla="*/ 231352 h 294047"/>
                    <a:gd name="connsiteX170" fmla="*/ 35056 w 247880"/>
                    <a:gd name="connsiteY170" fmla="*/ 231444 h 294047"/>
                    <a:gd name="connsiteX171" fmla="*/ 35056 w 247880"/>
                    <a:gd name="connsiteY171" fmla="*/ 231352 h 294047"/>
                    <a:gd name="connsiteX172" fmla="*/ 35125 w 247880"/>
                    <a:gd name="connsiteY172" fmla="*/ 231169 h 294047"/>
                    <a:gd name="connsiteX173" fmla="*/ 35331 w 247880"/>
                    <a:gd name="connsiteY173" fmla="*/ 230459 h 294047"/>
                    <a:gd name="connsiteX174" fmla="*/ 35422 w 247880"/>
                    <a:gd name="connsiteY174" fmla="*/ 230092 h 294047"/>
                    <a:gd name="connsiteX175" fmla="*/ 35308 w 247880"/>
                    <a:gd name="connsiteY175" fmla="*/ 230482 h 294047"/>
                    <a:gd name="connsiteX176" fmla="*/ 35308 w 247880"/>
                    <a:gd name="connsiteY176" fmla="*/ 230390 h 294047"/>
                    <a:gd name="connsiteX177" fmla="*/ 35377 w 247880"/>
                    <a:gd name="connsiteY177" fmla="*/ 230184 h 294047"/>
                    <a:gd name="connsiteX178" fmla="*/ 35537 w 247880"/>
                    <a:gd name="connsiteY178" fmla="*/ 229451 h 294047"/>
                    <a:gd name="connsiteX179" fmla="*/ 35971 w 247880"/>
                    <a:gd name="connsiteY179" fmla="*/ 226795 h 294047"/>
                    <a:gd name="connsiteX180" fmla="*/ 36520 w 247880"/>
                    <a:gd name="connsiteY180" fmla="*/ 223817 h 294047"/>
                    <a:gd name="connsiteX181" fmla="*/ 37435 w 247880"/>
                    <a:gd name="connsiteY181" fmla="*/ 220428 h 294047"/>
                    <a:gd name="connsiteX182" fmla="*/ 38555 w 247880"/>
                    <a:gd name="connsiteY182" fmla="*/ 217061 h 294047"/>
                    <a:gd name="connsiteX183" fmla="*/ 39836 w 247880"/>
                    <a:gd name="connsiteY183" fmla="*/ 213901 h 294047"/>
                    <a:gd name="connsiteX184" fmla="*/ 41368 w 247880"/>
                    <a:gd name="connsiteY184" fmla="*/ 210901 h 294047"/>
                    <a:gd name="connsiteX185" fmla="*/ 41757 w 247880"/>
                    <a:gd name="connsiteY185" fmla="*/ 210168 h 294047"/>
                    <a:gd name="connsiteX186" fmla="*/ 41940 w 247880"/>
                    <a:gd name="connsiteY186" fmla="*/ 209802 h 294047"/>
                    <a:gd name="connsiteX187" fmla="*/ 41986 w 247880"/>
                    <a:gd name="connsiteY187" fmla="*/ 209687 h 294047"/>
                    <a:gd name="connsiteX188" fmla="*/ 42145 w 247880"/>
                    <a:gd name="connsiteY188" fmla="*/ 209412 h 294047"/>
                    <a:gd name="connsiteX189" fmla="*/ 42237 w 247880"/>
                    <a:gd name="connsiteY189" fmla="*/ 209252 h 294047"/>
                    <a:gd name="connsiteX190" fmla="*/ 43037 w 247880"/>
                    <a:gd name="connsiteY190" fmla="*/ 207993 h 294047"/>
                    <a:gd name="connsiteX191" fmla="*/ 44706 w 247880"/>
                    <a:gd name="connsiteY191" fmla="*/ 205404 h 294047"/>
                    <a:gd name="connsiteX192" fmla="*/ 53465 w 247880"/>
                    <a:gd name="connsiteY192" fmla="*/ 195374 h 294047"/>
                    <a:gd name="connsiteX193" fmla="*/ 54037 w 247880"/>
                    <a:gd name="connsiteY193" fmla="*/ 194801 h 294047"/>
                    <a:gd name="connsiteX194" fmla="*/ 54791 w 247880"/>
                    <a:gd name="connsiteY194" fmla="*/ 194137 h 294047"/>
                    <a:gd name="connsiteX195" fmla="*/ 55935 w 247880"/>
                    <a:gd name="connsiteY195" fmla="*/ 193152 h 294047"/>
                    <a:gd name="connsiteX196" fmla="*/ 58221 w 247880"/>
                    <a:gd name="connsiteY196" fmla="*/ 191183 h 294047"/>
                    <a:gd name="connsiteX197" fmla="*/ 63024 w 247880"/>
                    <a:gd name="connsiteY197" fmla="*/ 187289 h 294047"/>
                    <a:gd name="connsiteX198" fmla="*/ 68192 w 247880"/>
                    <a:gd name="connsiteY198" fmla="*/ 183465 h 294047"/>
                    <a:gd name="connsiteX199" fmla="*/ 68512 w 247880"/>
                    <a:gd name="connsiteY199" fmla="*/ 183236 h 294047"/>
                    <a:gd name="connsiteX200" fmla="*/ 68924 w 247880"/>
                    <a:gd name="connsiteY200" fmla="*/ 182938 h 294047"/>
                    <a:gd name="connsiteX201" fmla="*/ 69564 w 247880"/>
                    <a:gd name="connsiteY201" fmla="*/ 182526 h 294047"/>
                    <a:gd name="connsiteX202" fmla="*/ 70821 w 247880"/>
                    <a:gd name="connsiteY202" fmla="*/ 181679 h 294047"/>
                    <a:gd name="connsiteX203" fmla="*/ 73314 w 247880"/>
                    <a:gd name="connsiteY203" fmla="*/ 180007 h 294047"/>
                    <a:gd name="connsiteX204" fmla="*/ 93300 w 247880"/>
                    <a:gd name="connsiteY204" fmla="*/ 166655 h 294047"/>
                    <a:gd name="connsiteX205" fmla="*/ 98286 w 247880"/>
                    <a:gd name="connsiteY205" fmla="*/ 163357 h 294047"/>
                    <a:gd name="connsiteX206" fmla="*/ 98606 w 247880"/>
                    <a:gd name="connsiteY206" fmla="*/ 163151 h 294047"/>
                    <a:gd name="connsiteX207" fmla="*/ 98515 w 247880"/>
                    <a:gd name="connsiteY207" fmla="*/ 163220 h 294047"/>
                    <a:gd name="connsiteX208" fmla="*/ 98583 w 247880"/>
                    <a:gd name="connsiteY208" fmla="*/ 163174 h 294047"/>
                    <a:gd name="connsiteX209" fmla="*/ 98743 w 247880"/>
                    <a:gd name="connsiteY209" fmla="*/ 163037 h 294047"/>
                    <a:gd name="connsiteX210" fmla="*/ 99338 w 247880"/>
                    <a:gd name="connsiteY210" fmla="*/ 162579 h 294047"/>
                    <a:gd name="connsiteX211" fmla="*/ 100550 w 247880"/>
                    <a:gd name="connsiteY211" fmla="*/ 161685 h 294047"/>
                    <a:gd name="connsiteX212" fmla="*/ 102951 w 247880"/>
                    <a:gd name="connsiteY212" fmla="*/ 159876 h 294047"/>
                    <a:gd name="connsiteX213" fmla="*/ 105352 w 247880"/>
                    <a:gd name="connsiteY213" fmla="*/ 158044 h 294047"/>
                    <a:gd name="connsiteX214" fmla="*/ 107479 w 247880"/>
                    <a:gd name="connsiteY214" fmla="*/ 156235 h 294047"/>
                    <a:gd name="connsiteX215" fmla="*/ 111663 w 247880"/>
                    <a:gd name="connsiteY215" fmla="*/ 152593 h 294047"/>
                    <a:gd name="connsiteX216" fmla="*/ 115528 w 247880"/>
                    <a:gd name="connsiteY216" fmla="*/ 148540 h 294047"/>
                    <a:gd name="connsiteX217" fmla="*/ 117220 w 247880"/>
                    <a:gd name="connsiteY217" fmla="*/ 146570 h 294047"/>
                    <a:gd name="connsiteX218" fmla="*/ 118158 w 247880"/>
                    <a:gd name="connsiteY218" fmla="*/ 145402 h 294047"/>
                    <a:gd name="connsiteX219" fmla="*/ 118386 w 247880"/>
                    <a:gd name="connsiteY219" fmla="*/ 145105 h 294047"/>
                    <a:gd name="connsiteX220" fmla="*/ 118295 w 247880"/>
                    <a:gd name="connsiteY220" fmla="*/ 145219 h 294047"/>
                    <a:gd name="connsiteX221" fmla="*/ 118364 w 247880"/>
                    <a:gd name="connsiteY221" fmla="*/ 145128 h 294047"/>
                    <a:gd name="connsiteX222" fmla="*/ 118478 w 247880"/>
                    <a:gd name="connsiteY222" fmla="*/ 144990 h 294047"/>
                    <a:gd name="connsiteX223" fmla="*/ 118935 w 247880"/>
                    <a:gd name="connsiteY223" fmla="*/ 144372 h 294047"/>
                    <a:gd name="connsiteX224" fmla="*/ 125819 w 247880"/>
                    <a:gd name="connsiteY224" fmla="*/ 134524 h 294047"/>
                    <a:gd name="connsiteX225" fmla="*/ 133067 w 247880"/>
                    <a:gd name="connsiteY225" fmla="*/ 124608 h 294047"/>
                    <a:gd name="connsiteX226" fmla="*/ 140820 w 247880"/>
                    <a:gd name="connsiteY226" fmla="*/ 115012 h 294047"/>
                    <a:gd name="connsiteX227" fmla="*/ 144936 w 247880"/>
                    <a:gd name="connsiteY227" fmla="*/ 110340 h 294047"/>
                    <a:gd name="connsiteX228" fmla="*/ 145965 w 247880"/>
                    <a:gd name="connsiteY228" fmla="*/ 109172 h 294047"/>
                    <a:gd name="connsiteX229" fmla="*/ 146217 w 247880"/>
                    <a:gd name="connsiteY229" fmla="*/ 108897 h 294047"/>
                    <a:gd name="connsiteX230" fmla="*/ 146354 w 247880"/>
                    <a:gd name="connsiteY230" fmla="*/ 108760 h 294047"/>
                    <a:gd name="connsiteX231" fmla="*/ 146605 w 247880"/>
                    <a:gd name="connsiteY231" fmla="*/ 108485 h 294047"/>
                    <a:gd name="connsiteX232" fmla="*/ 147131 w 247880"/>
                    <a:gd name="connsiteY232" fmla="*/ 107958 h 294047"/>
                    <a:gd name="connsiteX233" fmla="*/ 149258 w 247880"/>
                    <a:gd name="connsiteY233" fmla="*/ 105828 h 294047"/>
                    <a:gd name="connsiteX234" fmla="*/ 159114 w 247880"/>
                    <a:gd name="connsiteY234" fmla="*/ 97561 h 294047"/>
                    <a:gd name="connsiteX235" fmla="*/ 160440 w 247880"/>
                    <a:gd name="connsiteY235" fmla="*/ 96645 h 294047"/>
                    <a:gd name="connsiteX236" fmla="*/ 161081 w 247880"/>
                    <a:gd name="connsiteY236" fmla="*/ 96187 h 294047"/>
                    <a:gd name="connsiteX237" fmla="*/ 161424 w 247880"/>
                    <a:gd name="connsiteY237" fmla="*/ 95958 h 294047"/>
                    <a:gd name="connsiteX238" fmla="*/ 161584 w 247880"/>
                    <a:gd name="connsiteY238" fmla="*/ 95843 h 294047"/>
                    <a:gd name="connsiteX239" fmla="*/ 161881 w 247880"/>
                    <a:gd name="connsiteY239" fmla="*/ 95660 h 294047"/>
                    <a:gd name="connsiteX240" fmla="*/ 164465 w 247880"/>
                    <a:gd name="connsiteY240" fmla="*/ 94103 h 294047"/>
                    <a:gd name="connsiteX241" fmla="*/ 165769 w 247880"/>
                    <a:gd name="connsiteY241" fmla="*/ 93324 h 294047"/>
                    <a:gd name="connsiteX242" fmla="*/ 167209 w 247880"/>
                    <a:gd name="connsiteY242" fmla="*/ 92568 h 294047"/>
                    <a:gd name="connsiteX243" fmla="*/ 170113 w 247880"/>
                    <a:gd name="connsiteY243" fmla="*/ 91034 h 294047"/>
                    <a:gd name="connsiteX244" fmla="*/ 181227 w 247880"/>
                    <a:gd name="connsiteY244" fmla="*/ 85950 h 294047"/>
                    <a:gd name="connsiteX245" fmla="*/ 192204 w 247880"/>
                    <a:gd name="connsiteY245" fmla="*/ 80957 h 294047"/>
                    <a:gd name="connsiteX246" fmla="*/ 197509 w 247880"/>
                    <a:gd name="connsiteY246" fmla="*/ 78347 h 294047"/>
                    <a:gd name="connsiteX247" fmla="*/ 202700 w 247880"/>
                    <a:gd name="connsiteY247" fmla="*/ 75598 h 294047"/>
                    <a:gd name="connsiteX248" fmla="*/ 207914 w 247880"/>
                    <a:gd name="connsiteY248" fmla="*/ 72873 h 294047"/>
                    <a:gd name="connsiteX249" fmla="*/ 213059 w 247880"/>
                    <a:gd name="connsiteY249" fmla="*/ 69850 h 294047"/>
                    <a:gd name="connsiteX250" fmla="*/ 217953 w 247880"/>
                    <a:gd name="connsiteY250" fmla="*/ 66690 h 294047"/>
                    <a:gd name="connsiteX251" fmla="*/ 220354 w 247880"/>
                    <a:gd name="connsiteY251" fmla="*/ 65086 h 294047"/>
                    <a:gd name="connsiteX252" fmla="*/ 220651 w 247880"/>
                    <a:gd name="connsiteY252" fmla="*/ 64880 h 294047"/>
                    <a:gd name="connsiteX253" fmla="*/ 220811 w 247880"/>
                    <a:gd name="connsiteY253" fmla="*/ 64766 h 294047"/>
                    <a:gd name="connsiteX254" fmla="*/ 220880 w 247880"/>
                    <a:gd name="connsiteY254" fmla="*/ 64720 h 294047"/>
                    <a:gd name="connsiteX255" fmla="*/ 220834 w 247880"/>
                    <a:gd name="connsiteY255" fmla="*/ 64743 h 294047"/>
                    <a:gd name="connsiteX256" fmla="*/ 221406 w 247880"/>
                    <a:gd name="connsiteY256" fmla="*/ 64285 h 294047"/>
                    <a:gd name="connsiteX257" fmla="*/ 222572 w 247880"/>
                    <a:gd name="connsiteY257" fmla="*/ 63323 h 294047"/>
                    <a:gd name="connsiteX258" fmla="*/ 224904 w 247880"/>
                    <a:gd name="connsiteY258" fmla="*/ 61422 h 294047"/>
                    <a:gd name="connsiteX259" fmla="*/ 227077 w 247880"/>
                    <a:gd name="connsiteY259" fmla="*/ 59498 h 294047"/>
                    <a:gd name="connsiteX260" fmla="*/ 230942 w 247880"/>
                    <a:gd name="connsiteY260" fmla="*/ 55513 h 294047"/>
                    <a:gd name="connsiteX261" fmla="*/ 232840 w 247880"/>
                    <a:gd name="connsiteY261" fmla="*/ 53177 h 294047"/>
                    <a:gd name="connsiteX262" fmla="*/ 234441 w 247880"/>
                    <a:gd name="connsiteY262" fmla="*/ 50933 h 294047"/>
                    <a:gd name="connsiteX263" fmla="*/ 235950 w 247880"/>
                    <a:gd name="connsiteY263" fmla="*/ 48529 h 294047"/>
                    <a:gd name="connsiteX264" fmla="*/ 237345 w 247880"/>
                    <a:gd name="connsiteY264" fmla="*/ 46032 h 294047"/>
                    <a:gd name="connsiteX265" fmla="*/ 241118 w 247880"/>
                    <a:gd name="connsiteY265" fmla="*/ 35360 h 294047"/>
                    <a:gd name="connsiteX266" fmla="*/ 241872 w 247880"/>
                    <a:gd name="connsiteY266" fmla="*/ 29429 h 294047"/>
                    <a:gd name="connsiteX267" fmla="*/ 241918 w 247880"/>
                    <a:gd name="connsiteY267" fmla="*/ 23657 h 294047"/>
                    <a:gd name="connsiteX268" fmla="*/ 241735 w 247880"/>
                    <a:gd name="connsiteY268" fmla="*/ 20726 h 294047"/>
                    <a:gd name="connsiteX269" fmla="*/ 241346 w 247880"/>
                    <a:gd name="connsiteY269" fmla="*/ 17794 h 294047"/>
                    <a:gd name="connsiteX270" fmla="*/ 241232 w 247880"/>
                    <a:gd name="connsiteY270" fmla="*/ 17062 h 294047"/>
                    <a:gd name="connsiteX271" fmla="*/ 241232 w 247880"/>
                    <a:gd name="connsiteY271" fmla="*/ 16878 h 294047"/>
                    <a:gd name="connsiteX272" fmla="*/ 241186 w 247880"/>
                    <a:gd name="connsiteY272" fmla="*/ 16764 h 294047"/>
                    <a:gd name="connsiteX273" fmla="*/ 241095 w 247880"/>
                    <a:gd name="connsiteY273" fmla="*/ 16375 h 294047"/>
                    <a:gd name="connsiteX274" fmla="*/ 240775 w 247880"/>
                    <a:gd name="connsiteY274" fmla="*/ 14909 h 294047"/>
                    <a:gd name="connsiteX275" fmla="*/ 240111 w 247880"/>
                    <a:gd name="connsiteY275" fmla="*/ 11955 h 294047"/>
                    <a:gd name="connsiteX276" fmla="*/ 236842 w 247880"/>
                    <a:gd name="connsiteY276" fmla="*/ 366 h 294047"/>
                    <a:gd name="connsiteX277" fmla="*/ 237916 w 247880"/>
                    <a:gd name="connsiteY277" fmla="*/ 0 h 294047"/>
                    <a:gd name="connsiteX278" fmla="*/ 238008 w 247880"/>
                    <a:gd name="connsiteY278" fmla="*/ 69 h 294047"/>
                    <a:gd name="connsiteX279" fmla="*/ 245188 w 247880"/>
                    <a:gd name="connsiteY279" fmla="*/ 23382 h 294047"/>
                    <a:gd name="connsiteX280" fmla="*/ 245600 w 247880"/>
                    <a:gd name="connsiteY280" fmla="*/ 29703 h 294047"/>
                    <a:gd name="connsiteX281" fmla="*/ 245302 w 247880"/>
                    <a:gd name="connsiteY281" fmla="*/ 35772 h 294047"/>
                    <a:gd name="connsiteX282" fmla="*/ 242010 w 247880"/>
                    <a:gd name="connsiteY282" fmla="*/ 48185 h 294047"/>
                    <a:gd name="connsiteX283" fmla="*/ 240683 w 247880"/>
                    <a:gd name="connsiteY283" fmla="*/ 51071 h 294047"/>
                    <a:gd name="connsiteX284" fmla="*/ 239151 w 247880"/>
                    <a:gd name="connsiteY284" fmla="*/ 53887 h 294047"/>
                    <a:gd name="connsiteX285" fmla="*/ 237390 w 247880"/>
                    <a:gd name="connsiteY285" fmla="*/ 56659 h 294047"/>
                    <a:gd name="connsiteX286" fmla="*/ 235629 w 247880"/>
                    <a:gd name="connsiteY286" fmla="*/ 59109 h 294047"/>
                    <a:gd name="connsiteX287" fmla="*/ 231353 w 247880"/>
                    <a:gd name="connsiteY287" fmla="*/ 64056 h 294047"/>
                    <a:gd name="connsiteX288" fmla="*/ 229158 w 247880"/>
                    <a:gd name="connsiteY288" fmla="*/ 66277 h 294047"/>
                    <a:gd name="connsiteX289" fmla="*/ 226940 w 247880"/>
                    <a:gd name="connsiteY289" fmla="*/ 68338 h 294047"/>
                    <a:gd name="connsiteX290" fmla="*/ 225842 w 247880"/>
                    <a:gd name="connsiteY290" fmla="*/ 69346 h 294047"/>
                    <a:gd name="connsiteX291" fmla="*/ 225271 w 247880"/>
                    <a:gd name="connsiteY291" fmla="*/ 69850 h 294047"/>
                    <a:gd name="connsiteX292" fmla="*/ 225087 w 247880"/>
                    <a:gd name="connsiteY292" fmla="*/ 70010 h 294047"/>
                    <a:gd name="connsiteX293" fmla="*/ 225019 w 247880"/>
                    <a:gd name="connsiteY293" fmla="*/ 70102 h 294047"/>
                    <a:gd name="connsiteX294" fmla="*/ 224859 w 247880"/>
                    <a:gd name="connsiteY294" fmla="*/ 70216 h 294047"/>
                    <a:gd name="connsiteX295" fmla="*/ 224538 w 247880"/>
                    <a:gd name="connsiteY295" fmla="*/ 70468 h 294047"/>
                    <a:gd name="connsiteX296" fmla="*/ 222023 w 247880"/>
                    <a:gd name="connsiteY296" fmla="*/ 72369 h 294047"/>
                    <a:gd name="connsiteX297" fmla="*/ 216969 w 247880"/>
                    <a:gd name="connsiteY297" fmla="*/ 76010 h 294047"/>
                    <a:gd name="connsiteX298" fmla="*/ 211870 w 247880"/>
                    <a:gd name="connsiteY298" fmla="*/ 79354 h 294047"/>
                    <a:gd name="connsiteX299" fmla="*/ 206565 w 247880"/>
                    <a:gd name="connsiteY299" fmla="*/ 82492 h 294047"/>
                    <a:gd name="connsiteX300" fmla="*/ 201236 w 247880"/>
                    <a:gd name="connsiteY300" fmla="*/ 85629 h 294047"/>
                    <a:gd name="connsiteX301" fmla="*/ 195885 w 247880"/>
                    <a:gd name="connsiteY301" fmla="*/ 88606 h 294047"/>
                    <a:gd name="connsiteX302" fmla="*/ 185114 w 247880"/>
                    <a:gd name="connsiteY302" fmla="*/ 94057 h 294047"/>
                    <a:gd name="connsiteX303" fmla="*/ 174504 w 247880"/>
                    <a:gd name="connsiteY303" fmla="*/ 99416 h 294047"/>
                    <a:gd name="connsiteX304" fmla="*/ 172126 w 247880"/>
                    <a:gd name="connsiteY304" fmla="*/ 100790 h 294047"/>
                    <a:gd name="connsiteX305" fmla="*/ 170937 w 247880"/>
                    <a:gd name="connsiteY305" fmla="*/ 101477 h 294047"/>
                    <a:gd name="connsiteX306" fmla="*/ 169679 w 247880"/>
                    <a:gd name="connsiteY306" fmla="*/ 102301 h 294047"/>
                    <a:gd name="connsiteX307" fmla="*/ 167164 w 247880"/>
                    <a:gd name="connsiteY307" fmla="*/ 103973 h 294047"/>
                    <a:gd name="connsiteX308" fmla="*/ 165059 w 247880"/>
                    <a:gd name="connsiteY308" fmla="*/ 105576 h 294047"/>
                    <a:gd name="connsiteX309" fmla="*/ 160738 w 247880"/>
                    <a:gd name="connsiteY309" fmla="*/ 109218 h 294047"/>
                    <a:gd name="connsiteX310" fmla="*/ 156713 w 247880"/>
                    <a:gd name="connsiteY310" fmla="*/ 113111 h 294047"/>
                    <a:gd name="connsiteX311" fmla="*/ 154632 w 247880"/>
                    <a:gd name="connsiteY311" fmla="*/ 115287 h 294047"/>
                    <a:gd name="connsiteX312" fmla="*/ 154106 w 247880"/>
                    <a:gd name="connsiteY312" fmla="*/ 115836 h 294047"/>
                    <a:gd name="connsiteX313" fmla="*/ 153855 w 247880"/>
                    <a:gd name="connsiteY313" fmla="*/ 116111 h 294047"/>
                    <a:gd name="connsiteX314" fmla="*/ 153717 w 247880"/>
                    <a:gd name="connsiteY314" fmla="*/ 116226 h 294047"/>
                    <a:gd name="connsiteX315" fmla="*/ 153786 w 247880"/>
                    <a:gd name="connsiteY315" fmla="*/ 116157 h 294047"/>
                    <a:gd name="connsiteX316" fmla="*/ 153717 w 247880"/>
                    <a:gd name="connsiteY316" fmla="*/ 116226 h 294047"/>
                    <a:gd name="connsiteX317" fmla="*/ 152780 w 247880"/>
                    <a:gd name="connsiteY317" fmla="*/ 117348 h 294047"/>
                    <a:gd name="connsiteX318" fmla="*/ 149029 w 247880"/>
                    <a:gd name="connsiteY318" fmla="*/ 121859 h 294047"/>
                    <a:gd name="connsiteX319" fmla="*/ 141872 w 247880"/>
                    <a:gd name="connsiteY319" fmla="*/ 131226 h 294047"/>
                    <a:gd name="connsiteX320" fmla="*/ 135103 w 247880"/>
                    <a:gd name="connsiteY320" fmla="*/ 140982 h 294047"/>
                    <a:gd name="connsiteX321" fmla="*/ 131741 w 247880"/>
                    <a:gd name="connsiteY321" fmla="*/ 146021 h 294047"/>
                    <a:gd name="connsiteX322" fmla="*/ 130118 w 247880"/>
                    <a:gd name="connsiteY322" fmla="*/ 148471 h 294047"/>
                    <a:gd name="connsiteX323" fmla="*/ 128357 w 247880"/>
                    <a:gd name="connsiteY323" fmla="*/ 151059 h 294047"/>
                    <a:gd name="connsiteX324" fmla="*/ 127922 w 247880"/>
                    <a:gd name="connsiteY324" fmla="*/ 151677 h 294047"/>
                    <a:gd name="connsiteX325" fmla="*/ 127579 w 247880"/>
                    <a:gd name="connsiteY325" fmla="*/ 152181 h 294047"/>
                    <a:gd name="connsiteX326" fmla="*/ 127351 w 247880"/>
                    <a:gd name="connsiteY326" fmla="*/ 152479 h 294047"/>
                    <a:gd name="connsiteX327" fmla="*/ 126413 w 247880"/>
                    <a:gd name="connsiteY327" fmla="*/ 153670 h 294047"/>
                    <a:gd name="connsiteX328" fmla="*/ 124195 w 247880"/>
                    <a:gd name="connsiteY328" fmla="*/ 156349 h 294047"/>
                    <a:gd name="connsiteX329" fmla="*/ 123074 w 247880"/>
                    <a:gd name="connsiteY329" fmla="*/ 157632 h 294047"/>
                    <a:gd name="connsiteX330" fmla="*/ 122045 w 247880"/>
                    <a:gd name="connsiteY330" fmla="*/ 158731 h 294047"/>
                    <a:gd name="connsiteX331" fmla="*/ 121016 w 247880"/>
                    <a:gd name="connsiteY331" fmla="*/ 159830 h 294047"/>
                    <a:gd name="connsiteX332" fmla="*/ 120490 w 247880"/>
                    <a:gd name="connsiteY332" fmla="*/ 160380 h 294047"/>
                    <a:gd name="connsiteX333" fmla="*/ 120239 w 247880"/>
                    <a:gd name="connsiteY333" fmla="*/ 160655 h 294047"/>
                    <a:gd name="connsiteX334" fmla="*/ 120124 w 247880"/>
                    <a:gd name="connsiteY334" fmla="*/ 160769 h 294047"/>
                    <a:gd name="connsiteX335" fmla="*/ 119873 w 247880"/>
                    <a:gd name="connsiteY335" fmla="*/ 160998 h 294047"/>
                    <a:gd name="connsiteX336" fmla="*/ 119804 w 247880"/>
                    <a:gd name="connsiteY336" fmla="*/ 161067 h 294047"/>
                    <a:gd name="connsiteX337" fmla="*/ 114956 w 247880"/>
                    <a:gd name="connsiteY337" fmla="*/ 165418 h 294047"/>
                    <a:gd name="connsiteX338" fmla="*/ 112532 w 247880"/>
                    <a:gd name="connsiteY338" fmla="*/ 167525 h 294047"/>
                    <a:gd name="connsiteX339" fmla="*/ 110131 w 247880"/>
                    <a:gd name="connsiteY339" fmla="*/ 169358 h 294047"/>
                    <a:gd name="connsiteX340" fmla="*/ 107730 w 247880"/>
                    <a:gd name="connsiteY340" fmla="*/ 171167 h 294047"/>
                    <a:gd name="connsiteX341" fmla="*/ 106541 w 247880"/>
                    <a:gd name="connsiteY341" fmla="*/ 172106 h 294047"/>
                    <a:gd name="connsiteX342" fmla="*/ 105924 w 247880"/>
                    <a:gd name="connsiteY342" fmla="*/ 172564 h 294047"/>
                    <a:gd name="connsiteX343" fmla="*/ 105466 w 247880"/>
                    <a:gd name="connsiteY343" fmla="*/ 172907 h 294047"/>
                    <a:gd name="connsiteX344" fmla="*/ 105146 w 247880"/>
                    <a:gd name="connsiteY344" fmla="*/ 173113 h 294047"/>
                    <a:gd name="connsiteX345" fmla="*/ 100092 w 247880"/>
                    <a:gd name="connsiteY345" fmla="*/ 176503 h 294047"/>
                    <a:gd name="connsiteX346" fmla="*/ 89985 w 247880"/>
                    <a:gd name="connsiteY346" fmla="*/ 183282 h 294047"/>
                    <a:gd name="connsiteX347" fmla="*/ 79877 w 247880"/>
                    <a:gd name="connsiteY347" fmla="*/ 189854 h 294047"/>
                    <a:gd name="connsiteX348" fmla="*/ 77362 w 247880"/>
                    <a:gd name="connsiteY348" fmla="*/ 191480 h 294047"/>
                    <a:gd name="connsiteX349" fmla="*/ 76104 w 247880"/>
                    <a:gd name="connsiteY349" fmla="*/ 192305 h 294047"/>
                    <a:gd name="connsiteX350" fmla="*/ 75487 w 247880"/>
                    <a:gd name="connsiteY350" fmla="*/ 192717 h 294047"/>
                    <a:gd name="connsiteX351" fmla="*/ 75327 w 247880"/>
                    <a:gd name="connsiteY351" fmla="*/ 192832 h 294047"/>
                    <a:gd name="connsiteX352" fmla="*/ 75281 w 247880"/>
                    <a:gd name="connsiteY352" fmla="*/ 192855 h 294047"/>
                    <a:gd name="connsiteX353" fmla="*/ 74984 w 247880"/>
                    <a:gd name="connsiteY353" fmla="*/ 193060 h 294047"/>
                    <a:gd name="connsiteX354" fmla="*/ 70410 w 247880"/>
                    <a:gd name="connsiteY354" fmla="*/ 196336 h 294047"/>
                    <a:gd name="connsiteX355" fmla="*/ 65814 w 247880"/>
                    <a:gd name="connsiteY355" fmla="*/ 199977 h 294047"/>
                    <a:gd name="connsiteX356" fmla="*/ 63504 w 247880"/>
                    <a:gd name="connsiteY356" fmla="*/ 201924 h 294047"/>
                    <a:gd name="connsiteX357" fmla="*/ 62338 w 247880"/>
                    <a:gd name="connsiteY357" fmla="*/ 202908 h 294047"/>
                    <a:gd name="connsiteX358" fmla="*/ 62063 w 247880"/>
                    <a:gd name="connsiteY358" fmla="*/ 203137 h 294047"/>
                    <a:gd name="connsiteX359" fmla="*/ 61903 w 247880"/>
                    <a:gd name="connsiteY359" fmla="*/ 203275 h 294047"/>
                    <a:gd name="connsiteX360" fmla="*/ 61835 w 247880"/>
                    <a:gd name="connsiteY360" fmla="*/ 203321 h 294047"/>
                    <a:gd name="connsiteX361" fmla="*/ 61972 w 247880"/>
                    <a:gd name="connsiteY361" fmla="*/ 203206 h 294047"/>
                    <a:gd name="connsiteX362" fmla="*/ 61469 w 247880"/>
                    <a:gd name="connsiteY362" fmla="*/ 203710 h 294047"/>
                    <a:gd name="connsiteX363" fmla="*/ 54219 w 247880"/>
                    <a:gd name="connsiteY363" fmla="*/ 211725 h 294047"/>
                    <a:gd name="connsiteX364" fmla="*/ 52550 w 247880"/>
                    <a:gd name="connsiteY364" fmla="*/ 214153 h 294047"/>
                    <a:gd name="connsiteX365" fmla="*/ 51727 w 247880"/>
                    <a:gd name="connsiteY365" fmla="*/ 215413 h 294047"/>
                    <a:gd name="connsiteX366" fmla="*/ 51636 w 247880"/>
                    <a:gd name="connsiteY366" fmla="*/ 215573 h 294047"/>
                    <a:gd name="connsiteX367" fmla="*/ 51704 w 247880"/>
                    <a:gd name="connsiteY367" fmla="*/ 215459 h 294047"/>
                    <a:gd name="connsiteX368" fmla="*/ 51658 w 247880"/>
                    <a:gd name="connsiteY368" fmla="*/ 215527 h 294047"/>
                    <a:gd name="connsiteX369" fmla="*/ 51499 w 247880"/>
                    <a:gd name="connsiteY369" fmla="*/ 215802 h 294047"/>
                    <a:gd name="connsiteX370" fmla="*/ 51178 w 247880"/>
                    <a:gd name="connsiteY370" fmla="*/ 216398 h 294047"/>
                    <a:gd name="connsiteX371" fmla="*/ 49898 w 247880"/>
                    <a:gd name="connsiteY371" fmla="*/ 218733 h 294047"/>
                    <a:gd name="connsiteX372" fmla="*/ 48869 w 247880"/>
                    <a:gd name="connsiteY372" fmla="*/ 221138 h 294047"/>
                    <a:gd name="connsiteX373" fmla="*/ 48000 w 247880"/>
                    <a:gd name="connsiteY373" fmla="*/ 223520 h 294047"/>
                    <a:gd name="connsiteX374" fmla="*/ 47634 w 247880"/>
                    <a:gd name="connsiteY374" fmla="*/ 224665 h 294047"/>
                    <a:gd name="connsiteX375" fmla="*/ 47268 w 247880"/>
                    <a:gd name="connsiteY375" fmla="*/ 225925 h 294047"/>
                    <a:gd name="connsiteX376" fmla="*/ 46010 w 247880"/>
                    <a:gd name="connsiteY376" fmla="*/ 232131 h 294047"/>
                    <a:gd name="connsiteX377" fmla="*/ 45827 w 247880"/>
                    <a:gd name="connsiteY377" fmla="*/ 232864 h 294047"/>
                    <a:gd name="connsiteX378" fmla="*/ 45782 w 247880"/>
                    <a:gd name="connsiteY378" fmla="*/ 233047 h 294047"/>
                    <a:gd name="connsiteX379" fmla="*/ 45782 w 247880"/>
                    <a:gd name="connsiteY379" fmla="*/ 233138 h 294047"/>
                    <a:gd name="connsiteX380" fmla="*/ 45576 w 247880"/>
                    <a:gd name="connsiteY380" fmla="*/ 233711 h 294047"/>
                    <a:gd name="connsiteX381" fmla="*/ 45461 w 247880"/>
                    <a:gd name="connsiteY381" fmla="*/ 234077 h 294047"/>
                    <a:gd name="connsiteX382" fmla="*/ 45233 w 247880"/>
                    <a:gd name="connsiteY382" fmla="*/ 234787 h 294047"/>
                    <a:gd name="connsiteX383" fmla="*/ 45164 w 247880"/>
                    <a:gd name="connsiteY383" fmla="*/ 234970 h 294047"/>
                    <a:gd name="connsiteX384" fmla="*/ 45164 w 247880"/>
                    <a:gd name="connsiteY384" fmla="*/ 235062 h 294047"/>
                    <a:gd name="connsiteX385" fmla="*/ 45050 w 247880"/>
                    <a:gd name="connsiteY385" fmla="*/ 235314 h 294047"/>
                    <a:gd name="connsiteX386" fmla="*/ 44912 w 247880"/>
                    <a:gd name="connsiteY386" fmla="*/ 235681 h 294047"/>
                    <a:gd name="connsiteX387" fmla="*/ 44615 w 247880"/>
                    <a:gd name="connsiteY387" fmla="*/ 236368 h 294047"/>
                    <a:gd name="connsiteX388" fmla="*/ 44478 w 247880"/>
                    <a:gd name="connsiteY388" fmla="*/ 236711 h 294047"/>
                    <a:gd name="connsiteX389" fmla="*/ 44295 w 247880"/>
                    <a:gd name="connsiteY389" fmla="*/ 237123 h 294047"/>
                    <a:gd name="connsiteX390" fmla="*/ 44226 w 247880"/>
                    <a:gd name="connsiteY390" fmla="*/ 237215 h 294047"/>
                    <a:gd name="connsiteX391" fmla="*/ 44089 w 247880"/>
                    <a:gd name="connsiteY391" fmla="*/ 237467 h 294047"/>
                    <a:gd name="connsiteX392" fmla="*/ 43037 w 247880"/>
                    <a:gd name="connsiteY392" fmla="*/ 239299 h 294047"/>
                    <a:gd name="connsiteX393" fmla="*/ 41962 w 247880"/>
                    <a:gd name="connsiteY393" fmla="*/ 240971 h 294047"/>
                    <a:gd name="connsiteX394" fmla="*/ 41025 w 247880"/>
                    <a:gd name="connsiteY394" fmla="*/ 242162 h 294047"/>
                    <a:gd name="connsiteX395" fmla="*/ 40545 w 247880"/>
                    <a:gd name="connsiteY395" fmla="*/ 242734 h 294047"/>
                    <a:gd name="connsiteX396" fmla="*/ 40316 w 247880"/>
                    <a:gd name="connsiteY396" fmla="*/ 243032 h 294047"/>
                    <a:gd name="connsiteX397" fmla="*/ 40202 w 247880"/>
                    <a:gd name="connsiteY397" fmla="*/ 243192 h 294047"/>
                    <a:gd name="connsiteX398" fmla="*/ 39927 w 247880"/>
                    <a:gd name="connsiteY398" fmla="*/ 243536 h 294047"/>
                    <a:gd name="connsiteX399" fmla="*/ 39836 w 247880"/>
                    <a:gd name="connsiteY399" fmla="*/ 243604 h 294047"/>
                    <a:gd name="connsiteX400" fmla="*/ 38532 w 247880"/>
                    <a:gd name="connsiteY400" fmla="*/ 244864 h 294047"/>
                    <a:gd name="connsiteX401" fmla="*/ 28036 w 247880"/>
                    <a:gd name="connsiteY401" fmla="*/ 252605 h 294047"/>
                    <a:gd name="connsiteX402" fmla="*/ 23188 w 247880"/>
                    <a:gd name="connsiteY402" fmla="*/ 255742 h 294047"/>
                    <a:gd name="connsiteX403" fmla="*/ 20718 w 247880"/>
                    <a:gd name="connsiteY403" fmla="*/ 257506 h 294047"/>
                    <a:gd name="connsiteX404" fmla="*/ 19483 w 247880"/>
                    <a:gd name="connsiteY404" fmla="*/ 258376 h 294047"/>
                    <a:gd name="connsiteX405" fmla="*/ 18866 w 247880"/>
                    <a:gd name="connsiteY405" fmla="*/ 258811 h 294047"/>
                    <a:gd name="connsiteX406" fmla="*/ 18797 w 247880"/>
                    <a:gd name="connsiteY406" fmla="*/ 258880 h 294047"/>
                    <a:gd name="connsiteX407" fmla="*/ 18912 w 247880"/>
                    <a:gd name="connsiteY407" fmla="*/ 258788 h 294047"/>
                    <a:gd name="connsiteX408" fmla="*/ 18775 w 247880"/>
                    <a:gd name="connsiteY408" fmla="*/ 258903 h 294047"/>
                    <a:gd name="connsiteX409" fmla="*/ 18523 w 247880"/>
                    <a:gd name="connsiteY409" fmla="*/ 259132 h 294047"/>
                    <a:gd name="connsiteX410" fmla="*/ 14796 w 247880"/>
                    <a:gd name="connsiteY410" fmla="*/ 262682 h 294047"/>
                    <a:gd name="connsiteX411" fmla="*/ 13241 w 247880"/>
                    <a:gd name="connsiteY411" fmla="*/ 264651 h 294047"/>
                    <a:gd name="connsiteX412" fmla="*/ 12394 w 247880"/>
                    <a:gd name="connsiteY412" fmla="*/ 265888 h 294047"/>
                    <a:gd name="connsiteX413" fmla="*/ 12463 w 247880"/>
                    <a:gd name="connsiteY413" fmla="*/ 265773 h 294047"/>
                    <a:gd name="connsiteX414" fmla="*/ 12463 w 247880"/>
                    <a:gd name="connsiteY414" fmla="*/ 265865 h 294047"/>
                    <a:gd name="connsiteX415" fmla="*/ 12371 w 247880"/>
                    <a:gd name="connsiteY415" fmla="*/ 266002 h 294047"/>
                    <a:gd name="connsiteX416" fmla="*/ 12234 w 247880"/>
                    <a:gd name="connsiteY416" fmla="*/ 266254 h 294047"/>
                    <a:gd name="connsiteX417" fmla="*/ 11937 w 247880"/>
                    <a:gd name="connsiteY417" fmla="*/ 266781 h 294047"/>
                    <a:gd name="connsiteX418" fmla="*/ 10931 w 247880"/>
                    <a:gd name="connsiteY418" fmla="*/ 268979 h 294047"/>
                    <a:gd name="connsiteX419" fmla="*/ 10222 w 247880"/>
                    <a:gd name="connsiteY419" fmla="*/ 271132 h 294047"/>
                    <a:gd name="connsiteX420" fmla="*/ 9399 w 247880"/>
                    <a:gd name="connsiteY420" fmla="*/ 276537 h 294047"/>
                    <a:gd name="connsiteX421" fmla="*/ 9399 w 247880"/>
                    <a:gd name="connsiteY421" fmla="*/ 275873 h 294047"/>
                    <a:gd name="connsiteX422" fmla="*/ 9445 w 247880"/>
                    <a:gd name="connsiteY422" fmla="*/ 279239 h 294047"/>
                    <a:gd name="connsiteX423" fmla="*/ 9445 w 247880"/>
                    <a:gd name="connsiteY423" fmla="*/ 279354 h 294047"/>
                    <a:gd name="connsiteX424" fmla="*/ 9445 w 247880"/>
                    <a:gd name="connsiteY424" fmla="*/ 279354 h 294047"/>
                    <a:gd name="connsiteX425" fmla="*/ 9445 w 247880"/>
                    <a:gd name="connsiteY425" fmla="*/ 279148 h 294047"/>
                    <a:gd name="connsiteX426" fmla="*/ 9445 w 247880"/>
                    <a:gd name="connsiteY426" fmla="*/ 279148 h 294047"/>
                    <a:gd name="connsiteX427" fmla="*/ 9445 w 247880"/>
                    <a:gd name="connsiteY427" fmla="*/ 279239 h 294047"/>
                    <a:gd name="connsiteX428" fmla="*/ 9490 w 247880"/>
                    <a:gd name="connsiteY428" fmla="*/ 279469 h 294047"/>
                    <a:gd name="connsiteX429" fmla="*/ 9536 w 247880"/>
                    <a:gd name="connsiteY429" fmla="*/ 279881 h 294047"/>
                    <a:gd name="connsiteX430" fmla="*/ 9627 w 247880"/>
                    <a:gd name="connsiteY430" fmla="*/ 280705 h 294047"/>
                    <a:gd name="connsiteX431" fmla="*/ 9810 w 247880"/>
                    <a:gd name="connsiteY431" fmla="*/ 282400 h 294047"/>
                    <a:gd name="connsiteX432" fmla="*/ 9993 w 247880"/>
                    <a:gd name="connsiteY432" fmla="*/ 284071 h 294047"/>
                    <a:gd name="connsiteX433" fmla="*/ 10039 w 247880"/>
                    <a:gd name="connsiteY433" fmla="*/ 284484 h 294047"/>
                    <a:gd name="connsiteX434" fmla="*/ 10039 w 247880"/>
                    <a:gd name="connsiteY434" fmla="*/ 284598 h 294047"/>
                    <a:gd name="connsiteX435" fmla="*/ 10039 w 247880"/>
                    <a:gd name="connsiteY435" fmla="*/ 284598 h 294047"/>
                    <a:gd name="connsiteX436" fmla="*/ 9993 w 247880"/>
                    <a:gd name="connsiteY436" fmla="*/ 284278 h 294047"/>
                    <a:gd name="connsiteX437" fmla="*/ 9993 w 247880"/>
                    <a:gd name="connsiteY437" fmla="*/ 284278 h 294047"/>
                    <a:gd name="connsiteX438" fmla="*/ 9993 w 247880"/>
                    <a:gd name="connsiteY438" fmla="*/ 284301 h 294047"/>
                    <a:gd name="connsiteX439" fmla="*/ 9993 w 247880"/>
                    <a:gd name="connsiteY439" fmla="*/ 284301 h 294047"/>
                    <a:gd name="connsiteX440" fmla="*/ 9993 w 247880"/>
                    <a:gd name="connsiteY440" fmla="*/ 284369 h 294047"/>
                    <a:gd name="connsiteX441" fmla="*/ 10039 w 247880"/>
                    <a:gd name="connsiteY441" fmla="*/ 284575 h 294047"/>
                    <a:gd name="connsiteX442" fmla="*/ 10199 w 247880"/>
                    <a:gd name="connsiteY442" fmla="*/ 285377 h 294047"/>
                    <a:gd name="connsiteX443" fmla="*/ 10840 w 247880"/>
                    <a:gd name="connsiteY443" fmla="*/ 288492 h 294047"/>
                    <a:gd name="connsiteX444" fmla="*/ 1829 w 247880"/>
                    <a:gd name="connsiteY444" fmla="*/ 290003 h 294047"/>
                    <a:gd name="connsiteX445" fmla="*/ 1738 w 247880"/>
                    <a:gd name="connsiteY445" fmla="*/ 276193 h 294047"/>
                    <a:gd name="connsiteX446" fmla="*/ 2013 w 247880"/>
                    <a:gd name="connsiteY446" fmla="*/ 274522 h 294047"/>
                    <a:gd name="connsiteX447" fmla="*/ 2333 w 247880"/>
                    <a:gd name="connsiteY447" fmla="*/ 272987 h 294047"/>
                    <a:gd name="connsiteX448" fmla="*/ 2493 w 247880"/>
                    <a:gd name="connsiteY448" fmla="*/ 272231 h 294047"/>
                    <a:gd name="connsiteX449" fmla="*/ 2584 w 247880"/>
                    <a:gd name="connsiteY449" fmla="*/ 271842 h 294047"/>
                    <a:gd name="connsiteX450" fmla="*/ 2584 w 247880"/>
                    <a:gd name="connsiteY450" fmla="*/ 271751 h 294047"/>
                    <a:gd name="connsiteX451" fmla="*/ 2676 w 247880"/>
                    <a:gd name="connsiteY451" fmla="*/ 271430 h 294047"/>
                    <a:gd name="connsiteX452" fmla="*/ 2744 w 247880"/>
                    <a:gd name="connsiteY452" fmla="*/ 271201 h 294047"/>
                    <a:gd name="connsiteX453" fmla="*/ 3293 w 247880"/>
                    <a:gd name="connsiteY453" fmla="*/ 269414 h 294047"/>
                    <a:gd name="connsiteX454" fmla="*/ 3979 w 247880"/>
                    <a:gd name="connsiteY454" fmla="*/ 267697 h 294047"/>
                    <a:gd name="connsiteX455" fmla="*/ 4825 w 247880"/>
                    <a:gd name="connsiteY455" fmla="*/ 265911 h 294047"/>
                    <a:gd name="connsiteX456" fmla="*/ 5786 w 247880"/>
                    <a:gd name="connsiteY456" fmla="*/ 264170 h 294047"/>
                    <a:gd name="connsiteX457" fmla="*/ 6655 w 247880"/>
                    <a:gd name="connsiteY457" fmla="*/ 262865 h 294047"/>
                    <a:gd name="connsiteX458" fmla="*/ 11663 w 247880"/>
                    <a:gd name="connsiteY458" fmla="*/ 257368 h 294047"/>
                    <a:gd name="connsiteX459" fmla="*/ 13080 w 247880"/>
                    <a:gd name="connsiteY459" fmla="*/ 256155 h 294047"/>
                    <a:gd name="connsiteX460" fmla="*/ 14361 w 247880"/>
                    <a:gd name="connsiteY460" fmla="*/ 255216 h 294047"/>
                    <a:gd name="connsiteX461" fmla="*/ 15001 w 247880"/>
                    <a:gd name="connsiteY461" fmla="*/ 254757 h 294047"/>
                    <a:gd name="connsiteX462" fmla="*/ 15322 w 247880"/>
                    <a:gd name="connsiteY462" fmla="*/ 254529 h 294047"/>
                    <a:gd name="connsiteX463" fmla="*/ 15390 w 247880"/>
                    <a:gd name="connsiteY463" fmla="*/ 254460 h 294047"/>
                    <a:gd name="connsiteX464" fmla="*/ 15619 w 247880"/>
                    <a:gd name="connsiteY464" fmla="*/ 254300 h 294047"/>
                    <a:gd name="connsiteX465" fmla="*/ 15802 w 247880"/>
                    <a:gd name="connsiteY465" fmla="*/ 254208 h 294047"/>
                    <a:gd name="connsiteX466" fmla="*/ 17243 w 247880"/>
                    <a:gd name="connsiteY466" fmla="*/ 253338 h 294047"/>
                    <a:gd name="connsiteX467" fmla="*/ 22914 w 247880"/>
                    <a:gd name="connsiteY467" fmla="*/ 250086 h 294047"/>
                    <a:gd name="connsiteX468" fmla="*/ 25681 w 247880"/>
                    <a:gd name="connsiteY468" fmla="*/ 248597 h 294047"/>
                    <a:gd name="connsiteX469" fmla="*/ 26252 w 247880"/>
                    <a:gd name="connsiteY469" fmla="*/ 248277 h 294047"/>
                    <a:gd name="connsiteX470" fmla="*/ 26938 w 247880"/>
                    <a:gd name="connsiteY470" fmla="*/ 247910 h 294047"/>
                    <a:gd name="connsiteX471" fmla="*/ 28288 w 247880"/>
                    <a:gd name="connsiteY471" fmla="*/ 247131 h 294047"/>
                    <a:gd name="connsiteX472" fmla="*/ 31009 w 247880"/>
                    <a:gd name="connsiteY472" fmla="*/ 245551 h 294047"/>
                    <a:gd name="connsiteX473" fmla="*/ 31695 w 247880"/>
                    <a:gd name="connsiteY473" fmla="*/ 245162 h 294047"/>
                    <a:gd name="connsiteX474" fmla="*/ 31878 w 247880"/>
                    <a:gd name="connsiteY474" fmla="*/ 245047 h 294047"/>
                    <a:gd name="connsiteX475" fmla="*/ 31946 w 247880"/>
                    <a:gd name="connsiteY475" fmla="*/ 245001 h 294047"/>
                    <a:gd name="connsiteX476" fmla="*/ 31901 w 247880"/>
                    <a:gd name="connsiteY476" fmla="*/ 245047 h 294047"/>
                    <a:gd name="connsiteX477" fmla="*/ 32175 w 247880"/>
                    <a:gd name="connsiteY477" fmla="*/ 244864 h 294047"/>
                    <a:gd name="connsiteX478" fmla="*/ 33250 w 247880"/>
                    <a:gd name="connsiteY478" fmla="*/ 244131 h 294047"/>
                    <a:gd name="connsiteX479" fmla="*/ 34348 w 247880"/>
                    <a:gd name="connsiteY479" fmla="*/ 243399 h 294047"/>
                    <a:gd name="connsiteX480" fmla="*/ 35537 w 247880"/>
                    <a:gd name="connsiteY480" fmla="*/ 242413 h 294047"/>
                    <a:gd name="connsiteX481" fmla="*/ 36726 w 247880"/>
                    <a:gd name="connsiteY481" fmla="*/ 241406 h 294047"/>
                    <a:gd name="connsiteX482" fmla="*/ 37023 w 247880"/>
                    <a:gd name="connsiteY482" fmla="*/ 241108 h 294047"/>
                    <a:gd name="connsiteX483" fmla="*/ 37183 w 247880"/>
                    <a:gd name="connsiteY483" fmla="*/ 240994 h 294047"/>
                    <a:gd name="connsiteX484" fmla="*/ 37252 w 247880"/>
                    <a:gd name="connsiteY484" fmla="*/ 240925 h 294047"/>
                    <a:gd name="connsiteX485" fmla="*/ 37160 w 247880"/>
                    <a:gd name="connsiteY485" fmla="*/ 241017 h 294047"/>
                    <a:gd name="connsiteX486" fmla="*/ 37549 w 247880"/>
                    <a:gd name="connsiteY486" fmla="*/ 240559 h 294047"/>
                    <a:gd name="connsiteX487" fmla="*/ 39218 w 247880"/>
                    <a:gd name="connsiteY487" fmla="*/ 238795 h 294047"/>
                    <a:gd name="connsiteX488" fmla="*/ 40956 w 247880"/>
                    <a:gd name="connsiteY488" fmla="*/ 236184 h 294047"/>
                    <a:gd name="connsiteX489" fmla="*/ 41391 w 247880"/>
                    <a:gd name="connsiteY489" fmla="*/ 235543 h 294047"/>
                    <a:gd name="connsiteX490" fmla="*/ 41437 w 247880"/>
                    <a:gd name="connsiteY490" fmla="*/ 235452 h 294047"/>
                    <a:gd name="connsiteX491" fmla="*/ 41231 w 247880"/>
                    <a:gd name="connsiteY491" fmla="*/ 235841 h 294047"/>
                    <a:gd name="connsiteX492" fmla="*/ 41322 w 247880"/>
                    <a:gd name="connsiteY492" fmla="*/ 235657 h 294047"/>
                    <a:gd name="connsiteX493" fmla="*/ 41482 w 247880"/>
                    <a:gd name="connsiteY493" fmla="*/ 235314 h 294047"/>
                    <a:gd name="connsiteX494" fmla="*/ 42077 w 247880"/>
                    <a:gd name="connsiteY494" fmla="*/ 234100 h 294047"/>
                    <a:gd name="connsiteX495" fmla="*/ 42603 w 247880"/>
                    <a:gd name="connsiteY495" fmla="*/ 232612 h 294047"/>
                    <a:gd name="connsiteX496" fmla="*/ 42763 w 247880"/>
                    <a:gd name="connsiteY496" fmla="*/ 232245 h 294047"/>
                    <a:gd name="connsiteX497" fmla="*/ 42763 w 247880"/>
                    <a:gd name="connsiteY497" fmla="*/ 232154 h 294047"/>
                    <a:gd name="connsiteX498" fmla="*/ 42763 w 247880"/>
                    <a:gd name="connsiteY498" fmla="*/ 232268 h 294047"/>
                    <a:gd name="connsiteX499" fmla="*/ 42809 w 247880"/>
                    <a:gd name="connsiteY499" fmla="*/ 232108 h 294047"/>
                    <a:gd name="connsiteX500" fmla="*/ 42991 w 247880"/>
                    <a:gd name="connsiteY500" fmla="*/ 231490 h 294047"/>
                    <a:gd name="connsiteX501" fmla="*/ 43358 w 247880"/>
                    <a:gd name="connsiteY501" fmla="*/ 230138 h 294047"/>
                    <a:gd name="connsiteX502" fmla="*/ 43701 w 247880"/>
                    <a:gd name="connsiteY502" fmla="*/ 228741 h 294047"/>
                    <a:gd name="connsiteX503" fmla="*/ 44569 w 247880"/>
                    <a:gd name="connsiteY503" fmla="*/ 225352 h 294047"/>
                    <a:gd name="connsiteX504" fmla="*/ 47199 w 247880"/>
                    <a:gd name="connsiteY504" fmla="*/ 218848 h 294047"/>
                    <a:gd name="connsiteX505" fmla="*/ 54974 w 247880"/>
                    <a:gd name="connsiteY505" fmla="*/ 207786 h 294047"/>
                    <a:gd name="connsiteX506" fmla="*/ 57375 w 247880"/>
                    <a:gd name="connsiteY506" fmla="*/ 205382 h 294047"/>
                    <a:gd name="connsiteX507" fmla="*/ 59731 w 247880"/>
                    <a:gd name="connsiteY507" fmla="*/ 203229 h 294047"/>
                    <a:gd name="connsiteX508" fmla="*/ 64876 w 247880"/>
                    <a:gd name="connsiteY508" fmla="*/ 199107 h 294047"/>
                    <a:gd name="connsiteX509" fmla="*/ 67460 w 247880"/>
                    <a:gd name="connsiteY509" fmla="*/ 197114 h 294047"/>
                    <a:gd name="connsiteX510" fmla="*/ 70044 w 247880"/>
                    <a:gd name="connsiteY510" fmla="*/ 195328 h 294047"/>
                    <a:gd name="connsiteX511" fmla="*/ 75304 w 247880"/>
                    <a:gd name="connsiteY511" fmla="*/ 191778 h 294047"/>
                    <a:gd name="connsiteX512" fmla="*/ 96662 w 247880"/>
                    <a:gd name="connsiteY512" fmla="*/ 178655 h 294047"/>
                    <a:gd name="connsiteX513" fmla="*/ 116763 w 247880"/>
                    <a:gd name="connsiteY513" fmla="*/ 164411 h 294047"/>
                    <a:gd name="connsiteX514" fmla="*/ 119141 w 247880"/>
                    <a:gd name="connsiteY514" fmla="*/ 162372 h 294047"/>
                    <a:gd name="connsiteX515" fmla="*/ 120330 w 247880"/>
                    <a:gd name="connsiteY515" fmla="*/ 161342 h 294047"/>
                    <a:gd name="connsiteX516" fmla="*/ 121245 w 247880"/>
                    <a:gd name="connsiteY516" fmla="*/ 160426 h 294047"/>
                    <a:gd name="connsiteX517" fmla="*/ 123349 w 247880"/>
                    <a:gd name="connsiteY517" fmla="*/ 158319 h 294047"/>
                    <a:gd name="connsiteX518" fmla="*/ 125430 w 247880"/>
                    <a:gd name="connsiteY518" fmla="*/ 155983 h 294047"/>
                    <a:gd name="connsiteX519" fmla="*/ 132793 w 247880"/>
                    <a:gd name="connsiteY519" fmla="*/ 146272 h 294047"/>
                    <a:gd name="connsiteX520" fmla="*/ 147726 w 247880"/>
                    <a:gd name="connsiteY520" fmla="*/ 125753 h 294047"/>
                    <a:gd name="connsiteX521" fmla="*/ 151773 w 247880"/>
                    <a:gd name="connsiteY521" fmla="*/ 120897 h 294047"/>
                    <a:gd name="connsiteX522" fmla="*/ 153809 w 247880"/>
                    <a:gd name="connsiteY522" fmla="*/ 118539 h 294047"/>
                    <a:gd name="connsiteX523" fmla="*/ 154838 w 247880"/>
                    <a:gd name="connsiteY523" fmla="*/ 117325 h 294047"/>
                    <a:gd name="connsiteX524" fmla="*/ 156027 w 247880"/>
                    <a:gd name="connsiteY524" fmla="*/ 116111 h 294047"/>
                    <a:gd name="connsiteX525" fmla="*/ 165517 w 247880"/>
                    <a:gd name="connsiteY525" fmla="*/ 107386 h 294047"/>
                    <a:gd name="connsiteX526" fmla="*/ 168009 w 247880"/>
                    <a:gd name="connsiteY526" fmla="*/ 105485 h 294047"/>
                    <a:gd name="connsiteX527" fmla="*/ 170776 w 247880"/>
                    <a:gd name="connsiteY527" fmla="*/ 103653 h 294047"/>
                    <a:gd name="connsiteX528" fmla="*/ 176356 w 247880"/>
                    <a:gd name="connsiteY528" fmla="*/ 100447 h 294047"/>
                    <a:gd name="connsiteX529" fmla="*/ 187630 w 247880"/>
                    <a:gd name="connsiteY529" fmla="*/ 94882 h 294047"/>
                    <a:gd name="connsiteX530" fmla="*/ 198744 w 247880"/>
                    <a:gd name="connsiteY530" fmla="*/ 89225 h 294047"/>
                    <a:gd name="connsiteX531" fmla="*/ 204095 w 247880"/>
                    <a:gd name="connsiteY531" fmla="*/ 86110 h 294047"/>
                    <a:gd name="connsiteX532" fmla="*/ 206725 w 247880"/>
                    <a:gd name="connsiteY532" fmla="*/ 84553 h 294047"/>
                    <a:gd name="connsiteX533" fmla="*/ 209377 w 247880"/>
                    <a:gd name="connsiteY533" fmla="*/ 82904 h 294047"/>
                    <a:gd name="connsiteX534" fmla="*/ 219713 w 247880"/>
                    <a:gd name="connsiteY534" fmla="*/ 76102 h 294047"/>
                    <a:gd name="connsiteX535" fmla="*/ 224653 w 247880"/>
                    <a:gd name="connsiteY535" fmla="*/ 72255 h 294047"/>
                    <a:gd name="connsiteX536" fmla="*/ 225888 w 247880"/>
                    <a:gd name="connsiteY536" fmla="*/ 71293 h 294047"/>
                    <a:gd name="connsiteX537" fmla="*/ 226940 w 247880"/>
                    <a:gd name="connsiteY537" fmla="*/ 70308 h 294047"/>
                    <a:gd name="connsiteX538" fmla="*/ 229135 w 247880"/>
                    <a:gd name="connsiteY538" fmla="*/ 68178 h 294047"/>
                    <a:gd name="connsiteX539" fmla="*/ 231330 w 247880"/>
                    <a:gd name="connsiteY539" fmla="*/ 66048 h 294047"/>
                    <a:gd name="connsiteX540" fmla="*/ 233365 w 247880"/>
                    <a:gd name="connsiteY540" fmla="*/ 63666 h 294047"/>
                    <a:gd name="connsiteX541" fmla="*/ 235378 w 247880"/>
                    <a:gd name="connsiteY541" fmla="*/ 61262 h 294047"/>
                    <a:gd name="connsiteX542" fmla="*/ 236316 w 247880"/>
                    <a:gd name="connsiteY542" fmla="*/ 60094 h 294047"/>
                    <a:gd name="connsiteX543" fmla="*/ 237185 w 247880"/>
                    <a:gd name="connsiteY543" fmla="*/ 58834 h 294047"/>
                    <a:gd name="connsiteX544" fmla="*/ 242947 w 247880"/>
                    <a:gd name="connsiteY544" fmla="*/ 48070 h 294047"/>
                    <a:gd name="connsiteX545" fmla="*/ 243930 w 247880"/>
                    <a:gd name="connsiteY545" fmla="*/ 45162 h 294047"/>
                    <a:gd name="connsiteX546" fmla="*/ 244731 w 247880"/>
                    <a:gd name="connsiteY546" fmla="*/ 42185 h 294047"/>
                    <a:gd name="connsiteX547" fmla="*/ 245326 w 247880"/>
                    <a:gd name="connsiteY547" fmla="*/ 39208 h 294047"/>
                    <a:gd name="connsiteX548" fmla="*/ 245737 w 247880"/>
                    <a:gd name="connsiteY548" fmla="*/ 36093 h 294047"/>
                    <a:gd name="connsiteX549" fmla="*/ 245897 w 247880"/>
                    <a:gd name="connsiteY549" fmla="*/ 29978 h 294047"/>
                    <a:gd name="connsiteX550" fmla="*/ 245645 w 247880"/>
                    <a:gd name="connsiteY550" fmla="*/ 26886 h 294047"/>
                    <a:gd name="connsiteX551" fmla="*/ 245531 w 247880"/>
                    <a:gd name="connsiteY551" fmla="*/ 25352 h 294047"/>
                    <a:gd name="connsiteX552" fmla="*/ 245280 w 247880"/>
                    <a:gd name="connsiteY552" fmla="*/ 23841 h 294047"/>
                    <a:gd name="connsiteX553" fmla="*/ 236842 w 247880"/>
                    <a:gd name="connsiteY553" fmla="*/ 458 h 294047"/>
                    <a:gd name="connsiteX554" fmla="*/ 237916 w 247880"/>
                    <a:gd name="connsiteY554" fmla="*/ 92 h 29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247880" h="294047">
                      <a:moveTo>
                        <a:pt x="237985" y="0"/>
                      </a:moveTo>
                      <a:cubicBezTo>
                        <a:pt x="238739" y="1786"/>
                        <a:pt x="239929" y="3710"/>
                        <a:pt x="240775" y="5588"/>
                      </a:cubicBezTo>
                      <a:lnTo>
                        <a:pt x="242170" y="8405"/>
                      </a:lnTo>
                      <a:cubicBezTo>
                        <a:pt x="242627" y="9344"/>
                        <a:pt x="242970" y="10375"/>
                        <a:pt x="243359" y="11336"/>
                      </a:cubicBezTo>
                      <a:lnTo>
                        <a:pt x="244525" y="14314"/>
                      </a:lnTo>
                      <a:lnTo>
                        <a:pt x="245097" y="15802"/>
                      </a:lnTo>
                      <a:lnTo>
                        <a:pt x="245531" y="17337"/>
                      </a:lnTo>
                      <a:cubicBezTo>
                        <a:pt x="245806" y="18344"/>
                        <a:pt x="246126" y="19352"/>
                        <a:pt x="246377" y="20359"/>
                      </a:cubicBezTo>
                      <a:lnTo>
                        <a:pt x="247018" y="23520"/>
                      </a:lnTo>
                      <a:lnTo>
                        <a:pt x="247338" y="25077"/>
                      </a:lnTo>
                      <a:lnTo>
                        <a:pt x="247521" y="26680"/>
                      </a:lnTo>
                      <a:lnTo>
                        <a:pt x="247841" y="29864"/>
                      </a:lnTo>
                      <a:cubicBezTo>
                        <a:pt x="247932" y="32016"/>
                        <a:pt x="247841" y="34124"/>
                        <a:pt x="247818" y="36299"/>
                      </a:cubicBezTo>
                      <a:lnTo>
                        <a:pt x="247475" y="39437"/>
                      </a:lnTo>
                      <a:lnTo>
                        <a:pt x="246903" y="42666"/>
                      </a:lnTo>
                      <a:lnTo>
                        <a:pt x="246149" y="45780"/>
                      </a:lnTo>
                      <a:lnTo>
                        <a:pt x="245188" y="48872"/>
                      </a:lnTo>
                      <a:cubicBezTo>
                        <a:pt x="243793" y="52857"/>
                        <a:pt x="241735" y="56773"/>
                        <a:pt x="239403" y="60323"/>
                      </a:cubicBezTo>
                      <a:lnTo>
                        <a:pt x="238511" y="61651"/>
                      </a:lnTo>
                      <a:cubicBezTo>
                        <a:pt x="238122" y="62224"/>
                        <a:pt x="237848" y="62521"/>
                        <a:pt x="237505" y="62956"/>
                      </a:cubicBezTo>
                      <a:lnTo>
                        <a:pt x="235538" y="65407"/>
                      </a:lnTo>
                      <a:cubicBezTo>
                        <a:pt x="234875" y="66231"/>
                        <a:pt x="234235" y="67056"/>
                        <a:pt x="233549" y="67881"/>
                      </a:cubicBezTo>
                      <a:lnTo>
                        <a:pt x="231285" y="70170"/>
                      </a:lnTo>
                      <a:lnTo>
                        <a:pt x="229021" y="72461"/>
                      </a:lnTo>
                      <a:cubicBezTo>
                        <a:pt x="228609" y="72850"/>
                        <a:pt x="228335" y="73216"/>
                        <a:pt x="227832" y="73652"/>
                      </a:cubicBezTo>
                      <a:lnTo>
                        <a:pt x="226620" y="74636"/>
                      </a:lnTo>
                      <a:lnTo>
                        <a:pt x="221772" y="78598"/>
                      </a:lnTo>
                      <a:cubicBezTo>
                        <a:pt x="218341" y="81049"/>
                        <a:pt x="214820" y="83591"/>
                        <a:pt x="211344" y="85835"/>
                      </a:cubicBezTo>
                      <a:lnTo>
                        <a:pt x="208737" y="87576"/>
                      </a:lnTo>
                      <a:cubicBezTo>
                        <a:pt x="207731" y="88240"/>
                        <a:pt x="206931" y="88698"/>
                        <a:pt x="206016" y="89270"/>
                      </a:cubicBezTo>
                      <a:lnTo>
                        <a:pt x="200596" y="92591"/>
                      </a:lnTo>
                      <a:cubicBezTo>
                        <a:pt x="196937" y="94584"/>
                        <a:pt x="193347" y="96668"/>
                        <a:pt x="189528" y="98523"/>
                      </a:cubicBezTo>
                      <a:cubicBezTo>
                        <a:pt x="182005" y="102439"/>
                        <a:pt x="174572" y="105851"/>
                        <a:pt x="168353" y="111073"/>
                      </a:cubicBezTo>
                      <a:cubicBezTo>
                        <a:pt x="165243" y="113684"/>
                        <a:pt x="162384" y="116478"/>
                        <a:pt x="159571" y="119546"/>
                      </a:cubicBezTo>
                      <a:lnTo>
                        <a:pt x="158611" y="120577"/>
                      </a:lnTo>
                      <a:lnTo>
                        <a:pt x="157605" y="121791"/>
                      </a:lnTo>
                      <a:lnTo>
                        <a:pt x="155615" y="124218"/>
                      </a:lnTo>
                      <a:cubicBezTo>
                        <a:pt x="154312" y="125822"/>
                        <a:pt x="152917" y="127424"/>
                        <a:pt x="151728" y="129074"/>
                      </a:cubicBezTo>
                      <a:cubicBezTo>
                        <a:pt x="146743" y="135554"/>
                        <a:pt x="142100" y="142540"/>
                        <a:pt x="137573" y="149502"/>
                      </a:cubicBezTo>
                      <a:cubicBezTo>
                        <a:pt x="135240" y="153028"/>
                        <a:pt x="132885" y="156601"/>
                        <a:pt x="129935" y="159922"/>
                      </a:cubicBezTo>
                      <a:cubicBezTo>
                        <a:pt x="129249" y="160701"/>
                        <a:pt x="128608" y="161525"/>
                        <a:pt x="127877" y="162304"/>
                      </a:cubicBezTo>
                      <a:lnTo>
                        <a:pt x="125590" y="164663"/>
                      </a:lnTo>
                      <a:lnTo>
                        <a:pt x="125018" y="165258"/>
                      </a:lnTo>
                      <a:lnTo>
                        <a:pt x="124744" y="165533"/>
                      </a:lnTo>
                      <a:lnTo>
                        <a:pt x="124606" y="165693"/>
                      </a:lnTo>
                      <a:lnTo>
                        <a:pt x="124332" y="165968"/>
                      </a:lnTo>
                      <a:lnTo>
                        <a:pt x="123143" y="166998"/>
                      </a:lnTo>
                      <a:lnTo>
                        <a:pt x="120788" y="169060"/>
                      </a:lnTo>
                      <a:cubicBezTo>
                        <a:pt x="119187" y="170411"/>
                        <a:pt x="117746" y="171877"/>
                        <a:pt x="115985" y="173159"/>
                      </a:cubicBezTo>
                      <a:lnTo>
                        <a:pt x="110817" y="177075"/>
                      </a:lnTo>
                      <a:lnTo>
                        <a:pt x="109514" y="178037"/>
                      </a:lnTo>
                      <a:lnTo>
                        <a:pt x="109194" y="178289"/>
                      </a:lnTo>
                      <a:lnTo>
                        <a:pt x="108782" y="178564"/>
                      </a:lnTo>
                      <a:lnTo>
                        <a:pt x="108119" y="178976"/>
                      </a:lnTo>
                      <a:lnTo>
                        <a:pt x="105489" y="180694"/>
                      </a:lnTo>
                      <a:lnTo>
                        <a:pt x="100252" y="184129"/>
                      </a:lnTo>
                      <a:cubicBezTo>
                        <a:pt x="93278" y="188755"/>
                        <a:pt x="86189" y="193152"/>
                        <a:pt x="79146" y="197618"/>
                      </a:cubicBezTo>
                      <a:cubicBezTo>
                        <a:pt x="77545" y="198672"/>
                        <a:pt x="75761" y="200000"/>
                        <a:pt x="74069" y="201168"/>
                      </a:cubicBezTo>
                      <a:cubicBezTo>
                        <a:pt x="73223" y="201786"/>
                        <a:pt x="72331" y="202359"/>
                        <a:pt x="71530" y="202977"/>
                      </a:cubicBezTo>
                      <a:lnTo>
                        <a:pt x="69198" y="204855"/>
                      </a:lnTo>
                      <a:cubicBezTo>
                        <a:pt x="67689" y="206115"/>
                        <a:pt x="65974" y="207305"/>
                        <a:pt x="64624" y="208656"/>
                      </a:cubicBezTo>
                      <a:cubicBezTo>
                        <a:pt x="63870" y="209343"/>
                        <a:pt x="63024" y="210099"/>
                        <a:pt x="62384" y="210764"/>
                      </a:cubicBezTo>
                      <a:lnTo>
                        <a:pt x="60394" y="212825"/>
                      </a:lnTo>
                      <a:cubicBezTo>
                        <a:pt x="57787" y="215779"/>
                        <a:pt x="55706" y="218733"/>
                        <a:pt x="53945" y="222375"/>
                      </a:cubicBezTo>
                      <a:cubicBezTo>
                        <a:pt x="53190" y="223932"/>
                        <a:pt x="52573" y="225741"/>
                        <a:pt x="51979" y="227528"/>
                      </a:cubicBezTo>
                      <a:lnTo>
                        <a:pt x="51338" y="230253"/>
                      </a:lnTo>
                      <a:lnTo>
                        <a:pt x="50950" y="231902"/>
                      </a:lnTo>
                      <a:cubicBezTo>
                        <a:pt x="50858" y="232360"/>
                        <a:pt x="50675" y="233024"/>
                        <a:pt x="50515" y="233596"/>
                      </a:cubicBezTo>
                      <a:lnTo>
                        <a:pt x="50264" y="234490"/>
                      </a:lnTo>
                      <a:lnTo>
                        <a:pt x="50195" y="234719"/>
                      </a:lnTo>
                      <a:lnTo>
                        <a:pt x="50058" y="235108"/>
                      </a:lnTo>
                      <a:lnTo>
                        <a:pt x="49921" y="235474"/>
                      </a:lnTo>
                      <a:lnTo>
                        <a:pt x="49394" y="236963"/>
                      </a:lnTo>
                      <a:lnTo>
                        <a:pt x="48663" y="238589"/>
                      </a:lnTo>
                      <a:lnTo>
                        <a:pt x="48503" y="238956"/>
                      </a:lnTo>
                      <a:lnTo>
                        <a:pt x="48411" y="239139"/>
                      </a:lnTo>
                      <a:lnTo>
                        <a:pt x="48091" y="239688"/>
                      </a:lnTo>
                      <a:lnTo>
                        <a:pt x="48045" y="239780"/>
                      </a:lnTo>
                      <a:lnTo>
                        <a:pt x="47611" y="240421"/>
                      </a:lnTo>
                      <a:lnTo>
                        <a:pt x="45941" y="243078"/>
                      </a:lnTo>
                      <a:cubicBezTo>
                        <a:pt x="45141" y="244062"/>
                        <a:pt x="44295" y="245047"/>
                        <a:pt x="43449" y="246009"/>
                      </a:cubicBezTo>
                      <a:lnTo>
                        <a:pt x="42809" y="246719"/>
                      </a:lnTo>
                      <a:cubicBezTo>
                        <a:pt x="42923" y="246605"/>
                        <a:pt x="42557" y="246948"/>
                        <a:pt x="42580" y="246948"/>
                      </a:cubicBezTo>
                      <a:lnTo>
                        <a:pt x="42511" y="247017"/>
                      </a:lnTo>
                      <a:lnTo>
                        <a:pt x="42351" y="247131"/>
                      </a:lnTo>
                      <a:lnTo>
                        <a:pt x="42054" y="247383"/>
                      </a:lnTo>
                      <a:lnTo>
                        <a:pt x="40888" y="248414"/>
                      </a:lnTo>
                      <a:lnTo>
                        <a:pt x="39699" y="249467"/>
                      </a:lnTo>
                      <a:lnTo>
                        <a:pt x="38235" y="250521"/>
                      </a:lnTo>
                      <a:lnTo>
                        <a:pt x="36749" y="251551"/>
                      </a:lnTo>
                      <a:lnTo>
                        <a:pt x="36383" y="251826"/>
                      </a:lnTo>
                      <a:lnTo>
                        <a:pt x="35903" y="252101"/>
                      </a:lnTo>
                      <a:lnTo>
                        <a:pt x="35217" y="252513"/>
                      </a:lnTo>
                      <a:lnTo>
                        <a:pt x="32541" y="254116"/>
                      </a:lnTo>
                      <a:lnTo>
                        <a:pt x="31192" y="254941"/>
                      </a:lnTo>
                      <a:lnTo>
                        <a:pt x="30506" y="255330"/>
                      </a:lnTo>
                      <a:lnTo>
                        <a:pt x="29728" y="255765"/>
                      </a:lnTo>
                      <a:lnTo>
                        <a:pt x="26984" y="257300"/>
                      </a:lnTo>
                      <a:cubicBezTo>
                        <a:pt x="25086" y="258284"/>
                        <a:pt x="23485" y="259361"/>
                        <a:pt x="21839" y="260391"/>
                      </a:cubicBezTo>
                      <a:lnTo>
                        <a:pt x="20604" y="261170"/>
                      </a:lnTo>
                      <a:lnTo>
                        <a:pt x="20444" y="261262"/>
                      </a:lnTo>
                      <a:cubicBezTo>
                        <a:pt x="20444" y="261262"/>
                        <a:pt x="20261" y="261399"/>
                        <a:pt x="20490" y="261216"/>
                      </a:cubicBezTo>
                      <a:lnTo>
                        <a:pt x="20421" y="261262"/>
                      </a:lnTo>
                      <a:lnTo>
                        <a:pt x="20101" y="261513"/>
                      </a:lnTo>
                      <a:lnTo>
                        <a:pt x="19483" y="261972"/>
                      </a:lnTo>
                      <a:cubicBezTo>
                        <a:pt x="19072" y="262269"/>
                        <a:pt x="18615" y="262613"/>
                        <a:pt x="18272" y="262910"/>
                      </a:cubicBezTo>
                      <a:lnTo>
                        <a:pt x="17334" y="263758"/>
                      </a:lnTo>
                      <a:cubicBezTo>
                        <a:pt x="16694" y="264262"/>
                        <a:pt x="16099" y="264995"/>
                        <a:pt x="15459" y="265613"/>
                      </a:cubicBezTo>
                      <a:cubicBezTo>
                        <a:pt x="15162" y="265934"/>
                        <a:pt x="14910" y="266277"/>
                        <a:pt x="14636" y="266621"/>
                      </a:cubicBezTo>
                      <a:lnTo>
                        <a:pt x="14224" y="267125"/>
                      </a:lnTo>
                      <a:lnTo>
                        <a:pt x="14133" y="267239"/>
                      </a:lnTo>
                      <a:cubicBezTo>
                        <a:pt x="14133" y="267239"/>
                        <a:pt x="14361" y="266918"/>
                        <a:pt x="14201" y="267125"/>
                      </a:cubicBezTo>
                      <a:lnTo>
                        <a:pt x="14155" y="267216"/>
                      </a:lnTo>
                      <a:lnTo>
                        <a:pt x="13949" y="267537"/>
                      </a:lnTo>
                      <a:cubicBezTo>
                        <a:pt x="11754" y="270812"/>
                        <a:pt x="11183" y="273193"/>
                        <a:pt x="10542" y="277568"/>
                      </a:cubicBezTo>
                      <a:cubicBezTo>
                        <a:pt x="10131" y="280728"/>
                        <a:pt x="10428" y="285010"/>
                        <a:pt x="10908" y="288858"/>
                      </a:cubicBezTo>
                      <a:cubicBezTo>
                        <a:pt x="11251" y="291377"/>
                        <a:pt x="9467" y="293690"/>
                        <a:pt x="6975" y="294011"/>
                      </a:cubicBezTo>
                      <a:cubicBezTo>
                        <a:pt x="4620" y="294309"/>
                        <a:pt x="2447" y="292752"/>
                        <a:pt x="1921" y="290484"/>
                      </a:cubicBezTo>
                      <a:lnTo>
                        <a:pt x="1921" y="290370"/>
                      </a:lnTo>
                      <a:cubicBezTo>
                        <a:pt x="1921" y="290370"/>
                        <a:pt x="1121" y="286866"/>
                        <a:pt x="1121" y="286866"/>
                      </a:cubicBezTo>
                      <a:lnTo>
                        <a:pt x="938" y="286018"/>
                      </a:lnTo>
                      <a:lnTo>
                        <a:pt x="892" y="285835"/>
                      </a:lnTo>
                      <a:lnTo>
                        <a:pt x="892" y="285789"/>
                      </a:lnTo>
                      <a:cubicBezTo>
                        <a:pt x="892" y="285789"/>
                        <a:pt x="823" y="285423"/>
                        <a:pt x="823" y="285423"/>
                      </a:cubicBezTo>
                      <a:lnTo>
                        <a:pt x="823" y="285308"/>
                      </a:lnTo>
                      <a:cubicBezTo>
                        <a:pt x="823" y="285308"/>
                        <a:pt x="755" y="284896"/>
                        <a:pt x="755" y="284896"/>
                      </a:cubicBezTo>
                      <a:lnTo>
                        <a:pt x="526" y="283224"/>
                      </a:lnTo>
                      <a:lnTo>
                        <a:pt x="320" y="281530"/>
                      </a:lnTo>
                      <a:lnTo>
                        <a:pt x="206" y="280728"/>
                      </a:lnTo>
                      <a:lnTo>
                        <a:pt x="160" y="280293"/>
                      </a:lnTo>
                      <a:lnTo>
                        <a:pt x="160" y="280087"/>
                      </a:lnTo>
                      <a:cubicBezTo>
                        <a:pt x="160" y="280087"/>
                        <a:pt x="92" y="279766"/>
                        <a:pt x="92" y="279766"/>
                      </a:cubicBezTo>
                      <a:lnTo>
                        <a:pt x="92" y="279652"/>
                      </a:lnTo>
                      <a:lnTo>
                        <a:pt x="0" y="276285"/>
                      </a:lnTo>
                      <a:lnTo>
                        <a:pt x="0" y="276010"/>
                      </a:lnTo>
                      <a:cubicBezTo>
                        <a:pt x="0" y="275873"/>
                        <a:pt x="0" y="275735"/>
                        <a:pt x="0" y="275598"/>
                      </a:cubicBezTo>
                      <a:cubicBezTo>
                        <a:pt x="229" y="273354"/>
                        <a:pt x="412" y="270880"/>
                        <a:pt x="869" y="269048"/>
                      </a:cubicBezTo>
                      <a:cubicBezTo>
                        <a:pt x="1166" y="267903"/>
                        <a:pt x="1509" y="266529"/>
                        <a:pt x="1944" y="265430"/>
                      </a:cubicBezTo>
                      <a:cubicBezTo>
                        <a:pt x="2401" y="264330"/>
                        <a:pt x="2813" y="263162"/>
                        <a:pt x="3407" y="262132"/>
                      </a:cubicBezTo>
                      <a:lnTo>
                        <a:pt x="3819" y="261308"/>
                      </a:lnTo>
                      <a:lnTo>
                        <a:pt x="4025" y="260918"/>
                      </a:lnTo>
                      <a:lnTo>
                        <a:pt x="4139" y="260712"/>
                      </a:lnTo>
                      <a:lnTo>
                        <a:pt x="4185" y="260621"/>
                      </a:lnTo>
                      <a:lnTo>
                        <a:pt x="4368" y="260369"/>
                      </a:lnTo>
                      <a:lnTo>
                        <a:pt x="5191" y="259109"/>
                      </a:lnTo>
                      <a:cubicBezTo>
                        <a:pt x="5649" y="258330"/>
                        <a:pt x="6517" y="257254"/>
                        <a:pt x="7318" y="256292"/>
                      </a:cubicBezTo>
                      <a:cubicBezTo>
                        <a:pt x="8941" y="254368"/>
                        <a:pt x="10497" y="252879"/>
                        <a:pt x="12212" y="251391"/>
                      </a:cubicBezTo>
                      <a:lnTo>
                        <a:pt x="12532" y="251116"/>
                      </a:lnTo>
                      <a:lnTo>
                        <a:pt x="12692" y="250979"/>
                      </a:lnTo>
                      <a:lnTo>
                        <a:pt x="13035" y="250727"/>
                      </a:lnTo>
                      <a:lnTo>
                        <a:pt x="13629" y="250269"/>
                      </a:lnTo>
                      <a:lnTo>
                        <a:pt x="14841" y="249353"/>
                      </a:lnTo>
                      <a:lnTo>
                        <a:pt x="17243" y="247544"/>
                      </a:lnTo>
                      <a:cubicBezTo>
                        <a:pt x="18912" y="246353"/>
                        <a:pt x="20718" y="245208"/>
                        <a:pt x="22456" y="244017"/>
                      </a:cubicBezTo>
                      <a:cubicBezTo>
                        <a:pt x="25864" y="241749"/>
                        <a:pt x="28951" y="239665"/>
                        <a:pt x="31238" y="237329"/>
                      </a:cubicBezTo>
                      <a:lnTo>
                        <a:pt x="32083" y="236482"/>
                      </a:lnTo>
                      <a:lnTo>
                        <a:pt x="32130" y="236436"/>
                      </a:lnTo>
                      <a:cubicBezTo>
                        <a:pt x="31695" y="236963"/>
                        <a:pt x="32038" y="236551"/>
                        <a:pt x="31946" y="236620"/>
                      </a:cubicBezTo>
                      <a:lnTo>
                        <a:pt x="32061" y="236482"/>
                      </a:lnTo>
                      <a:lnTo>
                        <a:pt x="32289" y="236184"/>
                      </a:lnTo>
                      <a:lnTo>
                        <a:pt x="32747" y="235589"/>
                      </a:lnTo>
                      <a:lnTo>
                        <a:pt x="33661" y="234398"/>
                      </a:lnTo>
                      <a:cubicBezTo>
                        <a:pt x="33959" y="233986"/>
                        <a:pt x="33959" y="233780"/>
                        <a:pt x="34142" y="233482"/>
                      </a:cubicBezTo>
                      <a:cubicBezTo>
                        <a:pt x="34279" y="233207"/>
                        <a:pt x="34416" y="232955"/>
                        <a:pt x="34576" y="232681"/>
                      </a:cubicBezTo>
                      <a:lnTo>
                        <a:pt x="34622" y="232589"/>
                      </a:lnTo>
                      <a:lnTo>
                        <a:pt x="34622" y="232543"/>
                      </a:lnTo>
                      <a:cubicBezTo>
                        <a:pt x="34622" y="232543"/>
                        <a:pt x="34782" y="232222"/>
                        <a:pt x="34576" y="232749"/>
                      </a:cubicBezTo>
                      <a:lnTo>
                        <a:pt x="34713" y="232406"/>
                      </a:lnTo>
                      <a:lnTo>
                        <a:pt x="34965" y="231696"/>
                      </a:lnTo>
                      <a:lnTo>
                        <a:pt x="35102" y="231352"/>
                      </a:lnTo>
                      <a:cubicBezTo>
                        <a:pt x="35171" y="231169"/>
                        <a:pt x="35034" y="231512"/>
                        <a:pt x="35056" y="231444"/>
                      </a:cubicBezTo>
                      <a:lnTo>
                        <a:pt x="35056" y="231352"/>
                      </a:lnTo>
                      <a:cubicBezTo>
                        <a:pt x="35056" y="231352"/>
                        <a:pt x="35125" y="231169"/>
                        <a:pt x="35125" y="231169"/>
                      </a:cubicBezTo>
                      <a:lnTo>
                        <a:pt x="35331" y="230459"/>
                      </a:lnTo>
                      <a:lnTo>
                        <a:pt x="35422" y="230092"/>
                      </a:lnTo>
                      <a:cubicBezTo>
                        <a:pt x="35445" y="229932"/>
                        <a:pt x="35171" y="230940"/>
                        <a:pt x="35308" y="230482"/>
                      </a:cubicBezTo>
                      <a:lnTo>
                        <a:pt x="35308" y="230390"/>
                      </a:lnTo>
                      <a:cubicBezTo>
                        <a:pt x="35308" y="230390"/>
                        <a:pt x="35377" y="230184"/>
                        <a:pt x="35377" y="230184"/>
                      </a:cubicBezTo>
                      <a:lnTo>
                        <a:pt x="35537" y="229451"/>
                      </a:lnTo>
                      <a:cubicBezTo>
                        <a:pt x="35765" y="228398"/>
                        <a:pt x="35765" y="227825"/>
                        <a:pt x="35971" y="226795"/>
                      </a:cubicBezTo>
                      <a:lnTo>
                        <a:pt x="36520" y="223817"/>
                      </a:lnTo>
                      <a:cubicBezTo>
                        <a:pt x="36703" y="222833"/>
                        <a:pt x="37114" y="221527"/>
                        <a:pt x="37435" y="220428"/>
                      </a:cubicBezTo>
                      <a:cubicBezTo>
                        <a:pt x="37755" y="219260"/>
                        <a:pt x="38121" y="218069"/>
                        <a:pt x="38555" y="217061"/>
                      </a:cubicBezTo>
                      <a:lnTo>
                        <a:pt x="39836" y="213901"/>
                      </a:lnTo>
                      <a:lnTo>
                        <a:pt x="41368" y="210901"/>
                      </a:lnTo>
                      <a:lnTo>
                        <a:pt x="41757" y="210168"/>
                      </a:lnTo>
                      <a:lnTo>
                        <a:pt x="41940" y="209802"/>
                      </a:lnTo>
                      <a:lnTo>
                        <a:pt x="41986" y="209687"/>
                      </a:lnTo>
                      <a:cubicBezTo>
                        <a:pt x="41894" y="209847"/>
                        <a:pt x="42168" y="209390"/>
                        <a:pt x="42145" y="209412"/>
                      </a:cubicBezTo>
                      <a:lnTo>
                        <a:pt x="42237" y="209252"/>
                      </a:lnTo>
                      <a:lnTo>
                        <a:pt x="43037" y="207993"/>
                      </a:lnTo>
                      <a:cubicBezTo>
                        <a:pt x="43609" y="207099"/>
                        <a:pt x="44044" y="206298"/>
                        <a:pt x="44706" y="205404"/>
                      </a:cubicBezTo>
                      <a:cubicBezTo>
                        <a:pt x="47519" y="201511"/>
                        <a:pt x="50378" y="198351"/>
                        <a:pt x="53465" y="195374"/>
                      </a:cubicBezTo>
                      <a:lnTo>
                        <a:pt x="54037" y="194801"/>
                      </a:lnTo>
                      <a:lnTo>
                        <a:pt x="54791" y="194137"/>
                      </a:lnTo>
                      <a:lnTo>
                        <a:pt x="55935" y="193152"/>
                      </a:lnTo>
                      <a:lnTo>
                        <a:pt x="58221" y="191183"/>
                      </a:lnTo>
                      <a:cubicBezTo>
                        <a:pt x="59731" y="189854"/>
                        <a:pt x="61217" y="188526"/>
                        <a:pt x="63024" y="187289"/>
                      </a:cubicBezTo>
                      <a:lnTo>
                        <a:pt x="68192" y="183465"/>
                      </a:lnTo>
                      <a:lnTo>
                        <a:pt x="68512" y="183236"/>
                      </a:lnTo>
                      <a:lnTo>
                        <a:pt x="68924" y="182938"/>
                      </a:lnTo>
                      <a:lnTo>
                        <a:pt x="69564" y="182526"/>
                      </a:lnTo>
                      <a:lnTo>
                        <a:pt x="70821" y="181679"/>
                      </a:lnTo>
                      <a:lnTo>
                        <a:pt x="73314" y="180007"/>
                      </a:lnTo>
                      <a:lnTo>
                        <a:pt x="93300" y="166655"/>
                      </a:lnTo>
                      <a:lnTo>
                        <a:pt x="98286" y="163357"/>
                      </a:lnTo>
                      <a:lnTo>
                        <a:pt x="98606" y="163151"/>
                      </a:lnTo>
                      <a:cubicBezTo>
                        <a:pt x="98286" y="163380"/>
                        <a:pt x="98560" y="163197"/>
                        <a:pt x="98515" y="163220"/>
                      </a:cubicBezTo>
                      <a:lnTo>
                        <a:pt x="98583" y="163174"/>
                      </a:lnTo>
                      <a:lnTo>
                        <a:pt x="98743" y="163037"/>
                      </a:lnTo>
                      <a:lnTo>
                        <a:pt x="99338" y="162579"/>
                      </a:lnTo>
                      <a:lnTo>
                        <a:pt x="100550" y="161685"/>
                      </a:lnTo>
                      <a:lnTo>
                        <a:pt x="102951" y="159876"/>
                      </a:lnTo>
                      <a:lnTo>
                        <a:pt x="105352" y="158044"/>
                      </a:lnTo>
                      <a:cubicBezTo>
                        <a:pt x="106129" y="157449"/>
                        <a:pt x="106770" y="156830"/>
                        <a:pt x="107479" y="156235"/>
                      </a:cubicBezTo>
                      <a:lnTo>
                        <a:pt x="111663" y="152593"/>
                      </a:lnTo>
                      <a:cubicBezTo>
                        <a:pt x="112669" y="151540"/>
                        <a:pt x="114590" y="149731"/>
                        <a:pt x="115528" y="148540"/>
                      </a:cubicBezTo>
                      <a:lnTo>
                        <a:pt x="117220" y="146570"/>
                      </a:lnTo>
                      <a:lnTo>
                        <a:pt x="118158" y="145402"/>
                      </a:lnTo>
                      <a:lnTo>
                        <a:pt x="118386" y="145105"/>
                      </a:lnTo>
                      <a:cubicBezTo>
                        <a:pt x="118524" y="144922"/>
                        <a:pt x="118272" y="145288"/>
                        <a:pt x="118295" y="145219"/>
                      </a:cubicBezTo>
                      <a:lnTo>
                        <a:pt x="118364" y="145128"/>
                      </a:lnTo>
                      <a:lnTo>
                        <a:pt x="118478" y="144990"/>
                      </a:lnTo>
                      <a:lnTo>
                        <a:pt x="118935" y="144372"/>
                      </a:lnTo>
                      <a:lnTo>
                        <a:pt x="125819" y="134524"/>
                      </a:lnTo>
                      <a:cubicBezTo>
                        <a:pt x="128060" y="131249"/>
                        <a:pt x="130644" y="127905"/>
                        <a:pt x="133067" y="124608"/>
                      </a:cubicBezTo>
                      <a:cubicBezTo>
                        <a:pt x="135629" y="121379"/>
                        <a:pt x="138121" y="118127"/>
                        <a:pt x="140820" y="115012"/>
                      </a:cubicBezTo>
                      <a:lnTo>
                        <a:pt x="144936" y="110340"/>
                      </a:lnTo>
                      <a:lnTo>
                        <a:pt x="145965" y="109172"/>
                      </a:lnTo>
                      <a:lnTo>
                        <a:pt x="146217" y="108897"/>
                      </a:lnTo>
                      <a:lnTo>
                        <a:pt x="146354" y="108760"/>
                      </a:lnTo>
                      <a:lnTo>
                        <a:pt x="146605" y="108485"/>
                      </a:lnTo>
                      <a:lnTo>
                        <a:pt x="147131" y="107958"/>
                      </a:lnTo>
                      <a:lnTo>
                        <a:pt x="149258" y="105828"/>
                      </a:lnTo>
                      <a:cubicBezTo>
                        <a:pt x="152368" y="102874"/>
                        <a:pt x="155592" y="100034"/>
                        <a:pt x="159114" y="97561"/>
                      </a:cubicBezTo>
                      <a:lnTo>
                        <a:pt x="160440" y="96645"/>
                      </a:lnTo>
                      <a:lnTo>
                        <a:pt x="161081" y="96187"/>
                      </a:lnTo>
                      <a:lnTo>
                        <a:pt x="161424" y="95958"/>
                      </a:lnTo>
                      <a:lnTo>
                        <a:pt x="161584" y="95843"/>
                      </a:lnTo>
                      <a:lnTo>
                        <a:pt x="161881" y="95660"/>
                      </a:lnTo>
                      <a:lnTo>
                        <a:pt x="164465" y="94103"/>
                      </a:lnTo>
                      <a:lnTo>
                        <a:pt x="165769" y="93324"/>
                      </a:lnTo>
                      <a:lnTo>
                        <a:pt x="167209" y="92568"/>
                      </a:lnTo>
                      <a:lnTo>
                        <a:pt x="170113" y="91034"/>
                      </a:lnTo>
                      <a:cubicBezTo>
                        <a:pt x="173864" y="89202"/>
                        <a:pt x="177706" y="87553"/>
                        <a:pt x="181227" y="85950"/>
                      </a:cubicBezTo>
                      <a:lnTo>
                        <a:pt x="192204" y="80957"/>
                      </a:lnTo>
                      <a:cubicBezTo>
                        <a:pt x="194079" y="80178"/>
                        <a:pt x="195794" y="79262"/>
                        <a:pt x="197509" y="78347"/>
                      </a:cubicBezTo>
                      <a:lnTo>
                        <a:pt x="202700" y="75598"/>
                      </a:lnTo>
                      <a:lnTo>
                        <a:pt x="207914" y="72873"/>
                      </a:lnTo>
                      <a:cubicBezTo>
                        <a:pt x="209537" y="71957"/>
                        <a:pt x="211344" y="70835"/>
                        <a:pt x="213059" y="69850"/>
                      </a:cubicBezTo>
                      <a:cubicBezTo>
                        <a:pt x="214866" y="68842"/>
                        <a:pt x="216375" y="67743"/>
                        <a:pt x="217953" y="66690"/>
                      </a:cubicBezTo>
                      <a:lnTo>
                        <a:pt x="220354" y="65086"/>
                      </a:lnTo>
                      <a:lnTo>
                        <a:pt x="220651" y="64880"/>
                      </a:lnTo>
                      <a:lnTo>
                        <a:pt x="220811" y="64766"/>
                      </a:lnTo>
                      <a:lnTo>
                        <a:pt x="220880" y="64720"/>
                      </a:lnTo>
                      <a:cubicBezTo>
                        <a:pt x="220674" y="64903"/>
                        <a:pt x="220880" y="64720"/>
                        <a:pt x="220834" y="64743"/>
                      </a:cubicBezTo>
                      <a:lnTo>
                        <a:pt x="221406" y="64285"/>
                      </a:lnTo>
                      <a:lnTo>
                        <a:pt x="222572" y="63323"/>
                      </a:lnTo>
                      <a:lnTo>
                        <a:pt x="224904" y="61422"/>
                      </a:lnTo>
                      <a:cubicBezTo>
                        <a:pt x="225705" y="60781"/>
                        <a:pt x="226482" y="60163"/>
                        <a:pt x="227077" y="59498"/>
                      </a:cubicBezTo>
                      <a:cubicBezTo>
                        <a:pt x="228335" y="58147"/>
                        <a:pt x="229753" y="56796"/>
                        <a:pt x="230942" y="55513"/>
                      </a:cubicBezTo>
                      <a:lnTo>
                        <a:pt x="232840" y="53177"/>
                      </a:lnTo>
                      <a:lnTo>
                        <a:pt x="234441" y="50933"/>
                      </a:lnTo>
                      <a:lnTo>
                        <a:pt x="235950" y="48529"/>
                      </a:lnTo>
                      <a:cubicBezTo>
                        <a:pt x="236430" y="47681"/>
                        <a:pt x="236864" y="46857"/>
                        <a:pt x="237345" y="46032"/>
                      </a:cubicBezTo>
                      <a:cubicBezTo>
                        <a:pt x="239060" y="42666"/>
                        <a:pt x="240409" y="38910"/>
                        <a:pt x="241118" y="35360"/>
                      </a:cubicBezTo>
                      <a:cubicBezTo>
                        <a:pt x="241346" y="33390"/>
                        <a:pt x="241758" y="31329"/>
                        <a:pt x="241872" y="29429"/>
                      </a:cubicBezTo>
                      <a:cubicBezTo>
                        <a:pt x="241895" y="27528"/>
                        <a:pt x="242101" y="25627"/>
                        <a:pt x="241918" y="23657"/>
                      </a:cubicBezTo>
                      <a:cubicBezTo>
                        <a:pt x="241849" y="22695"/>
                        <a:pt x="241827" y="21688"/>
                        <a:pt x="241735" y="20726"/>
                      </a:cubicBezTo>
                      <a:lnTo>
                        <a:pt x="241346" y="17794"/>
                      </a:lnTo>
                      <a:lnTo>
                        <a:pt x="241232" y="17062"/>
                      </a:lnTo>
                      <a:lnTo>
                        <a:pt x="241232" y="16878"/>
                      </a:lnTo>
                      <a:cubicBezTo>
                        <a:pt x="241232" y="16878"/>
                        <a:pt x="241186" y="16787"/>
                        <a:pt x="241186" y="16764"/>
                      </a:cubicBezTo>
                      <a:lnTo>
                        <a:pt x="241095" y="16375"/>
                      </a:lnTo>
                      <a:lnTo>
                        <a:pt x="240775" y="14909"/>
                      </a:lnTo>
                      <a:lnTo>
                        <a:pt x="240111" y="11955"/>
                      </a:lnTo>
                      <a:cubicBezTo>
                        <a:pt x="239334" y="7970"/>
                        <a:pt x="237939" y="4443"/>
                        <a:pt x="236842" y="366"/>
                      </a:cubicBezTo>
                      <a:lnTo>
                        <a:pt x="237916" y="0"/>
                      </a:lnTo>
                      <a:close/>
                      <a:moveTo>
                        <a:pt x="238008" y="69"/>
                      </a:moveTo>
                      <a:cubicBezTo>
                        <a:pt x="241049" y="7397"/>
                        <a:pt x="244297" y="15115"/>
                        <a:pt x="245188" y="23382"/>
                      </a:cubicBezTo>
                      <a:cubicBezTo>
                        <a:pt x="245531" y="25421"/>
                        <a:pt x="245508" y="27551"/>
                        <a:pt x="245600" y="29703"/>
                      </a:cubicBezTo>
                      <a:cubicBezTo>
                        <a:pt x="245645" y="31787"/>
                        <a:pt x="245394" y="33757"/>
                        <a:pt x="245302" y="35772"/>
                      </a:cubicBezTo>
                      <a:cubicBezTo>
                        <a:pt x="244799" y="40215"/>
                        <a:pt x="243656" y="44223"/>
                        <a:pt x="242010" y="48185"/>
                      </a:cubicBezTo>
                      <a:cubicBezTo>
                        <a:pt x="241575" y="49124"/>
                        <a:pt x="241163" y="50109"/>
                        <a:pt x="240683" y="51071"/>
                      </a:cubicBezTo>
                      <a:lnTo>
                        <a:pt x="239151" y="53887"/>
                      </a:lnTo>
                      <a:lnTo>
                        <a:pt x="237390" y="56659"/>
                      </a:lnTo>
                      <a:lnTo>
                        <a:pt x="235629" y="59109"/>
                      </a:lnTo>
                      <a:cubicBezTo>
                        <a:pt x="234212" y="60895"/>
                        <a:pt x="232794" y="62407"/>
                        <a:pt x="231353" y="64056"/>
                      </a:cubicBezTo>
                      <a:cubicBezTo>
                        <a:pt x="230644" y="64926"/>
                        <a:pt x="229912" y="65590"/>
                        <a:pt x="229158" y="66277"/>
                      </a:cubicBezTo>
                      <a:lnTo>
                        <a:pt x="226940" y="68338"/>
                      </a:lnTo>
                      <a:lnTo>
                        <a:pt x="225842" y="69346"/>
                      </a:lnTo>
                      <a:lnTo>
                        <a:pt x="225271" y="69850"/>
                      </a:lnTo>
                      <a:lnTo>
                        <a:pt x="225087" y="70010"/>
                      </a:lnTo>
                      <a:lnTo>
                        <a:pt x="225019" y="70102"/>
                      </a:lnTo>
                      <a:lnTo>
                        <a:pt x="224859" y="70216"/>
                      </a:lnTo>
                      <a:lnTo>
                        <a:pt x="224538" y="70468"/>
                      </a:lnTo>
                      <a:lnTo>
                        <a:pt x="222023" y="72369"/>
                      </a:lnTo>
                      <a:cubicBezTo>
                        <a:pt x="220354" y="73674"/>
                        <a:pt x="218639" y="74957"/>
                        <a:pt x="216969" y="76010"/>
                      </a:cubicBezTo>
                      <a:cubicBezTo>
                        <a:pt x="215254" y="77110"/>
                        <a:pt x="213676" y="78232"/>
                        <a:pt x="211870" y="79354"/>
                      </a:cubicBezTo>
                      <a:lnTo>
                        <a:pt x="206565" y="82492"/>
                      </a:lnTo>
                      <a:lnTo>
                        <a:pt x="201236" y="85629"/>
                      </a:lnTo>
                      <a:cubicBezTo>
                        <a:pt x="199453" y="86683"/>
                        <a:pt x="197692" y="87759"/>
                        <a:pt x="195885" y="88606"/>
                      </a:cubicBezTo>
                      <a:lnTo>
                        <a:pt x="185114" y="94057"/>
                      </a:lnTo>
                      <a:cubicBezTo>
                        <a:pt x="181387" y="95912"/>
                        <a:pt x="177888" y="97584"/>
                        <a:pt x="174504" y="99416"/>
                      </a:cubicBezTo>
                      <a:lnTo>
                        <a:pt x="172126" y="100790"/>
                      </a:lnTo>
                      <a:lnTo>
                        <a:pt x="170937" y="101477"/>
                      </a:lnTo>
                      <a:lnTo>
                        <a:pt x="169679" y="102301"/>
                      </a:lnTo>
                      <a:lnTo>
                        <a:pt x="167164" y="103973"/>
                      </a:lnTo>
                      <a:lnTo>
                        <a:pt x="165059" y="105576"/>
                      </a:lnTo>
                      <a:cubicBezTo>
                        <a:pt x="163550" y="106676"/>
                        <a:pt x="162178" y="107981"/>
                        <a:pt x="160738" y="109218"/>
                      </a:cubicBezTo>
                      <a:cubicBezTo>
                        <a:pt x="159343" y="110500"/>
                        <a:pt x="158085" y="111783"/>
                        <a:pt x="156713" y="113111"/>
                      </a:cubicBezTo>
                      <a:lnTo>
                        <a:pt x="154632" y="115287"/>
                      </a:lnTo>
                      <a:lnTo>
                        <a:pt x="154106" y="115836"/>
                      </a:lnTo>
                      <a:lnTo>
                        <a:pt x="153855" y="116111"/>
                      </a:lnTo>
                      <a:lnTo>
                        <a:pt x="153717" y="116226"/>
                      </a:lnTo>
                      <a:cubicBezTo>
                        <a:pt x="153717" y="116226"/>
                        <a:pt x="153923" y="115997"/>
                        <a:pt x="153786" y="116157"/>
                      </a:cubicBezTo>
                      <a:lnTo>
                        <a:pt x="153717" y="116226"/>
                      </a:lnTo>
                      <a:lnTo>
                        <a:pt x="152780" y="117348"/>
                      </a:lnTo>
                      <a:lnTo>
                        <a:pt x="149029" y="121859"/>
                      </a:lnTo>
                      <a:cubicBezTo>
                        <a:pt x="146537" y="124860"/>
                        <a:pt x="144227" y="128089"/>
                        <a:pt x="141872" y="131226"/>
                      </a:cubicBezTo>
                      <a:cubicBezTo>
                        <a:pt x="139608" y="134478"/>
                        <a:pt x="137321" y="137570"/>
                        <a:pt x="135103" y="140982"/>
                      </a:cubicBezTo>
                      <a:lnTo>
                        <a:pt x="131741" y="146021"/>
                      </a:lnTo>
                      <a:lnTo>
                        <a:pt x="130118" y="148471"/>
                      </a:lnTo>
                      <a:lnTo>
                        <a:pt x="128357" y="151059"/>
                      </a:lnTo>
                      <a:lnTo>
                        <a:pt x="127922" y="151677"/>
                      </a:lnTo>
                      <a:lnTo>
                        <a:pt x="127579" y="152181"/>
                      </a:lnTo>
                      <a:lnTo>
                        <a:pt x="127351" y="152479"/>
                      </a:lnTo>
                      <a:lnTo>
                        <a:pt x="126413" y="153670"/>
                      </a:lnTo>
                      <a:lnTo>
                        <a:pt x="124195" y="156349"/>
                      </a:lnTo>
                      <a:lnTo>
                        <a:pt x="123074" y="157632"/>
                      </a:lnTo>
                      <a:lnTo>
                        <a:pt x="122045" y="158731"/>
                      </a:lnTo>
                      <a:lnTo>
                        <a:pt x="121016" y="159830"/>
                      </a:lnTo>
                      <a:lnTo>
                        <a:pt x="120490" y="160380"/>
                      </a:lnTo>
                      <a:lnTo>
                        <a:pt x="120239" y="160655"/>
                      </a:lnTo>
                      <a:lnTo>
                        <a:pt x="120124" y="160769"/>
                      </a:lnTo>
                      <a:lnTo>
                        <a:pt x="119873" y="160998"/>
                      </a:lnTo>
                      <a:lnTo>
                        <a:pt x="119804" y="161067"/>
                      </a:lnTo>
                      <a:lnTo>
                        <a:pt x="114956" y="165418"/>
                      </a:lnTo>
                      <a:cubicBezTo>
                        <a:pt x="114156" y="166106"/>
                        <a:pt x="113333" y="166884"/>
                        <a:pt x="112532" y="167525"/>
                      </a:cubicBezTo>
                      <a:lnTo>
                        <a:pt x="110131" y="169358"/>
                      </a:lnTo>
                      <a:lnTo>
                        <a:pt x="107730" y="171167"/>
                      </a:lnTo>
                      <a:lnTo>
                        <a:pt x="106541" y="172106"/>
                      </a:lnTo>
                      <a:lnTo>
                        <a:pt x="105924" y="172564"/>
                      </a:lnTo>
                      <a:lnTo>
                        <a:pt x="105466" y="172907"/>
                      </a:lnTo>
                      <a:lnTo>
                        <a:pt x="105146" y="173113"/>
                      </a:lnTo>
                      <a:lnTo>
                        <a:pt x="100092" y="176503"/>
                      </a:lnTo>
                      <a:lnTo>
                        <a:pt x="89985" y="183282"/>
                      </a:lnTo>
                      <a:lnTo>
                        <a:pt x="79877" y="189854"/>
                      </a:lnTo>
                      <a:lnTo>
                        <a:pt x="77362" y="191480"/>
                      </a:lnTo>
                      <a:lnTo>
                        <a:pt x="76104" y="192305"/>
                      </a:lnTo>
                      <a:lnTo>
                        <a:pt x="75487" y="192717"/>
                      </a:lnTo>
                      <a:lnTo>
                        <a:pt x="75327" y="192832"/>
                      </a:lnTo>
                      <a:cubicBezTo>
                        <a:pt x="75441" y="192717"/>
                        <a:pt x="75281" y="192855"/>
                        <a:pt x="75281" y="192855"/>
                      </a:cubicBezTo>
                      <a:lnTo>
                        <a:pt x="74984" y="193060"/>
                      </a:lnTo>
                      <a:lnTo>
                        <a:pt x="70410" y="196336"/>
                      </a:lnTo>
                      <a:cubicBezTo>
                        <a:pt x="68878" y="197366"/>
                        <a:pt x="67346" y="198672"/>
                        <a:pt x="65814" y="199977"/>
                      </a:cubicBezTo>
                      <a:lnTo>
                        <a:pt x="63504" y="201924"/>
                      </a:lnTo>
                      <a:lnTo>
                        <a:pt x="62338" y="202908"/>
                      </a:lnTo>
                      <a:lnTo>
                        <a:pt x="62063" y="203137"/>
                      </a:lnTo>
                      <a:lnTo>
                        <a:pt x="61903" y="203275"/>
                      </a:lnTo>
                      <a:lnTo>
                        <a:pt x="61835" y="203321"/>
                      </a:lnTo>
                      <a:cubicBezTo>
                        <a:pt x="61629" y="203527"/>
                        <a:pt x="62017" y="203183"/>
                        <a:pt x="61972" y="203206"/>
                      </a:cubicBezTo>
                      <a:lnTo>
                        <a:pt x="61469" y="203710"/>
                      </a:lnTo>
                      <a:cubicBezTo>
                        <a:pt x="58725" y="206275"/>
                        <a:pt x="56209" y="209138"/>
                        <a:pt x="54219" y="211725"/>
                      </a:cubicBezTo>
                      <a:cubicBezTo>
                        <a:pt x="53671" y="212412"/>
                        <a:pt x="53122" y="213351"/>
                        <a:pt x="52550" y="214153"/>
                      </a:cubicBezTo>
                      <a:lnTo>
                        <a:pt x="51727" y="215413"/>
                      </a:lnTo>
                      <a:lnTo>
                        <a:pt x="51636" y="215573"/>
                      </a:lnTo>
                      <a:cubicBezTo>
                        <a:pt x="51636" y="215573"/>
                        <a:pt x="51818" y="215275"/>
                        <a:pt x="51704" y="215459"/>
                      </a:cubicBezTo>
                      <a:lnTo>
                        <a:pt x="51658" y="215527"/>
                      </a:lnTo>
                      <a:lnTo>
                        <a:pt x="51499" y="215802"/>
                      </a:lnTo>
                      <a:lnTo>
                        <a:pt x="51178" y="216398"/>
                      </a:lnTo>
                      <a:lnTo>
                        <a:pt x="49898" y="218733"/>
                      </a:lnTo>
                      <a:lnTo>
                        <a:pt x="48869" y="221138"/>
                      </a:lnTo>
                      <a:cubicBezTo>
                        <a:pt x="48457" y="221985"/>
                        <a:pt x="48228" y="222764"/>
                        <a:pt x="48000" y="223520"/>
                      </a:cubicBezTo>
                      <a:lnTo>
                        <a:pt x="47634" y="224665"/>
                      </a:lnTo>
                      <a:cubicBezTo>
                        <a:pt x="47519" y="225054"/>
                        <a:pt x="47359" y="225375"/>
                        <a:pt x="47268" y="225925"/>
                      </a:cubicBezTo>
                      <a:lnTo>
                        <a:pt x="46010" y="232131"/>
                      </a:lnTo>
                      <a:lnTo>
                        <a:pt x="45827" y="232864"/>
                      </a:lnTo>
                      <a:lnTo>
                        <a:pt x="45782" y="233047"/>
                      </a:lnTo>
                      <a:lnTo>
                        <a:pt x="45782" y="233138"/>
                      </a:lnTo>
                      <a:cubicBezTo>
                        <a:pt x="45782" y="233138"/>
                        <a:pt x="45576" y="233711"/>
                        <a:pt x="45576" y="233711"/>
                      </a:cubicBezTo>
                      <a:lnTo>
                        <a:pt x="45461" y="234077"/>
                      </a:lnTo>
                      <a:lnTo>
                        <a:pt x="45233" y="234787"/>
                      </a:lnTo>
                      <a:lnTo>
                        <a:pt x="45164" y="234970"/>
                      </a:lnTo>
                      <a:lnTo>
                        <a:pt x="45164" y="235062"/>
                      </a:lnTo>
                      <a:cubicBezTo>
                        <a:pt x="45164" y="235062"/>
                        <a:pt x="45050" y="235314"/>
                        <a:pt x="45050" y="235314"/>
                      </a:cubicBezTo>
                      <a:lnTo>
                        <a:pt x="44912" y="235681"/>
                      </a:lnTo>
                      <a:lnTo>
                        <a:pt x="44615" y="236368"/>
                      </a:lnTo>
                      <a:lnTo>
                        <a:pt x="44478" y="236711"/>
                      </a:lnTo>
                      <a:cubicBezTo>
                        <a:pt x="44226" y="237307"/>
                        <a:pt x="44363" y="236940"/>
                        <a:pt x="44295" y="237123"/>
                      </a:cubicBezTo>
                      <a:lnTo>
                        <a:pt x="44226" y="237215"/>
                      </a:lnTo>
                      <a:lnTo>
                        <a:pt x="44089" y="237467"/>
                      </a:lnTo>
                      <a:lnTo>
                        <a:pt x="43037" y="239299"/>
                      </a:lnTo>
                      <a:cubicBezTo>
                        <a:pt x="42694" y="239848"/>
                        <a:pt x="42283" y="240604"/>
                        <a:pt x="41962" y="240971"/>
                      </a:cubicBezTo>
                      <a:lnTo>
                        <a:pt x="41025" y="242162"/>
                      </a:lnTo>
                      <a:lnTo>
                        <a:pt x="40545" y="242734"/>
                      </a:lnTo>
                      <a:lnTo>
                        <a:pt x="40316" y="243032"/>
                      </a:lnTo>
                      <a:lnTo>
                        <a:pt x="40202" y="243192"/>
                      </a:lnTo>
                      <a:lnTo>
                        <a:pt x="39927" y="243536"/>
                      </a:lnTo>
                      <a:lnTo>
                        <a:pt x="39836" y="243604"/>
                      </a:lnTo>
                      <a:lnTo>
                        <a:pt x="38532" y="244864"/>
                      </a:lnTo>
                      <a:cubicBezTo>
                        <a:pt x="35079" y="248208"/>
                        <a:pt x="31329" y="250475"/>
                        <a:pt x="28036" y="252605"/>
                      </a:cubicBezTo>
                      <a:cubicBezTo>
                        <a:pt x="26435" y="253658"/>
                        <a:pt x="24812" y="254620"/>
                        <a:pt x="23188" y="255742"/>
                      </a:cubicBezTo>
                      <a:lnTo>
                        <a:pt x="20718" y="257506"/>
                      </a:lnTo>
                      <a:lnTo>
                        <a:pt x="19483" y="258376"/>
                      </a:lnTo>
                      <a:lnTo>
                        <a:pt x="18866" y="258811"/>
                      </a:lnTo>
                      <a:lnTo>
                        <a:pt x="18797" y="258880"/>
                      </a:lnTo>
                      <a:cubicBezTo>
                        <a:pt x="18615" y="259040"/>
                        <a:pt x="18980" y="258743"/>
                        <a:pt x="18912" y="258788"/>
                      </a:cubicBezTo>
                      <a:lnTo>
                        <a:pt x="18775" y="258903"/>
                      </a:lnTo>
                      <a:lnTo>
                        <a:pt x="18523" y="259132"/>
                      </a:lnTo>
                      <a:cubicBezTo>
                        <a:pt x="17174" y="260254"/>
                        <a:pt x="15802" y="261536"/>
                        <a:pt x="14796" y="262682"/>
                      </a:cubicBezTo>
                      <a:cubicBezTo>
                        <a:pt x="14315" y="263254"/>
                        <a:pt x="13835" y="263689"/>
                        <a:pt x="13241" y="264651"/>
                      </a:cubicBezTo>
                      <a:lnTo>
                        <a:pt x="12394" y="265888"/>
                      </a:lnTo>
                      <a:cubicBezTo>
                        <a:pt x="12394" y="265888"/>
                        <a:pt x="12234" y="266140"/>
                        <a:pt x="12463" y="265773"/>
                      </a:cubicBezTo>
                      <a:lnTo>
                        <a:pt x="12463" y="265865"/>
                      </a:lnTo>
                      <a:cubicBezTo>
                        <a:pt x="12463" y="265865"/>
                        <a:pt x="12371" y="266002"/>
                        <a:pt x="12371" y="266002"/>
                      </a:cubicBezTo>
                      <a:lnTo>
                        <a:pt x="12234" y="266254"/>
                      </a:lnTo>
                      <a:lnTo>
                        <a:pt x="11937" y="266781"/>
                      </a:lnTo>
                      <a:cubicBezTo>
                        <a:pt x="11526" y="267468"/>
                        <a:pt x="11251" y="268247"/>
                        <a:pt x="10931" y="268979"/>
                      </a:cubicBezTo>
                      <a:cubicBezTo>
                        <a:pt x="10611" y="269735"/>
                        <a:pt x="10474" y="270353"/>
                        <a:pt x="10222" y="271132"/>
                      </a:cubicBezTo>
                      <a:cubicBezTo>
                        <a:pt x="9696" y="273216"/>
                        <a:pt x="9650" y="274774"/>
                        <a:pt x="9399" y="276537"/>
                      </a:cubicBezTo>
                      <a:lnTo>
                        <a:pt x="9399" y="275873"/>
                      </a:lnTo>
                      <a:cubicBezTo>
                        <a:pt x="9399" y="275873"/>
                        <a:pt x="9445" y="279239"/>
                        <a:pt x="9445" y="279239"/>
                      </a:cubicBezTo>
                      <a:lnTo>
                        <a:pt x="9445" y="279354"/>
                      </a:lnTo>
                      <a:lnTo>
                        <a:pt x="9445" y="279354"/>
                      </a:lnTo>
                      <a:cubicBezTo>
                        <a:pt x="9445" y="279354"/>
                        <a:pt x="9399" y="278919"/>
                        <a:pt x="9445" y="279148"/>
                      </a:cubicBezTo>
                      <a:lnTo>
                        <a:pt x="9445" y="279148"/>
                      </a:lnTo>
                      <a:lnTo>
                        <a:pt x="9445" y="279239"/>
                      </a:lnTo>
                      <a:lnTo>
                        <a:pt x="9490" y="279469"/>
                      </a:lnTo>
                      <a:lnTo>
                        <a:pt x="9536" y="279881"/>
                      </a:lnTo>
                      <a:lnTo>
                        <a:pt x="9627" y="280705"/>
                      </a:lnTo>
                      <a:lnTo>
                        <a:pt x="9810" y="282400"/>
                      </a:lnTo>
                      <a:lnTo>
                        <a:pt x="9993" y="284071"/>
                      </a:lnTo>
                      <a:lnTo>
                        <a:pt x="10039" y="284484"/>
                      </a:lnTo>
                      <a:lnTo>
                        <a:pt x="10039" y="284598"/>
                      </a:lnTo>
                      <a:cubicBezTo>
                        <a:pt x="10039" y="284598"/>
                        <a:pt x="10039" y="284598"/>
                        <a:pt x="10039" y="284598"/>
                      </a:cubicBezTo>
                      <a:cubicBezTo>
                        <a:pt x="10039" y="284461"/>
                        <a:pt x="10085" y="284896"/>
                        <a:pt x="9993" y="284278"/>
                      </a:cubicBezTo>
                      <a:lnTo>
                        <a:pt x="9993" y="284278"/>
                      </a:lnTo>
                      <a:cubicBezTo>
                        <a:pt x="9993" y="284278"/>
                        <a:pt x="9993" y="284301"/>
                        <a:pt x="9993" y="284301"/>
                      </a:cubicBezTo>
                      <a:lnTo>
                        <a:pt x="9993" y="284301"/>
                      </a:lnTo>
                      <a:cubicBezTo>
                        <a:pt x="9993" y="284301"/>
                        <a:pt x="9993" y="284369"/>
                        <a:pt x="9993" y="284369"/>
                      </a:cubicBezTo>
                      <a:lnTo>
                        <a:pt x="10039" y="284575"/>
                      </a:lnTo>
                      <a:lnTo>
                        <a:pt x="10199" y="285377"/>
                      </a:lnTo>
                      <a:lnTo>
                        <a:pt x="10840" y="288492"/>
                      </a:lnTo>
                      <a:lnTo>
                        <a:pt x="1829" y="290003"/>
                      </a:lnTo>
                      <a:cubicBezTo>
                        <a:pt x="1395" y="285514"/>
                        <a:pt x="1006" y="281415"/>
                        <a:pt x="1738" y="276193"/>
                      </a:cubicBezTo>
                      <a:cubicBezTo>
                        <a:pt x="1784" y="275530"/>
                        <a:pt x="1898" y="275026"/>
                        <a:pt x="2013" y="274522"/>
                      </a:cubicBezTo>
                      <a:lnTo>
                        <a:pt x="2333" y="272987"/>
                      </a:lnTo>
                      <a:lnTo>
                        <a:pt x="2493" y="272231"/>
                      </a:lnTo>
                      <a:lnTo>
                        <a:pt x="2584" y="271842"/>
                      </a:lnTo>
                      <a:lnTo>
                        <a:pt x="2584" y="271751"/>
                      </a:lnTo>
                      <a:cubicBezTo>
                        <a:pt x="2584" y="271751"/>
                        <a:pt x="2721" y="271247"/>
                        <a:pt x="2676" y="271430"/>
                      </a:cubicBezTo>
                      <a:lnTo>
                        <a:pt x="2744" y="271201"/>
                      </a:lnTo>
                      <a:lnTo>
                        <a:pt x="3293" y="269414"/>
                      </a:lnTo>
                      <a:cubicBezTo>
                        <a:pt x="3499" y="268842"/>
                        <a:pt x="3750" y="268270"/>
                        <a:pt x="3979" y="267697"/>
                      </a:cubicBezTo>
                      <a:cubicBezTo>
                        <a:pt x="4208" y="267101"/>
                        <a:pt x="4482" y="266506"/>
                        <a:pt x="4825" y="265911"/>
                      </a:cubicBezTo>
                      <a:cubicBezTo>
                        <a:pt x="5145" y="265315"/>
                        <a:pt x="5488" y="264674"/>
                        <a:pt x="5786" y="264170"/>
                      </a:cubicBezTo>
                      <a:lnTo>
                        <a:pt x="6655" y="262865"/>
                      </a:lnTo>
                      <a:cubicBezTo>
                        <a:pt x="8255" y="260621"/>
                        <a:pt x="9765" y="259040"/>
                        <a:pt x="11663" y="257368"/>
                      </a:cubicBezTo>
                      <a:lnTo>
                        <a:pt x="13080" y="256155"/>
                      </a:lnTo>
                      <a:cubicBezTo>
                        <a:pt x="13538" y="255788"/>
                        <a:pt x="13927" y="255536"/>
                        <a:pt x="14361" y="255216"/>
                      </a:cubicBezTo>
                      <a:lnTo>
                        <a:pt x="15001" y="254757"/>
                      </a:lnTo>
                      <a:lnTo>
                        <a:pt x="15322" y="254529"/>
                      </a:lnTo>
                      <a:lnTo>
                        <a:pt x="15390" y="254460"/>
                      </a:lnTo>
                      <a:cubicBezTo>
                        <a:pt x="15687" y="254254"/>
                        <a:pt x="15527" y="254368"/>
                        <a:pt x="15619" y="254300"/>
                      </a:cubicBezTo>
                      <a:lnTo>
                        <a:pt x="15802" y="254208"/>
                      </a:lnTo>
                      <a:lnTo>
                        <a:pt x="17243" y="253338"/>
                      </a:lnTo>
                      <a:cubicBezTo>
                        <a:pt x="19163" y="252170"/>
                        <a:pt x="21084" y="251002"/>
                        <a:pt x="22914" y="250086"/>
                      </a:cubicBezTo>
                      <a:lnTo>
                        <a:pt x="25681" y="248597"/>
                      </a:lnTo>
                      <a:lnTo>
                        <a:pt x="26252" y="248277"/>
                      </a:lnTo>
                      <a:lnTo>
                        <a:pt x="26938" y="247910"/>
                      </a:lnTo>
                      <a:lnTo>
                        <a:pt x="28288" y="247131"/>
                      </a:lnTo>
                      <a:lnTo>
                        <a:pt x="31009" y="245551"/>
                      </a:lnTo>
                      <a:lnTo>
                        <a:pt x="31695" y="245162"/>
                      </a:lnTo>
                      <a:lnTo>
                        <a:pt x="31878" y="245047"/>
                      </a:lnTo>
                      <a:lnTo>
                        <a:pt x="31946" y="245001"/>
                      </a:lnTo>
                      <a:cubicBezTo>
                        <a:pt x="31946" y="245001"/>
                        <a:pt x="32152" y="244887"/>
                        <a:pt x="31901" y="245047"/>
                      </a:cubicBezTo>
                      <a:lnTo>
                        <a:pt x="32175" y="244864"/>
                      </a:lnTo>
                      <a:lnTo>
                        <a:pt x="33250" y="244131"/>
                      </a:lnTo>
                      <a:lnTo>
                        <a:pt x="34348" y="243399"/>
                      </a:lnTo>
                      <a:lnTo>
                        <a:pt x="35537" y="242413"/>
                      </a:lnTo>
                      <a:lnTo>
                        <a:pt x="36726" y="241406"/>
                      </a:lnTo>
                      <a:lnTo>
                        <a:pt x="37023" y="241108"/>
                      </a:lnTo>
                      <a:lnTo>
                        <a:pt x="37183" y="240994"/>
                      </a:lnTo>
                      <a:lnTo>
                        <a:pt x="37252" y="240925"/>
                      </a:lnTo>
                      <a:cubicBezTo>
                        <a:pt x="37252" y="240925"/>
                        <a:pt x="37000" y="241154"/>
                        <a:pt x="37160" y="241017"/>
                      </a:cubicBezTo>
                      <a:lnTo>
                        <a:pt x="37549" y="240559"/>
                      </a:lnTo>
                      <a:cubicBezTo>
                        <a:pt x="38098" y="239940"/>
                        <a:pt x="38647" y="239368"/>
                        <a:pt x="39218" y="238795"/>
                      </a:cubicBezTo>
                      <a:lnTo>
                        <a:pt x="40956" y="236184"/>
                      </a:lnTo>
                      <a:lnTo>
                        <a:pt x="41391" y="235543"/>
                      </a:lnTo>
                      <a:lnTo>
                        <a:pt x="41437" y="235452"/>
                      </a:lnTo>
                      <a:cubicBezTo>
                        <a:pt x="41688" y="235016"/>
                        <a:pt x="41162" y="235978"/>
                        <a:pt x="41231" y="235841"/>
                      </a:cubicBezTo>
                      <a:lnTo>
                        <a:pt x="41322" y="235657"/>
                      </a:lnTo>
                      <a:lnTo>
                        <a:pt x="41482" y="235314"/>
                      </a:lnTo>
                      <a:lnTo>
                        <a:pt x="42077" y="234100"/>
                      </a:lnTo>
                      <a:lnTo>
                        <a:pt x="42603" y="232612"/>
                      </a:lnTo>
                      <a:lnTo>
                        <a:pt x="42763" y="232245"/>
                      </a:lnTo>
                      <a:lnTo>
                        <a:pt x="42763" y="232154"/>
                      </a:lnTo>
                      <a:cubicBezTo>
                        <a:pt x="42877" y="231925"/>
                        <a:pt x="42717" y="232337"/>
                        <a:pt x="42763" y="232268"/>
                      </a:cubicBezTo>
                      <a:lnTo>
                        <a:pt x="42809" y="232108"/>
                      </a:lnTo>
                      <a:lnTo>
                        <a:pt x="42991" y="231490"/>
                      </a:lnTo>
                      <a:cubicBezTo>
                        <a:pt x="43106" y="231077"/>
                        <a:pt x="43243" y="230688"/>
                        <a:pt x="43358" y="230138"/>
                      </a:cubicBezTo>
                      <a:lnTo>
                        <a:pt x="43701" y="228741"/>
                      </a:lnTo>
                      <a:lnTo>
                        <a:pt x="44569" y="225352"/>
                      </a:lnTo>
                      <a:cubicBezTo>
                        <a:pt x="45301" y="223176"/>
                        <a:pt x="46079" y="221024"/>
                        <a:pt x="47199" y="218848"/>
                      </a:cubicBezTo>
                      <a:cubicBezTo>
                        <a:pt x="49143" y="214955"/>
                        <a:pt x="51933" y="211038"/>
                        <a:pt x="54974" y="207786"/>
                      </a:cubicBezTo>
                      <a:lnTo>
                        <a:pt x="57375" y="205382"/>
                      </a:lnTo>
                      <a:cubicBezTo>
                        <a:pt x="58176" y="204580"/>
                        <a:pt x="58953" y="203939"/>
                        <a:pt x="59731" y="203229"/>
                      </a:cubicBezTo>
                      <a:cubicBezTo>
                        <a:pt x="61400" y="201649"/>
                        <a:pt x="63161" y="200504"/>
                        <a:pt x="64876" y="199107"/>
                      </a:cubicBezTo>
                      <a:lnTo>
                        <a:pt x="67460" y="197114"/>
                      </a:lnTo>
                      <a:cubicBezTo>
                        <a:pt x="68329" y="196473"/>
                        <a:pt x="69198" y="195923"/>
                        <a:pt x="70044" y="195328"/>
                      </a:cubicBezTo>
                      <a:cubicBezTo>
                        <a:pt x="71805" y="194137"/>
                        <a:pt x="73429" y="192992"/>
                        <a:pt x="75304" y="191778"/>
                      </a:cubicBezTo>
                      <a:cubicBezTo>
                        <a:pt x="82438" y="187427"/>
                        <a:pt x="89642" y="183167"/>
                        <a:pt x="96662" y="178655"/>
                      </a:cubicBezTo>
                      <a:cubicBezTo>
                        <a:pt x="103911" y="174098"/>
                        <a:pt x="110406" y="170045"/>
                        <a:pt x="116763" y="164411"/>
                      </a:cubicBezTo>
                      <a:lnTo>
                        <a:pt x="119141" y="162372"/>
                      </a:lnTo>
                      <a:lnTo>
                        <a:pt x="120330" y="161342"/>
                      </a:lnTo>
                      <a:lnTo>
                        <a:pt x="121245" y="160426"/>
                      </a:lnTo>
                      <a:lnTo>
                        <a:pt x="123349" y="158319"/>
                      </a:lnTo>
                      <a:cubicBezTo>
                        <a:pt x="124058" y="157563"/>
                        <a:pt x="124744" y="156762"/>
                        <a:pt x="125430" y="155983"/>
                      </a:cubicBezTo>
                      <a:cubicBezTo>
                        <a:pt x="128105" y="153097"/>
                        <a:pt x="130438" y="149685"/>
                        <a:pt x="132793" y="146272"/>
                      </a:cubicBezTo>
                      <a:cubicBezTo>
                        <a:pt x="137550" y="139310"/>
                        <a:pt x="142352" y="132440"/>
                        <a:pt x="147726" y="125753"/>
                      </a:cubicBezTo>
                      <a:cubicBezTo>
                        <a:pt x="149006" y="124035"/>
                        <a:pt x="150424" y="122501"/>
                        <a:pt x="151773" y="120897"/>
                      </a:cubicBezTo>
                      <a:lnTo>
                        <a:pt x="153809" y="118539"/>
                      </a:lnTo>
                      <a:lnTo>
                        <a:pt x="154838" y="117325"/>
                      </a:lnTo>
                      <a:lnTo>
                        <a:pt x="156027" y="116111"/>
                      </a:lnTo>
                      <a:cubicBezTo>
                        <a:pt x="158931" y="113065"/>
                        <a:pt x="162155" y="110088"/>
                        <a:pt x="165517" y="107386"/>
                      </a:cubicBezTo>
                      <a:lnTo>
                        <a:pt x="168009" y="105485"/>
                      </a:lnTo>
                      <a:lnTo>
                        <a:pt x="170776" y="103653"/>
                      </a:lnTo>
                      <a:cubicBezTo>
                        <a:pt x="172583" y="102462"/>
                        <a:pt x="174481" y="101477"/>
                        <a:pt x="176356" y="100447"/>
                      </a:cubicBezTo>
                      <a:cubicBezTo>
                        <a:pt x="180130" y="98454"/>
                        <a:pt x="183903" y="96713"/>
                        <a:pt x="187630" y="94882"/>
                      </a:cubicBezTo>
                      <a:cubicBezTo>
                        <a:pt x="191358" y="93164"/>
                        <a:pt x="195039" y="91148"/>
                        <a:pt x="198744" y="89225"/>
                      </a:cubicBezTo>
                      <a:lnTo>
                        <a:pt x="204095" y="86110"/>
                      </a:lnTo>
                      <a:cubicBezTo>
                        <a:pt x="204964" y="85606"/>
                        <a:pt x="205970" y="85057"/>
                        <a:pt x="206725" y="84553"/>
                      </a:cubicBezTo>
                      <a:lnTo>
                        <a:pt x="209377" y="82904"/>
                      </a:lnTo>
                      <a:cubicBezTo>
                        <a:pt x="212967" y="80682"/>
                        <a:pt x="216283" y="78415"/>
                        <a:pt x="219713" y="76102"/>
                      </a:cubicBezTo>
                      <a:lnTo>
                        <a:pt x="224653" y="72255"/>
                      </a:lnTo>
                      <a:lnTo>
                        <a:pt x="225888" y="71293"/>
                      </a:lnTo>
                      <a:cubicBezTo>
                        <a:pt x="226185" y="71064"/>
                        <a:pt x="226597" y="70629"/>
                        <a:pt x="226940" y="70308"/>
                      </a:cubicBezTo>
                      <a:lnTo>
                        <a:pt x="229135" y="68178"/>
                      </a:lnTo>
                      <a:lnTo>
                        <a:pt x="231330" y="66048"/>
                      </a:lnTo>
                      <a:cubicBezTo>
                        <a:pt x="232016" y="65292"/>
                        <a:pt x="232679" y="64468"/>
                        <a:pt x="233365" y="63666"/>
                      </a:cubicBezTo>
                      <a:lnTo>
                        <a:pt x="235378" y="61262"/>
                      </a:lnTo>
                      <a:cubicBezTo>
                        <a:pt x="235675" y="60850"/>
                        <a:pt x="236110" y="60391"/>
                        <a:pt x="236316" y="60094"/>
                      </a:cubicBezTo>
                      <a:lnTo>
                        <a:pt x="237185" y="58834"/>
                      </a:lnTo>
                      <a:cubicBezTo>
                        <a:pt x="239540" y="55468"/>
                        <a:pt x="241484" y="51964"/>
                        <a:pt x="242947" y="48070"/>
                      </a:cubicBezTo>
                      <a:lnTo>
                        <a:pt x="243930" y="45162"/>
                      </a:lnTo>
                      <a:lnTo>
                        <a:pt x="244731" y="42185"/>
                      </a:lnTo>
                      <a:lnTo>
                        <a:pt x="245326" y="39208"/>
                      </a:lnTo>
                      <a:lnTo>
                        <a:pt x="245737" y="36093"/>
                      </a:lnTo>
                      <a:cubicBezTo>
                        <a:pt x="245783" y="34100"/>
                        <a:pt x="245943" y="32016"/>
                        <a:pt x="245897" y="29978"/>
                      </a:cubicBezTo>
                      <a:lnTo>
                        <a:pt x="245645" y="26886"/>
                      </a:lnTo>
                      <a:lnTo>
                        <a:pt x="245531" y="25352"/>
                      </a:lnTo>
                      <a:lnTo>
                        <a:pt x="245280" y="23841"/>
                      </a:lnTo>
                      <a:cubicBezTo>
                        <a:pt x="244045" y="15573"/>
                        <a:pt x="240546" y="8084"/>
                        <a:pt x="236842" y="458"/>
                      </a:cubicBezTo>
                      <a:lnTo>
                        <a:pt x="237916" y="9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07" name="Graphic 3">
                <a:extLst>
                  <a:ext uri="{FF2B5EF4-FFF2-40B4-BE49-F238E27FC236}">
                    <a16:creationId xmlns:a16="http://schemas.microsoft.com/office/drawing/2014/main" id="{1105D241-B744-FC0F-3F33-7369005A070D}"/>
                  </a:ext>
                </a:extLst>
              </p:cNvPr>
              <p:cNvGrpSpPr/>
              <p:nvPr/>
            </p:nvGrpSpPr>
            <p:grpSpPr>
              <a:xfrm>
                <a:off x="5363626" y="3637022"/>
                <a:ext cx="23988" cy="84277"/>
                <a:chOff x="4463363" y="3637022"/>
                <a:chExt cx="23988" cy="84277"/>
              </a:xfrm>
              <a:solidFill>
                <a:srgbClr val="EDA69A"/>
              </a:solidFill>
            </p:grpSpPr>
            <p:sp>
              <p:nvSpPr>
                <p:cNvPr id="1067" name="Freeform: Shape 2060">
                  <a:extLst>
                    <a:ext uri="{FF2B5EF4-FFF2-40B4-BE49-F238E27FC236}">
                      <a16:creationId xmlns:a16="http://schemas.microsoft.com/office/drawing/2014/main" id="{0D5C6C25-0E55-3FC4-21C5-8BE4C7B6DF87}"/>
                    </a:ext>
                  </a:extLst>
                </p:cNvPr>
                <p:cNvSpPr/>
                <p:nvPr/>
              </p:nvSpPr>
              <p:spPr>
                <a:xfrm>
                  <a:off x="4466793"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68" name="Freeform: Shape 2061">
                  <a:extLst>
                    <a:ext uri="{FF2B5EF4-FFF2-40B4-BE49-F238E27FC236}">
                      <a16:creationId xmlns:a16="http://schemas.microsoft.com/office/drawing/2014/main" id="{10C29C28-BA8D-8A93-884C-8467503661C7}"/>
                    </a:ext>
                  </a:extLst>
                </p:cNvPr>
                <p:cNvSpPr/>
                <p:nvPr/>
              </p:nvSpPr>
              <p:spPr>
                <a:xfrm>
                  <a:off x="4463363" y="3637022"/>
                  <a:ext cx="23988" cy="84277"/>
                </a:xfrm>
                <a:custGeom>
                  <a:avLst/>
                  <a:gdLst>
                    <a:gd name="connsiteX0" fmla="*/ 4779 w 23988"/>
                    <a:gd name="connsiteY0" fmla="*/ 83671 h 84277"/>
                    <a:gd name="connsiteX1" fmla="*/ 6220 w 23988"/>
                    <a:gd name="connsiteY1" fmla="*/ 76297 h 84277"/>
                    <a:gd name="connsiteX2" fmla="*/ 6815 w 23988"/>
                    <a:gd name="connsiteY2" fmla="*/ 72609 h 84277"/>
                    <a:gd name="connsiteX3" fmla="*/ 7112 w 23988"/>
                    <a:gd name="connsiteY3" fmla="*/ 70846 h 84277"/>
                    <a:gd name="connsiteX4" fmla="*/ 7341 w 23988"/>
                    <a:gd name="connsiteY4" fmla="*/ 68968 h 84277"/>
                    <a:gd name="connsiteX5" fmla="*/ 7798 w 23988"/>
                    <a:gd name="connsiteY5" fmla="*/ 65235 h 84277"/>
                    <a:gd name="connsiteX6" fmla="*/ 7889 w 23988"/>
                    <a:gd name="connsiteY6" fmla="*/ 61617 h 84277"/>
                    <a:gd name="connsiteX7" fmla="*/ 7935 w 23988"/>
                    <a:gd name="connsiteY7" fmla="*/ 59830 h 84277"/>
                    <a:gd name="connsiteX8" fmla="*/ 7935 w 23988"/>
                    <a:gd name="connsiteY8" fmla="*/ 58960 h 84277"/>
                    <a:gd name="connsiteX9" fmla="*/ 7889 w 23988"/>
                    <a:gd name="connsiteY9" fmla="*/ 58021 h 84277"/>
                    <a:gd name="connsiteX10" fmla="*/ 7729 w 23988"/>
                    <a:gd name="connsiteY10" fmla="*/ 56372 h 84277"/>
                    <a:gd name="connsiteX11" fmla="*/ 7478 w 23988"/>
                    <a:gd name="connsiteY11" fmla="*/ 54448 h 84277"/>
                    <a:gd name="connsiteX12" fmla="*/ 7478 w 23988"/>
                    <a:gd name="connsiteY12" fmla="*/ 54655 h 84277"/>
                    <a:gd name="connsiteX13" fmla="*/ 6975 w 23988"/>
                    <a:gd name="connsiteY13" fmla="*/ 52433 h 84277"/>
                    <a:gd name="connsiteX14" fmla="*/ 6883 w 23988"/>
                    <a:gd name="connsiteY14" fmla="*/ 52113 h 84277"/>
                    <a:gd name="connsiteX15" fmla="*/ 6883 w 23988"/>
                    <a:gd name="connsiteY15" fmla="*/ 52021 h 84277"/>
                    <a:gd name="connsiteX16" fmla="*/ 6815 w 23988"/>
                    <a:gd name="connsiteY16" fmla="*/ 51838 h 84277"/>
                    <a:gd name="connsiteX17" fmla="*/ 6723 w 23988"/>
                    <a:gd name="connsiteY17" fmla="*/ 51563 h 84277"/>
                    <a:gd name="connsiteX18" fmla="*/ 6312 w 23988"/>
                    <a:gd name="connsiteY18" fmla="*/ 50464 h 84277"/>
                    <a:gd name="connsiteX19" fmla="*/ 6243 w 23988"/>
                    <a:gd name="connsiteY19" fmla="*/ 50189 h 84277"/>
                    <a:gd name="connsiteX20" fmla="*/ 5100 w 23988"/>
                    <a:gd name="connsiteY20" fmla="*/ 47968 h 84277"/>
                    <a:gd name="connsiteX21" fmla="*/ 3750 w 23988"/>
                    <a:gd name="connsiteY21" fmla="*/ 45448 h 84277"/>
                    <a:gd name="connsiteX22" fmla="*/ 3407 w 23988"/>
                    <a:gd name="connsiteY22" fmla="*/ 44784 h 84277"/>
                    <a:gd name="connsiteX23" fmla="*/ 3316 w 23988"/>
                    <a:gd name="connsiteY23" fmla="*/ 44624 h 84277"/>
                    <a:gd name="connsiteX24" fmla="*/ 3270 w 23988"/>
                    <a:gd name="connsiteY24" fmla="*/ 44532 h 84277"/>
                    <a:gd name="connsiteX25" fmla="*/ 3133 w 23988"/>
                    <a:gd name="connsiteY25" fmla="*/ 44189 h 84277"/>
                    <a:gd name="connsiteX26" fmla="*/ 2996 w 23988"/>
                    <a:gd name="connsiteY26" fmla="*/ 43822 h 84277"/>
                    <a:gd name="connsiteX27" fmla="*/ 2470 w 23988"/>
                    <a:gd name="connsiteY27" fmla="*/ 42425 h 84277"/>
                    <a:gd name="connsiteX28" fmla="*/ 1944 w 23988"/>
                    <a:gd name="connsiteY28" fmla="*/ 41051 h 84277"/>
                    <a:gd name="connsiteX29" fmla="*/ 1692 w 23988"/>
                    <a:gd name="connsiteY29" fmla="*/ 40341 h 84277"/>
                    <a:gd name="connsiteX30" fmla="*/ 1555 w 23988"/>
                    <a:gd name="connsiteY30" fmla="*/ 39975 h 84277"/>
                    <a:gd name="connsiteX31" fmla="*/ 1555 w 23988"/>
                    <a:gd name="connsiteY31" fmla="*/ 39906 h 84277"/>
                    <a:gd name="connsiteX32" fmla="*/ 1509 w 23988"/>
                    <a:gd name="connsiteY32" fmla="*/ 39860 h 84277"/>
                    <a:gd name="connsiteX33" fmla="*/ 1372 w 23988"/>
                    <a:gd name="connsiteY33" fmla="*/ 39311 h 84277"/>
                    <a:gd name="connsiteX34" fmla="*/ 1326 w 23988"/>
                    <a:gd name="connsiteY34" fmla="*/ 39150 h 84277"/>
                    <a:gd name="connsiteX35" fmla="*/ 709 w 23988"/>
                    <a:gd name="connsiteY35" fmla="*/ 36242 h 84277"/>
                    <a:gd name="connsiteX36" fmla="*/ 229 w 23988"/>
                    <a:gd name="connsiteY36" fmla="*/ 33035 h 84277"/>
                    <a:gd name="connsiteX37" fmla="*/ 69 w 23988"/>
                    <a:gd name="connsiteY37" fmla="*/ 31341 h 84277"/>
                    <a:gd name="connsiteX38" fmla="*/ 23 w 23988"/>
                    <a:gd name="connsiteY38" fmla="*/ 30906 h 84277"/>
                    <a:gd name="connsiteX39" fmla="*/ 23 w 23988"/>
                    <a:gd name="connsiteY39" fmla="*/ 30722 h 84277"/>
                    <a:gd name="connsiteX40" fmla="*/ 0 w 23988"/>
                    <a:gd name="connsiteY40" fmla="*/ 30608 h 84277"/>
                    <a:gd name="connsiteX41" fmla="*/ 0 w 23988"/>
                    <a:gd name="connsiteY41" fmla="*/ 30356 h 84277"/>
                    <a:gd name="connsiteX42" fmla="*/ 0 w 23988"/>
                    <a:gd name="connsiteY42" fmla="*/ 29623 h 84277"/>
                    <a:gd name="connsiteX43" fmla="*/ 0 w 23988"/>
                    <a:gd name="connsiteY43" fmla="*/ 26623 h 84277"/>
                    <a:gd name="connsiteX44" fmla="*/ 275 w 23988"/>
                    <a:gd name="connsiteY44" fmla="*/ 23279 h 84277"/>
                    <a:gd name="connsiteX45" fmla="*/ 777 w 23988"/>
                    <a:gd name="connsiteY45" fmla="*/ 20050 h 84277"/>
                    <a:gd name="connsiteX46" fmla="*/ 1463 w 23988"/>
                    <a:gd name="connsiteY46" fmla="*/ 16890 h 84277"/>
                    <a:gd name="connsiteX47" fmla="*/ 1669 w 23988"/>
                    <a:gd name="connsiteY47" fmla="*/ 16111 h 84277"/>
                    <a:gd name="connsiteX48" fmla="*/ 1761 w 23988"/>
                    <a:gd name="connsiteY48" fmla="*/ 15722 h 84277"/>
                    <a:gd name="connsiteX49" fmla="*/ 1806 w 23988"/>
                    <a:gd name="connsiteY49" fmla="*/ 15516 h 84277"/>
                    <a:gd name="connsiteX50" fmla="*/ 1806 w 23988"/>
                    <a:gd name="connsiteY50" fmla="*/ 15424 h 84277"/>
                    <a:gd name="connsiteX51" fmla="*/ 1852 w 23988"/>
                    <a:gd name="connsiteY51" fmla="*/ 15401 h 84277"/>
                    <a:gd name="connsiteX52" fmla="*/ 1944 w 23988"/>
                    <a:gd name="connsiteY52" fmla="*/ 15150 h 84277"/>
                    <a:gd name="connsiteX53" fmla="*/ 1944 w 23988"/>
                    <a:gd name="connsiteY53" fmla="*/ 15103 h 84277"/>
                    <a:gd name="connsiteX54" fmla="*/ 2447 w 23988"/>
                    <a:gd name="connsiteY54" fmla="*/ 13707 h 84277"/>
                    <a:gd name="connsiteX55" fmla="*/ 3430 w 23988"/>
                    <a:gd name="connsiteY55" fmla="*/ 10912 h 84277"/>
                    <a:gd name="connsiteX56" fmla="*/ 4734 w 23988"/>
                    <a:gd name="connsiteY56" fmla="*/ 7890 h 84277"/>
                    <a:gd name="connsiteX57" fmla="*/ 6312 w 23988"/>
                    <a:gd name="connsiteY57" fmla="*/ 4752 h 84277"/>
                    <a:gd name="connsiteX58" fmla="*/ 8210 w 23988"/>
                    <a:gd name="connsiteY58" fmla="*/ 1775 h 84277"/>
                    <a:gd name="connsiteX59" fmla="*/ 14453 w 23988"/>
                    <a:gd name="connsiteY59" fmla="*/ 904 h 84277"/>
                    <a:gd name="connsiteX60" fmla="*/ 16236 w 23988"/>
                    <a:gd name="connsiteY60" fmla="*/ 4569 h 84277"/>
                    <a:gd name="connsiteX61" fmla="*/ 16236 w 23988"/>
                    <a:gd name="connsiteY61" fmla="*/ 5004 h 84277"/>
                    <a:gd name="connsiteX62" fmla="*/ 16145 w 23988"/>
                    <a:gd name="connsiteY62" fmla="*/ 8943 h 84277"/>
                    <a:gd name="connsiteX63" fmla="*/ 16145 w 23988"/>
                    <a:gd name="connsiteY63" fmla="*/ 10935 h 84277"/>
                    <a:gd name="connsiteX64" fmla="*/ 16145 w 23988"/>
                    <a:gd name="connsiteY64" fmla="*/ 11920 h 84277"/>
                    <a:gd name="connsiteX65" fmla="*/ 16145 w 23988"/>
                    <a:gd name="connsiteY65" fmla="*/ 12676 h 84277"/>
                    <a:gd name="connsiteX66" fmla="*/ 16145 w 23988"/>
                    <a:gd name="connsiteY66" fmla="*/ 12516 h 84277"/>
                    <a:gd name="connsiteX67" fmla="*/ 16145 w 23988"/>
                    <a:gd name="connsiteY67" fmla="*/ 12516 h 84277"/>
                    <a:gd name="connsiteX68" fmla="*/ 16145 w 23988"/>
                    <a:gd name="connsiteY68" fmla="*/ 12516 h 84277"/>
                    <a:gd name="connsiteX69" fmla="*/ 16145 w 23988"/>
                    <a:gd name="connsiteY69" fmla="*/ 12745 h 84277"/>
                    <a:gd name="connsiteX70" fmla="*/ 16259 w 23988"/>
                    <a:gd name="connsiteY70" fmla="*/ 16730 h 84277"/>
                    <a:gd name="connsiteX71" fmla="*/ 16259 w 23988"/>
                    <a:gd name="connsiteY71" fmla="*/ 17233 h 84277"/>
                    <a:gd name="connsiteX72" fmla="*/ 16282 w 23988"/>
                    <a:gd name="connsiteY72" fmla="*/ 17485 h 84277"/>
                    <a:gd name="connsiteX73" fmla="*/ 16282 w 23988"/>
                    <a:gd name="connsiteY73" fmla="*/ 17669 h 84277"/>
                    <a:gd name="connsiteX74" fmla="*/ 16282 w 23988"/>
                    <a:gd name="connsiteY74" fmla="*/ 17714 h 84277"/>
                    <a:gd name="connsiteX75" fmla="*/ 16282 w 23988"/>
                    <a:gd name="connsiteY75" fmla="*/ 17485 h 84277"/>
                    <a:gd name="connsiteX76" fmla="*/ 16282 w 23988"/>
                    <a:gd name="connsiteY76" fmla="*/ 17485 h 84277"/>
                    <a:gd name="connsiteX77" fmla="*/ 16282 w 23988"/>
                    <a:gd name="connsiteY77" fmla="*/ 17554 h 84277"/>
                    <a:gd name="connsiteX78" fmla="*/ 16350 w 23988"/>
                    <a:gd name="connsiteY78" fmla="*/ 18539 h 84277"/>
                    <a:gd name="connsiteX79" fmla="*/ 16511 w 23988"/>
                    <a:gd name="connsiteY79" fmla="*/ 20531 h 84277"/>
                    <a:gd name="connsiteX80" fmla="*/ 16671 w 23988"/>
                    <a:gd name="connsiteY80" fmla="*/ 22524 h 84277"/>
                    <a:gd name="connsiteX81" fmla="*/ 16671 w 23988"/>
                    <a:gd name="connsiteY81" fmla="*/ 23028 h 84277"/>
                    <a:gd name="connsiteX82" fmla="*/ 16716 w 23988"/>
                    <a:gd name="connsiteY82" fmla="*/ 23279 h 84277"/>
                    <a:gd name="connsiteX83" fmla="*/ 16716 w 23988"/>
                    <a:gd name="connsiteY83" fmla="*/ 23394 h 84277"/>
                    <a:gd name="connsiteX84" fmla="*/ 16716 w 23988"/>
                    <a:gd name="connsiteY84" fmla="*/ 23463 h 84277"/>
                    <a:gd name="connsiteX85" fmla="*/ 16693 w 23988"/>
                    <a:gd name="connsiteY85" fmla="*/ 23073 h 84277"/>
                    <a:gd name="connsiteX86" fmla="*/ 16693 w 23988"/>
                    <a:gd name="connsiteY86" fmla="*/ 23073 h 84277"/>
                    <a:gd name="connsiteX87" fmla="*/ 16693 w 23988"/>
                    <a:gd name="connsiteY87" fmla="*/ 23073 h 84277"/>
                    <a:gd name="connsiteX88" fmla="*/ 16693 w 23988"/>
                    <a:gd name="connsiteY88" fmla="*/ 23119 h 84277"/>
                    <a:gd name="connsiteX89" fmla="*/ 16854 w 23988"/>
                    <a:gd name="connsiteY89" fmla="*/ 24104 h 84277"/>
                    <a:gd name="connsiteX90" fmla="*/ 17448 w 23988"/>
                    <a:gd name="connsiteY90" fmla="*/ 28043 h 84277"/>
                    <a:gd name="connsiteX91" fmla="*/ 17585 w 23988"/>
                    <a:gd name="connsiteY91" fmla="*/ 29028 h 84277"/>
                    <a:gd name="connsiteX92" fmla="*/ 17631 w 23988"/>
                    <a:gd name="connsiteY92" fmla="*/ 29280 h 84277"/>
                    <a:gd name="connsiteX93" fmla="*/ 17631 w 23988"/>
                    <a:gd name="connsiteY93" fmla="*/ 29394 h 84277"/>
                    <a:gd name="connsiteX94" fmla="*/ 17631 w 23988"/>
                    <a:gd name="connsiteY94" fmla="*/ 29417 h 84277"/>
                    <a:gd name="connsiteX95" fmla="*/ 17631 w 23988"/>
                    <a:gd name="connsiteY95" fmla="*/ 29417 h 84277"/>
                    <a:gd name="connsiteX96" fmla="*/ 17608 w 23988"/>
                    <a:gd name="connsiteY96" fmla="*/ 29142 h 84277"/>
                    <a:gd name="connsiteX97" fmla="*/ 17608 w 23988"/>
                    <a:gd name="connsiteY97" fmla="*/ 29188 h 84277"/>
                    <a:gd name="connsiteX98" fmla="*/ 17608 w 23988"/>
                    <a:gd name="connsiteY98" fmla="*/ 29234 h 84277"/>
                    <a:gd name="connsiteX99" fmla="*/ 17723 w 23988"/>
                    <a:gd name="connsiteY99" fmla="*/ 29738 h 84277"/>
                    <a:gd name="connsiteX100" fmla="*/ 18134 w 23988"/>
                    <a:gd name="connsiteY100" fmla="*/ 31661 h 84277"/>
                    <a:gd name="connsiteX101" fmla="*/ 18226 w 23988"/>
                    <a:gd name="connsiteY101" fmla="*/ 32165 h 84277"/>
                    <a:gd name="connsiteX102" fmla="*/ 18226 w 23988"/>
                    <a:gd name="connsiteY102" fmla="*/ 32280 h 84277"/>
                    <a:gd name="connsiteX103" fmla="*/ 18271 w 23988"/>
                    <a:gd name="connsiteY103" fmla="*/ 32348 h 84277"/>
                    <a:gd name="connsiteX104" fmla="*/ 18271 w 23988"/>
                    <a:gd name="connsiteY104" fmla="*/ 32348 h 84277"/>
                    <a:gd name="connsiteX105" fmla="*/ 18180 w 23988"/>
                    <a:gd name="connsiteY105" fmla="*/ 31890 h 84277"/>
                    <a:gd name="connsiteX106" fmla="*/ 18180 w 23988"/>
                    <a:gd name="connsiteY106" fmla="*/ 31890 h 84277"/>
                    <a:gd name="connsiteX107" fmla="*/ 18180 w 23988"/>
                    <a:gd name="connsiteY107" fmla="*/ 31936 h 84277"/>
                    <a:gd name="connsiteX108" fmla="*/ 18249 w 23988"/>
                    <a:gd name="connsiteY108" fmla="*/ 32165 h 84277"/>
                    <a:gd name="connsiteX109" fmla="*/ 18523 w 23988"/>
                    <a:gd name="connsiteY109" fmla="*/ 33104 h 84277"/>
                    <a:gd name="connsiteX110" fmla="*/ 19072 w 23988"/>
                    <a:gd name="connsiteY110" fmla="*/ 35028 h 84277"/>
                    <a:gd name="connsiteX111" fmla="*/ 18843 w 23988"/>
                    <a:gd name="connsiteY111" fmla="*/ 34249 h 84277"/>
                    <a:gd name="connsiteX112" fmla="*/ 19872 w 23988"/>
                    <a:gd name="connsiteY112" fmla="*/ 37066 h 84277"/>
                    <a:gd name="connsiteX113" fmla="*/ 19644 w 23988"/>
                    <a:gd name="connsiteY113" fmla="*/ 36539 h 84277"/>
                    <a:gd name="connsiteX114" fmla="*/ 20101 w 23988"/>
                    <a:gd name="connsiteY114" fmla="*/ 37501 h 84277"/>
                    <a:gd name="connsiteX115" fmla="*/ 20330 w 23988"/>
                    <a:gd name="connsiteY115" fmla="*/ 37959 h 84277"/>
                    <a:gd name="connsiteX116" fmla="*/ 20558 w 23988"/>
                    <a:gd name="connsiteY116" fmla="*/ 38463 h 84277"/>
                    <a:gd name="connsiteX117" fmla="*/ 20993 w 23988"/>
                    <a:gd name="connsiteY117" fmla="*/ 39448 h 84277"/>
                    <a:gd name="connsiteX118" fmla="*/ 21198 w 23988"/>
                    <a:gd name="connsiteY118" fmla="*/ 39929 h 84277"/>
                    <a:gd name="connsiteX119" fmla="*/ 21496 w 23988"/>
                    <a:gd name="connsiteY119" fmla="*/ 40662 h 84277"/>
                    <a:gd name="connsiteX120" fmla="*/ 21907 w 23988"/>
                    <a:gd name="connsiteY120" fmla="*/ 41647 h 84277"/>
                    <a:gd name="connsiteX121" fmla="*/ 22113 w 23988"/>
                    <a:gd name="connsiteY121" fmla="*/ 42104 h 84277"/>
                    <a:gd name="connsiteX122" fmla="*/ 22319 w 23988"/>
                    <a:gd name="connsiteY122" fmla="*/ 42700 h 84277"/>
                    <a:gd name="connsiteX123" fmla="*/ 23211 w 23988"/>
                    <a:gd name="connsiteY123" fmla="*/ 45677 h 84277"/>
                    <a:gd name="connsiteX124" fmla="*/ 23096 w 23988"/>
                    <a:gd name="connsiteY124" fmla="*/ 45242 h 84277"/>
                    <a:gd name="connsiteX125" fmla="*/ 23508 w 23988"/>
                    <a:gd name="connsiteY125" fmla="*/ 47257 h 84277"/>
                    <a:gd name="connsiteX126" fmla="*/ 23805 w 23988"/>
                    <a:gd name="connsiteY126" fmla="*/ 49410 h 84277"/>
                    <a:gd name="connsiteX127" fmla="*/ 23920 w 23988"/>
                    <a:gd name="connsiteY127" fmla="*/ 50509 h 84277"/>
                    <a:gd name="connsiteX128" fmla="*/ 23920 w 23988"/>
                    <a:gd name="connsiteY128" fmla="*/ 50990 h 84277"/>
                    <a:gd name="connsiteX129" fmla="*/ 23920 w 23988"/>
                    <a:gd name="connsiteY129" fmla="*/ 51426 h 84277"/>
                    <a:gd name="connsiteX130" fmla="*/ 23988 w 23988"/>
                    <a:gd name="connsiteY130" fmla="*/ 53120 h 84277"/>
                    <a:gd name="connsiteX131" fmla="*/ 23988 w 23988"/>
                    <a:gd name="connsiteY131" fmla="*/ 53624 h 84277"/>
                    <a:gd name="connsiteX132" fmla="*/ 23988 w 23988"/>
                    <a:gd name="connsiteY132" fmla="*/ 53624 h 84277"/>
                    <a:gd name="connsiteX133" fmla="*/ 23783 w 23988"/>
                    <a:gd name="connsiteY133" fmla="*/ 55754 h 84277"/>
                    <a:gd name="connsiteX134" fmla="*/ 23783 w 23988"/>
                    <a:gd name="connsiteY134" fmla="*/ 55937 h 84277"/>
                    <a:gd name="connsiteX135" fmla="*/ 23783 w 23988"/>
                    <a:gd name="connsiteY135" fmla="*/ 55983 h 84277"/>
                    <a:gd name="connsiteX136" fmla="*/ 23783 w 23988"/>
                    <a:gd name="connsiteY136" fmla="*/ 56074 h 84277"/>
                    <a:gd name="connsiteX137" fmla="*/ 23760 w 23988"/>
                    <a:gd name="connsiteY137" fmla="*/ 56189 h 84277"/>
                    <a:gd name="connsiteX138" fmla="*/ 23760 w 23988"/>
                    <a:gd name="connsiteY138" fmla="*/ 56464 h 84277"/>
                    <a:gd name="connsiteX139" fmla="*/ 23645 w 23988"/>
                    <a:gd name="connsiteY139" fmla="*/ 56991 h 84277"/>
                    <a:gd name="connsiteX140" fmla="*/ 23485 w 23988"/>
                    <a:gd name="connsiteY140" fmla="*/ 58044 h 84277"/>
                    <a:gd name="connsiteX141" fmla="*/ 22913 w 23988"/>
                    <a:gd name="connsiteY141" fmla="*/ 60884 h 84277"/>
                    <a:gd name="connsiteX142" fmla="*/ 22250 w 23988"/>
                    <a:gd name="connsiteY142" fmla="*/ 62922 h 84277"/>
                    <a:gd name="connsiteX143" fmla="*/ 21541 w 23988"/>
                    <a:gd name="connsiteY143" fmla="*/ 65006 h 84277"/>
                    <a:gd name="connsiteX144" fmla="*/ 20558 w 23988"/>
                    <a:gd name="connsiteY144" fmla="*/ 67273 h 84277"/>
                    <a:gd name="connsiteX145" fmla="*/ 20055 w 23988"/>
                    <a:gd name="connsiteY145" fmla="*/ 68418 h 84277"/>
                    <a:gd name="connsiteX146" fmla="*/ 19941 w 23988"/>
                    <a:gd name="connsiteY146" fmla="*/ 68716 h 84277"/>
                    <a:gd name="connsiteX147" fmla="*/ 19872 w 23988"/>
                    <a:gd name="connsiteY147" fmla="*/ 68831 h 84277"/>
                    <a:gd name="connsiteX148" fmla="*/ 19735 w 23988"/>
                    <a:gd name="connsiteY148" fmla="*/ 69060 h 84277"/>
                    <a:gd name="connsiteX149" fmla="*/ 19483 w 23988"/>
                    <a:gd name="connsiteY149" fmla="*/ 69518 h 84277"/>
                    <a:gd name="connsiteX150" fmla="*/ 18409 w 23988"/>
                    <a:gd name="connsiteY150" fmla="*/ 71396 h 84277"/>
                    <a:gd name="connsiteX151" fmla="*/ 17128 w 23988"/>
                    <a:gd name="connsiteY151" fmla="*/ 73365 h 84277"/>
                    <a:gd name="connsiteX152" fmla="*/ 16442 w 23988"/>
                    <a:gd name="connsiteY152" fmla="*/ 74350 h 84277"/>
                    <a:gd name="connsiteX153" fmla="*/ 16282 w 23988"/>
                    <a:gd name="connsiteY153" fmla="*/ 74579 h 84277"/>
                    <a:gd name="connsiteX154" fmla="*/ 16236 w 23988"/>
                    <a:gd name="connsiteY154" fmla="*/ 74648 h 84277"/>
                    <a:gd name="connsiteX155" fmla="*/ 16122 w 23988"/>
                    <a:gd name="connsiteY155" fmla="*/ 74831 h 84277"/>
                    <a:gd name="connsiteX156" fmla="*/ 16122 w 23988"/>
                    <a:gd name="connsiteY156" fmla="*/ 74831 h 84277"/>
                    <a:gd name="connsiteX157" fmla="*/ 16030 w 23988"/>
                    <a:gd name="connsiteY157" fmla="*/ 74945 h 84277"/>
                    <a:gd name="connsiteX158" fmla="*/ 15687 w 23988"/>
                    <a:gd name="connsiteY158" fmla="*/ 75358 h 84277"/>
                    <a:gd name="connsiteX159" fmla="*/ 12829 w 23988"/>
                    <a:gd name="connsiteY159" fmla="*/ 78564 h 84277"/>
                    <a:gd name="connsiteX160" fmla="*/ 11160 w 23988"/>
                    <a:gd name="connsiteY160" fmla="*/ 80144 h 84277"/>
                    <a:gd name="connsiteX161" fmla="*/ 9422 w 23988"/>
                    <a:gd name="connsiteY161" fmla="*/ 81656 h 84277"/>
                    <a:gd name="connsiteX162" fmla="*/ 7638 w 23988"/>
                    <a:gd name="connsiteY162" fmla="*/ 82961 h 84277"/>
                    <a:gd name="connsiteX163" fmla="*/ 6746 w 23988"/>
                    <a:gd name="connsiteY163" fmla="*/ 83557 h 84277"/>
                    <a:gd name="connsiteX164" fmla="*/ 5740 w 23988"/>
                    <a:gd name="connsiteY164" fmla="*/ 84152 h 84277"/>
                    <a:gd name="connsiteX165" fmla="*/ 5671 w 23988"/>
                    <a:gd name="connsiteY165" fmla="*/ 84198 h 84277"/>
                    <a:gd name="connsiteX166" fmla="*/ 4894 w 23988"/>
                    <a:gd name="connsiteY166" fmla="*/ 84014 h 84277"/>
                    <a:gd name="connsiteX167" fmla="*/ 4825 w 23988"/>
                    <a:gd name="connsiteY167" fmla="*/ 83579 h 84277"/>
                    <a:gd name="connsiteX168" fmla="*/ 4962 w 23988"/>
                    <a:gd name="connsiteY168" fmla="*/ 83396 h 84277"/>
                    <a:gd name="connsiteX169" fmla="*/ 5511 w 23988"/>
                    <a:gd name="connsiteY169" fmla="*/ 82549 h 84277"/>
                    <a:gd name="connsiteX170" fmla="*/ 6060 w 23988"/>
                    <a:gd name="connsiteY170" fmla="*/ 81610 h 84277"/>
                    <a:gd name="connsiteX171" fmla="*/ 7135 w 23988"/>
                    <a:gd name="connsiteY171" fmla="*/ 79778 h 84277"/>
                    <a:gd name="connsiteX172" fmla="*/ 8050 w 23988"/>
                    <a:gd name="connsiteY172" fmla="*/ 77991 h 84277"/>
                    <a:gd name="connsiteX173" fmla="*/ 8964 w 23988"/>
                    <a:gd name="connsiteY173" fmla="*/ 76182 h 84277"/>
                    <a:gd name="connsiteX174" fmla="*/ 10679 w 23988"/>
                    <a:gd name="connsiteY174" fmla="*/ 72220 h 84277"/>
                    <a:gd name="connsiteX175" fmla="*/ 10908 w 23988"/>
                    <a:gd name="connsiteY175" fmla="*/ 71762 h 84277"/>
                    <a:gd name="connsiteX176" fmla="*/ 10976 w 23988"/>
                    <a:gd name="connsiteY176" fmla="*/ 71625 h 84277"/>
                    <a:gd name="connsiteX177" fmla="*/ 10976 w 23988"/>
                    <a:gd name="connsiteY177" fmla="*/ 71625 h 84277"/>
                    <a:gd name="connsiteX178" fmla="*/ 10885 w 23988"/>
                    <a:gd name="connsiteY178" fmla="*/ 71762 h 84277"/>
                    <a:gd name="connsiteX179" fmla="*/ 10885 w 23988"/>
                    <a:gd name="connsiteY179" fmla="*/ 71762 h 84277"/>
                    <a:gd name="connsiteX180" fmla="*/ 10885 w 23988"/>
                    <a:gd name="connsiteY180" fmla="*/ 71716 h 84277"/>
                    <a:gd name="connsiteX181" fmla="*/ 10908 w 23988"/>
                    <a:gd name="connsiteY181" fmla="*/ 71648 h 84277"/>
                    <a:gd name="connsiteX182" fmla="*/ 10976 w 23988"/>
                    <a:gd name="connsiteY182" fmla="*/ 71442 h 84277"/>
                    <a:gd name="connsiteX183" fmla="*/ 11274 w 23988"/>
                    <a:gd name="connsiteY183" fmla="*/ 70526 h 84277"/>
                    <a:gd name="connsiteX184" fmla="*/ 11868 w 23988"/>
                    <a:gd name="connsiteY184" fmla="*/ 68693 h 84277"/>
                    <a:gd name="connsiteX185" fmla="*/ 12463 w 23988"/>
                    <a:gd name="connsiteY185" fmla="*/ 66609 h 84277"/>
                    <a:gd name="connsiteX186" fmla="*/ 12600 w 23988"/>
                    <a:gd name="connsiteY186" fmla="*/ 66105 h 84277"/>
                    <a:gd name="connsiteX187" fmla="*/ 12669 w 23988"/>
                    <a:gd name="connsiteY187" fmla="*/ 65853 h 84277"/>
                    <a:gd name="connsiteX188" fmla="*/ 12669 w 23988"/>
                    <a:gd name="connsiteY188" fmla="*/ 65739 h 84277"/>
                    <a:gd name="connsiteX189" fmla="*/ 12692 w 23988"/>
                    <a:gd name="connsiteY189" fmla="*/ 65716 h 84277"/>
                    <a:gd name="connsiteX190" fmla="*/ 12692 w 23988"/>
                    <a:gd name="connsiteY190" fmla="*/ 65716 h 84277"/>
                    <a:gd name="connsiteX191" fmla="*/ 12623 w 23988"/>
                    <a:gd name="connsiteY191" fmla="*/ 65877 h 84277"/>
                    <a:gd name="connsiteX192" fmla="*/ 12623 w 23988"/>
                    <a:gd name="connsiteY192" fmla="*/ 65877 h 84277"/>
                    <a:gd name="connsiteX193" fmla="*/ 12623 w 23988"/>
                    <a:gd name="connsiteY193" fmla="*/ 65808 h 84277"/>
                    <a:gd name="connsiteX194" fmla="*/ 12783 w 23988"/>
                    <a:gd name="connsiteY194" fmla="*/ 64892 h 84277"/>
                    <a:gd name="connsiteX195" fmla="*/ 13103 w 23988"/>
                    <a:gd name="connsiteY195" fmla="*/ 63151 h 84277"/>
                    <a:gd name="connsiteX196" fmla="*/ 13355 w 23988"/>
                    <a:gd name="connsiteY196" fmla="*/ 61090 h 84277"/>
                    <a:gd name="connsiteX197" fmla="*/ 13606 w 23988"/>
                    <a:gd name="connsiteY197" fmla="*/ 58960 h 84277"/>
                    <a:gd name="connsiteX198" fmla="*/ 13606 w 23988"/>
                    <a:gd name="connsiteY198" fmla="*/ 58891 h 84277"/>
                    <a:gd name="connsiteX199" fmla="*/ 13561 w 23988"/>
                    <a:gd name="connsiteY199" fmla="*/ 59143 h 84277"/>
                    <a:gd name="connsiteX200" fmla="*/ 13561 w 23988"/>
                    <a:gd name="connsiteY200" fmla="*/ 59143 h 84277"/>
                    <a:gd name="connsiteX201" fmla="*/ 13561 w 23988"/>
                    <a:gd name="connsiteY201" fmla="*/ 58800 h 84277"/>
                    <a:gd name="connsiteX202" fmla="*/ 13584 w 23988"/>
                    <a:gd name="connsiteY202" fmla="*/ 58388 h 84277"/>
                    <a:gd name="connsiteX203" fmla="*/ 13629 w 23988"/>
                    <a:gd name="connsiteY203" fmla="*/ 57586 h 84277"/>
                    <a:gd name="connsiteX204" fmla="*/ 13629 w 23988"/>
                    <a:gd name="connsiteY204" fmla="*/ 56533 h 84277"/>
                    <a:gd name="connsiteX205" fmla="*/ 13584 w 23988"/>
                    <a:gd name="connsiteY205" fmla="*/ 56006 h 84277"/>
                    <a:gd name="connsiteX206" fmla="*/ 13584 w 23988"/>
                    <a:gd name="connsiteY206" fmla="*/ 55731 h 84277"/>
                    <a:gd name="connsiteX207" fmla="*/ 13584 w 23988"/>
                    <a:gd name="connsiteY207" fmla="*/ 55617 h 84277"/>
                    <a:gd name="connsiteX208" fmla="*/ 13584 w 23988"/>
                    <a:gd name="connsiteY208" fmla="*/ 55525 h 84277"/>
                    <a:gd name="connsiteX209" fmla="*/ 13584 w 23988"/>
                    <a:gd name="connsiteY209" fmla="*/ 55525 h 84277"/>
                    <a:gd name="connsiteX210" fmla="*/ 13584 w 23988"/>
                    <a:gd name="connsiteY210" fmla="*/ 55662 h 84277"/>
                    <a:gd name="connsiteX211" fmla="*/ 13584 w 23988"/>
                    <a:gd name="connsiteY211" fmla="*/ 55662 h 84277"/>
                    <a:gd name="connsiteX212" fmla="*/ 13584 w 23988"/>
                    <a:gd name="connsiteY212" fmla="*/ 55617 h 84277"/>
                    <a:gd name="connsiteX213" fmla="*/ 13492 w 23988"/>
                    <a:gd name="connsiteY213" fmla="*/ 53487 h 84277"/>
                    <a:gd name="connsiteX214" fmla="*/ 13492 w 23988"/>
                    <a:gd name="connsiteY214" fmla="*/ 54013 h 84277"/>
                    <a:gd name="connsiteX215" fmla="*/ 13218 w 23988"/>
                    <a:gd name="connsiteY215" fmla="*/ 52342 h 84277"/>
                    <a:gd name="connsiteX216" fmla="*/ 13149 w 23988"/>
                    <a:gd name="connsiteY216" fmla="*/ 51929 h 84277"/>
                    <a:gd name="connsiteX217" fmla="*/ 13080 w 23988"/>
                    <a:gd name="connsiteY217" fmla="*/ 51563 h 84277"/>
                    <a:gd name="connsiteX218" fmla="*/ 12943 w 23988"/>
                    <a:gd name="connsiteY218" fmla="*/ 50990 h 84277"/>
                    <a:gd name="connsiteX219" fmla="*/ 12646 w 23988"/>
                    <a:gd name="connsiteY219" fmla="*/ 49845 h 84277"/>
                    <a:gd name="connsiteX220" fmla="*/ 12234 w 23988"/>
                    <a:gd name="connsiteY220" fmla="*/ 48563 h 84277"/>
                    <a:gd name="connsiteX221" fmla="*/ 12120 w 23988"/>
                    <a:gd name="connsiteY221" fmla="*/ 48128 h 84277"/>
                    <a:gd name="connsiteX222" fmla="*/ 11662 w 23988"/>
                    <a:gd name="connsiteY222" fmla="*/ 47120 h 84277"/>
                    <a:gd name="connsiteX223" fmla="*/ 11503 w 23988"/>
                    <a:gd name="connsiteY223" fmla="*/ 46731 h 84277"/>
                    <a:gd name="connsiteX224" fmla="*/ 11274 w 23988"/>
                    <a:gd name="connsiteY224" fmla="*/ 46273 h 84277"/>
                    <a:gd name="connsiteX225" fmla="*/ 10817 w 23988"/>
                    <a:gd name="connsiteY225" fmla="*/ 45334 h 84277"/>
                    <a:gd name="connsiteX226" fmla="*/ 10702 w 23988"/>
                    <a:gd name="connsiteY226" fmla="*/ 45082 h 84277"/>
                    <a:gd name="connsiteX227" fmla="*/ 10633 w 23988"/>
                    <a:gd name="connsiteY227" fmla="*/ 44990 h 84277"/>
                    <a:gd name="connsiteX228" fmla="*/ 10588 w 23988"/>
                    <a:gd name="connsiteY228" fmla="*/ 44921 h 84277"/>
                    <a:gd name="connsiteX229" fmla="*/ 10588 w 23988"/>
                    <a:gd name="connsiteY229" fmla="*/ 44921 h 84277"/>
                    <a:gd name="connsiteX230" fmla="*/ 10702 w 23988"/>
                    <a:gd name="connsiteY230" fmla="*/ 45128 h 84277"/>
                    <a:gd name="connsiteX231" fmla="*/ 10702 w 23988"/>
                    <a:gd name="connsiteY231" fmla="*/ 45128 h 84277"/>
                    <a:gd name="connsiteX232" fmla="*/ 10702 w 23988"/>
                    <a:gd name="connsiteY232" fmla="*/ 45082 h 84277"/>
                    <a:gd name="connsiteX233" fmla="*/ 10451 w 23988"/>
                    <a:gd name="connsiteY233" fmla="*/ 44624 h 84277"/>
                    <a:gd name="connsiteX234" fmla="*/ 9970 w 23988"/>
                    <a:gd name="connsiteY234" fmla="*/ 43685 h 84277"/>
                    <a:gd name="connsiteX235" fmla="*/ 9513 w 23988"/>
                    <a:gd name="connsiteY235" fmla="*/ 42792 h 84277"/>
                    <a:gd name="connsiteX236" fmla="*/ 9033 w 23988"/>
                    <a:gd name="connsiteY236" fmla="*/ 41853 h 84277"/>
                    <a:gd name="connsiteX237" fmla="*/ 8850 w 23988"/>
                    <a:gd name="connsiteY237" fmla="*/ 41417 h 84277"/>
                    <a:gd name="connsiteX238" fmla="*/ 8850 w 23988"/>
                    <a:gd name="connsiteY238" fmla="*/ 41326 h 84277"/>
                    <a:gd name="connsiteX239" fmla="*/ 7752 w 23988"/>
                    <a:gd name="connsiteY239" fmla="*/ 38509 h 84277"/>
                    <a:gd name="connsiteX240" fmla="*/ 7684 w 23988"/>
                    <a:gd name="connsiteY240" fmla="*/ 38303 h 84277"/>
                    <a:gd name="connsiteX241" fmla="*/ 7523 w 23988"/>
                    <a:gd name="connsiteY241" fmla="*/ 37753 h 84277"/>
                    <a:gd name="connsiteX242" fmla="*/ 7043 w 23988"/>
                    <a:gd name="connsiteY242" fmla="*/ 35784 h 84277"/>
                    <a:gd name="connsiteX243" fmla="*/ 6792 w 23988"/>
                    <a:gd name="connsiteY243" fmla="*/ 34822 h 84277"/>
                    <a:gd name="connsiteX244" fmla="*/ 6746 w 23988"/>
                    <a:gd name="connsiteY244" fmla="*/ 34616 h 84277"/>
                    <a:gd name="connsiteX245" fmla="*/ 6609 w 23988"/>
                    <a:gd name="connsiteY245" fmla="*/ 33860 h 84277"/>
                    <a:gd name="connsiteX246" fmla="*/ 6540 w 23988"/>
                    <a:gd name="connsiteY246" fmla="*/ 33379 h 84277"/>
                    <a:gd name="connsiteX247" fmla="*/ 6220 w 23988"/>
                    <a:gd name="connsiteY247" fmla="*/ 31387 h 84277"/>
                    <a:gd name="connsiteX248" fmla="*/ 6151 w 23988"/>
                    <a:gd name="connsiteY248" fmla="*/ 30906 h 84277"/>
                    <a:gd name="connsiteX249" fmla="*/ 6106 w 23988"/>
                    <a:gd name="connsiteY249" fmla="*/ 30516 h 84277"/>
                    <a:gd name="connsiteX250" fmla="*/ 6106 w 23988"/>
                    <a:gd name="connsiteY250" fmla="*/ 30379 h 84277"/>
                    <a:gd name="connsiteX251" fmla="*/ 6083 w 23988"/>
                    <a:gd name="connsiteY251" fmla="*/ 30127 h 84277"/>
                    <a:gd name="connsiteX252" fmla="*/ 6037 w 23988"/>
                    <a:gd name="connsiteY252" fmla="*/ 29120 h 84277"/>
                    <a:gd name="connsiteX253" fmla="*/ 5831 w 23988"/>
                    <a:gd name="connsiteY253" fmla="*/ 25134 h 84277"/>
                    <a:gd name="connsiteX254" fmla="*/ 5831 w 23988"/>
                    <a:gd name="connsiteY254" fmla="*/ 24150 h 84277"/>
                    <a:gd name="connsiteX255" fmla="*/ 5786 w 23988"/>
                    <a:gd name="connsiteY255" fmla="*/ 23691 h 84277"/>
                    <a:gd name="connsiteX256" fmla="*/ 5786 w 23988"/>
                    <a:gd name="connsiteY256" fmla="*/ 23508 h 84277"/>
                    <a:gd name="connsiteX257" fmla="*/ 5786 w 23988"/>
                    <a:gd name="connsiteY257" fmla="*/ 23279 h 84277"/>
                    <a:gd name="connsiteX258" fmla="*/ 5786 w 23988"/>
                    <a:gd name="connsiteY258" fmla="*/ 22776 h 84277"/>
                    <a:gd name="connsiteX259" fmla="*/ 5877 w 23988"/>
                    <a:gd name="connsiteY259" fmla="*/ 20760 h 84277"/>
                    <a:gd name="connsiteX260" fmla="*/ 5945 w 23988"/>
                    <a:gd name="connsiteY260" fmla="*/ 18791 h 84277"/>
                    <a:gd name="connsiteX261" fmla="*/ 5992 w 23988"/>
                    <a:gd name="connsiteY261" fmla="*/ 17783 h 84277"/>
                    <a:gd name="connsiteX262" fmla="*/ 5992 w 23988"/>
                    <a:gd name="connsiteY262" fmla="*/ 17439 h 84277"/>
                    <a:gd name="connsiteX263" fmla="*/ 5992 w 23988"/>
                    <a:gd name="connsiteY263" fmla="*/ 17302 h 84277"/>
                    <a:gd name="connsiteX264" fmla="*/ 5992 w 23988"/>
                    <a:gd name="connsiteY264" fmla="*/ 17073 h 84277"/>
                    <a:gd name="connsiteX265" fmla="*/ 6037 w 23988"/>
                    <a:gd name="connsiteY265" fmla="*/ 16569 h 84277"/>
                    <a:gd name="connsiteX266" fmla="*/ 6357 w 23988"/>
                    <a:gd name="connsiteY266" fmla="*/ 12585 h 84277"/>
                    <a:gd name="connsiteX267" fmla="*/ 6723 w 23988"/>
                    <a:gd name="connsiteY267" fmla="*/ 8462 h 84277"/>
                    <a:gd name="connsiteX268" fmla="*/ 7135 w 23988"/>
                    <a:gd name="connsiteY268" fmla="*/ 4454 h 84277"/>
                    <a:gd name="connsiteX269" fmla="*/ 15139 w 23988"/>
                    <a:gd name="connsiteY269" fmla="*/ 7683 h 84277"/>
                    <a:gd name="connsiteX270" fmla="*/ 13721 w 23988"/>
                    <a:gd name="connsiteY270" fmla="*/ 9630 h 84277"/>
                    <a:gd name="connsiteX271" fmla="*/ 12463 w 23988"/>
                    <a:gd name="connsiteY271" fmla="*/ 11714 h 84277"/>
                    <a:gd name="connsiteX272" fmla="*/ 11205 w 23988"/>
                    <a:gd name="connsiteY272" fmla="*/ 14027 h 84277"/>
                    <a:gd name="connsiteX273" fmla="*/ 10039 w 23988"/>
                    <a:gd name="connsiteY273" fmla="*/ 16752 h 84277"/>
                    <a:gd name="connsiteX274" fmla="*/ 9444 w 23988"/>
                    <a:gd name="connsiteY274" fmla="*/ 18126 h 84277"/>
                    <a:gd name="connsiteX275" fmla="*/ 9101 w 23988"/>
                    <a:gd name="connsiteY275" fmla="*/ 19180 h 84277"/>
                    <a:gd name="connsiteX276" fmla="*/ 8324 w 23988"/>
                    <a:gd name="connsiteY276" fmla="*/ 21814 h 84277"/>
                    <a:gd name="connsiteX277" fmla="*/ 7707 w 23988"/>
                    <a:gd name="connsiteY277" fmla="*/ 24425 h 84277"/>
                    <a:gd name="connsiteX278" fmla="*/ 7226 w 23988"/>
                    <a:gd name="connsiteY278" fmla="*/ 26990 h 84277"/>
                    <a:gd name="connsiteX279" fmla="*/ 6975 w 23988"/>
                    <a:gd name="connsiteY279" fmla="*/ 29944 h 84277"/>
                    <a:gd name="connsiteX280" fmla="*/ 6906 w 23988"/>
                    <a:gd name="connsiteY280" fmla="*/ 30699 h 84277"/>
                    <a:gd name="connsiteX281" fmla="*/ 6906 w 23988"/>
                    <a:gd name="connsiteY281" fmla="*/ 30746 h 84277"/>
                    <a:gd name="connsiteX282" fmla="*/ 6906 w 23988"/>
                    <a:gd name="connsiteY282" fmla="*/ 30746 h 84277"/>
                    <a:gd name="connsiteX283" fmla="*/ 6906 w 23988"/>
                    <a:gd name="connsiteY283" fmla="*/ 30631 h 84277"/>
                    <a:gd name="connsiteX284" fmla="*/ 6906 w 23988"/>
                    <a:gd name="connsiteY284" fmla="*/ 30631 h 84277"/>
                    <a:gd name="connsiteX285" fmla="*/ 6906 w 23988"/>
                    <a:gd name="connsiteY285" fmla="*/ 31203 h 84277"/>
                    <a:gd name="connsiteX286" fmla="*/ 6906 w 23988"/>
                    <a:gd name="connsiteY286" fmla="*/ 32463 h 84277"/>
                    <a:gd name="connsiteX287" fmla="*/ 7043 w 23988"/>
                    <a:gd name="connsiteY287" fmla="*/ 35188 h 84277"/>
                    <a:gd name="connsiteX288" fmla="*/ 7409 w 23988"/>
                    <a:gd name="connsiteY288" fmla="*/ 38143 h 84277"/>
                    <a:gd name="connsiteX289" fmla="*/ 7409 w 23988"/>
                    <a:gd name="connsiteY289" fmla="*/ 38303 h 84277"/>
                    <a:gd name="connsiteX290" fmla="*/ 7432 w 23988"/>
                    <a:gd name="connsiteY290" fmla="*/ 38326 h 84277"/>
                    <a:gd name="connsiteX291" fmla="*/ 7432 w 23988"/>
                    <a:gd name="connsiteY291" fmla="*/ 38326 h 84277"/>
                    <a:gd name="connsiteX292" fmla="*/ 7318 w 23988"/>
                    <a:gd name="connsiteY292" fmla="*/ 37868 h 84277"/>
                    <a:gd name="connsiteX293" fmla="*/ 7318 w 23988"/>
                    <a:gd name="connsiteY293" fmla="*/ 37913 h 84277"/>
                    <a:gd name="connsiteX294" fmla="*/ 7364 w 23988"/>
                    <a:gd name="connsiteY294" fmla="*/ 38005 h 84277"/>
                    <a:gd name="connsiteX295" fmla="*/ 7455 w 23988"/>
                    <a:gd name="connsiteY295" fmla="*/ 38349 h 84277"/>
                    <a:gd name="connsiteX296" fmla="*/ 7661 w 23988"/>
                    <a:gd name="connsiteY296" fmla="*/ 39059 h 84277"/>
                    <a:gd name="connsiteX297" fmla="*/ 8050 w 23988"/>
                    <a:gd name="connsiteY297" fmla="*/ 40501 h 84277"/>
                    <a:gd name="connsiteX298" fmla="*/ 8461 w 23988"/>
                    <a:gd name="connsiteY298" fmla="*/ 41944 h 84277"/>
                    <a:gd name="connsiteX299" fmla="*/ 8553 w 23988"/>
                    <a:gd name="connsiteY299" fmla="*/ 42311 h 84277"/>
                    <a:gd name="connsiteX300" fmla="*/ 8553 w 23988"/>
                    <a:gd name="connsiteY300" fmla="*/ 42379 h 84277"/>
                    <a:gd name="connsiteX301" fmla="*/ 8461 w 23988"/>
                    <a:gd name="connsiteY301" fmla="*/ 42104 h 84277"/>
                    <a:gd name="connsiteX302" fmla="*/ 8461 w 23988"/>
                    <a:gd name="connsiteY302" fmla="*/ 42104 h 84277"/>
                    <a:gd name="connsiteX303" fmla="*/ 8461 w 23988"/>
                    <a:gd name="connsiteY303" fmla="*/ 42150 h 84277"/>
                    <a:gd name="connsiteX304" fmla="*/ 8461 w 23988"/>
                    <a:gd name="connsiteY304" fmla="*/ 42265 h 84277"/>
                    <a:gd name="connsiteX305" fmla="*/ 8575 w 23988"/>
                    <a:gd name="connsiteY305" fmla="*/ 42425 h 84277"/>
                    <a:gd name="connsiteX306" fmla="*/ 8850 w 23988"/>
                    <a:gd name="connsiteY306" fmla="*/ 43089 h 84277"/>
                    <a:gd name="connsiteX307" fmla="*/ 9993 w 23988"/>
                    <a:gd name="connsiteY307" fmla="*/ 45975 h 84277"/>
                    <a:gd name="connsiteX308" fmla="*/ 11114 w 23988"/>
                    <a:gd name="connsiteY308" fmla="*/ 49227 h 84277"/>
                    <a:gd name="connsiteX309" fmla="*/ 11045 w 23988"/>
                    <a:gd name="connsiteY309" fmla="*/ 48952 h 84277"/>
                    <a:gd name="connsiteX310" fmla="*/ 11342 w 23988"/>
                    <a:gd name="connsiteY310" fmla="*/ 50097 h 84277"/>
                    <a:gd name="connsiteX311" fmla="*/ 11411 w 23988"/>
                    <a:gd name="connsiteY311" fmla="*/ 50395 h 84277"/>
                    <a:gd name="connsiteX312" fmla="*/ 11411 w 23988"/>
                    <a:gd name="connsiteY312" fmla="*/ 50441 h 84277"/>
                    <a:gd name="connsiteX313" fmla="*/ 11434 w 23988"/>
                    <a:gd name="connsiteY313" fmla="*/ 50441 h 84277"/>
                    <a:gd name="connsiteX314" fmla="*/ 11480 w 23988"/>
                    <a:gd name="connsiteY314" fmla="*/ 50670 h 84277"/>
                    <a:gd name="connsiteX315" fmla="*/ 11640 w 23988"/>
                    <a:gd name="connsiteY315" fmla="*/ 51494 h 84277"/>
                    <a:gd name="connsiteX316" fmla="*/ 11937 w 23988"/>
                    <a:gd name="connsiteY316" fmla="*/ 53830 h 84277"/>
                    <a:gd name="connsiteX317" fmla="*/ 11937 w 23988"/>
                    <a:gd name="connsiteY317" fmla="*/ 54059 h 84277"/>
                    <a:gd name="connsiteX318" fmla="*/ 12006 w 23988"/>
                    <a:gd name="connsiteY318" fmla="*/ 55869 h 84277"/>
                    <a:gd name="connsiteX319" fmla="*/ 12006 w 23988"/>
                    <a:gd name="connsiteY319" fmla="*/ 57952 h 84277"/>
                    <a:gd name="connsiteX320" fmla="*/ 11960 w 23988"/>
                    <a:gd name="connsiteY320" fmla="*/ 58891 h 84277"/>
                    <a:gd name="connsiteX321" fmla="*/ 11846 w 23988"/>
                    <a:gd name="connsiteY321" fmla="*/ 59922 h 84277"/>
                    <a:gd name="connsiteX322" fmla="*/ 11594 w 23988"/>
                    <a:gd name="connsiteY322" fmla="*/ 61869 h 84277"/>
                    <a:gd name="connsiteX323" fmla="*/ 11068 w 23988"/>
                    <a:gd name="connsiteY323" fmla="*/ 65739 h 84277"/>
                    <a:gd name="connsiteX324" fmla="*/ 10245 w 23988"/>
                    <a:gd name="connsiteY324" fmla="*/ 69380 h 84277"/>
                    <a:gd name="connsiteX325" fmla="*/ 9810 w 23988"/>
                    <a:gd name="connsiteY325" fmla="*/ 71235 h 84277"/>
                    <a:gd name="connsiteX326" fmla="*/ 9284 w 23988"/>
                    <a:gd name="connsiteY326" fmla="*/ 73091 h 84277"/>
                    <a:gd name="connsiteX327" fmla="*/ 8232 w 23988"/>
                    <a:gd name="connsiteY327" fmla="*/ 76755 h 84277"/>
                    <a:gd name="connsiteX328" fmla="*/ 5900 w 23988"/>
                    <a:gd name="connsiteY328" fmla="*/ 83900 h 84277"/>
                    <a:gd name="connsiteX329" fmla="*/ 4962 w 23988"/>
                    <a:gd name="connsiteY329" fmla="*/ 83305 h 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23988" h="84277">
                      <a:moveTo>
                        <a:pt x="4779" y="83671"/>
                      </a:moveTo>
                      <a:cubicBezTo>
                        <a:pt x="5283" y="81221"/>
                        <a:pt x="5763" y="78770"/>
                        <a:pt x="6220" y="76297"/>
                      </a:cubicBezTo>
                      <a:lnTo>
                        <a:pt x="6815" y="72609"/>
                      </a:lnTo>
                      <a:cubicBezTo>
                        <a:pt x="6906" y="72037"/>
                        <a:pt x="7043" y="71327"/>
                        <a:pt x="7112" y="70846"/>
                      </a:cubicBezTo>
                      <a:lnTo>
                        <a:pt x="7341" y="68968"/>
                      </a:lnTo>
                      <a:lnTo>
                        <a:pt x="7798" y="65235"/>
                      </a:lnTo>
                      <a:lnTo>
                        <a:pt x="7889" y="61617"/>
                      </a:lnTo>
                      <a:lnTo>
                        <a:pt x="7935" y="59830"/>
                      </a:lnTo>
                      <a:cubicBezTo>
                        <a:pt x="7935" y="59556"/>
                        <a:pt x="7958" y="59166"/>
                        <a:pt x="7935" y="58960"/>
                      </a:cubicBezTo>
                      <a:lnTo>
                        <a:pt x="7889" y="58021"/>
                      </a:lnTo>
                      <a:cubicBezTo>
                        <a:pt x="7889" y="57357"/>
                        <a:pt x="7775" y="56899"/>
                        <a:pt x="7729" y="56372"/>
                      </a:cubicBezTo>
                      <a:lnTo>
                        <a:pt x="7478" y="54448"/>
                      </a:lnTo>
                      <a:lnTo>
                        <a:pt x="7478" y="54655"/>
                      </a:lnTo>
                      <a:cubicBezTo>
                        <a:pt x="7478" y="54655"/>
                        <a:pt x="6975" y="52433"/>
                        <a:pt x="6975" y="52433"/>
                      </a:cubicBezTo>
                      <a:lnTo>
                        <a:pt x="6883" y="52113"/>
                      </a:lnTo>
                      <a:lnTo>
                        <a:pt x="6883" y="52021"/>
                      </a:lnTo>
                      <a:cubicBezTo>
                        <a:pt x="6883" y="52021"/>
                        <a:pt x="6815" y="51838"/>
                        <a:pt x="6815" y="51838"/>
                      </a:cubicBezTo>
                      <a:lnTo>
                        <a:pt x="6723" y="51563"/>
                      </a:lnTo>
                      <a:lnTo>
                        <a:pt x="6312" y="50464"/>
                      </a:lnTo>
                      <a:lnTo>
                        <a:pt x="6243" y="50189"/>
                      </a:lnTo>
                      <a:cubicBezTo>
                        <a:pt x="6151" y="49868"/>
                        <a:pt x="5717" y="49227"/>
                        <a:pt x="5100" y="47968"/>
                      </a:cubicBezTo>
                      <a:lnTo>
                        <a:pt x="3750" y="45448"/>
                      </a:lnTo>
                      <a:lnTo>
                        <a:pt x="3407" y="44784"/>
                      </a:lnTo>
                      <a:lnTo>
                        <a:pt x="3316" y="44624"/>
                      </a:lnTo>
                      <a:lnTo>
                        <a:pt x="3270" y="44532"/>
                      </a:lnTo>
                      <a:lnTo>
                        <a:pt x="3133" y="44189"/>
                      </a:lnTo>
                      <a:lnTo>
                        <a:pt x="2996" y="43822"/>
                      </a:lnTo>
                      <a:lnTo>
                        <a:pt x="2470" y="42425"/>
                      </a:lnTo>
                      <a:lnTo>
                        <a:pt x="1944" y="41051"/>
                      </a:lnTo>
                      <a:lnTo>
                        <a:pt x="1692" y="40341"/>
                      </a:lnTo>
                      <a:lnTo>
                        <a:pt x="1555" y="39975"/>
                      </a:lnTo>
                      <a:lnTo>
                        <a:pt x="1555" y="39906"/>
                      </a:lnTo>
                      <a:cubicBezTo>
                        <a:pt x="1555" y="39906"/>
                        <a:pt x="1509" y="39860"/>
                        <a:pt x="1509" y="39860"/>
                      </a:cubicBezTo>
                      <a:lnTo>
                        <a:pt x="1372" y="39311"/>
                      </a:lnTo>
                      <a:lnTo>
                        <a:pt x="1326" y="39150"/>
                      </a:lnTo>
                      <a:lnTo>
                        <a:pt x="709" y="36242"/>
                      </a:lnTo>
                      <a:cubicBezTo>
                        <a:pt x="457" y="35326"/>
                        <a:pt x="366" y="34158"/>
                        <a:pt x="229" y="33035"/>
                      </a:cubicBezTo>
                      <a:lnTo>
                        <a:pt x="69" y="31341"/>
                      </a:lnTo>
                      <a:lnTo>
                        <a:pt x="23" y="30906"/>
                      </a:lnTo>
                      <a:lnTo>
                        <a:pt x="23" y="30722"/>
                      </a:lnTo>
                      <a:cubicBezTo>
                        <a:pt x="23" y="30722"/>
                        <a:pt x="0" y="30608"/>
                        <a:pt x="0" y="30608"/>
                      </a:cubicBezTo>
                      <a:lnTo>
                        <a:pt x="0" y="30356"/>
                      </a:lnTo>
                      <a:cubicBezTo>
                        <a:pt x="0" y="30356"/>
                        <a:pt x="0" y="29623"/>
                        <a:pt x="0" y="29623"/>
                      </a:cubicBezTo>
                      <a:lnTo>
                        <a:pt x="0" y="26623"/>
                      </a:lnTo>
                      <a:cubicBezTo>
                        <a:pt x="0" y="26623"/>
                        <a:pt x="275" y="23279"/>
                        <a:pt x="275" y="23279"/>
                      </a:cubicBezTo>
                      <a:cubicBezTo>
                        <a:pt x="343" y="22134"/>
                        <a:pt x="595" y="21127"/>
                        <a:pt x="777" y="20050"/>
                      </a:cubicBezTo>
                      <a:cubicBezTo>
                        <a:pt x="938" y="18974"/>
                        <a:pt x="1212" y="17920"/>
                        <a:pt x="1463" y="16890"/>
                      </a:cubicBezTo>
                      <a:lnTo>
                        <a:pt x="1669" y="16111"/>
                      </a:lnTo>
                      <a:lnTo>
                        <a:pt x="1761" y="15722"/>
                      </a:lnTo>
                      <a:lnTo>
                        <a:pt x="1806" y="15516"/>
                      </a:lnTo>
                      <a:lnTo>
                        <a:pt x="1806" y="15424"/>
                      </a:lnTo>
                      <a:cubicBezTo>
                        <a:pt x="1806" y="15424"/>
                        <a:pt x="1852" y="15401"/>
                        <a:pt x="1852" y="15401"/>
                      </a:cubicBezTo>
                      <a:lnTo>
                        <a:pt x="1944" y="15150"/>
                      </a:lnTo>
                      <a:lnTo>
                        <a:pt x="1944" y="15103"/>
                      </a:lnTo>
                      <a:cubicBezTo>
                        <a:pt x="1944" y="15103"/>
                        <a:pt x="2447" y="13707"/>
                        <a:pt x="2447" y="13707"/>
                      </a:cubicBezTo>
                      <a:lnTo>
                        <a:pt x="3430" y="10912"/>
                      </a:lnTo>
                      <a:cubicBezTo>
                        <a:pt x="3682" y="9997"/>
                        <a:pt x="4254" y="8897"/>
                        <a:pt x="4734" y="7890"/>
                      </a:cubicBezTo>
                      <a:cubicBezTo>
                        <a:pt x="5259" y="6836"/>
                        <a:pt x="5649" y="5806"/>
                        <a:pt x="6312" y="4752"/>
                      </a:cubicBezTo>
                      <a:cubicBezTo>
                        <a:pt x="6883" y="3859"/>
                        <a:pt x="7112" y="3218"/>
                        <a:pt x="8210" y="1775"/>
                      </a:cubicBezTo>
                      <a:cubicBezTo>
                        <a:pt x="9696" y="-195"/>
                        <a:pt x="12509" y="-584"/>
                        <a:pt x="14453" y="904"/>
                      </a:cubicBezTo>
                      <a:cubicBezTo>
                        <a:pt x="15642" y="1798"/>
                        <a:pt x="16259" y="3172"/>
                        <a:pt x="16236" y="4569"/>
                      </a:cubicBezTo>
                      <a:lnTo>
                        <a:pt x="16236" y="5004"/>
                      </a:lnTo>
                      <a:cubicBezTo>
                        <a:pt x="16236" y="5004"/>
                        <a:pt x="16145" y="8943"/>
                        <a:pt x="16145" y="8943"/>
                      </a:cubicBezTo>
                      <a:lnTo>
                        <a:pt x="16145" y="10935"/>
                      </a:lnTo>
                      <a:cubicBezTo>
                        <a:pt x="16145" y="10935"/>
                        <a:pt x="16145" y="11920"/>
                        <a:pt x="16145" y="11920"/>
                      </a:cubicBezTo>
                      <a:lnTo>
                        <a:pt x="16145" y="12676"/>
                      </a:lnTo>
                      <a:cubicBezTo>
                        <a:pt x="16145" y="12676"/>
                        <a:pt x="16145" y="12355"/>
                        <a:pt x="16145" y="12516"/>
                      </a:cubicBezTo>
                      <a:lnTo>
                        <a:pt x="16145" y="12516"/>
                      </a:lnTo>
                      <a:cubicBezTo>
                        <a:pt x="16145" y="12516"/>
                        <a:pt x="16145" y="12516"/>
                        <a:pt x="16145" y="12516"/>
                      </a:cubicBezTo>
                      <a:lnTo>
                        <a:pt x="16145" y="12745"/>
                      </a:lnTo>
                      <a:lnTo>
                        <a:pt x="16259" y="16730"/>
                      </a:lnTo>
                      <a:lnTo>
                        <a:pt x="16259" y="17233"/>
                      </a:lnTo>
                      <a:cubicBezTo>
                        <a:pt x="16259" y="17233"/>
                        <a:pt x="16282" y="17485"/>
                        <a:pt x="16282" y="17485"/>
                      </a:cubicBezTo>
                      <a:lnTo>
                        <a:pt x="16282" y="17669"/>
                      </a:lnTo>
                      <a:cubicBezTo>
                        <a:pt x="16282" y="17669"/>
                        <a:pt x="16282" y="17714"/>
                        <a:pt x="16282" y="17714"/>
                      </a:cubicBezTo>
                      <a:cubicBezTo>
                        <a:pt x="16282" y="17600"/>
                        <a:pt x="16282" y="17920"/>
                        <a:pt x="16282" y="17485"/>
                      </a:cubicBezTo>
                      <a:lnTo>
                        <a:pt x="16282" y="17485"/>
                      </a:lnTo>
                      <a:cubicBezTo>
                        <a:pt x="16282" y="17485"/>
                        <a:pt x="16282" y="17554"/>
                        <a:pt x="16282" y="17554"/>
                      </a:cubicBezTo>
                      <a:lnTo>
                        <a:pt x="16350" y="18539"/>
                      </a:lnTo>
                      <a:lnTo>
                        <a:pt x="16511" y="20531"/>
                      </a:lnTo>
                      <a:lnTo>
                        <a:pt x="16671" y="22524"/>
                      </a:lnTo>
                      <a:lnTo>
                        <a:pt x="16671" y="23028"/>
                      </a:lnTo>
                      <a:cubicBezTo>
                        <a:pt x="16671" y="23028"/>
                        <a:pt x="16716" y="23279"/>
                        <a:pt x="16716" y="23279"/>
                      </a:cubicBezTo>
                      <a:lnTo>
                        <a:pt x="16716" y="23394"/>
                      </a:lnTo>
                      <a:cubicBezTo>
                        <a:pt x="16716" y="23394"/>
                        <a:pt x="16716" y="23463"/>
                        <a:pt x="16716" y="23463"/>
                      </a:cubicBezTo>
                      <a:cubicBezTo>
                        <a:pt x="16716" y="23279"/>
                        <a:pt x="16739" y="23852"/>
                        <a:pt x="16693" y="23073"/>
                      </a:cubicBezTo>
                      <a:lnTo>
                        <a:pt x="16693" y="23073"/>
                      </a:lnTo>
                      <a:cubicBezTo>
                        <a:pt x="16693" y="23073"/>
                        <a:pt x="16693" y="23073"/>
                        <a:pt x="16693" y="23073"/>
                      </a:cubicBezTo>
                      <a:lnTo>
                        <a:pt x="16693" y="23119"/>
                      </a:lnTo>
                      <a:cubicBezTo>
                        <a:pt x="16693" y="23119"/>
                        <a:pt x="16854" y="24104"/>
                        <a:pt x="16854" y="24104"/>
                      </a:cubicBezTo>
                      <a:lnTo>
                        <a:pt x="17448" y="28043"/>
                      </a:lnTo>
                      <a:lnTo>
                        <a:pt x="17585" y="29028"/>
                      </a:lnTo>
                      <a:lnTo>
                        <a:pt x="17631" y="29280"/>
                      </a:lnTo>
                      <a:lnTo>
                        <a:pt x="17631" y="29394"/>
                      </a:lnTo>
                      <a:cubicBezTo>
                        <a:pt x="17631" y="29394"/>
                        <a:pt x="17631" y="29417"/>
                        <a:pt x="17631" y="29417"/>
                      </a:cubicBezTo>
                      <a:lnTo>
                        <a:pt x="17631" y="29417"/>
                      </a:lnTo>
                      <a:cubicBezTo>
                        <a:pt x="17654" y="29692"/>
                        <a:pt x="17608" y="29073"/>
                        <a:pt x="17608" y="29142"/>
                      </a:cubicBezTo>
                      <a:lnTo>
                        <a:pt x="17608" y="29188"/>
                      </a:lnTo>
                      <a:cubicBezTo>
                        <a:pt x="17608" y="29188"/>
                        <a:pt x="17608" y="29234"/>
                        <a:pt x="17608" y="29234"/>
                      </a:cubicBezTo>
                      <a:lnTo>
                        <a:pt x="17723" y="29738"/>
                      </a:lnTo>
                      <a:lnTo>
                        <a:pt x="18134" y="31661"/>
                      </a:lnTo>
                      <a:lnTo>
                        <a:pt x="18226" y="32165"/>
                      </a:lnTo>
                      <a:lnTo>
                        <a:pt x="18226" y="32280"/>
                      </a:lnTo>
                      <a:cubicBezTo>
                        <a:pt x="18226" y="32280"/>
                        <a:pt x="18271" y="32348"/>
                        <a:pt x="18271" y="32348"/>
                      </a:cubicBezTo>
                      <a:lnTo>
                        <a:pt x="18271" y="32348"/>
                      </a:lnTo>
                      <a:cubicBezTo>
                        <a:pt x="18271" y="32463"/>
                        <a:pt x="18111" y="31455"/>
                        <a:pt x="18180" y="31890"/>
                      </a:cubicBezTo>
                      <a:lnTo>
                        <a:pt x="18180" y="31890"/>
                      </a:lnTo>
                      <a:cubicBezTo>
                        <a:pt x="18180" y="31890"/>
                        <a:pt x="18180" y="31936"/>
                        <a:pt x="18180" y="31936"/>
                      </a:cubicBezTo>
                      <a:lnTo>
                        <a:pt x="18249" y="32165"/>
                      </a:lnTo>
                      <a:lnTo>
                        <a:pt x="18523" y="33104"/>
                      </a:lnTo>
                      <a:cubicBezTo>
                        <a:pt x="18706" y="33768"/>
                        <a:pt x="18912" y="34410"/>
                        <a:pt x="19072" y="35028"/>
                      </a:cubicBezTo>
                      <a:lnTo>
                        <a:pt x="18843" y="34249"/>
                      </a:lnTo>
                      <a:lnTo>
                        <a:pt x="19872" y="37066"/>
                      </a:lnTo>
                      <a:lnTo>
                        <a:pt x="19644" y="36539"/>
                      </a:lnTo>
                      <a:lnTo>
                        <a:pt x="20101" y="37501"/>
                      </a:lnTo>
                      <a:lnTo>
                        <a:pt x="20330" y="37959"/>
                      </a:lnTo>
                      <a:lnTo>
                        <a:pt x="20558" y="38463"/>
                      </a:lnTo>
                      <a:lnTo>
                        <a:pt x="20993" y="39448"/>
                      </a:lnTo>
                      <a:lnTo>
                        <a:pt x="21198" y="39929"/>
                      </a:lnTo>
                      <a:lnTo>
                        <a:pt x="21496" y="40662"/>
                      </a:lnTo>
                      <a:lnTo>
                        <a:pt x="21907" y="41647"/>
                      </a:lnTo>
                      <a:lnTo>
                        <a:pt x="22113" y="42104"/>
                      </a:lnTo>
                      <a:cubicBezTo>
                        <a:pt x="22159" y="42265"/>
                        <a:pt x="22227" y="42425"/>
                        <a:pt x="22319" y="42700"/>
                      </a:cubicBezTo>
                      <a:cubicBezTo>
                        <a:pt x="22662" y="43685"/>
                        <a:pt x="22959" y="44692"/>
                        <a:pt x="23211" y="45677"/>
                      </a:cubicBezTo>
                      <a:lnTo>
                        <a:pt x="23096" y="45242"/>
                      </a:lnTo>
                      <a:lnTo>
                        <a:pt x="23508" y="47257"/>
                      </a:lnTo>
                      <a:cubicBezTo>
                        <a:pt x="23668" y="47899"/>
                        <a:pt x="23737" y="48655"/>
                        <a:pt x="23805" y="49410"/>
                      </a:cubicBezTo>
                      <a:lnTo>
                        <a:pt x="23920" y="50509"/>
                      </a:lnTo>
                      <a:cubicBezTo>
                        <a:pt x="23920" y="50670"/>
                        <a:pt x="23942" y="50922"/>
                        <a:pt x="23920" y="50990"/>
                      </a:cubicBezTo>
                      <a:lnTo>
                        <a:pt x="23920" y="51426"/>
                      </a:lnTo>
                      <a:cubicBezTo>
                        <a:pt x="23920" y="51426"/>
                        <a:pt x="23988" y="53120"/>
                        <a:pt x="23988" y="53120"/>
                      </a:cubicBezTo>
                      <a:lnTo>
                        <a:pt x="23988" y="53624"/>
                      </a:lnTo>
                      <a:cubicBezTo>
                        <a:pt x="23988" y="53624"/>
                        <a:pt x="23988" y="53624"/>
                        <a:pt x="23988" y="53624"/>
                      </a:cubicBezTo>
                      <a:lnTo>
                        <a:pt x="23783" y="55754"/>
                      </a:lnTo>
                      <a:lnTo>
                        <a:pt x="23783" y="55937"/>
                      </a:lnTo>
                      <a:cubicBezTo>
                        <a:pt x="23783" y="55937"/>
                        <a:pt x="23783" y="55983"/>
                        <a:pt x="23783" y="55983"/>
                      </a:cubicBezTo>
                      <a:lnTo>
                        <a:pt x="23783" y="56074"/>
                      </a:lnTo>
                      <a:cubicBezTo>
                        <a:pt x="23783" y="56074"/>
                        <a:pt x="23760" y="56189"/>
                        <a:pt x="23760" y="56189"/>
                      </a:cubicBezTo>
                      <a:lnTo>
                        <a:pt x="23760" y="56464"/>
                      </a:lnTo>
                      <a:cubicBezTo>
                        <a:pt x="23760" y="56464"/>
                        <a:pt x="23645" y="56991"/>
                        <a:pt x="23645" y="56991"/>
                      </a:cubicBezTo>
                      <a:lnTo>
                        <a:pt x="23485" y="58044"/>
                      </a:lnTo>
                      <a:lnTo>
                        <a:pt x="22913" y="60884"/>
                      </a:lnTo>
                      <a:lnTo>
                        <a:pt x="22250" y="62922"/>
                      </a:lnTo>
                      <a:cubicBezTo>
                        <a:pt x="21999" y="63632"/>
                        <a:pt x="21884" y="64227"/>
                        <a:pt x="21541" y="65006"/>
                      </a:cubicBezTo>
                      <a:lnTo>
                        <a:pt x="20558" y="67273"/>
                      </a:lnTo>
                      <a:lnTo>
                        <a:pt x="20055" y="68418"/>
                      </a:lnTo>
                      <a:lnTo>
                        <a:pt x="19941" y="68716"/>
                      </a:lnTo>
                      <a:lnTo>
                        <a:pt x="19872" y="68831"/>
                      </a:lnTo>
                      <a:lnTo>
                        <a:pt x="19735" y="69060"/>
                      </a:lnTo>
                      <a:lnTo>
                        <a:pt x="19483" y="69518"/>
                      </a:lnTo>
                      <a:lnTo>
                        <a:pt x="18409" y="71396"/>
                      </a:lnTo>
                      <a:cubicBezTo>
                        <a:pt x="18066" y="72014"/>
                        <a:pt x="17540" y="72701"/>
                        <a:pt x="17128" y="73365"/>
                      </a:cubicBezTo>
                      <a:lnTo>
                        <a:pt x="16442" y="74350"/>
                      </a:lnTo>
                      <a:lnTo>
                        <a:pt x="16282" y="74579"/>
                      </a:lnTo>
                      <a:lnTo>
                        <a:pt x="16236" y="74648"/>
                      </a:lnTo>
                      <a:lnTo>
                        <a:pt x="16122" y="74831"/>
                      </a:lnTo>
                      <a:lnTo>
                        <a:pt x="16122" y="74831"/>
                      </a:lnTo>
                      <a:cubicBezTo>
                        <a:pt x="16122" y="74831"/>
                        <a:pt x="16030" y="74945"/>
                        <a:pt x="16030" y="74945"/>
                      </a:cubicBezTo>
                      <a:lnTo>
                        <a:pt x="15687" y="75358"/>
                      </a:lnTo>
                      <a:cubicBezTo>
                        <a:pt x="14772" y="76411"/>
                        <a:pt x="13812" y="77488"/>
                        <a:pt x="12829" y="78564"/>
                      </a:cubicBezTo>
                      <a:cubicBezTo>
                        <a:pt x="12394" y="79091"/>
                        <a:pt x="11731" y="79640"/>
                        <a:pt x="11160" y="80144"/>
                      </a:cubicBezTo>
                      <a:lnTo>
                        <a:pt x="9422" y="81656"/>
                      </a:lnTo>
                      <a:cubicBezTo>
                        <a:pt x="8850" y="82160"/>
                        <a:pt x="8232" y="82549"/>
                        <a:pt x="7638" y="82961"/>
                      </a:cubicBezTo>
                      <a:lnTo>
                        <a:pt x="6746" y="83557"/>
                      </a:lnTo>
                      <a:cubicBezTo>
                        <a:pt x="6312" y="83900"/>
                        <a:pt x="6083" y="83946"/>
                        <a:pt x="5740" y="84152"/>
                      </a:cubicBezTo>
                      <a:lnTo>
                        <a:pt x="5671" y="84198"/>
                      </a:lnTo>
                      <a:cubicBezTo>
                        <a:pt x="5397" y="84358"/>
                        <a:pt x="5054" y="84266"/>
                        <a:pt x="4894" y="84014"/>
                      </a:cubicBezTo>
                      <a:cubicBezTo>
                        <a:pt x="4802" y="83877"/>
                        <a:pt x="4802" y="83717"/>
                        <a:pt x="4825" y="83579"/>
                      </a:cubicBezTo>
                      <a:close/>
                      <a:moveTo>
                        <a:pt x="4962" y="83396"/>
                      </a:moveTo>
                      <a:cubicBezTo>
                        <a:pt x="5145" y="83121"/>
                        <a:pt x="5465" y="82732"/>
                        <a:pt x="5511" y="82549"/>
                      </a:cubicBezTo>
                      <a:lnTo>
                        <a:pt x="6060" y="81610"/>
                      </a:lnTo>
                      <a:cubicBezTo>
                        <a:pt x="6403" y="80969"/>
                        <a:pt x="6860" y="80396"/>
                        <a:pt x="7135" y="79778"/>
                      </a:cubicBezTo>
                      <a:lnTo>
                        <a:pt x="8050" y="77991"/>
                      </a:lnTo>
                      <a:cubicBezTo>
                        <a:pt x="8347" y="77373"/>
                        <a:pt x="8713" y="76892"/>
                        <a:pt x="8964" y="76182"/>
                      </a:cubicBezTo>
                      <a:cubicBezTo>
                        <a:pt x="9513" y="74854"/>
                        <a:pt x="10085" y="73548"/>
                        <a:pt x="10679" y="72220"/>
                      </a:cubicBezTo>
                      <a:lnTo>
                        <a:pt x="10908" y="71762"/>
                      </a:lnTo>
                      <a:lnTo>
                        <a:pt x="10976" y="71625"/>
                      </a:lnTo>
                      <a:lnTo>
                        <a:pt x="10976" y="71625"/>
                      </a:lnTo>
                      <a:cubicBezTo>
                        <a:pt x="10976" y="71625"/>
                        <a:pt x="10794" y="71900"/>
                        <a:pt x="10885" y="71762"/>
                      </a:cubicBezTo>
                      <a:lnTo>
                        <a:pt x="10885" y="71762"/>
                      </a:lnTo>
                      <a:lnTo>
                        <a:pt x="10885" y="71716"/>
                      </a:lnTo>
                      <a:cubicBezTo>
                        <a:pt x="10885" y="71716"/>
                        <a:pt x="10908" y="71648"/>
                        <a:pt x="10908" y="71648"/>
                      </a:cubicBezTo>
                      <a:lnTo>
                        <a:pt x="10976" y="71442"/>
                      </a:lnTo>
                      <a:lnTo>
                        <a:pt x="11274" y="70526"/>
                      </a:lnTo>
                      <a:lnTo>
                        <a:pt x="11868" y="68693"/>
                      </a:lnTo>
                      <a:lnTo>
                        <a:pt x="12463" y="66609"/>
                      </a:lnTo>
                      <a:lnTo>
                        <a:pt x="12600" y="66105"/>
                      </a:lnTo>
                      <a:lnTo>
                        <a:pt x="12669" y="65853"/>
                      </a:lnTo>
                      <a:lnTo>
                        <a:pt x="12669" y="65739"/>
                      </a:lnTo>
                      <a:cubicBezTo>
                        <a:pt x="12669" y="65739"/>
                        <a:pt x="12692" y="65716"/>
                        <a:pt x="12692" y="65716"/>
                      </a:cubicBezTo>
                      <a:lnTo>
                        <a:pt x="12692" y="65716"/>
                      </a:lnTo>
                      <a:cubicBezTo>
                        <a:pt x="12692" y="65716"/>
                        <a:pt x="12554" y="66037"/>
                        <a:pt x="12623" y="65877"/>
                      </a:cubicBezTo>
                      <a:lnTo>
                        <a:pt x="12623" y="65877"/>
                      </a:lnTo>
                      <a:cubicBezTo>
                        <a:pt x="12623" y="65877"/>
                        <a:pt x="12623" y="65808"/>
                        <a:pt x="12623" y="65808"/>
                      </a:cubicBezTo>
                      <a:lnTo>
                        <a:pt x="12783" y="64892"/>
                      </a:lnTo>
                      <a:lnTo>
                        <a:pt x="13103" y="63151"/>
                      </a:lnTo>
                      <a:cubicBezTo>
                        <a:pt x="13218" y="62579"/>
                        <a:pt x="13286" y="61777"/>
                        <a:pt x="13355" y="61090"/>
                      </a:cubicBezTo>
                      <a:lnTo>
                        <a:pt x="13606" y="58960"/>
                      </a:lnTo>
                      <a:lnTo>
                        <a:pt x="13606" y="58891"/>
                      </a:lnTo>
                      <a:cubicBezTo>
                        <a:pt x="13515" y="59418"/>
                        <a:pt x="13606" y="59029"/>
                        <a:pt x="13561" y="59143"/>
                      </a:cubicBezTo>
                      <a:lnTo>
                        <a:pt x="13561" y="59143"/>
                      </a:lnTo>
                      <a:lnTo>
                        <a:pt x="13561" y="58800"/>
                      </a:lnTo>
                      <a:cubicBezTo>
                        <a:pt x="13561" y="58800"/>
                        <a:pt x="13584" y="58388"/>
                        <a:pt x="13584" y="58388"/>
                      </a:cubicBezTo>
                      <a:lnTo>
                        <a:pt x="13629" y="57586"/>
                      </a:lnTo>
                      <a:lnTo>
                        <a:pt x="13629" y="56533"/>
                      </a:lnTo>
                      <a:cubicBezTo>
                        <a:pt x="13629" y="56533"/>
                        <a:pt x="13584" y="56006"/>
                        <a:pt x="13584" y="56006"/>
                      </a:cubicBezTo>
                      <a:lnTo>
                        <a:pt x="13584" y="55731"/>
                      </a:lnTo>
                      <a:cubicBezTo>
                        <a:pt x="13584" y="55731"/>
                        <a:pt x="13584" y="55617"/>
                        <a:pt x="13584" y="55617"/>
                      </a:cubicBezTo>
                      <a:lnTo>
                        <a:pt x="13584" y="55525"/>
                      </a:lnTo>
                      <a:lnTo>
                        <a:pt x="13584" y="55525"/>
                      </a:lnTo>
                      <a:cubicBezTo>
                        <a:pt x="13584" y="55525"/>
                        <a:pt x="13584" y="55777"/>
                        <a:pt x="13584" y="55662"/>
                      </a:cubicBezTo>
                      <a:lnTo>
                        <a:pt x="13584" y="55662"/>
                      </a:lnTo>
                      <a:lnTo>
                        <a:pt x="13584" y="55617"/>
                      </a:lnTo>
                      <a:lnTo>
                        <a:pt x="13492" y="53487"/>
                      </a:lnTo>
                      <a:lnTo>
                        <a:pt x="13492" y="54013"/>
                      </a:lnTo>
                      <a:cubicBezTo>
                        <a:pt x="13492" y="54013"/>
                        <a:pt x="13218" y="52342"/>
                        <a:pt x="13218" y="52342"/>
                      </a:cubicBezTo>
                      <a:lnTo>
                        <a:pt x="13149" y="51929"/>
                      </a:lnTo>
                      <a:cubicBezTo>
                        <a:pt x="13126" y="51700"/>
                        <a:pt x="13103" y="51700"/>
                        <a:pt x="13080" y="51563"/>
                      </a:cubicBezTo>
                      <a:lnTo>
                        <a:pt x="12943" y="50990"/>
                      </a:lnTo>
                      <a:cubicBezTo>
                        <a:pt x="12852" y="50624"/>
                        <a:pt x="12806" y="50257"/>
                        <a:pt x="12646" y="49845"/>
                      </a:cubicBezTo>
                      <a:lnTo>
                        <a:pt x="12234" y="48563"/>
                      </a:lnTo>
                      <a:lnTo>
                        <a:pt x="12120" y="48128"/>
                      </a:lnTo>
                      <a:cubicBezTo>
                        <a:pt x="11937" y="47784"/>
                        <a:pt x="11777" y="47486"/>
                        <a:pt x="11662" y="47120"/>
                      </a:cubicBezTo>
                      <a:cubicBezTo>
                        <a:pt x="11662" y="47051"/>
                        <a:pt x="11594" y="46937"/>
                        <a:pt x="11503" y="46731"/>
                      </a:cubicBezTo>
                      <a:lnTo>
                        <a:pt x="11274" y="46273"/>
                      </a:lnTo>
                      <a:lnTo>
                        <a:pt x="10817" y="45334"/>
                      </a:lnTo>
                      <a:lnTo>
                        <a:pt x="10702" y="45082"/>
                      </a:lnTo>
                      <a:lnTo>
                        <a:pt x="10633" y="44990"/>
                      </a:lnTo>
                      <a:lnTo>
                        <a:pt x="10588" y="44921"/>
                      </a:lnTo>
                      <a:lnTo>
                        <a:pt x="10588" y="44921"/>
                      </a:lnTo>
                      <a:cubicBezTo>
                        <a:pt x="10588" y="44921"/>
                        <a:pt x="10496" y="44692"/>
                        <a:pt x="10702" y="45128"/>
                      </a:cubicBezTo>
                      <a:lnTo>
                        <a:pt x="10702" y="45128"/>
                      </a:lnTo>
                      <a:lnTo>
                        <a:pt x="10702" y="45082"/>
                      </a:lnTo>
                      <a:cubicBezTo>
                        <a:pt x="10702" y="45082"/>
                        <a:pt x="10451" y="44624"/>
                        <a:pt x="10451" y="44624"/>
                      </a:cubicBezTo>
                      <a:lnTo>
                        <a:pt x="9970" y="43685"/>
                      </a:lnTo>
                      <a:lnTo>
                        <a:pt x="9513" y="42792"/>
                      </a:lnTo>
                      <a:lnTo>
                        <a:pt x="9033" y="41853"/>
                      </a:lnTo>
                      <a:cubicBezTo>
                        <a:pt x="8964" y="41715"/>
                        <a:pt x="8896" y="41555"/>
                        <a:pt x="8850" y="41417"/>
                      </a:cubicBezTo>
                      <a:lnTo>
                        <a:pt x="8850" y="41326"/>
                      </a:lnTo>
                      <a:cubicBezTo>
                        <a:pt x="8850" y="41326"/>
                        <a:pt x="7752" y="38509"/>
                        <a:pt x="7752" y="38509"/>
                      </a:cubicBezTo>
                      <a:lnTo>
                        <a:pt x="7684" y="38303"/>
                      </a:lnTo>
                      <a:lnTo>
                        <a:pt x="7523" y="37753"/>
                      </a:lnTo>
                      <a:cubicBezTo>
                        <a:pt x="7341" y="37089"/>
                        <a:pt x="7180" y="36448"/>
                        <a:pt x="7043" y="35784"/>
                      </a:cubicBezTo>
                      <a:lnTo>
                        <a:pt x="6792" y="34822"/>
                      </a:lnTo>
                      <a:lnTo>
                        <a:pt x="6746" y="34616"/>
                      </a:lnTo>
                      <a:lnTo>
                        <a:pt x="6609" y="33860"/>
                      </a:lnTo>
                      <a:lnTo>
                        <a:pt x="6540" y="33379"/>
                      </a:lnTo>
                      <a:lnTo>
                        <a:pt x="6220" y="31387"/>
                      </a:lnTo>
                      <a:lnTo>
                        <a:pt x="6151" y="30906"/>
                      </a:lnTo>
                      <a:lnTo>
                        <a:pt x="6106" y="30516"/>
                      </a:lnTo>
                      <a:lnTo>
                        <a:pt x="6106" y="30379"/>
                      </a:lnTo>
                      <a:cubicBezTo>
                        <a:pt x="6106" y="30379"/>
                        <a:pt x="6083" y="30127"/>
                        <a:pt x="6083" y="30127"/>
                      </a:cubicBezTo>
                      <a:lnTo>
                        <a:pt x="6037" y="29120"/>
                      </a:lnTo>
                      <a:lnTo>
                        <a:pt x="5831" y="25134"/>
                      </a:lnTo>
                      <a:lnTo>
                        <a:pt x="5831" y="24150"/>
                      </a:lnTo>
                      <a:cubicBezTo>
                        <a:pt x="5831" y="24150"/>
                        <a:pt x="5786" y="23691"/>
                        <a:pt x="5786" y="23691"/>
                      </a:cubicBezTo>
                      <a:lnTo>
                        <a:pt x="5786" y="23508"/>
                      </a:lnTo>
                      <a:cubicBezTo>
                        <a:pt x="5786" y="23508"/>
                        <a:pt x="5786" y="23279"/>
                        <a:pt x="5786" y="23279"/>
                      </a:cubicBezTo>
                      <a:lnTo>
                        <a:pt x="5786" y="22776"/>
                      </a:lnTo>
                      <a:cubicBezTo>
                        <a:pt x="5786" y="22776"/>
                        <a:pt x="5877" y="20760"/>
                        <a:pt x="5877" y="20760"/>
                      </a:cubicBezTo>
                      <a:lnTo>
                        <a:pt x="5945" y="18791"/>
                      </a:lnTo>
                      <a:lnTo>
                        <a:pt x="5992" y="17783"/>
                      </a:lnTo>
                      <a:lnTo>
                        <a:pt x="5992" y="17439"/>
                      </a:lnTo>
                      <a:cubicBezTo>
                        <a:pt x="5992" y="17439"/>
                        <a:pt x="5992" y="17302"/>
                        <a:pt x="5992" y="17302"/>
                      </a:cubicBezTo>
                      <a:lnTo>
                        <a:pt x="5992" y="17073"/>
                      </a:lnTo>
                      <a:cubicBezTo>
                        <a:pt x="5992" y="17073"/>
                        <a:pt x="6037" y="16569"/>
                        <a:pt x="6037" y="16569"/>
                      </a:cubicBezTo>
                      <a:lnTo>
                        <a:pt x="6357" y="12585"/>
                      </a:lnTo>
                      <a:lnTo>
                        <a:pt x="6723" y="8462"/>
                      </a:lnTo>
                      <a:lnTo>
                        <a:pt x="7135" y="4454"/>
                      </a:lnTo>
                      <a:lnTo>
                        <a:pt x="15139" y="7683"/>
                      </a:lnTo>
                      <a:cubicBezTo>
                        <a:pt x="14978" y="7752"/>
                        <a:pt x="14224" y="8874"/>
                        <a:pt x="13721" y="9630"/>
                      </a:cubicBezTo>
                      <a:cubicBezTo>
                        <a:pt x="13263" y="10203"/>
                        <a:pt x="12897" y="11004"/>
                        <a:pt x="12463" y="11714"/>
                      </a:cubicBezTo>
                      <a:cubicBezTo>
                        <a:pt x="12051" y="12424"/>
                        <a:pt x="11594" y="13020"/>
                        <a:pt x="11205" y="14027"/>
                      </a:cubicBezTo>
                      <a:lnTo>
                        <a:pt x="10039" y="16752"/>
                      </a:lnTo>
                      <a:lnTo>
                        <a:pt x="9444" y="18126"/>
                      </a:lnTo>
                      <a:lnTo>
                        <a:pt x="9101" y="19180"/>
                      </a:lnTo>
                      <a:cubicBezTo>
                        <a:pt x="8804" y="20050"/>
                        <a:pt x="8507" y="20921"/>
                        <a:pt x="8324" y="21814"/>
                      </a:cubicBezTo>
                      <a:cubicBezTo>
                        <a:pt x="8118" y="22684"/>
                        <a:pt x="7821" y="23600"/>
                        <a:pt x="7707" y="24425"/>
                      </a:cubicBezTo>
                      <a:lnTo>
                        <a:pt x="7226" y="26990"/>
                      </a:lnTo>
                      <a:lnTo>
                        <a:pt x="6975" y="29944"/>
                      </a:lnTo>
                      <a:lnTo>
                        <a:pt x="6906" y="30699"/>
                      </a:lnTo>
                      <a:lnTo>
                        <a:pt x="6906" y="30746"/>
                      </a:lnTo>
                      <a:lnTo>
                        <a:pt x="6906" y="30746"/>
                      </a:lnTo>
                      <a:cubicBezTo>
                        <a:pt x="6906" y="30746"/>
                        <a:pt x="6906" y="30906"/>
                        <a:pt x="6906" y="30631"/>
                      </a:cubicBezTo>
                      <a:lnTo>
                        <a:pt x="6906" y="30631"/>
                      </a:lnTo>
                      <a:lnTo>
                        <a:pt x="6906" y="31203"/>
                      </a:lnTo>
                      <a:cubicBezTo>
                        <a:pt x="6906" y="31203"/>
                        <a:pt x="6906" y="32463"/>
                        <a:pt x="6906" y="32463"/>
                      </a:cubicBezTo>
                      <a:cubicBezTo>
                        <a:pt x="6906" y="33333"/>
                        <a:pt x="6860" y="34158"/>
                        <a:pt x="7043" y="35188"/>
                      </a:cubicBezTo>
                      <a:lnTo>
                        <a:pt x="7409" y="38143"/>
                      </a:lnTo>
                      <a:lnTo>
                        <a:pt x="7409" y="38303"/>
                      </a:lnTo>
                      <a:cubicBezTo>
                        <a:pt x="7409" y="38303"/>
                        <a:pt x="7432" y="38326"/>
                        <a:pt x="7432" y="38326"/>
                      </a:cubicBezTo>
                      <a:lnTo>
                        <a:pt x="7432" y="38326"/>
                      </a:lnTo>
                      <a:cubicBezTo>
                        <a:pt x="7546" y="38784"/>
                        <a:pt x="7295" y="37753"/>
                        <a:pt x="7318" y="37868"/>
                      </a:cubicBezTo>
                      <a:lnTo>
                        <a:pt x="7318" y="37913"/>
                      </a:lnTo>
                      <a:cubicBezTo>
                        <a:pt x="7318" y="37913"/>
                        <a:pt x="7364" y="38005"/>
                        <a:pt x="7364" y="38005"/>
                      </a:cubicBezTo>
                      <a:lnTo>
                        <a:pt x="7455" y="38349"/>
                      </a:lnTo>
                      <a:lnTo>
                        <a:pt x="7661" y="39059"/>
                      </a:lnTo>
                      <a:lnTo>
                        <a:pt x="8050" y="40501"/>
                      </a:lnTo>
                      <a:lnTo>
                        <a:pt x="8461" y="41944"/>
                      </a:lnTo>
                      <a:lnTo>
                        <a:pt x="8553" y="42311"/>
                      </a:lnTo>
                      <a:lnTo>
                        <a:pt x="8553" y="42379"/>
                      </a:lnTo>
                      <a:cubicBezTo>
                        <a:pt x="8553" y="42379"/>
                        <a:pt x="8370" y="41899"/>
                        <a:pt x="8461" y="42104"/>
                      </a:cubicBezTo>
                      <a:lnTo>
                        <a:pt x="8461" y="42104"/>
                      </a:lnTo>
                      <a:cubicBezTo>
                        <a:pt x="8461" y="42104"/>
                        <a:pt x="8461" y="42150"/>
                        <a:pt x="8461" y="42150"/>
                      </a:cubicBezTo>
                      <a:lnTo>
                        <a:pt x="8461" y="42265"/>
                      </a:lnTo>
                      <a:cubicBezTo>
                        <a:pt x="8461" y="42265"/>
                        <a:pt x="8575" y="42425"/>
                        <a:pt x="8575" y="42425"/>
                      </a:cubicBezTo>
                      <a:lnTo>
                        <a:pt x="8850" y="43089"/>
                      </a:lnTo>
                      <a:lnTo>
                        <a:pt x="9993" y="45975"/>
                      </a:lnTo>
                      <a:cubicBezTo>
                        <a:pt x="10131" y="46525"/>
                        <a:pt x="10839" y="47601"/>
                        <a:pt x="11114" y="49227"/>
                      </a:cubicBezTo>
                      <a:lnTo>
                        <a:pt x="11045" y="48952"/>
                      </a:lnTo>
                      <a:lnTo>
                        <a:pt x="11342" y="50097"/>
                      </a:lnTo>
                      <a:lnTo>
                        <a:pt x="11411" y="50395"/>
                      </a:lnTo>
                      <a:lnTo>
                        <a:pt x="11411" y="50441"/>
                      </a:lnTo>
                      <a:cubicBezTo>
                        <a:pt x="11388" y="50303"/>
                        <a:pt x="11434" y="50441"/>
                        <a:pt x="11434" y="50441"/>
                      </a:cubicBezTo>
                      <a:lnTo>
                        <a:pt x="11480" y="50670"/>
                      </a:lnTo>
                      <a:lnTo>
                        <a:pt x="11640" y="51494"/>
                      </a:lnTo>
                      <a:lnTo>
                        <a:pt x="11937" y="53830"/>
                      </a:lnTo>
                      <a:lnTo>
                        <a:pt x="11937" y="54059"/>
                      </a:lnTo>
                      <a:cubicBezTo>
                        <a:pt x="11983" y="54632"/>
                        <a:pt x="12006" y="55365"/>
                        <a:pt x="12006" y="55869"/>
                      </a:cubicBezTo>
                      <a:cubicBezTo>
                        <a:pt x="12006" y="56578"/>
                        <a:pt x="12051" y="57357"/>
                        <a:pt x="12006" y="57952"/>
                      </a:cubicBezTo>
                      <a:lnTo>
                        <a:pt x="11960" y="58891"/>
                      </a:lnTo>
                      <a:cubicBezTo>
                        <a:pt x="11937" y="59326"/>
                        <a:pt x="11868" y="59601"/>
                        <a:pt x="11846" y="59922"/>
                      </a:cubicBezTo>
                      <a:lnTo>
                        <a:pt x="11594" y="61869"/>
                      </a:lnTo>
                      <a:lnTo>
                        <a:pt x="11068" y="65739"/>
                      </a:lnTo>
                      <a:lnTo>
                        <a:pt x="10245" y="69380"/>
                      </a:lnTo>
                      <a:lnTo>
                        <a:pt x="9810" y="71235"/>
                      </a:lnTo>
                      <a:cubicBezTo>
                        <a:pt x="9627" y="71968"/>
                        <a:pt x="9467" y="72472"/>
                        <a:pt x="9284" y="73091"/>
                      </a:cubicBezTo>
                      <a:lnTo>
                        <a:pt x="8232" y="76755"/>
                      </a:lnTo>
                      <a:cubicBezTo>
                        <a:pt x="7478" y="79136"/>
                        <a:pt x="6700" y="81495"/>
                        <a:pt x="5900" y="83900"/>
                      </a:cubicBezTo>
                      <a:lnTo>
                        <a:pt x="4962" y="8330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08" name="Graphic 3">
                <a:extLst>
                  <a:ext uri="{FF2B5EF4-FFF2-40B4-BE49-F238E27FC236}">
                    <a16:creationId xmlns:a16="http://schemas.microsoft.com/office/drawing/2014/main" id="{7FEAB5C8-9030-2A05-26C6-06D4B796121F}"/>
                  </a:ext>
                </a:extLst>
              </p:cNvPr>
              <p:cNvGrpSpPr/>
              <p:nvPr/>
            </p:nvGrpSpPr>
            <p:grpSpPr>
              <a:xfrm>
                <a:off x="5251780" y="3727329"/>
                <a:ext cx="87076" cy="190190"/>
                <a:chOff x="4351517" y="3727329"/>
                <a:chExt cx="87076" cy="190190"/>
              </a:xfrm>
              <a:solidFill>
                <a:srgbClr val="EDA69A"/>
              </a:solidFill>
            </p:grpSpPr>
            <p:sp>
              <p:nvSpPr>
                <p:cNvPr id="1065" name="Freeform: Shape 2063">
                  <a:extLst>
                    <a:ext uri="{FF2B5EF4-FFF2-40B4-BE49-F238E27FC236}">
                      <a16:creationId xmlns:a16="http://schemas.microsoft.com/office/drawing/2014/main" id="{FFBAFB4D-9560-1CC1-8A2A-DE7462EF95F1}"/>
                    </a:ext>
                  </a:extLst>
                </p:cNvPr>
                <p:cNvSpPr/>
                <p:nvPr/>
              </p:nvSpPr>
              <p:spPr>
                <a:xfrm>
                  <a:off x="4355085"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66" name="Freeform: Shape 2064">
                  <a:extLst>
                    <a:ext uri="{FF2B5EF4-FFF2-40B4-BE49-F238E27FC236}">
                      <a16:creationId xmlns:a16="http://schemas.microsoft.com/office/drawing/2014/main" id="{D4A39D11-3CFD-8146-C10B-4B39CBFE71BC}"/>
                    </a:ext>
                  </a:extLst>
                </p:cNvPr>
                <p:cNvSpPr/>
                <p:nvPr/>
              </p:nvSpPr>
              <p:spPr>
                <a:xfrm>
                  <a:off x="4351517" y="3727329"/>
                  <a:ext cx="87076" cy="190190"/>
                </a:xfrm>
                <a:custGeom>
                  <a:avLst/>
                  <a:gdLst>
                    <a:gd name="connsiteX0" fmla="*/ 19712 w 87076"/>
                    <a:gd name="connsiteY0" fmla="*/ 761 h 190190"/>
                    <a:gd name="connsiteX1" fmla="*/ 17951 w 87076"/>
                    <a:gd name="connsiteY1" fmla="*/ 6029 h 190190"/>
                    <a:gd name="connsiteX2" fmla="*/ 17059 w 87076"/>
                    <a:gd name="connsiteY2" fmla="*/ 8685 h 190190"/>
                    <a:gd name="connsiteX3" fmla="*/ 16830 w 87076"/>
                    <a:gd name="connsiteY3" fmla="*/ 9327 h 190190"/>
                    <a:gd name="connsiteX4" fmla="*/ 16670 w 87076"/>
                    <a:gd name="connsiteY4" fmla="*/ 9968 h 190190"/>
                    <a:gd name="connsiteX5" fmla="*/ 16327 w 87076"/>
                    <a:gd name="connsiteY5" fmla="*/ 11273 h 190190"/>
                    <a:gd name="connsiteX6" fmla="*/ 14933 w 87076"/>
                    <a:gd name="connsiteY6" fmla="*/ 16678 h 190190"/>
                    <a:gd name="connsiteX7" fmla="*/ 14246 w 87076"/>
                    <a:gd name="connsiteY7" fmla="*/ 19380 h 190190"/>
                    <a:gd name="connsiteX8" fmla="*/ 13766 w 87076"/>
                    <a:gd name="connsiteY8" fmla="*/ 22014 h 190190"/>
                    <a:gd name="connsiteX9" fmla="*/ 13263 w 87076"/>
                    <a:gd name="connsiteY9" fmla="*/ 24762 h 190190"/>
                    <a:gd name="connsiteX10" fmla="*/ 12852 w 87076"/>
                    <a:gd name="connsiteY10" fmla="*/ 27465 h 190190"/>
                    <a:gd name="connsiteX11" fmla="*/ 12486 w 87076"/>
                    <a:gd name="connsiteY11" fmla="*/ 30213 h 190190"/>
                    <a:gd name="connsiteX12" fmla="*/ 12166 w 87076"/>
                    <a:gd name="connsiteY12" fmla="*/ 32915 h 190190"/>
                    <a:gd name="connsiteX13" fmla="*/ 12005 w 87076"/>
                    <a:gd name="connsiteY13" fmla="*/ 35686 h 190190"/>
                    <a:gd name="connsiteX14" fmla="*/ 12005 w 87076"/>
                    <a:gd name="connsiteY14" fmla="*/ 36030 h 190190"/>
                    <a:gd name="connsiteX15" fmla="*/ 11982 w 87076"/>
                    <a:gd name="connsiteY15" fmla="*/ 36190 h 190190"/>
                    <a:gd name="connsiteX16" fmla="*/ 11982 w 87076"/>
                    <a:gd name="connsiteY16" fmla="*/ 36282 h 190190"/>
                    <a:gd name="connsiteX17" fmla="*/ 11982 w 87076"/>
                    <a:gd name="connsiteY17" fmla="*/ 36145 h 190190"/>
                    <a:gd name="connsiteX18" fmla="*/ 11982 w 87076"/>
                    <a:gd name="connsiteY18" fmla="*/ 36145 h 190190"/>
                    <a:gd name="connsiteX19" fmla="*/ 11982 w 87076"/>
                    <a:gd name="connsiteY19" fmla="*/ 36923 h 190190"/>
                    <a:gd name="connsiteX20" fmla="*/ 11960 w 87076"/>
                    <a:gd name="connsiteY20" fmla="*/ 38297 h 190190"/>
                    <a:gd name="connsiteX21" fmla="*/ 11960 w 87076"/>
                    <a:gd name="connsiteY21" fmla="*/ 41068 h 190190"/>
                    <a:gd name="connsiteX22" fmla="*/ 12005 w 87076"/>
                    <a:gd name="connsiteY22" fmla="*/ 43862 h 190190"/>
                    <a:gd name="connsiteX23" fmla="*/ 12005 w 87076"/>
                    <a:gd name="connsiteY23" fmla="*/ 43725 h 190190"/>
                    <a:gd name="connsiteX24" fmla="*/ 12280 w 87076"/>
                    <a:gd name="connsiteY24" fmla="*/ 46359 h 190190"/>
                    <a:gd name="connsiteX25" fmla="*/ 12417 w 87076"/>
                    <a:gd name="connsiteY25" fmla="*/ 47687 h 190190"/>
                    <a:gd name="connsiteX26" fmla="*/ 12623 w 87076"/>
                    <a:gd name="connsiteY26" fmla="*/ 48878 h 190190"/>
                    <a:gd name="connsiteX27" fmla="*/ 13080 w 87076"/>
                    <a:gd name="connsiteY27" fmla="*/ 51489 h 190190"/>
                    <a:gd name="connsiteX28" fmla="*/ 13698 w 87076"/>
                    <a:gd name="connsiteY28" fmla="*/ 53939 h 190190"/>
                    <a:gd name="connsiteX29" fmla="*/ 13995 w 87076"/>
                    <a:gd name="connsiteY29" fmla="*/ 55153 h 190190"/>
                    <a:gd name="connsiteX30" fmla="*/ 14384 w 87076"/>
                    <a:gd name="connsiteY30" fmla="*/ 56367 h 190190"/>
                    <a:gd name="connsiteX31" fmla="*/ 15230 w 87076"/>
                    <a:gd name="connsiteY31" fmla="*/ 58771 h 190190"/>
                    <a:gd name="connsiteX32" fmla="*/ 16236 w 87076"/>
                    <a:gd name="connsiteY32" fmla="*/ 61084 h 190190"/>
                    <a:gd name="connsiteX33" fmla="*/ 17334 w 87076"/>
                    <a:gd name="connsiteY33" fmla="*/ 63489 h 190190"/>
                    <a:gd name="connsiteX34" fmla="*/ 16350 w 87076"/>
                    <a:gd name="connsiteY34" fmla="*/ 66168 h 190190"/>
                    <a:gd name="connsiteX35" fmla="*/ 13766 w 87076"/>
                    <a:gd name="connsiteY35" fmla="*/ 65298 h 190190"/>
                    <a:gd name="connsiteX36" fmla="*/ 13720 w 87076"/>
                    <a:gd name="connsiteY36" fmla="*/ 65207 h 190190"/>
                    <a:gd name="connsiteX37" fmla="*/ 13652 w 87076"/>
                    <a:gd name="connsiteY37" fmla="*/ 65092 h 190190"/>
                    <a:gd name="connsiteX38" fmla="*/ 13652 w 87076"/>
                    <a:gd name="connsiteY38" fmla="*/ 65092 h 190190"/>
                    <a:gd name="connsiteX39" fmla="*/ 13583 w 87076"/>
                    <a:gd name="connsiteY39" fmla="*/ 64909 h 190190"/>
                    <a:gd name="connsiteX40" fmla="*/ 13583 w 87076"/>
                    <a:gd name="connsiteY40" fmla="*/ 64863 h 190190"/>
                    <a:gd name="connsiteX41" fmla="*/ 13492 w 87076"/>
                    <a:gd name="connsiteY41" fmla="*/ 64634 h 190190"/>
                    <a:gd name="connsiteX42" fmla="*/ 13423 w 87076"/>
                    <a:gd name="connsiteY42" fmla="*/ 63970 h 190190"/>
                    <a:gd name="connsiteX43" fmla="*/ 15161 w 87076"/>
                    <a:gd name="connsiteY43" fmla="*/ 62092 h 190190"/>
                    <a:gd name="connsiteX44" fmla="*/ 16785 w 87076"/>
                    <a:gd name="connsiteY44" fmla="*/ 62596 h 190190"/>
                    <a:gd name="connsiteX45" fmla="*/ 17173 w 87076"/>
                    <a:gd name="connsiteY45" fmla="*/ 63077 h 190190"/>
                    <a:gd name="connsiteX46" fmla="*/ 17173 w 87076"/>
                    <a:gd name="connsiteY46" fmla="*/ 63123 h 190190"/>
                    <a:gd name="connsiteX47" fmla="*/ 17219 w 87076"/>
                    <a:gd name="connsiteY47" fmla="*/ 63145 h 190190"/>
                    <a:gd name="connsiteX48" fmla="*/ 17173 w 87076"/>
                    <a:gd name="connsiteY48" fmla="*/ 63077 h 190190"/>
                    <a:gd name="connsiteX49" fmla="*/ 17105 w 87076"/>
                    <a:gd name="connsiteY49" fmla="*/ 62962 h 190190"/>
                    <a:gd name="connsiteX50" fmla="*/ 16991 w 87076"/>
                    <a:gd name="connsiteY50" fmla="*/ 62802 h 190190"/>
                    <a:gd name="connsiteX51" fmla="*/ 16648 w 87076"/>
                    <a:gd name="connsiteY51" fmla="*/ 62527 h 190190"/>
                    <a:gd name="connsiteX52" fmla="*/ 15847 w 87076"/>
                    <a:gd name="connsiteY52" fmla="*/ 62161 h 190190"/>
                    <a:gd name="connsiteX53" fmla="*/ 13720 w 87076"/>
                    <a:gd name="connsiteY53" fmla="*/ 63100 h 190190"/>
                    <a:gd name="connsiteX54" fmla="*/ 13446 w 87076"/>
                    <a:gd name="connsiteY54" fmla="*/ 64245 h 190190"/>
                    <a:gd name="connsiteX55" fmla="*/ 13515 w 87076"/>
                    <a:gd name="connsiteY55" fmla="*/ 64611 h 190190"/>
                    <a:gd name="connsiteX56" fmla="*/ 13583 w 87076"/>
                    <a:gd name="connsiteY56" fmla="*/ 64863 h 190190"/>
                    <a:gd name="connsiteX57" fmla="*/ 13652 w 87076"/>
                    <a:gd name="connsiteY57" fmla="*/ 65001 h 190190"/>
                    <a:gd name="connsiteX58" fmla="*/ 17197 w 87076"/>
                    <a:gd name="connsiteY58" fmla="*/ 63100 h 190190"/>
                    <a:gd name="connsiteX59" fmla="*/ 19163 w 87076"/>
                    <a:gd name="connsiteY59" fmla="*/ 66375 h 190190"/>
                    <a:gd name="connsiteX60" fmla="*/ 20146 w 87076"/>
                    <a:gd name="connsiteY60" fmla="*/ 67955 h 190190"/>
                    <a:gd name="connsiteX61" fmla="*/ 21198 w 87076"/>
                    <a:gd name="connsiteY61" fmla="*/ 69443 h 190190"/>
                    <a:gd name="connsiteX62" fmla="*/ 22250 w 87076"/>
                    <a:gd name="connsiteY62" fmla="*/ 70817 h 190190"/>
                    <a:gd name="connsiteX63" fmla="*/ 22822 w 87076"/>
                    <a:gd name="connsiteY63" fmla="*/ 71596 h 190190"/>
                    <a:gd name="connsiteX64" fmla="*/ 22890 w 87076"/>
                    <a:gd name="connsiteY64" fmla="*/ 71688 h 190190"/>
                    <a:gd name="connsiteX65" fmla="*/ 22890 w 87076"/>
                    <a:gd name="connsiteY65" fmla="*/ 71756 h 190190"/>
                    <a:gd name="connsiteX66" fmla="*/ 22936 w 87076"/>
                    <a:gd name="connsiteY66" fmla="*/ 71756 h 190190"/>
                    <a:gd name="connsiteX67" fmla="*/ 22936 w 87076"/>
                    <a:gd name="connsiteY67" fmla="*/ 71756 h 190190"/>
                    <a:gd name="connsiteX68" fmla="*/ 22868 w 87076"/>
                    <a:gd name="connsiteY68" fmla="*/ 71665 h 190190"/>
                    <a:gd name="connsiteX69" fmla="*/ 22868 w 87076"/>
                    <a:gd name="connsiteY69" fmla="*/ 71665 h 190190"/>
                    <a:gd name="connsiteX70" fmla="*/ 23028 w 87076"/>
                    <a:gd name="connsiteY70" fmla="*/ 71825 h 190190"/>
                    <a:gd name="connsiteX71" fmla="*/ 23348 w 87076"/>
                    <a:gd name="connsiteY71" fmla="*/ 72192 h 190190"/>
                    <a:gd name="connsiteX72" fmla="*/ 25863 w 87076"/>
                    <a:gd name="connsiteY72" fmla="*/ 75077 h 190190"/>
                    <a:gd name="connsiteX73" fmla="*/ 25726 w 87076"/>
                    <a:gd name="connsiteY73" fmla="*/ 74917 h 190190"/>
                    <a:gd name="connsiteX74" fmla="*/ 27075 w 87076"/>
                    <a:gd name="connsiteY74" fmla="*/ 76245 h 190190"/>
                    <a:gd name="connsiteX75" fmla="*/ 28425 w 87076"/>
                    <a:gd name="connsiteY75" fmla="*/ 77482 h 190190"/>
                    <a:gd name="connsiteX76" fmla="*/ 31214 w 87076"/>
                    <a:gd name="connsiteY76" fmla="*/ 79978 h 190190"/>
                    <a:gd name="connsiteX77" fmla="*/ 34027 w 87076"/>
                    <a:gd name="connsiteY77" fmla="*/ 82291 h 190190"/>
                    <a:gd name="connsiteX78" fmla="*/ 36977 w 87076"/>
                    <a:gd name="connsiteY78" fmla="*/ 84536 h 190190"/>
                    <a:gd name="connsiteX79" fmla="*/ 39996 w 87076"/>
                    <a:gd name="connsiteY79" fmla="*/ 86757 h 190190"/>
                    <a:gd name="connsiteX80" fmla="*/ 43083 w 87076"/>
                    <a:gd name="connsiteY80" fmla="*/ 89024 h 190190"/>
                    <a:gd name="connsiteX81" fmla="*/ 46101 w 87076"/>
                    <a:gd name="connsiteY81" fmla="*/ 91269 h 190190"/>
                    <a:gd name="connsiteX82" fmla="*/ 49142 w 87076"/>
                    <a:gd name="connsiteY82" fmla="*/ 93765 h 190190"/>
                    <a:gd name="connsiteX83" fmla="*/ 52070 w 87076"/>
                    <a:gd name="connsiteY83" fmla="*/ 96421 h 190190"/>
                    <a:gd name="connsiteX84" fmla="*/ 54882 w 87076"/>
                    <a:gd name="connsiteY84" fmla="*/ 99261 h 190190"/>
                    <a:gd name="connsiteX85" fmla="*/ 57489 w 87076"/>
                    <a:gd name="connsiteY85" fmla="*/ 102353 h 190190"/>
                    <a:gd name="connsiteX86" fmla="*/ 58130 w 87076"/>
                    <a:gd name="connsiteY86" fmla="*/ 103155 h 190190"/>
                    <a:gd name="connsiteX87" fmla="*/ 58724 w 87076"/>
                    <a:gd name="connsiteY87" fmla="*/ 103956 h 190190"/>
                    <a:gd name="connsiteX88" fmla="*/ 59822 w 87076"/>
                    <a:gd name="connsiteY88" fmla="*/ 105513 h 190190"/>
                    <a:gd name="connsiteX89" fmla="*/ 61903 w 87076"/>
                    <a:gd name="connsiteY89" fmla="*/ 109246 h 190190"/>
                    <a:gd name="connsiteX90" fmla="*/ 62795 w 87076"/>
                    <a:gd name="connsiteY90" fmla="*/ 111101 h 190190"/>
                    <a:gd name="connsiteX91" fmla="*/ 63549 w 87076"/>
                    <a:gd name="connsiteY91" fmla="*/ 112979 h 190190"/>
                    <a:gd name="connsiteX92" fmla="*/ 63938 w 87076"/>
                    <a:gd name="connsiteY92" fmla="*/ 114010 h 190190"/>
                    <a:gd name="connsiteX93" fmla="*/ 64213 w 87076"/>
                    <a:gd name="connsiteY93" fmla="*/ 114926 h 190190"/>
                    <a:gd name="connsiteX94" fmla="*/ 64510 w 87076"/>
                    <a:gd name="connsiteY94" fmla="*/ 115842 h 190190"/>
                    <a:gd name="connsiteX95" fmla="*/ 64647 w 87076"/>
                    <a:gd name="connsiteY95" fmla="*/ 116277 h 190190"/>
                    <a:gd name="connsiteX96" fmla="*/ 64784 w 87076"/>
                    <a:gd name="connsiteY96" fmla="*/ 116758 h 190190"/>
                    <a:gd name="connsiteX97" fmla="*/ 64853 w 87076"/>
                    <a:gd name="connsiteY97" fmla="*/ 116987 h 190190"/>
                    <a:gd name="connsiteX98" fmla="*/ 65790 w 87076"/>
                    <a:gd name="connsiteY98" fmla="*/ 120697 h 190190"/>
                    <a:gd name="connsiteX99" fmla="*/ 65790 w 87076"/>
                    <a:gd name="connsiteY99" fmla="*/ 120881 h 190190"/>
                    <a:gd name="connsiteX100" fmla="*/ 65836 w 87076"/>
                    <a:gd name="connsiteY100" fmla="*/ 120995 h 190190"/>
                    <a:gd name="connsiteX101" fmla="*/ 66339 w 87076"/>
                    <a:gd name="connsiteY101" fmla="*/ 124133 h 190190"/>
                    <a:gd name="connsiteX102" fmla="*/ 66431 w 87076"/>
                    <a:gd name="connsiteY102" fmla="*/ 124659 h 190190"/>
                    <a:gd name="connsiteX103" fmla="*/ 66477 w 87076"/>
                    <a:gd name="connsiteY103" fmla="*/ 125071 h 190190"/>
                    <a:gd name="connsiteX104" fmla="*/ 66568 w 87076"/>
                    <a:gd name="connsiteY104" fmla="*/ 125850 h 190190"/>
                    <a:gd name="connsiteX105" fmla="*/ 66751 w 87076"/>
                    <a:gd name="connsiteY105" fmla="*/ 127407 h 190190"/>
                    <a:gd name="connsiteX106" fmla="*/ 67482 w 87076"/>
                    <a:gd name="connsiteY106" fmla="*/ 133705 h 190190"/>
                    <a:gd name="connsiteX107" fmla="*/ 67940 w 87076"/>
                    <a:gd name="connsiteY107" fmla="*/ 140164 h 190190"/>
                    <a:gd name="connsiteX108" fmla="*/ 68420 w 87076"/>
                    <a:gd name="connsiteY108" fmla="*/ 146484 h 190190"/>
                    <a:gd name="connsiteX109" fmla="*/ 68649 w 87076"/>
                    <a:gd name="connsiteY109" fmla="*/ 149645 h 190190"/>
                    <a:gd name="connsiteX110" fmla="*/ 68969 w 87076"/>
                    <a:gd name="connsiteY110" fmla="*/ 152736 h 190190"/>
                    <a:gd name="connsiteX111" fmla="*/ 69358 w 87076"/>
                    <a:gd name="connsiteY111" fmla="*/ 155714 h 190190"/>
                    <a:gd name="connsiteX112" fmla="*/ 69564 w 87076"/>
                    <a:gd name="connsiteY112" fmla="*/ 157202 h 190190"/>
                    <a:gd name="connsiteX113" fmla="*/ 69655 w 87076"/>
                    <a:gd name="connsiteY113" fmla="*/ 157935 h 190190"/>
                    <a:gd name="connsiteX114" fmla="*/ 69701 w 87076"/>
                    <a:gd name="connsiteY114" fmla="*/ 158325 h 190190"/>
                    <a:gd name="connsiteX115" fmla="*/ 69701 w 87076"/>
                    <a:gd name="connsiteY115" fmla="*/ 158416 h 190190"/>
                    <a:gd name="connsiteX116" fmla="*/ 69701 w 87076"/>
                    <a:gd name="connsiteY116" fmla="*/ 158416 h 190190"/>
                    <a:gd name="connsiteX117" fmla="*/ 69678 w 87076"/>
                    <a:gd name="connsiteY117" fmla="*/ 158302 h 190190"/>
                    <a:gd name="connsiteX118" fmla="*/ 69678 w 87076"/>
                    <a:gd name="connsiteY118" fmla="*/ 158302 h 190190"/>
                    <a:gd name="connsiteX119" fmla="*/ 69678 w 87076"/>
                    <a:gd name="connsiteY119" fmla="*/ 158370 h 190190"/>
                    <a:gd name="connsiteX120" fmla="*/ 69724 w 87076"/>
                    <a:gd name="connsiteY120" fmla="*/ 158553 h 190190"/>
                    <a:gd name="connsiteX121" fmla="*/ 70410 w 87076"/>
                    <a:gd name="connsiteY121" fmla="*/ 161668 h 190190"/>
                    <a:gd name="connsiteX122" fmla="*/ 71187 w 87076"/>
                    <a:gd name="connsiteY122" fmla="*/ 164348 h 190190"/>
                    <a:gd name="connsiteX123" fmla="*/ 72170 w 87076"/>
                    <a:gd name="connsiteY123" fmla="*/ 166958 h 190190"/>
                    <a:gd name="connsiteX124" fmla="*/ 73360 w 87076"/>
                    <a:gd name="connsiteY124" fmla="*/ 169340 h 190190"/>
                    <a:gd name="connsiteX125" fmla="*/ 73542 w 87076"/>
                    <a:gd name="connsiteY125" fmla="*/ 169730 h 190190"/>
                    <a:gd name="connsiteX126" fmla="*/ 73794 w 87076"/>
                    <a:gd name="connsiteY126" fmla="*/ 170142 h 190190"/>
                    <a:gd name="connsiteX127" fmla="*/ 74114 w 87076"/>
                    <a:gd name="connsiteY127" fmla="*/ 170645 h 190190"/>
                    <a:gd name="connsiteX128" fmla="*/ 74914 w 87076"/>
                    <a:gd name="connsiteY128" fmla="*/ 171836 h 190190"/>
                    <a:gd name="connsiteX129" fmla="*/ 75898 w 87076"/>
                    <a:gd name="connsiteY129" fmla="*/ 173257 h 190190"/>
                    <a:gd name="connsiteX130" fmla="*/ 75966 w 87076"/>
                    <a:gd name="connsiteY130" fmla="*/ 173348 h 190190"/>
                    <a:gd name="connsiteX131" fmla="*/ 75966 w 87076"/>
                    <a:gd name="connsiteY131" fmla="*/ 173417 h 190190"/>
                    <a:gd name="connsiteX132" fmla="*/ 76012 w 87076"/>
                    <a:gd name="connsiteY132" fmla="*/ 173440 h 190190"/>
                    <a:gd name="connsiteX133" fmla="*/ 76012 w 87076"/>
                    <a:gd name="connsiteY133" fmla="*/ 173440 h 190190"/>
                    <a:gd name="connsiteX134" fmla="*/ 75875 w 87076"/>
                    <a:gd name="connsiteY134" fmla="*/ 173257 h 190190"/>
                    <a:gd name="connsiteX135" fmla="*/ 75875 w 87076"/>
                    <a:gd name="connsiteY135" fmla="*/ 173257 h 190190"/>
                    <a:gd name="connsiteX136" fmla="*/ 75875 w 87076"/>
                    <a:gd name="connsiteY136" fmla="*/ 173257 h 190190"/>
                    <a:gd name="connsiteX137" fmla="*/ 76035 w 87076"/>
                    <a:gd name="connsiteY137" fmla="*/ 173440 h 190190"/>
                    <a:gd name="connsiteX138" fmla="*/ 76309 w 87076"/>
                    <a:gd name="connsiteY138" fmla="*/ 173783 h 190190"/>
                    <a:gd name="connsiteX139" fmla="*/ 76881 w 87076"/>
                    <a:gd name="connsiteY139" fmla="*/ 174470 h 190190"/>
                    <a:gd name="connsiteX140" fmla="*/ 77453 w 87076"/>
                    <a:gd name="connsiteY140" fmla="*/ 175111 h 190190"/>
                    <a:gd name="connsiteX141" fmla="*/ 77910 w 87076"/>
                    <a:gd name="connsiteY141" fmla="*/ 175615 h 190190"/>
                    <a:gd name="connsiteX142" fmla="*/ 78367 w 87076"/>
                    <a:gd name="connsiteY142" fmla="*/ 176096 h 190190"/>
                    <a:gd name="connsiteX143" fmla="*/ 78596 w 87076"/>
                    <a:gd name="connsiteY143" fmla="*/ 176325 h 190190"/>
                    <a:gd name="connsiteX144" fmla="*/ 78962 w 87076"/>
                    <a:gd name="connsiteY144" fmla="*/ 176692 h 190190"/>
                    <a:gd name="connsiteX145" fmla="*/ 81501 w 87076"/>
                    <a:gd name="connsiteY145" fmla="*/ 179096 h 190190"/>
                    <a:gd name="connsiteX146" fmla="*/ 81180 w 87076"/>
                    <a:gd name="connsiteY146" fmla="*/ 178822 h 190190"/>
                    <a:gd name="connsiteX147" fmla="*/ 85342 w 87076"/>
                    <a:gd name="connsiteY147" fmla="*/ 182096 h 190190"/>
                    <a:gd name="connsiteX148" fmla="*/ 86120 w 87076"/>
                    <a:gd name="connsiteY148" fmla="*/ 188440 h 190190"/>
                    <a:gd name="connsiteX149" fmla="*/ 80609 w 87076"/>
                    <a:gd name="connsiteY149" fmla="*/ 189745 h 190190"/>
                    <a:gd name="connsiteX150" fmla="*/ 80472 w 87076"/>
                    <a:gd name="connsiteY150" fmla="*/ 189700 h 190190"/>
                    <a:gd name="connsiteX151" fmla="*/ 75623 w 87076"/>
                    <a:gd name="connsiteY151" fmla="*/ 187364 h 190190"/>
                    <a:gd name="connsiteX152" fmla="*/ 75326 w 87076"/>
                    <a:gd name="connsiteY152" fmla="*/ 187204 h 190190"/>
                    <a:gd name="connsiteX153" fmla="*/ 75235 w 87076"/>
                    <a:gd name="connsiteY153" fmla="*/ 187158 h 190190"/>
                    <a:gd name="connsiteX154" fmla="*/ 71988 w 87076"/>
                    <a:gd name="connsiteY154" fmla="*/ 185074 h 190190"/>
                    <a:gd name="connsiteX155" fmla="*/ 71782 w 87076"/>
                    <a:gd name="connsiteY155" fmla="*/ 184936 h 190190"/>
                    <a:gd name="connsiteX156" fmla="*/ 71393 w 87076"/>
                    <a:gd name="connsiteY156" fmla="*/ 184684 h 190190"/>
                    <a:gd name="connsiteX157" fmla="*/ 71027 w 87076"/>
                    <a:gd name="connsiteY157" fmla="*/ 184387 h 190190"/>
                    <a:gd name="connsiteX158" fmla="*/ 70273 w 87076"/>
                    <a:gd name="connsiteY158" fmla="*/ 183837 h 190190"/>
                    <a:gd name="connsiteX159" fmla="*/ 68740 w 87076"/>
                    <a:gd name="connsiteY159" fmla="*/ 182623 h 190190"/>
                    <a:gd name="connsiteX160" fmla="*/ 67963 w 87076"/>
                    <a:gd name="connsiteY160" fmla="*/ 181959 h 190190"/>
                    <a:gd name="connsiteX161" fmla="*/ 67574 w 87076"/>
                    <a:gd name="connsiteY161" fmla="*/ 181661 h 190190"/>
                    <a:gd name="connsiteX162" fmla="*/ 67185 w 87076"/>
                    <a:gd name="connsiteY162" fmla="*/ 181295 h 190190"/>
                    <a:gd name="connsiteX163" fmla="*/ 67094 w 87076"/>
                    <a:gd name="connsiteY163" fmla="*/ 181226 h 190190"/>
                    <a:gd name="connsiteX164" fmla="*/ 66934 w 87076"/>
                    <a:gd name="connsiteY164" fmla="*/ 181066 h 190190"/>
                    <a:gd name="connsiteX165" fmla="*/ 65630 w 87076"/>
                    <a:gd name="connsiteY165" fmla="*/ 179715 h 190190"/>
                    <a:gd name="connsiteX166" fmla="*/ 64693 w 87076"/>
                    <a:gd name="connsiteY166" fmla="*/ 178730 h 190190"/>
                    <a:gd name="connsiteX167" fmla="*/ 64075 w 87076"/>
                    <a:gd name="connsiteY167" fmla="*/ 178043 h 190190"/>
                    <a:gd name="connsiteX168" fmla="*/ 63298 w 87076"/>
                    <a:gd name="connsiteY168" fmla="*/ 177081 h 190190"/>
                    <a:gd name="connsiteX169" fmla="*/ 62475 w 87076"/>
                    <a:gd name="connsiteY169" fmla="*/ 176005 h 190190"/>
                    <a:gd name="connsiteX170" fmla="*/ 62749 w 87076"/>
                    <a:gd name="connsiteY170" fmla="*/ 176394 h 190190"/>
                    <a:gd name="connsiteX171" fmla="*/ 60531 w 87076"/>
                    <a:gd name="connsiteY171" fmla="*/ 173257 h 190190"/>
                    <a:gd name="connsiteX172" fmla="*/ 58701 w 87076"/>
                    <a:gd name="connsiteY172" fmla="*/ 170004 h 190190"/>
                    <a:gd name="connsiteX173" fmla="*/ 57192 w 87076"/>
                    <a:gd name="connsiteY173" fmla="*/ 166661 h 190190"/>
                    <a:gd name="connsiteX174" fmla="*/ 55935 w 87076"/>
                    <a:gd name="connsiteY174" fmla="*/ 163271 h 190190"/>
                    <a:gd name="connsiteX175" fmla="*/ 55637 w 87076"/>
                    <a:gd name="connsiteY175" fmla="*/ 162378 h 190190"/>
                    <a:gd name="connsiteX176" fmla="*/ 55500 w 87076"/>
                    <a:gd name="connsiteY176" fmla="*/ 161966 h 190190"/>
                    <a:gd name="connsiteX177" fmla="*/ 55454 w 87076"/>
                    <a:gd name="connsiteY177" fmla="*/ 161874 h 190190"/>
                    <a:gd name="connsiteX178" fmla="*/ 55363 w 87076"/>
                    <a:gd name="connsiteY178" fmla="*/ 161531 h 190190"/>
                    <a:gd name="connsiteX179" fmla="*/ 55317 w 87076"/>
                    <a:gd name="connsiteY179" fmla="*/ 161348 h 190190"/>
                    <a:gd name="connsiteX180" fmla="*/ 54905 w 87076"/>
                    <a:gd name="connsiteY180" fmla="*/ 159767 h 190190"/>
                    <a:gd name="connsiteX181" fmla="*/ 54105 w 87076"/>
                    <a:gd name="connsiteY181" fmla="*/ 156607 h 190190"/>
                    <a:gd name="connsiteX182" fmla="*/ 53328 w 87076"/>
                    <a:gd name="connsiteY182" fmla="*/ 153378 h 190190"/>
                    <a:gd name="connsiteX183" fmla="*/ 52710 w 87076"/>
                    <a:gd name="connsiteY183" fmla="*/ 149920 h 190190"/>
                    <a:gd name="connsiteX184" fmla="*/ 50469 w 87076"/>
                    <a:gd name="connsiteY184" fmla="*/ 136866 h 190190"/>
                    <a:gd name="connsiteX185" fmla="*/ 49371 w 87076"/>
                    <a:gd name="connsiteY185" fmla="*/ 130385 h 190190"/>
                    <a:gd name="connsiteX186" fmla="*/ 48868 w 87076"/>
                    <a:gd name="connsiteY186" fmla="*/ 127385 h 190190"/>
                    <a:gd name="connsiteX187" fmla="*/ 48205 w 87076"/>
                    <a:gd name="connsiteY187" fmla="*/ 124155 h 190190"/>
                    <a:gd name="connsiteX188" fmla="*/ 48525 w 87076"/>
                    <a:gd name="connsiteY188" fmla="*/ 125278 h 190190"/>
                    <a:gd name="connsiteX189" fmla="*/ 48228 w 87076"/>
                    <a:gd name="connsiteY189" fmla="*/ 124361 h 190190"/>
                    <a:gd name="connsiteX190" fmla="*/ 47976 w 87076"/>
                    <a:gd name="connsiteY190" fmla="*/ 123491 h 190190"/>
                    <a:gd name="connsiteX191" fmla="*/ 47633 w 87076"/>
                    <a:gd name="connsiteY191" fmla="*/ 122369 h 190190"/>
                    <a:gd name="connsiteX192" fmla="*/ 47313 w 87076"/>
                    <a:gd name="connsiteY192" fmla="*/ 121270 h 190190"/>
                    <a:gd name="connsiteX193" fmla="*/ 47153 w 87076"/>
                    <a:gd name="connsiteY193" fmla="*/ 120697 h 190190"/>
                    <a:gd name="connsiteX194" fmla="*/ 47130 w 87076"/>
                    <a:gd name="connsiteY194" fmla="*/ 120697 h 190190"/>
                    <a:gd name="connsiteX195" fmla="*/ 47130 w 87076"/>
                    <a:gd name="connsiteY195" fmla="*/ 120697 h 190190"/>
                    <a:gd name="connsiteX196" fmla="*/ 47130 w 87076"/>
                    <a:gd name="connsiteY196" fmla="*/ 120720 h 190190"/>
                    <a:gd name="connsiteX197" fmla="*/ 47130 w 87076"/>
                    <a:gd name="connsiteY197" fmla="*/ 120720 h 190190"/>
                    <a:gd name="connsiteX198" fmla="*/ 47016 w 87076"/>
                    <a:gd name="connsiteY198" fmla="*/ 120468 h 190190"/>
                    <a:gd name="connsiteX199" fmla="*/ 47016 w 87076"/>
                    <a:gd name="connsiteY199" fmla="*/ 120468 h 190190"/>
                    <a:gd name="connsiteX200" fmla="*/ 47016 w 87076"/>
                    <a:gd name="connsiteY200" fmla="*/ 120399 h 190190"/>
                    <a:gd name="connsiteX201" fmla="*/ 46765 w 87076"/>
                    <a:gd name="connsiteY201" fmla="*/ 119850 h 190190"/>
                    <a:gd name="connsiteX202" fmla="*/ 46284 w 87076"/>
                    <a:gd name="connsiteY202" fmla="*/ 118773 h 190190"/>
                    <a:gd name="connsiteX203" fmla="*/ 46101 w 87076"/>
                    <a:gd name="connsiteY203" fmla="*/ 118430 h 190190"/>
                    <a:gd name="connsiteX204" fmla="*/ 45964 w 87076"/>
                    <a:gd name="connsiteY204" fmla="*/ 118201 h 190190"/>
                    <a:gd name="connsiteX205" fmla="*/ 45758 w 87076"/>
                    <a:gd name="connsiteY205" fmla="*/ 117674 h 190190"/>
                    <a:gd name="connsiteX206" fmla="*/ 45484 w 87076"/>
                    <a:gd name="connsiteY206" fmla="*/ 117216 h 190190"/>
                    <a:gd name="connsiteX207" fmla="*/ 44752 w 87076"/>
                    <a:gd name="connsiteY207" fmla="*/ 115979 h 190190"/>
                    <a:gd name="connsiteX208" fmla="*/ 44569 w 87076"/>
                    <a:gd name="connsiteY208" fmla="*/ 115682 h 190190"/>
                    <a:gd name="connsiteX209" fmla="*/ 44478 w 87076"/>
                    <a:gd name="connsiteY209" fmla="*/ 115521 h 190190"/>
                    <a:gd name="connsiteX210" fmla="*/ 44432 w 87076"/>
                    <a:gd name="connsiteY210" fmla="*/ 115453 h 190190"/>
                    <a:gd name="connsiteX211" fmla="*/ 44432 w 87076"/>
                    <a:gd name="connsiteY211" fmla="*/ 115453 h 190190"/>
                    <a:gd name="connsiteX212" fmla="*/ 44569 w 87076"/>
                    <a:gd name="connsiteY212" fmla="*/ 115659 h 190190"/>
                    <a:gd name="connsiteX213" fmla="*/ 44569 w 87076"/>
                    <a:gd name="connsiteY213" fmla="*/ 115659 h 190190"/>
                    <a:gd name="connsiteX214" fmla="*/ 44569 w 87076"/>
                    <a:gd name="connsiteY214" fmla="*/ 115636 h 190190"/>
                    <a:gd name="connsiteX215" fmla="*/ 44180 w 87076"/>
                    <a:gd name="connsiteY215" fmla="*/ 115040 h 190190"/>
                    <a:gd name="connsiteX216" fmla="*/ 43792 w 87076"/>
                    <a:gd name="connsiteY216" fmla="*/ 114537 h 190190"/>
                    <a:gd name="connsiteX217" fmla="*/ 43609 w 87076"/>
                    <a:gd name="connsiteY217" fmla="*/ 114308 h 190190"/>
                    <a:gd name="connsiteX218" fmla="*/ 43517 w 87076"/>
                    <a:gd name="connsiteY218" fmla="*/ 114193 h 190190"/>
                    <a:gd name="connsiteX219" fmla="*/ 43471 w 87076"/>
                    <a:gd name="connsiteY219" fmla="*/ 114125 h 190190"/>
                    <a:gd name="connsiteX220" fmla="*/ 43471 w 87076"/>
                    <a:gd name="connsiteY220" fmla="*/ 114125 h 190190"/>
                    <a:gd name="connsiteX221" fmla="*/ 43792 w 87076"/>
                    <a:gd name="connsiteY221" fmla="*/ 114537 h 190190"/>
                    <a:gd name="connsiteX222" fmla="*/ 43769 w 87076"/>
                    <a:gd name="connsiteY222" fmla="*/ 114537 h 190190"/>
                    <a:gd name="connsiteX223" fmla="*/ 42831 w 87076"/>
                    <a:gd name="connsiteY223" fmla="*/ 113391 h 190190"/>
                    <a:gd name="connsiteX224" fmla="*/ 40979 w 87076"/>
                    <a:gd name="connsiteY224" fmla="*/ 111193 h 190190"/>
                    <a:gd name="connsiteX225" fmla="*/ 39264 w 87076"/>
                    <a:gd name="connsiteY225" fmla="*/ 109567 h 190190"/>
                    <a:gd name="connsiteX226" fmla="*/ 37434 w 87076"/>
                    <a:gd name="connsiteY226" fmla="*/ 107895 h 190190"/>
                    <a:gd name="connsiteX227" fmla="*/ 35399 w 87076"/>
                    <a:gd name="connsiteY227" fmla="*/ 106132 h 190190"/>
                    <a:gd name="connsiteX228" fmla="*/ 33250 w 87076"/>
                    <a:gd name="connsiteY228" fmla="*/ 104414 h 190190"/>
                    <a:gd name="connsiteX229" fmla="*/ 30986 w 87076"/>
                    <a:gd name="connsiteY229" fmla="*/ 102605 h 190190"/>
                    <a:gd name="connsiteX230" fmla="*/ 26458 w 87076"/>
                    <a:gd name="connsiteY230" fmla="*/ 98964 h 190190"/>
                    <a:gd name="connsiteX231" fmla="*/ 21907 w 87076"/>
                    <a:gd name="connsiteY231" fmla="*/ 95025 h 190190"/>
                    <a:gd name="connsiteX232" fmla="*/ 19666 w 87076"/>
                    <a:gd name="connsiteY232" fmla="*/ 92963 h 190190"/>
                    <a:gd name="connsiteX233" fmla="*/ 17494 w 87076"/>
                    <a:gd name="connsiteY233" fmla="*/ 90742 h 190190"/>
                    <a:gd name="connsiteX234" fmla="*/ 15344 w 87076"/>
                    <a:gd name="connsiteY234" fmla="*/ 88498 h 190190"/>
                    <a:gd name="connsiteX235" fmla="*/ 13446 w 87076"/>
                    <a:gd name="connsiteY235" fmla="*/ 86345 h 190190"/>
                    <a:gd name="connsiteX236" fmla="*/ 13286 w 87076"/>
                    <a:gd name="connsiteY236" fmla="*/ 86162 h 190190"/>
                    <a:gd name="connsiteX237" fmla="*/ 13172 w 87076"/>
                    <a:gd name="connsiteY237" fmla="*/ 86024 h 190190"/>
                    <a:gd name="connsiteX238" fmla="*/ 10519 w 87076"/>
                    <a:gd name="connsiteY238" fmla="*/ 82474 h 190190"/>
                    <a:gd name="connsiteX239" fmla="*/ 10199 w 87076"/>
                    <a:gd name="connsiteY239" fmla="*/ 82039 h 190190"/>
                    <a:gd name="connsiteX240" fmla="*/ 10039 w 87076"/>
                    <a:gd name="connsiteY240" fmla="*/ 81833 h 190190"/>
                    <a:gd name="connsiteX241" fmla="*/ 9787 w 87076"/>
                    <a:gd name="connsiteY241" fmla="*/ 81490 h 190190"/>
                    <a:gd name="connsiteX242" fmla="*/ 9719 w 87076"/>
                    <a:gd name="connsiteY242" fmla="*/ 81375 h 190190"/>
                    <a:gd name="connsiteX243" fmla="*/ 9147 w 87076"/>
                    <a:gd name="connsiteY243" fmla="*/ 80436 h 190190"/>
                    <a:gd name="connsiteX244" fmla="*/ 7912 w 87076"/>
                    <a:gd name="connsiteY244" fmla="*/ 78375 h 190190"/>
                    <a:gd name="connsiteX245" fmla="*/ 7363 w 87076"/>
                    <a:gd name="connsiteY245" fmla="*/ 77413 h 190190"/>
                    <a:gd name="connsiteX246" fmla="*/ 6792 w 87076"/>
                    <a:gd name="connsiteY246" fmla="*/ 76382 h 190190"/>
                    <a:gd name="connsiteX247" fmla="*/ 5534 w 87076"/>
                    <a:gd name="connsiteY247" fmla="*/ 73932 h 190190"/>
                    <a:gd name="connsiteX248" fmla="*/ 3796 w 87076"/>
                    <a:gd name="connsiteY248" fmla="*/ 70130 h 190190"/>
                    <a:gd name="connsiteX249" fmla="*/ 3659 w 87076"/>
                    <a:gd name="connsiteY249" fmla="*/ 69833 h 190190"/>
                    <a:gd name="connsiteX250" fmla="*/ 3590 w 87076"/>
                    <a:gd name="connsiteY250" fmla="*/ 69672 h 190190"/>
                    <a:gd name="connsiteX251" fmla="*/ 2195 w 87076"/>
                    <a:gd name="connsiteY251" fmla="*/ 65390 h 190190"/>
                    <a:gd name="connsiteX252" fmla="*/ 1029 w 87076"/>
                    <a:gd name="connsiteY252" fmla="*/ 60626 h 190190"/>
                    <a:gd name="connsiteX253" fmla="*/ 343 w 87076"/>
                    <a:gd name="connsiteY253" fmla="*/ 55748 h 190190"/>
                    <a:gd name="connsiteX254" fmla="*/ 114 w 87076"/>
                    <a:gd name="connsiteY254" fmla="*/ 53389 h 190190"/>
                    <a:gd name="connsiteX255" fmla="*/ 46 w 87076"/>
                    <a:gd name="connsiteY255" fmla="*/ 51031 h 190190"/>
                    <a:gd name="connsiteX256" fmla="*/ 0 w 87076"/>
                    <a:gd name="connsiteY256" fmla="*/ 48672 h 190190"/>
                    <a:gd name="connsiteX257" fmla="*/ 0 w 87076"/>
                    <a:gd name="connsiteY257" fmla="*/ 48282 h 190190"/>
                    <a:gd name="connsiteX258" fmla="*/ 0 w 87076"/>
                    <a:gd name="connsiteY258" fmla="*/ 48214 h 190190"/>
                    <a:gd name="connsiteX259" fmla="*/ 0 w 87076"/>
                    <a:gd name="connsiteY259" fmla="*/ 47939 h 190190"/>
                    <a:gd name="connsiteX260" fmla="*/ 46 w 87076"/>
                    <a:gd name="connsiteY260" fmla="*/ 47366 h 190190"/>
                    <a:gd name="connsiteX261" fmla="*/ 91 w 87076"/>
                    <a:gd name="connsiteY261" fmla="*/ 46244 h 190190"/>
                    <a:gd name="connsiteX262" fmla="*/ 206 w 87076"/>
                    <a:gd name="connsiteY262" fmla="*/ 44023 h 190190"/>
                    <a:gd name="connsiteX263" fmla="*/ 503 w 87076"/>
                    <a:gd name="connsiteY263" fmla="*/ 41595 h 190190"/>
                    <a:gd name="connsiteX264" fmla="*/ 823 w 87076"/>
                    <a:gd name="connsiteY264" fmla="*/ 39167 h 190190"/>
                    <a:gd name="connsiteX265" fmla="*/ 1303 w 87076"/>
                    <a:gd name="connsiteY265" fmla="*/ 36877 h 190190"/>
                    <a:gd name="connsiteX266" fmla="*/ 2355 w 87076"/>
                    <a:gd name="connsiteY266" fmla="*/ 32411 h 190190"/>
                    <a:gd name="connsiteX267" fmla="*/ 2653 w 87076"/>
                    <a:gd name="connsiteY267" fmla="*/ 31312 h 190190"/>
                    <a:gd name="connsiteX268" fmla="*/ 2835 w 87076"/>
                    <a:gd name="connsiteY268" fmla="*/ 30579 h 190190"/>
                    <a:gd name="connsiteX269" fmla="*/ 3018 w 87076"/>
                    <a:gd name="connsiteY269" fmla="*/ 30053 h 190190"/>
                    <a:gd name="connsiteX270" fmla="*/ 3727 w 87076"/>
                    <a:gd name="connsiteY270" fmla="*/ 27946 h 190190"/>
                    <a:gd name="connsiteX271" fmla="*/ 5168 w 87076"/>
                    <a:gd name="connsiteY271" fmla="*/ 23732 h 190190"/>
                    <a:gd name="connsiteX272" fmla="*/ 7043 w 87076"/>
                    <a:gd name="connsiteY272" fmla="*/ 19449 h 190190"/>
                    <a:gd name="connsiteX273" fmla="*/ 7981 w 87076"/>
                    <a:gd name="connsiteY273" fmla="*/ 17342 h 190190"/>
                    <a:gd name="connsiteX274" fmla="*/ 9033 w 87076"/>
                    <a:gd name="connsiteY274" fmla="*/ 15304 h 190190"/>
                    <a:gd name="connsiteX275" fmla="*/ 11159 w 87076"/>
                    <a:gd name="connsiteY275" fmla="*/ 11365 h 190190"/>
                    <a:gd name="connsiteX276" fmla="*/ 13583 w 87076"/>
                    <a:gd name="connsiteY276" fmla="*/ 7449 h 190190"/>
                    <a:gd name="connsiteX277" fmla="*/ 16168 w 87076"/>
                    <a:gd name="connsiteY277" fmla="*/ 3807 h 190190"/>
                    <a:gd name="connsiteX278" fmla="*/ 17516 w 87076"/>
                    <a:gd name="connsiteY278" fmla="*/ 1952 h 190190"/>
                    <a:gd name="connsiteX279" fmla="*/ 18934 w 87076"/>
                    <a:gd name="connsiteY279" fmla="*/ 212 h 190190"/>
                    <a:gd name="connsiteX280" fmla="*/ 18934 w 87076"/>
                    <a:gd name="connsiteY280" fmla="*/ 212 h 190190"/>
                    <a:gd name="connsiteX281" fmla="*/ 19735 w 87076"/>
                    <a:gd name="connsiteY281" fmla="*/ 120 h 190190"/>
                    <a:gd name="connsiteX282" fmla="*/ 19918 w 87076"/>
                    <a:gd name="connsiteY282" fmla="*/ 761 h 190190"/>
                    <a:gd name="connsiteX283" fmla="*/ 19643 w 87076"/>
                    <a:gd name="connsiteY283" fmla="*/ 876 h 190190"/>
                    <a:gd name="connsiteX284" fmla="*/ 18546 w 87076"/>
                    <a:gd name="connsiteY284" fmla="*/ 2845 h 190190"/>
                    <a:gd name="connsiteX285" fmla="*/ 17608 w 87076"/>
                    <a:gd name="connsiteY285" fmla="*/ 4792 h 190190"/>
                    <a:gd name="connsiteX286" fmla="*/ 15664 w 87076"/>
                    <a:gd name="connsiteY286" fmla="*/ 8800 h 190190"/>
                    <a:gd name="connsiteX287" fmla="*/ 13995 w 87076"/>
                    <a:gd name="connsiteY287" fmla="*/ 12785 h 190190"/>
                    <a:gd name="connsiteX288" fmla="*/ 12463 w 87076"/>
                    <a:gd name="connsiteY288" fmla="*/ 16953 h 190190"/>
                    <a:gd name="connsiteX289" fmla="*/ 11731 w 87076"/>
                    <a:gd name="connsiteY289" fmla="*/ 18991 h 190190"/>
                    <a:gd name="connsiteX290" fmla="*/ 11137 w 87076"/>
                    <a:gd name="connsiteY290" fmla="*/ 21052 h 190190"/>
                    <a:gd name="connsiteX291" fmla="*/ 9947 w 87076"/>
                    <a:gd name="connsiteY291" fmla="*/ 25152 h 190190"/>
                    <a:gd name="connsiteX292" fmla="*/ 9010 w 87076"/>
                    <a:gd name="connsiteY292" fmla="*/ 29503 h 190190"/>
                    <a:gd name="connsiteX293" fmla="*/ 8552 w 87076"/>
                    <a:gd name="connsiteY293" fmla="*/ 31679 h 190190"/>
                    <a:gd name="connsiteX294" fmla="*/ 8438 w 87076"/>
                    <a:gd name="connsiteY294" fmla="*/ 32251 h 190190"/>
                    <a:gd name="connsiteX295" fmla="*/ 8438 w 87076"/>
                    <a:gd name="connsiteY295" fmla="*/ 32320 h 190190"/>
                    <a:gd name="connsiteX296" fmla="*/ 8415 w 87076"/>
                    <a:gd name="connsiteY296" fmla="*/ 32343 h 190190"/>
                    <a:gd name="connsiteX297" fmla="*/ 8415 w 87076"/>
                    <a:gd name="connsiteY297" fmla="*/ 32389 h 190190"/>
                    <a:gd name="connsiteX298" fmla="*/ 8461 w 87076"/>
                    <a:gd name="connsiteY298" fmla="*/ 32205 h 190190"/>
                    <a:gd name="connsiteX299" fmla="*/ 8461 w 87076"/>
                    <a:gd name="connsiteY299" fmla="*/ 32343 h 190190"/>
                    <a:gd name="connsiteX300" fmla="*/ 8415 w 87076"/>
                    <a:gd name="connsiteY300" fmla="*/ 32618 h 190190"/>
                    <a:gd name="connsiteX301" fmla="*/ 8255 w 87076"/>
                    <a:gd name="connsiteY301" fmla="*/ 33671 h 190190"/>
                    <a:gd name="connsiteX302" fmla="*/ 7752 w 87076"/>
                    <a:gd name="connsiteY302" fmla="*/ 37954 h 190190"/>
                    <a:gd name="connsiteX303" fmla="*/ 7569 w 87076"/>
                    <a:gd name="connsiteY303" fmla="*/ 40084 h 190190"/>
                    <a:gd name="connsiteX304" fmla="*/ 7500 w 87076"/>
                    <a:gd name="connsiteY304" fmla="*/ 42076 h 190190"/>
                    <a:gd name="connsiteX305" fmla="*/ 7432 w 87076"/>
                    <a:gd name="connsiteY305" fmla="*/ 44091 h 190190"/>
                    <a:gd name="connsiteX306" fmla="*/ 7523 w 87076"/>
                    <a:gd name="connsiteY306" fmla="*/ 46313 h 190190"/>
                    <a:gd name="connsiteX307" fmla="*/ 7569 w 87076"/>
                    <a:gd name="connsiteY307" fmla="*/ 47435 h 190190"/>
                    <a:gd name="connsiteX308" fmla="*/ 7569 w 87076"/>
                    <a:gd name="connsiteY308" fmla="*/ 48007 h 190190"/>
                    <a:gd name="connsiteX309" fmla="*/ 7592 w 87076"/>
                    <a:gd name="connsiteY309" fmla="*/ 48282 h 190190"/>
                    <a:gd name="connsiteX310" fmla="*/ 7592 w 87076"/>
                    <a:gd name="connsiteY310" fmla="*/ 48351 h 190190"/>
                    <a:gd name="connsiteX311" fmla="*/ 7592 w 87076"/>
                    <a:gd name="connsiteY311" fmla="*/ 48351 h 190190"/>
                    <a:gd name="connsiteX312" fmla="*/ 7592 w 87076"/>
                    <a:gd name="connsiteY312" fmla="*/ 48420 h 190190"/>
                    <a:gd name="connsiteX313" fmla="*/ 7592 w 87076"/>
                    <a:gd name="connsiteY313" fmla="*/ 48282 h 190190"/>
                    <a:gd name="connsiteX314" fmla="*/ 7592 w 87076"/>
                    <a:gd name="connsiteY314" fmla="*/ 48397 h 190190"/>
                    <a:gd name="connsiteX315" fmla="*/ 7843 w 87076"/>
                    <a:gd name="connsiteY315" fmla="*/ 50481 h 190190"/>
                    <a:gd name="connsiteX316" fmla="*/ 8072 w 87076"/>
                    <a:gd name="connsiteY316" fmla="*/ 52565 h 190190"/>
                    <a:gd name="connsiteX317" fmla="*/ 8484 w 87076"/>
                    <a:gd name="connsiteY317" fmla="*/ 54580 h 190190"/>
                    <a:gd name="connsiteX318" fmla="*/ 8873 w 87076"/>
                    <a:gd name="connsiteY318" fmla="*/ 56619 h 190190"/>
                    <a:gd name="connsiteX319" fmla="*/ 9376 w 87076"/>
                    <a:gd name="connsiteY319" fmla="*/ 58497 h 190190"/>
                    <a:gd name="connsiteX320" fmla="*/ 10588 w 87076"/>
                    <a:gd name="connsiteY320" fmla="*/ 62275 h 190190"/>
                    <a:gd name="connsiteX321" fmla="*/ 12234 w 87076"/>
                    <a:gd name="connsiteY321" fmla="*/ 66351 h 190190"/>
                    <a:gd name="connsiteX322" fmla="*/ 12028 w 87076"/>
                    <a:gd name="connsiteY322" fmla="*/ 65894 h 190190"/>
                    <a:gd name="connsiteX323" fmla="*/ 14201 w 87076"/>
                    <a:gd name="connsiteY323" fmla="*/ 69902 h 190190"/>
                    <a:gd name="connsiteX324" fmla="*/ 15070 w 87076"/>
                    <a:gd name="connsiteY324" fmla="*/ 71276 h 190190"/>
                    <a:gd name="connsiteX325" fmla="*/ 15641 w 87076"/>
                    <a:gd name="connsiteY325" fmla="*/ 72123 h 190190"/>
                    <a:gd name="connsiteX326" fmla="*/ 16259 w 87076"/>
                    <a:gd name="connsiteY326" fmla="*/ 73016 h 190190"/>
                    <a:gd name="connsiteX327" fmla="*/ 17402 w 87076"/>
                    <a:gd name="connsiteY327" fmla="*/ 74619 h 190190"/>
                    <a:gd name="connsiteX328" fmla="*/ 18042 w 87076"/>
                    <a:gd name="connsiteY328" fmla="*/ 75535 h 190190"/>
                    <a:gd name="connsiteX329" fmla="*/ 18111 w 87076"/>
                    <a:gd name="connsiteY329" fmla="*/ 75650 h 190190"/>
                    <a:gd name="connsiteX330" fmla="*/ 18111 w 87076"/>
                    <a:gd name="connsiteY330" fmla="*/ 75695 h 190190"/>
                    <a:gd name="connsiteX331" fmla="*/ 18134 w 87076"/>
                    <a:gd name="connsiteY331" fmla="*/ 75695 h 190190"/>
                    <a:gd name="connsiteX332" fmla="*/ 18134 w 87076"/>
                    <a:gd name="connsiteY332" fmla="*/ 75695 h 190190"/>
                    <a:gd name="connsiteX333" fmla="*/ 18134 w 87076"/>
                    <a:gd name="connsiteY333" fmla="*/ 75695 h 190190"/>
                    <a:gd name="connsiteX334" fmla="*/ 17974 w 87076"/>
                    <a:gd name="connsiteY334" fmla="*/ 75444 h 190190"/>
                    <a:gd name="connsiteX335" fmla="*/ 18020 w 87076"/>
                    <a:gd name="connsiteY335" fmla="*/ 75512 h 190190"/>
                    <a:gd name="connsiteX336" fmla="*/ 18180 w 87076"/>
                    <a:gd name="connsiteY336" fmla="*/ 75695 h 190190"/>
                    <a:gd name="connsiteX337" fmla="*/ 18523 w 87076"/>
                    <a:gd name="connsiteY337" fmla="*/ 76108 h 190190"/>
                    <a:gd name="connsiteX338" fmla="*/ 21267 w 87076"/>
                    <a:gd name="connsiteY338" fmla="*/ 79474 h 190190"/>
                    <a:gd name="connsiteX339" fmla="*/ 21015 w 87076"/>
                    <a:gd name="connsiteY339" fmla="*/ 79154 h 190190"/>
                    <a:gd name="connsiteX340" fmla="*/ 23028 w 87076"/>
                    <a:gd name="connsiteY340" fmla="*/ 81238 h 190190"/>
                    <a:gd name="connsiteX341" fmla="*/ 24948 w 87076"/>
                    <a:gd name="connsiteY341" fmla="*/ 83070 h 190190"/>
                    <a:gd name="connsiteX342" fmla="*/ 26915 w 87076"/>
                    <a:gd name="connsiteY342" fmla="*/ 84902 h 190190"/>
                    <a:gd name="connsiteX343" fmla="*/ 28996 w 87076"/>
                    <a:gd name="connsiteY343" fmla="*/ 86642 h 190190"/>
                    <a:gd name="connsiteX344" fmla="*/ 33318 w 87076"/>
                    <a:gd name="connsiteY344" fmla="*/ 90032 h 190190"/>
                    <a:gd name="connsiteX345" fmla="*/ 37892 w 87076"/>
                    <a:gd name="connsiteY345" fmla="*/ 93467 h 190190"/>
                    <a:gd name="connsiteX346" fmla="*/ 40201 w 87076"/>
                    <a:gd name="connsiteY346" fmla="*/ 95208 h 190190"/>
                    <a:gd name="connsiteX347" fmla="*/ 42602 w 87076"/>
                    <a:gd name="connsiteY347" fmla="*/ 97040 h 190190"/>
                    <a:gd name="connsiteX348" fmla="*/ 44981 w 87076"/>
                    <a:gd name="connsiteY348" fmla="*/ 98964 h 190190"/>
                    <a:gd name="connsiteX349" fmla="*/ 47427 w 87076"/>
                    <a:gd name="connsiteY349" fmla="*/ 101162 h 190190"/>
                    <a:gd name="connsiteX350" fmla="*/ 49875 w 87076"/>
                    <a:gd name="connsiteY350" fmla="*/ 103544 h 190190"/>
                    <a:gd name="connsiteX351" fmla="*/ 51750 w 87076"/>
                    <a:gd name="connsiteY351" fmla="*/ 105720 h 190190"/>
                    <a:gd name="connsiteX352" fmla="*/ 52687 w 87076"/>
                    <a:gd name="connsiteY352" fmla="*/ 106842 h 190190"/>
                    <a:gd name="connsiteX353" fmla="*/ 53533 w 87076"/>
                    <a:gd name="connsiteY353" fmla="*/ 107941 h 190190"/>
                    <a:gd name="connsiteX354" fmla="*/ 54014 w 87076"/>
                    <a:gd name="connsiteY354" fmla="*/ 108605 h 190190"/>
                    <a:gd name="connsiteX355" fmla="*/ 54425 w 87076"/>
                    <a:gd name="connsiteY355" fmla="*/ 109178 h 190190"/>
                    <a:gd name="connsiteX356" fmla="*/ 54951 w 87076"/>
                    <a:gd name="connsiteY356" fmla="*/ 110071 h 190190"/>
                    <a:gd name="connsiteX357" fmla="*/ 55660 w 87076"/>
                    <a:gd name="connsiteY357" fmla="*/ 111308 h 190190"/>
                    <a:gd name="connsiteX358" fmla="*/ 55386 w 87076"/>
                    <a:gd name="connsiteY358" fmla="*/ 110872 h 190190"/>
                    <a:gd name="connsiteX359" fmla="*/ 56278 w 87076"/>
                    <a:gd name="connsiteY359" fmla="*/ 112430 h 190190"/>
                    <a:gd name="connsiteX360" fmla="*/ 56689 w 87076"/>
                    <a:gd name="connsiteY360" fmla="*/ 113231 h 190190"/>
                    <a:gd name="connsiteX361" fmla="*/ 57032 w 87076"/>
                    <a:gd name="connsiteY361" fmla="*/ 113918 h 190190"/>
                    <a:gd name="connsiteX362" fmla="*/ 58038 w 87076"/>
                    <a:gd name="connsiteY362" fmla="*/ 116323 h 190190"/>
                    <a:gd name="connsiteX363" fmla="*/ 58450 w 87076"/>
                    <a:gd name="connsiteY363" fmla="*/ 117422 h 190190"/>
                    <a:gd name="connsiteX364" fmla="*/ 58610 w 87076"/>
                    <a:gd name="connsiteY364" fmla="*/ 117995 h 190190"/>
                    <a:gd name="connsiteX365" fmla="*/ 58930 w 87076"/>
                    <a:gd name="connsiteY365" fmla="*/ 119163 h 190190"/>
                    <a:gd name="connsiteX366" fmla="*/ 59250 w 87076"/>
                    <a:gd name="connsiteY366" fmla="*/ 120285 h 190190"/>
                    <a:gd name="connsiteX367" fmla="*/ 59319 w 87076"/>
                    <a:gd name="connsiteY367" fmla="*/ 120560 h 190190"/>
                    <a:gd name="connsiteX368" fmla="*/ 59319 w 87076"/>
                    <a:gd name="connsiteY368" fmla="*/ 120766 h 190190"/>
                    <a:gd name="connsiteX369" fmla="*/ 59685 w 87076"/>
                    <a:gd name="connsiteY369" fmla="*/ 121888 h 190190"/>
                    <a:gd name="connsiteX370" fmla="*/ 60302 w 87076"/>
                    <a:gd name="connsiteY370" fmla="*/ 125094 h 190190"/>
                    <a:gd name="connsiteX371" fmla="*/ 60417 w 87076"/>
                    <a:gd name="connsiteY371" fmla="*/ 125735 h 190190"/>
                    <a:gd name="connsiteX372" fmla="*/ 60462 w 87076"/>
                    <a:gd name="connsiteY372" fmla="*/ 126148 h 190190"/>
                    <a:gd name="connsiteX373" fmla="*/ 60576 w 87076"/>
                    <a:gd name="connsiteY373" fmla="*/ 126949 h 190190"/>
                    <a:gd name="connsiteX374" fmla="*/ 60805 w 87076"/>
                    <a:gd name="connsiteY374" fmla="*/ 128552 h 190190"/>
                    <a:gd name="connsiteX375" fmla="*/ 61674 w 87076"/>
                    <a:gd name="connsiteY375" fmla="*/ 135079 h 190190"/>
                    <a:gd name="connsiteX376" fmla="*/ 63343 w 87076"/>
                    <a:gd name="connsiteY376" fmla="*/ 147927 h 190190"/>
                    <a:gd name="connsiteX377" fmla="*/ 63709 w 87076"/>
                    <a:gd name="connsiteY377" fmla="*/ 150950 h 190190"/>
                    <a:gd name="connsiteX378" fmla="*/ 64372 w 87076"/>
                    <a:gd name="connsiteY378" fmla="*/ 154157 h 190190"/>
                    <a:gd name="connsiteX379" fmla="*/ 65036 w 87076"/>
                    <a:gd name="connsiteY379" fmla="*/ 157340 h 190190"/>
                    <a:gd name="connsiteX380" fmla="*/ 65379 w 87076"/>
                    <a:gd name="connsiteY380" fmla="*/ 158943 h 190190"/>
                    <a:gd name="connsiteX381" fmla="*/ 65424 w 87076"/>
                    <a:gd name="connsiteY381" fmla="*/ 159172 h 190190"/>
                    <a:gd name="connsiteX382" fmla="*/ 65424 w 87076"/>
                    <a:gd name="connsiteY382" fmla="*/ 159172 h 190190"/>
                    <a:gd name="connsiteX383" fmla="*/ 65424 w 87076"/>
                    <a:gd name="connsiteY383" fmla="*/ 159218 h 190190"/>
                    <a:gd name="connsiteX384" fmla="*/ 65379 w 87076"/>
                    <a:gd name="connsiteY384" fmla="*/ 158989 h 190190"/>
                    <a:gd name="connsiteX385" fmla="*/ 65379 w 87076"/>
                    <a:gd name="connsiteY385" fmla="*/ 158989 h 190190"/>
                    <a:gd name="connsiteX386" fmla="*/ 65402 w 87076"/>
                    <a:gd name="connsiteY386" fmla="*/ 159103 h 190190"/>
                    <a:gd name="connsiteX387" fmla="*/ 65493 w 87076"/>
                    <a:gd name="connsiteY387" fmla="*/ 159447 h 190190"/>
                    <a:gd name="connsiteX388" fmla="*/ 65699 w 87076"/>
                    <a:gd name="connsiteY388" fmla="*/ 160157 h 190190"/>
                    <a:gd name="connsiteX389" fmla="*/ 66614 w 87076"/>
                    <a:gd name="connsiteY389" fmla="*/ 162928 h 190190"/>
                    <a:gd name="connsiteX390" fmla="*/ 67688 w 87076"/>
                    <a:gd name="connsiteY390" fmla="*/ 165584 h 190190"/>
                    <a:gd name="connsiteX391" fmla="*/ 68969 w 87076"/>
                    <a:gd name="connsiteY391" fmla="*/ 168104 h 190190"/>
                    <a:gd name="connsiteX392" fmla="*/ 70432 w 87076"/>
                    <a:gd name="connsiteY392" fmla="*/ 170394 h 190190"/>
                    <a:gd name="connsiteX393" fmla="*/ 70501 w 87076"/>
                    <a:gd name="connsiteY393" fmla="*/ 170531 h 190190"/>
                    <a:gd name="connsiteX394" fmla="*/ 70707 w 87076"/>
                    <a:gd name="connsiteY394" fmla="*/ 170783 h 190190"/>
                    <a:gd name="connsiteX395" fmla="*/ 70981 w 87076"/>
                    <a:gd name="connsiteY395" fmla="*/ 171195 h 190190"/>
                    <a:gd name="connsiteX396" fmla="*/ 71347 w 87076"/>
                    <a:gd name="connsiteY396" fmla="*/ 171699 h 190190"/>
                    <a:gd name="connsiteX397" fmla="*/ 71942 w 87076"/>
                    <a:gd name="connsiteY397" fmla="*/ 172409 h 190190"/>
                    <a:gd name="connsiteX398" fmla="*/ 72102 w 87076"/>
                    <a:gd name="connsiteY398" fmla="*/ 172592 h 190190"/>
                    <a:gd name="connsiteX399" fmla="*/ 72148 w 87076"/>
                    <a:gd name="connsiteY399" fmla="*/ 172592 h 190190"/>
                    <a:gd name="connsiteX400" fmla="*/ 72148 w 87076"/>
                    <a:gd name="connsiteY400" fmla="*/ 172638 h 190190"/>
                    <a:gd name="connsiteX401" fmla="*/ 71850 w 87076"/>
                    <a:gd name="connsiteY401" fmla="*/ 172318 h 190190"/>
                    <a:gd name="connsiteX402" fmla="*/ 71896 w 87076"/>
                    <a:gd name="connsiteY402" fmla="*/ 172318 h 190190"/>
                    <a:gd name="connsiteX403" fmla="*/ 71965 w 87076"/>
                    <a:gd name="connsiteY403" fmla="*/ 172455 h 190190"/>
                    <a:gd name="connsiteX404" fmla="*/ 72285 w 87076"/>
                    <a:gd name="connsiteY404" fmla="*/ 172798 h 190190"/>
                    <a:gd name="connsiteX405" fmla="*/ 73542 w 87076"/>
                    <a:gd name="connsiteY405" fmla="*/ 174172 h 190190"/>
                    <a:gd name="connsiteX406" fmla="*/ 73703 w 87076"/>
                    <a:gd name="connsiteY406" fmla="*/ 174333 h 190190"/>
                    <a:gd name="connsiteX407" fmla="*/ 73771 w 87076"/>
                    <a:gd name="connsiteY407" fmla="*/ 174447 h 190190"/>
                    <a:gd name="connsiteX408" fmla="*/ 73771 w 87076"/>
                    <a:gd name="connsiteY408" fmla="*/ 174447 h 190190"/>
                    <a:gd name="connsiteX409" fmla="*/ 73474 w 87076"/>
                    <a:gd name="connsiteY409" fmla="*/ 174172 h 190190"/>
                    <a:gd name="connsiteX410" fmla="*/ 73474 w 87076"/>
                    <a:gd name="connsiteY410" fmla="*/ 174172 h 190190"/>
                    <a:gd name="connsiteX411" fmla="*/ 73497 w 87076"/>
                    <a:gd name="connsiteY411" fmla="*/ 174218 h 190190"/>
                    <a:gd name="connsiteX412" fmla="*/ 73542 w 87076"/>
                    <a:gd name="connsiteY412" fmla="*/ 174218 h 190190"/>
                    <a:gd name="connsiteX413" fmla="*/ 73863 w 87076"/>
                    <a:gd name="connsiteY413" fmla="*/ 174562 h 190190"/>
                    <a:gd name="connsiteX414" fmla="*/ 74503 w 87076"/>
                    <a:gd name="connsiteY414" fmla="*/ 175134 h 190190"/>
                    <a:gd name="connsiteX415" fmla="*/ 75852 w 87076"/>
                    <a:gd name="connsiteY415" fmla="*/ 176302 h 190190"/>
                    <a:gd name="connsiteX416" fmla="*/ 76561 w 87076"/>
                    <a:gd name="connsiteY416" fmla="*/ 176875 h 190190"/>
                    <a:gd name="connsiteX417" fmla="*/ 76927 w 87076"/>
                    <a:gd name="connsiteY417" fmla="*/ 177173 h 190190"/>
                    <a:gd name="connsiteX418" fmla="*/ 77019 w 87076"/>
                    <a:gd name="connsiteY418" fmla="*/ 177264 h 190190"/>
                    <a:gd name="connsiteX419" fmla="*/ 77064 w 87076"/>
                    <a:gd name="connsiteY419" fmla="*/ 177310 h 190190"/>
                    <a:gd name="connsiteX420" fmla="*/ 77087 w 87076"/>
                    <a:gd name="connsiteY420" fmla="*/ 177310 h 190190"/>
                    <a:gd name="connsiteX421" fmla="*/ 77087 w 87076"/>
                    <a:gd name="connsiteY421" fmla="*/ 177310 h 190190"/>
                    <a:gd name="connsiteX422" fmla="*/ 76881 w 87076"/>
                    <a:gd name="connsiteY422" fmla="*/ 177173 h 190190"/>
                    <a:gd name="connsiteX423" fmla="*/ 76881 w 87076"/>
                    <a:gd name="connsiteY423" fmla="*/ 177173 h 190190"/>
                    <a:gd name="connsiteX424" fmla="*/ 77064 w 87076"/>
                    <a:gd name="connsiteY424" fmla="*/ 177310 h 190190"/>
                    <a:gd name="connsiteX425" fmla="*/ 80037 w 87076"/>
                    <a:gd name="connsiteY425" fmla="*/ 179371 h 190190"/>
                    <a:gd name="connsiteX426" fmla="*/ 79648 w 87076"/>
                    <a:gd name="connsiteY426" fmla="*/ 179165 h 190190"/>
                    <a:gd name="connsiteX427" fmla="*/ 82004 w 87076"/>
                    <a:gd name="connsiteY427" fmla="*/ 180402 h 190190"/>
                    <a:gd name="connsiteX428" fmla="*/ 84313 w 87076"/>
                    <a:gd name="connsiteY428" fmla="*/ 181615 h 190190"/>
                    <a:gd name="connsiteX429" fmla="*/ 79465 w 87076"/>
                    <a:gd name="connsiteY429" fmla="*/ 189219 h 190190"/>
                    <a:gd name="connsiteX430" fmla="*/ 75441 w 87076"/>
                    <a:gd name="connsiteY430" fmla="*/ 185829 h 190190"/>
                    <a:gd name="connsiteX431" fmla="*/ 75326 w 87076"/>
                    <a:gd name="connsiteY431" fmla="*/ 185738 h 190190"/>
                    <a:gd name="connsiteX432" fmla="*/ 75120 w 87076"/>
                    <a:gd name="connsiteY432" fmla="*/ 185554 h 190190"/>
                    <a:gd name="connsiteX433" fmla="*/ 72651 w 87076"/>
                    <a:gd name="connsiteY433" fmla="*/ 183058 h 190190"/>
                    <a:gd name="connsiteX434" fmla="*/ 72422 w 87076"/>
                    <a:gd name="connsiteY434" fmla="*/ 182806 h 190190"/>
                    <a:gd name="connsiteX435" fmla="*/ 72056 w 87076"/>
                    <a:gd name="connsiteY435" fmla="*/ 182394 h 190190"/>
                    <a:gd name="connsiteX436" fmla="*/ 71324 w 87076"/>
                    <a:gd name="connsiteY436" fmla="*/ 181593 h 190190"/>
                    <a:gd name="connsiteX437" fmla="*/ 70616 w 87076"/>
                    <a:gd name="connsiteY437" fmla="*/ 180768 h 190190"/>
                    <a:gd name="connsiteX438" fmla="*/ 70089 w 87076"/>
                    <a:gd name="connsiteY438" fmla="*/ 180081 h 190190"/>
                    <a:gd name="connsiteX439" fmla="*/ 69541 w 87076"/>
                    <a:gd name="connsiteY439" fmla="*/ 179394 h 190190"/>
                    <a:gd name="connsiteX440" fmla="*/ 69266 w 87076"/>
                    <a:gd name="connsiteY440" fmla="*/ 179050 h 190190"/>
                    <a:gd name="connsiteX441" fmla="*/ 69129 w 87076"/>
                    <a:gd name="connsiteY441" fmla="*/ 178890 h 190190"/>
                    <a:gd name="connsiteX442" fmla="*/ 68969 w 87076"/>
                    <a:gd name="connsiteY442" fmla="*/ 178684 h 190190"/>
                    <a:gd name="connsiteX443" fmla="*/ 68969 w 87076"/>
                    <a:gd name="connsiteY443" fmla="*/ 178684 h 190190"/>
                    <a:gd name="connsiteX444" fmla="*/ 68946 w 87076"/>
                    <a:gd name="connsiteY444" fmla="*/ 178592 h 190190"/>
                    <a:gd name="connsiteX445" fmla="*/ 68878 w 87076"/>
                    <a:gd name="connsiteY445" fmla="*/ 178524 h 190190"/>
                    <a:gd name="connsiteX446" fmla="*/ 67917 w 87076"/>
                    <a:gd name="connsiteY446" fmla="*/ 177035 h 190190"/>
                    <a:gd name="connsiteX447" fmla="*/ 66796 w 87076"/>
                    <a:gd name="connsiteY447" fmla="*/ 175272 h 190190"/>
                    <a:gd name="connsiteX448" fmla="*/ 66225 w 87076"/>
                    <a:gd name="connsiteY448" fmla="*/ 174287 h 190190"/>
                    <a:gd name="connsiteX449" fmla="*/ 65653 w 87076"/>
                    <a:gd name="connsiteY449" fmla="*/ 173142 h 190190"/>
                    <a:gd name="connsiteX450" fmla="*/ 65836 w 87076"/>
                    <a:gd name="connsiteY450" fmla="*/ 173531 h 190190"/>
                    <a:gd name="connsiteX451" fmla="*/ 64304 w 87076"/>
                    <a:gd name="connsiteY451" fmla="*/ 170210 h 190190"/>
                    <a:gd name="connsiteX452" fmla="*/ 63161 w 87076"/>
                    <a:gd name="connsiteY452" fmla="*/ 166844 h 190190"/>
                    <a:gd name="connsiteX453" fmla="*/ 62269 w 87076"/>
                    <a:gd name="connsiteY453" fmla="*/ 163409 h 190190"/>
                    <a:gd name="connsiteX454" fmla="*/ 61674 w 87076"/>
                    <a:gd name="connsiteY454" fmla="*/ 160271 h 190190"/>
                    <a:gd name="connsiteX455" fmla="*/ 61674 w 87076"/>
                    <a:gd name="connsiteY455" fmla="*/ 160065 h 190190"/>
                    <a:gd name="connsiteX456" fmla="*/ 61583 w 87076"/>
                    <a:gd name="connsiteY456" fmla="*/ 159836 h 190190"/>
                    <a:gd name="connsiteX457" fmla="*/ 61583 w 87076"/>
                    <a:gd name="connsiteY457" fmla="*/ 159744 h 190190"/>
                    <a:gd name="connsiteX458" fmla="*/ 61537 w 87076"/>
                    <a:gd name="connsiteY458" fmla="*/ 159309 h 190190"/>
                    <a:gd name="connsiteX459" fmla="*/ 61446 w 87076"/>
                    <a:gd name="connsiteY459" fmla="*/ 158485 h 190190"/>
                    <a:gd name="connsiteX460" fmla="*/ 61262 w 87076"/>
                    <a:gd name="connsiteY460" fmla="*/ 156836 h 190190"/>
                    <a:gd name="connsiteX461" fmla="*/ 60942 w 87076"/>
                    <a:gd name="connsiteY461" fmla="*/ 153492 h 190190"/>
                    <a:gd name="connsiteX462" fmla="*/ 60714 w 87076"/>
                    <a:gd name="connsiteY462" fmla="*/ 150263 h 190190"/>
                    <a:gd name="connsiteX463" fmla="*/ 60576 w 87076"/>
                    <a:gd name="connsiteY463" fmla="*/ 147103 h 190190"/>
                    <a:gd name="connsiteX464" fmla="*/ 60074 w 87076"/>
                    <a:gd name="connsiteY464" fmla="*/ 134553 h 190190"/>
                    <a:gd name="connsiteX465" fmla="*/ 59547 w 87076"/>
                    <a:gd name="connsiteY465" fmla="*/ 128232 h 190190"/>
                    <a:gd name="connsiteX466" fmla="*/ 59296 w 87076"/>
                    <a:gd name="connsiteY466" fmla="*/ 125209 h 190190"/>
                    <a:gd name="connsiteX467" fmla="*/ 58907 w 87076"/>
                    <a:gd name="connsiteY467" fmla="*/ 122071 h 190190"/>
                    <a:gd name="connsiteX468" fmla="*/ 58953 w 87076"/>
                    <a:gd name="connsiteY468" fmla="*/ 122346 h 190190"/>
                    <a:gd name="connsiteX469" fmla="*/ 58153 w 87076"/>
                    <a:gd name="connsiteY469" fmla="*/ 118659 h 190190"/>
                    <a:gd name="connsiteX470" fmla="*/ 58084 w 87076"/>
                    <a:gd name="connsiteY470" fmla="*/ 118453 h 190190"/>
                    <a:gd name="connsiteX471" fmla="*/ 58084 w 87076"/>
                    <a:gd name="connsiteY471" fmla="*/ 118384 h 190190"/>
                    <a:gd name="connsiteX472" fmla="*/ 58153 w 87076"/>
                    <a:gd name="connsiteY472" fmla="*/ 118613 h 190190"/>
                    <a:gd name="connsiteX473" fmla="*/ 58153 w 87076"/>
                    <a:gd name="connsiteY473" fmla="*/ 118613 h 190190"/>
                    <a:gd name="connsiteX474" fmla="*/ 58153 w 87076"/>
                    <a:gd name="connsiteY474" fmla="*/ 118568 h 190190"/>
                    <a:gd name="connsiteX475" fmla="*/ 58153 w 87076"/>
                    <a:gd name="connsiteY475" fmla="*/ 118453 h 190190"/>
                    <a:gd name="connsiteX476" fmla="*/ 57993 w 87076"/>
                    <a:gd name="connsiteY476" fmla="*/ 117995 h 190190"/>
                    <a:gd name="connsiteX477" fmla="*/ 57718 w 87076"/>
                    <a:gd name="connsiteY477" fmla="*/ 117056 h 190190"/>
                    <a:gd name="connsiteX478" fmla="*/ 57467 w 87076"/>
                    <a:gd name="connsiteY478" fmla="*/ 116163 h 190190"/>
                    <a:gd name="connsiteX479" fmla="*/ 57192 w 87076"/>
                    <a:gd name="connsiteY479" fmla="*/ 115407 h 190190"/>
                    <a:gd name="connsiteX480" fmla="*/ 56597 w 87076"/>
                    <a:gd name="connsiteY480" fmla="*/ 113735 h 190190"/>
                    <a:gd name="connsiteX481" fmla="*/ 55889 w 87076"/>
                    <a:gd name="connsiteY481" fmla="*/ 112155 h 190190"/>
                    <a:gd name="connsiteX482" fmla="*/ 54402 w 87076"/>
                    <a:gd name="connsiteY482" fmla="*/ 109200 h 190190"/>
                    <a:gd name="connsiteX483" fmla="*/ 53373 w 87076"/>
                    <a:gd name="connsiteY483" fmla="*/ 107620 h 190190"/>
                    <a:gd name="connsiteX484" fmla="*/ 52893 w 87076"/>
                    <a:gd name="connsiteY484" fmla="*/ 106911 h 190190"/>
                    <a:gd name="connsiteX485" fmla="*/ 52344 w 87076"/>
                    <a:gd name="connsiteY485" fmla="*/ 106223 h 190190"/>
                    <a:gd name="connsiteX486" fmla="*/ 50172 w 87076"/>
                    <a:gd name="connsiteY486" fmla="*/ 103452 h 190190"/>
                    <a:gd name="connsiteX487" fmla="*/ 47725 w 87076"/>
                    <a:gd name="connsiteY487" fmla="*/ 100842 h 190190"/>
                    <a:gd name="connsiteX488" fmla="*/ 45118 w 87076"/>
                    <a:gd name="connsiteY488" fmla="*/ 98322 h 190190"/>
                    <a:gd name="connsiteX489" fmla="*/ 42397 w 87076"/>
                    <a:gd name="connsiteY489" fmla="*/ 95917 h 190190"/>
                    <a:gd name="connsiteX490" fmla="*/ 39470 w 87076"/>
                    <a:gd name="connsiteY490" fmla="*/ 93536 h 190190"/>
                    <a:gd name="connsiteX491" fmla="*/ 36542 w 87076"/>
                    <a:gd name="connsiteY491" fmla="*/ 91177 h 190190"/>
                    <a:gd name="connsiteX492" fmla="*/ 33570 w 87076"/>
                    <a:gd name="connsiteY492" fmla="*/ 88795 h 190190"/>
                    <a:gd name="connsiteX493" fmla="*/ 30620 w 87076"/>
                    <a:gd name="connsiteY493" fmla="*/ 86368 h 190190"/>
                    <a:gd name="connsiteX494" fmla="*/ 27670 w 87076"/>
                    <a:gd name="connsiteY494" fmla="*/ 83734 h 190190"/>
                    <a:gd name="connsiteX495" fmla="*/ 24948 w 87076"/>
                    <a:gd name="connsiteY495" fmla="*/ 81077 h 190190"/>
                    <a:gd name="connsiteX496" fmla="*/ 23554 w 87076"/>
                    <a:gd name="connsiteY496" fmla="*/ 79680 h 190190"/>
                    <a:gd name="connsiteX497" fmla="*/ 22250 w 87076"/>
                    <a:gd name="connsiteY497" fmla="*/ 78306 h 190190"/>
                    <a:gd name="connsiteX498" fmla="*/ 22181 w 87076"/>
                    <a:gd name="connsiteY498" fmla="*/ 78238 h 190190"/>
                    <a:gd name="connsiteX499" fmla="*/ 22113 w 87076"/>
                    <a:gd name="connsiteY499" fmla="*/ 78146 h 190190"/>
                    <a:gd name="connsiteX500" fmla="*/ 19758 w 87076"/>
                    <a:gd name="connsiteY500" fmla="*/ 75215 h 190190"/>
                    <a:gd name="connsiteX501" fmla="*/ 19460 w 87076"/>
                    <a:gd name="connsiteY501" fmla="*/ 74825 h 190190"/>
                    <a:gd name="connsiteX502" fmla="*/ 19323 w 87076"/>
                    <a:gd name="connsiteY502" fmla="*/ 74665 h 190190"/>
                    <a:gd name="connsiteX503" fmla="*/ 19209 w 87076"/>
                    <a:gd name="connsiteY503" fmla="*/ 74505 h 190190"/>
                    <a:gd name="connsiteX504" fmla="*/ 19209 w 87076"/>
                    <a:gd name="connsiteY504" fmla="*/ 74459 h 190190"/>
                    <a:gd name="connsiteX505" fmla="*/ 19117 w 87076"/>
                    <a:gd name="connsiteY505" fmla="*/ 74344 h 190190"/>
                    <a:gd name="connsiteX506" fmla="*/ 18591 w 87076"/>
                    <a:gd name="connsiteY506" fmla="*/ 73566 h 190190"/>
                    <a:gd name="connsiteX507" fmla="*/ 17425 w 87076"/>
                    <a:gd name="connsiteY507" fmla="*/ 71848 h 190190"/>
                    <a:gd name="connsiteX508" fmla="*/ 16373 w 87076"/>
                    <a:gd name="connsiteY508" fmla="*/ 70222 h 190190"/>
                    <a:gd name="connsiteX509" fmla="*/ 15413 w 87076"/>
                    <a:gd name="connsiteY509" fmla="*/ 68527 h 190190"/>
                    <a:gd name="connsiteX510" fmla="*/ 13606 w 87076"/>
                    <a:gd name="connsiteY510" fmla="*/ 65184 h 190190"/>
                    <a:gd name="connsiteX511" fmla="*/ 17151 w 87076"/>
                    <a:gd name="connsiteY511" fmla="*/ 63306 h 190190"/>
                    <a:gd name="connsiteX512" fmla="*/ 17219 w 87076"/>
                    <a:gd name="connsiteY512" fmla="*/ 63443 h 190190"/>
                    <a:gd name="connsiteX513" fmla="*/ 17288 w 87076"/>
                    <a:gd name="connsiteY513" fmla="*/ 63672 h 190190"/>
                    <a:gd name="connsiteX514" fmla="*/ 17356 w 87076"/>
                    <a:gd name="connsiteY514" fmla="*/ 64038 h 190190"/>
                    <a:gd name="connsiteX515" fmla="*/ 17082 w 87076"/>
                    <a:gd name="connsiteY515" fmla="*/ 65207 h 190190"/>
                    <a:gd name="connsiteX516" fmla="*/ 14978 w 87076"/>
                    <a:gd name="connsiteY516" fmla="*/ 66168 h 190190"/>
                    <a:gd name="connsiteX517" fmla="*/ 14178 w 87076"/>
                    <a:gd name="connsiteY517" fmla="*/ 65825 h 190190"/>
                    <a:gd name="connsiteX518" fmla="*/ 13858 w 87076"/>
                    <a:gd name="connsiteY518" fmla="*/ 65504 h 190190"/>
                    <a:gd name="connsiteX519" fmla="*/ 13720 w 87076"/>
                    <a:gd name="connsiteY519" fmla="*/ 65344 h 190190"/>
                    <a:gd name="connsiteX520" fmla="*/ 13652 w 87076"/>
                    <a:gd name="connsiteY520" fmla="*/ 65229 h 190190"/>
                    <a:gd name="connsiteX521" fmla="*/ 13583 w 87076"/>
                    <a:gd name="connsiteY521" fmla="*/ 65138 h 190190"/>
                    <a:gd name="connsiteX522" fmla="*/ 13583 w 87076"/>
                    <a:gd name="connsiteY522" fmla="*/ 65138 h 190190"/>
                    <a:gd name="connsiteX523" fmla="*/ 13606 w 87076"/>
                    <a:gd name="connsiteY523" fmla="*/ 65138 h 190190"/>
                    <a:gd name="connsiteX524" fmla="*/ 13972 w 87076"/>
                    <a:gd name="connsiteY524" fmla="*/ 65596 h 190190"/>
                    <a:gd name="connsiteX525" fmla="*/ 15596 w 87076"/>
                    <a:gd name="connsiteY525" fmla="*/ 66100 h 190190"/>
                    <a:gd name="connsiteX526" fmla="*/ 17334 w 87076"/>
                    <a:gd name="connsiteY526" fmla="*/ 64245 h 190190"/>
                    <a:gd name="connsiteX527" fmla="*/ 17265 w 87076"/>
                    <a:gd name="connsiteY527" fmla="*/ 63558 h 190190"/>
                    <a:gd name="connsiteX528" fmla="*/ 17173 w 87076"/>
                    <a:gd name="connsiteY528" fmla="*/ 63306 h 190190"/>
                    <a:gd name="connsiteX529" fmla="*/ 17128 w 87076"/>
                    <a:gd name="connsiteY529" fmla="*/ 63191 h 190190"/>
                    <a:gd name="connsiteX530" fmla="*/ 17128 w 87076"/>
                    <a:gd name="connsiteY530" fmla="*/ 63191 h 190190"/>
                    <a:gd name="connsiteX531" fmla="*/ 17173 w 87076"/>
                    <a:gd name="connsiteY531" fmla="*/ 63329 h 190190"/>
                    <a:gd name="connsiteX532" fmla="*/ 13538 w 87076"/>
                    <a:gd name="connsiteY532" fmla="*/ 65069 h 190190"/>
                    <a:gd name="connsiteX533" fmla="*/ 12531 w 87076"/>
                    <a:gd name="connsiteY533" fmla="*/ 62619 h 190190"/>
                    <a:gd name="connsiteX534" fmla="*/ 11548 w 87076"/>
                    <a:gd name="connsiteY534" fmla="*/ 60054 h 190190"/>
                    <a:gd name="connsiteX535" fmla="*/ 10771 w 87076"/>
                    <a:gd name="connsiteY535" fmla="*/ 57397 h 190190"/>
                    <a:gd name="connsiteX536" fmla="*/ 10405 w 87076"/>
                    <a:gd name="connsiteY536" fmla="*/ 56069 h 190190"/>
                    <a:gd name="connsiteX537" fmla="*/ 10130 w 87076"/>
                    <a:gd name="connsiteY537" fmla="*/ 54718 h 190190"/>
                    <a:gd name="connsiteX538" fmla="*/ 9581 w 87076"/>
                    <a:gd name="connsiteY538" fmla="*/ 52015 h 190190"/>
                    <a:gd name="connsiteX539" fmla="*/ 9238 w 87076"/>
                    <a:gd name="connsiteY539" fmla="*/ 49405 h 190190"/>
                    <a:gd name="connsiteX540" fmla="*/ 9056 w 87076"/>
                    <a:gd name="connsiteY540" fmla="*/ 47962 h 190190"/>
                    <a:gd name="connsiteX541" fmla="*/ 8964 w 87076"/>
                    <a:gd name="connsiteY541" fmla="*/ 46633 h 190190"/>
                    <a:gd name="connsiteX542" fmla="*/ 8804 w 87076"/>
                    <a:gd name="connsiteY542" fmla="*/ 44000 h 190190"/>
                    <a:gd name="connsiteX543" fmla="*/ 8804 w 87076"/>
                    <a:gd name="connsiteY543" fmla="*/ 43931 h 190190"/>
                    <a:gd name="connsiteX544" fmla="*/ 8804 w 87076"/>
                    <a:gd name="connsiteY544" fmla="*/ 43862 h 190190"/>
                    <a:gd name="connsiteX545" fmla="*/ 8850 w 87076"/>
                    <a:gd name="connsiteY545" fmla="*/ 41068 h 190190"/>
                    <a:gd name="connsiteX546" fmla="*/ 8964 w 87076"/>
                    <a:gd name="connsiteY546" fmla="*/ 38274 h 190190"/>
                    <a:gd name="connsiteX547" fmla="*/ 9056 w 87076"/>
                    <a:gd name="connsiteY547" fmla="*/ 36900 h 190190"/>
                    <a:gd name="connsiteX548" fmla="*/ 9056 w 87076"/>
                    <a:gd name="connsiteY548" fmla="*/ 36213 h 190190"/>
                    <a:gd name="connsiteX549" fmla="*/ 9170 w 87076"/>
                    <a:gd name="connsiteY549" fmla="*/ 35343 h 190190"/>
                    <a:gd name="connsiteX550" fmla="*/ 9444 w 87076"/>
                    <a:gd name="connsiteY550" fmla="*/ 32595 h 190190"/>
                    <a:gd name="connsiteX551" fmla="*/ 9902 w 87076"/>
                    <a:gd name="connsiteY551" fmla="*/ 29801 h 190190"/>
                    <a:gd name="connsiteX552" fmla="*/ 10382 w 87076"/>
                    <a:gd name="connsiteY552" fmla="*/ 27053 h 190190"/>
                    <a:gd name="connsiteX553" fmla="*/ 10931 w 87076"/>
                    <a:gd name="connsiteY553" fmla="*/ 24281 h 190190"/>
                    <a:gd name="connsiteX554" fmla="*/ 11571 w 87076"/>
                    <a:gd name="connsiteY554" fmla="*/ 21579 h 190190"/>
                    <a:gd name="connsiteX555" fmla="*/ 12234 w 87076"/>
                    <a:gd name="connsiteY555" fmla="*/ 18762 h 190190"/>
                    <a:gd name="connsiteX556" fmla="*/ 13057 w 87076"/>
                    <a:gd name="connsiteY556" fmla="*/ 16106 h 190190"/>
                    <a:gd name="connsiteX557" fmla="*/ 14704 w 87076"/>
                    <a:gd name="connsiteY557" fmla="*/ 10792 h 190190"/>
                    <a:gd name="connsiteX558" fmla="*/ 15115 w 87076"/>
                    <a:gd name="connsiteY558" fmla="*/ 9464 h 190190"/>
                    <a:gd name="connsiteX559" fmla="*/ 15344 w 87076"/>
                    <a:gd name="connsiteY559" fmla="*/ 8731 h 190190"/>
                    <a:gd name="connsiteX560" fmla="*/ 15596 w 87076"/>
                    <a:gd name="connsiteY560" fmla="*/ 8090 h 190190"/>
                    <a:gd name="connsiteX561" fmla="*/ 16625 w 87076"/>
                    <a:gd name="connsiteY561" fmla="*/ 5502 h 190190"/>
                    <a:gd name="connsiteX562" fmla="*/ 18637 w 87076"/>
                    <a:gd name="connsiteY562" fmla="*/ 304 h 190190"/>
                    <a:gd name="connsiteX563" fmla="*/ 19643 w 87076"/>
                    <a:gd name="connsiteY563" fmla="*/ 830 h 19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87076" h="190190">
                      <a:moveTo>
                        <a:pt x="19712" y="761"/>
                      </a:moveTo>
                      <a:lnTo>
                        <a:pt x="17951" y="6029"/>
                      </a:lnTo>
                      <a:lnTo>
                        <a:pt x="17059" y="8685"/>
                      </a:lnTo>
                      <a:lnTo>
                        <a:pt x="16830" y="9327"/>
                      </a:lnTo>
                      <a:cubicBezTo>
                        <a:pt x="16785" y="9441"/>
                        <a:pt x="16716" y="9762"/>
                        <a:pt x="16670" y="9968"/>
                      </a:cubicBezTo>
                      <a:lnTo>
                        <a:pt x="16327" y="11273"/>
                      </a:lnTo>
                      <a:lnTo>
                        <a:pt x="14933" y="16678"/>
                      </a:lnTo>
                      <a:lnTo>
                        <a:pt x="14246" y="19380"/>
                      </a:lnTo>
                      <a:lnTo>
                        <a:pt x="13766" y="22014"/>
                      </a:lnTo>
                      <a:lnTo>
                        <a:pt x="13263" y="24762"/>
                      </a:lnTo>
                      <a:cubicBezTo>
                        <a:pt x="13080" y="25655"/>
                        <a:pt x="12989" y="26526"/>
                        <a:pt x="12852" y="27465"/>
                      </a:cubicBezTo>
                      <a:lnTo>
                        <a:pt x="12486" y="30213"/>
                      </a:lnTo>
                      <a:cubicBezTo>
                        <a:pt x="12394" y="31106"/>
                        <a:pt x="12211" y="32091"/>
                        <a:pt x="12166" y="32915"/>
                      </a:cubicBezTo>
                      <a:lnTo>
                        <a:pt x="12005" y="35686"/>
                      </a:lnTo>
                      <a:lnTo>
                        <a:pt x="12005" y="36030"/>
                      </a:lnTo>
                      <a:cubicBezTo>
                        <a:pt x="12005" y="36030"/>
                        <a:pt x="11982" y="36190"/>
                        <a:pt x="11982" y="36190"/>
                      </a:cubicBezTo>
                      <a:lnTo>
                        <a:pt x="11982" y="36282"/>
                      </a:lnTo>
                      <a:cubicBezTo>
                        <a:pt x="11982" y="36419"/>
                        <a:pt x="11982" y="36098"/>
                        <a:pt x="11982" y="36145"/>
                      </a:cubicBezTo>
                      <a:lnTo>
                        <a:pt x="11982" y="36145"/>
                      </a:lnTo>
                      <a:lnTo>
                        <a:pt x="11982" y="36923"/>
                      </a:lnTo>
                      <a:cubicBezTo>
                        <a:pt x="11982" y="36923"/>
                        <a:pt x="11960" y="38297"/>
                        <a:pt x="11960" y="38297"/>
                      </a:cubicBezTo>
                      <a:cubicBezTo>
                        <a:pt x="11960" y="39259"/>
                        <a:pt x="11914" y="40152"/>
                        <a:pt x="11960" y="41068"/>
                      </a:cubicBezTo>
                      <a:lnTo>
                        <a:pt x="12005" y="43862"/>
                      </a:lnTo>
                      <a:lnTo>
                        <a:pt x="12005" y="43725"/>
                      </a:lnTo>
                      <a:cubicBezTo>
                        <a:pt x="12005" y="43725"/>
                        <a:pt x="12280" y="46359"/>
                        <a:pt x="12280" y="46359"/>
                      </a:cubicBezTo>
                      <a:lnTo>
                        <a:pt x="12417" y="47687"/>
                      </a:lnTo>
                      <a:lnTo>
                        <a:pt x="12623" y="48878"/>
                      </a:lnTo>
                      <a:lnTo>
                        <a:pt x="13080" y="51489"/>
                      </a:lnTo>
                      <a:cubicBezTo>
                        <a:pt x="13263" y="52336"/>
                        <a:pt x="13492" y="53137"/>
                        <a:pt x="13698" y="53939"/>
                      </a:cubicBezTo>
                      <a:lnTo>
                        <a:pt x="13995" y="55153"/>
                      </a:lnTo>
                      <a:cubicBezTo>
                        <a:pt x="14086" y="55565"/>
                        <a:pt x="14246" y="55954"/>
                        <a:pt x="14384" y="56367"/>
                      </a:cubicBezTo>
                      <a:lnTo>
                        <a:pt x="15230" y="58771"/>
                      </a:lnTo>
                      <a:cubicBezTo>
                        <a:pt x="15481" y="59573"/>
                        <a:pt x="15893" y="60306"/>
                        <a:pt x="16236" y="61084"/>
                      </a:cubicBezTo>
                      <a:lnTo>
                        <a:pt x="17334" y="63489"/>
                      </a:lnTo>
                      <a:cubicBezTo>
                        <a:pt x="17791" y="64497"/>
                        <a:pt x="17334" y="65710"/>
                        <a:pt x="16350" y="66168"/>
                      </a:cubicBezTo>
                      <a:cubicBezTo>
                        <a:pt x="15390" y="66603"/>
                        <a:pt x="14246" y="66237"/>
                        <a:pt x="13766" y="65298"/>
                      </a:cubicBezTo>
                      <a:lnTo>
                        <a:pt x="13720" y="65207"/>
                      </a:lnTo>
                      <a:lnTo>
                        <a:pt x="13652" y="65092"/>
                      </a:lnTo>
                      <a:lnTo>
                        <a:pt x="13652" y="65092"/>
                      </a:lnTo>
                      <a:cubicBezTo>
                        <a:pt x="13652" y="65092"/>
                        <a:pt x="13583" y="64909"/>
                        <a:pt x="13583" y="64909"/>
                      </a:cubicBezTo>
                      <a:lnTo>
                        <a:pt x="13583" y="64863"/>
                      </a:lnTo>
                      <a:cubicBezTo>
                        <a:pt x="13583" y="64863"/>
                        <a:pt x="13492" y="64634"/>
                        <a:pt x="13492" y="64634"/>
                      </a:cubicBezTo>
                      <a:cubicBezTo>
                        <a:pt x="13492" y="64542"/>
                        <a:pt x="13400" y="64542"/>
                        <a:pt x="13423" y="63970"/>
                      </a:cubicBezTo>
                      <a:lnTo>
                        <a:pt x="15161" y="62092"/>
                      </a:lnTo>
                      <a:lnTo>
                        <a:pt x="16785" y="62596"/>
                      </a:lnTo>
                      <a:cubicBezTo>
                        <a:pt x="17219" y="63077"/>
                        <a:pt x="17105" y="62985"/>
                        <a:pt x="17173" y="63077"/>
                      </a:cubicBezTo>
                      <a:lnTo>
                        <a:pt x="17173" y="63123"/>
                      </a:lnTo>
                      <a:cubicBezTo>
                        <a:pt x="17173" y="63123"/>
                        <a:pt x="17219" y="63145"/>
                        <a:pt x="17219" y="63145"/>
                      </a:cubicBezTo>
                      <a:cubicBezTo>
                        <a:pt x="17219" y="63145"/>
                        <a:pt x="17242" y="63168"/>
                        <a:pt x="17173" y="63077"/>
                      </a:cubicBezTo>
                      <a:lnTo>
                        <a:pt x="17105" y="62962"/>
                      </a:lnTo>
                      <a:lnTo>
                        <a:pt x="16991" y="62802"/>
                      </a:lnTo>
                      <a:cubicBezTo>
                        <a:pt x="16991" y="62802"/>
                        <a:pt x="16876" y="62687"/>
                        <a:pt x="16648" y="62527"/>
                      </a:cubicBezTo>
                      <a:lnTo>
                        <a:pt x="15847" y="62161"/>
                      </a:lnTo>
                      <a:lnTo>
                        <a:pt x="13720" y="63100"/>
                      </a:lnTo>
                      <a:lnTo>
                        <a:pt x="13446" y="64245"/>
                      </a:lnTo>
                      <a:lnTo>
                        <a:pt x="13515" y="64611"/>
                      </a:lnTo>
                      <a:cubicBezTo>
                        <a:pt x="13538" y="64749"/>
                        <a:pt x="13560" y="64817"/>
                        <a:pt x="13583" y="64863"/>
                      </a:cubicBezTo>
                      <a:lnTo>
                        <a:pt x="13652" y="65001"/>
                      </a:lnTo>
                      <a:lnTo>
                        <a:pt x="17197" y="63100"/>
                      </a:lnTo>
                      <a:lnTo>
                        <a:pt x="19163" y="66375"/>
                      </a:lnTo>
                      <a:lnTo>
                        <a:pt x="20146" y="67955"/>
                      </a:lnTo>
                      <a:cubicBezTo>
                        <a:pt x="20466" y="68504"/>
                        <a:pt x="20832" y="68963"/>
                        <a:pt x="21198" y="69443"/>
                      </a:cubicBezTo>
                      <a:lnTo>
                        <a:pt x="22250" y="70817"/>
                      </a:lnTo>
                      <a:lnTo>
                        <a:pt x="22822" y="71596"/>
                      </a:lnTo>
                      <a:lnTo>
                        <a:pt x="22890" y="71688"/>
                      </a:lnTo>
                      <a:lnTo>
                        <a:pt x="22890" y="71756"/>
                      </a:lnTo>
                      <a:cubicBezTo>
                        <a:pt x="22890" y="71756"/>
                        <a:pt x="22936" y="71756"/>
                        <a:pt x="22936" y="71756"/>
                      </a:cubicBezTo>
                      <a:lnTo>
                        <a:pt x="22936" y="71756"/>
                      </a:lnTo>
                      <a:cubicBezTo>
                        <a:pt x="22776" y="71573"/>
                        <a:pt x="22890" y="71711"/>
                        <a:pt x="22868" y="71665"/>
                      </a:cubicBezTo>
                      <a:lnTo>
                        <a:pt x="22868" y="71665"/>
                      </a:lnTo>
                      <a:lnTo>
                        <a:pt x="23028" y="71825"/>
                      </a:lnTo>
                      <a:lnTo>
                        <a:pt x="23348" y="72192"/>
                      </a:lnTo>
                      <a:lnTo>
                        <a:pt x="25863" y="75077"/>
                      </a:lnTo>
                      <a:lnTo>
                        <a:pt x="25726" y="74917"/>
                      </a:lnTo>
                      <a:lnTo>
                        <a:pt x="27075" y="76245"/>
                      </a:lnTo>
                      <a:cubicBezTo>
                        <a:pt x="27418" y="76589"/>
                        <a:pt x="27967" y="77047"/>
                        <a:pt x="28425" y="77482"/>
                      </a:cubicBezTo>
                      <a:cubicBezTo>
                        <a:pt x="29362" y="78329"/>
                        <a:pt x="30277" y="79245"/>
                        <a:pt x="31214" y="79978"/>
                      </a:cubicBezTo>
                      <a:lnTo>
                        <a:pt x="34027" y="82291"/>
                      </a:lnTo>
                      <a:lnTo>
                        <a:pt x="36977" y="84536"/>
                      </a:lnTo>
                      <a:cubicBezTo>
                        <a:pt x="37960" y="85291"/>
                        <a:pt x="38989" y="86024"/>
                        <a:pt x="39996" y="86757"/>
                      </a:cubicBezTo>
                      <a:lnTo>
                        <a:pt x="43083" y="89024"/>
                      </a:lnTo>
                      <a:lnTo>
                        <a:pt x="46101" y="91269"/>
                      </a:lnTo>
                      <a:lnTo>
                        <a:pt x="49142" y="93765"/>
                      </a:lnTo>
                      <a:cubicBezTo>
                        <a:pt x="50195" y="94567"/>
                        <a:pt x="51132" y="95505"/>
                        <a:pt x="52070" y="96421"/>
                      </a:cubicBezTo>
                      <a:cubicBezTo>
                        <a:pt x="53007" y="97360"/>
                        <a:pt x="54036" y="98208"/>
                        <a:pt x="54882" y="99261"/>
                      </a:cubicBezTo>
                      <a:lnTo>
                        <a:pt x="57489" y="102353"/>
                      </a:lnTo>
                      <a:lnTo>
                        <a:pt x="58130" y="103155"/>
                      </a:lnTo>
                      <a:cubicBezTo>
                        <a:pt x="58404" y="103498"/>
                        <a:pt x="58541" y="103704"/>
                        <a:pt x="58724" y="103956"/>
                      </a:cubicBezTo>
                      <a:lnTo>
                        <a:pt x="59822" y="105513"/>
                      </a:lnTo>
                      <a:cubicBezTo>
                        <a:pt x="60508" y="106727"/>
                        <a:pt x="61377" y="108033"/>
                        <a:pt x="61903" y="109246"/>
                      </a:cubicBezTo>
                      <a:lnTo>
                        <a:pt x="62795" y="111101"/>
                      </a:lnTo>
                      <a:lnTo>
                        <a:pt x="63549" y="112979"/>
                      </a:lnTo>
                      <a:cubicBezTo>
                        <a:pt x="63686" y="113346"/>
                        <a:pt x="63778" y="113552"/>
                        <a:pt x="63938" y="114010"/>
                      </a:cubicBezTo>
                      <a:lnTo>
                        <a:pt x="64213" y="114926"/>
                      </a:lnTo>
                      <a:lnTo>
                        <a:pt x="64510" y="115842"/>
                      </a:lnTo>
                      <a:lnTo>
                        <a:pt x="64647" y="116277"/>
                      </a:lnTo>
                      <a:lnTo>
                        <a:pt x="64784" y="116758"/>
                      </a:lnTo>
                      <a:lnTo>
                        <a:pt x="64853" y="116987"/>
                      </a:lnTo>
                      <a:lnTo>
                        <a:pt x="65790" y="120697"/>
                      </a:lnTo>
                      <a:lnTo>
                        <a:pt x="65790" y="120881"/>
                      </a:lnTo>
                      <a:cubicBezTo>
                        <a:pt x="65790" y="120881"/>
                        <a:pt x="65836" y="120995"/>
                        <a:pt x="65836" y="120995"/>
                      </a:cubicBezTo>
                      <a:lnTo>
                        <a:pt x="66339" y="124133"/>
                      </a:lnTo>
                      <a:lnTo>
                        <a:pt x="66431" y="124659"/>
                      </a:lnTo>
                      <a:lnTo>
                        <a:pt x="66477" y="125071"/>
                      </a:lnTo>
                      <a:lnTo>
                        <a:pt x="66568" y="125850"/>
                      </a:lnTo>
                      <a:lnTo>
                        <a:pt x="66751" y="127407"/>
                      </a:lnTo>
                      <a:lnTo>
                        <a:pt x="67482" y="133705"/>
                      </a:lnTo>
                      <a:cubicBezTo>
                        <a:pt x="67666" y="135835"/>
                        <a:pt x="67803" y="138011"/>
                        <a:pt x="67940" y="140164"/>
                      </a:cubicBezTo>
                      <a:lnTo>
                        <a:pt x="68420" y="146484"/>
                      </a:lnTo>
                      <a:lnTo>
                        <a:pt x="68649" y="149645"/>
                      </a:lnTo>
                      <a:cubicBezTo>
                        <a:pt x="68717" y="150698"/>
                        <a:pt x="68809" y="151752"/>
                        <a:pt x="68969" y="152736"/>
                      </a:cubicBezTo>
                      <a:lnTo>
                        <a:pt x="69358" y="155714"/>
                      </a:lnTo>
                      <a:lnTo>
                        <a:pt x="69564" y="157202"/>
                      </a:lnTo>
                      <a:lnTo>
                        <a:pt x="69655" y="157935"/>
                      </a:lnTo>
                      <a:lnTo>
                        <a:pt x="69701" y="158325"/>
                      </a:lnTo>
                      <a:lnTo>
                        <a:pt x="69701" y="158416"/>
                      </a:lnTo>
                      <a:cubicBezTo>
                        <a:pt x="69701" y="158416"/>
                        <a:pt x="69701" y="158416"/>
                        <a:pt x="69701" y="158416"/>
                      </a:cubicBezTo>
                      <a:cubicBezTo>
                        <a:pt x="69701" y="158462"/>
                        <a:pt x="69655" y="158164"/>
                        <a:pt x="69678" y="158302"/>
                      </a:cubicBezTo>
                      <a:lnTo>
                        <a:pt x="69678" y="158302"/>
                      </a:lnTo>
                      <a:cubicBezTo>
                        <a:pt x="69678" y="158302"/>
                        <a:pt x="69678" y="158370"/>
                        <a:pt x="69678" y="158370"/>
                      </a:cubicBezTo>
                      <a:lnTo>
                        <a:pt x="69724" y="158553"/>
                      </a:lnTo>
                      <a:lnTo>
                        <a:pt x="70410" y="161668"/>
                      </a:lnTo>
                      <a:lnTo>
                        <a:pt x="71187" y="164348"/>
                      </a:lnTo>
                      <a:lnTo>
                        <a:pt x="72170" y="166958"/>
                      </a:lnTo>
                      <a:lnTo>
                        <a:pt x="73360" y="169340"/>
                      </a:lnTo>
                      <a:lnTo>
                        <a:pt x="73542" y="169730"/>
                      </a:lnTo>
                      <a:lnTo>
                        <a:pt x="73794" y="170142"/>
                      </a:lnTo>
                      <a:cubicBezTo>
                        <a:pt x="73863" y="170302"/>
                        <a:pt x="73908" y="170394"/>
                        <a:pt x="74114" y="170645"/>
                      </a:cubicBezTo>
                      <a:lnTo>
                        <a:pt x="74914" y="171836"/>
                      </a:lnTo>
                      <a:lnTo>
                        <a:pt x="75898" y="173257"/>
                      </a:lnTo>
                      <a:lnTo>
                        <a:pt x="75966" y="173348"/>
                      </a:lnTo>
                      <a:lnTo>
                        <a:pt x="75966" y="173417"/>
                      </a:lnTo>
                      <a:cubicBezTo>
                        <a:pt x="75966" y="173417"/>
                        <a:pt x="76012" y="173440"/>
                        <a:pt x="76012" y="173440"/>
                      </a:cubicBezTo>
                      <a:lnTo>
                        <a:pt x="76012" y="173440"/>
                      </a:lnTo>
                      <a:cubicBezTo>
                        <a:pt x="76012" y="173440"/>
                        <a:pt x="76172" y="173623"/>
                        <a:pt x="75875" y="173257"/>
                      </a:cubicBezTo>
                      <a:lnTo>
                        <a:pt x="75875" y="173257"/>
                      </a:lnTo>
                      <a:cubicBezTo>
                        <a:pt x="75875" y="173257"/>
                        <a:pt x="75875" y="173257"/>
                        <a:pt x="75875" y="173257"/>
                      </a:cubicBezTo>
                      <a:lnTo>
                        <a:pt x="76035" y="173440"/>
                      </a:lnTo>
                      <a:lnTo>
                        <a:pt x="76309" y="173783"/>
                      </a:lnTo>
                      <a:lnTo>
                        <a:pt x="76881" y="174470"/>
                      </a:lnTo>
                      <a:lnTo>
                        <a:pt x="77453" y="175111"/>
                      </a:lnTo>
                      <a:lnTo>
                        <a:pt x="77910" y="175615"/>
                      </a:lnTo>
                      <a:lnTo>
                        <a:pt x="78367" y="176096"/>
                      </a:lnTo>
                      <a:lnTo>
                        <a:pt x="78596" y="176325"/>
                      </a:lnTo>
                      <a:lnTo>
                        <a:pt x="78962" y="176692"/>
                      </a:lnTo>
                      <a:lnTo>
                        <a:pt x="81501" y="179096"/>
                      </a:lnTo>
                      <a:lnTo>
                        <a:pt x="81180" y="178822"/>
                      </a:lnTo>
                      <a:lnTo>
                        <a:pt x="85342" y="182096"/>
                      </a:lnTo>
                      <a:cubicBezTo>
                        <a:pt x="87309" y="183654"/>
                        <a:pt x="87652" y="186471"/>
                        <a:pt x="86120" y="188440"/>
                      </a:cubicBezTo>
                      <a:cubicBezTo>
                        <a:pt x="84793" y="190181"/>
                        <a:pt x="82484" y="190639"/>
                        <a:pt x="80609" y="189745"/>
                      </a:cubicBezTo>
                      <a:lnTo>
                        <a:pt x="80472" y="189700"/>
                      </a:lnTo>
                      <a:lnTo>
                        <a:pt x="75623" y="187364"/>
                      </a:lnTo>
                      <a:cubicBezTo>
                        <a:pt x="75623" y="187364"/>
                        <a:pt x="75418" y="187249"/>
                        <a:pt x="75326" y="187204"/>
                      </a:cubicBezTo>
                      <a:lnTo>
                        <a:pt x="75235" y="187158"/>
                      </a:lnTo>
                      <a:lnTo>
                        <a:pt x="71988" y="185074"/>
                      </a:lnTo>
                      <a:lnTo>
                        <a:pt x="71782" y="184936"/>
                      </a:lnTo>
                      <a:lnTo>
                        <a:pt x="71393" y="184684"/>
                      </a:lnTo>
                      <a:lnTo>
                        <a:pt x="71027" y="184387"/>
                      </a:lnTo>
                      <a:lnTo>
                        <a:pt x="70273" y="183837"/>
                      </a:lnTo>
                      <a:cubicBezTo>
                        <a:pt x="69769" y="183471"/>
                        <a:pt x="69266" y="183058"/>
                        <a:pt x="68740" y="182623"/>
                      </a:cubicBezTo>
                      <a:lnTo>
                        <a:pt x="67963" y="181959"/>
                      </a:lnTo>
                      <a:lnTo>
                        <a:pt x="67574" y="181661"/>
                      </a:lnTo>
                      <a:lnTo>
                        <a:pt x="67185" y="181295"/>
                      </a:lnTo>
                      <a:lnTo>
                        <a:pt x="67094" y="181226"/>
                      </a:lnTo>
                      <a:lnTo>
                        <a:pt x="66934" y="181066"/>
                      </a:lnTo>
                      <a:lnTo>
                        <a:pt x="65630" y="179715"/>
                      </a:lnTo>
                      <a:lnTo>
                        <a:pt x="64693" y="178730"/>
                      </a:lnTo>
                      <a:lnTo>
                        <a:pt x="64075" y="178043"/>
                      </a:lnTo>
                      <a:cubicBezTo>
                        <a:pt x="63892" y="177860"/>
                        <a:pt x="63549" y="177424"/>
                        <a:pt x="63298" y="177081"/>
                      </a:cubicBezTo>
                      <a:lnTo>
                        <a:pt x="62475" y="176005"/>
                      </a:lnTo>
                      <a:lnTo>
                        <a:pt x="62749" y="176394"/>
                      </a:lnTo>
                      <a:lnTo>
                        <a:pt x="60531" y="173257"/>
                      </a:lnTo>
                      <a:lnTo>
                        <a:pt x="58701" y="170004"/>
                      </a:lnTo>
                      <a:cubicBezTo>
                        <a:pt x="58130" y="168882"/>
                        <a:pt x="57695" y="167760"/>
                        <a:pt x="57192" y="166661"/>
                      </a:cubicBezTo>
                      <a:cubicBezTo>
                        <a:pt x="56666" y="165539"/>
                        <a:pt x="56369" y="164393"/>
                        <a:pt x="55935" y="163271"/>
                      </a:cubicBezTo>
                      <a:lnTo>
                        <a:pt x="55637" y="162378"/>
                      </a:lnTo>
                      <a:lnTo>
                        <a:pt x="55500" y="161966"/>
                      </a:lnTo>
                      <a:lnTo>
                        <a:pt x="55454" y="161874"/>
                      </a:lnTo>
                      <a:lnTo>
                        <a:pt x="55363" y="161531"/>
                      </a:lnTo>
                      <a:lnTo>
                        <a:pt x="55317" y="161348"/>
                      </a:lnTo>
                      <a:lnTo>
                        <a:pt x="54905" y="159767"/>
                      </a:lnTo>
                      <a:lnTo>
                        <a:pt x="54105" y="156607"/>
                      </a:lnTo>
                      <a:cubicBezTo>
                        <a:pt x="53853" y="155508"/>
                        <a:pt x="53533" y="154477"/>
                        <a:pt x="53328" y="153378"/>
                      </a:cubicBezTo>
                      <a:lnTo>
                        <a:pt x="52710" y="149920"/>
                      </a:lnTo>
                      <a:lnTo>
                        <a:pt x="50469" y="136866"/>
                      </a:lnTo>
                      <a:lnTo>
                        <a:pt x="49371" y="130385"/>
                      </a:lnTo>
                      <a:lnTo>
                        <a:pt x="48868" y="127385"/>
                      </a:lnTo>
                      <a:lnTo>
                        <a:pt x="48205" y="124155"/>
                      </a:lnTo>
                      <a:lnTo>
                        <a:pt x="48525" y="125278"/>
                      </a:lnTo>
                      <a:lnTo>
                        <a:pt x="48228" y="124361"/>
                      </a:lnTo>
                      <a:lnTo>
                        <a:pt x="47976" y="123491"/>
                      </a:lnTo>
                      <a:lnTo>
                        <a:pt x="47633" y="122369"/>
                      </a:lnTo>
                      <a:lnTo>
                        <a:pt x="47313" y="121270"/>
                      </a:lnTo>
                      <a:lnTo>
                        <a:pt x="47153" y="120697"/>
                      </a:lnTo>
                      <a:cubicBezTo>
                        <a:pt x="47153" y="120697"/>
                        <a:pt x="47130" y="120697"/>
                        <a:pt x="47130" y="120697"/>
                      </a:cubicBezTo>
                      <a:lnTo>
                        <a:pt x="47130" y="120697"/>
                      </a:lnTo>
                      <a:cubicBezTo>
                        <a:pt x="47130" y="120697"/>
                        <a:pt x="47130" y="120720"/>
                        <a:pt x="47130" y="120720"/>
                      </a:cubicBezTo>
                      <a:lnTo>
                        <a:pt x="47130" y="120720"/>
                      </a:lnTo>
                      <a:lnTo>
                        <a:pt x="47016" y="120468"/>
                      </a:lnTo>
                      <a:lnTo>
                        <a:pt x="47016" y="120468"/>
                      </a:lnTo>
                      <a:lnTo>
                        <a:pt x="47016" y="120399"/>
                      </a:lnTo>
                      <a:cubicBezTo>
                        <a:pt x="47016" y="120399"/>
                        <a:pt x="46765" y="119850"/>
                        <a:pt x="46765" y="119850"/>
                      </a:cubicBezTo>
                      <a:lnTo>
                        <a:pt x="46284" y="118773"/>
                      </a:lnTo>
                      <a:cubicBezTo>
                        <a:pt x="46193" y="118568"/>
                        <a:pt x="46147" y="118499"/>
                        <a:pt x="46101" y="118430"/>
                      </a:cubicBezTo>
                      <a:lnTo>
                        <a:pt x="45964" y="118201"/>
                      </a:lnTo>
                      <a:cubicBezTo>
                        <a:pt x="45895" y="118041"/>
                        <a:pt x="45827" y="117857"/>
                        <a:pt x="45758" y="117674"/>
                      </a:cubicBezTo>
                      <a:lnTo>
                        <a:pt x="45484" y="117216"/>
                      </a:lnTo>
                      <a:lnTo>
                        <a:pt x="44752" y="115979"/>
                      </a:lnTo>
                      <a:lnTo>
                        <a:pt x="44569" y="115682"/>
                      </a:lnTo>
                      <a:lnTo>
                        <a:pt x="44478" y="115521"/>
                      </a:lnTo>
                      <a:lnTo>
                        <a:pt x="44432" y="115453"/>
                      </a:lnTo>
                      <a:lnTo>
                        <a:pt x="44432" y="115453"/>
                      </a:lnTo>
                      <a:cubicBezTo>
                        <a:pt x="44752" y="115934"/>
                        <a:pt x="44523" y="115544"/>
                        <a:pt x="44569" y="115659"/>
                      </a:cubicBezTo>
                      <a:lnTo>
                        <a:pt x="44569" y="115659"/>
                      </a:lnTo>
                      <a:cubicBezTo>
                        <a:pt x="44569" y="115659"/>
                        <a:pt x="44569" y="115636"/>
                        <a:pt x="44569" y="115636"/>
                      </a:cubicBezTo>
                      <a:lnTo>
                        <a:pt x="44180" y="115040"/>
                      </a:lnTo>
                      <a:cubicBezTo>
                        <a:pt x="44020" y="114812"/>
                        <a:pt x="43929" y="114674"/>
                        <a:pt x="43792" y="114537"/>
                      </a:cubicBezTo>
                      <a:lnTo>
                        <a:pt x="43609" y="114308"/>
                      </a:lnTo>
                      <a:lnTo>
                        <a:pt x="43517" y="114193"/>
                      </a:lnTo>
                      <a:lnTo>
                        <a:pt x="43471" y="114125"/>
                      </a:lnTo>
                      <a:lnTo>
                        <a:pt x="43471" y="114125"/>
                      </a:lnTo>
                      <a:cubicBezTo>
                        <a:pt x="43609" y="114285"/>
                        <a:pt x="43151" y="113689"/>
                        <a:pt x="43792" y="114537"/>
                      </a:cubicBezTo>
                      <a:lnTo>
                        <a:pt x="43769" y="114537"/>
                      </a:lnTo>
                      <a:cubicBezTo>
                        <a:pt x="43769" y="114537"/>
                        <a:pt x="42831" y="113391"/>
                        <a:pt x="42831" y="113391"/>
                      </a:cubicBezTo>
                      <a:lnTo>
                        <a:pt x="40979" y="111193"/>
                      </a:lnTo>
                      <a:lnTo>
                        <a:pt x="39264" y="109567"/>
                      </a:lnTo>
                      <a:cubicBezTo>
                        <a:pt x="38715" y="109040"/>
                        <a:pt x="38166" y="108491"/>
                        <a:pt x="37434" y="107895"/>
                      </a:cubicBezTo>
                      <a:lnTo>
                        <a:pt x="35399" y="106132"/>
                      </a:lnTo>
                      <a:cubicBezTo>
                        <a:pt x="34736" y="105559"/>
                        <a:pt x="33959" y="104987"/>
                        <a:pt x="33250" y="104414"/>
                      </a:cubicBezTo>
                      <a:lnTo>
                        <a:pt x="30986" y="102605"/>
                      </a:lnTo>
                      <a:cubicBezTo>
                        <a:pt x="29476" y="101391"/>
                        <a:pt x="27990" y="100292"/>
                        <a:pt x="26458" y="98964"/>
                      </a:cubicBezTo>
                      <a:cubicBezTo>
                        <a:pt x="24926" y="97658"/>
                        <a:pt x="23371" y="96444"/>
                        <a:pt x="21907" y="95025"/>
                      </a:cubicBezTo>
                      <a:lnTo>
                        <a:pt x="19666" y="92963"/>
                      </a:lnTo>
                      <a:cubicBezTo>
                        <a:pt x="18912" y="92299"/>
                        <a:pt x="18203" y="91475"/>
                        <a:pt x="17494" y="90742"/>
                      </a:cubicBezTo>
                      <a:lnTo>
                        <a:pt x="15344" y="88498"/>
                      </a:lnTo>
                      <a:lnTo>
                        <a:pt x="13446" y="86345"/>
                      </a:lnTo>
                      <a:lnTo>
                        <a:pt x="13286" y="86162"/>
                      </a:lnTo>
                      <a:lnTo>
                        <a:pt x="13172" y="86024"/>
                      </a:lnTo>
                      <a:lnTo>
                        <a:pt x="10519" y="82474"/>
                      </a:lnTo>
                      <a:lnTo>
                        <a:pt x="10199" y="82039"/>
                      </a:lnTo>
                      <a:lnTo>
                        <a:pt x="10039" y="81833"/>
                      </a:lnTo>
                      <a:lnTo>
                        <a:pt x="9787" y="81490"/>
                      </a:lnTo>
                      <a:lnTo>
                        <a:pt x="9719" y="81375"/>
                      </a:lnTo>
                      <a:lnTo>
                        <a:pt x="9147" y="80436"/>
                      </a:lnTo>
                      <a:lnTo>
                        <a:pt x="7912" y="78375"/>
                      </a:lnTo>
                      <a:lnTo>
                        <a:pt x="7363" y="77413"/>
                      </a:lnTo>
                      <a:cubicBezTo>
                        <a:pt x="7180" y="77070"/>
                        <a:pt x="7020" y="76841"/>
                        <a:pt x="6792" y="76382"/>
                      </a:cubicBezTo>
                      <a:lnTo>
                        <a:pt x="5534" y="73932"/>
                      </a:lnTo>
                      <a:lnTo>
                        <a:pt x="3796" y="70130"/>
                      </a:lnTo>
                      <a:lnTo>
                        <a:pt x="3659" y="69833"/>
                      </a:lnTo>
                      <a:cubicBezTo>
                        <a:pt x="3659" y="69833"/>
                        <a:pt x="3613" y="69718"/>
                        <a:pt x="3590" y="69672"/>
                      </a:cubicBezTo>
                      <a:lnTo>
                        <a:pt x="2195" y="65390"/>
                      </a:lnTo>
                      <a:cubicBezTo>
                        <a:pt x="1692" y="64107"/>
                        <a:pt x="1395" y="62229"/>
                        <a:pt x="1029" y="60626"/>
                      </a:cubicBezTo>
                      <a:cubicBezTo>
                        <a:pt x="617" y="58932"/>
                        <a:pt x="480" y="57351"/>
                        <a:pt x="343" y="55748"/>
                      </a:cubicBezTo>
                      <a:lnTo>
                        <a:pt x="114" y="53389"/>
                      </a:lnTo>
                      <a:lnTo>
                        <a:pt x="46" y="51031"/>
                      </a:lnTo>
                      <a:lnTo>
                        <a:pt x="0" y="48672"/>
                      </a:lnTo>
                      <a:lnTo>
                        <a:pt x="0" y="48282"/>
                      </a:lnTo>
                      <a:cubicBezTo>
                        <a:pt x="0" y="48282"/>
                        <a:pt x="0" y="48214"/>
                        <a:pt x="0" y="48214"/>
                      </a:cubicBezTo>
                      <a:lnTo>
                        <a:pt x="0" y="47939"/>
                      </a:lnTo>
                      <a:cubicBezTo>
                        <a:pt x="0" y="47939"/>
                        <a:pt x="46" y="47366"/>
                        <a:pt x="46" y="47366"/>
                      </a:cubicBezTo>
                      <a:lnTo>
                        <a:pt x="91" y="46244"/>
                      </a:lnTo>
                      <a:lnTo>
                        <a:pt x="206" y="44023"/>
                      </a:lnTo>
                      <a:cubicBezTo>
                        <a:pt x="274" y="43244"/>
                        <a:pt x="411" y="42397"/>
                        <a:pt x="503" y="41595"/>
                      </a:cubicBezTo>
                      <a:lnTo>
                        <a:pt x="823" y="39167"/>
                      </a:lnTo>
                      <a:lnTo>
                        <a:pt x="1303" y="36877"/>
                      </a:lnTo>
                      <a:cubicBezTo>
                        <a:pt x="1601" y="35343"/>
                        <a:pt x="1967" y="33877"/>
                        <a:pt x="2355" y="32411"/>
                      </a:cubicBezTo>
                      <a:lnTo>
                        <a:pt x="2653" y="31312"/>
                      </a:lnTo>
                      <a:lnTo>
                        <a:pt x="2835" y="30579"/>
                      </a:lnTo>
                      <a:lnTo>
                        <a:pt x="3018" y="30053"/>
                      </a:lnTo>
                      <a:lnTo>
                        <a:pt x="3727" y="27946"/>
                      </a:lnTo>
                      <a:lnTo>
                        <a:pt x="5168" y="23732"/>
                      </a:lnTo>
                      <a:lnTo>
                        <a:pt x="7043" y="19449"/>
                      </a:lnTo>
                      <a:lnTo>
                        <a:pt x="7981" y="17342"/>
                      </a:lnTo>
                      <a:lnTo>
                        <a:pt x="9033" y="15304"/>
                      </a:lnTo>
                      <a:cubicBezTo>
                        <a:pt x="9742" y="13998"/>
                        <a:pt x="10359" y="12670"/>
                        <a:pt x="11159" y="11365"/>
                      </a:cubicBezTo>
                      <a:cubicBezTo>
                        <a:pt x="11960" y="10059"/>
                        <a:pt x="12714" y="8754"/>
                        <a:pt x="13583" y="7449"/>
                      </a:cubicBezTo>
                      <a:lnTo>
                        <a:pt x="16168" y="3807"/>
                      </a:lnTo>
                      <a:lnTo>
                        <a:pt x="17516" y="1952"/>
                      </a:lnTo>
                      <a:lnTo>
                        <a:pt x="18934" y="212"/>
                      </a:lnTo>
                      <a:lnTo>
                        <a:pt x="18934" y="212"/>
                      </a:lnTo>
                      <a:cubicBezTo>
                        <a:pt x="19140" y="-40"/>
                        <a:pt x="19506" y="-63"/>
                        <a:pt x="19735" y="120"/>
                      </a:cubicBezTo>
                      <a:cubicBezTo>
                        <a:pt x="19941" y="280"/>
                        <a:pt x="19986" y="532"/>
                        <a:pt x="19918" y="761"/>
                      </a:cubicBezTo>
                      <a:close/>
                      <a:moveTo>
                        <a:pt x="19643" y="876"/>
                      </a:moveTo>
                      <a:lnTo>
                        <a:pt x="18546" y="2845"/>
                      </a:lnTo>
                      <a:lnTo>
                        <a:pt x="17608" y="4792"/>
                      </a:lnTo>
                      <a:lnTo>
                        <a:pt x="15664" y="8800"/>
                      </a:lnTo>
                      <a:cubicBezTo>
                        <a:pt x="15092" y="10083"/>
                        <a:pt x="14544" y="11457"/>
                        <a:pt x="13995" y="12785"/>
                      </a:cubicBezTo>
                      <a:cubicBezTo>
                        <a:pt x="13446" y="14113"/>
                        <a:pt x="12989" y="15579"/>
                        <a:pt x="12463" y="16953"/>
                      </a:cubicBezTo>
                      <a:lnTo>
                        <a:pt x="11731" y="18991"/>
                      </a:lnTo>
                      <a:lnTo>
                        <a:pt x="11137" y="21052"/>
                      </a:lnTo>
                      <a:lnTo>
                        <a:pt x="9947" y="25152"/>
                      </a:lnTo>
                      <a:lnTo>
                        <a:pt x="9010" y="29503"/>
                      </a:lnTo>
                      <a:lnTo>
                        <a:pt x="8552" y="31679"/>
                      </a:lnTo>
                      <a:lnTo>
                        <a:pt x="8438" y="32251"/>
                      </a:lnTo>
                      <a:lnTo>
                        <a:pt x="8438" y="32320"/>
                      </a:lnTo>
                      <a:cubicBezTo>
                        <a:pt x="8438" y="32320"/>
                        <a:pt x="8415" y="32343"/>
                        <a:pt x="8415" y="32343"/>
                      </a:cubicBezTo>
                      <a:lnTo>
                        <a:pt x="8415" y="32389"/>
                      </a:lnTo>
                      <a:cubicBezTo>
                        <a:pt x="8415" y="32389"/>
                        <a:pt x="8507" y="32022"/>
                        <a:pt x="8461" y="32205"/>
                      </a:cubicBezTo>
                      <a:lnTo>
                        <a:pt x="8461" y="32343"/>
                      </a:lnTo>
                      <a:cubicBezTo>
                        <a:pt x="8461" y="32343"/>
                        <a:pt x="8415" y="32618"/>
                        <a:pt x="8415" y="32618"/>
                      </a:cubicBezTo>
                      <a:lnTo>
                        <a:pt x="8255" y="33671"/>
                      </a:lnTo>
                      <a:cubicBezTo>
                        <a:pt x="8049" y="35114"/>
                        <a:pt x="7866" y="36580"/>
                        <a:pt x="7752" y="37954"/>
                      </a:cubicBezTo>
                      <a:lnTo>
                        <a:pt x="7569" y="40084"/>
                      </a:lnTo>
                      <a:lnTo>
                        <a:pt x="7500" y="42076"/>
                      </a:lnTo>
                      <a:cubicBezTo>
                        <a:pt x="7500" y="42763"/>
                        <a:pt x="7432" y="43381"/>
                        <a:pt x="7432" y="44091"/>
                      </a:cubicBezTo>
                      <a:lnTo>
                        <a:pt x="7523" y="46313"/>
                      </a:lnTo>
                      <a:lnTo>
                        <a:pt x="7569" y="47435"/>
                      </a:lnTo>
                      <a:lnTo>
                        <a:pt x="7569" y="48007"/>
                      </a:lnTo>
                      <a:cubicBezTo>
                        <a:pt x="7569" y="48007"/>
                        <a:pt x="7592" y="48282"/>
                        <a:pt x="7592" y="48282"/>
                      </a:cubicBezTo>
                      <a:lnTo>
                        <a:pt x="7592" y="48351"/>
                      </a:lnTo>
                      <a:lnTo>
                        <a:pt x="7592" y="48351"/>
                      </a:lnTo>
                      <a:lnTo>
                        <a:pt x="7592" y="48420"/>
                      </a:lnTo>
                      <a:cubicBezTo>
                        <a:pt x="7592" y="48099"/>
                        <a:pt x="7592" y="48328"/>
                        <a:pt x="7592" y="48282"/>
                      </a:cubicBezTo>
                      <a:lnTo>
                        <a:pt x="7592" y="48397"/>
                      </a:lnTo>
                      <a:cubicBezTo>
                        <a:pt x="7592" y="48397"/>
                        <a:pt x="7843" y="50481"/>
                        <a:pt x="7843" y="50481"/>
                      </a:cubicBezTo>
                      <a:lnTo>
                        <a:pt x="8072" y="52565"/>
                      </a:lnTo>
                      <a:lnTo>
                        <a:pt x="8484" y="54580"/>
                      </a:lnTo>
                      <a:lnTo>
                        <a:pt x="8873" y="56619"/>
                      </a:lnTo>
                      <a:cubicBezTo>
                        <a:pt x="8987" y="57306"/>
                        <a:pt x="9216" y="57855"/>
                        <a:pt x="9376" y="58497"/>
                      </a:cubicBezTo>
                      <a:cubicBezTo>
                        <a:pt x="9787" y="59733"/>
                        <a:pt x="9902" y="60810"/>
                        <a:pt x="10588" y="62275"/>
                      </a:cubicBezTo>
                      <a:lnTo>
                        <a:pt x="12234" y="66351"/>
                      </a:lnTo>
                      <a:lnTo>
                        <a:pt x="12028" y="65894"/>
                      </a:lnTo>
                      <a:lnTo>
                        <a:pt x="14201" y="69902"/>
                      </a:lnTo>
                      <a:lnTo>
                        <a:pt x="15070" y="71276"/>
                      </a:lnTo>
                      <a:cubicBezTo>
                        <a:pt x="15184" y="71459"/>
                        <a:pt x="15458" y="71871"/>
                        <a:pt x="15641" y="72123"/>
                      </a:cubicBezTo>
                      <a:lnTo>
                        <a:pt x="16259" y="73016"/>
                      </a:lnTo>
                      <a:lnTo>
                        <a:pt x="17402" y="74619"/>
                      </a:lnTo>
                      <a:lnTo>
                        <a:pt x="18042" y="75535"/>
                      </a:lnTo>
                      <a:lnTo>
                        <a:pt x="18111" y="75650"/>
                      </a:lnTo>
                      <a:lnTo>
                        <a:pt x="18111" y="75695"/>
                      </a:lnTo>
                      <a:cubicBezTo>
                        <a:pt x="18111" y="75695"/>
                        <a:pt x="18134" y="75695"/>
                        <a:pt x="18134" y="75695"/>
                      </a:cubicBezTo>
                      <a:lnTo>
                        <a:pt x="18134" y="75695"/>
                      </a:lnTo>
                      <a:cubicBezTo>
                        <a:pt x="18134" y="75695"/>
                        <a:pt x="18134" y="75695"/>
                        <a:pt x="18134" y="75695"/>
                      </a:cubicBezTo>
                      <a:cubicBezTo>
                        <a:pt x="18294" y="75902"/>
                        <a:pt x="17928" y="75375"/>
                        <a:pt x="17974" y="75444"/>
                      </a:cubicBezTo>
                      <a:lnTo>
                        <a:pt x="18020" y="75512"/>
                      </a:lnTo>
                      <a:lnTo>
                        <a:pt x="18180" y="75695"/>
                      </a:lnTo>
                      <a:lnTo>
                        <a:pt x="18523" y="76108"/>
                      </a:lnTo>
                      <a:lnTo>
                        <a:pt x="21267" y="79474"/>
                      </a:lnTo>
                      <a:lnTo>
                        <a:pt x="21015" y="79154"/>
                      </a:lnTo>
                      <a:lnTo>
                        <a:pt x="23028" y="81238"/>
                      </a:lnTo>
                      <a:lnTo>
                        <a:pt x="24948" y="83070"/>
                      </a:lnTo>
                      <a:cubicBezTo>
                        <a:pt x="25612" y="83665"/>
                        <a:pt x="26183" y="84329"/>
                        <a:pt x="26915" y="84902"/>
                      </a:cubicBezTo>
                      <a:lnTo>
                        <a:pt x="28996" y="86642"/>
                      </a:lnTo>
                      <a:cubicBezTo>
                        <a:pt x="30345" y="87811"/>
                        <a:pt x="31878" y="88887"/>
                        <a:pt x="33318" y="90032"/>
                      </a:cubicBezTo>
                      <a:lnTo>
                        <a:pt x="37892" y="93467"/>
                      </a:lnTo>
                      <a:lnTo>
                        <a:pt x="40201" y="95208"/>
                      </a:lnTo>
                      <a:cubicBezTo>
                        <a:pt x="41002" y="95826"/>
                        <a:pt x="41802" y="96376"/>
                        <a:pt x="42602" y="97040"/>
                      </a:cubicBezTo>
                      <a:lnTo>
                        <a:pt x="44981" y="98964"/>
                      </a:lnTo>
                      <a:cubicBezTo>
                        <a:pt x="45758" y="99582"/>
                        <a:pt x="46604" y="100338"/>
                        <a:pt x="47427" y="101162"/>
                      </a:cubicBezTo>
                      <a:lnTo>
                        <a:pt x="49875" y="103544"/>
                      </a:lnTo>
                      <a:lnTo>
                        <a:pt x="51750" y="105720"/>
                      </a:lnTo>
                      <a:lnTo>
                        <a:pt x="52687" y="106842"/>
                      </a:lnTo>
                      <a:lnTo>
                        <a:pt x="53533" y="107941"/>
                      </a:lnTo>
                      <a:cubicBezTo>
                        <a:pt x="53716" y="108170"/>
                        <a:pt x="53876" y="108399"/>
                        <a:pt x="54014" y="108605"/>
                      </a:cubicBezTo>
                      <a:lnTo>
                        <a:pt x="54425" y="109178"/>
                      </a:lnTo>
                      <a:lnTo>
                        <a:pt x="54951" y="110071"/>
                      </a:lnTo>
                      <a:lnTo>
                        <a:pt x="55660" y="111308"/>
                      </a:lnTo>
                      <a:lnTo>
                        <a:pt x="55386" y="110872"/>
                      </a:lnTo>
                      <a:lnTo>
                        <a:pt x="56278" y="112430"/>
                      </a:lnTo>
                      <a:lnTo>
                        <a:pt x="56689" y="113231"/>
                      </a:lnTo>
                      <a:cubicBezTo>
                        <a:pt x="56849" y="113506"/>
                        <a:pt x="56964" y="113781"/>
                        <a:pt x="57032" y="113918"/>
                      </a:cubicBezTo>
                      <a:lnTo>
                        <a:pt x="58038" y="116323"/>
                      </a:lnTo>
                      <a:cubicBezTo>
                        <a:pt x="58198" y="116690"/>
                        <a:pt x="58336" y="117102"/>
                        <a:pt x="58450" y="117422"/>
                      </a:cubicBezTo>
                      <a:lnTo>
                        <a:pt x="58610" y="117995"/>
                      </a:lnTo>
                      <a:lnTo>
                        <a:pt x="58930" y="119163"/>
                      </a:lnTo>
                      <a:lnTo>
                        <a:pt x="59250" y="120285"/>
                      </a:lnTo>
                      <a:lnTo>
                        <a:pt x="59319" y="120560"/>
                      </a:lnTo>
                      <a:lnTo>
                        <a:pt x="59319" y="120766"/>
                      </a:lnTo>
                      <a:cubicBezTo>
                        <a:pt x="59319" y="120766"/>
                        <a:pt x="59685" y="121888"/>
                        <a:pt x="59685" y="121888"/>
                      </a:cubicBezTo>
                      <a:lnTo>
                        <a:pt x="60302" y="125094"/>
                      </a:lnTo>
                      <a:lnTo>
                        <a:pt x="60417" y="125735"/>
                      </a:lnTo>
                      <a:lnTo>
                        <a:pt x="60462" y="126148"/>
                      </a:lnTo>
                      <a:lnTo>
                        <a:pt x="60576" y="126949"/>
                      </a:lnTo>
                      <a:lnTo>
                        <a:pt x="60805" y="128552"/>
                      </a:lnTo>
                      <a:lnTo>
                        <a:pt x="61674" y="135079"/>
                      </a:lnTo>
                      <a:lnTo>
                        <a:pt x="63343" y="147927"/>
                      </a:lnTo>
                      <a:lnTo>
                        <a:pt x="63709" y="150950"/>
                      </a:lnTo>
                      <a:cubicBezTo>
                        <a:pt x="63870" y="152004"/>
                        <a:pt x="64144" y="153103"/>
                        <a:pt x="64372" y="154157"/>
                      </a:cubicBezTo>
                      <a:lnTo>
                        <a:pt x="65036" y="157340"/>
                      </a:lnTo>
                      <a:lnTo>
                        <a:pt x="65379" y="158943"/>
                      </a:lnTo>
                      <a:lnTo>
                        <a:pt x="65424" y="159172"/>
                      </a:lnTo>
                      <a:lnTo>
                        <a:pt x="65424" y="159172"/>
                      </a:lnTo>
                      <a:lnTo>
                        <a:pt x="65424" y="159218"/>
                      </a:lnTo>
                      <a:cubicBezTo>
                        <a:pt x="65310" y="158783"/>
                        <a:pt x="65402" y="159103"/>
                        <a:pt x="65379" y="158989"/>
                      </a:cubicBezTo>
                      <a:lnTo>
                        <a:pt x="65379" y="158989"/>
                      </a:lnTo>
                      <a:cubicBezTo>
                        <a:pt x="65379" y="158989"/>
                        <a:pt x="65402" y="159103"/>
                        <a:pt x="65402" y="159103"/>
                      </a:cubicBezTo>
                      <a:lnTo>
                        <a:pt x="65493" y="159447"/>
                      </a:lnTo>
                      <a:lnTo>
                        <a:pt x="65699" y="160157"/>
                      </a:lnTo>
                      <a:cubicBezTo>
                        <a:pt x="66019" y="161050"/>
                        <a:pt x="66202" y="162035"/>
                        <a:pt x="66614" y="162928"/>
                      </a:cubicBezTo>
                      <a:cubicBezTo>
                        <a:pt x="66979" y="163821"/>
                        <a:pt x="67300" y="164760"/>
                        <a:pt x="67688" y="165584"/>
                      </a:cubicBezTo>
                      <a:lnTo>
                        <a:pt x="68969" y="168104"/>
                      </a:lnTo>
                      <a:lnTo>
                        <a:pt x="70432" y="170394"/>
                      </a:lnTo>
                      <a:lnTo>
                        <a:pt x="70501" y="170531"/>
                      </a:lnTo>
                      <a:cubicBezTo>
                        <a:pt x="70501" y="170531"/>
                        <a:pt x="70616" y="170714"/>
                        <a:pt x="70707" y="170783"/>
                      </a:cubicBezTo>
                      <a:cubicBezTo>
                        <a:pt x="70798" y="170921"/>
                        <a:pt x="70890" y="171058"/>
                        <a:pt x="70981" y="171195"/>
                      </a:cubicBezTo>
                      <a:cubicBezTo>
                        <a:pt x="71096" y="171333"/>
                        <a:pt x="71096" y="171401"/>
                        <a:pt x="71347" y="171699"/>
                      </a:cubicBezTo>
                      <a:lnTo>
                        <a:pt x="71942" y="172409"/>
                      </a:lnTo>
                      <a:lnTo>
                        <a:pt x="72102" y="172592"/>
                      </a:lnTo>
                      <a:lnTo>
                        <a:pt x="72148" y="172592"/>
                      </a:lnTo>
                      <a:lnTo>
                        <a:pt x="72148" y="172638"/>
                      </a:lnTo>
                      <a:cubicBezTo>
                        <a:pt x="72148" y="172638"/>
                        <a:pt x="71576" y="172066"/>
                        <a:pt x="71850" y="172318"/>
                      </a:cubicBezTo>
                      <a:lnTo>
                        <a:pt x="71896" y="172318"/>
                      </a:lnTo>
                      <a:cubicBezTo>
                        <a:pt x="71896" y="172318"/>
                        <a:pt x="71965" y="172455"/>
                        <a:pt x="71965" y="172455"/>
                      </a:cubicBezTo>
                      <a:lnTo>
                        <a:pt x="72285" y="172798"/>
                      </a:lnTo>
                      <a:lnTo>
                        <a:pt x="73542" y="174172"/>
                      </a:lnTo>
                      <a:lnTo>
                        <a:pt x="73703" y="174333"/>
                      </a:lnTo>
                      <a:lnTo>
                        <a:pt x="73771" y="174447"/>
                      </a:lnTo>
                      <a:lnTo>
                        <a:pt x="73771" y="174447"/>
                      </a:lnTo>
                      <a:cubicBezTo>
                        <a:pt x="73634" y="174333"/>
                        <a:pt x="74069" y="174699"/>
                        <a:pt x="73474" y="174172"/>
                      </a:cubicBezTo>
                      <a:lnTo>
                        <a:pt x="73474" y="174172"/>
                      </a:lnTo>
                      <a:cubicBezTo>
                        <a:pt x="73474" y="174172"/>
                        <a:pt x="73497" y="174218"/>
                        <a:pt x="73497" y="174218"/>
                      </a:cubicBezTo>
                      <a:lnTo>
                        <a:pt x="73542" y="174218"/>
                      </a:lnTo>
                      <a:cubicBezTo>
                        <a:pt x="73542" y="174218"/>
                        <a:pt x="73863" y="174562"/>
                        <a:pt x="73863" y="174562"/>
                      </a:cubicBezTo>
                      <a:lnTo>
                        <a:pt x="74503" y="175134"/>
                      </a:lnTo>
                      <a:cubicBezTo>
                        <a:pt x="74937" y="175524"/>
                        <a:pt x="75349" y="175913"/>
                        <a:pt x="75852" y="176302"/>
                      </a:cubicBezTo>
                      <a:lnTo>
                        <a:pt x="76561" y="176875"/>
                      </a:lnTo>
                      <a:lnTo>
                        <a:pt x="76927" y="177173"/>
                      </a:lnTo>
                      <a:lnTo>
                        <a:pt x="77019" y="177264"/>
                      </a:lnTo>
                      <a:lnTo>
                        <a:pt x="77064" y="177310"/>
                      </a:lnTo>
                      <a:lnTo>
                        <a:pt x="77087" y="177310"/>
                      </a:lnTo>
                      <a:cubicBezTo>
                        <a:pt x="77087" y="177310"/>
                        <a:pt x="77087" y="177310"/>
                        <a:pt x="77087" y="177310"/>
                      </a:cubicBezTo>
                      <a:cubicBezTo>
                        <a:pt x="77247" y="177448"/>
                        <a:pt x="76858" y="177150"/>
                        <a:pt x="76881" y="177173"/>
                      </a:cubicBezTo>
                      <a:lnTo>
                        <a:pt x="76881" y="177173"/>
                      </a:lnTo>
                      <a:lnTo>
                        <a:pt x="77064" y="177310"/>
                      </a:lnTo>
                      <a:lnTo>
                        <a:pt x="80037" y="179371"/>
                      </a:lnTo>
                      <a:lnTo>
                        <a:pt x="79648" y="179165"/>
                      </a:lnTo>
                      <a:lnTo>
                        <a:pt x="82004" y="180402"/>
                      </a:lnTo>
                      <a:lnTo>
                        <a:pt x="84313" y="181615"/>
                      </a:lnTo>
                      <a:lnTo>
                        <a:pt x="79465" y="189219"/>
                      </a:lnTo>
                      <a:lnTo>
                        <a:pt x="75441" y="185829"/>
                      </a:lnTo>
                      <a:lnTo>
                        <a:pt x="75326" y="185738"/>
                      </a:lnTo>
                      <a:cubicBezTo>
                        <a:pt x="75326" y="185738"/>
                        <a:pt x="75189" y="185600"/>
                        <a:pt x="75120" y="185554"/>
                      </a:cubicBezTo>
                      <a:lnTo>
                        <a:pt x="72651" y="183058"/>
                      </a:lnTo>
                      <a:cubicBezTo>
                        <a:pt x="72651" y="183058"/>
                        <a:pt x="72376" y="182806"/>
                        <a:pt x="72422" y="182806"/>
                      </a:cubicBezTo>
                      <a:lnTo>
                        <a:pt x="72056" y="182394"/>
                      </a:lnTo>
                      <a:lnTo>
                        <a:pt x="71324" y="181593"/>
                      </a:lnTo>
                      <a:lnTo>
                        <a:pt x="70616" y="180768"/>
                      </a:lnTo>
                      <a:lnTo>
                        <a:pt x="70089" y="180081"/>
                      </a:lnTo>
                      <a:lnTo>
                        <a:pt x="69541" y="179394"/>
                      </a:lnTo>
                      <a:lnTo>
                        <a:pt x="69266" y="179050"/>
                      </a:lnTo>
                      <a:lnTo>
                        <a:pt x="69129" y="178890"/>
                      </a:lnTo>
                      <a:lnTo>
                        <a:pt x="68969" y="178684"/>
                      </a:lnTo>
                      <a:lnTo>
                        <a:pt x="68969" y="178684"/>
                      </a:lnTo>
                      <a:cubicBezTo>
                        <a:pt x="68969" y="178684"/>
                        <a:pt x="68946" y="178592"/>
                        <a:pt x="68946" y="178592"/>
                      </a:cubicBezTo>
                      <a:lnTo>
                        <a:pt x="68878" y="178524"/>
                      </a:lnTo>
                      <a:lnTo>
                        <a:pt x="67917" y="177035"/>
                      </a:lnTo>
                      <a:lnTo>
                        <a:pt x="66796" y="175272"/>
                      </a:lnTo>
                      <a:cubicBezTo>
                        <a:pt x="66636" y="175066"/>
                        <a:pt x="66431" y="174653"/>
                        <a:pt x="66225" y="174287"/>
                      </a:cubicBezTo>
                      <a:lnTo>
                        <a:pt x="65653" y="173142"/>
                      </a:lnTo>
                      <a:lnTo>
                        <a:pt x="65836" y="173531"/>
                      </a:lnTo>
                      <a:cubicBezTo>
                        <a:pt x="65310" y="172432"/>
                        <a:pt x="64784" y="171310"/>
                        <a:pt x="64304" y="170210"/>
                      </a:cubicBezTo>
                      <a:cubicBezTo>
                        <a:pt x="63915" y="169088"/>
                        <a:pt x="63504" y="167966"/>
                        <a:pt x="63161" y="166844"/>
                      </a:cubicBezTo>
                      <a:lnTo>
                        <a:pt x="62269" y="163409"/>
                      </a:lnTo>
                      <a:lnTo>
                        <a:pt x="61674" y="160271"/>
                      </a:lnTo>
                      <a:lnTo>
                        <a:pt x="61674" y="160065"/>
                      </a:lnTo>
                      <a:cubicBezTo>
                        <a:pt x="61674" y="160065"/>
                        <a:pt x="61583" y="159836"/>
                        <a:pt x="61583" y="159836"/>
                      </a:cubicBezTo>
                      <a:lnTo>
                        <a:pt x="61583" y="159744"/>
                      </a:lnTo>
                      <a:cubicBezTo>
                        <a:pt x="61583" y="159744"/>
                        <a:pt x="61537" y="159309"/>
                        <a:pt x="61537" y="159309"/>
                      </a:cubicBezTo>
                      <a:lnTo>
                        <a:pt x="61446" y="158485"/>
                      </a:lnTo>
                      <a:lnTo>
                        <a:pt x="61262" y="156836"/>
                      </a:lnTo>
                      <a:lnTo>
                        <a:pt x="60942" y="153492"/>
                      </a:lnTo>
                      <a:cubicBezTo>
                        <a:pt x="60805" y="152370"/>
                        <a:pt x="60760" y="151294"/>
                        <a:pt x="60714" y="150263"/>
                      </a:cubicBezTo>
                      <a:lnTo>
                        <a:pt x="60576" y="147103"/>
                      </a:lnTo>
                      <a:lnTo>
                        <a:pt x="60074" y="134553"/>
                      </a:lnTo>
                      <a:lnTo>
                        <a:pt x="59547" y="128232"/>
                      </a:lnTo>
                      <a:lnTo>
                        <a:pt x="59296" y="125209"/>
                      </a:lnTo>
                      <a:lnTo>
                        <a:pt x="58907" y="122071"/>
                      </a:lnTo>
                      <a:lnTo>
                        <a:pt x="58953" y="122346"/>
                      </a:lnTo>
                      <a:lnTo>
                        <a:pt x="58153" y="118659"/>
                      </a:lnTo>
                      <a:lnTo>
                        <a:pt x="58084" y="118453"/>
                      </a:lnTo>
                      <a:lnTo>
                        <a:pt x="58084" y="118384"/>
                      </a:lnTo>
                      <a:cubicBezTo>
                        <a:pt x="58198" y="118865"/>
                        <a:pt x="58107" y="118522"/>
                        <a:pt x="58153" y="118613"/>
                      </a:cubicBezTo>
                      <a:lnTo>
                        <a:pt x="58153" y="118613"/>
                      </a:lnTo>
                      <a:cubicBezTo>
                        <a:pt x="58153" y="118613"/>
                        <a:pt x="58153" y="118568"/>
                        <a:pt x="58153" y="118568"/>
                      </a:cubicBezTo>
                      <a:lnTo>
                        <a:pt x="58153" y="118453"/>
                      </a:lnTo>
                      <a:cubicBezTo>
                        <a:pt x="58153" y="118453"/>
                        <a:pt x="57993" y="117995"/>
                        <a:pt x="57993" y="117995"/>
                      </a:cubicBezTo>
                      <a:lnTo>
                        <a:pt x="57718" y="117056"/>
                      </a:lnTo>
                      <a:lnTo>
                        <a:pt x="57467" y="116163"/>
                      </a:lnTo>
                      <a:cubicBezTo>
                        <a:pt x="57444" y="116003"/>
                        <a:pt x="57283" y="115659"/>
                        <a:pt x="57192" y="115407"/>
                      </a:cubicBezTo>
                      <a:lnTo>
                        <a:pt x="56597" y="113735"/>
                      </a:lnTo>
                      <a:lnTo>
                        <a:pt x="55889" y="112155"/>
                      </a:lnTo>
                      <a:cubicBezTo>
                        <a:pt x="55431" y="111033"/>
                        <a:pt x="54905" y="110231"/>
                        <a:pt x="54402" y="109200"/>
                      </a:cubicBezTo>
                      <a:lnTo>
                        <a:pt x="53373" y="107620"/>
                      </a:lnTo>
                      <a:cubicBezTo>
                        <a:pt x="53213" y="107391"/>
                        <a:pt x="53007" y="107025"/>
                        <a:pt x="52893" y="106911"/>
                      </a:cubicBezTo>
                      <a:lnTo>
                        <a:pt x="52344" y="106223"/>
                      </a:lnTo>
                      <a:lnTo>
                        <a:pt x="50172" y="103452"/>
                      </a:lnTo>
                      <a:cubicBezTo>
                        <a:pt x="49463" y="102490"/>
                        <a:pt x="48548" y="101712"/>
                        <a:pt x="47725" y="100842"/>
                      </a:cubicBezTo>
                      <a:cubicBezTo>
                        <a:pt x="46902" y="99948"/>
                        <a:pt x="46079" y="99101"/>
                        <a:pt x="45118" y="98322"/>
                      </a:cubicBezTo>
                      <a:lnTo>
                        <a:pt x="42397" y="95917"/>
                      </a:lnTo>
                      <a:lnTo>
                        <a:pt x="39470" y="93536"/>
                      </a:lnTo>
                      <a:lnTo>
                        <a:pt x="36542" y="91177"/>
                      </a:lnTo>
                      <a:cubicBezTo>
                        <a:pt x="35536" y="90421"/>
                        <a:pt x="34553" y="89620"/>
                        <a:pt x="33570" y="88795"/>
                      </a:cubicBezTo>
                      <a:lnTo>
                        <a:pt x="30620" y="86368"/>
                      </a:lnTo>
                      <a:lnTo>
                        <a:pt x="27670" y="83734"/>
                      </a:lnTo>
                      <a:cubicBezTo>
                        <a:pt x="26686" y="82864"/>
                        <a:pt x="25863" y="81971"/>
                        <a:pt x="24948" y="81077"/>
                      </a:cubicBezTo>
                      <a:cubicBezTo>
                        <a:pt x="24468" y="80597"/>
                        <a:pt x="24080" y="80230"/>
                        <a:pt x="23554" y="79680"/>
                      </a:cubicBezTo>
                      <a:lnTo>
                        <a:pt x="22250" y="78306"/>
                      </a:lnTo>
                      <a:lnTo>
                        <a:pt x="22181" y="78238"/>
                      </a:lnTo>
                      <a:lnTo>
                        <a:pt x="22113" y="78146"/>
                      </a:lnTo>
                      <a:lnTo>
                        <a:pt x="19758" y="75215"/>
                      </a:lnTo>
                      <a:lnTo>
                        <a:pt x="19460" y="74825"/>
                      </a:lnTo>
                      <a:lnTo>
                        <a:pt x="19323" y="74665"/>
                      </a:lnTo>
                      <a:lnTo>
                        <a:pt x="19209" y="74505"/>
                      </a:lnTo>
                      <a:lnTo>
                        <a:pt x="19209" y="74459"/>
                      </a:lnTo>
                      <a:cubicBezTo>
                        <a:pt x="19209" y="74459"/>
                        <a:pt x="19117" y="74344"/>
                        <a:pt x="19117" y="74344"/>
                      </a:cubicBezTo>
                      <a:lnTo>
                        <a:pt x="18591" y="73566"/>
                      </a:lnTo>
                      <a:lnTo>
                        <a:pt x="17425" y="71848"/>
                      </a:lnTo>
                      <a:cubicBezTo>
                        <a:pt x="17036" y="71321"/>
                        <a:pt x="16648" y="70749"/>
                        <a:pt x="16373" y="70222"/>
                      </a:cubicBezTo>
                      <a:lnTo>
                        <a:pt x="15413" y="68527"/>
                      </a:lnTo>
                      <a:lnTo>
                        <a:pt x="13606" y="65184"/>
                      </a:lnTo>
                      <a:lnTo>
                        <a:pt x="17151" y="63306"/>
                      </a:lnTo>
                      <a:lnTo>
                        <a:pt x="17219" y="63443"/>
                      </a:lnTo>
                      <a:cubicBezTo>
                        <a:pt x="17219" y="63443"/>
                        <a:pt x="17242" y="63558"/>
                        <a:pt x="17288" y="63672"/>
                      </a:cubicBezTo>
                      <a:lnTo>
                        <a:pt x="17356" y="64038"/>
                      </a:lnTo>
                      <a:lnTo>
                        <a:pt x="17082" y="65207"/>
                      </a:lnTo>
                      <a:lnTo>
                        <a:pt x="14978" y="66168"/>
                      </a:lnTo>
                      <a:lnTo>
                        <a:pt x="14178" y="65825"/>
                      </a:lnTo>
                      <a:cubicBezTo>
                        <a:pt x="13949" y="65642"/>
                        <a:pt x="13903" y="65573"/>
                        <a:pt x="13858" y="65504"/>
                      </a:cubicBezTo>
                      <a:lnTo>
                        <a:pt x="13720" y="65344"/>
                      </a:lnTo>
                      <a:lnTo>
                        <a:pt x="13652" y="65229"/>
                      </a:lnTo>
                      <a:lnTo>
                        <a:pt x="13583" y="65138"/>
                      </a:lnTo>
                      <a:lnTo>
                        <a:pt x="13583" y="65138"/>
                      </a:lnTo>
                      <a:cubicBezTo>
                        <a:pt x="13583" y="65138"/>
                        <a:pt x="13560" y="65069"/>
                        <a:pt x="13606" y="65138"/>
                      </a:cubicBezTo>
                      <a:cubicBezTo>
                        <a:pt x="13675" y="65229"/>
                        <a:pt x="13538" y="65138"/>
                        <a:pt x="13972" y="65596"/>
                      </a:cubicBezTo>
                      <a:lnTo>
                        <a:pt x="15596" y="66100"/>
                      </a:lnTo>
                      <a:lnTo>
                        <a:pt x="17334" y="64245"/>
                      </a:lnTo>
                      <a:cubicBezTo>
                        <a:pt x="17334" y="63649"/>
                        <a:pt x="17288" y="63672"/>
                        <a:pt x="17265" y="63558"/>
                      </a:cubicBezTo>
                      <a:lnTo>
                        <a:pt x="17173" y="63306"/>
                      </a:lnTo>
                      <a:lnTo>
                        <a:pt x="17128" y="63191"/>
                      </a:lnTo>
                      <a:lnTo>
                        <a:pt x="17128" y="63191"/>
                      </a:lnTo>
                      <a:cubicBezTo>
                        <a:pt x="17128" y="63191"/>
                        <a:pt x="17173" y="63329"/>
                        <a:pt x="17173" y="63329"/>
                      </a:cubicBezTo>
                      <a:lnTo>
                        <a:pt x="13538" y="65069"/>
                      </a:lnTo>
                      <a:lnTo>
                        <a:pt x="12531" y="62619"/>
                      </a:lnTo>
                      <a:cubicBezTo>
                        <a:pt x="12211" y="61749"/>
                        <a:pt x="11777" y="60924"/>
                        <a:pt x="11548" y="60054"/>
                      </a:cubicBezTo>
                      <a:lnTo>
                        <a:pt x="10771" y="57397"/>
                      </a:lnTo>
                      <a:cubicBezTo>
                        <a:pt x="10656" y="56962"/>
                        <a:pt x="10473" y="56527"/>
                        <a:pt x="10405" y="56069"/>
                      </a:cubicBezTo>
                      <a:lnTo>
                        <a:pt x="10130" y="54718"/>
                      </a:lnTo>
                      <a:cubicBezTo>
                        <a:pt x="9947" y="53824"/>
                        <a:pt x="9742" y="52885"/>
                        <a:pt x="9581" y="52015"/>
                      </a:cubicBezTo>
                      <a:lnTo>
                        <a:pt x="9238" y="49405"/>
                      </a:lnTo>
                      <a:lnTo>
                        <a:pt x="9056" y="47962"/>
                      </a:lnTo>
                      <a:lnTo>
                        <a:pt x="8964" y="46633"/>
                      </a:lnTo>
                      <a:lnTo>
                        <a:pt x="8804" y="44000"/>
                      </a:lnTo>
                      <a:lnTo>
                        <a:pt x="8804" y="43931"/>
                      </a:lnTo>
                      <a:cubicBezTo>
                        <a:pt x="8804" y="43931"/>
                        <a:pt x="8804" y="43862"/>
                        <a:pt x="8804" y="43862"/>
                      </a:cubicBezTo>
                      <a:lnTo>
                        <a:pt x="8850" y="41068"/>
                      </a:lnTo>
                      <a:cubicBezTo>
                        <a:pt x="8850" y="40152"/>
                        <a:pt x="8895" y="39190"/>
                        <a:pt x="8964" y="38274"/>
                      </a:cubicBezTo>
                      <a:lnTo>
                        <a:pt x="9056" y="36900"/>
                      </a:lnTo>
                      <a:lnTo>
                        <a:pt x="9056" y="36213"/>
                      </a:lnTo>
                      <a:cubicBezTo>
                        <a:pt x="9056" y="36213"/>
                        <a:pt x="9170" y="35343"/>
                        <a:pt x="9170" y="35343"/>
                      </a:cubicBezTo>
                      <a:lnTo>
                        <a:pt x="9444" y="32595"/>
                      </a:lnTo>
                      <a:cubicBezTo>
                        <a:pt x="9581" y="31564"/>
                        <a:pt x="9764" y="30740"/>
                        <a:pt x="9902" y="29801"/>
                      </a:cubicBezTo>
                      <a:lnTo>
                        <a:pt x="10382" y="27053"/>
                      </a:lnTo>
                      <a:cubicBezTo>
                        <a:pt x="10542" y="26159"/>
                        <a:pt x="10702" y="25197"/>
                        <a:pt x="10931" y="24281"/>
                      </a:cubicBezTo>
                      <a:lnTo>
                        <a:pt x="11571" y="21579"/>
                      </a:lnTo>
                      <a:lnTo>
                        <a:pt x="12234" y="18762"/>
                      </a:lnTo>
                      <a:lnTo>
                        <a:pt x="13057" y="16106"/>
                      </a:lnTo>
                      <a:lnTo>
                        <a:pt x="14704" y="10792"/>
                      </a:lnTo>
                      <a:lnTo>
                        <a:pt x="15115" y="9464"/>
                      </a:lnTo>
                      <a:cubicBezTo>
                        <a:pt x="15207" y="9212"/>
                        <a:pt x="15230" y="9052"/>
                        <a:pt x="15344" y="8731"/>
                      </a:cubicBezTo>
                      <a:lnTo>
                        <a:pt x="15596" y="8090"/>
                      </a:lnTo>
                      <a:lnTo>
                        <a:pt x="16625" y="5502"/>
                      </a:lnTo>
                      <a:lnTo>
                        <a:pt x="18637" y="304"/>
                      </a:lnTo>
                      <a:lnTo>
                        <a:pt x="19643" y="83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09" name="Graphic 3">
                <a:extLst>
                  <a:ext uri="{FF2B5EF4-FFF2-40B4-BE49-F238E27FC236}">
                    <a16:creationId xmlns:a16="http://schemas.microsoft.com/office/drawing/2014/main" id="{351B8136-E68D-4508-D5B2-278A7F28E2A8}"/>
                  </a:ext>
                </a:extLst>
              </p:cNvPr>
              <p:cNvGrpSpPr/>
              <p:nvPr/>
            </p:nvGrpSpPr>
            <p:grpSpPr>
              <a:xfrm>
                <a:off x="5304790" y="3842846"/>
                <a:ext cx="54057" cy="27834"/>
                <a:chOff x="4404527" y="3842846"/>
                <a:chExt cx="54057" cy="27834"/>
              </a:xfrm>
              <a:solidFill>
                <a:srgbClr val="EDA69A"/>
              </a:solidFill>
            </p:grpSpPr>
            <p:sp>
              <p:nvSpPr>
                <p:cNvPr id="1063" name="Freeform: Shape 2066">
                  <a:extLst>
                    <a:ext uri="{FF2B5EF4-FFF2-40B4-BE49-F238E27FC236}">
                      <a16:creationId xmlns:a16="http://schemas.microsoft.com/office/drawing/2014/main" id="{106ED8B4-F251-47FF-7663-38924BA69897}"/>
                    </a:ext>
                  </a:extLst>
                </p:cNvPr>
                <p:cNvSpPr/>
                <p:nvPr/>
              </p:nvSpPr>
              <p:spPr>
                <a:xfrm>
                  <a:off x="4409121"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64" name="Freeform: Shape 2067">
                  <a:extLst>
                    <a:ext uri="{FF2B5EF4-FFF2-40B4-BE49-F238E27FC236}">
                      <a16:creationId xmlns:a16="http://schemas.microsoft.com/office/drawing/2014/main" id="{7172CC84-908D-7F40-6916-D7DD87CB8703}"/>
                    </a:ext>
                  </a:extLst>
                </p:cNvPr>
                <p:cNvSpPr/>
                <p:nvPr/>
              </p:nvSpPr>
              <p:spPr>
                <a:xfrm>
                  <a:off x="4404527" y="3842846"/>
                  <a:ext cx="54057" cy="27834"/>
                </a:xfrm>
                <a:custGeom>
                  <a:avLst/>
                  <a:gdLst>
                    <a:gd name="connsiteX0" fmla="*/ 53074 w 54057"/>
                    <a:gd name="connsiteY0" fmla="*/ 27646 h 27834"/>
                    <a:gd name="connsiteX1" fmla="*/ 51610 w 54057"/>
                    <a:gd name="connsiteY1" fmla="*/ 26387 h 27834"/>
                    <a:gd name="connsiteX2" fmla="*/ 50901 w 54057"/>
                    <a:gd name="connsiteY2" fmla="*/ 25814 h 27834"/>
                    <a:gd name="connsiteX3" fmla="*/ 50147 w 54057"/>
                    <a:gd name="connsiteY3" fmla="*/ 25219 h 27834"/>
                    <a:gd name="connsiteX4" fmla="*/ 47128 w 54057"/>
                    <a:gd name="connsiteY4" fmla="*/ 22837 h 27834"/>
                    <a:gd name="connsiteX5" fmla="*/ 46374 w 54057"/>
                    <a:gd name="connsiteY5" fmla="*/ 22264 h 27834"/>
                    <a:gd name="connsiteX6" fmla="*/ 46191 w 54057"/>
                    <a:gd name="connsiteY6" fmla="*/ 22104 h 27834"/>
                    <a:gd name="connsiteX7" fmla="*/ 46191 w 54057"/>
                    <a:gd name="connsiteY7" fmla="*/ 22104 h 27834"/>
                    <a:gd name="connsiteX8" fmla="*/ 46099 w 54057"/>
                    <a:gd name="connsiteY8" fmla="*/ 22035 h 27834"/>
                    <a:gd name="connsiteX9" fmla="*/ 45688 w 54057"/>
                    <a:gd name="connsiteY9" fmla="*/ 21806 h 27834"/>
                    <a:gd name="connsiteX10" fmla="*/ 44087 w 54057"/>
                    <a:gd name="connsiteY10" fmla="*/ 20707 h 27834"/>
                    <a:gd name="connsiteX11" fmla="*/ 43287 w 54057"/>
                    <a:gd name="connsiteY11" fmla="*/ 20180 h 27834"/>
                    <a:gd name="connsiteX12" fmla="*/ 42875 w 54057"/>
                    <a:gd name="connsiteY12" fmla="*/ 19929 h 27834"/>
                    <a:gd name="connsiteX13" fmla="*/ 42783 w 54057"/>
                    <a:gd name="connsiteY13" fmla="*/ 19860 h 27834"/>
                    <a:gd name="connsiteX14" fmla="*/ 42738 w 54057"/>
                    <a:gd name="connsiteY14" fmla="*/ 19860 h 27834"/>
                    <a:gd name="connsiteX15" fmla="*/ 42829 w 54057"/>
                    <a:gd name="connsiteY15" fmla="*/ 19905 h 27834"/>
                    <a:gd name="connsiteX16" fmla="*/ 42829 w 54057"/>
                    <a:gd name="connsiteY16" fmla="*/ 19905 h 27834"/>
                    <a:gd name="connsiteX17" fmla="*/ 42806 w 54057"/>
                    <a:gd name="connsiteY17" fmla="*/ 19883 h 27834"/>
                    <a:gd name="connsiteX18" fmla="*/ 42578 w 54057"/>
                    <a:gd name="connsiteY18" fmla="*/ 19768 h 27834"/>
                    <a:gd name="connsiteX19" fmla="*/ 40908 w 54057"/>
                    <a:gd name="connsiteY19" fmla="*/ 18829 h 27834"/>
                    <a:gd name="connsiteX20" fmla="*/ 41068 w 54057"/>
                    <a:gd name="connsiteY20" fmla="*/ 18921 h 27834"/>
                    <a:gd name="connsiteX21" fmla="*/ 39033 w 54057"/>
                    <a:gd name="connsiteY21" fmla="*/ 17959 h 27834"/>
                    <a:gd name="connsiteX22" fmla="*/ 39193 w 54057"/>
                    <a:gd name="connsiteY22" fmla="*/ 18028 h 27834"/>
                    <a:gd name="connsiteX23" fmla="*/ 37135 w 54057"/>
                    <a:gd name="connsiteY23" fmla="*/ 17295 h 27834"/>
                    <a:gd name="connsiteX24" fmla="*/ 37272 w 54057"/>
                    <a:gd name="connsiteY24" fmla="*/ 17340 h 27834"/>
                    <a:gd name="connsiteX25" fmla="*/ 35649 w 54057"/>
                    <a:gd name="connsiteY25" fmla="*/ 16905 h 27834"/>
                    <a:gd name="connsiteX26" fmla="*/ 34162 w 54057"/>
                    <a:gd name="connsiteY26" fmla="*/ 16699 h 27834"/>
                    <a:gd name="connsiteX27" fmla="*/ 32607 w 54057"/>
                    <a:gd name="connsiteY27" fmla="*/ 16630 h 27834"/>
                    <a:gd name="connsiteX28" fmla="*/ 31304 w 54057"/>
                    <a:gd name="connsiteY28" fmla="*/ 16699 h 27834"/>
                    <a:gd name="connsiteX29" fmla="*/ 30458 w 54057"/>
                    <a:gd name="connsiteY29" fmla="*/ 16814 h 27834"/>
                    <a:gd name="connsiteX30" fmla="*/ 30000 w 54057"/>
                    <a:gd name="connsiteY30" fmla="*/ 16860 h 27834"/>
                    <a:gd name="connsiteX31" fmla="*/ 29909 w 54057"/>
                    <a:gd name="connsiteY31" fmla="*/ 16860 h 27834"/>
                    <a:gd name="connsiteX32" fmla="*/ 29886 w 54057"/>
                    <a:gd name="connsiteY32" fmla="*/ 16860 h 27834"/>
                    <a:gd name="connsiteX33" fmla="*/ 29886 w 54057"/>
                    <a:gd name="connsiteY33" fmla="*/ 16860 h 27834"/>
                    <a:gd name="connsiteX34" fmla="*/ 30069 w 54057"/>
                    <a:gd name="connsiteY34" fmla="*/ 16860 h 27834"/>
                    <a:gd name="connsiteX35" fmla="*/ 30000 w 54057"/>
                    <a:gd name="connsiteY35" fmla="*/ 16860 h 27834"/>
                    <a:gd name="connsiteX36" fmla="*/ 29749 w 54057"/>
                    <a:gd name="connsiteY36" fmla="*/ 16905 h 27834"/>
                    <a:gd name="connsiteX37" fmla="*/ 28011 w 54057"/>
                    <a:gd name="connsiteY37" fmla="*/ 17157 h 27834"/>
                    <a:gd name="connsiteX38" fmla="*/ 26227 w 54057"/>
                    <a:gd name="connsiteY38" fmla="*/ 17409 h 27834"/>
                    <a:gd name="connsiteX39" fmla="*/ 24535 w 54057"/>
                    <a:gd name="connsiteY39" fmla="*/ 17569 h 27834"/>
                    <a:gd name="connsiteX40" fmla="*/ 20899 w 54057"/>
                    <a:gd name="connsiteY40" fmla="*/ 17730 h 27834"/>
                    <a:gd name="connsiteX41" fmla="*/ 20259 w 54057"/>
                    <a:gd name="connsiteY41" fmla="*/ 17730 h 27834"/>
                    <a:gd name="connsiteX42" fmla="*/ 19824 w 54057"/>
                    <a:gd name="connsiteY42" fmla="*/ 17684 h 27834"/>
                    <a:gd name="connsiteX43" fmla="*/ 18978 w 54057"/>
                    <a:gd name="connsiteY43" fmla="*/ 17638 h 27834"/>
                    <a:gd name="connsiteX44" fmla="*/ 18132 w 54057"/>
                    <a:gd name="connsiteY44" fmla="*/ 17592 h 27834"/>
                    <a:gd name="connsiteX45" fmla="*/ 17926 w 54057"/>
                    <a:gd name="connsiteY45" fmla="*/ 17592 h 27834"/>
                    <a:gd name="connsiteX46" fmla="*/ 17812 w 54057"/>
                    <a:gd name="connsiteY46" fmla="*/ 17569 h 27834"/>
                    <a:gd name="connsiteX47" fmla="*/ 17766 w 54057"/>
                    <a:gd name="connsiteY47" fmla="*/ 17569 h 27834"/>
                    <a:gd name="connsiteX48" fmla="*/ 17217 w 54057"/>
                    <a:gd name="connsiteY48" fmla="*/ 17478 h 27834"/>
                    <a:gd name="connsiteX49" fmla="*/ 17172 w 54057"/>
                    <a:gd name="connsiteY49" fmla="*/ 17478 h 27834"/>
                    <a:gd name="connsiteX50" fmla="*/ 16737 w 54057"/>
                    <a:gd name="connsiteY50" fmla="*/ 17409 h 27834"/>
                    <a:gd name="connsiteX51" fmla="*/ 15022 w 54057"/>
                    <a:gd name="connsiteY51" fmla="*/ 17180 h 27834"/>
                    <a:gd name="connsiteX52" fmla="*/ 14793 w 54057"/>
                    <a:gd name="connsiteY52" fmla="*/ 17180 h 27834"/>
                    <a:gd name="connsiteX53" fmla="*/ 14702 w 54057"/>
                    <a:gd name="connsiteY53" fmla="*/ 17157 h 27834"/>
                    <a:gd name="connsiteX54" fmla="*/ 14679 w 54057"/>
                    <a:gd name="connsiteY54" fmla="*/ 17157 h 27834"/>
                    <a:gd name="connsiteX55" fmla="*/ 14313 w 54057"/>
                    <a:gd name="connsiteY55" fmla="*/ 17043 h 27834"/>
                    <a:gd name="connsiteX56" fmla="*/ 14244 w 54057"/>
                    <a:gd name="connsiteY56" fmla="*/ 17043 h 27834"/>
                    <a:gd name="connsiteX57" fmla="*/ 13833 w 54057"/>
                    <a:gd name="connsiteY57" fmla="*/ 16928 h 27834"/>
                    <a:gd name="connsiteX58" fmla="*/ 13010 w 54057"/>
                    <a:gd name="connsiteY58" fmla="*/ 16699 h 27834"/>
                    <a:gd name="connsiteX59" fmla="*/ 11180 w 54057"/>
                    <a:gd name="connsiteY59" fmla="*/ 16104 h 27834"/>
                    <a:gd name="connsiteX60" fmla="*/ 9008 w 54057"/>
                    <a:gd name="connsiteY60" fmla="*/ 15142 h 27834"/>
                    <a:gd name="connsiteX61" fmla="*/ 9488 w 54057"/>
                    <a:gd name="connsiteY61" fmla="*/ 15417 h 27834"/>
                    <a:gd name="connsiteX62" fmla="*/ 8299 w 54057"/>
                    <a:gd name="connsiteY62" fmla="*/ 14821 h 27834"/>
                    <a:gd name="connsiteX63" fmla="*/ 7224 w 54057"/>
                    <a:gd name="connsiteY63" fmla="*/ 14203 h 27834"/>
                    <a:gd name="connsiteX64" fmla="*/ 6309 w 54057"/>
                    <a:gd name="connsiteY64" fmla="*/ 13539 h 27834"/>
                    <a:gd name="connsiteX65" fmla="*/ 5509 w 54057"/>
                    <a:gd name="connsiteY65" fmla="*/ 12921 h 27834"/>
                    <a:gd name="connsiteX66" fmla="*/ 5143 w 54057"/>
                    <a:gd name="connsiteY66" fmla="*/ 12669 h 27834"/>
                    <a:gd name="connsiteX67" fmla="*/ 4480 w 54057"/>
                    <a:gd name="connsiteY67" fmla="*/ 12004 h 27834"/>
                    <a:gd name="connsiteX68" fmla="*/ 3840 w 54057"/>
                    <a:gd name="connsiteY68" fmla="*/ 11386 h 27834"/>
                    <a:gd name="connsiteX69" fmla="*/ 2513 w 54057"/>
                    <a:gd name="connsiteY69" fmla="*/ 9898 h 27834"/>
                    <a:gd name="connsiteX70" fmla="*/ 2147 w 54057"/>
                    <a:gd name="connsiteY70" fmla="*/ 9394 h 27834"/>
                    <a:gd name="connsiteX71" fmla="*/ 2079 w 54057"/>
                    <a:gd name="connsiteY71" fmla="*/ 9233 h 27834"/>
                    <a:gd name="connsiteX72" fmla="*/ 569 w 54057"/>
                    <a:gd name="connsiteY72" fmla="*/ 6600 h 27834"/>
                    <a:gd name="connsiteX73" fmla="*/ 2216 w 54057"/>
                    <a:gd name="connsiteY73" fmla="*/ 577 h 27834"/>
                    <a:gd name="connsiteX74" fmla="*/ 6835 w 54057"/>
                    <a:gd name="connsiteY74" fmla="*/ 737 h 27834"/>
                    <a:gd name="connsiteX75" fmla="*/ 7338 w 54057"/>
                    <a:gd name="connsiteY75" fmla="*/ 1080 h 27834"/>
                    <a:gd name="connsiteX76" fmla="*/ 9580 w 54057"/>
                    <a:gd name="connsiteY76" fmla="*/ 2615 h 27834"/>
                    <a:gd name="connsiteX77" fmla="*/ 8871 w 54057"/>
                    <a:gd name="connsiteY77" fmla="*/ 2134 h 27834"/>
                    <a:gd name="connsiteX78" fmla="*/ 11157 w 54057"/>
                    <a:gd name="connsiteY78" fmla="*/ 3210 h 27834"/>
                    <a:gd name="connsiteX79" fmla="*/ 10814 w 54057"/>
                    <a:gd name="connsiteY79" fmla="*/ 3073 h 27834"/>
                    <a:gd name="connsiteX80" fmla="*/ 11615 w 54057"/>
                    <a:gd name="connsiteY80" fmla="*/ 3302 h 27834"/>
                    <a:gd name="connsiteX81" fmla="*/ 12003 w 54057"/>
                    <a:gd name="connsiteY81" fmla="*/ 3416 h 27834"/>
                    <a:gd name="connsiteX82" fmla="*/ 12369 w 54057"/>
                    <a:gd name="connsiteY82" fmla="*/ 3508 h 27834"/>
                    <a:gd name="connsiteX83" fmla="*/ 13261 w 54057"/>
                    <a:gd name="connsiteY83" fmla="*/ 3646 h 27834"/>
                    <a:gd name="connsiteX84" fmla="*/ 13924 w 54057"/>
                    <a:gd name="connsiteY84" fmla="*/ 3806 h 27834"/>
                    <a:gd name="connsiteX85" fmla="*/ 14656 w 54057"/>
                    <a:gd name="connsiteY85" fmla="*/ 3760 h 27834"/>
                    <a:gd name="connsiteX86" fmla="*/ 16142 w 54057"/>
                    <a:gd name="connsiteY86" fmla="*/ 3806 h 27834"/>
                    <a:gd name="connsiteX87" fmla="*/ 17011 w 54057"/>
                    <a:gd name="connsiteY87" fmla="*/ 3806 h 27834"/>
                    <a:gd name="connsiteX88" fmla="*/ 17057 w 54057"/>
                    <a:gd name="connsiteY88" fmla="*/ 3829 h 27834"/>
                    <a:gd name="connsiteX89" fmla="*/ 16600 w 54057"/>
                    <a:gd name="connsiteY89" fmla="*/ 3806 h 27834"/>
                    <a:gd name="connsiteX90" fmla="*/ 16737 w 54057"/>
                    <a:gd name="connsiteY90" fmla="*/ 3806 h 27834"/>
                    <a:gd name="connsiteX91" fmla="*/ 16943 w 54057"/>
                    <a:gd name="connsiteY91" fmla="*/ 3783 h 27834"/>
                    <a:gd name="connsiteX92" fmla="*/ 17331 w 54057"/>
                    <a:gd name="connsiteY92" fmla="*/ 3737 h 27834"/>
                    <a:gd name="connsiteX93" fmla="*/ 18132 w 54057"/>
                    <a:gd name="connsiteY93" fmla="*/ 3691 h 27834"/>
                    <a:gd name="connsiteX94" fmla="*/ 18521 w 54057"/>
                    <a:gd name="connsiteY94" fmla="*/ 3691 h 27834"/>
                    <a:gd name="connsiteX95" fmla="*/ 18727 w 54057"/>
                    <a:gd name="connsiteY95" fmla="*/ 3646 h 27834"/>
                    <a:gd name="connsiteX96" fmla="*/ 18818 w 54057"/>
                    <a:gd name="connsiteY96" fmla="*/ 3646 h 27834"/>
                    <a:gd name="connsiteX97" fmla="*/ 18521 w 54057"/>
                    <a:gd name="connsiteY97" fmla="*/ 3622 h 27834"/>
                    <a:gd name="connsiteX98" fmla="*/ 18612 w 54057"/>
                    <a:gd name="connsiteY98" fmla="*/ 3622 h 27834"/>
                    <a:gd name="connsiteX99" fmla="*/ 19824 w 54057"/>
                    <a:gd name="connsiteY99" fmla="*/ 3508 h 27834"/>
                    <a:gd name="connsiteX100" fmla="*/ 21288 w 54057"/>
                    <a:gd name="connsiteY100" fmla="*/ 3325 h 27834"/>
                    <a:gd name="connsiteX101" fmla="*/ 22820 w 54057"/>
                    <a:gd name="connsiteY101" fmla="*/ 3164 h 27834"/>
                    <a:gd name="connsiteX102" fmla="*/ 24123 w 54057"/>
                    <a:gd name="connsiteY102" fmla="*/ 3004 h 27834"/>
                    <a:gd name="connsiteX103" fmla="*/ 27325 w 54057"/>
                    <a:gd name="connsiteY103" fmla="*/ 2615 h 27834"/>
                    <a:gd name="connsiteX104" fmla="*/ 28171 w 54057"/>
                    <a:gd name="connsiteY104" fmla="*/ 2523 h 27834"/>
                    <a:gd name="connsiteX105" fmla="*/ 29177 w 54057"/>
                    <a:gd name="connsiteY105" fmla="*/ 2455 h 27834"/>
                    <a:gd name="connsiteX106" fmla="*/ 30824 w 54057"/>
                    <a:gd name="connsiteY106" fmla="*/ 2455 h 27834"/>
                    <a:gd name="connsiteX107" fmla="*/ 30915 w 54057"/>
                    <a:gd name="connsiteY107" fmla="*/ 2432 h 27834"/>
                    <a:gd name="connsiteX108" fmla="*/ 31715 w 54057"/>
                    <a:gd name="connsiteY108" fmla="*/ 2432 h 27834"/>
                    <a:gd name="connsiteX109" fmla="*/ 31898 w 54057"/>
                    <a:gd name="connsiteY109" fmla="*/ 2455 h 27834"/>
                    <a:gd name="connsiteX110" fmla="*/ 32287 w 54057"/>
                    <a:gd name="connsiteY110" fmla="*/ 2523 h 27834"/>
                    <a:gd name="connsiteX111" fmla="*/ 33065 w 54057"/>
                    <a:gd name="connsiteY111" fmla="*/ 2615 h 27834"/>
                    <a:gd name="connsiteX112" fmla="*/ 34620 w 54057"/>
                    <a:gd name="connsiteY112" fmla="*/ 2821 h 27834"/>
                    <a:gd name="connsiteX113" fmla="*/ 38964 w 54057"/>
                    <a:gd name="connsiteY113" fmla="*/ 4058 h 27834"/>
                    <a:gd name="connsiteX114" fmla="*/ 39033 w 54057"/>
                    <a:gd name="connsiteY114" fmla="*/ 4058 h 27834"/>
                    <a:gd name="connsiteX115" fmla="*/ 39445 w 54057"/>
                    <a:gd name="connsiteY115" fmla="*/ 4241 h 27834"/>
                    <a:gd name="connsiteX116" fmla="*/ 39491 w 54057"/>
                    <a:gd name="connsiteY116" fmla="*/ 4241 h 27834"/>
                    <a:gd name="connsiteX117" fmla="*/ 39559 w 54057"/>
                    <a:gd name="connsiteY117" fmla="*/ 4309 h 27834"/>
                    <a:gd name="connsiteX118" fmla="*/ 39742 w 54057"/>
                    <a:gd name="connsiteY118" fmla="*/ 4401 h 27834"/>
                    <a:gd name="connsiteX119" fmla="*/ 40085 w 54057"/>
                    <a:gd name="connsiteY119" fmla="*/ 4584 h 27834"/>
                    <a:gd name="connsiteX120" fmla="*/ 40771 w 54057"/>
                    <a:gd name="connsiteY120" fmla="*/ 4974 h 27834"/>
                    <a:gd name="connsiteX121" fmla="*/ 42166 w 54057"/>
                    <a:gd name="connsiteY121" fmla="*/ 5752 h 27834"/>
                    <a:gd name="connsiteX122" fmla="*/ 43927 w 54057"/>
                    <a:gd name="connsiteY122" fmla="*/ 6966 h 27834"/>
                    <a:gd name="connsiteX123" fmla="*/ 44773 w 54057"/>
                    <a:gd name="connsiteY123" fmla="*/ 7585 h 27834"/>
                    <a:gd name="connsiteX124" fmla="*/ 45207 w 54057"/>
                    <a:gd name="connsiteY124" fmla="*/ 7882 h 27834"/>
                    <a:gd name="connsiteX125" fmla="*/ 45207 w 54057"/>
                    <a:gd name="connsiteY125" fmla="*/ 7882 h 27834"/>
                    <a:gd name="connsiteX126" fmla="*/ 45459 w 54057"/>
                    <a:gd name="connsiteY126" fmla="*/ 8065 h 27834"/>
                    <a:gd name="connsiteX127" fmla="*/ 45459 w 54057"/>
                    <a:gd name="connsiteY127" fmla="*/ 8065 h 27834"/>
                    <a:gd name="connsiteX128" fmla="*/ 45482 w 54057"/>
                    <a:gd name="connsiteY128" fmla="*/ 8111 h 27834"/>
                    <a:gd name="connsiteX129" fmla="*/ 45550 w 54057"/>
                    <a:gd name="connsiteY129" fmla="*/ 8180 h 27834"/>
                    <a:gd name="connsiteX130" fmla="*/ 45688 w 54057"/>
                    <a:gd name="connsiteY130" fmla="*/ 8317 h 27834"/>
                    <a:gd name="connsiteX131" fmla="*/ 46808 w 54057"/>
                    <a:gd name="connsiteY131" fmla="*/ 9439 h 27834"/>
                    <a:gd name="connsiteX132" fmla="*/ 47357 w 54057"/>
                    <a:gd name="connsiteY132" fmla="*/ 10012 h 27834"/>
                    <a:gd name="connsiteX133" fmla="*/ 47746 w 54057"/>
                    <a:gd name="connsiteY133" fmla="*/ 10356 h 27834"/>
                    <a:gd name="connsiteX134" fmla="*/ 47769 w 54057"/>
                    <a:gd name="connsiteY134" fmla="*/ 10356 h 27834"/>
                    <a:gd name="connsiteX135" fmla="*/ 47791 w 54057"/>
                    <a:gd name="connsiteY135" fmla="*/ 10424 h 27834"/>
                    <a:gd name="connsiteX136" fmla="*/ 47860 w 54057"/>
                    <a:gd name="connsiteY136" fmla="*/ 10493 h 27834"/>
                    <a:gd name="connsiteX137" fmla="*/ 47975 w 54057"/>
                    <a:gd name="connsiteY137" fmla="*/ 10676 h 27834"/>
                    <a:gd name="connsiteX138" fmla="*/ 48226 w 54057"/>
                    <a:gd name="connsiteY138" fmla="*/ 10974 h 27834"/>
                    <a:gd name="connsiteX139" fmla="*/ 49186 w 54057"/>
                    <a:gd name="connsiteY139" fmla="*/ 12256 h 27834"/>
                    <a:gd name="connsiteX140" fmla="*/ 49301 w 54057"/>
                    <a:gd name="connsiteY140" fmla="*/ 12417 h 27834"/>
                    <a:gd name="connsiteX141" fmla="*/ 49575 w 54057"/>
                    <a:gd name="connsiteY141" fmla="*/ 12691 h 27834"/>
                    <a:gd name="connsiteX142" fmla="*/ 49575 w 54057"/>
                    <a:gd name="connsiteY142" fmla="*/ 12691 h 27834"/>
                    <a:gd name="connsiteX143" fmla="*/ 49575 w 54057"/>
                    <a:gd name="connsiteY143" fmla="*/ 12737 h 27834"/>
                    <a:gd name="connsiteX144" fmla="*/ 49575 w 54057"/>
                    <a:gd name="connsiteY144" fmla="*/ 12783 h 27834"/>
                    <a:gd name="connsiteX145" fmla="*/ 49644 w 54057"/>
                    <a:gd name="connsiteY145" fmla="*/ 12875 h 27834"/>
                    <a:gd name="connsiteX146" fmla="*/ 49849 w 54057"/>
                    <a:gd name="connsiteY146" fmla="*/ 13218 h 27834"/>
                    <a:gd name="connsiteX147" fmla="*/ 50261 w 54057"/>
                    <a:gd name="connsiteY147" fmla="*/ 13905 h 27834"/>
                    <a:gd name="connsiteX148" fmla="*/ 50673 w 54057"/>
                    <a:gd name="connsiteY148" fmla="*/ 14592 h 27834"/>
                    <a:gd name="connsiteX149" fmla="*/ 50764 w 54057"/>
                    <a:gd name="connsiteY149" fmla="*/ 14776 h 27834"/>
                    <a:gd name="connsiteX150" fmla="*/ 50764 w 54057"/>
                    <a:gd name="connsiteY150" fmla="*/ 14776 h 27834"/>
                    <a:gd name="connsiteX151" fmla="*/ 50947 w 54057"/>
                    <a:gd name="connsiteY151" fmla="*/ 15027 h 27834"/>
                    <a:gd name="connsiteX152" fmla="*/ 50947 w 54057"/>
                    <a:gd name="connsiteY152" fmla="*/ 15027 h 27834"/>
                    <a:gd name="connsiteX153" fmla="*/ 50947 w 54057"/>
                    <a:gd name="connsiteY153" fmla="*/ 15073 h 27834"/>
                    <a:gd name="connsiteX154" fmla="*/ 50993 w 54057"/>
                    <a:gd name="connsiteY154" fmla="*/ 15165 h 27834"/>
                    <a:gd name="connsiteX155" fmla="*/ 51176 w 54057"/>
                    <a:gd name="connsiteY155" fmla="*/ 15508 h 27834"/>
                    <a:gd name="connsiteX156" fmla="*/ 51839 w 54057"/>
                    <a:gd name="connsiteY156" fmla="*/ 16974 h 27834"/>
                    <a:gd name="connsiteX157" fmla="*/ 51885 w 54057"/>
                    <a:gd name="connsiteY157" fmla="*/ 17066 h 27834"/>
                    <a:gd name="connsiteX158" fmla="*/ 52068 w 54057"/>
                    <a:gd name="connsiteY158" fmla="*/ 17340 h 27834"/>
                    <a:gd name="connsiteX159" fmla="*/ 52068 w 54057"/>
                    <a:gd name="connsiteY159" fmla="*/ 17340 h 27834"/>
                    <a:gd name="connsiteX160" fmla="*/ 52068 w 54057"/>
                    <a:gd name="connsiteY160" fmla="*/ 17409 h 27834"/>
                    <a:gd name="connsiteX161" fmla="*/ 52136 w 54057"/>
                    <a:gd name="connsiteY161" fmla="*/ 17615 h 27834"/>
                    <a:gd name="connsiteX162" fmla="*/ 52273 w 54057"/>
                    <a:gd name="connsiteY162" fmla="*/ 17982 h 27834"/>
                    <a:gd name="connsiteX163" fmla="*/ 52525 w 54057"/>
                    <a:gd name="connsiteY163" fmla="*/ 18760 h 27834"/>
                    <a:gd name="connsiteX164" fmla="*/ 53005 w 54057"/>
                    <a:gd name="connsiteY164" fmla="*/ 20295 h 27834"/>
                    <a:gd name="connsiteX165" fmla="*/ 53257 w 54057"/>
                    <a:gd name="connsiteY165" fmla="*/ 21073 h 27834"/>
                    <a:gd name="connsiteX166" fmla="*/ 53463 w 54057"/>
                    <a:gd name="connsiteY166" fmla="*/ 21967 h 27834"/>
                    <a:gd name="connsiteX167" fmla="*/ 53806 w 54057"/>
                    <a:gd name="connsiteY167" fmla="*/ 23707 h 27834"/>
                    <a:gd name="connsiteX168" fmla="*/ 53988 w 54057"/>
                    <a:gd name="connsiteY168" fmla="*/ 27188 h 27834"/>
                    <a:gd name="connsiteX169" fmla="*/ 53988 w 54057"/>
                    <a:gd name="connsiteY169" fmla="*/ 27303 h 27834"/>
                    <a:gd name="connsiteX170" fmla="*/ 53371 w 54057"/>
                    <a:gd name="connsiteY170" fmla="*/ 27830 h 27834"/>
                    <a:gd name="connsiteX171" fmla="*/ 53028 w 54057"/>
                    <a:gd name="connsiteY171" fmla="*/ 27715 h 27834"/>
                    <a:gd name="connsiteX172" fmla="*/ 52937 w 54057"/>
                    <a:gd name="connsiteY172" fmla="*/ 27371 h 27834"/>
                    <a:gd name="connsiteX173" fmla="*/ 51016 w 54057"/>
                    <a:gd name="connsiteY173" fmla="*/ 24921 h 27834"/>
                    <a:gd name="connsiteX174" fmla="*/ 50033 w 54057"/>
                    <a:gd name="connsiteY174" fmla="*/ 23799 h 27834"/>
                    <a:gd name="connsiteX175" fmla="*/ 49575 w 54057"/>
                    <a:gd name="connsiteY175" fmla="*/ 23272 h 27834"/>
                    <a:gd name="connsiteX176" fmla="*/ 49004 w 54057"/>
                    <a:gd name="connsiteY176" fmla="*/ 22677 h 27834"/>
                    <a:gd name="connsiteX177" fmla="*/ 47860 w 54057"/>
                    <a:gd name="connsiteY177" fmla="*/ 21531 h 27834"/>
                    <a:gd name="connsiteX178" fmla="*/ 47311 w 54057"/>
                    <a:gd name="connsiteY178" fmla="*/ 20936 h 27834"/>
                    <a:gd name="connsiteX179" fmla="*/ 47037 w 54057"/>
                    <a:gd name="connsiteY179" fmla="*/ 20616 h 27834"/>
                    <a:gd name="connsiteX180" fmla="*/ 46899 w 54057"/>
                    <a:gd name="connsiteY180" fmla="*/ 20478 h 27834"/>
                    <a:gd name="connsiteX181" fmla="*/ 46877 w 54057"/>
                    <a:gd name="connsiteY181" fmla="*/ 20478 h 27834"/>
                    <a:gd name="connsiteX182" fmla="*/ 46877 w 54057"/>
                    <a:gd name="connsiteY182" fmla="*/ 20432 h 27834"/>
                    <a:gd name="connsiteX183" fmla="*/ 46877 w 54057"/>
                    <a:gd name="connsiteY183" fmla="*/ 20432 h 27834"/>
                    <a:gd name="connsiteX184" fmla="*/ 47037 w 54057"/>
                    <a:gd name="connsiteY184" fmla="*/ 20638 h 27834"/>
                    <a:gd name="connsiteX185" fmla="*/ 46945 w 54057"/>
                    <a:gd name="connsiteY185" fmla="*/ 20570 h 27834"/>
                    <a:gd name="connsiteX186" fmla="*/ 45756 w 54057"/>
                    <a:gd name="connsiteY186" fmla="*/ 19516 h 27834"/>
                    <a:gd name="connsiteX187" fmla="*/ 45459 w 54057"/>
                    <a:gd name="connsiteY187" fmla="*/ 19242 h 27834"/>
                    <a:gd name="connsiteX188" fmla="*/ 45390 w 54057"/>
                    <a:gd name="connsiteY188" fmla="*/ 19173 h 27834"/>
                    <a:gd name="connsiteX189" fmla="*/ 45390 w 54057"/>
                    <a:gd name="connsiteY189" fmla="*/ 19173 h 27834"/>
                    <a:gd name="connsiteX190" fmla="*/ 45390 w 54057"/>
                    <a:gd name="connsiteY190" fmla="*/ 19127 h 27834"/>
                    <a:gd name="connsiteX191" fmla="*/ 45573 w 54057"/>
                    <a:gd name="connsiteY191" fmla="*/ 19333 h 27834"/>
                    <a:gd name="connsiteX192" fmla="*/ 45505 w 54057"/>
                    <a:gd name="connsiteY192" fmla="*/ 19333 h 27834"/>
                    <a:gd name="connsiteX193" fmla="*/ 45367 w 54057"/>
                    <a:gd name="connsiteY193" fmla="*/ 19195 h 27834"/>
                    <a:gd name="connsiteX194" fmla="*/ 44727 w 54057"/>
                    <a:gd name="connsiteY194" fmla="*/ 18692 h 27834"/>
                    <a:gd name="connsiteX195" fmla="*/ 44110 w 54057"/>
                    <a:gd name="connsiteY195" fmla="*/ 18188 h 27834"/>
                    <a:gd name="connsiteX196" fmla="*/ 43789 w 54057"/>
                    <a:gd name="connsiteY196" fmla="*/ 17936 h 27834"/>
                    <a:gd name="connsiteX197" fmla="*/ 43721 w 54057"/>
                    <a:gd name="connsiteY197" fmla="*/ 17867 h 27834"/>
                    <a:gd name="connsiteX198" fmla="*/ 43675 w 54057"/>
                    <a:gd name="connsiteY198" fmla="*/ 17867 h 27834"/>
                    <a:gd name="connsiteX199" fmla="*/ 43652 w 54057"/>
                    <a:gd name="connsiteY199" fmla="*/ 17799 h 27834"/>
                    <a:gd name="connsiteX200" fmla="*/ 43652 w 54057"/>
                    <a:gd name="connsiteY200" fmla="*/ 17799 h 27834"/>
                    <a:gd name="connsiteX201" fmla="*/ 43904 w 54057"/>
                    <a:gd name="connsiteY201" fmla="*/ 18051 h 27834"/>
                    <a:gd name="connsiteX202" fmla="*/ 43744 w 54057"/>
                    <a:gd name="connsiteY202" fmla="*/ 17959 h 27834"/>
                    <a:gd name="connsiteX203" fmla="*/ 42440 w 54057"/>
                    <a:gd name="connsiteY203" fmla="*/ 17043 h 27834"/>
                    <a:gd name="connsiteX204" fmla="*/ 42120 w 54057"/>
                    <a:gd name="connsiteY204" fmla="*/ 16814 h 27834"/>
                    <a:gd name="connsiteX205" fmla="*/ 41960 w 54057"/>
                    <a:gd name="connsiteY205" fmla="*/ 16699 h 27834"/>
                    <a:gd name="connsiteX206" fmla="*/ 41892 w 54057"/>
                    <a:gd name="connsiteY206" fmla="*/ 16630 h 27834"/>
                    <a:gd name="connsiteX207" fmla="*/ 41846 w 54057"/>
                    <a:gd name="connsiteY207" fmla="*/ 16630 h 27834"/>
                    <a:gd name="connsiteX208" fmla="*/ 41823 w 54057"/>
                    <a:gd name="connsiteY208" fmla="*/ 16585 h 27834"/>
                    <a:gd name="connsiteX209" fmla="*/ 41823 w 54057"/>
                    <a:gd name="connsiteY209" fmla="*/ 16585 h 27834"/>
                    <a:gd name="connsiteX210" fmla="*/ 42189 w 54057"/>
                    <a:gd name="connsiteY210" fmla="*/ 16905 h 27834"/>
                    <a:gd name="connsiteX211" fmla="*/ 41503 w 54057"/>
                    <a:gd name="connsiteY211" fmla="*/ 16516 h 27834"/>
                    <a:gd name="connsiteX212" fmla="*/ 40131 w 54057"/>
                    <a:gd name="connsiteY212" fmla="*/ 15738 h 27834"/>
                    <a:gd name="connsiteX213" fmla="*/ 39948 w 54057"/>
                    <a:gd name="connsiteY213" fmla="*/ 15646 h 27834"/>
                    <a:gd name="connsiteX214" fmla="*/ 39856 w 54057"/>
                    <a:gd name="connsiteY214" fmla="*/ 15600 h 27834"/>
                    <a:gd name="connsiteX215" fmla="*/ 39811 w 54057"/>
                    <a:gd name="connsiteY215" fmla="*/ 15600 h 27834"/>
                    <a:gd name="connsiteX216" fmla="*/ 39811 w 54057"/>
                    <a:gd name="connsiteY216" fmla="*/ 15554 h 27834"/>
                    <a:gd name="connsiteX217" fmla="*/ 40039 w 54057"/>
                    <a:gd name="connsiteY217" fmla="*/ 15714 h 27834"/>
                    <a:gd name="connsiteX218" fmla="*/ 40039 w 54057"/>
                    <a:gd name="connsiteY218" fmla="*/ 15714 h 27834"/>
                    <a:gd name="connsiteX219" fmla="*/ 39765 w 54057"/>
                    <a:gd name="connsiteY219" fmla="*/ 15623 h 27834"/>
                    <a:gd name="connsiteX220" fmla="*/ 39262 w 54057"/>
                    <a:gd name="connsiteY220" fmla="*/ 15440 h 27834"/>
                    <a:gd name="connsiteX221" fmla="*/ 38301 w 54057"/>
                    <a:gd name="connsiteY221" fmla="*/ 15027 h 27834"/>
                    <a:gd name="connsiteX222" fmla="*/ 36815 w 54057"/>
                    <a:gd name="connsiteY222" fmla="*/ 14592 h 27834"/>
                    <a:gd name="connsiteX223" fmla="*/ 36060 w 54057"/>
                    <a:gd name="connsiteY223" fmla="*/ 14363 h 27834"/>
                    <a:gd name="connsiteX224" fmla="*/ 35694 w 54057"/>
                    <a:gd name="connsiteY224" fmla="*/ 14272 h 27834"/>
                    <a:gd name="connsiteX225" fmla="*/ 35511 w 54057"/>
                    <a:gd name="connsiteY225" fmla="*/ 14203 h 27834"/>
                    <a:gd name="connsiteX226" fmla="*/ 35420 w 54057"/>
                    <a:gd name="connsiteY226" fmla="*/ 14157 h 27834"/>
                    <a:gd name="connsiteX227" fmla="*/ 35420 w 54057"/>
                    <a:gd name="connsiteY227" fmla="*/ 14157 h 27834"/>
                    <a:gd name="connsiteX228" fmla="*/ 35786 w 54057"/>
                    <a:gd name="connsiteY228" fmla="*/ 14317 h 27834"/>
                    <a:gd name="connsiteX229" fmla="*/ 35763 w 54057"/>
                    <a:gd name="connsiteY229" fmla="*/ 14317 h 27834"/>
                    <a:gd name="connsiteX230" fmla="*/ 34002 w 54057"/>
                    <a:gd name="connsiteY230" fmla="*/ 14111 h 27834"/>
                    <a:gd name="connsiteX231" fmla="*/ 31052 w 54057"/>
                    <a:gd name="connsiteY231" fmla="*/ 14111 h 27834"/>
                    <a:gd name="connsiteX232" fmla="*/ 31007 w 54057"/>
                    <a:gd name="connsiteY232" fmla="*/ 14111 h 27834"/>
                    <a:gd name="connsiteX233" fmla="*/ 31007 w 54057"/>
                    <a:gd name="connsiteY233" fmla="*/ 14111 h 27834"/>
                    <a:gd name="connsiteX234" fmla="*/ 31693 w 54057"/>
                    <a:gd name="connsiteY234" fmla="*/ 14111 h 27834"/>
                    <a:gd name="connsiteX235" fmla="*/ 31578 w 54057"/>
                    <a:gd name="connsiteY235" fmla="*/ 14111 h 27834"/>
                    <a:gd name="connsiteX236" fmla="*/ 30092 w 54057"/>
                    <a:gd name="connsiteY236" fmla="*/ 14249 h 27834"/>
                    <a:gd name="connsiteX237" fmla="*/ 29703 w 54057"/>
                    <a:gd name="connsiteY237" fmla="*/ 14295 h 27834"/>
                    <a:gd name="connsiteX238" fmla="*/ 29612 w 54057"/>
                    <a:gd name="connsiteY238" fmla="*/ 14295 h 27834"/>
                    <a:gd name="connsiteX239" fmla="*/ 29589 w 54057"/>
                    <a:gd name="connsiteY239" fmla="*/ 14295 h 27834"/>
                    <a:gd name="connsiteX240" fmla="*/ 29589 w 54057"/>
                    <a:gd name="connsiteY240" fmla="*/ 14295 h 27834"/>
                    <a:gd name="connsiteX241" fmla="*/ 29772 w 54057"/>
                    <a:gd name="connsiteY241" fmla="*/ 14295 h 27834"/>
                    <a:gd name="connsiteX242" fmla="*/ 29726 w 54057"/>
                    <a:gd name="connsiteY242" fmla="*/ 14295 h 27834"/>
                    <a:gd name="connsiteX243" fmla="*/ 29520 w 54057"/>
                    <a:gd name="connsiteY243" fmla="*/ 14340 h 27834"/>
                    <a:gd name="connsiteX244" fmla="*/ 28811 w 54057"/>
                    <a:gd name="connsiteY244" fmla="*/ 14409 h 27834"/>
                    <a:gd name="connsiteX245" fmla="*/ 27256 w 54057"/>
                    <a:gd name="connsiteY245" fmla="*/ 14615 h 27834"/>
                    <a:gd name="connsiteX246" fmla="*/ 26867 w 54057"/>
                    <a:gd name="connsiteY246" fmla="*/ 14661 h 27834"/>
                    <a:gd name="connsiteX247" fmla="*/ 26662 w 54057"/>
                    <a:gd name="connsiteY247" fmla="*/ 14661 h 27834"/>
                    <a:gd name="connsiteX248" fmla="*/ 26570 w 54057"/>
                    <a:gd name="connsiteY248" fmla="*/ 14684 h 27834"/>
                    <a:gd name="connsiteX249" fmla="*/ 26547 w 54057"/>
                    <a:gd name="connsiteY249" fmla="*/ 14684 h 27834"/>
                    <a:gd name="connsiteX250" fmla="*/ 26753 w 54057"/>
                    <a:gd name="connsiteY250" fmla="*/ 14661 h 27834"/>
                    <a:gd name="connsiteX251" fmla="*/ 26707 w 54057"/>
                    <a:gd name="connsiteY251" fmla="*/ 14661 h 27834"/>
                    <a:gd name="connsiteX252" fmla="*/ 25793 w 54057"/>
                    <a:gd name="connsiteY252" fmla="*/ 14730 h 27834"/>
                    <a:gd name="connsiteX253" fmla="*/ 23963 w 54057"/>
                    <a:gd name="connsiteY253" fmla="*/ 14867 h 27834"/>
                    <a:gd name="connsiteX254" fmla="*/ 22362 w 54057"/>
                    <a:gd name="connsiteY254" fmla="*/ 14913 h 27834"/>
                    <a:gd name="connsiteX255" fmla="*/ 21425 w 54057"/>
                    <a:gd name="connsiteY255" fmla="*/ 14913 h 27834"/>
                    <a:gd name="connsiteX256" fmla="*/ 21745 w 54057"/>
                    <a:gd name="connsiteY256" fmla="*/ 14890 h 27834"/>
                    <a:gd name="connsiteX257" fmla="*/ 21356 w 54057"/>
                    <a:gd name="connsiteY257" fmla="*/ 14890 h 27834"/>
                    <a:gd name="connsiteX258" fmla="*/ 20693 w 54057"/>
                    <a:gd name="connsiteY258" fmla="*/ 14913 h 27834"/>
                    <a:gd name="connsiteX259" fmla="*/ 18772 w 54057"/>
                    <a:gd name="connsiteY259" fmla="*/ 14844 h 27834"/>
                    <a:gd name="connsiteX260" fmla="*/ 18727 w 54057"/>
                    <a:gd name="connsiteY260" fmla="*/ 14844 h 27834"/>
                    <a:gd name="connsiteX261" fmla="*/ 18360 w 54057"/>
                    <a:gd name="connsiteY261" fmla="*/ 14821 h 27834"/>
                    <a:gd name="connsiteX262" fmla="*/ 18269 w 54057"/>
                    <a:gd name="connsiteY262" fmla="*/ 14821 h 27834"/>
                    <a:gd name="connsiteX263" fmla="*/ 18063 w 54057"/>
                    <a:gd name="connsiteY263" fmla="*/ 14799 h 27834"/>
                    <a:gd name="connsiteX264" fmla="*/ 17674 w 54057"/>
                    <a:gd name="connsiteY264" fmla="*/ 14752 h 27834"/>
                    <a:gd name="connsiteX265" fmla="*/ 16897 w 54057"/>
                    <a:gd name="connsiteY265" fmla="*/ 14684 h 27834"/>
                    <a:gd name="connsiteX266" fmla="*/ 15662 w 54057"/>
                    <a:gd name="connsiteY266" fmla="*/ 14547 h 27834"/>
                    <a:gd name="connsiteX267" fmla="*/ 14953 w 54057"/>
                    <a:gd name="connsiteY267" fmla="*/ 14409 h 27834"/>
                    <a:gd name="connsiteX268" fmla="*/ 13307 w 54057"/>
                    <a:gd name="connsiteY268" fmla="*/ 14088 h 27834"/>
                    <a:gd name="connsiteX269" fmla="*/ 10974 w 54057"/>
                    <a:gd name="connsiteY269" fmla="*/ 13470 h 27834"/>
                    <a:gd name="connsiteX270" fmla="*/ 11615 w 54057"/>
                    <a:gd name="connsiteY270" fmla="*/ 13630 h 27834"/>
                    <a:gd name="connsiteX271" fmla="*/ 9237 w 54057"/>
                    <a:gd name="connsiteY271" fmla="*/ 12829 h 27834"/>
                    <a:gd name="connsiteX272" fmla="*/ 8802 w 54057"/>
                    <a:gd name="connsiteY272" fmla="*/ 12646 h 27834"/>
                    <a:gd name="connsiteX273" fmla="*/ 8390 w 54057"/>
                    <a:gd name="connsiteY273" fmla="*/ 12463 h 27834"/>
                    <a:gd name="connsiteX274" fmla="*/ 7590 w 54057"/>
                    <a:gd name="connsiteY274" fmla="*/ 12096 h 27834"/>
                    <a:gd name="connsiteX275" fmla="*/ 7270 w 54057"/>
                    <a:gd name="connsiteY275" fmla="*/ 11936 h 27834"/>
                    <a:gd name="connsiteX276" fmla="*/ 4754 w 54057"/>
                    <a:gd name="connsiteY276" fmla="*/ 10378 h 27834"/>
                    <a:gd name="connsiteX277" fmla="*/ 4183 w 54057"/>
                    <a:gd name="connsiteY277" fmla="*/ 10012 h 27834"/>
                    <a:gd name="connsiteX278" fmla="*/ 4045 w 54057"/>
                    <a:gd name="connsiteY278" fmla="*/ 9898 h 27834"/>
                    <a:gd name="connsiteX279" fmla="*/ 2307 w 54057"/>
                    <a:gd name="connsiteY279" fmla="*/ 8409 h 27834"/>
                    <a:gd name="connsiteX280" fmla="*/ 9053 w 54057"/>
                    <a:gd name="connsiteY280" fmla="*/ 2912 h 27834"/>
                    <a:gd name="connsiteX281" fmla="*/ 9900 w 54057"/>
                    <a:gd name="connsiteY281" fmla="*/ 4836 h 27834"/>
                    <a:gd name="connsiteX282" fmla="*/ 9442 w 54057"/>
                    <a:gd name="connsiteY282" fmla="*/ 4172 h 27834"/>
                    <a:gd name="connsiteX283" fmla="*/ 10311 w 54057"/>
                    <a:gd name="connsiteY283" fmla="*/ 5432 h 27834"/>
                    <a:gd name="connsiteX284" fmla="*/ 10883 w 54057"/>
                    <a:gd name="connsiteY284" fmla="*/ 6142 h 27834"/>
                    <a:gd name="connsiteX285" fmla="*/ 11020 w 54057"/>
                    <a:gd name="connsiteY285" fmla="*/ 6302 h 27834"/>
                    <a:gd name="connsiteX286" fmla="*/ 11089 w 54057"/>
                    <a:gd name="connsiteY286" fmla="*/ 6394 h 27834"/>
                    <a:gd name="connsiteX287" fmla="*/ 11089 w 54057"/>
                    <a:gd name="connsiteY287" fmla="*/ 6394 h 27834"/>
                    <a:gd name="connsiteX288" fmla="*/ 11089 w 54057"/>
                    <a:gd name="connsiteY288" fmla="*/ 6416 h 27834"/>
                    <a:gd name="connsiteX289" fmla="*/ 11089 w 54057"/>
                    <a:gd name="connsiteY289" fmla="*/ 6416 h 27834"/>
                    <a:gd name="connsiteX290" fmla="*/ 10746 w 54057"/>
                    <a:gd name="connsiteY290" fmla="*/ 6096 h 27834"/>
                    <a:gd name="connsiteX291" fmla="*/ 10791 w 54057"/>
                    <a:gd name="connsiteY291" fmla="*/ 6096 h 27834"/>
                    <a:gd name="connsiteX292" fmla="*/ 11111 w 54057"/>
                    <a:gd name="connsiteY292" fmla="*/ 6416 h 27834"/>
                    <a:gd name="connsiteX293" fmla="*/ 11683 w 54057"/>
                    <a:gd name="connsiteY293" fmla="*/ 6943 h 27834"/>
                    <a:gd name="connsiteX294" fmla="*/ 12163 w 54057"/>
                    <a:gd name="connsiteY294" fmla="*/ 7355 h 27834"/>
                    <a:gd name="connsiteX295" fmla="*/ 12575 w 54057"/>
                    <a:gd name="connsiteY295" fmla="*/ 7699 h 27834"/>
                    <a:gd name="connsiteX296" fmla="*/ 12941 w 54057"/>
                    <a:gd name="connsiteY296" fmla="*/ 7951 h 27834"/>
                    <a:gd name="connsiteX297" fmla="*/ 13101 w 54057"/>
                    <a:gd name="connsiteY297" fmla="*/ 8042 h 27834"/>
                    <a:gd name="connsiteX298" fmla="*/ 13421 w 54057"/>
                    <a:gd name="connsiteY298" fmla="*/ 8203 h 27834"/>
                    <a:gd name="connsiteX299" fmla="*/ 14336 w 54057"/>
                    <a:gd name="connsiteY299" fmla="*/ 8707 h 27834"/>
                    <a:gd name="connsiteX300" fmla="*/ 15685 w 54057"/>
                    <a:gd name="connsiteY300" fmla="*/ 9325 h 27834"/>
                    <a:gd name="connsiteX301" fmla="*/ 16485 w 54057"/>
                    <a:gd name="connsiteY301" fmla="*/ 9646 h 27834"/>
                    <a:gd name="connsiteX302" fmla="*/ 16874 w 54057"/>
                    <a:gd name="connsiteY302" fmla="*/ 9806 h 27834"/>
                    <a:gd name="connsiteX303" fmla="*/ 16920 w 54057"/>
                    <a:gd name="connsiteY303" fmla="*/ 9806 h 27834"/>
                    <a:gd name="connsiteX304" fmla="*/ 16920 w 54057"/>
                    <a:gd name="connsiteY304" fmla="*/ 9806 h 27834"/>
                    <a:gd name="connsiteX305" fmla="*/ 16600 w 54057"/>
                    <a:gd name="connsiteY305" fmla="*/ 9714 h 27834"/>
                    <a:gd name="connsiteX306" fmla="*/ 16623 w 54057"/>
                    <a:gd name="connsiteY306" fmla="*/ 9714 h 27834"/>
                    <a:gd name="connsiteX307" fmla="*/ 16714 w 54057"/>
                    <a:gd name="connsiteY307" fmla="*/ 9737 h 27834"/>
                    <a:gd name="connsiteX308" fmla="*/ 16920 w 54057"/>
                    <a:gd name="connsiteY308" fmla="*/ 9783 h 27834"/>
                    <a:gd name="connsiteX309" fmla="*/ 18566 w 54057"/>
                    <a:gd name="connsiteY309" fmla="*/ 10218 h 27834"/>
                    <a:gd name="connsiteX310" fmla="*/ 18978 w 54057"/>
                    <a:gd name="connsiteY310" fmla="*/ 10310 h 27834"/>
                    <a:gd name="connsiteX311" fmla="*/ 19046 w 54057"/>
                    <a:gd name="connsiteY311" fmla="*/ 10310 h 27834"/>
                    <a:gd name="connsiteX312" fmla="*/ 18498 w 54057"/>
                    <a:gd name="connsiteY312" fmla="*/ 10241 h 27834"/>
                    <a:gd name="connsiteX313" fmla="*/ 18521 w 54057"/>
                    <a:gd name="connsiteY313" fmla="*/ 10241 h 27834"/>
                    <a:gd name="connsiteX314" fmla="*/ 18544 w 54057"/>
                    <a:gd name="connsiteY314" fmla="*/ 10241 h 27834"/>
                    <a:gd name="connsiteX315" fmla="*/ 18635 w 54057"/>
                    <a:gd name="connsiteY315" fmla="*/ 10241 h 27834"/>
                    <a:gd name="connsiteX316" fmla="*/ 18841 w 54057"/>
                    <a:gd name="connsiteY316" fmla="*/ 10310 h 27834"/>
                    <a:gd name="connsiteX317" fmla="*/ 19687 w 54057"/>
                    <a:gd name="connsiteY317" fmla="*/ 10493 h 27834"/>
                    <a:gd name="connsiteX318" fmla="*/ 21173 w 54057"/>
                    <a:gd name="connsiteY318" fmla="*/ 10768 h 27834"/>
                    <a:gd name="connsiteX319" fmla="*/ 22728 w 54057"/>
                    <a:gd name="connsiteY319" fmla="*/ 10951 h 27834"/>
                    <a:gd name="connsiteX320" fmla="*/ 24375 w 54057"/>
                    <a:gd name="connsiteY320" fmla="*/ 11065 h 27834"/>
                    <a:gd name="connsiteX321" fmla="*/ 26090 w 54057"/>
                    <a:gd name="connsiteY321" fmla="*/ 11134 h 27834"/>
                    <a:gd name="connsiteX322" fmla="*/ 27714 w 54057"/>
                    <a:gd name="connsiteY322" fmla="*/ 11134 h 27834"/>
                    <a:gd name="connsiteX323" fmla="*/ 29383 w 54057"/>
                    <a:gd name="connsiteY323" fmla="*/ 11134 h 27834"/>
                    <a:gd name="connsiteX324" fmla="*/ 29840 w 54057"/>
                    <a:gd name="connsiteY324" fmla="*/ 11134 h 27834"/>
                    <a:gd name="connsiteX325" fmla="*/ 29863 w 54057"/>
                    <a:gd name="connsiteY325" fmla="*/ 11134 h 27834"/>
                    <a:gd name="connsiteX326" fmla="*/ 30366 w 54057"/>
                    <a:gd name="connsiteY326" fmla="*/ 11134 h 27834"/>
                    <a:gd name="connsiteX327" fmla="*/ 31235 w 54057"/>
                    <a:gd name="connsiteY327" fmla="*/ 11203 h 27834"/>
                    <a:gd name="connsiteX328" fmla="*/ 33339 w 54057"/>
                    <a:gd name="connsiteY328" fmla="*/ 11409 h 27834"/>
                    <a:gd name="connsiteX329" fmla="*/ 35168 w 54057"/>
                    <a:gd name="connsiteY329" fmla="*/ 11798 h 27834"/>
                    <a:gd name="connsiteX330" fmla="*/ 37021 w 54057"/>
                    <a:gd name="connsiteY330" fmla="*/ 12348 h 27834"/>
                    <a:gd name="connsiteX331" fmla="*/ 38621 w 54057"/>
                    <a:gd name="connsiteY331" fmla="*/ 13035 h 27834"/>
                    <a:gd name="connsiteX332" fmla="*/ 38759 w 54057"/>
                    <a:gd name="connsiteY332" fmla="*/ 13035 h 27834"/>
                    <a:gd name="connsiteX333" fmla="*/ 40863 w 54057"/>
                    <a:gd name="connsiteY333" fmla="*/ 14203 h 27834"/>
                    <a:gd name="connsiteX334" fmla="*/ 41000 w 54057"/>
                    <a:gd name="connsiteY334" fmla="*/ 14272 h 27834"/>
                    <a:gd name="connsiteX335" fmla="*/ 42898 w 54057"/>
                    <a:gd name="connsiteY335" fmla="*/ 15554 h 27834"/>
                    <a:gd name="connsiteX336" fmla="*/ 43058 w 54057"/>
                    <a:gd name="connsiteY336" fmla="*/ 15669 h 27834"/>
                    <a:gd name="connsiteX337" fmla="*/ 44567 w 54057"/>
                    <a:gd name="connsiteY337" fmla="*/ 16837 h 27834"/>
                    <a:gd name="connsiteX338" fmla="*/ 44773 w 54057"/>
                    <a:gd name="connsiteY338" fmla="*/ 16974 h 27834"/>
                    <a:gd name="connsiteX339" fmla="*/ 44933 w 54057"/>
                    <a:gd name="connsiteY339" fmla="*/ 17089 h 27834"/>
                    <a:gd name="connsiteX340" fmla="*/ 44979 w 54057"/>
                    <a:gd name="connsiteY340" fmla="*/ 17157 h 27834"/>
                    <a:gd name="connsiteX341" fmla="*/ 45070 w 54057"/>
                    <a:gd name="connsiteY341" fmla="*/ 17249 h 27834"/>
                    <a:gd name="connsiteX342" fmla="*/ 45413 w 54057"/>
                    <a:gd name="connsiteY342" fmla="*/ 17569 h 27834"/>
                    <a:gd name="connsiteX343" fmla="*/ 46122 w 54057"/>
                    <a:gd name="connsiteY343" fmla="*/ 18211 h 27834"/>
                    <a:gd name="connsiteX344" fmla="*/ 47563 w 54057"/>
                    <a:gd name="connsiteY344" fmla="*/ 19493 h 27834"/>
                    <a:gd name="connsiteX345" fmla="*/ 47906 w 54057"/>
                    <a:gd name="connsiteY345" fmla="*/ 19814 h 27834"/>
                    <a:gd name="connsiteX346" fmla="*/ 47997 w 54057"/>
                    <a:gd name="connsiteY346" fmla="*/ 19883 h 27834"/>
                    <a:gd name="connsiteX347" fmla="*/ 48180 w 54057"/>
                    <a:gd name="connsiteY347" fmla="*/ 20043 h 27834"/>
                    <a:gd name="connsiteX348" fmla="*/ 48340 w 54057"/>
                    <a:gd name="connsiteY348" fmla="*/ 20226 h 27834"/>
                    <a:gd name="connsiteX349" fmla="*/ 48980 w 54057"/>
                    <a:gd name="connsiteY349" fmla="*/ 20936 h 27834"/>
                    <a:gd name="connsiteX350" fmla="*/ 51542 w 54057"/>
                    <a:gd name="connsiteY350" fmla="*/ 23799 h 27834"/>
                    <a:gd name="connsiteX351" fmla="*/ 52182 w 54057"/>
                    <a:gd name="connsiteY351" fmla="*/ 24509 h 27834"/>
                    <a:gd name="connsiteX352" fmla="*/ 52845 w 54057"/>
                    <a:gd name="connsiteY352" fmla="*/ 25264 h 27834"/>
                    <a:gd name="connsiteX353" fmla="*/ 54057 w 54057"/>
                    <a:gd name="connsiteY353" fmla="*/ 26776 h 27834"/>
                    <a:gd name="connsiteX354" fmla="*/ 53097 w 54057"/>
                    <a:gd name="connsiteY354" fmla="*/ 27280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54057" h="27834">
                      <a:moveTo>
                        <a:pt x="53074" y="27646"/>
                      </a:moveTo>
                      <a:lnTo>
                        <a:pt x="51610" y="26387"/>
                      </a:lnTo>
                      <a:cubicBezTo>
                        <a:pt x="51336" y="26157"/>
                        <a:pt x="51153" y="25997"/>
                        <a:pt x="50901" y="25814"/>
                      </a:cubicBezTo>
                      <a:lnTo>
                        <a:pt x="50147" y="25219"/>
                      </a:lnTo>
                      <a:lnTo>
                        <a:pt x="47128" y="22837"/>
                      </a:lnTo>
                      <a:lnTo>
                        <a:pt x="46374" y="22264"/>
                      </a:lnTo>
                      <a:lnTo>
                        <a:pt x="46191" y="22104"/>
                      </a:lnTo>
                      <a:cubicBezTo>
                        <a:pt x="46191" y="22104"/>
                        <a:pt x="46054" y="21990"/>
                        <a:pt x="46191" y="22104"/>
                      </a:cubicBezTo>
                      <a:lnTo>
                        <a:pt x="46099" y="22035"/>
                      </a:lnTo>
                      <a:lnTo>
                        <a:pt x="45688" y="21806"/>
                      </a:lnTo>
                      <a:lnTo>
                        <a:pt x="44087" y="20707"/>
                      </a:lnTo>
                      <a:lnTo>
                        <a:pt x="43287" y="20180"/>
                      </a:lnTo>
                      <a:lnTo>
                        <a:pt x="42875" y="19929"/>
                      </a:lnTo>
                      <a:lnTo>
                        <a:pt x="42783" y="19860"/>
                      </a:lnTo>
                      <a:lnTo>
                        <a:pt x="42738" y="19860"/>
                      </a:lnTo>
                      <a:cubicBezTo>
                        <a:pt x="42944" y="19974"/>
                        <a:pt x="42806" y="19860"/>
                        <a:pt x="42829" y="19905"/>
                      </a:cubicBezTo>
                      <a:lnTo>
                        <a:pt x="42829" y="19905"/>
                      </a:lnTo>
                      <a:cubicBezTo>
                        <a:pt x="42829" y="19905"/>
                        <a:pt x="42806" y="19883"/>
                        <a:pt x="42806" y="19883"/>
                      </a:cubicBezTo>
                      <a:lnTo>
                        <a:pt x="42578" y="19768"/>
                      </a:lnTo>
                      <a:lnTo>
                        <a:pt x="40908" y="18829"/>
                      </a:lnTo>
                      <a:lnTo>
                        <a:pt x="41068" y="18921"/>
                      </a:lnTo>
                      <a:lnTo>
                        <a:pt x="39033" y="17959"/>
                      </a:lnTo>
                      <a:lnTo>
                        <a:pt x="39193" y="18028"/>
                      </a:lnTo>
                      <a:lnTo>
                        <a:pt x="37135" y="17295"/>
                      </a:lnTo>
                      <a:lnTo>
                        <a:pt x="37272" y="17340"/>
                      </a:lnTo>
                      <a:cubicBezTo>
                        <a:pt x="36678" y="17157"/>
                        <a:pt x="35923" y="16928"/>
                        <a:pt x="35649" y="16905"/>
                      </a:cubicBezTo>
                      <a:cubicBezTo>
                        <a:pt x="35351" y="16837"/>
                        <a:pt x="34711" y="16791"/>
                        <a:pt x="34162" y="16699"/>
                      </a:cubicBezTo>
                      <a:cubicBezTo>
                        <a:pt x="33590" y="16630"/>
                        <a:pt x="32973" y="16539"/>
                        <a:pt x="32607" y="16630"/>
                      </a:cubicBezTo>
                      <a:lnTo>
                        <a:pt x="31304" y="16699"/>
                      </a:lnTo>
                      <a:lnTo>
                        <a:pt x="30458" y="16814"/>
                      </a:lnTo>
                      <a:lnTo>
                        <a:pt x="30000" y="16860"/>
                      </a:lnTo>
                      <a:lnTo>
                        <a:pt x="29909" y="16860"/>
                      </a:lnTo>
                      <a:cubicBezTo>
                        <a:pt x="29909" y="16860"/>
                        <a:pt x="29886" y="16860"/>
                        <a:pt x="29886" y="16860"/>
                      </a:cubicBezTo>
                      <a:lnTo>
                        <a:pt x="29886" y="16860"/>
                      </a:lnTo>
                      <a:cubicBezTo>
                        <a:pt x="29886" y="16860"/>
                        <a:pt x="29703" y="16860"/>
                        <a:pt x="30069" y="16860"/>
                      </a:cubicBezTo>
                      <a:lnTo>
                        <a:pt x="30000" y="16860"/>
                      </a:lnTo>
                      <a:cubicBezTo>
                        <a:pt x="30000" y="16860"/>
                        <a:pt x="29749" y="16905"/>
                        <a:pt x="29749" y="16905"/>
                      </a:cubicBezTo>
                      <a:lnTo>
                        <a:pt x="28011" y="17157"/>
                      </a:lnTo>
                      <a:lnTo>
                        <a:pt x="26227" y="17409"/>
                      </a:lnTo>
                      <a:lnTo>
                        <a:pt x="24535" y="17569"/>
                      </a:lnTo>
                      <a:cubicBezTo>
                        <a:pt x="23437" y="17707"/>
                        <a:pt x="22111" y="17684"/>
                        <a:pt x="20899" y="17730"/>
                      </a:cubicBezTo>
                      <a:lnTo>
                        <a:pt x="20259" y="17730"/>
                      </a:lnTo>
                      <a:cubicBezTo>
                        <a:pt x="20259" y="17730"/>
                        <a:pt x="19824" y="17684"/>
                        <a:pt x="19824" y="17684"/>
                      </a:cubicBezTo>
                      <a:lnTo>
                        <a:pt x="18978" y="17638"/>
                      </a:lnTo>
                      <a:lnTo>
                        <a:pt x="18132" y="17592"/>
                      </a:lnTo>
                      <a:lnTo>
                        <a:pt x="17926" y="17592"/>
                      </a:lnTo>
                      <a:cubicBezTo>
                        <a:pt x="17926" y="17592"/>
                        <a:pt x="17812" y="17569"/>
                        <a:pt x="17812" y="17569"/>
                      </a:cubicBezTo>
                      <a:lnTo>
                        <a:pt x="17766" y="17569"/>
                      </a:lnTo>
                      <a:lnTo>
                        <a:pt x="17217" y="17478"/>
                      </a:lnTo>
                      <a:lnTo>
                        <a:pt x="17172" y="17478"/>
                      </a:lnTo>
                      <a:cubicBezTo>
                        <a:pt x="17172" y="17478"/>
                        <a:pt x="16737" y="17409"/>
                        <a:pt x="16737" y="17409"/>
                      </a:cubicBezTo>
                      <a:lnTo>
                        <a:pt x="15022" y="17180"/>
                      </a:lnTo>
                      <a:lnTo>
                        <a:pt x="14793" y="17180"/>
                      </a:lnTo>
                      <a:cubicBezTo>
                        <a:pt x="14793" y="17180"/>
                        <a:pt x="14702" y="17157"/>
                        <a:pt x="14702" y="17157"/>
                      </a:cubicBezTo>
                      <a:lnTo>
                        <a:pt x="14679" y="17157"/>
                      </a:lnTo>
                      <a:cubicBezTo>
                        <a:pt x="14679" y="17157"/>
                        <a:pt x="14313" y="17043"/>
                        <a:pt x="14313" y="17043"/>
                      </a:cubicBezTo>
                      <a:lnTo>
                        <a:pt x="14244" y="17043"/>
                      </a:lnTo>
                      <a:cubicBezTo>
                        <a:pt x="14244" y="17043"/>
                        <a:pt x="13833" y="16928"/>
                        <a:pt x="13833" y="16928"/>
                      </a:cubicBezTo>
                      <a:lnTo>
                        <a:pt x="13010" y="16699"/>
                      </a:lnTo>
                      <a:cubicBezTo>
                        <a:pt x="12438" y="16539"/>
                        <a:pt x="11981" y="16470"/>
                        <a:pt x="11180" y="16104"/>
                      </a:cubicBezTo>
                      <a:cubicBezTo>
                        <a:pt x="10448" y="15806"/>
                        <a:pt x="9717" y="15463"/>
                        <a:pt x="9008" y="15142"/>
                      </a:cubicBezTo>
                      <a:lnTo>
                        <a:pt x="9488" y="15417"/>
                      </a:lnTo>
                      <a:lnTo>
                        <a:pt x="8299" y="14821"/>
                      </a:lnTo>
                      <a:cubicBezTo>
                        <a:pt x="7887" y="14615"/>
                        <a:pt x="7590" y="14409"/>
                        <a:pt x="7224" y="14203"/>
                      </a:cubicBezTo>
                      <a:cubicBezTo>
                        <a:pt x="6881" y="13974"/>
                        <a:pt x="6584" y="13745"/>
                        <a:pt x="6309" y="13539"/>
                      </a:cubicBezTo>
                      <a:lnTo>
                        <a:pt x="5509" y="12921"/>
                      </a:lnTo>
                      <a:lnTo>
                        <a:pt x="5143" y="12669"/>
                      </a:lnTo>
                      <a:lnTo>
                        <a:pt x="4480" y="12004"/>
                      </a:lnTo>
                      <a:lnTo>
                        <a:pt x="3840" y="11386"/>
                      </a:lnTo>
                      <a:cubicBezTo>
                        <a:pt x="3428" y="10997"/>
                        <a:pt x="2971" y="10378"/>
                        <a:pt x="2513" y="9898"/>
                      </a:cubicBezTo>
                      <a:cubicBezTo>
                        <a:pt x="2353" y="9737"/>
                        <a:pt x="2239" y="9554"/>
                        <a:pt x="2147" y="9394"/>
                      </a:cubicBezTo>
                      <a:lnTo>
                        <a:pt x="2079" y="9233"/>
                      </a:lnTo>
                      <a:lnTo>
                        <a:pt x="569" y="6600"/>
                      </a:lnTo>
                      <a:cubicBezTo>
                        <a:pt x="-619" y="4493"/>
                        <a:pt x="112" y="1790"/>
                        <a:pt x="2216" y="577"/>
                      </a:cubicBezTo>
                      <a:cubicBezTo>
                        <a:pt x="3702" y="-271"/>
                        <a:pt x="5486" y="-156"/>
                        <a:pt x="6835" y="737"/>
                      </a:cubicBezTo>
                      <a:lnTo>
                        <a:pt x="7338" y="1080"/>
                      </a:lnTo>
                      <a:lnTo>
                        <a:pt x="9580" y="2615"/>
                      </a:lnTo>
                      <a:lnTo>
                        <a:pt x="8871" y="2134"/>
                      </a:lnTo>
                      <a:lnTo>
                        <a:pt x="11157" y="3210"/>
                      </a:lnTo>
                      <a:lnTo>
                        <a:pt x="10814" y="3073"/>
                      </a:lnTo>
                      <a:lnTo>
                        <a:pt x="11615" y="3302"/>
                      </a:lnTo>
                      <a:lnTo>
                        <a:pt x="12003" y="3416"/>
                      </a:lnTo>
                      <a:cubicBezTo>
                        <a:pt x="12003" y="3416"/>
                        <a:pt x="12278" y="3508"/>
                        <a:pt x="12369" y="3508"/>
                      </a:cubicBezTo>
                      <a:cubicBezTo>
                        <a:pt x="12667" y="3531"/>
                        <a:pt x="12987" y="3577"/>
                        <a:pt x="13261" y="3646"/>
                      </a:cubicBezTo>
                      <a:lnTo>
                        <a:pt x="13924" y="3806"/>
                      </a:lnTo>
                      <a:cubicBezTo>
                        <a:pt x="14176" y="3760"/>
                        <a:pt x="14427" y="3760"/>
                        <a:pt x="14656" y="3760"/>
                      </a:cubicBezTo>
                      <a:lnTo>
                        <a:pt x="16142" y="3806"/>
                      </a:lnTo>
                      <a:lnTo>
                        <a:pt x="17011" y="3806"/>
                      </a:lnTo>
                      <a:cubicBezTo>
                        <a:pt x="17011" y="3806"/>
                        <a:pt x="17057" y="3829"/>
                        <a:pt x="17057" y="3829"/>
                      </a:cubicBezTo>
                      <a:cubicBezTo>
                        <a:pt x="17149" y="3829"/>
                        <a:pt x="16188" y="3737"/>
                        <a:pt x="16600" y="3806"/>
                      </a:cubicBezTo>
                      <a:lnTo>
                        <a:pt x="16737" y="3806"/>
                      </a:lnTo>
                      <a:cubicBezTo>
                        <a:pt x="16737" y="3806"/>
                        <a:pt x="16943" y="3783"/>
                        <a:pt x="16943" y="3783"/>
                      </a:cubicBezTo>
                      <a:lnTo>
                        <a:pt x="17331" y="3737"/>
                      </a:lnTo>
                      <a:lnTo>
                        <a:pt x="18132" y="3691"/>
                      </a:lnTo>
                      <a:lnTo>
                        <a:pt x="18521" y="3691"/>
                      </a:lnTo>
                      <a:cubicBezTo>
                        <a:pt x="18521" y="3691"/>
                        <a:pt x="18727" y="3646"/>
                        <a:pt x="18727" y="3646"/>
                      </a:cubicBezTo>
                      <a:lnTo>
                        <a:pt x="18818" y="3646"/>
                      </a:lnTo>
                      <a:cubicBezTo>
                        <a:pt x="18818" y="3646"/>
                        <a:pt x="18246" y="3622"/>
                        <a:pt x="18521" y="3622"/>
                      </a:cubicBezTo>
                      <a:lnTo>
                        <a:pt x="18612" y="3622"/>
                      </a:lnTo>
                      <a:cubicBezTo>
                        <a:pt x="19093" y="3599"/>
                        <a:pt x="19801" y="3577"/>
                        <a:pt x="19824" y="3508"/>
                      </a:cubicBezTo>
                      <a:lnTo>
                        <a:pt x="21288" y="3325"/>
                      </a:lnTo>
                      <a:cubicBezTo>
                        <a:pt x="21791" y="3256"/>
                        <a:pt x="22340" y="3210"/>
                        <a:pt x="22820" y="3164"/>
                      </a:cubicBezTo>
                      <a:lnTo>
                        <a:pt x="24123" y="3004"/>
                      </a:lnTo>
                      <a:lnTo>
                        <a:pt x="27325" y="2615"/>
                      </a:lnTo>
                      <a:lnTo>
                        <a:pt x="28171" y="2523"/>
                      </a:lnTo>
                      <a:lnTo>
                        <a:pt x="29177" y="2455"/>
                      </a:lnTo>
                      <a:lnTo>
                        <a:pt x="30824" y="2455"/>
                      </a:lnTo>
                      <a:cubicBezTo>
                        <a:pt x="30824" y="2455"/>
                        <a:pt x="30915" y="2432"/>
                        <a:pt x="30915" y="2432"/>
                      </a:cubicBezTo>
                      <a:lnTo>
                        <a:pt x="31715" y="2432"/>
                      </a:lnTo>
                      <a:cubicBezTo>
                        <a:pt x="31715" y="2432"/>
                        <a:pt x="31898" y="2455"/>
                        <a:pt x="31898" y="2455"/>
                      </a:cubicBezTo>
                      <a:lnTo>
                        <a:pt x="32287" y="2523"/>
                      </a:lnTo>
                      <a:lnTo>
                        <a:pt x="33065" y="2615"/>
                      </a:lnTo>
                      <a:lnTo>
                        <a:pt x="34620" y="2821"/>
                      </a:lnTo>
                      <a:cubicBezTo>
                        <a:pt x="36014" y="3142"/>
                        <a:pt x="37570" y="3577"/>
                        <a:pt x="38964" y="4058"/>
                      </a:cubicBezTo>
                      <a:lnTo>
                        <a:pt x="39033" y="4058"/>
                      </a:lnTo>
                      <a:cubicBezTo>
                        <a:pt x="39033" y="4058"/>
                        <a:pt x="39445" y="4241"/>
                        <a:pt x="39445" y="4241"/>
                      </a:cubicBezTo>
                      <a:lnTo>
                        <a:pt x="39491" y="4241"/>
                      </a:lnTo>
                      <a:cubicBezTo>
                        <a:pt x="39491" y="4241"/>
                        <a:pt x="39559" y="4309"/>
                        <a:pt x="39559" y="4309"/>
                      </a:cubicBezTo>
                      <a:lnTo>
                        <a:pt x="39742" y="4401"/>
                      </a:lnTo>
                      <a:lnTo>
                        <a:pt x="40085" y="4584"/>
                      </a:lnTo>
                      <a:lnTo>
                        <a:pt x="40771" y="4974"/>
                      </a:lnTo>
                      <a:cubicBezTo>
                        <a:pt x="41251" y="5225"/>
                        <a:pt x="41663" y="5432"/>
                        <a:pt x="42166" y="5752"/>
                      </a:cubicBezTo>
                      <a:lnTo>
                        <a:pt x="43927" y="6966"/>
                      </a:lnTo>
                      <a:lnTo>
                        <a:pt x="44773" y="7585"/>
                      </a:lnTo>
                      <a:lnTo>
                        <a:pt x="45207" y="7882"/>
                      </a:lnTo>
                      <a:lnTo>
                        <a:pt x="45207" y="7882"/>
                      </a:lnTo>
                      <a:cubicBezTo>
                        <a:pt x="45207" y="7882"/>
                        <a:pt x="45459" y="8065"/>
                        <a:pt x="45459" y="8065"/>
                      </a:cubicBezTo>
                      <a:lnTo>
                        <a:pt x="45459" y="8065"/>
                      </a:lnTo>
                      <a:cubicBezTo>
                        <a:pt x="45459" y="8065"/>
                        <a:pt x="45482" y="8111"/>
                        <a:pt x="45482" y="8111"/>
                      </a:cubicBezTo>
                      <a:lnTo>
                        <a:pt x="45550" y="8180"/>
                      </a:lnTo>
                      <a:lnTo>
                        <a:pt x="45688" y="8317"/>
                      </a:lnTo>
                      <a:lnTo>
                        <a:pt x="46808" y="9439"/>
                      </a:lnTo>
                      <a:lnTo>
                        <a:pt x="47357" y="10012"/>
                      </a:lnTo>
                      <a:cubicBezTo>
                        <a:pt x="48134" y="10676"/>
                        <a:pt x="47585" y="10218"/>
                        <a:pt x="47746" y="10356"/>
                      </a:cubicBezTo>
                      <a:lnTo>
                        <a:pt x="47769" y="10356"/>
                      </a:lnTo>
                      <a:cubicBezTo>
                        <a:pt x="47769" y="10356"/>
                        <a:pt x="47791" y="10424"/>
                        <a:pt x="47791" y="10424"/>
                      </a:cubicBezTo>
                      <a:lnTo>
                        <a:pt x="47860" y="10493"/>
                      </a:lnTo>
                      <a:lnTo>
                        <a:pt x="47975" y="10676"/>
                      </a:lnTo>
                      <a:lnTo>
                        <a:pt x="48226" y="10974"/>
                      </a:lnTo>
                      <a:lnTo>
                        <a:pt x="49186" y="12256"/>
                      </a:lnTo>
                      <a:lnTo>
                        <a:pt x="49301" y="12417"/>
                      </a:lnTo>
                      <a:lnTo>
                        <a:pt x="49575" y="12691"/>
                      </a:lnTo>
                      <a:lnTo>
                        <a:pt x="49575" y="12691"/>
                      </a:lnTo>
                      <a:cubicBezTo>
                        <a:pt x="49575" y="12691"/>
                        <a:pt x="49575" y="12737"/>
                        <a:pt x="49575" y="12737"/>
                      </a:cubicBezTo>
                      <a:lnTo>
                        <a:pt x="49575" y="12783"/>
                      </a:lnTo>
                      <a:cubicBezTo>
                        <a:pt x="49575" y="12783"/>
                        <a:pt x="49644" y="12875"/>
                        <a:pt x="49644" y="12875"/>
                      </a:cubicBezTo>
                      <a:lnTo>
                        <a:pt x="49849" y="13218"/>
                      </a:lnTo>
                      <a:lnTo>
                        <a:pt x="50261" y="13905"/>
                      </a:lnTo>
                      <a:lnTo>
                        <a:pt x="50673" y="14592"/>
                      </a:lnTo>
                      <a:lnTo>
                        <a:pt x="50764" y="14776"/>
                      </a:lnTo>
                      <a:lnTo>
                        <a:pt x="50764" y="14776"/>
                      </a:lnTo>
                      <a:cubicBezTo>
                        <a:pt x="51107" y="15256"/>
                        <a:pt x="50856" y="14936"/>
                        <a:pt x="50947" y="15027"/>
                      </a:cubicBezTo>
                      <a:lnTo>
                        <a:pt x="50947" y="15027"/>
                      </a:lnTo>
                      <a:cubicBezTo>
                        <a:pt x="50947" y="15027"/>
                        <a:pt x="50947" y="15073"/>
                        <a:pt x="50947" y="15073"/>
                      </a:cubicBezTo>
                      <a:lnTo>
                        <a:pt x="50993" y="15165"/>
                      </a:lnTo>
                      <a:lnTo>
                        <a:pt x="51176" y="15508"/>
                      </a:lnTo>
                      <a:lnTo>
                        <a:pt x="51839" y="16974"/>
                      </a:lnTo>
                      <a:lnTo>
                        <a:pt x="51885" y="17066"/>
                      </a:lnTo>
                      <a:lnTo>
                        <a:pt x="52068" y="17340"/>
                      </a:lnTo>
                      <a:lnTo>
                        <a:pt x="52068" y="17340"/>
                      </a:lnTo>
                      <a:cubicBezTo>
                        <a:pt x="52068" y="17340"/>
                        <a:pt x="52068" y="17409"/>
                        <a:pt x="52068" y="17409"/>
                      </a:cubicBezTo>
                      <a:lnTo>
                        <a:pt x="52136" y="17615"/>
                      </a:lnTo>
                      <a:lnTo>
                        <a:pt x="52273" y="17982"/>
                      </a:lnTo>
                      <a:lnTo>
                        <a:pt x="52525" y="18760"/>
                      </a:lnTo>
                      <a:cubicBezTo>
                        <a:pt x="52708" y="19264"/>
                        <a:pt x="52868" y="19791"/>
                        <a:pt x="53005" y="20295"/>
                      </a:cubicBezTo>
                      <a:lnTo>
                        <a:pt x="53257" y="21073"/>
                      </a:lnTo>
                      <a:lnTo>
                        <a:pt x="53463" y="21967"/>
                      </a:lnTo>
                      <a:cubicBezTo>
                        <a:pt x="53623" y="22562"/>
                        <a:pt x="53714" y="23135"/>
                        <a:pt x="53806" y="23707"/>
                      </a:cubicBezTo>
                      <a:cubicBezTo>
                        <a:pt x="54011" y="24898"/>
                        <a:pt x="54057" y="26020"/>
                        <a:pt x="53988" y="27188"/>
                      </a:cubicBezTo>
                      <a:lnTo>
                        <a:pt x="53988" y="27303"/>
                      </a:lnTo>
                      <a:cubicBezTo>
                        <a:pt x="53988" y="27623"/>
                        <a:pt x="53691" y="27875"/>
                        <a:pt x="53371" y="27830"/>
                      </a:cubicBezTo>
                      <a:cubicBezTo>
                        <a:pt x="53234" y="27830"/>
                        <a:pt x="53120" y="27783"/>
                        <a:pt x="53028" y="27715"/>
                      </a:cubicBezTo>
                      <a:close/>
                      <a:moveTo>
                        <a:pt x="52937" y="27371"/>
                      </a:moveTo>
                      <a:cubicBezTo>
                        <a:pt x="52319" y="26524"/>
                        <a:pt x="51656" y="25631"/>
                        <a:pt x="51016" y="24921"/>
                      </a:cubicBezTo>
                      <a:cubicBezTo>
                        <a:pt x="50673" y="24531"/>
                        <a:pt x="50330" y="24165"/>
                        <a:pt x="50033" y="23799"/>
                      </a:cubicBezTo>
                      <a:lnTo>
                        <a:pt x="49575" y="23272"/>
                      </a:lnTo>
                      <a:lnTo>
                        <a:pt x="49004" y="22677"/>
                      </a:lnTo>
                      <a:cubicBezTo>
                        <a:pt x="48615" y="22310"/>
                        <a:pt x="48226" y="21921"/>
                        <a:pt x="47860" y="21531"/>
                      </a:cubicBezTo>
                      <a:lnTo>
                        <a:pt x="47311" y="20936"/>
                      </a:lnTo>
                      <a:lnTo>
                        <a:pt x="47037" y="20616"/>
                      </a:lnTo>
                      <a:lnTo>
                        <a:pt x="46899" y="20478"/>
                      </a:lnTo>
                      <a:lnTo>
                        <a:pt x="46877" y="20478"/>
                      </a:lnTo>
                      <a:cubicBezTo>
                        <a:pt x="46877" y="20478"/>
                        <a:pt x="46877" y="20432"/>
                        <a:pt x="46877" y="20432"/>
                      </a:cubicBezTo>
                      <a:lnTo>
                        <a:pt x="46877" y="20432"/>
                      </a:lnTo>
                      <a:cubicBezTo>
                        <a:pt x="46877" y="20432"/>
                        <a:pt x="47174" y="20867"/>
                        <a:pt x="47037" y="20638"/>
                      </a:cubicBezTo>
                      <a:lnTo>
                        <a:pt x="46945" y="20570"/>
                      </a:lnTo>
                      <a:lnTo>
                        <a:pt x="45756" y="19516"/>
                      </a:lnTo>
                      <a:lnTo>
                        <a:pt x="45459" y="19242"/>
                      </a:lnTo>
                      <a:lnTo>
                        <a:pt x="45390" y="19173"/>
                      </a:lnTo>
                      <a:lnTo>
                        <a:pt x="45390" y="19173"/>
                      </a:lnTo>
                      <a:cubicBezTo>
                        <a:pt x="45390" y="19173"/>
                        <a:pt x="45390" y="19127"/>
                        <a:pt x="45390" y="19127"/>
                      </a:cubicBezTo>
                      <a:cubicBezTo>
                        <a:pt x="45459" y="19242"/>
                        <a:pt x="45207" y="18921"/>
                        <a:pt x="45573" y="19333"/>
                      </a:cubicBezTo>
                      <a:lnTo>
                        <a:pt x="45505" y="19333"/>
                      </a:lnTo>
                      <a:cubicBezTo>
                        <a:pt x="45505" y="19333"/>
                        <a:pt x="45367" y="19195"/>
                        <a:pt x="45367" y="19195"/>
                      </a:cubicBezTo>
                      <a:lnTo>
                        <a:pt x="44727" y="18692"/>
                      </a:lnTo>
                      <a:lnTo>
                        <a:pt x="44110" y="18188"/>
                      </a:lnTo>
                      <a:lnTo>
                        <a:pt x="43789" y="17936"/>
                      </a:lnTo>
                      <a:lnTo>
                        <a:pt x="43721" y="17867"/>
                      </a:lnTo>
                      <a:lnTo>
                        <a:pt x="43675" y="17867"/>
                      </a:lnTo>
                      <a:cubicBezTo>
                        <a:pt x="43675" y="17867"/>
                        <a:pt x="43652" y="17799"/>
                        <a:pt x="43652" y="17799"/>
                      </a:cubicBezTo>
                      <a:lnTo>
                        <a:pt x="43652" y="17799"/>
                      </a:lnTo>
                      <a:cubicBezTo>
                        <a:pt x="44178" y="18348"/>
                        <a:pt x="43789" y="17959"/>
                        <a:pt x="43904" y="18051"/>
                      </a:cubicBezTo>
                      <a:lnTo>
                        <a:pt x="43744" y="17959"/>
                      </a:lnTo>
                      <a:lnTo>
                        <a:pt x="42440" y="17043"/>
                      </a:lnTo>
                      <a:lnTo>
                        <a:pt x="42120" y="16814"/>
                      </a:lnTo>
                      <a:lnTo>
                        <a:pt x="41960" y="16699"/>
                      </a:lnTo>
                      <a:lnTo>
                        <a:pt x="41892" y="16630"/>
                      </a:lnTo>
                      <a:lnTo>
                        <a:pt x="41846" y="16630"/>
                      </a:lnTo>
                      <a:cubicBezTo>
                        <a:pt x="41846" y="16630"/>
                        <a:pt x="41823" y="16585"/>
                        <a:pt x="41823" y="16585"/>
                      </a:cubicBezTo>
                      <a:lnTo>
                        <a:pt x="41823" y="16585"/>
                      </a:lnTo>
                      <a:cubicBezTo>
                        <a:pt x="41983" y="16722"/>
                        <a:pt x="41434" y="16264"/>
                        <a:pt x="42189" y="16905"/>
                      </a:cubicBezTo>
                      <a:lnTo>
                        <a:pt x="41503" y="16516"/>
                      </a:lnTo>
                      <a:lnTo>
                        <a:pt x="40131" y="15738"/>
                      </a:lnTo>
                      <a:lnTo>
                        <a:pt x="39948" y="15646"/>
                      </a:lnTo>
                      <a:lnTo>
                        <a:pt x="39856" y="15600"/>
                      </a:lnTo>
                      <a:lnTo>
                        <a:pt x="39811" y="15600"/>
                      </a:lnTo>
                      <a:cubicBezTo>
                        <a:pt x="39811" y="15600"/>
                        <a:pt x="39811" y="15554"/>
                        <a:pt x="39811" y="15554"/>
                      </a:cubicBezTo>
                      <a:cubicBezTo>
                        <a:pt x="39765" y="15554"/>
                        <a:pt x="40222" y="15875"/>
                        <a:pt x="40039" y="15714"/>
                      </a:cubicBezTo>
                      <a:lnTo>
                        <a:pt x="40039" y="15714"/>
                      </a:lnTo>
                      <a:cubicBezTo>
                        <a:pt x="40039" y="15714"/>
                        <a:pt x="39765" y="15623"/>
                        <a:pt x="39765" y="15623"/>
                      </a:cubicBezTo>
                      <a:lnTo>
                        <a:pt x="39262" y="15440"/>
                      </a:lnTo>
                      <a:lnTo>
                        <a:pt x="38301" y="15027"/>
                      </a:lnTo>
                      <a:lnTo>
                        <a:pt x="36815" y="14592"/>
                      </a:lnTo>
                      <a:lnTo>
                        <a:pt x="36060" y="14363"/>
                      </a:lnTo>
                      <a:lnTo>
                        <a:pt x="35694" y="14272"/>
                      </a:lnTo>
                      <a:lnTo>
                        <a:pt x="35511" y="14203"/>
                      </a:lnTo>
                      <a:lnTo>
                        <a:pt x="35420" y="14157"/>
                      </a:lnTo>
                      <a:lnTo>
                        <a:pt x="35420" y="14157"/>
                      </a:lnTo>
                      <a:cubicBezTo>
                        <a:pt x="35420" y="14157"/>
                        <a:pt x="36129" y="14409"/>
                        <a:pt x="35786" y="14317"/>
                      </a:cubicBezTo>
                      <a:lnTo>
                        <a:pt x="35763" y="14317"/>
                      </a:lnTo>
                      <a:cubicBezTo>
                        <a:pt x="35123" y="14317"/>
                        <a:pt x="34665" y="14180"/>
                        <a:pt x="34002" y="14111"/>
                      </a:cubicBezTo>
                      <a:lnTo>
                        <a:pt x="31052" y="14111"/>
                      </a:lnTo>
                      <a:cubicBezTo>
                        <a:pt x="31052" y="14111"/>
                        <a:pt x="31007" y="14111"/>
                        <a:pt x="31007" y="14111"/>
                      </a:cubicBezTo>
                      <a:lnTo>
                        <a:pt x="31007" y="14111"/>
                      </a:lnTo>
                      <a:cubicBezTo>
                        <a:pt x="31327" y="14111"/>
                        <a:pt x="30275" y="14111"/>
                        <a:pt x="31693" y="14111"/>
                      </a:cubicBezTo>
                      <a:lnTo>
                        <a:pt x="31578" y="14111"/>
                      </a:lnTo>
                      <a:cubicBezTo>
                        <a:pt x="31578" y="14111"/>
                        <a:pt x="30092" y="14249"/>
                        <a:pt x="30092" y="14249"/>
                      </a:cubicBezTo>
                      <a:lnTo>
                        <a:pt x="29703" y="14295"/>
                      </a:lnTo>
                      <a:lnTo>
                        <a:pt x="29612" y="14295"/>
                      </a:lnTo>
                      <a:cubicBezTo>
                        <a:pt x="29612" y="14295"/>
                        <a:pt x="29589" y="14295"/>
                        <a:pt x="29589" y="14295"/>
                      </a:cubicBezTo>
                      <a:lnTo>
                        <a:pt x="29589" y="14295"/>
                      </a:lnTo>
                      <a:cubicBezTo>
                        <a:pt x="29406" y="14317"/>
                        <a:pt x="29817" y="14272"/>
                        <a:pt x="29772" y="14295"/>
                      </a:cubicBezTo>
                      <a:lnTo>
                        <a:pt x="29726" y="14295"/>
                      </a:lnTo>
                      <a:lnTo>
                        <a:pt x="29520" y="14340"/>
                      </a:lnTo>
                      <a:lnTo>
                        <a:pt x="28811" y="14409"/>
                      </a:lnTo>
                      <a:lnTo>
                        <a:pt x="27256" y="14615"/>
                      </a:lnTo>
                      <a:lnTo>
                        <a:pt x="26867" y="14661"/>
                      </a:lnTo>
                      <a:lnTo>
                        <a:pt x="26662" y="14661"/>
                      </a:lnTo>
                      <a:cubicBezTo>
                        <a:pt x="26662" y="14661"/>
                        <a:pt x="26570" y="14684"/>
                        <a:pt x="26570" y="14684"/>
                      </a:cubicBezTo>
                      <a:lnTo>
                        <a:pt x="26547" y="14684"/>
                      </a:lnTo>
                      <a:cubicBezTo>
                        <a:pt x="26982" y="14638"/>
                        <a:pt x="26639" y="14684"/>
                        <a:pt x="26753" y="14661"/>
                      </a:cubicBezTo>
                      <a:lnTo>
                        <a:pt x="26707" y="14661"/>
                      </a:lnTo>
                      <a:cubicBezTo>
                        <a:pt x="26707" y="14661"/>
                        <a:pt x="25793" y="14730"/>
                        <a:pt x="25793" y="14730"/>
                      </a:cubicBezTo>
                      <a:lnTo>
                        <a:pt x="23963" y="14867"/>
                      </a:lnTo>
                      <a:cubicBezTo>
                        <a:pt x="23391" y="14890"/>
                        <a:pt x="22889" y="14913"/>
                        <a:pt x="22362" y="14913"/>
                      </a:cubicBezTo>
                      <a:lnTo>
                        <a:pt x="21425" y="14913"/>
                      </a:lnTo>
                      <a:cubicBezTo>
                        <a:pt x="21425" y="14913"/>
                        <a:pt x="22042" y="14867"/>
                        <a:pt x="21745" y="14890"/>
                      </a:cubicBezTo>
                      <a:lnTo>
                        <a:pt x="21356" y="14890"/>
                      </a:lnTo>
                      <a:cubicBezTo>
                        <a:pt x="21356" y="14890"/>
                        <a:pt x="20693" y="14913"/>
                        <a:pt x="20693" y="14913"/>
                      </a:cubicBezTo>
                      <a:cubicBezTo>
                        <a:pt x="19664" y="14936"/>
                        <a:pt x="19344" y="14867"/>
                        <a:pt x="18772" y="14844"/>
                      </a:cubicBezTo>
                      <a:lnTo>
                        <a:pt x="18727" y="14844"/>
                      </a:lnTo>
                      <a:cubicBezTo>
                        <a:pt x="18727" y="14844"/>
                        <a:pt x="18360" y="14821"/>
                        <a:pt x="18360" y="14821"/>
                      </a:cubicBezTo>
                      <a:lnTo>
                        <a:pt x="18269" y="14821"/>
                      </a:lnTo>
                      <a:cubicBezTo>
                        <a:pt x="18269" y="14821"/>
                        <a:pt x="18063" y="14799"/>
                        <a:pt x="18063" y="14799"/>
                      </a:cubicBezTo>
                      <a:lnTo>
                        <a:pt x="17674" y="14752"/>
                      </a:lnTo>
                      <a:lnTo>
                        <a:pt x="16897" y="14684"/>
                      </a:lnTo>
                      <a:lnTo>
                        <a:pt x="15662" y="14547"/>
                      </a:lnTo>
                      <a:lnTo>
                        <a:pt x="14953" y="14409"/>
                      </a:lnTo>
                      <a:lnTo>
                        <a:pt x="13307" y="14088"/>
                      </a:lnTo>
                      <a:cubicBezTo>
                        <a:pt x="12529" y="13905"/>
                        <a:pt x="11729" y="13699"/>
                        <a:pt x="10974" y="13470"/>
                      </a:cubicBezTo>
                      <a:lnTo>
                        <a:pt x="11615" y="13630"/>
                      </a:lnTo>
                      <a:cubicBezTo>
                        <a:pt x="10814" y="13356"/>
                        <a:pt x="10014" y="13126"/>
                        <a:pt x="9237" y="12829"/>
                      </a:cubicBezTo>
                      <a:cubicBezTo>
                        <a:pt x="9031" y="12760"/>
                        <a:pt x="8962" y="12714"/>
                        <a:pt x="8802" y="12646"/>
                      </a:cubicBezTo>
                      <a:lnTo>
                        <a:pt x="8390" y="12463"/>
                      </a:lnTo>
                      <a:lnTo>
                        <a:pt x="7590" y="12096"/>
                      </a:lnTo>
                      <a:lnTo>
                        <a:pt x="7270" y="11936"/>
                      </a:lnTo>
                      <a:lnTo>
                        <a:pt x="4754" y="10378"/>
                      </a:lnTo>
                      <a:lnTo>
                        <a:pt x="4183" y="10012"/>
                      </a:lnTo>
                      <a:cubicBezTo>
                        <a:pt x="4183" y="10012"/>
                        <a:pt x="4068" y="9943"/>
                        <a:pt x="4045" y="9898"/>
                      </a:cubicBezTo>
                      <a:lnTo>
                        <a:pt x="2307" y="8409"/>
                      </a:lnTo>
                      <a:lnTo>
                        <a:pt x="9053" y="2912"/>
                      </a:lnTo>
                      <a:lnTo>
                        <a:pt x="9900" y="4836"/>
                      </a:lnTo>
                      <a:lnTo>
                        <a:pt x="9442" y="4172"/>
                      </a:lnTo>
                      <a:cubicBezTo>
                        <a:pt x="9739" y="4607"/>
                        <a:pt x="9923" y="4974"/>
                        <a:pt x="10311" y="5432"/>
                      </a:cubicBezTo>
                      <a:lnTo>
                        <a:pt x="10883" y="6142"/>
                      </a:lnTo>
                      <a:lnTo>
                        <a:pt x="11020" y="6302"/>
                      </a:lnTo>
                      <a:lnTo>
                        <a:pt x="11089" y="6394"/>
                      </a:lnTo>
                      <a:lnTo>
                        <a:pt x="11089" y="6394"/>
                      </a:lnTo>
                      <a:cubicBezTo>
                        <a:pt x="11089" y="6394"/>
                        <a:pt x="11089" y="6416"/>
                        <a:pt x="11089" y="6416"/>
                      </a:cubicBezTo>
                      <a:lnTo>
                        <a:pt x="11089" y="6416"/>
                      </a:lnTo>
                      <a:cubicBezTo>
                        <a:pt x="10929" y="6279"/>
                        <a:pt x="11432" y="6760"/>
                        <a:pt x="10746" y="6096"/>
                      </a:cubicBezTo>
                      <a:lnTo>
                        <a:pt x="10791" y="6096"/>
                      </a:lnTo>
                      <a:cubicBezTo>
                        <a:pt x="10791" y="6096"/>
                        <a:pt x="11111" y="6416"/>
                        <a:pt x="11111" y="6416"/>
                      </a:cubicBezTo>
                      <a:lnTo>
                        <a:pt x="11683" y="6943"/>
                      </a:lnTo>
                      <a:cubicBezTo>
                        <a:pt x="11843" y="7103"/>
                        <a:pt x="12026" y="7264"/>
                        <a:pt x="12163" y="7355"/>
                      </a:cubicBezTo>
                      <a:cubicBezTo>
                        <a:pt x="12301" y="7470"/>
                        <a:pt x="12438" y="7630"/>
                        <a:pt x="12575" y="7699"/>
                      </a:cubicBezTo>
                      <a:cubicBezTo>
                        <a:pt x="12689" y="7768"/>
                        <a:pt x="12804" y="7859"/>
                        <a:pt x="12941" y="7951"/>
                      </a:cubicBezTo>
                      <a:cubicBezTo>
                        <a:pt x="12987" y="7997"/>
                        <a:pt x="13033" y="8042"/>
                        <a:pt x="13101" y="8042"/>
                      </a:cubicBezTo>
                      <a:lnTo>
                        <a:pt x="13421" y="8203"/>
                      </a:lnTo>
                      <a:cubicBezTo>
                        <a:pt x="13741" y="8340"/>
                        <a:pt x="14039" y="8523"/>
                        <a:pt x="14336" y="8707"/>
                      </a:cubicBezTo>
                      <a:cubicBezTo>
                        <a:pt x="14542" y="8890"/>
                        <a:pt x="15182" y="9096"/>
                        <a:pt x="15685" y="9325"/>
                      </a:cubicBezTo>
                      <a:lnTo>
                        <a:pt x="16485" y="9646"/>
                      </a:lnTo>
                      <a:lnTo>
                        <a:pt x="16874" y="9806"/>
                      </a:lnTo>
                      <a:lnTo>
                        <a:pt x="16920" y="9806"/>
                      </a:lnTo>
                      <a:cubicBezTo>
                        <a:pt x="16920" y="9806"/>
                        <a:pt x="16920" y="9806"/>
                        <a:pt x="16920" y="9806"/>
                      </a:cubicBezTo>
                      <a:cubicBezTo>
                        <a:pt x="16988" y="9829"/>
                        <a:pt x="16302" y="9623"/>
                        <a:pt x="16600" y="9714"/>
                      </a:cubicBezTo>
                      <a:lnTo>
                        <a:pt x="16623" y="9714"/>
                      </a:lnTo>
                      <a:cubicBezTo>
                        <a:pt x="16623" y="9714"/>
                        <a:pt x="16714" y="9737"/>
                        <a:pt x="16714" y="9737"/>
                      </a:cubicBezTo>
                      <a:lnTo>
                        <a:pt x="16920" y="9783"/>
                      </a:lnTo>
                      <a:lnTo>
                        <a:pt x="18566" y="10218"/>
                      </a:lnTo>
                      <a:lnTo>
                        <a:pt x="18978" y="10310"/>
                      </a:lnTo>
                      <a:lnTo>
                        <a:pt x="19046" y="10310"/>
                      </a:lnTo>
                      <a:cubicBezTo>
                        <a:pt x="19046" y="10310"/>
                        <a:pt x="18017" y="10172"/>
                        <a:pt x="18498" y="10241"/>
                      </a:cubicBezTo>
                      <a:lnTo>
                        <a:pt x="18521" y="10241"/>
                      </a:lnTo>
                      <a:cubicBezTo>
                        <a:pt x="18521" y="10241"/>
                        <a:pt x="18544" y="10241"/>
                        <a:pt x="18544" y="10241"/>
                      </a:cubicBezTo>
                      <a:lnTo>
                        <a:pt x="18635" y="10241"/>
                      </a:lnTo>
                      <a:cubicBezTo>
                        <a:pt x="18635" y="10241"/>
                        <a:pt x="18841" y="10310"/>
                        <a:pt x="18841" y="10310"/>
                      </a:cubicBezTo>
                      <a:lnTo>
                        <a:pt x="19687" y="10493"/>
                      </a:lnTo>
                      <a:lnTo>
                        <a:pt x="21173" y="10768"/>
                      </a:lnTo>
                      <a:lnTo>
                        <a:pt x="22728" y="10951"/>
                      </a:lnTo>
                      <a:cubicBezTo>
                        <a:pt x="23232" y="11020"/>
                        <a:pt x="23780" y="11065"/>
                        <a:pt x="24375" y="11065"/>
                      </a:cubicBezTo>
                      <a:lnTo>
                        <a:pt x="26090" y="11134"/>
                      </a:lnTo>
                      <a:lnTo>
                        <a:pt x="27714" y="11134"/>
                      </a:lnTo>
                      <a:cubicBezTo>
                        <a:pt x="27714" y="11134"/>
                        <a:pt x="29383" y="11134"/>
                        <a:pt x="29383" y="11134"/>
                      </a:cubicBezTo>
                      <a:lnTo>
                        <a:pt x="29840" y="11134"/>
                      </a:lnTo>
                      <a:cubicBezTo>
                        <a:pt x="29840" y="11134"/>
                        <a:pt x="29863" y="11134"/>
                        <a:pt x="29863" y="11134"/>
                      </a:cubicBezTo>
                      <a:lnTo>
                        <a:pt x="30366" y="11134"/>
                      </a:lnTo>
                      <a:cubicBezTo>
                        <a:pt x="30366" y="11134"/>
                        <a:pt x="31235" y="11203"/>
                        <a:pt x="31235" y="11203"/>
                      </a:cubicBezTo>
                      <a:cubicBezTo>
                        <a:pt x="31830" y="11226"/>
                        <a:pt x="32653" y="11317"/>
                        <a:pt x="33339" y="11409"/>
                      </a:cubicBezTo>
                      <a:cubicBezTo>
                        <a:pt x="34117" y="11500"/>
                        <a:pt x="34620" y="11661"/>
                        <a:pt x="35168" y="11798"/>
                      </a:cubicBezTo>
                      <a:cubicBezTo>
                        <a:pt x="35740" y="11959"/>
                        <a:pt x="36220" y="12073"/>
                        <a:pt x="37021" y="12348"/>
                      </a:cubicBezTo>
                      <a:cubicBezTo>
                        <a:pt x="37844" y="12623"/>
                        <a:pt x="38141" y="12806"/>
                        <a:pt x="38621" y="13035"/>
                      </a:cubicBezTo>
                      <a:lnTo>
                        <a:pt x="38759" y="13035"/>
                      </a:lnTo>
                      <a:cubicBezTo>
                        <a:pt x="38759" y="13035"/>
                        <a:pt x="40863" y="14203"/>
                        <a:pt x="40863" y="14203"/>
                      </a:cubicBezTo>
                      <a:lnTo>
                        <a:pt x="41000" y="14272"/>
                      </a:lnTo>
                      <a:lnTo>
                        <a:pt x="42898" y="15554"/>
                      </a:lnTo>
                      <a:lnTo>
                        <a:pt x="43058" y="15669"/>
                      </a:lnTo>
                      <a:lnTo>
                        <a:pt x="44567" y="16837"/>
                      </a:lnTo>
                      <a:lnTo>
                        <a:pt x="44773" y="16974"/>
                      </a:lnTo>
                      <a:lnTo>
                        <a:pt x="44933" y="17089"/>
                      </a:lnTo>
                      <a:lnTo>
                        <a:pt x="44979" y="17157"/>
                      </a:lnTo>
                      <a:lnTo>
                        <a:pt x="45070" y="17249"/>
                      </a:lnTo>
                      <a:lnTo>
                        <a:pt x="45413" y="17569"/>
                      </a:lnTo>
                      <a:lnTo>
                        <a:pt x="46122" y="18211"/>
                      </a:lnTo>
                      <a:lnTo>
                        <a:pt x="47563" y="19493"/>
                      </a:lnTo>
                      <a:lnTo>
                        <a:pt x="47906" y="19814"/>
                      </a:lnTo>
                      <a:lnTo>
                        <a:pt x="47997" y="19883"/>
                      </a:lnTo>
                      <a:cubicBezTo>
                        <a:pt x="48203" y="20043"/>
                        <a:pt x="48089" y="19997"/>
                        <a:pt x="48180" y="20043"/>
                      </a:cubicBezTo>
                      <a:lnTo>
                        <a:pt x="48340" y="20226"/>
                      </a:lnTo>
                      <a:lnTo>
                        <a:pt x="48980" y="20936"/>
                      </a:lnTo>
                      <a:lnTo>
                        <a:pt x="51542" y="23799"/>
                      </a:lnTo>
                      <a:lnTo>
                        <a:pt x="52182" y="24509"/>
                      </a:lnTo>
                      <a:cubicBezTo>
                        <a:pt x="52411" y="24738"/>
                        <a:pt x="52662" y="25035"/>
                        <a:pt x="52845" y="25264"/>
                      </a:cubicBezTo>
                      <a:lnTo>
                        <a:pt x="54057" y="26776"/>
                      </a:lnTo>
                      <a:lnTo>
                        <a:pt x="53097" y="2728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0" name="Graphic 3">
                <a:extLst>
                  <a:ext uri="{FF2B5EF4-FFF2-40B4-BE49-F238E27FC236}">
                    <a16:creationId xmlns:a16="http://schemas.microsoft.com/office/drawing/2014/main" id="{BD53ABEE-4EDF-A1CC-A93E-0A8DB7802BA2}"/>
                  </a:ext>
                </a:extLst>
              </p:cNvPr>
              <p:cNvGrpSpPr/>
              <p:nvPr/>
            </p:nvGrpSpPr>
            <p:grpSpPr>
              <a:xfrm>
                <a:off x="5341370" y="3851604"/>
                <a:ext cx="36280" cy="20629"/>
                <a:chOff x="4441107" y="3851604"/>
                <a:chExt cx="36280" cy="20629"/>
              </a:xfrm>
              <a:solidFill>
                <a:srgbClr val="EDA69A"/>
              </a:solidFill>
            </p:grpSpPr>
            <p:sp>
              <p:nvSpPr>
                <p:cNvPr id="1061" name="Freeform: Shape 2069">
                  <a:extLst>
                    <a:ext uri="{FF2B5EF4-FFF2-40B4-BE49-F238E27FC236}">
                      <a16:creationId xmlns:a16="http://schemas.microsoft.com/office/drawing/2014/main" id="{E4173AC3-10AB-D923-5FA3-8CE38EB3ABFA}"/>
                    </a:ext>
                  </a:extLst>
                </p:cNvPr>
                <p:cNvSpPr/>
                <p:nvPr/>
              </p:nvSpPr>
              <p:spPr>
                <a:xfrm>
                  <a:off x="4445824"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62" name="Freeform: Shape 2070">
                  <a:extLst>
                    <a:ext uri="{FF2B5EF4-FFF2-40B4-BE49-F238E27FC236}">
                      <a16:creationId xmlns:a16="http://schemas.microsoft.com/office/drawing/2014/main" id="{2A4EC664-43F3-FECB-8458-E347EB6DBCF5}"/>
                    </a:ext>
                  </a:extLst>
                </p:cNvPr>
                <p:cNvSpPr/>
                <p:nvPr/>
              </p:nvSpPr>
              <p:spPr>
                <a:xfrm>
                  <a:off x="4441107" y="3851604"/>
                  <a:ext cx="36280" cy="20629"/>
                </a:xfrm>
                <a:custGeom>
                  <a:avLst/>
                  <a:gdLst>
                    <a:gd name="connsiteX0" fmla="*/ 34971 w 36280"/>
                    <a:gd name="connsiteY0" fmla="*/ 20560 h 20629"/>
                    <a:gd name="connsiteX1" fmla="*/ 31518 w 36280"/>
                    <a:gd name="connsiteY1" fmla="*/ 18751 h 20629"/>
                    <a:gd name="connsiteX2" fmla="*/ 29871 w 36280"/>
                    <a:gd name="connsiteY2" fmla="*/ 17881 h 20629"/>
                    <a:gd name="connsiteX3" fmla="*/ 28088 w 36280"/>
                    <a:gd name="connsiteY3" fmla="*/ 17056 h 20629"/>
                    <a:gd name="connsiteX4" fmla="*/ 26327 w 36280"/>
                    <a:gd name="connsiteY4" fmla="*/ 16255 h 20629"/>
                    <a:gd name="connsiteX5" fmla="*/ 25435 w 36280"/>
                    <a:gd name="connsiteY5" fmla="*/ 15819 h 20629"/>
                    <a:gd name="connsiteX6" fmla="*/ 25321 w 36280"/>
                    <a:gd name="connsiteY6" fmla="*/ 15773 h 20629"/>
                    <a:gd name="connsiteX7" fmla="*/ 25275 w 36280"/>
                    <a:gd name="connsiteY7" fmla="*/ 15773 h 20629"/>
                    <a:gd name="connsiteX8" fmla="*/ 25275 w 36280"/>
                    <a:gd name="connsiteY8" fmla="*/ 15751 h 20629"/>
                    <a:gd name="connsiteX9" fmla="*/ 25458 w 36280"/>
                    <a:gd name="connsiteY9" fmla="*/ 15842 h 20629"/>
                    <a:gd name="connsiteX10" fmla="*/ 25435 w 36280"/>
                    <a:gd name="connsiteY10" fmla="*/ 15842 h 20629"/>
                    <a:gd name="connsiteX11" fmla="*/ 25206 w 36280"/>
                    <a:gd name="connsiteY11" fmla="*/ 15751 h 20629"/>
                    <a:gd name="connsiteX12" fmla="*/ 24726 w 36280"/>
                    <a:gd name="connsiteY12" fmla="*/ 15590 h 20629"/>
                    <a:gd name="connsiteX13" fmla="*/ 22874 w 36280"/>
                    <a:gd name="connsiteY13" fmla="*/ 14972 h 20629"/>
                    <a:gd name="connsiteX14" fmla="*/ 22851 w 36280"/>
                    <a:gd name="connsiteY14" fmla="*/ 14972 h 20629"/>
                    <a:gd name="connsiteX15" fmla="*/ 22851 w 36280"/>
                    <a:gd name="connsiteY15" fmla="*/ 14972 h 20629"/>
                    <a:gd name="connsiteX16" fmla="*/ 22851 w 36280"/>
                    <a:gd name="connsiteY16" fmla="*/ 14972 h 20629"/>
                    <a:gd name="connsiteX17" fmla="*/ 23171 w 36280"/>
                    <a:gd name="connsiteY17" fmla="*/ 15086 h 20629"/>
                    <a:gd name="connsiteX18" fmla="*/ 23102 w 36280"/>
                    <a:gd name="connsiteY18" fmla="*/ 15086 h 20629"/>
                    <a:gd name="connsiteX19" fmla="*/ 22988 w 36280"/>
                    <a:gd name="connsiteY19" fmla="*/ 15041 h 20629"/>
                    <a:gd name="connsiteX20" fmla="*/ 22736 w 36280"/>
                    <a:gd name="connsiteY20" fmla="*/ 15041 h 20629"/>
                    <a:gd name="connsiteX21" fmla="*/ 22256 w 36280"/>
                    <a:gd name="connsiteY21" fmla="*/ 14903 h 20629"/>
                    <a:gd name="connsiteX22" fmla="*/ 21296 w 36280"/>
                    <a:gd name="connsiteY22" fmla="*/ 14743 h 20629"/>
                    <a:gd name="connsiteX23" fmla="*/ 20816 w 36280"/>
                    <a:gd name="connsiteY23" fmla="*/ 14629 h 20629"/>
                    <a:gd name="connsiteX24" fmla="*/ 20564 w 36280"/>
                    <a:gd name="connsiteY24" fmla="*/ 14629 h 20629"/>
                    <a:gd name="connsiteX25" fmla="*/ 20496 w 36280"/>
                    <a:gd name="connsiteY25" fmla="*/ 14582 h 20629"/>
                    <a:gd name="connsiteX26" fmla="*/ 20496 w 36280"/>
                    <a:gd name="connsiteY26" fmla="*/ 14582 h 20629"/>
                    <a:gd name="connsiteX27" fmla="*/ 20724 w 36280"/>
                    <a:gd name="connsiteY27" fmla="*/ 14629 h 20629"/>
                    <a:gd name="connsiteX28" fmla="*/ 20701 w 36280"/>
                    <a:gd name="connsiteY28" fmla="*/ 14629 h 20629"/>
                    <a:gd name="connsiteX29" fmla="*/ 20587 w 36280"/>
                    <a:gd name="connsiteY29" fmla="*/ 14629 h 20629"/>
                    <a:gd name="connsiteX30" fmla="*/ 19604 w 36280"/>
                    <a:gd name="connsiteY30" fmla="*/ 14560 h 20629"/>
                    <a:gd name="connsiteX31" fmla="*/ 17660 w 36280"/>
                    <a:gd name="connsiteY31" fmla="*/ 14399 h 20629"/>
                    <a:gd name="connsiteX32" fmla="*/ 15693 w 36280"/>
                    <a:gd name="connsiteY32" fmla="*/ 14193 h 20629"/>
                    <a:gd name="connsiteX33" fmla="*/ 14733 w 36280"/>
                    <a:gd name="connsiteY33" fmla="*/ 14079 h 20629"/>
                    <a:gd name="connsiteX34" fmla="*/ 14481 w 36280"/>
                    <a:gd name="connsiteY34" fmla="*/ 14079 h 20629"/>
                    <a:gd name="connsiteX35" fmla="*/ 14413 w 36280"/>
                    <a:gd name="connsiteY35" fmla="*/ 14033 h 20629"/>
                    <a:gd name="connsiteX36" fmla="*/ 14138 w 36280"/>
                    <a:gd name="connsiteY36" fmla="*/ 13964 h 20629"/>
                    <a:gd name="connsiteX37" fmla="*/ 14024 w 36280"/>
                    <a:gd name="connsiteY37" fmla="*/ 13918 h 20629"/>
                    <a:gd name="connsiteX38" fmla="*/ 13544 w 36280"/>
                    <a:gd name="connsiteY38" fmla="*/ 13827 h 20629"/>
                    <a:gd name="connsiteX39" fmla="*/ 11646 w 36280"/>
                    <a:gd name="connsiteY39" fmla="*/ 13460 h 20629"/>
                    <a:gd name="connsiteX40" fmla="*/ 11165 w 36280"/>
                    <a:gd name="connsiteY40" fmla="*/ 13346 h 20629"/>
                    <a:gd name="connsiteX41" fmla="*/ 11120 w 36280"/>
                    <a:gd name="connsiteY41" fmla="*/ 13346 h 20629"/>
                    <a:gd name="connsiteX42" fmla="*/ 10548 w 36280"/>
                    <a:gd name="connsiteY42" fmla="*/ 13140 h 20629"/>
                    <a:gd name="connsiteX43" fmla="*/ 10479 w 36280"/>
                    <a:gd name="connsiteY43" fmla="*/ 13140 h 20629"/>
                    <a:gd name="connsiteX44" fmla="*/ 10365 w 36280"/>
                    <a:gd name="connsiteY44" fmla="*/ 13071 h 20629"/>
                    <a:gd name="connsiteX45" fmla="*/ 10136 w 36280"/>
                    <a:gd name="connsiteY45" fmla="*/ 13002 h 20629"/>
                    <a:gd name="connsiteX46" fmla="*/ 9199 w 36280"/>
                    <a:gd name="connsiteY46" fmla="*/ 12705 h 20629"/>
                    <a:gd name="connsiteX47" fmla="*/ 8261 w 36280"/>
                    <a:gd name="connsiteY47" fmla="*/ 12430 h 20629"/>
                    <a:gd name="connsiteX48" fmla="*/ 8033 w 36280"/>
                    <a:gd name="connsiteY48" fmla="*/ 12338 h 20629"/>
                    <a:gd name="connsiteX49" fmla="*/ 7918 w 36280"/>
                    <a:gd name="connsiteY49" fmla="*/ 12338 h 20629"/>
                    <a:gd name="connsiteX50" fmla="*/ 7872 w 36280"/>
                    <a:gd name="connsiteY50" fmla="*/ 12292 h 20629"/>
                    <a:gd name="connsiteX51" fmla="*/ 7827 w 36280"/>
                    <a:gd name="connsiteY51" fmla="*/ 12292 h 20629"/>
                    <a:gd name="connsiteX52" fmla="*/ 7506 w 36280"/>
                    <a:gd name="connsiteY52" fmla="*/ 12132 h 20629"/>
                    <a:gd name="connsiteX53" fmla="*/ 7072 w 36280"/>
                    <a:gd name="connsiteY53" fmla="*/ 11903 h 20629"/>
                    <a:gd name="connsiteX54" fmla="*/ 5311 w 36280"/>
                    <a:gd name="connsiteY54" fmla="*/ 11056 h 20629"/>
                    <a:gd name="connsiteX55" fmla="*/ 5448 w 36280"/>
                    <a:gd name="connsiteY55" fmla="*/ 11147 h 20629"/>
                    <a:gd name="connsiteX56" fmla="*/ 4008 w 36280"/>
                    <a:gd name="connsiteY56" fmla="*/ 10254 h 20629"/>
                    <a:gd name="connsiteX57" fmla="*/ 3299 w 36280"/>
                    <a:gd name="connsiteY57" fmla="*/ 9750 h 20629"/>
                    <a:gd name="connsiteX58" fmla="*/ 3230 w 36280"/>
                    <a:gd name="connsiteY58" fmla="*/ 9704 h 20629"/>
                    <a:gd name="connsiteX59" fmla="*/ 2773 w 36280"/>
                    <a:gd name="connsiteY59" fmla="*/ 9292 h 20629"/>
                    <a:gd name="connsiteX60" fmla="*/ 2590 w 36280"/>
                    <a:gd name="connsiteY60" fmla="*/ 9155 h 20629"/>
                    <a:gd name="connsiteX61" fmla="*/ 2247 w 36280"/>
                    <a:gd name="connsiteY61" fmla="*/ 8880 h 20629"/>
                    <a:gd name="connsiteX62" fmla="*/ 1561 w 36280"/>
                    <a:gd name="connsiteY62" fmla="*/ 8308 h 20629"/>
                    <a:gd name="connsiteX63" fmla="*/ 966 w 36280"/>
                    <a:gd name="connsiteY63" fmla="*/ 2285 h 20629"/>
                    <a:gd name="connsiteX64" fmla="*/ 4191 w 36280"/>
                    <a:gd name="connsiteY64" fmla="*/ 727 h 20629"/>
                    <a:gd name="connsiteX65" fmla="*/ 4740 w 36280"/>
                    <a:gd name="connsiteY65" fmla="*/ 727 h 20629"/>
                    <a:gd name="connsiteX66" fmla="*/ 6203 w 36280"/>
                    <a:gd name="connsiteY66" fmla="*/ 704 h 20629"/>
                    <a:gd name="connsiteX67" fmla="*/ 6752 w 36280"/>
                    <a:gd name="connsiteY67" fmla="*/ 704 h 20629"/>
                    <a:gd name="connsiteX68" fmla="*/ 6455 w 36280"/>
                    <a:gd name="connsiteY68" fmla="*/ 681 h 20629"/>
                    <a:gd name="connsiteX69" fmla="*/ 7186 w 36280"/>
                    <a:gd name="connsiteY69" fmla="*/ 681 h 20629"/>
                    <a:gd name="connsiteX70" fmla="*/ 8490 w 36280"/>
                    <a:gd name="connsiteY70" fmla="*/ 635 h 20629"/>
                    <a:gd name="connsiteX71" fmla="*/ 9656 w 36280"/>
                    <a:gd name="connsiteY71" fmla="*/ 544 h 20629"/>
                    <a:gd name="connsiteX72" fmla="*/ 10937 w 36280"/>
                    <a:gd name="connsiteY72" fmla="*/ 452 h 20629"/>
                    <a:gd name="connsiteX73" fmla="*/ 12126 w 36280"/>
                    <a:gd name="connsiteY73" fmla="*/ 338 h 20629"/>
                    <a:gd name="connsiteX74" fmla="*/ 12698 w 36280"/>
                    <a:gd name="connsiteY74" fmla="*/ 269 h 20629"/>
                    <a:gd name="connsiteX75" fmla="*/ 13018 w 36280"/>
                    <a:gd name="connsiteY75" fmla="*/ 269 h 20629"/>
                    <a:gd name="connsiteX76" fmla="*/ 13155 w 36280"/>
                    <a:gd name="connsiteY76" fmla="*/ 223 h 20629"/>
                    <a:gd name="connsiteX77" fmla="*/ 13269 w 36280"/>
                    <a:gd name="connsiteY77" fmla="*/ 223 h 20629"/>
                    <a:gd name="connsiteX78" fmla="*/ 13269 w 36280"/>
                    <a:gd name="connsiteY78" fmla="*/ 223 h 20629"/>
                    <a:gd name="connsiteX79" fmla="*/ 13269 w 36280"/>
                    <a:gd name="connsiteY79" fmla="*/ 223 h 20629"/>
                    <a:gd name="connsiteX80" fmla="*/ 13018 w 36280"/>
                    <a:gd name="connsiteY80" fmla="*/ 223 h 20629"/>
                    <a:gd name="connsiteX81" fmla="*/ 14184 w 36280"/>
                    <a:gd name="connsiteY81" fmla="*/ 109 h 20629"/>
                    <a:gd name="connsiteX82" fmla="*/ 15350 w 36280"/>
                    <a:gd name="connsiteY82" fmla="*/ 17 h 20629"/>
                    <a:gd name="connsiteX83" fmla="*/ 15785 w 36280"/>
                    <a:gd name="connsiteY83" fmla="*/ 17 h 20629"/>
                    <a:gd name="connsiteX84" fmla="*/ 15853 w 36280"/>
                    <a:gd name="connsiteY84" fmla="*/ 17 h 20629"/>
                    <a:gd name="connsiteX85" fmla="*/ 16196 w 36280"/>
                    <a:gd name="connsiteY85" fmla="*/ 17 h 20629"/>
                    <a:gd name="connsiteX86" fmla="*/ 16791 w 36280"/>
                    <a:gd name="connsiteY86" fmla="*/ 17 h 20629"/>
                    <a:gd name="connsiteX87" fmla="*/ 19146 w 36280"/>
                    <a:gd name="connsiteY87" fmla="*/ 17 h 20629"/>
                    <a:gd name="connsiteX88" fmla="*/ 19375 w 36280"/>
                    <a:gd name="connsiteY88" fmla="*/ 17 h 20629"/>
                    <a:gd name="connsiteX89" fmla="*/ 19810 w 36280"/>
                    <a:gd name="connsiteY89" fmla="*/ 63 h 20629"/>
                    <a:gd name="connsiteX90" fmla="*/ 20084 w 36280"/>
                    <a:gd name="connsiteY90" fmla="*/ 109 h 20629"/>
                    <a:gd name="connsiteX91" fmla="*/ 20678 w 36280"/>
                    <a:gd name="connsiteY91" fmla="*/ 177 h 20629"/>
                    <a:gd name="connsiteX92" fmla="*/ 21845 w 36280"/>
                    <a:gd name="connsiteY92" fmla="*/ 361 h 20629"/>
                    <a:gd name="connsiteX93" fmla="*/ 23011 w 36280"/>
                    <a:gd name="connsiteY93" fmla="*/ 567 h 20629"/>
                    <a:gd name="connsiteX94" fmla="*/ 24246 w 36280"/>
                    <a:gd name="connsiteY94" fmla="*/ 842 h 20629"/>
                    <a:gd name="connsiteX95" fmla="*/ 24520 w 36280"/>
                    <a:gd name="connsiteY95" fmla="*/ 933 h 20629"/>
                    <a:gd name="connsiteX96" fmla="*/ 25069 w 36280"/>
                    <a:gd name="connsiteY96" fmla="*/ 1185 h 20629"/>
                    <a:gd name="connsiteX97" fmla="*/ 26235 w 36280"/>
                    <a:gd name="connsiteY97" fmla="*/ 1666 h 20629"/>
                    <a:gd name="connsiteX98" fmla="*/ 27836 w 36280"/>
                    <a:gd name="connsiteY98" fmla="*/ 2513 h 20629"/>
                    <a:gd name="connsiteX99" fmla="*/ 28613 w 36280"/>
                    <a:gd name="connsiteY99" fmla="*/ 2948 h 20629"/>
                    <a:gd name="connsiteX100" fmla="*/ 28911 w 36280"/>
                    <a:gd name="connsiteY100" fmla="*/ 3132 h 20629"/>
                    <a:gd name="connsiteX101" fmla="*/ 28956 w 36280"/>
                    <a:gd name="connsiteY101" fmla="*/ 3132 h 20629"/>
                    <a:gd name="connsiteX102" fmla="*/ 29002 w 36280"/>
                    <a:gd name="connsiteY102" fmla="*/ 3200 h 20629"/>
                    <a:gd name="connsiteX103" fmla="*/ 29117 w 36280"/>
                    <a:gd name="connsiteY103" fmla="*/ 3292 h 20629"/>
                    <a:gd name="connsiteX104" fmla="*/ 29345 w 36280"/>
                    <a:gd name="connsiteY104" fmla="*/ 3498 h 20629"/>
                    <a:gd name="connsiteX105" fmla="*/ 30260 w 36280"/>
                    <a:gd name="connsiteY105" fmla="*/ 4254 h 20629"/>
                    <a:gd name="connsiteX106" fmla="*/ 31472 w 36280"/>
                    <a:gd name="connsiteY106" fmla="*/ 5399 h 20629"/>
                    <a:gd name="connsiteX107" fmla="*/ 32067 w 36280"/>
                    <a:gd name="connsiteY107" fmla="*/ 5994 h 20629"/>
                    <a:gd name="connsiteX108" fmla="*/ 32227 w 36280"/>
                    <a:gd name="connsiteY108" fmla="*/ 6132 h 20629"/>
                    <a:gd name="connsiteX109" fmla="*/ 32227 w 36280"/>
                    <a:gd name="connsiteY109" fmla="*/ 6132 h 20629"/>
                    <a:gd name="connsiteX110" fmla="*/ 32547 w 36280"/>
                    <a:gd name="connsiteY110" fmla="*/ 6476 h 20629"/>
                    <a:gd name="connsiteX111" fmla="*/ 32570 w 36280"/>
                    <a:gd name="connsiteY111" fmla="*/ 6476 h 20629"/>
                    <a:gd name="connsiteX112" fmla="*/ 32592 w 36280"/>
                    <a:gd name="connsiteY112" fmla="*/ 6567 h 20629"/>
                    <a:gd name="connsiteX113" fmla="*/ 32753 w 36280"/>
                    <a:gd name="connsiteY113" fmla="*/ 6819 h 20629"/>
                    <a:gd name="connsiteX114" fmla="*/ 34010 w 36280"/>
                    <a:gd name="connsiteY114" fmla="*/ 8880 h 20629"/>
                    <a:gd name="connsiteX115" fmla="*/ 34308 w 36280"/>
                    <a:gd name="connsiteY115" fmla="*/ 9407 h 20629"/>
                    <a:gd name="connsiteX116" fmla="*/ 34673 w 36280"/>
                    <a:gd name="connsiteY116" fmla="*/ 10139 h 20629"/>
                    <a:gd name="connsiteX117" fmla="*/ 35314 w 36280"/>
                    <a:gd name="connsiteY117" fmla="*/ 11605 h 20629"/>
                    <a:gd name="connsiteX118" fmla="*/ 35931 w 36280"/>
                    <a:gd name="connsiteY118" fmla="*/ 13231 h 20629"/>
                    <a:gd name="connsiteX119" fmla="*/ 36091 w 36280"/>
                    <a:gd name="connsiteY119" fmla="*/ 14445 h 20629"/>
                    <a:gd name="connsiteX120" fmla="*/ 36206 w 36280"/>
                    <a:gd name="connsiteY120" fmla="*/ 15728 h 20629"/>
                    <a:gd name="connsiteX121" fmla="*/ 36274 w 36280"/>
                    <a:gd name="connsiteY121" fmla="*/ 17239 h 20629"/>
                    <a:gd name="connsiteX122" fmla="*/ 36274 w 36280"/>
                    <a:gd name="connsiteY122" fmla="*/ 17949 h 20629"/>
                    <a:gd name="connsiteX123" fmla="*/ 36251 w 36280"/>
                    <a:gd name="connsiteY123" fmla="*/ 18064 h 20629"/>
                    <a:gd name="connsiteX124" fmla="*/ 36251 w 36280"/>
                    <a:gd name="connsiteY124" fmla="*/ 18109 h 20629"/>
                    <a:gd name="connsiteX125" fmla="*/ 36251 w 36280"/>
                    <a:gd name="connsiteY125" fmla="*/ 18109 h 20629"/>
                    <a:gd name="connsiteX126" fmla="*/ 36274 w 36280"/>
                    <a:gd name="connsiteY126" fmla="*/ 18247 h 20629"/>
                    <a:gd name="connsiteX127" fmla="*/ 36274 w 36280"/>
                    <a:gd name="connsiteY127" fmla="*/ 18247 h 20629"/>
                    <a:gd name="connsiteX128" fmla="*/ 36251 w 36280"/>
                    <a:gd name="connsiteY128" fmla="*/ 18407 h 20629"/>
                    <a:gd name="connsiteX129" fmla="*/ 36183 w 36280"/>
                    <a:gd name="connsiteY129" fmla="*/ 18728 h 20629"/>
                    <a:gd name="connsiteX130" fmla="*/ 35840 w 36280"/>
                    <a:gd name="connsiteY130" fmla="*/ 19987 h 20629"/>
                    <a:gd name="connsiteX131" fmla="*/ 35771 w 36280"/>
                    <a:gd name="connsiteY131" fmla="*/ 20239 h 20629"/>
                    <a:gd name="connsiteX132" fmla="*/ 35039 w 36280"/>
                    <a:gd name="connsiteY132" fmla="*/ 20606 h 20629"/>
                    <a:gd name="connsiteX133" fmla="*/ 34948 w 36280"/>
                    <a:gd name="connsiteY133" fmla="*/ 20537 h 20629"/>
                    <a:gd name="connsiteX134" fmla="*/ 34742 w 36280"/>
                    <a:gd name="connsiteY134" fmla="*/ 20216 h 20629"/>
                    <a:gd name="connsiteX135" fmla="*/ 33873 w 36280"/>
                    <a:gd name="connsiteY135" fmla="*/ 19186 h 20629"/>
                    <a:gd name="connsiteX136" fmla="*/ 33690 w 36280"/>
                    <a:gd name="connsiteY136" fmla="*/ 18934 h 20629"/>
                    <a:gd name="connsiteX137" fmla="*/ 33599 w 36280"/>
                    <a:gd name="connsiteY137" fmla="*/ 18796 h 20629"/>
                    <a:gd name="connsiteX138" fmla="*/ 33599 w 36280"/>
                    <a:gd name="connsiteY138" fmla="*/ 18796 h 20629"/>
                    <a:gd name="connsiteX139" fmla="*/ 33622 w 36280"/>
                    <a:gd name="connsiteY139" fmla="*/ 18911 h 20629"/>
                    <a:gd name="connsiteX140" fmla="*/ 33622 w 36280"/>
                    <a:gd name="connsiteY140" fmla="*/ 18911 h 20629"/>
                    <a:gd name="connsiteX141" fmla="*/ 33576 w 36280"/>
                    <a:gd name="connsiteY141" fmla="*/ 18865 h 20629"/>
                    <a:gd name="connsiteX142" fmla="*/ 33530 w 36280"/>
                    <a:gd name="connsiteY142" fmla="*/ 18820 h 20629"/>
                    <a:gd name="connsiteX143" fmla="*/ 33119 w 36280"/>
                    <a:gd name="connsiteY143" fmla="*/ 18453 h 20629"/>
                    <a:gd name="connsiteX144" fmla="*/ 32364 w 36280"/>
                    <a:gd name="connsiteY144" fmla="*/ 17766 h 20629"/>
                    <a:gd name="connsiteX145" fmla="*/ 31426 w 36280"/>
                    <a:gd name="connsiteY145" fmla="*/ 16918 h 20629"/>
                    <a:gd name="connsiteX146" fmla="*/ 30512 w 36280"/>
                    <a:gd name="connsiteY146" fmla="*/ 16048 h 20629"/>
                    <a:gd name="connsiteX147" fmla="*/ 30466 w 36280"/>
                    <a:gd name="connsiteY147" fmla="*/ 16048 h 20629"/>
                    <a:gd name="connsiteX148" fmla="*/ 30466 w 36280"/>
                    <a:gd name="connsiteY148" fmla="*/ 16025 h 20629"/>
                    <a:gd name="connsiteX149" fmla="*/ 30466 w 36280"/>
                    <a:gd name="connsiteY149" fmla="*/ 16025 h 20629"/>
                    <a:gd name="connsiteX150" fmla="*/ 30557 w 36280"/>
                    <a:gd name="connsiteY150" fmla="*/ 16209 h 20629"/>
                    <a:gd name="connsiteX151" fmla="*/ 30512 w 36280"/>
                    <a:gd name="connsiteY151" fmla="*/ 16163 h 20629"/>
                    <a:gd name="connsiteX152" fmla="*/ 30397 w 36280"/>
                    <a:gd name="connsiteY152" fmla="*/ 16094 h 20629"/>
                    <a:gd name="connsiteX153" fmla="*/ 30191 w 36280"/>
                    <a:gd name="connsiteY153" fmla="*/ 15980 h 20629"/>
                    <a:gd name="connsiteX154" fmla="*/ 29803 w 36280"/>
                    <a:gd name="connsiteY154" fmla="*/ 15751 h 20629"/>
                    <a:gd name="connsiteX155" fmla="*/ 29071 w 36280"/>
                    <a:gd name="connsiteY155" fmla="*/ 15292 h 20629"/>
                    <a:gd name="connsiteX156" fmla="*/ 28751 w 36280"/>
                    <a:gd name="connsiteY156" fmla="*/ 15064 h 20629"/>
                    <a:gd name="connsiteX157" fmla="*/ 28248 w 36280"/>
                    <a:gd name="connsiteY157" fmla="*/ 14766 h 20629"/>
                    <a:gd name="connsiteX158" fmla="*/ 26189 w 36280"/>
                    <a:gd name="connsiteY158" fmla="*/ 13483 h 20629"/>
                    <a:gd name="connsiteX159" fmla="*/ 25938 w 36280"/>
                    <a:gd name="connsiteY159" fmla="*/ 13323 h 20629"/>
                    <a:gd name="connsiteX160" fmla="*/ 25869 w 36280"/>
                    <a:gd name="connsiteY160" fmla="*/ 13277 h 20629"/>
                    <a:gd name="connsiteX161" fmla="*/ 25846 w 36280"/>
                    <a:gd name="connsiteY161" fmla="*/ 13277 h 20629"/>
                    <a:gd name="connsiteX162" fmla="*/ 25846 w 36280"/>
                    <a:gd name="connsiteY162" fmla="*/ 13254 h 20629"/>
                    <a:gd name="connsiteX163" fmla="*/ 26144 w 36280"/>
                    <a:gd name="connsiteY163" fmla="*/ 13552 h 20629"/>
                    <a:gd name="connsiteX164" fmla="*/ 26052 w 36280"/>
                    <a:gd name="connsiteY164" fmla="*/ 13552 h 20629"/>
                    <a:gd name="connsiteX165" fmla="*/ 25709 w 36280"/>
                    <a:gd name="connsiteY165" fmla="*/ 13415 h 20629"/>
                    <a:gd name="connsiteX166" fmla="*/ 25023 w 36280"/>
                    <a:gd name="connsiteY166" fmla="*/ 13163 h 20629"/>
                    <a:gd name="connsiteX167" fmla="*/ 23926 w 36280"/>
                    <a:gd name="connsiteY167" fmla="*/ 12728 h 20629"/>
                    <a:gd name="connsiteX168" fmla="*/ 23651 w 36280"/>
                    <a:gd name="connsiteY168" fmla="*/ 12613 h 20629"/>
                    <a:gd name="connsiteX169" fmla="*/ 23514 w 36280"/>
                    <a:gd name="connsiteY169" fmla="*/ 12567 h 20629"/>
                    <a:gd name="connsiteX170" fmla="*/ 23445 w 36280"/>
                    <a:gd name="connsiteY170" fmla="*/ 12567 h 20629"/>
                    <a:gd name="connsiteX171" fmla="*/ 23422 w 36280"/>
                    <a:gd name="connsiteY171" fmla="*/ 12521 h 20629"/>
                    <a:gd name="connsiteX172" fmla="*/ 23674 w 36280"/>
                    <a:gd name="connsiteY172" fmla="*/ 12659 h 20629"/>
                    <a:gd name="connsiteX173" fmla="*/ 23674 w 36280"/>
                    <a:gd name="connsiteY173" fmla="*/ 12659 h 20629"/>
                    <a:gd name="connsiteX174" fmla="*/ 23377 w 36280"/>
                    <a:gd name="connsiteY174" fmla="*/ 12613 h 20629"/>
                    <a:gd name="connsiteX175" fmla="*/ 22828 w 36280"/>
                    <a:gd name="connsiteY175" fmla="*/ 12521 h 20629"/>
                    <a:gd name="connsiteX176" fmla="*/ 21753 w 36280"/>
                    <a:gd name="connsiteY176" fmla="*/ 12292 h 20629"/>
                    <a:gd name="connsiteX177" fmla="*/ 21182 w 36280"/>
                    <a:gd name="connsiteY177" fmla="*/ 12178 h 20629"/>
                    <a:gd name="connsiteX178" fmla="*/ 20907 w 36280"/>
                    <a:gd name="connsiteY178" fmla="*/ 12086 h 20629"/>
                    <a:gd name="connsiteX179" fmla="*/ 20861 w 36280"/>
                    <a:gd name="connsiteY179" fmla="*/ 12086 h 20629"/>
                    <a:gd name="connsiteX180" fmla="*/ 21799 w 36280"/>
                    <a:gd name="connsiteY180" fmla="*/ 12292 h 20629"/>
                    <a:gd name="connsiteX181" fmla="*/ 21548 w 36280"/>
                    <a:gd name="connsiteY181" fmla="*/ 12292 h 20629"/>
                    <a:gd name="connsiteX182" fmla="*/ 20381 w 36280"/>
                    <a:gd name="connsiteY182" fmla="*/ 12178 h 20629"/>
                    <a:gd name="connsiteX183" fmla="*/ 19215 w 36280"/>
                    <a:gd name="connsiteY183" fmla="*/ 12041 h 20629"/>
                    <a:gd name="connsiteX184" fmla="*/ 18643 w 36280"/>
                    <a:gd name="connsiteY184" fmla="*/ 11949 h 20629"/>
                    <a:gd name="connsiteX185" fmla="*/ 18346 w 36280"/>
                    <a:gd name="connsiteY185" fmla="*/ 11880 h 20629"/>
                    <a:gd name="connsiteX186" fmla="*/ 18300 w 36280"/>
                    <a:gd name="connsiteY186" fmla="*/ 11880 h 20629"/>
                    <a:gd name="connsiteX187" fmla="*/ 18643 w 36280"/>
                    <a:gd name="connsiteY187" fmla="*/ 11903 h 20629"/>
                    <a:gd name="connsiteX188" fmla="*/ 18552 w 36280"/>
                    <a:gd name="connsiteY188" fmla="*/ 11903 h 20629"/>
                    <a:gd name="connsiteX189" fmla="*/ 18414 w 36280"/>
                    <a:gd name="connsiteY189" fmla="*/ 11880 h 20629"/>
                    <a:gd name="connsiteX190" fmla="*/ 16082 w 36280"/>
                    <a:gd name="connsiteY190" fmla="*/ 11582 h 20629"/>
                    <a:gd name="connsiteX191" fmla="*/ 15487 w 36280"/>
                    <a:gd name="connsiteY191" fmla="*/ 11491 h 20629"/>
                    <a:gd name="connsiteX192" fmla="*/ 15465 w 36280"/>
                    <a:gd name="connsiteY192" fmla="*/ 11491 h 20629"/>
                    <a:gd name="connsiteX193" fmla="*/ 15739 w 36280"/>
                    <a:gd name="connsiteY193" fmla="*/ 11491 h 20629"/>
                    <a:gd name="connsiteX194" fmla="*/ 15647 w 36280"/>
                    <a:gd name="connsiteY194" fmla="*/ 11491 h 20629"/>
                    <a:gd name="connsiteX195" fmla="*/ 15487 w 36280"/>
                    <a:gd name="connsiteY195" fmla="*/ 11468 h 20629"/>
                    <a:gd name="connsiteX196" fmla="*/ 15190 w 36280"/>
                    <a:gd name="connsiteY196" fmla="*/ 11399 h 20629"/>
                    <a:gd name="connsiteX197" fmla="*/ 14024 w 36280"/>
                    <a:gd name="connsiteY197" fmla="*/ 11193 h 20629"/>
                    <a:gd name="connsiteX198" fmla="*/ 12858 w 36280"/>
                    <a:gd name="connsiteY198" fmla="*/ 11010 h 20629"/>
                    <a:gd name="connsiteX199" fmla="*/ 12583 w 36280"/>
                    <a:gd name="connsiteY199" fmla="*/ 11010 h 20629"/>
                    <a:gd name="connsiteX200" fmla="*/ 12583 w 36280"/>
                    <a:gd name="connsiteY200" fmla="*/ 10987 h 20629"/>
                    <a:gd name="connsiteX201" fmla="*/ 12469 w 36280"/>
                    <a:gd name="connsiteY201" fmla="*/ 10987 h 20629"/>
                    <a:gd name="connsiteX202" fmla="*/ 12332 w 36280"/>
                    <a:gd name="connsiteY202" fmla="*/ 10964 h 20629"/>
                    <a:gd name="connsiteX203" fmla="*/ 12035 w 36280"/>
                    <a:gd name="connsiteY203" fmla="*/ 10895 h 20629"/>
                    <a:gd name="connsiteX204" fmla="*/ 11440 w 36280"/>
                    <a:gd name="connsiteY204" fmla="*/ 10804 h 20629"/>
                    <a:gd name="connsiteX205" fmla="*/ 10274 w 36280"/>
                    <a:gd name="connsiteY205" fmla="*/ 10621 h 20629"/>
                    <a:gd name="connsiteX206" fmla="*/ 9199 w 36280"/>
                    <a:gd name="connsiteY206" fmla="*/ 10437 h 20629"/>
                    <a:gd name="connsiteX207" fmla="*/ 8055 w 36280"/>
                    <a:gd name="connsiteY207" fmla="*/ 10254 h 20629"/>
                    <a:gd name="connsiteX208" fmla="*/ 7987 w 36280"/>
                    <a:gd name="connsiteY208" fmla="*/ 10254 h 20629"/>
                    <a:gd name="connsiteX209" fmla="*/ 7941 w 36280"/>
                    <a:gd name="connsiteY209" fmla="*/ 10231 h 20629"/>
                    <a:gd name="connsiteX210" fmla="*/ 7941 w 36280"/>
                    <a:gd name="connsiteY210" fmla="*/ 10231 h 20629"/>
                    <a:gd name="connsiteX211" fmla="*/ 8055 w 36280"/>
                    <a:gd name="connsiteY211" fmla="*/ 10231 h 20629"/>
                    <a:gd name="connsiteX212" fmla="*/ 8055 w 36280"/>
                    <a:gd name="connsiteY212" fmla="*/ 10231 h 20629"/>
                    <a:gd name="connsiteX213" fmla="*/ 7896 w 36280"/>
                    <a:gd name="connsiteY213" fmla="*/ 10186 h 20629"/>
                    <a:gd name="connsiteX214" fmla="*/ 7621 w 36280"/>
                    <a:gd name="connsiteY214" fmla="*/ 10117 h 20629"/>
                    <a:gd name="connsiteX215" fmla="*/ 7026 w 36280"/>
                    <a:gd name="connsiteY215" fmla="*/ 10025 h 20629"/>
                    <a:gd name="connsiteX216" fmla="*/ 6432 w 36280"/>
                    <a:gd name="connsiteY216" fmla="*/ 9911 h 20629"/>
                    <a:gd name="connsiteX217" fmla="*/ 6363 w 36280"/>
                    <a:gd name="connsiteY217" fmla="*/ 9911 h 20629"/>
                    <a:gd name="connsiteX218" fmla="*/ 6340 w 36280"/>
                    <a:gd name="connsiteY218" fmla="*/ 9911 h 20629"/>
                    <a:gd name="connsiteX219" fmla="*/ 6340 w 36280"/>
                    <a:gd name="connsiteY219" fmla="*/ 9911 h 20629"/>
                    <a:gd name="connsiteX220" fmla="*/ 6020 w 36280"/>
                    <a:gd name="connsiteY220" fmla="*/ 9865 h 20629"/>
                    <a:gd name="connsiteX221" fmla="*/ 5906 w 36280"/>
                    <a:gd name="connsiteY221" fmla="*/ 9865 h 20629"/>
                    <a:gd name="connsiteX222" fmla="*/ 5677 w 36280"/>
                    <a:gd name="connsiteY222" fmla="*/ 9819 h 20629"/>
                    <a:gd name="connsiteX223" fmla="*/ 4785 w 36280"/>
                    <a:gd name="connsiteY223" fmla="*/ 9659 h 20629"/>
                    <a:gd name="connsiteX224" fmla="*/ 7941 w 36280"/>
                    <a:gd name="connsiteY224" fmla="*/ 2055 h 20629"/>
                    <a:gd name="connsiteX225" fmla="*/ 8513 w 36280"/>
                    <a:gd name="connsiteY225" fmla="*/ 2720 h 20629"/>
                    <a:gd name="connsiteX226" fmla="*/ 8787 w 36280"/>
                    <a:gd name="connsiteY226" fmla="*/ 3063 h 20629"/>
                    <a:gd name="connsiteX227" fmla="*/ 8925 w 36280"/>
                    <a:gd name="connsiteY227" fmla="*/ 3224 h 20629"/>
                    <a:gd name="connsiteX228" fmla="*/ 8970 w 36280"/>
                    <a:gd name="connsiteY228" fmla="*/ 3224 h 20629"/>
                    <a:gd name="connsiteX229" fmla="*/ 8993 w 36280"/>
                    <a:gd name="connsiteY229" fmla="*/ 3292 h 20629"/>
                    <a:gd name="connsiteX230" fmla="*/ 8993 w 36280"/>
                    <a:gd name="connsiteY230" fmla="*/ 3292 h 20629"/>
                    <a:gd name="connsiteX231" fmla="*/ 8627 w 36280"/>
                    <a:gd name="connsiteY231" fmla="*/ 2972 h 20629"/>
                    <a:gd name="connsiteX232" fmla="*/ 8627 w 36280"/>
                    <a:gd name="connsiteY232" fmla="*/ 2972 h 20629"/>
                    <a:gd name="connsiteX233" fmla="*/ 8719 w 36280"/>
                    <a:gd name="connsiteY233" fmla="*/ 3086 h 20629"/>
                    <a:gd name="connsiteX234" fmla="*/ 9336 w 36280"/>
                    <a:gd name="connsiteY234" fmla="*/ 3704 h 20629"/>
                    <a:gd name="connsiteX235" fmla="*/ 9336 w 36280"/>
                    <a:gd name="connsiteY235" fmla="*/ 3842 h 20629"/>
                    <a:gd name="connsiteX236" fmla="*/ 9496 w 36280"/>
                    <a:gd name="connsiteY236" fmla="*/ 3911 h 20629"/>
                    <a:gd name="connsiteX237" fmla="*/ 11074 w 36280"/>
                    <a:gd name="connsiteY237" fmla="*/ 5033 h 20629"/>
                    <a:gd name="connsiteX238" fmla="*/ 11486 w 36280"/>
                    <a:gd name="connsiteY238" fmla="*/ 5330 h 20629"/>
                    <a:gd name="connsiteX239" fmla="*/ 11486 w 36280"/>
                    <a:gd name="connsiteY239" fmla="*/ 5330 h 20629"/>
                    <a:gd name="connsiteX240" fmla="*/ 11165 w 36280"/>
                    <a:gd name="connsiteY240" fmla="*/ 5170 h 20629"/>
                    <a:gd name="connsiteX241" fmla="*/ 11165 w 36280"/>
                    <a:gd name="connsiteY241" fmla="*/ 5170 h 20629"/>
                    <a:gd name="connsiteX242" fmla="*/ 11188 w 36280"/>
                    <a:gd name="connsiteY242" fmla="*/ 5193 h 20629"/>
                    <a:gd name="connsiteX243" fmla="*/ 11234 w 36280"/>
                    <a:gd name="connsiteY243" fmla="*/ 5193 h 20629"/>
                    <a:gd name="connsiteX244" fmla="*/ 11348 w 36280"/>
                    <a:gd name="connsiteY244" fmla="*/ 5285 h 20629"/>
                    <a:gd name="connsiteX245" fmla="*/ 11554 w 36280"/>
                    <a:gd name="connsiteY245" fmla="*/ 5399 h 20629"/>
                    <a:gd name="connsiteX246" fmla="*/ 12423 w 36280"/>
                    <a:gd name="connsiteY246" fmla="*/ 5857 h 20629"/>
                    <a:gd name="connsiteX247" fmla="*/ 13292 w 36280"/>
                    <a:gd name="connsiteY247" fmla="*/ 6292 h 20629"/>
                    <a:gd name="connsiteX248" fmla="*/ 13498 w 36280"/>
                    <a:gd name="connsiteY248" fmla="*/ 6430 h 20629"/>
                    <a:gd name="connsiteX249" fmla="*/ 13612 w 36280"/>
                    <a:gd name="connsiteY249" fmla="*/ 6476 h 20629"/>
                    <a:gd name="connsiteX250" fmla="*/ 13658 w 36280"/>
                    <a:gd name="connsiteY250" fmla="*/ 6476 h 20629"/>
                    <a:gd name="connsiteX251" fmla="*/ 13658 w 36280"/>
                    <a:gd name="connsiteY251" fmla="*/ 6521 h 20629"/>
                    <a:gd name="connsiteX252" fmla="*/ 13109 w 36280"/>
                    <a:gd name="connsiteY252" fmla="*/ 6315 h 20629"/>
                    <a:gd name="connsiteX253" fmla="*/ 13109 w 36280"/>
                    <a:gd name="connsiteY253" fmla="*/ 6315 h 20629"/>
                    <a:gd name="connsiteX254" fmla="*/ 13132 w 36280"/>
                    <a:gd name="connsiteY254" fmla="*/ 6315 h 20629"/>
                    <a:gd name="connsiteX255" fmla="*/ 13589 w 36280"/>
                    <a:gd name="connsiteY255" fmla="*/ 6521 h 20629"/>
                    <a:gd name="connsiteX256" fmla="*/ 15373 w 36280"/>
                    <a:gd name="connsiteY256" fmla="*/ 7277 h 20629"/>
                    <a:gd name="connsiteX257" fmla="*/ 15831 w 36280"/>
                    <a:gd name="connsiteY257" fmla="*/ 7483 h 20629"/>
                    <a:gd name="connsiteX258" fmla="*/ 15945 w 36280"/>
                    <a:gd name="connsiteY258" fmla="*/ 7529 h 20629"/>
                    <a:gd name="connsiteX259" fmla="*/ 15968 w 36280"/>
                    <a:gd name="connsiteY259" fmla="*/ 7529 h 20629"/>
                    <a:gd name="connsiteX260" fmla="*/ 15968 w 36280"/>
                    <a:gd name="connsiteY260" fmla="*/ 7529 h 20629"/>
                    <a:gd name="connsiteX261" fmla="*/ 15968 w 36280"/>
                    <a:gd name="connsiteY261" fmla="*/ 7529 h 20629"/>
                    <a:gd name="connsiteX262" fmla="*/ 15785 w 36280"/>
                    <a:gd name="connsiteY262" fmla="*/ 7483 h 20629"/>
                    <a:gd name="connsiteX263" fmla="*/ 15831 w 36280"/>
                    <a:gd name="connsiteY263" fmla="*/ 7483 h 20629"/>
                    <a:gd name="connsiteX264" fmla="*/ 16059 w 36280"/>
                    <a:gd name="connsiteY264" fmla="*/ 7575 h 20629"/>
                    <a:gd name="connsiteX265" fmla="*/ 16997 w 36280"/>
                    <a:gd name="connsiteY265" fmla="*/ 7895 h 20629"/>
                    <a:gd name="connsiteX266" fmla="*/ 18826 w 36280"/>
                    <a:gd name="connsiteY266" fmla="*/ 8513 h 20629"/>
                    <a:gd name="connsiteX267" fmla="*/ 20701 w 36280"/>
                    <a:gd name="connsiteY267" fmla="*/ 9063 h 20629"/>
                    <a:gd name="connsiteX268" fmla="*/ 21616 w 36280"/>
                    <a:gd name="connsiteY268" fmla="*/ 9338 h 20629"/>
                    <a:gd name="connsiteX269" fmla="*/ 21730 w 36280"/>
                    <a:gd name="connsiteY269" fmla="*/ 9384 h 20629"/>
                    <a:gd name="connsiteX270" fmla="*/ 21753 w 36280"/>
                    <a:gd name="connsiteY270" fmla="*/ 9384 h 20629"/>
                    <a:gd name="connsiteX271" fmla="*/ 21982 w 36280"/>
                    <a:gd name="connsiteY271" fmla="*/ 9452 h 20629"/>
                    <a:gd name="connsiteX272" fmla="*/ 22005 w 36280"/>
                    <a:gd name="connsiteY272" fmla="*/ 9452 h 20629"/>
                    <a:gd name="connsiteX273" fmla="*/ 22050 w 36280"/>
                    <a:gd name="connsiteY273" fmla="*/ 9498 h 20629"/>
                    <a:gd name="connsiteX274" fmla="*/ 22279 w 36280"/>
                    <a:gd name="connsiteY274" fmla="*/ 9590 h 20629"/>
                    <a:gd name="connsiteX275" fmla="*/ 22736 w 36280"/>
                    <a:gd name="connsiteY275" fmla="*/ 9796 h 20629"/>
                    <a:gd name="connsiteX276" fmla="*/ 24840 w 36280"/>
                    <a:gd name="connsiteY276" fmla="*/ 10712 h 20629"/>
                    <a:gd name="connsiteX277" fmla="*/ 26510 w 36280"/>
                    <a:gd name="connsiteY277" fmla="*/ 11743 h 20629"/>
                    <a:gd name="connsiteX278" fmla="*/ 27516 w 36280"/>
                    <a:gd name="connsiteY278" fmla="*/ 12384 h 20629"/>
                    <a:gd name="connsiteX279" fmla="*/ 28270 w 36280"/>
                    <a:gd name="connsiteY279" fmla="*/ 13025 h 20629"/>
                    <a:gd name="connsiteX280" fmla="*/ 29780 w 36280"/>
                    <a:gd name="connsiteY280" fmla="*/ 14262 h 20629"/>
                    <a:gd name="connsiteX281" fmla="*/ 31289 w 36280"/>
                    <a:gd name="connsiteY281" fmla="*/ 15499 h 20629"/>
                    <a:gd name="connsiteX282" fmla="*/ 32798 w 36280"/>
                    <a:gd name="connsiteY282" fmla="*/ 16896 h 20629"/>
                    <a:gd name="connsiteX283" fmla="*/ 35611 w 36280"/>
                    <a:gd name="connsiteY283" fmla="*/ 19644 h 20629"/>
                    <a:gd name="connsiteX284" fmla="*/ 34719 w 36280"/>
                    <a:gd name="connsiteY284" fmla="*/ 20216 h 2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36280" h="20629">
                      <a:moveTo>
                        <a:pt x="34971" y="20560"/>
                      </a:moveTo>
                      <a:lnTo>
                        <a:pt x="31518" y="18751"/>
                      </a:lnTo>
                      <a:cubicBezTo>
                        <a:pt x="30969" y="18476"/>
                        <a:pt x="30306" y="18064"/>
                        <a:pt x="29871" y="17881"/>
                      </a:cubicBezTo>
                      <a:lnTo>
                        <a:pt x="28088" y="17056"/>
                      </a:lnTo>
                      <a:lnTo>
                        <a:pt x="26327" y="16255"/>
                      </a:lnTo>
                      <a:lnTo>
                        <a:pt x="25435" y="15819"/>
                      </a:lnTo>
                      <a:lnTo>
                        <a:pt x="25321" y="15773"/>
                      </a:lnTo>
                      <a:lnTo>
                        <a:pt x="25275" y="15773"/>
                      </a:lnTo>
                      <a:cubicBezTo>
                        <a:pt x="25275" y="15773"/>
                        <a:pt x="25275" y="15751"/>
                        <a:pt x="25275" y="15751"/>
                      </a:cubicBezTo>
                      <a:cubicBezTo>
                        <a:pt x="25343" y="15796"/>
                        <a:pt x="25069" y="15636"/>
                        <a:pt x="25458" y="15842"/>
                      </a:cubicBezTo>
                      <a:lnTo>
                        <a:pt x="25435" y="15842"/>
                      </a:lnTo>
                      <a:lnTo>
                        <a:pt x="25206" y="15751"/>
                      </a:lnTo>
                      <a:lnTo>
                        <a:pt x="24726" y="15590"/>
                      </a:lnTo>
                      <a:lnTo>
                        <a:pt x="22874" y="14972"/>
                      </a:lnTo>
                      <a:lnTo>
                        <a:pt x="22851" y="14972"/>
                      </a:lnTo>
                      <a:cubicBezTo>
                        <a:pt x="22851" y="14972"/>
                        <a:pt x="22851" y="14972"/>
                        <a:pt x="22851" y="14972"/>
                      </a:cubicBezTo>
                      <a:lnTo>
                        <a:pt x="22851" y="14972"/>
                      </a:lnTo>
                      <a:cubicBezTo>
                        <a:pt x="23514" y="15224"/>
                        <a:pt x="23034" y="15041"/>
                        <a:pt x="23171" y="15086"/>
                      </a:cubicBezTo>
                      <a:lnTo>
                        <a:pt x="23102" y="15086"/>
                      </a:lnTo>
                      <a:cubicBezTo>
                        <a:pt x="23102" y="15086"/>
                        <a:pt x="22988" y="15041"/>
                        <a:pt x="22988" y="15041"/>
                      </a:cubicBezTo>
                      <a:lnTo>
                        <a:pt x="22736" y="15041"/>
                      </a:lnTo>
                      <a:cubicBezTo>
                        <a:pt x="22736" y="15041"/>
                        <a:pt x="22256" y="14903"/>
                        <a:pt x="22256" y="14903"/>
                      </a:cubicBezTo>
                      <a:lnTo>
                        <a:pt x="21296" y="14743"/>
                      </a:lnTo>
                      <a:lnTo>
                        <a:pt x="20816" y="14629"/>
                      </a:lnTo>
                      <a:lnTo>
                        <a:pt x="20564" y="14629"/>
                      </a:lnTo>
                      <a:cubicBezTo>
                        <a:pt x="20564" y="14629"/>
                        <a:pt x="20496" y="14582"/>
                        <a:pt x="20496" y="14582"/>
                      </a:cubicBezTo>
                      <a:lnTo>
                        <a:pt x="20496" y="14582"/>
                      </a:lnTo>
                      <a:cubicBezTo>
                        <a:pt x="20496" y="14582"/>
                        <a:pt x="20267" y="14514"/>
                        <a:pt x="20724" y="14629"/>
                      </a:cubicBezTo>
                      <a:lnTo>
                        <a:pt x="20701" y="14629"/>
                      </a:lnTo>
                      <a:cubicBezTo>
                        <a:pt x="20701" y="14629"/>
                        <a:pt x="20587" y="14629"/>
                        <a:pt x="20587" y="14629"/>
                      </a:cubicBezTo>
                      <a:lnTo>
                        <a:pt x="19604" y="14560"/>
                      </a:lnTo>
                      <a:lnTo>
                        <a:pt x="17660" y="14399"/>
                      </a:lnTo>
                      <a:lnTo>
                        <a:pt x="15693" y="14193"/>
                      </a:lnTo>
                      <a:lnTo>
                        <a:pt x="14733" y="14079"/>
                      </a:lnTo>
                      <a:lnTo>
                        <a:pt x="14481" y="14079"/>
                      </a:lnTo>
                      <a:cubicBezTo>
                        <a:pt x="14481" y="14079"/>
                        <a:pt x="14413" y="14033"/>
                        <a:pt x="14413" y="14033"/>
                      </a:cubicBezTo>
                      <a:lnTo>
                        <a:pt x="14138" y="13964"/>
                      </a:lnTo>
                      <a:lnTo>
                        <a:pt x="14024" y="13918"/>
                      </a:lnTo>
                      <a:lnTo>
                        <a:pt x="13544" y="13827"/>
                      </a:lnTo>
                      <a:lnTo>
                        <a:pt x="11646" y="13460"/>
                      </a:lnTo>
                      <a:lnTo>
                        <a:pt x="11165" y="13346"/>
                      </a:lnTo>
                      <a:lnTo>
                        <a:pt x="11120" y="13346"/>
                      </a:lnTo>
                      <a:cubicBezTo>
                        <a:pt x="11120" y="13346"/>
                        <a:pt x="10548" y="13140"/>
                        <a:pt x="10548" y="13140"/>
                      </a:cubicBezTo>
                      <a:lnTo>
                        <a:pt x="10479" y="13140"/>
                      </a:lnTo>
                      <a:cubicBezTo>
                        <a:pt x="10479" y="13140"/>
                        <a:pt x="10365" y="13071"/>
                        <a:pt x="10365" y="13071"/>
                      </a:cubicBezTo>
                      <a:lnTo>
                        <a:pt x="10136" y="13002"/>
                      </a:lnTo>
                      <a:lnTo>
                        <a:pt x="9199" y="12705"/>
                      </a:lnTo>
                      <a:lnTo>
                        <a:pt x="8261" y="12430"/>
                      </a:lnTo>
                      <a:lnTo>
                        <a:pt x="8033" y="12338"/>
                      </a:lnTo>
                      <a:lnTo>
                        <a:pt x="7918" y="12338"/>
                      </a:lnTo>
                      <a:cubicBezTo>
                        <a:pt x="7918" y="12338"/>
                        <a:pt x="7872" y="12292"/>
                        <a:pt x="7872" y="12292"/>
                      </a:cubicBezTo>
                      <a:lnTo>
                        <a:pt x="7827" y="12292"/>
                      </a:lnTo>
                      <a:cubicBezTo>
                        <a:pt x="7827" y="12292"/>
                        <a:pt x="7506" y="12132"/>
                        <a:pt x="7506" y="12132"/>
                      </a:cubicBezTo>
                      <a:lnTo>
                        <a:pt x="7072" y="11903"/>
                      </a:lnTo>
                      <a:lnTo>
                        <a:pt x="5311" y="11056"/>
                      </a:lnTo>
                      <a:lnTo>
                        <a:pt x="5448" y="11147"/>
                      </a:lnTo>
                      <a:cubicBezTo>
                        <a:pt x="4968" y="10895"/>
                        <a:pt x="4465" y="10575"/>
                        <a:pt x="4008" y="10254"/>
                      </a:cubicBezTo>
                      <a:lnTo>
                        <a:pt x="3299" y="9750"/>
                      </a:lnTo>
                      <a:lnTo>
                        <a:pt x="3230" y="9704"/>
                      </a:lnTo>
                      <a:lnTo>
                        <a:pt x="2773" y="9292"/>
                      </a:lnTo>
                      <a:lnTo>
                        <a:pt x="2590" y="9155"/>
                      </a:lnTo>
                      <a:lnTo>
                        <a:pt x="2247" y="8880"/>
                      </a:lnTo>
                      <a:lnTo>
                        <a:pt x="1561" y="8308"/>
                      </a:lnTo>
                      <a:cubicBezTo>
                        <a:pt x="-268" y="6819"/>
                        <a:pt x="-520" y="4094"/>
                        <a:pt x="966" y="2285"/>
                      </a:cubicBezTo>
                      <a:cubicBezTo>
                        <a:pt x="1790" y="1277"/>
                        <a:pt x="2979" y="727"/>
                        <a:pt x="4191" y="727"/>
                      </a:cubicBezTo>
                      <a:lnTo>
                        <a:pt x="4740" y="727"/>
                      </a:lnTo>
                      <a:cubicBezTo>
                        <a:pt x="4740" y="727"/>
                        <a:pt x="6203" y="704"/>
                        <a:pt x="6203" y="704"/>
                      </a:cubicBezTo>
                      <a:lnTo>
                        <a:pt x="6752" y="704"/>
                      </a:lnTo>
                      <a:cubicBezTo>
                        <a:pt x="7026" y="704"/>
                        <a:pt x="6386" y="681"/>
                        <a:pt x="6455" y="681"/>
                      </a:cubicBezTo>
                      <a:lnTo>
                        <a:pt x="7186" y="681"/>
                      </a:lnTo>
                      <a:cubicBezTo>
                        <a:pt x="7186" y="681"/>
                        <a:pt x="8490" y="635"/>
                        <a:pt x="8490" y="635"/>
                      </a:cubicBezTo>
                      <a:cubicBezTo>
                        <a:pt x="8879" y="635"/>
                        <a:pt x="9268" y="613"/>
                        <a:pt x="9656" y="544"/>
                      </a:cubicBezTo>
                      <a:lnTo>
                        <a:pt x="10937" y="452"/>
                      </a:lnTo>
                      <a:lnTo>
                        <a:pt x="12126" y="338"/>
                      </a:lnTo>
                      <a:lnTo>
                        <a:pt x="12698" y="269"/>
                      </a:lnTo>
                      <a:lnTo>
                        <a:pt x="13018" y="269"/>
                      </a:lnTo>
                      <a:cubicBezTo>
                        <a:pt x="13018" y="269"/>
                        <a:pt x="13155" y="223"/>
                        <a:pt x="13155" y="223"/>
                      </a:cubicBezTo>
                      <a:lnTo>
                        <a:pt x="13269" y="223"/>
                      </a:lnTo>
                      <a:cubicBezTo>
                        <a:pt x="13269" y="223"/>
                        <a:pt x="13269" y="223"/>
                        <a:pt x="13269" y="223"/>
                      </a:cubicBezTo>
                      <a:lnTo>
                        <a:pt x="13269" y="223"/>
                      </a:lnTo>
                      <a:cubicBezTo>
                        <a:pt x="13498" y="223"/>
                        <a:pt x="12949" y="223"/>
                        <a:pt x="13018" y="223"/>
                      </a:cubicBezTo>
                      <a:lnTo>
                        <a:pt x="14184" y="109"/>
                      </a:lnTo>
                      <a:lnTo>
                        <a:pt x="15350" y="17"/>
                      </a:lnTo>
                      <a:lnTo>
                        <a:pt x="15785" y="17"/>
                      </a:lnTo>
                      <a:cubicBezTo>
                        <a:pt x="15785" y="17"/>
                        <a:pt x="15853" y="17"/>
                        <a:pt x="15853" y="17"/>
                      </a:cubicBezTo>
                      <a:lnTo>
                        <a:pt x="16196" y="17"/>
                      </a:lnTo>
                      <a:cubicBezTo>
                        <a:pt x="16196" y="17"/>
                        <a:pt x="16791" y="17"/>
                        <a:pt x="16791" y="17"/>
                      </a:cubicBezTo>
                      <a:cubicBezTo>
                        <a:pt x="17568" y="-6"/>
                        <a:pt x="18369" y="-6"/>
                        <a:pt x="19146" y="17"/>
                      </a:cubicBezTo>
                      <a:lnTo>
                        <a:pt x="19375" y="17"/>
                      </a:lnTo>
                      <a:lnTo>
                        <a:pt x="19810" y="63"/>
                      </a:lnTo>
                      <a:lnTo>
                        <a:pt x="20084" y="109"/>
                      </a:lnTo>
                      <a:lnTo>
                        <a:pt x="20678" y="177"/>
                      </a:lnTo>
                      <a:cubicBezTo>
                        <a:pt x="21067" y="223"/>
                        <a:pt x="21456" y="292"/>
                        <a:pt x="21845" y="361"/>
                      </a:cubicBezTo>
                      <a:cubicBezTo>
                        <a:pt x="22234" y="407"/>
                        <a:pt x="22622" y="475"/>
                        <a:pt x="23011" y="567"/>
                      </a:cubicBezTo>
                      <a:lnTo>
                        <a:pt x="24246" y="842"/>
                      </a:lnTo>
                      <a:lnTo>
                        <a:pt x="24520" y="933"/>
                      </a:lnTo>
                      <a:lnTo>
                        <a:pt x="25069" y="1185"/>
                      </a:lnTo>
                      <a:cubicBezTo>
                        <a:pt x="25458" y="1368"/>
                        <a:pt x="25732" y="1437"/>
                        <a:pt x="26235" y="1666"/>
                      </a:cubicBezTo>
                      <a:lnTo>
                        <a:pt x="27836" y="2513"/>
                      </a:lnTo>
                      <a:lnTo>
                        <a:pt x="28613" y="2948"/>
                      </a:lnTo>
                      <a:lnTo>
                        <a:pt x="28911" y="3132"/>
                      </a:lnTo>
                      <a:lnTo>
                        <a:pt x="28956" y="3132"/>
                      </a:lnTo>
                      <a:cubicBezTo>
                        <a:pt x="28956" y="3132"/>
                        <a:pt x="29002" y="3200"/>
                        <a:pt x="29002" y="3200"/>
                      </a:cubicBezTo>
                      <a:lnTo>
                        <a:pt x="29117" y="3292"/>
                      </a:lnTo>
                      <a:lnTo>
                        <a:pt x="29345" y="3498"/>
                      </a:lnTo>
                      <a:lnTo>
                        <a:pt x="30260" y="4254"/>
                      </a:lnTo>
                      <a:cubicBezTo>
                        <a:pt x="30603" y="4552"/>
                        <a:pt x="31083" y="5033"/>
                        <a:pt x="31472" y="5399"/>
                      </a:cubicBezTo>
                      <a:lnTo>
                        <a:pt x="32067" y="5994"/>
                      </a:lnTo>
                      <a:lnTo>
                        <a:pt x="32227" y="6132"/>
                      </a:lnTo>
                      <a:lnTo>
                        <a:pt x="32227" y="6132"/>
                      </a:lnTo>
                      <a:cubicBezTo>
                        <a:pt x="32227" y="6132"/>
                        <a:pt x="32844" y="6727"/>
                        <a:pt x="32547" y="6476"/>
                      </a:cubicBezTo>
                      <a:lnTo>
                        <a:pt x="32570" y="6476"/>
                      </a:lnTo>
                      <a:cubicBezTo>
                        <a:pt x="32570" y="6476"/>
                        <a:pt x="32592" y="6567"/>
                        <a:pt x="32592" y="6567"/>
                      </a:cubicBezTo>
                      <a:lnTo>
                        <a:pt x="32753" y="6819"/>
                      </a:lnTo>
                      <a:cubicBezTo>
                        <a:pt x="33164" y="7506"/>
                        <a:pt x="33599" y="8170"/>
                        <a:pt x="34010" y="8880"/>
                      </a:cubicBezTo>
                      <a:lnTo>
                        <a:pt x="34308" y="9407"/>
                      </a:lnTo>
                      <a:lnTo>
                        <a:pt x="34673" y="10139"/>
                      </a:lnTo>
                      <a:cubicBezTo>
                        <a:pt x="34902" y="10621"/>
                        <a:pt x="35108" y="11125"/>
                        <a:pt x="35314" y="11605"/>
                      </a:cubicBezTo>
                      <a:lnTo>
                        <a:pt x="35931" y="13231"/>
                      </a:lnTo>
                      <a:lnTo>
                        <a:pt x="36091" y="14445"/>
                      </a:lnTo>
                      <a:lnTo>
                        <a:pt x="36206" y="15728"/>
                      </a:lnTo>
                      <a:cubicBezTo>
                        <a:pt x="36251" y="16231"/>
                        <a:pt x="36274" y="16735"/>
                        <a:pt x="36274" y="17239"/>
                      </a:cubicBezTo>
                      <a:lnTo>
                        <a:pt x="36274" y="17949"/>
                      </a:lnTo>
                      <a:cubicBezTo>
                        <a:pt x="36274" y="17949"/>
                        <a:pt x="36251" y="18064"/>
                        <a:pt x="36251" y="18064"/>
                      </a:cubicBezTo>
                      <a:lnTo>
                        <a:pt x="36251" y="18109"/>
                      </a:lnTo>
                      <a:cubicBezTo>
                        <a:pt x="36251" y="18109"/>
                        <a:pt x="36251" y="18109"/>
                        <a:pt x="36251" y="18109"/>
                      </a:cubicBezTo>
                      <a:cubicBezTo>
                        <a:pt x="36251" y="18086"/>
                        <a:pt x="36297" y="18361"/>
                        <a:pt x="36274" y="18247"/>
                      </a:cubicBezTo>
                      <a:lnTo>
                        <a:pt x="36274" y="18247"/>
                      </a:lnTo>
                      <a:cubicBezTo>
                        <a:pt x="36274" y="18247"/>
                        <a:pt x="36251" y="18407"/>
                        <a:pt x="36251" y="18407"/>
                      </a:cubicBezTo>
                      <a:lnTo>
                        <a:pt x="36183" y="18728"/>
                      </a:lnTo>
                      <a:cubicBezTo>
                        <a:pt x="36068" y="19140"/>
                        <a:pt x="35977" y="19552"/>
                        <a:pt x="35840" y="19987"/>
                      </a:cubicBezTo>
                      <a:lnTo>
                        <a:pt x="35771" y="20239"/>
                      </a:lnTo>
                      <a:cubicBezTo>
                        <a:pt x="35657" y="20514"/>
                        <a:pt x="35337" y="20697"/>
                        <a:pt x="35039" y="20606"/>
                      </a:cubicBezTo>
                      <a:cubicBezTo>
                        <a:pt x="34994" y="20583"/>
                        <a:pt x="34971" y="20583"/>
                        <a:pt x="34948" y="20537"/>
                      </a:cubicBezTo>
                      <a:close/>
                      <a:moveTo>
                        <a:pt x="34742" y="20216"/>
                      </a:moveTo>
                      <a:cubicBezTo>
                        <a:pt x="34422" y="19873"/>
                        <a:pt x="34148" y="19507"/>
                        <a:pt x="33873" y="19186"/>
                      </a:cubicBezTo>
                      <a:lnTo>
                        <a:pt x="33690" y="18934"/>
                      </a:lnTo>
                      <a:lnTo>
                        <a:pt x="33599" y="18796"/>
                      </a:lnTo>
                      <a:lnTo>
                        <a:pt x="33599" y="18796"/>
                      </a:lnTo>
                      <a:cubicBezTo>
                        <a:pt x="33576" y="18682"/>
                        <a:pt x="33622" y="18934"/>
                        <a:pt x="33622" y="18911"/>
                      </a:cubicBezTo>
                      <a:lnTo>
                        <a:pt x="33622" y="18911"/>
                      </a:lnTo>
                      <a:lnTo>
                        <a:pt x="33576" y="18865"/>
                      </a:lnTo>
                      <a:lnTo>
                        <a:pt x="33530" y="18820"/>
                      </a:lnTo>
                      <a:lnTo>
                        <a:pt x="33119" y="18453"/>
                      </a:lnTo>
                      <a:cubicBezTo>
                        <a:pt x="32821" y="18224"/>
                        <a:pt x="32615" y="17972"/>
                        <a:pt x="32364" y="17766"/>
                      </a:cubicBezTo>
                      <a:lnTo>
                        <a:pt x="31426" y="16918"/>
                      </a:lnTo>
                      <a:lnTo>
                        <a:pt x="30512" y="16048"/>
                      </a:lnTo>
                      <a:lnTo>
                        <a:pt x="30466" y="16048"/>
                      </a:lnTo>
                      <a:cubicBezTo>
                        <a:pt x="30466" y="16048"/>
                        <a:pt x="30466" y="16025"/>
                        <a:pt x="30466" y="16025"/>
                      </a:cubicBezTo>
                      <a:lnTo>
                        <a:pt x="30466" y="16025"/>
                      </a:lnTo>
                      <a:cubicBezTo>
                        <a:pt x="30374" y="15819"/>
                        <a:pt x="30580" y="16231"/>
                        <a:pt x="30557" y="16209"/>
                      </a:cubicBezTo>
                      <a:lnTo>
                        <a:pt x="30512" y="16163"/>
                      </a:lnTo>
                      <a:lnTo>
                        <a:pt x="30397" y="16094"/>
                      </a:lnTo>
                      <a:lnTo>
                        <a:pt x="30191" y="15980"/>
                      </a:lnTo>
                      <a:lnTo>
                        <a:pt x="29803" y="15751"/>
                      </a:lnTo>
                      <a:lnTo>
                        <a:pt x="29071" y="15292"/>
                      </a:lnTo>
                      <a:cubicBezTo>
                        <a:pt x="29071" y="15292"/>
                        <a:pt x="28842" y="15155"/>
                        <a:pt x="28751" y="15064"/>
                      </a:cubicBezTo>
                      <a:lnTo>
                        <a:pt x="28248" y="14766"/>
                      </a:lnTo>
                      <a:cubicBezTo>
                        <a:pt x="27539" y="14354"/>
                        <a:pt x="26875" y="13918"/>
                        <a:pt x="26189" y="13483"/>
                      </a:cubicBezTo>
                      <a:lnTo>
                        <a:pt x="25938" y="13323"/>
                      </a:lnTo>
                      <a:lnTo>
                        <a:pt x="25869" y="13277"/>
                      </a:lnTo>
                      <a:lnTo>
                        <a:pt x="25846" y="13277"/>
                      </a:lnTo>
                      <a:cubicBezTo>
                        <a:pt x="25846" y="13277"/>
                        <a:pt x="25846" y="13254"/>
                        <a:pt x="25846" y="13254"/>
                      </a:cubicBezTo>
                      <a:cubicBezTo>
                        <a:pt x="25549" y="13002"/>
                        <a:pt x="26235" y="13621"/>
                        <a:pt x="26144" y="13552"/>
                      </a:cubicBezTo>
                      <a:lnTo>
                        <a:pt x="26052" y="13552"/>
                      </a:lnTo>
                      <a:cubicBezTo>
                        <a:pt x="26052" y="13552"/>
                        <a:pt x="25709" y="13415"/>
                        <a:pt x="25709" y="13415"/>
                      </a:cubicBezTo>
                      <a:cubicBezTo>
                        <a:pt x="25481" y="13323"/>
                        <a:pt x="25343" y="13277"/>
                        <a:pt x="25023" y="13163"/>
                      </a:cubicBezTo>
                      <a:lnTo>
                        <a:pt x="23926" y="12728"/>
                      </a:lnTo>
                      <a:lnTo>
                        <a:pt x="23651" y="12613"/>
                      </a:lnTo>
                      <a:lnTo>
                        <a:pt x="23514" y="12567"/>
                      </a:lnTo>
                      <a:lnTo>
                        <a:pt x="23445" y="12567"/>
                      </a:lnTo>
                      <a:cubicBezTo>
                        <a:pt x="23445" y="12567"/>
                        <a:pt x="23422" y="12521"/>
                        <a:pt x="23422" y="12521"/>
                      </a:cubicBezTo>
                      <a:cubicBezTo>
                        <a:pt x="23354" y="12476"/>
                        <a:pt x="23903" y="12773"/>
                        <a:pt x="23674" y="12659"/>
                      </a:cubicBezTo>
                      <a:lnTo>
                        <a:pt x="23674" y="12659"/>
                      </a:lnTo>
                      <a:lnTo>
                        <a:pt x="23377" y="12613"/>
                      </a:lnTo>
                      <a:cubicBezTo>
                        <a:pt x="23194" y="12590"/>
                        <a:pt x="23011" y="12567"/>
                        <a:pt x="22828" y="12521"/>
                      </a:cubicBezTo>
                      <a:lnTo>
                        <a:pt x="21753" y="12292"/>
                      </a:lnTo>
                      <a:lnTo>
                        <a:pt x="21182" y="12178"/>
                      </a:lnTo>
                      <a:lnTo>
                        <a:pt x="20907" y="12086"/>
                      </a:lnTo>
                      <a:lnTo>
                        <a:pt x="20861" y="12086"/>
                      </a:lnTo>
                      <a:cubicBezTo>
                        <a:pt x="22782" y="12521"/>
                        <a:pt x="21387" y="12201"/>
                        <a:pt x="21799" y="12292"/>
                      </a:cubicBezTo>
                      <a:lnTo>
                        <a:pt x="21548" y="12292"/>
                      </a:lnTo>
                      <a:cubicBezTo>
                        <a:pt x="21159" y="12247"/>
                        <a:pt x="20770" y="12224"/>
                        <a:pt x="20381" y="12178"/>
                      </a:cubicBezTo>
                      <a:cubicBezTo>
                        <a:pt x="19992" y="12132"/>
                        <a:pt x="19604" y="12086"/>
                        <a:pt x="19215" y="12041"/>
                      </a:cubicBezTo>
                      <a:lnTo>
                        <a:pt x="18643" y="11949"/>
                      </a:lnTo>
                      <a:lnTo>
                        <a:pt x="18346" y="11880"/>
                      </a:lnTo>
                      <a:lnTo>
                        <a:pt x="18300" y="11880"/>
                      </a:lnTo>
                      <a:cubicBezTo>
                        <a:pt x="18460" y="11880"/>
                        <a:pt x="17934" y="11834"/>
                        <a:pt x="18643" y="11903"/>
                      </a:cubicBezTo>
                      <a:lnTo>
                        <a:pt x="18552" y="11903"/>
                      </a:lnTo>
                      <a:cubicBezTo>
                        <a:pt x="18552" y="11903"/>
                        <a:pt x="18414" y="11880"/>
                        <a:pt x="18414" y="11880"/>
                      </a:cubicBezTo>
                      <a:cubicBezTo>
                        <a:pt x="17637" y="11812"/>
                        <a:pt x="16860" y="11697"/>
                        <a:pt x="16082" y="11582"/>
                      </a:cubicBezTo>
                      <a:lnTo>
                        <a:pt x="15487" y="11491"/>
                      </a:lnTo>
                      <a:lnTo>
                        <a:pt x="15465" y="11491"/>
                      </a:lnTo>
                      <a:cubicBezTo>
                        <a:pt x="15213" y="11468"/>
                        <a:pt x="15785" y="11491"/>
                        <a:pt x="15739" y="11491"/>
                      </a:cubicBezTo>
                      <a:lnTo>
                        <a:pt x="15647" y="11491"/>
                      </a:lnTo>
                      <a:cubicBezTo>
                        <a:pt x="15647" y="11491"/>
                        <a:pt x="15487" y="11468"/>
                        <a:pt x="15487" y="11468"/>
                      </a:cubicBezTo>
                      <a:lnTo>
                        <a:pt x="15190" y="11399"/>
                      </a:lnTo>
                      <a:lnTo>
                        <a:pt x="14024" y="11193"/>
                      </a:lnTo>
                      <a:lnTo>
                        <a:pt x="12858" y="11010"/>
                      </a:lnTo>
                      <a:lnTo>
                        <a:pt x="12583" y="11010"/>
                      </a:lnTo>
                      <a:cubicBezTo>
                        <a:pt x="12583" y="11010"/>
                        <a:pt x="12583" y="10987"/>
                        <a:pt x="12583" y="10987"/>
                      </a:cubicBezTo>
                      <a:lnTo>
                        <a:pt x="12469" y="10987"/>
                      </a:lnTo>
                      <a:cubicBezTo>
                        <a:pt x="12469" y="10987"/>
                        <a:pt x="12332" y="10964"/>
                        <a:pt x="12332" y="10964"/>
                      </a:cubicBezTo>
                      <a:lnTo>
                        <a:pt x="12035" y="10895"/>
                      </a:lnTo>
                      <a:lnTo>
                        <a:pt x="11440" y="10804"/>
                      </a:lnTo>
                      <a:lnTo>
                        <a:pt x="10274" y="10621"/>
                      </a:lnTo>
                      <a:lnTo>
                        <a:pt x="9199" y="10437"/>
                      </a:lnTo>
                      <a:cubicBezTo>
                        <a:pt x="8810" y="10346"/>
                        <a:pt x="8421" y="10300"/>
                        <a:pt x="8055" y="10254"/>
                      </a:cubicBezTo>
                      <a:lnTo>
                        <a:pt x="7987" y="10254"/>
                      </a:lnTo>
                      <a:cubicBezTo>
                        <a:pt x="7987" y="10254"/>
                        <a:pt x="7941" y="10231"/>
                        <a:pt x="7941" y="10231"/>
                      </a:cubicBezTo>
                      <a:lnTo>
                        <a:pt x="7941" y="10231"/>
                      </a:lnTo>
                      <a:cubicBezTo>
                        <a:pt x="7941" y="10231"/>
                        <a:pt x="7804" y="10231"/>
                        <a:pt x="8055" y="10231"/>
                      </a:cubicBezTo>
                      <a:lnTo>
                        <a:pt x="8055" y="10231"/>
                      </a:lnTo>
                      <a:cubicBezTo>
                        <a:pt x="8055" y="10231"/>
                        <a:pt x="7896" y="10186"/>
                        <a:pt x="7896" y="10186"/>
                      </a:cubicBezTo>
                      <a:lnTo>
                        <a:pt x="7621" y="10117"/>
                      </a:lnTo>
                      <a:lnTo>
                        <a:pt x="7026" y="10025"/>
                      </a:lnTo>
                      <a:lnTo>
                        <a:pt x="6432" y="9911"/>
                      </a:lnTo>
                      <a:lnTo>
                        <a:pt x="6363" y="9911"/>
                      </a:lnTo>
                      <a:cubicBezTo>
                        <a:pt x="6363" y="9911"/>
                        <a:pt x="6340" y="9911"/>
                        <a:pt x="6340" y="9911"/>
                      </a:cubicBezTo>
                      <a:lnTo>
                        <a:pt x="6340" y="9911"/>
                      </a:lnTo>
                      <a:lnTo>
                        <a:pt x="6020" y="9865"/>
                      </a:lnTo>
                      <a:lnTo>
                        <a:pt x="5906" y="9865"/>
                      </a:lnTo>
                      <a:cubicBezTo>
                        <a:pt x="5906" y="9865"/>
                        <a:pt x="5677" y="9819"/>
                        <a:pt x="5677" y="9819"/>
                      </a:cubicBezTo>
                      <a:lnTo>
                        <a:pt x="4785" y="9659"/>
                      </a:lnTo>
                      <a:lnTo>
                        <a:pt x="7941" y="2055"/>
                      </a:lnTo>
                      <a:lnTo>
                        <a:pt x="8513" y="2720"/>
                      </a:lnTo>
                      <a:lnTo>
                        <a:pt x="8787" y="3063"/>
                      </a:lnTo>
                      <a:lnTo>
                        <a:pt x="8925" y="3224"/>
                      </a:lnTo>
                      <a:lnTo>
                        <a:pt x="8970" y="3224"/>
                      </a:lnTo>
                      <a:cubicBezTo>
                        <a:pt x="8970" y="3224"/>
                        <a:pt x="8993" y="3292"/>
                        <a:pt x="8993" y="3292"/>
                      </a:cubicBezTo>
                      <a:lnTo>
                        <a:pt x="8993" y="3292"/>
                      </a:lnTo>
                      <a:cubicBezTo>
                        <a:pt x="8993" y="3292"/>
                        <a:pt x="8307" y="2674"/>
                        <a:pt x="8627" y="2972"/>
                      </a:cubicBezTo>
                      <a:lnTo>
                        <a:pt x="8627" y="2972"/>
                      </a:lnTo>
                      <a:cubicBezTo>
                        <a:pt x="8627" y="2972"/>
                        <a:pt x="8719" y="3086"/>
                        <a:pt x="8719" y="3086"/>
                      </a:cubicBezTo>
                      <a:lnTo>
                        <a:pt x="9336" y="3704"/>
                      </a:lnTo>
                      <a:cubicBezTo>
                        <a:pt x="9336" y="3704"/>
                        <a:pt x="9336" y="3750"/>
                        <a:pt x="9336" y="3842"/>
                      </a:cubicBezTo>
                      <a:lnTo>
                        <a:pt x="9496" y="3911"/>
                      </a:lnTo>
                      <a:lnTo>
                        <a:pt x="11074" y="5033"/>
                      </a:lnTo>
                      <a:lnTo>
                        <a:pt x="11486" y="5330"/>
                      </a:lnTo>
                      <a:lnTo>
                        <a:pt x="11486" y="5330"/>
                      </a:lnTo>
                      <a:cubicBezTo>
                        <a:pt x="11348" y="5239"/>
                        <a:pt x="11806" y="5491"/>
                        <a:pt x="11165" y="5170"/>
                      </a:cubicBezTo>
                      <a:lnTo>
                        <a:pt x="11165" y="5170"/>
                      </a:lnTo>
                      <a:cubicBezTo>
                        <a:pt x="11165" y="5170"/>
                        <a:pt x="11188" y="5193"/>
                        <a:pt x="11188" y="5193"/>
                      </a:cubicBezTo>
                      <a:lnTo>
                        <a:pt x="11234" y="5193"/>
                      </a:lnTo>
                      <a:cubicBezTo>
                        <a:pt x="11234" y="5193"/>
                        <a:pt x="11348" y="5285"/>
                        <a:pt x="11348" y="5285"/>
                      </a:cubicBezTo>
                      <a:lnTo>
                        <a:pt x="11554" y="5399"/>
                      </a:lnTo>
                      <a:lnTo>
                        <a:pt x="12423" y="5857"/>
                      </a:lnTo>
                      <a:lnTo>
                        <a:pt x="13292" y="6292"/>
                      </a:lnTo>
                      <a:lnTo>
                        <a:pt x="13498" y="6430"/>
                      </a:lnTo>
                      <a:lnTo>
                        <a:pt x="13612" y="6476"/>
                      </a:lnTo>
                      <a:lnTo>
                        <a:pt x="13658" y="6476"/>
                      </a:lnTo>
                      <a:cubicBezTo>
                        <a:pt x="13658" y="6476"/>
                        <a:pt x="13658" y="6521"/>
                        <a:pt x="13658" y="6521"/>
                      </a:cubicBezTo>
                      <a:cubicBezTo>
                        <a:pt x="13407" y="6430"/>
                        <a:pt x="14230" y="6727"/>
                        <a:pt x="13109" y="6315"/>
                      </a:cubicBezTo>
                      <a:lnTo>
                        <a:pt x="13109" y="6315"/>
                      </a:lnTo>
                      <a:cubicBezTo>
                        <a:pt x="13109" y="6315"/>
                        <a:pt x="13132" y="6315"/>
                        <a:pt x="13132" y="6315"/>
                      </a:cubicBezTo>
                      <a:lnTo>
                        <a:pt x="13589" y="6521"/>
                      </a:lnTo>
                      <a:lnTo>
                        <a:pt x="15373" y="7277"/>
                      </a:lnTo>
                      <a:lnTo>
                        <a:pt x="15831" y="7483"/>
                      </a:lnTo>
                      <a:lnTo>
                        <a:pt x="15945" y="7529"/>
                      </a:lnTo>
                      <a:lnTo>
                        <a:pt x="15968" y="7529"/>
                      </a:lnTo>
                      <a:cubicBezTo>
                        <a:pt x="15968" y="7529"/>
                        <a:pt x="15968" y="7529"/>
                        <a:pt x="15968" y="7529"/>
                      </a:cubicBezTo>
                      <a:lnTo>
                        <a:pt x="15968" y="7529"/>
                      </a:lnTo>
                      <a:cubicBezTo>
                        <a:pt x="16151" y="7575"/>
                        <a:pt x="15716" y="7483"/>
                        <a:pt x="15785" y="7483"/>
                      </a:cubicBezTo>
                      <a:lnTo>
                        <a:pt x="15831" y="7483"/>
                      </a:lnTo>
                      <a:cubicBezTo>
                        <a:pt x="15831" y="7483"/>
                        <a:pt x="16059" y="7575"/>
                        <a:pt x="16059" y="7575"/>
                      </a:cubicBezTo>
                      <a:lnTo>
                        <a:pt x="16997" y="7895"/>
                      </a:lnTo>
                      <a:lnTo>
                        <a:pt x="18826" y="8513"/>
                      </a:lnTo>
                      <a:lnTo>
                        <a:pt x="20701" y="9063"/>
                      </a:lnTo>
                      <a:lnTo>
                        <a:pt x="21616" y="9338"/>
                      </a:lnTo>
                      <a:lnTo>
                        <a:pt x="21730" y="9384"/>
                      </a:lnTo>
                      <a:lnTo>
                        <a:pt x="21753" y="9384"/>
                      </a:lnTo>
                      <a:lnTo>
                        <a:pt x="21982" y="9452"/>
                      </a:lnTo>
                      <a:lnTo>
                        <a:pt x="22005" y="9452"/>
                      </a:lnTo>
                      <a:cubicBezTo>
                        <a:pt x="22005" y="9452"/>
                        <a:pt x="22050" y="9498"/>
                        <a:pt x="22050" y="9498"/>
                      </a:cubicBezTo>
                      <a:lnTo>
                        <a:pt x="22279" y="9590"/>
                      </a:lnTo>
                      <a:lnTo>
                        <a:pt x="22736" y="9796"/>
                      </a:lnTo>
                      <a:lnTo>
                        <a:pt x="24840" y="10712"/>
                      </a:lnTo>
                      <a:lnTo>
                        <a:pt x="26510" y="11743"/>
                      </a:lnTo>
                      <a:lnTo>
                        <a:pt x="27516" y="12384"/>
                      </a:lnTo>
                      <a:lnTo>
                        <a:pt x="28270" y="13025"/>
                      </a:lnTo>
                      <a:lnTo>
                        <a:pt x="29780" y="14262"/>
                      </a:lnTo>
                      <a:lnTo>
                        <a:pt x="31289" y="15499"/>
                      </a:lnTo>
                      <a:cubicBezTo>
                        <a:pt x="31952" y="16025"/>
                        <a:pt x="32295" y="16415"/>
                        <a:pt x="32798" y="16896"/>
                      </a:cubicBezTo>
                      <a:lnTo>
                        <a:pt x="35611" y="19644"/>
                      </a:lnTo>
                      <a:lnTo>
                        <a:pt x="34719" y="202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1" name="Graphic 3">
                <a:extLst>
                  <a:ext uri="{FF2B5EF4-FFF2-40B4-BE49-F238E27FC236}">
                    <a16:creationId xmlns:a16="http://schemas.microsoft.com/office/drawing/2014/main" id="{55C5CCEE-2089-530D-E92D-2C60A2978CEA}"/>
                  </a:ext>
                </a:extLst>
              </p:cNvPr>
              <p:cNvGrpSpPr/>
              <p:nvPr/>
            </p:nvGrpSpPr>
            <p:grpSpPr>
              <a:xfrm>
                <a:off x="5299485" y="3872101"/>
                <a:ext cx="19708" cy="33614"/>
                <a:chOff x="4399222" y="3872101"/>
                <a:chExt cx="19708" cy="33614"/>
              </a:xfrm>
              <a:solidFill>
                <a:srgbClr val="EDA69A"/>
              </a:solidFill>
            </p:grpSpPr>
            <p:sp>
              <p:nvSpPr>
                <p:cNvPr id="1059" name="Freeform: Shape 2072">
                  <a:extLst>
                    <a:ext uri="{FF2B5EF4-FFF2-40B4-BE49-F238E27FC236}">
                      <a16:creationId xmlns:a16="http://schemas.microsoft.com/office/drawing/2014/main" id="{EE3D2A3A-139E-E21F-659C-D5C0CE406304}"/>
                    </a:ext>
                  </a:extLst>
                </p:cNvPr>
                <p:cNvSpPr/>
                <p:nvPr/>
              </p:nvSpPr>
              <p:spPr>
                <a:xfrm>
                  <a:off x="4401094"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60" name="Freeform: Shape 2073">
                  <a:extLst>
                    <a:ext uri="{FF2B5EF4-FFF2-40B4-BE49-F238E27FC236}">
                      <a16:creationId xmlns:a16="http://schemas.microsoft.com/office/drawing/2014/main" id="{44AAEBE3-6639-BC10-BF9E-FBACB498D91D}"/>
                    </a:ext>
                  </a:extLst>
                </p:cNvPr>
                <p:cNvSpPr/>
                <p:nvPr/>
              </p:nvSpPr>
              <p:spPr>
                <a:xfrm>
                  <a:off x="4399222" y="3872101"/>
                  <a:ext cx="19708" cy="33614"/>
                </a:xfrm>
                <a:custGeom>
                  <a:avLst/>
                  <a:gdLst>
                    <a:gd name="connsiteX0" fmla="*/ 3770 w 19708"/>
                    <a:gd name="connsiteY0" fmla="*/ 33431 h 33614"/>
                    <a:gd name="connsiteX1" fmla="*/ 3130 w 19708"/>
                    <a:gd name="connsiteY1" fmla="*/ 32744 h 33614"/>
                    <a:gd name="connsiteX2" fmla="*/ 2787 w 19708"/>
                    <a:gd name="connsiteY2" fmla="*/ 32355 h 33614"/>
                    <a:gd name="connsiteX3" fmla="*/ 2718 w 19708"/>
                    <a:gd name="connsiteY3" fmla="*/ 32263 h 33614"/>
                    <a:gd name="connsiteX4" fmla="*/ 2626 w 19708"/>
                    <a:gd name="connsiteY4" fmla="*/ 32103 h 33614"/>
                    <a:gd name="connsiteX5" fmla="*/ 2489 w 19708"/>
                    <a:gd name="connsiteY5" fmla="*/ 31942 h 33614"/>
                    <a:gd name="connsiteX6" fmla="*/ 1529 w 19708"/>
                    <a:gd name="connsiteY6" fmla="*/ 30385 h 33614"/>
                    <a:gd name="connsiteX7" fmla="*/ 751 w 19708"/>
                    <a:gd name="connsiteY7" fmla="*/ 28530 h 33614"/>
                    <a:gd name="connsiteX8" fmla="*/ 751 w 19708"/>
                    <a:gd name="connsiteY8" fmla="*/ 28530 h 33614"/>
                    <a:gd name="connsiteX9" fmla="*/ 729 w 19708"/>
                    <a:gd name="connsiteY9" fmla="*/ 28347 h 33614"/>
                    <a:gd name="connsiteX10" fmla="*/ 729 w 19708"/>
                    <a:gd name="connsiteY10" fmla="*/ 28347 h 33614"/>
                    <a:gd name="connsiteX11" fmla="*/ 729 w 19708"/>
                    <a:gd name="connsiteY11" fmla="*/ 28278 h 33614"/>
                    <a:gd name="connsiteX12" fmla="*/ 729 w 19708"/>
                    <a:gd name="connsiteY12" fmla="*/ 28164 h 33614"/>
                    <a:gd name="connsiteX13" fmla="*/ 660 w 19708"/>
                    <a:gd name="connsiteY13" fmla="*/ 27957 h 33614"/>
                    <a:gd name="connsiteX14" fmla="*/ 546 w 19708"/>
                    <a:gd name="connsiteY14" fmla="*/ 27522 h 33614"/>
                    <a:gd name="connsiteX15" fmla="*/ 317 w 19708"/>
                    <a:gd name="connsiteY15" fmla="*/ 26675 h 33614"/>
                    <a:gd name="connsiteX16" fmla="*/ 225 w 19708"/>
                    <a:gd name="connsiteY16" fmla="*/ 26263 h 33614"/>
                    <a:gd name="connsiteX17" fmla="*/ 180 w 19708"/>
                    <a:gd name="connsiteY17" fmla="*/ 26011 h 33614"/>
                    <a:gd name="connsiteX18" fmla="*/ 180 w 19708"/>
                    <a:gd name="connsiteY18" fmla="*/ 25919 h 33614"/>
                    <a:gd name="connsiteX19" fmla="*/ 134 w 19708"/>
                    <a:gd name="connsiteY19" fmla="*/ 25851 h 33614"/>
                    <a:gd name="connsiteX20" fmla="*/ 134 w 19708"/>
                    <a:gd name="connsiteY20" fmla="*/ 25851 h 33614"/>
                    <a:gd name="connsiteX21" fmla="*/ 134 w 19708"/>
                    <a:gd name="connsiteY21" fmla="*/ 25576 h 33614"/>
                    <a:gd name="connsiteX22" fmla="*/ 43 w 19708"/>
                    <a:gd name="connsiteY22" fmla="*/ 24683 h 33614"/>
                    <a:gd name="connsiteX23" fmla="*/ 20 w 19708"/>
                    <a:gd name="connsiteY23" fmla="*/ 23721 h 33614"/>
                    <a:gd name="connsiteX24" fmla="*/ 65 w 19708"/>
                    <a:gd name="connsiteY24" fmla="*/ 22621 h 33614"/>
                    <a:gd name="connsiteX25" fmla="*/ 65 w 19708"/>
                    <a:gd name="connsiteY25" fmla="*/ 22347 h 33614"/>
                    <a:gd name="connsiteX26" fmla="*/ 88 w 19708"/>
                    <a:gd name="connsiteY26" fmla="*/ 22278 h 33614"/>
                    <a:gd name="connsiteX27" fmla="*/ 88 w 19708"/>
                    <a:gd name="connsiteY27" fmla="*/ 22186 h 33614"/>
                    <a:gd name="connsiteX28" fmla="*/ 88 w 19708"/>
                    <a:gd name="connsiteY28" fmla="*/ 22026 h 33614"/>
                    <a:gd name="connsiteX29" fmla="*/ 157 w 19708"/>
                    <a:gd name="connsiteY29" fmla="*/ 21614 h 33614"/>
                    <a:gd name="connsiteX30" fmla="*/ 271 w 19708"/>
                    <a:gd name="connsiteY30" fmla="*/ 20698 h 33614"/>
                    <a:gd name="connsiteX31" fmla="*/ 568 w 19708"/>
                    <a:gd name="connsiteY31" fmla="*/ 19530 h 33614"/>
                    <a:gd name="connsiteX32" fmla="*/ 774 w 19708"/>
                    <a:gd name="connsiteY32" fmla="*/ 18660 h 33614"/>
                    <a:gd name="connsiteX33" fmla="*/ 774 w 19708"/>
                    <a:gd name="connsiteY33" fmla="*/ 18660 h 33614"/>
                    <a:gd name="connsiteX34" fmla="*/ 1529 w 19708"/>
                    <a:gd name="connsiteY34" fmla="*/ 16667 h 33614"/>
                    <a:gd name="connsiteX35" fmla="*/ 2421 w 19708"/>
                    <a:gd name="connsiteY35" fmla="*/ 14972 h 33614"/>
                    <a:gd name="connsiteX36" fmla="*/ 2535 w 19708"/>
                    <a:gd name="connsiteY36" fmla="*/ 14789 h 33614"/>
                    <a:gd name="connsiteX37" fmla="*/ 3907 w 19708"/>
                    <a:gd name="connsiteY37" fmla="*/ 12682 h 33614"/>
                    <a:gd name="connsiteX38" fmla="*/ 5256 w 19708"/>
                    <a:gd name="connsiteY38" fmla="*/ 10690 h 33614"/>
                    <a:gd name="connsiteX39" fmla="*/ 6034 w 19708"/>
                    <a:gd name="connsiteY39" fmla="*/ 9568 h 33614"/>
                    <a:gd name="connsiteX40" fmla="*/ 6354 w 19708"/>
                    <a:gd name="connsiteY40" fmla="*/ 9087 h 33614"/>
                    <a:gd name="connsiteX41" fmla="*/ 6537 w 19708"/>
                    <a:gd name="connsiteY41" fmla="*/ 8789 h 33614"/>
                    <a:gd name="connsiteX42" fmla="*/ 7772 w 19708"/>
                    <a:gd name="connsiteY42" fmla="*/ 6728 h 33614"/>
                    <a:gd name="connsiteX43" fmla="*/ 7886 w 19708"/>
                    <a:gd name="connsiteY43" fmla="*/ 6590 h 33614"/>
                    <a:gd name="connsiteX44" fmla="*/ 8686 w 19708"/>
                    <a:gd name="connsiteY44" fmla="*/ 4827 h 33614"/>
                    <a:gd name="connsiteX45" fmla="*/ 8892 w 19708"/>
                    <a:gd name="connsiteY45" fmla="*/ 4392 h 33614"/>
                    <a:gd name="connsiteX46" fmla="*/ 9007 w 19708"/>
                    <a:gd name="connsiteY46" fmla="*/ 4186 h 33614"/>
                    <a:gd name="connsiteX47" fmla="*/ 9007 w 19708"/>
                    <a:gd name="connsiteY47" fmla="*/ 4117 h 33614"/>
                    <a:gd name="connsiteX48" fmla="*/ 9029 w 19708"/>
                    <a:gd name="connsiteY48" fmla="*/ 4094 h 33614"/>
                    <a:gd name="connsiteX49" fmla="*/ 9029 w 19708"/>
                    <a:gd name="connsiteY49" fmla="*/ 4094 h 33614"/>
                    <a:gd name="connsiteX50" fmla="*/ 8938 w 19708"/>
                    <a:gd name="connsiteY50" fmla="*/ 4300 h 33614"/>
                    <a:gd name="connsiteX51" fmla="*/ 8938 w 19708"/>
                    <a:gd name="connsiteY51" fmla="*/ 4300 h 33614"/>
                    <a:gd name="connsiteX52" fmla="*/ 8938 w 19708"/>
                    <a:gd name="connsiteY52" fmla="*/ 4254 h 33614"/>
                    <a:gd name="connsiteX53" fmla="*/ 8984 w 19708"/>
                    <a:gd name="connsiteY53" fmla="*/ 4117 h 33614"/>
                    <a:gd name="connsiteX54" fmla="*/ 9372 w 19708"/>
                    <a:gd name="connsiteY54" fmla="*/ 2995 h 33614"/>
                    <a:gd name="connsiteX55" fmla="*/ 14998 w 19708"/>
                    <a:gd name="connsiteY55" fmla="*/ 247 h 33614"/>
                    <a:gd name="connsiteX56" fmla="*/ 17148 w 19708"/>
                    <a:gd name="connsiteY56" fmla="*/ 1827 h 33614"/>
                    <a:gd name="connsiteX57" fmla="*/ 17376 w 19708"/>
                    <a:gd name="connsiteY57" fmla="*/ 2147 h 33614"/>
                    <a:gd name="connsiteX58" fmla="*/ 18085 w 19708"/>
                    <a:gd name="connsiteY58" fmla="*/ 3293 h 33614"/>
                    <a:gd name="connsiteX59" fmla="*/ 18199 w 19708"/>
                    <a:gd name="connsiteY59" fmla="*/ 3567 h 33614"/>
                    <a:gd name="connsiteX60" fmla="*/ 18199 w 19708"/>
                    <a:gd name="connsiteY60" fmla="*/ 3567 h 33614"/>
                    <a:gd name="connsiteX61" fmla="*/ 18222 w 19708"/>
                    <a:gd name="connsiteY61" fmla="*/ 3636 h 33614"/>
                    <a:gd name="connsiteX62" fmla="*/ 18268 w 19708"/>
                    <a:gd name="connsiteY62" fmla="*/ 3728 h 33614"/>
                    <a:gd name="connsiteX63" fmla="*/ 18360 w 19708"/>
                    <a:gd name="connsiteY63" fmla="*/ 3888 h 33614"/>
                    <a:gd name="connsiteX64" fmla="*/ 18405 w 19708"/>
                    <a:gd name="connsiteY64" fmla="*/ 3956 h 33614"/>
                    <a:gd name="connsiteX65" fmla="*/ 18474 w 19708"/>
                    <a:gd name="connsiteY65" fmla="*/ 4117 h 33614"/>
                    <a:gd name="connsiteX66" fmla="*/ 18634 w 19708"/>
                    <a:gd name="connsiteY66" fmla="*/ 4552 h 33614"/>
                    <a:gd name="connsiteX67" fmla="*/ 18885 w 19708"/>
                    <a:gd name="connsiteY67" fmla="*/ 5399 h 33614"/>
                    <a:gd name="connsiteX68" fmla="*/ 18817 w 19708"/>
                    <a:gd name="connsiteY68" fmla="*/ 5033 h 33614"/>
                    <a:gd name="connsiteX69" fmla="*/ 19023 w 19708"/>
                    <a:gd name="connsiteY69" fmla="*/ 5651 h 33614"/>
                    <a:gd name="connsiteX70" fmla="*/ 19206 w 19708"/>
                    <a:gd name="connsiteY70" fmla="*/ 6316 h 33614"/>
                    <a:gd name="connsiteX71" fmla="*/ 19480 w 19708"/>
                    <a:gd name="connsiteY71" fmla="*/ 7896 h 33614"/>
                    <a:gd name="connsiteX72" fmla="*/ 19480 w 19708"/>
                    <a:gd name="connsiteY72" fmla="*/ 7415 h 33614"/>
                    <a:gd name="connsiteX73" fmla="*/ 19709 w 19708"/>
                    <a:gd name="connsiteY73" fmla="*/ 10117 h 33614"/>
                    <a:gd name="connsiteX74" fmla="*/ 19709 w 19708"/>
                    <a:gd name="connsiteY74" fmla="*/ 10735 h 33614"/>
                    <a:gd name="connsiteX75" fmla="*/ 19709 w 19708"/>
                    <a:gd name="connsiteY75" fmla="*/ 10827 h 33614"/>
                    <a:gd name="connsiteX76" fmla="*/ 19709 w 19708"/>
                    <a:gd name="connsiteY76" fmla="*/ 10987 h 33614"/>
                    <a:gd name="connsiteX77" fmla="*/ 19709 w 19708"/>
                    <a:gd name="connsiteY77" fmla="*/ 11010 h 33614"/>
                    <a:gd name="connsiteX78" fmla="*/ 19709 w 19708"/>
                    <a:gd name="connsiteY78" fmla="*/ 11010 h 33614"/>
                    <a:gd name="connsiteX79" fmla="*/ 19709 w 19708"/>
                    <a:gd name="connsiteY79" fmla="*/ 11377 h 33614"/>
                    <a:gd name="connsiteX80" fmla="*/ 19709 w 19708"/>
                    <a:gd name="connsiteY80" fmla="*/ 12247 h 33614"/>
                    <a:gd name="connsiteX81" fmla="*/ 19526 w 19708"/>
                    <a:gd name="connsiteY81" fmla="*/ 13507 h 33614"/>
                    <a:gd name="connsiteX82" fmla="*/ 19412 w 19708"/>
                    <a:gd name="connsiteY82" fmla="*/ 14171 h 33614"/>
                    <a:gd name="connsiteX83" fmla="*/ 19412 w 19708"/>
                    <a:gd name="connsiteY83" fmla="*/ 14239 h 33614"/>
                    <a:gd name="connsiteX84" fmla="*/ 19412 w 19708"/>
                    <a:gd name="connsiteY84" fmla="*/ 14285 h 33614"/>
                    <a:gd name="connsiteX85" fmla="*/ 19297 w 19708"/>
                    <a:gd name="connsiteY85" fmla="*/ 14629 h 33614"/>
                    <a:gd name="connsiteX86" fmla="*/ 19297 w 19708"/>
                    <a:gd name="connsiteY86" fmla="*/ 14720 h 33614"/>
                    <a:gd name="connsiteX87" fmla="*/ 19228 w 19708"/>
                    <a:gd name="connsiteY87" fmla="*/ 14949 h 33614"/>
                    <a:gd name="connsiteX88" fmla="*/ 18611 w 19708"/>
                    <a:gd name="connsiteY88" fmla="*/ 16873 h 33614"/>
                    <a:gd name="connsiteX89" fmla="*/ 18108 w 19708"/>
                    <a:gd name="connsiteY89" fmla="*/ 18041 h 33614"/>
                    <a:gd name="connsiteX90" fmla="*/ 17742 w 19708"/>
                    <a:gd name="connsiteY90" fmla="*/ 18705 h 33614"/>
                    <a:gd name="connsiteX91" fmla="*/ 17536 w 19708"/>
                    <a:gd name="connsiteY91" fmla="*/ 19095 h 33614"/>
                    <a:gd name="connsiteX92" fmla="*/ 17056 w 19708"/>
                    <a:gd name="connsiteY92" fmla="*/ 19873 h 33614"/>
                    <a:gd name="connsiteX93" fmla="*/ 16302 w 19708"/>
                    <a:gd name="connsiteY93" fmla="*/ 20904 h 33614"/>
                    <a:gd name="connsiteX94" fmla="*/ 15821 w 19708"/>
                    <a:gd name="connsiteY94" fmla="*/ 21568 h 33614"/>
                    <a:gd name="connsiteX95" fmla="*/ 15524 w 19708"/>
                    <a:gd name="connsiteY95" fmla="*/ 21866 h 33614"/>
                    <a:gd name="connsiteX96" fmla="*/ 14952 w 19708"/>
                    <a:gd name="connsiteY96" fmla="*/ 22484 h 33614"/>
                    <a:gd name="connsiteX97" fmla="*/ 14289 w 19708"/>
                    <a:gd name="connsiteY97" fmla="*/ 23148 h 33614"/>
                    <a:gd name="connsiteX98" fmla="*/ 13969 w 19708"/>
                    <a:gd name="connsiteY98" fmla="*/ 23446 h 33614"/>
                    <a:gd name="connsiteX99" fmla="*/ 13901 w 19708"/>
                    <a:gd name="connsiteY99" fmla="*/ 23515 h 33614"/>
                    <a:gd name="connsiteX100" fmla="*/ 13901 w 19708"/>
                    <a:gd name="connsiteY100" fmla="*/ 23560 h 33614"/>
                    <a:gd name="connsiteX101" fmla="*/ 13832 w 19708"/>
                    <a:gd name="connsiteY101" fmla="*/ 23560 h 33614"/>
                    <a:gd name="connsiteX102" fmla="*/ 14015 w 19708"/>
                    <a:gd name="connsiteY102" fmla="*/ 23308 h 33614"/>
                    <a:gd name="connsiteX103" fmla="*/ 14015 w 19708"/>
                    <a:gd name="connsiteY103" fmla="*/ 23308 h 33614"/>
                    <a:gd name="connsiteX104" fmla="*/ 14015 w 19708"/>
                    <a:gd name="connsiteY104" fmla="*/ 23308 h 33614"/>
                    <a:gd name="connsiteX105" fmla="*/ 13854 w 19708"/>
                    <a:gd name="connsiteY105" fmla="*/ 23469 h 33614"/>
                    <a:gd name="connsiteX106" fmla="*/ 12620 w 19708"/>
                    <a:gd name="connsiteY106" fmla="*/ 24729 h 33614"/>
                    <a:gd name="connsiteX107" fmla="*/ 11659 w 19708"/>
                    <a:gd name="connsiteY107" fmla="*/ 25668 h 33614"/>
                    <a:gd name="connsiteX108" fmla="*/ 10676 w 19708"/>
                    <a:gd name="connsiteY108" fmla="*/ 26652 h 33614"/>
                    <a:gd name="connsiteX109" fmla="*/ 9601 w 19708"/>
                    <a:gd name="connsiteY109" fmla="*/ 27797 h 33614"/>
                    <a:gd name="connsiteX110" fmla="*/ 8527 w 19708"/>
                    <a:gd name="connsiteY110" fmla="*/ 29057 h 33614"/>
                    <a:gd name="connsiteX111" fmla="*/ 7406 w 19708"/>
                    <a:gd name="connsiteY111" fmla="*/ 30408 h 33614"/>
                    <a:gd name="connsiteX112" fmla="*/ 6171 w 19708"/>
                    <a:gd name="connsiteY112" fmla="*/ 31851 h 33614"/>
                    <a:gd name="connsiteX113" fmla="*/ 4845 w 19708"/>
                    <a:gd name="connsiteY113" fmla="*/ 33248 h 33614"/>
                    <a:gd name="connsiteX114" fmla="*/ 4616 w 19708"/>
                    <a:gd name="connsiteY114" fmla="*/ 33454 h 33614"/>
                    <a:gd name="connsiteX115" fmla="*/ 3839 w 19708"/>
                    <a:gd name="connsiteY115" fmla="*/ 33500 h 33614"/>
                    <a:gd name="connsiteX116" fmla="*/ 3678 w 19708"/>
                    <a:gd name="connsiteY116" fmla="*/ 32950 h 33614"/>
                    <a:gd name="connsiteX117" fmla="*/ 3107 w 19708"/>
                    <a:gd name="connsiteY117" fmla="*/ 30957 h 33614"/>
                    <a:gd name="connsiteX118" fmla="*/ 2764 w 19708"/>
                    <a:gd name="connsiteY118" fmla="*/ 29057 h 33614"/>
                    <a:gd name="connsiteX119" fmla="*/ 2581 w 19708"/>
                    <a:gd name="connsiteY119" fmla="*/ 27133 h 33614"/>
                    <a:gd name="connsiteX120" fmla="*/ 2581 w 19708"/>
                    <a:gd name="connsiteY120" fmla="*/ 25118 h 33614"/>
                    <a:gd name="connsiteX121" fmla="*/ 2855 w 19708"/>
                    <a:gd name="connsiteY121" fmla="*/ 23103 h 33614"/>
                    <a:gd name="connsiteX122" fmla="*/ 3404 w 19708"/>
                    <a:gd name="connsiteY122" fmla="*/ 20973 h 33614"/>
                    <a:gd name="connsiteX123" fmla="*/ 3770 w 19708"/>
                    <a:gd name="connsiteY123" fmla="*/ 19873 h 33614"/>
                    <a:gd name="connsiteX124" fmla="*/ 4136 w 19708"/>
                    <a:gd name="connsiteY124" fmla="*/ 18911 h 33614"/>
                    <a:gd name="connsiteX125" fmla="*/ 4845 w 19708"/>
                    <a:gd name="connsiteY125" fmla="*/ 17308 h 33614"/>
                    <a:gd name="connsiteX126" fmla="*/ 4936 w 19708"/>
                    <a:gd name="connsiteY126" fmla="*/ 17102 h 33614"/>
                    <a:gd name="connsiteX127" fmla="*/ 4936 w 19708"/>
                    <a:gd name="connsiteY127" fmla="*/ 17102 h 33614"/>
                    <a:gd name="connsiteX128" fmla="*/ 5119 w 19708"/>
                    <a:gd name="connsiteY128" fmla="*/ 16804 h 33614"/>
                    <a:gd name="connsiteX129" fmla="*/ 5119 w 19708"/>
                    <a:gd name="connsiteY129" fmla="*/ 16804 h 33614"/>
                    <a:gd name="connsiteX130" fmla="*/ 5142 w 19708"/>
                    <a:gd name="connsiteY130" fmla="*/ 16736 h 33614"/>
                    <a:gd name="connsiteX131" fmla="*/ 5211 w 19708"/>
                    <a:gd name="connsiteY131" fmla="*/ 16644 h 33614"/>
                    <a:gd name="connsiteX132" fmla="*/ 5417 w 19708"/>
                    <a:gd name="connsiteY132" fmla="*/ 16255 h 33614"/>
                    <a:gd name="connsiteX133" fmla="*/ 5805 w 19708"/>
                    <a:gd name="connsiteY133" fmla="*/ 15545 h 33614"/>
                    <a:gd name="connsiteX134" fmla="*/ 6240 w 19708"/>
                    <a:gd name="connsiteY134" fmla="*/ 14789 h 33614"/>
                    <a:gd name="connsiteX135" fmla="*/ 6468 w 19708"/>
                    <a:gd name="connsiteY135" fmla="*/ 14423 h 33614"/>
                    <a:gd name="connsiteX136" fmla="*/ 6468 w 19708"/>
                    <a:gd name="connsiteY136" fmla="*/ 14423 h 33614"/>
                    <a:gd name="connsiteX137" fmla="*/ 6354 w 19708"/>
                    <a:gd name="connsiteY137" fmla="*/ 14560 h 33614"/>
                    <a:gd name="connsiteX138" fmla="*/ 6354 w 19708"/>
                    <a:gd name="connsiteY138" fmla="*/ 14560 h 33614"/>
                    <a:gd name="connsiteX139" fmla="*/ 6354 w 19708"/>
                    <a:gd name="connsiteY139" fmla="*/ 14514 h 33614"/>
                    <a:gd name="connsiteX140" fmla="*/ 6354 w 19708"/>
                    <a:gd name="connsiteY140" fmla="*/ 14469 h 33614"/>
                    <a:gd name="connsiteX141" fmla="*/ 6422 w 19708"/>
                    <a:gd name="connsiteY141" fmla="*/ 14354 h 33614"/>
                    <a:gd name="connsiteX142" fmla="*/ 6651 w 19708"/>
                    <a:gd name="connsiteY142" fmla="*/ 13965 h 33614"/>
                    <a:gd name="connsiteX143" fmla="*/ 7017 w 19708"/>
                    <a:gd name="connsiteY143" fmla="*/ 13255 h 33614"/>
                    <a:gd name="connsiteX144" fmla="*/ 7223 w 19708"/>
                    <a:gd name="connsiteY144" fmla="*/ 12888 h 33614"/>
                    <a:gd name="connsiteX145" fmla="*/ 7337 w 19708"/>
                    <a:gd name="connsiteY145" fmla="*/ 12682 h 33614"/>
                    <a:gd name="connsiteX146" fmla="*/ 7383 w 19708"/>
                    <a:gd name="connsiteY146" fmla="*/ 12591 h 33614"/>
                    <a:gd name="connsiteX147" fmla="*/ 7383 w 19708"/>
                    <a:gd name="connsiteY147" fmla="*/ 12545 h 33614"/>
                    <a:gd name="connsiteX148" fmla="*/ 7269 w 19708"/>
                    <a:gd name="connsiteY148" fmla="*/ 12820 h 33614"/>
                    <a:gd name="connsiteX149" fmla="*/ 7269 w 19708"/>
                    <a:gd name="connsiteY149" fmla="*/ 12820 h 33614"/>
                    <a:gd name="connsiteX150" fmla="*/ 7269 w 19708"/>
                    <a:gd name="connsiteY150" fmla="*/ 12797 h 33614"/>
                    <a:gd name="connsiteX151" fmla="*/ 7497 w 19708"/>
                    <a:gd name="connsiteY151" fmla="*/ 12407 h 33614"/>
                    <a:gd name="connsiteX152" fmla="*/ 8161 w 19708"/>
                    <a:gd name="connsiteY152" fmla="*/ 11148 h 33614"/>
                    <a:gd name="connsiteX153" fmla="*/ 8252 w 19708"/>
                    <a:gd name="connsiteY153" fmla="*/ 10965 h 33614"/>
                    <a:gd name="connsiteX154" fmla="*/ 8298 w 19708"/>
                    <a:gd name="connsiteY154" fmla="*/ 10873 h 33614"/>
                    <a:gd name="connsiteX155" fmla="*/ 8298 w 19708"/>
                    <a:gd name="connsiteY155" fmla="*/ 10873 h 33614"/>
                    <a:gd name="connsiteX156" fmla="*/ 8298 w 19708"/>
                    <a:gd name="connsiteY156" fmla="*/ 10850 h 33614"/>
                    <a:gd name="connsiteX157" fmla="*/ 8206 w 19708"/>
                    <a:gd name="connsiteY157" fmla="*/ 11148 h 33614"/>
                    <a:gd name="connsiteX158" fmla="*/ 8206 w 19708"/>
                    <a:gd name="connsiteY158" fmla="*/ 11148 h 33614"/>
                    <a:gd name="connsiteX159" fmla="*/ 8206 w 19708"/>
                    <a:gd name="connsiteY159" fmla="*/ 11102 h 33614"/>
                    <a:gd name="connsiteX160" fmla="*/ 8298 w 19708"/>
                    <a:gd name="connsiteY160" fmla="*/ 10919 h 33614"/>
                    <a:gd name="connsiteX161" fmla="*/ 8549 w 19708"/>
                    <a:gd name="connsiteY161" fmla="*/ 10529 h 33614"/>
                    <a:gd name="connsiteX162" fmla="*/ 8801 w 19708"/>
                    <a:gd name="connsiteY162" fmla="*/ 9682 h 33614"/>
                    <a:gd name="connsiteX163" fmla="*/ 8870 w 19708"/>
                    <a:gd name="connsiteY163" fmla="*/ 9453 h 33614"/>
                    <a:gd name="connsiteX164" fmla="*/ 8870 w 19708"/>
                    <a:gd name="connsiteY164" fmla="*/ 9361 h 33614"/>
                    <a:gd name="connsiteX165" fmla="*/ 8915 w 19708"/>
                    <a:gd name="connsiteY165" fmla="*/ 9316 h 33614"/>
                    <a:gd name="connsiteX166" fmla="*/ 8915 w 19708"/>
                    <a:gd name="connsiteY166" fmla="*/ 9316 h 33614"/>
                    <a:gd name="connsiteX167" fmla="*/ 8915 w 19708"/>
                    <a:gd name="connsiteY167" fmla="*/ 9430 h 33614"/>
                    <a:gd name="connsiteX168" fmla="*/ 8915 w 19708"/>
                    <a:gd name="connsiteY168" fmla="*/ 9430 h 33614"/>
                    <a:gd name="connsiteX169" fmla="*/ 8984 w 19708"/>
                    <a:gd name="connsiteY169" fmla="*/ 9178 h 33614"/>
                    <a:gd name="connsiteX170" fmla="*/ 9258 w 19708"/>
                    <a:gd name="connsiteY170" fmla="*/ 8468 h 33614"/>
                    <a:gd name="connsiteX171" fmla="*/ 9258 w 19708"/>
                    <a:gd name="connsiteY171" fmla="*/ 7987 h 33614"/>
                    <a:gd name="connsiteX172" fmla="*/ 9327 w 19708"/>
                    <a:gd name="connsiteY172" fmla="*/ 7873 h 33614"/>
                    <a:gd name="connsiteX173" fmla="*/ 9327 w 19708"/>
                    <a:gd name="connsiteY173" fmla="*/ 7690 h 33614"/>
                    <a:gd name="connsiteX174" fmla="*/ 9327 w 19708"/>
                    <a:gd name="connsiteY174" fmla="*/ 7483 h 33614"/>
                    <a:gd name="connsiteX175" fmla="*/ 9372 w 19708"/>
                    <a:gd name="connsiteY175" fmla="*/ 7117 h 33614"/>
                    <a:gd name="connsiteX176" fmla="*/ 9327 w 19708"/>
                    <a:gd name="connsiteY176" fmla="*/ 7048 h 33614"/>
                    <a:gd name="connsiteX177" fmla="*/ 9281 w 19708"/>
                    <a:gd name="connsiteY177" fmla="*/ 7094 h 33614"/>
                    <a:gd name="connsiteX178" fmla="*/ 9281 w 19708"/>
                    <a:gd name="connsiteY178" fmla="*/ 7094 h 33614"/>
                    <a:gd name="connsiteX179" fmla="*/ 9327 w 19708"/>
                    <a:gd name="connsiteY179" fmla="*/ 7255 h 33614"/>
                    <a:gd name="connsiteX180" fmla="*/ 9372 w 19708"/>
                    <a:gd name="connsiteY180" fmla="*/ 7300 h 33614"/>
                    <a:gd name="connsiteX181" fmla="*/ 9372 w 19708"/>
                    <a:gd name="connsiteY181" fmla="*/ 7300 h 33614"/>
                    <a:gd name="connsiteX182" fmla="*/ 9372 w 19708"/>
                    <a:gd name="connsiteY182" fmla="*/ 7232 h 33614"/>
                    <a:gd name="connsiteX183" fmla="*/ 9304 w 19708"/>
                    <a:gd name="connsiteY183" fmla="*/ 7048 h 33614"/>
                    <a:gd name="connsiteX184" fmla="*/ 9304 w 19708"/>
                    <a:gd name="connsiteY184" fmla="*/ 6957 h 33614"/>
                    <a:gd name="connsiteX185" fmla="*/ 9258 w 19708"/>
                    <a:gd name="connsiteY185" fmla="*/ 6934 h 33614"/>
                    <a:gd name="connsiteX186" fmla="*/ 9258 w 19708"/>
                    <a:gd name="connsiteY186" fmla="*/ 6934 h 33614"/>
                    <a:gd name="connsiteX187" fmla="*/ 9258 w 19708"/>
                    <a:gd name="connsiteY187" fmla="*/ 6888 h 33614"/>
                    <a:gd name="connsiteX188" fmla="*/ 9350 w 19708"/>
                    <a:gd name="connsiteY188" fmla="*/ 7117 h 33614"/>
                    <a:gd name="connsiteX189" fmla="*/ 9350 w 19708"/>
                    <a:gd name="connsiteY189" fmla="*/ 7117 h 33614"/>
                    <a:gd name="connsiteX190" fmla="*/ 9693 w 19708"/>
                    <a:gd name="connsiteY190" fmla="*/ 7621 h 33614"/>
                    <a:gd name="connsiteX191" fmla="*/ 17674 w 19708"/>
                    <a:gd name="connsiteY191" fmla="*/ 6773 h 33614"/>
                    <a:gd name="connsiteX192" fmla="*/ 17056 w 19708"/>
                    <a:gd name="connsiteY192" fmla="*/ 7804 h 33614"/>
                    <a:gd name="connsiteX193" fmla="*/ 16964 w 19708"/>
                    <a:gd name="connsiteY193" fmla="*/ 7919 h 33614"/>
                    <a:gd name="connsiteX194" fmla="*/ 16964 w 19708"/>
                    <a:gd name="connsiteY194" fmla="*/ 7964 h 33614"/>
                    <a:gd name="connsiteX195" fmla="*/ 16850 w 19708"/>
                    <a:gd name="connsiteY195" fmla="*/ 8170 h 33614"/>
                    <a:gd name="connsiteX196" fmla="*/ 16850 w 19708"/>
                    <a:gd name="connsiteY196" fmla="*/ 8170 h 33614"/>
                    <a:gd name="connsiteX197" fmla="*/ 16805 w 19708"/>
                    <a:gd name="connsiteY197" fmla="*/ 8262 h 33614"/>
                    <a:gd name="connsiteX198" fmla="*/ 16599 w 19708"/>
                    <a:gd name="connsiteY198" fmla="*/ 8560 h 33614"/>
                    <a:gd name="connsiteX199" fmla="*/ 16164 w 19708"/>
                    <a:gd name="connsiteY199" fmla="*/ 9155 h 33614"/>
                    <a:gd name="connsiteX200" fmla="*/ 14449 w 19708"/>
                    <a:gd name="connsiteY200" fmla="*/ 11468 h 33614"/>
                    <a:gd name="connsiteX201" fmla="*/ 14563 w 19708"/>
                    <a:gd name="connsiteY201" fmla="*/ 11308 h 33614"/>
                    <a:gd name="connsiteX202" fmla="*/ 12803 w 19708"/>
                    <a:gd name="connsiteY202" fmla="*/ 13255 h 33614"/>
                    <a:gd name="connsiteX203" fmla="*/ 12208 w 19708"/>
                    <a:gd name="connsiteY203" fmla="*/ 13919 h 33614"/>
                    <a:gd name="connsiteX204" fmla="*/ 11705 w 19708"/>
                    <a:gd name="connsiteY204" fmla="*/ 14400 h 33614"/>
                    <a:gd name="connsiteX205" fmla="*/ 11248 w 19708"/>
                    <a:gd name="connsiteY205" fmla="*/ 14835 h 33614"/>
                    <a:gd name="connsiteX206" fmla="*/ 10836 w 19708"/>
                    <a:gd name="connsiteY206" fmla="*/ 15156 h 33614"/>
                    <a:gd name="connsiteX207" fmla="*/ 9899 w 19708"/>
                    <a:gd name="connsiteY207" fmla="*/ 16003 h 33614"/>
                    <a:gd name="connsiteX208" fmla="*/ 9418 w 19708"/>
                    <a:gd name="connsiteY208" fmla="*/ 16415 h 33614"/>
                    <a:gd name="connsiteX209" fmla="*/ 8892 w 19708"/>
                    <a:gd name="connsiteY209" fmla="*/ 16919 h 33614"/>
                    <a:gd name="connsiteX210" fmla="*/ 7063 w 19708"/>
                    <a:gd name="connsiteY210" fmla="*/ 18637 h 33614"/>
                    <a:gd name="connsiteX211" fmla="*/ 7200 w 19708"/>
                    <a:gd name="connsiteY211" fmla="*/ 18476 h 33614"/>
                    <a:gd name="connsiteX212" fmla="*/ 6240 w 19708"/>
                    <a:gd name="connsiteY212" fmla="*/ 19576 h 33614"/>
                    <a:gd name="connsiteX213" fmla="*/ 5462 w 19708"/>
                    <a:gd name="connsiteY213" fmla="*/ 20606 h 33614"/>
                    <a:gd name="connsiteX214" fmla="*/ 5462 w 19708"/>
                    <a:gd name="connsiteY214" fmla="*/ 20606 h 33614"/>
                    <a:gd name="connsiteX215" fmla="*/ 5050 w 19708"/>
                    <a:gd name="connsiteY215" fmla="*/ 21362 h 33614"/>
                    <a:gd name="connsiteX216" fmla="*/ 4845 w 19708"/>
                    <a:gd name="connsiteY216" fmla="*/ 21774 h 33614"/>
                    <a:gd name="connsiteX217" fmla="*/ 4731 w 19708"/>
                    <a:gd name="connsiteY217" fmla="*/ 21957 h 33614"/>
                    <a:gd name="connsiteX218" fmla="*/ 4731 w 19708"/>
                    <a:gd name="connsiteY218" fmla="*/ 22026 h 33614"/>
                    <a:gd name="connsiteX219" fmla="*/ 4707 w 19708"/>
                    <a:gd name="connsiteY219" fmla="*/ 22049 h 33614"/>
                    <a:gd name="connsiteX220" fmla="*/ 4707 w 19708"/>
                    <a:gd name="connsiteY220" fmla="*/ 22049 h 33614"/>
                    <a:gd name="connsiteX221" fmla="*/ 4799 w 19708"/>
                    <a:gd name="connsiteY221" fmla="*/ 21751 h 33614"/>
                    <a:gd name="connsiteX222" fmla="*/ 4799 w 19708"/>
                    <a:gd name="connsiteY222" fmla="*/ 21751 h 33614"/>
                    <a:gd name="connsiteX223" fmla="*/ 4753 w 19708"/>
                    <a:gd name="connsiteY223" fmla="*/ 21866 h 33614"/>
                    <a:gd name="connsiteX224" fmla="*/ 4410 w 19708"/>
                    <a:gd name="connsiteY224" fmla="*/ 22690 h 33614"/>
                    <a:gd name="connsiteX225" fmla="*/ 4250 w 19708"/>
                    <a:gd name="connsiteY225" fmla="*/ 23103 h 33614"/>
                    <a:gd name="connsiteX226" fmla="*/ 4204 w 19708"/>
                    <a:gd name="connsiteY226" fmla="*/ 23217 h 33614"/>
                    <a:gd name="connsiteX227" fmla="*/ 4204 w 19708"/>
                    <a:gd name="connsiteY227" fmla="*/ 23217 h 33614"/>
                    <a:gd name="connsiteX228" fmla="*/ 4204 w 19708"/>
                    <a:gd name="connsiteY228" fmla="*/ 23217 h 33614"/>
                    <a:gd name="connsiteX229" fmla="*/ 4204 w 19708"/>
                    <a:gd name="connsiteY229" fmla="*/ 23217 h 33614"/>
                    <a:gd name="connsiteX230" fmla="*/ 4136 w 19708"/>
                    <a:gd name="connsiteY230" fmla="*/ 23400 h 33614"/>
                    <a:gd name="connsiteX231" fmla="*/ 3907 w 19708"/>
                    <a:gd name="connsiteY231" fmla="*/ 24042 h 33614"/>
                    <a:gd name="connsiteX232" fmla="*/ 3724 w 19708"/>
                    <a:gd name="connsiteY232" fmla="*/ 24820 h 33614"/>
                    <a:gd name="connsiteX233" fmla="*/ 3564 w 19708"/>
                    <a:gd name="connsiteY233" fmla="*/ 25713 h 33614"/>
                    <a:gd name="connsiteX234" fmla="*/ 3564 w 19708"/>
                    <a:gd name="connsiteY234" fmla="*/ 25713 h 33614"/>
                    <a:gd name="connsiteX235" fmla="*/ 3564 w 19708"/>
                    <a:gd name="connsiteY235" fmla="*/ 25484 h 33614"/>
                    <a:gd name="connsiteX236" fmla="*/ 3564 w 19708"/>
                    <a:gd name="connsiteY236" fmla="*/ 25484 h 33614"/>
                    <a:gd name="connsiteX237" fmla="*/ 3564 w 19708"/>
                    <a:gd name="connsiteY237" fmla="*/ 25576 h 33614"/>
                    <a:gd name="connsiteX238" fmla="*/ 3564 w 19708"/>
                    <a:gd name="connsiteY238" fmla="*/ 25690 h 33614"/>
                    <a:gd name="connsiteX239" fmla="*/ 3564 w 19708"/>
                    <a:gd name="connsiteY239" fmla="*/ 25896 h 33614"/>
                    <a:gd name="connsiteX240" fmla="*/ 3541 w 19708"/>
                    <a:gd name="connsiteY240" fmla="*/ 26331 h 33614"/>
                    <a:gd name="connsiteX241" fmla="*/ 3496 w 19708"/>
                    <a:gd name="connsiteY241" fmla="*/ 27248 h 33614"/>
                    <a:gd name="connsiteX242" fmla="*/ 3496 w 19708"/>
                    <a:gd name="connsiteY242" fmla="*/ 27683 h 33614"/>
                    <a:gd name="connsiteX243" fmla="*/ 3450 w 19708"/>
                    <a:gd name="connsiteY243" fmla="*/ 27912 h 33614"/>
                    <a:gd name="connsiteX244" fmla="*/ 3450 w 19708"/>
                    <a:gd name="connsiteY244" fmla="*/ 28072 h 33614"/>
                    <a:gd name="connsiteX245" fmla="*/ 3450 w 19708"/>
                    <a:gd name="connsiteY245" fmla="*/ 28072 h 33614"/>
                    <a:gd name="connsiteX246" fmla="*/ 3450 w 19708"/>
                    <a:gd name="connsiteY246" fmla="*/ 28118 h 33614"/>
                    <a:gd name="connsiteX247" fmla="*/ 3450 w 19708"/>
                    <a:gd name="connsiteY247" fmla="*/ 28118 h 33614"/>
                    <a:gd name="connsiteX248" fmla="*/ 3450 w 19708"/>
                    <a:gd name="connsiteY248" fmla="*/ 27981 h 33614"/>
                    <a:gd name="connsiteX249" fmla="*/ 3450 w 19708"/>
                    <a:gd name="connsiteY249" fmla="*/ 27981 h 33614"/>
                    <a:gd name="connsiteX250" fmla="*/ 3610 w 19708"/>
                    <a:gd name="connsiteY250" fmla="*/ 29538 h 33614"/>
                    <a:gd name="connsiteX251" fmla="*/ 3998 w 19708"/>
                    <a:gd name="connsiteY251" fmla="*/ 31255 h 33614"/>
                    <a:gd name="connsiteX252" fmla="*/ 4067 w 19708"/>
                    <a:gd name="connsiteY252" fmla="*/ 31461 h 33614"/>
                    <a:gd name="connsiteX253" fmla="*/ 4067 w 19708"/>
                    <a:gd name="connsiteY253" fmla="*/ 31507 h 33614"/>
                    <a:gd name="connsiteX254" fmla="*/ 4067 w 19708"/>
                    <a:gd name="connsiteY254" fmla="*/ 31599 h 33614"/>
                    <a:gd name="connsiteX255" fmla="*/ 4250 w 19708"/>
                    <a:gd name="connsiteY255" fmla="*/ 31988 h 33614"/>
                    <a:gd name="connsiteX256" fmla="*/ 4593 w 19708"/>
                    <a:gd name="connsiteY256" fmla="*/ 32744 h 33614"/>
                    <a:gd name="connsiteX257" fmla="*/ 3610 w 19708"/>
                    <a:gd name="connsiteY257" fmla="*/ 32996 h 3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9708" h="33614">
                      <a:moveTo>
                        <a:pt x="3770" y="33431"/>
                      </a:moveTo>
                      <a:cubicBezTo>
                        <a:pt x="3541" y="33248"/>
                        <a:pt x="3335" y="33019"/>
                        <a:pt x="3130" y="32744"/>
                      </a:cubicBezTo>
                      <a:lnTo>
                        <a:pt x="2787" y="32355"/>
                      </a:lnTo>
                      <a:lnTo>
                        <a:pt x="2718" y="32263"/>
                      </a:lnTo>
                      <a:lnTo>
                        <a:pt x="2626" y="32103"/>
                      </a:lnTo>
                      <a:lnTo>
                        <a:pt x="2489" y="31942"/>
                      </a:lnTo>
                      <a:cubicBezTo>
                        <a:pt x="2169" y="31416"/>
                        <a:pt x="1780" y="31004"/>
                        <a:pt x="1529" y="30385"/>
                      </a:cubicBezTo>
                      <a:cubicBezTo>
                        <a:pt x="1277" y="29790"/>
                        <a:pt x="1003" y="29171"/>
                        <a:pt x="751" y="28530"/>
                      </a:cubicBezTo>
                      <a:lnTo>
                        <a:pt x="751" y="28530"/>
                      </a:lnTo>
                      <a:cubicBezTo>
                        <a:pt x="751" y="28530"/>
                        <a:pt x="729" y="28347"/>
                        <a:pt x="729" y="28347"/>
                      </a:cubicBezTo>
                      <a:lnTo>
                        <a:pt x="729" y="28347"/>
                      </a:lnTo>
                      <a:cubicBezTo>
                        <a:pt x="729" y="28347"/>
                        <a:pt x="729" y="28278"/>
                        <a:pt x="729" y="28278"/>
                      </a:cubicBezTo>
                      <a:lnTo>
                        <a:pt x="729" y="28164"/>
                      </a:lnTo>
                      <a:cubicBezTo>
                        <a:pt x="729" y="28164"/>
                        <a:pt x="660" y="27957"/>
                        <a:pt x="660" y="27957"/>
                      </a:cubicBezTo>
                      <a:lnTo>
                        <a:pt x="546" y="27522"/>
                      </a:lnTo>
                      <a:lnTo>
                        <a:pt x="317" y="26675"/>
                      </a:lnTo>
                      <a:lnTo>
                        <a:pt x="225" y="26263"/>
                      </a:lnTo>
                      <a:lnTo>
                        <a:pt x="180" y="26011"/>
                      </a:lnTo>
                      <a:lnTo>
                        <a:pt x="180" y="25919"/>
                      </a:lnTo>
                      <a:cubicBezTo>
                        <a:pt x="180" y="25919"/>
                        <a:pt x="134" y="25851"/>
                        <a:pt x="134" y="25851"/>
                      </a:cubicBezTo>
                      <a:lnTo>
                        <a:pt x="134" y="25851"/>
                      </a:lnTo>
                      <a:cubicBezTo>
                        <a:pt x="134" y="25851"/>
                        <a:pt x="134" y="25576"/>
                        <a:pt x="134" y="25576"/>
                      </a:cubicBezTo>
                      <a:lnTo>
                        <a:pt x="43" y="24683"/>
                      </a:lnTo>
                      <a:cubicBezTo>
                        <a:pt x="20" y="24385"/>
                        <a:pt x="-26" y="24110"/>
                        <a:pt x="20" y="23721"/>
                      </a:cubicBezTo>
                      <a:lnTo>
                        <a:pt x="65" y="22621"/>
                      </a:lnTo>
                      <a:lnTo>
                        <a:pt x="65" y="22347"/>
                      </a:lnTo>
                      <a:cubicBezTo>
                        <a:pt x="65" y="22347"/>
                        <a:pt x="88" y="22278"/>
                        <a:pt x="88" y="22278"/>
                      </a:cubicBezTo>
                      <a:cubicBezTo>
                        <a:pt x="88" y="22232"/>
                        <a:pt x="88" y="22324"/>
                        <a:pt x="88" y="22186"/>
                      </a:cubicBezTo>
                      <a:lnTo>
                        <a:pt x="88" y="22026"/>
                      </a:lnTo>
                      <a:cubicBezTo>
                        <a:pt x="88" y="22026"/>
                        <a:pt x="157" y="21614"/>
                        <a:pt x="157" y="21614"/>
                      </a:cubicBezTo>
                      <a:lnTo>
                        <a:pt x="271" y="20698"/>
                      </a:lnTo>
                      <a:lnTo>
                        <a:pt x="568" y="19530"/>
                      </a:lnTo>
                      <a:lnTo>
                        <a:pt x="774" y="18660"/>
                      </a:lnTo>
                      <a:lnTo>
                        <a:pt x="774" y="18660"/>
                      </a:lnTo>
                      <a:cubicBezTo>
                        <a:pt x="774" y="18660"/>
                        <a:pt x="1529" y="16667"/>
                        <a:pt x="1529" y="16667"/>
                      </a:cubicBezTo>
                      <a:lnTo>
                        <a:pt x="2421" y="14972"/>
                      </a:lnTo>
                      <a:lnTo>
                        <a:pt x="2535" y="14789"/>
                      </a:lnTo>
                      <a:cubicBezTo>
                        <a:pt x="2969" y="14102"/>
                        <a:pt x="3450" y="13369"/>
                        <a:pt x="3907" y="12682"/>
                      </a:cubicBezTo>
                      <a:lnTo>
                        <a:pt x="5256" y="10690"/>
                      </a:lnTo>
                      <a:lnTo>
                        <a:pt x="6034" y="9568"/>
                      </a:lnTo>
                      <a:cubicBezTo>
                        <a:pt x="6125" y="9430"/>
                        <a:pt x="6308" y="9178"/>
                        <a:pt x="6354" y="9087"/>
                      </a:cubicBezTo>
                      <a:lnTo>
                        <a:pt x="6537" y="8789"/>
                      </a:lnTo>
                      <a:lnTo>
                        <a:pt x="7772" y="6728"/>
                      </a:lnTo>
                      <a:lnTo>
                        <a:pt x="7886" y="6590"/>
                      </a:lnTo>
                      <a:lnTo>
                        <a:pt x="8686" y="4827"/>
                      </a:lnTo>
                      <a:lnTo>
                        <a:pt x="8892" y="4392"/>
                      </a:lnTo>
                      <a:lnTo>
                        <a:pt x="9007" y="4186"/>
                      </a:lnTo>
                      <a:lnTo>
                        <a:pt x="9007" y="4117"/>
                      </a:lnTo>
                      <a:cubicBezTo>
                        <a:pt x="9007" y="4117"/>
                        <a:pt x="9029" y="4094"/>
                        <a:pt x="9029" y="4094"/>
                      </a:cubicBezTo>
                      <a:lnTo>
                        <a:pt x="9029" y="4094"/>
                      </a:lnTo>
                      <a:cubicBezTo>
                        <a:pt x="9098" y="3934"/>
                        <a:pt x="8915" y="4346"/>
                        <a:pt x="8938" y="4300"/>
                      </a:cubicBezTo>
                      <a:lnTo>
                        <a:pt x="8938" y="4300"/>
                      </a:lnTo>
                      <a:cubicBezTo>
                        <a:pt x="8938" y="4300"/>
                        <a:pt x="8938" y="4254"/>
                        <a:pt x="8938" y="4254"/>
                      </a:cubicBezTo>
                      <a:lnTo>
                        <a:pt x="8984" y="4117"/>
                      </a:lnTo>
                      <a:lnTo>
                        <a:pt x="9372" y="2995"/>
                      </a:lnTo>
                      <a:cubicBezTo>
                        <a:pt x="10173" y="659"/>
                        <a:pt x="12688" y="-555"/>
                        <a:pt x="14998" y="247"/>
                      </a:cubicBezTo>
                      <a:cubicBezTo>
                        <a:pt x="15890" y="544"/>
                        <a:pt x="16645" y="1117"/>
                        <a:pt x="17148" y="1827"/>
                      </a:cubicBezTo>
                      <a:lnTo>
                        <a:pt x="17376" y="2147"/>
                      </a:lnTo>
                      <a:cubicBezTo>
                        <a:pt x="17628" y="2514"/>
                        <a:pt x="17879" y="2903"/>
                        <a:pt x="18085" y="3293"/>
                      </a:cubicBezTo>
                      <a:lnTo>
                        <a:pt x="18199" y="3567"/>
                      </a:lnTo>
                      <a:lnTo>
                        <a:pt x="18199" y="3567"/>
                      </a:lnTo>
                      <a:cubicBezTo>
                        <a:pt x="18199" y="3567"/>
                        <a:pt x="18222" y="3636"/>
                        <a:pt x="18222" y="3636"/>
                      </a:cubicBezTo>
                      <a:lnTo>
                        <a:pt x="18268" y="3728"/>
                      </a:lnTo>
                      <a:lnTo>
                        <a:pt x="18360" y="3888"/>
                      </a:lnTo>
                      <a:lnTo>
                        <a:pt x="18405" y="3956"/>
                      </a:lnTo>
                      <a:cubicBezTo>
                        <a:pt x="18405" y="3956"/>
                        <a:pt x="18451" y="4071"/>
                        <a:pt x="18474" y="4117"/>
                      </a:cubicBezTo>
                      <a:lnTo>
                        <a:pt x="18634" y="4552"/>
                      </a:lnTo>
                      <a:cubicBezTo>
                        <a:pt x="18726" y="4827"/>
                        <a:pt x="18817" y="5125"/>
                        <a:pt x="18885" y="5399"/>
                      </a:cubicBezTo>
                      <a:lnTo>
                        <a:pt x="18817" y="5033"/>
                      </a:lnTo>
                      <a:lnTo>
                        <a:pt x="19023" y="5651"/>
                      </a:lnTo>
                      <a:cubicBezTo>
                        <a:pt x="19091" y="5881"/>
                        <a:pt x="19160" y="6041"/>
                        <a:pt x="19206" y="6316"/>
                      </a:cubicBezTo>
                      <a:cubicBezTo>
                        <a:pt x="19320" y="6842"/>
                        <a:pt x="19412" y="7369"/>
                        <a:pt x="19480" y="7896"/>
                      </a:cubicBezTo>
                      <a:lnTo>
                        <a:pt x="19480" y="7415"/>
                      </a:lnTo>
                      <a:cubicBezTo>
                        <a:pt x="19594" y="8354"/>
                        <a:pt x="19709" y="9338"/>
                        <a:pt x="19709" y="10117"/>
                      </a:cubicBezTo>
                      <a:lnTo>
                        <a:pt x="19709" y="10735"/>
                      </a:lnTo>
                      <a:cubicBezTo>
                        <a:pt x="19709" y="10735"/>
                        <a:pt x="19709" y="10827"/>
                        <a:pt x="19709" y="10827"/>
                      </a:cubicBezTo>
                      <a:lnTo>
                        <a:pt x="19709" y="10987"/>
                      </a:lnTo>
                      <a:cubicBezTo>
                        <a:pt x="19709" y="10987"/>
                        <a:pt x="19709" y="11010"/>
                        <a:pt x="19709" y="11010"/>
                      </a:cubicBezTo>
                      <a:lnTo>
                        <a:pt x="19709" y="11010"/>
                      </a:lnTo>
                      <a:lnTo>
                        <a:pt x="19709" y="11377"/>
                      </a:lnTo>
                      <a:cubicBezTo>
                        <a:pt x="19709" y="11377"/>
                        <a:pt x="19709" y="12247"/>
                        <a:pt x="19709" y="12247"/>
                      </a:cubicBezTo>
                      <a:cubicBezTo>
                        <a:pt x="19663" y="12636"/>
                        <a:pt x="19594" y="13117"/>
                        <a:pt x="19526" y="13507"/>
                      </a:cubicBezTo>
                      <a:lnTo>
                        <a:pt x="19412" y="14171"/>
                      </a:lnTo>
                      <a:lnTo>
                        <a:pt x="19412" y="14239"/>
                      </a:lnTo>
                      <a:cubicBezTo>
                        <a:pt x="19412" y="14239"/>
                        <a:pt x="19412" y="14285"/>
                        <a:pt x="19412" y="14285"/>
                      </a:cubicBezTo>
                      <a:lnTo>
                        <a:pt x="19297" y="14629"/>
                      </a:lnTo>
                      <a:lnTo>
                        <a:pt x="19297" y="14720"/>
                      </a:lnTo>
                      <a:cubicBezTo>
                        <a:pt x="19297" y="14720"/>
                        <a:pt x="19228" y="14949"/>
                        <a:pt x="19228" y="14949"/>
                      </a:cubicBezTo>
                      <a:cubicBezTo>
                        <a:pt x="19091" y="15522"/>
                        <a:pt x="19000" y="15980"/>
                        <a:pt x="18611" y="16873"/>
                      </a:cubicBezTo>
                      <a:cubicBezTo>
                        <a:pt x="18451" y="17263"/>
                        <a:pt x="18291" y="17652"/>
                        <a:pt x="18108" y="18041"/>
                      </a:cubicBezTo>
                      <a:lnTo>
                        <a:pt x="17742" y="18705"/>
                      </a:lnTo>
                      <a:lnTo>
                        <a:pt x="17536" y="19095"/>
                      </a:lnTo>
                      <a:cubicBezTo>
                        <a:pt x="17376" y="19347"/>
                        <a:pt x="17285" y="19530"/>
                        <a:pt x="17056" y="19873"/>
                      </a:cubicBezTo>
                      <a:lnTo>
                        <a:pt x="16302" y="20904"/>
                      </a:lnTo>
                      <a:lnTo>
                        <a:pt x="15821" y="21568"/>
                      </a:lnTo>
                      <a:lnTo>
                        <a:pt x="15524" y="21866"/>
                      </a:lnTo>
                      <a:cubicBezTo>
                        <a:pt x="15318" y="22072"/>
                        <a:pt x="15158" y="22301"/>
                        <a:pt x="14952" y="22484"/>
                      </a:cubicBezTo>
                      <a:cubicBezTo>
                        <a:pt x="14701" y="22759"/>
                        <a:pt x="14518" y="22919"/>
                        <a:pt x="14289" y="23148"/>
                      </a:cubicBezTo>
                      <a:lnTo>
                        <a:pt x="13969" y="23446"/>
                      </a:lnTo>
                      <a:lnTo>
                        <a:pt x="13901" y="23515"/>
                      </a:lnTo>
                      <a:lnTo>
                        <a:pt x="13901" y="23560"/>
                      </a:lnTo>
                      <a:cubicBezTo>
                        <a:pt x="13901" y="23560"/>
                        <a:pt x="13832" y="23560"/>
                        <a:pt x="13832" y="23560"/>
                      </a:cubicBezTo>
                      <a:cubicBezTo>
                        <a:pt x="13923" y="23423"/>
                        <a:pt x="13626" y="23835"/>
                        <a:pt x="14015" y="23308"/>
                      </a:cubicBezTo>
                      <a:lnTo>
                        <a:pt x="14015" y="23308"/>
                      </a:lnTo>
                      <a:cubicBezTo>
                        <a:pt x="14015" y="23308"/>
                        <a:pt x="14015" y="23308"/>
                        <a:pt x="14015" y="23308"/>
                      </a:cubicBezTo>
                      <a:lnTo>
                        <a:pt x="13854" y="23469"/>
                      </a:lnTo>
                      <a:lnTo>
                        <a:pt x="12620" y="24729"/>
                      </a:lnTo>
                      <a:lnTo>
                        <a:pt x="11659" y="25668"/>
                      </a:lnTo>
                      <a:cubicBezTo>
                        <a:pt x="11339" y="25942"/>
                        <a:pt x="11019" y="26217"/>
                        <a:pt x="10676" y="26652"/>
                      </a:cubicBezTo>
                      <a:lnTo>
                        <a:pt x="9601" y="27797"/>
                      </a:lnTo>
                      <a:cubicBezTo>
                        <a:pt x="9281" y="28209"/>
                        <a:pt x="8892" y="28599"/>
                        <a:pt x="8527" y="29057"/>
                      </a:cubicBezTo>
                      <a:cubicBezTo>
                        <a:pt x="8184" y="29331"/>
                        <a:pt x="7818" y="29996"/>
                        <a:pt x="7406" y="30408"/>
                      </a:cubicBezTo>
                      <a:cubicBezTo>
                        <a:pt x="6994" y="30889"/>
                        <a:pt x="6628" y="31393"/>
                        <a:pt x="6171" y="31851"/>
                      </a:cubicBezTo>
                      <a:cubicBezTo>
                        <a:pt x="5782" y="32194"/>
                        <a:pt x="5302" y="32813"/>
                        <a:pt x="4845" y="33248"/>
                      </a:cubicBezTo>
                      <a:lnTo>
                        <a:pt x="4616" y="33454"/>
                      </a:lnTo>
                      <a:cubicBezTo>
                        <a:pt x="4388" y="33660"/>
                        <a:pt x="4067" y="33660"/>
                        <a:pt x="3839" y="33500"/>
                      </a:cubicBezTo>
                      <a:close/>
                      <a:moveTo>
                        <a:pt x="3678" y="32950"/>
                      </a:moveTo>
                      <a:cubicBezTo>
                        <a:pt x="3473" y="32263"/>
                        <a:pt x="3198" y="31759"/>
                        <a:pt x="3107" y="30957"/>
                      </a:cubicBezTo>
                      <a:cubicBezTo>
                        <a:pt x="2947" y="30316"/>
                        <a:pt x="2878" y="29721"/>
                        <a:pt x="2764" y="29057"/>
                      </a:cubicBezTo>
                      <a:cubicBezTo>
                        <a:pt x="2672" y="28393"/>
                        <a:pt x="2535" y="27935"/>
                        <a:pt x="2581" y="27133"/>
                      </a:cubicBezTo>
                      <a:cubicBezTo>
                        <a:pt x="2581" y="26469"/>
                        <a:pt x="2558" y="25782"/>
                        <a:pt x="2581" y="25118"/>
                      </a:cubicBezTo>
                      <a:cubicBezTo>
                        <a:pt x="2649" y="24431"/>
                        <a:pt x="2741" y="23790"/>
                        <a:pt x="2855" y="23103"/>
                      </a:cubicBezTo>
                      <a:cubicBezTo>
                        <a:pt x="2924" y="22438"/>
                        <a:pt x="3175" y="21705"/>
                        <a:pt x="3404" y="20973"/>
                      </a:cubicBezTo>
                      <a:lnTo>
                        <a:pt x="3770" y="19873"/>
                      </a:lnTo>
                      <a:lnTo>
                        <a:pt x="4136" y="18911"/>
                      </a:lnTo>
                      <a:lnTo>
                        <a:pt x="4845" y="17308"/>
                      </a:lnTo>
                      <a:lnTo>
                        <a:pt x="4936" y="17102"/>
                      </a:lnTo>
                      <a:lnTo>
                        <a:pt x="4936" y="17102"/>
                      </a:lnTo>
                      <a:cubicBezTo>
                        <a:pt x="4936" y="17102"/>
                        <a:pt x="5119" y="16804"/>
                        <a:pt x="5119" y="16804"/>
                      </a:cubicBezTo>
                      <a:lnTo>
                        <a:pt x="5119" y="16804"/>
                      </a:lnTo>
                      <a:cubicBezTo>
                        <a:pt x="5119" y="16804"/>
                        <a:pt x="5142" y="16736"/>
                        <a:pt x="5142" y="16736"/>
                      </a:cubicBezTo>
                      <a:lnTo>
                        <a:pt x="5211" y="16644"/>
                      </a:lnTo>
                      <a:lnTo>
                        <a:pt x="5417" y="16255"/>
                      </a:lnTo>
                      <a:cubicBezTo>
                        <a:pt x="5531" y="16026"/>
                        <a:pt x="5714" y="15728"/>
                        <a:pt x="5805" y="15545"/>
                      </a:cubicBezTo>
                      <a:cubicBezTo>
                        <a:pt x="5942" y="15270"/>
                        <a:pt x="6079" y="15041"/>
                        <a:pt x="6240" y="14789"/>
                      </a:cubicBezTo>
                      <a:lnTo>
                        <a:pt x="6468" y="14423"/>
                      </a:lnTo>
                      <a:lnTo>
                        <a:pt x="6468" y="14423"/>
                      </a:lnTo>
                      <a:cubicBezTo>
                        <a:pt x="6468" y="14423"/>
                        <a:pt x="6583" y="14239"/>
                        <a:pt x="6354" y="14560"/>
                      </a:cubicBezTo>
                      <a:lnTo>
                        <a:pt x="6354" y="14560"/>
                      </a:lnTo>
                      <a:cubicBezTo>
                        <a:pt x="6354" y="14560"/>
                        <a:pt x="6354" y="14514"/>
                        <a:pt x="6354" y="14514"/>
                      </a:cubicBezTo>
                      <a:lnTo>
                        <a:pt x="6354" y="14469"/>
                      </a:lnTo>
                      <a:cubicBezTo>
                        <a:pt x="6354" y="14469"/>
                        <a:pt x="6422" y="14354"/>
                        <a:pt x="6422" y="14354"/>
                      </a:cubicBezTo>
                      <a:cubicBezTo>
                        <a:pt x="6491" y="14217"/>
                        <a:pt x="6560" y="14102"/>
                        <a:pt x="6651" y="13965"/>
                      </a:cubicBezTo>
                      <a:cubicBezTo>
                        <a:pt x="6743" y="13827"/>
                        <a:pt x="6903" y="13484"/>
                        <a:pt x="7017" y="13255"/>
                      </a:cubicBezTo>
                      <a:lnTo>
                        <a:pt x="7223" y="12888"/>
                      </a:lnTo>
                      <a:lnTo>
                        <a:pt x="7337" y="12682"/>
                      </a:lnTo>
                      <a:lnTo>
                        <a:pt x="7383" y="12591"/>
                      </a:lnTo>
                      <a:lnTo>
                        <a:pt x="7383" y="12545"/>
                      </a:lnTo>
                      <a:cubicBezTo>
                        <a:pt x="7543" y="12293"/>
                        <a:pt x="7223" y="12911"/>
                        <a:pt x="7269" y="12820"/>
                      </a:cubicBezTo>
                      <a:lnTo>
                        <a:pt x="7269" y="12820"/>
                      </a:lnTo>
                      <a:cubicBezTo>
                        <a:pt x="7269" y="12820"/>
                        <a:pt x="7269" y="12797"/>
                        <a:pt x="7269" y="12797"/>
                      </a:cubicBezTo>
                      <a:cubicBezTo>
                        <a:pt x="7337" y="12659"/>
                        <a:pt x="7429" y="12545"/>
                        <a:pt x="7497" y="12407"/>
                      </a:cubicBezTo>
                      <a:cubicBezTo>
                        <a:pt x="7657" y="12270"/>
                        <a:pt x="7909" y="11652"/>
                        <a:pt x="8161" y="11148"/>
                      </a:cubicBezTo>
                      <a:lnTo>
                        <a:pt x="8252" y="10965"/>
                      </a:lnTo>
                      <a:lnTo>
                        <a:pt x="8298" y="10873"/>
                      </a:lnTo>
                      <a:lnTo>
                        <a:pt x="8298" y="10873"/>
                      </a:lnTo>
                      <a:cubicBezTo>
                        <a:pt x="8298" y="10873"/>
                        <a:pt x="8298" y="10850"/>
                        <a:pt x="8298" y="10850"/>
                      </a:cubicBezTo>
                      <a:cubicBezTo>
                        <a:pt x="8389" y="10575"/>
                        <a:pt x="8184" y="11194"/>
                        <a:pt x="8206" y="11148"/>
                      </a:cubicBezTo>
                      <a:lnTo>
                        <a:pt x="8206" y="11148"/>
                      </a:lnTo>
                      <a:cubicBezTo>
                        <a:pt x="8206" y="11148"/>
                        <a:pt x="8206" y="11102"/>
                        <a:pt x="8206" y="11102"/>
                      </a:cubicBezTo>
                      <a:lnTo>
                        <a:pt x="8298" y="10919"/>
                      </a:lnTo>
                      <a:cubicBezTo>
                        <a:pt x="8389" y="10781"/>
                        <a:pt x="8458" y="10667"/>
                        <a:pt x="8549" y="10529"/>
                      </a:cubicBezTo>
                      <a:lnTo>
                        <a:pt x="8801" y="9682"/>
                      </a:lnTo>
                      <a:lnTo>
                        <a:pt x="8870" y="9453"/>
                      </a:lnTo>
                      <a:lnTo>
                        <a:pt x="8870" y="9361"/>
                      </a:lnTo>
                      <a:cubicBezTo>
                        <a:pt x="8870" y="9361"/>
                        <a:pt x="8915" y="9316"/>
                        <a:pt x="8915" y="9316"/>
                      </a:cubicBezTo>
                      <a:lnTo>
                        <a:pt x="8915" y="9316"/>
                      </a:lnTo>
                      <a:cubicBezTo>
                        <a:pt x="8892" y="9568"/>
                        <a:pt x="8915" y="9384"/>
                        <a:pt x="8915" y="9430"/>
                      </a:cubicBezTo>
                      <a:lnTo>
                        <a:pt x="8915" y="9430"/>
                      </a:lnTo>
                      <a:cubicBezTo>
                        <a:pt x="8915" y="9430"/>
                        <a:pt x="8984" y="9178"/>
                        <a:pt x="8984" y="9178"/>
                      </a:cubicBezTo>
                      <a:cubicBezTo>
                        <a:pt x="9121" y="8835"/>
                        <a:pt x="9167" y="8674"/>
                        <a:pt x="9258" y="8468"/>
                      </a:cubicBezTo>
                      <a:lnTo>
                        <a:pt x="9258" y="7987"/>
                      </a:lnTo>
                      <a:cubicBezTo>
                        <a:pt x="9258" y="7987"/>
                        <a:pt x="9281" y="7942"/>
                        <a:pt x="9327" y="7873"/>
                      </a:cubicBezTo>
                      <a:cubicBezTo>
                        <a:pt x="9350" y="7850"/>
                        <a:pt x="9327" y="7758"/>
                        <a:pt x="9327" y="7690"/>
                      </a:cubicBezTo>
                      <a:lnTo>
                        <a:pt x="9327" y="7483"/>
                      </a:lnTo>
                      <a:cubicBezTo>
                        <a:pt x="9327" y="7483"/>
                        <a:pt x="9372" y="7117"/>
                        <a:pt x="9372" y="7117"/>
                      </a:cubicBezTo>
                      <a:cubicBezTo>
                        <a:pt x="9372" y="7094"/>
                        <a:pt x="9372" y="7048"/>
                        <a:pt x="9327" y="7048"/>
                      </a:cubicBezTo>
                      <a:cubicBezTo>
                        <a:pt x="9304" y="7048"/>
                        <a:pt x="9281" y="7048"/>
                        <a:pt x="9281" y="7094"/>
                      </a:cubicBezTo>
                      <a:lnTo>
                        <a:pt x="9281" y="7094"/>
                      </a:lnTo>
                      <a:cubicBezTo>
                        <a:pt x="9281" y="7094"/>
                        <a:pt x="9304" y="7209"/>
                        <a:pt x="9327" y="7255"/>
                      </a:cubicBezTo>
                      <a:lnTo>
                        <a:pt x="9372" y="7300"/>
                      </a:lnTo>
                      <a:cubicBezTo>
                        <a:pt x="9372" y="7300"/>
                        <a:pt x="9395" y="7346"/>
                        <a:pt x="9372" y="7300"/>
                      </a:cubicBezTo>
                      <a:lnTo>
                        <a:pt x="9372" y="7232"/>
                      </a:lnTo>
                      <a:cubicBezTo>
                        <a:pt x="9372" y="7232"/>
                        <a:pt x="9304" y="7048"/>
                        <a:pt x="9304" y="7048"/>
                      </a:cubicBezTo>
                      <a:lnTo>
                        <a:pt x="9304" y="6957"/>
                      </a:lnTo>
                      <a:cubicBezTo>
                        <a:pt x="9304" y="6957"/>
                        <a:pt x="9258" y="6934"/>
                        <a:pt x="9258" y="6934"/>
                      </a:cubicBezTo>
                      <a:lnTo>
                        <a:pt x="9258" y="6934"/>
                      </a:lnTo>
                      <a:cubicBezTo>
                        <a:pt x="9258" y="6934"/>
                        <a:pt x="9258" y="6888"/>
                        <a:pt x="9258" y="6888"/>
                      </a:cubicBezTo>
                      <a:lnTo>
                        <a:pt x="9350" y="7117"/>
                      </a:lnTo>
                      <a:lnTo>
                        <a:pt x="9350" y="7117"/>
                      </a:lnTo>
                      <a:cubicBezTo>
                        <a:pt x="9441" y="7300"/>
                        <a:pt x="9556" y="7483"/>
                        <a:pt x="9693" y="7621"/>
                      </a:cubicBezTo>
                      <a:lnTo>
                        <a:pt x="17674" y="6773"/>
                      </a:lnTo>
                      <a:lnTo>
                        <a:pt x="17056" y="7804"/>
                      </a:lnTo>
                      <a:lnTo>
                        <a:pt x="16964" y="7919"/>
                      </a:lnTo>
                      <a:lnTo>
                        <a:pt x="16964" y="7964"/>
                      </a:lnTo>
                      <a:cubicBezTo>
                        <a:pt x="16964" y="7964"/>
                        <a:pt x="16850" y="8170"/>
                        <a:pt x="16850" y="8170"/>
                      </a:cubicBezTo>
                      <a:lnTo>
                        <a:pt x="16850" y="8170"/>
                      </a:lnTo>
                      <a:cubicBezTo>
                        <a:pt x="16850" y="8170"/>
                        <a:pt x="16805" y="8262"/>
                        <a:pt x="16805" y="8262"/>
                      </a:cubicBezTo>
                      <a:lnTo>
                        <a:pt x="16599" y="8560"/>
                      </a:lnTo>
                      <a:lnTo>
                        <a:pt x="16164" y="9155"/>
                      </a:lnTo>
                      <a:lnTo>
                        <a:pt x="14449" y="11468"/>
                      </a:lnTo>
                      <a:lnTo>
                        <a:pt x="14563" y="11308"/>
                      </a:lnTo>
                      <a:lnTo>
                        <a:pt x="12803" y="13255"/>
                      </a:lnTo>
                      <a:lnTo>
                        <a:pt x="12208" y="13919"/>
                      </a:lnTo>
                      <a:cubicBezTo>
                        <a:pt x="11980" y="14171"/>
                        <a:pt x="11888" y="14239"/>
                        <a:pt x="11705" y="14400"/>
                      </a:cubicBezTo>
                      <a:lnTo>
                        <a:pt x="11248" y="14835"/>
                      </a:lnTo>
                      <a:cubicBezTo>
                        <a:pt x="11248" y="14835"/>
                        <a:pt x="10973" y="15064"/>
                        <a:pt x="10836" y="15156"/>
                      </a:cubicBezTo>
                      <a:lnTo>
                        <a:pt x="9899" y="16003"/>
                      </a:lnTo>
                      <a:lnTo>
                        <a:pt x="9418" y="16415"/>
                      </a:lnTo>
                      <a:lnTo>
                        <a:pt x="8892" y="16919"/>
                      </a:lnTo>
                      <a:cubicBezTo>
                        <a:pt x="8252" y="17491"/>
                        <a:pt x="7680" y="18041"/>
                        <a:pt x="7063" y="18637"/>
                      </a:cubicBezTo>
                      <a:lnTo>
                        <a:pt x="7200" y="18476"/>
                      </a:lnTo>
                      <a:lnTo>
                        <a:pt x="6240" y="19576"/>
                      </a:lnTo>
                      <a:lnTo>
                        <a:pt x="5462" y="20606"/>
                      </a:lnTo>
                      <a:lnTo>
                        <a:pt x="5462" y="20606"/>
                      </a:lnTo>
                      <a:cubicBezTo>
                        <a:pt x="5462" y="20606"/>
                        <a:pt x="5050" y="21362"/>
                        <a:pt x="5050" y="21362"/>
                      </a:cubicBezTo>
                      <a:lnTo>
                        <a:pt x="4845" y="21774"/>
                      </a:lnTo>
                      <a:lnTo>
                        <a:pt x="4731" y="21957"/>
                      </a:lnTo>
                      <a:lnTo>
                        <a:pt x="4731" y="22026"/>
                      </a:lnTo>
                      <a:cubicBezTo>
                        <a:pt x="4731" y="22026"/>
                        <a:pt x="4707" y="22049"/>
                        <a:pt x="4707" y="22049"/>
                      </a:cubicBezTo>
                      <a:lnTo>
                        <a:pt x="4707" y="22049"/>
                      </a:lnTo>
                      <a:cubicBezTo>
                        <a:pt x="4707" y="22049"/>
                        <a:pt x="4890" y="21477"/>
                        <a:pt x="4799" y="21751"/>
                      </a:cubicBezTo>
                      <a:lnTo>
                        <a:pt x="4799" y="21751"/>
                      </a:lnTo>
                      <a:cubicBezTo>
                        <a:pt x="4799" y="21751"/>
                        <a:pt x="4753" y="21866"/>
                        <a:pt x="4753" y="21866"/>
                      </a:cubicBezTo>
                      <a:lnTo>
                        <a:pt x="4410" y="22690"/>
                      </a:lnTo>
                      <a:lnTo>
                        <a:pt x="4250" y="23103"/>
                      </a:lnTo>
                      <a:lnTo>
                        <a:pt x="4204" y="23217"/>
                      </a:lnTo>
                      <a:lnTo>
                        <a:pt x="4204" y="23217"/>
                      </a:lnTo>
                      <a:cubicBezTo>
                        <a:pt x="4204" y="23217"/>
                        <a:pt x="4204" y="23217"/>
                        <a:pt x="4204" y="23217"/>
                      </a:cubicBezTo>
                      <a:lnTo>
                        <a:pt x="4204" y="23217"/>
                      </a:lnTo>
                      <a:cubicBezTo>
                        <a:pt x="4204" y="23217"/>
                        <a:pt x="4136" y="23400"/>
                        <a:pt x="4136" y="23400"/>
                      </a:cubicBezTo>
                      <a:lnTo>
                        <a:pt x="3907" y="24042"/>
                      </a:lnTo>
                      <a:cubicBezTo>
                        <a:pt x="3816" y="24225"/>
                        <a:pt x="3770" y="24545"/>
                        <a:pt x="3724" y="24820"/>
                      </a:cubicBezTo>
                      <a:lnTo>
                        <a:pt x="3564" y="25713"/>
                      </a:lnTo>
                      <a:lnTo>
                        <a:pt x="3564" y="25713"/>
                      </a:lnTo>
                      <a:cubicBezTo>
                        <a:pt x="3564" y="25232"/>
                        <a:pt x="3564" y="25599"/>
                        <a:pt x="3564" y="25484"/>
                      </a:cubicBezTo>
                      <a:lnTo>
                        <a:pt x="3564" y="25484"/>
                      </a:lnTo>
                      <a:lnTo>
                        <a:pt x="3564" y="25576"/>
                      </a:lnTo>
                      <a:cubicBezTo>
                        <a:pt x="3564" y="25576"/>
                        <a:pt x="3564" y="25690"/>
                        <a:pt x="3564" y="25690"/>
                      </a:cubicBezTo>
                      <a:lnTo>
                        <a:pt x="3564" y="25896"/>
                      </a:lnTo>
                      <a:cubicBezTo>
                        <a:pt x="3564" y="25896"/>
                        <a:pt x="3541" y="26331"/>
                        <a:pt x="3541" y="26331"/>
                      </a:cubicBezTo>
                      <a:lnTo>
                        <a:pt x="3496" y="27248"/>
                      </a:lnTo>
                      <a:lnTo>
                        <a:pt x="3496" y="27683"/>
                      </a:lnTo>
                      <a:cubicBezTo>
                        <a:pt x="3496" y="27683"/>
                        <a:pt x="3450" y="27912"/>
                        <a:pt x="3450" y="27912"/>
                      </a:cubicBezTo>
                      <a:lnTo>
                        <a:pt x="3450" y="28072"/>
                      </a:lnTo>
                      <a:lnTo>
                        <a:pt x="3450" y="28072"/>
                      </a:lnTo>
                      <a:lnTo>
                        <a:pt x="3450" y="28118"/>
                      </a:lnTo>
                      <a:lnTo>
                        <a:pt x="3450" y="28118"/>
                      </a:lnTo>
                      <a:cubicBezTo>
                        <a:pt x="3450" y="28118"/>
                        <a:pt x="3427" y="27843"/>
                        <a:pt x="3450" y="27981"/>
                      </a:cubicBezTo>
                      <a:lnTo>
                        <a:pt x="3450" y="27981"/>
                      </a:lnTo>
                      <a:cubicBezTo>
                        <a:pt x="3450" y="27981"/>
                        <a:pt x="3610" y="29538"/>
                        <a:pt x="3610" y="29538"/>
                      </a:cubicBezTo>
                      <a:cubicBezTo>
                        <a:pt x="3610" y="30042"/>
                        <a:pt x="3884" y="30660"/>
                        <a:pt x="3998" y="31255"/>
                      </a:cubicBezTo>
                      <a:lnTo>
                        <a:pt x="4067" y="31461"/>
                      </a:lnTo>
                      <a:cubicBezTo>
                        <a:pt x="4067" y="31461"/>
                        <a:pt x="4113" y="31576"/>
                        <a:pt x="4067" y="31507"/>
                      </a:cubicBezTo>
                      <a:lnTo>
                        <a:pt x="4067" y="31599"/>
                      </a:lnTo>
                      <a:cubicBezTo>
                        <a:pt x="4067" y="31599"/>
                        <a:pt x="4250" y="31988"/>
                        <a:pt x="4250" y="31988"/>
                      </a:cubicBezTo>
                      <a:cubicBezTo>
                        <a:pt x="4341" y="32217"/>
                        <a:pt x="4433" y="32469"/>
                        <a:pt x="4593" y="32744"/>
                      </a:cubicBezTo>
                      <a:lnTo>
                        <a:pt x="3610" y="3299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2" name="Graphic 3">
                <a:extLst>
                  <a:ext uri="{FF2B5EF4-FFF2-40B4-BE49-F238E27FC236}">
                    <a16:creationId xmlns:a16="http://schemas.microsoft.com/office/drawing/2014/main" id="{DFB9A7B0-038D-B4C4-53E2-AD316E034380}"/>
                  </a:ext>
                </a:extLst>
              </p:cNvPr>
              <p:cNvGrpSpPr/>
              <p:nvPr/>
            </p:nvGrpSpPr>
            <p:grpSpPr>
              <a:xfrm>
                <a:off x="5274990" y="3772951"/>
                <a:ext cx="187019" cy="43493"/>
                <a:chOff x="4374727" y="3772951"/>
                <a:chExt cx="187019" cy="43493"/>
              </a:xfrm>
              <a:solidFill>
                <a:srgbClr val="EDA69A"/>
              </a:solidFill>
            </p:grpSpPr>
            <p:sp>
              <p:nvSpPr>
                <p:cNvPr id="1057" name="Freeform: Shape 2075">
                  <a:extLst>
                    <a:ext uri="{FF2B5EF4-FFF2-40B4-BE49-F238E27FC236}">
                      <a16:creationId xmlns:a16="http://schemas.microsoft.com/office/drawing/2014/main" id="{AA8F9126-B3D7-C334-C2BC-248C70D1A9AC}"/>
                    </a:ext>
                  </a:extLst>
                </p:cNvPr>
                <p:cNvSpPr/>
                <p:nvPr/>
              </p:nvSpPr>
              <p:spPr>
                <a:xfrm>
                  <a:off x="4375254"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58" name="Freeform: Shape 2076">
                  <a:extLst>
                    <a:ext uri="{FF2B5EF4-FFF2-40B4-BE49-F238E27FC236}">
                      <a16:creationId xmlns:a16="http://schemas.microsoft.com/office/drawing/2014/main" id="{872BACBD-6C70-0405-7D78-55CECF62EAF7}"/>
                    </a:ext>
                  </a:extLst>
                </p:cNvPr>
                <p:cNvSpPr/>
                <p:nvPr/>
              </p:nvSpPr>
              <p:spPr>
                <a:xfrm>
                  <a:off x="4374727" y="3772951"/>
                  <a:ext cx="187019" cy="43493"/>
                </a:xfrm>
                <a:custGeom>
                  <a:avLst/>
                  <a:gdLst>
                    <a:gd name="connsiteX0" fmla="*/ 801 w 187019"/>
                    <a:gd name="connsiteY0" fmla="*/ 36898 h 43493"/>
                    <a:gd name="connsiteX1" fmla="*/ 8393 w 187019"/>
                    <a:gd name="connsiteY1" fmla="*/ 38959 h 43493"/>
                    <a:gd name="connsiteX2" fmla="*/ 12532 w 187019"/>
                    <a:gd name="connsiteY2" fmla="*/ 38959 h 43493"/>
                    <a:gd name="connsiteX3" fmla="*/ 16465 w 187019"/>
                    <a:gd name="connsiteY3" fmla="*/ 38387 h 43493"/>
                    <a:gd name="connsiteX4" fmla="*/ 17403 w 187019"/>
                    <a:gd name="connsiteY4" fmla="*/ 38272 h 43493"/>
                    <a:gd name="connsiteX5" fmla="*/ 18409 w 187019"/>
                    <a:gd name="connsiteY5" fmla="*/ 38020 h 43493"/>
                    <a:gd name="connsiteX6" fmla="*/ 20399 w 187019"/>
                    <a:gd name="connsiteY6" fmla="*/ 37494 h 43493"/>
                    <a:gd name="connsiteX7" fmla="*/ 24149 w 187019"/>
                    <a:gd name="connsiteY7" fmla="*/ 36142 h 43493"/>
                    <a:gd name="connsiteX8" fmla="*/ 31489 w 187019"/>
                    <a:gd name="connsiteY8" fmla="*/ 32662 h 43493"/>
                    <a:gd name="connsiteX9" fmla="*/ 38304 w 187019"/>
                    <a:gd name="connsiteY9" fmla="*/ 28287 h 43493"/>
                    <a:gd name="connsiteX10" fmla="*/ 45027 w 187019"/>
                    <a:gd name="connsiteY10" fmla="*/ 23501 h 43493"/>
                    <a:gd name="connsiteX11" fmla="*/ 51750 w 187019"/>
                    <a:gd name="connsiteY11" fmla="*/ 18668 h 43493"/>
                    <a:gd name="connsiteX12" fmla="*/ 58679 w 187019"/>
                    <a:gd name="connsiteY12" fmla="*/ 13997 h 43493"/>
                    <a:gd name="connsiteX13" fmla="*/ 62269 w 187019"/>
                    <a:gd name="connsiteY13" fmla="*/ 11775 h 43493"/>
                    <a:gd name="connsiteX14" fmla="*/ 65997 w 187019"/>
                    <a:gd name="connsiteY14" fmla="*/ 9691 h 43493"/>
                    <a:gd name="connsiteX15" fmla="*/ 67918 w 187019"/>
                    <a:gd name="connsiteY15" fmla="*/ 8706 h 43493"/>
                    <a:gd name="connsiteX16" fmla="*/ 68878 w 187019"/>
                    <a:gd name="connsiteY16" fmla="*/ 8248 h 43493"/>
                    <a:gd name="connsiteX17" fmla="*/ 68992 w 187019"/>
                    <a:gd name="connsiteY17" fmla="*/ 8180 h 43493"/>
                    <a:gd name="connsiteX18" fmla="*/ 69221 w 187019"/>
                    <a:gd name="connsiteY18" fmla="*/ 8088 h 43493"/>
                    <a:gd name="connsiteX19" fmla="*/ 69450 w 187019"/>
                    <a:gd name="connsiteY19" fmla="*/ 7974 h 43493"/>
                    <a:gd name="connsiteX20" fmla="*/ 69930 w 187019"/>
                    <a:gd name="connsiteY20" fmla="*/ 7790 h 43493"/>
                    <a:gd name="connsiteX21" fmla="*/ 73818 w 187019"/>
                    <a:gd name="connsiteY21" fmla="*/ 6302 h 43493"/>
                    <a:gd name="connsiteX22" fmla="*/ 78208 w 187019"/>
                    <a:gd name="connsiteY22" fmla="*/ 5088 h 43493"/>
                    <a:gd name="connsiteX23" fmla="*/ 78482 w 187019"/>
                    <a:gd name="connsiteY23" fmla="*/ 5019 h 43493"/>
                    <a:gd name="connsiteX24" fmla="*/ 78734 w 187019"/>
                    <a:gd name="connsiteY24" fmla="*/ 4950 h 43493"/>
                    <a:gd name="connsiteX25" fmla="*/ 78848 w 187019"/>
                    <a:gd name="connsiteY25" fmla="*/ 4950 h 43493"/>
                    <a:gd name="connsiteX26" fmla="*/ 79352 w 187019"/>
                    <a:gd name="connsiteY26" fmla="*/ 4836 h 43493"/>
                    <a:gd name="connsiteX27" fmla="*/ 80381 w 187019"/>
                    <a:gd name="connsiteY27" fmla="*/ 4698 h 43493"/>
                    <a:gd name="connsiteX28" fmla="*/ 82416 w 187019"/>
                    <a:gd name="connsiteY28" fmla="*/ 4401 h 43493"/>
                    <a:gd name="connsiteX29" fmla="*/ 83445 w 187019"/>
                    <a:gd name="connsiteY29" fmla="*/ 4263 h 43493"/>
                    <a:gd name="connsiteX30" fmla="*/ 84565 w 187019"/>
                    <a:gd name="connsiteY30" fmla="*/ 4195 h 43493"/>
                    <a:gd name="connsiteX31" fmla="*/ 86829 w 187019"/>
                    <a:gd name="connsiteY31" fmla="*/ 4103 h 43493"/>
                    <a:gd name="connsiteX32" fmla="*/ 89139 w 187019"/>
                    <a:gd name="connsiteY32" fmla="*/ 4080 h 43493"/>
                    <a:gd name="connsiteX33" fmla="*/ 91197 w 187019"/>
                    <a:gd name="connsiteY33" fmla="*/ 4195 h 43493"/>
                    <a:gd name="connsiteX34" fmla="*/ 93255 w 187019"/>
                    <a:gd name="connsiteY34" fmla="*/ 4309 h 43493"/>
                    <a:gd name="connsiteX35" fmla="*/ 95473 w 187019"/>
                    <a:gd name="connsiteY35" fmla="*/ 4538 h 43493"/>
                    <a:gd name="connsiteX36" fmla="*/ 97531 w 187019"/>
                    <a:gd name="connsiteY36" fmla="*/ 4744 h 43493"/>
                    <a:gd name="connsiteX37" fmla="*/ 98446 w 187019"/>
                    <a:gd name="connsiteY37" fmla="*/ 4836 h 43493"/>
                    <a:gd name="connsiteX38" fmla="*/ 99475 w 187019"/>
                    <a:gd name="connsiteY38" fmla="*/ 4882 h 43493"/>
                    <a:gd name="connsiteX39" fmla="*/ 103591 w 187019"/>
                    <a:gd name="connsiteY39" fmla="*/ 5225 h 43493"/>
                    <a:gd name="connsiteX40" fmla="*/ 105649 w 187019"/>
                    <a:gd name="connsiteY40" fmla="*/ 5386 h 43493"/>
                    <a:gd name="connsiteX41" fmla="*/ 106678 w 187019"/>
                    <a:gd name="connsiteY41" fmla="*/ 5454 h 43493"/>
                    <a:gd name="connsiteX42" fmla="*/ 107570 w 187019"/>
                    <a:gd name="connsiteY42" fmla="*/ 5454 h 43493"/>
                    <a:gd name="connsiteX43" fmla="*/ 115780 w 187019"/>
                    <a:gd name="connsiteY43" fmla="*/ 5546 h 43493"/>
                    <a:gd name="connsiteX44" fmla="*/ 123761 w 187019"/>
                    <a:gd name="connsiteY44" fmla="*/ 4950 h 43493"/>
                    <a:gd name="connsiteX45" fmla="*/ 123463 w 187019"/>
                    <a:gd name="connsiteY45" fmla="*/ 4996 h 43493"/>
                    <a:gd name="connsiteX46" fmla="*/ 123532 w 187019"/>
                    <a:gd name="connsiteY46" fmla="*/ 4996 h 43493"/>
                    <a:gd name="connsiteX47" fmla="*/ 123555 w 187019"/>
                    <a:gd name="connsiteY47" fmla="*/ 4974 h 43493"/>
                    <a:gd name="connsiteX48" fmla="*/ 125110 w 187019"/>
                    <a:gd name="connsiteY48" fmla="*/ 11775 h 43493"/>
                    <a:gd name="connsiteX49" fmla="*/ 124813 w 187019"/>
                    <a:gd name="connsiteY49" fmla="*/ 11867 h 43493"/>
                    <a:gd name="connsiteX50" fmla="*/ 124675 w 187019"/>
                    <a:gd name="connsiteY50" fmla="*/ 11867 h 43493"/>
                    <a:gd name="connsiteX51" fmla="*/ 124515 w 187019"/>
                    <a:gd name="connsiteY51" fmla="*/ 11913 h 43493"/>
                    <a:gd name="connsiteX52" fmla="*/ 124470 w 187019"/>
                    <a:gd name="connsiteY52" fmla="*/ 11913 h 43493"/>
                    <a:gd name="connsiteX53" fmla="*/ 124401 w 187019"/>
                    <a:gd name="connsiteY53" fmla="*/ 11936 h 43493"/>
                    <a:gd name="connsiteX54" fmla="*/ 124332 w 187019"/>
                    <a:gd name="connsiteY54" fmla="*/ 11936 h 43493"/>
                    <a:gd name="connsiteX55" fmla="*/ 123052 w 187019"/>
                    <a:gd name="connsiteY55" fmla="*/ 5042 h 43493"/>
                    <a:gd name="connsiteX56" fmla="*/ 123303 w 187019"/>
                    <a:gd name="connsiteY56" fmla="*/ 4996 h 43493"/>
                    <a:gd name="connsiteX57" fmla="*/ 123486 w 187019"/>
                    <a:gd name="connsiteY57" fmla="*/ 4950 h 43493"/>
                    <a:gd name="connsiteX58" fmla="*/ 123921 w 187019"/>
                    <a:gd name="connsiteY58" fmla="*/ 4859 h 43493"/>
                    <a:gd name="connsiteX59" fmla="*/ 124744 w 187019"/>
                    <a:gd name="connsiteY59" fmla="*/ 4698 h 43493"/>
                    <a:gd name="connsiteX60" fmla="*/ 126413 w 187019"/>
                    <a:gd name="connsiteY60" fmla="*/ 4378 h 43493"/>
                    <a:gd name="connsiteX61" fmla="*/ 129569 w 187019"/>
                    <a:gd name="connsiteY61" fmla="*/ 3714 h 43493"/>
                    <a:gd name="connsiteX62" fmla="*/ 136155 w 187019"/>
                    <a:gd name="connsiteY62" fmla="*/ 2134 h 43493"/>
                    <a:gd name="connsiteX63" fmla="*/ 137802 w 187019"/>
                    <a:gd name="connsiteY63" fmla="*/ 1722 h 43493"/>
                    <a:gd name="connsiteX64" fmla="*/ 139539 w 187019"/>
                    <a:gd name="connsiteY64" fmla="*/ 1332 h 43493"/>
                    <a:gd name="connsiteX65" fmla="*/ 142947 w 187019"/>
                    <a:gd name="connsiteY65" fmla="*/ 668 h 43493"/>
                    <a:gd name="connsiteX66" fmla="*/ 146560 w 187019"/>
                    <a:gd name="connsiteY66" fmla="*/ 187 h 43493"/>
                    <a:gd name="connsiteX67" fmla="*/ 147406 w 187019"/>
                    <a:gd name="connsiteY67" fmla="*/ 72 h 43493"/>
                    <a:gd name="connsiteX68" fmla="*/ 148801 w 187019"/>
                    <a:gd name="connsiteY68" fmla="*/ 4 h 43493"/>
                    <a:gd name="connsiteX69" fmla="*/ 150493 w 187019"/>
                    <a:gd name="connsiteY69" fmla="*/ 4 h 43493"/>
                    <a:gd name="connsiteX70" fmla="*/ 150539 w 187019"/>
                    <a:gd name="connsiteY70" fmla="*/ 27 h 43493"/>
                    <a:gd name="connsiteX71" fmla="*/ 150859 w 187019"/>
                    <a:gd name="connsiteY71" fmla="*/ 49 h 43493"/>
                    <a:gd name="connsiteX72" fmla="*/ 154952 w 187019"/>
                    <a:gd name="connsiteY72" fmla="*/ 691 h 43493"/>
                    <a:gd name="connsiteX73" fmla="*/ 155067 w 187019"/>
                    <a:gd name="connsiteY73" fmla="*/ 691 h 43493"/>
                    <a:gd name="connsiteX74" fmla="*/ 155135 w 187019"/>
                    <a:gd name="connsiteY74" fmla="*/ 737 h 43493"/>
                    <a:gd name="connsiteX75" fmla="*/ 155318 w 187019"/>
                    <a:gd name="connsiteY75" fmla="*/ 737 h 43493"/>
                    <a:gd name="connsiteX76" fmla="*/ 155524 w 187019"/>
                    <a:gd name="connsiteY76" fmla="*/ 828 h 43493"/>
                    <a:gd name="connsiteX77" fmla="*/ 155958 w 187019"/>
                    <a:gd name="connsiteY77" fmla="*/ 966 h 43493"/>
                    <a:gd name="connsiteX78" fmla="*/ 156805 w 187019"/>
                    <a:gd name="connsiteY78" fmla="*/ 1218 h 43493"/>
                    <a:gd name="connsiteX79" fmla="*/ 158543 w 187019"/>
                    <a:gd name="connsiteY79" fmla="*/ 1744 h 43493"/>
                    <a:gd name="connsiteX80" fmla="*/ 161996 w 187019"/>
                    <a:gd name="connsiteY80" fmla="*/ 2798 h 43493"/>
                    <a:gd name="connsiteX81" fmla="*/ 165449 w 187019"/>
                    <a:gd name="connsiteY81" fmla="*/ 4035 h 43493"/>
                    <a:gd name="connsiteX82" fmla="*/ 167164 w 187019"/>
                    <a:gd name="connsiteY82" fmla="*/ 4653 h 43493"/>
                    <a:gd name="connsiteX83" fmla="*/ 168810 w 187019"/>
                    <a:gd name="connsiteY83" fmla="*/ 5157 h 43493"/>
                    <a:gd name="connsiteX84" fmla="*/ 169679 w 187019"/>
                    <a:gd name="connsiteY84" fmla="*/ 5409 h 43493"/>
                    <a:gd name="connsiteX85" fmla="*/ 170388 w 187019"/>
                    <a:gd name="connsiteY85" fmla="*/ 5546 h 43493"/>
                    <a:gd name="connsiteX86" fmla="*/ 171829 w 187019"/>
                    <a:gd name="connsiteY86" fmla="*/ 5844 h 43493"/>
                    <a:gd name="connsiteX87" fmla="*/ 173246 w 187019"/>
                    <a:gd name="connsiteY87" fmla="*/ 6050 h 43493"/>
                    <a:gd name="connsiteX88" fmla="*/ 174527 w 187019"/>
                    <a:gd name="connsiteY88" fmla="*/ 6050 h 43493"/>
                    <a:gd name="connsiteX89" fmla="*/ 174618 w 187019"/>
                    <a:gd name="connsiteY89" fmla="*/ 6050 h 43493"/>
                    <a:gd name="connsiteX90" fmla="*/ 174641 w 187019"/>
                    <a:gd name="connsiteY90" fmla="*/ 6050 h 43493"/>
                    <a:gd name="connsiteX91" fmla="*/ 174664 w 187019"/>
                    <a:gd name="connsiteY91" fmla="*/ 6050 h 43493"/>
                    <a:gd name="connsiteX92" fmla="*/ 174664 w 187019"/>
                    <a:gd name="connsiteY92" fmla="*/ 6050 h 43493"/>
                    <a:gd name="connsiteX93" fmla="*/ 174436 w 187019"/>
                    <a:gd name="connsiteY93" fmla="*/ 6050 h 43493"/>
                    <a:gd name="connsiteX94" fmla="*/ 174664 w 187019"/>
                    <a:gd name="connsiteY94" fmla="*/ 6050 h 43493"/>
                    <a:gd name="connsiteX95" fmla="*/ 175122 w 187019"/>
                    <a:gd name="connsiteY95" fmla="*/ 5981 h 43493"/>
                    <a:gd name="connsiteX96" fmla="*/ 176013 w 187019"/>
                    <a:gd name="connsiteY96" fmla="*/ 5889 h 43493"/>
                    <a:gd name="connsiteX97" fmla="*/ 177226 w 187019"/>
                    <a:gd name="connsiteY97" fmla="*/ 5615 h 43493"/>
                    <a:gd name="connsiteX98" fmla="*/ 176677 w 187019"/>
                    <a:gd name="connsiteY98" fmla="*/ 5752 h 43493"/>
                    <a:gd name="connsiteX99" fmla="*/ 178483 w 187019"/>
                    <a:gd name="connsiteY99" fmla="*/ 4996 h 43493"/>
                    <a:gd name="connsiteX100" fmla="*/ 178163 w 187019"/>
                    <a:gd name="connsiteY100" fmla="*/ 5225 h 43493"/>
                    <a:gd name="connsiteX101" fmla="*/ 179992 w 187019"/>
                    <a:gd name="connsiteY101" fmla="*/ 4035 h 43493"/>
                    <a:gd name="connsiteX102" fmla="*/ 186304 w 187019"/>
                    <a:gd name="connsiteY102" fmla="*/ 5477 h 43493"/>
                    <a:gd name="connsiteX103" fmla="*/ 185435 w 187019"/>
                    <a:gd name="connsiteY103" fmla="*/ 11409 h 43493"/>
                    <a:gd name="connsiteX104" fmla="*/ 185298 w 187019"/>
                    <a:gd name="connsiteY104" fmla="*/ 11500 h 43493"/>
                    <a:gd name="connsiteX105" fmla="*/ 183651 w 187019"/>
                    <a:gd name="connsiteY105" fmla="*/ 12943 h 43493"/>
                    <a:gd name="connsiteX106" fmla="*/ 183560 w 187019"/>
                    <a:gd name="connsiteY106" fmla="*/ 13012 h 43493"/>
                    <a:gd name="connsiteX107" fmla="*/ 183331 w 187019"/>
                    <a:gd name="connsiteY107" fmla="*/ 13172 h 43493"/>
                    <a:gd name="connsiteX108" fmla="*/ 180564 w 187019"/>
                    <a:gd name="connsiteY108" fmla="*/ 14844 h 43493"/>
                    <a:gd name="connsiteX109" fmla="*/ 180267 w 187019"/>
                    <a:gd name="connsiteY109" fmla="*/ 14981 h 43493"/>
                    <a:gd name="connsiteX110" fmla="*/ 179970 w 187019"/>
                    <a:gd name="connsiteY110" fmla="*/ 15119 h 43493"/>
                    <a:gd name="connsiteX111" fmla="*/ 179123 w 187019"/>
                    <a:gd name="connsiteY111" fmla="*/ 15417 h 43493"/>
                    <a:gd name="connsiteX112" fmla="*/ 178712 w 187019"/>
                    <a:gd name="connsiteY112" fmla="*/ 15577 h 43493"/>
                    <a:gd name="connsiteX113" fmla="*/ 178506 w 187019"/>
                    <a:gd name="connsiteY113" fmla="*/ 15646 h 43493"/>
                    <a:gd name="connsiteX114" fmla="*/ 178392 w 187019"/>
                    <a:gd name="connsiteY114" fmla="*/ 15646 h 43493"/>
                    <a:gd name="connsiteX115" fmla="*/ 177912 w 187019"/>
                    <a:gd name="connsiteY115" fmla="*/ 15829 h 43493"/>
                    <a:gd name="connsiteX116" fmla="*/ 177020 w 187019"/>
                    <a:gd name="connsiteY116" fmla="*/ 16035 h 43493"/>
                    <a:gd name="connsiteX117" fmla="*/ 175945 w 187019"/>
                    <a:gd name="connsiteY117" fmla="*/ 16287 h 43493"/>
                    <a:gd name="connsiteX118" fmla="*/ 175236 w 187019"/>
                    <a:gd name="connsiteY118" fmla="*/ 16379 h 43493"/>
                    <a:gd name="connsiteX119" fmla="*/ 175145 w 187019"/>
                    <a:gd name="connsiteY119" fmla="*/ 16379 h 43493"/>
                    <a:gd name="connsiteX120" fmla="*/ 174916 w 187019"/>
                    <a:gd name="connsiteY120" fmla="*/ 16424 h 43493"/>
                    <a:gd name="connsiteX121" fmla="*/ 174481 w 187019"/>
                    <a:gd name="connsiteY121" fmla="*/ 16470 h 43493"/>
                    <a:gd name="connsiteX122" fmla="*/ 173589 w 187019"/>
                    <a:gd name="connsiteY122" fmla="*/ 16539 h 43493"/>
                    <a:gd name="connsiteX123" fmla="*/ 173132 w 187019"/>
                    <a:gd name="connsiteY123" fmla="*/ 16607 h 43493"/>
                    <a:gd name="connsiteX124" fmla="*/ 171325 w 187019"/>
                    <a:gd name="connsiteY124" fmla="*/ 16607 h 43493"/>
                    <a:gd name="connsiteX125" fmla="*/ 170114 w 187019"/>
                    <a:gd name="connsiteY125" fmla="*/ 16539 h 43493"/>
                    <a:gd name="connsiteX126" fmla="*/ 169062 w 187019"/>
                    <a:gd name="connsiteY126" fmla="*/ 16447 h 43493"/>
                    <a:gd name="connsiteX127" fmla="*/ 167004 w 187019"/>
                    <a:gd name="connsiteY127" fmla="*/ 16172 h 43493"/>
                    <a:gd name="connsiteX128" fmla="*/ 165014 w 187019"/>
                    <a:gd name="connsiteY128" fmla="*/ 15806 h 43493"/>
                    <a:gd name="connsiteX129" fmla="*/ 164008 w 187019"/>
                    <a:gd name="connsiteY129" fmla="*/ 15600 h 43493"/>
                    <a:gd name="connsiteX130" fmla="*/ 163139 w 187019"/>
                    <a:gd name="connsiteY130" fmla="*/ 15371 h 43493"/>
                    <a:gd name="connsiteX131" fmla="*/ 159663 w 187019"/>
                    <a:gd name="connsiteY131" fmla="*/ 14501 h 43493"/>
                    <a:gd name="connsiteX132" fmla="*/ 157948 w 187019"/>
                    <a:gd name="connsiteY132" fmla="*/ 14088 h 43493"/>
                    <a:gd name="connsiteX133" fmla="*/ 156324 w 187019"/>
                    <a:gd name="connsiteY133" fmla="*/ 13745 h 43493"/>
                    <a:gd name="connsiteX134" fmla="*/ 153054 w 187019"/>
                    <a:gd name="connsiteY134" fmla="*/ 13080 h 43493"/>
                    <a:gd name="connsiteX135" fmla="*/ 152642 w 187019"/>
                    <a:gd name="connsiteY135" fmla="*/ 12989 h 43493"/>
                    <a:gd name="connsiteX136" fmla="*/ 152620 w 187019"/>
                    <a:gd name="connsiteY136" fmla="*/ 12989 h 43493"/>
                    <a:gd name="connsiteX137" fmla="*/ 152780 w 187019"/>
                    <a:gd name="connsiteY137" fmla="*/ 13012 h 43493"/>
                    <a:gd name="connsiteX138" fmla="*/ 152711 w 187019"/>
                    <a:gd name="connsiteY138" fmla="*/ 13012 h 43493"/>
                    <a:gd name="connsiteX139" fmla="*/ 152597 w 187019"/>
                    <a:gd name="connsiteY139" fmla="*/ 12989 h 43493"/>
                    <a:gd name="connsiteX140" fmla="*/ 152368 w 187019"/>
                    <a:gd name="connsiteY140" fmla="*/ 12989 h 43493"/>
                    <a:gd name="connsiteX141" fmla="*/ 151476 w 187019"/>
                    <a:gd name="connsiteY141" fmla="*/ 12897 h 43493"/>
                    <a:gd name="connsiteX142" fmla="*/ 149693 w 187019"/>
                    <a:gd name="connsiteY142" fmla="*/ 12783 h 43493"/>
                    <a:gd name="connsiteX143" fmla="*/ 150653 w 187019"/>
                    <a:gd name="connsiteY143" fmla="*/ 12829 h 43493"/>
                    <a:gd name="connsiteX144" fmla="*/ 149007 w 187019"/>
                    <a:gd name="connsiteY144" fmla="*/ 12920 h 43493"/>
                    <a:gd name="connsiteX145" fmla="*/ 148892 w 187019"/>
                    <a:gd name="connsiteY145" fmla="*/ 12920 h 43493"/>
                    <a:gd name="connsiteX146" fmla="*/ 149167 w 187019"/>
                    <a:gd name="connsiteY146" fmla="*/ 12920 h 43493"/>
                    <a:gd name="connsiteX147" fmla="*/ 149144 w 187019"/>
                    <a:gd name="connsiteY147" fmla="*/ 12920 h 43493"/>
                    <a:gd name="connsiteX148" fmla="*/ 149098 w 187019"/>
                    <a:gd name="connsiteY148" fmla="*/ 12920 h 43493"/>
                    <a:gd name="connsiteX149" fmla="*/ 148892 w 187019"/>
                    <a:gd name="connsiteY149" fmla="*/ 12966 h 43493"/>
                    <a:gd name="connsiteX150" fmla="*/ 148481 w 187019"/>
                    <a:gd name="connsiteY150" fmla="*/ 13058 h 43493"/>
                    <a:gd name="connsiteX151" fmla="*/ 147680 w 187019"/>
                    <a:gd name="connsiteY151" fmla="*/ 13218 h 43493"/>
                    <a:gd name="connsiteX152" fmla="*/ 147612 w 187019"/>
                    <a:gd name="connsiteY152" fmla="*/ 13218 h 43493"/>
                    <a:gd name="connsiteX153" fmla="*/ 147589 w 187019"/>
                    <a:gd name="connsiteY153" fmla="*/ 13218 h 43493"/>
                    <a:gd name="connsiteX154" fmla="*/ 147589 w 187019"/>
                    <a:gd name="connsiteY154" fmla="*/ 13218 h 43493"/>
                    <a:gd name="connsiteX155" fmla="*/ 148069 w 187019"/>
                    <a:gd name="connsiteY155" fmla="*/ 13149 h 43493"/>
                    <a:gd name="connsiteX156" fmla="*/ 147955 w 187019"/>
                    <a:gd name="connsiteY156" fmla="*/ 13149 h 43493"/>
                    <a:gd name="connsiteX157" fmla="*/ 147749 w 187019"/>
                    <a:gd name="connsiteY157" fmla="*/ 13218 h 43493"/>
                    <a:gd name="connsiteX158" fmla="*/ 147337 w 187019"/>
                    <a:gd name="connsiteY158" fmla="*/ 13310 h 43493"/>
                    <a:gd name="connsiteX159" fmla="*/ 146537 w 187019"/>
                    <a:gd name="connsiteY159" fmla="*/ 13470 h 43493"/>
                    <a:gd name="connsiteX160" fmla="*/ 144913 w 187019"/>
                    <a:gd name="connsiteY160" fmla="*/ 13814 h 43493"/>
                    <a:gd name="connsiteX161" fmla="*/ 143541 w 187019"/>
                    <a:gd name="connsiteY161" fmla="*/ 14203 h 43493"/>
                    <a:gd name="connsiteX162" fmla="*/ 142215 w 187019"/>
                    <a:gd name="connsiteY162" fmla="*/ 14569 h 43493"/>
                    <a:gd name="connsiteX163" fmla="*/ 141369 w 187019"/>
                    <a:gd name="connsiteY163" fmla="*/ 14798 h 43493"/>
                    <a:gd name="connsiteX164" fmla="*/ 140591 w 187019"/>
                    <a:gd name="connsiteY164" fmla="*/ 15050 h 43493"/>
                    <a:gd name="connsiteX165" fmla="*/ 139013 w 187019"/>
                    <a:gd name="connsiteY165" fmla="*/ 15531 h 43493"/>
                    <a:gd name="connsiteX166" fmla="*/ 135858 w 187019"/>
                    <a:gd name="connsiteY166" fmla="*/ 16516 h 43493"/>
                    <a:gd name="connsiteX167" fmla="*/ 134280 w 187019"/>
                    <a:gd name="connsiteY167" fmla="*/ 16997 h 43493"/>
                    <a:gd name="connsiteX168" fmla="*/ 133891 w 187019"/>
                    <a:gd name="connsiteY168" fmla="*/ 17134 h 43493"/>
                    <a:gd name="connsiteX169" fmla="*/ 133388 w 187019"/>
                    <a:gd name="connsiteY169" fmla="*/ 17249 h 43493"/>
                    <a:gd name="connsiteX170" fmla="*/ 132587 w 187019"/>
                    <a:gd name="connsiteY170" fmla="*/ 17455 h 43493"/>
                    <a:gd name="connsiteX171" fmla="*/ 130987 w 187019"/>
                    <a:gd name="connsiteY171" fmla="*/ 17867 h 43493"/>
                    <a:gd name="connsiteX172" fmla="*/ 130186 w 187019"/>
                    <a:gd name="connsiteY172" fmla="*/ 18096 h 43493"/>
                    <a:gd name="connsiteX173" fmla="*/ 129089 w 187019"/>
                    <a:gd name="connsiteY173" fmla="*/ 18348 h 43493"/>
                    <a:gd name="connsiteX174" fmla="*/ 127465 w 187019"/>
                    <a:gd name="connsiteY174" fmla="*/ 18737 h 43493"/>
                    <a:gd name="connsiteX175" fmla="*/ 126642 w 187019"/>
                    <a:gd name="connsiteY175" fmla="*/ 18898 h 43493"/>
                    <a:gd name="connsiteX176" fmla="*/ 125613 w 187019"/>
                    <a:gd name="connsiteY176" fmla="*/ 19127 h 43493"/>
                    <a:gd name="connsiteX177" fmla="*/ 125407 w 187019"/>
                    <a:gd name="connsiteY177" fmla="*/ 19127 h 43493"/>
                    <a:gd name="connsiteX178" fmla="*/ 125179 w 187019"/>
                    <a:gd name="connsiteY178" fmla="*/ 19172 h 43493"/>
                    <a:gd name="connsiteX179" fmla="*/ 117975 w 187019"/>
                    <a:gd name="connsiteY179" fmla="*/ 19974 h 43493"/>
                    <a:gd name="connsiteX180" fmla="*/ 117609 w 187019"/>
                    <a:gd name="connsiteY180" fmla="*/ 20020 h 43493"/>
                    <a:gd name="connsiteX181" fmla="*/ 117518 w 187019"/>
                    <a:gd name="connsiteY181" fmla="*/ 20020 h 43493"/>
                    <a:gd name="connsiteX182" fmla="*/ 113607 w 187019"/>
                    <a:gd name="connsiteY182" fmla="*/ 20134 h 43493"/>
                    <a:gd name="connsiteX183" fmla="*/ 111664 w 187019"/>
                    <a:gd name="connsiteY183" fmla="*/ 20180 h 43493"/>
                    <a:gd name="connsiteX184" fmla="*/ 110429 w 187019"/>
                    <a:gd name="connsiteY184" fmla="*/ 20180 h 43493"/>
                    <a:gd name="connsiteX185" fmla="*/ 109445 w 187019"/>
                    <a:gd name="connsiteY185" fmla="*/ 20134 h 43493"/>
                    <a:gd name="connsiteX186" fmla="*/ 105283 w 187019"/>
                    <a:gd name="connsiteY186" fmla="*/ 19951 h 43493"/>
                    <a:gd name="connsiteX187" fmla="*/ 101419 w 187019"/>
                    <a:gd name="connsiteY187" fmla="*/ 19562 h 43493"/>
                    <a:gd name="connsiteX188" fmla="*/ 97554 w 187019"/>
                    <a:gd name="connsiteY188" fmla="*/ 19195 h 43493"/>
                    <a:gd name="connsiteX189" fmla="*/ 96365 w 187019"/>
                    <a:gd name="connsiteY189" fmla="*/ 19058 h 43493"/>
                    <a:gd name="connsiteX190" fmla="*/ 95405 w 187019"/>
                    <a:gd name="connsiteY190" fmla="*/ 18944 h 43493"/>
                    <a:gd name="connsiteX191" fmla="*/ 93484 w 187019"/>
                    <a:gd name="connsiteY191" fmla="*/ 18714 h 43493"/>
                    <a:gd name="connsiteX192" fmla="*/ 92523 w 187019"/>
                    <a:gd name="connsiteY192" fmla="*/ 18600 h 43493"/>
                    <a:gd name="connsiteX193" fmla="*/ 92295 w 187019"/>
                    <a:gd name="connsiteY193" fmla="*/ 18600 h 43493"/>
                    <a:gd name="connsiteX194" fmla="*/ 92180 w 187019"/>
                    <a:gd name="connsiteY194" fmla="*/ 18577 h 43493"/>
                    <a:gd name="connsiteX195" fmla="*/ 92112 w 187019"/>
                    <a:gd name="connsiteY195" fmla="*/ 18577 h 43493"/>
                    <a:gd name="connsiteX196" fmla="*/ 92363 w 187019"/>
                    <a:gd name="connsiteY196" fmla="*/ 18577 h 43493"/>
                    <a:gd name="connsiteX197" fmla="*/ 91837 w 187019"/>
                    <a:gd name="connsiteY197" fmla="*/ 18577 h 43493"/>
                    <a:gd name="connsiteX198" fmla="*/ 89894 w 187019"/>
                    <a:gd name="connsiteY198" fmla="*/ 18394 h 43493"/>
                    <a:gd name="connsiteX199" fmla="*/ 88933 w 187019"/>
                    <a:gd name="connsiteY199" fmla="*/ 18302 h 43493"/>
                    <a:gd name="connsiteX200" fmla="*/ 88453 w 187019"/>
                    <a:gd name="connsiteY200" fmla="*/ 18256 h 43493"/>
                    <a:gd name="connsiteX201" fmla="*/ 88224 w 187019"/>
                    <a:gd name="connsiteY201" fmla="*/ 18256 h 43493"/>
                    <a:gd name="connsiteX202" fmla="*/ 88110 w 187019"/>
                    <a:gd name="connsiteY202" fmla="*/ 18233 h 43493"/>
                    <a:gd name="connsiteX203" fmla="*/ 88430 w 187019"/>
                    <a:gd name="connsiteY203" fmla="*/ 18233 h 43493"/>
                    <a:gd name="connsiteX204" fmla="*/ 86395 w 187019"/>
                    <a:gd name="connsiteY204" fmla="*/ 18233 h 43493"/>
                    <a:gd name="connsiteX205" fmla="*/ 84451 w 187019"/>
                    <a:gd name="connsiteY205" fmla="*/ 18142 h 43493"/>
                    <a:gd name="connsiteX206" fmla="*/ 82896 w 187019"/>
                    <a:gd name="connsiteY206" fmla="*/ 18279 h 43493"/>
                    <a:gd name="connsiteX207" fmla="*/ 79786 w 187019"/>
                    <a:gd name="connsiteY207" fmla="*/ 18668 h 43493"/>
                    <a:gd name="connsiteX208" fmla="*/ 73520 w 187019"/>
                    <a:gd name="connsiteY208" fmla="*/ 20501 h 43493"/>
                    <a:gd name="connsiteX209" fmla="*/ 66454 w 187019"/>
                    <a:gd name="connsiteY209" fmla="*/ 23684 h 43493"/>
                    <a:gd name="connsiteX210" fmla="*/ 59960 w 187019"/>
                    <a:gd name="connsiteY210" fmla="*/ 27119 h 43493"/>
                    <a:gd name="connsiteX211" fmla="*/ 53191 w 187019"/>
                    <a:gd name="connsiteY211" fmla="*/ 30921 h 43493"/>
                    <a:gd name="connsiteX212" fmla="*/ 46353 w 187019"/>
                    <a:gd name="connsiteY212" fmla="*/ 34677 h 43493"/>
                    <a:gd name="connsiteX213" fmla="*/ 45507 w 187019"/>
                    <a:gd name="connsiteY213" fmla="*/ 35158 h 43493"/>
                    <a:gd name="connsiteX214" fmla="*/ 44547 w 187019"/>
                    <a:gd name="connsiteY214" fmla="*/ 35662 h 43493"/>
                    <a:gd name="connsiteX215" fmla="*/ 42809 w 187019"/>
                    <a:gd name="connsiteY215" fmla="*/ 36555 h 43493"/>
                    <a:gd name="connsiteX216" fmla="*/ 39173 w 187019"/>
                    <a:gd name="connsiteY216" fmla="*/ 38318 h 43493"/>
                    <a:gd name="connsiteX217" fmla="*/ 31444 w 187019"/>
                    <a:gd name="connsiteY217" fmla="*/ 41227 h 43493"/>
                    <a:gd name="connsiteX218" fmla="*/ 27625 w 187019"/>
                    <a:gd name="connsiteY218" fmla="*/ 42257 h 43493"/>
                    <a:gd name="connsiteX219" fmla="*/ 23509 w 187019"/>
                    <a:gd name="connsiteY219" fmla="*/ 43059 h 43493"/>
                    <a:gd name="connsiteX220" fmla="*/ 19392 w 187019"/>
                    <a:gd name="connsiteY220" fmla="*/ 43425 h 43493"/>
                    <a:gd name="connsiteX221" fmla="*/ 18340 w 187019"/>
                    <a:gd name="connsiteY221" fmla="*/ 43471 h 43493"/>
                    <a:gd name="connsiteX222" fmla="*/ 17769 w 187019"/>
                    <a:gd name="connsiteY222" fmla="*/ 43494 h 43493"/>
                    <a:gd name="connsiteX223" fmla="*/ 17288 w 187019"/>
                    <a:gd name="connsiteY223" fmla="*/ 43494 h 43493"/>
                    <a:gd name="connsiteX224" fmla="*/ 15345 w 187019"/>
                    <a:gd name="connsiteY224" fmla="*/ 43402 h 43493"/>
                    <a:gd name="connsiteX225" fmla="*/ 7181 w 187019"/>
                    <a:gd name="connsiteY225" fmla="*/ 41822 h 43493"/>
                    <a:gd name="connsiteX226" fmla="*/ 183 w 187019"/>
                    <a:gd name="connsiteY226" fmla="*/ 37654 h 43493"/>
                    <a:gd name="connsiteX227" fmla="*/ 160 w 187019"/>
                    <a:gd name="connsiteY227" fmla="*/ 36829 h 43493"/>
                    <a:gd name="connsiteX228" fmla="*/ 869 w 187019"/>
                    <a:gd name="connsiteY228" fmla="*/ 36715 h 43493"/>
                    <a:gd name="connsiteX229" fmla="*/ 892 w 187019"/>
                    <a:gd name="connsiteY229" fmla="*/ 36967 h 43493"/>
                    <a:gd name="connsiteX230" fmla="*/ 7844 w 187019"/>
                    <a:gd name="connsiteY230" fmla="*/ 39440 h 43493"/>
                    <a:gd name="connsiteX231" fmla="*/ 15116 w 187019"/>
                    <a:gd name="connsiteY231" fmla="*/ 39624 h 43493"/>
                    <a:gd name="connsiteX232" fmla="*/ 17037 w 187019"/>
                    <a:gd name="connsiteY232" fmla="*/ 39394 h 43493"/>
                    <a:gd name="connsiteX233" fmla="*/ 17517 w 187019"/>
                    <a:gd name="connsiteY233" fmla="*/ 39326 h 43493"/>
                    <a:gd name="connsiteX234" fmla="*/ 17929 w 187019"/>
                    <a:gd name="connsiteY234" fmla="*/ 39257 h 43493"/>
                    <a:gd name="connsiteX235" fmla="*/ 18821 w 187019"/>
                    <a:gd name="connsiteY235" fmla="*/ 39074 h 43493"/>
                    <a:gd name="connsiteX236" fmla="*/ 22365 w 187019"/>
                    <a:gd name="connsiteY236" fmla="*/ 38181 h 43493"/>
                    <a:gd name="connsiteX237" fmla="*/ 25772 w 187019"/>
                    <a:gd name="connsiteY237" fmla="*/ 37036 h 43493"/>
                    <a:gd name="connsiteX238" fmla="*/ 29317 w 187019"/>
                    <a:gd name="connsiteY238" fmla="*/ 35570 h 43493"/>
                    <a:gd name="connsiteX239" fmla="*/ 35788 w 187019"/>
                    <a:gd name="connsiteY239" fmla="*/ 32135 h 43493"/>
                    <a:gd name="connsiteX240" fmla="*/ 38990 w 187019"/>
                    <a:gd name="connsiteY240" fmla="*/ 30142 h 43493"/>
                    <a:gd name="connsiteX241" fmla="*/ 40636 w 187019"/>
                    <a:gd name="connsiteY241" fmla="*/ 29112 h 43493"/>
                    <a:gd name="connsiteX242" fmla="*/ 41048 w 187019"/>
                    <a:gd name="connsiteY242" fmla="*/ 28837 h 43493"/>
                    <a:gd name="connsiteX243" fmla="*/ 41254 w 187019"/>
                    <a:gd name="connsiteY243" fmla="*/ 28699 h 43493"/>
                    <a:gd name="connsiteX244" fmla="*/ 41345 w 187019"/>
                    <a:gd name="connsiteY244" fmla="*/ 28608 h 43493"/>
                    <a:gd name="connsiteX245" fmla="*/ 41345 w 187019"/>
                    <a:gd name="connsiteY245" fmla="*/ 28608 h 43493"/>
                    <a:gd name="connsiteX246" fmla="*/ 41277 w 187019"/>
                    <a:gd name="connsiteY246" fmla="*/ 28654 h 43493"/>
                    <a:gd name="connsiteX247" fmla="*/ 41322 w 187019"/>
                    <a:gd name="connsiteY247" fmla="*/ 28608 h 43493"/>
                    <a:gd name="connsiteX248" fmla="*/ 42123 w 187019"/>
                    <a:gd name="connsiteY248" fmla="*/ 28058 h 43493"/>
                    <a:gd name="connsiteX249" fmla="*/ 48526 w 187019"/>
                    <a:gd name="connsiteY249" fmla="*/ 23615 h 43493"/>
                    <a:gd name="connsiteX250" fmla="*/ 55043 w 187019"/>
                    <a:gd name="connsiteY250" fmla="*/ 19241 h 43493"/>
                    <a:gd name="connsiteX251" fmla="*/ 62018 w 187019"/>
                    <a:gd name="connsiteY251" fmla="*/ 14867 h 43493"/>
                    <a:gd name="connsiteX252" fmla="*/ 68901 w 187019"/>
                    <a:gd name="connsiteY252" fmla="*/ 11203 h 43493"/>
                    <a:gd name="connsiteX253" fmla="*/ 77385 w 187019"/>
                    <a:gd name="connsiteY253" fmla="*/ 8157 h 43493"/>
                    <a:gd name="connsiteX254" fmla="*/ 81959 w 187019"/>
                    <a:gd name="connsiteY254" fmla="*/ 7355 h 43493"/>
                    <a:gd name="connsiteX255" fmla="*/ 84268 w 187019"/>
                    <a:gd name="connsiteY255" fmla="*/ 7103 h 43493"/>
                    <a:gd name="connsiteX256" fmla="*/ 86212 w 187019"/>
                    <a:gd name="connsiteY256" fmla="*/ 7035 h 43493"/>
                    <a:gd name="connsiteX257" fmla="*/ 88156 w 187019"/>
                    <a:gd name="connsiteY257" fmla="*/ 6966 h 43493"/>
                    <a:gd name="connsiteX258" fmla="*/ 89482 w 187019"/>
                    <a:gd name="connsiteY258" fmla="*/ 6966 h 43493"/>
                    <a:gd name="connsiteX259" fmla="*/ 90465 w 187019"/>
                    <a:gd name="connsiteY259" fmla="*/ 7058 h 43493"/>
                    <a:gd name="connsiteX260" fmla="*/ 92386 w 187019"/>
                    <a:gd name="connsiteY260" fmla="*/ 7172 h 43493"/>
                    <a:gd name="connsiteX261" fmla="*/ 92889 w 187019"/>
                    <a:gd name="connsiteY261" fmla="*/ 7172 h 43493"/>
                    <a:gd name="connsiteX262" fmla="*/ 93644 w 187019"/>
                    <a:gd name="connsiteY262" fmla="*/ 7263 h 43493"/>
                    <a:gd name="connsiteX263" fmla="*/ 94604 w 187019"/>
                    <a:gd name="connsiteY263" fmla="*/ 7355 h 43493"/>
                    <a:gd name="connsiteX264" fmla="*/ 96548 w 187019"/>
                    <a:gd name="connsiteY264" fmla="*/ 7538 h 43493"/>
                    <a:gd name="connsiteX265" fmla="*/ 97508 w 187019"/>
                    <a:gd name="connsiteY265" fmla="*/ 7630 h 43493"/>
                    <a:gd name="connsiteX266" fmla="*/ 98263 w 187019"/>
                    <a:gd name="connsiteY266" fmla="*/ 7630 h 43493"/>
                    <a:gd name="connsiteX267" fmla="*/ 102128 w 187019"/>
                    <a:gd name="connsiteY267" fmla="*/ 7950 h 43493"/>
                    <a:gd name="connsiteX268" fmla="*/ 106015 w 187019"/>
                    <a:gd name="connsiteY268" fmla="*/ 8271 h 43493"/>
                    <a:gd name="connsiteX269" fmla="*/ 106244 w 187019"/>
                    <a:gd name="connsiteY269" fmla="*/ 8271 h 43493"/>
                    <a:gd name="connsiteX270" fmla="*/ 106381 w 187019"/>
                    <a:gd name="connsiteY270" fmla="*/ 8294 h 43493"/>
                    <a:gd name="connsiteX271" fmla="*/ 106404 w 187019"/>
                    <a:gd name="connsiteY271" fmla="*/ 8294 h 43493"/>
                    <a:gd name="connsiteX272" fmla="*/ 106175 w 187019"/>
                    <a:gd name="connsiteY272" fmla="*/ 8294 h 43493"/>
                    <a:gd name="connsiteX273" fmla="*/ 106724 w 187019"/>
                    <a:gd name="connsiteY273" fmla="*/ 8294 h 43493"/>
                    <a:gd name="connsiteX274" fmla="*/ 107707 w 187019"/>
                    <a:gd name="connsiteY274" fmla="*/ 8363 h 43493"/>
                    <a:gd name="connsiteX275" fmla="*/ 109651 w 187019"/>
                    <a:gd name="connsiteY275" fmla="*/ 8432 h 43493"/>
                    <a:gd name="connsiteX276" fmla="*/ 110612 w 187019"/>
                    <a:gd name="connsiteY276" fmla="*/ 8500 h 43493"/>
                    <a:gd name="connsiteX277" fmla="*/ 110703 w 187019"/>
                    <a:gd name="connsiteY277" fmla="*/ 8500 h 43493"/>
                    <a:gd name="connsiteX278" fmla="*/ 110474 w 187019"/>
                    <a:gd name="connsiteY278" fmla="*/ 8500 h 43493"/>
                    <a:gd name="connsiteX279" fmla="*/ 110841 w 187019"/>
                    <a:gd name="connsiteY279" fmla="*/ 8500 h 43493"/>
                    <a:gd name="connsiteX280" fmla="*/ 111321 w 187019"/>
                    <a:gd name="connsiteY280" fmla="*/ 8477 h 43493"/>
                    <a:gd name="connsiteX281" fmla="*/ 113264 w 187019"/>
                    <a:gd name="connsiteY281" fmla="*/ 8409 h 43493"/>
                    <a:gd name="connsiteX282" fmla="*/ 117152 w 187019"/>
                    <a:gd name="connsiteY282" fmla="*/ 8340 h 43493"/>
                    <a:gd name="connsiteX283" fmla="*/ 116695 w 187019"/>
                    <a:gd name="connsiteY283" fmla="*/ 8340 h 43493"/>
                    <a:gd name="connsiteX284" fmla="*/ 123989 w 187019"/>
                    <a:gd name="connsiteY284" fmla="*/ 7653 h 43493"/>
                    <a:gd name="connsiteX285" fmla="*/ 123555 w 187019"/>
                    <a:gd name="connsiteY285" fmla="*/ 7722 h 43493"/>
                    <a:gd name="connsiteX286" fmla="*/ 123761 w 187019"/>
                    <a:gd name="connsiteY286" fmla="*/ 7676 h 43493"/>
                    <a:gd name="connsiteX287" fmla="*/ 123806 w 187019"/>
                    <a:gd name="connsiteY287" fmla="*/ 7676 h 43493"/>
                    <a:gd name="connsiteX288" fmla="*/ 123601 w 187019"/>
                    <a:gd name="connsiteY288" fmla="*/ 7722 h 43493"/>
                    <a:gd name="connsiteX289" fmla="*/ 123623 w 187019"/>
                    <a:gd name="connsiteY289" fmla="*/ 7722 h 43493"/>
                    <a:gd name="connsiteX290" fmla="*/ 123646 w 187019"/>
                    <a:gd name="connsiteY290" fmla="*/ 7699 h 43493"/>
                    <a:gd name="connsiteX291" fmla="*/ 123738 w 187019"/>
                    <a:gd name="connsiteY291" fmla="*/ 7699 h 43493"/>
                    <a:gd name="connsiteX292" fmla="*/ 124150 w 187019"/>
                    <a:gd name="connsiteY292" fmla="*/ 7607 h 43493"/>
                    <a:gd name="connsiteX293" fmla="*/ 124950 w 187019"/>
                    <a:gd name="connsiteY293" fmla="*/ 7447 h 43493"/>
                    <a:gd name="connsiteX294" fmla="*/ 126573 w 187019"/>
                    <a:gd name="connsiteY294" fmla="*/ 7149 h 43493"/>
                    <a:gd name="connsiteX295" fmla="*/ 126779 w 187019"/>
                    <a:gd name="connsiteY295" fmla="*/ 7103 h 43493"/>
                    <a:gd name="connsiteX296" fmla="*/ 126871 w 187019"/>
                    <a:gd name="connsiteY296" fmla="*/ 7103 h 43493"/>
                    <a:gd name="connsiteX297" fmla="*/ 126894 w 187019"/>
                    <a:gd name="connsiteY297" fmla="*/ 7080 h 43493"/>
                    <a:gd name="connsiteX298" fmla="*/ 126894 w 187019"/>
                    <a:gd name="connsiteY298" fmla="*/ 7080 h 43493"/>
                    <a:gd name="connsiteX299" fmla="*/ 126619 w 187019"/>
                    <a:gd name="connsiteY299" fmla="*/ 7149 h 43493"/>
                    <a:gd name="connsiteX300" fmla="*/ 126688 w 187019"/>
                    <a:gd name="connsiteY300" fmla="*/ 7149 h 43493"/>
                    <a:gd name="connsiteX301" fmla="*/ 127099 w 187019"/>
                    <a:gd name="connsiteY301" fmla="*/ 7035 h 43493"/>
                    <a:gd name="connsiteX302" fmla="*/ 127923 w 187019"/>
                    <a:gd name="connsiteY302" fmla="*/ 6851 h 43493"/>
                    <a:gd name="connsiteX303" fmla="*/ 129523 w 187019"/>
                    <a:gd name="connsiteY303" fmla="*/ 6485 h 43493"/>
                    <a:gd name="connsiteX304" fmla="*/ 130324 w 187019"/>
                    <a:gd name="connsiteY304" fmla="*/ 6302 h 43493"/>
                    <a:gd name="connsiteX305" fmla="*/ 130621 w 187019"/>
                    <a:gd name="connsiteY305" fmla="*/ 6256 h 43493"/>
                    <a:gd name="connsiteX306" fmla="*/ 131033 w 187019"/>
                    <a:gd name="connsiteY306" fmla="*/ 6141 h 43493"/>
                    <a:gd name="connsiteX307" fmla="*/ 132633 w 187019"/>
                    <a:gd name="connsiteY307" fmla="*/ 5706 h 43493"/>
                    <a:gd name="connsiteX308" fmla="*/ 135835 w 187019"/>
                    <a:gd name="connsiteY308" fmla="*/ 4859 h 43493"/>
                    <a:gd name="connsiteX309" fmla="*/ 137436 w 187019"/>
                    <a:gd name="connsiteY309" fmla="*/ 4424 h 43493"/>
                    <a:gd name="connsiteX310" fmla="*/ 138236 w 187019"/>
                    <a:gd name="connsiteY310" fmla="*/ 4218 h 43493"/>
                    <a:gd name="connsiteX311" fmla="*/ 138304 w 187019"/>
                    <a:gd name="connsiteY311" fmla="*/ 4218 h 43493"/>
                    <a:gd name="connsiteX312" fmla="*/ 138327 w 187019"/>
                    <a:gd name="connsiteY312" fmla="*/ 4195 h 43493"/>
                    <a:gd name="connsiteX313" fmla="*/ 138327 w 187019"/>
                    <a:gd name="connsiteY313" fmla="*/ 4195 h 43493"/>
                    <a:gd name="connsiteX314" fmla="*/ 138167 w 187019"/>
                    <a:gd name="connsiteY314" fmla="*/ 4241 h 43493"/>
                    <a:gd name="connsiteX315" fmla="*/ 138282 w 187019"/>
                    <a:gd name="connsiteY315" fmla="*/ 4241 h 43493"/>
                    <a:gd name="connsiteX316" fmla="*/ 138510 w 187019"/>
                    <a:gd name="connsiteY316" fmla="*/ 4172 h 43493"/>
                    <a:gd name="connsiteX317" fmla="*/ 138990 w 187019"/>
                    <a:gd name="connsiteY317" fmla="*/ 4057 h 43493"/>
                    <a:gd name="connsiteX318" fmla="*/ 140889 w 187019"/>
                    <a:gd name="connsiteY318" fmla="*/ 3622 h 43493"/>
                    <a:gd name="connsiteX319" fmla="*/ 142741 w 187019"/>
                    <a:gd name="connsiteY319" fmla="*/ 3233 h 43493"/>
                    <a:gd name="connsiteX320" fmla="*/ 146514 w 187019"/>
                    <a:gd name="connsiteY320" fmla="*/ 2615 h 43493"/>
                    <a:gd name="connsiteX321" fmla="*/ 147337 w 187019"/>
                    <a:gd name="connsiteY321" fmla="*/ 2500 h 43493"/>
                    <a:gd name="connsiteX322" fmla="*/ 147749 w 187019"/>
                    <a:gd name="connsiteY322" fmla="*/ 2431 h 43493"/>
                    <a:gd name="connsiteX323" fmla="*/ 147955 w 187019"/>
                    <a:gd name="connsiteY323" fmla="*/ 2385 h 43493"/>
                    <a:gd name="connsiteX324" fmla="*/ 148321 w 187019"/>
                    <a:gd name="connsiteY324" fmla="*/ 2385 h 43493"/>
                    <a:gd name="connsiteX325" fmla="*/ 148412 w 187019"/>
                    <a:gd name="connsiteY325" fmla="*/ 2363 h 43493"/>
                    <a:gd name="connsiteX326" fmla="*/ 150059 w 187019"/>
                    <a:gd name="connsiteY326" fmla="*/ 2363 h 43493"/>
                    <a:gd name="connsiteX327" fmla="*/ 150196 w 187019"/>
                    <a:gd name="connsiteY327" fmla="*/ 2340 h 43493"/>
                    <a:gd name="connsiteX328" fmla="*/ 151019 w 187019"/>
                    <a:gd name="connsiteY328" fmla="*/ 2363 h 43493"/>
                    <a:gd name="connsiteX329" fmla="*/ 152803 w 187019"/>
                    <a:gd name="connsiteY329" fmla="*/ 2592 h 43493"/>
                    <a:gd name="connsiteX330" fmla="*/ 153672 w 187019"/>
                    <a:gd name="connsiteY330" fmla="*/ 2706 h 43493"/>
                    <a:gd name="connsiteX331" fmla="*/ 153900 w 187019"/>
                    <a:gd name="connsiteY331" fmla="*/ 2752 h 43493"/>
                    <a:gd name="connsiteX332" fmla="*/ 154312 w 187019"/>
                    <a:gd name="connsiteY332" fmla="*/ 2821 h 43493"/>
                    <a:gd name="connsiteX333" fmla="*/ 154792 w 187019"/>
                    <a:gd name="connsiteY333" fmla="*/ 2935 h 43493"/>
                    <a:gd name="connsiteX334" fmla="*/ 158497 w 187019"/>
                    <a:gd name="connsiteY334" fmla="*/ 3897 h 43493"/>
                    <a:gd name="connsiteX335" fmla="*/ 160349 w 187019"/>
                    <a:gd name="connsiteY335" fmla="*/ 4355 h 43493"/>
                    <a:gd name="connsiteX336" fmla="*/ 162087 w 187019"/>
                    <a:gd name="connsiteY336" fmla="*/ 4859 h 43493"/>
                    <a:gd name="connsiteX337" fmla="*/ 165540 w 187019"/>
                    <a:gd name="connsiteY337" fmla="*/ 5844 h 43493"/>
                    <a:gd name="connsiteX338" fmla="*/ 166386 w 187019"/>
                    <a:gd name="connsiteY338" fmla="*/ 6096 h 43493"/>
                    <a:gd name="connsiteX339" fmla="*/ 167141 w 187019"/>
                    <a:gd name="connsiteY339" fmla="*/ 6279 h 43493"/>
                    <a:gd name="connsiteX340" fmla="*/ 168650 w 187019"/>
                    <a:gd name="connsiteY340" fmla="*/ 6645 h 43493"/>
                    <a:gd name="connsiteX341" fmla="*/ 170136 w 187019"/>
                    <a:gd name="connsiteY341" fmla="*/ 6874 h 43493"/>
                    <a:gd name="connsiteX342" fmla="*/ 170845 w 187019"/>
                    <a:gd name="connsiteY342" fmla="*/ 6989 h 43493"/>
                    <a:gd name="connsiteX343" fmla="*/ 171440 w 187019"/>
                    <a:gd name="connsiteY343" fmla="*/ 7035 h 43493"/>
                    <a:gd name="connsiteX344" fmla="*/ 172011 w 187019"/>
                    <a:gd name="connsiteY344" fmla="*/ 7080 h 43493"/>
                    <a:gd name="connsiteX345" fmla="*/ 172309 w 187019"/>
                    <a:gd name="connsiteY345" fmla="*/ 7126 h 43493"/>
                    <a:gd name="connsiteX346" fmla="*/ 172744 w 187019"/>
                    <a:gd name="connsiteY346" fmla="*/ 7126 h 43493"/>
                    <a:gd name="connsiteX347" fmla="*/ 173635 w 187019"/>
                    <a:gd name="connsiteY347" fmla="*/ 7058 h 43493"/>
                    <a:gd name="connsiteX348" fmla="*/ 174093 w 187019"/>
                    <a:gd name="connsiteY348" fmla="*/ 7058 h 43493"/>
                    <a:gd name="connsiteX349" fmla="*/ 174321 w 187019"/>
                    <a:gd name="connsiteY349" fmla="*/ 7012 h 43493"/>
                    <a:gd name="connsiteX350" fmla="*/ 174504 w 187019"/>
                    <a:gd name="connsiteY350" fmla="*/ 7012 h 43493"/>
                    <a:gd name="connsiteX351" fmla="*/ 173910 w 187019"/>
                    <a:gd name="connsiteY351" fmla="*/ 7103 h 43493"/>
                    <a:gd name="connsiteX352" fmla="*/ 173910 w 187019"/>
                    <a:gd name="connsiteY352" fmla="*/ 7103 h 43493"/>
                    <a:gd name="connsiteX353" fmla="*/ 173932 w 187019"/>
                    <a:gd name="connsiteY353" fmla="*/ 7103 h 43493"/>
                    <a:gd name="connsiteX354" fmla="*/ 174618 w 187019"/>
                    <a:gd name="connsiteY354" fmla="*/ 7012 h 43493"/>
                    <a:gd name="connsiteX355" fmla="*/ 175488 w 187019"/>
                    <a:gd name="connsiteY355" fmla="*/ 6828 h 43493"/>
                    <a:gd name="connsiteX356" fmla="*/ 176814 w 187019"/>
                    <a:gd name="connsiteY356" fmla="*/ 6393 h 43493"/>
                    <a:gd name="connsiteX357" fmla="*/ 176242 w 187019"/>
                    <a:gd name="connsiteY357" fmla="*/ 6645 h 43493"/>
                    <a:gd name="connsiteX358" fmla="*/ 178049 w 187019"/>
                    <a:gd name="connsiteY358" fmla="*/ 5706 h 43493"/>
                    <a:gd name="connsiteX359" fmla="*/ 177728 w 187019"/>
                    <a:gd name="connsiteY359" fmla="*/ 5912 h 43493"/>
                    <a:gd name="connsiteX360" fmla="*/ 179444 w 187019"/>
                    <a:gd name="connsiteY360" fmla="*/ 4561 h 43493"/>
                    <a:gd name="connsiteX361" fmla="*/ 184726 w 187019"/>
                    <a:gd name="connsiteY361" fmla="*/ 12050 h 43493"/>
                    <a:gd name="connsiteX362" fmla="*/ 182851 w 187019"/>
                    <a:gd name="connsiteY362" fmla="*/ 13127 h 43493"/>
                    <a:gd name="connsiteX363" fmla="*/ 182622 w 187019"/>
                    <a:gd name="connsiteY363" fmla="*/ 13287 h 43493"/>
                    <a:gd name="connsiteX364" fmla="*/ 182531 w 187019"/>
                    <a:gd name="connsiteY364" fmla="*/ 13332 h 43493"/>
                    <a:gd name="connsiteX365" fmla="*/ 179604 w 187019"/>
                    <a:gd name="connsiteY365" fmla="*/ 14432 h 43493"/>
                    <a:gd name="connsiteX366" fmla="*/ 179055 w 187019"/>
                    <a:gd name="connsiteY366" fmla="*/ 14592 h 43493"/>
                    <a:gd name="connsiteX367" fmla="*/ 176722 w 187019"/>
                    <a:gd name="connsiteY367" fmla="*/ 14981 h 43493"/>
                    <a:gd name="connsiteX368" fmla="*/ 175831 w 187019"/>
                    <a:gd name="connsiteY368" fmla="*/ 15050 h 43493"/>
                    <a:gd name="connsiteX369" fmla="*/ 175373 w 187019"/>
                    <a:gd name="connsiteY369" fmla="*/ 15050 h 43493"/>
                    <a:gd name="connsiteX370" fmla="*/ 175145 w 187019"/>
                    <a:gd name="connsiteY370" fmla="*/ 15073 h 43493"/>
                    <a:gd name="connsiteX371" fmla="*/ 174870 w 187019"/>
                    <a:gd name="connsiteY371" fmla="*/ 15073 h 43493"/>
                    <a:gd name="connsiteX372" fmla="*/ 174824 w 187019"/>
                    <a:gd name="connsiteY372" fmla="*/ 15096 h 43493"/>
                    <a:gd name="connsiteX373" fmla="*/ 174756 w 187019"/>
                    <a:gd name="connsiteY373" fmla="*/ 15096 h 43493"/>
                    <a:gd name="connsiteX374" fmla="*/ 174618 w 187019"/>
                    <a:gd name="connsiteY374" fmla="*/ 15073 h 43493"/>
                    <a:gd name="connsiteX375" fmla="*/ 172309 w 187019"/>
                    <a:gd name="connsiteY375" fmla="*/ 14958 h 43493"/>
                    <a:gd name="connsiteX376" fmla="*/ 170159 w 187019"/>
                    <a:gd name="connsiteY376" fmla="*/ 14592 h 43493"/>
                    <a:gd name="connsiteX377" fmla="*/ 168078 w 187019"/>
                    <a:gd name="connsiteY377" fmla="*/ 14066 h 43493"/>
                    <a:gd name="connsiteX378" fmla="*/ 167049 w 187019"/>
                    <a:gd name="connsiteY378" fmla="*/ 13791 h 43493"/>
                    <a:gd name="connsiteX379" fmla="*/ 166180 w 187019"/>
                    <a:gd name="connsiteY379" fmla="*/ 13493 h 43493"/>
                    <a:gd name="connsiteX380" fmla="*/ 164397 w 187019"/>
                    <a:gd name="connsiteY380" fmla="*/ 12875 h 43493"/>
                    <a:gd name="connsiteX381" fmla="*/ 162750 w 187019"/>
                    <a:gd name="connsiteY381" fmla="*/ 12210 h 43493"/>
                    <a:gd name="connsiteX382" fmla="*/ 159457 w 187019"/>
                    <a:gd name="connsiteY382" fmla="*/ 10905 h 43493"/>
                    <a:gd name="connsiteX383" fmla="*/ 156050 w 187019"/>
                    <a:gd name="connsiteY383" fmla="*/ 9737 h 43493"/>
                    <a:gd name="connsiteX384" fmla="*/ 154335 w 187019"/>
                    <a:gd name="connsiteY384" fmla="*/ 9164 h 43493"/>
                    <a:gd name="connsiteX385" fmla="*/ 153489 w 187019"/>
                    <a:gd name="connsiteY385" fmla="*/ 8844 h 43493"/>
                    <a:gd name="connsiteX386" fmla="*/ 153054 w 187019"/>
                    <a:gd name="connsiteY386" fmla="*/ 8706 h 43493"/>
                    <a:gd name="connsiteX387" fmla="*/ 152848 w 187019"/>
                    <a:gd name="connsiteY387" fmla="*/ 8638 h 43493"/>
                    <a:gd name="connsiteX388" fmla="*/ 152848 w 187019"/>
                    <a:gd name="connsiteY388" fmla="*/ 8638 h 43493"/>
                    <a:gd name="connsiteX389" fmla="*/ 152848 w 187019"/>
                    <a:gd name="connsiteY389" fmla="*/ 8638 h 43493"/>
                    <a:gd name="connsiteX390" fmla="*/ 152963 w 187019"/>
                    <a:gd name="connsiteY390" fmla="*/ 8684 h 43493"/>
                    <a:gd name="connsiteX391" fmla="*/ 152894 w 187019"/>
                    <a:gd name="connsiteY391" fmla="*/ 8684 h 43493"/>
                    <a:gd name="connsiteX392" fmla="*/ 152803 w 187019"/>
                    <a:gd name="connsiteY392" fmla="*/ 8661 h 43493"/>
                    <a:gd name="connsiteX393" fmla="*/ 149807 w 187019"/>
                    <a:gd name="connsiteY393" fmla="*/ 8088 h 43493"/>
                    <a:gd name="connsiteX394" fmla="*/ 150150 w 187019"/>
                    <a:gd name="connsiteY394" fmla="*/ 8088 h 43493"/>
                    <a:gd name="connsiteX395" fmla="*/ 148458 w 187019"/>
                    <a:gd name="connsiteY395" fmla="*/ 8019 h 43493"/>
                    <a:gd name="connsiteX396" fmla="*/ 148183 w 187019"/>
                    <a:gd name="connsiteY396" fmla="*/ 8019 h 43493"/>
                    <a:gd name="connsiteX397" fmla="*/ 147337 w 187019"/>
                    <a:gd name="connsiteY397" fmla="*/ 8111 h 43493"/>
                    <a:gd name="connsiteX398" fmla="*/ 144227 w 187019"/>
                    <a:gd name="connsiteY398" fmla="*/ 8409 h 43493"/>
                    <a:gd name="connsiteX399" fmla="*/ 140957 w 187019"/>
                    <a:gd name="connsiteY399" fmla="*/ 8913 h 43493"/>
                    <a:gd name="connsiteX400" fmla="*/ 139380 w 187019"/>
                    <a:gd name="connsiteY400" fmla="*/ 9210 h 43493"/>
                    <a:gd name="connsiteX401" fmla="*/ 137710 w 187019"/>
                    <a:gd name="connsiteY401" fmla="*/ 9554 h 43493"/>
                    <a:gd name="connsiteX402" fmla="*/ 131078 w 187019"/>
                    <a:gd name="connsiteY402" fmla="*/ 10905 h 43493"/>
                    <a:gd name="connsiteX403" fmla="*/ 127580 w 187019"/>
                    <a:gd name="connsiteY403" fmla="*/ 11523 h 43493"/>
                    <a:gd name="connsiteX404" fmla="*/ 124378 w 187019"/>
                    <a:gd name="connsiteY404" fmla="*/ 12027 h 43493"/>
                    <a:gd name="connsiteX405" fmla="*/ 124332 w 187019"/>
                    <a:gd name="connsiteY405" fmla="*/ 12027 h 43493"/>
                    <a:gd name="connsiteX406" fmla="*/ 124081 w 187019"/>
                    <a:gd name="connsiteY406" fmla="*/ 12050 h 43493"/>
                    <a:gd name="connsiteX407" fmla="*/ 115528 w 187019"/>
                    <a:gd name="connsiteY407" fmla="*/ 12325 h 43493"/>
                    <a:gd name="connsiteX408" fmla="*/ 107250 w 187019"/>
                    <a:gd name="connsiteY408" fmla="*/ 11958 h 43493"/>
                    <a:gd name="connsiteX409" fmla="*/ 106084 w 187019"/>
                    <a:gd name="connsiteY409" fmla="*/ 11890 h 43493"/>
                    <a:gd name="connsiteX410" fmla="*/ 105055 w 187019"/>
                    <a:gd name="connsiteY410" fmla="*/ 11775 h 43493"/>
                    <a:gd name="connsiteX411" fmla="*/ 102997 w 187019"/>
                    <a:gd name="connsiteY411" fmla="*/ 11546 h 43493"/>
                    <a:gd name="connsiteX412" fmla="*/ 98880 w 187019"/>
                    <a:gd name="connsiteY412" fmla="*/ 11065 h 43493"/>
                    <a:gd name="connsiteX413" fmla="*/ 97851 w 187019"/>
                    <a:gd name="connsiteY413" fmla="*/ 10951 h 43493"/>
                    <a:gd name="connsiteX414" fmla="*/ 96708 w 187019"/>
                    <a:gd name="connsiteY414" fmla="*/ 10813 h 43493"/>
                    <a:gd name="connsiteX415" fmla="*/ 94673 w 187019"/>
                    <a:gd name="connsiteY415" fmla="*/ 10515 h 43493"/>
                    <a:gd name="connsiteX416" fmla="*/ 92775 w 187019"/>
                    <a:gd name="connsiteY416" fmla="*/ 10264 h 43493"/>
                    <a:gd name="connsiteX417" fmla="*/ 90717 w 187019"/>
                    <a:gd name="connsiteY417" fmla="*/ 10080 h 43493"/>
                    <a:gd name="connsiteX418" fmla="*/ 88659 w 187019"/>
                    <a:gd name="connsiteY418" fmla="*/ 9897 h 43493"/>
                    <a:gd name="connsiteX419" fmla="*/ 86829 w 187019"/>
                    <a:gd name="connsiteY419" fmla="*/ 9851 h 43493"/>
                    <a:gd name="connsiteX420" fmla="*/ 84954 w 187019"/>
                    <a:gd name="connsiteY420" fmla="*/ 9851 h 43493"/>
                    <a:gd name="connsiteX421" fmla="*/ 84017 w 187019"/>
                    <a:gd name="connsiteY421" fmla="*/ 9828 h 43493"/>
                    <a:gd name="connsiteX422" fmla="*/ 82988 w 187019"/>
                    <a:gd name="connsiteY422" fmla="*/ 9920 h 43493"/>
                    <a:gd name="connsiteX423" fmla="*/ 80929 w 187019"/>
                    <a:gd name="connsiteY423" fmla="*/ 10103 h 43493"/>
                    <a:gd name="connsiteX424" fmla="*/ 79900 w 187019"/>
                    <a:gd name="connsiteY424" fmla="*/ 10241 h 43493"/>
                    <a:gd name="connsiteX425" fmla="*/ 79397 w 187019"/>
                    <a:gd name="connsiteY425" fmla="*/ 10241 h 43493"/>
                    <a:gd name="connsiteX426" fmla="*/ 79260 w 187019"/>
                    <a:gd name="connsiteY426" fmla="*/ 10287 h 43493"/>
                    <a:gd name="connsiteX427" fmla="*/ 79260 w 187019"/>
                    <a:gd name="connsiteY427" fmla="*/ 10287 h 43493"/>
                    <a:gd name="connsiteX428" fmla="*/ 79031 w 187019"/>
                    <a:gd name="connsiteY428" fmla="*/ 10332 h 43493"/>
                    <a:gd name="connsiteX429" fmla="*/ 75395 w 187019"/>
                    <a:gd name="connsiteY429" fmla="*/ 11134 h 43493"/>
                    <a:gd name="connsiteX430" fmla="*/ 71508 w 187019"/>
                    <a:gd name="connsiteY430" fmla="*/ 12439 h 43493"/>
                    <a:gd name="connsiteX431" fmla="*/ 71005 w 187019"/>
                    <a:gd name="connsiteY431" fmla="*/ 12600 h 43493"/>
                    <a:gd name="connsiteX432" fmla="*/ 70753 w 187019"/>
                    <a:gd name="connsiteY432" fmla="*/ 12691 h 43493"/>
                    <a:gd name="connsiteX433" fmla="*/ 70708 w 187019"/>
                    <a:gd name="connsiteY433" fmla="*/ 12691 h 43493"/>
                    <a:gd name="connsiteX434" fmla="*/ 70662 w 187019"/>
                    <a:gd name="connsiteY434" fmla="*/ 12737 h 43493"/>
                    <a:gd name="connsiteX435" fmla="*/ 70753 w 187019"/>
                    <a:gd name="connsiteY435" fmla="*/ 12691 h 43493"/>
                    <a:gd name="connsiteX436" fmla="*/ 70639 w 187019"/>
                    <a:gd name="connsiteY436" fmla="*/ 12737 h 43493"/>
                    <a:gd name="connsiteX437" fmla="*/ 69747 w 187019"/>
                    <a:gd name="connsiteY437" fmla="*/ 13149 h 43493"/>
                    <a:gd name="connsiteX438" fmla="*/ 67918 w 187019"/>
                    <a:gd name="connsiteY438" fmla="*/ 13951 h 43493"/>
                    <a:gd name="connsiteX439" fmla="*/ 64327 w 187019"/>
                    <a:gd name="connsiteY439" fmla="*/ 15737 h 43493"/>
                    <a:gd name="connsiteX440" fmla="*/ 60783 w 187019"/>
                    <a:gd name="connsiteY440" fmla="*/ 17707 h 43493"/>
                    <a:gd name="connsiteX441" fmla="*/ 53808 w 187019"/>
                    <a:gd name="connsiteY441" fmla="*/ 21989 h 43493"/>
                    <a:gd name="connsiteX442" fmla="*/ 46879 w 187019"/>
                    <a:gd name="connsiteY442" fmla="*/ 26501 h 43493"/>
                    <a:gd name="connsiteX443" fmla="*/ 39905 w 187019"/>
                    <a:gd name="connsiteY443" fmla="*/ 30990 h 43493"/>
                    <a:gd name="connsiteX444" fmla="*/ 32587 w 187019"/>
                    <a:gd name="connsiteY444" fmla="*/ 35227 h 43493"/>
                    <a:gd name="connsiteX445" fmla="*/ 24858 w 187019"/>
                    <a:gd name="connsiteY445" fmla="*/ 38455 h 43493"/>
                    <a:gd name="connsiteX446" fmla="*/ 20764 w 187019"/>
                    <a:gd name="connsiteY446" fmla="*/ 39692 h 43493"/>
                    <a:gd name="connsiteX447" fmla="*/ 18706 w 187019"/>
                    <a:gd name="connsiteY447" fmla="*/ 40105 h 43493"/>
                    <a:gd name="connsiteX448" fmla="*/ 17700 w 187019"/>
                    <a:gd name="connsiteY448" fmla="*/ 40333 h 43493"/>
                    <a:gd name="connsiteX449" fmla="*/ 16602 w 187019"/>
                    <a:gd name="connsiteY449" fmla="*/ 40448 h 43493"/>
                    <a:gd name="connsiteX450" fmla="*/ 12326 w 187019"/>
                    <a:gd name="connsiteY450" fmla="*/ 40815 h 43493"/>
                    <a:gd name="connsiteX451" fmla="*/ 8210 w 187019"/>
                    <a:gd name="connsiteY451" fmla="*/ 40585 h 43493"/>
                    <a:gd name="connsiteX452" fmla="*/ 92 w 187019"/>
                    <a:gd name="connsiteY452" fmla="*/ 37883 h 43493"/>
                    <a:gd name="connsiteX453" fmla="*/ 778 w 187019"/>
                    <a:gd name="connsiteY453" fmla="*/ 36990 h 4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187019" h="43493">
                      <a:moveTo>
                        <a:pt x="801" y="36898"/>
                      </a:moveTo>
                      <a:cubicBezTo>
                        <a:pt x="3042" y="38204"/>
                        <a:pt x="5946" y="38639"/>
                        <a:pt x="8393" y="38959"/>
                      </a:cubicBezTo>
                      <a:lnTo>
                        <a:pt x="12532" y="38959"/>
                      </a:lnTo>
                      <a:cubicBezTo>
                        <a:pt x="12532" y="38959"/>
                        <a:pt x="16465" y="38387"/>
                        <a:pt x="16465" y="38387"/>
                      </a:cubicBezTo>
                      <a:cubicBezTo>
                        <a:pt x="16785" y="38364"/>
                        <a:pt x="17151" y="38318"/>
                        <a:pt x="17403" y="38272"/>
                      </a:cubicBezTo>
                      <a:lnTo>
                        <a:pt x="18409" y="38020"/>
                      </a:lnTo>
                      <a:cubicBezTo>
                        <a:pt x="19072" y="37837"/>
                        <a:pt x="19781" y="37723"/>
                        <a:pt x="20399" y="37494"/>
                      </a:cubicBezTo>
                      <a:cubicBezTo>
                        <a:pt x="21633" y="37081"/>
                        <a:pt x="22891" y="36692"/>
                        <a:pt x="24149" y="36142"/>
                      </a:cubicBezTo>
                      <a:cubicBezTo>
                        <a:pt x="26664" y="35158"/>
                        <a:pt x="29088" y="33967"/>
                        <a:pt x="31489" y="32662"/>
                      </a:cubicBezTo>
                      <a:cubicBezTo>
                        <a:pt x="33753" y="31333"/>
                        <a:pt x="36040" y="29845"/>
                        <a:pt x="38304" y="28287"/>
                      </a:cubicBezTo>
                      <a:cubicBezTo>
                        <a:pt x="40591" y="26753"/>
                        <a:pt x="42763" y="25127"/>
                        <a:pt x="45027" y="23501"/>
                      </a:cubicBezTo>
                      <a:lnTo>
                        <a:pt x="51750" y="18668"/>
                      </a:lnTo>
                      <a:cubicBezTo>
                        <a:pt x="54083" y="16997"/>
                        <a:pt x="56278" y="15531"/>
                        <a:pt x="58679" y="13997"/>
                      </a:cubicBezTo>
                      <a:cubicBezTo>
                        <a:pt x="59868" y="13241"/>
                        <a:pt x="61034" y="12462"/>
                        <a:pt x="62269" y="11775"/>
                      </a:cubicBezTo>
                      <a:cubicBezTo>
                        <a:pt x="63504" y="11042"/>
                        <a:pt x="64693" y="10287"/>
                        <a:pt x="65997" y="9691"/>
                      </a:cubicBezTo>
                      <a:lnTo>
                        <a:pt x="67918" y="8706"/>
                      </a:lnTo>
                      <a:lnTo>
                        <a:pt x="68878" y="8248"/>
                      </a:lnTo>
                      <a:lnTo>
                        <a:pt x="68992" y="8180"/>
                      </a:lnTo>
                      <a:lnTo>
                        <a:pt x="69221" y="8088"/>
                      </a:lnTo>
                      <a:lnTo>
                        <a:pt x="69450" y="7974"/>
                      </a:lnTo>
                      <a:lnTo>
                        <a:pt x="69930" y="7790"/>
                      </a:lnTo>
                      <a:cubicBezTo>
                        <a:pt x="71233" y="7309"/>
                        <a:pt x="72446" y="6760"/>
                        <a:pt x="73818" y="6302"/>
                      </a:cubicBezTo>
                      <a:lnTo>
                        <a:pt x="78208" y="5088"/>
                      </a:lnTo>
                      <a:lnTo>
                        <a:pt x="78482" y="5019"/>
                      </a:lnTo>
                      <a:cubicBezTo>
                        <a:pt x="78482" y="5019"/>
                        <a:pt x="78460" y="5019"/>
                        <a:pt x="78734" y="4950"/>
                      </a:cubicBezTo>
                      <a:lnTo>
                        <a:pt x="78848" y="4950"/>
                      </a:lnTo>
                      <a:cubicBezTo>
                        <a:pt x="78848" y="4950"/>
                        <a:pt x="79352" y="4836"/>
                        <a:pt x="79352" y="4836"/>
                      </a:cubicBezTo>
                      <a:lnTo>
                        <a:pt x="80381" y="4698"/>
                      </a:lnTo>
                      <a:lnTo>
                        <a:pt x="82416" y="4401"/>
                      </a:lnTo>
                      <a:lnTo>
                        <a:pt x="83445" y="4263"/>
                      </a:lnTo>
                      <a:lnTo>
                        <a:pt x="84565" y="4195"/>
                      </a:lnTo>
                      <a:lnTo>
                        <a:pt x="86829" y="4103"/>
                      </a:lnTo>
                      <a:cubicBezTo>
                        <a:pt x="87607" y="4103"/>
                        <a:pt x="88316" y="4011"/>
                        <a:pt x="89139" y="4080"/>
                      </a:cubicBezTo>
                      <a:lnTo>
                        <a:pt x="91197" y="4195"/>
                      </a:lnTo>
                      <a:lnTo>
                        <a:pt x="93255" y="4309"/>
                      </a:lnTo>
                      <a:lnTo>
                        <a:pt x="95473" y="4538"/>
                      </a:lnTo>
                      <a:lnTo>
                        <a:pt x="97531" y="4744"/>
                      </a:lnTo>
                      <a:lnTo>
                        <a:pt x="98446" y="4836"/>
                      </a:lnTo>
                      <a:lnTo>
                        <a:pt x="99475" y="4882"/>
                      </a:lnTo>
                      <a:lnTo>
                        <a:pt x="103591" y="5225"/>
                      </a:lnTo>
                      <a:lnTo>
                        <a:pt x="105649" y="5386"/>
                      </a:lnTo>
                      <a:lnTo>
                        <a:pt x="106678" y="5454"/>
                      </a:lnTo>
                      <a:lnTo>
                        <a:pt x="107570" y="5454"/>
                      </a:lnTo>
                      <a:cubicBezTo>
                        <a:pt x="110314" y="5500"/>
                        <a:pt x="113104" y="5615"/>
                        <a:pt x="115780" y="5546"/>
                      </a:cubicBezTo>
                      <a:lnTo>
                        <a:pt x="123761" y="4950"/>
                      </a:lnTo>
                      <a:lnTo>
                        <a:pt x="123463" y="4996"/>
                      </a:lnTo>
                      <a:lnTo>
                        <a:pt x="123532" y="4996"/>
                      </a:lnTo>
                      <a:cubicBezTo>
                        <a:pt x="123532" y="4996"/>
                        <a:pt x="123555" y="4974"/>
                        <a:pt x="123555" y="4974"/>
                      </a:cubicBezTo>
                      <a:cubicBezTo>
                        <a:pt x="119393" y="1859"/>
                        <a:pt x="130529" y="8271"/>
                        <a:pt x="125110" y="11775"/>
                      </a:cubicBezTo>
                      <a:lnTo>
                        <a:pt x="124813" y="11867"/>
                      </a:lnTo>
                      <a:lnTo>
                        <a:pt x="124675" y="11867"/>
                      </a:lnTo>
                      <a:cubicBezTo>
                        <a:pt x="124675" y="11867"/>
                        <a:pt x="124515" y="11913"/>
                        <a:pt x="124515" y="11913"/>
                      </a:cubicBezTo>
                      <a:lnTo>
                        <a:pt x="124470" y="11913"/>
                      </a:lnTo>
                      <a:cubicBezTo>
                        <a:pt x="124470" y="11913"/>
                        <a:pt x="124401" y="11936"/>
                        <a:pt x="124401" y="11936"/>
                      </a:cubicBezTo>
                      <a:lnTo>
                        <a:pt x="124332" y="11936"/>
                      </a:lnTo>
                      <a:cubicBezTo>
                        <a:pt x="124264" y="8821"/>
                        <a:pt x="124652" y="18920"/>
                        <a:pt x="123052" y="5042"/>
                      </a:cubicBezTo>
                      <a:lnTo>
                        <a:pt x="123303" y="4996"/>
                      </a:lnTo>
                      <a:lnTo>
                        <a:pt x="123486" y="4950"/>
                      </a:lnTo>
                      <a:lnTo>
                        <a:pt x="123921" y="4859"/>
                      </a:lnTo>
                      <a:lnTo>
                        <a:pt x="124744" y="4698"/>
                      </a:lnTo>
                      <a:lnTo>
                        <a:pt x="126413" y="4378"/>
                      </a:lnTo>
                      <a:lnTo>
                        <a:pt x="129569" y="3714"/>
                      </a:lnTo>
                      <a:cubicBezTo>
                        <a:pt x="131764" y="3233"/>
                        <a:pt x="133960" y="2660"/>
                        <a:pt x="136155" y="2134"/>
                      </a:cubicBezTo>
                      <a:lnTo>
                        <a:pt x="137802" y="1722"/>
                      </a:lnTo>
                      <a:lnTo>
                        <a:pt x="139539" y="1332"/>
                      </a:lnTo>
                      <a:cubicBezTo>
                        <a:pt x="140683" y="1126"/>
                        <a:pt x="141666" y="805"/>
                        <a:pt x="142947" y="668"/>
                      </a:cubicBezTo>
                      <a:lnTo>
                        <a:pt x="146560" y="187"/>
                      </a:lnTo>
                      <a:lnTo>
                        <a:pt x="147406" y="72"/>
                      </a:lnTo>
                      <a:cubicBezTo>
                        <a:pt x="147406" y="72"/>
                        <a:pt x="148824" y="-19"/>
                        <a:pt x="148801" y="4"/>
                      </a:cubicBezTo>
                      <a:lnTo>
                        <a:pt x="150493" y="4"/>
                      </a:lnTo>
                      <a:cubicBezTo>
                        <a:pt x="150493" y="4"/>
                        <a:pt x="150539" y="27"/>
                        <a:pt x="150539" y="27"/>
                      </a:cubicBezTo>
                      <a:cubicBezTo>
                        <a:pt x="150630" y="27"/>
                        <a:pt x="150745" y="27"/>
                        <a:pt x="150859" y="49"/>
                      </a:cubicBezTo>
                      <a:lnTo>
                        <a:pt x="154952" y="691"/>
                      </a:lnTo>
                      <a:lnTo>
                        <a:pt x="155067" y="691"/>
                      </a:lnTo>
                      <a:cubicBezTo>
                        <a:pt x="155067" y="691"/>
                        <a:pt x="155135" y="737"/>
                        <a:pt x="155135" y="737"/>
                      </a:cubicBezTo>
                      <a:lnTo>
                        <a:pt x="155318" y="737"/>
                      </a:lnTo>
                      <a:cubicBezTo>
                        <a:pt x="155318" y="737"/>
                        <a:pt x="155524" y="828"/>
                        <a:pt x="155524" y="828"/>
                      </a:cubicBezTo>
                      <a:lnTo>
                        <a:pt x="155958" y="966"/>
                      </a:lnTo>
                      <a:lnTo>
                        <a:pt x="156805" y="1218"/>
                      </a:lnTo>
                      <a:lnTo>
                        <a:pt x="158543" y="1744"/>
                      </a:lnTo>
                      <a:cubicBezTo>
                        <a:pt x="159709" y="2111"/>
                        <a:pt x="160852" y="2431"/>
                        <a:pt x="161996" y="2798"/>
                      </a:cubicBezTo>
                      <a:lnTo>
                        <a:pt x="165449" y="4035"/>
                      </a:lnTo>
                      <a:lnTo>
                        <a:pt x="167164" y="4653"/>
                      </a:lnTo>
                      <a:lnTo>
                        <a:pt x="168810" y="5157"/>
                      </a:lnTo>
                      <a:lnTo>
                        <a:pt x="169679" y="5409"/>
                      </a:lnTo>
                      <a:lnTo>
                        <a:pt x="170388" y="5546"/>
                      </a:lnTo>
                      <a:cubicBezTo>
                        <a:pt x="170868" y="5637"/>
                        <a:pt x="171325" y="5775"/>
                        <a:pt x="171829" y="5844"/>
                      </a:cubicBezTo>
                      <a:lnTo>
                        <a:pt x="173246" y="6050"/>
                      </a:lnTo>
                      <a:lnTo>
                        <a:pt x="174527" y="6050"/>
                      </a:lnTo>
                      <a:cubicBezTo>
                        <a:pt x="174527" y="6050"/>
                        <a:pt x="174618" y="6050"/>
                        <a:pt x="174618" y="6050"/>
                      </a:cubicBezTo>
                      <a:lnTo>
                        <a:pt x="174641" y="6050"/>
                      </a:lnTo>
                      <a:cubicBezTo>
                        <a:pt x="174641" y="6050"/>
                        <a:pt x="174664" y="6050"/>
                        <a:pt x="174664" y="6050"/>
                      </a:cubicBezTo>
                      <a:lnTo>
                        <a:pt x="174664" y="6050"/>
                      </a:lnTo>
                      <a:cubicBezTo>
                        <a:pt x="174664" y="6050"/>
                        <a:pt x="174893" y="6050"/>
                        <a:pt x="174436" y="6050"/>
                      </a:cubicBezTo>
                      <a:lnTo>
                        <a:pt x="174664" y="6050"/>
                      </a:lnTo>
                      <a:cubicBezTo>
                        <a:pt x="174664" y="6050"/>
                        <a:pt x="175122" y="5981"/>
                        <a:pt x="175122" y="5981"/>
                      </a:cubicBezTo>
                      <a:lnTo>
                        <a:pt x="176013" y="5889"/>
                      </a:lnTo>
                      <a:cubicBezTo>
                        <a:pt x="176540" y="5798"/>
                        <a:pt x="176814" y="5683"/>
                        <a:pt x="177226" y="5615"/>
                      </a:cubicBezTo>
                      <a:lnTo>
                        <a:pt x="176677" y="5752"/>
                      </a:lnTo>
                      <a:lnTo>
                        <a:pt x="178483" y="4996"/>
                      </a:lnTo>
                      <a:lnTo>
                        <a:pt x="178163" y="5225"/>
                      </a:lnTo>
                      <a:lnTo>
                        <a:pt x="179992" y="4035"/>
                      </a:lnTo>
                      <a:cubicBezTo>
                        <a:pt x="182119" y="2683"/>
                        <a:pt x="184955" y="3324"/>
                        <a:pt x="186304" y="5477"/>
                      </a:cubicBezTo>
                      <a:cubicBezTo>
                        <a:pt x="187539" y="7424"/>
                        <a:pt x="187127" y="9943"/>
                        <a:pt x="185435" y="11409"/>
                      </a:cubicBezTo>
                      <a:lnTo>
                        <a:pt x="185298" y="11500"/>
                      </a:lnTo>
                      <a:lnTo>
                        <a:pt x="183651" y="12943"/>
                      </a:lnTo>
                      <a:lnTo>
                        <a:pt x="183560" y="13012"/>
                      </a:lnTo>
                      <a:cubicBezTo>
                        <a:pt x="183560" y="13012"/>
                        <a:pt x="183423" y="13149"/>
                        <a:pt x="183331" y="13172"/>
                      </a:cubicBezTo>
                      <a:lnTo>
                        <a:pt x="180564" y="14844"/>
                      </a:lnTo>
                      <a:cubicBezTo>
                        <a:pt x="180564" y="14844"/>
                        <a:pt x="180358" y="14936"/>
                        <a:pt x="180267" y="14981"/>
                      </a:cubicBezTo>
                      <a:lnTo>
                        <a:pt x="179970" y="15119"/>
                      </a:lnTo>
                      <a:lnTo>
                        <a:pt x="179123" y="15417"/>
                      </a:lnTo>
                      <a:lnTo>
                        <a:pt x="178712" y="15577"/>
                      </a:lnTo>
                      <a:lnTo>
                        <a:pt x="178506" y="15646"/>
                      </a:lnTo>
                      <a:lnTo>
                        <a:pt x="178392" y="15646"/>
                      </a:lnTo>
                      <a:cubicBezTo>
                        <a:pt x="178392" y="15646"/>
                        <a:pt x="177912" y="15829"/>
                        <a:pt x="177912" y="15829"/>
                      </a:cubicBezTo>
                      <a:lnTo>
                        <a:pt x="177020" y="16035"/>
                      </a:lnTo>
                      <a:lnTo>
                        <a:pt x="175945" y="16287"/>
                      </a:lnTo>
                      <a:lnTo>
                        <a:pt x="175236" y="16379"/>
                      </a:lnTo>
                      <a:lnTo>
                        <a:pt x="175145" y="16379"/>
                      </a:lnTo>
                      <a:cubicBezTo>
                        <a:pt x="175145" y="16379"/>
                        <a:pt x="174916" y="16424"/>
                        <a:pt x="174916" y="16424"/>
                      </a:cubicBezTo>
                      <a:lnTo>
                        <a:pt x="174481" y="16470"/>
                      </a:lnTo>
                      <a:lnTo>
                        <a:pt x="173589" y="16539"/>
                      </a:lnTo>
                      <a:lnTo>
                        <a:pt x="173132" y="16607"/>
                      </a:lnTo>
                      <a:lnTo>
                        <a:pt x="171325" y="16607"/>
                      </a:lnTo>
                      <a:cubicBezTo>
                        <a:pt x="171325" y="16607"/>
                        <a:pt x="170114" y="16539"/>
                        <a:pt x="170114" y="16539"/>
                      </a:cubicBezTo>
                      <a:cubicBezTo>
                        <a:pt x="169725" y="16516"/>
                        <a:pt x="169405" y="16470"/>
                        <a:pt x="169062" y="16447"/>
                      </a:cubicBezTo>
                      <a:lnTo>
                        <a:pt x="167004" y="16172"/>
                      </a:lnTo>
                      <a:lnTo>
                        <a:pt x="165014" y="15806"/>
                      </a:lnTo>
                      <a:lnTo>
                        <a:pt x="164008" y="15600"/>
                      </a:lnTo>
                      <a:lnTo>
                        <a:pt x="163139" y="15371"/>
                      </a:lnTo>
                      <a:lnTo>
                        <a:pt x="159663" y="14501"/>
                      </a:lnTo>
                      <a:cubicBezTo>
                        <a:pt x="159091" y="14363"/>
                        <a:pt x="158474" y="14180"/>
                        <a:pt x="157948" y="14088"/>
                      </a:cubicBezTo>
                      <a:lnTo>
                        <a:pt x="156324" y="13745"/>
                      </a:lnTo>
                      <a:lnTo>
                        <a:pt x="153054" y="13080"/>
                      </a:lnTo>
                      <a:lnTo>
                        <a:pt x="152642" y="12989"/>
                      </a:lnTo>
                      <a:lnTo>
                        <a:pt x="152620" y="12989"/>
                      </a:lnTo>
                      <a:cubicBezTo>
                        <a:pt x="152620" y="12989"/>
                        <a:pt x="152437" y="12943"/>
                        <a:pt x="152780" y="13012"/>
                      </a:cubicBezTo>
                      <a:lnTo>
                        <a:pt x="152711" y="13012"/>
                      </a:lnTo>
                      <a:cubicBezTo>
                        <a:pt x="152711" y="13012"/>
                        <a:pt x="152597" y="12989"/>
                        <a:pt x="152597" y="12989"/>
                      </a:cubicBezTo>
                      <a:lnTo>
                        <a:pt x="152368" y="12989"/>
                      </a:lnTo>
                      <a:cubicBezTo>
                        <a:pt x="152368" y="12989"/>
                        <a:pt x="151476" y="12897"/>
                        <a:pt x="151476" y="12897"/>
                      </a:cubicBezTo>
                      <a:lnTo>
                        <a:pt x="149693" y="12783"/>
                      </a:lnTo>
                      <a:lnTo>
                        <a:pt x="150653" y="12829"/>
                      </a:lnTo>
                      <a:lnTo>
                        <a:pt x="149007" y="12920"/>
                      </a:lnTo>
                      <a:lnTo>
                        <a:pt x="148892" y="12920"/>
                      </a:lnTo>
                      <a:cubicBezTo>
                        <a:pt x="149007" y="12920"/>
                        <a:pt x="148618" y="12943"/>
                        <a:pt x="149167" y="12920"/>
                      </a:cubicBezTo>
                      <a:lnTo>
                        <a:pt x="149144" y="12920"/>
                      </a:lnTo>
                      <a:cubicBezTo>
                        <a:pt x="149144" y="12920"/>
                        <a:pt x="149098" y="12920"/>
                        <a:pt x="149098" y="12920"/>
                      </a:cubicBezTo>
                      <a:lnTo>
                        <a:pt x="148892" y="12966"/>
                      </a:lnTo>
                      <a:lnTo>
                        <a:pt x="148481" y="13058"/>
                      </a:lnTo>
                      <a:lnTo>
                        <a:pt x="147680" y="13218"/>
                      </a:lnTo>
                      <a:lnTo>
                        <a:pt x="147612" y="13218"/>
                      </a:lnTo>
                      <a:cubicBezTo>
                        <a:pt x="147612" y="13218"/>
                        <a:pt x="147589" y="13218"/>
                        <a:pt x="147589" y="13218"/>
                      </a:cubicBezTo>
                      <a:lnTo>
                        <a:pt x="147589" y="13218"/>
                      </a:lnTo>
                      <a:cubicBezTo>
                        <a:pt x="147154" y="13287"/>
                        <a:pt x="148183" y="13127"/>
                        <a:pt x="148069" y="13149"/>
                      </a:cubicBezTo>
                      <a:lnTo>
                        <a:pt x="147955" y="13149"/>
                      </a:lnTo>
                      <a:cubicBezTo>
                        <a:pt x="147955" y="13149"/>
                        <a:pt x="147749" y="13218"/>
                        <a:pt x="147749" y="13218"/>
                      </a:cubicBezTo>
                      <a:lnTo>
                        <a:pt x="147337" y="13310"/>
                      </a:lnTo>
                      <a:lnTo>
                        <a:pt x="146537" y="13470"/>
                      </a:lnTo>
                      <a:lnTo>
                        <a:pt x="144913" y="13814"/>
                      </a:lnTo>
                      <a:cubicBezTo>
                        <a:pt x="144342" y="13928"/>
                        <a:pt x="143999" y="14066"/>
                        <a:pt x="143541" y="14203"/>
                      </a:cubicBezTo>
                      <a:lnTo>
                        <a:pt x="142215" y="14569"/>
                      </a:lnTo>
                      <a:lnTo>
                        <a:pt x="141369" y="14798"/>
                      </a:lnTo>
                      <a:lnTo>
                        <a:pt x="140591" y="15050"/>
                      </a:lnTo>
                      <a:lnTo>
                        <a:pt x="139013" y="15531"/>
                      </a:lnTo>
                      <a:lnTo>
                        <a:pt x="135858" y="16516"/>
                      </a:lnTo>
                      <a:lnTo>
                        <a:pt x="134280" y="16997"/>
                      </a:lnTo>
                      <a:lnTo>
                        <a:pt x="133891" y="17134"/>
                      </a:lnTo>
                      <a:lnTo>
                        <a:pt x="133388" y="17249"/>
                      </a:lnTo>
                      <a:lnTo>
                        <a:pt x="132587" y="17455"/>
                      </a:lnTo>
                      <a:lnTo>
                        <a:pt x="130987" y="17867"/>
                      </a:lnTo>
                      <a:lnTo>
                        <a:pt x="130186" y="18096"/>
                      </a:lnTo>
                      <a:lnTo>
                        <a:pt x="129089" y="18348"/>
                      </a:lnTo>
                      <a:lnTo>
                        <a:pt x="127465" y="18737"/>
                      </a:lnTo>
                      <a:lnTo>
                        <a:pt x="126642" y="18898"/>
                      </a:lnTo>
                      <a:lnTo>
                        <a:pt x="125613" y="19127"/>
                      </a:lnTo>
                      <a:lnTo>
                        <a:pt x="125407" y="19127"/>
                      </a:lnTo>
                      <a:cubicBezTo>
                        <a:pt x="125407" y="19127"/>
                        <a:pt x="125179" y="19172"/>
                        <a:pt x="125179" y="19172"/>
                      </a:cubicBezTo>
                      <a:lnTo>
                        <a:pt x="117975" y="19974"/>
                      </a:lnTo>
                      <a:cubicBezTo>
                        <a:pt x="117861" y="19997"/>
                        <a:pt x="117724" y="20020"/>
                        <a:pt x="117609" y="20020"/>
                      </a:cubicBezTo>
                      <a:lnTo>
                        <a:pt x="117518" y="20020"/>
                      </a:lnTo>
                      <a:lnTo>
                        <a:pt x="113607" y="20134"/>
                      </a:lnTo>
                      <a:lnTo>
                        <a:pt x="111664" y="20180"/>
                      </a:lnTo>
                      <a:lnTo>
                        <a:pt x="110429" y="20180"/>
                      </a:lnTo>
                      <a:lnTo>
                        <a:pt x="109445" y="20134"/>
                      </a:lnTo>
                      <a:lnTo>
                        <a:pt x="105283" y="19951"/>
                      </a:lnTo>
                      <a:lnTo>
                        <a:pt x="101419" y="19562"/>
                      </a:lnTo>
                      <a:lnTo>
                        <a:pt x="97554" y="19195"/>
                      </a:lnTo>
                      <a:lnTo>
                        <a:pt x="96365" y="19058"/>
                      </a:lnTo>
                      <a:lnTo>
                        <a:pt x="95405" y="18944"/>
                      </a:lnTo>
                      <a:lnTo>
                        <a:pt x="93484" y="18714"/>
                      </a:lnTo>
                      <a:lnTo>
                        <a:pt x="92523" y="18600"/>
                      </a:lnTo>
                      <a:lnTo>
                        <a:pt x="92295" y="18600"/>
                      </a:lnTo>
                      <a:cubicBezTo>
                        <a:pt x="92295" y="18600"/>
                        <a:pt x="92180" y="18577"/>
                        <a:pt x="92180" y="18577"/>
                      </a:cubicBezTo>
                      <a:lnTo>
                        <a:pt x="92112" y="18577"/>
                      </a:lnTo>
                      <a:cubicBezTo>
                        <a:pt x="92660" y="18577"/>
                        <a:pt x="92249" y="18577"/>
                        <a:pt x="92363" y="18577"/>
                      </a:cubicBezTo>
                      <a:lnTo>
                        <a:pt x="91837" y="18577"/>
                      </a:lnTo>
                      <a:cubicBezTo>
                        <a:pt x="91837" y="18577"/>
                        <a:pt x="89894" y="18394"/>
                        <a:pt x="89894" y="18394"/>
                      </a:cubicBezTo>
                      <a:lnTo>
                        <a:pt x="88933" y="18302"/>
                      </a:lnTo>
                      <a:lnTo>
                        <a:pt x="88453" y="18256"/>
                      </a:lnTo>
                      <a:lnTo>
                        <a:pt x="88224" y="18256"/>
                      </a:lnTo>
                      <a:cubicBezTo>
                        <a:pt x="88224" y="18256"/>
                        <a:pt x="88110" y="18233"/>
                        <a:pt x="88110" y="18233"/>
                      </a:cubicBezTo>
                      <a:cubicBezTo>
                        <a:pt x="88819" y="18233"/>
                        <a:pt x="88293" y="18233"/>
                        <a:pt x="88430" y="18233"/>
                      </a:cubicBezTo>
                      <a:lnTo>
                        <a:pt x="86395" y="18233"/>
                      </a:lnTo>
                      <a:cubicBezTo>
                        <a:pt x="86395" y="18233"/>
                        <a:pt x="84451" y="18142"/>
                        <a:pt x="84451" y="18142"/>
                      </a:cubicBezTo>
                      <a:cubicBezTo>
                        <a:pt x="83856" y="18142"/>
                        <a:pt x="83422" y="18233"/>
                        <a:pt x="82896" y="18279"/>
                      </a:cubicBezTo>
                      <a:cubicBezTo>
                        <a:pt x="81890" y="18371"/>
                        <a:pt x="80907" y="18394"/>
                        <a:pt x="79786" y="18668"/>
                      </a:cubicBezTo>
                      <a:cubicBezTo>
                        <a:pt x="77659" y="18989"/>
                        <a:pt x="75441" y="19745"/>
                        <a:pt x="73520" y="20501"/>
                      </a:cubicBezTo>
                      <a:lnTo>
                        <a:pt x="66454" y="23684"/>
                      </a:lnTo>
                      <a:lnTo>
                        <a:pt x="59960" y="27119"/>
                      </a:lnTo>
                      <a:lnTo>
                        <a:pt x="53191" y="30921"/>
                      </a:lnTo>
                      <a:lnTo>
                        <a:pt x="46353" y="34677"/>
                      </a:lnTo>
                      <a:lnTo>
                        <a:pt x="45507" y="35158"/>
                      </a:lnTo>
                      <a:lnTo>
                        <a:pt x="44547" y="35662"/>
                      </a:lnTo>
                      <a:lnTo>
                        <a:pt x="42809" y="36555"/>
                      </a:lnTo>
                      <a:cubicBezTo>
                        <a:pt x="41688" y="37150"/>
                        <a:pt x="40385" y="37700"/>
                        <a:pt x="39173" y="38318"/>
                      </a:cubicBezTo>
                      <a:cubicBezTo>
                        <a:pt x="36680" y="39440"/>
                        <a:pt x="34119" y="40425"/>
                        <a:pt x="31444" y="41227"/>
                      </a:cubicBezTo>
                      <a:cubicBezTo>
                        <a:pt x="30117" y="41639"/>
                        <a:pt x="28928" y="41914"/>
                        <a:pt x="27625" y="42257"/>
                      </a:cubicBezTo>
                      <a:cubicBezTo>
                        <a:pt x="26253" y="42532"/>
                        <a:pt x="24881" y="42898"/>
                        <a:pt x="23509" y="43059"/>
                      </a:cubicBezTo>
                      <a:cubicBezTo>
                        <a:pt x="22136" y="43242"/>
                        <a:pt x="20787" y="43402"/>
                        <a:pt x="19392" y="43425"/>
                      </a:cubicBezTo>
                      <a:lnTo>
                        <a:pt x="18340" y="43471"/>
                      </a:lnTo>
                      <a:cubicBezTo>
                        <a:pt x="18157" y="43471"/>
                        <a:pt x="18020" y="43494"/>
                        <a:pt x="17769" y="43494"/>
                      </a:cubicBezTo>
                      <a:lnTo>
                        <a:pt x="17288" y="43494"/>
                      </a:lnTo>
                      <a:cubicBezTo>
                        <a:pt x="17288" y="43494"/>
                        <a:pt x="15345" y="43402"/>
                        <a:pt x="15345" y="43402"/>
                      </a:cubicBezTo>
                      <a:cubicBezTo>
                        <a:pt x="12486" y="43242"/>
                        <a:pt x="9833" y="42715"/>
                        <a:pt x="7181" y="41822"/>
                      </a:cubicBezTo>
                      <a:cubicBezTo>
                        <a:pt x="4688" y="40929"/>
                        <a:pt x="2104" y="39486"/>
                        <a:pt x="183" y="37654"/>
                      </a:cubicBezTo>
                      <a:cubicBezTo>
                        <a:pt x="-45" y="37425"/>
                        <a:pt x="-68" y="37059"/>
                        <a:pt x="160" y="36829"/>
                      </a:cubicBezTo>
                      <a:cubicBezTo>
                        <a:pt x="344" y="36646"/>
                        <a:pt x="641" y="36601"/>
                        <a:pt x="869" y="36715"/>
                      </a:cubicBezTo>
                      <a:close/>
                      <a:moveTo>
                        <a:pt x="892" y="36967"/>
                      </a:moveTo>
                      <a:cubicBezTo>
                        <a:pt x="3065" y="38295"/>
                        <a:pt x="5306" y="38982"/>
                        <a:pt x="7844" y="39440"/>
                      </a:cubicBezTo>
                      <a:cubicBezTo>
                        <a:pt x="10245" y="39830"/>
                        <a:pt x="12783" y="39830"/>
                        <a:pt x="15116" y="39624"/>
                      </a:cubicBezTo>
                      <a:lnTo>
                        <a:pt x="17037" y="39394"/>
                      </a:lnTo>
                      <a:lnTo>
                        <a:pt x="17517" y="39326"/>
                      </a:lnTo>
                      <a:lnTo>
                        <a:pt x="17929" y="39257"/>
                      </a:lnTo>
                      <a:lnTo>
                        <a:pt x="18821" y="39074"/>
                      </a:lnTo>
                      <a:cubicBezTo>
                        <a:pt x="20010" y="38891"/>
                        <a:pt x="21176" y="38547"/>
                        <a:pt x="22365" y="38181"/>
                      </a:cubicBezTo>
                      <a:cubicBezTo>
                        <a:pt x="23531" y="37837"/>
                        <a:pt x="24652" y="37402"/>
                        <a:pt x="25772" y="37036"/>
                      </a:cubicBezTo>
                      <a:cubicBezTo>
                        <a:pt x="26939" y="36578"/>
                        <a:pt x="28242" y="36074"/>
                        <a:pt x="29317" y="35570"/>
                      </a:cubicBezTo>
                      <a:cubicBezTo>
                        <a:pt x="31512" y="34585"/>
                        <a:pt x="33685" y="33417"/>
                        <a:pt x="35788" y="32135"/>
                      </a:cubicBezTo>
                      <a:cubicBezTo>
                        <a:pt x="36863" y="31471"/>
                        <a:pt x="37892" y="30898"/>
                        <a:pt x="38990" y="30142"/>
                      </a:cubicBezTo>
                      <a:lnTo>
                        <a:pt x="40636" y="29112"/>
                      </a:lnTo>
                      <a:lnTo>
                        <a:pt x="41048" y="28837"/>
                      </a:lnTo>
                      <a:lnTo>
                        <a:pt x="41254" y="28699"/>
                      </a:lnTo>
                      <a:lnTo>
                        <a:pt x="41345" y="28608"/>
                      </a:lnTo>
                      <a:lnTo>
                        <a:pt x="41345" y="28608"/>
                      </a:lnTo>
                      <a:cubicBezTo>
                        <a:pt x="41345" y="28608"/>
                        <a:pt x="41459" y="28539"/>
                        <a:pt x="41277" y="28654"/>
                      </a:cubicBezTo>
                      <a:lnTo>
                        <a:pt x="41322" y="28608"/>
                      </a:lnTo>
                      <a:lnTo>
                        <a:pt x="42123" y="28058"/>
                      </a:lnTo>
                      <a:lnTo>
                        <a:pt x="48526" y="23615"/>
                      </a:lnTo>
                      <a:lnTo>
                        <a:pt x="55043" y="19241"/>
                      </a:lnTo>
                      <a:lnTo>
                        <a:pt x="62018" y="14867"/>
                      </a:lnTo>
                      <a:cubicBezTo>
                        <a:pt x="64305" y="13584"/>
                        <a:pt x="66614" y="12393"/>
                        <a:pt x="68901" y="11203"/>
                      </a:cubicBezTo>
                      <a:cubicBezTo>
                        <a:pt x="71737" y="9851"/>
                        <a:pt x="74435" y="8821"/>
                        <a:pt x="77385" y="8157"/>
                      </a:cubicBezTo>
                      <a:cubicBezTo>
                        <a:pt x="78803" y="7745"/>
                        <a:pt x="80381" y="7538"/>
                        <a:pt x="81959" y="7355"/>
                      </a:cubicBezTo>
                      <a:cubicBezTo>
                        <a:pt x="82713" y="7263"/>
                        <a:pt x="83582" y="7149"/>
                        <a:pt x="84268" y="7103"/>
                      </a:cubicBezTo>
                      <a:lnTo>
                        <a:pt x="86212" y="7035"/>
                      </a:lnTo>
                      <a:lnTo>
                        <a:pt x="88156" y="6966"/>
                      </a:lnTo>
                      <a:lnTo>
                        <a:pt x="89482" y="6966"/>
                      </a:lnTo>
                      <a:cubicBezTo>
                        <a:pt x="89482" y="6966"/>
                        <a:pt x="90465" y="7058"/>
                        <a:pt x="90465" y="7058"/>
                      </a:cubicBezTo>
                      <a:lnTo>
                        <a:pt x="92386" y="7172"/>
                      </a:lnTo>
                      <a:lnTo>
                        <a:pt x="92889" y="7172"/>
                      </a:lnTo>
                      <a:cubicBezTo>
                        <a:pt x="92889" y="7172"/>
                        <a:pt x="93644" y="7263"/>
                        <a:pt x="93644" y="7263"/>
                      </a:cubicBezTo>
                      <a:lnTo>
                        <a:pt x="94604" y="7355"/>
                      </a:lnTo>
                      <a:lnTo>
                        <a:pt x="96548" y="7538"/>
                      </a:lnTo>
                      <a:lnTo>
                        <a:pt x="97508" y="7630"/>
                      </a:lnTo>
                      <a:lnTo>
                        <a:pt x="98263" y="7630"/>
                      </a:lnTo>
                      <a:cubicBezTo>
                        <a:pt x="98263" y="7630"/>
                        <a:pt x="102128" y="7950"/>
                        <a:pt x="102128" y="7950"/>
                      </a:cubicBezTo>
                      <a:lnTo>
                        <a:pt x="106015" y="8271"/>
                      </a:lnTo>
                      <a:lnTo>
                        <a:pt x="106244" y="8271"/>
                      </a:lnTo>
                      <a:cubicBezTo>
                        <a:pt x="106244" y="8271"/>
                        <a:pt x="106381" y="8294"/>
                        <a:pt x="106381" y="8294"/>
                      </a:cubicBezTo>
                      <a:lnTo>
                        <a:pt x="106404" y="8294"/>
                      </a:lnTo>
                      <a:cubicBezTo>
                        <a:pt x="106655" y="8294"/>
                        <a:pt x="106084" y="8294"/>
                        <a:pt x="106175" y="8294"/>
                      </a:cubicBezTo>
                      <a:lnTo>
                        <a:pt x="106724" y="8294"/>
                      </a:lnTo>
                      <a:cubicBezTo>
                        <a:pt x="106724" y="8294"/>
                        <a:pt x="107707" y="8363"/>
                        <a:pt x="107707" y="8363"/>
                      </a:cubicBezTo>
                      <a:lnTo>
                        <a:pt x="109651" y="8432"/>
                      </a:lnTo>
                      <a:lnTo>
                        <a:pt x="110612" y="8500"/>
                      </a:lnTo>
                      <a:lnTo>
                        <a:pt x="110703" y="8500"/>
                      </a:lnTo>
                      <a:cubicBezTo>
                        <a:pt x="110177" y="8500"/>
                        <a:pt x="110566" y="8500"/>
                        <a:pt x="110474" y="8500"/>
                      </a:cubicBezTo>
                      <a:lnTo>
                        <a:pt x="110841" y="8500"/>
                      </a:lnTo>
                      <a:cubicBezTo>
                        <a:pt x="110841" y="8500"/>
                        <a:pt x="111321" y="8477"/>
                        <a:pt x="111321" y="8477"/>
                      </a:cubicBezTo>
                      <a:lnTo>
                        <a:pt x="113264" y="8409"/>
                      </a:lnTo>
                      <a:lnTo>
                        <a:pt x="117152" y="8340"/>
                      </a:lnTo>
                      <a:lnTo>
                        <a:pt x="116695" y="8340"/>
                      </a:lnTo>
                      <a:cubicBezTo>
                        <a:pt x="116695" y="8340"/>
                        <a:pt x="123989" y="7653"/>
                        <a:pt x="123989" y="7653"/>
                      </a:cubicBezTo>
                      <a:lnTo>
                        <a:pt x="123555" y="7722"/>
                      </a:lnTo>
                      <a:lnTo>
                        <a:pt x="123761" y="7676"/>
                      </a:lnTo>
                      <a:lnTo>
                        <a:pt x="123806" y="7676"/>
                      </a:lnTo>
                      <a:cubicBezTo>
                        <a:pt x="123806" y="7676"/>
                        <a:pt x="124012" y="7653"/>
                        <a:pt x="123601" y="7722"/>
                      </a:cubicBezTo>
                      <a:lnTo>
                        <a:pt x="123623" y="7722"/>
                      </a:lnTo>
                      <a:cubicBezTo>
                        <a:pt x="123623" y="7722"/>
                        <a:pt x="123646" y="7699"/>
                        <a:pt x="123646" y="7699"/>
                      </a:cubicBezTo>
                      <a:lnTo>
                        <a:pt x="123738" y="7699"/>
                      </a:lnTo>
                      <a:cubicBezTo>
                        <a:pt x="123738" y="7699"/>
                        <a:pt x="124150" y="7607"/>
                        <a:pt x="124150" y="7607"/>
                      </a:cubicBezTo>
                      <a:lnTo>
                        <a:pt x="124950" y="7447"/>
                      </a:lnTo>
                      <a:lnTo>
                        <a:pt x="126573" y="7149"/>
                      </a:lnTo>
                      <a:lnTo>
                        <a:pt x="126779" y="7103"/>
                      </a:lnTo>
                      <a:lnTo>
                        <a:pt x="126871" y="7103"/>
                      </a:lnTo>
                      <a:cubicBezTo>
                        <a:pt x="126871" y="7103"/>
                        <a:pt x="126894" y="7080"/>
                        <a:pt x="126894" y="7080"/>
                      </a:cubicBezTo>
                      <a:lnTo>
                        <a:pt x="126894" y="7080"/>
                      </a:lnTo>
                      <a:cubicBezTo>
                        <a:pt x="126779" y="7103"/>
                        <a:pt x="127191" y="7012"/>
                        <a:pt x="126619" y="7149"/>
                      </a:cubicBezTo>
                      <a:lnTo>
                        <a:pt x="126688" y="7149"/>
                      </a:lnTo>
                      <a:cubicBezTo>
                        <a:pt x="126688" y="7149"/>
                        <a:pt x="127099" y="7035"/>
                        <a:pt x="127099" y="7035"/>
                      </a:cubicBezTo>
                      <a:lnTo>
                        <a:pt x="127923" y="6851"/>
                      </a:lnTo>
                      <a:lnTo>
                        <a:pt x="129523" y="6485"/>
                      </a:lnTo>
                      <a:lnTo>
                        <a:pt x="130324" y="6302"/>
                      </a:lnTo>
                      <a:cubicBezTo>
                        <a:pt x="130324" y="6302"/>
                        <a:pt x="130690" y="6210"/>
                        <a:pt x="130621" y="6256"/>
                      </a:cubicBezTo>
                      <a:lnTo>
                        <a:pt x="131033" y="6141"/>
                      </a:lnTo>
                      <a:lnTo>
                        <a:pt x="132633" y="5706"/>
                      </a:lnTo>
                      <a:lnTo>
                        <a:pt x="135835" y="4859"/>
                      </a:lnTo>
                      <a:lnTo>
                        <a:pt x="137436" y="4424"/>
                      </a:lnTo>
                      <a:lnTo>
                        <a:pt x="138236" y="4218"/>
                      </a:lnTo>
                      <a:lnTo>
                        <a:pt x="138304" y="4218"/>
                      </a:lnTo>
                      <a:cubicBezTo>
                        <a:pt x="138304" y="4218"/>
                        <a:pt x="138327" y="4195"/>
                        <a:pt x="138327" y="4195"/>
                      </a:cubicBezTo>
                      <a:lnTo>
                        <a:pt x="138327" y="4195"/>
                      </a:lnTo>
                      <a:cubicBezTo>
                        <a:pt x="138327" y="4195"/>
                        <a:pt x="138007" y="4309"/>
                        <a:pt x="138167" y="4241"/>
                      </a:cubicBezTo>
                      <a:lnTo>
                        <a:pt x="138282" y="4241"/>
                      </a:lnTo>
                      <a:cubicBezTo>
                        <a:pt x="138282" y="4241"/>
                        <a:pt x="138510" y="4172"/>
                        <a:pt x="138510" y="4172"/>
                      </a:cubicBezTo>
                      <a:lnTo>
                        <a:pt x="138990" y="4057"/>
                      </a:lnTo>
                      <a:lnTo>
                        <a:pt x="140889" y="3622"/>
                      </a:lnTo>
                      <a:cubicBezTo>
                        <a:pt x="141506" y="3485"/>
                        <a:pt x="142192" y="3302"/>
                        <a:pt x="142741" y="3233"/>
                      </a:cubicBezTo>
                      <a:lnTo>
                        <a:pt x="146514" y="2615"/>
                      </a:lnTo>
                      <a:lnTo>
                        <a:pt x="147337" y="2500"/>
                      </a:lnTo>
                      <a:lnTo>
                        <a:pt x="147749" y="2431"/>
                      </a:lnTo>
                      <a:lnTo>
                        <a:pt x="147955" y="2385"/>
                      </a:lnTo>
                      <a:lnTo>
                        <a:pt x="148321" y="2385"/>
                      </a:lnTo>
                      <a:cubicBezTo>
                        <a:pt x="148321" y="2385"/>
                        <a:pt x="148412" y="2363"/>
                        <a:pt x="148412" y="2363"/>
                      </a:cubicBezTo>
                      <a:lnTo>
                        <a:pt x="150059" y="2363"/>
                      </a:lnTo>
                      <a:cubicBezTo>
                        <a:pt x="150059" y="2363"/>
                        <a:pt x="150196" y="2340"/>
                        <a:pt x="150196" y="2340"/>
                      </a:cubicBezTo>
                      <a:cubicBezTo>
                        <a:pt x="150470" y="2340"/>
                        <a:pt x="150767" y="2340"/>
                        <a:pt x="151019" y="2363"/>
                      </a:cubicBezTo>
                      <a:lnTo>
                        <a:pt x="152803" y="2592"/>
                      </a:lnTo>
                      <a:lnTo>
                        <a:pt x="153672" y="2706"/>
                      </a:lnTo>
                      <a:lnTo>
                        <a:pt x="153900" y="2752"/>
                      </a:lnTo>
                      <a:lnTo>
                        <a:pt x="154312" y="2821"/>
                      </a:lnTo>
                      <a:lnTo>
                        <a:pt x="154792" y="2935"/>
                      </a:lnTo>
                      <a:lnTo>
                        <a:pt x="158497" y="3897"/>
                      </a:lnTo>
                      <a:lnTo>
                        <a:pt x="160349" y="4355"/>
                      </a:lnTo>
                      <a:cubicBezTo>
                        <a:pt x="160966" y="4515"/>
                        <a:pt x="161515" y="4698"/>
                        <a:pt x="162087" y="4859"/>
                      </a:cubicBezTo>
                      <a:lnTo>
                        <a:pt x="165540" y="5844"/>
                      </a:lnTo>
                      <a:lnTo>
                        <a:pt x="166386" y="6096"/>
                      </a:lnTo>
                      <a:lnTo>
                        <a:pt x="167141" y="6279"/>
                      </a:lnTo>
                      <a:lnTo>
                        <a:pt x="168650" y="6645"/>
                      </a:lnTo>
                      <a:lnTo>
                        <a:pt x="170136" y="6874"/>
                      </a:lnTo>
                      <a:lnTo>
                        <a:pt x="170845" y="6989"/>
                      </a:lnTo>
                      <a:lnTo>
                        <a:pt x="171440" y="7035"/>
                      </a:lnTo>
                      <a:lnTo>
                        <a:pt x="172011" y="7080"/>
                      </a:lnTo>
                      <a:lnTo>
                        <a:pt x="172309" y="7126"/>
                      </a:lnTo>
                      <a:lnTo>
                        <a:pt x="172744" y="7126"/>
                      </a:lnTo>
                      <a:cubicBezTo>
                        <a:pt x="172744" y="7126"/>
                        <a:pt x="173635" y="7058"/>
                        <a:pt x="173635" y="7058"/>
                      </a:cubicBezTo>
                      <a:lnTo>
                        <a:pt x="174093" y="7058"/>
                      </a:lnTo>
                      <a:cubicBezTo>
                        <a:pt x="174093" y="7058"/>
                        <a:pt x="174321" y="7012"/>
                        <a:pt x="174321" y="7012"/>
                      </a:cubicBezTo>
                      <a:lnTo>
                        <a:pt x="174504" y="7012"/>
                      </a:lnTo>
                      <a:cubicBezTo>
                        <a:pt x="173338" y="7172"/>
                        <a:pt x="174161" y="7058"/>
                        <a:pt x="173910" y="7103"/>
                      </a:cubicBezTo>
                      <a:lnTo>
                        <a:pt x="173910" y="7103"/>
                      </a:lnTo>
                      <a:cubicBezTo>
                        <a:pt x="173910" y="7103"/>
                        <a:pt x="173932" y="7103"/>
                        <a:pt x="173932" y="7103"/>
                      </a:cubicBezTo>
                      <a:lnTo>
                        <a:pt x="174618" y="7012"/>
                      </a:lnTo>
                      <a:lnTo>
                        <a:pt x="175488" y="6828"/>
                      </a:lnTo>
                      <a:lnTo>
                        <a:pt x="176814" y="6393"/>
                      </a:lnTo>
                      <a:lnTo>
                        <a:pt x="176242" y="6645"/>
                      </a:lnTo>
                      <a:lnTo>
                        <a:pt x="178049" y="5706"/>
                      </a:lnTo>
                      <a:lnTo>
                        <a:pt x="177728" y="5912"/>
                      </a:lnTo>
                      <a:lnTo>
                        <a:pt x="179444" y="4561"/>
                      </a:lnTo>
                      <a:lnTo>
                        <a:pt x="184726" y="12050"/>
                      </a:lnTo>
                      <a:lnTo>
                        <a:pt x="182851" y="13127"/>
                      </a:lnTo>
                      <a:lnTo>
                        <a:pt x="182622" y="13287"/>
                      </a:lnTo>
                      <a:lnTo>
                        <a:pt x="182531" y="13332"/>
                      </a:lnTo>
                      <a:lnTo>
                        <a:pt x="179604" y="14432"/>
                      </a:lnTo>
                      <a:cubicBezTo>
                        <a:pt x="179421" y="14501"/>
                        <a:pt x="179238" y="14546"/>
                        <a:pt x="179055" y="14592"/>
                      </a:cubicBezTo>
                      <a:cubicBezTo>
                        <a:pt x="178277" y="14729"/>
                        <a:pt x="177385" y="14913"/>
                        <a:pt x="176722" y="14981"/>
                      </a:cubicBezTo>
                      <a:lnTo>
                        <a:pt x="175831" y="15050"/>
                      </a:lnTo>
                      <a:lnTo>
                        <a:pt x="175373" y="15050"/>
                      </a:lnTo>
                      <a:cubicBezTo>
                        <a:pt x="175373" y="15050"/>
                        <a:pt x="175145" y="15073"/>
                        <a:pt x="175145" y="15073"/>
                      </a:cubicBezTo>
                      <a:lnTo>
                        <a:pt x="174870" y="15073"/>
                      </a:lnTo>
                      <a:cubicBezTo>
                        <a:pt x="174870" y="15073"/>
                        <a:pt x="174824" y="15096"/>
                        <a:pt x="174824" y="15096"/>
                      </a:cubicBezTo>
                      <a:lnTo>
                        <a:pt x="174756" y="15096"/>
                      </a:lnTo>
                      <a:cubicBezTo>
                        <a:pt x="174756" y="15096"/>
                        <a:pt x="174618" y="15073"/>
                        <a:pt x="174618" y="15073"/>
                      </a:cubicBezTo>
                      <a:lnTo>
                        <a:pt x="172309" y="14958"/>
                      </a:lnTo>
                      <a:lnTo>
                        <a:pt x="170159" y="14592"/>
                      </a:lnTo>
                      <a:cubicBezTo>
                        <a:pt x="169450" y="14478"/>
                        <a:pt x="168787" y="14249"/>
                        <a:pt x="168078" y="14066"/>
                      </a:cubicBezTo>
                      <a:lnTo>
                        <a:pt x="167049" y="13791"/>
                      </a:lnTo>
                      <a:lnTo>
                        <a:pt x="166180" y="13493"/>
                      </a:lnTo>
                      <a:lnTo>
                        <a:pt x="164397" y="12875"/>
                      </a:lnTo>
                      <a:lnTo>
                        <a:pt x="162750" y="12210"/>
                      </a:lnTo>
                      <a:lnTo>
                        <a:pt x="159457" y="10905"/>
                      </a:lnTo>
                      <a:cubicBezTo>
                        <a:pt x="158337" y="10493"/>
                        <a:pt x="157193" y="10126"/>
                        <a:pt x="156050" y="9737"/>
                      </a:cubicBezTo>
                      <a:lnTo>
                        <a:pt x="154335" y="9164"/>
                      </a:lnTo>
                      <a:lnTo>
                        <a:pt x="153489" y="8844"/>
                      </a:lnTo>
                      <a:lnTo>
                        <a:pt x="153054" y="8706"/>
                      </a:lnTo>
                      <a:lnTo>
                        <a:pt x="152848" y="8638"/>
                      </a:lnTo>
                      <a:lnTo>
                        <a:pt x="152848" y="8638"/>
                      </a:lnTo>
                      <a:cubicBezTo>
                        <a:pt x="152848" y="8638"/>
                        <a:pt x="152848" y="8638"/>
                        <a:pt x="152848" y="8638"/>
                      </a:cubicBezTo>
                      <a:cubicBezTo>
                        <a:pt x="152803" y="8638"/>
                        <a:pt x="153077" y="8706"/>
                        <a:pt x="152963" y="8684"/>
                      </a:cubicBezTo>
                      <a:lnTo>
                        <a:pt x="152894" y="8684"/>
                      </a:lnTo>
                      <a:cubicBezTo>
                        <a:pt x="152894" y="8684"/>
                        <a:pt x="152803" y="8661"/>
                        <a:pt x="152803" y="8661"/>
                      </a:cubicBezTo>
                      <a:lnTo>
                        <a:pt x="149807" y="8088"/>
                      </a:lnTo>
                      <a:lnTo>
                        <a:pt x="150150" y="8088"/>
                      </a:lnTo>
                      <a:cubicBezTo>
                        <a:pt x="150150" y="8088"/>
                        <a:pt x="148458" y="8019"/>
                        <a:pt x="148458" y="8019"/>
                      </a:cubicBezTo>
                      <a:cubicBezTo>
                        <a:pt x="147840" y="8019"/>
                        <a:pt x="148824" y="7950"/>
                        <a:pt x="148183" y="8019"/>
                      </a:cubicBezTo>
                      <a:lnTo>
                        <a:pt x="147337" y="8111"/>
                      </a:lnTo>
                      <a:lnTo>
                        <a:pt x="144227" y="8409"/>
                      </a:lnTo>
                      <a:cubicBezTo>
                        <a:pt x="143244" y="8477"/>
                        <a:pt x="142032" y="8775"/>
                        <a:pt x="140957" y="8913"/>
                      </a:cubicBezTo>
                      <a:lnTo>
                        <a:pt x="139380" y="9210"/>
                      </a:lnTo>
                      <a:lnTo>
                        <a:pt x="137710" y="9554"/>
                      </a:lnTo>
                      <a:cubicBezTo>
                        <a:pt x="135492" y="9989"/>
                        <a:pt x="133319" y="10493"/>
                        <a:pt x="131078" y="10905"/>
                      </a:cubicBezTo>
                      <a:lnTo>
                        <a:pt x="127580" y="11523"/>
                      </a:lnTo>
                      <a:lnTo>
                        <a:pt x="124378" y="12027"/>
                      </a:lnTo>
                      <a:lnTo>
                        <a:pt x="124332" y="12027"/>
                      </a:lnTo>
                      <a:cubicBezTo>
                        <a:pt x="124332" y="12027"/>
                        <a:pt x="124150" y="12050"/>
                        <a:pt x="124081" y="12050"/>
                      </a:cubicBezTo>
                      <a:lnTo>
                        <a:pt x="115528" y="12325"/>
                      </a:lnTo>
                      <a:cubicBezTo>
                        <a:pt x="112716" y="12325"/>
                        <a:pt x="110017" y="12073"/>
                        <a:pt x="107250" y="11958"/>
                      </a:cubicBezTo>
                      <a:lnTo>
                        <a:pt x="106084" y="11890"/>
                      </a:lnTo>
                      <a:lnTo>
                        <a:pt x="105055" y="11775"/>
                      </a:lnTo>
                      <a:lnTo>
                        <a:pt x="102997" y="11546"/>
                      </a:lnTo>
                      <a:lnTo>
                        <a:pt x="98880" y="11065"/>
                      </a:lnTo>
                      <a:lnTo>
                        <a:pt x="97851" y="10951"/>
                      </a:lnTo>
                      <a:lnTo>
                        <a:pt x="96708" y="10813"/>
                      </a:lnTo>
                      <a:lnTo>
                        <a:pt x="94673" y="10515"/>
                      </a:lnTo>
                      <a:lnTo>
                        <a:pt x="92775" y="10264"/>
                      </a:lnTo>
                      <a:lnTo>
                        <a:pt x="90717" y="10080"/>
                      </a:lnTo>
                      <a:lnTo>
                        <a:pt x="88659" y="9897"/>
                      </a:lnTo>
                      <a:cubicBezTo>
                        <a:pt x="88110" y="9828"/>
                        <a:pt x="87447" y="9897"/>
                        <a:pt x="86829" y="9851"/>
                      </a:cubicBezTo>
                      <a:lnTo>
                        <a:pt x="84954" y="9851"/>
                      </a:lnTo>
                      <a:cubicBezTo>
                        <a:pt x="84954" y="9851"/>
                        <a:pt x="84017" y="9828"/>
                        <a:pt x="84017" y="9828"/>
                      </a:cubicBezTo>
                      <a:lnTo>
                        <a:pt x="82988" y="9920"/>
                      </a:lnTo>
                      <a:lnTo>
                        <a:pt x="80929" y="10103"/>
                      </a:lnTo>
                      <a:lnTo>
                        <a:pt x="79900" y="10241"/>
                      </a:lnTo>
                      <a:lnTo>
                        <a:pt x="79397" y="10241"/>
                      </a:lnTo>
                      <a:cubicBezTo>
                        <a:pt x="79397" y="10241"/>
                        <a:pt x="79260" y="10287"/>
                        <a:pt x="79260" y="10287"/>
                      </a:cubicBezTo>
                      <a:cubicBezTo>
                        <a:pt x="79443" y="10264"/>
                        <a:pt x="79260" y="10287"/>
                        <a:pt x="79260" y="10287"/>
                      </a:cubicBezTo>
                      <a:lnTo>
                        <a:pt x="79031" y="10332"/>
                      </a:lnTo>
                      <a:lnTo>
                        <a:pt x="75395" y="11134"/>
                      </a:lnTo>
                      <a:cubicBezTo>
                        <a:pt x="74115" y="11500"/>
                        <a:pt x="72811" y="12027"/>
                        <a:pt x="71508" y="12439"/>
                      </a:cubicBezTo>
                      <a:lnTo>
                        <a:pt x="71005" y="12600"/>
                      </a:lnTo>
                      <a:lnTo>
                        <a:pt x="70753" y="12691"/>
                      </a:lnTo>
                      <a:lnTo>
                        <a:pt x="70708" y="12691"/>
                      </a:lnTo>
                      <a:cubicBezTo>
                        <a:pt x="70708" y="12691"/>
                        <a:pt x="70662" y="12737"/>
                        <a:pt x="70662" y="12737"/>
                      </a:cubicBezTo>
                      <a:cubicBezTo>
                        <a:pt x="70708" y="12737"/>
                        <a:pt x="70525" y="12783"/>
                        <a:pt x="70753" y="12691"/>
                      </a:cubicBezTo>
                      <a:lnTo>
                        <a:pt x="70639" y="12737"/>
                      </a:lnTo>
                      <a:lnTo>
                        <a:pt x="69747" y="13149"/>
                      </a:lnTo>
                      <a:lnTo>
                        <a:pt x="67918" y="13951"/>
                      </a:lnTo>
                      <a:cubicBezTo>
                        <a:pt x="66683" y="14455"/>
                        <a:pt x="65516" y="15119"/>
                        <a:pt x="64327" y="15737"/>
                      </a:cubicBezTo>
                      <a:cubicBezTo>
                        <a:pt x="63138" y="16333"/>
                        <a:pt x="61972" y="16997"/>
                        <a:pt x="60783" y="17707"/>
                      </a:cubicBezTo>
                      <a:cubicBezTo>
                        <a:pt x="58473" y="19035"/>
                        <a:pt x="56003" y="20524"/>
                        <a:pt x="53808" y="21989"/>
                      </a:cubicBezTo>
                      <a:lnTo>
                        <a:pt x="46879" y="26501"/>
                      </a:lnTo>
                      <a:cubicBezTo>
                        <a:pt x="44570" y="27989"/>
                        <a:pt x="42283" y="29547"/>
                        <a:pt x="39905" y="30990"/>
                      </a:cubicBezTo>
                      <a:cubicBezTo>
                        <a:pt x="37549" y="32455"/>
                        <a:pt x="35148" y="33852"/>
                        <a:pt x="32587" y="35227"/>
                      </a:cubicBezTo>
                      <a:cubicBezTo>
                        <a:pt x="30117" y="36417"/>
                        <a:pt x="27510" y="37540"/>
                        <a:pt x="24858" y="38455"/>
                      </a:cubicBezTo>
                      <a:cubicBezTo>
                        <a:pt x="23554" y="38937"/>
                        <a:pt x="22159" y="39303"/>
                        <a:pt x="20764" y="39692"/>
                      </a:cubicBezTo>
                      <a:cubicBezTo>
                        <a:pt x="20056" y="39898"/>
                        <a:pt x="19392" y="39967"/>
                        <a:pt x="18706" y="40105"/>
                      </a:cubicBezTo>
                      <a:lnTo>
                        <a:pt x="17700" y="40333"/>
                      </a:lnTo>
                      <a:cubicBezTo>
                        <a:pt x="17288" y="40402"/>
                        <a:pt x="16968" y="40402"/>
                        <a:pt x="16602" y="40448"/>
                      </a:cubicBezTo>
                      <a:lnTo>
                        <a:pt x="12326" y="40815"/>
                      </a:lnTo>
                      <a:lnTo>
                        <a:pt x="8210" y="40585"/>
                      </a:lnTo>
                      <a:cubicBezTo>
                        <a:pt x="5237" y="40036"/>
                        <a:pt x="2584" y="39486"/>
                        <a:pt x="92" y="37883"/>
                      </a:cubicBezTo>
                      <a:lnTo>
                        <a:pt x="778" y="3699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3" name="Graphic 3">
                <a:extLst>
                  <a:ext uri="{FF2B5EF4-FFF2-40B4-BE49-F238E27FC236}">
                    <a16:creationId xmlns:a16="http://schemas.microsoft.com/office/drawing/2014/main" id="{AEC3B8C7-2F5A-56F5-1DD2-64D815DA5DF8}"/>
                  </a:ext>
                </a:extLst>
              </p:cNvPr>
              <p:cNvGrpSpPr/>
              <p:nvPr/>
            </p:nvGrpSpPr>
            <p:grpSpPr>
              <a:xfrm>
                <a:off x="5397063" y="3747007"/>
                <a:ext cx="50178" cy="41121"/>
                <a:chOff x="4496800" y="3747007"/>
                <a:chExt cx="50178" cy="41121"/>
              </a:xfrm>
              <a:solidFill>
                <a:srgbClr val="EDA69A"/>
              </a:solidFill>
            </p:grpSpPr>
            <p:sp>
              <p:nvSpPr>
                <p:cNvPr id="1055" name="Freeform: Shape 2078">
                  <a:extLst>
                    <a:ext uri="{FF2B5EF4-FFF2-40B4-BE49-F238E27FC236}">
                      <a16:creationId xmlns:a16="http://schemas.microsoft.com/office/drawing/2014/main" id="{2BAAA0F3-B965-4D07-1AE9-72D8E35CFA3B}"/>
                    </a:ext>
                  </a:extLst>
                </p:cNvPr>
                <p:cNvSpPr/>
                <p:nvPr/>
              </p:nvSpPr>
              <p:spPr>
                <a:xfrm>
                  <a:off x="4501461"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56" name="Freeform: Shape 2079">
                  <a:extLst>
                    <a:ext uri="{FF2B5EF4-FFF2-40B4-BE49-F238E27FC236}">
                      <a16:creationId xmlns:a16="http://schemas.microsoft.com/office/drawing/2014/main" id="{FADC380E-362A-EB4E-AEC2-BC20FCF729D8}"/>
                    </a:ext>
                  </a:extLst>
                </p:cNvPr>
                <p:cNvSpPr/>
                <p:nvPr/>
              </p:nvSpPr>
              <p:spPr>
                <a:xfrm>
                  <a:off x="4496800" y="3747007"/>
                  <a:ext cx="50178" cy="41121"/>
                </a:xfrm>
                <a:custGeom>
                  <a:avLst/>
                  <a:gdLst>
                    <a:gd name="connsiteX0" fmla="*/ 49756 w 50178"/>
                    <a:gd name="connsiteY0" fmla="*/ 3779 h 41121"/>
                    <a:gd name="connsiteX1" fmla="*/ 46921 w 50178"/>
                    <a:gd name="connsiteY1" fmla="*/ 4786 h 41121"/>
                    <a:gd name="connsiteX2" fmla="*/ 44154 w 50178"/>
                    <a:gd name="connsiteY2" fmla="*/ 6115 h 41121"/>
                    <a:gd name="connsiteX3" fmla="*/ 41661 w 50178"/>
                    <a:gd name="connsiteY3" fmla="*/ 7489 h 41121"/>
                    <a:gd name="connsiteX4" fmla="*/ 39123 w 50178"/>
                    <a:gd name="connsiteY4" fmla="*/ 9275 h 41121"/>
                    <a:gd name="connsiteX5" fmla="*/ 38803 w 50178"/>
                    <a:gd name="connsiteY5" fmla="*/ 9481 h 41121"/>
                    <a:gd name="connsiteX6" fmla="*/ 38643 w 50178"/>
                    <a:gd name="connsiteY6" fmla="*/ 9619 h 41121"/>
                    <a:gd name="connsiteX7" fmla="*/ 38574 w 50178"/>
                    <a:gd name="connsiteY7" fmla="*/ 9664 h 41121"/>
                    <a:gd name="connsiteX8" fmla="*/ 38528 w 50178"/>
                    <a:gd name="connsiteY8" fmla="*/ 9664 h 41121"/>
                    <a:gd name="connsiteX9" fmla="*/ 38505 w 50178"/>
                    <a:gd name="connsiteY9" fmla="*/ 9687 h 41121"/>
                    <a:gd name="connsiteX10" fmla="*/ 38688 w 50178"/>
                    <a:gd name="connsiteY10" fmla="*/ 9573 h 41121"/>
                    <a:gd name="connsiteX11" fmla="*/ 38688 w 50178"/>
                    <a:gd name="connsiteY11" fmla="*/ 9573 h 41121"/>
                    <a:gd name="connsiteX12" fmla="*/ 38117 w 50178"/>
                    <a:gd name="connsiteY12" fmla="*/ 10100 h 41121"/>
                    <a:gd name="connsiteX13" fmla="*/ 36973 w 50178"/>
                    <a:gd name="connsiteY13" fmla="*/ 11130 h 41121"/>
                    <a:gd name="connsiteX14" fmla="*/ 35830 w 50178"/>
                    <a:gd name="connsiteY14" fmla="*/ 12161 h 41121"/>
                    <a:gd name="connsiteX15" fmla="*/ 35533 w 50178"/>
                    <a:gd name="connsiteY15" fmla="*/ 12390 h 41121"/>
                    <a:gd name="connsiteX16" fmla="*/ 35395 w 50178"/>
                    <a:gd name="connsiteY16" fmla="*/ 12527 h 41121"/>
                    <a:gd name="connsiteX17" fmla="*/ 35327 w 50178"/>
                    <a:gd name="connsiteY17" fmla="*/ 12596 h 41121"/>
                    <a:gd name="connsiteX18" fmla="*/ 35510 w 50178"/>
                    <a:gd name="connsiteY18" fmla="*/ 12436 h 41121"/>
                    <a:gd name="connsiteX19" fmla="*/ 35510 w 50178"/>
                    <a:gd name="connsiteY19" fmla="*/ 12436 h 41121"/>
                    <a:gd name="connsiteX20" fmla="*/ 35510 w 50178"/>
                    <a:gd name="connsiteY20" fmla="*/ 12481 h 41121"/>
                    <a:gd name="connsiteX21" fmla="*/ 35510 w 50178"/>
                    <a:gd name="connsiteY21" fmla="*/ 12527 h 41121"/>
                    <a:gd name="connsiteX22" fmla="*/ 34984 w 50178"/>
                    <a:gd name="connsiteY22" fmla="*/ 13123 h 41121"/>
                    <a:gd name="connsiteX23" fmla="*/ 32994 w 50178"/>
                    <a:gd name="connsiteY23" fmla="*/ 15481 h 41121"/>
                    <a:gd name="connsiteX24" fmla="*/ 32491 w 50178"/>
                    <a:gd name="connsiteY24" fmla="*/ 16077 h 41121"/>
                    <a:gd name="connsiteX25" fmla="*/ 32423 w 50178"/>
                    <a:gd name="connsiteY25" fmla="*/ 16146 h 41121"/>
                    <a:gd name="connsiteX26" fmla="*/ 32423 w 50178"/>
                    <a:gd name="connsiteY26" fmla="*/ 16146 h 41121"/>
                    <a:gd name="connsiteX27" fmla="*/ 32606 w 50178"/>
                    <a:gd name="connsiteY27" fmla="*/ 15963 h 41121"/>
                    <a:gd name="connsiteX28" fmla="*/ 32606 w 50178"/>
                    <a:gd name="connsiteY28" fmla="*/ 15963 h 41121"/>
                    <a:gd name="connsiteX29" fmla="*/ 32583 w 50178"/>
                    <a:gd name="connsiteY29" fmla="*/ 16031 h 41121"/>
                    <a:gd name="connsiteX30" fmla="*/ 32468 w 50178"/>
                    <a:gd name="connsiteY30" fmla="*/ 16191 h 41121"/>
                    <a:gd name="connsiteX31" fmla="*/ 32240 w 50178"/>
                    <a:gd name="connsiteY31" fmla="*/ 16535 h 41121"/>
                    <a:gd name="connsiteX32" fmla="*/ 31371 w 50178"/>
                    <a:gd name="connsiteY32" fmla="*/ 17795 h 41121"/>
                    <a:gd name="connsiteX33" fmla="*/ 27941 w 50178"/>
                    <a:gd name="connsiteY33" fmla="*/ 22970 h 41121"/>
                    <a:gd name="connsiteX34" fmla="*/ 24488 w 50178"/>
                    <a:gd name="connsiteY34" fmla="*/ 28077 h 41121"/>
                    <a:gd name="connsiteX35" fmla="*/ 24053 w 50178"/>
                    <a:gd name="connsiteY35" fmla="*/ 28719 h 41121"/>
                    <a:gd name="connsiteX36" fmla="*/ 23824 w 50178"/>
                    <a:gd name="connsiteY36" fmla="*/ 29062 h 41121"/>
                    <a:gd name="connsiteX37" fmla="*/ 23779 w 50178"/>
                    <a:gd name="connsiteY37" fmla="*/ 29108 h 41121"/>
                    <a:gd name="connsiteX38" fmla="*/ 23596 w 50178"/>
                    <a:gd name="connsiteY38" fmla="*/ 29337 h 41121"/>
                    <a:gd name="connsiteX39" fmla="*/ 23481 w 50178"/>
                    <a:gd name="connsiteY39" fmla="*/ 29497 h 41121"/>
                    <a:gd name="connsiteX40" fmla="*/ 22567 w 50178"/>
                    <a:gd name="connsiteY40" fmla="*/ 30711 h 41121"/>
                    <a:gd name="connsiteX41" fmla="*/ 22087 w 50178"/>
                    <a:gd name="connsiteY41" fmla="*/ 31329 h 41121"/>
                    <a:gd name="connsiteX42" fmla="*/ 21492 w 50178"/>
                    <a:gd name="connsiteY42" fmla="*/ 32016 h 41121"/>
                    <a:gd name="connsiteX43" fmla="*/ 20257 w 50178"/>
                    <a:gd name="connsiteY43" fmla="*/ 33413 h 41121"/>
                    <a:gd name="connsiteX44" fmla="*/ 19022 w 50178"/>
                    <a:gd name="connsiteY44" fmla="*/ 34627 h 41121"/>
                    <a:gd name="connsiteX45" fmla="*/ 18473 w 50178"/>
                    <a:gd name="connsiteY45" fmla="*/ 35154 h 41121"/>
                    <a:gd name="connsiteX46" fmla="*/ 18199 w 50178"/>
                    <a:gd name="connsiteY46" fmla="*/ 35429 h 41121"/>
                    <a:gd name="connsiteX47" fmla="*/ 17581 w 50178"/>
                    <a:gd name="connsiteY47" fmla="*/ 35864 h 41121"/>
                    <a:gd name="connsiteX48" fmla="*/ 15066 w 50178"/>
                    <a:gd name="connsiteY48" fmla="*/ 37696 h 41121"/>
                    <a:gd name="connsiteX49" fmla="*/ 14792 w 50178"/>
                    <a:gd name="connsiteY49" fmla="*/ 37834 h 41121"/>
                    <a:gd name="connsiteX50" fmla="*/ 14540 w 50178"/>
                    <a:gd name="connsiteY50" fmla="*/ 37948 h 41121"/>
                    <a:gd name="connsiteX51" fmla="*/ 13397 w 50178"/>
                    <a:gd name="connsiteY51" fmla="*/ 38475 h 41121"/>
                    <a:gd name="connsiteX52" fmla="*/ 12436 w 50178"/>
                    <a:gd name="connsiteY52" fmla="*/ 38933 h 41121"/>
                    <a:gd name="connsiteX53" fmla="*/ 11956 w 50178"/>
                    <a:gd name="connsiteY53" fmla="*/ 39162 h 41121"/>
                    <a:gd name="connsiteX54" fmla="*/ 11841 w 50178"/>
                    <a:gd name="connsiteY54" fmla="*/ 39208 h 41121"/>
                    <a:gd name="connsiteX55" fmla="*/ 11773 w 50178"/>
                    <a:gd name="connsiteY55" fmla="*/ 39208 h 41121"/>
                    <a:gd name="connsiteX56" fmla="*/ 11750 w 50178"/>
                    <a:gd name="connsiteY56" fmla="*/ 39253 h 41121"/>
                    <a:gd name="connsiteX57" fmla="*/ 11522 w 50178"/>
                    <a:gd name="connsiteY57" fmla="*/ 39345 h 41121"/>
                    <a:gd name="connsiteX58" fmla="*/ 11270 w 50178"/>
                    <a:gd name="connsiteY58" fmla="*/ 39437 h 41121"/>
                    <a:gd name="connsiteX59" fmla="*/ 10287 w 50178"/>
                    <a:gd name="connsiteY59" fmla="*/ 39826 h 41121"/>
                    <a:gd name="connsiteX60" fmla="*/ 9052 w 50178"/>
                    <a:gd name="connsiteY60" fmla="*/ 40192 h 41121"/>
                    <a:gd name="connsiteX61" fmla="*/ 8366 w 50178"/>
                    <a:gd name="connsiteY61" fmla="*/ 40376 h 41121"/>
                    <a:gd name="connsiteX62" fmla="*/ 7497 w 50178"/>
                    <a:gd name="connsiteY62" fmla="*/ 40559 h 41121"/>
                    <a:gd name="connsiteX63" fmla="*/ 5416 w 50178"/>
                    <a:gd name="connsiteY63" fmla="*/ 41017 h 41121"/>
                    <a:gd name="connsiteX64" fmla="*/ 110 w 50178"/>
                    <a:gd name="connsiteY64" fmla="*/ 37627 h 41121"/>
                    <a:gd name="connsiteX65" fmla="*/ 1711 w 50178"/>
                    <a:gd name="connsiteY65" fmla="*/ 33139 h 41121"/>
                    <a:gd name="connsiteX66" fmla="*/ 1985 w 50178"/>
                    <a:gd name="connsiteY66" fmla="*/ 32933 h 41121"/>
                    <a:gd name="connsiteX67" fmla="*/ 3724 w 50178"/>
                    <a:gd name="connsiteY67" fmla="*/ 31559 h 41121"/>
                    <a:gd name="connsiteX68" fmla="*/ 4501 w 50178"/>
                    <a:gd name="connsiteY68" fmla="*/ 30940 h 41121"/>
                    <a:gd name="connsiteX69" fmla="*/ 4890 w 50178"/>
                    <a:gd name="connsiteY69" fmla="*/ 30620 h 41121"/>
                    <a:gd name="connsiteX70" fmla="*/ 5233 w 50178"/>
                    <a:gd name="connsiteY70" fmla="*/ 30345 h 41121"/>
                    <a:gd name="connsiteX71" fmla="*/ 5644 w 50178"/>
                    <a:gd name="connsiteY71" fmla="*/ 29978 h 41121"/>
                    <a:gd name="connsiteX72" fmla="*/ 6056 w 50178"/>
                    <a:gd name="connsiteY72" fmla="*/ 29589 h 41121"/>
                    <a:gd name="connsiteX73" fmla="*/ 6399 w 50178"/>
                    <a:gd name="connsiteY73" fmla="*/ 29246 h 41121"/>
                    <a:gd name="connsiteX74" fmla="*/ 7108 w 50178"/>
                    <a:gd name="connsiteY74" fmla="*/ 28535 h 41121"/>
                    <a:gd name="connsiteX75" fmla="*/ 7931 w 50178"/>
                    <a:gd name="connsiteY75" fmla="*/ 27780 h 41121"/>
                    <a:gd name="connsiteX76" fmla="*/ 7359 w 50178"/>
                    <a:gd name="connsiteY76" fmla="*/ 28307 h 41121"/>
                    <a:gd name="connsiteX77" fmla="*/ 8915 w 50178"/>
                    <a:gd name="connsiteY77" fmla="*/ 26314 h 41121"/>
                    <a:gd name="connsiteX78" fmla="*/ 9097 w 50178"/>
                    <a:gd name="connsiteY78" fmla="*/ 26062 h 41121"/>
                    <a:gd name="connsiteX79" fmla="*/ 9143 w 50178"/>
                    <a:gd name="connsiteY79" fmla="*/ 26016 h 41121"/>
                    <a:gd name="connsiteX80" fmla="*/ 9166 w 50178"/>
                    <a:gd name="connsiteY80" fmla="*/ 26016 h 41121"/>
                    <a:gd name="connsiteX81" fmla="*/ 8915 w 50178"/>
                    <a:gd name="connsiteY81" fmla="*/ 26291 h 41121"/>
                    <a:gd name="connsiteX82" fmla="*/ 8915 w 50178"/>
                    <a:gd name="connsiteY82" fmla="*/ 26291 h 41121"/>
                    <a:gd name="connsiteX83" fmla="*/ 8915 w 50178"/>
                    <a:gd name="connsiteY83" fmla="*/ 26268 h 41121"/>
                    <a:gd name="connsiteX84" fmla="*/ 9006 w 50178"/>
                    <a:gd name="connsiteY84" fmla="*/ 26131 h 41121"/>
                    <a:gd name="connsiteX85" fmla="*/ 9349 w 50178"/>
                    <a:gd name="connsiteY85" fmla="*/ 25604 h 41121"/>
                    <a:gd name="connsiteX86" fmla="*/ 10012 w 50178"/>
                    <a:gd name="connsiteY86" fmla="*/ 24573 h 41121"/>
                    <a:gd name="connsiteX87" fmla="*/ 10058 w 50178"/>
                    <a:gd name="connsiteY87" fmla="*/ 24505 h 41121"/>
                    <a:gd name="connsiteX88" fmla="*/ 9921 w 50178"/>
                    <a:gd name="connsiteY88" fmla="*/ 24665 h 41121"/>
                    <a:gd name="connsiteX89" fmla="*/ 9921 w 50178"/>
                    <a:gd name="connsiteY89" fmla="*/ 24665 h 41121"/>
                    <a:gd name="connsiteX90" fmla="*/ 9921 w 50178"/>
                    <a:gd name="connsiteY90" fmla="*/ 24665 h 41121"/>
                    <a:gd name="connsiteX91" fmla="*/ 9921 w 50178"/>
                    <a:gd name="connsiteY91" fmla="*/ 24619 h 41121"/>
                    <a:gd name="connsiteX92" fmla="*/ 10035 w 50178"/>
                    <a:gd name="connsiteY92" fmla="*/ 24482 h 41121"/>
                    <a:gd name="connsiteX93" fmla="*/ 10195 w 50178"/>
                    <a:gd name="connsiteY93" fmla="*/ 24207 h 41121"/>
                    <a:gd name="connsiteX94" fmla="*/ 10515 w 50178"/>
                    <a:gd name="connsiteY94" fmla="*/ 23657 h 41121"/>
                    <a:gd name="connsiteX95" fmla="*/ 11133 w 50178"/>
                    <a:gd name="connsiteY95" fmla="*/ 22581 h 41121"/>
                    <a:gd name="connsiteX96" fmla="*/ 11727 w 50178"/>
                    <a:gd name="connsiteY96" fmla="*/ 21551 h 41121"/>
                    <a:gd name="connsiteX97" fmla="*/ 12025 w 50178"/>
                    <a:gd name="connsiteY97" fmla="*/ 21047 h 41121"/>
                    <a:gd name="connsiteX98" fmla="*/ 12184 w 50178"/>
                    <a:gd name="connsiteY98" fmla="*/ 20772 h 41121"/>
                    <a:gd name="connsiteX99" fmla="*/ 12184 w 50178"/>
                    <a:gd name="connsiteY99" fmla="*/ 20703 h 41121"/>
                    <a:gd name="connsiteX100" fmla="*/ 12231 w 50178"/>
                    <a:gd name="connsiteY100" fmla="*/ 20703 h 41121"/>
                    <a:gd name="connsiteX101" fmla="*/ 12231 w 50178"/>
                    <a:gd name="connsiteY101" fmla="*/ 20703 h 41121"/>
                    <a:gd name="connsiteX102" fmla="*/ 12162 w 50178"/>
                    <a:gd name="connsiteY102" fmla="*/ 20817 h 41121"/>
                    <a:gd name="connsiteX103" fmla="*/ 12162 w 50178"/>
                    <a:gd name="connsiteY103" fmla="*/ 20749 h 41121"/>
                    <a:gd name="connsiteX104" fmla="*/ 12253 w 50178"/>
                    <a:gd name="connsiteY104" fmla="*/ 20612 h 41121"/>
                    <a:gd name="connsiteX105" fmla="*/ 14792 w 50178"/>
                    <a:gd name="connsiteY105" fmla="*/ 16352 h 41121"/>
                    <a:gd name="connsiteX106" fmla="*/ 15683 w 50178"/>
                    <a:gd name="connsiteY106" fmla="*/ 15092 h 41121"/>
                    <a:gd name="connsiteX107" fmla="*/ 16438 w 50178"/>
                    <a:gd name="connsiteY107" fmla="*/ 14107 h 41121"/>
                    <a:gd name="connsiteX108" fmla="*/ 17947 w 50178"/>
                    <a:gd name="connsiteY108" fmla="*/ 12138 h 41121"/>
                    <a:gd name="connsiteX109" fmla="*/ 18336 w 50178"/>
                    <a:gd name="connsiteY109" fmla="*/ 11657 h 41121"/>
                    <a:gd name="connsiteX110" fmla="*/ 18542 w 50178"/>
                    <a:gd name="connsiteY110" fmla="*/ 11382 h 41121"/>
                    <a:gd name="connsiteX111" fmla="*/ 18588 w 50178"/>
                    <a:gd name="connsiteY111" fmla="*/ 11336 h 41121"/>
                    <a:gd name="connsiteX112" fmla="*/ 18679 w 50178"/>
                    <a:gd name="connsiteY112" fmla="*/ 11222 h 41121"/>
                    <a:gd name="connsiteX113" fmla="*/ 18885 w 50178"/>
                    <a:gd name="connsiteY113" fmla="*/ 10993 h 41121"/>
                    <a:gd name="connsiteX114" fmla="*/ 19731 w 50178"/>
                    <a:gd name="connsiteY114" fmla="*/ 10100 h 41121"/>
                    <a:gd name="connsiteX115" fmla="*/ 20668 w 50178"/>
                    <a:gd name="connsiteY115" fmla="*/ 9115 h 41121"/>
                    <a:gd name="connsiteX116" fmla="*/ 21583 w 50178"/>
                    <a:gd name="connsiteY116" fmla="*/ 8245 h 41121"/>
                    <a:gd name="connsiteX117" fmla="*/ 22498 w 50178"/>
                    <a:gd name="connsiteY117" fmla="*/ 7397 h 41121"/>
                    <a:gd name="connsiteX118" fmla="*/ 22612 w 50178"/>
                    <a:gd name="connsiteY118" fmla="*/ 7283 h 41121"/>
                    <a:gd name="connsiteX119" fmla="*/ 23116 w 50178"/>
                    <a:gd name="connsiteY119" fmla="*/ 6756 h 41121"/>
                    <a:gd name="connsiteX120" fmla="*/ 23116 w 50178"/>
                    <a:gd name="connsiteY120" fmla="*/ 6756 h 41121"/>
                    <a:gd name="connsiteX121" fmla="*/ 23138 w 50178"/>
                    <a:gd name="connsiteY121" fmla="*/ 6710 h 41121"/>
                    <a:gd name="connsiteX122" fmla="*/ 23207 w 50178"/>
                    <a:gd name="connsiteY122" fmla="*/ 6664 h 41121"/>
                    <a:gd name="connsiteX123" fmla="*/ 23459 w 50178"/>
                    <a:gd name="connsiteY123" fmla="*/ 6481 h 41121"/>
                    <a:gd name="connsiteX124" fmla="*/ 23939 w 50178"/>
                    <a:gd name="connsiteY124" fmla="*/ 6115 h 41121"/>
                    <a:gd name="connsiteX125" fmla="*/ 24922 w 50178"/>
                    <a:gd name="connsiteY125" fmla="*/ 5359 h 41121"/>
                    <a:gd name="connsiteX126" fmla="*/ 25425 w 50178"/>
                    <a:gd name="connsiteY126" fmla="*/ 4947 h 41121"/>
                    <a:gd name="connsiteX127" fmla="*/ 26088 w 50178"/>
                    <a:gd name="connsiteY127" fmla="*/ 4534 h 41121"/>
                    <a:gd name="connsiteX128" fmla="*/ 27437 w 50178"/>
                    <a:gd name="connsiteY128" fmla="*/ 3687 h 41121"/>
                    <a:gd name="connsiteX129" fmla="*/ 28101 w 50178"/>
                    <a:gd name="connsiteY129" fmla="*/ 3275 h 41121"/>
                    <a:gd name="connsiteX130" fmla="*/ 28604 w 50178"/>
                    <a:gd name="connsiteY130" fmla="*/ 2954 h 41121"/>
                    <a:gd name="connsiteX131" fmla="*/ 28878 w 50178"/>
                    <a:gd name="connsiteY131" fmla="*/ 2817 h 41121"/>
                    <a:gd name="connsiteX132" fmla="*/ 31188 w 50178"/>
                    <a:gd name="connsiteY132" fmla="*/ 1809 h 41121"/>
                    <a:gd name="connsiteX133" fmla="*/ 34092 w 50178"/>
                    <a:gd name="connsiteY133" fmla="*/ 802 h 41121"/>
                    <a:gd name="connsiteX134" fmla="*/ 34115 w 50178"/>
                    <a:gd name="connsiteY134" fmla="*/ 802 h 41121"/>
                    <a:gd name="connsiteX135" fmla="*/ 34321 w 50178"/>
                    <a:gd name="connsiteY135" fmla="*/ 733 h 41121"/>
                    <a:gd name="connsiteX136" fmla="*/ 34458 w 50178"/>
                    <a:gd name="connsiteY136" fmla="*/ 733 h 41121"/>
                    <a:gd name="connsiteX137" fmla="*/ 34618 w 50178"/>
                    <a:gd name="connsiteY137" fmla="*/ 687 h 41121"/>
                    <a:gd name="connsiteX138" fmla="*/ 34938 w 50178"/>
                    <a:gd name="connsiteY138" fmla="*/ 619 h 41121"/>
                    <a:gd name="connsiteX139" fmla="*/ 35555 w 50178"/>
                    <a:gd name="connsiteY139" fmla="*/ 527 h 41121"/>
                    <a:gd name="connsiteX140" fmla="*/ 36790 w 50178"/>
                    <a:gd name="connsiteY140" fmla="*/ 275 h 41121"/>
                    <a:gd name="connsiteX141" fmla="*/ 37133 w 50178"/>
                    <a:gd name="connsiteY141" fmla="*/ 183 h 41121"/>
                    <a:gd name="connsiteX142" fmla="*/ 38734 w 50178"/>
                    <a:gd name="connsiteY142" fmla="*/ 69 h 41121"/>
                    <a:gd name="connsiteX143" fmla="*/ 39535 w 50178"/>
                    <a:gd name="connsiteY143" fmla="*/ 69 h 41121"/>
                    <a:gd name="connsiteX144" fmla="*/ 39580 w 50178"/>
                    <a:gd name="connsiteY144" fmla="*/ 23 h 41121"/>
                    <a:gd name="connsiteX145" fmla="*/ 39763 w 50178"/>
                    <a:gd name="connsiteY145" fmla="*/ 23 h 41121"/>
                    <a:gd name="connsiteX146" fmla="*/ 39786 w 50178"/>
                    <a:gd name="connsiteY146" fmla="*/ 0 h 41121"/>
                    <a:gd name="connsiteX147" fmla="*/ 40060 w 50178"/>
                    <a:gd name="connsiteY147" fmla="*/ 0 h 41121"/>
                    <a:gd name="connsiteX148" fmla="*/ 40426 w 50178"/>
                    <a:gd name="connsiteY148" fmla="*/ 23 h 41121"/>
                    <a:gd name="connsiteX149" fmla="*/ 41958 w 50178"/>
                    <a:gd name="connsiteY149" fmla="*/ 92 h 41121"/>
                    <a:gd name="connsiteX150" fmla="*/ 43742 w 50178"/>
                    <a:gd name="connsiteY150" fmla="*/ 298 h 41121"/>
                    <a:gd name="connsiteX151" fmla="*/ 44291 w 50178"/>
                    <a:gd name="connsiteY151" fmla="*/ 367 h 41121"/>
                    <a:gd name="connsiteX152" fmla="*/ 44657 w 50178"/>
                    <a:gd name="connsiteY152" fmla="*/ 481 h 41121"/>
                    <a:gd name="connsiteX153" fmla="*/ 45389 w 50178"/>
                    <a:gd name="connsiteY153" fmla="*/ 687 h 41121"/>
                    <a:gd name="connsiteX154" fmla="*/ 46852 w 50178"/>
                    <a:gd name="connsiteY154" fmla="*/ 1145 h 41121"/>
                    <a:gd name="connsiteX155" fmla="*/ 47035 w 50178"/>
                    <a:gd name="connsiteY155" fmla="*/ 1214 h 41121"/>
                    <a:gd name="connsiteX156" fmla="*/ 47126 w 50178"/>
                    <a:gd name="connsiteY156" fmla="*/ 1214 h 41121"/>
                    <a:gd name="connsiteX157" fmla="*/ 47172 w 50178"/>
                    <a:gd name="connsiteY157" fmla="*/ 1237 h 41121"/>
                    <a:gd name="connsiteX158" fmla="*/ 47195 w 50178"/>
                    <a:gd name="connsiteY158" fmla="*/ 1237 h 41121"/>
                    <a:gd name="connsiteX159" fmla="*/ 47195 w 50178"/>
                    <a:gd name="connsiteY159" fmla="*/ 1237 h 41121"/>
                    <a:gd name="connsiteX160" fmla="*/ 47401 w 50178"/>
                    <a:gd name="connsiteY160" fmla="*/ 1237 h 41121"/>
                    <a:gd name="connsiteX161" fmla="*/ 47401 w 50178"/>
                    <a:gd name="connsiteY161" fmla="*/ 1260 h 41121"/>
                    <a:gd name="connsiteX162" fmla="*/ 47744 w 50178"/>
                    <a:gd name="connsiteY162" fmla="*/ 1443 h 41121"/>
                    <a:gd name="connsiteX163" fmla="*/ 48430 w 50178"/>
                    <a:gd name="connsiteY163" fmla="*/ 1786 h 41121"/>
                    <a:gd name="connsiteX164" fmla="*/ 49116 w 50178"/>
                    <a:gd name="connsiteY164" fmla="*/ 2153 h 41121"/>
                    <a:gd name="connsiteX165" fmla="*/ 49871 w 50178"/>
                    <a:gd name="connsiteY165" fmla="*/ 2634 h 41121"/>
                    <a:gd name="connsiteX166" fmla="*/ 49916 w 50178"/>
                    <a:gd name="connsiteY166" fmla="*/ 2680 h 41121"/>
                    <a:gd name="connsiteX167" fmla="*/ 50077 w 50178"/>
                    <a:gd name="connsiteY167" fmla="*/ 3481 h 41121"/>
                    <a:gd name="connsiteX168" fmla="*/ 49779 w 50178"/>
                    <a:gd name="connsiteY168" fmla="*/ 3733 h 41121"/>
                    <a:gd name="connsiteX169" fmla="*/ 49436 w 50178"/>
                    <a:gd name="connsiteY169" fmla="*/ 3756 h 41121"/>
                    <a:gd name="connsiteX170" fmla="*/ 48773 w 50178"/>
                    <a:gd name="connsiteY170" fmla="*/ 3825 h 41121"/>
                    <a:gd name="connsiteX171" fmla="*/ 47996 w 50178"/>
                    <a:gd name="connsiteY171" fmla="*/ 3939 h 41121"/>
                    <a:gd name="connsiteX172" fmla="*/ 47218 w 50178"/>
                    <a:gd name="connsiteY172" fmla="*/ 4031 h 41121"/>
                    <a:gd name="connsiteX173" fmla="*/ 46829 w 50178"/>
                    <a:gd name="connsiteY173" fmla="*/ 4031 h 41121"/>
                    <a:gd name="connsiteX174" fmla="*/ 46829 w 50178"/>
                    <a:gd name="connsiteY174" fmla="*/ 4054 h 41121"/>
                    <a:gd name="connsiteX175" fmla="*/ 46829 w 50178"/>
                    <a:gd name="connsiteY175" fmla="*/ 4054 h 41121"/>
                    <a:gd name="connsiteX176" fmla="*/ 47035 w 50178"/>
                    <a:gd name="connsiteY176" fmla="*/ 4077 h 41121"/>
                    <a:gd name="connsiteX177" fmla="*/ 46967 w 50178"/>
                    <a:gd name="connsiteY177" fmla="*/ 4077 h 41121"/>
                    <a:gd name="connsiteX178" fmla="*/ 46875 w 50178"/>
                    <a:gd name="connsiteY178" fmla="*/ 4122 h 41121"/>
                    <a:gd name="connsiteX179" fmla="*/ 46692 w 50178"/>
                    <a:gd name="connsiteY179" fmla="*/ 4168 h 41121"/>
                    <a:gd name="connsiteX180" fmla="*/ 45206 w 50178"/>
                    <a:gd name="connsiteY180" fmla="*/ 4534 h 41121"/>
                    <a:gd name="connsiteX181" fmla="*/ 44451 w 50178"/>
                    <a:gd name="connsiteY181" fmla="*/ 4695 h 41121"/>
                    <a:gd name="connsiteX182" fmla="*/ 44085 w 50178"/>
                    <a:gd name="connsiteY182" fmla="*/ 4764 h 41121"/>
                    <a:gd name="connsiteX183" fmla="*/ 43879 w 50178"/>
                    <a:gd name="connsiteY183" fmla="*/ 4878 h 41121"/>
                    <a:gd name="connsiteX184" fmla="*/ 41318 w 50178"/>
                    <a:gd name="connsiteY184" fmla="*/ 5863 h 41121"/>
                    <a:gd name="connsiteX185" fmla="*/ 40952 w 50178"/>
                    <a:gd name="connsiteY185" fmla="*/ 5977 h 41121"/>
                    <a:gd name="connsiteX186" fmla="*/ 40769 w 50178"/>
                    <a:gd name="connsiteY186" fmla="*/ 6069 h 41121"/>
                    <a:gd name="connsiteX187" fmla="*/ 40678 w 50178"/>
                    <a:gd name="connsiteY187" fmla="*/ 6115 h 41121"/>
                    <a:gd name="connsiteX188" fmla="*/ 40655 w 50178"/>
                    <a:gd name="connsiteY188" fmla="*/ 6115 h 41121"/>
                    <a:gd name="connsiteX189" fmla="*/ 40655 w 50178"/>
                    <a:gd name="connsiteY189" fmla="*/ 6115 h 41121"/>
                    <a:gd name="connsiteX190" fmla="*/ 40792 w 50178"/>
                    <a:gd name="connsiteY190" fmla="*/ 6069 h 41121"/>
                    <a:gd name="connsiteX191" fmla="*/ 40792 w 50178"/>
                    <a:gd name="connsiteY191" fmla="*/ 6069 h 41121"/>
                    <a:gd name="connsiteX192" fmla="*/ 40769 w 50178"/>
                    <a:gd name="connsiteY192" fmla="*/ 6115 h 41121"/>
                    <a:gd name="connsiteX193" fmla="*/ 40129 w 50178"/>
                    <a:gd name="connsiteY193" fmla="*/ 6435 h 41121"/>
                    <a:gd name="connsiteX194" fmla="*/ 38848 w 50178"/>
                    <a:gd name="connsiteY194" fmla="*/ 7077 h 41121"/>
                    <a:gd name="connsiteX195" fmla="*/ 39214 w 50178"/>
                    <a:gd name="connsiteY195" fmla="*/ 6962 h 41121"/>
                    <a:gd name="connsiteX196" fmla="*/ 38117 w 50178"/>
                    <a:gd name="connsiteY196" fmla="*/ 7603 h 41121"/>
                    <a:gd name="connsiteX197" fmla="*/ 37591 w 50178"/>
                    <a:gd name="connsiteY197" fmla="*/ 7924 h 41121"/>
                    <a:gd name="connsiteX198" fmla="*/ 37316 w 50178"/>
                    <a:gd name="connsiteY198" fmla="*/ 8084 h 41121"/>
                    <a:gd name="connsiteX199" fmla="*/ 37179 w 50178"/>
                    <a:gd name="connsiteY199" fmla="*/ 8176 h 41121"/>
                    <a:gd name="connsiteX200" fmla="*/ 37111 w 50178"/>
                    <a:gd name="connsiteY200" fmla="*/ 8222 h 41121"/>
                    <a:gd name="connsiteX201" fmla="*/ 37065 w 50178"/>
                    <a:gd name="connsiteY201" fmla="*/ 8222 h 41121"/>
                    <a:gd name="connsiteX202" fmla="*/ 37065 w 50178"/>
                    <a:gd name="connsiteY202" fmla="*/ 8222 h 41121"/>
                    <a:gd name="connsiteX203" fmla="*/ 37248 w 50178"/>
                    <a:gd name="connsiteY203" fmla="*/ 8153 h 41121"/>
                    <a:gd name="connsiteX204" fmla="*/ 37248 w 50178"/>
                    <a:gd name="connsiteY204" fmla="*/ 8153 h 41121"/>
                    <a:gd name="connsiteX205" fmla="*/ 35693 w 50178"/>
                    <a:gd name="connsiteY205" fmla="*/ 9344 h 41121"/>
                    <a:gd name="connsiteX206" fmla="*/ 33772 w 50178"/>
                    <a:gd name="connsiteY206" fmla="*/ 10924 h 41121"/>
                    <a:gd name="connsiteX207" fmla="*/ 33520 w 50178"/>
                    <a:gd name="connsiteY207" fmla="*/ 11107 h 41121"/>
                    <a:gd name="connsiteX208" fmla="*/ 33520 w 50178"/>
                    <a:gd name="connsiteY208" fmla="*/ 11107 h 41121"/>
                    <a:gd name="connsiteX209" fmla="*/ 33703 w 50178"/>
                    <a:gd name="connsiteY209" fmla="*/ 10993 h 41121"/>
                    <a:gd name="connsiteX210" fmla="*/ 33703 w 50178"/>
                    <a:gd name="connsiteY210" fmla="*/ 10993 h 41121"/>
                    <a:gd name="connsiteX211" fmla="*/ 33703 w 50178"/>
                    <a:gd name="connsiteY211" fmla="*/ 11016 h 41121"/>
                    <a:gd name="connsiteX212" fmla="*/ 33703 w 50178"/>
                    <a:gd name="connsiteY212" fmla="*/ 11062 h 41121"/>
                    <a:gd name="connsiteX213" fmla="*/ 33589 w 50178"/>
                    <a:gd name="connsiteY213" fmla="*/ 11153 h 41121"/>
                    <a:gd name="connsiteX214" fmla="*/ 33269 w 50178"/>
                    <a:gd name="connsiteY214" fmla="*/ 11497 h 41121"/>
                    <a:gd name="connsiteX215" fmla="*/ 32629 w 50178"/>
                    <a:gd name="connsiteY215" fmla="*/ 12161 h 41121"/>
                    <a:gd name="connsiteX216" fmla="*/ 32308 w 50178"/>
                    <a:gd name="connsiteY216" fmla="*/ 12459 h 41121"/>
                    <a:gd name="connsiteX217" fmla="*/ 31896 w 50178"/>
                    <a:gd name="connsiteY217" fmla="*/ 12916 h 41121"/>
                    <a:gd name="connsiteX218" fmla="*/ 31073 w 50178"/>
                    <a:gd name="connsiteY218" fmla="*/ 13878 h 41121"/>
                    <a:gd name="connsiteX219" fmla="*/ 30662 w 50178"/>
                    <a:gd name="connsiteY219" fmla="*/ 14337 h 41121"/>
                    <a:gd name="connsiteX220" fmla="*/ 30456 w 50178"/>
                    <a:gd name="connsiteY220" fmla="*/ 14565 h 41121"/>
                    <a:gd name="connsiteX221" fmla="*/ 30410 w 50178"/>
                    <a:gd name="connsiteY221" fmla="*/ 14634 h 41121"/>
                    <a:gd name="connsiteX222" fmla="*/ 30387 w 50178"/>
                    <a:gd name="connsiteY222" fmla="*/ 14634 h 41121"/>
                    <a:gd name="connsiteX223" fmla="*/ 30387 w 50178"/>
                    <a:gd name="connsiteY223" fmla="*/ 14680 h 41121"/>
                    <a:gd name="connsiteX224" fmla="*/ 30867 w 50178"/>
                    <a:gd name="connsiteY224" fmla="*/ 14199 h 41121"/>
                    <a:gd name="connsiteX225" fmla="*/ 30867 w 50178"/>
                    <a:gd name="connsiteY225" fmla="*/ 14199 h 41121"/>
                    <a:gd name="connsiteX226" fmla="*/ 30776 w 50178"/>
                    <a:gd name="connsiteY226" fmla="*/ 14337 h 41121"/>
                    <a:gd name="connsiteX227" fmla="*/ 30022 w 50178"/>
                    <a:gd name="connsiteY227" fmla="*/ 15321 h 41121"/>
                    <a:gd name="connsiteX228" fmla="*/ 29267 w 50178"/>
                    <a:gd name="connsiteY228" fmla="*/ 16306 h 41121"/>
                    <a:gd name="connsiteX229" fmla="*/ 28627 w 50178"/>
                    <a:gd name="connsiteY229" fmla="*/ 17245 h 41121"/>
                    <a:gd name="connsiteX230" fmla="*/ 27918 w 50178"/>
                    <a:gd name="connsiteY230" fmla="*/ 18230 h 41121"/>
                    <a:gd name="connsiteX231" fmla="*/ 27735 w 50178"/>
                    <a:gd name="connsiteY231" fmla="*/ 18504 h 41121"/>
                    <a:gd name="connsiteX232" fmla="*/ 27643 w 50178"/>
                    <a:gd name="connsiteY232" fmla="*/ 18642 h 41121"/>
                    <a:gd name="connsiteX233" fmla="*/ 27598 w 50178"/>
                    <a:gd name="connsiteY233" fmla="*/ 18711 h 41121"/>
                    <a:gd name="connsiteX234" fmla="*/ 27735 w 50178"/>
                    <a:gd name="connsiteY234" fmla="*/ 18528 h 41121"/>
                    <a:gd name="connsiteX235" fmla="*/ 27735 w 50178"/>
                    <a:gd name="connsiteY235" fmla="*/ 18528 h 41121"/>
                    <a:gd name="connsiteX236" fmla="*/ 27735 w 50178"/>
                    <a:gd name="connsiteY236" fmla="*/ 18596 h 41121"/>
                    <a:gd name="connsiteX237" fmla="*/ 27392 w 50178"/>
                    <a:gd name="connsiteY237" fmla="*/ 19100 h 41121"/>
                    <a:gd name="connsiteX238" fmla="*/ 26020 w 50178"/>
                    <a:gd name="connsiteY238" fmla="*/ 21184 h 41121"/>
                    <a:gd name="connsiteX239" fmla="*/ 24762 w 50178"/>
                    <a:gd name="connsiteY239" fmla="*/ 22993 h 41121"/>
                    <a:gd name="connsiteX240" fmla="*/ 21949 w 50178"/>
                    <a:gd name="connsiteY240" fmla="*/ 27093 h 41121"/>
                    <a:gd name="connsiteX241" fmla="*/ 20348 w 50178"/>
                    <a:gd name="connsiteY241" fmla="*/ 29314 h 41121"/>
                    <a:gd name="connsiteX242" fmla="*/ 18633 w 50178"/>
                    <a:gd name="connsiteY242" fmla="*/ 31421 h 41121"/>
                    <a:gd name="connsiteX243" fmla="*/ 17810 w 50178"/>
                    <a:gd name="connsiteY243" fmla="*/ 32360 h 41121"/>
                    <a:gd name="connsiteX244" fmla="*/ 17399 w 50178"/>
                    <a:gd name="connsiteY244" fmla="*/ 32841 h 41121"/>
                    <a:gd name="connsiteX245" fmla="*/ 17307 w 50178"/>
                    <a:gd name="connsiteY245" fmla="*/ 32955 h 41121"/>
                    <a:gd name="connsiteX246" fmla="*/ 17010 w 50178"/>
                    <a:gd name="connsiteY246" fmla="*/ 33299 h 41121"/>
                    <a:gd name="connsiteX247" fmla="*/ 16987 w 50178"/>
                    <a:gd name="connsiteY247" fmla="*/ 33299 h 41121"/>
                    <a:gd name="connsiteX248" fmla="*/ 16918 w 50178"/>
                    <a:gd name="connsiteY248" fmla="*/ 33368 h 41121"/>
                    <a:gd name="connsiteX249" fmla="*/ 16690 w 50178"/>
                    <a:gd name="connsiteY249" fmla="*/ 33597 h 41121"/>
                    <a:gd name="connsiteX250" fmla="*/ 14883 w 50178"/>
                    <a:gd name="connsiteY250" fmla="*/ 35291 h 41121"/>
                    <a:gd name="connsiteX251" fmla="*/ 14311 w 50178"/>
                    <a:gd name="connsiteY251" fmla="*/ 35818 h 41121"/>
                    <a:gd name="connsiteX252" fmla="*/ 13900 w 50178"/>
                    <a:gd name="connsiteY252" fmla="*/ 36093 h 41121"/>
                    <a:gd name="connsiteX253" fmla="*/ 13694 w 50178"/>
                    <a:gd name="connsiteY253" fmla="*/ 36230 h 41121"/>
                    <a:gd name="connsiteX254" fmla="*/ 13580 w 50178"/>
                    <a:gd name="connsiteY254" fmla="*/ 36299 h 41121"/>
                    <a:gd name="connsiteX255" fmla="*/ 13580 w 50178"/>
                    <a:gd name="connsiteY255" fmla="*/ 36299 h 41121"/>
                    <a:gd name="connsiteX256" fmla="*/ 13580 w 50178"/>
                    <a:gd name="connsiteY256" fmla="*/ 36322 h 41121"/>
                    <a:gd name="connsiteX257" fmla="*/ 13671 w 50178"/>
                    <a:gd name="connsiteY257" fmla="*/ 36230 h 41121"/>
                    <a:gd name="connsiteX258" fmla="*/ 13671 w 50178"/>
                    <a:gd name="connsiteY258" fmla="*/ 36230 h 41121"/>
                    <a:gd name="connsiteX259" fmla="*/ 13625 w 50178"/>
                    <a:gd name="connsiteY259" fmla="*/ 36253 h 41121"/>
                    <a:gd name="connsiteX260" fmla="*/ 13580 w 50178"/>
                    <a:gd name="connsiteY260" fmla="*/ 36253 h 41121"/>
                    <a:gd name="connsiteX261" fmla="*/ 12756 w 50178"/>
                    <a:gd name="connsiteY261" fmla="*/ 36872 h 41121"/>
                    <a:gd name="connsiteX262" fmla="*/ 12345 w 50178"/>
                    <a:gd name="connsiteY262" fmla="*/ 37192 h 41121"/>
                    <a:gd name="connsiteX263" fmla="*/ 12299 w 50178"/>
                    <a:gd name="connsiteY263" fmla="*/ 37238 h 41121"/>
                    <a:gd name="connsiteX264" fmla="*/ 12276 w 50178"/>
                    <a:gd name="connsiteY264" fmla="*/ 37238 h 41121"/>
                    <a:gd name="connsiteX265" fmla="*/ 12276 w 50178"/>
                    <a:gd name="connsiteY265" fmla="*/ 37261 h 41121"/>
                    <a:gd name="connsiteX266" fmla="*/ 12276 w 50178"/>
                    <a:gd name="connsiteY266" fmla="*/ 37261 h 41121"/>
                    <a:gd name="connsiteX267" fmla="*/ 12436 w 50178"/>
                    <a:gd name="connsiteY267" fmla="*/ 37101 h 41121"/>
                    <a:gd name="connsiteX268" fmla="*/ 12413 w 50178"/>
                    <a:gd name="connsiteY268" fmla="*/ 37101 h 41121"/>
                    <a:gd name="connsiteX269" fmla="*/ 12276 w 50178"/>
                    <a:gd name="connsiteY269" fmla="*/ 37238 h 41121"/>
                    <a:gd name="connsiteX270" fmla="*/ 12002 w 50178"/>
                    <a:gd name="connsiteY270" fmla="*/ 37444 h 41121"/>
                    <a:gd name="connsiteX271" fmla="*/ 10812 w 50178"/>
                    <a:gd name="connsiteY271" fmla="*/ 38269 h 41121"/>
                    <a:gd name="connsiteX272" fmla="*/ 10355 w 50178"/>
                    <a:gd name="connsiteY272" fmla="*/ 38543 h 41121"/>
                    <a:gd name="connsiteX273" fmla="*/ 9921 w 50178"/>
                    <a:gd name="connsiteY273" fmla="*/ 38818 h 41121"/>
                    <a:gd name="connsiteX274" fmla="*/ 9052 w 50178"/>
                    <a:gd name="connsiteY274" fmla="*/ 39345 h 41121"/>
                    <a:gd name="connsiteX275" fmla="*/ 7543 w 50178"/>
                    <a:gd name="connsiteY275" fmla="*/ 40261 h 41121"/>
                    <a:gd name="connsiteX276" fmla="*/ 4112 w 50178"/>
                    <a:gd name="connsiteY276" fmla="*/ 32154 h 41121"/>
                    <a:gd name="connsiteX277" fmla="*/ 6216 w 50178"/>
                    <a:gd name="connsiteY277" fmla="*/ 31902 h 41121"/>
                    <a:gd name="connsiteX278" fmla="*/ 6468 w 50178"/>
                    <a:gd name="connsiteY278" fmla="*/ 31902 h 41121"/>
                    <a:gd name="connsiteX279" fmla="*/ 6605 w 50178"/>
                    <a:gd name="connsiteY279" fmla="*/ 31856 h 41121"/>
                    <a:gd name="connsiteX280" fmla="*/ 6651 w 50178"/>
                    <a:gd name="connsiteY280" fmla="*/ 31856 h 41121"/>
                    <a:gd name="connsiteX281" fmla="*/ 6330 w 50178"/>
                    <a:gd name="connsiteY281" fmla="*/ 31925 h 41121"/>
                    <a:gd name="connsiteX282" fmla="*/ 6742 w 50178"/>
                    <a:gd name="connsiteY282" fmla="*/ 31925 h 41121"/>
                    <a:gd name="connsiteX283" fmla="*/ 7565 w 50178"/>
                    <a:gd name="connsiteY283" fmla="*/ 31787 h 41121"/>
                    <a:gd name="connsiteX284" fmla="*/ 8594 w 50178"/>
                    <a:gd name="connsiteY284" fmla="*/ 31490 h 41121"/>
                    <a:gd name="connsiteX285" fmla="*/ 8846 w 50178"/>
                    <a:gd name="connsiteY285" fmla="*/ 31421 h 41121"/>
                    <a:gd name="connsiteX286" fmla="*/ 8846 w 50178"/>
                    <a:gd name="connsiteY286" fmla="*/ 31421 h 41121"/>
                    <a:gd name="connsiteX287" fmla="*/ 8663 w 50178"/>
                    <a:gd name="connsiteY287" fmla="*/ 31490 h 41121"/>
                    <a:gd name="connsiteX288" fmla="*/ 8686 w 50178"/>
                    <a:gd name="connsiteY288" fmla="*/ 31490 h 41121"/>
                    <a:gd name="connsiteX289" fmla="*/ 8709 w 50178"/>
                    <a:gd name="connsiteY289" fmla="*/ 31490 h 41121"/>
                    <a:gd name="connsiteX290" fmla="*/ 8777 w 50178"/>
                    <a:gd name="connsiteY290" fmla="*/ 31490 h 41121"/>
                    <a:gd name="connsiteX291" fmla="*/ 8892 w 50178"/>
                    <a:gd name="connsiteY291" fmla="*/ 31421 h 41121"/>
                    <a:gd name="connsiteX292" fmla="*/ 9395 w 50178"/>
                    <a:gd name="connsiteY292" fmla="*/ 31261 h 41121"/>
                    <a:gd name="connsiteX293" fmla="*/ 11224 w 50178"/>
                    <a:gd name="connsiteY293" fmla="*/ 30620 h 41121"/>
                    <a:gd name="connsiteX294" fmla="*/ 10721 w 50178"/>
                    <a:gd name="connsiteY294" fmla="*/ 30894 h 41121"/>
                    <a:gd name="connsiteX295" fmla="*/ 13374 w 50178"/>
                    <a:gd name="connsiteY295" fmla="*/ 29383 h 41121"/>
                    <a:gd name="connsiteX296" fmla="*/ 13557 w 50178"/>
                    <a:gd name="connsiteY296" fmla="*/ 29291 h 41121"/>
                    <a:gd name="connsiteX297" fmla="*/ 13625 w 50178"/>
                    <a:gd name="connsiteY297" fmla="*/ 29246 h 41121"/>
                    <a:gd name="connsiteX298" fmla="*/ 13648 w 50178"/>
                    <a:gd name="connsiteY298" fmla="*/ 29246 h 41121"/>
                    <a:gd name="connsiteX299" fmla="*/ 13351 w 50178"/>
                    <a:gd name="connsiteY299" fmla="*/ 29451 h 41121"/>
                    <a:gd name="connsiteX300" fmla="*/ 13351 w 50178"/>
                    <a:gd name="connsiteY300" fmla="*/ 29451 h 41121"/>
                    <a:gd name="connsiteX301" fmla="*/ 13374 w 50178"/>
                    <a:gd name="connsiteY301" fmla="*/ 29406 h 41121"/>
                    <a:gd name="connsiteX302" fmla="*/ 13694 w 50178"/>
                    <a:gd name="connsiteY302" fmla="*/ 29177 h 41121"/>
                    <a:gd name="connsiteX303" fmla="*/ 14289 w 50178"/>
                    <a:gd name="connsiteY303" fmla="*/ 28696 h 41121"/>
                    <a:gd name="connsiteX304" fmla="*/ 14883 w 50178"/>
                    <a:gd name="connsiteY304" fmla="*/ 28238 h 41121"/>
                    <a:gd name="connsiteX305" fmla="*/ 15203 w 50178"/>
                    <a:gd name="connsiteY305" fmla="*/ 27986 h 41121"/>
                    <a:gd name="connsiteX306" fmla="*/ 15340 w 50178"/>
                    <a:gd name="connsiteY306" fmla="*/ 27871 h 41121"/>
                    <a:gd name="connsiteX307" fmla="*/ 16278 w 50178"/>
                    <a:gd name="connsiteY307" fmla="*/ 27070 h 41121"/>
                    <a:gd name="connsiteX308" fmla="*/ 16758 w 50178"/>
                    <a:gd name="connsiteY308" fmla="*/ 26658 h 41121"/>
                    <a:gd name="connsiteX309" fmla="*/ 17307 w 50178"/>
                    <a:gd name="connsiteY309" fmla="*/ 26108 h 41121"/>
                    <a:gd name="connsiteX310" fmla="*/ 18382 w 50178"/>
                    <a:gd name="connsiteY310" fmla="*/ 24986 h 41121"/>
                    <a:gd name="connsiteX311" fmla="*/ 18519 w 50178"/>
                    <a:gd name="connsiteY311" fmla="*/ 24848 h 41121"/>
                    <a:gd name="connsiteX312" fmla="*/ 18565 w 50178"/>
                    <a:gd name="connsiteY312" fmla="*/ 24848 h 41121"/>
                    <a:gd name="connsiteX313" fmla="*/ 18565 w 50178"/>
                    <a:gd name="connsiteY313" fmla="*/ 24825 h 41121"/>
                    <a:gd name="connsiteX314" fmla="*/ 18450 w 50178"/>
                    <a:gd name="connsiteY314" fmla="*/ 24963 h 41121"/>
                    <a:gd name="connsiteX315" fmla="*/ 18450 w 50178"/>
                    <a:gd name="connsiteY315" fmla="*/ 24963 h 41121"/>
                    <a:gd name="connsiteX316" fmla="*/ 18519 w 50178"/>
                    <a:gd name="connsiteY316" fmla="*/ 24894 h 41121"/>
                    <a:gd name="connsiteX317" fmla="*/ 18771 w 50178"/>
                    <a:gd name="connsiteY317" fmla="*/ 24619 h 41121"/>
                    <a:gd name="connsiteX318" fmla="*/ 19296 w 50178"/>
                    <a:gd name="connsiteY318" fmla="*/ 24024 h 41121"/>
                    <a:gd name="connsiteX319" fmla="*/ 23390 w 50178"/>
                    <a:gd name="connsiteY319" fmla="*/ 19375 h 41121"/>
                    <a:gd name="connsiteX320" fmla="*/ 27460 w 50178"/>
                    <a:gd name="connsiteY320" fmla="*/ 14794 h 41121"/>
                    <a:gd name="connsiteX321" fmla="*/ 28512 w 50178"/>
                    <a:gd name="connsiteY321" fmla="*/ 13695 h 41121"/>
                    <a:gd name="connsiteX322" fmla="*/ 29244 w 50178"/>
                    <a:gd name="connsiteY322" fmla="*/ 12916 h 41121"/>
                    <a:gd name="connsiteX323" fmla="*/ 29816 w 50178"/>
                    <a:gd name="connsiteY323" fmla="*/ 12413 h 41121"/>
                    <a:gd name="connsiteX324" fmla="*/ 32148 w 50178"/>
                    <a:gd name="connsiteY324" fmla="*/ 10375 h 41121"/>
                    <a:gd name="connsiteX325" fmla="*/ 32743 w 50178"/>
                    <a:gd name="connsiteY325" fmla="*/ 9871 h 41121"/>
                    <a:gd name="connsiteX326" fmla="*/ 32994 w 50178"/>
                    <a:gd name="connsiteY326" fmla="*/ 9619 h 41121"/>
                    <a:gd name="connsiteX327" fmla="*/ 33063 w 50178"/>
                    <a:gd name="connsiteY327" fmla="*/ 9573 h 41121"/>
                    <a:gd name="connsiteX328" fmla="*/ 33223 w 50178"/>
                    <a:gd name="connsiteY328" fmla="*/ 9481 h 41121"/>
                    <a:gd name="connsiteX329" fmla="*/ 33543 w 50178"/>
                    <a:gd name="connsiteY329" fmla="*/ 9252 h 41121"/>
                    <a:gd name="connsiteX330" fmla="*/ 34847 w 50178"/>
                    <a:gd name="connsiteY330" fmla="*/ 8382 h 41121"/>
                    <a:gd name="connsiteX331" fmla="*/ 36127 w 50178"/>
                    <a:gd name="connsiteY331" fmla="*/ 7535 h 41121"/>
                    <a:gd name="connsiteX332" fmla="*/ 36768 w 50178"/>
                    <a:gd name="connsiteY332" fmla="*/ 7099 h 41121"/>
                    <a:gd name="connsiteX333" fmla="*/ 36996 w 50178"/>
                    <a:gd name="connsiteY333" fmla="*/ 6962 h 41121"/>
                    <a:gd name="connsiteX334" fmla="*/ 37042 w 50178"/>
                    <a:gd name="connsiteY334" fmla="*/ 6962 h 41121"/>
                    <a:gd name="connsiteX335" fmla="*/ 37133 w 50178"/>
                    <a:gd name="connsiteY335" fmla="*/ 6893 h 41121"/>
                    <a:gd name="connsiteX336" fmla="*/ 37316 w 50178"/>
                    <a:gd name="connsiteY336" fmla="*/ 6825 h 41121"/>
                    <a:gd name="connsiteX337" fmla="*/ 37659 w 50178"/>
                    <a:gd name="connsiteY337" fmla="*/ 6642 h 41121"/>
                    <a:gd name="connsiteX338" fmla="*/ 40426 w 50178"/>
                    <a:gd name="connsiteY338" fmla="*/ 5290 h 41121"/>
                    <a:gd name="connsiteX339" fmla="*/ 43514 w 50178"/>
                    <a:gd name="connsiteY339" fmla="*/ 4145 h 41121"/>
                    <a:gd name="connsiteX340" fmla="*/ 46509 w 50178"/>
                    <a:gd name="connsiteY340" fmla="*/ 3344 h 41121"/>
                    <a:gd name="connsiteX341" fmla="*/ 49619 w 50178"/>
                    <a:gd name="connsiteY341" fmla="*/ 2817 h 41121"/>
                    <a:gd name="connsiteX342" fmla="*/ 49550 w 50178"/>
                    <a:gd name="connsiteY342" fmla="*/ 3916 h 4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50178" h="41121">
                      <a:moveTo>
                        <a:pt x="49756" y="3779"/>
                      </a:moveTo>
                      <a:cubicBezTo>
                        <a:pt x="48819" y="4122"/>
                        <a:pt x="47721" y="4420"/>
                        <a:pt x="46921" y="4786"/>
                      </a:cubicBezTo>
                      <a:cubicBezTo>
                        <a:pt x="46006" y="5245"/>
                        <a:pt x="44977" y="5588"/>
                        <a:pt x="44154" y="6115"/>
                      </a:cubicBezTo>
                      <a:cubicBezTo>
                        <a:pt x="43308" y="6573"/>
                        <a:pt x="42347" y="7031"/>
                        <a:pt x="41661" y="7489"/>
                      </a:cubicBezTo>
                      <a:lnTo>
                        <a:pt x="39123" y="9275"/>
                      </a:lnTo>
                      <a:lnTo>
                        <a:pt x="38803" y="9481"/>
                      </a:lnTo>
                      <a:lnTo>
                        <a:pt x="38643" y="9619"/>
                      </a:lnTo>
                      <a:lnTo>
                        <a:pt x="38574" y="9664"/>
                      </a:lnTo>
                      <a:lnTo>
                        <a:pt x="38528" y="9664"/>
                      </a:lnTo>
                      <a:cubicBezTo>
                        <a:pt x="38528" y="9664"/>
                        <a:pt x="38505" y="9687"/>
                        <a:pt x="38505" y="9687"/>
                      </a:cubicBezTo>
                      <a:cubicBezTo>
                        <a:pt x="38574" y="9642"/>
                        <a:pt x="38300" y="9825"/>
                        <a:pt x="38688" y="9573"/>
                      </a:cubicBezTo>
                      <a:lnTo>
                        <a:pt x="38688" y="9573"/>
                      </a:lnTo>
                      <a:lnTo>
                        <a:pt x="38117" y="10100"/>
                      </a:lnTo>
                      <a:lnTo>
                        <a:pt x="36973" y="11130"/>
                      </a:lnTo>
                      <a:lnTo>
                        <a:pt x="35830" y="12161"/>
                      </a:lnTo>
                      <a:lnTo>
                        <a:pt x="35533" y="12390"/>
                      </a:lnTo>
                      <a:lnTo>
                        <a:pt x="35395" y="12527"/>
                      </a:lnTo>
                      <a:lnTo>
                        <a:pt x="35327" y="12596"/>
                      </a:lnTo>
                      <a:cubicBezTo>
                        <a:pt x="35327" y="12596"/>
                        <a:pt x="35670" y="12275"/>
                        <a:pt x="35510" y="12436"/>
                      </a:cubicBezTo>
                      <a:lnTo>
                        <a:pt x="35510" y="12436"/>
                      </a:lnTo>
                      <a:cubicBezTo>
                        <a:pt x="35510" y="12436"/>
                        <a:pt x="35510" y="12481"/>
                        <a:pt x="35510" y="12481"/>
                      </a:cubicBezTo>
                      <a:lnTo>
                        <a:pt x="35510" y="12527"/>
                      </a:lnTo>
                      <a:cubicBezTo>
                        <a:pt x="35510" y="12527"/>
                        <a:pt x="34984" y="13123"/>
                        <a:pt x="34984" y="13123"/>
                      </a:cubicBezTo>
                      <a:lnTo>
                        <a:pt x="32994" y="15481"/>
                      </a:lnTo>
                      <a:lnTo>
                        <a:pt x="32491" y="16077"/>
                      </a:lnTo>
                      <a:lnTo>
                        <a:pt x="32423" y="16146"/>
                      </a:lnTo>
                      <a:lnTo>
                        <a:pt x="32423" y="16146"/>
                      </a:lnTo>
                      <a:cubicBezTo>
                        <a:pt x="32423" y="16146"/>
                        <a:pt x="32240" y="16375"/>
                        <a:pt x="32606" y="15963"/>
                      </a:cubicBezTo>
                      <a:lnTo>
                        <a:pt x="32606" y="15963"/>
                      </a:lnTo>
                      <a:cubicBezTo>
                        <a:pt x="32606" y="15963"/>
                        <a:pt x="32583" y="16031"/>
                        <a:pt x="32583" y="16031"/>
                      </a:cubicBezTo>
                      <a:lnTo>
                        <a:pt x="32468" y="16191"/>
                      </a:lnTo>
                      <a:lnTo>
                        <a:pt x="32240" y="16535"/>
                      </a:lnTo>
                      <a:lnTo>
                        <a:pt x="31371" y="17795"/>
                      </a:lnTo>
                      <a:lnTo>
                        <a:pt x="27941" y="22970"/>
                      </a:lnTo>
                      <a:lnTo>
                        <a:pt x="24488" y="28077"/>
                      </a:lnTo>
                      <a:lnTo>
                        <a:pt x="24053" y="28719"/>
                      </a:lnTo>
                      <a:lnTo>
                        <a:pt x="23824" y="29062"/>
                      </a:lnTo>
                      <a:lnTo>
                        <a:pt x="23779" y="29108"/>
                      </a:lnTo>
                      <a:lnTo>
                        <a:pt x="23596" y="29337"/>
                      </a:lnTo>
                      <a:lnTo>
                        <a:pt x="23481" y="29497"/>
                      </a:lnTo>
                      <a:lnTo>
                        <a:pt x="22567" y="30711"/>
                      </a:lnTo>
                      <a:lnTo>
                        <a:pt x="22087" y="31329"/>
                      </a:lnTo>
                      <a:lnTo>
                        <a:pt x="21492" y="32016"/>
                      </a:lnTo>
                      <a:lnTo>
                        <a:pt x="20257" y="33413"/>
                      </a:lnTo>
                      <a:lnTo>
                        <a:pt x="19022" y="34627"/>
                      </a:lnTo>
                      <a:lnTo>
                        <a:pt x="18473" y="35154"/>
                      </a:lnTo>
                      <a:lnTo>
                        <a:pt x="18199" y="35429"/>
                      </a:lnTo>
                      <a:lnTo>
                        <a:pt x="17581" y="35864"/>
                      </a:lnTo>
                      <a:lnTo>
                        <a:pt x="15066" y="37696"/>
                      </a:lnTo>
                      <a:cubicBezTo>
                        <a:pt x="15066" y="37696"/>
                        <a:pt x="14906" y="37788"/>
                        <a:pt x="14792" y="37834"/>
                      </a:cubicBezTo>
                      <a:lnTo>
                        <a:pt x="14540" y="37948"/>
                      </a:lnTo>
                      <a:lnTo>
                        <a:pt x="13397" y="38475"/>
                      </a:lnTo>
                      <a:lnTo>
                        <a:pt x="12436" y="38933"/>
                      </a:lnTo>
                      <a:lnTo>
                        <a:pt x="11956" y="39162"/>
                      </a:lnTo>
                      <a:lnTo>
                        <a:pt x="11841" y="39208"/>
                      </a:lnTo>
                      <a:lnTo>
                        <a:pt x="11773" y="39208"/>
                      </a:lnTo>
                      <a:cubicBezTo>
                        <a:pt x="11773" y="39208"/>
                        <a:pt x="11750" y="39253"/>
                        <a:pt x="11750" y="39253"/>
                      </a:cubicBezTo>
                      <a:lnTo>
                        <a:pt x="11522" y="39345"/>
                      </a:lnTo>
                      <a:lnTo>
                        <a:pt x="11270" y="39437"/>
                      </a:lnTo>
                      <a:lnTo>
                        <a:pt x="10287" y="39826"/>
                      </a:lnTo>
                      <a:cubicBezTo>
                        <a:pt x="10012" y="39963"/>
                        <a:pt x="9463" y="40078"/>
                        <a:pt x="9052" y="40192"/>
                      </a:cubicBezTo>
                      <a:lnTo>
                        <a:pt x="8366" y="40376"/>
                      </a:lnTo>
                      <a:lnTo>
                        <a:pt x="7497" y="40559"/>
                      </a:lnTo>
                      <a:lnTo>
                        <a:pt x="5416" y="41017"/>
                      </a:lnTo>
                      <a:cubicBezTo>
                        <a:pt x="3015" y="41543"/>
                        <a:pt x="636" y="40032"/>
                        <a:pt x="110" y="37627"/>
                      </a:cubicBezTo>
                      <a:cubicBezTo>
                        <a:pt x="-278" y="35887"/>
                        <a:pt x="385" y="34169"/>
                        <a:pt x="1711" y="33139"/>
                      </a:cubicBezTo>
                      <a:lnTo>
                        <a:pt x="1985" y="32933"/>
                      </a:lnTo>
                      <a:lnTo>
                        <a:pt x="3724" y="31559"/>
                      </a:lnTo>
                      <a:lnTo>
                        <a:pt x="4501" y="30940"/>
                      </a:lnTo>
                      <a:lnTo>
                        <a:pt x="4890" y="30620"/>
                      </a:lnTo>
                      <a:cubicBezTo>
                        <a:pt x="4890" y="30620"/>
                        <a:pt x="5210" y="30413"/>
                        <a:pt x="5233" y="30345"/>
                      </a:cubicBezTo>
                      <a:lnTo>
                        <a:pt x="5644" y="29978"/>
                      </a:lnTo>
                      <a:lnTo>
                        <a:pt x="6056" y="29589"/>
                      </a:lnTo>
                      <a:lnTo>
                        <a:pt x="6399" y="29246"/>
                      </a:lnTo>
                      <a:lnTo>
                        <a:pt x="7108" y="28535"/>
                      </a:lnTo>
                      <a:lnTo>
                        <a:pt x="7931" y="27780"/>
                      </a:lnTo>
                      <a:lnTo>
                        <a:pt x="7359" y="28307"/>
                      </a:lnTo>
                      <a:lnTo>
                        <a:pt x="8915" y="26314"/>
                      </a:lnTo>
                      <a:lnTo>
                        <a:pt x="9097" y="26062"/>
                      </a:lnTo>
                      <a:lnTo>
                        <a:pt x="9143" y="26016"/>
                      </a:lnTo>
                      <a:lnTo>
                        <a:pt x="9166" y="26016"/>
                      </a:lnTo>
                      <a:cubicBezTo>
                        <a:pt x="9166" y="26016"/>
                        <a:pt x="9440" y="25673"/>
                        <a:pt x="8915" y="26291"/>
                      </a:cubicBezTo>
                      <a:lnTo>
                        <a:pt x="8915" y="26291"/>
                      </a:lnTo>
                      <a:cubicBezTo>
                        <a:pt x="8915" y="26291"/>
                        <a:pt x="8915" y="26268"/>
                        <a:pt x="8915" y="26268"/>
                      </a:cubicBezTo>
                      <a:lnTo>
                        <a:pt x="9006" y="26131"/>
                      </a:lnTo>
                      <a:lnTo>
                        <a:pt x="9349" y="25604"/>
                      </a:lnTo>
                      <a:lnTo>
                        <a:pt x="10012" y="24573"/>
                      </a:lnTo>
                      <a:lnTo>
                        <a:pt x="10058" y="24505"/>
                      </a:lnTo>
                      <a:cubicBezTo>
                        <a:pt x="10058" y="24505"/>
                        <a:pt x="9806" y="24825"/>
                        <a:pt x="9921" y="24665"/>
                      </a:cubicBezTo>
                      <a:lnTo>
                        <a:pt x="9921" y="24665"/>
                      </a:lnTo>
                      <a:cubicBezTo>
                        <a:pt x="9921" y="24665"/>
                        <a:pt x="9921" y="24665"/>
                        <a:pt x="9921" y="24665"/>
                      </a:cubicBezTo>
                      <a:lnTo>
                        <a:pt x="9921" y="24619"/>
                      </a:lnTo>
                      <a:cubicBezTo>
                        <a:pt x="9921" y="24619"/>
                        <a:pt x="10035" y="24482"/>
                        <a:pt x="10035" y="24482"/>
                      </a:cubicBezTo>
                      <a:lnTo>
                        <a:pt x="10195" y="24207"/>
                      </a:lnTo>
                      <a:lnTo>
                        <a:pt x="10515" y="23657"/>
                      </a:lnTo>
                      <a:lnTo>
                        <a:pt x="11133" y="22581"/>
                      </a:lnTo>
                      <a:lnTo>
                        <a:pt x="11727" y="21551"/>
                      </a:lnTo>
                      <a:lnTo>
                        <a:pt x="12025" y="21047"/>
                      </a:lnTo>
                      <a:lnTo>
                        <a:pt x="12184" y="20772"/>
                      </a:lnTo>
                      <a:lnTo>
                        <a:pt x="12184" y="20703"/>
                      </a:lnTo>
                      <a:cubicBezTo>
                        <a:pt x="12184" y="20703"/>
                        <a:pt x="12231" y="20703"/>
                        <a:pt x="12231" y="20703"/>
                      </a:cubicBezTo>
                      <a:lnTo>
                        <a:pt x="12231" y="20703"/>
                      </a:lnTo>
                      <a:cubicBezTo>
                        <a:pt x="12231" y="20703"/>
                        <a:pt x="12070" y="20909"/>
                        <a:pt x="12162" y="20817"/>
                      </a:cubicBezTo>
                      <a:lnTo>
                        <a:pt x="12162" y="20749"/>
                      </a:lnTo>
                      <a:cubicBezTo>
                        <a:pt x="12162" y="20749"/>
                        <a:pt x="12253" y="20612"/>
                        <a:pt x="12253" y="20612"/>
                      </a:cubicBezTo>
                      <a:cubicBezTo>
                        <a:pt x="13054" y="19146"/>
                        <a:pt x="13946" y="17772"/>
                        <a:pt x="14792" y="16352"/>
                      </a:cubicBezTo>
                      <a:lnTo>
                        <a:pt x="15683" y="15092"/>
                      </a:lnTo>
                      <a:lnTo>
                        <a:pt x="16438" y="14107"/>
                      </a:lnTo>
                      <a:lnTo>
                        <a:pt x="17947" y="12138"/>
                      </a:lnTo>
                      <a:lnTo>
                        <a:pt x="18336" y="11657"/>
                      </a:lnTo>
                      <a:lnTo>
                        <a:pt x="18542" y="11382"/>
                      </a:lnTo>
                      <a:lnTo>
                        <a:pt x="18588" y="11336"/>
                      </a:lnTo>
                      <a:lnTo>
                        <a:pt x="18679" y="11222"/>
                      </a:lnTo>
                      <a:lnTo>
                        <a:pt x="18885" y="10993"/>
                      </a:lnTo>
                      <a:lnTo>
                        <a:pt x="19731" y="10100"/>
                      </a:lnTo>
                      <a:cubicBezTo>
                        <a:pt x="20051" y="9756"/>
                        <a:pt x="20234" y="9550"/>
                        <a:pt x="20668" y="9115"/>
                      </a:cubicBezTo>
                      <a:lnTo>
                        <a:pt x="21583" y="8245"/>
                      </a:lnTo>
                      <a:lnTo>
                        <a:pt x="22498" y="7397"/>
                      </a:lnTo>
                      <a:lnTo>
                        <a:pt x="22612" y="7283"/>
                      </a:lnTo>
                      <a:lnTo>
                        <a:pt x="23116" y="6756"/>
                      </a:lnTo>
                      <a:lnTo>
                        <a:pt x="23116" y="6756"/>
                      </a:lnTo>
                      <a:cubicBezTo>
                        <a:pt x="23116" y="6756"/>
                        <a:pt x="23138" y="6710"/>
                        <a:pt x="23138" y="6710"/>
                      </a:cubicBezTo>
                      <a:lnTo>
                        <a:pt x="23207" y="6664"/>
                      </a:lnTo>
                      <a:lnTo>
                        <a:pt x="23459" y="6481"/>
                      </a:lnTo>
                      <a:lnTo>
                        <a:pt x="23939" y="6115"/>
                      </a:lnTo>
                      <a:lnTo>
                        <a:pt x="24922" y="5359"/>
                      </a:lnTo>
                      <a:cubicBezTo>
                        <a:pt x="25105" y="5221"/>
                        <a:pt x="25242" y="5107"/>
                        <a:pt x="25425" y="4947"/>
                      </a:cubicBezTo>
                      <a:lnTo>
                        <a:pt x="26088" y="4534"/>
                      </a:lnTo>
                      <a:lnTo>
                        <a:pt x="27437" y="3687"/>
                      </a:lnTo>
                      <a:lnTo>
                        <a:pt x="28101" y="3275"/>
                      </a:lnTo>
                      <a:lnTo>
                        <a:pt x="28604" y="2954"/>
                      </a:lnTo>
                      <a:lnTo>
                        <a:pt x="28878" y="2817"/>
                      </a:lnTo>
                      <a:lnTo>
                        <a:pt x="31188" y="1809"/>
                      </a:lnTo>
                      <a:cubicBezTo>
                        <a:pt x="32148" y="1466"/>
                        <a:pt x="33131" y="1122"/>
                        <a:pt x="34092" y="802"/>
                      </a:cubicBezTo>
                      <a:lnTo>
                        <a:pt x="34115" y="802"/>
                      </a:lnTo>
                      <a:lnTo>
                        <a:pt x="34321" y="733"/>
                      </a:lnTo>
                      <a:lnTo>
                        <a:pt x="34458" y="733"/>
                      </a:lnTo>
                      <a:cubicBezTo>
                        <a:pt x="34458" y="733"/>
                        <a:pt x="34618" y="687"/>
                        <a:pt x="34618" y="687"/>
                      </a:cubicBezTo>
                      <a:lnTo>
                        <a:pt x="34938" y="619"/>
                      </a:lnTo>
                      <a:lnTo>
                        <a:pt x="35555" y="527"/>
                      </a:lnTo>
                      <a:lnTo>
                        <a:pt x="36790" y="275"/>
                      </a:lnTo>
                      <a:lnTo>
                        <a:pt x="37133" y="183"/>
                      </a:lnTo>
                      <a:lnTo>
                        <a:pt x="38734" y="69"/>
                      </a:lnTo>
                      <a:lnTo>
                        <a:pt x="39535" y="69"/>
                      </a:lnTo>
                      <a:cubicBezTo>
                        <a:pt x="39535" y="69"/>
                        <a:pt x="39580" y="23"/>
                        <a:pt x="39580" y="23"/>
                      </a:cubicBezTo>
                      <a:lnTo>
                        <a:pt x="39763" y="23"/>
                      </a:lnTo>
                      <a:cubicBezTo>
                        <a:pt x="39763" y="23"/>
                        <a:pt x="39786" y="0"/>
                        <a:pt x="39786" y="0"/>
                      </a:cubicBezTo>
                      <a:lnTo>
                        <a:pt x="40060" y="0"/>
                      </a:lnTo>
                      <a:cubicBezTo>
                        <a:pt x="40060" y="0"/>
                        <a:pt x="40426" y="23"/>
                        <a:pt x="40426" y="23"/>
                      </a:cubicBezTo>
                      <a:cubicBezTo>
                        <a:pt x="40929" y="23"/>
                        <a:pt x="41409" y="46"/>
                        <a:pt x="41958" y="92"/>
                      </a:cubicBezTo>
                      <a:lnTo>
                        <a:pt x="43742" y="298"/>
                      </a:lnTo>
                      <a:lnTo>
                        <a:pt x="44291" y="367"/>
                      </a:lnTo>
                      <a:lnTo>
                        <a:pt x="44657" y="481"/>
                      </a:lnTo>
                      <a:lnTo>
                        <a:pt x="45389" y="687"/>
                      </a:lnTo>
                      <a:cubicBezTo>
                        <a:pt x="45892" y="824"/>
                        <a:pt x="46372" y="985"/>
                        <a:pt x="46852" y="1145"/>
                      </a:cubicBezTo>
                      <a:lnTo>
                        <a:pt x="47035" y="1214"/>
                      </a:lnTo>
                      <a:lnTo>
                        <a:pt x="47126" y="1214"/>
                      </a:lnTo>
                      <a:cubicBezTo>
                        <a:pt x="47126" y="1214"/>
                        <a:pt x="47172" y="1237"/>
                        <a:pt x="47172" y="1237"/>
                      </a:cubicBezTo>
                      <a:lnTo>
                        <a:pt x="47195" y="1237"/>
                      </a:lnTo>
                      <a:cubicBezTo>
                        <a:pt x="47195" y="1237"/>
                        <a:pt x="47195" y="1237"/>
                        <a:pt x="47195" y="1237"/>
                      </a:cubicBezTo>
                      <a:lnTo>
                        <a:pt x="47401" y="1237"/>
                      </a:lnTo>
                      <a:cubicBezTo>
                        <a:pt x="47401" y="1237"/>
                        <a:pt x="47401" y="1260"/>
                        <a:pt x="47401" y="1260"/>
                      </a:cubicBezTo>
                      <a:lnTo>
                        <a:pt x="47744" y="1443"/>
                      </a:lnTo>
                      <a:lnTo>
                        <a:pt x="48430" y="1786"/>
                      </a:lnTo>
                      <a:lnTo>
                        <a:pt x="49116" y="2153"/>
                      </a:lnTo>
                      <a:cubicBezTo>
                        <a:pt x="49368" y="2267"/>
                        <a:pt x="49642" y="2473"/>
                        <a:pt x="49871" y="2634"/>
                      </a:cubicBezTo>
                      <a:lnTo>
                        <a:pt x="49916" y="2680"/>
                      </a:lnTo>
                      <a:cubicBezTo>
                        <a:pt x="50191" y="2863"/>
                        <a:pt x="50259" y="3229"/>
                        <a:pt x="50077" y="3481"/>
                      </a:cubicBezTo>
                      <a:cubicBezTo>
                        <a:pt x="50008" y="3619"/>
                        <a:pt x="49893" y="3687"/>
                        <a:pt x="49779" y="3733"/>
                      </a:cubicBezTo>
                      <a:close/>
                      <a:moveTo>
                        <a:pt x="49436" y="3756"/>
                      </a:moveTo>
                      <a:lnTo>
                        <a:pt x="48773" y="3825"/>
                      </a:lnTo>
                      <a:lnTo>
                        <a:pt x="47996" y="3939"/>
                      </a:lnTo>
                      <a:lnTo>
                        <a:pt x="47218" y="4031"/>
                      </a:lnTo>
                      <a:lnTo>
                        <a:pt x="46829" y="4031"/>
                      </a:lnTo>
                      <a:cubicBezTo>
                        <a:pt x="46829" y="4031"/>
                        <a:pt x="46829" y="4054"/>
                        <a:pt x="46829" y="4054"/>
                      </a:cubicBezTo>
                      <a:lnTo>
                        <a:pt x="46829" y="4054"/>
                      </a:lnTo>
                      <a:cubicBezTo>
                        <a:pt x="46829" y="4054"/>
                        <a:pt x="47241" y="4099"/>
                        <a:pt x="47035" y="4077"/>
                      </a:cubicBezTo>
                      <a:lnTo>
                        <a:pt x="46967" y="4077"/>
                      </a:lnTo>
                      <a:cubicBezTo>
                        <a:pt x="46967" y="4077"/>
                        <a:pt x="46875" y="4122"/>
                        <a:pt x="46875" y="4122"/>
                      </a:cubicBezTo>
                      <a:lnTo>
                        <a:pt x="46692" y="4168"/>
                      </a:lnTo>
                      <a:cubicBezTo>
                        <a:pt x="46189" y="4260"/>
                        <a:pt x="45686" y="4397"/>
                        <a:pt x="45206" y="4534"/>
                      </a:cubicBezTo>
                      <a:lnTo>
                        <a:pt x="44451" y="4695"/>
                      </a:lnTo>
                      <a:lnTo>
                        <a:pt x="44085" y="4764"/>
                      </a:lnTo>
                      <a:cubicBezTo>
                        <a:pt x="44085" y="4764"/>
                        <a:pt x="43948" y="4832"/>
                        <a:pt x="43879" y="4878"/>
                      </a:cubicBezTo>
                      <a:lnTo>
                        <a:pt x="41318" y="5863"/>
                      </a:lnTo>
                      <a:lnTo>
                        <a:pt x="40952" y="5977"/>
                      </a:lnTo>
                      <a:lnTo>
                        <a:pt x="40769" y="6069"/>
                      </a:lnTo>
                      <a:lnTo>
                        <a:pt x="40678" y="6115"/>
                      </a:lnTo>
                      <a:lnTo>
                        <a:pt x="40655" y="6115"/>
                      </a:lnTo>
                      <a:cubicBezTo>
                        <a:pt x="40655" y="6115"/>
                        <a:pt x="40655" y="6115"/>
                        <a:pt x="40655" y="6115"/>
                      </a:cubicBezTo>
                      <a:cubicBezTo>
                        <a:pt x="40632" y="6115"/>
                        <a:pt x="40929" y="6046"/>
                        <a:pt x="40792" y="6069"/>
                      </a:cubicBezTo>
                      <a:lnTo>
                        <a:pt x="40792" y="6069"/>
                      </a:lnTo>
                      <a:cubicBezTo>
                        <a:pt x="40792" y="6069"/>
                        <a:pt x="40769" y="6115"/>
                        <a:pt x="40769" y="6115"/>
                      </a:cubicBezTo>
                      <a:lnTo>
                        <a:pt x="40129" y="6435"/>
                      </a:lnTo>
                      <a:lnTo>
                        <a:pt x="38848" y="7077"/>
                      </a:lnTo>
                      <a:lnTo>
                        <a:pt x="39214" y="6962"/>
                      </a:lnTo>
                      <a:lnTo>
                        <a:pt x="38117" y="7603"/>
                      </a:lnTo>
                      <a:lnTo>
                        <a:pt x="37591" y="7924"/>
                      </a:lnTo>
                      <a:lnTo>
                        <a:pt x="37316" y="8084"/>
                      </a:lnTo>
                      <a:lnTo>
                        <a:pt x="37179" y="8176"/>
                      </a:lnTo>
                      <a:lnTo>
                        <a:pt x="37111" y="8222"/>
                      </a:lnTo>
                      <a:lnTo>
                        <a:pt x="37065" y="8222"/>
                      </a:lnTo>
                      <a:cubicBezTo>
                        <a:pt x="37065" y="8222"/>
                        <a:pt x="37065" y="8222"/>
                        <a:pt x="37065" y="8222"/>
                      </a:cubicBezTo>
                      <a:cubicBezTo>
                        <a:pt x="37454" y="8061"/>
                        <a:pt x="37179" y="8199"/>
                        <a:pt x="37248" y="8153"/>
                      </a:cubicBezTo>
                      <a:lnTo>
                        <a:pt x="37248" y="8153"/>
                      </a:lnTo>
                      <a:cubicBezTo>
                        <a:pt x="37248" y="8153"/>
                        <a:pt x="35693" y="9344"/>
                        <a:pt x="35693" y="9344"/>
                      </a:cubicBezTo>
                      <a:lnTo>
                        <a:pt x="33772" y="10924"/>
                      </a:lnTo>
                      <a:lnTo>
                        <a:pt x="33520" y="11107"/>
                      </a:lnTo>
                      <a:lnTo>
                        <a:pt x="33520" y="11107"/>
                      </a:lnTo>
                      <a:cubicBezTo>
                        <a:pt x="33360" y="11222"/>
                        <a:pt x="33749" y="10993"/>
                        <a:pt x="33703" y="10993"/>
                      </a:cubicBezTo>
                      <a:lnTo>
                        <a:pt x="33703" y="10993"/>
                      </a:lnTo>
                      <a:cubicBezTo>
                        <a:pt x="33703" y="10993"/>
                        <a:pt x="33703" y="11016"/>
                        <a:pt x="33703" y="11016"/>
                      </a:cubicBezTo>
                      <a:lnTo>
                        <a:pt x="33703" y="11062"/>
                      </a:lnTo>
                      <a:cubicBezTo>
                        <a:pt x="33703" y="11062"/>
                        <a:pt x="33589" y="11153"/>
                        <a:pt x="33589" y="11153"/>
                      </a:cubicBezTo>
                      <a:lnTo>
                        <a:pt x="33269" y="11497"/>
                      </a:lnTo>
                      <a:lnTo>
                        <a:pt x="32629" y="12161"/>
                      </a:lnTo>
                      <a:lnTo>
                        <a:pt x="32308" y="12459"/>
                      </a:lnTo>
                      <a:lnTo>
                        <a:pt x="31896" y="12916"/>
                      </a:lnTo>
                      <a:lnTo>
                        <a:pt x="31073" y="13878"/>
                      </a:lnTo>
                      <a:lnTo>
                        <a:pt x="30662" y="14337"/>
                      </a:lnTo>
                      <a:lnTo>
                        <a:pt x="30456" y="14565"/>
                      </a:lnTo>
                      <a:lnTo>
                        <a:pt x="30410" y="14634"/>
                      </a:lnTo>
                      <a:lnTo>
                        <a:pt x="30387" y="14634"/>
                      </a:lnTo>
                      <a:cubicBezTo>
                        <a:pt x="30387" y="14634"/>
                        <a:pt x="30387" y="14680"/>
                        <a:pt x="30387" y="14680"/>
                      </a:cubicBezTo>
                      <a:cubicBezTo>
                        <a:pt x="30616" y="14474"/>
                        <a:pt x="29907" y="15207"/>
                        <a:pt x="30867" y="14199"/>
                      </a:cubicBezTo>
                      <a:lnTo>
                        <a:pt x="30867" y="14199"/>
                      </a:lnTo>
                      <a:lnTo>
                        <a:pt x="30776" y="14337"/>
                      </a:lnTo>
                      <a:lnTo>
                        <a:pt x="30022" y="15321"/>
                      </a:lnTo>
                      <a:lnTo>
                        <a:pt x="29267" y="16306"/>
                      </a:lnTo>
                      <a:cubicBezTo>
                        <a:pt x="29152" y="16443"/>
                        <a:pt x="28832" y="16924"/>
                        <a:pt x="28627" y="17245"/>
                      </a:cubicBezTo>
                      <a:lnTo>
                        <a:pt x="27918" y="18230"/>
                      </a:lnTo>
                      <a:lnTo>
                        <a:pt x="27735" y="18504"/>
                      </a:lnTo>
                      <a:lnTo>
                        <a:pt x="27643" y="18642"/>
                      </a:lnTo>
                      <a:lnTo>
                        <a:pt x="27598" y="18711"/>
                      </a:lnTo>
                      <a:cubicBezTo>
                        <a:pt x="27598" y="18711"/>
                        <a:pt x="27872" y="18344"/>
                        <a:pt x="27735" y="18528"/>
                      </a:cubicBezTo>
                      <a:lnTo>
                        <a:pt x="27735" y="18528"/>
                      </a:lnTo>
                      <a:cubicBezTo>
                        <a:pt x="27735" y="18528"/>
                        <a:pt x="27735" y="18596"/>
                        <a:pt x="27735" y="18596"/>
                      </a:cubicBezTo>
                      <a:lnTo>
                        <a:pt x="27392" y="19100"/>
                      </a:lnTo>
                      <a:lnTo>
                        <a:pt x="26020" y="21184"/>
                      </a:lnTo>
                      <a:lnTo>
                        <a:pt x="24762" y="22993"/>
                      </a:lnTo>
                      <a:cubicBezTo>
                        <a:pt x="23847" y="24390"/>
                        <a:pt x="22910" y="25742"/>
                        <a:pt x="21949" y="27093"/>
                      </a:cubicBezTo>
                      <a:lnTo>
                        <a:pt x="20348" y="29314"/>
                      </a:lnTo>
                      <a:lnTo>
                        <a:pt x="18633" y="31421"/>
                      </a:lnTo>
                      <a:lnTo>
                        <a:pt x="17810" y="32360"/>
                      </a:lnTo>
                      <a:lnTo>
                        <a:pt x="17399" y="32841"/>
                      </a:lnTo>
                      <a:lnTo>
                        <a:pt x="17307" y="32955"/>
                      </a:lnTo>
                      <a:lnTo>
                        <a:pt x="17010" y="33299"/>
                      </a:lnTo>
                      <a:lnTo>
                        <a:pt x="16987" y="33299"/>
                      </a:lnTo>
                      <a:cubicBezTo>
                        <a:pt x="16987" y="33299"/>
                        <a:pt x="16918" y="33368"/>
                        <a:pt x="16918" y="33368"/>
                      </a:cubicBezTo>
                      <a:lnTo>
                        <a:pt x="16690" y="33597"/>
                      </a:lnTo>
                      <a:lnTo>
                        <a:pt x="14883" y="35291"/>
                      </a:lnTo>
                      <a:lnTo>
                        <a:pt x="14311" y="35818"/>
                      </a:lnTo>
                      <a:lnTo>
                        <a:pt x="13900" y="36093"/>
                      </a:lnTo>
                      <a:lnTo>
                        <a:pt x="13694" y="36230"/>
                      </a:lnTo>
                      <a:lnTo>
                        <a:pt x="13580" y="36299"/>
                      </a:lnTo>
                      <a:lnTo>
                        <a:pt x="13580" y="36299"/>
                      </a:lnTo>
                      <a:cubicBezTo>
                        <a:pt x="13580" y="36299"/>
                        <a:pt x="13580" y="36322"/>
                        <a:pt x="13580" y="36322"/>
                      </a:cubicBezTo>
                      <a:cubicBezTo>
                        <a:pt x="13762" y="36162"/>
                        <a:pt x="13625" y="36276"/>
                        <a:pt x="13671" y="36230"/>
                      </a:cubicBezTo>
                      <a:lnTo>
                        <a:pt x="13671" y="36230"/>
                      </a:lnTo>
                      <a:cubicBezTo>
                        <a:pt x="13671" y="36230"/>
                        <a:pt x="13625" y="36253"/>
                        <a:pt x="13625" y="36253"/>
                      </a:cubicBezTo>
                      <a:lnTo>
                        <a:pt x="13580" y="36253"/>
                      </a:lnTo>
                      <a:cubicBezTo>
                        <a:pt x="13580" y="36253"/>
                        <a:pt x="12756" y="36872"/>
                        <a:pt x="12756" y="36872"/>
                      </a:cubicBezTo>
                      <a:lnTo>
                        <a:pt x="12345" y="37192"/>
                      </a:lnTo>
                      <a:lnTo>
                        <a:pt x="12299" y="37238"/>
                      </a:lnTo>
                      <a:lnTo>
                        <a:pt x="12276" y="37238"/>
                      </a:lnTo>
                      <a:cubicBezTo>
                        <a:pt x="12276" y="37238"/>
                        <a:pt x="12276" y="37261"/>
                        <a:pt x="12276" y="37261"/>
                      </a:cubicBezTo>
                      <a:lnTo>
                        <a:pt x="12276" y="37261"/>
                      </a:lnTo>
                      <a:cubicBezTo>
                        <a:pt x="12276" y="37261"/>
                        <a:pt x="12574" y="36986"/>
                        <a:pt x="12436" y="37101"/>
                      </a:cubicBezTo>
                      <a:lnTo>
                        <a:pt x="12413" y="37101"/>
                      </a:lnTo>
                      <a:cubicBezTo>
                        <a:pt x="12413" y="37101"/>
                        <a:pt x="12276" y="37238"/>
                        <a:pt x="12276" y="37238"/>
                      </a:cubicBezTo>
                      <a:lnTo>
                        <a:pt x="12002" y="37444"/>
                      </a:lnTo>
                      <a:lnTo>
                        <a:pt x="10812" y="38269"/>
                      </a:lnTo>
                      <a:cubicBezTo>
                        <a:pt x="10607" y="38406"/>
                        <a:pt x="10515" y="38452"/>
                        <a:pt x="10355" y="38543"/>
                      </a:cubicBezTo>
                      <a:lnTo>
                        <a:pt x="9921" y="38818"/>
                      </a:lnTo>
                      <a:lnTo>
                        <a:pt x="9052" y="39345"/>
                      </a:lnTo>
                      <a:lnTo>
                        <a:pt x="7543" y="40261"/>
                      </a:lnTo>
                      <a:lnTo>
                        <a:pt x="4112" y="32154"/>
                      </a:lnTo>
                      <a:lnTo>
                        <a:pt x="6216" y="31902"/>
                      </a:lnTo>
                      <a:lnTo>
                        <a:pt x="6468" y="31902"/>
                      </a:lnTo>
                      <a:cubicBezTo>
                        <a:pt x="6468" y="31902"/>
                        <a:pt x="6605" y="31856"/>
                        <a:pt x="6605" y="31856"/>
                      </a:cubicBezTo>
                      <a:lnTo>
                        <a:pt x="6651" y="31856"/>
                      </a:lnTo>
                      <a:cubicBezTo>
                        <a:pt x="5987" y="31994"/>
                        <a:pt x="6468" y="31902"/>
                        <a:pt x="6330" y="31925"/>
                      </a:cubicBezTo>
                      <a:lnTo>
                        <a:pt x="6742" y="31925"/>
                      </a:lnTo>
                      <a:cubicBezTo>
                        <a:pt x="7016" y="31856"/>
                        <a:pt x="7177" y="31902"/>
                        <a:pt x="7565" y="31787"/>
                      </a:cubicBezTo>
                      <a:lnTo>
                        <a:pt x="8594" y="31490"/>
                      </a:lnTo>
                      <a:lnTo>
                        <a:pt x="8846" y="31421"/>
                      </a:lnTo>
                      <a:lnTo>
                        <a:pt x="8846" y="31421"/>
                      </a:lnTo>
                      <a:cubicBezTo>
                        <a:pt x="8457" y="31581"/>
                        <a:pt x="8754" y="31444"/>
                        <a:pt x="8663" y="31490"/>
                      </a:cubicBezTo>
                      <a:lnTo>
                        <a:pt x="8686" y="31490"/>
                      </a:lnTo>
                      <a:cubicBezTo>
                        <a:pt x="8686" y="31490"/>
                        <a:pt x="8709" y="31490"/>
                        <a:pt x="8709" y="31490"/>
                      </a:cubicBezTo>
                      <a:lnTo>
                        <a:pt x="8777" y="31490"/>
                      </a:lnTo>
                      <a:cubicBezTo>
                        <a:pt x="8777" y="31490"/>
                        <a:pt x="8892" y="31421"/>
                        <a:pt x="8892" y="31421"/>
                      </a:cubicBezTo>
                      <a:lnTo>
                        <a:pt x="9395" y="31261"/>
                      </a:lnTo>
                      <a:lnTo>
                        <a:pt x="11224" y="30620"/>
                      </a:lnTo>
                      <a:lnTo>
                        <a:pt x="10721" y="30894"/>
                      </a:lnTo>
                      <a:lnTo>
                        <a:pt x="13374" y="29383"/>
                      </a:lnTo>
                      <a:lnTo>
                        <a:pt x="13557" y="29291"/>
                      </a:lnTo>
                      <a:lnTo>
                        <a:pt x="13625" y="29246"/>
                      </a:lnTo>
                      <a:lnTo>
                        <a:pt x="13648" y="29246"/>
                      </a:lnTo>
                      <a:cubicBezTo>
                        <a:pt x="13946" y="29016"/>
                        <a:pt x="13282" y="29497"/>
                        <a:pt x="13351" y="29451"/>
                      </a:cubicBezTo>
                      <a:lnTo>
                        <a:pt x="13351" y="29451"/>
                      </a:lnTo>
                      <a:cubicBezTo>
                        <a:pt x="13351" y="29451"/>
                        <a:pt x="13374" y="29406"/>
                        <a:pt x="13374" y="29406"/>
                      </a:cubicBezTo>
                      <a:lnTo>
                        <a:pt x="13694" y="29177"/>
                      </a:lnTo>
                      <a:lnTo>
                        <a:pt x="14289" y="28696"/>
                      </a:lnTo>
                      <a:lnTo>
                        <a:pt x="14883" y="28238"/>
                      </a:lnTo>
                      <a:lnTo>
                        <a:pt x="15203" y="27986"/>
                      </a:lnTo>
                      <a:cubicBezTo>
                        <a:pt x="15203" y="27986"/>
                        <a:pt x="15295" y="27894"/>
                        <a:pt x="15340" y="27871"/>
                      </a:cubicBezTo>
                      <a:lnTo>
                        <a:pt x="16278" y="27070"/>
                      </a:lnTo>
                      <a:lnTo>
                        <a:pt x="16758" y="26658"/>
                      </a:lnTo>
                      <a:lnTo>
                        <a:pt x="17307" y="26108"/>
                      </a:lnTo>
                      <a:lnTo>
                        <a:pt x="18382" y="24986"/>
                      </a:lnTo>
                      <a:lnTo>
                        <a:pt x="18519" y="24848"/>
                      </a:lnTo>
                      <a:lnTo>
                        <a:pt x="18565" y="24848"/>
                      </a:lnTo>
                      <a:cubicBezTo>
                        <a:pt x="18565" y="24848"/>
                        <a:pt x="18565" y="24825"/>
                        <a:pt x="18565" y="24825"/>
                      </a:cubicBezTo>
                      <a:cubicBezTo>
                        <a:pt x="18313" y="25146"/>
                        <a:pt x="18496" y="24894"/>
                        <a:pt x="18450" y="24963"/>
                      </a:cubicBezTo>
                      <a:lnTo>
                        <a:pt x="18450" y="24963"/>
                      </a:lnTo>
                      <a:cubicBezTo>
                        <a:pt x="18450" y="24963"/>
                        <a:pt x="18519" y="24894"/>
                        <a:pt x="18519" y="24894"/>
                      </a:cubicBezTo>
                      <a:lnTo>
                        <a:pt x="18771" y="24619"/>
                      </a:lnTo>
                      <a:lnTo>
                        <a:pt x="19296" y="24024"/>
                      </a:lnTo>
                      <a:lnTo>
                        <a:pt x="23390" y="19375"/>
                      </a:lnTo>
                      <a:lnTo>
                        <a:pt x="27460" y="14794"/>
                      </a:lnTo>
                      <a:lnTo>
                        <a:pt x="28512" y="13695"/>
                      </a:lnTo>
                      <a:lnTo>
                        <a:pt x="29244" y="12916"/>
                      </a:lnTo>
                      <a:lnTo>
                        <a:pt x="29816" y="12413"/>
                      </a:lnTo>
                      <a:lnTo>
                        <a:pt x="32148" y="10375"/>
                      </a:lnTo>
                      <a:lnTo>
                        <a:pt x="32743" y="9871"/>
                      </a:lnTo>
                      <a:lnTo>
                        <a:pt x="32994" y="9619"/>
                      </a:lnTo>
                      <a:lnTo>
                        <a:pt x="33063" y="9573"/>
                      </a:lnTo>
                      <a:lnTo>
                        <a:pt x="33223" y="9481"/>
                      </a:lnTo>
                      <a:lnTo>
                        <a:pt x="33543" y="9252"/>
                      </a:lnTo>
                      <a:lnTo>
                        <a:pt x="34847" y="8382"/>
                      </a:lnTo>
                      <a:lnTo>
                        <a:pt x="36127" y="7535"/>
                      </a:lnTo>
                      <a:lnTo>
                        <a:pt x="36768" y="7099"/>
                      </a:lnTo>
                      <a:lnTo>
                        <a:pt x="36996" y="6962"/>
                      </a:lnTo>
                      <a:lnTo>
                        <a:pt x="37042" y="6962"/>
                      </a:lnTo>
                      <a:cubicBezTo>
                        <a:pt x="37042" y="6962"/>
                        <a:pt x="37133" y="6893"/>
                        <a:pt x="37133" y="6893"/>
                      </a:cubicBezTo>
                      <a:lnTo>
                        <a:pt x="37316" y="6825"/>
                      </a:lnTo>
                      <a:lnTo>
                        <a:pt x="37659" y="6642"/>
                      </a:lnTo>
                      <a:lnTo>
                        <a:pt x="40426" y="5290"/>
                      </a:lnTo>
                      <a:cubicBezTo>
                        <a:pt x="41547" y="4786"/>
                        <a:pt x="42485" y="4512"/>
                        <a:pt x="43514" y="4145"/>
                      </a:cubicBezTo>
                      <a:cubicBezTo>
                        <a:pt x="44520" y="3756"/>
                        <a:pt x="45526" y="3619"/>
                        <a:pt x="46509" y="3344"/>
                      </a:cubicBezTo>
                      <a:cubicBezTo>
                        <a:pt x="47653" y="3069"/>
                        <a:pt x="48567" y="2977"/>
                        <a:pt x="49619" y="2817"/>
                      </a:cubicBezTo>
                      <a:lnTo>
                        <a:pt x="49550" y="391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4" name="Graphic 3">
                <a:extLst>
                  <a:ext uri="{FF2B5EF4-FFF2-40B4-BE49-F238E27FC236}">
                    <a16:creationId xmlns:a16="http://schemas.microsoft.com/office/drawing/2014/main" id="{D52D24F1-2E86-7673-7A9D-00DF04D25383}"/>
                  </a:ext>
                </a:extLst>
              </p:cNvPr>
              <p:cNvGrpSpPr/>
              <p:nvPr/>
            </p:nvGrpSpPr>
            <p:grpSpPr>
              <a:xfrm>
                <a:off x="5359610" y="3726258"/>
                <a:ext cx="47124" cy="61061"/>
                <a:chOff x="4459347" y="3726258"/>
                <a:chExt cx="47124" cy="61061"/>
              </a:xfrm>
              <a:solidFill>
                <a:srgbClr val="EDA69A"/>
              </a:solidFill>
            </p:grpSpPr>
            <p:sp>
              <p:nvSpPr>
                <p:cNvPr id="1053" name="Freeform: Shape 2081">
                  <a:extLst>
                    <a:ext uri="{FF2B5EF4-FFF2-40B4-BE49-F238E27FC236}">
                      <a16:creationId xmlns:a16="http://schemas.microsoft.com/office/drawing/2014/main" id="{66E13D35-F79C-3257-370C-922070845985}"/>
                    </a:ext>
                  </a:extLst>
                </p:cNvPr>
                <p:cNvSpPr/>
                <p:nvPr/>
              </p:nvSpPr>
              <p:spPr>
                <a:xfrm>
                  <a:off x="4464095"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54" name="Freeform: Shape 2082">
                  <a:extLst>
                    <a:ext uri="{FF2B5EF4-FFF2-40B4-BE49-F238E27FC236}">
                      <a16:creationId xmlns:a16="http://schemas.microsoft.com/office/drawing/2014/main" id="{012058D2-79DB-E5CE-55CB-8C955CEE9A5B}"/>
                    </a:ext>
                  </a:extLst>
                </p:cNvPr>
                <p:cNvSpPr/>
                <p:nvPr/>
              </p:nvSpPr>
              <p:spPr>
                <a:xfrm>
                  <a:off x="4459347" y="3726258"/>
                  <a:ext cx="47124" cy="61061"/>
                </a:xfrm>
                <a:custGeom>
                  <a:avLst/>
                  <a:gdLst>
                    <a:gd name="connsiteX0" fmla="*/ 46756 w 47124"/>
                    <a:gd name="connsiteY0" fmla="*/ 2175 h 61061"/>
                    <a:gd name="connsiteX1" fmla="*/ 44812 w 47124"/>
                    <a:gd name="connsiteY1" fmla="*/ 3046 h 61061"/>
                    <a:gd name="connsiteX2" fmla="*/ 43852 w 47124"/>
                    <a:gd name="connsiteY2" fmla="*/ 3481 h 61061"/>
                    <a:gd name="connsiteX3" fmla="*/ 42960 w 47124"/>
                    <a:gd name="connsiteY3" fmla="*/ 3939 h 61061"/>
                    <a:gd name="connsiteX4" fmla="*/ 41062 w 47124"/>
                    <a:gd name="connsiteY4" fmla="*/ 4946 h 61061"/>
                    <a:gd name="connsiteX5" fmla="*/ 40604 w 47124"/>
                    <a:gd name="connsiteY5" fmla="*/ 5176 h 61061"/>
                    <a:gd name="connsiteX6" fmla="*/ 40216 w 47124"/>
                    <a:gd name="connsiteY6" fmla="*/ 5428 h 61061"/>
                    <a:gd name="connsiteX7" fmla="*/ 39301 w 47124"/>
                    <a:gd name="connsiteY7" fmla="*/ 5977 h 61061"/>
                    <a:gd name="connsiteX8" fmla="*/ 38866 w 47124"/>
                    <a:gd name="connsiteY8" fmla="*/ 6252 h 61061"/>
                    <a:gd name="connsiteX9" fmla="*/ 38752 w 47124"/>
                    <a:gd name="connsiteY9" fmla="*/ 6321 h 61061"/>
                    <a:gd name="connsiteX10" fmla="*/ 38684 w 47124"/>
                    <a:gd name="connsiteY10" fmla="*/ 6367 h 61061"/>
                    <a:gd name="connsiteX11" fmla="*/ 38455 w 47124"/>
                    <a:gd name="connsiteY11" fmla="*/ 6527 h 61061"/>
                    <a:gd name="connsiteX12" fmla="*/ 37563 w 47124"/>
                    <a:gd name="connsiteY12" fmla="*/ 7122 h 61061"/>
                    <a:gd name="connsiteX13" fmla="*/ 36740 w 47124"/>
                    <a:gd name="connsiteY13" fmla="*/ 7649 h 61061"/>
                    <a:gd name="connsiteX14" fmla="*/ 35893 w 47124"/>
                    <a:gd name="connsiteY14" fmla="*/ 8313 h 61061"/>
                    <a:gd name="connsiteX15" fmla="*/ 34247 w 47124"/>
                    <a:gd name="connsiteY15" fmla="*/ 9619 h 61061"/>
                    <a:gd name="connsiteX16" fmla="*/ 32738 w 47124"/>
                    <a:gd name="connsiteY16" fmla="*/ 10970 h 61061"/>
                    <a:gd name="connsiteX17" fmla="*/ 32829 w 47124"/>
                    <a:gd name="connsiteY17" fmla="*/ 10878 h 61061"/>
                    <a:gd name="connsiteX18" fmla="*/ 31000 w 47124"/>
                    <a:gd name="connsiteY18" fmla="*/ 12939 h 61061"/>
                    <a:gd name="connsiteX19" fmla="*/ 29536 w 47124"/>
                    <a:gd name="connsiteY19" fmla="*/ 15069 h 61061"/>
                    <a:gd name="connsiteX20" fmla="*/ 29422 w 47124"/>
                    <a:gd name="connsiteY20" fmla="*/ 15206 h 61061"/>
                    <a:gd name="connsiteX21" fmla="*/ 28873 w 47124"/>
                    <a:gd name="connsiteY21" fmla="*/ 16214 h 61061"/>
                    <a:gd name="connsiteX22" fmla="*/ 28233 w 47124"/>
                    <a:gd name="connsiteY22" fmla="*/ 17520 h 61061"/>
                    <a:gd name="connsiteX23" fmla="*/ 28142 w 47124"/>
                    <a:gd name="connsiteY23" fmla="*/ 17794 h 61061"/>
                    <a:gd name="connsiteX24" fmla="*/ 28004 w 47124"/>
                    <a:gd name="connsiteY24" fmla="*/ 18115 h 61061"/>
                    <a:gd name="connsiteX25" fmla="*/ 27844 w 47124"/>
                    <a:gd name="connsiteY25" fmla="*/ 18710 h 61061"/>
                    <a:gd name="connsiteX26" fmla="*/ 27752 w 47124"/>
                    <a:gd name="connsiteY26" fmla="*/ 19031 h 61061"/>
                    <a:gd name="connsiteX27" fmla="*/ 27638 w 47124"/>
                    <a:gd name="connsiteY27" fmla="*/ 19375 h 61061"/>
                    <a:gd name="connsiteX28" fmla="*/ 27409 w 47124"/>
                    <a:gd name="connsiteY28" fmla="*/ 20062 h 61061"/>
                    <a:gd name="connsiteX29" fmla="*/ 27501 w 47124"/>
                    <a:gd name="connsiteY29" fmla="*/ 19787 h 61061"/>
                    <a:gd name="connsiteX30" fmla="*/ 26815 w 47124"/>
                    <a:gd name="connsiteY30" fmla="*/ 22993 h 61061"/>
                    <a:gd name="connsiteX31" fmla="*/ 26335 w 47124"/>
                    <a:gd name="connsiteY31" fmla="*/ 26337 h 61061"/>
                    <a:gd name="connsiteX32" fmla="*/ 25580 w 47124"/>
                    <a:gd name="connsiteY32" fmla="*/ 33184 h 61061"/>
                    <a:gd name="connsiteX33" fmla="*/ 24689 w 47124"/>
                    <a:gd name="connsiteY33" fmla="*/ 39986 h 61061"/>
                    <a:gd name="connsiteX34" fmla="*/ 23888 w 47124"/>
                    <a:gd name="connsiteY34" fmla="*/ 43628 h 61061"/>
                    <a:gd name="connsiteX35" fmla="*/ 22607 w 47124"/>
                    <a:gd name="connsiteY35" fmla="*/ 47429 h 61061"/>
                    <a:gd name="connsiteX36" fmla="*/ 22722 w 47124"/>
                    <a:gd name="connsiteY36" fmla="*/ 47200 h 61061"/>
                    <a:gd name="connsiteX37" fmla="*/ 21853 w 47124"/>
                    <a:gd name="connsiteY37" fmla="*/ 49147 h 61061"/>
                    <a:gd name="connsiteX38" fmla="*/ 21121 w 47124"/>
                    <a:gd name="connsiteY38" fmla="*/ 50544 h 61061"/>
                    <a:gd name="connsiteX39" fmla="*/ 21121 w 47124"/>
                    <a:gd name="connsiteY39" fmla="*/ 50590 h 61061"/>
                    <a:gd name="connsiteX40" fmla="*/ 21075 w 47124"/>
                    <a:gd name="connsiteY40" fmla="*/ 50612 h 61061"/>
                    <a:gd name="connsiteX41" fmla="*/ 20847 w 47124"/>
                    <a:gd name="connsiteY41" fmla="*/ 50979 h 61061"/>
                    <a:gd name="connsiteX42" fmla="*/ 20801 w 47124"/>
                    <a:gd name="connsiteY42" fmla="*/ 51071 h 61061"/>
                    <a:gd name="connsiteX43" fmla="*/ 20687 w 47124"/>
                    <a:gd name="connsiteY43" fmla="*/ 51231 h 61061"/>
                    <a:gd name="connsiteX44" fmla="*/ 20458 w 47124"/>
                    <a:gd name="connsiteY44" fmla="*/ 51574 h 61061"/>
                    <a:gd name="connsiteX45" fmla="*/ 20023 w 47124"/>
                    <a:gd name="connsiteY45" fmla="*/ 52238 h 61061"/>
                    <a:gd name="connsiteX46" fmla="*/ 18994 w 47124"/>
                    <a:gd name="connsiteY46" fmla="*/ 53612 h 61061"/>
                    <a:gd name="connsiteX47" fmla="*/ 18994 w 47124"/>
                    <a:gd name="connsiteY47" fmla="*/ 53612 h 61061"/>
                    <a:gd name="connsiteX48" fmla="*/ 18743 w 47124"/>
                    <a:gd name="connsiteY48" fmla="*/ 53933 h 61061"/>
                    <a:gd name="connsiteX49" fmla="*/ 16913 w 47124"/>
                    <a:gd name="connsiteY49" fmla="*/ 55765 h 61061"/>
                    <a:gd name="connsiteX50" fmla="*/ 16685 w 47124"/>
                    <a:gd name="connsiteY50" fmla="*/ 55971 h 61061"/>
                    <a:gd name="connsiteX51" fmla="*/ 16570 w 47124"/>
                    <a:gd name="connsiteY51" fmla="*/ 56109 h 61061"/>
                    <a:gd name="connsiteX52" fmla="*/ 16524 w 47124"/>
                    <a:gd name="connsiteY52" fmla="*/ 56109 h 61061"/>
                    <a:gd name="connsiteX53" fmla="*/ 16524 w 47124"/>
                    <a:gd name="connsiteY53" fmla="*/ 56132 h 61061"/>
                    <a:gd name="connsiteX54" fmla="*/ 16159 w 47124"/>
                    <a:gd name="connsiteY54" fmla="*/ 56452 h 61061"/>
                    <a:gd name="connsiteX55" fmla="*/ 16090 w 47124"/>
                    <a:gd name="connsiteY55" fmla="*/ 56452 h 61061"/>
                    <a:gd name="connsiteX56" fmla="*/ 15633 w 47124"/>
                    <a:gd name="connsiteY56" fmla="*/ 56796 h 61061"/>
                    <a:gd name="connsiteX57" fmla="*/ 14672 w 47124"/>
                    <a:gd name="connsiteY57" fmla="*/ 57460 h 61061"/>
                    <a:gd name="connsiteX58" fmla="*/ 14215 w 47124"/>
                    <a:gd name="connsiteY58" fmla="*/ 57781 h 61061"/>
                    <a:gd name="connsiteX59" fmla="*/ 14147 w 47124"/>
                    <a:gd name="connsiteY59" fmla="*/ 57826 h 61061"/>
                    <a:gd name="connsiteX60" fmla="*/ 13483 w 47124"/>
                    <a:gd name="connsiteY60" fmla="*/ 58216 h 61061"/>
                    <a:gd name="connsiteX61" fmla="*/ 13369 w 47124"/>
                    <a:gd name="connsiteY61" fmla="*/ 58285 h 61061"/>
                    <a:gd name="connsiteX62" fmla="*/ 13117 w 47124"/>
                    <a:gd name="connsiteY62" fmla="*/ 58422 h 61061"/>
                    <a:gd name="connsiteX63" fmla="*/ 12088 w 47124"/>
                    <a:gd name="connsiteY63" fmla="*/ 58949 h 61061"/>
                    <a:gd name="connsiteX64" fmla="*/ 9756 w 47124"/>
                    <a:gd name="connsiteY64" fmla="*/ 59956 h 61061"/>
                    <a:gd name="connsiteX65" fmla="*/ 9138 w 47124"/>
                    <a:gd name="connsiteY65" fmla="*/ 60139 h 61061"/>
                    <a:gd name="connsiteX66" fmla="*/ 8978 w 47124"/>
                    <a:gd name="connsiteY66" fmla="*/ 60185 h 61061"/>
                    <a:gd name="connsiteX67" fmla="*/ 5434 w 47124"/>
                    <a:gd name="connsiteY67" fmla="*/ 60964 h 61061"/>
                    <a:gd name="connsiteX68" fmla="*/ 105 w 47124"/>
                    <a:gd name="connsiteY68" fmla="*/ 57551 h 61061"/>
                    <a:gd name="connsiteX69" fmla="*/ 2049 w 47124"/>
                    <a:gd name="connsiteY69" fmla="*/ 52811 h 61061"/>
                    <a:gd name="connsiteX70" fmla="*/ 2415 w 47124"/>
                    <a:gd name="connsiteY70" fmla="*/ 52582 h 61061"/>
                    <a:gd name="connsiteX71" fmla="*/ 5320 w 47124"/>
                    <a:gd name="connsiteY71" fmla="*/ 50704 h 61061"/>
                    <a:gd name="connsiteX72" fmla="*/ 4771 w 47124"/>
                    <a:gd name="connsiteY72" fmla="*/ 51071 h 61061"/>
                    <a:gd name="connsiteX73" fmla="*/ 5868 w 47124"/>
                    <a:gd name="connsiteY73" fmla="*/ 50154 h 61061"/>
                    <a:gd name="connsiteX74" fmla="*/ 6371 w 47124"/>
                    <a:gd name="connsiteY74" fmla="*/ 49765 h 61061"/>
                    <a:gd name="connsiteX75" fmla="*/ 6646 w 47124"/>
                    <a:gd name="connsiteY75" fmla="*/ 49536 h 61061"/>
                    <a:gd name="connsiteX76" fmla="*/ 6714 w 47124"/>
                    <a:gd name="connsiteY76" fmla="*/ 49445 h 61061"/>
                    <a:gd name="connsiteX77" fmla="*/ 6714 w 47124"/>
                    <a:gd name="connsiteY77" fmla="*/ 49445 h 61061"/>
                    <a:gd name="connsiteX78" fmla="*/ 7172 w 47124"/>
                    <a:gd name="connsiteY78" fmla="*/ 48872 h 61061"/>
                    <a:gd name="connsiteX79" fmla="*/ 8087 w 47124"/>
                    <a:gd name="connsiteY79" fmla="*/ 47773 h 61061"/>
                    <a:gd name="connsiteX80" fmla="*/ 7743 w 47124"/>
                    <a:gd name="connsiteY80" fmla="*/ 48254 h 61061"/>
                    <a:gd name="connsiteX81" fmla="*/ 8818 w 47124"/>
                    <a:gd name="connsiteY81" fmla="*/ 46513 h 61061"/>
                    <a:gd name="connsiteX82" fmla="*/ 8887 w 47124"/>
                    <a:gd name="connsiteY82" fmla="*/ 46398 h 61061"/>
                    <a:gd name="connsiteX83" fmla="*/ 8658 w 47124"/>
                    <a:gd name="connsiteY83" fmla="*/ 46856 h 61061"/>
                    <a:gd name="connsiteX84" fmla="*/ 8658 w 47124"/>
                    <a:gd name="connsiteY84" fmla="*/ 46856 h 61061"/>
                    <a:gd name="connsiteX85" fmla="*/ 8658 w 47124"/>
                    <a:gd name="connsiteY85" fmla="*/ 46856 h 61061"/>
                    <a:gd name="connsiteX86" fmla="*/ 8658 w 47124"/>
                    <a:gd name="connsiteY86" fmla="*/ 46856 h 61061"/>
                    <a:gd name="connsiteX87" fmla="*/ 8658 w 47124"/>
                    <a:gd name="connsiteY87" fmla="*/ 46742 h 61061"/>
                    <a:gd name="connsiteX88" fmla="*/ 8773 w 47124"/>
                    <a:gd name="connsiteY88" fmla="*/ 46513 h 61061"/>
                    <a:gd name="connsiteX89" fmla="*/ 8978 w 47124"/>
                    <a:gd name="connsiteY89" fmla="*/ 46009 h 61061"/>
                    <a:gd name="connsiteX90" fmla="*/ 9390 w 47124"/>
                    <a:gd name="connsiteY90" fmla="*/ 45002 h 61061"/>
                    <a:gd name="connsiteX91" fmla="*/ 9573 w 47124"/>
                    <a:gd name="connsiteY91" fmla="*/ 44520 h 61061"/>
                    <a:gd name="connsiteX92" fmla="*/ 9641 w 47124"/>
                    <a:gd name="connsiteY92" fmla="*/ 44154 h 61061"/>
                    <a:gd name="connsiteX93" fmla="*/ 9802 w 47124"/>
                    <a:gd name="connsiteY93" fmla="*/ 43467 h 61061"/>
                    <a:gd name="connsiteX94" fmla="*/ 9893 w 47124"/>
                    <a:gd name="connsiteY94" fmla="*/ 43124 h 61061"/>
                    <a:gd name="connsiteX95" fmla="*/ 9939 w 47124"/>
                    <a:gd name="connsiteY95" fmla="*/ 42941 h 61061"/>
                    <a:gd name="connsiteX96" fmla="*/ 9939 w 47124"/>
                    <a:gd name="connsiteY96" fmla="*/ 42872 h 61061"/>
                    <a:gd name="connsiteX97" fmla="*/ 9961 w 47124"/>
                    <a:gd name="connsiteY97" fmla="*/ 42849 h 61061"/>
                    <a:gd name="connsiteX98" fmla="*/ 9870 w 47124"/>
                    <a:gd name="connsiteY98" fmla="*/ 43169 h 61061"/>
                    <a:gd name="connsiteX99" fmla="*/ 9870 w 47124"/>
                    <a:gd name="connsiteY99" fmla="*/ 43169 h 61061"/>
                    <a:gd name="connsiteX100" fmla="*/ 9870 w 47124"/>
                    <a:gd name="connsiteY100" fmla="*/ 43078 h 61061"/>
                    <a:gd name="connsiteX101" fmla="*/ 10053 w 47124"/>
                    <a:gd name="connsiteY101" fmla="*/ 42024 h 61061"/>
                    <a:gd name="connsiteX102" fmla="*/ 10236 w 47124"/>
                    <a:gd name="connsiteY102" fmla="*/ 40948 h 61061"/>
                    <a:gd name="connsiteX103" fmla="*/ 10327 w 47124"/>
                    <a:gd name="connsiteY103" fmla="*/ 40421 h 61061"/>
                    <a:gd name="connsiteX104" fmla="*/ 10327 w 47124"/>
                    <a:gd name="connsiteY104" fmla="*/ 40353 h 61061"/>
                    <a:gd name="connsiteX105" fmla="*/ 10327 w 47124"/>
                    <a:gd name="connsiteY105" fmla="*/ 40353 h 61061"/>
                    <a:gd name="connsiteX106" fmla="*/ 10282 w 47124"/>
                    <a:gd name="connsiteY106" fmla="*/ 40627 h 61061"/>
                    <a:gd name="connsiteX107" fmla="*/ 10282 w 47124"/>
                    <a:gd name="connsiteY107" fmla="*/ 40627 h 61061"/>
                    <a:gd name="connsiteX108" fmla="*/ 10282 w 47124"/>
                    <a:gd name="connsiteY108" fmla="*/ 40421 h 61061"/>
                    <a:gd name="connsiteX109" fmla="*/ 10327 w 47124"/>
                    <a:gd name="connsiteY109" fmla="*/ 40146 h 61061"/>
                    <a:gd name="connsiteX110" fmla="*/ 10556 w 47124"/>
                    <a:gd name="connsiteY110" fmla="*/ 37971 h 61061"/>
                    <a:gd name="connsiteX111" fmla="*/ 10693 w 47124"/>
                    <a:gd name="connsiteY111" fmla="*/ 36001 h 61061"/>
                    <a:gd name="connsiteX112" fmla="*/ 10876 w 47124"/>
                    <a:gd name="connsiteY112" fmla="*/ 33849 h 61061"/>
                    <a:gd name="connsiteX113" fmla="*/ 11082 w 47124"/>
                    <a:gd name="connsiteY113" fmla="*/ 31673 h 61061"/>
                    <a:gd name="connsiteX114" fmla="*/ 11151 w 47124"/>
                    <a:gd name="connsiteY114" fmla="*/ 31146 h 61061"/>
                    <a:gd name="connsiteX115" fmla="*/ 11242 w 47124"/>
                    <a:gd name="connsiteY115" fmla="*/ 30482 h 61061"/>
                    <a:gd name="connsiteX116" fmla="*/ 11402 w 47124"/>
                    <a:gd name="connsiteY116" fmla="*/ 29406 h 61061"/>
                    <a:gd name="connsiteX117" fmla="*/ 12065 w 47124"/>
                    <a:gd name="connsiteY117" fmla="*/ 25100 h 61061"/>
                    <a:gd name="connsiteX118" fmla="*/ 12248 w 47124"/>
                    <a:gd name="connsiteY118" fmla="*/ 24046 h 61061"/>
                    <a:gd name="connsiteX119" fmla="*/ 12363 w 47124"/>
                    <a:gd name="connsiteY119" fmla="*/ 23428 h 61061"/>
                    <a:gd name="connsiteX120" fmla="*/ 12431 w 47124"/>
                    <a:gd name="connsiteY120" fmla="*/ 23153 h 61061"/>
                    <a:gd name="connsiteX121" fmla="*/ 12569 w 47124"/>
                    <a:gd name="connsiteY121" fmla="*/ 22627 h 61061"/>
                    <a:gd name="connsiteX122" fmla="*/ 13140 w 47124"/>
                    <a:gd name="connsiteY122" fmla="*/ 20520 h 61061"/>
                    <a:gd name="connsiteX123" fmla="*/ 13300 w 47124"/>
                    <a:gd name="connsiteY123" fmla="*/ 19993 h 61061"/>
                    <a:gd name="connsiteX124" fmla="*/ 13483 w 47124"/>
                    <a:gd name="connsiteY124" fmla="*/ 19329 h 61061"/>
                    <a:gd name="connsiteX125" fmla="*/ 13575 w 47124"/>
                    <a:gd name="connsiteY125" fmla="*/ 19054 h 61061"/>
                    <a:gd name="connsiteX126" fmla="*/ 13941 w 47124"/>
                    <a:gd name="connsiteY126" fmla="*/ 18046 h 61061"/>
                    <a:gd name="connsiteX127" fmla="*/ 14809 w 47124"/>
                    <a:gd name="connsiteY127" fmla="*/ 15916 h 61061"/>
                    <a:gd name="connsiteX128" fmla="*/ 14924 w 47124"/>
                    <a:gd name="connsiteY128" fmla="*/ 15527 h 61061"/>
                    <a:gd name="connsiteX129" fmla="*/ 15953 w 47124"/>
                    <a:gd name="connsiteY129" fmla="*/ 13558 h 61061"/>
                    <a:gd name="connsiteX130" fmla="*/ 16113 w 47124"/>
                    <a:gd name="connsiteY130" fmla="*/ 13260 h 61061"/>
                    <a:gd name="connsiteX131" fmla="*/ 16181 w 47124"/>
                    <a:gd name="connsiteY131" fmla="*/ 13168 h 61061"/>
                    <a:gd name="connsiteX132" fmla="*/ 16296 w 47124"/>
                    <a:gd name="connsiteY132" fmla="*/ 12939 h 61061"/>
                    <a:gd name="connsiteX133" fmla="*/ 16548 w 47124"/>
                    <a:gd name="connsiteY133" fmla="*/ 12504 h 61061"/>
                    <a:gd name="connsiteX134" fmla="*/ 16982 w 47124"/>
                    <a:gd name="connsiteY134" fmla="*/ 11817 h 61061"/>
                    <a:gd name="connsiteX135" fmla="*/ 17485 w 47124"/>
                    <a:gd name="connsiteY135" fmla="*/ 11084 h 61061"/>
                    <a:gd name="connsiteX136" fmla="*/ 18651 w 47124"/>
                    <a:gd name="connsiteY136" fmla="*/ 9596 h 61061"/>
                    <a:gd name="connsiteX137" fmla="*/ 19566 w 47124"/>
                    <a:gd name="connsiteY137" fmla="*/ 8542 h 61061"/>
                    <a:gd name="connsiteX138" fmla="*/ 20526 w 47124"/>
                    <a:gd name="connsiteY138" fmla="*/ 7511 h 61061"/>
                    <a:gd name="connsiteX139" fmla="*/ 20229 w 47124"/>
                    <a:gd name="connsiteY139" fmla="*/ 7832 h 61061"/>
                    <a:gd name="connsiteX140" fmla="*/ 21739 w 47124"/>
                    <a:gd name="connsiteY140" fmla="*/ 6412 h 61061"/>
                    <a:gd name="connsiteX141" fmla="*/ 23270 w 47124"/>
                    <a:gd name="connsiteY141" fmla="*/ 5198 h 61061"/>
                    <a:gd name="connsiteX142" fmla="*/ 24826 w 47124"/>
                    <a:gd name="connsiteY142" fmla="*/ 4191 h 61061"/>
                    <a:gd name="connsiteX143" fmla="*/ 26335 w 47124"/>
                    <a:gd name="connsiteY143" fmla="*/ 3320 h 61061"/>
                    <a:gd name="connsiteX144" fmla="*/ 27409 w 47124"/>
                    <a:gd name="connsiteY144" fmla="*/ 2725 h 61061"/>
                    <a:gd name="connsiteX145" fmla="*/ 28164 w 47124"/>
                    <a:gd name="connsiteY145" fmla="*/ 2427 h 61061"/>
                    <a:gd name="connsiteX146" fmla="*/ 29651 w 47124"/>
                    <a:gd name="connsiteY146" fmla="*/ 1855 h 61061"/>
                    <a:gd name="connsiteX147" fmla="*/ 30405 w 47124"/>
                    <a:gd name="connsiteY147" fmla="*/ 1534 h 61061"/>
                    <a:gd name="connsiteX148" fmla="*/ 31320 w 47124"/>
                    <a:gd name="connsiteY148" fmla="*/ 1259 h 61061"/>
                    <a:gd name="connsiteX149" fmla="*/ 33149 w 47124"/>
                    <a:gd name="connsiteY149" fmla="*/ 756 h 61061"/>
                    <a:gd name="connsiteX150" fmla="*/ 33607 w 47124"/>
                    <a:gd name="connsiteY150" fmla="*/ 641 h 61061"/>
                    <a:gd name="connsiteX151" fmla="*/ 34064 w 47124"/>
                    <a:gd name="connsiteY151" fmla="*/ 549 h 61061"/>
                    <a:gd name="connsiteX152" fmla="*/ 34864 w 47124"/>
                    <a:gd name="connsiteY152" fmla="*/ 435 h 61061"/>
                    <a:gd name="connsiteX153" fmla="*/ 36442 w 47124"/>
                    <a:gd name="connsiteY153" fmla="*/ 183 h 61061"/>
                    <a:gd name="connsiteX154" fmla="*/ 38249 w 47124"/>
                    <a:gd name="connsiteY154" fmla="*/ 68 h 61061"/>
                    <a:gd name="connsiteX155" fmla="*/ 39232 w 47124"/>
                    <a:gd name="connsiteY155" fmla="*/ 0 h 61061"/>
                    <a:gd name="connsiteX156" fmla="*/ 40033 w 47124"/>
                    <a:gd name="connsiteY156" fmla="*/ 46 h 61061"/>
                    <a:gd name="connsiteX157" fmla="*/ 41633 w 47124"/>
                    <a:gd name="connsiteY157" fmla="*/ 160 h 61061"/>
                    <a:gd name="connsiteX158" fmla="*/ 43417 w 47124"/>
                    <a:gd name="connsiteY158" fmla="*/ 297 h 61061"/>
                    <a:gd name="connsiteX159" fmla="*/ 44995 w 47124"/>
                    <a:gd name="connsiteY159" fmla="*/ 618 h 61061"/>
                    <a:gd name="connsiteX160" fmla="*/ 46641 w 47124"/>
                    <a:gd name="connsiteY160" fmla="*/ 1053 h 61061"/>
                    <a:gd name="connsiteX161" fmla="*/ 46733 w 47124"/>
                    <a:gd name="connsiteY161" fmla="*/ 1099 h 61061"/>
                    <a:gd name="connsiteX162" fmla="*/ 47099 w 47124"/>
                    <a:gd name="connsiteY162" fmla="*/ 1832 h 61061"/>
                    <a:gd name="connsiteX163" fmla="*/ 46778 w 47124"/>
                    <a:gd name="connsiteY163" fmla="*/ 2175 h 61061"/>
                    <a:gd name="connsiteX164" fmla="*/ 46504 w 47124"/>
                    <a:gd name="connsiteY164" fmla="*/ 2198 h 61061"/>
                    <a:gd name="connsiteX165" fmla="*/ 45018 w 47124"/>
                    <a:gd name="connsiteY165" fmla="*/ 2588 h 61061"/>
                    <a:gd name="connsiteX166" fmla="*/ 43463 w 47124"/>
                    <a:gd name="connsiteY166" fmla="*/ 3000 h 61061"/>
                    <a:gd name="connsiteX167" fmla="*/ 43371 w 47124"/>
                    <a:gd name="connsiteY167" fmla="*/ 3000 h 61061"/>
                    <a:gd name="connsiteX168" fmla="*/ 43326 w 47124"/>
                    <a:gd name="connsiteY168" fmla="*/ 3046 h 61061"/>
                    <a:gd name="connsiteX169" fmla="*/ 43326 w 47124"/>
                    <a:gd name="connsiteY169" fmla="*/ 3046 h 61061"/>
                    <a:gd name="connsiteX170" fmla="*/ 43486 w 47124"/>
                    <a:gd name="connsiteY170" fmla="*/ 3046 h 61061"/>
                    <a:gd name="connsiteX171" fmla="*/ 43486 w 47124"/>
                    <a:gd name="connsiteY171" fmla="*/ 3046 h 61061"/>
                    <a:gd name="connsiteX172" fmla="*/ 43463 w 47124"/>
                    <a:gd name="connsiteY172" fmla="*/ 3046 h 61061"/>
                    <a:gd name="connsiteX173" fmla="*/ 43280 w 47124"/>
                    <a:gd name="connsiteY173" fmla="*/ 3114 h 61061"/>
                    <a:gd name="connsiteX174" fmla="*/ 42914 w 47124"/>
                    <a:gd name="connsiteY174" fmla="*/ 3252 h 61061"/>
                    <a:gd name="connsiteX175" fmla="*/ 42159 w 47124"/>
                    <a:gd name="connsiteY175" fmla="*/ 3550 h 61061"/>
                    <a:gd name="connsiteX176" fmla="*/ 40650 w 47124"/>
                    <a:gd name="connsiteY176" fmla="*/ 4076 h 61061"/>
                    <a:gd name="connsiteX177" fmla="*/ 39895 w 47124"/>
                    <a:gd name="connsiteY177" fmla="*/ 4328 h 61061"/>
                    <a:gd name="connsiteX178" fmla="*/ 39347 w 47124"/>
                    <a:gd name="connsiteY178" fmla="*/ 4649 h 61061"/>
                    <a:gd name="connsiteX179" fmla="*/ 38066 w 47124"/>
                    <a:gd name="connsiteY179" fmla="*/ 5221 h 61061"/>
                    <a:gd name="connsiteX180" fmla="*/ 36648 w 47124"/>
                    <a:gd name="connsiteY180" fmla="*/ 5977 h 61061"/>
                    <a:gd name="connsiteX181" fmla="*/ 35939 w 47124"/>
                    <a:gd name="connsiteY181" fmla="*/ 6344 h 61061"/>
                    <a:gd name="connsiteX182" fmla="*/ 35642 w 47124"/>
                    <a:gd name="connsiteY182" fmla="*/ 6504 h 61061"/>
                    <a:gd name="connsiteX183" fmla="*/ 35368 w 47124"/>
                    <a:gd name="connsiteY183" fmla="*/ 6687 h 61061"/>
                    <a:gd name="connsiteX184" fmla="*/ 34270 w 47124"/>
                    <a:gd name="connsiteY184" fmla="*/ 7420 h 61061"/>
                    <a:gd name="connsiteX185" fmla="*/ 33126 w 47124"/>
                    <a:gd name="connsiteY185" fmla="*/ 8222 h 61061"/>
                    <a:gd name="connsiteX186" fmla="*/ 31846 w 47124"/>
                    <a:gd name="connsiteY186" fmla="*/ 9183 h 61061"/>
                    <a:gd name="connsiteX187" fmla="*/ 31206 w 47124"/>
                    <a:gd name="connsiteY187" fmla="*/ 9641 h 61061"/>
                    <a:gd name="connsiteX188" fmla="*/ 31160 w 47124"/>
                    <a:gd name="connsiteY188" fmla="*/ 9641 h 61061"/>
                    <a:gd name="connsiteX189" fmla="*/ 31160 w 47124"/>
                    <a:gd name="connsiteY189" fmla="*/ 9687 h 61061"/>
                    <a:gd name="connsiteX190" fmla="*/ 31160 w 47124"/>
                    <a:gd name="connsiteY190" fmla="*/ 9687 h 61061"/>
                    <a:gd name="connsiteX191" fmla="*/ 31480 w 47124"/>
                    <a:gd name="connsiteY191" fmla="*/ 9481 h 61061"/>
                    <a:gd name="connsiteX192" fmla="*/ 31411 w 47124"/>
                    <a:gd name="connsiteY192" fmla="*/ 9550 h 61061"/>
                    <a:gd name="connsiteX193" fmla="*/ 31274 w 47124"/>
                    <a:gd name="connsiteY193" fmla="*/ 9687 h 61061"/>
                    <a:gd name="connsiteX194" fmla="*/ 31000 w 47124"/>
                    <a:gd name="connsiteY194" fmla="*/ 9939 h 61061"/>
                    <a:gd name="connsiteX195" fmla="*/ 29971 w 47124"/>
                    <a:gd name="connsiteY195" fmla="*/ 10947 h 61061"/>
                    <a:gd name="connsiteX196" fmla="*/ 29079 w 47124"/>
                    <a:gd name="connsiteY196" fmla="*/ 11932 h 61061"/>
                    <a:gd name="connsiteX197" fmla="*/ 28324 w 47124"/>
                    <a:gd name="connsiteY197" fmla="*/ 12871 h 61061"/>
                    <a:gd name="connsiteX198" fmla="*/ 27707 w 47124"/>
                    <a:gd name="connsiteY198" fmla="*/ 13832 h 61061"/>
                    <a:gd name="connsiteX199" fmla="*/ 27409 w 47124"/>
                    <a:gd name="connsiteY199" fmla="*/ 14176 h 61061"/>
                    <a:gd name="connsiteX200" fmla="*/ 27158 w 47124"/>
                    <a:gd name="connsiteY200" fmla="*/ 14657 h 61061"/>
                    <a:gd name="connsiteX201" fmla="*/ 26884 w 47124"/>
                    <a:gd name="connsiteY201" fmla="*/ 15115 h 61061"/>
                    <a:gd name="connsiteX202" fmla="*/ 25923 w 47124"/>
                    <a:gd name="connsiteY202" fmla="*/ 16947 h 61061"/>
                    <a:gd name="connsiteX203" fmla="*/ 25946 w 47124"/>
                    <a:gd name="connsiteY203" fmla="*/ 17016 h 61061"/>
                    <a:gd name="connsiteX204" fmla="*/ 25900 w 47124"/>
                    <a:gd name="connsiteY204" fmla="*/ 17176 h 61061"/>
                    <a:gd name="connsiteX205" fmla="*/ 25740 w 47124"/>
                    <a:gd name="connsiteY205" fmla="*/ 17611 h 61061"/>
                    <a:gd name="connsiteX206" fmla="*/ 25649 w 47124"/>
                    <a:gd name="connsiteY206" fmla="*/ 17840 h 61061"/>
                    <a:gd name="connsiteX207" fmla="*/ 25603 w 47124"/>
                    <a:gd name="connsiteY207" fmla="*/ 17955 h 61061"/>
                    <a:gd name="connsiteX208" fmla="*/ 25603 w 47124"/>
                    <a:gd name="connsiteY208" fmla="*/ 17955 h 61061"/>
                    <a:gd name="connsiteX209" fmla="*/ 25672 w 47124"/>
                    <a:gd name="connsiteY209" fmla="*/ 17817 h 61061"/>
                    <a:gd name="connsiteX210" fmla="*/ 25672 w 47124"/>
                    <a:gd name="connsiteY210" fmla="*/ 17817 h 61061"/>
                    <a:gd name="connsiteX211" fmla="*/ 25672 w 47124"/>
                    <a:gd name="connsiteY211" fmla="*/ 17863 h 61061"/>
                    <a:gd name="connsiteX212" fmla="*/ 25672 w 47124"/>
                    <a:gd name="connsiteY212" fmla="*/ 17863 h 61061"/>
                    <a:gd name="connsiteX213" fmla="*/ 25123 w 47124"/>
                    <a:gd name="connsiteY213" fmla="*/ 19512 h 61061"/>
                    <a:gd name="connsiteX214" fmla="*/ 25260 w 47124"/>
                    <a:gd name="connsiteY214" fmla="*/ 19123 h 61061"/>
                    <a:gd name="connsiteX215" fmla="*/ 24734 w 47124"/>
                    <a:gd name="connsiteY215" fmla="*/ 21115 h 61061"/>
                    <a:gd name="connsiteX216" fmla="*/ 24505 w 47124"/>
                    <a:gd name="connsiteY216" fmla="*/ 22192 h 61061"/>
                    <a:gd name="connsiteX217" fmla="*/ 24437 w 47124"/>
                    <a:gd name="connsiteY217" fmla="*/ 22443 h 61061"/>
                    <a:gd name="connsiteX218" fmla="*/ 24437 w 47124"/>
                    <a:gd name="connsiteY218" fmla="*/ 22489 h 61061"/>
                    <a:gd name="connsiteX219" fmla="*/ 24437 w 47124"/>
                    <a:gd name="connsiteY219" fmla="*/ 22489 h 61061"/>
                    <a:gd name="connsiteX220" fmla="*/ 24551 w 47124"/>
                    <a:gd name="connsiteY220" fmla="*/ 22077 h 61061"/>
                    <a:gd name="connsiteX221" fmla="*/ 24551 w 47124"/>
                    <a:gd name="connsiteY221" fmla="*/ 22077 h 61061"/>
                    <a:gd name="connsiteX222" fmla="*/ 24551 w 47124"/>
                    <a:gd name="connsiteY222" fmla="*/ 22192 h 61061"/>
                    <a:gd name="connsiteX223" fmla="*/ 24551 w 47124"/>
                    <a:gd name="connsiteY223" fmla="*/ 22329 h 61061"/>
                    <a:gd name="connsiteX224" fmla="*/ 24437 w 47124"/>
                    <a:gd name="connsiteY224" fmla="*/ 22855 h 61061"/>
                    <a:gd name="connsiteX225" fmla="*/ 24048 w 47124"/>
                    <a:gd name="connsiteY225" fmla="*/ 25008 h 61061"/>
                    <a:gd name="connsiteX226" fmla="*/ 23957 w 47124"/>
                    <a:gd name="connsiteY226" fmla="*/ 25535 h 61061"/>
                    <a:gd name="connsiteX227" fmla="*/ 23911 w 47124"/>
                    <a:gd name="connsiteY227" fmla="*/ 25787 h 61061"/>
                    <a:gd name="connsiteX228" fmla="*/ 23911 w 47124"/>
                    <a:gd name="connsiteY228" fmla="*/ 25856 h 61061"/>
                    <a:gd name="connsiteX229" fmla="*/ 23911 w 47124"/>
                    <a:gd name="connsiteY229" fmla="*/ 25856 h 61061"/>
                    <a:gd name="connsiteX230" fmla="*/ 23979 w 47124"/>
                    <a:gd name="connsiteY230" fmla="*/ 25512 h 61061"/>
                    <a:gd name="connsiteX231" fmla="*/ 23979 w 47124"/>
                    <a:gd name="connsiteY231" fmla="*/ 25512 h 61061"/>
                    <a:gd name="connsiteX232" fmla="*/ 23979 w 47124"/>
                    <a:gd name="connsiteY232" fmla="*/ 25581 h 61061"/>
                    <a:gd name="connsiteX233" fmla="*/ 23979 w 47124"/>
                    <a:gd name="connsiteY233" fmla="*/ 25718 h 61061"/>
                    <a:gd name="connsiteX234" fmla="*/ 23865 w 47124"/>
                    <a:gd name="connsiteY234" fmla="*/ 26818 h 61061"/>
                    <a:gd name="connsiteX235" fmla="*/ 23362 w 47124"/>
                    <a:gd name="connsiteY235" fmla="*/ 31146 h 61061"/>
                    <a:gd name="connsiteX236" fmla="*/ 22813 w 47124"/>
                    <a:gd name="connsiteY236" fmla="*/ 35337 h 61061"/>
                    <a:gd name="connsiteX237" fmla="*/ 22516 w 47124"/>
                    <a:gd name="connsiteY237" fmla="*/ 37490 h 61061"/>
                    <a:gd name="connsiteX238" fmla="*/ 22356 w 47124"/>
                    <a:gd name="connsiteY238" fmla="*/ 38589 h 61061"/>
                    <a:gd name="connsiteX239" fmla="*/ 22264 w 47124"/>
                    <a:gd name="connsiteY239" fmla="*/ 39116 h 61061"/>
                    <a:gd name="connsiteX240" fmla="*/ 22196 w 47124"/>
                    <a:gd name="connsiteY240" fmla="*/ 39459 h 61061"/>
                    <a:gd name="connsiteX241" fmla="*/ 22196 w 47124"/>
                    <a:gd name="connsiteY241" fmla="*/ 39620 h 61061"/>
                    <a:gd name="connsiteX242" fmla="*/ 22127 w 47124"/>
                    <a:gd name="connsiteY242" fmla="*/ 39872 h 61061"/>
                    <a:gd name="connsiteX243" fmla="*/ 21670 w 47124"/>
                    <a:gd name="connsiteY243" fmla="*/ 42002 h 61061"/>
                    <a:gd name="connsiteX244" fmla="*/ 21487 w 47124"/>
                    <a:gd name="connsiteY244" fmla="*/ 42803 h 61061"/>
                    <a:gd name="connsiteX245" fmla="*/ 21327 w 47124"/>
                    <a:gd name="connsiteY245" fmla="*/ 43330 h 61061"/>
                    <a:gd name="connsiteX246" fmla="*/ 21007 w 47124"/>
                    <a:gd name="connsiteY246" fmla="*/ 44383 h 61061"/>
                    <a:gd name="connsiteX247" fmla="*/ 20687 w 47124"/>
                    <a:gd name="connsiteY247" fmla="*/ 45437 h 61061"/>
                    <a:gd name="connsiteX248" fmla="*/ 20687 w 47124"/>
                    <a:gd name="connsiteY248" fmla="*/ 45506 h 61061"/>
                    <a:gd name="connsiteX249" fmla="*/ 20572 w 47124"/>
                    <a:gd name="connsiteY249" fmla="*/ 45895 h 61061"/>
                    <a:gd name="connsiteX250" fmla="*/ 20572 w 47124"/>
                    <a:gd name="connsiteY250" fmla="*/ 45895 h 61061"/>
                    <a:gd name="connsiteX251" fmla="*/ 20504 w 47124"/>
                    <a:gd name="connsiteY251" fmla="*/ 46101 h 61061"/>
                    <a:gd name="connsiteX252" fmla="*/ 20366 w 47124"/>
                    <a:gd name="connsiteY252" fmla="*/ 46444 h 61061"/>
                    <a:gd name="connsiteX253" fmla="*/ 20092 w 47124"/>
                    <a:gd name="connsiteY253" fmla="*/ 47154 h 61061"/>
                    <a:gd name="connsiteX254" fmla="*/ 19520 w 47124"/>
                    <a:gd name="connsiteY254" fmla="*/ 48528 h 61061"/>
                    <a:gd name="connsiteX255" fmla="*/ 19223 w 47124"/>
                    <a:gd name="connsiteY255" fmla="*/ 49193 h 61061"/>
                    <a:gd name="connsiteX256" fmla="*/ 18949 w 47124"/>
                    <a:gd name="connsiteY256" fmla="*/ 49673 h 61061"/>
                    <a:gd name="connsiteX257" fmla="*/ 17600 w 47124"/>
                    <a:gd name="connsiteY257" fmla="*/ 52032 h 61061"/>
                    <a:gd name="connsiteX258" fmla="*/ 16159 w 47124"/>
                    <a:gd name="connsiteY258" fmla="*/ 53842 h 61061"/>
                    <a:gd name="connsiteX259" fmla="*/ 15816 w 47124"/>
                    <a:gd name="connsiteY259" fmla="*/ 54323 h 61061"/>
                    <a:gd name="connsiteX260" fmla="*/ 14764 w 47124"/>
                    <a:gd name="connsiteY260" fmla="*/ 55307 h 61061"/>
                    <a:gd name="connsiteX261" fmla="*/ 14238 w 47124"/>
                    <a:gd name="connsiteY261" fmla="*/ 55811 h 61061"/>
                    <a:gd name="connsiteX262" fmla="*/ 13186 w 47124"/>
                    <a:gd name="connsiteY262" fmla="*/ 56773 h 61061"/>
                    <a:gd name="connsiteX263" fmla="*/ 12706 w 47124"/>
                    <a:gd name="connsiteY263" fmla="*/ 57162 h 61061"/>
                    <a:gd name="connsiteX264" fmla="*/ 12408 w 47124"/>
                    <a:gd name="connsiteY264" fmla="*/ 57368 h 61061"/>
                    <a:gd name="connsiteX265" fmla="*/ 11745 w 47124"/>
                    <a:gd name="connsiteY265" fmla="*/ 57826 h 61061"/>
                    <a:gd name="connsiteX266" fmla="*/ 10556 w 47124"/>
                    <a:gd name="connsiteY266" fmla="*/ 58628 h 61061"/>
                    <a:gd name="connsiteX267" fmla="*/ 10236 w 47124"/>
                    <a:gd name="connsiteY267" fmla="*/ 58857 h 61061"/>
                    <a:gd name="connsiteX268" fmla="*/ 10007 w 47124"/>
                    <a:gd name="connsiteY268" fmla="*/ 58994 h 61061"/>
                    <a:gd name="connsiteX269" fmla="*/ 7309 w 47124"/>
                    <a:gd name="connsiteY269" fmla="*/ 60414 h 61061"/>
                    <a:gd name="connsiteX270" fmla="*/ 4291 w 47124"/>
                    <a:gd name="connsiteY270" fmla="*/ 52078 h 61061"/>
                    <a:gd name="connsiteX271" fmla="*/ 7286 w 47124"/>
                    <a:gd name="connsiteY271" fmla="*/ 51666 h 61061"/>
                    <a:gd name="connsiteX272" fmla="*/ 6509 w 47124"/>
                    <a:gd name="connsiteY272" fmla="*/ 51895 h 61061"/>
                    <a:gd name="connsiteX273" fmla="*/ 8430 w 47124"/>
                    <a:gd name="connsiteY273" fmla="*/ 51254 h 61061"/>
                    <a:gd name="connsiteX274" fmla="*/ 9481 w 47124"/>
                    <a:gd name="connsiteY274" fmla="*/ 50819 h 61061"/>
                    <a:gd name="connsiteX275" fmla="*/ 9756 w 47124"/>
                    <a:gd name="connsiteY275" fmla="*/ 50681 h 61061"/>
                    <a:gd name="connsiteX276" fmla="*/ 9870 w 47124"/>
                    <a:gd name="connsiteY276" fmla="*/ 50635 h 61061"/>
                    <a:gd name="connsiteX277" fmla="*/ 9893 w 47124"/>
                    <a:gd name="connsiteY277" fmla="*/ 50635 h 61061"/>
                    <a:gd name="connsiteX278" fmla="*/ 9893 w 47124"/>
                    <a:gd name="connsiteY278" fmla="*/ 50635 h 61061"/>
                    <a:gd name="connsiteX279" fmla="*/ 9298 w 47124"/>
                    <a:gd name="connsiteY279" fmla="*/ 50979 h 61061"/>
                    <a:gd name="connsiteX280" fmla="*/ 9298 w 47124"/>
                    <a:gd name="connsiteY280" fmla="*/ 50979 h 61061"/>
                    <a:gd name="connsiteX281" fmla="*/ 9367 w 47124"/>
                    <a:gd name="connsiteY281" fmla="*/ 50933 h 61061"/>
                    <a:gd name="connsiteX282" fmla="*/ 9847 w 47124"/>
                    <a:gd name="connsiteY282" fmla="*/ 50635 h 61061"/>
                    <a:gd name="connsiteX283" fmla="*/ 10853 w 47124"/>
                    <a:gd name="connsiteY283" fmla="*/ 50063 h 61061"/>
                    <a:gd name="connsiteX284" fmla="*/ 11356 w 47124"/>
                    <a:gd name="connsiteY284" fmla="*/ 49788 h 61061"/>
                    <a:gd name="connsiteX285" fmla="*/ 11425 w 47124"/>
                    <a:gd name="connsiteY285" fmla="*/ 49742 h 61061"/>
                    <a:gd name="connsiteX286" fmla="*/ 11425 w 47124"/>
                    <a:gd name="connsiteY286" fmla="*/ 49742 h 61061"/>
                    <a:gd name="connsiteX287" fmla="*/ 11059 w 47124"/>
                    <a:gd name="connsiteY287" fmla="*/ 50017 h 61061"/>
                    <a:gd name="connsiteX288" fmla="*/ 11082 w 47124"/>
                    <a:gd name="connsiteY288" fmla="*/ 50017 h 61061"/>
                    <a:gd name="connsiteX289" fmla="*/ 11174 w 47124"/>
                    <a:gd name="connsiteY289" fmla="*/ 49925 h 61061"/>
                    <a:gd name="connsiteX290" fmla="*/ 11356 w 47124"/>
                    <a:gd name="connsiteY290" fmla="*/ 49742 h 61061"/>
                    <a:gd name="connsiteX291" fmla="*/ 12889 w 47124"/>
                    <a:gd name="connsiteY291" fmla="*/ 48460 h 61061"/>
                    <a:gd name="connsiteX292" fmla="*/ 12637 w 47124"/>
                    <a:gd name="connsiteY292" fmla="*/ 48757 h 61061"/>
                    <a:gd name="connsiteX293" fmla="*/ 13575 w 47124"/>
                    <a:gd name="connsiteY293" fmla="*/ 47704 h 61061"/>
                    <a:gd name="connsiteX294" fmla="*/ 14055 w 47124"/>
                    <a:gd name="connsiteY294" fmla="*/ 47086 h 61061"/>
                    <a:gd name="connsiteX295" fmla="*/ 14306 w 47124"/>
                    <a:gd name="connsiteY295" fmla="*/ 46765 h 61061"/>
                    <a:gd name="connsiteX296" fmla="*/ 14421 w 47124"/>
                    <a:gd name="connsiteY296" fmla="*/ 46628 h 61061"/>
                    <a:gd name="connsiteX297" fmla="*/ 14490 w 47124"/>
                    <a:gd name="connsiteY297" fmla="*/ 46559 h 61061"/>
                    <a:gd name="connsiteX298" fmla="*/ 14490 w 47124"/>
                    <a:gd name="connsiteY298" fmla="*/ 46559 h 61061"/>
                    <a:gd name="connsiteX299" fmla="*/ 14284 w 47124"/>
                    <a:gd name="connsiteY299" fmla="*/ 46902 h 61061"/>
                    <a:gd name="connsiteX300" fmla="*/ 14284 w 47124"/>
                    <a:gd name="connsiteY300" fmla="*/ 46902 h 61061"/>
                    <a:gd name="connsiteX301" fmla="*/ 14284 w 47124"/>
                    <a:gd name="connsiteY301" fmla="*/ 46880 h 61061"/>
                    <a:gd name="connsiteX302" fmla="*/ 14284 w 47124"/>
                    <a:gd name="connsiteY302" fmla="*/ 46880 h 61061"/>
                    <a:gd name="connsiteX303" fmla="*/ 14306 w 47124"/>
                    <a:gd name="connsiteY303" fmla="*/ 46811 h 61061"/>
                    <a:gd name="connsiteX304" fmla="*/ 15130 w 47124"/>
                    <a:gd name="connsiteY304" fmla="*/ 45506 h 61061"/>
                    <a:gd name="connsiteX305" fmla="*/ 15656 w 47124"/>
                    <a:gd name="connsiteY305" fmla="*/ 44612 h 61061"/>
                    <a:gd name="connsiteX306" fmla="*/ 15747 w 47124"/>
                    <a:gd name="connsiteY306" fmla="*/ 44360 h 61061"/>
                    <a:gd name="connsiteX307" fmla="*/ 16936 w 47124"/>
                    <a:gd name="connsiteY307" fmla="*/ 41795 h 61061"/>
                    <a:gd name="connsiteX308" fmla="*/ 17462 w 47124"/>
                    <a:gd name="connsiteY308" fmla="*/ 40169 h 61061"/>
                    <a:gd name="connsiteX309" fmla="*/ 17737 w 47124"/>
                    <a:gd name="connsiteY309" fmla="*/ 39345 h 61061"/>
                    <a:gd name="connsiteX310" fmla="*/ 17874 w 47124"/>
                    <a:gd name="connsiteY310" fmla="*/ 38955 h 61061"/>
                    <a:gd name="connsiteX311" fmla="*/ 17943 w 47124"/>
                    <a:gd name="connsiteY311" fmla="*/ 38772 h 61061"/>
                    <a:gd name="connsiteX312" fmla="*/ 17943 w 47124"/>
                    <a:gd name="connsiteY312" fmla="*/ 38658 h 61061"/>
                    <a:gd name="connsiteX313" fmla="*/ 17988 w 47124"/>
                    <a:gd name="connsiteY313" fmla="*/ 38589 h 61061"/>
                    <a:gd name="connsiteX314" fmla="*/ 17988 w 47124"/>
                    <a:gd name="connsiteY314" fmla="*/ 38589 h 61061"/>
                    <a:gd name="connsiteX315" fmla="*/ 17920 w 47124"/>
                    <a:gd name="connsiteY315" fmla="*/ 38818 h 61061"/>
                    <a:gd name="connsiteX316" fmla="*/ 17920 w 47124"/>
                    <a:gd name="connsiteY316" fmla="*/ 38818 h 61061"/>
                    <a:gd name="connsiteX317" fmla="*/ 19474 w 47124"/>
                    <a:gd name="connsiteY317" fmla="*/ 32108 h 61061"/>
                    <a:gd name="connsiteX318" fmla="*/ 20915 w 47124"/>
                    <a:gd name="connsiteY318" fmla="*/ 25444 h 61061"/>
                    <a:gd name="connsiteX319" fmla="*/ 21807 w 47124"/>
                    <a:gd name="connsiteY319" fmla="*/ 22054 h 61061"/>
                    <a:gd name="connsiteX320" fmla="*/ 22950 w 47124"/>
                    <a:gd name="connsiteY320" fmla="*/ 18665 h 61061"/>
                    <a:gd name="connsiteX321" fmla="*/ 23019 w 47124"/>
                    <a:gd name="connsiteY321" fmla="*/ 18413 h 61061"/>
                    <a:gd name="connsiteX322" fmla="*/ 23019 w 47124"/>
                    <a:gd name="connsiteY322" fmla="*/ 18413 h 61061"/>
                    <a:gd name="connsiteX323" fmla="*/ 23659 w 47124"/>
                    <a:gd name="connsiteY323" fmla="*/ 17016 h 61061"/>
                    <a:gd name="connsiteX324" fmla="*/ 24025 w 47124"/>
                    <a:gd name="connsiteY324" fmla="*/ 16214 h 61061"/>
                    <a:gd name="connsiteX325" fmla="*/ 24437 w 47124"/>
                    <a:gd name="connsiteY325" fmla="*/ 15504 h 61061"/>
                    <a:gd name="connsiteX326" fmla="*/ 25214 w 47124"/>
                    <a:gd name="connsiteY326" fmla="*/ 14267 h 61061"/>
                    <a:gd name="connsiteX327" fmla="*/ 26243 w 47124"/>
                    <a:gd name="connsiteY327" fmla="*/ 12825 h 61061"/>
                    <a:gd name="connsiteX328" fmla="*/ 26152 w 47124"/>
                    <a:gd name="connsiteY328" fmla="*/ 12962 h 61061"/>
                    <a:gd name="connsiteX329" fmla="*/ 28256 w 47124"/>
                    <a:gd name="connsiteY329" fmla="*/ 10558 h 61061"/>
                    <a:gd name="connsiteX330" fmla="*/ 30497 w 47124"/>
                    <a:gd name="connsiteY330" fmla="*/ 8565 h 61061"/>
                    <a:gd name="connsiteX331" fmla="*/ 30565 w 47124"/>
                    <a:gd name="connsiteY331" fmla="*/ 8496 h 61061"/>
                    <a:gd name="connsiteX332" fmla="*/ 30565 w 47124"/>
                    <a:gd name="connsiteY332" fmla="*/ 8496 h 61061"/>
                    <a:gd name="connsiteX333" fmla="*/ 32418 w 47124"/>
                    <a:gd name="connsiteY333" fmla="*/ 7191 h 61061"/>
                    <a:gd name="connsiteX334" fmla="*/ 34247 w 47124"/>
                    <a:gd name="connsiteY334" fmla="*/ 6069 h 61061"/>
                    <a:gd name="connsiteX335" fmla="*/ 35162 w 47124"/>
                    <a:gd name="connsiteY335" fmla="*/ 5519 h 61061"/>
                    <a:gd name="connsiteX336" fmla="*/ 36191 w 47124"/>
                    <a:gd name="connsiteY336" fmla="*/ 4992 h 61061"/>
                    <a:gd name="connsiteX337" fmla="*/ 37151 w 47124"/>
                    <a:gd name="connsiteY337" fmla="*/ 4534 h 61061"/>
                    <a:gd name="connsiteX338" fmla="*/ 37380 w 47124"/>
                    <a:gd name="connsiteY338" fmla="*/ 4397 h 61061"/>
                    <a:gd name="connsiteX339" fmla="*/ 37540 w 47124"/>
                    <a:gd name="connsiteY339" fmla="*/ 4328 h 61061"/>
                    <a:gd name="connsiteX340" fmla="*/ 37655 w 47124"/>
                    <a:gd name="connsiteY340" fmla="*/ 4259 h 61061"/>
                    <a:gd name="connsiteX341" fmla="*/ 38157 w 47124"/>
                    <a:gd name="connsiteY341" fmla="*/ 4076 h 61061"/>
                    <a:gd name="connsiteX342" fmla="*/ 39118 w 47124"/>
                    <a:gd name="connsiteY342" fmla="*/ 3641 h 61061"/>
                    <a:gd name="connsiteX343" fmla="*/ 39690 w 47124"/>
                    <a:gd name="connsiteY343" fmla="*/ 3366 h 61061"/>
                    <a:gd name="connsiteX344" fmla="*/ 40193 w 47124"/>
                    <a:gd name="connsiteY344" fmla="*/ 3183 h 61061"/>
                    <a:gd name="connsiteX345" fmla="*/ 42182 w 47124"/>
                    <a:gd name="connsiteY345" fmla="*/ 2473 h 61061"/>
                    <a:gd name="connsiteX346" fmla="*/ 43234 w 47124"/>
                    <a:gd name="connsiteY346" fmla="*/ 2084 h 61061"/>
                    <a:gd name="connsiteX347" fmla="*/ 44263 w 47124"/>
                    <a:gd name="connsiteY347" fmla="*/ 1763 h 61061"/>
                    <a:gd name="connsiteX348" fmla="*/ 46298 w 47124"/>
                    <a:gd name="connsiteY348" fmla="*/ 1168 h 61061"/>
                    <a:gd name="connsiteX349" fmla="*/ 46435 w 47124"/>
                    <a:gd name="connsiteY349" fmla="*/ 2267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7124" h="61061">
                      <a:moveTo>
                        <a:pt x="46756" y="2175"/>
                      </a:moveTo>
                      <a:lnTo>
                        <a:pt x="44812" y="3046"/>
                      </a:lnTo>
                      <a:lnTo>
                        <a:pt x="43852" y="3481"/>
                      </a:lnTo>
                      <a:lnTo>
                        <a:pt x="42960" y="3939"/>
                      </a:lnTo>
                      <a:lnTo>
                        <a:pt x="41062" y="4946"/>
                      </a:lnTo>
                      <a:lnTo>
                        <a:pt x="40604" y="5176"/>
                      </a:lnTo>
                      <a:cubicBezTo>
                        <a:pt x="40604" y="5176"/>
                        <a:pt x="40353" y="5336"/>
                        <a:pt x="40216" y="5428"/>
                      </a:cubicBezTo>
                      <a:lnTo>
                        <a:pt x="39301" y="5977"/>
                      </a:lnTo>
                      <a:lnTo>
                        <a:pt x="38866" y="6252"/>
                      </a:lnTo>
                      <a:lnTo>
                        <a:pt x="38752" y="6321"/>
                      </a:lnTo>
                      <a:cubicBezTo>
                        <a:pt x="38752" y="6321"/>
                        <a:pt x="38706" y="6367"/>
                        <a:pt x="38684" y="6367"/>
                      </a:cubicBezTo>
                      <a:lnTo>
                        <a:pt x="38455" y="6527"/>
                      </a:lnTo>
                      <a:lnTo>
                        <a:pt x="37563" y="7122"/>
                      </a:lnTo>
                      <a:lnTo>
                        <a:pt x="36740" y="7649"/>
                      </a:lnTo>
                      <a:lnTo>
                        <a:pt x="35893" y="8313"/>
                      </a:lnTo>
                      <a:cubicBezTo>
                        <a:pt x="35345" y="8748"/>
                        <a:pt x="34727" y="9161"/>
                        <a:pt x="34247" y="9619"/>
                      </a:cubicBezTo>
                      <a:lnTo>
                        <a:pt x="32738" y="10970"/>
                      </a:lnTo>
                      <a:lnTo>
                        <a:pt x="32829" y="10878"/>
                      </a:lnTo>
                      <a:lnTo>
                        <a:pt x="31000" y="12939"/>
                      </a:lnTo>
                      <a:lnTo>
                        <a:pt x="29536" y="15069"/>
                      </a:lnTo>
                      <a:lnTo>
                        <a:pt x="29422" y="15206"/>
                      </a:lnTo>
                      <a:lnTo>
                        <a:pt x="28873" y="16214"/>
                      </a:lnTo>
                      <a:lnTo>
                        <a:pt x="28233" y="17520"/>
                      </a:lnTo>
                      <a:cubicBezTo>
                        <a:pt x="28233" y="17520"/>
                        <a:pt x="28164" y="17703"/>
                        <a:pt x="28142" y="17794"/>
                      </a:cubicBezTo>
                      <a:lnTo>
                        <a:pt x="28004" y="18115"/>
                      </a:lnTo>
                      <a:cubicBezTo>
                        <a:pt x="27936" y="18321"/>
                        <a:pt x="27913" y="18504"/>
                        <a:pt x="27844" y="18710"/>
                      </a:cubicBezTo>
                      <a:cubicBezTo>
                        <a:pt x="27844" y="18756"/>
                        <a:pt x="27776" y="18916"/>
                        <a:pt x="27752" y="19031"/>
                      </a:cubicBezTo>
                      <a:lnTo>
                        <a:pt x="27638" y="19375"/>
                      </a:lnTo>
                      <a:lnTo>
                        <a:pt x="27409" y="20062"/>
                      </a:lnTo>
                      <a:lnTo>
                        <a:pt x="27501" y="19787"/>
                      </a:lnTo>
                      <a:lnTo>
                        <a:pt x="26815" y="22993"/>
                      </a:lnTo>
                      <a:lnTo>
                        <a:pt x="26335" y="26337"/>
                      </a:lnTo>
                      <a:lnTo>
                        <a:pt x="25580" y="33184"/>
                      </a:lnTo>
                      <a:lnTo>
                        <a:pt x="24689" y="39986"/>
                      </a:lnTo>
                      <a:lnTo>
                        <a:pt x="23888" y="43628"/>
                      </a:lnTo>
                      <a:cubicBezTo>
                        <a:pt x="23499" y="44864"/>
                        <a:pt x="23042" y="46169"/>
                        <a:pt x="22607" y="47429"/>
                      </a:cubicBezTo>
                      <a:lnTo>
                        <a:pt x="22722" y="47200"/>
                      </a:lnTo>
                      <a:cubicBezTo>
                        <a:pt x="22447" y="47841"/>
                        <a:pt x="22173" y="48506"/>
                        <a:pt x="21853" y="49147"/>
                      </a:cubicBezTo>
                      <a:lnTo>
                        <a:pt x="21121" y="50544"/>
                      </a:lnTo>
                      <a:lnTo>
                        <a:pt x="21121" y="50590"/>
                      </a:lnTo>
                      <a:cubicBezTo>
                        <a:pt x="21121" y="50590"/>
                        <a:pt x="21075" y="50612"/>
                        <a:pt x="21075" y="50612"/>
                      </a:cubicBezTo>
                      <a:lnTo>
                        <a:pt x="20847" y="50979"/>
                      </a:lnTo>
                      <a:lnTo>
                        <a:pt x="20801" y="51071"/>
                      </a:lnTo>
                      <a:lnTo>
                        <a:pt x="20687" y="51231"/>
                      </a:lnTo>
                      <a:lnTo>
                        <a:pt x="20458" y="51574"/>
                      </a:lnTo>
                      <a:lnTo>
                        <a:pt x="20023" y="52238"/>
                      </a:lnTo>
                      <a:lnTo>
                        <a:pt x="18994" y="53612"/>
                      </a:lnTo>
                      <a:lnTo>
                        <a:pt x="18994" y="53612"/>
                      </a:lnTo>
                      <a:cubicBezTo>
                        <a:pt x="18926" y="53750"/>
                        <a:pt x="18834" y="53842"/>
                        <a:pt x="18743" y="53933"/>
                      </a:cubicBezTo>
                      <a:lnTo>
                        <a:pt x="16913" y="55765"/>
                      </a:lnTo>
                      <a:lnTo>
                        <a:pt x="16685" y="55971"/>
                      </a:lnTo>
                      <a:lnTo>
                        <a:pt x="16570" y="56109"/>
                      </a:lnTo>
                      <a:lnTo>
                        <a:pt x="16524" y="56109"/>
                      </a:lnTo>
                      <a:cubicBezTo>
                        <a:pt x="16524" y="56109"/>
                        <a:pt x="16524" y="56132"/>
                        <a:pt x="16524" y="56132"/>
                      </a:cubicBezTo>
                      <a:lnTo>
                        <a:pt x="16159" y="56452"/>
                      </a:lnTo>
                      <a:lnTo>
                        <a:pt x="16090" y="56452"/>
                      </a:lnTo>
                      <a:cubicBezTo>
                        <a:pt x="16090" y="56452"/>
                        <a:pt x="15633" y="56796"/>
                        <a:pt x="15633" y="56796"/>
                      </a:cubicBezTo>
                      <a:lnTo>
                        <a:pt x="14672" y="57460"/>
                      </a:lnTo>
                      <a:lnTo>
                        <a:pt x="14215" y="57781"/>
                      </a:lnTo>
                      <a:lnTo>
                        <a:pt x="14147" y="57826"/>
                      </a:lnTo>
                      <a:lnTo>
                        <a:pt x="13483" y="58216"/>
                      </a:lnTo>
                      <a:lnTo>
                        <a:pt x="13369" y="58285"/>
                      </a:lnTo>
                      <a:lnTo>
                        <a:pt x="13117" y="58422"/>
                      </a:lnTo>
                      <a:lnTo>
                        <a:pt x="12088" y="58949"/>
                      </a:lnTo>
                      <a:cubicBezTo>
                        <a:pt x="11448" y="59292"/>
                        <a:pt x="10510" y="59636"/>
                        <a:pt x="9756" y="59956"/>
                      </a:cubicBezTo>
                      <a:cubicBezTo>
                        <a:pt x="9550" y="60048"/>
                        <a:pt x="9344" y="60094"/>
                        <a:pt x="9138" y="60139"/>
                      </a:cubicBezTo>
                      <a:lnTo>
                        <a:pt x="8978" y="60185"/>
                      </a:lnTo>
                      <a:lnTo>
                        <a:pt x="5434" y="60964"/>
                      </a:lnTo>
                      <a:cubicBezTo>
                        <a:pt x="3033" y="61468"/>
                        <a:pt x="654" y="59979"/>
                        <a:pt x="105" y="57551"/>
                      </a:cubicBezTo>
                      <a:cubicBezTo>
                        <a:pt x="-306" y="55697"/>
                        <a:pt x="517" y="53819"/>
                        <a:pt x="2049" y="52811"/>
                      </a:cubicBezTo>
                      <a:lnTo>
                        <a:pt x="2415" y="52582"/>
                      </a:lnTo>
                      <a:lnTo>
                        <a:pt x="5320" y="50704"/>
                      </a:lnTo>
                      <a:lnTo>
                        <a:pt x="4771" y="51071"/>
                      </a:lnTo>
                      <a:lnTo>
                        <a:pt x="5868" y="50154"/>
                      </a:lnTo>
                      <a:lnTo>
                        <a:pt x="6371" y="49765"/>
                      </a:lnTo>
                      <a:lnTo>
                        <a:pt x="6646" y="49536"/>
                      </a:lnTo>
                      <a:cubicBezTo>
                        <a:pt x="6783" y="49421"/>
                        <a:pt x="6692" y="49467"/>
                        <a:pt x="6714" y="49445"/>
                      </a:cubicBezTo>
                      <a:cubicBezTo>
                        <a:pt x="6714" y="49421"/>
                        <a:pt x="6714" y="49421"/>
                        <a:pt x="6714" y="49445"/>
                      </a:cubicBezTo>
                      <a:lnTo>
                        <a:pt x="7172" y="48872"/>
                      </a:lnTo>
                      <a:lnTo>
                        <a:pt x="8087" y="47773"/>
                      </a:lnTo>
                      <a:lnTo>
                        <a:pt x="7743" y="48254"/>
                      </a:lnTo>
                      <a:lnTo>
                        <a:pt x="8818" y="46513"/>
                      </a:lnTo>
                      <a:lnTo>
                        <a:pt x="8887" y="46398"/>
                      </a:lnTo>
                      <a:cubicBezTo>
                        <a:pt x="8795" y="46605"/>
                        <a:pt x="9138" y="45963"/>
                        <a:pt x="8658" y="46856"/>
                      </a:cubicBezTo>
                      <a:lnTo>
                        <a:pt x="8658" y="46856"/>
                      </a:lnTo>
                      <a:cubicBezTo>
                        <a:pt x="8658" y="46856"/>
                        <a:pt x="8658" y="46856"/>
                        <a:pt x="8658" y="46856"/>
                      </a:cubicBezTo>
                      <a:lnTo>
                        <a:pt x="8658" y="46856"/>
                      </a:lnTo>
                      <a:cubicBezTo>
                        <a:pt x="8658" y="46856"/>
                        <a:pt x="8658" y="46742"/>
                        <a:pt x="8658" y="46742"/>
                      </a:cubicBezTo>
                      <a:lnTo>
                        <a:pt x="8773" y="46513"/>
                      </a:lnTo>
                      <a:lnTo>
                        <a:pt x="8978" y="46009"/>
                      </a:lnTo>
                      <a:lnTo>
                        <a:pt x="9390" y="45002"/>
                      </a:lnTo>
                      <a:cubicBezTo>
                        <a:pt x="9459" y="44841"/>
                        <a:pt x="9550" y="44635"/>
                        <a:pt x="9573" y="44520"/>
                      </a:cubicBezTo>
                      <a:lnTo>
                        <a:pt x="9641" y="44154"/>
                      </a:lnTo>
                      <a:lnTo>
                        <a:pt x="9802" y="43467"/>
                      </a:lnTo>
                      <a:lnTo>
                        <a:pt x="9893" y="43124"/>
                      </a:lnTo>
                      <a:lnTo>
                        <a:pt x="9939" y="42941"/>
                      </a:lnTo>
                      <a:lnTo>
                        <a:pt x="9939" y="42872"/>
                      </a:lnTo>
                      <a:cubicBezTo>
                        <a:pt x="9939" y="42872"/>
                        <a:pt x="9961" y="42849"/>
                        <a:pt x="9961" y="42849"/>
                      </a:cubicBezTo>
                      <a:cubicBezTo>
                        <a:pt x="9802" y="43513"/>
                        <a:pt x="9916" y="43009"/>
                        <a:pt x="9870" y="43169"/>
                      </a:cubicBezTo>
                      <a:lnTo>
                        <a:pt x="9870" y="43169"/>
                      </a:lnTo>
                      <a:cubicBezTo>
                        <a:pt x="9870" y="43169"/>
                        <a:pt x="9870" y="43078"/>
                        <a:pt x="9870" y="43078"/>
                      </a:cubicBezTo>
                      <a:lnTo>
                        <a:pt x="10053" y="42024"/>
                      </a:lnTo>
                      <a:lnTo>
                        <a:pt x="10236" y="40948"/>
                      </a:lnTo>
                      <a:lnTo>
                        <a:pt x="10327" y="40421"/>
                      </a:lnTo>
                      <a:lnTo>
                        <a:pt x="10327" y="40353"/>
                      </a:lnTo>
                      <a:lnTo>
                        <a:pt x="10327" y="40353"/>
                      </a:lnTo>
                      <a:cubicBezTo>
                        <a:pt x="10236" y="40925"/>
                        <a:pt x="10305" y="40490"/>
                        <a:pt x="10282" y="40627"/>
                      </a:cubicBezTo>
                      <a:lnTo>
                        <a:pt x="10282" y="40627"/>
                      </a:lnTo>
                      <a:lnTo>
                        <a:pt x="10282" y="40421"/>
                      </a:lnTo>
                      <a:cubicBezTo>
                        <a:pt x="10282" y="40421"/>
                        <a:pt x="10327" y="40146"/>
                        <a:pt x="10327" y="40146"/>
                      </a:cubicBezTo>
                      <a:lnTo>
                        <a:pt x="10556" y="37971"/>
                      </a:lnTo>
                      <a:lnTo>
                        <a:pt x="10693" y="36001"/>
                      </a:lnTo>
                      <a:lnTo>
                        <a:pt x="10876" y="33849"/>
                      </a:lnTo>
                      <a:lnTo>
                        <a:pt x="11082" y="31673"/>
                      </a:lnTo>
                      <a:lnTo>
                        <a:pt x="11151" y="31146"/>
                      </a:lnTo>
                      <a:lnTo>
                        <a:pt x="11242" y="30482"/>
                      </a:lnTo>
                      <a:lnTo>
                        <a:pt x="11402" y="29406"/>
                      </a:lnTo>
                      <a:cubicBezTo>
                        <a:pt x="11608" y="27963"/>
                        <a:pt x="11791" y="26520"/>
                        <a:pt x="12065" y="25100"/>
                      </a:cubicBezTo>
                      <a:lnTo>
                        <a:pt x="12248" y="24046"/>
                      </a:lnTo>
                      <a:lnTo>
                        <a:pt x="12363" y="23428"/>
                      </a:lnTo>
                      <a:lnTo>
                        <a:pt x="12431" y="23153"/>
                      </a:lnTo>
                      <a:lnTo>
                        <a:pt x="12569" y="22627"/>
                      </a:lnTo>
                      <a:lnTo>
                        <a:pt x="13140" y="20520"/>
                      </a:lnTo>
                      <a:lnTo>
                        <a:pt x="13300" y="19993"/>
                      </a:lnTo>
                      <a:lnTo>
                        <a:pt x="13483" y="19329"/>
                      </a:lnTo>
                      <a:lnTo>
                        <a:pt x="13575" y="19054"/>
                      </a:lnTo>
                      <a:lnTo>
                        <a:pt x="13941" y="18046"/>
                      </a:lnTo>
                      <a:cubicBezTo>
                        <a:pt x="14192" y="17359"/>
                        <a:pt x="14512" y="16603"/>
                        <a:pt x="14809" y="15916"/>
                      </a:cubicBezTo>
                      <a:lnTo>
                        <a:pt x="14924" y="15527"/>
                      </a:lnTo>
                      <a:lnTo>
                        <a:pt x="15953" y="13558"/>
                      </a:lnTo>
                      <a:lnTo>
                        <a:pt x="16113" y="13260"/>
                      </a:lnTo>
                      <a:lnTo>
                        <a:pt x="16181" y="13168"/>
                      </a:lnTo>
                      <a:lnTo>
                        <a:pt x="16296" y="12939"/>
                      </a:lnTo>
                      <a:lnTo>
                        <a:pt x="16548" y="12504"/>
                      </a:lnTo>
                      <a:lnTo>
                        <a:pt x="16982" y="11817"/>
                      </a:lnTo>
                      <a:lnTo>
                        <a:pt x="17485" y="11084"/>
                      </a:lnTo>
                      <a:lnTo>
                        <a:pt x="18651" y="9596"/>
                      </a:lnTo>
                      <a:lnTo>
                        <a:pt x="19566" y="8542"/>
                      </a:lnTo>
                      <a:lnTo>
                        <a:pt x="20526" y="7511"/>
                      </a:lnTo>
                      <a:lnTo>
                        <a:pt x="20229" y="7832"/>
                      </a:lnTo>
                      <a:lnTo>
                        <a:pt x="21739" y="6412"/>
                      </a:lnTo>
                      <a:cubicBezTo>
                        <a:pt x="22241" y="5977"/>
                        <a:pt x="22768" y="5633"/>
                        <a:pt x="23270" y="5198"/>
                      </a:cubicBezTo>
                      <a:cubicBezTo>
                        <a:pt x="23797" y="4809"/>
                        <a:pt x="24300" y="4511"/>
                        <a:pt x="24826" y="4191"/>
                      </a:cubicBezTo>
                      <a:cubicBezTo>
                        <a:pt x="25351" y="3870"/>
                        <a:pt x="25855" y="3618"/>
                        <a:pt x="26335" y="3320"/>
                      </a:cubicBezTo>
                      <a:lnTo>
                        <a:pt x="27409" y="2725"/>
                      </a:lnTo>
                      <a:lnTo>
                        <a:pt x="28164" y="2427"/>
                      </a:lnTo>
                      <a:lnTo>
                        <a:pt x="29651" y="1855"/>
                      </a:lnTo>
                      <a:cubicBezTo>
                        <a:pt x="29902" y="1718"/>
                        <a:pt x="30108" y="1626"/>
                        <a:pt x="30405" y="1534"/>
                      </a:cubicBezTo>
                      <a:lnTo>
                        <a:pt x="31320" y="1259"/>
                      </a:lnTo>
                      <a:lnTo>
                        <a:pt x="33149" y="756"/>
                      </a:lnTo>
                      <a:lnTo>
                        <a:pt x="33607" y="641"/>
                      </a:lnTo>
                      <a:cubicBezTo>
                        <a:pt x="33858" y="572"/>
                        <a:pt x="33904" y="595"/>
                        <a:pt x="34064" y="549"/>
                      </a:cubicBezTo>
                      <a:lnTo>
                        <a:pt x="34864" y="435"/>
                      </a:lnTo>
                      <a:lnTo>
                        <a:pt x="36442" y="183"/>
                      </a:lnTo>
                      <a:lnTo>
                        <a:pt x="38249" y="68"/>
                      </a:lnTo>
                      <a:lnTo>
                        <a:pt x="39232" y="0"/>
                      </a:lnTo>
                      <a:lnTo>
                        <a:pt x="40033" y="46"/>
                      </a:lnTo>
                      <a:cubicBezTo>
                        <a:pt x="40559" y="68"/>
                        <a:pt x="41108" y="114"/>
                        <a:pt x="41633" y="160"/>
                      </a:cubicBezTo>
                      <a:lnTo>
                        <a:pt x="43417" y="297"/>
                      </a:lnTo>
                      <a:cubicBezTo>
                        <a:pt x="43943" y="389"/>
                        <a:pt x="44469" y="481"/>
                        <a:pt x="44995" y="618"/>
                      </a:cubicBezTo>
                      <a:cubicBezTo>
                        <a:pt x="45498" y="710"/>
                        <a:pt x="46092" y="870"/>
                        <a:pt x="46641" y="1053"/>
                      </a:cubicBezTo>
                      <a:lnTo>
                        <a:pt x="46733" y="1099"/>
                      </a:lnTo>
                      <a:cubicBezTo>
                        <a:pt x="47030" y="1191"/>
                        <a:pt x="47190" y="1534"/>
                        <a:pt x="47099" y="1832"/>
                      </a:cubicBezTo>
                      <a:cubicBezTo>
                        <a:pt x="47053" y="1992"/>
                        <a:pt x="46916" y="2107"/>
                        <a:pt x="46778" y="2175"/>
                      </a:cubicBezTo>
                      <a:close/>
                      <a:moveTo>
                        <a:pt x="46504" y="2198"/>
                      </a:moveTo>
                      <a:cubicBezTo>
                        <a:pt x="46024" y="2313"/>
                        <a:pt x="45567" y="2405"/>
                        <a:pt x="45018" y="2588"/>
                      </a:cubicBezTo>
                      <a:cubicBezTo>
                        <a:pt x="44492" y="2725"/>
                        <a:pt x="43989" y="2885"/>
                        <a:pt x="43463" y="3000"/>
                      </a:cubicBezTo>
                      <a:lnTo>
                        <a:pt x="43371" y="3000"/>
                      </a:lnTo>
                      <a:cubicBezTo>
                        <a:pt x="43371" y="3000"/>
                        <a:pt x="43326" y="3046"/>
                        <a:pt x="43326" y="3046"/>
                      </a:cubicBezTo>
                      <a:lnTo>
                        <a:pt x="43326" y="3046"/>
                      </a:lnTo>
                      <a:cubicBezTo>
                        <a:pt x="43326" y="3046"/>
                        <a:pt x="43646" y="3023"/>
                        <a:pt x="43486" y="3046"/>
                      </a:cubicBezTo>
                      <a:lnTo>
                        <a:pt x="43486" y="3046"/>
                      </a:lnTo>
                      <a:cubicBezTo>
                        <a:pt x="43486" y="3046"/>
                        <a:pt x="43463" y="3046"/>
                        <a:pt x="43463" y="3046"/>
                      </a:cubicBezTo>
                      <a:lnTo>
                        <a:pt x="43280" y="3114"/>
                      </a:lnTo>
                      <a:lnTo>
                        <a:pt x="42914" y="3252"/>
                      </a:lnTo>
                      <a:lnTo>
                        <a:pt x="42159" y="3550"/>
                      </a:lnTo>
                      <a:cubicBezTo>
                        <a:pt x="41656" y="3733"/>
                        <a:pt x="41153" y="3916"/>
                        <a:pt x="40650" y="4076"/>
                      </a:cubicBezTo>
                      <a:lnTo>
                        <a:pt x="39895" y="4328"/>
                      </a:lnTo>
                      <a:cubicBezTo>
                        <a:pt x="39895" y="4328"/>
                        <a:pt x="39507" y="4534"/>
                        <a:pt x="39347" y="4649"/>
                      </a:cubicBezTo>
                      <a:lnTo>
                        <a:pt x="38066" y="5221"/>
                      </a:lnTo>
                      <a:lnTo>
                        <a:pt x="36648" y="5977"/>
                      </a:lnTo>
                      <a:lnTo>
                        <a:pt x="35939" y="6344"/>
                      </a:lnTo>
                      <a:cubicBezTo>
                        <a:pt x="35939" y="6344"/>
                        <a:pt x="35642" y="6481"/>
                        <a:pt x="35642" y="6504"/>
                      </a:cubicBezTo>
                      <a:lnTo>
                        <a:pt x="35368" y="6687"/>
                      </a:lnTo>
                      <a:lnTo>
                        <a:pt x="34270" y="7420"/>
                      </a:lnTo>
                      <a:cubicBezTo>
                        <a:pt x="33927" y="7649"/>
                        <a:pt x="33584" y="7878"/>
                        <a:pt x="33126" y="8222"/>
                      </a:cubicBezTo>
                      <a:lnTo>
                        <a:pt x="31846" y="9183"/>
                      </a:lnTo>
                      <a:lnTo>
                        <a:pt x="31206" y="9641"/>
                      </a:lnTo>
                      <a:lnTo>
                        <a:pt x="31160" y="9641"/>
                      </a:lnTo>
                      <a:cubicBezTo>
                        <a:pt x="31160" y="9641"/>
                        <a:pt x="31160" y="9687"/>
                        <a:pt x="31160" y="9687"/>
                      </a:cubicBezTo>
                      <a:lnTo>
                        <a:pt x="31160" y="9687"/>
                      </a:lnTo>
                      <a:cubicBezTo>
                        <a:pt x="31297" y="9619"/>
                        <a:pt x="30817" y="9893"/>
                        <a:pt x="31480" y="9481"/>
                      </a:cubicBezTo>
                      <a:lnTo>
                        <a:pt x="31411" y="9550"/>
                      </a:lnTo>
                      <a:lnTo>
                        <a:pt x="31274" y="9687"/>
                      </a:lnTo>
                      <a:lnTo>
                        <a:pt x="31000" y="9939"/>
                      </a:lnTo>
                      <a:cubicBezTo>
                        <a:pt x="30634" y="10283"/>
                        <a:pt x="30268" y="10626"/>
                        <a:pt x="29971" y="10947"/>
                      </a:cubicBezTo>
                      <a:cubicBezTo>
                        <a:pt x="29674" y="11290"/>
                        <a:pt x="29308" y="11611"/>
                        <a:pt x="29079" y="11932"/>
                      </a:cubicBezTo>
                      <a:cubicBezTo>
                        <a:pt x="28828" y="12252"/>
                        <a:pt x="28530" y="12573"/>
                        <a:pt x="28324" y="12871"/>
                      </a:cubicBezTo>
                      <a:lnTo>
                        <a:pt x="27707" y="13832"/>
                      </a:lnTo>
                      <a:lnTo>
                        <a:pt x="27409" y="14176"/>
                      </a:lnTo>
                      <a:lnTo>
                        <a:pt x="27158" y="14657"/>
                      </a:lnTo>
                      <a:lnTo>
                        <a:pt x="26884" y="15115"/>
                      </a:lnTo>
                      <a:lnTo>
                        <a:pt x="25923" y="16947"/>
                      </a:lnTo>
                      <a:cubicBezTo>
                        <a:pt x="25923" y="16947"/>
                        <a:pt x="25923" y="17016"/>
                        <a:pt x="25946" y="17016"/>
                      </a:cubicBezTo>
                      <a:cubicBezTo>
                        <a:pt x="25946" y="17084"/>
                        <a:pt x="25969" y="16970"/>
                        <a:pt x="25900" y="17176"/>
                      </a:cubicBezTo>
                      <a:lnTo>
                        <a:pt x="25740" y="17611"/>
                      </a:lnTo>
                      <a:lnTo>
                        <a:pt x="25649" y="17840"/>
                      </a:lnTo>
                      <a:lnTo>
                        <a:pt x="25603" y="17955"/>
                      </a:lnTo>
                      <a:lnTo>
                        <a:pt x="25603" y="17955"/>
                      </a:lnTo>
                      <a:cubicBezTo>
                        <a:pt x="25603" y="17955"/>
                        <a:pt x="25763" y="17657"/>
                        <a:pt x="25672" y="17817"/>
                      </a:cubicBezTo>
                      <a:lnTo>
                        <a:pt x="25672" y="17817"/>
                      </a:lnTo>
                      <a:cubicBezTo>
                        <a:pt x="25672" y="17817"/>
                        <a:pt x="25672" y="17863"/>
                        <a:pt x="25672" y="17863"/>
                      </a:cubicBezTo>
                      <a:lnTo>
                        <a:pt x="25672" y="17863"/>
                      </a:lnTo>
                      <a:cubicBezTo>
                        <a:pt x="25672" y="17863"/>
                        <a:pt x="25123" y="19512"/>
                        <a:pt x="25123" y="19512"/>
                      </a:cubicBezTo>
                      <a:lnTo>
                        <a:pt x="25260" y="19123"/>
                      </a:lnTo>
                      <a:cubicBezTo>
                        <a:pt x="25100" y="19787"/>
                        <a:pt x="24894" y="20405"/>
                        <a:pt x="24734" y="21115"/>
                      </a:cubicBezTo>
                      <a:lnTo>
                        <a:pt x="24505" y="22192"/>
                      </a:lnTo>
                      <a:lnTo>
                        <a:pt x="24437" y="22443"/>
                      </a:lnTo>
                      <a:lnTo>
                        <a:pt x="24437" y="22489"/>
                      </a:lnTo>
                      <a:lnTo>
                        <a:pt x="24437" y="22489"/>
                      </a:lnTo>
                      <a:cubicBezTo>
                        <a:pt x="24483" y="22306"/>
                        <a:pt x="24346" y="22902"/>
                        <a:pt x="24551" y="22077"/>
                      </a:cubicBezTo>
                      <a:lnTo>
                        <a:pt x="24551" y="22077"/>
                      </a:lnTo>
                      <a:cubicBezTo>
                        <a:pt x="24551" y="22077"/>
                        <a:pt x="24551" y="22192"/>
                        <a:pt x="24551" y="22192"/>
                      </a:cubicBezTo>
                      <a:lnTo>
                        <a:pt x="24551" y="22329"/>
                      </a:lnTo>
                      <a:cubicBezTo>
                        <a:pt x="24551" y="22329"/>
                        <a:pt x="24437" y="22855"/>
                        <a:pt x="24437" y="22855"/>
                      </a:cubicBezTo>
                      <a:lnTo>
                        <a:pt x="24048" y="25008"/>
                      </a:lnTo>
                      <a:lnTo>
                        <a:pt x="23957" y="25535"/>
                      </a:lnTo>
                      <a:lnTo>
                        <a:pt x="23911" y="25787"/>
                      </a:lnTo>
                      <a:lnTo>
                        <a:pt x="23911" y="25856"/>
                      </a:lnTo>
                      <a:lnTo>
                        <a:pt x="23911" y="25856"/>
                      </a:lnTo>
                      <a:cubicBezTo>
                        <a:pt x="23934" y="25695"/>
                        <a:pt x="23842" y="26222"/>
                        <a:pt x="23979" y="25512"/>
                      </a:cubicBezTo>
                      <a:lnTo>
                        <a:pt x="23979" y="25512"/>
                      </a:lnTo>
                      <a:cubicBezTo>
                        <a:pt x="23979" y="25512"/>
                        <a:pt x="23979" y="25581"/>
                        <a:pt x="23979" y="25581"/>
                      </a:cubicBezTo>
                      <a:lnTo>
                        <a:pt x="23979" y="25718"/>
                      </a:lnTo>
                      <a:cubicBezTo>
                        <a:pt x="23979" y="25718"/>
                        <a:pt x="23865" y="26818"/>
                        <a:pt x="23865" y="26818"/>
                      </a:cubicBezTo>
                      <a:cubicBezTo>
                        <a:pt x="23751" y="28283"/>
                        <a:pt x="23522" y="29726"/>
                        <a:pt x="23362" y="31146"/>
                      </a:cubicBezTo>
                      <a:lnTo>
                        <a:pt x="22813" y="35337"/>
                      </a:lnTo>
                      <a:lnTo>
                        <a:pt x="22516" y="37490"/>
                      </a:lnTo>
                      <a:lnTo>
                        <a:pt x="22356" y="38589"/>
                      </a:lnTo>
                      <a:lnTo>
                        <a:pt x="22264" y="39116"/>
                      </a:lnTo>
                      <a:lnTo>
                        <a:pt x="22196" y="39459"/>
                      </a:lnTo>
                      <a:lnTo>
                        <a:pt x="22196" y="39620"/>
                      </a:lnTo>
                      <a:cubicBezTo>
                        <a:pt x="22196" y="39620"/>
                        <a:pt x="22127" y="39872"/>
                        <a:pt x="22127" y="39872"/>
                      </a:cubicBezTo>
                      <a:lnTo>
                        <a:pt x="21670" y="42002"/>
                      </a:lnTo>
                      <a:lnTo>
                        <a:pt x="21487" y="42803"/>
                      </a:lnTo>
                      <a:lnTo>
                        <a:pt x="21327" y="43330"/>
                      </a:lnTo>
                      <a:lnTo>
                        <a:pt x="21007" y="44383"/>
                      </a:lnTo>
                      <a:lnTo>
                        <a:pt x="20687" y="45437"/>
                      </a:lnTo>
                      <a:lnTo>
                        <a:pt x="20687" y="45506"/>
                      </a:lnTo>
                      <a:cubicBezTo>
                        <a:pt x="20687" y="45506"/>
                        <a:pt x="20572" y="45895"/>
                        <a:pt x="20572" y="45895"/>
                      </a:cubicBezTo>
                      <a:lnTo>
                        <a:pt x="20572" y="45895"/>
                      </a:lnTo>
                      <a:cubicBezTo>
                        <a:pt x="20572" y="45895"/>
                        <a:pt x="20504" y="46101"/>
                        <a:pt x="20504" y="46101"/>
                      </a:cubicBezTo>
                      <a:lnTo>
                        <a:pt x="20366" y="46444"/>
                      </a:lnTo>
                      <a:lnTo>
                        <a:pt x="20092" y="47154"/>
                      </a:lnTo>
                      <a:lnTo>
                        <a:pt x="19520" y="48528"/>
                      </a:lnTo>
                      <a:lnTo>
                        <a:pt x="19223" y="49193"/>
                      </a:lnTo>
                      <a:cubicBezTo>
                        <a:pt x="19131" y="49399"/>
                        <a:pt x="19040" y="49536"/>
                        <a:pt x="18949" y="49673"/>
                      </a:cubicBezTo>
                      <a:lnTo>
                        <a:pt x="17600" y="52032"/>
                      </a:lnTo>
                      <a:lnTo>
                        <a:pt x="16159" y="53842"/>
                      </a:lnTo>
                      <a:lnTo>
                        <a:pt x="15816" y="54323"/>
                      </a:lnTo>
                      <a:lnTo>
                        <a:pt x="14764" y="55307"/>
                      </a:lnTo>
                      <a:lnTo>
                        <a:pt x="14238" y="55811"/>
                      </a:lnTo>
                      <a:cubicBezTo>
                        <a:pt x="13895" y="56132"/>
                        <a:pt x="13552" y="56475"/>
                        <a:pt x="13186" y="56773"/>
                      </a:cubicBezTo>
                      <a:cubicBezTo>
                        <a:pt x="13026" y="56910"/>
                        <a:pt x="12774" y="57139"/>
                        <a:pt x="12706" y="57162"/>
                      </a:cubicBezTo>
                      <a:lnTo>
                        <a:pt x="12408" y="57368"/>
                      </a:lnTo>
                      <a:lnTo>
                        <a:pt x="11745" y="57826"/>
                      </a:lnTo>
                      <a:lnTo>
                        <a:pt x="10556" y="58628"/>
                      </a:lnTo>
                      <a:lnTo>
                        <a:pt x="10236" y="58857"/>
                      </a:lnTo>
                      <a:cubicBezTo>
                        <a:pt x="10236" y="58857"/>
                        <a:pt x="10076" y="58949"/>
                        <a:pt x="10007" y="58994"/>
                      </a:cubicBezTo>
                      <a:lnTo>
                        <a:pt x="7309" y="60414"/>
                      </a:lnTo>
                      <a:lnTo>
                        <a:pt x="4291" y="52078"/>
                      </a:lnTo>
                      <a:lnTo>
                        <a:pt x="7286" y="51666"/>
                      </a:lnTo>
                      <a:lnTo>
                        <a:pt x="6509" y="51895"/>
                      </a:lnTo>
                      <a:cubicBezTo>
                        <a:pt x="7149" y="51689"/>
                        <a:pt x="7697" y="51597"/>
                        <a:pt x="8430" y="51254"/>
                      </a:cubicBezTo>
                      <a:lnTo>
                        <a:pt x="9481" y="50819"/>
                      </a:lnTo>
                      <a:lnTo>
                        <a:pt x="9756" y="50681"/>
                      </a:lnTo>
                      <a:lnTo>
                        <a:pt x="9870" y="50635"/>
                      </a:lnTo>
                      <a:lnTo>
                        <a:pt x="9893" y="50635"/>
                      </a:lnTo>
                      <a:cubicBezTo>
                        <a:pt x="9893" y="50635"/>
                        <a:pt x="9893" y="50635"/>
                        <a:pt x="9893" y="50635"/>
                      </a:cubicBezTo>
                      <a:cubicBezTo>
                        <a:pt x="10419" y="50292"/>
                        <a:pt x="9161" y="51071"/>
                        <a:pt x="9298" y="50979"/>
                      </a:cubicBezTo>
                      <a:lnTo>
                        <a:pt x="9298" y="50979"/>
                      </a:lnTo>
                      <a:cubicBezTo>
                        <a:pt x="9298" y="50979"/>
                        <a:pt x="9367" y="50933"/>
                        <a:pt x="9367" y="50933"/>
                      </a:cubicBezTo>
                      <a:lnTo>
                        <a:pt x="9847" y="50635"/>
                      </a:lnTo>
                      <a:lnTo>
                        <a:pt x="10853" y="50063"/>
                      </a:lnTo>
                      <a:lnTo>
                        <a:pt x="11356" y="49788"/>
                      </a:lnTo>
                      <a:lnTo>
                        <a:pt x="11425" y="49742"/>
                      </a:lnTo>
                      <a:lnTo>
                        <a:pt x="11425" y="49742"/>
                      </a:lnTo>
                      <a:cubicBezTo>
                        <a:pt x="11745" y="49490"/>
                        <a:pt x="10968" y="50108"/>
                        <a:pt x="11059" y="50017"/>
                      </a:cubicBezTo>
                      <a:lnTo>
                        <a:pt x="11082" y="50017"/>
                      </a:lnTo>
                      <a:cubicBezTo>
                        <a:pt x="11082" y="50017"/>
                        <a:pt x="11174" y="49925"/>
                        <a:pt x="11174" y="49925"/>
                      </a:cubicBezTo>
                      <a:lnTo>
                        <a:pt x="11356" y="49742"/>
                      </a:lnTo>
                      <a:lnTo>
                        <a:pt x="12889" y="48460"/>
                      </a:lnTo>
                      <a:lnTo>
                        <a:pt x="12637" y="48757"/>
                      </a:lnTo>
                      <a:lnTo>
                        <a:pt x="13575" y="47704"/>
                      </a:lnTo>
                      <a:lnTo>
                        <a:pt x="14055" y="47086"/>
                      </a:lnTo>
                      <a:lnTo>
                        <a:pt x="14306" y="46765"/>
                      </a:lnTo>
                      <a:lnTo>
                        <a:pt x="14421" y="46628"/>
                      </a:lnTo>
                      <a:lnTo>
                        <a:pt x="14490" y="46559"/>
                      </a:lnTo>
                      <a:lnTo>
                        <a:pt x="14490" y="46559"/>
                      </a:lnTo>
                      <a:cubicBezTo>
                        <a:pt x="14672" y="46238"/>
                        <a:pt x="14238" y="46971"/>
                        <a:pt x="14284" y="46902"/>
                      </a:cubicBezTo>
                      <a:lnTo>
                        <a:pt x="14284" y="46902"/>
                      </a:lnTo>
                      <a:cubicBezTo>
                        <a:pt x="14284" y="46902"/>
                        <a:pt x="14284" y="46880"/>
                        <a:pt x="14284" y="46880"/>
                      </a:cubicBezTo>
                      <a:lnTo>
                        <a:pt x="14284" y="46880"/>
                      </a:lnTo>
                      <a:cubicBezTo>
                        <a:pt x="14284" y="46880"/>
                        <a:pt x="14306" y="46811"/>
                        <a:pt x="14306" y="46811"/>
                      </a:cubicBezTo>
                      <a:lnTo>
                        <a:pt x="15130" y="45506"/>
                      </a:lnTo>
                      <a:cubicBezTo>
                        <a:pt x="15290" y="45208"/>
                        <a:pt x="15473" y="44910"/>
                        <a:pt x="15656" y="44612"/>
                      </a:cubicBezTo>
                      <a:lnTo>
                        <a:pt x="15747" y="44360"/>
                      </a:lnTo>
                      <a:lnTo>
                        <a:pt x="16936" y="41795"/>
                      </a:lnTo>
                      <a:lnTo>
                        <a:pt x="17462" y="40169"/>
                      </a:lnTo>
                      <a:lnTo>
                        <a:pt x="17737" y="39345"/>
                      </a:lnTo>
                      <a:lnTo>
                        <a:pt x="17874" y="38955"/>
                      </a:lnTo>
                      <a:lnTo>
                        <a:pt x="17943" y="38772"/>
                      </a:lnTo>
                      <a:lnTo>
                        <a:pt x="17943" y="38658"/>
                      </a:lnTo>
                      <a:cubicBezTo>
                        <a:pt x="17943" y="38658"/>
                        <a:pt x="17988" y="38589"/>
                        <a:pt x="17988" y="38589"/>
                      </a:cubicBezTo>
                      <a:lnTo>
                        <a:pt x="17988" y="38589"/>
                      </a:lnTo>
                      <a:cubicBezTo>
                        <a:pt x="17874" y="39093"/>
                        <a:pt x="17965" y="38727"/>
                        <a:pt x="17920" y="38818"/>
                      </a:cubicBezTo>
                      <a:lnTo>
                        <a:pt x="17920" y="38818"/>
                      </a:lnTo>
                      <a:cubicBezTo>
                        <a:pt x="17920" y="38818"/>
                        <a:pt x="19474" y="32108"/>
                        <a:pt x="19474" y="32108"/>
                      </a:cubicBezTo>
                      <a:lnTo>
                        <a:pt x="20915" y="25444"/>
                      </a:lnTo>
                      <a:lnTo>
                        <a:pt x="21807" y="22054"/>
                      </a:lnTo>
                      <a:lnTo>
                        <a:pt x="22950" y="18665"/>
                      </a:lnTo>
                      <a:lnTo>
                        <a:pt x="23019" y="18413"/>
                      </a:lnTo>
                      <a:lnTo>
                        <a:pt x="23019" y="18413"/>
                      </a:lnTo>
                      <a:cubicBezTo>
                        <a:pt x="23019" y="18413"/>
                        <a:pt x="23659" y="17016"/>
                        <a:pt x="23659" y="17016"/>
                      </a:cubicBezTo>
                      <a:lnTo>
                        <a:pt x="24025" y="16214"/>
                      </a:lnTo>
                      <a:lnTo>
                        <a:pt x="24437" y="15504"/>
                      </a:lnTo>
                      <a:lnTo>
                        <a:pt x="25214" y="14267"/>
                      </a:lnTo>
                      <a:lnTo>
                        <a:pt x="26243" y="12825"/>
                      </a:lnTo>
                      <a:lnTo>
                        <a:pt x="26152" y="12962"/>
                      </a:lnTo>
                      <a:lnTo>
                        <a:pt x="28256" y="10558"/>
                      </a:lnTo>
                      <a:lnTo>
                        <a:pt x="30497" y="8565"/>
                      </a:lnTo>
                      <a:lnTo>
                        <a:pt x="30565" y="8496"/>
                      </a:lnTo>
                      <a:lnTo>
                        <a:pt x="30565" y="8496"/>
                      </a:lnTo>
                      <a:cubicBezTo>
                        <a:pt x="30565" y="8496"/>
                        <a:pt x="32418" y="7191"/>
                        <a:pt x="32418" y="7191"/>
                      </a:cubicBezTo>
                      <a:cubicBezTo>
                        <a:pt x="33012" y="6733"/>
                        <a:pt x="33630" y="6435"/>
                        <a:pt x="34247" y="6069"/>
                      </a:cubicBezTo>
                      <a:lnTo>
                        <a:pt x="35162" y="5519"/>
                      </a:lnTo>
                      <a:cubicBezTo>
                        <a:pt x="35596" y="5267"/>
                        <a:pt x="35848" y="5176"/>
                        <a:pt x="36191" y="4992"/>
                      </a:cubicBezTo>
                      <a:lnTo>
                        <a:pt x="37151" y="4534"/>
                      </a:lnTo>
                      <a:lnTo>
                        <a:pt x="37380" y="4397"/>
                      </a:lnTo>
                      <a:lnTo>
                        <a:pt x="37540" y="4328"/>
                      </a:lnTo>
                      <a:lnTo>
                        <a:pt x="37655" y="4259"/>
                      </a:lnTo>
                      <a:lnTo>
                        <a:pt x="38157" y="4076"/>
                      </a:lnTo>
                      <a:lnTo>
                        <a:pt x="39118" y="3641"/>
                      </a:lnTo>
                      <a:lnTo>
                        <a:pt x="39690" y="3366"/>
                      </a:lnTo>
                      <a:lnTo>
                        <a:pt x="40193" y="3183"/>
                      </a:lnTo>
                      <a:lnTo>
                        <a:pt x="42182" y="2473"/>
                      </a:lnTo>
                      <a:lnTo>
                        <a:pt x="43234" y="2084"/>
                      </a:lnTo>
                      <a:lnTo>
                        <a:pt x="44263" y="1763"/>
                      </a:lnTo>
                      <a:lnTo>
                        <a:pt x="46298" y="1168"/>
                      </a:lnTo>
                      <a:lnTo>
                        <a:pt x="46435" y="2267"/>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5" name="Graphic 3">
                <a:extLst>
                  <a:ext uri="{FF2B5EF4-FFF2-40B4-BE49-F238E27FC236}">
                    <a16:creationId xmlns:a16="http://schemas.microsoft.com/office/drawing/2014/main" id="{ED0108E9-2614-CF97-D79C-954AFB69A2DB}"/>
                  </a:ext>
                </a:extLst>
              </p:cNvPr>
              <p:cNvGrpSpPr/>
              <p:nvPr/>
            </p:nvGrpSpPr>
            <p:grpSpPr>
              <a:xfrm>
                <a:off x="5332987" y="3781497"/>
                <a:ext cx="58423" cy="22329"/>
                <a:chOff x="4432724" y="3781497"/>
                <a:chExt cx="58423" cy="22329"/>
              </a:xfrm>
              <a:solidFill>
                <a:srgbClr val="EDA69A"/>
              </a:solidFill>
            </p:grpSpPr>
            <p:sp>
              <p:nvSpPr>
                <p:cNvPr id="1051" name="Freeform: Shape 2084">
                  <a:extLst>
                    <a:ext uri="{FF2B5EF4-FFF2-40B4-BE49-F238E27FC236}">
                      <a16:creationId xmlns:a16="http://schemas.microsoft.com/office/drawing/2014/main" id="{96B52C83-88C0-0929-105A-756896600BFB}"/>
                    </a:ext>
                  </a:extLst>
                </p:cNvPr>
                <p:cNvSpPr/>
                <p:nvPr/>
              </p:nvSpPr>
              <p:spPr>
                <a:xfrm>
                  <a:off x="4437660"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52" name="Freeform: Shape 2085">
                  <a:extLst>
                    <a:ext uri="{FF2B5EF4-FFF2-40B4-BE49-F238E27FC236}">
                      <a16:creationId xmlns:a16="http://schemas.microsoft.com/office/drawing/2014/main" id="{5F3E34F7-0FED-6092-41DB-9E33B308D883}"/>
                    </a:ext>
                  </a:extLst>
                </p:cNvPr>
                <p:cNvSpPr/>
                <p:nvPr/>
              </p:nvSpPr>
              <p:spPr>
                <a:xfrm>
                  <a:off x="4432724" y="3781497"/>
                  <a:ext cx="58423" cy="22329"/>
                </a:xfrm>
                <a:custGeom>
                  <a:avLst/>
                  <a:gdLst>
                    <a:gd name="connsiteX0" fmla="*/ 58423 w 58423"/>
                    <a:gd name="connsiteY0" fmla="*/ 16489 h 22329"/>
                    <a:gd name="connsiteX1" fmla="*/ 56845 w 58423"/>
                    <a:gd name="connsiteY1" fmla="*/ 17909 h 22329"/>
                    <a:gd name="connsiteX2" fmla="*/ 56342 w 58423"/>
                    <a:gd name="connsiteY2" fmla="*/ 18276 h 22329"/>
                    <a:gd name="connsiteX3" fmla="*/ 55908 w 58423"/>
                    <a:gd name="connsiteY3" fmla="*/ 18551 h 22329"/>
                    <a:gd name="connsiteX4" fmla="*/ 55039 w 58423"/>
                    <a:gd name="connsiteY4" fmla="*/ 19100 h 22329"/>
                    <a:gd name="connsiteX5" fmla="*/ 54170 w 58423"/>
                    <a:gd name="connsiteY5" fmla="*/ 19627 h 22329"/>
                    <a:gd name="connsiteX6" fmla="*/ 53941 w 58423"/>
                    <a:gd name="connsiteY6" fmla="*/ 19764 h 22329"/>
                    <a:gd name="connsiteX7" fmla="*/ 53895 w 58423"/>
                    <a:gd name="connsiteY7" fmla="*/ 19764 h 22329"/>
                    <a:gd name="connsiteX8" fmla="*/ 53735 w 58423"/>
                    <a:gd name="connsiteY8" fmla="*/ 19879 h 22329"/>
                    <a:gd name="connsiteX9" fmla="*/ 53621 w 58423"/>
                    <a:gd name="connsiteY9" fmla="*/ 19925 h 22329"/>
                    <a:gd name="connsiteX10" fmla="*/ 53164 w 58423"/>
                    <a:gd name="connsiteY10" fmla="*/ 20130 h 22329"/>
                    <a:gd name="connsiteX11" fmla="*/ 51197 w 58423"/>
                    <a:gd name="connsiteY11" fmla="*/ 20909 h 22329"/>
                    <a:gd name="connsiteX12" fmla="*/ 50122 w 58423"/>
                    <a:gd name="connsiteY12" fmla="*/ 21276 h 22329"/>
                    <a:gd name="connsiteX13" fmla="*/ 49093 w 58423"/>
                    <a:gd name="connsiteY13" fmla="*/ 21528 h 22329"/>
                    <a:gd name="connsiteX14" fmla="*/ 48087 w 58423"/>
                    <a:gd name="connsiteY14" fmla="*/ 21757 h 22329"/>
                    <a:gd name="connsiteX15" fmla="*/ 47012 w 58423"/>
                    <a:gd name="connsiteY15" fmla="*/ 21940 h 22329"/>
                    <a:gd name="connsiteX16" fmla="*/ 45915 w 58423"/>
                    <a:gd name="connsiteY16" fmla="*/ 22100 h 22329"/>
                    <a:gd name="connsiteX17" fmla="*/ 45366 w 58423"/>
                    <a:gd name="connsiteY17" fmla="*/ 22192 h 22329"/>
                    <a:gd name="connsiteX18" fmla="*/ 44771 w 58423"/>
                    <a:gd name="connsiteY18" fmla="*/ 22192 h 22329"/>
                    <a:gd name="connsiteX19" fmla="*/ 42736 w 58423"/>
                    <a:gd name="connsiteY19" fmla="*/ 22329 h 22329"/>
                    <a:gd name="connsiteX20" fmla="*/ 42553 w 58423"/>
                    <a:gd name="connsiteY20" fmla="*/ 22329 h 22329"/>
                    <a:gd name="connsiteX21" fmla="*/ 40746 w 58423"/>
                    <a:gd name="connsiteY21" fmla="*/ 22215 h 22329"/>
                    <a:gd name="connsiteX22" fmla="*/ 40289 w 58423"/>
                    <a:gd name="connsiteY22" fmla="*/ 22215 h 22329"/>
                    <a:gd name="connsiteX23" fmla="*/ 40060 w 58423"/>
                    <a:gd name="connsiteY23" fmla="*/ 22192 h 22329"/>
                    <a:gd name="connsiteX24" fmla="*/ 39946 w 58423"/>
                    <a:gd name="connsiteY24" fmla="*/ 22192 h 22329"/>
                    <a:gd name="connsiteX25" fmla="*/ 39878 w 58423"/>
                    <a:gd name="connsiteY25" fmla="*/ 22192 h 22329"/>
                    <a:gd name="connsiteX26" fmla="*/ 39832 w 58423"/>
                    <a:gd name="connsiteY26" fmla="*/ 22192 h 22329"/>
                    <a:gd name="connsiteX27" fmla="*/ 39649 w 58423"/>
                    <a:gd name="connsiteY27" fmla="*/ 22146 h 22329"/>
                    <a:gd name="connsiteX28" fmla="*/ 38780 w 58423"/>
                    <a:gd name="connsiteY28" fmla="*/ 22031 h 22329"/>
                    <a:gd name="connsiteX29" fmla="*/ 37042 w 58423"/>
                    <a:gd name="connsiteY29" fmla="*/ 21757 h 22329"/>
                    <a:gd name="connsiteX30" fmla="*/ 35121 w 58423"/>
                    <a:gd name="connsiteY30" fmla="*/ 21299 h 22329"/>
                    <a:gd name="connsiteX31" fmla="*/ 34275 w 58423"/>
                    <a:gd name="connsiteY31" fmla="*/ 21093 h 22329"/>
                    <a:gd name="connsiteX32" fmla="*/ 33223 w 58423"/>
                    <a:gd name="connsiteY32" fmla="*/ 20726 h 22329"/>
                    <a:gd name="connsiteX33" fmla="*/ 31554 w 58423"/>
                    <a:gd name="connsiteY33" fmla="*/ 20154 h 22329"/>
                    <a:gd name="connsiteX34" fmla="*/ 29838 w 58423"/>
                    <a:gd name="connsiteY34" fmla="*/ 19512 h 22329"/>
                    <a:gd name="connsiteX35" fmla="*/ 29038 w 58423"/>
                    <a:gd name="connsiteY35" fmla="*/ 19169 h 22329"/>
                    <a:gd name="connsiteX36" fmla="*/ 28146 w 58423"/>
                    <a:gd name="connsiteY36" fmla="*/ 18779 h 22329"/>
                    <a:gd name="connsiteX37" fmla="*/ 24945 w 58423"/>
                    <a:gd name="connsiteY37" fmla="*/ 17360 h 22329"/>
                    <a:gd name="connsiteX38" fmla="*/ 21720 w 58423"/>
                    <a:gd name="connsiteY38" fmla="*/ 15917 h 22329"/>
                    <a:gd name="connsiteX39" fmla="*/ 18588 w 58423"/>
                    <a:gd name="connsiteY39" fmla="*/ 14611 h 22329"/>
                    <a:gd name="connsiteX40" fmla="*/ 15386 w 58423"/>
                    <a:gd name="connsiteY40" fmla="*/ 13398 h 22329"/>
                    <a:gd name="connsiteX41" fmla="*/ 15661 w 58423"/>
                    <a:gd name="connsiteY41" fmla="*/ 13512 h 22329"/>
                    <a:gd name="connsiteX42" fmla="*/ 14289 w 58423"/>
                    <a:gd name="connsiteY42" fmla="*/ 13146 h 22329"/>
                    <a:gd name="connsiteX43" fmla="*/ 13648 w 58423"/>
                    <a:gd name="connsiteY43" fmla="*/ 12985 h 22329"/>
                    <a:gd name="connsiteX44" fmla="*/ 12939 w 58423"/>
                    <a:gd name="connsiteY44" fmla="*/ 12802 h 22329"/>
                    <a:gd name="connsiteX45" fmla="*/ 13603 w 58423"/>
                    <a:gd name="connsiteY45" fmla="*/ 12939 h 22329"/>
                    <a:gd name="connsiteX46" fmla="*/ 10835 w 58423"/>
                    <a:gd name="connsiteY46" fmla="*/ 12619 h 22329"/>
                    <a:gd name="connsiteX47" fmla="*/ 11430 w 58423"/>
                    <a:gd name="connsiteY47" fmla="*/ 12688 h 22329"/>
                    <a:gd name="connsiteX48" fmla="*/ 8251 w 58423"/>
                    <a:gd name="connsiteY48" fmla="*/ 12756 h 22329"/>
                    <a:gd name="connsiteX49" fmla="*/ 8777 w 58423"/>
                    <a:gd name="connsiteY49" fmla="*/ 12756 h 22329"/>
                    <a:gd name="connsiteX50" fmla="*/ 7840 w 58423"/>
                    <a:gd name="connsiteY50" fmla="*/ 12871 h 22329"/>
                    <a:gd name="connsiteX51" fmla="*/ 6788 w 58423"/>
                    <a:gd name="connsiteY51" fmla="*/ 12963 h 22329"/>
                    <a:gd name="connsiteX52" fmla="*/ 4936 w 58423"/>
                    <a:gd name="connsiteY52" fmla="*/ 13123 h 22329"/>
                    <a:gd name="connsiteX53" fmla="*/ 19 w 58423"/>
                    <a:gd name="connsiteY53" fmla="*/ 9000 h 22329"/>
                    <a:gd name="connsiteX54" fmla="*/ 2146 w 58423"/>
                    <a:gd name="connsiteY54" fmla="*/ 4764 h 22329"/>
                    <a:gd name="connsiteX55" fmla="*/ 2397 w 58423"/>
                    <a:gd name="connsiteY55" fmla="*/ 4603 h 22329"/>
                    <a:gd name="connsiteX56" fmla="*/ 4272 w 58423"/>
                    <a:gd name="connsiteY56" fmla="*/ 3435 h 22329"/>
                    <a:gd name="connsiteX57" fmla="*/ 4730 w 58423"/>
                    <a:gd name="connsiteY57" fmla="*/ 3160 h 22329"/>
                    <a:gd name="connsiteX58" fmla="*/ 5210 w 58423"/>
                    <a:gd name="connsiteY58" fmla="*/ 2908 h 22329"/>
                    <a:gd name="connsiteX59" fmla="*/ 6033 w 58423"/>
                    <a:gd name="connsiteY59" fmla="*/ 2428 h 22329"/>
                    <a:gd name="connsiteX60" fmla="*/ 6148 w 58423"/>
                    <a:gd name="connsiteY60" fmla="*/ 2359 h 22329"/>
                    <a:gd name="connsiteX61" fmla="*/ 6422 w 58423"/>
                    <a:gd name="connsiteY61" fmla="*/ 2245 h 22329"/>
                    <a:gd name="connsiteX62" fmla="*/ 7337 w 58423"/>
                    <a:gd name="connsiteY62" fmla="*/ 1878 h 22329"/>
                    <a:gd name="connsiteX63" fmla="*/ 7794 w 58423"/>
                    <a:gd name="connsiteY63" fmla="*/ 1695 h 22329"/>
                    <a:gd name="connsiteX64" fmla="*/ 8000 w 58423"/>
                    <a:gd name="connsiteY64" fmla="*/ 1580 h 22329"/>
                    <a:gd name="connsiteX65" fmla="*/ 8366 w 58423"/>
                    <a:gd name="connsiteY65" fmla="*/ 1466 h 22329"/>
                    <a:gd name="connsiteX66" fmla="*/ 9944 w 58423"/>
                    <a:gd name="connsiteY66" fmla="*/ 847 h 22329"/>
                    <a:gd name="connsiteX67" fmla="*/ 10104 w 58423"/>
                    <a:gd name="connsiteY67" fmla="*/ 802 h 22329"/>
                    <a:gd name="connsiteX68" fmla="*/ 10584 w 58423"/>
                    <a:gd name="connsiteY68" fmla="*/ 710 h 22329"/>
                    <a:gd name="connsiteX69" fmla="*/ 13946 w 58423"/>
                    <a:gd name="connsiteY69" fmla="*/ 46 h 22329"/>
                    <a:gd name="connsiteX70" fmla="*/ 14723 w 58423"/>
                    <a:gd name="connsiteY70" fmla="*/ 46 h 22329"/>
                    <a:gd name="connsiteX71" fmla="*/ 15638 w 58423"/>
                    <a:gd name="connsiteY71" fmla="*/ 0 h 22329"/>
                    <a:gd name="connsiteX72" fmla="*/ 16232 w 58423"/>
                    <a:gd name="connsiteY72" fmla="*/ 0 h 22329"/>
                    <a:gd name="connsiteX73" fmla="*/ 16278 w 58423"/>
                    <a:gd name="connsiteY73" fmla="*/ 0 h 22329"/>
                    <a:gd name="connsiteX74" fmla="*/ 16827 w 58423"/>
                    <a:gd name="connsiteY74" fmla="*/ 0 h 22329"/>
                    <a:gd name="connsiteX75" fmla="*/ 18610 w 58423"/>
                    <a:gd name="connsiteY75" fmla="*/ 23 h 22329"/>
                    <a:gd name="connsiteX76" fmla="*/ 18610 w 58423"/>
                    <a:gd name="connsiteY76" fmla="*/ 23 h 22329"/>
                    <a:gd name="connsiteX77" fmla="*/ 19274 w 58423"/>
                    <a:gd name="connsiteY77" fmla="*/ 160 h 22329"/>
                    <a:gd name="connsiteX78" fmla="*/ 21903 w 58423"/>
                    <a:gd name="connsiteY78" fmla="*/ 595 h 22329"/>
                    <a:gd name="connsiteX79" fmla="*/ 25105 w 58423"/>
                    <a:gd name="connsiteY79" fmla="*/ 1558 h 22329"/>
                    <a:gd name="connsiteX80" fmla="*/ 29838 w 58423"/>
                    <a:gd name="connsiteY80" fmla="*/ 3458 h 22329"/>
                    <a:gd name="connsiteX81" fmla="*/ 30159 w 58423"/>
                    <a:gd name="connsiteY81" fmla="*/ 3596 h 22329"/>
                    <a:gd name="connsiteX82" fmla="*/ 30181 w 58423"/>
                    <a:gd name="connsiteY82" fmla="*/ 3596 h 22329"/>
                    <a:gd name="connsiteX83" fmla="*/ 30250 w 58423"/>
                    <a:gd name="connsiteY83" fmla="*/ 3642 h 22329"/>
                    <a:gd name="connsiteX84" fmla="*/ 30387 w 58423"/>
                    <a:gd name="connsiteY84" fmla="*/ 3733 h 22329"/>
                    <a:gd name="connsiteX85" fmla="*/ 30662 w 58423"/>
                    <a:gd name="connsiteY85" fmla="*/ 3871 h 22329"/>
                    <a:gd name="connsiteX86" fmla="*/ 31233 w 58423"/>
                    <a:gd name="connsiteY86" fmla="*/ 4191 h 22329"/>
                    <a:gd name="connsiteX87" fmla="*/ 32354 w 58423"/>
                    <a:gd name="connsiteY87" fmla="*/ 4809 h 22329"/>
                    <a:gd name="connsiteX88" fmla="*/ 34572 w 58423"/>
                    <a:gd name="connsiteY88" fmla="*/ 6069 h 22329"/>
                    <a:gd name="connsiteX89" fmla="*/ 34641 w 58423"/>
                    <a:gd name="connsiteY89" fmla="*/ 6069 h 22329"/>
                    <a:gd name="connsiteX90" fmla="*/ 34824 w 58423"/>
                    <a:gd name="connsiteY90" fmla="*/ 6229 h 22329"/>
                    <a:gd name="connsiteX91" fmla="*/ 34961 w 58423"/>
                    <a:gd name="connsiteY91" fmla="*/ 6298 h 22329"/>
                    <a:gd name="connsiteX92" fmla="*/ 35235 w 58423"/>
                    <a:gd name="connsiteY92" fmla="*/ 6458 h 22329"/>
                    <a:gd name="connsiteX93" fmla="*/ 35784 w 58423"/>
                    <a:gd name="connsiteY93" fmla="*/ 6802 h 22329"/>
                    <a:gd name="connsiteX94" fmla="*/ 36882 w 58423"/>
                    <a:gd name="connsiteY94" fmla="*/ 7489 h 22329"/>
                    <a:gd name="connsiteX95" fmla="*/ 39054 w 58423"/>
                    <a:gd name="connsiteY95" fmla="*/ 8863 h 22329"/>
                    <a:gd name="connsiteX96" fmla="*/ 38665 w 58423"/>
                    <a:gd name="connsiteY96" fmla="*/ 8680 h 22329"/>
                    <a:gd name="connsiteX97" fmla="*/ 40907 w 58423"/>
                    <a:gd name="connsiteY97" fmla="*/ 9939 h 22329"/>
                    <a:gd name="connsiteX98" fmla="*/ 40541 w 58423"/>
                    <a:gd name="connsiteY98" fmla="*/ 9802 h 22329"/>
                    <a:gd name="connsiteX99" fmla="*/ 41615 w 58423"/>
                    <a:gd name="connsiteY99" fmla="*/ 10352 h 22329"/>
                    <a:gd name="connsiteX100" fmla="*/ 42164 w 58423"/>
                    <a:gd name="connsiteY100" fmla="*/ 10626 h 22329"/>
                    <a:gd name="connsiteX101" fmla="*/ 42439 w 58423"/>
                    <a:gd name="connsiteY101" fmla="*/ 10764 h 22329"/>
                    <a:gd name="connsiteX102" fmla="*/ 42576 w 58423"/>
                    <a:gd name="connsiteY102" fmla="*/ 10833 h 22329"/>
                    <a:gd name="connsiteX103" fmla="*/ 42622 w 58423"/>
                    <a:gd name="connsiteY103" fmla="*/ 10833 h 22329"/>
                    <a:gd name="connsiteX104" fmla="*/ 42622 w 58423"/>
                    <a:gd name="connsiteY104" fmla="*/ 10855 h 22329"/>
                    <a:gd name="connsiteX105" fmla="*/ 42370 w 58423"/>
                    <a:gd name="connsiteY105" fmla="*/ 10764 h 22329"/>
                    <a:gd name="connsiteX106" fmla="*/ 42393 w 58423"/>
                    <a:gd name="connsiteY106" fmla="*/ 10764 h 22329"/>
                    <a:gd name="connsiteX107" fmla="*/ 42461 w 58423"/>
                    <a:gd name="connsiteY107" fmla="*/ 10810 h 22329"/>
                    <a:gd name="connsiteX108" fmla="*/ 43559 w 58423"/>
                    <a:gd name="connsiteY108" fmla="*/ 11313 h 22329"/>
                    <a:gd name="connsiteX109" fmla="*/ 44108 w 58423"/>
                    <a:gd name="connsiteY109" fmla="*/ 11565 h 22329"/>
                    <a:gd name="connsiteX110" fmla="*/ 44382 w 58423"/>
                    <a:gd name="connsiteY110" fmla="*/ 11680 h 22329"/>
                    <a:gd name="connsiteX111" fmla="*/ 44382 w 58423"/>
                    <a:gd name="connsiteY111" fmla="*/ 11680 h 22329"/>
                    <a:gd name="connsiteX112" fmla="*/ 44131 w 58423"/>
                    <a:gd name="connsiteY112" fmla="*/ 11634 h 22329"/>
                    <a:gd name="connsiteX113" fmla="*/ 44154 w 58423"/>
                    <a:gd name="connsiteY113" fmla="*/ 11634 h 22329"/>
                    <a:gd name="connsiteX114" fmla="*/ 44200 w 58423"/>
                    <a:gd name="connsiteY114" fmla="*/ 11657 h 22329"/>
                    <a:gd name="connsiteX115" fmla="*/ 44268 w 58423"/>
                    <a:gd name="connsiteY115" fmla="*/ 11657 h 22329"/>
                    <a:gd name="connsiteX116" fmla="*/ 44405 w 58423"/>
                    <a:gd name="connsiteY116" fmla="*/ 11726 h 22329"/>
                    <a:gd name="connsiteX117" fmla="*/ 45526 w 58423"/>
                    <a:gd name="connsiteY117" fmla="*/ 12184 h 22329"/>
                    <a:gd name="connsiteX118" fmla="*/ 46075 w 58423"/>
                    <a:gd name="connsiteY118" fmla="*/ 12413 h 22329"/>
                    <a:gd name="connsiteX119" fmla="*/ 46120 w 58423"/>
                    <a:gd name="connsiteY119" fmla="*/ 12413 h 22329"/>
                    <a:gd name="connsiteX120" fmla="*/ 46120 w 58423"/>
                    <a:gd name="connsiteY120" fmla="*/ 12436 h 22329"/>
                    <a:gd name="connsiteX121" fmla="*/ 45754 w 58423"/>
                    <a:gd name="connsiteY121" fmla="*/ 12390 h 22329"/>
                    <a:gd name="connsiteX122" fmla="*/ 45754 w 58423"/>
                    <a:gd name="connsiteY122" fmla="*/ 12390 h 22329"/>
                    <a:gd name="connsiteX123" fmla="*/ 45754 w 58423"/>
                    <a:gd name="connsiteY123" fmla="*/ 12390 h 22329"/>
                    <a:gd name="connsiteX124" fmla="*/ 45823 w 58423"/>
                    <a:gd name="connsiteY124" fmla="*/ 12390 h 22329"/>
                    <a:gd name="connsiteX125" fmla="*/ 45983 w 58423"/>
                    <a:gd name="connsiteY125" fmla="*/ 12436 h 22329"/>
                    <a:gd name="connsiteX126" fmla="*/ 46281 w 58423"/>
                    <a:gd name="connsiteY126" fmla="*/ 12527 h 22329"/>
                    <a:gd name="connsiteX127" fmla="*/ 48590 w 58423"/>
                    <a:gd name="connsiteY127" fmla="*/ 13306 h 22329"/>
                    <a:gd name="connsiteX128" fmla="*/ 49162 w 58423"/>
                    <a:gd name="connsiteY128" fmla="*/ 13489 h 22329"/>
                    <a:gd name="connsiteX129" fmla="*/ 49459 w 58423"/>
                    <a:gd name="connsiteY129" fmla="*/ 13604 h 22329"/>
                    <a:gd name="connsiteX130" fmla="*/ 49528 w 58423"/>
                    <a:gd name="connsiteY130" fmla="*/ 13604 h 22329"/>
                    <a:gd name="connsiteX131" fmla="*/ 49573 w 58423"/>
                    <a:gd name="connsiteY131" fmla="*/ 13604 h 22329"/>
                    <a:gd name="connsiteX132" fmla="*/ 49573 w 58423"/>
                    <a:gd name="connsiteY132" fmla="*/ 13604 h 22329"/>
                    <a:gd name="connsiteX133" fmla="*/ 49299 w 58423"/>
                    <a:gd name="connsiteY133" fmla="*/ 13604 h 22329"/>
                    <a:gd name="connsiteX134" fmla="*/ 49299 w 58423"/>
                    <a:gd name="connsiteY134" fmla="*/ 13604 h 22329"/>
                    <a:gd name="connsiteX135" fmla="*/ 49459 w 58423"/>
                    <a:gd name="connsiteY135" fmla="*/ 13650 h 22329"/>
                    <a:gd name="connsiteX136" fmla="*/ 50648 w 58423"/>
                    <a:gd name="connsiteY136" fmla="*/ 13947 h 22329"/>
                    <a:gd name="connsiteX137" fmla="*/ 51837 w 58423"/>
                    <a:gd name="connsiteY137" fmla="*/ 14268 h 22329"/>
                    <a:gd name="connsiteX138" fmla="*/ 52981 w 58423"/>
                    <a:gd name="connsiteY138" fmla="*/ 14543 h 22329"/>
                    <a:gd name="connsiteX139" fmla="*/ 55199 w 58423"/>
                    <a:gd name="connsiteY139" fmla="*/ 15046 h 22329"/>
                    <a:gd name="connsiteX140" fmla="*/ 57600 w 58423"/>
                    <a:gd name="connsiteY140" fmla="*/ 15459 h 22329"/>
                    <a:gd name="connsiteX141" fmla="*/ 57760 w 58423"/>
                    <a:gd name="connsiteY141" fmla="*/ 15459 h 22329"/>
                    <a:gd name="connsiteX142" fmla="*/ 58240 w 58423"/>
                    <a:gd name="connsiteY142" fmla="*/ 16146 h 22329"/>
                    <a:gd name="connsiteX143" fmla="*/ 58103 w 58423"/>
                    <a:gd name="connsiteY143" fmla="*/ 16421 h 22329"/>
                    <a:gd name="connsiteX144" fmla="*/ 58172 w 58423"/>
                    <a:gd name="connsiteY144" fmla="*/ 16627 h 22329"/>
                    <a:gd name="connsiteX145" fmla="*/ 55839 w 58423"/>
                    <a:gd name="connsiteY145" fmla="*/ 17817 h 22329"/>
                    <a:gd name="connsiteX146" fmla="*/ 53301 w 58423"/>
                    <a:gd name="connsiteY146" fmla="*/ 18711 h 22329"/>
                    <a:gd name="connsiteX147" fmla="*/ 52066 w 58423"/>
                    <a:gd name="connsiteY147" fmla="*/ 19054 h 22329"/>
                    <a:gd name="connsiteX148" fmla="*/ 50877 w 58423"/>
                    <a:gd name="connsiteY148" fmla="*/ 19329 h 22329"/>
                    <a:gd name="connsiteX149" fmla="*/ 49665 w 58423"/>
                    <a:gd name="connsiteY149" fmla="*/ 19581 h 22329"/>
                    <a:gd name="connsiteX150" fmla="*/ 49528 w 58423"/>
                    <a:gd name="connsiteY150" fmla="*/ 19581 h 22329"/>
                    <a:gd name="connsiteX151" fmla="*/ 49528 w 58423"/>
                    <a:gd name="connsiteY151" fmla="*/ 19604 h 22329"/>
                    <a:gd name="connsiteX152" fmla="*/ 49230 w 58423"/>
                    <a:gd name="connsiteY152" fmla="*/ 19604 h 22329"/>
                    <a:gd name="connsiteX153" fmla="*/ 49230 w 58423"/>
                    <a:gd name="connsiteY153" fmla="*/ 19604 h 22329"/>
                    <a:gd name="connsiteX154" fmla="*/ 49185 w 58423"/>
                    <a:gd name="connsiteY154" fmla="*/ 19604 h 22329"/>
                    <a:gd name="connsiteX155" fmla="*/ 49116 w 58423"/>
                    <a:gd name="connsiteY155" fmla="*/ 19604 h 22329"/>
                    <a:gd name="connsiteX156" fmla="*/ 48819 w 58423"/>
                    <a:gd name="connsiteY156" fmla="*/ 19604 h 22329"/>
                    <a:gd name="connsiteX157" fmla="*/ 48201 w 58423"/>
                    <a:gd name="connsiteY157" fmla="*/ 19695 h 22329"/>
                    <a:gd name="connsiteX158" fmla="*/ 45777 w 58423"/>
                    <a:gd name="connsiteY158" fmla="*/ 19879 h 22329"/>
                    <a:gd name="connsiteX159" fmla="*/ 45480 w 58423"/>
                    <a:gd name="connsiteY159" fmla="*/ 19879 h 22329"/>
                    <a:gd name="connsiteX160" fmla="*/ 45343 w 58423"/>
                    <a:gd name="connsiteY160" fmla="*/ 19902 h 22329"/>
                    <a:gd name="connsiteX161" fmla="*/ 45252 w 58423"/>
                    <a:gd name="connsiteY161" fmla="*/ 19902 h 22329"/>
                    <a:gd name="connsiteX162" fmla="*/ 44863 w 58423"/>
                    <a:gd name="connsiteY162" fmla="*/ 19856 h 22329"/>
                    <a:gd name="connsiteX163" fmla="*/ 44817 w 58423"/>
                    <a:gd name="connsiteY163" fmla="*/ 19856 h 22329"/>
                    <a:gd name="connsiteX164" fmla="*/ 44223 w 58423"/>
                    <a:gd name="connsiteY164" fmla="*/ 19833 h 22329"/>
                    <a:gd name="connsiteX165" fmla="*/ 43010 w 58423"/>
                    <a:gd name="connsiteY165" fmla="*/ 19764 h 22329"/>
                    <a:gd name="connsiteX166" fmla="*/ 42736 w 58423"/>
                    <a:gd name="connsiteY166" fmla="*/ 19764 h 22329"/>
                    <a:gd name="connsiteX167" fmla="*/ 42461 w 58423"/>
                    <a:gd name="connsiteY167" fmla="*/ 19695 h 22329"/>
                    <a:gd name="connsiteX168" fmla="*/ 42461 w 58423"/>
                    <a:gd name="connsiteY168" fmla="*/ 19695 h 22329"/>
                    <a:gd name="connsiteX169" fmla="*/ 42164 w 58423"/>
                    <a:gd name="connsiteY169" fmla="*/ 19650 h 22329"/>
                    <a:gd name="connsiteX170" fmla="*/ 41570 w 58423"/>
                    <a:gd name="connsiteY170" fmla="*/ 19581 h 22329"/>
                    <a:gd name="connsiteX171" fmla="*/ 40358 w 58423"/>
                    <a:gd name="connsiteY171" fmla="*/ 19421 h 22329"/>
                    <a:gd name="connsiteX172" fmla="*/ 40266 w 58423"/>
                    <a:gd name="connsiteY172" fmla="*/ 19421 h 22329"/>
                    <a:gd name="connsiteX173" fmla="*/ 39992 w 58423"/>
                    <a:gd name="connsiteY173" fmla="*/ 19329 h 22329"/>
                    <a:gd name="connsiteX174" fmla="*/ 39946 w 58423"/>
                    <a:gd name="connsiteY174" fmla="*/ 19329 h 22329"/>
                    <a:gd name="connsiteX175" fmla="*/ 39809 w 58423"/>
                    <a:gd name="connsiteY175" fmla="*/ 19283 h 22329"/>
                    <a:gd name="connsiteX176" fmla="*/ 39512 w 58423"/>
                    <a:gd name="connsiteY176" fmla="*/ 19238 h 22329"/>
                    <a:gd name="connsiteX177" fmla="*/ 38917 w 58423"/>
                    <a:gd name="connsiteY177" fmla="*/ 19123 h 22329"/>
                    <a:gd name="connsiteX178" fmla="*/ 37751 w 58423"/>
                    <a:gd name="connsiteY178" fmla="*/ 18894 h 22329"/>
                    <a:gd name="connsiteX179" fmla="*/ 37385 w 58423"/>
                    <a:gd name="connsiteY179" fmla="*/ 18734 h 22329"/>
                    <a:gd name="connsiteX180" fmla="*/ 35304 w 58423"/>
                    <a:gd name="connsiteY180" fmla="*/ 18161 h 22329"/>
                    <a:gd name="connsiteX181" fmla="*/ 34915 w 58423"/>
                    <a:gd name="connsiteY181" fmla="*/ 18001 h 22329"/>
                    <a:gd name="connsiteX182" fmla="*/ 32491 w 58423"/>
                    <a:gd name="connsiteY182" fmla="*/ 17130 h 22329"/>
                    <a:gd name="connsiteX183" fmla="*/ 31302 w 58423"/>
                    <a:gd name="connsiteY183" fmla="*/ 16627 h 22329"/>
                    <a:gd name="connsiteX184" fmla="*/ 30708 w 58423"/>
                    <a:gd name="connsiteY184" fmla="*/ 16375 h 22329"/>
                    <a:gd name="connsiteX185" fmla="*/ 30410 w 58423"/>
                    <a:gd name="connsiteY185" fmla="*/ 16237 h 22329"/>
                    <a:gd name="connsiteX186" fmla="*/ 30250 w 58423"/>
                    <a:gd name="connsiteY186" fmla="*/ 16169 h 22329"/>
                    <a:gd name="connsiteX187" fmla="*/ 30250 w 58423"/>
                    <a:gd name="connsiteY187" fmla="*/ 16169 h 22329"/>
                    <a:gd name="connsiteX188" fmla="*/ 30387 w 58423"/>
                    <a:gd name="connsiteY188" fmla="*/ 16237 h 22329"/>
                    <a:gd name="connsiteX189" fmla="*/ 30387 w 58423"/>
                    <a:gd name="connsiteY189" fmla="*/ 16237 h 22329"/>
                    <a:gd name="connsiteX190" fmla="*/ 30342 w 58423"/>
                    <a:gd name="connsiteY190" fmla="*/ 16215 h 22329"/>
                    <a:gd name="connsiteX191" fmla="*/ 30250 w 58423"/>
                    <a:gd name="connsiteY191" fmla="*/ 16169 h 22329"/>
                    <a:gd name="connsiteX192" fmla="*/ 27872 w 58423"/>
                    <a:gd name="connsiteY192" fmla="*/ 15230 h 22329"/>
                    <a:gd name="connsiteX193" fmla="*/ 26683 w 58423"/>
                    <a:gd name="connsiteY193" fmla="*/ 14726 h 22329"/>
                    <a:gd name="connsiteX194" fmla="*/ 25768 w 58423"/>
                    <a:gd name="connsiteY194" fmla="*/ 14337 h 22329"/>
                    <a:gd name="connsiteX195" fmla="*/ 21011 w 58423"/>
                    <a:gd name="connsiteY195" fmla="*/ 12459 h 22329"/>
                    <a:gd name="connsiteX196" fmla="*/ 19342 w 58423"/>
                    <a:gd name="connsiteY196" fmla="*/ 11863 h 22329"/>
                    <a:gd name="connsiteX197" fmla="*/ 16987 w 58423"/>
                    <a:gd name="connsiteY197" fmla="*/ 11130 h 22329"/>
                    <a:gd name="connsiteX198" fmla="*/ 17673 w 58423"/>
                    <a:gd name="connsiteY198" fmla="*/ 11245 h 22329"/>
                    <a:gd name="connsiteX199" fmla="*/ 15935 w 58423"/>
                    <a:gd name="connsiteY199" fmla="*/ 10924 h 22329"/>
                    <a:gd name="connsiteX200" fmla="*/ 15500 w 58423"/>
                    <a:gd name="connsiteY200" fmla="*/ 10855 h 22329"/>
                    <a:gd name="connsiteX201" fmla="*/ 15409 w 58423"/>
                    <a:gd name="connsiteY201" fmla="*/ 10855 h 22329"/>
                    <a:gd name="connsiteX202" fmla="*/ 15341 w 58423"/>
                    <a:gd name="connsiteY202" fmla="*/ 10855 h 22329"/>
                    <a:gd name="connsiteX203" fmla="*/ 15318 w 58423"/>
                    <a:gd name="connsiteY203" fmla="*/ 10855 h 22329"/>
                    <a:gd name="connsiteX204" fmla="*/ 15638 w 58423"/>
                    <a:gd name="connsiteY204" fmla="*/ 10855 h 22329"/>
                    <a:gd name="connsiteX205" fmla="*/ 15615 w 58423"/>
                    <a:gd name="connsiteY205" fmla="*/ 10855 h 22329"/>
                    <a:gd name="connsiteX206" fmla="*/ 15409 w 58423"/>
                    <a:gd name="connsiteY206" fmla="*/ 10810 h 22329"/>
                    <a:gd name="connsiteX207" fmla="*/ 14540 w 58423"/>
                    <a:gd name="connsiteY207" fmla="*/ 10695 h 22329"/>
                    <a:gd name="connsiteX208" fmla="*/ 15318 w 58423"/>
                    <a:gd name="connsiteY208" fmla="*/ 10650 h 22329"/>
                    <a:gd name="connsiteX209" fmla="*/ 12390 w 58423"/>
                    <a:gd name="connsiteY209" fmla="*/ 10718 h 22329"/>
                    <a:gd name="connsiteX210" fmla="*/ 13054 w 58423"/>
                    <a:gd name="connsiteY210" fmla="*/ 10558 h 22329"/>
                    <a:gd name="connsiteX211" fmla="*/ 10126 w 58423"/>
                    <a:gd name="connsiteY211" fmla="*/ 11199 h 22329"/>
                    <a:gd name="connsiteX212" fmla="*/ 10538 w 58423"/>
                    <a:gd name="connsiteY212" fmla="*/ 10993 h 22329"/>
                    <a:gd name="connsiteX213" fmla="*/ 9669 w 58423"/>
                    <a:gd name="connsiteY213" fmla="*/ 11359 h 22329"/>
                    <a:gd name="connsiteX214" fmla="*/ 9303 w 58423"/>
                    <a:gd name="connsiteY214" fmla="*/ 11520 h 22329"/>
                    <a:gd name="connsiteX215" fmla="*/ 8937 w 58423"/>
                    <a:gd name="connsiteY215" fmla="*/ 11680 h 22329"/>
                    <a:gd name="connsiteX216" fmla="*/ 7474 w 58423"/>
                    <a:gd name="connsiteY216" fmla="*/ 12344 h 22329"/>
                    <a:gd name="connsiteX217" fmla="*/ 4958 w 58423"/>
                    <a:gd name="connsiteY217" fmla="*/ 3802 h 22329"/>
                    <a:gd name="connsiteX218" fmla="*/ 6811 w 58423"/>
                    <a:gd name="connsiteY218" fmla="*/ 3847 h 22329"/>
                    <a:gd name="connsiteX219" fmla="*/ 7382 w 58423"/>
                    <a:gd name="connsiteY219" fmla="*/ 3847 h 22329"/>
                    <a:gd name="connsiteX220" fmla="*/ 7382 w 58423"/>
                    <a:gd name="connsiteY220" fmla="*/ 3847 h 22329"/>
                    <a:gd name="connsiteX221" fmla="*/ 7382 w 58423"/>
                    <a:gd name="connsiteY221" fmla="*/ 3847 h 22329"/>
                    <a:gd name="connsiteX222" fmla="*/ 7268 w 58423"/>
                    <a:gd name="connsiteY222" fmla="*/ 3847 h 22329"/>
                    <a:gd name="connsiteX223" fmla="*/ 9029 w 58423"/>
                    <a:gd name="connsiteY223" fmla="*/ 3847 h 22329"/>
                    <a:gd name="connsiteX224" fmla="*/ 12002 w 58423"/>
                    <a:gd name="connsiteY224" fmla="*/ 4145 h 22329"/>
                    <a:gd name="connsiteX225" fmla="*/ 12459 w 58423"/>
                    <a:gd name="connsiteY225" fmla="*/ 4191 h 22329"/>
                    <a:gd name="connsiteX226" fmla="*/ 12596 w 58423"/>
                    <a:gd name="connsiteY226" fmla="*/ 4191 h 22329"/>
                    <a:gd name="connsiteX227" fmla="*/ 15066 w 58423"/>
                    <a:gd name="connsiteY227" fmla="*/ 4786 h 22329"/>
                    <a:gd name="connsiteX228" fmla="*/ 15569 w 58423"/>
                    <a:gd name="connsiteY228" fmla="*/ 4901 h 22329"/>
                    <a:gd name="connsiteX229" fmla="*/ 15729 w 58423"/>
                    <a:gd name="connsiteY229" fmla="*/ 4947 h 22329"/>
                    <a:gd name="connsiteX230" fmla="*/ 18588 w 58423"/>
                    <a:gd name="connsiteY230" fmla="*/ 6069 h 22329"/>
                    <a:gd name="connsiteX231" fmla="*/ 18702 w 58423"/>
                    <a:gd name="connsiteY231" fmla="*/ 6115 h 22329"/>
                    <a:gd name="connsiteX232" fmla="*/ 18885 w 58423"/>
                    <a:gd name="connsiteY232" fmla="*/ 6184 h 22329"/>
                    <a:gd name="connsiteX233" fmla="*/ 22041 w 58423"/>
                    <a:gd name="connsiteY233" fmla="*/ 7855 h 22329"/>
                    <a:gd name="connsiteX234" fmla="*/ 25174 w 58423"/>
                    <a:gd name="connsiteY234" fmla="*/ 9665 h 22329"/>
                    <a:gd name="connsiteX235" fmla="*/ 28123 w 58423"/>
                    <a:gd name="connsiteY235" fmla="*/ 11497 h 22329"/>
                    <a:gd name="connsiteX236" fmla="*/ 31119 w 58423"/>
                    <a:gd name="connsiteY236" fmla="*/ 13329 h 22329"/>
                    <a:gd name="connsiteX237" fmla="*/ 31485 w 58423"/>
                    <a:gd name="connsiteY237" fmla="*/ 13558 h 22329"/>
                    <a:gd name="connsiteX238" fmla="*/ 31759 w 58423"/>
                    <a:gd name="connsiteY238" fmla="*/ 13741 h 22329"/>
                    <a:gd name="connsiteX239" fmla="*/ 32537 w 58423"/>
                    <a:gd name="connsiteY239" fmla="*/ 14153 h 22329"/>
                    <a:gd name="connsiteX240" fmla="*/ 33977 w 58423"/>
                    <a:gd name="connsiteY240" fmla="*/ 15001 h 22329"/>
                    <a:gd name="connsiteX241" fmla="*/ 35533 w 58423"/>
                    <a:gd name="connsiteY241" fmla="*/ 15848 h 22329"/>
                    <a:gd name="connsiteX242" fmla="*/ 35921 w 58423"/>
                    <a:gd name="connsiteY242" fmla="*/ 16054 h 22329"/>
                    <a:gd name="connsiteX243" fmla="*/ 36104 w 58423"/>
                    <a:gd name="connsiteY243" fmla="*/ 16146 h 22329"/>
                    <a:gd name="connsiteX244" fmla="*/ 36104 w 58423"/>
                    <a:gd name="connsiteY244" fmla="*/ 16146 h 22329"/>
                    <a:gd name="connsiteX245" fmla="*/ 35898 w 58423"/>
                    <a:gd name="connsiteY245" fmla="*/ 16077 h 22329"/>
                    <a:gd name="connsiteX246" fmla="*/ 35921 w 58423"/>
                    <a:gd name="connsiteY246" fmla="*/ 16077 h 22329"/>
                    <a:gd name="connsiteX247" fmla="*/ 35967 w 58423"/>
                    <a:gd name="connsiteY247" fmla="*/ 16100 h 22329"/>
                    <a:gd name="connsiteX248" fmla="*/ 36059 w 58423"/>
                    <a:gd name="connsiteY248" fmla="*/ 16146 h 22329"/>
                    <a:gd name="connsiteX249" fmla="*/ 36859 w 58423"/>
                    <a:gd name="connsiteY249" fmla="*/ 16489 h 22329"/>
                    <a:gd name="connsiteX250" fmla="*/ 37659 w 58423"/>
                    <a:gd name="connsiteY250" fmla="*/ 16833 h 22329"/>
                    <a:gd name="connsiteX251" fmla="*/ 38071 w 58423"/>
                    <a:gd name="connsiteY251" fmla="*/ 16993 h 22329"/>
                    <a:gd name="connsiteX252" fmla="*/ 38277 w 58423"/>
                    <a:gd name="connsiteY252" fmla="*/ 17085 h 22329"/>
                    <a:gd name="connsiteX253" fmla="*/ 38368 w 58423"/>
                    <a:gd name="connsiteY253" fmla="*/ 17085 h 22329"/>
                    <a:gd name="connsiteX254" fmla="*/ 38368 w 58423"/>
                    <a:gd name="connsiteY254" fmla="*/ 17108 h 22329"/>
                    <a:gd name="connsiteX255" fmla="*/ 38368 w 58423"/>
                    <a:gd name="connsiteY255" fmla="*/ 17108 h 22329"/>
                    <a:gd name="connsiteX256" fmla="*/ 38162 w 58423"/>
                    <a:gd name="connsiteY256" fmla="*/ 17085 h 22329"/>
                    <a:gd name="connsiteX257" fmla="*/ 38231 w 58423"/>
                    <a:gd name="connsiteY257" fmla="*/ 17085 h 22329"/>
                    <a:gd name="connsiteX258" fmla="*/ 39923 w 58423"/>
                    <a:gd name="connsiteY258" fmla="*/ 17612 h 22329"/>
                    <a:gd name="connsiteX259" fmla="*/ 40746 w 58423"/>
                    <a:gd name="connsiteY259" fmla="*/ 17863 h 22329"/>
                    <a:gd name="connsiteX260" fmla="*/ 40746 w 58423"/>
                    <a:gd name="connsiteY260" fmla="*/ 17863 h 22329"/>
                    <a:gd name="connsiteX261" fmla="*/ 40586 w 58423"/>
                    <a:gd name="connsiteY261" fmla="*/ 17863 h 22329"/>
                    <a:gd name="connsiteX262" fmla="*/ 40632 w 58423"/>
                    <a:gd name="connsiteY262" fmla="*/ 17863 h 22329"/>
                    <a:gd name="connsiteX263" fmla="*/ 40701 w 58423"/>
                    <a:gd name="connsiteY263" fmla="*/ 17863 h 22329"/>
                    <a:gd name="connsiteX264" fmla="*/ 40792 w 58423"/>
                    <a:gd name="connsiteY264" fmla="*/ 17863 h 22329"/>
                    <a:gd name="connsiteX265" fmla="*/ 41021 w 58423"/>
                    <a:gd name="connsiteY265" fmla="*/ 17932 h 22329"/>
                    <a:gd name="connsiteX266" fmla="*/ 41432 w 58423"/>
                    <a:gd name="connsiteY266" fmla="*/ 18024 h 22329"/>
                    <a:gd name="connsiteX267" fmla="*/ 43102 w 58423"/>
                    <a:gd name="connsiteY267" fmla="*/ 18367 h 22329"/>
                    <a:gd name="connsiteX268" fmla="*/ 42919 w 58423"/>
                    <a:gd name="connsiteY268" fmla="*/ 18367 h 22329"/>
                    <a:gd name="connsiteX269" fmla="*/ 44931 w 58423"/>
                    <a:gd name="connsiteY269" fmla="*/ 18573 h 22329"/>
                    <a:gd name="connsiteX270" fmla="*/ 45366 w 58423"/>
                    <a:gd name="connsiteY270" fmla="*/ 18619 h 22329"/>
                    <a:gd name="connsiteX271" fmla="*/ 46738 w 58423"/>
                    <a:gd name="connsiteY271" fmla="*/ 18619 h 22329"/>
                    <a:gd name="connsiteX272" fmla="*/ 47675 w 58423"/>
                    <a:gd name="connsiteY272" fmla="*/ 18642 h 22329"/>
                    <a:gd name="connsiteX273" fmla="*/ 48705 w 58423"/>
                    <a:gd name="connsiteY273" fmla="*/ 18551 h 22329"/>
                    <a:gd name="connsiteX274" fmla="*/ 49665 w 58423"/>
                    <a:gd name="connsiteY274" fmla="*/ 18459 h 22329"/>
                    <a:gd name="connsiteX275" fmla="*/ 50580 w 58423"/>
                    <a:gd name="connsiteY275" fmla="*/ 18299 h 22329"/>
                    <a:gd name="connsiteX276" fmla="*/ 52478 w 58423"/>
                    <a:gd name="connsiteY276" fmla="*/ 17886 h 22329"/>
                    <a:gd name="connsiteX277" fmla="*/ 52958 w 58423"/>
                    <a:gd name="connsiteY277" fmla="*/ 17749 h 22329"/>
                    <a:gd name="connsiteX278" fmla="*/ 53095 w 58423"/>
                    <a:gd name="connsiteY278" fmla="*/ 17749 h 22329"/>
                    <a:gd name="connsiteX279" fmla="*/ 53049 w 58423"/>
                    <a:gd name="connsiteY279" fmla="*/ 17749 h 22329"/>
                    <a:gd name="connsiteX280" fmla="*/ 53118 w 58423"/>
                    <a:gd name="connsiteY280" fmla="*/ 17749 h 22329"/>
                    <a:gd name="connsiteX281" fmla="*/ 53346 w 58423"/>
                    <a:gd name="connsiteY281" fmla="*/ 17634 h 22329"/>
                    <a:gd name="connsiteX282" fmla="*/ 54284 w 58423"/>
                    <a:gd name="connsiteY282" fmla="*/ 17268 h 22329"/>
                    <a:gd name="connsiteX283" fmla="*/ 55245 w 58423"/>
                    <a:gd name="connsiteY283" fmla="*/ 16902 h 22329"/>
                    <a:gd name="connsiteX284" fmla="*/ 55702 w 58423"/>
                    <a:gd name="connsiteY284" fmla="*/ 16718 h 22329"/>
                    <a:gd name="connsiteX285" fmla="*/ 56045 w 58423"/>
                    <a:gd name="connsiteY285" fmla="*/ 16558 h 22329"/>
                    <a:gd name="connsiteX286" fmla="*/ 57714 w 58423"/>
                    <a:gd name="connsiteY286" fmla="*/ 15550 h 22329"/>
                    <a:gd name="connsiteX287" fmla="*/ 58240 w 58423"/>
                    <a:gd name="connsiteY287" fmla="*/ 16535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8423" h="22329">
                      <a:moveTo>
                        <a:pt x="58423" y="16489"/>
                      </a:moveTo>
                      <a:cubicBezTo>
                        <a:pt x="57989" y="16993"/>
                        <a:pt x="57394" y="17451"/>
                        <a:pt x="56845" y="17909"/>
                      </a:cubicBezTo>
                      <a:cubicBezTo>
                        <a:pt x="56662" y="18047"/>
                        <a:pt x="56617" y="18115"/>
                        <a:pt x="56342" y="18276"/>
                      </a:cubicBezTo>
                      <a:lnTo>
                        <a:pt x="55908" y="18551"/>
                      </a:lnTo>
                      <a:lnTo>
                        <a:pt x="55039" y="19100"/>
                      </a:lnTo>
                      <a:lnTo>
                        <a:pt x="54170" y="19627"/>
                      </a:lnTo>
                      <a:lnTo>
                        <a:pt x="53941" y="19764"/>
                      </a:lnTo>
                      <a:lnTo>
                        <a:pt x="53895" y="19764"/>
                      </a:lnTo>
                      <a:cubicBezTo>
                        <a:pt x="53895" y="19764"/>
                        <a:pt x="53735" y="19879"/>
                        <a:pt x="53735" y="19879"/>
                      </a:cubicBezTo>
                      <a:lnTo>
                        <a:pt x="53621" y="19925"/>
                      </a:lnTo>
                      <a:lnTo>
                        <a:pt x="53164" y="20130"/>
                      </a:lnTo>
                      <a:cubicBezTo>
                        <a:pt x="52569" y="20428"/>
                        <a:pt x="51929" y="20726"/>
                        <a:pt x="51197" y="20909"/>
                      </a:cubicBezTo>
                      <a:lnTo>
                        <a:pt x="50122" y="21276"/>
                      </a:lnTo>
                      <a:lnTo>
                        <a:pt x="49093" y="21528"/>
                      </a:lnTo>
                      <a:lnTo>
                        <a:pt x="48087" y="21757"/>
                      </a:lnTo>
                      <a:cubicBezTo>
                        <a:pt x="47767" y="21871"/>
                        <a:pt x="47378" y="21871"/>
                        <a:pt x="47012" y="21940"/>
                      </a:cubicBezTo>
                      <a:lnTo>
                        <a:pt x="45915" y="22100"/>
                      </a:lnTo>
                      <a:lnTo>
                        <a:pt x="45366" y="22192"/>
                      </a:lnTo>
                      <a:lnTo>
                        <a:pt x="44771" y="22192"/>
                      </a:lnTo>
                      <a:cubicBezTo>
                        <a:pt x="44771" y="22192"/>
                        <a:pt x="42736" y="22329"/>
                        <a:pt x="42736" y="22329"/>
                      </a:cubicBezTo>
                      <a:lnTo>
                        <a:pt x="42553" y="22329"/>
                      </a:lnTo>
                      <a:cubicBezTo>
                        <a:pt x="42553" y="22329"/>
                        <a:pt x="40746" y="22215"/>
                        <a:pt x="40746" y="22215"/>
                      </a:cubicBezTo>
                      <a:lnTo>
                        <a:pt x="40289" y="22215"/>
                      </a:lnTo>
                      <a:cubicBezTo>
                        <a:pt x="40289" y="22215"/>
                        <a:pt x="40060" y="22192"/>
                        <a:pt x="40060" y="22192"/>
                      </a:cubicBezTo>
                      <a:lnTo>
                        <a:pt x="39946" y="22192"/>
                      </a:lnTo>
                      <a:cubicBezTo>
                        <a:pt x="39946" y="22192"/>
                        <a:pt x="39878" y="22192"/>
                        <a:pt x="39878" y="22192"/>
                      </a:cubicBezTo>
                      <a:lnTo>
                        <a:pt x="39832" y="22192"/>
                      </a:lnTo>
                      <a:lnTo>
                        <a:pt x="39649" y="22146"/>
                      </a:lnTo>
                      <a:lnTo>
                        <a:pt x="38780" y="22031"/>
                      </a:lnTo>
                      <a:lnTo>
                        <a:pt x="37042" y="21757"/>
                      </a:lnTo>
                      <a:lnTo>
                        <a:pt x="35121" y="21299"/>
                      </a:lnTo>
                      <a:lnTo>
                        <a:pt x="34275" y="21093"/>
                      </a:lnTo>
                      <a:lnTo>
                        <a:pt x="33223" y="20726"/>
                      </a:lnTo>
                      <a:lnTo>
                        <a:pt x="31554" y="20154"/>
                      </a:lnTo>
                      <a:cubicBezTo>
                        <a:pt x="30867" y="19902"/>
                        <a:pt x="30433" y="19718"/>
                        <a:pt x="29838" y="19512"/>
                      </a:cubicBezTo>
                      <a:lnTo>
                        <a:pt x="29038" y="19169"/>
                      </a:lnTo>
                      <a:lnTo>
                        <a:pt x="28146" y="18779"/>
                      </a:lnTo>
                      <a:lnTo>
                        <a:pt x="24945" y="17360"/>
                      </a:lnTo>
                      <a:lnTo>
                        <a:pt x="21720" y="15917"/>
                      </a:lnTo>
                      <a:lnTo>
                        <a:pt x="18588" y="14611"/>
                      </a:lnTo>
                      <a:cubicBezTo>
                        <a:pt x="17490" y="14176"/>
                        <a:pt x="16438" y="13764"/>
                        <a:pt x="15386" y="13398"/>
                      </a:cubicBezTo>
                      <a:lnTo>
                        <a:pt x="15661" y="13512"/>
                      </a:lnTo>
                      <a:lnTo>
                        <a:pt x="14289" y="13146"/>
                      </a:lnTo>
                      <a:lnTo>
                        <a:pt x="13648" y="12985"/>
                      </a:lnTo>
                      <a:lnTo>
                        <a:pt x="12939" y="12802"/>
                      </a:lnTo>
                      <a:lnTo>
                        <a:pt x="13603" y="12939"/>
                      </a:lnTo>
                      <a:lnTo>
                        <a:pt x="10835" y="12619"/>
                      </a:lnTo>
                      <a:lnTo>
                        <a:pt x="11430" y="12688"/>
                      </a:lnTo>
                      <a:lnTo>
                        <a:pt x="8251" y="12756"/>
                      </a:lnTo>
                      <a:lnTo>
                        <a:pt x="8777" y="12756"/>
                      </a:lnTo>
                      <a:lnTo>
                        <a:pt x="7840" y="12871"/>
                      </a:lnTo>
                      <a:lnTo>
                        <a:pt x="6788" y="12963"/>
                      </a:lnTo>
                      <a:lnTo>
                        <a:pt x="4936" y="13123"/>
                      </a:lnTo>
                      <a:cubicBezTo>
                        <a:pt x="2443" y="13352"/>
                        <a:pt x="270" y="11497"/>
                        <a:pt x="19" y="9000"/>
                      </a:cubicBezTo>
                      <a:cubicBezTo>
                        <a:pt x="-141" y="7237"/>
                        <a:pt x="728" y="5634"/>
                        <a:pt x="2146" y="4764"/>
                      </a:cubicBezTo>
                      <a:lnTo>
                        <a:pt x="2397" y="4603"/>
                      </a:lnTo>
                      <a:lnTo>
                        <a:pt x="4272" y="3435"/>
                      </a:lnTo>
                      <a:lnTo>
                        <a:pt x="4730" y="3160"/>
                      </a:lnTo>
                      <a:lnTo>
                        <a:pt x="5210" y="2908"/>
                      </a:lnTo>
                      <a:lnTo>
                        <a:pt x="6033" y="2428"/>
                      </a:lnTo>
                      <a:lnTo>
                        <a:pt x="6148" y="2359"/>
                      </a:lnTo>
                      <a:lnTo>
                        <a:pt x="6422" y="2245"/>
                      </a:lnTo>
                      <a:lnTo>
                        <a:pt x="7337" y="1878"/>
                      </a:lnTo>
                      <a:lnTo>
                        <a:pt x="7794" y="1695"/>
                      </a:lnTo>
                      <a:lnTo>
                        <a:pt x="8000" y="1580"/>
                      </a:lnTo>
                      <a:lnTo>
                        <a:pt x="8366" y="1466"/>
                      </a:lnTo>
                      <a:lnTo>
                        <a:pt x="9944" y="847"/>
                      </a:lnTo>
                      <a:cubicBezTo>
                        <a:pt x="9944" y="847"/>
                        <a:pt x="10058" y="825"/>
                        <a:pt x="10104" y="802"/>
                      </a:cubicBezTo>
                      <a:lnTo>
                        <a:pt x="10584" y="710"/>
                      </a:lnTo>
                      <a:lnTo>
                        <a:pt x="13946" y="46"/>
                      </a:lnTo>
                      <a:lnTo>
                        <a:pt x="14723" y="46"/>
                      </a:lnTo>
                      <a:cubicBezTo>
                        <a:pt x="14723" y="46"/>
                        <a:pt x="15638" y="0"/>
                        <a:pt x="15638" y="0"/>
                      </a:cubicBezTo>
                      <a:lnTo>
                        <a:pt x="16232" y="0"/>
                      </a:lnTo>
                      <a:cubicBezTo>
                        <a:pt x="16232" y="0"/>
                        <a:pt x="16278" y="0"/>
                        <a:pt x="16278" y="0"/>
                      </a:cubicBezTo>
                      <a:lnTo>
                        <a:pt x="16827" y="0"/>
                      </a:lnTo>
                      <a:cubicBezTo>
                        <a:pt x="16827" y="0"/>
                        <a:pt x="18610" y="23"/>
                        <a:pt x="18610" y="23"/>
                      </a:cubicBezTo>
                      <a:lnTo>
                        <a:pt x="18610" y="23"/>
                      </a:lnTo>
                      <a:lnTo>
                        <a:pt x="19274" y="160"/>
                      </a:lnTo>
                      <a:lnTo>
                        <a:pt x="21903" y="595"/>
                      </a:lnTo>
                      <a:cubicBezTo>
                        <a:pt x="22978" y="870"/>
                        <a:pt x="24076" y="1214"/>
                        <a:pt x="25105" y="1558"/>
                      </a:cubicBezTo>
                      <a:cubicBezTo>
                        <a:pt x="26706" y="2107"/>
                        <a:pt x="28284" y="2794"/>
                        <a:pt x="29838" y="3458"/>
                      </a:cubicBezTo>
                      <a:lnTo>
                        <a:pt x="30159" y="3596"/>
                      </a:lnTo>
                      <a:lnTo>
                        <a:pt x="30181" y="3596"/>
                      </a:lnTo>
                      <a:cubicBezTo>
                        <a:pt x="30181" y="3596"/>
                        <a:pt x="30250" y="3642"/>
                        <a:pt x="30250" y="3642"/>
                      </a:cubicBezTo>
                      <a:lnTo>
                        <a:pt x="30387" y="3733"/>
                      </a:lnTo>
                      <a:lnTo>
                        <a:pt x="30662" y="3871"/>
                      </a:lnTo>
                      <a:lnTo>
                        <a:pt x="31233" y="4191"/>
                      </a:lnTo>
                      <a:lnTo>
                        <a:pt x="32354" y="4809"/>
                      </a:lnTo>
                      <a:cubicBezTo>
                        <a:pt x="33109" y="5222"/>
                        <a:pt x="33840" y="5634"/>
                        <a:pt x="34572" y="6069"/>
                      </a:cubicBezTo>
                      <a:lnTo>
                        <a:pt x="34641" y="6069"/>
                      </a:lnTo>
                      <a:cubicBezTo>
                        <a:pt x="34641" y="6069"/>
                        <a:pt x="34824" y="6229"/>
                        <a:pt x="34824" y="6229"/>
                      </a:cubicBezTo>
                      <a:lnTo>
                        <a:pt x="34961" y="6298"/>
                      </a:lnTo>
                      <a:lnTo>
                        <a:pt x="35235" y="6458"/>
                      </a:lnTo>
                      <a:lnTo>
                        <a:pt x="35784" y="6802"/>
                      </a:lnTo>
                      <a:lnTo>
                        <a:pt x="36882" y="7489"/>
                      </a:lnTo>
                      <a:lnTo>
                        <a:pt x="39054" y="8863"/>
                      </a:lnTo>
                      <a:lnTo>
                        <a:pt x="38665" y="8680"/>
                      </a:lnTo>
                      <a:lnTo>
                        <a:pt x="40907" y="9939"/>
                      </a:lnTo>
                      <a:lnTo>
                        <a:pt x="40541" y="9802"/>
                      </a:lnTo>
                      <a:lnTo>
                        <a:pt x="41615" y="10352"/>
                      </a:lnTo>
                      <a:lnTo>
                        <a:pt x="42164" y="10626"/>
                      </a:lnTo>
                      <a:lnTo>
                        <a:pt x="42439" y="10764"/>
                      </a:lnTo>
                      <a:lnTo>
                        <a:pt x="42576" y="10833"/>
                      </a:lnTo>
                      <a:lnTo>
                        <a:pt x="42622" y="10833"/>
                      </a:lnTo>
                      <a:cubicBezTo>
                        <a:pt x="42622" y="10833"/>
                        <a:pt x="42622" y="10855"/>
                        <a:pt x="42622" y="10855"/>
                      </a:cubicBezTo>
                      <a:cubicBezTo>
                        <a:pt x="42850" y="10924"/>
                        <a:pt x="42301" y="10764"/>
                        <a:pt x="42370" y="10764"/>
                      </a:cubicBezTo>
                      <a:lnTo>
                        <a:pt x="42393" y="10764"/>
                      </a:lnTo>
                      <a:cubicBezTo>
                        <a:pt x="42393" y="10764"/>
                        <a:pt x="42461" y="10810"/>
                        <a:pt x="42461" y="10810"/>
                      </a:cubicBezTo>
                      <a:lnTo>
                        <a:pt x="43559" y="11313"/>
                      </a:lnTo>
                      <a:lnTo>
                        <a:pt x="44108" y="11565"/>
                      </a:lnTo>
                      <a:lnTo>
                        <a:pt x="44382" y="11680"/>
                      </a:lnTo>
                      <a:lnTo>
                        <a:pt x="44382" y="11680"/>
                      </a:lnTo>
                      <a:cubicBezTo>
                        <a:pt x="44382" y="11680"/>
                        <a:pt x="44657" y="11772"/>
                        <a:pt x="44131" y="11634"/>
                      </a:cubicBezTo>
                      <a:lnTo>
                        <a:pt x="44154" y="11634"/>
                      </a:lnTo>
                      <a:cubicBezTo>
                        <a:pt x="44154" y="11634"/>
                        <a:pt x="44200" y="11657"/>
                        <a:pt x="44200" y="11657"/>
                      </a:cubicBezTo>
                      <a:lnTo>
                        <a:pt x="44268" y="11657"/>
                      </a:lnTo>
                      <a:cubicBezTo>
                        <a:pt x="44268" y="11657"/>
                        <a:pt x="44405" y="11726"/>
                        <a:pt x="44405" y="11726"/>
                      </a:cubicBezTo>
                      <a:lnTo>
                        <a:pt x="45526" y="12184"/>
                      </a:lnTo>
                      <a:lnTo>
                        <a:pt x="46075" y="12413"/>
                      </a:lnTo>
                      <a:lnTo>
                        <a:pt x="46120" y="12413"/>
                      </a:lnTo>
                      <a:cubicBezTo>
                        <a:pt x="46120" y="12413"/>
                        <a:pt x="46120" y="12436"/>
                        <a:pt x="46120" y="12436"/>
                      </a:cubicBezTo>
                      <a:cubicBezTo>
                        <a:pt x="46212" y="12436"/>
                        <a:pt x="45411" y="12321"/>
                        <a:pt x="45754" y="12390"/>
                      </a:cubicBezTo>
                      <a:lnTo>
                        <a:pt x="45754" y="12390"/>
                      </a:lnTo>
                      <a:cubicBezTo>
                        <a:pt x="45754" y="12390"/>
                        <a:pt x="45754" y="12390"/>
                        <a:pt x="45754" y="12390"/>
                      </a:cubicBezTo>
                      <a:lnTo>
                        <a:pt x="45823" y="12390"/>
                      </a:lnTo>
                      <a:cubicBezTo>
                        <a:pt x="45823" y="12390"/>
                        <a:pt x="45983" y="12436"/>
                        <a:pt x="45983" y="12436"/>
                      </a:cubicBezTo>
                      <a:lnTo>
                        <a:pt x="46281" y="12527"/>
                      </a:lnTo>
                      <a:cubicBezTo>
                        <a:pt x="47058" y="12779"/>
                        <a:pt x="47813" y="13054"/>
                        <a:pt x="48590" y="13306"/>
                      </a:cubicBezTo>
                      <a:lnTo>
                        <a:pt x="49162" y="13489"/>
                      </a:lnTo>
                      <a:lnTo>
                        <a:pt x="49459" y="13604"/>
                      </a:lnTo>
                      <a:lnTo>
                        <a:pt x="49528" y="13604"/>
                      </a:lnTo>
                      <a:cubicBezTo>
                        <a:pt x="49528" y="13604"/>
                        <a:pt x="49573" y="13604"/>
                        <a:pt x="49573" y="13604"/>
                      </a:cubicBezTo>
                      <a:lnTo>
                        <a:pt x="49573" y="13604"/>
                      </a:lnTo>
                      <a:cubicBezTo>
                        <a:pt x="49002" y="13604"/>
                        <a:pt x="49413" y="13604"/>
                        <a:pt x="49299" y="13604"/>
                      </a:cubicBezTo>
                      <a:lnTo>
                        <a:pt x="49299" y="13604"/>
                      </a:lnTo>
                      <a:lnTo>
                        <a:pt x="49459" y="13650"/>
                      </a:lnTo>
                      <a:lnTo>
                        <a:pt x="50648" y="13947"/>
                      </a:lnTo>
                      <a:lnTo>
                        <a:pt x="51837" y="14268"/>
                      </a:lnTo>
                      <a:cubicBezTo>
                        <a:pt x="52226" y="14359"/>
                        <a:pt x="52660" y="14497"/>
                        <a:pt x="52981" y="14543"/>
                      </a:cubicBezTo>
                      <a:cubicBezTo>
                        <a:pt x="53689" y="14680"/>
                        <a:pt x="54444" y="14863"/>
                        <a:pt x="55199" y="15046"/>
                      </a:cubicBezTo>
                      <a:lnTo>
                        <a:pt x="57600" y="15459"/>
                      </a:lnTo>
                      <a:lnTo>
                        <a:pt x="57760" y="15459"/>
                      </a:lnTo>
                      <a:cubicBezTo>
                        <a:pt x="58080" y="15550"/>
                        <a:pt x="58286" y="15848"/>
                        <a:pt x="58240" y="16146"/>
                      </a:cubicBezTo>
                      <a:cubicBezTo>
                        <a:pt x="58218" y="16260"/>
                        <a:pt x="58172" y="16352"/>
                        <a:pt x="58103" y="16421"/>
                      </a:cubicBezTo>
                      <a:close/>
                      <a:moveTo>
                        <a:pt x="58172" y="16627"/>
                      </a:moveTo>
                      <a:cubicBezTo>
                        <a:pt x="57417" y="17108"/>
                        <a:pt x="56640" y="17428"/>
                        <a:pt x="55839" y="17817"/>
                      </a:cubicBezTo>
                      <a:cubicBezTo>
                        <a:pt x="55016" y="18115"/>
                        <a:pt x="54170" y="18436"/>
                        <a:pt x="53301" y="18711"/>
                      </a:cubicBezTo>
                      <a:cubicBezTo>
                        <a:pt x="52844" y="18871"/>
                        <a:pt x="52478" y="18940"/>
                        <a:pt x="52066" y="19054"/>
                      </a:cubicBezTo>
                      <a:lnTo>
                        <a:pt x="50877" y="19329"/>
                      </a:lnTo>
                      <a:lnTo>
                        <a:pt x="49665" y="19581"/>
                      </a:lnTo>
                      <a:lnTo>
                        <a:pt x="49528" y="19581"/>
                      </a:lnTo>
                      <a:cubicBezTo>
                        <a:pt x="49528" y="19581"/>
                        <a:pt x="49528" y="19604"/>
                        <a:pt x="49528" y="19604"/>
                      </a:cubicBezTo>
                      <a:lnTo>
                        <a:pt x="49230" y="19604"/>
                      </a:lnTo>
                      <a:cubicBezTo>
                        <a:pt x="49230" y="19604"/>
                        <a:pt x="49230" y="19604"/>
                        <a:pt x="49230" y="19604"/>
                      </a:cubicBezTo>
                      <a:lnTo>
                        <a:pt x="49185" y="19604"/>
                      </a:lnTo>
                      <a:cubicBezTo>
                        <a:pt x="49185" y="19604"/>
                        <a:pt x="49116" y="19604"/>
                        <a:pt x="49116" y="19604"/>
                      </a:cubicBezTo>
                      <a:lnTo>
                        <a:pt x="48819" y="19604"/>
                      </a:lnTo>
                      <a:cubicBezTo>
                        <a:pt x="48819" y="19604"/>
                        <a:pt x="48201" y="19695"/>
                        <a:pt x="48201" y="19695"/>
                      </a:cubicBezTo>
                      <a:cubicBezTo>
                        <a:pt x="47401" y="19764"/>
                        <a:pt x="46578" y="19856"/>
                        <a:pt x="45777" y="19879"/>
                      </a:cubicBezTo>
                      <a:lnTo>
                        <a:pt x="45480" y="19879"/>
                      </a:lnTo>
                      <a:cubicBezTo>
                        <a:pt x="45480" y="19879"/>
                        <a:pt x="45343" y="19902"/>
                        <a:pt x="45343" y="19902"/>
                      </a:cubicBezTo>
                      <a:lnTo>
                        <a:pt x="45252" y="19902"/>
                      </a:lnTo>
                      <a:lnTo>
                        <a:pt x="44863" y="19856"/>
                      </a:lnTo>
                      <a:lnTo>
                        <a:pt x="44817" y="19856"/>
                      </a:lnTo>
                      <a:cubicBezTo>
                        <a:pt x="44817" y="19856"/>
                        <a:pt x="44223" y="19833"/>
                        <a:pt x="44223" y="19833"/>
                      </a:cubicBezTo>
                      <a:lnTo>
                        <a:pt x="43010" y="19764"/>
                      </a:lnTo>
                      <a:lnTo>
                        <a:pt x="42736" y="19764"/>
                      </a:lnTo>
                      <a:lnTo>
                        <a:pt x="42461" y="19695"/>
                      </a:lnTo>
                      <a:lnTo>
                        <a:pt x="42461" y="19695"/>
                      </a:lnTo>
                      <a:cubicBezTo>
                        <a:pt x="42461" y="19695"/>
                        <a:pt x="42164" y="19650"/>
                        <a:pt x="42164" y="19650"/>
                      </a:cubicBezTo>
                      <a:lnTo>
                        <a:pt x="41570" y="19581"/>
                      </a:lnTo>
                      <a:lnTo>
                        <a:pt x="40358" y="19421"/>
                      </a:lnTo>
                      <a:lnTo>
                        <a:pt x="40266" y="19421"/>
                      </a:lnTo>
                      <a:cubicBezTo>
                        <a:pt x="40266" y="19421"/>
                        <a:pt x="39992" y="19329"/>
                        <a:pt x="39992" y="19329"/>
                      </a:cubicBezTo>
                      <a:lnTo>
                        <a:pt x="39946" y="19329"/>
                      </a:lnTo>
                      <a:cubicBezTo>
                        <a:pt x="39946" y="19329"/>
                        <a:pt x="39809" y="19283"/>
                        <a:pt x="39809" y="19283"/>
                      </a:cubicBezTo>
                      <a:lnTo>
                        <a:pt x="39512" y="19238"/>
                      </a:lnTo>
                      <a:lnTo>
                        <a:pt x="38917" y="19123"/>
                      </a:lnTo>
                      <a:lnTo>
                        <a:pt x="37751" y="18894"/>
                      </a:lnTo>
                      <a:lnTo>
                        <a:pt x="37385" y="18734"/>
                      </a:lnTo>
                      <a:lnTo>
                        <a:pt x="35304" y="18161"/>
                      </a:lnTo>
                      <a:lnTo>
                        <a:pt x="34915" y="18001"/>
                      </a:lnTo>
                      <a:lnTo>
                        <a:pt x="32491" y="17130"/>
                      </a:lnTo>
                      <a:lnTo>
                        <a:pt x="31302" y="16627"/>
                      </a:lnTo>
                      <a:lnTo>
                        <a:pt x="30708" y="16375"/>
                      </a:lnTo>
                      <a:lnTo>
                        <a:pt x="30410" y="16237"/>
                      </a:lnTo>
                      <a:lnTo>
                        <a:pt x="30250" y="16169"/>
                      </a:lnTo>
                      <a:lnTo>
                        <a:pt x="30250" y="16169"/>
                      </a:lnTo>
                      <a:cubicBezTo>
                        <a:pt x="30250" y="16169"/>
                        <a:pt x="30502" y="16283"/>
                        <a:pt x="30387" y="16237"/>
                      </a:cubicBezTo>
                      <a:lnTo>
                        <a:pt x="30387" y="16237"/>
                      </a:lnTo>
                      <a:cubicBezTo>
                        <a:pt x="30387" y="16237"/>
                        <a:pt x="30342" y="16215"/>
                        <a:pt x="30342" y="16215"/>
                      </a:cubicBezTo>
                      <a:lnTo>
                        <a:pt x="30250" y="16169"/>
                      </a:lnTo>
                      <a:cubicBezTo>
                        <a:pt x="29450" y="15894"/>
                        <a:pt x="28649" y="15573"/>
                        <a:pt x="27872" y="15230"/>
                      </a:cubicBezTo>
                      <a:lnTo>
                        <a:pt x="26683" y="14726"/>
                      </a:lnTo>
                      <a:lnTo>
                        <a:pt x="25768" y="14337"/>
                      </a:lnTo>
                      <a:cubicBezTo>
                        <a:pt x="24167" y="13764"/>
                        <a:pt x="22567" y="13146"/>
                        <a:pt x="21011" y="12459"/>
                      </a:cubicBezTo>
                      <a:cubicBezTo>
                        <a:pt x="20417" y="12252"/>
                        <a:pt x="19891" y="12092"/>
                        <a:pt x="19342" y="11863"/>
                      </a:cubicBezTo>
                      <a:lnTo>
                        <a:pt x="16987" y="11130"/>
                      </a:lnTo>
                      <a:lnTo>
                        <a:pt x="17673" y="11245"/>
                      </a:lnTo>
                      <a:lnTo>
                        <a:pt x="15935" y="10924"/>
                      </a:lnTo>
                      <a:lnTo>
                        <a:pt x="15500" y="10855"/>
                      </a:lnTo>
                      <a:lnTo>
                        <a:pt x="15409" y="10855"/>
                      </a:lnTo>
                      <a:cubicBezTo>
                        <a:pt x="15409" y="10855"/>
                        <a:pt x="15341" y="10855"/>
                        <a:pt x="15341" y="10855"/>
                      </a:cubicBezTo>
                      <a:lnTo>
                        <a:pt x="15318" y="10855"/>
                      </a:lnTo>
                      <a:cubicBezTo>
                        <a:pt x="15318" y="10855"/>
                        <a:pt x="15912" y="10878"/>
                        <a:pt x="15638" y="10855"/>
                      </a:cubicBezTo>
                      <a:lnTo>
                        <a:pt x="15615" y="10855"/>
                      </a:lnTo>
                      <a:lnTo>
                        <a:pt x="15409" y="10810"/>
                      </a:lnTo>
                      <a:lnTo>
                        <a:pt x="14540" y="10695"/>
                      </a:lnTo>
                      <a:lnTo>
                        <a:pt x="15318" y="10650"/>
                      </a:lnTo>
                      <a:lnTo>
                        <a:pt x="12390" y="10718"/>
                      </a:lnTo>
                      <a:lnTo>
                        <a:pt x="13054" y="10558"/>
                      </a:lnTo>
                      <a:lnTo>
                        <a:pt x="10126" y="11199"/>
                      </a:lnTo>
                      <a:lnTo>
                        <a:pt x="10538" y="10993"/>
                      </a:lnTo>
                      <a:lnTo>
                        <a:pt x="9669" y="11359"/>
                      </a:lnTo>
                      <a:lnTo>
                        <a:pt x="9303" y="11520"/>
                      </a:lnTo>
                      <a:lnTo>
                        <a:pt x="8937" y="11680"/>
                      </a:lnTo>
                      <a:lnTo>
                        <a:pt x="7474" y="12344"/>
                      </a:lnTo>
                      <a:lnTo>
                        <a:pt x="4958" y="3802"/>
                      </a:lnTo>
                      <a:lnTo>
                        <a:pt x="6811" y="3847"/>
                      </a:lnTo>
                      <a:lnTo>
                        <a:pt x="7382" y="3847"/>
                      </a:lnTo>
                      <a:cubicBezTo>
                        <a:pt x="7382" y="3847"/>
                        <a:pt x="7382" y="3847"/>
                        <a:pt x="7382" y="3847"/>
                      </a:cubicBezTo>
                      <a:lnTo>
                        <a:pt x="7382" y="3847"/>
                      </a:lnTo>
                      <a:cubicBezTo>
                        <a:pt x="7382" y="3847"/>
                        <a:pt x="7222" y="3847"/>
                        <a:pt x="7268" y="3847"/>
                      </a:cubicBezTo>
                      <a:lnTo>
                        <a:pt x="9029" y="3847"/>
                      </a:lnTo>
                      <a:lnTo>
                        <a:pt x="12002" y="4145"/>
                      </a:lnTo>
                      <a:lnTo>
                        <a:pt x="12459" y="4191"/>
                      </a:lnTo>
                      <a:lnTo>
                        <a:pt x="12596" y="4191"/>
                      </a:lnTo>
                      <a:cubicBezTo>
                        <a:pt x="12596" y="4191"/>
                        <a:pt x="15066" y="4786"/>
                        <a:pt x="15066" y="4786"/>
                      </a:cubicBezTo>
                      <a:lnTo>
                        <a:pt x="15569" y="4901"/>
                      </a:lnTo>
                      <a:cubicBezTo>
                        <a:pt x="15569" y="4901"/>
                        <a:pt x="15684" y="4924"/>
                        <a:pt x="15729" y="4947"/>
                      </a:cubicBezTo>
                      <a:lnTo>
                        <a:pt x="18588" y="6069"/>
                      </a:lnTo>
                      <a:lnTo>
                        <a:pt x="18702" y="6115"/>
                      </a:lnTo>
                      <a:lnTo>
                        <a:pt x="18885" y="6184"/>
                      </a:lnTo>
                      <a:cubicBezTo>
                        <a:pt x="19960" y="6710"/>
                        <a:pt x="21057" y="7260"/>
                        <a:pt x="22041" y="7855"/>
                      </a:cubicBezTo>
                      <a:lnTo>
                        <a:pt x="25174" y="9665"/>
                      </a:lnTo>
                      <a:lnTo>
                        <a:pt x="28123" y="11497"/>
                      </a:lnTo>
                      <a:lnTo>
                        <a:pt x="31119" y="13329"/>
                      </a:lnTo>
                      <a:lnTo>
                        <a:pt x="31485" y="13558"/>
                      </a:lnTo>
                      <a:cubicBezTo>
                        <a:pt x="31485" y="13558"/>
                        <a:pt x="31691" y="13672"/>
                        <a:pt x="31759" y="13741"/>
                      </a:cubicBezTo>
                      <a:lnTo>
                        <a:pt x="32537" y="14153"/>
                      </a:lnTo>
                      <a:lnTo>
                        <a:pt x="33977" y="15001"/>
                      </a:lnTo>
                      <a:lnTo>
                        <a:pt x="35533" y="15848"/>
                      </a:lnTo>
                      <a:lnTo>
                        <a:pt x="35921" y="16054"/>
                      </a:lnTo>
                      <a:lnTo>
                        <a:pt x="36104" y="16146"/>
                      </a:lnTo>
                      <a:lnTo>
                        <a:pt x="36104" y="16146"/>
                      </a:lnTo>
                      <a:cubicBezTo>
                        <a:pt x="35670" y="15985"/>
                        <a:pt x="35990" y="16100"/>
                        <a:pt x="35898" y="16077"/>
                      </a:cubicBezTo>
                      <a:lnTo>
                        <a:pt x="35921" y="16077"/>
                      </a:lnTo>
                      <a:cubicBezTo>
                        <a:pt x="35921" y="16077"/>
                        <a:pt x="35967" y="16100"/>
                        <a:pt x="35967" y="16100"/>
                      </a:cubicBezTo>
                      <a:lnTo>
                        <a:pt x="36059" y="16146"/>
                      </a:lnTo>
                      <a:lnTo>
                        <a:pt x="36859" y="16489"/>
                      </a:lnTo>
                      <a:lnTo>
                        <a:pt x="37659" y="16833"/>
                      </a:lnTo>
                      <a:lnTo>
                        <a:pt x="38071" y="16993"/>
                      </a:lnTo>
                      <a:lnTo>
                        <a:pt x="38277" y="17085"/>
                      </a:lnTo>
                      <a:lnTo>
                        <a:pt x="38368" y="17085"/>
                      </a:lnTo>
                      <a:cubicBezTo>
                        <a:pt x="38368" y="17085"/>
                        <a:pt x="38368" y="17108"/>
                        <a:pt x="38368" y="17108"/>
                      </a:cubicBezTo>
                      <a:lnTo>
                        <a:pt x="38368" y="17108"/>
                      </a:lnTo>
                      <a:cubicBezTo>
                        <a:pt x="38368" y="17108"/>
                        <a:pt x="37957" y="17016"/>
                        <a:pt x="38162" y="17085"/>
                      </a:cubicBezTo>
                      <a:lnTo>
                        <a:pt x="38231" y="17085"/>
                      </a:lnTo>
                      <a:lnTo>
                        <a:pt x="39923" y="17612"/>
                      </a:lnTo>
                      <a:lnTo>
                        <a:pt x="40746" y="17863"/>
                      </a:lnTo>
                      <a:lnTo>
                        <a:pt x="40746" y="17863"/>
                      </a:lnTo>
                      <a:cubicBezTo>
                        <a:pt x="40884" y="17909"/>
                        <a:pt x="40564" y="17863"/>
                        <a:pt x="40586" y="17863"/>
                      </a:cubicBezTo>
                      <a:lnTo>
                        <a:pt x="40632" y="17863"/>
                      </a:lnTo>
                      <a:cubicBezTo>
                        <a:pt x="40632" y="17863"/>
                        <a:pt x="40701" y="17863"/>
                        <a:pt x="40701" y="17863"/>
                      </a:cubicBezTo>
                      <a:lnTo>
                        <a:pt x="40792" y="17863"/>
                      </a:lnTo>
                      <a:cubicBezTo>
                        <a:pt x="40792" y="17863"/>
                        <a:pt x="41021" y="17932"/>
                        <a:pt x="41021" y="17932"/>
                      </a:cubicBezTo>
                      <a:lnTo>
                        <a:pt x="41432" y="18024"/>
                      </a:lnTo>
                      <a:lnTo>
                        <a:pt x="43102" y="18367"/>
                      </a:lnTo>
                      <a:lnTo>
                        <a:pt x="42919" y="18367"/>
                      </a:lnTo>
                      <a:lnTo>
                        <a:pt x="44931" y="18573"/>
                      </a:lnTo>
                      <a:cubicBezTo>
                        <a:pt x="45068" y="18573"/>
                        <a:pt x="45343" y="18619"/>
                        <a:pt x="45366" y="18619"/>
                      </a:cubicBezTo>
                      <a:lnTo>
                        <a:pt x="46738" y="18619"/>
                      </a:lnTo>
                      <a:cubicBezTo>
                        <a:pt x="47058" y="18642"/>
                        <a:pt x="47332" y="18665"/>
                        <a:pt x="47675" y="18642"/>
                      </a:cubicBezTo>
                      <a:lnTo>
                        <a:pt x="48705" y="18551"/>
                      </a:lnTo>
                      <a:lnTo>
                        <a:pt x="49665" y="18459"/>
                      </a:lnTo>
                      <a:lnTo>
                        <a:pt x="50580" y="18299"/>
                      </a:lnTo>
                      <a:cubicBezTo>
                        <a:pt x="51174" y="18230"/>
                        <a:pt x="51814" y="18069"/>
                        <a:pt x="52478" y="17886"/>
                      </a:cubicBezTo>
                      <a:lnTo>
                        <a:pt x="52958" y="17749"/>
                      </a:lnTo>
                      <a:lnTo>
                        <a:pt x="53095" y="17749"/>
                      </a:lnTo>
                      <a:cubicBezTo>
                        <a:pt x="53095" y="17749"/>
                        <a:pt x="53209" y="17680"/>
                        <a:pt x="53049" y="17749"/>
                      </a:cubicBezTo>
                      <a:lnTo>
                        <a:pt x="53118" y="17749"/>
                      </a:lnTo>
                      <a:cubicBezTo>
                        <a:pt x="53118" y="17749"/>
                        <a:pt x="53346" y="17634"/>
                        <a:pt x="53346" y="17634"/>
                      </a:cubicBezTo>
                      <a:lnTo>
                        <a:pt x="54284" y="17268"/>
                      </a:lnTo>
                      <a:lnTo>
                        <a:pt x="55245" y="16902"/>
                      </a:lnTo>
                      <a:lnTo>
                        <a:pt x="55702" y="16718"/>
                      </a:lnTo>
                      <a:cubicBezTo>
                        <a:pt x="55702" y="16718"/>
                        <a:pt x="55931" y="16581"/>
                        <a:pt x="56045" y="16558"/>
                      </a:cubicBezTo>
                      <a:cubicBezTo>
                        <a:pt x="56594" y="16215"/>
                        <a:pt x="57166" y="15985"/>
                        <a:pt x="57714" y="15550"/>
                      </a:cubicBezTo>
                      <a:lnTo>
                        <a:pt x="58240" y="1653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6" name="Graphic 3">
                <a:extLst>
                  <a:ext uri="{FF2B5EF4-FFF2-40B4-BE49-F238E27FC236}">
                    <a16:creationId xmlns:a16="http://schemas.microsoft.com/office/drawing/2014/main" id="{FD5EB311-AB93-F784-AD7C-133DC7836ED8}"/>
                  </a:ext>
                </a:extLst>
              </p:cNvPr>
              <p:cNvGrpSpPr/>
              <p:nvPr/>
            </p:nvGrpSpPr>
            <p:grpSpPr>
              <a:xfrm>
                <a:off x="5178517" y="3810404"/>
                <a:ext cx="141531" cy="169248"/>
                <a:chOff x="4278254" y="3810404"/>
                <a:chExt cx="141531" cy="169248"/>
              </a:xfrm>
              <a:solidFill>
                <a:srgbClr val="EDA69A"/>
              </a:solidFill>
            </p:grpSpPr>
            <p:sp>
              <p:nvSpPr>
                <p:cNvPr id="1049" name="Freeform: Shape 2087">
                  <a:extLst>
                    <a:ext uri="{FF2B5EF4-FFF2-40B4-BE49-F238E27FC236}">
                      <a16:creationId xmlns:a16="http://schemas.microsoft.com/office/drawing/2014/main" id="{D77F890D-AC87-ECCF-B1BA-D0175F0B9A4C}"/>
                    </a:ext>
                  </a:extLst>
                </p:cNvPr>
                <p:cNvSpPr/>
                <p:nvPr/>
              </p:nvSpPr>
              <p:spPr>
                <a:xfrm>
                  <a:off x="4280412"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50" name="Freeform: Shape 2088">
                  <a:extLst>
                    <a:ext uri="{FF2B5EF4-FFF2-40B4-BE49-F238E27FC236}">
                      <a16:creationId xmlns:a16="http://schemas.microsoft.com/office/drawing/2014/main" id="{1CB9AB0A-ED47-4B28-1A97-8B941A4F471D}"/>
                    </a:ext>
                  </a:extLst>
                </p:cNvPr>
                <p:cNvSpPr/>
                <p:nvPr/>
              </p:nvSpPr>
              <p:spPr>
                <a:xfrm>
                  <a:off x="4278254" y="3810404"/>
                  <a:ext cx="141531" cy="169248"/>
                </a:xfrm>
                <a:custGeom>
                  <a:avLst/>
                  <a:gdLst>
                    <a:gd name="connsiteX0" fmla="*/ 5162 w 141531"/>
                    <a:gd name="connsiteY0" fmla="*/ 521 h 169248"/>
                    <a:gd name="connsiteX1" fmla="*/ 5345 w 141531"/>
                    <a:gd name="connsiteY1" fmla="*/ 7644 h 169248"/>
                    <a:gd name="connsiteX2" fmla="*/ 5551 w 141531"/>
                    <a:gd name="connsiteY2" fmla="*/ 11147 h 169248"/>
                    <a:gd name="connsiteX3" fmla="*/ 5986 w 141531"/>
                    <a:gd name="connsiteY3" fmla="*/ 14697 h 169248"/>
                    <a:gd name="connsiteX4" fmla="*/ 6832 w 141531"/>
                    <a:gd name="connsiteY4" fmla="*/ 21728 h 169248"/>
                    <a:gd name="connsiteX5" fmla="*/ 8341 w 141531"/>
                    <a:gd name="connsiteY5" fmla="*/ 28713 h 169248"/>
                    <a:gd name="connsiteX6" fmla="*/ 10353 w 141531"/>
                    <a:gd name="connsiteY6" fmla="*/ 35354 h 169248"/>
                    <a:gd name="connsiteX7" fmla="*/ 11680 w 141531"/>
                    <a:gd name="connsiteY7" fmla="*/ 38652 h 169248"/>
                    <a:gd name="connsiteX8" fmla="*/ 13189 w 141531"/>
                    <a:gd name="connsiteY8" fmla="*/ 41744 h 169248"/>
                    <a:gd name="connsiteX9" fmla="*/ 20918 w 141531"/>
                    <a:gd name="connsiteY9" fmla="*/ 53561 h 169248"/>
                    <a:gd name="connsiteX10" fmla="*/ 29082 w 141531"/>
                    <a:gd name="connsiteY10" fmla="*/ 65310 h 169248"/>
                    <a:gd name="connsiteX11" fmla="*/ 32947 w 141531"/>
                    <a:gd name="connsiteY11" fmla="*/ 71447 h 169248"/>
                    <a:gd name="connsiteX12" fmla="*/ 36423 w 141531"/>
                    <a:gd name="connsiteY12" fmla="*/ 77906 h 169248"/>
                    <a:gd name="connsiteX13" fmla="*/ 42048 w 141531"/>
                    <a:gd name="connsiteY13" fmla="*/ 91120 h 169248"/>
                    <a:gd name="connsiteX14" fmla="*/ 43557 w 141531"/>
                    <a:gd name="connsiteY14" fmla="*/ 94372 h 169248"/>
                    <a:gd name="connsiteX15" fmla="*/ 43649 w 141531"/>
                    <a:gd name="connsiteY15" fmla="*/ 94555 h 169248"/>
                    <a:gd name="connsiteX16" fmla="*/ 43695 w 141531"/>
                    <a:gd name="connsiteY16" fmla="*/ 94670 h 169248"/>
                    <a:gd name="connsiteX17" fmla="*/ 43695 w 141531"/>
                    <a:gd name="connsiteY17" fmla="*/ 94716 h 169248"/>
                    <a:gd name="connsiteX18" fmla="*/ 43672 w 141531"/>
                    <a:gd name="connsiteY18" fmla="*/ 94578 h 169248"/>
                    <a:gd name="connsiteX19" fmla="*/ 43878 w 141531"/>
                    <a:gd name="connsiteY19" fmla="*/ 94967 h 169248"/>
                    <a:gd name="connsiteX20" fmla="*/ 44312 w 141531"/>
                    <a:gd name="connsiteY20" fmla="*/ 95723 h 169248"/>
                    <a:gd name="connsiteX21" fmla="*/ 45181 w 141531"/>
                    <a:gd name="connsiteY21" fmla="*/ 97189 h 169248"/>
                    <a:gd name="connsiteX22" fmla="*/ 49228 w 141531"/>
                    <a:gd name="connsiteY22" fmla="*/ 102181 h 169248"/>
                    <a:gd name="connsiteX23" fmla="*/ 50509 w 141531"/>
                    <a:gd name="connsiteY23" fmla="*/ 103349 h 169248"/>
                    <a:gd name="connsiteX24" fmla="*/ 51675 w 141531"/>
                    <a:gd name="connsiteY24" fmla="*/ 104288 h 169248"/>
                    <a:gd name="connsiteX25" fmla="*/ 54374 w 141531"/>
                    <a:gd name="connsiteY25" fmla="*/ 106006 h 169248"/>
                    <a:gd name="connsiteX26" fmla="*/ 55060 w 141531"/>
                    <a:gd name="connsiteY26" fmla="*/ 106395 h 169248"/>
                    <a:gd name="connsiteX27" fmla="*/ 55243 w 141531"/>
                    <a:gd name="connsiteY27" fmla="*/ 106487 h 169248"/>
                    <a:gd name="connsiteX28" fmla="*/ 55288 w 141531"/>
                    <a:gd name="connsiteY28" fmla="*/ 106487 h 169248"/>
                    <a:gd name="connsiteX29" fmla="*/ 55129 w 141531"/>
                    <a:gd name="connsiteY29" fmla="*/ 106441 h 169248"/>
                    <a:gd name="connsiteX30" fmla="*/ 55220 w 141531"/>
                    <a:gd name="connsiteY30" fmla="*/ 106487 h 169248"/>
                    <a:gd name="connsiteX31" fmla="*/ 55631 w 141531"/>
                    <a:gd name="connsiteY31" fmla="*/ 106670 h 169248"/>
                    <a:gd name="connsiteX32" fmla="*/ 57278 w 141531"/>
                    <a:gd name="connsiteY32" fmla="*/ 107334 h 169248"/>
                    <a:gd name="connsiteX33" fmla="*/ 60502 w 141531"/>
                    <a:gd name="connsiteY33" fmla="*/ 108479 h 169248"/>
                    <a:gd name="connsiteX34" fmla="*/ 63544 w 141531"/>
                    <a:gd name="connsiteY34" fmla="*/ 109327 h 169248"/>
                    <a:gd name="connsiteX35" fmla="*/ 65236 w 141531"/>
                    <a:gd name="connsiteY35" fmla="*/ 109647 h 169248"/>
                    <a:gd name="connsiteX36" fmla="*/ 65671 w 141531"/>
                    <a:gd name="connsiteY36" fmla="*/ 109739 h 169248"/>
                    <a:gd name="connsiteX37" fmla="*/ 65899 w 141531"/>
                    <a:gd name="connsiteY37" fmla="*/ 109785 h 169248"/>
                    <a:gd name="connsiteX38" fmla="*/ 65762 w 141531"/>
                    <a:gd name="connsiteY38" fmla="*/ 109762 h 169248"/>
                    <a:gd name="connsiteX39" fmla="*/ 65808 w 141531"/>
                    <a:gd name="connsiteY39" fmla="*/ 109762 h 169248"/>
                    <a:gd name="connsiteX40" fmla="*/ 65922 w 141531"/>
                    <a:gd name="connsiteY40" fmla="*/ 109785 h 169248"/>
                    <a:gd name="connsiteX41" fmla="*/ 66791 w 141531"/>
                    <a:gd name="connsiteY41" fmla="*/ 109899 h 169248"/>
                    <a:gd name="connsiteX42" fmla="*/ 73926 w 141531"/>
                    <a:gd name="connsiteY42" fmla="*/ 110747 h 169248"/>
                    <a:gd name="connsiteX43" fmla="*/ 80992 w 141531"/>
                    <a:gd name="connsiteY43" fmla="*/ 111662 h 169248"/>
                    <a:gd name="connsiteX44" fmla="*/ 82753 w 141531"/>
                    <a:gd name="connsiteY44" fmla="*/ 111892 h 169248"/>
                    <a:gd name="connsiteX45" fmla="*/ 83645 w 141531"/>
                    <a:gd name="connsiteY45" fmla="*/ 112006 h 169248"/>
                    <a:gd name="connsiteX46" fmla="*/ 83759 w 141531"/>
                    <a:gd name="connsiteY46" fmla="*/ 112006 h 169248"/>
                    <a:gd name="connsiteX47" fmla="*/ 84033 w 141531"/>
                    <a:gd name="connsiteY47" fmla="*/ 112075 h 169248"/>
                    <a:gd name="connsiteX48" fmla="*/ 84239 w 141531"/>
                    <a:gd name="connsiteY48" fmla="*/ 112121 h 169248"/>
                    <a:gd name="connsiteX49" fmla="*/ 84674 w 141531"/>
                    <a:gd name="connsiteY49" fmla="*/ 112189 h 169248"/>
                    <a:gd name="connsiteX50" fmla="*/ 88287 w 141531"/>
                    <a:gd name="connsiteY50" fmla="*/ 112968 h 169248"/>
                    <a:gd name="connsiteX51" fmla="*/ 95741 w 141531"/>
                    <a:gd name="connsiteY51" fmla="*/ 115418 h 169248"/>
                    <a:gd name="connsiteX52" fmla="*/ 102533 w 141531"/>
                    <a:gd name="connsiteY52" fmla="*/ 119312 h 169248"/>
                    <a:gd name="connsiteX53" fmla="*/ 104111 w 141531"/>
                    <a:gd name="connsiteY53" fmla="*/ 120571 h 169248"/>
                    <a:gd name="connsiteX54" fmla="*/ 104889 w 141531"/>
                    <a:gd name="connsiteY54" fmla="*/ 121213 h 169248"/>
                    <a:gd name="connsiteX55" fmla="*/ 105072 w 141531"/>
                    <a:gd name="connsiteY55" fmla="*/ 121373 h 169248"/>
                    <a:gd name="connsiteX56" fmla="*/ 105186 w 141531"/>
                    <a:gd name="connsiteY56" fmla="*/ 121465 h 169248"/>
                    <a:gd name="connsiteX57" fmla="*/ 105232 w 141531"/>
                    <a:gd name="connsiteY57" fmla="*/ 121510 h 169248"/>
                    <a:gd name="connsiteX58" fmla="*/ 105438 w 141531"/>
                    <a:gd name="connsiteY58" fmla="*/ 121693 h 169248"/>
                    <a:gd name="connsiteX59" fmla="*/ 105758 w 141531"/>
                    <a:gd name="connsiteY59" fmla="*/ 122014 h 169248"/>
                    <a:gd name="connsiteX60" fmla="*/ 108273 w 141531"/>
                    <a:gd name="connsiteY60" fmla="*/ 124533 h 169248"/>
                    <a:gd name="connsiteX61" fmla="*/ 110788 w 141531"/>
                    <a:gd name="connsiteY61" fmla="*/ 127465 h 169248"/>
                    <a:gd name="connsiteX62" fmla="*/ 113144 w 141531"/>
                    <a:gd name="connsiteY62" fmla="*/ 130579 h 169248"/>
                    <a:gd name="connsiteX63" fmla="*/ 117214 w 141531"/>
                    <a:gd name="connsiteY63" fmla="*/ 136809 h 169248"/>
                    <a:gd name="connsiteX64" fmla="*/ 120736 w 141531"/>
                    <a:gd name="connsiteY64" fmla="*/ 143198 h 169248"/>
                    <a:gd name="connsiteX65" fmla="*/ 124075 w 141531"/>
                    <a:gd name="connsiteY65" fmla="*/ 149198 h 169248"/>
                    <a:gd name="connsiteX66" fmla="*/ 124303 w 141531"/>
                    <a:gd name="connsiteY66" fmla="*/ 149565 h 169248"/>
                    <a:gd name="connsiteX67" fmla="*/ 124349 w 141531"/>
                    <a:gd name="connsiteY67" fmla="*/ 149657 h 169248"/>
                    <a:gd name="connsiteX68" fmla="*/ 124349 w 141531"/>
                    <a:gd name="connsiteY68" fmla="*/ 149702 h 169248"/>
                    <a:gd name="connsiteX69" fmla="*/ 124258 w 141531"/>
                    <a:gd name="connsiteY69" fmla="*/ 149542 h 169248"/>
                    <a:gd name="connsiteX70" fmla="*/ 124395 w 141531"/>
                    <a:gd name="connsiteY70" fmla="*/ 149702 h 169248"/>
                    <a:gd name="connsiteX71" fmla="*/ 124921 w 141531"/>
                    <a:gd name="connsiteY71" fmla="*/ 150435 h 169248"/>
                    <a:gd name="connsiteX72" fmla="*/ 125996 w 141531"/>
                    <a:gd name="connsiteY72" fmla="*/ 151832 h 169248"/>
                    <a:gd name="connsiteX73" fmla="*/ 127962 w 141531"/>
                    <a:gd name="connsiteY73" fmla="*/ 153802 h 169248"/>
                    <a:gd name="connsiteX74" fmla="*/ 130340 w 141531"/>
                    <a:gd name="connsiteY74" fmla="*/ 155702 h 169248"/>
                    <a:gd name="connsiteX75" fmla="*/ 130638 w 141531"/>
                    <a:gd name="connsiteY75" fmla="*/ 155909 h 169248"/>
                    <a:gd name="connsiteX76" fmla="*/ 130798 w 141531"/>
                    <a:gd name="connsiteY76" fmla="*/ 156023 h 169248"/>
                    <a:gd name="connsiteX77" fmla="*/ 130866 w 141531"/>
                    <a:gd name="connsiteY77" fmla="*/ 156069 h 169248"/>
                    <a:gd name="connsiteX78" fmla="*/ 130638 w 141531"/>
                    <a:gd name="connsiteY78" fmla="*/ 155931 h 169248"/>
                    <a:gd name="connsiteX79" fmla="*/ 130683 w 141531"/>
                    <a:gd name="connsiteY79" fmla="*/ 155931 h 169248"/>
                    <a:gd name="connsiteX80" fmla="*/ 131461 w 141531"/>
                    <a:gd name="connsiteY80" fmla="*/ 156389 h 169248"/>
                    <a:gd name="connsiteX81" fmla="*/ 133016 w 141531"/>
                    <a:gd name="connsiteY81" fmla="*/ 157283 h 169248"/>
                    <a:gd name="connsiteX82" fmla="*/ 136103 w 141531"/>
                    <a:gd name="connsiteY82" fmla="*/ 159115 h 169248"/>
                    <a:gd name="connsiteX83" fmla="*/ 136858 w 141531"/>
                    <a:gd name="connsiteY83" fmla="*/ 159550 h 169248"/>
                    <a:gd name="connsiteX84" fmla="*/ 137498 w 141531"/>
                    <a:gd name="connsiteY84" fmla="*/ 159871 h 169248"/>
                    <a:gd name="connsiteX85" fmla="*/ 139099 w 141531"/>
                    <a:gd name="connsiteY85" fmla="*/ 160695 h 169248"/>
                    <a:gd name="connsiteX86" fmla="*/ 141042 w 141531"/>
                    <a:gd name="connsiteY86" fmla="*/ 166787 h 169248"/>
                    <a:gd name="connsiteX87" fmla="*/ 135852 w 141531"/>
                    <a:gd name="connsiteY87" fmla="*/ 169100 h 169248"/>
                    <a:gd name="connsiteX88" fmla="*/ 135737 w 141531"/>
                    <a:gd name="connsiteY88" fmla="*/ 169100 h 169248"/>
                    <a:gd name="connsiteX89" fmla="*/ 133953 w 141531"/>
                    <a:gd name="connsiteY89" fmla="*/ 168573 h 169248"/>
                    <a:gd name="connsiteX90" fmla="*/ 133519 w 141531"/>
                    <a:gd name="connsiteY90" fmla="*/ 168459 h 169248"/>
                    <a:gd name="connsiteX91" fmla="*/ 132901 w 141531"/>
                    <a:gd name="connsiteY91" fmla="*/ 168275 h 169248"/>
                    <a:gd name="connsiteX92" fmla="*/ 132010 w 141531"/>
                    <a:gd name="connsiteY92" fmla="*/ 168001 h 169248"/>
                    <a:gd name="connsiteX93" fmla="*/ 130249 w 141531"/>
                    <a:gd name="connsiteY93" fmla="*/ 167451 h 169248"/>
                    <a:gd name="connsiteX94" fmla="*/ 128351 w 141531"/>
                    <a:gd name="connsiteY94" fmla="*/ 166741 h 169248"/>
                    <a:gd name="connsiteX95" fmla="*/ 126430 w 141531"/>
                    <a:gd name="connsiteY95" fmla="*/ 165985 h 169248"/>
                    <a:gd name="connsiteX96" fmla="*/ 125950 w 141531"/>
                    <a:gd name="connsiteY96" fmla="*/ 165802 h 169248"/>
                    <a:gd name="connsiteX97" fmla="*/ 125721 w 141531"/>
                    <a:gd name="connsiteY97" fmla="*/ 165710 h 169248"/>
                    <a:gd name="connsiteX98" fmla="*/ 125607 w 141531"/>
                    <a:gd name="connsiteY98" fmla="*/ 165642 h 169248"/>
                    <a:gd name="connsiteX99" fmla="*/ 125561 w 141531"/>
                    <a:gd name="connsiteY99" fmla="*/ 165642 h 169248"/>
                    <a:gd name="connsiteX100" fmla="*/ 125309 w 141531"/>
                    <a:gd name="connsiteY100" fmla="*/ 165504 h 169248"/>
                    <a:gd name="connsiteX101" fmla="*/ 124486 w 141531"/>
                    <a:gd name="connsiteY101" fmla="*/ 165092 h 169248"/>
                    <a:gd name="connsiteX102" fmla="*/ 123663 w 141531"/>
                    <a:gd name="connsiteY102" fmla="*/ 164680 h 169248"/>
                    <a:gd name="connsiteX103" fmla="*/ 123251 w 141531"/>
                    <a:gd name="connsiteY103" fmla="*/ 164474 h 169248"/>
                    <a:gd name="connsiteX104" fmla="*/ 123045 w 141531"/>
                    <a:gd name="connsiteY104" fmla="*/ 164382 h 169248"/>
                    <a:gd name="connsiteX105" fmla="*/ 122588 w 141531"/>
                    <a:gd name="connsiteY105" fmla="*/ 164107 h 169248"/>
                    <a:gd name="connsiteX106" fmla="*/ 121010 w 141531"/>
                    <a:gd name="connsiteY106" fmla="*/ 163168 h 169248"/>
                    <a:gd name="connsiteX107" fmla="*/ 120622 w 141531"/>
                    <a:gd name="connsiteY107" fmla="*/ 162916 h 169248"/>
                    <a:gd name="connsiteX108" fmla="*/ 120416 w 141531"/>
                    <a:gd name="connsiteY108" fmla="*/ 162802 h 169248"/>
                    <a:gd name="connsiteX109" fmla="*/ 120324 w 141531"/>
                    <a:gd name="connsiteY109" fmla="*/ 162733 h 169248"/>
                    <a:gd name="connsiteX110" fmla="*/ 119684 w 141531"/>
                    <a:gd name="connsiteY110" fmla="*/ 162275 h 169248"/>
                    <a:gd name="connsiteX111" fmla="*/ 118975 w 141531"/>
                    <a:gd name="connsiteY111" fmla="*/ 161702 h 169248"/>
                    <a:gd name="connsiteX112" fmla="*/ 117534 w 141531"/>
                    <a:gd name="connsiteY112" fmla="*/ 160558 h 169248"/>
                    <a:gd name="connsiteX113" fmla="*/ 114287 w 141531"/>
                    <a:gd name="connsiteY113" fmla="*/ 157374 h 169248"/>
                    <a:gd name="connsiteX114" fmla="*/ 109645 w 141531"/>
                    <a:gd name="connsiteY114" fmla="*/ 151283 h 169248"/>
                    <a:gd name="connsiteX115" fmla="*/ 105346 w 141531"/>
                    <a:gd name="connsiteY115" fmla="*/ 145214 h 169248"/>
                    <a:gd name="connsiteX116" fmla="*/ 103128 w 141531"/>
                    <a:gd name="connsiteY116" fmla="*/ 142442 h 169248"/>
                    <a:gd name="connsiteX117" fmla="*/ 100910 w 141531"/>
                    <a:gd name="connsiteY117" fmla="*/ 139854 h 169248"/>
                    <a:gd name="connsiteX118" fmla="*/ 98600 w 141531"/>
                    <a:gd name="connsiteY118" fmla="*/ 137427 h 169248"/>
                    <a:gd name="connsiteX119" fmla="*/ 97434 w 141531"/>
                    <a:gd name="connsiteY119" fmla="*/ 136236 h 169248"/>
                    <a:gd name="connsiteX120" fmla="*/ 96199 w 141531"/>
                    <a:gd name="connsiteY120" fmla="*/ 135183 h 169248"/>
                    <a:gd name="connsiteX121" fmla="*/ 94987 w 141531"/>
                    <a:gd name="connsiteY121" fmla="*/ 134129 h 169248"/>
                    <a:gd name="connsiteX122" fmla="*/ 94827 w 141531"/>
                    <a:gd name="connsiteY122" fmla="*/ 133992 h 169248"/>
                    <a:gd name="connsiteX123" fmla="*/ 94735 w 141531"/>
                    <a:gd name="connsiteY123" fmla="*/ 133923 h 169248"/>
                    <a:gd name="connsiteX124" fmla="*/ 94896 w 141531"/>
                    <a:gd name="connsiteY124" fmla="*/ 134061 h 169248"/>
                    <a:gd name="connsiteX125" fmla="*/ 94850 w 141531"/>
                    <a:gd name="connsiteY125" fmla="*/ 134061 h 169248"/>
                    <a:gd name="connsiteX126" fmla="*/ 94484 w 141531"/>
                    <a:gd name="connsiteY126" fmla="*/ 133786 h 169248"/>
                    <a:gd name="connsiteX127" fmla="*/ 93729 w 141531"/>
                    <a:gd name="connsiteY127" fmla="*/ 133259 h 169248"/>
                    <a:gd name="connsiteX128" fmla="*/ 92540 w 141531"/>
                    <a:gd name="connsiteY128" fmla="*/ 132549 h 169248"/>
                    <a:gd name="connsiteX129" fmla="*/ 92037 w 141531"/>
                    <a:gd name="connsiteY129" fmla="*/ 132274 h 169248"/>
                    <a:gd name="connsiteX130" fmla="*/ 91374 w 141531"/>
                    <a:gd name="connsiteY130" fmla="*/ 131999 h 169248"/>
                    <a:gd name="connsiteX131" fmla="*/ 79025 w 141531"/>
                    <a:gd name="connsiteY131" fmla="*/ 129320 h 169248"/>
                    <a:gd name="connsiteX132" fmla="*/ 64321 w 141531"/>
                    <a:gd name="connsiteY132" fmla="*/ 128014 h 169248"/>
                    <a:gd name="connsiteX133" fmla="*/ 63407 w 141531"/>
                    <a:gd name="connsiteY133" fmla="*/ 127900 h 169248"/>
                    <a:gd name="connsiteX134" fmla="*/ 63178 w 141531"/>
                    <a:gd name="connsiteY134" fmla="*/ 127900 h 169248"/>
                    <a:gd name="connsiteX135" fmla="*/ 62561 w 141531"/>
                    <a:gd name="connsiteY135" fmla="*/ 127762 h 169248"/>
                    <a:gd name="connsiteX136" fmla="*/ 62126 w 141531"/>
                    <a:gd name="connsiteY136" fmla="*/ 127694 h 169248"/>
                    <a:gd name="connsiteX137" fmla="*/ 60319 w 141531"/>
                    <a:gd name="connsiteY137" fmla="*/ 127327 h 169248"/>
                    <a:gd name="connsiteX138" fmla="*/ 59611 w 141531"/>
                    <a:gd name="connsiteY138" fmla="*/ 127190 h 169248"/>
                    <a:gd name="connsiteX139" fmla="*/ 59153 w 141531"/>
                    <a:gd name="connsiteY139" fmla="*/ 127075 h 169248"/>
                    <a:gd name="connsiteX140" fmla="*/ 58261 w 141531"/>
                    <a:gd name="connsiteY140" fmla="*/ 126892 h 169248"/>
                    <a:gd name="connsiteX141" fmla="*/ 56432 w 141531"/>
                    <a:gd name="connsiteY141" fmla="*/ 126434 h 169248"/>
                    <a:gd name="connsiteX142" fmla="*/ 48451 w 141531"/>
                    <a:gd name="connsiteY142" fmla="*/ 123548 h 169248"/>
                    <a:gd name="connsiteX143" fmla="*/ 47490 w 141531"/>
                    <a:gd name="connsiteY143" fmla="*/ 123091 h 169248"/>
                    <a:gd name="connsiteX144" fmla="*/ 46804 w 141531"/>
                    <a:gd name="connsiteY144" fmla="*/ 122747 h 169248"/>
                    <a:gd name="connsiteX145" fmla="*/ 46416 w 141531"/>
                    <a:gd name="connsiteY145" fmla="*/ 122518 h 169248"/>
                    <a:gd name="connsiteX146" fmla="*/ 44815 w 141531"/>
                    <a:gd name="connsiteY146" fmla="*/ 121579 h 169248"/>
                    <a:gd name="connsiteX147" fmla="*/ 44015 w 141531"/>
                    <a:gd name="connsiteY147" fmla="*/ 121098 h 169248"/>
                    <a:gd name="connsiteX148" fmla="*/ 43077 w 141531"/>
                    <a:gd name="connsiteY148" fmla="*/ 120457 h 169248"/>
                    <a:gd name="connsiteX149" fmla="*/ 41202 w 141531"/>
                    <a:gd name="connsiteY149" fmla="*/ 119152 h 169248"/>
                    <a:gd name="connsiteX150" fmla="*/ 37909 w 141531"/>
                    <a:gd name="connsiteY150" fmla="*/ 116403 h 169248"/>
                    <a:gd name="connsiteX151" fmla="*/ 36377 w 141531"/>
                    <a:gd name="connsiteY151" fmla="*/ 114892 h 169248"/>
                    <a:gd name="connsiteX152" fmla="*/ 35622 w 141531"/>
                    <a:gd name="connsiteY152" fmla="*/ 114136 h 169248"/>
                    <a:gd name="connsiteX153" fmla="*/ 35371 w 141531"/>
                    <a:gd name="connsiteY153" fmla="*/ 113861 h 169248"/>
                    <a:gd name="connsiteX154" fmla="*/ 35302 w 141531"/>
                    <a:gd name="connsiteY154" fmla="*/ 113792 h 169248"/>
                    <a:gd name="connsiteX155" fmla="*/ 35142 w 141531"/>
                    <a:gd name="connsiteY155" fmla="*/ 113609 h 169248"/>
                    <a:gd name="connsiteX156" fmla="*/ 34868 w 141531"/>
                    <a:gd name="connsiteY156" fmla="*/ 113266 h 169248"/>
                    <a:gd name="connsiteX157" fmla="*/ 30111 w 141531"/>
                    <a:gd name="connsiteY157" fmla="*/ 106464 h 169248"/>
                    <a:gd name="connsiteX158" fmla="*/ 28190 w 141531"/>
                    <a:gd name="connsiteY158" fmla="*/ 102822 h 169248"/>
                    <a:gd name="connsiteX159" fmla="*/ 28076 w 141531"/>
                    <a:gd name="connsiteY159" fmla="*/ 102594 h 169248"/>
                    <a:gd name="connsiteX160" fmla="*/ 27893 w 141531"/>
                    <a:gd name="connsiteY160" fmla="*/ 102227 h 169248"/>
                    <a:gd name="connsiteX161" fmla="*/ 27847 w 141531"/>
                    <a:gd name="connsiteY161" fmla="*/ 102113 h 169248"/>
                    <a:gd name="connsiteX162" fmla="*/ 27687 w 141531"/>
                    <a:gd name="connsiteY162" fmla="*/ 101700 h 169248"/>
                    <a:gd name="connsiteX163" fmla="*/ 27344 w 141531"/>
                    <a:gd name="connsiteY163" fmla="*/ 100830 h 169248"/>
                    <a:gd name="connsiteX164" fmla="*/ 26681 w 141531"/>
                    <a:gd name="connsiteY164" fmla="*/ 99113 h 169248"/>
                    <a:gd name="connsiteX165" fmla="*/ 25995 w 141531"/>
                    <a:gd name="connsiteY165" fmla="*/ 97395 h 169248"/>
                    <a:gd name="connsiteX166" fmla="*/ 25835 w 141531"/>
                    <a:gd name="connsiteY166" fmla="*/ 96983 h 169248"/>
                    <a:gd name="connsiteX167" fmla="*/ 25743 w 141531"/>
                    <a:gd name="connsiteY167" fmla="*/ 96754 h 169248"/>
                    <a:gd name="connsiteX168" fmla="*/ 25560 w 141531"/>
                    <a:gd name="connsiteY168" fmla="*/ 96296 h 169248"/>
                    <a:gd name="connsiteX169" fmla="*/ 25515 w 141531"/>
                    <a:gd name="connsiteY169" fmla="*/ 96181 h 169248"/>
                    <a:gd name="connsiteX170" fmla="*/ 25240 w 141531"/>
                    <a:gd name="connsiteY170" fmla="*/ 95288 h 169248"/>
                    <a:gd name="connsiteX171" fmla="*/ 24120 w 141531"/>
                    <a:gd name="connsiteY171" fmla="*/ 91807 h 169248"/>
                    <a:gd name="connsiteX172" fmla="*/ 21833 w 141531"/>
                    <a:gd name="connsiteY172" fmla="*/ 85234 h 169248"/>
                    <a:gd name="connsiteX173" fmla="*/ 20575 w 141531"/>
                    <a:gd name="connsiteY173" fmla="*/ 82005 h 169248"/>
                    <a:gd name="connsiteX174" fmla="*/ 19043 w 141531"/>
                    <a:gd name="connsiteY174" fmla="*/ 78661 h 169248"/>
                    <a:gd name="connsiteX175" fmla="*/ 15887 w 141531"/>
                    <a:gd name="connsiteY175" fmla="*/ 72341 h 169248"/>
                    <a:gd name="connsiteX176" fmla="*/ 9027 w 141531"/>
                    <a:gd name="connsiteY176" fmla="*/ 59309 h 169248"/>
                    <a:gd name="connsiteX177" fmla="*/ 7289 w 141531"/>
                    <a:gd name="connsiteY177" fmla="*/ 55989 h 169248"/>
                    <a:gd name="connsiteX178" fmla="*/ 5665 w 141531"/>
                    <a:gd name="connsiteY178" fmla="*/ 52691 h 169248"/>
                    <a:gd name="connsiteX179" fmla="*/ 4065 w 141531"/>
                    <a:gd name="connsiteY179" fmla="*/ 49027 h 169248"/>
                    <a:gd name="connsiteX180" fmla="*/ 3287 w 141531"/>
                    <a:gd name="connsiteY180" fmla="*/ 47172 h 169248"/>
                    <a:gd name="connsiteX181" fmla="*/ 3219 w 141531"/>
                    <a:gd name="connsiteY181" fmla="*/ 47011 h 169248"/>
                    <a:gd name="connsiteX182" fmla="*/ 3219 w 141531"/>
                    <a:gd name="connsiteY182" fmla="*/ 46943 h 169248"/>
                    <a:gd name="connsiteX183" fmla="*/ 3173 w 141531"/>
                    <a:gd name="connsiteY183" fmla="*/ 46828 h 169248"/>
                    <a:gd name="connsiteX184" fmla="*/ 3104 w 141531"/>
                    <a:gd name="connsiteY184" fmla="*/ 46622 h 169248"/>
                    <a:gd name="connsiteX185" fmla="*/ 2990 w 141531"/>
                    <a:gd name="connsiteY185" fmla="*/ 46187 h 169248"/>
                    <a:gd name="connsiteX186" fmla="*/ 2739 w 141531"/>
                    <a:gd name="connsiteY186" fmla="*/ 45294 h 169248"/>
                    <a:gd name="connsiteX187" fmla="*/ 932 w 141531"/>
                    <a:gd name="connsiteY187" fmla="*/ 37690 h 169248"/>
                    <a:gd name="connsiteX188" fmla="*/ 406 w 141531"/>
                    <a:gd name="connsiteY188" fmla="*/ 34026 h 169248"/>
                    <a:gd name="connsiteX189" fmla="*/ 86 w 141531"/>
                    <a:gd name="connsiteY189" fmla="*/ 30133 h 169248"/>
                    <a:gd name="connsiteX190" fmla="*/ 86 w 141531"/>
                    <a:gd name="connsiteY190" fmla="*/ 22507 h 169248"/>
                    <a:gd name="connsiteX191" fmla="*/ 772 w 141531"/>
                    <a:gd name="connsiteY191" fmla="*/ 15063 h 169248"/>
                    <a:gd name="connsiteX192" fmla="*/ 1366 w 141531"/>
                    <a:gd name="connsiteY192" fmla="*/ 11308 h 169248"/>
                    <a:gd name="connsiteX193" fmla="*/ 1526 w 141531"/>
                    <a:gd name="connsiteY193" fmla="*/ 10369 h 169248"/>
                    <a:gd name="connsiteX194" fmla="*/ 1732 w 141531"/>
                    <a:gd name="connsiteY194" fmla="*/ 9430 h 169248"/>
                    <a:gd name="connsiteX195" fmla="*/ 2167 w 141531"/>
                    <a:gd name="connsiteY195" fmla="*/ 7620 h 169248"/>
                    <a:gd name="connsiteX196" fmla="*/ 3058 w 141531"/>
                    <a:gd name="connsiteY196" fmla="*/ 4025 h 169248"/>
                    <a:gd name="connsiteX197" fmla="*/ 3287 w 141531"/>
                    <a:gd name="connsiteY197" fmla="*/ 3132 h 169248"/>
                    <a:gd name="connsiteX198" fmla="*/ 3562 w 141531"/>
                    <a:gd name="connsiteY198" fmla="*/ 2193 h 169248"/>
                    <a:gd name="connsiteX199" fmla="*/ 4133 w 141531"/>
                    <a:gd name="connsiteY199" fmla="*/ 429 h 169248"/>
                    <a:gd name="connsiteX200" fmla="*/ 4133 w 141531"/>
                    <a:gd name="connsiteY200" fmla="*/ 429 h 169248"/>
                    <a:gd name="connsiteX201" fmla="*/ 4842 w 141531"/>
                    <a:gd name="connsiteY201" fmla="*/ 17 h 169248"/>
                    <a:gd name="connsiteX202" fmla="*/ 5231 w 141531"/>
                    <a:gd name="connsiteY202" fmla="*/ 590 h 169248"/>
                    <a:gd name="connsiteX203" fmla="*/ 5140 w 141531"/>
                    <a:gd name="connsiteY203" fmla="*/ 636 h 169248"/>
                    <a:gd name="connsiteX204" fmla="*/ 4865 w 141531"/>
                    <a:gd name="connsiteY204" fmla="*/ 2491 h 169248"/>
                    <a:gd name="connsiteX205" fmla="*/ 4751 w 141531"/>
                    <a:gd name="connsiteY205" fmla="*/ 3338 h 169248"/>
                    <a:gd name="connsiteX206" fmla="*/ 4682 w 141531"/>
                    <a:gd name="connsiteY206" fmla="*/ 4254 h 169248"/>
                    <a:gd name="connsiteX207" fmla="*/ 4385 w 141531"/>
                    <a:gd name="connsiteY207" fmla="*/ 7941 h 169248"/>
                    <a:gd name="connsiteX208" fmla="*/ 4225 w 141531"/>
                    <a:gd name="connsiteY208" fmla="*/ 9773 h 169248"/>
                    <a:gd name="connsiteX209" fmla="*/ 4156 w 141531"/>
                    <a:gd name="connsiteY209" fmla="*/ 10644 h 169248"/>
                    <a:gd name="connsiteX210" fmla="*/ 4156 w 141531"/>
                    <a:gd name="connsiteY210" fmla="*/ 11559 h 169248"/>
                    <a:gd name="connsiteX211" fmla="*/ 4088 w 141531"/>
                    <a:gd name="connsiteY211" fmla="*/ 15155 h 169248"/>
                    <a:gd name="connsiteX212" fmla="*/ 4339 w 141531"/>
                    <a:gd name="connsiteY212" fmla="*/ 22438 h 169248"/>
                    <a:gd name="connsiteX213" fmla="*/ 5208 w 141531"/>
                    <a:gd name="connsiteY213" fmla="*/ 29515 h 169248"/>
                    <a:gd name="connsiteX214" fmla="*/ 5871 w 141531"/>
                    <a:gd name="connsiteY214" fmla="*/ 32950 h 169248"/>
                    <a:gd name="connsiteX215" fmla="*/ 6763 w 141531"/>
                    <a:gd name="connsiteY215" fmla="*/ 36522 h 169248"/>
                    <a:gd name="connsiteX216" fmla="*/ 9073 w 141531"/>
                    <a:gd name="connsiteY216" fmla="*/ 43026 h 169248"/>
                    <a:gd name="connsiteX217" fmla="*/ 9416 w 141531"/>
                    <a:gd name="connsiteY217" fmla="*/ 43897 h 169248"/>
                    <a:gd name="connsiteX218" fmla="*/ 9599 w 141531"/>
                    <a:gd name="connsiteY218" fmla="*/ 44309 h 169248"/>
                    <a:gd name="connsiteX219" fmla="*/ 9690 w 141531"/>
                    <a:gd name="connsiteY219" fmla="*/ 44515 h 169248"/>
                    <a:gd name="connsiteX220" fmla="*/ 9690 w 141531"/>
                    <a:gd name="connsiteY220" fmla="*/ 44629 h 169248"/>
                    <a:gd name="connsiteX221" fmla="*/ 9759 w 141531"/>
                    <a:gd name="connsiteY221" fmla="*/ 44676 h 169248"/>
                    <a:gd name="connsiteX222" fmla="*/ 9759 w 141531"/>
                    <a:gd name="connsiteY222" fmla="*/ 44629 h 169248"/>
                    <a:gd name="connsiteX223" fmla="*/ 10536 w 141531"/>
                    <a:gd name="connsiteY223" fmla="*/ 46118 h 169248"/>
                    <a:gd name="connsiteX224" fmla="*/ 12160 w 141531"/>
                    <a:gd name="connsiteY224" fmla="*/ 49072 h 169248"/>
                    <a:gd name="connsiteX225" fmla="*/ 14081 w 141531"/>
                    <a:gd name="connsiteY225" fmla="*/ 52233 h 169248"/>
                    <a:gd name="connsiteX226" fmla="*/ 16002 w 141531"/>
                    <a:gd name="connsiteY226" fmla="*/ 55279 h 169248"/>
                    <a:gd name="connsiteX227" fmla="*/ 23799 w 141531"/>
                    <a:gd name="connsiteY227" fmla="*/ 67737 h 169248"/>
                    <a:gd name="connsiteX228" fmla="*/ 27664 w 141531"/>
                    <a:gd name="connsiteY228" fmla="*/ 74379 h 169248"/>
                    <a:gd name="connsiteX229" fmla="*/ 29402 w 141531"/>
                    <a:gd name="connsiteY229" fmla="*/ 77608 h 169248"/>
                    <a:gd name="connsiteX230" fmla="*/ 29494 w 141531"/>
                    <a:gd name="connsiteY230" fmla="*/ 77814 h 169248"/>
                    <a:gd name="connsiteX231" fmla="*/ 29699 w 141531"/>
                    <a:gd name="connsiteY231" fmla="*/ 78226 h 169248"/>
                    <a:gd name="connsiteX232" fmla="*/ 29905 w 141531"/>
                    <a:gd name="connsiteY232" fmla="*/ 78638 h 169248"/>
                    <a:gd name="connsiteX233" fmla="*/ 30294 w 141531"/>
                    <a:gd name="connsiteY233" fmla="*/ 79486 h 169248"/>
                    <a:gd name="connsiteX234" fmla="*/ 31072 w 141531"/>
                    <a:gd name="connsiteY234" fmla="*/ 81135 h 169248"/>
                    <a:gd name="connsiteX235" fmla="*/ 31460 w 141531"/>
                    <a:gd name="connsiteY235" fmla="*/ 81959 h 169248"/>
                    <a:gd name="connsiteX236" fmla="*/ 31643 w 141531"/>
                    <a:gd name="connsiteY236" fmla="*/ 82372 h 169248"/>
                    <a:gd name="connsiteX237" fmla="*/ 31735 w 141531"/>
                    <a:gd name="connsiteY237" fmla="*/ 82578 h 169248"/>
                    <a:gd name="connsiteX238" fmla="*/ 31917 w 141531"/>
                    <a:gd name="connsiteY238" fmla="*/ 82990 h 169248"/>
                    <a:gd name="connsiteX239" fmla="*/ 32581 w 141531"/>
                    <a:gd name="connsiteY239" fmla="*/ 84730 h 169248"/>
                    <a:gd name="connsiteX240" fmla="*/ 33267 w 141531"/>
                    <a:gd name="connsiteY240" fmla="*/ 86425 h 169248"/>
                    <a:gd name="connsiteX241" fmla="*/ 33998 w 141531"/>
                    <a:gd name="connsiteY241" fmla="*/ 88326 h 169248"/>
                    <a:gd name="connsiteX242" fmla="*/ 35279 w 141531"/>
                    <a:gd name="connsiteY242" fmla="*/ 91784 h 169248"/>
                    <a:gd name="connsiteX243" fmla="*/ 35599 w 141531"/>
                    <a:gd name="connsiteY243" fmla="*/ 92654 h 169248"/>
                    <a:gd name="connsiteX244" fmla="*/ 35645 w 141531"/>
                    <a:gd name="connsiteY244" fmla="*/ 92769 h 169248"/>
                    <a:gd name="connsiteX245" fmla="*/ 35645 w 141531"/>
                    <a:gd name="connsiteY245" fmla="*/ 92814 h 169248"/>
                    <a:gd name="connsiteX246" fmla="*/ 35554 w 141531"/>
                    <a:gd name="connsiteY246" fmla="*/ 92494 h 169248"/>
                    <a:gd name="connsiteX247" fmla="*/ 35645 w 141531"/>
                    <a:gd name="connsiteY247" fmla="*/ 92723 h 169248"/>
                    <a:gd name="connsiteX248" fmla="*/ 35828 w 141531"/>
                    <a:gd name="connsiteY248" fmla="*/ 93135 h 169248"/>
                    <a:gd name="connsiteX249" fmla="*/ 36583 w 141531"/>
                    <a:gd name="connsiteY249" fmla="*/ 94807 h 169248"/>
                    <a:gd name="connsiteX250" fmla="*/ 37337 w 141531"/>
                    <a:gd name="connsiteY250" fmla="*/ 96502 h 169248"/>
                    <a:gd name="connsiteX251" fmla="*/ 37726 w 141531"/>
                    <a:gd name="connsiteY251" fmla="*/ 97349 h 169248"/>
                    <a:gd name="connsiteX252" fmla="*/ 37909 w 141531"/>
                    <a:gd name="connsiteY252" fmla="*/ 97761 h 169248"/>
                    <a:gd name="connsiteX253" fmla="*/ 37955 w 141531"/>
                    <a:gd name="connsiteY253" fmla="*/ 97876 h 169248"/>
                    <a:gd name="connsiteX254" fmla="*/ 37863 w 141531"/>
                    <a:gd name="connsiteY254" fmla="*/ 97670 h 169248"/>
                    <a:gd name="connsiteX255" fmla="*/ 37863 w 141531"/>
                    <a:gd name="connsiteY255" fmla="*/ 97716 h 169248"/>
                    <a:gd name="connsiteX256" fmla="*/ 38000 w 141531"/>
                    <a:gd name="connsiteY256" fmla="*/ 97876 h 169248"/>
                    <a:gd name="connsiteX257" fmla="*/ 39647 w 141531"/>
                    <a:gd name="connsiteY257" fmla="*/ 100670 h 169248"/>
                    <a:gd name="connsiteX258" fmla="*/ 40516 w 141531"/>
                    <a:gd name="connsiteY258" fmla="*/ 102021 h 169248"/>
                    <a:gd name="connsiteX259" fmla="*/ 41385 w 141531"/>
                    <a:gd name="connsiteY259" fmla="*/ 103166 h 169248"/>
                    <a:gd name="connsiteX260" fmla="*/ 42322 w 141531"/>
                    <a:gd name="connsiteY260" fmla="*/ 104357 h 169248"/>
                    <a:gd name="connsiteX261" fmla="*/ 43535 w 141531"/>
                    <a:gd name="connsiteY261" fmla="*/ 105754 h 169248"/>
                    <a:gd name="connsiteX262" fmla="*/ 43854 w 141531"/>
                    <a:gd name="connsiteY262" fmla="*/ 106121 h 169248"/>
                    <a:gd name="connsiteX263" fmla="*/ 44015 w 141531"/>
                    <a:gd name="connsiteY263" fmla="*/ 106281 h 169248"/>
                    <a:gd name="connsiteX264" fmla="*/ 44106 w 141531"/>
                    <a:gd name="connsiteY264" fmla="*/ 106372 h 169248"/>
                    <a:gd name="connsiteX265" fmla="*/ 43969 w 141531"/>
                    <a:gd name="connsiteY265" fmla="*/ 106235 h 169248"/>
                    <a:gd name="connsiteX266" fmla="*/ 44015 w 141531"/>
                    <a:gd name="connsiteY266" fmla="*/ 106235 h 169248"/>
                    <a:gd name="connsiteX267" fmla="*/ 44564 w 141531"/>
                    <a:gd name="connsiteY267" fmla="*/ 106762 h 169248"/>
                    <a:gd name="connsiteX268" fmla="*/ 45684 w 141531"/>
                    <a:gd name="connsiteY268" fmla="*/ 107815 h 169248"/>
                    <a:gd name="connsiteX269" fmla="*/ 48085 w 141531"/>
                    <a:gd name="connsiteY269" fmla="*/ 109716 h 169248"/>
                    <a:gd name="connsiteX270" fmla="*/ 49251 w 141531"/>
                    <a:gd name="connsiteY270" fmla="*/ 110495 h 169248"/>
                    <a:gd name="connsiteX271" fmla="*/ 49846 w 141531"/>
                    <a:gd name="connsiteY271" fmla="*/ 110884 h 169248"/>
                    <a:gd name="connsiteX272" fmla="*/ 50623 w 141531"/>
                    <a:gd name="connsiteY272" fmla="*/ 111319 h 169248"/>
                    <a:gd name="connsiteX273" fmla="*/ 52224 w 141531"/>
                    <a:gd name="connsiteY273" fmla="*/ 112212 h 169248"/>
                    <a:gd name="connsiteX274" fmla="*/ 52636 w 141531"/>
                    <a:gd name="connsiteY274" fmla="*/ 112418 h 169248"/>
                    <a:gd name="connsiteX275" fmla="*/ 52476 w 141531"/>
                    <a:gd name="connsiteY275" fmla="*/ 112327 h 169248"/>
                    <a:gd name="connsiteX276" fmla="*/ 52521 w 141531"/>
                    <a:gd name="connsiteY276" fmla="*/ 112327 h 169248"/>
                    <a:gd name="connsiteX277" fmla="*/ 52613 w 141531"/>
                    <a:gd name="connsiteY277" fmla="*/ 112395 h 169248"/>
                    <a:gd name="connsiteX278" fmla="*/ 52796 w 141531"/>
                    <a:gd name="connsiteY278" fmla="*/ 112464 h 169248"/>
                    <a:gd name="connsiteX279" fmla="*/ 53505 w 141531"/>
                    <a:gd name="connsiteY279" fmla="*/ 112785 h 169248"/>
                    <a:gd name="connsiteX280" fmla="*/ 59313 w 141531"/>
                    <a:gd name="connsiteY280" fmla="*/ 114846 h 169248"/>
                    <a:gd name="connsiteX281" fmla="*/ 61051 w 141531"/>
                    <a:gd name="connsiteY281" fmla="*/ 115281 h 169248"/>
                    <a:gd name="connsiteX282" fmla="*/ 61943 w 141531"/>
                    <a:gd name="connsiteY282" fmla="*/ 115464 h 169248"/>
                    <a:gd name="connsiteX283" fmla="*/ 62377 w 141531"/>
                    <a:gd name="connsiteY283" fmla="*/ 115579 h 169248"/>
                    <a:gd name="connsiteX284" fmla="*/ 62172 w 141531"/>
                    <a:gd name="connsiteY284" fmla="*/ 115556 h 169248"/>
                    <a:gd name="connsiteX285" fmla="*/ 62217 w 141531"/>
                    <a:gd name="connsiteY285" fmla="*/ 115556 h 169248"/>
                    <a:gd name="connsiteX286" fmla="*/ 62332 w 141531"/>
                    <a:gd name="connsiteY286" fmla="*/ 115579 h 169248"/>
                    <a:gd name="connsiteX287" fmla="*/ 62561 w 141531"/>
                    <a:gd name="connsiteY287" fmla="*/ 115579 h 169248"/>
                    <a:gd name="connsiteX288" fmla="*/ 64367 w 141531"/>
                    <a:gd name="connsiteY288" fmla="*/ 115945 h 169248"/>
                    <a:gd name="connsiteX289" fmla="*/ 64801 w 141531"/>
                    <a:gd name="connsiteY289" fmla="*/ 116037 h 169248"/>
                    <a:gd name="connsiteX290" fmla="*/ 64916 w 141531"/>
                    <a:gd name="connsiteY290" fmla="*/ 116037 h 169248"/>
                    <a:gd name="connsiteX291" fmla="*/ 64962 w 141531"/>
                    <a:gd name="connsiteY291" fmla="*/ 116083 h 169248"/>
                    <a:gd name="connsiteX292" fmla="*/ 64641 w 141531"/>
                    <a:gd name="connsiteY292" fmla="*/ 116014 h 169248"/>
                    <a:gd name="connsiteX293" fmla="*/ 64870 w 141531"/>
                    <a:gd name="connsiteY293" fmla="*/ 116060 h 169248"/>
                    <a:gd name="connsiteX294" fmla="*/ 65785 w 141531"/>
                    <a:gd name="connsiteY294" fmla="*/ 116151 h 169248"/>
                    <a:gd name="connsiteX295" fmla="*/ 80283 w 141531"/>
                    <a:gd name="connsiteY295" fmla="*/ 117709 h 169248"/>
                    <a:gd name="connsiteX296" fmla="*/ 96313 w 141531"/>
                    <a:gd name="connsiteY296" fmla="*/ 121922 h 169248"/>
                    <a:gd name="connsiteX297" fmla="*/ 97319 w 141531"/>
                    <a:gd name="connsiteY297" fmla="*/ 122426 h 169248"/>
                    <a:gd name="connsiteX298" fmla="*/ 98394 w 141531"/>
                    <a:gd name="connsiteY298" fmla="*/ 123091 h 169248"/>
                    <a:gd name="connsiteX299" fmla="*/ 100292 w 141531"/>
                    <a:gd name="connsiteY299" fmla="*/ 124373 h 169248"/>
                    <a:gd name="connsiteX300" fmla="*/ 101024 w 141531"/>
                    <a:gd name="connsiteY300" fmla="*/ 124945 h 169248"/>
                    <a:gd name="connsiteX301" fmla="*/ 101390 w 141531"/>
                    <a:gd name="connsiteY301" fmla="*/ 125220 h 169248"/>
                    <a:gd name="connsiteX302" fmla="*/ 101687 w 141531"/>
                    <a:gd name="connsiteY302" fmla="*/ 125449 h 169248"/>
                    <a:gd name="connsiteX303" fmla="*/ 101779 w 141531"/>
                    <a:gd name="connsiteY303" fmla="*/ 125541 h 169248"/>
                    <a:gd name="connsiteX304" fmla="*/ 101961 w 141531"/>
                    <a:gd name="connsiteY304" fmla="*/ 125724 h 169248"/>
                    <a:gd name="connsiteX305" fmla="*/ 103471 w 141531"/>
                    <a:gd name="connsiteY305" fmla="*/ 127121 h 169248"/>
                    <a:gd name="connsiteX306" fmla="*/ 104980 w 141531"/>
                    <a:gd name="connsiteY306" fmla="*/ 128541 h 169248"/>
                    <a:gd name="connsiteX307" fmla="*/ 106329 w 141531"/>
                    <a:gd name="connsiteY307" fmla="*/ 130030 h 169248"/>
                    <a:gd name="connsiteX308" fmla="*/ 108959 w 141531"/>
                    <a:gd name="connsiteY308" fmla="*/ 133030 h 169248"/>
                    <a:gd name="connsiteX309" fmla="*/ 111383 w 141531"/>
                    <a:gd name="connsiteY309" fmla="*/ 136144 h 169248"/>
                    <a:gd name="connsiteX310" fmla="*/ 113624 w 141531"/>
                    <a:gd name="connsiteY310" fmla="*/ 139213 h 169248"/>
                    <a:gd name="connsiteX311" fmla="*/ 117626 w 141531"/>
                    <a:gd name="connsiteY311" fmla="*/ 145305 h 169248"/>
                    <a:gd name="connsiteX312" fmla="*/ 121673 w 141531"/>
                    <a:gd name="connsiteY312" fmla="*/ 151076 h 169248"/>
                    <a:gd name="connsiteX313" fmla="*/ 123594 w 141531"/>
                    <a:gd name="connsiteY313" fmla="*/ 153114 h 169248"/>
                    <a:gd name="connsiteX314" fmla="*/ 124989 w 141531"/>
                    <a:gd name="connsiteY314" fmla="*/ 154305 h 169248"/>
                    <a:gd name="connsiteX315" fmla="*/ 125698 w 141531"/>
                    <a:gd name="connsiteY315" fmla="*/ 154901 h 169248"/>
                    <a:gd name="connsiteX316" fmla="*/ 125744 w 141531"/>
                    <a:gd name="connsiteY316" fmla="*/ 154901 h 169248"/>
                    <a:gd name="connsiteX317" fmla="*/ 125241 w 141531"/>
                    <a:gd name="connsiteY317" fmla="*/ 154603 h 169248"/>
                    <a:gd name="connsiteX318" fmla="*/ 125332 w 141531"/>
                    <a:gd name="connsiteY318" fmla="*/ 154672 h 169248"/>
                    <a:gd name="connsiteX319" fmla="*/ 125538 w 141531"/>
                    <a:gd name="connsiteY319" fmla="*/ 154786 h 169248"/>
                    <a:gd name="connsiteX320" fmla="*/ 125904 w 141531"/>
                    <a:gd name="connsiteY320" fmla="*/ 155061 h 169248"/>
                    <a:gd name="connsiteX321" fmla="*/ 127436 w 141531"/>
                    <a:gd name="connsiteY321" fmla="*/ 156046 h 169248"/>
                    <a:gd name="connsiteX322" fmla="*/ 127528 w 141531"/>
                    <a:gd name="connsiteY322" fmla="*/ 156115 h 169248"/>
                    <a:gd name="connsiteX323" fmla="*/ 127574 w 141531"/>
                    <a:gd name="connsiteY323" fmla="*/ 156161 h 169248"/>
                    <a:gd name="connsiteX324" fmla="*/ 127368 w 141531"/>
                    <a:gd name="connsiteY324" fmla="*/ 156023 h 169248"/>
                    <a:gd name="connsiteX325" fmla="*/ 127574 w 141531"/>
                    <a:gd name="connsiteY325" fmla="*/ 156137 h 169248"/>
                    <a:gd name="connsiteX326" fmla="*/ 127962 w 141531"/>
                    <a:gd name="connsiteY326" fmla="*/ 156344 h 169248"/>
                    <a:gd name="connsiteX327" fmla="*/ 128762 w 141531"/>
                    <a:gd name="connsiteY327" fmla="*/ 156779 h 169248"/>
                    <a:gd name="connsiteX328" fmla="*/ 129563 w 141531"/>
                    <a:gd name="connsiteY328" fmla="*/ 157237 h 169248"/>
                    <a:gd name="connsiteX329" fmla="*/ 129403 w 141531"/>
                    <a:gd name="connsiteY329" fmla="*/ 157145 h 169248"/>
                    <a:gd name="connsiteX330" fmla="*/ 129449 w 141531"/>
                    <a:gd name="connsiteY330" fmla="*/ 157145 h 169248"/>
                    <a:gd name="connsiteX331" fmla="*/ 129540 w 141531"/>
                    <a:gd name="connsiteY331" fmla="*/ 157214 h 169248"/>
                    <a:gd name="connsiteX332" fmla="*/ 129723 w 141531"/>
                    <a:gd name="connsiteY332" fmla="*/ 157283 h 169248"/>
                    <a:gd name="connsiteX333" fmla="*/ 130089 w 141531"/>
                    <a:gd name="connsiteY333" fmla="*/ 157443 h 169248"/>
                    <a:gd name="connsiteX334" fmla="*/ 131575 w 141531"/>
                    <a:gd name="connsiteY334" fmla="*/ 158084 h 169248"/>
                    <a:gd name="connsiteX335" fmla="*/ 133085 w 141531"/>
                    <a:gd name="connsiteY335" fmla="*/ 158748 h 169248"/>
                    <a:gd name="connsiteX336" fmla="*/ 134822 w 141531"/>
                    <a:gd name="connsiteY336" fmla="*/ 159344 h 169248"/>
                    <a:gd name="connsiteX337" fmla="*/ 135692 w 141531"/>
                    <a:gd name="connsiteY337" fmla="*/ 159641 h 169248"/>
                    <a:gd name="connsiteX338" fmla="*/ 135806 w 141531"/>
                    <a:gd name="connsiteY338" fmla="*/ 159641 h 169248"/>
                    <a:gd name="connsiteX339" fmla="*/ 135692 w 141531"/>
                    <a:gd name="connsiteY339" fmla="*/ 159641 h 169248"/>
                    <a:gd name="connsiteX340" fmla="*/ 135737 w 141531"/>
                    <a:gd name="connsiteY340" fmla="*/ 159641 h 169248"/>
                    <a:gd name="connsiteX341" fmla="*/ 135966 w 141531"/>
                    <a:gd name="connsiteY341" fmla="*/ 159733 h 169248"/>
                    <a:gd name="connsiteX342" fmla="*/ 136400 w 141531"/>
                    <a:gd name="connsiteY342" fmla="*/ 159871 h 169248"/>
                    <a:gd name="connsiteX343" fmla="*/ 138161 w 141531"/>
                    <a:gd name="connsiteY343" fmla="*/ 160397 h 169248"/>
                    <a:gd name="connsiteX344" fmla="*/ 134777 w 141531"/>
                    <a:gd name="connsiteY344" fmla="*/ 168756 h 169248"/>
                    <a:gd name="connsiteX345" fmla="*/ 133199 w 141531"/>
                    <a:gd name="connsiteY345" fmla="*/ 167909 h 169248"/>
                    <a:gd name="connsiteX346" fmla="*/ 132261 w 141531"/>
                    <a:gd name="connsiteY346" fmla="*/ 167382 h 169248"/>
                    <a:gd name="connsiteX347" fmla="*/ 131507 w 141531"/>
                    <a:gd name="connsiteY347" fmla="*/ 166901 h 169248"/>
                    <a:gd name="connsiteX348" fmla="*/ 128488 w 141531"/>
                    <a:gd name="connsiteY348" fmla="*/ 165001 h 169248"/>
                    <a:gd name="connsiteX349" fmla="*/ 126979 w 141531"/>
                    <a:gd name="connsiteY349" fmla="*/ 164062 h 169248"/>
                    <a:gd name="connsiteX350" fmla="*/ 126224 w 141531"/>
                    <a:gd name="connsiteY350" fmla="*/ 163580 h 169248"/>
                    <a:gd name="connsiteX351" fmla="*/ 125858 w 141531"/>
                    <a:gd name="connsiteY351" fmla="*/ 163375 h 169248"/>
                    <a:gd name="connsiteX352" fmla="*/ 125767 w 141531"/>
                    <a:gd name="connsiteY352" fmla="*/ 163283 h 169248"/>
                    <a:gd name="connsiteX353" fmla="*/ 125561 w 141531"/>
                    <a:gd name="connsiteY353" fmla="*/ 163123 h 169248"/>
                    <a:gd name="connsiteX354" fmla="*/ 125150 w 141531"/>
                    <a:gd name="connsiteY354" fmla="*/ 162825 h 169248"/>
                    <a:gd name="connsiteX355" fmla="*/ 122039 w 141531"/>
                    <a:gd name="connsiteY355" fmla="*/ 160145 h 169248"/>
                    <a:gd name="connsiteX356" fmla="*/ 119090 w 141531"/>
                    <a:gd name="connsiteY356" fmla="*/ 156916 h 169248"/>
                    <a:gd name="connsiteX357" fmla="*/ 118061 w 141531"/>
                    <a:gd name="connsiteY357" fmla="*/ 155450 h 169248"/>
                    <a:gd name="connsiteX358" fmla="*/ 117534 w 141531"/>
                    <a:gd name="connsiteY358" fmla="*/ 154741 h 169248"/>
                    <a:gd name="connsiteX359" fmla="*/ 117420 w 141531"/>
                    <a:gd name="connsiteY359" fmla="*/ 154557 h 169248"/>
                    <a:gd name="connsiteX360" fmla="*/ 117237 w 141531"/>
                    <a:gd name="connsiteY360" fmla="*/ 154305 h 169248"/>
                    <a:gd name="connsiteX361" fmla="*/ 117237 w 141531"/>
                    <a:gd name="connsiteY361" fmla="*/ 154237 h 169248"/>
                    <a:gd name="connsiteX362" fmla="*/ 117169 w 141531"/>
                    <a:gd name="connsiteY362" fmla="*/ 154145 h 169248"/>
                    <a:gd name="connsiteX363" fmla="*/ 116940 w 141531"/>
                    <a:gd name="connsiteY363" fmla="*/ 153710 h 169248"/>
                    <a:gd name="connsiteX364" fmla="*/ 113510 w 141531"/>
                    <a:gd name="connsiteY364" fmla="*/ 147137 h 169248"/>
                    <a:gd name="connsiteX365" fmla="*/ 110331 w 141531"/>
                    <a:gd name="connsiteY365" fmla="*/ 140908 h 169248"/>
                    <a:gd name="connsiteX366" fmla="*/ 106741 w 141531"/>
                    <a:gd name="connsiteY366" fmla="*/ 135022 h 169248"/>
                    <a:gd name="connsiteX367" fmla="*/ 104866 w 141531"/>
                    <a:gd name="connsiteY367" fmla="*/ 132366 h 169248"/>
                    <a:gd name="connsiteX368" fmla="*/ 102808 w 141531"/>
                    <a:gd name="connsiteY368" fmla="*/ 129801 h 169248"/>
                    <a:gd name="connsiteX369" fmla="*/ 100384 w 141531"/>
                    <a:gd name="connsiteY369" fmla="*/ 127190 h 169248"/>
                    <a:gd name="connsiteX370" fmla="*/ 100086 w 141531"/>
                    <a:gd name="connsiteY370" fmla="*/ 126846 h 169248"/>
                    <a:gd name="connsiteX371" fmla="*/ 100201 w 141531"/>
                    <a:gd name="connsiteY371" fmla="*/ 126984 h 169248"/>
                    <a:gd name="connsiteX372" fmla="*/ 100155 w 141531"/>
                    <a:gd name="connsiteY372" fmla="*/ 126938 h 169248"/>
                    <a:gd name="connsiteX373" fmla="*/ 100086 w 141531"/>
                    <a:gd name="connsiteY373" fmla="*/ 126892 h 169248"/>
                    <a:gd name="connsiteX374" fmla="*/ 99926 w 141531"/>
                    <a:gd name="connsiteY374" fmla="*/ 126755 h 169248"/>
                    <a:gd name="connsiteX375" fmla="*/ 99332 w 141531"/>
                    <a:gd name="connsiteY375" fmla="*/ 126251 h 169248"/>
                    <a:gd name="connsiteX376" fmla="*/ 98143 w 141531"/>
                    <a:gd name="connsiteY376" fmla="*/ 125243 h 169248"/>
                    <a:gd name="connsiteX377" fmla="*/ 95627 w 141531"/>
                    <a:gd name="connsiteY377" fmla="*/ 123480 h 169248"/>
                    <a:gd name="connsiteX378" fmla="*/ 92700 w 141531"/>
                    <a:gd name="connsiteY378" fmla="*/ 121900 h 169248"/>
                    <a:gd name="connsiteX379" fmla="*/ 86686 w 141531"/>
                    <a:gd name="connsiteY379" fmla="*/ 119747 h 169248"/>
                    <a:gd name="connsiteX380" fmla="*/ 83347 w 141531"/>
                    <a:gd name="connsiteY380" fmla="*/ 118945 h 169248"/>
                    <a:gd name="connsiteX381" fmla="*/ 82913 w 141531"/>
                    <a:gd name="connsiteY381" fmla="*/ 118831 h 169248"/>
                    <a:gd name="connsiteX382" fmla="*/ 82684 w 141531"/>
                    <a:gd name="connsiteY382" fmla="*/ 118785 h 169248"/>
                    <a:gd name="connsiteX383" fmla="*/ 82776 w 141531"/>
                    <a:gd name="connsiteY383" fmla="*/ 118808 h 169248"/>
                    <a:gd name="connsiteX384" fmla="*/ 82730 w 141531"/>
                    <a:gd name="connsiteY384" fmla="*/ 118808 h 169248"/>
                    <a:gd name="connsiteX385" fmla="*/ 82615 w 141531"/>
                    <a:gd name="connsiteY385" fmla="*/ 118762 h 169248"/>
                    <a:gd name="connsiteX386" fmla="*/ 81724 w 141531"/>
                    <a:gd name="connsiteY386" fmla="*/ 118625 h 169248"/>
                    <a:gd name="connsiteX387" fmla="*/ 79963 w 141531"/>
                    <a:gd name="connsiteY387" fmla="*/ 118327 h 169248"/>
                    <a:gd name="connsiteX388" fmla="*/ 72942 w 141531"/>
                    <a:gd name="connsiteY388" fmla="*/ 117205 h 169248"/>
                    <a:gd name="connsiteX389" fmla="*/ 65922 w 141531"/>
                    <a:gd name="connsiteY389" fmla="*/ 116174 h 169248"/>
                    <a:gd name="connsiteX390" fmla="*/ 65030 w 141531"/>
                    <a:gd name="connsiteY390" fmla="*/ 116037 h 169248"/>
                    <a:gd name="connsiteX391" fmla="*/ 64619 w 141531"/>
                    <a:gd name="connsiteY391" fmla="*/ 115968 h 169248"/>
                    <a:gd name="connsiteX392" fmla="*/ 64390 w 141531"/>
                    <a:gd name="connsiteY392" fmla="*/ 115922 h 169248"/>
                    <a:gd name="connsiteX393" fmla="*/ 63955 w 141531"/>
                    <a:gd name="connsiteY393" fmla="*/ 115831 h 169248"/>
                    <a:gd name="connsiteX394" fmla="*/ 62149 w 141531"/>
                    <a:gd name="connsiteY394" fmla="*/ 115418 h 169248"/>
                    <a:gd name="connsiteX395" fmla="*/ 58353 w 141531"/>
                    <a:gd name="connsiteY395" fmla="*/ 114273 h 169248"/>
                    <a:gd name="connsiteX396" fmla="*/ 54923 w 141531"/>
                    <a:gd name="connsiteY396" fmla="*/ 112899 h 169248"/>
                    <a:gd name="connsiteX397" fmla="*/ 53299 w 141531"/>
                    <a:gd name="connsiteY397" fmla="*/ 112166 h 169248"/>
                    <a:gd name="connsiteX398" fmla="*/ 52887 w 141531"/>
                    <a:gd name="connsiteY398" fmla="*/ 112006 h 169248"/>
                    <a:gd name="connsiteX399" fmla="*/ 52773 w 141531"/>
                    <a:gd name="connsiteY399" fmla="*/ 111937 h 169248"/>
                    <a:gd name="connsiteX400" fmla="*/ 52521 w 141531"/>
                    <a:gd name="connsiteY400" fmla="*/ 111823 h 169248"/>
                    <a:gd name="connsiteX401" fmla="*/ 52476 w 141531"/>
                    <a:gd name="connsiteY401" fmla="*/ 111823 h 169248"/>
                    <a:gd name="connsiteX402" fmla="*/ 52270 w 141531"/>
                    <a:gd name="connsiteY402" fmla="*/ 111662 h 169248"/>
                    <a:gd name="connsiteX403" fmla="*/ 51424 w 141531"/>
                    <a:gd name="connsiteY403" fmla="*/ 111159 h 169248"/>
                    <a:gd name="connsiteX404" fmla="*/ 48177 w 141531"/>
                    <a:gd name="connsiteY404" fmla="*/ 108914 h 169248"/>
                    <a:gd name="connsiteX405" fmla="*/ 46599 w 141531"/>
                    <a:gd name="connsiteY405" fmla="*/ 107586 h 169248"/>
                    <a:gd name="connsiteX406" fmla="*/ 45295 w 141531"/>
                    <a:gd name="connsiteY406" fmla="*/ 106304 h 169248"/>
                    <a:gd name="connsiteX407" fmla="*/ 37406 w 141531"/>
                    <a:gd name="connsiteY407" fmla="*/ 93295 h 169248"/>
                    <a:gd name="connsiteX408" fmla="*/ 32329 w 141531"/>
                    <a:gd name="connsiteY408" fmla="*/ 79990 h 169248"/>
                    <a:gd name="connsiteX409" fmla="*/ 29288 w 141531"/>
                    <a:gd name="connsiteY409" fmla="*/ 73738 h 169248"/>
                    <a:gd name="connsiteX410" fmla="*/ 25743 w 141531"/>
                    <a:gd name="connsiteY410" fmla="*/ 67623 h 169248"/>
                    <a:gd name="connsiteX411" fmla="*/ 18037 w 141531"/>
                    <a:gd name="connsiteY411" fmla="*/ 55577 h 169248"/>
                    <a:gd name="connsiteX412" fmla="*/ 10605 w 141531"/>
                    <a:gd name="connsiteY412" fmla="*/ 43187 h 169248"/>
                    <a:gd name="connsiteX413" fmla="*/ 9118 w 141531"/>
                    <a:gd name="connsiteY413" fmla="*/ 39774 h 169248"/>
                    <a:gd name="connsiteX414" fmla="*/ 7907 w 141531"/>
                    <a:gd name="connsiteY414" fmla="*/ 36408 h 169248"/>
                    <a:gd name="connsiteX415" fmla="*/ 6031 w 141531"/>
                    <a:gd name="connsiteY415" fmla="*/ 29285 h 169248"/>
                    <a:gd name="connsiteX416" fmla="*/ 4819 w 141531"/>
                    <a:gd name="connsiteY416" fmla="*/ 22232 h 169248"/>
                    <a:gd name="connsiteX417" fmla="*/ 4270 w 141531"/>
                    <a:gd name="connsiteY417" fmla="*/ 14972 h 169248"/>
                    <a:gd name="connsiteX418" fmla="*/ 3996 w 141531"/>
                    <a:gd name="connsiteY418" fmla="*/ 11422 h 169248"/>
                    <a:gd name="connsiteX419" fmla="*/ 3950 w 141531"/>
                    <a:gd name="connsiteY419" fmla="*/ 7781 h 169248"/>
                    <a:gd name="connsiteX420" fmla="*/ 4088 w 141531"/>
                    <a:gd name="connsiteY420" fmla="*/ 590 h 169248"/>
                    <a:gd name="connsiteX421" fmla="*/ 5208 w 141531"/>
                    <a:gd name="connsiteY421" fmla="*/ 750 h 1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141531" h="169248">
                      <a:moveTo>
                        <a:pt x="5162" y="521"/>
                      </a:moveTo>
                      <a:cubicBezTo>
                        <a:pt x="5094" y="2903"/>
                        <a:pt x="5254" y="5285"/>
                        <a:pt x="5345" y="7644"/>
                      </a:cubicBezTo>
                      <a:cubicBezTo>
                        <a:pt x="5414" y="8834"/>
                        <a:pt x="5391" y="10048"/>
                        <a:pt x="5551" y="11147"/>
                      </a:cubicBezTo>
                      <a:lnTo>
                        <a:pt x="5986" y="14697"/>
                      </a:lnTo>
                      <a:lnTo>
                        <a:pt x="6832" y="21728"/>
                      </a:lnTo>
                      <a:cubicBezTo>
                        <a:pt x="7335" y="24041"/>
                        <a:pt x="7769" y="26400"/>
                        <a:pt x="8341" y="28713"/>
                      </a:cubicBezTo>
                      <a:lnTo>
                        <a:pt x="10353" y="35354"/>
                      </a:lnTo>
                      <a:lnTo>
                        <a:pt x="11680" y="38652"/>
                      </a:lnTo>
                      <a:cubicBezTo>
                        <a:pt x="12137" y="39706"/>
                        <a:pt x="12686" y="40690"/>
                        <a:pt x="13189" y="41744"/>
                      </a:cubicBezTo>
                      <a:cubicBezTo>
                        <a:pt x="15361" y="45843"/>
                        <a:pt x="18197" y="49622"/>
                        <a:pt x="20918" y="53561"/>
                      </a:cubicBezTo>
                      <a:lnTo>
                        <a:pt x="29082" y="65310"/>
                      </a:lnTo>
                      <a:cubicBezTo>
                        <a:pt x="30431" y="67417"/>
                        <a:pt x="31712" y="69295"/>
                        <a:pt x="32947" y="71447"/>
                      </a:cubicBezTo>
                      <a:cubicBezTo>
                        <a:pt x="34182" y="73577"/>
                        <a:pt x="35394" y="75730"/>
                        <a:pt x="36423" y="77906"/>
                      </a:cubicBezTo>
                      <a:cubicBezTo>
                        <a:pt x="38641" y="82257"/>
                        <a:pt x="40310" y="87089"/>
                        <a:pt x="42048" y="91120"/>
                      </a:cubicBezTo>
                      <a:lnTo>
                        <a:pt x="43557" y="94372"/>
                      </a:lnTo>
                      <a:lnTo>
                        <a:pt x="43649" y="94555"/>
                      </a:lnTo>
                      <a:lnTo>
                        <a:pt x="43695" y="94670"/>
                      </a:lnTo>
                      <a:lnTo>
                        <a:pt x="43695" y="94716"/>
                      </a:lnTo>
                      <a:cubicBezTo>
                        <a:pt x="43557" y="94395"/>
                        <a:pt x="43695" y="94647"/>
                        <a:pt x="43672" y="94578"/>
                      </a:cubicBezTo>
                      <a:lnTo>
                        <a:pt x="43878" y="94967"/>
                      </a:lnTo>
                      <a:lnTo>
                        <a:pt x="44312" y="95723"/>
                      </a:lnTo>
                      <a:cubicBezTo>
                        <a:pt x="44609" y="96250"/>
                        <a:pt x="44907" y="96777"/>
                        <a:pt x="45181" y="97189"/>
                      </a:cubicBezTo>
                      <a:cubicBezTo>
                        <a:pt x="46279" y="98975"/>
                        <a:pt x="47719" y="100693"/>
                        <a:pt x="49228" y="102181"/>
                      </a:cubicBezTo>
                      <a:cubicBezTo>
                        <a:pt x="49640" y="102571"/>
                        <a:pt x="50098" y="103074"/>
                        <a:pt x="50509" y="103349"/>
                      </a:cubicBezTo>
                      <a:lnTo>
                        <a:pt x="51675" y="104288"/>
                      </a:lnTo>
                      <a:cubicBezTo>
                        <a:pt x="52544" y="104861"/>
                        <a:pt x="53413" y="105502"/>
                        <a:pt x="54374" y="106006"/>
                      </a:cubicBezTo>
                      <a:lnTo>
                        <a:pt x="55060" y="106395"/>
                      </a:lnTo>
                      <a:lnTo>
                        <a:pt x="55243" y="106487"/>
                      </a:lnTo>
                      <a:lnTo>
                        <a:pt x="55288" y="106487"/>
                      </a:lnTo>
                      <a:cubicBezTo>
                        <a:pt x="55288" y="106487"/>
                        <a:pt x="55517" y="106624"/>
                        <a:pt x="55129" y="106441"/>
                      </a:cubicBezTo>
                      <a:lnTo>
                        <a:pt x="55220" y="106487"/>
                      </a:lnTo>
                      <a:lnTo>
                        <a:pt x="55631" y="106670"/>
                      </a:lnTo>
                      <a:lnTo>
                        <a:pt x="57278" y="107334"/>
                      </a:lnTo>
                      <a:cubicBezTo>
                        <a:pt x="58376" y="107769"/>
                        <a:pt x="59519" y="108296"/>
                        <a:pt x="60502" y="108479"/>
                      </a:cubicBezTo>
                      <a:lnTo>
                        <a:pt x="63544" y="109327"/>
                      </a:lnTo>
                      <a:lnTo>
                        <a:pt x="65236" y="109647"/>
                      </a:lnTo>
                      <a:lnTo>
                        <a:pt x="65671" y="109739"/>
                      </a:lnTo>
                      <a:lnTo>
                        <a:pt x="65899" y="109785"/>
                      </a:lnTo>
                      <a:cubicBezTo>
                        <a:pt x="65510" y="109716"/>
                        <a:pt x="65830" y="109785"/>
                        <a:pt x="65762" y="109762"/>
                      </a:cubicBezTo>
                      <a:lnTo>
                        <a:pt x="65808" y="109762"/>
                      </a:lnTo>
                      <a:cubicBezTo>
                        <a:pt x="65808" y="109762"/>
                        <a:pt x="65922" y="109785"/>
                        <a:pt x="65922" y="109785"/>
                      </a:cubicBezTo>
                      <a:lnTo>
                        <a:pt x="66791" y="109899"/>
                      </a:lnTo>
                      <a:lnTo>
                        <a:pt x="73926" y="110747"/>
                      </a:lnTo>
                      <a:lnTo>
                        <a:pt x="80992" y="111662"/>
                      </a:lnTo>
                      <a:lnTo>
                        <a:pt x="82753" y="111892"/>
                      </a:lnTo>
                      <a:lnTo>
                        <a:pt x="83645" y="112006"/>
                      </a:lnTo>
                      <a:lnTo>
                        <a:pt x="83759" y="112006"/>
                      </a:lnTo>
                      <a:cubicBezTo>
                        <a:pt x="83759" y="112006"/>
                        <a:pt x="84033" y="112075"/>
                        <a:pt x="84033" y="112075"/>
                      </a:cubicBezTo>
                      <a:lnTo>
                        <a:pt x="84239" y="112121"/>
                      </a:lnTo>
                      <a:lnTo>
                        <a:pt x="84674" y="112189"/>
                      </a:lnTo>
                      <a:cubicBezTo>
                        <a:pt x="85817" y="112395"/>
                        <a:pt x="87006" y="112625"/>
                        <a:pt x="88287" y="112968"/>
                      </a:cubicBezTo>
                      <a:cubicBezTo>
                        <a:pt x="90802" y="113540"/>
                        <a:pt x="93203" y="114319"/>
                        <a:pt x="95741" y="115418"/>
                      </a:cubicBezTo>
                      <a:cubicBezTo>
                        <a:pt x="97731" y="116243"/>
                        <a:pt x="100521" y="117823"/>
                        <a:pt x="102533" y="119312"/>
                      </a:cubicBezTo>
                      <a:cubicBezTo>
                        <a:pt x="103105" y="119701"/>
                        <a:pt x="103585" y="120159"/>
                        <a:pt x="104111" y="120571"/>
                      </a:cubicBezTo>
                      <a:lnTo>
                        <a:pt x="104889" y="121213"/>
                      </a:lnTo>
                      <a:lnTo>
                        <a:pt x="105072" y="121373"/>
                      </a:lnTo>
                      <a:lnTo>
                        <a:pt x="105186" y="121465"/>
                      </a:lnTo>
                      <a:lnTo>
                        <a:pt x="105232" y="121510"/>
                      </a:lnTo>
                      <a:cubicBezTo>
                        <a:pt x="105232" y="121510"/>
                        <a:pt x="105117" y="121373"/>
                        <a:pt x="105438" y="121693"/>
                      </a:cubicBezTo>
                      <a:lnTo>
                        <a:pt x="105758" y="122014"/>
                      </a:lnTo>
                      <a:lnTo>
                        <a:pt x="108273" y="124533"/>
                      </a:lnTo>
                      <a:cubicBezTo>
                        <a:pt x="109096" y="125312"/>
                        <a:pt x="109942" y="126503"/>
                        <a:pt x="110788" y="127465"/>
                      </a:cubicBezTo>
                      <a:cubicBezTo>
                        <a:pt x="111635" y="128495"/>
                        <a:pt x="112481" y="129549"/>
                        <a:pt x="113144" y="130579"/>
                      </a:cubicBezTo>
                      <a:cubicBezTo>
                        <a:pt x="114630" y="132640"/>
                        <a:pt x="115934" y="134702"/>
                        <a:pt x="117214" y="136809"/>
                      </a:cubicBezTo>
                      <a:lnTo>
                        <a:pt x="120736" y="143198"/>
                      </a:lnTo>
                      <a:lnTo>
                        <a:pt x="124075" y="149198"/>
                      </a:lnTo>
                      <a:lnTo>
                        <a:pt x="124303" y="149565"/>
                      </a:lnTo>
                      <a:lnTo>
                        <a:pt x="124349" y="149657"/>
                      </a:lnTo>
                      <a:lnTo>
                        <a:pt x="124349" y="149702"/>
                      </a:lnTo>
                      <a:cubicBezTo>
                        <a:pt x="124349" y="149702"/>
                        <a:pt x="124121" y="149313"/>
                        <a:pt x="124258" y="149542"/>
                      </a:cubicBezTo>
                      <a:lnTo>
                        <a:pt x="124395" y="149702"/>
                      </a:lnTo>
                      <a:lnTo>
                        <a:pt x="124921" y="150435"/>
                      </a:lnTo>
                      <a:lnTo>
                        <a:pt x="125996" y="151832"/>
                      </a:lnTo>
                      <a:cubicBezTo>
                        <a:pt x="126682" y="152519"/>
                        <a:pt x="127162" y="153114"/>
                        <a:pt x="127962" y="153802"/>
                      </a:cubicBezTo>
                      <a:cubicBezTo>
                        <a:pt x="128717" y="154511"/>
                        <a:pt x="129471" y="155153"/>
                        <a:pt x="130340" y="155702"/>
                      </a:cubicBezTo>
                      <a:lnTo>
                        <a:pt x="130638" y="155909"/>
                      </a:lnTo>
                      <a:lnTo>
                        <a:pt x="130798" y="156023"/>
                      </a:lnTo>
                      <a:lnTo>
                        <a:pt x="130866" y="156069"/>
                      </a:lnTo>
                      <a:cubicBezTo>
                        <a:pt x="130866" y="156069"/>
                        <a:pt x="130386" y="155748"/>
                        <a:pt x="130638" y="155931"/>
                      </a:cubicBezTo>
                      <a:lnTo>
                        <a:pt x="130683" y="155931"/>
                      </a:lnTo>
                      <a:cubicBezTo>
                        <a:pt x="130683" y="155931"/>
                        <a:pt x="131461" y="156389"/>
                        <a:pt x="131461" y="156389"/>
                      </a:cubicBezTo>
                      <a:lnTo>
                        <a:pt x="133016" y="157283"/>
                      </a:lnTo>
                      <a:lnTo>
                        <a:pt x="136103" y="159115"/>
                      </a:lnTo>
                      <a:lnTo>
                        <a:pt x="136858" y="159550"/>
                      </a:lnTo>
                      <a:lnTo>
                        <a:pt x="137498" y="159871"/>
                      </a:lnTo>
                      <a:lnTo>
                        <a:pt x="139099" y="160695"/>
                      </a:lnTo>
                      <a:cubicBezTo>
                        <a:pt x="141294" y="161840"/>
                        <a:pt x="142163" y="164565"/>
                        <a:pt x="141042" y="166787"/>
                      </a:cubicBezTo>
                      <a:cubicBezTo>
                        <a:pt x="140059" y="168733"/>
                        <a:pt x="137864" y="169627"/>
                        <a:pt x="135852" y="169100"/>
                      </a:cubicBezTo>
                      <a:lnTo>
                        <a:pt x="135737" y="169100"/>
                      </a:lnTo>
                      <a:cubicBezTo>
                        <a:pt x="135737" y="169100"/>
                        <a:pt x="133953" y="168573"/>
                        <a:pt x="133953" y="168573"/>
                      </a:cubicBezTo>
                      <a:lnTo>
                        <a:pt x="133519" y="168459"/>
                      </a:lnTo>
                      <a:lnTo>
                        <a:pt x="132901" y="168275"/>
                      </a:lnTo>
                      <a:lnTo>
                        <a:pt x="132010" y="168001"/>
                      </a:lnTo>
                      <a:lnTo>
                        <a:pt x="130249" y="167451"/>
                      </a:lnTo>
                      <a:cubicBezTo>
                        <a:pt x="129654" y="167268"/>
                        <a:pt x="128991" y="166970"/>
                        <a:pt x="128351" y="166741"/>
                      </a:cubicBezTo>
                      <a:lnTo>
                        <a:pt x="126430" y="165985"/>
                      </a:lnTo>
                      <a:lnTo>
                        <a:pt x="125950" y="165802"/>
                      </a:lnTo>
                      <a:lnTo>
                        <a:pt x="125721" y="165710"/>
                      </a:lnTo>
                      <a:lnTo>
                        <a:pt x="125607" y="165642"/>
                      </a:lnTo>
                      <a:lnTo>
                        <a:pt x="125561" y="165642"/>
                      </a:lnTo>
                      <a:cubicBezTo>
                        <a:pt x="125561" y="165642"/>
                        <a:pt x="125309" y="165504"/>
                        <a:pt x="125309" y="165504"/>
                      </a:cubicBezTo>
                      <a:lnTo>
                        <a:pt x="124486" y="165092"/>
                      </a:lnTo>
                      <a:lnTo>
                        <a:pt x="123663" y="164680"/>
                      </a:lnTo>
                      <a:lnTo>
                        <a:pt x="123251" y="164474"/>
                      </a:lnTo>
                      <a:lnTo>
                        <a:pt x="123045" y="164382"/>
                      </a:lnTo>
                      <a:lnTo>
                        <a:pt x="122588" y="164107"/>
                      </a:lnTo>
                      <a:lnTo>
                        <a:pt x="121010" y="163168"/>
                      </a:lnTo>
                      <a:lnTo>
                        <a:pt x="120622" y="162916"/>
                      </a:lnTo>
                      <a:lnTo>
                        <a:pt x="120416" y="162802"/>
                      </a:lnTo>
                      <a:lnTo>
                        <a:pt x="120324" y="162733"/>
                      </a:lnTo>
                      <a:lnTo>
                        <a:pt x="119684" y="162275"/>
                      </a:lnTo>
                      <a:lnTo>
                        <a:pt x="118975" y="161702"/>
                      </a:lnTo>
                      <a:lnTo>
                        <a:pt x="117534" y="160558"/>
                      </a:lnTo>
                      <a:cubicBezTo>
                        <a:pt x="116505" y="159664"/>
                        <a:pt x="115362" y="158428"/>
                        <a:pt x="114287" y="157374"/>
                      </a:cubicBezTo>
                      <a:lnTo>
                        <a:pt x="109645" y="151283"/>
                      </a:lnTo>
                      <a:lnTo>
                        <a:pt x="105346" y="145214"/>
                      </a:lnTo>
                      <a:lnTo>
                        <a:pt x="103128" y="142442"/>
                      </a:lnTo>
                      <a:cubicBezTo>
                        <a:pt x="102373" y="141480"/>
                        <a:pt x="101641" y="140725"/>
                        <a:pt x="100910" y="139854"/>
                      </a:cubicBezTo>
                      <a:cubicBezTo>
                        <a:pt x="100201" y="138984"/>
                        <a:pt x="99378" y="138228"/>
                        <a:pt x="98600" y="137427"/>
                      </a:cubicBezTo>
                      <a:cubicBezTo>
                        <a:pt x="98211" y="137038"/>
                        <a:pt x="97822" y="136626"/>
                        <a:pt x="97434" y="136236"/>
                      </a:cubicBezTo>
                      <a:lnTo>
                        <a:pt x="96199" y="135183"/>
                      </a:lnTo>
                      <a:lnTo>
                        <a:pt x="94987" y="134129"/>
                      </a:lnTo>
                      <a:lnTo>
                        <a:pt x="94827" y="133992"/>
                      </a:lnTo>
                      <a:lnTo>
                        <a:pt x="94735" y="133923"/>
                      </a:lnTo>
                      <a:cubicBezTo>
                        <a:pt x="94735" y="133923"/>
                        <a:pt x="95101" y="134198"/>
                        <a:pt x="94896" y="134061"/>
                      </a:cubicBezTo>
                      <a:lnTo>
                        <a:pt x="94850" y="134061"/>
                      </a:lnTo>
                      <a:cubicBezTo>
                        <a:pt x="94850" y="134061"/>
                        <a:pt x="94484" y="133786"/>
                        <a:pt x="94484" y="133786"/>
                      </a:cubicBezTo>
                      <a:lnTo>
                        <a:pt x="93729" y="133259"/>
                      </a:lnTo>
                      <a:cubicBezTo>
                        <a:pt x="93157" y="132824"/>
                        <a:pt x="92883" y="132755"/>
                        <a:pt x="92540" y="132549"/>
                      </a:cubicBezTo>
                      <a:lnTo>
                        <a:pt x="92037" y="132274"/>
                      </a:lnTo>
                      <a:lnTo>
                        <a:pt x="91374" y="131999"/>
                      </a:lnTo>
                      <a:cubicBezTo>
                        <a:pt x="87966" y="130419"/>
                        <a:pt x="83645" y="129686"/>
                        <a:pt x="79025" y="129320"/>
                      </a:cubicBezTo>
                      <a:lnTo>
                        <a:pt x="64321" y="128014"/>
                      </a:lnTo>
                      <a:lnTo>
                        <a:pt x="63407" y="127900"/>
                      </a:lnTo>
                      <a:lnTo>
                        <a:pt x="63178" y="127900"/>
                      </a:lnTo>
                      <a:cubicBezTo>
                        <a:pt x="63178" y="127900"/>
                        <a:pt x="62561" y="127762"/>
                        <a:pt x="62561" y="127762"/>
                      </a:cubicBezTo>
                      <a:lnTo>
                        <a:pt x="62126" y="127694"/>
                      </a:lnTo>
                      <a:lnTo>
                        <a:pt x="60319" y="127327"/>
                      </a:lnTo>
                      <a:lnTo>
                        <a:pt x="59611" y="127190"/>
                      </a:lnTo>
                      <a:lnTo>
                        <a:pt x="59153" y="127075"/>
                      </a:lnTo>
                      <a:lnTo>
                        <a:pt x="58261" y="126892"/>
                      </a:lnTo>
                      <a:cubicBezTo>
                        <a:pt x="57644" y="126732"/>
                        <a:pt x="57118" y="126640"/>
                        <a:pt x="56432" y="126434"/>
                      </a:cubicBezTo>
                      <a:cubicBezTo>
                        <a:pt x="53665" y="125656"/>
                        <a:pt x="51058" y="124808"/>
                        <a:pt x="48451" y="123548"/>
                      </a:cubicBezTo>
                      <a:lnTo>
                        <a:pt x="47490" y="123091"/>
                      </a:lnTo>
                      <a:lnTo>
                        <a:pt x="46804" y="122747"/>
                      </a:lnTo>
                      <a:lnTo>
                        <a:pt x="46416" y="122518"/>
                      </a:lnTo>
                      <a:lnTo>
                        <a:pt x="44815" y="121579"/>
                      </a:lnTo>
                      <a:cubicBezTo>
                        <a:pt x="44540" y="121442"/>
                        <a:pt x="44312" y="121304"/>
                        <a:pt x="44015" y="121098"/>
                      </a:cubicBezTo>
                      <a:lnTo>
                        <a:pt x="43077" y="120457"/>
                      </a:lnTo>
                      <a:lnTo>
                        <a:pt x="41202" y="119152"/>
                      </a:lnTo>
                      <a:cubicBezTo>
                        <a:pt x="40058" y="118258"/>
                        <a:pt x="38984" y="117365"/>
                        <a:pt x="37909" y="116403"/>
                      </a:cubicBezTo>
                      <a:lnTo>
                        <a:pt x="36377" y="114892"/>
                      </a:lnTo>
                      <a:lnTo>
                        <a:pt x="35622" y="114136"/>
                      </a:lnTo>
                      <a:lnTo>
                        <a:pt x="35371" y="113861"/>
                      </a:lnTo>
                      <a:lnTo>
                        <a:pt x="35302" y="113792"/>
                      </a:lnTo>
                      <a:lnTo>
                        <a:pt x="35142" y="113609"/>
                      </a:lnTo>
                      <a:lnTo>
                        <a:pt x="34868" y="113266"/>
                      </a:lnTo>
                      <a:cubicBezTo>
                        <a:pt x="33450" y="111640"/>
                        <a:pt x="31323" y="108708"/>
                        <a:pt x="30111" y="106464"/>
                      </a:cubicBezTo>
                      <a:cubicBezTo>
                        <a:pt x="29379" y="105273"/>
                        <a:pt x="28830" y="104036"/>
                        <a:pt x="28190" y="102822"/>
                      </a:cubicBezTo>
                      <a:lnTo>
                        <a:pt x="28076" y="102594"/>
                      </a:lnTo>
                      <a:lnTo>
                        <a:pt x="27893" y="102227"/>
                      </a:lnTo>
                      <a:lnTo>
                        <a:pt x="27847" y="102113"/>
                      </a:lnTo>
                      <a:lnTo>
                        <a:pt x="27687" y="101700"/>
                      </a:lnTo>
                      <a:lnTo>
                        <a:pt x="27344" y="100830"/>
                      </a:lnTo>
                      <a:lnTo>
                        <a:pt x="26681" y="99113"/>
                      </a:lnTo>
                      <a:lnTo>
                        <a:pt x="25995" y="97395"/>
                      </a:lnTo>
                      <a:lnTo>
                        <a:pt x="25835" y="96983"/>
                      </a:lnTo>
                      <a:lnTo>
                        <a:pt x="25743" y="96754"/>
                      </a:lnTo>
                      <a:lnTo>
                        <a:pt x="25560" y="96296"/>
                      </a:lnTo>
                      <a:lnTo>
                        <a:pt x="25515" y="96181"/>
                      </a:lnTo>
                      <a:lnTo>
                        <a:pt x="25240" y="95288"/>
                      </a:lnTo>
                      <a:lnTo>
                        <a:pt x="24120" y="91807"/>
                      </a:lnTo>
                      <a:cubicBezTo>
                        <a:pt x="23480" y="89929"/>
                        <a:pt x="22542" y="87021"/>
                        <a:pt x="21833" y="85234"/>
                      </a:cubicBezTo>
                      <a:lnTo>
                        <a:pt x="20575" y="82005"/>
                      </a:lnTo>
                      <a:lnTo>
                        <a:pt x="19043" y="78661"/>
                      </a:lnTo>
                      <a:cubicBezTo>
                        <a:pt x="18197" y="76829"/>
                        <a:pt x="16871" y="74241"/>
                        <a:pt x="15887" y="72341"/>
                      </a:cubicBezTo>
                      <a:cubicBezTo>
                        <a:pt x="13578" y="68012"/>
                        <a:pt x="11291" y="63661"/>
                        <a:pt x="9027" y="59309"/>
                      </a:cubicBezTo>
                      <a:lnTo>
                        <a:pt x="7289" y="55989"/>
                      </a:lnTo>
                      <a:lnTo>
                        <a:pt x="5665" y="52691"/>
                      </a:lnTo>
                      <a:cubicBezTo>
                        <a:pt x="5117" y="51615"/>
                        <a:pt x="4591" y="50241"/>
                        <a:pt x="4065" y="49027"/>
                      </a:cubicBezTo>
                      <a:lnTo>
                        <a:pt x="3287" y="47172"/>
                      </a:lnTo>
                      <a:lnTo>
                        <a:pt x="3219" y="47011"/>
                      </a:lnTo>
                      <a:lnTo>
                        <a:pt x="3219" y="46943"/>
                      </a:lnTo>
                      <a:cubicBezTo>
                        <a:pt x="3219" y="46943"/>
                        <a:pt x="3173" y="46828"/>
                        <a:pt x="3173" y="46828"/>
                      </a:cubicBezTo>
                      <a:lnTo>
                        <a:pt x="3104" y="46622"/>
                      </a:lnTo>
                      <a:lnTo>
                        <a:pt x="2990" y="46187"/>
                      </a:lnTo>
                      <a:lnTo>
                        <a:pt x="2739" y="45294"/>
                      </a:lnTo>
                      <a:cubicBezTo>
                        <a:pt x="2006" y="43003"/>
                        <a:pt x="1458" y="40416"/>
                        <a:pt x="932" y="37690"/>
                      </a:cubicBezTo>
                      <a:lnTo>
                        <a:pt x="406" y="34026"/>
                      </a:lnTo>
                      <a:cubicBezTo>
                        <a:pt x="269" y="32767"/>
                        <a:pt x="177" y="31438"/>
                        <a:pt x="86" y="30133"/>
                      </a:cubicBezTo>
                      <a:cubicBezTo>
                        <a:pt x="-29" y="27568"/>
                        <a:pt x="-29" y="25026"/>
                        <a:pt x="86" y="22507"/>
                      </a:cubicBezTo>
                      <a:cubicBezTo>
                        <a:pt x="269" y="19896"/>
                        <a:pt x="452" y="17583"/>
                        <a:pt x="772" y="15063"/>
                      </a:cubicBezTo>
                      <a:lnTo>
                        <a:pt x="1366" y="11308"/>
                      </a:lnTo>
                      <a:lnTo>
                        <a:pt x="1526" y="10369"/>
                      </a:lnTo>
                      <a:cubicBezTo>
                        <a:pt x="1595" y="9957"/>
                        <a:pt x="1663" y="9750"/>
                        <a:pt x="1732" y="9430"/>
                      </a:cubicBezTo>
                      <a:lnTo>
                        <a:pt x="2167" y="7620"/>
                      </a:lnTo>
                      <a:lnTo>
                        <a:pt x="3058" y="4025"/>
                      </a:lnTo>
                      <a:lnTo>
                        <a:pt x="3287" y="3132"/>
                      </a:lnTo>
                      <a:cubicBezTo>
                        <a:pt x="3401" y="2697"/>
                        <a:pt x="3470" y="2491"/>
                        <a:pt x="3562" y="2193"/>
                      </a:cubicBezTo>
                      <a:lnTo>
                        <a:pt x="4133" y="429"/>
                      </a:lnTo>
                      <a:lnTo>
                        <a:pt x="4133" y="429"/>
                      </a:lnTo>
                      <a:cubicBezTo>
                        <a:pt x="4225" y="86"/>
                        <a:pt x="4545" y="-51"/>
                        <a:pt x="4842" y="17"/>
                      </a:cubicBezTo>
                      <a:cubicBezTo>
                        <a:pt x="5094" y="109"/>
                        <a:pt x="5254" y="338"/>
                        <a:pt x="5231" y="590"/>
                      </a:cubicBezTo>
                      <a:close/>
                      <a:moveTo>
                        <a:pt x="5140" y="636"/>
                      </a:moveTo>
                      <a:lnTo>
                        <a:pt x="4865" y="2491"/>
                      </a:lnTo>
                      <a:cubicBezTo>
                        <a:pt x="4842" y="2742"/>
                        <a:pt x="4751" y="3155"/>
                        <a:pt x="4751" y="3338"/>
                      </a:cubicBezTo>
                      <a:lnTo>
                        <a:pt x="4682" y="4254"/>
                      </a:lnTo>
                      <a:lnTo>
                        <a:pt x="4385" y="7941"/>
                      </a:lnTo>
                      <a:lnTo>
                        <a:pt x="4225" y="9773"/>
                      </a:lnTo>
                      <a:cubicBezTo>
                        <a:pt x="4202" y="10071"/>
                        <a:pt x="4156" y="10437"/>
                        <a:pt x="4156" y="10644"/>
                      </a:cubicBezTo>
                      <a:lnTo>
                        <a:pt x="4156" y="11559"/>
                      </a:lnTo>
                      <a:cubicBezTo>
                        <a:pt x="4156" y="11559"/>
                        <a:pt x="4088" y="15155"/>
                        <a:pt x="4088" y="15155"/>
                      </a:cubicBezTo>
                      <a:cubicBezTo>
                        <a:pt x="4133" y="17560"/>
                        <a:pt x="4248" y="20148"/>
                        <a:pt x="4339" y="22438"/>
                      </a:cubicBezTo>
                      <a:cubicBezTo>
                        <a:pt x="4545" y="24820"/>
                        <a:pt x="4819" y="27202"/>
                        <a:pt x="5208" y="29515"/>
                      </a:cubicBezTo>
                      <a:lnTo>
                        <a:pt x="5871" y="32950"/>
                      </a:lnTo>
                      <a:lnTo>
                        <a:pt x="6763" y="36522"/>
                      </a:lnTo>
                      <a:cubicBezTo>
                        <a:pt x="7426" y="38538"/>
                        <a:pt x="8044" y="40736"/>
                        <a:pt x="9073" y="43026"/>
                      </a:cubicBezTo>
                      <a:lnTo>
                        <a:pt x="9416" y="43897"/>
                      </a:lnTo>
                      <a:lnTo>
                        <a:pt x="9599" y="44309"/>
                      </a:lnTo>
                      <a:lnTo>
                        <a:pt x="9690" y="44515"/>
                      </a:lnTo>
                      <a:lnTo>
                        <a:pt x="9690" y="44629"/>
                      </a:lnTo>
                      <a:cubicBezTo>
                        <a:pt x="9690" y="44629"/>
                        <a:pt x="9759" y="44676"/>
                        <a:pt x="9759" y="44676"/>
                      </a:cubicBezTo>
                      <a:cubicBezTo>
                        <a:pt x="9690" y="44469"/>
                        <a:pt x="9759" y="44629"/>
                        <a:pt x="9759" y="44629"/>
                      </a:cubicBezTo>
                      <a:lnTo>
                        <a:pt x="10536" y="46118"/>
                      </a:lnTo>
                      <a:cubicBezTo>
                        <a:pt x="11108" y="47103"/>
                        <a:pt x="11474" y="48019"/>
                        <a:pt x="12160" y="49072"/>
                      </a:cubicBezTo>
                      <a:lnTo>
                        <a:pt x="14081" y="52233"/>
                      </a:lnTo>
                      <a:lnTo>
                        <a:pt x="16002" y="55279"/>
                      </a:lnTo>
                      <a:cubicBezTo>
                        <a:pt x="18631" y="59401"/>
                        <a:pt x="21238" y="63569"/>
                        <a:pt x="23799" y="67737"/>
                      </a:cubicBezTo>
                      <a:cubicBezTo>
                        <a:pt x="25240" y="70142"/>
                        <a:pt x="26292" y="71860"/>
                        <a:pt x="27664" y="74379"/>
                      </a:cubicBezTo>
                      <a:lnTo>
                        <a:pt x="29402" y="77608"/>
                      </a:lnTo>
                      <a:lnTo>
                        <a:pt x="29494" y="77814"/>
                      </a:lnTo>
                      <a:lnTo>
                        <a:pt x="29699" y="78226"/>
                      </a:lnTo>
                      <a:lnTo>
                        <a:pt x="29905" y="78638"/>
                      </a:lnTo>
                      <a:lnTo>
                        <a:pt x="30294" y="79486"/>
                      </a:lnTo>
                      <a:lnTo>
                        <a:pt x="31072" y="81135"/>
                      </a:lnTo>
                      <a:lnTo>
                        <a:pt x="31460" y="81959"/>
                      </a:lnTo>
                      <a:lnTo>
                        <a:pt x="31643" y="82372"/>
                      </a:lnTo>
                      <a:lnTo>
                        <a:pt x="31735" y="82578"/>
                      </a:lnTo>
                      <a:lnTo>
                        <a:pt x="31917" y="82990"/>
                      </a:lnTo>
                      <a:lnTo>
                        <a:pt x="32581" y="84730"/>
                      </a:lnTo>
                      <a:lnTo>
                        <a:pt x="33267" y="86425"/>
                      </a:lnTo>
                      <a:lnTo>
                        <a:pt x="33998" y="88326"/>
                      </a:lnTo>
                      <a:lnTo>
                        <a:pt x="35279" y="91784"/>
                      </a:lnTo>
                      <a:lnTo>
                        <a:pt x="35599" y="92654"/>
                      </a:lnTo>
                      <a:lnTo>
                        <a:pt x="35645" y="92769"/>
                      </a:lnTo>
                      <a:lnTo>
                        <a:pt x="35645" y="92814"/>
                      </a:lnTo>
                      <a:cubicBezTo>
                        <a:pt x="35394" y="92127"/>
                        <a:pt x="35599" y="92654"/>
                        <a:pt x="35554" y="92494"/>
                      </a:cubicBezTo>
                      <a:lnTo>
                        <a:pt x="35645" y="92723"/>
                      </a:lnTo>
                      <a:lnTo>
                        <a:pt x="35828" y="93135"/>
                      </a:lnTo>
                      <a:lnTo>
                        <a:pt x="36583" y="94807"/>
                      </a:lnTo>
                      <a:lnTo>
                        <a:pt x="37337" y="96502"/>
                      </a:lnTo>
                      <a:lnTo>
                        <a:pt x="37726" y="97349"/>
                      </a:lnTo>
                      <a:lnTo>
                        <a:pt x="37909" y="97761"/>
                      </a:lnTo>
                      <a:lnTo>
                        <a:pt x="37955" y="97876"/>
                      </a:lnTo>
                      <a:cubicBezTo>
                        <a:pt x="37726" y="97372"/>
                        <a:pt x="37909" y="97761"/>
                        <a:pt x="37863" y="97670"/>
                      </a:cubicBezTo>
                      <a:lnTo>
                        <a:pt x="37863" y="97716"/>
                      </a:lnTo>
                      <a:cubicBezTo>
                        <a:pt x="37863" y="97716"/>
                        <a:pt x="38000" y="97876"/>
                        <a:pt x="38000" y="97876"/>
                      </a:cubicBezTo>
                      <a:cubicBezTo>
                        <a:pt x="38549" y="98815"/>
                        <a:pt x="39029" y="99800"/>
                        <a:pt x="39647" y="100670"/>
                      </a:cubicBezTo>
                      <a:lnTo>
                        <a:pt x="40516" y="102021"/>
                      </a:lnTo>
                      <a:cubicBezTo>
                        <a:pt x="40813" y="102433"/>
                        <a:pt x="41087" y="102777"/>
                        <a:pt x="41385" y="103166"/>
                      </a:cubicBezTo>
                      <a:cubicBezTo>
                        <a:pt x="41705" y="103556"/>
                        <a:pt x="41865" y="103876"/>
                        <a:pt x="42322" y="104357"/>
                      </a:cubicBezTo>
                      <a:lnTo>
                        <a:pt x="43535" y="105754"/>
                      </a:lnTo>
                      <a:lnTo>
                        <a:pt x="43854" y="106121"/>
                      </a:lnTo>
                      <a:lnTo>
                        <a:pt x="44015" y="106281"/>
                      </a:lnTo>
                      <a:lnTo>
                        <a:pt x="44106" y="106372"/>
                      </a:lnTo>
                      <a:cubicBezTo>
                        <a:pt x="44106" y="106372"/>
                        <a:pt x="44289" y="106578"/>
                        <a:pt x="43969" y="106235"/>
                      </a:cubicBezTo>
                      <a:lnTo>
                        <a:pt x="44015" y="106235"/>
                      </a:lnTo>
                      <a:cubicBezTo>
                        <a:pt x="44015" y="106235"/>
                        <a:pt x="44564" y="106762"/>
                        <a:pt x="44564" y="106762"/>
                      </a:cubicBezTo>
                      <a:lnTo>
                        <a:pt x="45684" y="107815"/>
                      </a:lnTo>
                      <a:cubicBezTo>
                        <a:pt x="46461" y="108479"/>
                        <a:pt x="47285" y="109121"/>
                        <a:pt x="48085" y="109716"/>
                      </a:cubicBezTo>
                      <a:lnTo>
                        <a:pt x="49251" y="110495"/>
                      </a:lnTo>
                      <a:lnTo>
                        <a:pt x="49846" y="110884"/>
                      </a:lnTo>
                      <a:cubicBezTo>
                        <a:pt x="50052" y="111021"/>
                        <a:pt x="50349" y="111159"/>
                        <a:pt x="50623" y="111319"/>
                      </a:cubicBezTo>
                      <a:lnTo>
                        <a:pt x="52224" y="112212"/>
                      </a:lnTo>
                      <a:lnTo>
                        <a:pt x="52636" y="112418"/>
                      </a:lnTo>
                      <a:cubicBezTo>
                        <a:pt x="52247" y="112212"/>
                        <a:pt x="52567" y="112373"/>
                        <a:pt x="52476" y="112327"/>
                      </a:cubicBezTo>
                      <a:lnTo>
                        <a:pt x="52521" y="112327"/>
                      </a:lnTo>
                      <a:cubicBezTo>
                        <a:pt x="52521" y="112327"/>
                        <a:pt x="52613" y="112395"/>
                        <a:pt x="52613" y="112395"/>
                      </a:cubicBezTo>
                      <a:lnTo>
                        <a:pt x="52796" y="112464"/>
                      </a:lnTo>
                      <a:lnTo>
                        <a:pt x="53505" y="112785"/>
                      </a:lnTo>
                      <a:cubicBezTo>
                        <a:pt x="55311" y="113678"/>
                        <a:pt x="57392" y="114319"/>
                        <a:pt x="59313" y="114846"/>
                      </a:cubicBezTo>
                      <a:cubicBezTo>
                        <a:pt x="59793" y="115006"/>
                        <a:pt x="60479" y="115098"/>
                        <a:pt x="61051" y="115281"/>
                      </a:cubicBezTo>
                      <a:lnTo>
                        <a:pt x="61943" y="115464"/>
                      </a:lnTo>
                      <a:lnTo>
                        <a:pt x="62377" y="115579"/>
                      </a:lnTo>
                      <a:cubicBezTo>
                        <a:pt x="62629" y="115625"/>
                        <a:pt x="62080" y="115533"/>
                        <a:pt x="62172" y="115556"/>
                      </a:cubicBezTo>
                      <a:lnTo>
                        <a:pt x="62217" y="115556"/>
                      </a:lnTo>
                      <a:cubicBezTo>
                        <a:pt x="62217" y="115556"/>
                        <a:pt x="62332" y="115579"/>
                        <a:pt x="62332" y="115579"/>
                      </a:cubicBezTo>
                      <a:lnTo>
                        <a:pt x="62561" y="115579"/>
                      </a:lnTo>
                      <a:cubicBezTo>
                        <a:pt x="62561" y="115579"/>
                        <a:pt x="64367" y="115945"/>
                        <a:pt x="64367" y="115945"/>
                      </a:cubicBezTo>
                      <a:lnTo>
                        <a:pt x="64801" y="116037"/>
                      </a:lnTo>
                      <a:lnTo>
                        <a:pt x="64916" y="116037"/>
                      </a:lnTo>
                      <a:cubicBezTo>
                        <a:pt x="64916" y="116037"/>
                        <a:pt x="64962" y="116083"/>
                        <a:pt x="64962" y="116083"/>
                      </a:cubicBezTo>
                      <a:cubicBezTo>
                        <a:pt x="64230" y="115968"/>
                        <a:pt x="64779" y="116037"/>
                        <a:pt x="64641" y="116014"/>
                      </a:cubicBezTo>
                      <a:lnTo>
                        <a:pt x="64870" y="116060"/>
                      </a:lnTo>
                      <a:lnTo>
                        <a:pt x="65785" y="116151"/>
                      </a:lnTo>
                      <a:lnTo>
                        <a:pt x="80283" y="117709"/>
                      </a:lnTo>
                      <a:cubicBezTo>
                        <a:pt x="85360" y="118304"/>
                        <a:pt x="90894" y="119197"/>
                        <a:pt x="96313" y="121922"/>
                      </a:cubicBezTo>
                      <a:lnTo>
                        <a:pt x="97319" y="122426"/>
                      </a:lnTo>
                      <a:cubicBezTo>
                        <a:pt x="97662" y="122610"/>
                        <a:pt x="98028" y="122839"/>
                        <a:pt x="98394" y="123091"/>
                      </a:cubicBezTo>
                      <a:cubicBezTo>
                        <a:pt x="99080" y="123526"/>
                        <a:pt x="99903" y="124030"/>
                        <a:pt x="100292" y="124373"/>
                      </a:cubicBezTo>
                      <a:lnTo>
                        <a:pt x="101024" y="124945"/>
                      </a:lnTo>
                      <a:lnTo>
                        <a:pt x="101390" y="125220"/>
                      </a:lnTo>
                      <a:lnTo>
                        <a:pt x="101687" y="125449"/>
                      </a:lnTo>
                      <a:lnTo>
                        <a:pt x="101779" y="125541"/>
                      </a:lnTo>
                      <a:lnTo>
                        <a:pt x="101961" y="125724"/>
                      </a:lnTo>
                      <a:lnTo>
                        <a:pt x="103471" y="127121"/>
                      </a:lnTo>
                      <a:lnTo>
                        <a:pt x="104980" y="128541"/>
                      </a:lnTo>
                      <a:cubicBezTo>
                        <a:pt x="105438" y="129022"/>
                        <a:pt x="105872" y="129526"/>
                        <a:pt x="106329" y="130030"/>
                      </a:cubicBezTo>
                      <a:cubicBezTo>
                        <a:pt x="107221" y="131014"/>
                        <a:pt x="108159" y="131999"/>
                        <a:pt x="108959" y="133030"/>
                      </a:cubicBezTo>
                      <a:cubicBezTo>
                        <a:pt x="109759" y="134061"/>
                        <a:pt x="110674" y="135137"/>
                        <a:pt x="111383" y="136144"/>
                      </a:cubicBezTo>
                      <a:lnTo>
                        <a:pt x="113624" y="139213"/>
                      </a:lnTo>
                      <a:lnTo>
                        <a:pt x="117626" y="145305"/>
                      </a:lnTo>
                      <a:lnTo>
                        <a:pt x="121673" y="151076"/>
                      </a:lnTo>
                      <a:cubicBezTo>
                        <a:pt x="122337" y="151740"/>
                        <a:pt x="122817" y="152359"/>
                        <a:pt x="123594" y="153114"/>
                      </a:cubicBezTo>
                      <a:lnTo>
                        <a:pt x="124989" y="154305"/>
                      </a:lnTo>
                      <a:lnTo>
                        <a:pt x="125698" y="154901"/>
                      </a:lnTo>
                      <a:lnTo>
                        <a:pt x="125744" y="154901"/>
                      </a:lnTo>
                      <a:cubicBezTo>
                        <a:pt x="125881" y="155061"/>
                        <a:pt x="124761" y="154260"/>
                        <a:pt x="125241" y="154603"/>
                      </a:cubicBezTo>
                      <a:lnTo>
                        <a:pt x="125332" y="154672"/>
                      </a:lnTo>
                      <a:lnTo>
                        <a:pt x="125538" y="154786"/>
                      </a:lnTo>
                      <a:lnTo>
                        <a:pt x="125904" y="155061"/>
                      </a:lnTo>
                      <a:lnTo>
                        <a:pt x="127436" y="156046"/>
                      </a:lnTo>
                      <a:lnTo>
                        <a:pt x="127528" y="156115"/>
                      </a:lnTo>
                      <a:lnTo>
                        <a:pt x="127574" y="156161"/>
                      </a:lnTo>
                      <a:cubicBezTo>
                        <a:pt x="127574" y="156161"/>
                        <a:pt x="127116" y="155909"/>
                        <a:pt x="127368" y="156023"/>
                      </a:cubicBezTo>
                      <a:lnTo>
                        <a:pt x="127574" y="156137"/>
                      </a:lnTo>
                      <a:lnTo>
                        <a:pt x="127962" y="156344"/>
                      </a:lnTo>
                      <a:lnTo>
                        <a:pt x="128762" y="156779"/>
                      </a:lnTo>
                      <a:lnTo>
                        <a:pt x="129563" y="157237"/>
                      </a:lnTo>
                      <a:cubicBezTo>
                        <a:pt x="129563" y="157237"/>
                        <a:pt x="129220" y="157054"/>
                        <a:pt x="129403" y="157145"/>
                      </a:cubicBezTo>
                      <a:lnTo>
                        <a:pt x="129449" y="157145"/>
                      </a:lnTo>
                      <a:cubicBezTo>
                        <a:pt x="129449" y="157145"/>
                        <a:pt x="129540" y="157214"/>
                        <a:pt x="129540" y="157214"/>
                      </a:cubicBezTo>
                      <a:lnTo>
                        <a:pt x="129723" y="157283"/>
                      </a:lnTo>
                      <a:lnTo>
                        <a:pt x="130089" y="157443"/>
                      </a:lnTo>
                      <a:lnTo>
                        <a:pt x="131575" y="158084"/>
                      </a:lnTo>
                      <a:cubicBezTo>
                        <a:pt x="132078" y="158290"/>
                        <a:pt x="132513" y="158519"/>
                        <a:pt x="133085" y="158748"/>
                      </a:cubicBezTo>
                      <a:lnTo>
                        <a:pt x="134822" y="159344"/>
                      </a:lnTo>
                      <a:lnTo>
                        <a:pt x="135692" y="159641"/>
                      </a:lnTo>
                      <a:lnTo>
                        <a:pt x="135806" y="159641"/>
                      </a:lnTo>
                      <a:cubicBezTo>
                        <a:pt x="135806" y="159641"/>
                        <a:pt x="135509" y="159596"/>
                        <a:pt x="135692" y="159641"/>
                      </a:cubicBezTo>
                      <a:lnTo>
                        <a:pt x="135737" y="159641"/>
                      </a:lnTo>
                      <a:cubicBezTo>
                        <a:pt x="135737" y="159641"/>
                        <a:pt x="135966" y="159733"/>
                        <a:pt x="135966" y="159733"/>
                      </a:cubicBezTo>
                      <a:lnTo>
                        <a:pt x="136400" y="159871"/>
                      </a:lnTo>
                      <a:lnTo>
                        <a:pt x="138161" y="160397"/>
                      </a:lnTo>
                      <a:lnTo>
                        <a:pt x="134777" y="168756"/>
                      </a:lnTo>
                      <a:lnTo>
                        <a:pt x="133199" y="167909"/>
                      </a:lnTo>
                      <a:lnTo>
                        <a:pt x="132261" y="167382"/>
                      </a:lnTo>
                      <a:lnTo>
                        <a:pt x="131507" y="166901"/>
                      </a:lnTo>
                      <a:lnTo>
                        <a:pt x="128488" y="165001"/>
                      </a:lnTo>
                      <a:lnTo>
                        <a:pt x="126979" y="164062"/>
                      </a:lnTo>
                      <a:lnTo>
                        <a:pt x="126224" y="163580"/>
                      </a:lnTo>
                      <a:lnTo>
                        <a:pt x="125858" y="163375"/>
                      </a:lnTo>
                      <a:lnTo>
                        <a:pt x="125767" y="163283"/>
                      </a:lnTo>
                      <a:lnTo>
                        <a:pt x="125561" y="163123"/>
                      </a:lnTo>
                      <a:lnTo>
                        <a:pt x="125150" y="162825"/>
                      </a:lnTo>
                      <a:cubicBezTo>
                        <a:pt x="124052" y="162000"/>
                        <a:pt x="123023" y="161084"/>
                        <a:pt x="122039" y="160145"/>
                      </a:cubicBezTo>
                      <a:cubicBezTo>
                        <a:pt x="121033" y="159252"/>
                        <a:pt x="120027" y="157993"/>
                        <a:pt x="119090" y="156916"/>
                      </a:cubicBezTo>
                      <a:lnTo>
                        <a:pt x="118061" y="155450"/>
                      </a:lnTo>
                      <a:lnTo>
                        <a:pt x="117534" y="154741"/>
                      </a:lnTo>
                      <a:lnTo>
                        <a:pt x="117420" y="154557"/>
                      </a:lnTo>
                      <a:lnTo>
                        <a:pt x="117237" y="154305"/>
                      </a:lnTo>
                      <a:lnTo>
                        <a:pt x="117237" y="154237"/>
                      </a:lnTo>
                      <a:cubicBezTo>
                        <a:pt x="117237" y="154237"/>
                        <a:pt x="117169" y="154145"/>
                        <a:pt x="117169" y="154145"/>
                      </a:cubicBezTo>
                      <a:lnTo>
                        <a:pt x="116940" y="153710"/>
                      </a:lnTo>
                      <a:lnTo>
                        <a:pt x="113510" y="147137"/>
                      </a:lnTo>
                      <a:lnTo>
                        <a:pt x="110331" y="140908"/>
                      </a:lnTo>
                      <a:cubicBezTo>
                        <a:pt x="109165" y="138893"/>
                        <a:pt x="107999" y="136900"/>
                        <a:pt x="106741" y="135022"/>
                      </a:cubicBezTo>
                      <a:cubicBezTo>
                        <a:pt x="106146" y="134037"/>
                        <a:pt x="105483" y="133213"/>
                        <a:pt x="104866" y="132366"/>
                      </a:cubicBezTo>
                      <a:cubicBezTo>
                        <a:pt x="104180" y="131495"/>
                        <a:pt x="103723" y="130694"/>
                        <a:pt x="102808" y="129801"/>
                      </a:cubicBezTo>
                      <a:lnTo>
                        <a:pt x="100384" y="127190"/>
                      </a:lnTo>
                      <a:lnTo>
                        <a:pt x="100086" y="126846"/>
                      </a:lnTo>
                      <a:cubicBezTo>
                        <a:pt x="100361" y="127121"/>
                        <a:pt x="100132" y="126915"/>
                        <a:pt x="100201" y="126984"/>
                      </a:cubicBezTo>
                      <a:lnTo>
                        <a:pt x="100155" y="126938"/>
                      </a:lnTo>
                      <a:lnTo>
                        <a:pt x="100086" y="126892"/>
                      </a:lnTo>
                      <a:lnTo>
                        <a:pt x="99926" y="126755"/>
                      </a:lnTo>
                      <a:lnTo>
                        <a:pt x="99332" y="126251"/>
                      </a:lnTo>
                      <a:cubicBezTo>
                        <a:pt x="98943" y="125907"/>
                        <a:pt x="98577" y="125541"/>
                        <a:pt x="98143" y="125243"/>
                      </a:cubicBezTo>
                      <a:cubicBezTo>
                        <a:pt x="97297" y="124602"/>
                        <a:pt x="96450" y="123938"/>
                        <a:pt x="95627" y="123480"/>
                      </a:cubicBezTo>
                      <a:cubicBezTo>
                        <a:pt x="94896" y="122953"/>
                        <a:pt x="93775" y="122404"/>
                        <a:pt x="92700" y="121900"/>
                      </a:cubicBezTo>
                      <a:cubicBezTo>
                        <a:pt x="90916" y="121052"/>
                        <a:pt x="88767" y="120274"/>
                        <a:pt x="86686" y="119747"/>
                      </a:cubicBezTo>
                      <a:cubicBezTo>
                        <a:pt x="85680" y="119472"/>
                        <a:pt x="84536" y="119174"/>
                        <a:pt x="83347" y="118945"/>
                      </a:cubicBezTo>
                      <a:lnTo>
                        <a:pt x="82913" y="118831"/>
                      </a:lnTo>
                      <a:lnTo>
                        <a:pt x="82684" y="118785"/>
                      </a:lnTo>
                      <a:cubicBezTo>
                        <a:pt x="82684" y="118785"/>
                        <a:pt x="82501" y="118762"/>
                        <a:pt x="82776" y="118808"/>
                      </a:cubicBezTo>
                      <a:lnTo>
                        <a:pt x="82730" y="118808"/>
                      </a:lnTo>
                      <a:cubicBezTo>
                        <a:pt x="82730" y="118808"/>
                        <a:pt x="82615" y="118762"/>
                        <a:pt x="82615" y="118762"/>
                      </a:cubicBezTo>
                      <a:lnTo>
                        <a:pt x="81724" y="118625"/>
                      </a:lnTo>
                      <a:lnTo>
                        <a:pt x="79963" y="118327"/>
                      </a:lnTo>
                      <a:lnTo>
                        <a:pt x="72942" y="117205"/>
                      </a:lnTo>
                      <a:lnTo>
                        <a:pt x="65922" y="116174"/>
                      </a:lnTo>
                      <a:lnTo>
                        <a:pt x="65030" y="116037"/>
                      </a:lnTo>
                      <a:lnTo>
                        <a:pt x="64619" y="115968"/>
                      </a:lnTo>
                      <a:lnTo>
                        <a:pt x="64390" y="115922"/>
                      </a:lnTo>
                      <a:lnTo>
                        <a:pt x="63955" y="115831"/>
                      </a:lnTo>
                      <a:lnTo>
                        <a:pt x="62149" y="115418"/>
                      </a:lnTo>
                      <a:lnTo>
                        <a:pt x="58353" y="114273"/>
                      </a:lnTo>
                      <a:cubicBezTo>
                        <a:pt x="57003" y="113907"/>
                        <a:pt x="56020" y="113380"/>
                        <a:pt x="54923" y="112899"/>
                      </a:cubicBezTo>
                      <a:lnTo>
                        <a:pt x="53299" y="112166"/>
                      </a:lnTo>
                      <a:lnTo>
                        <a:pt x="52887" y="112006"/>
                      </a:lnTo>
                      <a:lnTo>
                        <a:pt x="52773" y="111937"/>
                      </a:lnTo>
                      <a:cubicBezTo>
                        <a:pt x="52362" y="111731"/>
                        <a:pt x="52613" y="111869"/>
                        <a:pt x="52521" y="111823"/>
                      </a:cubicBezTo>
                      <a:lnTo>
                        <a:pt x="52476" y="111823"/>
                      </a:lnTo>
                      <a:cubicBezTo>
                        <a:pt x="52476" y="111823"/>
                        <a:pt x="52270" y="111662"/>
                        <a:pt x="52270" y="111662"/>
                      </a:cubicBezTo>
                      <a:lnTo>
                        <a:pt x="51424" y="111159"/>
                      </a:lnTo>
                      <a:cubicBezTo>
                        <a:pt x="50280" y="110540"/>
                        <a:pt x="49228" y="109762"/>
                        <a:pt x="48177" y="108914"/>
                      </a:cubicBezTo>
                      <a:lnTo>
                        <a:pt x="46599" y="107586"/>
                      </a:lnTo>
                      <a:cubicBezTo>
                        <a:pt x="46073" y="107128"/>
                        <a:pt x="45730" y="106716"/>
                        <a:pt x="45295" y="106304"/>
                      </a:cubicBezTo>
                      <a:cubicBezTo>
                        <a:pt x="41636" y="102639"/>
                        <a:pt x="39007" y="97532"/>
                        <a:pt x="37406" y="93295"/>
                      </a:cubicBezTo>
                      <a:cubicBezTo>
                        <a:pt x="35554" y="88509"/>
                        <a:pt x="34296" y="84204"/>
                        <a:pt x="32329" y="79990"/>
                      </a:cubicBezTo>
                      <a:cubicBezTo>
                        <a:pt x="31415" y="77837"/>
                        <a:pt x="30363" y="75776"/>
                        <a:pt x="29288" y="73738"/>
                      </a:cubicBezTo>
                      <a:cubicBezTo>
                        <a:pt x="28236" y="71722"/>
                        <a:pt x="26910" y="69569"/>
                        <a:pt x="25743" y="67623"/>
                      </a:cubicBezTo>
                      <a:lnTo>
                        <a:pt x="18037" y="55577"/>
                      </a:lnTo>
                      <a:cubicBezTo>
                        <a:pt x="15521" y="51569"/>
                        <a:pt x="12754" y="47584"/>
                        <a:pt x="10605" y="43187"/>
                      </a:cubicBezTo>
                      <a:cubicBezTo>
                        <a:pt x="10102" y="42042"/>
                        <a:pt x="9553" y="40897"/>
                        <a:pt x="9118" y="39774"/>
                      </a:cubicBezTo>
                      <a:lnTo>
                        <a:pt x="7907" y="36408"/>
                      </a:lnTo>
                      <a:lnTo>
                        <a:pt x="6031" y="29285"/>
                      </a:lnTo>
                      <a:cubicBezTo>
                        <a:pt x="5574" y="26927"/>
                        <a:pt x="5231" y="24590"/>
                        <a:pt x="4819" y="22232"/>
                      </a:cubicBezTo>
                      <a:cubicBezTo>
                        <a:pt x="4591" y="19644"/>
                        <a:pt x="4454" y="17399"/>
                        <a:pt x="4270" y="14972"/>
                      </a:cubicBezTo>
                      <a:lnTo>
                        <a:pt x="3996" y="11422"/>
                      </a:lnTo>
                      <a:cubicBezTo>
                        <a:pt x="3882" y="10163"/>
                        <a:pt x="3973" y="8994"/>
                        <a:pt x="3950" y="7781"/>
                      </a:cubicBezTo>
                      <a:cubicBezTo>
                        <a:pt x="3950" y="5376"/>
                        <a:pt x="3927" y="2971"/>
                        <a:pt x="4088" y="590"/>
                      </a:cubicBezTo>
                      <a:lnTo>
                        <a:pt x="5208" y="75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7" name="Graphic 3">
                <a:extLst>
                  <a:ext uri="{FF2B5EF4-FFF2-40B4-BE49-F238E27FC236}">
                    <a16:creationId xmlns:a16="http://schemas.microsoft.com/office/drawing/2014/main" id="{A5616D8C-9B1A-07DF-13B1-BDC861D19BCC}"/>
                  </a:ext>
                </a:extLst>
              </p:cNvPr>
              <p:cNvGrpSpPr/>
              <p:nvPr/>
            </p:nvGrpSpPr>
            <p:grpSpPr>
              <a:xfrm>
                <a:off x="5259807" y="3929264"/>
                <a:ext cx="34670" cy="55179"/>
                <a:chOff x="4359544" y="3929264"/>
                <a:chExt cx="34670" cy="55179"/>
              </a:xfrm>
              <a:solidFill>
                <a:srgbClr val="EDA69A"/>
              </a:solidFill>
            </p:grpSpPr>
            <p:sp>
              <p:nvSpPr>
                <p:cNvPr id="1047" name="Freeform: Shape 2090">
                  <a:extLst>
                    <a:ext uri="{FF2B5EF4-FFF2-40B4-BE49-F238E27FC236}">
                      <a16:creationId xmlns:a16="http://schemas.microsoft.com/office/drawing/2014/main" id="{FCE586BE-4E1A-E24E-765C-7FC49B847983}"/>
                    </a:ext>
                  </a:extLst>
                </p:cNvPr>
                <p:cNvSpPr/>
                <p:nvPr/>
              </p:nvSpPr>
              <p:spPr>
                <a:xfrm>
                  <a:off x="4360344"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8" name="Freeform: Shape 2091">
                  <a:extLst>
                    <a:ext uri="{FF2B5EF4-FFF2-40B4-BE49-F238E27FC236}">
                      <a16:creationId xmlns:a16="http://schemas.microsoft.com/office/drawing/2014/main" id="{A1D0F8B8-7333-D09A-DB23-DADBE701E3C7}"/>
                    </a:ext>
                  </a:extLst>
                </p:cNvPr>
                <p:cNvSpPr/>
                <p:nvPr/>
              </p:nvSpPr>
              <p:spPr>
                <a:xfrm>
                  <a:off x="4359544" y="3929264"/>
                  <a:ext cx="34670" cy="55179"/>
                </a:xfrm>
                <a:custGeom>
                  <a:avLst/>
                  <a:gdLst>
                    <a:gd name="connsiteX0" fmla="*/ 1029 w 34670"/>
                    <a:gd name="connsiteY0" fmla="*/ 63 h 55179"/>
                    <a:gd name="connsiteX1" fmla="*/ 1669 w 34670"/>
                    <a:gd name="connsiteY1" fmla="*/ 292 h 55179"/>
                    <a:gd name="connsiteX2" fmla="*/ 2355 w 34670"/>
                    <a:gd name="connsiteY2" fmla="*/ 658 h 55179"/>
                    <a:gd name="connsiteX3" fmla="*/ 3590 w 34670"/>
                    <a:gd name="connsiteY3" fmla="*/ 1529 h 55179"/>
                    <a:gd name="connsiteX4" fmla="*/ 3636 w 34670"/>
                    <a:gd name="connsiteY4" fmla="*/ 1575 h 55179"/>
                    <a:gd name="connsiteX5" fmla="*/ 4230 w 34670"/>
                    <a:gd name="connsiteY5" fmla="*/ 2101 h 55179"/>
                    <a:gd name="connsiteX6" fmla="*/ 4825 w 34670"/>
                    <a:gd name="connsiteY6" fmla="*/ 2697 h 55179"/>
                    <a:gd name="connsiteX7" fmla="*/ 5945 w 34670"/>
                    <a:gd name="connsiteY7" fmla="*/ 4025 h 55179"/>
                    <a:gd name="connsiteX8" fmla="*/ 5900 w 34670"/>
                    <a:gd name="connsiteY8" fmla="*/ 3933 h 55179"/>
                    <a:gd name="connsiteX9" fmla="*/ 7386 w 34670"/>
                    <a:gd name="connsiteY9" fmla="*/ 6086 h 55179"/>
                    <a:gd name="connsiteX10" fmla="*/ 8004 w 34670"/>
                    <a:gd name="connsiteY10" fmla="*/ 7185 h 55179"/>
                    <a:gd name="connsiteX11" fmla="*/ 8301 w 34670"/>
                    <a:gd name="connsiteY11" fmla="*/ 7804 h 55179"/>
                    <a:gd name="connsiteX12" fmla="*/ 8552 w 34670"/>
                    <a:gd name="connsiteY12" fmla="*/ 8330 h 55179"/>
                    <a:gd name="connsiteX13" fmla="*/ 9559 w 34670"/>
                    <a:gd name="connsiteY13" fmla="*/ 10598 h 55179"/>
                    <a:gd name="connsiteX14" fmla="*/ 10016 w 34670"/>
                    <a:gd name="connsiteY14" fmla="*/ 11789 h 55179"/>
                    <a:gd name="connsiteX15" fmla="*/ 10130 w 34670"/>
                    <a:gd name="connsiteY15" fmla="*/ 12063 h 55179"/>
                    <a:gd name="connsiteX16" fmla="*/ 10130 w 34670"/>
                    <a:gd name="connsiteY16" fmla="*/ 12132 h 55179"/>
                    <a:gd name="connsiteX17" fmla="*/ 10176 w 34670"/>
                    <a:gd name="connsiteY17" fmla="*/ 12178 h 55179"/>
                    <a:gd name="connsiteX18" fmla="*/ 10245 w 34670"/>
                    <a:gd name="connsiteY18" fmla="*/ 12361 h 55179"/>
                    <a:gd name="connsiteX19" fmla="*/ 10290 w 34670"/>
                    <a:gd name="connsiteY19" fmla="*/ 12521 h 55179"/>
                    <a:gd name="connsiteX20" fmla="*/ 10473 w 34670"/>
                    <a:gd name="connsiteY20" fmla="*/ 13094 h 55179"/>
                    <a:gd name="connsiteX21" fmla="*/ 11823 w 34670"/>
                    <a:gd name="connsiteY21" fmla="*/ 17812 h 55179"/>
                    <a:gd name="connsiteX22" fmla="*/ 12463 w 34670"/>
                    <a:gd name="connsiteY22" fmla="*/ 20148 h 55179"/>
                    <a:gd name="connsiteX23" fmla="*/ 13126 w 34670"/>
                    <a:gd name="connsiteY23" fmla="*/ 22209 h 55179"/>
                    <a:gd name="connsiteX24" fmla="*/ 13217 w 34670"/>
                    <a:gd name="connsiteY24" fmla="*/ 22461 h 55179"/>
                    <a:gd name="connsiteX25" fmla="*/ 13926 w 34670"/>
                    <a:gd name="connsiteY25" fmla="*/ 24224 h 55179"/>
                    <a:gd name="connsiteX26" fmla="*/ 14018 w 34670"/>
                    <a:gd name="connsiteY26" fmla="*/ 24453 h 55179"/>
                    <a:gd name="connsiteX27" fmla="*/ 14041 w 34670"/>
                    <a:gd name="connsiteY27" fmla="*/ 24476 h 55179"/>
                    <a:gd name="connsiteX28" fmla="*/ 14086 w 34670"/>
                    <a:gd name="connsiteY28" fmla="*/ 24590 h 55179"/>
                    <a:gd name="connsiteX29" fmla="*/ 14315 w 34670"/>
                    <a:gd name="connsiteY29" fmla="*/ 25072 h 55179"/>
                    <a:gd name="connsiteX30" fmla="*/ 14772 w 34670"/>
                    <a:gd name="connsiteY30" fmla="*/ 26056 h 55179"/>
                    <a:gd name="connsiteX31" fmla="*/ 15001 w 34670"/>
                    <a:gd name="connsiteY31" fmla="*/ 26537 h 55179"/>
                    <a:gd name="connsiteX32" fmla="*/ 15115 w 34670"/>
                    <a:gd name="connsiteY32" fmla="*/ 26766 h 55179"/>
                    <a:gd name="connsiteX33" fmla="*/ 15115 w 34670"/>
                    <a:gd name="connsiteY33" fmla="*/ 26766 h 55179"/>
                    <a:gd name="connsiteX34" fmla="*/ 15070 w 34670"/>
                    <a:gd name="connsiteY34" fmla="*/ 26652 h 55179"/>
                    <a:gd name="connsiteX35" fmla="*/ 15070 w 34670"/>
                    <a:gd name="connsiteY35" fmla="*/ 26652 h 55179"/>
                    <a:gd name="connsiteX36" fmla="*/ 15070 w 34670"/>
                    <a:gd name="connsiteY36" fmla="*/ 26720 h 55179"/>
                    <a:gd name="connsiteX37" fmla="*/ 15184 w 34670"/>
                    <a:gd name="connsiteY37" fmla="*/ 26835 h 55179"/>
                    <a:gd name="connsiteX38" fmla="*/ 15687 w 34670"/>
                    <a:gd name="connsiteY38" fmla="*/ 27797 h 55179"/>
                    <a:gd name="connsiteX39" fmla="*/ 16190 w 34670"/>
                    <a:gd name="connsiteY39" fmla="*/ 28736 h 55179"/>
                    <a:gd name="connsiteX40" fmla="*/ 16259 w 34670"/>
                    <a:gd name="connsiteY40" fmla="*/ 28873 h 55179"/>
                    <a:gd name="connsiteX41" fmla="*/ 16259 w 34670"/>
                    <a:gd name="connsiteY41" fmla="*/ 28919 h 55179"/>
                    <a:gd name="connsiteX42" fmla="*/ 16305 w 34670"/>
                    <a:gd name="connsiteY42" fmla="*/ 28942 h 55179"/>
                    <a:gd name="connsiteX43" fmla="*/ 16305 w 34670"/>
                    <a:gd name="connsiteY43" fmla="*/ 28942 h 55179"/>
                    <a:gd name="connsiteX44" fmla="*/ 16213 w 34670"/>
                    <a:gd name="connsiteY44" fmla="*/ 28759 h 55179"/>
                    <a:gd name="connsiteX45" fmla="*/ 16213 w 34670"/>
                    <a:gd name="connsiteY45" fmla="*/ 28759 h 55179"/>
                    <a:gd name="connsiteX46" fmla="*/ 16350 w 34670"/>
                    <a:gd name="connsiteY46" fmla="*/ 29011 h 55179"/>
                    <a:gd name="connsiteX47" fmla="*/ 16625 w 34670"/>
                    <a:gd name="connsiteY47" fmla="*/ 29446 h 55179"/>
                    <a:gd name="connsiteX48" fmla="*/ 17197 w 34670"/>
                    <a:gd name="connsiteY48" fmla="*/ 30362 h 55179"/>
                    <a:gd name="connsiteX49" fmla="*/ 17471 w 34670"/>
                    <a:gd name="connsiteY49" fmla="*/ 30797 h 55179"/>
                    <a:gd name="connsiteX50" fmla="*/ 17540 w 34670"/>
                    <a:gd name="connsiteY50" fmla="*/ 30911 h 55179"/>
                    <a:gd name="connsiteX51" fmla="*/ 17562 w 34670"/>
                    <a:gd name="connsiteY51" fmla="*/ 30911 h 55179"/>
                    <a:gd name="connsiteX52" fmla="*/ 17425 w 34670"/>
                    <a:gd name="connsiteY52" fmla="*/ 30728 h 55179"/>
                    <a:gd name="connsiteX53" fmla="*/ 17425 w 34670"/>
                    <a:gd name="connsiteY53" fmla="*/ 30728 h 55179"/>
                    <a:gd name="connsiteX54" fmla="*/ 17471 w 34670"/>
                    <a:gd name="connsiteY54" fmla="*/ 30797 h 55179"/>
                    <a:gd name="connsiteX55" fmla="*/ 17631 w 34670"/>
                    <a:gd name="connsiteY55" fmla="*/ 31003 h 55179"/>
                    <a:gd name="connsiteX56" fmla="*/ 18889 w 34670"/>
                    <a:gd name="connsiteY56" fmla="*/ 32743 h 55179"/>
                    <a:gd name="connsiteX57" fmla="*/ 20169 w 34670"/>
                    <a:gd name="connsiteY57" fmla="*/ 34461 h 55179"/>
                    <a:gd name="connsiteX58" fmla="*/ 20329 w 34670"/>
                    <a:gd name="connsiteY58" fmla="*/ 34667 h 55179"/>
                    <a:gd name="connsiteX59" fmla="*/ 20398 w 34670"/>
                    <a:gd name="connsiteY59" fmla="*/ 34782 h 55179"/>
                    <a:gd name="connsiteX60" fmla="*/ 20444 w 34670"/>
                    <a:gd name="connsiteY60" fmla="*/ 34850 h 55179"/>
                    <a:gd name="connsiteX61" fmla="*/ 20444 w 34670"/>
                    <a:gd name="connsiteY61" fmla="*/ 34850 h 55179"/>
                    <a:gd name="connsiteX62" fmla="*/ 20284 w 34670"/>
                    <a:gd name="connsiteY62" fmla="*/ 34621 h 55179"/>
                    <a:gd name="connsiteX63" fmla="*/ 20284 w 34670"/>
                    <a:gd name="connsiteY63" fmla="*/ 34621 h 55179"/>
                    <a:gd name="connsiteX64" fmla="*/ 20627 w 34670"/>
                    <a:gd name="connsiteY64" fmla="*/ 35056 h 55179"/>
                    <a:gd name="connsiteX65" fmla="*/ 21336 w 34670"/>
                    <a:gd name="connsiteY65" fmla="*/ 35858 h 55179"/>
                    <a:gd name="connsiteX66" fmla="*/ 22730 w 34670"/>
                    <a:gd name="connsiteY66" fmla="*/ 37461 h 55179"/>
                    <a:gd name="connsiteX67" fmla="*/ 23439 w 34670"/>
                    <a:gd name="connsiteY67" fmla="*/ 38263 h 55179"/>
                    <a:gd name="connsiteX68" fmla="*/ 24103 w 34670"/>
                    <a:gd name="connsiteY68" fmla="*/ 38973 h 55179"/>
                    <a:gd name="connsiteX69" fmla="*/ 24834 w 34670"/>
                    <a:gd name="connsiteY69" fmla="*/ 39751 h 55179"/>
                    <a:gd name="connsiteX70" fmla="*/ 24926 w 34670"/>
                    <a:gd name="connsiteY70" fmla="*/ 39843 h 55179"/>
                    <a:gd name="connsiteX71" fmla="*/ 24926 w 34670"/>
                    <a:gd name="connsiteY71" fmla="*/ 39843 h 55179"/>
                    <a:gd name="connsiteX72" fmla="*/ 24834 w 34670"/>
                    <a:gd name="connsiteY72" fmla="*/ 39751 h 55179"/>
                    <a:gd name="connsiteX73" fmla="*/ 24857 w 34670"/>
                    <a:gd name="connsiteY73" fmla="*/ 39751 h 55179"/>
                    <a:gd name="connsiteX74" fmla="*/ 24903 w 34670"/>
                    <a:gd name="connsiteY74" fmla="*/ 39820 h 55179"/>
                    <a:gd name="connsiteX75" fmla="*/ 25086 w 34670"/>
                    <a:gd name="connsiteY75" fmla="*/ 40003 h 55179"/>
                    <a:gd name="connsiteX76" fmla="*/ 25452 w 34670"/>
                    <a:gd name="connsiteY76" fmla="*/ 40393 h 55179"/>
                    <a:gd name="connsiteX77" fmla="*/ 26206 w 34670"/>
                    <a:gd name="connsiteY77" fmla="*/ 41148 h 55179"/>
                    <a:gd name="connsiteX78" fmla="*/ 26892 w 34670"/>
                    <a:gd name="connsiteY78" fmla="*/ 41812 h 55179"/>
                    <a:gd name="connsiteX79" fmla="*/ 28447 w 34670"/>
                    <a:gd name="connsiteY79" fmla="*/ 43278 h 55179"/>
                    <a:gd name="connsiteX80" fmla="*/ 28836 w 34670"/>
                    <a:gd name="connsiteY80" fmla="*/ 43622 h 55179"/>
                    <a:gd name="connsiteX81" fmla="*/ 28928 w 34670"/>
                    <a:gd name="connsiteY81" fmla="*/ 43736 h 55179"/>
                    <a:gd name="connsiteX82" fmla="*/ 28996 w 34670"/>
                    <a:gd name="connsiteY82" fmla="*/ 43782 h 55179"/>
                    <a:gd name="connsiteX83" fmla="*/ 28996 w 34670"/>
                    <a:gd name="connsiteY83" fmla="*/ 43782 h 55179"/>
                    <a:gd name="connsiteX84" fmla="*/ 28996 w 34670"/>
                    <a:gd name="connsiteY84" fmla="*/ 43782 h 55179"/>
                    <a:gd name="connsiteX85" fmla="*/ 28905 w 34670"/>
                    <a:gd name="connsiteY85" fmla="*/ 43668 h 55179"/>
                    <a:gd name="connsiteX86" fmla="*/ 28905 w 34670"/>
                    <a:gd name="connsiteY86" fmla="*/ 43668 h 55179"/>
                    <a:gd name="connsiteX87" fmla="*/ 29111 w 34670"/>
                    <a:gd name="connsiteY87" fmla="*/ 43851 h 55179"/>
                    <a:gd name="connsiteX88" fmla="*/ 29911 w 34670"/>
                    <a:gd name="connsiteY88" fmla="*/ 44561 h 55179"/>
                    <a:gd name="connsiteX89" fmla="*/ 33089 w 34670"/>
                    <a:gd name="connsiteY89" fmla="*/ 47332 h 55179"/>
                    <a:gd name="connsiteX90" fmla="*/ 33135 w 34670"/>
                    <a:gd name="connsiteY90" fmla="*/ 47332 h 55179"/>
                    <a:gd name="connsiteX91" fmla="*/ 33593 w 34670"/>
                    <a:gd name="connsiteY91" fmla="*/ 53653 h 55179"/>
                    <a:gd name="connsiteX92" fmla="*/ 28928 w 34670"/>
                    <a:gd name="connsiteY92" fmla="*/ 54981 h 55179"/>
                    <a:gd name="connsiteX93" fmla="*/ 24766 w 34670"/>
                    <a:gd name="connsiteY93" fmla="*/ 53676 h 55179"/>
                    <a:gd name="connsiteX94" fmla="*/ 23119 w 34670"/>
                    <a:gd name="connsiteY94" fmla="*/ 53034 h 55179"/>
                    <a:gd name="connsiteX95" fmla="*/ 22913 w 34670"/>
                    <a:gd name="connsiteY95" fmla="*/ 52965 h 55179"/>
                    <a:gd name="connsiteX96" fmla="*/ 22799 w 34670"/>
                    <a:gd name="connsiteY96" fmla="*/ 52920 h 55179"/>
                    <a:gd name="connsiteX97" fmla="*/ 22753 w 34670"/>
                    <a:gd name="connsiteY97" fmla="*/ 52920 h 55179"/>
                    <a:gd name="connsiteX98" fmla="*/ 22730 w 34670"/>
                    <a:gd name="connsiteY98" fmla="*/ 52897 h 55179"/>
                    <a:gd name="connsiteX99" fmla="*/ 22204 w 34670"/>
                    <a:gd name="connsiteY99" fmla="*/ 52622 h 55179"/>
                    <a:gd name="connsiteX100" fmla="*/ 21793 w 34670"/>
                    <a:gd name="connsiteY100" fmla="*/ 52439 h 55179"/>
                    <a:gd name="connsiteX101" fmla="*/ 21015 w 34670"/>
                    <a:gd name="connsiteY101" fmla="*/ 52050 h 55179"/>
                    <a:gd name="connsiteX102" fmla="*/ 19415 w 34670"/>
                    <a:gd name="connsiteY102" fmla="*/ 51271 h 55179"/>
                    <a:gd name="connsiteX103" fmla="*/ 19003 w 34670"/>
                    <a:gd name="connsiteY103" fmla="*/ 51088 h 55179"/>
                    <a:gd name="connsiteX104" fmla="*/ 18797 w 34670"/>
                    <a:gd name="connsiteY104" fmla="*/ 50996 h 55179"/>
                    <a:gd name="connsiteX105" fmla="*/ 18706 w 34670"/>
                    <a:gd name="connsiteY105" fmla="*/ 50927 h 55179"/>
                    <a:gd name="connsiteX106" fmla="*/ 18660 w 34670"/>
                    <a:gd name="connsiteY106" fmla="*/ 50927 h 55179"/>
                    <a:gd name="connsiteX107" fmla="*/ 18637 w 34670"/>
                    <a:gd name="connsiteY107" fmla="*/ 50882 h 55179"/>
                    <a:gd name="connsiteX108" fmla="*/ 18637 w 34670"/>
                    <a:gd name="connsiteY108" fmla="*/ 50882 h 55179"/>
                    <a:gd name="connsiteX109" fmla="*/ 18248 w 34670"/>
                    <a:gd name="connsiteY109" fmla="*/ 50607 h 55179"/>
                    <a:gd name="connsiteX110" fmla="*/ 17494 w 34670"/>
                    <a:gd name="connsiteY110" fmla="*/ 50149 h 55179"/>
                    <a:gd name="connsiteX111" fmla="*/ 14475 w 34670"/>
                    <a:gd name="connsiteY111" fmla="*/ 48271 h 55179"/>
                    <a:gd name="connsiteX112" fmla="*/ 12646 w 34670"/>
                    <a:gd name="connsiteY112" fmla="*/ 46920 h 55179"/>
                    <a:gd name="connsiteX113" fmla="*/ 11182 w 34670"/>
                    <a:gd name="connsiteY113" fmla="*/ 45683 h 55179"/>
                    <a:gd name="connsiteX114" fmla="*/ 9581 w 34670"/>
                    <a:gd name="connsiteY114" fmla="*/ 44194 h 55179"/>
                    <a:gd name="connsiteX115" fmla="*/ 9376 w 34670"/>
                    <a:gd name="connsiteY115" fmla="*/ 44011 h 55179"/>
                    <a:gd name="connsiteX116" fmla="*/ 9284 w 34670"/>
                    <a:gd name="connsiteY116" fmla="*/ 43920 h 55179"/>
                    <a:gd name="connsiteX117" fmla="*/ 9238 w 34670"/>
                    <a:gd name="connsiteY117" fmla="*/ 43874 h 55179"/>
                    <a:gd name="connsiteX118" fmla="*/ 9010 w 34670"/>
                    <a:gd name="connsiteY118" fmla="*/ 43622 h 55179"/>
                    <a:gd name="connsiteX119" fmla="*/ 8735 w 34670"/>
                    <a:gd name="connsiteY119" fmla="*/ 43301 h 55179"/>
                    <a:gd name="connsiteX120" fmla="*/ 8141 w 34670"/>
                    <a:gd name="connsiteY120" fmla="*/ 42637 h 55179"/>
                    <a:gd name="connsiteX121" fmla="*/ 7546 w 34670"/>
                    <a:gd name="connsiteY121" fmla="*/ 41973 h 55179"/>
                    <a:gd name="connsiteX122" fmla="*/ 7249 w 34670"/>
                    <a:gd name="connsiteY122" fmla="*/ 41629 h 55179"/>
                    <a:gd name="connsiteX123" fmla="*/ 7180 w 34670"/>
                    <a:gd name="connsiteY123" fmla="*/ 41538 h 55179"/>
                    <a:gd name="connsiteX124" fmla="*/ 6814 w 34670"/>
                    <a:gd name="connsiteY124" fmla="*/ 41057 h 55179"/>
                    <a:gd name="connsiteX125" fmla="*/ 6677 w 34670"/>
                    <a:gd name="connsiteY125" fmla="*/ 40897 h 55179"/>
                    <a:gd name="connsiteX126" fmla="*/ 5626 w 34670"/>
                    <a:gd name="connsiteY126" fmla="*/ 39454 h 55179"/>
                    <a:gd name="connsiteX127" fmla="*/ 5374 w 34670"/>
                    <a:gd name="connsiteY127" fmla="*/ 39087 h 55179"/>
                    <a:gd name="connsiteX128" fmla="*/ 5236 w 34670"/>
                    <a:gd name="connsiteY128" fmla="*/ 38927 h 55179"/>
                    <a:gd name="connsiteX129" fmla="*/ 5168 w 34670"/>
                    <a:gd name="connsiteY129" fmla="*/ 38835 h 55179"/>
                    <a:gd name="connsiteX130" fmla="*/ 4825 w 34670"/>
                    <a:gd name="connsiteY130" fmla="*/ 38286 h 55179"/>
                    <a:gd name="connsiteX131" fmla="*/ 4391 w 34670"/>
                    <a:gd name="connsiteY131" fmla="*/ 37507 h 55179"/>
                    <a:gd name="connsiteX132" fmla="*/ 3521 w 34670"/>
                    <a:gd name="connsiteY132" fmla="*/ 35973 h 55179"/>
                    <a:gd name="connsiteX133" fmla="*/ 3407 w 34670"/>
                    <a:gd name="connsiteY133" fmla="*/ 35789 h 55179"/>
                    <a:gd name="connsiteX134" fmla="*/ 3361 w 34670"/>
                    <a:gd name="connsiteY134" fmla="*/ 35698 h 55179"/>
                    <a:gd name="connsiteX135" fmla="*/ 3133 w 34670"/>
                    <a:gd name="connsiteY135" fmla="*/ 35240 h 55179"/>
                    <a:gd name="connsiteX136" fmla="*/ 3133 w 34670"/>
                    <a:gd name="connsiteY136" fmla="*/ 35171 h 55179"/>
                    <a:gd name="connsiteX137" fmla="*/ 2927 w 34670"/>
                    <a:gd name="connsiteY137" fmla="*/ 34759 h 55179"/>
                    <a:gd name="connsiteX138" fmla="*/ 2584 w 34670"/>
                    <a:gd name="connsiteY138" fmla="*/ 33934 h 55179"/>
                    <a:gd name="connsiteX139" fmla="*/ 2241 w 34670"/>
                    <a:gd name="connsiteY139" fmla="*/ 33133 h 55179"/>
                    <a:gd name="connsiteX140" fmla="*/ 2058 w 34670"/>
                    <a:gd name="connsiteY140" fmla="*/ 32721 h 55179"/>
                    <a:gd name="connsiteX141" fmla="*/ 1967 w 34670"/>
                    <a:gd name="connsiteY141" fmla="*/ 32515 h 55179"/>
                    <a:gd name="connsiteX142" fmla="*/ 1967 w 34670"/>
                    <a:gd name="connsiteY142" fmla="*/ 32446 h 55179"/>
                    <a:gd name="connsiteX143" fmla="*/ 1738 w 34670"/>
                    <a:gd name="connsiteY143" fmla="*/ 31942 h 55179"/>
                    <a:gd name="connsiteX144" fmla="*/ 1738 w 34670"/>
                    <a:gd name="connsiteY144" fmla="*/ 31896 h 55179"/>
                    <a:gd name="connsiteX145" fmla="*/ 1692 w 34670"/>
                    <a:gd name="connsiteY145" fmla="*/ 31782 h 55179"/>
                    <a:gd name="connsiteX146" fmla="*/ 1212 w 34670"/>
                    <a:gd name="connsiteY146" fmla="*/ 30064 h 55179"/>
                    <a:gd name="connsiteX147" fmla="*/ 983 w 34670"/>
                    <a:gd name="connsiteY147" fmla="*/ 29194 h 55179"/>
                    <a:gd name="connsiteX148" fmla="*/ 915 w 34670"/>
                    <a:gd name="connsiteY148" fmla="*/ 28988 h 55179"/>
                    <a:gd name="connsiteX149" fmla="*/ 754 w 34670"/>
                    <a:gd name="connsiteY149" fmla="*/ 28484 h 55179"/>
                    <a:gd name="connsiteX150" fmla="*/ 754 w 34670"/>
                    <a:gd name="connsiteY150" fmla="*/ 28438 h 55179"/>
                    <a:gd name="connsiteX151" fmla="*/ 732 w 34670"/>
                    <a:gd name="connsiteY151" fmla="*/ 28324 h 55179"/>
                    <a:gd name="connsiteX152" fmla="*/ 640 w 34670"/>
                    <a:gd name="connsiteY152" fmla="*/ 27888 h 55179"/>
                    <a:gd name="connsiteX153" fmla="*/ 366 w 34670"/>
                    <a:gd name="connsiteY153" fmla="*/ 26125 h 55179"/>
                    <a:gd name="connsiteX154" fmla="*/ 137 w 34670"/>
                    <a:gd name="connsiteY154" fmla="*/ 24820 h 55179"/>
                    <a:gd name="connsiteX155" fmla="*/ 91 w 34670"/>
                    <a:gd name="connsiteY155" fmla="*/ 23949 h 55179"/>
                    <a:gd name="connsiteX156" fmla="*/ 0 w 34670"/>
                    <a:gd name="connsiteY156" fmla="*/ 22163 h 55179"/>
                    <a:gd name="connsiteX157" fmla="*/ 23 w 34670"/>
                    <a:gd name="connsiteY157" fmla="*/ 20148 h 55179"/>
                    <a:gd name="connsiteX158" fmla="*/ 252 w 34670"/>
                    <a:gd name="connsiteY158" fmla="*/ 16392 h 55179"/>
                    <a:gd name="connsiteX159" fmla="*/ 434 w 34670"/>
                    <a:gd name="connsiteY159" fmla="*/ 14583 h 55179"/>
                    <a:gd name="connsiteX160" fmla="*/ 480 w 34670"/>
                    <a:gd name="connsiteY160" fmla="*/ 14147 h 55179"/>
                    <a:gd name="connsiteX161" fmla="*/ 480 w 34670"/>
                    <a:gd name="connsiteY161" fmla="*/ 13919 h 55179"/>
                    <a:gd name="connsiteX162" fmla="*/ 503 w 34670"/>
                    <a:gd name="connsiteY162" fmla="*/ 13872 h 55179"/>
                    <a:gd name="connsiteX163" fmla="*/ 503 w 34670"/>
                    <a:gd name="connsiteY163" fmla="*/ 13827 h 55179"/>
                    <a:gd name="connsiteX164" fmla="*/ 503 w 34670"/>
                    <a:gd name="connsiteY164" fmla="*/ 13964 h 55179"/>
                    <a:gd name="connsiteX165" fmla="*/ 503 w 34670"/>
                    <a:gd name="connsiteY165" fmla="*/ 13964 h 55179"/>
                    <a:gd name="connsiteX166" fmla="*/ 503 w 34670"/>
                    <a:gd name="connsiteY166" fmla="*/ 13827 h 55179"/>
                    <a:gd name="connsiteX167" fmla="*/ 549 w 34670"/>
                    <a:gd name="connsiteY167" fmla="*/ 12933 h 55179"/>
                    <a:gd name="connsiteX168" fmla="*/ 823 w 34670"/>
                    <a:gd name="connsiteY168" fmla="*/ 9544 h 55179"/>
                    <a:gd name="connsiteX169" fmla="*/ 869 w 34670"/>
                    <a:gd name="connsiteY169" fmla="*/ 7735 h 55179"/>
                    <a:gd name="connsiteX170" fmla="*/ 938 w 34670"/>
                    <a:gd name="connsiteY170" fmla="*/ 6201 h 55179"/>
                    <a:gd name="connsiteX171" fmla="*/ 892 w 34670"/>
                    <a:gd name="connsiteY171" fmla="*/ 6017 h 55179"/>
                    <a:gd name="connsiteX172" fmla="*/ 754 w 34670"/>
                    <a:gd name="connsiteY172" fmla="*/ 3269 h 55179"/>
                    <a:gd name="connsiteX173" fmla="*/ 800 w 34670"/>
                    <a:gd name="connsiteY173" fmla="*/ 3384 h 55179"/>
                    <a:gd name="connsiteX174" fmla="*/ 640 w 34670"/>
                    <a:gd name="connsiteY174" fmla="*/ 2422 h 55179"/>
                    <a:gd name="connsiteX175" fmla="*/ 526 w 34670"/>
                    <a:gd name="connsiteY175" fmla="*/ 1666 h 55179"/>
                    <a:gd name="connsiteX176" fmla="*/ 457 w 34670"/>
                    <a:gd name="connsiteY176" fmla="*/ 1575 h 55179"/>
                    <a:gd name="connsiteX177" fmla="*/ 297 w 34670"/>
                    <a:gd name="connsiteY177" fmla="*/ 979 h 55179"/>
                    <a:gd name="connsiteX178" fmla="*/ 206 w 34670"/>
                    <a:gd name="connsiteY178" fmla="*/ 658 h 55179"/>
                    <a:gd name="connsiteX179" fmla="*/ 572 w 34670"/>
                    <a:gd name="connsiteY179" fmla="*/ 17 h 55179"/>
                    <a:gd name="connsiteX180" fmla="*/ 892 w 34670"/>
                    <a:gd name="connsiteY180" fmla="*/ 17 h 55179"/>
                    <a:gd name="connsiteX181" fmla="*/ 1212 w 34670"/>
                    <a:gd name="connsiteY181" fmla="*/ 177 h 55179"/>
                    <a:gd name="connsiteX182" fmla="*/ 1898 w 34670"/>
                    <a:gd name="connsiteY182" fmla="*/ 681 h 55179"/>
                    <a:gd name="connsiteX183" fmla="*/ 1852 w 34670"/>
                    <a:gd name="connsiteY183" fmla="*/ 613 h 55179"/>
                    <a:gd name="connsiteX184" fmla="*/ 2287 w 34670"/>
                    <a:gd name="connsiteY184" fmla="*/ 1002 h 55179"/>
                    <a:gd name="connsiteX185" fmla="*/ 2698 w 34670"/>
                    <a:gd name="connsiteY185" fmla="*/ 1414 h 55179"/>
                    <a:gd name="connsiteX186" fmla="*/ 3361 w 34670"/>
                    <a:gd name="connsiteY186" fmla="*/ 2147 h 55179"/>
                    <a:gd name="connsiteX187" fmla="*/ 3407 w 34670"/>
                    <a:gd name="connsiteY187" fmla="*/ 2262 h 55179"/>
                    <a:gd name="connsiteX188" fmla="*/ 5122 w 34670"/>
                    <a:gd name="connsiteY188" fmla="*/ 4987 h 55179"/>
                    <a:gd name="connsiteX189" fmla="*/ 5077 w 34670"/>
                    <a:gd name="connsiteY189" fmla="*/ 4827 h 55179"/>
                    <a:gd name="connsiteX190" fmla="*/ 5969 w 34670"/>
                    <a:gd name="connsiteY190" fmla="*/ 6727 h 55179"/>
                    <a:gd name="connsiteX191" fmla="*/ 6655 w 34670"/>
                    <a:gd name="connsiteY191" fmla="*/ 8399 h 55179"/>
                    <a:gd name="connsiteX192" fmla="*/ 7821 w 34670"/>
                    <a:gd name="connsiteY192" fmla="*/ 12041 h 55179"/>
                    <a:gd name="connsiteX193" fmla="*/ 8072 w 34670"/>
                    <a:gd name="connsiteY193" fmla="*/ 12933 h 55179"/>
                    <a:gd name="connsiteX194" fmla="*/ 8072 w 34670"/>
                    <a:gd name="connsiteY194" fmla="*/ 13025 h 55179"/>
                    <a:gd name="connsiteX195" fmla="*/ 8118 w 34670"/>
                    <a:gd name="connsiteY195" fmla="*/ 13025 h 55179"/>
                    <a:gd name="connsiteX196" fmla="*/ 8118 w 34670"/>
                    <a:gd name="connsiteY196" fmla="*/ 13185 h 55179"/>
                    <a:gd name="connsiteX197" fmla="*/ 8141 w 34670"/>
                    <a:gd name="connsiteY197" fmla="*/ 13208 h 55179"/>
                    <a:gd name="connsiteX198" fmla="*/ 8141 w 34670"/>
                    <a:gd name="connsiteY198" fmla="*/ 13254 h 55179"/>
                    <a:gd name="connsiteX199" fmla="*/ 8209 w 34670"/>
                    <a:gd name="connsiteY199" fmla="*/ 13483 h 55179"/>
                    <a:gd name="connsiteX200" fmla="*/ 8301 w 34670"/>
                    <a:gd name="connsiteY200" fmla="*/ 13919 h 55179"/>
                    <a:gd name="connsiteX201" fmla="*/ 8690 w 34670"/>
                    <a:gd name="connsiteY201" fmla="*/ 15659 h 55179"/>
                    <a:gd name="connsiteX202" fmla="*/ 9399 w 34670"/>
                    <a:gd name="connsiteY202" fmla="*/ 18980 h 55179"/>
                    <a:gd name="connsiteX203" fmla="*/ 9742 w 34670"/>
                    <a:gd name="connsiteY203" fmla="*/ 20514 h 55179"/>
                    <a:gd name="connsiteX204" fmla="*/ 10222 w 34670"/>
                    <a:gd name="connsiteY204" fmla="*/ 22232 h 55179"/>
                    <a:gd name="connsiteX205" fmla="*/ 10451 w 34670"/>
                    <a:gd name="connsiteY205" fmla="*/ 23102 h 55179"/>
                    <a:gd name="connsiteX206" fmla="*/ 10451 w 34670"/>
                    <a:gd name="connsiteY206" fmla="*/ 23194 h 55179"/>
                    <a:gd name="connsiteX207" fmla="*/ 10496 w 34670"/>
                    <a:gd name="connsiteY207" fmla="*/ 23262 h 55179"/>
                    <a:gd name="connsiteX208" fmla="*/ 10496 w 34670"/>
                    <a:gd name="connsiteY208" fmla="*/ 23262 h 55179"/>
                    <a:gd name="connsiteX209" fmla="*/ 10405 w 34670"/>
                    <a:gd name="connsiteY209" fmla="*/ 22896 h 55179"/>
                    <a:gd name="connsiteX210" fmla="*/ 10405 w 34670"/>
                    <a:gd name="connsiteY210" fmla="*/ 22896 h 55179"/>
                    <a:gd name="connsiteX211" fmla="*/ 10473 w 34670"/>
                    <a:gd name="connsiteY211" fmla="*/ 23102 h 55179"/>
                    <a:gd name="connsiteX212" fmla="*/ 10633 w 34670"/>
                    <a:gd name="connsiteY212" fmla="*/ 23514 h 55179"/>
                    <a:gd name="connsiteX213" fmla="*/ 11251 w 34670"/>
                    <a:gd name="connsiteY213" fmla="*/ 25186 h 55179"/>
                    <a:gd name="connsiteX214" fmla="*/ 12531 w 34670"/>
                    <a:gd name="connsiteY214" fmla="*/ 27980 h 55179"/>
                    <a:gd name="connsiteX215" fmla="*/ 13835 w 34670"/>
                    <a:gd name="connsiteY215" fmla="*/ 30202 h 55179"/>
                    <a:gd name="connsiteX216" fmla="*/ 14772 w 34670"/>
                    <a:gd name="connsiteY216" fmla="*/ 31690 h 55179"/>
                    <a:gd name="connsiteX217" fmla="*/ 15253 w 34670"/>
                    <a:gd name="connsiteY217" fmla="*/ 32446 h 55179"/>
                    <a:gd name="connsiteX218" fmla="*/ 14955 w 34670"/>
                    <a:gd name="connsiteY218" fmla="*/ 31988 h 55179"/>
                    <a:gd name="connsiteX219" fmla="*/ 14955 w 34670"/>
                    <a:gd name="connsiteY219" fmla="*/ 31988 h 55179"/>
                    <a:gd name="connsiteX220" fmla="*/ 14955 w 34670"/>
                    <a:gd name="connsiteY220" fmla="*/ 32033 h 55179"/>
                    <a:gd name="connsiteX221" fmla="*/ 14955 w 34670"/>
                    <a:gd name="connsiteY221" fmla="*/ 32080 h 55179"/>
                    <a:gd name="connsiteX222" fmla="*/ 15047 w 34670"/>
                    <a:gd name="connsiteY222" fmla="*/ 32148 h 55179"/>
                    <a:gd name="connsiteX223" fmla="*/ 15184 w 34670"/>
                    <a:gd name="connsiteY223" fmla="*/ 32331 h 55179"/>
                    <a:gd name="connsiteX224" fmla="*/ 15435 w 34670"/>
                    <a:gd name="connsiteY224" fmla="*/ 32675 h 55179"/>
                    <a:gd name="connsiteX225" fmla="*/ 16465 w 34670"/>
                    <a:gd name="connsiteY225" fmla="*/ 34141 h 55179"/>
                    <a:gd name="connsiteX226" fmla="*/ 16579 w 34670"/>
                    <a:gd name="connsiteY226" fmla="*/ 34324 h 55179"/>
                    <a:gd name="connsiteX227" fmla="*/ 16579 w 34670"/>
                    <a:gd name="connsiteY227" fmla="*/ 34369 h 55179"/>
                    <a:gd name="connsiteX228" fmla="*/ 16625 w 34670"/>
                    <a:gd name="connsiteY228" fmla="*/ 34369 h 55179"/>
                    <a:gd name="connsiteX229" fmla="*/ 16327 w 34670"/>
                    <a:gd name="connsiteY229" fmla="*/ 33980 h 55179"/>
                    <a:gd name="connsiteX230" fmla="*/ 16327 w 34670"/>
                    <a:gd name="connsiteY230" fmla="*/ 33980 h 55179"/>
                    <a:gd name="connsiteX231" fmla="*/ 16396 w 34670"/>
                    <a:gd name="connsiteY231" fmla="*/ 34095 h 55179"/>
                    <a:gd name="connsiteX232" fmla="*/ 16670 w 34670"/>
                    <a:gd name="connsiteY232" fmla="*/ 34415 h 55179"/>
                    <a:gd name="connsiteX233" fmla="*/ 17219 w 34670"/>
                    <a:gd name="connsiteY233" fmla="*/ 35125 h 55179"/>
                    <a:gd name="connsiteX234" fmla="*/ 18088 w 34670"/>
                    <a:gd name="connsiteY234" fmla="*/ 36225 h 55179"/>
                    <a:gd name="connsiteX235" fmla="*/ 18957 w 34670"/>
                    <a:gd name="connsiteY235" fmla="*/ 37278 h 55179"/>
                    <a:gd name="connsiteX236" fmla="*/ 20078 w 34670"/>
                    <a:gd name="connsiteY236" fmla="*/ 38469 h 55179"/>
                    <a:gd name="connsiteX237" fmla="*/ 20695 w 34670"/>
                    <a:gd name="connsiteY237" fmla="*/ 39110 h 55179"/>
                    <a:gd name="connsiteX238" fmla="*/ 20993 w 34670"/>
                    <a:gd name="connsiteY238" fmla="*/ 39431 h 55179"/>
                    <a:gd name="connsiteX239" fmla="*/ 21038 w 34670"/>
                    <a:gd name="connsiteY239" fmla="*/ 39477 h 55179"/>
                    <a:gd name="connsiteX240" fmla="*/ 21038 w 34670"/>
                    <a:gd name="connsiteY240" fmla="*/ 39477 h 55179"/>
                    <a:gd name="connsiteX241" fmla="*/ 21038 w 34670"/>
                    <a:gd name="connsiteY241" fmla="*/ 39522 h 55179"/>
                    <a:gd name="connsiteX242" fmla="*/ 20650 w 34670"/>
                    <a:gd name="connsiteY242" fmla="*/ 39202 h 55179"/>
                    <a:gd name="connsiteX243" fmla="*/ 20741 w 34670"/>
                    <a:gd name="connsiteY243" fmla="*/ 39271 h 55179"/>
                    <a:gd name="connsiteX244" fmla="*/ 20901 w 34670"/>
                    <a:gd name="connsiteY244" fmla="*/ 39408 h 55179"/>
                    <a:gd name="connsiteX245" fmla="*/ 23599 w 34670"/>
                    <a:gd name="connsiteY245" fmla="*/ 41744 h 55179"/>
                    <a:gd name="connsiteX246" fmla="*/ 24285 w 34670"/>
                    <a:gd name="connsiteY246" fmla="*/ 42316 h 55179"/>
                    <a:gd name="connsiteX247" fmla="*/ 23897 w 34670"/>
                    <a:gd name="connsiteY247" fmla="*/ 42064 h 55179"/>
                    <a:gd name="connsiteX248" fmla="*/ 23919 w 34670"/>
                    <a:gd name="connsiteY248" fmla="*/ 42064 h 55179"/>
                    <a:gd name="connsiteX249" fmla="*/ 23965 w 34670"/>
                    <a:gd name="connsiteY249" fmla="*/ 42110 h 55179"/>
                    <a:gd name="connsiteX250" fmla="*/ 24057 w 34670"/>
                    <a:gd name="connsiteY250" fmla="*/ 42202 h 55179"/>
                    <a:gd name="connsiteX251" fmla="*/ 24240 w 34670"/>
                    <a:gd name="connsiteY251" fmla="*/ 42339 h 55179"/>
                    <a:gd name="connsiteX252" fmla="*/ 24605 w 34670"/>
                    <a:gd name="connsiteY252" fmla="*/ 42568 h 55179"/>
                    <a:gd name="connsiteX253" fmla="*/ 26069 w 34670"/>
                    <a:gd name="connsiteY253" fmla="*/ 43576 h 55179"/>
                    <a:gd name="connsiteX254" fmla="*/ 26801 w 34670"/>
                    <a:gd name="connsiteY254" fmla="*/ 44080 h 55179"/>
                    <a:gd name="connsiteX255" fmla="*/ 27167 w 34670"/>
                    <a:gd name="connsiteY255" fmla="*/ 44309 h 55179"/>
                    <a:gd name="connsiteX256" fmla="*/ 27167 w 34670"/>
                    <a:gd name="connsiteY256" fmla="*/ 44309 h 55179"/>
                    <a:gd name="connsiteX257" fmla="*/ 26686 w 34670"/>
                    <a:gd name="connsiteY257" fmla="*/ 44080 h 55179"/>
                    <a:gd name="connsiteX258" fmla="*/ 26710 w 34670"/>
                    <a:gd name="connsiteY258" fmla="*/ 44080 h 55179"/>
                    <a:gd name="connsiteX259" fmla="*/ 26755 w 34670"/>
                    <a:gd name="connsiteY259" fmla="*/ 44103 h 55179"/>
                    <a:gd name="connsiteX260" fmla="*/ 26847 w 34670"/>
                    <a:gd name="connsiteY260" fmla="*/ 44148 h 55179"/>
                    <a:gd name="connsiteX261" fmla="*/ 27053 w 34670"/>
                    <a:gd name="connsiteY261" fmla="*/ 44263 h 55179"/>
                    <a:gd name="connsiteX262" fmla="*/ 28607 w 34670"/>
                    <a:gd name="connsiteY262" fmla="*/ 45064 h 55179"/>
                    <a:gd name="connsiteX263" fmla="*/ 31077 w 34670"/>
                    <a:gd name="connsiteY263" fmla="*/ 46187 h 55179"/>
                    <a:gd name="connsiteX264" fmla="*/ 26915 w 34670"/>
                    <a:gd name="connsiteY264" fmla="*/ 53859 h 55179"/>
                    <a:gd name="connsiteX265" fmla="*/ 23965 w 34670"/>
                    <a:gd name="connsiteY265" fmla="*/ 50698 h 55179"/>
                    <a:gd name="connsiteX266" fmla="*/ 23233 w 34670"/>
                    <a:gd name="connsiteY266" fmla="*/ 49943 h 55179"/>
                    <a:gd name="connsiteX267" fmla="*/ 22753 w 34670"/>
                    <a:gd name="connsiteY267" fmla="*/ 49416 h 55179"/>
                    <a:gd name="connsiteX268" fmla="*/ 22410 w 34670"/>
                    <a:gd name="connsiteY268" fmla="*/ 49004 h 55179"/>
                    <a:gd name="connsiteX269" fmla="*/ 21015 w 34670"/>
                    <a:gd name="connsiteY269" fmla="*/ 47378 h 55179"/>
                    <a:gd name="connsiteX270" fmla="*/ 20238 w 34670"/>
                    <a:gd name="connsiteY270" fmla="*/ 46485 h 55179"/>
                    <a:gd name="connsiteX271" fmla="*/ 19575 w 34670"/>
                    <a:gd name="connsiteY271" fmla="*/ 45637 h 55179"/>
                    <a:gd name="connsiteX272" fmla="*/ 18797 w 34670"/>
                    <a:gd name="connsiteY272" fmla="*/ 44675 h 55179"/>
                    <a:gd name="connsiteX273" fmla="*/ 18157 w 34670"/>
                    <a:gd name="connsiteY273" fmla="*/ 43828 h 55179"/>
                    <a:gd name="connsiteX274" fmla="*/ 17448 w 34670"/>
                    <a:gd name="connsiteY274" fmla="*/ 42912 h 55179"/>
                    <a:gd name="connsiteX275" fmla="*/ 16854 w 34670"/>
                    <a:gd name="connsiteY275" fmla="*/ 41996 h 55179"/>
                    <a:gd name="connsiteX276" fmla="*/ 15664 w 34670"/>
                    <a:gd name="connsiteY276" fmla="*/ 40255 h 55179"/>
                    <a:gd name="connsiteX277" fmla="*/ 15070 w 34670"/>
                    <a:gd name="connsiteY277" fmla="*/ 39339 h 55179"/>
                    <a:gd name="connsiteX278" fmla="*/ 14772 w 34670"/>
                    <a:gd name="connsiteY278" fmla="*/ 38904 h 55179"/>
                    <a:gd name="connsiteX279" fmla="*/ 14567 w 34670"/>
                    <a:gd name="connsiteY279" fmla="*/ 38606 h 55179"/>
                    <a:gd name="connsiteX280" fmla="*/ 14567 w 34670"/>
                    <a:gd name="connsiteY280" fmla="*/ 38538 h 55179"/>
                    <a:gd name="connsiteX281" fmla="*/ 14475 w 34670"/>
                    <a:gd name="connsiteY281" fmla="*/ 38423 h 55179"/>
                    <a:gd name="connsiteX282" fmla="*/ 14338 w 34670"/>
                    <a:gd name="connsiteY282" fmla="*/ 38194 h 55179"/>
                    <a:gd name="connsiteX283" fmla="*/ 13309 w 34670"/>
                    <a:gd name="connsiteY283" fmla="*/ 36339 h 55179"/>
                    <a:gd name="connsiteX284" fmla="*/ 12257 w 34670"/>
                    <a:gd name="connsiteY284" fmla="*/ 34461 h 55179"/>
                    <a:gd name="connsiteX285" fmla="*/ 12143 w 34670"/>
                    <a:gd name="connsiteY285" fmla="*/ 34232 h 55179"/>
                    <a:gd name="connsiteX286" fmla="*/ 12143 w 34670"/>
                    <a:gd name="connsiteY286" fmla="*/ 34163 h 55179"/>
                    <a:gd name="connsiteX287" fmla="*/ 11960 w 34670"/>
                    <a:gd name="connsiteY287" fmla="*/ 33911 h 55179"/>
                    <a:gd name="connsiteX288" fmla="*/ 11960 w 34670"/>
                    <a:gd name="connsiteY288" fmla="*/ 33911 h 55179"/>
                    <a:gd name="connsiteX289" fmla="*/ 11914 w 34670"/>
                    <a:gd name="connsiteY289" fmla="*/ 33751 h 55179"/>
                    <a:gd name="connsiteX290" fmla="*/ 11685 w 34670"/>
                    <a:gd name="connsiteY290" fmla="*/ 33270 h 55179"/>
                    <a:gd name="connsiteX291" fmla="*/ 11228 w 34670"/>
                    <a:gd name="connsiteY291" fmla="*/ 32308 h 55179"/>
                    <a:gd name="connsiteX292" fmla="*/ 10702 w 34670"/>
                    <a:gd name="connsiteY292" fmla="*/ 31141 h 55179"/>
                    <a:gd name="connsiteX293" fmla="*/ 10313 w 34670"/>
                    <a:gd name="connsiteY293" fmla="*/ 30156 h 55179"/>
                    <a:gd name="connsiteX294" fmla="*/ 9924 w 34670"/>
                    <a:gd name="connsiteY294" fmla="*/ 29171 h 55179"/>
                    <a:gd name="connsiteX295" fmla="*/ 9765 w 34670"/>
                    <a:gd name="connsiteY295" fmla="*/ 28759 h 55179"/>
                    <a:gd name="connsiteX296" fmla="*/ 9696 w 34670"/>
                    <a:gd name="connsiteY296" fmla="*/ 28507 h 55179"/>
                    <a:gd name="connsiteX297" fmla="*/ 9536 w 34670"/>
                    <a:gd name="connsiteY297" fmla="*/ 28003 h 55179"/>
                    <a:gd name="connsiteX298" fmla="*/ 9216 w 34670"/>
                    <a:gd name="connsiteY298" fmla="*/ 26972 h 55179"/>
                    <a:gd name="connsiteX299" fmla="*/ 9056 w 34670"/>
                    <a:gd name="connsiteY299" fmla="*/ 26446 h 55179"/>
                    <a:gd name="connsiteX300" fmla="*/ 8964 w 34670"/>
                    <a:gd name="connsiteY300" fmla="*/ 26102 h 55179"/>
                    <a:gd name="connsiteX301" fmla="*/ 8895 w 34670"/>
                    <a:gd name="connsiteY301" fmla="*/ 25827 h 55179"/>
                    <a:gd name="connsiteX302" fmla="*/ 8347 w 34670"/>
                    <a:gd name="connsiteY302" fmla="*/ 23491 h 55179"/>
                    <a:gd name="connsiteX303" fmla="*/ 8415 w 34670"/>
                    <a:gd name="connsiteY303" fmla="*/ 23766 h 55179"/>
                    <a:gd name="connsiteX304" fmla="*/ 7958 w 34670"/>
                    <a:gd name="connsiteY304" fmla="*/ 21086 h 55179"/>
                    <a:gd name="connsiteX305" fmla="*/ 7661 w 34670"/>
                    <a:gd name="connsiteY305" fmla="*/ 18659 h 55179"/>
                    <a:gd name="connsiteX306" fmla="*/ 7341 w 34670"/>
                    <a:gd name="connsiteY306" fmla="*/ 16323 h 55179"/>
                    <a:gd name="connsiteX307" fmla="*/ 6998 w 34670"/>
                    <a:gd name="connsiteY307" fmla="*/ 13895 h 55179"/>
                    <a:gd name="connsiteX308" fmla="*/ 6906 w 34670"/>
                    <a:gd name="connsiteY308" fmla="*/ 13300 h 55179"/>
                    <a:gd name="connsiteX309" fmla="*/ 6906 w 34670"/>
                    <a:gd name="connsiteY309" fmla="*/ 13140 h 55179"/>
                    <a:gd name="connsiteX310" fmla="*/ 6906 w 34670"/>
                    <a:gd name="connsiteY310" fmla="*/ 13140 h 55179"/>
                    <a:gd name="connsiteX311" fmla="*/ 6929 w 34670"/>
                    <a:gd name="connsiteY311" fmla="*/ 13300 h 55179"/>
                    <a:gd name="connsiteX312" fmla="*/ 6929 w 34670"/>
                    <a:gd name="connsiteY312" fmla="*/ 13300 h 55179"/>
                    <a:gd name="connsiteX313" fmla="*/ 6929 w 34670"/>
                    <a:gd name="connsiteY313" fmla="*/ 13254 h 55179"/>
                    <a:gd name="connsiteX314" fmla="*/ 6929 w 34670"/>
                    <a:gd name="connsiteY314" fmla="*/ 13163 h 55179"/>
                    <a:gd name="connsiteX315" fmla="*/ 6860 w 34670"/>
                    <a:gd name="connsiteY315" fmla="*/ 12888 h 55179"/>
                    <a:gd name="connsiteX316" fmla="*/ 6586 w 34670"/>
                    <a:gd name="connsiteY316" fmla="*/ 11743 h 55179"/>
                    <a:gd name="connsiteX317" fmla="*/ 5923 w 34670"/>
                    <a:gd name="connsiteY317" fmla="*/ 9429 h 55179"/>
                    <a:gd name="connsiteX318" fmla="*/ 5740 w 34670"/>
                    <a:gd name="connsiteY318" fmla="*/ 8857 h 55179"/>
                    <a:gd name="connsiteX319" fmla="*/ 5557 w 34670"/>
                    <a:gd name="connsiteY319" fmla="*/ 8330 h 55179"/>
                    <a:gd name="connsiteX320" fmla="*/ 5122 w 34670"/>
                    <a:gd name="connsiteY320" fmla="*/ 7254 h 55179"/>
                    <a:gd name="connsiteX321" fmla="*/ 4185 w 34670"/>
                    <a:gd name="connsiteY321" fmla="*/ 5216 h 55179"/>
                    <a:gd name="connsiteX322" fmla="*/ 4116 w 34670"/>
                    <a:gd name="connsiteY322" fmla="*/ 5124 h 55179"/>
                    <a:gd name="connsiteX323" fmla="*/ 3407 w 34670"/>
                    <a:gd name="connsiteY323" fmla="*/ 3888 h 55179"/>
                    <a:gd name="connsiteX324" fmla="*/ 2950 w 34670"/>
                    <a:gd name="connsiteY324" fmla="*/ 3292 h 55179"/>
                    <a:gd name="connsiteX325" fmla="*/ 2492 w 34670"/>
                    <a:gd name="connsiteY325" fmla="*/ 2674 h 55179"/>
                    <a:gd name="connsiteX326" fmla="*/ 2538 w 34670"/>
                    <a:gd name="connsiteY326" fmla="*/ 2719 h 55179"/>
                    <a:gd name="connsiteX327" fmla="*/ 1669 w 34670"/>
                    <a:gd name="connsiteY327" fmla="*/ 1849 h 55179"/>
                    <a:gd name="connsiteX328" fmla="*/ 1395 w 34670"/>
                    <a:gd name="connsiteY328" fmla="*/ 1620 h 55179"/>
                    <a:gd name="connsiteX329" fmla="*/ 1258 w 34670"/>
                    <a:gd name="connsiteY329" fmla="*/ 1529 h 55179"/>
                    <a:gd name="connsiteX330" fmla="*/ 1235 w 34670"/>
                    <a:gd name="connsiteY330" fmla="*/ 1460 h 55179"/>
                    <a:gd name="connsiteX331" fmla="*/ 640 w 34670"/>
                    <a:gd name="connsiteY331" fmla="*/ 1093 h 55179"/>
                    <a:gd name="connsiteX332" fmla="*/ 1258 w 34670"/>
                    <a:gd name="connsiteY332" fmla="*/ 154 h 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4670" h="55179">
                      <a:moveTo>
                        <a:pt x="1029" y="63"/>
                      </a:moveTo>
                      <a:lnTo>
                        <a:pt x="1669" y="292"/>
                      </a:lnTo>
                      <a:lnTo>
                        <a:pt x="2355" y="658"/>
                      </a:lnTo>
                      <a:cubicBezTo>
                        <a:pt x="2767" y="864"/>
                        <a:pt x="3178" y="1231"/>
                        <a:pt x="3590" y="1529"/>
                      </a:cubicBezTo>
                      <a:lnTo>
                        <a:pt x="3636" y="1575"/>
                      </a:lnTo>
                      <a:lnTo>
                        <a:pt x="4230" y="2101"/>
                      </a:lnTo>
                      <a:cubicBezTo>
                        <a:pt x="4413" y="2307"/>
                        <a:pt x="4642" y="2468"/>
                        <a:pt x="4825" y="2697"/>
                      </a:cubicBezTo>
                      <a:lnTo>
                        <a:pt x="5945" y="4025"/>
                      </a:lnTo>
                      <a:lnTo>
                        <a:pt x="5900" y="3933"/>
                      </a:lnTo>
                      <a:cubicBezTo>
                        <a:pt x="6380" y="4643"/>
                        <a:pt x="6998" y="5376"/>
                        <a:pt x="7386" y="6086"/>
                      </a:cubicBezTo>
                      <a:lnTo>
                        <a:pt x="8004" y="7185"/>
                      </a:lnTo>
                      <a:cubicBezTo>
                        <a:pt x="8095" y="7368"/>
                        <a:pt x="8187" y="7506"/>
                        <a:pt x="8301" y="7804"/>
                      </a:cubicBezTo>
                      <a:lnTo>
                        <a:pt x="8552" y="8330"/>
                      </a:lnTo>
                      <a:cubicBezTo>
                        <a:pt x="8895" y="9063"/>
                        <a:pt x="9261" y="9796"/>
                        <a:pt x="9559" y="10598"/>
                      </a:cubicBezTo>
                      <a:lnTo>
                        <a:pt x="10016" y="11789"/>
                      </a:lnTo>
                      <a:lnTo>
                        <a:pt x="10130" y="12063"/>
                      </a:lnTo>
                      <a:lnTo>
                        <a:pt x="10130" y="12132"/>
                      </a:lnTo>
                      <a:cubicBezTo>
                        <a:pt x="10130" y="12132"/>
                        <a:pt x="10176" y="12178"/>
                        <a:pt x="10176" y="12178"/>
                      </a:cubicBezTo>
                      <a:lnTo>
                        <a:pt x="10245" y="12361"/>
                      </a:lnTo>
                      <a:lnTo>
                        <a:pt x="10290" y="12521"/>
                      </a:lnTo>
                      <a:lnTo>
                        <a:pt x="10473" y="13094"/>
                      </a:lnTo>
                      <a:lnTo>
                        <a:pt x="11823" y="17812"/>
                      </a:lnTo>
                      <a:lnTo>
                        <a:pt x="12463" y="20148"/>
                      </a:lnTo>
                      <a:lnTo>
                        <a:pt x="13126" y="22209"/>
                      </a:lnTo>
                      <a:lnTo>
                        <a:pt x="13217" y="22461"/>
                      </a:lnTo>
                      <a:lnTo>
                        <a:pt x="13926" y="24224"/>
                      </a:lnTo>
                      <a:lnTo>
                        <a:pt x="14018" y="24453"/>
                      </a:lnTo>
                      <a:cubicBezTo>
                        <a:pt x="14018" y="24453"/>
                        <a:pt x="14086" y="24590"/>
                        <a:pt x="14041" y="24476"/>
                      </a:cubicBezTo>
                      <a:lnTo>
                        <a:pt x="14086" y="24590"/>
                      </a:lnTo>
                      <a:lnTo>
                        <a:pt x="14315" y="25072"/>
                      </a:lnTo>
                      <a:lnTo>
                        <a:pt x="14772" y="26056"/>
                      </a:lnTo>
                      <a:lnTo>
                        <a:pt x="15001" y="26537"/>
                      </a:lnTo>
                      <a:lnTo>
                        <a:pt x="15115" y="26766"/>
                      </a:lnTo>
                      <a:lnTo>
                        <a:pt x="15115" y="26766"/>
                      </a:lnTo>
                      <a:cubicBezTo>
                        <a:pt x="14978" y="26491"/>
                        <a:pt x="15092" y="26720"/>
                        <a:pt x="15070" y="26652"/>
                      </a:cubicBezTo>
                      <a:lnTo>
                        <a:pt x="15070" y="26652"/>
                      </a:lnTo>
                      <a:lnTo>
                        <a:pt x="15070" y="26720"/>
                      </a:lnTo>
                      <a:cubicBezTo>
                        <a:pt x="15070" y="26720"/>
                        <a:pt x="15184" y="26835"/>
                        <a:pt x="15184" y="26835"/>
                      </a:cubicBezTo>
                      <a:lnTo>
                        <a:pt x="15687" y="27797"/>
                      </a:lnTo>
                      <a:lnTo>
                        <a:pt x="16190" y="28736"/>
                      </a:lnTo>
                      <a:lnTo>
                        <a:pt x="16259" y="28873"/>
                      </a:lnTo>
                      <a:lnTo>
                        <a:pt x="16259" y="28919"/>
                      </a:lnTo>
                      <a:cubicBezTo>
                        <a:pt x="16259" y="28919"/>
                        <a:pt x="16305" y="28942"/>
                        <a:pt x="16305" y="28942"/>
                      </a:cubicBezTo>
                      <a:lnTo>
                        <a:pt x="16305" y="28942"/>
                      </a:lnTo>
                      <a:cubicBezTo>
                        <a:pt x="16305" y="28942"/>
                        <a:pt x="16122" y="28598"/>
                        <a:pt x="16213" y="28759"/>
                      </a:cubicBezTo>
                      <a:lnTo>
                        <a:pt x="16213" y="28759"/>
                      </a:lnTo>
                      <a:cubicBezTo>
                        <a:pt x="16213" y="28759"/>
                        <a:pt x="16350" y="29011"/>
                        <a:pt x="16350" y="29011"/>
                      </a:cubicBezTo>
                      <a:lnTo>
                        <a:pt x="16625" y="29446"/>
                      </a:lnTo>
                      <a:lnTo>
                        <a:pt x="17197" y="30362"/>
                      </a:lnTo>
                      <a:lnTo>
                        <a:pt x="17471" y="30797"/>
                      </a:lnTo>
                      <a:lnTo>
                        <a:pt x="17540" y="30911"/>
                      </a:lnTo>
                      <a:lnTo>
                        <a:pt x="17562" y="30911"/>
                      </a:lnTo>
                      <a:cubicBezTo>
                        <a:pt x="17288" y="30499"/>
                        <a:pt x="17494" y="30820"/>
                        <a:pt x="17425" y="30728"/>
                      </a:cubicBezTo>
                      <a:lnTo>
                        <a:pt x="17425" y="30728"/>
                      </a:lnTo>
                      <a:cubicBezTo>
                        <a:pt x="17425" y="30728"/>
                        <a:pt x="17471" y="30797"/>
                        <a:pt x="17471" y="30797"/>
                      </a:cubicBezTo>
                      <a:lnTo>
                        <a:pt x="17631" y="31003"/>
                      </a:lnTo>
                      <a:lnTo>
                        <a:pt x="18889" y="32743"/>
                      </a:lnTo>
                      <a:lnTo>
                        <a:pt x="20169" y="34461"/>
                      </a:lnTo>
                      <a:lnTo>
                        <a:pt x="20329" y="34667"/>
                      </a:lnTo>
                      <a:lnTo>
                        <a:pt x="20398" y="34782"/>
                      </a:lnTo>
                      <a:lnTo>
                        <a:pt x="20444" y="34850"/>
                      </a:lnTo>
                      <a:lnTo>
                        <a:pt x="20444" y="34850"/>
                      </a:lnTo>
                      <a:cubicBezTo>
                        <a:pt x="20604" y="35080"/>
                        <a:pt x="20238" y="34576"/>
                        <a:pt x="20284" y="34621"/>
                      </a:cubicBezTo>
                      <a:lnTo>
                        <a:pt x="20284" y="34621"/>
                      </a:lnTo>
                      <a:cubicBezTo>
                        <a:pt x="20284" y="34621"/>
                        <a:pt x="20627" y="35056"/>
                        <a:pt x="20627" y="35056"/>
                      </a:cubicBezTo>
                      <a:lnTo>
                        <a:pt x="21336" y="35858"/>
                      </a:lnTo>
                      <a:lnTo>
                        <a:pt x="22730" y="37461"/>
                      </a:lnTo>
                      <a:lnTo>
                        <a:pt x="23439" y="38263"/>
                      </a:lnTo>
                      <a:cubicBezTo>
                        <a:pt x="23554" y="38377"/>
                        <a:pt x="23897" y="38744"/>
                        <a:pt x="24103" y="38973"/>
                      </a:cubicBezTo>
                      <a:lnTo>
                        <a:pt x="24834" y="39751"/>
                      </a:lnTo>
                      <a:lnTo>
                        <a:pt x="24926" y="39843"/>
                      </a:lnTo>
                      <a:lnTo>
                        <a:pt x="24926" y="39843"/>
                      </a:lnTo>
                      <a:cubicBezTo>
                        <a:pt x="25017" y="39980"/>
                        <a:pt x="24811" y="39706"/>
                        <a:pt x="24834" y="39751"/>
                      </a:cubicBezTo>
                      <a:lnTo>
                        <a:pt x="24857" y="39751"/>
                      </a:lnTo>
                      <a:cubicBezTo>
                        <a:pt x="24857" y="39751"/>
                        <a:pt x="24903" y="39820"/>
                        <a:pt x="24903" y="39820"/>
                      </a:cubicBezTo>
                      <a:lnTo>
                        <a:pt x="25086" y="40003"/>
                      </a:lnTo>
                      <a:lnTo>
                        <a:pt x="25452" y="40393"/>
                      </a:lnTo>
                      <a:lnTo>
                        <a:pt x="26206" y="41148"/>
                      </a:lnTo>
                      <a:lnTo>
                        <a:pt x="26892" y="41812"/>
                      </a:lnTo>
                      <a:lnTo>
                        <a:pt x="28447" y="43278"/>
                      </a:lnTo>
                      <a:lnTo>
                        <a:pt x="28836" y="43622"/>
                      </a:lnTo>
                      <a:lnTo>
                        <a:pt x="28928" y="43736"/>
                      </a:lnTo>
                      <a:lnTo>
                        <a:pt x="28996" y="43782"/>
                      </a:lnTo>
                      <a:lnTo>
                        <a:pt x="28996" y="43782"/>
                      </a:lnTo>
                      <a:cubicBezTo>
                        <a:pt x="28996" y="43782"/>
                        <a:pt x="28996" y="43782"/>
                        <a:pt x="28996" y="43782"/>
                      </a:cubicBezTo>
                      <a:cubicBezTo>
                        <a:pt x="28768" y="43576"/>
                        <a:pt x="28950" y="43736"/>
                        <a:pt x="28905" y="43668"/>
                      </a:cubicBezTo>
                      <a:lnTo>
                        <a:pt x="28905" y="43668"/>
                      </a:lnTo>
                      <a:lnTo>
                        <a:pt x="29111" y="43851"/>
                      </a:lnTo>
                      <a:lnTo>
                        <a:pt x="29911" y="44561"/>
                      </a:lnTo>
                      <a:lnTo>
                        <a:pt x="33089" y="47332"/>
                      </a:lnTo>
                      <a:lnTo>
                        <a:pt x="33135" y="47332"/>
                      </a:lnTo>
                      <a:cubicBezTo>
                        <a:pt x="34988" y="48981"/>
                        <a:pt x="35194" y="51775"/>
                        <a:pt x="33593" y="53653"/>
                      </a:cubicBezTo>
                      <a:cubicBezTo>
                        <a:pt x="32403" y="55027"/>
                        <a:pt x="30574" y="55485"/>
                        <a:pt x="28928" y="54981"/>
                      </a:cubicBezTo>
                      <a:cubicBezTo>
                        <a:pt x="27556" y="54569"/>
                        <a:pt x="26115" y="54271"/>
                        <a:pt x="24766" y="53676"/>
                      </a:cubicBezTo>
                      <a:lnTo>
                        <a:pt x="23119" y="53034"/>
                      </a:lnTo>
                      <a:lnTo>
                        <a:pt x="22913" y="52965"/>
                      </a:lnTo>
                      <a:lnTo>
                        <a:pt x="22799" y="52920"/>
                      </a:lnTo>
                      <a:lnTo>
                        <a:pt x="22753" y="52920"/>
                      </a:lnTo>
                      <a:cubicBezTo>
                        <a:pt x="22753" y="52920"/>
                        <a:pt x="22730" y="52897"/>
                        <a:pt x="22730" y="52897"/>
                      </a:cubicBezTo>
                      <a:lnTo>
                        <a:pt x="22204" y="52622"/>
                      </a:lnTo>
                      <a:lnTo>
                        <a:pt x="21793" y="52439"/>
                      </a:lnTo>
                      <a:lnTo>
                        <a:pt x="21015" y="52050"/>
                      </a:lnTo>
                      <a:lnTo>
                        <a:pt x="19415" y="51271"/>
                      </a:lnTo>
                      <a:lnTo>
                        <a:pt x="19003" y="51088"/>
                      </a:lnTo>
                      <a:lnTo>
                        <a:pt x="18797" y="50996"/>
                      </a:lnTo>
                      <a:lnTo>
                        <a:pt x="18706" y="50927"/>
                      </a:lnTo>
                      <a:lnTo>
                        <a:pt x="18660" y="50927"/>
                      </a:lnTo>
                      <a:cubicBezTo>
                        <a:pt x="18660" y="50927"/>
                        <a:pt x="18637" y="50882"/>
                        <a:pt x="18637" y="50882"/>
                      </a:cubicBezTo>
                      <a:lnTo>
                        <a:pt x="18637" y="50882"/>
                      </a:lnTo>
                      <a:cubicBezTo>
                        <a:pt x="18454" y="50744"/>
                        <a:pt x="19026" y="51134"/>
                        <a:pt x="18248" y="50607"/>
                      </a:cubicBezTo>
                      <a:lnTo>
                        <a:pt x="17494" y="50149"/>
                      </a:lnTo>
                      <a:lnTo>
                        <a:pt x="14475" y="48271"/>
                      </a:lnTo>
                      <a:lnTo>
                        <a:pt x="12646" y="46920"/>
                      </a:lnTo>
                      <a:cubicBezTo>
                        <a:pt x="12166" y="46553"/>
                        <a:pt x="11754" y="46255"/>
                        <a:pt x="11182" y="45683"/>
                      </a:cubicBezTo>
                      <a:lnTo>
                        <a:pt x="9581" y="44194"/>
                      </a:lnTo>
                      <a:lnTo>
                        <a:pt x="9376" y="44011"/>
                      </a:lnTo>
                      <a:lnTo>
                        <a:pt x="9284" y="43920"/>
                      </a:lnTo>
                      <a:lnTo>
                        <a:pt x="9238" y="43874"/>
                      </a:lnTo>
                      <a:lnTo>
                        <a:pt x="9010" y="43622"/>
                      </a:lnTo>
                      <a:lnTo>
                        <a:pt x="8735" y="43301"/>
                      </a:lnTo>
                      <a:lnTo>
                        <a:pt x="8141" y="42637"/>
                      </a:lnTo>
                      <a:lnTo>
                        <a:pt x="7546" y="41973"/>
                      </a:lnTo>
                      <a:lnTo>
                        <a:pt x="7249" y="41629"/>
                      </a:lnTo>
                      <a:lnTo>
                        <a:pt x="7180" y="41538"/>
                      </a:lnTo>
                      <a:lnTo>
                        <a:pt x="6814" y="41057"/>
                      </a:lnTo>
                      <a:lnTo>
                        <a:pt x="6677" y="40897"/>
                      </a:lnTo>
                      <a:cubicBezTo>
                        <a:pt x="6312" y="40438"/>
                        <a:pt x="5991" y="39934"/>
                        <a:pt x="5626" y="39454"/>
                      </a:cubicBezTo>
                      <a:lnTo>
                        <a:pt x="5374" y="39087"/>
                      </a:lnTo>
                      <a:lnTo>
                        <a:pt x="5236" y="38927"/>
                      </a:lnTo>
                      <a:lnTo>
                        <a:pt x="5168" y="38835"/>
                      </a:lnTo>
                      <a:lnTo>
                        <a:pt x="4825" y="38286"/>
                      </a:lnTo>
                      <a:lnTo>
                        <a:pt x="4391" y="37507"/>
                      </a:lnTo>
                      <a:lnTo>
                        <a:pt x="3521" y="35973"/>
                      </a:lnTo>
                      <a:lnTo>
                        <a:pt x="3407" y="35789"/>
                      </a:lnTo>
                      <a:lnTo>
                        <a:pt x="3361" y="35698"/>
                      </a:lnTo>
                      <a:lnTo>
                        <a:pt x="3133" y="35240"/>
                      </a:lnTo>
                      <a:lnTo>
                        <a:pt x="3133" y="35171"/>
                      </a:lnTo>
                      <a:cubicBezTo>
                        <a:pt x="3133" y="35171"/>
                        <a:pt x="2927" y="34759"/>
                        <a:pt x="2927" y="34759"/>
                      </a:cubicBezTo>
                      <a:lnTo>
                        <a:pt x="2584" y="33934"/>
                      </a:lnTo>
                      <a:lnTo>
                        <a:pt x="2241" y="33133"/>
                      </a:lnTo>
                      <a:lnTo>
                        <a:pt x="2058" y="32721"/>
                      </a:lnTo>
                      <a:lnTo>
                        <a:pt x="1967" y="32515"/>
                      </a:lnTo>
                      <a:lnTo>
                        <a:pt x="1967" y="32446"/>
                      </a:lnTo>
                      <a:cubicBezTo>
                        <a:pt x="1967" y="32446"/>
                        <a:pt x="1738" y="31942"/>
                        <a:pt x="1738" y="31942"/>
                      </a:cubicBezTo>
                      <a:lnTo>
                        <a:pt x="1738" y="31896"/>
                      </a:lnTo>
                      <a:cubicBezTo>
                        <a:pt x="1738" y="31896"/>
                        <a:pt x="1692" y="31782"/>
                        <a:pt x="1692" y="31782"/>
                      </a:cubicBezTo>
                      <a:lnTo>
                        <a:pt x="1212" y="30064"/>
                      </a:lnTo>
                      <a:lnTo>
                        <a:pt x="983" y="29194"/>
                      </a:lnTo>
                      <a:lnTo>
                        <a:pt x="915" y="28988"/>
                      </a:lnTo>
                      <a:lnTo>
                        <a:pt x="754" y="28484"/>
                      </a:lnTo>
                      <a:lnTo>
                        <a:pt x="754" y="28438"/>
                      </a:lnTo>
                      <a:cubicBezTo>
                        <a:pt x="754" y="28438"/>
                        <a:pt x="732" y="28324"/>
                        <a:pt x="732" y="28324"/>
                      </a:cubicBezTo>
                      <a:lnTo>
                        <a:pt x="640" y="27888"/>
                      </a:lnTo>
                      <a:lnTo>
                        <a:pt x="366" y="26125"/>
                      </a:lnTo>
                      <a:lnTo>
                        <a:pt x="137" y="24820"/>
                      </a:lnTo>
                      <a:lnTo>
                        <a:pt x="91" y="23949"/>
                      </a:lnTo>
                      <a:lnTo>
                        <a:pt x="0" y="22163"/>
                      </a:lnTo>
                      <a:cubicBezTo>
                        <a:pt x="0" y="21522"/>
                        <a:pt x="0" y="20835"/>
                        <a:pt x="23" y="20148"/>
                      </a:cubicBezTo>
                      <a:cubicBezTo>
                        <a:pt x="23" y="18751"/>
                        <a:pt x="137" y="17583"/>
                        <a:pt x="252" y="16392"/>
                      </a:cubicBezTo>
                      <a:lnTo>
                        <a:pt x="434" y="14583"/>
                      </a:lnTo>
                      <a:lnTo>
                        <a:pt x="480" y="14147"/>
                      </a:lnTo>
                      <a:lnTo>
                        <a:pt x="480" y="13919"/>
                      </a:lnTo>
                      <a:cubicBezTo>
                        <a:pt x="480" y="13919"/>
                        <a:pt x="503" y="13872"/>
                        <a:pt x="503" y="13872"/>
                      </a:cubicBezTo>
                      <a:lnTo>
                        <a:pt x="503" y="13827"/>
                      </a:lnTo>
                      <a:cubicBezTo>
                        <a:pt x="503" y="13827"/>
                        <a:pt x="503" y="13689"/>
                        <a:pt x="503" y="13964"/>
                      </a:cubicBezTo>
                      <a:lnTo>
                        <a:pt x="503" y="13964"/>
                      </a:lnTo>
                      <a:cubicBezTo>
                        <a:pt x="503" y="13964"/>
                        <a:pt x="503" y="13827"/>
                        <a:pt x="503" y="13827"/>
                      </a:cubicBezTo>
                      <a:lnTo>
                        <a:pt x="549" y="12933"/>
                      </a:lnTo>
                      <a:lnTo>
                        <a:pt x="823" y="9544"/>
                      </a:lnTo>
                      <a:cubicBezTo>
                        <a:pt x="823" y="8926"/>
                        <a:pt x="823" y="8307"/>
                        <a:pt x="869" y="7735"/>
                      </a:cubicBezTo>
                      <a:lnTo>
                        <a:pt x="938" y="6201"/>
                      </a:lnTo>
                      <a:lnTo>
                        <a:pt x="892" y="6017"/>
                      </a:lnTo>
                      <a:cubicBezTo>
                        <a:pt x="823" y="5147"/>
                        <a:pt x="800" y="4231"/>
                        <a:pt x="754" y="3269"/>
                      </a:cubicBezTo>
                      <a:lnTo>
                        <a:pt x="800" y="3384"/>
                      </a:lnTo>
                      <a:cubicBezTo>
                        <a:pt x="732" y="3086"/>
                        <a:pt x="686" y="2765"/>
                        <a:pt x="640" y="2422"/>
                      </a:cubicBezTo>
                      <a:lnTo>
                        <a:pt x="526" y="1666"/>
                      </a:lnTo>
                      <a:lnTo>
                        <a:pt x="457" y="1575"/>
                      </a:lnTo>
                      <a:lnTo>
                        <a:pt x="297" y="979"/>
                      </a:lnTo>
                      <a:lnTo>
                        <a:pt x="206" y="658"/>
                      </a:lnTo>
                      <a:cubicBezTo>
                        <a:pt x="137" y="361"/>
                        <a:pt x="297" y="86"/>
                        <a:pt x="572" y="17"/>
                      </a:cubicBezTo>
                      <a:cubicBezTo>
                        <a:pt x="686" y="-6"/>
                        <a:pt x="800" y="-6"/>
                        <a:pt x="892" y="17"/>
                      </a:cubicBezTo>
                      <a:close/>
                      <a:moveTo>
                        <a:pt x="1212" y="177"/>
                      </a:moveTo>
                      <a:cubicBezTo>
                        <a:pt x="1440" y="338"/>
                        <a:pt x="1692" y="498"/>
                        <a:pt x="1898" y="681"/>
                      </a:cubicBezTo>
                      <a:lnTo>
                        <a:pt x="1852" y="613"/>
                      </a:lnTo>
                      <a:lnTo>
                        <a:pt x="2287" y="1002"/>
                      </a:lnTo>
                      <a:lnTo>
                        <a:pt x="2698" y="1414"/>
                      </a:lnTo>
                      <a:cubicBezTo>
                        <a:pt x="2927" y="1666"/>
                        <a:pt x="3133" y="1895"/>
                        <a:pt x="3361" y="2147"/>
                      </a:cubicBezTo>
                      <a:lnTo>
                        <a:pt x="3407" y="2262"/>
                      </a:lnTo>
                      <a:cubicBezTo>
                        <a:pt x="3979" y="3132"/>
                        <a:pt x="4573" y="4048"/>
                        <a:pt x="5122" y="4987"/>
                      </a:cubicBezTo>
                      <a:lnTo>
                        <a:pt x="5077" y="4827"/>
                      </a:lnTo>
                      <a:lnTo>
                        <a:pt x="5969" y="6727"/>
                      </a:lnTo>
                      <a:cubicBezTo>
                        <a:pt x="6220" y="7277"/>
                        <a:pt x="6426" y="7827"/>
                        <a:pt x="6655" y="8399"/>
                      </a:cubicBezTo>
                      <a:cubicBezTo>
                        <a:pt x="7066" y="9544"/>
                        <a:pt x="7500" y="10987"/>
                        <a:pt x="7821" y="12041"/>
                      </a:cubicBezTo>
                      <a:lnTo>
                        <a:pt x="8072" y="12933"/>
                      </a:lnTo>
                      <a:lnTo>
                        <a:pt x="8072" y="13025"/>
                      </a:lnTo>
                      <a:cubicBezTo>
                        <a:pt x="8072" y="13025"/>
                        <a:pt x="8118" y="13025"/>
                        <a:pt x="8118" y="13025"/>
                      </a:cubicBezTo>
                      <a:lnTo>
                        <a:pt x="8118" y="13185"/>
                      </a:lnTo>
                      <a:cubicBezTo>
                        <a:pt x="8118" y="13185"/>
                        <a:pt x="8141" y="13208"/>
                        <a:pt x="8141" y="13208"/>
                      </a:cubicBezTo>
                      <a:lnTo>
                        <a:pt x="8141" y="13254"/>
                      </a:lnTo>
                      <a:cubicBezTo>
                        <a:pt x="8141" y="13254"/>
                        <a:pt x="8209" y="13483"/>
                        <a:pt x="8209" y="13483"/>
                      </a:cubicBezTo>
                      <a:lnTo>
                        <a:pt x="8301" y="13919"/>
                      </a:lnTo>
                      <a:lnTo>
                        <a:pt x="8690" y="15659"/>
                      </a:lnTo>
                      <a:cubicBezTo>
                        <a:pt x="8964" y="16827"/>
                        <a:pt x="9170" y="18041"/>
                        <a:pt x="9399" y="18980"/>
                      </a:cubicBezTo>
                      <a:lnTo>
                        <a:pt x="9742" y="20514"/>
                      </a:lnTo>
                      <a:lnTo>
                        <a:pt x="10222" y="22232"/>
                      </a:lnTo>
                      <a:lnTo>
                        <a:pt x="10451" y="23102"/>
                      </a:lnTo>
                      <a:lnTo>
                        <a:pt x="10451" y="23194"/>
                      </a:lnTo>
                      <a:cubicBezTo>
                        <a:pt x="10451" y="23194"/>
                        <a:pt x="10496" y="23262"/>
                        <a:pt x="10496" y="23262"/>
                      </a:cubicBezTo>
                      <a:lnTo>
                        <a:pt x="10496" y="23262"/>
                      </a:lnTo>
                      <a:cubicBezTo>
                        <a:pt x="10496" y="23399"/>
                        <a:pt x="10313" y="22484"/>
                        <a:pt x="10405" y="22896"/>
                      </a:cubicBezTo>
                      <a:lnTo>
                        <a:pt x="10405" y="22896"/>
                      </a:lnTo>
                      <a:cubicBezTo>
                        <a:pt x="10405" y="22896"/>
                        <a:pt x="10473" y="23102"/>
                        <a:pt x="10473" y="23102"/>
                      </a:cubicBezTo>
                      <a:lnTo>
                        <a:pt x="10633" y="23514"/>
                      </a:lnTo>
                      <a:lnTo>
                        <a:pt x="11251" y="25186"/>
                      </a:lnTo>
                      <a:lnTo>
                        <a:pt x="12531" y="27980"/>
                      </a:lnTo>
                      <a:cubicBezTo>
                        <a:pt x="12600" y="27842"/>
                        <a:pt x="13743" y="30202"/>
                        <a:pt x="13835" y="30202"/>
                      </a:cubicBezTo>
                      <a:lnTo>
                        <a:pt x="14772" y="31690"/>
                      </a:lnTo>
                      <a:lnTo>
                        <a:pt x="15253" y="32446"/>
                      </a:lnTo>
                      <a:cubicBezTo>
                        <a:pt x="15504" y="32858"/>
                        <a:pt x="14910" y="31919"/>
                        <a:pt x="14955" y="31988"/>
                      </a:cubicBezTo>
                      <a:lnTo>
                        <a:pt x="14955" y="31988"/>
                      </a:lnTo>
                      <a:cubicBezTo>
                        <a:pt x="14955" y="31988"/>
                        <a:pt x="14955" y="32033"/>
                        <a:pt x="14955" y="32033"/>
                      </a:cubicBezTo>
                      <a:lnTo>
                        <a:pt x="14955" y="32080"/>
                      </a:lnTo>
                      <a:cubicBezTo>
                        <a:pt x="14955" y="32080"/>
                        <a:pt x="15047" y="32148"/>
                        <a:pt x="15047" y="32148"/>
                      </a:cubicBezTo>
                      <a:lnTo>
                        <a:pt x="15184" y="32331"/>
                      </a:lnTo>
                      <a:lnTo>
                        <a:pt x="15435" y="32675"/>
                      </a:lnTo>
                      <a:cubicBezTo>
                        <a:pt x="15779" y="33156"/>
                        <a:pt x="16122" y="33637"/>
                        <a:pt x="16465" y="34141"/>
                      </a:cubicBezTo>
                      <a:lnTo>
                        <a:pt x="16579" y="34324"/>
                      </a:lnTo>
                      <a:lnTo>
                        <a:pt x="16579" y="34369"/>
                      </a:lnTo>
                      <a:lnTo>
                        <a:pt x="16625" y="34369"/>
                      </a:lnTo>
                      <a:cubicBezTo>
                        <a:pt x="16625" y="34369"/>
                        <a:pt x="16053" y="33637"/>
                        <a:pt x="16327" y="33980"/>
                      </a:cubicBezTo>
                      <a:lnTo>
                        <a:pt x="16327" y="33980"/>
                      </a:lnTo>
                      <a:cubicBezTo>
                        <a:pt x="16327" y="33980"/>
                        <a:pt x="16396" y="34095"/>
                        <a:pt x="16396" y="34095"/>
                      </a:cubicBezTo>
                      <a:lnTo>
                        <a:pt x="16670" y="34415"/>
                      </a:lnTo>
                      <a:lnTo>
                        <a:pt x="17219" y="35125"/>
                      </a:lnTo>
                      <a:lnTo>
                        <a:pt x="18088" y="36225"/>
                      </a:lnTo>
                      <a:lnTo>
                        <a:pt x="18957" y="37278"/>
                      </a:lnTo>
                      <a:cubicBezTo>
                        <a:pt x="19186" y="37599"/>
                        <a:pt x="19689" y="38034"/>
                        <a:pt x="20078" y="38469"/>
                      </a:cubicBezTo>
                      <a:lnTo>
                        <a:pt x="20695" y="39110"/>
                      </a:lnTo>
                      <a:lnTo>
                        <a:pt x="20993" y="39431"/>
                      </a:lnTo>
                      <a:lnTo>
                        <a:pt x="21038" y="39477"/>
                      </a:lnTo>
                      <a:lnTo>
                        <a:pt x="21038" y="39477"/>
                      </a:lnTo>
                      <a:cubicBezTo>
                        <a:pt x="21038" y="39477"/>
                        <a:pt x="21038" y="39522"/>
                        <a:pt x="21038" y="39522"/>
                      </a:cubicBezTo>
                      <a:cubicBezTo>
                        <a:pt x="20855" y="39362"/>
                        <a:pt x="21450" y="39843"/>
                        <a:pt x="20650" y="39202"/>
                      </a:cubicBezTo>
                      <a:lnTo>
                        <a:pt x="20741" y="39271"/>
                      </a:lnTo>
                      <a:lnTo>
                        <a:pt x="20901" y="39408"/>
                      </a:lnTo>
                      <a:lnTo>
                        <a:pt x="23599" y="41744"/>
                      </a:lnTo>
                      <a:lnTo>
                        <a:pt x="24285" y="42316"/>
                      </a:lnTo>
                      <a:cubicBezTo>
                        <a:pt x="23485" y="41812"/>
                        <a:pt x="24080" y="42179"/>
                        <a:pt x="23897" y="42064"/>
                      </a:cubicBezTo>
                      <a:lnTo>
                        <a:pt x="23919" y="42064"/>
                      </a:lnTo>
                      <a:cubicBezTo>
                        <a:pt x="23919" y="42064"/>
                        <a:pt x="23965" y="42110"/>
                        <a:pt x="23965" y="42110"/>
                      </a:cubicBezTo>
                      <a:lnTo>
                        <a:pt x="24057" y="42202"/>
                      </a:lnTo>
                      <a:lnTo>
                        <a:pt x="24240" y="42339"/>
                      </a:lnTo>
                      <a:lnTo>
                        <a:pt x="24605" y="42568"/>
                      </a:lnTo>
                      <a:lnTo>
                        <a:pt x="26069" y="43576"/>
                      </a:lnTo>
                      <a:lnTo>
                        <a:pt x="26801" y="44080"/>
                      </a:lnTo>
                      <a:lnTo>
                        <a:pt x="27167" y="44309"/>
                      </a:lnTo>
                      <a:lnTo>
                        <a:pt x="27167" y="44309"/>
                      </a:lnTo>
                      <a:cubicBezTo>
                        <a:pt x="26183" y="43805"/>
                        <a:pt x="26892" y="44172"/>
                        <a:pt x="26686" y="44080"/>
                      </a:cubicBezTo>
                      <a:lnTo>
                        <a:pt x="26710" y="44080"/>
                      </a:lnTo>
                      <a:cubicBezTo>
                        <a:pt x="26710" y="44080"/>
                        <a:pt x="26755" y="44103"/>
                        <a:pt x="26755" y="44103"/>
                      </a:cubicBezTo>
                      <a:lnTo>
                        <a:pt x="26847" y="44148"/>
                      </a:lnTo>
                      <a:lnTo>
                        <a:pt x="27053" y="44263"/>
                      </a:lnTo>
                      <a:lnTo>
                        <a:pt x="28607" y="45064"/>
                      </a:lnTo>
                      <a:cubicBezTo>
                        <a:pt x="29362" y="45523"/>
                        <a:pt x="30231" y="45798"/>
                        <a:pt x="31077" y="46187"/>
                      </a:cubicBezTo>
                      <a:lnTo>
                        <a:pt x="26915" y="53859"/>
                      </a:lnTo>
                      <a:lnTo>
                        <a:pt x="23965" y="50698"/>
                      </a:lnTo>
                      <a:lnTo>
                        <a:pt x="23233" y="49943"/>
                      </a:lnTo>
                      <a:lnTo>
                        <a:pt x="22753" y="49416"/>
                      </a:lnTo>
                      <a:lnTo>
                        <a:pt x="22410" y="49004"/>
                      </a:lnTo>
                      <a:lnTo>
                        <a:pt x="21015" y="47378"/>
                      </a:lnTo>
                      <a:lnTo>
                        <a:pt x="20238" y="46485"/>
                      </a:lnTo>
                      <a:lnTo>
                        <a:pt x="19575" y="45637"/>
                      </a:lnTo>
                      <a:lnTo>
                        <a:pt x="18797" y="44675"/>
                      </a:lnTo>
                      <a:lnTo>
                        <a:pt x="18157" y="43828"/>
                      </a:lnTo>
                      <a:lnTo>
                        <a:pt x="17448" y="42912"/>
                      </a:lnTo>
                      <a:lnTo>
                        <a:pt x="16854" y="41996"/>
                      </a:lnTo>
                      <a:lnTo>
                        <a:pt x="15664" y="40255"/>
                      </a:lnTo>
                      <a:lnTo>
                        <a:pt x="15070" y="39339"/>
                      </a:lnTo>
                      <a:lnTo>
                        <a:pt x="14772" y="38904"/>
                      </a:lnTo>
                      <a:lnTo>
                        <a:pt x="14567" y="38606"/>
                      </a:lnTo>
                      <a:lnTo>
                        <a:pt x="14567" y="38538"/>
                      </a:lnTo>
                      <a:cubicBezTo>
                        <a:pt x="14567" y="38538"/>
                        <a:pt x="14475" y="38423"/>
                        <a:pt x="14475" y="38423"/>
                      </a:cubicBezTo>
                      <a:lnTo>
                        <a:pt x="14338" y="38194"/>
                      </a:lnTo>
                      <a:lnTo>
                        <a:pt x="13309" y="36339"/>
                      </a:lnTo>
                      <a:lnTo>
                        <a:pt x="12257" y="34461"/>
                      </a:lnTo>
                      <a:lnTo>
                        <a:pt x="12143" y="34232"/>
                      </a:lnTo>
                      <a:lnTo>
                        <a:pt x="12143" y="34163"/>
                      </a:lnTo>
                      <a:cubicBezTo>
                        <a:pt x="12143" y="34163"/>
                        <a:pt x="11960" y="33911"/>
                        <a:pt x="11960" y="33911"/>
                      </a:cubicBezTo>
                      <a:lnTo>
                        <a:pt x="11960" y="33911"/>
                      </a:lnTo>
                      <a:cubicBezTo>
                        <a:pt x="11960" y="33911"/>
                        <a:pt x="11914" y="33751"/>
                        <a:pt x="11914" y="33751"/>
                      </a:cubicBezTo>
                      <a:lnTo>
                        <a:pt x="11685" y="33270"/>
                      </a:lnTo>
                      <a:lnTo>
                        <a:pt x="11228" y="32308"/>
                      </a:lnTo>
                      <a:lnTo>
                        <a:pt x="10702" y="31141"/>
                      </a:lnTo>
                      <a:lnTo>
                        <a:pt x="10313" y="30156"/>
                      </a:lnTo>
                      <a:lnTo>
                        <a:pt x="9924" y="29171"/>
                      </a:lnTo>
                      <a:lnTo>
                        <a:pt x="9765" y="28759"/>
                      </a:lnTo>
                      <a:lnTo>
                        <a:pt x="9696" y="28507"/>
                      </a:lnTo>
                      <a:lnTo>
                        <a:pt x="9536" y="28003"/>
                      </a:lnTo>
                      <a:lnTo>
                        <a:pt x="9216" y="26972"/>
                      </a:lnTo>
                      <a:lnTo>
                        <a:pt x="9056" y="26446"/>
                      </a:lnTo>
                      <a:lnTo>
                        <a:pt x="8964" y="26102"/>
                      </a:lnTo>
                      <a:lnTo>
                        <a:pt x="8895" y="25827"/>
                      </a:lnTo>
                      <a:lnTo>
                        <a:pt x="8347" y="23491"/>
                      </a:lnTo>
                      <a:lnTo>
                        <a:pt x="8415" y="23766"/>
                      </a:lnTo>
                      <a:lnTo>
                        <a:pt x="7958" y="21086"/>
                      </a:lnTo>
                      <a:lnTo>
                        <a:pt x="7661" y="18659"/>
                      </a:lnTo>
                      <a:lnTo>
                        <a:pt x="7341" y="16323"/>
                      </a:lnTo>
                      <a:lnTo>
                        <a:pt x="6998" y="13895"/>
                      </a:lnTo>
                      <a:lnTo>
                        <a:pt x="6906" y="13300"/>
                      </a:lnTo>
                      <a:lnTo>
                        <a:pt x="6906" y="13140"/>
                      </a:lnTo>
                      <a:cubicBezTo>
                        <a:pt x="6906" y="13140"/>
                        <a:pt x="6906" y="13140"/>
                        <a:pt x="6906" y="13140"/>
                      </a:cubicBezTo>
                      <a:cubicBezTo>
                        <a:pt x="6906" y="13094"/>
                        <a:pt x="6974" y="13415"/>
                        <a:pt x="6929" y="13300"/>
                      </a:cubicBezTo>
                      <a:lnTo>
                        <a:pt x="6929" y="13300"/>
                      </a:lnTo>
                      <a:cubicBezTo>
                        <a:pt x="6929" y="13300"/>
                        <a:pt x="6929" y="13254"/>
                        <a:pt x="6929" y="13254"/>
                      </a:cubicBezTo>
                      <a:lnTo>
                        <a:pt x="6929" y="13163"/>
                      </a:lnTo>
                      <a:cubicBezTo>
                        <a:pt x="6929" y="13163"/>
                        <a:pt x="6860" y="12888"/>
                        <a:pt x="6860" y="12888"/>
                      </a:cubicBezTo>
                      <a:lnTo>
                        <a:pt x="6586" y="11743"/>
                      </a:lnTo>
                      <a:cubicBezTo>
                        <a:pt x="6426" y="10987"/>
                        <a:pt x="6174" y="10231"/>
                        <a:pt x="5923" y="9429"/>
                      </a:cubicBezTo>
                      <a:lnTo>
                        <a:pt x="5740" y="8857"/>
                      </a:lnTo>
                      <a:cubicBezTo>
                        <a:pt x="5740" y="8857"/>
                        <a:pt x="5626" y="8514"/>
                        <a:pt x="5557" y="8330"/>
                      </a:cubicBezTo>
                      <a:lnTo>
                        <a:pt x="5122" y="7254"/>
                      </a:lnTo>
                      <a:cubicBezTo>
                        <a:pt x="4848" y="6498"/>
                        <a:pt x="4482" y="5926"/>
                        <a:pt x="4185" y="5216"/>
                      </a:cubicBezTo>
                      <a:lnTo>
                        <a:pt x="4116" y="5124"/>
                      </a:lnTo>
                      <a:lnTo>
                        <a:pt x="3407" y="3888"/>
                      </a:lnTo>
                      <a:cubicBezTo>
                        <a:pt x="3293" y="3681"/>
                        <a:pt x="3110" y="3475"/>
                        <a:pt x="2950" y="3292"/>
                      </a:cubicBezTo>
                      <a:lnTo>
                        <a:pt x="2492" y="2674"/>
                      </a:lnTo>
                      <a:lnTo>
                        <a:pt x="2538" y="2719"/>
                      </a:lnTo>
                      <a:cubicBezTo>
                        <a:pt x="2241" y="2422"/>
                        <a:pt x="2012" y="2124"/>
                        <a:pt x="1669" y="1849"/>
                      </a:cubicBezTo>
                      <a:lnTo>
                        <a:pt x="1395" y="1620"/>
                      </a:lnTo>
                      <a:lnTo>
                        <a:pt x="1258" y="1529"/>
                      </a:lnTo>
                      <a:cubicBezTo>
                        <a:pt x="1258" y="1529"/>
                        <a:pt x="1075" y="1391"/>
                        <a:pt x="1235" y="1460"/>
                      </a:cubicBezTo>
                      <a:lnTo>
                        <a:pt x="640" y="1093"/>
                      </a:lnTo>
                      <a:lnTo>
                        <a:pt x="1258" y="154"/>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918" name="Graphic 3">
                <a:extLst>
                  <a:ext uri="{FF2B5EF4-FFF2-40B4-BE49-F238E27FC236}">
                    <a16:creationId xmlns:a16="http://schemas.microsoft.com/office/drawing/2014/main" id="{D8F550B2-92B2-AECB-3E54-2C74B726E8C7}"/>
                  </a:ext>
                </a:extLst>
              </p:cNvPr>
              <p:cNvGrpSpPr/>
              <p:nvPr/>
            </p:nvGrpSpPr>
            <p:grpSpPr>
              <a:xfrm>
                <a:off x="5201494" y="3902142"/>
                <a:ext cx="24787" cy="60943"/>
                <a:chOff x="4301231" y="3902142"/>
                <a:chExt cx="24787" cy="60943"/>
              </a:xfrm>
              <a:solidFill>
                <a:srgbClr val="EDA69A"/>
              </a:solidFill>
            </p:grpSpPr>
            <p:sp>
              <p:nvSpPr>
                <p:cNvPr id="1045" name="Freeform: Shape 2093">
                  <a:extLst>
                    <a:ext uri="{FF2B5EF4-FFF2-40B4-BE49-F238E27FC236}">
                      <a16:creationId xmlns:a16="http://schemas.microsoft.com/office/drawing/2014/main" id="{5E170016-581A-79EF-B53D-2048282FE136}"/>
                    </a:ext>
                  </a:extLst>
                </p:cNvPr>
                <p:cNvSpPr/>
                <p:nvPr/>
              </p:nvSpPr>
              <p:spPr>
                <a:xfrm>
                  <a:off x="4306935"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6" name="Freeform: Shape 2094">
                  <a:extLst>
                    <a:ext uri="{FF2B5EF4-FFF2-40B4-BE49-F238E27FC236}">
                      <a16:creationId xmlns:a16="http://schemas.microsoft.com/office/drawing/2014/main" id="{048792C2-F1FA-A91D-651A-B15177FEACE7}"/>
                    </a:ext>
                  </a:extLst>
                </p:cNvPr>
                <p:cNvSpPr/>
                <p:nvPr/>
              </p:nvSpPr>
              <p:spPr>
                <a:xfrm>
                  <a:off x="4301231" y="3902142"/>
                  <a:ext cx="24787" cy="60943"/>
                </a:xfrm>
                <a:custGeom>
                  <a:avLst/>
                  <a:gdLst>
                    <a:gd name="connsiteX0" fmla="*/ 12143 w 24787"/>
                    <a:gd name="connsiteY0" fmla="*/ 47 h 60943"/>
                    <a:gd name="connsiteX1" fmla="*/ 13492 w 24787"/>
                    <a:gd name="connsiteY1" fmla="*/ 2245 h 60943"/>
                    <a:gd name="connsiteX2" fmla="*/ 13561 w 24787"/>
                    <a:gd name="connsiteY2" fmla="*/ 2383 h 60943"/>
                    <a:gd name="connsiteX3" fmla="*/ 13606 w 24787"/>
                    <a:gd name="connsiteY3" fmla="*/ 2474 h 60943"/>
                    <a:gd name="connsiteX4" fmla="*/ 13606 w 24787"/>
                    <a:gd name="connsiteY4" fmla="*/ 2566 h 60943"/>
                    <a:gd name="connsiteX5" fmla="*/ 13767 w 24787"/>
                    <a:gd name="connsiteY5" fmla="*/ 2840 h 60943"/>
                    <a:gd name="connsiteX6" fmla="*/ 13995 w 24787"/>
                    <a:gd name="connsiteY6" fmla="*/ 3413 h 60943"/>
                    <a:gd name="connsiteX7" fmla="*/ 14475 w 24787"/>
                    <a:gd name="connsiteY7" fmla="*/ 4535 h 60943"/>
                    <a:gd name="connsiteX8" fmla="*/ 14727 w 24787"/>
                    <a:gd name="connsiteY8" fmla="*/ 5108 h 60943"/>
                    <a:gd name="connsiteX9" fmla="*/ 14864 w 24787"/>
                    <a:gd name="connsiteY9" fmla="*/ 5497 h 60943"/>
                    <a:gd name="connsiteX10" fmla="*/ 14955 w 24787"/>
                    <a:gd name="connsiteY10" fmla="*/ 5795 h 60943"/>
                    <a:gd name="connsiteX11" fmla="*/ 15321 w 24787"/>
                    <a:gd name="connsiteY11" fmla="*/ 6963 h 60943"/>
                    <a:gd name="connsiteX12" fmla="*/ 15916 w 24787"/>
                    <a:gd name="connsiteY12" fmla="*/ 9459 h 60943"/>
                    <a:gd name="connsiteX13" fmla="*/ 15916 w 24787"/>
                    <a:gd name="connsiteY13" fmla="*/ 9619 h 60943"/>
                    <a:gd name="connsiteX14" fmla="*/ 16144 w 24787"/>
                    <a:gd name="connsiteY14" fmla="*/ 11475 h 60943"/>
                    <a:gd name="connsiteX15" fmla="*/ 16236 w 24787"/>
                    <a:gd name="connsiteY15" fmla="*/ 12459 h 60943"/>
                    <a:gd name="connsiteX16" fmla="*/ 16282 w 24787"/>
                    <a:gd name="connsiteY16" fmla="*/ 13513 h 60943"/>
                    <a:gd name="connsiteX17" fmla="*/ 16236 w 24787"/>
                    <a:gd name="connsiteY17" fmla="*/ 14612 h 60943"/>
                    <a:gd name="connsiteX18" fmla="*/ 16168 w 24787"/>
                    <a:gd name="connsiteY18" fmla="*/ 15551 h 60943"/>
                    <a:gd name="connsiteX19" fmla="*/ 16053 w 24787"/>
                    <a:gd name="connsiteY19" fmla="*/ 17452 h 60943"/>
                    <a:gd name="connsiteX20" fmla="*/ 16053 w 24787"/>
                    <a:gd name="connsiteY20" fmla="*/ 17497 h 60943"/>
                    <a:gd name="connsiteX21" fmla="*/ 16007 w 24787"/>
                    <a:gd name="connsiteY21" fmla="*/ 17681 h 60943"/>
                    <a:gd name="connsiteX22" fmla="*/ 15550 w 24787"/>
                    <a:gd name="connsiteY22" fmla="*/ 19788 h 60943"/>
                    <a:gd name="connsiteX23" fmla="*/ 15321 w 24787"/>
                    <a:gd name="connsiteY23" fmla="*/ 20818 h 60943"/>
                    <a:gd name="connsiteX24" fmla="*/ 15070 w 24787"/>
                    <a:gd name="connsiteY24" fmla="*/ 21918 h 60943"/>
                    <a:gd name="connsiteX25" fmla="*/ 10931 w 24787"/>
                    <a:gd name="connsiteY25" fmla="*/ 20269 h 60943"/>
                    <a:gd name="connsiteX26" fmla="*/ 11548 w 24787"/>
                    <a:gd name="connsiteY26" fmla="*/ 19490 h 60943"/>
                    <a:gd name="connsiteX27" fmla="*/ 11983 w 24787"/>
                    <a:gd name="connsiteY27" fmla="*/ 19215 h 60943"/>
                    <a:gd name="connsiteX28" fmla="*/ 13149 w 24787"/>
                    <a:gd name="connsiteY28" fmla="*/ 18986 h 60943"/>
                    <a:gd name="connsiteX29" fmla="*/ 14887 w 24787"/>
                    <a:gd name="connsiteY29" fmla="*/ 20063 h 60943"/>
                    <a:gd name="connsiteX30" fmla="*/ 15161 w 24787"/>
                    <a:gd name="connsiteY30" fmla="*/ 21551 h 60943"/>
                    <a:gd name="connsiteX31" fmla="*/ 15024 w 24787"/>
                    <a:gd name="connsiteY31" fmla="*/ 22055 h 60943"/>
                    <a:gd name="connsiteX32" fmla="*/ 15024 w 24787"/>
                    <a:gd name="connsiteY32" fmla="*/ 22055 h 60943"/>
                    <a:gd name="connsiteX33" fmla="*/ 15024 w 24787"/>
                    <a:gd name="connsiteY33" fmla="*/ 22055 h 60943"/>
                    <a:gd name="connsiteX34" fmla="*/ 15024 w 24787"/>
                    <a:gd name="connsiteY34" fmla="*/ 22055 h 60943"/>
                    <a:gd name="connsiteX35" fmla="*/ 15024 w 24787"/>
                    <a:gd name="connsiteY35" fmla="*/ 21986 h 60943"/>
                    <a:gd name="connsiteX36" fmla="*/ 15184 w 24787"/>
                    <a:gd name="connsiteY36" fmla="*/ 21185 h 60943"/>
                    <a:gd name="connsiteX37" fmla="*/ 10976 w 24787"/>
                    <a:gd name="connsiteY37" fmla="*/ 20177 h 60943"/>
                    <a:gd name="connsiteX38" fmla="*/ 10931 w 24787"/>
                    <a:gd name="connsiteY38" fmla="*/ 20292 h 60943"/>
                    <a:gd name="connsiteX39" fmla="*/ 10931 w 24787"/>
                    <a:gd name="connsiteY39" fmla="*/ 20292 h 60943"/>
                    <a:gd name="connsiteX40" fmla="*/ 10931 w 24787"/>
                    <a:gd name="connsiteY40" fmla="*/ 20292 h 60943"/>
                    <a:gd name="connsiteX41" fmla="*/ 10931 w 24787"/>
                    <a:gd name="connsiteY41" fmla="*/ 20200 h 60943"/>
                    <a:gd name="connsiteX42" fmla="*/ 13789 w 24787"/>
                    <a:gd name="connsiteY42" fmla="*/ 18826 h 60943"/>
                    <a:gd name="connsiteX43" fmla="*/ 15230 w 24787"/>
                    <a:gd name="connsiteY43" fmla="*/ 21505 h 60943"/>
                    <a:gd name="connsiteX44" fmla="*/ 15139 w 24787"/>
                    <a:gd name="connsiteY44" fmla="*/ 21826 h 60943"/>
                    <a:gd name="connsiteX45" fmla="*/ 14612 w 24787"/>
                    <a:gd name="connsiteY45" fmla="*/ 23864 h 60943"/>
                    <a:gd name="connsiteX46" fmla="*/ 14704 w 24787"/>
                    <a:gd name="connsiteY46" fmla="*/ 23589 h 60943"/>
                    <a:gd name="connsiteX47" fmla="*/ 14475 w 24787"/>
                    <a:gd name="connsiteY47" fmla="*/ 25284 h 60943"/>
                    <a:gd name="connsiteX48" fmla="*/ 14361 w 24787"/>
                    <a:gd name="connsiteY48" fmla="*/ 27139 h 60943"/>
                    <a:gd name="connsiteX49" fmla="*/ 14361 w 24787"/>
                    <a:gd name="connsiteY49" fmla="*/ 28811 h 60943"/>
                    <a:gd name="connsiteX50" fmla="*/ 14361 w 24787"/>
                    <a:gd name="connsiteY50" fmla="*/ 29590 h 60943"/>
                    <a:gd name="connsiteX51" fmla="*/ 14429 w 24787"/>
                    <a:gd name="connsiteY51" fmla="*/ 30414 h 60943"/>
                    <a:gd name="connsiteX52" fmla="*/ 14567 w 24787"/>
                    <a:gd name="connsiteY52" fmla="*/ 32246 h 60943"/>
                    <a:gd name="connsiteX53" fmla="*/ 14567 w 24787"/>
                    <a:gd name="connsiteY53" fmla="*/ 32246 h 60943"/>
                    <a:gd name="connsiteX54" fmla="*/ 14567 w 24787"/>
                    <a:gd name="connsiteY54" fmla="*/ 32109 h 60943"/>
                    <a:gd name="connsiteX55" fmla="*/ 14567 w 24787"/>
                    <a:gd name="connsiteY55" fmla="*/ 32109 h 60943"/>
                    <a:gd name="connsiteX56" fmla="*/ 14567 w 24787"/>
                    <a:gd name="connsiteY56" fmla="*/ 32201 h 60943"/>
                    <a:gd name="connsiteX57" fmla="*/ 14567 w 24787"/>
                    <a:gd name="connsiteY57" fmla="*/ 32315 h 60943"/>
                    <a:gd name="connsiteX58" fmla="*/ 14612 w 24787"/>
                    <a:gd name="connsiteY58" fmla="*/ 32544 h 60943"/>
                    <a:gd name="connsiteX59" fmla="*/ 14681 w 24787"/>
                    <a:gd name="connsiteY59" fmla="*/ 33002 h 60943"/>
                    <a:gd name="connsiteX60" fmla="*/ 14796 w 24787"/>
                    <a:gd name="connsiteY60" fmla="*/ 33941 h 60943"/>
                    <a:gd name="connsiteX61" fmla="*/ 14841 w 24787"/>
                    <a:gd name="connsiteY61" fmla="*/ 34376 h 60943"/>
                    <a:gd name="connsiteX62" fmla="*/ 14887 w 24787"/>
                    <a:gd name="connsiteY62" fmla="*/ 34628 h 60943"/>
                    <a:gd name="connsiteX63" fmla="*/ 14887 w 24787"/>
                    <a:gd name="connsiteY63" fmla="*/ 34628 h 60943"/>
                    <a:gd name="connsiteX64" fmla="*/ 14864 w 24787"/>
                    <a:gd name="connsiteY64" fmla="*/ 34376 h 60943"/>
                    <a:gd name="connsiteX65" fmla="*/ 14864 w 24787"/>
                    <a:gd name="connsiteY65" fmla="*/ 34376 h 60943"/>
                    <a:gd name="connsiteX66" fmla="*/ 14864 w 24787"/>
                    <a:gd name="connsiteY66" fmla="*/ 34445 h 60943"/>
                    <a:gd name="connsiteX67" fmla="*/ 14864 w 24787"/>
                    <a:gd name="connsiteY67" fmla="*/ 34536 h 60943"/>
                    <a:gd name="connsiteX68" fmla="*/ 15093 w 24787"/>
                    <a:gd name="connsiteY68" fmla="*/ 35453 h 60943"/>
                    <a:gd name="connsiteX69" fmla="*/ 15504 w 24787"/>
                    <a:gd name="connsiteY69" fmla="*/ 37239 h 60943"/>
                    <a:gd name="connsiteX70" fmla="*/ 15916 w 24787"/>
                    <a:gd name="connsiteY70" fmla="*/ 39071 h 60943"/>
                    <a:gd name="connsiteX71" fmla="*/ 15916 w 24787"/>
                    <a:gd name="connsiteY71" fmla="*/ 39185 h 60943"/>
                    <a:gd name="connsiteX72" fmla="*/ 15939 w 24787"/>
                    <a:gd name="connsiteY72" fmla="*/ 39231 h 60943"/>
                    <a:gd name="connsiteX73" fmla="*/ 15939 w 24787"/>
                    <a:gd name="connsiteY73" fmla="*/ 39231 h 60943"/>
                    <a:gd name="connsiteX74" fmla="*/ 15847 w 24787"/>
                    <a:gd name="connsiteY74" fmla="*/ 38865 h 60943"/>
                    <a:gd name="connsiteX75" fmla="*/ 15847 w 24787"/>
                    <a:gd name="connsiteY75" fmla="*/ 38865 h 60943"/>
                    <a:gd name="connsiteX76" fmla="*/ 15916 w 24787"/>
                    <a:gd name="connsiteY76" fmla="*/ 39117 h 60943"/>
                    <a:gd name="connsiteX77" fmla="*/ 16076 w 24787"/>
                    <a:gd name="connsiteY77" fmla="*/ 39552 h 60943"/>
                    <a:gd name="connsiteX78" fmla="*/ 16373 w 24787"/>
                    <a:gd name="connsiteY78" fmla="*/ 40445 h 60943"/>
                    <a:gd name="connsiteX79" fmla="*/ 16991 w 24787"/>
                    <a:gd name="connsiteY79" fmla="*/ 42185 h 60943"/>
                    <a:gd name="connsiteX80" fmla="*/ 17288 w 24787"/>
                    <a:gd name="connsiteY80" fmla="*/ 43056 h 60943"/>
                    <a:gd name="connsiteX81" fmla="*/ 17379 w 24787"/>
                    <a:gd name="connsiteY81" fmla="*/ 43262 h 60943"/>
                    <a:gd name="connsiteX82" fmla="*/ 17379 w 24787"/>
                    <a:gd name="connsiteY82" fmla="*/ 43308 h 60943"/>
                    <a:gd name="connsiteX83" fmla="*/ 17379 w 24787"/>
                    <a:gd name="connsiteY83" fmla="*/ 43354 h 60943"/>
                    <a:gd name="connsiteX84" fmla="*/ 17357 w 24787"/>
                    <a:gd name="connsiteY84" fmla="*/ 43216 h 60943"/>
                    <a:gd name="connsiteX85" fmla="*/ 17357 w 24787"/>
                    <a:gd name="connsiteY85" fmla="*/ 43216 h 60943"/>
                    <a:gd name="connsiteX86" fmla="*/ 17357 w 24787"/>
                    <a:gd name="connsiteY86" fmla="*/ 43239 h 60943"/>
                    <a:gd name="connsiteX87" fmla="*/ 17357 w 24787"/>
                    <a:gd name="connsiteY87" fmla="*/ 43354 h 60943"/>
                    <a:gd name="connsiteX88" fmla="*/ 17585 w 24787"/>
                    <a:gd name="connsiteY88" fmla="*/ 43789 h 60943"/>
                    <a:gd name="connsiteX89" fmla="*/ 17951 w 24787"/>
                    <a:gd name="connsiteY89" fmla="*/ 44659 h 60943"/>
                    <a:gd name="connsiteX90" fmla="*/ 18134 w 24787"/>
                    <a:gd name="connsiteY90" fmla="*/ 45071 h 60943"/>
                    <a:gd name="connsiteX91" fmla="*/ 18180 w 24787"/>
                    <a:gd name="connsiteY91" fmla="*/ 45186 h 60943"/>
                    <a:gd name="connsiteX92" fmla="*/ 18180 w 24787"/>
                    <a:gd name="connsiteY92" fmla="*/ 45232 h 60943"/>
                    <a:gd name="connsiteX93" fmla="*/ 18226 w 24787"/>
                    <a:gd name="connsiteY93" fmla="*/ 45254 h 60943"/>
                    <a:gd name="connsiteX94" fmla="*/ 18226 w 24787"/>
                    <a:gd name="connsiteY94" fmla="*/ 45254 h 60943"/>
                    <a:gd name="connsiteX95" fmla="*/ 18111 w 24787"/>
                    <a:gd name="connsiteY95" fmla="*/ 44957 h 60943"/>
                    <a:gd name="connsiteX96" fmla="*/ 18203 w 24787"/>
                    <a:gd name="connsiteY96" fmla="*/ 45186 h 60943"/>
                    <a:gd name="connsiteX97" fmla="*/ 18912 w 24787"/>
                    <a:gd name="connsiteY97" fmla="*/ 46651 h 60943"/>
                    <a:gd name="connsiteX98" fmla="*/ 20764 w 24787"/>
                    <a:gd name="connsiteY98" fmla="*/ 49858 h 60943"/>
                    <a:gd name="connsiteX99" fmla="*/ 20558 w 24787"/>
                    <a:gd name="connsiteY99" fmla="*/ 49445 h 60943"/>
                    <a:gd name="connsiteX100" fmla="*/ 22227 w 24787"/>
                    <a:gd name="connsiteY100" fmla="*/ 51850 h 60943"/>
                    <a:gd name="connsiteX101" fmla="*/ 21999 w 24787"/>
                    <a:gd name="connsiteY101" fmla="*/ 51506 h 60943"/>
                    <a:gd name="connsiteX102" fmla="*/ 23805 w 24787"/>
                    <a:gd name="connsiteY102" fmla="*/ 53751 h 60943"/>
                    <a:gd name="connsiteX103" fmla="*/ 23165 w 24787"/>
                    <a:gd name="connsiteY103" fmla="*/ 59957 h 60943"/>
                    <a:gd name="connsiteX104" fmla="*/ 18477 w 24787"/>
                    <a:gd name="connsiteY104" fmla="*/ 60507 h 60943"/>
                    <a:gd name="connsiteX105" fmla="*/ 18157 w 24787"/>
                    <a:gd name="connsiteY105" fmla="*/ 60346 h 60943"/>
                    <a:gd name="connsiteX106" fmla="*/ 15436 w 24787"/>
                    <a:gd name="connsiteY106" fmla="*/ 59018 h 60943"/>
                    <a:gd name="connsiteX107" fmla="*/ 15321 w 24787"/>
                    <a:gd name="connsiteY107" fmla="*/ 58950 h 60943"/>
                    <a:gd name="connsiteX108" fmla="*/ 15024 w 24787"/>
                    <a:gd name="connsiteY108" fmla="*/ 58743 h 60943"/>
                    <a:gd name="connsiteX109" fmla="*/ 13355 w 24787"/>
                    <a:gd name="connsiteY109" fmla="*/ 57553 h 60943"/>
                    <a:gd name="connsiteX110" fmla="*/ 12532 w 24787"/>
                    <a:gd name="connsiteY110" fmla="*/ 56980 h 60943"/>
                    <a:gd name="connsiteX111" fmla="*/ 12326 w 24787"/>
                    <a:gd name="connsiteY111" fmla="*/ 56842 h 60943"/>
                    <a:gd name="connsiteX112" fmla="*/ 12234 w 24787"/>
                    <a:gd name="connsiteY112" fmla="*/ 56774 h 60943"/>
                    <a:gd name="connsiteX113" fmla="*/ 12189 w 24787"/>
                    <a:gd name="connsiteY113" fmla="*/ 56728 h 60943"/>
                    <a:gd name="connsiteX114" fmla="*/ 12189 w 24787"/>
                    <a:gd name="connsiteY114" fmla="*/ 56728 h 60943"/>
                    <a:gd name="connsiteX115" fmla="*/ 12028 w 24787"/>
                    <a:gd name="connsiteY115" fmla="*/ 56590 h 60943"/>
                    <a:gd name="connsiteX116" fmla="*/ 12005 w 24787"/>
                    <a:gd name="connsiteY116" fmla="*/ 56590 h 60943"/>
                    <a:gd name="connsiteX117" fmla="*/ 11662 w 24787"/>
                    <a:gd name="connsiteY117" fmla="*/ 56293 h 60943"/>
                    <a:gd name="connsiteX118" fmla="*/ 10976 w 24787"/>
                    <a:gd name="connsiteY118" fmla="*/ 55720 h 60943"/>
                    <a:gd name="connsiteX119" fmla="*/ 10611 w 24787"/>
                    <a:gd name="connsiteY119" fmla="*/ 55423 h 60943"/>
                    <a:gd name="connsiteX120" fmla="*/ 10199 w 24787"/>
                    <a:gd name="connsiteY120" fmla="*/ 55033 h 60943"/>
                    <a:gd name="connsiteX121" fmla="*/ 8484 w 24787"/>
                    <a:gd name="connsiteY121" fmla="*/ 53293 h 60943"/>
                    <a:gd name="connsiteX122" fmla="*/ 8736 w 24787"/>
                    <a:gd name="connsiteY122" fmla="*/ 53568 h 60943"/>
                    <a:gd name="connsiteX123" fmla="*/ 7112 w 24787"/>
                    <a:gd name="connsiteY123" fmla="*/ 51690 h 60943"/>
                    <a:gd name="connsiteX124" fmla="*/ 5740 w 24787"/>
                    <a:gd name="connsiteY124" fmla="*/ 49880 h 60943"/>
                    <a:gd name="connsiteX125" fmla="*/ 5168 w 24787"/>
                    <a:gd name="connsiteY125" fmla="*/ 49102 h 60943"/>
                    <a:gd name="connsiteX126" fmla="*/ 4482 w 24787"/>
                    <a:gd name="connsiteY126" fmla="*/ 47934 h 60943"/>
                    <a:gd name="connsiteX127" fmla="*/ 3476 w 24787"/>
                    <a:gd name="connsiteY127" fmla="*/ 46216 h 60943"/>
                    <a:gd name="connsiteX128" fmla="*/ 2447 w 24787"/>
                    <a:gd name="connsiteY128" fmla="*/ 44018 h 60943"/>
                    <a:gd name="connsiteX129" fmla="*/ 2195 w 24787"/>
                    <a:gd name="connsiteY129" fmla="*/ 43445 h 60943"/>
                    <a:gd name="connsiteX130" fmla="*/ 2127 w 24787"/>
                    <a:gd name="connsiteY130" fmla="*/ 43308 h 60943"/>
                    <a:gd name="connsiteX131" fmla="*/ 2127 w 24787"/>
                    <a:gd name="connsiteY131" fmla="*/ 43262 h 60943"/>
                    <a:gd name="connsiteX132" fmla="*/ 2035 w 24787"/>
                    <a:gd name="connsiteY132" fmla="*/ 43010 h 60943"/>
                    <a:gd name="connsiteX133" fmla="*/ 2035 w 24787"/>
                    <a:gd name="connsiteY133" fmla="*/ 42964 h 60943"/>
                    <a:gd name="connsiteX134" fmla="*/ 1921 w 24787"/>
                    <a:gd name="connsiteY134" fmla="*/ 42735 h 60943"/>
                    <a:gd name="connsiteX135" fmla="*/ 1624 w 24787"/>
                    <a:gd name="connsiteY135" fmla="*/ 41819 h 60943"/>
                    <a:gd name="connsiteX136" fmla="*/ 1029 w 24787"/>
                    <a:gd name="connsiteY136" fmla="*/ 39918 h 60943"/>
                    <a:gd name="connsiteX137" fmla="*/ 503 w 24787"/>
                    <a:gd name="connsiteY137" fmla="*/ 37491 h 60943"/>
                    <a:gd name="connsiteX138" fmla="*/ 389 w 24787"/>
                    <a:gd name="connsiteY138" fmla="*/ 36872 h 60943"/>
                    <a:gd name="connsiteX139" fmla="*/ 389 w 24787"/>
                    <a:gd name="connsiteY139" fmla="*/ 36735 h 60943"/>
                    <a:gd name="connsiteX140" fmla="*/ 343 w 24787"/>
                    <a:gd name="connsiteY140" fmla="*/ 36643 h 60943"/>
                    <a:gd name="connsiteX141" fmla="*/ 297 w 24787"/>
                    <a:gd name="connsiteY141" fmla="*/ 36254 h 60943"/>
                    <a:gd name="connsiteX142" fmla="*/ 297 w 24787"/>
                    <a:gd name="connsiteY142" fmla="*/ 36025 h 60943"/>
                    <a:gd name="connsiteX143" fmla="*/ 183 w 24787"/>
                    <a:gd name="connsiteY143" fmla="*/ 35063 h 60943"/>
                    <a:gd name="connsiteX144" fmla="*/ 91 w 24787"/>
                    <a:gd name="connsiteY144" fmla="*/ 34124 h 60943"/>
                    <a:gd name="connsiteX145" fmla="*/ 91 w 24787"/>
                    <a:gd name="connsiteY145" fmla="*/ 33643 h 60943"/>
                    <a:gd name="connsiteX146" fmla="*/ 46 w 24787"/>
                    <a:gd name="connsiteY146" fmla="*/ 33414 h 60943"/>
                    <a:gd name="connsiteX147" fmla="*/ 0 w 24787"/>
                    <a:gd name="connsiteY147" fmla="*/ 32910 h 60943"/>
                    <a:gd name="connsiteX148" fmla="*/ 0 w 24787"/>
                    <a:gd name="connsiteY148" fmla="*/ 32796 h 60943"/>
                    <a:gd name="connsiteX149" fmla="*/ 68 w 24787"/>
                    <a:gd name="connsiteY149" fmla="*/ 30872 h 60943"/>
                    <a:gd name="connsiteX150" fmla="*/ 114 w 24787"/>
                    <a:gd name="connsiteY150" fmla="*/ 29910 h 60943"/>
                    <a:gd name="connsiteX151" fmla="*/ 114 w 24787"/>
                    <a:gd name="connsiteY151" fmla="*/ 29223 h 60943"/>
                    <a:gd name="connsiteX152" fmla="*/ 114 w 24787"/>
                    <a:gd name="connsiteY152" fmla="*/ 29223 h 60943"/>
                    <a:gd name="connsiteX153" fmla="*/ 114 w 24787"/>
                    <a:gd name="connsiteY153" fmla="*/ 29154 h 60943"/>
                    <a:gd name="connsiteX154" fmla="*/ 137 w 24787"/>
                    <a:gd name="connsiteY154" fmla="*/ 29040 h 60943"/>
                    <a:gd name="connsiteX155" fmla="*/ 137 w 24787"/>
                    <a:gd name="connsiteY155" fmla="*/ 28834 h 60943"/>
                    <a:gd name="connsiteX156" fmla="*/ 252 w 24787"/>
                    <a:gd name="connsiteY156" fmla="*/ 28330 h 60943"/>
                    <a:gd name="connsiteX157" fmla="*/ 549 w 24787"/>
                    <a:gd name="connsiteY157" fmla="*/ 26429 h 60943"/>
                    <a:gd name="connsiteX158" fmla="*/ 1120 w 24787"/>
                    <a:gd name="connsiteY158" fmla="*/ 24093 h 60943"/>
                    <a:gd name="connsiteX159" fmla="*/ 1441 w 24787"/>
                    <a:gd name="connsiteY159" fmla="*/ 22925 h 60943"/>
                    <a:gd name="connsiteX160" fmla="*/ 1692 w 24787"/>
                    <a:gd name="connsiteY160" fmla="*/ 22055 h 60943"/>
                    <a:gd name="connsiteX161" fmla="*/ 1875 w 24787"/>
                    <a:gd name="connsiteY161" fmla="*/ 21620 h 60943"/>
                    <a:gd name="connsiteX162" fmla="*/ 2241 w 24787"/>
                    <a:gd name="connsiteY162" fmla="*/ 20727 h 60943"/>
                    <a:gd name="connsiteX163" fmla="*/ 2287 w 24787"/>
                    <a:gd name="connsiteY163" fmla="*/ 20612 h 60943"/>
                    <a:gd name="connsiteX164" fmla="*/ 2355 w 24787"/>
                    <a:gd name="connsiteY164" fmla="*/ 20429 h 60943"/>
                    <a:gd name="connsiteX165" fmla="*/ 2355 w 24787"/>
                    <a:gd name="connsiteY165" fmla="*/ 20360 h 60943"/>
                    <a:gd name="connsiteX166" fmla="*/ 2492 w 24787"/>
                    <a:gd name="connsiteY166" fmla="*/ 20154 h 60943"/>
                    <a:gd name="connsiteX167" fmla="*/ 2676 w 24787"/>
                    <a:gd name="connsiteY167" fmla="*/ 19719 h 60943"/>
                    <a:gd name="connsiteX168" fmla="*/ 2835 w 24787"/>
                    <a:gd name="connsiteY168" fmla="*/ 19284 h 60943"/>
                    <a:gd name="connsiteX169" fmla="*/ 4299 w 24787"/>
                    <a:gd name="connsiteY169" fmla="*/ 16810 h 60943"/>
                    <a:gd name="connsiteX170" fmla="*/ 4711 w 24787"/>
                    <a:gd name="connsiteY170" fmla="*/ 16101 h 60943"/>
                    <a:gd name="connsiteX171" fmla="*/ 5077 w 24787"/>
                    <a:gd name="connsiteY171" fmla="*/ 15482 h 60943"/>
                    <a:gd name="connsiteX172" fmla="*/ 5854 w 24787"/>
                    <a:gd name="connsiteY172" fmla="*/ 14268 h 60943"/>
                    <a:gd name="connsiteX173" fmla="*/ 5694 w 24787"/>
                    <a:gd name="connsiteY173" fmla="*/ 14635 h 60943"/>
                    <a:gd name="connsiteX174" fmla="*/ 6403 w 24787"/>
                    <a:gd name="connsiteY174" fmla="*/ 13192 h 60943"/>
                    <a:gd name="connsiteX175" fmla="*/ 6586 w 24787"/>
                    <a:gd name="connsiteY175" fmla="*/ 12826 h 60943"/>
                    <a:gd name="connsiteX176" fmla="*/ 6677 w 24787"/>
                    <a:gd name="connsiteY176" fmla="*/ 12665 h 60943"/>
                    <a:gd name="connsiteX177" fmla="*/ 6677 w 24787"/>
                    <a:gd name="connsiteY177" fmla="*/ 12665 h 60943"/>
                    <a:gd name="connsiteX178" fmla="*/ 6586 w 24787"/>
                    <a:gd name="connsiteY178" fmla="*/ 12940 h 60943"/>
                    <a:gd name="connsiteX179" fmla="*/ 6586 w 24787"/>
                    <a:gd name="connsiteY179" fmla="*/ 12940 h 60943"/>
                    <a:gd name="connsiteX180" fmla="*/ 6586 w 24787"/>
                    <a:gd name="connsiteY180" fmla="*/ 12917 h 60943"/>
                    <a:gd name="connsiteX181" fmla="*/ 6586 w 24787"/>
                    <a:gd name="connsiteY181" fmla="*/ 12917 h 60943"/>
                    <a:gd name="connsiteX182" fmla="*/ 6586 w 24787"/>
                    <a:gd name="connsiteY182" fmla="*/ 12917 h 60943"/>
                    <a:gd name="connsiteX183" fmla="*/ 6586 w 24787"/>
                    <a:gd name="connsiteY183" fmla="*/ 12871 h 60943"/>
                    <a:gd name="connsiteX184" fmla="*/ 6655 w 24787"/>
                    <a:gd name="connsiteY184" fmla="*/ 12780 h 60943"/>
                    <a:gd name="connsiteX185" fmla="*/ 6998 w 24787"/>
                    <a:gd name="connsiteY185" fmla="*/ 12024 h 60943"/>
                    <a:gd name="connsiteX186" fmla="*/ 7363 w 24787"/>
                    <a:gd name="connsiteY186" fmla="*/ 11291 h 60943"/>
                    <a:gd name="connsiteX187" fmla="*/ 7455 w 24787"/>
                    <a:gd name="connsiteY187" fmla="*/ 11108 h 60943"/>
                    <a:gd name="connsiteX188" fmla="*/ 7501 w 24787"/>
                    <a:gd name="connsiteY188" fmla="*/ 11016 h 60943"/>
                    <a:gd name="connsiteX189" fmla="*/ 7501 w 24787"/>
                    <a:gd name="connsiteY189" fmla="*/ 10971 h 60943"/>
                    <a:gd name="connsiteX190" fmla="*/ 7546 w 24787"/>
                    <a:gd name="connsiteY190" fmla="*/ 10971 h 60943"/>
                    <a:gd name="connsiteX191" fmla="*/ 7546 w 24787"/>
                    <a:gd name="connsiteY191" fmla="*/ 10971 h 60943"/>
                    <a:gd name="connsiteX192" fmla="*/ 7501 w 24787"/>
                    <a:gd name="connsiteY192" fmla="*/ 11108 h 60943"/>
                    <a:gd name="connsiteX193" fmla="*/ 7501 w 24787"/>
                    <a:gd name="connsiteY193" fmla="*/ 11108 h 60943"/>
                    <a:gd name="connsiteX194" fmla="*/ 7501 w 24787"/>
                    <a:gd name="connsiteY194" fmla="*/ 11085 h 60943"/>
                    <a:gd name="connsiteX195" fmla="*/ 7661 w 24787"/>
                    <a:gd name="connsiteY195" fmla="*/ 10696 h 60943"/>
                    <a:gd name="connsiteX196" fmla="*/ 8324 w 24787"/>
                    <a:gd name="connsiteY196" fmla="*/ 9161 h 60943"/>
                    <a:gd name="connsiteX197" fmla="*/ 8278 w 24787"/>
                    <a:gd name="connsiteY197" fmla="*/ 9528 h 60943"/>
                    <a:gd name="connsiteX198" fmla="*/ 8987 w 24787"/>
                    <a:gd name="connsiteY198" fmla="*/ 7352 h 60943"/>
                    <a:gd name="connsiteX199" fmla="*/ 9376 w 24787"/>
                    <a:gd name="connsiteY199" fmla="*/ 6276 h 60943"/>
                    <a:gd name="connsiteX200" fmla="*/ 9467 w 24787"/>
                    <a:gd name="connsiteY200" fmla="*/ 6047 h 60943"/>
                    <a:gd name="connsiteX201" fmla="*/ 9559 w 24787"/>
                    <a:gd name="connsiteY201" fmla="*/ 5749 h 60943"/>
                    <a:gd name="connsiteX202" fmla="*/ 9719 w 24787"/>
                    <a:gd name="connsiteY202" fmla="*/ 5154 h 60943"/>
                    <a:gd name="connsiteX203" fmla="*/ 10062 w 24787"/>
                    <a:gd name="connsiteY203" fmla="*/ 4031 h 60943"/>
                    <a:gd name="connsiteX204" fmla="*/ 10245 w 24787"/>
                    <a:gd name="connsiteY204" fmla="*/ 3436 h 60943"/>
                    <a:gd name="connsiteX205" fmla="*/ 10336 w 24787"/>
                    <a:gd name="connsiteY205" fmla="*/ 3184 h 60943"/>
                    <a:gd name="connsiteX206" fmla="*/ 10405 w 24787"/>
                    <a:gd name="connsiteY206" fmla="*/ 2909 h 60943"/>
                    <a:gd name="connsiteX207" fmla="*/ 11045 w 24787"/>
                    <a:gd name="connsiteY207" fmla="*/ 550 h 60943"/>
                    <a:gd name="connsiteX208" fmla="*/ 11045 w 24787"/>
                    <a:gd name="connsiteY208" fmla="*/ 413 h 60943"/>
                    <a:gd name="connsiteX209" fmla="*/ 11823 w 24787"/>
                    <a:gd name="connsiteY209" fmla="*/ 24 h 60943"/>
                    <a:gd name="connsiteX210" fmla="*/ 12097 w 24787"/>
                    <a:gd name="connsiteY210" fmla="*/ 207 h 60943"/>
                    <a:gd name="connsiteX211" fmla="*/ 12234 w 24787"/>
                    <a:gd name="connsiteY211" fmla="*/ 344 h 60943"/>
                    <a:gd name="connsiteX212" fmla="*/ 13012 w 24787"/>
                    <a:gd name="connsiteY212" fmla="*/ 2657 h 60943"/>
                    <a:gd name="connsiteX213" fmla="*/ 13103 w 24787"/>
                    <a:gd name="connsiteY213" fmla="*/ 2932 h 60943"/>
                    <a:gd name="connsiteX214" fmla="*/ 13172 w 24787"/>
                    <a:gd name="connsiteY214" fmla="*/ 3276 h 60943"/>
                    <a:gd name="connsiteX215" fmla="*/ 13309 w 24787"/>
                    <a:gd name="connsiteY215" fmla="*/ 3848 h 60943"/>
                    <a:gd name="connsiteX216" fmla="*/ 13583 w 24787"/>
                    <a:gd name="connsiteY216" fmla="*/ 4993 h 60943"/>
                    <a:gd name="connsiteX217" fmla="*/ 13698 w 24787"/>
                    <a:gd name="connsiteY217" fmla="*/ 5566 h 60943"/>
                    <a:gd name="connsiteX218" fmla="*/ 13767 w 24787"/>
                    <a:gd name="connsiteY218" fmla="*/ 5863 h 60943"/>
                    <a:gd name="connsiteX219" fmla="*/ 13812 w 24787"/>
                    <a:gd name="connsiteY219" fmla="*/ 6207 h 60943"/>
                    <a:gd name="connsiteX220" fmla="*/ 13972 w 24787"/>
                    <a:gd name="connsiteY220" fmla="*/ 7421 h 60943"/>
                    <a:gd name="connsiteX221" fmla="*/ 14224 w 24787"/>
                    <a:gd name="connsiteY221" fmla="*/ 9826 h 60943"/>
                    <a:gd name="connsiteX222" fmla="*/ 14178 w 24787"/>
                    <a:gd name="connsiteY222" fmla="*/ 10192 h 60943"/>
                    <a:gd name="connsiteX223" fmla="*/ 14178 w 24787"/>
                    <a:gd name="connsiteY223" fmla="*/ 11887 h 60943"/>
                    <a:gd name="connsiteX224" fmla="*/ 14178 w 24787"/>
                    <a:gd name="connsiteY224" fmla="*/ 12299 h 60943"/>
                    <a:gd name="connsiteX225" fmla="*/ 14178 w 24787"/>
                    <a:gd name="connsiteY225" fmla="*/ 12299 h 60943"/>
                    <a:gd name="connsiteX226" fmla="*/ 14178 w 24787"/>
                    <a:gd name="connsiteY226" fmla="*/ 12459 h 60943"/>
                    <a:gd name="connsiteX227" fmla="*/ 14155 w 24787"/>
                    <a:gd name="connsiteY227" fmla="*/ 12482 h 60943"/>
                    <a:gd name="connsiteX228" fmla="*/ 14155 w 24787"/>
                    <a:gd name="connsiteY228" fmla="*/ 12642 h 60943"/>
                    <a:gd name="connsiteX229" fmla="*/ 14155 w 24787"/>
                    <a:gd name="connsiteY229" fmla="*/ 12849 h 60943"/>
                    <a:gd name="connsiteX230" fmla="*/ 14086 w 24787"/>
                    <a:gd name="connsiteY230" fmla="*/ 13650 h 60943"/>
                    <a:gd name="connsiteX231" fmla="*/ 14018 w 24787"/>
                    <a:gd name="connsiteY231" fmla="*/ 14497 h 60943"/>
                    <a:gd name="connsiteX232" fmla="*/ 14018 w 24787"/>
                    <a:gd name="connsiteY232" fmla="*/ 14612 h 60943"/>
                    <a:gd name="connsiteX233" fmla="*/ 14018 w 24787"/>
                    <a:gd name="connsiteY233" fmla="*/ 14635 h 60943"/>
                    <a:gd name="connsiteX234" fmla="*/ 14018 w 24787"/>
                    <a:gd name="connsiteY234" fmla="*/ 14635 h 60943"/>
                    <a:gd name="connsiteX235" fmla="*/ 13926 w 24787"/>
                    <a:gd name="connsiteY235" fmla="*/ 14956 h 60943"/>
                    <a:gd name="connsiteX236" fmla="*/ 13926 w 24787"/>
                    <a:gd name="connsiteY236" fmla="*/ 14956 h 60943"/>
                    <a:gd name="connsiteX237" fmla="*/ 13926 w 24787"/>
                    <a:gd name="connsiteY237" fmla="*/ 15184 h 60943"/>
                    <a:gd name="connsiteX238" fmla="*/ 13858 w 24787"/>
                    <a:gd name="connsiteY238" fmla="*/ 15620 h 60943"/>
                    <a:gd name="connsiteX239" fmla="*/ 13606 w 24787"/>
                    <a:gd name="connsiteY239" fmla="*/ 17269 h 60943"/>
                    <a:gd name="connsiteX240" fmla="*/ 13446 w 24787"/>
                    <a:gd name="connsiteY240" fmla="*/ 17658 h 60943"/>
                    <a:gd name="connsiteX241" fmla="*/ 13057 w 24787"/>
                    <a:gd name="connsiteY241" fmla="*/ 19078 h 60943"/>
                    <a:gd name="connsiteX242" fmla="*/ 12852 w 24787"/>
                    <a:gd name="connsiteY242" fmla="*/ 19765 h 60943"/>
                    <a:gd name="connsiteX243" fmla="*/ 12783 w 24787"/>
                    <a:gd name="connsiteY243" fmla="*/ 19925 h 60943"/>
                    <a:gd name="connsiteX244" fmla="*/ 12783 w 24787"/>
                    <a:gd name="connsiteY244" fmla="*/ 20017 h 60943"/>
                    <a:gd name="connsiteX245" fmla="*/ 12691 w 24787"/>
                    <a:gd name="connsiteY245" fmla="*/ 20360 h 60943"/>
                    <a:gd name="connsiteX246" fmla="*/ 12303 w 24787"/>
                    <a:gd name="connsiteY246" fmla="*/ 21757 h 60943"/>
                    <a:gd name="connsiteX247" fmla="*/ 11868 w 24787"/>
                    <a:gd name="connsiteY247" fmla="*/ 23131 h 60943"/>
                    <a:gd name="connsiteX248" fmla="*/ 12051 w 24787"/>
                    <a:gd name="connsiteY248" fmla="*/ 22696 h 60943"/>
                    <a:gd name="connsiteX249" fmla="*/ 11960 w 24787"/>
                    <a:gd name="connsiteY249" fmla="*/ 23154 h 60943"/>
                    <a:gd name="connsiteX250" fmla="*/ 11914 w 24787"/>
                    <a:gd name="connsiteY250" fmla="*/ 23383 h 60943"/>
                    <a:gd name="connsiteX251" fmla="*/ 11914 w 24787"/>
                    <a:gd name="connsiteY251" fmla="*/ 23452 h 60943"/>
                    <a:gd name="connsiteX252" fmla="*/ 11914 w 24787"/>
                    <a:gd name="connsiteY252" fmla="*/ 23452 h 60943"/>
                    <a:gd name="connsiteX253" fmla="*/ 11914 w 24787"/>
                    <a:gd name="connsiteY253" fmla="*/ 23452 h 60943"/>
                    <a:gd name="connsiteX254" fmla="*/ 11960 w 24787"/>
                    <a:gd name="connsiteY254" fmla="*/ 23337 h 60943"/>
                    <a:gd name="connsiteX255" fmla="*/ 11960 w 24787"/>
                    <a:gd name="connsiteY255" fmla="*/ 23383 h 60943"/>
                    <a:gd name="connsiteX256" fmla="*/ 11937 w 24787"/>
                    <a:gd name="connsiteY256" fmla="*/ 23521 h 60943"/>
                    <a:gd name="connsiteX257" fmla="*/ 11754 w 24787"/>
                    <a:gd name="connsiteY257" fmla="*/ 24460 h 60943"/>
                    <a:gd name="connsiteX258" fmla="*/ 11662 w 24787"/>
                    <a:gd name="connsiteY258" fmla="*/ 24918 h 60943"/>
                    <a:gd name="connsiteX259" fmla="*/ 11662 w 24787"/>
                    <a:gd name="connsiteY259" fmla="*/ 24918 h 60943"/>
                    <a:gd name="connsiteX260" fmla="*/ 11662 w 24787"/>
                    <a:gd name="connsiteY260" fmla="*/ 24986 h 60943"/>
                    <a:gd name="connsiteX261" fmla="*/ 11731 w 24787"/>
                    <a:gd name="connsiteY261" fmla="*/ 24689 h 60943"/>
                    <a:gd name="connsiteX262" fmla="*/ 11731 w 24787"/>
                    <a:gd name="connsiteY262" fmla="*/ 24689 h 60943"/>
                    <a:gd name="connsiteX263" fmla="*/ 11731 w 24787"/>
                    <a:gd name="connsiteY263" fmla="*/ 24826 h 60943"/>
                    <a:gd name="connsiteX264" fmla="*/ 11731 w 24787"/>
                    <a:gd name="connsiteY264" fmla="*/ 25032 h 60943"/>
                    <a:gd name="connsiteX265" fmla="*/ 11685 w 24787"/>
                    <a:gd name="connsiteY265" fmla="*/ 25719 h 60943"/>
                    <a:gd name="connsiteX266" fmla="*/ 11594 w 24787"/>
                    <a:gd name="connsiteY266" fmla="*/ 27162 h 60943"/>
                    <a:gd name="connsiteX267" fmla="*/ 11594 w 24787"/>
                    <a:gd name="connsiteY267" fmla="*/ 29086 h 60943"/>
                    <a:gd name="connsiteX268" fmla="*/ 11594 w 24787"/>
                    <a:gd name="connsiteY268" fmla="*/ 29567 h 60943"/>
                    <a:gd name="connsiteX269" fmla="*/ 11594 w 24787"/>
                    <a:gd name="connsiteY269" fmla="*/ 29933 h 60943"/>
                    <a:gd name="connsiteX270" fmla="*/ 11594 w 24787"/>
                    <a:gd name="connsiteY270" fmla="*/ 30002 h 60943"/>
                    <a:gd name="connsiteX271" fmla="*/ 11594 w 24787"/>
                    <a:gd name="connsiteY271" fmla="*/ 30002 h 60943"/>
                    <a:gd name="connsiteX272" fmla="*/ 11594 w 24787"/>
                    <a:gd name="connsiteY272" fmla="*/ 29384 h 60943"/>
                    <a:gd name="connsiteX273" fmla="*/ 11594 w 24787"/>
                    <a:gd name="connsiteY273" fmla="*/ 29384 h 60943"/>
                    <a:gd name="connsiteX274" fmla="*/ 11662 w 24787"/>
                    <a:gd name="connsiteY274" fmla="*/ 30368 h 60943"/>
                    <a:gd name="connsiteX275" fmla="*/ 11800 w 24787"/>
                    <a:gd name="connsiteY275" fmla="*/ 32269 h 60943"/>
                    <a:gd name="connsiteX276" fmla="*/ 11800 w 24787"/>
                    <a:gd name="connsiteY276" fmla="*/ 32406 h 60943"/>
                    <a:gd name="connsiteX277" fmla="*/ 11800 w 24787"/>
                    <a:gd name="connsiteY277" fmla="*/ 32406 h 60943"/>
                    <a:gd name="connsiteX278" fmla="*/ 11800 w 24787"/>
                    <a:gd name="connsiteY278" fmla="*/ 32017 h 60943"/>
                    <a:gd name="connsiteX279" fmla="*/ 11800 w 24787"/>
                    <a:gd name="connsiteY279" fmla="*/ 32017 h 60943"/>
                    <a:gd name="connsiteX280" fmla="*/ 11800 w 24787"/>
                    <a:gd name="connsiteY280" fmla="*/ 32155 h 60943"/>
                    <a:gd name="connsiteX281" fmla="*/ 11846 w 24787"/>
                    <a:gd name="connsiteY281" fmla="*/ 32384 h 60943"/>
                    <a:gd name="connsiteX282" fmla="*/ 11914 w 24787"/>
                    <a:gd name="connsiteY282" fmla="*/ 32842 h 60943"/>
                    <a:gd name="connsiteX283" fmla="*/ 12051 w 24787"/>
                    <a:gd name="connsiteY283" fmla="*/ 33803 h 60943"/>
                    <a:gd name="connsiteX284" fmla="*/ 12166 w 24787"/>
                    <a:gd name="connsiteY284" fmla="*/ 34766 h 60943"/>
                    <a:gd name="connsiteX285" fmla="*/ 12211 w 24787"/>
                    <a:gd name="connsiteY285" fmla="*/ 34994 h 60943"/>
                    <a:gd name="connsiteX286" fmla="*/ 12211 w 24787"/>
                    <a:gd name="connsiteY286" fmla="*/ 34994 h 60943"/>
                    <a:gd name="connsiteX287" fmla="*/ 12166 w 24787"/>
                    <a:gd name="connsiteY287" fmla="*/ 34742 h 60943"/>
                    <a:gd name="connsiteX288" fmla="*/ 12166 w 24787"/>
                    <a:gd name="connsiteY288" fmla="*/ 34742 h 60943"/>
                    <a:gd name="connsiteX289" fmla="*/ 12166 w 24787"/>
                    <a:gd name="connsiteY289" fmla="*/ 34811 h 60943"/>
                    <a:gd name="connsiteX290" fmla="*/ 12166 w 24787"/>
                    <a:gd name="connsiteY290" fmla="*/ 34903 h 60943"/>
                    <a:gd name="connsiteX291" fmla="*/ 12280 w 24787"/>
                    <a:gd name="connsiteY291" fmla="*/ 35223 h 60943"/>
                    <a:gd name="connsiteX292" fmla="*/ 12532 w 24787"/>
                    <a:gd name="connsiteY292" fmla="*/ 36552 h 60943"/>
                    <a:gd name="connsiteX293" fmla="*/ 12966 w 24787"/>
                    <a:gd name="connsiteY293" fmla="*/ 38315 h 60943"/>
                    <a:gd name="connsiteX294" fmla="*/ 13240 w 24787"/>
                    <a:gd name="connsiteY294" fmla="*/ 39231 h 60943"/>
                    <a:gd name="connsiteX295" fmla="*/ 13309 w 24787"/>
                    <a:gd name="connsiteY295" fmla="*/ 39460 h 60943"/>
                    <a:gd name="connsiteX296" fmla="*/ 13309 w 24787"/>
                    <a:gd name="connsiteY296" fmla="*/ 39529 h 60943"/>
                    <a:gd name="connsiteX297" fmla="*/ 13332 w 24787"/>
                    <a:gd name="connsiteY297" fmla="*/ 39529 h 60943"/>
                    <a:gd name="connsiteX298" fmla="*/ 13240 w 24787"/>
                    <a:gd name="connsiteY298" fmla="*/ 39300 h 60943"/>
                    <a:gd name="connsiteX299" fmla="*/ 13240 w 24787"/>
                    <a:gd name="connsiteY299" fmla="*/ 39300 h 60943"/>
                    <a:gd name="connsiteX300" fmla="*/ 13240 w 24787"/>
                    <a:gd name="connsiteY300" fmla="*/ 39323 h 60943"/>
                    <a:gd name="connsiteX301" fmla="*/ 13240 w 24787"/>
                    <a:gd name="connsiteY301" fmla="*/ 39414 h 60943"/>
                    <a:gd name="connsiteX302" fmla="*/ 13377 w 24787"/>
                    <a:gd name="connsiteY302" fmla="*/ 39735 h 60943"/>
                    <a:gd name="connsiteX303" fmla="*/ 13767 w 24787"/>
                    <a:gd name="connsiteY303" fmla="*/ 41063 h 60943"/>
                    <a:gd name="connsiteX304" fmla="*/ 14475 w 24787"/>
                    <a:gd name="connsiteY304" fmla="*/ 42804 h 60943"/>
                    <a:gd name="connsiteX305" fmla="*/ 14658 w 24787"/>
                    <a:gd name="connsiteY305" fmla="*/ 43239 h 60943"/>
                    <a:gd name="connsiteX306" fmla="*/ 14750 w 24787"/>
                    <a:gd name="connsiteY306" fmla="*/ 43468 h 60943"/>
                    <a:gd name="connsiteX307" fmla="*/ 14796 w 24787"/>
                    <a:gd name="connsiteY307" fmla="*/ 43583 h 60943"/>
                    <a:gd name="connsiteX308" fmla="*/ 14796 w 24787"/>
                    <a:gd name="connsiteY308" fmla="*/ 43628 h 60943"/>
                    <a:gd name="connsiteX309" fmla="*/ 14818 w 24787"/>
                    <a:gd name="connsiteY309" fmla="*/ 43651 h 60943"/>
                    <a:gd name="connsiteX310" fmla="*/ 14635 w 24787"/>
                    <a:gd name="connsiteY310" fmla="*/ 43308 h 60943"/>
                    <a:gd name="connsiteX311" fmla="*/ 14635 w 24787"/>
                    <a:gd name="connsiteY311" fmla="*/ 43308 h 60943"/>
                    <a:gd name="connsiteX312" fmla="*/ 15093 w 24787"/>
                    <a:gd name="connsiteY312" fmla="*/ 44178 h 60943"/>
                    <a:gd name="connsiteX313" fmla="*/ 15801 w 24787"/>
                    <a:gd name="connsiteY313" fmla="*/ 45575 h 60943"/>
                    <a:gd name="connsiteX314" fmla="*/ 16487 w 24787"/>
                    <a:gd name="connsiteY314" fmla="*/ 46743 h 60943"/>
                    <a:gd name="connsiteX315" fmla="*/ 16716 w 24787"/>
                    <a:gd name="connsiteY315" fmla="*/ 47018 h 60943"/>
                    <a:gd name="connsiteX316" fmla="*/ 17379 w 24787"/>
                    <a:gd name="connsiteY316" fmla="*/ 47957 h 60943"/>
                    <a:gd name="connsiteX317" fmla="*/ 17563 w 24787"/>
                    <a:gd name="connsiteY317" fmla="*/ 48209 h 60943"/>
                    <a:gd name="connsiteX318" fmla="*/ 17860 w 24787"/>
                    <a:gd name="connsiteY318" fmla="*/ 48552 h 60943"/>
                    <a:gd name="connsiteX319" fmla="*/ 18454 w 24787"/>
                    <a:gd name="connsiteY319" fmla="*/ 49216 h 60943"/>
                    <a:gd name="connsiteX320" fmla="*/ 18751 w 24787"/>
                    <a:gd name="connsiteY320" fmla="*/ 49560 h 60943"/>
                    <a:gd name="connsiteX321" fmla="*/ 18774 w 24787"/>
                    <a:gd name="connsiteY321" fmla="*/ 49560 h 60943"/>
                    <a:gd name="connsiteX322" fmla="*/ 18637 w 24787"/>
                    <a:gd name="connsiteY322" fmla="*/ 49445 h 60943"/>
                    <a:gd name="connsiteX323" fmla="*/ 18637 w 24787"/>
                    <a:gd name="connsiteY323" fmla="*/ 49445 h 60943"/>
                    <a:gd name="connsiteX324" fmla="*/ 18683 w 24787"/>
                    <a:gd name="connsiteY324" fmla="*/ 49468 h 60943"/>
                    <a:gd name="connsiteX325" fmla="*/ 18751 w 24787"/>
                    <a:gd name="connsiteY325" fmla="*/ 49537 h 60943"/>
                    <a:gd name="connsiteX326" fmla="*/ 18912 w 24787"/>
                    <a:gd name="connsiteY326" fmla="*/ 49675 h 60943"/>
                    <a:gd name="connsiteX327" fmla="*/ 19483 w 24787"/>
                    <a:gd name="connsiteY327" fmla="*/ 50178 h 60943"/>
                    <a:gd name="connsiteX328" fmla="*/ 20627 w 24787"/>
                    <a:gd name="connsiteY328" fmla="*/ 51186 h 60943"/>
                    <a:gd name="connsiteX329" fmla="*/ 20215 w 24787"/>
                    <a:gd name="connsiteY329" fmla="*/ 50888 h 60943"/>
                    <a:gd name="connsiteX330" fmla="*/ 22159 w 24787"/>
                    <a:gd name="connsiteY330" fmla="*/ 52125 h 60943"/>
                    <a:gd name="connsiteX331" fmla="*/ 16511 w 24787"/>
                    <a:gd name="connsiteY331" fmla="*/ 58743 h 60943"/>
                    <a:gd name="connsiteX332" fmla="*/ 15230 w 24787"/>
                    <a:gd name="connsiteY332" fmla="*/ 56751 h 60943"/>
                    <a:gd name="connsiteX333" fmla="*/ 15001 w 24787"/>
                    <a:gd name="connsiteY333" fmla="*/ 56407 h 60943"/>
                    <a:gd name="connsiteX334" fmla="*/ 13583 w 24787"/>
                    <a:gd name="connsiteY334" fmla="*/ 53865 h 60943"/>
                    <a:gd name="connsiteX335" fmla="*/ 13377 w 24787"/>
                    <a:gd name="connsiteY335" fmla="*/ 53499 h 60943"/>
                    <a:gd name="connsiteX336" fmla="*/ 13377 w 24787"/>
                    <a:gd name="connsiteY336" fmla="*/ 53499 h 60943"/>
                    <a:gd name="connsiteX337" fmla="*/ 11868 w 24787"/>
                    <a:gd name="connsiteY337" fmla="*/ 50110 h 60943"/>
                    <a:gd name="connsiteX338" fmla="*/ 11777 w 24787"/>
                    <a:gd name="connsiteY338" fmla="*/ 49880 h 60943"/>
                    <a:gd name="connsiteX339" fmla="*/ 11777 w 24787"/>
                    <a:gd name="connsiteY339" fmla="*/ 49880 h 60943"/>
                    <a:gd name="connsiteX340" fmla="*/ 11777 w 24787"/>
                    <a:gd name="connsiteY340" fmla="*/ 49789 h 60943"/>
                    <a:gd name="connsiteX341" fmla="*/ 11777 w 24787"/>
                    <a:gd name="connsiteY341" fmla="*/ 49697 h 60943"/>
                    <a:gd name="connsiteX342" fmla="*/ 11662 w 24787"/>
                    <a:gd name="connsiteY342" fmla="*/ 49468 h 60943"/>
                    <a:gd name="connsiteX343" fmla="*/ 11502 w 24787"/>
                    <a:gd name="connsiteY343" fmla="*/ 49056 h 60943"/>
                    <a:gd name="connsiteX344" fmla="*/ 11182 w 24787"/>
                    <a:gd name="connsiteY344" fmla="*/ 48186 h 60943"/>
                    <a:gd name="connsiteX345" fmla="*/ 11114 w 24787"/>
                    <a:gd name="connsiteY345" fmla="*/ 47957 h 60943"/>
                    <a:gd name="connsiteX346" fmla="*/ 10976 w 24787"/>
                    <a:gd name="connsiteY346" fmla="*/ 47567 h 60943"/>
                    <a:gd name="connsiteX347" fmla="*/ 10976 w 24787"/>
                    <a:gd name="connsiteY347" fmla="*/ 47522 h 60943"/>
                    <a:gd name="connsiteX348" fmla="*/ 10908 w 24787"/>
                    <a:gd name="connsiteY348" fmla="*/ 47407 h 60943"/>
                    <a:gd name="connsiteX349" fmla="*/ 10771 w 24787"/>
                    <a:gd name="connsiteY349" fmla="*/ 46949 h 60943"/>
                    <a:gd name="connsiteX350" fmla="*/ 10496 w 24787"/>
                    <a:gd name="connsiteY350" fmla="*/ 46056 h 60943"/>
                    <a:gd name="connsiteX351" fmla="*/ 10382 w 24787"/>
                    <a:gd name="connsiteY351" fmla="*/ 45621 h 60943"/>
                    <a:gd name="connsiteX352" fmla="*/ 10336 w 24787"/>
                    <a:gd name="connsiteY352" fmla="*/ 45506 h 60943"/>
                    <a:gd name="connsiteX353" fmla="*/ 10290 w 24787"/>
                    <a:gd name="connsiteY353" fmla="*/ 45300 h 60943"/>
                    <a:gd name="connsiteX354" fmla="*/ 10290 w 24787"/>
                    <a:gd name="connsiteY354" fmla="*/ 45300 h 60943"/>
                    <a:gd name="connsiteX355" fmla="*/ 10245 w 24787"/>
                    <a:gd name="connsiteY355" fmla="*/ 45048 h 60943"/>
                    <a:gd name="connsiteX356" fmla="*/ 10039 w 24787"/>
                    <a:gd name="connsiteY356" fmla="*/ 44132 h 60943"/>
                    <a:gd name="connsiteX357" fmla="*/ 9650 w 24787"/>
                    <a:gd name="connsiteY357" fmla="*/ 42346 h 60943"/>
                    <a:gd name="connsiteX358" fmla="*/ 9444 w 24787"/>
                    <a:gd name="connsiteY358" fmla="*/ 41430 h 60943"/>
                    <a:gd name="connsiteX359" fmla="*/ 9353 w 24787"/>
                    <a:gd name="connsiteY359" fmla="*/ 40972 h 60943"/>
                    <a:gd name="connsiteX360" fmla="*/ 9307 w 24787"/>
                    <a:gd name="connsiteY360" fmla="*/ 40766 h 60943"/>
                    <a:gd name="connsiteX361" fmla="*/ 9216 w 24787"/>
                    <a:gd name="connsiteY361" fmla="*/ 40331 h 60943"/>
                    <a:gd name="connsiteX362" fmla="*/ 9216 w 24787"/>
                    <a:gd name="connsiteY362" fmla="*/ 40239 h 60943"/>
                    <a:gd name="connsiteX363" fmla="*/ 9216 w 24787"/>
                    <a:gd name="connsiteY363" fmla="*/ 40124 h 60943"/>
                    <a:gd name="connsiteX364" fmla="*/ 9033 w 24787"/>
                    <a:gd name="connsiteY364" fmla="*/ 38292 h 60943"/>
                    <a:gd name="connsiteX365" fmla="*/ 8850 w 24787"/>
                    <a:gd name="connsiteY365" fmla="*/ 36460 h 60943"/>
                    <a:gd name="connsiteX366" fmla="*/ 8758 w 24787"/>
                    <a:gd name="connsiteY366" fmla="*/ 35521 h 60943"/>
                    <a:gd name="connsiteX367" fmla="*/ 8690 w 24787"/>
                    <a:gd name="connsiteY367" fmla="*/ 35017 h 60943"/>
                    <a:gd name="connsiteX368" fmla="*/ 8690 w 24787"/>
                    <a:gd name="connsiteY368" fmla="*/ 34330 h 60943"/>
                    <a:gd name="connsiteX369" fmla="*/ 8690 w 24787"/>
                    <a:gd name="connsiteY369" fmla="*/ 32338 h 60943"/>
                    <a:gd name="connsiteX370" fmla="*/ 8781 w 24787"/>
                    <a:gd name="connsiteY370" fmla="*/ 30483 h 60943"/>
                    <a:gd name="connsiteX371" fmla="*/ 8850 w 24787"/>
                    <a:gd name="connsiteY371" fmla="*/ 29452 h 60943"/>
                    <a:gd name="connsiteX372" fmla="*/ 8964 w 24787"/>
                    <a:gd name="connsiteY372" fmla="*/ 28376 h 60943"/>
                    <a:gd name="connsiteX373" fmla="*/ 9261 w 24787"/>
                    <a:gd name="connsiteY373" fmla="*/ 26361 h 60943"/>
                    <a:gd name="connsiteX374" fmla="*/ 9650 w 24787"/>
                    <a:gd name="connsiteY374" fmla="*/ 24528 h 60943"/>
                    <a:gd name="connsiteX375" fmla="*/ 10199 w 24787"/>
                    <a:gd name="connsiteY375" fmla="*/ 22628 h 60943"/>
                    <a:gd name="connsiteX376" fmla="*/ 10245 w 24787"/>
                    <a:gd name="connsiteY376" fmla="*/ 22422 h 60943"/>
                    <a:gd name="connsiteX377" fmla="*/ 10245 w 24787"/>
                    <a:gd name="connsiteY377" fmla="*/ 22330 h 60943"/>
                    <a:gd name="connsiteX378" fmla="*/ 11091 w 24787"/>
                    <a:gd name="connsiteY378" fmla="*/ 20360 h 60943"/>
                    <a:gd name="connsiteX379" fmla="*/ 15276 w 24787"/>
                    <a:gd name="connsiteY379" fmla="*/ 21986 h 60943"/>
                    <a:gd name="connsiteX380" fmla="*/ 15276 w 24787"/>
                    <a:gd name="connsiteY380" fmla="*/ 22078 h 60943"/>
                    <a:gd name="connsiteX381" fmla="*/ 15207 w 24787"/>
                    <a:gd name="connsiteY381" fmla="*/ 22147 h 60943"/>
                    <a:gd name="connsiteX382" fmla="*/ 15207 w 24787"/>
                    <a:gd name="connsiteY382" fmla="*/ 22147 h 60943"/>
                    <a:gd name="connsiteX383" fmla="*/ 15161 w 24787"/>
                    <a:gd name="connsiteY383" fmla="*/ 22261 h 60943"/>
                    <a:gd name="connsiteX384" fmla="*/ 10954 w 24787"/>
                    <a:gd name="connsiteY384" fmla="*/ 21276 h 60943"/>
                    <a:gd name="connsiteX385" fmla="*/ 11091 w 24787"/>
                    <a:gd name="connsiteY385" fmla="*/ 20475 h 60943"/>
                    <a:gd name="connsiteX386" fmla="*/ 11091 w 24787"/>
                    <a:gd name="connsiteY386" fmla="*/ 20383 h 60943"/>
                    <a:gd name="connsiteX387" fmla="*/ 11114 w 24787"/>
                    <a:gd name="connsiteY387" fmla="*/ 20383 h 60943"/>
                    <a:gd name="connsiteX388" fmla="*/ 11114 w 24787"/>
                    <a:gd name="connsiteY388" fmla="*/ 20383 h 60943"/>
                    <a:gd name="connsiteX389" fmla="*/ 11114 w 24787"/>
                    <a:gd name="connsiteY389" fmla="*/ 20383 h 60943"/>
                    <a:gd name="connsiteX390" fmla="*/ 10976 w 24787"/>
                    <a:gd name="connsiteY390" fmla="*/ 20910 h 60943"/>
                    <a:gd name="connsiteX391" fmla="*/ 11274 w 24787"/>
                    <a:gd name="connsiteY391" fmla="*/ 22376 h 60943"/>
                    <a:gd name="connsiteX392" fmla="*/ 13012 w 24787"/>
                    <a:gd name="connsiteY392" fmla="*/ 23452 h 60943"/>
                    <a:gd name="connsiteX393" fmla="*/ 14178 w 24787"/>
                    <a:gd name="connsiteY393" fmla="*/ 23223 h 60943"/>
                    <a:gd name="connsiteX394" fmla="*/ 14590 w 24787"/>
                    <a:gd name="connsiteY394" fmla="*/ 22948 h 60943"/>
                    <a:gd name="connsiteX395" fmla="*/ 15207 w 24787"/>
                    <a:gd name="connsiteY395" fmla="*/ 22170 h 60943"/>
                    <a:gd name="connsiteX396" fmla="*/ 16305 w 24787"/>
                    <a:gd name="connsiteY396" fmla="*/ 19673 h 60943"/>
                    <a:gd name="connsiteX397" fmla="*/ 14727 w 24787"/>
                    <a:gd name="connsiteY397" fmla="*/ 15482 h 60943"/>
                    <a:gd name="connsiteX398" fmla="*/ 10519 w 24787"/>
                    <a:gd name="connsiteY398" fmla="*/ 17062 h 60943"/>
                    <a:gd name="connsiteX399" fmla="*/ 11045 w 24787"/>
                    <a:gd name="connsiteY399" fmla="*/ 20521 h 60943"/>
                    <a:gd name="connsiteX400" fmla="*/ 11137 w 24787"/>
                    <a:gd name="connsiteY400" fmla="*/ 20314 h 60943"/>
                    <a:gd name="connsiteX401" fmla="*/ 11228 w 24787"/>
                    <a:gd name="connsiteY401" fmla="*/ 20085 h 60943"/>
                    <a:gd name="connsiteX402" fmla="*/ 11411 w 24787"/>
                    <a:gd name="connsiteY402" fmla="*/ 19605 h 60943"/>
                    <a:gd name="connsiteX403" fmla="*/ 11777 w 24787"/>
                    <a:gd name="connsiteY403" fmla="*/ 18643 h 60943"/>
                    <a:gd name="connsiteX404" fmla="*/ 12509 w 24787"/>
                    <a:gd name="connsiteY404" fmla="*/ 16719 h 60943"/>
                    <a:gd name="connsiteX405" fmla="*/ 12463 w 24787"/>
                    <a:gd name="connsiteY405" fmla="*/ 16925 h 60943"/>
                    <a:gd name="connsiteX406" fmla="*/ 12852 w 24787"/>
                    <a:gd name="connsiteY406" fmla="*/ 15093 h 60943"/>
                    <a:gd name="connsiteX407" fmla="*/ 13195 w 24787"/>
                    <a:gd name="connsiteY407" fmla="*/ 13352 h 60943"/>
                    <a:gd name="connsiteX408" fmla="*/ 13263 w 24787"/>
                    <a:gd name="connsiteY408" fmla="*/ 12505 h 60943"/>
                    <a:gd name="connsiteX409" fmla="*/ 13309 w 24787"/>
                    <a:gd name="connsiteY409" fmla="*/ 11612 h 60943"/>
                    <a:gd name="connsiteX410" fmla="*/ 13355 w 24787"/>
                    <a:gd name="connsiteY410" fmla="*/ 9665 h 60943"/>
                    <a:gd name="connsiteX411" fmla="*/ 13355 w 24787"/>
                    <a:gd name="connsiteY411" fmla="*/ 9848 h 60943"/>
                    <a:gd name="connsiteX412" fmla="*/ 13195 w 24787"/>
                    <a:gd name="connsiteY412" fmla="*/ 7513 h 60943"/>
                    <a:gd name="connsiteX413" fmla="*/ 13034 w 24787"/>
                    <a:gd name="connsiteY413" fmla="*/ 6299 h 60943"/>
                    <a:gd name="connsiteX414" fmla="*/ 12989 w 24787"/>
                    <a:gd name="connsiteY414" fmla="*/ 5978 h 60943"/>
                    <a:gd name="connsiteX415" fmla="*/ 12943 w 24787"/>
                    <a:gd name="connsiteY415" fmla="*/ 5795 h 60943"/>
                    <a:gd name="connsiteX416" fmla="*/ 12806 w 24787"/>
                    <a:gd name="connsiteY416" fmla="*/ 5200 h 60943"/>
                    <a:gd name="connsiteX417" fmla="*/ 12509 w 24787"/>
                    <a:gd name="connsiteY417" fmla="*/ 4009 h 60943"/>
                    <a:gd name="connsiteX418" fmla="*/ 12371 w 24787"/>
                    <a:gd name="connsiteY418" fmla="*/ 3413 h 60943"/>
                    <a:gd name="connsiteX419" fmla="*/ 12303 w 24787"/>
                    <a:gd name="connsiteY419" fmla="*/ 3092 h 60943"/>
                    <a:gd name="connsiteX420" fmla="*/ 12303 w 24787"/>
                    <a:gd name="connsiteY420" fmla="*/ 3001 h 60943"/>
                    <a:gd name="connsiteX421" fmla="*/ 12280 w 24787"/>
                    <a:gd name="connsiteY421" fmla="*/ 2978 h 60943"/>
                    <a:gd name="connsiteX422" fmla="*/ 12234 w 24787"/>
                    <a:gd name="connsiteY422" fmla="*/ 2840 h 60943"/>
                    <a:gd name="connsiteX423" fmla="*/ 11365 w 24787"/>
                    <a:gd name="connsiteY423" fmla="*/ 665 h 60943"/>
                    <a:gd name="connsiteX424" fmla="*/ 12417 w 24787"/>
                    <a:gd name="connsiteY424" fmla="*/ 321 h 6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787" h="60943">
                      <a:moveTo>
                        <a:pt x="12143" y="47"/>
                      </a:moveTo>
                      <a:cubicBezTo>
                        <a:pt x="12646" y="688"/>
                        <a:pt x="13034" y="1489"/>
                        <a:pt x="13492" y="2245"/>
                      </a:cubicBezTo>
                      <a:lnTo>
                        <a:pt x="13561" y="2383"/>
                      </a:lnTo>
                      <a:cubicBezTo>
                        <a:pt x="13561" y="2383"/>
                        <a:pt x="13561" y="2383"/>
                        <a:pt x="13606" y="2474"/>
                      </a:cubicBezTo>
                      <a:lnTo>
                        <a:pt x="13606" y="2566"/>
                      </a:lnTo>
                      <a:cubicBezTo>
                        <a:pt x="13606" y="2566"/>
                        <a:pt x="13767" y="2840"/>
                        <a:pt x="13767" y="2840"/>
                      </a:cubicBezTo>
                      <a:lnTo>
                        <a:pt x="13995" y="3413"/>
                      </a:lnTo>
                      <a:lnTo>
                        <a:pt x="14475" y="4535"/>
                      </a:lnTo>
                      <a:lnTo>
                        <a:pt x="14727" y="5108"/>
                      </a:lnTo>
                      <a:cubicBezTo>
                        <a:pt x="14772" y="5245"/>
                        <a:pt x="14796" y="5200"/>
                        <a:pt x="14864" y="5497"/>
                      </a:cubicBezTo>
                      <a:lnTo>
                        <a:pt x="14955" y="5795"/>
                      </a:lnTo>
                      <a:lnTo>
                        <a:pt x="15321" y="6963"/>
                      </a:lnTo>
                      <a:cubicBezTo>
                        <a:pt x="15573" y="7765"/>
                        <a:pt x="15710" y="8635"/>
                        <a:pt x="15916" y="9459"/>
                      </a:cubicBezTo>
                      <a:lnTo>
                        <a:pt x="15916" y="9619"/>
                      </a:lnTo>
                      <a:cubicBezTo>
                        <a:pt x="15916" y="9619"/>
                        <a:pt x="16144" y="11475"/>
                        <a:pt x="16144" y="11475"/>
                      </a:cubicBezTo>
                      <a:cubicBezTo>
                        <a:pt x="16190" y="11795"/>
                        <a:pt x="16213" y="12116"/>
                        <a:pt x="16236" y="12459"/>
                      </a:cubicBezTo>
                      <a:cubicBezTo>
                        <a:pt x="16236" y="12826"/>
                        <a:pt x="16282" y="13146"/>
                        <a:pt x="16282" y="13513"/>
                      </a:cubicBezTo>
                      <a:lnTo>
                        <a:pt x="16236" y="14612"/>
                      </a:lnTo>
                      <a:lnTo>
                        <a:pt x="16168" y="15551"/>
                      </a:lnTo>
                      <a:lnTo>
                        <a:pt x="16053" y="17452"/>
                      </a:lnTo>
                      <a:lnTo>
                        <a:pt x="16053" y="17497"/>
                      </a:lnTo>
                      <a:cubicBezTo>
                        <a:pt x="16053" y="17497"/>
                        <a:pt x="16007" y="17681"/>
                        <a:pt x="16007" y="17681"/>
                      </a:cubicBezTo>
                      <a:lnTo>
                        <a:pt x="15550" y="19788"/>
                      </a:lnTo>
                      <a:lnTo>
                        <a:pt x="15321" y="20818"/>
                      </a:lnTo>
                      <a:lnTo>
                        <a:pt x="15070" y="21918"/>
                      </a:lnTo>
                      <a:lnTo>
                        <a:pt x="10931" y="20269"/>
                      </a:lnTo>
                      <a:cubicBezTo>
                        <a:pt x="11045" y="19994"/>
                        <a:pt x="11274" y="19673"/>
                        <a:pt x="11548" y="19490"/>
                      </a:cubicBezTo>
                      <a:cubicBezTo>
                        <a:pt x="11685" y="19353"/>
                        <a:pt x="11823" y="19261"/>
                        <a:pt x="11983" y="19215"/>
                      </a:cubicBezTo>
                      <a:cubicBezTo>
                        <a:pt x="12097" y="19192"/>
                        <a:pt x="12234" y="18986"/>
                        <a:pt x="13149" y="18986"/>
                      </a:cubicBezTo>
                      <a:cubicBezTo>
                        <a:pt x="13583" y="18986"/>
                        <a:pt x="14498" y="19330"/>
                        <a:pt x="14887" y="20063"/>
                      </a:cubicBezTo>
                      <a:cubicBezTo>
                        <a:pt x="15276" y="20750"/>
                        <a:pt x="15207" y="21276"/>
                        <a:pt x="15161" y="21551"/>
                      </a:cubicBezTo>
                      <a:cubicBezTo>
                        <a:pt x="15139" y="21803"/>
                        <a:pt x="15047" y="21986"/>
                        <a:pt x="15024" y="22055"/>
                      </a:cubicBezTo>
                      <a:lnTo>
                        <a:pt x="15024" y="22055"/>
                      </a:lnTo>
                      <a:cubicBezTo>
                        <a:pt x="15024" y="22055"/>
                        <a:pt x="15024" y="22078"/>
                        <a:pt x="15024" y="22055"/>
                      </a:cubicBezTo>
                      <a:lnTo>
                        <a:pt x="15024" y="22055"/>
                      </a:lnTo>
                      <a:lnTo>
                        <a:pt x="15024" y="21986"/>
                      </a:lnTo>
                      <a:cubicBezTo>
                        <a:pt x="15024" y="21986"/>
                        <a:pt x="15184" y="21185"/>
                        <a:pt x="15184" y="21185"/>
                      </a:cubicBezTo>
                      <a:lnTo>
                        <a:pt x="10976" y="20177"/>
                      </a:lnTo>
                      <a:lnTo>
                        <a:pt x="10931" y="20292"/>
                      </a:lnTo>
                      <a:lnTo>
                        <a:pt x="10931" y="20292"/>
                      </a:lnTo>
                      <a:cubicBezTo>
                        <a:pt x="10931" y="20292"/>
                        <a:pt x="10931" y="20292"/>
                        <a:pt x="10931" y="20292"/>
                      </a:cubicBezTo>
                      <a:lnTo>
                        <a:pt x="10931" y="20200"/>
                      </a:lnTo>
                      <a:cubicBezTo>
                        <a:pt x="11342" y="19055"/>
                        <a:pt x="12623" y="18414"/>
                        <a:pt x="13789" y="18826"/>
                      </a:cubicBezTo>
                      <a:cubicBezTo>
                        <a:pt x="14887" y="19192"/>
                        <a:pt x="15504" y="20360"/>
                        <a:pt x="15230" y="21505"/>
                      </a:cubicBezTo>
                      <a:lnTo>
                        <a:pt x="15139" y="21826"/>
                      </a:lnTo>
                      <a:lnTo>
                        <a:pt x="14612" y="23864"/>
                      </a:lnTo>
                      <a:lnTo>
                        <a:pt x="14704" y="23589"/>
                      </a:lnTo>
                      <a:cubicBezTo>
                        <a:pt x="14658" y="24070"/>
                        <a:pt x="14429" y="25215"/>
                        <a:pt x="14475" y="25284"/>
                      </a:cubicBezTo>
                      <a:lnTo>
                        <a:pt x="14361" y="27139"/>
                      </a:lnTo>
                      <a:cubicBezTo>
                        <a:pt x="14292" y="27803"/>
                        <a:pt x="14361" y="28238"/>
                        <a:pt x="14361" y="28811"/>
                      </a:cubicBezTo>
                      <a:lnTo>
                        <a:pt x="14361" y="29590"/>
                      </a:lnTo>
                      <a:cubicBezTo>
                        <a:pt x="14361" y="29590"/>
                        <a:pt x="14407" y="30139"/>
                        <a:pt x="14429" y="30414"/>
                      </a:cubicBezTo>
                      <a:lnTo>
                        <a:pt x="14567" y="32246"/>
                      </a:lnTo>
                      <a:lnTo>
                        <a:pt x="14567" y="32246"/>
                      </a:lnTo>
                      <a:cubicBezTo>
                        <a:pt x="14567" y="32246"/>
                        <a:pt x="14567" y="32429"/>
                        <a:pt x="14567" y="32109"/>
                      </a:cubicBezTo>
                      <a:lnTo>
                        <a:pt x="14567" y="32109"/>
                      </a:lnTo>
                      <a:lnTo>
                        <a:pt x="14567" y="32201"/>
                      </a:lnTo>
                      <a:cubicBezTo>
                        <a:pt x="14567" y="32201"/>
                        <a:pt x="14567" y="32315"/>
                        <a:pt x="14567" y="32315"/>
                      </a:cubicBezTo>
                      <a:lnTo>
                        <a:pt x="14612" y="32544"/>
                      </a:lnTo>
                      <a:lnTo>
                        <a:pt x="14681" y="33002"/>
                      </a:lnTo>
                      <a:lnTo>
                        <a:pt x="14796" y="33941"/>
                      </a:lnTo>
                      <a:lnTo>
                        <a:pt x="14841" y="34376"/>
                      </a:lnTo>
                      <a:lnTo>
                        <a:pt x="14887" y="34628"/>
                      </a:lnTo>
                      <a:lnTo>
                        <a:pt x="14887" y="34628"/>
                      </a:lnTo>
                      <a:cubicBezTo>
                        <a:pt x="14887" y="34628"/>
                        <a:pt x="14841" y="34147"/>
                        <a:pt x="14864" y="34376"/>
                      </a:cubicBezTo>
                      <a:lnTo>
                        <a:pt x="14864" y="34376"/>
                      </a:lnTo>
                      <a:cubicBezTo>
                        <a:pt x="14864" y="34376"/>
                        <a:pt x="14864" y="34445"/>
                        <a:pt x="14864" y="34445"/>
                      </a:cubicBezTo>
                      <a:lnTo>
                        <a:pt x="14864" y="34536"/>
                      </a:lnTo>
                      <a:cubicBezTo>
                        <a:pt x="14864" y="34536"/>
                        <a:pt x="15093" y="35453"/>
                        <a:pt x="15093" y="35453"/>
                      </a:cubicBezTo>
                      <a:lnTo>
                        <a:pt x="15504" y="37239"/>
                      </a:lnTo>
                      <a:lnTo>
                        <a:pt x="15916" y="39071"/>
                      </a:lnTo>
                      <a:lnTo>
                        <a:pt x="15916" y="39185"/>
                      </a:lnTo>
                      <a:cubicBezTo>
                        <a:pt x="15916" y="39185"/>
                        <a:pt x="15939" y="39231"/>
                        <a:pt x="15939" y="39231"/>
                      </a:cubicBezTo>
                      <a:lnTo>
                        <a:pt x="15939" y="39231"/>
                      </a:lnTo>
                      <a:cubicBezTo>
                        <a:pt x="16030" y="39644"/>
                        <a:pt x="15847" y="38773"/>
                        <a:pt x="15847" y="38865"/>
                      </a:cubicBezTo>
                      <a:lnTo>
                        <a:pt x="15847" y="38865"/>
                      </a:lnTo>
                      <a:cubicBezTo>
                        <a:pt x="15847" y="38865"/>
                        <a:pt x="15916" y="39117"/>
                        <a:pt x="15916" y="39117"/>
                      </a:cubicBezTo>
                      <a:lnTo>
                        <a:pt x="16076" y="39552"/>
                      </a:lnTo>
                      <a:lnTo>
                        <a:pt x="16373" y="40445"/>
                      </a:lnTo>
                      <a:lnTo>
                        <a:pt x="16991" y="42185"/>
                      </a:lnTo>
                      <a:lnTo>
                        <a:pt x="17288" y="43056"/>
                      </a:lnTo>
                      <a:lnTo>
                        <a:pt x="17379" y="43262"/>
                      </a:lnTo>
                      <a:lnTo>
                        <a:pt x="17379" y="43308"/>
                      </a:lnTo>
                      <a:cubicBezTo>
                        <a:pt x="17379" y="43308"/>
                        <a:pt x="17379" y="43354"/>
                        <a:pt x="17379" y="43354"/>
                      </a:cubicBezTo>
                      <a:cubicBezTo>
                        <a:pt x="17379" y="43285"/>
                        <a:pt x="17425" y="43491"/>
                        <a:pt x="17357" y="43216"/>
                      </a:cubicBezTo>
                      <a:lnTo>
                        <a:pt x="17357" y="43216"/>
                      </a:lnTo>
                      <a:cubicBezTo>
                        <a:pt x="17357" y="43216"/>
                        <a:pt x="17357" y="43239"/>
                        <a:pt x="17357" y="43239"/>
                      </a:cubicBezTo>
                      <a:lnTo>
                        <a:pt x="17357" y="43354"/>
                      </a:lnTo>
                      <a:cubicBezTo>
                        <a:pt x="17357" y="43354"/>
                        <a:pt x="17585" y="43789"/>
                        <a:pt x="17585" y="43789"/>
                      </a:cubicBezTo>
                      <a:lnTo>
                        <a:pt x="17951" y="44659"/>
                      </a:lnTo>
                      <a:lnTo>
                        <a:pt x="18134" y="45071"/>
                      </a:lnTo>
                      <a:lnTo>
                        <a:pt x="18180" y="45186"/>
                      </a:lnTo>
                      <a:lnTo>
                        <a:pt x="18180" y="45232"/>
                      </a:lnTo>
                      <a:cubicBezTo>
                        <a:pt x="18180" y="45232"/>
                        <a:pt x="18226" y="45254"/>
                        <a:pt x="18226" y="45254"/>
                      </a:cubicBezTo>
                      <a:lnTo>
                        <a:pt x="18226" y="45254"/>
                      </a:lnTo>
                      <a:cubicBezTo>
                        <a:pt x="18226" y="45254"/>
                        <a:pt x="17997" y="44659"/>
                        <a:pt x="18111" y="44957"/>
                      </a:cubicBezTo>
                      <a:lnTo>
                        <a:pt x="18203" y="45186"/>
                      </a:lnTo>
                      <a:lnTo>
                        <a:pt x="18912" y="46651"/>
                      </a:lnTo>
                      <a:lnTo>
                        <a:pt x="20764" y="49858"/>
                      </a:lnTo>
                      <a:lnTo>
                        <a:pt x="20558" y="49445"/>
                      </a:lnTo>
                      <a:lnTo>
                        <a:pt x="22227" y="51850"/>
                      </a:lnTo>
                      <a:lnTo>
                        <a:pt x="21999" y="51506"/>
                      </a:lnTo>
                      <a:lnTo>
                        <a:pt x="23805" y="53751"/>
                      </a:lnTo>
                      <a:cubicBezTo>
                        <a:pt x="25338" y="55652"/>
                        <a:pt x="25040" y="58423"/>
                        <a:pt x="23165" y="59957"/>
                      </a:cubicBezTo>
                      <a:cubicBezTo>
                        <a:pt x="21793" y="61080"/>
                        <a:pt x="19964" y="61217"/>
                        <a:pt x="18477" y="60507"/>
                      </a:cubicBezTo>
                      <a:lnTo>
                        <a:pt x="18157" y="60346"/>
                      </a:lnTo>
                      <a:lnTo>
                        <a:pt x="15436" y="59018"/>
                      </a:lnTo>
                      <a:lnTo>
                        <a:pt x="15321" y="58950"/>
                      </a:lnTo>
                      <a:lnTo>
                        <a:pt x="15024" y="58743"/>
                      </a:lnTo>
                      <a:lnTo>
                        <a:pt x="13355" y="57553"/>
                      </a:lnTo>
                      <a:lnTo>
                        <a:pt x="12532" y="56980"/>
                      </a:lnTo>
                      <a:lnTo>
                        <a:pt x="12326" y="56842"/>
                      </a:lnTo>
                      <a:lnTo>
                        <a:pt x="12234" y="56774"/>
                      </a:lnTo>
                      <a:lnTo>
                        <a:pt x="12189" y="56728"/>
                      </a:lnTo>
                      <a:lnTo>
                        <a:pt x="12189" y="56728"/>
                      </a:lnTo>
                      <a:lnTo>
                        <a:pt x="12028" y="56590"/>
                      </a:lnTo>
                      <a:lnTo>
                        <a:pt x="12005" y="56590"/>
                      </a:lnTo>
                      <a:cubicBezTo>
                        <a:pt x="12005" y="56590"/>
                        <a:pt x="11662" y="56293"/>
                        <a:pt x="11662" y="56293"/>
                      </a:cubicBezTo>
                      <a:lnTo>
                        <a:pt x="10976" y="55720"/>
                      </a:lnTo>
                      <a:lnTo>
                        <a:pt x="10611" y="55423"/>
                      </a:lnTo>
                      <a:cubicBezTo>
                        <a:pt x="10611" y="55423"/>
                        <a:pt x="10336" y="55171"/>
                        <a:pt x="10199" y="55033"/>
                      </a:cubicBezTo>
                      <a:lnTo>
                        <a:pt x="8484" y="53293"/>
                      </a:lnTo>
                      <a:lnTo>
                        <a:pt x="8736" y="53568"/>
                      </a:lnTo>
                      <a:lnTo>
                        <a:pt x="7112" y="51690"/>
                      </a:lnTo>
                      <a:lnTo>
                        <a:pt x="5740" y="49880"/>
                      </a:lnTo>
                      <a:lnTo>
                        <a:pt x="5168" y="49102"/>
                      </a:lnTo>
                      <a:lnTo>
                        <a:pt x="4482" y="47934"/>
                      </a:lnTo>
                      <a:cubicBezTo>
                        <a:pt x="4139" y="47361"/>
                        <a:pt x="3819" y="46880"/>
                        <a:pt x="3476" y="46216"/>
                      </a:cubicBezTo>
                      <a:lnTo>
                        <a:pt x="2447" y="44018"/>
                      </a:lnTo>
                      <a:lnTo>
                        <a:pt x="2195" y="43445"/>
                      </a:lnTo>
                      <a:lnTo>
                        <a:pt x="2127" y="43308"/>
                      </a:lnTo>
                      <a:lnTo>
                        <a:pt x="2127" y="43262"/>
                      </a:lnTo>
                      <a:cubicBezTo>
                        <a:pt x="2127" y="43262"/>
                        <a:pt x="2035" y="43010"/>
                        <a:pt x="2035" y="43010"/>
                      </a:cubicBezTo>
                      <a:lnTo>
                        <a:pt x="2035" y="42964"/>
                      </a:lnTo>
                      <a:cubicBezTo>
                        <a:pt x="2035" y="42964"/>
                        <a:pt x="1921" y="42735"/>
                        <a:pt x="1921" y="42735"/>
                      </a:cubicBezTo>
                      <a:lnTo>
                        <a:pt x="1624" y="41819"/>
                      </a:lnTo>
                      <a:cubicBezTo>
                        <a:pt x="1418" y="41178"/>
                        <a:pt x="1212" y="40720"/>
                        <a:pt x="1029" y="39918"/>
                      </a:cubicBezTo>
                      <a:cubicBezTo>
                        <a:pt x="823" y="39117"/>
                        <a:pt x="663" y="38292"/>
                        <a:pt x="503" y="37491"/>
                      </a:cubicBezTo>
                      <a:lnTo>
                        <a:pt x="389" y="36872"/>
                      </a:lnTo>
                      <a:lnTo>
                        <a:pt x="389" y="36735"/>
                      </a:lnTo>
                      <a:cubicBezTo>
                        <a:pt x="389" y="36735"/>
                        <a:pt x="343" y="36643"/>
                        <a:pt x="343" y="36643"/>
                      </a:cubicBezTo>
                      <a:lnTo>
                        <a:pt x="297" y="36254"/>
                      </a:lnTo>
                      <a:lnTo>
                        <a:pt x="297" y="36025"/>
                      </a:lnTo>
                      <a:cubicBezTo>
                        <a:pt x="297" y="36025"/>
                        <a:pt x="183" y="35063"/>
                        <a:pt x="183" y="35063"/>
                      </a:cubicBezTo>
                      <a:lnTo>
                        <a:pt x="91" y="34124"/>
                      </a:lnTo>
                      <a:lnTo>
                        <a:pt x="91" y="33643"/>
                      </a:lnTo>
                      <a:cubicBezTo>
                        <a:pt x="91" y="33643"/>
                        <a:pt x="46" y="33414"/>
                        <a:pt x="46" y="33414"/>
                      </a:cubicBezTo>
                      <a:lnTo>
                        <a:pt x="0" y="32910"/>
                      </a:lnTo>
                      <a:lnTo>
                        <a:pt x="0" y="32796"/>
                      </a:lnTo>
                      <a:lnTo>
                        <a:pt x="68" y="30872"/>
                      </a:lnTo>
                      <a:lnTo>
                        <a:pt x="114" y="29910"/>
                      </a:lnTo>
                      <a:lnTo>
                        <a:pt x="114" y="29223"/>
                      </a:lnTo>
                      <a:cubicBezTo>
                        <a:pt x="114" y="29223"/>
                        <a:pt x="114" y="29223"/>
                        <a:pt x="114" y="29223"/>
                      </a:cubicBezTo>
                      <a:lnTo>
                        <a:pt x="114" y="29154"/>
                      </a:lnTo>
                      <a:cubicBezTo>
                        <a:pt x="114" y="29154"/>
                        <a:pt x="137" y="29040"/>
                        <a:pt x="137" y="29040"/>
                      </a:cubicBezTo>
                      <a:lnTo>
                        <a:pt x="137" y="28834"/>
                      </a:lnTo>
                      <a:cubicBezTo>
                        <a:pt x="137" y="28834"/>
                        <a:pt x="252" y="28330"/>
                        <a:pt x="252" y="28330"/>
                      </a:cubicBezTo>
                      <a:lnTo>
                        <a:pt x="549" y="26429"/>
                      </a:lnTo>
                      <a:cubicBezTo>
                        <a:pt x="663" y="25765"/>
                        <a:pt x="915" y="24872"/>
                        <a:pt x="1120" y="24093"/>
                      </a:cubicBezTo>
                      <a:lnTo>
                        <a:pt x="1441" y="22925"/>
                      </a:lnTo>
                      <a:lnTo>
                        <a:pt x="1692" y="22055"/>
                      </a:lnTo>
                      <a:lnTo>
                        <a:pt x="1875" y="21620"/>
                      </a:lnTo>
                      <a:lnTo>
                        <a:pt x="2241" y="20727"/>
                      </a:lnTo>
                      <a:lnTo>
                        <a:pt x="2287" y="20612"/>
                      </a:lnTo>
                      <a:lnTo>
                        <a:pt x="2355" y="20429"/>
                      </a:lnTo>
                      <a:lnTo>
                        <a:pt x="2355" y="20360"/>
                      </a:lnTo>
                      <a:cubicBezTo>
                        <a:pt x="2355" y="20360"/>
                        <a:pt x="2492" y="20154"/>
                        <a:pt x="2492" y="20154"/>
                      </a:cubicBezTo>
                      <a:lnTo>
                        <a:pt x="2676" y="19719"/>
                      </a:lnTo>
                      <a:lnTo>
                        <a:pt x="2835" y="19284"/>
                      </a:lnTo>
                      <a:lnTo>
                        <a:pt x="4299" y="16810"/>
                      </a:lnTo>
                      <a:lnTo>
                        <a:pt x="4711" y="16101"/>
                      </a:lnTo>
                      <a:lnTo>
                        <a:pt x="5077" y="15482"/>
                      </a:lnTo>
                      <a:lnTo>
                        <a:pt x="5854" y="14268"/>
                      </a:lnTo>
                      <a:lnTo>
                        <a:pt x="5694" y="14635"/>
                      </a:lnTo>
                      <a:lnTo>
                        <a:pt x="6403" y="13192"/>
                      </a:lnTo>
                      <a:lnTo>
                        <a:pt x="6586" y="12826"/>
                      </a:lnTo>
                      <a:lnTo>
                        <a:pt x="6677" y="12665"/>
                      </a:lnTo>
                      <a:lnTo>
                        <a:pt x="6677" y="12665"/>
                      </a:lnTo>
                      <a:cubicBezTo>
                        <a:pt x="6746" y="12391"/>
                        <a:pt x="6586" y="13009"/>
                        <a:pt x="6586" y="12940"/>
                      </a:cubicBezTo>
                      <a:lnTo>
                        <a:pt x="6586" y="12940"/>
                      </a:lnTo>
                      <a:cubicBezTo>
                        <a:pt x="6586" y="12940"/>
                        <a:pt x="6586" y="12917"/>
                        <a:pt x="6586" y="12917"/>
                      </a:cubicBezTo>
                      <a:lnTo>
                        <a:pt x="6586" y="12917"/>
                      </a:lnTo>
                      <a:cubicBezTo>
                        <a:pt x="6586" y="12917"/>
                        <a:pt x="6586" y="12917"/>
                        <a:pt x="6586" y="12917"/>
                      </a:cubicBezTo>
                      <a:lnTo>
                        <a:pt x="6586" y="12871"/>
                      </a:lnTo>
                      <a:cubicBezTo>
                        <a:pt x="6586" y="12871"/>
                        <a:pt x="6655" y="12780"/>
                        <a:pt x="6655" y="12780"/>
                      </a:cubicBezTo>
                      <a:lnTo>
                        <a:pt x="6998" y="12024"/>
                      </a:lnTo>
                      <a:lnTo>
                        <a:pt x="7363" y="11291"/>
                      </a:lnTo>
                      <a:lnTo>
                        <a:pt x="7455" y="11108"/>
                      </a:lnTo>
                      <a:lnTo>
                        <a:pt x="7501" y="11016"/>
                      </a:lnTo>
                      <a:lnTo>
                        <a:pt x="7501" y="10971"/>
                      </a:lnTo>
                      <a:cubicBezTo>
                        <a:pt x="7501" y="10971"/>
                        <a:pt x="7546" y="10971"/>
                        <a:pt x="7546" y="10971"/>
                      </a:cubicBezTo>
                      <a:lnTo>
                        <a:pt x="7546" y="10971"/>
                      </a:lnTo>
                      <a:cubicBezTo>
                        <a:pt x="7546" y="10833"/>
                        <a:pt x="7501" y="11131"/>
                        <a:pt x="7501" y="11108"/>
                      </a:cubicBezTo>
                      <a:lnTo>
                        <a:pt x="7501" y="11108"/>
                      </a:lnTo>
                      <a:cubicBezTo>
                        <a:pt x="7501" y="11108"/>
                        <a:pt x="7501" y="11085"/>
                        <a:pt x="7501" y="11085"/>
                      </a:cubicBezTo>
                      <a:lnTo>
                        <a:pt x="7661" y="10696"/>
                      </a:lnTo>
                      <a:lnTo>
                        <a:pt x="8324" y="9161"/>
                      </a:lnTo>
                      <a:lnTo>
                        <a:pt x="8278" y="9528"/>
                      </a:lnTo>
                      <a:cubicBezTo>
                        <a:pt x="8507" y="8818"/>
                        <a:pt x="8713" y="8085"/>
                        <a:pt x="8987" y="7352"/>
                      </a:cubicBezTo>
                      <a:lnTo>
                        <a:pt x="9376" y="6276"/>
                      </a:lnTo>
                      <a:cubicBezTo>
                        <a:pt x="9376" y="6276"/>
                        <a:pt x="9444" y="6047"/>
                        <a:pt x="9467" y="6047"/>
                      </a:cubicBezTo>
                      <a:lnTo>
                        <a:pt x="9559" y="5749"/>
                      </a:lnTo>
                      <a:lnTo>
                        <a:pt x="9719" y="5154"/>
                      </a:lnTo>
                      <a:lnTo>
                        <a:pt x="10062" y="4031"/>
                      </a:lnTo>
                      <a:lnTo>
                        <a:pt x="10245" y="3436"/>
                      </a:lnTo>
                      <a:cubicBezTo>
                        <a:pt x="10245" y="3436"/>
                        <a:pt x="10290" y="3184"/>
                        <a:pt x="10336" y="3184"/>
                      </a:cubicBezTo>
                      <a:lnTo>
                        <a:pt x="10405" y="2909"/>
                      </a:lnTo>
                      <a:cubicBezTo>
                        <a:pt x="10611" y="2131"/>
                        <a:pt x="10794" y="1352"/>
                        <a:pt x="11045" y="550"/>
                      </a:cubicBezTo>
                      <a:lnTo>
                        <a:pt x="11045" y="413"/>
                      </a:lnTo>
                      <a:cubicBezTo>
                        <a:pt x="11182" y="115"/>
                        <a:pt x="11502" y="-68"/>
                        <a:pt x="11823" y="24"/>
                      </a:cubicBezTo>
                      <a:cubicBezTo>
                        <a:pt x="11937" y="47"/>
                        <a:pt x="12028" y="115"/>
                        <a:pt x="12097" y="207"/>
                      </a:cubicBezTo>
                      <a:close/>
                      <a:moveTo>
                        <a:pt x="12234" y="344"/>
                      </a:moveTo>
                      <a:cubicBezTo>
                        <a:pt x="12532" y="1100"/>
                        <a:pt x="12783" y="1856"/>
                        <a:pt x="13012" y="2657"/>
                      </a:cubicBezTo>
                      <a:lnTo>
                        <a:pt x="13103" y="2932"/>
                      </a:lnTo>
                      <a:cubicBezTo>
                        <a:pt x="13126" y="3138"/>
                        <a:pt x="13149" y="3161"/>
                        <a:pt x="13172" y="3276"/>
                      </a:cubicBezTo>
                      <a:lnTo>
                        <a:pt x="13309" y="3848"/>
                      </a:lnTo>
                      <a:lnTo>
                        <a:pt x="13583" y="4993"/>
                      </a:lnTo>
                      <a:lnTo>
                        <a:pt x="13698" y="5566"/>
                      </a:lnTo>
                      <a:lnTo>
                        <a:pt x="13767" y="5863"/>
                      </a:lnTo>
                      <a:lnTo>
                        <a:pt x="13812" y="6207"/>
                      </a:lnTo>
                      <a:lnTo>
                        <a:pt x="13972" y="7421"/>
                      </a:lnTo>
                      <a:cubicBezTo>
                        <a:pt x="14086" y="8200"/>
                        <a:pt x="14155" y="9024"/>
                        <a:pt x="14224" y="9826"/>
                      </a:cubicBezTo>
                      <a:lnTo>
                        <a:pt x="14178" y="10192"/>
                      </a:lnTo>
                      <a:lnTo>
                        <a:pt x="14178" y="11887"/>
                      </a:lnTo>
                      <a:cubicBezTo>
                        <a:pt x="14178" y="11887"/>
                        <a:pt x="14178" y="12299"/>
                        <a:pt x="14178" y="12299"/>
                      </a:cubicBezTo>
                      <a:lnTo>
                        <a:pt x="14178" y="12299"/>
                      </a:lnTo>
                      <a:lnTo>
                        <a:pt x="14178" y="12459"/>
                      </a:lnTo>
                      <a:cubicBezTo>
                        <a:pt x="14178" y="12459"/>
                        <a:pt x="14155" y="12482"/>
                        <a:pt x="14155" y="12482"/>
                      </a:cubicBezTo>
                      <a:lnTo>
                        <a:pt x="14155" y="12642"/>
                      </a:lnTo>
                      <a:cubicBezTo>
                        <a:pt x="14155" y="12642"/>
                        <a:pt x="14155" y="12849"/>
                        <a:pt x="14155" y="12849"/>
                      </a:cubicBezTo>
                      <a:lnTo>
                        <a:pt x="14086" y="13650"/>
                      </a:lnTo>
                      <a:lnTo>
                        <a:pt x="14018" y="14497"/>
                      </a:lnTo>
                      <a:lnTo>
                        <a:pt x="14018" y="14612"/>
                      </a:lnTo>
                      <a:cubicBezTo>
                        <a:pt x="14018" y="14612"/>
                        <a:pt x="14018" y="14635"/>
                        <a:pt x="14018" y="14635"/>
                      </a:cubicBezTo>
                      <a:lnTo>
                        <a:pt x="14018" y="14635"/>
                      </a:lnTo>
                      <a:cubicBezTo>
                        <a:pt x="14018" y="14635"/>
                        <a:pt x="13926" y="14956"/>
                        <a:pt x="13926" y="14956"/>
                      </a:cubicBezTo>
                      <a:lnTo>
                        <a:pt x="13926" y="14956"/>
                      </a:lnTo>
                      <a:cubicBezTo>
                        <a:pt x="13926" y="14956"/>
                        <a:pt x="13926" y="15184"/>
                        <a:pt x="13926" y="15184"/>
                      </a:cubicBezTo>
                      <a:lnTo>
                        <a:pt x="13858" y="15620"/>
                      </a:lnTo>
                      <a:lnTo>
                        <a:pt x="13606" y="17269"/>
                      </a:lnTo>
                      <a:lnTo>
                        <a:pt x="13446" y="17658"/>
                      </a:lnTo>
                      <a:lnTo>
                        <a:pt x="13057" y="19078"/>
                      </a:lnTo>
                      <a:lnTo>
                        <a:pt x="12852" y="19765"/>
                      </a:lnTo>
                      <a:lnTo>
                        <a:pt x="12783" y="19925"/>
                      </a:lnTo>
                      <a:cubicBezTo>
                        <a:pt x="12852" y="19788"/>
                        <a:pt x="12783" y="19994"/>
                        <a:pt x="12783" y="20017"/>
                      </a:cubicBezTo>
                      <a:lnTo>
                        <a:pt x="12691" y="20360"/>
                      </a:lnTo>
                      <a:lnTo>
                        <a:pt x="12303" y="21757"/>
                      </a:lnTo>
                      <a:lnTo>
                        <a:pt x="11868" y="23131"/>
                      </a:lnTo>
                      <a:lnTo>
                        <a:pt x="12051" y="22696"/>
                      </a:lnTo>
                      <a:lnTo>
                        <a:pt x="11960" y="23154"/>
                      </a:lnTo>
                      <a:lnTo>
                        <a:pt x="11914" y="23383"/>
                      </a:lnTo>
                      <a:lnTo>
                        <a:pt x="11914" y="23452"/>
                      </a:lnTo>
                      <a:cubicBezTo>
                        <a:pt x="11914" y="23452"/>
                        <a:pt x="11914" y="23452"/>
                        <a:pt x="11914" y="23452"/>
                      </a:cubicBezTo>
                      <a:lnTo>
                        <a:pt x="11914" y="23452"/>
                      </a:lnTo>
                      <a:cubicBezTo>
                        <a:pt x="11914" y="23452"/>
                        <a:pt x="11891" y="23589"/>
                        <a:pt x="11960" y="23337"/>
                      </a:cubicBezTo>
                      <a:lnTo>
                        <a:pt x="11960" y="23383"/>
                      </a:lnTo>
                      <a:cubicBezTo>
                        <a:pt x="11960" y="23383"/>
                        <a:pt x="11937" y="23521"/>
                        <a:pt x="11937" y="23521"/>
                      </a:cubicBezTo>
                      <a:lnTo>
                        <a:pt x="11754" y="24460"/>
                      </a:lnTo>
                      <a:lnTo>
                        <a:pt x="11662" y="24918"/>
                      </a:lnTo>
                      <a:lnTo>
                        <a:pt x="11662" y="24918"/>
                      </a:lnTo>
                      <a:lnTo>
                        <a:pt x="11662" y="24986"/>
                      </a:lnTo>
                      <a:cubicBezTo>
                        <a:pt x="11800" y="24414"/>
                        <a:pt x="11685" y="24826"/>
                        <a:pt x="11731" y="24689"/>
                      </a:cubicBezTo>
                      <a:lnTo>
                        <a:pt x="11731" y="24689"/>
                      </a:lnTo>
                      <a:lnTo>
                        <a:pt x="11731" y="24826"/>
                      </a:lnTo>
                      <a:cubicBezTo>
                        <a:pt x="11731" y="24826"/>
                        <a:pt x="11731" y="25032"/>
                        <a:pt x="11731" y="25032"/>
                      </a:cubicBezTo>
                      <a:lnTo>
                        <a:pt x="11685" y="25719"/>
                      </a:lnTo>
                      <a:lnTo>
                        <a:pt x="11594" y="27162"/>
                      </a:lnTo>
                      <a:lnTo>
                        <a:pt x="11594" y="29086"/>
                      </a:lnTo>
                      <a:cubicBezTo>
                        <a:pt x="11594" y="29086"/>
                        <a:pt x="11594" y="29567"/>
                        <a:pt x="11594" y="29567"/>
                      </a:cubicBezTo>
                      <a:lnTo>
                        <a:pt x="11594" y="29933"/>
                      </a:lnTo>
                      <a:cubicBezTo>
                        <a:pt x="11594" y="29933"/>
                        <a:pt x="11594" y="30002"/>
                        <a:pt x="11594" y="30002"/>
                      </a:cubicBezTo>
                      <a:lnTo>
                        <a:pt x="11594" y="30002"/>
                      </a:lnTo>
                      <a:cubicBezTo>
                        <a:pt x="11594" y="30185"/>
                        <a:pt x="11617" y="28811"/>
                        <a:pt x="11594" y="29384"/>
                      </a:cubicBezTo>
                      <a:lnTo>
                        <a:pt x="11594" y="29384"/>
                      </a:lnTo>
                      <a:cubicBezTo>
                        <a:pt x="11594" y="29384"/>
                        <a:pt x="11662" y="30368"/>
                        <a:pt x="11662" y="30368"/>
                      </a:cubicBezTo>
                      <a:lnTo>
                        <a:pt x="11800" y="32269"/>
                      </a:lnTo>
                      <a:lnTo>
                        <a:pt x="11800" y="32406"/>
                      </a:lnTo>
                      <a:cubicBezTo>
                        <a:pt x="11800" y="32406"/>
                        <a:pt x="11800" y="32406"/>
                        <a:pt x="11800" y="32406"/>
                      </a:cubicBezTo>
                      <a:cubicBezTo>
                        <a:pt x="11800" y="32498"/>
                        <a:pt x="11754" y="31697"/>
                        <a:pt x="11800" y="32017"/>
                      </a:cubicBezTo>
                      <a:lnTo>
                        <a:pt x="11800" y="32017"/>
                      </a:lnTo>
                      <a:lnTo>
                        <a:pt x="11800" y="32155"/>
                      </a:lnTo>
                      <a:cubicBezTo>
                        <a:pt x="11800" y="32155"/>
                        <a:pt x="11846" y="32384"/>
                        <a:pt x="11846" y="32384"/>
                      </a:cubicBezTo>
                      <a:lnTo>
                        <a:pt x="11914" y="32842"/>
                      </a:lnTo>
                      <a:lnTo>
                        <a:pt x="12051" y="33803"/>
                      </a:lnTo>
                      <a:lnTo>
                        <a:pt x="12166" y="34766"/>
                      </a:lnTo>
                      <a:lnTo>
                        <a:pt x="12211" y="34994"/>
                      </a:lnTo>
                      <a:lnTo>
                        <a:pt x="12211" y="34994"/>
                      </a:lnTo>
                      <a:cubicBezTo>
                        <a:pt x="12234" y="35292"/>
                        <a:pt x="12166" y="34651"/>
                        <a:pt x="12166" y="34742"/>
                      </a:cubicBezTo>
                      <a:lnTo>
                        <a:pt x="12166" y="34742"/>
                      </a:lnTo>
                      <a:cubicBezTo>
                        <a:pt x="12166" y="34742"/>
                        <a:pt x="12166" y="34811"/>
                        <a:pt x="12166" y="34811"/>
                      </a:cubicBezTo>
                      <a:lnTo>
                        <a:pt x="12166" y="34903"/>
                      </a:lnTo>
                      <a:cubicBezTo>
                        <a:pt x="12166" y="34903"/>
                        <a:pt x="12280" y="35223"/>
                        <a:pt x="12280" y="35223"/>
                      </a:cubicBezTo>
                      <a:cubicBezTo>
                        <a:pt x="12371" y="35659"/>
                        <a:pt x="12463" y="36117"/>
                        <a:pt x="12532" y="36552"/>
                      </a:cubicBezTo>
                      <a:cubicBezTo>
                        <a:pt x="12577" y="37010"/>
                        <a:pt x="12829" y="37743"/>
                        <a:pt x="12966" y="38315"/>
                      </a:cubicBezTo>
                      <a:lnTo>
                        <a:pt x="13240" y="39231"/>
                      </a:lnTo>
                      <a:lnTo>
                        <a:pt x="13309" y="39460"/>
                      </a:lnTo>
                      <a:lnTo>
                        <a:pt x="13309" y="39529"/>
                      </a:lnTo>
                      <a:cubicBezTo>
                        <a:pt x="13309" y="39529"/>
                        <a:pt x="13332" y="39529"/>
                        <a:pt x="13332" y="39529"/>
                      </a:cubicBezTo>
                      <a:cubicBezTo>
                        <a:pt x="13172" y="39048"/>
                        <a:pt x="13286" y="39414"/>
                        <a:pt x="13240" y="39300"/>
                      </a:cubicBezTo>
                      <a:lnTo>
                        <a:pt x="13240" y="39300"/>
                      </a:lnTo>
                      <a:cubicBezTo>
                        <a:pt x="13240" y="39300"/>
                        <a:pt x="13240" y="39323"/>
                        <a:pt x="13240" y="39323"/>
                      </a:cubicBezTo>
                      <a:lnTo>
                        <a:pt x="13240" y="39414"/>
                      </a:lnTo>
                      <a:cubicBezTo>
                        <a:pt x="13240" y="39414"/>
                        <a:pt x="13377" y="39735"/>
                        <a:pt x="13377" y="39735"/>
                      </a:cubicBezTo>
                      <a:lnTo>
                        <a:pt x="13767" y="41063"/>
                      </a:lnTo>
                      <a:cubicBezTo>
                        <a:pt x="13949" y="41567"/>
                        <a:pt x="14247" y="42231"/>
                        <a:pt x="14475" y="42804"/>
                      </a:cubicBezTo>
                      <a:lnTo>
                        <a:pt x="14658" y="43239"/>
                      </a:lnTo>
                      <a:lnTo>
                        <a:pt x="14750" y="43468"/>
                      </a:lnTo>
                      <a:lnTo>
                        <a:pt x="14796" y="43583"/>
                      </a:lnTo>
                      <a:lnTo>
                        <a:pt x="14796" y="43628"/>
                      </a:lnTo>
                      <a:cubicBezTo>
                        <a:pt x="14796" y="43628"/>
                        <a:pt x="14818" y="43651"/>
                        <a:pt x="14818" y="43651"/>
                      </a:cubicBezTo>
                      <a:cubicBezTo>
                        <a:pt x="14453" y="42964"/>
                        <a:pt x="14727" y="43468"/>
                        <a:pt x="14635" y="43308"/>
                      </a:cubicBezTo>
                      <a:lnTo>
                        <a:pt x="14635" y="43308"/>
                      </a:lnTo>
                      <a:cubicBezTo>
                        <a:pt x="14635" y="43308"/>
                        <a:pt x="15093" y="44178"/>
                        <a:pt x="15093" y="44178"/>
                      </a:cubicBezTo>
                      <a:lnTo>
                        <a:pt x="15801" y="45575"/>
                      </a:lnTo>
                      <a:lnTo>
                        <a:pt x="16487" y="46743"/>
                      </a:lnTo>
                      <a:lnTo>
                        <a:pt x="16716" y="47018"/>
                      </a:lnTo>
                      <a:cubicBezTo>
                        <a:pt x="16945" y="47338"/>
                        <a:pt x="17151" y="47636"/>
                        <a:pt x="17379" y="47957"/>
                      </a:cubicBezTo>
                      <a:cubicBezTo>
                        <a:pt x="17448" y="48049"/>
                        <a:pt x="17448" y="48117"/>
                        <a:pt x="17563" y="48209"/>
                      </a:cubicBezTo>
                      <a:lnTo>
                        <a:pt x="17860" y="48552"/>
                      </a:lnTo>
                      <a:lnTo>
                        <a:pt x="18454" y="49216"/>
                      </a:lnTo>
                      <a:lnTo>
                        <a:pt x="18751" y="49560"/>
                      </a:lnTo>
                      <a:lnTo>
                        <a:pt x="18774" y="49560"/>
                      </a:lnTo>
                      <a:cubicBezTo>
                        <a:pt x="18774" y="49560"/>
                        <a:pt x="18500" y="49331"/>
                        <a:pt x="18637" y="49445"/>
                      </a:cubicBezTo>
                      <a:lnTo>
                        <a:pt x="18637" y="49445"/>
                      </a:lnTo>
                      <a:cubicBezTo>
                        <a:pt x="18637" y="49445"/>
                        <a:pt x="18683" y="49468"/>
                        <a:pt x="18683" y="49468"/>
                      </a:cubicBezTo>
                      <a:lnTo>
                        <a:pt x="18751" y="49537"/>
                      </a:lnTo>
                      <a:lnTo>
                        <a:pt x="18912" y="49675"/>
                      </a:lnTo>
                      <a:lnTo>
                        <a:pt x="19483" y="50178"/>
                      </a:lnTo>
                      <a:lnTo>
                        <a:pt x="20627" y="51186"/>
                      </a:lnTo>
                      <a:lnTo>
                        <a:pt x="20215" y="50888"/>
                      </a:lnTo>
                      <a:lnTo>
                        <a:pt x="22159" y="52125"/>
                      </a:lnTo>
                      <a:lnTo>
                        <a:pt x="16511" y="58743"/>
                      </a:lnTo>
                      <a:lnTo>
                        <a:pt x="15230" y="56751"/>
                      </a:lnTo>
                      <a:lnTo>
                        <a:pt x="15001" y="56407"/>
                      </a:lnTo>
                      <a:lnTo>
                        <a:pt x="13583" y="53865"/>
                      </a:lnTo>
                      <a:lnTo>
                        <a:pt x="13377" y="53499"/>
                      </a:lnTo>
                      <a:lnTo>
                        <a:pt x="13377" y="53499"/>
                      </a:lnTo>
                      <a:cubicBezTo>
                        <a:pt x="13377" y="53499"/>
                        <a:pt x="11868" y="50110"/>
                        <a:pt x="11868" y="50110"/>
                      </a:cubicBezTo>
                      <a:lnTo>
                        <a:pt x="11777" y="49880"/>
                      </a:lnTo>
                      <a:lnTo>
                        <a:pt x="11777" y="49880"/>
                      </a:lnTo>
                      <a:cubicBezTo>
                        <a:pt x="11777" y="49880"/>
                        <a:pt x="11777" y="49789"/>
                        <a:pt x="11777" y="49789"/>
                      </a:cubicBezTo>
                      <a:lnTo>
                        <a:pt x="11777" y="49697"/>
                      </a:lnTo>
                      <a:cubicBezTo>
                        <a:pt x="11777" y="49697"/>
                        <a:pt x="11662" y="49468"/>
                        <a:pt x="11662" y="49468"/>
                      </a:cubicBezTo>
                      <a:lnTo>
                        <a:pt x="11502" y="49056"/>
                      </a:lnTo>
                      <a:lnTo>
                        <a:pt x="11182" y="48186"/>
                      </a:lnTo>
                      <a:lnTo>
                        <a:pt x="11114" y="47957"/>
                      </a:lnTo>
                      <a:lnTo>
                        <a:pt x="10976" y="47567"/>
                      </a:lnTo>
                      <a:lnTo>
                        <a:pt x="10976" y="47522"/>
                      </a:lnTo>
                      <a:cubicBezTo>
                        <a:pt x="10976" y="47522"/>
                        <a:pt x="10908" y="47407"/>
                        <a:pt x="10908" y="47407"/>
                      </a:cubicBezTo>
                      <a:lnTo>
                        <a:pt x="10771" y="46949"/>
                      </a:lnTo>
                      <a:lnTo>
                        <a:pt x="10496" y="46056"/>
                      </a:lnTo>
                      <a:lnTo>
                        <a:pt x="10382" y="45621"/>
                      </a:lnTo>
                      <a:lnTo>
                        <a:pt x="10336" y="45506"/>
                      </a:lnTo>
                      <a:lnTo>
                        <a:pt x="10290" y="45300"/>
                      </a:lnTo>
                      <a:lnTo>
                        <a:pt x="10290" y="45300"/>
                      </a:lnTo>
                      <a:cubicBezTo>
                        <a:pt x="10290" y="45300"/>
                        <a:pt x="10245" y="45048"/>
                        <a:pt x="10245" y="45048"/>
                      </a:cubicBezTo>
                      <a:lnTo>
                        <a:pt x="10039" y="44132"/>
                      </a:lnTo>
                      <a:lnTo>
                        <a:pt x="9650" y="42346"/>
                      </a:lnTo>
                      <a:lnTo>
                        <a:pt x="9444" y="41430"/>
                      </a:lnTo>
                      <a:lnTo>
                        <a:pt x="9353" y="40972"/>
                      </a:lnTo>
                      <a:lnTo>
                        <a:pt x="9307" y="40766"/>
                      </a:lnTo>
                      <a:lnTo>
                        <a:pt x="9216" y="40331"/>
                      </a:lnTo>
                      <a:lnTo>
                        <a:pt x="9216" y="40239"/>
                      </a:lnTo>
                      <a:cubicBezTo>
                        <a:pt x="9216" y="40239"/>
                        <a:pt x="9216" y="40124"/>
                        <a:pt x="9216" y="40124"/>
                      </a:cubicBezTo>
                      <a:lnTo>
                        <a:pt x="9033" y="38292"/>
                      </a:lnTo>
                      <a:lnTo>
                        <a:pt x="8850" y="36460"/>
                      </a:lnTo>
                      <a:lnTo>
                        <a:pt x="8758" y="35521"/>
                      </a:lnTo>
                      <a:lnTo>
                        <a:pt x="8690" y="35017"/>
                      </a:lnTo>
                      <a:lnTo>
                        <a:pt x="8690" y="34330"/>
                      </a:lnTo>
                      <a:cubicBezTo>
                        <a:pt x="8690" y="34330"/>
                        <a:pt x="8690" y="32338"/>
                        <a:pt x="8690" y="32338"/>
                      </a:cubicBezTo>
                      <a:lnTo>
                        <a:pt x="8781" y="30483"/>
                      </a:lnTo>
                      <a:lnTo>
                        <a:pt x="8850" y="29452"/>
                      </a:lnTo>
                      <a:lnTo>
                        <a:pt x="8964" y="28376"/>
                      </a:lnTo>
                      <a:cubicBezTo>
                        <a:pt x="9056" y="27712"/>
                        <a:pt x="9101" y="26910"/>
                        <a:pt x="9261" y="26361"/>
                      </a:cubicBezTo>
                      <a:lnTo>
                        <a:pt x="9650" y="24528"/>
                      </a:lnTo>
                      <a:cubicBezTo>
                        <a:pt x="9902" y="23406"/>
                        <a:pt x="10016" y="23315"/>
                        <a:pt x="10199" y="22628"/>
                      </a:cubicBezTo>
                      <a:lnTo>
                        <a:pt x="10245" y="22422"/>
                      </a:lnTo>
                      <a:lnTo>
                        <a:pt x="10245" y="22330"/>
                      </a:lnTo>
                      <a:cubicBezTo>
                        <a:pt x="10245" y="22330"/>
                        <a:pt x="11091" y="20360"/>
                        <a:pt x="11091" y="20360"/>
                      </a:cubicBezTo>
                      <a:lnTo>
                        <a:pt x="15276" y="21986"/>
                      </a:lnTo>
                      <a:lnTo>
                        <a:pt x="15276" y="22078"/>
                      </a:lnTo>
                      <a:cubicBezTo>
                        <a:pt x="15276" y="22078"/>
                        <a:pt x="15207" y="22147"/>
                        <a:pt x="15207" y="22147"/>
                      </a:cubicBezTo>
                      <a:lnTo>
                        <a:pt x="15207" y="22147"/>
                      </a:lnTo>
                      <a:cubicBezTo>
                        <a:pt x="15207" y="22147"/>
                        <a:pt x="15161" y="22261"/>
                        <a:pt x="15161" y="22261"/>
                      </a:cubicBezTo>
                      <a:lnTo>
                        <a:pt x="10954" y="21276"/>
                      </a:lnTo>
                      <a:lnTo>
                        <a:pt x="11091" y="20475"/>
                      </a:lnTo>
                      <a:lnTo>
                        <a:pt x="11091" y="20383"/>
                      </a:lnTo>
                      <a:cubicBezTo>
                        <a:pt x="11091" y="20383"/>
                        <a:pt x="11114" y="20383"/>
                        <a:pt x="11114" y="20383"/>
                      </a:cubicBezTo>
                      <a:cubicBezTo>
                        <a:pt x="11114" y="20383"/>
                        <a:pt x="11114" y="20383"/>
                        <a:pt x="11114" y="20383"/>
                      </a:cubicBezTo>
                      <a:lnTo>
                        <a:pt x="11114" y="20383"/>
                      </a:lnTo>
                      <a:cubicBezTo>
                        <a:pt x="11114" y="20383"/>
                        <a:pt x="11022" y="20635"/>
                        <a:pt x="10976" y="20910"/>
                      </a:cubicBezTo>
                      <a:cubicBezTo>
                        <a:pt x="10954" y="21185"/>
                        <a:pt x="10885" y="21689"/>
                        <a:pt x="11274" y="22376"/>
                      </a:cubicBezTo>
                      <a:cubicBezTo>
                        <a:pt x="11662" y="23085"/>
                        <a:pt x="12577" y="23452"/>
                        <a:pt x="13012" y="23452"/>
                      </a:cubicBezTo>
                      <a:cubicBezTo>
                        <a:pt x="13926" y="23452"/>
                        <a:pt x="14041" y="23246"/>
                        <a:pt x="14178" y="23223"/>
                      </a:cubicBezTo>
                      <a:cubicBezTo>
                        <a:pt x="14315" y="23154"/>
                        <a:pt x="14475" y="23063"/>
                        <a:pt x="14590" y="22948"/>
                      </a:cubicBezTo>
                      <a:cubicBezTo>
                        <a:pt x="14864" y="22742"/>
                        <a:pt x="15093" y="22444"/>
                        <a:pt x="15207" y="22170"/>
                      </a:cubicBezTo>
                      <a:lnTo>
                        <a:pt x="16305" y="19673"/>
                      </a:lnTo>
                      <a:cubicBezTo>
                        <a:pt x="17014" y="18116"/>
                        <a:pt x="16305" y="16192"/>
                        <a:pt x="14727" y="15482"/>
                      </a:cubicBezTo>
                      <a:cubicBezTo>
                        <a:pt x="13126" y="14749"/>
                        <a:pt x="11251" y="15482"/>
                        <a:pt x="10519" y="17062"/>
                      </a:cubicBezTo>
                      <a:cubicBezTo>
                        <a:pt x="9993" y="18276"/>
                        <a:pt x="10245" y="19582"/>
                        <a:pt x="11045" y="20521"/>
                      </a:cubicBezTo>
                      <a:cubicBezTo>
                        <a:pt x="11045" y="20521"/>
                        <a:pt x="11114" y="20360"/>
                        <a:pt x="11137" y="20314"/>
                      </a:cubicBezTo>
                      <a:lnTo>
                        <a:pt x="11228" y="20085"/>
                      </a:lnTo>
                      <a:lnTo>
                        <a:pt x="11411" y="19605"/>
                      </a:lnTo>
                      <a:lnTo>
                        <a:pt x="11777" y="18643"/>
                      </a:lnTo>
                      <a:lnTo>
                        <a:pt x="12509" y="16719"/>
                      </a:lnTo>
                      <a:lnTo>
                        <a:pt x="12463" y="16925"/>
                      </a:lnTo>
                      <a:lnTo>
                        <a:pt x="12852" y="15093"/>
                      </a:lnTo>
                      <a:lnTo>
                        <a:pt x="13195" y="13352"/>
                      </a:lnTo>
                      <a:cubicBezTo>
                        <a:pt x="13263" y="13101"/>
                        <a:pt x="13263" y="12780"/>
                        <a:pt x="13263" y="12505"/>
                      </a:cubicBezTo>
                      <a:cubicBezTo>
                        <a:pt x="13286" y="12230"/>
                        <a:pt x="13309" y="11932"/>
                        <a:pt x="13309" y="11612"/>
                      </a:cubicBezTo>
                      <a:lnTo>
                        <a:pt x="13355" y="9665"/>
                      </a:lnTo>
                      <a:lnTo>
                        <a:pt x="13355" y="9848"/>
                      </a:lnTo>
                      <a:cubicBezTo>
                        <a:pt x="13309" y="9093"/>
                        <a:pt x="13286" y="8337"/>
                        <a:pt x="13195" y="7513"/>
                      </a:cubicBezTo>
                      <a:lnTo>
                        <a:pt x="13034" y="6299"/>
                      </a:lnTo>
                      <a:lnTo>
                        <a:pt x="12989" y="5978"/>
                      </a:lnTo>
                      <a:cubicBezTo>
                        <a:pt x="12989" y="5978"/>
                        <a:pt x="12966" y="5841"/>
                        <a:pt x="12943" y="5795"/>
                      </a:cubicBezTo>
                      <a:lnTo>
                        <a:pt x="12806" y="5200"/>
                      </a:lnTo>
                      <a:lnTo>
                        <a:pt x="12509" y="4009"/>
                      </a:lnTo>
                      <a:lnTo>
                        <a:pt x="12371" y="3413"/>
                      </a:lnTo>
                      <a:lnTo>
                        <a:pt x="12303" y="3092"/>
                      </a:lnTo>
                      <a:lnTo>
                        <a:pt x="12303" y="3001"/>
                      </a:lnTo>
                      <a:cubicBezTo>
                        <a:pt x="12303" y="3001"/>
                        <a:pt x="12280" y="2978"/>
                        <a:pt x="12280" y="2978"/>
                      </a:cubicBezTo>
                      <a:lnTo>
                        <a:pt x="12234" y="2840"/>
                      </a:lnTo>
                      <a:cubicBezTo>
                        <a:pt x="11960" y="2131"/>
                        <a:pt x="11777" y="1398"/>
                        <a:pt x="11365" y="665"/>
                      </a:cubicBezTo>
                      <a:lnTo>
                        <a:pt x="12417" y="32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919" name="Freeform: Shape 2096">
                <a:extLst>
                  <a:ext uri="{FF2B5EF4-FFF2-40B4-BE49-F238E27FC236}">
                    <a16:creationId xmlns:a16="http://schemas.microsoft.com/office/drawing/2014/main" id="{B19AF592-AC98-9731-0E6D-FEDEE0D121A8}"/>
                  </a:ext>
                </a:extLst>
              </p:cNvPr>
              <p:cNvSpPr/>
              <p:nvPr/>
            </p:nvSpPr>
            <p:spPr>
              <a:xfrm>
                <a:off x="5144846" y="3569497"/>
                <a:ext cx="290722" cy="426863"/>
              </a:xfrm>
              <a:custGeom>
                <a:avLst/>
                <a:gdLst>
                  <a:gd name="connsiteX0" fmla="*/ 266048 w 290722"/>
                  <a:gd name="connsiteY0" fmla="*/ 329279 h 426863"/>
                  <a:gd name="connsiteX1" fmla="*/ 265316 w 290722"/>
                  <a:gd name="connsiteY1" fmla="*/ 328295 h 426863"/>
                  <a:gd name="connsiteX2" fmla="*/ 264950 w 290722"/>
                  <a:gd name="connsiteY2" fmla="*/ 327791 h 426863"/>
                  <a:gd name="connsiteX3" fmla="*/ 264653 w 290722"/>
                  <a:gd name="connsiteY3" fmla="*/ 327127 h 426863"/>
                  <a:gd name="connsiteX4" fmla="*/ 264013 w 290722"/>
                  <a:gd name="connsiteY4" fmla="*/ 325844 h 426863"/>
                  <a:gd name="connsiteX5" fmla="*/ 263647 w 290722"/>
                  <a:gd name="connsiteY5" fmla="*/ 324699 h 426863"/>
                  <a:gd name="connsiteX6" fmla="*/ 263372 w 290722"/>
                  <a:gd name="connsiteY6" fmla="*/ 323440 h 426863"/>
                  <a:gd name="connsiteX7" fmla="*/ 263213 w 290722"/>
                  <a:gd name="connsiteY7" fmla="*/ 322226 h 426863"/>
                  <a:gd name="connsiteX8" fmla="*/ 263121 w 290722"/>
                  <a:gd name="connsiteY8" fmla="*/ 320920 h 426863"/>
                  <a:gd name="connsiteX9" fmla="*/ 263121 w 290722"/>
                  <a:gd name="connsiteY9" fmla="*/ 320187 h 426863"/>
                  <a:gd name="connsiteX10" fmla="*/ 263098 w 290722"/>
                  <a:gd name="connsiteY10" fmla="*/ 319844 h 426863"/>
                  <a:gd name="connsiteX11" fmla="*/ 263098 w 290722"/>
                  <a:gd name="connsiteY11" fmla="*/ 319684 h 426863"/>
                  <a:gd name="connsiteX12" fmla="*/ 263098 w 290722"/>
                  <a:gd name="connsiteY12" fmla="*/ 319638 h 426863"/>
                  <a:gd name="connsiteX13" fmla="*/ 263190 w 290722"/>
                  <a:gd name="connsiteY13" fmla="*/ 318401 h 426863"/>
                  <a:gd name="connsiteX14" fmla="*/ 263372 w 290722"/>
                  <a:gd name="connsiteY14" fmla="*/ 317050 h 426863"/>
                  <a:gd name="connsiteX15" fmla="*/ 263624 w 290722"/>
                  <a:gd name="connsiteY15" fmla="*/ 315699 h 426863"/>
                  <a:gd name="connsiteX16" fmla="*/ 264242 w 290722"/>
                  <a:gd name="connsiteY16" fmla="*/ 313042 h 426863"/>
                  <a:gd name="connsiteX17" fmla="*/ 264836 w 290722"/>
                  <a:gd name="connsiteY17" fmla="*/ 310225 h 426863"/>
                  <a:gd name="connsiteX18" fmla="*/ 264836 w 290722"/>
                  <a:gd name="connsiteY18" fmla="*/ 309950 h 426863"/>
                  <a:gd name="connsiteX19" fmla="*/ 265179 w 290722"/>
                  <a:gd name="connsiteY19" fmla="*/ 306927 h 426863"/>
                  <a:gd name="connsiteX20" fmla="*/ 265179 w 290722"/>
                  <a:gd name="connsiteY20" fmla="*/ 306584 h 426863"/>
                  <a:gd name="connsiteX21" fmla="*/ 265179 w 290722"/>
                  <a:gd name="connsiteY21" fmla="*/ 305301 h 426863"/>
                  <a:gd name="connsiteX22" fmla="*/ 265179 w 290722"/>
                  <a:gd name="connsiteY22" fmla="*/ 304889 h 426863"/>
                  <a:gd name="connsiteX23" fmla="*/ 265156 w 290722"/>
                  <a:gd name="connsiteY23" fmla="*/ 304866 h 426863"/>
                  <a:gd name="connsiteX24" fmla="*/ 265156 w 290722"/>
                  <a:gd name="connsiteY24" fmla="*/ 303858 h 426863"/>
                  <a:gd name="connsiteX25" fmla="*/ 265133 w 290722"/>
                  <a:gd name="connsiteY25" fmla="*/ 303446 h 426863"/>
                  <a:gd name="connsiteX26" fmla="*/ 265042 w 290722"/>
                  <a:gd name="connsiteY26" fmla="*/ 302759 h 426863"/>
                  <a:gd name="connsiteX27" fmla="*/ 264928 w 290722"/>
                  <a:gd name="connsiteY27" fmla="*/ 301912 h 426863"/>
                  <a:gd name="connsiteX28" fmla="*/ 264882 w 290722"/>
                  <a:gd name="connsiteY28" fmla="*/ 301729 h 426863"/>
                  <a:gd name="connsiteX29" fmla="*/ 264882 w 290722"/>
                  <a:gd name="connsiteY29" fmla="*/ 301660 h 426863"/>
                  <a:gd name="connsiteX30" fmla="*/ 264882 w 290722"/>
                  <a:gd name="connsiteY30" fmla="*/ 301614 h 426863"/>
                  <a:gd name="connsiteX31" fmla="*/ 264905 w 290722"/>
                  <a:gd name="connsiteY31" fmla="*/ 301752 h 426863"/>
                  <a:gd name="connsiteX32" fmla="*/ 264905 w 290722"/>
                  <a:gd name="connsiteY32" fmla="*/ 301591 h 426863"/>
                  <a:gd name="connsiteX33" fmla="*/ 264767 w 290722"/>
                  <a:gd name="connsiteY33" fmla="*/ 301042 h 426863"/>
                  <a:gd name="connsiteX34" fmla="*/ 264333 w 290722"/>
                  <a:gd name="connsiteY34" fmla="*/ 299049 h 426863"/>
                  <a:gd name="connsiteX35" fmla="*/ 264104 w 290722"/>
                  <a:gd name="connsiteY35" fmla="*/ 298248 h 426863"/>
                  <a:gd name="connsiteX36" fmla="*/ 263761 w 290722"/>
                  <a:gd name="connsiteY36" fmla="*/ 297194 h 426863"/>
                  <a:gd name="connsiteX37" fmla="*/ 263029 w 290722"/>
                  <a:gd name="connsiteY37" fmla="*/ 295248 h 426863"/>
                  <a:gd name="connsiteX38" fmla="*/ 262641 w 290722"/>
                  <a:gd name="connsiteY38" fmla="*/ 294263 h 426863"/>
                  <a:gd name="connsiteX39" fmla="*/ 262275 w 290722"/>
                  <a:gd name="connsiteY39" fmla="*/ 293484 h 426863"/>
                  <a:gd name="connsiteX40" fmla="*/ 261520 w 290722"/>
                  <a:gd name="connsiteY40" fmla="*/ 291950 h 426863"/>
                  <a:gd name="connsiteX41" fmla="*/ 256809 w 290722"/>
                  <a:gd name="connsiteY41" fmla="*/ 285606 h 426863"/>
                  <a:gd name="connsiteX42" fmla="*/ 256238 w 290722"/>
                  <a:gd name="connsiteY42" fmla="*/ 284965 h 426863"/>
                  <a:gd name="connsiteX43" fmla="*/ 255369 w 290722"/>
                  <a:gd name="connsiteY43" fmla="*/ 284117 h 426863"/>
                  <a:gd name="connsiteX44" fmla="*/ 253974 w 290722"/>
                  <a:gd name="connsiteY44" fmla="*/ 282835 h 426863"/>
                  <a:gd name="connsiteX45" fmla="*/ 251047 w 290722"/>
                  <a:gd name="connsiteY45" fmla="*/ 280430 h 426863"/>
                  <a:gd name="connsiteX46" fmla="*/ 244735 w 290722"/>
                  <a:gd name="connsiteY46" fmla="*/ 276422 h 426863"/>
                  <a:gd name="connsiteX47" fmla="*/ 243981 w 290722"/>
                  <a:gd name="connsiteY47" fmla="*/ 276010 h 426863"/>
                  <a:gd name="connsiteX48" fmla="*/ 243592 w 290722"/>
                  <a:gd name="connsiteY48" fmla="*/ 275804 h 426863"/>
                  <a:gd name="connsiteX49" fmla="*/ 242814 w 290722"/>
                  <a:gd name="connsiteY49" fmla="*/ 275438 h 426863"/>
                  <a:gd name="connsiteX50" fmla="*/ 241259 w 290722"/>
                  <a:gd name="connsiteY50" fmla="*/ 274751 h 426863"/>
                  <a:gd name="connsiteX51" fmla="*/ 238149 w 290722"/>
                  <a:gd name="connsiteY51" fmla="*/ 273399 h 426863"/>
                  <a:gd name="connsiteX52" fmla="*/ 237372 w 290722"/>
                  <a:gd name="connsiteY52" fmla="*/ 273056 h 426863"/>
                  <a:gd name="connsiteX53" fmla="*/ 236983 w 290722"/>
                  <a:gd name="connsiteY53" fmla="*/ 272896 h 426863"/>
                  <a:gd name="connsiteX54" fmla="*/ 236777 w 290722"/>
                  <a:gd name="connsiteY54" fmla="*/ 272804 h 426863"/>
                  <a:gd name="connsiteX55" fmla="*/ 236206 w 290722"/>
                  <a:gd name="connsiteY55" fmla="*/ 272598 h 426863"/>
                  <a:gd name="connsiteX56" fmla="*/ 234628 w 290722"/>
                  <a:gd name="connsiteY56" fmla="*/ 272025 h 426863"/>
                  <a:gd name="connsiteX57" fmla="*/ 231426 w 290722"/>
                  <a:gd name="connsiteY57" fmla="*/ 270880 h 426863"/>
                  <a:gd name="connsiteX58" fmla="*/ 225801 w 290722"/>
                  <a:gd name="connsiteY58" fmla="*/ 268613 h 426863"/>
                  <a:gd name="connsiteX59" fmla="*/ 219764 w 290722"/>
                  <a:gd name="connsiteY59" fmla="*/ 265727 h 426863"/>
                  <a:gd name="connsiteX60" fmla="*/ 214573 w 290722"/>
                  <a:gd name="connsiteY60" fmla="*/ 262819 h 426863"/>
                  <a:gd name="connsiteX61" fmla="*/ 211714 w 290722"/>
                  <a:gd name="connsiteY61" fmla="*/ 260987 h 426863"/>
                  <a:gd name="connsiteX62" fmla="*/ 210296 w 290722"/>
                  <a:gd name="connsiteY62" fmla="*/ 260048 h 426863"/>
                  <a:gd name="connsiteX63" fmla="*/ 209588 w 290722"/>
                  <a:gd name="connsiteY63" fmla="*/ 259590 h 426863"/>
                  <a:gd name="connsiteX64" fmla="*/ 209404 w 290722"/>
                  <a:gd name="connsiteY64" fmla="*/ 259475 h 426863"/>
                  <a:gd name="connsiteX65" fmla="*/ 209359 w 290722"/>
                  <a:gd name="connsiteY65" fmla="*/ 259429 h 426863"/>
                  <a:gd name="connsiteX66" fmla="*/ 209061 w 290722"/>
                  <a:gd name="connsiteY66" fmla="*/ 259200 h 426863"/>
                  <a:gd name="connsiteX67" fmla="*/ 206569 w 290722"/>
                  <a:gd name="connsiteY67" fmla="*/ 257414 h 426863"/>
                  <a:gd name="connsiteX68" fmla="*/ 204008 w 290722"/>
                  <a:gd name="connsiteY68" fmla="*/ 255444 h 426863"/>
                  <a:gd name="connsiteX69" fmla="*/ 201378 w 290722"/>
                  <a:gd name="connsiteY69" fmla="*/ 253315 h 426863"/>
                  <a:gd name="connsiteX70" fmla="*/ 201035 w 290722"/>
                  <a:gd name="connsiteY70" fmla="*/ 253040 h 426863"/>
                  <a:gd name="connsiteX71" fmla="*/ 200875 w 290722"/>
                  <a:gd name="connsiteY71" fmla="*/ 252903 h 426863"/>
                  <a:gd name="connsiteX72" fmla="*/ 200783 w 290722"/>
                  <a:gd name="connsiteY72" fmla="*/ 252857 h 426863"/>
                  <a:gd name="connsiteX73" fmla="*/ 200738 w 290722"/>
                  <a:gd name="connsiteY73" fmla="*/ 252811 h 426863"/>
                  <a:gd name="connsiteX74" fmla="*/ 200486 w 290722"/>
                  <a:gd name="connsiteY74" fmla="*/ 252582 h 426863"/>
                  <a:gd name="connsiteX75" fmla="*/ 199251 w 290722"/>
                  <a:gd name="connsiteY75" fmla="*/ 251391 h 426863"/>
                  <a:gd name="connsiteX76" fmla="*/ 197125 w 290722"/>
                  <a:gd name="connsiteY76" fmla="*/ 249307 h 426863"/>
                  <a:gd name="connsiteX77" fmla="*/ 194907 w 290722"/>
                  <a:gd name="connsiteY77" fmla="*/ 246856 h 426863"/>
                  <a:gd name="connsiteX78" fmla="*/ 194358 w 290722"/>
                  <a:gd name="connsiteY78" fmla="*/ 246215 h 426863"/>
                  <a:gd name="connsiteX79" fmla="*/ 193946 w 290722"/>
                  <a:gd name="connsiteY79" fmla="*/ 245688 h 426863"/>
                  <a:gd name="connsiteX80" fmla="*/ 193626 w 290722"/>
                  <a:gd name="connsiteY80" fmla="*/ 245253 h 426863"/>
                  <a:gd name="connsiteX81" fmla="*/ 193969 w 290722"/>
                  <a:gd name="connsiteY81" fmla="*/ 245368 h 426863"/>
                  <a:gd name="connsiteX82" fmla="*/ 194632 w 290722"/>
                  <a:gd name="connsiteY82" fmla="*/ 245528 h 426863"/>
                  <a:gd name="connsiteX83" fmla="*/ 195341 w 290722"/>
                  <a:gd name="connsiteY83" fmla="*/ 245665 h 426863"/>
                  <a:gd name="connsiteX84" fmla="*/ 195524 w 290722"/>
                  <a:gd name="connsiteY84" fmla="*/ 245711 h 426863"/>
                  <a:gd name="connsiteX85" fmla="*/ 195867 w 290722"/>
                  <a:gd name="connsiteY85" fmla="*/ 245757 h 426863"/>
                  <a:gd name="connsiteX86" fmla="*/ 197239 w 290722"/>
                  <a:gd name="connsiteY86" fmla="*/ 245963 h 426863"/>
                  <a:gd name="connsiteX87" fmla="*/ 202773 w 290722"/>
                  <a:gd name="connsiteY87" fmla="*/ 246902 h 426863"/>
                  <a:gd name="connsiteX88" fmla="*/ 203459 w 290722"/>
                  <a:gd name="connsiteY88" fmla="*/ 246994 h 426863"/>
                  <a:gd name="connsiteX89" fmla="*/ 203802 w 290722"/>
                  <a:gd name="connsiteY89" fmla="*/ 247063 h 426863"/>
                  <a:gd name="connsiteX90" fmla="*/ 204465 w 290722"/>
                  <a:gd name="connsiteY90" fmla="*/ 247131 h 426863"/>
                  <a:gd name="connsiteX91" fmla="*/ 205860 w 290722"/>
                  <a:gd name="connsiteY91" fmla="*/ 247246 h 426863"/>
                  <a:gd name="connsiteX92" fmla="*/ 207255 w 290722"/>
                  <a:gd name="connsiteY92" fmla="*/ 247383 h 426863"/>
                  <a:gd name="connsiteX93" fmla="*/ 207941 w 290722"/>
                  <a:gd name="connsiteY93" fmla="*/ 247452 h 426863"/>
                  <a:gd name="connsiteX94" fmla="*/ 208856 w 290722"/>
                  <a:gd name="connsiteY94" fmla="*/ 247498 h 426863"/>
                  <a:gd name="connsiteX95" fmla="*/ 211668 w 290722"/>
                  <a:gd name="connsiteY95" fmla="*/ 247635 h 426863"/>
                  <a:gd name="connsiteX96" fmla="*/ 213200 w 290722"/>
                  <a:gd name="connsiteY96" fmla="*/ 247681 h 426863"/>
                  <a:gd name="connsiteX97" fmla="*/ 214596 w 290722"/>
                  <a:gd name="connsiteY97" fmla="*/ 247681 h 426863"/>
                  <a:gd name="connsiteX98" fmla="*/ 225732 w 290722"/>
                  <a:gd name="connsiteY98" fmla="*/ 248002 h 426863"/>
                  <a:gd name="connsiteX99" fmla="*/ 231060 w 290722"/>
                  <a:gd name="connsiteY99" fmla="*/ 248276 h 426863"/>
                  <a:gd name="connsiteX100" fmla="*/ 236389 w 290722"/>
                  <a:gd name="connsiteY100" fmla="*/ 248757 h 426863"/>
                  <a:gd name="connsiteX101" fmla="*/ 239178 w 290722"/>
                  <a:gd name="connsiteY101" fmla="*/ 249147 h 426863"/>
                  <a:gd name="connsiteX102" fmla="*/ 240550 w 290722"/>
                  <a:gd name="connsiteY102" fmla="*/ 249330 h 426863"/>
                  <a:gd name="connsiteX103" fmla="*/ 240893 w 290722"/>
                  <a:gd name="connsiteY103" fmla="*/ 249399 h 426863"/>
                  <a:gd name="connsiteX104" fmla="*/ 240939 w 290722"/>
                  <a:gd name="connsiteY104" fmla="*/ 249399 h 426863"/>
                  <a:gd name="connsiteX105" fmla="*/ 240939 w 290722"/>
                  <a:gd name="connsiteY105" fmla="*/ 249399 h 426863"/>
                  <a:gd name="connsiteX106" fmla="*/ 241008 w 290722"/>
                  <a:gd name="connsiteY106" fmla="*/ 249399 h 426863"/>
                  <a:gd name="connsiteX107" fmla="*/ 241671 w 290722"/>
                  <a:gd name="connsiteY107" fmla="*/ 249559 h 426863"/>
                  <a:gd name="connsiteX108" fmla="*/ 246839 w 290722"/>
                  <a:gd name="connsiteY108" fmla="*/ 250727 h 426863"/>
                  <a:gd name="connsiteX109" fmla="*/ 252305 w 290722"/>
                  <a:gd name="connsiteY109" fmla="*/ 252467 h 426863"/>
                  <a:gd name="connsiteX110" fmla="*/ 252350 w 290722"/>
                  <a:gd name="connsiteY110" fmla="*/ 252467 h 426863"/>
                  <a:gd name="connsiteX111" fmla="*/ 252396 w 290722"/>
                  <a:gd name="connsiteY111" fmla="*/ 252513 h 426863"/>
                  <a:gd name="connsiteX112" fmla="*/ 252762 w 290722"/>
                  <a:gd name="connsiteY112" fmla="*/ 252651 h 426863"/>
                  <a:gd name="connsiteX113" fmla="*/ 253448 w 290722"/>
                  <a:gd name="connsiteY113" fmla="*/ 252925 h 426863"/>
                  <a:gd name="connsiteX114" fmla="*/ 254866 w 290722"/>
                  <a:gd name="connsiteY114" fmla="*/ 253498 h 426863"/>
                  <a:gd name="connsiteX115" fmla="*/ 257564 w 290722"/>
                  <a:gd name="connsiteY115" fmla="*/ 254574 h 426863"/>
                  <a:gd name="connsiteX116" fmla="*/ 259485 w 290722"/>
                  <a:gd name="connsiteY116" fmla="*/ 255513 h 426863"/>
                  <a:gd name="connsiteX117" fmla="*/ 290722 w 290722"/>
                  <a:gd name="connsiteY117" fmla="*/ 270926 h 426863"/>
                  <a:gd name="connsiteX118" fmla="*/ 281575 w 290722"/>
                  <a:gd name="connsiteY118" fmla="*/ 256842 h 426863"/>
                  <a:gd name="connsiteX119" fmla="*/ 274829 w 290722"/>
                  <a:gd name="connsiteY119" fmla="*/ 249559 h 426863"/>
                  <a:gd name="connsiteX120" fmla="*/ 274623 w 290722"/>
                  <a:gd name="connsiteY120" fmla="*/ 249399 h 426863"/>
                  <a:gd name="connsiteX121" fmla="*/ 269798 w 290722"/>
                  <a:gd name="connsiteY121" fmla="*/ 245803 h 426863"/>
                  <a:gd name="connsiteX122" fmla="*/ 269341 w 290722"/>
                  <a:gd name="connsiteY122" fmla="*/ 245459 h 426863"/>
                  <a:gd name="connsiteX123" fmla="*/ 269089 w 290722"/>
                  <a:gd name="connsiteY123" fmla="*/ 245299 h 426863"/>
                  <a:gd name="connsiteX124" fmla="*/ 269021 w 290722"/>
                  <a:gd name="connsiteY124" fmla="*/ 245253 h 426863"/>
                  <a:gd name="connsiteX125" fmla="*/ 268335 w 290722"/>
                  <a:gd name="connsiteY125" fmla="*/ 244841 h 426863"/>
                  <a:gd name="connsiteX126" fmla="*/ 266986 w 290722"/>
                  <a:gd name="connsiteY126" fmla="*/ 243994 h 426863"/>
                  <a:gd name="connsiteX127" fmla="*/ 264287 w 290722"/>
                  <a:gd name="connsiteY127" fmla="*/ 242345 h 426863"/>
                  <a:gd name="connsiteX128" fmla="*/ 258684 w 290722"/>
                  <a:gd name="connsiteY128" fmla="*/ 239413 h 426863"/>
                  <a:gd name="connsiteX129" fmla="*/ 252762 w 290722"/>
                  <a:gd name="connsiteY129" fmla="*/ 236871 h 426863"/>
                  <a:gd name="connsiteX130" fmla="*/ 251252 w 290722"/>
                  <a:gd name="connsiteY130" fmla="*/ 236276 h 426863"/>
                  <a:gd name="connsiteX131" fmla="*/ 249812 w 290722"/>
                  <a:gd name="connsiteY131" fmla="*/ 235818 h 426863"/>
                  <a:gd name="connsiteX132" fmla="*/ 246953 w 290722"/>
                  <a:gd name="connsiteY132" fmla="*/ 234947 h 426863"/>
                  <a:gd name="connsiteX133" fmla="*/ 245513 w 290722"/>
                  <a:gd name="connsiteY133" fmla="*/ 234490 h 426863"/>
                  <a:gd name="connsiteX134" fmla="*/ 244804 w 290722"/>
                  <a:gd name="connsiteY134" fmla="*/ 234283 h 426863"/>
                  <a:gd name="connsiteX135" fmla="*/ 244644 w 290722"/>
                  <a:gd name="connsiteY135" fmla="*/ 234215 h 426863"/>
                  <a:gd name="connsiteX136" fmla="*/ 244369 w 290722"/>
                  <a:gd name="connsiteY136" fmla="*/ 234146 h 426863"/>
                  <a:gd name="connsiteX137" fmla="*/ 244278 w 290722"/>
                  <a:gd name="connsiteY137" fmla="*/ 234146 h 426863"/>
                  <a:gd name="connsiteX138" fmla="*/ 243889 w 290722"/>
                  <a:gd name="connsiteY138" fmla="*/ 234032 h 426863"/>
                  <a:gd name="connsiteX139" fmla="*/ 240802 w 290722"/>
                  <a:gd name="connsiteY139" fmla="*/ 233321 h 426863"/>
                  <a:gd name="connsiteX140" fmla="*/ 234696 w 290722"/>
                  <a:gd name="connsiteY140" fmla="*/ 232130 h 426863"/>
                  <a:gd name="connsiteX141" fmla="*/ 231746 w 290722"/>
                  <a:gd name="connsiteY141" fmla="*/ 231695 h 426863"/>
                  <a:gd name="connsiteX142" fmla="*/ 230260 w 290722"/>
                  <a:gd name="connsiteY142" fmla="*/ 231467 h 426863"/>
                  <a:gd name="connsiteX143" fmla="*/ 229505 w 290722"/>
                  <a:gd name="connsiteY143" fmla="*/ 231329 h 426863"/>
                  <a:gd name="connsiteX144" fmla="*/ 229139 w 290722"/>
                  <a:gd name="connsiteY144" fmla="*/ 231329 h 426863"/>
                  <a:gd name="connsiteX145" fmla="*/ 228957 w 290722"/>
                  <a:gd name="connsiteY145" fmla="*/ 231283 h 426863"/>
                  <a:gd name="connsiteX146" fmla="*/ 228591 w 290722"/>
                  <a:gd name="connsiteY146" fmla="*/ 231283 h 426863"/>
                  <a:gd name="connsiteX147" fmla="*/ 222622 w 290722"/>
                  <a:gd name="connsiteY147" fmla="*/ 230711 h 426863"/>
                  <a:gd name="connsiteX148" fmla="*/ 210685 w 290722"/>
                  <a:gd name="connsiteY148" fmla="*/ 229612 h 426863"/>
                  <a:gd name="connsiteX149" fmla="*/ 210319 w 290722"/>
                  <a:gd name="connsiteY149" fmla="*/ 229612 h 426863"/>
                  <a:gd name="connsiteX150" fmla="*/ 210228 w 290722"/>
                  <a:gd name="connsiteY150" fmla="*/ 229566 h 426863"/>
                  <a:gd name="connsiteX151" fmla="*/ 210228 w 290722"/>
                  <a:gd name="connsiteY151" fmla="*/ 229566 h 426863"/>
                  <a:gd name="connsiteX152" fmla="*/ 210090 w 290722"/>
                  <a:gd name="connsiteY152" fmla="*/ 229566 h 426863"/>
                  <a:gd name="connsiteX153" fmla="*/ 209336 w 290722"/>
                  <a:gd name="connsiteY153" fmla="*/ 229428 h 426863"/>
                  <a:gd name="connsiteX154" fmla="*/ 207850 w 290722"/>
                  <a:gd name="connsiteY154" fmla="*/ 229222 h 426863"/>
                  <a:gd name="connsiteX155" fmla="*/ 206455 w 290722"/>
                  <a:gd name="connsiteY155" fmla="*/ 229016 h 426863"/>
                  <a:gd name="connsiteX156" fmla="*/ 206386 w 290722"/>
                  <a:gd name="connsiteY156" fmla="*/ 229016 h 426863"/>
                  <a:gd name="connsiteX157" fmla="*/ 206203 w 290722"/>
                  <a:gd name="connsiteY157" fmla="*/ 228947 h 426863"/>
                  <a:gd name="connsiteX158" fmla="*/ 205837 w 290722"/>
                  <a:gd name="connsiteY158" fmla="*/ 228856 h 426863"/>
                  <a:gd name="connsiteX159" fmla="*/ 205106 w 290722"/>
                  <a:gd name="connsiteY159" fmla="*/ 228695 h 426863"/>
                  <a:gd name="connsiteX160" fmla="*/ 199274 w 290722"/>
                  <a:gd name="connsiteY160" fmla="*/ 227367 h 426863"/>
                  <a:gd name="connsiteX161" fmla="*/ 196827 w 290722"/>
                  <a:gd name="connsiteY161" fmla="*/ 226611 h 426863"/>
                  <a:gd name="connsiteX162" fmla="*/ 193992 w 290722"/>
                  <a:gd name="connsiteY162" fmla="*/ 225627 h 426863"/>
                  <a:gd name="connsiteX163" fmla="*/ 188915 w 290722"/>
                  <a:gd name="connsiteY163" fmla="*/ 223565 h 426863"/>
                  <a:gd name="connsiteX164" fmla="*/ 184159 w 290722"/>
                  <a:gd name="connsiteY164" fmla="*/ 221069 h 426863"/>
                  <a:gd name="connsiteX165" fmla="*/ 179402 w 290722"/>
                  <a:gd name="connsiteY165" fmla="*/ 201007 h 426863"/>
                  <a:gd name="connsiteX166" fmla="*/ 181529 w 290722"/>
                  <a:gd name="connsiteY166" fmla="*/ 199816 h 426863"/>
                  <a:gd name="connsiteX167" fmla="*/ 183335 w 290722"/>
                  <a:gd name="connsiteY167" fmla="*/ 198786 h 426863"/>
                  <a:gd name="connsiteX168" fmla="*/ 183793 w 290722"/>
                  <a:gd name="connsiteY168" fmla="*/ 198511 h 426863"/>
                  <a:gd name="connsiteX169" fmla="*/ 184364 w 290722"/>
                  <a:gd name="connsiteY169" fmla="*/ 198168 h 426863"/>
                  <a:gd name="connsiteX170" fmla="*/ 185233 w 290722"/>
                  <a:gd name="connsiteY170" fmla="*/ 197618 h 426863"/>
                  <a:gd name="connsiteX171" fmla="*/ 188778 w 290722"/>
                  <a:gd name="connsiteY171" fmla="*/ 195397 h 426863"/>
                  <a:gd name="connsiteX172" fmla="*/ 192322 w 290722"/>
                  <a:gd name="connsiteY172" fmla="*/ 193175 h 426863"/>
                  <a:gd name="connsiteX173" fmla="*/ 194015 w 290722"/>
                  <a:gd name="connsiteY173" fmla="*/ 192122 h 426863"/>
                  <a:gd name="connsiteX174" fmla="*/ 195798 w 290722"/>
                  <a:gd name="connsiteY174" fmla="*/ 191068 h 426863"/>
                  <a:gd name="connsiteX175" fmla="*/ 202956 w 290722"/>
                  <a:gd name="connsiteY175" fmla="*/ 186785 h 426863"/>
                  <a:gd name="connsiteX176" fmla="*/ 203848 w 290722"/>
                  <a:gd name="connsiteY176" fmla="*/ 186259 h 426863"/>
                  <a:gd name="connsiteX177" fmla="*/ 204282 w 290722"/>
                  <a:gd name="connsiteY177" fmla="*/ 185961 h 426863"/>
                  <a:gd name="connsiteX178" fmla="*/ 204305 w 290722"/>
                  <a:gd name="connsiteY178" fmla="*/ 185961 h 426863"/>
                  <a:gd name="connsiteX179" fmla="*/ 204374 w 290722"/>
                  <a:gd name="connsiteY179" fmla="*/ 185915 h 426863"/>
                  <a:gd name="connsiteX180" fmla="*/ 204602 w 290722"/>
                  <a:gd name="connsiteY180" fmla="*/ 185801 h 426863"/>
                  <a:gd name="connsiteX181" fmla="*/ 206386 w 290722"/>
                  <a:gd name="connsiteY181" fmla="*/ 184862 h 426863"/>
                  <a:gd name="connsiteX182" fmla="*/ 209931 w 290722"/>
                  <a:gd name="connsiteY182" fmla="*/ 183259 h 426863"/>
                  <a:gd name="connsiteX183" fmla="*/ 211600 w 290722"/>
                  <a:gd name="connsiteY183" fmla="*/ 182617 h 426863"/>
                  <a:gd name="connsiteX184" fmla="*/ 213589 w 290722"/>
                  <a:gd name="connsiteY184" fmla="*/ 182022 h 426863"/>
                  <a:gd name="connsiteX185" fmla="*/ 214413 w 290722"/>
                  <a:gd name="connsiteY185" fmla="*/ 181793 h 426863"/>
                  <a:gd name="connsiteX186" fmla="*/ 215442 w 290722"/>
                  <a:gd name="connsiteY186" fmla="*/ 181587 h 426863"/>
                  <a:gd name="connsiteX187" fmla="*/ 217134 w 290722"/>
                  <a:gd name="connsiteY187" fmla="*/ 181381 h 426863"/>
                  <a:gd name="connsiteX188" fmla="*/ 217248 w 290722"/>
                  <a:gd name="connsiteY188" fmla="*/ 181381 h 426863"/>
                  <a:gd name="connsiteX189" fmla="*/ 217340 w 290722"/>
                  <a:gd name="connsiteY189" fmla="*/ 181381 h 426863"/>
                  <a:gd name="connsiteX190" fmla="*/ 217340 w 290722"/>
                  <a:gd name="connsiteY190" fmla="*/ 181381 h 426863"/>
                  <a:gd name="connsiteX191" fmla="*/ 217568 w 290722"/>
                  <a:gd name="connsiteY191" fmla="*/ 181381 h 426863"/>
                  <a:gd name="connsiteX192" fmla="*/ 218346 w 290722"/>
                  <a:gd name="connsiteY192" fmla="*/ 181403 h 426863"/>
                  <a:gd name="connsiteX193" fmla="*/ 218460 w 290722"/>
                  <a:gd name="connsiteY193" fmla="*/ 181403 h 426863"/>
                  <a:gd name="connsiteX194" fmla="*/ 218849 w 290722"/>
                  <a:gd name="connsiteY194" fmla="*/ 181495 h 426863"/>
                  <a:gd name="connsiteX195" fmla="*/ 219626 w 290722"/>
                  <a:gd name="connsiteY195" fmla="*/ 181633 h 426863"/>
                  <a:gd name="connsiteX196" fmla="*/ 219603 w 290722"/>
                  <a:gd name="connsiteY196" fmla="*/ 181610 h 426863"/>
                  <a:gd name="connsiteX197" fmla="*/ 219764 w 290722"/>
                  <a:gd name="connsiteY197" fmla="*/ 181610 h 426863"/>
                  <a:gd name="connsiteX198" fmla="*/ 219855 w 290722"/>
                  <a:gd name="connsiteY198" fmla="*/ 181633 h 426863"/>
                  <a:gd name="connsiteX199" fmla="*/ 219878 w 290722"/>
                  <a:gd name="connsiteY199" fmla="*/ 181633 h 426863"/>
                  <a:gd name="connsiteX200" fmla="*/ 219832 w 290722"/>
                  <a:gd name="connsiteY200" fmla="*/ 181655 h 426863"/>
                  <a:gd name="connsiteX201" fmla="*/ 219946 w 290722"/>
                  <a:gd name="connsiteY201" fmla="*/ 181655 h 426863"/>
                  <a:gd name="connsiteX202" fmla="*/ 219946 w 290722"/>
                  <a:gd name="connsiteY202" fmla="*/ 181679 h 426863"/>
                  <a:gd name="connsiteX203" fmla="*/ 220130 w 290722"/>
                  <a:gd name="connsiteY203" fmla="*/ 181724 h 426863"/>
                  <a:gd name="connsiteX204" fmla="*/ 220564 w 290722"/>
                  <a:gd name="connsiteY204" fmla="*/ 181862 h 426863"/>
                  <a:gd name="connsiteX205" fmla="*/ 221799 w 290722"/>
                  <a:gd name="connsiteY205" fmla="*/ 182274 h 426863"/>
                  <a:gd name="connsiteX206" fmla="*/ 222554 w 290722"/>
                  <a:gd name="connsiteY206" fmla="*/ 182549 h 426863"/>
                  <a:gd name="connsiteX207" fmla="*/ 222919 w 290722"/>
                  <a:gd name="connsiteY207" fmla="*/ 182663 h 426863"/>
                  <a:gd name="connsiteX208" fmla="*/ 222988 w 290722"/>
                  <a:gd name="connsiteY208" fmla="*/ 182663 h 426863"/>
                  <a:gd name="connsiteX209" fmla="*/ 223056 w 290722"/>
                  <a:gd name="connsiteY209" fmla="*/ 182709 h 426863"/>
                  <a:gd name="connsiteX210" fmla="*/ 224475 w 290722"/>
                  <a:gd name="connsiteY210" fmla="*/ 183350 h 426863"/>
                  <a:gd name="connsiteX211" fmla="*/ 227356 w 290722"/>
                  <a:gd name="connsiteY211" fmla="*/ 184679 h 426863"/>
                  <a:gd name="connsiteX212" fmla="*/ 233164 w 290722"/>
                  <a:gd name="connsiteY212" fmla="*/ 187312 h 426863"/>
                  <a:gd name="connsiteX213" fmla="*/ 236297 w 290722"/>
                  <a:gd name="connsiteY213" fmla="*/ 188549 h 426863"/>
                  <a:gd name="connsiteX214" fmla="*/ 236892 w 290722"/>
                  <a:gd name="connsiteY214" fmla="*/ 188732 h 426863"/>
                  <a:gd name="connsiteX215" fmla="*/ 236983 w 290722"/>
                  <a:gd name="connsiteY215" fmla="*/ 189144 h 426863"/>
                  <a:gd name="connsiteX216" fmla="*/ 237418 w 290722"/>
                  <a:gd name="connsiteY216" fmla="*/ 190976 h 426863"/>
                  <a:gd name="connsiteX217" fmla="*/ 237852 w 290722"/>
                  <a:gd name="connsiteY217" fmla="*/ 192167 h 426863"/>
                  <a:gd name="connsiteX218" fmla="*/ 238081 w 290722"/>
                  <a:gd name="connsiteY218" fmla="*/ 192763 h 426863"/>
                  <a:gd name="connsiteX219" fmla="*/ 238195 w 290722"/>
                  <a:gd name="connsiteY219" fmla="*/ 193038 h 426863"/>
                  <a:gd name="connsiteX220" fmla="*/ 238355 w 290722"/>
                  <a:gd name="connsiteY220" fmla="*/ 193496 h 426863"/>
                  <a:gd name="connsiteX221" fmla="*/ 238424 w 290722"/>
                  <a:gd name="connsiteY221" fmla="*/ 193656 h 426863"/>
                  <a:gd name="connsiteX222" fmla="*/ 239727 w 290722"/>
                  <a:gd name="connsiteY222" fmla="*/ 196106 h 426863"/>
                  <a:gd name="connsiteX223" fmla="*/ 239933 w 290722"/>
                  <a:gd name="connsiteY223" fmla="*/ 196473 h 426863"/>
                  <a:gd name="connsiteX224" fmla="*/ 240848 w 290722"/>
                  <a:gd name="connsiteY224" fmla="*/ 197687 h 426863"/>
                  <a:gd name="connsiteX225" fmla="*/ 241305 w 290722"/>
                  <a:gd name="connsiteY225" fmla="*/ 198259 h 426863"/>
                  <a:gd name="connsiteX226" fmla="*/ 241534 w 290722"/>
                  <a:gd name="connsiteY226" fmla="*/ 198580 h 426863"/>
                  <a:gd name="connsiteX227" fmla="*/ 241625 w 290722"/>
                  <a:gd name="connsiteY227" fmla="*/ 198740 h 426863"/>
                  <a:gd name="connsiteX228" fmla="*/ 241694 w 290722"/>
                  <a:gd name="connsiteY228" fmla="*/ 198809 h 426863"/>
                  <a:gd name="connsiteX229" fmla="*/ 241900 w 290722"/>
                  <a:gd name="connsiteY229" fmla="*/ 199129 h 426863"/>
                  <a:gd name="connsiteX230" fmla="*/ 241945 w 290722"/>
                  <a:gd name="connsiteY230" fmla="*/ 199129 h 426863"/>
                  <a:gd name="connsiteX231" fmla="*/ 244301 w 290722"/>
                  <a:gd name="connsiteY231" fmla="*/ 201465 h 426863"/>
                  <a:gd name="connsiteX232" fmla="*/ 244507 w 290722"/>
                  <a:gd name="connsiteY232" fmla="*/ 201694 h 426863"/>
                  <a:gd name="connsiteX233" fmla="*/ 246313 w 290722"/>
                  <a:gd name="connsiteY233" fmla="*/ 202977 h 426863"/>
                  <a:gd name="connsiteX234" fmla="*/ 246748 w 290722"/>
                  <a:gd name="connsiteY234" fmla="*/ 203229 h 426863"/>
                  <a:gd name="connsiteX235" fmla="*/ 246976 w 290722"/>
                  <a:gd name="connsiteY235" fmla="*/ 203366 h 426863"/>
                  <a:gd name="connsiteX236" fmla="*/ 247091 w 290722"/>
                  <a:gd name="connsiteY236" fmla="*/ 203458 h 426863"/>
                  <a:gd name="connsiteX237" fmla="*/ 247136 w 290722"/>
                  <a:gd name="connsiteY237" fmla="*/ 203458 h 426863"/>
                  <a:gd name="connsiteX238" fmla="*/ 247434 w 290722"/>
                  <a:gd name="connsiteY238" fmla="*/ 203687 h 426863"/>
                  <a:gd name="connsiteX239" fmla="*/ 248371 w 290722"/>
                  <a:gd name="connsiteY239" fmla="*/ 204122 h 426863"/>
                  <a:gd name="connsiteX240" fmla="*/ 250361 w 290722"/>
                  <a:gd name="connsiteY240" fmla="*/ 205061 h 426863"/>
                  <a:gd name="connsiteX241" fmla="*/ 252670 w 290722"/>
                  <a:gd name="connsiteY241" fmla="*/ 205771 h 426863"/>
                  <a:gd name="connsiteX242" fmla="*/ 253768 w 290722"/>
                  <a:gd name="connsiteY242" fmla="*/ 206000 h 426863"/>
                  <a:gd name="connsiteX243" fmla="*/ 254774 w 290722"/>
                  <a:gd name="connsiteY243" fmla="*/ 206115 h 426863"/>
                  <a:gd name="connsiteX244" fmla="*/ 255895 w 290722"/>
                  <a:gd name="connsiteY244" fmla="*/ 206252 h 426863"/>
                  <a:gd name="connsiteX245" fmla="*/ 257061 w 290722"/>
                  <a:gd name="connsiteY245" fmla="*/ 206252 h 426863"/>
                  <a:gd name="connsiteX246" fmla="*/ 258204 w 290722"/>
                  <a:gd name="connsiteY246" fmla="*/ 206183 h 426863"/>
                  <a:gd name="connsiteX247" fmla="*/ 259233 w 290722"/>
                  <a:gd name="connsiteY247" fmla="*/ 205977 h 426863"/>
                  <a:gd name="connsiteX248" fmla="*/ 259736 w 290722"/>
                  <a:gd name="connsiteY248" fmla="*/ 205885 h 426863"/>
                  <a:gd name="connsiteX249" fmla="*/ 260354 w 290722"/>
                  <a:gd name="connsiteY249" fmla="*/ 205725 h 426863"/>
                  <a:gd name="connsiteX250" fmla="*/ 261383 w 290722"/>
                  <a:gd name="connsiteY250" fmla="*/ 205313 h 426863"/>
                  <a:gd name="connsiteX251" fmla="*/ 261863 w 290722"/>
                  <a:gd name="connsiteY251" fmla="*/ 205084 h 426863"/>
                  <a:gd name="connsiteX252" fmla="*/ 261154 w 290722"/>
                  <a:gd name="connsiteY252" fmla="*/ 203183 h 426863"/>
                  <a:gd name="connsiteX253" fmla="*/ 261040 w 290722"/>
                  <a:gd name="connsiteY253" fmla="*/ 202908 h 426863"/>
                  <a:gd name="connsiteX254" fmla="*/ 261040 w 290722"/>
                  <a:gd name="connsiteY254" fmla="*/ 202816 h 426863"/>
                  <a:gd name="connsiteX255" fmla="*/ 261040 w 290722"/>
                  <a:gd name="connsiteY255" fmla="*/ 202794 h 426863"/>
                  <a:gd name="connsiteX256" fmla="*/ 260994 w 290722"/>
                  <a:gd name="connsiteY256" fmla="*/ 202656 h 426863"/>
                  <a:gd name="connsiteX257" fmla="*/ 260765 w 290722"/>
                  <a:gd name="connsiteY257" fmla="*/ 202129 h 426863"/>
                  <a:gd name="connsiteX258" fmla="*/ 259759 w 290722"/>
                  <a:gd name="connsiteY258" fmla="*/ 200068 h 426863"/>
                  <a:gd name="connsiteX259" fmla="*/ 259233 w 290722"/>
                  <a:gd name="connsiteY259" fmla="*/ 199084 h 426863"/>
                  <a:gd name="connsiteX260" fmla="*/ 258776 w 290722"/>
                  <a:gd name="connsiteY260" fmla="*/ 198145 h 426863"/>
                  <a:gd name="connsiteX261" fmla="*/ 257793 w 290722"/>
                  <a:gd name="connsiteY261" fmla="*/ 196404 h 426863"/>
                  <a:gd name="connsiteX262" fmla="*/ 256718 w 290722"/>
                  <a:gd name="connsiteY262" fmla="*/ 194664 h 426863"/>
                  <a:gd name="connsiteX263" fmla="*/ 255575 w 290722"/>
                  <a:gd name="connsiteY263" fmla="*/ 192877 h 426863"/>
                  <a:gd name="connsiteX264" fmla="*/ 254957 w 290722"/>
                  <a:gd name="connsiteY264" fmla="*/ 192007 h 426863"/>
                  <a:gd name="connsiteX265" fmla="*/ 254637 w 290722"/>
                  <a:gd name="connsiteY265" fmla="*/ 191595 h 426863"/>
                  <a:gd name="connsiteX266" fmla="*/ 254568 w 290722"/>
                  <a:gd name="connsiteY266" fmla="*/ 191526 h 426863"/>
                  <a:gd name="connsiteX267" fmla="*/ 254706 w 290722"/>
                  <a:gd name="connsiteY267" fmla="*/ 191663 h 426863"/>
                  <a:gd name="connsiteX268" fmla="*/ 254706 w 290722"/>
                  <a:gd name="connsiteY268" fmla="*/ 191663 h 426863"/>
                  <a:gd name="connsiteX269" fmla="*/ 254706 w 290722"/>
                  <a:gd name="connsiteY269" fmla="*/ 191641 h 426863"/>
                  <a:gd name="connsiteX270" fmla="*/ 254637 w 290722"/>
                  <a:gd name="connsiteY270" fmla="*/ 191526 h 426863"/>
                  <a:gd name="connsiteX271" fmla="*/ 254477 w 290722"/>
                  <a:gd name="connsiteY271" fmla="*/ 191297 h 426863"/>
                  <a:gd name="connsiteX272" fmla="*/ 253310 w 290722"/>
                  <a:gd name="connsiteY272" fmla="*/ 189717 h 426863"/>
                  <a:gd name="connsiteX273" fmla="*/ 253334 w 290722"/>
                  <a:gd name="connsiteY273" fmla="*/ 189717 h 426863"/>
                  <a:gd name="connsiteX274" fmla="*/ 253631 w 290722"/>
                  <a:gd name="connsiteY274" fmla="*/ 190060 h 426863"/>
                  <a:gd name="connsiteX275" fmla="*/ 253357 w 290722"/>
                  <a:gd name="connsiteY275" fmla="*/ 189694 h 426863"/>
                  <a:gd name="connsiteX276" fmla="*/ 253928 w 290722"/>
                  <a:gd name="connsiteY276" fmla="*/ 189580 h 426863"/>
                  <a:gd name="connsiteX277" fmla="*/ 254706 w 290722"/>
                  <a:gd name="connsiteY277" fmla="*/ 189350 h 426863"/>
                  <a:gd name="connsiteX278" fmla="*/ 256238 w 290722"/>
                  <a:gd name="connsiteY278" fmla="*/ 188893 h 426863"/>
                  <a:gd name="connsiteX279" fmla="*/ 259302 w 290722"/>
                  <a:gd name="connsiteY279" fmla="*/ 187770 h 426863"/>
                  <a:gd name="connsiteX280" fmla="*/ 265202 w 290722"/>
                  <a:gd name="connsiteY280" fmla="*/ 185389 h 426863"/>
                  <a:gd name="connsiteX281" fmla="*/ 265133 w 290722"/>
                  <a:gd name="connsiteY281" fmla="*/ 185389 h 426863"/>
                  <a:gd name="connsiteX282" fmla="*/ 266986 w 290722"/>
                  <a:gd name="connsiteY282" fmla="*/ 184839 h 426863"/>
                  <a:gd name="connsiteX283" fmla="*/ 268792 w 290722"/>
                  <a:gd name="connsiteY283" fmla="*/ 184289 h 426863"/>
                  <a:gd name="connsiteX284" fmla="*/ 270233 w 290722"/>
                  <a:gd name="connsiteY284" fmla="*/ 183946 h 426863"/>
                  <a:gd name="connsiteX285" fmla="*/ 270690 w 290722"/>
                  <a:gd name="connsiteY285" fmla="*/ 183877 h 426863"/>
                  <a:gd name="connsiteX286" fmla="*/ 272565 w 290722"/>
                  <a:gd name="connsiteY286" fmla="*/ 183533 h 426863"/>
                  <a:gd name="connsiteX287" fmla="*/ 274006 w 290722"/>
                  <a:gd name="connsiteY287" fmla="*/ 183533 h 426863"/>
                  <a:gd name="connsiteX288" fmla="*/ 274715 w 290722"/>
                  <a:gd name="connsiteY288" fmla="*/ 183511 h 426863"/>
                  <a:gd name="connsiteX289" fmla="*/ 275309 w 290722"/>
                  <a:gd name="connsiteY289" fmla="*/ 183579 h 426863"/>
                  <a:gd name="connsiteX290" fmla="*/ 275401 w 290722"/>
                  <a:gd name="connsiteY290" fmla="*/ 183579 h 426863"/>
                  <a:gd name="connsiteX291" fmla="*/ 276201 w 290722"/>
                  <a:gd name="connsiteY291" fmla="*/ 183740 h 426863"/>
                  <a:gd name="connsiteX292" fmla="*/ 276499 w 290722"/>
                  <a:gd name="connsiteY292" fmla="*/ 183831 h 426863"/>
                  <a:gd name="connsiteX293" fmla="*/ 276842 w 290722"/>
                  <a:gd name="connsiteY293" fmla="*/ 183968 h 426863"/>
                  <a:gd name="connsiteX294" fmla="*/ 277185 w 290722"/>
                  <a:gd name="connsiteY294" fmla="*/ 184152 h 426863"/>
                  <a:gd name="connsiteX295" fmla="*/ 277459 w 290722"/>
                  <a:gd name="connsiteY295" fmla="*/ 184289 h 426863"/>
                  <a:gd name="connsiteX296" fmla="*/ 277710 w 290722"/>
                  <a:gd name="connsiteY296" fmla="*/ 184472 h 426863"/>
                  <a:gd name="connsiteX297" fmla="*/ 277756 w 290722"/>
                  <a:gd name="connsiteY297" fmla="*/ 184404 h 426863"/>
                  <a:gd name="connsiteX298" fmla="*/ 277756 w 290722"/>
                  <a:gd name="connsiteY298" fmla="*/ 184450 h 426863"/>
                  <a:gd name="connsiteX299" fmla="*/ 277825 w 290722"/>
                  <a:gd name="connsiteY299" fmla="*/ 184518 h 426863"/>
                  <a:gd name="connsiteX300" fmla="*/ 277825 w 290722"/>
                  <a:gd name="connsiteY300" fmla="*/ 184564 h 426863"/>
                  <a:gd name="connsiteX301" fmla="*/ 277871 w 290722"/>
                  <a:gd name="connsiteY301" fmla="*/ 184587 h 426863"/>
                  <a:gd name="connsiteX302" fmla="*/ 278031 w 290722"/>
                  <a:gd name="connsiteY302" fmla="*/ 184816 h 426863"/>
                  <a:gd name="connsiteX303" fmla="*/ 278717 w 290722"/>
                  <a:gd name="connsiteY303" fmla="*/ 184885 h 426863"/>
                  <a:gd name="connsiteX304" fmla="*/ 278923 w 290722"/>
                  <a:gd name="connsiteY304" fmla="*/ 184679 h 426863"/>
                  <a:gd name="connsiteX305" fmla="*/ 279083 w 290722"/>
                  <a:gd name="connsiteY305" fmla="*/ 184427 h 426863"/>
                  <a:gd name="connsiteX306" fmla="*/ 278488 w 290722"/>
                  <a:gd name="connsiteY306" fmla="*/ 183831 h 426863"/>
                  <a:gd name="connsiteX307" fmla="*/ 278762 w 290722"/>
                  <a:gd name="connsiteY307" fmla="*/ 183946 h 426863"/>
                  <a:gd name="connsiteX308" fmla="*/ 278923 w 290722"/>
                  <a:gd name="connsiteY308" fmla="*/ 184152 h 426863"/>
                  <a:gd name="connsiteX309" fmla="*/ 278923 w 290722"/>
                  <a:gd name="connsiteY309" fmla="*/ 184152 h 426863"/>
                  <a:gd name="connsiteX310" fmla="*/ 278923 w 290722"/>
                  <a:gd name="connsiteY310" fmla="*/ 184083 h 426863"/>
                  <a:gd name="connsiteX311" fmla="*/ 278877 w 290722"/>
                  <a:gd name="connsiteY311" fmla="*/ 183923 h 426863"/>
                  <a:gd name="connsiteX312" fmla="*/ 278762 w 290722"/>
                  <a:gd name="connsiteY312" fmla="*/ 183671 h 426863"/>
                  <a:gd name="connsiteX313" fmla="*/ 278511 w 290722"/>
                  <a:gd name="connsiteY313" fmla="*/ 183190 h 426863"/>
                  <a:gd name="connsiteX314" fmla="*/ 278191 w 290722"/>
                  <a:gd name="connsiteY314" fmla="*/ 182732 h 426863"/>
                  <a:gd name="connsiteX315" fmla="*/ 278031 w 290722"/>
                  <a:gd name="connsiteY315" fmla="*/ 182572 h 426863"/>
                  <a:gd name="connsiteX316" fmla="*/ 278031 w 290722"/>
                  <a:gd name="connsiteY316" fmla="*/ 182572 h 426863"/>
                  <a:gd name="connsiteX317" fmla="*/ 278031 w 290722"/>
                  <a:gd name="connsiteY317" fmla="*/ 182549 h 426863"/>
                  <a:gd name="connsiteX318" fmla="*/ 277939 w 290722"/>
                  <a:gd name="connsiteY318" fmla="*/ 182434 h 426863"/>
                  <a:gd name="connsiteX319" fmla="*/ 277939 w 290722"/>
                  <a:gd name="connsiteY319" fmla="*/ 182434 h 426863"/>
                  <a:gd name="connsiteX320" fmla="*/ 277894 w 290722"/>
                  <a:gd name="connsiteY320" fmla="*/ 182388 h 426863"/>
                  <a:gd name="connsiteX321" fmla="*/ 277802 w 290722"/>
                  <a:gd name="connsiteY321" fmla="*/ 182320 h 426863"/>
                  <a:gd name="connsiteX322" fmla="*/ 277505 w 290722"/>
                  <a:gd name="connsiteY322" fmla="*/ 181999 h 426863"/>
                  <a:gd name="connsiteX323" fmla="*/ 277345 w 290722"/>
                  <a:gd name="connsiteY323" fmla="*/ 181816 h 426863"/>
                  <a:gd name="connsiteX324" fmla="*/ 277070 w 290722"/>
                  <a:gd name="connsiteY324" fmla="*/ 181633 h 426863"/>
                  <a:gd name="connsiteX325" fmla="*/ 276338 w 290722"/>
                  <a:gd name="connsiteY325" fmla="*/ 181129 h 426863"/>
                  <a:gd name="connsiteX326" fmla="*/ 276430 w 290722"/>
                  <a:gd name="connsiteY326" fmla="*/ 181175 h 426863"/>
                  <a:gd name="connsiteX327" fmla="*/ 275675 w 290722"/>
                  <a:gd name="connsiteY327" fmla="*/ 180694 h 426863"/>
                  <a:gd name="connsiteX328" fmla="*/ 274944 w 290722"/>
                  <a:gd name="connsiteY328" fmla="*/ 180373 h 426863"/>
                  <a:gd name="connsiteX329" fmla="*/ 273732 w 290722"/>
                  <a:gd name="connsiteY329" fmla="*/ 179892 h 426863"/>
                  <a:gd name="connsiteX330" fmla="*/ 273732 w 290722"/>
                  <a:gd name="connsiteY330" fmla="*/ 179892 h 426863"/>
                  <a:gd name="connsiteX331" fmla="*/ 273617 w 290722"/>
                  <a:gd name="connsiteY331" fmla="*/ 179846 h 426863"/>
                  <a:gd name="connsiteX332" fmla="*/ 269958 w 290722"/>
                  <a:gd name="connsiteY332" fmla="*/ 179068 h 426863"/>
                  <a:gd name="connsiteX333" fmla="*/ 266597 w 290722"/>
                  <a:gd name="connsiteY333" fmla="*/ 178793 h 426863"/>
                  <a:gd name="connsiteX334" fmla="*/ 264813 w 290722"/>
                  <a:gd name="connsiteY334" fmla="*/ 178724 h 426863"/>
                  <a:gd name="connsiteX335" fmla="*/ 264401 w 290722"/>
                  <a:gd name="connsiteY335" fmla="*/ 178724 h 426863"/>
                  <a:gd name="connsiteX336" fmla="*/ 264196 w 290722"/>
                  <a:gd name="connsiteY336" fmla="*/ 178724 h 426863"/>
                  <a:gd name="connsiteX337" fmla="*/ 263784 w 290722"/>
                  <a:gd name="connsiteY337" fmla="*/ 178724 h 426863"/>
                  <a:gd name="connsiteX338" fmla="*/ 262938 w 290722"/>
                  <a:gd name="connsiteY338" fmla="*/ 178793 h 426863"/>
                  <a:gd name="connsiteX339" fmla="*/ 261177 w 290722"/>
                  <a:gd name="connsiteY339" fmla="*/ 178953 h 426863"/>
                  <a:gd name="connsiteX340" fmla="*/ 259508 w 290722"/>
                  <a:gd name="connsiteY340" fmla="*/ 179136 h 426863"/>
                  <a:gd name="connsiteX341" fmla="*/ 256146 w 290722"/>
                  <a:gd name="connsiteY341" fmla="*/ 179503 h 426863"/>
                  <a:gd name="connsiteX342" fmla="*/ 254477 w 290722"/>
                  <a:gd name="connsiteY342" fmla="*/ 179686 h 426863"/>
                  <a:gd name="connsiteX343" fmla="*/ 254363 w 290722"/>
                  <a:gd name="connsiteY343" fmla="*/ 179686 h 426863"/>
                  <a:gd name="connsiteX344" fmla="*/ 254340 w 290722"/>
                  <a:gd name="connsiteY344" fmla="*/ 179686 h 426863"/>
                  <a:gd name="connsiteX345" fmla="*/ 254477 w 290722"/>
                  <a:gd name="connsiteY345" fmla="*/ 179663 h 426863"/>
                  <a:gd name="connsiteX346" fmla="*/ 254202 w 290722"/>
                  <a:gd name="connsiteY346" fmla="*/ 179663 h 426863"/>
                  <a:gd name="connsiteX347" fmla="*/ 253768 w 290722"/>
                  <a:gd name="connsiteY347" fmla="*/ 179663 h 426863"/>
                  <a:gd name="connsiteX348" fmla="*/ 252922 w 290722"/>
                  <a:gd name="connsiteY348" fmla="*/ 179663 h 426863"/>
                  <a:gd name="connsiteX349" fmla="*/ 252487 w 290722"/>
                  <a:gd name="connsiteY349" fmla="*/ 179686 h 426863"/>
                  <a:gd name="connsiteX350" fmla="*/ 252144 w 290722"/>
                  <a:gd name="connsiteY350" fmla="*/ 179686 h 426863"/>
                  <a:gd name="connsiteX351" fmla="*/ 252144 w 290722"/>
                  <a:gd name="connsiteY351" fmla="*/ 179686 h 426863"/>
                  <a:gd name="connsiteX352" fmla="*/ 252396 w 290722"/>
                  <a:gd name="connsiteY352" fmla="*/ 179640 h 426863"/>
                  <a:gd name="connsiteX353" fmla="*/ 252350 w 290722"/>
                  <a:gd name="connsiteY353" fmla="*/ 179640 h 426863"/>
                  <a:gd name="connsiteX354" fmla="*/ 251504 w 290722"/>
                  <a:gd name="connsiteY354" fmla="*/ 179594 h 426863"/>
                  <a:gd name="connsiteX355" fmla="*/ 250681 w 290722"/>
                  <a:gd name="connsiteY355" fmla="*/ 179594 h 426863"/>
                  <a:gd name="connsiteX356" fmla="*/ 250246 w 290722"/>
                  <a:gd name="connsiteY356" fmla="*/ 179571 h 426863"/>
                  <a:gd name="connsiteX357" fmla="*/ 250041 w 290722"/>
                  <a:gd name="connsiteY357" fmla="*/ 179571 h 426863"/>
                  <a:gd name="connsiteX358" fmla="*/ 250361 w 290722"/>
                  <a:gd name="connsiteY358" fmla="*/ 179571 h 426863"/>
                  <a:gd name="connsiteX359" fmla="*/ 250269 w 290722"/>
                  <a:gd name="connsiteY359" fmla="*/ 179571 h 426863"/>
                  <a:gd name="connsiteX360" fmla="*/ 250155 w 290722"/>
                  <a:gd name="connsiteY360" fmla="*/ 179549 h 426863"/>
                  <a:gd name="connsiteX361" fmla="*/ 248485 w 290722"/>
                  <a:gd name="connsiteY361" fmla="*/ 179319 h 426863"/>
                  <a:gd name="connsiteX362" fmla="*/ 248074 w 290722"/>
                  <a:gd name="connsiteY362" fmla="*/ 179251 h 426863"/>
                  <a:gd name="connsiteX363" fmla="*/ 247983 w 290722"/>
                  <a:gd name="connsiteY363" fmla="*/ 179251 h 426863"/>
                  <a:gd name="connsiteX364" fmla="*/ 247937 w 290722"/>
                  <a:gd name="connsiteY364" fmla="*/ 179228 h 426863"/>
                  <a:gd name="connsiteX365" fmla="*/ 248234 w 290722"/>
                  <a:gd name="connsiteY365" fmla="*/ 179251 h 426863"/>
                  <a:gd name="connsiteX366" fmla="*/ 248028 w 290722"/>
                  <a:gd name="connsiteY366" fmla="*/ 179205 h 426863"/>
                  <a:gd name="connsiteX367" fmla="*/ 247365 w 290722"/>
                  <a:gd name="connsiteY367" fmla="*/ 179045 h 426863"/>
                  <a:gd name="connsiteX368" fmla="*/ 244735 w 290722"/>
                  <a:gd name="connsiteY368" fmla="*/ 178175 h 426863"/>
                  <a:gd name="connsiteX369" fmla="*/ 242266 w 290722"/>
                  <a:gd name="connsiteY369" fmla="*/ 177006 h 426863"/>
                  <a:gd name="connsiteX370" fmla="*/ 240802 w 290722"/>
                  <a:gd name="connsiteY370" fmla="*/ 176182 h 426863"/>
                  <a:gd name="connsiteX371" fmla="*/ 240070 w 290722"/>
                  <a:gd name="connsiteY371" fmla="*/ 175770 h 426863"/>
                  <a:gd name="connsiteX372" fmla="*/ 239476 w 290722"/>
                  <a:gd name="connsiteY372" fmla="*/ 175403 h 426863"/>
                  <a:gd name="connsiteX373" fmla="*/ 236686 w 290722"/>
                  <a:gd name="connsiteY373" fmla="*/ 173571 h 426863"/>
                  <a:gd name="connsiteX374" fmla="*/ 231015 w 290722"/>
                  <a:gd name="connsiteY374" fmla="*/ 170022 h 426863"/>
                  <a:gd name="connsiteX375" fmla="*/ 229574 w 290722"/>
                  <a:gd name="connsiteY375" fmla="*/ 169128 h 426863"/>
                  <a:gd name="connsiteX376" fmla="*/ 227424 w 290722"/>
                  <a:gd name="connsiteY376" fmla="*/ 168121 h 426863"/>
                  <a:gd name="connsiteX377" fmla="*/ 225892 w 290722"/>
                  <a:gd name="connsiteY377" fmla="*/ 167433 h 426863"/>
                  <a:gd name="connsiteX378" fmla="*/ 224360 w 290722"/>
                  <a:gd name="connsiteY378" fmla="*/ 166792 h 426863"/>
                  <a:gd name="connsiteX379" fmla="*/ 224269 w 290722"/>
                  <a:gd name="connsiteY379" fmla="*/ 166792 h 426863"/>
                  <a:gd name="connsiteX380" fmla="*/ 223766 w 290722"/>
                  <a:gd name="connsiteY380" fmla="*/ 166609 h 426863"/>
                  <a:gd name="connsiteX381" fmla="*/ 223491 w 290722"/>
                  <a:gd name="connsiteY381" fmla="*/ 166540 h 426863"/>
                  <a:gd name="connsiteX382" fmla="*/ 223125 w 290722"/>
                  <a:gd name="connsiteY382" fmla="*/ 166449 h 426863"/>
                  <a:gd name="connsiteX383" fmla="*/ 223080 w 290722"/>
                  <a:gd name="connsiteY383" fmla="*/ 166426 h 426863"/>
                  <a:gd name="connsiteX384" fmla="*/ 222462 w 290722"/>
                  <a:gd name="connsiteY384" fmla="*/ 166288 h 426863"/>
                  <a:gd name="connsiteX385" fmla="*/ 221365 w 290722"/>
                  <a:gd name="connsiteY385" fmla="*/ 166014 h 426863"/>
                  <a:gd name="connsiteX386" fmla="*/ 221204 w 290722"/>
                  <a:gd name="connsiteY386" fmla="*/ 166014 h 426863"/>
                  <a:gd name="connsiteX387" fmla="*/ 220861 w 290722"/>
                  <a:gd name="connsiteY387" fmla="*/ 165922 h 426863"/>
                  <a:gd name="connsiteX388" fmla="*/ 218552 w 290722"/>
                  <a:gd name="connsiteY388" fmla="*/ 165601 h 426863"/>
                  <a:gd name="connsiteX389" fmla="*/ 216997 w 290722"/>
                  <a:gd name="connsiteY389" fmla="*/ 165556 h 426863"/>
                  <a:gd name="connsiteX390" fmla="*/ 215419 w 290722"/>
                  <a:gd name="connsiteY390" fmla="*/ 165556 h 426863"/>
                  <a:gd name="connsiteX391" fmla="*/ 215487 w 290722"/>
                  <a:gd name="connsiteY391" fmla="*/ 165556 h 426863"/>
                  <a:gd name="connsiteX392" fmla="*/ 213406 w 290722"/>
                  <a:gd name="connsiteY392" fmla="*/ 165716 h 426863"/>
                  <a:gd name="connsiteX393" fmla="*/ 212377 w 290722"/>
                  <a:gd name="connsiteY393" fmla="*/ 165807 h 426863"/>
                  <a:gd name="connsiteX394" fmla="*/ 211852 w 290722"/>
                  <a:gd name="connsiteY394" fmla="*/ 165853 h 426863"/>
                  <a:gd name="connsiteX395" fmla="*/ 211714 w 290722"/>
                  <a:gd name="connsiteY395" fmla="*/ 165853 h 426863"/>
                  <a:gd name="connsiteX396" fmla="*/ 211142 w 290722"/>
                  <a:gd name="connsiteY396" fmla="*/ 165945 h 426863"/>
                  <a:gd name="connsiteX397" fmla="*/ 211097 w 290722"/>
                  <a:gd name="connsiteY397" fmla="*/ 165945 h 426863"/>
                  <a:gd name="connsiteX398" fmla="*/ 211028 w 290722"/>
                  <a:gd name="connsiteY398" fmla="*/ 165991 h 426863"/>
                  <a:gd name="connsiteX399" fmla="*/ 210731 w 290722"/>
                  <a:gd name="connsiteY399" fmla="*/ 166059 h 426863"/>
                  <a:gd name="connsiteX400" fmla="*/ 206066 w 290722"/>
                  <a:gd name="connsiteY400" fmla="*/ 167273 h 426863"/>
                  <a:gd name="connsiteX401" fmla="*/ 201607 w 290722"/>
                  <a:gd name="connsiteY401" fmla="*/ 168922 h 426863"/>
                  <a:gd name="connsiteX402" fmla="*/ 199457 w 290722"/>
                  <a:gd name="connsiteY402" fmla="*/ 169907 h 426863"/>
                  <a:gd name="connsiteX403" fmla="*/ 197605 w 290722"/>
                  <a:gd name="connsiteY403" fmla="*/ 170846 h 426863"/>
                  <a:gd name="connsiteX404" fmla="*/ 196690 w 290722"/>
                  <a:gd name="connsiteY404" fmla="*/ 171327 h 426863"/>
                  <a:gd name="connsiteX405" fmla="*/ 195593 w 290722"/>
                  <a:gd name="connsiteY405" fmla="*/ 171968 h 426863"/>
                  <a:gd name="connsiteX406" fmla="*/ 193672 w 290722"/>
                  <a:gd name="connsiteY406" fmla="*/ 173113 h 426863"/>
                  <a:gd name="connsiteX407" fmla="*/ 189898 w 290722"/>
                  <a:gd name="connsiteY407" fmla="*/ 175472 h 426863"/>
                  <a:gd name="connsiteX408" fmla="*/ 186468 w 290722"/>
                  <a:gd name="connsiteY408" fmla="*/ 177808 h 426863"/>
                  <a:gd name="connsiteX409" fmla="*/ 185622 w 290722"/>
                  <a:gd name="connsiteY409" fmla="*/ 178403 h 426863"/>
                  <a:gd name="connsiteX410" fmla="*/ 185096 w 290722"/>
                  <a:gd name="connsiteY410" fmla="*/ 178793 h 426863"/>
                  <a:gd name="connsiteX411" fmla="*/ 184685 w 290722"/>
                  <a:gd name="connsiteY411" fmla="*/ 179136 h 426863"/>
                  <a:gd name="connsiteX412" fmla="*/ 183038 w 290722"/>
                  <a:gd name="connsiteY412" fmla="*/ 180396 h 426863"/>
                  <a:gd name="connsiteX413" fmla="*/ 176406 w 290722"/>
                  <a:gd name="connsiteY413" fmla="*/ 185457 h 426863"/>
                  <a:gd name="connsiteX414" fmla="*/ 175995 w 290722"/>
                  <a:gd name="connsiteY414" fmla="*/ 185778 h 426863"/>
                  <a:gd name="connsiteX415" fmla="*/ 175995 w 290722"/>
                  <a:gd name="connsiteY415" fmla="*/ 185778 h 426863"/>
                  <a:gd name="connsiteX416" fmla="*/ 176155 w 290722"/>
                  <a:gd name="connsiteY416" fmla="*/ 185686 h 426863"/>
                  <a:gd name="connsiteX417" fmla="*/ 176155 w 290722"/>
                  <a:gd name="connsiteY417" fmla="*/ 185686 h 426863"/>
                  <a:gd name="connsiteX418" fmla="*/ 176109 w 290722"/>
                  <a:gd name="connsiteY418" fmla="*/ 185709 h 426863"/>
                  <a:gd name="connsiteX419" fmla="*/ 176018 w 290722"/>
                  <a:gd name="connsiteY419" fmla="*/ 185801 h 426863"/>
                  <a:gd name="connsiteX420" fmla="*/ 175812 w 290722"/>
                  <a:gd name="connsiteY420" fmla="*/ 185938 h 426863"/>
                  <a:gd name="connsiteX421" fmla="*/ 174966 w 290722"/>
                  <a:gd name="connsiteY421" fmla="*/ 186556 h 426863"/>
                  <a:gd name="connsiteX422" fmla="*/ 173273 w 290722"/>
                  <a:gd name="connsiteY422" fmla="*/ 187793 h 426863"/>
                  <a:gd name="connsiteX423" fmla="*/ 169889 w 290722"/>
                  <a:gd name="connsiteY423" fmla="*/ 190221 h 426863"/>
                  <a:gd name="connsiteX424" fmla="*/ 168197 w 290722"/>
                  <a:gd name="connsiteY424" fmla="*/ 191434 h 426863"/>
                  <a:gd name="connsiteX425" fmla="*/ 167991 w 290722"/>
                  <a:gd name="connsiteY425" fmla="*/ 191595 h 426863"/>
                  <a:gd name="connsiteX426" fmla="*/ 167968 w 290722"/>
                  <a:gd name="connsiteY426" fmla="*/ 191595 h 426863"/>
                  <a:gd name="connsiteX427" fmla="*/ 167602 w 290722"/>
                  <a:gd name="connsiteY427" fmla="*/ 191847 h 426863"/>
                  <a:gd name="connsiteX428" fmla="*/ 166802 w 290722"/>
                  <a:gd name="connsiteY428" fmla="*/ 192328 h 426863"/>
                  <a:gd name="connsiteX429" fmla="*/ 163921 w 290722"/>
                  <a:gd name="connsiteY429" fmla="*/ 193862 h 426863"/>
                  <a:gd name="connsiteX430" fmla="*/ 163601 w 290722"/>
                  <a:gd name="connsiteY430" fmla="*/ 193999 h 426863"/>
                  <a:gd name="connsiteX431" fmla="*/ 163097 w 290722"/>
                  <a:gd name="connsiteY431" fmla="*/ 194160 h 426863"/>
                  <a:gd name="connsiteX432" fmla="*/ 162800 w 290722"/>
                  <a:gd name="connsiteY432" fmla="*/ 194251 h 426863"/>
                  <a:gd name="connsiteX433" fmla="*/ 161222 w 290722"/>
                  <a:gd name="connsiteY433" fmla="*/ 189511 h 426863"/>
                  <a:gd name="connsiteX434" fmla="*/ 158867 w 290722"/>
                  <a:gd name="connsiteY434" fmla="*/ 178151 h 426863"/>
                  <a:gd name="connsiteX435" fmla="*/ 158249 w 290722"/>
                  <a:gd name="connsiteY435" fmla="*/ 172403 h 426863"/>
                  <a:gd name="connsiteX436" fmla="*/ 158066 w 290722"/>
                  <a:gd name="connsiteY436" fmla="*/ 169403 h 426863"/>
                  <a:gd name="connsiteX437" fmla="*/ 158021 w 290722"/>
                  <a:gd name="connsiteY437" fmla="*/ 168647 h 426863"/>
                  <a:gd name="connsiteX438" fmla="*/ 158021 w 290722"/>
                  <a:gd name="connsiteY438" fmla="*/ 168372 h 426863"/>
                  <a:gd name="connsiteX439" fmla="*/ 158021 w 290722"/>
                  <a:gd name="connsiteY439" fmla="*/ 166518 h 426863"/>
                  <a:gd name="connsiteX440" fmla="*/ 158066 w 290722"/>
                  <a:gd name="connsiteY440" fmla="*/ 160632 h 426863"/>
                  <a:gd name="connsiteX441" fmla="*/ 158455 w 290722"/>
                  <a:gd name="connsiteY441" fmla="*/ 154746 h 426863"/>
                  <a:gd name="connsiteX442" fmla="*/ 159896 w 290722"/>
                  <a:gd name="connsiteY442" fmla="*/ 143204 h 426863"/>
                  <a:gd name="connsiteX443" fmla="*/ 161291 w 290722"/>
                  <a:gd name="connsiteY443" fmla="*/ 137341 h 426863"/>
                  <a:gd name="connsiteX444" fmla="*/ 161657 w 290722"/>
                  <a:gd name="connsiteY444" fmla="*/ 135898 h 426863"/>
                  <a:gd name="connsiteX445" fmla="*/ 161839 w 290722"/>
                  <a:gd name="connsiteY445" fmla="*/ 135142 h 426863"/>
                  <a:gd name="connsiteX446" fmla="*/ 161886 w 290722"/>
                  <a:gd name="connsiteY446" fmla="*/ 134845 h 426863"/>
                  <a:gd name="connsiteX447" fmla="*/ 161886 w 290722"/>
                  <a:gd name="connsiteY447" fmla="*/ 134776 h 426863"/>
                  <a:gd name="connsiteX448" fmla="*/ 161977 w 290722"/>
                  <a:gd name="connsiteY448" fmla="*/ 134593 h 426863"/>
                  <a:gd name="connsiteX449" fmla="*/ 162960 w 290722"/>
                  <a:gd name="connsiteY449" fmla="*/ 131867 h 426863"/>
                  <a:gd name="connsiteX450" fmla="*/ 164081 w 290722"/>
                  <a:gd name="connsiteY450" fmla="*/ 129211 h 426863"/>
                  <a:gd name="connsiteX451" fmla="*/ 165293 w 290722"/>
                  <a:gd name="connsiteY451" fmla="*/ 126646 h 426863"/>
                  <a:gd name="connsiteX452" fmla="*/ 166642 w 290722"/>
                  <a:gd name="connsiteY452" fmla="*/ 124149 h 426863"/>
                  <a:gd name="connsiteX453" fmla="*/ 168265 w 290722"/>
                  <a:gd name="connsiteY453" fmla="*/ 121608 h 426863"/>
                  <a:gd name="connsiteX454" fmla="*/ 184364 w 290722"/>
                  <a:gd name="connsiteY454" fmla="*/ 104729 h 426863"/>
                  <a:gd name="connsiteX455" fmla="*/ 193466 w 290722"/>
                  <a:gd name="connsiteY455" fmla="*/ 96965 h 426863"/>
                  <a:gd name="connsiteX456" fmla="*/ 202819 w 290722"/>
                  <a:gd name="connsiteY456" fmla="*/ 89431 h 426863"/>
                  <a:gd name="connsiteX457" fmla="*/ 212217 w 290722"/>
                  <a:gd name="connsiteY457" fmla="*/ 81827 h 426863"/>
                  <a:gd name="connsiteX458" fmla="*/ 216699 w 290722"/>
                  <a:gd name="connsiteY458" fmla="*/ 77728 h 426863"/>
                  <a:gd name="connsiteX459" fmla="*/ 220930 w 290722"/>
                  <a:gd name="connsiteY459" fmla="*/ 73194 h 426863"/>
                  <a:gd name="connsiteX460" fmla="*/ 222851 w 290722"/>
                  <a:gd name="connsiteY460" fmla="*/ 70834 h 426863"/>
                  <a:gd name="connsiteX461" fmla="*/ 224634 w 290722"/>
                  <a:gd name="connsiteY461" fmla="*/ 68407 h 426863"/>
                  <a:gd name="connsiteX462" fmla="*/ 226441 w 290722"/>
                  <a:gd name="connsiteY462" fmla="*/ 65911 h 426863"/>
                  <a:gd name="connsiteX463" fmla="*/ 228042 w 290722"/>
                  <a:gd name="connsiteY463" fmla="*/ 63277 h 426863"/>
                  <a:gd name="connsiteX464" fmla="*/ 232912 w 290722"/>
                  <a:gd name="connsiteY464" fmla="*/ 51986 h 426863"/>
                  <a:gd name="connsiteX465" fmla="*/ 234856 w 290722"/>
                  <a:gd name="connsiteY465" fmla="*/ 27757 h 426863"/>
                  <a:gd name="connsiteX466" fmla="*/ 234422 w 290722"/>
                  <a:gd name="connsiteY466" fmla="*/ 24711 h 426863"/>
                  <a:gd name="connsiteX467" fmla="*/ 233804 w 290722"/>
                  <a:gd name="connsiteY467" fmla="*/ 21779 h 426863"/>
                  <a:gd name="connsiteX468" fmla="*/ 232089 w 290722"/>
                  <a:gd name="connsiteY468" fmla="*/ 15894 h 426863"/>
                  <a:gd name="connsiteX469" fmla="*/ 229940 w 290722"/>
                  <a:gd name="connsiteY469" fmla="*/ 10237 h 426863"/>
                  <a:gd name="connsiteX470" fmla="*/ 229345 w 290722"/>
                  <a:gd name="connsiteY470" fmla="*/ 8840 h 426863"/>
                  <a:gd name="connsiteX471" fmla="*/ 228614 w 290722"/>
                  <a:gd name="connsiteY471" fmla="*/ 7466 h 426863"/>
                  <a:gd name="connsiteX472" fmla="*/ 224612 w 290722"/>
                  <a:gd name="connsiteY472" fmla="*/ 0 h 426863"/>
                  <a:gd name="connsiteX473" fmla="*/ 227219 w 290722"/>
                  <a:gd name="connsiteY473" fmla="*/ 8909 h 426863"/>
                  <a:gd name="connsiteX474" fmla="*/ 227996 w 290722"/>
                  <a:gd name="connsiteY474" fmla="*/ 12458 h 426863"/>
                  <a:gd name="connsiteX475" fmla="*/ 229048 w 290722"/>
                  <a:gd name="connsiteY475" fmla="*/ 19855 h 426863"/>
                  <a:gd name="connsiteX476" fmla="*/ 228842 w 290722"/>
                  <a:gd name="connsiteY476" fmla="*/ 34329 h 426863"/>
                  <a:gd name="connsiteX477" fmla="*/ 228133 w 290722"/>
                  <a:gd name="connsiteY477" fmla="*/ 38016 h 426863"/>
                  <a:gd name="connsiteX478" fmla="*/ 227790 w 290722"/>
                  <a:gd name="connsiteY478" fmla="*/ 39757 h 426863"/>
                  <a:gd name="connsiteX479" fmla="*/ 227264 w 290722"/>
                  <a:gd name="connsiteY479" fmla="*/ 41475 h 426863"/>
                  <a:gd name="connsiteX480" fmla="*/ 226212 w 290722"/>
                  <a:gd name="connsiteY480" fmla="*/ 44887 h 426863"/>
                  <a:gd name="connsiteX481" fmla="*/ 224772 w 290722"/>
                  <a:gd name="connsiteY481" fmla="*/ 48162 h 426863"/>
                  <a:gd name="connsiteX482" fmla="*/ 224063 w 290722"/>
                  <a:gd name="connsiteY482" fmla="*/ 49811 h 426863"/>
                  <a:gd name="connsiteX483" fmla="*/ 223194 w 290722"/>
                  <a:gd name="connsiteY483" fmla="*/ 51322 h 426863"/>
                  <a:gd name="connsiteX484" fmla="*/ 221479 w 290722"/>
                  <a:gd name="connsiteY484" fmla="*/ 54346 h 426863"/>
                  <a:gd name="connsiteX485" fmla="*/ 219329 w 290722"/>
                  <a:gd name="connsiteY485" fmla="*/ 57368 h 426863"/>
                  <a:gd name="connsiteX486" fmla="*/ 217683 w 290722"/>
                  <a:gd name="connsiteY486" fmla="*/ 59636 h 426863"/>
                  <a:gd name="connsiteX487" fmla="*/ 217545 w 290722"/>
                  <a:gd name="connsiteY487" fmla="*/ 59842 h 426863"/>
                  <a:gd name="connsiteX488" fmla="*/ 217477 w 290722"/>
                  <a:gd name="connsiteY488" fmla="*/ 59956 h 426863"/>
                  <a:gd name="connsiteX489" fmla="*/ 217545 w 290722"/>
                  <a:gd name="connsiteY489" fmla="*/ 59842 h 426863"/>
                  <a:gd name="connsiteX490" fmla="*/ 217500 w 290722"/>
                  <a:gd name="connsiteY490" fmla="*/ 59888 h 426863"/>
                  <a:gd name="connsiteX491" fmla="*/ 217180 w 290722"/>
                  <a:gd name="connsiteY491" fmla="*/ 60163 h 426863"/>
                  <a:gd name="connsiteX492" fmla="*/ 214824 w 290722"/>
                  <a:gd name="connsiteY492" fmla="*/ 62682 h 426863"/>
                  <a:gd name="connsiteX493" fmla="*/ 212309 w 290722"/>
                  <a:gd name="connsiteY493" fmla="*/ 65155 h 426863"/>
                  <a:gd name="connsiteX494" fmla="*/ 209450 w 290722"/>
                  <a:gd name="connsiteY494" fmla="*/ 67582 h 426863"/>
                  <a:gd name="connsiteX495" fmla="*/ 208741 w 290722"/>
                  <a:gd name="connsiteY495" fmla="*/ 68178 h 426863"/>
                  <a:gd name="connsiteX496" fmla="*/ 208375 w 290722"/>
                  <a:gd name="connsiteY496" fmla="*/ 68499 h 426863"/>
                  <a:gd name="connsiteX497" fmla="*/ 208284 w 290722"/>
                  <a:gd name="connsiteY497" fmla="*/ 68590 h 426863"/>
                  <a:gd name="connsiteX498" fmla="*/ 208215 w 290722"/>
                  <a:gd name="connsiteY498" fmla="*/ 68636 h 426863"/>
                  <a:gd name="connsiteX499" fmla="*/ 206706 w 290722"/>
                  <a:gd name="connsiteY499" fmla="*/ 69758 h 426863"/>
                  <a:gd name="connsiteX500" fmla="*/ 194426 w 290722"/>
                  <a:gd name="connsiteY500" fmla="*/ 78026 h 426863"/>
                  <a:gd name="connsiteX501" fmla="*/ 181917 w 290722"/>
                  <a:gd name="connsiteY501" fmla="*/ 86430 h 426863"/>
                  <a:gd name="connsiteX502" fmla="*/ 175629 w 290722"/>
                  <a:gd name="connsiteY502" fmla="*/ 90873 h 426863"/>
                  <a:gd name="connsiteX503" fmla="*/ 169706 w 290722"/>
                  <a:gd name="connsiteY503" fmla="*/ 95477 h 426863"/>
                  <a:gd name="connsiteX504" fmla="*/ 168974 w 290722"/>
                  <a:gd name="connsiteY504" fmla="*/ 96072 h 426863"/>
                  <a:gd name="connsiteX505" fmla="*/ 168608 w 290722"/>
                  <a:gd name="connsiteY505" fmla="*/ 96347 h 426863"/>
                  <a:gd name="connsiteX506" fmla="*/ 168288 w 290722"/>
                  <a:gd name="connsiteY506" fmla="*/ 96622 h 426863"/>
                  <a:gd name="connsiteX507" fmla="*/ 168105 w 290722"/>
                  <a:gd name="connsiteY507" fmla="*/ 96759 h 426863"/>
                  <a:gd name="connsiteX508" fmla="*/ 162480 w 290722"/>
                  <a:gd name="connsiteY508" fmla="*/ 101706 h 426863"/>
                  <a:gd name="connsiteX509" fmla="*/ 161771 w 290722"/>
                  <a:gd name="connsiteY509" fmla="*/ 102347 h 426863"/>
                  <a:gd name="connsiteX510" fmla="*/ 161588 w 290722"/>
                  <a:gd name="connsiteY510" fmla="*/ 102508 h 426863"/>
                  <a:gd name="connsiteX511" fmla="*/ 161496 w 290722"/>
                  <a:gd name="connsiteY511" fmla="*/ 102576 h 426863"/>
                  <a:gd name="connsiteX512" fmla="*/ 161085 w 290722"/>
                  <a:gd name="connsiteY512" fmla="*/ 102965 h 426863"/>
                  <a:gd name="connsiteX513" fmla="*/ 160742 w 290722"/>
                  <a:gd name="connsiteY513" fmla="*/ 103332 h 426863"/>
                  <a:gd name="connsiteX514" fmla="*/ 157952 w 290722"/>
                  <a:gd name="connsiteY514" fmla="*/ 106240 h 426863"/>
                  <a:gd name="connsiteX515" fmla="*/ 155482 w 290722"/>
                  <a:gd name="connsiteY515" fmla="*/ 109103 h 426863"/>
                  <a:gd name="connsiteX516" fmla="*/ 154568 w 290722"/>
                  <a:gd name="connsiteY516" fmla="*/ 110157 h 426863"/>
                  <a:gd name="connsiteX517" fmla="*/ 154202 w 290722"/>
                  <a:gd name="connsiteY517" fmla="*/ 110661 h 426863"/>
                  <a:gd name="connsiteX518" fmla="*/ 152990 w 290722"/>
                  <a:gd name="connsiteY518" fmla="*/ 112309 h 426863"/>
                  <a:gd name="connsiteX519" fmla="*/ 148553 w 290722"/>
                  <a:gd name="connsiteY519" fmla="*/ 119111 h 426863"/>
                  <a:gd name="connsiteX520" fmla="*/ 145123 w 290722"/>
                  <a:gd name="connsiteY520" fmla="*/ 126508 h 426863"/>
                  <a:gd name="connsiteX521" fmla="*/ 144437 w 290722"/>
                  <a:gd name="connsiteY521" fmla="*/ 128249 h 426863"/>
                  <a:gd name="connsiteX522" fmla="*/ 144254 w 290722"/>
                  <a:gd name="connsiteY522" fmla="*/ 128684 h 426863"/>
                  <a:gd name="connsiteX523" fmla="*/ 144163 w 290722"/>
                  <a:gd name="connsiteY523" fmla="*/ 128959 h 426863"/>
                  <a:gd name="connsiteX524" fmla="*/ 144117 w 290722"/>
                  <a:gd name="connsiteY524" fmla="*/ 129096 h 426863"/>
                  <a:gd name="connsiteX525" fmla="*/ 144048 w 290722"/>
                  <a:gd name="connsiteY525" fmla="*/ 129325 h 426863"/>
                  <a:gd name="connsiteX526" fmla="*/ 143751 w 290722"/>
                  <a:gd name="connsiteY526" fmla="*/ 130287 h 426863"/>
                  <a:gd name="connsiteX527" fmla="*/ 142539 w 290722"/>
                  <a:gd name="connsiteY527" fmla="*/ 134135 h 426863"/>
                  <a:gd name="connsiteX528" fmla="*/ 140755 w 290722"/>
                  <a:gd name="connsiteY528" fmla="*/ 141898 h 426863"/>
                  <a:gd name="connsiteX529" fmla="*/ 140069 w 290722"/>
                  <a:gd name="connsiteY529" fmla="*/ 145700 h 426863"/>
                  <a:gd name="connsiteX530" fmla="*/ 139772 w 290722"/>
                  <a:gd name="connsiteY530" fmla="*/ 147532 h 426863"/>
                  <a:gd name="connsiteX531" fmla="*/ 139612 w 290722"/>
                  <a:gd name="connsiteY531" fmla="*/ 148471 h 426863"/>
                  <a:gd name="connsiteX532" fmla="*/ 139452 w 290722"/>
                  <a:gd name="connsiteY532" fmla="*/ 149662 h 426863"/>
                  <a:gd name="connsiteX533" fmla="*/ 138995 w 290722"/>
                  <a:gd name="connsiteY533" fmla="*/ 153395 h 426863"/>
                  <a:gd name="connsiteX534" fmla="*/ 138903 w 290722"/>
                  <a:gd name="connsiteY534" fmla="*/ 154174 h 426863"/>
                  <a:gd name="connsiteX535" fmla="*/ 136959 w 290722"/>
                  <a:gd name="connsiteY535" fmla="*/ 156532 h 426863"/>
                  <a:gd name="connsiteX536" fmla="*/ 133141 w 290722"/>
                  <a:gd name="connsiteY536" fmla="*/ 160563 h 426863"/>
                  <a:gd name="connsiteX537" fmla="*/ 132112 w 290722"/>
                  <a:gd name="connsiteY537" fmla="*/ 161594 h 426863"/>
                  <a:gd name="connsiteX538" fmla="*/ 131585 w 290722"/>
                  <a:gd name="connsiteY538" fmla="*/ 162097 h 426863"/>
                  <a:gd name="connsiteX539" fmla="*/ 131380 w 290722"/>
                  <a:gd name="connsiteY539" fmla="*/ 162304 h 426863"/>
                  <a:gd name="connsiteX540" fmla="*/ 131357 w 290722"/>
                  <a:gd name="connsiteY540" fmla="*/ 162304 h 426863"/>
                  <a:gd name="connsiteX541" fmla="*/ 131288 w 290722"/>
                  <a:gd name="connsiteY541" fmla="*/ 162372 h 426863"/>
                  <a:gd name="connsiteX542" fmla="*/ 131151 w 290722"/>
                  <a:gd name="connsiteY542" fmla="*/ 162487 h 426863"/>
                  <a:gd name="connsiteX543" fmla="*/ 129024 w 290722"/>
                  <a:gd name="connsiteY543" fmla="*/ 164319 h 426863"/>
                  <a:gd name="connsiteX544" fmla="*/ 124748 w 290722"/>
                  <a:gd name="connsiteY544" fmla="*/ 167937 h 426863"/>
                  <a:gd name="connsiteX545" fmla="*/ 120129 w 290722"/>
                  <a:gd name="connsiteY545" fmla="*/ 171441 h 426863"/>
                  <a:gd name="connsiteX546" fmla="*/ 115418 w 290722"/>
                  <a:gd name="connsiteY546" fmla="*/ 174923 h 426863"/>
                  <a:gd name="connsiteX547" fmla="*/ 114823 w 290722"/>
                  <a:gd name="connsiteY547" fmla="*/ 175380 h 426863"/>
                  <a:gd name="connsiteX548" fmla="*/ 114549 w 290722"/>
                  <a:gd name="connsiteY548" fmla="*/ 175587 h 426863"/>
                  <a:gd name="connsiteX549" fmla="*/ 114389 w 290722"/>
                  <a:gd name="connsiteY549" fmla="*/ 175678 h 426863"/>
                  <a:gd name="connsiteX550" fmla="*/ 113177 w 290722"/>
                  <a:gd name="connsiteY550" fmla="*/ 176480 h 426863"/>
                  <a:gd name="connsiteX551" fmla="*/ 110730 w 290722"/>
                  <a:gd name="connsiteY551" fmla="*/ 178083 h 426863"/>
                  <a:gd name="connsiteX552" fmla="*/ 100966 w 290722"/>
                  <a:gd name="connsiteY552" fmla="*/ 184587 h 426863"/>
                  <a:gd name="connsiteX553" fmla="*/ 91247 w 290722"/>
                  <a:gd name="connsiteY553" fmla="*/ 190976 h 426863"/>
                  <a:gd name="connsiteX554" fmla="*/ 86216 w 290722"/>
                  <a:gd name="connsiteY554" fmla="*/ 194206 h 426863"/>
                  <a:gd name="connsiteX555" fmla="*/ 81322 w 290722"/>
                  <a:gd name="connsiteY555" fmla="*/ 197435 h 426863"/>
                  <a:gd name="connsiteX556" fmla="*/ 76314 w 290722"/>
                  <a:gd name="connsiteY556" fmla="*/ 200893 h 426863"/>
                  <a:gd name="connsiteX557" fmla="*/ 73982 w 290722"/>
                  <a:gd name="connsiteY557" fmla="*/ 202679 h 426863"/>
                  <a:gd name="connsiteX558" fmla="*/ 71535 w 290722"/>
                  <a:gd name="connsiteY558" fmla="*/ 204763 h 426863"/>
                  <a:gd name="connsiteX559" fmla="*/ 67053 w 290722"/>
                  <a:gd name="connsiteY559" fmla="*/ 208680 h 426863"/>
                  <a:gd name="connsiteX560" fmla="*/ 62777 w 290722"/>
                  <a:gd name="connsiteY560" fmla="*/ 213008 h 426863"/>
                  <a:gd name="connsiteX561" fmla="*/ 59552 w 290722"/>
                  <a:gd name="connsiteY561" fmla="*/ 216718 h 426863"/>
                  <a:gd name="connsiteX562" fmla="*/ 58592 w 290722"/>
                  <a:gd name="connsiteY562" fmla="*/ 217473 h 426863"/>
                  <a:gd name="connsiteX563" fmla="*/ 56534 w 290722"/>
                  <a:gd name="connsiteY563" fmla="*/ 219100 h 426863"/>
                  <a:gd name="connsiteX564" fmla="*/ 56008 w 290722"/>
                  <a:gd name="connsiteY564" fmla="*/ 219512 h 426863"/>
                  <a:gd name="connsiteX565" fmla="*/ 55756 w 290722"/>
                  <a:gd name="connsiteY565" fmla="*/ 219718 h 426863"/>
                  <a:gd name="connsiteX566" fmla="*/ 55619 w 290722"/>
                  <a:gd name="connsiteY566" fmla="*/ 219855 h 426863"/>
                  <a:gd name="connsiteX567" fmla="*/ 54247 w 290722"/>
                  <a:gd name="connsiteY567" fmla="*/ 221092 h 426863"/>
                  <a:gd name="connsiteX568" fmla="*/ 53172 w 290722"/>
                  <a:gd name="connsiteY568" fmla="*/ 222054 h 426863"/>
                  <a:gd name="connsiteX569" fmla="*/ 51297 w 290722"/>
                  <a:gd name="connsiteY569" fmla="*/ 223909 h 426863"/>
                  <a:gd name="connsiteX570" fmla="*/ 50680 w 290722"/>
                  <a:gd name="connsiteY570" fmla="*/ 224504 h 426863"/>
                  <a:gd name="connsiteX571" fmla="*/ 50245 w 290722"/>
                  <a:gd name="connsiteY571" fmla="*/ 225008 h 426863"/>
                  <a:gd name="connsiteX572" fmla="*/ 48530 w 290722"/>
                  <a:gd name="connsiteY572" fmla="*/ 227001 h 426863"/>
                  <a:gd name="connsiteX573" fmla="*/ 47409 w 290722"/>
                  <a:gd name="connsiteY573" fmla="*/ 228352 h 426863"/>
                  <a:gd name="connsiteX574" fmla="*/ 46563 w 290722"/>
                  <a:gd name="connsiteY574" fmla="*/ 229382 h 426863"/>
                  <a:gd name="connsiteX575" fmla="*/ 45786 w 290722"/>
                  <a:gd name="connsiteY575" fmla="*/ 230436 h 426863"/>
                  <a:gd name="connsiteX576" fmla="*/ 44986 w 290722"/>
                  <a:gd name="connsiteY576" fmla="*/ 231650 h 426863"/>
                  <a:gd name="connsiteX577" fmla="*/ 43430 w 290722"/>
                  <a:gd name="connsiteY577" fmla="*/ 234032 h 426863"/>
                  <a:gd name="connsiteX578" fmla="*/ 40526 w 290722"/>
                  <a:gd name="connsiteY578" fmla="*/ 238772 h 426863"/>
                  <a:gd name="connsiteX579" fmla="*/ 38102 w 290722"/>
                  <a:gd name="connsiteY579" fmla="*/ 243444 h 426863"/>
                  <a:gd name="connsiteX580" fmla="*/ 37508 w 290722"/>
                  <a:gd name="connsiteY580" fmla="*/ 244612 h 426863"/>
                  <a:gd name="connsiteX581" fmla="*/ 37348 w 290722"/>
                  <a:gd name="connsiteY581" fmla="*/ 244933 h 426863"/>
                  <a:gd name="connsiteX582" fmla="*/ 37279 w 290722"/>
                  <a:gd name="connsiteY582" fmla="*/ 245093 h 426863"/>
                  <a:gd name="connsiteX583" fmla="*/ 37142 w 290722"/>
                  <a:gd name="connsiteY583" fmla="*/ 245413 h 426863"/>
                  <a:gd name="connsiteX584" fmla="*/ 36867 w 290722"/>
                  <a:gd name="connsiteY584" fmla="*/ 246032 h 426863"/>
                  <a:gd name="connsiteX585" fmla="*/ 35816 w 290722"/>
                  <a:gd name="connsiteY585" fmla="*/ 248528 h 426863"/>
                  <a:gd name="connsiteX586" fmla="*/ 33712 w 290722"/>
                  <a:gd name="connsiteY586" fmla="*/ 253544 h 426863"/>
                  <a:gd name="connsiteX587" fmla="*/ 31859 w 290722"/>
                  <a:gd name="connsiteY587" fmla="*/ 258468 h 426863"/>
                  <a:gd name="connsiteX588" fmla="*/ 28155 w 290722"/>
                  <a:gd name="connsiteY588" fmla="*/ 268361 h 426863"/>
                  <a:gd name="connsiteX589" fmla="*/ 27697 w 290722"/>
                  <a:gd name="connsiteY589" fmla="*/ 269598 h 426863"/>
                  <a:gd name="connsiteX590" fmla="*/ 27583 w 290722"/>
                  <a:gd name="connsiteY590" fmla="*/ 269918 h 426863"/>
                  <a:gd name="connsiteX591" fmla="*/ 27514 w 290722"/>
                  <a:gd name="connsiteY591" fmla="*/ 270079 h 426863"/>
                  <a:gd name="connsiteX592" fmla="*/ 27514 w 290722"/>
                  <a:gd name="connsiteY592" fmla="*/ 270101 h 426863"/>
                  <a:gd name="connsiteX593" fmla="*/ 27309 w 290722"/>
                  <a:gd name="connsiteY593" fmla="*/ 270582 h 426863"/>
                  <a:gd name="connsiteX594" fmla="*/ 25136 w 290722"/>
                  <a:gd name="connsiteY594" fmla="*/ 274018 h 426863"/>
                  <a:gd name="connsiteX595" fmla="*/ 16492 w 290722"/>
                  <a:gd name="connsiteY595" fmla="*/ 287621 h 426863"/>
                  <a:gd name="connsiteX596" fmla="*/ 7848 w 290722"/>
                  <a:gd name="connsiteY596" fmla="*/ 301110 h 426863"/>
                  <a:gd name="connsiteX597" fmla="*/ 6705 w 290722"/>
                  <a:gd name="connsiteY597" fmla="*/ 302874 h 426863"/>
                  <a:gd name="connsiteX598" fmla="*/ 5653 w 290722"/>
                  <a:gd name="connsiteY598" fmla="*/ 304569 h 426863"/>
                  <a:gd name="connsiteX599" fmla="*/ 4532 w 290722"/>
                  <a:gd name="connsiteY599" fmla="*/ 306401 h 426863"/>
                  <a:gd name="connsiteX600" fmla="*/ 3481 w 290722"/>
                  <a:gd name="connsiteY600" fmla="*/ 308210 h 426863"/>
                  <a:gd name="connsiteX601" fmla="*/ 2520 w 290722"/>
                  <a:gd name="connsiteY601" fmla="*/ 310157 h 426863"/>
                  <a:gd name="connsiteX602" fmla="*/ 1674 w 290722"/>
                  <a:gd name="connsiteY602" fmla="*/ 312149 h 426863"/>
                  <a:gd name="connsiteX603" fmla="*/ 1057 w 290722"/>
                  <a:gd name="connsiteY603" fmla="*/ 314073 h 426863"/>
                  <a:gd name="connsiteX604" fmla="*/ 508 w 290722"/>
                  <a:gd name="connsiteY604" fmla="*/ 316088 h 426863"/>
                  <a:gd name="connsiteX605" fmla="*/ 462 w 290722"/>
                  <a:gd name="connsiteY605" fmla="*/ 316271 h 426863"/>
                  <a:gd name="connsiteX606" fmla="*/ 462 w 290722"/>
                  <a:gd name="connsiteY606" fmla="*/ 316271 h 426863"/>
                  <a:gd name="connsiteX607" fmla="*/ 256 w 290722"/>
                  <a:gd name="connsiteY607" fmla="*/ 317714 h 426863"/>
                  <a:gd name="connsiteX608" fmla="*/ 165 w 290722"/>
                  <a:gd name="connsiteY608" fmla="*/ 318241 h 426863"/>
                  <a:gd name="connsiteX609" fmla="*/ 165 w 290722"/>
                  <a:gd name="connsiteY609" fmla="*/ 318378 h 426863"/>
                  <a:gd name="connsiteX610" fmla="*/ 96 w 290722"/>
                  <a:gd name="connsiteY610" fmla="*/ 319202 h 426863"/>
                  <a:gd name="connsiteX611" fmla="*/ 4 w 290722"/>
                  <a:gd name="connsiteY611" fmla="*/ 320783 h 426863"/>
                  <a:gd name="connsiteX612" fmla="*/ 4 w 290722"/>
                  <a:gd name="connsiteY612" fmla="*/ 322523 h 426863"/>
                  <a:gd name="connsiteX613" fmla="*/ 302 w 290722"/>
                  <a:gd name="connsiteY613" fmla="*/ 324699 h 426863"/>
                  <a:gd name="connsiteX614" fmla="*/ 439 w 290722"/>
                  <a:gd name="connsiteY614" fmla="*/ 325798 h 426863"/>
                  <a:gd name="connsiteX615" fmla="*/ 759 w 290722"/>
                  <a:gd name="connsiteY615" fmla="*/ 326989 h 426863"/>
                  <a:gd name="connsiteX616" fmla="*/ 1422 w 290722"/>
                  <a:gd name="connsiteY616" fmla="*/ 329302 h 426863"/>
                  <a:gd name="connsiteX617" fmla="*/ 2360 w 290722"/>
                  <a:gd name="connsiteY617" fmla="*/ 331318 h 426863"/>
                  <a:gd name="connsiteX618" fmla="*/ 2589 w 290722"/>
                  <a:gd name="connsiteY618" fmla="*/ 331822 h 426863"/>
                  <a:gd name="connsiteX619" fmla="*/ 2932 w 290722"/>
                  <a:gd name="connsiteY619" fmla="*/ 332394 h 426863"/>
                  <a:gd name="connsiteX620" fmla="*/ 3549 w 290722"/>
                  <a:gd name="connsiteY620" fmla="*/ 333402 h 426863"/>
                  <a:gd name="connsiteX621" fmla="*/ 4189 w 290722"/>
                  <a:gd name="connsiteY621" fmla="*/ 334363 h 426863"/>
                  <a:gd name="connsiteX622" fmla="*/ 4875 w 290722"/>
                  <a:gd name="connsiteY622" fmla="*/ 335257 h 426863"/>
                  <a:gd name="connsiteX623" fmla="*/ 5630 w 290722"/>
                  <a:gd name="connsiteY623" fmla="*/ 336127 h 426863"/>
                  <a:gd name="connsiteX624" fmla="*/ 6430 w 290722"/>
                  <a:gd name="connsiteY624" fmla="*/ 336997 h 426863"/>
                  <a:gd name="connsiteX625" fmla="*/ 7254 w 290722"/>
                  <a:gd name="connsiteY625" fmla="*/ 337730 h 426863"/>
                  <a:gd name="connsiteX626" fmla="*/ 8191 w 290722"/>
                  <a:gd name="connsiteY626" fmla="*/ 338463 h 426863"/>
                  <a:gd name="connsiteX627" fmla="*/ 9289 w 290722"/>
                  <a:gd name="connsiteY627" fmla="*/ 339333 h 426863"/>
                  <a:gd name="connsiteX628" fmla="*/ 9060 w 290722"/>
                  <a:gd name="connsiteY628" fmla="*/ 337753 h 426863"/>
                  <a:gd name="connsiteX629" fmla="*/ 8877 w 290722"/>
                  <a:gd name="connsiteY629" fmla="*/ 336562 h 426863"/>
                  <a:gd name="connsiteX630" fmla="*/ 8717 w 290722"/>
                  <a:gd name="connsiteY630" fmla="*/ 335302 h 426863"/>
                  <a:gd name="connsiteX631" fmla="*/ 8626 w 290722"/>
                  <a:gd name="connsiteY631" fmla="*/ 334661 h 426863"/>
                  <a:gd name="connsiteX632" fmla="*/ 8580 w 290722"/>
                  <a:gd name="connsiteY632" fmla="*/ 334341 h 426863"/>
                  <a:gd name="connsiteX633" fmla="*/ 8580 w 290722"/>
                  <a:gd name="connsiteY633" fmla="*/ 334180 h 426863"/>
                  <a:gd name="connsiteX634" fmla="*/ 8580 w 290722"/>
                  <a:gd name="connsiteY634" fmla="*/ 334135 h 426863"/>
                  <a:gd name="connsiteX635" fmla="*/ 8580 w 290722"/>
                  <a:gd name="connsiteY635" fmla="*/ 334135 h 426863"/>
                  <a:gd name="connsiteX636" fmla="*/ 8580 w 290722"/>
                  <a:gd name="connsiteY636" fmla="*/ 334111 h 426863"/>
                  <a:gd name="connsiteX637" fmla="*/ 8580 w 290722"/>
                  <a:gd name="connsiteY637" fmla="*/ 334111 h 426863"/>
                  <a:gd name="connsiteX638" fmla="*/ 8626 w 290722"/>
                  <a:gd name="connsiteY638" fmla="*/ 334249 h 426863"/>
                  <a:gd name="connsiteX639" fmla="*/ 8626 w 290722"/>
                  <a:gd name="connsiteY639" fmla="*/ 334157 h 426863"/>
                  <a:gd name="connsiteX640" fmla="*/ 8580 w 290722"/>
                  <a:gd name="connsiteY640" fmla="*/ 332898 h 426863"/>
                  <a:gd name="connsiteX641" fmla="*/ 8466 w 290722"/>
                  <a:gd name="connsiteY641" fmla="*/ 330333 h 426863"/>
                  <a:gd name="connsiteX642" fmla="*/ 8466 w 290722"/>
                  <a:gd name="connsiteY642" fmla="*/ 330172 h 426863"/>
                  <a:gd name="connsiteX643" fmla="*/ 8466 w 290722"/>
                  <a:gd name="connsiteY643" fmla="*/ 330127 h 426863"/>
                  <a:gd name="connsiteX644" fmla="*/ 8466 w 290722"/>
                  <a:gd name="connsiteY644" fmla="*/ 330127 h 426863"/>
                  <a:gd name="connsiteX645" fmla="*/ 8466 w 290722"/>
                  <a:gd name="connsiteY645" fmla="*/ 330081 h 426863"/>
                  <a:gd name="connsiteX646" fmla="*/ 8512 w 290722"/>
                  <a:gd name="connsiteY646" fmla="*/ 330333 h 426863"/>
                  <a:gd name="connsiteX647" fmla="*/ 8512 w 290722"/>
                  <a:gd name="connsiteY647" fmla="*/ 330333 h 426863"/>
                  <a:gd name="connsiteX648" fmla="*/ 8512 w 290722"/>
                  <a:gd name="connsiteY648" fmla="*/ 330241 h 426863"/>
                  <a:gd name="connsiteX649" fmla="*/ 8557 w 290722"/>
                  <a:gd name="connsiteY649" fmla="*/ 329966 h 426863"/>
                  <a:gd name="connsiteX650" fmla="*/ 8626 w 290722"/>
                  <a:gd name="connsiteY650" fmla="*/ 329417 h 426863"/>
                  <a:gd name="connsiteX651" fmla="*/ 8717 w 290722"/>
                  <a:gd name="connsiteY651" fmla="*/ 328363 h 426863"/>
                  <a:gd name="connsiteX652" fmla="*/ 9129 w 290722"/>
                  <a:gd name="connsiteY652" fmla="*/ 325890 h 426863"/>
                  <a:gd name="connsiteX653" fmla="*/ 9129 w 290722"/>
                  <a:gd name="connsiteY653" fmla="*/ 325730 h 426863"/>
                  <a:gd name="connsiteX654" fmla="*/ 9174 w 290722"/>
                  <a:gd name="connsiteY654" fmla="*/ 325661 h 426863"/>
                  <a:gd name="connsiteX655" fmla="*/ 9174 w 290722"/>
                  <a:gd name="connsiteY655" fmla="*/ 325661 h 426863"/>
                  <a:gd name="connsiteX656" fmla="*/ 9174 w 290722"/>
                  <a:gd name="connsiteY656" fmla="*/ 325638 h 426863"/>
                  <a:gd name="connsiteX657" fmla="*/ 9174 w 290722"/>
                  <a:gd name="connsiteY657" fmla="*/ 325821 h 426863"/>
                  <a:gd name="connsiteX658" fmla="*/ 9266 w 290722"/>
                  <a:gd name="connsiteY658" fmla="*/ 325569 h 426863"/>
                  <a:gd name="connsiteX659" fmla="*/ 9426 w 290722"/>
                  <a:gd name="connsiteY659" fmla="*/ 325111 h 426863"/>
                  <a:gd name="connsiteX660" fmla="*/ 9723 w 290722"/>
                  <a:gd name="connsiteY660" fmla="*/ 324172 h 426863"/>
                  <a:gd name="connsiteX661" fmla="*/ 9860 w 290722"/>
                  <a:gd name="connsiteY661" fmla="*/ 323691 h 426863"/>
                  <a:gd name="connsiteX662" fmla="*/ 10112 w 290722"/>
                  <a:gd name="connsiteY662" fmla="*/ 323119 h 426863"/>
                  <a:gd name="connsiteX663" fmla="*/ 10615 w 290722"/>
                  <a:gd name="connsiteY663" fmla="*/ 321974 h 426863"/>
                  <a:gd name="connsiteX664" fmla="*/ 10615 w 290722"/>
                  <a:gd name="connsiteY664" fmla="*/ 323966 h 426863"/>
                  <a:gd name="connsiteX665" fmla="*/ 10661 w 290722"/>
                  <a:gd name="connsiteY665" fmla="*/ 326692 h 426863"/>
                  <a:gd name="connsiteX666" fmla="*/ 10889 w 290722"/>
                  <a:gd name="connsiteY666" fmla="*/ 329440 h 426863"/>
                  <a:gd name="connsiteX667" fmla="*/ 11553 w 290722"/>
                  <a:gd name="connsiteY667" fmla="*/ 334776 h 426863"/>
                  <a:gd name="connsiteX668" fmla="*/ 11759 w 290722"/>
                  <a:gd name="connsiteY668" fmla="*/ 336081 h 426863"/>
                  <a:gd name="connsiteX669" fmla="*/ 12033 w 290722"/>
                  <a:gd name="connsiteY669" fmla="*/ 337478 h 426863"/>
                  <a:gd name="connsiteX670" fmla="*/ 12628 w 290722"/>
                  <a:gd name="connsiteY670" fmla="*/ 340135 h 426863"/>
                  <a:gd name="connsiteX671" fmla="*/ 14160 w 290722"/>
                  <a:gd name="connsiteY671" fmla="*/ 345356 h 426863"/>
                  <a:gd name="connsiteX672" fmla="*/ 16149 w 290722"/>
                  <a:gd name="connsiteY672" fmla="*/ 350463 h 426863"/>
                  <a:gd name="connsiteX673" fmla="*/ 17864 w 290722"/>
                  <a:gd name="connsiteY673" fmla="*/ 354036 h 426863"/>
                  <a:gd name="connsiteX674" fmla="*/ 18550 w 290722"/>
                  <a:gd name="connsiteY674" fmla="*/ 355296 h 426863"/>
                  <a:gd name="connsiteX675" fmla="*/ 19854 w 290722"/>
                  <a:gd name="connsiteY675" fmla="*/ 357586 h 426863"/>
                  <a:gd name="connsiteX676" fmla="*/ 21249 w 290722"/>
                  <a:gd name="connsiteY676" fmla="*/ 359899 h 426863"/>
                  <a:gd name="connsiteX677" fmla="*/ 21294 w 290722"/>
                  <a:gd name="connsiteY677" fmla="*/ 359990 h 426863"/>
                  <a:gd name="connsiteX678" fmla="*/ 21294 w 290722"/>
                  <a:gd name="connsiteY678" fmla="*/ 360036 h 426863"/>
                  <a:gd name="connsiteX679" fmla="*/ 22850 w 290722"/>
                  <a:gd name="connsiteY679" fmla="*/ 362143 h 426863"/>
                  <a:gd name="connsiteX680" fmla="*/ 24450 w 290722"/>
                  <a:gd name="connsiteY680" fmla="*/ 364273 h 426863"/>
                  <a:gd name="connsiteX681" fmla="*/ 27789 w 290722"/>
                  <a:gd name="connsiteY681" fmla="*/ 368372 h 426863"/>
                  <a:gd name="connsiteX682" fmla="*/ 34443 w 290722"/>
                  <a:gd name="connsiteY682" fmla="*/ 376480 h 426863"/>
                  <a:gd name="connsiteX683" fmla="*/ 36159 w 290722"/>
                  <a:gd name="connsiteY683" fmla="*/ 378495 h 426863"/>
                  <a:gd name="connsiteX684" fmla="*/ 37874 w 290722"/>
                  <a:gd name="connsiteY684" fmla="*/ 380487 h 426863"/>
                  <a:gd name="connsiteX685" fmla="*/ 41281 w 290722"/>
                  <a:gd name="connsiteY685" fmla="*/ 384472 h 426863"/>
                  <a:gd name="connsiteX686" fmla="*/ 44802 w 290722"/>
                  <a:gd name="connsiteY686" fmla="*/ 388365 h 426863"/>
                  <a:gd name="connsiteX687" fmla="*/ 51091 w 290722"/>
                  <a:gd name="connsiteY687" fmla="*/ 395099 h 426863"/>
                  <a:gd name="connsiteX688" fmla="*/ 44299 w 290722"/>
                  <a:gd name="connsiteY688" fmla="*/ 381586 h 426863"/>
                  <a:gd name="connsiteX689" fmla="*/ 39223 w 290722"/>
                  <a:gd name="connsiteY689" fmla="*/ 371716 h 426863"/>
                  <a:gd name="connsiteX690" fmla="*/ 33986 w 290722"/>
                  <a:gd name="connsiteY690" fmla="*/ 361983 h 426863"/>
                  <a:gd name="connsiteX691" fmla="*/ 32660 w 290722"/>
                  <a:gd name="connsiteY691" fmla="*/ 359555 h 426863"/>
                  <a:gd name="connsiteX692" fmla="*/ 32065 w 290722"/>
                  <a:gd name="connsiteY692" fmla="*/ 358456 h 426863"/>
                  <a:gd name="connsiteX693" fmla="*/ 31905 w 290722"/>
                  <a:gd name="connsiteY693" fmla="*/ 358158 h 426863"/>
                  <a:gd name="connsiteX694" fmla="*/ 31859 w 290722"/>
                  <a:gd name="connsiteY694" fmla="*/ 358067 h 426863"/>
                  <a:gd name="connsiteX695" fmla="*/ 31859 w 290722"/>
                  <a:gd name="connsiteY695" fmla="*/ 358021 h 426863"/>
                  <a:gd name="connsiteX696" fmla="*/ 31791 w 290722"/>
                  <a:gd name="connsiteY696" fmla="*/ 357884 h 426863"/>
                  <a:gd name="connsiteX697" fmla="*/ 31493 w 290722"/>
                  <a:gd name="connsiteY697" fmla="*/ 357242 h 426863"/>
                  <a:gd name="connsiteX698" fmla="*/ 30282 w 290722"/>
                  <a:gd name="connsiteY698" fmla="*/ 354769 h 426863"/>
                  <a:gd name="connsiteX699" fmla="*/ 29367 w 290722"/>
                  <a:gd name="connsiteY699" fmla="*/ 352547 h 426863"/>
                  <a:gd name="connsiteX700" fmla="*/ 28361 w 290722"/>
                  <a:gd name="connsiteY700" fmla="*/ 349982 h 426863"/>
                  <a:gd name="connsiteX701" fmla="*/ 27583 w 290722"/>
                  <a:gd name="connsiteY701" fmla="*/ 347578 h 426863"/>
                  <a:gd name="connsiteX702" fmla="*/ 26280 w 290722"/>
                  <a:gd name="connsiteY702" fmla="*/ 342608 h 426863"/>
                  <a:gd name="connsiteX703" fmla="*/ 25845 w 290722"/>
                  <a:gd name="connsiteY703" fmla="*/ 340135 h 426863"/>
                  <a:gd name="connsiteX704" fmla="*/ 25456 w 290722"/>
                  <a:gd name="connsiteY704" fmla="*/ 337547 h 426863"/>
                  <a:gd name="connsiteX705" fmla="*/ 25113 w 290722"/>
                  <a:gd name="connsiteY705" fmla="*/ 334822 h 426863"/>
                  <a:gd name="connsiteX706" fmla="*/ 24999 w 290722"/>
                  <a:gd name="connsiteY706" fmla="*/ 332417 h 426863"/>
                  <a:gd name="connsiteX707" fmla="*/ 24999 w 290722"/>
                  <a:gd name="connsiteY707" fmla="*/ 327310 h 426863"/>
                  <a:gd name="connsiteX708" fmla="*/ 25411 w 290722"/>
                  <a:gd name="connsiteY708" fmla="*/ 322317 h 426863"/>
                  <a:gd name="connsiteX709" fmla="*/ 25639 w 290722"/>
                  <a:gd name="connsiteY709" fmla="*/ 320737 h 426863"/>
                  <a:gd name="connsiteX710" fmla="*/ 25982 w 290722"/>
                  <a:gd name="connsiteY710" fmla="*/ 321813 h 426863"/>
                  <a:gd name="connsiteX711" fmla="*/ 26074 w 290722"/>
                  <a:gd name="connsiteY711" fmla="*/ 322134 h 426863"/>
                  <a:gd name="connsiteX712" fmla="*/ 26485 w 290722"/>
                  <a:gd name="connsiteY712" fmla="*/ 323256 h 426863"/>
                  <a:gd name="connsiteX713" fmla="*/ 26943 w 290722"/>
                  <a:gd name="connsiteY713" fmla="*/ 324539 h 426863"/>
                  <a:gd name="connsiteX714" fmla="*/ 27400 w 290722"/>
                  <a:gd name="connsiteY714" fmla="*/ 325821 h 426863"/>
                  <a:gd name="connsiteX715" fmla="*/ 27720 w 290722"/>
                  <a:gd name="connsiteY715" fmla="*/ 326669 h 426863"/>
                  <a:gd name="connsiteX716" fmla="*/ 28018 w 290722"/>
                  <a:gd name="connsiteY716" fmla="*/ 327287 h 426863"/>
                  <a:gd name="connsiteX717" fmla="*/ 31448 w 290722"/>
                  <a:gd name="connsiteY717" fmla="*/ 334730 h 426863"/>
                  <a:gd name="connsiteX718" fmla="*/ 32888 w 290722"/>
                  <a:gd name="connsiteY718" fmla="*/ 337318 h 426863"/>
                  <a:gd name="connsiteX719" fmla="*/ 34306 w 290722"/>
                  <a:gd name="connsiteY719" fmla="*/ 339745 h 426863"/>
                  <a:gd name="connsiteX720" fmla="*/ 35793 w 290722"/>
                  <a:gd name="connsiteY720" fmla="*/ 342036 h 426863"/>
                  <a:gd name="connsiteX721" fmla="*/ 36181 w 290722"/>
                  <a:gd name="connsiteY721" fmla="*/ 342608 h 426863"/>
                  <a:gd name="connsiteX722" fmla="*/ 36273 w 290722"/>
                  <a:gd name="connsiteY722" fmla="*/ 342745 h 426863"/>
                  <a:gd name="connsiteX723" fmla="*/ 36410 w 290722"/>
                  <a:gd name="connsiteY723" fmla="*/ 342952 h 426863"/>
                  <a:gd name="connsiteX724" fmla="*/ 36456 w 290722"/>
                  <a:gd name="connsiteY724" fmla="*/ 343020 h 426863"/>
                  <a:gd name="connsiteX725" fmla="*/ 36661 w 290722"/>
                  <a:gd name="connsiteY725" fmla="*/ 343295 h 426863"/>
                  <a:gd name="connsiteX726" fmla="*/ 37508 w 290722"/>
                  <a:gd name="connsiteY726" fmla="*/ 344371 h 426863"/>
                  <a:gd name="connsiteX727" fmla="*/ 39383 w 290722"/>
                  <a:gd name="connsiteY727" fmla="*/ 346639 h 426863"/>
                  <a:gd name="connsiteX728" fmla="*/ 41304 w 290722"/>
                  <a:gd name="connsiteY728" fmla="*/ 348631 h 426863"/>
                  <a:gd name="connsiteX729" fmla="*/ 42173 w 290722"/>
                  <a:gd name="connsiteY729" fmla="*/ 349547 h 426863"/>
                  <a:gd name="connsiteX730" fmla="*/ 42950 w 290722"/>
                  <a:gd name="connsiteY730" fmla="*/ 350509 h 426863"/>
                  <a:gd name="connsiteX731" fmla="*/ 44482 w 290722"/>
                  <a:gd name="connsiteY731" fmla="*/ 352593 h 426863"/>
                  <a:gd name="connsiteX732" fmla="*/ 45191 w 290722"/>
                  <a:gd name="connsiteY732" fmla="*/ 353761 h 426863"/>
                  <a:gd name="connsiteX733" fmla="*/ 45488 w 290722"/>
                  <a:gd name="connsiteY733" fmla="*/ 354242 h 426863"/>
                  <a:gd name="connsiteX734" fmla="*/ 45763 w 290722"/>
                  <a:gd name="connsiteY734" fmla="*/ 354837 h 426863"/>
                  <a:gd name="connsiteX735" fmla="*/ 46838 w 290722"/>
                  <a:gd name="connsiteY735" fmla="*/ 357242 h 426863"/>
                  <a:gd name="connsiteX736" fmla="*/ 48347 w 290722"/>
                  <a:gd name="connsiteY736" fmla="*/ 362326 h 426863"/>
                  <a:gd name="connsiteX737" fmla="*/ 48621 w 290722"/>
                  <a:gd name="connsiteY737" fmla="*/ 363655 h 426863"/>
                  <a:gd name="connsiteX738" fmla="*/ 48782 w 290722"/>
                  <a:gd name="connsiteY738" fmla="*/ 364937 h 426863"/>
                  <a:gd name="connsiteX739" fmla="*/ 49353 w 290722"/>
                  <a:gd name="connsiteY739" fmla="*/ 369220 h 426863"/>
                  <a:gd name="connsiteX740" fmla="*/ 50222 w 290722"/>
                  <a:gd name="connsiteY740" fmla="*/ 367868 h 426863"/>
                  <a:gd name="connsiteX741" fmla="*/ 51114 w 290722"/>
                  <a:gd name="connsiteY741" fmla="*/ 366334 h 426863"/>
                  <a:gd name="connsiteX742" fmla="*/ 51823 w 290722"/>
                  <a:gd name="connsiteY742" fmla="*/ 364846 h 426863"/>
                  <a:gd name="connsiteX743" fmla="*/ 52166 w 290722"/>
                  <a:gd name="connsiteY743" fmla="*/ 364090 h 426863"/>
                  <a:gd name="connsiteX744" fmla="*/ 52486 w 290722"/>
                  <a:gd name="connsiteY744" fmla="*/ 363174 h 426863"/>
                  <a:gd name="connsiteX745" fmla="*/ 53035 w 290722"/>
                  <a:gd name="connsiteY745" fmla="*/ 361479 h 426863"/>
                  <a:gd name="connsiteX746" fmla="*/ 53401 w 290722"/>
                  <a:gd name="connsiteY746" fmla="*/ 359876 h 426863"/>
                  <a:gd name="connsiteX747" fmla="*/ 53584 w 290722"/>
                  <a:gd name="connsiteY747" fmla="*/ 359074 h 426863"/>
                  <a:gd name="connsiteX748" fmla="*/ 53698 w 290722"/>
                  <a:gd name="connsiteY748" fmla="*/ 358089 h 426863"/>
                  <a:gd name="connsiteX749" fmla="*/ 53881 w 290722"/>
                  <a:gd name="connsiteY749" fmla="*/ 356235 h 426863"/>
                  <a:gd name="connsiteX750" fmla="*/ 53972 w 290722"/>
                  <a:gd name="connsiteY750" fmla="*/ 355296 h 426863"/>
                  <a:gd name="connsiteX751" fmla="*/ 53972 w 290722"/>
                  <a:gd name="connsiteY751" fmla="*/ 354471 h 426863"/>
                  <a:gd name="connsiteX752" fmla="*/ 53881 w 290722"/>
                  <a:gd name="connsiteY752" fmla="*/ 352044 h 426863"/>
                  <a:gd name="connsiteX753" fmla="*/ 53881 w 290722"/>
                  <a:gd name="connsiteY753" fmla="*/ 351815 h 426863"/>
                  <a:gd name="connsiteX754" fmla="*/ 53812 w 290722"/>
                  <a:gd name="connsiteY754" fmla="*/ 351379 h 426863"/>
                  <a:gd name="connsiteX755" fmla="*/ 53744 w 290722"/>
                  <a:gd name="connsiteY755" fmla="*/ 350944 h 426863"/>
                  <a:gd name="connsiteX756" fmla="*/ 53035 w 290722"/>
                  <a:gd name="connsiteY756" fmla="*/ 347349 h 426863"/>
                  <a:gd name="connsiteX757" fmla="*/ 52395 w 290722"/>
                  <a:gd name="connsiteY757" fmla="*/ 345448 h 426863"/>
                  <a:gd name="connsiteX758" fmla="*/ 51754 w 290722"/>
                  <a:gd name="connsiteY758" fmla="*/ 343868 h 426863"/>
                  <a:gd name="connsiteX759" fmla="*/ 51434 w 290722"/>
                  <a:gd name="connsiteY759" fmla="*/ 343112 h 426863"/>
                  <a:gd name="connsiteX760" fmla="*/ 50862 w 290722"/>
                  <a:gd name="connsiteY760" fmla="*/ 342058 h 426863"/>
                  <a:gd name="connsiteX761" fmla="*/ 50497 w 290722"/>
                  <a:gd name="connsiteY761" fmla="*/ 341394 h 426863"/>
                  <a:gd name="connsiteX762" fmla="*/ 50428 w 290722"/>
                  <a:gd name="connsiteY762" fmla="*/ 341211 h 426863"/>
                  <a:gd name="connsiteX763" fmla="*/ 50176 w 290722"/>
                  <a:gd name="connsiteY763" fmla="*/ 340776 h 426863"/>
                  <a:gd name="connsiteX764" fmla="*/ 50176 w 290722"/>
                  <a:gd name="connsiteY764" fmla="*/ 340730 h 426863"/>
                  <a:gd name="connsiteX765" fmla="*/ 49559 w 290722"/>
                  <a:gd name="connsiteY765" fmla="*/ 339516 h 426863"/>
                  <a:gd name="connsiteX766" fmla="*/ 49399 w 290722"/>
                  <a:gd name="connsiteY766" fmla="*/ 339219 h 426863"/>
                  <a:gd name="connsiteX767" fmla="*/ 49376 w 290722"/>
                  <a:gd name="connsiteY767" fmla="*/ 339150 h 426863"/>
                  <a:gd name="connsiteX768" fmla="*/ 49307 w 290722"/>
                  <a:gd name="connsiteY768" fmla="*/ 338989 h 426863"/>
                  <a:gd name="connsiteX769" fmla="*/ 49010 w 290722"/>
                  <a:gd name="connsiteY769" fmla="*/ 338348 h 426863"/>
                  <a:gd name="connsiteX770" fmla="*/ 48713 w 290722"/>
                  <a:gd name="connsiteY770" fmla="*/ 337730 h 426863"/>
                  <a:gd name="connsiteX771" fmla="*/ 48644 w 290722"/>
                  <a:gd name="connsiteY771" fmla="*/ 337570 h 426863"/>
                  <a:gd name="connsiteX772" fmla="*/ 48644 w 290722"/>
                  <a:gd name="connsiteY772" fmla="*/ 337478 h 426863"/>
                  <a:gd name="connsiteX773" fmla="*/ 48598 w 290722"/>
                  <a:gd name="connsiteY773" fmla="*/ 337478 h 426863"/>
                  <a:gd name="connsiteX774" fmla="*/ 48736 w 290722"/>
                  <a:gd name="connsiteY774" fmla="*/ 337707 h 426863"/>
                  <a:gd name="connsiteX775" fmla="*/ 48736 w 290722"/>
                  <a:gd name="connsiteY775" fmla="*/ 337707 h 426863"/>
                  <a:gd name="connsiteX776" fmla="*/ 48713 w 290722"/>
                  <a:gd name="connsiteY776" fmla="*/ 337638 h 426863"/>
                  <a:gd name="connsiteX777" fmla="*/ 48576 w 290722"/>
                  <a:gd name="connsiteY777" fmla="*/ 337318 h 426863"/>
                  <a:gd name="connsiteX778" fmla="*/ 48004 w 290722"/>
                  <a:gd name="connsiteY778" fmla="*/ 336035 h 426863"/>
                  <a:gd name="connsiteX779" fmla="*/ 48187 w 290722"/>
                  <a:gd name="connsiteY779" fmla="*/ 336402 h 426863"/>
                  <a:gd name="connsiteX780" fmla="*/ 47089 w 290722"/>
                  <a:gd name="connsiteY780" fmla="*/ 333493 h 426863"/>
                  <a:gd name="connsiteX781" fmla="*/ 46815 w 290722"/>
                  <a:gd name="connsiteY781" fmla="*/ 332760 h 426863"/>
                  <a:gd name="connsiteX782" fmla="*/ 46815 w 290722"/>
                  <a:gd name="connsiteY782" fmla="*/ 332692 h 426863"/>
                  <a:gd name="connsiteX783" fmla="*/ 46769 w 290722"/>
                  <a:gd name="connsiteY783" fmla="*/ 332669 h 426863"/>
                  <a:gd name="connsiteX784" fmla="*/ 46838 w 290722"/>
                  <a:gd name="connsiteY784" fmla="*/ 332829 h 426863"/>
                  <a:gd name="connsiteX785" fmla="*/ 46838 w 290722"/>
                  <a:gd name="connsiteY785" fmla="*/ 332829 h 426863"/>
                  <a:gd name="connsiteX786" fmla="*/ 46838 w 290722"/>
                  <a:gd name="connsiteY786" fmla="*/ 332760 h 426863"/>
                  <a:gd name="connsiteX787" fmla="*/ 46769 w 290722"/>
                  <a:gd name="connsiteY787" fmla="*/ 332577 h 426863"/>
                  <a:gd name="connsiteX788" fmla="*/ 46655 w 290722"/>
                  <a:gd name="connsiteY788" fmla="*/ 332211 h 426863"/>
                  <a:gd name="connsiteX789" fmla="*/ 46129 w 290722"/>
                  <a:gd name="connsiteY789" fmla="*/ 330722 h 426863"/>
                  <a:gd name="connsiteX790" fmla="*/ 45603 w 290722"/>
                  <a:gd name="connsiteY790" fmla="*/ 329257 h 426863"/>
                  <a:gd name="connsiteX791" fmla="*/ 45466 w 290722"/>
                  <a:gd name="connsiteY791" fmla="*/ 328890 h 426863"/>
                  <a:gd name="connsiteX792" fmla="*/ 45466 w 290722"/>
                  <a:gd name="connsiteY792" fmla="*/ 328890 h 426863"/>
                  <a:gd name="connsiteX793" fmla="*/ 45511 w 290722"/>
                  <a:gd name="connsiteY793" fmla="*/ 329005 h 426863"/>
                  <a:gd name="connsiteX794" fmla="*/ 45511 w 290722"/>
                  <a:gd name="connsiteY794" fmla="*/ 329005 h 426863"/>
                  <a:gd name="connsiteX795" fmla="*/ 45511 w 290722"/>
                  <a:gd name="connsiteY795" fmla="*/ 328913 h 426863"/>
                  <a:gd name="connsiteX796" fmla="*/ 45511 w 290722"/>
                  <a:gd name="connsiteY796" fmla="*/ 328821 h 426863"/>
                  <a:gd name="connsiteX797" fmla="*/ 45420 w 290722"/>
                  <a:gd name="connsiteY797" fmla="*/ 328638 h 426863"/>
                  <a:gd name="connsiteX798" fmla="*/ 45191 w 290722"/>
                  <a:gd name="connsiteY798" fmla="*/ 327883 h 426863"/>
                  <a:gd name="connsiteX799" fmla="*/ 44254 w 290722"/>
                  <a:gd name="connsiteY799" fmla="*/ 324928 h 426863"/>
                  <a:gd name="connsiteX800" fmla="*/ 43316 w 290722"/>
                  <a:gd name="connsiteY800" fmla="*/ 321974 h 426863"/>
                  <a:gd name="connsiteX801" fmla="*/ 43087 w 290722"/>
                  <a:gd name="connsiteY801" fmla="*/ 321241 h 426863"/>
                  <a:gd name="connsiteX802" fmla="*/ 42950 w 290722"/>
                  <a:gd name="connsiteY802" fmla="*/ 320874 h 426863"/>
                  <a:gd name="connsiteX803" fmla="*/ 43019 w 290722"/>
                  <a:gd name="connsiteY803" fmla="*/ 321058 h 426863"/>
                  <a:gd name="connsiteX804" fmla="*/ 43019 w 290722"/>
                  <a:gd name="connsiteY804" fmla="*/ 321058 h 426863"/>
                  <a:gd name="connsiteX805" fmla="*/ 43019 w 290722"/>
                  <a:gd name="connsiteY805" fmla="*/ 320989 h 426863"/>
                  <a:gd name="connsiteX806" fmla="*/ 43019 w 290722"/>
                  <a:gd name="connsiteY806" fmla="*/ 320897 h 426863"/>
                  <a:gd name="connsiteX807" fmla="*/ 42950 w 290722"/>
                  <a:gd name="connsiteY807" fmla="*/ 320714 h 426863"/>
                  <a:gd name="connsiteX808" fmla="*/ 42493 w 290722"/>
                  <a:gd name="connsiteY808" fmla="*/ 319226 h 426863"/>
                  <a:gd name="connsiteX809" fmla="*/ 42058 w 290722"/>
                  <a:gd name="connsiteY809" fmla="*/ 317760 h 426863"/>
                  <a:gd name="connsiteX810" fmla="*/ 41830 w 290722"/>
                  <a:gd name="connsiteY810" fmla="*/ 317050 h 426863"/>
                  <a:gd name="connsiteX811" fmla="*/ 41876 w 290722"/>
                  <a:gd name="connsiteY811" fmla="*/ 317210 h 426863"/>
                  <a:gd name="connsiteX812" fmla="*/ 41876 w 290722"/>
                  <a:gd name="connsiteY812" fmla="*/ 317210 h 426863"/>
                  <a:gd name="connsiteX813" fmla="*/ 41876 w 290722"/>
                  <a:gd name="connsiteY813" fmla="*/ 317141 h 426863"/>
                  <a:gd name="connsiteX814" fmla="*/ 41876 w 290722"/>
                  <a:gd name="connsiteY814" fmla="*/ 317050 h 426863"/>
                  <a:gd name="connsiteX815" fmla="*/ 41807 w 290722"/>
                  <a:gd name="connsiteY815" fmla="*/ 316867 h 426863"/>
                  <a:gd name="connsiteX816" fmla="*/ 41715 w 290722"/>
                  <a:gd name="connsiteY816" fmla="*/ 316500 h 426863"/>
                  <a:gd name="connsiteX817" fmla="*/ 40869 w 290722"/>
                  <a:gd name="connsiteY817" fmla="*/ 313500 h 426863"/>
                  <a:gd name="connsiteX818" fmla="*/ 40778 w 290722"/>
                  <a:gd name="connsiteY818" fmla="*/ 313225 h 426863"/>
                  <a:gd name="connsiteX819" fmla="*/ 40732 w 290722"/>
                  <a:gd name="connsiteY819" fmla="*/ 313065 h 426863"/>
                  <a:gd name="connsiteX820" fmla="*/ 40549 w 290722"/>
                  <a:gd name="connsiteY820" fmla="*/ 312309 h 426863"/>
                  <a:gd name="connsiteX821" fmla="*/ 40183 w 290722"/>
                  <a:gd name="connsiteY821" fmla="*/ 310798 h 426863"/>
                  <a:gd name="connsiteX822" fmla="*/ 39406 w 290722"/>
                  <a:gd name="connsiteY822" fmla="*/ 307797 h 426863"/>
                  <a:gd name="connsiteX823" fmla="*/ 38628 w 290722"/>
                  <a:gd name="connsiteY823" fmla="*/ 304797 h 426863"/>
                  <a:gd name="connsiteX824" fmla="*/ 38422 w 290722"/>
                  <a:gd name="connsiteY824" fmla="*/ 304065 h 426863"/>
                  <a:gd name="connsiteX825" fmla="*/ 38331 w 290722"/>
                  <a:gd name="connsiteY825" fmla="*/ 303698 h 426863"/>
                  <a:gd name="connsiteX826" fmla="*/ 38331 w 290722"/>
                  <a:gd name="connsiteY826" fmla="*/ 303584 h 426863"/>
                  <a:gd name="connsiteX827" fmla="*/ 38285 w 290722"/>
                  <a:gd name="connsiteY827" fmla="*/ 303515 h 426863"/>
                  <a:gd name="connsiteX828" fmla="*/ 38285 w 290722"/>
                  <a:gd name="connsiteY828" fmla="*/ 303515 h 426863"/>
                  <a:gd name="connsiteX829" fmla="*/ 38331 w 290722"/>
                  <a:gd name="connsiteY829" fmla="*/ 303767 h 426863"/>
                  <a:gd name="connsiteX830" fmla="*/ 38331 w 290722"/>
                  <a:gd name="connsiteY830" fmla="*/ 303767 h 426863"/>
                  <a:gd name="connsiteX831" fmla="*/ 38285 w 290722"/>
                  <a:gd name="connsiteY831" fmla="*/ 303561 h 426863"/>
                  <a:gd name="connsiteX832" fmla="*/ 37965 w 290722"/>
                  <a:gd name="connsiteY832" fmla="*/ 302049 h 426863"/>
                  <a:gd name="connsiteX833" fmla="*/ 37965 w 290722"/>
                  <a:gd name="connsiteY833" fmla="*/ 301958 h 426863"/>
                  <a:gd name="connsiteX834" fmla="*/ 37919 w 290722"/>
                  <a:gd name="connsiteY834" fmla="*/ 301935 h 426863"/>
                  <a:gd name="connsiteX835" fmla="*/ 37919 w 290722"/>
                  <a:gd name="connsiteY835" fmla="*/ 301935 h 426863"/>
                  <a:gd name="connsiteX836" fmla="*/ 37965 w 290722"/>
                  <a:gd name="connsiteY836" fmla="*/ 302164 h 426863"/>
                  <a:gd name="connsiteX837" fmla="*/ 37965 w 290722"/>
                  <a:gd name="connsiteY837" fmla="*/ 302164 h 426863"/>
                  <a:gd name="connsiteX838" fmla="*/ 37919 w 290722"/>
                  <a:gd name="connsiteY838" fmla="*/ 301935 h 426863"/>
                  <a:gd name="connsiteX839" fmla="*/ 37851 w 290722"/>
                  <a:gd name="connsiteY839" fmla="*/ 301545 h 426863"/>
                  <a:gd name="connsiteX840" fmla="*/ 37691 w 290722"/>
                  <a:gd name="connsiteY840" fmla="*/ 300767 h 426863"/>
                  <a:gd name="connsiteX841" fmla="*/ 37370 w 290722"/>
                  <a:gd name="connsiteY841" fmla="*/ 299255 h 426863"/>
                  <a:gd name="connsiteX842" fmla="*/ 36776 w 290722"/>
                  <a:gd name="connsiteY842" fmla="*/ 296209 h 426863"/>
                  <a:gd name="connsiteX843" fmla="*/ 36524 w 290722"/>
                  <a:gd name="connsiteY843" fmla="*/ 294927 h 426863"/>
                  <a:gd name="connsiteX844" fmla="*/ 36318 w 290722"/>
                  <a:gd name="connsiteY844" fmla="*/ 293370 h 426863"/>
                  <a:gd name="connsiteX845" fmla="*/ 36090 w 290722"/>
                  <a:gd name="connsiteY845" fmla="*/ 291560 h 426863"/>
                  <a:gd name="connsiteX846" fmla="*/ 38034 w 290722"/>
                  <a:gd name="connsiteY846" fmla="*/ 287759 h 426863"/>
                  <a:gd name="connsiteX847" fmla="*/ 39269 w 290722"/>
                  <a:gd name="connsiteY847" fmla="*/ 285331 h 426863"/>
                  <a:gd name="connsiteX848" fmla="*/ 40389 w 290722"/>
                  <a:gd name="connsiteY848" fmla="*/ 282606 h 426863"/>
                  <a:gd name="connsiteX849" fmla="*/ 44528 w 290722"/>
                  <a:gd name="connsiteY849" fmla="*/ 271934 h 426863"/>
                  <a:gd name="connsiteX850" fmla="*/ 44528 w 290722"/>
                  <a:gd name="connsiteY850" fmla="*/ 271842 h 426863"/>
                  <a:gd name="connsiteX851" fmla="*/ 44665 w 290722"/>
                  <a:gd name="connsiteY851" fmla="*/ 272346 h 426863"/>
                  <a:gd name="connsiteX852" fmla="*/ 44917 w 290722"/>
                  <a:gd name="connsiteY852" fmla="*/ 273789 h 426863"/>
                  <a:gd name="connsiteX853" fmla="*/ 44986 w 290722"/>
                  <a:gd name="connsiteY853" fmla="*/ 274155 h 426863"/>
                  <a:gd name="connsiteX854" fmla="*/ 44986 w 290722"/>
                  <a:gd name="connsiteY854" fmla="*/ 274338 h 426863"/>
                  <a:gd name="connsiteX855" fmla="*/ 45077 w 290722"/>
                  <a:gd name="connsiteY855" fmla="*/ 274636 h 426863"/>
                  <a:gd name="connsiteX856" fmla="*/ 45077 w 290722"/>
                  <a:gd name="connsiteY856" fmla="*/ 274682 h 426863"/>
                  <a:gd name="connsiteX857" fmla="*/ 45100 w 290722"/>
                  <a:gd name="connsiteY857" fmla="*/ 274774 h 426863"/>
                  <a:gd name="connsiteX858" fmla="*/ 45306 w 290722"/>
                  <a:gd name="connsiteY858" fmla="*/ 275483 h 426863"/>
                  <a:gd name="connsiteX859" fmla="*/ 46998 w 290722"/>
                  <a:gd name="connsiteY859" fmla="*/ 281163 h 426863"/>
                  <a:gd name="connsiteX860" fmla="*/ 46998 w 290722"/>
                  <a:gd name="connsiteY860" fmla="*/ 281323 h 426863"/>
                  <a:gd name="connsiteX861" fmla="*/ 47066 w 290722"/>
                  <a:gd name="connsiteY861" fmla="*/ 281415 h 426863"/>
                  <a:gd name="connsiteX862" fmla="*/ 49627 w 290722"/>
                  <a:gd name="connsiteY862" fmla="*/ 287667 h 426863"/>
                  <a:gd name="connsiteX863" fmla="*/ 49696 w 290722"/>
                  <a:gd name="connsiteY863" fmla="*/ 287827 h 426863"/>
                  <a:gd name="connsiteX864" fmla="*/ 49742 w 290722"/>
                  <a:gd name="connsiteY864" fmla="*/ 287919 h 426863"/>
                  <a:gd name="connsiteX865" fmla="*/ 52989 w 290722"/>
                  <a:gd name="connsiteY865" fmla="*/ 294057 h 426863"/>
                  <a:gd name="connsiteX866" fmla="*/ 53058 w 290722"/>
                  <a:gd name="connsiteY866" fmla="*/ 294171 h 426863"/>
                  <a:gd name="connsiteX867" fmla="*/ 53104 w 290722"/>
                  <a:gd name="connsiteY867" fmla="*/ 294240 h 426863"/>
                  <a:gd name="connsiteX868" fmla="*/ 56305 w 290722"/>
                  <a:gd name="connsiteY868" fmla="*/ 299164 h 426863"/>
                  <a:gd name="connsiteX869" fmla="*/ 59689 w 290722"/>
                  <a:gd name="connsiteY869" fmla="*/ 304019 h 426863"/>
                  <a:gd name="connsiteX870" fmla="*/ 61336 w 290722"/>
                  <a:gd name="connsiteY870" fmla="*/ 306401 h 426863"/>
                  <a:gd name="connsiteX871" fmla="*/ 62960 w 290722"/>
                  <a:gd name="connsiteY871" fmla="*/ 308805 h 426863"/>
                  <a:gd name="connsiteX872" fmla="*/ 66207 w 290722"/>
                  <a:gd name="connsiteY872" fmla="*/ 313661 h 426863"/>
                  <a:gd name="connsiteX873" fmla="*/ 69339 w 290722"/>
                  <a:gd name="connsiteY873" fmla="*/ 318539 h 426863"/>
                  <a:gd name="connsiteX874" fmla="*/ 72152 w 290722"/>
                  <a:gd name="connsiteY874" fmla="*/ 323440 h 426863"/>
                  <a:gd name="connsiteX875" fmla="*/ 73524 w 290722"/>
                  <a:gd name="connsiteY875" fmla="*/ 325913 h 426863"/>
                  <a:gd name="connsiteX876" fmla="*/ 74713 w 290722"/>
                  <a:gd name="connsiteY876" fmla="*/ 328592 h 426863"/>
                  <a:gd name="connsiteX877" fmla="*/ 75903 w 290722"/>
                  <a:gd name="connsiteY877" fmla="*/ 331272 h 426863"/>
                  <a:gd name="connsiteX878" fmla="*/ 76200 w 290722"/>
                  <a:gd name="connsiteY878" fmla="*/ 331959 h 426863"/>
                  <a:gd name="connsiteX879" fmla="*/ 76269 w 290722"/>
                  <a:gd name="connsiteY879" fmla="*/ 332096 h 426863"/>
                  <a:gd name="connsiteX880" fmla="*/ 76291 w 290722"/>
                  <a:gd name="connsiteY880" fmla="*/ 332211 h 426863"/>
                  <a:gd name="connsiteX881" fmla="*/ 76406 w 290722"/>
                  <a:gd name="connsiteY881" fmla="*/ 332531 h 426863"/>
                  <a:gd name="connsiteX882" fmla="*/ 76863 w 290722"/>
                  <a:gd name="connsiteY882" fmla="*/ 333905 h 426863"/>
                  <a:gd name="connsiteX883" fmla="*/ 78601 w 290722"/>
                  <a:gd name="connsiteY883" fmla="*/ 339356 h 426863"/>
                  <a:gd name="connsiteX884" fmla="*/ 79973 w 290722"/>
                  <a:gd name="connsiteY884" fmla="*/ 344921 h 426863"/>
                  <a:gd name="connsiteX885" fmla="*/ 81025 w 290722"/>
                  <a:gd name="connsiteY885" fmla="*/ 350578 h 426863"/>
                  <a:gd name="connsiteX886" fmla="*/ 81871 w 290722"/>
                  <a:gd name="connsiteY886" fmla="*/ 356349 h 426863"/>
                  <a:gd name="connsiteX887" fmla="*/ 82237 w 290722"/>
                  <a:gd name="connsiteY887" fmla="*/ 359212 h 426863"/>
                  <a:gd name="connsiteX888" fmla="*/ 82466 w 290722"/>
                  <a:gd name="connsiteY888" fmla="*/ 362120 h 426863"/>
                  <a:gd name="connsiteX889" fmla="*/ 82877 w 290722"/>
                  <a:gd name="connsiteY889" fmla="*/ 367960 h 426863"/>
                  <a:gd name="connsiteX890" fmla="*/ 83335 w 290722"/>
                  <a:gd name="connsiteY890" fmla="*/ 373869 h 426863"/>
                  <a:gd name="connsiteX891" fmla="*/ 84021 w 290722"/>
                  <a:gd name="connsiteY891" fmla="*/ 379709 h 426863"/>
                  <a:gd name="connsiteX892" fmla="*/ 84021 w 290722"/>
                  <a:gd name="connsiteY892" fmla="*/ 379823 h 426863"/>
                  <a:gd name="connsiteX893" fmla="*/ 84044 w 290722"/>
                  <a:gd name="connsiteY893" fmla="*/ 379892 h 426863"/>
                  <a:gd name="connsiteX894" fmla="*/ 85004 w 290722"/>
                  <a:gd name="connsiteY894" fmla="*/ 383762 h 426863"/>
                  <a:gd name="connsiteX895" fmla="*/ 85484 w 290722"/>
                  <a:gd name="connsiteY895" fmla="*/ 385686 h 426863"/>
                  <a:gd name="connsiteX896" fmla="*/ 85759 w 290722"/>
                  <a:gd name="connsiteY896" fmla="*/ 386716 h 426863"/>
                  <a:gd name="connsiteX897" fmla="*/ 86125 w 290722"/>
                  <a:gd name="connsiteY897" fmla="*/ 387678 h 426863"/>
                  <a:gd name="connsiteX898" fmla="*/ 87588 w 290722"/>
                  <a:gd name="connsiteY898" fmla="*/ 391457 h 426863"/>
                  <a:gd name="connsiteX899" fmla="*/ 89372 w 290722"/>
                  <a:gd name="connsiteY899" fmla="*/ 395121 h 426863"/>
                  <a:gd name="connsiteX900" fmla="*/ 91361 w 290722"/>
                  <a:gd name="connsiteY900" fmla="*/ 398671 h 426863"/>
                  <a:gd name="connsiteX901" fmla="*/ 93671 w 290722"/>
                  <a:gd name="connsiteY901" fmla="*/ 402038 h 426863"/>
                  <a:gd name="connsiteX902" fmla="*/ 96163 w 290722"/>
                  <a:gd name="connsiteY902" fmla="*/ 405175 h 426863"/>
                  <a:gd name="connsiteX903" fmla="*/ 97444 w 290722"/>
                  <a:gd name="connsiteY903" fmla="*/ 406710 h 426863"/>
                  <a:gd name="connsiteX904" fmla="*/ 97764 w 290722"/>
                  <a:gd name="connsiteY904" fmla="*/ 407076 h 426863"/>
                  <a:gd name="connsiteX905" fmla="*/ 97833 w 290722"/>
                  <a:gd name="connsiteY905" fmla="*/ 407168 h 426863"/>
                  <a:gd name="connsiteX906" fmla="*/ 97901 w 290722"/>
                  <a:gd name="connsiteY906" fmla="*/ 407259 h 426863"/>
                  <a:gd name="connsiteX907" fmla="*/ 97947 w 290722"/>
                  <a:gd name="connsiteY907" fmla="*/ 407259 h 426863"/>
                  <a:gd name="connsiteX908" fmla="*/ 98130 w 290722"/>
                  <a:gd name="connsiteY908" fmla="*/ 407488 h 426863"/>
                  <a:gd name="connsiteX909" fmla="*/ 98839 w 290722"/>
                  <a:gd name="connsiteY909" fmla="*/ 408198 h 426863"/>
                  <a:gd name="connsiteX910" fmla="*/ 101698 w 290722"/>
                  <a:gd name="connsiteY910" fmla="*/ 411015 h 426863"/>
                  <a:gd name="connsiteX911" fmla="*/ 104762 w 290722"/>
                  <a:gd name="connsiteY911" fmla="*/ 413626 h 426863"/>
                  <a:gd name="connsiteX912" fmla="*/ 108009 w 290722"/>
                  <a:gd name="connsiteY912" fmla="*/ 416008 h 426863"/>
                  <a:gd name="connsiteX913" fmla="*/ 111302 w 290722"/>
                  <a:gd name="connsiteY913" fmla="*/ 418229 h 426863"/>
                  <a:gd name="connsiteX914" fmla="*/ 114801 w 290722"/>
                  <a:gd name="connsiteY914" fmla="*/ 420244 h 426863"/>
                  <a:gd name="connsiteX915" fmla="*/ 118322 w 290722"/>
                  <a:gd name="connsiteY915" fmla="*/ 422145 h 426863"/>
                  <a:gd name="connsiteX916" fmla="*/ 121981 w 290722"/>
                  <a:gd name="connsiteY916" fmla="*/ 423817 h 426863"/>
                  <a:gd name="connsiteX917" fmla="*/ 130259 w 290722"/>
                  <a:gd name="connsiteY917" fmla="*/ 426863 h 426863"/>
                  <a:gd name="connsiteX918" fmla="*/ 123079 w 290722"/>
                  <a:gd name="connsiteY918" fmla="*/ 422100 h 426863"/>
                  <a:gd name="connsiteX919" fmla="*/ 120197 w 290722"/>
                  <a:gd name="connsiteY919" fmla="*/ 419924 h 426863"/>
                  <a:gd name="connsiteX920" fmla="*/ 117385 w 290722"/>
                  <a:gd name="connsiteY920" fmla="*/ 417588 h 426863"/>
                  <a:gd name="connsiteX921" fmla="*/ 114572 w 290722"/>
                  <a:gd name="connsiteY921" fmla="*/ 415183 h 426863"/>
                  <a:gd name="connsiteX922" fmla="*/ 111988 w 290722"/>
                  <a:gd name="connsiteY922" fmla="*/ 412687 h 426863"/>
                  <a:gd name="connsiteX923" fmla="*/ 109518 w 290722"/>
                  <a:gd name="connsiteY923" fmla="*/ 410053 h 426863"/>
                  <a:gd name="connsiteX924" fmla="*/ 107232 w 290722"/>
                  <a:gd name="connsiteY924" fmla="*/ 407328 h 426863"/>
                  <a:gd name="connsiteX925" fmla="*/ 105036 w 290722"/>
                  <a:gd name="connsiteY925" fmla="*/ 404442 h 426863"/>
                  <a:gd name="connsiteX926" fmla="*/ 103961 w 290722"/>
                  <a:gd name="connsiteY926" fmla="*/ 402931 h 426863"/>
                  <a:gd name="connsiteX927" fmla="*/ 103687 w 290722"/>
                  <a:gd name="connsiteY927" fmla="*/ 402542 h 426863"/>
                  <a:gd name="connsiteX928" fmla="*/ 103504 w 290722"/>
                  <a:gd name="connsiteY928" fmla="*/ 402221 h 426863"/>
                  <a:gd name="connsiteX929" fmla="*/ 103047 w 290722"/>
                  <a:gd name="connsiteY929" fmla="*/ 401465 h 426863"/>
                  <a:gd name="connsiteX930" fmla="*/ 101240 w 290722"/>
                  <a:gd name="connsiteY930" fmla="*/ 398419 h 426863"/>
                  <a:gd name="connsiteX931" fmla="*/ 99731 w 290722"/>
                  <a:gd name="connsiteY931" fmla="*/ 395213 h 426863"/>
                  <a:gd name="connsiteX932" fmla="*/ 98450 w 290722"/>
                  <a:gd name="connsiteY932" fmla="*/ 392007 h 426863"/>
                  <a:gd name="connsiteX933" fmla="*/ 97330 w 290722"/>
                  <a:gd name="connsiteY933" fmla="*/ 388778 h 426863"/>
                  <a:gd name="connsiteX934" fmla="*/ 96461 w 290722"/>
                  <a:gd name="connsiteY934" fmla="*/ 385182 h 426863"/>
                  <a:gd name="connsiteX935" fmla="*/ 96232 w 290722"/>
                  <a:gd name="connsiteY935" fmla="*/ 384266 h 426863"/>
                  <a:gd name="connsiteX936" fmla="*/ 96163 w 290722"/>
                  <a:gd name="connsiteY936" fmla="*/ 383946 h 426863"/>
                  <a:gd name="connsiteX937" fmla="*/ 96163 w 290722"/>
                  <a:gd name="connsiteY937" fmla="*/ 383946 h 426863"/>
                  <a:gd name="connsiteX938" fmla="*/ 96141 w 290722"/>
                  <a:gd name="connsiteY938" fmla="*/ 383716 h 426863"/>
                  <a:gd name="connsiteX939" fmla="*/ 95935 w 290722"/>
                  <a:gd name="connsiteY939" fmla="*/ 381861 h 426863"/>
                  <a:gd name="connsiteX940" fmla="*/ 95569 w 290722"/>
                  <a:gd name="connsiteY940" fmla="*/ 378495 h 426863"/>
                  <a:gd name="connsiteX941" fmla="*/ 95615 w 290722"/>
                  <a:gd name="connsiteY941" fmla="*/ 374876 h 426863"/>
                  <a:gd name="connsiteX942" fmla="*/ 95615 w 290722"/>
                  <a:gd name="connsiteY942" fmla="*/ 372998 h 426863"/>
                  <a:gd name="connsiteX943" fmla="*/ 95638 w 290722"/>
                  <a:gd name="connsiteY943" fmla="*/ 372541 h 426863"/>
                  <a:gd name="connsiteX944" fmla="*/ 95638 w 290722"/>
                  <a:gd name="connsiteY944" fmla="*/ 372128 h 426863"/>
                  <a:gd name="connsiteX945" fmla="*/ 95706 w 290722"/>
                  <a:gd name="connsiteY945" fmla="*/ 371189 h 426863"/>
                  <a:gd name="connsiteX946" fmla="*/ 95981 w 290722"/>
                  <a:gd name="connsiteY946" fmla="*/ 363769 h 426863"/>
                  <a:gd name="connsiteX947" fmla="*/ 96118 w 290722"/>
                  <a:gd name="connsiteY947" fmla="*/ 360036 h 426863"/>
                  <a:gd name="connsiteX948" fmla="*/ 96118 w 290722"/>
                  <a:gd name="connsiteY948" fmla="*/ 359120 h 426863"/>
                  <a:gd name="connsiteX949" fmla="*/ 96163 w 290722"/>
                  <a:gd name="connsiteY949" fmla="*/ 358639 h 426863"/>
                  <a:gd name="connsiteX950" fmla="*/ 96163 w 290722"/>
                  <a:gd name="connsiteY950" fmla="*/ 358021 h 426863"/>
                  <a:gd name="connsiteX951" fmla="*/ 96095 w 290722"/>
                  <a:gd name="connsiteY951" fmla="*/ 356120 h 426863"/>
                  <a:gd name="connsiteX952" fmla="*/ 95981 w 290722"/>
                  <a:gd name="connsiteY952" fmla="*/ 352318 h 426863"/>
                  <a:gd name="connsiteX953" fmla="*/ 95752 w 290722"/>
                  <a:gd name="connsiteY953" fmla="*/ 348517 h 426863"/>
                  <a:gd name="connsiteX954" fmla="*/ 95454 w 290722"/>
                  <a:gd name="connsiteY954" fmla="*/ 344669 h 426863"/>
                  <a:gd name="connsiteX955" fmla="*/ 94997 w 290722"/>
                  <a:gd name="connsiteY955" fmla="*/ 340799 h 426863"/>
                  <a:gd name="connsiteX956" fmla="*/ 94929 w 290722"/>
                  <a:gd name="connsiteY956" fmla="*/ 340341 h 426863"/>
                  <a:gd name="connsiteX957" fmla="*/ 98062 w 290722"/>
                  <a:gd name="connsiteY957" fmla="*/ 342013 h 426863"/>
                  <a:gd name="connsiteX958" fmla="*/ 101972 w 290722"/>
                  <a:gd name="connsiteY958" fmla="*/ 343914 h 426863"/>
                  <a:gd name="connsiteX959" fmla="*/ 103893 w 290722"/>
                  <a:gd name="connsiteY959" fmla="*/ 344761 h 426863"/>
                  <a:gd name="connsiteX960" fmla="*/ 104830 w 290722"/>
                  <a:gd name="connsiteY960" fmla="*/ 345150 h 426863"/>
                  <a:gd name="connsiteX961" fmla="*/ 105585 w 290722"/>
                  <a:gd name="connsiteY961" fmla="*/ 345471 h 426863"/>
                  <a:gd name="connsiteX962" fmla="*/ 106088 w 290722"/>
                  <a:gd name="connsiteY962" fmla="*/ 345631 h 426863"/>
                  <a:gd name="connsiteX963" fmla="*/ 109976 w 290722"/>
                  <a:gd name="connsiteY963" fmla="*/ 346982 h 426863"/>
                  <a:gd name="connsiteX964" fmla="*/ 110936 w 290722"/>
                  <a:gd name="connsiteY964" fmla="*/ 347303 h 426863"/>
                  <a:gd name="connsiteX965" fmla="*/ 111416 w 290722"/>
                  <a:gd name="connsiteY965" fmla="*/ 347486 h 426863"/>
                  <a:gd name="connsiteX966" fmla="*/ 111691 w 290722"/>
                  <a:gd name="connsiteY966" fmla="*/ 347578 h 426863"/>
                  <a:gd name="connsiteX967" fmla="*/ 111759 w 290722"/>
                  <a:gd name="connsiteY967" fmla="*/ 347578 h 426863"/>
                  <a:gd name="connsiteX968" fmla="*/ 111873 w 290722"/>
                  <a:gd name="connsiteY968" fmla="*/ 347624 h 426863"/>
                  <a:gd name="connsiteX969" fmla="*/ 112125 w 290722"/>
                  <a:gd name="connsiteY969" fmla="*/ 347692 h 426863"/>
                  <a:gd name="connsiteX970" fmla="*/ 114115 w 290722"/>
                  <a:gd name="connsiteY970" fmla="*/ 348196 h 426863"/>
                  <a:gd name="connsiteX971" fmla="*/ 122072 w 290722"/>
                  <a:gd name="connsiteY971" fmla="*/ 350166 h 426863"/>
                  <a:gd name="connsiteX972" fmla="*/ 130099 w 290722"/>
                  <a:gd name="connsiteY972" fmla="*/ 351815 h 426863"/>
                  <a:gd name="connsiteX973" fmla="*/ 133964 w 290722"/>
                  <a:gd name="connsiteY973" fmla="*/ 352731 h 426863"/>
                  <a:gd name="connsiteX974" fmla="*/ 134947 w 290722"/>
                  <a:gd name="connsiteY974" fmla="*/ 353028 h 426863"/>
                  <a:gd name="connsiteX975" fmla="*/ 135199 w 290722"/>
                  <a:gd name="connsiteY975" fmla="*/ 353097 h 426863"/>
                  <a:gd name="connsiteX976" fmla="*/ 135313 w 290722"/>
                  <a:gd name="connsiteY976" fmla="*/ 353097 h 426863"/>
                  <a:gd name="connsiteX977" fmla="*/ 135222 w 290722"/>
                  <a:gd name="connsiteY977" fmla="*/ 353097 h 426863"/>
                  <a:gd name="connsiteX978" fmla="*/ 135336 w 290722"/>
                  <a:gd name="connsiteY978" fmla="*/ 353143 h 426863"/>
                  <a:gd name="connsiteX979" fmla="*/ 135816 w 290722"/>
                  <a:gd name="connsiteY979" fmla="*/ 353303 h 426863"/>
                  <a:gd name="connsiteX980" fmla="*/ 137691 w 290722"/>
                  <a:gd name="connsiteY980" fmla="*/ 353921 h 426863"/>
                  <a:gd name="connsiteX981" fmla="*/ 144963 w 290722"/>
                  <a:gd name="connsiteY981" fmla="*/ 357173 h 426863"/>
                  <a:gd name="connsiteX982" fmla="*/ 151709 w 290722"/>
                  <a:gd name="connsiteY982" fmla="*/ 361456 h 426863"/>
                  <a:gd name="connsiteX983" fmla="*/ 154796 w 290722"/>
                  <a:gd name="connsiteY983" fmla="*/ 363975 h 426863"/>
                  <a:gd name="connsiteX984" fmla="*/ 157769 w 290722"/>
                  <a:gd name="connsiteY984" fmla="*/ 366724 h 426863"/>
                  <a:gd name="connsiteX985" fmla="*/ 159164 w 290722"/>
                  <a:gd name="connsiteY985" fmla="*/ 368098 h 426863"/>
                  <a:gd name="connsiteX986" fmla="*/ 160559 w 290722"/>
                  <a:gd name="connsiteY986" fmla="*/ 369609 h 426863"/>
                  <a:gd name="connsiteX987" fmla="*/ 163074 w 290722"/>
                  <a:gd name="connsiteY987" fmla="*/ 372724 h 426863"/>
                  <a:gd name="connsiteX988" fmla="*/ 165659 w 290722"/>
                  <a:gd name="connsiteY988" fmla="*/ 375930 h 426863"/>
                  <a:gd name="connsiteX989" fmla="*/ 167877 w 290722"/>
                  <a:gd name="connsiteY989" fmla="*/ 379273 h 426863"/>
                  <a:gd name="connsiteX990" fmla="*/ 169020 w 290722"/>
                  <a:gd name="connsiteY990" fmla="*/ 380991 h 426863"/>
                  <a:gd name="connsiteX991" fmla="*/ 170026 w 290722"/>
                  <a:gd name="connsiteY991" fmla="*/ 382709 h 426863"/>
                  <a:gd name="connsiteX992" fmla="*/ 171970 w 290722"/>
                  <a:gd name="connsiteY992" fmla="*/ 386327 h 426863"/>
                  <a:gd name="connsiteX993" fmla="*/ 173228 w 290722"/>
                  <a:gd name="connsiteY993" fmla="*/ 389076 h 426863"/>
                  <a:gd name="connsiteX994" fmla="*/ 172976 w 290722"/>
                  <a:gd name="connsiteY994" fmla="*/ 384633 h 426863"/>
                  <a:gd name="connsiteX995" fmla="*/ 172771 w 290722"/>
                  <a:gd name="connsiteY995" fmla="*/ 383190 h 426863"/>
                  <a:gd name="connsiteX996" fmla="*/ 172382 w 290722"/>
                  <a:gd name="connsiteY996" fmla="*/ 380533 h 426863"/>
                  <a:gd name="connsiteX997" fmla="*/ 171764 w 290722"/>
                  <a:gd name="connsiteY997" fmla="*/ 377785 h 426863"/>
                  <a:gd name="connsiteX998" fmla="*/ 171604 w 290722"/>
                  <a:gd name="connsiteY998" fmla="*/ 377144 h 426863"/>
                  <a:gd name="connsiteX999" fmla="*/ 171375 w 290722"/>
                  <a:gd name="connsiteY999" fmla="*/ 376388 h 426863"/>
                  <a:gd name="connsiteX1000" fmla="*/ 170964 w 290722"/>
                  <a:gd name="connsiteY1000" fmla="*/ 375082 h 426863"/>
                  <a:gd name="connsiteX1001" fmla="*/ 170552 w 290722"/>
                  <a:gd name="connsiteY1001" fmla="*/ 373777 h 426863"/>
                  <a:gd name="connsiteX1002" fmla="*/ 170026 w 290722"/>
                  <a:gd name="connsiteY1002" fmla="*/ 372426 h 426863"/>
                  <a:gd name="connsiteX1003" fmla="*/ 168974 w 290722"/>
                  <a:gd name="connsiteY1003" fmla="*/ 369746 h 426863"/>
                  <a:gd name="connsiteX1004" fmla="*/ 167808 w 290722"/>
                  <a:gd name="connsiteY1004" fmla="*/ 367273 h 426863"/>
                  <a:gd name="connsiteX1005" fmla="*/ 167213 w 290722"/>
                  <a:gd name="connsiteY1005" fmla="*/ 366059 h 426863"/>
                  <a:gd name="connsiteX1006" fmla="*/ 166916 w 290722"/>
                  <a:gd name="connsiteY1006" fmla="*/ 365464 h 426863"/>
                  <a:gd name="connsiteX1007" fmla="*/ 166505 w 290722"/>
                  <a:gd name="connsiteY1007" fmla="*/ 364754 h 426863"/>
                  <a:gd name="connsiteX1008" fmla="*/ 164995 w 290722"/>
                  <a:gd name="connsiteY1008" fmla="*/ 362235 h 426863"/>
                  <a:gd name="connsiteX1009" fmla="*/ 163417 w 290722"/>
                  <a:gd name="connsiteY1009" fmla="*/ 359830 h 426863"/>
                  <a:gd name="connsiteX1010" fmla="*/ 161794 w 290722"/>
                  <a:gd name="connsiteY1010" fmla="*/ 357677 h 426863"/>
                  <a:gd name="connsiteX1011" fmla="*/ 160994 w 290722"/>
                  <a:gd name="connsiteY1011" fmla="*/ 356601 h 426863"/>
                  <a:gd name="connsiteX1012" fmla="*/ 160788 w 290722"/>
                  <a:gd name="connsiteY1012" fmla="*/ 356326 h 426863"/>
                  <a:gd name="connsiteX1013" fmla="*/ 160445 w 290722"/>
                  <a:gd name="connsiteY1013" fmla="*/ 355914 h 426863"/>
                  <a:gd name="connsiteX1014" fmla="*/ 160010 w 290722"/>
                  <a:gd name="connsiteY1014" fmla="*/ 355387 h 426863"/>
                  <a:gd name="connsiteX1015" fmla="*/ 159141 w 290722"/>
                  <a:gd name="connsiteY1015" fmla="*/ 354380 h 426863"/>
                  <a:gd name="connsiteX1016" fmla="*/ 158913 w 290722"/>
                  <a:gd name="connsiteY1016" fmla="*/ 354128 h 426863"/>
                  <a:gd name="connsiteX1017" fmla="*/ 158867 w 290722"/>
                  <a:gd name="connsiteY1017" fmla="*/ 354036 h 426863"/>
                  <a:gd name="connsiteX1018" fmla="*/ 158867 w 290722"/>
                  <a:gd name="connsiteY1018" fmla="*/ 353990 h 426863"/>
                  <a:gd name="connsiteX1019" fmla="*/ 158821 w 290722"/>
                  <a:gd name="connsiteY1019" fmla="*/ 353990 h 426863"/>
                  <a:gd name="connsiteX1020" fmla="*/ 158638 w 290722"/>
                  <a:gd name="connsiteY1020" fmla="*/ 353807 h 426863"/>
                  <a:gd name="connsiteX1021" fmla="*/ 158044 w 290722"/>
                  <a:gd name="connsiteY1021" fmla="*/ 353189 h 426863"/>
                  <a:gd name="connsiteX1022" fmla="*/ 157106 w 290722"/>
                  <a:gd name="connsiteY1022" fmla="*/ 352227 h 426863"/>
                  <a:gd name="connsiteX1023" fmla="*/ 156649 w 290722"/>
                  <a:gd name="connsiteY1023" fmla="*/ 351746 h 426863"/>
                  <a:gd name="connsiteX1024" fmla="*/ 156397 w 290722"/>
                  <a:gd name="connsiteY1024" fmla="*/ 351540 h 426863"/>
                  <a:gd name="connsiteX1025" fmla="*/ 156374 w 290722"/>
                  <a:gd name="connsiteY1025" fmla="*/ 351540 h 426863"/>
                  <a:gd name="connsiteX1026" fmla="*/ 156306 w 290722"/>
                  <a:gd name="connsiteY1026" fmla="*/ 351448 h 426863"/>
                  <a:gd name="connsiteX1027" fmla="*/ 156191 w 290722"/>
                  <a:gd name="connsiteY1027" fmla="*/ 351333 h 426863"/>
                  <a:gd name="connsiteX1028" fmla="*/ 155963 w 290722"/>
                  <a:gd name="connsiteY1028" fmla="*/ 351105 h 426863"/>
                  <a:gd name="connsiteX1029" fmla="*/ 154979 w 290722"/>
                  <a:gd name="connsiteY1029" fmla="*/ 350166 h 426863"/>
                  <a:gd name="connsiteX1030" fmla="*/ 154499 w 290722"/>
                  <a:gd name="connsiteY1030" fmla="*/ 349707 h 426863"/>
                  <a:gd name="connsiteX1031" fmla="*/ 154385 w 290722"/>
                  <a:gd name="connsiteY1031" fmla="*/ 349593 h 426863"/>
                  <a:gd name="connsiteX1032" fmla="*/ 154316 w 290722"/>
                  <a:gd name="connsiteY1032" fmla="*/ 349524 h 426863"/>
                  <a:gd name="connsiteX1033" fmla="*/ 153996 w 290722"/>
                  <a:gd name="connsiteY1033" fmla="*/ 349295 h 426863"/>
                  <a:gd name="connsiteX1034" fmla="*/ 153745 w 290722"/>
                  <a:gd name="connsiteY1034" fmla="*/ 349089 h 426863"/>
                  <a:gd name="connsiteX1035" fmla="*/ 151755 w 290722"/>
                  <a:gd name="connsiteY1035" fmla="*/ 347555 h 426863"/>
                  <a:gd name="connsiteX1036" fmla="*/ 149125 w 290722"/>
                  <a:gd name="connsiteY1036" fmla="*/ 345677 h 426863"/>
                  <a:gd name="connsiteX1037" fmla="*/ 146815 w 290722"/>
                  <a:gd name="connsiteY1037" fmla="*/ 344211 h 426863"/>
                  <a:gd name="connsiteX1038" fmla="*/ 146244 w 290722"/>
                  <a:gd name="connsiteY1038" fmla="*/ 343868 h 426863"/>
                  <a:gd name="connsiteX1039" fmla="*/ 145672 w 290722"/>
                  <a:gd name="connsiteY1039" fmla="*/ 343524 h 426863"/>
                  <a:gd name="connsiteX1040" fmla="*/ 144209 w 290722"/>
                  <a:gd name="connsiteY1040" fmla="*/ 342700 h 426863"/>
                  <a:gd name="connsiteX1041" fmla="*/ 142745 w 290722"/>
                  <a:gd name="connsiteY1041" fmla="*/ 341944 h 426863"/>
                  <a:gd name="connsiteX1042" fmla="*/ 141510 w 290722"/>
                  <a:gd name="connsiteY1042" fmla="*/ 341417 h 426863"/>
                  <a:gd name="connsiteX1043" fmla="*/ 140298 w 290722"/>
                  <a:gd name="connsiteY1043" fmla="*/ 340867 h 426863"/>
                  <a:gd name="connsiteX1044" fmla="*/ 140138 w 290722"/>
                  <a:gd name="connsiteY1044" fmla="*/ 340799 h 426863"/>
                  <a:gd name="connsiteX1045" fmla="*/ 140115 w 290722"/>
                  <a:gd name="connsiteY1045" fmla="*/ 340799 h 426863"/>
                  <a:gd name="connsiteX1046" fmla="*/ 139772 w 290722"/>
                  <a:gd name="connsiteY1046" fmla="*/ 340639 h 426863"/>
                  <a:gd name="connsiteX1047" fmla="*/ 138995 w 290722"/>
                  <a:gd name="connsiteY1047" fmla="*/ 340341 h 426863"/>
                  <a:gd name="connsiteX1048" fmla="*/ 137440 w 290722"/>
                  <a:gd name="connsiteY1048" fmla="*/ 339723 h 426863"/>
                  <a:gd name="connsiteX1049" fmla="*/ 135976 w 290722"/>
                  <a:gd name="connsiteY1049" fmla="*/ 339219 h 426863"/>
                  <a:gd name="connsiteX1050" fmla="*/ 130580 w 290722"/>
                  <a:gd name="connsiteY1050" fmla="*/ 337615 h 426863"/>
                  <a:gd name="connsiteX1051" fmla="*/ 127973 w 290722"/>
                  <a:gd name="connsiteY1051" fmla="*/ 336928 h 426863"/>
                  <a:gd name="connsiteX1052" fmla="*/ 127309 w 290722"/>
                  <a:gd name="connsiteY1052" fmla="*/ 336768 h 426863"/>
                  <a:gd name="connsiteX1053" fmla="*/ 127149 w 290722"/>
                  <a:gd name="connsiteY1053" fmla="*/ 336768 h 426863"/>
                  <a:gd name="connsiteX1054" fmla="*/ 127126 w 290722"/>
                  <a:gd name="connsiteY1054" fmla="*/ 336745 h 426863"/>
                  <a:gd name="connsiteX1055" fmla="*/ 127264 w 290722"/>
                  <a:gd name="connsiteY1055" fmla="*/ 336745 h 426863"/>
                  <a:gd name="connsiteX1056" fmla="*/ 127172 w 290722"/>
                  <a:gd name="connsiteY1056" fmla="*/ 336745 h 426863"/>
                  <a:gd name="connsiteX1057" fmla="*/ 126852 w 290722"/>
                  <a:gd name="connsiteY1057" fmla="*/ 336608 h 426863"/>
                  <a:gd name="connsiteX1058" fmla="*/ 125571 w 290722"/>
                  <a:gd name="connsiteY1058" fmla="*/ 336241 h 426863"/>
                  <a:gd name="connsiteX1059" fmla="*/ 120403 w 290722"/>
                  <a:gd name="connsiteY1059" fmla="*/ 334776 h 426863"/>
                  <a:gd name="connsiteX1060" fmla="*/ 117819 w 290722"/>
                  <a:gd name="connsiteY1060" fmla="*/ 334066 h 426863"/>
                  <a:gd name="connsiteX1061" fmla="*/ 116516 w 290722"/>
                  <a:gd name="connsiteY1061" fmla="*/ 333745 h 426863"/>
                  <a:gd name="connsiteX1062" fmla="*/ 115898 w 290722"/>
                  <a:gd name="connsiteY1062" fmla="*/ 333562 h 426863"/>
                  <a:gd name="connsiteX1063" fmla="*/ 115830 w 290722"/>
                  <a:gd name="connsiteY1063" fmla="*/ 333562 h 426863"/>
                  <a:gd name="connsiteX1064" fmla="*/ 115510 w 290722"/>
                  <a:gd name="connsiteY1064" fmla="*/ 333448 h 426863"/>
                  <a:gd name="connsiteX1065" fmla="*/ 110570 w 290722"/>
                  <a:gd name="connsiteY1065" fmla="*/ 331798 h 426863"/>
                  <a:gd name="connsiteX1066" fmla="*/ 107232 w 290722"/>
                  <a:gd name="connsiteY1066" fmla="*/ 330493 h 426863"/>
                  <a:gd name="connsiteX1067" fmla="*/ 106271 w 290722"/>
                  <a:gd name="connsiteY1067" fmla="*/ 330104 h 426863"/>
                  <a:gd name="connsiteX1068" fmla="*/ 105356 w 290722"/>
                  <a:gd name="connsiteY1068" fmla="*/ 329692 h 426863"/>
                  <a:gd name="connsiteX1069" fmla="*/ 103664 w 290722"/>
                  <a:gd name="connsiteY1069" fmla="*/ 328936 h 426863"/>
                  <a:gd name="connsiteX1070" fmla="*/ 100280 w 290722"/>
                  <a:gd name="connsiteY1070" fmla="*/ 327287 h 426863"/>
                  <a:gd name="connsiteX1071" fmla="*/ 96872 w 290722"/>
                  <a:gd name="connsiteY1071" fmla="*/ 325455 h 426863"/>
                  <a:gd name="connsiteX1072" fmla="*/ 97376 w 290722"/>
                  <a:gd name="connsiteY1072" fmla="*/ 325798 h 426863"/>
                  <a:gd name="connsiteX1073" fmla="*/ 94243 w 290722"/>
                  <a:gd name="connsiteY1073" fmla="*/ 323668 h 426863"/>
                  <a:gd name="connsiteX1074" fmla="*/ 92688 w 290722"/>
                  <a:gd name="connsiteY1074" fmla="*/ 322615 h 426863"/>
                  <a:gd name="connsiteX1075" fmla="*/ 91933 w 290722"/>
                  <a:gd name="connsiteY1075" fmla="*/ 322065 h 426863"/>
                  <a:gd name="connsiteX1076" fmla="*/ 91544 w 290722"/>
                  <a:gd name="connsiteY1076" fmla="*/ 321791 h 426863"/>
                  <a:gd name="connsiteX1077" fmla="*/ 91361 w 290722"/>
                  <a:gd name="connsiteY1077" fmla="*/ 321653 h 426863"/>
                  <a:gd name="connsiteX1078" fmla="*/ 91315 w 290722"/>
                  <a:gd name="connsiteY1078" fmla="*/ 321653 h 426863"/>
                  <a:gd name="connsiteX1079" fmla="*/ 91315 w 290722"/>
                  <a:gd name="connsiteY1079" fmla="*/ 321630 h 426863"/>
                  <a:gd name="connsiteX1080" fmla="*/ 91521 w 290722"/>
                  <a:gd name="connsiteY1080" fmla="*/ 321791 h 426863"/>
                  <a:gd name="connsiteX1081" fmla="*/ 91521 w 290722"/>
                  <a:gd name="connsiteY1081" fmla="*/ 321791 h 426863"/>
                  <a:gd name="connsiteX1082" fmla="*/ 91430 w 290722"/>
                  <a:gd name="connsiteY1082" fmla="*/ 321699 h 426863"/>
                  <a:gd name="connsiteX1083" fmla="*/ 89989 w 290722"/>
                  <a:gd name="connsiteY1083" fmla="*/ 320508 h 426863"/>
                  <a:gd name="connsiteX1084" fmla="*/ 89806 w 290722"/>
                  <a:gd name="connsiteY1084" fmla="*/ 320348 h 426863"/>
                  <a:gd name="connsiteX1085" fmla="*/ 89806 w 290722"/>
                  <a:gd name="connsiteY1085" fmla="*/ 320348 h 426863"/>
                  <a:gd name="connsiteX1086" fmla="*/ 89806 w 290722"/>
                  <a:gd name="connsiteY1086" fmla="*/ 320348 h 426863"/>
                  <a:gd name="connsiteX1087" fmla="*/ 89669 w 290722"/>
                  <a:gd name="connsiteY1087" fmla="*/ 320210 h 426863"/>
                  <a:gd name="connsiteX1088" fmla="*/ 89074 w 290722"/>
                  <a:gd name="connsiteY1088" fmla="*/ 318584 h 426863"/>
                  <a:gd name="connsiteX1089" fmla="*/ 89029 w 290722"/>
                  <a:gd name="connsiteY1089" fmla="*/ 318447 h 426863"/>
                  <a:gd name="connsiteX1090" fmla="*/ 88914 w 290722"/>
                  <a:gd name="connsiteY1090" fmla="*/ 318195 h 426863"/>
                  <a:gd name="connsiteX1091" fmla="*/ 86833 w 290722"/>
                  <a:gd name="connsiteY1091" fmla="*/ 313821 h 426863"/>
                  <a:gd name="connsiteX1092" fmla="*/ 85804 w 290722"/>
                  <a:gd name="connsiteY1092" fmla="*/ 311599 h 426863"/>
                  <a:gd name="connsiteX1093" fmla="*/ 85553 w 290722"/>
                  <a:gd name="connsiteY1093" fmla="*/ 311050 h 426863"/>
                  <a:gd name="connsiteX1094" fmla="*/ 85439 w 290722"/>
                  <a:gd name="connsiteY1094" fmla="*/ 310775 h 426863"/>
                  <a:gd name="connsiteX1095" fmla="*/ 85210 w 290722"/>
                  <a:gd name="connsiteY1095" fmla="*/ 310340 h 426863"/>
                  <a:gd name="connsiteX1096" fmla="*/ 84638 w 290722"/>
                  <a:gd name="connsiteY1096" fmla="*/ 309263 h 426863"/>
                  <a:gd name="connsiteX1097" fmla="*/ 83518 w 290722"/>
                  <a:gd name="connsiteY1097" fmla="*/ 307110 h 426863"/>
                  <a:gd name="connsiteX1098" fmla="*/ 82237 w 290722"/>
                  <a:gd name="connsiteY1098" fmla="*/ 304797 h 426863"/>
                  <a:gd name="connsiteX1099" fmla="*/ 81025 w 290722"/>
                  <a:gd name="connsiteY1099" fmla="*/ 302668 h 426863"/>
                  <a:gd name="connsiteX1100" fmla="*/ 79790 w 290722"/>
                  <a:gd name="connsiteY1100" fmla="*/ 300538 h 426863"/>
                  <a:gd name="connsiteX1101" fmla="*/ 79173 w 290722"/>
                  <a:gd name="connsiteY1101" fmla="*/ 299507 h 426863"/>
                  <a:gd name="connsiteX1102" fmla="*/ 78418 w 290722"/>
                  <a:gd name="connsiteY1102" fmla="*/ 298293 h 426863"/>
                  <a:gd name="connsiteX1103" fmla="*/ 77115 w 290722"/>
                  <a:gd name="connsiteY1103" fmla="*/ 296255 h 426863"/>
                  <a:gd name="connsiteX1104" fmla="*/ 74485 w 290722"/>
                  <a:gd name="connsiteY1104" fmla="*/ 292156 h 426863"/>
                  <a:gd name="connsiteX1105" fmla="*/ 73181 w 290722"/>
                  <a:gd name="connsiteY1105" fmla="*/ 290095 h 426863"/>
                  <a:gd name="connsiteX1106" fmla="*/ 72610 w 290722"/>
                  <a:gd name="connsiteY1106" fmla="*/ 289224 h 426863"/>
                  <a:gd name="connsiteX1107" fmla="*/ 71992 w 290722"/>
                  <a:gd name="connsiteY1107" fmla="*/ 288171 h 426863"/>
                  <a:gd name="connsiteX1108" fmla="*/ 69682 w 290722"/>
                  <a:gd name="connsiteY1108" fmla="*/ 284323 h 426863"/>
                  <a:gd name="connsiteX1109" fmla="*/ 67602 w 290722"/>
                  <a:gd name="connsiteY1109" fmla="*/ 279926 h 426863"/>
                  <a:gd name="connsiteX1110" fmla="*/ 65886 w 290722"/>
                  <a:gd name="connsiteY1110" fmla="*/ 275186 h 426863"/>
                  <a:gd name="connsiteX1111" fmla="*/ 64629 w 290722"/>
                  <a:gd name="connsiteY1111" fmla="*/ 270239 h 426863"/>
                  <a:gd name="connsiteX1112" fmla="*/ 64629 w 290722"/>
                  <a:gd name="connsiteY1112" fmla="*/ 270239 h 426863"/>
                  <a:gd name="connsiteX1113" fmla="*/ 64629 w 290722"/>
                  <a:gd name="connsiteY1113" fmla="*/ 270056 h 426863"/>
                  <a:gd name="connsiteX1114" fmla="*/ 64583 w 290722"/>
                  <a:gd name="connsiteY1114" fmla="*/ 269735 h 426863"/>
                  <a:gd name="connsiteX1115" fmla="*/ 64492 w 290722"/>
                  <a:gd name="connsiteY1115" fmla="*/ 269117 h 426863"/>
                  <a:gd name="connsiteX1116" fmla="*/ 64309 w 290722"/>
                  <a:gd name="connsiteY1116" fmla="*/ 267880 h 426863"/>
                  <a:gd name="connsiteX1117" fmla="*/ 64011 w 290722"/>
                  <a:gd name="connsiteY1117" fmla="*/ 265452 h 426863"/>
                  <a:gd name="connsiteX1118" fmla="*/ 64057 w 290722"/>
                  <a:gd name="connsiteY1118" fmla="*/ 255651 h 426863"/>
                  <a:gd name="connsiteX1119" fmla="*/ 64812 w 290722"/>
                  <a:gd name="connsiteY1119" fmla="*/ 250887 h 426863"/>
                  <a:gd name="connsiteX1120" fmla="*/ 65384 w 290722"/>
                  <a:gd name="connsiteY1120" fmla="*/ 248712 h 426863"/>
                  <a:gd name="connsiteX1121" fmla="*/ 65704 w 290722"/>
                  <a:gd name="connsiteY1121" fmla="*/ 247589 h 426863"/>
                  <a:gd name="connsiteX1122" fmla="*/ 66161 w 290722"/>
                  <a:gd name="connsiteY1122" fmla="*/ 246284 h 426863"/>
                  <a:gd name="connsiteX1123" fmla="*/ 66618 w 290722"/>
                  <a:gd name="connsiteY1123" fmla="*/ 244978 h 426863"/>
                  <a:gd name="connsiteX1124" fmla="*/ 66733 w 290722"/>
                  <a:gd name="connsiteY1124" fmla="*/ 244658 h 426863"/>
                  <a:gd name="connsiteX1125" fmla="*/ 66778 w 290722"/>
                  <a:gd name="connsiteY1125" fmla="*/ 244498 h 426863"/>
                  <a:gd name="connsiteX1126" fmla="*/ 66778 w 290722"/>
                  <a:gd name="connsiteY1126" fmla="*/ 244498 h 426863"/>
                  <a:gd name="connsiteX1127" fmla="*/ 67030 w 290722"/>
                  <a:gd name="connsiteY1127" fmla="*/ 243925 h 426863"/>
                  <a:gd name="connsiteX1128" fmla="*/ 68059 w 290722"/>
                  <a:gd name="connsiteY1128" fmla="*/ 241658 h 426863"/>
                  <a:gd name="connsiteX1129" fmla="*/ 70231 w 290722"/>
                  <a:gd name="connsiteY1129" fmla="*/ 237192 h 426863"/>
                  <a:gd name="connsiteX1130" fmla="*/ 72793 w 290722"/>
                  <a:gd name="connsiteY1130" fmla="*/ 232864 h 426863"/>
                  <a:gd name="connsiteX1131" fmla="*/ 75651 w 290722"/>
                  <a:gd name="connsiteY1131" fmla="*/ 229016 h 426863"/>
                  <a:gd name="connsiteX1132" fmla="*/ 79013 w 290722"/>
                  <a:gd name="connsiteY1132" fmla="*/ 225008 h 426863"/>
                  <a:gd name="connsiteX1133" fmla="*/ 80865 w 290722"/>
                  <a:gd name="connsiteY1133" fmla="*/ 222970 h 426863"/>
                  <a:gd name="connsiteX1134" fmla="*/ 81322 w 290722"/>
                  <a:gd name="connsiteY1134" fmla="*/ 222466 h 426863"/>
                  <a:gd name="connsiteX1135" fmla="*/ 81482 w 290722"/>
                  <a:gd name="connsiteY1135" fmla="*/ 222306 h 426863"/>
                  <a:gd name="connsiteX1136" fmla="*/ 81551 w 290722"/>
                  <a:gd name="connsiteY1136" fmla="*/ 222237 h 426863"/>
                  <a:gd name="connsiteX1137" fmla="*/ 82557 w 290722"/>
                  <a:gd name="connsiteY1137" fmla="*/ 221298 h 426863"/>
                  <a:gd name="connsiteX1138" fmla="*/ 86605 w 290722"/>
                  <a:gd name="connsiteY1138" fmla="*/ 217565 h 426863"/>
                  <a:gd name="connsiteX1139" fmla="*/ 90424 w 290722"/>
                  <a:gd name="connsiteY1139" fmla="*/ 214519 h 426863"/>
                  <a:gd name="connsiteX1140" fmla="*/ 91499 w 290722"/>
                  <a:gd name="connsiteY1140" fmla="*/ 213672 h 426863"/>
                  <a:gd name="connsiteX1141" fmla="*/ 92550 w 290722"/>
                  <a:gd name="connsiteY1141" fmla="*/ 212870 h 426863"/>
                  <a:gd name="connsiteX1142" fmla="*/ 94746 w 290722"/>
                  <a:gd name="connsiteY1142" fmla="*/ 211221 h 426863"/>
                  <a:gd name="connsiteX1143" fmla="*/ 99045 w 290722"/>
                  <a:gd name="connsiteY1143" fmla="*/ 208061 h 426863"/>
                  <a:gd name="connsiteX1144" fmla="*/ 103481 w 290722"/>
                  <a:gd name="connsiteY1144" fmla="*/ 204855 h 426863"/>
                  <a:gd name="connsiteX1145" fmla="*/ 107963 w 290722"/>
                  <a:gd name="connsiteY1145" fmla="*/ 201488 h 426863"/>
                  <a:gd name="connsiteX1146" fmla="*/ 116790 w 290722"/>
                  <a:gd name="connsiteY1146" fmla="*/ 194686 h 426863"/>
                  <a:gd name="connsiteX1147" fmla="*/ 121067 w 290722"/>
                  <a:gd name="connsiteY1147" fmla="*/ 191228 h 426863"/>
                  <a:gd name="connsiteX1148" fmla="*/ 123193 w 290722"/>
                  <a:gd name="connsiteY1148" fmla="*/ 189488 h 426863"/>
                  <a:gd name="connsiteX1149" fmla="*/ 124245 w 290722"/>
                  <a:gd name="connsiteY1149" fmla="*/ 188618 h 426863"/>
                  <a:gd name="connsiteX1150" fmla="*/ 124497 w 290722"/>
                  <a:gd name="connsiteY1150" fmla="*/ 188411 h 426863"/>
                  <a:gd name="connsiteX1151" fmla="*/ 124840 w 290722"/>
                  <a:gd name="connsiteY1151" fmla="*/ 188137 h 426863"/>
                  <a:gd name="connsiteX1152" fmla="*/ 125366 w 290722"/>
                  <a:gd name="connsiteY1152" fmla="*/ 187679 h 426863"/>
                  <a:gd name="connsiteX1153" fmla="*/ 133987 w 290722"/>
                  <a:gd name="connsiteY1153" fmla="*/ 179938 h 426863"/>
                  <a:gd name="connsiteX1154" fmla="*/ 138903 w 290722"/>
                  <a:gd name="connsiteY1154" fmla="*/ 174762 h 426863"/>
                  <a:gd name="connsiteX1155" fmla="*/ 139521 w 290722"/>
                  <a:gd name="connsiteY1155" fmla="*/ 180946 h 426863"/>
                  <a:gd name="connsiteX1156" fmla="*/ 142814 w 290722"/>
                  <a:gd name="connsiteY1156" fmla="*/ 196587 h 426863"/>
                  <a:gd name="connsiteX1157" fmla="*/ 145626 w 290722"/>
                  <a:gd name="connsiteY1157" fmla="*/ 204420 h 426863"/>
                  <a:gd name="connsiteX1158" fmla="*/ 147204 w 290722"/>
                  <a:gd name="connsiteY1158" fmla="*/ 207832 h 426863"/>
                  <a:gd name="connsiteX1159" fmla="*/ 148874 w 290722"/>
                  <a:gd name="connsiteY1159" fmla="*/ 211313 h 426863"/>
                  <a:gd name="connsiteX1160" fmla="*/ 148988 w 290722"/>
                  <a:gd name="connsiteY1160" fmla="*/ 211542 h 426863"/>
                  <a:gd name="connsiteX1161" fmla="*/ 149148 w 290722"/>
                  <a:gd name="connsiteY1161" fmla="*/ 211794 h 426863"/>
                  <a:gd name="connsiteX1162" fmla="*/ 151138 w 290722"/>
                  <a:gd name="connsiteY1162" fmla="*/ 215046 h 426863"/>
                  <a:gd name="connsiteX1163" fmla="*/ 153196 w 290722"/>
                  <a:gd name="connsiteY1163" fmla="*/ 218298 h 426863"/>
                  <a:gd name="connsiteX1164" fmla="*/ 153264 w 290722"/>
                  <a:gd name="connsiteY1164" fmla="*/ 218412 h 426863"/>
                  <a:gd name="connsiteX1165" fmla="*/ 153493 w 290722"/>
                  <a:gd name="connsiteY1165" fmla="*/ 218710 h 426863"/>
                  <a:gd name="connsiteX1166" fmla="*/ 156512 w 290722"/>
                  <a:gd name="connsiteY1166" fmla="*/ 222512 h 426863"/>
                  <a:gd name="connsiteX1167" fmla="*/ 158318 w 290722"/>
                  <a:gd name="connsiteY1167" fmla="*/ 224619 h 426863"/>
                  <a:gd name="connsiteX1168" fmla="*/ 160147 w 290722"/>
                  <a:gd name="connsiteY1168" fmla="*/ 226451 h 426863"/>
                  <a:gd name="connsiteX1169" fmla="*/ 164744 w 290722"/>
                  <a:gd name="connsiteY1169" fmla="*/ 230734 h 426863"/>
                  <a:gd name="connsiteX1170" fmla="*/ 169729 w 290722"/>
                  <a:gd name="connsiteY1170" fmla="*/ 234444 h 426863"/>
                  <a:gd name="connsiteX1171" fmla="*/ 172290 w 290722"/>
                  <a:gd name="connsiteY1171" fmla="*/ 236161 h 426863"/>
                  <a:gd name="connsiteX1172" fmla="*/ 174737 w 290722"/>
                  <a:gd name="connsiteY1172" fmla="*/ 237627 h 426863"/>
                  <a:gd name="connsiteX1173" fmla="*/ 175949 w 290722"/>
                  <a:gd name="connsiteY1173" fmla="*/ 238360 h 426863"/>
                  <a:gd name="connsiteX1174" fmla="*/ 176567 w 290722"/>
                  <a:gd name="connsiteY1174" fmla="*/ 238726 h 426863"/>
                  <a:gd name="connsiteX1175" fmla="*/ 176635 w 290722"/>
                  <a:gd name="connsiteY1175" fmla="*/ 238726 h 426863"/>
                  <a:gd name="connsiteX1176" fmla="*/ 177184 w 290722"/>
                  <a:gd name="connsiteY1176" fmla="*/ 239070 h 426863"/>
                  <a:gd name="connsiteX1177" fmla="*/ 177344 w 290722"/>
                  <a:gd name="connsiteY1177" fmla="*/ 239139 h 426863"/>
                  <a:gd name="connsiteX1178" fmla="*/ 177664 w 290722"/>
                  <a:gd name="connsiteY1178" fmla="*/ 239276 h 426863"/>
                  <a:gd name="connsiteX1179" fmla="*/ 178030 w 290722"/>
                  <a:gd name="connsiteY1179" fmla="*/ 239436 h 426863"/>
                  <a:gd name="connsiteX1180" fmla="*/ 178030 w 290722"/>
                  <a:gd name="connsiteY1180" fmla="*/ 239505 h 426863"/>
                  <a:gd name="connsiteX1181" fmla="*/ 178099 w 290722"/>
                  <a:gd name="connsiteY1181" fmla="*/ 239872 h 426863"/>
                  <a:gd name="connsiteX1182" fmla="*/ 178144 w 290722"/>
                  <a:gd name="connsiteY1182" fmla="*/ 240032 h 426863"/>
                  <a:gd name="connsiteX1183" fmla="*/ 178990 w 290722"/>
                  <a:gd name="connsiteY1183" fmla="*/ 243146 h 426863"/>
                  <a:gd name="connsiteX1184" fmla="*/ 179288 w 290722"/>
                  <a:gd name="connsiteY1184" fmla="*/ 244200 h 426863"/>
                  <a:gd name="connsiteX1185" fmla="*/ 179631 w 290722"/>
                  <a:gd name="connsiteY1185" fmla="*/ 245070 h 426863"/>
                  <a:gd name="connsiteX1186" fmla="*/ 180294 w 290722"/>
                  <a:gd name="connsiteY1186" fmla="*/ 246811 h 426863"/>
                  <a:gd name="connsiteX1187" fmla="*/ 183175 w 290722"/>
                  <a:gd name="connsiteY1187" fmla="*/ 252879 h 426863"/>
                  <a:gd name="connsiteX1188" fmla="*/ 185051 w 290722"/>
                  <a:gd name="connsiteY1188" fmla="*/ 256017 h 426863"/>
                  <a:gd name="connsiteX1189" fmla="*/ 185965 w 290722"/>
                  <a:gd name="connsiteY1189" fmla="*/ 257368 h 426863"/>
                  <a:gd name="connsiteX1190" fmla="*/ 186423 w 290722"/>
                  <a:gd name="connsiteY1190" fmla="*/ 258032 h 426863"/>
                  <a:gd name="connsiteX1191" fmla="*/ 186651 w 290722"/>
                  <a:gd name="connsiteY1191" fmla="*/ 258376 h 426863"/>
                  <a:gd name="connsiteX1192" fmla="*/ 186857 w 290722"/>
                  <a:gd name="connsiteY1192" fmla="*/ 258674 h 426863"/>
                  <a:gd name="connsiteX1193" fmla="*/ 186925 w 290722"/>
                  <a:gd name="connsiteY1193" fmla="*/ 258765 h 426863"/>
                  <a:gd name="connsiteX1194" fmla="*/ 187063 w 290722"/>
                  <a:gd name="connsiteY1194" fmla="*/ 258926 h 426863"/>
                  <a:gd name="connsiteX1195" fmla="*/ 189098 w 290722"/>
                  <a:gd name="connsiteY1195" fmla="*/ 261422 h 426863"/>
                  <a:gd name="connsiteX1196" fmla="*/ 190127 w 290722"/>
                  <a:gd name="connsiteY1196" fmla="*/ 262659 h 426863"/>
                  <a:gd name="connsiteX1197" fmla="*/ 190882 w 290722"/>
                  <a:gd name="connsiteY1197" fmla="*/ 263574 h 426863"/>
                  <a:gd name="connsiteX1198" fmla="*/ 191476 w 290722"/>
                  <a:gd name="connsiteY1198" fmla="*/ 264170 h 426863"/>
                  <a:gd name="connsiteX1199" fmla="*/ 191728 w 290722"/>
                  <a:gd name="connsiteY1199" fmla="*/ 264422 h 426863"/>
                  <a:gd name="connsiteX1200" fmla="*/ 191819 w 290722"/>
                  <a:gd name="connsiteY1200" fmla="*/ 264834 h 426863"/>
                  <a:gd name="connsiteX1201" fmla="*/ 191865 w 290722"/>
                  <a:gd name="connsiteY1201" fmla="*/ 265040 h 426863"/>
                  <a:gd name="connsiteX1202" fmla="*/ 191911 w 290722"/>
                  <a:gd name="connsiteY1202" fmla="*/ 265292 h 426863"/>
                  <a:gd name="connsiteX1203" fmla="*/ 191979 w 290722"/>
                  <a:gd name="connsiteY1203" fmla="*/ 265704 h 426863"/>
                  <a:gd name="connsiteX1204" fmla="*/ 192025 w 290722"/>
                  <a:gd name="connsiteY1204" fmla="*/ 265979 h 426863"/>
                  <a:gd name="connsiteX1205" fmla="*/ 192025 w 290722"/>
                  <a:gd name="connsiteY1205" fmla="*/ 266323 h 426863"/>
                  <a:gd name="connsiteX1206" fmla="*/ 192094 w 290722"/>
                  <a:gd name="connsiteY1206" fmla="*/ 267353 h 426863"/>
                  <a:gd name="connsiteX1207" fmla="*/ 192094 w 290722"/>
                  <a:gd name="connsiteY1207" fmla="*/ 267743 h 426863"/>
                  <a:gd name="connsiteX1208" fmla="*/ 192048 w 290722"/>
                  <a:gd name="connsiteY1208" fmla="*/ 268201 h 426863"/>
                  <a:gd name="connsiteX1209" fmla="*/ 192002 w 290722"/>
                  <a:gd name="connsiteY1209" fmla="*/ 268453 h 426863"/>
                  <a:gd name="connsiteX1210" fmla="*/ 191888 w 290722"/>
                  <a:gd name="connsiteY1210" fmla="*/ 269575 h 426863"/>
                  <a:gd name="connsiteX1211" fmla="*/ 191888 w 290722"/>
                  <a:gd name="connsiteY1211" fmla="*/ 269827 h 426863"/>
                  <a:gd name="connsiteX1212" fmla="*/ 191773 w 290722"/>
                  <a:gd name="connsiteY1212" fmla="*/ 270239 h 426863"/>
                  <a:gd name="connsiteX1213" fmla="*/ 191568 w 290722"/>
                  <a:gd name="connsiteY1213" fmla="*/ 271018 h 426863"/>
                  <a:gd name="connsiteX1214" fmla="*/ 191385 w 290722"/>
                  <a:gd name="connsiteY1214" fmla="*/ 271819 h 426863"/>
                  <a:gd name="connsiteX1215" fmla="*/ 191293 w 290722"/>
                  <a:gd name="connsiteY1215" fmla="*/ 272208 h 426863"/>
                  <a:gd name="connsiteX1216" fmla="*/ 191248 w 290722"/>
                  <a:gd name="connsiteY1216" fmla="*/ 272392 h 426863"/>
                  <a:gd name="connsiteX1217" fmla="*/ 190219 w 290722"/>
                  <a:gd name="connsiteY1217" fmla="*/ 275392 h 426863"/>
                  <a:gd name="connsiteX1218" fmla="*/ 189212 w 290722"/>
                  <a:gd name="connsiteY1218" fmla="*/ 278461 h 426863"/>
                  <a:gd name="connsiteX1219" fmla="*/ 188183 w 290722"/>
                  <a:gd name="connsiteY1219" fmla="*/ 281782 h 426863"/>
                  <a:gd name="connsiteX1220" fmla="*/ 187337 w 290722"/>
                  <a:gd name="connsiteY1220" fmla="*/ 285079 h 426863"/>
                  <a:gd name="connsiteX1221" fmla="*/ 186788 w 290722"/>
                  <a:gd name="connsiteY1221" fmla="*/ 288308 h 426863"/>
                  <a:gd name="connsiteX1222" fmla="*/ 186720 w 290722"/>
                  <a:gd name="connsiteY1222" fmla="*/ 288698 h 426863"/>
                  <a:gd name="connsiteX1223" fmla="*/ 186628 w 290722"/>
                  <a:gd name="connsiteY1223" fmla="*/ 289179 h 426863"/>
                  <a:gd name="connsiteX1224" fmla="*/ 186628 w 290722"/>
                  <a:gd name="connsiteY1224" fmla="*/ 289179 h 426863"/>
                  <a:gd name="connsiteX1225" fmla="*/ 186628 w 290722"/>
                  <a:gd name="connsiteY1225" fmla="*/ 289247 h 426863"/>
                  <a:gd name="connsiteX1226" fmla="*/ 186628 w 290722"/>
                  <a:gd name="connsiteY1226" fmla="*/ 289362 h 426863"/>
                  <a:gd name="connsiteX1227" fmla="*/ 186628 w 290722"/>
                  <a:gd name="connsiteY1227" fmla="*/ 289568 h 426863"/>
                  <a:gd name="connsiteX1228" fmla="*/ 186582 w 290722"/>
                  <a:gd name="connsiteY1228" fmla="*/ 290392 h 426863"/>
                  <a:gd name="connsiteX1229" fmla="*/ 186468 w 290722"/>
                  <a:gd name="connsiteY1229" fmla="*/ 292041 h 426863"/>
                  <a:gd name="connsiteX1230" fmla="*/ 186400 w 290722"/>
                  <a:gd name="connsiteY1230" fmla="*/ 292843 h 426863"/>
                  <a:gd name="connsiteX1231" fmla="*/ 186400 w 290722"/>
                  <a:gd name="connsiteY1231" fmla="*/ 293255 h 426863"/>
                  <a:gd name="connsiteX1232" fmla="*/ 186400 w 290722"/>
                  <a:gd name="connsiteY1232" fmla="*/ 293461 h 426863"/>
                  <a:gd name="connsiteX1233" fmla="*/ 186400 w 290722"/>
                  <a:gd name="connsiteY1233" fmla="*/ 293874 h 426863"/>
                  <a:gd name="connsiteX1234" fmla="*/ 186423 w 290722"/>
                  <a:gd name="connsiteY1234" fmla="*/ 295522 h 426863"/>
                  <a:gd name="connsiteX1235" fmla="*/ 186423 w 290722"/>
                  <a:gd name="connsiteY1235" fmla="*/ 296049 h 426863"/>
                  <a:gd name="connsiteX1236" fmla="*/ 186491 w 290722"/>
                  <a:gd name="connsiteY1236" fmla="*/ 296439 h 426863"/>
                  <a:gd name="connsiteX1237" fmla="*/ 186582 w 290722"/>
                  <a:gd name="connsiteY1237" fmla="*/ 297492 h 426863"/>
                  <a:gd name="connsiteX1238" fmla="*/ 186834 w 290722"/>
                  <a:gd name="connsiteY1238" fmla="*/ 299324 h 426863"/>
                  <a:gd name="connsiteX1239" fmla="*/ 187177 w 290722"/>
                  <a:gd name="connsiteY1239" fmla="*/ 300927 h 426863"/>
                  <a:gd name="connsiteX1240" fmla="*/ 187269 w 290722"/>
                  <a:gd name="connsiteY1240" fmla="*/ 301339 h 426863"/>
                  <a:gd name="connsiteX1241" fmla="*/ 187406 w 290722"/>
                  <a:gd name="connsiteY1241" fmla="*/ 301843 h 426863"/>
                  <a:gd name="connsiteX1242" fmla="*/ 187634 w 290722"/>
                  <a:gd name="connsiteY1242" fmla="*/ 302622 h 426863"/>
                  <a:gd name="connsiteX1243" fmla="*/ 187909 w 290722"/>
                  <a:gd name="connsiteY1243" fmla="*/ 303538 h 426863"/>
                  <a:gd name="connsiteX1244" fmla="*/ 188229 w 290722"/>
                  <a:gd name="connsiteY1244" fmla="*/ 304294 h 426863"/>
                  <a:gd name="connsiteX1245" fmla="*/ 188549 w 290722"/>
                  <a:gd name="connsiteY1245" fmla="*/ 305049 h 426863"/>
                  <a:gd name="connsiteX1246" fmla="*/ 188618 w 290722"/>
                  <a:gd name="connsiteY1246" fmla="*/ 305256 h 426863"/>
                  <a:gd name="connsiteX1247" fmla="*/ 188709 w 290722"/>
                  <a:gd name="connsiteY1247" fmla="*/ 305530 h 426863"/>
                  <a:gd name="connsiteX1248" fmla="*/ 188778 w 290722"/>
                  <a:gd name="connsiteY1248" fmla="*/ 305691 h 426863"/>
                  <a:gd name="connsiteX1249" fmla="*/ 188938 w 290722"/>
                  <a:gd name="connsiteY1249" fmla="*/ 306057 h 426863"/>
                  <a:gd name="connsiteX1250" fmla="*/ 189281 w 290722"/>
                  <a:gd name="connsiteY1250" fmla="*/ 306790 h 426863"/>
                  <a:gd name="connsiteX1251" fmla="*/ 189441 w 290722"/>
                  <a:gd name="connsiteY1251" fmla="*/ 307156 h 426863"/>
                  <a:gd name="connsiteX1252" fmla="*/ 189555 w 290722"/>
                  <a:gd name="connsiteY1252" fmla="*/ 307385 h 426863"/>
                  <a:gd name="connsiteX1253" fmla="*/ 189555 w 290722"/>
                  <a:gd name="connsiteY1253" fmla="*/ 307431 h 426863"/>
                  <a:gd name="connsiteX1254" fmla="*/ 189624 w 290722"/>
                  <a:gd name="connsiteY1254" fmla="*/ 307523 h 426863"/>
                  <a:gd name="connsiteX1255" fmla="*/ 189738 w 290722"/>
                  <a:gd name="connsiteY1255" fmla="*/ 307706 h 426863"/>
                  <a:gd name="connsiteX1256" fmla="*/ 190173 w 290722"/>
                  <a:gd name="connsiteY1256" fmla="*/ 308416 h 426863"/>
                  <a:gd name="connsiteX1257" fmla="*/ 190173 w 290722"/>
                  <a:gd name="connsiteY1257" fmla="*/ 308416 h 426863"/>
                  <a:gd name="connsiteX1258" fmla="*/ 190081 w 290722"/>
                  <a:gd name="connsiteY1258" fmla="*/ 308531 h 426863"/>
                  <a:gd name="connsiteX1259" fmla="*/ 190081 w 290722"/>
                  <a:gd name="connsiteY1259" fmla="*/ 308531 h 426863"/>
                  <a:gd name="connsiteX1260" fmla="*/ 189670 w 290722"/>
                  <a:gd name="connsiteY1260" fmla="*/ 308988 h 426863"/>
                  <a:gd name="connsiteX1261" fmla="*/ 189670 w 290722"/>
                  <a:gd name="connsiteY1261" fmla="*/ 308988 h 426863"/>
                  <a:gd name="connsiteX1262" fmla="*/ 189601 w 290722"/>
                  <a:gd name="connsiteY1262" fmla="*/ 309103 h 426863"/>
                  <a:gd name="connsiteX1263" fmla="*/ 189418 w 290722"/>
                  <a:gd name="connsiteY1263" fmla="*/ 309355 h 426863"/>
                  <a:gd name="connsiteX1264" fmla="*/ 188778 w 290722"/>
                  <a:gd name="connsiteY1264" fmla="*/ 310409 h 426863"/>
                  <a:gd name="connsiteX1265" fmla="*/ 188686 w 290722"/>
                  <a:gd name="connsiteY1265" fmla="*/ 310546 h 426863"/>
                  <a:gd name="connsiteX1266" fmla="*/ 188366 w 290722"/>
                  <a:gd name="connsiteY1266" fmla="*/ 311004 h 426863"/>
                  <a:gd name="connsiteX1267" fmla="*/ 188366 w 290722"/>
                  <a:gd name="connsiteY1267" fmla="*/ 311004 h 426863"/>
                  <a:gd name="connsiteX1268" fmla="*/ 188366 w 290722"/>
                  <a:gd name="connsiteY1268" fmla="*/ 311027 h 426863"/>
                  <a:gd name="connsiteX1269" fmla="*/ 188366 w 290722"/>
                  <a:gd name="connsiteY1269" fmla="*/ 311027 h 426863"/>
                  <a:gd name="connsiteX1270" fmla="*/ 188343 w 290722"/>
                  <a:gd name="connsiteY1270" fmla="*/ 311141 h 426863"/>
                  <a:gd name="connsiteX1271" fmla="*/ 188229 w 290722"/>
                  <a:gd name="connsiteY1271" fmla="*/ 311439 h 426863"/>
                  <a:gd name="connsiteX1272" fmla="*/ 187772 w 290722"/>
                  <a:gd name="connsiteY1272" fmla="*/ 312607 h 426863"/>
                  <a:gd name="connsiteX1273" fmla="*/ 187657 w 290722"/>
                  <a:gd name="connsiteY1273" fmla="*/ 312927 h 426863"/>
                  <a:gd name="connsiteX1274" fmla="*/ 187497 w 290722"/>
                  <a:gd name="connsiteY1274" fmla="*/ 313225 h 426863"/>
                  <a:gd name="connsiteX1275" fmla="*/ 187497 w 290722"/>
                  <a:gd name="connsiteY1275" fmla="*/ 313225 h 426863"/>
                  <a:gd name="connsiteX1276" fmla="*/ 187497 w 290722"/>
                  <a:gd name="connsiteY1276" fmla="*/ 313248 h 426863"/>
                  <a:gd name="connsiteX1277" fmla="*/ 187497 w 290722"/>
                  <a:gd name="connsiteY1277" fmla="*/ 313248 h 426863"/>
                  <a:gd name="connsiteX1278" fmla="*/ 187497 w 290722"/>
                  <a:gd name="connsiteY1278" fmla="*/ 313386 h 426863"/>
                  <a:gd name="connsiteX1279" fmla="*/ 187452 w 290722"/>
                  <a:gd name="connsiteY1279" fmla="*/ 313546 h 426863"/>
                  <a:gd name="connsiteX1280" fmla="*/ 187246 w 290722"/>
                  <a:gd name="connsiteY1280" fmla="*/ 314233 h 426863"/>
                  <a:gd name="connsiteX1281" fmla="*/ 186880 w 290722"/>
                  <a:gd name="connsiteY1281" fmla="*/ 315607 h 426863"/>
                  <a:gd name="connsiteX1282" fmla="*/ 186971 w 290722"/>
                  <a:gd name="connsiteY1282" fmla="*/ 315378 h 426863"/>
                  <a:gd name="connsiteX1283" fmla="*/ 186560 w 290722"/>
                  <a:gd name="connsiteY1283" fmla="*/ 317119 h 426863"/>
                  <a:gd name="connsiteX1284" fmla="*/ 186491 w 290722"/>
                  <a:gd name="connsiteY1284" fmla="*/ 317989 h 426863"/>
                  <a:gd name="connsiteX1285" fmla="*/ 186491 w 290722"/>
                  <a:gd name="connsiteY1285" fmla="*/ 318195 h 426863"/>
                  <a:gd name="connsiteX1286" fmla="*/ 186491 w 290722"/>
                  <a:gd name="connsiteY1286" fmla="*/ 318218 h 426863"/>
                  <a:gd name="connsiteX1287" fmla="*/ 186491 w 290722"/>
                  <a:gd name="connsiteY1287" fmla="*/ 318218 h 426863"/>
                  <a:gd name="connsiteX1288" fmla="*/ 186468 w 290722"/>
                  <a:gd name="connsiteY1288" fmla="*/ 318447 h 426863"/>
                  <a:gd name="connsiteX1289" fmla="*/ 186468 w 290722"/>
                  <a:gd name="connsiteY1289" fmla="*/ 320920 h 426863"/>
                  <a:gd name="connsiteX1290" fmla="*/ 186468 w 290722"/>
                  <a:gd name="connsiteY1290" fmla="*/ 320737 h 426863"/>
                  <a:gd name="connsiteX1291" fmla="*/ 186537 w 290722"/>
                  <a:gd name="connsiteY1291" fmla="*/ 321699 h 426863"/>
                  <a:gd name="connsiteX1292" fmla="*/ 186628 w 290722"/>
                  <a:gd name="connsiteY1292" fmla="*/ 322592 h 426863"/>
                  <a:gd name="connsiteX1293" fmla="*/ 186788 w 290722"/>
                  <a:gd name="connsiteY1293" fmla="*/ 323210 h 426863"/>
                  <a:gd name="connsiteX1294" fmla="*/ 186834 w 290722"/>
                  <a:gd name="connsiteY1294" fmla="*/ 323371 h 426863"/>
                  <a:gd name="connsiteX1295" fmla="*/ 186834 w 290722"/>
                  <a:gd name="connsiteY1295" fmla="*/ 323462 h 426863"/>
                  <a:gd name="connsiteX1296" fmla="*/ 186834 w 290722"/>
                  <a:gd name="connsiteY1296" fmla="*/ 323508 h 426863"/>
                  <a:gd name="connsiteX1297" fmla="*/ 186834 w 290722"/>
                  <a:gd name="connsiteY1297" fmla="*/ 323645 h 426863"/>
                  <a:gd name="connsiteX1298" fmla="*/ 186834 w 290722"/>
                  <a:gd name="connsiteY1298" fmla="*/ 323645 h 426863"/>
                  <a:gd name="connsiteX1299" fmla="*/ 186925 w 290722"/>
                  <a:gd name="connsiteY1299" fmla="*/ 324058 h 426863"/>
                  <a:gd name="connsiteX1300" fmla="*/ 187337 w 290722"/>
                  <a:gd name="connsiteY1300" fmla="*/ 325409 h 426863"/>
                  <a:gd name="connsiteX1301" fmla="*/ 187452 w 290722"/>
                  <a:gd name="connsiteY1301" fmla="*/ 325730 h 426863"/>
                  <a:gd name="connsiteX1302" fmla="*/ 187452 w 290722"/>
                  <a:gd name="connsiteY1302" fmla="*/ 325798 h 426863"/>
                  <a:gd name="connsiteX1303" fmla="*/ 187497 w 290722"/>
                  <a:gd name="connsiteY1303" fmla="*/ 325798 h 426863"/>
                  <a:gd name="connsiteX1304" fmla="*/ 187497 w 290722"/>
                  <a:gd name="connsiteY1304" fmla="*/ 325798 h 426863"/>
                  <a:gd name="connsiteX1305" fmla="*/ 187566 w 290722"/>
                  <a:gd name="connsiteY1305" fmla="*/ 326050 h 426863"/>
                  <a:gd name="connsiteX1306" fmla="*/ 187566 w 290722"/>
                  <a:gd name="connsiteY1306" fmla="*/ 326050 h 426863"/>
                  <a:gd name="connsiteX1307" fmla="*/ 187634 w 290722"/>
                  <a:gd name="connsiteY1307" fmla="*/ 326210 h 426863"/>
                  <a:gd name="connsiteX1308" fmla="*/ 187955 w 290722"/>
                  <a:gd name="connsiteY1308" fmla="*/ 326783 h 426863"/>
                  <a:gd name="connsiteX1309" fmla="*/ 188641 w 290722"/>
                  <a:gd name="connsiteY1309" fmla="*/ 328020 h 426863"/>
                  <a:gd name="connsiteX1310" fmla="*/ 189098 w 290722"/>
                  <a:gd name="connsiteY1310" fmla="*/ 328730 h 426863"/>
                  <a:gd name="connsiteX1311" fmla="*/ 189533 w 290722"/>
                  <a:gd name="connsiteY1311" fmla="*/ 329211 h 426863"/>
                  <a:gd name="connsiteX1312" fmla="*/ 189647 w 290722"/>
                  <a:gd name="connsiteY1312" fmla="*/ 329325 h 426863"/>
                  <a:gd name="connsiteX1313" fmla="*/ 189830 w 290722"/>
                  <a:gd name="connsiteY1313" fmla="*/ 329531 h 426863"/>
                  <a:gd name="connsiteX1314" fmla="*/ 190081 w 290722"/>
                  <a:gd name="connsiteY1314" fmla="*/ 329783 h 426863"/>
                  <a:gd name="connsiteX1315" fmla="*/ 190562 w 290722"/>
                  <a:gd name="connsiteY1315" fmla="*/ 330218 h 426863"/>
                  <a:gd name="connsiteX1316" fmla="*/ 190676 w 290722"/>
                  <a:gd name="connsiteY1316" fmla="*/ 330333 h 426863"/>
                  <a:gd name="connsiteX1317" fmla="*/ 190905 w 290722"/>
                  <a:gd name="connsiteY1317" fmla="*/ 330516 h 426863"/>
                  <a:gd name="connsiteX1318" fmla="*/ 191225 w 290722"/>
                  <a:gd name="connsiteY1318" fmla="*/ 330745 h 426863"/>
                  <a:gd name="connsiteX1319" fmla="*/ 191842 w 290722"/>
                  <a:gd name="connsiteY1319" fmla="*/ 331111 h 426863"/>
                  <a:gd name="connsiteX1320" fmla="*/ 192140 w 290722"/>
                  <a:gd name="connsiteY1320" fmla="*/ 331203 h 426863"/>
                  <a:gd name="connsiteX1321" fmla="*/ 192711 w 290722"/>
                  <a:gd name="connsiteY1321" fmla="*/ 330768 h 426863"/>
                  <a:gd name="connsiteX1322" fmla="*/ 193603 w 290722"/>
                  <a:gd name="connsiteY1322" fmla="*/ 330058 h 426863"/>
                  <a:gd name="connsiteX1323" fmla="*/ 193809 w 290722"/>
                  <a:gd name="connsiteY1323" fmla="*/ 329898 h 426863"/>
                  <a:gd name="connsiteX1324" fmla="*/ 194015 w 290722"/>
                  <a:gd name="connsiteY1324" fmla="*/ 329783 h 426863"/>
                  <a:gd name="connsiteX1325" fmla="*/ 194426 w 290722"/>
                  <a:gd name="connsiteY1325" fmla="*/ 329440 h 426863"/>
                  <a:gd name="connsiteX1326" fmla="*/ 194792 w 290722"/>
                  <a:gd name="connsiteY1326" fmla="*/ 329073 h 426863"/>
                  <a:gd name="connsiteX1327" fmla="*/ 195135 w 290722"/>
                  <a:gd name="connsiteY1327" fmla="*/ 328821 h 426863"/>
                  <a:gd name="connsiteX1328" fmla="*/ 195844 w 290722"/>
                  <a:gd name="connsiteY1328" fmla="*/ 328134 h 426863"/>
                  <a:gd name="connsiteX1329" fmla="*/ 195936 w 290722"/>
                  <a:gd name="connsiteY1329" fmla="*/ 328043 h 426863"/>
                  <a:gd name="connsiteX1330" fmla="*/ 195958 w 290722"/>
                  <a:gd name="connsiteY1330" fmla="*/ 328043 h 426863"/>
                  <a:gd name="connsiteX1331" fmla="*/ 195958 w 290722"/>
                  <a:gd name="connsiteY1331" fmla="*/ 328043 h 426863"/>
                  <a:gd name="connsiteX1332" fmla="*/ 195958 w 290722"/>
                  <a:gd name="connsiteY1332" fmla="*/ 328043 h 426863"/>
                  <a:gd name="connsiteX1333" fmla="*/ 196004 w 290722"/>
                  <a:gd name="connsiteY1333" fmla="*/ 327883 h 426863"/>
                  <a:gd name="connsiteX1334" fmla="*/ 196004 w 290722"/>
                  <a:gd name="connsiteY1334" fmla="*/ 327883 h 426863"/>
                  <a:gd name="connsiteX1335" fmla="*/ 196050 w 290722"/>
                  <a:gd name="connsiteY1335" fmla="*/ 327836 h 426863"/>
                  <a:gd name="connsiteX1336" fmla="*/ 196553 w 290722"/>
                  <a:gd name="connsiteY1336" fmla="*/ 327310 h 426863"/>
                  <a:gd name="connsiteX1337" fmla="*/ 197193 w 290722"/>
                  <a:gd name="connsiteY1337" fmla="*/ 326577 h 426863"/>
                  <a:gd name="connsiteX1338" fmla="*/ 197193 w 290722"/>
                  <a:gd name="connsiteY1338" fmla="*/ 326577 h 426863"/>
                  <a:gd name="connsiteX1339" fmla="*/ 197262 w 290722"/>
                  <a:gd name="connsiteY1339" fmla="*/ 326325 h 426863"/>
                  <a:gd name="connsiteX1340" fmla="*/ 197262 w 290722"/>
                  <a:gd name="connsiteY1340" fmla="*/ 326325 h 426863"/>
                  <a:gd name="connsiteX1341" fmla="*/ 197262 w 290722"/>
                  <a:gd name="connsiteY1341" fmla="*/ 326325 h 426863"/>
                  <a:gd name="connsiteX1342" fmla="*/ 197262 w 290722"/>
                  <a:gd name="connsiteY1342" fmla="*/ 326325 h 426863"/>
                  <a:gd name="connsiteX1343" fmla="*/ 197308 w 290722"/>
                  <a:gd name="connsiteY1343" fmla="*/ 326233 h 426863"/>
                  <a:gd name="connsiteX1344" fmla="*/ 197399 w 290722"/>
                  <a:gd name="connsiteY1344" fmla="*/ 326142 h 426863"/>
                  <a:gd name="connsiteX1345" fmla="*/ 197536 w 290722"/>
                  <a:gd name="connsiteY1345" fmla="*/ 325958 h 426863"/>
                  <a:gd name="connsiteX1346" fmla="*/ 197811 w 290722"/>
                  <a:gd name="connsiteY1346" fmla="*/ 325592 h 426863"/>
                  <a:gd name="connsiteX1347" fmla="*/ 198382 w 290722"/>
                  <a:gd name="connsiteY1347" fmla="*/ 324836 h 426863"/>
                  <a:gd name="connsiteX1348" fmla="*/ 198291 w 290722"/>
                  <a:gd name="connsiteY1348" fmla="*/ 325203 h 426863"/>
                  <a:gd name="connsiteX1349" fmla="*/ 198862 w 290722"/>
                  <a:gd name="connsiteY1349" fmla="*/ 324218 h 426863"/>
                  <a:gd name="connsiteX1350" fmla="*/ 199114 w 290722"/>
                  <a:gd name="connsiteY1350" fmla="*/ 323783 h 426863"/>
                  <a:gd name="connsiteX1351" fmla="*/ 199228 w 290722"/>
                  <a:gd name="connsiteY1351" fmla="*/ 323577 h 426863"/>
                  <a:gd name="connsiteX1352" fmla="*/ 199297 w 290722"/>
                  <a:gd name="connsiteY1352" fmla="*/ 323485 h 426863"/>
                  <a:gd name="connsiteX1353" fmla="*/ 199297 w 290722"/>
                  <a:gd name="connsiteY1353" fmla="*/ 323417 h 426863"/>
                  <a:gd name="connsiteX1354" fmla="*/ 199343 w 290722"/>
                  <a:gd name="connsiteY1354" fmla="*/ 323417 h 426863"/>
                  <a:gd name="connsiteX1355" fmla="*/ 199343 w 290722"/>
                  <a:gd name="connsiteY1355" fmla="*/ 323417 h 426863"/>
                  <a:gd name="connsiteX1356" fmla="*/ 199297 w 290722"/>
                  <a:gd name="connsiteY1356" fmla="*/ 323600 h 426863"/>
                  <a:gd name="connsiteX1357" fmla="*/ 199297 w 290722"/>
                  <a:gd name="connsiteY1357" fmla="*/ 323600 h 426863"/>
                  <a:gd name="connsiteX1358" fmla="*/ 199297 w 290722"/>
                  <a:gd name="connsiteY1358" fmla="*/ 323554 h 426863"/>
                  <a:gd name="connsiteX1359" fmla="*/ 200281 w 290722"/>
                  <a:gd name="connsiteY1359" fmla="*/ 321447 h 426863"/>
                  <a:gd name="connsiteX1360" fmla="*/ 200372 w 290722"/>
                  <a:gd name="connsiteY1360" fmla="*/ 320966 h 426863"/>
                  <a:gd name="connsiteX1361" fmla="*/ 200875 w 290722"/>
                  <a:gd name="connsiteY1361" fmla="*/ 319775 h 426863"/>
                  <a:gd name="connsiteX1362" fmla="*/ 201058 w 290722"/>
                  <a:gd name="connsiteY1362" fmla="*/ 319271 h 426863"/>
                  <a:gd name="connsiteX1363" fmla="*/ 204054 w 290722"/>
                  <a:gd name="connsiteY1363" fmla="*/ 320989 h 426863"/>
                  <a:gd name="connsiteX1364" fmla="*/ 204259 w 290722"/>
                  <a:gd name="connsiteY1364" fmla="*/ 321104 h 426863"/>
                  <a:gd name="connsiteX1365" fmla="*/ 204351 w 290722"/>
                  <a:gd name="connsiteY1365" fmla="*/ 321172 h 426863"/>
                  <a:gd name="connsiteX1366" fmla="*/ 204488 w 290722"/>
                  <a:gd name="connsiteY1366" fmla="*/ 321241 h 426863"/>
                  <a:gd name="connsiteX1367" fmla="*/ 204557 w 290722"/>
                  <a:gd name="connsiteY1367" fmla="*/ 321287 h 426863"/>
                  <a:gd name="connsiteX1368" fmla="*/ 205860 w 290722"/>
                  <a:gd name="connsiteY1368" fmla="*/ 321813 h 426863"/>
                  <a:gd name="connsiteX1369" fmla="*/ 207598 w 290722"/>
                  <a:gd name="connsiteY1369" fmla="*/ 322523 h 426863"/>
                  <a:gd name="connsiteX1370" fmla="*/ 208078 w 290722"/>
                  <a:gd name="connsiteY1370" fmla="*/ 322729 h 426863"/>
                  <a:gd name="connsiteX1371" fmla="*/ 208536 w 290722"/>
                  <a:gd name="connsiteY1371" fmla="*/ 322867 h 426863"/>
                  <a:gd name="connsiteX1372" fmla="*/ 209473 w 290722"/>
                  <a:gd name="connsiteY1372" fmla="*/ 323165 h 426863"/>
                  <a:gd name="connsiteX1373" fmla="*/ 211303 w 290722"/>
                  <a:gd name="connsiteY1373" fmla="*/ 323645 h 426863"/>
                  <a:gd name="connsiteX1374" fmla="*/ 212698 w 290722"/>
                  <a:gd name="connsiteY1374" fmla="*/ 323897 h 426863"/>
                  <a:gd name="connsiteX1375" fmla="*/ 211828 w 290722"/>
                  <a:gd name="connsiteY1375" fmla="*/ 322638 h 426863"/>
                  <a:gd name="connsiteX1376" fmla="*/ 210731 w 290722"/>
                  <a:gd name="connsiteY1376" fmla="*/ 321172 h 426863"/>
                  <a:gd name="connsiteX1377" fmla="*/ 210182 w 290722"/>
                  <a:gd name="connsiteY1377" fmla="*/ 320439 h 426863"/>
                  <a:gd name="connsiteX1378" fmla="*/ 209908 w 290722"/>
                  <a:gd name="connsiteY1378" fmla="*/ 320073 h 426863"/>
                  <a:gd name="connsiteX1379" fmla="*/ 209839 w 290722"/>
                  <a:gd name="connsiteY1379" fmla="*/ 319981 h 426863"/>
                  <a:gd name="connsiteX1380" fmla="*/ 209839 w 290722"/>
                  <a:gd name="connsiteY1380" fmla="*/ 319913 h 426863"/>
                  <a:gd name="connsiteX1381" fmla="*/ 209702 w 290722"/>
                  <a:gd name="connsiteY1381" fmla="*/ 319729 h 426863"/>
                  <a:gd name="connsiteX1382" fmla="*/ 208650 w 290722"/>
                  <a:gd name="connsiteY1382" fmla="*/ 318241 h 426863"/>
                  <a:gd name="connsiteX1383" fmla="*/ 208101 w 290722"/>
                  <a:gd name="connsiteY1383" fmla="*/ 317531 h 426863"/>
                  <a:gd name="connsiteX1384" fmla="*/ 207827 w 290722"/>
                  <a:gd name="connsiteY1384" fmla="*/ 317164 h 426863"/>
                  <a:gd name="connsiteX1385" fmla="*/ 207689 w 290722"/>
                  <a:gd name="connsiteY1385" fmla="*/ 317004 h 426863"/>
                  <a:gd name="connsiteX1386" fmla="*/ 207689 w 290722"/>
                  <a:gd name="connsiteY1386" fmla="*/ 317004 h 426863"/>
                  <a:gd name="connsiteX1387" fmla="*/ 207689 w 290722"/>
                  <a:gd name="connsiteY1387" fmla="*/ 317004 h 426863"/>
                  <a:gd name="connsiteX1388" fmla="*/ 207804 w 290722"/>
                  <a:gd name="connsiteY1388" fmla="*/ 317096 h 426863"/>
                  <a:gd name="connsiteX1389" fmla="*/ 207804 w 290722"/>
                  <a:gd name="connsiteY1389" fmla="*/ 317096 h 426863"/>
                  <a:gd name="connsiteX1390" fmla="*/ 207758 w 290722"/>
                  <a:gd name="connsiteY1390" fmla="*/ 317027 h 426863"/>
                  <a:gd name="connsiteX1391" fmla="*/ 207689 w 290722"/>
                  <a:gd name="connsiteY1391" fmla="*/ 316913 h 426863"/>
                  <a:gd name="connsiteX1392" fmla="*/ 205700 w 290722"/>
                  <a:gd name="connsiteY1392" fmla="*/ 313913 h 426863"/>
                  <a:gd name="connsiteX1393" fmla="*/ 205197 w 290722"/>
                  <a:gd name="connsiteY1393" fmla="*/ 313179 h 426863"/>
                  <a:gd name="connsiteX1394" fmla="*/ 205197 w 290722"/>
                  <a:gd name="connsiteY1394" fmla="*/ 313179 h 426863"/>
                  <a:gd name="connsiteX1395" fmla="*/ 205197 w 290722"/>
                  <a:gd name="connsiteY1395" fmla="*/ 313134 h 426863"/>
                  <a:gd name="connsiteX1396" fmla="*/ 205380 w 290722"/>
                  <a:gd name="connsiteY1396" fmla="*/ 313317 h 426863"/>
                  <a:gd name="connsiteX1397" fmla="*/ 205380 w 290722"/>
                  <a:gd name="connsiteY1397" fmla="*/ 313317 h 426863"/>
                  <a:gd name="connsiteX1398" fmla="*/ 205357 w 290722"/>
                  <a:gd name="connsiteY1398" fmla="*/ 313271 h 426863"/>
                  <a:gd name="connsiteX1399" fmla="*/ 205174 w 290722"/>
                  <a:gd name="connsiteY1399" fmla="*/ 312996 h 426863"/>
                  <a:gd name="connsiteX1400" fmla="*/ 204945 w 290722"/>
                  <a:gd name="connsiteY1400" fmla="*/ 312584 h 426863"/>
                  <a:gd name="connsiteX1401" fmla="*/ 204031 w 290722"/>
                  <a:gd name="connsiteY1401" fmla="*/ 311027 h 426863"/>
                  <a:gd name="connsiteX1402" fmla="*/ 204214 w 290722"/>
                  <a:gd name="connsiteY1402" fmla="*/ 311279 h 426863"/>
                  <a:gd name="connsiteX1403" fmla="*/ 203345 w 290722"/>
                  <a:gd name="connsiteY1403" fmla="*/ 309653 h 426863"/>
                  <a:gd name="connsiteX1404" fmla="*/ 202910 w 290722"/>
                  <a:gd name="connsiteY1404" fmla="*/ 308851 h 426863"/>
                  <a:gd name="connsiteX1405" fmla="*/ 202658 w 290722"/>
                  <a:gd name="connsiteY1405" fmla="*/ 308187 h 426863"/>
                  <a:gd name="connsiteX1406" fmla="*/ 202087 w 290722"/>
                  <a:gd name="connsiteY1406" fmla="*/ 306790 h 426863"/>
                  <a:gd name="connsiteX1407" fmla="*/ 201790 w 290722"/>
                  <a:gd name="connsiteY1407" fmla="*/ 305966 h 426863"/>
                  <a:gd name="connsiteX1408" fmla="*/ 201492 w 290722"/>
                  <a:gd name="connsiteY1408" fmla="*/ 305072 h 426863"/>
                  <a:gd name="connsiteX1409" fmla="*/ 201172 w 290722"/>
                  <a:gd name="connsiteY1409" fmla="*/ 304202 h 426863"/>
                  <a:gd name="connsiteX1410" fmla="*/ 201104 w 290722"/>
                  <a:gd name="connsiteY1410" fmla="*/ 303996 h 426863"/>
                  <a:gd name="connsiteX1411" fmla="*/ 201058 w 290722"/>
                  <a:gd name="connsiteY1411" fmla="*/ 303882 h 426863"/>
                  <a:gd name="connsiteX1412" fmla="*/ 201058 w 290722"/>
                  <a:gd name="connsiteY1412" fmla="*/ 303882 h 426863"/>
                  <a:gd name="connsiteX1413" fmla="*/ 201172 w 290722"/>
                  <a:gd name="connsiteY1413" fmla="*/ 304065 h 426863"/>
                  <a:gd name="connsiteX1414" fmla="*/ 201172 w 290722"/>
                  <a:gd name="connsiteY1414" fmla="*/ 304065 h 426863"/>
                  <a:gd name="connsiteX1415" fmla="*/ 201172 w 290722"/>
                  <a:gd name="connsiteY1415" fmla="*/ 304065 h 426863"/>
                  <a:gd name="connsiteX1416" fmla="*/ 201172 w 290722"/>
                  <a:gd name="connsiteY1416" fmla="*/ 303996 h 426863"/>
                  <a:gd name="connsiteX1417" fmla="*/ 201035 w 290722"/>
                  <a:gd name="connsiteY1417" fmla="*/ 303561 h 426863"/>
                  <a:gd name="connsiteX1418" fmla="*/ 200783 w 290722"/>
                  <a:gd name="connsiteY1418" fmla="*/ 302668 h 426863"/>
                  <a:gd name="connsiteX1419" fmla="*/ 200783 w 290722"/>
                  <a:gd name="connsiteY1419" fmla="*/ 302668 h 426863"/>
                  <a:gd name="connsiteX1420" fmla="*/ 200898 w 290722"/>
                  <a:gd name="connsiteY1420" fmla="*/ 302965 h 426863"/>
                  <a:gd name="connsiteX1421" fmla="*/ 200898 w 290722"/>
                  <a:gd name="connsiteY1421" fmla="*/ 302965 h 426863"/>
                  <a:gd name="connsiteX1422" fmla="*/ 200898 w 290722"/>
                  <a:gd name="connsiteY1422" fmla="*/ 302897 h 426863"/>
                  <a:gd name="connsiteX1423" fmla="*/ 200898 w 290722"/>
                  <a:gd name="connsiteY1423" fmla="*/ 302782 h 426863"/>
                  <a:gd name="connsiteX1424" fmla="*/ 200829 w 290722"/>
                  <a:gd name="connsiteY1424" fmla="*/ 302553 h 426863"/>
                  <a:gd name="connsiteX1425" fmla="*/ 200738 w 290722"/>
                  <a:gd name="connsiteY1425" fmla="*/ 302118 h 426863"/>
                  <a:gd name="connsiteX1426" fmla="*/ 200646 w 290722"/>
                  <a:gd name="connsiteY1426" fmla="*/ 301660 h 426863"/>
                  <a:gd name="connsiteX1427" fmla="*/ 200577 w 290722"/>
                  <a:gd name="connsiteY1427" fmla="*/ 301362 h 426863"/>
                  <a:gd name="connsiteX1428" fmla="*/ 200577 w 290722"/>
                  <a:gd name="connsiteY1428" fmla="*/ 301248 h 426863"/>
                  <a:gd name="connsiteX1429" fmla="*/ 200509 w 290722"/>
                  <a:gd name="connsiteY1429" fmla="*/ 300744 h 426863"/>
                  <a:gd name="connsiteX1430" fmla="*/ 200463 w 290722"/>
                  <a:gd name="connsiteY1430" fmla="*/ 300034 h 426863"/>
                  <a:gd name="connsiteX1431" fmla="*/ 200395 w 290722"/>
                  <a:gd name="connsiteY1431" fmla="*/ 299232 h 426863"/>
                  <a:gd name="connsiteX1432" fmla="*/ 200303 w 290722"/>
                  <a:gd name="connsiteY1432" fmla="*/ 298797 h 426863"/>
                  <a:gd name="connsiteX1433" fmla="*/ 200372 w 290722"/>
                  <a:gd name="connsiteY1433" fmla="*/ 298431 h 426863"/>
                  <a:gd name="connsiteX1434" fmla="*/ 200372 w 290722"/>
                  <a:gd name="connsiteY1434" fmla="*/ 298270 h 426863"/>
                  <a:gd name="connsiteX1435" fmla="*/ 200395 w 290722"/>
                  <a:gd name="connsiteY1435" fmla="*/ 297858 h 426863"/>
                  <a:gd name="connsiteX1436" fmla="*/ 200395 w 290722"/>
                  <a:gd name="connsiteY1436" fmla="*/ 297011 h 426863"/>
                  <a:gd name="connsiteX1437" fmla="*/ 200395 w 290722"/>
                  <a:gd name="connsiteY1437" fmla="*/ 297034 h 426863"/>
                  <a:gd name="connsiteX1438" fmla="*/ 200395 w 290722"/>
                  <a:gd name="connsiteY1438" fmla="*/ 297080 h 426863"/>
                  <a:gd name="connsiteX1439" fmla="*/ 200395 w 290722"/>
                  <a:gd name="connsiteY1439" fmla="*/ 296851 h 426863"/>
                  <a:gd name="connsiteX1440" fmla="*/ 200395 w 290722"/>
                  <a:gd name="connsiteY1440" fmla="*/ 296690 h 426863"/>
                  <a:gd name="connsiteX1441" fmla="*/ 200395 w 290722"/>
                  <a:gd name="connsiteY1441" fmla="*/ 296759 h 426863"/>
                  <a:gd name="connsiteX1442" fmla="*/ 200395 w 290722"/>
                  <a:gd name="connsiteY1442" fmla="*/ 296622 h 426863"/>
                  <a:gd name="connsiteX1443" fmla="*/ 200577 w 290722"/>
                  <a:gd name="connsiteY1443" fmla="*/ 295202 h 426863"/>
                  <a:gd name="connsiteX1444" fmla="*/ 200646 w 290722"/>
                  <a:gd name="connsiteY1444" fmla="*/ 294469 h 426863"/>
                  <a:gd name="connsiteX1445" fmla="*/ 200646 w 290722"/>
                  <a:gd name="connsiteY1445" fmla="*/ 294079 h 426863"/>
                  <a:gd name="connsiteX1446" fmla="*/ 200692 w 290722"/>
                  <a:gd name="connsiteY1446" fmla="*/ 293988 h 426863"/>
                  <a:gd name="connsiteX1447" fmla="*/ 200692 w 290722"/>
                  <a:gd name="connsiteY1447" fmla="*/ 294125 h 426863"/>
                  <a:gd name="connsiteX1448" fmla="*/ 200692 w 290722"/>
                  <a:gd name="connsiteY1448" fmla="*/ 294125 h 426863"/>
                  <a:gd name="connsiteX1449" fmla="*/ 200692 w 290722"/>
                  <a:gd name="connsiteY1449" fmla="*/ 294034 h 426863"/>
                  <a:gd name="connsiteX1450" fmla="*/ 200738 w 290722"/>
                  <a:gd name="connsiteY1450" fmla="*/ 293874 h 426863"/>
                  <a:gd name="connsiteX1451" fmla="*/ 201081 w 290722"/>
                  <a:gd name="connsiteY1451" fmla="*/ 291858 h 426863"/>
                  <a:gd name="connsiteX1452" fmla="*/ 201721 w 290722"/>
                  <a:gd name="connsiteY1452" fmla="*/ 289018 h 426863"/>
                  <a:gd name="connsiteX1453" fmla="*/ 202133 w 290722"/>
                  <a:gd name="connsiteY1453" fmla="*/ 287598 h 426863"/>
                  <a:gd name="connsiteX1454" fmla="*/ 202521 w 290722"/>
                  <a:gd name="connsiteY1454" fmla="*/ 286156 h 426863"/>
                  <a:gd name="connsiteX1455" fmla="*/ 203299 w 290722"/>
                  <a:gd name="connsiteY1455" fmla="*/ 283270 h 426863"/>
                  <a:gd name="connsiteX1456" fmla="*/ 203482 w 290722"/>
                  <a:gd name="connsiteY1456" fmla="*/ 282537 h 426863"/>
                  <a:gd name="connsiteX1457" fmla="*/ 203665 w 290722"/>
                  <a:gd name="connsiteY1457" fmla="*/ 281758 h 426863"/>
                  <a:gd name="connsiteX1458" fmla="*/ 204008 w 290722"/>
                  <a:gd name="connsiteY1458" fmla="*/ 280293 h 426863"/>
                  <a:gd name="connsiteX1459" fmla="*/ 204625 w 290722"/>
                  <a:gd name="connsiteY1459" fmla="*/ 277384 h 426863"/>
                  <a:gd name="connsiteX1460" fmla="*/ 204945 w 290722"/>
                  <a:gd name="connsiteY1460" fmla="*/ 275644 h 426863"/>
                  <a:gd name="connsiteX1461" fmla="*/ 207118 w 290722"/>
                  <a:gd name="connsiteY1461" fmla="*/ 277109 h 426863"/>
                  <a:gd name="connsiteX1462" fmla="*/ 209885 w 290722"/>
                  <a:gd name="connsiteY1462" fmla="*/ 278735 h 426863"/>
                  <a:gd name="connsiteX1463" fmla="*/ 211280 w 290722"/>
                  <a:gd name="connsiteY1463" fmla="*/ 279583 h 426863"/>
                  <a:gd name="connsiteX1464" fmla="*/ 211966 w 290722"/>
                  <a:gd name="connsiteY1464" fmla="*/ 280018 h 426863"/>
                  <a:gd name="connsiteX1465" fmla="*/ 212149 w 290722"/>
                  <a:gd name="connsiteY1465" fmla="*/ 280109 h 426863"/>
                  <a:gd name="connsiteX1466" fmla="*/ 212286 w 290722"/>
                  <a:gd name="connsiteY1466" fmla="*/ 280178 h 426863"/>
                  <a:gd name="connsiteX1467" fmla="*/ 212309 w 290722"/>
                  <a:gd name="connsiteY1467" fmla="*/ 280178 h 426863"/>
                  <a:gd name="connsiteX1468" fmla="*/ 212355 w 290722"/>
                  <a:gd name="connsiteY1468" fmla="*/ 280224 h 426863"/>
                  <a:gd name="connsiteX1469" fmla="*/ 212446 w 290722"/>
                  <a:gd name="connsiteY1469" fmla="*/ 280270 h 426863"/>
                  <a:gd name="connsiteX1470" fmla="*/ 212835 w 290722"/>
                  <a:gd name="connsiteY1470" fmla="*/ 280453 h 426863"/>
                  <a:gd name="connsiteX1471" fmla="*/ 218963 w 290722"/>
                  <a:gd name="connsiteY1471" fmla="*/ 283408 h 426863"/>
                  <a:gd name="connsiteX1472" fmla="*/ 225000 w 290722"/>
                  <a:gd name="connsiteY1472" fmla="*/ 285675 h 426863"/>
                  <a:gd name="connsiteX1473" fmla="*/ 225366 w 290722"/>
                  <a:gd name="connsiteY1473" fmla="*/ 285812 h 426863"/>
                  <a:gd name="connsiteX1474" fmla="*/ 225549 w 290722"/>
                  <a:gd name="connsiteY1474" fmla="*/ 285881 h 426863"/>
                  <a:gd name="connsiteX1475" fmla="*/ 225824 w 290722"/>
                  <a:gd name="connsiteY1475" fmla="*/ 285995 h 426863"/>
                  <a:gd name="connsiteX1476" fmla="*/ 225869 w 290722"/>
                  <a:gd name="connsiteY1476" fmla="*/ 285995 h 426863"/>
                  <a:gd name="connsiteX1477" fmla="*/ 225961 w 290722"/>
                  <a:gd name="connsiteY1477" fmla="*/ 286041 h 426863"/>
                  <a:gd name="connsiteX1478" fmla="*/ 226738 w 290722"/>
                  <a:gd name="connsiteY1478" fmla="*/ 286247 h 426863"/>
                  <a:gd name="connsiteX1479" fmla="*/ 228293 w 290722"/>
                  <a:gd name="connsiteY1479" fmla="*/ 286682 h 426863"/>
                  <a:gd name="connsiteX1480" fmla="*/ 231403 w 290722"/>
                  <a:gd name="connsiteY1480" fmla="*/ 287553 h 426863"/>
                  <a:gd name="connsiteX1481" fmla="*/ 232181 w 290722"/>
                  <a:gd name="connsiteY1481" fmla="*/ 287759 h 426863"/>
                  <a:gd name="connsiteX1482" fmla="*/ 232226 w 290722"/>
                  <a:gd name="connsiteY1482" fmla="*/ 287759 h 426863"/>
                  <a:gd name="connsiteX1483" fmla="*/ 232089 w 290722"/>
                  <a:gd name="connsiteY1483" fmla="*/ 287713 h 426863"/>
                  <a:gd name="connsiteX1484" fmla="*/ 232089 w 290722"/>
                  <a:gd name="connsiteY1484" fmla="*/ 287713 h 426863"/>
                  <a:gd name="connsiteX1485" fmla="*/ 232364 w 290722"/>
                  <a:gd name="connsiteY1485" fmla="*/ 287805 h 426863"/>
                  <a:gd name="connsiteX1486" fmla="*/ 232753 w 290722"/>
                  <a:gd name="connsiteY1486" fmla="*/ 287942 h 426863"/>
                  <a:gd name="connsiteX1487" fmla="*/ 237326 w 290722"/>
                  <a:gd name="connsiteY1487" fmla="*/ 289453 h 426863"/>
                  <a:gd name="connsiteX1488" fmla="*/ 242929 w 290722"/>
                  <a:gd name="connsiteY1488" fmla="*/ 291881 h 426863"/>
                  <a:gd name="connsiteX1489" fmla="*/ 245513 w 290722"/>
                  <a:gd name="connsiteY1489" fmla="*/ 293301 h 426863"/>
                  <a:gd name="connsiteX1490" fmla="*/ 248051 w 290722"/>
                  <a:gd name="connsiteY1490" fmla="*/ 295087 h 426863"/>
                  <a:gd name="connsiteX1491" fmla="*/ 252281 w 290722"/>
                  <a:gd name="connsiteY1491" fmla="*/ 299232 h 426863"/>
                  <a:gd name="connsiteX1492" fmla="*/ 253151 w 290722"/>
                  <a:gd name="connsiteY1492" fmla="*/ 300378 h 426863"/>
                  <a:gd name="connsiteX1493" fmla="*/ 253974 w 290722"/>
                  <a:gd name="connsiteY1493" fmla="*/ 301752 h 426863"/>
                  <a:gd name="connsiteX1494" fmla="*/ 254317 w 290722"/>
                  <a:gd name="connsiteY1494" fmla="*/ 302324 h 426863"/>
                  <a:gd name="connsiteX1495" fmla="*/ 254660 w 290722"/>
                  <a:gd name="connsiteY1495" fmla="*/ 303034 h 426863"/>
                  <a:gd name="connsiteX1496" fmla="*/ 255186 w 290722"/>
                  <a:gd name="connsiteY1496" fmla="*/ 304294 h 426863"/>
                  <a:gd name="connsiteX1497" fmla="*/ 255186 w 290722"/>
                  <a:gd name="connsiteY1497" fmla="*/ 304294 h 426863"/>
                  <a:gd name="connsiteX1498" fmla="*/ 255735 w 290722"/>
                  <a:gd name="connsiteY1498" fmla="*/ 306057 h 426863"/>
                  <a:gd name="connsiteX1499" fmla="*/ 255872 w 290722"/>
                  <a:gd name="connsiteY1499" fmla="*/ 306515 h 426863"/>
                  <a:gd name="connsiteX1500" fmla="*/ 255918 w 290722"/>
                  <a:gd name="connsiteY1500" fmla="*/ 306675 h 426863"/>
                  <a:gd name="connsiteX1501" fmla="*/ 255986 w 290722"/>
                  <a:gd name="connsiteY1501" fmla="*/ 306905 h 426863"/>
                  <a:gd name="connsiteX1502" fmla="*/ 256215 w 290722"/>
                  <a:gd name="connsiteY1502" fmla="*/ 307752 h 426863"/>
                  <a:gd name="connsiteX1503" fmla="*/ 256535 w 290722"/>
                  <a:gd name="connsiteY1503" fmla="*/ 309859 h 426863"/>
                  <a:gd name="connsiteX1504" fmla="*/ 256649 w 290722"/>
                  <a:gd name="connsiteY1504" fmla="*/ 312836 h 426863"/>
                  <a:gd name="connsiteX1505" fmla="*/ 256695 w 290722"/>
                  <a:gd name="connsiteY1505" fmla="*/ 314462 h 426863"/>
                  <a:gd name="connsiteX1506" fmla="*/ 256809 w 290722"/>
                  <a:gd name="connsiteY1506" fmla="*/ 316042 h 426863"/>
                  <a:gd name="connsiteX1507" fmla="*/ 257358 w 290722"/>
                  <a:gd name="connsiteY1507" fmla="*/ 319248 h 426863"/>
                  <a:gd name="connsiteX1508" fmla="*/ 257724 w 290722"/>
                  <a:gd name="connsiteY1508" fmla="*/ 320783 h 426863"/>
                  <a:gd name="connsiteX1509" fmla="*/ 258273 w 290722"/>
                  <a:gd name="connsiteY1509" fmla="*/ 322340 h 426863"/>
                  <a:gd name="connsiteX1510" fmla="*/ 258913 w 290722"/>
                  <a:gd name="connsiteY1510" fmla="*/ 323852 h 426863"/>
                  <a:gd name="connsiteX1511" fmla="*/ 259691 w 290722"/>
                  <a:gd name="connsiteY1511" fmla="*/ 325317 h 426863"/>
                  <a:gd name="connsiteX1512" fmla="*/ 260605 w 290722"/>
                  <a:gd name="connsiteY1512" fmla="*/ 326692 h 426863"/>
                  <a:gd name="connsiteX1513" fmla="*/ 261635 w 290722"/>
                  <a:gd name="connsiteY1513" fmla="*/ 327928 h 426863"/>
                  <a:gd name="connsiteX1514" fmla="*/ 262823 w 290722"/>
                  <a:gd name="connsiteY1514" fmla="*/ 329073 h 426863"/>
                  <a:gd name="connsiteX1515" fmla="*/ 264173 w 290722"/>
                  <a:gd name="connsiteY1515" fmla="*/ 330035 h 426863"/>
                  <a:gd name="connsiteX1516" fmla="*/ 265614 w 290722"/>
                  <a:gd name="connsiteY1516" fmla="*/ 330837 h 426863"/>
                  <a:gd name="connsiteX1517" fmla="*/ 267191 w 290722"/>
                  <a:gd name="connsiteY1517" fmla="*/ 331363 h 426863"/>
                  <a:gd name="connsiteX1518" fmla="*/ 269318 w 290722"/>
                  <a:gd name="connsiteY1518" fmla="*/ 331707 h 426863"/>
                  <a:gd name="connsiteX1519" fmla="*/ 267580 w 290722"/>
                  <a:gd name="connsiteY1519" fmla="*/ 330310 h 426863"/>
                  <a:gd name="connsiteX1520" fmla="*/ 266643 w 290722"/>
                  <a:gd name="connsiteY1520" fmla="*/ 329371 h 426863"/>
                  <a:gd name="connsiteX1521" fmla="*/ 221456 w 290722"/>
                  <a:gd name="connsiteY1521" fmla="*/ 179526 h 426863"/>
                  <a:gd name="connsiteX1522" fmla="*/ 222713 w 290722"/>
                  <a:gd name="connsiteY1522" fmla="*/ 179961 h 426863"/>
                  <a:gd name="connsiteX1523" fmla="*/ 220930 w 290722"/>
                  <a:gd name="connsiteY1523" fmla="*/ 181358 h 426863"/>
                  <a:gd name="connsiteX1524" fmla="*/ 221456 w 290722"/>
                  <a:gd name="connsiteY1524" fmla="*/ 179526 h 426863"/>
                  <a:gd name="connsiteX1525" fmla="*/ 46266 w 290722"/>
                  <a:gd name="connsiteY1525" fmla="*/ 338875 h 426863"/>
                  <a:gd name="connsiteX1526" fmla="*/ 48027 w 290722"/>
                  <a:gd name="connsiteY1526" fmla="*/ 339241 h 426863"/>
                  <a:gd name="connsiteX1527" fmla="*/ 48896 w 290722"/>
                  <a:gd name="connsiteY1527" fmla="*/ 339768 h 426863"/>
                  <a:gd name="connsiteX1528" fmla="*/ 45351 w 290722"/>
                  <a:gd name="connsiteY1528" fmla="*/ 341623 h 426863"/>
                  <a:gd name="connsiteX1529" fmla="*/ 44437 w 290722"/>
                  <a:gd name="connsiteY1529" fmla="*/ 340066 h 426863"/>
                  <a:gd name="connsiteX1530" fmla="*/ 44139 w 290722"/>
                  <a:gd name="connsiteY1530" fmla="*/ 339493 h 426863"/>
                  <a:gd name="connsiteX1531" fmla="*/ 46289 w 290722"/>
                  <a:gd name="connsiteY1531" fmla="*/ 338875 h 426863"/>
                  <a:gd name="connsiteX1532" fmla="*/ 177390 w 290722"/>
                  <a:gd name="connsiteY1532" fmla="*/ 216099 h 426863"/>
                  <a:gd name="connsiteX1533" fmla="*/ 171375 w 290722"/>
                  <a:gd name="connsiteY1533" fmla="*/ 209824 h 426863"/>
                  <a:gd name="connsiteX1534" fmla="*/ 168448 w 290722"/>
                  <a:gd name="connsiteY1534" fmla="*/ 205679 h 426863"/>
                  <a:gd name="connsiteX1535" fmla="*/ 169409 w 290722"/>
                  <a:gd name="connsiteY1535" fmla="*/ 205450 h 426863"/>
                  <a:gd name="connsiteX1536" fmla="*/ 171764 w 290722"/>
                  <a:gd name="connsiteY1536" fmla="*/ 204672 h 426863"/>
                  <a:gd name="connsiteX1537" fmla="*/ 173685 w 290722"/>
                  <a:gd name="connsiteY1537" fmla="*/ 203893 h 426863"/>
                  <a:gd name="connsiteX1538" fmla="*/ 177824 w 290722"/>
                  <a:gd name="connsiteY1538" fmla="*/ 201969 h 426863"/>
                  <a:gd name="connsiteX1539" fmla="*/ 177847 w 290722"/>
                  <a:gd name="connsiteY1539" fmla="*/ 201969 h 426863"/>
                  <a:gd name="connsiteX1540" fmla="*/ 177390 w 290722"/>
                  <a:gd name="connsiteY1540" fmla="*/ 216122 h 4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Lst>
                <a:rect l="l" t="t" r="r" b="b"/>
                <a:pathLst>
                  <a:path w="290722" h="426863">
                    <a:moveTo>
                      <a:pt x="266048" y="329279"/>
                    </a:moveTo>
                    <a:cubicBezTo>
                      <a:pt x="265796" y="328982"/>
                      <a:pt x="265545" y="328592"/>
                      <a:pt x="265316" y="328295"/>
                    </a:cubicBezTo>
                    <a:cubicBezTo>
                      <a:pt x="265202" y="328111"/>
                      <a:pt x="265088" y="327951"/>
                      <a:pt x="264950" y="327791"/>
                    </a:cubicBezTo>
                    <a:lnTo>
                      <a:pt x="264653" y="327127"/>
                    </a:lnTo>
                    <a:lnTo>
                      <a:pt x="264013" y="325844"/>
                    </a:lnTo>
                    <a:cubicBezTo>
                      <a:pt x="263899" y="325638"/>
                      <a:pt x="263761" y="325066"/>
                      <a:pt x="263647" y="324699"/>
                    </a:cubicBezTo>
                    <a:cubicBezTo>
                      <a:pt x="263510" y="324332"/>
                      <a:pt x="263464" y="323852"/>
                      <a:pt x="263372" y="323440"/>
                    </a:cubicBezTo>
                    <a:cubicBezTo>
                      <a:pt x="263281" y="323027"/>
                      <a:pt x="263258" y="322638"/>
                      <a:pt x="263213" y="322226"/>
                    </a:cubicBezTo>
                    <a:cubicBezTo>
                      <a:pt x="263190" y="321836"/>
                      <a:pt x="263121" y="321424"/>
                      <a:pt x="263121" y="320920"/>
                    </a:cubicBezTo>
                    <a:lnTo>
                      <a:pt x="263121" y="320187"/>
                    </a:lnTo>
                    <a:cubicBezTo>
                      <a:pt x="263121" y="320187"/>
                      <a:pt x="263098" y="319844"/>
                      <a:pt x="263098" y="319844"/>
                    </a:cubicBezTo>
                    <a:lnTo>
                      <a:pt x="263098" y="319684"/>
                    </a:lnTo>
                    <a:cubicBezTo>
                      <a:pt x="263098" y="319844"/>
                      <a:pt x="263098" y="319638"/>
                      <a:pt x="263098" y="319638"/>
                    </a:cubicBezTo>
                    <a:lnTo>
                      <a:pt x="263190" y="318401"/>
                    </a:lnTo>
                    <a:cubicBezTo>
                      <a:pt x="263190" y="318035"/>
                      <a:pt x="263304" y="317508"/>
                      <a:pt x="263372" y="317050"/>
                    </a:cubicBezTo>
                    <a:cubicBezTo>
                      <a:pt x="263464" y="316615"/>
                      <a:pt x="263510" y="316042"/>
                      <a:pt x="263624" y="315699"/>
                    </a:cubicBezTo>
                    <a:lnTo>
                      <a:pt x="264242" y="313042"/>
                    </a:lnTo>
                    <a:lnTo>
                      <a:pt x="264836" y="310225"/>
                    </a:lnTo>
                    <a:lnTo>
                      <a:pt x="264836" y="309950"/>
                    </a:lnTo>
                    <a:cubicBezTo>
                      <a:pt x="264836" y="309950"/>
                      <a:pt x="265179" y="306927"/>
                      <a:pt x="265179" y="306927"/>
                    </a:cubicBezTo>
                    <a:lnTo>
                      <a:pt x="265179" y="306584"/>
                    </a:lnTo>
                    <a:cubicBezTo>
                      <a:pt x="265179" y="306584"/>
                      <a:pt x="265179" y="305301"/>
                      <a:pt x="265179" y="305301"/>
                    </a:cubicBezTo>
                    <a:lnTo>
                      <a:pt x="265179" y="304889"/>
                    </a:lnTo>
                    <a:cubicBezTo>
                      <a:pt x="265179" y="304889"/>
                      <a:pt x="265156" y="304866"/>
                      <a:pt x="265156" y="304866"/>
                    </a:cubicBezTo>
                    <a:lnTo>
                      <a:pt x="265156" y="303858"/>
                    </a:lnTo>
                    <a:cubicBezTo>
                      <a:pt x="265156" y="303858"/>
                      <a:pt x="265133" y="303446"/>
                      <a:pt x="265133" y="303446"/>
                    </a:cubicBezTo>
                    <a:lnTo>
                      <a:pt x="265042" y="302759"/>
                    </a:lnTo>
                    <a:lnTo>
                      <a:pt x="264928" y="301912"/>
                    </a:lnTo>
                    <a:lnTo>
                      <a:pt x="264882" y="301729"/>
                    </a:lnTo>
                    <a:lnTo>
                      <a:pt x="264882" y="301660"/>
                    </a:lnTo>
                    <a:cubicBezTo>
                      <a:pt x="264882" y="301660"/>
                      <a:pt x="264882" y="301614"/>
                      <a:pt x="264882" y="301614"/>
                    </a:cubicBezTo>
                    <a:cubicBezTo>
                      <a:pt x="264882" y="301706"/>
                      <a:pt x="264859" y="301477"/>
                      <a:pt x="264905" y="301752"/>
                    </a:cubicBezTo>
                    <a:lnTo>
                      <a:pt x="264905" y="301591"/>
                    </a:lnTo>
                    <a:cubicBezTo>
                      <a:pt x="264905" y="301591"/>
                      <a:pt x="264767" y="301042"/>
                      <a:pt x="264767" y="301042"/>
                    </a:cubicBezTo>
                    <a:cubicBezTo>
                      <a:pt x="264630" y="300309"/>
                      <a:pt x="264470" y="299507"/>
                      <a:pt x="264333" y="299049"/>
                    </a:cubicBezTo>
                    <a:lnTo>
                      <a:pt x="264104" y="298248"/>
                    </a:lnTo>
                    <a:cubicBezTo>
                      <a:pt x="263990" y="297790"/>
                      <a:pt x="263876" y="297538"/>
                      <a:pt x="263761" y="297194"/>
                    </a:cubicBezTo>
                    <a:lnTo>
                      <a:pt x="263029" y="295248"/>
                    </a:lnTo>
                    <a:lnTo>
                      <a:pt x="262641" y="294263"/>
                    </a:lnTo>
                    <a:lnTo>
                      <a:pt x="262275" y="293484"/>
                    </a:lnTo>
                    <a:lnTo>
                      <a:pt x="261520" y="291950"/>
                    </a:lnTo>
                    <a:cubicBezTo>
                      <a:pt x="259988" y="289201"/>
                      <a:pt x="258250" y="287186"/>
                      <a:pt x="256809" y="285606"/>
                    </a:cubicBezTo>
                    <a:lnTo>
                      <a:pt x="256238" y="284965"/>
                    </a:lnTo>
                    <a:lnTo>
                      <a:pt x="255369" y="284117"/>
                    </a:lnTo>
                    <a:lnTo>
                      <a:pt x="253974" y="282835"/>
                    </a:lnTo>
                    <a:cubicBezTo>
                      <a:pt x="253059" y="281942"/>
                      <a:pt x="252030" y="281232"/>
                      <a:pt x="251047" y="280430"/>
                    </a:cubicBezTo>
                    <a:cubicBezTo>
                      <a:pt x="249103" y="278919"/>
                      <a:pt x="246542" y="277384"/>
                      <a:pt x="244735" y="276422"/>
                    </a:cubicBezTo>
                    <a:lnTo>
                      <a:pt x="243981" y="276010"/>
                    </a:lnTo>
                    <a:lnTo>
                      <a:pt x="243592" y="275804"/>
                    </a:lnTo>
                    <a:lnTo>
                      <a:pt x="242814" y="275438"/>
                    </a:lnTo>
                    <a:lnTo>
                      <a:pt x="241259" y="274751"/>
                    </a:lnTo>
                    <a:lnTo>
                      <a:pt x="238149" y="273399"/>
                    </a:lnTo>
                    <a:lnTo>
                      <a:pt x="237372" y="273056"/>
                    </a:lnTo>
                    <a:lnTo>
                      <a:pt x="236983" y="272896"/>
                    </a:lnTo>
                    <a:lnTo>
                      <a:pt x="236777" y="272804"/>
                    </a:lnTo>
                    <a:lnTo>
                      <a:pt x="236206" y="272598"/>
                    </a:lnTo>
                    <a:lnTo>
                      <a:pt x="234628" y="272025"/>
                    </a:lnTo>
                    <a:lnTo>
                      <a:pt x="231426" y="270880"/>
                    </a:lnTo>
                    <a:cubicBezTo>
                      <a:pt x="229551" y="270285"/>
                      <a:pt x="227676" y="269346"/>
                      <a:pt x="225801" y="268613"/>
                    </a:cubicBezTo>
                    <a:cubicBezTo>
                      <a:pt x="223926" y="267788"/>
                      <a:pt x="221776" y="266666"/>
                      <a:pt x="219764" y="265727"/>
                    </a:cubicBezTo>
                    <a:lnTo>
                      <a:pt x="214573" y="262819"/>
                    </a:lnTo>
                    <a:lnTo>
                      <a:pt x="211714" y="260987"/>
                    </a:lnTo>
                    <a:lnTo>
                      <a:pt x="210296" y="260048"/>
                    </a:lnTo>
                    <a:lnTo>
                      <a:pt x="209588" y="259590"/>
                    </a:lnTo>
                    <a:lnTo>
                      <a:pt x="209404" y="259475"/>
                    </a:lnTo>
                    <a:lnTo>
                      <a:pt x="209359" y="259429"/>
                    </a:lnTo>
                    <a:lnTo>
                      <a:pt x="209061" y="259200"/>
                    </a:lnTo>
                    <a:lnTo>
                      <a:pt x="206569" y="257414"/>
                    </a:lnTo>
                    <a:cubicBezTo>
                      <a:pt x="205746" y="256818"/>
                      <a:pt x="204900" y="256223"/>
                      <a:pt x="204008" y="255444"/>
                    </a:cubicBezTo>
                    <a:lnTo>
                      <a:pt x="201378" y="253315"/>
                    </a:lnTo>
                    <a:lnTo>
                      <a:pt x="201035" y="253040"/>
                    </a:lnTo>
                    <a:lnTo>
                      <a:pt x="200875" y="252903"/>
                    </a:lnTo>
                    <a:lnTo>
                      <a:pt x="200783" y="252857"/>
                    </a:lnTo>
                    <a:lnTo>
                      <a:pt x="200738" y="252811"/>
                    </a:lnTo>
                    <a:lnTo>
                      <a:pt x="200486" y="252582"/>
                    </a:lnTo>
                    <a:lnTo>
                      <a:pt x="199251" y="251391"/>
                    </a:lnTo>
                    <a:lnTo>
                      <a:pt x="197125" y="249307"/>
                    </a:lnTo>
                    <a:cubicBezTo>
                      <a:pt x="196393" y="248551"/>
                      <a:pt x="195661" y="247750"/>
                      <a:pt x="194907" y="246856"/>
                    </a:cubicBezTo>
                    <a:lnTo>
                      <a:pt x="194358" y="246215"/>
                    </a:lnTo>
                    <a:cubicBezTo>
                      <a:pt x="194358" y="246215"/>
                      <a:pt x="194083" y="245872"/>
                      <a:pt x="193946" y="245688"/>
                    </a:cubicBezTo>
                    <a:lnTo>
                      <a:pt x="193626" y="245253"/>
                    </a:lnTo>
                    <a:lnTo>
                      <a:pt x="193969" y="245368"/>
                    </a:lnTo>
                    <a:lnTo>
                      <a:pt x="194632" y="245528"/>
                    </a:lnTo>
                    <a:lnTo>
                      <a:pt x="195341" y="245665"/>
                    </a:lnTo>
                    <a:lnTo>
                      <a:pt x="195524" y="245711"/>
                    </a:lnTo>
                    <a:lnTo>
                      <a:pt x="195867" y="245757"/>
                    </a:lnTo>
                    <a:lnTo>
                      <a:pt x="197239" y="245963"/>
                    </a:lnTo>
                    <a:lnTo>
                      <a:pt x="202773" y="246902"/>
                    </a:lnTo>
                    <a:lnTo>
                      <a:pt x="203459" y="246994"/>
                    </a:lnTo>
                    <a:lnTo>
                      <a:pt x="203802" y="247063"/>
                    </a:lnTo>
                    <a:lnTo>
                      <a:pt x="204465" y="247131"/>
                    </a:lnTo>
                    <a:lnTo>
                      <a:pt x="205860" y="247246"/>
                    </a:lnTo>
                    <a:lnTo>
                      <a:pt x="207255" y="247383"/>
                    </a:lnTo>
                    <a:lnTo>
                      <a:pt x="207941" y="247452"/>
                    </a:lnTo>
                    <a:lnTo>
                      <a:pt x="208856" y="247498"/>
                    </a:lnTo>
                    <a:lnTo>
                      <a:pt x="211668" y="247635"/>
                    </a:lnTo>
                    <a:lnTo>
                      <a:pt x="213200" y="247681"/>
                    </a:lnTo>
                    <a:lnTo>
                      <a:pt x="214596" y="247681"/>
                    </a:lnTo>
                    <a:cubicBezTo>
                      <a:pt x="218369" y="247773"/>
                      <a:pt x="222096" y="247864"/>
                      <a:pt x="225732" y="248002"/>
                    </a:cubicBezTo>
                    <a:cubicBezTo>
                      <a:pt x="227607" y="248024"/>
                      <a:pt x="229322" y="248185"/>
                      <a:pt x="231060" y="248276"/>
                    </a:cubicBezTo>
                    <a:cubicBezTo>
                      <a:pt x="232798" y="248391"/>
                      <a:pt x="234490" y="248437"/>
                      <a:pt x="236389" y="248757"/>
                    </a:cubicBezTo>
                    <a:lnTo>
                      <a:pt x="239178" y="249147"/>
                    </a:lnTo>
                    <a:lnTo>
                      <a:pt x="240550" y="249330"/>
                    </a:lnTo>
                    <a:lnTo>
                      <a:pt x="240893" y="249399"/>
                    </a:lnTo>
                    <a:lnTo>
                      <a:pt x="240939" y="249399"/>
                    </a:lnTo>
                    <a:cubicBezTo>
                      <a:pt x="240939" y="249399"/>
                      <a:pt x="240939" y="249399"/>
                      <a:pt x="240939" y="249399"/>
                    </a:cubicBezTo>
                    <a:lnTo>
                      <a:pt x="241008" y="249399"/>
                    </a:lnTo>
                    <a:cubicBezTo>
                      <a:pt x="241008" y="249399"/>
                      <a:pt x="241671" y="249559"/>
                      <a:pt x="241671" y="249559"/>
                    </a:cubicBezTo>
                    <a:lnTo>
                      <a:pt x="246839" y="250727"/>
                    </a:lnTo>
                    <a:lnTo>
                      <a:pt x="252305" y="252467"/>
                    </a:lnTo>
                    <a:lnTo>
                      <a:pt x="252350" y="252467"/>
                    </a:lnTo>
                    <a:cubicBezTo>
                      <a:pt x="252350" y="252467"/>
                      <a:pt x="252396" y="252513"/>
                      <a:pt x="252396" y="252513"/>
                    </a:cubicBezTo>
                    <a:lnTo>
                      <a:pt x="252762" y="252651"/>
                    </a:lnTo>
                    <a:lnTo>
                      <a:pt x="253448" y="252925"/>
                    </a:lnTo>
                    <a:lnTo>
                      <a:pt x="254866" y="253498"/>
                    </a:lnTo>
                    <a:lnTo>
                      <a:pt x="257564" y="254574"/>
                    </a:lnTo>
                    <a:lnTo>
                      <a:pt x="259485" y="255513"/>
                    </a:lnTo>
                    <a:cubicBezTo>
                      <a:pt x="270690" y="258261"/>
                      <a:pt x="281621" y="263666"/>
                      <a:pt x="290722" y="270926"/>
                    </a:cubicBezTo>
                    <a:cubicBezTo>
                      <a:pt x="288321" y="265979"/>
                      <a:pt x="285600" y="261216"/>
                      <a:pt x="281575" y="256842"/>
                    </a:cubicBezTo>
                    <a:cubicBezTo>
                      <a:pt x="279654" y="254757"/>
                      <a:pt x="277367" y="252169"/>
                      <a:pt x="274829" y="249559"/>
                    </a:cubicBezTo>
                    <a:cubicBezTo>
                      <a:pt x="274761" y="249490"/>
                      <a:pt x="274669" y="249444"/>
                      <a:pt x="274623" y="249399"/>
                    </a:cubicBezTo>
                    <a:lnTo>
                      <a:pt x="269798" y="245803"/>
                    </a:lnTo>
                    <a:lnTo>
                      <a:pt x="269341" y="245459"/>
                    </a:lnTo>
                    <a:lnTo>
                      <a:pt x="269089" y="245299"/>
                    </a:lnTo>
                    <a:lnTo>
                      <a:pt x="269021" y="245253"/>
                    </a:lnTo>
                    <a:lnTo>
                      <a:pt x="268335" y="244841"/>
                    </a:lnTo>
                    <a:lnTo>
                      <a:pt x="266986" y="243994"/>
                    </a:lnTo>
                    <a:lnTo>
                      <a:pt x="264287" y="242345"/>
                    </a:lnTo>
                    <a:cubicBezTo>
                      <a:pt x="262458" y="241314"/>
                      <a:pt x="260560" y="240398"/>
                      <a:pt x="258684" y="239413"/>
                    </a:cubicBezTo>
                    <a:cubicBezTo>
                      <a:pt x="256809" y="238474"/>
                      <a:pt x="254729" y="237719"/>
                      <a:pt x="252762" y="236871"/>
                    </a:cubicBezTo>
                    <a:lnTo>
                      <a:pt x="251252" y="236276"/>
                    </a:lnTo>
                    <a:lnTo>
                      <a:pt x="249812" y="235818"/>
                    </a:lnTo>
                    <a:lnTo>
                      <a:pt x="246953" y="234947"/>
                    </a:lnTo>
                    <a:lnTo>
                      <a:pt x="245513" y="234490"/>
                    </a:lnTo>
                    <a:lnTo>
                      <a:pt x="244804" y="234283"/>
                    </a:lnTo>
                    <a:lnTo>
                      <a:pt x="244644" y="234215"/>
                    </a:lnTo>
                    <a:lnTo>
                      <a:pt x="244369" y="234146"/>
                    </a:lnTo>
                    <a:lnTo>
                      <a:pt x="244278" y="234146"/>
                    </a:lnTo>
                    <a:cubicBezTo>
                      <a:pt x="244278" y="234146"/>
                      <a:pt x="243889" y="234032"/>
                      <a:pt x="243889" y="234032"/>
                    </a:cubicBezTo>
                    <a:lnTo>
                      <a:pt x="240802" y="233321"/>
                    </a:lnTo>
                    <a:cubicBezTo>
                      <a:pt x="238721" y="232864"/>
                      <a:pt x="236640" y="232382"/>
                      <a:pt x="234696" y="232130"/>
                    </a:cubicBezTo>
                    <a:lnTo>
                      <a:pt x="231746" y="231695"/>
                    </a:lnTo>
                    <a:lnTo>
                      <a:pt x="230260" y="231467"/>
                    </a:lnTo>
                    <a:lnTo>
                      <a:pt x="229505" y="231329"/>
                    </a:lnTo>
                    <a:lnTo>
                      <a:pt x="229139" y="231329"/>
                    </a:lnTo>
                    <a:cubicBezTo>
                      <a:pt x="229139" y="231329"/>
                      <a:pt x="228957" y="231283"/>
                      <a:pt x="228957" y="231283"/>
                    </a:cubicBezTo>
                    <a:lnTo>
                      <a:pt x="228591" y="231283"/>
                    </a:lnTo>
                    <a:cubicBezTo>
                      <a:pt x="228591" y="231283"/>
                      <a:pt x="222622" y="230711"/>
                      <a:pt x="222622" y="230711"/>
                    </a:cubicBezTo>
                    <a:cubicBezTo>
                      <a:pt x="218643" y="230344"/>
                      <a:pt x="214664" y="230069"/>
                      <a:pt x="210685" y="229612"/>
                    </a:cubicBezTo>
                    <a:lnTo>
                      <a:pt x="210319" y="229612"/>
                    </a:lnTo>
                    <a:cubicBezTo>
                      <a:pt x="210319" y="229612"/>
                      <a:pt x="210228" y="229566"/>
                      <a:pt x="210228" y="229566"/>
                    </a:cubicBezTo>
                    <a:cubicBezTo>
                      <a:pt x="210228" y="229566"/>
                      <a:pt x="210228" y="229566"/>
                      <a:pt x="210228" y="229566"/>
                    </a:cubicBezTo>
                    <a:lnTo>
                      <a:pt x="210090" y="229566"/>
                    </a:lnTo>
                    <a:cubicBezTo>
                      <a:pt x="210090" y="229566"/>
                      <a:pt x="209336" y="229428"/>
                      <a:pt x="209336" y="229428"/>
                    </a:cubicBezTo>
                    <a:lnTo>
                      <a:pt x="207850" y="229222"/>
                    </a:lnTo>
                    <a:lnTo>
                      <a:pt x="206455" y="229016"/>
                    </a:lnTo>
                    <a:lnTo>
                      <a:pt x="206386" y="229016"/>
                    </a:lnTo>
                    <a:cubicBezTo>
                      <a:pt x="206386" y="229016"/>
                      <a:pt x="206203" y="228947"/>
                      <a:pt x="206203" y="228947"/>
                    </a:cubicBezTo>
                    <a:lnTo>
                      <a:pt x="205837" y="228856"/>
                    </a:lnTo>
                    <a:lnTo>
                      <a:pt x="205106" y="228695"/>
                    </a:lnTo>
                    <a:lnTo>
                      <a:pt x="199274" y="227367"/>
                    </a:lnTo>
                    <a:cubicBezTo>
                      <a:pt x="198222" y="227046"/>
                      <a:pt x="197948" y="227024"/>
                      <a:pt x="196827" y="226611"/>
                    </a:cubicBezTo>
                    <a:lnTo>
                      <a:pt x="193992" y="225627"/>
                    </a:lnTo>
                    <a:cubicBezTo>
                      <a:pt x="191934" y="225008"/>
                      <a:pt x="190653" y="224390"/>
                      <a:pt x="188915" y="223565"/>
                    </a:cubicBezTo>
                    <a:cubicBezTo>
                      <a:pt x="187269" y="222810"/>
                      <a:pt x="185668" y="221963"/>
                      <a:pt x="184159" y="221069"/>
                    </a:cubicBezTo>
                    <a:lnTo>
                      <a:pt x="179402" y="201007"/>
                    </a:lnTo>
                    <a:cubicBezTo>
                      <a:pt x="180111" y="200595"/>
                      <a:pt x="180820" y="200229"/>
                      <a:pt x="181529" y="199816"/>
                    </a:cubicBezTo>
                    <a:lnTo>
                      <a:pt x="183335" y="198786"/>
                    </a:lnTo>
                    <a:lnTo>
                      <a:pt x="183793" y="198511"/>
                    </a:lnTo>
                    <a:lnTo>
                      <a:pt x="184364" y="198168"/>
                    </a:lnTo>
                    <a:lnTo>
                      <a:pt x="185233" y="197618"/>
                    </a:lnTo>
                    <a:lnTo>
                      <a:pt x="188778" y="195397"/>
                    </a:lnTo>
                    <a:lnTo>
                      <a:pt x="192322" y="193175"/>
                    </a:lnTo>
                    <a:lnTo>
                      <a:pt x="194015" y="192122"/>
                    </a:lnTo>
                    <a:lnTo>
                      <a:pt x="195798" y="191068"/>
                    </a:lnTo>
                    <a:lnTo>
                      <a:pt x="202956" y="186785"/>
                    </a:lnTo>
                    <a:lnTo>
                      <a:pt x="203848" y="186259"/>
                    </a:lnTo>
                    <a:lnTo>
                      <a:pt x="204282" y="185961"/>
                    </a:lnTo>
                    <a:lnTo>
                      <a:pt x="204305" y="185961"/>
                    </a:lnTo>
                    <a:lnTo>
                      <a:pt x="204374" y="185915"/>
                    </a:lnTo>
                    <a:lnTo>
                      <a:pt x="204602" y="185801"/>
                    </a:lnTo>
                    <a:lnTo>
                      <a:pt x="206386" y="184862"/>
                    </a:lnTo>
                    <a:cubicBezTo>
                      <a:pt x="207575" y="184312"/>
                      <a:pt x="208810" y="183694"/>
                      <a:pt x="209931" y="183259"/>
                    </a:cubicBezTo>
                    <a:lnTo>
                      <a:pt x="211600" y="182617"/>
                    </a:lnTo>
                    <a:cubicBezTo>
                      <a:pt x="212217" y="182388"/>
                      <a:pt x="212926" y="182228"/>
                      <a:pt x="213589" y="182022"/>
                    </a:cubicBezTo>
                    <a:lnTo>
                      <a:pt x="214413" y="181793"/>
                    </a:lnTo>
                    <a:lnTo>
                      <a:pt x="215442" y="181587"/>
                    </a:lnTo>
                    <a:lnTo>
                      <a:pt x="217134" y="181381"/>
                    </a:lnTo>
                    <a:lnTo>
                      <a:pt x="217248" y="181381"/>
                    </a:lnTo>
                    <a:cubicBezTo>
                      <a:pt x="217248" y="181381"/>
                      <a:pt x="217340" y="181381"/>
                      <a:pt x="217340" y="181381"/>
                    </a:cubicBezTo>
                    <a:cubicBezTo>
                      <a:pt x="217157" y="181381"/>
                      <a:pt x="217340" y="181381"/>
                      <a:pt x="217340" y="181381"/>
                    </a:cubicBezTo>
                    <a:lnTo>
                      <a:pt x="217568" y="181381"/>
                    </a:lnTo>
                    <a:cubicBezTo>
                      <a:pt x="217866" y="181381"/>
                      <a:pt x="218094" y="181403"/>
                      <a:pt x="218346" y="181403"/>
                    </a:cubicBezTo>
                    <a:lnTo>
                      <a:pt x="218460" y="181403"/>
                    </a:lnTo>
                    <a:cubicBezTo>
                      <a:pt x="218460" y="181403"/>
                      <a:pt x="218849" y="181495"/>
                      <a:pt x="218849" y="181495"/>
                    </a:cubicBezTo>
                    <a:lnTo>
                      <a:pt x="219626" y="181633"/>
                    </a:lnTo>
                    <a:cubicBezTo>
                      <a:pt x="219626" y="181633"/>
                      <a:pt x="219626" y="181610"/>
                      <a:pt x="219603" y="181610"/>
                    </a:cubicBezTo>
                    <a:lnTo>
                      <a:pt x="219764" y="181610"/>
                    </a:lnTo>
                    <a:cubicBezTo>
                      <a:pt x="219764" y="181610"/>
                      <a:pt x="219855" y="181633"/>
                      <a:pt x="219855" y="181633"/>
                    </a:cubicBezTo>
                    <a:lnTo>
                      <a:pt x="219878" y="181633"/>
                    </a:lnTo>
                    <a:cubicBezTo>
                      <a:pt x="219878" y="181633"/>
                      <a:pt x="219878" y="181655"/>
                      <a:pt x="219832" y="181655"/>
                    </a:cubicBezTo>
                    <a:lnTo>
                      <a:pt x="219946" y="181655"/>
                    </a:lnTo>
                    <a:cubicBezTo>
                      <a:pt x="219946" y="181655"/>
                      <a:pt x="219946" y="181679"/>
                      <a:pt x="219946" y="181679"/>
                    </a:cubicBezTo>
                    <a:lnTo>
                      <a:pt x="220130" y="181724"/>
                    </a:lnTo>
                    <a:cubicBezTo>
                      <a:pt x="219855" y="183350"/>
                      <a:pt x="220152" y="182961"/>
                      <a:pt x="220564" y="181862"/>
                    </a:cubicBezTo>
                    <a:cubicBezTo>
                      <a:pt x="220976" y="181999"/>
                      <a:pt x="221387" y="182136"/>
                      <a:pt x="221799" y="182274"/>
                    </a:cubicBezTo>
                    <a:lnTo>
                      <a:pt x="222554" y="182549"/>
                    </a:lnTo>
                    <a:lnTo>
                      <a:pt x="222919" y="182663"/>
                    </a:lnTo>
                    <a:lnTo>
                      <a:pt x="222988" y="182663"/>
                    </a:lnTo>
                    <a:cubicBezTo>
                      <a:pt x="222988" y="182663"/>
                      <a:pt x="223056" y="182709"/>
                      <a:pt x="223056" y="182709"/>
                    </a:cubicBezTo>
                    <a:lnTo>
                      <a:pt x="224475" y="183350"/>
                    </a:lnTo>
                    <a:lnTo>
                      <a:pt x="227356" y="184679"/>
                    </a:lnTo>
                    <a:lnTo>
                      <a:pt x="233164" y="187312"/>
                    </a:lnTo>
                    <a:cubicBezTo>
                      <a:pt x="234079" y="187770"/>
                      <a:pt x="235245" y="188159"/>
                      <a:pt x="236297" y="188549"/>
                    </a:cubicBezTo>
                    <a:cubicBezTo>
                      <a:pt x="236480" y="188618"/>
                      <a:pt x="236686" y="188686"/>
                      <a:pt x="236892" y="188732"/>
                    </a:cubicBezTo>
                    <a:lnTo>
                      <a:pt x="236983" y="189144"/>
                    </a:lnTo>
                    <a:lnTo>
                      <a:pt x="237418" y="190976"/>
                    </a:lnTo>
                    <a:lnTo>
                      <a:pt x="237852" y="192167"/>
                    </a:lnTo>
                    <a:lnTo>
                      <a:pt x="238081" y="192763"/>
                    </a:lnTo>
                    <a:lnTo>
                      <a:pt x="238195" y="193038"/>
                    </a:lnTo>
                    <a:lnTo>
                      <a:pt x="238355" y="193496"/>
                    </a:lnTo>
                    <a:lnTo>
                      <a:pt x="238424" y="193656"/>
                    </a:lnTo>
                    <a:cubicBezTo>
                      <a:pt x="238858" y="194458"/>
                      <a:pt x="239293" y="195305"/>
                      <a:pt x="239727" y="196106"/>
                    </a:cubicBezTo>
                    <a:lnTo>
                      <a:pt x="239933" y="196473"/>
                    </a:lnTo>
                    <a:lnTo>
                      <a:pt x="240848" y="197687"/>
                    </a:lnTo>
                    <a:lnTo>
                      <a:pt x="241305" y="198259"/>
                    </a:lnTo>
                    <a:lnTo>
                      <a:pt x="241534" y="198580"/>
                    </a:lnTo>
                    <a:lnTo>
                      <a:pt x="241625" y="198740"/>
                    </a:lnTo>
                    <a:lnTo>
                      <a:pt x="241694" y="198809"/>
                    </a:lnTo>
                    <a:lnTo>
                      <a:pt x="241900" y="199129"/>
                    </a:lnTo>
                    <a:lnTo>
                      <a:pt x="241945" y="199129"/>
                    </a:lnTo>
                    <a:cubicBezTo>
                      <a:pt x="241945" y="199129"/>
                      <a:pt x="244301" y="201465"/>
                      <a:pt x="244301" y="201465"/>
                    </a:cubicBezTo>
                    <a:lnTo>
                      <a:pt x="244507" y="201694"/>
                    </a:lnTo>
                    <a:cubicBezTo>
                      <a:pt x="245101" y="202129"/>
                      <a:pt x="245741" y="202656"/>
                      <a:pt x="246313" y="202977"/>
                    </a:cubicBezTo>
                    <a:lnTo>
                      <a:pt x="246748" y="203229"/>
                    </a:lnTo>
                    <a:lnTo>
                      <a:pt x="246976" y="203366"/>
                    </a:lnTo>
                    <a:lnTo>
                      <a:pt x="247091" y="203458"/>
                    </a:lnTo>
                    <a:lnTo>
                      <a:pt x="247136" y="203458"/>
                    </a:lnTo>
                    <a:cubicBezTo>
                      <a:pt x="247136" y="203458"/>
                      <a:pt x="247434" y="203687"/>
                      <a:pt x="247434" y="203687"/>
                    </a:cubicBezTo>
                    <a:lnTo>
                      <a:pt x="248371" y="204122"/>
                    </a:lnTo>
                    <a:lnTo>
                      <a:pt x="250361" y="205061"/>
                    </a:lnTo>
                    <a:cubicBezTo>
                      <a:pt x="251138" y="205313"/>
                      <a:pt x="251916" y="205565"/>
                      <a:pt x="252670" y="205771"/>
                    </a:cubicBezTo>
                    <a:cubicBezTo>
                      <a:pt x="253059" y="205908"/>
                      <a:pt x="253425" y="205977"/>
                      <a:pt x="253768" y="206000"/>
                    </a:cubicBezTo>
                    <a:lnTo>
                      <a:pt x="254774" y="206115"/>
                    </a:lnTo>
                    <a:cubicBezTo>
                      <a:pt x="255163" y="206137"/>
                      <a:pt x="255369" y="206183"/>
                      <a:pt x="255895" y="206252"/>
                    </a:cubicBezTo>
                    <a:lnTo>
                      <a:pt x="257061" y="206252"/>
                    </a:lnTo>
                    <a:cubicBezTo>
                      <a:pt x="257061" y="206252"/>
                      <a:pt x="258204" y="206183"/>
                      <a:pt x="258204" y="206183"/>
                    </a:cubicBezTo>
                    <a:lnTo>
                      <a:pt x="259233" y="205977"/>
                    </a:lnTo>
                    <a:lnTo>
                      <a:pt x="259736" y="205885"/>
                    </a:lnTo>
                    <a:cubicBezTo>
                      <a:pt x="260011" y="205863"/>
                      <a:pt x="260125" y="205771"/>
                      <a:pt x="260354" y="205725"/>
                    </a:cubicBezTo>
                    <a:cubicBezTo>
                      <a:pt x="260720" y="205588"/>
                      <a:pt x="261086" y="205473"/>
                      <a:pt x="261383" y="205313"/>
                    </a:cubicBezTo>
                    <a:lnTo>
                      <a:pt x="261863" y="205084"/>
                    </a:lnTo>
                    <a:lnTo>
                      <a:pt x="261154" y="203183"/>
                    </a:lnTo>
                    <a:lnTo>
                      <a:pt x="261040" y="202908"/>
                    </a:lnTo>
                    <a:lnTo>
                      <a:pt x="261040" y="202816"/>
                    </a:lnTo>
                    <a:cubicBezTo>
                      <a:pt x="261040" y="202816"/>
                      <a:pt x="261040" y="202816"/>
                      <a:pt x="261040" y="202794"/>
                    </a:cubicBezTo>
                    <a:lnTo>
                      <a:pt x="260994" y="202656"/>
                    </a:lnTo>
                    <a:lnTo>
                      <a:pt x="260765" y="202129"/>
                    </a:lnTo>
                    <a:cubicBezTo>
                      <a:pt x="260445" y="201442"/>
                      <a:pt x="260125" y="200733"/>
                      <a:pt x="259759" y="200068"/>
                    </a:cubicBezTo>
                    <a:cubicBezTo>
                      <a:pt x="259599" y="199771"/>
                      <a:pt x="259371" y="199404"/>
                      <a:pt x="259233" y="199084"/>
                    </a:cubicBezTo>
                    <a:lnTo>
                      <a:pt x="258776" y="198145"/>
                    </a:lnTo>
                    <a:cubicBezTo>
                      <a:pt x="258433" y="197549"/>
                      <a:pt x="258136" y="196954"/>
                      <a:pt x="257793" y="196404"/>
                    </a:cubicBezTo>
                    <a:lnTo>
                      <a:pt x="256718" y="194664"/>
                    </a:lnTo>
                    <a:cubicBezTo>
                      <a:pt x="256352" y="194068"/>
                      <a:pt x="255963" y="193450"/>
                      <a:pt x="255575" y="192877"/>
                    </a:cubicBezTo>
                    <a:lnTo>
                      <a:pt x="254957" y="192007"/>
                    </a:lnTo>
                    <a:lnTo>
                      <a:pt x="254637" y="191595"/>
                    </a:lnTo>
                    <a:lnTo>
                      <a:pt x="254568" y="191526"/>
                    </a:lnTo>
                    <a:cubicBezTo>
                      <a:pt x="254843" y="191778"/>
                      <a:pt x="254637" y="191595"/>
                      <a:pt x="254706" y="191663"/>
                    </a:cubicBezTo>
                    <a:lnTo>
                      <a:pt x="254706" y="191663"/>
                    </a:lnTo>
                    <a:cubicBezTo>
                      <a:pt x="254706" y="191663"/>
                      <a:pt x="254706" y="191641"/>
                      <a:pt x="254706" y="191641"/>
                    </a:cubicBezTo>
                    <a:lnTo>
                      <a:pt x="254637" y="191526"/>
                    </a:lnTo>
                    <a:lnTo>
                      <a:pt x="254477" y="191297"/>
                    </a:lnTo>
                    <a:cubicBezTo>
                      <a:pt x="254111" y="190747"/>
                      <a:pt x="253722" y="190221"/>
                      <a:pt x="253310" y="189717"/>
                    </a:cubicBezTo>
                    <a:lnTo>
                      <a:pt x="253334" y="189717"/>
                    </a:lnTo>
                    <a:cubicBezTo>
                      <a:pt x="253334" y="189717"/>
                      <a:pt x="253631" y="190060"/>
                      <a:pt x="253631" y="190060"/>
                    </a:cubicBezTo>
                    <a:cubicBezTo>
                      <a:pt x="253562" y="189923"/>
                      <a:pt x="253448" y="189808"/>
                      <a:pt x="253357" y="189694"/>
                    </a:cubicBezTo>
                    <a:lnTo>
                      <a:pt x="253928" y="189580"/>
                    </a:lnTo>
                    <a:lnTo>
                      <a:pt x="254706" y="189350"/>
                    </a:lnTo>
                    <a:lnTo>
                      <a:pt x="256238" y="188893"/>
                    </a:lnTo>
                    <a:cubicBezTo>
                      <a:pt x="257381" y="188526"/>
                      <a:pt x="258273" y="188137"/>
                      <a:pt x="259302" y="187770"/>
                    </a:cubicBezTo>
                    <a:cubicBezTo>
                      <a:pt x="261269" y="187015"/>
                      <a:pt x="263304" y="186190"/>
                      <a:pt x="265202" y="185389"/>
                    </a:cubicBezTo>
                    <a:lnTo>
                      <a:pt x="265133" y="185389"/>
                    </a:lnTo>
                    <a:cubicBezTo>
                      <a:pt x="265133" y="185389"/>
                      <a:pt x="266986" y="184839"/>
                      <a:pt x="266986" y="184839"/>
                    </a:cubicBezTo>
                    <a:cubicBezTo>
                      <a:pt x="267580" y="184655"/>
                      <a:pt x="268175" y="184450"/>
                      <a:pt x="268792" y="184289"/>
                    </a:cubicBezTo>
                    <a:lnTo>
                      <a:pt x="270233" y="183946"/>
                    </a:lnTo>
                    <a:lnTo>
                      <a:pt x="270690" y="183877"/>
                    </a:lnTo>
                    <a:lnTo>
                      <a:pt x="272565" y="183533"/>
                    </a:lnTo>
                    <a:lnTo>
                      <a:pt x="274006" y="183533"/>
                    </a:lnTo>
                    <a:cubicBezTo>
                      <a:pt x="274257" y="183511"/>
                      <a:pt x="274509" y="183511"/>
                      <a:pt x="274715" y="183511"/>
                    </a:cubicBezTo>
                    <a:cubicBezTo>
                      <a:pt x="274966" y="183511"/>
                      <a:pt x="275104" y="183579"/>
                      <a:pt x="275309" y="183579"/>
                    </a:cubicBezTo>
                    <a:lnTo>
                      <a:pt x="275401" y="183579"/>
                    </a:lnTo>
                    <a:cubicBezTo>
                      <a:pt x="275401" y="183579"/>
                      <a:pt x="276201" y="183740"/>
                      <a:pt x="276201" y="183740"/>
                    </a:cubicBezTo>
                    <a:cubicBezTo>
                      <a:pt x="276361" y="183762"/>
                      <a:pt x="276384" y="183785"/>
                      <a:pt x="276499" y="183831"/>
                    </a:cubicBezTo>
                    <a:cubicBezTo>
                      <a:pt x="276567" y="183854"/>
                      <a:pt x="276704" y="183923"/>
                      <a:pt x="276842" y="183968"/>
                    </a:cubicBezTo>
                    <a:lnTo>
                      <a:pt x="277185" y="184152"/>
                    </a:lnTo>
                    <a:cubicBezTo>
                      <a:pt x="277185" y="184152"/>
                      <a:pt x="277367" y="184220"/>
                      <a:pt x="277459" y="184289"/>
                    </a:cubicBezTo>
                    <a:lnTo>
                      <a:pt x="277710" y="184472"/>
                    </a:lnTo>
                    <a:lnTo>
                      <a:pt x="277756" y="184404"/>
                    </a:lnTo>
                    <a:lnTo>
                      <a:pt x="277756" y="184450"/>
                    </a:lnTo>
                    <a:cubicBezTo>
                      <a:pt x="277756" y="184450"/>
                      <a:pt x="277825" y="184518"/>
                      <a:pt x="277825" y="184518"/>
                    </a:cubicBezTo>
                    <a:lnTo>
                      <a:pt x="277825" y="184564"/>
                    </a:lnTo>
                    <a:cubicBezTo>
                      <a:pt x="277825" y="184564"/>
                      <a:pt x="277871" y="184587"/>
                      <a:pt x="277871" y="184587"/>
                    </a:cubicBezTo>
                    <a:cubicBezTo>
                      <a:pt x="277871" y="184587"/>
                      <a:pt x="277802" y="184564"/>
                      <a:pt x="278031" y="184816"/>
                    </a:cubicBezTo>
                    <a:cubicBezTo>
                      <a:pt x="278145" y="184976"/>
                      <a:pt x="278580" y="185022"/>
                      <a:pt x="278717" y="184885"/>
                    </a:cubicBezTo>
                    <a:cubicBezTo>
                      <a:pt x="278854" y="184770"/>
                      <a:pt x="278900" y="184701"/>
                      <a:pt x="278923" y="184679"/>
                    </a:cubicBezTo>
                    <a:lnTo>
                      <a:pt x="279083" y="184427"/>
                    </a:lnTo>
                    <a:lnTo>
                      <a:pt x="278488" y="183831"/>
                    </a:lnTo>
                    <a:cubicBezTo>
                      <a:pt x="278602" y="183854"/>
                      <a:pt x="278740" y="183900"/>
                      <a:pt x="278762" y="183946"/>
                    </a:cubicBezTo>
                    <a:cubicBezTo>
                      <a:pt x="278877" y="184083"/>
                      <a:pt x="278923" y="184152"/>
                      <a:pt x="278923" y="184152"/>
                    </a:cubicBezTo>
                    <a:lnTo>
                      <a:pt x="278923" y="184152"/>
                    </a:lnTo>
                    <a:cubicBezTo>
                      <a:pt x="278923" y="184152"/>
                      <a:pt x="278923" y="184083"/>
                      <a:pt x="278923" y="184083"/>
                    </a:cubicBezTo>
                    <a:lnTo>
                      <a:pt x="278877" y="183923"/>
                    </a:lnTo>
                    <a:lnTo>
                      <a:pt x="278762" y="183671"/>
                    </a:lnTo>
                    <a:cubicBezTo>
                      <a:pt x="278694" y="183511"/>
                      <a:pt x="278602" y="183350"/>
                      <a:pt x="278511" y="183190"/>
                    </a:cubicBezTo>
                    <a:cubicBezTo>
                      <a:pt x="278419" y="183053"/>
                      <a:pt x="278282" y="182823"/>
                      <a:pt x="278191" y="182732"/>
                    </a:cubicBezTo>
                    <a:lnTo>
                      <a:pt x="278031" y="182572"/>
                    </a:lnTo>
                    <a:lnTo>
                      <a:pt x="278031" y="182572"/>
                    </a:lnTo>
                    <a:cubicBezTo>
                      <a:pt x="278031" y="182572"/>
                      <a:pt x="278031" y="182549"/>
                      <a:pt x="278031" y="182549"/>
                    </a:cubicBezTo>
                    <a:lnTo>
                      <a:pt x="277939" y="182434"/>
                    </a:lnTo>
                    <a:lnTo>
                      <a:pt x="277939" y="182434"/>
                    </a:lnTo>
                    <a:lnTo>
                      <a:pt x="277894" y="182388"/>
                    </a:lnTo>
                    <a:lnTo>
                      <a:pt x="277802" y="182320"/>
                    </a:lnTo>
                    <a:lnTo>
                      <a:pt x="277505" y="181999"/>
                    </a:lnTo>
                    <a:lnTo>
                      <a:pt x="277345" y="181816"/>
                    </a:lnTo>
                    <a:lnTo>
                      <a:pt x="277070" y="181633"/>
                    </a:lnTo>
                    <a:lnTo>
                      <a:pt x="276338" y="181129"/>
                    </a:lnTo>
                    <a:lnTo>
                      <a:pt x="276430" y="181175"/>
                    </a:lnTo>
                    <a:cubicBezTo>
                      <a:pt x="276201" y="180991"/>
                      <a:pt x="275927" y="180808"/>
                      <a:pt x="275675" y="180694"/>
                    </a:cubicBezTo>
                    <a:cubicBezTo>
                      <a:pt x="275424" y="180579"/>
                      <a:pt x="275172" y="180465"/>
                      <a:pt x="274944" y="180373"/>
                    </a:cubicBezTo>
                    <a:cubicBezTo>
                      <a:pt x="274486" y="180213"/>
                      <a:pt x="274098" y="180053"/>
                      <a:pt x="273732" y="179892"/>
                    </a:cubicBezTo>
                    <a:lnTo>
                      <a:pt x="273732" y="179892"/>
                    </a:lnTo>
                    <a:lnTo>
                      <a:pt x="273617" y="179846"/>
                    </a:lnTo>
                    <a:cubicBezTo>
                      <a:pt x="272428" y="179594"/>
                      <a:pt x="271193" y="179274"/>
                      <a:pt x="269958" y="179068"/>
                    </a:cubicBezTo>
                    <a:lnTo>
                      <a:pt x="266597" y="178793"/>
                    </a:lnTo>
                    <a:lnTo>
                      <a:pt x="264813" y="178724"/>
                    </a:lnTo>
                    <a:lnTo>
                      <a:pt x="264401" y="178724"/>
                    </a:lnTo>
                    <a:cubicBezTo>
                      <a:pt x="264401" y="178724"/>
                      <a:pt x="264196" y="178724"/>
                      <a:pt x="264196" y="178724"/>
                    </a:cubicBezTo>
                    <a:lnTo>
                      <a:pt x="263784" y="178724"/>
                    </a:lnTo>
                    <a:cubicBezTo>
                      <a:pt x="263784" y="178724"/>
                      <a:pt x="262938" y="178793"/>
                      <a:pt x="262938" y="178793"/>
                    </a:cubicBezTo>
                    <a:cubicBezTo>
                      <a:pt x="262343" y="178884"/>
                      <a:pt x="261909" y="178884"/>
                      <a:pt x="261177" y="178953"/>
                    </a:cubicBezTo>
                    <a:lnTo>
                      <a:pt x="259508" y="179136"/>
                    </a:lnTo>
                    <a:lnTo>
                      <a:pt x="256146" y="179503"/>
                    </a:lnTo>
                    <a:lnTo>
                      <a:pt x="254477" y="179686"/>
                    </a:lnTo>
                    <a:lnTo>
                      <a:pt x="254363" y="179686"/>
                    </a:lnTo>
                    <a:cubicBezTo>
                      <a:pt x="254363" y="179686"/>
                      <a:pt x="254340" y="179686"/>
                      <a:pt x="254340" y="179686"/>
                    </a:cubicBezTo>
                    <a:cubicBezTo>
                      <a:pt x="254614" y="179640"/>
                      <a:pt x="254408" y="179686"/>
                      <a:pt x="254477" y="179663"/>
                    </a:cubicBezTo>
                    <a:lnTo>
                      <a:pt x="254202" y="179663"/>
                    </a:lnTo>
                    <a:cubicBezTo>
                      <a:pt x="254202" y="179663"/>
                      <a:pt x="253768" y="179663"/>
                      <a:pt x="253768" y="179663"/>
                    </a:cubicBezTo>
                    <a:lnTo>
                      <a:pt x="252922" y="179663"/>
                    </a:lnTo>
                    <a:cubicBezTo>
                      <a:pt x="252922" y="179663"/>
                      <a:pt x="252487" y="179686"/>
                      <a:pt x="252487" y="179686"/>
                    </a:cubicBezTo>
                    <a:lnTo>
                      <a:pt x="252144" y="179686"/>
                    </a:lnTo>
                    <a:cubicBezTo>
                      <a:pt x="252144" y="179686"/>
                      <a:pt x="252144" y="179686"/>
                      <a:pt x="252144" y="179686"/>
                    </a:cubicBezTo>
                    <a:cubicBezTo>
                      <a:pt x="252099" y="179686"/>
                      <a:pt x="252602" y="179617"/>
                      <a:pt x="252396" y="179640"/>
                    </a:cubicBezTo>
                    <a:lnTo>
                      <a:pt x="252350" y="179640"/>
                    </a:lnTo>
                    <a:cubicBezTo>
                      <a:pt x="252350" y="179640"/>
                      <a:pt x="251504" y="179594"/>
                      <a:pt x="251504" y="179594"/>
                    </a:cubicBezTo>
                    <a:lnTo>
                      <a:pt x="250681" y="179594"/>
                    </a:lnTo>
                    <a:cubicBezTo>
                      <a:pt x="250681" y="179594"/>
                      <a:pt x="250246" y="179571"/>
                      <a:pt x="250246" y="179571"/>
                    </a:cubicBezTo>
                    <a:lnTo>
                      <a:pt x="250041" y="179571"/>
                    </a:lnTo>
                    <a:cubicBezTo>
                      <a:pt x="250041" y="179571"/>
                      <a:pt x="249880" y="179571"/>
                      <a:pt x="250361" y="179571"/>
                    </a:cubicBezTo>
                    <a:lnTo>
                      <a:pt x="250269" y="179571"/>
                    </a:lnTo>
                    <a:cubicBezTo>
                      <a:pt x="250269" y="179571"/>
                      <a:pt x="250155" y="179549"/>
                      <a:pt x="250155" y="179549"/>
                    </a:cubicBezTo>
                    <a:lnTo>
                      <a:pt x="248485" y="179319"/>
                    </a:lnTo>
                    <a:lnTo>
                      <a:pt x="248074" y="179251"/>
                    </a:lnTo>
                    <a:lnTo>
                      <a:pt x="247983" y="179251"/>
                    </a:lnTo>
                    <a:cubicBezTo>
                      <a:pt x="247983" y="179251"/>
                      <a:pt x="247937" y="179228"/>
                      <a:pt x="247937" y="179228"/>
                    </a:cubicBezTo>
                    <a:cubicBezTo>
                      <a:pt x="247662" y="179228"/>
                      <a:pt x="248303" y="179251"/>
                      <a:pt x="248234" y="179251"/>
                    </a:cubicBezTo>
                    <a:lnTo>
                      <a:pt x="248028" y="179205"/>
                    </a:lnTo>
                    <a:lnTo>
                      <a:pt x="247365" y="179045"/>
                    </a:lnTo>
                    <a:cubicBezTo>
                      <a:pt x="246496" y="178862"/>
                      <a:pt x="245604" y="178518"/>
                      <a:pt x="244735" y="178175"/>
                    </a:cubicBezTo>
                    <a:cubicBezTo>
                      <a:pt x="243844" y="177831"/>
                      <a:pt x="243135" y="177396"/>
                      <a:pt x="242266" y="177006"/>
                    </a:cubicBezTo>
                    <a:lnTo>
                      <a:pt x="240802" y="176182"/>
                    </a:lnTo>
                    <a:lnTo>
                      <a:pt x="240070" y="175770"/>
                    </a:lnTo>
                    <a:cubicBezTo>
                      <a:pt x="240070" y="175770"/>
                      <a:pt x="239658" y="175518"/>
                      <a:pt x="239476" y="175403"/>
                    </a:cubicBezTo>
                    <a:lnTo>
                      <a:pt x="236686" y="173571"/>
                    </a:lnTo>
                    <a:cubicBezTo>
                      <a:pt x="234856" y="172380"/>
                      <a:pt x="232912" y="171189"/>
                      <a:pt x="231015" y="170022"/>
                    </a:cubicBezTo>
                    <a:lnTo>
                      <a:pt x="229574" y="169128"/>
                    </a:lnTo>
                    <a:lnTo>
                      <a:pt x="227424" y="168121"/>
                    </a:lnTo>
                    <a:lnTo>
                      <a:pt x="225892" y="167433"/>
                    </a:lnTo>
                    <a:lnTo>
                      <a:pt x="224360" y="166792"/>
                    </a:lnTo>
                    <a:lnTo>
                      <a:pt x="224269" y="166792"/>
                    </a:lnTo>
                    <a:cubicBezTo>
                      <a:pt x="224269" y="166792"/>
                      <a:pt x="223766" y="166609"/>
                      <a:pt x="223766" y="166609"/>
                    </a:cubicBezTo>
                    <a:lnTo>
                      <a:pt x="223491" y="166540"/>
                    </a:lnTo>
                    <a:lnTo>
                      <a:pt x="223125" y="166449"/>
                    </a:lnTo>
                    <a:cubicBezTo>
                      <a:pt x="223262" y="166495"/>
                      <a:pt x="223080" y="166449"/>
                      <a:pt x="223080" y="166426"/>
                    </a:cubicBezTo>
                    <a:lnTo>
                      <a:pt x="222462" y="166288"/>
                    </a:lnTo>
                    <a:lnTo>
                      <a:pt x="221365" y="166014"/>
                    </a:lnTo>
                    <a:lnTo>
                      <a:pt x="221204" y="166014"/>
                    </a:lnTo>
                    <a:cubicBezTo>
                      <a:pt x="221204" y="166014"/>
                      <a:pt x="220861" y="165922"/>
                      <a:pt x="220861" y="165922"/>
                    </a:cubicBezTo>
                    <a:lnTo>
                      <a:pt x="218552" y="165601"/>
                    </a:lnTo>
                    <a:lnTo>
                      <a:pt x="216997" y="165556"/>
                    </a:lnTo>
                    <a:lnTo>
                      <a:pt x="215419" y="165556"/>
                    </a:lnTo>
                    <a:cubicBezTo>
                      <a:pt x="215419" y="165556"/>
                      <a:pt x="215487" y="165556"/>
                      <a:pt x="215487" y="165556"/>
                    </a:cubicBezTo>
                    <a:lnTo>
                      <a:pt x="213406" y="165716"/>
                    </a:lnTo>
                    <a:lnTo>
                      <a:pt x="212377" y="165807"/>
                    </a:lnTo>
                    <a:lnTo>
                      <a:pt x="211852" y="165853"/>
                    </a:lnTo>
                    <a:lnTo>
                      <a:pt x="211714" y="165853"/>
                    </a:lnTo>
                    <a:cubicBezTo>
                      <a:pt x="211714" y="165853"/>
                      <a:pt x="211142" y="165945"/>
                      <a:pt x="211142" y="165945"/>
                    </a:cubicBezTo>
                    <a:lnTo>
                      <a:pt x="211097" y="165945"/>
                    </a:lnTo>
                    <a:cubicBezTo>
                      <a:pt x="211097" y="165945"/>
                      <a:pt x="211028" y="165991"/>
                      <a:pt x="211028" y="165991"/>
                    </a:cubicBezTo>
                    <a:lnTo>
                      <a:pt x="210731" y="166059"/>
                    </a:lnTo>
                    <a:cubicBezTo>
                      <a:pt x="209176" y="166449"/>
                      <a:pt x="207552" y="166724"/>
                      <a:pt x="206066" y="167273"/>
                    </a:cubicBezTo>
                    <a:cubicBezTo>
                      <a:pt x="204579" y="167777"/>
                      <a:pt x="203047" y="168281"/>
                      <a:pt x="201607" y="168922"/>
                    </a:cubicBezTo>
                    <a:lnTo>
                      <a:pt x="199457" y="169907"/>
                    </a:lnTo>
                    <a:lnTo>
                      <a:pt x="197605" y="170846"/>
                    </a:lnTo>
                    <a:lnTo>
                      <a:pt x="196690" y="171327"/>
                    </a:lnTo>
                    <a:lnTo>
                      <a:pt x="195593" y="171968"/>
                    </a:lnTo>
                    <a:lnTo>
                      <a:pt x="193672" y="173113"/>
                    </a:lnTo>
                    <a:cubicBezTo>
                      <a:pt x="192414" y="173869"/>
                      <a:pt x="191042" y="174671"/>
                      <a:pt x="189898" y="175472"/>
                    </a:cubicBezTo>
                    <a:lnTo>
                      <a:pt x="186468" y="177808"/>
                    </a:lnTo>
                    <a:lnTo>
                      <a:pt x="185622" y="178403"/>
                    </a:lnTo>
                    <a:lnTo>
                      <a:pt x="185096" y="178793"/>
                    </a:lnTo>
                    <a:lnTo>
                      <a:pt x="184685" y="179136"/>
                    </a:lnTo>
                    <a:lnTo>
                      <a:pt x="183038" y="180396"/>
                    </a:lnTo>
                    <a:lnTo>
                      <a:pt x="176406" y="185457"/>
                    </a:lnTo>
                    <a:lnTo>
                      <a:pt x="175995" y="185778"/>
                    </a:lnTo>
                    <a:lnTo>
                      <a:pt x="175995" y="185778"/>
                    </a:lnTo>
                    <a:cubicBezTo>
                      <a:pt x="175995" y="185778"/>
                      <a:pt x="175812" y="185915"/>
                      <a:pt x="176155" y="185686"/>
                    </a:cubicBezTo>
                    <a:lnTo>
                      <a:pt x="176155" y="185686"/>
                    </a:lnTo>
                    <a:cubicBezTo>
                      <a:pt x="176155" y="185686"/>
                      <a:pt x="176109" y="185709"/>
                      <a:pt x="176109" y="185709"/>
                    </a:cubicBezTo>
                    <a:lnTo>
                      <a:pt x="176018" y="185801"/>
                    </a:lnTo>
                    <a:lnTo>
                      <a:pt x="175812" y="185938"/>
                    </a:lnTo>
                    <a:lnTo>
                      <a:pt x="174966" y="186556"/>
                    </a:lnTo>
                    <a:lnTo>
                      <a:pt x="173273" y="187793"/>
                    </a:lnTo>
                    <a:lnTo>
                      <a:pt x="169889" y="190221"/>
                    </a:lnTo>
                    <a:lnTo>
                      <a:pt x="168197" y="191434"/>
                    </a:lnTo>
                    <a:lnTo>
                      <a:pt x="167991" y="191595"/>
                    </a:lnTo>
                    <a:lnTo>
                      <a:pt x="167968" y="191595"/>
                    </a:lnTo>
                    <a:cubicBezTo>
                      <a:pt x="167968" y="191595"/>
                      <a:pt x="167602" y="191847"/>
                      <a:pt x="167602" y="191847"/>
                    </a:cubicBezTo>
                    <a:lnTo>
                      <a:pt x="166802" y="192328"/>
                    </a:lnTo>
                    <a:cubicBezTo>
                      <a:pt x="165750" y="192946"/>
                      <a:pt x="164630" y="193496"/>
                      <a:pt x="163921" y="193862"/>
                    </a:cubicBezTo>
                    <a:cubicBezTo>
                      <a:pt x="163806" y="193908"/>
                      <a:pt x="163738" y="193954"/>
                      <a:pt x="163601" y="193999"/>
                    </a:cubicBezTo>
                    <a:lnTo>
                      <a:pt x="163097" y="194160"/>
                    </a:lnTo>
                    <a:lnTo>
                      <a:pt x="162800" y="194251"/>
                    </a:lnTo>
                    <a:cubicBezTo>
                      <a:pt x="162229" y="192694"/>
                      <a:pt x="161680" y="191114"/>
                      <a:pt x="161222" y="189511"/>
                    </a:cubicBezTo>
                    <a:cubicBezTo>
                      <a:pt x="160216" y="185778"/>
                      <a:pt x="159347" y="182022"/>
                      <a:pt x="158867" y="178151"/>
                    </a:cubicBezTo>
                    <a:cubicBezTo>
                      <a:pt x="158570" y="176228"/>
                      <a:pt x="158455" y="174327"/>
                      <a:pt x="158249" y="172403"/>
                    </a:cubicBezTo>
                    <a:lnTo>
                      <a:pt x="158066" y="169403"/>
                    </a:lnTo>
                    <a:lnTo>
                      <a:pt x="158021" y="168647"/>
                    </a:lnTo>
                    <a:cubicBezTo>
                      <a:pt x="158021" y="168647"/>
                      <a:pt x="157998" y="168304"/>
                      <a:pt x="158021" y="168372"/>
                    </a:cubicBezTo>
                    <a:lnTo>
                      <a:pt x="158021" y="166518"/>
                    </a:lnTo>
                    <a:cubicBezTo>
                      <a:pt x="158021" y="166518"/>
                      <a:pt x="158066" y="160632"/>
                      <a:pt x="158066" y="160632"/>
                    </a:cubicBezTo>
                    <a:cubicBezTo>
                      <a:pt x="158112" y="158662"/>
                      <a:pt x="158318" y="156715"/>
                      <a:pt x="158455" y="154746"/>
                    </a:cubicBezTo>
                    <a:cubicBezTo>
                      <a:pt x="158592" y="150761"/>
                      <a:pt x="159393" y="147051"/>
                      <a:pt x="159896" y="143204"/>
                    </a:cubicBezTo>
                    <a:cubicBezTo>
                      <a:pt x="160330" y="141280"/>
                      <a:pt x="160833" y="139310"/>
                      <a:pt x="161291" y="137341"/>
                    </a:cubicBezTo>
                    <a:lnTo>
                      <a:pt x="161657" y="135898"/>
                    </a:lnTo>
                    <a:lnTo>
                      <a:pt x="161839" y="135142"/>
                    </a:lnTo>
                    <a:lnTo>
                      <a:pt x="161886" y="134845"/>
                    </a:lnTo>
                    <a:lnTo>
                      <a:pt x="161886" y="134776"/>
                    </a:lnTo>
                    <a:cubicBezTo>
                      <a:pt x="161886" y="134776"/>
                      <a:pt x="161977" y="134593"/>
                      <a:pt x="161977" y="134593"/>
                    </a:cubicBezTo>
                    <a:lnTo>
                      <a:pt x="162960" y="131867"/>
                    </a:lnTo>
                    <a:cubicBezTo>
                      <a:pt x="163258" y="130974"/>
                      <a:pt x="163715" y="130104"/>
                      <a:pt x="164081" y="129211"/>
                    </a:cubicBezTo>
                    <a:cubicBezTo>
                      <a:pt x="164469" y="128318"/>
                      <a:pt x="164858" y="127424"/>
                      <a:pt x="165293" y="126646"/>
                    </a:cubicBezTo>
                    <a:cubicBezTo>
                      <a:pt x="165750" y="125799"/>
                      <a:pt x="166162" y="124997"/>
                      <a:pt x="166642" y="124149"/>
                    </a:cubicBezTo>
                    <a:lnTo>
                      <a:pt x="168265" y="121608"/>
                    </a:lnTo>
                    <a:cubicBezTo>
                      <a:pt x="172473" y="115287"/>
                      <a:pt x="178213" y="109790"/>
                      <a:pt x="184364" y="104729"/>
                    </a:cubicBezTo>
                    <a:cubicBezTo>
                      <a:pt x="187406" y="102141"/>
                      <a:pt x="190310" y="99461"/>
                      <a:pt x="193466" y="96965"/>
                    </a:cubicBezTo>
                    <a:lnTo>
                      <a:pt x="202819" y="89431"/>
                    </a:lnTo>
                    <a:cubicBezTo>
                      <a:pt x="205929" y="86912"/>
                      <a:pt x="209016" y="84507"/>
                      <a:pt x="212217" y="81827"/>
                    </a:cubicBezTo>
                    <a:cubicBezTo>
                      <a:pt x="213818" y="80499"/>
                      <a:pt x="215190" y="79171"/>
                      <a:pt x="216699" y="77728"/>
                    </a:cubicBezTo>
                    <a:lnTo>
                      <a:pt x="220930" y="73194"/>
                    </a:lnTo>
                    <a:cubicBezTo>
                      <a:pt x="221662" y="72460"/>
                      <a:pt x="222279" y="71636"/>
                      <a:pt x="222851" y="70834"/>
                    </a:cubicBezTo>
                    <a:lnTo>
                      <a:pt x="224634" y="68407"/>
                    </a:lnTo>
                    <a:cubicBezTo>
                      <a:pt x="225252" y="67605"/>
                      <a:pt x="225801" y="66873"/>
                      <a:pt x="226441" y="65911"/>
                    </a:cubicBezTo>
                    <a:lnTo>
                      <a:pt x="228042" y="63277"/>
                    </a:lnTo>
                    <a:cubicBezTo>
                      <a:pt x="230054" y="59681"/>
                      <a:pt x="231678" y="55926"/>
                      <a:pt x="232912" y="51986"/>
                    </a:cubicBezTo>
                    <a:cubicBezTo>
                      <a:pt x="235360" y="44154"/>
                      <a:pt x="235908" y="35841"/>
                      <a:pt x="234856" y="27757"/>
                    </a:cubicBezTo>
                    <a:cubicBezTo>
                      <a:pt x="234696" y="26749"/>
                      <a:pt x="234605" y="25719"/>
                      <a:pt x="234422" y="24711"/>
                    </a:cubicBezTo>
                    <a:lnTo>
                      <a:pt x="233804" y="21779"/>
                    </a:lnTo>
                    <a:cubicBezTo>
                      <a:pt x="233370" y="19787"/>
                      <a:pt x="232638" y="17863"/>
                      <a:pt x="232089" y="15894"/>
                    </a:cubicBezTo>
                    <a:cubicBezTo>
                      <a:pt x="231564" y="13901"/>
                      <a:pt x="230717" y="12092"/>
                      <a:pt x="229940" y="10237"/>
                    </a:cubicBezTo>
                    <a:lnTo>
                      <a:pt x="229345" y="8840"/>
                    </a:lnTo>
                    <a:lnTo>
                      <a:pt x="228614" y="7466"/>
                    </a:lnTo>
                    <a:lnTo>
                      <a:pt x="224612" y="0"/>
                    </a:lnTo>
                    <a:lnTo>
                      <a:pt x="227219" y="8909"/>
                    </a:lnTo>
                    <a:cubicBezTo>
                      <a:pt x="227539" y="10031"/>
                      <a:pt x="227722" y="11290"/>
                      <a:pt x="227996" y="12458"/>
                    </a:cubicBezTo>
                    <a:cubicBezTo>
                      <a:pt x="228591" y="14794"/>
                      <a:pt x="228705" y="17382"/>
                      <a:pt x="229048" y="19855"/>
                    </a:cubicBezTo>
                    <a:cubicBezTo>
                      <a:pt x="229597" y="24665"/>
                      <a:pt x="229482" y="29658"/>
                      <a:pt x="228842" y="34329"/>
                    </a:cubicBezTo>
                    <a:cubicBezTo>
                      <a:pt x="228659" y="35543"/>
                      <a:pt x="228362" y="36780"/>
                      <a:pt x="228133" y="38016"/>
                    </a:cubicBezTo>
                    <a:lnTo>
                      <a:pt x="227790" y="39757"/>
                    </a:lnTo>
                    <a:lnTo>
                      <a:pt x="227264" y="41475"/>
                    </a:lnTo>
                    <a:lnTo>
                      <a:pt x="226212" y="44887"/>
                    </a:lnTo>
                    <a:lnTo>
                      <a:pt x="224772" y="48162"/>
                    </a:lnTo>
                    <a:lnTo>
                      <a:pt x="224063" y="49811"/>
                    </a:lnTo>
                    <a:lnTo>
                      <a:pt x="223194" y="51322"/>
                    </a:lnTo>
                    <a:lnTo>
                      <a:pt x="221479" y="54346"/>
                    </a:lnTo>
                    <a:cubicBezTo>
                      <a:pt x="220907" y="55330"/>
                      <a:pt x="220038" y="56361"/>
                      <a:pt x="219329" y="57368"/>
                    </a:cubicBezTo>
                    <a:lnTo>
                      <a:pt x="217683" y="59636"/>
                    </a:lnTo>
                    <a:lnTo>
                      <a:pt x="217545" y="59842"/>
                    </a:lnTo>
                    <a:lnTo>
                      <a:pt x="217477" y="59956"/>
                    </a:lnTo>
                    <a:cubicBezTo>
                      <a:pt x="217683" y="59681"/>
                      <a:pt x="217523" y="59888"/>
                      <a:pt x="217545" y="59842"/>
                    </a:cubicBezTo>
                    <a:lnTo>
                      <a:pt x="217500" y="59888"/>
                    </a:lnTo>
                    <a:lnTo>
                      <a:pt x="217180" y="60163"/>
                    </a:lnTo>
                    <a:lnTo>
                      <a:pt x="214824" y="62682"/>
                    </a:lnTo>
                    <a:cubicBezTo>
                      <a:pt x="214047" y="63529"/>
                      <a:pt x="213315" y="64376"/>
                      <a:pt x="212309" y="65155"/>
                    </a:cubicBezTo>
                    <a:lnTo>
                      <a:pt x="209450" y="67582"/>
                    </a:lnTo>
                    <a:lnTo>
                      <a:pt x="208741" y="68178"/>
                    </a:lnTo>
                    <a:lnTo>
                      <a:pt x="208375" y="68499"/>
                    </a:lnTo>
                    <a:lnTo>
                      <a:pt x="208284" y="68590"/>
                    </a:lnTo>
                    <a:lnTo>
                      <a:pt x="208215" y="68636"/>
                    </a:lnTo>
                    <a:lnTo>
                      <a:pt x="206706" y="69758"/>
                    </a:lnTo>
                    <a:cubicBezTo>
                      <a:pt x="202933" y="72507"/>
                      <a:pt x="198565" y="75277"/>
                      <a:pt x="194426" y="78026"/>
                    </a:cubicBezTo>
                    <a:lnTo>
                      <a:pt x="181917" y="86430"/>
                    </a:lnTo>
                    <a:lnTo>
                      <a:pt x="175629" y="90873"/>
                    </a:lnTo>
                    <a:lnTo>
                      <a:pt x="169706" y="95477"/>
                    </a:lnTo>
                    <a:lnTo>
                      <a:pt x="168974" y="96072"/>
                    </a:lnTo>
                    <a:lnTo>
                      <a:pt x="168608" y="96347"/>
                    </a:lnTo>
                    <a:lnTo>
                      <a:pt x="168288" y="96622"/>
                    </a:lnTo>
                    <a:lnTo>
                      <a:pt x="168105" y="96759"/>
                    </a:lnTo>
                    <a:lnTo>
                      <a:pt x="162480" y="101706"/>
                    </a:lnTo>
                    <a:lnTo>
                      <a:pt x="161771" y="102347"/>
                    </a:lnTo>
                    <a:lnTo>
                      <a:pt x="161588" y="102508"/>
                    </a:lnTo>
                    <a:lnTo>
                      <a:pt x="161496" y="102576"/>
                    </a:lnTo>
                    <a:lnTo>
                      <a:pt x="161085" y="102965"/>
                    </a:lnTo>
                    <a:lnTo>
                      <a:pt x="160742" y="103332"/>
                    </a:lnTo>
                    <a:lnTo>
                      <a:pt x="157952" y="106240"/>
                    </a:lnTo>
                    <a:cubicBezTo>
                      <a:pt x="157060" y="107202"/>
                      <a:pt x="156306" y="108141"/>
                      <a:pt x="155482" y="109103"/>
                    </a:cubicBezTo>
                    <a:lnTo>
                      <a:pt x="154568" y="110157"/>
                    </a:lnTo>
                    <a:cubicBezTo>
                      <a:pt x="154316" y="110477"/>
                      <a:pt x="154316" y="110500"/>
                      <a:pt x="154202" y="110661"/>
                    </a:cubicBezTo>
                    <a:lnTo>
                      <a:pt x="152990" y="112309"/>
                    </a:lnTo>
                    <a:cubicBezTo>
                      <a:pt x="151297" y="114439"/>
                      <a:pt x="149971" y="116798"/>
                      <a:pt x="148553" y="119111"/>
                    </a:cubicBezTo>
                    <a:cubicBezTo>
                      <a:pt x="147296" y="121608"/>
                      <a:pt x="145924" y="124264"/>
                      <a:pt x="145123" y="126508"/>
                    </a:cubicBezTo>
                    <a:lnTo>
                      <a:pt x="144437" y="128249"/>
                    </a:lnTo>
                    <a:lnTo>
                      <a:pt x="144254" y="128684"/>
                    </a:lnTo>
                    <a:lnTo>
                      <a:pt x="144163" y="128959"/>
                    </a:lnTo>
                    <a:lnTo>
                      <a:pt x="144117" y="129096"/>
                    </a:lnTo>
                    <a:lnTo>
                      <a:pt x="144048" y="129325"/>
                    </a:lnTo>
                    <a:lnTo>
                      <a:pt x="143751" y="130287"/>
                    </a:lnTo>
                    <a:lnTo>
                      <a:pt x="142539" y="134135"/>
                    </a:lnTo>
                    <a:cubicBezTo>
                      <a:pt x="141899" y="136723"/>
                      <a:pt x="141236" y="139310"/>
                      <a:pt x="140755" y="141898"/>
                    </a:cubicBezTo>
                    <a:cubicBezTo>
                      <a:pt x="140481" y="143204"/>
                      <a:pt x="140253" y="144486"/>
                      <a:pt x="140069" y="145700"/>
                    </a:cubicBezTo>
                    <a:lnTo>
                      <a:pt x="139772" y="147532"/>
                    </a:lnTo>
                    <a:lnTo>
                      <a:pt x="139612" y="148471"/>
                    </a:lnTo>
                    <a:lnTo>
                      <a:pt x="139452" y="149662"/>
                    </a:lnTo>
                    <a:lnTo>
                      <a:pt x="138995" y="153395"/>
                    </a:lnTo>
                    <a:lnTo>
                      <a:pt x="138903" y="154174"/>
                    </a:lnTo>
                    <a:cubicBezTo>
                      <a:pt x="138263" y="154952"/>
                      <a:pt x="137600" y="155754"/>
                      <a:pt x="136959" y="156532"/>
                    </a:cubicBezTo>
                    <a:cubicBezTo>
                      <a:pt x="135748" y="157861"/>
                      <a:pt x="134627" y="159166"/>
                      <a:pt x="133141" y="160563"/>
                    </a:cubicBezTo>
                    <a:lnTo>
                      <a:pt x="132112" y="161594"/>
                    </a:lnTo>
                    <a:lnTo>
                      <a:pt x="131585" y="162097"/>
                    </a:lnTo>
                    <a:lnTo>
                      <a:pt x="131380" y="162304"/>
                    </a:lnTo>
                    <a:lnTo>
                      <a:pt x="131357" y="162304"/>
                    </a:lnTo>
                    <a:cubicBezTo>
                      <a:pt x="131357" y="162304"/>
                      <a:pt x="131288" y="162372"/>
                      <a:pt x="131288" y="162372"/>
                    </a:cubicBezTo>
                    <a:lnTo>
                      <a:pt x="131151" y="162487"/>
                    </a:lnTo>
                    <a:lnTo>
                      <a:pt x="129024" y="164319"/>
                    </a:lnTo>
                    <a:lnTo>
                      <a:pt x="124748" y="167937"/>
                    </a:lnTo>
                    <a:cubicBezTo>
                      <a:pt x="123376" y="169151"/>
                      <a:pt x="121661" y="170250"/>
                      <a:pt x="120129" y="171441"/>
                    </a:cubicBezTo>
                    <a:lnTo>
                      <a:pt x="115418" y="174923"/>
                    </a:lnTo>
                    <a:lnTo>
                      <a:pt x="114823" y="175380"/>
                    </a:lnTo>
                    <a:lnTo>
                      <a:pt x="114549" y="175587"/>
                    </a:lnTo>
                    <a:lnTo>
                      <a:pt x="114389" y="175678"/>
                    </a:lnTo>
                    <a:lnTo>
                      <a:pt x="113177" y="176480"/>
                    </a:lnTo>
                    <a:lnTo>
                      <a:pt x="110730" y="178083"/>
                    </a:lnTo>
                    <a:lnTo>
                      <a:pt x="100966" y="184587"/>
                    </a:lnTo>
                    <a:lnTo>
                      <a:pt x="91247" y="190976"/>
                    </a:lnTo>
                    <a:lnTo>
                      <a:pt x="86216" y="194206"/>
                    </a:lnTo>
                    <a:lnTo>
                      <a:pt x="81322" y="197435"/>
                    </a:lnTo>
                    <a:cubicBezTo>
                      <a:pt x="79561" y="198580"/>
                      <a:pt x="77915" y="199702"/>
                      <a:pt x="76314" y="200893"/>
                    </a:cubicBezTo>
                    <a:lnTo>
                      <a:pt x="73982" y="202679"/>
                    </a:lnTo>
                    <a:lnTo>
                      <a:pt x="71535" y="204763"/>
                    </a:lnTo>
                    <a:cubicBezTo>
                      <a:pt x="70025" y="206069"/>
                      <a:pt x="68608" y="207214"/>
                      <a:pt x="67053" y="208680"/>
                    </a:cubicBezTo>
                    <a:cubicBezTo>
                      <a:pt x="65589" y="210076"/>
                      <a:pt x="64126" y="211496"/>
                      <a:pt x="62777" y="213008"/>
                    </a:cubicBezTo>
                    <a:cubicBezTo>
                      <a:pt x="61633" y="214199"/>
                      <a:pt x="60604" y="215435"/>
                      <a:pt x="59552" y="216718"/>
                    </a:cubicBezTo>
                    <a:lnTo>
                      <a:pt x="58592" y="217473"/>
                    </a:lnTo>
                    <a:lnTo>
                      <a:pt x="56534" y="219100"/>
                    </a:lnTo>
                    <a:lnTo>
                      <a:pt x="56008" y="219512"/>
                    </a:lnTo>
                    <a:lnTo>
                      <a:pt x="55756" y="219718"/>
                    </a:lnTo>
                    <a:lnTo>
                      <a:pt x="55619" y="219855"/>
                    </a:lnTo>
                    <a:lnTo>
                      <a:pt x="54247" y="221092"/>
                    </a:lnTo>
                    <a:lnTo>
                      <a:pt x="53172" y="222054"/>
                    </a:lnTo>
                    <a:lnTo>
                      <a:pt x="51297" y="223909"/>
                    </a:lnTo>
                    <a:lnTo>
                      <a:pt x="50680" y="224504"/>
                    </a:lnTo>
                    <a:lnTo>
                      <a:pt x="50245" y="225008"/>
                    </a:lnTo>
                    <a:lnTo>
                      <a:pt x="48530" y="227001"/>
                    </a:lnTo>
                    <a:lnTo>
                      <a:pt x="47409" y="228352"/>
                    </a:lnTo>
                    <a:cubicBezTo>
                      <a:pt x="47089" y="228695"/>
                      <a:pt x="46815" y="229062"/>
                      <a:pt x="46563" y="229382"/>
                    </a:cubicBezTo>
                    <a:lnTo>
                      <a:pt x="45786" y="230436"/>
                    </a:lnTo>
                    <a:lnTo>
                      <a:pt x="44986" y="231650"/>
                    </a:lnTo>
                    <a:lnTo>
                      <a:pt x="43430" y="234032"/>
                    </a:lnTo>
                    <a:cubicBezTo>
                      <a:pt x="42424" y="235612"/>
                      <a:pt x="41235" y="237238"/>
                      <a:pt x="40526" y="238772"/>
                    </a:cubicBezTo>
                    <a:lnTo>
                      <a:pt x="38102" y="243444"/>
                    </a:lnTo>
                    <a:lnTo>
                      <a:pt x="37508" y="244612"/>
                    </a:lnTo>
                    <a:lnTo>
                      <a:pt x="37348" y="244933"/>
                    </a:lnTo>
                    <a:lnTo>
                      <a:pt x="37279" y="245093"/>
                    </a:lnTo>
                    <a:lnTo>
                      <a:pt x="37142" y="245413"/>
                    </a:lnTo>
                    <a:lnTo>
                      <a:pt x="36867" y="246032"/>
                    </a:lnTo>
                    <a:lnTo>
                      <a:pt x="35816" y="248528"/>
                    </a:lnTo>
                    <a:lnTo>
                      <a:pt x="33712" y="253544"/>
                    </a:lnTo>
                    <a:lnTo>
                      <a:pt x="31859" y="258468"/>
                    </a:lnTo>
                    <a:lnTo>
                      <a:pt x="28155" y="268361"/>
                    </a:lnTo>
                    <a:lnTo>
                      <a:pt x="27697" y="269598"/>
                    </a:lnTo>
                    <a:lnTo>
                      <a:pt x="27583" y="269918"/>
                    </a:lnTo>
                    <a:lnTo>
                      <a:pt x="27514" y="270079"/>
                    </a:lnTo>
                    <a:cubicBezTo>
                      <a:pt x="27514" y="270079"/>
                      <a:pt x="27491" y="270101"/>
                      <a:pt x="27514" y="270101"/>
                    </a:cubicBezTo>
                    <a:lnTo>
                      <a:pt x="27309" y="270582"/>
                    </a:lnTo>
                    <a:lnTo>
                      <a:pt x="25136" y="274018"/>
                    </a:lnTo>
                    <a:lnTo>
                      <a:pt x="16492" y="287621"/>
                    </a:lnTo>
                    <a:lnTo>
                      <a:pt x="7848" y="301110"/>
                    </a:lnTo>
                    <a:lnTo>
                      <a:pt x="6705" y="302874"/>
                    </a:lnTo>
                    <a:lnTo>
                      <a:pt x="5653" y="304569"/>
                    </a:lnTo>
                    <a:lnTo>
                      <a:pt x="4532" y="306401"/>
                    </a:lnTo>
                    <a:cubicBezTo>
                      <a:pt x="4167" y="306996"/>
                      <a:pt x="3801" y="307614"/>
                      <a:pt x="3481" y="308210"/>
                    </a:cubicBezTo>
                    <a:lnTo>
                      <a:pt x="2520" y="310157"/>
                    </a:lnTo>
                    <a:lnTo>
                      <a:pt x="1674" y="312149"/>
                    </a:lnTo>
                    <a:lnTo>
                      <a:pt x="1057" y="314073"/>
                    </a:lnTo>
                    <a:lnTo>
                      <a:pt x="508" y="316088"/>
                    </a:lnTo>
                    <a:lnTo>
                      <a:pt x="462" y="316271"/>
                    </a:lnTo>
                    <a:lnTo>
                      <a:pt x="462" y="316271"/>
                    </a:lnTo>
                    <a:lnTo>
                      <a:pt x="256" y="317714"/>
                    </a:lnTo>
                    <a:lnTo>
                      <a:pt x="165" y="318241"/>
                    </a:lnTo>
                    <a:cubicBezTo>
                      <a:pt x="165" y="318241"/>
                      <a:pt x="165" y="318355"/>
                      <a:pt x="165" y="318378"/>
                    </a:cubicBezTo>
                    <a:lnTo>
                      <a:pt x="96" y="319202"/>
                    </a:lnTo>
                    <a:cubicBezTo>
                      <a:pt x="50" y="319729"/>
                      <a:pt x="-18" y="320325"/>
                      <a:pt x="4" y="320783"/>
                    </a:cubicBezTo>
                    <a:lnTo>
                      <a:pt x="4" y="322523"/>
                    </a:lnTo>
                    <a:cubicBezTo>
                      <a:pt x="4" y="322523"/>
                      <a:pt x="302" y="324699"/>
                      <a:pt x="302" y="324699"/>
                    </a:cubicBezTo>
                    <a:lnTo>
                      <a:pt x="439" y="325798"/>
                    </a:lnTo>
                    <a:cubicBezTo>
                      <a:pt x="508" y="326279"/>
                      <a:pt x="645" y="326577"/>
                      <a:pt x="759" y="326989"/>
                    </a:cubicBezTo>
                    <a:lnTo>
                      <a:pt x="1422" y="329302"/>
                    </a:lnTo>
                    <a:lnTo>
                      <a:pt x="2360" y="331318"/>
                    </a:lnTo>
                    <a:lnTo>
                      <a:pt x="2589" y="331822"/>
                    </a:lnTo>
                    <a:cubicBezTo>
                      <a:pt x="2749" y="332096"/>
                      <a:pt x="2817" y="332211"/>
                      <a:pt x="2932" y="332394"/>
                    </a:cubicBezTo>
                    <a:lnTo>
                      <a:pt x="3549" y="333402"/>
                    </a:lnTo>
                    <a:cubicBezTo>
                      <a:pt x="3755" y="333745"/>
                      <a:pt x="3961" y="334089"/>
                      <a:pt x="4189" y="334363"/>
                    </a:cubicBezTo>
                    <a:lnTo>
                      <a:pt x="4875" y="335257"/>
                    </a:lnTo>
                    <a:cubicBezTo>
                      <a:pt x="5081" y="335532"/>
                      <a:pt x="5333" y="335852"/>
                      <a:pt x="5630" y="336127"/>
                    </a:cubicBezTo>
                    <a:lnTo>
                      <a:pt x="6430" y="336997"/>
                    </a:lnTo>
                    <a:lnTo>
                      <a:pt x="7254" y="337730"/>
                    </a:lnTo>
                    <a:cubicBezTo>
                      <a:pt x="7642" y="338074"/>
                      <a:pt x="7871" y="338211"/>
                      <a:pt x="8191" y="338463"/>
                    </a:cubicBezTo>
                    <a:lnTo>
                      <a:pt x="9289" y="339333"/>
                    </a:lnTo>
                    <a:lnTo>
                      <a:pt x="9060" y="337753"/>
                    </a:lnTo>
                    <a:cubicBezTo>
                      <a:pt x="8992" y="337341"/>
                      <a:pt x="8923" y="337020"/>
                      <a:pt x="8877" y="336562"/>
                    </a:cubicBezTo>
                    <a:lnTo>
                      <a:pt x="8717" y="335302"/>
                    </a:lnTo>
                    <a:lnTo>
                      <a:pt x="8626" y="334661"/>
                    </a:lnTo>
                    <a:lnTo>
                      <a:pt x="8580" y="334341"/>
                    </a:lnTo>
                    <a:lnTo>
                      <a:pt x="8580" y="334180"/>
                    </a:lnTo>
                    <a:cubicBezTo>
                      <a:pt x="8580" y="334180"/>
                      <a:pt x="8580" y="334135"/>
                      <a:pt x="8580" y="334135"/>
                    </a:cubicBezTo>
                    <a:lnTo>
                      <a:pt x="8580" y="334135"/>
                    </a:lnTo>
                    <a:cubicBezTo>
                      <a:pt x="8580" y="334135"/>
                      <a:pt x="8580" y="334111"/>
                      <a:pt x="8580" y="334111"/>
                    </a:cubicBezTo>
                    <a:lnTo>
                      <a:pt x="8580" y="334111"/>
                    </a:lnTo>
                    <a:cubicBezTo>
                      <a:pt x="8580" y="334111"/>
                      <a:pt x="8534" y="333974"/>
                      <a:pt x="8626" y="334249"/>
                    </a:cubicBezTo>
                    <a:lnTo>
                      <a:pt x="8626" y="334157"/>
                    </a:lnTo>
                    <a:lnTo>
                      <a:pt x="8580" y="332898"/>
                    </a:lnTo>
                    <a:cubicBezTo>
                      <a:pt x="8557" y="332050"/>
                      <a:pt x="8512" y="331180"/>
                      <a:pt x="8466" y="330333"/>
                    </a:cubicBezTo>
                    <a:lnTo>
                      <a:pt x="8466" y="330172"/>
                    </a:lnTo>
                    <a:cubicBezTo>
                      <a:pt x="8466" y="330172"/>
                      <a:pt x="8466" y="330127"/>
                      <a:pt x="8466" y="330127"/>
                    </a:cubicBezTo>
                    <a:lnTo>
                      <a:pt x="8466" y="330127"/>
                    </a:lnTo>
                    <a:lnTo>
                      <a:pt x="8466" y="330081"/>
                    </a:lnTo>
                    <a:cubicBezTo>
                      <a:pt x="8466" y="330081"/>
                      <a:pt x="8534" y="330516"/>
                      <a:pt x="8512" y="330333"/>
                    </a:cubicBezTo>
                    <a:lnTo>
                      <a:pt x="8512" y="330333"/>
                    </a:lnTo>
                    <a:lnTo>
                      <a:pt x="8512" y="330241"/>
                    </a:lnTo>
                    <a:cubicBezTo>
                      <a:pt x="8512" y="330241"/>
                      <a:pt x="8557" y="329966"/>
                      <a:pt x="8557" y="329966"/>
                    </a:cubicBezTo>
                    <a:lnTo>
                      <a:pt x="8626" y="329417"/>
                    </a:lnTo>
                    <a:lnTo>
                      <a:pt x="8717" y="328363"/>
                    </a:lnTo>
                    <a:lnTo>
                      <a:pt x="9129" y="325890"/>
                    </a:lnTo>
                    <a:lnTo>
                      <a:pt x="9129" y="325730"/>
                    </a:lnTo>
                    <a:cubicBezTo>
                      <a:pt x="9129" y="325730"/>
                      <a:pt x="9174" y="325661"/>
                      <a:pt x="9174" y="325661"/>
                    </a:cubicBezTo>
                    <a:lnTo>
                      <a:pt x="9174" y="325661"/>
                    </a:lnTo>
                    <a:cubicBezTo>
                      <a:pt x="9174" y="325661"/>
                      <a:pt x="9174" y="325638"/>
                      <a:pt x="9174" y="325638"/>
                    </a:cubicBezTo>
                    <a:cubicBezTo>
                      <a:pt x="9174" y="325592"/>
                      <a:pt x="9174" y="325981"/>
                      <a:pt x="9174" y="325821"/>
                    </a:cubicBezTo>
                    <a:lnTo>
                      <a:pt x="9266" y="325569"/>
                    </a:lnTo>
                    <a:lnTo>
                      <a:pt x="9426" y="325111"/>
                    </a:lnTo>
                    <a:lnTo>
                      <a:pt x="9723" y="324172"/>
                    </a:lnTo>
                    <a:cubicBezTo>
                      <a:pt x="9769" y="324012"/>
                      <a:pt x="9792" y="323897"/>
                      <a:pt x="9860" y="323691"/>
                    </a:cubicBezTo>
                    <a:lnTo>
                      <a:pt x="10112" y="323119"/>
                    </a:lnTo>
                    <a:lnTo>
                      <a:pt x="10615" y="321974"/>
                    </a:lnTo>
                    <a:lnTo>
                      <a:pt x="10615" y="323966"/>
                    </a:lnTo>
                    <a:lnTo>
                      <a:pt x="10661" y="326692"/>
                    </a:lnTo>
                    <a:lnTo>
                      <a:pt x="10889" y="329440"/>
                    </a:lnTo>
                    <a:cubicBezTo>
                      <a:pt x="11004" y="331318"/>
                      <a:pt x="11278" y="333035"/>
                      <a:pt x="11553" y="334776"/>
                    </a:cubicBezTo>
                    <a:lnTo>
                      <a:pt x="11759" y="336081"/>
                    </a:lnTo>
                    <a:cubicBezTo>
                      <a:pt x="11827" y="336631"/>
                      <a:pt x="11942" y="336997"/>
                      <a:pt x="12033" y="337478"/>
                    </a:cubicBezTo>
                    <a:lnTo>
                      <a:pt x="12628" y="340135"/>
                    </a:lnTo>
                    <a:cubicBezTo>
                      <a:pt x="12994" y="341921"/>
                      <a:pt x="13657" y="343616"/>
                      <a:pt x="14160" y="345356"/>
                    </a:cubicBezTo>
                    <a:cubicBezTo>
                      <a:pt x="14777" y="347074"/>
                      <a:pt x="15463" y="348792"/>
                      <a:pt x="16149" y="350463"/>
                    </a:cubicBezTo>
                    <a:lnTo>
                      <a:pt x="17864" y="354036"/>
                    </a:lnTo>
                    <a:cubicBezTo>
                      <a:pt x="18139" y="354632"/>
                      <a:pt x="18322" y="354860"/>
                      <a:pt x="18550" y="355296"/>
                    </a:cubicBezTo>
                    <a:lnTo>
                      <a:pt x="19854" y="357586"/>
                    </a:lnTo>
                    <a:cubicBezTo>
                      <a:pt x="20357" y="358479"/>
                      <a:pt x="20769" y="359097"/>
                      <a:pt x="21249" y="359899"/>
                    </a:cubicBezTo>
                    <a:lnTo>
                      <a:pt x="21294" y="359990"/>
                    </a:lnTo>
                    <a:lnTo>
                      <a:pt x="21294" y="360036"/>
                    </a:lnTo>
                    <a:cubicBezTo>
                      <a:pt x="21294" y="360036"/>
                      <a:pt x="22850" y="362143"/>
                      <a:pt x="22850" y="362143"/>
                    </a:cubicBezTo>
                    <a:cubicBezTo>
                      <a:pt x="23352" y="362853"/>
                      <a:pt x="23901" y="363609"/>
                      <a:pt x="24450" y="364273"/>
                    </a:cubicBezTo>
                    <a:lnTo>
                      <a:pt x="27789" y="368372"/>
                    </a:lnTo>
                    <a:lnTo>
                      <a:pt x="34443" y="376480"/>
                    </a:lnTo>
                    <a:lnTo>
                      <a:pt x="36159" y="378495"/>
                    </a:lnTo>
                    <a:lnTo>
                      <a:pt x="37874" y="380487"/>
                    </a:lnTo>
                    <a:lnTo>
                      <a:pt x="41281" y="384472"/>
                    </a:lnTo>
                    <a:cubicBezTo>
                      <a:pt x="42378" y="385824"/>
                      <a:pt x="43636" y="387083"/>
                      <a:pt x="44802" y="388365"/>
                    </a:cubicBezTo>
                    <a:lnTo>
                      <a:pt x="51091" y="395099"/>
                    </a:lnTo>
                    <a:lnTo>
                      <a:pt x="44299" y="381586"/>
                    </a:lnTo>
                    <a:cubicBezTo>
                      <a:pt x="42630" y="378243"/>
                      <a:pt x="40961" y="375014"/>
                      <a:pt x="39223" y="371716"/>
                    </a:cubicBezTo>
                    <a:cubicBezTo>
                      <a:pt x="37508" y="368464"/>
                      <a:pt x="35770" y="365235"/>
                      <a:pt x="33986" y="361983"/>
                    </a:cubicBezTo>
                    <a:lnTo>
                      <a:pt x="32660" y="359555"/>
                    </a:lnTo>
                    <a:lnTo>
                      <a:pt x="32065" y="358456"/>
                    </a:lnTo>
                    <a:lnTo>
                      <a:pt x="31905" y="358158"/>
                    </a:lnTo>
                    <a:lnTo>
                      <a:pt x="31859" y="358067"/>
                    </a:lnTo>
                    <a:cubicBezTo>
                      <a:pt x="31859" y="358067"/>
                      <a:pt x="31859" y="358044"/>
                      <a:pt x="31859" y="358021"/>
                    </a:cubicBezTo>
                    <a:lnTo>
                      <a:pt x="31791" y="357884"/>
                    </a:lnTo>
                    <a:lnTo>
                      <a:pt x="31493" y="357242"/>
                    </a:lnTo>
                    <a:lnTo>
                      <a:pt x="30282" y="354769"/>
                    </a:lnTo>
                    <a:cubicBezTo>
                      <a:pt x="30144" y="354380"/>
                      <a:pt x="29527" y="353051"/>
                      <a:pt x="29367" y="352547"/>
                    </a:cubicBezTo>
                    <a:lnTo>
                      <a:pt x="28361" y="349982"/>
                    </a:lnTo>
                    <a:cubicBezTo>
                      <a:pt x="28086" y="349272"/>
                      <a:pt x="27857" y="348356"/>
                      <a:pt x="27583" y="347578"/>
                    </a:cubicBezTo>
                    <a:cubicBezTo>
                      <a:pt x="27011" y="345975"/>
                      <a:pt x="26691" y="344257"/>
                      <a:pt x="26280" y="342608"/>
                    </a:cubicBezTo>
                    <a:cubicBezTo>
                      <a:pt x="26097" y="341761"/>
                      <a:pt x="26005" y="340959"/>
                      <a:pt x="25845" y="340135"/>
                    </a:cubicBezTo>
                    <a:cubicBezTo>
                      <a:pt x="25708" y="339333"/>
                      <a:pt x="25525" y="338532"/>
                      <a:pt x="25456" y="337547"/>
                    </a:cubicBezTo>
                    <a:lnTo>
                      <a:pt x="25113" y="334822"/>
                    </a:lnTo>
                    <a:cubicBezTo>
                      <a:pt x="25068" y="334180"/>
                      <a:pt x="25045" y="333196"/>
                      <a:pt x="24999" y="332417"/>
                    </a:cubicBezTo>
                    <a:cubicBezTo>
                      <a:pt x="24862" y="330745"/>
                      <a:pt x="24953" y="329005"/>
                      <a:pt x="24999" y="327310"/>
                    </a:cubicBezTo>
                    <a:cubicBezTo>
                      <a:pt x="25068" y="325615"/>
                      <a:pt x="25251" y="324035"/>
                      <a:pt x="25411" y="322317"/>
                    </a:cubicBezTo>
                    <a:lnTo>
                      <a:pt x="25639" y="320737"/>
                    </a:lnTo>
                    <a:lnTo>
                      <a:pt x="25982" y="321813"/>
                    </a:lnTo>
                    <a:lnTo>
                      <a:pt x="26074" y="322134"/>
                    </a:lnTo>
                    <a:lnTo>
                      <a:pt x="26485" y="323256"/>
                    </a:lnTo>
                    <a:lnTo>
                      <a:pt x="26943" y="324539"/>
                    </a:lnTo>
                    <a:lnTo>
                      <a:pt x="27400" y="325821"/>
                    </a:lnTo>
                    <a:lnTo>
                      <a:pt x="27720" y="326669"/>
                    </a:lnTo>
                    <a:lnTo>
                      <a:pt x="28018" y="327287"/>
                    </a:lnTo>
                    <a:lnTo>
                      <a:pt x="31448" y="334730"/>
                    </a:lnTo>
                    <a:cubicBezTo>
                      <a:pt x="31951" y="335737"/>
                      <a:pt x="32408" y="336448"/>
                      <a:pt x="32888" y="337318"/>
                    </a:cubicBezTo>
                    <a:cubicBezTo>
                      <a:pt x="33346" y="338142"/>
                      <a:pt x="33803" y="339036"/>
                      <a:pt x="34306" y="339745"/>
                    </a:cubicBezTo>
                    <a:lnTo>
                      <a:pt x="35793" y="342036"/>
                    </a:lnTo>
                    <a:lnTo>
                      <a:pt x="36181" y="342608"/>
                    </a:lnTo>
                    <a:lnTo>
                      <a:pt x="36273" y="342745"/>
                    </a:lnTo>
                    <a:lnTo>
                      <a:pt x="36410" y="342952"/>
                    </a:lnTo>
                    <a:lnTo>
                      <a:pt x="36456" y="343020"/>
                    </a:lnTo>
                    <a:lnTo>
                      <a:pt x="36661" y="343295"/>
                    </a:lnTo>
                    <a:lnTo>
                      <a:pt x="37508" y="344371"/>
                    </a:lnTo>
                    <a:cubicBezTo>
                      <a:pt x="38239" y="345333"/>
                      <a:pt x="38674" y="345768"/>
                      <a:pt x="39383" y="346639"/>
                    </a:cubicBezTo>
                    <a:cubicBezTo>
                      <a:pt x="40023" y="347303"/>
                      <a:pt x="40595" y="347921"/>
                      <a:pt x="41304" y="348631"/>
                    </a:cubicBezTo>
                    <a:cubicBezTo>
                      <a:pt x="41578" y="348929"/>
                      <a:pt x="42035" y="349318"/>
                      <a:pt x="42173" y="349547"/>
                    </a:cubicBezTo>
                    <a:lnTo>
                      <a:pt x="42950" y="350509"/>
                    </a:lnTo>
                    <a:cubicBezTo>
                      <a:pt x="43476" y="351150"/>
                      <a:pt x="44025" y="351746"/>
                      <a:pt x="44482" y="352593"/>
                    </a:cubicBezTo>
                    <a:lnTo>
                      <a:pt x="45191" y="353761"/>
                    </a:lnTo>
                    <a:cubicBezTo>
                      <a:pt x="45283" y="353921"/>
                      <a:pt x="45466" y="354242"/>
                      <a:pt x="45488" y="354242"/>
                    </a:cubicBezTo>
                    <a:lnTo>
                      <a:pt x="45763" y="354837"/>
                    </a:lnTo>
                    <a:cubicBezTo>
                      <a:pt x="46106" y="355639"/>
                      <a:pt x="46517" y="356395"/>
                      <a:pt x="46838" y="357242"/>
                    </a:cubicBezTo>
                    <a:cubicBezTo>
                      <a:pt x="47455" y="358891"/>
                      <a:pt x="47981" y="360540"/>
                      <a:pt x="48347" y="362326"/>
                    </a:cubicBezTo>
                    <a:lnTo>
                      <a:pt x="48621" y="363655"/>
                    </a:lnTo>
                    <a:lnTo>
                      <a:pt x="48782" y="364937"/>
                    </a:lnTo>
                    <a:lnTo>
                      <a:pt x="49353" y="369220"/>
                    </a:lnTo>
                    <a:lnTo>
                      <a:pt x="50222" y="367868"/>
                    </a:lnTo>
                    <a:cubicBezTo>
                      <a:pt x="50542" y="367388"/>
                      <a:pt x="50908" y="366815"/>
                      <a:pt x="51114" y="366334"/>
                    </a:cubicBezTo>
                    <a:lnTo>
                      <a:pt x="51823" y="364846"/>
                    </a:lnTo>
                    <a:lnTo>
                      <a:pt x="52166" y="364090"/>
                    </a:lnTo>
                    <a:lnTo>
                      <a:pt x="52486" y="363174"/>
                    </a:lnTo>
                    <a:lnTo>
                      <a:pt x="53035" y="361479"/>
                    </a:lnTo>
                    <a:lnTo>
                      <a:pt x="53401" y="359876"/>
                    </a:lnTo>
                    <a:lnTo>
                      <a:pt x="53584" y="359074"/>
                    </a:lnTo>
                    <a:cubicBezTo>
                      <a:pt x="53652" y="358639"/>
                      <a:pt x="53675" y="358433"/>
                      <a:pt x="53698" y="358089"/>
                    </a:cubicBezTo>
                    <a:lnTo>
                      <a:pt x="53881" y="356235"/>
                    </a:lnTo>
                    <a:lnTo>
                      <a:pt x="53972" y="355296"/>
                    </a:lnTo>
                    <a:lnTo>
                      <a:pt x="53972" y="354471"/>
                    </a:lnTo>
                    <a:cubicBezTo>
                      <a:pt x="53972" y="354471"/>
                      <a:pt x="53881" y="352044"/>
                      <a:pt x="53881" y="352044"/>
                    </a:cubicBezTo>
                    <a:lnTo>
                      <a:pt x="53881" y="351815"/>
                    </a:lnTo>
                    <a:cubicBezTo>
                      <a:pt x="53881" y="351815"/>
                      <a:pt x="53812" y="351379"/>
                      <a:pt x="53812" y="351379"/>
                    </a:cubicBezTo>
                    <a:lnTo>
                      <a:pt x="53744" y="350944"/>
                    </a:lnTo>
                    <a:cubicBezTo>
                      <a:pt x="53584" y="349753"/>
                      <a:pt x="53332" y="348563"/>
                      <a:pt x="53035" y="347349"/>
                    </a:cubicBezTo>
                    <a:lnTo>
                      <a:pt x="52395" y="345448"/>
                    </a:lnTo>
                    <a:cubicBezTo>
                      <a:pt x="52166" y="344761"/>
                      <a:pt x="51960" y="344394"/>
                      <a:pt x="51754" y="343868"/>
                    </a:cubicBezTo>
                    <a:lnTo>
                      <a:pt x="51434" y="343112"/>
                    </a:lnTo>
                    <a:lnTo>
                      <a:pt x="50862" y="342058"/>
                    </a:lnTo>
                    <a:lnTo>
                      <a:pt x="50497" y="341394"/>
                    </a:lnTo>
                    <a:cubicBezTo>
                      <a:pt x="50497" y="341394"/>
                      <a:pt x="50474" y="341257"/>
                      <a:pt x="50428" y="341211"/>
                    </a:cubicBezTo>
                    <a:cubicBezTo>
                      <a:pt x="50359" y="341074"/>
                      <a:pt x="50268" y="340936"/>
                      <a:pt x="50176" y="340776"/>
                    </a:cubicBezTo>
                    <a:lnTo>
                      <a:pt x="50176" y="340730"/>
                    </a:lnTo>
                    <a:cubicBezTo>
                      <a:pt x="50176" y="340730"/>
                      <a:pt x="49559" y="339516"/>
                      <a:pt x="49559" y="339516"/>
                    </a:cubicBezTo>
                    <a:lnTo>
                      <a:pt x="49399" y="339219"/>
                    </a:lnTo>
                    <a:cubicBezTo>
                      <a:pt x="49399" y="339219"/>
                      <a:pt x="49262" y="339036"/>
                      <a:pt x="49376" y="339150"/>
                    </a:cubicBezTo>
                    <a:lnTo>
                      <a:pt x="49307" y="338989"/>
                    </a:lnTo>
                    <a:lnTo>
                      <a:pt x="49010" y="338348"/>
                    </a:lnTo>
                    <a:lnTo>
                      <a:pt x="48713" y="337730"/>
                    </a:lnTo>
                    <a:lnTo>
                      <a:pt x="48644" y="337570"/>
                    </a:lnTo>
                    <a:lnTo>
                      <a:pt x="48644" y="337478"/>
                    </a:lnTo>
                    <a:lnTo>
                      <a:pt x="48598" y="337478"/>
                    </a:lnTo>
                    <a:cubicBezTo>
                      <a:pt x="48598" y="337478"/>
                      <a:pt x="48690" y="337638"/>
                      <a:pt x="48736" y="337707"/>
                    </a:cubicBezTo>
                    <a:lnTo>
                      <a:pt x="48736" y="337707"/>
                    </a:lnTo>
                    <a:cubicBezTo>
                      <a:pt x="48736" y="337707"/>
                      <a:pt x="48713" y="337638"/>
                      <a:pt x="48713" y="337638"/>
                    </a:cubicBezTo>
                    <a:lnTo>
                      <a:pt x="48576" y="337318"/>
                    </a:lnTo>
                    <a:lnTo>
                      <a:pt x="48004" y="336035"/>
                    </a:lnTo>
                    <a:lnTo>
                      <a:pt x="48187" y="336402"/>
                    </a:lnTo>
                    <a:lnTo>
                      <a:pt x="47089" y="333493"/>
                    </a:lnTo>
                    <a:lnTo>
                      <a:pt x="46815" y="332760"/>
                    </a:lnTo>
                    <a:lnTo>
                      <a:pt x="46815" y="332692"/>
                    </a:lnTo>
                    <a:cubicBezTo>
                      <a:pt x="46815" y="332692"/>
                      <a:pt x="46769" y="332669"/>
                      <a:pt x="46769" y="332669"/>
                    </a:cubicBezTo>
                    <a:cubicBezTo>
                      <a:pt x="46769" y="332646"/>
                      <a:pt x="46723" y="332554"/>
                      <a:pt x="46838" y="332829"/>
                    </a:cubicBezTo>
                    <a:lnTo>
                      <a:pt x="46838" y="332829"/>
                    </a:lnTo>
                    <a:cubicBezTo>
                      <a:pt x="46838" y="332829"/>
                      <a:pt x="46838" y="332760"/>
                      <a:pt x="46838" y="332760"/>
                    </a:cubicBezTo>
                    <a:lnTo>
                      <a:pt x="46769" y="332577"/>
                    </a:lnTo>
                    <a:lnTo>
                      <a:pt x="46655" y="332211"/>
                    </a:lnTo>
                    <a:lnTo>
                      <a:pt x="46129" y="330722"/>
                    </a:lnTo>
                    <a:lnTo>
                      <a:pt x="45603" y="329257"/>
                    </a:lnTo>
                    <a:lnTo>
                      <a:pt x="45466" y="328890"/>
                    </a:lnTo>
                    <a:lnTo>
                      <a:pt x="45466" y="328890"/>
                    </a:lnTo>
                    <a:cubicBezTo>
                      <a:pt x="45466" y="328890"/>
                      <a:pt x="45557" y="329096"/>
                      <a:pt x="45511" y="329005"/>
                    </a:cubicBezTo>
                    <a:lnTo>
                      <a:pt x="45511" y="329005"/>
                    </a:lnTo>
                    <a:cubicBezTo>
                      <a:pt x="45511" y="329005"/>
                      <a:pt x="45511" y="328913"/>
                      <a:pt x="45511" y="328913"/>
                    </a:cubicBezTo>
                    <a:lnTo>
                      <a:pt x="45511" y="328821"/>
                    </a:lnTo>
                    <a:cubicBezTo>
                      <a:pt x="45511" y="328821"/>
                      <a:pt x="45420" y="328638"/>
                      <a:pt x="45420" y="328638"/>
                    </a:cubicBezTo>
                    <a:lnTo>
                      <a:pt x="45191" y="327883"/>
                    </a:lnTo>
                    <a:lnTo>
                      <a:pt x="44254" y="324928"/>
                    </a:lnTo>
                    <a:lnTo>
                      <a:pt x="43316" y="321974"/>
                    </a:lnTo>
                    <a:lnTo>
                      <a:pt x="43087" y="321241"/>
                    </a:lnTo>
                    <a:lnTo>
                      <a:pt x="42950" y="320874"/>
                    </a:lnTo>
                    <a:cubicBezTo>
                      <a:pt x="43087" y="321264"/>
                      <a:pt x="42996" y="320989"/>
                      <a:pt x="43019" y="321058"/>
                    </a:cubicBezTo>
                    <a:lnTo>
                      <a:pt x="43019" y="321058"/>
                    </a:lnTo>
                    <a:cubicBezTo>
                      <a:pt x="43019" y="321058"/>
                      <a:pt x="43019" y="320989"/>
                      <a:pt x="43019" y="320989"/>
                    </a:cubicBezTo>
                    <a:lnTo>
                      <a:pt x="43019" y="320897"/>
                    </a:lnTo>
                    <a:cubicBezTo>
                      <a:pt x="43019" y="320897"/>
                      <a:pt x="42950" y="320714"/>
                      <a:pt x="42950" y="320714"/>
                    </a:cubicBezTo>
                    <a:lnTo>
                      <a:pt x="42493" y="319226"/>
                    </a:lnTo>
                    <a:lnTo>
                      <a:pt x="42058" y="317760"/>
                    </a:lnTo>
                    <a:lnTo>
                      <a:pt x="41830" y="317050"/>
                    </a:lnTo>
                    <a:cubicBezTo>
                      <a:pt x="41830" y="317050"/>
                      <a:pt x="41898" y="317233"/>
                      <a:pt x="41876" y="317210"/>
                    </a:cubicBezTo>
                    <a:lnTo>
                      <a:pt x="41876" y="317210"/>
                    </a:lnTo>
                    <a:cubicBezTo>
                      <a:pt x="41876" y="317210"/>
                      <a:pt x="41876" y="317141"/>
                      <a:pt x="41876" y="317141"/>
                    </a:cubicBezTo>
                    <a:lnTo>
                      <a:pt x="41876" y="317050"/>
                    </a:lnTo>
                    <a:cubicBezTo>
                      <a:pt x="41876" y="317050"/>
                      <a:pt x="41807" y="316867"/>
                      <a:pt x="41807" y="316867"/>
                    </a:cubicBezTo>
                    <a:lnTo>
                      <a:pt x="41715" y="316500"/>
                    </a:lnTo>
                    <a:cubicBezTo>
                      <a:pt x="41464" y="315493"/>
                      <a:pt x="41143" y="314485"/>
                      <a:pt x="40869" y="313500"/>
                    </a:cubicBezTo>
                    <a:lnTo>
                      <a:pt x="40778" y="313225"/>
                    </a:lnTo>
                    <a:lnTo>
                      <a:pt x="40732" y="313065"/>
                    </a:lnTo>
                    <a:lnTo>
                      <a:pt x="40549" y="312309"/>
                    </a:lnTo>
                    <a:lnTo>
                      <a:pt x="40183" y="310798"/>
                    </a:lnTo>
                    <a:cubicBezTo>
                      <a:pt x="39955" y="309790"/>
                      <a:pt x="39657" y="308782"/>
                      <a:pt x="39406" y="307797"/>
                    </a:cubicBezTo>
                    <a:lnTo>
                      <a:pt x="38628" y="304797"/>
                    </a:lnTo>
                    <a:lnTo>
                      <a:pt x="38422" y="304065"/>
                    </a:lnTo>
                    <a:lnTo>
                      <a:pt x="38331" y="303698"/>
                    </a:lnTo>
                    <a:lnTo>
                      <a:pt x="38331" y="303584"/>
                    </a:lnTo>
                    <a:cubicBezTo>
                      <a:pt x="38331" y="303584"/>
                      <a:pt x="38285" y="303515"/>
                      <a:pt x="38285" y="303515"/>
                    </a:cubicBezTo>
                    <a:lnTo>
                      <a:pt x="38285" y="303515"/>
                    </a:lnTo>
                    <a:cubicBezTo>
                      <a:pt x="38285" y="303515"/>
                      <a:pt x="38308" y="303675"/>
                      <a:pt x="38331" y="303767"/>
                    </a:cubicBezTo>
                    <a:lnTo>
                      <a:pt x="38331" y="303767"/>
                    </a:lnTo>
                    <a:cubicBezTo>
                      <a:pt x="38331" y="303767"/>
                      <a:pt x="38285" y="303561"/>
                      <a:pt x="38285" y="303561"/>
                    </a:cubicBezTo>
                    <a:lnTo>
                      <a:pt x="37965" y="302049"/>
                    </a:lnTo>
                    <a:lnTo>
                      <a:pt x="37965" y="301958"/>
                    </a:lnTo>
                    <a:cubicBezTo>
                      <a:pt x="37965" y="301958"/>
                      <a:pt x="37919" y="301935"/>
                      <a:pt x="37919" y="301935"/>
                    </a:cubicBezTo>
                    <a:lnTo>
                      <a:pt x="37919" y="301935"/>
                    </a:lnTo>
                    <a:cubicBezTo>
                      <a:pt x="37896" y="301706"/>
                      <a:pt x="37965" y="302210"/>
                      <a:pt x="37965" y="302164"/>
                    </a:cubicBezTo>
                    <a:lnTo>
                      <a:pt x="37965" y="302164"/>
                    </a:lnTo>
                    <a:cubicBezTo>
                      <a:pt x="37965" y="302164"/>
                      <a:pt x="37919" y="301935"/>
                      <a:pt x="37919" y="301935"/>
                    </a:cubicBezTo>
                    <a:lnTo>
                      <a:pt x="37851" y="301545"/>
                    </a:lnTo>
                    <a:lnTo>
                      <a:pt x="37691" y="300767"/>
                    </a:lnTo>
                    <a:lnTo>
                      <a:pt x="37370" y="299255"/>
                    </a:lnTo>
                    <a:cubicBezTo>
                      <a:pt x="37142" y="298248"/>
                      <a:pt x="36982" y="297194"/>
                      <a:pt x="36776" y="296209"/>
                    </a:cubicBezTo>
                    <a:lnTo>
                      <a:pt x="36524" y="294927"/>
                    </a:lnTo>
                    <a:lnTo>
                      <a:pt x="36318" y="293370"/>
                    </a:lnTo>
                    <a:lnTo>
                      <a:pt x="36090" y="291560"/>
                    </a:lnTo>
                    <a:lnTo>
                      <a:pt x="38034" y="287759"/>
                    </a:lnTo>
                    <a:lnTo>
                      <a:pt x="39269" y="285331"/>
                    </a:lnTo>
                    <a:lnTo>
                      <a:pt x="40389" y="282606"/>
                    </a:lnTo>
                    <a:cubicBezTo>
                      <a:pt x="41876" y="278987"/>
                      <a:pt x="43453" y="275346"/>
                      <a:pt x="44528" y="271934"/>
                    </a:cubicBezTo>
                    <a:lnTo>
                      <a:pt x="44528" y="271842"/>
                    </a:lnTo>
                    <a:cubicBezTo>
                      <a:pt x="44597" y="272003"/>
                      <a:pt x="44620" y="272186"/>
                      <a:pt x="44665" y="272346"/>
                    </a:cubicBezTo>
                    <a:lnTo>
                      <a:pt x="44917" y="273789"/>
                    </a:lnTo>
                    <a:lnTo>
                      <a:pt x="44986" y="274155"/>
                    </a:lnTo>
                    <a:lnTo>
                      <a:pt x="44986" y="274338"/>
                    </a:lnTo>
                    <a:cubicBezTo>
                      <a:pt x="44986" y="274338"/>
                      <a:pt x="45077" y="274636"/>
                      <a:pt x="45077" y="274636"/>
                    </a:cubicBezTo>
                    <a:lnTo>
                      <a:pt x="45077" y="274682"/>
                    </a:lnTo>
                    <a:cubicBezTo>
                      <a:pt x="45077" y="274682"/>
                      <a:pt x="45100" y="274774"/>
                      <a:pt x="45100" y="274774"/>
                    </a:cubicBezTo>
                    <a:lnTo>
                      <a:pt x="45306" y="275483"/>
                    </a:lnTo>
                    <a:lnTo>
                      <a:pt x="46998" y="281163"/>
                    </a:lnTo>
                    <a:lnTo>
                      <a:pt x="46998" y="281323"/>
                    </a:lnTo>
                    <a:cubicBezTo>
                      <a:pt x="46998" y="281323"/>
                      <a:pt x="47066" y="281415"/>
                      <a:pt x="47066" y="281415"/>
                    </a:cubicBezTo>
                    <a:lnTo>
                      <a:pt x="49627" y="287667"/>
                    </a:lnTo>
                    <a:lnTo>
                      <a:pt x="49696" y="287827"/>
                    </a:lnTo>
                    <a:lnTo>
                      <a:pt x="49742" y="287919"/>
                    </a:lnTo>
                    <a:lnTo>
                      <a:pt x="52989" y="294057"/>
                    </a:lnTo>
                    <a:lnTo>
                      <a:pt x="53058" y="294171"/>
                    </a:lnTo>
                    <a:lnTo>
                      <a:pt x="53104" y="294240"/>
                    </a:lnTo>
                    <a:lnTo>
                      <a:pt x="56305" y="299164"/>
                    </a:lnTo>
                    <a:lnTo>
                      <a:pt x="59689" y="304019"/>
                    </a:lnTo>
                    <a:lnTo>
                      <a:pt x="61336" y="306401"/>
                    </a:lnTo>
                    <a:lnTo>
                      <a:pt x="62960" y="308805"/>
                    </a:lnTo>
                    <a:cubicBezTo>
                      <a:pt x="64034" y="310431"/>
                      <a:pt x="65178" y="312035"/>
                      <a:pt x="66207" y="313661"/>
                    </a:cubicBezTo>
                    <a:lnTo>
                      <a:pt x="69339" y="318539"/>
                    </a:lnTo>
                    <a:cubicBezTo>
                      <a:pt x="70346" y="320165"/>
                      <a:pt x="71215" y="321791"/>
                      <a:pt x="72152" y="323440"/>
                    </a:cubicBezTo>
                    <a:cubicBezTo>
                      <a:pt x="72610" y="324264"/>
                      <a:pt x="73113" y="325043"/>
                      <a:pt x="73524" y="325913"/>
                    </a:cubicBezTo>
                    <a:lnTo>
                      <a:pt x="74713" y="328592"/>
                    </a:lnTo>
                    <a:lnTo>
                      <a:pt x="75903" y="331272"/>
                    </a:lnTo>
                    <a:lnTo>
                      <a:pt x="76200" y="331959"/>
                    </a:lnTo>
                    <a:lnTo>
                      <a:pt x="76269" y="332096"/>
                    </a:lnTo>
                    <a:cubicBezTo>
                      <a:pt x="76269" y="332096"/>
                      <a:pt x="76291" y="332188"/>
                      <a:pt x="76291" y="332211"/>
                    </a:cubicBezTo>
                    <a:lnTo>
                      <a:pt x="76406" y="332531"/>
                    </a:lnTo>
                    <a:lnTo>
                      <a:pt x="76863" y="333905"/>
                    </a:lnTo>
                    <a:cubicBezTo>
                      <a:pt x="77435" y="335715"/>
                      <a:pt x="78098" y="337501"/>
                      <a:pt x="78601" y="339356"/>
                    </a:cubicBezTo>
                    <a:lnTo>
                      <a:pt x="79973" y="344921"/>
                    </a:lnTo>
                    <a:cubicBezTo>
                      <a:pt x="80385" y="346799"/>
                      <a:pt x="80659" y="348700"/>
                      <a:pt x="81025" y="350578"/>
                    </a:cubicBezTo>
                    <a:cubicBezTo>
                      <a:pt x="81414" y="352456"/>
                      <a:pt x="81597" y="354425"/>
                      <a:pt x="81871" y="356349"/>
                    </a:cubicBezTo>
                    <a:lnTo>
                      <a:pt x="82237" y="359212"/>
                    </a:lnTo>
                    <a:lnTo>
                      <a:pt x="82466" y="362120"/>
                    </a:lnTo>
                    <a:lnTo>
                      <a:pt x="82877" y="367960"/>
                    </a:lnTo>
                    <a:cubicBezTo>
                      <a:pt x="83037" y="369930"/>
                      <a:pt x="83106" y="371854"/>
                      <a:pt x="83335" y="373869"/>
                    </a:cubicBezTo>
                    <a:lnTo>
                      <a:pt x="84021" y="379709"/>
                    </a:lnTo>
                    <a:lnTo>
                      <a:pt x="84021" y="379823"/>
                    </a:lnTo>
                    <a:cubicBezTo>
                      <a:pt x="84021" y="379823"/>
                      <a:pt x="84044" y="379892"/>
                      <a:pt x="84044" y="379892"/>
                    </a:cubicBezTo>
                    <a:lnTo>
                      <a:pt x="85004" y="383762"/>
                    </a:lnTo>
                    <a:lnTo>
                      <a:pt x="85484" y="385686"/>
                    </a:lnTo>
                    <a:cubicBezTo>
                      <a:pt x="85576" y="386029"/>
                      <a:pt x="85598" y="386259"/>
                      <a:pt x="85759" y="386716"/>
                    </a:cubicBezTo>
                    <a:lnTo>
                      <a:pt x="86125" y="387678"/>
                    </a:lnTo>
                    <a:lnTo>
                      <a:pt x="87588" y="391457"/>
                    </a:lnTo>
                    <a:cubicBezTo>
                      <a:pt x="88000" y="392763"/>
                      <a:pt x="88754" y="393908"/>
                      <a:pt x="89372" y="395121"/>
                    </a:cubicBezTo>
                    <a:cubicBezTo>
                      <a:pt x="90035" y="396312"/>
                      <a:pt x="90607" y="397503"/>
                      <a:pt x="91361" y="398671"/>
                    </a:cubicBezTo>
                    <a:lnTo>
                      <a:pt x="93671" y="402038"/>
                    </a:lnTo>
                    <a:cubicBezTo>
                      <a:pt x="94403" y="403206"/>
                      <a:pt x="95317" y="404122"/>
                      <a:pt x="96163" y="405175"/>
                    </a:cubicBezTo>
                    <a:lnTo>
                      <a:pt x="97444" y="406710"/>
                    </a:lnTo>
                    <a:lnTo>
                      <a:pt x="97764" y="407076"/>
                    </a:lnTo>
                    <a:lnTo>
                      <a:pt x="97833" y="407168"/>
                    </a:lnTo>
                    <a:lnTo>
                      <a:pt x="97901" y="407259"/>
                    </a:lnTo>
                    <a:lnTo>
                      <a:pt x="97947" y="407259"/>
                    </a:lnTo>
                    <a:cubicBezTo>
                      <a:pt x="97947" y="407259"/>
                      <a:pt x="98130" y="407488"/>
                      <a:pt x="98130" y="407488"/>
                    </a:cubicBezTo>
                    <a:lnTo>
                      <a:pt x="98839" y="408198"/>
                    </a:lnTo>
                    <a:cubicBezTo>
                      <a:pt x="99799" y="409137"/>
                      <a:pt x="100737" y="410122"/>
                      <a:pt x="101698" y="411015"/>
                    </a:cubicBezTo>
                    <a:lnTo>
                      <a:pt x="104762" y="413626"/>
                    </a:lnTo>
                    <a:cubicBezTo>
                      <a:pt x="105814" y="414451"/>
                      <a:pt x="106911" y="415206"/>
                      <a:pt x="108009" y="416008"/>
                    </a:cubicBezTo>
                    <a:cubicBezTo>
                      <a:pt x="109084" y="416809"/>
                      <a:pt x="110204" y="417496"/>
                      <a:pt x="111302" y="418229"/>
                    </a:cubicBezTo>
                    <a:cubicBezTo>
                      <a:pt x="112422" y="418962"/>
                      <a:pt x="113635" y="419581"/>
                      <a:pt x="114801" y="420244"/>
                    </a:cubicBezTo>
                    <a:cubicBezTo>
                      <a:pt x="115967" y="420886"/>
                      <a:pt x="117110" y="421619"/>
                      <a:pt x="118322" y="422145"/>
                    </a:cubicBezTo>
                    <a:lnTo>
                      <a:pt x="121981" y="423817"/>
                    </a:lnTo>
                    <a:lnTo>
                      <a:pt x="130259" y="426863"/>
                    </a:lnTo>
                    <a:lnTo>
                      <a:pt x="123079" y="422100"/>
                    </a:lnTo>
                    <a:lnTo>
                      <a:pt x="120197" y="419924"/>
                    </a:lnTo>
                    <a:cubicBezTo>
                      <a:pt x="119237" y="419237"/>
                      <a:pt x="118322" y="418390"/>
                      <a:pt x="117385" y="417588"/>
                    </a:cubicBezTo>
                    <a:lnTo>
                      <a:pt x="114572" y="415183"/>
                    </a:lnTo>
                    <a:lnTo>
                      <a:pt x="111988" y="412687"/>
                    </a:lnTo>
                    <a:lnTo>
                      <a:pt x="109518" y="410053"/>
                    </a:lnTo>
                    <a:cubicBezTo>
                      <a:pt x="108695" y="409183"/>
                      <a:pt x="107986" y="408221"/>
                      <a:pt x="107232" y="407328"/>
                    </a:cubicBezTo>
                    <a:cubicBezTo>
                      <a:pt x="106477" y="406458"/>
                      <a:pt x="105768" y="405450"/>
                      <a:pt x="105036" y="404442"/>
                    </a:cubicBezTo>
                    <a:lnTo>
                      <a:pt x="103961" y="402931"/>
                    </a:lnTo>
                    <a:lnTo>
                      <a:pt x="103687" y="402542"/>
                    </a:lnTo>
                    <a:cubicBezTo>
                      <a:pt x="103687" y="402542"/>
                      <a:pt x="103550" y="402335"/>
                      <a:pt x="103504" y="402221"/>
                    </a:cubicBezTo>
                    <a:lnTo>
                      <a:pt x="103047" y="401465"/>
                    </a:lnTo>
                    <a:lnTo>
                      <a:pt x="101240" y="398419"/>
                    </a:lnTo>
                    <a:lnTo>
                      <a:pt x="99731" y="395213"/>
                    </a:lnTo>
                    <a:cubicBezTo>
                      <a:pt x="99159" y="394137"/>
                      <a:pt x="98816" y="393060"/>
                      <a:pt x="98450" y="392007"/>
                    </a:cubicBezTo>
                    <a:cubicBezTo>
                      <a:pt x="98107" y="390908"/>
                      <a:pt x="97650" y="389923"/>
                      <a:pt x="97330" y="388778"/>
                    </a:cubicBezTo>
                    <a:lnTo>
                      <a:pt x="96461" y="385182"/>
                    </a:lnTo>
                    <a:lnTo>
                      <a:pt x="96232" y="384266"/>
                    </a:lnTo>
                    <a:lnTo>
                      <a:pt x="96163" y="383946"/>
                    </a:lnTo>
                    <a:lnTo>
                      <a:pt x="96163" y="383946"/>
                    </a:lnTo>
                    <a:cubicBezTo>
                      <a:pt x="96163" y="383946"/>
                      <a:pt x="96141" y="383716"/>
                      <a:pt x="96141" y="383716"/>
                    </a:cubicBezTo>
                    <a:lnTo>
                      <a:pt x="95935" y="381861"/>
                    </a:lnTo>
                    <a:lnTo>
                      <a:pt x="95569" y="378495"/>
                    </a:lnTo>
                    <a:lnTo>
                      <a:pt x="95615" y="374876"/>
                    </a:lnTo>
                    <a:lnTo>
                      <a:pt x="95615" y="372998"/>
                    </a:lnTo>
                    <a:cubicBezTo>
                      <a:pt x="95615" y="372998"/>
                      <a:pt x="95638" y="372541"/>
                      <a:pt x="95638" y="372541"/>
                    </a:cubicBezTo>
                    <a:lnTo>
                      <a:pt x="95638" y="372128"/>
                    </a:lnTo>
                    <a:cubicBezTo>
                      <a:pt x="95638" y="372128"/>
                      <a:pt x="95706" y="371189"/>
                      <a:pt x="95706" y="371189"/>
                    </a:cubicBezTo>
                    <a:lnTo>
                      <a:pt x="95981" y="363769"/>
                    </a:lnTo>
                    <a:lnTo>
                      <a:pt x="96118" y="360036"/>
                    </a:lnTo>
                    <a:lnTo>
                      <a:pt x="96118" y="359120"/>
                    </a:lnTo>
                    <a:cubicBezTo>
                      <a:pt x="96118" y="359120"/>
                      <a:pt x="96163" y="358639"/>
                      <a:pt x="96163" y="358639"/>
                    </a:cubicBezTo>
                    <a:lnTo>
                      <a:pt x="96163" y="358021"/>
                    </a:lnTo>
                    <a:cubicBezTo>
                      <a:pt x="96163" y="358021"/>
                      <a:pt x="96095" y="356120"/>
                      <a:pt x="96095" y="356120"/>
                    </a:cubicBezTo>
                    <a:lnTo>
                      <a:pt x="95981" y="352318"/>
                    </a:lnTo>
                    <a:cubicBezTo>
                      <a:pt x="95981" y="351059"/>
                      <a:pt x="95866" y="349799"/>
                      <a:pt x="95752" y="348517"/>
                    </a:cubicBezTo>
                    <a:lnTo>
                      <a:pt x="95454" y="344669"/>
                    </a:lnTo>
                    <a:cubicBezTo>
                      <a:pt x="95386" y="343410"/>
                      <a:pt x="95226" y="342104"/>
                      <a:pt x="94997" y="340799"/>
                    </a:cubicBezTo>
                    <a:lnTo>
                      <a:pt x="94929" y="340341"/>
                    </a:lnTo>
                    <a:lnTo>
                      <a:pt x="98062" y="342013"/>
                    </a:lnTo>
                    <a:cubicBezTo>
                      <a:pt x="99205" y="342654"/>
                      <a:pt x="100623" y="343295"/>
                      <a:pt x="101972" y="343914"/>
                    </a:cubicBezTo>
                    <a:cubicBezTo>
                      <a:pt x="102658" y="344234"/>
                      <a:pt x="103252" y="344463"/>
                      <a:pt x="103893" y="344761"/>
                    </a:cubicBezTo>
                    <a:lnTo>
                      <a:pt x="104830" y="345150"/>
                    </a:lnTo>
                    <a:lnTo>
                      <a:pt x="105585" y="345471"/>
                    </a:lnTo>
                    <a:lnTo>
                      <a:pt x="106088" y="345631"/>
                    </a:lnTo>
                    <a:lnTo>
                      <a:pt x="109976" y="346982"/>
                    </a:lnTo>
                    <a:lnTo>
                      <a:pt x="110936" y="347303"/>
                    </a:lnTo>
                    <a:lnTo>
                      <a:pt x="111416" y="347486"/>
                    </a:lnTo>
                    <a:lnTo>
                      <a:pt x="111691" y="347578"/>
                    </a:lnTo>
                    <a:lnTo>
                      <a:pt x="111759" y="347578"/>
                    </a:lnTo>
                    <a:cubicBezTo>
                      <a:pt x="111759" y="347578"/>
                      <a:pt x="111873" y="347624"/>
                      <a:pt x="111873" y="347624"/>
                    </a:cubicBezTo>
                    <a:lnTo>
                      <a:pt x="112125" y="347692"/>
                    </a:lnTo>
                    <a:lnTo>
                      <a:pt x="114115" y="348196"/>
                    </a:lnTo>
                    <a:lnTo>
                      <a:pt x="122072" y="350166"/>
                    </a:lnTo>
                    <a:cubicBezTo>
                      <a:pt x="125091" y="350990"/>
                      <a:pt x="127515" y="351128"/>
                      <a:pt x="130099" y="351815"/>
                    </a:cubicBezTo>
                    <a:cubicBezTo>
                      <a:pt x="131380" y="352067"/>
                      <a:pt x="132638" y="352295"/>
                      <a:pt x="133964" y="352731"/>
                    </a:cubicBezTo>
                    <a:lnTo>
                      <a:pt x="134947" y="353028"/>
                    </a:lnTo>
                    <a:lnTo>
                      <a:pt x="135199" y="353097"/>
                    </a:lnTo>
                    <a:lnTo>
                      <a:pt x="135313" y="353097"/>
                    </a:lnTo>
                    <a:cubicBezTo>
                      <a:pt x="135313" y="353097"/>
                      <a:pt x="135107" y="353074"/>
                      <a:pt x="135222" y="353097"/>
                    </a:cubicBezTo>
                    <a:lnTo>
                      <a:pt x="135336" y="353143"/>
                    </a:lnTo>
                    <a:lnTo>
                      <a:pt x="135816" y="353303"/>
                    </a:lnTo>
                    <a:lnTo>
                      <a:pt x="137691" y="353921"/>
                    </a:lnTo>
                    <a:cubicBezTo>
                      <a:pt x="140344" y="354952"/>
                      <a:pt x="142494" y="355754"/>
                      <a:pt x="144963" y="357173"/>
                    </a:cubicBezTo>
                    <a:cubicBezTo>
                      <a:pt x="147456" y="358479"/>
                      <a:pt x="149377" y="359830"/>
                      <a:pt x="151709" y="361456"/>
                    </a:cubicBezTo>
                    <a:cubicBezTo>
                      <a:pt x="152555" y="362097"/>
                      <a:pt x="153882" y="363220"/>
                      <a:pt x="154796" y="363975"/>
                    </a:cubicBezTo>
                    <a:cubicBezTo>
                      <a:pt x="155757" y="364754"/>
                      <a:pt x="156763" y="365762"/>
                      <a:pt x="157769" y="366724"/>
                    </a:cubicBezTo>
                    <a:lnTo>
                      <a:pt x="159164" y="368098"/>
                    </a:lnTo>
                    <a:lnTo>
                      <a:pt x="160559" y="369609"/>
                    </a:lnTo>
                    <a:lnTo>
                      <a:pt x="163074" y="372724"/>
                    </a:lnTo>
                    <a:lnTo>
                      <a:pt x="165659" y="375930"/>
                    </a:lnTo>
                    <a:cubicBezTo>
                      <a:pt x="166345" y="376869"/>
                      <a:pt x="167145" y="378174"/>
                      <a:pt x="167877" y="379273"/>
                    </a:cubicBezTo>
                    <a:lnTo>
                      <a:pt x="169020" y="380991"/>
                    </a:lnTo>
                    <a:cubicBezTo>
                      <a:pt x="169363" y="381426"/>
                      <a:pt x="169683" y="382136"/>
                      <a:pt x="170026" y="382709"/>
                    </a:cubicBezTo>
                    <a:cubicBezTo>
                      <a:pt x="170712" y="383946"/>
                      <a:pt x="171399" y="385045"/>
                      <a:pt x="171970" y="386327"/>
                    </a:cubicBezTo>
                    <a:lnTo>
                      <a:pt x="173228" y="389076"/>
                    </a:lnTo>
                    <a:lnTo>
                      <a:pt x="172976" y="384633"/>
                    </a:lnTo>
                    <a:lnTo>
                      <a:pt x="172771" y="383190"/>
                    </a:lnTo>
                    <a:lnTo>
                      <a:pt x="172382" y="380533"/>
                    </a:lnTo>
                    <a:cubicBezTo>
                      <a:pt x="172176" y="379434"/>
                      <a:pt x="171970" y="378701"/>
                      <a:pt x="171764" y="377785"/>
                    </a:cubicBezTo>
                    <a:lnTo>
                      <a:pt x="171604" y="377144"/>
                    </a:lnTo>
                    <a:lnTo>
                      <a:pt x="171375" y="376388"/>
                    </a:lnTo>
                    <a:lnTo>
                      <a:pt x="170964" y="375082"/>
                    </a:lnTo>
                    <a:lnTo>
                      <a:pt x="170552" y="373777"/>
                    </a:lnTo>
                    <a:cubicBezTo>
                      <a:pt x="170346" y="373250"/>
                      <a:pt x="170209" y="372884"/>
                      <a:pt x="170026" y="372426"/>
                    </a:cubicBezTo>
                    <a:lnTo>
                      <a:pt x="168974" y="369746"/>
                    </a:lnTo>
                    <a:cubicBezTo>
                      <a:pt x="168608" y="368853"/>
                      <a:pt x="168197" y="368098"/>
                      <a:pt x="167808" y="367273"/>
                    </a:cubicBezTo>
                    <a:lnTo>
                      <a:pt x="167213" y="366059"/>
                    </a:lnTo>
                    <a:lnTo>
                      <a:pt x="166916" y="365464"/>
                    </a:lnTo>
                    <a:lnTo>
                      <a:pt x="166505" y="364754"/>
                    </a:lnTo>
                    <a:lnTo>
                      <a:pt x="164995" y="362235"/>
                    </a:lnTo>
                    <a:cubicBezTo>
                      <a:pt x="164469" y="361410"/>
                      <a:pt x="163966" y="360471"/>
                      <a:pt x="163417" y="359830"/>
                    </a:cubicBezTo>
                    <a:lnTo>
                      <a:pt x="161794" y="357677"/>
                    </a:lnTo>
                    <a:lnTo>
                      <a:pt x="160994" y="356601"/>
                    </a:lnTo>
                    <a:lnTo>
                      <a:pt x="160788" y="356326"/>
                    </a:lnTo>
                    <a:lnTo>
                      <a:pt x="160445" y="355914"/>
                    </a:lnTo>
                    <a:lnTo>
                      <a:pt x="160010" y="355387"/>
                    </a:lnTo>
                    <a:lnTo>
                      <a:pt x="159141" y="354380"/>
                    </a:lnTo>
                    <a:lnTo>
                      <a:pt x="158913" y="354128"/>
                    </a:lnTo>
                    <a:lnTo>
                      <a:pt x="158867" y="354036"/>
                    </a:lnTo>
                    <a:lnTo>
                      <a:pt x="158867" y="353990"/>
                    </a:lnTo>
                    <a:cubicBezTo>
                      <a:pt x="158867" y="353990"/>
                      <a:pt x="158821" y="353990"/>
                      <a:pt x="158821" y="353990"/>
                    </a:cubicBezTo>
                    <a:lnTo>
                      <a:pt x="158638" y="353807"/>
                    </a:lnTo>
                    <a:lnTo>
                      <a:pt x="158044" y="353189"/>
                    </a:lnTo>
                    <a:lnTo>
                      <a:pt x="157106" y="352227"/>
                    </a:lnTo>
                    <a:lnTo>
                      <a:pt x="156649" y="351746"/>
                    </a:lnTo>
                    <a:lnTo>
                      <a:pt x="156397" y="351540"/>
                    </a:lnTo>
                    <a:lnTo>
                      <a:pt x="156374" y="351540"/>
                    </a:lnTo>
                    <a:cubicBezTo>
                      <a:pt x="156374" y="351540"/>
                      <a:pt x="156306" y="351448"/>
                      <a:pt x="156306" y="351448"/>
                    </a:cubicBezTo>
                    <a:lnTo>
                      <a:pt x="156191" y="351333"/>
                    </a:lnTo>
                    <a:lnTo>
                      <a:pt x="155963" y="351105"/>
                    </a:lnTo>
                    <a:lnTo>
                      <a:pt x="154979" y="350166"/>
                    </a:lnTo>
                    <a:lnTo>
                      <a:pt x="154499" y="349707"/>
                    </a:lnTo>
                    <a:lnTo>
                      <a:pt x="154385" y="349593"/>
                    </a:lnTo>
                    <a:lnTo>
                      <a:pt x="154316" y="349524"/>
                    </a:lnTo>
                    <a:lnTo>
                      <a:pt x="153996" y="349295"/>
                    </a:lnTo>
                    <a:lnTo>
                      <a:pt x="153745" y="349089"/>
                    </a:lnTo>
                    <a:lnTo>
                      <a:pt x="151755" y="347555"/>
                    </a:lnTo>
                    <a:lnTo>
                      <a:pt x="149125" y="345677"/>
                    </a:lnTo>
                    <a:cubicBezTo>
                      <a:pt x="148279" y="345104"/>
                      <a:pt x="147593" y="344692"/>
                      <a:pt x="146815" y="344211"/>
                    </a:cubicBezTo>
                    <a:lnTo>
                      <a:pt x="146244" y="343868"/>
                    </a:lnTo>
                    <a:lnTo>
                      <a:pt x="145672" y="343524"/>
                    </a:lnTo>
                    <a:lnTo>
                      <a:pt x="144209" y="342700"/>
                    </a:lnTo>
                    <a:cubicBezTo>
                      <a:pt x="143728" y="342471"/>
                      <a:pt x="143180" y="342127"/>
                      <a:pt x="142745" y="341944"/>
                    </a:cubicBezTo>
                    <a:lnTo>
                      <a:pt x="141510" y="341417"/>
                    </a:lnTo>
                    <a:lnTo>
                      <a:pt x="140298" y="340867"/>
                    </a:lnTo>
                    <a:lnTo>
                      <a:pt x="140138" y="340799"/>
                    </a:lnTo>
                    <a:lnTo>
                      <a:pt x="140115" y="340799"/>
                    </a:lnTo>
                    <a:cubicBezTo>
                      <a:pt x="140115" y="340799"/>
                      <a:pt x="139772" y="340639"/>
                      <a:pt x="139772" y="340639"/>
                    </a:cubicBezTo>
                    <a:lnTo>
                      <a:pt x="138995" y="340341"/>
                    </a:lnTo>
                    <a:lnTo>
                      <a:pt x="137440" y="339723"/>
                    </a:lnTo>
                    <a:cubicBezTo>
                      <a:pt x="136937" y="339539"/>
                      <a:pt x="136365" y="339333"/>
                      <a:pt x="135976" y="339219"/>
                    </a:cubicBezTo>
                    <a:cubicBezTo>
                      <a:pt x="134261" y="338715"/>
                      <a:pt x="132661" y="338165"/>
                      <a:pt x="130580" y="337615"/>
                    </a:cubicBezTo>
                    <a:lnTo>
                      <a:pt x="127973" y="336928"/>
                    </a:lnTo>
                    <a:lnTo>
                      <a:pt x="127309" y="336768"/>
                    </a:lnTo>
                    <a:lnTo>
                      <a:pt x="127149" y="336768"/>
                    </a:lnTo>
                    <a:cubicBezTo>
                      <a:pt x="127149" y="336768"/>
                      <a:pt x="127126" y="336745"/>
                      <a:pt x="127126" y="336745"/>
                    </a:cubicBezTo>
                    <a:cubicBezTo>
                      <a:pt x="127149" y="336745"/>
                      <a:pt x="127195" y="336745"/>
                      <a:pt x="127264" y="336745"/>
                    </a:cubicBezTo>
                    <a:lnTo>
                      <a:pt x="127172" y="336745"/>
                    </a:lnTo>
                    <a:cubicBezTo>
                      <a:pt x="127172" y="336745"/>
                      <a:pt x="126852" y="336608"/>
                      <a:pt x="126852" y="336608"/>
                    </a:cubicBezTo>
                    <a:lnTo>
                      <a:pt x="125571" y="336241"/>
                    </a:lnTo>
                    <a:lnTo>
                      <a:pt x="120403" y="334776"/>
                    </a:lnTo>
                    <a:lnTo>
                      <a:pt x="117819" y="334066"/>
                    </a:lnTo>
                    <a:lnTo>
                      <a:pt x="116516" y="333745"/>
                    </a:lnTo>
                    <a:lnTo>
                      <a:pt x="115898" y="333562"/>
                    </a:lnTo>
                    <a:lnTo>
                      <a:pt x="115830" y="333562"/>
                    </a:lnTo>
                    <a:cubicBezTo>
                      <a:pt x="115830" y="333562"/>
                      <a:pt x="115510" y="333448"/>
                      <a:pt x="115510" y="333448"/>
                    </a:cubicBezTo>
                    <a:cubicBezTo>
                      <a:pt x="113863" y="332875"/>
                      <a:pt x="112216" y="332325"/>
                      <a:pt x="110570" y="331798"/>
                    </a:cubicBezTo>
                    <a:cubicBezTo>
                      <a:pt x="109450" y="331386"/>
                      <a:pt x="108375" y="330997"/>
                      <a:pt x="107232" y="330493"/>
                    </a:cubicBezTo>
                    <a:lnTo>
                      <a:pt x="106271" y="330104"/>
                    </a:lnTo>
                    <a:cubicBezTo>
                      <a:pt x="105974" y="329966"/>
                      <a:pt x="105608" y="329829"/>
                      <a:pt x="105356" y="329692"/>
                    </a:cubicBezTo>
                    <a:lnTo>
                      <a:pt x="103664" y="328936"/>
                    </a:lnTo>
                    <a:cubicBezTo>
                      <a:pt x="102544" y="328386"/>
                      <a:pt x="101400" y="327951"/>
                      <a:pt x="100280" y="327287"/>
                    </a:cubicBezTo>
                    <a:lnTo>
                      <a:pt x="96872" y="325455"/>
                    </a:lnTo>
                    <a:lnTo>
                      <a:pt x="97376" y="325798"/>
                    </a:lnTo>
                    <a:lnTo>
                      <a:pt x="94243" y="323668"/>
                    </a:lnTo>
                    <a:cubicBezTo>
                      <a:pt x="93717" y="323325"/>
                      <a:pt x="93191" y="322981"/>
                      <a:pt x="92688" y="322615"/>
                    </a:cubicBezTo>
                    <a:lnTo>
                      <a:pt x="91933" y="322065"/>
                    </a:lnTo>
                    <a:lnTo>
                      <a:pt x="91544" y="321791"/>
                    </a:lnTo>
                    <a:lnTo>
                      <a:pt x="91361" y="321653"/>
                    </a:lnTo>
                    <a:lnTo>
                      <a:pt x="91315" y="321653"/>
                    </a:lnTo>
                    <a:cubicBezTo>
                      <a:pt x="91315" y="321653"/>
                      <a:pt x="91315" y="321630"/>
                      <a:pt x="91315" y="321630"/>
                    </a:cubicBezTo>
                    <a:cubicBezTo>
                      <a:pt x="91110" y="321447"/>
                      <a:pt x="91499" y="321767"/>
                      <a:pt x="91521" y="321791"/>
                    </a:cubicBezTo>
                    <a:lnTo>
                      <a:pt x="91521" y="321791"/>
                    </a:lnTo>
                    <a:cubicBezTo>
                      <a:pt x="91521" y="321791"/>
                      <a:pt x="91430" y="321699"/>
                      <a:pt x="91430" y="321699"/>
                    </a:cubicBezTo>
                    <a:lnTo>
                      <a:pt x="89989" y="320508"/>
                    </a:lnTo>
                    <a:lnTo>
                      <a:pt x="89806" y="320348"/>
                    </a:lnTo>
                    <a:lnTo>
                      <a:pt x="89806" y="320348"/>
                    </a:lnTo>
                    <a:cubicBezTo>
                      <a:pt x="89806" y="320348"/>
                      <a:pt x="89760" y="320279"/>
                      <a:pt x="89806" y="320348"/>
                    </a:cubicBezTo>
                    <a:lnTo>
                      <a:pt x="89669" y="320210"/>
                    </a:lnTo>
                    <a:lnTo>
                      <a:pt x="89074" y="318584"/>
                    </a:lnTo>
                    <a:lnTo>
                      <a:pt x="89029" y="318447"/>
                    </a:lnTo>
                    <a:lnTo>
                      <a:pt x="88914" y="318195"/>
                    </a:lnTo>
                    <a:lnTo>
                      <a:pt x="86833" y="313821"/>
                    </a:lnTo>
                    <a:lnTo>
                      <a:pt x="85804" y="311599"/>
                    </a:lnTo>
                    <a:lnTo>
                      <a:pt x="85553" y="311050"/>
                    </a:lnTo>
                    <a:lnTo>
                      <a:pt x="85439" y="310775"/>
                    </a:lnTo>
                    <a:lnTo>
                      <a:pt x="85210" y="310340"/>
                    </a:lnTo>
                    <a:lnTo>
                      <a:pt x="84638" y="309263"/>
                    </a:lnTo>
                    <a:lnTo>
                      <a:pt x="83518" y="307110"/>
                    </a:lnTo>
                    <a:lnTo>
                      <a:pt x="82237" y="304797"/>
                    </a:lnTo>
                    <a:lnTo>
                      <a:pt x="81025" y="302668"/>
                    </a:lnTo>
                    <a:lnTo>
                      <a:pt x="79790" y="300538"/>
                    </a:lnTo>
                    <a:lnTo>
                      <a:pt x="79173" y="299507"/>
                    </a:lnTo>
                    <a:lnTo>
                      <a:pt x="78418" y="298293"/>
                    </a:lnTo>
                    <a:lnTo>
                      <a:pt x="77115" y="296255"/>
                    </a:lnTo>
                    <a:lnTo>
                      <a:pt x="74485" y="292156"/>
                    </a:lnTo>
                    <a:lnTo>
                      <a:pt x="73181" y="290095"/>
                    </a:lnTo>
                    <a:lnTo>
                      <a:pt x="72610" y="289224"/>
                    </a:lnTo>
                    <a:lnTo>
                      <a:pt x="71992" y="288171"/>
                    </a:lnTo>
                    <a:lnTo>
                      <a:pt x="69682" y="284323"/>
                    </a:lnTo>
                    <a:lnTo>
                      <a:pt x="67602" y="279926"/>
                    </a:lnTo>
                    <a:lnTo>
                      <a:pt x="65886" y="275186"/>
                    </a:lnTo>
                    <a:lnTo>
                      <a:pt x="64629" y="270239"/>
                    </a:lnTo>
                    <a:lnTo>
                      <a:pt x="64629" y="270239"/>
                    </a:lnTo>
                    <a:cubicBezTo>
                      <a:pt x="64629" y="270239"/>
                      <a:pt x="64629" y="270056"/>
                      <a:pt x="64629" y="270056"/>
                    </a:cubicBezTo>
                    <a:lnTo>
                      <a:pt x="64583" y="269735"/>
                    </a:lnTo>
                    <a:lnTo>
                      <a:pt x="64492" y="269117"/>
                    </a:lnTo>
                    <a:lnTo>
                      <a:pt x="64309" y="267880"/>
                    </a:lnTo>
                    <a:cubicBezTo>
                      <a:pt x="64149" y="267078"/>
                      <a:pt x="64080" y="266254"/>
                      <a:pt x="64011" y="265452"/>
                    </a:cubicBezTo>
                    <a:cubicBezTo>
                      <a:pt x="63646" y="262178"/>
                      <a:pt x="63668" y="258880"/>
                      <a:pt x="64057" y="255651"/>
                    </a:cubicBezTo>
                    <a:cubicBezTo>
                      <a:pt x="64171" y="254047"/>
                      <a:pt x="64537" y="252467"/>
                      <a:pt x="64812" y="250887"/>
                    </a:cubicBezTo>
                    <a:lnTo>
                      <a:pt x="65384" y="248712"/>
                    </a:lnTo>
                    <a:cubicBezTo>
                      <a:pt x="65498" y="248345"/>
                      <a:pt x="65521" y="248024"/>
                      <a:pt x="65704" y="247589"/>
                    </a:cubicBezTo>
                    <a:lnTo>
                      <a:pt x="66161" y="246284"/>
                    </a:lnTo>
                    <a:lnTo>
                      <a:pt x="66618" y="244978"/>
                    </a:lnTo>
                    <a:lnTo>
                      <a:pt x="66733" y="244658"/>
                    </a:lnTo>
                    <a:lnTo>
                      <a:pt x="66778" y="244498"/>
                    </a:lnTo>
                    <a:cubicBezTo>
                      <a:pt x="66778" y="244498"/>
                      <a:pt x="66778" y="244498"/>
                      <a:pt x="66778" y="244498"/>
                    </a:cubicBezTo>
                    <a:lnTo>
                      <a:pt x="67030" y="243925"/>
                    </a:lnTo>
                    <a:lnTo>
                      <a:pt x="68059" y="241658"/>
                    </a:lnTo>
                    <a:cubicBezTo>
                      <a:pt x="68768" y="240169"/>
                      <a:pt x="69294" y="238566"/>
                      <a:pt x="70231" y="237192"/>
                    </a:cubicBezTo>
                    <a:lnTo>
                      <a:pt x="72793" y="232864"/>
                    </a:lnTo>
                    <a:lnTo>
                      <a:pt x="75651" y="229016"/>
                    </a:lnTo>
                    <a:cubicBezTo>
                      <a:pt x="76451" y="227756"/>
                      <a:pt x="77778" y="226359"/>
                      <a:pt x="79013" y="225008"/>
                    </a:cubicBezTo>
                    <a:lnTo>
                      <a:pt x="80865" y="222970"/>
                    </a:lnTo>
                    <a:lnTo>
                      <a:pt x="81322" y="222466"/>
                    </a:lnTo>
                    <a:lnTo>
                      <a:pt x="81482" y="222306"/>
                    </a:lnTo>
                    <a:lnTo>
                      <a:pt x="81551" y="222237"/>
                    </a:lnTo>
                    <a:lnTo>
                      <a:pt x="82557" y="221298"/>
                    </a:lnTo>
                    <a:lnTo>
                      <a:pt x="86605" y="217565"/>
                    </a:lnTo>
                    <a:lnTo>
                      <a:pt x="90424" y="214519"/>
                    </a:lnTo>
                    <a:lnTo>
                      <a:pt x="91499" y="213672"/>
                    </a:lnTo>
                    <a:lnTo>
                      <a:pt x="92550" y="212870"/>
                    </a:lnTo>
                    <a:lnTo>
                      <a:pt x="94746" y="211221"/>
                    </a:lnTo>
                    <a:lnTo>
                      <a:pt x="99045" y="208061"/>
                    </a:lnTo>
                    <a:lnTo>
                      <a:pt x="103481" y="204855"/>
                    </a:lnTo>
                    <a:lnTo>
                      <a:pt x="107963" y="201488"/>
                    </a:lnTo>
                    <a:cubicBezTo>
                      <a:pt x="110913" y="199198"/>
                      <a:pt x="114000" y="197023"/>
                      <a:pt x="116790" y="194686"/>
                    </a:cubicBezTo>
                    <a:lnTo>
                      <a:pt x="121067" y="191228"/>
                    </a:lnTo>
                    <a:lnTo>
                      <a:pt x="123193" y="189488"/>
                    </a:lnTo>
                    <a:lnTo>
                      <a:pt x="124245" y="188618"/>
                    </a:lnTo>
                    <a:lnTo>
                      <a:pt x="124497" y="188411"/>
                    </a:lnTo>
                    <a:cubicBezTo>
                      <a:pt x="124702" y="188251"/>
                      <a:pt x="124725" y="188228"/>
                      <a:pt x="124840" y="188137"/>
                    </a:cubicBezTo>
                    <a:lnTo>
                      <a:pt x="125366" y="187679"/>
                    </a:lnTo>
                    <a:lnTo>
                      <a:pt x="133987" y="179938"/>
                    </a:lnTo>
                    <a:lnTo>
                      <a:pt x="138903" y="174762"/>
                    </a:lnTo>
                    <a:cubicBezTo>
                      <a:pt x="139063" y="176801"/>
                      <a:pt x="139269" y="178884"/>
                      <a:pt x="139521" y="180946"/>
                    </a:cubicBezTo>
                    <a:cubicBezTo>
                      <a:pt x="140161" y="186190"/>
                      <a:pt x="141236" y="191434"/>
                      <a:pt x="142814" y="196587"/>
                    </a:cubicBezTo>
                    <a:cubicBezTo>
                      <a:pt x="143523" y="199152"/>
                      <a:pt x="144597" y="201786"/>
                      <a:pt x="145626" y="204420"/>
                    </a:cubicBezTo>
                    <a:lnTo>
                      <a:pt x="147204" y="207832"/>
                    </a:lnTo>
                    <a:lnTo>
                      <a:pt x="148874" y="211313"/>
                    </a:lnTo>
                    <a:lnTo>
                      <a:pt x="148988" y="211542"/>
                    </a:lnTo>
                    <a:lnTo>
                      <a:pt x="149148" y="211794"/>
                    </a:lnTo>
                    <a:lnTo>
                      <a:pt x="151138" y="215046"/>
                    </a:lnTo>
                    <a:lnTo>
                      <a:pt x="153196" y="218298"/>
                    </a:lnTo>
                    <a:lnTo>
                      <a:pt x="153264" y="218412"/>
                    </a:lnTo>
                    <a:lnTo>
                      <a:pt x="153493" y="218710"/>
                    </a:lnTo>
                    <a:lnTo>
                      <a:pt x="156512" y="222512"/>
                    </a:lnTo>
                    <a:lnTo>
                      <a:pt x="158318" y="224619"/>
                    </a:lnTo>
                    <a:lnTo>
                      <a:pt x="160147" y="226451"/>
                    </a:lnTo>
                    <a:cubicBezTo>
                      <a:pt x="161680" y="227894"/>
                      <a:pt x="163143" y="229451"/>
                      <a:pt x="164744" y="230734"/>
                    </a:cubicBezTo>
                    <a:cubicBezTo>
                      <a:pt x="166390" y="231993"/>
                      <a:pt x="167968" y="233367"/>
                      <a:pt x="169729" y="234444"/>
                    </a:cubicBezTo>
                    <a:lnTo>
                      <a:pt x="172290" y="236161"/>
                    </a:lnTo>
                    <a:cubicBezTo>
                      <a:pt x="173159" y="236711"/>
                      <a:pt x="173914" y="237146"/>
                      <a:pt x="174737" y="237627"/>
                    </a:cubicBezTo>
                    <a:lnTo>
                      <a:pt x="175949" y="238360"/>
                    </a:lnTo>
                    <a:lnTo>
                      <a:pt x="176567" y="238726"/>
                    </a:lnTo>
                    <a:lnTo>
                      <a:pt x="176635" y="238726"/>
                    </a:lnTo>
                    <a:cubicBezTo>
                      <a:pt x="176635" y="238726"/>
                      <a:pt x="177184" y="239070"/>
                      <a:pt x="177184" y="239070"/>
                    </a:cubicBezTo>
                    <a:lnTo>
                      <a:pt x="177344" y="239139"/>
                    </a:lnTo>
                    <a:lnTo>
                      <a:pt x="177664" y="239276"/>
                    </a:lnTo>
                    <a:lnTo>
                      <a:pt x="178030" y="239436"/>
                    </a:lnTo>
                    <a:lnTo>
                      <a:pt x="178030" y="239505"/>
                    </a:lnTo>
                    <a:cubicBezTo>
                      <a:pt x="178030" y="239505"/>
                      <a:pt x="178099" y="239872"/>
                      <a:pt x="178099" y="239872"/>
                    </a:cubicBezTo>
                    <a:lnTo>
                      <a:pt x="178144" y="240032"/>
                    </a:lnTo>
                    <a:lnTo>
                      <a:pt x="178990" y="243146"/>
                    </a:lnTo>
                    <a:lnTo>
                      <a:pt x="179288" y="244200"/>
                    </a:lnTo>
                    <a:lnTo>
                      <a:pt x="179631" y="245070"/>
                    </a:lnTo>
                    <a:lnTo>
                      <a:pt x="180294" y="246811"/>
                    </a:lnTo>
                    <a:cubicBezTo>
                      <a:pt x="181163" y="249261"/>
                      <a:pt x="182215" y="250933"/>
                      <a:pt x="183175" y="252879"/>
                    </a:cubicBezTo>
                    <a:cubicBezTo>
                      <a:pt x="183678" y="253910"/>
                      <a:pt x="184433" y="254986"/>
                      <a:pt x="185051" y="256017"/>
                    </a:cubicBezTo>
                    <a:lnTo>
                      <a:pt x="185965" y="257368"/>
                    </a:lnTo>
                    <a:lnTo>
                      <a:pt x="186423" y="258032"/>
                    </a:lnTo>
                    <a:lnTo>
                      <a:pt x="186651" y="258376"/>
                    </a:lnTo>
                    <a:lnTo>
                      <a:pt x="186857" y="258674"/>
                    </a:lnTo>
                    <a:lnTo>
                      <a:pt x="186925" y="258765"/>
                    </a:lnTo>
                    <a:lnTo>
                      <a:pt x="187063" y="258926"/>
                    </a:lnTo>
                    <a:lnTo>
                      <a:pt x="189098" y="261422"/>
                    </a:lnTo>
                    <a:lnTo>
                      <a:pt x="190127" y="262659"/>
                    </a:lnTo>
                    <a:lnTo>
                      <a:pt x="190882" y="263574"/>
                    </a:lnTo>
                    <a:lnTo>
                      <a:pt x="191476" y="264170"/>
                    </a:lnTo>
                    <a:lnTo>
                      <a:pt x="191728" y="264422"/>
                    </a:lnTo>
                    <a:lnTo>
                      <a:pt x="191819" y="264834"/>
                    </a:lnTo>
                    <a:cubicBezTo>
                      <a:pt x="191819" y="264834"/>
                      <a:pt x="191842" y="264972"/>
                      <a:pt x="191865" y="265040"/>
                    </a:cubicBezTo>
                    <a:lnTo>
                      <a:pt x="191911" y="265292"/>
                    </a:lnTo>
                    <a:cubicBezTo>
                      <a:pt x="191956" y="265498"/>
                      <a:pt x="191979" y="265613"/>
                      <a:pt x="191979" y="265704"/>
                    </a:cubicBezTo>
                    <a:cubicBezTo>
                      <a:pt x="191979" y="265796"/>
                      <a:pt x="192002" y="265888"/>
                      <a:pt x="192025" y="265979"/>
                    </a:cubicBezTo>
                    <a:lnTo>
                      <a:pt x="192025" y="266323"/>
                    </a:lnTo>
                    <a:lnTo>
                      <a:pt x="192094" y="267353"/>
                    </a:lnTo>
                    <a:lnTo>
                      <a:pt x="192094" y="267743"/>
                    </a:lnTo>
                    <a:cubicBezTo>
                      <a:pt x="192094" y="267743"/>
                      <a:pt x="192048" y="268201"/>
                      <a:pt x="192048" y="268201"/>
                    </a:cubicBezTo>
                    <a:lnTo>
                      <a:pt x="192002" y="268453"/>
                    </a:lnTo>
                    <a:cubicBezTo>
                      <a:pt x="191956" y="268819"/>
                      <a:pt x="191911" y="269186"/>
                      <a:pt x="191888" y="269575"/>
                    </a:cubicBezTo>
                    <a:lnTo>
                      <a:pt x="191888" y="269827"/>
                    </a:lnTo>
                    <a:cubicBezTo>
                      <a:pt x="191888" y="269827"/>
                      <a:pt x="191773" y="270239"/>
                      <a:pt x="191773" y="270239"/>
                    </a:cubicBezTo>
                    <a:lnTo>
                      <a:pt x="191568" y="271018"/>
                    </a:lnTo>
                    <a:lnTo>
                      <a:pt x="191385" y="271819"/>
                    </a:lnTo>
                    <a:lnTo>
                      <a:pt x="191293" y="272208"/>
                    </a:lnTo>
                    <a:lnTo>
                      <a:pt x="191248" y="272392"/>
                    </a:lnTo>
                    <a:lnTo>
                      <a:pt x="190219" y="275392"/>
                    </a:lnTo>
                    <a:lnTo>
                      <a:pt x="189212" y="278461"/>
                    </a:lnTo>
                    <a:cubicBezTo>
                      <a:pt x="188869" y="279583"/>
                      <a:pt x="188481" y="280705"/>
                      <a:pt x="188183" y="281782"/>
                    </a:cubicBezTo>
                    <a:lnTo>
                      <a:pt x="187337" y="285079"/>
                    </a:lnTo>
                    <a:lnTo>
                      <a:pt x="186788" y="288308"/>
                    </a:lnTo>
                    <a:lnTo>
                      <a:pt x="186720" y="288698"/>
                    </a:lnTo>
                    <a:lnTo>
                      <a:pt x="186628" y="289179"/>
                    </a:lnTo>
                    <a:lnTo>
                      <a:pt x="186628" y="289179"/>
                    </a:lnTo>
                    <a:cubicBezTo>
                      <a:pt x="186628" y="289179"/>
                      <a:pt x="186628" y="289247"/>
                      <a:pt x="186628" y="289247"/>
                    </a:cubicBezTo>
                    <a:lnTo>
                      <a:pt x="186628" y="289362"/>
                    </a:lnTo>
                    <a:cubicBezTo>
                      <a:pt x="186628" y="289362"/>
                      <a:pt x="186628" y="289568"/>
                      <a:pt x="186628" y="289568"/>
                    </a:cubicBezTo>
                    <a:lnTo>
                      <a:pt x="186582" y="290392"/>
                    </a:lnTo>
                    <a:lnTo>
                      <a:pt x="186468" y="292041"/>
                    </a:lnTo>
                    <a:lnTo>
                      <a:pt x="186400" y="292843"/>
                    </a:lnTo>
                    <a:lnTo>
                      <a:pt x="186400" y="293255"/>
                    </a:lnTo>
                    <a:cubicBezTo>
                      <a:pt x="186400" y="293255"/>
                      <a:pt x="186400" y="293461"/>
                      <a:pt x="186400" y="293461"/>
                    </a:cubicBezTo>
                    <a:lnTo>
                      <a:pt x="186400" y="293874"/>
                    </a:lnTo>
                    <a:cubicBezTo>
                      <a:pt x="186400" y="293874"/>
                      <a:pt x="186423" y="295522"/>
                      <a:pt x="186423" y="295522"/>
                    </a:cubicBezTo>
                    <a:lnTo>
                      <a:pt x="186423" y="296049"/>
                    </a:lnTo>
                    <a:cubicBezTo>
                      <a:pt x="186423" y="296049"/>
                      <a:pt x="186491" y="296439"/>
                      <a:pt x="186491" y="296439"/>
                    </a:cubicBezTo>
                    <a:lnTo>
                      <a:pt x="186582" y="297492"/>
                    </a:lnTo>
                    <a:lnTo>
                      <a:pt x="186834" y="299324"/>
                    </a:lnTo>
                    <a:cubicBezTo>
                      <a:pt x="186925" y="299897"/>
                      <a:pt x="187063" y="300400"/>
                      <a:pt x="187177" y="300927"/>
                    </a:cubicBezTo>
                    <a:lnTo>
                      <a:pt x="187269" y="301339"/>
                    </a:lnTo>
                    <a:cubicBezTo>
                      <a:pt x="187337" y="301683"/>
                      <a:pt x="187360" y="301683"/>
                      <a:pt x="187406" y="301843"/>
                    </a:cubicBezTo>
                    <a:lnTo>
                      <a:pt x="187634" y="302622"/>
                    </a:lnTo>
                    <a:lnTo>
                      <a:pt x="187909" y="303538"/>
                    </a:lnTo>
                    <a:lnTo>
                      <a:pt x="188229" y="304294"/>
                    </a:lnTo>
                    <a:lnTo>
                      <a:pt x="188549" y="305049"/>
                    </a:lnTo>
                    <a:lnTo>
                      <a:pt x="188618" y="305256"/>
                    </a:lnTo>
                    <a:lnTo>
                      <a:pt x="188709" y="305530"/>
                    </a:lnTo>
                    <a:lnTo>
                      <a:pt x="188778" y="305691"/>
                    </a:lnTo>
                    <a:lnTo>
                      <a:pt x="188938" y="306057"/>
                    </a:lnTo>
                    <a:lnTo>
                      <a:pt x="189281" y="306790"/>
                    </a:lnTo>
                    <a:lnTo>
                      <a:pt x="189441" y="307156"/>
                    </a:lnTo>
                    <a:lnTo>
                      <a:pt x="189555" y="307385"/>
                    </a:lnTo>
                    <a:lnTo>
                      <a:pt x="189555" y="307431"/>
                    </a:lnTo>
                    <a:cubicBezTo>
                      <a:pt x="189555" y="307431"/>
                      <a:pt x="189624" y="307523"/>
                      <a:pt x="189624" y="307523"/>
                    </a:cubicBezTo>
                    <a:lnTo>
                      <a:pt x="189738" y="307706"/>
                    </a:lnTo>
                    <a:cubicBezTo>
                      <a:pt x="189876" y="307935"/>
                      <a:pt x="190013" y="308164"/>
                      <a:pt x="190173" y="308416"/>
                    </a:cubicBezTo>
                    <a:lnTo>
                      <a:pt x="190173" y="308416"/>
                    </a:lnTo>
                    <a:cubicBezTo>
                      <a:pt x="190173" y="308416"/>
                      <a:pt x="190081" y="308531"/>
                      <a:pt x="190081" y="308531"/>
                    </a:cubicBezTo>
                    <a:lnTo>
                      <a:pt x="190081" y="308531"/>
                    </a:lnTo>
                    <a:cubicBezTo>
                      <a:pt x="190081" y="308531"/>
                      <a:pt x="189670" y="308988"/>
                      <a:pt x="189670" y="308988"/>
                    </a:cubicBezTo>
                    <a:lnTo>
                      <a:pt x="189670" y="308988"/>
                    </a:lnTo>
                    <a:lnTo>
                      <a:pt x="189601" y="309103"/>
                    </a:lnTo>
                    <a:lnTo>
                      <a:pt x="189418" y="309355"/>
                    </a:lnTo>
                    <a:lnTo>
                      <a:pt x="188778" y="310409"/>
                    </a:lnTo>
                    <a:lnTo>
                      <a:pt x="188686" y="310546"/>
                    </a:lnTo>
                    <a:lnTo>
                      <a:pt x="188366" y="311004"/>
                    </a:lnTo>
                    <a:lnTo>
                      <a:pt x="188366" y="311004"/>
                    </a:lnTo>
                    <a:cubicBezTo>
                      <a:pt x="188366" y="311004"/>
                      <a:pt x="188366" y="311027"/>
                      <a:pt x="188366" y="311027"/>
                    </a:cubicBezTo>
                    <a:lnTo>
                      <a:pt x="188366" y="311027"/>
                    </a:lnTo>
                    <a:cubicBezTo>
                      <a:pt x="188366" y="311027"/>
                      <a:pt x="188343" y="311141"/>
                      <a:pt x="188343" y="311141"/>
                    </a:cubicBezTo>
                    <a:lnTo>
                      <a:pt x="188229" y="311439"/>
                    </a:lnTo>
                    <a:lnTo>
                      <a:pt x="187772" y="312607"/>
                    </a:lnTo>
                    <a:lnTo>
                      <a:pt x="187657" y="312927"/>
                    </a:lnTo>
                    <a:lnTo>
                      <a:pt x="187497" y="313225"/>
                    </a:lnTo>
                    <a:lnTo>
                      <a:pt x="187497" y="313225"/>
                    </a:lnTo>
                    <a:cubicBezTo>
                      <a:pt x="187497" y="313225"/>
                      <a:pt x="187497" y="313248"/>
                      <a:pt x="187497" y="313248"/>
                    </a:cubicBezTo>
                    <a:lnTo>
                      <a:pt x="187497" y="313248"/>
                    </a:lnTo>
                    <a:cubicBezTo>
                      <a:pt x="187497" y="313248"/>
                      <a:pt x="187497" y="313386"/>
                      <a:pt x="187497" y="313386"/>
                    </a:cubicBezTo>
                    <a:lnTo>
                      <a:pt x="187452" y="313546"/>
                    </a:lnTo>
                    <a:lnTo>
                      <a:pt x="187246" y="314233"/>
                    </a:lnTo>
                    <a:lnTo>
                      <a:pt x="186880" y="315607"/>
                    </a:lnTo>
                    <a:lnTo>
                      <a:pt x="186971" y="315378"/>
                    </a:lnTo>
                    <a:cubicBezTo>
                      <a:pt x="186811" y="315974"/>
                      <a:pt x="186674" y="316592"/>
                      <a:pt x="186560" y="317119"/>
                    </a:cubicBezTo>
                    <a:lnTo>
                      <a:pt x="186491" y="317989"/>
                    </a:lnTo>
                    <a:lnTo>
                      <a:pt x="186491" y="318195"/>
                    </a:lnTo>
                    <a:cubicBezTo>
                      <a:pt x="186491" y="318195"/>
                      <a:pt x="186491" y="318218"/>
                      <a:pt x="186491" y="318218"/>
                    </a:cubicBezTo>
                    <a:lnTo>
                      <a:pt x="186491" y="318218"/>
                    </a:lnTo>
                    <a:cubicBezTo>
                      <a:pt x="186491" y="318218"/>
                      <a:pt x="186468" y="318447"/>
                      <a:pt x="186468" y="318447"/>
                    </a:cubicBezTo>
                    <a:cubicBezTo>
                      <a:pt x="186468" y="319271"/>
                      <a:pt x="186468" y="320096"/>
                      <a:pt x="186468" y="320920"/>
                    </a:cubicBezTo>
                    <a:lnTo>
                      <a:pt x="186468" y="320737"/>
                    </a:lnTo>
                    <a:cubicBezTo>
                      <a:pt x="186468" y="320737"/>
                      <a:pt x="186537" y="321699"/>
                      <a:pt x="186537" y="321699"/>
                    </a:cubicBezTo>
                    <a:cubicBezTo>
                      <a:pt x="186582" y="321997"/>
                      <a:pt x="186582" y="322386"/>
                      <a:pt x="186628" y="322592"/>
                    </a:cubicBezTo>
                    <a:lnTo>
                      <a:pt x="186788" y="323210"/>
                    </a:lnTo>
                    <a:lnTo>
                      <a:pt x="186834" y="323371"/>
                    </a:lnTo>
                    <a:lnTo>
                      <a:pt x="186834" y="323462"/>
                    </a:lnTo>
                    <a:cubicBezTo>
                      <a:pt x="186834" y="323462"/>
                      <a:pt x="186834" y="323508"/>
                      <a:pt x="186834" y="323508"/>
                    </a:cubicBezTo>
                    <a:cubicBezTo>
                      <a:pt x="186834" y="323577"/>
                      <a:pt x="186834" y="323393"/>
                      <a:pt x="186834" y="323645"/>
                    </a:cubicBezTo>
                    <a:lnTo>
                      <a:pt x="186834" y="323645"/>
                    </a:lnTo>
                    <a:cubicBezTo>
                      <a:pt x="186834" y="323645"/>
                      <a:pt x="186925" y="324058"/>
                      <a:pt x="186925" y="324058"/>
                    </a:cubicBezTo>
                    <a:cubicBezTo>
                      <a:pt x="187063" y="324584"/>
                      <a:pt x="187177" y="325043"/>
                      <a:pt x="187337" y="325409"/>
                    </a:cubicBezTo>
                    <a:lnTo>
                      <a:pt x="187452" y="325730"/>
                    </a:lnTo>
                    <a:lnTo>
                      <a:pt x="187452" y="325798"/>
                    </a:lnTo>
                    <a:cubicBezTo>
                      <a:pt x="187452" y="325798"/>
                      <a:pt x="187497" y="325798"/>
                      <a:pt x="187497" y="325798"/>
                    </a:cubicBezTo>
                    <a:lnTo>
                      <a:pt x="187497" y="325798"/>
                    </a:lnTo>
                    <a:cubicBezTo>
                      <a:pt x="187497" y="325798"/>
                      <a:pt x="187566" y="326050"/>
                      <a:pt x="187566" y="326050"/>
                    </a:cubicBezTo>
                    <a:lnTo>
                      <a:pt x="187566" y="326050"/>
                    </a:lnTo>
                    <a:cubicBezTo>
                      <a:pt x="187566" y="326050"/>
                      <a:pt x="187634" y="326210"/>
                      <a:pt x="187634" y="326210"/>
                    </a:cubicBezTo>
                    <a:lnTo>
                      <a:pt x="187955" y="326783"/>
                    </a:lnTo>
                    <a:cubicBezTo>
                      <a:pt x="188183" y="327195"/>
                      <a:pt x="188320" y="327493"/>
                      <a:pt x="188641" y="328020"/>
                    </a:cubicBezTo>
                    <a:lnTo>
                      <a:pt x="189098" y="328730"/>
                    </a:lnTo>
                    <a:lnTo>
                      <a:pt x="189533" y="329211"/>
                    </a:lnTo>
                    <a:lnTo>
                      <a:pt x="189647" y="329325"/>
                    </a:lnTo>
                    <a:cubicBezTo>
                      <a:pt x="189807" y="329531"/>
                      <a:pt x="189761" y="329440"/>
                      <a:pt x="189830" y="329531"/>
                    </a:cubicBezTo>
                    <a:lnTo>
                      <a:pt x="190081" y="329783"/>
                    </a:lnTo>
                    <a:lnTo>
                      <a:pt x="190562" y="330218"/>
                    </a:lnTo>
                    <a:lnTo>
                      <a:pt x="190676" y="330333"/>
                    </a:lnTo>
                    <a:cubicBezTo>
                      <a:pt x="190813" y="330493"/>
                      <a:pt x="190813" y="330447"/>
                      <a:pt x="190905" y="330516"/>
                    </a:cubicBezTo>
                    <a:lnTo>
                      <a:pt x="191225" y="330745"/>
                    </a:lnTo>
                    <a:cubicBezTo>
                      <a:pt x="191454" y="330905"/>
                      <a:pt x="191659" y="331020"/>
                      <a:pt x="191842" y="331111"/>
                    </a:cubicBezTo>
                    <a:lnTo>
                      <a:pt x="192140" y="331203"/>
                    </a:lnTo>
                    <a:lnTo>
                      <a:pt x="192711" y="330768"/>
                    </a:lnTo>
                    <a:cubicBezTo>
                      <a:pt x="193008" y="330539"/>
                      <a:pt x="193329" y="330310"/>
                      <a:pt x="193603" y="330058"/>
                    </a:cubicBezTo>
                    <a:lnTo>
                      <a:pt x="193809" y="329898"/>
                    </a:lnTo>
                    <a:cubicBezTo>
                      <a:pt x="193809" y="329898"/>
                      <a:pt x="193946" y="329806"/>
                      <a:pt x="194015" y="329783"/>
                    </a:cubicBezTo>
                    <a:lnTo>
                      <a:pt x="194426" y="329440"/>
                    </a:lnTo>
                    <a:lnTo>
                      <a:pt x="194792" y="329073"/>
                    </a:lnTo>
                    <a:cubicBezTo>
                      <a:pt x="194792" y="329073"/>
                      <a:pt x="195044" y="328913"/>
                      <a:pt x="195135" y="328821"/>
                    </a:cubicBezTo>
                    <a:cubicBezTo>
                      <a:pt x="195409" y="328592"/>
                      <a:pt x="195615" y="328363"/>
                      <a:pt x="195844" y="328134"/>
                    </a:cubicBezTo>
                    <a:lnTo>
                      <a:pt x="195936" y="328043"/>
                    </a:lnTo>
                    <a:lnTo>
                      <a:pt x="195958" y="328043"/>
                    </a:lnTo>
                    <a:cubicBezTo>
                      <a:pt x="195958" y="328043"/>
                      <a:pt x="195958" y="328043"/>
                      <a:pt x="195958" y="328043"/>
                    </a:cubicBezTo>
                    <a:lnTo>
                      <a:pt x="195958" y="328043"/>
                    </a:lnTo>
                    <a:cubicBezTo>
                      <a:pt x="195958" y="328043"/>
                      <a:pt x="195913" y="328180"/>
                      <a:pt x="196004" y="327883"/>
                    </a:cubicBezTo>
                    <a:lnTo>
                      <a:pt x="196004" y="327883"/>
                    </a:lnTo>
                    <a:lnTo>
                      <a:pt x="196050" y="327836"/>
                    </a:lnTo>
                    <a:lnTo>
                      <a:pt x="196553" y="327310"/>
                    </a:lnTo>
                    <a:cubicBezTo>
                      <a:pt x="196781" y="327058"/>
                      <a:pt x="196987" y="326806"/>
                      <a:pt x="197193" y="326577"/>
                    </a:cubicBezTo>
                    <a:lnTo>
                      <a:pt x="197193" y="326577"/>
                    </a:lnTo>
                    <a:cubicBezTo>
                      <a:pt x="197147" y="326783"/>
                      <a:pt x="197262" y="326256"/>
                      <a:pt x="197262" y="326325"/>
                    </a:cubicBezTo>
                    <a:lnTo>
                      <a:pt x="197262" y="326325"/>
                    </a:lnTo>
                    <a:cubicBezTo>
                      <a:pt x="197262" y="326325"/>
                      <a:pt x="197262" y="326325"/>
                      <a:pt x="197262" y="326325"/>
                    </a:cubicBezTo>
                    <a:lnTo>
                      <a:pt x="197262" y="326325"/>
                    </a:lnTo>
                    <a:cubicBezTo>
                      <a:pt x="197262" y="326325"/>
                      <a:pt x="197308" y="326233"/>
                      <a:pt x="197308" y="326233"/>
                    </a:cubicBezTo>
                    <a:lnTo>
                      <a:pt x="197399" y="326142"/>
                    </a:lnTo>
                    <a:lnTo>
                      <a:pt x="197536" y="325958"/>
                    </a:lnTo>
                    <a:lnTo>
                      <a:pt x="197811" y="325592"/>
                    </a:lnTo>
                    <a:cubicBezTo>
                      <a:pt x="198016" y="325317"/>
                      <a:pt x="198199" y="325111"/>
                      <a:pt x="198382" y="324836"/>
                    </a:cubicBezTo>
                    <a:lnTo>
                      <a:pt x="198291" y="325203"/>
                    </a:lnTo>
                    <a:cubicBezTo>
                      <a:pt x="198474" y="324859"/>
                      <a:pt x="198703" y="324539"/>
                      <a:pt x="198862" y="324218"/>
                    </a:cubicBezTo>
                    <a:lnTo>
                      <a:pt x="199114" y="323783"/>
                    </a:lnTo>
                    <a:lnTo>
                      <a:pt x="199228" y="323577"/>
                    </a:lnTo>
                    <a:lnTo>
                      <a:pt x="199297" y="323485"/>
                    </a:lnTo>
                    <a:lnTo>
                      <a:pt x="199297" y="323417"/>
                    </a:lnTo>
                    <a:cubicBezTo>
                      <a:pt x="199297" y="323417"/>
                      <a:pt x="199343" y="323417"/>
                      <a:pt x="199343" y="323417"/>
                    </a:cubicBezTo>
                    <a:lnTo>
                      <a:pt x="199343" y="323417"/>
                    </a:lnTo>
                    <a:cubicBezTo>
                      <a:pt x="199343" y="323417"/>
                      <a:pt x="199320" y="323531"/>
                      <a:pt x="199297" y="323600"/>
                    </a:cubicBezTo>
                    <a:lnTo>
                      <a:pt x="199297" y="323600"/>
                    </a:lnTo>
                    <a:cubicBezTo>
                      <a:pt x="199297" y="323600"/>
                      <a:pt x="199297" y="323554"/>
                      <a:pt x="199297" y="323554"/>
                    </a:cubicBezTo>
                    <a:cubicBezTo>
                      <a:pt x="199640" y="322867"/>
                      <a:pt x="199983" y="322180"/>
                      <a:pt x="200281" y="321447"/>
                    </a:cubicBezTo>
                    <a:lnTo>
                      <a:pt x="200372" y="320966"/>
                    </a:lnTo>
                    <a:cubicBezTo>
                      <a:pt x="200555" y="320577"/>
                      <a:pt x="200738" y="320165"/>
                      <a:pt x="200875" y="319775"/>
                    </a:cubicBezTo>
                    <a:cubicBezTo>
                      <a:pt x="200943" y="319615"/>
                      <a:pt x="200989" y="319432"/>
                      <a:pt x="201058" y="319271"/>
                    </a:cubicBezTo>
                    <a:lnTo>
                      <a:pt x="204054" y="320989"/>
                    </a:lnTo>
                    <a:lnTo>
                      <a:pt x="204259" y="321104"/>
                    </a:lnTo>
                    <a:lnTo>
                      <a:pt x="204351" y="321172"/>
                    </a:lnTo>
                    <a:lnTo>
                      <a:pt x="204488" y="321241"/>
                    </a:lnTo>
                    <a:lnTo>
                      <a:pt x="204557" y="321287"/>
                    </a:lnTo>
                    <a:lnTo>
                      <a:pt x="205860" y="321813"/>
                    </a:lnTo>
                    <a:lnTo>
                      <a:pt x="207598" y="322523"/>
                    </a:lnTo>
                    <a:lnTo>
                      <a:pt x="208078" y="322729"/>
                    </a:lnTo>
                    <a:lnTo>
                      <a:pt x="208536" y="322867"/>
                    </a:lnTo>
                    <a:lnTo>
                      <a:pt x="209473" y="323165"/>
                    </a:lnTo>
                    <a:cubicBezTo>
                      <a:pt x="210090" y="323348"/>
                      <a:pt x="210685" y="323508"/>
                      <a:pt x="211303" y="323645"/>
                    </a:cubicBezTo>
                    <a:lnTo>
                      <a:pt x="212698" y="323897"/>
                    </a:lnTo>
                    <a:lnTo>
                      <a:pt x="211828" y="322638"/>
                    </a:lnTo>
                    <a:cubicBezTo>
                      <a:pt x="211485" y="322134"/>
                      <a:pt x="211120" y="321653"/>
                      <a:pt x="210731" y="321172"/>
                    </a:cubicBezTo>
                    <a:lnTo>
                      <a:pt x="210182" y="320439"/>
                    </a:lnTo>
                    <a:lnTo>
                      <a:pt x="209908" y="320073"/>
                    </a:lnTo>
                    <a:lnTo>
                      <a:pt x="209839" y="319981"/>
                    </a:lnTo>
                    <a:cubicBezTo>
                      <a:pt x="209839" y="319981"/>
                      <a:pt x="209839" y="319958"/>
                      <a:pt x="209839" y="319913"/>
                    </a:cubicBezTo>
                    <a:lnTo>
                      <a:pt x="209702" y="319729"/>
                    </a:lnTo>
                    <a:lnTo>
                      <a:pt x="208650" y="318241"/>
                    </a:lnTo>
                    <a:lnTo>
                      <a:pt x="208101" y="317531"/>
                    </a:lnTo>
                    <a:lnTo>
                      <a:pt x="207827" y="317164"/>
                    </a:lnTo>
                    <a:lnTo>
                      <a:pt x="207689" y="317004"/>
                    </a:lnTo>
                    <a:lnTo>
                      <a:pt x="207689" y="317004"/>
                    </a:lnTo>
                    <a:cubicBezTo>
                      <a:pt x="207689" y="317004"/>
                      <a:pt x="207689" y="317004"/>
                      <a:pt x="207689" y="317004"/>
                    </a:cubicBezTo>
                    <a:cubicBezTo>
                      <a:pt x="207735" y="317004"/>
                      <a:pt x="207804" y="317096"/>
                      <a:pt x="207804" y="317096"/>
                    </a:cubicBezTo>
                    <a:lnTo>
                      <a:pt x="207804" y="317096"/>
                    </a:lnTo>
                    <a:cubicBezTo>
                      <a:pt x="207804" y="317096"/>
                      <a:pt x="207758" y="317027"/>
                      <a:pt x="207758" y="317027"/>
                    </a:cubicBezTo>
                    <a:lnTo>
                      <a:pt x="207689" y="316913"/>
                    </a:lnTo>
                    <a:cubicBezTo>
                      <a:pt x="207026" y="315905"/>
                      <a:pt x="206386" y="314874"/>
                      <a:pt x="205700" y="313913"/>
                    </a:cubicBezTo>
                    <a:lnTo>
                      <a:pt x="205197" y="313179"/>
                    </a:lnTo>
                    <a:lnTo>
                      <a:pt x="205197" y="313179"/>
                    </a:lnTo>
                    <a:lnTo>
                      <a:pt x="205197" y="313134"/>
                    </a:lnTo>
                    <a:cubicBezTo>
                      <a:pt x="205197" y="313134"/>
                      <a:pt x="205311" y="313271"/>
                      <a:pt x="205380" y="313317"/>
                    </a:cubicBezTo>
                    <a:lnTo>
                      <a:pt x="205380" y="313317"/>
                    </a:lnTo>
                    <a:cubicBezTo>
                      <a:pt x="205380" y="313317"/>
                      <a:pt x="205357" y="313271"/>
                      <a:pt x="205357" y="313271"/>
                    </a:cubicBezTo>
                    <a:lnTo>
                      <a:pt x="205174" y="312996"/>
                    </a:lnTo>
                    <a:lnTo>
                      <a:pt x="204945" y="312584"/>
                    </a:lnTo>
                    <a:lnTo>
                      <a:pt x="204031" y="311027"/>
                    </a:lnTo>
                    <a:lnTo>
                      <a:pt x="204214" y="311279"/>
                    </a:lnTo>
                    <a:cubicBezTo>
                      <a:pt x="203939" y="310706"/>
                      <a:pt x="203642" y="310202"/>
                      <a:pt x="203345" y="309653"/>
                    </a:cubicBezTo>
                    <a:lnTo>
                      <a:pt x="202910" y="308851"/>
                    </a:lnTo>
                    <a:cubicBezTo>
                      <a:pt x="202887" y="308714"/>
                      <a:pt x="202727" y="308416"/>
                      <a:pt x="202658" y="308187"/>
                    </a:cubicBezTo>
                    <a:lnTo>
                      <a:pt x="202087" y="306790"/>
                    </a:lnTo>
                    <a:cubicBezTo>
                      <a:pt x="201996" y="306584"/>
                      <a:pt x="201881" y="306217"/>
                      <a:pt x="201790" y="305966"/>
                    </a:cubicBezTo>
                    <a:lnTo>
                      <a:pt x="201492" y="305072"/>
                    </a:lnTo>
                    <a:lnTo>
                      <a:pt x="201172" y="304202"/>
                    </a:lnTo>
                    <a:lnTo>
                      <a:pt x="201104" y="303996"/>
                    </a:lnTo>
                    <a:lnTo>
                      <a:pt x="201058" y="303882"/>
                    </a:lnTo>
                    <a:lnTo>
                      <a:pt x="201058" y="303882"/>
                    </a:lnTo>
                    <a:cubicBezTo>
                      <a:pt x="201058" y="303882"/>
                      <a:pt x="201104" y="303927"/>
                      <a:pt x="201172" y="304065"/>
                    </a:cubicBezTo>
                    <a:lnTo>
                      <a:pt x="201172" y="304065"/>
                    </a:lnTo>
                    <a:cubicBezTo>
                      <a:pt x="201172" y="304065"/>
                      <a:pt x="201172" y="304065"/>
                      <a:pt x="201172" y="304065"/>
                    </a:cubicBezTo>
                    <a:lnTo>
                      <a:pt x="201172" y="303996"/>
                    </a:lnTo>
                    <a:cubicBezTo>
                      <a:pt x="201172" y="303996"/>
                      <a:pt x="201035" y="303561"/>
                      <a:pt x="201035" y="303561"/>
                    </a:cubicBezTo>
                    <a:lnTo>
                      <a:pt x="200783" y="302668"/>
                    </a:lnTo>
                    <a:lnTo>
                      <a:pt x="200783" y="302668"/>
                    </a:lnTo>
                    <a:cubicBezTo>
                      <a:pt x="200783" y="302668"/>
                      <a:pt x="200829" y="302759"/>
                      <a:pt x="200898" y="302965"/>
                    </a:cubicBezTo>
                    <a:lnTo>
                      <a:pt x="200898" y="302965"/>
                    </a:lnTo>
                    <a:cubicBezTo>
                      <a:pt x="200898" y="302965"/>
                      <a:pt x="200898" y="302897"/>
                      <a:pt x="200898" y="302897"/>
                    </a:cubicBezTo>
                    <a:lnTo>
                      <a:pt x="200898" y="302782"/>
                    </a:lnTo>
                    <a:cubicBezTo>
                      <a:pt x="200898" y="302782"/>
                      <a:pt x="200829" y="302553"/>
                      <a:pt x="200829" y="302553"/>
                    </a:cubicBezTo>
                    <a:lnTo>
                      <a:pt x="200738" y="302118"/>
                    </a:lnTo>
                    <a:lnTo>
                      <a:pt x="200646" y="301660"/>
                    </a:lnTo>
                    <a:cubicBezTo>
                      <a:pt x="200646" y="301660"/>
                      <a:pt x="200646" y="301568"/>
                      <a:pt x="200577" y="301362"/>
                    </a:cubicBezTo>
                    <a:lnTo>
                      <a:pt x="200577" y="301248"/>
                    </a:lnTo>
                    <a:cubicBezTo>
                      <a:pt x="200577" y="301248"/>
                      <a:pt x="200509" y="300744"/>
                      <a:pt x="200509" y="300744"/>
                    </a:cubicBezTo>
                    <a:cubicBezTo>
                      <a:pt x="200486" y="300630"/>
                      <a:pt x="200463" y="300286"/>
                      <a:pt x="200463" y="300034"/>
                    </a:cubicBezTo>
                    <a:lnTo>
                      <a:pt x="200395" y="299232"/>
                    </a:lnTo>
                    <a:lnTo>
                      <a:pt x="200303" y="298797"/>
                    </a:lnTo>
                    <a:cubicBezTo>
                      <a:pt x="200349" y="298660"/>
                      <a:pt x="200372" y="298545"/>
                      <a:pt x="200372" y="298431"/>
                    </a:cubicBezTo>
                    <a:lnTo>
                      <a:pt x="200372" y="298270"/>
                    </a:lnTo>
                    <a:cubicBezTo>
                      <a:pt x="200372" y="298270"/>
                      <a:pt x="200395" y="297858"/>
                      <a:pt x="200395" y="297858"/>
                    </a:cubicBezTo>
                    <a:lnTo>
                      <a:pt x="200395" y="297011"/>
                    </a:lnTo>
                    <a:cubicBezTo>
                      <a:pt x="200395" y="297011"/>
                      <a:pt x="200395" y="297011"/>
                      <a:pt x="200395" y="297034"/>
                    </a:cubicBezTo>
                    <a:lnTo>
                      <a:pt x="200395" y="297080"/>
                    </a:lnTo>
                    <a:cubicBezTo>
                      <a:pt x="200395" y="297080"/>
                      <a:pt x="200395" y="296851"/>
                      <a:pt x="200395" y="296851"/>
                    </a:cubicBezTo>
                    <a:lnTo>
                      <a:pt x="200395" y="296690"/>
                    </a:lnTo>
                    <a:cubicBezTo>
                      <a:pt x="200395" y="296690"/>
                      <a:pt x="200395" y="296759"/>
                      <a:pt x="200395" y="296759"/>
                    </a:cubicBezTo>
                    <a:lnTo>
                      <a:pt x="200395" y="296622"/>
                    </a:lnTo>
                    <a:cubicBezTo>
                      <a:pt x="200395" y="296622"/>
                      <a:pt x="200577" y="295202"/>
                      <a:pt x="200577" y="295202"/>
                    </a:cubicBezTo>
                    <a:lnTo>
                      <a:pt x="200646" y="294469"/>
                    </a:lnTo>
                    <a:lnTo>
                      <a:pt x="200646" y="294079"/>
                    </a:lnTo>
                    <a:cubicBezTo>
                      <a:pt x="200646" y="294079"/>
                      <a:pt x="200692" y="293988"/>
                      <a:pt x="200692" y="293988"/>
                    </a:cubicBezTo>
                    <a:cubicBezTo>
                      <a:pt x="200692" y="294034"/>
                      <a:pt x="200692" y="294148"/>
                      <a:pt x="200692" y="294125"/>
                    </a:cubicBezTo>
                    <a:lnTo>
                      <a:pt x="200692" y="294125"/>
                    </a:lnTo>
                    <a:lnTo>
                      <a:pt x="200692" y="294034"/>
                    </a:lnTo>
                    <a:cubicBezTo>
                      <a:pt x="200692" y="294034"/>
                      <a:pt x="200738" y="293874"/>
                      <a:pt x="200738" y="293874"/>
                    </a:cubicBezTo>
                    <a:cubicBezTo>
                      <a:pt x="200852" y="293209"/>
                      <a:pt x="200967" y="292522"/>
                      <a:pt x="201081" y="291858"/>
                    </a:cubicBezTo>
                    <a:lnTo>
                      <a:pt x="201721" y="289018"/>
                    </a:lnTo>
                    <a:cubicBezTo>
                      <a:pt x="201835" y="288560"/>
                      <a:pt x="201996" y="288079"/>
                      <a:pt x="202133" y="287598"/>
                    </a:cubicBezTo>
                    <a:lnTo>
                      <a:pt x="202521" y="286156"/>
                    </a:lnTo>
                    <a:lnTo>
                      <a:pt x="203299" y="283270"/>
                    </a:lnTo>
                    <a:lnTo>
                      <a:pt x="203482" y="282537"/>
                    </a:lnTo>
                    <a:lnTo>
                      <a:pt x="203665" y="281758"/>
                    </a:lnTo>
                    <a:lnTo>
                      <a:pt x="204008" y="280293"/>
                    </a:lnTo>
                    <a:cubicBezTo>
                      <a:pt x="204214" y="279331"/>
                      <a:pt x="204442" y="278369"/>
                      <a:pt x="204625" y="277384"/>
                    </a:cubicBezTo>
                    <a:lnTo>
                      <a:pt x="204945" y="275644"/>
                    </a:lnTo>
                    <a:cubicBezTo>
                      <a:pt x="205677" y="276148"/>
                      <a:pt x="206409" y="276651"/>
                      <a:pt x="207118" y="277109"/>
                    </a:cubicBezTo>
                    <a:lnTo>
                      <a:pt x="209885" y="278735"/>
                    </a:lnTo>
                    <a:lnTo>
                      <a:pt x="211280" y="279583"/>
                    </a:lnTo>
                    <a:lnTo>
                      <a:pt x="211966" y="280018"/>
                    </a:lnTo>
                    <a:lnTo>
                      <a:pt x="212149" y="280109"/>
                    </a:lnTo>
                    <a:lnTo>
                      <a:pt x="212286" y="280178"/>
                    </a:lnTo>
                    <a:lnTo>
                      <a:pt x="212309" y="280178"/>
                    </a:lnTo>
                    <a:cubicBezTo>
                      <a:pt x="212309" y="280178"/>
                      <a:pt x="212355" y="280224"/>
                      <a:pt x="212355" y="280224"/>
                    </a:cubicBezTo>
                    <a:lnTo>
                      <a:pt x="212446" y="280270"/>
                    </a:lnTo>
                    <a:lnTo>
                      <a:pt x="212835" y="280453"/>
                    </a:lnTo>
                    <a:lnTo>
                      <a:pt x="218963" y="283408"/>
                    </a:lnTo>
                    <a:lnTo>
                      <a:pt x="225000" y="285675"/>
                    </a:lnTo>
                    <a:lnTo>
                      <a:pt x="225366" y="285812"/>
                    </a:lnTo>
                    <a:lnTo>
                      <a:pt x="225549" y="285881"/>
                    </a:lnTo>
                    <a:lnTo>
                      <a:pt x="225824" y="285995"/>
                    </a:lnTo>
                    <a:lnTo>
                      <a:pt x="225869" y="285995"/>
                    </a:lnTo>
                    <a:cubicBezTo>
                      <a:pt x="225869" y="285995"/>
                      <a:pt x="225961" y="286041"/>
                      <a:pt x="225961" y="286041"/>
                    </a:cubicBezTo>
                    <a:lnTo>
                      <a:pt x="226738" y="286247"/>
                    </a:lnTo>
                    <a:lnTo>
                      <a:pt x="228293" y="286682"/>
                    </a:lnTo>
                    <a:lnTo>
                      <a:pt x="231403" y="287553"/>
                    </a:lnTo>
                    <a:lnTo>
                      <a:pt x="232181" y="287759"/>
                    </a:lnTo>
                    <a:lnTo>
                      <a:pt x="232226" y="287759"/>
                    </a:lnTo>
                    <a:cubicBezTo>
                      <a:pt x="232226" y="287759"/>
                      <a:pt x="231929" y="287644"/>
                      <a:pt x="232089" y="287713"/>
                    </a:cubicBezTo>
                    <a:lnTo>
                      <a:pt x="232089" y="287713"/>
                    </a:lnTo>
                    <a:cubicBezTo>
                      <a:pt x="232089" y="287713"/>
                      <a:pt x="232364" y="287805"/>
                      <a:pt x="232364" y="287805"/>
                    </a:cubicBezTo>
                    <a:lnTo>
                      <a:pt x="232753" y="287942"/>
                    </a:lnTo>
                    <a:lnTo>
                      <a:pt x="237326" y="289453"/>
                    </a:lnTo>
                    <a:cubicBezTo>
                      <a:pt x="239156" y="290072"/>
                      <a:pt x="241122" y="290988"/>
                      <a:pt x="242929" y="291881"/>
                    </a:cubicBezTo>
                    <a:cubicBezTo>
                      <a:pt x="243821" y="292316"/>
                      <a:pt x="244644" y="292820"/>
                      <a:pt x="245513" y="293301"/>
                    </a:cubicBezTo>
                    <a:cubicBezTo>
                      <a:pt x="246359" y="293874"/>
                      <a:pt x="247388" y="294561"/>
                      <a:pt x="248051" y="295087"/>
                    </a:cubicBezTo>
                    <a:cubicBezTo>
                      <a:pt x="249583" y="296347"/>
                      <a:pt x="251161" y="297744"/>
                      <a:pt x="252281" y="299232"/>
                    </a:cubicBezTo>
                    <a:cubicBezTo>
                      <a:pt x="252556" y="299622"/>
                      <a:pt x="252876" y="299943"/>
                      <a:pt x="253151" y="300378"/>
                    </a:cubicBezTo>
                    <a:lnTo>
                      <a:pt x="253974" y="301752"/>
                    </a:lnTo>
                    <a:lnTo>
                      <a:pt x="254317" y="302324"/>
                    </a:lnTo>
                    <a:lnTo>
                      <a:pt x="254660" y="303034"/>
                    </a:lnTo>
                    <a:cubicBezTo>
                      <a:pt x="254911" y="303538"/>
                      <a:pt x="255003" y="303882"/>
                      <a:pt x="255186" y="304294"/>
                    </a:cubicBezTo>
                    <a:lnTo>
                      <a:pt x="255186" y="304294"/>
                    </a:lnTo>
                    <a:cubicBezTo>
                      <a:pt x="255186" y="304294"/>
                      <a:pt x="255735" y="306057"/>
                      <a:pt x="255735" y="306057"/>
                    </a:cubicBezTo>
                    <a:lnTo>
                      <a:pt x="255872" y="306515"/>
                    </a:lnTo>
                    <a:lnTo>
                      <a:pt x="255918" y="306675"/>
                    </a:lnTo>
                    <a:lnTo>
                      <a:pt x="255986" y="306905"/>
                    </a:lnTo>
                    <a:lnTo>
                      <a:pt x="256215" y="307752"/>
                    </a:lnTo>
                    <a:lnTo>
                      <a:pt x="256535" y="309859"/>
                    </a:lnTo>
                    <a:lnTo>
                      <a:pt x="256649" y="312836"/>
                    </a:lnTo>
                    <a:lnTo>
                      <a:pt x="256695" y="314462"/>
                    </a:lnTo>
                    <a:cubicBezTo>
                      <a:pt x="256695" y="315035"/>
                      <a:pt x="256787" y="315493"/>
                      <a:pt x="256809" y="316042"/>
                    </a:cubicBezTo>
                    <a:cubicBezTo>
                      <a:pt x="256992" y="317096"/>
                      <a:pt x="257084" y="318264"/>
                      <a:pt x="257358" y="319248"/>
                    </a:cubicBezTo>
                    <a:lnTo>
                      <a:pt x="257724" y="320783"/>
                    </a:lnTo>
                    <a:lnTo>
                      <a:pt x="258273" y="322340"/>
                    </a:lnTo>
                    <a:cubicBezTo>
                      <a:pt x="258433" y="322844"/>
                      <a:pt x="258684" y="323348"/>
                      <a:pt x="258913" y="323852"/>
                    </a:cubicBezTo>
                    <a:cubicBezTo>
                      <a:pt x="259165" y="324355"/>
                      <a:pt x="259371" y="324836"/>
                      <a:pt x="259691" y="325317"/>
                    </a:cubicBezTo>
                    <a:cubicBezTo>
                      <a:pt x="259988" y="325775"/>
                      <a:pt x="260285" y="326302"/>
                      <a:pt x="260605" y="326692"/>
                    </a:cubicBezTo>
                    <a:cubicBezTo>
                      <a:pt x="260949" y="327104"/>
                      <a:pt x="261200" y="327470"/>
                      <a:pt x="261635" y="327928"/>
                    </a:cubicBezTo>
                    <a:cubicBezTo>
                      <a:pt x="262023" y="328318"/>
                      <a:pt x="262389" y="328730"/>
                      <a:pt x="262823" y="329073"/>
                    </a:cubicBezTo>
                    <a:cubicBezTo>
                      <a:pt x="263258" y="329417"/>
                      <a:pt x="263670" y="329760"/>
                      <a:pt x="264173" y="330035"/>
                    </a:cubicBezTo>
                    <a:cubicBezTo>
                      <a:pt x="264676" y="330379"/>
                      <a:pt x="265065" y="330562"/>
                      <a:pt x="265614" y="330837"/>
                    </a:cubicBezTo>
                    <a:cubicBezTo>
                      <a:pt x="266139" y="331020"/>
                      <a:pt x="266711" y="331295"/>
                      <a:pt x="267191" y="331363"/>
                    </a:cubicBezTo>
                    <a:lnTo>
                      <a:pt x="269318" y="331707"/>
                    </a:lnTo>
                    <a:lnTo>
                      <a:pt x="267580" y="330310"/>
                    </a:lnTo>
                    <a:cubicBezTo>
                      <a:pt x="267352" y="330104"/>
                      <a:pt x="266963" y="329692"/>
                      <a:pt x="266643" y="329371"/>
                    </a:cubicBezTo>
                    <a:close/>
                    <a:moveTo>
                      <a:pt x="221456" y="179526"/>
                    </a:moveTo>
                    <a:cubicBezTo>
                      <a:pt x="221867" y="179640"/>
                      <a:pt x="222302" y="179777"/>
                      <a:pt x="222713" y="179961"/>
                    </a:cubicBezTo>
                    <a:cubicBezTo>
                      <a:pt x="222325" y="180167"/>
                      <a:pt x="221753" y="180579"/>
                      <a:pt x="220930" y="181358"/>
                    </a:cubicBezTo>
                    <a:cubicBezTo>
                      <a:pt x="221113" y="180785"/>
                      <a:pt x="221296" y="180167"/>
                      <a:pt x="221456" y="179526"/>
                    </a:cubicBezTo>
                    <a:close/>
                    <a:moveTo>
                      <a:pt x="46266" y="338875"/>
                    </a:moveTo>
                    <a:cubicBezTo>
                      <a:pt x="47112" y="338875"/>
                      <a:pt x="47661" y="339081"/>
                      <a:pt x="48027" y="339241"/>
                    </a:cubicBezTo>
                    <a:cubicBezTo>
                      <a:pt x="48484" y="339448"/>
                      <a:pt x="48736" y="339631"/>
                      <a:pt x="48896" y="339768"/>
                    </a:cubicBezTo>
                    <a:lnTo>
                      <a:pt x="45351" y="341623"/>
                    </a:lnTo>
                    <a:cubicBezTo>
                      <a:pt x="44963" y="341051"/>
                      <a:pt x="44711" y="340570"/>
                      <a:pt x="44437" y="340066"/>
                    </a:cubicBezTo>
                    <a:cubicBezTo>
                      <a:pt x="44345" y="339883"/>
                      <a:pt x="44231" y="339677"/>
                      <a:pt x="44139" y="339493"/>
                    </a:cubicBezTo>
                    <a:cubicBezTo>
                      <a:pt x="44825" y="339081"/>
                      <a:pt x="45649" y="338852"/>
                      <a:pt x="46289" y="338875"/>
                    </a:cubicBezTo>
                    <a:close/>
                    <a:moveTo>
                      <a:pt x="177390" y="216099"/>
                    </a:moveTo>
                    <a:cubicBezTo>
                      <a:pt x="175217" y="214199"/>
                      <a:pt x="173228" y="212069"/>
                      <a:pt x="171375" y="209824"/>
                    </a:cubicBezTo>
                    <a:cubicBezTo>
                      <a:pt x="170346" y="208450"/>
                      <a:pt x="169294" y="207076"/>
                      <a:pt x="168448" y="205679"/>
                    </a:cubicBezTo>
                    <a:cubicBezTo>
                      <a:pt x="168769" y="205588"/>
                      <a:pt x="169089" y="205542"/>
                      <a:pt x="169409" y="205450"/>
                    </a:cubicBezTo>
                    <a:lnTo>
                      <a:pt x="171764" y="204672"/>
                    </a:lnTo>
                    <a:lnTo>
                      <a:pt x="173685" y="203893"/>
                    </a:lnTo>
                    <a:cubicBezTo>
                      <a:pt x="175172" y="203275"/>
                      <a:pt x="176429" y="202611"/>
                      <a:pt x="177824" y="201969"/>
                    </a:cubicBezTo>
                    <a:cubicBezTo>
                      <a:pt x="177824" y="201969"/>
                      <a:pt x="177824" y="201969"/>
                      <a:pt x="177847" y="201969"/>
                    </a:cubicBezTo>
                    <a:lnTo>
                      <a:pt x="177390" y="216122"/>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0" name="Freeform: Shape 2097">
                <a:extLst>
                  <a:ext uri="{FF2B5EF4-FFF2-40B4-BE49-F238E27FC236}">
                    <a16:creationId xmlns:a16="http://schemas.microsoft.com/office/drawing/2014/main" id="{449D967F-5BA1-74F3-45B2-3E4660F29D57}"/>
                  </a:ext>
                </a:extLst>
              </p:cNvPr>
              <p:cNvSpPr/>
              <p:nvPr/>
            </p:nvSpPr>
            <p:spPr>
              <a:xfrm>
                <a:off x="5386471" y="3763532"/>
                <a:ext cx="22867" cy="10"/>
              </a:xfrm>
              <a:custGeom>
                <a:avLst/>
                <a:gdLst>
                  <a:gd name="connsiteX0" fmla="*/ 0 w 22867"/>
                  <a:gd name="connsiteY0" fmla="*/ 10 h 10"/>
                  <a:gd name="connsiteX1" fmla="*/ 0 w 22867"/>
                  <a:gd name="connsiteY1" fmla="*/ 10 h 10"/>
                  <a:gd name="connsiteX2" fmla="*/ 0 w 22867"/>
                  <a:gd name="connsiteY2" fmla="*/ 10 h 10"/>
                </a:gdLst>
                <a:ahLst/>
                <a:cxnLst>
                  <a:cxn ang="0">
                    <a:pos x="connsiteX0" y="connsiteY0"/>
                  </a:cxn>
                  <a:cxn ang="0">
                    <a:pos x="connsiteX1" y="connsiteY1"/>
                  </a:cxn>
                  <a:cxn ang="0">
                    <a:pos x="connsiteX2" y="connsiteY2"/>
                  </a:cxn>
                </a:cxnLst>
                <a:rect l="l" t="t" r="r" b="b"/>
                <a:pathLst>
                  <a:path w="22867" h="10">
                    <a:moveTo>
                      <a:pt x="0" y="10"/>
                    </a:moveTo>
                    <a:cubicBezTo>
                      <a:pt x="0" y="10"/>
                      <a:pt x="0" y="-13"/>
                      <a:pt x="0" y="10"/>
                    </a:cubicBezTo>
                    <a:lnTo>
                      <a:pt x="0" y="1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1" name="Freeform: Shape 2098">
                <a:extLst>
                  <a:ext uri="{FF2B5EF4-FFF2-40B4-BE49-F238E27FC236}">
                    <a16:creationId xmlns:a16="http://schemas.microsoft.com/office/drawing/2014/main" id="{428BF3E7-420F-207F-100C-437C74B6EF3A}"/>
                  </a:ext>
                </a:extLst>
              </p:cNvPr>
              <p:cNvSpPr/>
              <p:nvPr/>
            </p:nvSpPr>
            <p:spPr>
              <a:xfrm>
                <a:off x="5334767" y="3882531"/>
                <a:ext cx="22867" cy="30"/>
              </a:xfrm>
              <a:custGeom>
                <a:avLst/>
                <a:gdLst>
                  <a:gd name="connsiteX0" fmla="*/ 0 w 22867"/>
                  <a:gd name="connsiteY0" fmla="*/ 31 h 30"/>
                  <a:gd name="connsiteX1" fmla="*/ 0 w 22867"/>
                  <a:gd name="connsiteY1" fmla="*/ 31 h 30"/>
                  <a:gd name="connsiteX2" fmla="*/ 0 w 22867"/>
                  <a:gd name="connsiteY2" fmla="*/ 31 h 30"/>
                </a:gdLst>
                <a:ahLst/>
                <a:cxnLst>
                  <a:cxn ang="0">
                    <a:pos x="connsiteX0" y="connsiteY0"/>
                  </a:cxn>
                  <a:cxn ang="0">
                    <a:pos x="connsiteX1" y="connsiteY1"/>
                  </a:cxn>
                  <a:cxn ang="0">
                    <a:pos x="connsiteX2" y="connsiteY2"/>
                  </a:cxn>
                </a:cxnLst>
                <a:rect l="l" t="t" r="r" b="b"/>
                <a:pathLst>
                  <a:path w="22867" h="30">
                    <a:moveTo>
                      <a:pt x="0" y="31"/>
                    </a:moveTo>
                    <a:cubicBezTo>
                      <a:pt x="0" y="31"/>
                      <a:pt x="0" y="-38"/>
                      <a:pt x="0" y="31"/>
                    </a:cubicBezTo>
                    <a:lnTo>
                      <a:pt x="0" y="31"/>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2" name="Freeform: Shape 2099">
                <a:extLst>
                  <a:ext uri="{FF2B5EF4-FFF2-40B4-BE49-F238E27FC236}">
                    <a16:creationId xmlns:a16="http://schemas.microsoft.com/office/drawing/2014/main" id="{93906FA6-CD8A-AF58-6FE5-FCA75EA6D980}"/>
                  </a:ext>
                </a:extLst>
              </p:cNvPr>
              <p:cNvSpPr/>
              <p:nvPr/>
            </p:nvSpPr>
            <p:spPr>
              <a:xfrm>
                <a:off x="5349151" y="3755595"/>
                <a:ext cx="68" cy="45"/>
              </a:xfrm>
              <a:custGeom>
                <a:avLst/>
                <a:gdLst>
                  <a:gd name="connsiteX0" fmla="*/ 0 w 68"/>
                  <a:gd name="connsiteY0" fmla="*/ 46 h 45"/>
                  <a:gd name="connsiteX1" fmla="*/ 68 w 68"/>
                  <a:gd name="connsiteY1" fmla="*/ 0 h 45"/>
                  <a:gd name="connsiteX2" fmla="*/ 68 w 68"/>
                  <a:gd name="connsiteY2" fmla="*/ 0 h 45"/>
                  <a:gd name="connsiteX3" fmla="*/ 0 w 68"/>
                  <a:gd name="connsiteY3" fmla="*/ 46 h 45"/>
                </a:gdLst>
                <a:ahLst/>
                <a:cxnLst>
                  <a:cxn ang="0">
                    <a:pos x="connsiteX0" y="connsiteY0"/>
                  </a:cxn>
                  <a:cxn ang="0">
                    <a:pos x="connsiteX1" y="connsiteY1"/>
                  </a:cxn>
                  <a:cxn ang="0">
                    <a:pos x="connsiteX2" y="connsiteY2"/>
                  </a:cxn>
                  <a:cxn ang="0">
                    <a:pos x="connsiteX3" y="connsiteY3"/>
                  </a:cxn>
                </a:cxnLst>
                <a:rect l="l" t="t" r="r" b="b"/>
                <a:pathLst>
                  <a:path w="68" h="45">
                    <a:moveTo>
                      <a:pt x="0" y="46"/>
                    </a:moveTo>
                    <a:lnTo>
                      <a:pt x="68" y="0"/>
                    </a:lnTo>
                    <a:lnTo>
                      <a:pt x="68" y="0"/>
                    </a:lnTo>
                    <a:lnTo>
                      <a:pt x="0"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3" name="Freeform: Shape 2100">
                <a:extLst>
                  <a:ext uri="{FF2B5EF4-FFF2-40B4-BE49-F238E27FC236}">
                    <a16:creationId xmlns:a16="http://schemas.microsoft.com/office/drawing/2014/main" id="{2BBA62E7-1526-6FD7-408A-21982F13E1EE}"/>
                  </a:ext>
                </a:extLst>
              </p:cNvPr>
              <p:cNvSpPr/>
              <p:nvPr/>
            </p:nvSpPr>
            <p:spPr>
              <a:xfrm>
                <a:off x="5364587" y="3751221"/>
                <a:ext cx="45" cy="22"/>
              </a:xfrm>
              <a:custGeom>
                <a:avLst/>
                <a:gdLst>
                  <a:gd name="connsiteX0" fmla="*/ 0 w 45"/>
                  <a:gd name="connsiteY0" fmla="*/ 23 h 22"/>
                  <a:gd name="connsiteX1" fmla="*/ 0 w 45"/>
                  <a:gd name="connsiteY1" fmla="*/ 0 h 22"/>
                  <a:gd name="connsiteX2" fmla="*/ 46 w 45"/>
                  <a:gd name="connsiteY2" fmla="*/ 23 h 22"/>
                  <a:gd name="connsiteX3" fmla="*/ 0 w 45"/>
                  <a:gd name="connsiteY3" fmla="*/ 23 h 22"/>
                </a:gdLst>
                <a:ahLst/>
                <a:cxnLst>
                  <a:cxn ang="0">
                    <a:pos x="connsiteX0" y="connsiteY0"/>
                  </a:cxn>
                  <a:cxn ang="0">
                    <a:pos x="connsiteX1" y="connsiteY1"/>
                  </a:cxn>
                  <a:cxn ang="0">
                    <a:pos x="connsiteX2" y="connsiteY2"/>
                  </a:cxn>
                  <a:cxn ang="0">
                    <a:pos x="connsiteX3" y="connsiteY3"/>
                  </a:cxn>
                </a:cxnLst>
                <a:rect l="l" t="t" r="r" b="b"/>
                <a:pathLst>
                  <a:path w="45" h="22">
                    <a:moveTo>
                      <a:pt x="0" y="23"/>
                    </a:moveTo>
                    <a:lnTo>
                      <a:pt x="0" y="0"/>
                    </a:lnTo>
                    <a:lnTo>
                      <a:pt x="46" y="23"/>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4" name="Freeform: Shape 2101">
                <a:extLst>
                  <a:ext uri="{FF2B5EF4-FFF2-40B4-BE49-F238E27FC236}">
                    <a16:creationId xmlns:a16="http://schemas.microsoft.com/office/drawing/2014/main" id="{807F37A8-A4F7-56BF-D345-CB2C1C5B627A}"/>
                  </a:ext>
                </a:extLst>
              </p:cNvPr>
              <p:cNvSpPr/>
              <p:nvPr/>
            </p:nvSpPr>
            <p:spPr>
              <a:xfrm>
                <a:off x="5353020" y="3638224"/>
                <a:ext cx="40" cy="40"/>
              </a:xfrm>
              <a:custGeom>
                <a:avLst/>
                <a:gdLst>
                  <a:gd name="connsiteX0" fmla="*/ 41 w 40"/>
                  <a:gd name="connsiteY0" fmla="*/ 0 h 40"/>
                  <a:gd name="connsiteX1" fmla="*/ 41 w 40"/>
                  <a:gd name="connsiteY1" fmla="*/ 0 h 40"/>
                  <a:gd name="connsiteX2" fmla="*/ 41 w 40"/>
                  <a:gd name="connsiteY2" fmla="*/ 0 h 40"/>
                </a:gdLst>
                <a:ahLst/>
                <a:cxnLst>
                  <a:cxn ang="0">
                    <a:pos x="connsiteX0" y="connsiteY0"/>
                  </a:cxn>
                  <a:cxn ang="0">
                    <a:pos x="connsiteX1" y="connsiteY1"/>
                  </a:cxn>
                  <a:cxn ang="0">
                    <a:pos x="connsiteX2" y="connsiteY2"/>
                  </a:cxn>
                </a:cxnLst>
                <a:rect l="l" t="t" r="r" b="b"/>
                <a:pathLst>
                  <a:path w="40" h="40">
                    <a:moveTo>
                      <a:pt x="41" y="0"/>
                    </a:moveTo>
                    <a:lnTo>
                      <a:pt x="41" y="0"/>
                    </a:lnTo>
                    <a:cubicBezTo>
                      <a:pt x="41" y="0"/>
                      <a:pt x="-51" y="92"/>
                      <a:pt x="41"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5" name="Freeform: Shape 2102">
                <a:extLst>
                  <a:ext uri="{FF2B5EF4-FFF2-40B4-BE49-F238E27FC236}">
                    <a16:creationId xmlns:a16="http://schemas.microsoft.com/office/drawing/2014/main" id="{54270580-66AA-B925-26BA-0FF27981820F}"/>
                  </a:ext>
                </a:extLst>
              </p:cNvPr>
              <p:cNvSpPr/>
              <p:nvPr/>
            </p:nvSpPr>
            <p:spPr>
              <a:xfrm>
                <a:off x="5172315" y="3839483"/>
                <a:ext cx="68" cy="137"/>
              </a:xfrm>
              <a:custGeom>
                <a:avLst/>
                <a:gdLst>
                  <a:gd name="connsiteX0" fmla="*/ 69 w 68"/>
                  <a:gd name="connsiteY0" fmla="*/ 0 h 137"/>
                  <a:gd name="connsiteX1" fmla="*/ 46 w 68"/>
                  <a:gd name="connsiteY1" fmla="*/ 23 h 137"/>
                  <a:gd name="connsiteX2" fmla="*/ 23 w 68"/>
                  <a:gd name="connsiteY2" fmla="*/ 115 h 137"/>
                  <a:gd name="connsiteX3" fmla="*/ 0 w 68"/>
                  <a:gd name="connsiteY3" fmla="*/ 138 h 137"/>
                  <a:gd name="connsiteX4" fmla="*/ 69 w 68"/>
                  <a:gd name="connsiteY4" fmla="*/ 0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 h="137">
                    <a:moveTo>
                      <a:pt x="69" y="0"/>
                    </a:moveTo>
                    <a:lnTo>
                      <a:pt x="46" y="23"/>
                    </a:lnTo>
                    <a:lnTo>
                      <a:pt x="23" y="115"/>
                    </a:lnTo>
                    <a:lnTo>
                      <a:pt x="0" y="138"/>
                    </a:lnTo>
                    <a:lnTo>
                      <a:pt x="69"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6" name="Freeform: Shape 2103">
                <a:extLst>
                  <a:ext uri="{FF2B5EF4-FFF2-40B4-BE49-F238E27FC236}">
                    <a16:creationId xmlns:a16="http://schemas.microsoft.com/office/drawing/2014/main" id="{2625723A-077C-7D35-0A9F-F2B08402672B}"/>
                  </a:ext>
                </a:extLst>
              </p:cNvPr>
              <p:cNvSpPr/>
              <p:nvPr/>
            </p:nvSpPr>
            <p:spPr>
              <a:xfrm>
                <a:off x="5194679" y="3910250"/>
                <a:ext cx="45" cy="68"/>
              </a:xfrm>
              <a:custGeom>
                <a:avLst/>
                <a:gdLst>
                  <a:gd name="connsiteX0" fmla="*/ 46 w 45"/>
                  <a:gd name="connsiteY0" fmla="*/ 68 h 68"/>
                  <a:gd name="connsiteX1" fmla="*/ 0 w 45"/>
                  <a:gd name="connsiteY1" fmla="*/ 0 h 68"/>
                  <a:gd name="connsiteX2" fmla="*/ 46 w 45"/>
                  <a:gd name="connsiteY2" fmla="*/ 46 h 68"/>
                  <a:gd name="connsiteX3" fmla="*/ 46 w 45"/>
                  <a:gd name="connsiteY3" fmla="*/ 68 h 68"/>
                </a:gdLst>
                <a:ahLst/>
                <a:cxnLst>
                  <a:cxn ang="0">
                    <a:pos x="connsiteX0" y="connsiteY0"/>
                  </a:cxn>
                  <a:cxn ang="0">
                    <a:pos x="connsiteX1" y="connsiteY1"/>
                  </a:cxn>
                  <a:cxn ang="0">
                    <a:pos x="connsiteX2" y="connsiteY2"/>
                  </a:cxn>
                  <a:cxn ang="0">
                    <a:pos x="connsiteX3" y="connsiteY3"/>
                  </a:cxn>
                </a:cxnLst>
                <a:rect l="l" t="t" r="r" b="b"/>
                <a:pathLst>
                  <a:path w="45" h="68">
                    <a:moveTo>
                      <a:pt x="46" y="68"/>
                    </a:moveTo>
                    <a:lnTo>
                      <a:pt x="0" y="0"/>
                    </a:lnTo>
                    <a:lnTo>
                      <a:pt x="46" y="46"/>
                    </a:lnTo>
                    <a:lnTo>
                      <a:pt x="46" y="6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7" name="Freeform: Shape 2104">
                <a:extLst>
                  <a:ext uri="{FF2B5EF4-FFF2-40B4-BE49-F238E27FC236}">
                    <a16:creationId xmlns:a16="http://schemas.microsoft.com/office/drawing/2014/main" id="{3F51EC73-8963-4B87-9591-442BB8D65F4D}"/>
                  </a:ext>
                </a:extLst>
              </p:cNvPr>
              <p:cNvSpPr/>
              <p:nvPr/>
            </p:nvSpPr>
            <p:spPr>
              <a:xfrm rot="19396559">
                <a:off x="5194516" y="3909986"/>
                <a:ext cx="68" cy="183"/>
              </a:xfrm>
              <a:custGeom>
                <a:avLst/>
                <a:gdLst>
                  <a:gd name="connsiteX0" fmla="*/ 0 w 68"/>
                  <a:gd name="connsiteY0" fmla="*/ 0 h 183"/>
                  <a:gd name="connsiteX1" fmla="*/ 69 w 68"/>
                  <a:gd name="connsiteY1" fmla="*/ 0 h 183"/>
                  <a:gd name="connsiteX2" fmla="*/ 69 w 68"/>
                  <a:gd name="connsiteY2" fmla="*/ 183 h 183"/>
                  <a:gd name="connsiteX3" fmla="*/ 0 w 68"/>
                  <a:gd name="connsiteY3" fmla="*/ 183 h 183"/>
                </a:gdLst>
                <a:ahLst/>
                <a:cxnLst>
                  <a:cxn ang="0">
                    <a:pos x="connsiteX0" y="connsiteY0"/>
                  </a:cxn>
                  <a:cxn ang="0">
                    <a:pos x="connsiteX1" y="connsiteY1"/>
                  </a:cxn>
                  <a:cxn ang="0">
                    <a:pos x="connsiteX2" y="connsiteY2"/>
                  </a:cxn>
                  <a:cxn ang="0">
                    <a:pos x="connsiteX3" y="connsiteY3"/>
                  </a:cxn>
                </a:cxnLst>
                <a:rect l="l" t="t" r="r" b="b"/>
                <a:pathLst>
                  <a:path w="68" h="183">
                    <a:moveTo>
                      <a:pt x="0" y="0"/>
                    </a:moveTo>
                    <a:lnTo>
                      <a:pt x="69" y="0"/>
                    </a:lnTo>
                    <a:lnTo>
                      <a:pt x="69" y="183"/>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8" name="Freeform: Shape 2105">
                <a:extLst>
                  <a:ext uri="{FF2B5EF4-FFF2-40B4-BE49-F238E27FC236}">
                    <a16:creationId xmlns:a16="http://schemas.microsoft.com/office/drawing/2014/main" id="{7681FE28-3C35-9C96-8FAE-916EC3608E42}"/>
                  </a:ext>
                </a:extLst>
              </p:cNvPr>
              <p:cNvSpPr/>
              <p:nvPr/>
            </p:nvSpPr>
            <p:spPr>
              <a:xfrm>
                <a:off x="5185303" y="3883042"/>
                <a:ext cx="10" cy="50"/>
              </a:xfrm>
              <a:custGeom>
                <a:avLst/>
                <a:gdLst>
                  <a:gd name="connsiteX0" fmla="*/ 0 w 10"/>
                  <a:gd name="connsiteY0" fmla="*/ 0 h 50"/>
                  <a:gd name="connsiteX1" fmla="*/ 0 w 10"/>
                  <a:gd name="connsiteY1" fmla="*/ 0 h 50"/>
                  <a:gd name="connsiteX2" fmla="*/ 0 w 10"/>
                  <a:gd name="connsiteY2" fmla="*/ 0 h 50"/>
                </a:gdLst>
                <a:ahLst/>
                <a:cxnLst>
                  <a:cxn ang="0">
                    <a:pos x="connsiteX0" y="connsiteY0"/>
                  </a:cxn>
                  <a:cxn ang="0">
                    <a:pos x="connsiteX1" y="connsiteY1"/>
                  </a:cxn>
                  <a:cxn ang="0">
                    <a:pos x="connsiteX2" y="connsiteY2"/>
                  </a:cxn>
                </a:cxnLst>
                <a:rect l="l" t="t" r="r" b="b"/>
                <a:pathLst>
                  <a:path w="10" h="50">
                    <a:moveTo>
                      <a:pt x="0" y="0"/>
                    </a:moveTo>
                    <a:lnTo>
                      <a:pt x="0" y="0"/>
                    </a:lnTo>
                    <a:cubicBezTo>
                      <a:pt x="0" y="0"/>
                      <a:pt x="23" y="115"/>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29" name="Freeform: Shape 2106">
                <a:extLst>
                  <a:ext uri="{FF2B5EF4-FFF2-40B4-BE49-F238E27FC236}">
                    <a16:creationId xmlns:a16="http://schemas.microsoft.com/office/drawing/2014/main" id="{B02C92A8-8F24-FEA3-93D5-6C8EB7753DF6}"/>
                  </a:ext>
                </a:extLst>
              </p:cNvPr>
              <p:cNvSpPr/>
              <p:nvPr/>
            </p:nvSpPr>
            <p:spPr>
              <a:xfrm>
                <a:off x="5271629" y="3906288"/>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0" name="Freeform: Shape 2107">
                <a:extLst>
                  <a:ext uri="{FF2B5EF4-FFF2-40B4-BE49-F238E27FC236}">
                    <a16:creationId xmlns:a16="http://schemas.microsoft.com/office/drawing/2014/main" id="{31201CDB-F06D-23EC-2F63-B0ECF8956B20}"/>
                  </a:ext>
                </a:extLst>
              </p:cNvPr>
              <p:cNvSpPr/>
              <p:nvPr/>
            </p:nvSpPr>
            <p:spPr>
              <a:xfrm>
                <a:off x="5234355" y="3889982"/>
                <a:ext cx="114" cy="114"/>
              </a:xfrm>
              <a:custGeom>
                <a:avLst/>
                <a:gdLst>
                  <a:gd name="connsiteX0" fmla="*/ 114 w 114"/>
                  <a:gd name="connsiteY0" fmla="*/ 115 h 114"/>
                  <a:gd name="connsiteX1" fmla="*/ 114 w 114"/>
                  <a:gd name="connsiteY1" fmla="*/ 115 h 114"/>
                  <a:gd name="connsiteX2" fmla="*/ 69 w 114"/>
                  <a:gd name="connsiteY2" fmla="*/ 92 h 114"/>
                  <a:gd name="connsiteX3" fmla="*/ 23 w 114"/>
                  <a:gd name="connsiteY3" fmla="*/ 46 h 114"/>
                  <a:gd name="connsiteX4" fmla="*/ 0 w 114"/>
                  <a:gd name="connsiteY4" fmla="*/ 0 h 114"/>
                  <a:gd name="connsiteX5" fmla="*/ 114 w 114"/>
                  <a:gd name="connsiteY5" fmla="*/ 115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 h="114">
                    <a:moveTo>
                      <a:pt x="114" y="115"/>
                    </a:moveTo>
                    <a:lnTo>
                      <a:pt x="114" y="115"/>
                    </a:lnTo>
                    <a:lnTo>
                      <a:pt x="69" y="92"/>
                    </a:lnTo>
                    <a:lnTo>
                      <a:pt x="23" y="46"/>
                    </a:lnTo>
                    <a:lnTo>
                      <a:pt x="0" y="0"/>
                    </a:lnTo>
                    <a:lnTo>
                      <a:pt x="114" y="115"/>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1" name="Freeform: Shape 2108">
                <a:extLst>
                  <a:ext uri="{FF2B5EF4-FFF2-40B4-BE49-F238E27FC236}">
                    <a16:creationId xmlns:a16="http://schemas.microsoft.com/office/drawing/2014/main" id="{508CDE79-BD78-AF11-0600-0C1AD128DEB1}"/>
                  </a:ext>
                </a:extLst>
              </p:cNvPr>
              <p:cNvSpPr/>
              <p:nvPr/>
            </p:nvSpPr>
            <p:spPr>
              <a:xfrm>
                <a:off x="5211144" y="3813994"/>
                <a:ext cx="23" cy="45"/>
              </a:xfrm>
              <a:custGeom>
                <a:avLst/>
                <a:gdLst>
                  <a:gd name="connsiteX0" fmla="*/ 23 w 23"/>
                  <a:gd name="connsiteY0" fmla="*/ 0 h 45"/>
                  <a:gd name="connsiteX1" fmla="*/ 23 w 23"/>
                  <a:gd name="connsiteY1" fmla="*/ 0 h 45"/>
                  <a:gd name="connsiteX2" fmla="*/ 0 w 23"/>
                  <a:gd name="connsiteY2" fmla="*/ 46 h 45"/>
                  <a:gd name="connsiteX3" fmla="*/ 23 w 23"/>
                  <a:gd name="connsiteY3" fmla="*/ 0 h 45"/>
                </a:gdLst>
                <a:ahLst/>
                <a:cxnLst>
                  <a:cxn ang="0">
                    <a:pos x="connsiteX0" y="connsiteY0"/>
                  </a:cxn>
                  <a:cxn ang="0">
                    <a:pos x="connsiteX1" y="connsiteY1"/>
                  </a:cxn>
                  <a:cxn ang="0">
                    <a:pos x="connsiteX2" y="connsiteY2"/>
                  </a:cxn>
                  <a:cxn ang="0">
                    <a:pos x="connsiteX3" y="connsiteY3"/>
                  </a:cxn>
                </a:cxnLst>
                <a:rect l="l" t="t" r="r" b="b"/>
                <a:pathLst>
                  <a:path w="23" h="45">
                    <a:moveTo>
                      <a:pt x="23" y="0"/>
                    </a:moveTo>
                    <a:lnTo>
                      <a:pt x="23" y="0"/>
                    </a:lnTo>
                    <a:lnTo>
                      <a:pt x="0" y="46"/>
                    </a:lnTo>
                    <a:lnTo>
                      <a:pt x="23"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2" name="Freeform: Shape 2109">
                <a:extLst>
                  <a:ext uri="{FF2B5EF4-FFF2-40B4-BE49-F238E27FC236}">
                    <a16:creationId xmlns:a16="http://schemas.microsoft.com/office/drawing/2014/main" id="{E8138936-F4AE-EB4B-1919-6EF92FF2A944}"/>
                  </a:ext>
                </a:extLst>
              </p:cNvPr>
              <p:cNvSpPr/>
              <p:nvPr/>
            </p:nvSpPr>
            <p:spPr>
              <a:xfrm>
                <a:off x="5335636" y="3841728"/>
                <a:ext cx="22867" cy="45"/>
              </a:xfrm>
              <a:custGeom>
                <a:avLst/>
                <a:gdLst>
                  <a:gd name="connsiteX0" fmla="*/ 0 w 22867"/>
                  <a:gd name="connsiteY0" fmla="*/ 23 h 45"/>
                  <a:gd name="connsiteX1" fmla="*/ 0 w 22867"/>
                  <a:gd name="connsiteY1" fmla="*/ 46 h 45"/>
                  <a:gd name="connsiteX2" fmla="*/ 0 w 22867"/>
                  <a:gd name="connsiteY2" fmla="*/ 0 h 45"/>
                  <a:gd name="connsiteX3" fmla="*/ 0 w 22867"/>
                  <a:gd name="connsiteY3" fmla="*/ 23 h 45"/>
                </a:gdLst>
                <a:ahLst/>
                <a:cxnLst>
                  <a:cxn ang="0">
                    <a:pos x="connsiteX0" y="connsiteY0"/>
                  </a:cxn>
                  <a:cxn ang="0">
                    <a:pos x="connsiteX1" y="connsiteY1"/>
                  </a:cxn>
                  <a:cxn ang="0">
                    <a:pos x="connsiteX2" y="connsiteY2"/>
                  </a:cxn>
                  <a:cxn ang="0">
                    <a:pos x="connsiteX3" y="connsiteY3"/>
                  </a:cxn>
                </a:cxnLst>
                <a:rect l="l" t="t" r="r" b="b"/>
                <a:pathLst>
                  <a:path w="22867" h="45">
                    <a:moveTo>
                      <a:pt x="0" y="23"/>
                    </a:moveTo>
                    <a:lnTo>
                      <a:pt x="0" y="46"/>
                    </a:lnTo>
                    <a:lnTo>
                      <a:pt x="0" y="0"/>
                    </a:lnTo>
                    <a:lnTo>
                      <a:pt x="0"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3" name="Freeform: Shape 2110">
                <a:extLst>
                  <a:ext uri="{FF2B5EF4-FFF2-40B4-BE49-F238E27FC236}">
                    <a16:creationId xmlns:a16="http://schemas.microsoft.com/office/drawing/2014/main" id="{C40C4C7B-3174-59F5-A9D9-C569C7226D47}"/>
                  </a:ext>
                </a:extLst>
              </p:cNvPr>
              <p:cNvSpPr/>
              <p:nvPr/>
            </p:nvSpPr>
            <p:spPr>
              <a:xfrm>
                <a:off x="5354342" y="3829063"/>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4" name="Freeform: Shape 2111">
                <a:extLst>
                  <a:ext uri="{FF2B5EF4-FFF2-40B4-BE49-F238E27FC236}">
                    <a16:creationId xmlns:a16="http://schemas.microsoft.com/office/drawing/2014/main" id="{49CB3397-7AED-F724-A55E-256B5ABC2291}"/>
                  </a:ext>
                </a:extLst>
              </p:cNvPr>
              <p:cNvSpPr/>
              <p:nvPr/>
            </p:nvSpPr>
            <p:spPr>
              <a:xfrm>
                <a:off x="5397105" y="3821987"/>
                <a:ext cx="22" cy="23"/>
              </a:xfrm>
              <a:custGeom>
                <a:avLst/>
                <a:gdLst>
                  <a:gd name="connsiteX0" fmla="*/ 0 w 22"/>
                  <a:gd name="connsiteY0" fmla="*/ 0 h 23"/>
                  <a:gd name="connsiteX1" fmla="*/ 23 w 22"/>
                  <a:gd name="connsiteY1" fmla="*/ 23 h 23"/>
                  <a:gd name="connsiteX2" fmla="*/ 0 w 22"/>
                  <a:gd name="connsiteY2" fmla="*/ 0 h 23"/>
                  <a:gd name="connsiteX3" fmla="*/ 0 w 22"/>
                  <a:gd name="connsiteY3" fmla="*/ 0 h 23"/>
                </a:gdLst>
                <a:ahLst/>
                <a:cxnLst>
                  <a:cxn ang="0">
                    <a:pos x="connsiteX0" y="connsiteY0"/>
                  </a:cxn>
                  <a:cxn ang="0">
                    <a:pos x="connsiteX1" y="connsiteY1"/>
                  </a:cxn>
                  <a:cxn ang="0">
                    <a:pos x="connsiteX2" y="connsiteY2"/>
                  </a:cxn>
                  <a:cxn ang="0">
                    <a:pos x="connsiteX3" y="connsiteY3"/>
                  </a:cxn>
                </a:cxnLst>
                <a:rect l="l" t="t" r="r" b="b"/>
                <a:pathLst>
                  <a:path w="22" h="23">
                    <a:moveTo>
                      <a:pt x="0" y="0"/>
                    </a:move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5" name="Freeform: Shape 2112">
                <a:extLst>
                  <a:ext uri="{FF2B5EF4-FFF2-40B4-BE49-F238E27FC236}">
                    <a16:creationId xmlns:a16="http://schemas.microsoft.com/office/drawing/2014/main" id="{9BF9ADC2-4CC2-2A98-A0F2-690648434D11}"/>
                  </a:ext>
                </a:extLst>
              </p:cNvPr>
              <p:cNvSpPr/>
              <p:nvPr/>
            </p:nvSpPr>
            <p:spPr>
              <a:xfrm>
                <a:off x="5397356" y="3822101"/>
                <a:ext cx="20" cy="22901"/>
              </a:xfrm>
              <a:custGeom>
                <a:avLst/>
                <a:gdLst>
                  <a:gd name="connsiteX0" fmla="*/ 0 w 20"/>
                  <a:gd name="connsiteY0" fmla="*/ 0 h 22901"/>
                  <a:gd name="connsiteX1" fmla="*/ 0 w 20"/>
                  <a:gd name="connsiteY1" fmla="*/ 0 h 22901"/>
                  <a:gd name="connsiteX2" fmla="*/ 0 w 20"/>
                  <a:gd name="connsiteY2" fmla="*/ 0 h 22901"/>
                </a:gdLst>
                <a:ahLst/>
                <a:cxnLst>
                  <a:cxn ang="0">
                    <a:pos x="connsiteX0" y="connsiteY0"/>
                  </a:cxn>
                  <a:cxn ang="0">
                    <a:pos x="connsiteX1" y="connsiteY1"/>
                  </a:cxn>
                  <a:cxn ang="0">
                    <a:pos x="connsiteX2" y="connsiteY2"/>
                  </a:cxn>
                </a:cxnLst>
                <a:rect l="l" t="t" r="r" b="b"/>
                <a:pathLst>
                  <a:path w="20" h="22901">
                    <a:moveTo>
                      <a:pt x="0" y="0"/>
                    </a:moveTo>
                    <a:cubicBezTo>
                      <a:pt x="0" y="0"/>
                      <a:pt x="46" y="0"/>
                      <a:pt x="0" y="0"/>
                    </a:cubicBez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6" name="Freeform: Shape 2113">
                <a:extLst>
                  <a:ext uri="{FF2B5EF4-FFF2-40B4-BE49-F238E27FC236}">
                    <a16:creationId xmlns:a16="http://schemas.microsoft.com/office/drawing/2014/main" id="{EA0DB435-17F3-1EEA-8F7C-62F0389EC415}"/>
                  </a:ext>
                </a:extLst>
              </p:cNvPr>
              <p:cNvSpPr/>
              <p:nvPr/>
            </p:nvSpPr>
            <p:spPr>
              <a:xfrm>
                <a:off x="5304444" y="3795994"/>
                <a:ext cx="366" cy="366"/>
              </a:xfrm>
              <a:custGeom>
                <a:avLst/>
                <a:gdLst>
                  <a:gd name="connsiteX0" fmla="*/ 366 w 366"/>
                  <a:gd name="connsiteY0" fmla="*/ 366 h 366"/>
                  <a:gd name="connsiteX1" fmla="*/ 46 w 366"/>
                  <a:gd name="connsiteY1" fmla="*/ 46 h 366"/>
                  <a:gd name="connsiteX2" fmla="*/ 0 w 366"/>
                  <a:gd name="connsiteY2" fmla="*/ 0 h 366"/>
                  <a:gd name="connsiteX3" fmla="*/ 366 w 366"/>
                  <a:gd name="connsiteY3" fmla="*/ 366 h 366"/>
                </a:gdLst>
                <a:ahLst/>
                <a:cxnLst>
                  <a:cxn ang="0">
                    <a:pos x="connsiteX0" y="connsiteY0"/>
                  </a:cxn>
                  <a:cxn ang="0">
                    <a:pos x="connsiteX1" y="connsiteY1"/>
                  </a:cxn>
                  <a:cxn ang="0">
                    <a:pos x="connsiteX2" y="connsiteY2"/>
                  </a:cxn>
                  <a:cxn ang="0">
                    <a:pos x="connsiteX3" y="connsiteY3"/>
                  </a:cxn>
                </a:cxnLst>
                <a:rect l="l" t="t" r="r" b="b"/>
                <a:pathLst>
                  <a:path w="366" h="366">
                    <a:moveTo>
                      <a:pt x="366" y="366"/>
                    </a:moveTo>
                    <a:lnTo>
                      <a:pt x="46" y="46"/>
                    </a:lnTo>
                    <a:lnTo>
                      <a:pt x="0" y="0"/>
                    </a:lnTo>
                    <a:lnTo>
                      <a:pt x="366" y="36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7" name="Freeform: Shape 2114">
                <a:extLst>
                  <a:ext uri="{FF2B5EF4-FFF2-40B4-BE49-F238E27FC236}">
                    <a16:creationId xmlns:a16="http://schemas.microsoft.com/office/drawing/2014/main" id="{005ECF2D-D380-1E47-BA78-DF0D44EAF87A}"/>
                  </a:ext>
                </a:extLst>
              </p:cNvPr>
              <p:cNvSpPr/>
              <p:nvPr/>
            </p:nvSpPr>
            <p:spPr>
              <a:xfrm>
                <a:off x="5364609" y="3751267"/>
                <a:ext cx="205" cy="22"/>
              </a:xfrm>
              <a:custGeom>
                <a:avLst/>
                <a:gdLst>
                  <a:gd name="connsiteX0" fmla="*/ 0 w 205"/>
                  <a:gd name="connsiteY0" fmla="*/ 0 h 22"/>
                  <a:gd name="connsiteX1" fmla="*/ 206 w 205"/>
                  <a:gd name="connsiteY1" fmla="*/ 23 h 22"/>
                  <a:gd name="connsiteX2" fmla="*/ 0 w 205"/>
                  <a:gd name="connsiteY2" fmla="*/ 0 h 22"/>
                  <a:gd name="connsiteX3" fmla="*/ 0 w 205"/>
                  <a:gd name="connsiteY3" fmla="*/ 0 h 22"/>
                </a:gdLst>
                <a:ahLst/>
                <a:cxnLst>
                  <a:cxn ang="0">
                    <a:pos x="connsiteX0" y="connsiteY0"/>
                  </a:cxn>
                  <a:cxn ang="0">
                    <a:pos x="connsiteX1" y="connsiteY1"/>
                  </a:cxn>
                  <a:cxn ang="0">
                    <a:pos x="connsiteX2" y="connsiteY2"/>
                  </a:cxn>
                  <a:cxn ang="0">
                    <a:pos x="connsiteX3" y="connsiteY3"/>
                  </a:cxn>
                </a:cxnLst>
                <a:rect l="l" t="t" r="r" b="b"/>
                <a:pathLst>
                  <a:path w="205" h="22">
                    <a:moveTo>
                      <a:pt x="0" y="0"/>
                    </a:moveTo>
                    <a:lnTo>
                      <a:pt x="206"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8" name="Freeform: Shape 2115">
                <a:extLst>
                  <a:ext uri="{FF2B5EF4-FFF2-40B4-BE49-F238E27FC236}">
                    <a16:creationId xmlns:a16="http://schemas.microsoft.com/office/drawing/2014/main" id="{D46CF800-A052-2620-174F-3382CFB3690F}"/>
                  </a:ext>
                </a:extLst>
              </p:cNvPr>
              <p:cNvSpPr/>
              <p:nvPr/>
            </p:nvSpPr>
            <p:spPr>
              <a:xfrm>
                <a:off x="5423814" y="3753740"/>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39" name="Freeform: Shape 2116">
                <a:extLst>
                  <a:ext uri="{FF2B5EF4-FFF2-40B4-BE49-F238E27FC236}">
                    <a16:creationId xmlns:a16="http://schemas.microsoft.com/office/drawing/2014/main" id="{CFD05B88-BD0E-5402-4A3C-3CEB032D195E}"/>
                  </a:ext>
                </a:extLst>
              </p:cNvPr>
              <p:cNvSpPr/>
              <p:nvPr/>
            </p:nvSpPr>
            <p:spPr>
              <a:xfrm>
                <a:off x="5349585" y="3882768"/>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0" name="Freeform: Shape 2117">
                <a:extLst>
                  <a:ext uri="{FF2B5EF4-FFF2-40B4-BE49-F238E27FC236}">
                    <a16:creationId xmlns:a16="http://schemas.microsoft.com/office/drawing/2014/main" id="{C2D107AE-D2A2-74A0-2A8C-402C92936D12}"/>
                  </a:ext>
                </a:extLst>
              </p:cNvPr>
              <p:cNvSpPr/>
              <p:nvPr/>
            </p:nvSpPr>
            <p:spPr>
              <a:xfrm>
                <a:off x="5344577" y="3866164"/>
                <a:ext cx="22" cy="251"/>
              </a:xfrm>
              <a:custGeom>
                <a:avLst/>
                <a:gdLst>
                  <a:gd name="connsiteX0" fmla="*/ 0 w 22"/>
                  <a:gd name="connsiteY0" fmla="*/ 183 h 251"/>
                  <a:gd name="connsiteX1" fmla="*/ 0 w 22"/>
                  <a:gd name="connsiteY1" fmla="*/ 252 h 251"/>
                  <a:gd name="connsiteX2" fmla="*/ 23 w 22"/>
                  <a:gd name="connsiteY2" fmla="*/ 92 h 251"/>
                  <a:gd name="connsiteX3" fmla="*/ 23 w 22"/>
                  <a:gd name="connsiteY3" fmla="*/ 0 h 251"/>
                  <a:gd name="connsiteX4" fmla="*/ 0 w 22"/>
                  <a:gd name="connsiteY4" fmla="*/ 92 h 251"/>
                  <a:gd name="connsiteX5" fmla="*/ 0 w 22"/>
                  <a:gd name="connsiteY5" fmla="*/ 183 h 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 h="251">
                    <a:moveTo>
                      <a:pt x="0" y="183"/>
                    </a:moveTo>
                    <a:lnTo>
                      <a:pt x="0" y="252"/>
                    </a:lnTo>
                    <a:lnTo>
                      <a:pt x="23" y="92"/>
                    </a:lnTo>
                    <a:lnTo>
                      <a:pt x="23" y="0"/>
                    </a:lnTo>
                    <a:lnTo>
                      <a:pt x="0" y="92"/>
                    </a:lnTo>
                    <a:lnTo>
                      <a:pt x="0" y="18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1" name="Freeform: Shape 2118">
                <a:extLst>
                  <a:ext uri="{FF2B5EF4-FFF2-40B4-BE49-F238E27FC236}">
                    <a16:creationId xmlns:a16="http://schemas.microsoft.com/office/drawing/2014/main" id="{46CA4325-B7A1-B27D-E411-E40AB9677BFB}"/>
                  </a:ext>
                </a:extLst>
              </p:cNvPr>
              <p:cNvSpPr/>
              <p:nvPr/>
            </p:nvSpPr>
            <p:spPr>
              <a:xfrm>
                <a:off x="5344943" y="3872096"/>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2" name="Freeform: Shape 2119">
                <a:extLst>
                  <a:ext uri="{FF2B5EF4-FFF2-40B4-BE49-F238E27FC236}">
                    <a16:creationId xmlns:a16="http://schemas.microsoft.com/office/drawing/2014/main" id="{8CFE4515-7D74-45FD-425E-81FF202F6E25}"/>
                  </a:ext>
                </a:extLst>
              </p:cNvPr>
              <p:cNvSpPr/>
              <p:nvPr/>
            </p:nvSpPr>
            <p:spPr>
              <a:xfrm>
                <a:off x="5343571" y="3893142"/>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3" name="Freeform: Shape 2120">
                <a:extLst>
                  <a:ext uri="{FF2B5EF4-FFF2-40B4-BE49-F238E27FC236}">
                    <a16:creationId xmlns:a16="http://schemas.microsoft.com/office/drawing/2014/main" id="{649B3EBD-5D67-D50B-38E2-A1E656E47470}"/>
                  </a:ext>
                </a:extLst>
              </p:cNvPr>
              <p:cNvSpPr/>
              <p:nvPr/>
            </p:nvSpPr>
            <p:spPr>
              <a:xfrm>
                <a:off x="5284483" y="3910298"/>
                <a:ext cx="66" cy="20"/>
              </a:xfrm>
              <a:custGeom>
                <a:avLst/>
                <a:gdLst>
                  <a:gd name="connsiteX0" fmla="*/ 20 w 66"/>
                  <a:gd name="connsiteY0" fmla="*/ 20 h 20"/>
                  <a:gd name="connsiteX1" fmla="*/ 66 w 66"/>
                  <a:gd name="connsiteY1" fmla="*/ 20 h 20"/>
                  <a:gd name="connsiteX2" fmla="*/ 20 w 66"/>
                  <a:gd name="connsiteY2" fmla="*/ 20 h 20"/>
                </a:gdLst>
                <a:ahLst/>
                <a:cxnLst>
                  <a:cxn ang="0">
                    <a:pos x="connsiteX0" y="connsiteY0"/>
                  </a:cxn>
                  <a:cxn ang="0">
                    <a:pos x="connsiteX1" y="connsiteY1"/>
                  </a:cxn>
                  <a:cxn ang="0">
                    <a:pos x="connsiteX2" y="connsiteY2"/>
                  </a:cxn>
                </a:cxnLst>
                <a:rect l="l" t="t" r="r" b="b"/>
                <a:pathLst>
                  <a:path w="66" h="20">
                    <a:moveTo>
                      <a:pt x="20" y="20"/>
                    </a:moveTo>
                    <a:cubicBezTo>
                      <a:pt x="20" y="20"/>
                      <a:pt x="-48" y="-25"/>
                      <a:pt x="66" y="20"/>
                    </a:cubicBezTo>
                    <a:lnTo>
                      <a:pt x="20" y="2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4" name="Freeform: Shape 2121">
                <a:extLst>
                  <a:ext uri="{FF2B5EF4-FFF2-40B4-BE49-F238E27FC236}">
                    <a16:creationId xmlns:a16="http://schemas.microsoft.com/office/drawing/2014/main" id="{9DC463DA-E536-BAF2-F433-F58490DCAA7A}"/>
                  </a:ext>
                </a:extLst>
              </p:cNvPr>
              <p:cNvSpPr/>
              <p:nvPr/>
            </p:nvSpPr>
            <p:spPr>
              <a:xfrm>
                <a:off x="5284527" y="3910318"/>
                <a:ext cx="114" cy="68"/>
              </a:xfrm>
              <a:custGeom>
                <a:avLst/>
                <a:gdLst>
                  <a:gd name="connsiteX0" fmla="*/ 0 w 114"/>
                  <a:gd name="connsiteY0" fmla="*/ 0 h 68"/>
                  <a:gd name="connsiteX1" fmla="*/ 23 w 114"/>
                  <a:gd name="connsiteY1" fmla="*/ 23 h 68"/>
                  <a:gd name="connsiteX2" fmla="*/ 69 w 114"/>
                  <a:gd name="connsiteY2" fmla="*/ 46 h 68"/>
                  <a:gd name="connsiteX3" fmla="*/ 114 w 114"/>
                  <a:gd name="connsiteY3" fmla="*/ 69 h 68"/>
                  <a:gd name="connsiteX4" fmla="*/ 0 w 114"/>
                  <a:gd name="connsiteY4" fmla="*/ 0 h 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8">
                    <a:moveTo>
                      <a:pt x="0" y="0"/>
                    </a:moveTo>
                    <a:lnTo>
                      <a:pt x="23" y="23"/>
                    </a:lnTo>
                    <a:lnTo>
                      <a:pt x="69" y="46"/>
                    </a:lnTo>
                    <a:lnTo>
                      <a:pt x="114" y="69"/>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5" name="Freeform: Shape 2122">
                <a:extLst>
                  <a:ext uri="{FF2B5EF4-FFF2-40B4-BE49-F238E27FC236}">
                    <a16:creationId xmlns:a16="http://schemas.microsoft.com/office/drawing/2014/main" id="{F30A095E-273E-C013-0219-B162ABA2CED2}"/>
                  </a:ext>
                </a:extLst>
              </p:cNvPr>
              <p:cNvSpPr/>
              <p:nvPr/>
            </p:nvSpPr>
            <p:spPr>
              <a:xfrm>
                <a:off x="5193284" y="3907341"/>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6" name="Freeform: Shape 2123">
                <a:extLst>
                  <a:ext uri="{FF2B5EF4-FFF2-40B4-BE49-F238E27FC236}">
                    <a16:creationId xmlns:a16="http://schemas.microsoft.com/office/drawing/2014/main" id="{66F152F0-5494-19A7-8DF8-8F3B157C2FF3}"/>
                  </a:ext>
                </a:extLst>
              </p:cNvPr>
              <p:cNvSpPr/>
              <p:nvPr/>
            </p:nvSpPr>
            <p:spPr>
              <a:xfrm>
                <a:off x="5191295" y="3902303"/>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7" name="Freeform: Shape 2124">
                <a:extLst>
                  <a:ext uri="{FF2B5EF4-FFF2-40B4-BE49-F238E27FC236}">
                    <a16:creationId xmlns:a16="http://schemas.microsoft.com/office/drawing/2014/main" id="{D3D8E190-A924-B46D-B6D2-212B0B902029}"/>
                  </a:ext>
                </a:extLst>
              </p:cNvPr>
              <p:cNvSpPr/>
              <p:nvPr/>
            </p:nvSpPr>
            <p:spPr>
              <a:xfrm>
                <a:off x="5602045" y="3992443"/>
                <a:ext cx="137" cy="229"/>
              </a:xfrm>
              <a:custGeom>
                <a:avLst/>
                <a:gdLst>
                  <a:gd name="connsiteX0" fmla="*/ 137 w 137"/>
                  <a:gd name="connsiteY0" fmla="*/ 0 h 229"/>
                  <a:gd name="connsiteX1" fmla="*/ 46 w 137"/>
                  <a:gd name="connsiteY1" fmla="*/ 160 h 229"/>
                  <a:gd name="connsiteX2" fmla="*/ 0 w 137"/>
                  <a:gd name="connsiteY2" fmla="*/ 229 h 229"/>
                  <a:gd name="connsiteX3" fmla="*/ 137 w 137"/>
                  <a:gd name="connsiteY3" fmla="*/ 0 h 229"/>
                </a:gdLst>
                <a:ahLst/>
                <a:cxnLst>
                  <a:cxn ang="0">
                    <a:pos x="connsiteX0" y="connsiteY0"/>
                  </a:cxn>
                  <a:cxn ang="0">
                    <a:pos x="connsiteX1" y="connsiteY1"/>
                  </a:cxn>
                  <a:cxn ang="0">
                    <a:pos x="connsiteX2" y="connsiteY2"/>
                  </a:cxn>
                  <a:cxn ang="0">
                    <a:pos x="connsiteX3" y="connsiteY3"/>
                  </a:cxn>
                </a:cxnLst>
                <a:rect l="l" t="t" r="r" b="b"/>
                <a:pathLst>
                  <a:path w="137" h="229">
                    <a:moveTo>
                      <a:pt x="137" y="0"/>
                    </a:moveTo>
                    <a:lnTo>
                      <a:pt x="46" y="160"/>
                    </a:lnTo>
                    <a:lnTo>
                      <a:pt x="0" y="229"/>
                    </a:lnTo>
                    <a:lnTo>
                      <a:pt x="137"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8" name="Freeform: Shape 2125">
                <a:extLst>
                  <a:ext uri="{FF2B5EF4-FFF2-40B4-BE49-F238E27FC236}">
                    <a16:creationId xmlns:a16="http://schemas.microsoft.com/office/drawing/2014/main" id="{137438D0-2EF1-E624-B110-178A612E9DF3}"/>
                  </a:ext>
                </a:extLst>
              </p:cNvPr>
              <p:cNvSpPr/>
              <p:nvPr/>
            </p:nvSpPr>
            <p:spPr>
              <a:xfrm>
                <a:off x="5608405" y="4010788"/>
                <a:ext cx="20" cy="22901"/>
              </a:xfrm>
              <a:custGeom>
                <a:avLst/>
                <a:gdLst>
                  <a:gd name="connsiteX0" fmla="*/ 20 w 20"/>
                  <a:gd name="connsiteY0" fmla="*/ 0 h 22901"/>
                  <a:gd name="connsiteX1" fmla="*/ 20 w 20"/>
                  <a:gd name="connsiteY1" fmla="*/ 0 h 22901"/>
                  <a:gd name="connsiteX2" fmla="*/ 20 w 20"/>
                  <a:gd name="connsiteY2" fmla="*/ 0 h 22901"/>
                </a:gdLst>
                <a:ahLst/>
                <a:cxnLst>
                  <a:cxn ang="0">
                    <a:pos x="connsiteX0" y="connsiteY0"/>
                  </a:cxn>
                  <a:cxn ang="0">
                    <a:pos x="connsiteX1" y="connsiteY1"/>
                  </a:cxn>
                  <a:cxn ang="0">
                    <a:pos x="connsiteX2" y="connsiteY2"/>
                  </a:cxn>
                </a:cxnLst>
                <a:rect l="l" t="t" r="r" b="b"/>
                <a:pathLst>
                  <a:path w="20" h="22901">
                    <a:moveTo>
                      <a:pt x="20" y="0"/>
                    </a:moveTo>
                    <a:lnTo>
                      <a:pt x="20" y="0"/>
                    </a:lnTo>
                    <a:cubicBezTo>
                      <a:pt x="20" y="0"/>
                      <a:pt x="-25" y="0"/>
                      <a:pt x="2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49" name="Freeform: Shape 2126">
                <a:extLst>
                  <a:ext uri="{FF2B5EF4-FFF2-40B4-BE49-F238E27FC236}">
                    <a16:creationId xmlns:a16="http://schemas.microsoft.com/office/drawing/2014/main" id="{1104A65C-010E-CB39-8E4A-38EDFEF35BA5}"/>
                  </a:ext>
                </a:extLst>
              </p:cNvPr>
              <p:cNvSpPr/>
              <p:nvPr/>
            </p:nvSpPr>
            <p:spPr>
              <a:xfrm>
                <a:off x="5608402" y="4010788"/>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0" name="Freeform: Shape 2127">
                <a:extLst>
                  <a:ext uri="{FF2B5EF4-FFF2-40B4-BE49-F238E27FC236}">
                    <a16:creationId xmlns:a16="http://schemas.microsoft.com/office/drawing/2014/main" id="{05172A69-A425-430B-EE40-8B0D252A19F9}"/>
                  </a:ext>
                </a:extLst>
              </p:cNvPr>
              <p:cNvSpPr/>
              <p:nvPr/>
            </p:nvSpPr>
            <p:spPr>
              <a:xfrm>
                <a:off x="5454365" y="3549641"/>
                <a:ext cx="298767" cy="558181"/>
              </a:xfrm>
              <a:custGeom>
                <a:avLst/>
                <a:gdLst>
                  <a:gd name="connsiteX0" fmla="*/ 293965 w 298767"/>
                  <a:gd name="connsiteY0" fmla="*/ 427023 h 558181"/>
                  <a:gd name="connsiteX1" fmla="*/ 293393 w 298767"/>
                  <a:gd name="connsiteY1" fmla="*/ 426657 h 558181"/>
                  <a:gd name="connsiteX2" fmla="*/ 292776 w 298767"/>
                  <a:gd name="connsiteY2" fmla="*/ 426199 h 558181"/>
                  <a:gd name="connsiteX3" fmla="*/ 291541 w 298767"/>
                  <a:gd name="connsiteY3" fmla="*/ 425306 h 558181"/>
                  <a:gd name="connsiteX4" fmla="*/ 290398 w 298767"/>
                  <a:gd name="connsiteY4" fmla="*/ 424413 h 558181"/>
                  <a:gd name="connsiteX5" fmla="*/ 289209 w 298767"/>
                  <a:gd name="connsiteY5" fmla="*/ 423451 h 558181"/>
                  <a:gd name="connsiteX6" fmla="*/ 288682 w 298767"/>
                  <a:gd name="connsiteY6" fmla="*/ 423039 h 558181"/>
                  <a:gd name="connsiteX7" fmla="*/ 288111 w 298767"/>
                  <a:gd name="connsiteY7" fmla="*/ 422535 h 558181"/>
                  <a:gd name="connsiteX8" fmla="*/ 285824 w 298767"/>
                  <a:gd name="connsiteY8" fmla="*/ 420496 h 558181"/>
                  <a:gd name="connsiteX9" fmla="*/ 281479 w 298767"/>
                  <a:gd name="connsiteY9" fmla="*/ 416329 h 558181"/>
                  <a:gd name="connsiteX10" fmla="*/ 277409 w 298767"/>
                  <a:gd name="connsiteY10" fmla="*/ 412000 h 558181"/>
                  <a:gd name="connsiteX11" fmla="*/ 276357 w 298767"/>
                  <a:gd name="connsiteY11" fmla="*/ 410901 h 558181"/>
                  <a:gd name="connsiteX12" fmla="*/ 275831 w 298767"/>
                  <a:gd name="connsiteY12" fmla="*/ 410328 h 558181"/>
                  <a:gd name="connsiteX13" fmla="*/ 275899 w 298767"/>
                  <a:gd name="connsiteY13" fmla="*/ 410397 h 558181"/>
                  <a:gd name="connsiteX14" fmla="*/ 275876 w 298767"/>
                  <a:gd name="connsiteY14" fmla="*/ 410397 h 558181"/>
                  <a:gd name="connsiteX15" fmla="*/ 275808 w 298767"/>
                  <a:gd name="connsiteY15" fmla="*/ 410282 h 558181"/>
                  <a:gd name="connsiteX16" fmla="*/ 275442 w 298767"/>
                  <a:gd name="connsiteY16" fmla="*/ 409847 h 558181"/>
                  <a:gd name="connsiteX17" fmla="*/ 273452 w 298767"/>
                  <a:gd name="connsiteY17" fmla="*/ 407557 h 558181"/>
                  <a:gd name="connsiteX18" fmla="*/ 269474 w 298767"/>
                  <a:gd name="connsiteY18" fmla="*/ 402931 h 558181"/>
                  <a:gd name="connsiteX19" fmla="*/ 267255 w 298767"/>
                  <a:gd name="connsiteY19" fmla="*/ 400595 h 558181"/>
                  <a:gd name="connsiteX20" fmla="*/ 266730 w 298767"/>
                  <a:gd name="connsiteY20" fmla="*/ 400022 h 558181"/>
                  <a:gd name="connsiteX21" fmla="*/ 266455 w 298767"/>
                  <a:gd name="connsiteY21" fmla="*/ 399748 h 558181"/>
                  <a:gd name="connsiteX22" fmla="*/ 266387 w 298767"/>
                  <a:gd name="connsiteY22" fmla="*/ 399656 h 558181"/>
                  <a:gd name="connsiteX23" fmla="*/ 266204 w 298767"/>
                  <a:gd name="connsiteY23" fmla="*/ 399496 h 558181"/>
                  <a:gd name="connsiteX24" fmla="*/ 266066 w 298767"/>
                  <a:gd name="connsiteY24" fmla="*/ 399359 h 558181"/>
                  <a:gd name="connsiteX25" fmla="*/ 264946 w 298767"/>
                  <a:gd name="connsiteY25" fmla="*/ 398351 h 558181"/>
                  <a:gd name="connsiteX26" fmla="*/ 263825 w 298767"/>
                  <a:gd name="connsiteY26" fmla="*/ 397320 h 558181"/>
                  <a:gd name="connsiteX27" fmla="*/ 263276 w 298767"/>
                  <a:gd name="connsiteY27" fmla="*/ 396816 h 558181"/>
                  <a:gd name="connsiteX28" fmla="*/ 262522 w 298767"/>
                  <a:gd name="connsiteY28" fmla="*/ 396221 h 558181"/>
                  <a:gd name="connsiteX29" fmla="*/ 259961 w 298767"/>
                  <a:gd name="connsiteY29" fmla="*/ 394205 h 558181"/>
                  <a:gd name="connsiteX30" fmla="*/ 257217 w 298767"/>
                  <a:gd name="connsiteY30" fmla="*/ 392373 h 558181"/>
                  <a:gd name="connsiteX31" fmla="*/ 254312 w 298767"/>
                  <a:gd name="connsiteY31" fmla="*/ 390633 h 558181"/>
                  <a:gd name="connsiteX32" fmla="*/ 251179 w 298767"/>
                  <a:gd name="connsiteY32" fmla="*/ 389052 h 558181"/>
                  <a:gd name="connsiteX33" fmla="*/ 248344 w 298767"/>
                  <a:gd name="connsiteY33" fmla="*/ 387953 h 558181"/>
                  <a:gd name="connsiteX34" fmla="*/ 246926 w 298767"/>
                  <a:gd name="connsiteY34" fmla="*/ 387404 h 558181"/>
                  <a:gd name="connsiteX35" fmla="*/ 245119 w 298767"/>
                  <a:gd name="connsiteY35" fmla="*/ 386877 h 558181"/>
                  <a:gd name="connsiteX36" fmla="*/ 241918 w 298767"/>
                  <a:gd name="connsiteY36" fmla="*/ 385984 h 558181"/>
                  <a:gd name="connsiteX37" fmla="*/ 238671 w 298767"/>
                  <a:gd name="connsiteY37" fmla="*/ 385389 h 558181"/>
                  <a:gd name="connsiteX38" fmla="*/ 235309 w 298767"/>
                  <a:gd name="connsiteY38" fmla="*/ 384930 h 558181"/>
                  <a:gd name="connsiteX39" fmla="*/ 231856 w 298767"/>
                  <a:gd name="connsiteY39" fmla="*/ 384656 h 558181"/>
                  <a:gd name="connsiteX40" fmla="*/ 228769 w 298767"/>
                  <a:gd name="connsiteY40" fmla="*/ 384633 h 558181"/>
                  <a:gd name="connsiteX41" fmla="*/ 227260 w 298767"/>
                  <a:gd name="connsiteY41" fmla="*/ 384633 h 558181"/>
                  <a:gd name="connsiteX42" fmla="*/ 226894 w 298767"/>
                  <a:gd name="connsiteY42" fmla="*/ 384656 h 558181"/>
                  <a:gd name="connsiteX43" fmla="*/ 226459 w 298767"/>
                  <a:gd name="connsiteY43" fmla="*/ 384656 h 558181"/>
                  <a:gd name="connsiteX44" fmla="*/ 226253 w 298767"/>
                  <a:gd name="connsiteY44" fmla="*/ 384701 h 558181"/>
                  <a:gd name="connsiteX45" fmla="*/ 225453 w 298767"/>
                  <a:gd name="connsiteY45" fmla="*/ 384770 h 558181"/>
                  <a:gd name="connsiteX46" fmla="*/ 222206 w 298767"/>
                  <a:gd name="connsiteY46" fmla="*/ 385137 h 558181"/>
                  <a:gd name="connsiteX47" fmla="*/ 215757 w 298767"/>
                  <a:gd name="connsiteY47" fmla="*/ 385892 h 558181"/>
                  <a:gd name="connsiteX48" fmla="*/ 209812 w 298767"/>
                  <a:gd name="connsiteY48" fmla="*/ 387037 h 558181"/>
                  <a:gd name="connsiteX49" fmla="*/ 208325 w 298767"/>
                  <a:gd name="connsiteY49" fmla="*/ 387358 h 558181"/>
                  <a:gd name="connsiteX50" fmla="*/ 207594 w 298767"/>
                  <a:gd name="connsiteY50" fmla="*/ 387495 h 558181"/>
                  <a:gd name="connsiteX51" fmla="*/ 206930 w 298767"/>
                  <a:gd name="connsiteY51" fmla="*/ 387656 h 558181"/>
                  <a:gd name="connsiteX52" fmla="*/ 206565 w 298767"/>
                  <a:gd name="connsiteY52" fmla="*/ 387770 h 558181"/>
                  <a:gd name="connsiteX53" fmla="*/ 203637 w 298767"/>
                  <a:gd name="connsiteY53" fmla="*/ 388549 h 558181"/>
                  <a:gd name="connsiteX54" fmla="*/ 197783 w 298767"/>
                  <a:gd name="connsiteY54" fmla="*/ 390152 h 558181"/>
                  <a:gd name="connsiteX55" fmla="*/ 186189 w 298767"/>
                  <a:gd name="connsiteY55" fmla="*/ 393358 h 558181"/>
                  <a:gd name="connsiteX56" fmla="*/ 180472 w 298767"/>
                  <a:gd name="connsiteY56" fmla="*/ 394916 h 558181"/>
                  <a:gd name="connsiteX57" fmla="*/ 174595 w 298767"/>
                  <a:gd name="connsiteY57" fmla="*/ 396335 h 558181"/>
                  <a:gd name="connsiteX58" fmla="*/ 169084 w 298767"/>
                  <a:gd name="connsiteY58" fmla="*/ 397503 h 558181"/>
                  <a:gd name="connsiteX59" fmla="*/ 166294 w 298767"/>
                  <a:gd name="connsiteY59" fmla="*/ 398076 h 558181"/>
                  <a:gd name="connsiteX60" fmla="*/ 163299 w 298767"/>
                  <a:gd name="connsiteY60" fmla="*/ 398511 h 558181"/>
                  <a:gd name="connsiteX61" fmla="*/ 160303 w 298767"/>
                  <a:gd name="connsiteY61" fmla="*/ 398946 h 558181"/>
                  <a:gd name="connsiteX62" fmla="*/ 158816 w 298767"/>
                  <a:gd name="connsiteY62" fmla="*/ 399152 h 558181"/>
                  <a:gd name="connsiteX63" fmla="*/ 158496 w 298767"/>
                  <a:gd name="connsiteY63" fmla="*/ 399221 h 558181"/>
                  <a:gd name="connsiteX64" fmla="*/ 158314 w 298767"/>
                  <a:gd name="connsiteY64" fmla="*/ 399221 h 558181"/>
                  <a:gd name="connsiteX65" fmla="*/ 157628 w 298767"/>
                  <a:gd name="connsiteY65" fmla="*/ 399290 h 558181"/>
                  <a:gd name="connsiteX66" fmla="*/ 152162 w 298767"/>
                  <a:gd name="connsiteY66" fmla="*/ 399679 h 558181"/>
                  <a:gd name="connsiteX67" fmla="*/ 146125 w 298767"/>
                  <a:gd name="connsiteY67" fmla="*/ 399519 h 558181"/>
                  <a:gd name="connsiteX68" fmla="*/ 145416 w 298767"/>
                  <a:gd name="connsiteY68" fmla="*/ 399519 h 558181"/>
                  <a:gd name="connsiteX69" fmla="*/ 145324 w 298767"/>
                  <a:gd name="connsiteY69" fmla="*/ 399496 h 558181"/>
                  <a:gd name="connsiteX70" fmla="*/ 145004 w 298767"/>
                  <a:gd name="connsiteY70" fmla="*/ 399450 h 558181"/>
                  <a:gd name="connsiteX71" fmla="*/ 143701 w 298767"/>
                  <a:gd name="connsiteY71" fmla="*/ 399290 h 558181"/>
                  <a:gd name="connsiteX72" fmla="*/ 141094 w 298767"/>
                  <a:gd name="connsiteY72" fmla="*/ 398946 h 558181"/>
                  <a:gd name="connsiteX73" fmla="*/ 138259 w 298767"/>
                  <a:gd name="connsiteY73" fmla="*/ 398351 h 558181"/>
                  <a:gd name="connsiteX74" fmla="*/ 135331 w 298767"/>
                  <a:gd name="connsiteY74" fmla="*/ 397618 h 558181"/>
                  <a:gd name="connsiteX75" fmla="*/ 134965 w 298767"/>
                  <a:gd name="connsiteY75" fmla="*/ 397526 h 558181"/>
                  <a:gd name="connsiteX76" fmla="*/ 134851 w 298767"/>
                  <a:gd name="connsiteY76" fmla="*/ 397481 h 558181"/>
                  <a:gd name="connsiteX77" fmla="*/ 134302 w 298767"/>
                  <a:gd name="connsiteY77" fmla="*/ 397274 h 558181"/>
                  <a:gd name="connsiteX78" fmla="*/ 133136 w 298767"/>
                  <a:gd name="connsiteY78" fmla="*/ 396839 h 558181"/>
                  <a:gd name="connsiteX79" fmla="*/ 130689 w 298767"/>
                  <a:gd name="connsiteY79" fmla="*/ 395900 h 558181"/>
                  <a:gd name="connsiteX80" fmla="*/ 130163 w 298767"/>
                  <a:gd name="connsiteY80" fmla="*/ 395625 h 558181"/>
                  <a:gd name="connsiteX81" fmla="*/ 128448 w 298767"/>
                  <a:gd name="connsiteY81" fmla="*/ 393244 h 558181"/>
                  <a:gd name="connsiteX82" fmla="*/ 127327 w 298767"/>
                  <a:gd name="connsiteY82" fmla="*/ 391686 h 558181"/>
                  <a:gd name="connsiteX83" fmla="*/ 127190 w 298767"/>
                  <a:gd name="connsiteY83" fmla="*/ 391480 h 558181"/>
                  <a:gd name="connsiteX84" fmla="*/ 127145 w 298767"/>
                  <a:gd name="connsiteY84" fmla="*/ 391434 h 558181"/>
                  <a:gd name="connsiteX85" fmla="*/ 126939 w 298767"/>
                  <a:gd name="connsiteY85" fmla="*/ 391068 h 558181"/>
                  <a:gd name="connsiteX86" fmla="*/ 126436 w 298767"/>
                  <a:gd name="connsiteY86" fmla="*/ 390221 h 558181"/>
                  <a:gd name="connsiteX87" fmla="*/ 124492 w 298767"/>
                  <a:gd name="connsiteY87" fmla="*/ 387083 h 558181"/>
                  <a:gd name="connsiteX88" fmla="*/ 122571 w 298767"/>
                  <a:gd name="connsiteY88" fmla="*/ 383808 h 558181"/>
                  <a:gd name="connsiteX89" fmla="*/ 122137 w 298767"/>
                  <a:gd name="connsiteY89" fmla="*/ 383075 h 558181"/>
                  <a:gd name="connsiteX90" fmla="*/ 121702 w 298767"/>
                  <a:gd name="connsiteY90" fmla="*/ 382228 h 558181"/>
                  <a:gd name="connsiteX91" fmla="*/ 120810 w 298767"/>
                  <a:gd name="connsiteY91" fmla="*/ 380511 h 558181"/>
                  <a:gd name="connsiteX92" fmla="*/ 119118 w 298767"/>
                  <a:gd name="connsiteY92" fmla="*/ 377235 h 558181"/>
                  <a:gd name="connsiteX93" fmla="*/ 116900 w 298767"/>
                  <a:gd name="connsiteY93" fmla="*/ 371922 h 558181"/>
                  <a:gd name="connsiteX94" fmla="*/ 114979 w 298767"/>
                  <a:gd name="connsiteY94" fmla="*/ 366563 h 558181"/>
                  <a:gd name="connsiteX95" fmla="*/ 114522 w 298767"/>
                  <a:gd name="connsiteY95" fmla="*/ 365166 h 558181"/>
                  <a:gd name="connsiteX96" fmla="*/ 114179 w 298767"/>
                  <a:gd name="connsiteY96" fmla="*/ 363884 h 558181"/>
                  <a:gd name="connsiteX97" fmla="*/ 113447 w 298767"/>
                  <a:gd name="connsiteY97" fmla="*/ 361136 h 558181"/>
                  <a:gd name="connsiteX98" fmla="*/ 112761 w 298767"/>
                  <a:gd name="connsiteY98" fmla="*/ 358364 h 558181"/>
                  <a:gd name="connsiteX99" fmla="*/ 112235 w 298767"/>
                  <a:gd name="connsiteY99" fmla="*/ 355547 h 558181"/>
                  <a:gd name="connsiteX100" fmla="*/ 111366 w 298767"/>
                  <a:gd name="connsiteY100" fmla="*/ 349914 h 558181"/>
                  <a:gd name="connsiteX101" fmla="*/ 110817 w 298767"/>
                  <a:gd name="connsiteY101" fmla="*/ 344234 h 558181"/>
                  <a:gd name="connsiteX102" fmla="*/ 110680 w 298767"/>
                  <a:gd name="connsiteY102" fmla="*/ 341280 h 558181"/>
                  <a:gd name="connsiteX103" fmla="*/ 110611 w 298767"/>
                  <a:gd name="connsiteY103" fmla="*/ 339791 h 558181"/>
                  <a:gd name="connsiteX104" fmla="*/ 110611 w 298767"/>
                  <a:gd name="connsiteY104" fmla="*/ 339058 h 558181"/>
                  <a:gd name="connsiteX105" fmla="*/ 110588 w 298767"/>
                  <a:gd name="connsiteY105" fmla="*/ 338944 h 558181"/>
                  <a:gd name="connsiteX106" fmla="*/ 110588 w 298767"/>
                  <a:gd name="connsiteY106" fmla="*/ 338806 h 558181"/>
                  <a:gd name="connsiteX107" fmla="*/ 110588 w 298767"/>
                  <a:gd name="connsiteY107" fmla="*/ 338463 h 558181"/>
                  <a:gd name="connsiteX108" fmla="*/ 110680 w 298767"/>
                  <a:gd name="connsiteY108" fmla="*/ 332715 h 558181"/>
                  <a:gd name="connsiteX109" fmla="*/ 111686 w 298767"/>
                  <a:gd name="connsiteY109" fmla="*/ 321195 h 558181"/>
                  <a:gd name="connsiteX110" fmla="*/ 112029 w 298767"/>
                  <a:gd name="connsiteY110" fmla="*/ 318332 h 558181"/>
                  <a:gd name="connsiteX111" fmla="*/ 112967 w 298767"/>
                  <a:gd name="connsiteY111" fmla="*/ 312470 h 558181"/>
                  <a:gd name="connsiteX112" fmla="*/ 113195 w 298767"/>
                  <a:gd name="connsiteY112" fmla="*/ 311050 h 558181"/>
                  <a:gd name="connsiteX113" fmla="*/ 113493 w 298767"/>
                  <a:gd name="connsiteY113" fmla="*/ 309607 h 558181"/>
                  <a:gd name="connsiteX114" fmla="*/ 115802 w 298767"/>
                  <a:gd name="connsiteY114" fmla="*/ 298133 h 558181"/>
                  <a:gd name="connsiteX115" fmla="*/ 118409 w 298767"/>
                  <a:gd name="connsiteY115" fmla="*/ 286591 h 558181"/>
                  <a:gd name="connsiteX116" fmla="*/ 120902 w 298767"/>
                  <a:gd name="connsiteY116" fmla="*/ 274911 h 558181"/>
                  <a:gd name="connsiteX117" fmla="*/ 123097 w 298767"/>
                  <a:gd name="connsiteY117" fmla="*/ 263186 h 558181"/>
                  <a:gd name="connsiteX118" fmla="*/ 124926 w 298767"/>
                  <a:gd name="connsiteY118" fmla="*/ 251391 h 558181"/>
                  <a:gd name="connsiteX119" fmla="*/ 125567 w 298767"/>
                  <a:gd name="connsiteY119" fmla="*/ 245414 h 558181"/>
                  <a:gd name="connsiteX120" fmla="*/ 125955 w 298767"/>
                  <a:gd name="connsiteY120" fmla="*/ 239413 h 558181"/>
                  <a:gd name="connsiteX121" fmla="*/ 125361 w 298767"/>
                  <a:gd name="connsiteY121" fmla="*/ 215367 h 558181"/>
                  <a:gd name="connsiteX122" fmla="*/ 124766 w 298767"/>
                  <a:gd name="connsiteY122" fmla="*/ 210786 h 558181"/>
                  <a:gd name="connsiteX123" fmla="*/ 125864 w 298767"/>
                  <a:gd name="connsiteY123" fmla="*/ 212687 h 558181"/>
                  <a:gd name="connsiteX124" fmla="*/ 128883 w 298767"/>
                  <a:gd name="connsiteY124" fmla="*/ 217748 h 558181"/>
                  <a:gd name="connsiteX125" fmla="*/ 134965 w 298767"/>
                  <a:gd name="connsiteY125" fmla="*/ 227756 h 558181"/>
                  <a:gd name="connsiteX126" fmla="*/ 147382 w 298767"/>
                  <a:gd name="connsiteY126" fmla="*/ 247635 h 558181"/>
                  <a:gd name="connsiteX127" fmla="*/ 153534 w 298767"/>
                  <a:gd name="connsiteY127" fmla="*/ 257506 h 558181"/>
                  <a:gd name="connsiteX128" fmla="*/ 159640 w 298767"/>
                  <a:gd name="connsiteY128" fmla="*/ 267491 h 558181"/>
                  <a:gd name="connsiteX129" fmla="*/ 162567 w 298767"/>
                  <a:gd name="connsiteY129" fmla="*/ 272300 h 558181"/>
                  <a:gd name="connsiteX130" fmla="*/ 162567 w 298767"/>
                  <a:gd name="connsiteY130" fmla="*/ 272300 h 558181"/>
                  <a:gd name="connsiteX131" fmla="*/ 162567 w 298767"/>
                  <a:gd name="connsiteY131" fmla="*/ 272346 h 558181"/>
                  <a:gd name="connsiteX132" fmla="*/ 162635 w 298767"/>
                  <a:gd name="connsiteY132" fmla="*/ 272415 h 558181"/>
                  <a:gd name="connsiteX133" fmla="*/ 162818 w 298767"/>
                  <a:gd name="connsiteY133" fmla="*/ 272758 h 558181"/>
                  <a:gd name="connsiteX134" fmla="*/ 163161 w 298767"/>
                  <a:gd name="connsiteY134" fmla="*/ 273400 h 558181"/>
                  <a:gd name="connsiteX135" fmla="*/ 163847 w 298767"/>
                  <a:gd name="connsiteY135" fmla="*/ 274682 h 558181"/>
                  <a:gd name="connsiteX136" fmla="*/ 165242 w 298767"/>
                  <a:gd name="connsiteY136" fmla="*/ 277247 h 558181"/>
                  <a:gd name="connsiteX137" fmla="*/ 166637 w 298767"/>
                  <a:gd name="connsiteY137" fmla="*/ 279812 h 558181"/>
                  <a:gd name="connsiteX138" fmla="*/ 166798 w 298767"/>
                  <a:gd name="connsiteY138" fmla="*/ 280132 h 558181"/>
                  <a:gd name="connsiteX139" fmla="*/ 166798 w 298767"/>
                  <a:gd name="connsiteY139" fmla="*/ 280132 h 558181"/>
                  <a:gd name="connsiteX140" fmla="*/ 166798 w 298767"/>
                  <a:gd name="connsiteY140" fmla="*/ 280201 h 558181"/>
                  <a:gd name="connsiteX141" fmla="*/ 166843 w 298767"/>
                  <a:gd name="connsiteY141" fmla="*/ 280293 h 558181"/>
                  <a:gd name="connsiteX142" fmla="*/ 167141 w 298767"/>
                  <a:gd name="connsiteY142" fmla="*/ 280957 h 558181"/>
                  <a:gd name="connsiteX143" fmla="*/ 167758 w 298767"/>
                  <a:gd name="connsiteY143" fmla="*/ 282262 h 558181"/>
                  <a:gd name="connsiteX144" fmla="*/ 170250 w 298767"/>
                  <a:gd name="connsiteY144" fmla="*/ 287575 h 558181"/>
                  <a:gd name="connsiteX145" fmla="*/ 170479 w 298767"/>
                  <a:gd name="connsiteY145" fmla="*/ 288034 h 558181"/>
                  <a:gd name="connsiteX146" fmla="*/ 170479 w 298767"/>
                  <a:gd name="connsiteY146" fmla="*/ 288034 h 558181"/>
                  <a:gd name="connsiteX147" fmla="*/ 170548 w 298767"/>
                  <a:gd name="connsiteY147" fmla="*/ 288217 h 558181"/>
                  <a:gd name="connsiteX148" fmla="*/ 170685 w 298767"/>
                  <a:gd name="connsiteY148" fmla="*/ 288537 h 558181"/>
                  <a:gd name="connsiteX149" fmla="*/ 171211 w 298767"/>
                  <a:gd name="connsiteY149" fmla="*/ 289843 h 558181"/>
                  <a:gd name="connsiteX150" fmla="*/ 172309 w 298767"/>
                  <a:gd name="connsiteY150" fmla="*/ 292454 h 558181"/>
                  <a:gd name="connsiteX151" fmla="*/ 174435 w 298767"/>
                  <a:gd name="connsiteY151" fmla="*/ 297767 h 558181"/>
                  <a:gd name="connsiteX152" fmla="*/ 176539 w 298767"/>
                  <a:gd name="connsiteY152" fmla="*/ 303240 h 558181"/>
                  <a:gd name="connsiteX153" fmla="*/ 176791 w 298767"/>
                  <a:gd name="connsiteY153" fmla="*/ 303905 h 558181"/>
                  <a:gd name="connsiteX154" fmla="*/ 176836 w 298767"/>
                  <a:gd name="connsiteY154" fmla="*/ 304019 h 558181"/>
                  <a:gd name="connsiteX155" fmla="*/ 176905 w 298767"/>
                  <a:gd name="connsiteY155" fmla="*/ 304248 h 558181"/>
                  <a:gd name="connsiteX156" fmla="*/ 177340 w 298767"/>
                  <a:gd name="connsiteY156" fmla="*/ 305622 h 558181"/>
                  <a:gd name="connsiteX157" fmla="*/ 178231 w 298767"/>
                  <a:gd name="connsiteY157" fmla="*/ 308416 h 558181"/>
                  <a:gd name="connsiteX158" fmla="*/ 178894 w 298767"/>
                  <a:gd name="connsiteY158" fmla="*/ 310454 h 558181"/>
                  <a:gd name="connsiteX159" fmla="*/ 183948 w 298767"/>
                  <a:gd name="connsiteY159" fmla="*/ 323348 h 558181"/>
                  <a:gd name="connsiteX160" fmla="*/ 191975 w 298767"/>
                  <a:gd name="connsiteY160" fmla="*/ 361960 h 558181"/>
                  <a:gd name="connsiteX161" fmla="*/ 199018 w 298767"/>
                  <a:gd name="connsiteY161" fmla="*/ 335394 h 558181"/>
                  <a:gd name="connsiteX162" fmla="*/ 198789 w 298767"/>
                  <a:gd name="connsiteY162" fmla="*/ 331867 h 558181"/>
                  <a:gd name="connsiteX163" fmla="*/ 198058 w 298767"/>
                  <a:gd name="connsiteY163" fmla="*/ 325340 h 558181"/>
                  <a:gd name="connsiteX164" fmla="*/ 197966 w 298767"/>
                  <a:gd name="connsiteY164" fmla="*/ 324562 h 558181"/>
                  <a:gd name="connsiteX165" fmla="*/ 197920 w 298767"/>
                  <a:gd name="connsiteY165" fmla="*/ 324172 h 558181"/>
                  <a:gd name="connsiteX166" fmla="*/ 197829 w 298767"/>
                  <a:gd name="connsiteY166" fmla="*/ 323623 h 558181"/>
                  <a:gd name="connsiteX167" fmla="*/ 197554 w 298767"/>
                  <a:gd name="connsiteY167" fmla="*/ 322066 h 558181"/>
                  <a:gd name="connsiteX168" fmla="*/ 197006 w 298767"/>
                  <a:gd name="connsiteY168" fmla="*/ 318951 h 558181"/>
                  <a:gd name="connsiteX169" fmla="*/ 196411 w 298767"/>
                  <a:gd name="connsiteY169" fmla="*/ 315699 h 558181"/>
                  <a:gd name="connsiteX170" fmla="*/ 195725 w 298767"/>
                  <a:gd name="connsiteY170" fmla="*/ 312584 h 558181"/>
                  <a:gd name="connsiteX171" fmla="*/ 195565 w 298767"/>
                  <a:gd name="connsiteY171" fmla="*/ 311851 h 558181"/>
                  <a:gd name="connsiteX172" fmla="*/ 197440 w 298767"/>
                  <a:gd name="connsiteY172" fmla="*/ 313157 h 558181"/>
                  <a:gd name="connsiteX173" fmla="*/ 198378 w 298767"/>
                  <a:gd name="connsiteY173" fmla="*/ 313798 h 558181"/>
                  <a:gd name="connsiteX174" fmla="*/ 199361 w 298767"/>
                  <a:gd name="connsiteY174" fmla="*/ 314531 h 558181"/>
                  <a:gd name="connsiteX175" fmla="*/ 201328 w 298767"/>
                  <a:gd name="connsiteY175" fmla="*/ 315974 h 558181"/>
                  <a:gd name="connsiteX176" fmla="*/ 202311 w 298767"/>
                  <a:gd name="connsiteY176" fmla="*/ 316706 h 558181"/>
                  <a:gd name="connsiteX177" fmla="*/ 202745 w 298767"/>
                  <a:gd name="connsiteY177" fmla="*/ 317004 h 558181"/>
                  <a:gd name="connsiteX178" fmla="*/ 203203 w 298767"/>
                  <a:gd name="connsiteY178" fmla="*/ 317393 h 558181"/>
                  <a:gd name="connsiteX179" fmla="*/ 204140 w 298767"/>
                  <a:gd name="connsiteY179" fmla="*/ 318172 h 558181"/>
                  <a:gd name="connsiteX180" fmla="*/ 204621 w 298767"/>
                  <a:gd name="connsiteY180" fmla="*/ 318562 h 558181"/>
                  <a:gd name="connsiteX181" fmla="*/ 204735 w 298767"/>
                  <a:gd name="connsiteY181" fmla="*/ 318653 h 558181"/>
                  <a:gd name="connsiteX182" fmla="*/ 204803 w 298767"/>
                  <a:gd name="connsiteY182" fmla="*/ 318699 h 558181"/>
                  <a:gd name="connsiteX183" fmla="*/ 204803 w 298767"/>
                  <a:gd name="connsiteY183" fmla="*/ 318699 h 558181"/>
                  <a:gd name="connsiteX184" fmla="*/ 204918 w 298767"/>
                  <a:gd name="connsiteY184" fmla="*/ 318836 h 558181"/>
                  <a:gd name="connsiteX185" fmla="*/ 206633 w 298767"/>
                  <a:gd name="connsiteY185" fmla="*/ 320485 h 558181"/>
                  <a:gd name="connsiteX186" fmla="*/ 206496 w 298767"/>
                  <a:gd name="connsiteY186" fmla="*/ 320325 h 558181"/>
                  <a:gd name="connsiteX187" fmla="*/ 208325 w 298767"/>
                  <a:gd name="connsiteY187" fmla="*/ 322432 h 558181"/>
                  <a:gd name="connsiteX188" fmla="*/ 208234 w 298767"/>
                  <a:gd name="connsiteY188" fmla="*/ 322294 h 558181"/>
                  <a:gd name="connsiteX189" fmla="*/ 209903 w 298767"/>
                  <a:gd name="connsiteY189" fmla="*/ 324470 h 558181"/>
                  <a:gd name="connsiteX190" fmla="*/ 210704 w 298767"/>
                  <a:gd name="connsiteY190" fmla="*/ 325684 h 558181"/>
                  <a:gd name="connsiteX191" fmla="*/ 211435 w 298767"/>
                  <a:gd name="connsiteY191" fmla="*/ 326829 h 558181"/>
                  <a:gd name="connsiteX192" fmla="*/ 212167 w 298767"/>
                  <a:gd name="connsiteY192" fmla="*/ 328066 h 558181"/>
                  <a:gd name="connsiteX193" fmla="*/ 212533 w 298767"/>
                  <a:gd name="connsiteY193" fmla="*/ 328707 h 558181"/>
                  <a:gd name="connsiteX194" fmla="*/ 212807 w 298767"/>
                  <a:gd name="connsiteY194" fmla="*/ 329233 h 558181"/>
                  <a:gd name="connsiteX195" fmla="*/ 214111 w 298767"/>
                  <a:gd name="connsiteY195" fmla="*/ 331822 h 558181"/>
                  <a:gd name="connsiteX196" fmla="*/ 214728 w 298767"/>
                  <a:gd name="connsiteY196" fmla="*/ 333012 h 558181"/>
                  <a:gd name="connsiteX197" fmla="*/ 215277 w 298767"/>
                  <a:gd name="connsiteY197" fmla="*/ 334341 h 558181"/>
                  <a:gd name="connsiteX198" fmla="*/ 216397 w 298767"/>
                  <a:gd name="connsiteY198" fmla="*/ 337020 h 558181"/>
                  <a:gd name="connsiteX199" fmla="*/ 217518 w 298767"/>
                  <a:gd name="connsiteY199" fmla="*/ 339700 h 558181"/>
                  <a:gd name="connsiteX200" fmla="*/ 218913 w 298767"/>
                  <a:gd name="connsiteY200" fmla="*/ 343707 h 558181"/>
                  <a:gd name="connsiteX201" fmla="*/ 219576 w 298767"/>
                  <a:gd name="connsiteY201" fmla="*/ 342333 h 558181"/>
                  <a:gd name="connsiteX202" fmla="*/ 220468 w 298767"/>
                  <a:gd name="connsiteY202" fmla="*/ 340341 h 558181"/>
                  <a:gd name="connsiteX203" fmla="*/ 220674 w 298767"/>
                  <a:gd name="connsiteY203" fmla="*/ 339837 h 558181"/>
                  <a:gd name="connsiteX204" fmla="*/ 220788 w 298767"/>
                  <a:gd name="connsiteY204" fmla="*/ 339471 h 558181"/>
                  <a:gd name="connsiteX205" fmla="*/ 220857 w 298767"/>
                  <a:gd name="connsiteY205" fmla="*/ 339196 h 558181"/>
                  <a:gd name="connsiteX206" fmla="*/ 221154 w 298767"/>
                  <a:gd name="connsiteY206" fmla="*/ 338074 h 558181"/>
                  <a:gd name="connsiteX207" fmla="*/ 221657 w 298767"/>
                  <a:gd name="connsiteY207" fmla="*/ 335761 h 558181"/>
                  <a:gd name="connsiteX208" fmla="*/ 221932 w 298767"/>
                  <a:gd name="connsiteY208" fmla="*/ 333585 h 558181"/>
                  <a:gd name="connsiteX209" fmla="*/ 222160 w 298767"/>
                  <a:gd name="connsiteY209" fmla="*/ 331455 h 558181"/>
                  <a:gd name="connsiteX210" fmla="*/ 222160 w 298767"/>
                  <a:gd name="connsiteY210" fmla="*/ 331409 h 558181"/>
                  <a:gd name="connsiteX211" fmla="*/ 222114 w 298767"/>
                  <a:gd name="connsiteY211" fmla="*/ 331020 h 558181"/>
                  <a:gd name="connsiteX212" fmla="*/ 222114 w 298767"/>
                  <a:gd name="connsiteY212" fmla="*/ 331020 h 558181"/>
                  <a:gd name="connsiteX213" fmla="*/ 222114 w 298767"/>
                  <a:gd name="connsiteY213" fmla="*/ 330928 h 558181"/>
                  <a:gd name="connsiteX214" fmla="*/ 222114 w 298767"/>
                  <a:gd name="connsiteY214" fmla="*/ 330516 h 558181"/>
                  <a:gd name="connsiteX215" fmla="*/ 222114 w 298767"/>
                  <a:gd name="connsiteY215" fmla="*/ 329989 h 558181"/>
                  <a:gd name="connsiteX216" fmla="*/ 222114 w 298767"/>
                  <a:gd name="connsiteY216" fmla="*/ 328890 h 558181"/>
                  <a:gd name="connsiteX217" fmla="*/ 222000 w 298767"/>
                  <a:gd name="connsiteY217" fmla="*/ 326760 h 558181"/>
                  <a:gd name="connsiteX218" fmla="*/ 221954 w 298767"/>
                  <a:gd name="connsiteY218" fmla="*/ 325936 h 558181"/>
                  <a:gd name="connsiteX219" fmla="*/ 221954 w 298767"/>
                  <a:gd name="connsiteY219" fmla="*/ 325821 h 558181"/>
                  <a:gd name="connsiteX220" fmla="*/ 221954 w 298767"/>
                  <a:gd name="connsiteY220" fmla="*/ 325753 h 558181"/>
                  <a:gd name="connsiteX221" fmla="*/ 221954 w 298767"/>
                  <a:gd name="connsiteY221" fmla="*/ 325753 h 558181"/>
                  <a:gd name="connsiteX222" fmla="*/ 221863 w 298767"/>
                  <a:gd name="connsiteY222" fmla="*/ 325409 h 558181"/>
                  <a:gd name="connsiteX223" fmla="*/ 221863 w 298767"/>
                  <a:gd name="connsiteY223" fmla="*/ 325363 h 558181"/>
                  <a:gd name="connsiteX224" fmla="*/ 221497 w 298767"/>
                  <a:gd name="connsiteY224" fmla="*/ 323256 h 558181"/>
                  <a:gd name="connsiteX225" fmla="*/ 221406 w 298767"/>
                  <a:gd name="connsiteY225" fmla="*/ 322707 h 558181"/>
                  <a:gd name="connsiteX226" fmla="*/ 221406 w 298767"/>
                  <a:gd name="connsiteY226" fmla="*/ 322592 h 558181"/>
                  <a:gd name="connsiteX227" fmla="*/ 221383 w 298767"/>
                  <a:gd name="connsiteY227" fmla="*/ 322523 h 558181"/>
                  <a:gd name="connsiteX228" fmla="*/ 221268 w 298767"/>
                  <a:gd name="connsiteY228" fmla="*/ 322134 h 558181"/>
                  <a:gd name="connsiteX229" fmla="*/ 221268 w 298767"/>
                  <a:gd name="connsiteY229" fmla="*/ 322066 h 558181"/>
                  <a:gd name="connsiteX230" fmla="*/ 221177 w 298767"/>
                  <a:gd name="connsiteY230" fmla="*/ 321814 h 558181"/>
                  <a:gd name="connsiteX231" fmla="*/ 220605 w 298767"/>
                  <a:gd name="connsiteY231" fmla="*/ 319753 h 558181"/>
                  <a:gd name="connsiteX232" fmla="*/ 220468 w 298767"/>
                  <a:gd name="connsiteY232" fmla="*/ 319249 h 558181"/>
                  <a:gd name="connsiteX233" fmla="*/ 220468 w 298767"/>
                  <a:gd name="connsiteY233" fmla="*/ 319203 h 558181"/>
                  <a:gd name="connsiteX234" fmla="*/ 220468 w 298767"/>
                  <a:gd name="connsiteY234" fmla="*/ 319203 h 558181"/>
                  <a:gd name="connsiteX235" fmla="*/ 220239 w 298767"/>
                  <a:gd name="connsiteY235" fmla="*/ 318722 h 558181"/>
                  <a:gd name="connsiteX236" fmla="*/ 220239 w 298767"/>
                  <a:gd name="connsiteY236" fmla="*/ 318653 h 558181"/>
                  <a:gd name="connsiteX237" fmla="*/ 220171 w 298767"/>
                  <a:gd name="connsiteY237" fmla="*/ 318539 h 558181"/>
                  <a:gd name="connsiteX238" fmla="*/ 220079 w 298767"/>
                  <a:gd name="connsiteY238" fmla="*/ 318287 h 558181"/>
                  <a:gd name="connsiteX239" fmla="*/ 219690 w 298767"/>
                  <a:gd name="connsiteY239" fmla="*/ 317302 h 558181"/>
                  <a:gd name="connsiteX240" fmla="*/ 219279 w 298767"/>
                  <a:gd name="connsiteY240" fmla="*/ 316317 h 558181"/>
                  <a:gd name="connsiteX241" fmla="*/ 219073 w 298767"/>
                  <a:gd name="connsiteY241" fmla="*/ 315836 h 558181"/>
                  <a:gd name="connsiteX242" fmla="*/ 219073 w 298767"/>
                  <a:gd name="connsiteY242" fmla="*/ 315790 h 558181"/>
                  <a:gd name="connsiteX243" fmla="*/ 218730 w 298767"/>
                  <a:gd name="connsiteY243" fmla="*/ 315241 h 558181"/>
                  <a:gd name="connsiteX244" fmla="*/ 218684 w 298767"/>
                  <a:gd name="connsiteY244" fmla="*/ 315172 h 558181"/>
                  <a:gd name="connsiteX245" fmla="*/ 218616 w 298767"/>
                  <a:gd name="connsiteY245" fmla="*/ 315058 h 558181"/>
                  <a:gd name="connsiteX246" fmla="*/ 218479 w 298767"/>
                  <a:gd name="connsiteY246" fmla="*/ 314828 h 558181"/>
                  <a:gd name="connsiteX247" fmla="*/ 217450 w 298767"/>
                  <a:gd name="connsiteY247" fmla="*/ 312950 h 558181"/>
                  <a:gd name="connsiteX248" fmla="*/ 217198 w 298767"/>
                  <a:gd name="connsiteY248" fmla="*/ 312493 h 558181"/>
                  <a:gd name="connsiteX249" fmla="*/ 217198 w 298767"/>
                  <a:gd name="connsiteY249" fmla="*/ 312424 h 558181"/>
                  <a:gd name="connsiteX250" fmla="*/ 217152 w 298767"/>
                  <a:gd name="connsiteY250" fmla="*/ 312401 h 558181"/>
                  <a:gd name="connsiteX251" fmla="*/ 217152 w 298767"/>
                  <a:gd name="connsiteY251" fmla="*/ 312401 h 558181"/>
                  <a:gd name="connsiteX252" fmla="*/ 216740 w 298767"/>
                  <a:gd name="connsiteY252" fmla="*/ 311851 h 558181"/>
                  <a:gd name="connsiteX253" fmla="*/ 216512 w 298767"/>
                  <a:gd name="connsiteY253" fmla="*/ 311531 h 558181"/>
                  <a:gd name="connsiteX254" fmla="*/ 215894 w 298767"/>
                  <a:gd name="connsiteY254" fmla="*/ 310661 h 558181"/>
                  <a:gd name="connsiteX255" fmla="*/ 215277 w 298767"/>
                  <a:gd name="connsiteY255" fmla="*/ 309790 h 558181"/>
                  <a:gd name="connsiteX256" fmla="*/ 214957 w 298767"/>
                  <a:gd name="connsiteY256" fmla="*/ 309355 h 558181"/>
                  <a:gd name="connsiteX257" fmla="*/ 214797 w 298767"/>
                  <a:gd name="connsiteY257" fmla="*/ 309103 h 558181"/>
                  <a:gd name="connsiteX258" fmla="*/ 214248 w 298767"/>
                  <a:gd name="connsiteY258" fmla="*/ 308553 h 558181"/>
                  <a:gd name="connsiteX259" fmla="*/ 212807 w 298767"/>
                  <a:gd name="connsiteY259" fmla="*/ 306996 h 558181"/>
                  <a:gd name="connsiteX260" fmla="*/ 212441 w 298767"/>
                  <a:gd name="connsiteY260" fmla="*/ 306607 h 558181"/>
                  <a:gd name="connsiteX261" fmla="*/ 212258 w 298767"/>
                  <a:gd name="connsiteY261" fmla="*/ 306401 h 558181"/>
                  <a:gd name="connsiteX262" fmla="*/ 212167 w 298767"/>
                  <a:gd name="connsiteY262" fmla="*/ 306309 h 558181"/>
                  <a:gd name="connsiteX263" fmla="*/ 212121 w 298767"/>
                  <a:gd name="connsiteY263" fmla="*/ 306309 h 558181"/>
                  <a:gd name="connsiteX264" fmla="*/ 212098 w 298767"/>
                  <a:gd name="connsiteY264" fmla="*/ 306240 h 558181"/>
                  <a:gd name="connsiteX265" fmla="*/ 211664 w 298767"/>
                  <a:gd name="connsiteY265" fmla="*/ 305874 h 558181"/>
                  <a:gd name="connsiteX266" fmla="*/ 210841 w 298767"/>
                  <a:gd name="connsiteY266" fmla="*/ 305187 h 558181"/>
                  <a:gd name="connsiteX267" fmla="*/ 209217 w 298767"/>
                  <a:gd name="connsiteY267" fmla="*/ 303836 h 558181"/>
                  <a:gd name="connsiteX268" fmla="*/ 207548 w 298767"/>
                  <a:gd name="connsiteY268" fmla="*/ 302507 h 558181"/>
                  <a:gd name="connsiteX269" fmla="*/ 207136 w 298767"/>
                  <a:gd name="connsiteY269" fmla="*/ 302164 h 558181"/>
                  <a:gd name="connsiteX270" fmla="*/ 206930 w 298767"/>
                  <a:gd name="connsiteY270" fmla="*/ 302004 h 558181"/>
                  <a:gd name="connsiteX271" fmla="*/ 206816 w 298767"/>
                  <a:gd name="connsiteY271" fmla="*/ 301935 h 558181"/>
                  <a:gd name="connsiteX272" fmla="*/ 206427 w 298767"/>
                  <a:gd name="connsiteY272" fmla="*/ 301637 h 558181"/>
                  <a:gd name="connsiteX273" fmla="*/ 205558 w 298767"/>
                  <a:gd name="connsiteY273" fmla="*/ 301065 h 558181"/>
                  <a:gd name="connsiteX274" fmla="*/ 201945 w 298767"/>
                  <a:gd name="connsiteY274" fmla="*/ 298820 h 558181"/>
                  <a:gd name="connsiteX275" fmla="*/ 198149 w 298767"/>
                  <a:gd name="connsiteY275" fmla="*/ 296736 h 558181"/>
                  <a:gd name="connsiteX276" fmla="*/ 194399 w 298767"/>
                  <a:gd name="connsiteY276" fmla="*/ 294721 h 558181"/>
                  <a:gd name="connsiteX277" fmla="*/ 192524 w 298767"/>
                  <a:gd name="connsiteY277" fmla="*/ 293736 h 558181"/>
                  <a:gd name="connsiteX278" fmla="*/ 192295 w 298767"/>
                  <a:gd name="connsiteY278" fmla="*/ 293622 h 558181"/>
                  <a:gd name="connsiteX279" fmla="*/ 192181 w 298767"/>
                  <a:gd name="connsiteY279" fmla="*/ 293553 h 558181"/>
                  <a:gd name="connsiteX280" fmla="*/ 192112 w 298767"/>
                  <a:gd name="connsiteY280" fmla="*/ 293507 h 558181"/>
                  <a:gd name="connsiteX281" fmla="*/ 192112 w 298767"/>
                  <a:gd name="connsiteY281" fmla="*/ 293507 h 558181"/>
                  <a:gd name="connsiteX282" fmla="*/ 192295 w 298767"/>
                  <a:gd name="connsiteY282" fmla="*/ 293622 h 558181"/>
                  <a:gd name="connsiteX283" fmla="*/ 192295 w 298767"/>
                  <a:gd name="connsiteY283" fmla="*/ 293622 h 558181"/>
                  <a:gd name="connsiteX284" fmla="*/ 191860 w 298767"/>
                  <a:gd name="connsiteY284" fmla="*/ 293324 h 558181"/>
                  <a:gd name="connsiteX285" fmla="*/ 190969 w 298767"/>
                  <a:gd name="connsiteY285" fmla="*/ 292752 h 558181"/>
                  <a:gd name="connsiteX286" fmla="*/ 190740 w 298767"/>
                  <a:gd name="connsiteY286" fmla="*/ 292614 h 558181"/>
                  <a:gd name="connsiteX287" fmla="*/ 190626 w 298767"/>
                  <a:gd name="connsiteY287" fmla="*/ 292545 h 558181"/>
                  <a:gd name="connsiteX288" fmla="*/ 190557 w 298767"/>
                  <a:gd name="connsiteY288" fmla="*/ 292500 h 558181"/>
                  <a:gd name="connsiteX289" fmla="*/ 190557 w 298767"/>
                  <a:gd name="connsiteY289" fmla="*/ 292500 h 558181"/>
                  <a:gd name="connsiteX290" fmla="*/ 190557 w 298767"/>
                  <a:gd name="connsiteY290" fmla="*/ 292476 h 558181"/>
                  <a:gd name="connsiteX291" fmla="*/ 190671 w 298767"/>
                  <a:gd name="connsiteY291" fmla="*/ 292568 h 558181"/>
                  <a:gd name="connsiteX292" fmla="*/ 190237 w 298767"/>
                  <a:gd name="connsiteY292" fmla="*/ 292270 h 558181"/>
                  <a:gd name="connsiteX293" fmla="*/ 189757 w 298767"/>
                  <a:gd name="connsiteY293" fmla="*/ 291927 h 558181"/>
                  <a:gd name="connsiteX294" fmla="*/ 189391 w 298767"/>
                  <a:gd name="connsiteY294" fmla="*/ 290850 h 558181"/>
                  <a:gd name="connsiteX295" fmla="*/ 188202 w 298767"/>
                  <a:gd name="connsiteY295" fmla="*/ 287827 h 558181"/>
                  <a:gd name="connsiteX296" fmla="*/ 185846 w 298767"/>
                  <a:gd name="connsiteY296" fmla="*/ 281965 h 558181"/>
                  <a:gd name="connsiteX297" fmla="*/ 185686 w 298767"/>
                  <a:gd name="connsiteY297" fmla="*/ 281598 h 558181"/>
                  <a:gd name="connsiteX298" fmla="*/ 185480 w 298767"/>
                  <a:gd name="connsiteY298" fmla="*/ 281117 h 558181"/>
                  <a:gd name="connsiteX299" fmla="*/ 185412 w 298767"/>
                  <a:gd name="connsiteY299" fmla="*/ 280957 h 558181"/>
                  <a:gd name="connsiteX300" fmla="*/ 185069 w 298767"/>
                  <a:gd name="connsiteY300" fmla="*/ 280247 h 558181"/>
                  <a:gd name="connsiteX301" fmla="*/ 184383 w 298767"/>
                  <a:gd name="connsiteY301" fmla="*/ 278850 h 558181"/>
                  <a:gd name="connsiteX302" fmla="*/ 183011 w 298767"/>
                  <a:gd name="connsiteY302" fmla="*/ 275987 h 558181"/>
                  <a:gd name="connsiteX303" fmla="*/ 181638 w 298767"/>
                  <a:gd name="connsiteY303" fmla="*/ 273148 h 558181"/>
                  <a:gd name="connsiteX304" fmla="*/ 181456 w 298767"/>
                  <a:gd name="connsiteY304" fmla="*/ 272804 h 558181"/>
                  <a:gd name="connsiteX305" fmla="*/ 181227 w 298767"/>
                  <a:gd name="connsiteY305" fmla="*/ 272346 h 558181"/>
                  <a:gd name="connsiteX306" fmla="*/ 180838 w 298767"/>
                  <a:gd name="connsiteY306" fmla="*/ 271659 h 558181"/>
                  <a:gd name="connsiteX307" fmla="*/ 180084 w 298767"/>
                  <a:gd name="connsiteY307" fmla="*/ 270285 h 558181"/>
                  <a:gd name="connsiteX308" fmla="*/ 179329 w 298767"/>
                  <a:gd name="connsiteY308" fmla="*/ 268865 h 558181"/>
                  <a:gd name="connsiteX309" fmla="*/ 178529 w 298767"/>
                  <a:gd name="connsiteY309" fmla="*/ 267445 h 558181"/>
                  <a:gd name="connsiteX310" fmla="*/ 176859 w 298767"/>
                  <a:gd name="connsiteY310" fmla="*/ 264628 h 558181"/>
                  <a:gd name="connsiteX311" fmla="*/ 176356 w 298767"/>
                  <a:gd name="connsiteY311" fmla="*/ 263827 h 558181"/>
                  <a:gd name="connsiteX312" fmla="*/ 175899 w 298767"/>
                  <a:gd name="connsiteY312" fmla="*/ 263162 h 558181"/>
                  <a:gd name="connsiteX313" fmla="*/ 174984 w 298767"/>
                  <a:gd name="connsiteY313" fmla="*/ 261857 h 558181"/>
                  <a:gd name="connsiteX314" fmla="*/ 173200 w 298767"/>
                  <a:gd name="connsiteY314" fmla="*/ 259269 h 558181"/>
                  <a:gd name="connsiteX315" fmla="*/ 165951 w 298767"/>
                  <a:gd name="connsiteY315" fmla="*/ 248918 h 558181"/>
                  <a:gd name="connsiteX316" fmla="*/ 162087 w 298767"/>
                  <a:gd name="connsiteY316" fmla="*/ 243834 h 558181"/>
                  <a:gd name="connsiteX317" fmla="*/ 154357 w 298767"/>
                  <a:gd name="connsiteY317" fmla="*/ 233757 h 558181"/>
                  <a:gd name="connsiteX318" fmla="*/ 146377 w 298767"/>
                  <a:gd name="connsiteY318" fmla="*/ 223978 h 558181"/>
                  <a:gd name="connsiteX319" fmla="*/ 144387 w 298767"/>
                  <a:gd name="connsiteY319" fmla="*/ 221550 h 558181"/>
                  <a:gd name="connsiteX320" fmla="*/ 143358 w 298767"/>
                  <a:gd name="connsiteY320" fmla="*/ 220291 h 558181"/>
                  <a:gd name="connsiteX321" fmla="*/ 142329 w 298767"/>
                  <a:gd name="connsiteY321" fmla="*/ 219100 h 558181"/>
                  <a:gd name="connsiteX322" fmla="*/ 138236 w 298767"/>
                  <a:gd name="connsiteY322" fmla="*/ 214290 h 558181"/>
                  <a:gd name="connsiteX323" fmla="*/ 134119 w 298767"/>
                  <a:gd name="connsiteY323" fmla="*/ 209504 h 558181"/>
                  <a:gd name="connsiteX324" fmla="*/ 129889 w 298767"/>
                  <a:gd name="connsiteY324" fmla="*/ 204763 h 558181"/>
                  <a:gd name="connsiteX325" fmla="*/ 122182 w 298767"/>
                  <a:gd name="connsiteY325" fmla="*/ 196336 h 558181"/>
                  <a:gd name="connsiteX326" fmla="*/ 121153 w 298767"/>
                  <a:gd name="connsiteY326" fmla="*/ 191847 h 558181"/>
                  <a:gd name="connsiteX327" fmla="*/ 117975 w 298767"/>
                  <a:gd name="connsiteY327" fmla="*/ 180304 h 558181"/>
                  <a:gd name="connsiteX328" fmla="*/ 117152 w 298767"/>
                  <a:gd name="connsiteY328" fmla="*/ 177419 h 558181"/>
                  <a:gd name="connsiteX329" fmla="*/ 116283 w 298767"/>
                  <a:gd name="connsiteY329" fmla="*/ 174579 h 558181"/>
                  <a:gd name="connsiteX330" fmla="*/ 115848 w 298767"/>
                  <a:gd name="connsiteY330" fmla="*/ 173159 h 558181"/>
                  <a:gd name="connsiteX331" fmla="*/ 115322 w 298767"/>
                  <a:gd name="connsiteY331" fmla="*/ 171648 h 558181"/>
                  <a:gd name="connsiteX332" fmla="*/ 114316 w 298767"/>
                  <a:gd name="connsiteY332" fmla="*/ 168876 h 558181"/>
                  <a:gd name="connsiteX333" fmla="*/ 113310 w 298767"/>
                  <a:gd name="connsiteY333" fmla="*/ 166105 h 558181"/>
                  <a:gd name="connsiteX334" fmla="*/ 112807 w 298767"/>
                  <a:gd name="connsiteY334" fmla="*/ 164685 h 558181"/>
                  <a:gd name="connsiteX335" fmla="*/ 112555 w 298767"/>
                  <a:gd name="connsiteY335" fmla="*/ 164021 h 558181"/>
                  <a:gd name="connsiteX336" fmla="*/ 112509 w 298767"/>
                  <a:gd name="connsiteY336" fmla="*/ 163861 h 558181"/>
                  <a:gd name="connsiteX337" fmla="*/ 112395 w 298767"/>
                  <a:gd name="connsiteY337" fmla="*/ 163586 h 558181"/>
                  <a:gd name="connsiteX338" fmla="*/ 112235 w 298767"/>
                  <a:gd name="connsiteY338" fmla="*/ 163243 h 558181"/>
                  <a:gd name="connsiteX339" fmla="*/ 109697 w 298767"/>
                  <a:gd name="connsiteY339" fmla="*/ 157792 h 558181"/>
                  <a:gd name="connsiteX340" fmla="*/ 104368 w 298767"/>
                  <a:gd name="connsiteY340" fmla="*/ 147074 h 558181"/>
                  <a:gd name="connsiteX341" fmla="*/ 101441 w 298767"/>
                  <a:gd name="connsiteY341" fmla="*/ 141921 h 558181"/>
                  <a:gd name="connsiteX342" fmla="*/ 99978 w 298767"/>
                  <a:gd name="connsiteY342" fmla="*/ 139356 h 558181"/>
                  <a:gd name="connsiteX343" fmla="*/ 99612 w 298767"/>
                  <a:gd name="connsiteY343" fmla="*/ 138715 h 558181"/>
                  <a:gd name="connsiteX344" fmla="*/ 99360 w 298767"/>
                  <a:gd name="connsiteY344" fmla="*/ 138303 h 558181"/>
                  <a:gd name="connsiteX345" fmla="*/ 99155 w 298767"/>
                  <a:gd name="connsiteY345" fmla="*/ 137982 h 558181"/>
                  <a:gd name="connsiteX346" fmla="*/ 98308 w 298767"/>
                  <a:gd name="connsiteY346" fmla="*/ 136768 h 558181"/>
                  <a:gd name="connsiteX347" fmla="*/ 91631 w 298767"/>
                  <a:gd name="connsiteY347" fmla="*/ 126829 h 558181"/>
                  <a:gd name="connsiteX348" fmla="*/ 84496 w 298767"/>
                  <a:gd name="connsiteY348" fmla="*/ 117417 h 558181"/>
                  <a:gd name="connsiteX349" fmla="*/ 76950 w 298767"/>
                  <a:gd name="connsiteY349" fmla="*/ 108187 h 558181"/>
                  <a:gd name="connsiteX350" fmla="*/ 57307 w 298767"/>
                  <a:gd name="connsiteY350" fmla="*/ 86980 h 558181"/>
                  <a:gd name="connsiteX351" fmla="*/ 58176 w 298767"/>
                  <a:gd name="connsiteY351" fmla="*/ 87713 h 558181"/>
                  <a:gd name="connsiteX352" fmla="*/ 61308 w 298767"/>
                  <a:gd name="connsiteY352" fmla="*/ 90324 h 558181"/>
                  <a:gd name="connsiteX353" fmla="*/ 64464 w 298767"/>
                  <a:gd name="connsiteY353" fmla="*/ 92614 h 558181"/>
                  <a:gd name="connsiteX354" fmla="*/ 78665 w 298767"/>
                  <a:gd name="connsiteY354" fmla="*/ 100607 h 558181"/>
                  <a:gd name="connsiteX355" fmla="*/ 80472 w 298767"/>
                  <a:gd name="connsiteY355" fmla="*/ 101294 h 558181"/>
                  <a:gd name="connsiteX356" fmla="*/ 82507 w 298767"/>
                  <a:gd name="connsiteY356" fmla="*/ 101958 h 558181"/>
                  <a:gd name="connsiteX357" fmla="*/ 84565 w 298767"/>
                  <a:gd name="connsiteY357" fmla="*/ 102645 h 558181"/>
                  <a:gd name="connsiteX358" fmla="*/ 86440 w 298767"/>
                  <a:gd name="connsiteY358" fmla="*/ 103080 h 558181"/>
                  <a:gd name="connsiteX359" fmla="*/ 87401 w 298767"/>
                  <a:gd name="connsiteY359" fmla="*/ 103309 h 558181"/>
                  <a:gd name="connsiteX360" fmla="*/ 87858 w 298767"/>
                  <a:gd name="connsiteY360" fmla="*/ 103424 h 558181"/>
                  <a:gd name="connsiteX361" fmla="*/ 88224 w 298767"/>
                  <a:gd name="connsiteY361" fmla="*/ 103492 h 558181"/>
                  <a:gd name="connsiteX362" fmla="*/ 88452 w 298767"/>
                  <a:gd name="connsiteY362" fmla="*/ 103538 h 558181"/>
                  <a:gd name="connsiteX363" fmla="*/ 90351 w 298767"/>
                  <a:gd name="connsiteY363" fmla="*/ 103882 h 558181"/>
                  <a:gd name="connsiteX364" fmla="*/ 91311 w 298767"/>
                  <a:gd name="connsiteY364" fmla="*/ 104042 h 558181"/>
                  <a:gd name="connsiteX365" fmla="*/ 91791 w 298767"/>
                  <a:gd name="connsiteY365" fmla="*/ 104134 h 558181"/>
                  <a:gd name="connsiteX366" fmla="*/ 92271 w 298767"/>
                  <a:gd name="connsiteY366" fmla="*/ 104225 h 558181"/>
                  <a:gd name="connsiteX367" fmla="*/ 92500 w 298767"/>
                  <a:gd name="connsiteY367" fmla="*/ 104271 h 558181"/>
                  <a:gd name="connsiteX368" fmla="*/ 94421 w 298767"/>
                  <a:gd name="connsiteY368" fmla="*/ 104500 h 558181"/>
                  <a:gd name="connsiteX369" fmla="*/ 110131 w 298767"/>
                  <a:gd name="connsiteY369" fmla="*/ 105164 h 558181"/>
                  <a:gd name="connsiteX370" fmla="*/ 113996 w 298767"/>
                  <a:gd name="connsiteY370" fmla="*/ 105279 h 558181"/>
                  <a:gd name="connsiteX371" fmla="*/ 115939 w 298767"/>
                  <a:gd name="connsiteY371" fmla="*/ 105347 h 558181"/>
                  <a:gd name="connsiteX372" fmla="*/ 116237 w 298767"/>
                  <a:gd name="connsiteY372" fmla="*/ 105347 h 558181"/>
                  <a:gd name="connsiteX373" fmla="*/ 116145 w 298767"/>
                  <a:gd name="connsiteY373" fmla="*/ 105347 h 558181"/>
                  <a:gd name="connsiteX374" fmla="*/ 116740 w 298767"/>
                  <a:gd name="connsiteY374" fmla="*/ 105347 h 558181"/>
                  <a:gd name="connsiteX375" fmla="*/ 117700 w 298767"/>
                  <a:gd name="connsiteY375" fmla="*/ 105439 h 558181"/>
                  <a:gd name="connsiteX376" fmla="*/ 125224 w 298767"/>
                  <a:gd name="connsiteY376" fmla="*/ 106080 h 558181"/>
                  <a:gd name="connsiteX377" fmla="*/ 128860 w 298767"/>
                  <a:gd name="connsiteY377" fmla="*/ 106561 h 558181"/>
                  <a:gd name="connsiteX378" fmla="*/ 132633 w 298767"/>
                  <a:gd name="connsiteY378" fmla="*/ 107431 h 558181"/>
                  <a:gd name="connsiteX379" fmla="*/ 138807 w 298767"/>
                  <a:gd name="connsiteY379" fmla="*/ 110111 h 558181"/>
                  <a:gd name="connsiteX380" fmla="*/ 141620 w 298767"/>
                  <a:gd name="connsiteY380" fmla="*/ 112424 h 558181"/>
                  <a:gd name="connsiteX381" fmla="*/ 141803 w 298767"/>
                  <a:gd name="connsiteY381" fmla="*/ 112561 h 558181"/>
                  <a:gd name="connsiteX382" fmla="*/ 141803 w 298767"/>
                  <a:gd name="connsiteY382" fmla="*/ 112561 h 558181"/>
                  <a:gd name="connsiteX383" fmla="*/ 141871 w 298767"/>
                  <a:gd name="connsiteY383" fmla="*/ 112653 h 558181"/>
                  <a:gd name="connsiteX384" fmla="*/ 142192 w 298767"/>
                  <a:gd name="connsiteY384" fmla="*/ 113019 h 558181"/>
                  <a:gd name="connsiteX385" fmla="*/ 142832 w 298767"/>
                  <a:gd name="connsiteY385" fmla="*/ 113706 h 558181"/>
                  <a:gd name="connsiteX386" fmla="*/ 144113 w 298767"/>
                  <a:gd name="connsiteY386" fmla="*/ 115104 h 558181"/>
                  <a:gd name="connsiteX387" fmla="*/ 149258 w 298767"/>
                  <a:gd name="connsiteY387" fmla="*/ 120829 h 558181"/>
                  <a:gd name="connsiteX388" fmla="*/ 154677 w 298767"/>
                  <a:gd name="connsiteY388" fmla="*/ 126646 h 558181"/>
                  <a:gd name="connsiteX389" fmla="*/ 157513 w 298767"/>
                  <a:gd name="connsiteY389" fmla="*/ 129302 h 558181"/>
                  <a:gd name="connsiteX390" fmla="*/ 158931 w 298767"/>
                  <a:gd name="connsiteY390" fmla="*/ 130608 h 558181"/>
                  <a:gd name="connsiteX391" fmla="*/ 159274 w 298767"/>
                  <a:gd name="connsiteY391" fmla="*/ 130952 h 558181"/>
                  <a:gd name="connsiteX392" fmla="*/ 159503 w 298767"/>
                  <a:gd name="connsiteY392" fmla="*/ 131135 h 558181"/>
                  <a:gd name="connsiteX393" fmla="*/ 159708 w 298767"/>
                  <a:gd name="connsiteY393" fmla="*/ 131295 h 558181"/>
                  <a:gd name="connsiteX394" fmla="*/ 160486 w 298767"/>
                  <a:gd name="connsiteY394" fmla="*/ 131936 h 558181"/>
                  <a:gd name="connsiteX395" fmla="*/ 166775 w 298767"/>
                  <a:gd name="connsiteY395" fmla="*/ 136768 h 558181"/>
                  <a:gd name="connsiteX396" fmla="*/ 173520 w 298767"/>
                  <a:gd name="connsiteY396" fmla="*/ 140982 h 558181"/>
                  <a:gd name="connsiteX397" fmla="*/ 189025 w 298767"/>
                  <a:gd name="connsiteY397" fmla="*/ 145288 h 558181"/>
                  <a:gd name="connsiteX398" fmla="*/ 191106 w 298767"/>
                  <a:gd name="connsiteY398" fmla="*/ 145311 h 558181"/>
                  <a:gd name="connsiteX399" fmla="*/ 193027 w 298767"/>
                  <a:gd name="connsiteY399" fmla="*/ 145173 h 558181"/>
                  <a:gd name="connsiteX400" fmla="*/ 193507 w 298767"/>
                  <a:gd name="connsiteY400" fmla="*/ 145128 h 558181"/>
                  <a:gd name="connsiteX401" fmla="*/ 193850 w 298767"/>
                  <a:gd name="connsiteY401" fmla="*/ 145128 h 558181"/>
                  <a:gd name="connsiteX402" fmla="*/ 194102 w 298767"/>
                  <a:gd name="connsiteY402" fmla="*/ 145036 h 558181"/>
                  <a:gd name="connsiteX403" fmla="*/ 195108 w 298767"/>
                  <a:gd name="connsiteY403" fmla="*/ 144830 h 558181"/>
                  <a:gd name="connsiteX404" fmla="*/ 197097 w 298767"/>
                  <a:gd name="connsiteY404" fmla="*/ 144395 h 558181"/>
                  <a:gd name="connsiteX405" fmla="*/ 197349 w 298767"/>
                  <a:gd name="connsiteY405" fmla="*/ 144280 h 558181"/>
                  <a:gd name="connsiteX406" fmla="*/ 198904 w 298767"/>
                  <a:gd name="connsiteY406" fmla="*/ 145631 h 558181"/>
                  <a:gd name="connsiteX407" fmla="*/ 200619 w 298767"/>
                  <a:gd name="connsiteY407" fmla="*/ 147097 h 558181"/>
                  <a:gd name="connsiteX408" fmla="*/ 201465 w 298767"/>
                  <a:gd name="connsiteY408" fmla="*/ 147830 h 558181"/>
                  <a:gd name="connsiteX409" fmla="*/ 201899 w 298767"/>
                  <a:gd name="connsiteY409" fmla="*/ 148219 h 558181"/>
                  <a:gd name="connsiteX410" fmla="*/ 201922 w 298767"/>
                  <a:gd name="connsiteY410" fmla="*/ 148219 h 558181"/>
                  <a:gd name="connsiteX411" fmla="*/ 202105 w 298767"/>
                  <a:gd name="connsiteY411" fmla="*/ 148402 h 558181"/>
                  <a:gd name="connsiteX412" fmla="*/ 205146 w 298767"/>
                  <a:gd name="connsiteY412" fmla="*/ 151380 h 558181"/>
                  <a:gd name="connsiteX413" fmla="*/ 208280 w 298767"/>
                  <a:gd name="connsiteY413" fmla="*/ 154609 h 558181"/>
                  <a:gd name="connsiteX414" fmla="*/ 208371 w 298767"/>
                  <a:gd name="connsiteY414" fmla="*/ 154701 h 558181"/>
                  <a:gd name="connsiteX415" fmla="*/ 208417 w 298767"/>
                  <a:gd name="connsiteY415" fmla="*/ 154769 h 558181"/>
                  <a:gd name="connsiteX416" fmla="*/ 208417 w 298767"/>
                  <a:gd name="connsiteY416" fmla="*/ 154769 h 558181"/>
                  <a:gd name="connsiteX417" fmla="*/ 208417 w 298767"/>
                  <a:gd name="connsiteY417" fmla="*/ 154792 h 558181"/>
                  <a:gd name="connsiteX418" fmla="*/ 208302 w 298767"/>
                  <a:gd name="connsiteY418" fmla="*/ 154654 h 558181"/>
                  <a:gd name="connsiteX419" fmla="*/ 208325 w 298767"/>
                  <a:gd name="connsiteY419" fmla="*/ 154654 h 558181"/>
                  <a:gd name="connsiteX420" fmla="*/ 208508 w 298767"/>
                  <a:gd name="connsiteY420" fmla="*/ 154861 h 558181"/>
                  <a:gd name="connsiteX421" fmla="*/ 208874 w 298767"/>
                  <a:gd name="connsiteY421" fmla="*/ 155250 h 558181"/>
                  <a:gd name="connsiteX422" fmla="*/ 209606 w 298767"/>
                  <a:gd name="connsiteY422" fmla="*/ 156075 h 558181"/>
                  <a:gd name="connsiteX423" fmla="*/ 211047 w 298767"/>
                  <a:gd name="connsiteY423" fmla="*/ 157769 h 558181"/>
                  <a:gd name="connsiteX424" fmla="*/ 211755 w 298767"/>
                  <a:gd name="connsiteY424" fmla="*/ 158640 h 558181"/>
                  <a:gd name="connsiteX425" fmla="*/ 211938 w 298767"/>
                  <a:gd name="connsiteY425" fmla="*/ 158823 h 558181"/>
                  <a:gd name="connsiteX426" fmla="*/ 212030 w 298767"/>
                  <a:gd name="connsiteY426" fmla="*/ 158937 h 558181"/>
                  <a:gd name="connsiteX427" fmla="*/ 212076 w 298767"/>
                  <a:gd name="connsiteY427" fmla="*/ 158983 h 558181"/>
                  <a:gd name="connsiteX428" fmla="*/ 212121 w 298767"/>
                  <a:gd name="connsiteY428" fmla="*/ 158983 h 558181"/>
                  <a:gd name="connsiteX429" fmla="*/ 212121 w 298767"/>
                  <a:gd name="connsiteY429" fmla="*/ 159029 h 558181"/>
                  <a:gd name="connsiteX430" fmla="*/ 212007 w 298767"/>
                  <a:gd name="connsiteY430" fmla="*/ 158868 h 558181"/>
                  <a:gd name="connsiteX431" fmla="*/ 212327 w 298767"/>
                  <a:gd name="connsiteY431" fmla="*/ 159281 h 558181"/>
                  <a:gd name="connsiteX432" fmla="*/ 213676 w 298767"/>
                  <a:gd name="connsiteY432" fmla="*/ 161044 h 558181"/>
                  <a:gd name="connsiteX433" fmla="*/ 215002 w 298767"/>
                  <a:gd name="connsiteY433" fmla="*/ 162831 h 558181"/>
                  <a:gd name="connsiteX434" fmla="*/ 215666 w 298767"/>
                  <a:gd name="connsiteY434" fmla="*/ 163746 h 558181"/>
                  <a:gd name="connsiteX435" fmla="*/ 215826 w 298767"/>
                  <a:gd name="connsiteY435" fmla="*/ 163976 h 558181"/>
                  <a:gd name="connsiteX436" fmla="*/ 215826 w 298767"/>
                  <a:gd name="connsiteY436" fmla="*/ 164021 h 558181"/>
                  <a:gd name="connsiteX437" fmla="*/ 215872 w 298767"/>
                  <a:gd name="connsiteY437" fmla="*/ 164044 h 558181"/>
                  <a:gd name="connsiteX438" fmla="*/ 216192 w 298767"/>
                  <a:gd name="connsiteY438" fmla="*/ 164525 h 558181"/>
                  <a:gd name="connsiteX439" fmla="*/ 218570 w 298767"/>
                  <a:gd name="connsiteY439" fmla="*/ 168212 h 558181"/>
                  <a:gd name="connsiteX440" fmla="*/ 220834 w 298767"/>
                  <a:gd name="connsiteY440" fmla="*/ 172449 h 558181"/>
                  <a:gd name="connsiteX441" fmla="*/ 222709 w 298767"/>
                  <a:gd name="connsiteY441" fmla="*/ 176686 h 558181"/>
                  <a:gd name="connsiteX442" fmla="*/ 224356 w 298767"/>
                  <a:gd name="connsiteY442" fmla="*/ 181129 h 558181"/>
                  <a:gd name="connsiteX443" fmla="*/ 225682 w 298767"/>
                  <a:gd name="connsiteY443" fmla="*/ 185618 h 558181"/>
                  <a:gd name="connsiteX444" fmla="*/ 226734 w 298767"/>
                  <a:gd name="connsiteY444" fmla="*/ 190427 h 558181"/>
                  <a:gd name="connsiteX445" fmla="*/ 227351 w 298767"/>
                  <a:gd name="connsiteY445" fmla="*/ 195053 h 558181"/>
                  <a:gd name="connsiteX446" fmla="*/ 227854 w 298767"/>
                  <a:gd name="connsiteY446" fmla="*/ 199816 h 558181"/>
                  <a:gd name="connsiteX447" fmla="*/ 228014 w 298767"/>
                  <a:gd name="connsiteY447" fmla="*/ 204832 h 558181"/>
                  <a:gd name="connsiteX448" fmla="*/ 228106 w 298767"/>
                  <a:gd name="connsiteY448" fmla="*/ 207305 h 558181"/>
                  <a:gd name="connsiteX449" fmla="*/ 228037 w 298767"/>
                  <a:gd name="connsiteY449" fmla="*/ 209687 h 558181"/>
                  <a:gd name="connsiteX450" fmla="*/ 227877 w 298767"/>
                  <a:gd name="connsiteY450" fmla="*/ 214611 h 558181"/>
                  <a:gd name="connsiteX451" fmla="*/ 227420 w 298767"/>
                  <a:gd name="connsiteY451" fmla="*/ 224573 h 558181"/>
                  <a:gd name="connsiteX452" fmla="*/ 227328 w 298767"/>
                  <a:gd name="connsiteY452" fmla="*/ 229726 h 558181"/>
                  <a:gd name="connsiteX453" fmla="*/ 227443 w 298767"/>
                  <a:gd name="connsiteY453" fmla="*/ 234787 h 558181"/>
                  <a:gd name="connsiteX454" fmla="*/ 227854 w 298767"/>
                  <a:gd name="connsiteY454" fmla="*/ 239894 h 558181"/>
                  <a:gd name="connsiteX455" fmla="*/ 228289 w 298767"/>
                  <a:gd name="connsiteY455" fmla="*/ 244956 h 558181"/>
                  <a:gd name="connsiteX456" fmla="*/ 228289 w 298767"/>
                  <a:gd name="connsiteY456" fmla="*/ 245139 h 558181"/>
                  <a:gd name="connsiteX457" fmla="*/ 228311 w 298767"/>
                  <a:gd name="connsiteY457" fmla="*/ 245208 h 558181"/>
                  <a:gd name="connsiteX458" fmla="*/ 229021 w 298767"/>
                  <a:gd name="connsiteY458" fmla="*/ 249192 h 558181"/>
                  <a:gd name="connsiteX459" fmla="*/ 229867 w 298767"/>
                  <a:gd name="connsiteY459" fmla="*/ 253109 h 558181"/>
                  <a:gd name="connsiteX460" fmla="*/ 230095 w 298767"/>
                  <a:gd name="connsiteY460" fmla="*/ 254070 h 558181"/>
                  <a:gd name="connsiteX461" fmla="*/ 230164 w 298767"/>
                  <a:gd name="connsiteY461" fmla="*/ 254322 h 558181"/>
                  <a:gd name="connsiteX462" fmla="*/ 230255 w 298767"/>
                  <a:gd name="connsiteY462" fmla="*/ 254735 h 558181"/>
                  <a:gd name="connsiteX463" fmla="*/ 230393 w 298767"/>
                  <a:gd name="connsiteY463" fmla="*/ 255193 h 558181"/>
                  <a:gd name="connsiteX464" fmla="*/ 230964 w 298767"/>
                  <a:gd name="connsiteY464" fmla="*/ 257048 h 558181"/>
                  <a:gd name="connsiteX465" fmla="*/ 231536 w 298767"/>
                  <a:gd name="connsiteY465" fmla="*/ 258995 h 558181"/>
                  <a:gd name="connsiteX466" fmla="*/ 232222 w 298767"/>
                  <a:gd name="connsiteY466" fmla="*/ 261056 h 558181"/>
                  <a:gd name="connsiteX467" fmla="*/ 232977 w 298767"/>
                  <a:gd name="connsiteY467" fmla="*/ 262910 h 558181"/>
                  <a:gd name="connsiteX468" fmla="*/ 233731 w 298767"/>
                  <a:gd name="connsiteY468" fmla="*/ 264743 h 558181"/>
                  <a:gd name="connsiteX469" fmla="*/ 234509 w 298767"/>
                  <a:gd name="connsiteY469" fmla="*/ 266575 h 558181"/>
                  <a:gd name="connsiteX470" fmla="*/ 234898 w 298767"/>
                  <a:gd name="connsiteY470" fmla="*/ 267468 h 558181"/>
                  <a:gd name="connsiteX471" fmla="*/ 235378 w 298767"/>
                  <a:gd name="connsiteY471" fmla="*/ 268453 h 558181"/>
                  <a:gd name="connsiteX472" fmla="*/ 236384 w 298767"/>
                  <a:gd name="connsiteY472" fmla="*/ 270308 h 558181"/>
                  <a:gd name="connsiteX473" fmla="*/ 237413 w 298767"/>
                  <a:gd name="connsiteY473" fmla="*/ 272048 h 558181"/>
                  <a:gd name="connsiteX474" fmla="*/ 239425 w 298767"/>
                  <a:gd name="connsiteY474" fmla="*/ 275506 h 558181"/>
                  <a:gd name="connsiteX475" fmla="*/ 239471 w 298767"/>
                  <a:gd name="connsiteY475" fmla="*/ 275575 h 558181"/>
                  <a:gd name="connsiteX476" fmla="*/ 239517 w 298767"/>
                  <a:gd name="connsiteY476" fmla="*/ 275621 h 558181"/>
                  <a:gd name="connsiteX477" fmla="*/ 246949 w 298767"/>
                  <a:gd name="connsiteY477" fmla="*/ 285560 h 558181"/>
                  <a:gd name="connsiteX478" fmla="*/ 248756 w 298767"/>
                  <a:gd name="connsiteY478" fmla="*/ 287919 h 558181"/>
                  <a:gd name="connsiteX479" fmla="*/ 250402 w 298767"/>
                  <a:gd name="connsiteY479" fmla="*/ 290553 h 558181"/>
                  <a:gd name="connsiteX480" fmla="*/ 251980 w 298767"/>
                  <a:gd name="connsiteY480" fmla="*/ 293118 h 558181"/>
                  <a:gd name="connsiteX481" fmla="*/ 253466 w 298767"/>
                  <a:gd name="connsiteY481" fmla="*/ 295820 h 558181"/>
                  <a:gd name="connsiteX482" fmla="*/ 254907 w 298767"/>
                  <a:gd name="connsiteY482" fmla="*/ 298500 h 558181"/>
                  <a:gd name="connsiteX483" fmla="*/ 256279 w 298767"/>
                  <a:gd name="connsiteY483" fmla="*/ 301271 h 558181"/>
                  <a:gd name="connsiteX484" fmla="*/ 257536 w 298767"/>
                  <a:gd name="connsiteY484" fmla="*/ 304065 h 558181"/>
                  <a:gd name="connsiteX485" fmla="*/ 258749 w 298767"/>
                  <a:gd name="connsiteY485" fmla="*/ 306882 h 558181"/>
                  <a:gd name="connsiteX486" fmla="*/ 259869 w 298767"/>
                  <a:gd name="connsiteY486" fmla="*/ 309767 h 558181"/>
                  <a:gd name="connsiteX487" fmla="*/ 260144 w 298767"/>
                  <a:gd name="connsiteY487" fmla="*/ 310500 h 558181"/>
                  <a:gd name="connsiteX488" fmla="*/ 260372 w 298767"/>
                  <a:gd name="connsiteY488" fmla="*/ 311187 h 558181"/>
                  <a:gd name="connsiteX489" fmla="*/ 260875 w 298767"/>
                  <a:gd name="connsiteY489" fmla="*/ 312653 h 558181"/>
                  <a:gd name="connsiteX490" fmla="*/ 261881 w 298767"/>
                  <a:gd name="connsiteY490" fmla="*/ 315607 h 558181"/>
                  <a:gd name="connsiteX491" fmla="*/ 262773 w 298767"/>
                  <a:gd name="connsiteY491" fmla="*/ 318562 h 558181"/>
                  <a:gd name="connsiteX492" fmla="*/ 263253 w 298767"/>
                  <a:gd name="connsiteY492" fmla="*/ 320188 h 558181"/>
                  <a:gd name="connsiteX493" fmla="*/ 263322 w 298767"/>
                  <a:gd name="connsiteY493" fmla="*/ 318997 h 558181"/>
                  <a:gd name="connsiteX494" fmla="*/ 263619 w 298767"/>
                  <a:gd name="connsiteY494" fmla="*/ 318080 h 558181"/>
                  <a:gd name="connsiteX495" fmla="*/ 263871 w 298767"/>
                  <a:gd name="connsiteY495" fmla="*/ 318287 h 558181"/>
                  <a:gd name="connsiteX496" fmla="*/ 263734 w 298767"/>
                  <a:gd name="connsiteY496" fmla="*/ 317668 h 558181"/>
                  <a:gd name="connsiteX497" fmla="*/ 263825 w 298767"/>
                  <a:gd name="connsiteY497" fmla="*/ 317027 h 558181"/>
                  <a:gd name="connsiteX498" fmla="*/ 263757 w 298767"/>
                  <a:gd name="connsiteY498" fmla="*/ 315149 h 558181"/>
                  <a:gd name="connsiteX499" fmla="*/ 263528 w 298767"/>
                  <a:gd name="connsiteY499" fmla="*/ 311989 h 558181"/>
                  <a:gd name="connsiteX500" fmla="*/ 263391 w 298767"/>
                  <a:gd name="connsiteY500" fmla="*/ 310409 h 558181"/>
                  <a:gd name="connsiteX501" fmla="*/ 263299 w 298767"/>
                  <a:gd name="connsiteY501" fmla="*/ 309515 h 558181"/>
                  <a:gd name="connsiteX502" fmla="*/ 263185 w 298767"/>
                  <a:gd name="connsiteY502" fmla="*/ 308759 h 558181"/>
                  <a:gd name="connsiteX503" fmla="*/ 262728 w 298767"/>
                  <a:gd name="connsiteY503" fmla="*/ 305599 h 558181"/>
                  <a:gd name="connsiteX504" fmla="*/ 262065 w 298767"/>
                  <a:gd name="connsiteY504" fmla="*/ 302439 h 558181"/>
                  <a:gd name="connsiteX505" fmla="*/ 261378 w 298767"/>
                  <a:gd name="connsiteY505" fmla="*/ 299347 h 558181"/>
                  <a:gd name="connsiteX506" fmla="*/ 260487 w 298767"/>
                  <a:gd name="connsiteY506" fmla="*/ 296141 h 558181"/>
                  <a:gd name="connsiteX507" fmla="*/ 259549 w 298767"/>
                  <a:gd name="connsiteY507" fmla="*/ 293141 h 558181"/>
                  <a:gd name="connsiteX508" fmla="*/ 258406 w 298767"/>
                  <a:gd name="connsiteY508" fmla="*/ 289912 h 558181"/>
                  <a:gd name="connsiteX509" fmla="*/ 257148 w 298767"/>
                  <a:gd name="connsiteY509" fmla="*/ 286888 h 558181"/>
                  <a:gd name="connsiteX510" fmla="*/ 255913 w 298767"/>
                  <a:gd name="connsiteY510" fmla="*/ 284003 h 558181"/>
                  <a:gd name="connsiteX511" fmla="*/ 254312 w 298767"/>
                  <a:gd name="connsiteY511" fmla="*/ 281003 h 558181"/>
                  <a:gd name="connsiteX512" fmla="*/ 252780 w 298767"/>
                  <a:gd name="connsiteY512" fmla="*/ 278209 h 558181"/>
                  <a:gd name="connsiteX513" fmla="*/ 251225 w 298767"/>
                  <a:gd name="connsiteY513" fmla="*/ 275461 h 558181"/>
                  <a:gd name="connsiteX514" fmla="*/ 248115 w 298767"/>
                  <a:gd name="connsiteY514" fmla="*/ 269964 h 558181"/>
                  <a:gd name="connsiteX515" fmla="*/ 248321 w 298767"/>
                  <a:gd name="connsiteY515" fmla="*/ 270331 h 558181"/>
                  <a:gd name="connsiteX516" fmla="*/ 245622 w 298767"/>
                  <a:gd name="connsiteY516" fmla="*/ 263804 h 558181"/>
                  <a:gd name="connsiteX517" fmla="*/ 245440 w 298767"/>
                  <a:gd name="connsiteY517" fmla="*/ 263391 h 558181"/>
                  <a:gd name="connsiteX518" fmla="*/ 245440 w 298767"/>
                  <a:gd name="connsiteY518" fmla="*/ 263391 h 558181"/>
                  <a:gd name="connsiteX519" fmla="*/ 245371 w 298767"/>
                  <a:gd name="connsiteY519" fmla="*/ 263162 h 558181"/>
                  <a:gd name="connsiteX520" fmla="*/ 245097 w 298767"/>
                  <a:gd name="connsiteY520" fmla="*/ 262292 h 558181"/>
                  <a:gd name="connsiteX521" fmla="*/ 244525 w 298767"/>
                  <a:gd name="connsiteY521" fmla="*/ 260529 h 558181"/>
                  <a:gd name="connsiteX522" fmla="*/ 244250 w 298767"/>
                  <a:gd name="connsiteY522" fmla="*/ 259658 h 558181"/>
                  <a:gd name="connsiteX523" fmla="*/ 244250 w 298767"/>
                  <a:gd name="connsiteY523" fmla="*/ 259544 h 558181"/>
                  <a:gd name="connsiteX524" fmla="*/ 244090 w 298767"/>
                  <a:gd name="connsiteY524" fmla="*/ 259200 h 558181"/>
                  <a:gd name="connsiteX525" fmla="*/ 244045 w 298767"/>
                  <a:gd name="connsiteY525" fmla="*/ 259040 h 558181"/>
                  <a:gd name="connsiteX526" fmla="*/ 243953 w 298767"/>
                  <a:gd name="connsiteY526" fmla="*/ 258697 h 558181"/>
                  <a:gd name="connsiteX527" fmla="*/ 243564 w 298767"/>
                  <a:gd name="connsiteY527" fmla="*/ 257254 h 558181"/>
                  <a:gd name="connsiteX528" fmla="*/ 243221 w 298767"/>
                  <a:gd name="connsiteY528" fmla="*/ 255674 h 558181"/>
                  <a:gd name="connsiteX529" fmla="*/ 242878 w 298767"/>
                  <a:gd name="connsiteY529" fmla="*/ 253842 h 558181"/>
                  <a:gd name="connsiteX530" fmla="*/ 242512 w 298767"/>
                  <a:gd name="connsiteY530" fmla="*/ 252032 h 558181"/>
                  <a:gd name="connsiteX531" fmla="*/ 242467 w 298767"/>
                  <a:gd name="connsiteY531" fmla="*/ 251826 h 558181"/>
                  <a:gd name="connsiteX532" fmla="*/ 242375 w 298767"/>
                  <a:gd name="connsiteY532" fmla="*/ 251414 h 558181"/>
                  <a:gd name="connsiteX533" fmla="*/ 242330 w 298767"/>
                  <a:gd name="connsiteY533" fmla="*/ 251070 h 558181"/>
                  <a:gd name="connsiteX534" fmla="*/ 242261 w 298767"/>
                  <a:gd name="connsiteY534" fmla="*/ 250452 h 558181"/>
                  <a:gd name="connsiteX535" fmla="*/ 242192 w 298767"/>
                  <a:gd name="connsiteY535" fmla="*/ 249994 h 558181"/>
                  <a:gd name="connsiteX536" fmla="*/ 243541 w 298767"/>
                  <a:gd name="connsiteY536" fmla="*/ 251368 h 558181"/>
                  <a:gd name="connsiteX537" fmla="*/ 244982 w 298767"/>
                  <a:gd name="connsiteY537" fmla="*/ 252811 h 558181"/>
                  <a:gd name="connsiteX538" fmla="*/ 245348 w 298767"/>
                  <a:gd name="connsiteY538" fmla="*/ 253155 h 558181"/>
                  <a:gd name="connsiteX539" fmla="*/ 245531 w 298767"/>
                  <a:gd name="connsiteY539" fmla="*/ 253338 h 558181"/>
                  <a:gd name="connsiteX540" fmla="*/ 245622 w 298767"/>
                  <a:gd name="connsiteY540" fmla="*/ 253429 h 558181"/>
                  <a:gd name="connsiteX541" fmla="*/ 245668 w 298767"/>
                  <a:gd name="connsiteY541" fmla="*/ 253475 h 558181"/>
                  <a:gd name="connsiteX542" fmla="*/ 245668 w 298767"/>
                  <a:gd name="connsiteY542" fmla="*/ 253475 h 558181"/>
                  <a:gd name="connsiteX543" fmla="*/ 245485 w 298767"/>
                  <a:gd name="connsiteY543" fmla="*/ 253246 h 558181"/>
                  <a:gd name="connsiteX544" fmla="*/ 245485 w 298767"/>
                  <a:gd name="connsiteY544" fmla="*/ 253223 h 558181"/>
                  <a:gd name="connsiteX545" fmla="*/ 245485 w 298767"/>
                  <a:gd name="connsiteY545" fmla="*/ 253269 h 558181"/>
                  <a:gd name="connsiteX546" fmla="*/ 246126 w 298767"/>
                  <a:gd name="connsiteY546" fmla="*/ 254070 h 558181"/>
                  <a:gd name="connsiteX547" fmla="*/ 248618 w 298767"/>
                  <a:gd name="connsiteY547" fmla="*/ 257300 h 558181"/>
                  <a:gd name="connsiteX548" fmla="*/ 250699 w 298767"/>
                  <a:gd name="connsiteY548" fmla="*/ 260552 h 558181"/>
                  <a:gd name="connsiteX549" fmla="*/ 252689 w 298767"/>
                  <a:gd name="connsiteY549" fmla="*/ 264056 h 558181"/>
                  <a:gd name="connsiteX550" fmla="*/ 253649 w 298767"/>
                  <a:gd name="connsiteY550" fmla="*/ 265865 h 558181"/>
                  <a:gd name="connsiteX551" fmla="*/ 254449 w 298767"/>
                  <a:gd name="connsiteY551" fmla="*/ 267651 h 558181"/>
                  <a:gd name="connsiteX552" fmla="*/ 256142 w 298767"/>
                  <a:gd name="connsiteY552" fmla="*/ 271384 h 558181"/>
                  <a:gd name="connsiteX553" fmla="*/ 257697 w 298767"/>
                  <a:gd name="connsiteY553" fmla="*/ 275140 h 558181"/>
                  <a:gd name="connsiteX554" fmla="*/ 258200 w 298767"/>
                  <a:gd name="connsiteY554" fmla="*/ 276400 h 558181"/>
                  <a:gd name="connsiteX555" fmla="*/ 258794 w 298767"/>
                  <a:gd name="connsiteY555" fmla="*/ 275026 h 558181"/>
                  <a:gd name="connsiteX556" fmla="*/ 259595 w 298767"/>
                  <a:gd name="connsiteY556" fmla="*/ 273056 h 558181"/>
                  <a:gd name="connsiteX557" fmla="*/ 259778 w 298767"/>
                  <a:gd name="connsiteY557" fmla="*/ 272575 h 558181"/>
                  <a:gd name="connsiteX558" fmla="*/ 259869 w 298767"/>
                  <a:gd name="connsiteY558" fmla="*/ 272323 h 558181"/>
                  <a:gd name="connsiteX559" fmla="*/ 259869 w 298767"/>
                  <a:gd name="connsiteY559" fmla="*/ 272254 h 558181"/>
                  <a:gd name="connsiteX560" fmla="*/ 259915 w 298767"/>
                  <a:gd name="connsiteY560" fmla="*/ 272071 h 558181"/>
                  <a:gd name="connsiteX561" fmla="*/ 259915 w 298767"/>
                  <a:gd name="connsiteY561" fmla="*/ 271934 h 558181"/>
                  <a:gd name="connsiteX562" fmla="*/ 260189 w 298767"/>
                  <a:gd name="connsiteY562" fmla="*/ 270857 h 558181"/>
                  <a:gd name="connsiteX563" fmla="*/ 260647 w 298767"/>
                  <a:gd name="connsiteY563" fmla="*/ 268613 h 558181"/>
                  <a:gd name="connsiteX564" fmla="*/ 260875 w 298767"/>
                  <a:gd name="connsiteY564" fmla="*/ 266529 h 558181"/>
                  <a:gd name="connsiteX565" fmla="*/ 261058 w 298767"/>
                  <a:gd name="connsiteY565" fmla="*/ 264468 h 558181"/>
                  <a:gd name="connsiteX566" fmla="*/ 261058 w 298767"/>
                  <a:gd name="connsiteY566" fmla="*/ 262109 h 558181"/>
                  <a:gd name="connsiteX567" fmla="*/ 260875 w 298767"/>
                  <a:gd name="connsiteY567" fmla="*/ 259865 h 558181"/>
                  <a:gd name="connsiteX568" fmla="*/ 260555 w 298767"/>
                  <a:gd name="connsiteY568" fmla="*/ 257597 h 558181"/>
                  <a:gd name="connsiteX569" fmla="*/ 260098 w 298767"/>
                  <a:gd name="connsiteY569" fmla="*/ 255239 h 558181"/>
                  <a:gd name="connsiteX570" fmla="*/ 259572 w 298767"/>
                  <a:gd name="connsiteY570" fmla="*/ 253246 h 558181"/>
                  <a:gd name="connsiteX571" fmla="*/ 257971 w 298767"/>
                  <a:gd name="connsiteY571" fmla="*/ 248849 h 558181"/>
                  <a:gd name="connsiteX572" fmla="*/ 256919 w 298767"/>
                  <a:gd name="connsiteY572" fmla="*/ 246765 h 558181"/>
                  <a:gd name="connsiteX573" fmla="*/ 255730 w 298767"/>
                  <a:gd name="connsiteY573" fmla="*/ 244681 h 558181"/>
                  <a:gd name="connsiteX574" fmla="*/ 254335 w 298767"/>
                  <a:gd name="connsiteY574" fmla="*/ 242551 h 558181"/>
                  <a:gd name="connsiteX575" fmla="*/ 253054 w 298767"/>
                  <a:gd name="connsiteY575" fmla="*/ 240879 h 558181"/>
                  <a:gd name="connsiteX576" fmla="*/ 252414 w 298767"/>
                  <a:gd name="connsiteY576" fmla="*/ 240100 h 558181"/>
                  <a:gd name="connsiteX577" fmla="*/ 252254 w 298767"/>
                  <a:gd name="connsiteY577" fmla="*/ 239917 h 558181"/>
                  <a:gd name="connsiteX578" fmla="*/ 252163 w 298767"/>
                  <a:gd name="connsiteY578" fmla="*/ 239826 h 558181"/>
                  <a:gd name="connsiteX579" fmla="*/ 252163 w 298767"/>
                  <a:gd name="connsiteY579" fmla="*/ 239780 h 558181"/>
                  <a:gd name="connsiteX580" fmla="*/ 251957 w 298767"/>
                  <a:gd name="connsiteY580" fmla="*/ 239574 h 558181"/>
                  <a:gd name="connsiteX581" fmla="*/ 251614 w 298767"/>
                  <a:gd name="connsiteY581" fmla="*/ 239185 h 558181"/>
                  <a:gd name="connsiteX582" fmla="*/ 250265 w 298767"/>
                  <a:gd name="connsiteY582" fmla="*/ 237673 h 558181"/>
                  <a:gd name="connsiteX583" fmla="*/ 248961 w 298767"/>
                  <a:gd name="connsiteY583" fmla="*/ 236139 h 558181"/>
                  <a:gd name="connsiteX584" fmla="*/ 248664 w 298767"/>
                  <a:gd name="connsiteY584" fmla="*/ 235795 h 558181"/>
                  <a:gd name="connsiteX585" fmla="*/ 248550 w 298767"/>
                  <a:gd name="connsiteY585" fmla="*/ 235612 h 558181"/>
                  <a:gd name="connsiteX586" fmla="*/ 248275 w 298767"/>
                  <a:gd name="connsiteY586" fmla="*/ 235200 h 558181"/>
                  <a:gd name="connsiteX587" fmla="*/ 245851 w 298767"/>
                  <a:gd name="connsiteY587" fmla="*/ 231925 h 558181"/>
                  <a:gd name="connsiteX588" fmla="*/ 245691 w 298767"/>
                  <a:gd name="connsiteY588" fmla="*/ 231718 h 558181"/>
                  <a:gd name="connsiteX589" fmla="*/ 245691 w 298767"/>
                  <a:gd name="connsiteY589" fmla="*/ 231718 h 558181"/>
                  <a:gd name="connsiteX590" fmla="*/ 245554 w 298767"/>
                  <a:gd name="connsiteY590" fmla="*/ 231490 h 558181"/>
                  <a:gd name="connsiteX591" fmla="*/ 245119 w 298767"/>
                  <a:gd name="connsiteY591" fmla="*/ 230757 h 558181"/>
                  <a:gd name="connsiteX592" fmla="*/ 244205 w 298767"/>
                  <a:gd name="connsiteY592" fmla="*/ 229314 h 558181"/>
                  <a:gd name="connsiteX593" fmla="*/ 242307 w 298767"/>
                  <a:gd name="connsiteY593" fmla="*/ 225947 h 558181"/>
                  <a:gd name="connsiteX594" fmla="*/ 241804 w 298767"/>
                  <a:gd name="connsiteY594" fmla="*/ 224939 h 558181"/>
                  <a:gd name="connsiteX595" fmla="*/ 241895 w 298767"/>
                  <a:gd name="connsiteY595" fmla="*/ 223817 h 558181"/>
                  <a:gd name="connsiteX596" fmla="*/ 242558 w 298767"/>
                  <a:gd name="connsiteY596" fmla="*/ 213535 h 558181"/>
                  <a:gd name="connsiteX597" fmla="*/ 242810 w 298767"/>
                  <a:gd name="connsiteY597" fmla="*/ 208405 h 558181"/>
                  <a:gd name="connsiteX598" fmla="*/ 242673 w 298767"/>
                  <a:gd name="connsiteY598" fmla="*/ 202725 h 558181"/>
                  <a:gd name="connsiteX599" fmla="*/ 242398 w 298767"/>
                  <a:gd name="connsiteY599" fmla="*/ 197114 h 558181"/>
                  <a:gd name="connsiteX600" fmla="*/ 241278 w 298767"/>
                  <a:gd name="connsiteY600" fmla="*/ 189511 h 558181"/>
                  <a:gd name="connsiteX601" fmla="*/ 241140 w 298767"/>
                  <a:gd name="connsiteY601" fmla="*/ 188549 h 558181"/>
                  <a:gd name="connsiteX602" fmla="*/ 241072 w 298767"/>
                  <a:gd name="connsiteY602" fmla="*/ 188160 h 558181"/>
                  <a:gd name="connsiteX603" fmla="*/ 241026 w 298767"/>
                  <a:gd name="connsiteY603" fmla="*/ 187999 h 558181"/>
                  <a:gd name="connsiteX604" fmla="*/ 240706 w 298767"/>
                  <a:gd name="connsiteY604" fmla="*/ 186625 h 558181"/>
                  <a:gd name="connsiteX605" fmla="*/ 239243 w 298767"/>
                  <a:gd name="connsiteY605" fmla="*/ 181198 h 558181"/>
                  <a:gd name="connsiteX606" fmla="*/ 237344 w 298767"/>
                  <a:gd name="connsiteY606" fmla="*/ 175816 h 558181"/>
                  <a:gd name="connsiteX607" fmla="*/ 236819 w 298767"/>
                  <a:gd name="connsiteY607" fmla="*/ 174488 h 558181"/>
                  <a:gd name="connsiteX608" fmla="*/ 236270 w 298767"/>
                  <a:gd name="connsiteY608" fmla="*/ 173319 h 558181"/>
                  <a:gd name="connsiteX609" fmla="*/ 235195 w 298767"/>
                  <a:gd name="connsiteY609" fmla="*/ 170984 h 558181"/>
                  <a:gd name="connsiteX610" fmla="*/ 232474 w 298767"/>
                  <a:gd name="connsiteY610" fmla="*/ 165831 h 558181"/>
                  <a:gd name="connsiteX611" fmla="*/ 229707 w 298767"/>
                  <a:gd name="connsiteY611" fmla="*/ 161456 h 558181"/>
                  <a:gd name="connsiteX612" fmla="*/ 229546 w 298767"/>
                  <a:gd name="connsiteY612" fmla="*/ 161181 h 558181"/>
                  <a:gd name="connsiteX613" fmla="*/ 229501 w 298767"/>
                  <a:gd name="connsiteY613" fmla="*/ 161090 h 558181"/>
                  <a:gd name="connsiteX614" fmla="*/ 226688 w 298767"/>
                  <a:gd name="connsiteY614" fmla="*/ 157403 h 558181"/>
                  <a:gd name="connsiteX615" fmla="*/ 226345 w 298767"/>
                  <a:gd name="connsiteY615" fmla="*/ 156945 h 558181"/>
                  <a:gd name="connsiteX616" fmla="*/ 226162 w 298767"/>
                  <a:gd name="connsiteY616" fmla="*/ 156716 h 558181"/>
                  <a:gd name="connsiteX617" fmla="*/ 225979 w 298767"/>
                  <a:gd name="connsiteY617" fmla="*/ 156487 h 558181"/>
                  <a:gd name="connsiteX618" fmla="*/ 225934 w 298767"/>
                  <a:gd name="connsiteY618" fmla="*/ 156418 h 558181"/>
                  <a:gd name="connsiteX619" fmla="*/ 225842 w 298767"/>
                  <a:gd name="connsiteY619" fmla="*/ 156303 h 558181"/>
                  <a:gd name="connsiteX620" fmla="*/ 225087 w 298767"/>
                  <a:gd name="connsiteY620" fmla="*/ 155456 h 558181"/>
                  <a:gd name="connsiteX621" fmla="*/ 223555 w 298767"/>
                  <a:gd name="connsiteY621" fmla="*/ 153716 h 558181"/>
                  <a:gd name="connsiteX622" fmla="*/ 222023 w 298767"/>
                  <a:gd name="connsiteY622" fmla="*/ 151998 h 558181"/>
                  <a:gd name="connsiteX623" fmla="*/ 221657 w 298767"/>
                  <a:gd name="connsiteY623" fmla="*/ 151586 h 558181"/>
                  <a:gd name="connsiteX624" fmla="*/ 221291 w 298767"/>
                  <a:gd name="connsiteY624" fmla="*/ 151174 h 558181"/>
                  <a:gd name="connsiteX625" fmla="*/ 221062 w 298767"/>
                  <a:gd name="connsiteY625" fmla="*/ 150945 h 558181"/>
                  <a:gd name="connsiteX626" fmla="*/ 220148 w 298767"/>
                  <a:gd name="connsiteY626" fmla="*/ 150028 h 558181"/>
                  <a:gd name="connsiteX627" fmla="*/ 218341 w 298767"/>
                  <a:gd name="connsiteY627" fmla="*/ 148288 h 558181"/>
                  <a:gd name="connsiteX628" fmla="*/ 216466 w 298767"/>
                  <a:gd name="connsiteY628" fmla="*/ 146570 h 558181"/>
                  <a:gd name="connsiteX629" fmla="*/ 212944 w 298767"/>
                  <a:gd name="connsiteY629" fmla="*/ 143616 h 558181"/>
                  <a:gd name="connsiteX630" fmla="*/ 212510 w 298767"/>
                  <a:gd name="connsiteY630" fmla="*/ 143250 h 558181"/>
                  <a:gd name="connsiteX631" fmla="*/ 212098 w 298767"/>
                  <a:gd name="connsiteY631" fmla="*/ 142906 h 558181"/>
                  <a:gd name="connsiteX632" fmla="*/ 211870 w 298767"/>
                  <a:gd name="connsiteY632" fmla="*/ 142746 h 558181"/>
                  <a:gd name="connsiteX633" fmla="*/ 210955 w 298767"/>
                  <a:gd name="connsiteY633" fmla="*/ 142036 h 558181"/>
                  <a:gd name="connsiteX634" fmla="*/ 209126 w 298767"/>
                  <a:gd name="connsiteY634" fmla="*/ 140662 h 558181"/>
                  <a:gd name="connsiteX635" fmla="*/ 208668 w 298767"/>
                  <a:gd name="connsiteY635" fmla="*/ 140318 h 558181"/>
                  <a:gd name="connsiteX636" fmla="*/ 208302 w 298767"/>
                  <a:gd name="connsiteY636" fmla="*/ 140044 h 558181"/>
                  <a:gd name="connsiteX637" fmla="*/ 208188 w 298767"/>
                  <a:gd name="connsiteY637" fmla="*/ 139952 h 558181"/>
                  <a:gd name="connsiteX638" fmla="*/ 207937 w 298767"/>
                  <a:gd name="connsiteY638" fmla="*/ 139792 h 558181"/>
                  <a:gd name="connsiteX639" fmla="*/ 207045 w 298767"/>
                  <a:gd name="connsiteY639" fmla="*/ 139196 h 558181"/>
                  <a:gd name="connsiteX640" fmla="*/ 207639 w 298767"/>
                  <a:gd name="connsiteY640" fmla="*/ 138738 h 558181"/>
                  <a:gd name="connsiteX641" fmla="*/ 208325 w 298767"/>
                  <a:gd name="connsiteY641" fmla="*/ 138166 h 558181"/>
                  <a:gd name="connsiteX642" fmla="*/ 208691 w 298767"/>
                  <a:gd name="connsiteY642" fmla="*/ 137845 h 558181"/>
                  <a:gd name="connsiteX643" fmla="*/ 209034 w 298767"/>
                  <a:gd name="connsiteY643" fmla="*/ 137524 h 558181"/>
                  <a:gd name="connsiteX644" fmla="*/ 210361 w 298767"/>
                  <a:gd name="connsiteY644" fmla="*/ 136333 h 558181"/>
                  <a:gd name="connsiteX645" fmla="*/ 210429 w 298767"/>
                  <a:gd name="connsiteY645" fmla="*/ 136265 h 558181"/>
                  <a:gd name="connsiteX646" fmla="*/ 210429 w 298767"/>
                  <a:gd name="connsiteY646" fmla="*/ 136265 h 558181"/>
                  <a:gd name="connsiteX647" fmla="*/ 212944 w 298767"/>
                  <a:gd name="connsiteY647" fmla="*/ 133379 h 558181"/>
                  <a:gd name="connsiteX648" fmla="*/ 214179 w 298767"/>
                  <a:gd name="connsiteY648" fmla="*/ 131890 h 558181"/>
                  <a:gd name="connsiteX649" fmla="*/ 215277 w 298767"/>
                  <a:gd name="connsiteY649" fmla="*/ 130333 h 558181"/>
                  <a:gd name="connsiteX650" fmla="*/ 216306 w 298767"/>
                  <a:gd name="connsiteY650" fmla="*/ 128753 h 558181"/>
                  <a:gd name="connsiteX651" fmla="*/ 216832 w 298767"/>
                  <a:gd name="connsiteY651" fmla="*/ 127883 h 558181"/>
                  <a:gd name="connsiteX652" fmla="*/ 217244 w 298767"/>
                  <a:gd name="connsiteY652" fmla="*/ 126989 h 558181"/>
                  <a:gd name="connsiteX653" fmla="*/ 218067 w 298767"/>
                  <a:gd name="connsiteY653" fmla="*/ 125203 h 558181"/>
                  <a:gd name="connsiteX654" fmla="*/ 218753 w 298767"/>
                  <a:gd name="connsiteY654" fmla="*/ 123417 h 558181"/>
                  <a:gd name="connsiteX655" fmla="*/ 219325 w 298767"/>
                  <a:gd name="connsiteY655" fmla="*/ 121653 h 558181"/>
                  <a:gd name="connsiteX656" fmla="*/ 219736 w 298767"/>
                  <a:gd name="connsiteY656" fmla="*/ 119707 h 558181"/>
                  <a:gd name="connsiteX657" fmla="*/ 220011 w 298767"/>
                  <a:gd name="connsiteY657" fmla="*/ 117806 h 558181"/>
                  <a:gd name="connsiteX658" fmla="*/ 220102 w 298767"/>
                  <a:gd name="connsiteY658" fmla="*/ 115859 h 558181"/>
                  <a:gd name="connsiteX659" fmla="*/ 219988 w 298767"/>
                  <a:gd name="connsiteY659" fmla="*/ 113890 h 558181"/>
                  <a:gd name="connsiteX660" fmla="*/ 219713 w 298767"/>
                  <a:gd name="connsiteY660" fmla="*/ 112035 h 558181"/>
                  <a:gd name="connsiteX661" fmla="*/ 219188 w 298767"/>
                  <a:gd name="connsiteY661" fmla="*/ 110111 h 558181"/>
                  <a:gd name="connsiteX662" fmla="*/ 218501 w 298767"/>
                  <a:gd name="connsiteY662" fmla="*/ 108302 h 558181"/>
                  <a:gd name="connsiteX663" fmla="*/ 217038 w 298767"/>
                  <a:gd name="connsiteY663" fmla="*/ 105531 h 558181"/>
                  <a:gd name="connsiteX664" fmla="*/ 217518 w 298767"/>
                  <a:gd name="connsiteY664" fmla="*/ 109447 h 558181"/>
                  <a:gd name="connsiteX665" fmla="*/ 217518 w 298767"/>
                  <a:gd name="connsiteY665" fmla="*/ 110317 h 558181"/>
                  <a:gd name="connsiteX666" fmla="*/ 217564 w 298767"/>
                  <a:gd name="connsiteY666" fmla="*/ 111943 h 558181"/>
                  <a:gd name="connsiteX667" fmla="*/ 217381 w 298767"/>
                  <a:gd name="connsiteY667" fmla="*/ 113569 h 558181"/>
                  <a:gd name="connsiteX668" fmla="*/ 217061 w 298767"/>
                  <a:gd name="connsiteY668" fmla="*/ 115195 h 558181"/>
                  <a:gd name="connsiteX669" fmla="*/ 216580 w 298767"/>
                  <a:gd name="connsiteY669" fmla="*/ 116706 h 558181"/>
                  <a:gd name="connsiteX670" fmla="*/ 216352 w 298767"/>
                  <a:gd name="connsiteY670" fmla="*/ 117462 h 558181"/>
                  <a:gd name="connsiteX671" fmla="*/ 216009 w 298767"/>
                  <a:gd name="connsiteY671" fmla="*/ 118241 h 558181"/>
                  <a:gd name="connsiteX672" fmla="*/ 215323 w 298767"/>
                  <a:gd name="connsiteY672" fmla="*/ 119798 h 558181"/>
                  <a:gd name="connsiteX673" fmla="*/ 214545 w 298767"/>
                  <a:gd name="connsiteY673" fmla="*/ 121104 h 558181"/>
                  <a:gd name="connsiteX674" fmla="*/ 213699 w 298767"/>
                  <a:gd name="connsiteY674" fmla="*/ 122409 h 558181"/>
                  <a:gd name="connsiteX675" fmla="*/ 212121 w 298767"/>
                  <a:gd name="connsiteY675" fmla="*/ 124448 h 558181"/>
                  <a:gd name="connsiteX676" fmla="*/ 211984 w 298767"/>
                  <a:gd name="connsiteY676" fmla="*/ 124608 h 558181"/>
                  <a:gd name="connsiteX677" fmla="*/ 211961 w 298767"/>
                  <a:gd name="connsiteY677" fmla="*/ 124608 h 558181"/>
                  <a:gd name="connsiteX678" fmla="*/ 212053 w 298767"/>
                  <a:gd name="connsiteY678" fmla="*/ 124516 h 558181"/>
                  <a:gd name="connsiteX679" fmla="*/ 212030 w 298767"/>
                  <a:gd name="connsiteY679" fmla="*/ 124516 h 558181"/>
                  <a:gd name="connsiteX680" fmla="*/ 211961 w 298767"/>
                  <a:gd name="connsiteY680" fmla="*/ 124608 h 558181"/>
                  <a:gd name="connsiteX681" fmla="*/ 211664 w 298767"/>
                  <a:gd name="connsiteY681" fmla="*/ 124883 h 558181"/>
                  <a:gd name="connsiteX682" fmla="*/ 210520 w 298767"/>
                  <a:gd name="connsiteY682" fmla="*/ 126005 h 558181"/>
                  <a:gd name="connsiteX683" fmla="*/ 209332 w 298767"/>
                  <a:gd name="connsiteY683" fmla="*/ 127104 h 558181"/>
                  <a:gd name="connsiteX684" fmla="*/ 208005 w 298767"/>
                  <a:gd name="connsiteY684" fmla="*/ 128203 h 558181"/>
                  <a:gd name="connsiteX685" fmla="*/ 206770 w 298767"/>
                  <a:gd name="connsiteY685" fmla="*/ 129211 h 558181"/>
                  <a:gd name="connsiteX686" fmla="*/ 205375 w 298767"/>
                  <a:gd name="connsiteY686" fmla="*/ 130219 h 558181"/>
                  <a:gd name="connsiteX687" fmla="*/ 205536 w 298767"/>
                  <a:gd name="connsiteY687" fmla="*/ 130104 h 558181"/>
                  <a:gd name="connsiteX688" fmla="*/ 204209 w 298767"/>
                  <a:gd name="connsiteY688" fmla="*/ 130906 h 558181"/>
                  <a:gd name="connsiteX689" fmla="*/ 203866 w 298767"/>
                  <a:gd name="connsiteY689" fmla="*/ 131089 h 558181"/>
                  <a:gd name="connsiteX690" fmla="*/ 203706 w 298767"/>
                  <a:gd name="connsiteY690" fmla="*/ 131203 h 558181"/>
                  <a:gd name="connsiteX691" fmla="*/ 203592 w 298767"/>
                  <a:gd name="connsiteY691" fmla="*/ 131272 h 558181"/>
                  <a:gd name="connsiteX692" fmla="*/ 203592 w 298767"/>
                  <a:gd name="connsiteY692" fmla="*/ 131272 h 558181"/>
                  <a:gd name="connsiteX693" fmla="*/ 203592 w 298767"/>
                  <a:gd name="connsiteY693" fmla="*/ 131272 h 558181"/>
                  <a:gd name="connsiteX694" fmla="*/ 203569 w 298767"/>
                  <a:gd name="connsiteY694" fmla="*/ 131272 h 558181"/>
                  <a:gd name="connsiteX695" fmla="*/ 203500 w 298767"/>
                  <a:gd name="connsiteY695" fmla="*/ 131341 h 558181"/>
                  <a:gd name="connsiteX696" fmla="*/ 202928 w 298767"/>
                  <a:gd name="connsiteY696" fmla="*/ 131661 h 558181"/>
                  <a:gd name="connsiteX697" fmla="*/ 201716 w 298767"/>
                  <a:gd name="connsiteY697" fmla="*/ 132257 h 558181"/>
                  <a:gd name="connsiteX698" fmla="*/ 200230 w 298767"/>
                  <a:gd name="connsiteY698" fmla="*/ 132921 h 558181"/>
                  <a:gd name="connsiteX699" fmla="*/ 200482 w 298767"/>
                  <a:gd name="connsiteY699" fmla="*/ 132806 h 558181"/>
                  <a:gd name="connsiteX700" fmla="*/ 196503 w 298767"/>
                  <a:gd name="connsiteY700" fmla="*/ 133860 h 558181"/>
                  <a:gd name="connsiteX701" fmla="*/ 194582 w 298767"/>
                  <a:gd name="connsiteY701" fmla="*/ 134089 h 558181"/>
                  <a:gd name="connsiteX702" fmla="*/ 193438 w 298767"/>
                  <a:gd name="connsiteY702" fmla="*/ 134158 h 558181"/>
                  <a:gd name="connsiteX703" fmla="*/ 193164 w 298767"/>
                  <a:gd name="connsiteY703" fmla="*/ 134158 h 558181"/>
                  <a:gd name="connsiteX704" fmla="*/ 193095 w 298767"/>
                  <a:gd name="connsiteY704" fmla="*/ 134180 h 558181"/>
                  <a:gd name="connsiteX705" fmla="*/ 193095 w 298767"/>
                  <a:gd name="connsiteY705" fmla="*/ 134180 h 558181"/>
                  <a:gd name="connsiteX706" fmla="*/ 193255 w 298767"/>
                  <a:gd name="connsiteY706" fmla="*/ 134158 h 558181"/>
                  <a:gd name="connsiteX707" fmla="*/ 193118 w 298767"/>
                  <a:gd name="connsiteY707" fmla="*/ 134158 h 558181"/>
                  <a:gd name="connsiteX708" fmla="*/ 192638 w 298767"/>
                  <a:gd name="connsiteY708" fmla="*/ 134089 h 558181"/>
                  <a:gd name="connsiteX709" fmla="*/ 190717 w 298767"/>
                  <a:gd name="connsiteY709" fmla="*/ 133837 h 558181"/>
                  <a:gd name="connsiteX710" fmla="*/ 188842 w 298767"/>
                  <a:gd name="connsiteY710" fmla="*/ 133356 h 558181"/>
                  <a:gd name="connsiteX711" fmla="*/ 186921 w 298767"/>
                  <a:gd name="connsiteY711" fmla="*/ 132692 h 558181"/>
                  <a:gd name="connsiteX712" fmla="*/ 185846 w 298767"/>
                  <a:gd name="connsiteY712" fmla="*/ 132257 h 558181"/>
                  <a:gd name="connsiteX713" fmla="*/ 185046 w 298767"/>
                  <a:gd name="connsiteY713" fmla="*/ 131822 h 558181"/>
                  <a:gd name="connsiteX714" fmla="*/ 181524 w 298767"/>
                  <a:gd name="connsiteY714" fmla="*/ 129829 h 558181"/>
                  <a:gd name="connsiteX715" fmla="*/ 177797 w 298767"/>
                  <a:gd name="connsiteY715" fmla="*/ 127150 h 558181"/>
                  <a:gd name="connsiteX716" fmla="*/ 177888 w 298767"/>
                  <a:gd name="connsiteY716" fmla="*/ 127218 h 558181"/>
                  <a:gd name="connsiteX717" fmla="*/ 177842 w 298767"/>
                  <a:gd name="connsiteY717" fmla="*/ 127173 h 558181"/>
                  <a:gd name="connsiteX718" fmla="*/ 177751 w 298767"/>
                  <a:gd name="connsiteY718" fmla="*/ 127081 h 558181"/>
                  <a:gd name="connsiteX719" fmla="*/ 177545 w 298767"/>
                  <a:gd name="connsiteY719" fmla="*/ 126921 h 558181"/>
                  <a:gd name="connsiteX720" fmla="*/ 177156 w 298767"/>
                  <a:gd name="connsiteY720" fmla="*/ 126554 h 558181"/>
                  <a:gd name="connsiteX721" fmla="*/ 176379 w 298767"/>
                  <a:gd name="connsiteY721" fmla="*/ 125867 h 558181"/>
                  <a:gd name="connsiteX722" fmla="*/ 174801 w 298767"/>
                  <a:gd name="connsiteY722" fmla="*/ 124470 h 558181"/>
                  <a:gd name="connsiteX723" fmla="*/ 173223 w 298767"/>
                  <a:gd name="connsiteY723" fmla="*/ 122913 h 558181"/>
                  <a:gd name="connsiteX724" fmla="*/ 171645 w 298767"/>
                  <a:gd name="connsiteY724" fmla="*/ 121241 h 558181"/>
                  <a:gd name="connsiteX725" fmla="*/ 170868 w 298767"/>
                  <a:gd name="connsiteY725" fmla="*/ 120417 h 558181"/>
                  <a:gd name="connsiteX726" fmla="*/ 170502 w 298767"/>
                  <a:gd name="connsiteY726" fmla="*/ 120027 h 558181"/>
                  <a:gd name="connsiteX727" fmla="*/ 170479 w 298767"/>
                  <a:gd name="connsiteY727" fmla="*/ 120027 h 558181"/>
                  <a:gd name="connsiteX728" fmla="*/ 170296 w 298767"/>
                  <a:gd name="connsiteY728" fmla="*/ 119798 h 558181"/>
                  <a:gd name="connsiteX729" fmla="*/ 168856 w 298767"/>
                  <a:gd name="connsiteY729" fmla="*/ 118012 h 558181"/>
                  <a:gd name="connsiteX730" fmla="*/ 165951 w 298767"/>
                  <a:gd name="connsiteY730" fmla="*/ 114439 h 558181"/>
                  <a:gd name="connsiteX731" fmla="*/ 163024 w 298767"/>
                  <a:gd name="connsiteY731" fmla="*/ 110890 h 558181"/>
                  <a:gd name="connsiteX732" fmla="*/ 160349 w 298767"/>
                  <a:gd name="connsiteY732" fmla="*/ 107294 h 558181"/>
                  <a:gd name="connsiteX733" fmla="*/ 157536 w 298767"/>
                  <a:gd name="connsiteY733" fmla="*/ 103630 h 558181"/>
                  <a:gd name="connsiteX734" fmla="*/ 156118 w 298767"/>
                  <a:gd name="connsiteY734" fmla="*/ 101798 h 558181"/>
                  <a:gd name="connsiteX735" fmla="*/ 155158 w 298767"/>
                  <a:gd name="connsiteY735" fmla="*/ 100561 h 558181"/>
                  <a:gd name="connsiteX736" fmla="*/ 155112 w 298767"/>
                  <a:gd name="connsiteY736" fmla="*/ 100515 h 558181"/>
                  <a:gd name="connsiteX737" fmla="*/ 154860 w 298767"/>
                  <a:gd name="connsiteY737" fmla="*/ 100217 h 558181"/>
                  <a:gd name="connsiteX738" fmla="*/ 154380 w 298767"/>
                  <a:gd name="connsiteY738" fmla="*/ 99736 h 558181"/>
                  <a:gd name="connsiteX739" fmla="*/ 150653 w 298767"/>
                  <a:gd name="connsiteY739" fmla="*/ 96095 h 558181"/>
                  <a:gd name="connsiteX740" fmla="*/ 148892 w 298767"/>
                  <a:gd name="connsiteY740" fmla="*/ 94607 h 558181"/>
                  <a:gd name="connsiteX741" fmla="*/ 148778 w 298767"/>
                  <a:gd name="connsiteY741" fmla="*/ 94515 h 558181"/>
                  <a:gd name="connsiteX742" fmla="*/ 148732 w 298767"/>
                  <a:gd name="connsiteY742" fmla="*/ 94469 h 558181"/>
                  <a:gd name="connsiteX743" fmla="*/ 148343 w 298767"/>
                  <a:gd name="connsiteY743" fmla="*/ 94148 h 558181"/>
                  <a:gd name="connsiteX744" fmla="*/ 148115 w 298767"/>
                  <a:gd name="connsiteY744" fmla="*/ 93988 h 558181"/>
                  <a:gd name="connsiteX745" fmla="*/ 147657 w 298767"/>
                  <a:gd name="connsiteY745" fmla="*/ 93645 h 558181"/>
                  <a:gd name="connsiteX746" fmla="*/ 146720 w 298767"/>
                  <a:gd name="connsiteY746" fmla="*/ 93004 h 558181"/>
                  <a:gd name="connsiteX747" fmla="*/ 146605 w 298767"/>
                  <a:gd name="connsiteY747" fmla="*/ 92912 h 558181"/>
                  <a:gd name="connsiteX748" fmla="*/ 146239 w 298767"/>
                  <a:gd name="connsiteY748" fmla="*/ 92729 h 558181"/>
                  <a:gd name="connsiteX749" fmla="*/ 142763 w 298767"/>
                  <a:gd name="connsiteY749" fmla="*/ 90919 h 558181"/>
                  <a:gd name="connsiteX750" fmla="*/ 142214 w 298767"/>
                  <a:gd name="connsiteY750" fmla="*/ 90644 h 558181"/>
                  <a:gd name="connsiteX751" fmla="*/ 141780 w 298767"/>
                  <a:gd name="connsiteY751" fmla="*/ 90484 h 558181"/>
                  <a:gd name="connsiteX752" fmla="*/ 140545 w 298767"/>
                  <a:gd name="connsiteY752" fmla="*/ 90003 h 558181"/>
                  <a:gd name="connsiteX753" fmla="*/ 140179 w 298767"/>
                  <a:gd name="connsiteY753" fmla="*/ 89843 h 558181"/>
                  <a:gd name="connsiteX754" fmla="*/ 139951 w 298767"/>
                  <a:gd name="connsiteY754" fmla="*/ 89774 h 558181"/>
                  <a:gd name="connsiteX755" fmla="*/ 139013 w 298767"/>
                  <a:gd name="connsiteY755" fmla="*/ 89454 h 558181"/>
                  <a:gd name="connsiteX756" fmla="*/ 135308 w 298767"/>
                  <a:gd name="connsiteY756" fmla="*/ 88331 h 558181"/>
                  <a:gd name="connsiteX757" fmla="*/ 131558 w 298767"/>
                  <a:gd name="connsiteY757" fmla="*/ 87438 h 558181"/>
                  <a:gd name="connsiteX758" fmla="*/ 127808 w 298767"/>
                  <a:gd name="connsiteY758" fmla="*/ 86751 h 558181"/>
                  <a:gd name="connsiteX759" fmla="*/ 124195 w 298767"/>
                  <a:gd name="connsiteY759" fmla="*/ 86247 h 558181"/>
                  <a:gd name="connsiteX760" fmla="*/ 120696 w 298767"/>
                  <a:gd name="connsiteY760" fmla="*/ 85835 h 558181"/>
                  <a:gd name="connsiteX761" fmla="*/ 118935 w 298767"/>
                  <a:gd name="connsiteY761" fmla="*/ 85652 h 558181"/>
                  <a:gd name="connsiteX762" fmla="*/ 118066 w 298767"/>
                  <a:gd name="connsiteY762" fmla="*/ 85560 h 558181"/>
                  <a:gd name="connsiteX763" fmla="*/ 116900 w 298767"/>
                  <a:gd name="connsiteY763" fmla="*/ 85446 h 558181"/>
                  <a:gd name="connsiteX764" fmla="*/ 111617 w 298767"/>
                  <a:gd name="connsiteY764" fmla="*/ 85057 h 558181"/>
                  <a:gd name="connsiteX765" fmla="*/ 110566 w 298767"/>
                  <a:gd name="connsiteY765" fmla="*/ 84965 h 558181"/>
                  <a:gd name="connsiteX766" fmla="*/ 109674 w 298767"/>
                  <a:gd name="connsiteY766" fmla="*/ 84965 h 558181"/>
                  <a:gd name="connsiteX767" fmla="*/ 102608 w 298767"/>
                  <a:gd name="connsiteY767" fmla="*/ 84644 h 558181"/>
                  <a:gd name="connsiteX768" fmla="*/ 99246 w 298767"/>
                  <a:gd name="connsiteY768" fmla="*/ 84415 h 558181"/>
                  <a:gd name="connsiteX769" fmla="*/ 97737 w 298767"/>
                  <a:gd name="connsiteY769" fmla="*/ 84324 h 558181"/>
                  <a:gd name="connsiteX770" fmla="*/ 97622 w 298767"/>
                  <a:gd name="connsiteY770" fmla="*/ 84324 h 558181"/>
                  <a:gd name="connsiteX771" fmla="*/ 96959 w 298767"/>
                  <a:gd name="connsiteY771" fmla="*/ 84209 h 558181"/>
                  <a:gd name="connsiteX772" fmla="*/ 96090 w 298767"/>
                  <a:gd name="connsiteY772" fmla="*/ 84049 h 558181"/>
                  <a:gd name="connsiteX773" fmla="*/ 95290 w 298767"/>
                  <a:gd name="connsiteY773" fmla="*/ 83957 h 558181"/>
                  <a:gd name="connsiteX774" fmla="*/ 95244 w 298767"/>
                  <a:gd name="connsiteY774" fmla="*/ 83957 h 558181"/>
                  <a:gd name="connsiteX775" fmla="*/ 94833 w 298767"/>
                  <a:gd name="connsiteY775" fmla="*/ 83866 h 558181"/>
                  <a:gd name="connsiteX776" fmla="*/ 93095 w 298767"/>
                  <a:gd name="connsiteY776" fmla="*/ 83545 h 558181"/>
                  <a:gd name="connsiteX777" fmla="*/ 92660 w 298767"/>
                  <a:gd name="connsiteY777" fmla="*/ 83453 h 558181"/>
                  <a:gd name="connsiteX778" fmla="*/ 92569 w 298767"/>
                  <a:gd name="connsiteY778" fmla="*/ 83453 h 558181"/>
                  <a:gd name="connsiteX779" fmla="*/ 92363 w 298767"/>
                  <a:gd name="connsiteY779" fmla="*/ 83385 h 558181"/>
                  <a:gd name="connsiteX780" fmla="*/ 91494 w 298767"/>
                  <a:gd name="connsiteY780" fmla="*/ 83179 h 558181"/>
                  <a:gd name="connsiteX781" fmla="*/ 90076 w 298767"/>
                  <a:gd name="connsiteY781" fmla="*/ 82835 h 558181"/>
                  <a:gd name="connsiteX782" fmla="*/ 88681 w 298767"/>
                  <a:gd name="connsiteY782" fmla="*/ 82400 h 558181"/>
                  <a:gd name="connsiteX783" fmla="*/ 87881 w 298767"/>
                  <a:gd name="connsiteY783" fmla="*/ 82148 h 558181"/>
                  <a:gd name="connsiteX784" fmla="*/ 87492 w 298767"/>
                  <a:gd name="connsiteY784" fmla="*/ 82011 h 558181"/>
                  <a:gd name="connsiteX785" fmla="*/ 87241 w 298767"/>
                  <a:gd name="connsiteY785" fmla="*/ 81896 h 558181"/>
                  <a:gd name="connsiteX786" fmla="*/ 84519 w 298767"/>
                  <a:gd name="connsiteY786" fmla="*/ 80797 h 558181"/>
                  <a:gd name="connsiteX787" fmla="*/ 79191 w 298767"/>
                  <a:gd name="connsiteY787" fmla="*/ 78095 h 558181"/>
                  <a:gd name="connsiteX788" fmla="*/ 74160 w 298767"/>
                  <a:gd name="connsiteY788" fmla="*/ 74865 h 558181"/>
                  <a:gd name="connsiteX789" fmla="*/ 68855 w 298767"/>
                  <a:gd name="connsiteY789" fmla="*/ 70857 h 558181"/>
                  <a:gd name="connsiteX790" fmla="*/ 58519 w 298767"/>
                  <a:gd name="connsiteY790" fmla="*/ 62453 h 558181"/>
                  <a:gd name="connsiteX791" fmla="*/ 53328 w 298767"/>
                  <a:gd name="connsiteY791" fmla="*/ 58193 h 558181"/>
                  <a:gd name="connsiteX792" fmla="*/ 50721 w 298767"/>
                  <a:gd name="connsiteY792" fmla="*/ 56086 h 558181"/>
                  <a:gd name="connsiteX793" fmla="*/ 50057 w 298767"/>
                  <a:gd name="connsiteY793" fmla="*/ 55513 h 558181"/>
                  <a:gd name="connsiteX794" fmla="*/ 49234 w 298767"/>
                  <a:gd name="connsiteY794" fmla="*/ 54918 h 558181"/>
                  <a:gd name="connsiteX795" fmla="*/ 47885 w 298767"/>
                  <a:gd name="connsiteY795" fmla="*/ 53933 h 558181"/>
                  <a:gd name="connsiteX796" fmla="*/ 45187 w 298767"/>
                  <a:gd name="connsiteY796" fmla="*/ 51941 h 558181"/>
                  <a:gd name="connsiteX797" fmla="*/ 42214 w 298767"/>
                  <a:gd name="connsiteY797" fmla="*/ 49925 h 558181"/>
                  <a:gd name="connsiteX798" fmla="*/ 40819 w 298767"/>
                  <a:gd name="connsiteY798" fmla="*/ 48986 h 558181"/>
                  <a:gd name="connsiteX799" fmla="*/ 40064 w 298767"/>
                  <a:gd name="connsiteY799" fmla="*/ 48483 h 558181"/>
                  <a:gd name="connsiteX800" fmla="*/ 39355 w 298767"/>
                  <a:gd name="connsiteY800" fmla="*/ 48025 h 558181"/>
                  <a:gd name="connsiteX801" fmla="*/ 36520 w 298767"/>
                  <a:gd name="connsiteY801" fmla="*/ 46261 h 558181"/>
                  <a:gd name="connsiteX802" fmla="*/ 30872 w 298767"/>
                  <a:gd name="connsiteY802" fmla="*/ 42734 h 558181"/>
                  <a:gd name="connsiteX803" fmla="*/ 25772 w 298767"/>
                  <a:gd name="connsiteY803" fmla="*/ 39116 h 558181"/>
                  <a:gd name="connsiteX804" fmla="*/ 21290 w 298767"/>
                  <a:gd name="connsiteY804" fmla="*/ 35268 h 558181"/>
                  <a:gd name="connsiteX805" fmla="*/ 19003 w 298767"/>
                  <a:gd name="connsiteY805" fmla="*/ 32772 h 558181"/>
                  <a:gd name="connsiteX806" fmla="*/ 18866 w 298767"/>
                  <a:gd name="connsiteY806" fmla="*/ 32612 h 558181"/>
                  <a:gd name="connsiteX807" fmla="*/ 18866 w 298767"/>
                  <a:gd name="connsiteY807" fmla="*/ 32612 h 558181"/>
                  <a:gd name="connsiteX808" fmla="*/ 18660 w 298767"/>
                  <a:gd name="connsiteY808" fmla="*/ 32360 h 558181"/>
                  <a:gd name="connsiteX809" fmla="*/ 18226 w 298767"/>
                  <a:gd name="connsiteY809" fmla="*/ 31764 h 558181"/>
                  <a:gd name="connsiteX810" fmla="*/ 17311 w 298767"/>
                  <a:gd name="connsiteY810" fmla="*/ 30573 h 558181"/>
                  <a:gd name="connsiteX811" fmla="*/ 14201 w 298767"/>
                  <a:gd name="connsiteY811" fmla="*/ 25627 h 558181"/>
                  <a:gd name="connsiteX812" fmla="*/ 12806 w 298767"/>
                  <a:gd name="connsiteY812" fmla="*/ 22719 h 558181"/>
                  <a:gd name="connsiteX813" fmla="*/ 12623 w 298767"/>
                  <a:gd name="connsiteY813" fmla="*/ 22329 h 558181"/>
                  <a:gd name="connsiteX814" fmla="*/ 12577 w 298767"/>
                  <a:gd name="connsiteY814" fmla="*/ 22237 h 558181"/>
                  <a:gd name="connsiteX815" fmla="*/ 12577 w 298767"/>
                  <a:gd name="connsiteY815" fmla="*/ 22237 h 558181"/>
                  <a:gd name="connsiteX816" fmla="*/ 12532 w 298767"/>
                  <a:gd name="connsiteY816" fmla="*/ 22146 h 558181"/>
                  <a:gd name="connsiteX817" fmla="*/ 12211 w 298767"/>
                  <a:gd name="connsiteY817" fmla="*/ 21367 h 558181"/>
                  <a:gd name="connsiteX818" fmla="*/ 11617 w 298767"/>
                  <a:gd name="connsiteY818" fmla="*/ 19902 h 558181"/>
                  <a:gd name="connsiteX819" fmla="*/ 10313 w 298767"/>
                  <a:gd name="connsiteY819" fmla="*/ 15894 h 558181"/>
                  <a:gd name="connsiteX820" fmla="*/ 9193 w 298767"/>
                  <a:gd name="connsiteY820" fmla="*/ 11245 h 558181"/>
                  <a:gd name="connsiteX821" fmla="*/ 5923 w 298767"/>
                  <a:gd name="connsiteY821" fmla="*/ 11680 h 558181"/>
                  <a:gd name="connsiteX822" fmla="*/ 5991 w 298767"/>
                  <a:gd name="connsiteY822" fmla="*/ 10581 h 558181"/>
                  <a:gd name="connsiteX823" fmla="*/ 6243 w 298767"/>
                  <a:gd name="connsiteY823" fmla="*/ 8497 h 558181"/>
                  <a:gd name="connsiteX824" fmla="*/ 6563 w 298767"/>
                  <a:gd name="connsiteY824" fmla="*/ 6481 h 558181"/>
                  <a:gd name="connsiteX825" fmla="*/ 7021 w 298767"/>
                  <a:gd name="connsiteY825" fmla="*/ 4466 h 558181"/>
                  <a:gd name="connsiteX826" fmla="*/ 7455 w 298767"/>
                  <a:gd name="connsiteY826" fmla="*/ 2450 h 558181"/>
                  <a:gd name="connsiteX827" fmla="*/ 8095 w 298767"/>
                  <a:gd name="connsiteY827" fmla="*/ 458 h 558181"/>
                  <a:gd name="connsiteX828" fmla="*/ 7043 w 298767"/>
                  <a:gd name="connsiteY828" fmla="*/ 0 h 558181"/>
                  <a:gd name="connsiteX829" fmla="*/ 6083 w 298767"/>
                  <a:gd name="connsiteY829" fmla="*/ 2061 h 558181"/>
                  <a:gd name="connsiteX830" fmla="*/ 5374 w 298767"/>
                  <a:gd name="connsiteY830" fmla="*/ 4099 h 558181"/>
                  <a:gd name="connsiteX831" fmla="*/ 4642 w 298767"/>
                  <a:gd name="connsiteY831" fmla="*/ 6138 h 558181"/>
                  <a:gd name="connsiteX832" fmla="*/ 4459 w 298767"/>
                  <a:gd name="connsiteY832" fmla="*/ 6641 h 558181"/>
                  <a:gd name="connsiteX833" fmla="*/ 4299 w 298767"/>
                  <a:gd name="connsiteY833" fmla="*/ 7214 h 558181"/>
                  <a:gd name="connsiteX834" fmla="*/ 4048 w 298767"/>
                  <a:gd name="connsiteY834" fmla="*/ 8290 h 558181"/>
                  <a:gd name="connsiteX835" fmla="*/ 3522 w 298767"/>
                  <a:gd name="connsiteY835" fmla="*/ 10466 h 558181"/>
                  <a:gd name="connsiteX836" fmla="*/ 3270 w 298767"/>
                  <a:gd name="connsiteY836" fmla="*/ 12023 h 558181"/>
                  <a:gd name="connsiteX837" fmla="*/ 0 w 298767"/>
                  <a:gd name="connsiteY837" fmla="*/ 12436 h 558181"/>
                  <a:gd name="connsiteX838" fmla="*/ 229 w 298767"/>
                  <a:gd name="connsiteY838" fmla="*/ 17542 h 558181"/>
                  <a:gd name="connsiteX839" fmla="*/ 229 w 298767"/>
                  <a:gd name="connsiteY839" fmla="*/ 17772 h 558181"/>
                  <a:gd name="connsiteX840" fmla="*/ 252 w 298767"/>
                  <a:gd name="connsiteY840" fmla="*/ 17909 h 558181"/>
                  <a:gd name="connsiteX841" fmla="*/ 869 w 298767"/>
                  <a:gd name="connsiteY841" fmla="*/ 22535 h 558181"/>
                  <a:gd name="connsiteX842" fmla="*/ 915 w 298767"/>
                  <a:gd name="connsiteY842" fmla="*/ 22833 h 558181"/>
                  <a:gd name="connsiteX843" fmla="*/ 915 w 298767"/>
                  <a:gd name="connsiteY843" fmla="*/ 22993 h 558181"/>
                  <a:gd name="connsiteX844" fmla="*/ 1372 w 298767"/>
                  <a:gd name="connsiteY844" fmla="*/ 24871 h 558181"/>
                  <a:gd name="connsiteX845" fmla="*/ 1601 w 298767"/>
                  <a:gd name="connsiteY845" fmla="*/ 25879 h 558181"/>
                  <a:gd name="connsiteX846" fmla="*/ 1875 w 298767"/>
                  <a:gd name="connsiteY846" fmla="*/ 26886 h 558181"/>
                  <a:gd name="connsiteX847" fmla="*/ 3110 w 298767"/>
                  <a:gd name="connsiteY847" fmla="*/ 30940 h 558181"/>
                  <a:gd name="connsiteX848" fmla="*/ 3842 w 298767"/>
                  <a:gd name="connsiteY848" fmla="*/ 32955 h 558181"/>
                  <a:gd name="connsiteX849" fmla="*/ 4756 w 298767"/>
                  <a:gd name="connsiteY849" fmla="*/ 35039 h 558181"/>
                  <a:gd name="connsiteX850" fmla="*/ 5054 w 298767"/>
                  <a:gd name="connsiteY850" fmla="*/ 35658 h 558181"/>
                  <a:gd name="connsiteX851" fmla="*/ 12783 w 298767"/>
                  <a:gd name="connsiteY851" fmla="*/ 51872 h 558181"/>
                  <a:gd name="connsiteX852" fmla="*/ 15527 w 298767"/>
                  <a:gd name="connsiteY852" fmla="*/ 55743 h 558181"/>
                  <a:gd name="connsiteX853" fmla="*/ 16991 w 298767"/>
                  <a:gd name="connsiteY853" fmla="*/ 57643 h 558181"/>
                  <a:gd name="connsiteX854" fmla="*/ 18500 w 298767"/>
                  <a:gd name="connsiteY854" fmla="*/ 59407 h 558181"/>
                  <a:gd name="connsiteX855" fmla="*/ 24583 w 298767"/>
                  <a:gd name="connsiteY855" fmla="*/ 66506 h 558181"/>
                  <a:gd name="connsiteX856" fmla="*/ 49120 w 298767"/>
                  <a:gd name="connsiteY856" fmla="*/ 94492 h 558181"/>
                  <a:gd name="connsiteX857" fmla="*/ 55088 w 298767"/>
                  <a:gd name="connsiteY857" fmla="*/ 101569 h 558181"/>
                  <a:gd name="connsiteX858" fmla="*/ 60897 w 298767"/>
                  <a:gd name="connsiteY858" fmla="*/ 108714 h 558181"/>
                  <a:gd name="connsiteX859" fmla="*/ 66545 w 298767"/>
                  <a:gd name="connsiteY859" fmla="*/ 115974 h 558181"/>
                  <a:gd name="connsiteX860" fmla="*/ 72056 w 298767"/>
                  <a:gd name="connsiteY860" fmla="*/ 123462 h 558181"/>
                  <a:gd name="connsiteX861" fmla="*/ 77156 w 298767"/>
                  <a:gd name="connsiteY861" fmla="*/ 130974 h 558181"/>
                  <a:gd name="connsiteX862" fmla="*/ 79671 w 298767"/>
                  <a:gd name="connsiteY862" fmla="*/ 134730 h 558181"/>
                  <a:gd name="connsiteX863" fmla="*/ 82049 w 298767"/>
                  <a:gd name="connsiteY863" fmla="*/ 138715 h 558181"/>
                  <a:gd name="connsiteX864" fmla="*/ 84428 w 298767"/>
                  <a:gd name="connsiteY864" fmla="*/ 142746 h 558181"/>
                  <a:gd name="connsiteX865" fmla="*/ 86212 w 298767"/>
                  <a:gd name="connsiteY865" fmla="*/ 145746 h 558181"/>
                  <a:gd name="connsiteX866" fmla="*/ 86349 w 298767"/>
                  <a:gd name="connsiteY866" fmla="*/ 145998 h 558181"/>
                  <a:gd name="connsiteX867" fmla="*/ 86417 w 298767"/>
                  <a:gd name="connsiteY867" fmla="*/ 146112 h 558181"/>
                  <a:gd name="connsiteX868" fmla="*/ 86417 w 298767"/>
                  <a:gd name="connsiteY868" fmla="*/ 146112 h 558181"/>
                  <a:gd name="connsiteX869" fmla="*/ 86669 w 298767"/>
                  <a:gd name="connsiteY869" fmla="*/ 146616 h 558181"/>
                  <a:gd name="connsiteX870" fmla="*/ 90694 w 298767"/>
                  <a:gd name="connsiteY870" fmla="*/ 154632 h 558181"/>
                  <a:gd name="connsiteX871" fmla="*/ 91768 w 298767"/>
                  <a:gd name="connsiteY871" fmla="*/ 156739 h 558181"/>
                  <a:gd name="connsiteX872" fmla="*/ 91540 w 298767"/>
                  <a:gd name="connsiteY872" fmla="*/ 164731 h 558181"/>
                  <a:gd name="connsiteX873" fmla="*/ 91311 w 298767"/>
                  <a:gd name="connsiteY873" fmla="*/ 166953 h 558181"/>
                  <a:gd name="connsiteX874" fmla="*/ 91242 w 298767"/>
                  <a:gd name="connsiteY874" fmla="*/ 167525 h 558181"/>
                  <a:gd name="connsiteX875" fmla="*/ 91174 w 298767"/>
                  <a:gd name="connsiteY875" fmla="*/ 167915 h 558181"/>
                  <a:gd name="connsiteX876" fmla="*/ 91014 w 298767"/>
                  <a:gd name="connsiteY876" fmla="*/ 169037 h 558181"/>
                  <a:gd name="connsiteX877" fmla="*/ 90373 w 298767"/>
                  <a:gd name="connsiteY877" fmla="*/ 173434 h 558181"/>
                  <a:gd name="connsiteX878" fmla="*/ 89527 w 298767"/>
                  <a:gd name="connsiteY878" fmla="*/ 177442 h 558181"/>
                  <a:gd name="connsiteX879" fmla="*/ 88590 w 298767"/>
                  <a:gd name="connsiteY879" fmla="*/ 181564 h 558181"/>
                  <a:gd name="connsiteX880" fmla="*/ 87332 w 298767"/>
                  <a:gd name="connsiteY880" fmla="*/ 185801 h 558181"/>
                  <a:gd name="connsiteX881" fmla="*/ 86692 w 298767"/>
                  <a:gd name="connsiteY881" fmla="*/ 187954 h 558181"/>
                  <a:gd name="connsiteX882" fmla="*/ 86417 w 298767"/>
                  <a:gd name="connsiteY882" fmla="*/ 188870 h 558181"/>
                  <a:gd name="connsiteX883" fmla="*/ 86051 w 298767"/>
                  <a:gd name="connsiteY883" fmla="*/ 189877 h 558181"/>
                  <a:gd name="connsiteX884" fmla="*/ 83010 w 298767"/>
                  <a:gd name="connsiteY884" fmla="*/ 197916 h 558181"/>
                  <a:gd name="connsiteX885" fmla="*/ 81272 w 298767"/>
                  <a:gd name="connsiteY885" fmla="*/ 202015 h 558181"/>
                  <a:gd name="connsiteX886" fmla="*/ 80403 w 298767"/>
                  <a:gd name="connsiteY886" fmla="*/ 204054 h 558181"/>
                  <a:gd name="connsiteX887" fmla="*/ 80174 w 298767"/>
                  <a:gd name="connsiteY887" fmla="*/ 204557 h 558181"/>
                  <a:gd name="connsiteX888" fmla="*/ 79968 w 298767"/>
                  <a:gd name="connsiteY888" fmla="*/ 204969 h 558181"/>
                  <a:gd name="connsiteX889" fmla="*/ 79488 w 298767"/>
                  <a:gd name="connsiteY889" fmla="*/ 205954 h 558181"/>
                  <a:gd name="connsiteX890" fmla="*/ 75646 w 298767"/>
                  <a:gd name="connsiteY890" fmla="*/ 213741 h 558181"/>
                  <a:gd name="connsiteX891" fmla="*/ 73543 w 298767"/>
                  <a:gd name="connsiteY891" fmla="*/ 217657 h 558181"/>
                  <a:gd name="connsiteX892" fmla="*/ 72491 w 298767"/>
                  <a:gd name="connsiteY892" fmla="*/ 219604 h 558181"/>
                  <a:gd name="connsiteX893" fmla="*/ 71965 w 298767"/>
                  <a:gd name="connsiteY893" fmla="*/ 220588 h 558181"/>
                  <a:gd name="connsiteX894" fmla="*/ 71828 w 298767"/>
                  <a:gd name="connsiteY894" fmla="*/ 220817 h 558181"/>
                  <a:gd name="connsiteX895" fmla="*/ 71782 w 298767"/>
                  <a:gd name="connsiteY895" fmla="*/ 220955 h 558181"/>
                  <a:gd name="connsiteX896" fmla="*/ 71736 w 298767"/>
                  <a:gd name="connsiteY896" fmla="*/ 221024 h 558181"/>
                  <a:gd name="connsiteX897" fmla="*/ 71736 w 298767"/>
                  <a:gd name="connsiteY897" fmla="*/ 221024 h 558181"/>
                  <a:gd name="connsiteX898" fmla="*/ 71507 w 298767"/>
                  <a:gd name="connsiteY898" fmla="*/ 221413 h 558181"/>
                  <a:gd name="connsiteX899" fmla="*/ 62360 w 298767"/>
                  <a:gd name="connsiteY899" fmla="*/ 236620 h 558181"/>
                  <a:gd name="connsiteX900" fmla="*/ 61857 w 298767"/>
                  <a:gd name="connsiteY900" fmla="*/ 237490 h 558181"/>
                  <a:gd name="connsiteX901" fmla="*/ 61240 w 298767"/>
                  <a:gd name="connsiteY901" fmla="*/ 238406 h 558181"/>
                  <a:gd name="connsiteX902" fmla="*/ 60028 w 298767"/>
                  <a:gd name="connsiteY902" fmla="*/ 240261 h 558181"/>
                  <a:gd name="connsiteX903" fmla="*/ 57604 w 298767"/>
                  <a:gd name="connsiteY903" fmla="*/ 243994 h 558181"/>
                  <a:gd name="connsiteX904" fmla="*/ 52756 w 298767"/>
                  <a:gd name="connsiteY904" fmla="*/ 251414 h 558181"/>
                  <a:gd name="connsiteX905" fmla="*/ 51544 w 298767"/>
                  <a:gd name="connsiteY905" fmla="*/ 253246 h 558181"/>
                  <a:gd name="connsiteX906" fmla="*/ 50332 w 298767"/>
                  <a:gd name="connsiteY906" fmla="*/ 255055 h 558181"/>
                  <a:gd name="connsiteX907" fmla="*/ 47817 w 298767"/>
                  <a:gd name="connsiteY907" fmla="*/ 258720 h 558181"/>
                  <a:gd name="connsiteX908" fmla="*/ 42808 w 298767"/>
                  <a:gd name="connsiteY908" fmla="*/ 266071 h 558181"/>
                  <a:gd name="connsiteX909" fmla="*/ 37732 w 298767"/>
                  <a:gd name="connsiteY909" fmla="*/ 273445 h 558181"/>
                  <a:gd name="connsiteX910" fmla="*/ 35331 w 298767"/>
                  <a:gd name="connsiteY910" fmla="*/ 277224 h 558181"/>
                  <a:gd name="connsiteX911" fmla="*/ 33044 w 298767"/>
                  <a:gd name="connsiteY911" fmla="*/ 281026 h 558181"/>
                  <a:gd name="connsiteX912" fmla="*/ 32975 w 298767"/>
                  <a:gd name="connsiteY912" fmla="*/ 281140 h 558181"/>
                  <a:gd name="connsiteX913" fmla="*/ 32975 w 298767"/>
                  <a:gd name="connsiteY913" fmla="*/ 281186 h 558181"/>
                  <a:gd name="connsiteX914" fmla="*/ 30140 w 298767"/>
                  <a:gd name="connsiteY914" fmla="*/ 287140 h 558181"/>
                  <a:gd name="connsiteX915" fmla="*/ 29820 w 298767"/>
                  <a:gd name="connsiteY915" fmla="*/ 288011 h 558181"/>
                  <a:gd name="connsiteX916" fmla="*/ 29545 w 298767"/>
                  <a:gd name="connsiteY916" fmla="*/ 288789 h 558181"/>
                  <a:gd name="connsiteX917" fmla="*/ 29248 w 298767"/>
                  <a:gd name="connsiteY917" fmla="*/ 289660 h 558181"/>
                  <a:gd name="connsiteX918" fmla="*/ 28996 w 298767"/>
                  <a:gd name="connsiteY918" fmla="*/ 290438 h 558181"/>
                  <a:gd name="connsiteX919" fmla="*/ 27967 w 298767"/>
                  <a:gd name="connsiteY919" fmla="*/ 293553 h 558181"/>
                  <a:gd name="connsiteX920" fmla="*/ 27921 w 298767"/>
                  <a:gd name="connsiteY920" fmla="*/ 293690 h 558181"/>
                  <a:gd name="connsiteX921" fmla="*/ 27921 w 298767"/>
                  <a:gd name="connsiteY921" fmla="*/ 293690 h 558181"/>
                  <a:gd name="connsiteX922" fmla="*/ 27190 w 298767"/>
                  <a:gd name="connsiteY922" fmla="*/ 297584 h 558181"/>
                  <a:gd name="connsiteX923" fmla="*/ 26847 w 298767"/>
                  <a:gd name="connsiteY923" fmla="*/ 299599 h 558181"/>
                  <a:gd name="connsiteX924" fmla="*/ 26847 w 298767"/>
                  <a:gd name="connsiteY924" fmla="*/ 299851 h 558181"/>
                  <a:gd name="connsiteX925" fmla="*/ 26778 w 298767"/>
                  <a:gd name="connsiteY925" fmla="*/ 300217 h 558181"/>
                  <a:gd name="connsiteX926" fmla="*/ 26778 w 298767"/>
                  <a:gd name="connsiteY926" fmla="*/ 300698 h 558181"/>
                  <a:gd name="connsiteX927" fmla="*/ 26686 w 298767"/>
                  <a:gd name="connsiteY927" fmla="*/ 301706 h 558181"/>
                  <a:gd name="connsiteX928" fmla="*/ 26595 w 298767"/>
                  <a:gd name="connsiteY928" fmla="*/ 303767 h 558181"/>
                  <a:gd name="connsiteX929" fmla="*/ 26595 w 298767"/>
                  <a:gd name="connsiteY929" fmla="*/ 305736 h 558181"/>
                  <a:gd name="connsiteX930" fmla="*/ 26595 w 298767"/>
                  <a:gd name="connsiteY930" fmla="*/ 305988 h 558181"/>
                  <a:gd name="connsiteX931" fmla="*/ 26618 w 298767"/>
                  <a:gd name="connsiteY931" fmla="*/ 306309 h 558181"/>
                  <a:gd name="connsiteX932" fmla="*/ 26664 w 298767"/>
                  <a:gd name="connsiteY932" fmla="*/ 306813 h 558181"/>
                  <a:gd name="connsiteX933" fmla="*/ 26755 w 298767"/>
                  <a:gd name="connsiteY933" fmla="*/ 307798 h 558181"/>
                  <a:gd name="connsiteX934" fmla="*/ 26938 w 298767"/>
                  <a:gd name="connsiteY934" fmla="*/ 309722 h 558181"/>
                  <a:gd name="connsiteX935" fmla="*/ 26938 w 298767"/>
                  <a:gd name="connsiteY935" fmla="*/ 309813 h 558181"/>
                  <a:gd name="connsiteX936" fmla="*/ 26938 w 298767"/>
                  <a:gd name="connsiteY936" fmla="*/ 309859 h 558181"/>
                  <a:gd name="connsiteX937" fmla="*/ 27693 w 298767"/>
                  <a:gd name="connsiteY937" fmla="*/ 313180 h 558181"/>
                  <a:gd name="connsiteX938" fmla="*/ 28768 w 298767"/>
                  <a:gd name="connsiteY938" fmla="*/ 316477 h 558181"/>
                  <a:gd name="connsiteX939" fmla="*/ 29934 w 298767"/>
                  <a:gd name="connsiteY939" fmla="*/ 319271 h 558181"/>
                  <a:gd name="connsiteX940" fmla="*/ 31329 w 298767"/>
                  <a:gd name="connsiteY940" fmla="*/ 321905 h 558181"/>
                  <a:gd name="connsiteX941" fmla="*/ 31329 w 298767"/>
                  <a:gd name="connsiteY941" fmla="*/ 321951 h 558181"/>
                  <a:gd name="connsiteX942" fmla="*/ 31374 w 298767"/>
                  <a:gd name="connsiteY942" fmla="*/ 321974 h 558181"/>
                  <a:gd name="connsiteX943" fmla="*/ 33433 w 298767"/>
                  <a:gd name="connsiteY943" fmla="*/ 324905 h 558181"/>
                  <a:gd name="connsiteX944" fmla="*/ 34553 w 298767"/>
                  <a:gd name="connsiteY944" fmla="*/ 326302 h 558181"/>
                  <a:gd name="connsiteX945" fmla="*/ 35788 w 298767"/>
                  <a:gd name="connsiteY945" fmla="*/ 327631 h 558181"/>
                  <a:gd name="connsiteX946" fmla="*/ 37023 w 298767"/>
                  <a:gd name="connsiteY946" fmla="*/ 328959 h 558181"/>
                  <a:gd name="connsiteX947" fmla="*/ 38372 w 298767"/>
                  <a:gd name="connsiteY947" fmla="*/ 330104 h 558181"/>
                  <a:gd name="connsiteX948" fmla="*/ 39035 w 298767"/>
                  <a:gd name="connsiteY948" fmla="*/ 330676 h 558181"/>
                  <a:gd name="connsiteX949" fmla="*/ 39195 w 298767"/>
                  <a:gd name="connsiteY949" fmla="*/ 330814 h 558181"/>
                  <a:gd name="connsiteX950" fmla="*/ 39424 w 298767"/>
                  <a:gd name="connsiteY950" fmla="*/ 330997 h 558181"/>
                  <a:gd name="connsiteX951" fmla="*/ 39790 w 298767"/>
                  <a:gd name="connsiteY951" fmla="*/ 331249 h 558181"/>
                  <a:gd name="connsiteX952" fmla="*/ 44386 w 298767"/>
                  <a:gd name="connsiteY952" fmla="*/ 334547 h 558181"/>
                  <a:gd name="connsiteX953" fmla="*/ 40979 w 298767"/>
                  <a:gd name="connsiteY953" fmla="*/ 330150 h 558181"/>
                  <a:gd name="connsiteX954" fmla="*/ 40499 w 298767"/>
                  <a:gd name="connsiteY954" fmla="*/ 329531 h 558181"/>
                  <a:gd name="connsiteX955" fmla="*/ 40133 w 298767"/>
                  <a:gd name="connsiteY955" fmla="*/ 328936 h 558181"/>
                  <a:gd name="connsiteX956" fmla="*/ 39333 w 298767"/>
                  <a:gd name="connsiteY956" fmla="*/ 327676 h 558181"/>
                  <a:gd name="connsiteX957" fmla="*/ 38601 w 298767"/>
                  <a:gd name="connsiteY957" fmla="*/ 326325 h 558181"/>
                  <a:gd name="connsiteX958" fmla="*/ 37869 w 298767"/>
                  <a:gd name="connsiteY958" fmla="*/ 324928 h 558181"/>
                  <a:gd name="connsiteX959" fmla="*/ 37503 w 298767"/>
                  <a:gd name="connsiteY959" fmla="*/ 324218 h 558181"/>
                  <a:gd name="connsiteX960" fmla="*/ 37366 w 298767"/>
                  <a:gd name="connsiteY960" fmla="*/ 323920 h 558181"/>
                  <a:gd name="connsiteX961" fmla="*/ 37229 w 298767"/>
                  <a:gd name="connsiteY961" fmla="*/ 323577 h 558181"/>
                  <a:gd name="connsiteX962" fmla="*/ 36108 w 298767"/>
                  <a:gd name="connsiteY962" fmla="*/ 320806 h 558181"/>
                  <a:gd name="connsiteX963" fmla="*/ 35285 w 298767"/>
                  <a:gd name="connsiteY963" fmla="*/ 318035 h 558181"/>
                  <a:gd name="connsiteX964" fmla="*/ 34668 w 298767"/>
                  <a:gd name="connsiteY964" fmla="*/ 315012 h 558181"/>
                  <a:gd name="connsiteX965" fmla="*/ 34530 w 298767"/>
                  <a:gd name="connsiteY965" fmla="*/ 313569 h 558181"/>
                  <a:gd name="connsiteX966" fmla="*/ 34393 w 298767"/>
                  <a:gd name="connsiteY966" fmla="*/ 312218 h 558181"/>
                  <a:gd name="connsiteX967" fmla="*/ 34347 w 298767"/>
                  <a:gd name="connsiteY967" fmla="*/ 309126 h 558181"/>
                  <a:gd name="connsiteX968" fmla="*/ 34347 w 298767"/>
                  <a:gd name="connsiteY968" fmla="*/ 309424 h 558181"/>
                  <a:gd name="connsiteX969" fmla="*/ 34713 w 298767"/>
                  <a:gd name="connsiteY969" fmla="*/ 305851 h 558181"/>
                  <a:gd name="connsiteX970" fmla="*/ 34827 w 298767"/>
                  <a:gd name="connsiteY970" fmla="*/ 305233 h 558181"/>
                  <a:gd name="connsiteX971" fmla="*/ 34965 w 298767"/>
                  <a:gd name="connsiteY971" fmla="*/ 304546 h 558181"/>
                  <a:gd name="connsiteX972" fmla="*/ 35354 w 298767"/>
                  <a:gd name="connsiteY972" fmla="*/ 302874 h 558181"/>
                  <a:gd name="connsiteX973" fmla="*/ 35628 w 298767"/>
                  <a:gd name="connsiteY973" fmla="*/ 301591 h 558181"/>
                  <a:gd name="connsiteX974" fmla="*/ 35628 w 298767"/>
                  <a:gd name="connsiteY974" fmla="*/ 301500 h 558181"/>
                  <a:gd name="connsiteX975" fmla="*/ 35674 w 298767"/>
                  <a:gd name="connsiteY975" fmla="*/ 301431 h 558181"/>
                  <a:gd name="connsiteX976" fmla="*/ 35628 w 298767"/>
                  <a:gd name="connsiteY976" fmla="*/ 301683 h 558181"/>
                  <a:gd name="connsiteX977" fmla="*/ 35628 w 298767"/>
                  <a:gd name="connsiteY977" fmla="*/ 301683 h 558181"/>
                  <a:gd name="connsiteX978" fmla="*/ 35628 w 298767"/>
                  <a:gd name="connsiteY978" fmla="*/ 301614 h 558181"/>
                  <a:gd name="connsiteX979" fmla="*/ 35697 w 298767"/>
                  <a:gd name="connsiteY979" fmla="*/ 301408 h 558181"/>
                  <a:gd name="connsiteX980" fmla="*/ 35994 w 298767"/>
                  <a:gd name="connsiteY980" fmla="*/ 300606 h 558181"/>
                  <a:gd name="connsiteX981" fmla="*/ 36131 w 298767"/>
                  <a:gd name="connsiteY981" fmla="*/ 300171 h 558181"/>
                  <a:gd name="connsiteX982" fmla="*/ 36199 w 298767"/>
                  <a:gd name="connsiteY982" fmla="*/ 299988 h 558181"/>
                  <a:gd name="connsiteX983" fmla="*/ 36199 w 298767"/>
                  <a:gd name="connsiteY983" fmla="*/ 299988 h 558181"/>
                  <a:gd name="connsiteX984" fmla="*/ 36154 w 298767"/>
                  <a:gd name="connsiteY984" fmla="*/ 300149 h 558181"/>
                  <a:gd name="connsiteX985" fmla="*/ 36154 w 298767"/>
                  <a:gd name="connsiteY985" fmla="*/ 300149 h 558181"/>
                  <a:gd name="connsiteX986" fmla="*/ 36154 w 298767"/>
                  <a:gd name="connsiteY986" fmla="*/ 300103 h 558181"/>
                  <a:gd name="connsiteX987" fmla="*/ 36154 w 298767"/>
                  <a:gd name="connsiteY987" fmla="*/ 300103 h 558181"/>
                  <a:gd name="connsiteX988" fmla="*/ 36177 w 298767"/>
                  <a:gd name="connsiteY988" fmla="*/ 299965 h 558181"/>
                  <a:gd name="connsiteX989" fmla="*/ 37297 w 298767"/>
                  <a:gd name="connsiteY989" fmla="*/ 297011 h 558181"/>
                  <a:gd name="connsiteX990" fmla="*/ 38647 w 298767"/>
                  <a:gd name="connsiteY990" fmla="*/ 294377 h 558181"/>
                  <a:gd name="connsiteX991" fmla="*/ 39241 w 298767"/>
                  <a:gd name="connsiteY991" fmla="*/ 293209 h 558181"/>
                  <a:gd name="connsiteX992" fmla="*/ 39584 w 298767"/>
                  <a:gd name="connsiteY992" fmla="*/ 292568 h 558181"/>
                  <a:gd name="connsiteX993" fmla="*/ 39744 w 298767"/>
                  <a:gd name="connsiteY993" fmla="*/ 292248 h 558181"/>
                  <a:gd name="connsiteX994" fmla="*/ 39790 w 298767"/>
                  <a:gd name="connsiteY994" fmla="*/ 292156 h 558181"/>
                  <a:gd name="connsiteX995" fmla="*/ 39836 w 298767"/>
                  <a:gd name="connsiteY995" fmla="*/ 292087 h 558181"/>
                  <a:gd name="connsiteX996" fmla="*/ 40887 w 298767"/>
                  <a:gd name="connsiteY996" fmla="*/ 290461 h 558181"/>
                  <a:gd name="connsiteX997" fmla="*/ 40956 w 298767"/>
                  <a:gd name="connsiteY997" fmla="*/ 290530 h 558181"/>
                  <a:gd name="connsiteX998" fmla="*/ 42282 w 298767"/>
                  <a:gd name="connsiteY998" fmla="*/ 291515 h 558181"/>
                  <a:gd name="connsiteX999" fmla="*/ 43494 w 298767"/>
                  <a:gd name="connsiteY999" fmla="*/ 292293 h 558181"/>
                  <a:gd name="connsiteX1000" fmla="*/ 44295 w 298767"/>
                  <a:gd name="connsiteY1000" fmla="*/ 292797 h 558181"/>
                  <a:gd name="connsiteX1001" fmla="*/ 44935 w 298767"/>
                  <a:gd name="connsiteY1001" fmla="*/ 293141 h 558181"/>
                  <a:gd name="connsiteX1002" fmla="*/ 47474 w 298767"/>
                  <a:gd name="connsiteY1002" fmla="*/ 294492 h 558181"/>
                  <a:gd name="connsiteX1003" fmla="*/ 48731 w 298767"/>
                  <a:gd name="connsiteY1003" fmla="*/ 295156 h 558181"/>
                  <a:gd name="connsiteX1004" fmla="*/ 50103 w 298767"/>
                  <a:gd name="connsiteY1004" fmla="*/ 295866 h 558181"/>
                  <a:gd name="connsiteX1005" fmla="*/ 52687 w 298767"/>
                  <a:gd name="connsiteY1005" fmla="*/ 297148 h 558181"/>
                  <a:gd name="connsiteX1006" fmla="*/ 54014 w 298767"/>
                  <a:gd name="connsiteY1006" fmla="*/ 297790 h 558181"/>
                  <a:gd name="connsiteX1007" fmla="*/ 55271 w 298767"/>
                  <a:gd name="connsiteY1007" fmla="*/ 298408 h 558181"/>
                  <a:gd name="connsiteX1008" fmla="*/ 55592 w 298767"/>
                  <a:gd name="connsiteY1008" fmla="*/ 298568 h 558181"/>
                  <a:gd name="connsiteX1009" fmla="*/ 55752 w 298767"/>
                  <a:gd name="connsiteY1009" fmla="*/ 298660 h 558181"/>
                  <a:gd name="connsiteX1010" fmla="*/ 55752 w 298767"/>
                  <a:gd name="connsiteY1010" fmla="*/ 298660 h 558181"/>
                  <a:gd name="connsiteX1011" fmla="*/ 55568 w 298767"/>
                  <a:gd name="connsiteY1011" fmla="*/ 298545 h 558181"/>
                  <a:gd name="connsiteX1012" fmla="*/ 55568 w 298767"/>
                  <a:gd name="connsiteY1012" fmla="*/ 298545 h 558181"/>
                  <a:gd name="connsiteX1013" fmla="*/ 55615 w 298767"/>
                  <a:gd name="connsiteY1013" fmla="*/ 298568 h 558181"/>
                  <a:gd name="connsiteX1014" fmla="*/ 55706 w 298767"/>
                  <a:gd name="connsiteY1014" fmla="*/ 298614 h 558181"/>
                  <a:gd name="connsiteX1015" fmla="*/ 56438 w 298767"/>
                  <a:gd name="connsiteY1015" fmla="*/ 299049 h 558181"/>
                  <a:gd name="connsiteX1016" fmla="*/ 56941 w 298767"/>
                  <a:gd name="connsiteY1016" fmla="*/ 299324 h 558181"/>
                  <a:gd name="connsiteX1017" fmla="*/ 57352 w 298767"/>
                  <a:gd name="connsiteY1017" fmla="*/ 299507 h 558181"/>
                  <a:gd name="connsiteX1018" fmla="*/ 57512 w 298767"/>
                  <a:gd name="connsiteY1018" fmla="*/ 299645 h 558181"/>
                  <a:gd name="connsiteX1019" fmla="*/ 58656 w 298767"/>
                  <a:gd name="connsiteY1019" fmla="*/ 300446 h 558181"/>
                  <a:gd name="connsiteX1020" fmla="*/ 59250 w 298767"/>
                  <a:gd name="connsiteY1020" fmla="*/ 300858 h 558181"/>
                  <a:gd name="connsiteX1021" fmla="*/ 60485 w 298767"/>
                  <a:gd name="connsiteY1021" fmla="*/ 301958 h 558181"/>
                  <a:gd name="connsiteX1022" fmla="*/ 60622 w 298767"/>
                  <a:gd name="connsiteY1022" fmla="*/ 302095 h 558181"/>
                  <a:gd name="connsiteX1023" fmla="*/ 60714 w 298767"/>
                  <a:gd name="connsiteY1023" fmla="*/ 302164 h 558181"/>
                  <a:gd name="connsiteX1024" fmla="*/ 60714 w 298767"/>
                  <a:gd name="connsiteY1024" fmla="*/ 302164 h 558181"/>
                  <a:gd name="connsiteX1025" fmla="*/ 60645 w 298767"/>
                  <a:gd name="connsiteY1025" fmla="*/ 302095 h 558181"/>
                  <a:gd name="connsiteX1026" fmla="*/ 60645 w 298767"/>
                  <a:gd name="connsiteY1026" fmla="*/ 302095 h 558181"/>
                  <a:gd name="connsiteX1027" fmla="*/ 60897 w 298767"/>
                  <a:gd name="connsiteY1027" fmla="*/ 302370 h 558181"/>
                  <a:gd name="connsiteX1028" fmla="*/ 61857 w 298767"/>
                  <a:gd name="connsiteY1028" fmla="*/ 303423 h 558181"/>
                  <a:gd name="connsiteX1029" fmla="*/ 61949 w 298767"/>
                  <a:gd name="connsiteY1029" fmla="*/ 303538 h 558181"/>
                  <a:gd name="connsiteX1030" fmla="*/ 63001 w 298767"/>
                  <a:gd name="connsiteY1030" fmla="*/ 304981 h 558181"/>
                  <a:gd name="connsiteX1031" fmla="*/ 63001 w 298767"/>
                  <a:gd name="connsiteY1031" fmla="*/ 304981 h 558181"/>
                  <a:gd name="connsiteX1032" fmla="*/ 63778 w 298767"/>
                  <a:gd name="connsiteY1032" fmla="*/ 306355 h 558181"/>
                  <a:gd name="connsiteX1033" fmla="*/ 63961 w 298767"/>
                  <a:gd name="connsiteY1033" fmla="*/ 306698 h 558181"/>
                  <a:gd name="connsiteX1034" fmla="*/ 64075 w 298767"/>
                  <a:gd name="connsiteY1034" fmla="*/ 306927 h 558181"/>
                  <a:gd name="connsiteX1035" fmla="*/ 64556 w 298767"/>
                  <a:gd name="connsiteY1035" fmla="*/ 307981 h 558181"/>
                  <a:gd name="connsiteX1036" fmla="*/ 64647 w 298767"/>
                  <a:gd name="connsiteY1036" fmla="*/ 308164 h 558181"/>
                  <a:gd name="connsiteX1037" fmla="*/ 64693 w 298767"/>
                  <a:gd name="connsiteY1037" fmla="*/ 308256 h 558181"/>
                  <a:gd name="connsiteX1038" fmla="*/ 64693 w 298767"/>
                  <a:gd name="connsiteY1038" fmla="*/ 308256 h 558181"/>
                  <a:gd name="connsiteX1039" fmla="*/ 64693 w 298767"/>
                  <a:gd name="connsiteY1039" fmla="*/ 308302 h 558181"/>
                  <a:gd name="connsiteX1040" fmla="*/ 64624 w 298767"/>
                  <a:gd name="connsiteY1040" fmla="*/ 308118 h 558181"/>
                  <a:gd name="connsiteX1041" fmla="*/ 64624 w 298767"/>
                  <a:gd name="connsiteY1041" fmla="*/ 308118 h 558181"/>
                  <a:gd name="connsiteX1042" fmla="*/ 64876 w 298767"/>
                  <a:gd name="connsiteY1042" fmla="*/ 308874 h 558181"/>
                  <a:gd name="connsiteX1043" fmla="*/ 65356 w 298767"/>
                  <a:gd name="connsiteY1043" fmla="*/ 310363 h 558181"/>
                  <a:gd name="connsiteX1044" fmla="*/ 65608 w 298767"/>
                  <a:gd name="connsiteY1044" fmla="*/ 311118 h 558181"/>
                  <a:gd name="connsiteX1045" fmla="*/ 65676 w 298767"/>
                  <a:gd name="connsiteY1045" fmla="*/ 311302 h 558181"/>
                  <a:gd name="connsiteX1046" fmla="*/ 65676 w 298767"/>
                  <a:gd name="connsiteY1046" fmla="*/ 311348 h 558181"/>
                  <a:gd name="connsiteX1047" fmla="*/ 65676 w 298767"/>
                  <a:gd name="connsiteY1047" fmla="*/ 311370 h 558181"/>
                  <a:gd name="connsiteX1048" fmla="*/ 65676 w 298767"/>
                  <a:gd name="connsiteY1048" fmla="*/ 311370 h 558181"/>
                  <a:gd name="connsiteX1049" fmla="*/ 65676 w 298767"/>
                  <a:gd name="connsiteY1049" fmla="*/ 311233 h 558181"/>
                  <a:gd name="connsiteX1050" fmla="*/ 65676 w 298767"/>
                  <a:gd name="connsiteY1050" fmla="*/ 311233 h 558181"/>
                  <a:gd name="connsiteX1051" fmla="*/ 65676 w 298767"/>
                  <a:gd name="connsiteY1051" fmla="*/ 311348 h 558181"/>
                  <a:gd name="connsiteX1052" fmla="*/ 66088 w 298767"/>
                  <a:gd name="connsiteY1052" fmla="*/ 313248 h 558181"/>
                  <a:gd name="connsiteX1053" fmla="*/ 66248 w 298767"/>
                  <a:gd name="connsiteY1053" fmla="*/ 313935 h 558181"/>
                  <a:gd name="connsiteX1054" fmla="*/ 66362 w 298767"/>
                  <a:gd name="connsiteY1054" fmla="*/ 314714 h 558181"/>
                  <a:gd name="connsiteX1055" fmla="*/ 66545 w 298767"/>
                  <a:gd name="connsiteY1055" fmla="*/ 316249 h 558181"/>
                  <a:gd name="connsiteX1056" fmla="*/ 66637 w 298767"/>
                  <a:gd name="connsiteY1056" fmla="*/ 317439 h 558181"/>
                  <a:gd name="connsiteX1057" fmla="*/ 67597 w 298767"/>
                  <a:gd name="connsiteY1057" fmla="*/ 316569 h 558181"/>
                  <a:gd name="connsiteX1058" fmla="*/ 68329 w 298767"/>
                  <a:gd name="connsiteY1058" fmla="*/ 315836 h 558181"/>
                  <a:gd name="connsiteX1059" fmla="*/ 68923 w 298767"/>
                  <a:gd name="connsiteY1059" fmla="*/ 315149 h 558181"/>
                  <a:gd name="connsiteX1060" fmla="*/ 69221 w 298767"/>
                  <a:gd name="connsiteY1060" fmla="*/ 314783 h 558181"/>
                  <a:gd name="connsiteX1061" fmla="*/ 69358 w 298767"/>
                  <a:gd name="connsiteY1061" fmla="*/ 314622 h 558181"/>
                  <a:gd name="connsiteX1062" fmla="*/ 69426 w 298767"/>
                  <a:gd name="connsiteY1062" fmla="*/ 314508 h 558181"/>
                  <a:gd name="connsiteX1063" fmla="*/ 69495 w 298767"/>
                  <a:gd name="connsiteY1063" fmla="*/ 314302 h 558181"/>
                  <a:gd name="connsiteX1064" fmla="*/ 69495 w 298767"/>
                  <a:gd name="connsiteY1064" fmla="*/ 314302 h 558181"/>
                  <a:gd name="connsiteX1065" fmla="*/ 69495 w 298767"/>
                  <a:gd name="connsiteY1065" fmla="*/ 314279 h 558181"/>
                  <a:gd name="connsiteX1066" fmla="*/ 69495 w 298767"/>
                  <a:gd name="connsiteY1066" fmla="*/ 314233 h 558181"/>
                  <a:gd name="connsiteX1067" fmla="*/ 69518 w 298767"/>
                  <a:gd name="connsiteY1067" fmla="*/ 314187 h 558181"/>
                  <a:gd name="connsiteX1068" fmla="*/ 69998 w 298767"/>
                  <a:gd name="connsiteY1068" fmla="*/ 313409 h 558181"/>
                  <a:gd name="connsiteX1069" fmla="*/ 70890 w 298767"/>
                  <a:gd name="connsiteY1069" fmla="*/ 311828 h 558181"/>
                  <a:gd name="connsiteX1070" fmla="*/ 71302 w 298767"/>
                  <a:gd name="connsiteY1070" fmla="*/ 310706 h 558181"/>
                  <a:gd name="connsiteX1071" fmla="*/ 71645 w 298767"/>
                  <a:gd name="connsiteY1071" fmla="*/ 309676 h 558181"/>
                  <a:gd name="connsiteX1072" fmla="*/ 71896 w 298767"/>
                  <a:gd name="connsiteY1072" fmla="*/ 308737 h 558181"/>
                  <a:gd name="connsiteX1073" fmla="*/ 72102 w 298767"/>
                  <a:gd name="connsiteY1073" fmla="*/ 307889 h 558181"/>
                  <a:gd name="connsiteX1074" fmla="*/ 72193 w 298767"/>
                  <a:gd name="connsiteY1074" fmla="*/ 307454 h 558181"/>
                  <a:gd name="connsiteX1075" fmla="*/ 72193 w 298767"/>
                  <a:gd name="connsiteY1075" fmla="*/ 307340 h 558181"/>
                  <a:gd name="connsiteX1076" fmla="*/ 72216 w 298767"/>
                  <a:gd name="connsiteY1076" fmla="*/ 307157 h 558181"/>
                  <a:gd name="connsiteX1077" fmla="*/ 72216 w 298767"/>
                  <a:gd name="connsiteY1077" fmla="*/ 307157 h 558181"/>
                  <a:gd name="connsiteX1078" fmla="*/ 72216 w 298767"/>
                  <a:gd name="connsiteY1078" fmla="*/ 307111 h 558181"/>
                  <a:gd name="connsiteX1079" fmla="*/ 72216 w 298767"/>
                  <a:gd name="connsiteY1079" fmla="*/ 307042 h 558181"/>
                  <a:gd name="connsiteX1080" fmla="*/ 72262 w 298767"/>
                  <a:gd name="connsiteY1080" fmla="*/ 306790 h 558181"/>
                  <a:gd name="connsiteX1081" fmla="*/ 72354 w 298767"/>
                  <a:gd name="connsiteY1081" fmla="*/ 305759 h 558181"/>
                  <a:gd name="connsiteX1082" fmla="*/ 72445 w 298767"/>
                  <a:gd name="connsiteY1082" fmla="*/ 304752 h 558181"/>
                  <a:gd name="connsiteX1083" fmla="*/ 72399 w 298767"/>
                  <a:gd name="connsiteY1083" fmla="*/ 303653 h 558181"/>
                  <a:gd name="connsiteX1084" fmla="*/ 72193 w 298767"/>
                  <a:gd name="connsiteY1084" fmla="*/ 301408 h 558181"/>
                  <a:gd name="connsiteX1085" fmla="*/ 72193 w 298767"/>
                  <a:gd name="connsiteY1085" fmla="*/ 301317 h 558181"/>
                  <a:gd name="connsiteX1086" fmla="*/ 71873 w 298767"/>
                  <a:gd name="connsiteY1086" fmla="*/ 299943 h 558181"/>
                  <a:gd name="connsiteX1087" fmla="*/ 71736 w 298767"/>
                  <a:gd name="connsiteY1087" fmla="*/ 299255 h 558181"/>
                  <a:gd name="connsiteX1088" fmla="*/ 71668 w 298767"/>
                  <a:gd name="connsiteY1088" fmla="*/ 298912 h 558181"/>
                  <a:gd name="connsiteX1089" fmla="*/ 71668 w 298767"/>
                  <a:gd name="connsiteY1089" fmla="*/ 298729 h 558181"/>
                  <a:gd name="connsiteX1090" fmla="*/ 71507 w 298767"/>
                  <a:gd name="connsiteY1090" fmla="*/ 298385 h 558181"/>
                  <a:gd name="connsiteX1091" fmla="*/ 71119 w 298767"/>
                  <a:gd name="connsiteY1091" fmla="*/ 297354 h 558181"/>
                  <a:gd name="connsiteX1092" fmla="*/ 70753 w 298767"/>
                  <a:gd name="connsiteY1092" fmla="*/ 296439 h 558181"/>
                  <a:gd name="connsiteX1093" fmla="*/ 70478 w 298767"/>
                  <a:gd name="connsiteY1093" fmla="*/ 295797 h 558181"/>
                  <a:gd name="connsiteX1094" fmla="*/ 70318 w 298767"/>
                  <a:gd name="connsiteY1094" fmla="*/ 295477 h 558181"/>
                  <a:gd name="connsiteX1095" fmla="*/ 70318 w 298767"/>
                  <a:gd name="connsiteY1095" fmla="*/ 295408 h 558181"/>
                  <a:gd name="connsiteX1096" fmla="*/ 70273 w 298767"/>
                  <a:gd name="connsiteY1096" fmla="*/ 295339 h 558181"/>
                  <a:gd name="connsiteX1097" fmla="*/ 70273 w 298767"/>
                  <a:gd name="connsiteY1097" fmla="*/ 295339 h 558181"/>
                  <a:gd name="connsiteX1098" fmla="*/ 70158 w 298767"/>
                  <a:gd name="connsiteY1098" fmla="*/ 295156 h 558181"/>
                  <a:gd name="connsiteX1099" fmla="*/ 70044 w 298767"/>
                  <a:gd name="connsiteY1099" fmla="*/ 294950 h 558181"/>
                  <a:gd name="connsiteX1100" fmla="*/ 69129 w 298767"/>
                  <a:gd name="connsiteY1100" fmla="*/ 293461 h 558181"/>
                  <a:gd name="connsiteX1101" fmla="*/ 68169 w 298767"/>
                  <a:gd name="connsiteY1101" fmla="*/ 291973 h 558181"/>
                  <a:gd name="connsiteX1102" fmla="*/ 65882 w 298767"/>
                  <a:gd name="connsiteY1102" fmla="*/ 289316 h 558181"/>
                  <a:gd name="connsiteX1103" fmla="*/ 66179 w 298767"/>
                  <a:gd name="connsiteY1103" fmla="*/ 289591 h 558181"/>
                  <a:gd name="connsiteX1104" fmla="*/ 64327 w 298767"/>
                  <a:gd name="connsiteY1104" fmla="*/ 287896 h 558181"/>
                  <a:gd name="connsiteX1105" fmla="*/ 63687 w 298767"/>
                  <a:gd name="connsiteY1105" fmla="*/ 287370 h 558181"/>
                  <a:gd name="connsiteX1106" fmla="*/ 63366 w 298767"/>
                  <a:gd name="connsiteY1106" fmla="*/ 287095 h 558181"/>
                  <a:gd name="connsiteX1107" fmla="*/ 63344 w 298767"/>
                  <a:gd name="connsiteY1107" fmla="*/ 287095 h 558181"/>
                  <a:gd name="connsiteX1108" fmla="*/ 63344 w 298767"/>
                  <a:gd name="connsiteY1108" fmla="*/ 287072 h 558181"/>
                  <a:gd name="connsiteX1109" fmla="*/ 63001 w 298767"/>
                  <a:gd name="connsiteY1109" fmla="*/ 286866 h 558181"/>
                  <a:gd name="connsiteX1110" fmla="*/ 62955 w 298767"/>
                  <a:gd name="connsiteY1110" fmla="*/ 286820 h 558181"/>
                  <a:gd name="connsiteX1111" fmla="*/ 62886 w 298767"/>
                  <a:gd name="connsiteY1111" fmla="*/ 286751 h 558181"/>
                  <a:gd name="connsiteX1112" fmla="*/ 62726 w 298767"/>
                  <a:gd name="connsiteY1112" fmla="*/ 286636 h 558181"/>
                  <a:gd name="connsiteX1113" fmla="*/ 62063 w 298767"/>
                  <a:gd name="connsiteY1113" fmla="*/ 286156 h 558181"/>
                  <a:gd name="connsiteX1114" fmla="*/ 61903 w 298767"/>
                  <a:gd name="connsiteY1114" fmla="*/ 286018 h 558181"/>
                  <a:gd name="connsiteX1115" fmla="*/ 61651 w 298767"/>
                  <a:gd name="connsiteY1115" fmla="*/ 285858 h 558181"/>
                  <a:gd name="connsiteX1116" fmla="*/ 61308 w 298767"/>
                  <a:gd name="connsiteY1116" fmla="*/ 285629 h 558181"/>
                  <a:gd name="connsiteX1117" fmla="*/ 60965 w 298767"/>
                  <a:gd name="connsiteY1117" fmla="*/ 285377 h 558181"/>
                  <a:gd name="connsiteX1118" fmla="*/ 60783 w 298767"/>
                  <a:gd name="connsiteY1118" fmla="*/ 285262 h 558181"/>
                  <a:gd name="connsiteX1119" fmla="*/ 60691 w 298767"/>
                  <a:gd name="connsiteY1119" fmla="*/ 285194 h 558181"/>
                  <a:gd name="connsiteX1120" fmla="*/ 60417 w 298767"/>
                  <a:gd name="connsiteY1120" fmla="*/ 285034 h 558181"/>
                  <a:gd name="connsiteX1121" fmla="*/ 59708 w 298767"/>
                  <a:gd name="connsiteY1121" fmla="*/ 284598 h 558181"/>
                  <a:gd name="connsiteX1122" fmla="*/ 56872 w 298767"/>
                  <a:gd name="connsiteY1122" fmla="*/ 282972 h 558181"/>
                  <a:gd name="connsiteX1123" fmla="*/ 56163 w 298767"/>
                  <a:gd name="connsiteY1123" fmla="*/ 282583 h 558181"/>
                  <a:gd name="connsiteX1124" fmla="*/ 55637 w 298767"/>
                  <a:gd name="connsiteY1124" fmla="*/ 282308 h 558181"/>
                  <a:gd name="connsiteX1125" fmla="*/ 55271 w 298767"/>
                  <a:gd name="connsiteY1125" fmla="*/ 282125 h 558181"/>
                  <a:gd name="connsiteX1126" fmla="*/ 53785 w 298767"/>
                  <a:gd name="connsiteY1126" fmla="*/ 281438 h 558181"/>
                  <a:gd name="connsiteX1127" fmla="*/ 52299 w 298767"/>
                  <a:gd name="connsiteY1127" fmla="*/ 280751 h 558181"/>
                  <a:gd name="connsiteX1128" fmla="*/ 51544 w 298767"/>
                  <a:gd name="connsiteY1128" fmla="*/ 280430 h 558181"/>
                  <a:gd name="connsiteX1129" fmla="*/ 51155 w 298767"/>
                  <a:gd name="connsiteY1129" fmla="*/ 280270 h 558181"/>
                  <a:gd name="connsiteX1130" fmla="*/ 51155 w 298767"/>
                  <a:gd name="connsiteY1130" fmla="*/ 280270 h 558181"/>
                  <a:gd name="connsiteX1131" fmla="*/ 51498 w 298767"/>
                  <a:gd name="connsiteY1131" fmla="*/ 280453 h 558181"/>
                  <a:gd name="connsiteX1132" fmla="*/ 51498 w 298767"/>
                  <a:gd name="connsiteY1132" fmla="*/ 280453 h 558181"/>
                  <a:gd name="connsiteX1133" fmla="*/ 51429 w 298767"/>
                  <a:gd name="connsiteY1133" fmla="*/ 280407 h 558181"/>
                  <a:gd name="connsiteX1134" fmla="*/ 51338 w 298767"/>
                  <a:gd name="connsiteY1134" fmla="*/ 280362 h 558181"/>
                  <a:gd name="connsiteX1135" fmla="*/ 51155 w 298767"/>
                  <a:gd name="connsiteY1135" fmla="*/ 280270 h 558181"/>
                  <a:gd name="connsiteX1136" fmla="*/ 49349 w 298767"/>
                  <a:gd name="connsiteY1136" fmla="*/ 279400 h 558181"/>
                  <a:gd name="connsiteX1137" fmla="*/ 54357 w 298767"/>
                  <a:gd name="connsiteY1137" fmla="*/ 273354 h 558181"/>
                  <a:gd name="connsiteX1138" fmla="*/ 60142 w 298767"/>
                  <a:gd name="connsiteY1138" fmla="*/ 266369 h 558181"/>
                  <a:gd name="connsiteX1139" fmla="*/ 63023 w 298767"/>
                  <a:gd name="connsiteY1139" fmla="*/ 262865 h 558181"/>
                  <a:gd name="connsiteX1140" fmla="*/ 63206 w 298767"/>
                  <a:gd name="connsiteY1140" fmla="*/ 262636 h 558181"/>
                  <a:gd name="connsiteX1141" fmla="*/ 63481 w 298767"/>
                  <a:gd name="connsiteY1141" fmla="*/ 262269 h 558181"/>
                  <a:gd name="connsiteX1142" fmla="*/ 63824 w 298767"/>
                  <a:gd name="connsiteY1142" fmla="*/ 261811 h 558181"/>
                  <a:gd name="connsiteX1143" fmla="*/ 64510 w 298767"/>
                  <a:gd name="connsiteY1143" fmla="*/ 260895 h 558181"/>
                  <a:gd name="connsiteX1144" fmla="*/ 65859 w 298767"/>
                  <a:gd name="connsiteY1144" fmla="*/ 259086 h 558181"/>
                  <a:gd name="connsiteX1145" fmla="*/ 71256 w 298767"/>
                  <a:gd name="connsiteY1145" fmla="*/ 251780 h 558181"/>
                  <a:gd name="connsiteX1146" fmla="*/ 73954 w 298767"/>
                  <a:gd name="connsiteY1146" fmla="*/ 248116 h 558181"/>
                  <a:gd name="connsiteX1147" fmla="*/ 74640 w 298767"/>
                  <a:gd name="connsiteY1147" fmla="*/ 247223 h 558181"/>
                  <a:gd name="connsiteX1148" fmla="*/ 74984 w 298767"/>
                  <a:gd name="connsiteY1148" fmla="*/ 246765 h 558181"/>
                  <a:gd name="connsiteX1149" fmla="*/ 75166 w 298767"/>
                  <a:gd name="connsiteY1149" fmla="*/ 246513 h 558181"/>
                  <a:gd name="connsiteX1150" fmla="*/ 75258 w 298767"/>
                  <a:gd name="connsiteY1150" fmla="*/ 246399 h 558181"/>
                  <a:gd name="connsiteX1151" fmla="*/ 75555 w 298767"/>
                  <a:gd name="connsiteY1151" fmla="*/ 245964 h 558181"/>
                  <a:gd name="connsiteX1152" fmla="*/ 76767 w 298767"/>
                  <a:gd name="connsiteY1152" fmla="*/ 244062 h 558181"/>
                  <a:gd name="connsiteX1153" fmla="*/ 81569 w 298767"/>
                  <a:gd name="connsiteY1153" fmla="*/ 236368 h 558181"/>
                  <a:gd name="connsiteX1154" fmla="*/ 83970 w 298767"/>
                  <a:gd name="connsiteY1154" fmla="*/ 232497 h 558181"/>
                  <a:gd name="connsiteX1155" fmla="*/ 85159 w 298767"/>
                  <a:gd name="connsiteY1155" fmla="*/ 230573 h 558181"/>
                  <a:gd name="connsiteX1156" fmla="*/ 85891 w 298767"/>
                  <a:gd name="connsiteY1156" fmla="*/ 229360 h 558181"/>
                  <a:gd name="connsiteX1157" fmla="*/ 86120 w 298767"/>
                  <a:gd name="connsiteY1157" fmla="*/ 228947 h 558181"/>
                  <a:gd name="connsiteX1158" fmla="*/ 86394 w 298767"/>
                  <a:gd name="connsiteY1158" fmla="*/ 228421 h 558181"/>
                  <a:gd name="connsiteX1159" fmla="*/ 90854 w 298767"/>
                  <a:gd name="connsiteY1159" fmla="*/ 219947 h 558181"/>
                  <a:gd name="connsiteX1160" fmla="*/ 94558 w 298767"/>
                  <a:gd name="connsiteY1160" fmla="*/ 211634 h 558181"/>
                  <a:gd name="connsiteX1161" fmla="*/ 98011 w 298767"/>
                  <a:gd name="connsiteY1161" fmla="*/ 202496 h 558181"/>
                  <a:gd name="connsiteX1162" fmla="*/ 100618 w 298767"/>
                  <a:gd name="connsiteY1162" fmla="*/ 193725 h 558181"/>
                  <a:gd name="connsiteX1163" fmla="*/ 100824 w 298767"/>
                  <a:gd name="connsiteY1163" fmla="*/ 193015 h 558181"/>
                  <a:gd name="connsiteX1164" fmla="*/ 100961 w 298767"/>
                  <a:gd name="connsiteY1164" fmla="*/ 192442 h 558181"/>
                  <a:gd name="connsiteX1165" fmla="*/ 101236 w 298767"/>
                  <a:gd name="connsiteY1165" fmla="*/ 191228 h 558181"/>
                  <a:gd name="connsiteX1166" fmla="*/ 101761 w 298767"/>
                  <a:gd name="connsiteY1166" fmla="*/ 188824 h 558181"/>
                  <a:gd name="connsiteX1167" fmla="*/ 102150 w 298767"/>
                  <a:gd name="connsiteY1167" fmla="*/ 186969 h 558181"/>
                  <a:gd name="connsiteX1168" fmla="*/ 102562 w 298767"/>
                  <a:gd name="connsiteY1168" fmla="*/ 188618 h 558181"/>
                  <a:gd name="connsiteX1169" fmla="*/ 103591 w 298767"/>
                  <a:gd name="connsiteY1169" fmla="*/ 193175 h 558181"/>
                  <a:gd name="connsiteX1170" fmla="*/ 104094 w 298767"/>
                  <a:gd name="connsiteY1170" fmla="*/ 195488 h 558181"/>
                  <a:gd name="connsiteX1171" fmla="*/ 104505 w 298767"/>
                  <a:gd name="connsiteY1171" fmla="*/ 197733 h 558181"/>
                  <a:gd name="connsiteX1172" fmla="*/ 105352 w 298767"/>
                  <a:gd name="connsiteY1172" fmla="*/ 202221 h 558181"/>
                  <a:gd name="connsiteX1173" fmla="*/ 106038 w 298767"/>
                  <a:gd name="connsiteY1173" fmla="*/ 206687 h 558181"/>
                  <a:gd name="connsiteX1174" fmla="*/ 106610 w 298767"/>
                  <a:gd name="connsiteY1174" fmla="*/ 211107 h 558181"/>
                  <a:gd name="connsiteX1175" fmla="*/ 107113 w 298767"/>
                  <a:gd name="connsiteY1175" fmla="*/ 215504 h 558181"/>
                  <a:gd name="connsiteX1176" fmla="*/ 107433 w 298767"/>
                  <a:gd name="connsiteY1176" fmla="*/ 220153 h 558181"/>
                  <a:gd name="connsiteX1177" fmla="*/ 107593 w 298767"/>
                  <a:gd name="connsiteY1177" fmla="*/ 222375 h 558181"/>
                  <a:gd name="connsiteX1178" fmla="*/ 107593 w 298767"/>
                  <a:gd name="connsiteY1178" fmla="*/ 224619 h 558181"/>
                  <a:gd name="connsiteX1179" fmla="*/ 107684 w 298767"/>
                  <a:gd name="connsiteY1179" fmla="*/ 229085 h 558181"/>
                  <a:gd name="connsiteX1180" fmla="*/ 107501 w 298767"/>
                  <a:gd name="connsiteY1180" fmla="*/ 233574 h 558181"/>
                  <a:gd name="connsiteX1181" fmla="*/ 106861 w 298767"/>
                  <a:gd name="connsiteY1181" fmla="*/ 242436 h 558181"/>
                  <a:gd name="connsiteX1182" fmla="*/ 106267 w 298767"/>
                  <a:gd name="connsiteY1182" fmla="*/ 247063 h 558181"/>
                  <a:gd name="connsiteX1183" fmla="*/ 105946 w 298767"/>
                  <a:gd name="connsiteY1183" fmla="*/ 249353 h 558181"/>
                  <a:gd name="connsiteX1184" fmla="*/ 105581 w 298767"/>
                  <a:gd name="connsiteY1184" fmla="*/ 251505 h 558181"/>
                  <a:gd name="connsiteX1185" fmla="*/ 103957 w 298767"/>
                  <a:gd name="connsiteY1185" fmla="*/ 260414 h 558181"/>
                  <a:gd name="connsiteX1186" fmla="*/ 95816 w 298767"/>
                  <a:gd name="connsiteY1186" fmla="*/ 296759 h 558181"/>
                  <a:gd name="connsiteX1187" fmla="*/ 92431 w 298767"/>
                  <a:gd name="connsiteY1187" fmla="*/ 315493 h 558181"/>
                  <a:gd name="connsiteX1188" fmla="*/ 91380 w 298767"/>
                  <a:gd name="connsiteY1188" fmla="*/ 325134 h 558181"/>
                  <a:gd name="connsiteX1189" fmla="*/ 91014 w 298767"/>
                  <a:gd name="connsiteY1189" fmla="*/ 330058 h 558181"/>
                  <a:gd name="connsiteX1190" fmla="*/ 90876 w 298767"/>
                  <a:gd name="connsiteY1190" fmla="*/ 334753 h 558181"/>
                  <a:gd name="connsiteX1191" fmla="*/ 90831 w 298767"/>
                  <a:gd name="connsiteY1191" fmla="*/ 337112 h 558181"/>
                  <a:gd name="connsiteX1192" fmla="*/ 90831 w 298767"/>
                  <a:gd name="connsiteY1192" fmla="*/ 338257 h 558181"/>
                  <a:gd name="connsiteX1193" fmla="*/ 90808 w 298767"/>
                  <a:gd name="connsiteY1193" fmla="*/ 338555 h 558181"/>
                  <a:gd name="connsiteX1194" fmla="*/ 90808 w 298767"/>
                  <a:gd name="connsiteY1194" fmla="*/ 338784 h 558181"/>
                  <a:gd name="connsiteX1195" fmla="*/ 90808 w 298767"/>
                  <a:gd name="connsiteY1195" fmla="*/ 338944 h 558181"/>
                  <a:gd name="connsiteX1196" fmla="*/ 90808 w 298767"/>
                  <a:gd name="connsiteY1196" fmla="*/ 339562 h 558181"/>
                  <a:gd name="connsiteX1197" fmla="*/ 91014 w 298767"/>
                  <a:gd name="connsiteY1197" fmla="*/ 344509 h 558181"/>
                  <a:gd name="connsiteX1198" fmla="*/ 91128 w 298767"/>
                  <a:gd name="connsiteY1198" fmla="*/ 346959 h 558181"/>
                  <a:gd name="connsiteX1199" fmla="*/ 91402 w 298767"/>
                  <a:gd name="connsiteY1199" fmla="*/ 349410 h 558181"/>
                  <a:gd name="connsiteX1200" fmla="*/ 91974 w 298767"/>
                  <a:gd name="connsiteY1200" fmla="*/ 354334 h 558181"/>
                  <a:gd name="connsiteX1201" fmla="*/ 92889 w 298767"/>
                  <a:gd name="connsiteY1201" fmla="*/ 359189 h 558181"/>
                  <a:gd name="connsiteX1202" fmla="*/ 93941 w 298767"/>
                  <a:gd name="connsiteY1202" fmla="*/ 363998 h 558181"/>
                  <a:gd name="connsiteX1203" fmla="*/ 96776 w 298767"/>
                  <a:gd name="connsiteY1203" fmla="*/ 373434 h 558181"/>
                  <a:gd name="connsiteX1204" fmla="*/ 98469 w 298767"/>
                  <a:gd name="connsiteY1204" fmla="*/ 378060 h 558181"/>
                  <a:gd name="connsiteX1205" fmla="*/ 100458 w 298767"/>
                  <a:gd name="connsiteY1205" fmla="*/ 382572 h 558181"/>
                  <a:gd name="connsiteX1206" fmla="*/ 104963 w 298767"/>
                  <a:gd name="connsiteY1206" fmla="*/ 391503 h 558181"/>
                  <a:gd name="connsiteX1207" fmla="*/ 109948 w 298767"/>
                  <a:gd name="connsiteY1207" fmla="*/ 399542 h 558181"/>
                  <a:gd name="connsiteX1208" fmla="*/ 111229 w 298767"/>
                  <a:gd name="connsiteY1208" fmla="*/ 401488 h 558181"/>
                  <a:gd name="connsiteX1209" fmla="*/ 111595 w 298767"/>
                  <a:gd name="connsiteY1209" fmla="*/ 402038 h 558181"/>
                  <a:gd name="connsiteX1210" fmla="*/ 111755 w 298767"/>
                  <a:gd name="connsiteY1210" fmla="*/ 402267 h 558181"/>
                  <a:gd name="connsiteX1211" fmla="*/ 112098 w 298767"/>
                  <a:gd name="connsiteY1211" fmla="*/ 402725 h 558181"/>
                  <a:gd name="connsiteX1212" fmla="*/ 112784 w 298767"/>
                  <a:gd name="connsiteY1212" fmla="*/ 403687 h 558181"/>
                  <a:gd name="connsiteX1213" fmla="*/ 115688 w 298767"/>
                  <a:gd name="connsiteY1213" fmla="*/ 407534 h 558181"/>
                  <a:gd name="connsiteX1214" fmla="*/ 117792 w 298767"/>
                  <a:gd name="connsiteY1214" fmla="*/ 410328 h 558181"/>
                  <a:gd name="connsiteX1215" fmla="*/ 117975 w 298767"/>
                  <a:gd name="connsiteY1215" fmla="*/ 410557 h 558181"/>
                  <a:gd name="connsiteX1216" fmla="*/ 118272 w 298767"/>
                  <a:gd name="connsiteY1216" fmla="*/ 410947 h 558181"/>
                  <a:gd name="connsiteX1217" fmla="*/ 118638 w 298767"/>
                  <a:gd name="connsiteY1217" fmla="*/ 411382 h 558181"/>
                  <a:gd name="connsiteX1218" fmla="*/ 121634 w 298767"/>
                  <a:gd name="connsiteY1218" fmla="*/ 414954 h 558181"/>
                  <a:gd name="connsiteX1219" fmla="*/ 127556 w 298767"/>
                  <a:gd name="connsiteY1219" fmla="*/ 422054 h 558181"/>
                  <a:gd name="connsiteX1220" fmla="*/ 128265 w 298767"/>
                  <a:gd name="connsiteY1220" fmla="*/ 422993 h 558181"/>
                  <a:gd name="connsiteX1221" fmla="*/ 128494 w 298767"/>
                  <a:gd name="connsiteY1221" fmla="*/ 423313 h 558181"/>
                  <a:gd name="connsiteX1222" fmla="*/ 128585 w 298767"/>
                  <a:gd name="connsiteY1222" fmla="*/ 423451 h 558181"/>
                  <a:gd name="connsiteX1223" fmla="*/ 129889 w 298767"/>
                  <a:gd name="connsiteY1223" fmla="*/ 425375 h 558181"/>
                  <a:gd name="connsiteX1224" fmla="*/ 131627 w 298767"/>
                  <a:gd name="connsiteY1224" fmla="*/ 428604 h 558181"/>
                  <a:gd name="connsiteX1225" fmla="*/ 132015 w 298767"/>
                  <a:gd name="connsiteY1225" fmla="*/ 429520 h 558181"/>
                  <a:gd name="connsiteX1226" fmla="*/ 132084 w 298767"/>
                  <a:gd name="connsiteY1226" fmla="*/ 429726 h 558181"/>
                  <a:gd name="connsiteX1227" fmla="*/ 132199 w 298767"/>
                  <a:gd name="connsiteY1227" fmla="*/ 430115 h 558181"/>
                  <a:gd name="connsiteX1228" fmla="*/ 132519 w 298767"/>
                  <a:gd name="connsiteY1228" fmla="*/ 431512 h 558181"/>
                  <a:gd name="connsiteX1229" fmla="*/ 132587 w 298767"/>
                  <a:gd name="connsiteY1229" fmla="*/ 432612 h 558181"/>
                  <a:gd name="connsiteX1230" fmla="*/ 132519 w 298767"/>
                  <a:gd name="connsiteY1230" fmla="*/ 433092 h 558181"/>
                  <a:gd name="connsiteX1231" fmla="*/ 132519 w 298767"/>
                  <a:gd name="connsiteY1231" fmla="*/ 433276 h 558181"/>
                  <a:gd name="connsiteX1232" fmla="*/ 132358 w 298767"/>
                  <a:gd name="connsiteY1232" fmla="*/ 433665 h 558181"/>
                  <a:gd name="connsiteX1233" fmla="*/ 132153 w 298767"/>
                  <a:gd name="connsiteY1233" fmla="*/ 434146 h 558181"/>
                  <a:gd name="connsiteX1234" fmla="*/ 132153 w 298767"/>
                  <a:gd name="connsiteY1234" fmla="*/ 434146 h 558181"/>
                  <a:gd name="connsiteX1235" fmla="*/ 132038 w 298767"/>
                  <a:gd name="connsiteY1235" fmla="*/ 434306 h 558181"/>
                  <a:gd name="connsiteX1236" fmla="*/ 131856 w 298767"/>
                  <a:gd name="connsiteY1236" fmla="*/ 434604 h 558181"/>
                  <a:gd name="connsiteX1237" fmla="*/ 130986 w 298767"/>
                  <a:gd name="connsiteY1237" fmla="*/ 435864 h 558181"/>
                  <a:gd name="connsiteX1238" fmla="*/ 128608 w 298767"/>
                  <a:gd name="connsiteY1238" fmla="*/ 438429 h 558181"/>
                  <a:gd name="connsiteX1239" fmla="*/ 126825 w 298767"/>
                  <a:gd name="connsiteY1239" fmla="*/ 439917 h 558181"/>
                  <a:gd name="connsiteX1240" fmla="*/ 126619 w 298767"/>
                  <a:gd name="connsiteY1240" fmla="*/ 440078 h 558181"/>
                  <a:gd name="connsiteX1241" fmla="*/ 126527 w 298767"/>
                  <a:gd name="connsiteY1241" fmla="*/ 440169 h 558181"/>
                  <a:gd name="connsiteX1242" fmla="*/ 126093 w 298767"/>
                  <a:gd name="connsiteY1242" fmla="*/ 440490 h 558181"/>
                  <a:gd name="connsiteX1243" fmla="*/ 125224 w 298767"/>
                  <a:gd name="connsiteY1243" fmla="*/ 441108 h 558181"/>
                  <a:gd name="connsiteX1244" fmla="*/ 121679 w 298767"/>
                  <a:gd name="connsiteY1244" fmla="*/ 443627 h 558181"/>
                  <a:gd name="connsiteX1245" fmla="*/ 113950 w 298767"/>
                  <a:gd name="connsiteY1245" fmla="*/ 448643 h 558181"/>
                  <a:gd name="connsiteX1246" fmla="*/ 109994 w 298767"/>
                  <a:gd name="connsiteY1246" fmla="*/ 451208 h 558181"/>
                  <a:gd name="connsiteX1247" fmla="*/ 106015 w 298767"/>
                  <a:gd name="connsiteY1247" fmla="*/ 453887 h 558181"/>
                  <a:gd name="connsiteX1248" fmla="*/ 102013 w 298767"/>
                  <a:gd name="connsiteY1248" fmla="*/ 456750 h 558181"/>
                  <a:gd name="connsiteX1249" fmla="*/ 98331 w 298767"/>
                  <a:gd name="connsiteY1249" fmla="*/ 459613 h 558181"/>
                  <a:gd name="connsiteX1250" fmla="*/ 97874 w 298767"/>
                  <a:gd name="connsiteY1250" fmla="*/ 459979 h 558181"/>
                  <a:gd name="connsiteX1251" fmla="*/ 97645 w 298767"/>
                  <a:gd name="connsiteY1251" fmla="*/ 460162 h 558181"/>
                  <a:gd name="connsiteX1252" fmla="*/ 97394 w 298767"/>
                  <a:gd name="connsiteY1252" fmla="*/ 460345 h 558181"/>
                  <a:gd name="connsiteX1253" fmla="*/ 97279 w 298767"/>
                  <a:gd name="connsiteY1253" fmla="*/ 460460 h 558181"/>
                  <a:gd name="connsiteX1254" fmla="*/ 96365 w 298767"/>
                  <a:gd name="connsiteY1254" fmla="*/ 461284 h 558181"/>
                  <a:gd name="connsiteX1255" fmla="*/ 94512 w 298767"/>
                  <a:gd name="connsiteY1255" fmla="*/ 462956 h 558181"/>
                  <a:gd name="connsiteX1256" fmla="*/ 90945 w 298767"/>
                  <a:gd name="connsiteY1256" fmla="*/ 466460 h 558181"/>
                  <a:gd name="connsiteX1257" fmla="*/ 87538 w 298767"/>
                  <a:gd name="connsiteY1257" fmla="*/ 470353 h 558181"/>
                  <a:gd name="connsiteX1258" fmla="*/ 85891 w 298767"/>
                  <a:gd name="connsiteY1258" fmla="*/ 472483 h 558181"/>
                  <a:gd name="connsiteX1259" fmla="*/ 84405 w 298767"/>
                  <a:gd name="connsiteY1259" fmla="*/ 474590 h 558181"/>
                  <a:gd name="connsiteX1260" fmla="*/ 82049 w 298767"/>
                  <a:gd name="connsiteY1260" fmla="*/ 478598 h 558181"/>
                  <a:gd name="connsiteX1261" fmla="*/ 81889 w 298767"/>
                  <a:gd name="connsiteY1261" fmla="*/ 478873 h 558181"/>
                  <a:gd name="connsiteX1262" fmla="*/ 81821 w 298767"/>
                  <a:gd name="connsiteY1262" fmla="*/ 479033 h 558181"/>
                  <a:gd name="connsiteX1263" fmla="*/ 81661 w 298767"/>
                  <a:gd name="connsiteY1263" fmla="*/ 479331 h 558181"/>
                  <a:gd name="connsiteX1264" fmla="*/ 81363 w 298767"/>
                  <a:gd name="connsiteY1264" fmla="*/ 479926 h 558181"/>
                  <a:gd name="connsiteX1265" fmla="*/ 80769 w 298767"/>
                  <a:gd name="connsiteY1265" fmla="*/ 481163 h 558181"/>
                  <a:gd name="connsiteX1266" fmla="*/ 79740 w 298767"/>
                  <a:gd name="connsiteY1266" fmla="*/ 483591 h 558181"/>
                  <a:gd name="connsiteX1267" fmla="*/ 78848 w 298767"/>
                  <a:gd name="connsiteY1267" fmla="*/ 486087 h 558181"/>
                  <a:gd name="connsiteX1268" fmla="*/ 78436 w 298767"/>
                  <a:gd name="connsiteY1268" fmla="*/ 487323 h 558181"/>
                  <a:gd name="connsiteX1269" fmla="*/ 78116 w 298767"/>
                  <a:gd name="connsiteY1269" fmla="*/ 488446 h 558181"/>
                  <a:gd name="connsiteX1270" fmla="*/ 77796 w 298767"/>
                  <a:gd name="connsiteY1270" fmla="*/ 489568 h 558181"/>
                  <a:gd name="connsiteX1271" fmla="*/ 77567 w 298767"/>
                  <a:gd name="connsiteY1271" fmla="*/ 490324 h 558181"/>
                  <a:gd name="connsiteX1272" fmla="*/ 77453 w 298767"/>
                  <a:gd name="connsiteY1272" fmla="*/ 490896 h 558181"/>
                  <a:gd name="connsiteX1273" fmla="*/ 77407 w 298767"/>
                  <a:gd name="connsiteY1273" fmla="*/ 491194 h 558181"/>
                  <a:gd name="connsiteX1274" fmla="*/ 76973 w 298767"/>
                  <a:gd name="connsiteY1274" fmla="*/ 493484 h 558181"/>
                  <a:gd name="connsiteX1275" fmla="*/ 76767 w 298767"/>
                  <a:gd name="connsiteY1275" fmla="*/ 494629 h 558181"/>
                  <a:gd name="connsiteX1276" fmla="*/ 76721 w 298767"/>
                  <a:gd name="connsiteY1276" fmla="*/ 494927 h 558181"/>
                  <a:gd name="connsiteX1277" fmla="*/ 76721 w 298767"/>
                  <a:gd name="connsiteY1277" fmla="*/ 494950 h 558181"/>
                  <a:gd name="connsiteX1278" fmla="*/ 76721 w 298767"/>
                  <a:gd name="connsiteY1278" fmla="*/ 495110 h 558181"/>
                  <a:gd name="connsiteX1279" fmla="*/ 76584 w 298767"/>
                  <a:gd name="connsiteY1279" fmla="*/ 495797 h 558181"/>
                  <a:gd name="connsiteX1280" fmla="*/ 76241 w 298767"/>
                  <a:gd name="connsiteY1280" fmla="*/ 498454 h 558181"/>
                  <a:gd name="connsiteX1281" fmla="*/ 76127 w 298767"/>
                  <a:gd name="connsiteY1281" fmla="*/ 499599 h 558181"/>
                  <a:gd name="connsiteX1282" fmla="*/ 76058 w 298767"/>
                  <a:gd name="connsiteY1282" fmla="*/ 500309 h 558181"/>
                  <a:gd name="connsiteX1283" fmla="*/ 76058 w 298767"/>
                  <a:gd name="connsiteY1283" fmla="*/ 500973 h 558181"/>
                  <a:gd name="connsiteX1284" fmla="*/ 75944 w 298767"/>
                  <a:gd name="connsiteY1284" fmla="*/ 503538 h 558181"/>
                  <a:gd name="connsiteX1285" fmla="*/ 76035 w 298767"/>
                  <a:gd name="connsiteY1285" fmla="*/ 508645 h 558181"/>
                  <a:gd name="connsiteX1286" fmla="*/ 76584 w 298767"/>
                  <a:gd name="connsiteY1286" fmla="*/ 513844 h 558181"/>
                  <a:gd name="connsiteX1287" fmla="*/ 76767 w 298767"/>
                  <a:gd name="connsiteY1287" fmla="*/ 515149 h 558181"/>
                  <a:gd name="connsiteX1288" fmla="*/ 77019 w 298767"/>
                  <a:gd name="connsiteY1288" fmla="*/ 516294 h 558181"/>
                  <a:gd name="connsiteX1289" fmla="*/ 77499 w 298767"/>
                  <a:gd name="connsiteY1289" fmla="*/ 518561 h 558181"/>
                  <a:gd name="connsiteX1290" fmla="*/ 77613 w 298767"/>
                  <a:gd name="connsiteY1290" fmla="*/ 519134 h 558181"/>
                  <a:gd name="connsiteX1291" fmla="*/ 77796 w 298767"/>
                  <a:gd name="connsiteY1291" fmla="*/ 519867 h 558181"/>
                  <a:gd name="connsiteX1292" fmla="*/ 78093 w 298767"/>
                  <a:gd name="connsiteY1292" fmla="*/ 520966 h 558181"/>
                  <a:gd name="connsiteX1293" fmla="*/ 78711 w 298767"/>
                  <a:gd name="connsiteY1293" fmla="*/ 523233 h 558181"/>
                  <a:gd name="connsiteX1294" fmla="*/ 81043 w 298767"/>
                  <a:gd name="connsiteY1294" fmla="*/ 532234 h 558181"/>
                  <a:gd name="connsiteX1295" fmla="*/ 81706 w 298767"/>
                  <a:gd name="connsiteY1295" fmla="*/ 536219 h 558181"/>
                  <a:gd name="connsiteX1296" fmla="*/ 82027 w 298767"/>
                  <a:gd name="connsiteY1296" fmla="*/ 538234 h 558181"/>
                  <a:gd name="connsiteX1297" fmla="*/ 82027 w 298767"/>
                  <a:gd name="connsiteY1297" fmla="*/ 538669 h 558181"/>
                  <a:gd name="connsiteX1298" fmla="*/ 82255 w 298767"/>
                  <a:gd name="connsiteY1298" fmla="*/ 539906 h 558181"/>
                  <a:gd name="connsiteX1299" fmla="*/ 84473 w 298767"/>
                  <a:gd name="connsiteY1299" fmla="*/ 558181 h 558181"/>
                  <a:gd name="connsiteX1300" fmla="*/ 91745 w 298767"/>
                  <a:gd name="connsiteY1300" fmla="*/ 535211 h 558181"/>
                  <a:gd name="connsiteX1301" fmla="*/ 91905 w 298767"/>
                  <a:gd name="connsiteY1301" fmla="*/ 527241 h 558181"/>
                  <a:gd name="connsiteX1302" fmla="*/ 91517 w 298767"/>
                  <a:gd name="connsiteY1302" fmla="*/ 525111 h 558181"/>
                  <a:gd name="connsiteX1303" fmla="*/ 90739 w 298767"/>
                  <a:gd name="connsiteY1303" fmla="*/ 520966 h 558181"/>
                  <a:gd name="connsiteX1304" fmla="*/ 89939 w 298767"/>
                  <a:gd name="connsiteY1304" fmla="*/ 516867 h 558181"/>
                  <a:gd name="connsiteX1305" fmla="*/ 89436 w 298767"/>
                  <a:gd name="connsiteY1305" fmla="*/ 513042 h 558181"/>
                  <a:gd name="connsiteX1306" fmla="*/ 89184 w 298767"/>
                  <a:gd name="connsiteY1306" fmla="*/ 509217 h 558181"/>
                  <a:gd name="connsiteX1307" fmla="*/ 89230 w 298767"/>
                  <a:gd name="connsiteY1307" fmla="*/ 505530 h 558181"/>
                  <a:gd name="connsiteX1308" fmla="*/ 89596 w 298767"/>
                  <a:gd name="connsiteY1308" fmla="*/ 501751 h 558181"/>
                  <a:gd name="connsiteX1309" fmla="*/ 89939 w 298767"/>
                  <a:gd name="connsiteY1309" fmla="*/ 499759 h 558181"/>
                  <a:gd name="connsiteX1310" fmla="*/ 90328 w 298767"/>
                  <a:gd name="connsiteY1310" fmla="*/ 497858 h 558181"/>
                  <a:gd name="connsiteX1311" fmla="*/ 91288 w 298767"/>
                  <a:gd name="connsiteY1311" fmla="*/ 494033 h 558181"/>
                  <a:gd name="connsiteX1312" fmla="*/ 92866 w 298767"/>
                  <a:gd name="connsiteY1312" fmla="*/ 489866 h 558181"/>
                  <a:gd name="connsiteX1313" fmla="*/ 93735 w 298767"/>
                  <a:gd name="connsiteY1313" fmla="*/ 488011 h 558181"/>
                  <a:gd name="connsiteX1314" fmla="*/ 94970 w 298767"/>
                  <a:gd name="connsiteY1314" fmla="*/ 485927 h 558181"/>
                  <a:gd name="connsiteX1315" fmla="*/ 97485 w 298767"/>
                  <a:gd name="connsiteY1315" fmla="*/ 482285 h 558181"/>
                  <a:gd name="connsiteX1316" fmla="*/ 100458 w 298767"/>
                  <a:gd name="connsiteY1316" fmla="*/ 478896 h 558181"/>
                  <a:gd name="connsiteX1317" fmla="*/ 103705 w 298767"/>
                  <a:gd name="connsiteY1317" fmla="*/ 475781 h 558181"/>
                  <a:gd name="connsiteX1318" fmla="*/ 107433 w 298767"/>
                  <a:gd name="connsiteY1318" fmla="*/ 472758 h 558181"/>
                  <a:gd name="connsiteX1319" fmla="*/ 115345 w 298767"/>
                  <a:gd name="connsiteY1319" fmla="*/ 467468 h 558181"/>
                  <a:gd name="connsiteX1320" fmla="*/ 119576 w 298767"/>
                  <a:gd name="connsiteY1320" fmla="*/ 464949 h 558181"/>
                  <a:gd name="connsiteX1321" fmla="*/ 123852 w 298767"/>
                  <a:gd name="connsiteY1321" fmla="*/ 462430 h 558181"/>
                  <a:gd name="connsiteX1322" fmla="*/ 128174 w 298767"/>
                  <a:gd name="connsiteY1322" fmla="*/ 459887 h 558181"/>
                  <a:gd name="connsiteX1323" fmla="*/ 132542 w 298767"/>
                  <a:gd name="connsiteY1323" fmla="*/ 457231 h 558181"/>
                  <a:gd name="connsiteX1324" fmla="*/ 132724 w 298767"/>
                  <a:gd name="connsiteY1324" fmla="*/ 457093 h 558181"/>
                  <a:gd name="connsiteX1325" fmla="*/ 133182 w 298767"/>
                  <a:gd name="connsiteY1325" fmla="*/ 458399 h 558181"/>
                  <a:gd name="connsiteX1326" fmla="*/ 133936 w 298767"/>
                  <a:gd name="connsiteY1326" fmla="*/ 460162 h 558181"/>
                  <a:gd name="connsiteX1327" fmla="*/ 134897 w 298767"/>
                  <a:gd name="connsiteY1327" fmla="*/ 461857 h 558181"/>
                  <a:gd name="connsiteX1328" fmla="*/ 134714 w 298767"/>
                  <a:gd name="connsiteY1328" fmla="*/ 461491 h 558181"/>
                  <a:gd name="connsiteX1329" fmla="*/ 136040 w 298767"/>
                  <a:gd name="connsiteY1329" fmla="*/ 463575 h 558181"/>
                  <a:gd name="connsiteX1330" fmla="*/ 137092 w 298767"/>
                  <a:gd name="connsiteY1330" fmla="*/ 464903 h 558181"/>
                  <a:gd name="connsiteX1331" fmla="*/ 137252 w 298767"/>
                  <a:gd name="connsiteY1331" fmla="*/ 465109 h 558181"/>
                  <a:gd name="connsiteX1332" fmla="*/ 139974 w 298767"/>
                  <a:gd name="connsiteY1332" fmla="*/ 467949 h 558181"/>
                  <a:gd name="connsiteX1333" fmla="*/ 140156 w 298767"/>
                  <a:gd name="connsiteY1333" fmla="*/ 468132 h 558181"/>
                  <a:gd name="connsiteX1334" fmla="*/ 140248 w 298767"/>
                  <a:gd name="connsiteY1334" fmla="*/ 468201 h 558181"/>
                  <a:gd name="connsiteX1335" fmla="*/ 143289 w 298767"/>
                  <a:gd name="connsiteY1335" fmla="*/ 470628 h 558181"/>
                  <a:gd name="connsiteX1336" fmla="*/ 146377 w 298767"/>
                  <a:gd name="connsiteY1336" fmla="*/ 472621 h 558181"/>
                  <a:gd name="connsiteX1337" fmla="*/ 146582 w 298767"/>
                  <a:gd name="connsiteY1337" fmla="*/ 472758 h 558181"/>
                  <a:gd name="connsiteX1338" fmla="*/ 147063 w 298767"/>
                  <a:gd name="connsiteY1338" fmla="*/ 472987 h 558181"/>
                  <a:gd name="connsiteX1339" fmla="*/ 147245 w 298767"/>
                  <a:gd name="connsiteY1339" fmla="*/ 473308 h 558181"/>
                  <a:gd name="connsiteX1340" fmla="*/ 147382 w 298767"/>
                  <a:gd name="connsiteY1340" fmla="*/ 473514 h 558181"/>
                  <a:gd name="connsiteX1341" fmla="*/ 147429 w 298767"/>
                  <a:gd name="connsiteY1341" fmla="*/ 473605 h 558181"/>
                  <a:gd name="connsiteX1342" fmla="*/ 147634 w 298767"/>
                  <a:gd name="connsiteY1342" fmla="*/ 474086 h 558181"/>
                  <a:gd name="connsiteX1343" fmla="*/ 148412 w 298767"/>
                  <a:gd name="connsiteY1343" fmla="*/ 475987 h 558181"/>
                  <a:gd name="connsiteX1344" fmla="*/ 148458 w 298767"/>
                  <a:gd name="connsiteY1344" fmla="*/ 476102 h 558181"/>
                  <a:gd name="connsiteX1345" fmla="*/ 148458 w 298767"/>
                  <a:gd name="connsiteY1345" fmla="*/ 476102 h 558181"/>
                  <a:gd name="connsiteX1346" fmla="*/ 148526 w 298767"/>
                  <a:gd name="connsiteY1346" fmla="*/ 476354 h 558181"/>
                  <a:gd name="connsiteX1347" fmla="*/ 148732 w 298767"/>
                  <a:gd name="connsiteY1347" fmla="*/ 477041 h 558181"/>
                  <a:gd name="connsiteX1348" fmla="*/ 149052 w 298767"/>
                  <a:gd name="connsiteY1348" fmla="*/ 478941 h 558181"/>
                  <a:gd name="connsiteX1349" fmla="*/ 149189 w 298767"/>
                  <a:gd name="connsiteY1349" fmla="*/ 480590 h 558181"/>
                  <a:gd name="connsiteX1350" fmla="*/ 149189 w 298767"/>
                  <a:gd name="connsiteY1350" fmla="*/ 482331 h 558181"/>
                  <a:gd name="connsiteX1351" fmla="*/ 149235 w 298767"/>
                  <a:gd name="connsiteY1351" fmla="*/ 482079 h 558181"/>
                  <a:gd name="connsiteX1352" fmla="*/ 149144 w 298767"/>
                  <a:gd name="connsiteY1352" fmla="*/ 483224 h 558181"/>
                  <a:gd name="connsiteX1353" fmla="*/ 149075 w 298767"/>
                  <a:gd name="connsiteY1353" fmla="*/ 483774 h 558181"/>
                  <a:gd name="connsiteX1354" fmla="*/ 149075 w 298767"/>
                  <a:gd name="connsiteY1354" fmla="*/ 484049 h 558181"/>
                  <a:gd name="connsiteX1355" fmla="*/ 149029 w 298767"/>
                  <a:gd name="connsiteY1355" fmla="*/ 484209 h 558181"/>
                  <a:gd name="connsiteX1356" fmla="*/ 149029 w 298767"/>
                  <a:gd name="connsiteY1356" fmla="*/ 484255 h 558181"/>
                  <a:gd name="connsiteX1357" fmla="*/ 149029 w 298767"/>
                  <a:gd name="connsiteY1357" fmla="*/ 484278 h 558181"/>
                  <a:gd name="connsiteX1358" fmla="*/ 149029 w 298767"/>
                  <a:gd name="connsiteY1358" fmla="*/ 484278 h 558181"/>
                  <a:gd name="connsiteX1359" fmla="*/ 149098 w 298767"/>
                  <a:gd name="connsiteY1359" fmla="*/ 484094 h 558181"/>
                  <a:gd name="connsiteX1360" fmla="*/ 149098 w 298767"/>
                  <a:gd name="connsiteY1360" fmla="*/ 484140 h 558181"/>
                  <a:gd name="connsiteX1361" fmla="*/ 148663 w 298767"/>
                  <a:gd name="connsiteY1361" fmla="*/ 486476 h 558181"/>
                  <a:gd name="connsiteX1362" fmla="*/ 148778 w 298767"/>
                  <a:gd name="connsiteY1362" fmla="*/ 486110 h 558181"/>
                  <a:gd name="connsiteX1363" fmla="*/ 148274 w 298767"/>
                  <a:gd name="connsiteY1363" fmla="*/ 488125 h 558181"/>
                  <a:gd name="connsiteX1364" fmla="*/ 147611 w 298767"/>
                  <a:gd name="connsiteY1364" fmla="*/ 490209 h 558181"/>
                  <a:gd name="connsiteX1365" fmla="*/ 146925 w 298767"/>
                  <a:gd name="connsiteY1365" fmla="*/ 492316 h 558181"/>
                  <a:gd name="connsiteX1366" fmla="*/ 146537 w 298767"/>
                  <a:gd name="connsiteY1366" fmla="*/ 493598 h 558181"/>
                  <a:gd name="connsiteX1367" fmla="*/ 146010 w 298767"/>
                  <a:gd name="connsiteY1367" fmla="*/ 495706 h 558181"/>
                  <a:gd name="connsiteX1368" fmla="*/ 145805 w 298767"/>
                  <a:gd name="connsiteY1368" fmla="*/ 496553 h 558181"/>
                  <a:gd name="connsiteX1369" fmla="*/ 145736 w 298767"/>
                  <a:gd name="connsiteY1369" fmla="*/ 497080 h 558181"/>
                  <a:gd name="connsiteX1370" fmla="*/ 145485 w 298767"/>
                  <a:gd name="connsiteY1370" fmla="*/ 499232 h 558181"/>
                  <a:gd name="connsiteX1371" fmla="*/ 145439 w 298767"/>
                  <a:gd name="connsiteY1371" fmla="*/ 499645 h 558181"/>
                  <a:gd name="connsiteX1372" fmla="*/ 145439 w 298767"/>
                  <a:gd name="connsiteY1372" fmla="*/ 500606 h 558181"/>
                  <a:gd name="connsiteX1373" fmla="*/ 145439 w 298767"/>
                  <a:gd name="connsiteY1373" fmla="*/ 501683 h 558181"/>
                  <a:gd name="connsiteX1374" fmla="*/ 145439 w 298767"/>
                  <a:gd name="connsiteY1374" fmla="*/ 502645 h 558181"/>
                  <a:gd name="connsiteX1375" fmla="*/ 145439 w 298767"/>
                  <a:gd name="connsiteY1375" fmla="*/ 502736 h 558181"/>
                  <a:gd name="connsiteX1376" fmla="*/ 145439 w 298767"/>
                  <a:gd name="connsiteY1376" fmla="*/ 503011 h 558181"/>
                  <a:gd name="connsiteX1377" fmla="*/ 145599 w 298767"/>
                  <a:gd name="connsiteY1377" fmla="*/ 504088 h 558181"/>
                  <a:gd name="connsiteX1378" fmla="*/ 145736 w 298767"/>
                  <a:gd name="connsiteY1378" fmla="*/ 505187 h 558181"/>
                  <a:gd name="connsiteX1379" fmla="*/ 145736 w 298767"/>
                  <a:gd name="connsiteY1379" fmla="*/ 505255 h 558181"/>
                  <a:gd name="connsiteX1380" fmla="*/ 145782 w 298767"/>
                  <a:gd name="connsiteY1380" fmla="*/ 505462 h 558181"/>
                  <a:gd name="connsiteX1381" fmla="*/ 145782 w 298767"/>
                  <a:gd name="connsiteY1381" fmla="*/ 505507 h 558181"/>
                  <a:gd name="connsiteX1382" fmla="*/ 145805 w 298767"/>
                  <a:gd name="connsiteY1382" fmla="*/ 505622 h 558181"/>
                  <a:gd name="connsiteX1383" fmla="*/ 145873 w 298767"/>
                  <a:gd name="connsiteY1383" fmla="*/ 505897 h 558181"/>
                  <a:gd name="connsiteX1384" fmla="*/ 145988 w 298767"/>
                  <a:gd name="connsiteY1384" fmla="*/ 506423 h 558181"/>
                  <a:gd name="connsiteX1385" fmla="*/ 146239 w 298767"/>
                  <a:gd name="connsiteY1385" fmla="*/ 507500 h 558181"/>
                  <a:gd name="connsiteX1386" fmla="*/ 146399 w 298767"/>
                  <a:gd name="connsiteY1386" fmla="*/ 508141 h 558181"/>
                  <a:gd name="connsiteX1387" fmla="*/ 146582 w 298767"/>
                  <a:gd name="connsiteY1387" fmla="*/ 508714 h 558181"/>
                  <a:gd name="connsiteX1388" fmla="*/ 147406 w 298767"/>
                  <a:gd name="connsiteY1388" fmla="*/ 510958 h 558181"/>
                  <a:gd name="connsiteX1389" fmla="*/ 147863 w 298767"/>
                  <a:gd name="connsiteY1389" fmla="*/ 511943 h 558181"/>
                  <a:gd name="connsiteX1390" fmla="*/ 148092 w 298767"/>
                  <a:gd name="connsiteY1390" fmla="*/ 512446 h 558181"/>
                  <a:gd name="connsiteX1391" fmla="*/ 148092 w 298767"/>
                  <a:gd name="connsiteY1391" fmla="*/ 512515 h 558181"/>
                  <a:gd name="connsiteX1392" fmla="*/ 148183 w 298767"/>
                  <a:gd name="connsiteY1392" fmla="*/ 512676 h 558181"/>
                  <a:gd name="connsiteX1393" fmla="*/ 148183 w 298767"/>
                  <a:gd name="connsiteY1393" fmla="*/ 512676 h 558181"/>
                  <a:gd name="connsiteX1394" fmla="*/ 148252 w 298767"/>
                  <a:gd name="connsiteY1394" fmla="*/ 512813 h 558181"/>
                  <a:gd name="connsiteX1395" fmla="*/ 148389 w 298767"/>
                  <a:gd name="connsiteY1395" fmla="*/ 513065 h 558181"/>
                  <a:gd name="connsiteX1396" fmla="*/ 149532 w 298767"/>
                  <a:gd name="connsiteY1396" fmla="*/ 514943 h 558181"/>
                  <a:gd name="connsiteX1397" fmla="*/ 150127 w 298767"/>
                  <a:gd name="connsiteY1397" fmla="*/ 515859 h 558181"/>
                  <a:gd name="connsiteX1398" fmla="*/ 150241 w 298767"/>
                  <a:gd name="connsiteY1398" fmla="*/ 516065 h 558181"/>
                  <a:gd name="connsiteX1399" fmla="*/ 150287 w 298767"/>
                  <a:gd name="connsiteY1399" fmla="*/ 516134 h 558181"/>
                  <a:gd name="connsiteX1400" fmla="*/ 150378 w 298767"/>
                  <a:gd name="connsiteY1400" fmla="*/ 516225 h 558181"/>
                  <a:gd name="connsiteX1401" fmla="*/ 150561 w 298767"/>
                  <a:gd name="connsiteY1401" fmla="*/ 516408 h 558181"/>
                  <a:gd name="connsiteX1402" fmla="*/ 150904 w 298767"/>
                  <a:gd name="connsiteY1402" fmla="*/ 516844 h 558181"/>
                  <a:gd name="connsiteX1403" fmla="*/ 152413 w 298767"/>
                  <a:gd name="connsiteY1403" fmla="*/ 518561 h 558181"/>
                  <a:gd name="connsiteX1404" fmla="*/ 154106 w 298767"/>
                  <a:gd name="connsiteY1404" fmla="*/ 520050 h 558181"/>
                  <a:gd name="connsiteX1405" fmla="*/ 154975 w 298767"/>
                  <a:gd name="connsiteY1405" fmla="*/ 520691 h 558181"/>
                  <a:gd name="connsiteX1406" fmla="*/ 155066 w 298767"/>
                  <a:gd name="connsiteY1406" fmla="*/ 518034 h 558181"/>
                  <a:gd name="connsiteX1407" fmla="*/ 155089 w 298767"/>
                  <a:gd name="connsiteY1407" fmla="*/ 516706 h 558181"/>
                  <a:gd name="connsiteX1408" fmla="*/ 155158 w 298767"/>
                  <a:gd name="connsiteY1408" fmla="*/ 515286 h 558181"/>
                  <a:gd name="connsiteX1409" fmla="*/ 155158 w 298767"/>
                  <a:gd name="connsiteY1409" fmla="*/ 514599 h 558181"/>
                  <a:gd name="connsiteX1410" fmla="*/ 155158 w 298767"/>
                  <a:gd name="connsiteY1410" fmla="*/ 514233 h 558181"/>
                  <a:gd name="connsiteX1411" fmla="*/ 155158 w 298767"/>
                  <a:gd name="connsiteY1411" fmla="*/ 514095 h 558181"/>
                  <a:gd name="connsiteX1412" fmla="*/ 155158 w 298767"/>
                  <a:gd name="connsiteY1412" fmla="*/ 514095 h 558181"/>
                  <a:gd name="connsiteX1413" fmla="*/ 155203 w 298767"/>
                  <a:gd name="connsiteY1413" fmla="*/ 514233 h 558181"/>
                  <a:gd name="connsiteX1414" fmla="*/ 155203 w 298767"/>
                  <a:gd name="connsiteY1414" fmla="*/ 514050 h 558181"/>
                  <a:gd name="connsiteX1415" fmla="*/ 155409 w 298767"/>
                  <a:gd name="connsiteY1415" fmla="*/ 511302 h 558181"/>
                  <a:gd name="connsiteX1416" fmla="*/ 155409 w 298767"/>
                  <a:gd name="connsiteY1416" fmla="*/ 510981 h 558181"/>
                  <a:gd name="connsiteX1417" fmla="*/ 155432 w 298767"/>
                  <a:gd name="connsiteY1417" fmla="*/ 510706 h 558181"/>
                  <a:gd name="connsiteX1418" fmla="*/ 155432 w 298767"/>
                  <a:gd name="connsiteY1418" fmla="*/ 510706 h 558181"/>
                  <a:gd name="connsiteX1419" fmla="*/ 155478 w 298767"/>
                  <a:gd name="connsiteY1419" fmla="*/ 511027 h 558181"/>
                  <a:gd name="connsiteX1420" fmla="*/ 155478 w 298767"/>
                  <a:gd name="connsiteY1420" fmla="*/ 511027 h 558181"/>
                  <a:gd name="connsiteX1421" fmla="*/ 155478 w 298767"/>
                  <a:gd name="connsiteY1421" fmla="*/ 510958 h 558181"/>
                  <a:gd name="connsiteX1422" fmla="*/ 155592 w 298767"/>
                  <a:gd name="connsiteY1422" fmla="*/ 510294 h 558181"/>
                  <a:gd name="connsiteX1423" fmla="*/ 155798 w 298767"/>
                  <a:gd name="connsiteY1423" fmla="*/ 508942 h 558181"/>
                  <a:gd name="connsiteX1424" fmla="*/ 155981 w 298767"/>
                  <a:gd name="connsiteY1424" fmla="*/ 507591 h 558181"/>
                  <a:gd name="connsiteX1425" fmla="*/ 156027 w 298767"/>
                  <a:gd name="connsiteY1425" fmla="*/ 507248 h 558181"/>
                  <a:gd name="connsiteX1426" fmla="*/ 156027 w 298767"/>
                  <a:gd name="connsiteY1426" fmla="*/ 507088 h 558181"/>
                  <a:gd name="connsiteX1427" fmla="*/ 156050 w 298767"/>
                  <a:gd name="connsiteY1427" fmla="*/ 507019 h 558181"/>
                  <a:gd name="connsiteX1428" fmla="*/ 156050 w 298767"/>
                  <a:gd name="connsiteY1428" fmla="*/ 507019 h 558181"/>
                  <a:gd name="connsiteX1429" fmla="*/ 156050 w 298767"/>
                  <a:gd name="connsiteY1429" fmla="*/ 507477 h 558181"/>
                  <a:gd name="connsiteX1430" fmla="*/ 156050 w 298767"/>
                  <a:gd name="connsiteY1430" fmla="*/ 507362 h 558181"/>
                  <a:gd name="connsiteX1431" fmla="*/ 156209 w 298767"/>
                  <a:gd name="connsiteY1431" fmla="*/ 506698 h 558181"/>
                  <a:gd name="connsiteX1432" fmla="*/ 156461 w 298767"/>
                  <a:gd name="connsiteY1432" fmla="*/ 505393 h 558181"/>
                  <a:gd name="connsiteX1433" fmla="*/ 156461 w 298767"/>
                  <a:gd name="connsiteY1433" fmla="*/ 505393 h 558181"/>
                  <a:gd name="connsiteX1434" fmla="*/ 156461 w 298767"/>
                  <a:gd name="connsiteY1434" fmla="*/ 505347 h 558181"/>
                  <a:gd name="connsiteX1435" fmla="*/ 156438 w 298767"/>
                  <a:gd name="connsiteY1435" fmla="*/ 505576 h 558181"/>
                  <a:gd name="connsiteX1436" fmla="*/ 156438 w 298767"/>
                  <a:gd name="connsiteY1436" fmla="*/ 505576 h 558181"/>
                  <a:gd name="connsiteX1437" fmla="*/ 156461 w 298767"/>
                  <a:gd name="connsiteY1437" fmla="*/ 505416 h 558181"/>
                  <a:gd name="connsiteX1438" fmla="*/ 156507 w 298767"/>
                  <a:gd name="connsiteY1438" fmla="*/ 505255 h 558181"/>
                  <a:gd name="connsiteX1439" fmla="*/ 156599 w 298767"/>
                  <a:gd name="connsiteY1439" fmla="*/ 504935 h 558181"/>
                  <a:gd name="connsiteX1440" fmla="*/ 156781 w 298767"/>
                  <a:gd name="connsiteY1440" fmla="*/ 504294 h 558181"/>
                  <a:gd name="connsiteX1441" fmla="*/ 157147 w 298767"/>
                  <a:gd name="connsiteY1441" fmla="*/ 503080 h 558181"/>
                  <a:gd name="connsiteX1442" fmla="*/ 157513 w 298767"/>
                  <a:gd name="connsiteY1442" fmla="*/ 502095 h 558181"/>
                  <a:gd name="connsiteX1443" fmla="*/ 158405 w 298767"/>
                  <a:gd name="connsiteY1443" fmla="*/ 500125 h 558181"/>
                  <a:gd name="connsiteX1444" fmla="*/ 158519 w 298767"/>
                  <a:gd name="connsiteY1444" fmla="*/ 499736 h 558181"/>
                  <a:gd name="connsiteX1445" fmla="*/ 158702 w 298767"/>
                  <a:gd name="connsiteY1445" fmla="*/ 499530 h 558181"/>
                  <a:gd name="connsiteX1446" fmla="*/ 158885 w 298767"/>
                  <a:gd name="connsiteY1446" fmla="*/ 499255 h 558181"/>
                  <a:gd name="connsiteX1447" fmla="*/ 159525 w 298767"/>
                  <a:gd name="connsiteY1447" fmla="*/ 498110 h 558181"/>
                  <a:gd name="connsiteX1448" fmla="*/ 160143 w 298767"/>
                  <a:gd name="connsiteY1448" fmla="*/ 496965 h 558181"/>
                  <a:gd name="connsiteX1449" fmla="*/ 160440 w 298767"/>
                  <a:gd name="connsiteY1449" fmla="*/ 496370 h 558181"/>
                  <a:gd name="connsiteX1450" fmla="*/ 160509 w 298767"/>
                  <a:gd name="connsiteY1450" fmla="*/ 496232 h 558181"/>
                  <a:gd name="connsiteX1451" fmla="*/ 160554 w 298767"/>
                  <a:gd name="connsiteY1451" fmla="*/ 496163 h 558181"/>
                  <a:gd name="connsiteX1452" fmla="*/ 160554 w 298767"/>
                  <a:gd name="connsiteY1452" fmla="*/ 496118 h 558181"/>
                  <a:gd name="connsiteX1453" fmla="*/ 160669 w 298767"/>
                  <a:gd name="connsiteY1453" fmla="*/ 495866 h 558181"/>
                  <a:gd name="connsiteX1454" fmla="*/ 160829 w 298767"/>
                  <a:gd name="connsiteY1454" fmla="*/ 495522 h 558181"/>
                  <a:gd name="connsiteX1455" fmla="*/ 161446 w 298767"/>
                  <a:gd name="connsiteY1455" fmla="*/ 494217 h 558181"/>
                  <a:gd name="connsiteX1456" fmla="*/ 161698 w 298767"/>
                  <a:gd name="connsiteY1456" fmla="*/ 493621 h 558181"/>
                  <a:gd name="connsiteX1457" fmla="*/ 161812 w 298767"/>
                  <a:gd name="connsiteY1457" fmla="*/ 493301 h 558181"/>
                  <a:gd name="connsiteX1458" fmla="*/ 161972 w 298767"/>
                  <a:gd name="connsiteY1458" fmla="*/ 492843 h 558181"/>
                  <a:gd name="connsiteX1459" fmla="*/ 162864 w 298767"/>
                  <a:gd name="connsiteY1459" fmla="*/ 490163 h 558181"/>
                  <a:gd name="connsiteX1460" fmla="*/ 162933 w 298767"/>
                  <a:gd name="connsiteY1460" fmla="*/ 489980 h 558181"/>
                  <a:gd name="connsiteX1461" fmla="*/ 162978 w 298767"/>
                  <a:gd name="connsiteY1461" fmla="*/ 489705 h 558181"/>
                  <a:gd name="connsiteX1462" fmla="*/ 163321 w 298767"/>
                  <a:gd name="connsiteY1462" fmla="*/ 487713 h 558181"/>
                  <a:gd name="connsiteX1463" fmla="*/ 163573 w 298767"/>
                  <a:gd name="connsiteY1463" fmla="*/ 485789 h 558181"/>
                  <a:gd name="connsiteX1464" fmla="*/ 163642 w 298767"/>
                  <a:gd name="connsiteY1464" fmla="*/ 484232 h 558181"/>
                  <a:gd name="connsiteX1465" fmla="*/ 163642 w 298767"/>
                  <a:gd name="connsiteY1465" fmla="*/ 483476 h 558181"/>
                  <a:gd name="connsiteX1466" fmla="*/ 164259 w 298767"/>
                  <a:gd name="connsiteY1466" fmla="*/ 484049 h 558181"/>
                  <a:gd name="connsiteX1467" fmla="*/ 165631 w 298767"/>
                  <a:gd name="connsiteY1467" fmla="*/ 485492 h 558181"/>
                  <a:gd name="connsiteX1468" fmla="*/ 166935 w 298767"/>
                  <a:gd name="connsiteY1468" fmla="*/ 487232 h 558181"/>
                  <a:gd name="connsiteX1469" fmla="*/ 167621 w 298767"/>
                  <a:gd name="connsiteY1469" fmla="*/ 488102 h 558181"/>
                  <a:gd name="connsiteX1470" fmla="*/ 167941 w 298767"/>
                  <a:gd name="connsiteY1470" fmla="*/ 488537 h 558181"/>
                  <a:gd name="connsiteX1471" fmla="*/ 168101 w 298767"/>
                  <a:gd name="connsiteY1471" fmla="*/ 488766 h 558181"/>
                  <a:gd name="connsiteX1472" fmla="*/ 168170 w 298767"/>
                  <a:gd name="connsiteY1472" fmla="*/ 488881 h 558181"/>
                  <a:gd name="connsiteX1473" fmla="*/ 168215 w 298767"/>
                  <a:gd name="connsiteY1473" fmla="*/ 488949 h 558181"/>
                  <a:gd name="connsiteX1474" fmla="*/ 168215 w 298767"/>
                  <a:gd name="connsiteY1474" fmla="*/ 488949 h 558181"/>
                  <a:gd name="connsiteX1475" fmla="*/ 168124 w 298767"/>
                  <a:gd name="connsiteY1475" fmla="*/ 488812 h 558181"/>
                  <a:gd name="connsiteX1476" fmla="*/ 168147 w 298767"/>
                  <a:gd name="connsiteY1476" fmla="*/ 488812 h 558181"/>
                  <a:gd name="connsiteX1477" fmla="*/ 169221 w 298767"/>
                  <a:gd name="connsiteY1477" fmla="*/ 490736 h 558181"/>
                  <a:gd name="connsiteX1478" fmla="*/ 169747 w 298767"/>
                  <a:gd name="connsiteY1478" fmla="*/ 491698 h 558181"/>
                  <a:gd name="connsiteX1479" fmla="*/ 170159 w 298767"/>
                  <a:gd name="connsiteY1479" fmla="*/ 492614 h 558181"/>
                  <a:gd name="connsiteX1480" fmla="*/ 170914 w 298767"/>
                  <a:gd name="connsiteY1480" fmla="*/ 494606 h 558181"/>
                  <a:gd name="connsiteX1481" fmla="*/ 171325 w 298767"/>
                  <a:gd name="connsiteY1481" fmla="*/ 496095 h 558181"/>
                  <a:gd name="connsiteX1482" fmla="*/ 172331 w 298767"/>
                  <a:gd name="connsiteY1482" fmla="*/ 493965 h 558181"/>
                  <a:gd name="connsiteX1483" fmla="*/ 172560 w 298767"/>
                  <a:gd name="connsiteY1483" fmla="*/ 493141 h 558181"/>
                  <a:gd name="connsiteX1484" fmla="*/ 172926 w 298767"/>
                  <a:gd name="connsiteY1484" fmla="*/ 491744 h 558181"/>
                  <a:gd name="connsiteX1485" fmla="*/ 173017 w 298767"/>
                  <a:gd name="connsiteY1485" fmla="*/ 491400 h 558181"/>
                  <a:gd name="connsiteX1486" fmla="*/ 173017 w 298767"/>
                  <a:gd name="connsiteY1486" fmla="*/ 491308 h 558181"/>
                  <a:gd name="connsiteX1487" fmla="*/ 173040 w 298767"/>
                  <a:gd name="connsiteY1487" fmla="*/ 491217 h 558181"/>
                  <a:gd name="connsiteX1488" fmla="*/ 173040 w 298767"/>
                  <a:gd name="connsiteY1488" fmla="*/ 491217 h 558181"/>
                  <a:gd name="connsiteX1489" fmla="*/ 173040 w 298767"/>
                  <a:gd name="connsiteY1489" fmla="*/ 490965 h 558181"/>
                  <a:gd name="connsiteX1490" fmla="*/ 173132 w 298767"/>
                  <a:gd name="connsiteY1490" fmla="*/ 490186 h 558181"/>
                  <a:gd name="connsiteX1491" fmla="*/ 173223 w 298767"/>
                  <a:gd name="connsiteY1491" fmla="*/ 488675 h 558181"/>
                  <a:gd name="connsiteX1492" fmla="*/ 173223 w 298767"/>
                  <a:gd name="connsiteY1492" fmla="*/ 487278 h 558181"/>
                  <a:gd name="connsiteX1493" fmla="*/ 172995 w 298767"/>
                  <a:gd name="connsiteY1493" fmla="*/ 485537 h 558181"/>
                  <a:gd name="connsiteX1494" fmla="*/ 172423 w 298767"/>
                  <a:gd name="connsiteY1494" fmla="*/ 482629 h 558181"/>
                  <a:gd name="connsiteX1495" fmla="*/ 172263 w 298767"/>
                  <a:gd name="connsiteY1495" fmla="*/ 481965 h 558181"/>
                  <a:gd name="connsiteX1496" fmla="*/ 171943 w 298767"/>
                  <a:gd name="connsiteY1496" fmla="*/ 481071 h 558181"/>
                  <a:gd name="connsiteX1497" fmla="*/ 171371 w 298767"/>
                  <a:gd name="connsiteY1497" fmla="*/ 479537 h 558181"/>
                  <a:gd name="connsiteX1498" fmla="*/ 170136 w 298767"/>
                  <a:gd name="connsiteY1498" fmla="*/ 476835 h 558181"/>
                  <a:gd name="connsiteX1499" fmla="*/ 169816 w 298767"/>
                  <a:gd name="connsiteY1499" fmla="*/ 476216 h 558181"/>
                  <a:gd name="connsiteX1500" fmla="*/ 169656 w 298767"/>
                  <a:gd name="connsiteY1500" fmla="*/ 475918 h 558181"/>
                  <a:gd name="connsiteX1501" fmla="*/ 169587 w 298767"/>
                  <a:gd name="connsiteY1501" fmla="*/ 475804 h 558181"/>
                  <a:gd name="connsiteX1502" fmla="*/ 169587 w 298767"/>
                  <a:gd name="connsiteY1502" fmla="*/ 475804 h 558181"/>
                  <a:gd name="connsiteX1503" fmla="*/ 169381 w 298767"/>
                  <a:gd name="connsiteY1503" fmla="*/ 475552 h 558181"/>
                  <a:gd name="connsiteX1504" fmla="*/ 169381 w 298767"/>
                  <a:gd name="connsiteY1504" fmla="*/ 475506 h 558181"/>
                  <a:gd name="connsiteX1505" fmla="*/ 169290 w 298767"/>
                  <a:gd name="connsiteY1505" fmla="*/ 475369 h 558181"/>
                  <a:gd name="connsiteX1506" fmla="*/ 168558 w 298767"/>
                  <a:gd name="connsiteY1506" fmla="*/ 474201 h 558181"/>
                  <a:gd name="connsiteX1507" fmla="*/ 167827 w 298767"/>
                  <a:gd name="connsiteY1507" fmla="*/ 473010 h 558181"/>
                  <a:gd name="connsiteX1508" fmla="*/ 166751 w 298767"/>
                  <a:gd name="connsiteY1508" fmla="*/ 471659 h 558181"/>
                  <a:gd name="connsiteX1509" fmla="*/ 165883 w 298767"/>
                  <a:gd name="connsiteY1509" fmla="*/ 470583 h 558181"/>
                  <a:gd name="connsiteX1510" fmla="*/ 165471 w 298767"/>
                  <a:gd name="connsiteY1510" fmla="*/ 470056 h 558181"/>
                  <a:gd name="connsiteX1511" fmla="*/ 164625 w 298767"/>
                  <a:gd name="connsiteY1511" fmla="*/ 469185 h 558181"/>
                  <a:gd name="connsiteX1512" fmla="*/ 162704 w 298767"/>
                  <a:gd name="connsiteY1512" fmla="*/ 467262 h 558181"/>
                  <a:gd name="connsiteX1513" fmla="*/ 160189 w 298767"/>
                  <a:gd name="connsiteY1513" fmla="*/ 465132 h 558181"/>
                  <a:gd name="connsiteX1514" fmla="*/ 159663 w 298767"/>
                  <a:gd name="connsiteY1514" fmla="*/ 464674 h 558181"/>
                  <a:gd name="connsiteX1515" fmla="*/ 158977 w 298767"/>
                  <a:gd name="connsiteY1515" fmla="*/ 464170 h 558181"/>
                  <a:gd name="connsiteX1516" fmla="*/ 157856 w 298767"/>
                  <a:gd name="connsiteY1516" fmla="*/ 463368 h 558181"/>
                  <a:gd name="connsiteX1517" fmla="*/ 155615 w 298767"/>
                  <a:gd name="connsiteY1517" fmla="*/ 461742 h 558181"/>
                  <a:gd name="connsiteX1518" fmla="*/ 154472 w 298767"/>
                  <a:gd name="connsiteY1518" fmla="*/ 460987 h 558181"/>
                  <a:gd name="connsiteX1519" fmla="*/ 153900 w 298767"/>
                  <a:gd name="connsiteY1519" fmla="*/ 460574 h 558181"/>
                  <a:gd name="connsiteX1520" fmla="*/ 153877 w 298767"/>
                  <a:gd name="connsiteY1520" fmla="*/ 460574 h 558181"/>
                  <a:gd name="connsiteX1521" fmla="*/ 154151 w 298767"/>
                  <a:gd name="connsiteY1521" fmla="*/ 460735 h 558181"/>
                  <a:gd name="connsiteX1522" fmla="*/ 154151 w 298767"/>
                  <a:gd name="connsiteY1522" fmla="*/ 460735 h 558181"/>
                  <a:gd name="connsiteX1523" fmla="*/ 154083 w 298767"/>
                  <a:gd name="connsiteY1523" fmla="*/ 460666 h 558181"/>
                  <a:gd name="connsiteX1524" fmla="*/ 153946 w 298767"/>
                  <a:gd name="connsiteY1524" fmla="*/ 460552 h 558181"/>
                  <a:gd name="connsiteX1525" fmla="*/ 153671 w 298767"/>
                  <a:gd name="connsiteY1525" fmla="*/ 460345 h 558181"/>
                  <a:gd name="connsiteX1526" fmla="*/ 152597 w 298767"/>
                  <a:gd name="connsiteY1526" fmla="*/ 459498 h 558181"/>
                  <a:gd name="connsiteX1527" fmla="*/ 152048 w 298767"/>
                  <a:gd name="connsiteY1527" fmla="*/ 459109 h 558181"/>
                  <a:gd name="connsiteX1528" fmla="*/ 151865 w 298767"/>
                  <a:gd name="connsiteY1528" fmla="*/ 458971 h 558181"/>
                  <a:gd name="connsiteX1529" fmla="*/ 152093 w 298767"/>
                  <a:gd name="connsiteY1529" fmla="*/ 459132 h 558181"/>
                  <a:gd name="connsiteX1530" fmla="*/ 152093 w 298767"/>
                  <a:gd name="connsiteY1530" fmla="*/ 459132 h 558181"/>
                  <a:gd name="connsiteX1531" fmla="*/ 152070 w 298767"/>
                  <a:gd name="connsiteY1531" fmla="*/ 459086 h 558181"/>
                  <a:gd name="connsiteX1532" fmla="*/ 152002 w 298767"/>
                  <a:gd name="connsiteY1532" fmla="*/ 459017 h 558181"/>
                  <a:gd name="connsiteX1533" fmla="*/ 151865 w 298767"/>
                  <a:gd name="connsiteY1533" fmla="*/ 458926 h 558181"/>
                  <a:gd name="connsiteX1534" fmla="*/ 150035 w 298767"/>
                  <a:gd name="connsiteY1534" fmla="*/ 457368 h 558181"/>
                  <a:gd name="connsiteX1535" fmla="*/ 148252 w 298767"/>
                  <a:gd name="connsiteY1535" fmla="*/ 455582 h 558181"/>
                  <a:gd name="connsiteX1536" fmla="*/ 148663 w 298767"/>
                  <a:gd name="connsiteY1536" fmla="*/ 456109 h 558181"/>
                  <a:gd name="connsiteX1537" fmla="*/ 147520 w 298767"/>
                  <a:gd name="connsiteY1537" fmla="*/ 454735 h 558181"/>
                  <a:gd name="connsiteX1538" fmla="*/ 147474 w 298767"/>
                  <a:gd name="connsiteY1538" fmla="*/ 454666 h 558181"/>
                  <a:gd name="connsiteX1539" fmla="*/ 147406 w 298767"/>
                  <a:gd name="connsiteY1539" fmla="*/ 454597 h 558181"/>
                  <a:gd name="connsiteX1540" fmla="*/ 147268 w 298767"/>
                  <a:gd name="connsiteY1540" fmla="*/ 454505 h 558181"/>
                  <a:gd name="connsiteX1541" fmla="*/ 147039 w 298767"/>
                  <a:gd name="connsiteY1541" fmla="*/ 454139 h 558181"/>
                  <a:gd name="connsiteX1542" fmla="*/ 146285 w 298767"/>
                  <a:gd name="connsiteY1542" fmla="*/ 453086 h 558181"/>
                  <a:gd name="connsiteX1543" fmla="*/ 145919 w 298767"/>
                  <a:gd name="connsiteY1543" fmla="*/ 452422 h 558181"/>
                  <a:gd name="connsiteX1544" fmla="*/ 145691 w 298767"/>
                  <a:gd name="connsiteY1544" fmla="*/ 452055 h 558181"/>
                  <a:gd name="connsiteX1545" fmla="*/ 145691 w 298767"/>
                  <a:gd name="connsiteY1545" fmla="*/ 452055 h 558181"/>
                  <a:gd name="connsiteX1546" fmla="*/ 145599 w 298767"/>
                  <a:gd name="connsiteY1546" fmla="*/ 451940 h 558181"/>
                  <a:gd name="connsiteX1547" fmla="*/ 145004 w 298767"/>
                  <a:gd name="connsiteY1547" fmla="*/ 450498 h 558181"/>
                  <a:gd name="connsiteX1548" fmla="*/ 145279 w 298767"/>
                  <a:gd name="connsiteY1548" fmla="*/ 451345 h 558181"/>
                  <a:gd name="connsiteX1549" fmla="*/ 144890 w 298767"/>
                  <a:gd name="connsiteY1549" fmla="*/ 450200 h 558181"/>
                  <a:gd name="connsiteX1550" fmla="*/ 144776 w 298767"/>
                  <a:gd name="connsiteY1550" fmla="*/ 449902 h 558181"/>
                  <a:gd name="connsiteX1551" fmla="*/ 144707 w 298767"/>
                  <a:gd name="connsiteY1551" fmla="*/ 449421 h 558181"/>
                  <a:gd name="connsiteX1552" fmla="*/ 144570 w 298767"/>
                  <a:gd name="connsiteY1552" fmla="*/ 448436 h 558181"/>
                  <a:gd name="connsiteX1553" fmla="*/ 144501 w 298767"/>
                  <a:gd name="connsiteY1553" fmla="*/ 447956 h 558181"/>
                  <a:gd name="connsiteX1554" fmla="*/ 144456 w 298767"/>
                  <a:gd name="connsiteY1554" fmla="*/ 447566 h 558181"/>
                  <a:gd name="connsiteX1555" fmla="*/ 144456 w 298767"/>
                  <a:gd name="connsiteY1555" fmla="*/ 447566 h 558181"/>
                  <a:gd name="connsiteX1556" fmla="*/ 144456 w 298767"/>
                  <a:gd name="connsiteY1556" fmla="*/ 447314 h 558181"/>
                  <a:gd name="connsiteX1557" fmla="*/ 144684 w 298767"/>
                  <a:gd name="connsiteY1557" fmla="*/ 447062 h 558181"/>
                  <a:gd name="connsiteX1558" fmla="*/ 146377 w 298767"/>
                  <a:gd name="connsiteY1558" fmla="*/ 444795 h 558181"/>
                  <a:gd name="connsiteX1559" fmla="*/ 147840 w 298767"/>
                  <a:gd name="connsiteY1559" fmla="*/ 442551 h 558181"/>
                  <a:gd name="connsiteX1560" fmla="*/ 148320 w 298767"/>
                  <a:gd name="connsiteY1560" fmla="*/ 441658 h 558181"/>
                  <a:gd name="connsiteX1561" fmla="*/ 148572 w 298767"/>
                  <a:gd name="connsiteY1561" fmla="*/ 441177 h 558181"/>
                  <a:gd name="connsiteX1562" fmla="*/ 148709 w 298767"/>
                  <a:gd name="connsiteY1562" fmla="*/ 440879 h 558181"/>
                  <a:gd name="connsiteX1563" fmla="*/ 149281 w 298767"/>
                  <a:gd name="connsiteY1563" fmla="*/ 439367 h 558181"/>
                  <a:gd name="connsiteX1564" fmla="*/ 149532 w 298767"/>
                  <a:gd name="connsiteY1564" fmla="*/ 438657 h 558181"/>
                  <a:gd name="connsiteX1565" fmla="*/ 149738 w 298767"/>
                  <a:gd name="connsiteY1565" fmla="*/ 438039 h 558181"/>
                  <a:gd name="connsiteX1566" fmla="*/ 149784 w 298767"/>
                  <a:gd name="connsiteY1566" fmla="*/ 437902 h 558181"/>
                  <a:gd name="connsiteX1567" fmla="*/ 149898 w 298767"/>
                  <a:gd name="connsiteY1567" fmla="*/ 437467 h 558181"/>
                  <a:gd name="connsiteX1568" fmla="*/ 149898 w 298767"/>
                  <a:gd name="connsiteY1568" fmla="*/ 437375 h 558181"/>
                  <a:gd name="connsiteX1569" fmla="*/ 150012 w 298767"/>
                  <a:gd name="connsiteY1569" fmla="*/ 436963 h 558181"/>
                  <a:gd name="connsiteX1570" fmla="*/ 150173 w 298767"/>
                  <a:gd name="connsiteY1570" fmla="*/ 436161 h 558181"/>
                  <a:gd name="connsiteX1571" fmla="*/ 150424 w 298767"/>
                  <a:gd name="connsiteY1571" fmla="*/ 434673 h 558181"/>
                  <a:gd name="connsiteX1572" fmla="*/ 150538 w 298767"/>
                  <a:gd name="connsiteY1572" fmla="*/ 433390 h 558181"/>
                  <a:gd name="connsiteX1573" fmla="*/ 150584 w 298767"/>
                  <a:gd name="connsiteY1573" fmla="*/ 432886 h 558181"/>
                  <a:gd name="connsiteX1574" fmla="*/ 150584 w 298767"/>
                  <a:gd name="connsiteY1574" fmla="*/ 432497 h 558181"/>
                  <a:gd name="connsiteX1575" fmla="*/ 150607 w 298767"/>
                  <a:gd name="connsiteY1575" fmla="*/ 431764 h 558181"/>
                  <a:gd name="connsiteX1576" fmla="*/ 150607 w 298767"/>
                  <a:gd name="connsiteY1576" fmla="*/ 430299 h 558181"/>
                  <a:gd name="connsiteX1577" fmla="*/ 150607 w 298767"/>
                  <a:gd name="connsiteY1577" fmla="*/ 430207 h 558181"/>
                  <a:gd name="connsiteX1578" fmla="*/ 150561 w 298767"/>
                  <a:gd name="connsiteY1578" fmla="*/ 429955 h 558181"/>
                  <a:gd name="connsiteX1579" fmla="*/ 149875 w 298767"/>
                  <a:gd name="connsiteY1579" fmla="*/ 425741 h 558181"/>
                  <a:gd name="connsiteX1580" fmla="*/ 149761 w 298767"/>
                  <a:gd name="connsiteY1580" fmla="*/ 425306 h 558181"/>
                  <a:gd name="connsiteX1581" fmla="*/ 152276 w 298767"/>
                  <a:gd name="connsiteY1581" fmla="*/ 416557 h 558181"/>
                  <a:gd name="connsiteX1582" fmla="*/ 148389 w 298767"/>
                  <a:gd name="connsiteY1582" fmla="*/ 421321 h 558181"/>
                  <a:gd name="connsiteX1583" fmla="*/ 147680 w 298767"/>
                  <a:gd name="connsiteY1583" fmla="*/ 419557 h 558181"/>
                  <a:gd name="connsiteX1584" fmla="*/ 146788 w 298767"/>
                  <a:gd name="connsiteY1584" fmla="*/ 417817 h 558181"/>
                  <a:gd name="connsiteX1585" fmla="*/ 145896 w 298767"/>
                  <a:gd name="connsiteY1585" fmla="*/ 416122 h 558181"/>
                  <a:gd name="connsiteX1586" fmla="*/ 145667 w 298767"/>
                  <a:gd name="connsiteY1586" fmla="*/ 415687 h 558181"/>
                  <a:gd name="connsiteX1587" fmla="*/ 145530 w 298767"/>
                  <a:gd name="connsiteY1587" fmla="*/ 415504 h 558181"/>
                  <a:gd name="connsiteX1588" fmla="*/ 145279 w 298767"/>
                  <a:gd name="connsiteY1588" fmla="*/ 415092 h 558181"/>
                  <a:gd name="connsiteX1589" fmla="*/ 144776 w 298767"/>
                  <a:gd name="connsiteY1589" fmla="*/ 414290 h 558181"/>
                  <a:gd name="connsiteX1590" fmla="*/ 143747 w 298767"/>
                  <a:gd name="connsiteY1590" fmla="*/ 412664 h 558181"/>
                  <a:gd name="connsiteX1591" fmla="*/ 143564 w 298767"/>
                  <a:gd name="connsiteY1591" fmla="*/ 412412 h 558181"/>
                  <a:gd name="connsiteX1592" fmla="*/ 148503 w 298767"/>
                  <a:gd name="connsiteY1592" fmla="*/ 413122 h 558181"/>
                  <a:gd name="connsiteX1593" fmla="*/ 151613 w 298767"/>
                  <a:gd name="connsiteY1593" fmla="*/ 413512 h 558181"/>
                  <a:gd name="connsiteX1594" fmla="*/ 154517 w 298767"/>
                  <a:gd name="connsiteY1594" fmla="*/ 413557 h 558181"/>
                  <a:gd name="connsiteX1595" fmla="*/ 157422 w 298767"/>
                  <a:gd name="connsiteY1595" fmla="*/ 413649 h 558181"/>
                  <a:gd name="connsiteX1596" fmla="*/ 158862 w 298767"/>
                  <a:gd name="connsiteY1596" fmla="*/ 413649 h 558181"/>
                  <a:gd name="connsiteX1597" fmla="*/ 159228 w 298767"/>
                  <a:gd name="connsiteY1597" fmla="*/ 413695 h 558181"/>
                  <a:gd name="connsiteX1598" fmla="*/ 159503 w 298767"/>
                  <a:gd name="connsiteY1598" fmla="*/ 413695 h 558181"/>
                  <a:gd name="connsiteX1599" fmla="*/ 159594 w 298767"/>
                  <a:gd name="connsiteY1599" fmla="*/ 413695 h 558181"/>
                  <a:gd name="connsiteX1600" fmla="*/ 159777 w 298767"/>
                  <a:gd name="connsiteY1600" fmla="*/ 413695 h 558181"/>
                  <a:gd name="connsiteX1601" fmla="*/ 160532 w 298767"/>
                  <a:gd name="connsiteY1601" fmla="*/ 413626 h 558181"/>
                  <a:gd name="connsiteX1602" fmla="*/ 166614 w 298767"/>
                  <a:gd name="connsiteY1602" fmla="*/ 413260 h 558181"/>
                  <a:gd name="connsiteX1603" fmla="*/ 168124 w 298767"/>
                  <a:gd name="connsiteY1603" fmla="*/ 413145 h 558181"/>
                  <a:gd name="connsiteX1604" fmla="*/ 169564 w 298767"/>
                  <a:gd name="connsiteY1604" fmla="*/ 412962 h 558181"/>
                  <a:gd name="connsiteX1605" fmla="*/ 172423 w 298767"/>
                  <a:gd name="connsiteY1605" fmla="*/ 412550 h 558181"/>
                  <a:gd name="connsiteX1606" fmla="*/ 175304 w 298767"/>
                  <a:gd name="connsiteY1606" fmla="*/ 412138 h 558181"/>
                  <a:gd name="connsiteX1607" fmla="*/ 176013 w 298767"/>
                  <a:gd name="connsiteY1607" fmla="*/ 412046 h 558181"/>
                  <a:gd name="connsiteX1608" fmla="*/ 176379 w 298767"/>
                  <a:gd name="connsiteY1608" fmla="*/ 412000 h 558181"/>
                  <a:gd name="connsiteX1609" fmla="*/ 176676 w 298767"/>
                  <a:gd name="connsiteY1609" fmla="*/ 411931 h 558181"/>
                  <a:gd name="connsiteX1610" fmla="*/ 176859 w 298767"/>
                  <a:gd name="connsiteY1610" fmla="*/ 411931 h 558181"/>
                  <a:gd name="connsiteX1611" fmla="*/ 177637 w 298767"/>
                  <a:gd name="connsiteY1611" fmla="*/ 411748 h 558181"/>
                  <a:gd name="connsiteX1612" fmla="*/ 178826 w 298767"/>
                  <a:gd name="connsiteY1612" fmla="*/ 412115 h 558181"/>
                  <a:gd name="connsiteX1613" fmla="*/ 178917 w 298767"/>
                  <a:gd name="connsiteY1613" fmla="*/ 412115 h 558181"/>
                  <a:gd name="connsiteX1614" fmla="*/ 178963 w 298767"/>
                  <a:gd name="connsiteY1614" fmla="*/ 412183 h 558181"/>
                  <a:gd name="connsiteX1615" fmla="*/ 178963 w 298767"/>
                  <a:gd name="connsiteY1615" fmla="*/ 412183 h 558181"/>
                  <a:gd name="connsiteX1616" fmla="*/ 178917 w 298767"/>
                  <a:gd name="connsiteY1616" fmla="*/ 412160 h 558181"/>
                  <a:gd name="connsiteX1617" fmla="*/ 179055 w 298767"/>
                  <a:gd name="connsiteY1617" fmla="*/ 412229 h 558181"/>
                  <a:gd name="connsiteX1618" fmla="*/ 179443 w 298767"/>
                  <a:gd name="connsiteY1618" fmla="*/ 412366 h 558181"/>
                  <a:gd name="connsiteX1619" fmla="*/ 180015 w 298767"/>
                  <a:gd name="connsiteY1619" fmla="*/ 412573 h 558181"/>
                  <a:gd name="connsiteX1620" fmla="*/ 181822 w 298767"/>
                  <a:gd name="connsiteY1620" fmla="*/ 413580 h 558181"/>
                  <a:gd name="connsiteX1621" fmla="*/ 182119 w 298767"/>
                  <a:gd name="connsiteY1621" fmla="*/ 413718 h 558181"/>
                  <a:gd name="connsiteX1622" fmla="*/ 182187 w 298767"/>
                  <a:gd name="connsiteY1622" fmla="*/ 413786 h 558181"/>
                  <a:gd name="connsiteX1623" fmla="*/ 182210 w 298767"/>
                  <a:gd name="connsiteY1623" fmla="*/ 413786 h 558181"/>
                  <a:gd name="connsiteX1624" fmla="*/ 182713 w 298767"/>
                  <a:gd name="connsiteY1624" fmla="*/ 414130 h 558181"/>
                  <a:gd name="connsiteX1625" fmla="*/ 183719 w 298767"/>
                  <a:gd name="connsiteY1625" fmla="*/ 414886 h 558181"/>
                  <a:gd name="connsiteX1626" fmla="*/ 185526 w 298767"/>
                  <a:gd name="connsiteY1626" fmla="*/ 416329 h 558181"/>
                  <a:gd name="connsiteX1627" fmla="*/ 186486 w 298767"/>
                  <a:gd name="connsiteY1627" fmla="*/ 417176 h 558181"/>
                  <a:gd name="connsiteX1628" fmla="*/ 187470 w 298767"/>
                  <a:gd name="connsiteY1628" fmla="*/ 418092 h 558181"/>
                  <a:gd name="connsiteX1629" fmla="*/ 191426 w 298767"/>
                  <a:gd name="connsiteY1629" fmla="*/ 421710 h 558181"/>
                  <a:gd name="connsiteX1630" fmla="*/ 193598 w 298767"/>
                  <a:gd name="connsiteY1630" fmla="*/ 423497 h 558181"/>
                  <a:gd name="connsiteX1631" fmla="*/ 195839 w 298767"/>
                  <a:gd name="connsiteY1631" fmla="*/ 425283 h 558181"/>
                  <a:gd name="connsiteX1632" fmla="*/ 195931 w 298767"/>
                  <a:gd name="connsiteY1632" fmla="*/ 425375 h 558181"/>
                  <a:gd name="connsiteX1633" fmla="*/ 196023 w 298767"/>
                  <a:gd name="connsiteY1633" fmla="*/ 425443 h 558181"/>
                  <a:gd name="connsiteX1634" fmla="*/ 197692 w 298767"/>
                  <a:gd name="connsiteY1634" fmla="*/ 426543 h 558181"/>
                  <a:gd name="connsiteX1635" fmla="*/ 199315 w 298767"/>
                  <a:gd name="connsiteY1635" fmla="*/ 427504 h 558181"/>
                  <a:gd name="connsiteX1636" fmla="*/ 200139 w 298767"/>
                  <a:gd name="connsiteY1636" fmla="*/ 427962 h 558181"/>
                  <a:gd name="connsiteX1637" fmla="*/ 200642 w 298767"/>
                  <a:gd name="connsiteY1637" fmla="*/ 428237 h 558181"/>
                  <a:gd name="connsiteX1638" fmla="*/ 201053 w 298767"/>
                  <a:gd name="connsiteY1638" fmla="*/ 428443 h 558181"/>
                  <a:gd name="connsiteX1639" fmla="*/ 202700 w 298767"/>
                  <a:gd name="connsiteY1639" fmla="*/ 429314 h 558181"/>
                  <a:gd name="connsiteX1640" fmla="*/ 202974 w 298767"/>
                  <a:gd name="connsiteY1640" fmla="*/ 429451 h 558181"/>
                  <a:gd name="connsiteX1641" fmla="*/ 203043 w 298767"/>
                  <a:gd name="connsiteY1641" fmla="*/ 429451 h 558181"/>
                  <a:gd name="connsiteX1642" fmla="*/ 204621 w 298767"/>
                  <a:gd name="connsiteY1642" fmla="*/ 430092 h 558181"/>
                  <a:gd name="connsiteX1643" fmla="*/ 206290 w 298767"/>
                  <a:gd name="connsiteY1643" fmla="*/ 430688 h 558181"/>
                  <a:gd name="connsiteX1644" fmla="*/ 208188 w 298767"/>
                  <a:gd name="connsiteY1644" fmla="*/ 431329 h 558181"/>
                  <a:gd name="connsiteX1645" fmla="*/ 209834 w 298767"/>
                  <a:gd name="connsiteY1645" fmla="*/ 431741 h 558181"/>
                  <a:gd name="connsiteX1646" fmla="*/ 210589 w 298767"/>
                  <a:gd name="connsiteY1646" fmla="*/ 431925 h 558181"/>
                  <a:gd name="connsiteX1647" fmla="*/ 211550 w 298767"/>
                  <a:gd name="connsiteY1647" fmla="*/ 432108 h 558181"/>
                  <a:gd name="connsiteX1648" fmla="*/ 213493 w 298767"/>
                  <a:gd name="connsiteY1648" fmla="*/ 432497 h 558181"/>
                  <a:gd name="connsiteX1649" fmla="*/ 216969 w 298767"/>
                  <a:gd name="connsiteY1649" fmla="*/ 432932 h 558181"/>
                  <a:gd name="connsiteX1650" fmla="*/ 218867 w 298767"/>
                  <a:gd name="connsiteY1650" fmla="*/ 433092 h 558181"/>
                  <a:gd name="connsiteX1651" fmla="*/ 220582 w 298767"/>
                  <a:gd name="connsiteY1651" fmla="*/ 433138 h 558181"/>
                  <a:gd name="connsiteX1652" fmla="*/ 224035 w 298767"/>
                  <a:gd name="connsiteY1652" fmla="*/ 433184 h 558181"/>
                  <a:gd name="connsiteX1653" fmla="*/ 227488 w 298767"/>
                  <a:gd name="connsiteY1653" fmla="*/ 433184 h 558181"/>
                  <a:gd name="connsiteX1654" fmla="*/ 228860 w 298767"/>
                  <a:gd name="connsiteY1654" fmla="*/ 433184 h 558181"/>
                  <a:gd name="connsiteX1655" fmla="*/ 229684 w 298767"/>
                  <a:gd name="connsiteY1655" fmla="*/ 433665 h 558181"/>
                  <a:gd name="connsiteX1656" fmla="*/ 230301 w 298767"/>
                  <a:gd name="connsiteY1656" fmla="*/ 433986 h 558181"/>
                  <a:gd name="connsiteX1657" fmla="*/ 230598 w 298767"/>
                  <a:gd name="connsiteY1657" fmla="*/ 434146 h 558181"/>
                  <a:gd name="connsiteX1658" fmla="*/ 230827 w 298767"/>
                  <a:gd name="connsiteY1658" fmla="*/ 434238 h 558181"/>
                  <a:gd name="connsiteX1659" fmla="*/ 230850 w 298767"/>
                  <a:gd name="connsiteY1659" fmla="*/ 434238 h 558181"/>
                  <a:gd name="connsiteX1660" fmla="*/ 230850 w 298767"/>
                  <a:gd name="connsiteY1660" fmla="*/ 434283 h 558181"/>
                  <a:gd name="connsiteX1661" fmla="*/ 230850 w 298767"/>
                  <a:gd name="connsiteY1661" fmla="*/ 434283 h 558181"/>
                  <a:gd name="connsiteX1662" fmla="*/ 231033 w 298767"/>
                  <a:gd name="connsiteY1662" fmla="*/ 434421 h 558181"/>
                  <a:gd name="connsiteX1663" fmla="*/ 231033 w 298767"/>
                  <a:gd name="connsiteY1663" fmla="*/ 434421 h 558181"/>
                  <a:gd name="connsiteX1664" fmla="*/ 232222 w 298767"/>
                  <a:gd name="connsiteY1664" fmla="*/ 435062 h 558181"/>
                  <a:gd name="connsiteX1665" fmla="*/ 232862 w 298767"/>
                  <a:gd name="connsiteY1665" fmla="*/ 435360 h 558181"/>
                  <a:gd name="connsiteX1666" fmla="*/ 234120 w 298767"/>
                  <a:gd name="connsiteY1666" fmla="*/ 435887 h 558181"/>
                  <a:gd name="connsiteX1667" fmla="*/ 234280 w 298767"/>
                  <a:gd name="connsiteY1667" fmla="*/ 435978 h 558181"/>
                  <a:gd name="connsiteX1668" fmla="*/ 234280 w 298767"/>
                  <a:gd name="connsiteY1668" fmla="*/ 435978 h 558181"/>
                  <a:gd name="connsiteX1669" fmla="*/ 234189 w 298767"/>
                  <a:gd name="connsiteY1669" fmla="*/ 435887 h 558181"/>
                  <a:gd name="connsiteX1670" fmla="*/ 234189 w 298767"/>
                  <a:gd name="connsiteY1670" fmla="*/ 435887 h 558181"/>
                  <a:gd name="connsiteX1671" fmla="*/ 234189 w 298767"/>
                  <a:gd name="connsiteY1671" fmla="*/ 435909 h 558181"/>
                  <a:gd name="connsiteX1672" fmla="*/ 234326 w 298767"/>
                  <a:gd name="connsiteY1672" fmla="*/ 435978 h 558181"/>
                  <a:gd name="connsiteX1673" fmla="*/ 234669 w 298767"/>
                  <a:gd name="connsiteY1673" fmla="*/ 436161 h 558181"/>
                  <a:gd name="connsiteX1674" fmla="*/ 236064 w 298767"/>
                  <a:gd name="connsiteY1674" fmla="*/ 436848 h 558181"/>
                  <a:gd name="connsiteX1675" fmla="*/ 236270 w 298767"/>
                  <a:gd name="connsiteY1675" fmla="*/ 436963 h 558181"/>
                  <a:gd name="connsiteX1676" fmla="*/ 238694 w 298767"/>
                  <a:gd name="connsiteY1676" fmla="*/ 437879 h 558181"/>
                  <a:gd name="connsiteX1677" fmla="*/ 240020 w 298767"/>
                  <a:gd name="connsiteY1677" fmla="*/ 438383 h 558181"/>
                  <a:gd name="connsiteX1678" fmla="*/ 241301 w 298767"/>
                  <a:gd name="connsiteY1678" fmla="*/ 438818 h 558181"/>
                  <a:gd name="connsiteX1679" fmla="*/ 241872 w 298767"/>
                  <a:gd name="connsiteY1679" fmla="*/ 438955 h 558181"/>
                  <a:gd name="connsiteX1680" fmla="*/ 242512 w 298767"/>
                  <a:gd name="connsiteY1680" fmla="*/ 439139 h 558181"/>
                  <a:gd name="connsiteX1681" fmla="*/ 242924 w 298767"/>
                  <a:gd name="connsiteY1681" fmla="*/ 439299 h 558181"/>
                  <a:gd name="connsiteX1682" fmla="*/ 243244 w 298767"/>
                  <a:gd name="connsiteY1682" fmla="*/ 439391 h 558181"/>
                  <a:gd name="connsiteX1683" fmla="*/ 243907 w 298767"/>
                  <a:gd name="connsiteY1683" fmla="*/ 439574 h 558181"/>
                  <a:gd name="connsiteX1684" fmla="*/ 245234 w 298767"/>
                  <a:gd name="connsiteY1684" fmla="*/ 439894 h 558181"/>
                  <a:gd name="connsiteX1685" fmla="*/ 245920 w 298767"/>
                  <a:gd name="connsiteY1685" fmla="*/ 440055 h 558181"/>
                  <a:gd name="connsiteX1686" fmla="*/ 247040 w 298767"/>
                  <a:gd name="connsiteY1686" fmla="*/ 440330 h 558181"/>
                  <a:gd name="connsiteX1687" fmla="*/ 247383 w 298767"/>
                  <a:gd name="connsiteY1687" fmla="*/ 439757 h 558181"/>
                  <a:gd name="connsiteX1688" fmla="*/ 248001 w 298767"/>
                  <a:gd name="connsiteY1688" fmla="*/ 438818 h 558181"/>
                  <a:gd name="connsiteX1689" fmla="*/ 248413 w 298767"/>
                  <a:gd name="connsiteY1689" fmla="*/ 437833 h 558181"/>
                  <a:gd name="connsiteX1690" fmla="*/ 248664 w 298767"/>
                  <a:gd name="connsiteY1690" fmla="*/ 436688 h 558181"/>
                  <a:gd name="connsiteX1691" fmla="*/ 248847 w 298767"/>
                  <a:gd name="connsiteY1691" fmla="*/ 435795 h 558181"/>
                  <a:gd name="connsiteX1692" fmla="*/ 248984 w 298767"/>
                  <a:gd name="connsiteY1692" fmla="*/ 434925 h 558181"/>
                  <a:gd name="connsiteX1693" fmla="*/ 248984 w 298767"/>
                  <a:gd name="connsiteY1693" fmla="*/ 434833 h 558181"/>
                  <a:gd name="connsiteX1694" fmla="*/ 248984 w 298767"/>
                  <a:gd name="connsiteY1694" fmla="*/ 434810 h 558181"/>
                  <a:gd name="connsiteX1695" fmla="*/ 248984 w 298767"/>
                  <a:gd name="connsiteY1695" fmla="*/ 434810 h 558181"/>
                  <a:gd name="connsiteX1696" fmla="*/ 248824 w 298767"/>
                  <a:gd name="connsiteY1696" fmla="*/ 434466 h 558181"/>
                  <a:gd name="connsiteX1697" fmla="*/ 248824 w 298767"/>
                  <a:gd name="connsiteY1697" fmla="*/ 434192 h 558181"/>
                  <a:gd name="connsiteX1698" fmla="*/ 248824 w 298767"/>
                  <a:gd name="connsiteY1698" fmla="*/ 433779 h 558181"/>
                  <a:gd name="connsiteX1699" fmla="*/ 251111 w 298767"/>
                  <a:gd name="connsiteY1699" fmla="*/ 433963 h 558181"/>
                  <a:gd name="connsiteX1700" fmla="*/ 254404 w 298767"/>
                  <a:gd name="connsiteY1700" fmla="*/ 434421 h 558181"/>
                  <a:gd name="connsiteX1701" fmla="*/ 257765 w 298767"/>
                  <a:gd name="connsiteY1701" fmla="*/ 434902 h 558181"/>
                  <a:gd name="connsiteX1702" fmla="*/ 257628 w 298767"/>
                  <a:gd name="connsiteY1702" fmla="*/ 434902 h 558181"/>
                  <a:gd name="connsiteX1703" fmla="*/ 261630 w 298767"/>
                  <a:gd name="connsiteY1703" fmla="*/ 435818 h 558181"/>
                  <a:gd name="connsiteX1704" fmla="*/ 262133 w 298767"/>
                  <a:gd name="connsiteY1704" fmla="*/ 435955 h 558181"/>
                  <a:gd name="connsiteX1705" fmla="*/ 262590 w 298767"/>
                  <a:gd name="connsiteY1705" fmla="*/ 436092 h 558181"/>
                  <a:gd name="connsiteX1706" fmla="*/ 263528 w 298767"/>
                  <a:gd name="connsiteY1706" fmla="*/ 436436 h 558181"/>
                  <a:gd name="connsiteX1707" fmla="*/ 265426 w 298767"/>
                  <a:gd name="connsiteY1707" fmla="*/ 437100 h 558181"/>
                  <a:gd name="connsiteX1708" fmla="*/ 265426 w 298767"/>
                  <a:gd name="connsiteY1708" fmla="*/ 437100 h 558181"/>
                  <a:gd name="connsiteX1709" fmla="*/ 268445 w 298767"/>
                  <a:gd name="connsiteY1709" fmla="*/ 438543 h 558181"/>
                  <a:gd name="connsiteX1710" fmla="*/ 267233 w 298767"/>
                  <a:gd name="connsiteY1710" fmla="*/ 436779 h 558181"/>
                  <a:gd name="connsiteX1711" fmla="*/ 266432 w 298767"/>
                  <a:gd name="connsiteY1711" fmla="*/ 435657 h 558181"/>
                  <a:gd name="connsiteX1712" fmla="*/ 266432 w 298767"/>
                  <a:gd name="connsiteY1712" fmla="*/ 435657 h 558181"/>
                  <a:gd name="connsiteX1713" fmla="*/ 264946 w 298767"/>
                  <a:gd name="connsiteY1713" fmla="*/ 434077 h 558181"/>
                  <a:gd name="connsiteX1714" fmla="*/ 264191 w 298767"/>
                  <a:gd name="connsiteY1714" fmla="*/ 433299 h 558181"/>
                  <a:gd name="connsiteX1715" fmla="*/ 264077 w 298767"/>
                  <a:gd name="connsiteY1715" fmla="*/ 433207 h 558181"/>
                  <a:gd name="connsiteX1716" fmla="*/ 263894 w 298767"/>
                  <a:gd name="connsiteY1716" fmla="*/ 433070 h 558181"/>
                  <a:gd name="connsiteX1717" fmla="*/ 263665 w 298767"/>
                  <a:gd name="connsiteY1717" fmla="*/ 432886 h 558181"/>
                  <a:gd name="connsiteX1718" fmla="*/ 263208 w 298767"/>
                  <a:gd name="connsiteY1718" fmla="*/ 432520 h 558181"/>
                  <a:gd name="connsiteX1719" fmla="*/ 261401 w 298767"/>
                  <a:gd name="connsiteY1719" fmla="*/ 431123 h 558181"/>
                  <a:gd name="connsiteX1720" fmla="*/ 259618 w 298767"/>
                  <a:gd name="connsiteY1720" fmla="*/ 429886 h 558181"/>
                  <a:gd name="connsiteX1721" fmla="*/ 259343 w 298767"/>
                  <a:gd name="connsiteY1721" fmla="*/ 429749 h 558181"/>
                  <a:gd name="connsiteX1722" fmla="*/ 253352 w 298767"/>
                  <a:gd name="connsiteY1722" fmla="*/ 426611 h 558181"/>
                  <a:gd name="connsiteX1723" fmla="*/ 249944 w 298767"/>
                  <a:gd name="connsiteY1723" fmla="*/ 425237 h 558181"/>
                  <a:gd name="connsiteX1724" fmla="*/ 246766 w 298767"/>
                  <a:gd name="connsiteY1724" fmla="*/ 424115 h 558181"/>
                  <a:gd name="connsiteX1725" fmla="*/ 245965 w 298767"/>
                  <a:gd name="connsiteY1725" fmla="*/ 423840 h 558181"/>
                  <a:gd name="connsiteX1726" fmla="*/ 245554 w 298767"/>
                  <a:gd name="connsiteY1726" fmla="*/ 423726 h 558181"/>
                  <a:gd name="connsiteX1727" fmla="*/ 245508 w 298767"/>
                  <a:gd name="connsiteY1727" fmla="*/ 423726 h 558181"/>
                  <a:gd name="connsiteX1728" fmla="*/ 245508 w 298767"/>
                  <a:gd name="connsiteY1728" fmla="*/ 423703 h 558181"/>
                  <a:gd name="connsiteX1729" fmla="*/ 245234 w 298767"/>
                  <a:gd name="connsiteY1729" fmla="*/ 423657 h 558181"/>
                  <a:gd name="connsiteX1730" fmla="*/ 245211 w 298767"/>
                  <a:gd name="connsiteY1730" fmla="*/ 423657 h 558181"/>
                  <a:gd name="connsiteX1731" fmla="*/ 245097 w 298767"/>
                  <a:gd name="connsiteY1731" fmla="*/ 423611 h 558181"/>
                  <a:gd name="connsiteX1732" fmla="*/ 244914 w 298767"/>
                  <a:gd name="connsiteY1732" fmla="*/ 423565 h 558181"/>
                  <a:gd name="connsiteX1733" fmla="*/ 243290 w 298767"/>
                  <a:gd name="connsiteY1733" fmla="*/ 423130 h 558181"/>
                  <a:gd name="connsiteX1734" fmla="*/ 240043 w 298767"/>
                  <a:gd name="connsiteY1734" fmla="*/ 422260 h 558181"/>
                  <a:gd name="connsiteX1735" fmla="*/ 236773 w 298767"/>
                  <a:gd name="connsiteY1735" fmla="*/ 421458 h 558181"/>
                  <a:gd name="connsiteX1736" fmla="*/ 233114 w 298767"/>
                  <a:gd name="connsiteY1736" fmla="*/ 420863 h 558181"/>
                  <a:gd name="connsiteX1737" fmla="*/ 229798 w 298767"/>
                  <a:gd name="connsiteY1737" fmla="*/ 420336 h 558181"/>
                  <a:gd name="connsiteX1738" fmla="*/ 226505 w 298767"/>
                  <a:gd name="connsiteY1738" fmla="*/ 419878 h 558181"/>
                  <a:gd name="connsiteX1739" fmla="*/ 220376 w 298767"/>
                  <a:gd name="connsiteY1739" fmla="*/ 419100 h 558181"/>
                  <a:gd name="connsiteX1740" fmla="*/ 217335 w 298767"/>
                  <a:gd name="connsiteY1740" fmla="*/ 418504 h 558181"/>
                  <a:gd name="connsiteX1741" fmla="*/ 214271 w 298767"/>
                  <a:gd name="connsiteY1741" fmla="*/ 417771 h 558181"/>
                  <a:gd name="connsiteX1742" fmla="*/ 213127 w 298767"/>
                  <a:gd name="connsiteY1742" fmla="*/ 417428 h 558181"/>
                  <a:gd name="connsiteX1743" fmla="*/ 211664 w 298767"/>
                  <a:gd name="connsiteY1743" fmla="*/ 416947 h 558181"/>
                  <a:gd name="connsiteX1744" fmla="*/ 210886 w 298767"/>
                  <a:gd name="connsiteY1744" fmla="*/ 416672 h 558181"/>
                  <a:gd name="connsiteX1745" fmla="*/ 210200 w 298767"/>
                  <a:gd name="connsiteY1745" fmla="*/ 416420 h 558181"/>
                  <a:gd name="connsiteX1746" fmla="*/ 208897 w 298767"/>
                  <a:gd name="connsiteY1746" fmla="*/ 415916 h 558181"/>
                  <a:gd name="connsiteX1747" fmla="*/ 207685 w 298767"/>
                  <a:gd name="connsiteY1747" fmla="*/ 415321 h 558181"/>
                  <a:gd name="connsiteX1748" fmla="*/ 207319 w 298767"/>
                  <a:gd name="connsiteY1748" fmla="*/ 415138 h 558181"/>
                  <a:gd name="connsiteX1749" fmla="*/ 207227 w 298767"/>
                  <a:gd name="connsiteY1749" fmla="*/ 415092 h 558181"/>
                  <a:gd name="connsiteX1750" fmla="*/ 206884 w 298767"/>
                  <a:gd name="connsiteY1750" fmla="*/ 414954 h 558181"/>
                  <a:gd name="connsiteX1751" fmla="*/ 206862 w 298767"/>
                  <a:gd name="connsiteY1751" fmla="*/ 414954 h 558181"/>
                  <a:gd name="connsiteX1752" fmla="*/ 206770 w 298767"/>
                  <a:gd name="connsiteY1752" fmla="*/ 414863 h 558181"/>
                  <a:gd name="connsiteX1753" fmla="*/ 206359 w 298767"/>
                  <a:gd name="connsiteY1753" fmla="*/ 414634 h 558181"/>
                  <a:gd name="connsiteX1754" fmla="*/ 205947 w 298767"/>
                  <a:gd name="connsiteY1754" fmla="*/ 414451 h 558181"/>
                  <a:gd name="connsiteX1755" fmla="*/ 205673 w 298767"/>
                  <a:gd name="connsiteY1755" fmla="*/ 414313 h 558181"/>
                  <a:gd name="connsiteX1756" fmla="*/ 205307 w 298767"/>
                  <a:gd name="connsiteY1756" fmla="*/ 414061 h 558181"/>
                  <a:gd name="connsiteX1757" fmla="*/ 204072 w 298767"/>
                  <a:gd name="connsiteY1757" fmla="*/ 413351 h 558181"/>
                  <a:gd name="connsiteX1758" fmla="*/ 200001 w 298767"/>
                  <a:gd name="connsiteY1758" fmla="*/ 410420 h 558181"/>
                  <a:gd name="connsiteX1759" fmla="*/ 195771 w 298767"/>
                  <a:gd name="connsiteY1759" fmla="*/ 407397 h 558181"/>
                  <a:gd name="connsiteX1760" fmla="*/ 200985 w 298767"/>
                  <a:gd name="connsiteY1760" fmla="*/ 405885 h 558181"/>
                  <a:gd name="connsiteX1761" fmla="*/ 212098 w 298767"/>
                  <a:gd name="connsiteY1761" fmla="*/ 402633 h 558181"/>
                  <a:gd name="connsiteX1762" fmla="*/ 223121 w 298767"/>
                  <a:gd name="connsiteY1762" fmla="*/ 400091 h 558181"/>
                  <a:gd name="connsiteX1763" fmla="*/ 225979 w 298767"/>
                  <a:gd name="connsiteY1763" fmla="*/ 399587 h 558181"/>
                  <a:gd name="connsiteX1764" fmla="*/ 227397 w 298767"/>
                  <a:gd name="connsiteY1764" fmla="*/ 399335 h 558181"/>
                  <a:gd name="connsiteX1765" fmla="*/ 227763 w 298767"/>
                  <a:gd name="connsiteY1765" fmla="*/ 399290 h 558181"/>
                  <a:gd name="connsiteX1766" fmla="*/ 227900 w 298767"/>
                  <a:gd name="connsiteY1766" fmla="*/ 399290 h 558181"/>
                  <a:gd name="connsiteX1767" fmla="*/ 227968 w 298767"/>
                  <a:gd name="connsiteY1767" fmla="*/ 399267 h 558181"/>
                  <a:gd name="connsiteX1768" fmla="*/ 228654 w 298767"/>
                  <a:gd name="connsiteY1768" fmla="*/ 399221 h 558181"/>
                  <a:gd name="connsiteX1769" fmla="*/ 231445 w 298767"/>
                  <a:gd name="connsiteY1769" fmla="*/ 398992 h 558181"/>
                  <a:gd name="connsiteX1770" fmla="*/ 234234 w 298767"/>
                  <a:gd name="connsiteY1770" fmla="*/ 398923 h 558181"/>
                  <a:gd name="connsiteX1771" fmla="*/ 239654 w 298767"/>
                  <a:gd name="connsiteY1771" fmla="*/ 399221 h 558181"/>
                  <a:gd name="connsiteX1772" fmla="*/ 242512 w 298767"/>
                  <a:gd name="connsiteY1772" fmla="*/ 399702 h 558181"/>
                  <a:gd name="connsiteX1773" fmla="*/ 243244 w 298767"/>
                  <a:gd name="connsiteY1773" fmla="*/ 399839 h 558181"/>
                  <a:gd name="connsiteX1774" fmla="*/ 243816 w 298767"/>
                  <a:gd name="connsiteY1774" fmla="*/ 399977 h 558181"/>
                  <a:gd name="connsiteX1775" fmla="*/ 245165 w 298767"/>
                  <a:gd name="connsiteY1775" fmla="*/ 400343 h 558181"/>
                  <a:gd name="connsiteX1776" fmla="*/ 250402 w 298767"/>
                  <a:gd name="connsiteY1776" fmla="*/ 402107 h 558181"/>
                  <a:gd name="connsiteX1777" fmla="*/ 255387 w 298767"/>
                  <a:gd name="connsiteY1777" fmla="*/ 404626 h 558181"/>
                  <a:gd name="connsiteX1778" fmla="*/ 264603 w 298767"/>
                  <a:gd name="connsiteY1778" fmla="*/ 411244 h 558181"/>
                  <a:gd name="connsiteX1779" fmla="*/ 269154 w 298767"/>
                  <a:gd name="connsiteY1779" fmla="*/ 414840 h 558181"/>
                  <a:gd name="connsiteX1780" fmla="*/ 270297 w 298767"/>
                  <a:gd name="connsiteY1780" fmla="*/ 415733 h 558181"/>
                  <a:gd name="connsiteX1781" fmla="*/ 271509 w 298767"/>
                  <a:gd name="connsiteY1781" fmla="*/ 416626 h 558181"/>
                  <a:gd name="connsiteX1782" fmla="*/ 273933 w 298767"/>
                  <a:gd name="connsiteY1782" fmla="*/ 418298 h 558181"/>
                  <a:gd name="connsiteX1783" fmla="*/ 278872 w 298767"/>
                  <a:gd name="connsiteY1783" fmla="*/ 421481 h 558181"/>
                  <a:gd name="connsiteX1784" fmla="*/ 283972 w 298767"/>
                  <a:gd name="connsiteY1784" fmla="*/ 424344 h 558181"/>
                  <a:gd name="connsiteX1785" fmla="*/ 286579 w 298767"/>
                  <a:gd name="connsiteY1785" fmla="*/ 425626 h 558181"/>
                  <a:gd name="connsiteX1786" fmla="*/ 289300 w 298767"/>
                  <a:gd name="connsiteY1786" fmla="*/ 426772 h 558181"/>
                  <a:gd name="connsiteX1787" fmla="*/ 289986 w 298767"/>
                  <a:gd name="connsiteY1787" fmla="*/ 427047 h 558181"/>
                  <a:gd name="connsiteX1788" fmla="*/ 290146 w 298767"/>
                  <a:gd name="connsiteY1788" fmla="*/ 427115 h 558181"/>
                  <a:gd name="connsiteX1789" fmla="*/ 290260 w 298767"/>
                  <a:gd name="connsiteY1789" fmla="*/ 427161 h 558181"/>
                  <a:gd name="connsiteX1790" fmla="*/ 290352 w 298767"/>
                  <a:gd name="connsiteY1790" fmla="*/ 427207 h 558181"/>
                  <a:gd name="connsiteX1791" fmla="*/ 290695 w 298767"/>
                  <a:gd name="connsiteY1791" fmla="*/ 427299 h 558181"/>
                  <a:gd name="connsiteX1792" fmla="*/ 292067 w 298767"/>
                  <a:gd name="connsiteY1792" fmla="*/ 427734 h 558181"/>
                  <a:gd name="connsiteX1793" fmla="*/ 294948 w 298767"/>
                  <a:gd name="connsiteY1793" fmla="*/ 428443 h 558181"/>
                  <a:gd name="connsiteX1794" fmla="*/ 298767 w 298767"/>
                  <a:gd name="connsiteY1794" fmla="*/ 429428 h 558181"/>
                  <a:gd name="connsiteX1795" fmla="*/ 293988 w 298767"/>
                  <a:gd name="connsiteY1795" fmla="*/ 426588 h 5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Lst>
                <a:rect l="l" t="t" r="r" b="b"/>
                <a:pathLst>
                  <a:path w="298767" h="558181">
                    <a:moveTo>
                      <a:pt x="293965" y="427023"/>
                    </a:moveTo>
                    <a:cubicBezTo>
                      <a:pt x="293782" y="426886"/>
                      <a:pt x="293462" y="426703"/>
                      <a:pt x="293393" y="426657"/>
                    </a:cubicBezTo>
                    <a:lnTo>
                      <a:pt x="292776" y="426199"/>
                    </a:lnTo>
                    <a:lnTo>
                      <a:pt x="291541" y="425306"/>
                    </a:lnTo>
                    <a:lnTo>
                      <a:pt x="290398" y="424413"/>
                    </a:lnTo>
                    <a:lnTo>
                      <a:pt x="289209" y="423451"/>
                    </a:lnTo>
                    <a:cubicBezTo>
                      <a:pt x="289048" y="423313"/>
                      <a:pt x="288728" y="423084"/>
                      <a:pt x="288682" y="423039"/>
                    </a:cubicBezTo>
                    <a:lnTo>
                      <a:pt x="288111" y="422535"/>
                    </a:lnTo>
                    <a:lnTo>
                      <a:pt x="285824" y="420496"/>
                    </a:lnTo>
                    <a:lnTo>
                      <a:pt x="281479" y="416329"/>
                    </a:lnTo>
                    <a:cubicBezTo>
                      <a:pt x="280176" y="415046"/>
                      <a:pt x="278804" y="413489"/>
                      <a:pt x="277409" y="412000"/>
                    </a:cubicBezTo>
                    <a:lnTo>
                      <a:pt x="276357" y="410901"/>
                    </a:lnTo>
                    <a:lnTo>
                      <a:pt x="275831" y="410328"/>
                    </a:lnTo>
                    <a:cubicBezTo>
                      <a:pt x="275831" y="410328"/>
                      <a:pt x="275717" y="410214"/>
                      <a:pt x="275899" y="410397"/>
                    </a:cubicBezTo>
                    <a:lnTo>
                      <a:pt x="275876" y="410397"/>
                    </a:lnTo>
                    <a:cubicBezTo>
                      <a:pt x="275876" y="410397"/>
                      <a:pt x="275808" y="410282"/>
                      <a:pt x="275808" y="410282"/>
                    </a:cubicBezTo>
                    <a:lnTo>
                      <a:pt x="275442" y="409847"/>
                    </a:lnTo>
                    <a:lnTo>
                      <a:pt x="273452" y="407557"/>
                    </a:lnTo>
                    <a:lnTo>
                      <a:pt x="269474" y="402931"/>
                    </a:lnTo>
                    <a:lnTo>
                      <a:pt x="267255" y="400595"/>
                    </a:lnTo>
                    <a:lnTo>
                      <a:pt x="266730" y="400022"/>
                    </a:lnTo>
                    <a:lnTo>
                      <a:pt x="266455" y="399748"/>
                    </a:lnTo>
                    <a:lnTo>
                      <a:pt x="266387" y="399656"/>
                    </a:lnTo>
                    <a:lnTo>
                      <a:pt x="266204" y="399496"/>
                    </a:lnTo>
                    <a:lnTo>
                      <a:pt x="266066" y="399359"/>
                    </a:lnTo>
                    <a:lnTo>
                      <a:pt x="264946" y="398351"/>
                    </a:lnTo>
                    <a:lnTo>
                      <a:pt x="263825" y="397320"/>
                    </a:lnTo>
                    <a:lnTo>
                      <a:pt x="263276" y="396816"/>
                    </a:lnTo>
                    <a:lnTo>
                      <a:pt x="262522" y="396221"/>
                    </a:lnTo>
                    <a:lnTo>
                      <a:pt x="259961" y="394205"/>
                    </a:lnTo>
                    <a:cubicBezTo>
                      <a:pt x="259092" y="393518"/>
                      <a:pt x="258131" y="392992"/>
                      <a:pt x="257217" y="392373"/>
                    </a:cubicBezTo>
                    <a:cubicBezTo>
                      <a:pt x="256325" y="391732"/>
                      <a:pt x="255387" y="391137"/>
                      <a:pt x="254312" y="390633"/>
                    </a:cubicBezTo>
                    <a:lnTo>
                      <a:pt x="251179" y="389052"/>
                    </a:lnTo>
                    <a:lnTo>
                      <a:pt x="248344" y="387953"/>
                    </a:lnTo>
                    <a:lnTo>
                      <a:pt x="246926" y="387404"/>
                    </a:lnTo>
                    <a:lnTo>
                      <a:pt x="245119" y="386877"/>
                    </a:lnTo>
                    <a:lnTo>
                      <a:pt x="241918" y="385984"/>
                    </a:lnTo>
                    <a:lnTo>
                      <a:pt x="238671" y="385389"/>
                    </a:lnTo>
                    <a:cubicBezTo>
                      <a:pt x="237573" y="385182"/>
                      <a:pt x="236498" y="384999"/>
                      <a:pt x="235309" y="384930"/>
                    </a:cubicBezTo>
                    <a:cubicBezTo>
                      <a:pt x="234166" y="384839"/>
                      <a:pt x="232999" y="384724"/>
                      <a:pt x="231856" y="384656"/>
                    </a:cubicBezTo>
                    <a:cubicBezTo>
                      <a:pt x="230759" y="384587"/>
                      <a:pt x="229798" y="384656"/>
                      <a:pt x="228769" y="384633"/>
                    </a:cubicBezTo>
                    <a:lnTo>
                      <a:pt x="227260" y="384633"/>
                    </a:lnTo>
                    <a:cubicBezTo>
                      <a:pt x="227260" y="384633"/>
                      <a:pt x="226894" y="384656"/>
                      <a:pt x="226894" y="384656"/>
                    </a:cubicBezTo>
                    <a:lnTo>
                      <a:pt x="226459" y="384656"/>
                    </a:lnTo>
                    <a:cubicBezTo>
                      <a:pt x="226459" y="384656"/>
                      <a:pt x="226253" y="384701"/>
                      <a:pt x="226253" y="384701"/>
                    </a:cubicBezTo>
                    <a:lnTo>
                      <a:pt x="225453" y="384770"/>
                    </a:lnTo>
                    <a:lnTo>
                      <a:pt x="222206" y="385137"/>
                    </a:lnTo>
                    <a:cubicBezTo>
                      <a:pt x="220079" y="385389"/>
                      <a:pt x="217793" y="385549"/>
                      <a:pt x="215757" y="385892"/>
                    </a:cubicBezTo>
                    <a:lnTo>
                      <a:pt x="209812" y="387037"/>
                    </a:lnTo>
                    <a:lnTo>
                      <a:pt x="208325" y="387358"/>
                    </a:lnTo>
                    <a:lnTo>
                      <a:pt x="207594" y="387495"/>
                    </a:lnTo>
                    <a:lnTo>
                      <a:pt x="206930" y="387656"/>
                    </a:lnTo>
                    <a:lnTo>
                      <a:pt x="206565" y="387770"/>
                    </a:lnTo>
                    <a:lnTo>
                      <a:pt x="203637" y="388549"/>
                    </a:lnTo>
                    <a:lnTo>
                      <a:pt x="197783" y="390152"/>
                    </a:lnTo>
                    <a:cubicBezTo>
                      <a:pt x="193918" y="391205"/>
                      <a:pt x="189963" y="392396"/>
                      <a:pt x="186189" y="393358"/>
                    </a:cubicBezTo>
                    <a:cubicBezTo>
                      <a:pt x="184268" y="393862"/>
                      <a:pt x="182439" y="394434"/>
                      <a:pt x="180472" y="394916"/>
                    </a:cubicBezTo>
                    <a:lnTo>
                      <a:pt x="174595" y="396335"/>
                    </a:lnTo>
                    <a:cubicBezTo>
                      <a:pt x="172880" y="396794"/>
                      <a:pt x="170914" y="397114"/>
                      <a:pt x="169084" y="397503"/>
                    </a:cubicBezTo>
                    <a:lnTo>
                      <a:pt x="166294" y="398076"/>
                    </a:lnTo>
                    <a:lnTo>
                      <a:pt x="163299" y="398511"/>
                    </a:lnTo>
                    <a:lnTo>
                      <a:pt x="160303" y="398946"/>
                    </a:lnTo>
                    <a:lnTo>
                      <a:pt x="158816" y="399152"/>
                    </a:lnTo>
                    <a:lnTo>
                      <a:pt x="158496" y="399221"/>
                    </a:lnTo>
                    <a:lnTo>
                      <a:pt x="158314" y="399221"/>
                    </a:lnTo>
                    <a:cubicBezTo>
                      <a:pt x="158314" y="399221"/>
                      <a:pt x="157628" y="399290"/>
                      <a:pt x="157628" y="399290"/>
                    </a:cubicBezTo>
                    <a:lnTo>
                      <a:pt x="152162" y="399679"/>
                    </a:lnTo>
                    <a:lnTo>
                      <a:pt x="146125" y="399519"/>
                    </a:lnTo>
                    <a:lnTo>
                      <a:pt x="145416" y="399519"/>
                    </a:lnTo>
                    <a:cubicBezTo>
                      <a:pt x="145416" y="399519"/>
                      <a:pt x="145324" y="399496"/>
                      <a:pt x="145324" y="399496"/>
                    </a:cubicBezTo>
                    <a:lnTo>
                      <a:pt x="145004" y="399450"/>
                    </a:lnTo>
                    <a:lnTo>
                      <a:pt x="143701" y="399290"/>
                    </a:lnTo>
                    <a:lnTo>
                      <a:pt x="141094" y="398946"/>
                    </a:lnTo>
                    <a:cubicBezTo>
                      <a:pt x="140248" y="398900"/>
                      <a:pt x="139242" y="398603"/>
                      <a:pt x="138259" y="398351"/>
                    </a:cubicBezTo>
                    <a:lnTo>
                      <a:pt x="135331" y="397618"/>
                    </a:lnTo>
                    <a:lnTo>
                      <a:pt x="134965" y="397526"/>
                    </a:lnTo>
                    <a:lnTo>
                      <a:pt x="134851" y="397481"/>
                    </a:lnTo>
                    <a:lnTo>
                      <a:pt x="134302" y="397274"/>
                    </a:lnTo>
                    <a:lnTo>
                      <a:pt x="133136" y="396839"/>
                    </a:lnTo>
                    <a:cubicBezTo>
                      <a:pt x="132313" y="396496"/>
                      <a:pt x="131558" y="396335"/>
                      <a:pt x="130689" y="395900"/>
                    </a:cubicBezTo>
                    <a:cubicBezTo>
                      <a:pt x="130506" y="395809"/>
                      <a:pt x="130346" y="395717"/>
                      <a:pt x="130163" y="395625"/>
                    </a:cubicBezTo>
                    <a:lnTo>
                      <a:pt x="128448" y="393244"/>
                    </a:lnTo>
                    <a:lnTo>
                      <a:pt x="127327" y="391686"/>
                    </a:lnTo>
                    <a:lnTo>
                      <a:pt x="127190" y="391480"/>
                    </a:lnTo>
                    <a:lnTo>
                      <a:pt x="127145" y="391434"/>
                    </a:lnTo>
                    <a:lnTo>
                      <a:pt x="126939" y="391068"/>
                    </a:lnTo>
                    <a:lnTo>
                      <a:pt x="126436" y="390221"/>
                    </a:lnTo>
                    <a:lnTo>
                      <a:pt x="124492" y="387083"/>
                    </a:lnTo>
                    <a:cubicBezTo>
                      <a:pt x="123829" y="386030"/>
                      <a:pt x="123188" y="384930"/>
                      <a:pt x="122571" y="383808"/>
                    </a:cubicBezTo>
                    <a:lnTo>
                      <a:pt x="122137" y="383075"/>
                    </a:lnTo>
                    <a:lnTo>
                      <a:pt x="121702" y="382228"/>
                    </a:lnTo>
                    <a:lnTo>
                      <a:pt x="120810" y="380511"/>
                    </a:lnTo>
                    <a:lnTo>
                      <a:pt x="119118" y="377235"/>
                    </a:lnTo>
                    <a:lnTo>
                      <a:pt x="116900" y="371922"/>
                    </a:lnTo>
                    <a:cubicBezTo>
                      <a:pt x="116168" y="370113"/>
                      <a:pt x="115619" y="368533"/>
                      <a:pt x="114979" y="366563"/>
                    </a:cubicBezTo>
                    <a:lnTo>
                      <a:pt x="114522" y="365166"/>
                    </a:lnTo>
                    <a:lnTo>
                      <a:pt x="114179" y="363884"/>
                    </a:lnTo>
                    <a:lnTo>
                      <a:pt x="113447" y="361136"/>
                    </a:lnTo>
                    <a:cubicBezTo>
                      <a:pt x="113218" y="360220"/>
                      <a:pt x="112944" y="359303"/>
                      <a:pt x="112761" y="358364"/>
                    </a:cubicBezTo>
                    <a:lnTo>
                      <a:pt x="112235" y="355547"/>
                    </a:lnTo>
                    <a:cubicBezTo>
                      <a:pt x="111869" y="353693"/>
                      <a:pt x="111526" y="351792"/>
                      <a:pt x="111366" y="349914"/>
                    </a:cubicBezTo>
                    <a:cubicBezTo>
                      <a:pt x="111206" y="348036"/>
                      <a:pt x="110863" y="346272"/>
                      <a:pt x="110817" y="344234"/>
                    </a:cubicBezTo>
                    <a:lnTo>
                      <a:pt x="110680" y="341280"/>
                    </a:lnTo>
                    <a:lnTo>
                      <a:pt x="110611" y="339791"/>
                    </a:lnTo>
                    <a:lnTo>
                      <a:pt x="110611" y="339058"/>
                    </a:lnTo>
                    <a:cubicBezTo>
                      <a:pt x="110611" y="339058"/>
                      <a:pt x="110588" y="338944"/>
                      <a:pt x="110588" y="338944"/>
                    </a:cubicBezTo>
                    <a:cubicBezTo>
                      <a:pt x="110588" y="338921"/>
                      <a:pt x="110588" y="338806"/>
                      <a:pt x="110588" y="338806"/>
                    </a:cubicBezTo>
                    <a:lnTo>
                      <a:pt x="110588" y="338463"/>
                    </a:lnTo>
                    <a:cubicBezTo>
                      <a:pt x="110588" y="338463"/>
                      <a:pt x="110680" y="332715"/>
                      <a:pt x="110680" y="332715"/>
                    </a:cubicBezTo>
                    <a:cubicBezTo>
                      <a:pt x="110909" y="328867"/>
                      <a:pt x="111160" y="324997"/>
                      <a:pt x="111686" y="321195"/>
                    </a:cubicBezTo>
                    <a:lnTo>
                      <a:pt x="112029" y="318332"/>
                    </a:lnTo>
                    <a:lnTo>
                      <a:pt x="112967" y="312470"/>
                    </a:lnTo>
                    <a:lnTo>
                      <a:pt x="113195" y="311050"/>
                    </a:lnTo>
                    <a:lnTo>
                      <a:pt x="113493" y="309607"/>
                    </a:lnTo>
                    <a:lnTo>
                      <a:pt x="115802" y="298133"/>
                    </a:lnTo>
                    <a:lnTo>
                      <a:pt x="118409" y="286591"/>
                    </a:lnTo>
                    <a:cubicBezTo>
                      <a:pt x="119324" y="282766"/>
                      <a:pt x="120101" y="278804"/>
                      <a:pt x="120902" y="274911"/>
                    </a:cubicBezTo>
                    <a:cubicBezTo>
                      <a:pt x="121725" y="270995"/>
                      <a:pt x="122548" y="267079"/>
                      <a:pt x="123097" y="263186"/>
                    </a:cubicBezTo>
                    <a:cubicBezTo>
                      <a:pt x="123692" y="259223"/>
                      <a:pt x="124401" y="255490"/>
                      <a:pt x="124926" y="251391"/>
                    </a:cubicBezTo>
                    <a:lnTo>
                      <a:pt x="125567" y="245414"/>
                    </a:lnTo>
                    <a:cubicBezTo>
                      <a:pt x="125727" y="243421"/>
                      <a:pt x="125841" y="241406"/>
                      <a:pt x="125955" y="239413"/>
                    </a:cubicBezTo>
                    <a:cubicBezTo>
                      <a:pt x="126322" y="231283"/>
                      <a:pt x="126276" y="223405"/>
                      <a:pt x="125361" y="215367"/>
                    </a:cubicBezTo>
                    <a:cubicBezTo>
                      <a:pt x="125201" y="213855"/>
                      <a:pt x="124995" y="212321"/>
                      <a:pt x="124766" y="210786"/>
                    </a:cubicBezTo>
                    <a:lnTo>
                      <a:pt x="125864" y="212687"/>
                    </a:lnTo>
                    <a:lnTo>
                      <a:pt x="128883" y="217748"/>
                    </a:lnTo>
                    <a:cubicBezTo>
                      <a:pt x="130872" y="221115"/>
                      <a:pt x="132930" y="224413"/>
                      <a:pt x="134965" y="227756"/>
                    </a:cubicBezTo>
                    <a:cubicBezTo>
                      <a:pt x="139036" y="234421"/>
                      <a:pt x="143175" y="241039"/>
                      <a:pt x="147382" y="247635"/>
                    </a:cubicBezTo>
                    <a:lnTo>
                      <a:pt x="153534" y="257506"/>
                    </a:lnTo>
                    <a:lnTo>
                      <a:pt x="159640" y="267491"/>
                    </a:lnTo>
                    <a:lnTo>
                      <a:pt x="162567" y="272300"/>
                    </a:lnTo>
                    <a:cubicBezTo>
                      <a:pt x="162567" y="272300"/>
                      <a:pt x="162567" y="272323"/>
                      <a:pt x="162567" y="272300"/>
                    </a:cubicBezTo>
                    <a:lnTo>
                      <a:pt x="162567" y="272346"/>
                    </a:lnTo>
                    <a:cubicBezTo>
                      <a:pt x="162567" y="272346"/>
                      <a:pt x="162635" y="272415"/>
                      <a:pt x="162635" y="272415"/>
                    </a:cubicBezTo>
                    <a:lnTo>
                      <a:pt x="162818" y="272758"/>
                    </a:lnTo>
                    <a:lnTo>
                      <a:pt x="163161" y="273400"/>
                    </a:lnTo>
                    <a:lnTo>
                      <a:pt x="163847" y="274682"/>
                    </a:lnTo>
                    <a:lnTo>
                      <a:pt x="165242" y="277247"/>
                    </a:lnTo>
                    <a:lnTo>
                      <a:pt x="166637" y="279812"/>
                    </a:lnTo>
                    <a:lnTo>
                      <a:pt x="166798" y="280132"/>
                    </a:lnTo>
                    <a:lnTo>
                      <a:pt x="166798" y="280132"/>
                    </a:lnTo>
                    <a:cubicBezTo>
                      <a:pt x="166798" y="280132"/>
                      <a:pt x="166798" y="280201"/>
                      <a:pt x="166798" y="280201"/>
                    </a:cubicBezTo>
                    <a:lnTo>
                      <a:pt x="166843" y="280293"/>
                    </a:lnTo>
                    <a:lnTo>
                      <a:pt x="167141" y="280957"/>
                    </a:lnTo>
                    <a:lnTo>
                      <a:pt x="167758" y="282262"/>
                    </a:lnTo>
                    <a:lnTo>
                      <a:pt x="170250" y="287575"/>
                    </a:lnTo>
                    <a:lnTo>
                      <a:pt x="170479" y="288034"/>
                    </a:lnTo>
                    <a:lnTo>
                      <a:pt x="170479" y="288034"/>
                    </a:lnTo>
                    <a:lnTo>
                      <a:pt x="170548" y="288217"/>
                    </a:lnTo>
                    <a:lnTo>
                      <a:pt x="170685" y="288537"/>
                    </a:lnTo>
                    <a:lnTo>
                      <a:pt x="171211" y="289843"/>
                    </a:lnTo>
                    <a:lnTo>
                      <a:pt x="172309" y="292454"/>
                    </a:lnTo>
                    <a:cubicBezTo>
                      <a:pt x="173040" y="294194"/>
                      <a:pt x="173772" y="295935"/>
                      <a:pt x="174435" y="297767"/>
                    </a:cubicBezTo>
                    <a:lnTo>
                      <a:pt x="176539" y="303240"/>
                    </a:lnTo>
                    <a:lnTo>
                      <a:pt x="176791" y="303905"/>
                    </a:lnTo>
                    <a:lnTo>
                      <a:pt x="176836" y="304019"/>
                    </a:lnTo>
                    <a:lnTo>
                      <a:pt x="176905" y="304248"/>
                    </a:lnTo>
                    <a:lnTo>
                      <a:pt x="177340" y="305622"/>
                    </a:lnTo>
                    <a:lnTo>
                      <a:pt x="178231" y="308416"/>
                    </a:lnTo>
                    <a:lnTo>
                      <a:pt x="178894" y="310454"/>
                    </a:lnTo>
                    <a:cubicBezTo>
                      <a:pt x="180678" y="314714"/>
                      <a:pt x="182302" y="319019"/>
                      <a:pt x="183948" y="323348"/>
                    </a:cubicBezTo>
                    <a:cubicBezTo>
                      <a:pt x="188682" y="335784"/>
                      <a:pt x="191106" y="348792"/>
                      <a:pt x="191975" y="361960"/>
                    </a:cubicBezTo>
                    <a:cubicBezTo>
                      <a:pt x="196548" y="354082"/>
                      <a:pt x="198698" y="344715"/>
                      <a:pt x="199018" y="335394"/>
                    </a:cubicBezTo>
                    <a:lnTo>
                      <a:pt x="198789" y="331867"/>
                    </a:lnTo>
                    <a:lnTo>
                      <a:pt x="198058" y="325340"/>
                    </a:lnTo>
                    <a:lnTo>
                      <a:pt x="197966" y="324562"/>
                    </a:lnTo>
                    <a:lnTo>
                      <a:pt x="197920" y="324172"/>
                    </a:lnTo>
                    <a:lnTo>
                      <a:pt x="197829" y="323623"/>
                    </a:lnTo>
                    <a:lnTo>
                      <a:pt x="197554" y="322066"/>
                    </a:lnTo>
                    <a:lnTo>
                      <a:pt x="197006" y="318951"/>
                    </a:lnTo>
                    <a:lnTo>
                      <a:pt x="196411" y="315699"/>
                    </a:lnTo>
                    <a:lnTo>
                      <a:pt x="195725" y="312584"/>
                    </a:lnTo>
                    <a:lnTo>
                      <a:pt x="195565" y="311851"/>
                    </a:lnTo>
                    <a:lnTo>
                      <a:pt x="197440" y="313157"/>
                    </a:lnTo>
                    <a:lnTo>
                      <a:pt x="198378" y="313798"/>
                    </a:lnTo>
                    <a:lnTo>
                      <a:pt x="199361" y="314531"/>
                    </a:lnTo>
                    <a:lnTo>
                      <a:pt x="201328" y="315974"/>
                    </a:lnTo>
                    <a:lnTo>
                      <a:pt x="202311" y="316706"/>
                    </a:lnTo>
                    <a:lnTo>
                      <a:pt x="202745" y="317004"/>
                    </a:lnTo>
                    <a:lnTo>
                      <a:pt x="203203" y="317393"/>
                    </a:lnTo>
                    <a:lnTo>
                      <a:pt x="204140" y="318172"/>
                    </a:lnTo>
                    <a:lnTo>
                      <a:pt x="204621" y="318562"/>
                    </a:lnTo>
                    <a:lnTo>
                      <a:pt x="204735" y="318653"/>
                    </a:lnTo>
                    <a:lnTo>
                      <a:pt x="204803" y="318699"/>
                    </a:lnTo>
                    <a:lnTo>
                      <a:pt x="204803" y="318699"/>
                    </a:lnTo>
                    <a:cubicBezTo>
                      <a:pt x="204803" y="318699"/>
                      <a:pt x="204918" y="318836"/>
                      <a:pt x="204918" y="318836"/>
                    </a:cubicBezTo>
                    <a:lnTo>
                      <a:pt x="206633" y="320485"/>
                    </a:lnTo>
                    <a:lnTo>
                      <a:pt x="206496" y="320325"/>
                    </a:lnTo>
                    <a:lnTo>
                      <a:pt x="208325" y="322432"/>
                    </a:lnTo>
                    <a:lnTo>
                      <a:pt x="208234" y="322294"/>
                    </a:lnTo>
                    <a:lnTo>
                      <a:pt x="209903" y="324470"/>
                    </a:lnTo>
                    <a:lnTo>
                      <a:pt x="210704" y="325684"/>
                    </a:lnTo>
                    <a:cubicBezTo>
                      <a:pt x="210932" y="326050"/>
                      <a:pt x="211298" y="326577"/>
                      <a:pt x="211435" y="326829"/>
                    </a:cubicBezTo>
                    <a:lnTo>
                      <a:pt x="212167" y="328066"/>
                    </a:lnTo>
                    <a:lnTo>
                      <a:pt x="212533" y="328707"/>
                    </a:lnTo>
                    <a:cubicBezTo>
                      <a:pt x="212533" y="328707"/>
                      <a:pt x="212739" y="329073"/>
                      <a:pt x="212807" y="329233"/>
                    </a:cubicBezTo>
                    <a:lnTo>
                      <a:pt x="214111" y="331822"/>
                    </a:lnTo>
                    <a:lnTo>
                      <a:pt x="214728" y="333012"/>
                    </a:lnTo>
                    <a:lnTo>
                      <a:pt x="215277" y="334341"/>
                    </a:lnTo>
                    <a:lnTo>
                      <a:pt x="216397" y="337020"/>
                    </a:lnTo>
                    <a:lnTo>
                      <a:pt x="217518" y="339700"/>
                    </a:lnTo>
                    <a:lnTo>
                      <a:pt x="218913" y="343707"/>
                    </a:lnTo>
                    <a:lnTo>
                      <a:pt x="219576" y="342333"/>
                    </a:lnTo>
                    <a:cubicBezTo>
                      <a:pt x="219896" y="341692"/>
                      <a:pt x="220171" y="341028"/>
                      <a:pt x="220468" y="340341"/>
                    </a:cubicBezTo>
                    <a:lnTo>
                      <a:pt x="220674" y="339837"/>
                    </a:lnTo>
                    <a:cubicBezTo>
                      <a:pt x="220697" y="339700"/>
                      <a:pt x="220719" y="339791"/>
                      <a:pt x="220788" y="339471"/>
                    </a:cubicBezTo>
                    <a:lnTo>
                      <a:pt x="220857" y="339196"/>
                    </a:lnTo>
                    <a:lnTo>
                      <a:pt x="221154" y="338074"/>
                    </a:lnTo>
                    <a:cubicBezTo>
                      <a:pt x="221360" y="337318"/>
                      <a:pt x="221520" y="336539"/>
                      <a:pt x="221657" y="335761"/>
                    </a:cubicBezTo>
                    <a:lnTo>
                      <a:pt x="221932" y="333585"/>
                    </a:lnTo>
                    <a:lnTo>
                      <a:pt x="222160" y="331455"/>
                    </a:lnTo>
                    <a:lnTo>
                      <a:pt x="222160" y="331409"/>
                    </a:lnTo>
                    <a:cubicBezTo>
                      <a:pt x="222160" y="331409"/>
                      <a:pt x="222069" y="330699"/>
                      <a:pt x="222114" y="331020"/>
                    </a:cubicBezTo>
                    <a:lnTo>
                      <a:pt x="222114" y="331020"/>
                    </a:lnTo>
                    <a:cubicBezTo>
                      <a:pt x="222114" y="331020"/>
                      <a:pt x="222114" y="330928"/>
                      <a:pt x="222114" y="330928"/>
                    </a:cubicBezTo>
                    <a:lnTo>
                      <a:pt x="222114" y="330516"/>
                    </a:lnTo>
                    <a:cubicBezTo>
                      <a:pt x="222114" y="330516"/>
                      <a:pt x="222114" y="329989"/>
                      <a:pt x="222114" y="329989"/>
                    </a:cubicBezTo>
                    <a:lnTo>
                      <a:pt x="222114" y="328890"/>
                    </a:lnTo>
                    <a:cubicBezTo>
                      <a:pt x="222092" y="328180"/>
                      <a:pt x="222046" y="327470"/>
                      <a:pt x="222000" y="326760"/>
                    </a:cubicBezTo>
                    <a:lnTo>
                      <a:pt x="221954" y="325936"/>
                    </a:lnTo>
                    <a:lnTo>
                      <a:pt x="221954" y="325821"/>
                    </a:lnTo>
                    <a:cubicBezTo>
                      <a:pt x="221954" y="325821"/>
                      <a:pt x="221954" y="325753"/>
                      <a:pt x="221954" y="325753"/>
                    </a:cubicBezTo>
                    <a:lnTo>
                      <a:pt x="221954" y="325753"/>
                    </a:lnTo>
                    <a:cubicBezTo>
                      <a:pt x="221909" y="325592"/>
                      <a:pt x="222046" y="326050"/>
                      <a:pt x="221863" y="325409"/>
                    </a:cubicBezTo>
                    <a:lnTo>
                      <a:pt x="221863" y="325363"/>
                    </a:lnTo>
                    <a:lnTo>
                      <a:pt x="221497" y="323256"/>
                    </a:lnTo>
                    <a:lnTo>
                      <a:pt x="221406" y="322707"/>
                    </a:lnTo>
                    <a:lnTo>
                      <a:pt x="221406" y="322592"/>
                    </a:lnTo>
                    <a:cubicBezTo>
                      <a:pt x="221406" y="322592"/>
                      <a:pt x="221383" y="322523"/>
                      <a:pt x="221383" y="322523"/>
                    </a:cubicBezTo>
                    <a:cubicBezTo>
                      <a:pt x="221337" y="322363"/>
                      <a:pt x="221497" y="322867"/>
                      <a:pt x="221268" y="322134"/>
                    </a:cubicBezTo>
                    <a:lnTo>
                      <a:pt x="221268" y="322066"/>
                    </a:lnTo>
                    <a:cubicBezTo>
                      <a:pt x="221268" y="322066"/>
                      <a:pt x="221177" y="321814"/>
                      <a:pt x="221177" y="321814"/>
                    </a:cubicBezTo>
                    <a:lnTo>
                      <a:pt x="220605" y="319753"/>
                    </a:lnTo>
                    <a:lnTo>
                      <a:pt x="220468" y="319249"/>
                    </a:lnTo>
                    <a:lnTo>
                      <a:pt x="220468" y="319203"/>
                    </a:lnTo>
                    <a:cubicBezTo>
                      <a:pt x="220468" y="319203"/>
                      <a:pt x="220468" y="319203"/>
                      <a:pt x="220468" y="319203"/>
                    </a:cubicBezTo>
                    <a:lnTo>
                      <a:pt x="220239" y="318722"/>
                    </a:lnTo>
                    <a:lnTo>
                      <a:pt x="220239" y="318653"/>
                    </a:lnTo>
                    <a:cubicBezTo>
                      <a:pt x="220239" y="318653"/>
                      <a:pt x="220171" y="318539"/>
                      <a:pt x="220171" y="318539"/>
                    </a:cubicBezTo>
                    <a:lnTo>
                      <a:pt x="220079" y="318287"/>
                    </a:lnTo>
                    <a:lnTo>
                      <a:pt x="219690" y="317302"/>
                    </a:lnTo>
                    <a:lnTo>
                      <a:pt x="219279" y="316317"/>
                    </a:lnTo>
                    <a:lnTo>
                      <a:pt x="219073" y="315836"/>
                    </a:lnTo>
                    <a:lnTo>
                      <a:pt x="219073" y="315790"/>
                    </a:lnTo>
                    <a:cubicBezTo>
                      <a:pt x="219073" y="315790"/>
                      <a:pt x="218730" y="315241"/>
                      <a:pt x="218730" y="315241"/>
                    </a:cubicBezTo>
                    <a:lnTo>
                      <a:pt x="218684" y="315172"/>
                    </a:lnTo>
                    <a:lnTo>
                      <a:pt x="218616" y="315058"/>
                    </a:lnTo>
                    <a:lnTo>
                      <a:pt x="218479" y="314828"/>
                    </a:lnTo>
                    <a:lnTo>
                      <a:pt x="217450" y="312950"/>
                    </a:lnTo>
                    <a:lnTo>
                      <a:pt x="217198" y="312493"/>
                    </a:lnTo>
                    <a:lnTo>
                      <a:pt x="217198" y="312424"/>
                    </a:lnTo>
                    <a:cubicBezTo>
                      <a:pt x="217198" y="312424"/>
                      <a:pt x="217152" y="312401"/>
                      <a:pt x="217152" y="312401"/>
                    </a:cubicBezTo>
                    <a:lnTo>
                      <a:pt x="217152" y="312401"/>
                    </a:lnTo>
                    <a:cubicBezTo>
                      <a:pt x="217518" y="312836"/>
                      <a:pt x="216649" y="311737"/>
                      <a:pt x="216740" y="311851"/>
                    </a:cubicBezTo>
                    <a:lnTo>
                      <a:pt x="216512" y="311531"/>
                    </a:lnTo>
                    <a:lnTo>
                      <a:pt x="215894" y="310661"/>
                    </a:lnTo>
                    <a:lnTo>
                      <a:pt x="215277" y="309790"/>
                    </a:lnTo>
                    <a:lnTo>
                      <a:pt x="214957" y="309355"/>
                    </a:lnTo>
                    <a:lnTo>
                      <a:pt x="214797" y="309103"/>
                    </a:lnTo>
                    <a:lnTo>
                      <a:pt x="214248" y="308553"/>
                    </a:lnTo>
                    <a:cubicBezTo>
                      <a:pt x="213768" y="308027"/>
                      <a:pt x="213310" y="307500"/>
                      <a:pt x="212807" y="306996"/>
                    </a:cubicBezTo>
                    <a:lnTo>
                      <a:pt x="212441" y="306607"/>
                    </a:lnTo>
                    <a:lnTo>
                      <a:pt x="212258" y="306401"/>
                    </a:lnTo>
                    <a:lnTo>
                      <a:pt x="212167" y="306309"/>
                    </a:lnTo>
                    <a:lnTo>
                      <a:pt x="212121" y="306309"/>
                    </a:lnTo>
                    <a:cubicBezTo>
                      <a:pt x="212121" y="306309"/>
                      <a:pt x="212098" y="306240"/>
                      <a:pt x="212098" y="306240"/>
                    </a:cubicBezTo>
                    <a:lnTo>
                      <a:pt x="211664" y="305874"/>
                    </a:lnTo>
                    <a:lnTo>
                      <a:pt x="210841" y="305187"/>
                    </a:lnTo>
                    <a:lnTo>
                      <a:pt x="209217" y="303836"/>
                    </a:lnTo>
                    <a:lnTo>
                      <a:pt x="207548" y="302507"/>
                    </a:lnTo>
                    <a:lnTo>
                      <a:pt x="207136" y="302164"/>
                    </a:lnTo>
                    <a:lnTo>
                      <a:pt x="206930" y="302004"/>
                    </a:lnTo>
                    <a:lnTo>
                      <a:pt x="206816" y="301935"/>
                    </a:lnTo>
                    <a:lnTo>
                      <a:pt x="206427" y="301637"/>
                    </a:lnTo>
                    <a:cubicBezTo>
                      <a:pt x="206130" y="301454"/>
                      <a:pt x="205833" y="301248"/>
                      <a:pt x="205558" y="301065"/>
                    </a:cubicBezTo>
                    <a:lnTo>
                      <a:pt x="201945" y="298820"/>
                    </a:lnTo>
                    <a:cubicBezTo>
                      <a:pt x="200573" y="298019"/>
                      <a:pt x="199453" y="297378"/>
                      <a:pt x="198149" y="296736"/>
                    </a:cubicBezTo>
                    <a:lnTo>
                      <a:pt x="194399" y="294721"/>
                    </a:lnTo>
                    <a:lnTo>
                      <a:pt x="192524" y="293736"/>
                    </a:lnTo>
                    <a:lnTo>
                      <a:pt x="192295" y="293622"/>
                    </a:lnTo>
                    <a:lnTo>
                      <a:pt x="192181" y="293553"/>
                    </a:lnTo>
                    <a:lnTo>
                      <a:pt x="192112" y="293507"/>
                    </a:lnTo>
                    <a:lnTo>
                      <a:pt x="192112" y="293507"/>
                    </a:lnTo>
                    <a:cubicBezTo>
                      <a:pt x="191929" y="293370"/>
                      <a:pt x="192364" y="293644"/>
                      <a:pt x="192295" y="293622"/>
                    </a:cubicBezTo>
                    <a:lnTo>
                      <a:pt x="192295" y="293622"/>
                    </a:lnTo>
                    <a:lnTo>
                      <a:pt x="191860" y="293324"/>
                    </a:lnTo>
                    <a:lnTo>
                      <a:pt x="190969" y="292752"/>
                    </a:lnTo>
                    <a:lnTo>
                      <a:pt x="190740" y="292614"/>
                    </a:lnTo>
                    <a:lnTo>
                      <a:pt x="190626" y="292545"/>
                    </a:lnTo>
                    <a:lnTo>
                      <a:pt x="190557" y="292500"/>
                    </a:lnTo>
                    <a:lnTo>
                      <a:pt x="190557" y="292500"/>
                    </a:lnTo>
                    <a:cubicBezTo>
                      <a:pt x="190557" y="292500"/>
                      <a:pt x="190557" y="292476"/>
                      <a:pt x="190557" y="292476"/>
                    </a:cubicBezTo>
                    <a:cubicBezTo>
                      <a:pt x="190443" y="292385"/>
                      <a:pt x="190717" y="292614"/>
                      <a:pt x="190671" y="292568"/>
                    </a:cubicBezTo>
                    <a:lnTo>
                      <a:pt x="190237" y="292270"/>
                    </a:lnTo>
                    <a:lnTo>
                      <a:pt x="189757" y="291927"/>
                    </a:lnTo>
                    <a:lnTo>
                      <a:pt x="189391" y="290850"/>
                    </a:lnTo>
                    <a:cubicBezTo>
                      <a:pt x="189002" y="289683"/>
                      <a:pt x="188613" y="288858"/>
                      <a:pt x="188202" y="287827"/>
                    </a:cubicBezTo>
                    <a:lnTo>
                      <a:pt x="185846" y="281965"/>
                    </a:lnTo>
                    <a:lnTo>
                      <a:pt x="185686" y="281598"/>
                    </a:lnTo>
                    <a:lnTo>
                      <a:pt x="185480" y="281117"/>
                    </a:lnTo>
                    <a:lnTo>
                      <a:pt x="185412" y="280957"/>
                    </a:lnTo>
                    <a:lnTo>
                      <a:pt x="185069" y="280247"/>
                    </a:lnTo>
                    <a:lnTo>
                      <a:pt x="184383" y="278850"/>
                    </a:lnTo>
                    <a:lnTo>
                      <a:pt x="183011" y="275987"/>
                    </a:lnTo>
                    <a:lnTo>
                      <a:pt x="181638" y="273148"/>
                    </a:lnTo>
                    <a:lnTo>
                      <a:pt x="181456" y="272804"/>
                    </a:lnTo>
                    <a:lnTo>
                      <a:pt x="181227" y="272346"/>
                    </a:lnTo>
                    <a:lnTo>
                      <a:pt x="180838" y="271659"/>
                    </a:lnTo>
                    <a:lnTo>
                      <a:pt x="180084" y="270285"/>
                    </a:lnTo>
                    <a:lnTo>
                      <a:pt x="179329" y="268865"/>
                    </a:lnTo>
                    <a:lnTo>
                      <a:pt x="178529" y="267445"/>
                    </a:lnTo>
                    <a:cubicBezTo>
                      <a:pt x="177957" y="266506"/>
                      <a:pt x="177568" y="265705"/>
                      <a:pt x="176859" y="264628"/>
                    </a:cubicBezTo>
                    <a:lnTo>
                      <a:pt x="176356" y="263827"/>
                    </a:lnTo>
                    <a:lnTo>
                      <a:pt x="175899" y="263162"/>
                    </a:lnTo>
                    <a:lnTo>
                      <a:pt x="174984" y="261857"/>
                    </a:lnTo>
                    <a:lnTo>
                      <a:pt x="173200" y="259269"/>
                    </a:lnTo>
                    <a:lnTo>
                      <a:pt x="165951" y="248918"/>
                    </a:lnTo>
                    <a:cubicBezTo>
                      <a:pt x="164648" y="247108"/>
                      <a:pt x="163390" y="245505"/>
                      <a:pt x="162087" y="243834"/>
                    </a:cubicBezTo>
                    <a:lnTo>
                      <a:pt x="154357" y="233757"/>
                    </a:lnTo>
                    <a:lnTo>
                      <a:pt x="146377" y="223978"/>
                    </a:lnTo>
                    <a:lnTo>
                      <a:pt x="144387" y="221550"/>
                    </a:lnTo>
                    <a:lnTo>
                      <a:pt x="143358" y="220291"/>
                    </a:lnTo>
                    <a:lnTo>
                      <a:pt x="142329" y="219100"/>
                    </a:lnTo>
                    <a:lnTo>
                      <a:pt x="138236" y="214290"/>
                    </a:lnTo>
                    <a:lnTo>
                      <a:pt x="134119" y="209504"/>
                    </a:lnTo>
                    <a:lnTo>
                      <a:pt x="129889" y="204763"/>
                    </a:lnTo>
                    <a:cubicBezTo>
                      <a:pt x="127373" y="201946"/>
                      <a:pt x="124789" y="199107"/>
                      <a:pt x="122182" y="196336"/>
                    </a:cubicBezTo>
                    <a:cubicBezTo>
                      <a:pt x="121862" y="194824"/>
                      <a:pt x="121519" y="193312"/>
                      <a:pt x="121153" y="191847"/>
                    </a:cubicBezTo>
                    <a:lnTo>
                      <a:pt x="117975" y="180304"/>
                    </a:lnTo>
                    <a:lnTo>
                      <a:pt x="117152" y="177419"/>
                    </a:lnTo>
                    <a:lnTo>
                      <a:pt x="116283" y="174579"/>
                    </a:lnTo>
                    <a:lnTo>
                      <a:pt x="115848" y="173159"/>
                    </a:lnTo>
                    <a:cubicBezTo>
                      <a:pt x="115642" y="172495"/>
                      <a:pt x="115505" y="172174"/>
                      <a:pt x="115322" y="171648"/>
                    </a:cubicBezTo>
                    <a:lnTo>
                      <a:pt x="114316" y="168876"/>
                    </a:lnTo>
                    <a:lnTo>
                      <a:pt x="113310" y="166105"/>
                    </a:lnTo>
                    <a:lnTo>
                      <a:pt x="112807" y="164685"/>
                    </a:lnTo>
                    <a:lnTo>
                      <a:pt x="112555" y="164021"/>
                    </a:lnTo>
                    <a:lnTo>
                      <a:pt x="112509" y="163861"/>
                    </a:lnTo>
                    <a:lnTo>
                      <a:pt x="112395" y="163586"/>
                    </a:lnTo>
                    <a:lnTo>
                      <a:pt x="112235" y="163243"/>
                    </a:lnTo>
                    <a:lnTo>
                      <a:pt x="109697" y="157792"/>
                    </a:lnTo>
                    <a:cubicBezTo>
                      <a:pt x="107982" y="154174"/>
                      <a:pt x="106427" y="150418"/>
                      <a:pt x="104368" y="147074"/>
                    </a:cubicBezTo>
                    <a:lnTo>
                      <a:pt x="101441" y="141921"/>
                    </a:lnTo>
                    <a:lnTo>
                      <a:pt x="99978" y="139356"/>
                    </a:lnTo>
                    <a:lnTo>
                      <a:pt x="99612" y="138715"/>
                    </a:lnTo>
                    <a:cubicBezTo>
                      <a:pt x="99521" y="138555"/>
                      <a:pt x="99543" y="138578"/>
                      <a:pt x="99360" y="138303"/>
                    </a:cubicBezTo>
                    <a:lnTo>
                      <a:pt x="99155" y="137982"/>
                    </a:lnTo>
                    <a:lnTo>
                      <a:pt x="98308" y="136768"/>
                    </a:lnTo>
                    <a:lnTo>
                      <a:pt x="91631" y="126829"/>
                    </a:lnTo>
                    <a:lnTo>
                      <a:pt x="84496" y="117417"/>
                    </a:lnTo>
                    <a:cubicBezTo>
                      <a:pt x="82027" y="114256"/>
                      <a:pt x="79443" y="111256"/>
                      <a:pt x="76950" y="108187"/>
                    </a:cubicBezTo>
                    <a:cubicBezTo>
                      <a:pt x="70661" y="100836"/>
                      <a:pt x="64052" y="93828"/>
                      <a:pt x="57307" y="86980"/>
                    </a:cubicBezTo>
                    <a:lnTo>
                      <a:pt x="58176" y="87713"/>
                    </a:lnTo>
                    <a:lnTo>
                      <a:pt x="61308" y="90324"/>
                    </a:lnTo>
                    <a:lnTo>
                      <a:pt x="64464" y="92614"/>
                    </a:lnTo>
                    <a:cubicBezTo>
                      <a:pt x="68580" y="95797"/>
                      <a:pt x="73703" y="98683"/>
                      <a:pt x="78665" y="100607"/>
                    </a:cubicBezTo>
                    <a:lnTo>
                      <a:pt x="80472" y="101294"/>
                    </a:lnTo>
                    <a:lnTo>
                      <a:pt x="82507" y="101958"/>
                    </a:lnTo>
                    <a:lnTo>
                      <a:pt x="84565" y="102645"/>
                    </a:lnTo>
                    <a:lnTo>
                      <a:pt x="86440" y="103080"/>
                    </a:lnTo>
                    <a:lnTo>
                      <a:pt x="87401" y="103309"/>
                    </a:lnTo>
                    <a:lnTo>
                      <a:pt x="87858" y="103424"/>
                    </a:lnTo>
                    <a:lnTo>
                      <a:pt x="88224" y="103492"/>
                    </a:lnTo>
                    <a:lnTo>
                      <a:pt x="88452" y="103538"/>
                    </a:lnTo>
                    <a:lnTo>
                      <a:pt x="90351" y="103882"/>
                    </a:lnTo>
                    <a:lnTo>
                      <a:pt x="91311" y="104042"/>
                    </a:lnTo>
                    <a:lnTo>
                      <a:pt x="91791" y="104134"/>
                    </a:lnTo>
                    <a:lnTo>
                      <a:pt x="92271" y="104225"/>
                    </a:lnTo>
                    <a:lnTo>
                      <a:pt x="92500" y="104271"/>
                    </a:lnTo>
                    <a:lnTo>
                      <a:pt x="94421" y="104500"/>
                    </a:lnTo>
                    <a:cubicBezTo>
                      <a:pt x="99886" y="105073"/>
                      <a:pt x="105054" y="105027"/>
                      <a:pt x="110131" y="105164"/>
                    </a:cubicBezTo>
                    <a:lnTo>
                      <a:pt x="113996" y="105279"/>
                    </a:lnTo>
                    <a:lnTo>
                      <a:pt x="115939" y="105347"/>
                    </a:lnTo>
                    <a:lnTo>
                      <a:pt x="116237" y="105347"/>
                    </a:lnTo>
                    <a:cubicBezTo>
                      <a:pt x="116397" y="105347"/>
                      <a:pt x="116099" y="105347"/>
                      <a:pt x="116145" y="105347"/>
                    </a:cubicBezTo>
                    <a:lnTo>
                      <a:pt x="116740" y="105347"/>
                    </a:lnTo>
                    <a:cubicBezTo>
                      <a:pt x="116740" y="105347"/>
                      <a:pt x="117700" y="105439"/>
                      <a:pt x="117700" y="105439"/>
                    </a:cubicBezTo>
                    <a:cubicBezTo>
                      <a:pt x="120284" y="105599"/>
                      <a:pt x="122914" y="105760"/>
                      <a:pt x="125224" y="106080"/>
                    </a:cubicBezTo>
                    <a:cubicBezTo>
                      <a:pt x="126436" y="106240"/>
                      <a:pt x="127602" y="106309"/>
                      <a:pt x="128860" y="106561"/>
                    </a:cubicBezTo>
                    <a:lnTo>
                      <a:pt x="132633" y="107431"/>
                    </a:lnTo>
                    <a:cubicBezTo>
                      <a:pt x="134782" y="107844"/>
                      <a:pt x="137046" y="108897"/>
                      <a:pt x="138807" y="110111"/>
                    </a:cubicBezTo>
                    <a:cubicBezTo>
                      <a:pt x="139676" y="110615"/>
                      <a:pt x="140660" y="111531"/>
                      <a:pt x="141620" y="112424"/>
                    </a:cubicBezTo>
                    <a:lnTo>
                      <a:pt x="141803" y="112561"/>
                    </a:lnTo>
                    <a:lnTo>
                      <a:pt x="141803" y="112561"/>
                    </a:lnTo>
                    <a:cubicBezTo>
                      <a:pt x="141803" y="112561"/>
                      <a:pt x="141871" y="112653"/>
                      <a:pt x="141871" y="112653"/>
                    </a:cubicBezTo>
                    <a:lnTo>
                      <a:pt x="142192" y="113019"/>
                    </a:lnTo>
                    <a:lnTo>
                      <a:pt x="142832" y="113706"/>
                    </a:lnTo>
                    <a:lnTo>
                      <a:pt x="144113" y="115104"/>
                    </a:lnTo>
                    <a:cubicBezTo>
                      <a:pt x="145851" y="116958"/>
                      <a:pt x="147543" y="118928"/>
                      <a:pt x="149258" y="120829"/>
                    </a:cubicBezTo>
                    <a:cubicBezTo>
                      <a:pt x="151019" y="122821"/>
                      <a:pt x="152894" y="124699"/>
                      <a:pt x="154677" y="126646"/>
                    </a:cubicBezTo>
                    <a:lnTo>
                      <a:pt x="157513" y="129302"/>
                    </a:lnTo>
                    <a:lnTo>
                      <a:pt x="158931" y="130608"/>
                    </a:lnTo>
                    <a:lnTo>
                      <a:pt x="159274" y="130952"/>
                    </a:lnTo>
                    <a:lnTo>
                      <a:pt x="159503" y="131135"/>
                    </a:lnTo>
                    <a:lnTo>
                      <a:pt x="159708" y="131295"/>
                    </a:lnTo>
                    <a:lnTo>
                      <a:pt x="160486" y="131936"/>
                    </a:lnTo>
                    <a:cubicBezTo>
                      <a:pt x="162567" y="133631"/>
                      <a:pt x="164602" y="135417"/>
                      <a:pt x="166775" y="136768"/>
                    </a:cubicBezTo>
                    <a:cubicBezTo>
                      <a:pt x="168833" y="138234"/>
                      <a:pt x="171142" y="139792"/>
                      <a:pt x="173520" y="140982"/>
                    </a:cubicBezTo>
                    <a:cubicBezTo>
                      <a:pt x="178323" y="143433"/>
                      <a:pt x="183491" y="145128"/>
                      <a:pt x="189025" y="145288"/>
                    </a:cubicBezTo>
                    <a:cubicBezTo>
                      <a:pt x="189711" y="145288"/>
                      <a:pt x="190443" y="145379"/>
                      <a:pt x="191106" y="145311"/>
                    </a:cubicBezTo>
                    <a:lnTo>
                      <a:pt x="193027" y="145173"/>
                    </a:lnTo>
                    <a:lnTo>
                      <a:pt x="193507" y="145128"/>
                    </a:lnTo>
                    <a:lnTo>
                      <a:pt x="193850" y="145128"/>
                    </a:lnTo>
                    <a:cubicBezTo>
                      <a:pt x="193850" y="145128"/>
                      <a:pt x="194102" y="145036"/>
                      <a:pt x="194102" y="145036"/>
                    </a:cubicBezTo>
                    <a:lnTo>
                      <a:pt x="195108" y="144830"/>
                    </a:lnTo>
                    <a:cubicBezTo>
                      <a:pt x="195771" y="144692"/>
                      <a:pt x="196434" y="144578"/>
                      <a:pt x="197097" y="144395"/>
                    </a:cubicBezTo>
                    <a:cubicBezTo>
                      <a:pt x="197189" y="144372"/>
                      <a:pt x="197280" y="144326"/>
                      <a:pt x="197349" y="144280"/>
                    </a:cubicBezTo>
                    <a:lnTo>
                      <a:pt x="198904" y="145631"/>
                    </a:lnTo>
                    <a:lnTo>
                      <a:pt x="200619" y="147097"/>
                    </a:lnTo>
                    <a:lnTo>
                      <a:pt x="201465" y="147830"/>
                    </a:lnTo>
                    <a:lnTo>
                      <a:pt x="201899" y="148219"/>
                    </a:lnTo>
                    <a:lnTo>
                      <a:pt x="201922" y="148219"/>
                    </a:lnTo>
                    <a:cubicBezTo>
                      <a:pt x="201922" y="148219"/>
                      <a:pt x="202105" y="148402"/>
                      <a:pt x="202105" y="148402"/>
                    </a:cubicBezTo>
                    <a:lnTo>
                      <a:pt x="205146" y="151380"/>
                    </a:lnTo>
                    <a:lnTo>
                      <a:pt x="208280" y="154609"/>
                    </a:lnTo>
                    <a:lnTo>
                      <a:pt x="208371" y="154701"/>
                    </a:lnTo>
                    <a:lnTo>
                      <a:pt x="208417" y="154769"/>
                    </a:lnTo>
                    <a:lnTo>
                      <a:pt x="208417" y="154769"/>
                    </a:lnTo>
                    <a:cubicBezTo>
                      <a:pt x="208417" y="154769"/>
                      <a:pt x="208417" y="154792"/>
                      <a:pt x="208417" y="154792"/>
                    </a:cubicBezTo>
                    <a:cubicBezTo>
                      <a:pt x="208531" y="154929"/>
                      <a:pt x="208280" y="154632"/>
                      <a:pt x="208302" y="154654"/>
                    </a:cubicBezTo>
                    <a:lnTo>
                      <a:pt x="208325" y="154654"/>
                    </a:lnTo>
                    <a:cubicBezTo>
                      <a:pt x="208325" y="154654"/>
                      <a:pt x="208508" y="154861"/>
                      <a:pt x="208508" y="154861"/>
                    </a:cubicBezTo>
                    <a:lnTo>
                      <a:pt x="208874" y="155250"/>
                    </a:lnTo>
                    <a:lnTo>
                      <a:pt x="209606" y="156075"/>
                    </a:lnTo>
                    <a:cubicBezTo>
                      <a:pt x="210086" y="156601"/>
                      <a:pt x="210566" y="157174"/>
                      <a:pt x="211047" y="157769"/>
                    </a:cubicBezTo>
                    <a:lnTo>
                      <a:pt x="211755" y="158640"/>
                    </a:lnTo>
                    <a:lnTo>
                      <a:pt x="211938" y="158823"/>
                    </a:lnTo>
                    <a:lnTo>
                      <a:pt x="212030" y="158937"/>
                    </a:lnTo>
                    <a:lnTo>
                      <a:pt x="212076" y="158983"/>
                    </a:lnTo>
                    <a:lnTo>
                      <a:pt x="212121" y="158983"/>
                    </a:lnTo>
                    <a:cubicBezTo>
                      <a:pt x="212121" y="158983"/>
                      <a:pt x="212121" y="159029"/>
                      <a:pt x="212121" y="159029"/>
                    </a:cubicBezTo>
                    <a:cubicBezTo>
                      <a:pt x="212121" y="159052"/>
                      <a:pt x="212053" y="158937"/>
                      <a:pt x="212007" y="158868"/>
                    </a:cubicBezTo>
                    <a:lnTo>
                      <a:pt x="212327" y="159281"/>
                    </a:lnTo>
                    <a:lnTo>
                      <a:pt x="213676" y="161044"/>
                    </a:lnTo>
                    <a:lnTo>
                      <a:pt x="215002" y="162831"/>
                    </a:lnTo>
                    <a:lnTo>
                      <a:pt x="215666" y="163746"/>
                    </a:lnTo>
                    <a:lnTo>
                      <a:pt x="215826" y="163976"/>
                    </a:lnTo>
                    <a:lnTo>
                      <a:pt x="215826" y="164021"/>
                    </a:lnTo>
                    <a:cubicBezTo>
                      <a:pt x="215826" y="164021"/>
                      <a:pt x="215872" y="164044"/>
                      <a:pt x="215872" y="164044"/>
                    </a:cubicBezTo>
                    <a:lnTo>
                      <a:pt x="216192" y="164525"/>
                    </a:lnTo>
                    <a:lnTo>
                      <a:pt x="218570" y="168212"/>
                    </a:lnTo>
                    <a:lnTo>
                      <a:pt x="220834" y="172449"/>
                    </a:lnTo>
                    <a:cubicBezTo>
                      <a:pt x="221337" y="173457"/>
                      <a:pt x="222229" y="175495"/>
                      <a:pt x="222709" y="176686"/>
                    </a:cubicBezTo>
                    <a:cubicBezTo>
                      <a:pt x="223281" y="178151"/>
                      <a:pt x="223898" y="179617"/>
                      <a:pt x="224356" y="181129"/>
                    </a:cubicBezTo>
                    <a:cubicBezTo>
                      <a:pt x="224881" y="182640"/>
                      <a:pt x="225293" y="184129"/>
                      <a:pt x="225682" y="185618"/>
                    </a:cubicBezTo>
                    <a:cubicBezTo>
                      <a:pt x="226139" y="187015"/>
                      <a:pt x="226391" y="188824"/>
                      <a:pt x="226734" y="190427"/>
                    </a:cubicBezTo>
                    <a:cubicBezTo>
                      <a:pt x="226985" y="191870"/>
                      <a:pt x="227145" y="193496"/>
                      <a:pt x="227351" y="195053"/>
                    </a:cubicBezTo>
                    <a:cubicBezTo>
                      <a:pt x="227511" y="196633"/>
                      <a:pt x="227831" y="198099"/>
                      <a:pt x="227854" y="199816"/>
                    </a:cubicBezTo>
                    <a:lnTo>
                      <a:pt x="228014" y="204832"/>
                    </a:lnTo>
                    <a:lnTo>
                      <a:pt x="228106" y="207305"/>
                    </a:lnTo>
                    <a:cubicBezTo>
                      <a:pt x="228106" y="207924"/>
                      <a:pt x="228037" y="208886"/>
                      <a:pt x="228037" y="209687"/>
                    </a:cubicBezTo>
                    <a:lnTo>
                      <a:pt x="227877" y="214611"/>
                    </a:lnTo>
                    <a:cubicBezTo>
                      <a:pt x="227786" y="217886"/>
                      <a:pt x="227557" y="221275"/>
                      <a:pt x="227420" y="224573"/>
                    </a:cubicBezTo>
                    <a:cubicBezTo>
                      <a:pt x="227306" y="226108"/>
                      <a:pt x="227351" y="228031"/>
                      <a:pt x="227328" y="229726"/>
                    </a:cubicBezTo>
                    <a:cubicBezTo>
                      <a:pt x="227328" y="231490"/>
                      <a:pt x="227420" y="233093"/>
                      <a:pt x="227443" y="234787"/>
                    </a:cubicBezTo>
                    <a:cubicBezTo>
                      <a:pt x="227511" y="236551"/>
                      <a:pt x="227717" y="238177"/>
                      <a:pt x="227854" y="239894"/>
                    </a:cubicBezTo>
                    <a:lnTo>
                      <a:pt x="228289" y="244956"/>
                    </a:lnTo>
                    <a:lnTo>
                      <a:pt x="228289" y="245139"/>
                    </a:lnTo>
                    <a:cubicBezTo>
                      <a:pt x="228289" y="245139"/>
                      <a:pt x="228311" y="245208"/>
                      <a:pt x="228311" y="245208"/>
                    </a:cubicBezTo>
                    <a:lnTo>
                      <a:pt x="229021" y="249192"/>
                    </a:lnTo>
                    <a:cubicBezTo>
                      <a:pt x="229249" y="250521"/>
                      <a:pt x="229592" y="251803"/>
                      <a:pt x="229867" y="253109"/>
                    </a:cubicBezTo>
                    <a:lnTo>
                      <a:pt x="230095" y="254070"/>
                    </a:lnTo>
                    <a:lnTo>
                      <a:pt x="230164" y="254322"/>
                    </a:lnTo>
                    <a:lnTo>
                      <a:pt x="230255" y="254735"/>
                    </a:lnTo>
                    <a:lnTo>
                      <a:pt x="230393" y="255193"/>
                    </a:lnTo>
                    <a:lnTo>
                      <a:pt x="230964" y="257048"/>
                    </a:lnTo>
                    <a:lnTo>
                      <a:pt x="231536" y="258995"/>
                    </a:lnTo>
                    <a:lnTo>
                      <a:pt x="232222" y="261056"/>
                    </a:lnTo>
                    <a:cubicBezTo>
                      <a:pt x="232451" y="261720"/>
                      <a:pt x="232725" y="262292"/>
                      <a:pt x="232977" y="262910"/>
                    </a:cubicBezTo>
                    <a:lnTo>
                      <a:pt x="233731" y="264743"/>
                    </a:lnTo>
                    <a:lnTo>
                      <a:pt x="234509" y="266575"/>
                    </a:lnTo>
                    <a:lnTo>
                      <a:pt x="234898" y="267468"/>
                    </a:lnTo>
                    <a:cubicBezTo>
                      <a:pt x="235058" y="267834"/>
                      <a:pt x="235241" y="268132"/>
                      <a:pt x="235378" y="268453"/>
                    </a:cubicBezTo>
                    <a:cubicBezTo>
                      <a:pt x="235721" y="269094"/>
                      <a:pt x="236041" y="269781"/>
                      <a:pt x="236384" y="270308"/>
                    </a:cubicBezTo>
                    <a:lnTo>
                      <a:pt x="237413" y="272048"/>
                    </a:lnTo>
                    <a:lnTo>
                      <a:pt x="239425" y="275506"/>
                    </a:lnTo>
                    <a:lnTo>
                      <a:pt x="239471" y="275575"/>
                    </a:lnTo>
                    <a:lnTo>
                      <a:pt x="239517" y="275621"/>
                    </a:lnTo>
                    <a:lnTo>
                      <a:pt x="246949" y="285560"/>
                    </a:lnTo>
                    <a:lnTo>
                      <a:pt x="248756" y="287919"/>
                    </a:lnTo>
                    <a:lnTo>
                      <a:pt x="250402" y="290553"/>
                    </a:lnTo>
                    <a:lnTo>
                      <a:pt x="251980" y="293118"/>
                    </a:lnTo>
                    <a:cubicBezTo>
                      <a:pt x="252506" y="293965"/>
                      <a:pt x="252986" y="294904"/>
                      <a:pt x="253466" y="295820"/>
                    </a:cubicBezTo>
                    <a:lnTo>
                      <a:pt x="254907" y="298500"/>
                    </a:lnTo>
                    <a:cubicBezTo>
                      <a:pt x="255387" y="299393"/>
                      <a:pt x="255821" y="300355"/>
                      <a:pt x="256279" y="301271"/>
                    </a:cubicBezTo>
                    <a:lnTo>
                      <a:pt x="257536" y="304065"/>
                    </a:lnTo>
                    <a:cubicBezTo>
                      <a:pt x="257926" y="305004"/>
                      <a:pt x="258406" y="305966"/>
                      <a:pt x="258749" y="306882"/>
                    </a:cubicBezTo>
                    <a:lnTo>
                      <a:pt x="259869" y="309767"/>
                    </a:lnTo>
                    <a:lnTo>
                      <a:pt x="260144" y="310500"/>
                    </a:lnTo>
                    <a:lnTo>
                      <a:pt x="260372" y="311187"/>
                    </a:lnTo>
                    <a:lnTo>
                      <a:pt x="260875" y="312653"/>
                    </a:lnTo>
                    <a:lnTo>
                      <a:pt x="261881" y="315607"/>
                    </a:lnTo>
                    <a:cubicBezTo>
                      <a:pt x="262224" y="316592"/>
                      <a:pt x="262453" y="317531"/>
                      <a:pt x="262773" y="318562"/>
                    </a:cubicBezTo>
                    <a:lnTo>
                      <a:pt x="263253" y="320188"/>
                    </a:lnTo>
                    <a:lnTo>
                      <a:pt x="263322" y="318997"/>
                    </a:lnTo>
                    <a:cubicBezTo>
                      <a:pt x="263322" y="318745"/>
                      <a:pt x="263482" y="318447"/>
                      <a:pt x="263619" y="318080"/>
                    </a:cubicBezTo>
                    <a:lnTo>
                      <a:pt x="263871" y="318287"/>
                    </a:lnTo>
                    <a:cubicBezTo>
                      <a:pt x="263825" y="318103"/>
                      <a:pt x="263780" y="317875"/>
                      <a:pt x="263734" y="317668"/>
                    </a:cubicBezTo>
                    <a:cubicBezTo>
                      <a:pt x="263780" y="317485"/>
                      <a:pt x="263825" y="317256"/>
                      <a:pt x="263825" y="317027"/>
                    </a:cubicBezTo>
                    <a:cubicBezTo>
                      <a:pt x="263871" y="316111"/>
                      <a:pt x="263802" y="315676"/>
                      <a:pt x="263757" y="315149"/>
                    </a:cubicBezTo>
                    <a:lnTo>
                      <a:pt x="263528" y="311989"/>
                    </a:lnTo>
                    <a:lnTo>
                      <a:pt x="263391" y="310409"/>
                    </a:lnTo>
                    <a:cubicBezTo>
                      <a:pt x="263368" y="310088"/>
                      <a:pt x="263368" y="309950"/>
                      <a:pt x="263299" y="309515"/>
                    </a:cubicBezTo>
                    <a:lnTo>
                      <a:pt x="263185" y="308759"/>
                    </a:lnTo>
                    <a:lnTo>
                      <a:pt x="262728" y="305599"/>
                    </a:lnTo>
                    <a:cubicBezTo>
                      <a:pt x="262522" y="304408"/>
                      <a:pt x="262293" y="303492"/>
                      <a:pt x="262065" y="302439"/>
                    </a:cubicBezTo>
                    <a:cubicBezTo>
                      <a:pt x="261836" y="301408"/>
                      <a:pt x="261630" y="300401"/>
                      <a:pt x="261378" y="299347"/>
                    </a:cubicBezTo>
                    <a:cubicBezTo>
                      <a:pt x="261081" y="298271"/>
                      <a:pt x="260784" y="297126"/>
                      <a:pt x="260487" y="296141"/>
                    </a:cubicBezTo>
                    <a:cubicBezTo>
                      <a:pt x="260166" y="295133"/>
                      <a:pt x="259892" y="294102"/>
                      <a:pt x="259549" y="293141"/>
                    </a:cubicBezTo>
                    <a:cubicBezTo>
                      <a:pt x="259160" y="292087"/>
                      <a:pt x="258794" y="290874"/>
                      <a:pt x="258406" y="289912"/>
                    </a:cubicBezTo>
                    <a:lnTo>
                      <a:pt x="257148" y="286888"/>
                    </a:lnTo>
                    <a:lnTo>
                      <a:pt x="255913" y="284003"/>
                    </a:lnTo>
                    <a:lnTo>
                      <a:pt x="254312" y="281003"/>
                    </a:lnTo>
                    <a:lnTo>
                      <a:pt x="252780" y="278209"/>
                    </a:lnTo>
                    <a:lnTo>
                      <a:pt x="251225" y="275461"/>
                    </a:lnTo>
                    <a:lnTo>
                      <a:pt x="248115" y="269964"/>
                    </a:lnTo>
                    <a:lnTo>
                      <a:pt x="248321" y="270331"/>
                    </a:lnTo>
                    <a:lnTo>
                      <a:pt x="245622" y="263804"/>
                    </a:lnTo>
                    <a:lnTo>
                      <a:pt x="245440" y="263391"/>
                    </a:lnTo>
                    <a:lnTo>
                      <a:pt x="245440" y="263391"/>
                    </a:lnTo>
                    <a:lnTo>
                      <a:pt x="245371" y="263162"/>
                    </a:lnTo>
                    <a:lnTo>
                      <a:pt x="245097" y="262292"/>
                    </a:lnTo>
                    <a:lnTo>
                      <a:pt x="244525" y="260529"/>
                    </a:lnTo>
                    <a:lnTo>
                      <a:pt x="244250" y="259658"/>
                    </a:lnTo>
                    <a:lnTo>
                      <a:pt x="244250" y="259544"/>
                    </a:lnTo>
                    <a:cubicBezTo>
                      <a:pt x="244250" y="259544"/>
                      <a:pt x="244090" y="259200"/>
                      <a:pt x="244090" y="259200"/>
                    </a:cubicBezTo>
                    <a:lnTo>
                      <a:pt x="244045" y="259040"/>
                    </a:lnTo>
                    <a:lnTo>
                      <a:pt x="243953" y="258697"/>
                    </a:lnTo>
                    <a:cubicBezTo>
                      <a:pt x="243816" y="258216"/>
                      <a:pt x="243656" y="257826"/>
                      <a:pt x="243564" y="257254"/>
                    </a:cubicBezTo>
                    <a:lnTo>
                      <a:pt x="243221" y="255674"/>
                    </a:lnTo>
                    <a:lnTo>
                      <a:pt x="242878" y="253842"/>
                    </a:lnTo>
                    <a:lnTo>
                      <a:pt x="242512" y="252032"/>
                    </a:lnTo>
                    <a:lnTo>
                      <a:pt x="242467" y="251826"/>
                    </a:lnTo>
                    <a:lnTo>
                      <a:pt x="242375" y="251414"/>
                    </a:lnTo>
                    <a:lnTo>
                      <a:pt x="242330" y="251070"/>
                    </a:lnTo>
                    <a:lnTo>
                      <a:pt x="242261" y="250452"/>
                    </a:lnTo>
                    <a:cubicBezTo>
                      <a:pt x="242238" y="250269"/>
                      <a:pt x="242215" y="250131"/>
                      <a:pt x="242192" y="249994"/>
                    </a:cubicBezTo>
                    <a:lnTo>
                      <a:pt x="243541" y="251368"/>
                    </a:lnTo>
                    <a:lnTo>
                      <a:pt x="244982" y="252811"/>
                    </a:lnTo>
                    <a:lnTo>
                      <a:pt x="245348" y="253155"/>
                    </a:lnTo>
                    <a:lnTo>
                      <a:pt x="245531" y="253338"/>
                    </a:lnTo>
                    <a:lnTo>
                      <a:pt x="245622" y="253429"/>
                    </a:lnTo>
                    <a:lnTo>
                      <a:pt x="245668" y="253475"/>
                    </a:lnTo>
                    <a:lnTo>
                      <a:pt x="245668" y="253475"/>
                    </a:lnTo>
                    <a:cubicBezTo>
                      <a:pt x="245577" y="253361"/>
                      <a:pt x="245508" y="253292"/>
                      <a:pt x="245485" y="253246"/>
                    </a:cubicBezTo>
                    <a:cubicBezTo>
                      <a:pt x="245485" y="253246"/>
                      <a:pt x="245485" y="253246"/>
                      <a:pt x="245485" y="253223"/>
                    </a:cubicBezTo>
                    <a:lnTo>
                      <a:pt x="245485" y="253269"/>
                    </a:lnTo>
                    <a:cubicBezTo>
                      <a:pt x="245485" y="253269"/>
                      <a:pt x="246126" y="254070"/>
                      <a:pt x="246126" y="254070"/>
                    </a:cubicBezTo>
                    <a:lnTo>
                      <a:pt x="248618" y="257300"/>
                    </a:lnTo>
                    <a:cubicBezTo>
                      <a:pt x="249258" y="258216"/>
                      <a:pt x="249990" y="259475"/>
                      <a:pt x="250699" y="260552"/>
                    </a:cubicBezTo>
                    <a:cubicBezTo>
                      <a:pt x="251431" y="261605"/>
                      <a:pt x="252048" y="262865"/>
                      <a:pt x="252689" y="264056"/>
                    </a:cubicBezTo>
                    <a:lnTo>
                      <a:pt x="253649" y="265865"/>
                    </a:lnTo>
                    <a:cubicBezTo>
                      <a:pt x="253855" y="266300"/>
                      <a:pt x="254175" y="267079"/>
                      <a:pt x="254449" y="267651"/>
                    </a:cubicBezTo>
                    <a:lnTo>
                      <a:pt x="256142" y="271384"/>
                    </a:lnTo>
                    <a:cubicBezTo>
                      <a:pt x="256736" y="272621"/>
                      <a:pt x="257171" y="273835"/>
                      <a:pt x="257697" y="275140"/>
                    </a:cubicBezTo>
                    <a:lnTo>
                      <a:pt x="258200" y="276400"/>
                    </a:lnTo>
                    <a:lnTo>
                      <a:pt x="258794" y="275026"/>
                    </a:lnTo>
                    <a:cubicBezTo>
                      <a:pt x="259092" y="274384"/>
                      <a:pt x="259343" y="273743"/>
                      <a:pt x="259595" y="273056"/>
                    </a:cubicBezTo>
                    <a:lnTo>
                      <a:pt x="259778" y="272575"/>
                    </a:lnTo>
                    <a:lnTo>
                      <a:pt x="259869" y="272323"/>
                    </a:lnTo>
                    <a:lnTo>
                      <a:pt x="259869" y="272254"/>
                    </a:lnTo>
                    <a:cubicBezTo>
                      <a:pt x="259915" y="272003"/>
                      <a:pt x="259915" y="272163"/>
                      <a:pt x="259915" y="272071"/>
                    </a:cubicBezTo>
                    <a:lnTo>
                      <a:pt x="259915" y="271934"/>
                    </a:lnTo>
                    <a:cubicBezTo>
                      <a:pt x="259915" y="271934"/>
                      <a:pt x="260189" y="270857"/>
                      <a:pt x="260189" y="270857"/>
                    </a:cubicBezTo>
                    <a:cubicBezTo>
                      <a:pt x="260372" y="270125"/>
                      <a:pt x="260509" y="269369"/>
                      <a:pt x="260647" y="268613"/>
                    </a:cubicBezTo>
                    <a:lnTo>
                      <a:pt x="260875" y="266529"/>
                    </a:lnTo>
                    <a:lnTo>
                      <a:pt x="261058" y="264468"/>
                    </a:lnTo>
                    <a:lnTo>
                      <a:pt x="261058" y="262109"/>
                    </a:lnTo>
                    <a:cubicBezTo>
                      <a:pt x="261058" y="261330"/>
                      <a:pt x="260967" y="260597"/>
                      <a:pt x="260875" y="259865"/>
                    </a:cubicBezTo>
                    <a:cubicBezTo>
                      <a:pt x="260784" y="259109"/>
                      <a:pt x="260761" y="258353"/>
                      <a:pt x="260555" y="257597"/>
                    </a:cubicBezTo>
                    <a:lnTo>
                      <a:pt x="260098" y="255239"/>
                    </a:lnTo>
                    <a:lnTo>
                      <a:pt x="259572" y="253246"/>
                    </a:lnTo>
                    <a:cubicBezTo>
                      <a:pt x="259160" y="251643"/>
                      <a:pt x="258520" y="250315"/>
                      <a:pt x="257971" y="248849"/>
                    </a:cubicBezTo>
                    <a:lnTo>
                      <a:pt x="256919" y="246765"/>
                    </a:lnTo>
                    <a:cubicBezTo>
                      <a:pt x="256576" y="246078"/>
                      <a:pt x="256210" y="245391"/>
                      <a:pt x="255730" y="244681"/>
                    </a:cubicBezTo>
                    <a:lnTo>
                      <a:pt x="254335" y="242551"/>
                    </a:lnTo>
                    <a:cubicBezTo>
                      <a:pt x="253878" y="241887"/>
                      <a:pt x="253466" y="241452"/>
                      <a:pt x="253054" y="240879"/>
                    </a:cubicBezTo>
                    <a:lnTo>
                      <a:pt x="252414" y="240100"/>
                    </a:lnTo>
                    <a:lnTo>
                      <a:pt x="252254" y="239917"/>
                    </a:lnTo>
                    <a:lnTo>
                      <a:pt x="252163" y="239826"/>
                    </a:lnTo>
                    <a:lnTo>
                      <a:pt x="252163" y="239780"/>
                    </a:lnTo>
                    <a:cubicBezTo>
                      <a:pt x="252163" y="239780"/>
                      <a:pt x="251957" y="239574"/>
                      <a:pt x="251957" y="239574"/>
                    </a:cubicBezTo>
                    <a:lnTo>
                      <a:pt x="251614" y="239185"/>
                    </a:lnTo>
                    <a:lnTo>
                      <a:pt x="250265" y="237673"/>
                    </a:lnTo>
                    <a:lnTo>
                      <a:pt x="248961" y="236139"/>
                    </a:lnTo>
                    <a:lnTo>
                      <a:pt x="248664" y="235795"/>
                    </a:lnTo>
                    <a:lnTo>
                      <a:pt x="248550" y="235612"/>
                    </a:lnTo>
                    <a:lnTo>
                      <a:pt x="248275" y="235200"/>
                    </a:lnTo>
                    <a:cubicBezTo>
                      <a:pt x="247498" y="234077"/>
                      <a:pt x="246651" y="233024"/>
                      <a:pt x="245851" y="231925"/>
                    </a:cubicBezTo>
                    <a:lnTo>
                      <a:pt x="245691" y="231718"/>
                    </a:lnTo>
                    <a:lnTo>
                      <a:pt x="245691" y="231718"/>
                    </a:lnTo>
                    <a:lnTo>
                      <a:pt x="245554" y="231490"/>
                    </a:lnTo>
                    <a:lnTo>
                      <a:pt x="245119" y="230757"/>
                    </a:lnTo>
                    <a:lnTo>
                      <a:pt x="244205" y="229314"/>
                    </a:lnTo>
                    <a:cubicBezTo>
                      <a:pt x="243564" y="228466"/>
                      <a:pt x="242924" y="227161"/>
                      <a:pt x="242307" y="225947"/>
                    </a:cubicBezTo>
                    <a:lnTo>
                      <a:pt x="241804" y="224939"/>
                    </a:lnTo>
                    <a:lnTo>
                      <a:pt x="241895" y="223817"/>
                    </a:lnTo>
                    <a:cubicBezTo>
                      <a:pt x="242124" y="220382"/>
                      <a:pt x="242421" y="216947"/>
                      <a:pt x="242558" y="213535"/>
                    </a:cubicBezTo>
                    <a:lnTo>
                      <a:pt x="242810" y="208405"/>
                    </a:lnTo>
                    <a:cubicBezTo>
                      <a:pt x="242855" y="206435"/>
                      <a:pt x="242718" y="204626"/>
                      <a:pt x="242673" y="202725"/>
                    </a:cubicBezTo>
                    <a:cubicBezTo>
                      <a:pt x="242581" y="200847"/>
                      <a:pt x="242558" y="198924"/>
                      <a:pt x="242398" y="197114"/>
                    </a:cubicBezTo>
                    <a:lnTo>
                      <a:pt x="241278" y="189511"/>
                    </a:lnTo>
                    <a:lnTo>
                      <a:pt x="241140" y="188549"/>
                    </a:lnTo>
                    <a:lnTo>
                      <a:pt x="241072" y="188160"/>
                    </a:lnTo>
                    <a:lnTo>
                      <a:pt x="241026" y="187999"/>
                    </a:lnTo>
                    <a:lnTo>
                      <a:pt x="240706" y="186625"/>
                    </a:lnTo>
                    <a:cubicBezTo>
                      <a:pt x="240317" y="184793"/>
                      <a:pt x="239860" y="182938"/>
                      <a:pt x="239243" y="181198"/>
                    </a:cubicBezTo>
                    <a:cubicBezTo>
                      <a:pt x="238739" y="179434"/>
                      <a:pt x="238053" y="177625"/>
                      <a:pt x="237344" y="175816"/>
                    </a:cubicBezTo>
                    <a:lnTo>
                      <a:pt x="236819" y="174488"/>
                    </a:lnTo>
                    <a:lnTo>
                      <a:pt x="236270" y="173319"/>
                    </a:lnTo>
                    <a:lnTo>
                      <a:pt x="235195" y="170984"/>
                    </a:lnTo>
                    <a:cubicBezTo>
                      <a:pt x="234051" y="168716"/>
                      <a:pt x="233777" y="168052"/>
                      <a:pt x="232474" y="165831"/>
                    </a:cubicBezTo>
                    <a:lnTo>
                      <a:pt x="229707" y="161456"/>
                    </a:lnTo>
                    <a:lnTo>
                      <a:pt x="229546" y="161181"/>
                    </a:lnTo>
                    <a:lnTo>
                      <a:pt x="229501" y="161090"/>
                    </a:lnTo>
                    <a:lnTo>
                      <a:pt x="226688" y="157403"/>
                    </a:lnTo>
                    <a:lnTo>
                      <a:pt x="226345" y="156945"/>
                    </a:lnTo>
                    <a:lnTo>
                      <a:pt x="226162" y="156716"/>
                    </a:lnTo>
                    <a:lnTo>
                      <a:pt x="225979" y="156487"/>
                    </a:lnTo>
                    <a:lnTo>
                      <a:pt x="225934" y="156418"/>
                    </a:lnTo>
                    <a:lnTo>
                      <a:pt x="225842" y="156303"/>
                    </a:lnTo>
                    <a:lnTo>
                      <a:pt x="225087" y="155456"/>
                    </a:lnTo>
                    <a:lnTo>
                      <a:pt x="223555" y="153716"/>
                    </a:lnTo>
                    <a:lnTo>
                      <a:pt x="222023" y="151998"/>
                    </a:lnTo>
                    <a:lnTo>
                      <a:pt x="221657" y="151586"/>
                    </a:lnTo>
                    <a:lnTo>
                      <a:pt x="221291" y="151174"/>
                    </a:lnTo>
                    <a:lnTo>
                      <a:pt x="221062" y="150945"/>
                    </a:lnTo>
                    <a:lnTo>
                      <a:pt x="220148" y="150028"/>
                    </a:lnTo>
                    <a:cubicBezTo>
                      <a:pt x="219553" y="149433"/>
                      <a:pt x="218890" y="148769"/>
                      <a:pt x="218341" y="148288"/>
                    </a:cubicBezTo>
                    <a:lnTo>
                      <a:pt x="216466" y="146570"/>
                    </a:lnTo>
                    <a:lnTo>
                      <a:pt x="212944" y="143616"/>
                    </a:lnTo>
                    <a:lnTo>
                      <a:pt x="212510" y="143250"/>
                    </a:lnTo>
                    <a:lnTo>
                      <a:pt x="212098" y="142906"/>
                    </a:lnTo>
                    <a:lnTo>
                      <a:pt x="211870" y="142746"/>
                    </a:lnTo>
                    <a:lnTo>
                      <a:pt x="210955" y="142036"/>
                    </a:lnTo>
                    <a:lnTo>
                      <a:pt x="209126" y="140662"/>
                    </a:lnTo>
                    <a:lnTo>
                      <a:pt x="208668" y="140318"/>
                    </a:lnTo>
                    <a:lnTo>
                      <a:pt x="208302" y="140044"/>
                    </a:lnTo>
                    <a:lnTo>
                      <a:pt x="208188" y="139952"/>
                    </a:lnTo>
                    <a:lnTo>
                      <a:pt x="207937" y="139792"/>
                    </a:lnTo>
                    <a:lnTo>
                      <a:pt x="207045" y="139196"/>
                    </a:lnTo>
                    <a:cubicBezTo>
                      <a:pt x="207251" y="139036"/>
                      <a:pt x="207456" y="138921"/>
                      <a:pt x="207639" y="138738"/>
                    </a:cubicBezTo>
                    <a:lnTo>
                      <a:pt x="208325" y="138166"/>
                    </a:lnTo>
                    <a:lnTo>
                      <a:pt x="208691" y="137845"/>
                    </a:lnTo>
                    <a:lnTo>
                      <a:pt x="209034" y="137524"/>
                    </a:lnTo>
                    <a:lnTo>
                      <a:pt x="210361" y="136333"/>
                    </a:lnTo>
                    <a:lnTo>
                      <a:pt x="210429" y="136265"/>
                    </a:lnTo>
                    <a:lnTo>
                      <a:pt x="210429" y="136265"/>
                    </a:lnTo>
                    <a:cubicBezTo>
                      <a:pt x="211298" y="135349"/>
                      <a:pt x="212121" y="134410"/>
                      <a:pt x="212944" y="133379"/>
                    </a:cubicBezTo>
                    <a:lnTo>
                      <a:pt x="214179" y="131890"/>
                    </a:lnTo>
                    <a:cubicBezTo>
                      <a:pt x="214614" y="131387"/>
                      <a:pt x="214934" y="130860"/>
                      <a:pt x="215277" y="130333"/>
                    </a:cubicBezTo>
                    <a:lnTo>
                      <a:pt x="216306" y="128753"/>
                    </a:lnTo>
                    <a:lnTo>
                      <a:pt x="216832" y="127883"/>
                    </a:lnTo>
                    <a:lnTo>
                      <a:pt x="217244" y="126989"/>
                    </a:lnTo>
                    <a:lnTo>
                      <a:pt x="218067" y="125203"/>
                    </a:lnTo>
                    <a:cubicBezTo>
                      <a:pt x="218364" y="124608"/>
                      <a:pt x="218547" y="124012"/>
                      <a:pt x="218753" y="123417"/>
                    </a:cubicBezTo>
                    <a:lnTo>
                      <a:pt x="219325" y="121653"/>
                    </a:lnTo>
                    <a:cubicBezTo>
                      <a:pt x="219531" y="120966"/>
                      <a:pt x="219599" y="120348"/>
                      <a:pt x="219736" y="119707"/>
                    </a:cubicBezTo>
                    <a:cubicBezTo>
                      <a:pt x="219828" y="119066"/>
                      <a:pt x="220033" y="118447"/>
                      <a:pt x="220011" y="117806"/>
                    </a:cubicBezTo>
                    <a:lnTo>
                      <a:pt x="220102" y="115859"/>
                    </a:lnTo>
                    <a:cubicBezTo>
                      <a:pt x="220102" y="115218"/>
                      <a:pt x="220011" y="114554"/>
                      <a:pt x="219988" y="113890"/>
                    </a:cubicBezTo>
                    <a:cubicBezTo>
                      <a:pt x="219965" y="113226"/>
                      <a:pt x="219805" y="112630"/>
                      <a:pt x="219713" y="112035"/>
                    </a:cubicBezTo>
                    <a:cubicBezTo>
                      <a:pt x="219645" y="111348"/>
                      <a:pt x="219347" y="110752"/>
                      <a:pt x="219188" y="110111"/>
                    </a:cubicBezTo>
                    <a:cubicBezTo>
                      <a:pt x="219004" y="109470"/>
                      <a:pt x="218798" y="108851"/>
                      <a:pt x="218501" y="108302"/>
                    </a:cubicBezTo>
                    <a:lnTo>
                      <a:pt x="217038" y="105531"/>
                    </a:lnTo>
                    <a:lnTo>
                      <a:pt x="217518" y="109447"/>
                    </a:lnTo>
                    <a:lnTo>
                      <a:pt x="217518" y="110317"/>
                    </a:lnTo>
                    <a:cubicBezTo>
                      <a:pt x="217541" y="110844"/>
                      <a:pt x="217587" y="111531"/>
                      <a:pt x="217564" y="111943"/>
                    </a:cubicBezTo>
                    <a:cubicBezTo>
                      <a:pt x="217495" y="112493"/>
                      <a:pt x="217472" y="113042"/>
                      <a:pt x="217381" y="113569"/>
                    </a:cubicBezTo>
                    <a:lnTo>
                      <a:pt x="217061" y="115195"/>
                    </a:lnTo>
                    <a:cubicBezTo>
                      <a:pt x="216946" y="115699"/>
                      <a:pt x="216740" y="116203"/>
                      <a:pt x="216580" y="116706"/>
                    </a:cubicBezTo>
                    <a:lnTo>
                      <a:pt x="216352" y="117462"/>
                    </a:lnTo>
                    <a:lnTo>
                      <a:pt x="216009" y="118241"/>
                    </a:lnTo>
                    <a:lnTo>
                      <a:pt x="215323" y="119798"/>
                    </a:lnTo>
                    <a:lnTo>
                      <a:pt x="214545" y="121104"/>
                    </a:lnTo>
                    <a:cubicBezTo>
                      <a:pt x="214248" y="121539"/>
                      <a:pt x="214088" y="121974"/>
                      <a:pt x="213699" y="122409"/>
                    </a:cubicBezTo>
                    <a:lnTo>
                      <a:pt x="212121" y="124448"/>
                    </a:lnTo>
                    <a:lnTo>
                      <a:pt x="211984" y="124608"/>
                    </a:lnTo>
                    <a:lnTo>
                      <a:pt x="211961" y="124608"/>
                    </a:lnTo>
                    <a:cubicBezTo>
                      <a:pt x="211961" y="124608"/>
                      <a:pt x="212144" y="124424"/>
                      <a:pt x="212053" y="124516"/>
                    </a:cubicBezTo>
                    <a:lnTo>
                      <a:pt x="212030" y="124516"/>
                    </a:lnTo>
                    <a:cubicBezTo>
                      <a:pt x="212030" y="124516"/>
                      <a:pt x="211961" y="124608"/>
                      <a:pt x="211961" y="124608"/>
                    </a:cubicBezTo>
                    <a:lnTo>
                      <a:pt x="211664" y="124883"/>
                    </a:lnTo>
                    <a:lnTo>
                      <a:pt x="210520" y="126005"/>
                    </a:lnTo>
                    <a:cubicBezTo>
                      <a:pt x="210132" y="126394"/>
                      <a:pt x="209812" y="126737"/>
                      <a:pt x="209332" y="127104"/>
                    </a:cubicBezTo>
                    <a:lnTo>
                      <a:pt x="208005" y="128203"/>
                    </a:lnTo>
                    <a:cubicBezTo>
                      <a:pt x="207594" y="128524"/>
                      <a:pt x="207045" y="128982"/>
                      <a:pt x="206770" y="129211"/>
                    </a:cubicBezTo>
                    <a:lnTo>
                      <a:pt x="205375" y="130219"/>
                    </a:lnTo>
                    <a:lnTo>
                      <a:pt x="205536" y="130104"/>
                    </a:lnTo>
                    <a:lnTo>
                      <a:pt x="204209" y="130906"/>
                    </a:lnTo>
                    <a:lnTo>
                      <a:pt x="203866" y="131089"/>
                    </a:lnTo>
                    <a:lnTo>
                      <a:pt x="203706" y="131203"/>
                    </a:lnTo>
                    <a:lnTo>
                      <a:pt x="203592" y="131272"/>
                    </a:lnTo>
                    <a:lnTo>
                      <a:pt x="203592" y="131272"/>
                    </a:lnTo>
                    <a:cubicBezTo>
                      <a:pt x="203592" y="131272"/>
                      <a:pt x="203592" y="131272"/>
                      <a:pt x="203592" y="131272"/>
                    </a:cubicBezTo>
                    <a:lnTo>
                      <a:pt x="203569" y="131272"/>
                    </a:lnTo>
                    <a:cubicBezTo>
                      <a:pt x="203569" y="131272"/>
                      <a:pt x="203500" y="131341"/>
                      <a:pt x="203500" y="131341"/>
                    </a:cubicBezTo>
                    <a:lnTo>
                      <a:pt x="202928" y="131661"/>
                    </a:lnTo>
                    <a:cubicBezTo>
                      <a:pt x="202517" y="131845"/>
                      <a:pt x="202265" y="132028"/>
                      <a:pt x="201716" y="132257"/>
                    </a:cubicBezTo>
                    <a:lnTo>
                      <a:pt x="200230" y="132921"/>
                    </a:lnTo>
                    <a:lnTo>
                      <a:pt x="200482" y="132806"/>
                    </a:lnTo>
                    <a:cubicBezTo>
                      <a:pt x="199155" y="133241"/>
                      <a:pt x="197760" y="133654"/>
                      <a:pt x="196503" y="133860"/>
                    </a:cubicBezTo>
                    <a:cubicBezTo>
                      <a:pt x="195862" y="133928"/>
                      <a:pt x="195405" y="134089"/>
                      <a:pt x="194582" y="134089"/>
                    </a:cubicBezTo>
                    <a:lnTo>
                      <a:pt x="193438" y="134158"/>
                    </a:lnTo>
                    <a:lnTo>
                      <a:pt x="193164" y="134158"/>
                    </a:lnTo>
                    <a:cubicBezTo>
                      <a:pt x="193164" y="134158"/>
                      <a:pt x="193095" y="134180"/>
                      <a:pt x="193095" y="134180"/>
                    </a:cubicBezTo>
                    <a:lnTo>
                      <a:pt x="193095" y="134180"/>
                    </a:lnTo>
                    <a:cubicBezTo>
                      <a:pt x="193438" y="134158"/>
                      <a:pt x="193187" y="134180"/>
                      <a:pt x="193255" y="134158"/>
                    </a:cubicBezTo>
                    <a:lnTo>
                      <a:pt x="193118" y="134158"/>
                    </a:lnTo>
                    <a:lnTo>
                      <a:pt x="192638" y="134089"/>
                    </a:lnTo>
                    <a:cubicBezTo>
                      <a:pt x="191975" y="134043"/>
                      <a:pt x="191357" y="133997"/>
                      <a:pt x="190717" y="133837"/>
                    </a:cubicBezTo>
                    <a:cubicBezTo>
                      <a:pt x="190077" y="133700"/>
                      <a:pt x="189436" y="133608"/>
                      <a:pt x="188842" y="133356"/>
                    </a:cubicBezTo>
                    <a:cubicBezTo>
                      <a:pt x="188247" y="133196"/>
                      <a:pt x="187676" y="133013"/>
                      <a:pt x="186921" y="132692"/>
                    </a:cubicBezTo>
                    <a:lnTo>
                      <a:pt x="185846" y="132257"/>
                    </a:lnTo>
                    <a:cubicBezTo>
                      <a:pt x="185732" y="132211"/>
                      <a:pt x="185320" y="131982"/>
                      <a:pt x="185046" y="131822"/>
                    </a:cubicBezTo>
                    <a:cubicBezTo>
                      <a:pt x="183880" y="131135"/>
                      <a:pt x="182759" y="130654"/>
                      <a:pt x="181524" y="129829"/>
                    </a:cubicBezTo>
                    <a:lnTo>
                      <a:pt x="177797" y="127150"/>
                    </a:lnTo>
                    <a:cubicBezTo>
                      <a:pt x="177797" y="127150"/>
                      <a:pt x="178003" y="127264"/>
                      <a:pt x="177888" y="127218"/>
                    </a:cubicBezTo>
                    <a:lnTo>
                      <a:pt x="177842" y="127173"/>
                    </a:lnTo>
                    <a:lnTo>
                      <a:pt x="177751" y="127081"/>
                    </a:lnTo>
                    <a:lnTo>
                      <a:pt x="177545" y="126921"/>
                    </a:lnTo>
                    <a:lnTo>
                      <a:pt x="177156" y="126554"/>
                    </a:lnTo>
                    <a:lnTo>
                      <a:pt x="176379" y="125867"/>
                    </a:lnTo>
                    <a:lnTo>
                      <a:pt x="174801" y="124470"/>
                    </a:lnTo>
                    <a:cubicBezTo>
                      <a:pt x="174275" y="124035"/>
                      <a:pt x="173749" y="123485"/>
                      <a:pt x="173223" y="122913"/>
                    </a:cubicBezTo>
                    <a:lnTo>
                      <a:pt x="171645" y="121241"/>
                    </a:lnTo>
                    <a:lnTo>
                      <a:pt x="170868" y="120417"/>
                    </a:lnTo>
                    <a:lnTo>
                      <a:pt x="170502" y="120027"/>
                    </a:lnTo>
                    <a:cubicBezTo>
                      <a:pt x="170502" y="120027"/>
                      <a:pt x="170433" y="119958"/>
                      <a:pt x="170479" y="120027"/>
                    </a:cubicBezTo>
                    <a:lnTo>
                      <a:pt x="170296" y="119798"/>
                    </a:lnTo>
                    <a:lnTo>
                      <a:pt x="168856" y="118012"/>
                    </a:lnTo>
                    <a:lnTo>
                      <a:pt x="165951" y="114439"/>
                    </a:lnTo>
                    <a:lnTo>
                      <a:pt x="163024" y="110890"/>
                    </a:lnTo>
                    <a:lnTo>
                      <a:pt x="160349" y="107294"/>
                    </a:lnTo>
                    <a:cubicBezTo>
                      <a:pt x="159434" y="106057"/>
                      <a:pt x="158496" y="104821"/>
                      <a:pt x="157536" y="103630"/>
                    </a:cubicBezTo>
                    <a:lnTo>
                      <a:pt x="156118" y="101798"/>
                    </a:lnTo>
                    <a:lnTo>
                      <a:pt x="155158" y="100561"/>
                    </a:lnTo>
                    <a:lnTo>
                      <a:pt x="155112" y="100515"/>
                    </a:lnTo>
                    <a:lnTo>
                      <a:pt x="154860" y="100217"/>
                    </a:lnTo>
                    <a:lnTo>
                      <a:pt x="154380" y="99736"/>
                    </a:lnTo>
                    <a:cubicBezTo>
                      <a:pt x="153145" y="98477"/>
                      <a:pt x="151773" y="96920"/>
                      <a:pt x="150653" y="96095"/>
                    </a:cubicBezTo>
                    <a:lnTo>
                      <a:pt x="148892" y="94607"/>
                    </a:lnTo>
                    <a:lnTo>
                      <a:pt x="148778" y="94515"/>
                    </a:lnTo>
                    <a:lnTo>
                      <a:pt x="148732" y="94469"/>
                    </a:lnTo>
                    <a:lnTo>
                      <a:pt x="148343" y="94148"/>
                    </a:lnTo>
                    <a:lnTo>
                      <a:pt x="148115" y="93988"/>
                    </a:lnTo>
                    <a:lnTo>
                      <a:pt x="147657" y="93645"/>
                    </a:lnTo>
                    <a:lnTo>
                      <a:pt x="146720" y="93004"/>
                    </a:lnTo>
                    <a:lnTo>
                      <a:pt x="146605" y="92912"/>
                    </a:lnTo>
                    <a:lnTo>
                      <a:pt x="146239" y="92729"/>
                    </a:lnTo>
                    <a:cubicBezTo>
                      <a:pt x="145142" y="92110"/>
                      <a:pt x="144341" y="91652"/>
                      <a:pt x="142763" y="90919"/>
                    </a:cubicBezTo>
                    <a:lnTo>
                      <a:pt x="142214" y="90644"/>
                    </a:lnTo>
                    <a:lnTo>
                      <a:pt x="141780" y="90484"/>
                    </a:lnTo>
                    <a:lnTo>
                      <a:pt x="140545" y="90003"/>
                    </a:lnTo>
                    <a:lnTo>
                      <a:pt x="140179" y="89843"/>
                    </a:lnTo>
                    <a:lnTo>
                      <a:pt x="139951" y="89774"/>
                    </a:lnTo>
                    <a:lnTo>
                      <a:pt x="139013" y="89454"/>
                    </a:lnTo>
                    <a:cubicBezTo>
                      <a:pt x="137778" y="89064"/>
                      <a:pt x="136543" y="88606"/>
                      <a:pt x="135308" y="88331"/>
                    </a:cubicBezTo>
                    <a:cubicBezTo>
                      <a:pt x="134051" y="88034"/>
                      <a:pt x="132816" y="87690"/>
                      <a:pt x="131558" y="87438"/>
                    </a:cubicBezTo>
                    <a:cubicBezTo>
                      <a:pt x="130300" y="87232"/>
                      <a:pt x="128951" y="86935"/>
                      <a:pt x="127808" y="86751"/>
                    </a:cubicBezTo>
                    <a:cubicBezTo>
                      <a:pt x="126596" y="86568"/>
                      <a:pt x="125590" y="86385"/>
                      <a:pt x="124195" y="86247"/>
                    </a:cubicBezTo>
                    <a:lnTo>
                      <a:pt x="120696" y="85835"/>
                    </a:lnTo>
                    <a:lnTo>
                      <a:pt x="118935" y="85652"/>
                    </a:lnTo>
                    <a:lnTo>
                      <a:pt x="118066" y="85560"/>
                    </a:lnTo>
                    <a:lnTo>
                      <a:pt x="116900" y="85446"/>
                    </a:lnTo>
                    <a:lnTo>
                      <a:pt x="111617" y="85057"/>
                    </a:lnTo>
                    <a:lnTo>
                      <a:pt x="110566" y="84965"/>
                    </a:lnTo>
                    <a:lnTo>
                      <a:pt x="109674" y="84965"/>
                    </a:lnTo>
                    <a:cubicBezTo>
                      <a:pt x="109674" y="84965"/>
                      <a:pt x="102608" y="84644"/>
                      <a:pt x="102608" y="84644"/>
                    </a:cubicBezTo>
                    <a:lnTo>
                      <a:pt x="99246" y="84415"/>
                    </a:lnTo>
                    <a:lnTo>
                      <a:pt x="97737" y="84324"/>
                    </a:lnTo>
                    <a:lnTo>
                      <a:pt x="97622" y="84324"/>
                    </a:lnTo>
                    <a:cubicBezTo>
                      <a:pt x="97622" y="84324"/>
                      <a:pt x="96959" y="84209"/>
                      <a:pt x="96959" y="84209"/>
                    </a:cubicBezTo>
                    <a:lnTo>
                      <a:pt x="96090" y="84049"/>
                    </a:lnTo>
                    <a:lnTo>
                      <a:pt x="95290" y="83957"/>
                    </a:lnTo>
                    <a:lnTo>
                      <a:pt x="95244" y="83957"/>
                    </a:lnTo>
                    <a:cubicBezTo>
                      <a:pt x="95244" y="83957"/>
                      <a:pt x="94833" y="83866"/>
                      <a:pt x="94833" y="83866"/>
                    </a:cubicBezTo>
                    <a:lnTo>
                      <a:pt x="93095" y="83545"/>
                    </a:lnTo>
                    <a:lnTo>
                      <a:pt x="92660" y="83453"/>
                    </a:lnTo>
                    <a:lnTo>
                      <a:pt x="92569" y="83453"/>
                    </a:lnTo>
                    <a:cubicBezTo>
                      <a:pt x="92569" y="83453"/>
                      <a:pt x="92363" y="83385"/>
                      <a:pt x="92363" y="83385"/>
                    </a:cubicBezTo>
                    <a:lnTo>
                      <a:pt x="91494" y="83179"/>
                    </a:lnTo>
                    <a:lnTo>
                      <a:pt x="90076" y="82835"/>
                    </a:lnTo>
                    <a:lnTo>
                      <a:pt x="88681" y="82400"/>
                    </a:lnTo>
                    <a:lnTo>
                      <a:pt x="87881" y="82148"/>
                    </a:lnTo>
                    <a:lnTo>
                      <a:pt x="87492" y="82011"/>
                    </a:lnTo>
                    <a:cubicBezTo>
                      <a:pt x="87492" y="82011"/>
                      <a:pt x="87309" y="81919"/>
                      <a:pt x="87241" y="81896"/>
                    </a:cubicBezTo>
                    <a:lnTo>
                      <a:pt x="84519" y="80797"/>
                    </a:lnTo>
                    <a:cubicBezTo>
                      <a:pt x="82667" y="80178"/>
                      <a:pt x="80952" y="79034"/>
                      <a:pt x="79191" y="78095"/>
                    </a:cubicBezTo>
                    <a:cubicBezTo>
                      <a:pt x="77385" y="77178"/>
                      <a:pt x="75852" y="75873"/>
                      <a:pt x="74160" y="74865"/>
                    </a:cubicBezTo>
                    <a:cubicBezTo>
                      <a:pt x="72445" y="73674"/>
                      <a:pt x="70639" y="72186"/>
                      <a:pt x="68855" y="70857"/>
                    </a:cubicBezTo>
                    <a:lnTo>
                      <a:pt x="58519" y="62453"/>
                    </a:lnTo>
                    <a:lnTo>
                      <a:pt x="53328" y="58193"/>
                    </a:lnTo>
                    <a:lnTo>
                      <a:pt x="50721" y="56086"/>
                    </a:lnTo>
                    <a:lnTo>
                      <a:pt x="50057" y="55513"/>
                    </a:lnTo>
                    <a:lnTo>
                      <a:pt x="49234" y="54918"/>
                    </a:lnTo>
                    <a:lnTo>
                      <a:pt x="47885" y="53933"/>
                    </a:lnTo>
                    <a:lnTo>
                      <a:pt x="45187" y="51941"/>
                    </a:lnTo>
                    <a:lnTo>
                      <a:pt x="42214" y="49925"/>
                    </a:lnTo>
                    <a:lnTo>
                      <a:pt x="40819" y="48986"/>
                    </a:lnTo>
                    <a:lnTo>
                      <a:pt x="40064" y="48483"/>
                    </a:lnTo>
                    <a:lnTo>
                      <a:pt x="39355" y="48025"/>
                    </a:lnTo>
                    <a:lnTo>
                      <a:pt x="36520" y="46261"/>
                    </a:lnTo>
                    <a:lnTo>
                      <a:pt x="30872" y="42734"/>
                    </a:lnTo>
                    <a:cubicBezTo>
                      <a:pt x="29156" y="41543"/>
                      <a:pt x="27350" y="40398"/>
                      <a:pt x="25772" y="39116"/>
                    </a:cubicBezTo>
                    <a:cubicBezTo>
                      <a:pt x="24034" y="37811"/>
                      <a:pt x="22799" y="36620"/>
                      <a:pt x="21290" y="35268"/>
                    </a:cubicBezTo>
                    <a:lnTo>
                      <a:pt x="19003" y="32772"/>
                    </a:lnTo>
                    <a:lnTo>
                      <a:pt x="18866" y="32612"/>
                    </a:lnTo>
                    <a:lnTo>
                      <a:pt x="18866" y="32612"/>
                    </a:lnTo>
                    <a:lnTo>
                      <a:pt x="18660" y="32360"/>
                    </a:lnTo>
                    <a:lnTo>
                      <a:pt x="18226" y="31764"/>
                    </a:lnTo>
                    <a:lnTo>
                      <a:pt x="17311" y="30573"/>
                    </a:lnTo>
                    <a:cubicBezTo>
                      <a:pt x="16144" y="28971"/>
                      <a:pt x="15047" y="27230"/>
                      <a:pt x="14201" y="25627"/>
                    </a:cubicBezTo>
                    <a:cubicBezTo>
                      <a:pt x="13743" y="24894"/>
                      <a:pt x="13263" y="23703"/>
                      <a:pt x="12806" y="22719"/>
                    </a:cubicBezTo>
                    <a:lnTo>
                      <a:pt x="12623" y="22329"/>
                    </a:lnTo>
                    <a:lnTo>
                      <a:pt x="12577" y="22237"/>
                    </a:lnTo>
                    <a:lnTo>
                      <a:pt x="12577" y="22237"/>
                    </a:lnTo>
                    <a:cubicBezTo>
                      <a:pt x="12577" y="22237"/>
                      <a:pt x="12532" y="22146"/>
                      <a:pt x="12532" y="22146"/>
                    </a:cubicBezTo>
                    <a:lnTo>
                      <a:pt x="12211" y="21367"/>
                    </a:lnTo>
                    <a:lnTo>
                      <a:pt x="11617" y="19902"/>
                    </a:lnTo>
                    <a:lnTo>
                      <a:pt x="10313" y="15894"/>
                    </a:lnTo>
                    <a:lnTo>
                      <a:pt x="9193" y="11245"/>
                    </a:lnTo>
                    <a:lnTo>
                      <a:pt x="5923" y="11680"/>
                    </a:lnTo>
                    <a:cubicBezTo>
                      <a:pt x="5923" y="11313"/>
                      <a:pt x="5923" y="10970"/>
                      <a:pt x="5991" y="10581"/>
                    </a:cubicBezTo>
                    <a:lnTo>
                      <a:pt x="6243" y="8497"/>
                    </a:lnTo>
                    <a:cubicBezTo>
                      <a:pt x="6334" y="7764"/>
                      <a:pt x="6380" y="7123"/>
                      <a:pt x="6563" y="6481"/>
                    </a:cubicBezTo>
                    <a:lnTo>
                      <a:pt x="7021" y="4466"/>
                    </a:lnTo>
                    <a:lnTo>
                      <a:pt x="7455" y="2450"/>
                    </a:lnTo>
                    <a:cubicBezTo>
                      <a:pt x="7615" y="1786"/>
                      <a:pt x="7889" y="1122"/>
                      <a:pt x="8095" y="458"/>
                    </a:cubicBezTo>
                    <a:lnTo>
                      <a:pt x="7043" y="0"/>
                    </a:lnTo>
                    <a:cubicBezTo>
                      <a:pt x="6746" y="664"/>
                      <a:pt x="6357" y="1374"/>
                      <a:pt x="6083" y="2061"/>
                    </a:cubicBezTo>
                    <a:lnTo>
                      <a:pt x="5374" y="4099"/>
                    </a:lnTo>
                    <a:lnTo>
                      <a:pt x="4642" y="6138"/>
                    </a:lnTo>
                    <a:lnTo>
                      <a:pt x="4459" y="6641"/>
                    </a:lnTo>
                    <a:cubicBezTo>
                      <a:pt x="4368" y="6893"/>
                      <a:pt x="4368" y="7008"/>
                      <a:pt x="4299" y="7214"/>
                    </a:cubicBezTo>
                    <a:lnTo>
                      <a:pt x="4048" y="8290"/>
                    </a:lnTo>
                    <a:lnTo>
                      <a:pt x="3522" y="10466"/>
                    </a:lnTo>
                    <a:cubicBezTo>
                      <a:pt x="3407" y="10970"/>
                      <a:pt x="3339" y="11497"/>
                      <a:pt x="3270" y="12023"/>
                    </a:cubicBezTo>
                    <a:lnTo>
                      <a:pt x="0" y="12436"/>
                    </a:lnTo>
                    <a:lnTo>
                      <a:pt x="229" y="17542"/>
                    </a:lnTo>
                    <a:lnTo>
                      <a:pt x="229" y="17772"/>
                    </a:lnTo>
                    <a:cubicBezTo>
                      <a:pt x="229" y="17772"/>
                      <a:pt x="252" y="17909"/>
                      <a:pt x="252" y="17909"/>
                    </a:cubicBezTo>
                    <a:lnTo>
                      <a:pt x="869" y="22535"/>
                    </a:lnTo>
                    <a:lnTo>
                      <a:pt x="915" y="22833"/>
                    </a:lnTo>
                    <a:lnTo>
                      <a:pt x="915" y="22993"/>
                    </a:lnTo>
                    <a:cubicBezTo>
                      <a:pt x="915" y="22993"/>
                      <a:pt x="1372" y="24871"/>
                      <a:pt x="1372" y="24871"/>
                    </a:cubicBezTo>
                    <a:lnTo>
                      <a:pt x="1601" y="25879"/>
                    </a:lnTo>
                    <a:lnTo>
                      <a:pt x="1875" y="26886"/>
                    </a:lnTo>
                    <a:cubicBezTo>
                      <a:pt x="2218" y="28260"/>
                      <a:pt x="2607" y="29612"/>
                      <a:pt x="3110" y="30940"/>
                    </a:cubicBezTo>
                    <a:lnTo>
                      <a:pt x="3842" y="32955"/>
                    </a:lnTo>
                    <a:lnTo>
                      <a:pt x="4756" y="35039"/>
                    </a:lnTo>
                    <a:cubicBezTo>
                      <a:pt x="4848" y="35246"/>
                      <a:pt x="4940" y="35452"/>
                      <a:pt x="5054" y="35658"/>
                    </a:cubicBezTo>
                    <a:cubicBezTo>
                      <a:pt x="6860" y="41498"/>
                      <a:pt x="9467" y="46788"/>
                      <a:pt x="12783" y="51872"/>
                    </a:cubicBezTo>
                    <a:cubicBezTo>
                      <a:pt x="13652" y="53269"/>
                      <a:pt x="14590" y="54529"/>
                      <a:pt x="15527" y="55743"/>
                    </a:cubicBezTo>
                    <a:cubicBezTo>
                      <a:pt x="16007" y="56384"/>
                      <a:pt x="16396" y="56956"/>
                      <a:pt x="16991" y="57643"/>
                    </a:cubicBezTo>
                    <a:lnTo>
                      <a:pt x="18500" y="59407"/>
                    </a:lnTo>
                    <a:lnTo>
                      <a:pt x="24583" y="66506"/>
                    </a:lnTo>
                    <a:cubicBezTo>
                      <a:pt x="32587" y="76079"/>
                      <a:pt x="41208" y="85034"/>
                      <a:pt x="49120" y="94492"/>
                    </a:cubicBezTo>
                    <a:cubicBezTo>
                      <a:pt x="51155" y="96805"/>
                      <a:pt x="53099" y="99233"/>
                      <a:pt x="55088" y="101569"/>
                    </a:cubicBezTo>
                    <a:cubicBezTo>
                      <a:pt x="57078" y="103927"/>
                      <a:pt x="59022" y="106309"/>
                      <a:pt x="60897" y="108714"/>
                    </a:cubicBezTo>
                    <a:cubicBezTo>
                      <a:pt x="62772" y="111141"/>
                      <a:pt x="64716" y="113478"/>
                      <a:pt x="66545" y="115974"/>
                    </a:cubicBezTo>
                    <a:lnTo>
                      <a:pt x="72056" y="123462"/>
                    </a:lnTo>
                    <a:cubicBezTo>
                      <a:pt x="73840" y="125936"/>
                      <a:pt x="75441" y="128501"/>
                      <a:pt x="77156" y="130974"/>
                    </a:cubicBezTo>
                    <a:lnTo>
                      <a:pt x="79671" y="134730"/>
                    </a:lnTo>
                    <a:cubicBezTo>
                      <a:pt x="80495" y="136036"/>
                      <a:pt x="81272" y="137387"/>
                      <a:pt x="82049" y="138715"/>
                    </a:cubicBezTo>
                    <a:lnTo>
                      <a:pt x="84428" y="142746"/>
                    </a:lnTo>
                    <a:lnTo>
                      <a:pt x="86212" y="145746"/>
                    </a:lnTo>
                    <a:lnTo>
                      <a:pt x="86349" y="145998"/>
                    </a:lnTo>
                    <a:lnTo>
                      <a:pt x="86417" y="146112"/>
                    </a:lnTo>
                    <a:cubicBezTo>
                      <a:pt x="86417" y="146112"/>
                      <a:pt x="86349" y="145998"/>
                      <a:pt x="86417" y="146112"/>
                    </a:cubicBezTo>
                    <a:lnTo>
                      <a:pt x="86669" y="146616"/>
                    </a:lnTo>
                    <a:lnTo>
                      <a:pt x="90694" y="154632"/>
                    </a:lnTo>
                    <a:cubicBezTo>
                      <a:pt x="91082" y="155319"/>
                      <a:pt x="91448" y="156029"/>
                      <a:pt x="91768" y="156739"/>
                    </a:cubicBezTo>
                    <a:cubicBezTo>
                      <a:pt x="91768" y="159533"/>
                      <a:pt x="91700" y="162395"/>
                      <a:pt x="91540" y="164731"/>
                    </a:cubicBezTo>
                    <a:lnTo>
                      <a:pt x="91311" y="166953"/>
                    </a:lnTo>
                    <a:lnTo>
                      <a:pt x="91242" y="167525"/>
                    </a:lnTo>
                    <a:lnTo>
                      <a:pt x="91174" y="167915"/>
                    </a:lnTo>
                    <a:lnTo>
                      <a:pt x="91014" y="169037"/>
                    </a:lnTo>
                    <a:lnTo>
                      <a:pt x="90373" y="173434"/>
                    </a:lnTo>
                    <a:cubicBezTo>
                      <a:pt x="90213" y="174625"/>
                      <a:pt x="89802" y="176090"/>
                      <a:pt x="89527" y="177442"/>
                    </a:cubicBezTo>
                    <a:cubicBezTo>
                      <a:pt x="89207" y="178816"/>
                      <a:pt x="88956" y="180167"/>
                      <a:pt x="88590" y="181564"/>
                    </a:cubicBezTo>
                    <a:lnTo>
                      <a:pt x="87332" y="185801"/>
                    </a:lnTo>
                    <a:lnTo>
                      <a:pt x="86692" y="187954"/>
                    </a:lnTo>
                    <a:lnTo>
                      <a:pt x="86417" y="188870"/>
                    </a:lnTo>
                    <a:lnTo>
                      <a:pt x="86051" y="189877"/>
                    </a:lnTo>
                    <a:cubicBezTo>
                      <a:pt x="85022" y="192580"/>
                      <a:pt x="84176" y="195236"/>
                      <a:pt x="83010" y="197916"/>
                    </a:cubicBezTo>
                    <a:lnTo>
                      <a:pt x="81272" y="202015"/>
                    </a:lnTo>
                    <a:lnTo>
                      <a:pt x="80403" y="204054"/>
                    </a:lnTo>
                    <a:lnTo>
                      <a:pt x="80174" y="204557"/>
                    </a:lnTo>
                    <a:cubicBezTo>
                      <a:pt x="80174" y="204557"/>
                      <a:pt x="80037" y="204855"/>
                      <a:pt x="79968" y="204969"/>
                    </a:cubicBezTo>
                    <a:lnTo>
                      <a:pt x="79488" y="205954"/>
                    </a:lnTo>
                    <a:cubicBezTo>
                      <a:pt x="78208" y="208542"/>
                      <a:pt x="77019" y="211130"/>
                      <a:pt x="75646" y="213741"/>
                    </a:cubicBezTo>
                    <a:lnTo>
                      <a:pt x="73543" y="217657"/>
                    </a:lnTo>
                    <a:lnTo>
                      <a:pt x="72491" y="219604"/>
                    </a:lnTo>
                    <a:lnTo>
                      <a:pt x="71965" y="220588"/>
                    </a:lnTo>
                    <a:lnTo>
                      <a:pt x="71828" y="220817"/>
                    </a:lnTo>
                    <a:lnTo>
                      <a:pt x="71782" y="220955"/>
                    </a:lnTo>
                    <a:lnTo>
                      <a:pt x="71736" y="221024"/>
                    </a:lnTo>
                    <a:lnTo>
                      <a:pt x="71736" y="221024"/>
                    </a:lnTo>
                    <a:lnTo>
                      <a:pt x="71507" y="221413"/>
                    </a:lnTo>
                    <a:lnTo>
                      <a:pt x="62360" y="236620"/>
                    </a:lnTo>
                    <a:lnTo>
                      <a:pt x="61857" y="237490"/>
                    </a:lnTo>
                    <a:lnTo>
                      <a:pt x="61240" y="238406"/>
                    </a:lnTo>
                    <a:lnTo>
                      <a:pt x="60028" y="240261"/>
                    </a:lnTo>
                    <a:lnTo>
                      <a:pt x="57604" y="243994"/>
                    </a:lnTo>
                    <a:lnTo>
                      <a:pt x="52756" y="251414"/>
                    </a:lnTo>
                    <a:lnTo>
                      <a:pt x="51544" y="253246"/>
                    </a:lnTo>
                    <a:cubicBezTo>
                      <a:pt x="51201" y="253773"/>
                      <a:pt x="50721" y="254460"/>
                      <a:pt x="50332" y="255055"/>
                    </a:cubicBezTo>
                    <a:lnTo>
                      <a:pt x="47817" y="258720"/>
                    </a:lnTo>
                    <a:lnTo>
                      <a:pt x="42808" y="266071"/>
                    </a:lnTo>
                    <a:lnTo>
                      <a:pt x="37732" y="273445"/>
                    </a:lnTo>
                    <a:lnTo>
                      <a:pt x="35331" y="277224"/>
                    </a:lnTo>
                    <a:lnTo>
                      <a:pt x="33044" y="281026"/>
                    </a:lnTo>
                    <a:lnTo>
                      <a:pt x="32975" y="281140"/>
                    </a:lnTo>
                    <a:lnTo>
                      <a:pt x="32975" y="281186"/>
                    </a:lnTo>
                    <a:cubicBezTo>
                      <a:pt x="32975" y="281186"/>
                      <a:pt x="30140" y="287140"/>
                      <a:pt x="30140" y="287140"/>
                    </a:cubicBezTo>
                    <a:cubicBezTo>
                      <a:pt x="29957" y="287553"/>
                      <a:pt x="29934" y="287713"/>
                      <a:pt x="29820" y="288011"/>
                    </a:cubicBezTo>
                    <a:lnTo>
                      <a:pt x="29545" y="288789"/>
                    </a:lnTo>
                    <a:lnTo>
                      <a:pt x="29248" y="289660"/>
                    </a:lnTo>
                    <a:lnTo>
                      <a:pt x="28996" y="290438"/>
                    </a:lnTo>
                    <a:lnTo>
                      <a:pt x="27967" y="293553"/>
                    </a:lnTo>
                    <a:lnTo>
                      <a:pt x="27921" y="293690"/>
                    </a:lnTo>
                    <a:lnTo>
                      <a:pt x="27921" y="293690"/>
                    </a:lnTo>
                    <a:cubicBezTo>
                      <a:pt x="27921" y="293690"/>
                      <a:pt x="27190" y="297584"/>
                      <a:pt x="27190" y="297584"/>
                    </a:cubicBezTo>
                    <a:lnTo>
                      <a:pt x="26847" y="299599"/>
                    </a:lnTo>
                    <a:lnTo>
                      <a:pt x="26847" y="299851"/>
                    </a:lnTo>
                    <a:cubicBezTo>
                      <a:pt x="26778" y="300171"/>
                      <a:pt x="26801" y="300080"/>
                      <a:pt x="26778" y="300217"/>
                    </a:cubicBezTo>
                    <a:lnTo>
                      <a:pt x="26778" y="300698"/>
                    </a:lnTo>
                    <a:cubicBezTo>
                      <a:pt x="26778" y="300698"/>
                      <a:pt x="26686" y="301706"/>
                      <a:pt x="26686" y="301706"/>
                    </a:cubicBezTo>
                    <a:lnTo>
                      <a:pt x="26595" y="303767"/>
                    </a:lnTo>
                    <a:cubicBezTo>
                      <a:pt x="26572" y="304431"/>
                      <a:pt x="26595" y="305072"/>
                      <a:pt x="26595" y="305736"/>
                    </a:cubicBezTo>
                    <a:lnTo>
                      <a:pt x="26595" y="305988"/>
                    </a:lnTo>
                    <a:cubicBezTo>
                      <a:pt x="26595" y="305988"/>
                      <a:pt x="26618" y="306309"/>
                      <a:pt x="26618" y="306309"/>
                    </a:cubicBezTo>
                    <a:lnTo>
                      <a:pt x="26664" y="306813"/>
                    </a:lnTo>
                    <a:lnTo>
                      <a:pt x="26755" y="307798"/>
                    </a:lnTo>
                    <a:lnTo>
                      <a:pt x="26938" y="309722"/>
                    </a:lnTo>
                    <a:lnTo>
                      <a:pt x="26938" y="309813"/>
                    </a:lnTo>
                    <a:cubicBezTo>
                      <a:pt x="26938" y="309813"/>
                      <a:pt x="26938" y="309859"/>
                      <a:pt x="26938" y="309859"/>
                    </a:cubicBezTo>
                    <a:lnTo>
                      <a:pt x="27693" y="313180"/>
                    </a:lnTo>
                    <a:cubicBezTo>
                      <a:pt x="28036" y="314279"/>
                      <a:pt x="28402" y="315401"/>
                      <a:pt x="28768" y="316477"/>
                    </a:cubicBezTo>
                    <a:lnTo>
                      <a:pt x="29934" y="319271"/>
                    </a:lnTo>
                    <a:cubicBezTo>
                      <a:pt x="30391" y="320165"/>
                      <a:pt x="30872" y="321012"/>
                      <a:pt x="31329" y="321905"/>
                    </a:cubicBezTo>
                    <a:lnTo>
                      <a:pt x="31329" y="321951"/>
                    </a:lnTo>
                    <a:cubicBezTo>
                      <a:pt x="31329" y="321951"/>
                      <a:pt x="31374" y="321974"/>
                      <a:pt x="31374" y="321974"/>
                    </a:cubicBezTo>
                    <a:cubicBezTo>
                      <a:pt x="32060" y="322936"/>
                      <a:pt x="32701" y="324012"/>
                      <a:pt x="33433" y="324905"/>
                    </a:cubicBezTo>
                    <a:cubicBezTo>
                      <a:pt x="33798" y="325386"/>
                      <a:pt x="34119" y="325867"/>
                      <a:pt x="34553" y="326302"/>
                    </a:cubicBezTo>
                    <a:lnTo>
                      <a:pt x="35788" y="327631"/>
                    </a:lnTo>
                    <a:lnTo>
                      <a:pt x="37023" y="328959"/>
                    </a:lnTo>
                    <a:lnTo>
                      <a:pt x="38372" y="330104"/>
                    </a:lnTo>
                    <a:lnTo>
                      <a:pt x="39035" y="330676"/>
                    </a:lnTo>
                    <a:lnTo>
                      <a:pt x="39195" y="330814"/>
                    </a:lnTo>
                    <a:cubicBezTo>
                      <a:pt x="39355" y="330951"/>
                      <a:pt x="39355" y="330928"/>
                      <a:pt x="39424" y="330997"/>
                    </a:cubicBezTo>
                    <a:lnTo>
                      <a:pt x="39790" y="331249"/>
                    </a:lnTo>
                    <a:lnTo>
                      <a:pt x="44386" y="334547"/>
                    </a:lnTo>
                    <a:lnTo>
                      <a:pt x="40979" y="330150"/>
                    </a:lnTo>
                    <a:lnTo>
                      <a:pt x="40499" y="329531"/>
                    </a:lnTo>
                    <a:cubicBezTo>
                      <a:pt x="40430" y="329394"/>
                      <a:pt x="40247" y="329119"/>
                      <a:pt x="40133" y="328936"/>
                    </a:cubicBezTo>
                    <a:lnTo>
                      <a:pt x="39333" y="327676"/>
                    </a:lnTo>
                    <a:cubicBezTo>
                      <a:pt x="39058" y="327287"/>
                      <a:pt x="38852" y="326783"/>
                      <a:pt x="38601" y="326325"/>
                    </a:cubicBezTo>
                    <a:lnTo>
                      <a:pt x="37869" y="324928"/>
                    </a:lnTo>
                    <a:lnTo>
                      <a:pt x="37503" y="324218"/>
                    </a:lnTo>
                    <a:cubicBezTo>
                      <a:pt x="37503" y="324218"/>
                      <a:pt x="37366" y="323966"/>
                      <a:pt x="37366" y="323920"/>
                    </a:cubicBezTo>
                    <a:lnTo>
                      <a:pt x="37229" y="323577"/>
                    </a:lnTo>
                    <a:cubicBezTo>
                      <a:pt x="36817" y="322661"/>
                      <a:pt x="36428" y="321768"/>
                      <a:pt x="36108" y="320806"/>
                    </a:cubicBezTo>
                    <a:cubicBezTo>
                      <a:pt x="35742" y="319890"/>
                      <a:pt x="35559" y="318928"/>
                      <a:pt x="35285" y="318035"/>
                    </a:cubicBezTo>
                    <a:cubicBezTo>
                      <a:pt x="35033" y="317119"/>
                      <a:pt x="34873" y="315997"/>
                      <a:pt x="34668" y="315012"/>
                    </a:cubicBezTo>
                    <a:cubicBezTo>
                      <a:pt x="34576" y="314439"/>
                      <a:pt x="34576" y="314050"/>
                      <a:pt x="34530" y="313569"/>
                    </a:cubicBezTo>
                    <a:lnTo>
                      <a:pt x="34393" y="312218"/>
                    </a:lnTo>
                    <a:lnTo>
                      <a:pt x="34347" y="309126"/>
                    </a:lnTo>
                    <a:lnTo>
                      <a:pt x="34347" y="309424"/>
                    </a:lnTo>
                    <a:cubicBezTo>
                      <a:pt x="34347" y="309424"/>
                      <a:pt x="34713" y="305851"/>
                      <a:pt x="34713" y="305851"/>
                    </a:cubicBezTo>
                    <a:lnTo>
                      <a:pt x="34827" y="305233"/>
                    </a:lnTo>
                    <a:cubicBezTo>
                      <a:pt x="34896" y="305027"/>
                      <a:pt x="34896" y="304844"/>
                      <a:pt x="34965" y="304546"/>
                    </a:cubicBezTo>
                    <a:lnTo>
                      <a:pt x="35354" y="302874"/>
                    </a:lnTo>
                    <a:lnTo>
                      <a:pt x="35628" y="301591"/>
                    </a:lnTo>
                    <a:lnTo>
                      <a:pt x="35628" y="301500"/>
                    </a:lnTo>
                    <a:cubicBezTo>
                      <a:pt x="35628" y="301500"/>
                      <a:pt x="35674" y="301431"/>
                      <a:pt x="35674" y="301431"/>
                    </a:cubicBezTo>
                    <a:cubicBezTo>
                      <a:pt x="35674" y="301362"/>
                      <a:pt x="35582" y="301912"/>
                      <a:pt x="35628" y="301683"/>
                    </a:cubicBezTo>
                    <a:lnTo>
                      <a:pt x="35628" y="301683"/>
                    </a:lnTo>
                    <a:cubicBezTo>
                      <a:pt x="35628" y="301683"/>
                      <a:pt x="35628" y="301614"/>
                      <a:pt x="35628" y="301614"/>
                    </a:cubicBezTo>
                    <a:lnTo>
                      <a:pt x="35697" y="301408"/>
                    </a:lnTo>
                    <a:lnTo>
                      <a:pt x="35994" y="300606"/>
                    </a:lnTo>
                    <a:lnTo>
                      <a:pt x="36131" y="300171"/>
                    </a:lnTo>
                    <a:lnTo>
                      <a:pt x="36199" y="299988"/>
                    </a:lnTo>
                    <a:lnTo>
                      <a:pt x="36199" y="299988"/>
                    </a:lnTo>
                    <a:cubicBezTo>
                      <a:pt x="36199" y="299988"/>
                      <a:pt x="36131" y="300171"/>
                      <a:pt x="36154" y="300149"/>
                    </a:cubicBezTo>
                    <a:lnTo>
                      <a:pt x="36154" y="300149"/>
                    </a:lnTo>
                    <a:cubicBezTo>
                      <a:pt x="36154" y="300149"/>
                      <a:pt x="36154" y="300103"/>
                      <a:pt x="36154" y="300103"/>
                    </a:cubicBezTo>
                    <a:lnTo>
                      <a:pt x="36154" y="300103"/>
                    </a:lnTo>
                    <a:cubicBezTo>
                      <a:pt x="36154" y="300103"/>
                      <a:pt x="36177" y="299965"/>
                      <a:pt x="36177" y="299965"/>
                    </a:cubicBezTo>
                    <a:lnTo>
                      <a:pt x="37297" y="297011"/>
                    </a:lnTo>
                    <a:lnTo>
                      <a:pt x="38647" y="294377"/>
                    </a:lnTo>
                    <a:lnTo>
                      <a:pt x="39241" y="293209"/>
                    </a:lnTo>
                    <a:lnTo>
                      <a:pt x="39584" y="292568"/>
                    </a:lnTo>
                    <a:lnTo>
                      <a:pt x="39744" y="292248"/>
                    </a:lnTo>
                    <a:lnTo>
                      <a:pt x="39790" y="292156"/>
                    </a:lnTo>
                    <a:lnTo>
                      <a:pt x="39836" y="292087"/>
                    </a:lnTo>
                    <a:lnTo>
                      <a:pt x="40887" y="290461"/>
                    </a:lnTo>
                    <a:lnTo>
                      <a:pt x="40956" y="290530"/>
                    </a:lnTo>
                    <a:cubicBezTo>
                      <a:pt x="41414" y="290896"/>
                      <a:pt x="41916" y="291286"/>
                      <a:pt x="42282" y="291515"/>
                    </a:cubicBezTo>
                    <a:lnTo>
                      <a:pt x="43494" y="292293"/>
                    </a:lnTo>
                    <a:lnTo>
                      <a:pt x="44295" y="292797"/>
                    </a:lnTo>
                    <a:lnTo>
                      <a:pt x="44935" y="293141"/>
                    </a:lnTo>
                    <a:lnTo>
                      <a:pt x="47474" y="294492"/>
                    </a:lnTo>
                    <a:lnTo>
                      <a:pt x="48731" y="295156"/>
                    </a:lnTo>
                    <a:lnTo>
                      <a:pt x="50103" y="295866"/>
                    </a:lnTo>
                    <a:lnTo>
                      <a:pt x="52687" y="297148"/>
                    </a:lnTo>
                    <a:lnTo>
                      <a:pt x="54014" y="297790"/>
                    </a:lnTo>
                    <a:cubicBezTo>
                      <a:pt x="54471" y="297996"/>
                      <a:pt x="54860" y="298179"/>
                      <a:pt x="55271" y="298408"/>
                    </a:cubicBezTo>
                    <a:lnTo>
                      <a:pt x="55592" y="298568"/>
                    </a:lnTo>
                    <a:lnTo>
                      <a:pt x="55752" y="298660"/>
                    </a:lnTo>
                    <a:lnTo>
                      <a:pt x="55752" y="298660"/>
                    </a:lnTo>
                    <a:cubicBezTo>
                      <a:pt x="55752" y="298660"/>
                      <a:pt x="55523" y="298545"/>
                      <a:pt x="55568" y="298545"/>
                    </a:cubicBezTo>
                    <a:lnTo>
                      <a:pt x="55568" y="298545"/>
                    </a:lnTo>
                    <a:cubicBezTo>
                      <a:pt x="55568" y="298545"/>
                      <a:pt x="55615" y="298568"/>
                      <a:pt x="55615" y="298568"/>
                    </a:cubicBezTo>
                    <a:lnTo>
                      <a:pt x="55706" y="298614"/>
                    </a:lnTo>
                    <a:lnTo>
                      <a:pt x="56438" y="299049"/>
                    </a:lnTo>
                    <a:lnTo>
                      <a:pt x="56941" y="299324"/>
                    </a:lnTo>
                    <a:lnTo>
                      <a:pt x="57352" y="299507"/>
                    </a:lnTo>
                    <a:lnTo>
                      <a:pt x="57512" y="299645"/>
                    </a:lnTo>
                    <a:lnTo>
                      <a:pt x="58656" y="300446"/>
                    </a:lnTo>
                    <a:cubicBezTo>
                      <a:pt x="58862" y="300584"/>
                      <a:pt x="59045" y="300652"/>
                      <a:pt x="59250" y="300858"/>
                    </a:cubicBezTo>
                    <a:lnTo>
                      <a:pt x="60485" y="301958"/>
                    </a:lnTo>
                    <a:lnTo>
                      <a:pt x="60622" y="302095"/>
                    </a:lnTo>
                    <a:lnTo>
                      <a:pt x="60714" y="302164"/>
                    </a:lnTo>
                    <a:lnTo>
                      <a:pt x="60714" y="302164"/>
                    </a:lnTo>
                    <a:cubicBezTo>
                      <a:pt x="60714" y="302164"/>
                      <a:pt x="60714" y="302164"/>
                      <a:pt x="60645" y="302095"/>
                    </a:cubicBezTo>
                    <a:lnTo>
                      <a:pt x="60645" y="302095"/>
                    </a:lnTo>
                    <a:cubicBezTo>
                      <a:pt x="60645" y="302095"/>
                      <a:pt x="60897" y="302370"/>
                      <a:pt x="60897" y="302370"/>
                    </a:cubicBezTo>
                    <a:lnTo>
                      <a:pt x="61857" y="303423"/>
                    </a:lnTo>
                    <a:lnTo>
                      <a:pt x="61949" y="303538"/>
                    </a:lnTo>
                    <a:lnTo>
                      <a:pt x="63001" y="304981"/>
                    </a:lnTo>
                    <a:lnTo>
                      <a:pt x="63001" y="304981"/>
                    </a:lnTo>
                    <a:cubicBezTo>
                      <a:pt x="63001" y="304981"/>
                      <a:pt x="63778" y="306355"/>
                      <a:pt x="63778" y="306355"/>
                    </a:cubicBezTo>
                    <a:lnTo>
                      <a:pt x="63961" y="306698"/>
                    </a:lnTo>
                    <a:cubicBezTo>
                      <a:pt x="63961" y="306698"/>
                      <a:pt x="64052" y="306859"/>
                      <a:pt x="64075" y="306927"/>
                    </a:cubicBezTo>
                    <a:lnTo>
                      <a:pt x="64556" y="307981"/>
                    </a:lnTo>
                    <a:lnTo>
                      <a:pt x="64647" y="308164"/>
                    </a:lnTo>
                    <a:lnTo>
                      <a:pt x="64693" y="308256"/>
                    </a:lnTo>
                    <a:lnTo>
                      <a:pt x="64693" y="308256"/>
                    </a:lnTo>
                    <a:cubicBezTo>
                      <a:pt x="64693" y="308256"/>
                      <a:pt x="64693" y="308302"/>
                      <a:pt x="64693" y="308302"/>
                    </a:cubicBezTo>
                    <a:cubicBezTo>
                      <a:pt x="64693" y="308302"/>
                      <a:pt x="64670" y="308210"/>
                      <a:pt x="64624" y="308118"/>
                    </a:cubicBezTo>
                    <a:lnTo>
                      <a:pt x="64624" y="308118"/>
                    </a:lnTo>
                    <a:cubicBezTo>
                      <a:pt x="64624" y="308118"/>
                      <a:pt x="64876" y="308874"/>
                      <a:pt x="64876" y="308874"/>
                    </a:cubicBezTo>
                    <a:lnTo>
                      <a:pt x="65356" y="310363"/>
                    </a:lnTo>
                    <a:lnTo>
                      <a:pt x="65608" y="311118"/>
                    </a:lnTo>
                    <a:lnTo>
                      <a:pt x="65676" y="311302"/>
                    </a:lnTo>
                    <a:lnTo>
                      <a:pt x="65676" y="311348"/>
                    </a:lnTo>
                    <a:cubicBezTo>
                      <a:pt x="65676" y="311348"/>
                      <a:pt x="65676" y="311370"/>
                      <a:pt x="65676" y="311370"/>
                    </a:cubicBezTo>
                    <a:lnTo>
                      <a:pt x="65676" y="311370"/>
                    </a:lnTo>
                    <a:cubicBezTo>
                      <a:pt x="65653" y="311210"/>
                      <a:pt x="65676" y="311210"/>
                      <a:pt x="65676" y="311233"/>
                    </a:cubicBezTo>
                    <a:lnTo>
                      <a:pt x="65676" y="311233"/>
                    </a:lnTo>
                    <a:cubicBezTo>
                      <a:pt x="65676" y="311233"/>
                      <a:pt x="65676" y="311348"/>
                      <a:pt x="65676" y="311348"/>
                    </a:cubicBezTo>
                    <a:lnTo>
                      <a:pt x="66088" y="313248"/>
                    </a:lnTo>
                    <a:lnTo>
                      <a:pt x="66248" y="313935"/>
                    </a:lnTo>
                    <a:lnTo>
                      <a:pt x="66362" y="314714"/>
                    </a:lnTo>
                    <a:cubicBezTo>
                      <a:pt x="66431" y="315241"/>
                      <a:pt x="66500" y="315722"/>
                      <a:pt x="66545" y="316249"/>
                    </a:cubicBezTo>
                    <a:lnTo>
                      <a:pt x="66637" y="317439"/>
                    </a:lnTo>
                    <a:lnTo>
                      <a:pt x="67597" y="316569"/>
                    </a:lnTo>
                    <a:cubicBezTo>
                      <a:pt x="67826" y="316363"/>
                      <a:pt x="68169" y="316042"/>
                      <a:pt x="68329" y="315836"/>
                    </a:cubicBezTo>
                    <a:lnTo>
                      <a:pt x="68923" y="315149"/>
                    </a:lnTo>
                    <a:lnTo>
                      <a:pt x="69221" y="314783"/>
                    </a:lnTo>
                    <a:lnTo>
                      <a:pt x="69358" y="314622"/>
                    </a:lnTo>
                    <a:lnTo>
                      <a:pt x="69426" y="314508"/>
                    </a:lnTo>
                    <a:lnTo>
                      <a:pt x="69495" y="314302"/>
                    </a:lnTo>
                    <a:lnTo>
                      <a:pt x="69495" y="314302"/>
                    </a:lnTo>
                    <a:cubicBezTo>
                      <a:pt x="69495" y="314302"/>
                      <a:pt x="69495" y="314279"/>
                      <a:pt x="69495" y="314279"/>
                    </a:cubicBezTo>
                    <a:lnTo>
                      <a:pt x="69495" y="314233"/>
                    </a:lnTo>
                    <a:cubicBezTo>
                      <a:pt x="69495" y="314233"/>
                      <a:pt x="69518" y="314187"/>
                      <a:pt x="69518" y="314187"/>
                    </a:cubicBezTo>
                    <a:lnTo>
                      <a:pt x="69998" y="313409"/>
                    </a:lnTo>
                    <a:cubicBezTo>
                      <a:pt x="70318" y="312882"/>
                      <a:pt x="70593" y="312355"/>
                      <a:pt x="70890" y="311828"/>
                    </a:cubicBezTo>
                    <a:lnTo>
                      <a:pt x="71302" y="310706"/>
                    </a:lnTo>
                    <a:lnTo>
                      <a:pt x="71645" y="309676"/>
                    </a:lnTo>
                    <a:cubicBezTo>
                      <a:pt x="71782" y="309286"/>
                      <a:pt x="71805" y="309035"/>
                      <a:pt x="71896" y="308737"/>
                    </a:cubicBezTo>
                    <a:lnTo>
                      <a:pt x="72102" y="307889"/>
                    </a:lnTo>
                    <a:lnTo>
                      <a:pt x="72193" y="307454"/>
                    </a:lnTo>
                    <a:lnTo>
                      <a:pt x="72193" y="307340"/>
                    </a:lnTo>
                    <a:cubicBezTo>
                      <a:pt x="72193" y="307340"/>
                      <a:pt x="72216" y="307157"/>
                      <a:pt x="72216" y="307157"/>
                    </a:cubicBezTo>
                    <a:lnTo>
                      <a:pt x="72216" y="307157"/>
                    </a:lnTo>
                    <a:cubicBezTo>
                      <a:pt x="72216" y="307157"/>
                      <a:pt x="72216" y="307111"/>
                      <a:pt x="72216" y="307111"/>
                    </a:cubicBezTo>
                    <a:lnTo>
                      <a:pt x="72216" y="307042"/>
                    </a:lnTo>
                    <a:cubicBezTo>
                      <a:pt x="72216" y="307042"/>
                      <a:pt x="72262" y="306790"/>
                      <a:pt x="72262" y="306790"/>
                    </a:cubicBezTo>
                    <a:lnTo>
                      <a:pt x="72354" y="305759"/>
                    </a:lnTo>
                    <a:lnTo>
                      <a:pt x="72445" y="304752"/>
                    </a:lnTo>
                    <a:cubicBezTo>
                      <a:pt x="72468" y="304385"/>
                      <a:pt x="72399" y="304019"/>
                      <a:pt x="72399" y="303653"/>
                    </a:cubicBezTo>
                    <a:cubicBezTo>
                      <a:pt x="72331" y="302920"/>
                      <a:pt x="72285" y="302141"/>
                      <a:pt x="72193" y="301408"/>
                    </a:cubicBezTo>
                    <a:lnTo>
                      <a:pt x="72193" y="301317"/>
                    </a:lnTo>
                    <a:cubicBezTo>
                      <a:pt x="72193" y="301317"/>
                      <a:pt x="71873" y="299943"/>
                      <a:pt x="71873" y="299943"/>
                    </a:cubicBezTo>
                    <a:lnTo>
                      <a:pt x="71736" y="299255"/>
                    </a:lnTo>
                    <a:lnTo>
                      <a:pt x="71668" y="298912"/>
                    </a:lnTo>
                    <a:lnTo>
                      <a:pt x="71668" y="298729"/>
                    </a:lnTo>
                    <a:cubicBezTo>
                      <a:pt x="71668" y="298729"/>
                      <a:pt x="71507" y="298385"/>
                      <a:pt x="71507" y="298385"/>
                    </a:cubicBezTo>
                    <a:lnTo>
                      <a:pt x="71119" y="297354"/>
                    </a:lnTo>
                    <a:lnTo>
                      <a:pt x="70753" y="296439"/>
                    </a:lnTo>
                    <a:lnTo>
                      <a:pt x="70478" y="295797"/>
                    </a:lnTo>
                    <a:lnTo>
                      <a:pt x="70318" y="295477"/>
                    </a:lnTo>
                    <a:lnTo>
                      <a:pt x="70318" y="295408"/>
                    </a:lnTo>
                    <a:cubicBezTo>
                      <a:pt x="70318" y="295408"/>
                      <a:pt x="70273" y="295339"/>
                      <a:pt x="70273" y="295339"/>
                    </a:cubicBezTo>
                    <a:lnTo>
                      <a:pt x="70273" y="295339"/>
                    </a:lnTo>
                    <a:lnTo>
                      <a:pt x="70158" y="295156"/>
                    </a:lnTo>
                    <a:lnTo>
                      <a:pt x="70044" y="294950"/>
                    </a:lnTo>
                    <a:lnTo>
                      <a:pt x="69129" y="293461"/>
                    </a:lnTo>
                    <a:cubicBezTo>
                      <a:pt x="68832" y="292957"/>
                      <a:pt x="68512" y="292431"/>
                      <a:pt x="68169" y="291973"/>
                    </a:cubicBezTo>
                    <a:cubicBezTo>
                      <a:pt x="67437" y="291057"/>
                      <a:pt x="66659" y="290187"/>
                      <a:pt x="65882" y="289316"/>
                    </a:cubicBezTo>
                    <a:lnTo>
                      <a:pt x="66179" y="289591"/>
                    </a:lnTo>
                    <a:cubicBezTo>
                      <a:pt x="65585" y="289018"/>
                      <a:pt x="64830" y="288331"/>
                      <a:pt x="64327" y="287896"/>
                    </a:cubicBezTo>
                    <a:lnTo>
                      <a:pt x="63687" y="287370"/>
                    </a:lnTo>
                    <a:lnTo>
                      <a:pt x="63366" y="287095"/>
                    </a:lnTo>
                    <a:lnTo>
                      <a:pt x="63344" y="287095"/>
                    </a:lnTo>
                    <a:cubicBezTo>
                      <a:pt x="63344" y="287095"/>
                      <a:pt x="63344" y="287072"/>
                      <a:pt x="63344" y="287072"/>
                    </a:cubicBezTo>
                    <a:lnTo>
                      <a:pt x="63001" y="286866"/>
                    </a:lnTo>
                    <a:lnTo>
                      <a:pt x="62955" y="286820"/>
                    </a:lnTo>
                    <a:lnTo>
                      <a:pt x="62886" y="286751"/>
                    </a:lnTo>
                    <a:lnTo>
                      <a:pt x="62726" y="286636"/>
                    </a:lnTo>
                    <a:lnTo>
                      <a:pt x="62063" y="286156"/>
                    </a:lnTo>
                    <a:lnTo>
                      <a:pt x="61903" y="286018"/>
                    </a:lnTo>
                    <a:lnTo>
                      <a:pt x="61651" y="285858"/>
                    </a:lnTo>
                    <a:lnTo>
                      <a:pt x="61308" y="285629"/>
                    </a:lnTo>
                    <a:lnTo>
                      <a:pt x="60965" y="285377"/>
                    </a:lnTo>
                    <a:lnTo>
                      <a:pt x="60783" y="285262"/>
                    </a:lnTo>
                    <a:lnTo>
                      <a:pt x="60691" y="285194"/>
                    </a:lnTo>
                    <a:lnTo>
                      <a:pt x="60417" y="285034"/>
                    </a:lnTo>
                    <a:lnTo>
                      <a:pt x="59708" y="284598"/>
                    </a:lnTo>
                    <a:cubicBezTo>
                      <a:pt x="58770" y="284049"/>
                      <a:pt x="57810" y="283499"/>
                      <a:pt x="56872" y="282972"/>
                    </a:cubicBezTo>
                    <a:lnTo>
                      <a:pt x="56163" y="282583"/>
                    </a:lnTo>
                    <a:lnTo>
                      <a:pt x="55637" y="282308"/>
                    </a:lnTo>
                    <a:lnTo>
                      <a:pt x="55271" y="282125"/>
                    </a:lnTo>
                    <a:lnTo>
                      <a:pt x="53785" y="281438"/>
                    </a:lnTo>
                    <a:cubicBezTo>
                      <a:pt x="53282" y="281209"/>
                      <a:pt x="52802" y="280957"/>
                      <a:pt x="52299" y="280751"/>
                    </a:cubicBezTo>
                    <a:lnTo>
                      <a:pt x="51544" y="280430"/>
                    </a:lnTo>
                    <a:lnTo>
                      <a:pt x="51155" y="280270"/>
                    </a:lnTo>
                    <a:lnTo>
                      <a:pt x="51155" y="280270"/>
                    </a:lnTo>
                    <a:cubicBezTo>
                      <a:pt x="51361" y="280384"/>
                      <a:pt x="51452" y="280430"/>
                      <a:pt x="51498" y="280453"/>
                    </a:cubicBezTo>
                    <a:lnTo>
                      <a:pt x="51498" y="280453"/>
                    </a:lnTo>
                    <a:lnTo>
                      <a:pt x="51429" y="280407"/>
                    </a:lnTo>
                    <a:lnTo>
                      <a:pt x="51338" y="280362"/>
                    </a:lnTo>
                    <a:lnTo>
                      <a:pt x="51155" y="280270"/>
                    </a:lnTo>
                    <a:cubicBezTo>
                      <a:pt x="50561" y="279949"/>
                      <a:pt x="49966" y="279675"/>
                      <a:pt x="49349" y="279400"/>
                    </a:cubicBezTo>
                    <a:lnTo>
                      <a:pt x="54357" y="273354"/>
                    </a:lnTo>
                    <a:lnTo>
                      <a:pt x="60142" y="266369"/>
                    </a:lnTo>
                    <a:lnTo>
                      <a:pt x="63023" y="262865"/>
                    </a:lnTo>
                    <a:lnTo>
                      <a:pt x="63206" y="262636"/>
                    </a:lnTo>
                    <a:lnTo>
                      <a:pt x="63481" y="262269"/>
                    </a:lnTo>
                    <a:lnTo>
                      <a:pt x="63824" y="261811"/>
                    </a:lnTo>
                    <a:lnTo>
                      <a:pt x="64510" y="260895"/>
                    </a:lnTo>
                    <a:lnTo>
                      <a:pt x="65859" y="259086"/>
                    </a:lnTo>
                    <a:lnTo>
                      <a:pt x="71256" y="251780"/>
                    </a:lnTo>
                    <a:lnTo>
                      <a:pt x="73954" y="248116"/>
                    </a:lnTo>
                    <a:lnTo>
                      <a:pt x="74640" y="247223"/>
                    </a:lnTo>
                    <a:lnTo>
                      <a:pt x="74984" y="246765"/>
                    </a:lnTo>
                    <a:lnTo>
                      <a:pt x="75166" y="246513"/>
                    </a:lnTo>
                    <a:lnTo>
                      <a:pt x="75258" y="246399"/>
                    </a:lnTo>
                    <a:lnTo>
                      <a:pt x="75555" y="245964"/>
                    </a:lnTo>
                    <a:lnTo>
                      <a:pt x="76767" y="244062"/>
                    </a:lnTo>
                    <a:lnTo>
                      <a:pt x="81569" y="236368"/>
                    </a:lnTo>
                    <a:lnTo>
                      <a:pt x="83970" y="232497"/>
                    </a:lnTo>
                    <a:lnTo>
                      <a:pt x="85159" y="230573"/>
                    </a:lnTo>
                    <a:lnTo>
                      <a:pt x="85891" y="229360"/>
                    </a:lnTo>
                    <a:lnTo>
                      <a:pt x="86120" y="228947"/>
                    </a:lnTo>
                    <a:lnTo>
                      <a:pt x="86394" y="228421"/>
                    </a:lnTo>
                    <a:lnTo>
                      <a:pt x="90854" y="219947"/>
                    </a:lnTo>
                    <a:lnTo>
                      <a:pt x="94558" y="211634"/>
                    </a:lnTo>
                    <a:cubicBezTo>
                      <a:pt x="95862" y="208473"/>
                      <a:pt x="96891" y="205565"/>
                      <a:pt x="98011" y="202496"/>
                    </a:cubicBezTo>
                    <a:cubicBezTo>
                      <a:pt x="98972" y="199542"/>
                      <a:pt x="99749" y="196656"/>
                      <a:pt x="100618" y="193725"/>
                    </a:cubicBezTo>
                    <a:lnTo>
                      <a:pt x="100824" y="193015"/>
                    </a:lnTo>
                    <a:lnTo>
                      <a:pt x="100961" y="192442"/>
                    </a:lnTo>
                    <a:lnTo>
                      <a:pt x="101236" y="191228"/>
                    </a:lnTo>
                    <a:lnTo>
                      <a:pt x="101761" y="188824"/>
                    </a:lnTo>
                    <a:lnTo>
                      <a:pt x="102150" y="186969"/>
                    </a:lnTo>
                    <a:cubicBezTo>
                      <a:pt x="102288" y="187564"/>
                      <a:pt x="102425" y="188114"/>
                      <a:pt x="102562" y="188618"/>
                    </a:cubicBezTo>
                    <a:lnTo>
                      <a:pt x="103591" y="193175"/>
                    </a:lnTo>
                    <a:lnTo>
                      <a:pt x="104094" y="195488"/>
                    </a:lnTo>
                    <a:lnTo>
                      <a:pt x="104505" y="197733"/>
                    </a:lnTo>
                    <a:lnTo>
                      <a:pt x="105352" y="202221"/>
                    </a:lnTo>
                    <a:lnTo>
                      <a:pt x="106038" y="206687"/>
                    </a:lnTo>
                    <a:cubicBezTo>
                      <a:pt x="106289" y="208176"/>
                      <a:pt x="106472" y="209664"/>
                      <a:pt x="106610" y="211107"/>
                    </a:cubicBezTo>
                    <a:lnTo>
                      <a:pt x="107113" y="215504"/>
                    </a:lnTo>
                    <a:lnTo>
                      <a:pt x="107433" y="220153"/>
                    </a:lnTo>
                    <a:lnTo>
                      <a:pt x="107593" y="222375"/>
                    </a:lnTo>
                    <a:lnTo>
                      <a:pt x="107593" y="224619"/>
                    </a:lnTo>
                    <a:cubicBezTo>
                      <a:pt x="107593" y="224619"/>
                      <a:pt x="107684" y="229085"/>
                      <a:pt x="107684" y="229085"/>
                    </a:cubicBezTo>
                    <a:lnTo>
                      <a:pt x="107501" y="233574"/>
                    </a:lnTo>
                    <a:cubicBezTo>
                      <a:pt x="107478" y="236574"/>
                      <a:pt x="107067" y="239459"/>
                      <a:pt x="106861" y="242436"/>
                    </a:cubicBezTo>
                    <a:lnTo>
                      <a:pt x="106267" y="247063"/>
                    </a:lnTo>
                    <a:lnTo>
                      <a:pt x="105946" y="249353"/>
                    </a:lnTo>
                    <a:cubicBezTo>
                      <a:pt x="105878" y="249903"/>
                      <a:pt x="105695" y="250796"/>
                      <a:pt x="105581" y="251505"/>
                    </a:cubicBezTo>
                    <a:lnTo>
                      <a:pt x="103957" y="260414"/>
                    </a:lnTo>
                    <a:cubicBezTo>
                      <a:pt x="101579" y="272461"/>
                      <a:pt x="98446" y="284392"/>
                      <a:pt x="95816" y="296759"/>
                    </a:cubicBezTo>
                    <a:cubicBezTo>
                      <a:pt x="94467" y="302920"/>
                      <a:pt x="93369" y="309172"/>
                      <a:pt x="92431" y="315493"/>
                    </a:cubicBezTo>
                    <a:cubicBezTo>
                      <a:pt x="92088" y="318722"/>
                      <a:pt x="91562" y="321791"/>
                      <a:pt x="91380" y="325134"/>
                    </a:cubicBezTo>
                    <a:lnTo>
                      <a:pt x="91014" y="330058"/>
                    </a:lnTo>
                    <a:cubicBezTo>
                      <a:pt x="90876" y="331707"/>
                      <a:pt x="90922" y="333196"/>
                      <a:pt x="90876" y="334753"/>
                    </a:cubicBezTo>
                    <a:lnTo>
                      <a:pt x="90831" y="337112"/>
                    </a:lnTo>
                    <a:lnTo>
                      <a:pt x="90831" y="338257"/>
                    </a:lnTo>
                    <a:cubicBezTo>
                      <a:pt x="90831" y="338257"/>
                      <a:pt x="90808" y="338555"/>
                      <a:pt x="90808" y="338555"/>
                    </a:cubicBezTo>
                    <a:lnTo>
                      <a:pt x="90808" y="338784"/>
                    </a:lnTo>
                    <a:cubicBezTo>
                      <a:pt x="90808" y="338784"/>
                      <a:pt x="90808" y="338944"/>
                      <a:pt x="90808" y="338944"/>
                    </a:cubicBezTo>
                    <a:lnTo>
                      <a:pt x="90808" y="339562"/>
                    </a:lnTo>
                    <a:cubicBezTo>
                      <a:pt x="90808" y="339562"/>
                      <a:pt x="91014" y="344509"/>
                      <a:pt x="91014" y="344509"/>
                    </a:cubicBezTo>
                    <a:lnTo>
                      <a:pt x="91128" y="346959"/>
                    </a:lnTo>
                    <a:lnTo>
                      <a:pt x="91402" y="349410"/>
                    </a:lnTo>
                    <a:lnTo>
                      <a:pt x="91974" y="354334"/>
                    </a:lnTo>
                    <a:cubicBezTo>
                      <a:pt x="92203" y="355960"/>
                      <a:pt x="92591" y="357563"/>
                      <a:pt x="92889" y="359189"/>
                    </a:cubicBezTo>
                    <a:cubicBezTo>
                      <a:pt x="93232" y="360792"/>
                      <a:pt x="93461" y="362441"/>
                      <a:pt x="93941" y="363998"/>
                    </a:cubicBezTo>
                    <a:cubicBezTo>
                      <a:pt x="94833" y="367182"/>
                      <a:pt x="95564" y="370365"/>
                      <a:pt x="96776" y="373434"/>
                    </a:cubicBezTo>
                    <a:lnTo>
                      <a:pt x="98469" y="378060"/>
                    </a:lnTo>
                    <a:lnTo>
                      <a:pt x="100458" y="382572"/>
                    </a:lnTo>
                    <a:cubicBezTo>
                      <a:pt x="101670" y="385572"/>
                      <a:pt x="103408" y="388549"/>
                      <a:pt x="104963" y="391503"/>
                    </a:cubicBezTo>
                    <a:cubicBezTo>
                      <a:pt x="106610" y="394366"/>
                      <a:pt x="108210" y="396770"/>
                      <a:pt x="109948" y="399542"/>
                    </a:cubicBezTo>
                    <a:lnTo>
                      <a:pt x="111229" y="401488"/>
                    </a:lnTo>
                    <a:lnTo>
                      <a:pt x="111595" y="402038"/>
                    </a:lnTo>
                    <a:lnTo>
                      <a:pt x="111755" y="402267"/>
                    </a:lnTo>
                    <a:lnTo>
                      <a:pt x="112098" y="402725"/>
                    </a:lnTo>
                    <a:lnTo>
                      <a:pt x="112784" y="403687"/>
                    </a:lnTo>
                    <a:lnTo>
                      <a:pt x="115688" y="407534"/>
                    </a:lnTo>
                    <a:lnTo>
                      <a:pt x="117792" y="410328"/>
                    </a:lnTo>
                    <a:lnTo>
                      <a:pt x="117975" y="410557"/>
                    </a:lnTo>
                    <a:lnTo>
                      <a:pt x="118272" y="410947"/>
                    </a:lnTo>
                    <a:lnTo>
                      <a:pt x="118638" y="411382"/>
                    </a:lnTo>
                    <a:lnTo>
                      <a:pt x="121634" y="414954"/>
                    </a:lnTo>
                    <a:cubicBezTo>
                      <a:pt x="123600" y="417313"/>
                      <a:pt x="125704" y="419672"/>
                      <a:pt x="127556" y="422054"/>
                    </a:cubicBezTo>
                    <a:lnTo>
                      <a:pt x="128265" y="422993"/>
                    </a:lnTo>
                    <a:lnTo>
                      <a:pt x="128494" y="423313"/>
                    </a:lnTo>
                    <a:lnTo>
                      <a:pt x="128585" y="423451"/>
                    </a:lnTo>
                    <a:lnTo>
                      <a:pt x="129889" y="425375"/>
                    </a:lnTo>
                    <a:cubicBezTo>
                      <a:pt x="130461" y="426428"/>
                      <a:pt x="130941" y="426932"/>
                      <a:pt x="131627" y="428604"/>
                    </a:cubicBezTo>
                    <a:lnTo>
                      <a:pt x="132015" y="429520"/>
                    </a:lnTo>
                    <a:lnTo>
                      <a:pt x="132084" y="429726"/>
                    </a:lnTo>
                    <a:lnTo>
                      <a:pt x="132199" y="430115"/>
                    </a:lnTo>
                    <a:cubicBezTo>
                      <a:pt x="132336" y="430619"/>
                      <a:pt x="132450" y="431077"/>
                      <a:pt x="132519" y="431512"/>
                    </a:cubicBezTo>
                    <a:cubicBezTo>
                      <a:pt x="132587" y="431947"/>
                      <a:pt x="132587" y="432314"/>
                      <a:pt x="132587" y="432612"/>
                    </a:cubicBezTo>
                    <a:cubicBezTo>
                      <a:pt x="132587" y="432795"/>
                      <a:pt x="132519" y="432955"/>
                      <a:pt x="132519" y="433092"/>
                    </a:cubicBezTo>
                    <a:cubicBezTo>
                      <a:pt x="132496" y="433276"/>
                      <a:pt x="132473" y="433207"/>
                      <a:pt x="132519" y="433276"/>
                    </a:cubicBezTo>
                    <a:cubicBezTo>
                      <a:pt x="132564" y="433230"/>
                      <a:pt x="132427" y="433482"/>
                      <a:pt x="132358" y="433665"/>
                    </a:cubicBezTo>
                    <a:lnTo>
                      <a:pt x="132153" y="434146"/>
                    </a:lnTo>
                    <a:cubicBezTo>
                      <a:pt x="132153" y="434146"/>
                      <a:pt x="132153" y="434192"/>
                      <a:pt x="132153" y="434146"/>
                    </a:cubicBezTo>
                    <a:lnTo>
                      <a:pt x="132038" y="434306"/>
                    </a:lnTo>
                    <a:lnTo>
                      <a:pt x="131856" y="434604"/>
                    </a:lnTo>
                    <a:cubicBezTo>
                      <a:pt x="131604" y="434993"/>
                      <a:pt x="131421" y="435451"/>
                      <a:pt x="130986" y="435864"/>
                    </a:cubicBezTo>
                    <a:cubicBezTo>
                      <a:pt x="130278" y="436803"/>
                      <a:pt x="129477" y="437558"/>
                      <a:pt x="128608" y="438429"/>
                    </a:cubicBezTo>
                    <a:lnTo>
                      <a:pt x="126825" y="439917"/>
                    </a:lnTo>
                    <a:lnTo>
                      <a:pt x="126619" y="440078"/>
                    </a:lnTo>
                    <a:lnTo>
                      <a:pt x="126527" y="440169"/>
                    </a:lnTo>
                    <a:lnTo>
                      <a:pt x="126093" y="440490"/>
                    </a:lnTo>
                    <a:lnTo>
                      <a:pt x="125224" y="441108"/>
                    </a:lnTo>
                    <a:cubicBezTo>
                      <a:pt x="124035" y="441956"/>
                      <a:pt x="122960" y="442757"/>
                      <a:pt x="121679" y="443627"/>
                    </a:cubicBezTo>
                    <a:lnTo>
                      <a:pt x="113950" y="448643"/>
                    </a:lnTo>
                    <a:lnTo>
                      <a:pt x="109994" y="451208"/>
                    </a:lnTo>
                    <a:cubicBezTo>
                      <a:pt x="108668" y="452101"/>
                      <a:pt x="107387" y="452902"/>
                      <a:pt x="106015" y="453887"/>
                    </a:cubicBezTo>
                    <a:lnTo>
                      <a:pt x="102013" y="456750"/>
                    </a:lnTo>
                    <a:lnTo>
                      <a:pt x="98331" y="459613"/>
                    </a:lnTo>
                    <a:lnTo>
                      <a:pt x="97874" y="459979"/>
                    </a:lnTo>
                    <a:lnTo>
                      <a:pt x="97645" y="460162"/>
                    </a:lnTo>
                    <a:cubicBezTo>
                      <a:pt x="97325" y="460391"/>
                      <a:pt x="97485" y="460277"/>
                      <a:pt x="97394" y="460345"/>
                    </a:cubicBezTo>
                    <a:lnTo>
                      <a:pt x="97279" y="460460"/>
                    </a:lnTo>
                    <a:lnTo>
                      <a:pt x="96365" y="461284"/>
                    </a:lnTo>
                    <a:lnTo>
                      <a:pt x="94512" y="462956"/>
                    </a:lnTo>
                    <a:cubicBezTo>
                      <a:pt x="93255" y="464010"/>
                      <a:pt x="92088" y="465201"/>
                      <a:pt x="90945" y="466460"/>
                    </a:cubicBezTo>
                    <a:cubicBezTo>
                      <a:pt x="89802" y="467697"/>
                      <a:pt x="88636" y="468819"/>
                      <a:pt x="87538" y="470353"/>
                    </a:cubicBezTo>
                    <a:lnTo>
                      <a:pt x="85891" y="472483"/>
                    </a:lnTo>
                    <a:cubicBezTo>
                      <a:pt x="85365" y="473193"/>
                      <a:pt x="84725" y="473972"/>
                      <a:pt x="84405" y="474590"/>
                    </a:cubicBezTo>
                    <a:lnTo>
                      <a:pt x="82049" y="478598"/>
                    </a:lnTo>
                    <a:lnTo>
                      <a:pt x="81889" y="478873"/>
                    </a:lnTo>
                    <a:lnTo>
                      <a:pt x="81821" y="479033"/>
                    </a:lnTo>
                    <a:lnTo>
                      <a:pt x="81661" y="479331"/>
                    </a:lnTo>
                    <a:lnTo>
                      <a:pt x="81363" y="479926"/>
                    </a:lnTo>
                    <a:lnTo>
                      <a:pt x="80769" y="481163"/>
                    </a:lnTo>
                    <a:cubicBezTo>
                      <a:pt x="80357" y="481965"/>
                      <a:pt x="80083" y="482789"/>
                      <a:pt x="79740" y="483591"/>
                    </a:cubicBezTo>
                    <a:cubicBezTo>
                      <a:pt x="79397" y="484392"/>
                      <a:pt x="79123" y="485262"/>
                      <a:pt x="78848" y="486087"/>
                    </a:cubicBezTo>
                    <a:lnTo>
                      <a:pt x="78436" y="487323"/>
                    </a:lnTo>
                    <a:lnTo>
                      <a:pt x="78116" y="488446"/>
                    </a:lnTo>
                    <a:lnTo>
                      <a:pt x="77796" y="489568"/>
                    </a:lnTo>
                    <a:lnTo>
                      <a:pt x="77567" y="490324"/>
                    </a:lnTo>
                    <a:lnTo>
                      <a:pt x="77453" y="490896"/>
                    </a:lnTo>
                    <a:lnTo>
                      <a:pt x="77407" y="491194"/>
                    </a:lnTo>
                    <a:lnTo>
                      <a:pt x="76973" y="493484"/>
                    </a:lnTo>
                    <a:lnTo>
                      <a:pt x="76767" y="494629"/>
                    </a:lnTo>
                    <a:lnTo>
                      <a:pt x="76721" y="494927"/>
                    </a:lnTo>
                    <a:cubicBezTo>
                      <a:pt x="76699" y="495064"/>
                      <a:pt x="76721" y="494858"/>
                      <a:pt x="76721" y="494950"/>
                    </a:cubicBezTo>
                    <a:lnTo>
                      <a:pt x="76721" y="495110"/>
                    </a:lnTo>
                    <a:cubicBezTo>
                      <a:pt x="76721" y="495110"/>
                      <a:pt x="76584" y="495797"/>
                      <a:pt x="76584" y="495797"/>
                    </a:cubicBezTo>
                    <a:cubicBezTo>
                      <a:pt x="76470" y="496713"/>
                      <a:pt x="76287" y="497721"/>
                      <a:pt x="76241" y="498454"/>
                    </a:cubicBezTo>
                    <a:lnTo>
                      <a:pt x="76127" y="499599"/>
                    </a:lnTo>
                    <a:lnTo>
                      <a:pt x="76058" y="500309"/>
                    </a:lnTo>
                    <a:lnTo>
                      <a:pt x="76058" y="500973"/>
                    </a:lnTo>
                    <a:cubicBezTo>
                      <a:pt x="76058" y="500973"/>
                      <a:pt x="75944" y="503538"/>
                      <a:pt x="75944" y="503538"/>
                    </a:cubicBezTo>
                    <a:cubicBezTo>
                      <a:pt x="75807" y="505255"/>
                      <a:pt x="75944" y="506927"/>
                      <a:pt x="76035" y="508645"/>
                    </a:cubicBezTo>
                    <a:cubicBezTo>
                      <a:pt x="76035" y="510340"/>
                      <a:pt x="76356" y="512126"/>
                      <a:pt x="76584" y="513844"/>
                    </a:cubicBezTo>
                    <a:lnTo>
                      <a:pt x="76767" y="515149"/>
                    </a:lnTo>
                    <a:lnTo>
                      <a:pt x="77019" y="516294"/>
                    </a:lnTo>
                    <a:lnTo>
                      <a:pt x="77499" y="518561"/>
                    </a:lnTo>
                    <a:lnTo>
                      <a:pt x="77613" y="519134"/>
                    </a:lnTo>
                    <a:lnTo>
                      <a:pt x="77796" y="519867"/>
                    </a:lnTo>
                    <a:lnTo>
                      <a:pt x="78093" y="520966"/>
                    </a:lnTo>
                    <a:lnTo>
                      <a:pt x="78711" y="523233"/>
                    </a:lnTo>
                    <a:cubicBezTo>
                      <a:pt x="79534" y="526211"/>
                      <a:pt x="80266" y="529233"/>
                      <a:pt x="81043" y="532234"/>
                    </a:cubicBezTo>
                    <a:cubicBezTo>
                      <a:pt x="81409" y="533493"/>
                      <a:pt x="81455" y="534890"/>
                      <a:pt x="81706" y="536219"/>
                    </a:cubicBezTo>
                    <a:lnTo>
                      <a:pt x="82027" y="538234"/>
                    </a:lnTo>
                    <a:lnTo>
                      <a:pt x="82027" y="538669"/>
                    </a:lnTo>
                    <a:cubicBezTo>
                      <a:pt x="82118" y="539058"/>
                      <a:pt x="82164" y="539471"/>
                      <a:pt x="82255" y="539906"/>
                    </a:cubicBezTo>
                    <a:cubicBezTo>
                      <a:pt x="83787" y="545883"/>
                      <a:pt x="84611" y="552021"/>
                      <a:pt x="84473" y="558181"/>
                    </a:cubicBezTo>
                    <a:cubicBezTo>
                      <a:pt x="88338" y="551059"/>
                      <a:pt x="91105" y="543387"/>
                      <a:pt x="91745" y="535211"/>
                    </a:cubicBezTo>
                    <a:cubicBezTo>
                      <a:pt x="91951" y="532531"/>
                      <a:pt x="91974" y="529898"/>
                      <a:pt x="91905" y="527241"/>
                    </a:cubicBezTo>
                    <a:lnTo>
                      <a:pt x="91517" y="525111"/>
                    </a:lnTo>
                    <a:cubicBezTo>
                      <a:pt x="91288" y="523668"/>
                      <a:pt x="90991" y="522363"/>
                      <a:pt x="90739" y="520966"/>
                    </a:cubicBezTo>
                    <a:lnTo>
                      <a:pt x="89939" y="516867"/>
                    </a:lnTo>
                    <a:lnTo>
                      <a:pt x="89436" y="513042"/>
                    </a:lnTo>
                    <a:cubicBezTo>
                      <a:pt x="89367" y="511782"/>
                      <a:pt x="89230" y="510454"/>
                      <a:pt x="89184" y="509217"/>
                    </a:cubicBezTo>
                    <a:cubicBezTo>
                      <a:pt x="89230" y="507981"/>
                      <a:pt x="89161" y="506859"/>
                      <a:pt x="89230" y="505530"/>
                    </a:cubicBezTo>
                    <a:lnTo>
                      <a:pt x="89596" y="501751"/>
                    </a:lnTo>
                    <a:cubicBezTo>
                      <a:pt x="89710" y="501110"/>
                      <a:pt x="89802" y="500469"/>
                      <a:pt x="89939" y="499759"/>
                    </a:cubicBezTo>
                    <a:lnTo>
                      <a:pt x="90328" y="497858"/>
                    </a:lnTo>
                    <a:lnTo>
                      <a:pt x="91288" y="494033"/>
                    </a:lnTo>
                    <a:cubicBezTo>
                      <a:pt x="91814" y="492499"/>
                      <a:pt x="92317" y="491171"/>
                      <a:pt x="92866" y="489866"/>
                    </a:cubicBezTo>
                    <a:cubicBezTo>
                      <a:pt x="93186" y="489247"/>
                      <a:pt x="93369" y="488720"/>
                      <a:pt x="93735" y="488011"/>
                    </a:cubicBezTo>
                    <a:cubicBezTo>
                      <a:pt x="94147" y="487323"/>
                      <a:pt x="94558" y="486522"/>
                      <a:pt x="94970" y="485927"/>
                    </a:cubicBezTo>
                    <a:cubicBezTo>
                      <a:pt x="95816" y="484713"/>
                      <a:pt x="96548" y="483430"/>
                      <a:pt x="97485" y="482285"/>
                    </a:cubicBezTo>
                    <a:cubicBezTo>
                      <a:pt x="98469" y="481163"/>
                      <a:pt x="99406" y="479949"/>
                      <a:pt x="100458" y="478896"/>
                    </a:cubicBezTo>
                    <a:cubicBezTo>
                      <a:pt x="101556" y="477888"/>
                      <a:pt x="102539" y="476835"/>
                      <a:pt x="103705" y="475781"/>
                    </a:cubicBezTo>
                    <a:lnTo>
                      <a:pt x="107433" y="472758"/>
                    </a:lnTo>
                    <a:lnTo>
                      <a:pt x="115345" y="467468"/>
                    </a:lnTo>
                    <a:cubicBezTo>
                      <a:pt x="116648" y="466575"/>
                      <a:pt x="118157" y="465773"/>
                      <a:pt x="119576" y="464949"/>
                    </a:cubicBezTo>
                    <a:lnTo>
                      <a:pt x="123852" y="462430"/>
                    </a:lnTo>
                    <a:lnTo>
                      <a:pt x="128174" y="459887"/>
                    </a:lnTo>
                    <a:cubicBezTo>
                      <a:pt x="129614" y="458994"/>
                      <a:pt x="131192" y="458147"/>
                      <a:pt x="132542" y="457231"/>
                    </a:cubicBezTo>
                    <a:lnTo>
                      <a:pt x="132724" y="457093"/>
                    </a:lnTo>
                    <a:cubicBezTo>
                      <a:pt x="132862" y="457528"/>
                      <a:pt x="132976" y="457964"/>
                      <a:pt x="133182" y="458399"/>
                    </a:cubicBezTo>
                    <a:cubicBezTo>
                      <a:pt x="133433" y="458994"/>
                      <a:pt x="133639" y="459567"/>
                      <a:pt x="133936" y="460162"/>
                    </a:cubicBezTo>
                    <a:lnTo>
                      <a:pt x="134897" y="461857"/>
                    </a:lnTo>
                    <a:lnTo>
                      <a:pt x="134714" y="461491"/>
                    </a:lnTo>
                    <a:cubicBezTo>
                      <a:pt x="135149" y="462200"/>
                      <a:pt x="135583" y="462933"/>
                      <a:pt x="136040" y="463575"/>
                    </a:cubicBezTo>
                    <a:lnTo>
                      <a:pt x="137092" y="464903"/>
                    </a:lnTo>
                    <a:lnTo>
                      <a:pt x="137252" y="465109"/>
                    </a:lnTo>
                    <a:lnTo>
                      <a:pt x="139974" y="467949"/>
                    </a:lnTo>
                    <a:lnTo>
                      <a:pt x="140156" y="468132"/>
                    </a:lnTo>
                    <a:lnTo>
                      <a:pt x="140248" y="468201"/>
                    </a:lnTo>
                    <a:lnTo>
                      <a:pt x="143289" y="470628"/>
                    </a:lnTo>
                    <a:lnTo>
                      <a:pt x="146377" y="472621"/>
                    </a:lnTo>
                    <a:lnTo>
                      <a:pt x="146582" y="472758"/>
                    </a:lnTo>
                    <a:lnTo>
                      <a:pt x="147063" y="472987"/>
                    </a:lnTo>
                    <a:lnTo>
                      <a:pt x="147245" y="473308"/>
                    </a:lnTo>
                    <a:lnTo>
                      <a:pt x="147382" y="473514"/>
                    </a:lnTo>
                    <a:lnTo>
                      <a:pt x="147429" y="473605"/>
                    </a:lnTo>
                    <a:lnTo>
                      <a:pt x="147634" y="474086"/>
                    </a:lnTo>
                    <a:lnTo>
                      <a:pt x="148412" y="475987"/>
                    </a:lnTo>
                    <a:lnTo>
                      <a:pt x="148458" y="476102"/>
                    </a:lnTo>
                    <a:lnTo>
                      <a:pt x="148458" y="476102"/>
                    </a:lnTo>
                    <a:lnTo>
                      <a:pt x="148526" y="476354"/>
                    </a:lnTo>
                    <a:lnTo>
                      <a:pt x="148732" y="477041"/>
                    </a:lnTo>
                    <a:lnTo>
                      <a:pt x="149052" y="478941"/>
                    </a:lnTo>
                    <a:lnTo>
                      <a:pt x="149189" y="480590"/>
                    </a:lnTo>
                    <a:lnTo>
                      <a:pt x="149189" y="482331"/>
                    </a:lnTo>
                    <a:cubicBezTo>
                      <a:pt x="149189" y="482331"/>
                      <a:pt x="149235" y="482079"/>
                      <a:pt x="149235" y="482079"/>
                    </a:cubicBezTo>
                    <a:lnTo>
                      <a:pt x="149144" y="483224"/>
                    </a:lnTo>
                    <a:lnTo>
                      <a:pt x="149075" y="483774"/>
                    </a:lnTo>
                    <a:lnTo>
                      <a:pt x="149075" y="484049"/>
                    </a:lnTo>
                    <a:cubicBezTo>
                      <a:pt x="149075" y="484049"/>
                      <a:pt x="149029" y="484209"/>
                      <a:pt x="149029" y="484209"/>
                    </a:cubicBezTo>
                    <a:lnTo>
                      <a:pt x="149029" y="484255"/>
                    </a:lnTo>
                    <a:cubicBezTo>
                      <a:pt x="149029" y="484255"/>
                      <a:pt x="149029" y="484278"/>
                      <a:pt x="149029" y="484278"/>
                    </a:cubicBezTo>
                    <a:lnTo>
                      <a:pt x="149029" y="484278"/>
                    </a:lnTo>
                    <a:cubicBezTo>
                      <a:pt x="149029" y="484278"/>
                      <a:pt x="149052" y="484209"/>
                      <a:pt x="149098" y="484094"/>
                    </a:cubicBezTo>
                    <a:lnTo>
                      <a:pt x="149098" y="484140"/>
                    </a:lnTo>
                    <a:cubicBezTo>
                      <a:pt x="149098" y="484140"/>
                      <a:pt x="148663" y="486476"/>
                      <a:pt x="148663" y="486476"/>
                    </a:cubicBezTo>
                    <a:lnTo>
                      <a:pt x="148778" y="486110"/>
                    </a:lnTo>
                    <a:lnTo>
                      <a:pt x="148274" y="488125"/>
                    </a:lnTo>
                    <a:lnTo>
                      <a:pt x="147611" y="490209"/>
                    </a:lnTo>
                    <a:lnTo>
                      <a:pt x="146925" y="492316"/>
                    </a:lnTo>
                    <a:lnTo>
                      <a:pt x="146537" y="493598"/>
                    </a:lnTo>
                    <a:lnTo>
                      <a:pt x="146010" y="495706"/>
                    </a:lnTo>
                    <a:lnTo>
                      <a:pt x="145805" y="496553"/>
                    </a:lnTo>
                    <a:lnTo>
                      <a:pt x="145736" y="497080"/>
                    </a:lnTo>
                    <a:lnTo>
                      <a:pt x="145485" y="499232"/>
                    </a:lnTo>
                    <a:lnTo>
                      <a:pt x="145439" y="499645"/>
                    </a:lnTo>
                    <a:lnTo>
                      <a:pt x="145439" y="500606"/>
                    </a:lnTo>
                    <a:cubicBezTo>
                      <a:pt x="145439" y="500606"/>
                      <a:pt x="145439" y="501683"/>
                      <a:pt x="145439" y="501683"/>
                    </a:cubicBezTo>
                    <a:lnTo>
                      <a:pt x="145439" y="502645"/>
                    </a:lnTo>
                    <a:cubicBezTo>
                      <a:pt x="145439" y="502645"/>
                      <a:pt x="145439" y="502736"/>
                      <a:pt x="145439" y="502736"/>
                    </a:cubicBezTo>
                    <a:lnTo>
                      <a:pt x="145439" y="503011"/>
                    </a:lnTo>
                    <a:cubicBezTo>
                      <a:pt x="145439" y="503011"/>
                      <a:pt x="145599" y="504088"/>
                      <a:pt x="145599" y="504088"/>
                    </a:cubicBezTo>
                    <a:lnTo>
                      <a:pt x="145736" y="505187"/>
                    </a:lnTo>
                    <a:lnTo>
                      <a:pt x="145736" y="505255"/>
                    </a:lnTo>
                    <a:cubicBezTo>
                      <a:pt x="145736" y="505255"/>
                      <a:pt x="145782" y="505462"/>
                      <a:pt x="145782" y="505462"/>
                    </a:cubicBezTo>
                    <a:lnTo>
                      <a:pt x="145782" y="505507"/>
                    </a:lnTo>
                    <a:cubicBezTo>
                      <a:pt x="145782" y="505507"/>
                      <a:pt x="145805" y="505622"/>
                      <a:pt x="145805" y="505622"/>
                    </a:cubicBezTo>
                    <a:lnTo>
                      <a:pt x="145873" y="505897"/>
                    </a:lnTo>
                    <a:lnTo>
                      <a:pt x="145988" y="506423"/>
                    </a:lnTo>
                    <a:lnTo>
                      <a:pt x="146239" y="507500"/>
                    </a:lnTo>
                    <a:lnTo>
                      <a:pt x="146399" y="508141"/>
                    </a:lnTo>
                    <a:lnTo>
                      <a:pt x="146582" y="508714"/>
                    </a:lnTo>
                    <a:cubicBezTo>
                      <a:pt x="146857" y="509469"/>
                      <a:pt x="147086" y="510294"/>
                      <a:pt x="147406" y="510958"/>
                    </a:cubicBezTo>
                    <a:lnTo>
                      <a:pt x="147863" y="511943"/>
                    </a:lnTo>
                    <a:lnTo>
                      <a:pt x="148092" y="512446"/>
                    </a:lnTo>
                    <a:lnTo>
                      <a:pt x="148092" y="512515"/>
                    </a:lnTo>
                    <a:cubicBezTo>
                      <a:pt x="148092" y="512515"/>
                      <a:pt x="148183" y="512676"/>
                      <a:pt x="148183" y="512676"/>
                    </a:cubicBezTo>
                    <a:lnTo>
                      <a:pt x="148183" y="512676"/>
                    </a:lnTo>
                    <a:cubicBezTo>
                      <a:pt x="148183" y="512676"/>
                      <a:pt x="148252" y="512813"/>
                      <a:pt x="148252" y="512813"/>
                    </a:cubicBezTo>
                    <a:lnTo>
                      <a:pt x="148389" y="513065"/>
                    </a:lnTo>
                    <a:lnTo>
                      <a:pt x="149532" y="514943"/>
                    </a:lnTo>
                    <a:lnTo>
                      <a:pt x="150127" y="515859"/>
                    </a:lnTo>
                    <a:lnTo>
                      <a:pt x="150241" y="516065"/>
                    </a:lnTo>
                    <a:lnTo>
                      <a:pt x="150287" y="516134"/>
                    </a:lnTo>
                    <a:lnTo>
                      <a:pt x="150378" y="516225"/>
                    </a:lnTo>
                    <a:lnTo>
                      <a:pt x="150561" y="516408"/>
                    </a:lnTo>
                    <a:lnTo>
                      <a:pt x="150904" y="516844"/>
                    </a:lnTo>
                    <a:cubicBezTo>
                      <a:pt x="151407" y="517416"/>
                      <a:pt x="151773" y="517897"/>
                      <a:pt x="152413" y="518561"/>
                    </a:cubicBezTo>
                    <a:cubicBezTo>
                      <a:pt x="152985" y="519088"/>
                      <a:pt x="153534" y="519684"/>
                      <a:pt x="154106" y="520050"/>
                    </a:cubicBezTo>
                    <a:lnTo>
                      <a:pt x="154975" y="520691"/>
                    </a:lnTo>
                    <a:lnTo>
                      <a:pt x="155066" y="518034"/>
                    </a:lnTo>
                    <a:cubicBezTo>
                      <a:pt x="155089" y="517599"/>
                      <a:pt x="155066" y="517050"/>
                      <a:pt x="155089" y="516706"/>
                    </a:cubicBezTo>
                    <a:lnTo>
                      <a:pt x="155158" y="515286"/>
                    </a:lnTo>
                    <a:lnTo>
                      <a:pt x="155158" y="514599"/>
                    </a:lnTo>
                    <a:cubicBezTo>
                      <a:pt x="155158" y="514599"/>
                      <a:pt x="155158" y="514233"/>
                      <a:pt x="155158" y="514233"/>
                    </a:cubicBezTo>
                    <a:lnTo>
                      <a:pt x="155158" y="514095"/>
                    </a:lnTo>
                    <a:lnTo>
                      <a:pt x="155158" y="514095"/>
                    </a:lnTo>
                    <a:cubicBezTo>
                      <a:pt x="155158" y="514095"/>
                      <a:pt x="155226" y="514347"/>
                      <a:pt x="155203" y="514233"/>
                    </a:cubicBezTo>
                    <a:lnTo>
                      <a:pt x="155203" y="514050"/>
                    </a:lnTo>
                    <a:cubicBezTo>
                      <a:pt x="155272" y="513133"/>
                      <a:pt x="155386" y="512195"/>
                      <a:pt x="155409" y="511302"/>
                    </a:cubicBezTo>
                    <a:lnTo>
                      <a:pt x="155409" y="510981"/>
                    </a:lnTo>
                    <a:cubicBezTo>
                      <a:pt x="155409" y="510981"/>
                      <a:pt x="155432" y="510706"/>
                      <a:pt x="155432" y="510706"/>
                    </a:cubicBezTo>
                    <a:lnTo>
                      <a:pt x="155432" y="510706"/>
                    </a:lnTo>
                    <a:cubicBezTo>
                      <a:pt x="155409" y="510363"/>
                      <a:pt x="155478" y="511095"/>
                      <a:pt x="155478" y="511027"/>
                    </a:cubicBezTo>
                    <a:lnTo>
                      <a:pt x="155478" y="511027"/>
                    </a:lnTo>
                    <a:lnTo>
                      <a:pt x="155478" y="510958"/>
                    </a:lnTo>
                    <a:cubicBezTo>
                      <a:pt x="155478" y="510958"/>
                      <a:pt x="155592" y="510294"/>
                      <a:pt x="155592" y="510294"/>
                    </a:cubicBezTo>
                    <a:lnTo>
                      <a:pt x="155798" y="508942"/>
                    </a:lnTo>
                    <a:lnTo>
                      <a:pt x="155981" y="507591"/>
                    </a:lnTo>
                    <a:lnTo>
                      <a:pt x="156027" y="507248"/>
                    </a:lnTo>
                    <a:lnTo>
                      <a:pt x="156027" y="507088"/>
                    </a:lnTo>
                    <a:cubicBezTo>
                      <a:pt x="156027" y="507088"/>
                      <a:pt x="156050" y="507019"/>
                      <a:pt x="156050" y="507019"/>
                    </a:cubicBezTo>
                    <a:lnTo>
                      <a:pt x="156050" y="507019"/>
                    </a:lnTo>
                    <a:cubicBezTo>
                      <a:pt x="156050" y="507019"/>
                      <a:pt x="156050" y="507477"/>
                      <a:pt x="156050" y="507477"/>
                    </a:cubicBezTo>
                    <a:lnTo>
                      <a:pt x="156050" y="507362"/>
                    </a:lnTo>
                    <a:cubicBezTo>
                      <a:pt x="156050" y="507362"/>
                      <a:pt x="156209" y="506698"/>
                      <a:pt x="156209" y="506698"/>
                    </a:cubicBezTo>
                    <a:lnTo>
                      <a:pt x="156461" y="505393"/>
                    </a:lnTo>
                    <a:lnTo>
                      <a:pt x="156461" y="505393"/>
                    </a:lnTo>
                    <a:lnTo>
                      <a:pt x="156461" y="505347"/>
                    </a:lnTo>
                    <a:cubicBezTo>
                      <a:pt x="156461" y="505347"/>
                      <a:pt x="156415" y="505782"/>
                      <a:pt x="156438" y="505576"/>
                    </a:cubicBezTo>
                    <a:lnTo>
                      <a:pt x="156438" y="505576"/>
                    </a:lnTo>
                    <a:cubicBezTo>
                      <a:pt x="156438" y="505576"/>
                      <a:pt x="156461" y="505416"/>
                      <a:pt x="156461" y="505416"/>
                    </a:cubicBezTo>
                    <a:lnTo>
                      <a:pt x="156507" y="505255"/>
                    </a:lnTo>
                    <a:lnTo>
                      <a:pt x="156599" y="504935"/>
                    </a:lnTo>
                    <a:lnTo>
                      <a:pt x="156781" y="504294"/>
                    </a:lnTo>
                    <a:cubicBezTo>
                      <a:pt x="156895" y="503836"/>
                      <a:pt x="157010" y="503401"/>
                      <a:pt x="157147" y="503080"/>
                    </a:cubicBezTo>
                    <a:lnTo>
                      <a:pt x="157513" y="502095"/>
                    </a:lnTo>
                    <a:cubicBezTo>
                      <a:pt x="157742" y="501454"/>
                      <a:pt x="158108" y="500790"/>
                      <a:pt x="158405" y="500125"/>
                    </a:cubicBezTo>
                    <a:lnTo>
                      <a:pt x="158519" y="499736"/>
                    </a:lnTo>
                    <a:cubicBezTo>
                      <a:pt x="158519" y="499736"/>
                      <a:pt x="158634" y="499599"/>
                      <a:pt x="158702" y="499530"/>
                    </a:cubicBezTo>
                    <a:cubicBezTo>
                      <a:pt x="158771" y="499438"/>
                      <a:pt x="158748" y="499484"/>
                      <a:pt x="158885" y="499255"/>
                    </a:cubicBezTo>
                    <a:lnTo>
                      <a:pt x="159525" y="498110"/>
                    </a:lnTo>
                    <a:lnTo>
                      <a:pt x="160143" y="496965"/>
                    </a:lnTo>
                    <a:lnTo>
                      <a:pt x="160440" y="496370"/>
                    </a:lnTo>
                    <a:lnTo>
                      <a:pt x="160509" y="496232"/>
                    </a:lnTo>
                    <a:lnTo>
                      <a:pt x="160554" y="496163"/>
                    </a:lnTo>
                    <a:lnTo>
                      <a:pt x="160554" y="496118"/>
                    </a:lnTo>
                    <a:cubicBezTo>
                      <a:pt x="160554" y="496118"/>
                      <a:pt x="160669" y="495866"/>
                      <a:pt x="160669" y="495866"/>
                    </a:cubicBezTo>
                    <a:lnTo>
                      <a:pt x="160829" y="495522"/>
                    </a:lnTo>
                    <a:cubicBezTo>
                      <a:pt x="161035" y="495087"/>
                      <a:pt x="161286" y="494606"/>
                      <a:pt x="161446" y="494217"/>
                    </a:cubicBezTo>
                    <a:lnTo>
                      <a:pt x="161698" y="493621"/>
                    </a:lnTo>
                    <a:lnTo>
                      <a:pt x="161812" y="493301"/>
                    </a:lnTo>
                    <a:lnTo>
                      <a:pt x="161972" y="492843"/>
                    </a:lnTo>
                    <a:cubicBezTo>
                      <a:pt x="162292" y="491927"/>
                      <a:pt x="162567" y="491033"/>
                      <a:pt x="162864" y="490163"/>
                    </a:cubicBezTo>
                    <a:lnTo>
                      <a:pt x="162933" y="489980"/>
                    </a:lnTo>
                    <a:lnTo>
                      <a:pt x="162978" y="489705"/>
                    </a:lnTo>
                    <a:lnTo>
                      <a:pt x="163321" y="487713"/>
                    </a:lnTo>
                    <a:cubicBezTo>
                      <a:pt x="163413" y="487072"/>
                      <a:pt x="163550" y="486293"/>
                      <a:pt x="163573" y="485789"/>
                    </a:cubicBezTo>
                    <a:cubicBezTo>
                      <a:pt x="163596" y="485262"/>
                      <a:pt x="163619" y="484736"/>
                      <a:pt x="163642" y="484232"/>
                    </a:cubicBezTo>
                    <a:lnTo>
                      <a:pt x="163642" y="483476"/>
                    </a:lnTo>
                    <a:cubicBezTo>
                      <a:pt x="163893" y="483682"/>
                      <a:pt x="164099" y="483888"/>
                      <a:pt x="164259" y="484049"/>
                    </a:cubicBezTo>
                    <a:lnTo>
                      <a:pt x="165631" y="485492"/>
                    </a:lnTo>
                    <a:lnTo>
                      <a:pt x="166935" y="487232"/>
                    </a:lnTo>
                    <a:lnTo>
                      <a:pt x="167621" y="488102"/>
                    </a:lnTo>
                    <a:lnTo>
                      <a:pt x="167941" y="488537"/>
                    </a:lnTo>
                    <a:lnTo>
                      <a:pt x="168101" y="488766"/>
                    </a:lnTo>
                    <a:lnTo>
                      <a:pt x="168170" y="488881"/>
                    </a:lnTo>
                    <a:lnTo>
                      <a:pt x="168215" y="488949"/>
                    </a:lnTo>
                    <a:lnTo>
                      <a:pt x="168215" y="488949"/>
                    </a:lnTo>
                    <a:cubicBezTo>
                      <a:pt x="168215" y="488949"/>
                      <a:pt x="168170" y="488858"/>
                      <a:pt x="168124" y="488812"/>
                    </a:cubicBezTo>
                    <a:lnTo>
                      <a:pt x="168147" y="488812"/>
                    </a:lnTo>
                    <a:cubicBezTo>
                      <a:pt x="168147" y="488812"/>
                      <a:pt x="169221" y="490736"/>
                      <a:pt x="169221" y="490736"/>
                    </a:cubicBezTo>
                    <a:lnTo>
                      <a:pt x="169747" y="491698"/>
                    </a:lnTo>
                    <a:cubicBezTo>
                      <a:pt x="169885" y="491927"/>
                      <a:pt x="170022" y="492316"/>
                      <a:pt x="170159" y="492614"/>
                    </a:cubicBezTo>
                    <a:cubicBezTo>
                      <a:pt x="170433" y="493278"/>
                      <a:pt x="170731" y="493896"/>
                      <a:pt x="170914" y="494606"/>
                    </a:cubicBezTo>
                    <a:lnTo>
                      <a:pt x="171325" y="496095"/>
                    </a:lnTo>
                    <a:lnTo>
                      <a:pt x="172331" y="493965"/>
                    </a:lnTo>
                    <a:lnTo>
                      <a:pt x="172560" y="493141"/>
                    </a:lnTo>
                    <a:lnTo>
                      <a:pt x="172926" y="491744"/>
                    </a:lnTo>
                    <a:lnTo>
                      <a:pt x="173017" y="491400"/>
                    </a:lnTo>
                    <a:lnTo>
                      <a:pt x="173017" y="491308"/>
                    </a:lnTo>
                    <a:cubicBezTo>
                      <a:pt x="173017" y="491308"/>
                      <a:pt x="173063" y="491400"/>
                      <a:pt x="173040" y="491217"/>
                    </a:cubicBezTo>
                    <a:lnTo>
                      <a:pt x="173040" y="491217"/>
                    </a:lnTo>
                    <a:lnTo>
                      <a:pt x="173040" y="490965"/>
                    </a:lnTo>
                    <a:cubicBezTo>
                      <a:pt x="173040" y="490965"/>
                      <a:pt x="173132" y="490186"/>
                      <a:pt x="173132" y="490186"/>
                    </a:cubicBezTo>
                    <a:cubicBezTo>
                      <a:pt x="173177" y="489659"/>
                      <a:pt x="173246" y="489087"/>
                      <a:pt x="173223" y="488675"/>
                    </a:cubicBezTo>
                    <a:lnTo>
                      <a:pt x="173223" y="487278"/>
                    </a:lnTo>
                    <a:cubicBezTo>
                      <a:pt x="173223" y="487278"/>
                      <a:pt x="172995" y="485537"/>
                      <a:pt x="172995" y="485537"/>
                    </a:cubicBezTo>
                    <a:cubicBezTo>
                      <a:pt x="172880" y="484392"/>
                      <a:pt x="172652" y="483545"/>
                      <a:pt x="172423" y="482629"/>
                    </a:cubicBezTo>
                    <a:lnTo>
                      <a:pt x="172263" y="481965"/>
                    </a:lnTo>
                    <a:lnTo>
                      <a:pt x="171943" y="481071"/>
                    </a:lnTo>
                    <a:lnTo>
                      <a:pt x="171371" y="479537"/>
                    </a:lnTo>
                    <a:cubicBezTo>
                      <a:pt x="170982" y="478369"/>
                      <a:pt x="170525" y="477705"/>
                      <a:pt x="170136" y="476835"/>
                    </a:cubicBezTo>
                    <a:lnTo>
                      <a:pt x="169816" y="476216"/>
                    </a:lnTo>
                    <a:lnTo>
                      <a:pt x="169656" y="475918"/>
                    </a:lnTo>
                    <a:lnTo>
                      <a:pt x="169587" y="475804"/>
                    </a:lnTo>
                    <a:lnTo>
                      <a:pt x="169587" y="475804"/>
                    </a:lnTo>
                    <a:cubicBezTo>
                      <a:pt x="169587" y="475804"/>
                      <a:pt x="169381" y="475552"/>
                      <a:pt x="169381" y="475552"/>
                    </a:cubicBezTo>
                    <a:lnTo>
                      <a:pt x="169381" y="475506"/>
                    </a:lnTo>
                    <a:cubicBezTo>
                      <a:pt x="169381" y="475506"/>
                      <a:pt x="169290" y="475369"/>
                      <a:pt x="169290" y="475369"/>
                    </a:cubicBezTo>
                    <a:lnTo>
                      <a:pt x="168558" y="474201"/>
                    </a:lnTo>
                    <a:lnTo>
                      <a:pt x="167827" y="473010"/>
                    </a:lnTo>
                    <a:lnTo>
                      <a:pt x="166751" y="471659"/>
                    </a:lnTo>
                    <a:lnTo>
                      <a:pt x="165883" y="470583"/>
                    </a:lnTo>
                    <a:lnTo>
                      <a:pt x="165471" y="470056"/>
                    </a:lnTo>
                    <a:lnTo>
                      <a:pt x="164625" y="469185"/>
                    </a:lnTo>
                    <a:lnTo>
                      <a:pt x="162704" y="467262"/>
                    </a:lnTo>
                    <a:lnTo>
                      <a:pt x="160189" y="465132"/>
                    </a:lnTo>
                    <a:lnTo>
                      <a:pt x="159663" y="464674"/>
                    </a:lnTo>
                    <a:lnTo>
                      <a:pt x="158977" y="464170"/>
                    </a:lnTo>
                    <a:lnTo>
                      <a:pt x="157856" y="463368"/>
                    </a:lnTo>
                    <a:lnTo>
                      <a:pt x="155615" y="461742"/>
                    </a:lnTo>
                    <a:lnTo>
                      <a:pt x="154472" y="460987"/>
                    </a:lnTo>
                    <a:lnTo>
                      <a:pt x="153900" y="460574"/>
                    </a:lnTo>
                    <a:lnTo>
                      <a:pt x="153877" y="460574"/>
                    </a:lnTo>
                    <a:cubicBezTo>
                      <a:pt x="154060" y="460689"/>
                      <a:pt x="154129" y="460735"/>
                      <a:pt x="154151" y="460735"/>
                    </a:cubicBezTo>
                    <a:lnTo>
                      <a:pt x="154151" y="460735"/>
                    </a:lnTo>
                    <a:lnTo>
                      <a:pt x="154083" y="460666"/>
                    </a:lnTo>
                    <a:lnTo>
                      <a:pt x="153946" y="460552"/>
                    </a:lnTo>
                    <a:lnTo>
                      <a:pt x="153671" y="460345"/>
                    </a:lnTo>
                    <a:lnTo>
                      <a:pt x="152597" y="459498"/>
                    </a:lnTo>
                    <a:lnTo>
                      <a:pt x="152048" y="459109"/>
                    </a:lnTo>
                    <a:lnTo>
                      <a:pt x="151865" y="458971"/>
                    </a:lnTo>
                    <a:cubicBezTo>
                      <a:pt x="152299" y="459292"/>
                      <a:pt x="151933" y="459017"/>
                      <a:pt x="152093" y="459132"/>
                    </a:cubicBezTo>
                    <a:lnTo>
                      <a:pt x="152093" y="459132"/>
                    </a:lnTo>
                    <a:cubicBezTo>
                      <a:pt x="152093" y="459132"/>
                      <a:pt x="152070" y="459086"/>
                      <a:pt x="152070" y="459086"/>
                    </a:cubicBezTo>
                    <a:lnTo>
                      <a:pt x="152002" y="459017"/>
                    </a:lnTo>
                    <a:lnTo>
                      <a:pt x="151865" y="458926"/>
                    </a:lnTo>
                    <a:lnTo>
                      <a:pt x="150035" y="457368"/>
                    </a:lnTo>
                    <a:cubicBezTo>
                      <a:pt x="149441" y="456773"/>
                      <a:pt x="148869" y="456177"/>
                      <a:pt x="148252" y="455582"/>
                    </a:cubicBezTo>
                    <a:lnTo>
                      <a:pt x="148663" y="456109"/>
                    </a:lnTo>
                    <a:lnTo>
                      <a:pt x="147520" y="454735"/>
                    </a:lnTo>
                    <a:lnTo>
                      <a:pt x="147474" y="454666"/>
                    </a:lnTo>
                    <a:lnTo>
                      <a:pt x="147406" y="454597"/>
                    </a:lnTo>
                    <a:cubicBezTo>
                      <a:pt x="147406" y="454597"/>
                      <a:pt x="147314" y="454528"/>
                      <a:pt x="147268" y="454505"/>
                    </a:cubicBezTo>
                    <a:lnTo>
                      <a:pt x="147039" y="454139"/>
                    </a:lnTo>
                    <a:cubicBezTo>
                      <a:pt x="146788" y="453773"/>
                      <a:pt x="146537" y="453429"/>
                      <a:pt x="146285" y="453086"/>
                    </a:cubicBezTo>
                    <a:lnTo>
                      <a:pt x="145919" y="452422"/>
                    </a:lnTo>
                    <a:lnTo>
                      <a:pt x="145691" y="452055"/>
                    </a:lnTo>
                    <a:lnTo>
                      <a:pt x="145691" y="452055"/>
                    </a:lnTo>
                    <a:cubicBezTo>
                      <a:pt x="145691" y="452055"/>
                      <a:pt x="145667" y="451963"/>
                      <a:pt x="145599" y="451940"/>
                    </a:cubicBezTo>
                    <a:lnTo>
                      <a:pt x="145004" y="450498"/>
                    </a:lnTo>
                    <a:lnTo>
                      <a:pt x="145279" y="451345"/>
                    </a:lnTo>
                    <a:cubicBezTo>
                      <a:pt x="145165" y="450956"/>
                      <a:pt x="145027" y="450589"/>
                      <a:pt x="144890" y="450200"/>
                    </a:cubicBezTo>
                    <a:lnTo>
                      <a:pt x="144776" y="449902"/>
                    </a:lnTo>
                    <a:lnTo>
                      <a:pt x="144707" y="449421"/>
                    </a:lnTo>
                    <a:lnTo>
                      <a:pt x="144570" y="448436"/>
                    </a:lnTo>
                    <a:lnTo>
                      <a:pt x="144501" y="447956"/>
                    </a:lnTo>
                    <a:lnTo>
                      <a:pt x="144456" y="447566"/>
                    </a:lnTo>
                    <a:lnTo>
                      <a:pt x="144456" y="447566"/>
                    </a:lnTo>
                    <a:lnTo>
                      <a:pt x="144456" y="447314"/>
                    </a:lnTo>
                    <a:cubicBezTo>
                      <a:pt x="144456" y="447314"/>
                      <a:pt x="144684" y="447062"/>
                      <a:pt x="144684" y="447062"/>
                    </a:cubicBezTo>
                    <a:cubicBezTo>
                      <a:pt x="145324" y="446398"/>
                      <a:pt x="145851" y="445597"/>
                      <a:pt x="146377" y="444795"/>
                    </a:cubicBezTo>
                    <a:lnTo>
                      <a:pt x="147840" y="442551"/>
                    </a:lnTo>
                    <a:lnTo>
                      <a:pt x="148320" y="441658"/>
                    </a:lnTo>
                    <a:lnTo>
                      <a:pt x="148572" y="441177"/>
                    </a:lnTo>
                    <a:lnTo>
                      <a:pt x="148709" y="440879"/>
                    </a:lnTo>
                    <a:lnTo>
                      <a:pt x="149281" y="439367"/>
                    </a:lnTo>
                    <a:cubicBezTo>
                      <a:pt x="149372" y="439139"/>
                      <a:pt x="149487" y="438864"/>
                      <a:pt x="149532" y="438657"/>
                    </a:cubicBezTo>
                    <a:lnTo>
                      <a:pt x="149738" y="438039"/>
                    </a:lnTo>
                    <a:lnTo>
                      <a:pt x="149784" y="437902"/>
                    </a:lnTo>
                    <a:lnTo>
                      <a:pt x="149898" y="437467"/>
                    </a:lnTo>
                    <a:lnTo>
                      <a:pt x="149898" y="437375"/>
                    </a:lnTo>
                    <a:cubicBezTo>
                      <a:pt x="149898" y="437375"/>
                      <a:pt x="150012" y="436963"/>
                      <a:pt x="150012" y="436963"/>
                    </a:cubicBezTo>
                    <a:lnTo>
                      <a:pt x="150173" y="436161"/>
                    </a:lnTo>
                    <a:cubicBezTo>
                      <a:pt x="150264" y="435680"/>
                      <a:pt x="150401" y="435062"/>
                      <a:pt x="150424" y="434673"/>
                    </a:cubicBezTo>
                    <a:lnTo>
                      <a:pt x="150538" y="433390"/>
                    </a:lnTo>
                    <a:lnTo>
                      <a:pt x="150584" y="432886"/>
                    </a:lnTo>
                    <a:lnTo>
                      <a:pt x="150584" y="432497"/>
                    </a:lnTo>
                    <a:cubicBezTo>
                      <a:pt x="150584" y="432497"/>
                      <a:pt x="150607" y="431764"/>
                      <a:pt x="150607" y="431764"/>
                    </a:cubicBezTo>
                    <a:lnTo>
                      <a:pt x="150607" y="430299"/>
                    </a:lnTo>
                    <a:cubicBezTo>
                      <a:pt x="150607" y="430299"/>
                      <a:pt x="150607" y="430207"/>
                      <a:pt x="150607" y="430207"/>
                    </a:cubicBezTo>
                    <a:lnTo>
                      <a:pt x="150561" y="429955"/>
                    </a:lnTo>
                    <a:cubicBezTo>
                      <a:pt x="150401" y="428673"/>
                      <a:pt x="150264" y="427619"/>
                      <a:pt x="149875" y="425741"/>
                    </a:cubicBezTo>
                    <a:cubicBezTo>
                      <a:pt x="149830" y="425581"/>
                      <a:pt x="149807" y="425466"/>
                      <a:pt x="149761" y="425306"/>
                    </a:cubicBezTo>
                    <a:lnTo>
                      <a:pt x="152276" y="416557"/>
                    </a:lnTo>
                    <a:lnTo>
                      <a:pt x="148389" y="421321"/>
                    </a:lnTo>
                    <a:lnTo>
                      <a:pt x="147680" y="419557"/>
                    </a:lnTo>
                    <a:cubicBezTo>
                      <a:pt x="147382" y="418894"/>
                      <a:pt x="147086" y="418413"/>
                      <a:pt x="146788" y="417817"/>
                    </a:cubicBezTo>
                    <a:lnTo>
                      <a:pt x="145896" y="416122"/>
                    </a:lnTo>
                    <a:lnTo>
                      <a:pt x="145667" y="415687"/>
                    </a:lnTo>
                    <a:lnTo>
                      <a:pt x="145530" y="415504"/>
                    </a:lnTo>
                    <a:lnTo>
                      <a:pt x="145279" y="415092"/>
                    </a:lnTo>
                    <a:lnTo>
                      <a:pt x="144776" y="414290"/>
                    </a:lnTo>
                    <a:lnTo>
                      <a:pt x="143747" y="412664"/>
                    </a:lnTo>
                    <a:lnTo>
                      <a:pt x="143564" y="412412"/>
                    </a:lnTo>
                    <a:cubicBezTo>
                      <a:pt x="145187" y="412733"/>
                      <a:pt x="146857" y="412847"/>
                      <a:pt x="148503" y="413122"/>
                    </a:cubicBezTo>
                    <a:lnTo>
                      <a:pt x="151613" y="413512"/>
                    </a:lnTo>
                    <a:lnTo>
                      <a:pt x="154517" y="413557"/>
                    </a:lnTo>
                    <a:lnTo>
                      <a:pt x="157422" y="413649"/>
                    </a:lnTo>
                    <a:lnTo>
                      <a:pt x="158862" y="413649"/>
                    </a:lnTo>
                    <a:cubicBezTo>
                      <a:pt x="158862" y="413649"/>
                      <a:pt x="159228" y="413695"/>
                      <a:pt x="159228" y="413695"/>
                    </a:cubicBezTo>
                    <a:lnTo>
                      <a:pt x="159503" y="413695"/>
                    </a:lnTo>
                    <a:cubicBezTo>
                      <a:pt x="159503" y="413695"/>
                      <a:pt x="159594" y="413695"/>
                      <a:pt x="159594" y="413695"/>
                    </a:cubicBezTo>
                    <a:lnTo>
                      <a:pt x="159777" y="413695"/>
                    </a:lnTo>
                    <a:cubicBezTo>
                      <a:pt x="159777" y="413695"/>
                      <a:pt x="160532" y="413626"/>
                      <a:pt x="160532" y="413626"/>
                    </a:cubicBezTo>
                    <a:lnTo>
                      <a:pt x="166614" y="413260"/>
                    </a:lnTo>
                    <a:lnTo>
                      <a:pt x="168124" y="413145"/>
                    </a:lnTo>
                    <a:lnTo>
                      <a:pt x="169564" y="412962"/>
                    </a:lnTo>
                    <a:lnTo>
                      <a:pt x="172423" y="412550"/>
                    </a:lnTo>
                    <a:lnTo>
                      <a:pt x="175304" y="412138"/>
                    </a:lnTo>
                    <a:lnTo>
                      <a:pt x="176013" y="412046"/>
                    </a:lnTo>
                    <a:lnTo>
                      <a:pt x="176379" y="412000"/>
                    </a:lnTo>
                    <a:lnTo>
                      <a:pt x="176676" y="411931"/>
                    </a:lnTo>
                    <a:lnTo>
                      <a:pt x="176859" y="411931"/>
                    </a:lnTo>
                    <a:cubicBezTo>
                      <a:pt x="176859" y="411931"/>
                      <a:pt x="177637" y="411748"/>
                      <a:pt x="177637" y="411748"/>
                    </a:cubicBezTo>
                    <a:lnTo>
                      <a:pt x="178826" y="412115"/>
                    </a:lnTo>
                    <a:lnTo>
                      <a:pt x="178917" y="412115"/>
                    </a:lnTo>
                    <a:cubicBezTo>
                      <a:pt x="178917" y="412115"/>
                      <a:pt x="178963" y="412183"/>
                      <a:pt x="178963" y="412183"/>
                    </a:cubicBezTo>
                    <a:lnTo>
                      <a:pt x="178963" y="412183"/>
                    </a:lnTo>
                    <a:cubicBezTo>
                      <a:pt x="178963" y="412183"/>
                      <a:pt x="178940" y="412160"/>
                      <a:pt x="178917" y="412160"/>
                    </a:cubicBezTo>
                    <a:lnTo>
                      <a:pt x="179055" y="412229"/>
                    </a:lnTo>
                    <a:lnTo>
                      <a:pt x="179443" y="412366"/>
                    </a:lnTo>
                    <a:lnTo>
                      <a:pt x="180015" y="412573"/>
                    </a:lnTo>
                    <a:lnTo>
                      <a:pt x="181822" y="413580"/>
                    </a:lnTo>
                    <a:lnTo>
                      <a:pt x="182119" y="413718"/>
                    </a:lnTo>
                    <a:lnTo>
                      <a:pt x="182187" y="413786"/>
                    </a:lnTo>
                    <a:lnTo>
                      <a:pt x="182210" y="413786"/>
                    </a:lnTo>
                    <a:lnTo>
                      <a:pt x="182713" y="414130"/>
                    </a:lnTo>
                    <a:cubicBezTo>
                      <a:pt x="183079" y="414405"/>
                      <a:pt x="183445" y="414657"/>
                      <a:pt x="183719" y="414886"/>
                    </a:cubicBezTo>
                    <a:lnTo>
                      <a:pt x="185526" y="416329"/>
                    </a:lnTo>
                    <a:cubicBezTo>
                      <a:pt x="185800" y="416557"/>
                      <a:pt x="186167" y="416901"/>
                      <a:pt x="186486" y="417176"/>
                    </a:cubicBezTo>
                    <a:lnTo>
                      <a:pt x="187470" y="418092"/>
                    </a:lnTo>
                    <a:lnTo>
                      <a:pt x="191426" y="421710"/>
                    </a:lnTo>
                    <a:cubicBezTo>
                      <a:pt x="192089" y="422329"/>
                      <a:pt x="192889" y="422924"/>
                      <a:pt x="193598" y="423497"/>
                    </a:cubicBezTo>
                    <a:lnTo>
                      <a:pt x="195839" y="425283"/>
                    </a:lnTo>
                    <a:lnTo>
                      <a:pt x="195931" y="425375"/>
                    </a:lnTo>
                    <a:lnTo>
                      <a:pt x="196023" y="425443"/>
                    </a:lnTo>
                    <a:lnTo>
                      <a:pt x="197692" y="426543"/>
                    </a:lnTo>
                    <a:cubicBezTo>
                      <a:pt x="198263" y="426932"/>
                      <a:pt x="198789" y="427207"/>
                      <a:pt x="199315" y="427504"/>
                    </a:cubicBezTo>
                    <a:lnTo>
                      <a:pt x="200139" y="427962"/>
                    </a:lnTo>
                    <a:lnTo>
                      <a:pt x="200642" y="428237"/>
                    </a:lnTo>
                    <a:lnTo>
                      <a:pt x="201053" y="428443"/>
                    </a:lnTo>
                    <a:lnTo>
                      <a:pt x="202700" y="429314"/>
                    </a:lnTo>
                    <a:lnTo>
                      <a:pt x="202974" y="429451"/>
                    </a:lnTo>
                    <a:lnTo>
                      <a:pt x="203043" y="429451"/>
                    </a:lnTo>
                    <a:cubicBezTo>
                      <a:pt x="203043" y="429451"/>
                      <a:pt x="204621" y="430092"/>
                      <a:pt x="204621" y="430092"/>
                    </a:cubicBezTo>
                    <a:lnTo>
                      <a:pt x="206290" y="430688"/>
                    </a:lnTo>
                    <a:lnTo>
                      <a:pt x="208188" y="431329"/>
                    </a:lnTo>
                    <a:lnTo>
                      <a:pt x="209834" y="431741"/>
                    </a:lnTo>
                    <a:cubicBezTo>
                      <a:pt x="210086" y="431810"/>
                      <a:pt x="210475" y="431901"/>
                      <a:pt x="210589" y="431925"/>
                    </a:cubicBezTo>
                    <a:lnTo>
                      <a:pt x="211550" y="432108"/>
                    </a:lnTo>
                    <a:lnTo>
                      <a:pt x="213493" y="432497"/>
                    </a:lnTo>
                    <a:cubicBezTo>
                      <a:pt x="214659" y="432657"/>
                      <a:pt x="215666" y="432840"/>
                      <a:pt x="216969" y="432932"/>
                    </a:cubicBezTo>
                    <a:lnTo>
                      <a:pt x="218867" y="433092"/>
                    </a:lnTo>
                    <a:lnTo>
                      <a:pt x="220582" y="433138"/>
                    </a:lnTo>
                    <a:lnTo>
                      <a:pt x="224035" y="433184"/>
                    </a:lnTo>
                    <a:cubicBezTo>
                      <a:pt x="225156" y="433184"/>
                      <a:pt x="226345" y="433230"/>
                      <a:pt x="227488" y="433184"/>
                    </a:cubicBezTo>
                    <a:lnTo>
                      <a:pt x="228860" y="433184"/>
                    </a:lnTo>
                    <a:cubicBezTo>
                      <a:pt x="229135" y="433344"/>
                      <a:pt x="229387" y="433505"/>
                      <a:pt x="229684" y="433665"/>
                    </a:cubicBezTo>
                    <a:lnTo>
                      <a:pt x="230301" y="433986"/>
                    </a:lnTo>
                    <a:lnTo>
                      <a:pt x="230598" y="434146"/>
                    </a:lnTo>
                    <a:lnTo>
                      <a:pt x="230827" y="434238"/>
                    </a:lnTo>
                    <a:lnTo>
                      <a:pt x="230850" y="434238"/>
                    </a:lnTo>
                    <a:cubicBezTo>
                      <a:pt x="230850" y="434238"/>
                      <a:pt x="230850" y="434283"/>
                      <a:pt x="230850" y="434283"/>
                    </a:cubicBezTo>
                    <a:lnTo>
                      <a:pt x="230850" y="434283"/>
                    </a:lnTo>
                    <a:lnTo>
                      <a:pt x="231033" y="434421"/>
                    </a:lnTo>
                    <a:lnTo>
                      <a:pt x="231033" y="434421"/>
                    </a:lnTo>
                    <a:cubicBezTo>
                      <a:pt x="231033" y="434421"/>
                      <a:pt x="232222" y="435062"/>
                      <a:pt x="232222" y="435062"/>
                    </a:cubicBezTo>
                    <a:cubicBezTo>
                      <a:pt x="232405" y="435153"/>
                      <a:pt x="232656" y="435291"/>
                      <a:pt x="232862" y="435360"/>
                    </a:cubicBezTo>
                    <a:lnTo>
                      <a:pt x="234120" y="435887"/>
                    </a:lnTo>
                    <a:lnTo>
                      <a:pt x="234280" y="435978"/>
                    </a:lnTo>
                    <a:lnTo>
                      <a:pt x="234280" y="435978"/>
                    </a:lnTo>
                    <a:cubicBezTo>
                      <a:pt x="234280" y="435978"/>
                      <a:pt x="234097" y="435840"/>
                      <a:pt x="234189" y="435887"/>
                    </a:cubicBezTo>
                    <a:lnTo>
                      <a:pt x="234189" y="435887"/>
                    </a:lnTo>
                    <a:cubicBezTo>
                      <a:pt x="234189" y="435887"/>
                      <a:pt x="234189" y="435909"/>
                      <a:pt x="234189" y="435909"/>
                    </a:cubicBezTo>
                    <a:lnTo>
                      <a:pt x="234326" y="435978"/>
                    </a:lnTo>
                    <a:lnTo>
                      <a:pt x="234669" y="436161"/>
                    </a:lnTo>
                    <a:lnTo>
                      <a:pt x="236064" y="436848"/>
                    </a:lnTo>
                    <a:lnTo>
                      <a:pt x="236270" y="436963"/>
                    </a:lnTo>
                    <a:lnTo>
                      <a:pt x="238694" y="437879"/>
                    </a:lnTo>
                    <a:lnTo>
                      <a:pt x="240020" y="438383"/>
                    </a:lnTo>
                    <a:lnTo>
                      <a:pt x="241301" y="438818"/>
                    </a:lnTo>
                    <a:cubicBezTo>
                      <a:pt x="241301" y="438818"/>
                      <a:pt x="241689" y="438909"/>
                      <a:pt x="241872" y="438955"/>
                    </a:cubicBezTo>
                    <a:lnTo>
                      <a:pt x="242512" y="439139"/>
                    </a:lnTo>
                    <a:cubicBezTo>
                      <a:pt x="242650" y="439207"/>
                      <a:pt x="242650" y="439161"/>
                      <a:pt x="242924" y="439299"/>
                    </a:cubicBezTo>
                    <a:lnTo>
                      <a:pt x="243244" y="439391"/>
                    </a:lnTo>
                    <a:lnTo>
                      <a:pt x="243907" y="439574"/>
                    </a:lnTo>
                    <a:lnTo>
                      <a:pt x="245234" y="439894"/>
                    </a:lnTo>
                    <a:cubicBezTo>
                      <a:pt x="245440" y="439963"/>
                      <a:pt x="245737" y="440032"/>
                      <a:pt x="245920" y="440055"/>
                    </a:cubicBezTo>
                    <a:lnTo>
                      <a:pt x="247040" y="440330"/>
                    </a:lnTo>
                    <a:lnTo>
                      <a:pt x="247383" y="439757"/>
                    </a:lnTo>
                    <a:cubicBezTo>
                      <a:pt x="247635" y="439367"/>
                      <a:pt x="247795" y="439070"/>
                      <a:pt x="248001" y="438818"/>
                    </a:cubicBezTo>
                    <a:cubicBezTo>
                      <a:pt x="248161" y="438566"/>
                      <a:pt x="248298" y="438154"/>
                      <a:pt x="248413" y="437833"/>
                    </a:cubicBezTo>
                    <a:cubicBezTo>
                      <a:pt x="248527" y="437467"/>
                      <a:pt x="248595" y="437100"/>
                      <a:pt x="248664" y="436688"/>
                    </a:cubicBezTo>
                    <a:cubicBezTo>
                      <a:pt x="248733" y="436344"/>
                      <a:pt x="248801" y="436092"/>
                      <a:pt x="248847" y="435795"/>
                    </a:cubicBezTo>
                    <a:lnTo>
                      <a:pt x="248984" y="434925"/>
                    </a:lnTo>
                    <a:lnTo>
                      <a:pt x="248984" y="434833"/>
                    </a:lnTo>
                    <a:cubicBezTo>
                      <a:pt x="248984" y="434833"/>
                      <a:pt x="248984" y="434810"/>
                      <a:pt x="248984" y="434810"/>
                    </a:cubicBezTo>
                    <a:lnTo>
                      <a:pt x="248984" y="434810"/>
                    </a:lnTo>
                    <a:cubicBezTo>
                      <a:pt x="248710" y="434146"/>
                      <a:pt x="248893" y="434627"/>
                      <a:pt x="248824" y="434466"/>
                    </a:cubicBezTo>
                    <a:lnTo>
                      <a:pt x="248824" y="434192"/>
                    </a:lnTo>
                    <a:cubicBezTo>
                      <a:pt x="248824" y="434192"/>
                      <a:pt x="248824" y="433779"/>
                      <a:pt x="248824" y="433779"/>
                    </a:cubicBezTo>
                    <a:lnTo>
                      <a:pt x="251111" y="433963"/>
                    </a:lnTo>
                    <a:cubicBezTo>
                      <a:pt x="252071" y="434054"/>
                      <a:pt x="253306" y="434283"/>
                      <a:pt x="254404" y="434421"/>
                    </a:cubicBezTo>
                    <a:lnTo>
                      <a:pt x="257765" y="434902"/>
                    </a:lnTo>
                    <a:lnTo>
                      <a:pt x="257628" y="434902"/>
                    </a:lnTo>
                    <a:cubicBezTo>
                      <a:pt x="258955" y="435177"/>
                      <a:pt x="260304" y="435474"/>
                      <a:pt x="261630" y="435818"/>
                    </a:cubicBezTo>
                    <a:lnTo>
                      <a:pt x="262133" y="435955"/>
                    </a:lnTo>
                    <a:cubicBezTo>
                      <a:pt x="262316" y="436001"/>
                      <a:pt x="262430" y="436024"/>
                      <a:pt x="262590" y="436092"/>
                    </a:cubicBezTo>
                    <a:lnTo>
                      <a:pt x="263528" y="436436"/>
                    </a:lnTo>
                    <a:lnTo>
                      <a:pt x="265426" y="437100"/>
                    </a:lnTo>
                    <a:lnTo>
                      <a:pt x="265426" y="437100"/>
                    </a:lnTo>
                    <a:cubicBezTo>
                      <a:pt x="265426" y="437100"/>
                      <a:pt x="268445" y="438543"/>
                      <a:pt x="268445" y="438543"/>
                    </a:cubicBezTo>
                    <a:lnTo>
                      <a:pt x="267233" y="436779"/>
                    </a:lnTo>
                    <a:cubicBezTo>
                      <a:pt x="266981" y="436413"/>
                      <a:pt x="266730" y="436024"/>
                      <a:pt x="266432" y="435657"/>
                    </a:cubicBezTo>
                    <a:lnTo>
                      <a:pt x="266432" y="435657"/>
                    </a:lnTo>
                    <a:lnTo>
                      <a:pt x="264946" y="434077"/>
                    </a:lnTo>
                    <a:lnTo>
                      <a:pt x="264191" y="433299"/>
                    </a:lnTo>
                    <a:lnTo>
                      <a:pt x="264077" y="433207"/>
                    </a:lnTo>
                    <a:lnTo>
                      <a:pt x="263894" y="433070"/>
                    </a:lnTo>
                    <a:lnTo>
                      <a:pt x="263665" y="432886"/>
                    </a:lnTo>
                    <a:lnTo>
                      <a:pt x="263208" y="432520"/>
                    </a:lnTo>
                    <a:cubicBezTo>
                      <a:pt x="262613" y="432039"/>
                      <a:pt x="261973" y="431512"/>
                      <a:pt x="261401" y="431123"/>
                    </a:cubicBezTo>
                    <a:lnTo>
                      <a:pt x="259618" y="429886"/>
                    </a:lnTo>
                    <a:lnTo>
                      <a:pt x="259343" y="429749"/>
                    </a:lnTo>
                    <a:cubicBezTo>
                      <a:pt x="257354" y="428673"/>
                      <a:pt x="255364" y="427619"/>
                      <a:pt x="253352" y="426611"/>
                    </a:cubicBezTo>
                    <a:lnTo>
                      <a:pt x="249944" y="425237"/>
                    </a:lnTo>
                    <a:cubicBezTo>
                      <a:pt x="248870" y="424779"/>
                      <a:pt x="247818" y="424504"/>
                      <a:pt x="246766" y="424115"/>
                    </a:cubicBezTo>
                    <a:lnTo>
                      <a:pt x="245965" y="423840"/>
                    </a:lnTo>
                    <a:lnTo>
                      <a:pt x="245554" y="423726"/>
                    </a:lnTo>
                    <a:lnTo>
                      <a:pt x="245508" y="423726"/>
                    </a:lnTo>
                    <a:cubicBezTo>
                      <a:pt x="245508" y="423726"/>
                      <a:pt x="245508" y="423703"/>
                      <a:pt x="245508" y="423703"/>
                    </a:cubicBezTo>
                    <a:lnTo>
                      <a:pt x="245234" y="423657"/>
                    </a:lnTo>
                    <a:lnTo>
                      <a:pt x="245211" y="423657"/>
                    </a:lnTo>
                    <a:cubicBezTo>
                      <a:pt x="245211" y="423657"/>
                      <a:pt x="245097" y="423611"/>
                      <a:pt x="245097" y="423611"/>
                    </a:cubicBezTo>
                    <a:lnTo>
                      <a:pt x="244914" y="423565"/>
                    </a:lnTo>
                    <a:lnTo>
                      <a:pt x="243290" y="423130"/>
                    </a:lnTo>
                    <a:lnTo>
                      <a:pt x="240043" y="422260"/>
                    </a:lnTo>
                    <a:lnTo>
                      <a:pt x="236773" y="421458"/>
                    </a:lnTo>
                    <a:lnTo>
                      <a:pt x="233114" y="420863"/>
                    </a:lnTo>
                    <a:lnTo>
                      <a:pt x="229798" y="420336"/>
                    </a:lnTo>
                    <a:lnTo>
                      <a:pt x="226505" y="419878"/>
                    </a:lnTo>
                    <a:lnTo>
                      <a:pt x="220376" y="419100"/>
                    </a:lnTo>
                    <a:lnTo>
                      <a:pt x="217335" y="418504"/>
                    </a:lnTo>
                    <a:cubicBezTo>
                      <a:pt x="216489" y="418390"/>
                      <a:pt x="215323" y="418046"/>
                      <a:pt x="214271" y="417771"/>
                    </a:cubicBezTo>
                    <a:lnTo>
                      <a:pt x="213127" y="417428"/>
                    </a:lnTo>
                    <a:cubicBezTo>
                      <a:pt x="212739" y="417336"/>
                      <a:pt x="212190" y="417107"/>
                      <a:pt x="211664" y="416947"/>
                    </a:cubicBezTo>
                    <a:lnTo>
                      <a:pt x="210886" y="416672"/>
                    </a:lnTo>
                    <a:lnTo>
                      <a:pt x="210200" y="416420"/>
                    </a:lnTo>
                    <a:lnTo>
                      <a:pt x="208897" y="415916"/>
                    </a:lnTo>
                    <a:lnTo>
                      <a:pt x="207685" y="415321"/>
                    </a:lnTo>
                    <a:lnTo>
                      <a:pt x="207319" y="415138"/>
                    </a:lnTo>
                    <a:lnTo>
                      <a:pt x="207227" y="415092"/>
                    </a:lnTo>
                    <a:lnTo>
                      <a:pt x="206884" y="414954"/>
                    </a:lnTo>
                    <a:lnTo>
                      <a:pt x="206862" y="414954"/>
                    </a:lnTo>
                    <a:cubicBezTo>
                      <a:pt x="206862" y="414954"/>
                      <a:pt x="206770" y="414863"/>
                      <a:pt x="206770" y="414863"/>
                    </a:cubicBezTo>
                    <a:lnTo>
                      <a:pt x="206359" y="414634"/>
                    </a:lnTo>
                    <a:lnTo>
                      <a:pt x="205947" y="414451"/>
                    </a:lnTo>
                    <a:cubicBezTo>
                      <a:pt x="205947" y="414451"/>
                      <a:pt x="205833" y="414405"/>
                      <a:pt x="205673" y="414313"/>
                    </a:cubicBezTo>
                    <a:lnTo>
                      <a:pt x="205307" y="414061"/>
                    </a:lnTo>
                    <a:lnTo>
                      <a:pt x="204072" y="413351"/>
                    </a:lnTo>
                    <a:cubicBezTo>
                      <a:pt x="202723" y="412366"/>
                      <a:pt x="201373" y="411382"/>
                      <a:pt x="200001" y="410420"/>
                    </a:cubicBezTo>
                    <a:lnTo>
                      <a:pt x="195771" y="407397"/>
                    </a:lnTo>
                    <a:lnTo>
                      <a:pt x="200985" y="405885"/>
                    </a:lnTo>
                    <a:lnTo>
                      <a:pt x="212098" y="402633"/>
                    </a:lnTo>
                    <a:cubicBezTo>
                      <a:pt x="215735" y="401763"/>
                      <a:pt x="219210" y="400618"/>
                      <a:pt x="223121" y="400091"/>
                    </a:cubicBezTo>
                    <a:lnTo>
                      <a:pt x="225979" y="399587"/>
                    </a:lnTo>
                    <a:lnTo>
                      <a:pt x="227397" y="399335"/>
                    </a:lnTo>
                    <a:lnTo>
                      <a:pt x="227763" y="399290"/>
                    </a:lnTo>
                    <a:lnTo>
                      <a:pt x="227900" y="399290"/>
                    </a:lnTo>
                    <a:cubicBezTo>
                      <a:pt x="227900" y="399290"/>
                      <a:pt x="227968" y="399267"/>
                      <a:pt x="227968" y="399267"/>
                    </a:cubicBezTo>
                    <a:lnTo>
                      <a:pt x="228654" y="399221"/>
                    </a:lnTo>
                    <a:lnTo>
                      <a:pt x="231445" y="398992"/>
                    </a:lnTo>
                    <a:cubicBezTo>
                      <a:pt x="232382" y="398923"/>
                      <a:pt x="233297" y="398946"/>
                      <a:pt x="234234" y="398923"/>
                    </a:cubicBezTo>
                    <a:cubicBezTo>
                      <a:pt x="236133" y="398855"/>
                      <a:pt x="237824" y="399083"/>
                      <a:pt x="239654" y="399221"/>
                    </a:cubicBezTo>
                    <a:lnTo>
                      <a:pt x="242512" y="399702"/>
                    </a:lnTo>
                    <a:lnTo>
                      <a:pt x="243244" y="399839"/>
                    </a:lnTo>
                    <a:cubicBezTo>
                      <a:pt x="243244" y="399839"/>
                      <a:pt x="243633" y="399931"/>
                      <a:pt x="243816" y="399977"/>
                    </a:cubicBezTo>
                    <a:lnTo>
                      <a:pt x="245165" y="400343"/>
                    </a:lnTo>
                    <a:cubicBezTo>
                      <a:pt x="246972" y="400733"/>
                      <a:pt x="248687" y="401442"/>
                      <a:pt x="250402" y="402107"/>
                    </a:cubicBezTo>
                    <a:cubicBezTo>
                      <a:pt x="252048" y="402862"/>
                      <a:pt x="253695" y="403595"/>
                      <a:pt x="255387" y="404626"/>
                    </a:cubicBezTo>
                    <a:cubicBezTo>
                      <a:pt x="258520" y="406366"/>
                      <a:pt x="261744" y="408954"/>
                      <a:pt x="264603" y="411244"/>
                    </a:cubicBezTo>
                    <a:lnTo>
                      <a:pt x="269154" y="414840"/>
                    </a:lnTo>
                    <a:lnTo>
                      <a:pt x="270297" y="415733"/>
                    </a:lnTo>
                    <a:cubicBezTo>
                      <a:pt x="270777" y="416122"/>
                      <a:pt x="271097" y="416329"/>
                      <a:pt x="271509" y="416626"/>
                    </a:cubicBezTo>
                    <a:lnTo>
                      <a:pt x="273933" y="418298"/>
                    </a:lnTo>
                    <a:cubicBezTo>
                      <a:pt x="275556" y="419443"/>
                      <a:pt x="277111" y="420428"/>
                      <a:pt x="278872" y="421481"/>
                    </a:cubicBezTo>
                    <a:cubicBezTo>
                      <a:pt x="280587" y="422420"/>
                      <a:pt x="282142" y="423474"/>
                      <a:pt x="283972" y="424344"/>
                    </a:cubicBezTo>
                    <a:lnTo>
                      <a:pt x="286579" y="425626"/>
                    </a:lnTo>
                    <a:cubicBezTo>
                      <a:pt x="287562" y="426085"/>
                      <a:pt x="288385" y="426382"/>
                      <a:pt x="289300" y="426772"/>
                    </a:cubicBezTo>
                    <a:lnTo>
                      <a:pt x="289986" y="427047"/>
                    </a:lnTo>
                    <a:lnTo>
                      <a:pt x="290146" y="427115"/>
                    </a:lnTo>
                    <a:lnTo>
                      <a:pt x="290260" y="427161"/>
                    </a:lnTo>
                    <a:lnTo>
                      <a:pt x="290352" y="427207"/>
                    </a:lnTo>
                    <a:lnTo>
                      <a:pt x="290695" y="427299"/>
                    </a:lnTo>
                    <a:lnTo>
                      <a:pt x="292067" y="427734"/>
                    </a:lnTo>
                    <a:cubicBezTo>
                      <a:pt x="293096" y="428123"/>
                      <a:pt x="293988" y="428191"/>
                      <a:pt x="294948" y="428443"/>
                    </a:cubicBezTo>
                    <a:lnTo>
                      <a:pt x="298767" y="429428"/>
                    </a:lnTo>
                    <a:lnTo>
                      <a:pt x="293988" y="426588"/>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1" name="Freeform: Shape 2128">
                <a:extLst>
                  <a:ext uri="{FF2B5EF4-FFF2-40B4-BE49-F238E27FC236}">
                    <a16:creationId xmlns:a16="http://schemas.microsoft.com/office/drawing/2014/main" id="{40AE06AC-8AC8-B8F3-2288-12A0CB4DE06E}"/>
                  </a:ext>
                </a:extLst>
              </p:cNvPr>
              <p:cNvSpPr/>
              <p:nvPr/>
            </p:nvSpPr>
            <p:spPr>
              <a:xfrm>
                <a:off x="5692190" y="3984955"/>
                <a:ext cx="23" cy="22901"/>
              </a:xfrm>
              <a:custGeom>
                <a:avLst/>
                <a:gdLst>
                  <a:gd name="connsiteX0" fmla="*/ 0 w 23"/>
                  <a:gd name="connsiteY0" fmla="*/ 0 h 22901"/>
                  <a:gd name="connsiteX1" fmla="*/ 23 w 23"/>
                  <a:gd name="connsiteY1" fmla="*/ 0 h 22901"/>
                  <a:gd name="connsiteX2" fmla="*/ 0 w 23"/>
                  <a:gd name="connsiteY2" fmla="*/ 0 h 22901"/>
                  <a:gd name="connsiteX3" fmla="*/ 0 w 23"/>
                  <a:gd name="connsiteY3" fmla="*/ 0 h 22901"/>
                </a:gdLst>
                <a:ahLst/>
                <a:cxnLst>
                  <a:cxn ang="0">
                    <a:pos x="connsiteX0" y="connsiteY0"/>
                  </a:cxn>
                  <a:cxn ang="0">
                    <a:pos x="connsiteX1" y="connsiteY1"/>
                  </a:cxn>
                  <a:cxn ang="0">
                    <a:pos x="connsiteX2" y="connsiteY2"/>
                  </a:cxn>
                  <a:cxn ang="0">
                    <a:pos x="connsiteX3" y="connsiteY3"/>
                  </a:cxn>
                </a:cxnLst>
                <a:rect l="l" t="t" r="r" b="b"/>
                <a:pathLst>
                  <a:path w="23" h="22901">
                    <a:moveTo>
                      <a:pt x="0" y="0"/>
                    </a:moveTo>
                    <a:lnTo>
                      <a:pt x="23"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2" name="Freeform: Shape 2129">
                <a:extLst>
                  <a:ext uri="{FF2B5EF4-FFF2-40B4-BE49-F238E27FC236}">
                    <a16:creationId xmlns:a16="http://schemas.microsoft.com/office/drawing/2014/main" id="{4EDC1CA7-044F-9E7B-1BA9-5C89A289FB6C}"/>
                  </a:ext>
                </a:extLst>
              </p:cNvPr>
              <p:cNvSpPr/>
              <p:nvPr/>
            </p:nvSpPr>
            <p:spPr>
              <a:xfrm>
                <a:off x="5656173" y="3697768"/>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3" name="Freeform: Shape 2130">
                <a:extLst>
                  <a:ext uri="{FF2B5EF4-FFF2-40B4-BE49-F238E27FC236}">
                    <a16:creationId xmlns:a16="http://schemas.microsoft.com/office/drawing/2014/main" id="{85B1BC36-F5FA-2B56-F623-8971BCF3F577}"/>
                  </a:ext>
                </a:extLst>
              </p:cNvPr>
              <p:cNvSpPr/>
              <p:nvPr/>
            </p:nvSpPr>
            <p:spPr>
              <a:xfrm>
                <a:off x="5670283" y="3713731"/>
                <a:ext cx="22867" cy="20"/>
              </a:xfrm>
              <a:custGeom>
                <a:avLst/>
                <a:gdLst>
                  <a:gd name="connsiteX0" fmla="*/ 0 w 22867"/>
                  <a:gd name="connsiteY0" fmla="*/ 0 h 20"/>
                  <a:gd name="connsiteX1" fmla="*/ 0 w 22867"/>
                  <a:gd name="connsiteY1" fmla="*/ 0 h 20"/>
                  <a:gd name="connsiteX2" fmla="*/ 0 w 22867"/>
                  <a:gd name="connsiteY2" fmla="*/ 0 h 20"/>
                </a:gdLst>
                <a:ahLst/>
                <a:cxnLst>
                  <a:cxn ang="0">
                    <a:pos x="connsiteX0" y="connsiteY0"/>
                  </a:cxn>
                  <a:cxn ang="0">
                    <a:pos x="connsiteX1" y="connsiteY1"/>
                  </a:cxn>
                  <a:cxn ang="0">
                    <a:pos x="connsiteX2" y="connsiteY2"/>
                  </a:cxn>
                </a:cxnLst>
                <a:rect l="l" t="t" r="r" b="b"/>
                <a:pathLst>
                  <a:path w="22867" h="20">
                    <a:moveTo>
                      <a:pt x="0" y="0"/>
                    </a:moveTo>
                    <a:lnTo>
                      <a:pt x="0" y="0"/>
                    </a:lnTo>
                    <a:cubicBezTo>
                      <a:pt x="0" y="0"/>
                      <a:pt x="0" y="46"/>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4" name="Freeform: Shape 2131">
                <a:extLst>
                  <a:ext uri="{FF2B5EF4-FFF2-40B4-BE49-F238E27FC236}">
                    <a16:creationId xmlns:a16="http://schemas.microsoft.com/office/drawing/2014/main" id="{EBB90C83-1CBD-405B-BDB5-B0E7CDA4928C}"/>
                  </a:ext>
                </a:extLst>
              </p:cNvPr>
              <p:cNvSpPr/>
              <p:nvPr/>
            </p:nvSpPr>
            <p:spPr>
              <a:xfrm>
                <a:off x="5699736" y="3812874"/>
                <a:ext cx="22867" cy="20"/>
              </a:xfrm>
              <a:custGeom>
                <a:avLst/>
                <a:gdLst>
                  <a:gd name="connsiteX0" fmla="*/ 0 w 22867"/>
                  <a:gd name="connsiteY0" fmla="*/ 20 h 20"/>
                  <a:gd name="connsiteX1" fmla="*/ 0 w 22867"/>
                  <a:gd name="connsiteY1" fmla="*/ 20 h 20"/>
                  <a:gd name="connsiteX2" fmla="*/ 0 w 22867"/>
                  <a:gd name="connsiteY2" fmla="*/ 20 h 20"/>
                </a:gdLst>
                <a:ahLst/>
                <a:cxnLst>
                  <a:cxn ang="0">
                    <a:pos x="connsiteX0" y="connsiteY0"/>
                  </a:cxn>
                  <a:cxn ang="0">
                    <a:pos x="connsiteX1" y="connsiteY1"/>
                  </a:cxn>
                  <a:cxn ang="0">
                    <a:pos x="connsiteX2" y="connsiteY2"/>
                  </a:cxn>
                </a:cxnLst>
                <a:rect l="l" t="t" r="r" b="b"/>
                <a:pathLst>
                  <a:path w="22867" h="20">
                    <a:moveTo>
                      <a:pt x="0" y="20"/>
                    </a:moveTo>
                    <a:lnTo>
                      <a:pt x="0" y="20"/>
                    </a:lnTo>
                    <a:cubicBezTo>
                      <a:pt x="0" y="20"/>
                      <a:pt x="0" y="-25"/>
                      <a:pt x="0" y="2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5" name="Freeform: Shape 2132">
                <a:extLst>
                  <a:ext uri="{FF2B5EF4-FFF2-40B4-BE49-F238E27FC236}">
                    <a16:creationId xmlns:a16="http://schemas.microsoft.com/office/drawing/2014/main" id="{E2FF7177-0852-F7FE-919F-9BDE7E35DFA5}"/>
                  </a:ext>
                </a:extLst>
              </p:cNvPr>
              <p:cNvSpPr/>
              <p:nvPr/>
            </p:nvSpPr>
            <p:spPr>
              <a:xfrm>
                <a:off x="5624524" y="3669668"/>
                <a:ext cx="91" cy="114"/>
              </a:xfrm>
              <a:custGeom>
                <a:avLst/>
                <a:gdLst>
                  <a:gd name="connsiteX0" fmla="*/ 46 w 91"/>
                  <a:gd name="connsiteY0" fmla="*/ 69 h 114"/>
                  <a:gd name="connsiteX1" fmla="*/ 0 w 91"/>
                  <a:gd name="connsiteY1" fmla="*/ 0 h 114"/>
                  <a:gd name="connsiteX2" fmla="*/ 91 w 91"/>
                  <a:gd name="connsiteY2" fmla="*/ 115 h 114"/>
                  <a:gd name="connsiteX3" fmla="*/ 46 w 91"/>
                  <a:gd name="connsiteY3" fmla="*/ 69 h 114"/>
                </a:gdLst>
                <a:ahLst/>
                <a:cxnLst>
                  <a:cxn ang="0">
                    <a:pos x="connsiteX0" y="connsiteY0"/>
                  </a:cxn>
                  <a:cxn ang="0">
                    <a:pos x="connsiteX1" y="connsiteY1"/>
                  </a:cxn>
                  <a:cxn ang="0">
                    <a:pos x="connsiteX2" y="connsiteY2"/>
                  </a:cxn>
                  <a:cxn ang="0">
                    <a:pos x="connsiteX3" y="connsiteY3"/>
                  </a:cxn>
                </a:cxnLst>
                <a:rect l="l" t="t" r="r" b="b"/>
                <a:pathLst>
                  <a:path w="91" h="114">
                    <a:moveTo>
                      <a:pt x="46" y="69"/>
                    </a:moveTo>
                    <a:lnTo>
                      <a:pt x="0" y="0"/>
                    </a:lnTo>
                    <a:lnTo>
                      <a:pt x="91" y="115"/>
                    </a:lnTo>
                    <a:lnTo>
                      <a:pt x="46" y="69"/>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6" name="Freeform: Shape 2133">
                <a:extLst>
                  <a:ext uri="{FF2B5EF4-FFF2-40B4-BE49-F238E27FC236}">
                    <a16:creationId xmlns:a16="http://schemas.microsoft.com/office/drawing/2014/main" id="{FB75283F-BEF7-95AA-AD2E-DEA7287E6BF4}"/>
                  </a:ext>
                </a:extLst>
              </p:cNvPr>
              <p:cNvSpPr/>
              <p:nvPr/>
            </p:nvSpPr>
            <p:spPr>
              <a:xfrm>
                <a:off x="5624478" y="3669622"/>
                <a:ext cx="45" cy="23"/>
              </a:xfrm>
              <a:custGeom>
                <a:avLst/>
                <a:gdLst>
                  <a:gd name="connsiteX0" fmla="*/ 46 w 45"/>
                  <a:gd name="connsiteY0" fmla="*/ 23 h 23"/>
                  <a:gd name="connsiteX1" fmla="*/ 0 w 45"/>
                  <a:gd name="connsiteY1" fmla="*/ 0 h 23"/>
                  <a:gd name="connsiteX2" fmla="*/ 0 w 45"/>
                  <a:gd name="connsiteY2" fmla="*/ 0 h 23"/>
                  <a:gd name="connsiteX3" fmla="*/ 46 w 45"/>
                  <a:gd name="connsiteY3" fmla="*/ 23 h 23"/>
                </a:gdLst>
                <a:ahLst/>
                <a:cxnLst>
                  <a:cxn ang="0">
                    <a:pos x="connsiteX0" y="connsiteY0"/>
                  </a:cxn>
                  <a:cxn ang="0">
                    <a:pos x="connsiteX1" y="connsiteY1"/>
                  </a:cxn>
                  <a:cxn ang="0">
                    <a:pos x="connsiteX2" y="connsiteY2"/>
                  </a:cxn>
                  <a:cxn ang="0">
                    <a:pos x="connsiteX3" y="connsiteY3"/>
                  </a:cxn>
                </a:cxnLst>
                <a:rect l="l" t="t" r="r" b="b"/>
                <a:pathLst>
                  <a:path w="45" h="23">
                    <a:moveTo>
                      <a:pt x="46" y="23"/>
                    </a:moveTo>
                    <a:lnTo>
                      <a:pt x="0" y="0"/>
                    </a:lnTo>
                    <a:lnTo>
                      <a:pt x="0" y="0"/>
                    </a:lnTo>
                    <a:lnTo>
                      <a:pt x="46"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7" name="Freeform: Shape 2134">
                <a:extLst>
                  <a:ext uri="{FF2B5EF4-FFF2-40B4-BE49-F238E27FC236}">
                    <a16:creationId xmlns:a16="http://schemas.microsoft.com/office/drawing/2014/main" id="{E7989D8E-36AE-1105-7637-4D7C66034DE4}"/>
                  </a:ext>
                </a:extLst>
              </p:cNvPr>
              <p:cNvSpPr/>
              <p:nvPr/>
            </p:nvSpPr>
            <p:spPr>
              <a:xfrm>
                <a:off x="5546751" y="3633300"/>
                <a:ext cx="23" cy="22"/>
              </a:xfrm>
              <a:custGeom>
                <a:avLst/>
                <a:gdLst>
                  <a:gd name="connsiteX0" fmla="*/ 23 w 23"/>
                  <a:gd name="connsiteY0" fmla="*/ 23 h 22"/>
                  <a:gd name="connsiteX1" fmla="*/ 0 w 23"/>
                  <a:gd name="connsiteY1" fmla="*/ 0 h 22"/>
                  <a:gd name="connsiteX2" fmla="*/ 23 w 23"/>
                  <a:gd name="connsiteY2" fmla="*/ 23 h 22"/>
                  <a:gd name="connsiteX3" fmla="*/ 23 w 23"/>
                  <a:gd name="connsiteY3" fmla="*/ 23 h 22"/>
                </a:gdLst>
                <a:ahLst/>
                <a:cxnLst>
                  <a:cxn ang="0">
                    <a:pos x="connsiteX0" y="connsiteY0"/>
                  </a:cxn>
                  <a:cxn ang="0">
                    <a:pos x="connsiteX1" y="connsiteY1"/>
                  </a:cxn>
                  <a:cxn ang="0">
                    <a:pos x="connsiteX2" y="connsiteY2"/>
                  </a:cxn>
                  <a:cxn ang="0">
                    <a:pos x="connsiteX3" y="connsiteY3"/>
                  </a:cxn>
                </a:cxnLst>
                <a:rect l="l" t="t" r="r" b="b"/>
                <a:pathLst>
                  <a:path w="23" h="22">
                    <a:moveTo>
                      <a:pt x="23" y="23"/>
                    </a:moveTo>
                    <a:lnTo>
                      <a:pt x="0" y="0"/>
                    </a:lnTo>
                    <a:lnTo>
                      <a:pt x="23" y="23"/>
                    </a:lnTo>
                    <a:lnTo>
                      <a:pt x="23" y="23"/>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8" name="Freeform: Shape 2135">
                <a:extLst>
                  <a:ext uri="{FF2B5EF4-FFF2-40B4-BE49-F238E27FC236}">
                    <a16:creationId xmlns:a16="http://schemas.microsoft.com/office/drawing/2014/main" id="{26046810-32E9-3DCF-B965-8906B24E54EA}"/>
                  </a:ext>
                </a:extLst>
              </p:cNvPr>
              <p:cNvSpPr/>
              <p:nvPr/>
            </p:nvSpPr>
            <p:spPr>
              <a:xfrm>
                <a:off x="5525942" y="3770847"/>
                <a:ext cx="22867" cy="23"/>
              </a:xfrm>
              <a:custGeom>
                <a:avLst/>
                <a:gdLst>
                  <a:gd name="connsiteX0" fmla="*/ 0 w 22867"/>
                  <a:gd name="connsiteY0" fmla="*/ 0 h 23"/>
                  <a:gd name="connsiteX1" fmla="*/ 0 w 22867"/>
                  <a:gd name="connsiteY1" fmla="*/ 23 h 23"/>
                  <a:gd name="connsiteX2" fmla="*/ 0 w 22867"/>
                  <a:gd name="connsiteY2" fmla="*/ 23 h 23"/>
                  <a:gd name="connsiteX3" fmla="*/ 0 w 22867"/>
                  <a:gd name="connsiteY3" fmla="*/ 0 h 23"/>
                </a:gdLst>
                <a:ahLst/>
                <a:cxnLst>
                  <a:cxn ang="0">
                    <a:pos x="connsiteX0" y="connsiteY0"/>
                  </a:cxn>
                  <a:cxn ang="0">
                    <a:pos x="connsiteX1" y="connsiteY1"/>
                  </a:cxn>
                  <a:cxn ang="0">
                    <a:pos x="connsiteX2" y="connsiteY2"/>
                  </a:cxn>
                  <a:cxn ang="0">
                    <a:pos x="connsiteX3" y="connsiteY3"/>
                  </a:cxn>
                </a:cxnLst>
                <a:rect l="l" t="t" r="r" b="b"/>
                <a:pathLst>
                  <a:path w="22867" h="23">
                    <a:moveTo>
                      <a:pt x="0" y="0"/>
                    </a:moveTo>
                    <a:lnTo>
                      <a:pt x="0" y="23"/>
                    </a:lnTo>
                    <a:lnTo>
                      <a:pt x="0" y="23"/>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59" name="Freeform: Shape 2136">
                <a:extLst>
                  <a:ext uri="{FF2B5EF4-FFF2-40B4-BE49-F238E27FC236}">
                    <a16:creationId xmlns:a16="http://schemas.microsoft.com/office/drawing/2014/main" id="{D74DF098-C6B9-DD14-FD15-0F15B3F4413B}"/>
                  </a:ext>
                </a:extLst>
              </p:cNvPr>
              <p:cNvSpPr/>
              <p:nvPr/>
            </p:nvSpPr>
            <p:spPr>
              <a:xfrm>
                <a:off x="5511237" y="3846560"/>
                <a:ext cx="10" cy="10"/>
              </a:xfrm>
              <a:custGeom>
                <a:avLst/>
                <a:gdLst>
                  <a:gd name="connsiteX0" fmla="*/ 0 w 10"/>
                  <a:gd name="connsiteY0" fmla="*/ 0 h 10"/>
                  <a:gd name="connsiteX1" fmla="*/ 0 w 10"/>
                  <a:gd name="connsiteY1" fmla="*/ 0 h 10"/>
                  <a:gd name="connsiteX2" fmla="*/ 0 w 10"/>
                  <a:gd name="connsiteY2" fmla="*/ 0 h 10"/>
                </a:gdLst>
                <a:ahLst/>
                <a:cxnLst>
                  <a:cxn ang="0">
                    <a:pos x="connsiteX0" y="connsiteY0"/>
                  </a:cxn>
                  <a:cxn ang="0">
                    <a:pos x="connsiteX1" y="connsiteY1"/>
                  </a:cxn>
                  <a:cxn ang="0">
                    <a:pos x="connsiteX2" y="connsiteY2"/>
                  </a:cxn>
                </a:cxnLst>
                <a:rect l="l" t="t" r="r" b="b"/>
                <a:pathLst>
                  <a:path w="10" h="10">
                    <a:moveTo>
                      <a:pt x="0" y="0"/>
                    </a:moveTo>
                    <a:lnTo>
                      <a:pt x="0" y="0"/>
                    </a:lnTo>
                    <a:cubicBezTo>
                      <a:pt x="0" y="0"/>
                      <a:pt x="23"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0" name="Freeform: Shape 2137">
                <a:extLst>
                  <a:ext uri="{FF2B5EF4-FFF2-40B4-BE49-F238E27FC236}">
                    <a16:creationId xmlns:a16="http://schemas.microsoft.com/office/drawing/2014/main" id="{7C3DCC19-4BB7-6E27-B416-63C30FB52EBB}"/>
                  </a:ext>
                </a:extLst>
              </p:cNvPr>
              <p:cNvSpPr/>
              <p:nvPr/>
            </p:nvSpPr>
            <p:spPr>
              <a:xfrm>
                <a:off x="5601313" y="4023109"/>
                <a:ext cx="23" cy="23"/>
              </a:xfrm>
              <a:custGeom>
                <a:avLst/>
                <a:gdLst>
                  <a:gd name="connsiteX0" fmla="*/ 0 w 23"/>
                  <a:gd name="connsiteY0" fmla="*/ 0 h 23"/>
                  <a:gd name="connsiteX1" fmla="*/ 23 w 23"/>
                  <a:gd name="connsiteY1" fmla="*/ 23 h 23"/>
                  <a:gd name="connsiteX2" fmla="*/ 23 w 23"/>
                  <a:gd name="connsiteY2" fmla="*/ 23 h 23"/>
                  <a:gd name="connsiteX3" fmla="*/ 0 w 23"/>
                  <a:gd name="connsiteY3" fmla="*/ 0 h 23"/>
                  <a:gd name="connsiteX4" fmla="*/ 0 w 23"/>
                  <a:gd name="connsiteY4" fmla="*/ 0 h 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 h="23">
                    <a:moveTo>
                      <a:pt x="0" y="0"/>
                    </a:moveTo>
                    <a:lnTo>
                      <a:pt x="23" y="23"/>
                    </a:ln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1" name="Freeform: Shape 2138">
                <a:extLst>
                  <a:ext uri="{FF2B5EF4-FFF2-40B4-BE49-F238E27FC236}">
                    <a16:creationId xmlns:a16="http://schemas.microsoft.com/office/drawing/2014/main" id="{522446A5-C40B-234E-BCFC-DC24A1785FAF}"/>
                  </a:ext>
                </a:extLst>
              </p:cNvPr>
              <p:cNvSpPr/>
              <p:nvPr/>
            </p:nvSpPr>
            <p:spPr>
              <a:xfrm>
                <a:off x="5602503" y="4025880"/>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2" name="Freeform: Shape 2139">
                <a:extLst>
                  <a:ext uri="{FF2B5EF4-FFF2-40B4-BE49-F238E27FC236}">
                    <a16:creationId xmlns:a16="http://schemas.microsoft.com/office/drawing/2014/main" id="{A31A249F-2426-D103-2154-2665440B1AEF}"/>
                  </a:ext>
                </a:extLst>
              </p:cNvPr>
              <p:cNvSpPr/>
              <p:nvPr/>
            </p:nvSpPr>
            <p:spPr>
              <a:xfrm>
                <a:off x="5602617" y="4026246"/>
                <a:ext cx="10" cy="40"/>
              </a:xfrm>
              <a:custGeom>
                <a:avLst/>
                <a:gdLst>
                  <a:gd name="connsiteX0" fmla="*/ 0 w 10"/>
                  <a:gd name="connsiteY0" fmla="*/ 0 h 40"/>
                  <a:gd name="connsiteX1" fmla="*/ 0 w 10"/>
                  <a:gd name="connsiteY1" fmla="*/ 0 h 40"/>
                  <a:gd name="connsiteX2" fmla="*/ 0 w 10"/>
                  <a:gd name="connsiteY2" fmla="*/ 0 h 40"/>
                </a:gdLst>
                <a:ahLst/>
                <a:cxnLst>
                  <a:cxn ang="0">
                    <a:pos x="connsiteX0" y="connsiteY0"/>
                  </a:cxn>
                  <a:cxn ang="0">
                    <a:pos x="connsiteX1" y="connsiteY1"/>
                  </a:cxn>
                  <a:cxn ang="0">
                    <a:pos x="connsiteX2" y="connsiteY2"/>
                  </a:cxn>
                </a:cxnLst>
                <a:rect l="l" t="t" r="r" b="b"/>
                <a:pathLst>
                  <a:path w="10" h="40">
                    <a:moveTo>
                      <a:pt x="0" y="0"/>
                    </a:moveTo>
                    <a:lnTo>
                      <a:pt x="0" y="0"/>
                    </a:lnTo>
                    <a:cubicBezTo>
                      <a:pt x="0" y="0"/>
                      <a:pt x="23" y="92"/>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3" name="Freeform: Shape 2140">
                <a:extLst>
                  <a:ext uri="{FF2B5EF4-FFF2-40B4-BE49-F238E27FC236}">
                    <a16:creationId xmlns:a16="http://schemas.microsoft.com/office/drawing/2014/main" id="{70582B7E-1ABC-7CD1-0EA2-5C8A1C983C1C}"/>
                  </a:ext>
                </a:extLst>
              </p:cNvPr>
              <p:cNvSpPr/>
              <p:nvPr/>
            </p:nvSpPr>
            <p:spPr>
              <a:xfrm>
                <a:off x="5656315" y="3975898"/>
                <a:ext cx="40" cy="10"/>
              </a:xfrm>
              <a:custGeom>
                <a:avLst/>
                <a:gdLst>
                  <a:gd name="connsiteX0" fmla="*/ 41 w 40"/>
                  <a:gd name="connsiteY0" fmla="*/ 10 h 10"/>
                  <a:gd name="connsiteX1" fmla="*/ 41 w 40"/>
                  <a:gd name="connsiteY1" fmla="*/ 10 h 10"/>
                  <a:gd name="connsiteX2" fmla="*/ 41 w 40"/>
                  <a:gd name="connsiteY2" fmla="*/ 10 h 10"/>
                </a:gdLst>
                <a:ahLst/>
                <a:cxnLst>
                  <a:cxn ang="0">
                    <a:pos x="connsiteX0" y="connsiteY0"/>
                  </a:cxn>
                  <a:cxn ang="0">
                    <a:pos x="connsiteX1" y="connsiteY1"/>
                  </a:cxn>
                  <a:cxn ang="0">
                    <a:pos x="connsiteX2" y="connsiteY2"/>
                  </a:cxn>
                </a:cxnLst>
                <a:rect l="l" t="t" r="r" b="b"/>
                <a:pathLst>
                  <a:path w="40" h="10">
                    <a:moveTo>
                      <a:pt x="41" y="10"/>
                    </a:moveTo>
                    <a:lnTo>
                      <a:pt x="41" y="10"/>
                    </a:lnTo>
                    <a:cubicBezTo>
                      <a:pt x="41" y="10"/>
                      <a:pt x="-51" y="-13"/>
                      <a:pt x="41" y="1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4" name="Freeform: Shape 2141">
                <a:extLst>
                  <a:ext uri="{FF2B5EF4-FFF2-40B4-BE49-F238E27FC236}">
                    <a16:creationId xmlns:a16="http://schemas.microsoft.com/office/drawing/2014/main" id="{7FDE8242-7F06-9D4F-35FF-C808D527F958}"/>
                  </a:ext>
                </a:extLst>
              </p:cNvPr>
              <p:cNvSpPr/>
              <p:nvPr/>
            </p:nvSpPr>
            <p:spPr>
              <a:xfrm>
                <a:off x="5482836" y="3866393"/>
                <a:ext cx="23" cy="45"/>
              </a:xfrm>
              <a:custGeom>
                <a:avLst/>
                <a:gdLst>
                  <a:gd name="connsiteX0" fmla="*/ 23 w 23"/>
                  <a:gd name="connsiteY0" fmla="*/ 46 h 45"/>
                  <a:gd name="connsiteX1" fmla="*/ 23 w 23"/>
                  <a:gd name="connsiteY1" fmla="*/ 0 h 45"/>
                  <a:gd name="connsiteX2" fmla="*/ 0 w 23"/>
                  <a:gd name="connsiteY2" fmla="*/ 0 h 45"/>
                  <a:gd name="connsiteX3" fmla="*/ 23 w 23"/>
                  <a:gd name="connsiteY3" fmla="*/ 46 h 45"/>
                </a:gdLst>
                <a:ahLst/>
                <a:cxnLst>
                  <a:cxn ang="0">
                    <a:pos x="connsiteX0" y="connsiteY0"/>
                  </a:cxn>
                  <a:cxn ang="0">
                    <a:pos x="connsiteX1" y="connsiteY1"/>
                  </a:cxn>
                  <a:cxn ang="0">
                    <a:pos x="connsiteX2" y="connsiteY2"/>
                  </a:cxn>
                  <a:cxn ang="0">
                    <a:pos x="connsiteX3" y="connsiteY3"/>
                  </a:cxn>
                </a:cxnLst>
                <a:rect l="l" t="t" r="r" b="b"/>
                <a:pathLst>
                  <a:path w="23" h="45">
                    <a:moveTo>
                      <a:pt x="23" y="46"/>
                    </a:moveTo>
                    <a:lnTo>
                      <a:pt x="23" y="0"/>
                    </a:lnTo>
                    <a:lnTo>
                      <a:pt x="0" y="0"/>
                    </a:lnTo>
                    <a:lnTo>
                      <a:pt x="23" y="46"/>
                    </a:ln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5" name="Freeform: Shape 2142">
                <a:extLst>
                  <a:ext uri="{FF2B5EF4-FFF2-40B4-BE49-F238E27FC236}">
                    <a16:creationId xmlns:a16="http://schemas.microsoft.com/office/drawing/2014/main" id="{3B6B6ED7-6612-D8E0-A955-A65C4E7E9072}"/>
                  </a:ext>
                </a:extLst>
              </p:cNvPr>
              <p:cNvSpPr/>
              <p:nvPr/>
            </p:nvSpPr>
            <p:spPr>
              <a:xfrm>
                <a:off x="5509865" y="3848599"/>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6" name="Freeform: Shape 2143">
                <a:extLst>
                  <a:ext uri="{FF2B5EF4-FFF2-40B4-BE49-F238E27FC236}">
                    <a16:creationId xmlns:a16="http://schemas.microsoft.com/office/drawing/2014/main" id="{414E21F1-43F9-6F8C-9033-7F365E0C09A2}"/>
                  </a:ext>
                </a:extLst>
              </p:cNvPr>
              <p:cNvSpPr/>
              <p:nvPr/>
            </p:nvSpPr>
            <p:spPr>
              <a:xfrm>
                <a:off x="5519882" y="3861194"/>
                <a:ext cx="22867" cy="22901"/>
              </a:xfrm>
              <a:custGeom>
                <a:avLst/>
                <a:gdLst>
                  <a:gd name="connsiteX0" fmla="*/ 0 w 22867"/>
                  <a:gd name="connsiteY0" fmla="*/ 0 h 22901"/>
                  <a:gd name="connsiteX1" fmla="*/ 0 w 22867"/>
                  <a:gd name="connsiteY1" fmla="*/ 0 h 22901"/>
                  <a:gd name="connsiteX2" fmla="*/ 0 w 22867"/>
                  <a:gd name="connsiteY2" fmla="*/ 0 h 22901"/>
                </a:gdLst>
                <a:ahLst/>
                <a:cxnLst>
                  <a:cxn ang="0">
                    <a:pos x="connsiteX0" y="connsiteY0"/>
                  </a:cxn>
                  <a:cxn ang="0">
                    <a:pos x="connsiteX1" y="connsiteY1"/>
                  </a:cxn>
                  <a:cxn ang="0">
                    <a:pos x="connsiteX2" y="connsiteY2"/>
                  </a:cxn>
                </a:cxnLst>
                <a:rect l="l" t="t" r="r" b="b"/>
                <a:pathLst>
                  <a:path w="22867" h="22901">
                    <a:moveTo>
                      <a:pt x="0" y="0"/>
                    </a:moveTo>
                    <a:lnTo>
                      <a:pt x="0" y="0"/>
                    </a:lnTo>
                    <a:cubicBezTo>
                      <a:pt x="0" y="0"/>
                      <a:pt x="0" y="0"/>
                      <a:pt x="0" y="0"/>
                    </a:cubicBezTo>
                    <a:close/>
                  </a:path>
                </a:pathLst>
              </a:custGeom>
              <a:solidFill>
                <a:srgbClr val="2CD5C4">
                  <a:lumMod val="75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967" name="Group 966">
                <a:extLst>
                  <a:ext uri="{FF2B5EF4-FFF2-40B4-BE49-F238E27FC236}">
                    <a16:creationId xmlns:a16="http://schemas.microsoft.com/office/drawing/2014/main" id="{0E006409-50A0-0294-C2B4-D366F607DD83}"/>
                  </a:ext>
                </a:extLst>
              </p:cNvPr>
              <p:cNvGrpSpPr/>
              <p:nvPr/>
            </p:nvGrpSpPr>
            <p:grpSpPr>
              <a:xfrm>
                <a:off x="5146360" y="3550122"/>
                <a:ext cx="603044" cy="558639"/>
                <a:chOff x="4246097" y="3550122"/>
                <a:chExt cx="603044" cy="558639"/>
              </a:xfrm>
            </p:grpSpPr>
            <p:sp>
              <p:nvSpPr>
                <p:cNvPr id="1021" name="Freeform: Shape 2145">
                  <a:extLst>
                    <a:ext uri="{FF2B5EF4-FFF2-40B4-BE49-F238E27FC236}">
                      <a16:creationId xmlns:a16="http://schemas.microsoft.com/office/drawing/2014/main" id="{6C1C4028-022E-265B-17B8-F8D0AB9B3FEE}"/>
                    </a:ext>
                  </a:extLst>
                </p:cNvPr>
                <p:cNvSpPr/>
                <p:nvPr/>
              </p:nvSpPr>
              <p:spPr>
                <a:xfrm>
                  <a:off x="4388380" y="3574603"/>
                  <a:ext cx="149577" cy="268865"/>
                </a:xfrm>
                <a:custGeom>
                  <a:avLst/>
                  <a:gdLst>
                    <a:gd name="connsiteX0" fmla="*/ 82964 w 149577"/>
                    <a:gd name="connsiteY0" fmla="*/ 0 h 268865"/>
                    <a:gd name="connsiteX1" fmla="*/ 85022 w 149577"/>
                    <a:gd name="connsiteY1" fmla="*/ 3939 h 268865"/>
                    <a:gd name="connsiteX2" fmla="*/ 89093 w 149577"/>
                    <a:gd name="connsiteY2" fmla="*/ 15871 h 268865"/>
                    <a:gd name="connsiteX3" fmla="*/ 90419 w 149577"/>
                    <a:gd name="connsiteY3" fmla="*/ 35726 h 268865"/>
                    <a:gd name="connsiteX4" fmla="*/ 81455 w 149577"/>
                    <a:gd name="connsiteY4" fmla="*/ 60369 h 268865"/>
                    <a:gd name="connsiteX5" fmla="*/ 71667 w 149577"/>
                    <a:gd name="connsiteY5" fmla="*/ 71888 h 268865"/>
                    <a:gd name="connsiteX6" fmla="*/ 65653 w 149577"/>
                    <a:gd name="connsiteY6" fmla="*/ 77018 h 268865"/>
                    <a:gd name="connsiteX7" fmla="*/ 59525 w 149577"/>
                    <a:gd name="connsiteY7" fmla="*/ 81827 h 268865"/>
                    <a:gd name="connsiteX8" fmla="*/ 34164 w 149577"/>
                    <a:gd name="connsiteY8" fmla="*/ 102485 h 268865"/>
                    <a:gd name="connsiteX9" fmla="*/ 23096 w 149577"/>
                    <a:gd name="connsiteY9" fmla="*/ 114623 h 268865"/>
                    <a:gd name="connsiteX10" fmla="*/ 15824 w 149577"/>
                    <a:gd name="connsiteY10" fmla="*/ 129028 h 268865"/>
                    <a:gd name="connsiteX11" fmla="*/ 11457 w 149577"/>
                    <a:gd name="connsiteY11" fmla="*/ 163380 h 268865"/>
                    <a:gd name="connsiteX12" fmla="*/ 18774 w 149577"/>
                    <a:gd name="connsiteY12" fmla="*/ 196496 h 268865"/>
                    <a:gd name="connsiteX13" fmla="*/ 40178 w 149577"/>
                    <a:gd name="connsiteY13" fmla="*/ 219901 h 268865"/>
                    <a:gd name="connsiteX14" fmla="*/ 43700 w 149577"/>
                    <a:gd name="connsiteY14" fmla="*/ 221642 h 268865"/>
                    <a:gd name="connsiteX15" fmla="*/ 47267 w 149577"/>
                    <a:gd name="connsiteY15" fmla="*/ 223291 h 268865"/>
                    <a:gd name="connsiteX16" fmla="*/ 50972 w 149577"/>
                    <a:gd name="connsiteY16" fmla="*/ 224573 h 268865"/>
                    <a:gd name="connsiteX17" fmla="*/ 54677 w 149577"/>
                    <a:gd name="connsiteY17" fmla="*/ 225810 h 268865"/>
                    <a:gd name="connsiteX18" fmla="*/ 62132 w 149577"/>
                    <a:gd name="connsiteY18" fmla="*/ 227551 h 268865"/>
                    <a:gd name="connsiteX19" fmla="*/ 66088 w 149577"/>
                    <a:gd name="connsiteY19" fmla="*/ 228169 h 268865"/>
                    <a:gd name="connsiteX20" fmla="*/ 69815 w 149577"/>
                    <a:gd name="connsiteY20" fmla="*/ 228581 h 268865"/>
                    <a:gd name="connsiteX21" fmla="*/ 85136 w 149577"/>
                    <a:gd name="connsiteY21" fmla="*/ 230047 h 268865"/>
                    <a:gd name="connsiteX22" fmla="*/ 99680 w 149577"/>
                    <a:gd name="connsiteY22" fmla="*/ 232887 h 268865"/>
                    <a:gd name="connsiteX23" fmla="*/ 123120 w 149577"/>
                    <a:gd name="connsiteY23" fmla="*/ 243719 h 268865"/>
                    <a:gd name="connsiteX24" fmla="*/ 138258 w 149577"/>
                    <a:gd name="connsiteY24" fmla="*/ 256246 h 268865"/>
                    <a:gd name="connsiteX25" fmla="*/ 143289 w 149577"/>
                    <a:gd name="connsiteY25" fmla="*/ 261422 h 268865"/>
                    <a:gd name="connsiteX26" fmla="*/ 146742 w 149577"/>
                    <a:gd name="connsiteY26" fmla="*/ 265475 h 268865"/>
                    <a:gd name="connsiteX27" fmla="*/ 149578 w 149577"/>
                    <a:gd name="connsiteY27" fmla="*/ 268865 h 268865"/>
                    <a:gd name="connsiteX28" fmla="*/ 146262 w 149577"/>
                    <a:gd name="connsiteY28" fmla="*/ 265934 h 268865"/>
                    <a:gd name="connsiteX29" fmla="*/ 142329 w 149577"/>
                    <a:gd name="connsiteY29" fmla="*/ 262407 h 268865"/>
                    <a:gd name="connsiteX30" fmla="*/ 136772 w 149577"/>
                    <a:gd name="connsiteY30" fmla="*/ 257964 h 268865"/>
                    <a:gd name="connsiteX31" fmla="*/ 120856 w 149577"/>
                    <a:gd name="connsiteY31" fmla="*/ 247475 h 268865"/>
                    <a:gd name="connsiteX32" fmla="*/ 115825 w 149577"/>
                    <a:gd name="connsiteY32" fmla="*/ 244956 h 268865"/>
                    <a:gd name="connsiteX33" fmla="*/ 110337 w 149577"/>
                    <a:gd name="connsiteY33" fmla="*/ 242734 h 268865"/>
                    <a:gd name="connsiteX34" fmla="*/ 104437 w 149577"/>
                    <a:gd name="connsiteY34" fmla="*/ 240811 h 268865"/>
                    <a:gd name="connsiteX35" fmla="*/ 98148 w 149577"/>
                    <a:gd name="connsiteY35" fmla="*/ 239299 h 268865"/>
                    <a:gd name="connsiteX36" fmla="*/ 69152 w 149577"/>
                    <a:gd name="connsiteY36" fmla="*/ 237123 h 268865"/>
                    <a:gd name="connsiteX37" fmla="*/ 64967 w 149577"/>
                    <a:gd name="connsiteY37" fmla="*/ 236871 h 268865"/>
                    <a:gd name="connsiteX38" fmla="*/ 60942 w 149577"/>
                    <a:gd name="connsiteY38" fmla="*/ 236459 h 268865"/>
                    <a:gd name="connsiteX39" fmla="*/ 52344 w 149577"/>
                    <a:gd name="connsiteY39" fmla="*/ 234948 h 268865"/>
                    <a:gd name="connsiteX40" fmla="*/ 43769 w 149577"/>
                    <a:gd name="connsiteY40" fmla="*/ 232452 h 268865"/>
                    <a:gd name="connsiteX41" fmla="*/ 39538 w 149577"/>
                    <a:gd name="connsiteY41" fmla="*/ 230688 h 268865"/>
                    <a:gd name="connsiteX42" fmla="*/ 35331 w 149577"/>
                    <a:gd name="connsiteY42" fmla="*/ 228718 h 268865"/>
                    <a:gd name="connsiteX43" fmla="*/ 20123 w 149577"/>
                    <a:gd name="connsiteY43" fmla="*/ 217313 h 268865"/>
                    <a:gd name="connsiteX44" fmla="*/ 13789 w 149577"/>
                    <a:gd name="connsiteY44" fmla="*/ 209870 h 268865"/>
                    <a:gd name="connsiteX45" fmla="*/ 11182 w 149577"/>
                    <a:gd name="connsiteY45" fmla="*/ 205725 h 268865"/>
                    <a:gd name="connsiteX46" fmla="*/ 9879 w 149577"/>
                    <a:gd name="connsiteY46" fmla="*/ 203641 h 268865"/>
                    <a:gd name="connsiteX47" fmla="*/ 8804 w 149577"/>
                    <a:gd name="connsiteY47" fmla="*/ 201443 h 268865"/>
                    <a:gd name="connsiteX48" fmla="*/ 0 w 149577"/>
                    <a:gd name="connsiteY48" fmla="*/ 163586 h 268865"/>
                    <a:gd name="connsiteX49" fmla="*/ 0 w 149577"/>
                    <a:gd name="connsiteY49" fmla="*/ 158640 h 268865"/>
                    <a:gd name="connsiteX50" fmla="*/ 251 w 149577"/>
                    <a:gd name="connsiteY50" fmla="*/ 153945 h 268865"/>
                    <a:gd name="connsiteX51" fmla="*/ 389 w 149577"/>
                    <a:gd name="connsiteY51" fmla="*/ 151655 h 268865"/>
                    <a:gd name="connsiteX52" fmla="*/ 457 w 149577"/>
                    <a:gd name="connsiteY52" fmla="*/ 150922 h 268865"/>
                    <a:gd name="connsiteX53" fmla="*/ 526 w 149577"/>
                    <a:gd name="connsiteY53" fmla="*/ 150326 h 268865"/>
                    <a:gd name="connsiteX54" fmla="*/ 640 w 149577"/>
                    <a:gd name="connsiteY54" fmla="*/ 149136 h 268865"/>
                    <a:gd name="connsiteX55" fmla="*/ 1166 w 149577"/>
                    <a:gd name="connsiteY55" fmla="*/ 144418 h 268865"/>
                    <a:gd name="connsiteX56" fmla="*/ 5305 w 149577"/>
                    <a:gd name="connsiteY56" fmla="*/ 125524 h 268865"/>
                    <a:gd name="connsiteX57" fmla="*/ 14521 w 149577"/>
                    <a:gd name="connsiteY57" fmla="*/ 108233 h 268865"/>
                    <a:gd name="connsiteX58" fmla="*/ 20764 w 149577"/>
                    <a:gd name="connsiteY58" fmla="*/ 101088 h 268865"/>
                    <a:gd name="connsiteX59" fmla="*/ 27487 w 149577"/>
                    <a:gd name="connsiteY59" fmla="*/ 94927 h 268865"/>
                    <a:gd name="connsiteX60" fmla="*/ 54448 w 149577"/>
                    <a:gd name="connsiteY60" fmla="*/ 74957 h 268865"/>
                    <a:gd name="connsiteX61" fmla="*/ 60828 w 149577"/>
                    <a:gd name="connsiteY61" fmla="*/ 70491 h 268865"/>
                    <a:gd name="connsiteX62" fmla="*/ 63778 w 149577"/>
                    <a:gd name="connsiteY62" fmla="*/ 68339 h 268865"/>
                    <a:gd name="connsiteX63" fmla="*/ 66591 w 149577"/>
                    <a:gd name="connsiteY63" fmla="*/ 66163 h 268865"/>
                    <a:gd name="connsiteX64" fmla="*/ 76127 w 149577"/>
                    <a:gd name="connsiteY64" fmla="*/ 56521 h 268865"/>
                    <a:gd name="connsiteX65" fmla="*/ 86074 w 149577"/>
                    <a:gd name="connsiteY65" fmla="*/ 35063 h 268865"/>
                    <a:gd name="connsiteX66" fmla="*/ 86829 w 149577"/>
                    <a:gd name="connsiteY66" fmla="*/ 16283 h 268865"/>
                    <a:gd name="connsiteX67" fmla="*/ 84359 w 149577"/>
                    <a:gd name="connsiteY67" fmla="*/ 4168 h 268865"/>
                    <a:gd name="connsiteX68" fmla="*/ 82918 w 149577"/>
                    <a:gd name="connsiteY68" fmla="*/ 0 h 2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9577" h="268865">
                      <a:moveTo>
                        <a:pt x="82964" y="0"/>
                      </a:moveTo>
                      <a:cubicBezTo>
                        <a:pt x="82964" y="0"/>
                        <a:pt x="83787" y="1306"/>
                        <a:pt x="85022" y="3939"/>
                      </a:cubicBezTo>
                      <a:cubicBezTo>
                        <a:pt x="86188" y="6596"/>
                        <a:pt x="87880" y="10535"/>
                        <a:pt x="89093" y="15871"/>
                      </a:cubicBezTo>
                      <a:cubicBezTo>
                        <a:pt x="90328" y="21207"/>
                        <a:pt x="91288" y="27963"/>
                        <a:pt x="90419" y="35726"/>
                      </a:cubicBezTo>
                      <a:cubicBezTo>
                        <a:pt x="89619" y="43444"/>
                        <a:pt x="86897" y="52261"/>
                        <a:pt x="81455" y="60369"/>
                      </a:cubicBezTo>
                      <a:cubicBezTo>
                        <a:pt x="78779" y="64422"/>
                        <a:pt x="75441" y="68293"/>
                        <a:pt x="71667" y="71888"/>
                      </a:cubicBezTo>
                      <a:cubicBezTo>
                        <a:pt x="69838" y="73743"/>
                        <a:pt x="67688" y="75369"/>
                        <a:pt x="65653" y="77018"/>
                      </a:cubicBezTo>
                      <a:cubicBezTo>
                        <a:pt x="63641" y="78599"/>
                        <a:pt x="61606" y="80201"/>
                        <a:pt x="59525" y="81827"/>
                      </a:cubicBezTo>
                      <a:cubicBezTo>
                        <a:pt x="51269" y="88354"/>
                        <a:pt x="42397" y="95088"/>
                        <a:pt x="34164" y="102485"/>
                      </a:cubicBezTo>
                      <a:cubicBezTo>
                        <a:pt x="30048" y="106218"/>
                        <a:pt x="26206" y="110157"/>
                        <a:pt x="23096" y="114623"/>
                      </a:cubicBezTo>
                      <a:cubicBezTo>
                        <a:pt x="19964" y="118997"/>
                        <a:pt x="17608" y="123806"/>
                        <a:pt x="15824" y="129028"/>
                      </a:cubicBezTo>
                      <a:cubicBezTo>
                        <a:pt x="12531" y="139585"/>
                        <a:pt x="11296" y="151792"/>
                        <a:pt x="11457" y="163380"/>
                      </a:cubicBezTo>
                      <a:cubicBezTo>
                        <a:pt x="11777" y="174946"/>
                        <a:pt x="13926" y="186534"/>
                        <a:pt x="18774" y="196496"/>
                      </a:cubicBezTo>
                      <a:cubicBezTo>
                        <a:pt x="23439" y="206573"/>
                        <a:pt x="31123" y="214565"/>
                        <a:pt x="40178" y="219901"/>
                      </a:cubicBezTo>
                      <a:cubicBezTo>
                        <a:pt x="41322" y="220543"/>
                        <a:pt x="42534" y="221069"/>
                        <a:pt x="43700" y="221642"/>
                      </a:cubicBezTo>
                      <a:cubicBezTo>
                        <a:pt x="44912" y="222191"/>
                        <a:pt x="46010" y="222878"/>
                        <a:pt x="47267" y="223291"/>
                      </a:cubicBezTo>
                      <a:cubicBezTo>
                        <a:pt x="48502" y="223726"/>
                        <a:pt x="49737" y="224161"/>
                        <a:pt x="50972" y="224573"/>
                      </a:cubicBezTo>
                      <a:cubicBezTo>
                        <a:pt x="52207" y="224986"/>
                        <a:pt x="53373" y="225558"/>
                        <a:pt x="54677" y="225810"/>
                      </a:cubicBezTo>
                      <a:cubicBezTo>
                        <a:pt x="57169" y="226382"/>
                        <a:pt x="59776" y="227092"/>
                        <a:pt x="62132" y="227551"/>
                      </a:cubicBezTo>
                      <a:cubicBezTo>
                        <a:pt x="63458" y="227734"/>
                        <a:pt x="64784" y="227963"/>
                        <a:pt x="66088" y="228169"/>
                      </a:cubicBezTo>
                      <a:cubicBezTo>
                        <a:pt x="67323" y="228283"/>
                        <a:pt x="68580" y="228444"/>
                        <a:pt x="69815" y="228581"/>
                      </a:cubicBezTo>
                      <a:cubicBezTo>
                        <a:pt x="74915" y="229085"/>
                        <a:pt x="80106" y="229405"/>
                        <a:pt x="85136" y="230047"/>
                      </a:cubicBezTo>
                      <a:cubicBezTo>
                        <a:pt x="90190" y="230688"/>
                        <a:pt x="95061" y="231650"/>
                        <a:pt x="99680" y="232887"/>
                      </a:cubicBezTo>
                      <a:cubicBezTo>
                        <a:pt x="108919" y="235360"/>
                        <a:pt x="116808" y="239413"/>
                        <a:pt x="123120" y="243719"/>
                      </a:cubicBezTo>
                      <a:cubicBezTo>
                        <a:pt x="129454" y="248025"/>
                        <a:pt x="134439" y="252422"/>
                        <a:pt x="138258" y="256246"/>
                      </a:cubicBezTo>
                      <a:cubicBezTo>
                        <a:pt x="140156" y="258170"/>
                        <a:pt x="141871" y="259888"/>
                        <a:pt x="143289" y="261422"/>
                      </a:cubicBezTo>
                      <a:cubicBezTo>
                        <a:pt x="144638" y="263002"/>
                        <a:pt x="145805" y="264376"/>
                        <a:pt x="146742" y="265475"/>
                      </a:cubicBezTo>
                      <a:cubicBezTo>
                        <a:pt x="148595" y="267697"/>
                        <a:pt x="149578" y="268865"/>
                        <a:pt x="149578" y="268865"/>
                      </a:cubicBezTo>
                      <a:cubicBezTo>
                        <a:pt x="149578" y="268865"/>
                        <a:pt x="148435" y="267857"/>
                        <a:pt x="146262" y="265934"/>
                      </a:cubicBezTo>
                      <a:cubicBezTo>
                        <a:pt x="145187" y="264972"/>
                        <a:pt x="143861" y="263804"/>
                        <a:pt x="142329" y="262407"/>
                      </a:cubicBezTo>
                      <a:cubicBezTo>
                        <a:pt x="140728" y="261124"/>
                        <a:pt x="138853" y="259613"/>
                        <a:pt x="136772" y="257964"/>
                      </a:cubicBezTo>
                      <a:cubicBezTo>
                        <a:pt x="132587" y="254666"/>
                        <a:pt x="127236" y="251025"/>
                        <a:pt x="120856" y="247475"/>
                      </a:cubicBezTo>
                      <a:cubicBezTo>
                        <a:pt x="119232" y="246673"/>
                        <a:pt x="117563" y="245849"/>
                        <a:pt x="115825" y="244956"/>
                      </a:cubicBezTo>
                      <a:cubicBezTo>
                        <a:pt x="114041" y="244223"/>
                        <a:pt x="112212" y="243490"/>
                        <a:pt x="110337" y="242734"/>
                      </a:cubicBezTo>
                      <a:cubicBezTo>
                        <a:pt x="108439" y="242070"/>
                        <a:pt x="106449" y="241452"/>
                        <a:pt x="104437" y="240811"/>
                      </a:cubicBezTo>
                      <a:cubicBezTo>
                        <a:pt x="102379" y="240307"/>
                        <a:pt x="100321" y="239734"/>
                        <a:pt x="98148" y="239299"/>
                      </a:cubicBezTo>
                      <a:cubicBezTo>
                        <a:pt x="89458" y="237559"/>
                        <a:pt x="79900" y="237513"/>
                        <a:pt x="69152" y="237123"/>
                      </a:cubicBezTo>
                      <a:cubicBezTo>
                        <a:pt x="67780" y="237032"/>
                        <a:pt x="66362" y="236940"/>
                        <a:pt x="64967" y="236871"/>
                      </a:cubicBezTo>
                      <a:cubicBezTo>
                        <a:pt x="63641" y="236711"/>
                        <a:pt x="62292" y="236597"/>
                        <a:pt x="60942" y="236459"/>
                      </a:cubicBezTo>
                      <a:cubicBezTo>
                        <a:pt x="57969" y="236070"/>
                        <a:pt x="55248" y="235474"/>
                        <a:pt x="52344" y="234948"/>
                      </a:cubicBezTo>
                      <a:cubicBezTo>
                        <a:pt x="49486" y="234375"/>
                        <a:pt x="46650" y="233322"/>
                        <a:pt x="43769" y="232452"/>
                      </a:cubicBezTo>
                      <a:cubicBezTo>
                        <a:pt x="42328" y="231994"/>
                        <a:pt x="40979" y="231261"/>
                        <a:pt x="39538" y="230688"/>
                      </a:cubicBezTo>
                      <a:cubicBezTo>
                        <a:pt x="38143" y="230047"/>
                        <a:pt x="36725" y="229451"/>
                        <a:pt x="35331" y="228718"/>
                      </a:cubicBezTo>
                      <a:cubicBezTo>
                        <a:pt x="29957" y="225627"/>
                        <a:pt x="24514" y="222100"/>
                        <a:pt x="20123" y="217313"/>
                      </a:cubicBezTo>
                      <a:cubicBezTo>
                        <a:pt x="17699" y="215138"/>
                        <a:pt x="15870" y="212413"/>
                        <a:pt x="13789" y="209870"/>
                      </a:cubicBezTo>
                      <a:cubicBezTo>
                        <a:pt x="12874" y="208542"/>
                        <a:pt x="12051" y="207122"/>
                        <a:pt x="11182" y="205725"/>
                      </a:cubicBezTo>
                      <a:lnTo>
                        <a:pt x="9879" y="203641"/>
                      </a:lnTo>
                      <a:lnTo>
                        <a:pt x="8804" y="201443"/>
                      </a:lnTo>
                      <a:cubicBezTo>
                        <a:pt x="2813" y="189694"/>
                        <a:pt x="389" y="176526"/>
                        <a:pt x="0" y="163586"/>
                      </a:cubicBezTo>
                      <a:lnTo>
                        <a:pt x="0" y="158640"/>
                      </a:lnTo>
                      <a:cubicBezTo>
                        <a:pt x="0" y="156922"/>
                        <a:pt x="183" y="155525"/>
                        <a:pt x="251" y="153945"/>
                      </a:cubicBezTo>
                      <a:lnTo>
                        <a:pt x="389" y="151655"/>
                      </a:lnTo>
                      <a:lnTo>
                        <a:pt x="457" y="150922"/>
                      </a:lnTo>
                      <a:lnTo>
                        <a:pt x="526" y="150326"/>
                      </a:lnTo>
                      <a:lnTo>
                        <a:pt x="640" y="149136"/>
                      </a:lnTo>
                      <a:lnTo>
                        <a:pt x="1166" y="144418"/>
                      </a:lnTo>
                      <a:cubicBezTo>
                        <a:pt x="2081" y="138097"/>
                        <a:pt x="3156" y="131753"/>
                        <a:pt x="5305" y="125524"/>
                      </a:cubicBezTo>
                      <a:cubicBezTo>
                        <a:pt x="7409" y="119295"/>
                        <a:pt x="10588" y="113363"/>
                        <a:pt x="14521" y="108233"/>
                      </a:cubicBezTo>
                      <a:cubicBezTo>
                        <a:pt x="16442" y="105622"/>
                        <a:pt x="18614" y="103355"/>
                        <a:pt x="20764" y="101088"/>
                      </a:cubicBezTo>
                      <a:cubicBezTo>
                        <a:pt x="22982" y="98958"/>
                        <a:pt x="25177" y="96828"/>
                        <a:pt x="27487" y="94927"/>
                      </a:cubicBezTo>
                      <a:cubicBezTo>
                        <a:pt x="36542" y="87187"/>
                        <a:pt x="45827" y="81049"/>
                        <a:pt x="54448" y="74957"/>
                      </a:cubicBezTo>
                      <a:cubicBezTo>
                        <a:pt x="56597" y="73446"/>
                        <a:pt x="58747" y="71957"/>
                        <a:pt x="60828" y="70491"/>
                      </a:cubicBezTo>
                      <a:cubicBezTo>
                        <a:pt x="61880" y="69781"/>
                        <a:pt x="62795" y="69048"/>
                        <a:pt x="63778" y="68339"/>
                      </a:cubicBezTo>
                      <a:cubicBezTo>
                        <a:pt x="64761" y="67651"/>
                        <a:pt x="65699" y="66896"/>
                        <a:pt x="66591" y="66163"/>
                      </a:cubicBezTo>
                      <a:cubicBezTo>
                        <a:pt x="70227" y="63186"/>
                        <a:pt x="73451" y="59956"/>
                        <a:pt x="76127" y="56521"/>
                      </a:cubicBezTo>
                      <a:cubicBezTo>
                        <a:pt x="81455" y="49628"/>
                        <a:pt x="84656" y="42116"/>
                        <a:pt x="86074" y="35063"/>
                      </a:cubicBezTo>
                      <a:cubicBezTo>
                        <a:pt x="87515" y="28009"/>
                        <a:pt x="87446" y="21528"/>
                        <a:pt x="86829" y="16283"/>
                      </a:cubicBezTo>
                      <a:cubicBezTo>
                        <a:pt x="86211" y="11016"/>
                        <a:pt x="85205" y="6939"/>
                        <a:pt x="84359" y="4168"/>
                      </a:cubicBezTo>
                      <a:cubicBezTo>
                        <a:pt x="83536" y="1420"/>
                        <a:pt x="82918" y="0"/>
                        <a:pt x="82918"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2" name="Freeform: Shape 2146">
                  <a:extLst>
                    <a:ext uri="{FF2B5EF4-FFF2-40B4-BE49-F238E27FC236}">
                      <a16:creationId xmlns:a16="http://schemas.microsoft.com/office/drawing/2014/main" id="{229B4063-AAEF-FB5D-229C-C0B01FD19C83}"/>
                    </a:ext>
                  </a:extLst>
                </p:cNvPr>
                <p:cNvSpPr/>
                <p:nvPr/>
              </p:nvSpPr>
              <p:spPr>
                <a:xfrm>
                  <a:off x="4398167" y="3740621"/>
                  <a:ext cx="124858" cy="31019"/>
                </a:xfrm>
                <a:custGeom>
                  <a:avLst/>
                  <a:gdLst>
                    <a:gd name="connsiteX0" fmla="*/ 124858 w 124858"/>
                    <a:gd name="connsiteY0" fmla="*/ 13371 h 31019"/>
                    <a:gd name="connsiteX1" fmla="*/ 124606 w 124858"/>
                    <a:gd name="connsiteY1" fmla="*/ 13050 h 31019"/>
                    <a:gd name="connsiteX2" fmla="*/ 123669 w 124858"/>
                    <a:gd name="connsiteY2" fmla="*/ 12409 h 31019"/>
                    <a:gd name="connsiteX3" fmla="*/ 122960 w 124858"/>
                    <a:gd name="connsiteY3" fmla="*/ 12089 h 31019"/>
                    <a:gd name="connsiteX4" fmla="*/ 122000 w 124858"/>
                    <a:gd name="connsiteY4" fmla="*/ 11859 h 31019"/>
                    <a:gd name="connsiteX5" fmla="*/ 119621 w 124858"/>
                    <a:gd name="connsiteY5" fmla="*/ 11676 h 31019"/>
                    <a:gd name="connsiteX6" fmla="*/ 118935 w 124858"/>
                    <a:gd name="connsiteY6" fmla="*/ 11653 h 31019"/>
                    <a:gd name="connsiteX7" fmla="*/ 118204 w 124858"/>
                    <a:gd name="connsiteY7" fmla="*/ 11768 h 31019"/>
                    <a:gd name="connsiteX8" fmla="*/ 116648 w 124858"/>
                    <a:gd name="connsiteY8" fmla="*/ 11997 h 31019"/>
                    <a:gd name="connsiteX9" fmla="*/ 113195 w 124858"/>
                    <a:gd name="connsiteY9" fmla="*/ 12776 h 31019"/>
                    <a:gd name="connsiteX10" fmla="*/ 111297 w 124858"/>
                    <a:gd name="connsiteY10" fmla="*/ 13279 h 31019"/>
                    <a:gd name="connsiteX11" fmla="*/ 109331 w 124858"/>
                    <a:gd name="connsiteY11" fmla="*/ 14035 h 31019"/>
                    <a:gd name="connsiteX12" fmla="*/ 107250 w 124858"/>
                    <a:gd name="connsiteY12" fmla="*/ 14791 h 31019"/>
                    <a:gd name="connsiteX13" fmla="*/ 104986 w 124858"/>
                    <a:gd name="connsiteY13" fmla="*/ 15592 h 31019"/>
                    <a:gd name="connsiteX14" fmla="*/ 102653 w 124858"/>
                    <a:gd name="connsiteY14" fmla="*/ 16394 h 31019"/>
                    <a:gd name="connsiteX15" fmla="*/ 99909 w 124858"/>
                    <a:gd name="connsiteY15" fmla="*/ 17104 h 31019"/>
                    <a:gd name="connsiteX16" fmla="*/ 97005 w 124858"/>
                    <a:gd name="connsiteY16" fmla="*/ 17562 h 31019"/>
                    <a:gd name="connsiteX17" fmla="*/ 93986 w 124858"/>
                    <a:gd name="connsiteY17" fmla="*/ 17699 h 31019"/>
                    <a:gd name="connsiteX18" fmla="*/ 81569 w 124858"/>
                    <a:gd name="connsiteY18" fmla="*/ 14859 h 31019"/>
                    <a:gd name="connsiteX19" fmla="*/ 70455 w 124858"/>
                    <a:gd name="connsiteY19" fmla="*/ 9386 h 31019"/>
                    <a:gd name="connsiteX20" fmla="*/ 67826 w 124858"/>
                    <a:gd name="connsiteY20" fmla="*/ 8401 h 31019"/>
                    <a:gd name="connsiteX21" fmla="*/ 67186 w 124858"/>
                    <a:gd name="connsiteY21" fmla="*/ 8195 h 31019"/>
                    <a:gd name="connsiteX22" fmla="*/ 66843 w 124858"/>
                    <a:gd name="connsiteY22" fmla="*/ 8081 h 31019"/>
                    <a:gd name="connsiteX23" fmla="*/ 66797 w 124858"/>
                    <a:gd name="connsiteY23" fmla="*/ 8081 h 31019"/>
                    <a:gd name="connsiteX24" fmla="*/ 67025 w 124858"/>
                    <a:gd name="connsiteY24" fmla="*/ 8126 h 31019"/>
                    <a:gd name="connsiteX25" fmla="*/ 66934 w 124858"/>
                    <a:gd name="connsiteY25" fmla="*/ 8126 h 31019"/>
                    <a:gd name="connsiteX26" fmla="*/ 66751 w 124858"/>
                    <a:gd name="connsiteY26" fmla="*/ 8058 h 31019"/>
                    <a:gd name="connsiteX27" fmla="*/ 65173 w 124858"/>
                    <a:gd name="connsiteY27" fmla="*/ 7714 h 31019"/>
                    <a:gd name="connsiteX28" fmla="*/ 64075 w 124858"/>
                    <a:gd name="connsiteY28" fmla="*/ 7646 h 31019"/>
                    <a:gd name="connsiteX29" fmla="*/ 63550 w 124858"/>
                    <a:gd name="connsiteY29" fmla="*/ 7646 h 31019"/>
                    <a:gd name="connsiteX30" fmla="*/ 62909 w 124858"/>
                    <a:gd name="connsiteY30" fmla="*/ 7646 h 31019"/>
                    <a:gd name="connsiteX31" fmla="*/ 61606 w 124858"/>
                    <a:gd name="connsiteY31" fmla="*/ 7783 h 31019"/>
                    <a:gd name="connsiteX32" fmla="*/ 60256 w 124858"/>
                    <a:gd name="connsiteY32" fmla="*/ 8012 h 31019"/>
                    <a:gd name="connsiteX33" fmla="*/ 49326 w 124858"/>
                    <a:gd name="connsiteY33" fmla="*/ 12134 h 31019"/>
                    <a:gd name="connsiteX34" fmla="*/ 38761 w 124858"/>
                    <a:gd name="connsiteY34" fmla="*/ 18089 h 31019"/>
                    <a:gd name="connsiteX35" fmla="*/ 28676 w 124858"/>
                    <a:gd name="connsiteY35" fmla="*/ 23974 h 31019"/>
                    <a:gd name="connsiteX36" fmla="*/ 19095 w 124858"/>
                    <a:gd name="connsiteY36" fmla="*/ 28761 h 31019"/>
                    <a:gd name="connsiteX37" fmla="*/ 9970 w 124858"/>
                    <a:gd name="connsiteY37" fmla="*/ 31005 h 31019"/>
                    <a:gd name="connsiteX38" fmla="*/ 2927 w 124858"/>
                    <a:gd name="connsiteY38" fmla="*/ 28555 h 31019"/>
                    <a:gd name="connsiteX39" fmla="*/ 1304 w 124858"/>
                    <a:gd name="connsiteY39" fmla="*/ 26402 h 31019"/>
                    <a:gd name="connsiteX40" fmla="*/ 503 w 124858"/>
                    <a:gd name="connsiteY40" fmla="*/ 24661 h 31019"/>
                    <a:gd name="connsiteX41" fmla="*/ 0 w 124858"/>
                    <a:gd name="connsiteY41" fmla="*/ 23173 h 31019"/>
                    <a:gd name="connsiteX42" fmla="*/ 892 w 124858"/>
                    <a:gd name="connsiteY42" fmla="*/ 24455 h 31019"/>
                    <a:gd name="connsiteX43" fmla="*/ 3842 w 124858"/>
                    <a:gd name="connsiteY43" fmla="*/ 27387 h 31019"/>
                    <a:gd name="connsiteX44" fmla="*/ 9650 w 124858"/>
                    <a:gd name="connsiteY44" fmla="*/ 28120 h 31019"/>
                    <a:gd name="connsiteX45" fmla="*/ 17174 w 124858"/>
                    <a:gd name="connsiteY45" fmla="*/ 24845 h 31019"/>
                    <a:gd name="connsiteX46" fmla="*/ 25635 w 124858"/>
                    <a:gd name="connsiteY46" fmla="*/ 19188 h 31019"/>
                    <a:gd name="connsiteX47" fmla="*/ 35102 w 124858"/>
                    <a:gd name="connsiteY47" fmla="*/ 12386 h 31019"/>
                    <a:gd name="connsiteX48" fmla="*/ 45873 w 124858"/>
                    <a:gd name="connsiteY48" fmla="*/ 5561 h 31019"/>
                    <a:gd name="connsiteX49" fmla="*/ 58816 w 124858"/>
                    <a:gd name="connsiteY49" fmla="*/ 500 h 31019"/>
                    <a:gd name="connsiteX50" fmla="*/ 62589 w 124858"/>
                    <a:gd name="connsiteY50" fmla="*/ 42 h 31019"/>
                    <a:gd name="connsiteX51" fmla="*/ 66728 w 124858"/>
                    <a:gd name="connsiteY51" fmla="*/ 294 h 31019"/>
                    <a:gd name="connsiteX52" fmla="*/ 68306 w 124858"/>
                    <a:gd name="connsiteY52" fmla="*/ 638 h 31019"/>
                    <a:gd name="connsiteX53" fmla="*/ 68512 w 124858"/>
                    <a:gd name="connsiteY53" fmla="*/ 683 h 31019"/>
                    <a:gd name="connsiteX54" fmla="*/ 68603 w 124858"/>
                    <a:gd name="connsiteY54" fmla="*/ 683 h 31019"/>
                    <a:gd name="connsiteX55" fmla="*/ 68923 w 124858"/>
                    <a:gd name="connsiteY55" fmla="*/ 798 h 31019"/>
                    <a:gd name="connsiteX56" fmla="*/ 68969 w 124858"/>
                    <a:gd name="connsiteY56" fmla="*/ 798 h 31019"/>
                    <a:gd name="connsiteX57" fmla="*/ 69404 w 124858"/>
                    <a:gd name="connsiteY57" fmla="*/ 958 h 31019"/>
                    <a:gd name="connsiteX58" fmla="*/ 70273 w 124858"/>
                    <a:gd name="connsiteY58" fmla="*/ 1279 h 31019"/>
                    <a:gd name="connsiteX59" fmla="*/ 73565 w 124858"/>
                    <a:gd name="connsiteY59" fmla="*/ 2630 h 31019"/>
                    <a:gd name="connsiteX60" fmla="*/ 84473 w 124858"/>
                    <a:gd name="connsiteY60" fmla="*/ 8745 h 31019"/>
                    <a:gd name="connsiteX61" fmla="*/ 94306 w 124858"/>
                    <a:gd name="connsiteY61" fmla="*/ 12020 h 31019"/>
                    <a:gd name="connsiteX62" fmla="*/ 96754 w 124858"/>
                    <a:gd name="connsiteY62" fmla="*/ 12157 h 31019"/>
                    <a:gd name="connsiteX63" fmla="*/ 99109 w 124858"/>
                    <a:gd name="connsiteY63" fmla="*/ 12089 h 31019"/>
                    <a:gd name="connsiteX64" fmla="*/ 101418 w 124858"/>
                    <a:gd name="connsiteY64" fmla="*/ 11837 h 31019"/>
                    <a:gd name="connsiteX65" fmla="*/ 103842 w 124858"/>
                    <a:gd name="connsiteY65" fmla="*/ 11355 h 31019"/>
                    <a:gd name="connsiteX66" fmla="*/ 108416 w 124858"/>
                    <a:gd name="connsiteY66" fmla="*/ 10439 h 31019"/>
                    <a:gd name="connsiteX67" fmla="*/ 110588 w 124858"/>
                    <a:gd name="connsiteY67" fmla="*/ 10073 h 31019"/>
                    <a:gd name="connsiteX68" fmla="*/ 112692 w 124858"/>
                    <a:gd name="connsiteY68" fmla="*/ 9890 h 31019"/>
                    <a:gd name="connsiteX69" fmla="*/ 119758 w 124858"/>
                    <a:gd name="connsiteY69" fmla="*/ 10142 h 31019"/>
                    <a:gd name="connsiteX70" fmla="*/ 122274 w 124858"/>
                    <a:gd name="connsiteY70" fmla="*/ 10966 h 31019"/>
                    <a:gd name="connsiteX71" fmla="*/ 123211 w 124858"/>
                    <a:gd name="connsiteY71" fmla="*/ 11470 h 31019"/>
                    <a:gd name="connsiteX72" fmla="*/ 123897 w 124858"/>
                    <a:gd name="connsiteY72" fmla="*/ 12043 h 31019"/>
                    <a:gd name="connsiteX73" fmla="*/ 124835 w 124858"/>
                    <a:gd name="connsiteY73" fmla="*/ 13325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4858" h="31019">
                      <a:moveTo>
                        <a:pt x="124858" y="13371"/>
                      </a:moveTo>
                      <a:cubicBezTo>
                        <a:pt x="124858" y="13371"/>
                        <a:pt x="124789" y="13233"/>
                        <a:pt x="124606" y="13050"/>
                      </a:cubicBezTo>
                      <a:cubicBezTo>
                        <a:pt x="124401" y="12890"/>
                        <a:pt x="124149" y="12615"/>
                        <a:pt x="123669" y="12409"/>
                      </a:cubicBezTo>
                      <a:cubicBezTo>
                        <a:pt x="123463" y="12317"/>
                        <a:pt x="123234" y="12180"/>
                        <a:pt x="122960" y="12089"/>
                      </a:cubicBezTo>
                      <a:cubicBezTo>
                        <a:pt x="122663" y="12020"/>
                        <a:pt x="122343" y="11951"/>
                        <a:pt x="122000" y="11859"/>
                      </a:cubicBezTo>
                      <a:cubicBezTo>
                        <a:pt x="121359" y="11653"/>
                        <a:pt x="120490" y="11745"/>
                        <a:pt x="119621" y="11676"/>
                      </a:cubicBezTo>
                      <a:cubicBezTo>
                        <a:pt x="119392" y="11676"/>
                        <a:pt x="119164" y="11676"/>
                        <a:pt x="118935" y="11653"/>
                      </a:cubicBezTo>
                      <a:cubicBezTo>
                        <a:pt x="118706" y="11699"/>
                        <a:pt x="118455" y="11745"/>
                        <a:pt x="118204" y="11768"/>
                      </a:cubicBezTo>
                      <a:cubicBezTo>
                        <a:pt x="117700" y="11837"/>
                        <a:pt x="117174" y="11928"/>
                        <a:pt x="116648" y="11997"/>
                      </a:cubicBezTo>
                      <a:cubicBezTo>
                        <a:pt x="115574" y="12089"/>
                        <a:pt x="114430" y="12501"/>
                        <a:pt x="113195" y="12776"/>
                      </a:cubicBezTo>
                      <a:cubicBezTo>
                        <a:pt x="112578" y="12936"/>
                        <a:pt x="111960" y="13096"/>
                        <a:pt x="111297" y="13279"/>
                      </a:cubicBezTo>
                      <a:cubicBezTo>
                        <a:pt x="110657" y="13508"/>
                        <a:pt x="109994" y="13760"/>
                        <a:pt x="109331" y="14035"/>
                      </a:cubicBezTo>
                      <a:cubicBezTo>
                        <a:pt x="108645" y="14264"/>
                        <a:pt x="107958" y="14539"/>
                        <a:pt x="107250" y="14791"/>
                      </a:cubicBezTo>
                      <a:cubicBezTo>
                        <a:pt x="106518" y="15043"/>
                        <a:pt x="105763" y="15317"/>
                        <a:pt x="104986" y="15592"/>
                      </a:cubicBezTo>
                      <a:cubicBezTo>
                        <a:pt x="104209" y="15844"/>
                        <a:pt x="103431" y="16119"/>
                        <a:pt x="102653" y="16394"/>
                      </a:cubicBezTo>
                      <a:cubicBezTo>
                        <a:pt x="101853" y="16669"/>
                        <a:pt x="100847" y="16852"/>
                        <a:pt x="99909" y="17104"/>
                      </a:cubicBezTo>
                      <a:cubicBezTo>
                        <a:pt x="98949" y="17379"/>
                        <a:pt x="97988" y="17424"/>
                        <a:pt x="97005" y="17562"/>
                      </a:cubicBezTo>
                      <a:cubicBezTo>
                        <a:pt x="96022" y="17722"/>
                        <a:pt x="95015" y="17699"/>
                        <a:pt x="93986" y="17699"/>
                      </a:cubicBezTo>
                      <a:cubicBezTo>
                        <a:pt x="89870" y="17722"/>
                        <a:pt x="85480" y="16669"/>
                        <a:pt x="81569" y="14859"/>
                      </a:cubicBezTo>
                      <a:cubicBezTo>
                        <a:pt x="77590" y="13119"/>
                        <a:pt x="74000" y="10966"/>
                        <a:pt x="70455" y="9386"/>
                      </a:cubicBezTo>
                      <a:cubicBezTo>
                        <a:pt x="69587" y="9042"/>
                        <a:pt x="68695" y="8630"/>
                        <a:pt x="67826" y="8401"/>
                      </a:cubicBezTo>
                      <a:lnTo>
                        <a:pt x="67186" y="8195"/>
                      </a:lnTo>
                      <a:lnTo>
                        <a:pt x="66843" y="8081"/>
                      </a:lnTo>
                      <a:lnTo>
                        <a:pt x="66797" y="8081"/>
                      </a:lnTo>
                      <a:cubicBezTo>
                        <a:pt x="66797" y="8081"/>
                        <a:pt x="67277" y="8195"/>
                        <a:pt x="67025" y="8126"/>
                      </a:cubicBezTo>
                      <a:lnTo>
                        <a:pt x="66934" y="8126"/>
                      </a:lnTo>
                      <a:cubicBezTo>
                        <a:pt x="66934" y="8126"/>
                        <a:pt x="66751" y="8058"/>
                        <a:pt x="66751" y="8058"/>
                      </a:cubicBezTo>
                      <a:lnTo>
                        <a:pt x="65173" y="7714"/>
                      </a:lnTo>
                      <a:cubicBezTo>
                        <a:pt x="64693" y="7646"/>
                        <a:pt x="64441" y="7691"/>
                        <a:pt x="64075" y="7646"/>
                      </a:cubicBezTo>
                      <a:lnTo>
                        <a:pt x="63550" y="7646"/>
                      </a:lnTo>
                      <a:cubicBezTo>
                        <a:pt x="63550" y="7646"/>
                        <a:pt x="62909" y="7646"/>
                        <a:pt x="62909" y="7646"/>
                      </a:cubicBezTo>
                      <a:cubicBezTo>
                        <a:pt x="62475" y="7691"/>
                        <a:pt x="62040" y="7691"/>
                        <a:pt x="61606" y="7783"/>
                      </a:cubicBezTo>
                      <a:lnTo>
                        <a:pt x="60256" y="8012"/>
                      </a:lnTo>
                      <a:cubicBezTo>
                        <a:pt x="56644" y="8676"/>
                        <a:pt x="52916" y="10348"/>
                        <a:pt x="49326" y="12134"/>
                      </a:cubicBezTo>
                      <a:cubicBezTo>
                        <a:pt x="45712" y="13966"/>
                        <a:pt x="42191" y="16028"/>
                        <a:pt x="38761" y="18089"/>
                      </a:cubicBezTo>
                      <a:cubicBezTo>
                        <a:pt x="35331" y="20150"/>
                        <a:pt x="31946" y="22165"/>
                        <a:pt x="28676" y="23974"/>
                      </a:cubicBezTo>
                      <a:cubicBezTo>
                        <a:pt x="25429" y="25852"/>
                        <a:pt x="22204" y="27478"/>
                        <a:pt x="19095" y="28761"/>
                      </a:cubicBezTo>
                      <a:cubicBezTo>
                        <a:pt x="15985" y="30043"/>
                        <a:pt x="12897" y="30937"/>
                        <a:pt x="9970" y="31005"/>
                      </a:cubicBezTo>
                      <a:cubicBezTo>
                        <a:pt x="7043" y="31165"/>
                        <a:pt x="4391" y="29998"/>
                        <a:pt x="2927" y="28555"/>
                      </a:cubicBezTo>
                      <a:cubicBezTo>
                        <a:pt x="2241" y="27776"/>
                        <a:pt x="1624" y="27112"/>
                        <a:pt x="1304" y="26402"/>
                      </a:cubicBezTo>
                      <a:cubicBezTo>
                        <a:pt x="938" y="25738"/>
                        <a:pt x="640" y="25165"/>
                        <a:pt x="503" y="24661"/>
                      </a:cubicBezTo>
                      <a:cubicBezTo>
                        <a:pt x="183" y="23699"/>
                        <a:pt x="0" y="23173"/>
                        <a:pt x="0" y="23173"/>
                      </a:cubicBezTo>
                      <a:cubicBezTo>
                        <a:pt x="0" y="23173"/>
                        <a:pt x="320" y="23608"/>
                        <a:pt x="892" y="24455"/>
                      </a:cubicBezTo>
                      <a:cubicBezTo>
                        <a:pt x="1418" y="25280"/>
                        <a:pt x="2447" y="26402"/>
                        <a:pt x="3842" y="27387"/>
                      </a:cubicBezTo>
                      <a:cubicBezTo>
                        <a:pt x="5328" y="28280"/>
                        <a:pt x="7364" y="28623"/>
                        <a:pt x="9650" y="28120"/>
                      </a:cubicBezTo>
                      <a:cubicBezTo>
                        <a:pt x="11960" y="27616"/>
                        <a:pt x="14498" y="26379"/>
                        <a:pt x="17174" y="24845"/>
                      </a:cubicBezTo>
                      <a:cubicBezTo>
                        <a:pt x="19849" y="23287"/>
                        <a:pt x="22662" y="21295"/>
                        <a:pt x="25635" y="19188"/>
                      </a:cubicBezTo>
                      <a:cubicBezTo>
                        <a:pt x="28608" y="17081"/>
                        <a:pt x="31717" y="14699"/>
                        <a:pt x="35102" y="12386"/>
                      </a:cubicBezTo>
                      <a:cubicBezTo>
                        <a:pt x="38441" y="10073"/>
                        <a:pt x="41985" y="7668"/>
                        <a:pt x="45873" y="5561"/>
                      </a:cubicBezTo>
                      <a:cubicBezTo>
                        <a:pt x="49760" y="3455"/>
                        <a:pt x="53968" y="1485"/>
                        <a:pt x="58816" y="500"/>
                      </a:cubicBezTo>
                      <a:cubicBezTo>
                        <a:pt x="60028" y="271"/>
                        <a:pt x="61285" y="65"/>
                        <a:pt x="62589" y="42"/>
                      </a:cubicBezTo>
                      <a:cubicBezTo>
                        <a:pt x="63732" y="-95"/>
                        <a:pt x="65493" y="134"/>
                        <a:pt x="66728" y="294"/>
                      </a:cubicBezTo>
                      <a:lnTo>
                        <a:pt x="68306" y="638"/>
                      </a:lnTo>
                      <a:lnTo>
                        <a:pt x="68512" y="683"/>
                      </a:lnTo>
                      <a:lnTo>
                        <a:pt x="68603" y="683"/>
                      </a:lnTo>
                      <a:cubicBezTo>
                        <a:pt x="68603" y="683"/>
                        <a:pt x="68923" y="798"/>
                        <a:pt x="68923" y="798"/>
                      </a:cubicBezTo>
                      <a:lnTo>
                        <a:pt x="68969" y="798"/>
                      </a:lnTo>
                      <a:cubicBezTo>
                        <a:pt x="68969" y="798"/>
                        <a:pt x="69404" y="958"/>
                        <a:pt x="69404" y="958"/>
                      </a:cubicBezTo>
                      <a:lnTo>
                        <a:pt x="70273" y="1279"/>
                      </a:lnTo>
                      <a:cubicBezTo>
                        <a:pt x="71462" y="1668"/>
                        <a:pt x="72491" y="2149"/>
                        <a:pt x="73565" y="2630"/>
                      </a:cubicBezTo>
                      <a:cubicBezTo>
                        <a:pt x="77705" y="4645"/>
                        <a:pt x="81135" y="7004"/>
                        <a:pt x="84473" y="8745"/>
                      </a:cubicBezTo>
                      <a:cubicBezTo>
                        <a:pt x="87789" y="10508"/>
                        <a:pt x="91037" y="11676"/>
                        <a:pt x="94306" y="12020"/>
                      </a:cubicBezTo>
                      <a:cubicBezTo>
                        <a:pt x="95130" y="12111"/>
                        <a:pt x="95930" y="12203"/>
                        <a:pt x="96754" y="12157"/>
                      </a:cubicBezTo>
                      <a:cubicBezTo>
                        <a:pt x="97554" y="12157"/>
                        <a:pt x="98377" y="12157"/>
                        <a:pt x="99109" y="12089"/>
                      </a:cubicBezTo>
                      <a:cubicBezTo>
                        <a:pt x="99886" y="11997"/>
                        <a:pt x="100595" y="11997"/>
                        <a:pt x="101418" y="11837"/>
                      </a:cubicBezTo>
                      <a:cubicBezTo>
                        <a:pt x="102242" y="11676"/>
                        <a:pt x="103042" y="11516"/>
                        <a:pt x="103842" y="11355"/>
                      </a:cubicBezTo>
                      <a:cubicBezTo>
                        <a:pt x="105420" y="11035"/>
                        <a:pt x="106975" y="10737"/>
                        <a:pt x="108416" y="10439"/>
                      </a:cubicBezTo>
                      <a:cubicBezTo>
                        <a:pt x="109171" y="10302"/>
                        <a:pt x="109879" y="10188"/>
                        <a:pt x="110588" y="10073"/>
                      </a:cubicBezTo>
                      <a:cubicBezTo>
                        <a:pt x="111320" y="10004"/>
                        <a:pt x="112029" y="9959"/>
                        <a:pt x="112692" y="9890"/>
                      </a:cubicBezTo>
                      <a:cubicBezTo>
                        <a:pt x="115391" y="9569"/>
                        <a:pt x="117838" y="9775"/>
                        <a:pt x="119758" y="10142"/>
                      </a:cubicBezTo>
                      <a:cubicBezTo>
                        <a:pt x="120719" y="10416"/>
                        <a:pt x="121588" y="10508"/>
                        <a:pt x="122274" y="10966"/>
                      </a:cubicBezTo>
                      <a:cubicBezTo>
                        <a:pt x="122617" y="11126"/>
                        <a:pt x="122914" y="11310"/>
                        <a:pt x="123211" y="11470"/>
                      </a:cubicBezTo>
                      <a:cubicBezTo>
                        <a:pt x="123486" y="11630"/>
                        <a:pt x="123692" y="11859"/>
                        <a:pt x="123897" y="12043"/>
                      </a:cubicBezTo>
                      <a:cubicBezTo>
                        <a:pt x="124721" y="12730"/>
                        <a:pt x="124812" y="13325"/>
                        <a:pt x="124835" y="133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3" name="Freeform: Shape 2147">
                  <a:extLst>
                    <a:ext uri="{FF2B5EF4-FFF2-40B4-BE49-F238E27FC236}">
                      <a16:creationId xmlns:a16="http://schemas.microsoft.com/office/drawing/2014/main" id="{6346EAFD-029E-8099-6826-8F898834F4E5}"/>
                    </a:ext>
                  </a:extLst>
                </p:cNvPr>
                <p:cNvSpPr/>
                <p:nvPr/>
              </p:nvSpPr>
              <p:spPr>
                <a:xfrm>
                  <a:off x="4485932" y="3754404"/>
                  <a:ext cx="20011" cy="20307"/>
                </a:xfrm>
                <a:custGeom>
                  <a:avLst/>
                  <a:gdLst>
                    <a:gd name="connsiteX0" fmla="*/ 19966 w 20011"/>
                    <a:gd name="connsiteY0" fmla="*/ 19947 h 20307"/>
                    <a:gd name="connsiteX1" fmla="*/ 18594 w 20011"/>
                    <a:gd name="connsiteY1" fmla="*/ 20245 h 20307"/>
                    <a:gd name="connsiteX2" fmla="*/ 14935 w 20011"/>
                    <a:gd name="connsiteY2" fmla="*/ 20085 h 20307"/>
                    <a:gd name="connsiteX3" fmla="*/ 10064 w 20011"/>
                    <a:gd name="connsiteY3" fmla="*/ 18321 h 20307"/>
                    <a:gd name="connsiteX4" fmla="*/ 7594 w 20011"/>
                    <a:gd name="connsiteY4" fmla="*/ 16718 h 20307"/>
                    <a:gd name="connsiteX5" fmla="*/ 5330 w 20011"/>
                    <a:gd name="connsiteY5" fmla="*/ 14703 h 20307"/>
                    <a:gd name="connsiteX6" fmla="*/ 3409 w 20011"/>
                    <a:gd name="connsiteY6" fmla="*/ 12344 h 20307"/>
                    <a:gd name="connsiteX7" fmla="*/ 1923 w 20011"/>
                    <a:gd name="connsiteY7" fmla="*/ 9848 h 20307"/>
                    <a:gd name="connsiteX8" fmla="*/ 894 w 20011"/>
                    <a:gd name="connsiteY8" fmla="*/ 7351 h 20307"/>
                    <a:gd name="connsiteX9" fmla="*/ 299 w 20011"/>
                    <a:gd name="connsiteY9" fmla="*/ 5016 h 20307"/>
                    <a:gd name="connsiteX10" fmla="*/ 2 w 20011"/>
                    <a:gd name="connsiteY10" fmla="*/ 1397 h 20307"/>
                    <a:gd name="connsiteX11" fmla="*/ 93 w 20011"/>
                    <a:gd name="connsiteY11" fmla="*/ 0 h 20307"/>
                    <a:gd name="connsiteX12" fmla="*/ 1054 w 20011"/>
                    <a:gd name="connsiteY12" fmla="*/ 1008 h 20307"/>
                    <a:gd name="connsiteX13" fmla="*/ 3295 w 20011"/>
                    <a:gd name="connsiteY13" fmla="*/ 3596 h 20307"/>
                    <a:gd name="connsiteX14" fmla="*/ 4667 w 20011"/>
                    <a:gd name="connsiteY14" fmla="*/ 5290 h 20307"/>
                    <a:gd name="connsiteX15" fmla="*/ 6176 w 20011"/>
                    <a:gd name="connsiteY15" fmla="*/ 7077 h 20307"/>
                    <a:gd name="connsiteX16" fmla="*/ 7777 w 20011"/>
                    <a:gd name="connsiteY16" fmla="*/ 8932 h 20307"/>
                    <a:gd name="connsiteX17" fmla="*/ 9469 w 20011"/>
                    <a:gd name="connsiteY17" fmla="*/ 10741 h 20307"/>
                    <a:gd name="connsiteX18" fmla="*/ 16307 w 20011"/>
                    <a:gd name="connsiteY18" fmla="*/ 17062 h 20307"/>
                    <a:gd name="connsiteX19" fmla="*/ 18914 w 20011"/>
                    <a:gd name="connsiteY19" fmla="*/ 19169 h 20307"/>
                    <a:gd name="connsiteX20" fmla="*/ 20011 w 20011"/>
                    <a:gd name="connsiteY20" fmla="*/ 19970 h 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11" h="20307">
                      <a:moveTo>
                        <a:pt x="19966" y="19947"/>
                      </a:moveTo>
                      <a:cubicBezTo>
                        <a:pt x="19966" y="19947"/>
                        <a:pt x="19462" y="20154"/>
                        <a:pt x="18594" y="20245"/>
                      </a:cubicBezTo>
                      <a:cubicBezTo>
                        <a:pt x="17702" y="20337"/>
                        <a:pt x="16421" y="20360"/>
                        <a:pt x="14935" y="20085"/>
                      </a:cubicBezTo>
                      <a:cubicBezTo>
                        <a:pt x="13448" y="19764"/>
                        <a:pt x="11733" y="19237"/>
                        <a:pt x="10064" y="18321"/>
                      </a:cubicBezTo>
                      <a:cubicBezTo>
                        <a:pt x="9218" y="17863"/>
                        <a:pt x="8395" y="17337"/>
                        <a:pt x="7594" y="16718"/>
                      </a:cubicBezTo>
                      <a:cubicBezTo>
                        <a:pt x="6748" y="16123"/>
                        <a:pt x="6085" y="15390"/>
                        <a:pt x="5330" y="14703"/>
                      </a:cubicBezTo>
                      <a:cubicBezTo>
                        <a:pt x="4644" y="13947"/>
                        <a:pt x="4004" y="13168"/>
                        <a:pt x="3409" y="12344"/>
                      </a:cubicBezTo>
                      <a:cubicBezTo>
                        <a:pt x="2860" y="11520"/>
                        <a:pt x="2357" y="10695"/>
                        <a:pt x="1923" y="9848"/>
                      </a:cubicBezTo>
                      <a:cubicBezTo>
                        <a:pt x="1534" y="9000"/>
                        <a:pt x="1191" y="8130"/>
                        <a:pt x="894" y="7351"/>
                      </a:cubicBezTo>
                      <a:cubicBezTo>
                        <a:pt x="620" y="6573"/>
                        <a:pt x="459" y="5725"/>
                        <a:pt x="299" y="5016"/>
                      </a:cubicBezTo>
                      <a:cubicBezTo>
                        <a:pt x="-44" y="3550"/>
                        <a:pt x="2" y="2290"/>
                        <a:pt x="2" y="1397"/>
                      </a:cubicBezTo>
                      <a:cubicBezTo>
                        <a:pt x="2" y="527"/>
                        <a:pt x="93" y="0"/>
                        <a:pt x="93" y="0"/>
                      </a:cubicBezTo>
                      <a:cubicBezTo>
                        <a:pt x="93" y="0"/>
                        <a:pt x="482" y="367"/>
                        <a:pt x="1054" y="1008"/>
                      </a:cubicBezTo>
                      <a:cubicBezTo>
                        <a:pt x="1649" y="1649"/>
                        <a:pt x="2357" y="2588"/>
                        <a:pt x="3295" y="3596"/>
                      </a:cubicBezTo>
                      <a:cubicBezTo>
                        <a:pt x="3752" y="4099"/>
                        <a:pt x="4164" y="4695"/>
                        <a:pt x="4667" y="5290"/>
                      </a:cubicBezTo>
                      <a:cubicBezTo>
                        <a:pt x="5170" y="5863"/>
                        <a:pt x="5696" y="6458"/>
                        <a:pt x="6176" y="7077"/>
                      </a:cubicBezTo>
                      <a:cubicBezTo>
                        <a:pt x="6725" y="7672"/>
                        <a:pt x="7274" y="8268"/>
                        <a:pt x="7777" y="8932"/>
                      </a:cubicBezTo>
                      <a:cubicBezTo>
                        <a:pt x="8372" y="9527"/>
                        <a:pt x="8898" y="10146"/>
                        <a:pt x="9469" y="10741"/>
                      </a:cubicBezTo>
                      <a:cubicBezTo>
                        <a:pt x="11756" y="13123"/>
                        <a:pt x="14203" y="15344"/>
                        <a:pt x="16307" y="17062"/>
                      </a:cubicBezTo>
                      <a:cubicBezTo>
                        <a:pt x="17313" y="17932"/>
                        <a:pt x="18251" y="18619"/>
                        <a:pt x="18914" y="19169"/>
                      </a:cubicBezTo>
                      <a:cubicBezTo>
                        <a:pt x="19600" y="19695"/>
                        <a:pt x="20011" y="19970"/>
                        <a:pt x="20011" y="1997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4" name="Freeform: Shape 2148">
                  <a:extLst>
                    <a:ext uri="{FF2B5EF4-FFF2-40B4-BE49-F238E27FC236}">
                      <a16:creationId xmlns:a16="http://schemas.microsoft.com/office/drawing/2014/main" id="{028B64A1-773A-65E9-A3F5-67D2A363811F}"/>
                    </a:ext>
                  </a:extLst>
                </p:cNvPr>
                <p:cNvSpPr/>
                <p:nvPr/>
              </p:nvSpPr>
              <p:spPr>
                <a:xfrm>
                  <a:off x="4425883" y="3798902"/>
                  <a:ext cx="85411" cy="101339"/>
                </a:xfrm>
                <a:custGeom>
                  <a:avLst/>
                  <a:gdLst>
                    <a:gd name="connsiteX0" fmla="*/ 85411 w 85411"/>
                    <a:gd name="connsiteY0" fmla="*/ 101340 h 101339"/>
                    <a:gd name="connsiteX1" fmla="*/ 83879 w 85411"/>
                    <a:gd name="connsiteY1" fmla="*/ 100721 h 101339"/>
                    <a:gd name="connsiteX2" fmla="*/ 80197 w 85411"/>
                    <a:gd name="connsiteY2" fmla="*/ 97767 h 101339"/>
                    <a:gd name="connsiteX3" fmla="*/ 76836 w 85411"/>
                    <a:gd name="connsiteY3" fmla="*/ 91034 h 101339"/>
                    <a:gd name="connsiteX4" fmla="*/ 76104 w 85411"/>
                    <a:gd name="connsiteY4" fmla="*/ 86431 h 101339"/>
                    <a:gd name="connsiteX5" fmla="*/ 76035 w 85411"/>
                    <a:gd name="connsiteY5" fmla="*/ 83934 h 101339"/>
                    <a:gd name="connsiteX6" fmla="*/ 76035 w 85411"/>
                    <a:gd name="connsiteY6" fmla="*/ 81507 h 101339"/>
                    <a:gd name="connsiteX7" fmla="*/ 76012 w 85411"/>
                    <a:gd name="connsiteY7" fmla="*/ 80224 h 101339"/>
                    <a:gd name="connsiteX8" fmla="*/ 75875 w 85411"/>
                    <a:gd name="connsiteY8" fmla="*/ 79102 h 101339"/>
                    <a:gd name="connsiteX9" fmla="*/ 75738 w 85411"/>
                    <a:gd name="connsiteY9" fmla="*/ 77957 h 101339"/>
                    <a:gd name="connsiteX10" fmla="*/ 75463 w 85411"/>
                    <a:gd name="connsiteY10" fmla="*/ 76766 h 101339"/>
                    <a:gd name="connsiteX11" fmla="*/ 74800 w 85411"/>
                    <a:gd name="connsiteY11" fmla="*/ 74407 h 101339"/>
                    <a:gd name="connsiteX12" fmla="*/ 73863 w 85411"/>
                    <a:gd name="connsiteY12" fmla="*/ 72048 h 101339"/>
                    <a:gd name="connsiteX13" fmla="*/ 67163 w 85411"/>
                    <a:gd name="connsiteY13" fmla="*/ 63827 h 101339"/>
                    <a:gd name="connsiteX14" fmla="*/ 56895 w 85411"/>
                    <a:gd name="connsiteY14" fmla="*/ 57918 h 101339"/>
                    <a:gd name="connsiteX15" fmla="*/ 51018 w 85411"/>
                    <a:gd name="connsiteY15" fmla="*/ 55765 h 101339"/>
                    <a:gd name="connsiteX16" fmla="*/ 44638 w 85411"/>
                    <a:gd name="connsiteY16" fmla="*/ 53796 h 101339"/>
                    <a:gd name="connsiteX17" fmla="*/ 31855 w 85411"/>
                    <a:gd name="connsiteY17" fmla="*/ 47933 h 101339"/>
                    <a:gd name="connsiteX18" fmla="*/ 20787 w 85411"/>
                    <a:gd name="connsiteY18" fmla="*/ 40284 h 101339"/>
                    <a:gd name="connsiteX19" fmla="*/ 11731 w 85411"/>
                    <a:gd name="connsiteY19" fmla="*/ 31536 h 101339"/>
                    <a:gd name="connsiteX20" fmla="*/ 8118 w 85411"/>
                    <a:gd name="connsiteY20" fmla="*/ 26909 h 101339"/>
                    <a:gd name="connsiteX21" fmla="*/ 5236 w 85411"/>
                    <a:gd name="connsiteY21" fmla="*/ 22260 h 101339"/>
                    <a:gd name="connsiteX22" fmla="*/ 1486 w 85411"/>
                    <a:gd name="connsiteY22" fmla="*/ 13466 h 101339"/>
                    <a:gd name="connsiteX23" fmla="*/ 526 w 85411"/>
                    <a:gd name="connsiteY23" fmla="*/ 9619 h 101339"/>
                    <a:gd name="connsiteX24" fmla="*/ 137 w 85411"/>
                    <a:gd name="connsiteY24" fmla="*/ 6275 h 101339"/>
                    <a:gd name="connsiteX25" fmla="*/ 0 w 85411"/>
                    <a:gd name="connsiteY25" fmla="*/ 4855 h 101339"/>
                    <a:gd name="connsiteX26" fmla="*/ 23 w 85411"/>
                    <a:gd name="connsiteY26" fmla="*/ 3596 h 101339"/>
                    <a:gd name="connsiteX27" fmla="*/ 137 w 85411"/>
                    <a:gd name="connsiteY27" fmla="*/ 1626 h 101339"/>
                    <a:gd name="connsiteX28" fmla="*/ 229 w 85411"/>
                    <a:gd name="connsiteY28" fmla="*/ 0 h 101339"/>
                    <a:gd name="connsiteX29" fmla="*/ 572 w 85411"/>
                    <a:gd name="connsiteY29" fmla="*/ 1603 h 101339"/>
                    <a:gd name="connsiteX30" fmla="*/ 960 w 85411"/>
                    <a:gd name="connsiteY30" fmla="*/ 3504 h 101339"/>
                    <a:gd name="connsiteX31" fmla="*/ 1212 w 85411"/>
                    <a:gd name="connsiteY31" fmla="*/ 4672 h 101339"/>
                    <a:gd name="connsiteX32" fmla="*/ 1646 w 85411"/>
                    <a:gd name="connsiteY32" fmla="*/ 5977 h 101339"/>
                    <a:gd name="connsiteX33" fmla="*/ 2653 w 85411"/>
                    <a:gd name="connsiteY33" fmla="*/ 8977 h 101339"/>
                    <a:gd name="connsiteX34" fmla="*/ 4207 w 85411"/>
                    <a:gd name="connsiteY34" fmla="*/ 12344 h 101339"/>
                    <a:gd name="connsiteX35" fmla="*/ 8918 w 85411"/>
                    <a:gd name="connsiteY35" fmla="*/ 19833 h 101339"/>
                    <a:gd name="connsiteX36" fmla="*/ 12143 w 85411"/>
                    <a:gd name="connsiteY36" fmla="*/ 23703 h 101339"/>
                    <a:gd name="connsiteX37" fmla="*/ 15870 w 85411"/>
                    <a:gd name="connsiteY37" fmla="*/ 27573 h 101339"/>
                    <a:gd name="connsiteX38" fmla="*/ 24880 w 85411"/>
                    <a:gd name="connsiteY38" fmla="*/ 34902 h 101339"/>
                    <a:gd name="connsiteX39" fmla="*/ 35445 w 85411"/>
                    <a:gd name="connsiteY39" fmla="*/ 41406 h 101339"/>
                    <a:gd name="connsiteX40" fmla="*/ 46993 w 85411"/>
                    <a:gd name="connsiteY40" fmla="*/ 46490 h 101339"/>
                    <a:gd name="connsiteX41" fmla="*/ 53396 w 85411"/>
                    <a:gd name="connsiteY41" fmla="*/ 48551 h 101339"/>
                    <a:gd name="connsiteX42" fmla="*/ 59913 w 85411"/>
                    <a:gd name="connsiteY42" fmla="*/ 51116 h 101339"/>
                    <a:gd name="connsiteX43" fmla="*/ 71599 w 85411"/>
                    <a:gd name="connsiteY43" fmla="*/ 58743 h 101339"/>
                    <a:gd name="connsiteX44" fmla="*/ 76127 w 85411"/>
                    <a:gd name="connsiteY44" fmla="*/ 63895 h 101339"/>
                    <a:gd name="connsiteX45" fmla="*/ 79122 w 85411"/>
                    <a:gd name="connsiteY45" fmla="*/ 69850 h 101339"/>
                    <a:gd name="connsiteX46" fmla="*/ 80014 w 85411"/>
                    <a:gd name="connsiteY46" fmla="*/ 72896 h 101339"/>
                    <a:gd name="connsiteX47" fmla="*/ 80334 w 85411"/>
                    <a:gd name="connsiteY47" fmla="*/ 74407 h 101339"/>
                    <a:gd name="connsiteX48" fmla="*/ 80494 w 85411"/>
                    <a:gd name="connsiteY48" fmla="*/ 75919 h 101339"/>
                    <a:gd name="connsiteX49" fmla="*/ 80609 w 85411"/>
                    <a:gd name="connsiteY49" fmla="*/ 77407 h 101339"/>
                    <a:gd name="connsiteX50" fmla="*/ 80609 w 85411"/>
                    <a:gd name="connsiteY50" fmla="*/ 78919 h 101339"/>
                    <a:gd name="connsiteX51" fmla="*/ 80563 w 85411"/>
                    <a:gd name="connsiteY51" fmla="*/ 80408 h 101339"/>
                    <a:gd name="connsiteX52" fmla="*/ 80403 w 85411"/>
                    <a:gd name="connsiteY52" fmla="*/ 81667 h 101339"/>
                    <a:gd name="connsiteX53" fmla="*/ 80060 w 85411"/>
                    <a:gd name="connsiteY53" fmla="*/ 84164 h 101339"/>
                    <a:gd name="connsiteX54" fmla="*/ 79786 w 85411"/>
                    <a:gd name="connsiteY54" fmla="*/ 86362 h 101339"/>
                    <a:gd name="connsiteX55" fmla="*/ 79717 w 85411"/>
                    <a:gd name="connsiteY55" fmla="*/ 90438 h 101339"/>
                    <a:gd name="connsiteX56" fmla="*/ 81455 w 85411"/>
                    <a:gd name="connsiteY56" fmla="*/ 96805 h 101339"/>
                    <a:gd name="connsiteX57" fmla="*/ 84130 w 85411"/>
                    <a:gd name="connsiteY57" fmla="*/ 100263 h 101339"/>
                    <a:gd name="connsiteX58" fmla="*/ 85411 w 85411"/>
                    <a:gd name="connsiteY58" fmla="*/ 101225 h 10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5411" h="101339">
                      <a:moveTo>
                        <a:pt x="85411" y="101340"/>
                      </a:moveTo>
                      <a:cubicBezTo>
                        <a:pt x="85411" y="101340"/>
                        <a:pt x="84839" y="101225"/>
                        <a:pt x="83879" y="100721"/>
                      </a:cubicBezTo>
                      <a:cubicBezTo>
                        <a:pt x="82941" y="100240"/>
                        <a:pt x="81523" y="99393"/>
                        <a:pt x="80197" y="97767"/>
                      </a:cubicBezTo>
                      <a:cubicBezTo>
                        <a:pt x="78848" y="96187"/>
                        <a:pt x="77544" y="93896"/>
                        <a:pt x="76836" y="91034"/>
                      </a:cubicBezTo>
                      <a:cubicBezTo>
                        <a:pt x="76493" y="89614"/>
                        <a:pt x="76218" y="88079"/>
                        <a:pt x="76104" y="86431"/>
                      </a:cubicBezTo>
                      <a:cubicBezTo>
                        <a:pt x="75989" y="85606"/>
                        <a:pt x="76058" y="84805"/>
                        <a:pt x="76035" y="83934"/>
                      </a:cubicBezTo>
                      <a:cubicBezTo>
                        <a:pt x="76035" y="83133"/>
                        <a:pt x="76035" y="82331"/>
                        <a:pt x="76035" y="81507"/>
                      </a:cubicBezTo>
                      <a:cubicBezTo>
                        <a:pt x="76035" y="81072"/>
                        <a:pt x="76035" y="80659"/>
                        <a:pt x="76012" y="80224"/>
                      </a:cubicBezTo>
                      <a:cubicBezTo>
                        <a:pt x="75966" y="79858"/>
                        <a:pt x="75921" y="79469"/>
                        <a:pt x="75875" y="79102"/>
                      </a:cubicBezTo>
                      <a:cubicBezTo>
                        <a:pt x="75829" y="78713"/>
                        <a:pt x="75784" y="78346"/>
                        <a:pt x="75738" y="77957"/>
                      </a:cubicBezTo>
                      <a:cubicBezTo>
                        <a:pt x="75646" y="77568"/>
                        <a:pt x="75555" y="77178"/>
                        <a:pt x="75463" y="76766"/>
                      </a:cubicBezTo>
                      <a:cubicBezTo>
                        <a:pt x="75303" y="75987"/>
                        <a:pt x="75098" y="75163"/>
                        <a:pt x="74800" y="74407"/>
                      </a:cubicBezTo>
                      <a:cubicBezTo>
                        <a:pt x="74594" y="73583"/>
                        <a:pt x="74206" y="72850"/>
                        <a:pt x="73863" y="72048"/>
                      </a:cubicBezTo>
                      <a:cubicBezTo>
                        <a:pt x="72422" y="68980"/>
                        <a:pt x="70089" y="66208"/>
                        <a:pt x="67163" y="63827"/>
                      </a:cubicBezTo>
                      <a:cubicBezTo>
                        <a:pt x="64258" y="61445"/>
                        <a:pt x="60691" y="59544"/>
                        <a:pt x="56895" y="57918"/>
                      </a:cubicBezTo>
                      <a:cubicBezTo>
                        <a:pt x="54997" y="57094"/>
                        <a:pt x="53030" y="56429"/>
                        <a:pt x="51018" y="55765"/>
                      </a:cubicBezTo>
                      <a:cubicBezTo>
                        <a:pt x="48891" y="55124"/>
                        <a:pt x="46765" y="54460"/>
                        <a:pt x="44638" y="53796"/>
                      </a:cubicBezTo>
                      <a:cubicBezTo>
                        <a:pt x="40110" y="52170"/>
                        <a:pt x="35811" y="50223"/>
                        <a:pt x="31855" y="47933"/>
                      </a:cubicBezTo>
                      <a:cubicBezTo>
                        <a:pt x="27876" y="45620"/>
                        <a:pt x="24148" y="43078"/>
                        <a:pt x="20787" y="40284"/>
                      </a:cubicBezTo>
                      <a:cubicBezTo>
                        <a:pt x="17334" y="37604"/>
                        <a:pt x="14406" y="34490"/>
                        <a:pt x="11731" y="31536"/>
                      </a:cubicBezTo>
                      <a:cubicBezTo>
                        <a:pt x="10473" y="29955"/>
                        <a:pt x="9216" y="28467"/>
                        <a:pt x="8118" y="26909"/>
                      </a:cubicBezTo>
                      <a:cubicBezTo>
                        <a:pt x="7112" y="25260"/>
                        <a:pt x="6037" y="23818"/>
                        <a:pt x="5236" y="22260"/>
                      </a:cubicBezTo>
                      <a:cubicBezTo>
                        <a:pt x="3499" y="19168"/>
                        <a:pt x="2310" y="16168"/>
                        <a:pt x="1486" y="13466"/>
                      </a:cubicBezTo>
                      <a:cubicBezTo>
                        <a:pt x="1143" y="12069"/>
                        <a:pt x="777" y="10810"/>
                        <a:pt x="526" y="9619"/>
                      </a:cubicBezTo>
                      <a:cubicBezTo>
                        <a:pt x="389" y="8382"/>
                        <a:pt x="252" y="7283"/>
                        <a:pt x="137" y="6275"/>
                      </a:cubicBezTo>
                      <a:cubicBezTo>
                        <a:pt x="91" y="5771"/>
                        <a:pt x="46" y="5290"/>
                        <a:pt x="0" y="4855"/>
                      </a:cubicBezTo>
                      <a:cubicBezTo>
                        <a:pt x="0" y="4397"/>
                        <a:pt x="23" y="3962"/>
                        <a:pt x="23" y="3596"/>
                      </a:cubicBezTo>
                      <a:cubicBezTo>
                        <a:pt x="68" y="2840"/>
                        <a:pt x="114" y="2176"/>
                        <a:pt x="137" y="1626"/>
                      </a:cubicBezTo>
                      <a:cubicBezTo>
                        <a:pt x="206" y="572"/>
                        <a:pt x="229" y="0"/>
                        <a:pt x="229" y="0"/>
                      </a:cubicBezTo>
                      <a:cubicBezTo>
                        <a:pt x="229" y="0"/>
                        <a:pt x="343" y="572"/>
                        <a:pt x="572" y="1603"/>
                      </a:cubicBezTo>
                      <a:cubicBezTo>
                        <a:pt x="663" y="2107"/>
                        <a:pt x="800" y="2748"/>
                        <a:pt x="960" y="3504"/>
                      </a:cubicBezTo>
                      <a:cubicBezTo>
                        <a:pt x="1029" y="3870"/>
                        <a:pt x="1120" y="4237"/>
                        <a:pt x="1212" y="4672"/>
                      </a:cubicBezTo>
                      <a:cubicBezTo>
                        <a:pt x="1349" y="5084"/>
                        <a:pt x="1486" y="5519"/>
                        <a:pt x="1646" y="5977"/>
                      </a:cubicBezTo>
                      <a:cubicBezTo>
                        <a:pt x="1944" y="6871"/>
                        <a:pt x="2287" y="7878"/>
                        <a:pt x="2653" y="8977"/>
                      </a:cubicBezTo>
                      <a:cubicBezTo>
                        <a:pt x="3156" y="10031"/>
                        <a:pt x="3659" y="11153"/>
                        <a:pt x="4207" y="12344"/>
                      </a:cubicBezTo>
                      <a:cubicBezTo>
                        <a:pt x="5420" y="14703"/>
                        <a:pt x="6974" y="17245"/>
                        <a:pt x="8918" y="19833"/>
                      </a:cubicBezTo>
                      <a:cubicBezTo>
                        <a:pt x="9833" y="21161"/>
                        <a:pt x="11045" y="22375"/>
                        <a:pt x="12143" y="23703"/>
                      </a:cubicBezTo>
                      <a:cubicBezTo>
                        <a:pt x="13309" y="24985"/>
                        <a:pt x="14590" y="26222"/>
                        <a:pt x="15870" y="27573"/>
                      </a:cubicBezTo>
                      <a:cubicBezTo>
                        <a:pt x="18614" y="30047"/>
                        <a:pt x="21587" y="32566"/>
                        <a:pt x="24880" y="34902"/>
                      </a:cubicBezTo>
                      <a:cubicBezTo>
                        <a:pt x="28104" y="37329"/>
                        <a:pt x="31763" y="39368"/>
                        <a:pt x="35445" y="41406"/>
                      </a:cubicBezTo>
                      <a:cubicBezTo>
                        <a:pt x="39195" y="43376"/>
                        <a:pt x="43106" y="45093"/>
                        <a:pt x="46993" y="46490"/>
                      </a:cubicBezTo>
                      <a:cubicBezTo>
                        <a:pt x="49120" y="47177"/>
                        <a:pt x="51269" y="47864"/>
                        <a:pt x="53396" y="48551"/>
                      </a:cubicBezTo>
                      <a:cubicBezTo>
                        <a:pt x="55614" y="49284"/>
                        <a:pt x="57787" y="50132"/>
                        <a:pt x="59913" y="51116"/>
                      </a:cubicBezTo>
                      <a:cubicBezTo>
                        <a:pt x="64190" y="53040"/>
                        <a:pt x="68168" y="55628"/>
                        <a:pt x="71599" y="58743"/>
                      </a:cubicBezTo>
                      <a:cubicBezTo>
                        <a:pt x="73314" y="60277"/>
                        <a:pt x="74846" y="62040"/>
                        <a:pt x="76127" y="63895"/>
                      </a:cubicBezTo>
                      <a:cubicBezTo>
                        <a:pt x="77338" y="65819"/>
                        <a:pt x="78436" y="67766"/>
                        <a:pt x="79122" y="69850"/>
                      </a:cubicBezTo>
                      <a:cubicBezTo>
                        <a:pt x="79465" y="70881"/>
                        <a:pt x="79831" y="71865"/>
                        <a:pt x="80014" y="72896"/>
                      </a:cubicBezTo>
                      <a:cubicBezTo>
                        <a:pt x="80129" y="73400"/>
                        <a:pt x="80243" y="73903"/>
                        <a:pt x="80334" y="74407"/>
                      </a:cubicBezTo>
                      <a:cubicBezTo>
                        <a:pt x="80426" y="74911"/>
                        <a:pt x="80426" y="75415"/>
                        <a:pt x="80494" y="75919"/>
                      </a:cubicBezTo>
                      <a:cubicBezTo>
                        <a:pt x="80540" y="76422"/>
                        <a:pt x="80563" y="76926"/>
                        <a:pt x="80609" y="77407"/>
                      </a:cubicBezTo>
                      <a:cubicBezTo>
                        <a:pt x="80609" y="77911"/>
                        <a:pt x="80609" y="78415"/>
                        <a:pt x="80609" y="78919"/>
                      </a:cubicBezTo>
                      <a:cubicBezTo>
                        <a:pt x="80609" y="79400"/>
                        <a:pt x="80586" y="79904"/>
                        <a:pt x="80563" y="80408"/>
                      </a:cubicBezTo>
                      <a:cubicBezTo>
                        <a:pt x="80517" y="80797"/>
                        <a:pt x="80449" y="81255"/>
                        <a:pt x="80403" y="81667"/>
                      </a:cubicBezTo>
                      <a:cubicBezTo>
                        <a:pt x="80289" y="82514"/>
                        <a:pt x="80174" y="83339"/>
                        <a:pt x="80060" y="84164"/>
                      </a:cubicBezTo>
                      <a:cubicBezTo>
                        <a:pt x="79968" y="84919"/>
                        <a:pt x="79808" y="85652"/>
                        <a:pt x="79786" y="86362"/>
                      </a:cubicBezTo>
                      <a:cubicBezTo>
                        <a:pt x="79648" y="87805"/>
                        <a:pt x="79625" y="89179"/>
                        <a:pt x="79717" y="90438"/>
                      </a:cubicBezTo>
                      <a:cubicBezTo>
                        <a:pt x="79923" y="92981"/>
                        <a:pt x="80563" y="95179"/>
                        <a:pt x="81455" y="96805"/>
                      </a:cubicBezTo>
                      <a:cubicBezTo>
                        <a:pt x="82347" y="98454"/>
                        <a:pt x="83353" y="99599"/>
                        <a:pt x="84130" y="100263"/>
                      </a:cubicBezTo>
                      <a:cubicBezTo>
                        <a:pt x="84908" y="100927"/>
                        <a:pt x="85411" y="101225"/>
                        <a:pt x="85411" y="10122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5" name="Freeform: Shape 2149">
                  <a:extLst>
                    <a:ext uri="{FF2B5EF4-FFF2-40B4-BE49-F238E27FC236}">
                      <a16:creationId xmlns:a16="http://schemas.microsoft.com/office/drawing/2014/main" id="{B44FB34B-80E8-16D0-F82B-8A1851BA8A72}"/>
                    </a:ext>
                  </a:extLst>
                </p:cNvPr>
                <p:cNvSpPr/>
                <p:nvPr/>
              </p:nvSpPr>
              <p:spPr>
                <a:xfrm>
                  <a:off x="4433265" y="3827025"/>
                  <a:ext cx="22232" cy="65567"/>
                </a:xfrm>
                <a:custGeom>
                  <a:avLst/>
                  <a:gdLst>
                    <a:gd name="connsiteX0" fmla="*/ 22209 w 22232"/>
                    <a:gd name="connsiteY0" fmla="*/ 65567 h 65567"/>
                    <a:gd name="connsiteX1" fmla="*/ 19099 w 22232"/>
                    <a:gd name="connsiteY1" fmla="*/ 64445 h 65567"/>
                    <a:gd name="connsiteX2" fmla="*/ 15692 w 22232"/>
                    <a:gd name="connsiteY2" fmla="*/ 62796 h 65567"/>
                    <a:gd name="connsiteX3" fmla="*/ 11530 w 22232"/>
                    <a:gd name="connsiteY3" fmla="*/ 60094 h 65567"/>
                    <a:gd name="connsiteX4" fmla="*/ 9312 w 22232"/>
                    <a:gd name="connsiteY4" fmla="*/ 58262 h 65567"/>
                    <a:gd name="connsiteX5" fmla="*/ 7116 w 22232"/>
                    <a:gd name="connsiteY5" fmla="*/ 56063 h 65567"/>
                    <a:gd name="connsiteX6" fmla="*/ 3137 w 22232"/>
                    <a:gd name="connsiteY6" fmla="*/ 50521 h 65567"/>
                    <a:gd name="connsiteX7" fmla="*/ 2291 w 22232"/>
                    <a:gd name="connsiteY7" fmla="*/ 48918 h 65567"/>
                    <a:gd name="connsiteX8" fmla="*/ 1605 w 22232"/>
                    <a:gd name="connsiteY8" fmla="*/ 47155 h 65567"/>
                    <a:gd name="connsiteX9" fmla="*/ 965 w 22232"/>
                    <a:gd name="connsiteY9" fmla="*/ 45368 h 65567"/>
                    <a:gd name="connsiteX10" fmla="*/ 531 w 22232"/>
                    <a:gd name="connsiteY10" fmla="*/ 43490 h 65567"/>
                    <a:gd name="connsiteX11" fmla="*/ 50 w 22232"/>
                    <a:gd name="connsiteY11" fmla="*/ 39620 h 65567"/>
                    <a:gd name="connsiteX12" fmla="*/ 5 w 22232"/>
                    <a:gd name="connsiteY12" fmla="*/ 38543 h 65567"/>
                    <a:gd name="connsiteX13" fmla="*/ 5 w 22232"/>
                    <a:gd name="connsiteY13" fmla="*/ 37673 h 65567"/>
                    <a:gd name="connsiteX14" fmla="*/ 96 w 22232"/>
                    <a:gd name="connsiteY14" fmla="*/ 35910 h 65567"/>
                    <a:gd name="connsiteX15" fmla="*/ 554 w 22232"/>
                    <a:gd name="connsiteY15" fmla="*/ 32085 h 65567"/>
                    <a:gd name="connsiteX16" fmla="*/ 1354 w 22232"/>
                    <a:gd name="connsiteY16" fmla="*/ 28444 h 65567"/>
                    <a:gd name="connsiteX17" fmla="*/ 3595 w 22232"/>
                    <a:gd name="connsiteY17" fmla="*/ 21825 h 65567"/>
                    <a:gd name="connsiteX18" fmla="*/ 5836 w 22232"/>
                    <a:gd name="connsiteY18" fmla="*/ 16054 h 65567"/>
                    <a:gd name="connsiteX19" fmla="*/ 7002 w 22232"/>
                    <a:gd name="connsiteY19" fmla="*/ 10993 h 65567"/>
                    <a:gd name="connsiteX20" fmla="*/ 7116 w 22232"/>
                    <a:gd name="connsiteY20" fmla="*/ 9802 h 65567"/>
                    <a:gd name="connsiteX21" fmla="*/ 7071 w 22232"/>
                    <a:gd name="connsiteY21" fmla="*/ 8657 h 65567"/>
                    <a:gd name="connsiteX22" fmla="*/ 6888 w 22232"/>
                    <a:gd name="connsiteY22" fmla="*/ 6550 h 65567"/>
                    <a:gd name="connsiteX23" fmla="*/ 6087 w 22232"/>
                    <a:gd name="connsiteY23" fmla="*/ 3046 h 65567"/>
                    <a:gd name="connsiteX24" fmla="*/ 5013 w 22232"/>
                    <a:gd name="connsiteY24" fmla="*/ 0 h 65567"/>
                    <a:gd name="connsiteX25" fmla="*/ 5585 w 22232"/>
                    <a:gd name="connsiteY25" fmla="*/ 641 h 65567"/>
                    <a:gd name="connsiteX26" fmla="*/ 7116 w 22232"/>
                    <a:gd name="connsiteY26" fmla="*/ 2542 h 65567"/>
                    <a:gd name="connsiteX27" fmla="*/ 8992 w 22232"/>
                    <a:gd name="connsiteY27" fmla="*/ 5909 h 65567"/>
                    <a:gd name="connsiteX28" fmla="*/ 9815 w 22232"/>
                    <a:gd name="connsiteY28" fmla="*/ 8222 h 65567"/>
                    <a:gd name="connsiteX29" fmla="*/ 10135 w 22232"/>
                    <a:gd name="connsiteY29" fmla="*/ 9527 h 65567"/>
                    <a:gd name="connsiteX30" fmla="*/ 10318 w 22232"/>
                    <a:gd name="connsiteY30" fmla="*/ 10924 h 65567"/>
                    <a:gd name="connsiteX31" fmla="*/ 10021 w 22232"/>
                    <a:gd name="connsiteY31" fmla="*/ 17062 h 65567"/>
                    <a:gd name="connsiteX32" fmla="*/ 8443 w 22232"/>
                    <a:gd name="connsiteY32" fmla="*/ 23406 h 65567"/>
                    <a:gd name="connsiteX33" fmla="*/ 6796 w 22232"/>
                    <a:gd name="connsiteY33" fmla="*/ 29726 h 65567"/>
                    <a:gd name="connsiteX34" fmla="*/ 6179 w 22232"/>
                    <a:gd name="connsiteY34" fmla="*/ 32910 h 65567"/>
                    <a:gd name="connsiteX35" fmla="*/ 5836 w 22232"/>
                    <a:gd name="connsiteY35" fmla="*/ 36070 h 65567"/>
                    <a:gd name="connsiteX36" fmla="*/ 5767 w 22232"/>
                    <a:gd name="connsiteY36" fmla="*/ 37833 h 65567"/>
                    <a:gd name="connsiteX37" fmla="*/ 5722 w 22232"/>
                    <a:gd name="connsiteY37" fmla="*/ 38727 h 65567"/>
                    <a:gd name="connsiteX38" fmla="*/ 5767 w 22232"/>
                    <a:gd name="connsiteY38" fmla="*/ 39391 h 65567"/>
                    <a:gd name="connsiteX39" fmla="*/ 6019 w 22232"/>
                    <a:gd name="connsiteY39" fmla="*/ 42437 h 65567"/>
                    <a:gd name="connsiteX40" fmla="*/ 6682 w 22232"/>
                    <a:gd name="connsiteY40" fmla="*/ 45391 h 65567"/>
                    <a:gd name="connsiteX41" fmla="*/ 7116 w 22232"/>
                    <a:gd name="connsiteY41" fmla="*/ 46834 h 65567"/>
                    <a:gd name="connsiteX42" fmla="*/ 7688 w 22232"/>
                    <a:gd name="connsiteY42" fmla="*/ 48208 h 65567"/>
                    <a:gd name="connsiteX43" fmla="*/ 10478 w 22232"/>
                    <a:gd name="connsiteY43" fmla="*/ 53338 h 65567"/>
                    <a:gd name="connsiteX44" fmla="*/ 12102 w 22232"/>
                    <a:gd name="connsiteY44" fmla="*/ 55582 h 65567"/>
                    <a:gd name="connsiteX45" fmla="*/ 13771 w 22232"/>
                    <a:gd name="connsiteY45" fmla="*/ 57598 h 65567"/>
                    <a:gd name="connsiteX46" fmla="*/ 17018 w 22232"/>
                    <a:gd name="connsiteY46" fmla="*/ 60964 h 65567"/>
                    <a:gd name="connsiteX47" fmla="*/ 19717 w 22232"/>
                    <a:gd name="connsiteY47" fmla="*/ 63438 h 65567"/>
                    <a:gd name="connsiteX48" fmla="*/ 22232 w 22232"/>
                    <a:gd name="connsiteY48" fmla="*/ 65521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232" h="65567">
                      <a:moveTo>
                        <a:pt x="22209" y="65567"/>
                      </a:moveTo>
                      <a:cubicBezTo>
                        <a:pt x="22209" y="65567"/>
                        <a:pt x="21043" y="65270"/>
                        <a:pt x="19099" y="64445"/>
                      </a:cubicBezTo>
                      <a:cubicBezTo>
                        <a:pt x="18139" y="64033"/>
                        <a:pt x="16972" y="63506"/>
                        <a:pt x="15692" y="62796"/>
                      </a:cubicBezTo>
                      <a:cubicBezTo>
                        <a:pt x="14411" y="62086"/>
                        <a:pt x="13016" y="61193"/>
                        <a:pt x="11530" y="60094"/>
                      </a:cubicBezTo>
                      <a:cubicBezTo>
                        <a:pt x="10821" y="59498"/>
                        <a:pt x="10067" y="58880"/>
                        <a:pt x="9312" y="58262"/>
                      </a:cubicBezTo>
                      <a:cubicBezTo>
                        <a:pt x="8580" y="57574"/>
                        <a:pt x="7848" y="56865"/>
                        <a:pt x="7116" y="56063"/>
                      </a:cubicBezTo>
                      <a:cubicBezTo>
                        <a:pt x="5722" y="54460"/>
                        <a:pt x="4235" y="52651"/>
                        <a:pt x="3137" y="50521"/>
                      </a:cubicBezTo>
                      <a:cubicBezTo>
                        <a:pt x="2840" y="49994"/>
                        <a:pt x="2566" y="49468"/>
                        <a:pt x="2291" y="48918"/>
                      </a:cubicBezTo>
                      <a:cubicBezTo>
                        <a:pt x="2040" y="48345"/>
                        <a:pt x="1834" y="47750"/>
                        <a:pt x="1605" y="47155"/>
                      </a:cubicBezTo>
                      <a:cubicBezTo>
                        <a:pt x="1399" y="46559"/>
                        <a:pt x="1125" y="45986"/>
                        <a:pt x="965" y="45368"/>
                      </a:cubicBezTo>
                      <a:lnTo>
                        <a:pt x="531" y="43490"/>
                      </a:lnTo>
                      <a:cubicBezTo>
                        <a:pt x="188" y="42230"/>
                        <a:pt x="165" y="40925"/>
                        <a:pt x="50" y="39620"/>
                      </a:cubicBezTo>
                      <a:cubicBezTo>
                        <a:pt x="50" y="39253"/>
                        <a:pt x="-18" y="39093"/>
                        <a:pt x="5" y="38543"/>
                      </a:cubicBezTo>
                      <a:lnTo>
                        <a:pt x="5" y="37673"/>
                      </a:lnTo>
                      <a:cubicBezTo>
                        <a:pt x="5" y="37673"/>
                        <a:pt x="96" y="35910"/>
                        <a:pt x="96" y="35910"/>
                      </a:cubicBezTo>
                      <a:cubicBezTo>
                        <a:pt x="188" y="34696"/>
                        <a:pt x="393" y="33345"/>
                        <a:pt x="554" y="32085"/>
                      </a:cubicBezTo>
                      <a:cubicBezTo>
                        <a:pt x="805" y="30871"/>
                        <a:pt x="1011" y="29634"/>
                        <a:pt x="1354" y="28444"/>
                      </a:cubicBezTo>
                      <a:cubicBezTo>
                        <a:pt x="1948" y="26085"/>
                        <a:pt x="2794" y="23886"/>
                        <a:pt x="3595" y="21825"/>
                      </a:cubicBezTo>
                      <a:cubicBezTo>
                        <a:pt x="4395" y="19764"/>
                        <a:pt x="5218" y="17840"/>
                        <a:pt x="5836" y="16054"/>
                      </a:cubicBezTo>
                      <a:cubicBezTo>
                        <a:pt x="6385" y="14268"/>
                        <a:pt x="6865" y="12573"/>
                        <a:pt x="7002" y="10993"/>
                      </a:cubicBezTo>
                      <a:cubicBezTo>
                        <a:pt x="7025" y="10581"/>
                        <a:pt x="7071" y="10191"/>
                        <a:pt x="7116" y="9802"/>
                      </a:cubicBezTo>
                      <a:cubicBezTo>
                        <a:pt x="7116" y="9412"/>
                        <a:pt x="7094" y="9046"/>
                        <a:pt x="7071" y="8657"/>
                      </a:cubicBezTo>
                      <a:cubicBezTo>
                        <a:pt x="7116" y="7924"/>
                        <a:pt x="7002" y="7214"/>
                        <a:pt x="6888" y="6550"/>
                      </a:cubicBezTo>
                      <a:cubicBezTo>
                        <a:pt x="6751" y="5176"/>
                        <a:pt x="6293" y="4054"/>
                        <a:pt x="6087" y="3046"/>
                      </a:cubicBezTo>
                      <a:cubicBezTo>
                        <a:pt x="5401" y="1099"/>
                        <a:pt x="5013" y="0"/>
                        <a:pt x="5013" y="0"/>
                      </a:cubicBezTo>
                      <a:cubicBezTo>
                        <a:pt x="5013" y="0"/>
                        <a:pt x="5218" y="229"/>
                        <a:pt x="5585" y="641"/>
                      </a:cubicBezTo>
                      <a:cubicBezTo>
                        <a:pt x="5928" y="1076"/>
                        <a:pt x="6499" y="1672"/>
                        <a:pt x="7116" y="2542"/>
                      </a:cubicBezTo>
                      <a:cubicBezTo>
                        <a:pt x="7643" y="3458"/>
                        <a:pt x="8489" y="4489"/>
                        <a:pt x="8992" y="5909"/>
                      </a:cubicBezTo>
                      <a:cubicBezTo>
                        <a:pt x="9312" y="6619"/>
                        <a:pt x="9609" y="7374"/>
                        <a:pt x="9815" y="8222"/>
                      </a:cubicBezTo>
                      <a:cubicBezTo>
                        <a:pt x="9929" y="8657"/>
                        <a:pt x="10044" y="9069"/>
                        <a:pt x="10135" y="9527"/>
                      </a:cubicBezTo>
                      <a:cubicBezTo>
                        <a:pt x="10204" y="9962"/>
                        <a:pt x="10249" y="10443"/>
                        <a:pt x="10318" y="10924"/>
                      </a:cubicBezTo>
                      <a:cubicBezTo>
                        <a:pt x="10569" y="12848"/>
                        <a:pt x="10387" y="14977"/>
                        <a:pt x="10021" y="17062"/>
                      </a:cubicBezTo>
                      <a:cubicBezTo>
                        <a:pt x="9632" y="19191"/>
                        <a:pt x="9060" y="21298"/>
                        <a:pt x="8443" y="23406"/>
                      </a:cubicBezTo>
                      <a:cubicBezTo>
                        <a:pt x="7848" y="25489"/>
                        <a:pt x="7231" y="27619"/>
                        <a:pt x="6796" y="29726"/>
                      </a:cubicBezTo>
                      <a:cubicBezTo>
                        <a:pt x="6499" y="30780"/>
                        <a:pt x="6430" y="31833"/>
                        <a:pt x="6179" y="32910"/>
                      </a:cubicBezTo>
                      <a:cubicBezTo>
                        <a:pt x="6065" y="33986"/>
                        <a:pt x="5928" y="34948"/>
                        <a:pt x="5836" y="36070"/>
                      </a:cubicBezTo>
                      <a:lnTo>
                        <a:pt x="5767" y="37833"/>
                      </a:lnTo>
                      <a:lnTo>
                        <a:pt x="5722" y="38727"/>
                      </a:lnTo>
                      <a:cubicBezTo>
                        <a:pt x="5722" y="38727"/>
                        <a:pt x="5744" y="39185"/>
                        <a:pt x="5767" y="39391"/>
                      </a:cubicBezTo>
                      <a:cubicBezTo>
                        <a:pt x="5882" y="40421"/>
                        <a:pt x="5767" y="41452"/>
                        <a:pt x="6019" y="42437"/>
                      </a:cubicBezTo>
                      <a:cubicBezTo>
                        <a:pt x="6202" y="43444"/>
                        <a:pt x="6339" y="44452"/>
                        <a:pt x="6682" y="45391"/>
                      </a:cubicBezTo>
                      <a:cubicBezTo>
                        <a:pt x="6819" y="45872"/>
                        <a:pt x="6957" y="46353"/>
                        <a:pt x="7116" y="46834"/>
                      </a:cubicBezTo>
                      <a:cubicBezTo>
                        <a:pt x="7322" y="47292"/>
                        <a:pt x="7505" y="47750"/>
                        <a:pt x="7688" y="48208"/>
                      </a:cubicBezTo>
                      <a:cubicBezTo>
                        <a:pt x="8443" y="50040"/>
                        <a:pt x="9449" y="51758"/>
                        <a:pt x="10478" y="53338"/>
                      </a:cubicBezTo>
                      <a:cubicBezTo>
                        <a:pt x="10981" y="54094"/>
                        <a:pt x="11599" y="54826"/>
                        <a:pt x="12102" y="55582"/>
                      </a:cubicBezTo>
                      <a:cubicBezTo>
                        <a:pt x="12696" y="56269"/>
                        <a:pt x="13245" y="56956"/>
                        <a:pt x="13771" y="57598"/>
                      </a:cubicBezTo>
                      <a:cubicBezTo>
                        <a:pt x="14914" y="58834"/>
                        <a:pt x="15989" y="60002"/>
                        <a:pt x="17018" y="60964"/>
                      </a:cubicBezTo>
                      <a:cubicBezTo>
                        <a:pt x="18047" y="61926"/>
                        <a:pt x="18939" y="62773"/>
                        <a:pt x="19717" y="63438"/>
                      </a:cubicBezTo>
                      <a:cubicBezTo>
                        <a:pt x="21272" y="64789"/>
                        <a:pt x="22232" y="65521"/>
                        <a:pt x="22232" y="6552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6" name="Freeform: Shape 2150">
                  <a:extLst>
                    <a:ext uri="{FF2B5EF4-FFF2-40B4-BE49-F238E27FC236}">
                      <a16:creationId xmlns:a16="http://schemas.microsoft.com/office/drawing/2014/main" id="{F040FECA-82E7-91F6-15A2-ED8379D7111B}"/>
                    </a:ext>
                  </a:extLst>
                </p:cNvPr>
                <p:cNvSpPr/>
                <p:nvPr/>
              </p:nvSpPr>
              <p:spPr>
                <a:xfrm>
                  <a:off x="4432928" y="3878737"/>
                  <a:ext cx="7130" cy="21550"/>
                </a:xfrm>
                <a:custGeom>
                  <a:avLst/>
                  <a:gdLst>
                    <a:gd name="connsiteX0" fmla="*/ 3199 w 7130"/>
                    <a:gd name="connsiteY0" fmla="*/ 21505 h 21550"/>
                    <a:gd name="connsiteX1" fmla="*/ 2376 w 7130"/>
                    <a:gd name="connsiteY1" fmla="*/ 20726 h 21550"/>
                    <a:gd name="connsiteX2" fmla="*/ 1644 w 7130"/>
                    <a:gd name="connsiteY2" fmla="*/ 19695 h 21550"/>
                    <a:gd name="connsiteX3" fmla="*/ 890 w 7130"/>
                    <a:gd name="connsiteY3" fmla="*/ 18230 h 21550"/>
                    <a:gd name="connsiteX4" fmla="*/ 341 w 7130"/>
                    <a:gd name="connsiteY4" fmla="*/ 16421 h 21550"/>
                    <a:gd name="connsiteX5" fmla="*/ 66 w 7130"/>
                    <a:gd name="connsiteY5" fmla="*/ 14314 h 21550"/>
                    <a:gd name="connsiteX6" fmla="*/ 66 w 7130"/>
                    <a:gd name="connsiteY6" fmla="*/ 12115 h 21550"/>
                    <a:gd name="connsiteX7" fmla="*/ 409 w 7130"/>
                    <a:gd name="connsiteY7" fmla="*/ 9871 h 21550"/>
                    <a:gd name="connsiteX8" fmla="*/ 1027 w 7130"/>
                    <a:gd name="connsiteY8" fmla="*/ 7718 h 21550"/>
                    <a:gd name="connsiteX9" fmla="*/ 1896 w 7130"/>
                    <a:gd name="connsiteY9" fmla="*/ 5748 h 21550"/>
                    <a:gd name="connsiteX10" fmla="*/ 2879 w 7130"/>
                    <a:gd name="connsiteY10" fmla="*/ 3985 h 21550"/>
                    <a:gd name="connsiteX11" fmla="*/ 4046 w 7130"/>
                    <a:gd name="connsiteY11" fmla="*/ 2542 h 21550"/>
                    <a:gd name="connsiteX12" fmla="*/ 6081 w 7130"/>
                    <a:gd name="connsiteY12" fmla="*/ 619 h 21550"/>
                    <a:gd name="connsiteX13" fmla="*/ 6972 w 7130"/>
                    <a:gd name="connsiteY13" fmla="*/ 0 h 21550"/>
                    <a:gd name="connsiteX14" fmla="*/ 7087 w 7130"/>
                    <a:gd name="connsiteY14" fmla="*/ 1099 h 21550"/>
                    <a:gd name="connsiteX15" fmla="*/ 7087 w 7130"/>
                    <a:gd name="connsiteY15" fmla="*/ 3825 h 21550"/>
                    <a:gd name="connsiteX16" fmla="*/ 6881 w 7130"/>
                    <a:gd name="connsiteY16" fmla="*/ 5497 h 21550"/>
                    <a:gd name="connsiteX17" fmla="*/ 6698 w 7130"/>
                    <a:gd name="connsiteY17" fmla="*/ 7306 h 21550"/>
                    <a:gd name="connsiteX18" fmla="*/ 5966 w 7130"/>
                    <a:gd name="connsiteY18" fmla="*/ 11085 h 21550"/>
                    <a:gd name="connsiteX19" fmla="*/ 5509 w 7130"/>
                    <a:gd name="connsiteY19" fmla="*/ 12939 h 21550"/>
                    <a:gd name="connsiteX20" fmla="*/ 5075 w 7130"/>
                    <a:gd name="connsiteY20" fmla="*/ 14726 h 21550"/>
                    <a:gd name="connsiteX21" fmla="*/ 4571 w 7130"/>
                    <a:gd name="connsiteY21" fmla="*/ 16443 h 21550"/>
                    <a:gd name="connsiteX22" fmla="*/ 4137 w 7130"/>
                    <a:gd name="connsiteY22" fmla="*/ 17978 h 21550"/>
                    <a:gd name="connsiteX23" fmla="*/ 3725 w 7130"/>
                    <a:gd name="connsiteY23" fmla="*/ 19352 h 21550"/>
                    <a:gd name="connsiteX24" fmla="*/ 3428 w 7130"/>
                    <a:gd name="connsiteY24" fmla="*/ 20451 h 21550"/>
                    <a:gd name="connsiteX25" fmla="*/ 3154 w 7130"/>
                    <a:gd name="connsiteY25" fmla="*/ 21551 h 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30" h="21550">
                      <a:moveTo>
                        <a:pt x="3199" y="21505"/>
                      </a:moveTo>
                      <a:cubicBezTo>
                        <a:pt x="3199" y="21505"/>
                        <a:pt x="2833" y="21276"/>
                        <a:pt x="2376" y="20726"/>
                      </a:cubicBezTo>
                      <a:cubicBezTo>
                        <a:pt x="2125" y="20451"/>
                        <a:pt x="1850" y="20108"/>
                        <a:pt x="1644" y="19695"/>
                      </a:cubicBezTo>
                      <a:cubicBezTo>
                        <a:pt x="1393" y="19283"/>
                        <a:pt x="1073" y="18779"/>
                        <a:pt x="890" y="18230"/>
                      </a:cubicBezTo>
                      <a:cubicBezTo>
                        <a:pt x="707" y="17680"/>
                        <a:pt x="501" y="17062"/>
                        <a:pt x="341" y="16421"/>
                      </a:cubicBezTo>
                      <a:cubicBezTo>
                        <a:pt x="158" y="15733"/>
                        <a:pt x="135" y="15069"/>
                        <a:pt x="66" y="14314"/>
                      </a:cubicBezTo>
                      <a:cubicBezTo>
                        <a:pt x="44" y="13604"/>
                        <a:pt x="-71" y="12848"/>
                        <a:pt x="66" y="12115"/>
                      </a:cubicBezTo>
                      <a:cubicBezTo>
                        <a:pt x="135" y="11382"/>
                        <a:pt x="272" y="10603"/>
                        <a:pt x="409" y="9871"/>
                      </a:cubicBezTo>
                      <a:cubicBezTo>
                        <a:pt x="569" y="9115"/>
                        <a:pt x="730" y="8382"/>
                        <a:pt x="1027" y="7718"/>
                      </a:cubicBezTo>
                      <a:cubicBezTo>
                        <a:pt x="1279" y="7031"/>
                        <a:pt x="1598" y="6367"/>
                        <a:pt x="1896" y="5748"/>
                      </a:cubicBezTo>
                      <a:cubicBezTo>
                        <a:pt x="2216" y="5107"/>
                        <a:pt x="2513" y="4512"/>
                        <a:pt x="2879" y="3985"/>
                      </a:cubicBezTo>
                      <a:cubicBezTo>
                        <a:pt x="3268" y="3458"/>
                        <a:pt x="3656" y="2977"/>
                        <a:pt x="4046" y="2542"/>
                      </a:cubicBezTo>
                      <a:cubicBezTo>
                        <a:pt x="4823" y="1695"/>
                        <a:pt x="5532" y="1054"/>
                        <a:pt x="6081" y="619"/>
                      </a:cubicBezTo>
                      <a:cubicBezTo>
                        <a:pt x="6607" y="183"/>
                        <a:pt x="6972" y="0"/>
                        <a:pt x="6972" y="0"/>
                      </a:cubicBezTo>
                      <a:cubicBezTo>
                        <a:pt x="6972" y="0"/>
                        <a:pt x="7041" y="412"/>
                        <a:pt x="7087" y="1099"/>
                      </a:cubicBezTo>
                      <a:cubicBezTo>
                        <a:pt x="7133" y="1809"/>
                        <a:pt x="7155" y="2771"/>
                        <a:pt x="7087" y="3825"/>
                      </a:cubicBezTo>
                      <a:cubicBezTo>
                        <a:pt x="7041" y="4374"/>
                        <a:pt x="6995" y="4924"/>
                        <a:pt x="6881" y="5497"/>
                      </a:cubicBezTo>
                      <a:cubicBezTo>
                        <a:pt x="6812" y="6092"/>
                        <a:pt x="6790" y="6710"/>
                        <a:pt x="6698" y="7306"/>
                      </a:cubicBezTo>
                      <a:cubicBezTo>
                        <a:pt x="6561" y="8565"/>
                        <a:pt x="6126" y="9802"/>
                        <a:pt x="5966" y="11085"/>
                      </a:cubicBezTo>
                      <a:cubicBezTo>
                        <a:pt x="5829" y="11703"/>
                        <a:pt x="5692" y="12344"/>
                        <a:pt x="5509" y="12939"/>
                      </a:cubicBezTo>
                      <a:cubicBezTo>
                        <a:pt x="5303" y="13558"/>
                        <a:pt x="5257" y="14130"/>
                        <a:pt x="5075" y="14726"/>
                      </a:cubicBezTo>
                      <a:cubicBezTo>
                        <a:pt x="4937" y="15321"/>
                        <a:pt x="4709" y="15894"/>
                        <a:pt x="4571" y="16443"/>
                      </a:cubicBezTo>
                      <a:cubicBezTo>
                        <a:pt x="4457" y="16970"/>
                        <a:pt x="4297" y="17474"/>
                        <a:pt x="4137" y="17978"/>
                      </a:cubicBezTo>
                      <a:cubicBezTo>
                        <a:pt x="3954" y="18482"/>
                        <a:pt x="3885" y="18940"/>
                        <a:pt x="3725" y="19352"/>
                      </a:cubicBezTo>
                      <a:cubicBezTo>
                        <a:pt x="3611" y="19787"/>
                        <a:pt x="3497" y="20154"/>
                        <a:pt x="3428" y="20451"/>
                      </a:cubicBezTo>
                      <a:cubicBezTo>
                        <a:pt x="3245" y="21093"/>
                        <a:pt x="3154" y="21551"/>
                        <a:pt x="3154" y="2155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7" name="Freeform: Shape 2151">
                  <a:extLst>
                    <a:ext uri="{FF2B5EF4-FFF2-40B4-BE49-F238E27FC236}">
                      <a16:creationId xmlns:a16="http://schemas.microsoft.com/office/drawing/2014/main" id="{A301BCAC-3AF1-CA98-B7D2-000C4C897866}"/>
                    </a:ext>
                  </a:extLst>
                </p:cNvPr>
                <p:cNvSpPr/>
                <p:nvPr/>
              </p:nvSpPr>
              <p:spPr>
                <a:xfrm>
                  <a:off x="4290675" y="3709059"/>
                  <a:ext cx="106234" cy="285148"/>
                </a:xfrm>
                <a:custGeom>
                  <a:avLst/>
                  <a:gdLst>
                    <a:gd name="connsiteX0" fmla="*/ 79456 w 106234"/>
                    <a:gd name="connsiteY0" fmla="*/ 285148 h 285148"/>
                    <a:gd name="connsiteX1" fmla="*/ 75752 w 106234"/>
                    <a:gd name="connsiteY1" fmla="*/ 283728 h 285148"/>
                    <a:gd name="connsiteX2" fmla="*/ 65827 w 106234"/>
                    <a:gd name="connsiteY2" fmla="*/ 278438 h 285148"/>
                    <a:gd name="connsiteX3" fmla="*/ 52221 w 106234"/>
                    <a:gd name="connsiteY3" fmla="*/ 267101 h 285148"/>
                    <a:gd name="connsiteX4" fmla="*/ 40513 w 106234"/>
                    <a:gd name="connsiteY4" fmla="*/ 246696 h 285148"/>
                    <a:gd name="connsiteX5" fmla="*/ 38958 w 106234"/>
                    <a:gd name="connsiteY5" fmla="*/ 240146 h 285148"/>
                    <a:gd name="connsiteX6" fmla="*/ 38226 w 106234"/>
                    <a:gd name="connsiteY6" fmla="*/ 233161 h 285148"/>
                    <a:gd name="connsiteX7" fmla="*/ 37426 w 106234"/>
                    <a:gd name="connsiteY7" fmla="*/ 219512 h 285148"/>
                    <a:gd name="connsiteX8" fmla="*/ 31709 w 106234"/>
                    <a:gd name="connsiteY8" fmla="*/ 191938 h 285148"/>
                    <a:gd name="connsiteX9" fmla="*/ 16799 w 106234"/>
                    <a:gd name="connsiteY9" fmla="*/ 165441 h 285148"/>
                    <a:gd name="connsiteX10" fmla="*/ 12134 w 106234"/>
                    <a:gd name="connsiteY10" fmla="*/ 158594 h 285148"/>
                    <a:gd name="connsiteX11" fmla="*/ 9938 w 106234"/>
                    <a:gd name="connsiteY11" fmla="*/ 155136 h 285148"/>
                    <a:gd name="connsiteX12" fmla="*/ 8841 w 106234"/>
                    <a:gd name="connsiteY12" fmla="*/ 153395 h 285148"/>
                    <a:gd name="connsiteX13" fmla="*/ 7766 w 106234"/>
                    <a:gd name="connsiteY13" fmla="*/ 151357 h 285148"/>
                    <a:gd name="connsiteX14" fmla="*/ 5662 w 106234"/>
                    <a:gd name="connsiteY14" fmla="*/ 147235 h 285148"/>
                    <a:gd name="connsiteX15" fmla="*/ 4016 w 106234"/>
                    <a:gd name="connsiteY15" fmla="*/ 143066 h 285148"/>
                    <a:gd name="connsiteX16" fmla="*/ 3192 w 106234"/>
                    <a:gd name="connsiteY16" fmla="*/ 140982 h 285148"/>
                    <a:gd name="connsiteX17" fmla="*/ 2575 w 106234"/>
                    <a:gd name="connsiteY17" fmla="*/ 138807 h 285148"/>
                    <a:gd name="connsiteX18" fmla="*/ 1363 w 106234"/>
                    <a:gd name="connsiteY18" fmla="*/ 134455 h 285148"/>
                    <a:gd name="connsiteX19" fmla="*/ 4267 w 106234"/>
                    <a:gd name="connsiteY19" fmla="*/ 99004 h 285148"/>
                    <a:gd name="connsiteX20" fmla="*/ 23773 w 106234"/>
                    <a:gd name="connsiteY20" fmla="*/ 71384 h 285148"/>
                    <a:gd name="connsiteX21" fmla="*/ 29925 w 106234"/>
                    <a:gd name="connsiteY21" fmla="*/ 66209 h 285148"/>
                    <a:gd name="connsiteX22" fmla="*/ 36305 w 106234"/>
                    <a:gd name="connsiteY22" fmla="*/ 61651 h 285148"/>
                    <a:gd name="connsiteX23" fmla="*/ 42548 w 106234"/>
                    <a:gd name="connsiteY23" fmla="*/ 57621 h 285148"/>
                    <a:gd name="connsiteX24" fmla="*/ 48608 w 106234"/>
                    <a:gd name="connsiteY24" fmla="*/ 53842 h 285148"/>
                    <a:gd name="connsiteX25" fmla="*/ 70721 w 106234"/>
                    <a:gd name="connsiteY25" fmla="*/ 39482 h 285148"/>
                    <a:gd name="connsiteX26" fmla="*/ 88169 w 106234"/>
                    <a:gd name="connsiteY26" fmla="*/ 25993 h 285148"/>
                    <a:gd name="connsiteX27" fmla="*/ 99329 w 106234"/>
                    <a:gd name="connsiteY27" fmla="*/ 13283 h 285148"/>
                    <a:gd name="connsiteX28" fmla="*/ 101112 w 106234"/>
                    <a:gd name="connsiteY28" fmla="*/ 10443 h 285148"/>
                    <a:gd name="connsiteX29" fmla="*/ 102621 w 106234"/>
                    <a:gd name="connsiteY29" fmla="*/ 7878 h 285148"/>
                    <a:gd name="connsiteX30" fmla="*/ 104702 w 106234"/>
                    <a:gd name="connsiteY30" fmla="*/ 3641 h 285148"/>
                    <a:gd name="connsiteX31" fmla="*/ 106235 w 106234"/>
                    <a:gd name="connsiteY31" fmla="*/ 0 h 285148"/>
                    <a:gd name="connsiteX32" fmla="*/ 105320 w 106234"/>
                    <a:gd name="connsiteY32" fmla="*/ 3871 h 285148"/>
                    <a:gd name="connsiteX33" fmla="*/ 101295 w 106234"/>
                    <a:gd name="connsiteY33" fmla="*/ 14428 h 285148"/>
                    <a:gd name="connsiteX34" fmla="*/ 91302 w 106234"/>
                    <a:gd name="connsiteY34" fmla="*/ 29062 h 285148"/>
                    <a:gd name="connsiteX35" fmla="*/ 74654 w 106234"/>
                    <a:gd name="connsiteY35" fmla="*/ 44750 h 285148"/>
                    <a:gd name="connsiteX36" fmla="*/ 53341 w 106234"/>
                    <a:gd name="connsiteY36" fmla="*/ 60918 h 285148"/>
                    <a:gd name="connsiteX37" fmla="*/ 47510 w 106234"/>
                    <a:gd name="connsiteY37" fmla="*/ 65109 h 285148"/>
                    <a:gd name="connsiteX38" fmla="*/ 41679 w 106234"/>
                    <a:gd name="connsiteY38" fmla="*/ 69392 h 285148"/>
                    <a:gd name="connsiteX39" fmla="*/ 38843 w 106234"/>
                    <a:gd name="connsiteY39" fmla="*/ 71568 h 285148"/>
                    <a:gd name="connsiteX40" fmla="*/ 36053 w 106234"/>
                    <a:gd name="connsiteY40" fmla="*/ 73812 h 285148"/>
                    <a:gd name="connsiteX41" fmla="*/ 30680 w 106234"/>
                    <a:gd name="connsiteY41" fmla="*/ 78690 h 285148"/>
                    <a:gd name="connsiteX42" fmla="*/ 14603 w 106234"/>
                    <a:gd name="connsiteY42" fmla="*/ 102966 h 285148"/>
                    <a:gd name="connsiteX43" fmla="*/ 12499 w 106234"/>
                    <a:gd name="connsiteY43" fmla="*/ 131959 h 285148"/>
                    <a:gd name="connsiteX44" fmla="*/ 13460 w 106234"/>
                    <a:gd name="connsiteY44" fmla="*/ 135555 h 285148"/>
                    <a:gd name="connsiteX45" fmla="*/ 13940 w 106234"/>
                    <a:gd name="connsiteY45" fmla="*/ 137364 h 285148"/>
                    <a:gd name="connsiteX46" fmla="*/ 14603 w 106234"/>
                    <a:gd name="connsiteY46" fmla="*/ 139105 h 285148"/>
                    <a:gd name="connsiteX47" fmla="*/ 15930 w 106234"/>
                    <a:gd name="connsiteY47" fmla="*/ 142608 h 285148"/>
                    <a:gd name="connsiteX48" fmla="*/ 17530 w 106234"/>
                    <a:gd name="connsiteY48" fmla="*/ 145837 h 285148"/>
                    <a:gd name="connsiteX49" fmla="*/ 18308 w 106234"/>
                    <a:gd name="connsiteY49" fmla="*/ 147441 h 285148"/>
                    <a:gd name="connsiteX50" fmla="*/ 19383 w 106234"/>
                    <a:gd name="connsiteY50" fmla="*/ 149181 h 285148"/>
                    <a:gd name="connsiteX51" fmla="*/ 21532 w 106234"/>
                    <a:gd name="connsiteY51" fmla="*/ 152662 h 285148"/>
                    <a:gd name="connsiteX52" fmla="*/ 25946 w 106234"/>
                    <a:gd name="connsiteY52" fmla="*/ 159304 h 285148"/>
                    <a:gd name="connsiteX53" fmla="*/ 28210 w 106234"/>
                    <a:gd name="connsiteY53" fmla="*/ 162739 h 285148"/>
                    <a:gd name="connsiteX54" fmla="*/ 30359 w 106234"/>
                    <a:gd name="connsiteY54" fmla="*/ 166289 h 285148"/>
                    <a:gd name="connsiteX55" fmla="*/ 32440 w 106234"/>
                    <a:gd name="connsiteY55" fmla="*/ 169838 h 285148"/>
                    <a:gd name="connsiteX56" fmla="*/ 34430 w 106234"/>
                    <a:gd name="connsiteY56" fmla="*/ 173457 h 285148"/>
                    <a:gd name="connsiteX57" fmla="*/ 38112 w 106234"/>
                    <a:gd name="connsiteY57" fmla="*/ 180854 h 285148"/>
                    <a:gd name="connsiteX58" fmla="*/ 41107 w 106234"/>
                    <a:gd name="connsiteY58" fmla="*/ 188572 h 285148"/>
                    <a:gd name="connsiteX59" fmla="*/ 45863 w 106234"/>
                    <a:gd name="connsiteY59" fmla="*/ 219283 h 285148"/>
                    <a:gd name="connsiteX60" fmla="*/ 45795 w 106234"/>
                    <a:gd name="connsiteY60" fmla="*/ 233138 h 285148"/>
                    <a:gd name="connsiteX61" fmla="*/ 45909 w 106234"/>
                    <a:gd name="connsiteY61" fmla="*/ 239230 h 285148"/>
                    <a:gd name="connsiteX62" fmla="*/ 46778 w 106234"/>
                    <a:gd name="connsiteY62" fmla="*/ 245047 h 285148"/>
                    <a:gd name="connsiteX63" fmla="*/ 55537 w 106234"/>
                    <a:gd name="connsiteY63" fmla="*/ 264330 h 285148"/>
                    <a:gd name="connsiteX64" fmla="*/ 67108 w 106234"/>
                    <a:gd name="connsiteY64" fmla="*/ 276606 h 285148"/>
                    <a:gd name="connsiteX65" fmla="*/ 76003 w 106234"/>
                    <a:gd name="connsiteY65" fmla="*/ 283156 h 285148"/>
                    <a:gd name="connsiteX66" fmla="*/ 79411 w 106234"/>
                    <a:gd name="connsiteY66" fmla="*/ 285148 h 2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234" h="285148">
                      <a:moveTo>
                        <a:pt x="79456" y="285148"/>
                      </a:moveTo>
                      <a:cubicBezTo>
                        <a:pt x="79456" y="285148"/>
                        <a:pt x="78130" y="284736"/>
                        <a:pt x="75752" y="283728"/>
                      </a:cubicBezTo>
                      <a:cubicBezTo>
                        <a:pt x="73396" y="282697"/>
                        <a:pt x="69920" y="281071"/>
                        <a:pt x="65827" y="278438"/>
                      </a:cubicBezTo>
                      <a:cubicBezTo>
                        <a:pt x="61734" y="275804"/>
                        <a:pt x="56863" y="272254"/>
                        <a:pt x="52221" y="267101"/>
                      </a:cubicBezTo>
                      <a:cubicBezTo>
                        <a:pt x="47579" y="261972"/>
                        <a:pt x="43051" y="255193"/>
                        <a:pt x="40513" y="246696"/>
                      </a:cubicBezTo>
                      <a:cubicBezTo>
                        <a:pt x="39987" y="244589"/>
                        <a:pt x="39484" y="242391"/>
                        <a:pt x="38958" y="240146"/>
                      </a:cubicBezTo>
                      <a:cubicBezTo>
                        <a:pt x="38706" y="237856"/>
                        <a:pt x="38477" y="235520"/>
                        <a:pt x="38226" y="233161"/>
                      </a:cubicBezTo>
                      <a:cubicBezTo>
                        <a:pt x="37906" y="228879"/>
                        <a:pt x="37769" y="224115"/>
                        <a:pt x="37426" y="219512"/>
                      </a:cubicBezTo>
                      <a:cubicBezTo>
                        <a:pt x="36556" y="210466"/>
                        <a:pt x="35001" y="200985"/>
                        <a:pt x="31709" y="191938"/>
                      </a:cubicBezTo>
                      <a:cubicBezTo>
                        <a:pt x="28438" y="182869"/>
                        <a:pt x="22630" y="174327"/>
                        <a:pt x="16799" y="165441"/>
                      </a:cubicBezTo>
                      <a:cubicBezTo>
                        <a:pt x="15266" y="163174"/>
                        <a:pt x="13689" y="160884"/>
                        <a:pt x="12134" y="158594"/>
                      </a:cubicBezTo>
                      <a:lnTo>
                        <a:pt x="9938" y="155136"/>
                      </a:lnTo>
                      <a:lnTo>
                        <a:pt x="8841" y="153395"/>
                      </a:lnTo>
                      <a:lnTo>
                        <a:pt x="7766" y="151357"/>
                      </a:lnTo>
                      <a:lnTo>
                        <a:pt x="5662" y="147235"/>
                      </a:lnTo>
                      <a:lnTo>
                        <a:pt x="4016" y="143066"/>
                      </a:lnTo>
                      <a:lnTo>
                        <a:pt x="3192" y="140982"/>
                      </a:lnTo>
                      <a:lnTo>
                        <a:pt x="2575" y="138807"/>
                      </a:lnTo>
                      <a:cubicBezTo>
                        <a:pt x="2186" y="137364"/>
                        <a:pt x="1752" y="135898"/>
                        <a:pt x="1363" y="134455"/>
                      </a:cubicBezTo>
                      <a:cubicBezTo>
                        <a:pt x="-1084" y="122661"/>
                        <a:pt x="-306" y="109951"/>
                        <a:pt x="4267" y="99004"/>
                      </a:cubicBezTo>
                      <a:cubicBezTo>
                        <a:pt x="8566" y="87942"/>
                        <a:pt x="15815" y="78713"/>
                        <a:pt x="23773" y="71384"/>
                      </a:cubicBezTo>
                      <a:cubicBezTo>
                        <a:pt x="25763" y="69552"/>
                        <a:pt x="27889" y="67903"/>
                        <a:pt x="29925" y="66209"/>
                      </a:cubicBezTo>
                      <a:cubicBezTo>
                        <a:pt x="31960" y="64491"/>
                        <a:pt x="34201" y="63163"/>
                        <a:pt x="36305" y="61651"/>
                      </a:cubicBezTo>
                      <a:cubicBezTo>
                        <a:pt x="38455" y="60140"/>
                        <a:pt x="40490" y="58949"/>
                        <a:pt x="42548" y="57621"/>
                      </a:cubicBezTo>
                      <a:cubicBezTo>
                        <a:pt x="44583" y="56361"/>
                        <a:pt x="46595" y="55078"/>
                        <a:pt x="48608" y="53842"/>
                      </a:cubicBezTo>
                      <a:cubicBezTo>
                        <a:pt x="56520" y="48803"/>
                        <a:pt x="64021" y="44086"/>
                        <a:pt x="70721" y="39482"/>
                      </a:cubicBezTo>
                      <a:cubicBezTo>
                        <a:pt x="77421" y="34856"/>
                        <a:pt x="83344" y="30413"/>
                        <a:pt x="88169" y="25993"/>
                      </a:cubicBezTo>
                      <a:cubicBezTo>
                        <a:pt x="92994" y="21573"/>
                        <a:pt x="96722" y="17222"/>
                        <a:pt x="99329" y="13283"/>
                      </a:cubicBezTo>
                      <a:cubicBezTo>
                        <a:pt x="100037" y="12321"/>
                        <a:pt x="100586" y="11359"/>
                        <a:pt x="101112" y="10443"/>
                      </a:cubicBezTo>
                      <a:cubicBezTo>
                        <a:pt x="101638" y="9527"/>
                        <a:pt x="102210" y="8703"/>
                        <a:pt x="102621" y="7878"/>
                      </a:cubicBezTo>
                      <a:cubicBezTo>
                        <a:pt x="103422" y="6229"/>
                        <a:pt x="104222" y="4832"/>
                        <a:pt x="104702" y="3641"/>
                      </a:cubicBezTo>
                      <a:cubicBezTo>
                        <a:pt x="105708" y="1282"/>
                        <a:pt x="106235" y="0"/>
                        <a:pt x="106235" y="0"/>
                      </a:cubicBezTo>
                      <a:cubicBezTo>
                        <a:pt x="106235" y="0"/>
                        <a:pt x="105914" y="1351"/>
                        <a:pt x="105320" y="3871"/>
                      </a:cubicBezTo>
                      <a:cubicBezTo>
                        <a:pt x="104611" y="6367"/>
                        <a:pt x="103513" y="10054"/>
                        <a:pt x="101295" y="14428"/>
                      </a:cubicBezTo>
                      <a:cubicBezTo>
                        <a:pt x="99123" y="18825"/>
                        <a:pt x="95875" y="23932"/>
                        <a:pt x="91302" y="29062"/>
                      </a:cubicBezTo>
                      <a:cubicBezTo>
                        <a:pt x="86797" y="34215"/>
                        <a:pt x="81126" y="39505"/>
                        <a:pt x="74654" y="44750"/>
                      </a:cubicBezTo>
                      <a:cubicBezTo>
                        <a:pt x="68205" y="50017"/>
                        <a:pt x="61048" y="55445"/>
                        <a:pt x="53341" y="60918"/>
                      </a:cubicBezTo>
                      <a:cubicBezTo>
                        <a:pt x="51421" y="62315"/>
                        <a:pt x="49477" y="63712"/>
                        <a:pt x="47510" y="65109"/>
                      </a:cubicBezTo>
                      <a:cubicBezTo>
                        <a:pt x="45566" y="66506"/>
                        <a:pt x="43485" y="67926"/>
                        <a:pt x="41679" y="69392"/>
                      </a:cubicBezTo>
                      <a:cubicBezTo>
                        <a:pt x="40741" y="70125"/>
                        <a:pt x="39803" y="70835"/>
                        <a:pt x="38843" y="71568"/>
                      </a:cubicBezTo>
                      <a:cubicBezTo>
                        <a:pt x="37906" y="72278"/>
                        <a:pt x="36922" y="72965"/>
                        <a:pt x="36053" y="73812"/>
                      </a:cubicBezTo>
                      <a:cubicBezTo>
                        <a:pt x="34270" y="75438"/>
                        <a:pt x="32395" y="76972"/>
                        <a:pt x="30680" y="78690"/>
                      </a:cubicBezTo>
                      <a:cubicBezTo>
                        <a:pt x="23728" y="85469"/>
                        <a:pt x="18033" y="93782"/>
                        <a:pt x="14603" y="102966"/>
                      </a:cubicBezTo>
                      <a:cubicBezTo>
                        <a:pt x="11036" y="112126"/>
                        <a:pt x="10487" y="122295"/>
                        <a:pt x="12499" y="131959"/>
                      </a:cubicBezTo>
                      <a:lnTo>
                        <a:pt x="13460" y="135555"/>
                      </a:lnTo>
                      <a:lnTo>
                        <a:pt x="13940" y="137364"/>
                      </a:lnTo>
                      <a:lnTo>
                        <a:pt x="14603" y="139105"/>
                      </a:lnTo>
                      <a:lnTo>
                        <a:pt x="15930" y="142608"/>
                      </a:lnTo>
                      <a:lnTo>
                        <a:pt x="17530" y="145837"/>
                      </a:lnTo>
                      <a:lnTo>
                        <a:pt x="18308" y="147441"/>
                      </a:lnTo>
                      <a:lnTo>
                        <a:pt x="19383" y="149181"/>
                      </a:lnTo>
                      <a:lnTo>
                        <a:pt x="21532" y="152662"/>
                      </a:lnTo>
                      <a:cubicBezTo>
                        <a:pt x="22996" y="154906"/>
                        <a:pt x="24482" y="157128"/>
                        <a:pt x="25946" y="159304"/>
                      </a:cubicBezTo>
                      <a:lnTo>
                        <a:pt x="28210" y="162739"/>
                      </a:lnTo>
                      <a:lnTo>
                        <a:pt x="30359" y="166289"/>
                      </a:lnTo>
                      <a:lnTo>
                        <a:pt x="32440" y="169838"/>
                      </a:lnTo>
                      <a:cubicBezTo>
                        <a:pt x="33149" y="170984"/>
                        <a:pt x="33835" y="172174"/>
                        <a:pt x="34430" y="173457"/>
                      </a:cubicBezTo>
                      <a:cubicBezTo>
                        <a:pt x="35664" y="175930"/>
                        <a:pt x="36945" y="178358"/>
                        <a:pt x="38112" y="180854"/>
                      </a:cubicBezTo>
                      <a:cubicBezTo>
                        <a:pt x="39117" y="183442"/>
                        <a:pt x="40124" y="186007"/>
                        <a:pt x="41107" y="188572"/>
                      </a:cubicBezTo>
                      <a:cubicBezTo>
                        <a:pt x="44629" y="199038"/>
                        <a:pt x="45520" y="209481"/>
                        <a:pt x="45863" y="219283"/>
                      </a:cubicBezTo>
                      <a:cubicBezTo>
                        <a:pt x="45909" y="224092"/>
                        <a:pt x="45841" y="228535"/>
                        <a:pt x="45795" y="233138"/>
                      </a:cubicBezTo>
                      <a:cubicBezTo>
                        <a:pt x="45841" y="235200"/>
                        <a:pt x="45863" y="237261"/>
                        <a:pt x="45909" y="239230"/>
                      </a:cubicBezTo>
                      <a:cubicBezTo>
                        <a:pt x="46207" y="241223"/>
                        <a:pt x="46481" y="243169"/>
                        <a:pt x="46778" y="245047"/>
                      </a:cubicBezTo>
                      <a:cubicBezTo>
                        <a:pt x="48425" y="252582"/>
                        <a:pt x="51764" y="259109"/>
                        <a:pt x="55537" y="264330"/>
                      </a:cubicBezTo>
                      <a:cubicBezTo>
                        <a:pt x="59378" y="269529"/>
                        <a:pt x="63495" y="273560"/>
                        <a:pt x="67108" y="276606"/>
                      </a:cubicBezTo>
                      <a:cubicBezTo>
                        <a:pt x="70744" y="279629"/>
                        <a:pt x="73831" y="281804"/>
                        <a:pt x="76003" y="283156"/>
                      </a:cubicBezTo>
                      <a:cubicBezTo>
                        <a:pt x="78198" y="284507"/>
                        <a:pt x="79411" y="285148"/>
                        <a:pt x="79411" y="28514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8" name="Freeform: Shape 2152">
                  <a:extLst>
                    <a:ext uri="{FF2B5EF4-FFF2-40B4-BE49-F238E27FC236}">
                      <a16:creationId xmlns:a16="http://schemas.microsoft.com/office/drawing/2014/main" id="{32543A36-55CB-FCE6-178D-4B231ADC9886}"/>
                    </a:ext>
                  </a:extLst>
                </p:cNvPr>
                <p:cNvSpPr/>
                <p:nvPr/>
              </p:nvSpPr>
              <p:spPr>
                <a:xfrm>
                  <a:off x="4316826" y="3878737"/>
                  <a:ext cx="99978" cy="76926"/>
                </a:xfrm>
                <a:custGeom>
                  <a:avLst/>
                  <a:gdLst>
                    <a:gd name="connsiteX0" fmla="*/ 99932 w 99978"/>
                    <a:gd name="connsiteY0" fmla="*/ 76904 h 76926"/>
                    <a:gd name="connsiteX1" fmla="*/ 99338 w 99978"/>
                    <a:gd name="connsiteY1" fmla="*/ 75552 h 76926"/>
                    <a:gd name="connsiteX2" fmla="*/ 97417 w 99978"/>
                    <a:gd name="connsiteY2" fmla="*/ 71820 h 76926"/>
                    <a:gd name="connsiteX3" fmla="*/ 94078 w 99978"/>
                    <a:gd name="connsiteY3" fmla="*/ 66323 h 76926"/>
                    <a:gd name="connsiteX4" fmla="*/ 89116 w 99978"/>
                    <a:gd name="connsiteY4" fmla="*/ 59705 h 76926"/>
                    <a:gd name="connsiteX5" fmla="*/ 85960 w 99978"/>
                    <a:gd name="connsiteY5" fmla="*/ 56224 h 76926"/>
                    <a:gd name="connsiteX6" fmla="*/ 82370 w 99978"/>
                    <a:gd name="connsiteY6" fmla="*/ 52765 h 76926"/>
                    <a:gd name="connsiteX7" fmla="*/ 80426 w 99978"/>
                    <a:gd name="connsiteY7" fmla="*/ 51048 h 76926"/>
                    <a:gd name="connsiteX8" fmla="*/ 78299 w 99978"/>
                    <a:gd name="connsiteY8" fmla="*/ 49490 h 76926"/>
                    <a:gd name="connsiteX9" fmla="*/ 76127 w 99978"/>
                    <a:gd name="connsiteY9" fmla="*/ 47910 h 76926"/>
                    <a:gd name="connsiteX10" fmla="*/ 73794 w 99978"/>
                    <a:gd name="connsiteY10" fmla="*/ 46468 h 76926"/>
                    <a:gd name="connsiteX11" fmla="*/ 68855 w 99978"/>
                    <a:gd name="connsiteY11" fmla="*/ 43857 h 76926"/>
                    <a:gd name="connsiteX12" fmla="*/ 63550 w 99978"/>
                    <a:gd name="connsiteY12" fmla="*/ 41727 h 76926"/>
                    <a:gd name="connsiteX13" fmla="*/ 57970 w 99978"/>
                    <a:gd name="connsiteY13" fmla="*/ 40101 h 76926"/>
                    <a:gd name="connsiteX14" fmla="*/ 56552 w 99978"/>
                    <a:gd name="connsiteY14" fmla="*/ 39734 h 76926"/>
                    <a:gd name="connsiteX15" fmla="*/ 56209 w 99978"/>
                    <a:gd name="connsiteY15" fmla="*/ 39666 h 76926"/>
                    <a:gd name="connsiteX16" fmla="*/ 55775 w 99978"/>
                    <a:gd name="connsiteY16" fmla="*/ 39574 h 76926"/>
                    <a:gd name="connsiteX17" fmla="*/ 55020 w 99978"/>
                    <a:gd name="connsiteY17" fmla="*/ 39414 h 76926"/>
                    <a:gd name="connsiteX18" fmla="*/ 52001 w 99978"/>
                    <a:gd name="connsiteY18" fmla="*/ 38773 h 76926"/>
                    <a:gd name="connsiteX19" fmla="*/ 39927 w 99978"/>
                    <a:gd name="connsiteY19" fmla="*/ 35406 h 76926"/>
                    <a:gd name="connsiteX20" fmla="*/ 34142 w 99978"/>
                    <a:gd name="connsiteY20" fmla="*/ 33230 h 76926"/>
                    <a:gd name="connsiteX21" fmla="*/ 28631 w 99978"/>
                    <a:gd name="connsiteY21" fmla="*/ 30665 h 76926"/>
                    <a:gd name="connsiteX22" fmla="*/ 18912 w 99978"/>
                    <a:gd name="connsiteY22" fmla="*/ 24482 h 76926"/>
                    <a:gd name="connsiteX23" fmla="*/ 11434 w 99978"/>
                    <a:gd name="connsiteY23" fmla="*/ 17405 h 76926"/>
                    <a:gd name="connsiteX24" fmla="*/ 6174 w 99978"/>
                    <a:gd name="connsiteY24" fmla="*/ 10581 h 76926"/>
                    <a:gd name="connsiteX25" fmla="*/ 2721 w 99978"/>
                    <a:gd name="connsiteY25" fmla="*/ 5016 h 76926"/>
                    <a:gd name="connsiteX26" fmla="*/ 709 w 99978"/>
                    <a:gd name="connsiteY26" fmla="*/ 1306 h 76926"/>
                    <a:gd name="connsiteX27" fmla="*/ 0 w 99978"/>
                    <a:gd name="connsiteY27" fmla="*/ 0 h 76926"/>
                    <a:gd name="connsiteX28" fmla="*/ 3636 w 99978"/>
                    <a:gd name="connsiteY28" fmla="*/ 4351 h 76926"/>
                    <a:gd name="connsiteX29" fmla="*/ 7889 w 99978"/>
                    <a:gd name="connsiteY29" fmla="*/ 9229 h 76926"/>
                    <a:gd name="connsiteX30" fmla="*/ 13767 w 99978"/>
                    <a:gd name="connsiteY30" fmla="*/ 15115 h 76926"/>
                    <a:gd name="connsiteX31" fmla="*/ 15505 w 99978"/>
                    <a:gd name="connsiteY31" fmla="*/ 16627 h 76926"/>
                    <a:gd name="connsiteX32" fmla="*/ 17380 w 99978"/>
                    <a:gd name="connsiteY32" fmla="*/ 18092 h 76926"/>
                    <a:gd name="connsiteX33" fmla="*/ 21404 w 99978"/>
                    <a:gd name="connsiteY33" fmla="*/ 21024 h 76926"/>
                    <a:gd name="connsiteX34" fmla="*/ 30826 w 99978"/>
                    <a:gd name="connsiteY34" fmla="*/ 26131 h 76926"/>
                    <a:gd name="connsiteX35" fmla="*/ 36085 w 99978"/>
                    <a:gd name="connsiteY35" fmla="*/ 28307 h 76926"/>
                    <a:gd name="connsiteX36" fmla="*/ 41642 w 99978"/>
                    <a:gd name="connsiteY36" fmla="*/ 30161 h 76926"/>
                    <a:gd name="connsiteX37" fmla="*/ 53259 w 99978"/>
                    <a:gd name="connsiteY37" fmla="*/ 33185 h 76926"/>
                    <a:gd name="connsiteX38" fmla="*/ 56255 w 99978"/>
                    <a:gd name="connsiteY38" fmla="*/ 33894 h 76926"/>
                    <a:gd name="connsiteX39" fmla="*/ 57010 w 99978"/>
                    <a:gd name="connsiteY39" fmla="*/ 34055 h 76926"/>
                    <a:gd name="connsiteX40" fmla="*/ 57741 w 99978"/>
                    <a:gd name="connsiteY40" fmla="*/ 34238 h 76926"/>
                    <a:gd name="connsiteX41" fmla="*/ 59296 w 99978"/>
                    <a:gd name="connsiteY41" fmla="*/ 34650 h 76926"/>
                    <a:gd name="connsiteX42" fmla="*/ 65425 w 99978"/>
                    <a:gd name="connsiteY42" fmla="*/ 36528 h 76926"/>
                    <a:gd name="connsiteX43" fmla="*/ 71210 w 99978"/>
                    <a:gd name="connsiteY43" fmla="*/ 39093 h 76926"/>
                    <a:gd name="connsiteX44" fmla="*/ 76516 w 99978"/>
                    <a:gd name="connsiteY44" fmla="*/ 42254 h 76926"/>
                    <a:gd name="connsiteX45" fmla="*/ 78985 w 99978"/>
                    <a:gd name="connsiteY45" fmla="*/ 43948 h 76926"/>
                    <a:gd name="connsiteX46" fmla="*/ 81249 w 99978"/>
                    <a:gd name="connsiteY46" fmla="*/ 45826 h 76926"/>
                    <a:gd name="connsiteX47" fmla="*/ 83422 w 99978"/>
                    <a:gd name="connsiteY47" fmla="*/ 47704 h 76926"/>
                    <a:gd name="connsiteX48" fmla="*/ 85365 w 99978"/>
                    <a:gd name="connsiteY48" fmla="*/ 49696 h 76926"/>
                    <a:gd name="connsiteX49" fmla="*/ 91791 w 99978"/>
                    <a:gd name="connsiteY49" fmla="*/ 57735 h 76926"/>
                    <a:gd name="connsiteX50" fmla="*/ 96022 w 99978"/>
                    <a:gd name="connsiteY50" fmla="*/ 65270 h 76926"/>
                    <a:gd name="connsiteX51" fmla="*/ 97463 w 99978"/>
                    <a:gd name="connsiteY51" fmla="*/ 68544 h 76926"/>
                    <a:gd name="connsiteX52" fmla="*/ 98515 w 99978"/>
                    <a:gd name="connsiteY52" fmla="*/ 71407 h 76926"/>
                    <a:gd name="connsiteX53" fmla="*/ 99681 w 99978"/>
                    <a:gd name="connsiteY53" fmla="*/ 75484 h 76926"/>
                    <a:gd name="connsiteX54" fmla="*/ 99978 w 99978"/>
                    <a:gd name="connsiteY54" fmla="*/ 76927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978" h="76926">
                      <a:moveTo>
                        <a:pt x="99932" y="76904"/>
                      </a:moveTo>
                      <a:cubicBezTo>
                        <a:pt x="99932" y="76904"/>
                        <a:pt x="99726" y="76446"/>
                        <a:pt x="99338" y="75552"/>
                      </a:cubicBezTo>
                      <a:cubicBezTo>
                        <a:pt x="98926" y="74660"/>
                        <a:pt x="98263" y="73423"/>
                        <a:pt x="97417" y="71820"/>
                      </a:cubicBezTo>
                      <a:cubicBezTo>
                        <a:pt x="96548" y="70262"/>
                        <a:pt x="95427" y="68407"/>
                        <a:pt x="94078" y="66323"/>
                      </a:cubicBezTo>
                      <a:cubicBezTo>
                        <a:pt x="92683" y="64262"/>
                        <a:pt x="91037" y="62018"/>
                        <a:pt x="89116" y="59705"/>
                      </a:cubicBezTo>
                      <a:cubicBezTo>
                        <a:pt x="88087" y="58560"/>
                        <a:pt x="87149" y="57323"/>
                        <a:pt x="85960" y="56224"/>
                      </a:cubicBezTo>
                      <a:cubicBezTo>
                        <a:pt x="84816" y="55078"/>
                        <a:pt x="83696" y="53842"/>
                        <a:pt x="82370" y="52765"/>
                      </a:cubicBezTo>
                      <a:cubicBezTo>
                        <a:pt x="81729" y="52193"/>
                        <a:pt x="81066" y="51643"/>
                        <a:pt x="80426" y="51048"/>
                      </a:cubicBezTo>
                      <a:cubicBezTo>
                        <a:pt x="79740" y="50521"/>
                        <a:pt x="79008" y="50017"/>
                        <a:pt x="78299" y="49490"/>
                      </a:cubicBezTo>
                      <a:cubicBezTo>
                        <a:pt x="77568" y="48987"/>
                        <a:pt x="76859" y="48414"/>
                        <a:pt x="76127" y="47910"/>
                      </a:cubicBezTo>
                      <a:cubicBezTo>
                        <a:pt x="75350" y="47452"/>
                        <a:pt x="74572" y="46971"/>
                        <a:pt x="73794" y="46468"/>
                      </a:cubicBezTo>
                      <a:cubicBezTo>
                        <a:pt x="72262" y="45460"/>
                        <a:pt x="70547" y="44681"/>
                        <a:pt x="68855" y="43857"/>
                      </a:cubicBezTo>
                      <a:cubicBezTo>
                        <a:pt x="67186" y="42941"/>
                        <a:pt x="65333" y="42437"/>
                        <a:pt x="63550" y="41727"/>
                      </a:cubicBezTo>
                      <a:cubicBezTo>
                        <a:pt x="61766" y="40971"/>
                        <a:pt x="59845" y="40628"/>
                        <a:pt x="57970" y="40101"/>
                      </a:cubicBezTo>
                      <a:lnTo>
                        <a:pt x="56552" y="39734"/>
                      </a:lnTo>
                      <a:lnTo>
                        <a:pt x="56209" y="39666"/>
                      </a:lnTo>
                      <a:lnTo>
                        <a:pt x="55775" y="39574"/>
                      </a:lnTo>
                      <a:lnTo>
                        <a:pt x="55020" y="39414"/>
                      </a:lnTo>
                      <a:lnTo>
                        <a:pt x="52001" y="38773"/>
                      </a:lnTo>
                      <a:cubicBezTo>
                        <a:pt x="47977" y="37856"/>
                        <a:pt x="43838" y="36665"/>
                        <a:pt x="39927" y="35406"/>
                      </a:cubicBezTo>
                      <a:cubicBezTo>
                        <a:pt x="37938" y="34787"/>
                        <a:pt x="36017" y="33986"/>
                        <a:pt x="34142" y="33230"/>
                      </a:cubicBezTo>
                      <a:cubicBezTo>
                        <a:pt x="32267" y="32360"/>
                        <a:pt x="30391" y="31627"/>
                        <a:pt x="28631" y="30665"/>
                      </a:cubicBezTo>
                      <a:cubicBezTo>
                        <a:pt x="25040" y="28902"/>
                        <a:pt x="21839" y="26681"/>
                        <a:pt x="18912" y="24482"/>
                      </a:cubicBezTo>
                      <a:cubicBezTo>
                        <a:pt x="16053" y="22169"/>
                        <a:pt x="13492" y="19833"/>
                        <a:pt x="11434" y="17405"/>
                      </a:cubicBezTo>
                      <a:cubicBezTo>
                        <a:pt x="9307" y="15046"/>
                        <a:pt x="7638" y="12665"/>
                        <a:pt x="6174" y="10581"/>
                      </a:cubicBezTo>
                      <a:cubicBezTo>
                        <a:pt x="4757" y="8474"/>
                        <a:pt x="3613" y="6573"/>
                        <a:pt x="2721" y="5016"/>
                      </a:cubicBezTo>
                      <a:cubicBezTo>
                        <a:pt x="1784" y="3435"/>
                        <a:pt x="1166" y="2153"/>
                        <a:pt x="709" y="1306"/>
                      </a:cubicBezTo>
                      <a:cubicBezTo>
                        <a:pt x="252" y="435"/>
                        <a:pt x="0" y="0"/>
                        <a:pt x="0" y="0"/>
                      </a:cubicBezTo>
                      <a:cubicBezTo>
                        <a:pt x="0" y="0"/>
                        <a:pt x="1327" y="1580"/>
                        <a:pt x="3636" y="4351"/>
                      </a:cubicBezTo>
                      <a:cubicBezTo>
                        <a:pt x="4779" y="5748"/>
                        <a:pt x="6243" y="7374"/>
                        <a:pt x="7889" y="9229"/>
                      </a:cubicBezTo>
                      <a:cubicBezTo>
                        <a:pt x="9582" y="11062"/>
                        <a:pt x="11503" y="13077"/>
                        <a:pt x="13767" y="15115"/>
                      </a:cubicBezTo>
                      <a:cubicBezTo>
                        <a:pt x="14338" y="15596"/>
                        <a:pt x="14910" y="16100"/>
                        <a:pt x="15505" y="16627"/>
                      </a:cubicBezTo>
                      <a:cubicBezTo>
                        <a:pt x="16122" y="17108"/>
                        <a:pt x="16739" y="17589"/>
                        <a:pt x="17380" y="18092"/>
                      </a:cubicBezTo>
                      <a:cubicBezTo>
                        <a:pt x="18615" y="19146"/>
                        <a:pt x="20032" y="20016"/>
                        <a:pt x="21404" y="21024"/>
                      </a:cubicBezTo>
                      <a:cubicBezTo>
                        <a:pt x="24309" y="22833"/>
                        <a:pt x="27419" y="24642"/>
                        <a:pt x="30826" y="26131"/>
                      </a:cubicBezTo>
                      <a:cubicBezTo>
                        <a:pt x="32495" y="26955"/>
                        <a:pt x="34302" y="27551"/>
                        <a:pt x="36085" y="28307"/>
                      </a:cubicBezTo>
                      <a:cubicBezTo>
                        <a:pt x="37938" y="28902"/>
                        <a:pt x="39744" y="29566"/>
                        <a:pt x="41642" y="30161"/>
                      </a:cubicBezTo>
                      <a:cubicBezTo>
                        <a:pt x="45461" y="31329"/>
                        <a:pt x="49234" y="32314"/>
                        <a:pt x="53259" y="33185"/>
                      </a:cubicBezTo>
                      <a:lnTo>
                        <a:pt x="56255" y="33894"/>
                      </a:lnTo>
                      <a:lnTo>
                        <a:pt x="57010" y="34055"/>
                      </a:lnTo>
                      <a:lnTo>
                        <a:pt x="57741" y="34238"/>
                      </a:lnTo>
                      <a:lnTo>
                        <a:pt x="59296" y="34650"/>
                      </a:lnTo>
                      <a:cubicBezTo>
                        <a:pt x="61354" y="35269"/>
                        <a:pt x="63458" y="35635"/>
                        <a:pt x="65425" y="36528"/>
                      </a:cubicBezTo>
                      <a:cubicBezTo>
                        <a:pt x="67414" y="37330"/>
                        <a:pt x="69404" y="38017"/>
                        <a:pt x="71210" y="39093"/>
                      </a:cubicBezTo>
                      <a:cubicBezTo>
                        <a:pt x="73040" y="40078"/>
                        <a:pt x="74869" y="41017"/>
                        <a:pt x="76516" y="42254"/>
                      </a:cubicBezTo>
                      <a:cubicBezTo>
                        <a:pt x="77339" y="42803"/>
                        <a:pt x="78162" y="43376"/>
                        <a:pt x="78985" y="43948"/>
                      </a:cubicBezTo>
                      <a:cubicBezTo>
                        <a:pt x="79763" y="44521"/>
                        <a:pt x="80518" y="45208"/>
                        <a:pt x="81249" y="45826"/>
                      </a:cubicBezTo>
                      <a:cubicBezTo>
                        <a:pt x="81981" y="46468"/>
                        <a:pt x="82713" y="47063"/>
                        <a:pt x="83422" y="47704"/>
                      </a:cubicBezTo>
                      <a:cubicBezTo>
                        <a:pt x="84085" y="48391"/>
                        <a:pt x="84725" y="49055"/>
                        <a:pt x="85365" y="49696"/>
                      </a:cubicBezTo>
                      <a:cubicBezTo>
                        <a:pt x="87950" y="52307"/>
                        <a:pt x="90031" y="55124"/>
                        <a:pt x="91791" y="57735"/>
                      </a:cubicBezTo>
                      <a:cubicBezTo>
                        <a:pt x="93575" y="60369"/>
                        <a:pt x="94924" y="62957"/>
                        <a:pt x="96022" y="65270"/>
                      </a:cubicBezTo>
                      <a:cubicBezTo>
                        <a:pt x="96548" y="66438"/>
                        <a:pt x="97028" y="67537"/>
                        <a:pt x="97463" y="68544"/>
                      </a:cubicBezTo>
                      <a:cubicBezTo>
                        <a:pt x="97851" y="69575"/>
                        <a:pt x="98194" y="70537"/>
                        <a:pt x="98515" y="71407"/>
                      </a:cubicBezTo>
                      <a:cubicBezTo>
                        <a:pt x="99109" y="73125"/>
                        <a:pt x="99452" y="74545"/>
                        <a:pt x="99681" y="75484"/>
                      </a:cubicBezTo>
                      <a:cubicBezTo>
                        <a:pt x="99887" y="76423"/>
                        <a:pt x="99978" y="76927"/>
                        <a:pt x="99978" y="7692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9" name="Freeform: Shape 2153">
                  <a:extLst>
                    <a:ext uri="{FF2B5EF4-FFF2-40B4-BE49-F238E27FC236}">
                      <a16:creationId xmlns:a16="http://schemas.microsoft.com/office/drawing/2014/main" id="{D3E59C9D-AAD4-1178-94D4-69038742FC5E}"/>
                    </a:ext>
                  </a:extLst>
                </p:cNvPr>
                <p:cNvSpPr/>
                <p:nvPr/>
              </p:nvSpPr>
              <p:spPr>
                <a:xfrm>
                  <a:off x="4257392" y="3782733"/>
                  <a:ext cx="61995" cy="178655"/>
                </a:xfrm>
                <a:custGeom>
                  <a:avLst/>
                  <a:gdLst>
                    <a:gd name="connsiteX0" fmla="*/ 35835 w 61995"/>
                    <a:gd name="connsiteY0" fmla="*/ 178610 h 178655"/>
                    <a:gd name="connsiteX1" fmla="*/ 34280 w 61995"/>
                    <a:gd name="connsiteY1" fmla="*/ 176869 h 178655"/>
                    <a:gd name="connsiteX2" fmla="*/ 29935 w 61995"/>
                    <a:gd name="connsiteY2" fmla="*/ 171968 h 178655"/>
                    <a:gd name="connsiteX3" fmla="*/ 23509 w 61995"/>
                    <a:gd name="connsiteY3" fmla="*/ 164067 h 178655"/>
                    <a:gd name="connsiteX4" fmla="*/ 15346 w 61995"/>
                    <a:gd name="connsiteY4" fmla="*/ 153670 h 178655"/>
                    <a:gd name="connsiteX5" fmla="*/ 13059 w 61995"/>
                    <a:gd name="connsiteY5" fmla="*/ 150716 h 178655"/>
                    <a:gd name="connsiteX6" fmla="*/ 11870 w 61995"/>
                    <a:gd name="connsiteY6" fmla="*/ 149136 h 178655"/>
                    <a:gd name="connsiteX7" fmla="*/ 10772 w 61995"/>
                    <a:gd name="connsiteY7" fmla="*/ 147532 h 178655"/>
                    <a:gd name="connsiteX8" fmla="*/ 9652 w 61995"/>
                    <a:gd name="connsiteY8" fmla="*/ 145906 h 178655"/>
                    <a:gd name="connsiteX9" fmla="*/ 8577 w 61995"/>
                    <a:gd name="connsiteY9" fmla="*/ 144074 h 178655"/>
                    <a:gd name="connsiteX10" fmla="*/ 6542 w 61995"/>
                    <a:gd name="connsiteY10" fmla="*/ 140272 h 178655"/>
                    <a:gd name="connsiteX11" fmla="*/ 939 w 61995"/>
                    <a:gd name="connsiteY11" fmla="*/ 122936 h 178655"/>
                    <a:gd name="connsiteX12" fmla="*/ 528 w 61995"/>
                    <a:gd name="connsiteY12" fmla="*/ 103447 h 178655"/>
                    <a:gd name="connsiteX13" fmla="*/ 5536 w 61995"/>
                    <a:gd name="connsiteY13" fmla="*/ 83957 h 178655"/>
                    <a:gd name="connsiteX14" fmla="*/ 7571 w 61995"/>
                    <a:gd name="connsiteY14" fmla="*/ 79354 h 178655"/>
                    <a:gd name="connsiteX15" fmla="*/ 9835 w 61995"/>
                    <a:gd name="connsiteY15" fmla="*/ 74888 h 178655"/>
                    <a:gd name="connsiteX16" fmla="*/ 14134 w 61995"/>
                    <a:gd name="connsiteY16" fmla="*/ 66483 h 178655"/>
                    <a:gd name="connsiteX17" fmla="*/ 17816 w 61995"/>
                    <a:gd name="connsiteY17" fmla="*/ 58147 h 178655"/>
                    <a:gd name="connsiteX18" fmla="*/ 21154 w 61995"/>
                    <a:gd name="connsiteY18" fmla="*/ 49674 h 178655"/>
                    <a:gd name="connsiteX19" fmla="*/ 27946 w 61995"/>
                    <a:gd name="connsiteY19" fmla="*/ 33437 h 178655"/>
                    <a:gd name="connsiteX20" fmla="*/ 36270 w 61995"/>
                    <a:gd name="connsiteY20" fmla="*/ 19695 h 178655"/>
                    <a:gd name="connsiteX21" fmla="*/ 38602 w 61995"/>
                    <a:gd name="connsiteY21" fmla="*/ 16878 h 178655"/>
                    <a:gd name="connsiteX22" fmla="*/ 40912 w 61995"/>
                    <a:gd name="connsiteY22" fmla="*/ 14291 h 178655"/>
                    <a:gd name="connsiteX23" fmla="*/ 45646 w 61995"/>
                    <a:gd name="connsiteY23" fmla="*/ 9939 h 178655"/>
                    <a:gd name="connsiteX24" fmla="*/ 50082 w 61995"/>
                    <a:gd name="connsiteY24" fmla="*/ 6550 h 178655"/>
                    <a:gd name="connsiteX25" fmla="*/ 54084 w 61995"/>
                    <a:gd name="connsiteY25" fmla="*/ 4054 h 178655"/>
                    <a:gd name="connsiteX26" fmla="*/ 57400 w 61995"/>
                    <a:gd name="connsiteY26" fmla="*/ 2221 h 178655"/>
                    <a:gd name="connsiteX27" fmla="*/ 59915 w 61995"/>
                    <a:gd name="connsiteY27" fmla="*/ 1008 h 178655"/>
                    <a:gd name="connsiteX28" fmla="*/ 61996 w 61995"/>
                    <a:gd name="connsiteY28" fmla="*/ 0 h 178655"/>
                    <a:gd name="connsiteX29" fmla="*/ 60121 w 61995"/>
                    <a:gd name="connsiteY29" fmla="*/ 1374 h 178655"/>
                    <a:gd name="connsiteX30" fmla="*/ 57880 w 61995"/>
                    <a:gd name="connsiteY30" fmla="*/ 3023 h 178655"/>
                    <a:gd name="connsiteX31" fmla="*/ 54930 w 61995"/>
                    <a:gd name="connsiteY31" fmla="*/ 5290 h 178655"/>
                    <a:gd name="connsiteX32" fmla="*/ 51431 w 61995"/>
                    <a:gd name="connsiteY32" fmla="*/ 8290 h 178655"/>
                    <a:gd name="connsiteX33" fmla="*/ 47589 w 61995"/>
                    <a:gd name="connsiteY33" fmla="*/ 12115 h 178655"/>
                    <a:gd name="connsiteX34" fmla="*/ 43633 w 61995"/>
                    <a:gd name="connsiteY34" fmla="*/ 16718 h 178655"/>
                    <a:gd name="connsiteX35" fmla="*/ 39791 w 61995"/>
                    <a:gd name="connsiteY35" fmla="*/ 22215 h 178655"/>
                    <a:gd name="connsiteX36" fmla="*/ 33091 w 61995"/>
                    <a:gd name="connsiteY36" fmla="*/ 35726 h 178655"/>
                    <a:gd name="connsiteX37" fmla="*/ 27420 w 61995"/>
                    <a:gd name="connsiteY37" fmla="*/ 51964 h 178655"/>
                    <a:gd name="connsiteX38" fmla="*/ 20697 w 61995"/>
                    <a:gd name="connsiteY38" fmla="*/ 69713 h 178655"/>
                    <a:gd name="connsiteX39" fmla="*/ 16421 w 61995"/>
                    <a:gd name="connsiteY39" fmla="*/ 78415 h 178655"/>
                    <a:gd name="connsiteX40" fmla="*/ 14386 w 61995"/>
                    <a:gd name="connsiteY40" fmla="*/ 82538 h 178655"/>
                    <a:gd name="connsiteX41" fmla="*/ 12579 w 61995"/>
                    <a:gd name="connsiteY41" fmla="*/ 86774 h 178655"/>
                    <a:gd name="connsiteX42" fmla="*/ 7799 w 61995"/>
                    <a:gd name="connsiteY42" fmla="*/ 104386 h 178655"/>
                    <a:gd name="connsiteX43" fmla="*/ 7548 w 61995"/>
                    <a:gd name="connsiteY43" fmla="*/ 121974 h 178655"/>
                    <a:gd name="connsiteX44" fmla="*/ 11687 w 61995"/>
                    <a:gd name="connsiteY44" fmla="*/ 137937 h 178655"/>
                    <a:gd name="connsiteX45" fmla="*/ 13265 w 61995"/>
                    <a:gd name="connsiteY45" fmla="*/ 141463 h 178655"/>
                    <a:gd name="connsiteX46" fmla="*/ 14065 w 61995"/>
                    <a:gd name="connsiteY46" fmla="*/ 143135 h 178655"/>
                    <a:gd name="connsiteX47" fmla="*/ 15026 w 61995"/>
                    <a:gd name="connsiteY47" fmla="*/ 144853 h 178655"/>
                    <a:gd name="connsiteX48" fmla="*/ 15963 w 61995"/>
                    <a:gd name="connsiteY48" fmla="*/ 146548 h 178655"/>
                    <a:gd name="connsiteX49" fmla="*/ 16924 w 61995"/>
                    <a:gd name="connsiteY49" fmla="*/ 148105 h 178655"/>
                    <a:gd name="connsiteX50" fmla="*/ 18890 w 61995"/>
                    <a:gd name="connsiteY50" fmla="*/ 151219 h 178655"/>
                    <a:gd name="connsiteX51" fmla="*/ 25819 w 61995"/>
                    <a:gd name="connsiteY51" fmla="*/ 162373 h 178655"/>
                    <a:gd name="connsiteX52" fmla="*/ 31102 w 61995"/>
                    <a:gd name="connsiteY52" fmla="*/ 171075 h 178655"/>
                    <a:gd name="connsiteX53" fmla="*/ 34555 w 61995"/>
                    <a:gd name="connsiteY53" fmla="*/ 176663 h 178655"/>
                    <a:gd name="connsiteX54" fmla="*/ 35790 w 61995"/>
                    <a:gd name="connsiteY54" fmla="*/ 178656 h 1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995" h="178655">
                      <a:moveTo>
                        <a:pt x="35835" y="178610"/>
                      </a:moveTo>
                      <a:cubicBezTo>
                        <a:pt x="35835" y="178610"/>
                        <a:pt x="35286" y="177991"/>
                        <a:pt x="34280" y="176869"/>
                      </a:cubicBezTo>
                      <a:cubicBezTo>
                        <a:pt x="33274" y="175724"/>
                        <a:pt x="31765" y="174121"/>
                        <a:pt x="29935" y="171968"/>
                      </a:cubicBezTo>
                      <a:cubicBezTo>
                        <a:pt x="28083" y="169816"/>
                        <a:pt x="25957" y="167159"/>
                        <a:pt x="23509" y="164067"/>
                      </a:cubicBezTo>
                      <a:cubicBezTo>
                        <a:pt x="21063" y="161021"/>
                        <a:pt x="18296" y="157517"/>
                        <a:pt x="15346" y="153670"/>
                      </a:cubicBezTo>
                      <a:cubicBezTo>
                        <a:pt x="14591" y="152708"/>
                        <a:pt x="13837" y="151746"/>
                        <a:pt x="13059" y="150716"/>
                      </a:cubicBezTo>
                      <a:cubicBezTo>
                        <a:pt x="12670" y="150189"/>
                        <a:pt x="12327" y="149799"/>
                        <a:pt x="11870" y="149136"/>
                      </a:cubicBezTo>
                      <a:cubicBezTo>
                        <a:pt x="11504" y="148609"/>
                        <a:pt x="11138" y="148082"/>
                        <a:pt x="10772" y="147532"/>
                      </a:cubicBezTo>
                      <a:cubicBezTo>
                        <a:pt x="10406" y="147006"/>
                        <a:pt x="10018" y="146456"/>
                        <a:pt x="9652" y="145906"/>
                      </a:cubicBezTo>
                      <a:cubicBezTo>
                        <a:pt x="9309" y="145311"/>
                        <a:pt x="8943" y="144693"/>
                        <a:pt x="8577" y="144074"/>
                      </a:cubicBezTo>
                      <a:cubicBezTo>
                        <a:pt x="7845" y="142837"/>
                        <a:pt x="7136" y="141578"/>
                        <a:pt x="6542" y="140272"/>
                      </a:cubicBezTo>
                      <a:cubicBezTo>
                        <a:pt x="3981" y="135074"/>
                        <a:pt x="1945" y="129234"/>
                        <a:pt x="939" y="122936"/>
                      </a:cubicBezTo>
                      <a:cubicBezTo>
                        <a:pt x="-90" y="116684"/>
                        <a:pt x="-342" y="110042"/>
                        <a:pt x="528" y="103447"/>
                      </a:cubicBezTo>
                      <a:cubicBezTo>
                        <a:pt x="1351" y="96805"/>
                        <a:pt x="3089" y="90232"/>
                        <a:pt x="5536" y="83957"/>
                      </a:cubicBezTo>
                      <a:lnTo>
                        <a:pt x="7571" y="79354"/>
                      </a:lnTo>
                      <a:cubicBezTo>
                        <a:pt x="8280" y="77820"/>
                        <a:pt x="9103" y="76377"/>
                        <a:pt x="9835" y="74888"/>
                      </a:cubicBezTo>
                      <a:cubicBezTo>
                        <a:pt x="11230" y="72140"/>
                        <a:pt x="12922" y="69209"/>
                        <a:pt x="14134" y="66483"/>
                      </a:cubicBezTo>
                      <a:cubicBezTo>
                        <a:pt x="15415" y="63804"/>
                        <a:pt x="16604" y="60941"/>
                        <a:pt x="17816" y="58147"/>
                      </a:cubicBezTo>
                      <a:cubicBezTo>
                        <a:pt x="18959" y="55308"/>
                        <a:pt x="20079" y="52491"/>
                        <a:pt x="21154" y="49674"/>
                      </a:cubicBezTo>
                      <a:cubicBezTo>
                        <a:pt x="23281" y="44040"/>
                        <a:pt x="25476" y="38543"/>
                        <a:pt x="27946" y="33437"/>
                      </a:cubicBezTo>
                      <a:cubicBezTo>
                        <a:pt x="30416" y="28307"/>
                        <a:pt x="33206" y="23657"/>
                        <a:pt x="36270" y="19695"/>
                      </a:cubicBezTo>
                      <a:cubicBezTo>
                        <a:pt x="36956" y="18665"/>
                        <a:pt x="37848" y="17817"/>
                        <a:pt x="38602" y="16878"/>
                      </a:cubicBezTo>
                      <a:cubicBezTo>
                        <a:pt x="39403" y="15985"/>
                        <a:pt x="40112" y="15069"/>
                        <a:pt x="40912" y="14291"/>
                      </a:cubicBezTo>
                      <a:cubicBezTo>
                        <a:pt x="42581" y="12756"/>
                        <a:pt x="44068" y="11199"/>
                        <a:pt x="45646" y="9939"/>
                      </a:cubicBezTo>
                      <a:cubicBezTo>
                        <a:pt x="47246" y="8726"/>
                        <a:pt x="48687" y="7535"/>
                        <a:pt x="50082" y="6550"/>
                      </a:cubicBezTo>
                      <a:cubicBezTo>
                        <a:pt x="51546" y="5634"/>
                        <a:pt x="52895" y="4786"/>
                        <a:pt x="54084" y="4054"/>
                      </a:cubicBezTo>
                      <a:cubicBezTo>
                        <a:pt x="55273" y="3275"/>
                        <a:pt x="56393" y="2703"/>
                        <a:pt x="57400" y="2221"/>
                      </a:cubicBezTo>
                      <a:cubicBezTo>
                        <a:pt x="58383" y="1741"/>
                        <a:pt x="59229" y="1306"/>
                        <a:pt x="59915" y="1008"/>
                      </a:cubicBezTo>
                      <a:cubicBezTo>
                        <a:pt x="61264" y="321"/>
                        <a:pt x="61996" y="0"/>
                        <a:pt x="61996" y="0"/>
                      </a:cubicBezTo>
                      <a:cubicBezTo>
                        <a:pt x="61996" y="0"/>
                        <a:pt x="61356" y="481"/>
                        <a:pt x="60121" y="1374"/>
                      </a:cubicBezTo>
                      <a:cubicBezTo>
                        <a:pt x="59503" y="1809"/>
                        <a:pt x="58772" y="2359"/>
                        <a:pt x="57880" y="3023"/>
                      </a:cubicBezTo>
                      <a:cubicBezTo>
                        <a:pt x="57011" y="3642"/>
                        <a:pt x="55982" y="4351"/>
                        <a:pt x="54930" y="5290"/>
                      </a:cubicBezTo>
                      <a:cubicBezTo>
                        <a:pt x="53878" y="6207"/>
                        <a:pt x="52712" y="7214"/>
                        <a:pt x="51431" y="8290"/>
                      </a:cubicBezTo>
                      <a:cubicBezTo>
                        <a:pt x="50242" y="9459"/>
                        <a:pt x="48961" y="10741"/>
                        <a:pt x="47589" y="12115"/>
                      </a:cubicBezTo>
                      <a:cubicBezTo>
                        <a:pt x="46240" y="13443"/>
                        <a:pt x="45028" y="15115"/>
                        <a:pt x="43633" y="16718"/>
                      </a:cubicBezTo>
                      <a:cubicBezTo>
                        <a:pt x="42376" y="18459"/>
                        <a:pt x="41049" y="20245"/>
                        <a:pt x="39791" y="22215"/>
                      </a:cubicBezTo>
                      <a:cubicBezTo>
                        <a:pt x="37322" y="26177"/>
                        <a:pt x="35149" y="30757"/>
                        <a:pt x="33091" y="35726"/>
                      </a:cubicBezTo>
                      <a:cubicBezTo>
                        <a:pt x="31102" y="40765"/>
                        <a:pt x="29387" y="46238"/>
                        <a:pt x="27420" y="51964"/>
                      </a:cubicBezTo>
                      <a:cubicBezTo>
                        <a:pt x="25453" y="57689"/>
                        <a:pt x="23532" y="63690"/>
                        <a:pt x="20697" y="69713"/>
                      </a:cubicBezTo>
                      <a:cubicBezTo>
                        <a:pt x="19348" y="72804"/>
                        <a:pt x="17861" y="75415"/>
                        <a:pt x="16421" y="78415"/>
                      </a:cubicBezTo>
                      <a:cubicBezTo>
                        <a:pt x="15735" y="79789"/>
                        <a:pt x="15003" y="81140"/>
                        <a:pt x="14386" y="82538"/>
                      </a:cubicBezTo>
                      <a:lnTo>
                        <a:pt x="12579" y="86774"/>
                      </a:lnTo>
                      <a:cubicBezTo>
                        <a:pt x="10269" y="92477"/>
                        <a:pt x="8623" y="98408"/>
                        <a:pt x="7799" y="104386"/>
                      </a:cubicBezTo>
                      <a:cubicBezTo>
                        <a:pt x="6976" y="110340"/>
                        <a:pt x="6816" y="116294"/>
                        <a:pt x="7548" y="121974"/>
                      </a:cubicBezTo>
                      <a:cubicBezTo>
                        <a:pt x="8280" y="127631"/>
                        <a:pt x="9698" y="133036"/>
                        <a:pt x="11687" y="137937"/>
                      </a:cubicBezTo>
                      <a:cubicBezTo>
                        <a:pt x="12167" y="139173"/>
                        <a:pt x="12693" y="140318"/>
                        <a:pt x="13265" y="141463"/>
                      </a:cubicBezTo>
                      <a:cubicBezTo>
                        <a:pt x="13539" y="142013"/>
                        <a:pt x="13791" y="142585"/>
                        <a:pt x="14065" y="143135"/>
                      </a:cubicBezTo>
                      <a:cubicBezTo>
                        <a:pt x="14386" y="143708"/>
                        <a:pt x="14729" y="144280"/>
                        <a:pt x="15026" y="144853"/>
                      </a:cubicBezTo>
                      <a:cubicBezTo>
                        <a:pt x="15346" y="145425"/>
                        <a:pt x="15666" y="145975"/>
                        <a:pt x="15963" y="146548"/>
                      </a:cubicBezTo>
                      <a:cubicBezTo>
                        <a:pt x="16192" y="146960"/>
                        <a:pt x="16604" y="147578"/>
                        <a:pt x="16924" y="148105"/>
                      </a:cubicBezTo>
                      <a:cubicBezTo>
                        <a:pt x="17610" y="149158"/>
                        <a:pt x="18250" y="150189"/>
                        <a:pt x="18890" y="151219"/>
                      </a:cubicBezTo>
                      <a:cubicBezTo>
                        <a:pt x="21474" y="155273"/>
                        <a:pt x="23784" y="159052"/>
                        <a:pt x="25819" y="162373"/>
                      </a:cubicBezTo>
                      <a:cubicBezTo>
                        <a:pt x="27900" y="165693"/>
                        <a:pt x="29569" y="168693"/>
                        <a:pt x="31102" y="171075"/>
                      </a:cubicBezTo>
                      <a:cubicBezTo>
                        <a:pt x="32634" y="173434"/>
                        <a:pt x="33777" y="175358"/>
                        <a:pt x="34555" y="176663"/>
                      </a:cubicBezTo>
                      <a:cubicBezTo>
                        <a:pt x="35355" y="177946"/>
                        <a:pt x="35790" y="178656"/>
                        <a:pt x="35790" y="17865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0" name="Freeform: Shape 2154">
                  <a:extLst>
                    <a:ext uri="{FF2B5EF4-FFF2-40B4-BE49-F238E27FC236}">
                      <a16:creationId xmlns:a16="http://schemas.microsoft.com/office/drawing/2014/main" id="{C7428E5F-C6C2-526E-42DE-B052AC85CDB9}"/>
                    </a:ext>
                  </a:extLst>
                </p:cNvPr>
                <p:cNvSpPr/>
                <p:nvPr/>
              </p:nvSpPr>
              <p:spPr>
                <a:xfrm>
                  <a:off x="4270149" y="3847545"/>
                  <a:ext cx="25643" cy="89636"/>
                </a:xfrm>
                <a:custGeom>
                  <a:avLst/>
                  <a:gdLst>
                    <a:gd name="connsiteX0" fmla="*/ 23856 w 25643"/>
                    <a:gd name="connsiteY0" fmla="*/ 89637 h 89636"/>
                    <a:gd name="connsiteX1" fmla="*/ 23559 w 25643"/>
                    <a:gd name="connsiteY1" fmla="*/ 85561 h 89636"/>
                    <a:gd name="connsiteX2" fmla="*/ 20860 w 25643"/>
                    <a:gd name="connsiteY2" fmla="*/ 75690 h 89636"/>
                    <a:gd name="connsiteX3" fmla="*/ 17407 w 25643"/>
                    <a:gd name="connsiteY3" fmla="*/ 70308 h 89636"/>
                    <a:gd name="connsiteX4" fmla="*/ 16264 w 25643"/>
                    <a:gd name="connsiteY4" fmla="*/ 69071 h 89636"/>
                    <a:gd name="connsiteX5" fmla="*/ 14869 w 25643"/>
                    <a:gd name="connsiteY5" fmla="*/ 67468 h 89636"/>
                    <a:gd name="connsiteX6" fmla="*/ 13543 w 25643"/>
                    <a:gd name="connsiteY6" fmla="*/ 65728 h 89636"/>
                    <a:gd name="connsiteX7" fmla="*/ 12216 w 25643"/>
                    <a:gd name="connsiteY7" fmla="*/ 63804 h 89636"/>
                    <a:gd name="connsiteX8" fmla="*/ 7940 w 25643"/>
                    <a:gd name="connsiteY8" fmla="*/ 55949 h 89636"/>
                    <a:gd name="connsiteX9" fmla="*/ 4533 w 25643"/>
                    <a:gd name="connsiteY9" fmla="*/ 47475 h 89636"/>
                    <a:gd name="connsiteX10" fmla="*/ 3138 w 25643"/>
                    <a:gd name="connsiteY10" fmla="*/ 43124 h 89636"/>
                    <a:gd name="connsiteX11" fmla="*/ 2017 w 25643"/>
                    <a:gd name="connsiteY11" fmla="*/ 38704 h 89636"/>
                    <a:gd name="connsiteX12" fmla="*/ 508 w 25643"/>
                    <a:gd name="connsiteY12" fmla="*/ 29978 h 89636"/>
                    <a:gd name="connsiteX13" fmla="*/ 142 w 25643"/>
                    <a:gd name="connsiteY13" fmla="*/ 25742 h 89636"/>
                    <a:gd name="connsiteX14" fmla="*/ 28 w 25643"/>
                    <a:gd name="connsiteY14" fmla="*/ 21642 h 89636"/>
                    <a:gd name="connsiteX15" fmla="*/ 165 w 25643"/>
                    <a:gd name="connsiteY15" fmla="*/ 17795 h 89636"/>
                    <a:gd name="connsiteX16" fmla="*/ 645 w 25643"/>
                    <a:gd name="connsiteY16" fmla="*/ 14176 h 89636"/>
                    <a:gd name="connsiteX17" fmla="*/ 2040 w 25643"/>
                    <a:gd name="connsiteY17" fmla="*/ 8016 h 89636"/>
                    <a:gd name="connsiteX18" fmla="*/ 3915 w 25643"/>
                    <a:gd name="connsiteY18" fmla="*/ 3527 h 89636"/>
                    <a:gd name="connsiteX19" fmla="*/ 6179 w 25643"/>
                    <a:gd name="connsiteY19" fmla="*/ 0 h 89636"/>
                    <a:gd name="connsiteX20" fmla="*/ 5356 w 25643"/>
                    <a:gd name="connsiteY20" fmla="*/ 4008 h 89636"/>
                    <a:gd name="connsiteX21" fmla="*/ 4898 w 25643"/>
                    <a:gd name="connsiteY21" fmla="*/ 8565 h 89636"/>
                    <a:gd name="connsiteX22" fmla="*/ 4898 w 25643"/>
                    <a:gd name="connsiteY22" fmla="*/ 11382 h 89636"/>
                    <a:gd name="connsiteX23" fmla="*/ 4898 w 25643"/>
                    <a:gd name="connsiteY23" fmla="*/ 12871 h 89636"/>
                    <a:gd name="connsiteX24" fmla="*/ 4990 w 25643"/>
                    <a:gd name="connsiteY24" fmla="*/ 14428 h 89636"/>
                    <a:gd name="connsiteX25" fmla="*/ 5241 w 25643"/>
                    <a:gd name="connsiteY25" fmla="*/ 17749 h 89636"/>
                    <a:gd name="connsiteX26" fmla="*/ 5722 w 25643"/>
                    <a:gd name="connsiteY26" fmla="*/ 21276 h 89636"/>
                    <a:gd name="connsiteX27" fmla="*/ 6362 w 25643"/>
                    <a:gd name="connsiteY27" fmla="*/ 24986 h 89636"/>
                    <a:gd name="connsiteX28" fmla="*/ 6705 w 25643"/>
                    <a:gd name="connsiteY28" fmla="*/ 26886 h 89636"/>
                    <a:gd name="connsiteX29" fmla="*/ 7162 w 25643"/>
                    <a:gd name="connsiteY29" fmla="*/ 28856 h 89636"/>
                    <a:gd name="connsiteX30" fmla="*/ 9152 w 25643"/>
                    <a:gd name="connsiteY30" fmla="*/ 36849 h 89636"/>
                    <a:gd name="connsiteX31" fmla="*/ 10364 w 25643"/>
                    <a:gd name="connsiteY31" fmla="*/ 40902 h 89636"/>
                    <a:gd name="connsiteX32" fmla="*/ 11713 w 25643"/>
                    <a:gd name="connsiteY32" fmla="*/ 44979 h 89636"/>
                    <a:gd name="connsiteX33" fmla="*/ 14686 w 25643"/>
                    <a:gd name="connsiteY33" fmla="*/ 52948 h 89636"/>
                    <a:gd name="connsiteX34" fmla="*/ 16310 w 25643"/>
                    <a:gd name="connsiteY34" fmla="*/ 56773 h 89636"/>
                    <a:gd name="connsiteX35" fmla="*/ 18025 w 25643"/>
                    <a:gd name="connsiteY35" fmla="*/ 60392 h 89636"/>
                    <a:gd name="connsiteX36" fmla="*/ 18894 w 25643"/>
                    <a:gd name="connsiteY36" fmla="*/ 61972 h 89636"/>
                    <a:gd name="connsiteX37" fmla="*/ 19831 w 25643"/>
                    <a:gd name="connsiteY37" fmla="*/ 63575 h 89636"/>
                    <a:gd name="connsiteX38" fmla="*/ 20380 w 25643"/>
                    <a:gd name="connsiteY38" fmla="*/ 64422 h 89636"/>
                    <a:gd name="connsiteX39" fmla="*/ 20654 w 25643"/>
                    <a:gd name="connsiteY39" fmla="*/ 64835 h 89636"/>
                    <a:gd name="connsiteX40" fmla="*/ 20792 w 25643"/>
                    <a:gd name="connsiteY40" fmla="*/ 65041 h 89636"/>
                    <a:gd name="connsiteX41" fmla="*/ 20860 w 25643"/>
                    <a:gd name="connsiteY41" fmla="*/ 65155 h 89636"/>
                    <a:gd name="connsiteX42" fmla="*/ 20769 w 25643"/>
                    <a:gd name="connsiteY42" fmla="*/ 65041 h 89636"/>
                    <a:gd name="connsiteX43" fmla="*/ 20769 w 25643"/>
                    <a:gd name="connsiteY43" fmla="*/ 65086 h 89636"/>
                    <a:gd name="connsiteX44" fmla="*/ 20837 w 25643"/>
                    <a:gd name="connsiteY44" fmla="*/ 65155 h 89636"/>
                    <a:gd name="connsiteX45" fmla="*/ 22072 w 25643"/>
                    <a:gd name="connsiteY45" fmla="*/ 66964 h 89636"/>
                    <a:gd name="connsiteX46" fmla="*/ 25022 w 25643"/>
                    <a:gd name="connsiteY46" fmla="*/ 74316 h 89636"/>
                    <a:gd name="connsiteX47" fmla="*/ 25639 w 25643"/>
                    <a:gd name="connsiteY47" fmla="*/ 80774 h 89636"/>
                    <a:gd name="connsiteX48" fmla="*/ 25091 w 25643"/>
                    <a:gd name="connsiteY48" fmla="*/ 85606 h 89636"/>
                    <a:gd name="connsiteX49" fmla="*/ 23902 w 25643"/>
                    <a:gd name="connsiteY49" fmla="*/ 89614 h 8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643" h="89636">
                      <a:moveTo>
                        <a:pt x="23856" y="89637"/>
                      </a:moveTo>
                      <a:cubicBezTo>
                        <a:pt x="23856" y="89637"/>
                        <a:pt x="23856" y="88126"/>
                        <a:pt x="23559" y="85561"/>
                      </a:cubicBezTo>
                      <a:cubicBezTo>
                        <a:pt x="23238" y="83041"/>
                        <a:pt x="22552" y="79423"/>
                        <a:pt x="20860" y="75690"/>
                      </a:cubicBezTo>
                      <a:cubicBezTo>
                        <a:pt x="19991" y="73858"/>
                        <a:pt x="18848" y="72003"/>
                        <a:pt x="17407" y="70308"/>
                      </a:cubicBezTo>
                      <a:cubicBezTo>
                        <a:pt x="17041" y="69896"/>
                        <a:pt x="16653" y="69506"/>
                        <a:pt x="16264" y="69071"/>
                      </a:cubicBezTo>
                      <a:cubicBezTo>
                        <a:pt x="15807" y="68544"/>
                        <a:pt x="15326" y="68018"/>
                        <a:pt x="14869" y="67468"/>
                      </a:cubicBezTo>
                      <a:cubicBezTo>
                        <a:pt x="14435" y="67010"/>
                        <a:pt x="13977" y="66369"/>
                        <a:pt x="13543" y="65728"/>
                      </a:cubicBezTo>
                      <a:cubicBezTo>
                        <a:pt x="13108" y="65086"/>
                        <a:pt x="12651" y="64468"/>
                        <a:pt x="12216" y="63804"/>
                      </a:cubicBezTo>
                      <a:cubicBezTo>
                        <a:pt x="10661" y="61331"/>
                        <a:pt x="9198" y="58697"/>
                        <a:pt x="7940" y="55949"/>
                      </a:cubicBezTo>
                      <a:cubicBezTo>
                        <a:pt x="6659" y="53223"/>
                        <a:pt x="5539" y="50338"/>
                        <a:pt x="4533" y="47475"/>
                      </a:cubicBezTo>
                      <a:cubicBezTo>
                        <a:pt x="4075" y="46009"/>
                        <a:pt x="3595" y="44544"/>
                        <a:pt x="3138" y="43124"/>
                      </a:cubicBezTo>
                      <a:cubicBezTo>
                        <a:pt x="2749" y="41635"/>
                        <a:pt x="2383" y="40169"/>
                        <a:pt x="2017" y="38704"/>
                      </a:cubicBezTo>
                      <a:cubicBezTo>
                        <a:pt x="1354" y="35750"/>
                        <a:pt x="805" y="32864"/>
                        <a:pt x="508" y="29978"/>
                      </a:cubicBezTo>
                      <a:cubicBezTo>
                        <a:pt x="325" y="28535"/>
                        <a:pt x="165" y="27138"/>
                        <a:pt x="142" y="25742"/>
                      </a:cubicBezTo>
                      <a:cubicBezTo>
                        <a:pt x="96" y="24345"/>
                        <a:pt x="-64" y="22993"/>
                        <a:pt x="28" y="21642"/>
                      </a:cubicBezTo>
                      <a:cubicBezTo>
                        <a:pt x="73" y="20337"/>
                        <a:pt x="119" y="19008"/>
                        <a:pt x="165" y="17795"/>
                      </a:cubicBezTo>
                      <a:cubicBezTo>
                        <a:pt x="302" y="16558"/>
                        <a:pt x="485" y="15321"/>
                        <a:pt x="645" y="14176"/>
                      </a:cubicBezTo>
                      <a:cubicBezTo>
                        <a:pt x="851" y="11886"/>
                        <a:pt x="1629" y="9825"/>
                        <a:pt x="2040" y="8016"/>
                      </a:cubicBezTo>
                      <a:cubicBezTo>
                        <a:pt x="2703" y="6229"/>
                        <a:pt x="3344" y="4718"/>
                        <a:pt x="3915" y="3527"/>
                      </a:cubicBezTo>
                      <a:cubicBezTo>
                        <a:pt x="5310" y="1191"/>
                        <a:pt x="6179" y="0"/>
                        <a:pt x="6179" y="0"/>
                      </a:cubicBezTo>
                      <a:cubicBezTo>
                        <a:pt x="6179" y="0"/>
                        <a:pt x="5905" y="1558"/>
                        <a:pt x="5356" y="4008"/>
                      </a:cubicBezTo>
                      <a:cubicBezTo>
                        <a:pt x="5219" y="5267"/>
                        <a:pt x="5081" y="6802"/>
                        <a:pt x="4898" y="8565"/>
                      </a:cubicBezTo>
                      <a:cubicBezTo>
                        <a:pt x="4898" y="9459"/>
                        <a:pt x="4898" y="10375"/>
                        <a:pt x="4898" y="11382"/>
                      </a:cubicBezTo>
                      <a:cubicBezTo>
                        <a:pt x="4898" y="11863"/>
                        <a:pt x="4898" y="12344"/>
                        <a:pt x="4898" y="12871"/>
                      </a:cubicBezTo>
                      <a:cubicBezTo>
                        <a:pt x="4922" y="13375"/>
                        <a:pt x="4967" y="13902"/>
                        <a:pt x="4990" y="14428"/>
                      </a:cubicBezTo>
                      <a:cubicBezTo>
                        <a:pt x="5081" y="15528"/>
                        <a:pt x="5127" y="16604"/>
                        <a:pt x="5241" y="17749"/>
                      </a:cubicBezTo>
                      <a:cubicBezTo>
                        <a:pt x="5402" y="18894"/>
                        <a:pt x="5562" y="20085"/>
                        <a:pt x="5722" y="21276"/>
                      </a:cubicBezTo>
                      <a:cubicBezTo>
                        <a:pt x="5836" y="22490"/>
                        <a:pt x="6133" y="23726"/>
                        <a:pt x="6362" y="24986"/>
                      </a:cubicBezTo>
                      <a:cubicBezTo>
                        <a:pt x="6454" y="25604"/>
                        <a:pt x="6591" y="26268"/>
                        <a:pt x="6705" y="26886"/>
                      </a:cubicBezTo>
                      <a:cubicBezTo>
                        <a:pt x="6865" y="27528"/>
                        <a:pt x="7002" y="28192"/>
                        <a:pt x="7162" y="28856"/>
                      </a:cubicBezTo>
                      <a:cubicBezTo>
                        <a:pt x="7689" y="31490"/>
                        <a:pt x="8443" y="34124"/>
                        <a:pt x="9152" y="36849"/>
                      </a:cubicBezTo>
                      <a:cubicBezTo>
                        <a:pt x="9564" y="38177"/>
                        <a:pt x="9998" y="39551"/>
                        <a:pt x="10364" y="40902"/>
                      </a:cubicBezTo>
                      <a:cubicBezTo>
                        <a:pt x="10798" y="42299"/>
                        <a:pt x="11256" y="43628"/>
                        <a:pt x="11713" y="44979"/>
                      </a:cubicBezTo>
                      <a:cubicBezTo>
                        <a:pt x="12628" y="47681"/>
                        <a:pt x="13634" y="50361"/>
                        <a:pt x="14686" y="52948"/>
                      </a:cubicBezTo>
                      <a:cubicBezTo>
                        <a:pt x="15189" y="54277"/>
                        <a:pt x="15807" y="55491"/>
                        <a:pt x="16310" y="56773"/>
                      </a:cubicBezTo>
                      <a:cubicBezTo>
                        <a:pt x="16858" y="58033"/>
                        <a:pt x="17499" y="59178"/>
                        <a:pt x="18025" y="60392"/>
                      </a:cubicBezTo>
                      <a:cubicBezTo>
                        <a:pt x="18322" y="60941"/>
                        <a:pt x="18596" y="61445"/>
                        <a:pt x="18894" y="61972"/>
                      </a:cubicBezTo>
                      <a:cubicBezTo>
                        <a:pt x="19168" y="62476"/>
                        <a:pt x="19420" y="63003"/>
                        <a:pt x="19831" y="63575"/>
                      </a:cubicBezTo>
                      <a:lnTo>
                        <a:pt x="20380" y="64422"/>
                      </a:lnTo>
                      <a:lnTo>
                        <a:pt x="20654" y="64835"/>
                      </a:lnTo>
                      <a:lnTo>
                        <a:pt x="20792" y="65041"/>
                      </a:lnTo>
                      <a:lnTo>
                        <a:pt x="20860" y="65155"/>
                      </a:lnTo>
                      <a:cubicBezTo>
                        <a:pt x="20654" y="64903"/>
                        <a:pt x="20814" y="65086"/>
                        <a:pt x="20769" y="65041"/>
                      </a:cubicBezTo>
                      <a:lnTo>
                        <a:pt x="20769" y="65086"/>
                      </a:lnTo>
                      <a:cubicBezTo>
                        <a:pt x="20769" y="65086"/>
                        <a:pt x="20837" y="65155"/>
                        <a:pt x="20837" y="65155"/>
                      </a:cubicBezTo>
                      <a:cubicBezTo>
                        <a:pt x="21249" y="65751"/>
                        <a:pt x="21661" y="66369"/>
                        <a:pt x="22072" y="66964"/>
                      </a:cubicBezTo>
                      <a:cubicBezTo>
                        <a:pt x="23581" y="69415"/>
                        <a:pt x="24473" y="71980"/>
                        <a:pt x="25022" y="74316"/>
                      </a:cubicBezTo>
                      <a:cubicBezTo>
                        <a:pt x="25617" y="76675"/>
                        <a:pt x="25663" y="78873"/>
                        <a:pt x="25639" y="80774"/>
                      </a:cubicBezTo>
                      <a:cubicBezTo>
                        <a:pt x="25639" y="82675"/>
                        <a:pt x="25365" y="84301"/>
                        <a:pt x="25091" y="85606"/>
                      </a:cubicBezTo>
                      <a:cubicBezTo>
                        <a:pt x="24565" y="88240"/>
                        <a:pt x="23902" y="89614"/>
                        <a:pt x="23902" y="896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1" name="Freeform: Shape 2155">
                  <a:extLst>
                    <a:ext uri="{FF2B5EF4-FFF2-40B4-BE49-F238E27FC236}">
                      <a16:creationId xmlns:a16="http://schemas.microsoft.com/office/drawing/2014/main" id="{BA595525-DAA5-3AB6-5AD5-5C6B63398F71}"/>
                    </a:ext>
                  </a:extLst>
                </p:cNvPr>
                <p:cNvSpPr/>
                <p:nvPr/>
              </p:nvSpPr>
              <p:spPr>
                <a:xfrm>
                  <a:off x="4246097" y="3832590"/>
                  <a:ext cx="35947" cy="74979"/>
                </a:xfrm>
                <a:custGeom>
                  <a:avLst/>
                  <a:gdLst>
                    <a:gd name="connsiteX0" fmla="*/ 6998 w 35947"/>
                    <a:gd name="connsiteY0" fmla="*/ 74957 h 74979"/>
                    <a:gd name="connsiteX1" fmla="*/ 6243 w 35947"/>
                    <a:gd name="connsiteY1" fmla="*/ 74316 h 74979"/>
                    <a:gd name="connsiteX2" fmla="*/ 4368 w 35947"/>
                    <a:gd name="connsiteY2" fmla="*/ 72232 h 74979"/>
                    <a:gd name="connsiteX3" fmla="*/ 2058 w 35947"/>
                    <a:gd name="connsiteY3" fmla="*/ 68430 h 74979"/>
                    <a:gd name="connsiteX4" fmla="*/ 274 w 35947"/>
                    <a:gd name="connsiteY4" fmla="*/ 62773 h 74979"/>
                    <a:gd name="connsiteX5" fmla="*/ 0 w 35947"/>
                    <a:gd name="connsiteY5" fmla="*/ 59315 h 74979"/>
                    <a:gd name="connsiteX6" fmla="*/ 343 w 35947"/>
                    <a:gd name="connsiteY6" fmla="*/ 55559 h 74979"/>
                    <a:gd name="connsiteX7" fmla="*/ 732 w 35947"/>
                    <a:gd name="connsiteY7" fmla="*/ 53635 h 74979"/>
                    <a:gd name="connsiteX8" fmla="*/ 1349 w 35947"/>
                    <a:gd name="connsiteY8" fmla="*/ 51712 h 74979"/>
                    <a:gd name="connsiteX9" fmla="*/ 2996 w 35947"/>
                    <a:gd name="connsiteY9" fmla="*/ 47933 h 74979"/>
                    <a:gd name="connsiteX10" fmla="*/ 5191 w 35947"/>
                    <a:gd name="connsiteY10" fmla="*/ 44338 h 74979"/>
                    <a:gd name="connsiteX11" fmla="*/ 7409 w 35947"/>
                    <a:gd name="connsiteY11" fmla="*/ 41131 h 74979"/>
                    <a:gd name="connsiteX12" fmla="*/ 9742 w 35947"/>
                    <a:gd name="connsiteY12" fmla="*/ 37925 h 74979"/>
                    <a:gd name="connsiteX13" fmla="*/ 11982 w 35947"/>
                    <a:gd name="connsiteY13" fmla="*/ 34719 h 74979"/>
                    <a:gd name="connsiteX14" fmla="*/ 16465 w 35947"/>
                    <a:gd name="connsiteY14" fmla="*/ 28375 h 74979"/>
                    <a:gd name="connsiteX15" fmla="*/ 20787 w 35947"/>
                    <a:gd name="connsiteY15" fmla="*/ 22146 h 74979"/>
                    <a:gd name="connsiteX16" fmla="*/ 24834 w 35947"/>
                    <a:gd name="connsiteY16" fmla="*/ 16329 h 74979"/>
                    <a:gd name="connsiteX17" fmla="*/ 28447 w 35947"/>
                    <a:gd name="connsiteY17" fmla="*/ 11062 h 74979"/>
                    <a:gd name="connsiteX18" fmla="*/ 31512 w 35947"/>
                    <a:gd name="connsiteY18" fmla="*/ 6596 h 74979"/>
                    <a:gd name="connsiteX19" fmla="*/ 33867 w 35947"/>
                    <a:gd name="connsiteY19" fmla="*/ 3092 h 74979"/>
                    <a:gd name="connsiteX20" fmla="*/ 35948 w 35947"/>
                    <a:gd name="connsiteY20" fmla="*/ 0 h 74979"/>
                    <a:gd name="connsiteX21" fmla="*/ 35262 w 35947"/>
                    <a:gd name="connsiteY21" fmla="*/ 3687 h 74979"/>
                    <a:gd name="connsiteX22" fmla="*/ 34164 w 35947"/>
                    <a:gd name="connsiteY22" fmla="*/ 7832 h 74979"/>
                    <a:gd name="connsiteX23" fmla="*/ 32358 w 35947"/>
                    <a:gd name="connsiteY23" fmla="*/ 13123 h 74979"/>
                    <a:gd name="connsiteX24" fmla="*/ 29820 w 35947"/>
                    <a:gd name="connsiteY24" fmla="*/ 19169 h 74979"/>
                    <a:gd name="connsiteX25" fmla="*/ 26526 w 35947"/>
                    <a:gd name="connsiteY25" fmla="*/ 25719 h 74979"/>
                    <a:gd name="connsiteX26" fmla="*/ 22593 w 35947"/>
                    <a:gd name="connsiteY26" fmla="*/ 32498 h 74979"/>
                    <a:gd name="connsiteX27" fmla="*/ 18111 w 35947"/>
                    <a:gd name="connsiteY27" fmla="*/ 39230 h 74979"/>
                    <a:gd name="connsiteX28" fmla="*/ 15710 w 35947"/>
                    <a:gd name="connsiteY28" fmla="*/ 42529 h 74979"/>
                    <a:gd name="connsiteX29" fmla="*/ 13240 w 35947"/>
                    <a:gd name="connsiteY29" fmla="*/ 45620 h 74979"/>
                    <a:gd name="connsiteX30" fmla="*/ 10794 w 35947"/>
                    <a:gd name="connsiteY30" fmla="*/ 48666 h 74979"/>
                    <a:gd name="connsiteX31" fmla="*/ 8758 w 35947"/>
                    <a:gd name="connsiteY31" fmla="*/ 51368 h 74979"/>
                    <a:gd name="connsiteX32" fmla="*/ 7112 w 35947"/>
                    <a:gd name="connsiteY32" fmla="*/ 54139 h 74979"/>
                    <a:gd name="connsiteX33" fmla="*/ 6403 w 35947"/>
                    <a:gd name="connsiteY33" fmla="*/ 55536 h 74979"/>
                    <a:gd name="connsiteX34" fmla="*/ 5877 w 35947"/>
                    <a:gd name="connsiteY34" fmla="*/ 56956 h 74979"/>
                    <a:gd name="connsiteX35" fmla="*/ 4665 w 35947"/>
                    <a:gd name="connsiteY35" fmla="*/ 62544 h 74979"/>
                    <a:gd name="connsiteX36" fmla="*/ 4825 w 35947"/>
                    <a:gd name="connsiteY36" fmla="*/ 67560 h 74979"/>
                    <a:gd name="connsiteX37" fmla="*/ 5717 w 35947"/>
                    <a:gd name="connsiteY37" fmla="*/ 71522 h 74979"/>
                    <a:gd name="connsiteX38" fmla="*/ 7020 w 35947"/>
                    <a:gd name="connsiteY38" fmla="*/ 74980 h 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947" h="74979">
                      <a:moveTo>
                        <a:pt x="6998" y="74957"/>
                      </a:moveTo>
                      <a:cubicBezTo>
                        <a:pt x="6998" y="74957"/>
                        <a:pt x="6723" y="74774"/>
                        <a:pt x="6243" y="74316"/>
                      </a:cubicBezTo>
                      <a:cubicBezTo>
                        <a:pt x="5785" y="73881"/>
                        <a:pt x="5099" y="73217"/>
                        <a:pt x="4368" y="72232"/>
                      </a:cubicBezTo>
                      <a:cubicBezTo>
                        <a:pt x="3613" y="71270"/>
                        <a:pt x="2790" y="70010"/>
                        <a:pt x="2058" y="68430"/>
                      </a:cubicBezTo>
                      <a:cubicBezTo>
                        <a:pt x="1326" y="66850"/>
                        <a:pt x="617" y="64949"/>
                        <a:pt x="274" y="62773"/>
                      </a:cubicBezTo>
                      <a:cubicBezTo>
                        <a:pt x="68" y="61674"/>
                        <a:pt x="46" y="60506"/>
                        <a:pt x="0" y="59315"/>
                      </a:cubicBezTo>
                      <a:cubicBezTo>
                        <a:pt x="68" y="58101"/>
                        <a:pt x="68" y="56796"/>
                        <a:pt x="343" y="55559"/>
                      </a:cubicBezTo>
                      <a:cubicBezTo>
                        <a:pt x="457" y="54918"/>
                        <a:pt x="595" y="54277"/>
                        <a:pt x="732" y="53635"/>
                      </a:cubicBezTo>
                      <a:cubicBezTo>
                        <a:pt x="938" y="52994"/>
                        <a:pt x="1143" y="52376"/>
                        <a:pt x="1349" y="51712"/>
                      </a:cubicBezTo>
                      <a:cubicBezTo>
                        <a:pt x="1715" y="50407"/>
                        <a:pt x="2401" y="49193"/>
                        <a:pt x="2996" y="47933"/>
                      </a:cubicBezTo>
                      <a:cubicBezTo>
                        <a:pt x="3567" y="46651"/>
                        <a:pt x="4436" y="45551"/>
                        <a:pt x="5191" y="44338"/>
                      </a:cubicBezTo>
                      <a:cubicBezTo>
                        <a:pt x="5900" y="43261"/>
                        <a:pt x="6655" y="42208"/>
                        <a:pt x="7409" y="41131"/>
                      </a:cubicBezTo>
                      <a:cubicBezTo>
                        <a:pt x="8164" y="40078"/>
                        <a:pt x="8964" y="39002"/>
                        <a:pt x="9742" y="37925"/>
                      </a:cubicBezTo>
                      <a:lnTo>
                        <a:pt x="11982" y="34719"/>
                      </a:lnTo>
                      <a:cubicBezTo>
                        <a:pt x="13515" y="32658"/>
                        <a:pt x="14978" y="30482"/>
                        <a:pt x="16465" y="28375"/>
                      </a:cubicBezTo>
                      <a:cubicBezTo>
                        <a:pt x="17951" y="26268"/>
                        <a:pt x="19392" y="24207"/>
                        <a:pt x="20787" y="22146"/>
                      </a:cubicBezTo>
                      <a:cubicBezTo>
                        <a:pt x="22227" y="20154"/>
                        <a:pt x="23531" y="18161"/>
                        <a:pt x="24834" y="16329"/>
                      </a:cubicBezTo>
                      <a:cubicBezTo>
                        <a:pt x="26161" y="14497"/>
                        <a:pt x="27304" y="12711"/>
                        <a:pt x="28447" y="11062"/>
                      </a:cubicBezTo>
                      <a:cubicBezTo>
                        <a:pt x="29591" y="9459"/>
                        <a:pt x="30597" y="7924"/>
                        <a:pt x="31512" y="6596"/>
                      </a:cubicBezTo>
                      <a:cubicBezTo>
                        <a:pt x="32426" y="5245"/>
                        <a:pt x="33272" y="4077"/>
                        <a:pt x="33867" y="3092"/>
                      </a:cubicBezTo>
                      <a:cubicBezTo>
                        <a:pt x="35147" y="1122"/>
                        <a:pt x="35948" y="0"/>
                        <a:pt x="35948" y="0"/>
                      </a:cubicBezTo>
                      <a:cubicBezTo>
                        <a:pt x="35948" y="0"/>
                        <a:pt x="35765" y="1328"/>
                        <a:pt x="35262" y="3687"/>
                      </a:cubicBezTo>
                      <a:cubicBezTo>
                        <a:pt x="35033" y="4855"/>
                        <a:pt x="34667" y="6275"/>
                        <a:pt x="34164" y="7832"/>
                      </a:cubicBezTo>
                      <a:cubicBezTo>
                        <a:pt x="33684" y="9436"/>
                        <a:pt x="33135" y="11222"/>
                        <a:pt x="32358" y="13123"/>
                      </a:cubicBezTo>
                      <a:cubicBezTo>
                        <a:pt x="31626" y="15001"/>
                        <a:pt x="30826" y="17085"/>
                        <a:pt x="29820" y="19169"/>
                      </a:cubicBezTo>
                      <a:cubicBezTo>
                        <a:pt x="28813" y="21276"/>
                        <a:pt x="27784" y="23520"/>
                        <a:pt x="26526" y="25719"/>
                      </a:cubicBezTo>
                      <a:cubicBezTo>
                        <a:pt x="25314" y="27963"/>
                        <a:pt x="24034" y="30253"/>
                        <a:pt x="22593" y="32498"/>
                      </a:cubicBezTo>
                      <a:cubicBezTo>
                        <a:pt x="21221" y="34765"/>
                        <a:pt x="19712" y="37009"/>
                        <a:pt x="18111" y="39230"/>
                      </a:cubicBezTo>
                      <a:lnTo>
                        <a:pt x="15710" y="42529"/>
                      </a:lnTo>
                      <a:cubicBezTo>
                        <a:pt x="14887" y="43559"/>
                        <a:pt x="14063" y="44590"/>
                        <a:pt x="13240" y="45620"/>
                      </a:cubicBezTo>
                      <a:cubicBezTo>
                        <a:pt x="12417" y="46651"/>
                        <a:pt x="11594" y="47681"/>
                        <a:pt x="10794" y="48666"/>
                      </a:cubicBezTo>
                      <a:cubicBezTo>
                        <a:pt x="10130" y="49605"/>
                        <a:pt x="9330" y="50452"/>
                        <a:pt x="8758" y="51368"/>
                      </a:cubicBezTo>
                      <a:cubicBezTo>
                        <a:pt x="8186" y="52307"/>
                        <a:pt x="7523" y="53178"/>
                        <a:pt x="7112" y="54139"/>
                      </a:cubicBezTo>
                      <a:cubicBezTo>
                        <a:pt x="6883" y="54621"/>
                        <a:pt x="6631" y="55078"/>
                        <a:pt x="6403" y="55536"/>
                      </a:cubicBezTo>
                      <a:cubicBezTo>
                        <a:pt x="6243" y="56017"/>
                        <a:pt x="6060" y="56498"/>
                        <a:pt x="5877" y="56956"/>
                      </a:cubicBezTo>
                      <a:cubicBezTo>
                        <a:pt x="5168" y="58834"/>
                        <a:pt x="4802" y="60712"/>
                        <a:pt x="4665" y="62544"/>
                      </a:cubicBezTo>
                      <a:cubicBezTo>
                        <a:pt x="4528" y="64331"/>
                        <a:pt x="4619" y="66048"/>
                        <a:pt x="4825" y="67560"/>
                      </a:cubicBezTo>
                      <a:cubicBezTo>
                        <a:pt x="5077" y="69071"/>
                        <a:pt x="5374" y="70445"/>
                        <a:pt x="5717" y="71522"/>
                      </a:cubicBezTo>
                      <a:cubicBezTo>
                        <a:pt x="6403" y="73766"/>
                        <a:pt x="7020" y="74980"/>
                        <a:pt x="7020" y="7498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2" name="Freeform: Shape 2156">
                  <a:extLst>
                    <a:ext uri="{FF2B5EF4-FFF2-40B4-BE49-F238E27FC236}">
                      <a16:creationId xmlns:a16="http://schemas.microsoft.com/office/drawing/2014/main" id="{51F63E99-A3A1-A19B-B08D-B89263A01182}"/>
                    </a:ext>
                  </a:extLst>
                </p:cNvPr>
                <p:cNvSpPr/>
                <p:nvPr/>
              </p:nvSpPr>
              <p:spPr>
                <a:xfrm>
                  <a:off x="4557578" y="3550122"/>
                  <a:ext cx="143252" cy="558639"/>
                </a:xfrm>
                <a:custGeom>
                  <a:avLst/>
                  <a:gdLst>
                    <a:gd name="connsiteX0" fmla="*/ 3865 w 143252"/>
                    <a:gd name="connsiteY0" fmla="*/ 0 h 558639"/>
                    <a:gd name="connsiteX1" fmla="*/ 2081 w 143252"/>
                    <a:gd name="connsiteY1" fmla="*/ 6871 h 558639"/>
                    <a:gd name="connsiteX2" fmla="*/ 2973 w 143252"/>
                    <a:gd name="connsiteY2" fmla="*/ 26566 h 558639"/>
                    <a:gd name="connsiteX3" fmla="*/ 5031 w 143252"/>
                    <a:gd name="connsiteY3" fmla="*/ 32933 h 558639"/>
                    <a:gd name="connsiteX4" fmla="*/ 8119 w 143252"/>
                    <a:gd name="connsiteY4" fmla="*/ 39551 h 558639"/>
                    <a:gd name="connsiteX5" fmla="*/ 17860 w 143252"/>
                    <a:gd name="connsiteY5" fmla="*/ 52743 h 558639"/>
                    <a:gd name="connsiteX6" fmla="*/ 20947 w 143252"/>
                    <a:gd name="connsiteY6" fmla="*/ 55995 h 558639"/>
                    <a:gd name="connsiteX7" fmla="*/ 24332 w 143252"/>
                    <a:gd name="connsiteY7" fmla="*/ 59292 h 558639"/>
                    <a:gd name="connsiteX8" fmla="*/ 31443 w 143252"/>
                    <a:gd name="connsiteY8" fmla="*/ 66163 h 558639"/>
                    <a:gd name="connsiteX9" fmla="*/ 46673 w 143252"/>
                    <a:gd name="connsiteY9" fmla="*/ 81095 h 558639"/>
                    <a:gd name="connsiteX10" fmla="*/ 79054 w 143252"/>
                    <a:gd name="connsiteY10" fmla="*/ 117050 h 558639"/>
                    <a:gd name="connsiteX11" fmla="*/ 94398 w 143252"/>
                    <a:gd name="connsiteY11" fmla="*/ 138875 h 558639"/>
                    <a:gd name="connsiteX12" fmla="*/ 107090 w 143252"/>
                    <a:gd name="connsiteY12" fmla="*/ 164021 h 558639"/>
                    <a:gd name="connsiteX13" fmla="*/ 109514 w 143252"/>
                    <a:gd name="connsiteY13" fmla="*/ 170892 h 558639"/>
                    <a:gd name="connsiteX14" fmla="*/ 110109 w 143252"/>
                    <a:gd name="connsiteY14" fmla="*/ 172633 h 558639"/>
                    <a:gd name="connsiteX15" fmla="*/ 110269 w 143252"/>
                    <a:gd name="connsiteY15" fmla="*/ 173068 h 558639"/>
                    <a:gd name="connsiteX16" fmla="*/ 110429 w 143252"/>
                    <a:gd name="connsiteY16" fmla="*/ 173571 h 558639"/>
                    <a:gd name="connsiteX17" fmla="*/ 110680 w 143252"/>
                    <a:gd name="connsiteY17" fmla="*/ 174373 h 558639"/>
                    <a:gd name="connsiteX18" fmla="*/ 111686 w 143252"/>
                    <a:gd name="connsiteY18" fmla="*/ 177785 h 558639"/>
                    <a:gd name="connsiteX19" fmla="*/ 115482 w 143252"/>
                    <a:gd name="connsiteY19" fmla="*/ 191824 h 558639"/>
                    <a:gd name="connsiteX20" fmla="*/ 120056 w 143252"/>
                    <a:gd name="connsiteY20" fmla="*/ 221390 h 558639"/>
                    <a:gd name="connsiteX21" fmla="*/ 118684 w 143252"/>
                    <a:gd name="connsiteY21" fmla="*/ 251872 h 558639"/>
                    <a:gd name="connsiteX22" fmla="*/ 113058 w 143252"/>
                    <a:gd name="connsiteY22" fmla="*/ 281530 h 558639"/>
                    <a:gd name="connsiteX23" fmla="*/ 106701 w 143252"/>
                    <a:gd name="connsiteY23" fmla="*/ 310294 h 558639"/>
                    <a:gd name="connsiteX24" fmla="*/ 103935 w 143252"/>
                    <a:gd name="connsiteY24" fmla="*/ 338555 h 558639"/>
                    <a:gd name="connsiteX25" fmla="*/ 107845 w 143252"/>
                    <a:gd name="connsiteY25" fmla="*/ 365602 h 558639"/>
                    <a:gd name="connsiteX26" fmla="*/ 109994 w 143252"/>
                    <a:gd name="connsiteY26" fmla="*/ 372014 h 558639"/>
                    <a:gd name="connsiteX27" fmla="*/ 112578 w 143252"/>
                    <a:gd name="connsiteY27" fmla="*/ 378243 h 558639"/>
                    <a:gd name="connsiteX28" fmla="*/ 115620 w 143252"/>
                    <a:gd name="connsiteY28" fmla="*/ 384221 h 558639"/>
                    <a:gd name="connsiteX29" fmla="*/ 119004 w 143252"/>
                    <a:gd name="connsiteY29" fmla="*/ 389992 h 558639"/>
                    <a:gd name="connsiteX30" fmla="*/ 120742 w 143252"/>
                    <a:gd name="connsiteY30" fmla="*/ 392855 h 558639"/>
                    <a:gd name="connsiteX31" fmla="*/ 122663 w 143252"/>
                    <a:gd name="connsiteY31" fmla="*/ 395603 h 558639"/>
                    <a:gd name="connsiteX32" fmla="*/ 126528 w 143252"/>
                    <a:gd name="connsiteY32" fmla="*/ 401007 h 558639"/>
                    <a:gd name="connsiteX33" fmla="*/ 134875 w 143252"/>
                    <a:gd name="connsiteY33" fmla="*/ 411542 h 558639"/>
                    <a:gd name="connsiteX34" fmla="*/ 136978 w 143252"/>
                    <a:gd name="connsiteY34" fmla="*/ 414519 h 558639"/>
                    <a:gd name="connsiteX35" fmla="*/ 138945 w 143252"/>
                    <a:gd name="connsiteY35" fmla="*/ 417657 h 558639"/>
                    <a:gd name="connsiteX36" fmla="*/ 142055 w 143252"/>
                    <a:gd name="connsiteY36" fmla="*/ 424504 h 558639"/>
                    <a:gd name="connsiteX37" fmla="*/ 142992 w 143252"/>
                    <a:gd name="connsiteY37" fmla="*/ 428375 h 558639"/>
                    <a:gd name="connsiteX38" fmla="*/ 143244 w 143252"/>
                    <a:gd name="connsiteY38" fmla="*/ 430390 h 558639"/>
                    <a:gd name="connsiteX39" fmla="*/ 143198 w 143252"/>
                    <a:gd name="connsiteY39" fmla="*/ 432497 h 558639"/>
                    <a:gd name="connsiteX40" fmla="*/ 142558 w 143252"/>
                    <a:gd name="connsiteY40" fmla="*/ 436665 h 558639"/>
                    <a:gd name="connsiteX41" fmla="*/ 141849 w 143252"/>
                    <a:gd name="connsiteY41" fmla="*/ 438612 h 558639"/>
                    <a:gd name="connsiteX42" fmla="*/ 140980 w 143252"/>
                    <a:gd name="connsiteY42" fmla="*/ 440467 h 558639"/>
                    <a:gd name="connsiteX43" fmla="*/ 131101 w 143252"/>
                    <a:gd name="connsiteY43" fmla="*/ 450864 h 558639"/>
                    <a:gd name="connsiteX44" fmla="*/ 120422 w 143252"/>
                    <a:gd name="connsiteY44" fmla="*/ 457528 h 558639"/>
                    <a:gd name="connsiteX45" fmla="*/ 101099 w 143252"/>
                    <a:gd name="connsiteY45" fmla="*/ 469437 h 558639"/>
                    <a:gd name="connsiteX46" fmla="*/ 87378 w 143252"/>
                    <a:gd name="connsiteY46" fmla="*/ 483980 h 558639"/>
                    <a:gd name="connsiteX47" fmla="*/ 83559 w 143252"/>
                    <a:gd name="connsiteY47" fmla="*/ 492385 h 558639"/>
                    <a:gd name="connsiteX48" fmla="*/ 83468 w 143252"/>
                    <a:gd name="connsiteY48" fmla="*/ 492660 h 558639"/>
                    <a:gd name="connsiteX49" fmla="*/ 83445 w 143252"/>
                    <a:gd name="connsiteY49" fmla="*/ 492706 h 558639"/>
                    <a:gd name="connsiteX50" fmla="*/ 83445 w 143252"/>
                    <a:gd name="connsiteY50" fmla="*/ 492866 h 558639"/>
                    <a:gd name="connsiteX51" fmla="*/ 83262 w 143252"/>
                    <a:gd name="connsiteY51" fmla="*/ 493438 h 558639"/>
                    <a:gd name="connsiteX52" fmla="*/ 82965 w 143252"/>
                    <a:gd name="connsiteY52" fmla="*/ 494584 h 558639"/>
                    <a:gd name="connsiteX53" fmla="*/ 82370 w 143252"/>
                    <a:gd name="connsiteY53" fmla="*/ 496873 h 558639"/>
                    <a:gd name="connsiteX54" fmla="*/ 81570 w 143252"/>
                    <a:gd name="connsiteY54" fmla="*/ 501179 h 558639"/>
                    <a:gd name="connsiteX55" fmla="*/ 81821 w 143252"/>
                    <a:gd name="connsiteY55" fmla="*/ 517416 h 558639"/>
                    <a:gd name="connsiteX56" fmla="*/ 84337 w 143252"/>
                    <a:gd name="connsiteY56" fmla="*/ 531638 h 558639"/>
                    <a:gd name="connsiteX57" fmla="*/ 82759 w 143252"/>
                    <a:gd name="connsiteY57" fmla="*/ 551883 h 558639"/>
                    <a:gd name="connsiteX58" fmla="*/ 81844 w 143252"/>
                    <a:gd name="connsiteY58" fmla="*/ 554815 h 558639"/>
                    <a:gd name="connsiteX59" fmla="*/ 81089 w 143252"/>
                    <a:gd name="connsiteY59" fmla="*/ 556922 h 558639"/>
                    <a:gd name="connsiteX60" fmla="*/ 80495 w 143252"/>
                    <a:gd name="connsiteY60" fmla="*/ 558639 h 558639"/>
                    <a:gd name="connsiteX61" fmla="*/ 80952 w 143252"/>
                    <a:gd name="connsiteY61" fmla="*/ 556876 h 558639"/>
                    <a:gd name="connsiteX62" fmla="*/ 81501 w 143252"/>
                    <a:gd name="connsiteY62" fmla="*/ 554723 h 558639"/>
                    <a:gd name="connsiteX63" fmla="*/ 82141 w 143252"/>
                    <a:gd name="connsiteY63" fmla="*/ 551723 h 558639"/>
                    <a:gd name="connsiteX64" fmla="*/ 82759 w 143252"/>
                    <a:gd name="connsiteY64" fmla="*/ 547921 h 558639"/>
                    <a:gd name="connsiteX65" fmla="*/ 83102 w 143252"/>
                    <a:gd name="connsiteY65" fmla="*/ 543295 h 558639"/>
                    <a:gd name="connsiteX66" fmla="*/ 82096 w 143252"/>
                    <a:gd name="connsiteY66" fmla="*/ 531982 h 558639"/>
                    <a:gd name="connsiteX67" fmla="*/ 78574 w 143252"/>
                    <a:gd name="connsiteY67" fmla="*/ 518103 h 558639"/>
                    <a:gd name="connsiteX68" fmla="*/ 77225 w 143252"/>
                    <a:gd name="connsiteY68" fmla="*/ 500652 h 558639"/>
                    <a:gd name="connsiteX69" fmla="*/ 77842 w 143252"/>
                    <a:gd name="connsiteY69" fmla="*/ 495866 h 558639"/>
                    <a:gd name="connsiteX70" fmla="*/ 78277 w 143252"/>
                    <a:gd name="connsiteY70" fmla="*/ 493553 h 558639"/>
                    <a:gd name="connsiteX71" fmla="*/ 78506 w 143252"/>
                    <a:gd name="connsiteY71" fmla="*/ 492408 h 558639"/>
                    <a:gd name="connsiteX72" fmla="*/ 78620 w 143252"/>
                    <a:gd name="connsiteY72" fmla="*/ 491789 h 558639"/>
                    <a:gd name="connsiteX73" fmla="*/ 78620 w 143252"/>
                    <a:gd name="connsiteY73" fmla="*/ 491652 h 558639"/>
                    <a:gd name="connsiteX74" fmla="*/ 78711 w 143252"/>
                    <a:gd name="connsiteY74" fmla="*/ 491400 h 558639"/>
                    <a:gd name="connsiteX75" fmla="*/ 78803 w 143252"/>
                    <a:gd name="connsiteY75" fmla="*/ 491102 h 558639"/>
                    <a:gd name="connsiteX76" fmla="*/ 82576 w 143252"/>
                    <a:gd name="connsiteY76" fmla="*/ 481277 h 558639"/>
                    <a:gd name="connsiteX77" fmla="*/ 97051 w 143252"/>
                    <a:gd name="connsiteY77" fmla="*/ 464284 h 558639"/>
                    <a:gd name="connsiteX78" fmla="*/ 116489 w 143252"/>
                    <a:gd name="connsiteY78" fmla="*/ 450979 h 558639"/>
                    <a:gd name="connsiteX79" fmla="*/ 126253 w 143252"/>
                    <a:gd name="connsiteY79" fmla="*/ 444360 h 558639"/>
                    <a:gd name="connsiteX80" fmla="*/ 133411 w 143252"/>
                    <a:gd name="connsiteY80" fmla="*/ 436528 h 558639"/>
                    <a:gd name="connsiteX81" fmla="*/ 133548 w 143252"/>
                    <a:gd name="connsiteY81" fmla="*/ 427413 h 558639"/>
                    <a:gd name="connsiteX82" fmla="*/ 131033 w 143252"/>
                    <a:gd name="connsiteY82" fmla="*/ 422397 h 558639"/>
                    <a:gd name="connsiteX83" fmla="*/ 129409 w 143252"/>
                    <a:gd name="connsiteY83" fmla="*/ 419947 h 558639"/>
                    <a:gd name="connsiteX84" fmla="*/ 127580 w 143252"/>
                    <a:gd name="connsiteY84" fmla="*/ 417519 h 558639"/>
                    <a:gd name="connsiteX85" fmla="*/ 118798 w 143252"/>
                    <a:gd name="connsiteY85" fmla="*/ 407076 h 558639"/>
                    <a:gd name="connsiteX86" fmla="*/ 114545 w 143252"/>
                    <a:gd name="connsiteY86" fmla="*/ 401374 h 558639"/>
                    <a:gd name="connsiteX87" fmla="*/ 112441 w 143252"/>
                    <a:gd name="connsiteY87" fmla="*/ 398488 h 558639"/>
                    <a:gd name="connsiteX88" fmla="*/ 110497 w 143252"/>
                    <a:gd name="connsiteY88" fmla="*/ 395442 h 558639"/>
                    <a:gd name="connsiteX89" fmla="*/ 92889 w 143252"/>
                    <a:gd name="connsiteY89" fmla="*/ 338692 h 558639"/>
                    <a:gd name="connsiteX90" fmla="*/ 101899 w 143252"/>
                    <a:gd name="connsiteY90" fmla="*/ 279010 h 558639"/>
                    <a:gd name="connsiteX91" fmla="*/ 107547 w 143252"/>
                    <a:gd name="connsiteY91" fmla="*/ 250361 h 558639"/>
                    <a:gd name="connsiteX92" fmla="*/ 109011 w 143252"/>
                    <a:gd name="connsiteY92" fmla="*/ 222031 h 558639"/>
                    <a:gd name="connsiteX93" fmla="*/ 105123 w 143252"/>
                    <a:gd name="connsiteY93" fmla="*/ 194251 h 558639"/>
                    <a:gd name="connsiteX94" fmla="*/ 103545 w 143252"/>
                    <a:gd name="connsiteY94" fmla="*/ 187495 h 558639"/>
                    <a:gd name="connsiteX95" fmla="*/ 101762 w 143252"/>
                    <a:gd name="connsiteY95" fmla="*/ 180694 h 558639"/>
                    <a:gd name="connsiteX96" fmla="*/ 100824 w 143252"/>
                    <a:gd name="connsiteY96" fmla="*/ 177281 h 558639"/>
                    <a:gd name="connsiteX97" fmla="*/ 100596 w 143252"/>
                    <a:gd name="connsiteY97" fmla="*/ 176411 h 558639"/>
                    <a:gd name="connsiteX98" fmla="*/ 100504 w 143252"/>
                    <a:gd name="connsiteY98" fmla="*/ 176068 h 558639"/>
                    <a:gd name="connsiteX99" fmla="*/ 100367 w 143252"/>
                    <a:gd name="connsiteY99" fmla="*/ 175633 h 558639"/>
                    <a:gd name="connsiteX100" fmla="*/ 99841 w 143252"/>
                    <a:gd name="connsiteY100" fmla="*/ 174052 h 558639"/>
                    <a:gd name="connsiteX101" fmla="*/ 97737 w 143252"/>
                    <a:gd name="connsiteY101" fmla="*/ 167663 h 558639"/>
                    <a:gd name="connsiteX102" fmla="*/ 86349 w 143252"/>
                    <a:gd name="connsiteY102" fmla="*/ 143731 h 558639"/>
                    <a:gd name="connsiteX103" fmla="*/ 72285 w 143252"/>
                    <a:gd name="connsiteY103" fmla="*/ 122249 h 558639"/>
                    <a:gd name="connsiteX104" fmla="*/ 41940 w 143252"/>
                    <a:gd name="connsiteY104" fmla="*/ 85675 h 558639"/>
                    <a:gd name="connsiteX105" fmla="*/ 14590 w 143252"/>
                    <a:gd name="connsiteY105" fmla="*/ 55651 h 558639"/>
                    <a:gd name="connsiteX106" fmla="*/ 5191 w 143252"/>
                    <a:gd name="connsiteY106" fmla="*/ 41086 h 558639"/>
                    <a:gd name="connsiteX107" fmla="*/ 2447 w 143252"/>
                    <a:gd name="connsiteY107" fmla="*/ 33849 h 558639"/>
                    <a:gd name="connsiteX108" fmla="*/ 755 w 143252"/>
                    <a:gd name="connsiteY108" fmla="*/ 27047 h 558639"/>
                    <a:gd name="connsiteX109" fmla="*/ 138 w 143252"/>
                    <a:gd name="connsiteY109" fmla="*/ 15298 h 558639"/>
                    <a:gd name="connsiteX110" fmla="*/ 1487 w 143252"/>
                    <a:gd name="connsiteY110" fmla="*/ 6756 h 558639"/>
                    <a:gd name="connsiteX111" fmla="*/ 3888 w 143252"/>
                    <a:gd name="connsiteY111" fmla="*/ 23 h 5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3252" h="558639">
                      <a:moveTo>
                        <a:pt x="3865" y="0"/>
                      </a:moveTo>
                      <a:cubicBezTo>
                        <a:pt x="3865" y="0"/>
                        <a:pt x="2859" y="2290"/>
                        <a:pt x="2081" y="6871"/>
                      </a:cubicBezTo>
                      <a:cubicBezTo>
                        <a:pt x="1304" y="11405"/>
                        <a:pt x="961" y="18276"/>
                        <a:pt x="2973" y="26566"/>
                      </a:cubicBezTo>
                      <a:cubicBezTo>
                        <a:pt x="3545" y="28627"/>
                        <a:pt x="4094" y="30757"/>
                        <a:pt x="5031" y="32933"/>
                      </a:cubicBezTo>
                      <a:cubicBezTo>
                        <a:pt x="5786" y="35154"/>
                        <a:pt x="6998" y="37284"/>
                        <a:pt x="8119" y="39551"/>
                      </a:cubicBezTo>
                      <a:cubicBezTo>
                        <a:pt x="10702" y="43925"/>
                        <a:pt x="13767" y="48529"/>
                        <a:pt x="17860" y="52743"/>
                      </a:cubicBezTo>
                      <a:cubicBezTo>
                        <a:pt x="18889" y="53796"/>
                        <a:pt x="19850" y="54918"/>
                        <a:pt x="20947" y="55995"/>
                      </a:cubicBezTo>
                      <a:cubicBezTo>
                        <a:pt x="22068" y="57094"/>
                        <a:pt x="23188" y="58193"/>
                        <a:pt x="24332" y="59292"/>
                      </a:cubicBezTo>
                      <a:cubicBezTo>
                        <a:pt x="26641" y="61537"/>
                        <a:pt x="28997" y="63804"/>
                        <a:pt x="31443" y="66163"/>
                      </a:cubicBezTo>
                      <a:cubicBezTo>
                        <a:pt x="36315" y="70835"/>
                        <a:pt x="41391" y="75827"/>
                        <a:pt x="46673" y="81095"/>
                      </a:cubicBezTo>
                      <a:cubicBezTo>
                        <a:pt x="57193" y="91698"/>
                        <a:pt x="68466" y="103378"/>
                        <a:pt x="79054" y="117050"/>
                      </a:cubicBezTo>
                      <a:cubicBezTo>
                        <a:pt x="84451" y="123783"/>
                        <a:pt x="89528" y="131135"/>
                        <a:pt x="94398" y="138875"/>
                      </a:cubicBezTo>
                      <a:cubicBezTo>
                        <a:pt x="99224" y="146662"/>
                        <a:pt x="103431" y="155136"/>
                        <a:pt x="107090" y="164021"/>
                      </a:cubicBezTo>
                      <a:cubicBezTo>
                        <a:pt x="107890" y="166312"/>
                        <a:pt x="108691" y="168602"/>
                        <a:pt x="109514" y="170892"/>
                      </a:cubicBezTo>
                      <a:lnTo>
                        <a:pt x="110109" y="172633"/>
                      </a:lnTo>
                      <a:lnTo>
                        <a:pt x="110269" y="173068"/>
                      </a:lnTo>
                      <a:lnTo>
                        <a:pt x="110429" y="173571"/>
                      </a:lnTo>
                      <a:lnTo>
                        <a:pt x="110680" y="174373"/>
                      </a:lnTo>
                      <a:lnTo>
                        <a:pt x="111686" y="177785"/>
                      </a:lnTo>
                      <a:cubicBezTo>
                        <a:pt x="113058" y="182228"/>
                        <a:pt x="114316" y="187083"/>
                        <a:pt x="115482" y="191824"/>
                      </a:cubicBezTo>
                      <a:cubicBezTo>
                        <a:pt x="117792" y="201328"/>
                        <a:pt x="119507" y="211245"/>
                        <a:pt x="120056" y="221390"/>
                      </a:cubicBezTo>
                      <a:cubicBezTo>
                        <a:pt x="120651" y="231513"/>
                        <a:pt x="120056" y="241818"/>
                        <a:pt x="118684" y="251872"/>
                      </a:cubicBezTo>
                      <a:cubicBezTo>
                        <a:pt x="117335" y="261949"/>
                        <a:pt x="115254" y="271796"/>
                        <a:pt x="113058" y="281530"/>
                      </a:cubicBezTo>
                      <a:cubicBezTo>
                        <a:pt x="110772" y="291309"/>
                        <a:pt x="108417" y="300813"/>
                        <a:pt x="106701" y="310294"/>
                      </a:cubicBezTo>
                      <a:cubicBezTo>
                        <a:pt x="104986" y="319775"/>
                        <a:pt x="103866" y="329257"/>
                        <a:pt x="103935" y="338555"/>
                      </a:cubicBezTo>
                      <a:cubicBezTo>
                        <a:pt x="104003" y="347853"/>
                        <a:pt x="105283" y="356945"/>
                        <a:pt x="107845" y="365602"/>
                      </a:cubicBezTo>
                      <a:cubicBezTo>
                        <a:pt x="108576" y="367731"/>
                        <a:pt x="109148" y="369930"/>
                        <a:pt x="109994" y="372014"/>
                      </a:cubicBezTo>
                      <a:cubicBezTo>
                        <a:pt x="110863" y="374098"/>
                        <a:pt x="111732" y="376159"/>
                        <a:pt x="112578" y="378243"/>
                      </a:cubicBezTo>
                      <a:cubicBezTo>
                        <a:pt x="113607" y="380235"/>
                        <a:pt x="114614" y="382251"/>
                        <a:pt x="115620" y="384221"/>
                      </a:cubicBezTo>
                      <a:cubicBezTo>
                        <a:pt x="116603" y="386236"/>
                        <a:pt x="117884" y="388091"/>
                        <a:pt x="119004" y="389992"/>
                      </a:cubicBezTo>
                      <a:lnTo>
                        <a:pt x="120742" y="392855"/>
                      </a:lnTo>
                      <a:lnTo>
                        <a:pt x="122663" y="395603"/>
                      </a:lnTo>
                      <a:cubicBezTo>
                        <a:pt x="123966" y="397389"/>
                        <a:pt x="125156" y="399267"/>
                        <a:pt x="126528" y="401007"/>
                      </a:cubicBezTo>
                      <a:cubicBezTo>
                        <a:pt x="129340" y="404557"/>
                        <a:pt x="132130" y="408061"/>
                        <a:pt x="134875" y="411542"/>
                      </a:cubicBezTo>
                      <a:cubicBezTo>
                        <a:pt x="135561" y="412366"/>
                        <a:pt x="136292" y="413535"/>
                        <a:pt x="136978" y="414519"/>
                      </a:cubicBezTo>
                      <a:cubicBezTo>
                        <a:pt x="137710" y="415527"/>
                        <a:pt x="138350" y="416557"/>
                        <a:pt x="138945" y="417657"/>
                      </a:cubicBezTo>
                      <a:cubicBezTo>
                        <a:pt x="140203" y="419764"/>
                        <a:pt x="141254" y="422054"/>
                        <a:pt x="142055" y="424504"/>
                      </a:cubicBezTo>
                      <a:cubicBezTo>
                        <a:pt x="142421" y="425787"/>
                        <a:pt x="142855" y="427001"/>
                        <a:pt x="142992" y="428375"/>
                      </a:cubicBezTo>
                      <a:lnTo>
                        <a:pt x="143244" y="430390"/>
                      </a:lnTo>
                      <a:cubicBezTo>
                        <a:pt x="143267" y="431100"/>
                        <a:pt x="143244" y="431787"/>
                        <a:pt x="143198" y="432497"/>
                      </a:cubicBezTo>
                      <a:cubicBezTo>
                        <a:pt x="143244" y="433894"/>
                        <a:pt x="142832" y="435291"/>
                        <a:pt x="142558" y="436665"/>
                      </a:cubicBezTo>
                      <a:cubicBezTo>
                        <a:pt x="142398" y="437352"/>
                        <a:pt x="142078" y="437971"/>
                        <a:pt x="141849" y="438612"/>
                      </a:cubicBezTo>
                      <a:cubicBezTo>
                        <a:pt x="141575" y="439253"/>
                        <a:pt x="141346" y="439917"/>
                        <a:pt x="140980" y="440467"/>
                      </a:cubicBezTo>
                      <a:cubicBezTo>
                        <a:pt x="138350" y="445184"/>
                        <a:pt x="134623" y="448276"/>
                        <a:pt x="131101" y="450864"/>
                      </a:cubicBezTo>
                      <a:cubicBezTo>
                        <a:pt x="127511" y="453452"/>
                        <a:pt x="123944" y="455559"/>
                        <a:pt x="120422" y="457528"/>
                      </a:cubicBezTo>
                      <a:cubicBezTo>
                        <a:pt x="113424" y="461491"/>
                        <a:pt x="106816" y="465178"/>
                        <a:pt x="101099" y="469437"/>
                      </a:cubicBezTo>
                      <a:cubicBezTo>
                        <a:pt x="95405" y="473697"/>
                        <a:pt x="90580" y="478506"/>
                        <a:pt x="87378" y="483980"/>
                      </a:cubicBezTo>
                      <a:cubicBezTo>
                        <a:pt x="85663" y="486659"/>
                        <a:pt x="84542" y="489545"/>
                        <a:pt x="83559" y="492385"/>
                      </a:cubicBezTo>
                      <a:lnTo>
                        <a:pt x="83468" y="492660"/>
                      </a:lnTo>
                      <a:cubicBezTo>
                        <a:pt x="83422" y="492797"/>
                        <a:pt x="83468" y="492660"/>
                        <a:pt x="83445" y="492706"/>
                      </a:cubicBezTo>
                      <a:lnTo>
                        <a:pt x="83445" y="492866"/>
                      </a:lnTo>
                      <a:cubicBezTo>
                        <a:pt x="83445" y="492866"/>
                        <a:pt x="83262" y="493438"/>
                        <a:pt x="83262" y="493438"/>
                      </a:cubicBezTo>
                      <a:lnTo>
                        <a:pt x="82965" y="494584"/>
                      </a:lnTo>
                      <a:cubicBezTo>
                        <a:pt x="82759" y="495362"/>
                        <a:pt x="82553" y="496118"/>
                        <a:pt x="82370" y="496873"/>
                      </a:cubicBezTo>
                      <a:cubicBezTo>
                        <a:pt x="81936" y="498385"/>
                        <a:pt x="81844" y="499759"/>
                        <a:pt x="81570" y="501179"/>
                      </a:cubicBezTo>
                      <a:cubicBezTo>
                        <a:pt x="80701" y="506881"/>
                        <a:pt x="81021" y="512355"/>
                        <a:pt x="81821" y="517416"/>
                      </a:cubicBezTo>
                      <a:cubicBezTo>
                        <a:pt x="82645" y="522500"/>
                        <a:pt x="83811" y="527241"/>
                        <a:pt x="84337" y="531638"/>
                      </a:cubicBezTo>
                      <a:cubicBezTo>
                        <a:pt x="85457" y="540478"/>
                        <a:pt x="84108" y="547440"/>
                        <a:pt x="82759" y="551883"/>
                      </a:cubicBezTo>
                      <a:cubicBezTo>
                        <a:pt x="82507" y="553005"/>
                        <a:pt x="82164" y="553990"/>
                        <a:pt x="81844" y="554815"/>
                      </a:cubicBezTo>
                      <a:cubicBezTo>
                        <a:pt x="81547" y="555662"/>
                        <a:pt x="81318" y="556372"/>
                        <a:pt x="81089" y="556922"/>
                      </a:cubicBezTo>
                      <a:cubicBezTo>
                        <a:pt x="80701" y="558044"/>
                        <a:pt x="80495" y="558639"/>
                        <a:pt x="80495" y="558639"/>
                      </a:cubicBezTo>
                      <a:cubicBezTo>
                        <a:pt x="80495" y="558639"/>
                        <a:pt x="80655" y="558021"/>
                        <a:pt x="80952" y="556876"/>
                      </a:cubicBezTo>
                      <a:cubicBezTo>
                        <a:pt x="81089" y="556303"/>
                        <a:pt x="81272" y="555593"/>
                        <a:pt x="81501" y="554723"/>
                      </a:cubicBezTo>
                      <a:cubicBezTo>
                        <a:pt x="81730" y="553853"/>
                        <a:pt x="81981" y="552891"/>
                        <a:pt x="82141" y="551723"/>
                      </a:cubicBezTo>
                      <a:cubicBezTo>
                        <a:pt x="82324" y="550555"/>
                        <a:pt x="82576" y="549318"/>
                        <a:pt x="82759" y="547921"/>
                      </a:cubicBezTo>
                      <a:cubicBezTo>
                        <a:pt x="82850" y="546524"/>
                        <a:pt x="83033" y="544967"/>
                        <a:pt x="83102" y="543295"/>
                      </a:cubicBezTo>
                      <a:cubicBezTo>
                        <a:pt x="83125" y="539974"/>
                        <a:pt x="82919" y="536150"/>
                        <a:pt x="82096" y="531982"/>
                      </a:cubicBezTo>
                      <a:cubicBezTo>
                        <a:pt x="81272" y="527814"/>
                        <a:pt x="79809" y="523279"/>
                        <a:pt x="78574" y="518103"/>
                      </a:cubicBezTo>
                      <a:cubicBezTo>
                        <a:pt x="77316" y="512905"/>
                        <a:pt x="76653" y="506973"/>
                        <a:pt x="77225" y="500652"/>
                      </a:cubicBezTo>
                      <a:cubicBezTo>
                        <a:pt x="77431" y="499095"/>
                        <a:pt x="77499" y="497377"/>
                        <a:pt x="77842" y="495866"/>
                      </a:cubicBezTo>
                      <a:cubicBezTo>
                        <a:pt x="78002" y="495110"/>
                        <a:pt x="78140" y="494332"/>
                        <a:pt x="78277" y="493553"/>
                      </a:cubicBezTo>
                      <a:lnTo>
                        <a:pt x="78506" y="492408"/>
                      </a:lnTo>
                      <a:lnTo>
                        <a:pt x="78620" y="491789"/>
                      </a:lnTo>
                      <a:lnTo>
                        <a:pt x="78620" y="491652"/>
                      </a:lnTo>
                      <a:cubicBezTo>
                        <a:pt x="78620" y="491652"/>
                        <a:pt x="78711" y="491400"/>
                        <a:pt x="78711" y="491400"/>
                      </a:cubicBezTo>
                      <a:lnTo>
                        <a:pt x="78803" y="491102"/>
                      </a:lnTo>
                      <a:cubicBezTo>
                        <a:pt x="79694" y="487827"/>
                        <a:pt x="80815" y="484438"/>
                        <a:pt x="82576" y="481277"/>
                      </a:cubicBezTo>
                      <a:cubicBezTo>
                        <a:pt x="85892" y="474819"/>
                        <a:pt x="91128" y="469163"/>
                        <a:pt x="97051" y="464284"/>
                      </a:cubicBezTo>
                      <a:cubicBezTo>
                        <a:pt x="103020" y="459406"/>
                        <a:pt x="109789" y="455215"/>
                        <a:pt x="116489" y="450979"/>
                      </a:cubicBezTo>
                      <a:cubicBezTo>
                        <a:pt x="119827" y="448826"/>
                        <a:pt x="123189" y="446719"/>
                        <a:pt x="126253" y="444360"/>
                      </a:cubicBezTo>
                      <a:cubicBezTo>
                        <a:pt x="129295" y="442024"/>
                        <a:pt x="131993" y="439367"/>
                        <a:pt x="133411" y="436528"/>
                      </a:cubicBezTo>
                      <a:cubicBezTo>
                        <a:pt x="134829" y="433757"/>
                        <a:pt x="134714" y="430757"/>
                        <a:pt x="133548" y="427413"/>
                      </a:cubicBezTo>
                      <a:cubicBezTo>
                        <a:pt x="132931" y="425741"/>
                        <a:pt x="132107" y="424047"/>
                        <a:pt x="131033" y="422397"/>
                      </a:cubicBezTo>
                      <a:cubicBezTo>
                        <a:pt x="130552" y="421527"/>
                        <a:pt x="129981" y="420726"/>
                        <a:pt x="129409" y="419947"/>
                      </a:cubicBezTo>
                      <a:cubicBezTo>
                        <a:pt x="128769" y="419145"/>
                        <a:pt x="128334" y="418390"/>
                        <a:pt x="127580" y="417519"/>
                      </a:cubicBezTo>
                      <a:cubicBezTo>
                        <a:pt x="124676" y="414061"/>
                        <a:pt x="121748" y="410603"/>
                        <a:pt x="118798" y="407076"/>
                      </a:cubicBezTo>
                      <a:cubicBezTo>
                        <a:pt x="117312" y="405244"/>
                        <a:pt x="115986" y="403298"/>
                        <a:pt x="114545" y="401374"/>
                      </a:cubicBezTo>
                      <a:lnTo>
                        <a:pt x="112441" y="398488"/>
                      </a:lnTo>
                      <a:lnTo>
                        <a:pt x="110497" y="395442"/>
                      </a:lnTo>
                      <a:cubicBezTo>
                        <a:pt x="99749" y="379503"/>
                        <a:pt x="92889" y="359235"/>
                        <a:pt x="92889" y="338692"/>
                      </a:cubicBezTo>
                      <a:cubicBezTo>
                        <a:pt x="92615" y="318195"/>
                        <a:pt x="97509" y="298110"/>
                        <a:pt x="101899" y="279010"/>
                      </a:cubicBezTo>
                      <a:cubicBezTo>
                        <a:pt x="104117" y="269415"/>
                        <a:pt x="106198" y="259842"/>
                        <a:pt x="107547" y="250361"/>
                      </a:cubicBezTo>
                      <a:cubicBezTo>
                        <a:pt x="108919" y="240856"/>
                        <a:pt x="109491" y="231375"/>
                        <a:pt x="109011" y="222031"/>
                      </a:cubicBezTo>
                      <a:cubicBezTo>
                        <a:pt x="108531" y="212687"/>
                        <a:pt x="107113" y="203389"/>
                        <a:pt x="105123" y="194251"/>
                      </a:cubicBezTo>
                      <a:cubicBezTo>
                        <a:pt x="104689" y="191961"/>
                        <a:pt x="104049" y="189740"/>
                        <a:pt x="103545" y="187495"/>
                      </a:cubicBezTo>
                      <a:cubicBezTo>
                        <a:pt x="103043" y="185274"/>
                        <a:pt x="102402" y="182984"/>
                        <a:pt x="101762" y="180694"/>
                      </a:cubicBezTo>
                      <a:lnTo>
                        <a:pt x="100824" y="177281"/>
                      </a:lnTo>
                      <a:lnTo>
                        <a:pt x="100596" y="176411"/>
                      </a:lnTo>
                      <a:lnTo>
                        <a:pt x="100504" y="176068"/>
                      </a:lnTo>
                      <a:lnTo>
                        <a:pt x="100367" y="175633"/>
                      </a:lnTo>
                      <a:lnTo>
                        <a:pt x="99841" y="174052"/>
                      </a:lnTo>
                      <a:cubicBezTo>
                        <a:pt x="99132" y="171899"/>
                        <a:pt x="98423" y="169770"/>
                        <a:pt x="97737" y="167663"/>
                      </a:cubicBezTo>
                      <a:cubicBezTo>
                        <a:pt x="94513" y="159304"/>
                        <a:pt x="90671" y="151311"/>
                        <a:pt x="86349" y="143731"/>
                      </a:cubicBezTo>
                      <a:cubicBezTo>
                        <a:pt x="81936" y="136196"/>
                        <a:pt x="77316" y="128982"/>
                        <a:pt x="72285" y="122249"/>
                      </a:cubicBezTo>
                      <a:cubicBezTo>
                        <a:pt x="62384" y="108691"/>
                        <a:pt x="51864" y="96668"/>
                        <a:pt x="41940" y="85675"/>
                      </a:cubicBezTo>
                      <a:cubicBezTo>
                        <a:pt x="31992" y="74682"/>
                        <a:pt x="22525" y="65041"/>
                        <a:pt x="14590" y="55651"/>
                      </a:cubicBezTo>
                      <a:cubicBezTo>
                        <a:pt x="10543" y="50956"/>
                        <a:pt x="7547" y="45895"/>
                        <a:pt x="5191" y="41086"/>
                      </a:cubicBezTo>
                      <a:cubicBezTo>
                        <a:pt x="4162" y="38589"/>
                        <a:pt x="3065" y="36253"/>
                        <a:pt x="2447" y="33849"/>
                      </a:cubicBezTo>
                      <a:cubicBezTo>
                        <a:pt x="1624" y="31536"/>
                        <a:pt x="1212" y="29200"/>
                        <a:pt x="755" y="27047"/>
                      </a:cubicBezTo>
                      <a:cubicBezTo>
                        <a:pt x="69" y="22673"/>
                        <a:pt x="-183" y="18711"/>
                        <a:pt x="138" y="15298"/>
                      </a:cubicBezTo>
                      <a:cubicBezTo>
                        <a:pt x="321" y="11886"/>
                        <a:pt x="915" y="9023"/>
                        <a:pt x="1487" y="6756"/>
                      </a:cubicBezTo>
                      <a:cubicBezTo>
                        <a:pt x="2676" y="2221"/>
                        <a:pt x="3888" y="23"/>
                        <a:pt x="3888" y="2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3" name="Freeform: Shape 2157">
                  <a:extLst>
                    <a:ext uri="{FF2B5EF4-FFF2-40B4-BE49-F238E27FC236}">
                      <a16:creationId xmlns:a16="http://schemas.microsoft.com/office/drawing/2014/main" id="{B59F3507-473B-3253-3259-2515563191D6}"/>
                    </a:ext>
                  </a:extLst>
                </p:cNvPr>
                <p:cNvSpPr/>
                <p:nvPr/>
              </p:nvSpPr>
              <p:spPr>
                <a:xfrm>
                  <a:off x="4689479" y="3987199"/>
                  <a:ext cx="36068" cy="57414"/>
                </a:xfrm>
                <a:custGeom>
                  <a:avLst/>
                  <a:gdLst>
                    <a:gd name="connsiteX0" fmla="*/ 35948 w 36068"/>
                    <a:gd name="connsiteY0" fmla="*/ 57346 h 57414"/>
                    <a:gd name="connsiteX1" fmla="*/ 35033 w 36068"/>
                    <a:gd name="connsiteY1" fmla="*/ 54391 h 57414"/>
                    <a:gd name="connsiteX2" fmla="*/ 33547 w 36068"/>
                    <a:gd name="connsiteY2" fmla="*/ 51254 h 57414"/>
                    <a:gd name="connsiteX3" fmla="*/ 31100 w 36068"/>
                    <a:gd name="connsiteY3" fmla="*/ 47567 h 57414"/>
                    <a:gd name="connsiteX4" fmla="*/ 29500 w 36068"/>
                    <a:gd name="connsiteY4" fmla="*/ 45666 h 57414"/>
                    <a:gd name="connsiteX5" fmla="*/ 27670 w 36068"/>
                    <a:gd name="connsiteY5" fmla="*/ 43719 h 57414"/>
                    <a:gd name="connsiteX6" fmla="*/ 25589 w 36068"/>
                    <a:gd name="connsiteY6" fmla="*/ 41864 h 57414"/>
                    <a:gd name="connsiteX7" fmla="*/ 24491 w 36068"/>
                    <a:gd name="connsiteY7" fmla="*/ 40925 h 57414"/>
                    <a:gd name="connsiteX8" fmla="*/ 23302 w 36068"/>
                    <a:gd name="connsiteY8" fmla="*/ 40032 h 57414"/>
                    <a:gd name="connsiteX9" fmla="*/ 20810 w 36068"/>
                    <a:gd name="connsiteY9" fmla="*/ 38291 h 57414"/>
                    <a:gd name="connsiteX10" fmla="*/ 18157 w 36068"/>
                    <a:gd name="connsiteY10" fmla="*/ 36642 h 57414"/>
                    <a:gd name="connsiteX11" fmla="*/ 15299 w 36068"/>
                    <a:gd name="connsiteY11" fmla="*/ 34994 h 57414"/>
                    <a:gd name="connsiteX12" fmla="*/ 12395 w 36068"/>
                    <a:gd name="connsiteY12" fmla="*/ 33276 h 57414"/>
                    <a:gd name="connsiteX13" fmla="*/ 9399 w 36068"/>
                    <a:gd name="connsiteY13" fmla="*/ 31055 h 57414"/>
                    <a:gd name="connsiteX14" fmla="*/ 6678 w 36068"/>
                    <a:gd name="connsiteY14" fmla="*/ 28650 h 57414"/>
                    <a:gd name="connsiteX15" fmla="*/ 4276 w 36068"/>
                    <a:gd name="connsiteY15" fmla="*/ 25924 h 57414"/>
                    <a:gd name="connsiteX16" fmla="*/ 2310 w 36068"/>
                    <a:gd name="connsiteY16" fmla="*/ 22879 h 57414"/>
                    <a:gd name="connsiteX17" fmla="*/ 137 w 36068"/>
                    <a:gd name="connsiteY17" fmla="*/ 16352 h 57414"/>
                    <a:gd name="connsiteX18" fmla="*/ 434 w 36068"/>
                    <a:gd name="connsiteY18" fmla="*/ 10283 h 57414"/>
                    <a:gd name="connsiteX19" fmla="*/ 2081 w 36068"/>
                    <a:gd name="connsiteY19" fmla="*/ 5611 h 57414"/>
                    <a:gd name="connsiteX20" fmla="*/ 4002 w 36068"/>
                    <a:gd name="connsiteY20" fmla="*/ 2450 h 57414"/>
                    <a:gd name="connsiteX21" fmla="*/ 5465 w 36068"/>
                    <a:gd name="connsiteY21" fmla="*/ 618 h 57414"/>
                    <a:gd name="connsiteX22" fmla="*/ 6014 w 36068"/>
                    <a:gd name="connsiteY22" fmla="*/ 0 h 57414"/>
                    <a:gd name="connsiteX23" fmla="*/ 5740 w 36068"/>
                    <a:gd name="connsiteY23" fmla="*/ 779 h 57414"/>
                    <a:gd name="connsiteX24" fmla="*/ 5008 w 36068"/>
                    <a:gd name="connsiteY24" fmla="*/ 2954 h 57414"/>
                    <a:gd name="connsiteX25" fmla="*/ 4116 w 36068"/>
                    <a:gd name="connsiteY25" fmla="*/ 6344 h 57414"/>
                    <a:gd name="connsiteX26" fmla="*/ 3659 w 36068"/>
                    <a:gd name="connsiteY26" fmla="*/ 10672 h 57414"/>
                    <a:gd name="connsiteX27" fmla="*/ 4299 w 36068"/>
                    <a:gd name="connsiteY27" fmla="*/ 15504 h 57414"/>
                    <a:gd name="connsiteX28" fmla="*/ 5260 w 36068"/>
                    <a:gd name="connsiteY28" fmla="*/ 17909 h 57414"/>
                    <a:gd name="connsiteX29" fmla="*/ 5854 w 36068"/>
                    <a:gd name="connsiteY29" fmla="*/ 19123 h 57414"/>
                    <a:gd name="connsiteX30" fmla="*/ 6609 w 36068"/>
                    <a:gd name="connsiteY30" fmla="*/ 20268 h 57414"/>
                    <a:gd name="connsiteX31" fmla="*/ 8347 w 36068"/>
                    <a:gd name="connsiteY31" fmla="*/ 22512 h 57414"/>
                    <a:gd name="connsiteX32" fmla="*/ 10428 w 36068"/>
                    <a:gd name="connsiteY32" fmla="*/ 24619 h 57414"/>
                    <a:gd name="connsiteX33" fmla="*/ 12783 w 36068"/>
                    <a:gd name="connsiteY33" fmla="*/ 26589 h 57414"/>
                    <a:gd name="connsiteX34" fmla="*/ 15276 w 36068"/>
                    <a:gd name="connsiteY34" fmla="*/ 28352 h 57414"/>
                    <a:gd name="connsiteX35" fmla="*/ 21016 w 36068"/>
                    <a:gd name="connsiteY35" fmla="*/ 31948 h 57414"/>
                    <a:gd name="connsiteX36" fmla="*/ 23828 w 36068"/>
                    <a:gd name="connsiteY36" fmla="*/ 33986 h 57414"/>
                    <a:gd name="connsiteX37" fmla="*/ 26435 w 36068"/>
                    <a:gd name="connsiteY37" fmla="*/ 36162 h 57414"/>
                    <a:gd name="connsiteX38" fmla="*/ 28768 w 36068"/>
                    <a:gd name="connsiteY38" fmla="*/ 38520 h 57414"/>
                    <a:gd name="connsiteX39" fmla="*/ 30780 w 36068"/>
                    <a:gd name="connsiteY39" fmla="*/ 40971 h 57414"/>
                    <a:gd name="connsiteX40" fmla="*/ 33822 w 36068"/>
                    <a:gd name="connsiteY40" fmla="*/ 45918 h 57414"/>
                    <a:gd name="connsiteX41" fmla="*/ 35491 w 36068"/>
                    <a:gd name="connsiteY41" fmla="*/ 50521 h 57414"/>
                    <a:gd name="connsiteX42" fmla="*/ 36040 w 36068"/>
                    <a:gd name="connsiteY42" fmla="*/ 54208 h 57414"/>
                    <a:gd name="connsiteX43" fmla="*/ 35994 w 36068"/>
                    <a:gd name="connsiteY43" fmla="*/ 56590 h 57414"/>
                    <a:gd name="connsiteX44" fmla="*/ 35857 w 36068"/>
                    <a:gd name="connsiteY44" fmla="*/ 57414 h 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68" h="57414">
                      <a:moveTo>
                        <a:pt x="35948" y="57346"/>
                      </a:moveTo>
                      <a:cubicBezTo>
                        <a:pt x="35948" y="57346"/>
                        <a:pt x="35742" y="56200"/>
                        <a:pt x="35033" y="54391"/>
                      </a:cubicBezTo>
                      <a:cubicBezTo>
                        <a:pt x="34690" y="53475"/>
                        <a:pt x="34165" y="52422"/>
                        <a:pt x="33547" y="51254"/>
                      </a:cubicBezTo>
                      <a:cubicBezTo>
                        <a:pt x="32861" y="50108"/>
                        <a:pt x="32084" y="48849"/>
                        <a:pt x="31100" y="47567"/>
                      </a:cubicBezTo>
                      <a:cubicBezTo>
                        <a:pt x="30597" y="46948"/>
                        <a:pt x="30094" y="46284"/>
                        <a:pt x="29500" y="45666"/>
                      </a:cubicBezTo>
                      <a:cubicBezTo>
                        <a:pt x="28928" y="45024"/>
                        <a:pt x="28356" y="44360"/>
                        <a:pt x="27670" y="43719"/>
                      </a:cubicBezTo>
                      <a:cubicBezTo>
                        <a:pt x="27030" y="43078"/>
                        <a:pt x="26344" y="42459"/>
                        <a:pt x="25589" y="41864"/>
                      </a:cubicBezTo>
                      <a:cubicBezTo>
                        <a:pt x="25223" y="41543"/>
                        <a:pt x="24857" y="41223"/>
                        <a:pt x="24491" y="40925"/>
                      </a:cubicBezTo>
                      <a:cubicBezTo>
                        <a:pt x="24103" y="40628"/>
                        <a:pt x="23691" y="40353"/>
                        <a:pt x="23302" y="40032"/>
                      </a:cubicBezTo>
                      <a:cubicBezTo>
                        <a:pt x="22525" y="39437"/>
                        <a:pt x="21702" y="38841"/>
                        <a:pt x="20810" y="38291"/>
                      </a:cubicBezTo>
                      <a:cubicBezTo>
                        <a:pt x="19941" y="37719"/>
                        <a:pt x="19095" y="37146"/>
                        <a:pt x="18157" y="36642"/>
                      </a:cubicBezTo>
                      <a:cubicBezTo>
                        <a:pt x="17220" y="36070"/>
                        <a:pt x="16259" y="35520"/>
                        <a:pt x="15299" y="34994"/>
                      </a:cubicBezTo>
                      <a:lnTo>
                        <a:pt x="12395" y="33276"/>
                      </a:lnTo>
                      <a:lnTo>
                        <a:pt x="9399" y="31055"/>
                      </a:lnTo>
                      <a:cubicBezTo>
                        <a:pt x="8461" y="30322"/>
                        <a:pt x="7569" y="29451"/>
                        <a:pt x="6678" y="28650"/>
                      </a:cubicBezTo>
                      <a:cubicBezTo>
                        <a:pt x="5854" y="27757"/>
                        <a:pt x="5008" y="26863"/>
                        <a:pt x="4276" y="25924"/>
                      </a:cubicBezTo>
                      <a:cubicBezTo>
                        <a:pt x="3613" y="24894"/>
                        <a:pt x="2813" y="24024"/>
                        <a:pt x="2310" y="22879"/>
                      </a:cubicBezTo>
                      <a:cubicBezTo>
                        <a:pt x="1098" y="20817"/>
                        <a:pt x="503" y="18527"/>
                        <a:pt x="137" y="16352"/>
                      </a:cubicBezTo>
                      <a:cubicBezTo>
                        <a:pt x="-114" y="14176"/>
                        <a:pt x="-23" y="12092"/>
                        <a:pt x="434" y="10283"/>
                      </a:cubicBezTo>
                      <a:cubicBezTo>
                        <a:pt x="777" y="8473"/>
                        <a:pt x="1463" y="6916"/>
                        <a:pt x="2081" y="5611"/>
                      </a:cubicBezTo>
                      <a:cubicBezTo>
                        <a:pt x="2721" y="4328"/>
                        <a:pt x="3407" y="3275"/>
                        <a:pt x="4002" y="2450"/>
                      </a:cubicBezTo>
                      <a:cubicBezTo>
                        <a:pt x="4574" y="1626"/>
                        <a:pt x="5122" y="1031"/>
                        <a:pt x="5465" y="618"/>
                      </a:cubicBezTo>
                      <a:cubicBezTo>
                        <a:pt x="5831" y="229"/>
                        <a:pt x="6014" y="0"/>
                        <a:pt x="6014" y="0"/>
                      </a:cubicBezTo>
                      <a:cubicBezTo>
                        <a:pt x="6014" y="0"/>
                        <a:pt x="5923" y="275"/>
                        <a:pt x="5740" y="779"/>
                      </a:cubicBezTo>
                      <a:cubicBezTo>
                        <a:pt x="5557" y="1259"/>
                        <a:pt x="5283" y="2015"/>
                        <a:pt x="5008" y="2954"/>
                      </a:cubicBezTo>
                      <a:cubicBezTo>
                        <a:pt x="4688" y="3893"/>
                        <a:pt x="4414" y="5038"/>
                        <a:pt x="4116" y="6344"/>
                      </a:cubicBezTo>
                      <a:cubicBezTo>
                        <a:pt x="3865" y="7649"/>
                        <a:pt x="3659" y="9115"/>
                        <a:pt x="3659" y="10672"/>
                      </a:cubicBezTo>
                      <a:cubicBezTo>
                        <a:pt x="3590" y="12206"/>
                        <a:pt x="3911" y="13855"/>
                        <a:pt x="4299" y="15504"/>
                      </a:cubicBezTo>
                      <a:cubicBezTo>
                        <a:pt x="4619" y="16283"/>
                        <a:pt x="4802" y="17130"/>
                        <a:pt x="5260" y="17909"/>
                      </a:cubicBezTo>
                      <a:cubicBezTo>
                        <a:pt x="5465" y="18298"/>
                        <a:pt x="5671" y="18688"/>
                        <a:pt x="5854" y="19123"/>
                      </a:cubicBezTo>
                      <a:cubicBezTo>
                        <a:pt x="6106" y="19512"/>
                        <a:pt x="6357" y="19879"/>
                        <a:pt x="6609" y="20268"/>
                      </a:cubicBezTo>
                      <a:cubicBezTo>
                        <a:pt x="7043" y="21069"/>
                        <a:pt x="7775" y="21756"/>
                        <a:pt x="8347" y="22512"/>
                      </a:cubicBezTo>
                      <a:cubicBezTo>
                        <a:pt x="9010" y="23222"/>
                        <a:pt x="9742" y="23909"/>
                        <a:pt x="10428" y="24619"/>
                      </a:cubicBezTo>
                      <a:cubicBezTo>
                        <a:pt x="11205" y="25283"/>
                        <a:pt x="12005" y="25924"/>
                        <a:pt x="12783" y="26589"/>
                      </a:cubicBezTo>
                      <a:lnTo>
                        <a:pt x="15276" y="28352"/>
                      </a:lnTo>
                      <a:cubicBezTo>
                        <a:pt x="17197" y="29566"/>
                        <a:pt x="19117" y="30780"/>
                        <a:pt x="21016" y="31948"/>
                      </a:cubicBezTo>
                      <a:cubicBezTo>
                        <a:pt x="21999" y="32543"/>
                        <a:pt x="22914" y="33276"/>
                        <a:pt x="23828" y="33986"/>
                      </a:cubicBezTo>
                      <a:cubicBezTo>
                        <a:pt x="24743" y="34650"/>
                        <a:pt x="25612" y="35383"/>
                        <a:pt x="26435" y="36162"/>
                      </a:cubicBezTo>
                      <a:cubicBezTo>
                        <a:pt x="27281" y="36917"/>
                        <a:pt x="28059" y="37673"/>
                        <a:pt x="28768" y="38520"/>
                      </a:cubicBezTo>
                      <a:cubicBezTo>
                        <a:pt x="29500" y="39299"/>
                        <a:pt x="30186" y="40124"/>
                        <a:pt x="30780" y="40971"/>
                      </a:cubicBezTo>
                      <a:cubicBezTo>
                        <a:pt x="32061" y="42574"/>
                        <a:pt x="33044" y="44292"/>
                        <a:pt x="33822" y="45918"/>
                      </a:cubicBezTo>
                      <a:cubicBezTo>
                        <a:pt x="34622" y="47521"/>
                        <a:pt x="35125" y="49124"/>
                        <a:pt x="35491" y="50521"/>
                      </a:cubicBezTo>
                      <a:cubicBezTo>
                        <a:pt x="35834" y="51918"/>
                        <a:pt x="35994" y="53177"/>
                        <a:pt x="36040" y="54208"/>
                      </a:cubicBezTo>
                      <a:cubicBezTo>
                        <a:pt x="36108" y="55239"/>
                        <a:pt x="36040" y="56063"/>
                        <a:pt x="35994" y="56590"/>
                      </a:cubicBezTo>
                      <a:cubicBezTo>
                        <a:pt x="35925" y="57162"/>
                        <a:pt x="35857" y="57414"/>
                        <a:pt x="35857" y="57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4" name="Freeform: Shape 2158">
                  <a:extLst>
                    <a:ext uri="{FF2B5EF4-FFF2-40B4-BE49-F238E27FC236}">
                      <a16:creationId xmlns:a16="http://schemas.microsoft.com/office/drawing/2014/main" id="{F846D464-9477-8469-8ECB-08365112CC94}"/>
                    </a:ext>
                  </a:extLst>
                </p:cNvPr>
                <p:cNvSpPr/>
                <p:nvPr/>
              </p:nvSpPr>
              <p:spPr>
                <a:xfrm>
                  <a:off x="4701422" y="4017361"/>
                  <a:ext cx="10309" cy="52375"/>
                </a:xfrm>
                <a:custGeom>
                  <a:avLst/>
                  <a:gdLst>
                    <a:gd name="connsiteX0" fmla="*/ 6992 w 10309"/>
                    <a:gd name="connsiteY0" fmla="*/ 52376 h 52375"/>
                    <a:gd name="connsiteX1" fmla="*/ 5277 w 10309"/>
                    <a:gd name="connsiteY1" fmla="*/ 50544 h 52375"/>
                    <a:gd name="connsiteX2" fmla="*/ 3631 w 10309"/>
                    <a:gd name="connsiteY2" fmla="*/ 48185 h 52375"/>
                    <a:gd name="connsiteX3" fmla="*/ 1893 w 10309"/>
                    <a:gd name="connsiteY3" fmla="*/ 44818 h 52375"/>
                    <a:gd name="connsiteX4" fmla="*/ 521 w 10309"/>
                    <a:gd name="connsiteY4" fmla="*/ 40467 h 52375"/>
                    <a:gd name="connsiteX5" fmla="*/ 132 w 10309"/>
                    <a:gd name="connsiteY5" fmla="*/ 37948 h 52375"/>
                    <a:gd name="connsiteX6" fmla="*/ 18 w 10309"/>
                    <a:gd name="connsiteY6" fmla="*/ 35291 h 52375"/>
                    <a:gd name="connsiteX7" fmla="*/ 223 w 10309"/>
                    <a:gd name="connsiteY7" fmla="*/ 32543 h 52375"/>
                    <a:gd name="connsiteX8" fmla="*/ 795 w 10309"/>
                    <a:gd name="connsiteY8" fmla="*/ 29703 h 52375"/>
                    <a:gd name="connsiteX9" fmla="*/ 1733 w 10309"/>
                    <a:gd name="connsiteY9" fmla="*/ 26932 h 52375"/>
                    <a:gd name="connsiteX10" fmla="*/ 2693 w 10309"/>
                    <a:gd name="connsiteY10" fmla="*/ 24528 h 52375"/>
                    <a:gd name="connsiteX11" fmla="*/ 4340 w 10309"/>
                    <a:gd name="connsiteY11" fmla="*/ 19993 h 52375"/>
                    <a:gd name="connsiteX12" fmla="*/ 4889 w 10309"/>
                    <a:gd name="connsiteY12" fmla="*/ 17749 h 52375"/>
                    <a:gd name="connsiteX13" fmla="*/ 5254 w 10309"/>
                    <a:gd name="connsiteY13" fmla="*/ 15527 h 52375"/>
                    <a:gd name="connsiteX14" fmla="*/ 5391 w 10309"/>
                    <a:gd name="connsiteY14" fmla="*/ 11313 h 52375"/>
                    <a:gd name="connsiteX15" fmla="*/ 4820 w 10309"/>
                    <a:gd name="connsiteY15" fmla="*/ 7535 h 52375"/>
                    <a:gd name="connsiteX16" fmla="*/ 3722 w 10309"/>
                    <a:gd name="connsiteY16" fmla="*/ 4351 h 52375"/>
                    <a:gd name="connsiteX17" fmla="*/ 2465 w 10309"/>
                    <a:gd name="connsiteY17" fmla="*/ 1992 h 52375"/>
                    <a:gd name="connsiteX18" fmla="*/ 1458 w 10309"/>
                    <a:gd name="connsiteY18" fmla="*/ 504 h 52375"/>
                    <a:gd name="connsiteX19" fmla="*/ 1047 w 10309"/>
                    <a:gd name="connsiteY19" fmla="*/ 0 h 52375"/>
                    <a:gd name="connsiteX20" fmla="*/ 3265 w 10309"/>
                    <a:gd name="connsiteY20" fmla="*/ 1191 h 52375"/>
                    <a:gd name="connsiteX21" fmla="*/ 5483 w 10309"/>
                    <a:gd name="connsiteY21" fmla="*/ 3115 h 52375"/>
                    <a:gd name="connsiteX22" fmla="*/ 7815 w 10309"/>
                    <a:gd name="connsiteY22" fmla="*/ 6229 h 52375"/>
                    <a:gd name="connsiteX23" fmla="*/ 9622 w 10309"/>
                    <a:gd name="connsiteY23" fmla="*/ 10580 h 52375"/>
                    <a:gd name="connsiteX24" fmla="*/ 10308 w 10309"/>
                    <a:gd name="connsiteY24" fmla="*/ 15802 h 52375"/>
                    <a:gd name="connsiteX25" fmla="*/ 9714 w 10309"/>
                    <a:gd name="connsiteY25" fmla="*/ 21390 h 52375"/>
                    <a:gd name="connsiteX26" fmla="*/ 8936 w 10309"/>
                    <a:gd name="connsiteY26" fmla="*/ 24207 h 52375"/>
                    <a:gd name="connsiteX27" fmla="*/ 7976 w 10309"/>
                    <a:gd name="connsiteY27" fmla="*/ 26726 h 52375"/>
                    <a:gd name="connsiteX28" fmla="*/ 6947 w 10309"/>
                    <a:gd name="connsiteY28" fmla="*/ 29154 h 52375"/>
                    <a:gd name="connsiteX29" fmla="*/ 6124 w 10309"/>
                    <a:gd name="connsiteY29" fmla="*/ 31284 h 52375"/>
                    <a:gd name="connsiteX30" fmla="*/ 5094 w 10309"/>
                    <a:gd name="connsiteY30" fmla="*/ 35658 h 52375"/>
                    <a:gd name="connsiteX31" fmla="*/ 4866 w 10309"/>
                    <a:gd name="connsiteY31" fmla="*/ 37833 h 52375"/>
                    <a:gd name="connsiteX32" fmla="*/ 4797 w 10309"/>
                    <a:gd name="connsiteY32" fmla="*/ 39963 h 52375"/>
                    <a:gd name="connsiteX33" fmla="*/ 5048 w 10309"/>
                    <a:gd name="connsiteY33" fmla="*/ 43948 h 52375"/>
                    <a:gd name="connsiteX34" fmla="*/ 5643 w 10309"/>
                    <a:gd name="connsiteY34" fmla="*/ 47383 h 52375"/>
                    <a:gd name="connsiteX35" fmla="*/ 6306 w 10309"/>
                    <a:gd name="connsiteY35" fmla="*/ 50017 h 52375"/>
                    <a:gd name="connsiteX36" fmla="*/ 7015 w 10309"/>
                    <a:gd name="connsiteY36" fmla="*/ 52376 h 5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309" h="52375">
                      <a:moveTo>
                        <a:pt x="6992" y="52376"/>
                      </a:moveTo>
                      <a:cubicBezTo>
                        <a:pt x="6992" y="52376"/>
                        <a:pt x="6283" y="51781"/>
                        <a:pt x="5277" y="50544"/>
                      </a:cubicBezTo>
                      <a:cubicBezTo>
                        <a:pt x="4774" y="49925"/>
                        <a:pt x="4203" y="49147"/>
                        <a:pt x="3631" y="48185"/>
                      </a:cubicBezTo>
                      <a:cubicBezTo>
                        <a:pt x="3036" y="47223"/>
                        <a:pt x="2419" y="46101"/>
                        <a:pt x="1893" y="44818"/>
                      </a:cubicBezTo>
                      <a:cubicBezTo>
                        <a:pt x="1367" y="43536"/>
                        <a:pt x="841" y="42070"/>
                        <a:pt x="521" y="40467"/>
                      </a:cubicBezTo>
                      <a:cubicBezTo>
                        <a:pt x="361" y="39665"/>
                        <a:pt x="201" y="38818"/>
                        <a:pt x="132" y="37948"/>
                      </a:cubicBezTo>
                      <a:cubicBezTo>
                        <a:pt x="18" y="37077"/>
                        <a:pt x="-28" y="36207"/>
                        <a:pt x="18" y="35291"/>
                      </a:cubicBezTo>
                      <a:cubicBezTo>
                        <a:pt x="-28" y="34352"/>
                        <a:pt x="86" y="33459"/>
                        <a:pt x="223" y="32543"/>
                      </a:cubicBezTo>
                      <a:cubicBezTo>
                        <a:pt x="315" y="31581"/>
                        <a:pt x="544" y="30665"/>
                        <a:pt x="795" y="29703"/>
                      </a:cubicBezTo>
                      <a:cubicBezTo>
                        <a:pt x="1001" y="28764"/>
                        <a:pt x="1367" y="27848"/>
                        <a:pt x="1733" y="26932"/>
                      </a:cubicBezTo>
                      <a:lnTo>
                        <a:pt x="2693" y="24528"/>
                      </a:lnTo>
                      <a:cubicBezTo>
                        <a:pt x="3471" y="22856"/>
                        <a:pt x="3837" y="21413"/>
                        <a:pt x="4340" y="19993"/>
                      </a:cubicBezTo>
                      <a:cubicBezTo>
                        <a:pt x="4523" y="19237"/>
                        <a:pt x="4683" y="18504"/>
                        <a:pt x="4889" y="17749"/>
                      </a:cubicBezTo>
                      <a:cubicBezTo>
                        <a:pt x="5094" y="16993"/>
                        <a:pt x="5117" y="16260"/>
                        <a:pt x="5254" y="15527"/>
                      </a:cubicBezTo>
                      <a:cubicBezTo>
                        <a:pt x="5437" y="14084"/>
                        <a:pt x="5483" y="12664"/>
                        <a:pt x="5391" y="11313"/>
                      </a:cubicBezTo>
                      <a:cubicBezTo>
                        <a:pt x="5323" y="9962"/>
                        <a:pt x="5117" y="8702"/>
                        <a:pt x="4820" y="7535"/>
                      </a:cubicBezTo>
                      <a:cubicBezTo>
                        <a:pt x="4500" y="6367"/>
                        <a:pt x="4111" y="5290"/>
                        <a:pt x="3722" y="4351"/>
                      </a:cubicBezTo>
                      <a:cubicBezTo>
                        <a:pt x="3265" y="3435"/>
                        <a:pt x="2853" y="2633"/>
                        <a:pt x="2465" y="1992"/>
                      </a:cubicBezTo>
                      <a:cubicBezTo>
                        <a:pt x="2053" y="1351"/>
                        <a:pt x="1733" y="847"/>
                        <a:pt x="1458" y="504"/>
                      </a:cubicBezTo>
                      <a:cubicBezTo>
                        <a:pt x="1207" y="160"/>
                        <a:pt x="1047" y="0"/>
                        <a:pt x="1047" y="0"/>
                      </a:cubicBezTo>
                      <a:cubicBezTo>
                        <a:pt x="1047" y="0"/>
                        <a:pt x="1938" y="275"/>
                        <a:pt x="3265" y="1191"/>
                      </a:cubicBezTo>
                      <a:cubicBezTo>
                        <a:pt x="3928" y="1672"/>
                        <a:pt x="4705" y="2267"/>
                        <a:pt x="5483" y="3115"/>
                      </a:cubicBezTo>
                      <a:cubicBezTo>
                        <a:pt x="6261" y="3939"/>
                        <a:pt x="7107" y="4970"/>
                        <a:pt x="7815" y="6229"/>
                      </a:cubicBezTo>
                      <a:cubicBezTo>
                        <a:pt x="8547" y="7489"/>
                        <a:pt x="9188" y="8932"/>
                        <a:pt x="9622" y="10580"/>
                      </a:cubicBezTo>
                      <a:cubicBezTo>
                        <a:pt x="10057" y="12206"/>
                        <a:pt x="10308" y="13970"/>
                        <a:pt x="10308" y="15802"/>
                      </a:cubicBezTo>
                      <a:cubicBezTo>
                        <a:pt x="10331" y="17657"/>
                        <a:pt x="10079" y="19489"/>
                        <a:pt x="9714" y="21390"/>
                      </a:cubicBezTo>
                      <a:cubicBezTo>
                        <a:pt x="9462" y="22306"/>
                        <a:pt x="9211" y="23268"/>
                        <a:pt x="8936" y="24207"/>
                      </a:cubicBezTo>
                      <a:cubicBezTo>
                        <a:pt x="8662" y="25215"/>
                        <a:pt x="8296" y="25879"/>
                        <a:pt x="7976" y="26726"/>
                      </a:cubicBezTo>
                      <a:lnTo>
                        <a:pt x="6947" y="29154"/>
                      </a:lnTo>
                      <a:cubicBezTo>
                        <a:pt x="6672" y="29864"/>
                        <a:pt x="6306" y="30551"/>
                        <a:pt x="6124" y="31284"/>
                      </a:cubicBezTo>
                      <a:cubicBezTo>
                        <a:pt x="5643" y="32726"/>
                        <a:pt x="5277" y="34192"/>
                        <a:pt x="5094" y="35658"/>
                      </a:cubicBezTo>
                      <a:cubicBezTo>
                        <a:pt x="4957" y="36390"/>
                        <a:pt x="4911" y="37123"/>
                        <a:pt x="4866" y="37833"/>
                      </a:cubicBezTo>
                      <a:cubicBezTo>
                        <a:pt x="4774" y="38543"/>
                        <a:pt x="4820" y="39276"/>
                        <a:pt x="4797" y="39963"/>
                      </a:cubicBezTo>
                      <a:cubicBezTo>
                        <a:pt x="4797" y="41360"/>
                        <a:pt x="4911" y="42689"/>
                        <a:pt x="5048" y="43948"/>
                      </a:cubicBezTo>
                      <a:cubicBezTo>
                        <a:pt x="5232" y="45185"/>
                        <a:pt x="5437" y="46330"/>
                        <a:pt x="5643" y="47383"/>
                      </a:cubicBezTo>
                      <a:cubicBezTo>
                        <a:pt x="5895" y="48391"/>
                        <a:pt x="6077" y="49284"/>
                        <a:pt x="6306" y="50017"/>
                      </a:cubicBezTo>
                      <a:cubicBezTo>
                        <a:pt x="6718" y="51529"/>
                        <a:pt x="7015" y="52376"/>
                        <a:pt x="7015" y="523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5" name="Freeform: Shape 2159">
                  <a:extLst>
                    <a:ext uri="{FF2B5EF4-FFF2-40B4-BE49-F238E27FC236}">
                      <a16:creationId xmlns:a16="http://schemas.microsoft.com/office/drawing/2014/main" id="{5787005A-9455-3182-31D0-1C4D3192B1CE}"/>
                    </a:ext>
                  </a:extLst>
                </p:cNvPr>
                <p:cNvSpPr/>
                <p:nvPr/>
              </p:nvSpPr>
              <p:spPr>
                <a:xfrm>
                  <a:off x="4672397" y="3939431"/>
                  <a:ext cx="176744" cy="38515"/>
                </a:xfrm>
                <a:custGeom>
                  <a:avLst/>
                  <a:gdLst>
                    <a:gd name="connsiteX0" fmla="*/ 176745 w 176744"/>
                    <a:gd name="connsiteY0" fmla="*/ 38516 h 38515"/>
                    <a:gd name="connsiteX1" fmla="*/ 174618 w 176744"/>
                    <a:gd name="connsiteY1" fmla="*/ 37989 h 38515"/>
                    <a:gd name="connsiteX2" fmla="*/ 172125 w 176744"/>
                    <a:gd name="connsiteY2" fmla="*/ 37119 h 38515"/>
                    <a:gd name="connsiteX3" fmla="*/ 168856 w 176744"/>
                    <a:gd name="connsiteY3" fmla="*/ 35676 h 38515"/>
                    <a:gd name="connsiteX4" fmla="*/ 164945 w 176744"/>
                    <a:gd name="connsiteY4" fmla="*/ 33615 h 38515"/>
                    <a:gd name="connsiteX5" fmla="*/ 160486 w 176744"/>
                    <a:gd name="connsiteY5" fmla="*/ 30867 h 38515"/>
                    <a:gd name="connsiteX6" fmla="*/ 155592 w 176744"/>
                    <a:gd name="connsiteY6" fmla="*/ 27477 h 38515"/>
                    <a:gd name="connsiteX7" fmla="*/ 153008 w 176744"/>
                    <a:gd name="connsiteY7" fmla="*/ 25576 h 38515"/>
                    <a:gd name="connsiteX8" fmla="*/ 150424 w 176744"/>
                    <a:gd name="connsiteY8" fmla="*/ 23424 h 38515"/>
                    <a:gd name="connsiteX9" fmla="*/ 144981 w 176744"/>
                    <a:gd name="connsiteY9" fmla="*/ 18935 h 38515"/>
                    <a:gd name="connsiteX10" fmla="*/ 142123 w 176744"/>
                    <a:gd name="connsiteY10" fmla="*/ 16599 h 38515"/>
                    <a:gd name="connsiteX11" fmla="*/ 139219 w 176744"/>
                    <a:gd name="connsiteY11" fmla="*/ 14538 h 38515"/>
                    <a:gd name="connsiteX12" fmla="*/ 125384 w 176744"/>
                    <a:gd name="connsiteY12" fmla="*/ 8446 h 38515"/>
                    <a:gd name="connsiteX13" fmla="*/ 109285 w 176744"/>
                    <a:gd name="connsiteY13" fmla="*/ 7484 h 38515"/>
                    <a:gd name="connsiteX14" fmla="*/ 92294 w 176744"/>
                    <a:gd name="connsiteY14" fmla="*/ 10759 h 38515"/>
                    <a:gd name="connsiteX15" fmla="*/ 74983 w 176744"/>
                    <a:gd name="connsiteY15" fmla="*/ 15477 h 38515"/>
                    <a:gd name="connsiteX16" fmla="*/ 57672 w 176744"/>
                    <a:gd name="connsiteY16" fmla="*/ 19141 h 38515"/>
                    <a:gd name="connsiteX17" fmla="*/ 41025 w 176744"/>
                    <a:gd name="connsiteY17" fmla="*/ 20584 h 38515"/>
                    <a:gd name="connsiteX18" fmla="*/ 26024 w 176744"/>
                    <a:gd name="connsiteY18" fmla="*/ 19164 h 38515"/>
                    <a:gd name="connsiteX19" fmla="*/ 13949 w 176744"/>
                    <a:gd name="connsiteY19" fmla="*/ 15042 h 38515"/>
                    <a:gd name="connsiteX20" fmla="*/ 5785 w 176744"/>
                    <a:gd name="connsiteY20" fmla="*/ 9683 h 38515"/>
                    <a:gd name="connsiteX21" fmla="*/ 4345 w 176744"/>
                    <a:gd name="connsiteY21" fmla="*/ 8446 h 38515"/>
                    <a:gd name="connsiteX22" fmla="*/ 3178 w 176744"/>
                    <a:gd name="connsiteY22" fmla="*/ 7255 h 38515"/>
                    <a:gd name="connsiteX23" fmla="*/ 1395 w 176744"/>
                    <a:gd name="connsiteY23" fmla="*/ 5308 h 38515"/>
                    <a:gd name="connsiteX24" fmla="*/ 0 w 176744"/>
                    <a:gd name="connsiteY24" fmla="*/ 3614 h 38515"/>
                    <a:gd name="connsiteX25" fmla="*/ 1692 w 176744"/>
                    <a:gd name="connsiteY25" fmla="*/ 4988 h 38515"/>
                    <a:gd name="connsiteX26" fmla="*/ 3750 w 176744"/>
                    <a:gd name="connsiteY26" fmla="*/ 6568 h 38515"/>
                    <a:gd name="connsiteX27" fmla="*/ 6655 w 176744"/>
                    <a:gd name="connsiteY27" fmla="*/ 8446 h 38515"/>
                    <a:gd name="connsiteX28" fmla="*/ 15070 w 176744"/>
                    <a:gd name="connsiteY28" fmla="*/ 12339 h 38515"/>
                    <a:gd name="connsiteX29" fmla="*/ 26686 w 176744"/>
                    <a:gd name="connsiteY29" fmla="*/ 14812 h 38515"/>
                    <a:gd name="connsiteX30" fmla="*/ 40750 w 176744"/>
                    <a:gd name="connsiteY30" fmla="*/ 14881 h 38515"/>
                    <a:gd name="connsiteX31" fmla="*/ 56415 w 176744"/>
                    <a:gd name="connsiteY31" fmla="*/ 12523 h 38515"/>
                    <a:gd name="connsiteX32" fmla="*/ 72994 w 176744"/>
                    <a:gd name="connsiteY32" fmla="*/ 8332 h 38515"/>
                    <a:gd name="connsiteX33" fmla="*/ 90328 w 176744"/>
                    <a:gd name="connsiteY33" fmla="*/ 3362 h 38515"/>
                    <a:gd name="connsiteX34" fmla="*/ 108622 w 176744"/>
                    <a:gd name="connsiteY34" fmla="*/ 155 h 38515"/>
                    <a:gd name="connsiteX35" fmla="*/ 127053 w 176744"/>
                    <a:gd name="connsiteY35" fmla="*/ 1988 h 38515"/>
                    <a:gd name="connsiteX36" fmla="*/ 142420 w 176744"/>
                    <a:gd name="connsiteY36" fmla="*/ 9934 h 38515"/>
                    <a:gd name="connsiteX37" fmla="*/ 145576 w 176744"/>
                    <a:gd name="connsiteY37" fmla="*/ 12545 h 38515"/>
                    <a:gd name="connsiteX38" fmla="*/ 148297 w 176744"/>
                    <a:gd name="connsiteY38" fmla="*/ 15156 h 38515"/>
                    <a:gd name="connsiteX39" fmla="*/ 153283 w 176744"/>
                    <a:gd name="connsiteY39" fmla="*/ 20194 h 38515"/>
                    <a:gd name="connsiteX40" fmla="*/ 155569 w 176744"/>
                    <a:gd name="connsiteY40" fmla="*/ 22530 h 38515"/>
                    <a:gd name="connsiteX41" fmla="*/ 157856 w 176744"/>
                    <a:gd name="connsiteY41" fmla="*/ 24660 h 38515"/>
                    <a:gd name="connsiteX42" fmla="*/ 162155 w 176744"/>
                    <a:gd name="connsiteY42" fmla="*/ 28554 h 38515"/>
                    <a:gd name="connsiteX43" fmla="*/ 166088 w 176744"/>
                    <a:gd name="connsiteY43" fmla="*/ 31783 h 38515"/>
                    <a:gd name="connsiteX44" fmla="*/ 169542 w 176744"/>
                    <a:gd name="connsiteY44" fmla="*/ 34371 h 38515"/>
                    <a:gd name="connsiteX45" fmla="*/ 172468 w 176744"/>
                    <a:gd name="connsiteY45" fmla="*/ 36317 h 38515"/>
                    <a:gd name="connsiteX46" fmla="*/ 174710 w 176744"/>
                    <a:gd name="connsiteY46" fmla="*/ 37600 h 38515"/>
                    <a:gd name="connsiteX47" fmla="*/ 176676 w 176744"/>
                    <a:gd name="connsiteY47" fmla="*/ 38516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744" h="38515">
                      <a:moveTo>
                        <a:pt x="176745" y="38516"/>
                      </a:moveTo>
                      <a:cubicBezTo>
                        <a:pt x="176745" y="38516"/>
                        <a:pt x="176013" y="38378"/>
                        <a:pt x="174618" y="37989"/>
                      </a:cubicBezTo>
                      <a:cubicBezTo>
                        <a:pt x="173932" y="37760"/>
                        <a:pt x="173109" y="37462"/>
                        <a:pt x="172125" y="37119"/>
                      </a:cubicBezTo>
                      <a:cubicBezTo>
                        <a:pt x="171165" y="36729"/>
                        <a:pt x="170067" y="36248"/>
                        <a:pt x="168856" y="35676"/>
                      </a:cubicBezTo>
                      <a:cubicBezTo>
                        <a:pt x="167689" y="35058"/>
                        <a:pt x="166363" y="34371"/>
                        <a:pt x="164945" y="33615"/>
                      </a:cubicBezTo>
                      <a:cubicBezTo>
                        <a:pt x="163527" y="32859"/>
                        <a:pt x="162087" y="31829"/>
                        <a:pt x="160486" y="30867"/>
                      </a:cubicBezTo>
                      <a:cubicBezTo>
                        <a:pt x="158862" y="29905"/>
                        <a:pt x="157330" y="28691"/>
                        <a:pt x="155592" y="27477"/>
                      </a:cubicBezTo>
                      <a:cubicBezTo>
                        <a:pt x="154746" y="26859"/>
                        <a:pt x="153877" y="26218"/>
                        <a:pt x="153008" y="25576"/>
                      </a:cubicBezTo>
                      <a:cubicBezTo>
                        <a:pt x="152162" y="24867"/>
                        <a:pt x="151293" y="24156"/>
                        <a:pt x="150424" y="23424"/>
                      </a:cubicBezTo>
                      <a:cubicBezTo>
                        <a:pt x="148686" y="21958"/>
                        <a:pt x="146857" y="20469"/>
                        <a:pt x="144981" y="18935"/>
                      </a:cubicBezTo>
                      <a:cubicBezTo>
                        <a:pt x="144044" y="18179"/>
                        <a:pt x="143083" y="17286"/>
                        <a:pt x="142123" y="16599"/>
                      </a:cubicBezTo>
                      <a:cubicBezTo>
                        <a:pt x="141162" y="15935"/>
                        <a:pt x="140202" y="15225"/>
                        <a:pt x="139219" y="14538"/>
                      </a:cubicBezTo>
                      <a:cubicBezTo>
                        <a:pt x="135125" y="11836"/>
                        <a:pt x="130438" y="9683"/>
                        <a:pt x="125384" y="8446"/>
                      </a:cubicBezTo>
                      <a:cubicBezTo>
                        <a:pt x="120307" y="7186"/>
                        <a:pt x="114865" y="7026"/>
                        <a:pt x="109285" y="7484"/>
                      </a:cubicBezTo>
                      <a:cubicBezTo>
                        <a:pt x="103705" y="8011"/>
                        <a:pt x="98011" y="9247"/>
                        <a:pt x="92294" y="10759"/>
                      </a:cubicBezTo>
                      <a:cubicBezTo>
                        <a:pt x="86577" y="12202"/>
                        <a:pt x="80792" y="13942"/>
                        <a:pt x="74983" y="15477"/>
                      </a:cubicBezTo>
                      <a:cubicBezTo>
                        <a:pt x="69198" y="17034"/>
                        <a:pt x="63366" y="18202"/>
                        <a:pt x="57672" y="19141"/>
                      </a:cubicBezTo>
                      <a:cubicBezTo>
                        <a:pt x="51978" y="20103"/>
                        <a:pt x="46353" y="20538"/>
                        <a:pt x="41025" y="20584"/>
                      </a:cubicBezTo>
                      <a:cubicBezTo>
                        <a:pt x="35696" y="20698"/>
                        <a:pt x="30597" y="20149"/>
                        <a:pt x="26024" y="19164"/>
                      </a:cubicBezTo>
                      <a:cubicBezTo>
                        <a:pt x="21427" y="18225"/>
                        <a:pt x="17357" y="16759"/>
                        <a:pt x="13949" y="15042"/>
                      </a:cubicBezTo>
                      <a:cubicBezTo>
                        <a:pt x="10542" y="13370"/>
                        <a:pt x="7821" y="11446"/>
                        <a:pt x="5785" y="9683"/>
                      </a:cubicBezTo>
                      <a:cubicBezTo>
                        <a:pt x="5283" y="9247"/>
                        <a:pt x="4802" y="8835"/>
                        <a:pt x="4345" y="8446"/>
                      </a:cubicBezTo>
                      <a:cubicBezTo>
                        <a:pt x="3933" y="8034"/>
                        <a:pt x="3544" y="7645"/>
                        <a:pt x="3178" y="7255"/>
                      </a:cubicBezTo>
                      <a:cubicBezTo>
                        <a:pt x="2424" y="6522"/>
                        <a:pt x="1829" y="5858"/>
                        <a:pt x="1395" y="5308"/>
                      </a:cubicBezTo>
                      <a:cubicBezTo>
                        <a:pt x="480" y="4209"/>
                        <a:pt x="0" y="3614"/>
                        <a:pt x="0" y="3614"/>
                      </a:cubicBezTo>
                      <a:cubicBezTo>
                        <a:pt x="0" y="3614"/>
                        <a:pt x="595" y="4095"/>
                        <a:pt x="1692" y="4988"/>
                      </a:cubicBezTo>
                      <a:cubicBezTo>
                        <a:pt x="2218" y="5446"/>
                        <a:pt x="2904" y="5972"/>
                        <a:pt x="3750" y="6568"/>
                      </a:cubicBezTo>
                      <a:cubicBezTo>
                        <a:pt x="4573" y="7163"/>
                        <a:pt x="5534" y="7805"/>
                        <a:pt x="6655" y="8446"/>
                      </a:cubicBezTo>
                      <a:cubicBezTo>
                        <a:pt x="8850" y="9820"/>
                        <a:pt x="11708" y="11194"/>
                        <a:pt x="15070" y="12339"/>
                      </a:cubicBezTo>
                      <a:cubicBezTo>
                        <a:pt x="18431" y="13484"/>
                        <a:pt x="22365" y="14355"/>
                        <a:pt x="26686" y="14812"/>
                      </a:cubicBezTo>
                      <a:cubicBezTo>
                        <a:pt x="31031" y="15248"/>
                        <a:pt x="35765" y="15294"/>
                        <a:pt x="40750" y="14881"/>
                      </a:cubicBezTo>
                      <a:cubicBezTo>
                        <a:pt x="45758" y="14469"/>
                        <a:pt x="50995" y="13622"/>
                        <a:pt x="56415" y="12523"/>
                      </a:cubicBezTo>
                      <a:cubicBezTo>
                        <a:pt x="61834" y="11423"/>
                        <a:pt x="67345" y="9866"/>
                        <a:pt x="72994" y="8332"/>
                      </a:cubicBezTo>
                      <a:cubicBezTo>
                        <a:pt x="78665" y="6774"/>
                        <a:pt x="84359" y="4919"/>
                        <a:pt x="90328" y="3362"/>
                      </a:cubicBezTo>
                      <a:cubicBezTo>
                        <a:pt x="96273" y="1873"/>
                        <a:pt x="102402" y="637"/>
                        <a:pt x="108622" y="155"/>
                      </a:cubicBezTo>
                      <a:cubicBezTo>
                        <a:pt x="114842" y="-325"/>
                        <a:pt x="121199" y="316"/>
                        <a:pt x="127053" y="1988"/>
                      </a:cubicBezTo>
                      <a:cubicBezTo>
                        <a:pt x="132930" y="3637"/>
                        <a:pt x="138121" y="6591"/>
                        <a:pt x="142420" y="9934"/>
                      </a:cubicBezTo>
                      <a:cubicBezTo>
                        <a:pt x="143495" y="10828"/>
                        <a:pt x="144547" y="11698"/>
                        <a:pt x="145576" y="12545"/>
                      </a:cubicBezTo>
                      <a:cubicBezTo>
                        <a:pt x="146605" y="13416"/>
                        <a:pt x="147406" y="14309"/>
                        <a:pt x="148297" y="15156"/>
                      </a:cubicBezTo>
                      <a:cubicBezTo>
                        <a:pt x="150012" y="16897"/>
                        <a:pt x="151682" y="18568"/>
                        <a:pt x="153283" y="20194"/>
                      </a:cubicBezTo>
                      <a:cubicBezTo>
                        <a:pt x="154060" y="20996"/>
                        <a:pt x="154837" y="21775"/>
                        <a:pt x="155569" y="22530"/>
                      </a:cubicBezTo>
                      <a:cubicBezTo>
                        <a:pt x="156347" y="23241"/>
                        <a:pt x="157124" y="23950"/>
                        <a:pt x="157856" y="24660"/>
                      </a:cubicBezTo>
                      <a:cubicBezTo>
                        <a:pt x="159365" y="26011"/>
                        <a:pt x="160715" y="27431"/>
                        <a:pt x="162155" y="28554"/>
                      </a:cubicBezTo>
                      <a:cubicBezTo>
                        <a:pt x="163550" y="29676"/>
                        <a:pt x="164854" y="30798"/>
                        <a:pt x="166088" y="31783"/>
                      </a:cubicBezTo>
                      <a:cubicBezTo>
                        <a:pt x="167346" y="32745"/>
                        <a:pt x="168512" y="33615"/>
                        <a:pt x="169542" y="34371"/>
                      </a:cubicBezTo>
                      <a:cubicBezTo>
                        <a:pt x="170639" y="35103"/>
                        <a:pt x="171622" y="35745"/>
                        <a:pt x="172468" y="36317"/>
                      </a:cubicBezTo>
                      <a:cubicBezTo>
                        <a:pt x="173360" y="36821"/>
                        <a:pt x="174092" y="37256"/>
                        <a:pt x="174710" y="37600"/>
                      </a:cubicBezTo>
                      <a:cubicBezTo>
                        <a:pt x="175967" y="38264"/>
                        <a:pt x="176676" y="38516"/>
                        <a:pt x="176676" y="3851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6" name="Freeform: Shape 2160">
                  <a:extLst>
                    <a:ext uri="{FF2B5EF4-FFF2-40B4-BE49-F238E27FC236}">
                      <a16:creationId xmlns:a16="http://schemas.microsoft.com/office/drawing/2014/main" id="{1A46CABA-1BD4-F4DF-DA23-66E08CAE6C37}"/>
                    </a:ext>
                  </a:extLst>
                </p:cNvPr>
                <p:cNvSpPr/>
                <p:nvPr/>
              </p:nvSpPr>
              <p:spPr>
                <a:xfrm>
                  <a:off x="4725496" y="3955549"/>
                  <a:ext cx="95450" cy="31627"/>
                </a:xfrm>
                <a:custGeom>
                  <a:avLst/>
                  <a:gdLst>
                    <a:gd name="connsiteX0" fmla="*/ 95404 w 95450"/>
                    <a:gd name="connsiteY0" fmla="*/ 31627 h 31627"/>
                    <a:gd name="connsiteX1" fmla="*/ 94375 w 95450"/>
                    <a:gd name="connsiteY1" fmla="*/ 31055 h 31627"/>
                    <a:gd name="connsiteX2" fmla="*/ 91380 w 95450"/>
                    <a:gd name="connsiteY2" fmla="*/ 29841 h 31627"/>
                    <a:gd name="connsiteX3" fmla="*/ 86578 w 95450"/>
                    <a:gd name="connsiteY3" fmla="*/ 28444 h 31627"/>
                    <a:gd name="connsiteX4" fmla="*/ 80220 w 95450"/>
                    <a:gd name="connsiteY4" fmla="*/ 27230 h 31627"/>
                    <a:gd name="connsiteX5" fmla="*/ 72628 w 95450"/>
                    <a:gd name="connsiteY5" fmla="*/ 26245 h 31627"/>
                    <a:gd name="connsiteX6" fmla="*/ 64099 w 95450"/>
                    <a:gd name="connsiteY6" fmla="*/ 25604 h 31627"/>
                    <a:gd name="connsiteX7" fmla="*/ 54929 w 95450"/>
                    <a:gd name="connsiteY7" fmla="*/ 25306 h 31627"/>
                    <a:gd name="connsiteX8" fmla="*/ 50058 w 95450"/>
                    <a:gd name="connsiteY8" fmla="*/ 25008 h 31627"/>
                    <a:gd name="connsiteX9" fmla="*/ 45118 w 95450"/>
                    <a:gd name="connsiteY9" fmla="*/ 24528 h 31627"/>
                    <a:gd name="connsiteX10" fmla="*/ 40042 w 95450"/>
                    <a:gd name="connsiteY10" fmla="*/ 23497 h 31627"/>
                    <a:gd name="connsiteX11" fmla="*/ 35194 w 95450"/>
                    <a:gd name="connsiteY11" fmla="*/ 21894 h 31627"/>
                    <a:gd name="connsiteX12" fmla="*/ 32861 w 95450"/>
                    <a:gd name="connsiteY12" fmla="*/ 20909 h 31627"/>
                    <a:gd name="connsiteX13" fmla="*/ 30666 w 95450"/>
                    <a:gd name="connsiteY13" fmla="*/ 19672 h 31627"/>
                    <a:gd name="connsiteX14" fmla="*/ 26572 w 95450"/>
                    <a:gd name="connsiteY14" fmla="*/ 16970 h 31627"/>
                    <a:gd name="connsiteX15" fmla="*/ 19941 w 95450"/>
                    <a:gd name="connsiteY15" fmla="*/ 10901 h 31627"/>
                    <a:gd name="connsiteX16" fmla="*/ 14384 w 95450"/>
                    <a:gd name="connsiteY16" fmla="*/ 5817 h 31627"/>
                    <a:gd name="connsiteX17" fmla="*/ 13057 w 95450"/>
                    <a:gd name="connsiteY17" fmla="*/ 4809 h 31627"/>
                    <a:gd name="connsiteX18" fmla="*/ 11685 w 95450"/>
                    <a:gd name="connsiteY18" fmla="*/ 3985 h 31627"/>
                    <a:gd name="connsiteX19" fmla="*/ 10382 w 95450"/>
                    <a:gd name="connsiteY19" fmla="*/ 3206 h 31627"/>
                    <a:gd name="connsiteX20" fmla="*/ 9056 w 95450"/>
                    <a:gd name="connsiteY20" fmla="*/ 2634 h 31627"/>
                    <a:gd name="connsiteX21" fmla="*/ 4368 w 95450"/>
                    <a:gd name="connsiteY21" fmla="*/ 1145 h 31627"/>
                    <a:gd name="connsiteX22" fmla="*/ 0 w 95450"/>
                    <a:gd name="connsiteY22" fmla="*/ 435 h 31627"/>
                    <a:gd name="connsiteX23" fmla="*/ 1143 w 95450"/>
                    <a:gd name="connsiteY23" fmla="*/ 298 h 31627"/>
                    <a:gd name="connsiteX24" fmla="*/ 4459 w 95450"/>
                    <a:gd name="connsiteY24" fmla="*/ 0 h 31627"/>
                    <a:gd name="connsiteX25" fmla="*/ 9696 w 95450"/>
                    <a:gd name="connsiteY25" fmla="*/ 550 h 31627"/>
                    <a:gd name="connsiteX26" fmla="*/ 11274 w 95450"/>
                    <a:gd name="connsiteY26" fmla="*/ 893 h 31627"/>
                    <a:gd name="connsiteX27" fmla="*/ 12875 w 95450"/>
                    <a:gd name="connsiteY27" fmla="*/ 1466 h 31627"/>
                    <a:gd name="connsiteX28" fmla="*/ 14544 w 95450"/>
                    <a:gd name="connsiteY28" fmla="*/ 2130 h 31627"/>
                    <a:gd name="connsiteX29" fmla="*/ 16191 w 95450"/>
                    <a:gd name="connsiteY29" fmla="*/ 3023 h 31627"/>
                    <a:gd name="connsiteX30" fmla="*/ 19529 w 95450"/>
                    <a:gd name="connsiteY30" fmla="*/ 5130 h 31627"/>
                    <a:gd name="connsiteX31" fmla="*/ 22776 w 95450"/>
                    <a:gd name="connsiteY31" fmla="*/ 7672 h 31627"/>
                    <a:gd name="connsiteX32" fmla="*/ 29500 w 95450"/>
                    <a:gd name="connsiteY32" fmla="*/ 12802 h 31627"/>
                    <a:gd name="connsiteX33" fmla="*/ 33204 w 95450"/>
                    <a:gd name="connsiteY33" fmla="*/ 14955 h 31627"/>
                    <a:gd name="connsiteX34" fmla="*/ 35171 w 95450"/>
                    <a:gd name="connsiteY34" fmla="*/ 15894 h 31627"/>
                    <a:gd name="connsiteX35" fmla="*/ 37229 w 95450"/>
                    <a:gd name="connsiteY35" fmla="*/ 16672 h 31627"/>
                    <a:gd name="connsiteX36" fmla="*/ 41482 w 95450"/>
                    <a:gd name="connsiteY36" fmla="*/ 17955 h 31627"/>
                    <a:gd name="connsiteX37" fmla="*/ 45850 w 95450"/>
                    <a:gd name="connsiteY37" fmla="*/ 18779 h 31627"/>
                    <a:gd name="connsiteX38" fmla="*/ 50492 w 95450"/>
                    <a:gd name="connsiteY38" fmla="*/ 19329 h 31627"/>
                    <a:gd name="connsiteX39" fmla="*/ 55157 w 95450"/>
                    <a:gd name="connsiteY39" fmla="*/ 19695 h 31627"/>
                    <a:gd name="connsiteX40" fmla="*/ 64556 w 95450"/>
                    <a:gd name="connsiteY40" fmla="*/ 20497 h 31627"/>
                    <a:gd name="connsiteX41" fmla="*/ 73291 w 95450"/>
                    <a:gd name="connsiteY41" fmla="*/ 21963 h 31627"/>
                    <a:gd name="connsiteX42" fmla="*/ 80998 w 95450"/>
                    <a:gd name="connsiteY42" fmla="*/ 23955 h 31627"/>
                    <a:gd name="connsiteX43" fmla="*/ 87309 w 95450"/>
                    <a:gd name="connsiteY43" fmla="*/ 26291 h 31627"/>
                    <a:gd name="connsiteX44" fmla="*/ 91905 w 95450"/>
                    <a:gd name="connsiteY44" fmla="*/ 28764 h 31627"/>
                    <a:gd name="connsiteX45" fmla="*/ 94604 w 95450"/>
                    <a:gd name="connsiteY45" fmla="*/ 30757 h 31627"/>
                    <a:gd name="connsiteX46" fmla="*/ 95450 w 95450"/>
                    <a:gd name="connsiteY46" fmla="*/ 31581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450" h="31627">
                      <a:moveTo>
                        <a:pt x="95404" y="31627"/>
                      </a:moveTo>
                      <a:cubicBezTo>
                        <a:pt x="95404" y="31627"/>
                        <a:pt x="95061" y="31398"/>
                        <a:pt x="94375" y="31055"/>
                      </a:cubicBezTo>
                      <a:cubicBezTo>
                        <a:pt x="93712" y="30688"/>
                        <a:pt x="92683" y="30345"/>
                        <a:pt x="91380" y="29841"/>
                      </a:cubicBezTo>
                      <a:cubicBezTo>
                        <a:pt x="90099" y="29314"/>
                        <a:pt x="88384" y="28994"/>
                        <a:pt x="86578" y="28444"/>
                      </a:cubicBezTo>
                      <a:cubicBezTo>
                        <a:pt x="84657" y="28100"/>
                        <a:pt x="82553" y="27596"/>
                        <a:pt x="80220" y="27230"/>
                      </a:cubicBezTo>
                      <a:cubicBezTo>
                        <a:pt x="77865" y="26955"/>
                        <a:pt x="75327" y="26520"/>
                        <a:pt x="72628" y="26245"/>
                      </a:cubicBezTo>
                      <a:cubicBezTo>
                        <a:pt x="69907" y="26062"/>
                        <a:pt x="67048" y="25856"/>
                        <a:pt x="64099" y="25604"/>
                      </a:cubicBezTo>
                      <a:cubicBezTo>
                        <a:pt x="61126" y="25490"/>
                        <a:pt x="58039" y="25490"/>
                        <a:pt x="54929" y="25306"/>
                      </a:cubicBezTo>
                      <a:cubicBezTo>
                        <a:pt x="53328" y="25215"/>
                        <a:pt x="51704" y="25146"/>
                        <a:pt x="50058" y="25008"/>
                      </a:cubicBezTo>
                      <a:cubicBezTo>
                        <a:pt x="48457" y="24940"/>
                        <a:pt x="46879" y="24871"/>
                        <a:pt x="45118" y="24528"/>
                      </a:cubicBezTo>
                      <a:cubicBezTo>
                        <a:pt x="43403" y="24230"/>
                        <a:pt x="41665" y="24024"/>
                        <a:pt x="40042" y="23497"/>
                      </a:cubicBezTo>
                      <a:cubicBezTo>
                        <a:pt x="38395" y="23039"/>
                        <a:pt x="36749" y="22604"/>
                        <a:pt x="35194" y="21894"/>
                      </a:cubicBezTo>
                      <a:cubicBezTo>
                        <a:pt x="34416" y="21573"/>
                        <a:pt x="33639" y="21253"/>
                        <a:pt x="32861" y="20909"/>
                      </a:cubicBezTo>
                      <a:cubicBezTo>
                        <a:pt x="32129" y="20497"/>
                        <a:pt x="31397" y="20085"/>
                        <a:pt x="30666" y="19672"/>
                      </a:cubicBezTo>
                      <a:cubicBezTo>
                        <a:pt x="29179" y="18894"/>
                        <a:pt x="27922" y="17840"/>
                        <a:pt x="26572" y="16970"/>
                      </a:cubicBezTo>
                      <a:cubicBezTo>
                        <a:pt x="24057" y="15001"/>
                        <a:pt x="21862" y="12871"/>
                        <a:pt x="19941" y="10901"/>
                      </a:cubicBezTo>
                      <a:cubicBezTo>
                        <a:pt x="17974" y="8977"/>
                        <a:pt x="16213" y="7168"/>
                        <a:pt x="14384" y="5817"/>
                      </a:cubicBezTo>
                      <a:cubicBezTo>
                        <a:pt x="13927" y="5473"/>
                        <a:pt x="13492" y="5130"/>
                        <a:pt x="13057" y="4809"/>
                      </a:cubicBezTo>
                      <a:cubicBezTo>
                        <a:pt x="12600" y="4489"/>
                        <a:pt x="12120" y="4283"/>
                        <a:pt x="11685" y="3985"/>
                      </a:cubicBezTo>
                      <a:cubicBezTo>
                        <a:pt x="11251" y="3733"/>
                        <a:pt x="10817" y="3435"/>
                        <a:pt x="10382" y="3206"/>
                      </a:cubicBezTo>
                      <a:cubicBezTo>
                        <a:pt x="9925" y="3023"/>
                        <a:pt x="9490" y="2840"/>
                        <a:pt x="9056" y="2634"/>
                      </a:cubicBezTo>
                      <a:cubicBezTo>
                        <a:pt x="7341" y="1832"/>
                        <a:pt x="5694" y="1580"/>
                        <a:pt x="4368" y="1145"/>
                      </a:cubicBezTo>
                      <a:cubicBezTo>
                        <a:pt x="1578" y="687"/>
                        <a:pt x="0" y="435"/>
                        <a:pt x="0" y="435"/>
                      </a:cubicBezTo>
                      <a:cubicBezTo>
                        <a:pt x="0" y="435"/>
                        <a:pt x="412" y="389"/>
                        <a:pt x="1143" y="298"/>
                      </a:cubicBezTo>
                      <a:cubicBezTo>
                        <a:pt x="1898" y="229"/>
                        <a:pt x="3019" y="46"/>
                        <a:pt x="4459" y="0"/>
                      </a:cubicBezTo>
                      <a:cubicBezTo>
                        <a:pt x="5900" y="137"/>
                        <a:pt x="7707" y="-23"/>
                        <a:pt x="9696" y="550"/>
                      </a:cubicBezTo>
                      <a:cubicBezTo>
                        <a:pt x="10199" y="664"/>
                        <a:pt x="10725" y="802"/>
                        <a:pt x="11274" y="893"/>
                      </a:cubicBezTo>
                      <a:cubicBezTo>
                        <a:pt x="11800" y="1054"/>
                        <a:pt x="12326" y="1282"/>
                        <a:pt x="12875" y="1466"/>
                      </a:cubicBezTo>
                      <a:cubicBezTo>
                        <a:pt x="13400" y="1672"/>
                        <a:pt x="13995" y="1878"/>
                        <a:pt x="14544" y="2130"/>
                      </a:cubicBezTo>
                      <a:cubicBezTo>
                        <a:pt x="15070" y="2405"/>
                        <a:pt x="15642" y="2725"/>
                        <a:pt x="16191" y="3023"/>
                      </a:cubicBezTo>
                      <a:cubicBezTo>
                        <a:pt x="17357" y="3596"/>
                        <a:pt x="18386" y="4397"/>
                        <a:pt x="19529" y="5130"/>
                      </a:cubicBezTo>
                      <a:cubicBezTo>
                        <a:pt x="20604" y="5932"/>
                        <a:pt x="21702" y="6825"/>
                        <a:pt x="22776" y="7672"/>
                      </a:cubicBezTo>
                      <a:cubicBezTo>
                        <a:pt x="24949" y="9481"/>
                        <a:pt x="27167" y="11176"/>
                        <a:pt x="29500" y="12802"/>
                      </a:cubicBezTo>
                      <a:cubicBezTo>
                        <a:pt x="30734" y="13512"/>
                        <a:pt x="31878" y="14382"/>
                        <a:pt x="33204" y="14955"/>
                      </a:cubicBezTo>
                      <a:cubicBezTo>
                        <a:pt x="33867" y="15275"/>
                        <a:pt x="34508" y="15573"/>
                        <a:pt x="35171" y="15894"/>
                      </a:cubicBezTo>
                      <a:cubicBezTo>
                        <a:pt x="35857" y="16168"/>
                        <a:pt x="36543" y="16398"/>
                        <a:pt x="37229" y="16672"/>
                      </a:cubicBezTo>
                      <a:cubicBezTo>
                        <a:pt x="38578" y="17245"/>
                        <a:pt x="40042" y="17566"/>
                        <a:pt x="41482" y="17955"/>
                      </a:cubicBezTo>
                      <a:cubicBezTo>
                        <a:pt x="42923" y="18413"/>
                        <a:pt x="44409" y="18528"/>
                        <a:pt x="45850" y="18779"/>
                      </a:cubicBezTo>
                      <a:cubicBezTo>
                        <a:pt x="47245" y="19123"/>
                        <a:pt x="48891" y="19191"/>
                        <a:pt x="50492" y="19329"/>
                      </a:cubicBezTo>
                      <a:cubicBezTo>
                        <a:pt x="52070" y="19467"/>
                        <a:pt x="53625" y="19558"/>
                        <a:pt x="55157" y="19695"/>
                      </a:cubicBezTo>
                      <a:cubicBezTo>
                        <a:pt x="58359" y="19879"/>
                        <a:pt x="61514" y="20222"/>
                        <a:pt x="64556" y="20497"/>
                      </a:cubicBezTo>
                      <a:cubicBezTo>
                        <a:pt x="67597" y="20886"/>
                        <a:pt x="70524" y="21482"/>
                        <a:pt x="73291" y="21963"/>
                      </a:cubicBezTo>
                      <a:cubicBezTo>
                        <a:pt x="76058" y="22467"/>
                        <a:pt x="78619" y="23337"/>
                        <a:pt x="80998" y="23955"/>
                      </a:cubicBezTo>
                      <a:cubicBezTo>
                        <a:pt x="83353" y="24688"/>
                        <a:pt x="85457" y="25604"/>
                        <a:pt x="87309" y="26291"/>
                      </a:cubicBezTo>
                      <a:cubicBezTo>
                        <a:pt x="89116" y="27230"/>
                        <a:pt x="90694" y="27940"/>
                        <a:pt x="91905" y="28764"/>
                      </a:cubicBezTo>
                      <a:cubicBezTo>
                        <a:pt x="93118" y="29543"/>
                        <a:pt x="94032" y="30230"/>
                        <a:pt x="94604" y="30757"/>
                      </a:cubicBezTo>
                      <a:cubicBezTo>
                        <a:pt x="95199" y="31238"/>
                        <a:pt x="95450" y="31581"/>
                        <a:pt x="95450" y="31581"/>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7" name="Freeform: Shape 2161">
                  <a:extLst>
                    <a:ext uri="{FF2B5EF4-FFF2-40B4-BE49-F238E27FC236}">
                      <a16:creationId xmlns:a16="http://schemas.microsoft.com/office/drawing/2014/main" id="{FAD58B23-2785-4F25-AAFC-4246F5852436}"/>
                    </a:ext>
                  </a:extLst>
                </p:cNvPr>
                <p:cNvSpPr/>
                <p:nvPr/>
              </p:nvSpPr>
              <p:spPr>
                <a:xfrm>
                  <a:off x="4783146" y="3977451"/>
                  <a:ext cx="17777" cy="12289"/>
                </a:xfrm>
                <a:custGeom>
                  <a:avLst/>
                  <a:gdLst>
                    <a:gd name="connsiteX0" fmla="*/ 17768 w 17777"/>
                    <a:gd name="connsiteY0" fmla="*/ 12290 h 12289"/>
                    <a:gd name="connsiteX1" fmla="*/ 16762 w 17777"/>
                    <a:gd name="connsiteY1" fmla="*/ 11855 h 12289"/>
                    <a:gd name="connsiteX2" fmla="*/ 14475 w 17777"/>
                    <a:gd name="connsiteY2" fmla="*/ 10687 h 12289"/>
                    <a:gd name="connsiteX3" fmla="*/ 13057 w 17777"/>
                    <a:gd name="connsiteY3" fmla="*/ 9954 h 12289"/>
                    <a:gd name="connsiteX4" fmla="*/ 11571 w 17777"/>
                    <a:gd name="connsiteY4" fmla="*/ 9061 h 12289"/>
                    <a:gd name="connsiteX5" fmla="*/ 8461 w 17777"/>
                    <a:gd name="connsiteY5" fmla="*/ 7183 h 12289"/>
                    <a:gd name="connsiteX6" fmla="*/ 6951 w 17777"/>
                    <a:gd name="connsiteY6" fmla="*/ 6152 h 12289"/>
                    <a:gd name="connsiteX7" fmla="*/ 5465 w 17777"/>
                    <a:gd name="connsiteY7" fmla="*/ 5167 h 12289"/>
                    <a:gd name="connsiteX8" fmla="*/ 4070 w 17777"/>
                    <a:gd name="connsiteY8" fmla="*/ 4137 h 12289"/>
                    <a:gd name="connsiteX9" fmla="*/ 2767 w 17777"/>
                    <a:gd name="connsiteY9" fmla="*/ 3198 h 12289"/>
                    <a:gd name="connsiteX10" fmla="*/ 777 w 17777"/>
                    <a:gd name="connsiteY10" fmla="*/ 1503 h 12289"/>
                    <a:gd name="connsiteX11" fmla="*/ 0 w 17777"/>
                    <a:gd name="connsiteY11" fmla="*/ 702 h 12289"/>
                    <a:gd name="connsiteX12" fmla="*/ 1029 w 17777"/>
                    <a:gd name="connsiteY12" fmla="*/ 381 h 12289"/>
                    <a:gd name="connsiteX13" fmla="*/ 3773 w 17777"/>
                    <a:gd name="connsiteY13" fmla="*/ 15 h 12289"/>
                    <a:gd name="connsiteX14" fmla="*/ 5579 w 17777"/>
                    <a:gd name="connsiteY14" fmla="*/ 106 h 12289"/>
                    <a:gd name="connsiteX15" fmla="*/ 7546 w 17777"/>
                    <a:gd name="connsiteY15" fmla="*/ 564 h 12289"/>
                    <a:gd name="connsiteX16" fmla="*/ 9604 w 17777"/>
                    <a:gd name="connsiteY16" fmla="*/ 1274 h 12289"/>
                    <a:gd name="connsiteX17" fmla="*/ 11548 w 17777"/>
                    <a:gd name="connsiteY17" fmla="*/ 2373 h 12289"/>
                    <a:gd name="connsiteX18" fmla="*/ 13332 w 17777"/>
                    <a:gd name="connsiteY18" fmla="*/ 3725 h 12289"/>
                    <a:gd name="connsiteX19" fmla="*/ 14864 w 17777"/>
                    <a:gd name="connsiteY19" fmla="*/ 5259 h 12289"/>
                    <a:gd name="connsiteX20" fmla="*/ 16053 w 17777"/>
                    <a:gd name="connsiteY20" fmla="*/ 6885 h 12289"/>
                    <a:gd name="connsiteX21" fmla="*/ 16922 w 17777"/>
                    <a:gd name="connsiteY21" fmla="*/ 8511 h 12289"/>
                    <a:gd name="connsiteX22" fmla="*/ 17699 w 17777"/>
                    <a:gd name="connsiteY22" fmla="*/ 11214 h 12289"/>
                    <a:gd name="connsiteX23" fmla="*/ 17768 w 17777"/>
                    <a:gd name="connsiteY23" fmla="*/ 12290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77" h="12289">
                      <a:moveTo>
                        <a:pt x="17768" y="12290"/>
                      </a:moveTo>
                      <a:cubicBezTo>
                        <a:pt x="17768" y="12290"/>
                        <a:pt x="17402" y="12129"/>
                        <a:pt x="16762" y="11855"/>
                      </a:cubicBezTo>
                      <a:cubicBezTo>
                        <a:pt x="16190" y="11580"/>
                        <a:pt x="15367" y="11190"/>
                        <a:pt x="14475" y="10687"/>
                      </a:cubicBezTo>
                      <a:cubicBezTo>
                        <a:pt x="14063" y="10435"/>
                        <a:pt x="13538" y="10206"/>
                        <a:pt x="13057" y="9954"/>
                      </a:cubicBezTo>
                      <a:cubicBezTo>
                        <a:pt x="12554" y="9679"/>
                        <a:pt x="12097" y="9336"/>
                        <a:pt x="11571" y="9061"/>
                      </a:cubicBezTo>
                      <a:cubicBezTo>
                        <a:pt x="10496" y="8534"/>
                        <a:pt x="9559" y="7755"/>
                        <a:pt x="8461" y="7183"/>
                      </a:cubicBezTo>
                      <a:cubicBezTo>
                        <a:pt x="7958" y="6839"/>
                        <a:pt x="7432" y="6519"/>
                        <a:pt x="6951" y="6152"/>
                      </a:cubicBezTo>
                      <a:cubicBezTo>
                        <a:pt x="6471" y="5809"/>
                        <a:pt x="5922" y="5534"/>
                        <a:pt x="5465" y="5167"/>
                      </a:cubicBezTo>
                      <a:cubicBezTo>
                        <a:pt x="4985" y="4847"/>
                        <a:pt x="4505" y="4503"/>
                        <a:pt x="4070" y="4137"/>
                      </a:cubicBezTo>
                      <a:cubicBezTo>
                        <a:pt x="3636" y="3771"/>
                        <a:pt x="3178" y="3496"/>
                        <a:pt x="2767" y="3198"/>
                      </a:cubicBezTo>
                      <a:cubicBezTo>
                        <a:pt x="1967" y="2580"/>
                        <a:pt x="1258" y="2007"/>
                        <a:pt x="777" y="1503"/>
                      </a:cubicBezTo>
                      <a:cubicBezTo>
                        <a:pt x="274" y="1045"/>
                        <a:pt x="0" y="702"/>
                        <a:pt x="0" y="702"/>
                      </a:cubicBezTo>
                      <a:cubicBezTo>
                        <a:pt x="0" y="702"/>
                        <a:pt x="366" y="541"/>
                        <a:pt x="1029" y="381"/>
                      </a:cubicBezTo>
                      <a:cubicBezTo>
                        <a:pt x="1692" y="244"/>
                        <a:pt x="2630" y="84"/>
                        <a:pt x="3773" y="15"/>
                      </a:cubicBezTo>
                      <a:cubicBezTo>
                        <a:pt x="4345" y="15"/>
                        <a:pt x="4985" y="-54"/>
                        <a:pt x="5579" y="106"/>
                      </a:cubicBezTo>
                      <a:cubicBezTo>
                        <a:pt x="6220" y="221"/>
                        <a:pt x="6883" y="358"/>
                        <a:pt x="7546" y="564"/>
                      </a:cubicBezTo>
                      <a:cubicBezTo>
                        <a:pt x="8209" y="771"/>
                        <a:pt x="8941" y="931"/>
                        <a:pt x="9604" y="1274"/>
                      </a:cubicBezTo>
                      <a:cubicBezTo>
                        <a:pt x="10245" y="1618"/>
                        <a:pt x="10885" y="2007"/>
                        <a:pt x="11548" y="2373"/>
                      </a:cubicBezTo>
                      <a:cubicBezTo>
                        <a:pt x="12166" y="2786"/>
                        <a:pt x="12829" y="3198"/>
                        <a:pt x="13332" y="3725"/>
                      </a:cubicBezTo>
                      <a:cubicBezTo>
                        <a:pt x="13858" y="4206"/>
                        <a:pt x="14384" y="4732"/>
                        <a:pt x="14864" y="5259"/>
                      </a:cubicBezTo>
                      <a:cubicBezTo>
                        <a:pt x="15344" y="5763"/>
                        <a:pt x="15687" y="6381"/>
                        <a:pt x="16053" y="6885"/>
                      </a:cubicBezTo>
                      <a:cubicBezTo>
                        <a:pt x="16396" y="7458"/>
                        <a:pt x="16716" y="7962"/>
                        <a:pt x="16922" y="8511"/>
                      </a:cubicBezTo>
                      <a:cubicBezTo>
                        <a:pt x="17356" y="9564"/>
                        <a:pt x="17631" y="10527"/>
                        <a:pt x="17699" y="11214"/>
                      </a:cubicBezTo>
                      <a:cubicBezTo>
                        <a:pt x="17814" y="11901"/>
                        <a:pt x="17768" y="12290"/>
                        <a:pt x="17768" y="1229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8" name="Freeform: Shape 2162">
                  <a:extLst>
                    <a:ext uri="{FF2B5EF4-FFF2-40B4-BE49-F238E27FC236}">
                      <a16:creationId xmlns:a16="http://schemas.microsoft.com/office/drawing/2014/main" id="{180D004F-14B4-0DC3-98E5-014224C37022}"/>
                    </a:ext>
                  </a:extLst>
                </p:cNvPr>
                <p:cNvSpPr/>
                <p:nvPr/>
              </p:nvSpPr>
              <p:spPr>
                <a:xfrm>
                  <a:off x="4666154" y="3736358"/>
                  <a:ext cx="82965" cy="176617"/>
                </a:xfrm>
                <a:custGeom>
                  <a:avLst/>
                  <a:gdLst>
                    <a:gd name="connsiteX0" fmla="*/ 92 w 82965"/>
                    <a:gd name="connsiteY0" fmla="*/ 0 h 176617"/>
                    <a:gd name="connsiteX1" fmla="*/ 5946 w 82965"/>
                    <a:gd name="connsiteY1" fmla="*/ 6321 h 176617"/>
                    <a:gd name="connsiteX2" fmla="*/ 12509 w 82965"/>
                    <a:gd name="connsiteY2" fmla="*/ 13718 h 176617"/>
                    <a:gd name="connsiteX3" fmla="*/ 20810 w 82965"/>
                    <a:gd name="connsiteY3" fmla="*/ 23451 h 176617"/>
                    <a:gd name="connsiteX4" fmla="*/ 30391 w 82965"/>
                    <a:gd name="connsiteY4" fmla="*/ 35200 h 176617"/>
                    <a:gd name="connsiteX5" fmla="*/ 40796 w 82965"/>
                    <a:gd name="connsiteY5" fmla="*/ 48529 h 176617"/>
                    <a:gd name="connsiteX6" fmla="*/ 51521 w 82965"/>
                    <a:gd name="connsiteY6" fmla="*/ 63140 h 176617"/>
                    <a:gd name="connsiteX7" fmla="*/ 61972 w 82965"/>
                    <a:gd name="connsiteY7" fmla="*/ 78850 h 176617"/>
                    <a:gd name="connsiteX8" fmla="*/ 62635 w 82965"/>
                    <a:gd name="connsiteY8" fmla="*/ 79927 h 176617"/>
                    <a:gd name="connsiteX9" fmla="*/ 63207 w 82965"/>
                    <a:gd name="connsiteY9" fmla="*/ 80957 h 176617"/>
                    <a:gd name="connsiteX10" fmla="*/ 64327 w 82965"/>
                    <a:gd name="connsiteY10" fmla="*/ 83018 h 176617"/>
                    <a:gd name="connsiteX11" fmla="*/ 66523 w 82965"/>
                    <a:gd name="connsiteY11" fmla="*/ 87278 h 176617"/>
                    <a:gd name="connsiteX12" fmla="*/ 70547 w 82965"/>
                    <a:gd name="connsiteY12" fmla="*/ 95958 h 176617"/>
                    <a:gd name="connsiteX13" fmla="*/ 73886 w 82965"/>
                    <a:gd name="connsiteY13" fmla="*/ 104660 h 176617"/>
                    <a:gd name="connsiteX14" fmla="*/ 76699 w 82965"/>
                    <a:gd name="connsiteY14" fmla="*/ 113317 h 176617"/>
                    <a:gd name="connsiteX15" fmla="*/ 78985 w 82965"/>
                    <a:gd name="connsiteY15" fmla="*/ 121791 h 176617"/>
                    <a:gd name="connsiteX16" fmla="*/ 80700 w 82965"/>
                    <a:gd name="connsiteY16" fmla="*/ 130035 h 176617"/>
                    <a:gd name="connsiteX17" fmla="*/ 81935 w 82965"/>
                    <a:gd name="connsiteY17" fmla="*/ 137891 h 176617"/>
                    <a:gd name="connsiteX18" fmla="*/ 82667 w 82965"/>
                    <a:gd name="connsiteY18" fmla="*/ 145288 h 176617"/>
                    <a:gd name="connsiteX19" fmla="*/ 82827 w 82965"/>
                    <a:gd name="connsiteY19" fmla="*/ 158296 h 176617"/>
                    <a:gd name="connsiteX20" fmla="*/ 82393 w 82965"/>
                    <a:gd name="connsiteY20" fmla="*/ 163701 h 176617"/>
                    <a:gd name="connsiteX21" fmla="*/ 82095 w 82965"/>
                    <a:gd name="connsiteY21" fmla="*/ 166083 h 176617"/>
                    <a:gd name="connsiteX22" fmla="*/ 81684 w 82965"/>
                    <a:gd name="connsiteY22" fmla="*/ 168235 h 176617"/>
                    <a:gd name="connsiteX23" fmla="*/ 80952 w 82965"/>
                    <a:gd name="connsiteY23" fmla="*/ 171831 h 176617"/>
                    <a:gd name="connsiteX24" fmla="*/ 80175 w 82965"/>
                    <a:gd name="connsiteY24" fmla="*/ 174442 h 176617"/>
                    <a:gd name="connsiteX25" fmla="*/ 79511 w 82965"/>
                    <a:gd name="connsiteY25" fmla="*/ 176617 h 176617"/>
                    <a:gd name="connsiteX26" fmla="*/ 79740 w 82965"/>
                    <a:gd name="connsiteY26" fmla="*/ 174373 h 176617"/>
                    <a:gd name="connsiteX27" fmla="*/ 80014 w 82965"/>
                    <a:gd name="connsiteY27" fmla="*/ 171716 h 176617"/>
                    <a:gd name="connsiteX28" fmla="*/ 80152 w 82965"/>
                    <a:gd name="connsiteY28" fmla="*/ 168075 h 176617"/>
                    <a:gd name="connsiteX29" fmla="*/ 80220 w 82965"/>
                    <a:gd name="connsiteY29" fmla="*/ 165945 h 176617"/>
                    <a:gd name="connsiteX30" fmla="*/ 80129 w 82965"/>
                    <a:gd name="connsiteY30" fmla="*/ 163586 h 176617"/>
                    <a:gd name="connsiteX31" fmla="*/ 79877 w 82965"/>
                    <a:gd name="connsiteY31" fmla="*/ 158342 h 176617"/>
                    <a:gd name="connsiteX32" fmla="*/ 78276 w 82965"/>
                    <a:gd name="connsiteY32" fmla="*/ 145837 h 176617"/>
                    <a:gd name="connsiteX33" fmla="*/ 76881 w 82965"/>
                    <a:gd name="connsiteY33" fmla="*/ 138761 h 176617"/>
                    <a:gd name="connsiteX34" fmla="*/ 75098 w 82965"/>
                    <a:gd name="connsiteY34" fmla="*/ 131272 h 176617"/>
                    <a:gd name="connsiteX35" fmla="*/ 70273 w 82965"/>
                    <a:gd name="connsiteY35" fmla="*/ 115378 h 176617"/>
                    <a:gd name="connsiteX36" fmla="*/ 63778 w 82965"/>
                    <a:gd name="connsiteY36" fmla="*/ 98912 h 176617"/>
                    <a:gd name="connsiteX37" fmla="*/ 59868 w 82965"/>
                    <a:gd name="connsiteY37" fmla="*/ 90782 h 176617"/>
                    <a:gd name="connsiteX38" fmla="*/ 55386 w 82965"/>
                    <a:gd name="connsiteY38" fmla="*/ 82812 h 176617"/>
                    <a:gd name="connsiteX39" fmla="*/ 45416 w 82965"/>
                    <a:gd name="connsiteY39" fmla="*/ 67354 h 176617"/>
                    <a:gd name="connsiteX40" fmla="*/ 40362 w 82965"/>
                    <a:gd name="connsiteY40" fmla="*/ 59819 h 176617"/>
                    <a:gd name="connsiteX41" fmla="*/ 35331 w 82965"/>
                    <a:gd name="connsiteY41" fmla="*/ 52490 h 176617"/>
                    <a:gd name="connsiteX42" fmla="*/ 17265 w 82965"/>
                    <a:gd name="connsiteY42" fmla="*/ 26108 h 176617"/>
                    <a:gd name="connsiteX43" fmla="*/ 4665 w 82965"/>
                    <a:gd name="connsiteY43" fmla="*/ 7283 h 176617"/>
                    <a:gd name="connsiteX44" fmla="*/ 1212 w 82965"/>
                    <a:gd name="connsiteY44" fmla="*/ 1924 h 176617"/>
                    <a:gd name="connsiteX45" fmla="*/ 0 w 82965"/>
                    <a:gd name="connsiteY45" fmla="*/ 46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965" h="176617">
                      <a:moveTo>
                        <a:pt x="92" y="0"/>
                      </a:moveTo>
                      <a:cubicBezTo>
                        <a:pt x="92" y="0"/>
                        <a:pt x="2264" y="2267"/>
                        <a:pt x="5946" y="6321"/>
                      </a:cubicBezTo>
                      <a:cubicBezTo>
                        <a:pt x="7775" y="8359"/>
                        <a:pt x="10016" y="10832"/>
                        <a:pt x="12509" y="13718"/>
                      </a:cubicBezTo>
                      <a:cubicBezTo>
                        <a:pt x="15024" y="16581"/>
                        <a:pt x="17837" y="19856"/>
                        <a:pt x="20810" y="23451"/>
                      </a:cubicBezTo>
                      <a:cubicBezTo>
                        <a:pt x="23828" y="27047"/>
                        <a:pt x="27076" y="30940"/>
                        <a:pt x="30391" y="35200"/>
                      </a:cubicBezTo>
                      <a:cubicBezTo>
                        <a:pt x="33753" y="39414"/>
                        <a:pt x="37320" y="43811"/>
                        <a:pt x="40796" y="48529"/>
                      </a:cubicBezTo>
                      <a:cubicBezTo>
                        <a:pt x="44341" y="53223"/>
                        <a:pt x="48022" y="58056"/>
                        <a:pt x="51521" y="63140"/>
                      </a:cubicBezTo>
                      <a:cubicBezTo>
                        <a:pt x="55134" y="68155"/>
                        <a:pt x="58519" y="73514"/>
                        <a:pt x="61972" y="78850"/>
                      </a:cubicBezTo>
                      <a:cubicBezTo>
                        <a:pt x="62200" y="79217"/>
                        <a:pt x="62360" y="79469"/>
                        <a:pt x="62635" y="79927"/>
                      </a:cubicBezTo>
                      <a:lnTo>
                        <a:pt x="63207" y="80957"/>
                      </a:lnTo>
                      <a:lnTo>
                        <a:pt x="64327" y="83018"/>
                      </a:lnTo>
                      <a:cubicBezTo>
                        <a:pt x="65082" y="84370"/>
                        <a:pt x="65814" y="85790"/>
                        <a:pt x="66523" y="87278"/>
                      </a:cubicBezTo>
                      <a:cubicBezTo>
                        <a:pt x="68032" y="90187"/>
                        <a:pt x="69244" y="93072"/>
                        <a:pt x="70547" y="95958"/>
                      </a:cubicBezTo>
                      <a:cubicBezTo>
                        <a:pt x="71713" y="98866"/>
                        <a:pt x="72926" y="101752"/>
                        <a:pt x="73886" y="104660"/>
                      </a:cubicBezTo>
                      <a:cubicBezTo>
                        <a:pt x="74938" y="107546"/>
                        <a:pt x="75830" y="110454"/>
                        <a:pt x="76699" y="113317"/>
                      </a:cubicBezTo>
                      <a:cubicBezTo>
                        <a:pt x="77545" y="116180"/>
                        <a:pt x="78322" y="118997"/>
                        <a:pt x="78985" y="121791"/>
                      </a:cubicBezTo>
                      <a:cubicBezTo>
                        <a:pt x="79557" y="124608"/>
                        <a:pt x="80266" y="127310"/>
                        <a:pt x="80700" y="130035"/>
                      </a:cubicBezTo>
                      <a:cubicBezTo>
                        <a:pt x="81181" y="132715"/>
                        <a:pt x="81661" y="135303"/>
                        <a:pt x="81935" y="137891"/>
                      </a:cubicBezTo>
                      <a:cubicBezTo>
                        <a:pt x="82278" y="140433"/>
                        <a:pt x="82484" y="142929"/>
                        <a:pt x="82667" y="145288"/>
                      </a:cubicBezTo>
                      <a:cubicBezTo>
                        <a:pt x="83033" y="150051"/>
                        <a:pt x="83033" y="154426"/>
                        <a:pt x="82827" y="158296"/>
                      </a:cubicBezTo>
                      <a:cubicBezTo>
                        <a:pt x="82804" y="160220"/>
                        <a:pt x="82553" y="162029"/>
                        <a:pt x="82393" y="163701"/>
                      </a:cubicBezTo>
                      <a:cubicBezTo>
                        <a:pt x="82301" y="164525"/>
                        <a:pt x="82187" y="165327"/>
                        <a:pt x="82095" y="166083"/>
                      </a:cubicBezTo>
                      <a:cubicBezTo>
                        <a:pt x="81958" y="166815"/>
                        <a:pt x="81821" y="167548"/>
                        <a:pt x="81684" y="168235"/>
                      </a:cubicBezTo>
                      <a:cubicBezTo>
                        <a:pt x="81409" y="169586"/>
                        <a:pt x="81226" y="170800"/>
                        <a:pt x="80952" y="171831"/>
                      </a:cubicBezTo>
                      <a:cubicBezTo>
                        <a:pt x="80655" y="172862"/>
                        <a:pt x="80380" y="173732"/>
                        <a:pt x="80175" y="174442"/>
                      </a:cubicBezTo>
                      <a:cubicBezTo>
                        <a:pt x="79740" y="175862"/>
                        <a:pt x="79511" y="176617"/>
                        <a:pt x="79511" y="176617"/>
                      </a:cubicBezTo>
                      <a:cubicBezTo>
                        <a:pt x="79511" y="176617"/>
                        <a:pt x="79580" y="175838"/>
                        <a:pt x="79740" y="174373"/>
                      </a:cubicBezTo>
                      <a:cubicBezTo>
                        <a:pt x="79809" y="173663"/>
                        <a:pt x="79923" y="172770"/>
                        <a:pt x="80014" y="171716"/>
                      </a:cubicBezTo>
                      <a:cubicBezTo>
                        <a:pt x="80083" y="170663"/>
                        <a:pt x="80083" y="169426"/>
                        <a:pt x="80152" y="168075"/>
                      </a:cubicBezTo>
                      <a:cubicBezTo>
                        <a:pt x="80152" y="167388"/>
                        <a:pt x="80197" y="166678"/>
                        <a:pt x="80220" y="165945"/>
                      </a:cubicBezTo>
                      <a:cubicBezTo>
                        <a:pt x="80197" y="165189"/>
                        <a:pt x="80175" y="164411"/>
                        <a:pt x="80129" y="163586"/>
                      </a:cubicBezTo>
                      <a:cubicBezTo>
                        <a:pt x="80037" y="161960"/>
                        <a:pt x="80106" y="160197"/>
                        <a:pt x="79877" y="158342"/>
                      </a:cubicBezTo>
                      <a:cubicBezTo>
                        <a:pt x="79580" y="154586"/>
                        <a:pt x="79054" y="150395"/>
                        <a:pt x="78276" y="145837"/>
                      </a:cubicBezTo>
                      <a:cubicBezTo>
                        <a:pt x="77888" y="143547"/>
                        <a:pt x="77453" y="141188"/>
                        <a:pt x="76881" y="138761"/>
                      </a:cubicBezTo>
                      <a:cubicBezTo>
                        <a:pt x="76379" y="136333"/>
                        <a:pt x="75784" y="133837"/>
                        <a:pt x="75098" y="131272"/>
                      </a:cubicBezTo>
                      <a:cubicBezTo>
                        <a:pt x="73794" y="126142"/>
                        <a:pt x="72102" y="120852"/>
                        <a:pt x="70273" y="115378"/>
                      </a:cubicBezTo>
                      <a:cubicBezTo>
                        <a:pt x="68443" y="109928"/>
                        <a:pt x="66111" y="104454"/>
                        <a:pt x="63778" y="98912"/>
                      </a:cubicBezTo>
                      <a:cubicBezTo>
                        <a:pt x="62498" y="96210"/>
                        <a:pt x="61263" y="93393"/>
                        <a:pt x="59868" y="90782"/>
                      </a:cubicBezTo>
                      <a:cubicBezTo>
                        <a:pt x="58587" y="88194"/>
                        <a:pt x="56895" y="85263"/>
                        <a:pt x="55386" y="82812"/>
                      </a:cubicBezTo>
                      <a:cubicBezTo>
                        <a:pt x="52138" y="77613"/>
                        <a:pt x="48937" y="72392"/>
                        <a:pt x="45416" y="67354"/>
                      </a:cubicBezTo>
                      <a:cubicBezTo>
                        <a:pt x="43677" y="64834"/>
                        <a:pt x="42031" y="62315"/>
                        <a:pt x="40362" y="59819"/>
                      </a:cubicBezTo>
                      <a:cubicBezTo>
                        <a:pt x="38647" y="57346"/>
                        <a:pt x="36977" y="54895"/>
                        <a:pt x="35331" y="52490"/>
                      </a:cubicBezTo>
                      <a:cubicBezTo>
                        <a:pt x="28722" y="42849"/>
                        <a:pt x="22570" y="33826"/>
                        <a:pt x="17265" y="26108"/>
                      </a:cubicBezTo>
                      <a:cubicBezTo>
                        <a:pt x="12006" y="18367"/>
                        <a:pt x="7661" y="11840"/>
                        <a:pt x="4665" y="7283"/>
                      </a:cubicBezTo>
                      <a:cubicBezTo>
                        <a:pt x="3156" y="5015"/>
                        <a:pt x="2035" y="3160"/>
                        <a:pt x="1212" y="1924"/>
                      </a:cubicBezTo>
                      <a:cubicBezTo>
                        <a:pt x="412" y="687"/>
                        <a:pt x="0" y="46"/>
                        <a:pt x="0" y="4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39" name="Freeform: Shape 2163">
                  <a:extLst>
                    <a:ext uri="{FF2B5EF4-FFF2-40B4-BE49-F238E27FC236}">
                      <a16:creationId xmlns:a16="http://schemas.microsoft.com/office/drawing/2014/main" id="{A65123A9-E5D2-EB8B-0194-490FB28E8108}"/>
                    </a:ext>
                  </a:extLst>
                </p:cNvPr>
                <p:cNvSpPr/>
                <p:nvPr/>
              </p:nvSpPr>
              <p:spPr>
                <a:xfrm>
                  <a:off x="4736107" y="3840537"/>
                  <a:ext cx="37483" cy="51414"/>
                </a:xfrm>
                <a:custGeom>
                  <a:avLst/>
                  <a:gdLst>
                    <a:gd name="connsiteX0" fmla="*/ 37069 w 37483"/>
                    <a:gd name="connsiteY0" fmla="*/ 51391 h 51414"/>
                    <a:gd name="connsiteX1" fmla="*/ 36314 w 37483"/>
                    <a:gd name="connsiteY1" fmla="*/ 48620 h 51414"/>
                    <a:gd name="connsiteX2" fmla="*/ 34004 w 37483"/>
                    <a:gd name="connsiteY2" fmla="*/ 41566 h 51414"/>
                    <a:gd name="connsiteX3" fmla="*/ 32106 w 37483"/>
                    <a:gd name="connsiteY3" fmla="*/ 37147 h 51414"/>
                    <a:gd name="connsiteX4" fmla="*/ 30940 w 37483"/>
                    <a:gd name="connsiteY4" fmla="*/ 34833 h 51414"/>
                    <a:gd name="connsiteX5" fmla="*/ 29614 w 37483"/>
                    <a:gd name="connsiteY5" fmla="*/ 32498 h 51414"/>
                    <a:gd name="connsiteX6" fmla="*/ 28127 w 37483"/>
                    <a:gd name="connsiteY6" fmla="*/ 30207 h 51414"/>
                    <a:gd name="connsiteX7" fmla="*/ 26435 w 37483"/>
                    <a:gd name="connsiteY7" fmla="*/ 27986 h 51414"/>
                    <a:gd name="connsiteX8" fmla="*/ 24560 w 37483"/>
                    <a:gd name="connsiteY8" fmla="*/ 25902 h 51414"/>
                    <a:gd name="connsiteX9" fmla="*/ 22525 w 37483"/>
                    <a:gd name="connsiteY9" fmla="*/ 24024 h 51414"/>
                    <a:gd name="connsiteX10" fmla="*/ 17906 w 37483"/>
                    <a:gd name="connsiteY10" fmla="*/ 20199 h 51414"/>
                    <a:gd name="connsiteX11" fmla="*/ 13263 w 37483"/>
                    <a:gd name="connsiteY11" fmla="*/ 16558 h 51414"/>
                    <a:gd name="connsiteX12" fmla="*/ 8896 w 37483"/>
                    <a:gd name="connsiteY12" fmla="*/ 12985 h 51414"/>
                    <a:gd name="connsiteX13" fmla="*/ 5168 w 37483"/>
                    <a:gd name="connsiteY13" fmla="*/ 9367 h 51414"/>
                    <a:gd name="connsiteX14" fmla="*/ 2424 w 37483"/>
                    <a:gd name="connsiteY14" fmla="*/ 5863 h 51414"/>
                    <a:gd name="connsiteX15" fmla="*/ 846 w 37483"/>
                    <a:gd name="connsiteY15" fmla="*/ 2817 h 51414"/>
                    <a:gd name="connsiteX16" fmla="*/ 183 w 37483"/>
                    <a:gd name="connsiteY16" fmla="*/ 756 h 51414"/>
                    <a:gd name="connsiteX17" fmla="*/ 0 w 37483"/>
                    <a:gd name="connsiteY17" fmla="*/ 0 h 51414"/>
                    <a:gd name="connsiteX18" fmla="*/ 457 w 37483"/>
                    <a:gd name="connsiteY18" fmla="*/ 619 h 51414"/>
                    <a:gd name="connsiteX19" fmla="*/ 1806 w 37483"/>
                    <a:gd name="connsiteY19" fmla="*/ 2245 h 51414"/>
                    <a:gd name="connsiteX20" fmla="*/ 2835 w 37483"/>
                    <a:gd name="connsiteY20" fmla="*/ 3298 h 51414"/>
                    <a:gd name="connsiteX21" fmla="*/ 4093 w 37483"/>
                    <a:gd name="connsiteY21" fmla="*/ 4443 h 51414"/>
                    <a:gd name="connsiteX22" fmla="*/ 5602 w 37483"/>
                    <a:gd name="connsiteY22" fmla="*/ 5657 h 51414"/>
                    <a:gd name="connsiteX23" fmla="*/ 7318 w 37483"/>
                    <a:gd name="connsiteY23" fmla="*/ 6916 h 51414"/>
                    <a:gd name="connsiteX24" fmla="*/ 16144 w 37483"/>
                    <a:gd name="connsiteY24" fmla="*/ 12413 h 51414"/>
                    <a:gd name="connsiteX25" fmla="*/ 21175 w 37483"/>
                    <a:gd name="connsiteY25" fmla="*/ 15756 h 51414"/>
                    <a:gd name="connsiteX26" fmla="*/ 26161 w 37483"/>
                    <a:gd name="connsiteY26" fmla="*/ 19650 h 51414"/>
                    <a:gd name="connsiteX27" fmla="*/ 28608 w 37483"/>
                    <a:gd name="connsiteY27" fmla="*/ 22008 h 51414"/>
                    <a:gd name="connsiteX28" fmla="*/ 30757 w 37483"/>
                    <a:gd name="connsiteY28" fmla="*/ 24596 h 51414"/>
                    <a:gd name="connsiteX29" fmla="*/ 32564 w 37483"/>
                    <a:gd name="connsiteY29" fmla="*/ 27299 h 51414"/>
                    <a:gd name="connsiteX30" fmla="*/ 34050 w 37483"/>
                    <a:gd name="connsiteY30" fmla="*/ 30070 h 51414"/>
                    <a:gd name="connsiteX31" fmla="*/ 35216 w 37483"/>
                    <a:gd name="connsiteY31" fmla="*/ 32910 h 51414"/>
                    <a:gd name="connsiteX32" fmla="*/ 36085 w 37483"/>
                    <a:gd name="connsiteY32" fmla="*/ 35658 h 51414"/>
                    <a:gd name="connsiteX33" fmla="*/ 37114 w 37483"/>
                    <a:gd name="connsiteY33" fmla="*/ 40788 h 51414"/>
                    <a:gd name="connsiteX34" fmla="*/ 37389 w 37483"/>
                    <a:gd name="connsiteY34" fmla="*/ 48529 h 51414"/>
                    <a:gd name="connsiteX35" fmla="*/ 37000 w 37483"/>
                    <a:gd name="connsiteY35" fmla="*/ 51414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83" h="51414">
                      <a:moveTo>
                        <a:pt x="37069" y="51391"/>
                      </a:moveTo>
                      <a:cubicBezTo>
                        <a:pt x="37069" y="51391"/>
                        <a:pt x="36817" y="50361"/>
                        <a:pt x="36314" y="48620"/>
                      </a:cubicBezTo>
                      <a:cubicBezTo>
                        <a:pt x="35834" y="46880"/>
                        <a:pt x="35079" y="44429"/>
                        <a:pt x="34004" y="41566"/>
                      </a:cubicBezTo>
                      <a:cubicBezTo>
                        <a:pt x="33478" y="40169"/>
                        <a:pt x="32815" y="38681"/>
                        <a:pt x="32106" y="37147"/>
                      </a:cubicBezTo>
                      <a:cubicBezTo>
                        <a:pt x="31717" y="36413"/>
                        <a:pt x="31329" y="35612"/>
                        <a:pt x="30940" y="34833"/>
                      </a:cubicBezTo>
                      <a:cubicBezTo>
                        <a:pt x="30506" y="34055"/>
                        <a:pt x="30071" y="33299"/>
                        <a:pt x="29614" y="32498"/>
                      </a:cubicBezTo>
                      <a:cubicBezTo>
                        <a:pt x="29111" y="31765"/>
                        <a:pt x="28630" y="30986"/>
                        <a:pt x="28127" y="30207"/>
                      </a:cubicBezTo>
                      <a:cubicBezTo>
                        <a:pt x="27556" y="29474"/>
                        <a:pt x="27007" y="28742"/>
                        <a:pt x="26435" y="27986"/>
                      </a:cubicBezTo>
                      <a:cubicBezTo>
                        <a:pt x="25818" y="27322"/>
                        <a:pt x="25200" y="26589"/>
                        <a:pt x="24560" y="25902"/>
                      </a:cubicBezTo>
                      <a:cubicBezTo>
                        <a:pt x="23897" y="25283"/>
                        <a:pt x="23211" y="24619"/>
                        <a:pt x="22525" y="24024"/>
                      </a:cubicBezTo>
                      <a:cubicBezTo>
                        <a:pt x="20924" y="22604"/>
                        <a:pt x="19483" y="21436"/>
                        <a:pt x="17906" y="20199"/>
                      </a:cubicBezTo>
                      <a:cubicBezTo>
                        <a:pt x="16328" y="18940"/>
                        <a:pt x="14772" y="17726"/>
                        <a:pt x="13263" y="16558"/>
                      </a:cubicBezTo>
                      <a:cubicBezTo>
                        <a:pt x="11731" y="15367"/>
                        <a:pt x="10268" y="14153"/>
                        <a:pt x="8896" y="12985"/>
                      </a:cubicBezTo>
                      <a:cubicBezTo>
                        <a:pt x="7523" y="11772"/>
                        <a:pt x="6266" y="10581"/>
                        <a:pt x="5168" y="9367"/>
                      </a:cubicBezTo>
                      <a:cubicBezTo>
                        <a:pt x="4048" y="8176"/>
                        <a:pt x="3156" y="6985"/>
                        <a:pt x="2424" y="5863"/>
                      </a:cubicBezTo>
                      <a:cubicBezTo>
                        <a:pt x="1692" y="4764"/>
                        <a:pt x="1166" y="3733"/>
                        <a:pt x="846" y="2817"/>
                      </a:cubicBezTo>
                      <a:cubicBezTo>
                        <a:pt x="457" y="1970"/>
                        <a:pt x="297" y="1237"/>
                        <a:pt x="183" y="756"/>
                      </a:cubicBezTo>
                      <a:cubicBezTo>
                        <a:pt x="69" y="275"/>
                        <a:pt x="0" y="0"/>
                        <a:pt x="0" y="0"/>
                      </a:cubicBezTo>
                      <a:cubicBezTo>
                        <a:pt x="0" y="0"/>
                        <a:pt x="160" y="229"/>
                        <a:pt x="457" y="619"/>
                      </a:cubicBezTo>
                      <a:cubicBezTo>
                        <a:pt x="755" y="1031"/>
                        <a:pt x="1189" y="1580"/>
                        <a:pt x="1806" y="2245"/>
                      </a:cubicBezTo>
                      <a:cubicBezTo>
                        <a:pt x="2081" y="2588"/>
                        <a:pt x="2424" y="2932"/>
                        <a:pt x="2835" y="3298"/>
                      </a:cubicBezTo>
                      <a:cubicBezTo>
                        <a:pt x="3225" y="3664"/>
                        <a:pt x="3613" y="4054"/>
                        <a:pt x="4093" y="4443"/>
                      </a:cubicBezTo>
                      <a:cubicBezTo>
                        <a:pt x="4528" y="4855"/>
                        <a:pt x="5031" y="5245"/>
                        <a:pt x="5602" y="5657"/>
                      </a:cubicBezTo>
                      <a:cubicBezTo>
                        <a:pt x="6129" y="6069"/>
                        <a:pt x="6700" y="6504"/>
                        <a:pt x="7318" y="6916"/>
                      </a:cubicBezTo>
                      <a:cubicBezTo>
                        <a:pt x="9787" y="8588"/>
                        <a:pt x="12852" y="10351"/>
                        <a:pt x="16144" y="12413"/>
                      </a:cubicBezTo>
                      <a:cubicBezTo>
                        <a:pt x="17791" y="13443"/>
                        <a:pt x="19506" y="14543"/>
                        <a:pt x="21175" y="15756"/>
                      </a:cubicBezTo>
                      <a:cubicBezTo>
                        <a:pt x="22868" y="16924"/>
                        <a:pt x="24628" y="18344"/>
                        <a:pt x="26161" y="19650"/>
                      </a:cubicBezTo>
                      <a:cubicBezTo>
                        <a:pt x="27030" y="20382"/>
                        <a:pt x="27784" y="21207"/>
                        <a:pt x="28608" y="22008"/>
                      </a:cubicBezTo>
                      <a:cubicBezTo>
                        <a:pt x="29385" y="22810"/>
                        <a:pt x="30025" y="23749"/>
                        <a:pt x="30757" y="24596"/>
                      </a:cubicBezTo>
                      <a:cubicBezTo>
                        <a:pt x="31420" y="25444"/>
                        <a:pt x="31992" y="26383"/>
                        <a:pt x="32564" y="27299"/>
                      </a:cubicBezTo>
                      <a:cubicBezTo>
                        <a:pt x="33090" y="28238"/>
                        <a:pt x="33593" y="29154"/>
                        <a:pt x="34050" y="30070"/>
                      </a:cubicBezTo>
                      <a:cubicBezTo>
                        <a:pt x="34439" y="31055"/>
                        <a:pt x="34873" y="31971"/>
                        <a:pt x="35216" y="32910"/>
                      </a:cubicBezTo>
                      <a:cubicBezTo>
                        <a:pt x="35513" y="33849"/>
                        <a:pt x="35856" y="34765"/>
                        <a:pt x="36085" y="35658"/>
                      </a:cubicBezTo>
                      <a:cubicBezTo>
                        <a:pt x="36589" y="37467"/>
                        <a:pt x="36909" y="39185"/>
                        <a:pt x="37114" y="40788"/>
                      </a:cubicBezTo>
                      <a:cubicBezTo>
                        <a:pt x="37572" y="43994"/>
                        <a:pt x="37526" y="46674"/>
                        <a:pt x="37389" y="48529"/>
                      </a:cubicBezTo>
                      <a:cubicBezTo>
                        <a:pt x="37252" y="50383"/>
                        <a:pt x="37000" y="51414"/>
                        <a:pt x="37000" y="5141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0" name="Freeform: Shape 2164">
                  <a:extLst>
                    <a:ext uri="{FF2B5EF4-FFF2-40B4-BE49-F238E27FC236}">
                      <a16:creationId xmlns:a16="http://schemas.microsoft.com/office/drawing/2014/main" id="{E62544F7-4084-DB96-E023-046737B2E2FB}"/>
                    </a:ext>
                  </a:extLst>
                </p:cNvPr>
                <p:cNvSpPr/>
                <p:nvPr/>
              </p:nvSpPr>
              <p:spPr>
                <a:xfrm>
                  <a:off x="4581663" y="3692570"/>
                  <a:ext cx="71261" cy="189167"/>
                </a:xfrm>
                <a:custGeom>
                  <a:avLst/>
                  <a:gdLst>
                    <a:gd name="connsiteX0" fmla="*/ 13693 w 71261"/>
                    <a:gd name="connsiteY0" fmla="*/ 189167 h 189167"/>
                    <a:gd name="connsiteX1" fmla="*/ 11794 w 71261"/>
                    <a:gd name="connsiteY1" fmla="*/ 187725 h 189167"/>
                    <a:gd name="connsiteX2" fmla="*/ 7061 w 71261"/>
                    <a:gd name="connsiteY2" fmla="*/ 182869 h 189167"/>
                    <a:gd name="connsiteX3" fmla="*/ 4294 w 71261"/>
                    <a:gd name="connsiteY3" fmla="*/ 178816 h 189167"/>
                    <a:gd name="connsiteX4" fmla="*/ 1916 w 71261"/>
                    <a:gd name="connsiteY4" fmla="*/ 173457 h 189167"/>
                    <a:gd name="connsiteX5" fmla="*/ 292 w 71261"/>
                    <a:gd name="connsiteY5" fmla="*/ 166930 h 189167"/>
                    <a:gd name="connsiteX6" fmla="*/ 40 w 71261"/>
                    <a:gd name="connsiteY6" fmla="*/ 163289 h 189167"/>
                    <a:gd name="connsiteX7" fmla="*/ 201 w 71261"/>
                    <a:gd name="connsiteY7" fmla="*/ 159441 h 189167"/>
                    <a:gd name="connsiteX8" fmla="*/ 338 w 71261"/>
                    <a:gd name="connsiteY8" fmla="*/ 157449 h 189167"/>
                    <a:gd name="connsiteX9" fmla="*/ 726 w 71261"/>
                    <a:gd name="connsiteY9" fmla="*/ 155456 h 189167"/>
                    <a:gd name="connsiteX10" fmla="*/ 1595 w 71261"/>
                    <a:gd name="connsiteY10" fmla="*/ 151380 h 189167"/>
                    <a:gd name="connsiteX11" fmla="*/ 3013 w 71261"/>
                    <a:gd name="connsiteY11" fmla="*/ 147349 h 189167"/>
                    <a:gd name="connsiteX12" fmla="*/ 3791 w 71261"/>
                    <a:gd name="connsiteY12" fmla="*/ 145288 h 189167"/>
                    <a:gd name="connsiteX13" fmla="*/ 4774 w 71261"/>
                    <a:gd name="connsiteY13" fmla="*/ 143318 h 189167"/>
                    <a:gd name="connsiteX14" fmla="*/ 6764 w 71261"/>
                    <a:gd name="connsiteY14" fmla="*/ 139265 h 189167"/>
                    <a:gd name="connsiteX15" fmla="*/ 9210 w 71261"/>
                    <a:gd name="connsiteY15" fmla="*/ 135417 h 189167"/>
                    <a:gd name="connsiteX16" fmla="*/ 14470 w 71261"/>
                    <a:gd name="connsiteY16" fmla="*/ 127837 h 189167"/>
                    <a:gd name="connsiteX17" fmla="*/ 25515 w 71261"/>
                    <a:gd name="connsiteY17" fmla="*/ 112424 h 189167"/>
                    <a:gd name="connsiteX18" fmla="*/ 36492 w 71261"/>
                    <a:gd name="connsiteY18" fmla="*/ 96347 h 189167"/>
                    <a:gd name="connsiteX19" fmla="*/ 46759 w 71261"/>
                    <a:gd name="connsiteY19" fmla="*/ 79927 h 189167"/>
                    <a:gd name="connsiteX20" fmla="*/ 55541 w 71261"/>
                    <a:gd name="connsiteY20" fmla="*/ 63392 h 189167"/>
                    <a:gd name="connsiteX21" fmla="*/ 62241 w 71261"/>
                    <a:gd name="connsiteY21" fmla="*/ 47315 h 189167"/>
                    <a:gd name="connsiteX22" fmla="*/ 66426 w 71261"/>
                    <a:gd name="connsiteY22" fmla="*/ 32314 h 189167"/>
                    <a:gd name="connsiteX23" fmla="*/ 67569 w 71261"/>
                    <a:gd name="connsiteY23" fmla="*/ 25467 h 189167"/>
                    <a:gd name="connsiteX24" fmla="*/ 67958 w 71261"/>
                    <a:gd name="connsiteY24" fmla="*/ 22260 h 189167"/>
                    <a:gd name="connsiteX25" fmla="*/ 68164 w 71261"/>
                    <a:gd name="connsiteY25" fmla="*/ 19237 h 189167"/>
                    <a:gd name="connsiteX26" fmla="*/ 68323 w 71261"/>
                    <a:gd name="connsiteY26" fmla="*/ 13695 h 189167"/>
                    <a:gd name="connsiteX27" fmla="*/ 68141 w 71261"/>
                    <a:gd name="connsiteY27" fmla="*/ 8955 h 189167"/>
                    <a:gd name="connsiteX28" fmla="*/ 67363 w 71261"/>
                    <a:gd name="connsiteY28" fmla="*/ 2336 h 189167"/>
                    <a:gd name="connsiteX29" fmla="*/ 67020 w 71261"/>
                    <a:gd name="connsiteY29" fmla="*/ 0 h 189167"/>
                    <a:gd name="connsiteX30" fmla="*/ 67798 w 71261"/>
                    <a:gd name="connsiteY30" fmla="*/ 2245 h 189167"/>
                    <a:gd name="connsiteX31" fmla="*/ 69650 w 71261"/>
                    <a:gd name="connsiteY31" fmla="*/ 8749 h 189167"/>
                    <a:gd name="connsiteX32" fmla="*/ 70519 w 71261"/>
                    <a:gd name="connsiteY32" fmla="*/ 13489 h 189167"/>
                    <a:gd name="connsiteX33" fmla="*/ 71090 w 71261"/>
                    <a:gd name="connsiteY33" fmla="*/ 19191 h 189167"/>
                    <a:gd name="connsiteX34" fmla="*/ 70747 w 71261"/>
                    <a:gd name="connsiteY34" fmla="*/ 32978 h 189167"/>
                    <a:gd name="connsiteX35" fmla="*/ 67660 w 71261"/>
                    <a:gd name="connsiteY35" fmla="*/ 49009 h 189167"/>
                    <a:gd name="connsiteX36" fmla="*/ 61646 w 71261"/>
                    <a:gd name="connsiteY36" fmla="*/ 66163 h 189167"/>
                    <a:gd name="connsiteX37" fmla="*/ 53140 w 71261"/>
                    <a:gd name="connsiteY37" fmla="*/ 83545 h 189167"/>
                    <a:gd name="connsiteX38" fmla="*/ 42826 w 71261"/>
                    <a:gd name="connsiteY38" fmla="*/ 100561 h 189167"/>
                    <a:gd name="connsiteX39" fmla="*/ 31438 w 71261"/>
                    <a:gd name="connsiteY39" fmla="*/ 116753 h 189167"/>
                    <a:gd name="connsiteX40" fmla="*/ 19798 w 71261"/>
                    <a:gd name="connsiteY40" fmla="*/ 131890 h 189167"/>
                    <a:gd name="connsiteX41" fmla="*/ 14355 w 71261"/>
                    <a:gd name="connsiteY41" fmla="*/ 138990 h 189167"/>
                    <a:gd name="connsiteX42" fmla="*/ 11840 w 71261"/>
                    <a:gd name="connsiteY42" fmla="*/ 142402 h 189167"/>
                    <a:gd name="connsiteX43" fmla="*/ 9782 w 71261"/>
                    <a:gd name="connsiteY43" fmla="*/ 145929 h 189167"/>
                    <a:gd name="connsiteX44" fmla="*/ 8776 w 71261"/>
                    <a:gd name="connsiteY44" fmla="*/ 147670 h 189167"/>
                    <a:gd name="connsiteX45" fmla="*/ 7953 w 71261"/>
                    <a:gd name="connsiteY45" fmla="*/ 149456 h 189167"/>
                    <a:gd name="connsiteX46" fmla="*/ 6398 w 71261"/>
                    <a:gd name="connsiteY46" fmla="*/ 152960 h 189167"/>
                    <a:gd name="connsiteX47" fmla="*/ 5300 w 71261"/>
                    <a:gd name="connsiteY47" fmla="*/ 156510 h 189167"/>
                    <a:gd name="connsiteX48" fmla="*/ 4797 w 71261"/>
                    <a:gd name="connsiteY48" fmla="*/ 158250 h 189167"/>
                    <a:gd name="connsiteX49" fmla="*/ 4523 w 71261"/>
                    <a:gd name="connsiteY49" fmla="*/ 159991 h 189167"/>
                    <a:gd name="connsiteX50" fmla="*/ 4065 w 71261"/>
                    <a:gd name="connsiteY50" fmla="*/ 163357 h 189167"/>
                    <a:gd name="connsiteX51" fmla="*/ 3951 w 71261"/>
                    <a:gd name="connsiteY51" fmla="*/ 166632 h 189167"/>
                    <a:gd name="connsiteX52" fmla="*/ 4705 w 71261"/>
                    <a:gd name="connsiteY52" fmla="*/ 172655 h 189167"/>
                    <a:gd name="connsiteX53" fmla="*/ 8319 w 71261"/>
                    <a:gd name="connsiteY53" fmla="*/ 181976 h 189167"/>
                    <a:gd name="connsiteX54" fmla="*/ 12092 w 71261"/>
                    <a:gd name="connsiteY54" fmla="*/ 187427 h 189167"/>
                    <a:gd name="connsiteX55" fmla="*/ 13693 w 71261"/>
                    <a:gd name="connsiteY55" fmla="*/ 189145 h 18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261" h="189167">
                      <a:moveTo>
                        <a:pt x="13693" y="189167"/>
                      </a:moveTo>
                      <a:cubicBezTo>
                        <a:pt x="13693" y="189167"/>
                        <a:pt x="12983" y="188732"/>
                        <a:pt x="11794" y="187725"/>
                      </a:cubicBezTo>
                      <a:cubicBezTo>
                        <a:pt x="10582" y="186740"/>
                        <a:pt x="8844" y="185206"/>
                        <a:pt x="7061" y="182869"/>
                      </a:cubicBezTo>
                      <a:cubicBezTo>
                        <a:pt x="6123" y="181724"/>
                        <a:pt x="5254" y="180350"/>
                        <a:pt x="4294" y="178816"/>
                      </a:cubicBezTo>
                      <a:cubicBezTo>
                        <a:pt x="3494" y="177236"/>
                        <a:pt x="2533" y="175495"/>
                        <a:pt x="1916" y="173457"/>
                      </a:cubicBezTo>
                      <a:cubicBezTo>
                        <a:pt x="1115" y="171533"/>
                        <a:pt x="750" y="169289"/>
                        <a:pt x="292" y="166930"/>
                      </a:cubicBezTo>
                      <a:cubicBezTo>
                        <a:pt x="201" y="165762"/>
                        <a:pt x="132" y="164548"/>
                        <a:pt x="40" y="163289"/>
                      </a:cubicBezTo>
                      <a:cubicBezTo>
                        <a:pt x="-97" y="162006"/>
                        <a:pt x="155" y="160769"/>
                        <a:pt x="201" y="159441"/>
                      </a:cubicBezTo>
                      <a:cubicBezTo>
                        <a:pt x="246" y="158800"/>
                        <a:pt x="292" y="158136"/>
                        <a:pt x="338" y="157449"/>
                      </a:cubicBezTo>
                      <a:cubicBezTo>
                        <a:pt x="429" y="156785"/>
                        <a:pt x="589" y="156143"/>
                        <a:pt x="726" y="155456"/>
                      </a:cubicBezTo>
                      <a:cubicBezTo>
                        <a:pt x="1024" y="154151"/>
                        <a:pt x="1252" y="152754"/>
                        <a:pt x="1595" y="151380"/>
                      </a:cubicBezTo>
                      <a:cubicBezTo>
                        <a:pt x="2053" y="150074"/>
                        <a:pt x="2533" y="148700"/>
                        <a:pt x="3013" y="147349"/>
                      </a:cubicBezTo>
                      <a:cubicBezTo>
                        <a:pt x="3265" y="146685"/>
                        <a:pt x="3470" y="145975"/>
                        <a:pt x="3791" y="145288"/>
                      </a:cubicBezTo>
                      <a:cubicBezTo>
                        <a:pt x="4111" y="144646"/>
                        <a:pt x="4431" y="143983"/>
                        <a:pt x="4774" y="143318"/>
                      </a:cubicBezTo>
                      <a:cubicBezTo>
                        <a:pt x="5437" y="141990"/>
                        <a:pt x="6100" y="140639"/>
                        <a:pt x="6764" y="139265"/>
                      </a:cubicBezTo>
                      <a:cubicBezTo>
                        <a:pt x="7564" y="138005"/>
                        <a:pt x="8387" y="136700"/>
                        <a:pt x="9210" y="135417"/>
                      </a:cubicBezTo>
                      <a:cubicBezTo>
                        <a:pt x="10834" y="132715"/>
                        <a:pt x="12664" y="130333"/>
                        <a:pt x="14470" y="127837"/>
                      </a:cubicBezTo>
                      <a:cubicBezTo>
                        <a:pt x="18060" y="122844"/>
                        <a:pt x="21742" y="117669"/>
                        <a:pt x="25515" y="112424"/>
                      </a:cubicBezTo>
                      <a:cubicBezTo>
                        <a:pt x="29242" y="107180"/>
                        <a:pt x="32947" y="101821"/>
                        <a:pt x="36492" y="96347"/>
                      </a:cubicBezTo>
                      <a:cubicBezTo>
                        <a:pt x="40105" y="90919"/>
                        <a:pt x="43580" y="85446"/>
                        <a:pt x="46759" y="79927"/>
                      </a:cubicBezTo>
                      <a:cubicBezTo>
                        <a:pt x="49892" y="74384"/>
                        <a:pt x="52956" y="68888"/>
                        <a:pt x="55541" y="63392"/>
                      </a:cubicBezTo>
                      <a:cubicBezTo>
                        <a:pt x="58102" y="57918"/>
                        <a:pt x="60411" y="52559"/>
                        <a:pt x="62241" y="47315"/>
                      </a:cubicBezTo>
                      <a:cubicBezTo>
                        <a:pt x="64025" y="42093"/>
                        <a:pt x="65488" y="37055"/>
                        <a:pt x="66426" y="32314"/>
                      </a:cubicBezTo>
                      <a:cubicBezTo>
                        <a:pt x="66906" y="29955"/>
                        <a:pt x="67294" y="27665"/>
                        <a:pt x="67569" y="25467"/>
                      </a:cubicBezTo>
                      <a:cubicBezTo>
                        <a:pt x="67706" y="24390"/>
                        <a:pt x="67843" y="23337"/>
                        <a:pt x="67958" y="22260"/>
                      </a:cubicBezTo>
                      <a:cubicBezTo>
                        <a:pt x="68026" y="21230"/>
                        <a:pt x="68095" y="20199"/>
                        <a:pt x="68164" y="19237"/>
                      </a:cubicBezTo>
                      <a:cubicBezTo>
                        <a:pt x="68346" y="17268"/>
                        <a:pt x="68232" y="15413"/>
                        <a:pt x="68323" y="13695"/>
                      </a:cubicBezTo>
                      <a:cubicBezTo>
                        <a:pt x="68255" y="11977"/>
                        <a:pt x="68209" y="10397"/>
                        <a:pt x="68141" y="8955"/>
                      </a:cubicBezTo>
                      <a:cubicBezTo>
                        <a:pt x="67843" y="6115"/>
                        <a:pt x="67660" y="3847"/>
                        <a:pt x="67363" y="2336"/>
                      </a:cubicBezTo>
                      <a:cubicBezTo>
                        <a:pt x="67135" y="802"/>
                        <a:pt x="67020" y="0"/>
                        <a:pt x="67020" y="0"/>
                      </a:cubicBezTo>
                      <a:cubicBezTo>
                        <a:pt x="67020" y="0"/>
                        <a:pt x="67272" y="779"/>
                        <a:pt x="67798" y="2245"/>
                      </a:cubicBezTo>
                      <a:cubicBezTo>
                        <a:pt x="68323" y="3710"/>
                        <a:pt x="68941" y="5886"/>
                        <a:pt x="69650" y="8749"/>
                      </a:cubicBezTo>
                      <a:cubicBezTo>
                        <a:pt x="69924" y="10191"/>
                        <a:pt x="70199" y="11772"/>
                        <a:pt x="70519" y="13489"/>
                      </a:cubicBezTo>
                      <a:cubicBezTo>
                        <a:pt x="70702" y="15252"/>
                        <a:pt x="71022" y="17176"/>
                        <a:pt x="71090" y="19191"/>
                      </a:cubicBezTo>
                      <a:cubicBezTo>
                        <a:pt x="71411" y="23314"/>
                        <a:pt x="71274" y="27940"/>
                        <a:pt x="70747" y="32978"/>
                      </a:cubicBezTo>
                      <a:cubicBezTo>
                        <a:pt x="70244" y="38017"/>
                        <a:pt x="69215" y="43421"/>
                        <a:pt x="67660" y="49009"/>
                      </a:cubicBezTo>
                      <a:cubicBezTo>
                        <a:pt x="66128" y="54598"/>
                        <a:pt x="64162" y="60369"/>
                        <a:pt x="61646" y="66163"/>
                      </a:cubicBezTo>
                      <a:cubicBezTo>
                        <a:pt x="59153" y="71934"/>
                        <a:pt x="56387" y="77820"/>
                        <a:pt x="53140" y="83545"/>
                      </a:cubicBezTo>
                      <a:cubicBezTo>
                        <a:pt x="49938" y="89293"/>
                        <a:pt x="46462" y="94973"/>
                        <a:pt x="42826" y="100561"/>
                      </a:cubicBezTo>
                      <a:cubicBezTo>
                        <a:pt x="39121" y="106080"/>
                        <a:pt x="35302" y="111508"/>
                        <a:pt x="31438" y="116753"/>
                      </a:cubicBezTo>
                      <a:cubicBezTo>
                        <a:pt x="27596" y="122020"/>
                        <a:pt x="23594" y="127035"/>
                        <a:pt x="19798" y="131890"/>
                      </a:cubicBezTo>
                      <a:cubicBezTo>
                        <a:pt x="17877" y="134295"/>
                        <a:pt x="15979" y="136700"/>
                        <a:pt x="14355" y="138990"/>
                      </a:cubicBezTo>
                      <a:cubicBezTo>
                        <a:pt x="13510" y="140135"/>
                        <a:pt x="12664" y="141257"/>
                        <a:pt x="11840" y="142402"/>
                      </a:cubicBezTo>
                      <a:cubicBezTo>
                        <a:pt x="11154" y="143593"/>
                        <a:pt x="10468" y="144761"/>
                        <a:pt x="9782" y="145929"/>
                      </a:cubicBezTo>
                      <a:cubicBezTo>
                        <a:pt x="9439" y="146502"/>
                        <a:pt x="9096" y="147074"/>
                        <a:pt x="8776" y="147670"/>
                      </a:cubicBezTo>
                      <a:cubicBezTo>
                        <a:pt x="8433" y="148242"/>
                        <a:pt x="8227" y="148861"/>
                        <a:pt x="7953" y="149456"/>
                      </a:cubicBezTo>
                      <a:cubicBezTo>
                        <a:pt x="7427" y="150670"/>
                        <a:pt x="6901" y="151838"/>
                        <a:pt x="6398" y="152960"/>
                      </a:cubicBezTo>
                      <a:cubicBezTo>
                        <a:pt x="5986" y="154151"/>
                        <a:pt x="5666" y="155342"/>
                        <a:pt x="5300" y="156510"/>
                      </a:cubicBezTo>
                      <a:cubicBezTo>
                        <a:pt x="5140" y="157105"/>
                        <a:pt x="4911" y="157632"/>
                        <a:pt x="4797" y="158250"/>
                      </a:cubicBezTo>
                      <a:cubicBezTo>
                        <a:pt x="4705" y="158846"/>
                        <a:pt x="4614" y="159395"/>
                        <a:pt x="4523" y="159991"/>
                      </a:cubicBezTo>
                      <a:cubicBezTo>
                        <a:pt x="4385" y="161113"/>
                        <a:pt x="4042" y="162258"/>
                        <a:pt x="4065" y="163357"/>
                      </a:cubicBezTo>
                      <a:cubicBezTo>
                        <a:pt x="4019" y="164480"/>
                        <a:pt x="3997" y="165602"/>
                        <a:pt x="3951" y="166632"/>
                      </a:cubicBezTo>
                      <a:cubicBezTo>
                        <a:pt x="4111" y="168739"/>
                        <a:pt x="4202" y="170800"/>
                        <a:pt x="4705" y="172655"/>
                      </a:cubicBezTo>
                      <a:cubicBezTo>
                        <a:pt x="5529" y="176411"/>
                        <a:pt x="6878" y="179549"/>
                        <a:pt x="8319" y="181976"/>
                      </a:cubicBezTo>
                      <a:cubicBezTo>
                        <a:pt x="9714" y="184450"/>
                        <a:pt x="11086" y="186259"/>
                        <a:pt x="12092" y="187427"/>
                      </a:cubicBezTo>
                      <a:cubicBezTo>
                        <a:pt x="13075" y="188595"/>
                        <a:pt x="13693" y="189145"/>
                        <a:pt x="13693" y="189145"/>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1" name="Freeform: Shape 2165">
                  <a:extLst>
                    <a:ext uri="{FF2B5EF4-FFF2-40B4-BE49-F238E27FC236}">
                      <a16:creationId xmlns:a16="http://schemas.microsoft.com/office/drawing/2014/main" id="{CD077C9E-28BC-1DDD-7D1E-0849CC9B9382}"/>
                    </a:ext>
                  </a:extLst>
                </p:cNvPr>
                <p:cNvSpPr/>
                <p:nvPr/>
              </p:nvSpPr>
              <p:spPr>
                <a:xfrm>
                  <a:off x="4593325" y="3823521"/>
                  <a:ext cx="29750" cy="42757"/>
                </a:xfrm>
                <a:custGeom>
                  <a:avLst/>
                  <a:gdLst>
                    <a:gd name="connsiteX0" fmla="*/ 27734 w 29750"/>
                    <a:gd name="connsiteY0" fmla="*/ 42734 h 42757"/>
                    <a:gd name="connsiteX1" fmla="*/ 27734 w 29750"/>
                    <a:gd name="connsiteY1" fmla="*/ 42093 h 42757"/>
                    <a:gd name="connsiteX2" fmla="*/ 27666 w 29750"/>
                    <a:gd name="connsiteY2" fmla="*/ 40284 h 42757"/>
                    <a:gd name="connsiteX3" fmla="*/ 27323 w 29750"/>
                    <a:gd name="connsiteY3" fmla="*/ 37581 h 42757"/>
                    <a:gd name="connsiteX4" fmla="*/ 26523 w 29750"/>
                    <a:gd name="connsiteY4" fmla="*/ 34238 h 42757"/>
                    <a:gd name="connsiteX5" fmla="*/ 25859 w 29750"/>
                    <a:gd name="connsiteY5" fmla="*/ 32451 h 42757"/>
                    <a:gd name="connsiteX6" fmla="*/ 25013 w 29750"/>
                    <a:gd name="connsiteY6" fmla="*/ 30688 h 42757"/>
                    <a:gd name="connsiteX7" fmla="*/ 23961 w 29750"/>
                    <a:gd name="connsiteY7" fmla="*/ 28925 h 42757"/>
                    <a:gd name="connsiteX8" fmla="*/ 22658 w 29750"/>
                    <a:gd name="connsiteY8" fmla="*/ 27230 h 42757"/>
                    <a:gd name="connsiteX9" fmla="*/ 19456 w 29750"/>
                    <a:gd name="connsiteY9" fmla="*/ 24230 h 42757"/>
                    <a:gd name="connsiteX10" fmla="*/ 17535 w 29750"/>
                    <a:gd name="connsiteY10" fmla="*/ 22924 h 42757"/>
                    <a:gd name="connsiteX11" fmla="*/ 16552 w 29750"/>
                    <a:gd name="connsiteY11" fmla="*/ 22306 h 42757"/>
                    <a:gd name="connsiteX12" fmla="*/ 15409 w 29750"/>
                    <a:gd name="connsiteY12" fmla="*/ 21665 h 42757"/>
                    <a:gd name="connsiteX13" fmla="*/ 10950 w 29750"/>
                    <a:gd name="connsiteY13" fmla="*/ 19031 h 42757"/>
                    <a:gd name="connsiteX14" fmla="*/ 6582 w 29750"/>
                    <a:gd name="connsiteY14" fmla="*/ 16306 h 42757"/>
                    <a:gd name="connsiteX15" fmla="*/ 2557 w 29750"/>
                    <a:gd name="connsiteY15" fmla="*/ 13077 h 42757"/>
                    <a:gd name="connsiteX16" fmla="*/ 911 w 29750"/>
                    <a:gd name="connsiteY16" fmla="*/ 10970 h 42757"/>
                    <a:gd name="connsiteX17" fmla="*/ 42 w 29750"/>
                    <a:gd name="connsiteY17" fmla="*/ 8336 h 42757"/>
                    <a:gd name="connsiteX18" fmla="*/ 1048 w 29750"/>
                    <a:gd name="connsiteY18" fmla="*/ 4076 h 42757"/>
                    <a:gd name="connsiteX19" fmla="*/ 2832 w 29750"/>
                    <a:gd name="connsiteY19" fmla="*/ 1695 h 42757"/>
                    <a:gd name="connsiteX20" fmla="*/ 4181 w 29750"/>
                    <a:gd name="connsiteY20" fmla="*/ 435 h 42757"/>
                    <a:gd name="connsiteX21" fmla="*/ 4684 w 29750"/>
                    <a:gd name="connsiteY21" fmla="*/ 0 h 42757"/>
                    <a:gd name="connsiteX22" fmla="*/ 3792 w 29750"/>
                    <a:gd name="connsiteY22" fmla="*/ 2290 h 42757"/>
                    <a:gd name="connsiteX23" fmla="*/ 3060 w 29750"/>
                    <a:gd name="connsiteY23" fmla="*/ 4855 h 42757"/>
                    <a:gd name="connsiteX24" fmla="*/ 3220 w 29750"/>
                    <a:gd name="connsiteY24" fmla="*/ 7626 h 42757"/>
                    <a:gd name="connsiteX25" fmla="*/ 5370 w 29750"/>
                    <a:gd name="connsiteY25" fmla="*/ 9802 h 42757"/>
                    <a:gd name="connsiteX26" fmla="*/ 9143 w 29750"/>
                    <a:gd name="connsiteY26" fmla="*/ 11932 h 42757"/>
                    <a:gd name="connsiteX27" fmla="*/ 13625 w 29750"/>
                    <a:gd name="connsiteY27" fmla="*/ 14199 h 42757"/>
                    <a:gd name="connsiteX28" fmla="*/ 18267 w 29750"/>
                    <a:gd name="connsiteY28" fmla="*/ 16718 h 42757"/>
                    <a:gd name="connsiteX29" fmla="*/ 19411 w 29750"/>
                    <a:gd name="connsiteY29" fmla="*/ 17382 h 42757"/>
                    <a:gd name="connsiteX30" fmla="*/ 20623 w 29750"/>
                    <a:gd name="connsiteY30" fmla="*/ 18207 h 42757"/>
                    <a:gd name="connsiteX31" fmla="*/ 22932 w 29750"/>
                    <a:gd name="connsiteY31" fmla="*/ 19970 h 42757"/>
                    <a:gd name="connsiteX32" fmla="*/ 26705 w 29750"/>
                    <a:gd name="connsiteY32" fmla="*/ 24276 h 42757"/>
                    <a:gd name="connsiteX33" fmla="*/ 28032 w 29750"/>
                    <a:gd name="connsiteY33" fmla="*/ 26680 h 42757"/>
                    <a:gd name="connsiteX34" fmla="*/ 28969 w 29750"/>
                    <a:gd name="connsiteY34" fmla="*/ 29131 h 42757"/>
                    <a:gd name="connsiteX35" fmla="*/ 29724 w 29750"/>
                    <a:gd name="connsiteY35" fmla="*/ 33757 h 42757"/>
                    <a:gd name="connsiteX36" fmla="*/ 29472 w 29750"/>
                    <a:gd name="connsiteY36" fmla="*/ 37627 h 42757"/>
                    <a:gd name="connsiteX37" fmla="*/ 28764 w 29750"/>
                    <a:gd name="connsiteY37" fmla="*/ 40467 h 42757"/>
                    <a:gd name="connsiteX38" fmla="*/ 27712 w 29750"/>
                    <a:gd name="connsiteY38" fmla="*/ 42757 h 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750" h="42757">
                      <a:moveTo>
                        <a:pt x="27734" y="42734"/>
                      </a:moveTo>
                      <a:cubicBezTo>
                        <a:pt x="27734" y="42734"/>
                        <a:pt x="27734" y="42482"/>
                        <a:pt x="27734" y="42093"/>
                      </a:cubicBezTo>
                      <a:cubicBezTo>
                        <a:pt x="27734" y="41681"/>
                        <a:pt x="27689" y="41063"/>
                        <a:pt x="27666" y="40284"/>
                      </a:cubicBezTo>
                      <a:cubicBezTo>
                        <a:pt x="27620" y="39528"/>
                        <a:pt x="27483" y="38589"/>
                        <a:pt x="27323" y="37581"/>
                      </a:cubicBezTo>
                      <a:cubicBezTo>
                        <a:pt x="27140" y="36574"/>
                        <a:pt x="26889" y="35429"/>
                        <a:pt x="26523" y="34238"/>
                      </a:cubicBezTo>
                      <a:cubicBezTo>
                        <a:pt x="26317" y="33665"/>
                        <a:pt x="26156" y="33070"/>
                        <a:pt x="25859" y="32451"/>
                      </a:cubicBezTo>
                      <a:cubicBezTo>
                        <a:pt x="25608" y="31856"/>
                        <a:pt x="25356" y="31238"/>
                        <a:pt x="25013" y="30688"/>
                      </a:cubicBezTo>
                      <a:cubicBezTo>
                        <a:pt x="24716" y="30070"/>
                        <a:pt x="24350" y="29497"/>
                        <a:pt x="23961" y="28925"/>
                      </a:cubicBezTo>
                      <a:cubicBezTo>
                        <a:pt x="23595" y="28306"/>
                        <a:pt x="23115" y="27780"/>
                        <a:pt x="22658" y="27230"/>
                      </a:cubicBezTo>
                      <a:cubicBezTo>
                        <a:pt x="21743" y="26154"/>
                        <a:pt x="20645" y="25146"/>
                        <a:pt x="19456" y="24230"/>
                      </a:cubicBezTo>
                      <a:cubicBezTo>
                        <a:pt x="18907" y="23726"/>
                        <a:pt x="18176" y="23382"/>
                        <a:pt x="17535" y="22924"/>
                      </a:cubicBezTo>
                      <a:cubicBezTo>
                        <a:pt x="17215" y="22741"/>
                        <a:pt x="16918" y="22489"/>
                        <a:pt x="16552" y="22306"/>
                      </a:cubicBezTo>
                      <a:lnTo>
                        <a:pt x="15409" y="21665"/>
                      </a:lnTo>
                      <a:cubicBezTo>
                        <a:pt x="13922" y="20772"/>
                        <a:pt x="12413" y="19902"/>
                        <a:pt x="10950" y="19031"/>
                      </a:cubicBezTo>
                      <a:cubicBezTo>
                        <a:pt x="9463" y="18161"/>
                        <a:pt x="8000" y="17245"/>
                        <a:pt x="6582" y="16306"/>
                      </a:cubicBezTo>
                      <a:cubicBezTo>
                        <a:pt x="5164" y="15344"/>
                        <a:pt x="3792" y="14314"/>
                        <a:pt x="2557" y="13077"/>
                      </a:cubicBezTo>
                      <a:cubicBezTo>
                        <a:pt x="1940" y="12458"/>
                        <a:pt x="1368" y="11725"/>
                        <a:pt x="911" y="10970"/>
                      </a:cubicBezTo>
                      <a:cubicBezTo>
                        <a:pt x="476" y="10099"/>
                        <a:pt x="133" y="9252"/>
                        <a:pt x="42" y="8336"/>
                      </a:cubicBezTo>
                      <a:cubicBezTo>
                        <a:pt x="-164" y="6550"/>
                        <a:pt x="430" y="5061"/>
                        <a:pt x="1048" y="4076"/>
                      </a:cubicBezTo>
                      <a:cubicBezTo>
                        <a:pt x="1597" y="3000"/>
                        <a:pt x="2328" y="2313"/>
                        <a:pt x="2832" y="1695"/>
                      </a:cubicBezTo>
                      <a:cubicBezTo>
                        <a:pt x="3380" y="1122"/>
                        <a:pt x="3883" y="733"/>
                        <a:pt x="4181" y="435"/>
                      </a:cubicBezTo>
                      <a:cubicBezTo>
                        <a:pt x="4501" y="160"/>
                        <a:pt x="4684" y="0"/>
                        <a:pt x="4684" y="0"/>
                      </a:cubicBezTo>
                      <a:cubicBezTo>
                        <a:pt x="4684" y="0"/>
                        <a:pt x="4364" y="893"/>
                        <a:pt x="3792" y="2290"/>
                      </a:cubicBezTo>
                      <a:cubicBezTo>
                        <a:pt x="3586" y="3046"/>
                        <a:pt x="3220" y="3916"/>
                        <a:pt x="3060" y="4855"/>
                      </a:cubicBezTo>
                      <a:cubicBezTo>
                        <a:pt x="2832" y="5840"/>
                        <a:pt x="2900" y="6871"/>
                        <a:pt x="3220" y="7626"/>
                      </a:cubicBezTo>
                      <a:cubicBezTo>
                        <a:pt x="3540" y="8382"/>
                        <a:pt x="4272" y="9092"/>
                        <a:pt x="5370" y="9802"/>
                      </a:cubicBezTo>
                      <a:cubicBezTo>
                        <a:pt x="6399" y="10535"/>
                        <a:pt x="7748" y="11199"/>
                        <a:pt x="9143" y="11932"/>
                      </a:cubicBezTo>
                      <a:cubicBezTo>
                        <a:pt x="10607" y="12664"/>
                        <a:pt x="12093" y="13397"/>
                        <a:pt x="13625" y="14199"/>
                      </a:cubicBezTo>
                      <a:cubicBezTo>
                        <a:pt x="15134" y="14955"/>
                        <a:pt x="16781" y="15848"/>
                        <a:pt x="18267" y="16718"/>
                      </a:cubicBezTo>
                      <a:lnTo>
                        <a:pt x="19411" y="17382"/>
                      </a:lnTo>
                      <a:cubicBezTo>
                        <a:pt x="19822" y="17634"/>
                        <a:pt x="20211" y="17932"/>
                        <a:pt x="20623" y="18207"/>
                      </a:cubicBezTo>
                      <a:cubicBezTo>
                        <a:pt x="21423" y="18779"/>
                        <a:pt x="22223" y="19260"/>
                        <a:pt x="22932" y="19970"/>
                      </a:cubicBezTo>
                      <a:cubicBezTo>
                        <a:pt x="24396" y="21230"/>
                        <a:pt x="25699" y="22695"/>
                        <a:pt x="26705" y="24276"/>
                      </a:cubicBezTo>
                      <a:cubicBezTo>
                        <a:pt x="27186" y="25054"/>
                        <a:pt x="27712" y="25833"/>
                        <a:pt x="28032" y="26680"/>
                      </a:cubicBezTo>
                      <a:cubicBezTo>
                        <a:pt x="28398" y="27482"/>
                        <a:pt x="28764" y="28284"/>
                        <a:pt x="28969" y="29131"/>
                      </a:cubicBezTo>
                      <a:cubicBezTo>
                        <a:pt x="29495" y="30734"/>
                        <a:pt x="29655" y="32314"/>
                        <a:pt x="29724" y="33757"/>
                      </a:cubicBezTo>
                      <a:cubicBezTo>
                        <a:pt x="29815" y="35200"/>
                        <a:pt x="29655" y="36482"/>
                        <a:pt x="29472" y="37627"/>
                      </a:cubicBezTo>
                      <a:cubicBezTo>
                        <a:pt x="29290" y="38727"/>
                        <a:pt x="29015" y="39689"/>
                        <a:pt x="28764" y="40467"/>
                      </a:cubicBezTo>
                      <a:cubicBezTo>
                        <a:pt x="28215" y="41978"/>
                        <a:pt x="27712" y="42757"/>
                        <a:pt x="27712" y="4275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2" name="Freeform: Shape 2166">
                  <a:extLst>
                    <a:ext uri="{FF2B5EF4-FFF2-40B4-BE49-F238E27FC236}">
                      <a16:creationId xmlns:a16="http://schemas.microsoft.com/office/drawing/2014/main" id="{4843FC1C-154A-506A-DC31-6A565B0DAA0A}"/>
                    </a:ext>
                  </a:extLst>
                </p:cNvPr>
                <p:cNvSpPr/>
                <p:nvPr/>
              </p:nvSpPr>
              <p:spPr>
                <a:xfrm>
                  <a:off x="4752709" y="3688997"/>
                  <a:ext cx="64761" cy="179067"/>
                </a:xfrm>
                <a:custGeom>
                  <a:avLst/>
                  <a:gdLst>
                    <a:gd name="connsiteX0" fmla="*/ 64693 w 64761"/>
                    <a:gd name="connsiteY0" fmla="*/ 179045 h 179067"/>
                    <a:gd name="connsiteX1" fmla="*/ 64144 w 64761"/>
                    <a:gd name="connsiteY1" fmla="*/ 176869 h 179067"/>
                    <a:gd name="connsiteX2" fmla="*/ 62292 w 64761"/>
                    <a:gd name="connsiteY2" fmla="*/ 170892 h 179067"/>
                    <a:gd name="connsiteX3" fmla="*/ 60805 w 64761"/>
                    <a:gd name="connsiteY3" fmla="*/ 166678 h 179067"/>
                    <a:gd name="connsiteX4" fmla="*/ 58816 w 64761"/>
                    <a:gd name="connsiteY4" fmla="*/ 161846 h 179067"/>
                    <a:gd name="connsiteX5" fmla="*/ 56278 w 64761"/>
                    <a:gd name="connsiteY5" fmla="*/ 156487 h 179067"/>
                    <a:gd name="connsiteX6" fmla="*/ 53122 w 64761"/>
                    <a:gd name="connsiteY6" fmla="*/ 150762 h 179067"/>
                    <a:gd name="connsiteX7" fmla="*/ 51338 w 64761"/>
                    <a:gd name="connsiteY7" fmla="*/ 147761 h 179067"/>
                    <a:gd name="connsiteX8" fmla="*/ 49212 w 64761"/>
                    <a:gd name="connsiteY8" fmla="*/ 144853 h 179067"/>
                    <a:gd name="connsiteX9" fmla="*/ 44706 w 64761"/>
                    <a:gd name="connsiteY9" fmla="*/ 138578 h 179067"/>
                    <a:gd name="connsiteX10" fmla="*/ 42374 w 64761"/>
                    <a:gd name="connsiteY10" fmla="*/ 135280 h 179067"/>
                    <a:gd name="connsiteX11" fmla="*/ 40270 w 64761"/>
                    <a:gd name="connsiteY11" fmla="*/ 131478 h 179067"/>
                    <a:gd name="connsiteX12" fmla="*/ 38212 w 64761"/>
                    <a:gd name="connsiteY12" fmla="*/ 127539 h 179067"/>
                    <a:gd name="connsiteX13" fmla="*/ 36566 w 64761"/>
                    <a:gd name="connsiteY13" fmla="*/ 123394 h 179067"/>
                    <a:gd name="connsiteX14" fmla="*/ 33867 w 64761"/>
                    <a:gd name="connsiteY14" fmla="*/ 114646 h 179067"/>
                    <a:gd name="connsiteX15" fmla="*/ 32198 w 64761"/>
                    <a:gd name="connsiteY15" fmla="*/ 105462 h 179067"/>
                    <a:gd name="connsiteX16" fmla="*/ 31580 w 64761"/>
                    <a:gd name="connsiteY16" fmla="*/ 96027 h 179067"/>
                    <a:gd name="connsiteX17" fmla="*/ 31672 w 64761"/>
                    <a:gd name="connsiteY17" fmla="*/ 86591 h 179067"/>
                    <a:gd name="connsiteX18" fmla="*/ 32769 w 64761"/>
                    <a:gd name="connsiteY18" fmla="*/ 68247 h 179067"/>
                    <a:gd name="connsiteX19" fmla="*/ 31695 w 64761"/>
                    <a:gd name="connsiteY19" fmla="*/ 50910 h 179067"/>
                    <a:gd name="connsiteX20" fmla="*/ 27396 w 64761"/>
                    <a:gd name="connsiteY20" fmla="*/ 35360 h 179067"/>
                    <a:gd name="connsiteX21" fmla="*/ 25909 w 64761"/>
                    <a:gd name="connsiteY21" fmla="*/ 31856 h 179067"/>
                    <a:gd name="connsiteX22" fmla="*/ 24217 w 64761"/>
                    <a:gd name="connsiteY22" fmla="*/ 28559 h 179067"/>
                    <a:gd name="connsiteX23" fmla="*/ 23394 w 64761"/>
                    <a:gd name="connsiteY23" fmla="*/ 26955 h 179067"/>
                    <a:gd name="connsiteX24" fmla="*/ 22479 w 64761"/>
                    <a:gd name="connsiteY24" fmla="*/ 25444 h 179067"/>
                    <a:gd name="connsiteX25" fmla="*/ 20650 w 64761"/>
                    <a:gd name="connsiteY25" fmla="*/ 22490 h 179067"/>
                    <a:gd name="connsiteX26" fmla="*/ 16831 w 64761"/>
                    <a:gd name="connsiteY26" fmla="*/ 17176 h 179067"/>
                    <a:gd name="connsiteX27" fmla="*/ 13035 w 64761"/>
                    <a:gd name="connsiteY27" fmla="*/ 12642 h 179067"/>
                    <a:gd name="connsiteX28" fmla="*/ 9467 w 64761"/>
                    <a:gd name="connsiteY28" fmla="*/ 8840 h 179067"/>
                    <a:gd name="connsiteX29" fmla="*/ 6335 w 64761"/>
                    <a:gd name="connsiteY29" fmla="*/ 5657 h 179067"/>
                    <a:gd name="connsiteX30" fmla="*/ 0 w 64761"/>
                    <a:gd name="connsiteY30" fmla="*/ 0 h 179067"/>
                    <a:gd name="connsiteX31" fmla="*/ 1852 w 64761"/>
                    <a:gd name="connsiteY31" fmla="*/ 1237 h 179067"/>
                    <a:gd name="connsiteX32" fmla="*/ 7066 w 64761"/>
                    <a:gd name="connsiteY32" fmla="*/ 4764 h 179067"/>
                    <a:gd name="connsiteX33" fmla="*/ 10588 w 64761"/>
                    <a:gd name="connsiteY33" fmla="*/ 7603 h 179067"/>
                    <a:gd name="connsiteX34" fmla="*/ 14613 w 64761"/>
                    <a:gd name="connsiteY34" fmla="*/ 11107 h 179067"/>
                    <a:gd name="connsiteX35" fmla="*/ 18935 w 64761"/>
                    <a:gd name="connsiteY35" fmla="*/ 15367 h 179067"/>
                    <a:gd name="connsiteX36" fmla="*/ 23325 w 64761"/>
                    <a:gd name="connsiteY36" fmla="*/ 20543 h 179067"/>
                    <a:gd name="connsiteX37" fmla="*/ 25452 w 64761"/>
                    <a:gd name="connsiteY37" fmla="*/ 23474 h 179067"/>
                    <a:gd name="connsiteX38" fmla="*/ 26572 w 64761"/>
                    <a:gd name="connsiteY38" fmla="*/ 24986 h 179067"/>
                    <a:gd name="connsiteX39" fmla="*/ 27556 w 64761"/>
                    <a:gd name="connsiteY39" fmla="*/ 26612 h 179067"/>
                    <a:gd name="connsiteX40" fmla="*/ 29568 w 64761"/>
                    <a:gd name="connsiteY40" fmla="*/ 30001 h 179067"/>
                    <a:gd name="connsiteX41" fmla="*/ 31352 w 64761"/>
                    <a:gd name="connsiteY41" fmla="*/ 33620 h 179067"/>
                    <a:gd name="connsiteX42" fmla="*/ 36703 w 64761"/>
                    <a:gd name="connsiteY42" fmla="*/ 49995 h 179067"/>
                    <a:gd name="connsiteX43" fmla="*/ 38326 w 64761"/>
                    <a:gd name="connsiteY43" fmla="*/ 68293 h 179067"/>
                    <a:gd name="connsiteX44" fmla="*/ 37435 w 64761"/>
                    <a:gd name="connsiteY44" fmla="*/ 86820 h 179067"/>
                    <a:gd name="connsiteX45" fmla="*/ 37252 w 64761"/>
                    <a:gd name="connsiteY45" fmla="*/ 95889 h 179067"/>
                    <a:gd name="connsiteX46" fmla="*/ 37732 w 64761"/>
                    <a:gd name="connsiteY46" fmla="*/ 104844 h 179067"/>
                    <a:gd name="connsiteX47" fmla="*/ 38372 w 64761"/>
                    <a:gd name="connsiteY47" fmla="*/ 109172 h 179067"/>
                    <a:gd name="connsiteX48" fmla="*/ 39081 w 64761"/>
                    <a:gd name="connsiteY48" fmla="*/ 113478 h 179067"/>
                    <a:gd name="connsiteX49" fmla="*/ 41322 w 64761"/>
                    <a:gd name="connsiteY49" fmla="*/ 121699 h 179067"/>
                    <a:gd name="connsiteX50" fmla="*/ 42717 w 64761"/>
                    <a:gd name="connsiteY50" fmla="*/ 125593 h 179067"/>
                    <a:gd name="connsiteX51" fmla="*/ 44409 w 64761"/>
                    <a:gd name="connsiteY51" fmla="*/ 129234 h 179067"/>
                    <a:gd name="connsiteX52" fmla="*/ 46124 w 64761"/>
                    <a:gd name="connsiteY52" fmla="*/ 132761 h 179067"/>
                    <a:gd name="connsiteX53" fmla="*/ 48274 w 64761"/>
                    <a:gd name="connsiteY53" fmla="*/ 136196 h 179067"/>
                    <a:gd name="connsiteX54" fmla="*/ 52413 w 64761"/>
                    <a:gd name="connsiteY54" fmla="*/ 142746 h 179067"/>
                    <a:gd name="connsiteX55" fmla="*/ 54402 w 64761"/>
                    <a:gd name="connsiteY55" fmla="*/ 145952 h 179067"/>
                    <a:gd name="connsiteX56" fmla="*/ 56026 w 64761"/>
                    <a:gd name="connsiteY56" fmla="*/ 149204 h 179067"/>
                    <a:gd name="connsiteX57" fmla="*/ 58816 w 64761"/>
                    <a:gd name="connsiteY57" fmla="*/ 155365 h 179067"/>
                    <a:gd name="connsiteX58" fmla="*/ 60897 w 64761"/>
                    <a:gd name="connsiteY58" fmla="*/ 161090 h 179067"/>
                    <a:gd name="connsiteX59" fmla="*/ 62429 w 64761"/>
                    <a:gd name="connsiteY59" fmla="*/ 166197 h 179067"/>
                    <a:gd name="connsiteX60" fmla="*/ 63458 w 64761"/>
                    <a:gd name="connsiteY60" fmla="*/ 170617 h 179067"/>
                    <a:gd name="connsiteX61" fmla="*/ 64761 w 64761"/>
                    <a:gd name="connsiteY61" fmla="*/ 179068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761" h="179067">
                      <a:moveTo>
                        <a:pt x="64693" y="179045"/>
                      </a:moveTo>
                      <a:cubicBezTo>
                        <a:pt x="64693" y="179045"/>
                        <a:pt x="64533" y="178266"/>
                        <a:pt x="64144" y="176869"/>
                      </a:cubicBezTo>
                      <a:cubicBezTo>
                        <a:pt x="63801" y="175472"/>
                        <a:pt x="63115" y="173434"/>
                        <a:pt x="62292" y="170892"/>
                      </a:cubicBezTo>
                      <a:cubicBezTo>
                        <a:pt x="61834" y="169633"/>
                        <a:pt x="61331" y="168212"/>
                        <a:pt x="60805" y="166678"/>
                      </a:cubicBezTo>
                      <a:cubicBezTo>
                        <a:pt x="60188" y="165190"/>
                        <a:pt x="59525" y="163564"/>
                        <a:pt x="58816" y="161846"/>
                      </a:cubicBezTo>
                      <a:cubicBezTo>
                        <a:pt x="58153" y="160082"/>
                        <a:pt x="57147" y="158365"/>
                        <a:pt x="56278" y="156487"/>
                      </a:cubicBezTo>
                      <a:cubicBezTo>
                        <a:pt x="55409" y="154586"/>
                        <a:pt x="54265" y="152708"/>
                        <a:pt x="53122" y="150762"/>
                      </a:cubicBezTo>
                      <a:cubicBezTo>
                        <a:pt x="52527" y="149777"/>
                        <a:pt x="51978" y="148769"/>
                        <a:pt x="51338" y="147761"/>
                      </a:cubicBezTo>
                      <a:cubicBezTo>
                        <a:pt x="50652" y="146823"/>
                        <a:pt x="49943" y="145860"/>
                        <a:pt x="49212" y="144853"/>
                      </a:cubicBezTo>
                      <a:cubicBezTo>
                        <a:pt x="47748" y="142815"/>
                        <a:pt x="46239" y="140731"/>
                        <a:pt x="44706" y="138578"/>
                      </a:cubicBezTo>
                      <a:cubicBezTo>
                        <a:pt x="43952" y="137479"/>
                        <a:pt x="43152" y="136402"/>
                        <a:pt x="42374" y="135280"/>
                      </a:cubicBezTo>
                      <a:cubicBezTo>
                        <a:pt x="41665" y="134066"/>
                        <a:pt x="40979" y="132761"/>
                        <a:pt x="40270" y="131478"/>
                      </a:cubicBezTo>
                      <a:cubicBezTo>
                        <a:pt x="39584" y="130196"/>
                        <a:pt x="38784" y="128914"/>
                        <a:pt x="38212" y="127539"/>
                      </a:cubicBezTo>
                      <a:cubicBezTo>
                        <a:pt x="37663" y="126165"/>
                        <a:pt x="37114" y="124768"/>
                        <a:pt x="36566" y="123394"/>
                      </a:cubicBezTo>
                      <a:cubicBezTo>
                        <a:pt x="35331" y="120623"/>
                        <a:pt x="34759" y="117623"/>
                        <a:pt x="33867" y="114646"/>
                      </a:cubicBezTo>
                      <a:cubicBezTo>
                        <a:pt x="33090" y="111668"/>
                        <a:pt x="32724" y="108577"/>
                        <a:pt x="32198" y="105462"/>
                      </a:cubicBezTo>
                      <a:cubicBezTo>
                        <a:pt x="32015" y="102348"/>
                        <a:pt x="31626" y="99187"/>
                        <a:pt x="31580" y="96027"/>
                      </a:cubicBezTo>
                      <a:cubicBezTo>
                        <a:pt x="31626" y="92889"/>
                        <a:pt x="31420" y="89729"/>
                        <a:pt x="31672" y="86591"/>
                      </a:cubicBezTo>
                      <a:cubicBezTo>
                        <a:pt x="31992" y="80225"/>
                        <a:pt x="32678" y="74201"/>
                        <a:pt x="32769" y="68247"/>
                      </a:cubicBezTo>
                      <a:cubicBezTo>
                        <a:pt x="32838" y="62292"/>
                        <a:pt x="32609" y="56475"/>
                        <a:pt x="31695" y="50910"/>
                      </a:cubicBezTo>
                      <a:cubicBezTo>
                        <a:pt x="30849" y="45368"/>
                        <a:pt x="29316" y="40124"/>
                        <a:pt x="27396" y="35360"/>
                      </a:cubicBezTo>
                      <a:cubicBezTo>
                        <a:pt x="26892" y="34192"/>
                        <a:pt x="26435" y="33001"/>
                        <a:pt x="25909" y="31856"/>
                      </a:cubicBezTo>
                      <a:cubicBezTo>
                        <a:pt x="25338" y="30734"/>
                        <a:pt x="24766" y="29635"/>
                        <a:pt x="24217" y="28559"/>
                      </a:cubicBezTo>
                      <a:cubicBezTo>
                        <a:pt x="23942" y="28032"/>
                        <a:pt x="23668" y="27505"/>
                        <a:pt x="23394" y="26955"/>
                      </a:cubicBezTo>
                      <a:cubicBezTo>
                        <a:pt x="23074" y="26452"/>
                        <a:pt x="22776" y="25925"/>
                        <a:pt x="22479" y="25444"/>
                      </a:cubicBezTo>
                      <a:cubicBezTo>
                        <a:pt x="21862" y="24436"/>
                        <a:pt x="21244" y="23451"/>
                        <a:pt x="20650" y="22490"/>
                      </a:cubicBezTo>
                      <a:cubicBezTo>
                        <a:pt x="19438" y="20566"/>
                        <a:pt x="18020" y="18894"/>
                        <a:pt x="16831" y="17176"/>
                      </a:cubicBezTo>
                      <a:cubicBezTo>
                        <a:pt x="15619" y="15482"/>
                        <a:pt x="14224" y="14062"/>
                        <a:pt x="13035" y="12642"/>
                      </a:cubicBezTo>
                      <a:cubicBezTo>
                        <a:pt x="11868" y="11199"/>
                        <a:pt x="10611" y="9985"/>
                        <a:pt x="9467" y="8840"/>
                      </a:cubicBezTo>
                      <a:cubicBezTo>
                        <a:pt x="8324" y="7695"/>
                        <a:pt x="7295" y="6619"/>
                        <a:pt x="6335" y="5657"/>
                      </a:cubicBezTo>
                      <a:cubicBezTo>
                        <a:pt x="2310" y="2061"/>
                        <a:pt x="0" y="0"/>
                        <a:pt x="0" y="0"/>
                      </a:cubicBezTo>
                      <a:cubicBezTo>
                        <a:pt x="0" y="0"/>
                        <a:pt x="640" y="435"/>
                        <a:pt x="1852" y="1237"/>
                      </a:cubicBezTo>
                      <a:cubicBezTo>
                        <a:pt x="3041" y="2061"/>
                        <a:pt x="4848" y="3206"/>
                        <a:pt x="7066" y="4764"/>
                      </a:cubicBezTo>
                      <a:cubicBezTo>
                        <a:pt x="8141" y="5634"/>
                        <a:pt x="9307" y="6573"/>
                        <a:pt x="10588" y="7603"/>
                      </a:cubicBezTo>
                      <a:cubicBezTo>
                        <a:pt x="11891" y="8611"/>
                        <a:pt x="13263" y="9733"/>
                        <a:pt x="14613" y="11107"/>
                      </a:cubicBezTo>
                      <a:cubicBezTo>
                        <a:pt x="15962" y="12436"/>
                        <a:pt x="17517" y="13764"/>
                        <a:pt x="18935" y="15367"/>
                      </a:cubicBezTo>
                      <a:cubicBezTo>
                        <a:pt x="20330" y="16993"/>
                        <a:pt x="21907" y="18642"/>
                        <a:pt x="23325" y="20543"/>
                      </a:cubicBezTo>
                      <a:cubicBezTo>
                        <a:pt x="24034" y="21505"/>
                        <a:pt x="24743" y="22467"/>
                        <a:pt x="25452" y="23474"/>
                      </a:cubicBezTo>
                      <a:cubicBezTo>
                        <a:pt x="25818" y="23978"/>
                        <a:pt x="26184" y="24482"/>
                        <a:pt x="26572" y="24986"/>
                      </a:cubicBezTo>
                      <a:cubicBezTo>
                        <a:pt x="26892" y="25535"/>
                        <a:pt x="27213" y="26062"/>
                        <a:pt x="27556" y="26612"/>
                      </a:cubicBezTo>
                      <a:cubicBezTo>
                        <a:pt x="28219" y="27711"/>
                        <a:pt x="28882" y="28833"/>
                        <a:pt x="29568" y="30001"/>
                      </a:cubicBezTo>
                      <a:cubicBezTo>
                        <a:pt x="30186" y="31146"/>
                        <a:pt x="30757" y="32383"/>
                        <a:pt x="31352" y="33620"/>
                      </a:cubicBezTo>
                      <a:cubicBezTo>
                        <a:pt x="33684" y="38544"/>
                        <a:pt x="35628" y="44086"/>
                        <a:pt x="36703" y="49995"/>
                      </a:cubicBezTo>
                      <a:cubicBezTo>
                        <a:pt x="37823" y="55880"/>
                        <a:pt x="38418" y="62064"/>
                        <a:pt x="38326" y="68293"/>
                      </a:cubicBezTo>
                      <a:cubicBezTo>
                        <a:pt x="38326" y="74545"/>
                        <a:pt x="37686" y="80820"/>
                        <a:pt x="37435" y="86820"/>
                      </a:cubicBezTo>
                      <a:cubicBezTo>
                        <a:pt x="37160" y="89843"/>
                        <a:pt x="37320" y="92889"/>
                        <a:pt x="37252" y="95889"/>
                      </a:cubicBezTo>
                      <a:cubicBezTo>
                        <a:pt x="37252" y="98889"/>
                        <a:pt x="37572" y="101867"/>
                        <a:pt x="37732" y="104844"/>
                      </a:cubicBezTo>
                      <a:cubicBezTo>
                        <a:pt x="37938" y="106287"/>
                        <a:pt x="38166" y="107729"/>
                        <a:pt x="38372" y="109172"/>
                      </a:cubicBezTo>
                      <a:cubicBezTo>
                        <a:pt x="38601" y="110638"/>
                        <a:pt x="38670" y="112104"/>
                        <a:pt x="39081" y="113478"/>
                      </a:cubicBezTo>
                      <a:cubicBezTo>
                        <a:pt x="39813" y="116249"/>
                        <a:pt x="40247" y="119111"/>
                        <a:pt x="41322" y="121699"/>
                      </a:cubicBezTo>
                      <a:cubicBezTo>
                        <a:pt x="41779" y="123028"/>
                        <a:pt x="42260" y="124310"/>
                        <a:pt x="42717" y="125593"/>
                      </a:cubicBezTo>
                      <a:cubicBezTo>
                        <a:pt x="43197" y="126875"/>
                        <a:pt x="43860" y="128020"/>
                        <a:pt x="44409" y="129234"/>
                      </a:cubicBezTo>
                      <a:cubicBezTo>
                        <a:pt x="44981" y="130425"/>
                        <a:pt x="45530" y="131593"/>
                        <a:pt x="46124" y="132761"/>
                      </a:cubicBezTo>
                      <a:cubicBezTo>
                        <a:pt x="46856" y="133952"/>
                        <a:pt x="47588" y="135074"/>
                        <a:pt x="48274" y="136196"/>
                      </a:cubicBezTo>
                      <a:cubicBezTo>
                        <a:pt x="49692" y="138441"/>
                        <a:pt x="51087" y="140616"/>
                        <a:pt x="52413" y="142746"/>
                      </a:cubicBezTo>
                      <a:cubicBezTo>
                        <a:pt x="53076" y="143845"/>
                        <a:pt x="53739" y="144899"/>
                        <a:pt x="54402" y="145952"/>
                      </a:cubicBezTo>
                      <a:cubicBezTo>
                        <a:pt x="54997" y="147029"/>
                        <a:pt x="55500" y="148128"/>
                        <a:pt x="56026" y="149204"/>
                      </a:cubicBezTo>
                      <a:cubicBezTo>
                        <a:pt x="57078" y="151334"/>
                        <a:pt x="58130" y="153327"/>
                        <a:pt x="58816" y="155365"/>
                      </a:cubicBezTo>
                      <a:cubicBezTo>
                        <a:pt x="59548" y="157403"/>
                        <a:pt x="60394" y="159258"/>
                        <a:pt x="60897" y="161090"/>
                      </a:cubicBezTo>
                      <a:cubicBezTo>
                        <a:pt x="61446" y="162922"/>
                        <a:pt x="61994" y="164617"/>
                        <a:pt x="62429" y="166197"/>
                      </a:cubicBezTo>
                      <a:cubicBezTo>
                        <a:pt x="62795" y="167800"/>
                        <a:pt x="63138" y="169266"/>
                        <a:pt x="63458" y="170617"/>
                      </a:cubicBezTo>
                      <a:cubicBezTo>
                        <a:pt x="64556" y="175953"/>
                        <a:pt x="64761" y="179068"/>
                        <a:pt x="64761" y="17906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3" name="Freeform: Shape 2167">
                  <a:extLst>
                    <a:ext uri="{FF2B5EF4-FFF2-40B4-BE49-F238E27FC236}">
                      <a16:creationId xmlns:a16="http://schemas.microsoft.com/office/drawing/2014/main" id="{146CEFAF-D0FB-D269-C09B-F86A10205639}"/>
                    </a:ext>
                  </a:extLst>
                </p:cNvPr>
                <p:cNvSpPr/>
                <p:nvPr/>
              </p:nvSpPr>
              <p:spPr>
                <a:xfrm>
                  <a:off x="4787193" y="3766130"/>
                  <a:ext cx="25457" cy="58582"/>
                </a:xfrm>
                <a:custGeom>
                  <a:avLst/>
                  <a:gdLst>
                    <a:gd name="connsiteX0" fmla="*/ 25155 w 25457"/>
                    <a:gd name="connsiteY0" fmla="*/ 58537 h 58582"/>
                    <a:gd name="connsiteX1" fmla="*/ 24332 w 25457"/>
                    <a:gd name="connsiteY1" fmla="*/ 55811 h 58582"/>
                    <a:gd name="connsiteX2" fmla="*/ 21839 w 25457"/>
                    <a:gd name="connsiteY2" fmla="*/ 48964 h 58582"/>
                    <a:gd name="connsiteX3" fmla="*/ 17425 w 25457"/>
                    <a:gd name="connsiteY3" fmla="*/ 40009 h 58582"/>
                    <a:gd name="connsiteX4" fmla="*/ 14384 w 25457"/>
                    <a:gd name="connsiteY4" fmla="*/ 35451 h 58582"/>
                    <a:gd name="connsiteX5" fmla="*/ 10702 w 25457"/>
                    <a:gd name="connsiteY5" fmla="*/ 31260 h 58582"/>
                    <a:gd name="connsiteX6" fmla="*/ 8575 w 25457"/>
                    <a:gd name="connsiteY6" fmla="*/ 28971 h 58582"/>
                    <a:gd name="connsiteX7" fmla="*/ 6517 w 25457"/>
                    <a:gd name="connsiteY7" fmla="*/ 26428 h 58582"/>
                    <a:gd name="connsiteX8" fmla="*/ 3270 w 25457"/>
                    <a:gd name="connsiteY8" fmla="*/ 20978 h 58582"/>
                    <a:gd name="connsiteX9" fmla="*/ 1258 w 25457"/>
                    <a:gd name="connsiteY9" fmla="*/ 15504 h 58582"/>
                    <a:gd name="connsiteX10" fmla="*/ 275 w 25457"/>
                    <a:gd name="connsiteY10" fmla="*/ 10443 h 58582"/>
                    <a:gd name="connsiteX11" fmla="*/ 0 w 25457"/>
                    <a:gd name="connsiteY11" fmla="*/ 6137 h 58582"/>
                    <a:gd name="connsiteX12" fmla="*/ 183 w 25457"/>
                    <a:gd name="connsiteY12" fmla="*/ 2840 h 58582"/>
                    <a:gd name="connsiteX13" fmla="*/ 686 w 25457"/>
                    <a:gd name="connsiteY13" fmla="*/ 0 h 58582"/>
                    <a:gd name="connsiteX14" fmla="*/ 1304 w 25457"/>
                    <a:gd name="connsiteY14" fmla="*/ 2771 h 58582"/>
                    <a:gd name="connsiteX15" fmla="*/ 2150 w 25457"/>
                    <a:gd name="connsiteY15" fmla="*/ 5840 h 58582"/>
                    <a:gd name="connsiteX16" fmla="*/ 3430 w 25457"/>
                    <a:gd name="connsiteY16" fmla="*/ 9687 h 58582"/>
                    <a:gd name="connsiteX17" fmla="*/ 7730 w 25457"/>
                    <a:gd name="connsiteY17" fmla="*/ 18596 h 58582"/>
                    <a:gd name="connsiteX18" fmla="*/ 10839 w 25457"/>
                    <a:gd name="connsiteY18" fmla="*/ 22993 h 58582"/>
                    <a:gd name="connsiteX19" fmla="*/ 12646 w 25457"/>
                    <a:gd name="connsiteY19" fmla="*/ 25077 h 58582"/>
                    <a:gd name="connsiteX20" fmla="*/ 14704 w 25457"/>
                    <a:gd name="connsiteY20" fmla="*/ 27207 h 58582"/>
                    <a:gd name="connsiteX21" fmla="*/ 21884 w 25457"/>
                    <a:gd name="connsiteY21" fmla="*/ 37696 h 58582"/>
                    <a:gd name="connsiteX22" fmla="*/ 24972 w 25457"/>
                    <a:gd name="connsiteY22" fmla="*/ 48139 h 58582"/>
                    <a:gd name="connsiteX23" fmla="*/ 25429 w 25457"/>
                    <a:gd name="connsiteY23" fmla="*/ 55720 h 58582"/>
                    <a:gd name="connsiteX24" fmla="*/ 25132 w 25457"/>
                    <a:gd name="connsiteY24" fmla="*/ 58582 h 5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457" h="58582">
                      <a:moveTo>
                        <a:pt x="25155" y="58537"/>
                      </a:moveTo>
                      <a:cubicBezTo>
                        <a:pt x="25155" y="58537"/>
                        <a:pt x="24835" y="57552"/>
                        <a:pt x="24332" y="55811"/>
                      </a:cubicBezTo>
                      <a:cubicBezTo>
                        <a:pt x="23783" y="54094"/>
                        <a:pt x="22960" y="51735"/>
                        <a:pt x="21839" y="48964"/>
                      </a:cubicBezTo>
                      <a:cubicBezTo>
                        <a:pt x="20696" y="46215"/>
                        <a:pt x="19255" y="43124"/>
                        <a:pt x="17425" y="40009"/>
                      </a:cubicBezTo>
                      <a:cubicBezTo>
                        <a:pt x="16511" y="38475"/>
                        <a:pt x="15482" y="36940"/>
                        <a:pt x="14384" y="35451"/>
                      </a:cubicBezTo>
                      <a:cubicBezTo>
                        <a:pt x="13241" y="33986"/>
                        <a:pt x="12051" y="32520"/>
                        <a:pt x="10702" y="31260"/>
                      </a:cubicBezTo>
                      <a:lnTo>
                        <a:pt x="8575" y="28971"/>
                      </a:lnTo>
                      <a:cubicBezTo>
                        <a:pt x="7889" y="28306"/>
                        <a:pt x="7181" y="27299"/>
                        <a:pt x="6517" y="26428"/>
                      </a:cubicBezTo>
                      <a:cubicBezTo>
                        <a:pt x="5168" y="24642"/>
                        <a:pt x="4162" y="22833"/>
                        <a:pt x="3270" y="20978"/>
                      </a:cubicBezTo>
                      <a:cubicBezTo>
                        <a:pt x="2401" y="19146"/>
                        <a:pt x="1761" y="17268"/>
                        <a:pt x="1258" y="15504"/>
                      </a:cubicBezTo>
                      <a:cubicBezTo>
                        <a:pt x="778" y="13718"/>
                        <a:pt x="480" y="12023"/>
                        <a:pt x="275" y="10443"/>
                      </a:cubicBezTo>
                      <a:cubicBezTo>
                        <a:pt x="69" y="8886"/>
                        <a:pt x="0" y="7420"/>
                        <a:pt x="0" y="6137"/>
                      </a:cubicBezTo>
                      <a:cubicBezTo>
                        <a:pt x="0" y="4855"/>
                        <a:pt x="92" y="3733"/>
                        <a:pt x="183" y="2840"/>
                      </a:cubicBezTo>
                      <a:cubicBezTo>
                        <a:pt x="366" y="1031"/>
                        <a:pt x="686" y="0"/>
                        <a:pt x="686" y="0"/>
                      </a:cubicBezTo>
                      <a:cubicBezTo>
                        <a:pt x="686" y="0"/>
                        <a:pt x="892" y="1031"/>
                        <a:pt x="1304" y="2771"/>
                      </a:cubicBezTo>
                      <a:cubicBezTo>
                        <a:pt x="1532" y="3618"/>
                        <a:pt x="1829" y="4649"/>
                        <a:pt x="2150" y="5840"/>
                      </a:cubicBezTo>
                      <a:cubicBezTo>
                        <a:pt x="2515" y="6985"/>
                        <a:pt x="2950" y="8290"/>
                        <a:pt x="3430" y="9687"/>
                      </a:cubicBezTo>
                      <a:cubicBezTo>
                        <a:pt x="4482" y="12436"/>
                        <a:pt x="5854" y="15550"/>
                        <a:pt x="7730" y="18596"/>
                      </a:cubicBezTo>
                      <a:cubicBezTo>
                        <a:pt x="8644" y="20107"/>
                        <a:pt x="9719" y="21619"/>
                        <a:pt x="10839" y="22993"/>
                      </a:cubicBezTo>
                      <a:cubicBezTo>
                        <a:pt x="11434" y="23680"/>
                        <a:pt x="11891" y="24321"/>
                        <a:pt x="12646" y="25077"/>
                      </a:cubicBezTo>
                      <a:lnTo>
                        <a:pt x="14704" y="27207"/>
                      </a:lnTo>
                      <a:cubicBezTo>
                        <a:pt x="17814" y="30322"/>
                        <a:pt x="20238" y="34032"/>
                        <a:pt x="21884" y="37696"/>
                      </a:cubicBezTo>
                      <a:cubicBezTo>
                        <a:pt x="23554" y="41383"/>
                        <a:pt x="24491" y="45002"/>
                        <a:pt x="24972" y="48139"/>
                      </a:cubicBezTo>
                      <a:cubicBezTo>
                        <a:pt x="25475" y="51254"/>
                        <a:pt x="25498" y="53887"/>
                        <a:pt x="25429" y="55720"/>
                      </a:cubicBezTo>
                      <a:cubicBezTo>
                        <a:pt x="25361" y="57552"/>
                        <a:pt x="25132" y="58582"/>
                        <a:pt x="25132" y="5858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44" name="Freeform: Shape 2168">
                  <a:extLst>
                    <a:ext uri="{FF2B5EF4-FFF2-40B4-BE49-F238E27FC236}">
                      <a16:creationId xmlns:a16="http://schemas.microsoft.com/office/drawing/2014/main" id="{2D0E295F-381F-7A8E-3B13-EA112182F4CA}"/>
                    </a:ext>
                  </a:extLst>
                </p:cNvPr>
                <p:cNvSpPr/>
                <p:nvPr/>
              </p:nvSpPr>
              <p:spPr>
                <a:xfrm>
                  <a:off x="4558584" y="3562122"/>
                  <a:ext cx="214894" cy="131470"/>
                </a:xfrm>
                <a:custGeom>
                  <a:avLst/>
                  <a:gdLst>
                    <a:gd name="connsiteX0" fmla="*/ 213471 w 214894"/>
                    <a:gd name="connsiteY0" fmla="*/ 96278 h 131470"/>
                    <a:gd name="connsiteX1" fmla="*/ 214500 w 214894"/>
                    <a:gd name="connsiteY1" fmla="*/ 99393 h 131470"/>
                    <a:gd name="connsiteX2" fmla="*/ 214157 w 214894"/>
                    <a:gd name="connsiteY2" fmla="*/ 108806 h 131470"/>
                    <a:gd name="connsiteX3" fmla="*/ 211527 w 214894"/>
                    <a:gd name="connsiteY3" fmla="*/ 115195 h 131470"/>
                    <a:gd name="connsiteX4" fmla="*/ 206633 w 214894"/>
                    <a:gd name="connsiteY4" fmla="*/ 121653 h 131470"/>
                    <a:gd name="connsiteX5" fmla="*/ 205879 w 214894"/>
                    <a:gd name="connsiteY5" fmla="*/ 122432 h 131470"/>
                    <a:gd name="connsiteX6" fmla="*/ 205512 w 214894"/>
                    <a:gd name="connsiteY6" fmla="*/ 122822 h 131470"/>
                    <a:gd name="connsiteX7" fmla="*/ 205307 w 214894"/>
                    <a:gd name="connsiteY7" fmla="*/ 123027 h 131470"/>
                    <a:gd name="connsiteX8" fmla="*/ 205215 w 214894"/>
                    <a:gd name="connsiteY8" fmla="*/ 123119 h 131470"/>
                    <a:gd name="connsiteX9" fmla="*/ 205146 w 214894"/>
                    <a:gd name="connsiteY9" fmla="*/ 123188 h 131470"/>
                    <a:gd name="connsiteX10" fmla="*/ 205009 w 214894"/>
                    <a:gd name="connsiteY10" fmla="*/ 123325 h 131470"/>
                    <a:gd name="connsiteX11" fmla="*/ 203386 w 214894"/>
                    <a:gd name="connsiteY11" fmla="*/ 124722 h 131470"/>
                    <a:gd name="connsiteX12" fmla="*/ 199430 w 214894"/>
                    <a:gd name="connsiteY12" fmla="*/ 127654 h 131470"/>
                    <a:gd name="connsiteX13" fmla="*/ 189208 w 214894"/>
                    <a:gd name="connsiteY13" fmla="*/ 131272 h 131470"/>
                    <a:gd name="connsiteX14" fmla="*/ 166271 w 214894"/>
                    <a:gd name="connsiteY14" fmla="*/ 124905 h 131470"/>
                    <a:gd name="connsiteX15" fmla="*/ 156278 w 214894"/>
                    <a:gd name="connsiteY15" fmla="*/ 117188 h 131470"/>
                    <a:gd name="connsiteX16" fmla="*/ 147314 w 214894"/>
                    <a:gd name="connsiteY16" fmla="*/ 107935 h 131470"/>
                    <a:gd name="connsiteX17" fmla="*/ 139013 w 214894"/>
                    <a:gd name="connsiteY17" fmla="*/ 98431 h 131470"/>
                    <a:gd name="connsiteX18" fmla="*/ 130209 w 214894"/>
                    <a:gd name="connsiteY18" fmla="*/ 92843 h 131470"/>
                    <a:gd name="connsiteX19" fmla="*/ 118386 w 214894"/>
                    <a:gd name="connsiteY19" fmla="*/ 90599 h 131470"/>
                    <a:gd name="connsiteX20" fmla="*/ 111938 w 214894"/>
                    <a:gd name="connsiteY20" fmla="*/ 90095 h 131470"/>
                    <a:gd name="connsiteX21" fmla="*/ 105352 w 214894"/>
                    <a:gd name="connsiteY21" fmla="*/ 89820 h 131470"/>
                    <a:gd name="connsiteX22" fmla="*/ 98697 w 214894"/>
                    <a:gd name="connsiteY22" fmla="*/ 89591 h 131470"/>
                    <a:gd name="connsiteX23" fmla="*/ 96822 w 214894"/>
                    <a:gd name="connsiteY23" fmla="*/ 89500 h 131470"/>
                    <a:gd name="connsiteX24" fmla="*/ 95130 w 214894"/>
                    <a:gd name="connsiteY24" fmla="*/ 89385 h 131470"/>
                    <a:gd name="connsiteX25" fmla="*/ 91791 w 214894"/>
                    <a:gd name="connsiteY25" fmla="*/ 89179 h 131470"/>
                    <a:gd name="connsiteX26" fmla="*/ 88041 w 214894"/>
                    <a:gd name="connsiteY26" fmla="*/ 88675 h 131470"/>
                    <a:gd name="connsiteX27" fmla="*/ 84359 w 214894"/>
                    <a:gd name="connsiteY27" fmla="*/ 87942 h 131470"/>
                    <a:gd name="connsiteX28" fmla="*/ 80792 w 214894"/>
                    <a:gd name="connsiteY28" fmla="*/ 87049 h 131470"/>
                    <a:gd name="connsiteX29" fmla="*/ 77316 w 214894"/>
                    <a:gd name="connsiteY29" fmla="*/ 85858 h 131470"/>
                    <a:gd name="connsiteX30" fmla="*/ 64556 w 214894"/>
                    <a:gd name="connsiteY30" fmla="*/ 79217 h 131470"/>
                    <a:gd name="connsiteX31" fmla="*/ 53991 w 214894"/>
                    <a:gd name="connsiteY31" fmla="*/ 70789 h 131470"/>
                    <a:gd name="connsiteX32" fmla="*/ 36291 w 214894"/>
                    <a:gd name="connsiteY32" fmla="*/ 54139 h 131470"/>
                    <a:gd name="connsiteX33" fmla="*/ 27921 w 214894"/>
                    <a:gd name="connsiteY33" fmla="*/ 46971 h 131470"/>
                    <a:gd name="connsiteX34" fmla="*/ 19712 w 214894"/>
                    <a:gd name="connsiteY34" fmla="*/ 40376 h 131470"/>
                    <a:gd name="connsiteX35" fmla="*/ 12371 w 214894"/>
                    <a:gd name="connsiteY35" fmla="*/ 33459 h 131470"/>
                    <a:gd name="connsiteX36" fmla="*/ 6837 w 214894"/>
                    <a:gd name="connsiteY36" fmla="*/ 26131 h 131470"/>
                    <a:gd name="connsiteX37" fmla="*/ 1304 w 214894"/>
                    <a:gd name="connsiteY37" fmla="*/ 12481 h 131470"/>
                    <a:gd name="connsiteX38" fmla="*/ 686 w 214894"/>
                    <a:gd name="connsiteY38" fmla="*/ 9687 h 131470"/>
                    <a:gd name="connsiteX39" fmla="*/ 389 w 214894"/>
                    <a:gd name="connsiteY39" fmla="*/ 7191 h 131470"/>
                    <a:gd name="connsiteX40" fmla="*/ 137 w 214894"/>
                    <a:gd name="connsiteY40" fmla="*/ 5061 h 131470"/>
                    <a:gd name="connsiteX41" fmla="*/ 69 w 214894"/>
                    <a:gd name="connsiteY41" fmla="*/ 3252 h 131470"/>
                    <a:gd name="connsiteX42" fmla="*/ 0 w 214894"/>
                    <a:gd name="connsiteY42" fmla="*/ 0 h 131470"/>
                    <a:gd name="connsiteX43" fmla="*/ 732 w 214894"/>
                    <a:gd name="connsiteY43" fmla="*/ 3160 h 131470"/>
                    <a:gd name="connsiteX44" fmla="*/ 1120 w 214894"/>
                    <a:gd name="connsiteY44" fmla="*/ 4901 h 131470"/>
                    <a:gd name="connsiteX45" fmla="*/ 1738 w 214894"/>
                    <a:gd name="connsiteY45" fmla="*/ 6893 h 131470"/>
                    <a:gd name="connsiteX46" fmla="*/ 2447 w 214894"/>
                    <a:gd name="connsiteY46" fmla="*/ 9229 h 131470"/>
                    <a:gd name="connsiteX47" fmla="*/ 3453 w 214894"/>
                    <a:gd name="connsiteY47" fmla="*/ 11794 h 131470"/>
                    <a:gd name="connsiteX48" fmla="*/ 10382 w 214894"/>
                    <a:gd name="connsiteY48" fmla="*/ 23589 h 131470"/>
                    <a:gd name="connsiteX49" fmla="*/ 23622 w 214894"/>
                    <a:gd name="connsiteY49" fmla="*/ 35085 h 131470"/>
                    <a:gd name="connsiteX50" fmla="*/ 32449 w 214894"/>
                    <a:gd name="connsiteY50" fmla="*/ 40765 h 131470"/>
                    <a:gd name="connsiteX51" fmla="*/ 37069 w 214894"/>
                    <a:gd name="connsiteY51" fmla="*/ 44040 h 131470"/>
                    <a:gd name="connsiteX52" fmla="*/ 41734 w 214894"/>
                    <a:gd name="connsiteY52" fmla="*/ 47567 h 131470"/>
                    <a:gd name="connsiteX53" fmla="*/ 60485 w 214894"/>
                    <a:gd name="connsiteY53" fmla="*/ 63094 h 131470"/>
                    <a:gd name="connsiteX54" fmla="*/ 80998 w 214894"/>
                    <a:gd name="connsiteY54" fmla="*/ 75369 h 131470"/>
                    <a:gd name="connsiteX55" fmla="*/ 83810 w 214894"/>
                    <a:gd name="connsiteY55" fmla="*/ 76262 h 131470"/>
                    <a:gd name="connsiteX56" fmla="*/ 86715 w 214894"/>
                    <a:gd name="connsiteY56" fmla="*/ 76926 h 131470"/>
                    <a:gd name="connsiteX57" fmla="*/ 89596 w 214894"/>
                    <a:gd name="connsiteY57" fmla="*/ 77408 h 131470"/>
                    <a:gd name="connsiteX58" fmla="*/ 92500 w 214894"/>
                    <a:gd name="connsiteY58" fmla="*/ 77820 h 131470"/>
                    <a:gd name="connsiteX59" fmla="*/ 95839 w 214894"/>
                    <a:gd name="connsiteY59" fmla="*/ 78003 h 131470"/>
                    <a:gd name="connsiteX60" fmla="*/ 97531 w 214894"/>
                    <a:gd name="connsiteY60" fmla="*/ 78095 h 131470"/>
                    <a:gd name="connsiteX61" fmla="*/ 98994 w 214894"/>
                    <a:gd name="connsiteY61" fmla="*/ 78095 h 131470"/>
                    <a:gd name="connsiteX62" fmla="*/ 105809 w 214894"/>
                    <a:gd name="connsiteY62" fmla="*/ 78323 h 131470"/>
                    <a:gd name="connsiteX63" fmla="*/ 112692 w 214894"/>
                    <a:gd name="connsiteY63" fmla="*/ 78713 h 131470"/>
                    <a:gd name="connsiteX64" fmla="*/ 119621 w 214894"/>
                    <a:gd name="connsiteY64" fmla="*/ 79354 h 131470"/>
                    <a:gd name="connsiteX65" fmla="*/ 133891 w 214894"/>
                    <a:gd name="connsiteY65" fmla="*/ 82354 h 131470"/>
                    <a:gd name="connsiteX66" fmla="*/ 137527 w 214894"/>
                    <a:gd name="connsiteY66" fmla="*/ 83866 h 131470"/>
                    <a:gd name="connsiteX67" fmla="*/ 139310 w 214894"/>
                    <a:gd name="connsiteY67" fmla="*/ 84805 h 131470"/>
                    <a:gd name="connsiteX68" fmla="*/ 141003 w 214894"/>
                    <a:gd name="connsiteY68" fmla="*/ 85904 h 131470"/>
                    <a:gd name="connsiteX69" fmla="*/ 146788 w 214894"/>
                    <a:gd name="connsiteY69" fmla="*/ 91080 h 131470"/>
                    <a:gd name="connsiteX70" fmla="*/ 154975 w 214894"/>
                    <a:gd name="connsiteY70" fmla="*/ 101294 h 131470"/>
                    <a:gd name="connsiteX71" fmla="*/ 162841 w 214894"/>
                    <a:gd name="connsiteY71" fmla="*/ 110317 h 131470"/>
                    <a:gd name="connsiteX72" fmla="*/ 171119 w 214894"/>
                    <a:gd name="connsiteY72" fmla="*/ 117806 h 131470"/>
                    <a:gd name="connsiteX73" fmla="*/ 179901 w 214894"/>
                    <a:gd name="connsiteY73" fmla="*/ 122867 h 131470"/>
                    <a:gd name="connsiteX74" fmla="*/ 188750 w 214894"/>
                    <a:gd name="connsiteY74" fmla="*/ 124653 h 131470"/>
                    <a:gd name="connsiteX75" fmla="*/ 196914 w 214894"/>
                    <a:gd name="connsiteY75" fmla="*/ 122730 h 131470"/>
                    <a:gd name="connsiteX76" fmla="*/ 200482 w 214894"/>
                    <a:gd name="connsiteY76" fmla="*/ 120760 h 131470"/>
                    <a:gd name="connsiteX77" fmla="*/ 202265 w 214894"/>
                    <a:gd name="connsiteY77" fmla="*/ 119546 h 131470"/>
                    <a:gd name="connsiteX78" fmla="*/ 203706 w 214894"/>
                    <a:gd name="connsiteY78" fmla="*/ 118356 h 131470"/>
                    <a:gd name="connsiteX79" fmla="*/ 208851 w 214894"/>
                    <a:gd name="connsiteY79" fmla="*/ 113249 h 131470"/>
                    <a:gd name="connsiteX80" fmla="*/ 212076 w 214894"/>
                    <a:gd name="connsiteY80" fmla="*/ 107958 h 131470"/>
                    <a:gd name="connsiteX81" fmla="*/ 213905 w 214894"/>
                    <a:gd name="connsiteY81" fmla="*/ 99393 h 131470"/>
                    <a:gd name="connsiteX82" fmla="*/ 213539 w 214894"/>
                    <a:gd name="connsiteY82" fmla="*/ 96187 h 1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4894" h="131470">
                      <a:moveTo>
                        <a:pt x="213471" y="96278"/>
                      </a:moveTo>
                      <a:cubicBezTo>
                        <a:pt x="213471" y="96278"/>
                        <a:pt x="214019" y="97286"/>
                        <a:pt x="214500" y="99393"/>
                      </a:cubicBezTo>
                      <a:cubicBezTo>
                        <a:pt x="214888" y="101500"/>
                        <a:pt x="215277" y="104798"/>
                        <a:pt x="214157" y="108806"/>
                      </a:cubicBezTo>
                      <a:cubicBezTo>
                        <a:pt x="213653" y="110844"/>
                        <a:pt x="212716" y="112951"/>
                        <a:pt x="211527" y="115195"/>
                      </a:cubicBezTo>
                      <a:cubicBezTo>
                        <a:pt x="210246" y="117348"/>
                        <a:pt x="208645" y="119569"/>
                        <a:pt x="206633" y="121653"/>
                      </a:cubicBezTo>
                      <a:lnTo>
                        <a:pt x="205879" y="122432"/>
                      </a:lnTo>
                      <a:lnTo>
                        <a:pt x="205512" y="122822"/>
                      </a:lnTo>
                      <a:lnTo>
                        <a:pt x="205307" y="123027"/>
                      </a:lnTo>
                      <a:lnTo>
                        <a:pt x="205215" y="123119"/>
                      </a:lnTo>
                      <a:lnTo>
                        <a:pt x="205146" y="123188"/>
                      </a:lnTo>
                      <a:lnTo>
                        <a:pt x="205009" y="123325"/>
                      </a:lnTo>
                      <a:cubicBezTo>
                        <a:pt x="204483" y="123806"/>
                        <a:pt x="203935" y="124264"/>
                        <a:pt x="203386" y="124722"/>
                      </a:cubicBezTo>
                      <a:cubicBezTo>
                        <a:pt x="202402" y="125707"/>
                        <a:pt x="200870" y="126646"/>
                        <a:pt x="199430" y="127654"/>
                      </a:cubicBezTo>
                      <a:cubicBezTo>
                        <a:pt x="196503" y="129394"/>
                        <a:pt x="193050" y="130745"/>
                        <a:pt x="189208" y="131272"/>
                      </a:cubicBezTo>
                      <a:cubicBezTo>
                        <a:pt x="181456" y="132257"/>
                        <a:pt x="173132" y="129486"/>
                        <a:pt x="166271" y="124905"/>
                      </a:cubicBezTo>
                      <a:cubicBezTo>
                        <a:pt x="162750" y="122638"/>
                        <a:pt x="159434" y="120050"/>
                        <a:pt x="156278" y="117188"/>
                      </a:cubicBezTo>
                      <a:cubicBezTo>
                        <a:pt x="153077" y="114348"/>
                        <a:pt x="150127" y="111119"/>
                        <a:pt x="147314" y="107935"/>
                      </a:cubicBezTo>
                      <a:cubicBezTo>
                        <a:pt x="144364" y="104614"/>
                        <a:pt x="141689" y="101225"/>
                        <a:pt x="139013" y="98431"/>
                      </a:cubicBezTo>
                      <a:cubicBezTo>
                        <a:pt x="136315" y="95683"/>
                        <a:pt x="133708" y="94034"/>
                        <a:pt x="130209" y="92843"/>
                      </a:cubicBezTo>
                      <a:cubicBezTo>
                        <a:pt x="126710" y="91675"/>
                        <a:pt x="122617" y="90988"/>
                        <a:pt x="118386" y="90599"/>
                      </a:cubicBezTo>
                      <a:cubicBezTo>
                        <a:pt x="116283" y="90370"/>
                        <a:pt x="114064" y="90255"/>
                        <a:pt x="111938" y="90095"/>
                      </a:cubicBezTo>
                      <a:lnTo>
                        <a:pt x="105352" y="89820"/>
                      </a:lnTo>
                      <a:lnTo>
                        <a:pt x="98697" y="89591"/>
                      </a:lnTo>
                      <a:lnTo>
                        <a:pt x="96822" y="89500"/>
                      </a:lnTo>
                      <a:lnTo>
                        <a:pt x="95130" y="89385"/>
                      </a:lnTo>
                      <a:lnTo>
                        <a:pt x="91791" y="89179"/>
                      </a:lnTo>
                      <a:cubicBezTo>
                        <a:pt x="90602" y="89042"/>
                        <a:pt x="89299" y="88835"/>
                        <a:pt x="88041" y="88675"/>
                      </a:cubicBezTo>
                      <a:cubicBezTo>
                        <a:pt x="86783" y="88469"/>
                        <a:pt x="85526" y="88286"/>
                        <a:pt x="84359" y="87942"/>
                      </a:cubicBezTo>
                      <a:lnTo>
                        <a:pt x="80792" y="87049"/>
                      </a:lnTo>
                      <a:cubicBezTo>
                        <a:pt x="79625" y="86660"/>
                        <a:pt x="78482" y="86270"/>
                        <a:pt x="77316" y="85858"/>
                      </a:cubicBezTo>
                      <a:cubicBezTo>
                        <a:pt x="72742" y="84164"/>
                        <a:pt x="68375" y="81896"/>
                        <a:pt x="64556" y="79217"/>
                      </a:cubicBezTo>
                      <a:cubicBezTo>
                        <a:pt x="60691" y="76583"/>
                        <a:pt x="57192" y="73720"/>
                        <a:pt x="53991" y="70789"/>
                      </a:cubicBezTo>
                      <a:cubicBezTo>
                        <a:pt x="47496" y="65018"/>
                        <a:pt x="41939" y="59201"/>
                        <a:pt x="36291" y="54139"/>
                      </a:cubicBezTo>
                      <a:cubicBezTo>
                        <a:pt x="33501" y="51574"/>
                        <a:pt x="30688" y="49238"/>
                        <a:pt x="27921" y="46971"/>
                      </a:cubicBezTo>
                      <a:cubicBezTo>
                        <a:pt x="25177" y="44750"/>
                        <a:pt x="22342" y="42597"/>
                        <a:pt x="19712" y="40376"/>
                      </a:cubicBezTo>
                      <a:cubicBezTo>
                        <a:pt x="17036" y="38177"/>
                        <a:pt x="14544" y="35841"/>
                        <a:pt x="12371" y="33459"/>
                      </a:cubicBezTo>
                      <a:cubicBezTo>
                        <a:pt x="10199" y="31055"/>
                        <a:pt x="8347" y="28604"/>
                        <a:pt x="6837" y="26131"/>
                      </a:cubicBezTo>
                      <a:cubicBezTo>
                        <a:pt x="3750" y="21253"/>
                        <a:pt x="2195" y="16443"/>
                        <a:pt x="1304" y="12481"/>
                      </a:cubicBezTo>
                      <a:cubicBezTo>
                        <a:pt x="1098" y="11497"/>
                        <a:pt x="892" y="10581"/>
                        <a:pt x="686" y="9687"/>
                      </a:cubicBezTo>
                      <a:cubicBezTo>
                        <a:pt x="595" y="8794"/>
                        <a:pt x="480" y="7947"/>
                        <a:pt x="389" y="7191"/>
                      </a:cubicBezTo>
                      <a:cubicBezTo>
                        <a:pt x="297" y="6412"/>
                        <a:pt x="206" y="5702"/>
                        <a:pt x="137" y="5061"/>
                      </a:cubicBezTo>
                      <a:cubicBezTo>
                        <a:pt x="114" y="4374"/>
                        <a:pt x="91" y="3802"/>
                        <a:pt x="69" y="3252"/>
                      </a:cubicBezTo>
                      <a:cubicBezTo>
                        <a:pt x="23" y="1145"/>
                        <a:pt x="0" y="0"/>
                        <a:pt x="0" y="0"/>
                      </a:cubicBezTo>
                      <a:cubicBezTo>
                        <a:pt x="0" y="0"/>
                        <a:pt x="252" y="1099"/>
                        <a:pt x="732" y="3160"/>
                      </a:cubicBezTo>
                      <a:cubicBezTo>
                        <a:pt x="846" y="3664"/>
                        <a:pt x="983" y="4260"/>
                        <a:pt x="1120" y="4901"/>
                      </a:cubicBezTo>
                      <a:cubicBezTo>
                        <a:pt x="1304" y="5519"/>
                        <a:pt x="1532" y="6184"/>
                        <a:pt x="1738" y="6893"/>
                      </a:cubicBezTo>
                      <a:cubicBezTo>
                        <a:pt x="1967" y="7626"/>
                        <a:pt x="2195" y="8405"/>
                        <a:pt x="2447" y="9229"/>
                      </a:cubicBezTo>
                      <a:cubicBezTo>
                        <a:pt x="2767" y="10031"/>
                        <a:pt x="3110" y="10901"/>
                        <a:pt x="3453" y="11794"/>
                      </a:cubicBezTo>
                      <a:cubicBezTo>
                        <a:pt x="4894" y="15390"/>
                        <a:pt x="7066" y="19535"/>
                        <a:pt x="10382" y="23589"/>
                      </a:cubicBezTo>
                      <a:cubicBezTo>
                        <a:pt x="13698" y="27642"/>
                        <a:pt x="18180" y="31444"/>
                        <a:pt x="23622" y="35085"/>
                      </a:cubicBezTo>
                      <a:cubicBezTo>
                        <a:pt x="26344" y="36917"/>
                        <a:pt x="29316" y="38727"/>
                        <a:pt x="32449" y="40765"/>
                      </a:cubicBezTo>
                      <a:cubicBezTo>
                        <a:pt x="33959" y="41750"/>
                        <a:pt x="35560" y="42917"/>
                        <a:pt x="37069" y="44040"/>
                      </a:cubicBezTo>
                      <a:cubicBezTo>
                        <a:pt x="38647" y="45162"/>
                        <a:pt x="40179" y="46353"/>
                        <a:pt x="41734" y="47567"/>
                      </a:cubicBezTo>
                      <a:cubicBezTo>
                        <a:pt x="47977" y="52376"/>
                        <a:pt x="54174" y="57895"/>
                        <a:pt x="60485" y="63094"/>
                      </a:cubicBezTo>
                      <a:cubicBezTo>
                        <a:pt x="66797" y="68338"/>
                        <a:pt x="73543" y="72850"/>
                        <a:pt x="80998" y="75369"/>
                      </a:cubicBezTo>
                      <a:lnTo>
                        <a:pt x="83810" y="76262"/>
                      </a:lnTo>
                      <a:lnTo>
                        <a:pt x="86715" y="76926"/>
                      </a:lnTo>
                      <a:cubicBezTo>
                        <a:pt x="87698" y="77178"/>
                        <a:pt x="88636" y="77270"/>
                        <a:pt x="89596" y="77408"/>
                      </a:cubicBezTo>
                      <a:cubicBezTo>
                        <a:pt x="90556" y="77545"/>
                        <a:pt x="91471" y="77682"/>
                        <a:pt x="92500" y="77820"/>
                      </a:cubicBezTo>
                      <a:lnTo>
                        <a:pt x="95839" y="78003"/>
                      </a:lnTo>
                      <a:lnTo>
                        <a:pt x="97531" y="78095"/>
                      </a:lnTo>
                      <a:lnTo>
                        <a:pt x="98994" y="78095"/>
                      </a:lnTo>
                      <a:cubicBezTo>
                        <a:pt x="98994" y="78095"/>
                        <a:pt x="105809" y="78323"/>
                        <a:pt x="105809" y="78323"/>
                      </a:cubicBezTo>
                      <a:lnTo>
                        <a:pt x="112692" y="78713"/>
                      </a:lnTo>
                      <a:cubicBezTo>
                        <a:pt x="115002" y="78942"/>
                        <a:pt x="117289" y="79079"/>
                        <a:pt x="119621" y="79354"/>
                      </a:cubicBezTo>
                      <a:cubicBezTo>
                        <a:pt x="124263" y="79881"/>
                        <a:pt x="129020" y="80660"/>
                        <a:pt x="133891" y="82354"/>
                      </a:cubicBezTo>
                      <a:cubicBezTo>
                        <a:pt x="135103" y="82766"/>
                        <a:pt x="136315" y="83225"/>
                        <a:pt x="137527" y="83866"/>
                      </a:cubicBezTo>
                      <a:lnTo>
                        <a:pt x="139310" y="84805"/>
                      </a:lnTo>
                      <a:lnTo>
                        <a:pt x="141003" y="85904"/>
                      </a:lnTo>
                      <a:cubicBezTo>
                        <a:pt x="143266" y="87438"/>
                        <a:pt x="145096" y="89293"/>
                        <a:pt x="146788" y="91080"/>
                      </a:cubicBezTo>
                      <a:cubicBezTo>
                        <a:pt x="149990" y="94698"/>
                        <a:pt x="152413" y="98179"/>
                        <a:pt x="154975" y="101294"/>
                      </a:cubicBezTo>
                      <a:cubicBezTo>
                        <a:pt x="157605" y="104569"/>
                        <a:pt x="160189" y="107523"/>
                        <a:pt x="162841" y="110317"/>
                      </a:cubicBezTo>
                      <a:cubicBezTo>
                        <a:pt x="165494" y="113157"/>
                        <a:pt x="168261" y="115653"/>
                        <a:pt x="171119" y="117806"/>
                      </a:cubicBezTo>
                      <a:cubicBezTo>
                        <a:pt x="173955" y="119982"/>
                        <a:pt x="176928" y="121653"/>
                        <a:pt x="179901" y="122867"/>
                      </a:cubicBezTo>
                      <a:cubicBezTo>
                        <a:pt x="182873" y="124081"/>
                        <a:pt x="185846" y="124745"/>
                        <a:pt x="188750" y="124653"/>
                      </a:cubicBezTo>
                      <a:cubicBezTo>
                        <a:pt x="191632" y="124562"/>
                        <a:pt x="194376" y="123806"/>
                        <a:pt x="196914" y="122730"/>
                      </a:cubicBezTo>
                      <a:cubicBezTo>
                        <a:pt x="198103" y="122066"/>
                        <a:pt x="199224" y="121676"/>
                        <a:pt x="200482" y="120760"/>
                      </a:cubicBezTo>
                      <a:cubicBezTo>
                        <a:pt x="201099" y="120348"/>
                        <a:pt x="201694" y="119959"/>
                        <a:pt x="202265" y="119546"/>
                      </a:cubicBezTo>
                      <a:cubicBezTo>
                        <a:pt x="202745" y="119157"/>
                        <a:pt x="203226" y="118768"/>
                        <a:pt x="203706" y="118356"/>
                      </a:cubicBezTo>
                      <a:cubicBezTo>
                        <a:pt x="205764" y="116775"/>
                        <a:pt x="207388" y="114943"/>
                        <a:pt x="208851" y="113249"/>
                      </a:cubicBezTo>
                      <a:cubicBezTo>
                        <a:pt x="210200" y="111462"/>
                        <a:pt x="211367" y="109699"/>
                        <a:pt x="212076" y="107958"/>
                      </a:cubicBezTo>
                      <a:cubicBezTo>
                        <a:pt x="213608" y="104523"/>
                        <a:pt x="213951" y="101454"/>
                        <a:pt x="213905" y="99393"/>
                      </a:cubicBezTo>
                      <a:cubicBezTo>
                        <a:pt x="213859" y="97286"/>
                        <a:pt x="213539" y="96187"/>
                        <a:pt x="213539" y="96187"/>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968" name="Freeform: Shape 2169">
                <a:extLst>
                  <a:ext uri="{FF2B5EF4-FFF2-40B4-BE49-F238E27FC236}">
                    <a16:creationId xmlns:a16="http://schemas.microsoft.com/office/drawing/2014/main" id="{0A59025E-D653-4C0A-C189-C533F0908D77}"/>
                  </a:ext>
                </a:extLst>
              </p:cNvPr>
              <p:cNvSpPr/>
              <p:nvPr/>
            </p:nvSpPr>
            <p:spPr>
              <a:xfrm>
                <a:off x="5203628" y="3358484"/>
                <a:ext cx="29743" cy="182148"/>
              </a:xfrm>
              <a:custGeom>
                <a:avLst/>
                <a:gdLst>
                  <a:gd name="connsiteX0" fmla="*/ 8522 w 29743"/>
                  <a:gd name="connsiteY0" fmla="*/ 78985 h 182148"/>
                  <a:gd name="connsiteX1" fmla="*/ 25970 w 29743"/>
                  <a:gd name="connsiteY1" fmla="*/ 295 h 182148"/>
                  <a:gd name="connsiteX2" fmla="*/ 24712 w 29743"/>
                  <a:gd name="connsiteY2" fmla="*/ 982 h 182148"/>
                  <a:gd name="connsiteX3" fmla="*/ 15062 w 29743"/>
                  <a:gd name="connsiteY3" fmla="*/ 46556 h 182148"/>
                  <a:gd name="connsiteX4" fmla="*/ 1319 w 29743"/>
                  <a:gd name="connsiteY4" fmla="*/ 88558 h 182148"/>
                  <a:gd name="connsiteX5" fmla="*/ 2074 w 29743"/>
                  <a:gd name="connsiteY5" fmla="*/ 135254 h 182148"/>
                  <a:gd name="connsiteX6" fmla="*/ 12204 w 29743"/>
                  <a:gd name="connsiteY6" fmla="*/ 181469 h 182148"/>
                  <a:gd name="connsiteX7" fmla="*/ 13782 w 29743"/>
                  <a:gd name="connsiteY7" fmla="*/ 181263 h 182148"/>
                  <a:gd name="connsiteX8" fmla="*/ 7356 w 29743"/>
                  <a:gd name="connsiteY8" fmla="*/ 134612 h 182148"/>
                  <a:gd name="connsiteX9" fmla="*/ 8499 w 29743"/>
                  <a:gd name="connsiteY9" fmla="*/ 78985 h 18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3" h="182148">
                    <a:moveTo>
                      <a:pt x="8522" y="78985"/>
                    </a:moveTo>
                    <a:cubicBezTo>
                      <a:pt x="13759" y="54938"/>
                      <a:pt x="39211" y="25418"/>
                      <a:pt x="25970" y="295"/>
                    </a:cubicBezTo>
                    <a:cubicBezTo>
                      <a:pt x="25604" y="-415"/>
                      <a:pt x="24484" y="295"/>
                      <a:pt x="24712" y="982"/>
                    </a:cubicBezTo>
                    <a:cubicBezTo>
                      <a:pt x="30269" y="16669"/>
                      <a:pt x="21717" y="32769"/>
                      <a:pt x="15062" y="46556"/>
                    </a:cubicBezTo>
                    <a:cubicBezTo>
                      <a:pt x="8568" y="59999"/>
                      <a:pt x="3514" y="73717"/>
                      <a:pt x="1319" y="88558"/>
                    </a:cubicBezTo>
                    <a:cubicBezTo>
                      <a:pt x="-945" y="103833"/>
                      <a:pt x="-31" y="120002"/>
                      <a:pt x="2074" y="135254"/>
                    </a:cubicBezTo>
                    <a:cubicBezTo>
                      <a:pt x="4223" y="150896"/>
                      <a:pt x="9665" y="165896"/>
                      <a:pt x="12204" y="181469"/>
                    </a:cubicBezTo>
                    <a:cubicBezTo>
                      <a:pt x="12387" y="182523"/>
                      <a:pt x="13782" y="182271"/>
                      <a:pt x="13782" y="181263"/>
                    </a:cubicBezTo>
                    <a:cubicBezTo>
                      <a:pt x="14079" y="165324"/>
                      <a:pt x="9734" y="150232"/>
                      <a:pt x="7356" y="134612"/>
                    </a:cubicBezTo>
                    <a:cubicBezTo>
                      <a:pt x="4589" y="116475"/>
                      <a:pt x="4589" y="96917"/>
                      <a:pt x="8499" y="7898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69" name="Freeform: Shape 2170">
                <a:extLst>
                  <a:ext uri="{FF2B5EF4-FFF2-40B4-BE49-F238E27FC236}">
                    <a16:creationId xmlns:a16="http://schemas.microsoft.com/office/drawing/2014/main" id="{B6534DD9-BAEA-1A6C-8425-0CF64A67AD8A}"/>
                  </a:ext>
                </a:extLst>
              </p:cNvPr>
              <p:cNvSpPr/>
              <p:nvPr/>
            </p:nvSpPr>
            <p:spPr>
              <a:xfrm>
                <a:off x="5290483" y="3347282"/>
                <a:ext cx="74606" cy="5554"/>
              </a:xfrm>
              <a:custGeom>
                <a:avLst/>
                <a:gdLst>
                  <a:gd name="connsiteX0" fmla="*/ 74606 w 74606"/>
                  <a:gd name="connsiteY0" fmla="*/ 0 h 5554"/>
                  <a:gd name="connsiteX1" fmla="*/ 43118 w 74606"/>
                  <a:gd name="connsiteY1" fmla="*/ 1099 h 5554"/>
                  <a:gd name="connsiteX2" fmla="*/ 240 w 74606"/>
                  <a:gd name="connsiteY2" fmla="*/ 2794 h 5554"/>
                  <a:gd name="connsiteX3" fmla="*/ 149 w 74606"/>
                  <a:gd name="connsiteY3" fmla="*/ 3183 h 5554"/>
                  <a:gd name="connsiteX4" fmla="*/ 36669 w 74606"/>
                  <a:gd name="connsiteY4" fmla="*/ 5473 h 5554"/>
                  <a:gd name="connsiteX5" fmla="*/ 73646 w 74606"/>
                  <a:gd name="connsiteY5" fmla="*/ 4970 h 5554"/>
                  <a:gd name="connsiteX6" fmla="*/ 74606 w 74606"/>
                  <a:gd name="connsiteY6"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06" h="5554">
                    <a:moveTo>
                      <a:pt x="74606" y="0"/>
                    </a:moveTo>
                    <a:cubicBezTo>
                      <a:pt x="64110" y="687"/>
                      <a:pt x="53637" y="1007"/>
                      <a:pt x="43118" y="1099"/>
                    </a:cubicBezTo>
                    <a:cubicBezTo>
                      <a:pt x="28871" y="1237"/>
                      <a:pt x="14464" y="4237"/>
                      <a:pt x="240" y="2794"/>
                    </a:cubicBezTo>
                    <a:cubicBezTo>
                      <a:pt x="-11" y="2771"/>
                      <a:pt x="-103" y="3137"/>
                      <a:pt x="149" y="3183"/>
                    </a:cubicBezTo>
                    <a:cubicBezTo>
                      <a:pt x="12544" y="5954"/>
                      <a:pt x="24092" y="5588"/>
                      <a:pt x="36669" y="5473"/>
                    </a:cubicBezTo>
                    <a:cubicBezTo>
                      <a:pt x="49040" y="5359"/>
                      <a:pt x="61320" y="5611"/>
                      <a:pt x="73646" y="4970"/>
                    </a:cubicBezTo>
                    <a:cubicBezTo>
                      <a:pt x="73966" y="3321"/>
                      <a:pt x="74286" y="1649"/>
                      <a:pt x="74606"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0" name="Freeform: Shape 2171">
                <a:extLst>
                  <a:ext uri="{FF2B5EF4-FFF2-40B4-BE49-F238E27FC236}">
                    <a16:creationId xmlns:a16="http://schemas.microsoft.com/office/drawing/2014/main" id="{242B574D-46BF-2DB6-A548-9D330C462418}"/>
                  </a:ext>
                </a:extLst>
              </p:cNvPr>
              <p:cNvSpPr/>
              <p:nvPr/>
            </p:nvSpPr>
            <p:spPr>
              <a:xfrm>
                <a:off x="5297906" y="3281322"/>
                <a:ext cx="78285" cy="173591"/>
              </a:xfrm>
              <a:custGeom>
                <a:avLst/>
                <a:gdLst>
                  <a:gd name="connsiteX0" fmla="*/ 78046 w 78285"/>
                  <a:gd name="connsiteY0" fmla="*/ 55219 h 173591"/>
                  <a:gd name="connsiteX1" fmla="*/ 69242 w 78285"/>
                  <a:gd name="connsiteY1" fmla="*/ 301 h 173591"/>
                  <a:gd name="connsiteX2" fmla="*/ 68281 w 78285"/>
                  <a:gd name="connsiteY2" fmla="*/ 553 h 173591"/>
                  <a:gd name="connsiteX3" fmla="*/ 72900 w 78285"/>
                  <a:gd name="connsiteY3" fmla="*/ 55860 h 173591"/>
                  <a:gd name="connsiteX4" fmla="*/ 67001 w 78285"/>
                  <a:gd name="connsiteY4" fmla="*/ 84579 h 173591"/>
                  <a:gd name="connsiteX5" fmla="*/ 49004 w 78285"/>
                  <a:gd name="connsiteY5" fmla="*/ 100702 h 173591"/>
                  <a:gd name="connsiteX6" fmla="*/ 135 w 78285"/>
                  <a:gd name="connsiteY6" fmla="*/ 172682 h 173591"/>
                  <a:gd name="connsiteX7" fmla="*/ 2216 w 78285"/>
                  <a:gd name="connsiteY7" fmla="*/ 172682 h 173591"/>
                  <a:gd name="connsiteX8" fmla="*/ 67458 w 78285"/>
                  <a:gd name="connsiteY8" fmla="*/ 91885 h 173591"/>
                  <a:gd name="connsiteX9" fmla="*/ 78000 w 78285"/>
                  <a:gd name="connsiteY9" fmla="*/ 55242 h 1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173591">
                    <a:moveTo>
                      <a:pt x="78046" y="55219"/>
                    </a:moveTo>
                    <a:cubicBezTo>
                      <a:pt x="76857" y="37058"/>
                      <a:pt x="74570" y="17706"/>
                      <a:pt x="69242" y="301"/>
                    </a:cubicBezTo>
                    <a:cubicBezTo>
                      <a:pt x="69082" y="-249"/>
                      <a:pt x="68235" y="26"/>
                      <a:pt x="68281" y="553"/>
                    </a:cubicBezTo>
                    <a:cubicBezTo>
                      <a:pt x="70659" y="18874"/>
                      <a:pt x="72077" y="37424"/>
                      <a:pt x="72900" y="55860"/>
                    </a:cubicBezTo>
                    <a:cubicBezTo>
                      <a:pt x="73358" y="66006"/>
                      <a:pt x="73495" y="76243"/>
                      <a:pt x="67001" y="84579"/>
                    </a:cubicBezTo>
                    <a:cubicBezTo>
                      <a:pt x="62175" y="90762"/>
                      <a:pt x="55087" y="95801"/>
                      <a:pt x="49004" y="100702"/>
                    </a:cubicBezTo>
                    <a:cubicBezTo>
                      <a:pt x="27234" y="118244"/>
                      <a:pt x="-2243" y="140848"/>
                      <a:pt x="135" y="172682"/>
                    </a:cubicBezTo>
                    <a:cubicBezTo>
                      <a:pt x="227" y="173918"/>
                      <a:pt x="2033" y="173872"/>
                      <a:pt x="2216" y="172682"/>
                    </a:cubicBezTo>
                    <a:cubicBezTo>
                      <a:pt x="7613" y="133451"/>
                      <a:pt x="41160" y="116481"/>
                      <a:pt x="67458" y="91885"/>
                    </a:cubicBezTo>
                    <a:cubicBezTo>
                      <a:pt x="78274" y="81762"/>
                      <a:pt x="78892" y="69303"/>
                      <a:pt x="78000" y="5524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1" name="Freeform: Shape 2172">
                <a:extLst>
                  <a:ext uri="{FF2B5EF4-FFF2-40B4-BE49-F238E27FC236}">
                    <a16:creationId xmlns:a16="http://schemas.microsoft.com/office/drawing/2014/main" id="{8927D10B-A46D-B8A3-4191-0B86EF53D7B0}"/>
                  </a:ext>
                </a:extLst>
              </p:cNvPr>
              <p:cNvSpPr/>
              <p:nvPr/>
            </p:nvSpPr>
            <p:spPr>
              <a:xfrm>
                <a:off x="5427267" y="3267502"/>
                <a:ext cx="6836" cy="71124"/>
              </a:xfrm>
              <a:custGeom>
                <a:avLst/>
                <a:gdLst>
                  <a:gd name="connsiteX0" fmla="*/ 5511 w 6836"/>
                  <a:gd name="connsiteY0" fmla="*/ 632 h 71124"/>
                  <a:gd name="connsiteX1" fmla="*/ 4025 w 6836"/>
                  <a:gd name="connsiteY1" fmla="*/ 816 h 71124"/>
                  <a:gd name="connsiteX2" fmla="*/ 0 w 6836"/>
                  <a:gd name="connsiteY2" fmla="*/ 70574 h 71124"/>
                  <a:gd name="connsiteX3" fmla="*/ 1258 w 6836"/>
                  <a:gd name="connsiteY3" fmla="*/ 70574 h 71124"/>
                  <a:gd name="connsiteX4" fmla="*/ 5488 w 6836"/>
                  <a:gd name="connsiteY4" fmla="*/ 610 h 7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6" h="71124">
                    <a:moveTo>
                      <a:pt x="5511" y="632"/>
                    </a:moveTo>
                    <a:cubicBezTo>
                      <a:pt x="5397" y="-375"/>
                      <a:pt x="4116" y="-77"/>
                      <a:pt x="4025" y="816"/>
                    </a:cubicBezTo>
                    <a:cubicBezTo>
                      <a:pt x="2035" y="23946"/>
                      <a:pt x="206" y="47329"/>
                      <a:pt x="0" y="70574"/>
                    </a:cubicBezTo>
                    <a:cubicBezTo>
                      <a:pt x="0" y="71375"/>
                      <a:pt x="1098" y="71238"/>
                      <a:pt x="1258" y="70574"/>
                    </a:cubicBezTo>
                    <a:cubicBezTo>
                      <a:pt x="6723" y="48634"/>
                      <a:pt x="8255" y="23053"/>
                      <a:pt x="5488" y="61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2" name="Freeform: Shape 2173">
                <a:extLst>
                  <a:ext uri="{FF2B5EF4-FFF2-40B4-BE49-F238E27FC236}">
                    <a16:creationId xmlns:a16="http://schemas.microsoft.com/office/drawing/2014/main" id="{5644EBCA-E276-71A6-8F66-9F0DF7E9DC35}"/>
                  </a:ext>
                </a:extLst>
              </p:cNvPr>
              <p:cNvSpPr/>
              <p:nvPr/>
            </p:nvSpPr>
            <p:spPr>
              <a:xfrm>
                <a:off x="5475434" y="3268942"/>
                <a:ext cx="17605" cy="72585"/>
              </a:xfrm>
              <a:custGeom>
                <a:avLst/>
                <a:gdLst>
                  <a:gd name="connsiteX0" fmla="*/ 16229 w 17605"/>
                  <a:gd name="connsiteY0" fmla="*/ 451 h 72585"/>
                  <a:gd name="connsiteX1" fmla="*/ 3743 w 17605"/>
                  <a:gd name="connsiteY1" fmla="*/ 33636 h 72585"/>
                  <a:gd name="connsiteX2" fmla="*/ 518 w 17605"/>
                  <a:gd name="connsiteY2" fmla="*/ 72156 h 72585"/>
                  <a:gd name="connsiteX3" fmla="*/ 1502 w 17605"/>
                  <a:gd name="connsiteY3" fmla="*/ 72156 h 72585"/>
                  <a:gd name="connsiteX4" fmla="*/ 7493 w 17605"/>
                  <a:gd name="connsiteY4" fmla="*/ 34163 h 72585"/>
                  <a:gd name="connsiteX5" fmla="*/ 17578 w 17605"/>
                  <a:gd name="connsiteY5" fmla="*/ 818 h 72585"/>
                  <a:gd name="connsiteX6" fmla="*/ 16229 w 17605"/>
                  <a:gd name="connsiteY6" fmla="*/ 451 h 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5" h="72585">
                    <a:moveTo>
                      <a:pt x="16229" y="451"/>
                    </a:moveTo>
                    <a:cubicBezTo>
                      <a:pt x="11952" y="11696"/>
                      <a:pt x="6853" y="21887"/>
                      <a:pt x="3743" y="33636"/>
                    </a:cubicBezTo>
                    <a:cubicBezTo>
                      <a:pt x="336" y="46438"/>
                      <a:pt x="-762" y="58988"/>
                      <a:pt x="518" y="72156"/>
                    </a:cubicBezTo>
                    <a:cubicBezTo>
                      <a:pt x="587" y="72729"/>
                      <a:pt x="1433" y="72729"/>
                      <a:pt x="1502" y="72156"/>
                    </a:cubicBezTo>
                    <a:cubicBezTo>
                      <a:pt x="2988" y="59400"/>
                      <a:pt x="4978" y="46735"/>
                      <a:pt x="7493" y="34163"/>
                    </a:cubicBezTo>
                    <a:cubicBezTo>
                      <a:pt x="9826" y="22574"/>
                      <a:pt x="14559" y="12131"/>
                      <a:pt x="17578" y="818"/>
                    </a:cubicBezTo>
                    <a:cubicBezTo>
                      <a:pt x="17806" y="-29"/>
                      <a:pt x="16526" y="-327"/>
                      <a:pt x="16229" y="4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3" name="Freeform: Shape 2174">
                <a:extLst>
                  <a:ext uri="{FF2B5EF4-FFF2-40B4-BE49-F238E27FC236}">
                    <a16:creationId xmlns:a16="http://schemas.microsoft.com/office/drawing/2014/main" id="{D57D2188-E3D5-969E-B2EC-1A3890DE65C1}"/>
                  </a:ext>
                </a:extLst>
              </p:cNvPr>
              <p:cNvSpPr/>
              <p:nvPr/>
            </p:nvSpPr>
            <p:spPr>
              <a:xfrm>
                <a:off x="5476633" y="3350168"/>
                <a:ext cx="239" cy="251"/>
              </a:xfrm>
              <a:custGeom>
                <a:avLst/>
                <a:gdLst>
                  <a:gd name="connsiteX0" fmla="*/ 120 w 239"/>
                  <a:gd name="connsiteY0" fmla="*/ 0 h 251"/>
                  <a:gd name="connsiteX1" fmla="*/ 120 w 239"/>
                  <a:gd name="connsiteY1" fmla="*/ 252 h 251"/>
                  <a:gd name="connsiteX2" fmla="*/ 120 w 239"/>
                  <a:gd name="connsiteY2" fmla="*/ 0 h 251"/>
                </a:gdLst>
                <a:ahLst/>
                <a:cxnLst>
                  <a:cxn ang="0">
                    <a:pos x="connsiteX0" y="connsiteY0"/>
                  </a:cxn>
                  <a:cxn ang="0">
                    <a:pos x="connsiteX1" y="connsiteY1"/>
                  </a:cxn>
                  <a:cxn ang="0">
                    <a:pos x="connsiteX2" y="connsiteY2"/>
                  </a:cxn>
                </a:cxnLst>
                <a:rect l="l" t="t" r="r" b="b"/>
                <a:pathLst>
                  <a:path w="239" h="251">
                    <a:moveTo>
                      <a:pt x="120" y="0"/>
                    </a:moveTo>
                    <a:cubicBezTo>
                      <a:pt x="-40" y="0"/>
                      <a:pt x="-40" y="252"/>
                      <a:pt x="120" y="252"/>
                    </a:cubicBezTo>
                    <a:cubicBezTo>
                      <a:pt x="280" y="252"/>
                      <a:pt x="280" y="0"/>
                      <a:pt x="120" y="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4" name="Freeform: Shape 2175">
                <a:extLst>
                  <a:ext uri="{FF2B5EF4-FFF2-40B4-BE49-F238E27FC236}">
                    <a16:creationId xmlns:a16="http://schemas.microsoft.com/office/drawing/2014/main" id="{FB969F0E-1DD2-8EEC-E69E-6FAD5B633C37}"/>
                  </a:ext>
                </a:extLst>
              </p:cNvPr>
              <p:cNvSpPr/>
              <p:nvPr/>
            </p:nvSpPr>
            <p:spPr>
              <a:xfrm>
                <a:off x="5356690" y="3465662"/>
                <a:ext cx="218201" cy="77405"/>
              </a:xfrm>
              <a:custGeom>
                <a:avLst/>
                <a:gdLst>
                  <a:gd name="connsiteX0" fmla="*/ 217869 w 218201"/>
                  <a:gd name="connsiteY0" fmla="*/ 6343 h 77405"/>
                  <a:gd name="connsiteX1" fmla="*/ 89215 w 218201"/>
                  <a:gd name="connsiteY1" fmla="*/ 10877 h 77405"/>
                  <a:gd name="connsiteX2" fmla="*/ 191 w 218201"/>
                  <a:gd name="connsiteY2" fmla="*/ 76055 h 77405"/>
                  <a:gd name="connsiteX3" fmla="*/ 1380 w 218201"/>
                  <a:gd name="connsiteY3" fmla="*/ 77086 h 77405"/>
                  <a:gd name="connsiteX4" fmla="*/ 87957 w 218201"/>
                  <a:gd name="connsiteY4" fmla="*/ 16534 h 77405"/>
                  <a:gd name="connsiteX5" fmla="*/ 147779 w 218201"/>
                  <a:gd name="connsiteY5" fmla="*/ 5564 h 77405"/>
                  <a:gd name="connsiteX6" fmla="*/ 217663 w 218201"/>
                  <a:gd name="connsiteY6" fmla="*/ 7259 h 77405"/>
                  <a:gd name="connsiteX7" fmla="*/ 217869 w 218201"/>
                  <a:gd name="connsiteY7" fmla="*/ 6343 h 7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01" h="77405">
                    <a:moveTo>
                      <a:pt x="217869" y="6343"/>
                    </a:moveTo>
                    <a:cubicBezTo>
                      <a:pt x="176501" y="-3757"/>
                      <a:pt x="129896" y="-1467"/>
                      <a:pt x="89215" y="10877"/>
                    </a:cubicBezTo>
                    <a:cubicBezTo>
                      <a:pt x="52878" y="21916"/>
                      <a:pt x="22098" y="45115"/>
                      <a:pt x="191" y="76055"/>
                    </a:cubicBezTo>
                    <a:cubicBezTo>
                      <a:pt x="-450" y="76926"/>
                      <a:pt x="671" y="77933"/>
                      <a:pt x="1380" y="77086"/>
                    </a:cubicBezTo>
                    <a:cubicBezTo>
                      <a:pt x="24590" y="49627"/>
                      <a:pt x="53792" y="28076"/>
                      <a:pt x="87957" y="16534"/>
                    </a:cubicBezTo>
                    <a:cubicBezTo>
                      <a:pt x="107235" y="10007"/>
                      <a:pt x="127656" y="7740"/>
                      <a:pt x="147779" y="5564"/>
                    </a:cubicBezTo>
                    <a:cubicBezTo>
                      <a:pt x="171104" y="3045"/>
                      <a:pt x="194543" y="3045"/>
                      <a:pt x="217663" y="7259"/>
                    </a:cubicBezTo>
                    <a:cubicBezTo>
                      <a:pt x="218212" y="7373"/>
                      <a:pt x="218441" y="6480"/>
                      <a:pt x="217869" y="634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5" name="Freeform: Shape 2176">
                <a:extLst>
                  <a:ext uri="{FF2B5EF4-FFF2-40B4-BE49-F238E27FC236}">
                    <a16:creationId xmlns:a16="http://schemas.microsoft.com/office/drawing/2014/main" id="{411BC219-5A09-A5AD-886A-0870C1DB5A71}"/>
                  </a:ext>
                </a:extLst>
              </p:cNvPr>
              <p:cNvSpPr/>
              <p:nvPr/>
            </p:nvSpPr>
            <p:spPr>
              <a:xfrm>
                <a:off x="5490513" y="3412235"/>
                <a:ext cx="124978" cy="10280"/>
              </a:xfrm>
              <a:custGeom>
                <a:avLst/>
                <a:gdLst>
                  <a:gd name="connsiteX0" fmla="*/ 124155 w 124978"/>
                  <a:gd name="connsiteY0" fmla="*/ 820 h 10280"/>
                  <a:gd name="connsiteX1" fmla="*/ 64310 w 124978"/>
                  <a:gd name="connsiteY1" fmla="*/ 2583 h 10280"/>
                  <a:gd name="connsiteX2" fmla="*/ 1104 w 124978"/>
                  <a:gd name="connsiteY2" fmla="*/ 7897 h 10280"/>
                  <a:gd name="connsiteX3" fmla="*/ 1195 w 124978"/>
                  <a:gd name="connsiteY3" fmla="*/ 10279 h 10280"/>
                  <a:gd name="connsiteX4" fmla="*/ 60743 w 124978"/>
                  <a:gd name="connsiteY4" fmla="*/ 6958 h 10280"/>
                  <a:gd name="connsiteX5" fmla="*/ 123949 w 124978"/>
                  <a:gd name="connsiteY5" fmla="*/ 3019 h 10280"/>
                  <a:gd name="connsiteX6" fmla="*/ 124132 w 124978"/>
                  <a:gd name="connsiteY6" fmla="*/ 820 h 1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78" h="10280">
                    <a:moveTo>
                      <a:pt x="124155" y="820"/>
                    </a:moveTo>
                    <a:cubicBezTo>
                      <a:pt x="104443" y="-1241"/>
                      <a:pt x="84022" y="1049"/>
                      <a:pt x="64310" y="2583"/>
                    </a:cubicBezTo>
                    <a:cubicBezTo>
                      <a:pt x="43249" y="4233"/>
                      <a:pt x="22188" y="6294"/>
                      <a:pt x="1104" y="7897"/>
                    </a:cubicBezTo>
                    <a:cubicBezTo>
                      <a:pt x="-383" y="8011"/>
                      <a:pt x="-383" y="10347"/>
                      <a:pt x="1195" y="10279"/>
                    </a:cubicBezTo>
                    <a:cubicBezTo>
                      <a:pt x="21067" y="9408"/>
                      <a:pt x="40894" y="8172"/>
                      <a:pt x="60743" y="6958"/>
                    </a:cubicBezTo>
                    <a:cubicBezTo>
                      <a:pt x="81713" y="5675"/>
                      <a:pt x="103117" y="5767"/>
                      <a:pt x="123949" y="3019"/>
                    </a:cubicBezTo>
                    <a:cubicBezTo>
                      <a:pt x="125093" y="2858"/>
                      <a:pt x="125459" y="957"/>
                      <a:pt x="124132" y="82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6" name="Freeform: Shape 2177">
                <a:extLst>
                  <a:ext uri="{FF2B5EF4-FFF2-40B4-BE49-F238E27FC236}">
                    <a16:creationId xmlns:a16="http://schemas.microsoft.com/office/drawing/2014/main" id="{F05E4B35-3BF4-A4DD-AFDF-12981DFF9EDA}"/>
                  </a:ext>
                </a:extLst>
              </p:cNvPr>
              <p:cNvSpPr/>
              <p:nvPr/>
            </p:nvSpPr>
            <p:spPr>
              <a:xfrm>
                <a:off x="5670419" y="3521817"/>
                <a:ext cx="28980" cy="10405"/>
              </a:xfrm>
              <a:custGeom>
                <a:avLst/>
                <a:gdLst>
                  <a:gd name="connsiteX0" fmla="*/ 28036 w 28980"/>
                  <a:gd name="connsiteY0" fmla="*/ 21 h 10405"/>
                  <a:gd name="connsiteX1" fmla="*/ 229 w 28980"/>
                  <a:gd name="connsiteY1" fmla="*/ 9732 h 10405"/>
                  <a:gd name="connsiteX2" fmla="*/ 343 w 28980"/>
                  <a:gd name="connsiteY2" fmla="*/ 10396 h 10405"/>
                  <a:gd name="connsiteX3" fmla="*/ 28357 w 28980"/>
                  <a:gd name="connsiteY3" fmla="*/ 1877 h 10405"/>
                  <a:gd name="connsiteX4" fmla="*/ 28036 w 28980"/>
                  <a:gd name="connsiteY4" fmla="*/ 21 h 1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0" h="10405">
                    <a:moveTo>
                      <a:pt x="28036" y="21"/>
                    </a:moveTo>
                    <a:cubicBezTo>
                      <a:pt x="18249" y="1808"/>
                      <a:pt x="9422" y="6228"/>
                      <a:pt x="229" y="9732"/>
                    </a:cubicBezTo>
                    <a:cubicBezTo>
                      <a:pt x="-114" y="9869"/>
                      <a:pt x="-68" y="10487"/>
                      <a:pt x="343" y="10396"/>
                    </a:cubicBezTo>
                    <a:cubicBezTo>
                      <a:pt x="9605" y="8403"/>
                      <a:pt x="19850" y="6022"/>
                      <a:pt x="28357" y="1877"/>
                    </a:cubicBezTo>
                    <a:cubicBezTo>
                      <a:pt x="29225" y="1464"/>
                      <a:pt x="29248" y="-207"/>
                      <a:pt x="28036" y="2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7" name="Freeform: Shape 2178">
                <a:extLst>
                  <a:ext uri="{FF2B5EF4-FFF2-40B4-BE49-F238E27FC236}">
                    <a16:creationId xmlns:a16="http://schemas.microsoft.com/office/drawing/2014/main" id="{4ABCFE34-AE33-6298-E700-9981D1BE9D53}"/>
                  </a:ext>
                </a:extLst>
              </p:cNvPr>
              <p:cNvSpPr/>
              <p:nvPr/>
            </p:nvSpPr>
            <p:spPr>
              <a:xfrm>
                <a:off x="5697024" y="3603029"/>
                <a:ext cx="39165" cy="4071"/>
              </a:xfrm>
              <a:custGeom>
                <a:avLst/>
                <a:gdLst>
                  <a:gd name="connsiteX0" fmla="*/ 38340 w 39165"/>
                  <a:gd name="connsiteY0" fmla="*/ 751 h 4071"/>
                  <a:gd name="connsiteX1" fmla="*/ 975 w 39165"/>
                  <a:gd name="connsiteY1" fmla="*/ 1415 h 4071"/>
                  <a:gd name="connsiteX2" fmla="*/ 791 w 39165"/>
                  <a:gd name="connsiteY2" fmla="*/ 3499 h 4071"/>
                  <a:gd name="connsiteX3" fmla="*/ 38180 w 39165"/>
                  <a:gd name="connsiteY3" fmla="*/ 2858 h 4071"/>
                  <a:gd name="connsiteX4" fmla="*/ 38363 w 39165"/>
                  <a:gd name="connsiteY4" fmla="*/ 751 h 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5" h="4071">
                    <a:moveTo>
                      <a:pt x="38340" y="751"/>
                    </a:moveTo>
                    <a:cubicBezTo>
                      <a:pt x="26198" y="-990"/>
                      <a:pt x="13163" y="751"/>
                      <a:pt x="975" y="1415"/>
                    </a:cubicBezTo>
                    <a:cubicBezTo>
                      <a:pt x="-146" y="1461"/>
                      <a:pt x="-420" y="3431"/>
                      <a:pt x="791" y="3499"/>
                    </a:cubicBezTo>
                    <a:cubicBezTo>
                      <a:pt x="13003" y="4072"/>
                      <a:pt x="26061" y="4667"/>
                      <a:pt x="38180" y="2858"/>
                    </a:cubicBezTo>
                    <a:cubicBezTo>
                      <a:pt x="39278" y="2698"/>
                      <a:pt x="39621" y="934"/>
                      <a:pt x="38363" y="75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8" name="Freeform: Shape 2179">
                <a:extLst>
                  <a:ext uri="{FF2B5EF4-FFF2-40B4-BE49-F238E27FC236}">
                    <a16:creationId xmlns:a16="http://schemas.microsoft.com/office/drawing/2014/main" id="{E7967262-C433-A1F1-74C5-66FF3D4D681F}"/>
                  </a:ext>
                </a:extLst>
              </p:cNvPr>
              <p:cNvSpPr/>
              <p:nvPr/>
            </p:nvSpPr>
            <p:spPr>
              <a:xfrm>
                <a:off x="5108571" y="3645411"/>
                <a:ext cx="43967" cy="10495"/>
              </a:xfrm>
              <a:custGeom>
                <a:avLst/>
                <a:gdLst>
                  <a:gd name="connsiteX0" fmla="*/ 43392 w 43967"/>
                  <a:gd name="connsiteY0" fmla="*/ 8364 h 10495"/>
                  <a:gd name="connsiteX1" fmla="*/ 949 w 43967"/>
                  <a:gd name="connsiteY1" fmla="*/ 5 h 10495"/>
                  <a:gd name="connsiteX2" fmla="*/ 423 w 43967"/>
                  <a:gd name="connsiteY2" fmla="*/ 1493 h 10495"/>
                  <a:gd name="connsiteX3" fmla="*/ 22673 w 43967"/>
                  <a:gd name="connsiteY3" fmla="*/ 6761 h 10495"/>
                  <a:gd name="connsiteX4" fmla="*/ 42637 w 43967"/>
                  <a:gd name="connsiteY4" fmla="*/ 10494 h 10495"/>
                  <a:gd name="connsiteX5" fmla="*/ 43369 w 43967"/>
                  <a:gd name="connsiteY5" fmla="*/ 8387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67" h="10495">
                    <a:moveTo>
                      <a:pt x="43392" y="8364"/>
                    </a:moveTo>
                    <a:cubicBezTo>
                      <a:pt x="30197" y="3463"/>
                      <a:pt x="14853" y="1722"/>
                      <a:pt x="949" y="5"/>
                    </a:cubicBezTo>
                    <a:cubicBezTo>
                      <a:pt x="172" y="-87"/>
                      <a:pt x="-446" y="1219"/>
                      <a:pt x="423" y="1493"/>
                    </a:cubicBezTo>
                    <a:cubicBezTo>
                      <a:pt x="7718" y="3646"/>
                      <a:pt x="15310" y="4631"/>
                      <a:pt x="22673" y="6761"/>
                    </a:cubicBezTo>
                    <a:cubicBezTo>
                      <a:pt x="29214" y="8639"/>
                      <a:pt x="35845" y="10104"/>
                      <a:pt x="42637" y="10494"/>
                    </a:cubicBezTo>
                    <a:cubicBezTo>
                      <a:pt x="43712" y="10563"/>
                      <a:pt x="44604" y="8845"/>
                      <a:pt x="43369" y="83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79" name="Freeform: Shape 2180">
                <a:extLst>
                  <a:ext uri="{FF2B5EF4-FFF2-40B4-BE49-F238E27FC236}">
                    <a16:creationId xmlns:a16="http://schemas.microsoft.com/office/drawing/2014/main" id="{4A1BBD62-605C-2E43-90E3-C87DFD7F5525}"/>
                  </a:ext>
                </a:extLst>
              </p:cNvPr>
              <p:cNvSpPr/>
              <p:nvPr/>
            </p:nvSpPr>
            <p:spPr>
              <a:xfrm>
                <a:off x="5111068" y="3729134"/>
                <a:ext cx="29556" cy="4145"/>
              </a:xfrm>
              <a:custGeom>
                <a:avLst/>
                <a:gdLst>
                  <a:gd name="connsiteX0" fmla="*/ 29072 w 29556"/>
                  <a:gd name="connsiteY0" fmla="*/ 1200 h 4145"/>
                  <a:gd name="connsiteX1" fmla="*/ 418 w 29556"/>
                  <a:gd name="connsiteY1" fmla="*/ 1773 h 4145"/>
                  <a:gd name="connsiteX2" fmla="*/ 327 w 29556"/>
                  <a:gd name="connsiteY2" fmla="*/ 2666 h 4145"/>
                  <a:gd name="connsiteX3" fmla="*/ 28912 w 29556"/>
                  <a:gd name="connsiteY3" fmla="*/ 2895 h 4145"/>
                  <a:gd name="connsiteX4" fmla="*/ 29049 w 29556"/>
                  <a:gd name="connsiteY4" fmla="*/ 1200 h 4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6" h="4145">
                    <a:moveTo>
                      <a:pt x="29072" y="1200"/>
                    </a:moveTo>
                    <a:cubicBezTo>
                      <a:pt x="20405" y="-1434"/>
                      <a:pt x="9291" y="971"/>
                      <a:pt x="418" y="1773"/>
                    </a:cubicBezTo>
                    <a:cubicBezTo>
                      <a:pt x="-62" y="1796"/>
                      <a:pt x="-176" y="2597"/>
                      <a:pt x="327" y="2666"/>
                    </a:cubicBezTo>
                    <a:cubicBezTo>
                      <a:pt x="9200" y="3444"/>
                      <a:pt x="20268" y="5437"/>
                      <a:pt x="28912" y="2895"/>
                    </a:cubicBezTo>
                    <a:cubicBezTo>
                      <a:pt x="29598" y="2712"/>
                      <a:pt x="29872" y="1429"/>
                      <a:pt x="29049" y="1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0" name="Freeform: Shape 2181">
                <a:extLst>
                  <a:ext uri="{FF2B5EF4-FFF2-40B4-BE49-F238E27FC236}">
                    <a16:creationId xmlns:a16="http://schemas.microsoft.com/office/drawing/2014/main" id="{C9D1EF7E-B36C-23A0-374B-4215F7A27664}"/>
                  </a:ext>
                </a:extLst>
              </p:cNvPr>
              <p:cNvSpPr/>
              <p:nvPr/>
            </p:nvSpPr>
            <p:spPr>
              <a:xfrm>
                <a:off x="5242391" y="3545069"/>
                <a:ext cx="89084" cy="44173"/>
              </a:xfrm>
              <a:custGeom>
                <a:avLst/>
                <a:gdLst>
                  <a:gd name="connsiteX0" fmla="*/ 61664 w 89084"/>
                  <a:gd name="connsiteY0" fmla="*/ 954 h 44173"/>
                  <a:gd name="connsiteX1" fmla="*/ 196 w 89084"/>
                  <a:gd name="connsiteY1" fmla="*/ 19779 h 44173"/>
                  <a:gd name="connsiteX2" fmla="*/ 539 w 89084"/>
                  <a:gd name="connsiteY2" fmla="*/ 20512 h 44173"/>
                  <a:gd name="connsiteX3" fmla="*/ 55422 w 89084"/>
                  <a:gd name="connsiteY3" fmla="*/ 5168 h 44173"/>
                  <a:gd name="connsiteX4" fmla="*/ 86910 w 89084"/>
                  <a:gd name="connsiteY4" fmla="*/ 43459 h 44173"/>
                  <a:gd name="connsiteX5" fmla="*/ 89083 w 89084"/>
                  <a:gd name="connsiteY5" fmla="*/ 42909 h 44173"/>
                  <a:gd name="connsiteX6" fmla="*/ 61664 w 89084"/>
                  <a:gd name="connsiteY6" fmla="*/ 931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84" h="44173">
                    <a:moveTo>
                      <a:pt x="61664" y="954"/>
                    </a:moveTo>
                    <a:cubicBezTo>
                      <a:pt x="40351" y="-3581"/>
                      <a:pt x="17552" y="8946"/>
                      <a:pt x="196" y="19779"/>
                    </a:cubicBezTo>
                    <a:cubicBezTo>
                      <a:pt x="-216" y="20008"/>
                      <a:pt x="81" y="20718"/>
                      <a:pt x="539" y="20512"/>
                    </a:cubicBezTo>
                    <a:cubicBezTo>
                      <a:pt x="18604" y="12931"/>
                      <a:pt x="35320" y="4801"/>
                      <a:pt x="55422" y="5168"/>
                    </a:cubicBezTo>
                    <a:cubicBezTo>
                      <a:pt x="76826" y="5557"/>
                      <a:pt x="82680" y="26306"/>
                      <a:pt x="86910" y="43459"/>
                    </a:cubicBezTo>
                    <a:cubicBezTo>
                      <a:pt x="87230" y="44765"/>
                      <a:pt x="89151" y="44100"/>
                      <a:pt x="89083" y="42909"/>
                    </a:cubicBezTo>
                    <a:cubicBezTo>
                      <a:pt x="87825" y="24588"/>
                      <a:pt x="81674" y="5213"/>
                      <a:pt x="61664" y="93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1" name="Freeform: Shape 2182">
                <a:extLst>
                  <a:ext uri="{FF2B5EF4-FFF2-40B4-BE49-F238E27FC236}">
                    <a16:creationId xmlns:a16="http://schemas.microsoft.com/office/drawing/2014/main" id="{65F503C9-A7CD-A21F-09F8-95BC2A0F5D86}"/>
                  </a:ext>
                </a:extLst>
              </p:cNvPr>
              <p:cNvSpPr/>
              <p:nvPr/>
            </p:nvSpPr>
            <p:spPr>
              <a:xfrm>
                <a:off x="5164937" y="3578877"/>
                <a:ext cx="60959" cy="92278"/>
              </a:xfrm>
              <a:custGeom>
                <a:avLst/>
                <a:gdLst>
                  <a:gd name="connsiteX0" fmla="*/ 59218 w 60959"/>
                  <a:gd name="connsiteY0" fmla="*/ 215 h 92278"/>
                  <a:gd name="connsiteX1" fmla="*/ 22813 w 60959"/>
                  <a:gd name="connsiteY1" fmla="*/ 40270 h 92278"/>
                  <a:gd name="connsiteX2" fmla="*/ 10007 w 60959"/>
                  <a:gd name="connsiteY2" fmla="*/ 63149 h 92278"/>
                  <a:gd name="connsiteX3" fmla="*/ 37 w 60959"/>
                  <a:gd name="connsiteY3" fmla="*/ 91799 h 92278"/>
                  <a:gd name="connsiteX4" fmla="*/ 654 w 60959"/>
                  <a:gd name="connsiteY4" fmla="*/ 92073 h 92278"/>
                  <a:gd name="connsiteX5" fmla="*/ 10327 w 60959"/>
                  <a:gd name="connsiteY5" fmla="*/ 70271 h 92278"/>
                  <a:gd name="connsiteX6" fmla="*/ 24459 w 60959"/>
                  <a:gd name="connsiteY6" fmla="*/ 45125 h 92278"/>
                  <a:gd name="connsiteX7" fmla="*/ 60659 w 60959"/>
                  <a:gd name="connsiteY7" fmla="*/ 1841 h 92278"/>
                  <a:gd name="connsiteX8" fmla="*/ 59264 w 60959"/>
                  <a:gd name="connsiteY8" fmla="*/ 238 h 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92278">
                    <a:moveTo>
                      <a:pt x="59218" y="215"/>
                    </a:moveTo>
                    <a:cubicBezTo>
                      <a:pt x="45109" y="11666"/>
                      <a:pt x="32897" y="25132"/>
                      <a:pt x="22813" y="40270"/>
                    </a:cubicBezTo>
                    <a:cubicBezTo>
                      <a:pt x="17965" y="47576"/>
                      <a:pt x="13986" y="55339"/>
                      <a:pt x="10007" y="63149"/>
                    </a:cubicBezTo>
                    <a:cubicBezTo>
                      <a:pt x="5273" y="72447"/>
                      <a:pt x="4061" y="82363"/>
                      <a:pt x="37" y="91799"/>
                    </a:cubicBezTo>
                    <a:cubicBezTo>
                      <a:pt x="-146" y="92256"/>
                      <a:pt x="402" y="92463"/>
                      <a:pt x="654" y="92073"/>
                    </a:cubicBezTo>
                    <a:cubicBezTo>
                      <a:pt x="4816" y="85340"/>
                      <a:pt x="6783" y="77370"/>
                      <a:pt x="10327" y="70271"/>
                    </a:cubicBezTo>
                    <a:cubicBezTo>
                      <a:pt x="14603" y="61706"/>
                      <a:pt x="19406" y="53278"/>
                      <a:pt x="24459" y="45125"/>
                    </a:cubicBezTo>
                    <a:cubicBezTo>
                      <a:pt x="34430" y="29002"/>
                      <a:pt x="47418" y="15215"/>
                      <a:pt x="60659" y="1841"/>
                    </a:cubicBezTo>
                    <a:cubicBezTo>
                      <a:pt x="61551" y="925"/>
                      <a:pt x="60270" y="-587"/>
                      <a:pt x="59264" y="23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2" name="Freeform: Shape 2183">
                <a:extLst>
                  <a:ext uri="{FF2B5EF4-FFF2-40B4-BE49-F238E27FC236}">
                    <a16:creationId xmlns:a16="http://schemas.microsoft.com/office/drawing/2014/main" id="{67E6BFC4-CFF1-57C4-6E32-0CED0A78125B}"/>
                  </a:ext>
                </a:extLst>
              </p:cNvPr>
              <p:cNvSpPr/>
              <p:nvPr/>
            </p:nvSpPr>
            <p:spPr>
              <a:xfrm>
                <a:off x="5265492" y="3623225"/>
                <a:ext cx="42677" cy="47776"/>
              </a:xfrm>
              <a:custGeom>
                <a:avLst/>
                <a:gdLst>
                  <a:gd name="connsiteX0" fmla="*/ 40713 w 42677"/>
                  <a:gd name="connsiteY0" fmla="*/ 502 h 47776"/>
                  <a:gd name="connsiteX1" fmla="*/ 306 w 42677"/>
                  <a:gd name="connsiteY1" fmla="*/ 46580 h 47776"/>
                  <a:gd name="connsiteX2" fmla="*/ 832 w 42677"/>
                  <a:gd name="connsiteY2" fmla="*/ 47725 h 47776"/>
                  <a:gd name="connsiteX3" fmla="*/ 42588 w 42677"/>
                  <a:gd name="connsiteY3" fmla="*/ 1670 h 47776"/>
                  <a:gd name="connsiteX4" fmla="*/ 40690 w 42677"/>
                  <a:gd name="connsiteY4" fmla="*/ 502 h 4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7" h="47776">
                    <a:moveTo>
                      <a:pt x="40713" y="502"/>
                    </a:moveTo>
                    <a:cubicBezTo>
                      <a:pt x="28890" y="17931"/>
                      <a:pt x="19080" y="35565"/>
                      <a:pt x="306" y="46580"/>
                    </a:cubicBezTo>
                    <a:cubicBezTo>
                      <a:pt x="-335" y="46947"/>
                      <a:pt x="123" y="48023"/>
                      <a:pt x="832" y="47725"/>
                    </a:cubicBezTo>
                    <a:cubicBezTo>
                      <a:pt x="19972" y="39847"/>
                      <a:pt x="34996" y="20633"/>
                      <a:pt x="42588" y="1670"/>
                    </a:cubicBezTo>
                    <a:cubicBezTo>
                      <a:pt x="43068" y="457"/>
                      <a:pt x="41490" y="-689"/>
                      <a:pt x="40690" y="50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3" name="Freeform: Shape 2184">
                <a:extLst>
                  <a:ext uri="{FF2B5EF4-FFF2-40B4-BE49-F238E27FC236}">
                    <a16:creationId xmlns:a16="http://schemas.microsoft.com/office/drawing/2014/main" id="{232A1FBF-A7F2-5497-8AEF-B4CAADE1D884}"/>
                  </a:ext>
                </a:extLst>
              </p:cNvPr>
              <p:cNvSpPr/>
              <p:nvPr/>
            </p:nvSpPr>
            <p:spPr>
              <a:xfrm>
                <a:off x="5247695" y="3672576"/>
                <a:ext cx="11813" cy="3510"/>
              </a:xfrm>
              <a:custGeom>
                <a:avLst/>
                <a:gdLst>
                  <a:gd name="connsiteX0" fmla="*/ 10785 w 11813"/>
                  <a:gd name="connsiteY0" fmla="*/ 24 h 3510"/>
                  <a:gd name="connsiteX1" fmla="*/ 791 w 11813"/>
                  <a:gd name="connsiteY1" fmla="*/ 1696 h 3510"/>
                  <a:gd name="connsiteX2" fmla="*/ 632 w 11813"/>
                  <a:gd name="connsiteY2" fmla="*/ 3345 h 3510"/>
                  <a:gd name="connsiteX3" fmla="*/ 11105 w 11813"/>
                  <a:gd name="connsiteY3" fmla="*/ 2062 h 3510"/>
                  <a:gd name="connsiteX4" fmla="*/ 10762 w 11813"/>
                  <a:gd name="connsiteY4" fmla="*/ 1 h 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3510">
                    <a:moveTo>
                      <a:pt x="10785" y="24"/>
                    </a:moveTo>
                    <a:cubicBezTo>
                      <a:pt x="7446" y="161"/>
                      <a:pt x="4153" y="1352"/>
                      <a:pt x="791" y="1696"/>
                    </a:cubicBezTo>
                    <a:cubicBezTo>
                      <a:pt x="-100" y="1764"/>
                      <a:pt x="-352" y="3276"/>
                      <a:pt x="632" y="3345"/>
                    </a:cubicBezTo>
                    <a:cubicBezTo>
                      <a:pt x="4085" y="3620"/>
                      <a:pt x="7972" y="3757"/>
                      <a:pt x="11105" y="2062"/>
                    </a:cubicBezTo>
                    <a:cubicBezTo>
                      <a:pt x="12111" y="1535"/>
                      <a:pt x="12088" y="-45"/>
                      <a:pt x="10762" y="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4" name="Freeform: Shape 2185">
                <a:extLst>
                  <a:ext uri="{FF2B5EF4-FFF2-40B4-BE49-F238E27FC236}">
                    <a16:creationId xmlns:a16="http://schemas.microsoft.com/office/drawing/2014/main" id="{A331E31E-F151-1C8D-86F8-27CC6E0A67CF}"/>
                  </a:ext>
                </a:extLst>
              </p:cNvPr>
              <p:cNvSpPr/>
              <p:nvPr/>
            </p:nvSpPr>
            <p:spPr>
              <a:xfrm>
                <a:off x="5525007" y="3491165"/>
                <a:ext cx="148272" cy="128778"/>
              </a:xfrm>
              <a:custGeom>
                <a:avLst/>
                <a:gdLst>
                  <a:gd name="connsiteX0" fmla="*/ 99060 w 148272"/>
                  <a:gd name="connsiteY0" fmla="*/ 29345 h 128778"/>
                  <a:gd name="connsiteX1" fmla="*/ 660 w 148272"/>
                  <a:gd name="connsiteY1" fmla="*/ 3352 h 128778"/>
                  <a:gd name="connsiteX2" fmla="*/ 1209 w 148272"/>
                  <a:gd name="connsiteY2" fmla="*/ 5115 h 128778"/>
                  <a:gd name="connsiteX3" fmla="*/ 98328 w 148272"/>
                  <a:gd name="connsiteY3" fmla="*/ 34704 h 128778"/>
                  <a:gd name="connsiteX4" fmla="*/ 144818 w 148272"/>
                  <a:gd name="connsiteY4" fmla="*/ 127295 h 128778"/>
                  <a:gd name="connsiteX5" fmla="*/ 148271 w 148272"/>
                  <a:gd name="connsiteY5" fmla="*/ 126860 h 128778"/>
                  <a:gd name="connsiteX6" fmla="*/ 99060 w 148272"/>
                  <a:gd name="connsiteY6" fmla="*/ 29368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72" h="128778">
                    <a:moveTo>
                      <a:pt x="99060" y="29345"/>
                    </a:moveTo>
                    <a:cubicBezTo>
                      <a:pt x="71961" y="8665"/>
                      <a:pt x="34733" y="-7183"/>
                      <a:pt x="660" y="3352"/>
                    </a:cubicBezTo>
                    <a:cubicBezTo>
                      <a:pt x="-506" y="3718"/>
                      <a:pt x="-3" y="5436"/>
                      <a:pt x="1209" y="5115"/>
                    </a:cubicBezTo>
                    <a:cubicBezTo>
                      <a:pt x="35876" y="-3771"/>
                      <a:pt x="71504" y="13703"/>
                      <a:pt x="98328" y="34704"/>
                    </a:cubicBezTo>
                    <a:cubicBezTo>
                      <a:pt x="126821" y="57010"/>
                      <a:pt x="139101" y="92576"/>
                      <a:pt x="144818" y="127295"/>
                    </a:cubicBezTo>
                    <a:cubicBezTo>
                      <a:pt x="145184" y="129563"/>
                      <a:pt x="148340" y="129081"/>
                      <a:pt x="148271" y="126860"/>
                    </a:cubicBezTo>
                    <a:cubicBezTo>
                      <a:pt x="147379" y="89645"/>
                      <a:pt x="128445" y="51766"/>
                      <a:pt x="99060" y="2936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5" name="Freeform: Shape 2186">
                <a:extLst>
                  <a:ext uri="{FF2B5EF4-FFF2-40B4-BE49-F238E27FC236}">
                    <a16:creationId xmlns:a16="http://schemas.microsoft.com/office/drawing/2014/main" id="{036CD318-E562-E019-DD38-20A1722C3621}"/>
                  </a:ext>
                </a:extLst>
              </p:cNvPr>
              <p:cNvSpPr/>
              <p:nvPr/>
            </p:nvSpPr>
            <p:spPr>
              <a:xfrm>
                <a:off x="5671960" y="3627286"/>
                <a:ext cx="3895" cy="11487"/>
              </a:xfrm>
              <a:custGeom>
                <a:avLst/>
                <a:gdLst>
                  <a:gd name="connsiteX0" fmla="*/ 3400 w 3895"/>
                  <a:gd name="connsiteY0" fmla="*/ 1274 h 11487"/>
                  <a:gd name="connsiteX1" fmla="*/ 518 w 3895"/>
                  <a:gd name="connsiteY1" fmla="*/ 1251 h 11487"/>
                  <a:gd name="connsiteX2" fmla="*/ 15 w 3895"/>
                  <a:gd name="connsiteY2" fmla="*/ 9839 h 11487"/>
                  <a:gd name="connsiteX3" fmla="*/ 3880 w 3895"/>
                  <a:gd name="connsiteY3" fmla="*/ 9335 h 11487"/>
                  <a:gd name="connsiteX4" fmla="*/ 3400 w 3895"/>
                  <a:gd name="connsiteY4" fmla="*/ 1274 h 11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 h="11487">
                    <a:moveTo>
                      <a:pt x="3400" y="1274"/>
                    </a:moveTo>
                    <a:cubicBezTo>
                      <a:pt x="3171" y="-398"/>
                      <a:pt x="747" y="-444"/>
                      <a:pt x="518" y="1251"/>
                    </a:cubicBezTo>
                    <a:cubicBezTo>
                      <a:pt x="107" y="4114"/>
                      <a:pt x="-53" y="6931"/>
                      <a:pt x="15" y="9839"/>
                    </a:cubicBezTo>
                    <a:cubicBezTo>
                      <a:pt x="84" y="12450"/>
                      <a:pt x="3811" y="11717"/>
                      <a:pt x="3880" y="9335"/>
                    </a:cubicBezTo>
                    <a:cubicBezTo>
                      <a:pt x="3949" y="6610"/>
                      <a:pt x="3788" y="3931"/>
                      <a:pt x="3400" y="1274"/>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6" name="Freeform: Shape 2187">
                <a:extLst>
                  <a:ext uri="{FF2B5EF4-FFF2-40B4-BE49-F238E27FC236}">
                    <a16:creationId xmlns:a16="http://schemas.microsoft.com/office/drawing/2014/main" id="{46F8A48F-7B72-2CBB-7FA6-6358B34FA0F6}"/>
                  </a:ext>
                </a:extLst>
              </p:cNvPr>
              <p:cNvSpPr/>
              <p:nvPr/>
            </p:nvSpPr>
            <p:spPr>
              <a:xfrm>
                <a:off x="5619486" y="3852759"/>
                <a:ext cx="85611" cy="88709"/>
              </a:xfrm>
              <a:custGeom>
                <a:avLst/>
                <a:gdLst>
                  <a:gd name="connsiteX0" fmla="*/ 83338 w 85611"/>
                  <a:gd name="connsiteY0" fmla="*/ 764 h 88709"/>
                  <a:gd name="connsiteX1" fmla="*/ 876 w 85611"/>
                  <a:gd name="connsiteY1" fmla="*/ 85935 h 88709"/>
                  <a:gd name="connsiteX2" fmla="*/ 1700 w 85611"/>
                  <a:gd name="connsiteY2" fmla="*/ 88546 h 88709"/>
                  <a:gd name="connsiteX3" fmla="*/ 85579 w 85611"/>
                  <a:gd name="connsiteY3" fmla="*/ 1382 h 88709"/>
                  <a:gd name="connsiteX4" fmla="*/ 83338 w 85611"/>
                  <a:gd name="connsiteY4" fmla="*/ 741 h 8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1" h="88709">
                    <a:moveTo>
                      <a:pt x="83338" y="764"/>
                    </a:moveTo>
                    <a:cubicBezTo>
                      <a:pt x="69045" y="41345"/>
                      <a:pt x="38425" y="67132"/>
                      <a:pt x="876" y="85935"/>
                    </a:cubicBezTo>
                    <a:cubicBezTo>
                      <a:pt x="-679" y="86713"/>
                      <a:pt x="-15" y="89393"/>
                      <a:pt x="1700" y="88546"/>
                    </a:cubicBezTo>
                    <a:cubicBezTo>
                      <a:pt x="38082" y="71072"/>
                      <a:pt x="75951" y="43132"/>
                      <a:pt x="85579" y="1382"/>
                    </a:cubicBezTo>
                    <a:cubicBezTo>
                      <a:pt x="85899" y="-15"/>
                      <a:pt x="83795" y="-565"/>
                      <a:pt x="83338" y="741"/>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7" name="Freeform: Shape 2188">
                <a:extLst>
                  <a:ext uri="{FF2B5EF4-FFF2-40B4-BE49-F238E27FC236}">
                    <a16:creationId xmlns:a16="http://schemas.microsoft.com/office/drawing/2014/main" id="{3B348D3B-0AE8-373E-E928-AF550886385E}"/>
                  </a:ext>
                </a:extLst>
              </p:cNvPr>
              <p:cNvSpPr/>
              <p:nvPr/>
            </p:nvSpPr>
            <p:spPr>
              <a:xfrm>
                <a:off x="5356422" y="3940944"/>
                <a:ext cx="189797" cy="76190"/>
              </a:xfrm>
              <a:custGeom>
                <a:avLst/>
                <a:gdLst>
                  <a:gd name="connsiteX0" fmla="*/ 188340 w 189797"/>
                  <a:gd name="connsiteY0" fmla="*/ 176 h 76190"/>
                  <a:gd name="connsiteX1" fmla="*/ 101923 w 189797"/>
                  <a:gd name="connsiteY1" fmla="*/ 51889 h 76190"/>
                  <a:gd name="connsiteX2" fmla="*/ 56302 w 189797"/>
                  <a:gd name="connsiteY2" fmla="*/ 66660 h 76190"/>
                  <a:gd name="connsiteX3" fmla="*/ 527 w 189797"/>
                  <a:gd name="connsiteY3" fmla="*/ 74447 h 76190"/>
                  <a:gd name="connsiteX4" fmla="*/ 344 w 189797"/>
                  <a:gd name="connsiteY4" fmla="*/ 75340 h 76190"/>
                  <a:gd name="connsiteX5" fmla="*/ 47406 w 189797"/>
                  <a:gd name="connsiteY5" fmla="*/ 71698 h 76190"/>
                  <a:gd name="connsiteX6" fmla="*/ 96937 w 189797"/>
                  <a:gd name="connsiteY6" fmla="*/ 57797 h 76190"/>
                  <a:gd name="connsiteX7" fmla="*/ 189369 w 189797"/>
                  <a:gd name="connsiteY7" fmla="*/ 1802 h 76190"/>
                  <a:gd name="connsiteX8" fmla="*/ 188340 w 189797"/>
                  <a:gd name="connsiteY8" fmla="*/ 200 h 7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797" h="76190">
                    <a:moveTo>
                      <a:pt x="188340" y="176"/>
                    </a:moveTo>
                    <a:cubicBezTo>
                      <a:pt x="160327" y="18864"/>
                      <a:pt x="132863" y="38285"/>
                      <a:pt x="101923" y="51889"/>
                    </a:cubicBezTo>
                    <a:cubicBezTo>
                      <a:pt x="87219" y="58369"/>
                      <a:pt x="71737" y="62355"/>
                      <a:pt x="56302" y="66660"/>
                    </a:cubicBezTo>
                    <a:cubicBezTo>
                      <a:pt x="38236" y="71721"/>
                      <a:pt x="19416" y="76370"/>
                      <a:pt x="527" y="74447"/>
                    </a:cubicBezTo>
                    <a:cubicBezTo>
                      <a:pt x="1" y="74378"/>
                      <a:pt x="-251" y="75248"/>
                      <a:pt x="344" y="75340"/>
                    </a:cubicBezTo>
                    <a:cubicBezTo>
                      <a:pt x="16169" y="77561"/>
                      <a:pt x="31925" y="75111"/>
                      <a:pt x="47406" y="71698"/>
                    </a:cubicBezTo>
                    <a:cubicBezTo>
                      <a:pt x="64122" y="68034"/>
                      <a:pt x="80907" y="63797"/>
                      <a:pt x="96937" y="57797"/>
                    </a:cubicBezTo>
                    <a:cubicBezTo>
                      <a:pt x="130713" y="45132"/>
                      <a:pt x="161059" y="23857"/>
                      <a:pt x="189369" y="1802"/>
                    </a:cubicBezTo>
                    <a:cubicBezTo>
                      <a:pt x="190375" y="1024"/>
                      <a:pt x="189438" y="-556"/>
                      <a:pt x="188340" y="20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8" name="Freeform: Shape 2189">
                <a:extLst>
                  <a:ext uri="{FF2B5EF4-FFF2-40B4-BE49-F238E27FC236}">
                    <a16:creationId xmlns:a16="http://schemas.microsoft.com/office/drawing/2014/main" id="{11C3A448-0295-C2AE-F583-166C8DA62851}"/>
                  </a:ext>
                </a:extLst>
              </p:cNvPr>
              <p:cNvSpPr/>
              <p:nvPr/>
            </p:nvSpPr>
            <p:spPr>
              <a:xfrm>
                <a:off x="5356340" y="3926909"/>
                <a:ext cx="141641" cy="58928"/>
              </a:xfrm>
              <a:custGeom>
                <a:avLst/>
                <a:gdLst>
                  <a:gd name="connsiteX0" fmla="*/ 140468 w 141641"/>
                  <a:gd name="connsiteY0" fmla="*/ 105 h 58928"/>
                  <a:gd name="connsiteX1" fmla="*/ 1112 w 141641"/>
                  <a:gd name="connsiteY1" fmla="*/ 56489 h 58928"/>
                  <a:gd name="connsiteX2" fmla="*/ 1204 w 141641"/>
                  <a:gd name="connsiteY2" fmla="*/ 58916 h 58928"/>
                  <a:gd name="connsiteX3" fmla="*/ 141223 w 141641"/>
                  <a:gd name="connsiteY3" fmla="*/ 1754 h 58928"/>
                  <a:gd name="connsiteX4" fmla="*/ 140468 w 141641"/>
                  <a:gd name="connsiteY4" fmla="*/ 105 h 5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41" h="58928">
                    <a:moveTo>
                      <a:pt x="140468" y="105"/>
                    </a:moveTo>
                    <a:cubicBezTo>
                      <a:pt x="95464" y="23602"/>
                      <a:pt x="52084" y="48771"/>
                      <a:pt x="1112" y="56489"/>
                    </a:cubicBezTo>
                    <a:cubicBezTo>
                      <a:pt x="-374" y="56695"/>
                      <a:pt x="-397" y="59122"/>
                      <a:pt x="1204" y="58916"/>
                    </a:cubicBezTo>
                    <a:cubicBezTo>
                      <a:pt x="51513" y="51839"/>
                      <a:pt x="98506" y="28549"/>
                      <a:pt x="141223" y="1754"/>
                    </a:cubicBezTo>
                    <a:cubicBezTo>
                      <a:pt x="142114" y="1181"/>
                      <a:pt x="141451" y="-422"/>
                      <a:pt x="140468" y="105"/>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89" name="Freeform: Shape 2190">
                <a:extLst>
                  <a:ext uri="{FF2B5EF4-FFF2-40B4-BE49-F238E27FC236}">
                    <a16:creationId xmlns:a16="http://schemas.microsoft.com/office/drawing/2014/main" id="{F304E4F5-B457-996A-4041-569DF510ED89}"/>
                  </a:ext>
                </a:extLst>
              </p:cNvPr>
              <p:cNvSpPr/>
              <p:nvPr/>
            </p:nvSpPr>
            <p:spPr>
              <a:xfrm>
                <a:off x="5427072" y="3894929"/>
                <a:ext cx="71786" cy="35762"/>
              </a:xfrm>
              <a:custGeom>
                <a:avLst/>
                <a:gdLst>
                  <a:gd name="connsiteX0" fmla="*/ 70010 w 71786"/>
                  <a:gd name="connsiteY0" fmla="*/ 205 h 35762"/>
                  <a:gd name="connsiteX1" fmla="*/ 584 w 71786"/>
                  <a:gd name="connsiteY1" fmla="*/ 34077 h 35762"/>
                  <a:gd name="connsiteX2" fmla="*/ 1087 w 71786"/>
                  <a:gd name="connsiteY2" fmla="*/ 35703 h 35762"/>
                  <a:gd name="connsiteX3" fmla="*/ 71222 w 71786"/>
                  <a:gd name="connsiteY3" fmla="*/ 2037 h 35762"/>
                  <a:gd name="connsiteX4" fmla="*/ 70010 w 71786"/>
                  <a:gd name="connsiteY4" fmla="*/ 182 h 3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6" h="35762">
                    <a:moveTo>
                      <a:pt x="70010" y="205"/>
                    </a:moveTo>
                    <a:cubicBezTo>
                      <a:pt x="47394" y="12801"/>
                      <a:pt x="24823" y="24870"/>
                      <a:pt x="584" y="34077"/>
                    </a:cubicBezTo>
                    <a:cubicBezTo>
                      <a:pt x="-445" y="34466"/>
                      <a:pt x="-11" y="36092"/>
                      <a:pt x="1087" y="35703"/>
                    </a:cubicBezTo>
                    <a:cubicBezTo>
                      <a:pt x="25532" y="27069"/>
                      <a:pt x="49338" y="16076"/>
                      <a:pt x="71222" y="2037"/>
                    </a:cubicBezTo>
                    <a:cubicBezTo>
                      <a:pt x="72526" y="1213"/>
                      <a:pt x="71336" y="-573"/>
                      <a:pt x="70010" y="18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0" name="Freeform: Shape 2191">
                <a:extLst>
                  <a:ext uri="{FF2B5EF4-FFF2-40B4-BE49-F238E27FC236}">
                    <a16:creationId xmlns:a16="http://schemas.microsoft.com/office/drawing/2014/main" id="{159E0039-D7B5-8C54-B92B-DC84A7DAFB7D}"/>
                  </a:ext>
                </a:extLst>
              </p:cNvPr>
              <p:cNvSpPr/>
              <p:nvPr/>
            </p:nvSpPr>
            <p:spPr>
              <a:xfrm>
                <a:off x="5427118" y="3896872"/>
                <a:ext cx="34822" cy="16549"/>
              </a:xfrm>
              <a:custGeom>
                <a:avLst/>
                <a:gdLst>
                  <a:gd name="connsiteX0" fmla="*/ 33467 w 34822"/>
                  <a:gd name="connsiteY0" fmla="*/ 95 h 16549"/>
                  <a:gd name="connsiteX1" fmla="*/ 560 w 34822"/>
                  <a:gd name="connsiteY1" fmla="*/ 15004 h 16549"/>
                  <a:gd name="connsiteX2" fmla="*/ 1018 w 34822"/>
                  <a:gd name="connsiteY2" fmla="*/ 16515 h 16549"/>
                  <a:gd name="connsiteX3" fmla="*/ 34336 w 34822"/>
                  <a:gd name="connsiteY3" fmla="*/ 1995 h 16549"/>
                  <a:gd name="connsiteX4" fmla="*/ 33467 w 34822"/>
                  <a:gd name="connsiteY4" fmla="*/ 117 h 1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2" h="16549">
                    <a:moveTo>
                      <a:pt x="33467" y="95"/>
                    </a:moveTo>
                    <a:cubicBezTo>
                      <a:pt x="22719" y="5637"/>
                      <a:pt x="12132" y="11339"/>
                      <a:pt x="560" y="15004"/>
                    </a:cubicBezTo>
                    <a:cubicBezTo>
                      <a:pt x="-423" y="15324"/>
                      <a:pt x="-11" y="16790"/>
                      <a:pt x="1018" y="16515"/>
                    </a:cubicBezTo>
                    <a:cubicBezTo>
                      <a:pt x="12818" y="13332"/>
                      <a:pt x="23885" y="8293"/>
                      <a:pt x="34336" y="1995"/>
                    </a:cubicBezTo>
                    <a:cubicBezTo>
                      <a:pt x="35365" y="1354"/>
                      <a:pt x="34611" y="-478"/>
                      <a:pt x="33467" y="11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1" name="Freeform: Shape 2192">
                <a:extLst>
                  <a:ext uri="{FF2B5EF4-FFF2-40B4-BE49-F238E27FC236}">
                    <a16:creationId xmlns:a16="http://schemas.microsoft.com/office/drawing/2014/main" id="{1573AA32-A416-BE4C-B692-49BE6D2740FB}"/>
                  </a:ext>
                </a:extLst>
              </p:cNvPr>
              <p:cNvSpPr/>
              <p:nvPr/>
            </p:nvSpPr>
            <p:spPr>
              <a:xfrm>
                <a:off x="5438505" y="3883747"/>
                <a:ext cx="17446" cy="8649"/>
              </a:xfrm>
              <a:custGeom>
                <a:avLst/>
                <a:gdLst>
                  <a:gd name="connsiteX0" fmla="*/ 16455 w 17446"/>
                  <a:gd name="connsiteY0" fmla="*/ 74 h 8649"/>
                  <a:gd name="connsiteX1" fmla="*/ 585 w 17446"/>
                  <a:gd name="connsiteY1" fmla="*/ 7060 h 8649"/>
                  <a:gd name="connsiteX2" fmla="*/ 1065 w 17446"/>
                  <a:gd name="connsiteY2" fmla="*/ 8617 h 8649"/>
                  <a:gd name="connsiteX3" fmla="*/ 16913 w 17446"/>
                  <a:gd name="connsiteY3" fmla="*/ 1563 h 8649"/>
                  <a:gd name="connsiteX4" fmla="*/ 16455 w 17446"/>
                  <a:gd name="connsiteY4" fmla="*/ 52 h 8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6" h="8649">
                    <a:moveTo>
                      <a:pt x="16455" y="74"/>
                    </a:moveTo>
                    <a:cubicBezTo>
                      <a:pt x="10990" y="2021"/>
                      <a:pt x="6188" y="5456"/>
                      <a:pt x="585" y="7060"/>
                    </a:cubicBezTo>
                    <a:cubicBezTo>
                      <a:pt x="-444" y="7357"/>
                      <a:pt x="-9" y="8892"/>
                      <a:pt x="1065" y="8617"/>
                    </a:cubicBezTo>
                    <a:cubicBezTo>
                      <a:pt x="6668" y="7105"/>
                      <a:pt x="11607" y="3853"/>
                      <a:pt x="16913" y="1563"/>
                    </a:cubicBezTo>
                    <a:cubicBezTo>
                      <a:pt x="17850" y="1174"/>
                      <a:pt x="17461" y="-292"/>
                      <a:pt x="16455"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2" name="Freeform: Shape 2193">
                <a:extLst>
                  <a:ext uri="{FF2B5EF4-FFF2-40B4-BE49-F238E27FC236}">
                    <a16:creationId xmlns:a16="http://schemas.microsoft.com/office/drawing/2014/main" id="{9730F521-AC65-947E-10BF-A1C80B3B9010}"/>
                  </a:ext>
                </a:extLst>
              </p:cNvPr>
              <p:cNvSpPr/>
              <p:nvPr/>
            </p:nvSpPr>
            <p:spPr>
              <a:xfrm>
                <a:off x="5452544" y="3867164"/>
                <a:ext cx="10370" cy="6117"/>
              </a:xfrm>
              <a:custGeom>
                <a:avLst/>
                <a:gdLst>
                  <a:gd name="connsiteX0" fmla="*/ 9390 w 10370"/>
                  <a:gd name="connsiteY0" fmla="*/ 99 h 6117"/>
                  <a:gd name="connsiteX1" fmla="*/ 517 w 10370"/>
                  <a:gd name="connsiteY1" fmla="*/ 4588 h 6117"/>
                  <a:gd name="connsiteX2" fmla="*/ 975 w 10370"/>
                  <a:gd name="connsiteY2" fmla="*/ 6053 h 6117"/>
                  <a:gd name="connsiteX3" fmla="*/ 9871 w 10370"/>
                  <a:gd name="connsiteY3" fmla="*/ 1611 h 6117"/>
                  <a:gd name="connsiteX4" fmla="*/ 9390 w 10370"/>
                  <a:gd name="connsiteY4" fmla="*/ 99 h 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0" h="6117">
                    <a:moveTo>
                      <a:pt x="9390" y="99"/>
                    </a:moveTo>
                    <a:cubicBezTo>
                      <a:pt x="6440" y="1611"/>
                      <a:pt x="3582" y="3305"/>
                      <a:pt x="517" y="4588"/>
                    </a:cubicBezTo>
                    <a:cubicBezTo>
                      <a:pt x="-397" y="4954"/>
                      <a:pt x="-8" y="6443"/>
                      <a:pt x="975" y="6053"/>
                    </a:cubicBezTo>
                    <a:cubicBezTo>
                      <a:pt x="4062" y="4794"/>
                      <a:pt x="6898" y="3099"/>
                      <a:pt x="9871" y="1611"/>
                    </a:cubicBezTo>
                    <a:cubicBezTo>
                      <a:pt x="10762" y="1152"/>
                      <a:pt x="10373" y="-405"/>
                      <a:pt x="9390" y="99"/>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3" name="Freeform: Shape 2194">
                <a:extLst>
                  <a:ext uri="{FF2B5EF4-FFF2-40B4-BE49-F238E27FC236}">
                    <a16:creationId xmlns:a16="http://schemas.microsoft.com/office/drawing/2014/main" id="{0D555AF1-26E1-E3FE-7DA2-D6EEE8DBB4B6}"/>
                  </a:ext>
                </a:extLst>
              </p:cNvPr>
              <p:cNvSpPr/>
              <p:nvPr/>
            </p:nvSpPr>
            <p:spPr>
              <a:xfrm>
                <a:off x="5441043" y="3762867"/>
                <a:ext cx="81343" cy="37172"/>
              </a:xfrm>
              <a:custGeom>
                <a:avLst/>
                <a:gdLst>
                  <a:gd name="connsiteX0" fmla="*/ 79753 w 81343"/>
                  <a:gd name="connsiteY0" fmla="*/ 103 h 37172"/>
                  <a:gd name="connsiteX1" fmla="*/ 585 w 81343"/>
                  <a:gd name="connsiteY1" fmla="*/ 35554 h 37172"/>
                  <a:gd name="connsiteX2" fmla="*/ 1066 w 81343"/>
                  <a:gd name="connsiteY2" fmla="*/ 37134 h 37172"/>
                  <a:gd name="connsiteX3" fmla="*/ 80782 w 81343"/>
                  <a:gd name="connsiteY3" fmla="*/ 2324 h 37172"/>
                  <a:gd name="connsiteX4" fmla="*/ 79753 w 81343"/>
                  <a:gd name="connsiteY4" fmla="*/ 126 h 3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43" h="37172">
                    <a:moveTo>
                      <a:pt x="79753" y="103"/>
                    </a:moveTo>
                    <a:cubicBezTo>
                      <a:pt x="53615" y="12882"/>
                      <a:pt x="28438" y="26623"/>
                      <a:pt x="585" y="35554"/>
                    </a:cubicBezTo>
                    <a:cubicBezTo>
                      <a:pt x="-444" y="35875"/>
                      <a:pt x="-9" y="37432"/>
                      <a:pt x="1066" y="37134"/>
                    </a:cubicBezTo>
                    <a:cubicBezTo>
                      <a:pt x="28827" y="29165"/>
                      <a:pt x="56108" y="17462"/>
                      <a:pt x="80782" y="2324"/>
                    </a:cubicBezTo>
                    <a:cubicBezTo>
                      <a:pt x="81972" y="1614"/>
                      <a:pt x="81103" y="-538"/>
                      <a:pt x="79753" y="12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4" name="Freeform: Shape 2195">
                <a:extLst>
                  <a:ext uri="{FF2B5EF4-FFF2-40B4-BE49-F238E27FC236}">
                    <a16:creationId xmlns:a16="http://schemas.microsoft.com/office/drawing/2014/main" id="{9ED44386-54C7-38B9-F216-C437C3BD1670}"/>
                  </a:ext>
                </a:extLst>
              </p:cNvPr>
              <p:cNvSpPr/>
              <p:nvPr/>
            </p:nvSpPr>
            <p:spPr>
              <a:xfrm>
                <a:off x="5482852" y="3752981"/>
                <a:ext cx="33531" cy="19162"/>
              </a:xfrm>
              <a:custGeom>
                <a:avLst/>
                <a:gdLst>
                  <a:gd name="connsiteX0" fmla="*/ 32090 w 33531"/>
                  <a:gd name="connsiteY0" fmla="*/ 187 h 19162"/>
                  <a:gd name="connsiteX1" fmla="*/ 623 w 33531"/>
                  <a:gd name="connsiteY1" fmla="*/ 17294 h 19162"/>
                  <a:gd name="connsiteX2" fmla="*/ 1172 w 33531"/>
                  <a:gd name="connsiteY2" fmla="*/ 19081 h 19162"/>
                  <a:gd name="connsiteX3" fmla="*/ 33119 w 33531"/>
                  <a:gd name="connsiteY3" fmla="*/ 1744 h 19162"/>
                  <a:gd name="connsiteX4" fmla="*/ 32090 w 33531"/>
                  <a:gd name="connsiteY4" fmla="*/ 187 h 1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1" h="19162">
                    <a:moveTo>
                      <a:pt x="32090" y="187"/>
                    </a:moveTo>
                    <a:cubicBezTo>
                      <a:pt x="21913" y="6576"/>
                      <a:pt x="11669" y="12508"/>
                      <a:pt x="623" y="17294"/>
                    </a:cubicBezTo>
                    <a:cubicBezTo>
                      <a:pt x="-474" y="17775"/>
                      <a:pt x="-17" y="19562"/>
                      <a:pt x="1172" y="19081"/>
                    </a:cubicBezTo>
                    <a:cubicBezTo>
                      <a:pt x="12332" y="14546"/>
                      <a:pt x="23743" y="9439"/>
                      <a:pt x="33119" y="1744"/>
                    </a:cubicBezTo>
                    <a:cubicBezTo>
                      <a:pt x="34079" y="966"/>
                      <a:pt x="33210" y="-523"/>
                      <a:pt x="32090" y="18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5" name="Freeform: Shape 2196">
                <a:extLst>
                  <a:ext uri="{FF2B5EF4-FFF2-40B4-BE49-F238E27FC236}">
                    <a16:creationId xmlns:a16="http://schemas.microsoft.com/office/drawing/2014/main" id="{552B4453-9B25-7143-8723-3E15A13F9670}"/>
                  </a:ext>
                </a:extLst>
              </p:cNvPr>
              <p:cNvSpPr/>
              <p:nvPr/>
            </p:nvSpPr>
            <p:spPr>
              <a:xfrm>
                <a:off x="5457715" y="3759480"/>
                <a:ext cx="25545" cy="9173"/>
              </a:xfrm>
              <a:custGeom>
                <a:avLst/>
                <a:gdLst>
                  <a:gd name="connsiteX0" fmla="*/ 24526 w 25545"/>
                  <a:gd name="connsiteY0" fmla="*/ 77 h 9173"/>
                  <a:gd name="connsiteX1" fmla="*/ 469 w 25545"/>
                  <a:gd name="connsiteY1" fmla="*/ 7886 h 9173"/>
                  <a:gd name="connsiteX2" fmla="*/ 858 w 25545"/>
                  <a:gd name="connsiteY2" fmla="*/ 9146 h 9173"/>
                  <a:gd name="connsiteX3" fmla="*/ 25006 w 25545"/>
                  <a:gd name="connsiteY3" fmla="*/ 1634 h 9173"/>
                  <a:gd name="connsiteX4" fmla="*/ 24526 w 25545"/>
                  <a:gd name="connsiteY4" fmla="*/ 77 h 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5" h="9173">
                    <a:moveTo>
                      <a:pt x="24526" y="77"/>
                    </a:moveTo>
                    <a:cubicBezTo>
                      <a:pt x="16660" y="3214"/>
                      <a:pt x="8496" y="5253"/>
                      <a:pt x="469" y="7886"/>
                    </a:cubicBezTo>
                    <a:cubicBezTo>
                      <a:pt x="-354" y="8138"/>
                      <a:pt x="-11" y="9375"/>
                      <a:pt x="858" y="9146"/>
                    </a:cubicBezTo>
                    <a:cubicBezTo>
                      <a:pt x="9022" y="6879"/>
                      <a:pt x="17346" y="5436"/>
                      <a:pt x="25006" y="1634"/>
                    </a:cubicBezTo>
                    <a:cubicBezTo>
                      <a:pt x="25944" y="1176"/>
                      <a:pt x="25578" y="-358"/>
                      <a:pt x="24526" y="77"/>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6" name="Freeform: Shape 2197">
                <a:extLst>
                  <a:ext uri="{FF2B5EF4-FFF2-40B4-BE49-F238E27FC236}">
                    <a16:creationId xmlns:a16="http://schemas.microsoft.com/office/drawing/2014/main" id="{96264B14-13A3-5674-B485-0A499DED2FAF}"/>
                  </a:ext>
                </a:extLst>
              </p:cNvPr>
              <p:cNvSpPr/>
              <p:nvPr/>
            </p:nvSpPr>
            <p:spPr>
              <a:xfrm>
                <a:off x="5469907" y="3746980"/>
                <a:ext cx="15689" cy="8193"/>
              </a:xfrm>
              <a:custGeom>
                <a:avLst/>
                <a:gdLst>
                  <a:gd name="connsiteX0" fmla="*/ 14781 w 15689"/>
                  <a:gd name="connsiteY0" fmla="*/ 96 h 8193"/>
                  <a:gd name="connsiteX1" fmla="*/ 352 w 15689"/>
                  <a:gd name="connsiteY1" fmla="*/ 7080 h 8193"/>
                  <a:gd name="connsiteX2" fmla="*/ 672 w 15689"/>
                  <a:gd name="connsiteY2" fmla="*/ 8134 h 8193"/>
                  <a:gd name="connsiteX3" fmla="*/ 15422 w 15689"/>
                  <a:gd name="connsiteY3" fmla="*/ 1103 h 8193"/>
                  <a:gd name="connsiteX4" fmla="*/ 14781 w 15689"/>
                  <a:gd name="connsiteY4" fmla="*/ 96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8193">
                    <a:moveTo>
                      <a:pt x="14781" y="96"/>
                    </a:moveTo>
                    <a:cubicBezTo>
                      <a:pt x="10093" y="2706"/>
                      <a:pt x="5108" y="4630"/>
                      <a:pt x="352" y="7080"/>
                    </a:cubicBezTo>
                    <a:cubicBezTo>
                      <a:pt x="-266" y="7401"/>
                      <a:pt x="-14" y="8454"/>
                      <a:pt x="672" y="8134"/>
                    </a:cubicBezTo>
                    <a:cubicBezTo>
                      <a:pt x="5611" y="5867"/>
                      <a:pt x="11191" y="4630"/>
                      <a:pt x="15422" y="1103"/>
                    </a:cubicBezTo>
                    <a:cubicBezTo>
                      <a:pt x="16039" y="599"/>
                      <a:pt x="15490" y="-294"/>
                      <a:pt x="14781" y="96"/>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7" name="Freeform: Shape 2198">
                <a:extLst>
                  <a:ext uri="{FF2B5EF4-FFF2-40B4-BE49-F238E27FC236}">
                    <a16:creationId xmlns:a16="http://schemas.microsoft.com/office/drawing/2014/main" id="{0A2B53C5-813F-F499-376F-A237475DBA3D}"/>
                  </a:ext>
                </a:extLst>
              </p:cNvPr>
              <p:cNvSpPr/>
              <p:nvPr/>
            </p:nvSpPr>
            <p:spPr>
              <a:xfrm>
                <a:off x="5164784" y="3978119"/>
                <a:ext cx="5231" cy="82374"/>
              </a:xfrm>
              <a:custGeom>
                <a:avLst/>
                <a:gdLst>
                  <a:gd name="connsiteX0" fmla="*/ 2842 w 5231"/>
                  <a:gd name="connsiteY0" fmla="*/ 1225 h 82374"/>
                  <a:gd name="connsiteX1" fmla="*/ 7 w 5231"/>
                  <a:gd name="connsiteY1" fmla="*/ 1591 h 82374"/>
                  <a:gd name="connsiteX2" fmla="*/ 1219 w 5231"/>
                  <a:gd name="connsiteY2" fmla="*/ 81358 h 82374"/>
                  <a:gd name="connsiteX3" fmla="*/ 3505 w 5231"/>
                  <a:gd name="connsiteY3" fmla="*/ 81381 h 82374"/>
                  <a:gd name="connsiteX4" fmla="*/ 2842 w 5231"/>
                  <a:gd name="connsiteY4" fmla="*/ 1248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1" h="82374">
                    <a:moveTo>
                      <a:pt x="2842" y="1225"/>
                    </a:moveTo>
                    <a:cubicBezTo>
                      <a:pt x="2614" y="-676"/>
                      <a:pt x="-153" y="-218"/>
                      <a:pt x="7" y="1591"/>
                    </a:cubicBezTo>
                    <a:cubicBezTo>
                      <a:pt x="2271" y="28157"/>
                      <a:pt x="-1114" y="54884"/>
                      <a:pt x="1219" y="81358"/>
                    </a:cubicBezTo>
                    <a:cubicBezTo>
                      <a:pt x="1333" y="82709"/>
                      <a:pt x="3391" y="82709"/>
                      <a:pt x="3505" y="81381"/>
                    </a:cubicBezTo>
                    <a:cubicBezTo>
                      <a:pt x="5929" y="55067"/>
                      <a:pt x="5883" y="27493"/>
                      <a:pt x="2842" y="1248"/>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8" name="Freeform: Shape 2199">
                <a:extLst>
                  <a:ext uri="{FF2B5EF4-FFF2-40B4-BE49-F238E27FC236}">
                    <a16:creationId xmlns:a16="http://schemas.microsoft.com/office/drawing/2014/main" id="{BD86B63C-0B77-167C-96C7-672C15610861}"/>
                  </a:ext>
                </a:extLst>
              </p:cNvPr>
              <p:cNvSpPr/>
              <p:nvPr/>
            </p:nvSpPr>
            <p:spPr>
              <a:xfrm>
                <a:off x="5376908" y="4102844"/>
                <a:ext cx="4020" cy="31703"/>
              </a:xfrm>
              <a:custGeom>
                <a:avLst/>
                <a:gdLst>
                  <a:gd name="connsiteX0" fmla="*/ 2885 w 4020"/>
                  <a:gd name="connsiteY0" fmla="*/ 603 h 31703"/>
                  <a:gd name="connsiteX1" fmla="*/ 1101 w 4020"/>
                  <a:gd name="connsiteY1" fmla="*/ 787 h 31703"/>
                  <a:gd name="connsiteX2" fmla="*/ 850 w 4020"/>
                  <a:gd name="connsiteY2" fmla="*/ 30696 h 31703"/>
                  <a:gd name="connsiteX3" fmla="*/ 3182 w 4020"/>
                  <a:gd name="connsiteY3" fmla="*/ 30421 h 31703"/>
                  <a:gd name="connsiteX4" fmla="*/ 2908 w 4020"/>
                  <a:gd name="connsiteY4" fmla="*/ 603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0" h="31703">
                    <a:moveTo>
                      <a:pt x="2885" y="603"/>
                    </a:moveTo>
                    <a:cubicBezTo>
                      <a:pt x="2679" y="-404"/>
                      <a:pt x="1262" y="-15"/>
                      <a:pt x="1101" y="787"/>
                    </a:cubicBezTo>
                    <a:cubicBezTo>
                      <a:pt x="-659" y="10336"/>
                      <a:pt x="27" y="21078"/>
                      <a:pt x="850" y="30696"/>
                    </a:cubicBezTo>
                    <a:cubicBezTo>
                      <a:pt x="987" y="32322"/>
                      <a:pt x="3068" y="31795"/>
                      <a:pt x="3182" y="30421"/>
                    </a:cubicBezTo>
                    <a:cubicBezTo>
                      <a:pt x="3983" y="20826"/>
                      <a:pt x="4692" y="10062"/>
                      <a:pt x="2908" y="60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999" name="Freeform: Shape 2200">
                <a:extLst>
                  <a:ext uri="{FF2B5EF4-FFF2-40B4-BE49-F238E27FC236}">
                    <a16:creationId xmlns:a16="http://schemas.microsoft.com/office/drawing/2014/main" id="{534A8BE7-E414-E0FA-C18E-AEC068EED23D}"/>
                  </a:ext>
                </a:extLst>
              </p:cNvPr>
              <p:cNvSpPr/>
              <p:nvPr/>
            </p:nvSpPr>
            <p:spPr>
              <a:xfrm>
                <a:off x="5162748" y="3438362"/>
                <a:ext cx="23682" cy="49902"/>
              </a:xfrm>
              <a:custGeom>
                <a:avLst/>
                <a:gdLst>
                  <a:gd name="connsiteX0" fmla="*/ 11556 w 23682"/>
                  <a:gd name="connsiteY0" fmla="*/ 49903 h 49902"/>
                  <a:gd name="connsiteX1" fmla="*/ 11488 w 23682"/>
                  <a:gd name="connsiteY1" fmla="*/ 49903 h 49902"/>
                  <a:gd name="connsiteX2" fmla="*/ 3027 w 23682"/>
                  <a:gd name="connsiteY2" fmla="*/ 42185 h 49902"/>
                  <a:gd name="connsiteX3" fmla="*/ 8 w 23682"/>
                  <a:gd name="connsiteY3" fmla="*/ 24780 h 49902"/>
                  <a:gd name="connsiteX4" fmla="*/ 12105 w 23682"/>
                  <a:gd name="connsiteY4" fmla="*/ 0 h 49902"/>
                  <a:gd name="connsiteX5" fmla="*/ 23676 w 23682"/>
                  <a:gd name="connsiteY5" fmla="*/ 25146 h 49902"/>
                  <a:gd name="connsiteX6" fmla="*/ 11556 w 23682"/>
                  <a:gd name="connsiteY6" fmla="*/ 49903 h 49902"/>
                  <a:gd name="connsiteX7" fmla="*/ 12151 w 23682"/>
                  <a:gd name="connsiteY7" fmla="*/ 1924 h 49902"/>
                  <a:gd name="connsiteX8" fmla="*/ 1883 w 23682"/>
                  <a:gd name="connsiteY8" fmla="*/ 24825 h 49902"/>
                  <a:gd name="connsiteX9" fmla="*/ 4742 w 23682"/>
                  <a:gd name="connsiteY9" fmla="*/ 41429 h 49902"/>
                  <a:gd name="connsiteX10" fmla="*/ 11488 w 23682"/>
                  <a:gd name="connsiteY10" fmla="*/ 48002 h 49902"/>
                  <a:gd name="connsiteX11" fmla="*/ 11533 w 23682"/>
                  <a:gd name="connsiteY11" fmla="*/ 48964 h 49902"/>
                  <a:gd name="connsiteX12" fmla="*/ 11533 w 23682"/>
                  <a:gd name="connsiteY12" fmla="*/ 48002 h 49902"/>
                  <a:gd name="connsiteX13" fmla="*/ 21732 w 23682"/>
                  <a:gd name="connsiteY13" fmla="*/ 25123 h 49902"/>
                  <a:gd name="connsiteX14" fmla="*/ 12151 w 23682"/>
                  <a:gd name="connsiteY14" fmla="*/ 1924 h 4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82" h="49902">
                    <a:moveTo>
                      <a:pt x="11556" y="49903"/>
                    </a:moveTo>
                    <a:lnTo>
                      <a:pt x="11488" y="49903"/>
                    </a:lnTo>
                    <a:cubicBezTo>
                      <a:pt x="8195" y="49857"/>
                      <a:pt x="5176" y="47132"/>
                      <a:pt x="3027" y="42185"/>
                    </a:cubicBezTo>
                    <a:cubicBezTo>
                      <a:pt x="991" y="37513"/>
                      <a:pt x="-106" y="31307"/>
                      <a:pt x="8" y="24780"/>
                    </a:cubicBezTo>
                    <a:cubicBezTo>
                      <a:pt x="214" y="10878"/>
                      <a:pt x="5519" y="0"/>
                      <a:pt x="12105" y="0"/>
                    </a:cubicBezTo>
                    <a:cubicBezTo>
                      <a:pt x="18828" y="92"/>
                      <a:pt x="23882" y="11130"/>
                      <a:pt x="23676" y="25146"/>
                    </a:cubicBezTo>
                    <a:cubicBezTo>
                      <a:pt x="23470" y="39025"/>
                      <a:pt x="18165" y="49903"/>
                      <a:pt x="11556" y="49903"/>
                    </a:cubicBezTo>
                    <a:close/>
                    <a:moveTo>
                      <a:pt x="12151" y="1924"/>
                    </a:moveTo>
                    <a:cubicBezTo>
                      <a:pt x="6731" y="1924"/>
                      <a:pt x="2066" y="12413"/>
                      <a:pt x="1883" y="24825"/>
                    </a:cubicBezTo>
                    <a:cubicBezTo>
                      <a:pt x="1792" y="31100"/>
                      <a:pt x="2821" y="36986"/>
                      <a:pt x="4742" y="41429"/>
                    </a:cubicBezTo>
                    <a:cubicBezTo>
                      <a:pt x="6571" y="45574"/>
                      <a:pt x="8995" y="47979"/>
                      <a:pt x="11488" y="48002"/>
                    </a:cubicBezTo>
                    <a:lnTo>
                      <a:pt x="11533" y="48964"/>
                    </a:lnTo>
                    <a:lnTo>
                      <a:pt x="11533" y="48002"/>
                    </a:lnTo>
                    <a:cubicBezTo>
                      <a:pt x="16884" y="48002"/>
                      <a:pt x="21572" y="37536"/>
                      <a:pt x="21732" y="25123"/>
                    </a:cubicBezTo>
                    <a:cubicBezTo>
                      <a:pt x="21915" y="12619"/>
                      <a:pt x="17525" y="2016"/>
                      <a:pt x="12151"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0" name="Freeform: Shape 2201">
                <a:extLst>
                  <a:ext uri="{FF2B5EF4-FFF2-40B4-BE49-F238E27FC236}">
                    <a16:creationId xmlns:a16="http://schemas.microsoft.com/office/drawing/2014/main" id="{98297035-F22D-CE24-B1FE-285741837050}"/>
                  </a:ext>
                </a:extLst>
              </p:cNvPr>
              <p:cNvSpPr/>
              <p:nvPr/>
            </p:nvSpPr>
            <p:spPr>
              <a:xfrm>
                <a:off x="5173621" y="3380993"/>
                <a:ext cx="28673" cy="44726"/>
              </a:xfrm>
              <a:custGeom>
                <a:avLst/>
                <a:gdLst>
                  <a:gd name="connsiteX0" fmla="*/ 7041 w 28673"/>
                  <a:gd name="connsiteY0" fmla="*/ 44727 h 44726"/>
                  <a:gd name="connsiteX1" fmla="*/ 4548 w 28673"/>
                  <a:gd name="connsiteY1" fmla="*/ 44200 h 44726"/>
                  <a:gd name="connsiteX2" fmla="*/ 3953 w 28673"/>
                  <a:gd name="connsiteY2" fmla="*/ 17657 h 44726"/>
                  <a:gd name="connsiteX3" fmla="*/ 21630 w 28673"/>
                  <a:gd name="connsiteY3" fmla="*/ 0 h 44726"/>
                  <a:gd name="connsiteX4" fmla="*/ 24123 w 28673"/>
                  <a:gd name="connsiteY4" fmla="*/ 527 h 44726"/>
                  <a:gd name="connsiteX5" fmla="*/ 28674 w 28673"/>
                  <a:gd name="connsiteY5" fmla="*/ 10558 h 44726"/>
                  <a:gd name="connsiteX6" fmla="*/ 24740 w 28673"/>
                  <a:gd name="connsiteY6" fmla="*/ 27047 h 44726"/>
                  <a:gd name="connsiteX7" fmla="*/ 7063 w 28673"/>
                  <a:gd name="connsiteY7" fmla="*/ 44727 h 44726"/>
                  <a:gd name="connsiteX8" fmla="*/ 21607 w 28673"/>
                  <a:gd name="connsiteY8" fmla="*/ 1901 h 44726"/>
                  <a:gd name="connsiteX9" fmla="*/ 5668 w 28673"/>
                  <a:gd name="connsiteY9" fmla="*/ 18459 h 44726"/>
                  <a:gd name="connsiteX10" fmla="*/ 5303 w 28673"/>
                  <a:gd name="connsiteY10" fmla="*/ 42460 h 44726"/>
                  <a:gd name="connsiteX11" fmla="*/ 7018 w 28673"/>
                  <a:gd name="connsiteY11" fmla="*/ 42826 h 44726"/>
                  <a:gd name="connsiteX12" fmla="*/ 22957 w 28673"/>
                  <a:gd name="connsiteY12" fmla="*/ 26291 h 44726"/>
                  <a:gd name="connsiteX13" fmla="*/ 26730 w 28673"/>
                  <a:gd name="connsiteY13" fmla="*/ 10580 h 44726"/>
                  <a:gd name="connsiteX14" fmla="*/ 23322 w 28673"/>
                  <a:gd name="connsiteY14" fmla="*/ 2267 h 44726"/>
                  <a:gd name="connsiteX15" fmla="*/ 21607 w 28673"/>
                  <a:gd name="connsiteY15" fmla="*/ 1924 h 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3" h="44726">
                    <a:moveTo>
                      <a:pt x="7041" y="44727"/>
                    </a:moveTo>
                    <a:cubicBezTo>
                      <a:pt x="6149" y="44727"/>
                      <a:pt x="5303" y="44543"/>
                      <a:pt x="4548" y="44200"/>
                    </a:cubicBezTo>
                    <a:cubicBezTo>
                      <a:pt x="-1283" y="41589"/>
                      <a:pt x="-1535" y="29910"/>
                      <a:pt x="3953" y="17657"/>
                    </a:cubicBezTo>
                    <a:cubicBezTo>
                      <a:pt x="8619" y="7260"/>
                      <a:pt x="15890" y="0"/>
                      <a:pt x="21630" y="0"/>
                    </a:cubicBezTo>
                    <a:cubicBezTo>
                      <a:pt x="22522" y="0"/>
                      <a:pt x="23368" y="183"/>
                      <a:pt x="24123" y="527"/>
                    </a:cubicBezTo>
                    <a:cubicBezTo>
                      <a:pt x="27027" y="1832"/>
                      <a:pt x="28628" y="5382"/>
                      <a:pt x="28674" y="10558"/>
                    </a:cubicBezTo>
                    <a:cubicBezTo>
                      <a:pt x="28696" y="15459"/>
                      <a:pt x="27301" y="21321"/>
                      <a:pt x="24740" y="27047"/>
                    </a:cubicBezTo>
                    <a:cubicBezTo>
                      <a:pt x="20075" y="37444"/>
                      <a:pt x="12826" y="44727"/>
                      <a:pt x="7063" y="44727"/>
                    </a:cubicBezTo>
                    <a:close/>
                    <a:moveTo>
                      <a:pt x="21607" y="1901"/>
                    </a:moveTo>
                    <a:cubicBezTo>
                      <a:pt x="16668" y="1901"/>
                      <a:pt x="9968" y="8863"/>
                      <a:pt x="5668" y="18459"/>
                    </a:cubicBezTo>
                    <a:cubicBezTo>
                      <a:pt x="798" y="29360"/>
                      <a:pt x="638" y="40353"/>
                      <a:pt x="5303" y="42460"/>
                    </a:cubicBezTo>
                    <a:cubicBezTo>
                      <a:pt x="5829" y="42689"/>
                      <a:pt x="6423" y="42826"/>
                      <a:pt x="7018" y="42826"/>
                    </a:cubicBezTo>
                    <a:cubicBezTo>
                      <a:pt x="11957" y="42826"/>
                      <a:pt x="18658" y="35864"/>
                      <a:pt x="22957" y="26291"/>
                    </a:cubicBezTo>
                    <a:cubicBezTo>
                      <a:pt x="25426" y="20794"/>
                      <a:pt x="26753" y="15229"/>
                      <a:pt x="26730" y="10580"/>
                    </a:cubicBezTo>
                    <a:cubicBezTo>
                      <a:pt x="26730" y="6275"/>
                      <a:pt x="25449" y="3252"/>
                      <a:pt x="23322" y="2267"/>
                    </a:cubicBezTo>
                    <a:cubicBezTo>
                      <a:pt x="22797" y="2015"/>
                      <a:pt x="22225" y="1924"/>
                      <a:pt x="21607" y="1924"/>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1" name="Freeform: Shape 2202">
                <a:extLst>
                  <a:ext uri="{FF2B5EF4-FFF2-40B4-BE49-F238E27FC236}">
                    <a16:creationId xmlns:a16="http://schemas.microsoft.com/office/drawing/2014/main" id="{B1D50CC1-4D89-6889-CEEB-900C21D8D3AF}"/>
                  </a:ext>
                </a:extLst>
              </p:cNvPr>
              <p:cNvSpPr/>
              <p:nvPr/>
            </p:nvSpPr>
            <p:spPr>
              <a:xfrm>
                <a:off x="5213033" y="3304685"/>
                <a:ext cx="53159" cy="46604"/>
              </a:xfrm>
              <a:custGeom>
                <a:avLst/>
                <a:gdLst>
                  <a:gd name="connsiteX0" fmla="*/ 9979 w 53159"/>
                  <a:gd name="connsiteY0" fmla="*/ 46605 h 46604"/>
                  <a:gd name="connsiteX1" fmla="*/ 1792 w 53159"/>
                  <a:gd name="connsiteY1" fmla="*/ 43330 h 46604"/>
                  <a:gd name="connsiteX2" fmla="*/ 17160 w 53159"/>
                  <a:gd name="connsiteY2" fmla="*/ 11542 h 46604"/>
                  <a:gd name="connsiteX3" fmla="*/ 43183 w 53159"/>
                  <a:gd name="connsiteY3" fmla="*/ 0 h 46604"/>
                  <a:gd name="connsiteX4" fmla="*/ 51370 w 53159"/>
                  <a:gd name="connsiteY4" fmla="*/ 3252 h 46604"/>
                  <a:gd name="connsiteX5" fmla="*/ 50684 w 53159"/>
                  <a:gd name="connsiteY5" fmla="*/ 17749 h 46604"/>
                  <a:gd name="connsiteX6" fmla="*/ 36003 w 53159"/>
                  <a:gd name="connsiteY6" fmla="*/ 35039 h 46604"/>
                  <a:gd name="connsiteX7" fmla="*/ 9979 w 53159"/>
                  <a:gd name="connsiteY7" fmla="*/ 46605 h 46604"/>
                  <a:gd name="connsiteX8" fmla="*/ 43183 w 53159"/>
                  <a:gd name="connsiteY8" fmla="*/ 1924 h 46604"/>
                  <a:gd name="connsiteX9" fmla="*/ 18372 w 53159"/>
                  <a:gd name="connsiteY9" fmla="*/ 13054 h 46604"/>
                  <a:gd name="connsiteX10" fmla="*/ 3279 w 53159"/>
                  <a:gd name="connsiteY10" fmla="*/ 42139 h 46604"/>
                  <a:gd name="connsiteX11" fmla="*/ 9979 w 53159"/>
                  <a:gd name="connsiteY11" fmla="*/ 44681 h 46604"/>
                  <a:gd name="connsiteX12" fmla="*/ 34791 w 53159"/>
                  <a:gd name="connsiteY12" fmla="*/ 33551 h 46604"/>
                  <a:gd name="connsiteX13" fmla="*/ 48969 w 53159"/>
                  <a:gd name="connsiteY13" fmla="*/ 16901 h 46604"/>
                  <a:gd name="connsiteX14" fmla="*/ 49883 w 53159"/>
                  <a:gd name="connsiteY14" fmla="*/ 4466 h 46604"/>
                  <a:gd name="connsiteX15" fmla="*/ 43183 w 53159"/>
                  <a:gd name="connsiteY15" fmla="*/ 1901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59" h="46604">
                    <a:moveTo>
                      <a:pt x="9979" y="46605"/>
                    </a:moveTo>
                    <a:cubicBezTo>
                      <a:pt x="6343" y="46605"/>
                      <a:pt x="3508" y="45460"/>
                      <a:pt x="1792" y="43330"/>
                    </a:cubicBezTo>
                    <a:cubicBezTo>
                      <a:pt x="-3490" y="36757"/>
                      <a:pt x="3279" y="22787"/>
                      <a:pt x="17160" y="11542"/>
                    </a:cubicBezTo>
                    <a:cubicBezTo>
                      <a:pt x="25986" y="4420"/>
                      <a:pt x="35957" y="0"/>
                      <a:pt x="43183" y="0"/>
                    </a:cubicBezTo>
                    <a:cubicBezTo>
                      <a:pt x="46842" y="0"/>
                      <a:pt x="49678" y="1122"/>
                      <a:pt x="51370" y="3252"/>
                    </a:cubicBezTo>
                    <a:cubicBezTo>
                      <a:pt x="53977" y="6504"/>
                      <a:pt x="53725" y="11657"/>
                      <a:pt x="50684" y="17749"/>
                    </a:cubicBezTo>
                    <a:cubicBezTo>
                      <a:pt x="47734" y="23611"/>
                      <a:pt x="42543" y="29772"/>
                      <a:pt x="36003" y="35039"/>
                    </a:cubicBezTo>
                    <a:cubicBezTo>
                      <a:pt x="27199" y="42162"/>
                      <a:pt x="17228" y="46605"/>
                      <a:pt x="9979" y="46605"/>
                    </a:cubicBezTo>
                    <a:close/>
                    <a:moveTo>
                      <a:pt x="43183" y="1924"/>
                    </a:moveTo>
                    <a:cubicBezTo>
                      <a:pt x="36369" y="1924"/>
                      <a:pt x="26856" y="6184"/>
                      <a:pt x="18372" y="13054"/>
                    </a:cubicBezTo>
                    <a:cubicBezTo>
                      <a:pt x="5749" y="23268"/>
                      <a:pt x="-1180" y="36574"/>
                      <a:pt x="3279" y="42139"/>
                    </a:cubicBezTo>
                    <a:cubicBezTo>
                      <a:pt x="4605" y="43811"/>
                      <a:pt x="6938" y="44681"/>
                      <a:pt x="9979" y="44681"/>
                    </a:cubicBezTo>
                    <a:cubicBezTo>
                      <a:pt x="16794" y="44681"/>
                      <a:pt x="26307" y="40421"/>
                      <a:pt x="34791" y="33551"/>
                    </a:cubicBezTo>
                    <a:cubicBezTo>
                      <a:pt x="41125" y="28444"/>
                      <a:pt x="46156" y="22535"/>
                      <a:pt x="48969" y="16901"/>
                    </a:cubicBezTo>
                    <a:cubicBezTo>
                      <a:pt x="51644" y="11588"/>
                      <a:pt x="51964" y="7054"/>
                      <a:pt x="49883" y="4466"/>
                    </a:cubicBezTo>
                    <a:cubicBezTo>
                      <a:pt x="48557" y="2794"/>
                      <a:pt x="46247" y="1901"/>
                      <a:pt x="43183" y="1901"/>
                    </a:cubicBezTo>
                    <a:close/>
                  </a:path>
                </a:pathLst>
              </a:custGeom>
              <a:solidFill>
                <a:srgbClr val="001C3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2" name="Freeform: Shape 2203">
                <a:extLst>
                  <a:ext uri="{FF2B5EF4-FFF2-40B4-BE49-F238E27FC236}">
                    <a16:creationId xmlns:a16="http://schemas.microsoft.com/office/drawing/2014/main" id="{87CA2530-0536-F397-5705-41C3547CC1B2}"/>
                  </a:ext>
                </a:extLst>
              </p:cNvPr>
              <p:cNvSpPr/>
              <p:nvPr/>
            </p:nvSpPr>
            <p:spPr>
              <a:xfrm>
                <a:off x="5179365" y="3387700"/>
                <a:ext cx="17868" cy="30764"/>
              </a:xfrm>
              <a:custGeom>
                <a:avLst/>
                <a:gdLst>
                  <a:gd name="connsiteX0" fmla="*/ 14720 w 17868"/>
                  <a:gd name="connsiteY0" fmla="*/ 18004 h 30764"/>
                  <a:gd name="connsiteX1" fmla="*/ 2142 w 17868"/>
                  <a:gd name="connsiteY1" fmla="*/ 30531 h 30764"/>
                  <a:gd name="connsiteX2" fmla="*/ 3126 w 17868"/>
                  <a:gd name="connsiteY2" fmla="*/ 12760 h 30764"/>
                  <a:gd name="connsiteX3" fmla="*/ 15726 w 17868"/>
                  <a:gd name="connsiteY3" fmla="*/ 233 h 30764"/>
                  <a:gd name="connsiteX4" fmla="*/ 14743 w 17868"/>
                  <a:gd name="connsiteY4" fmla="*/ 18004 h 3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 h="30764">
                    <a:moveTo>
                      <a:pt x="14720" y="18004"/>
                    </a:moveTo>
                    <a:cubicBezTo>
                      <a:pt x="10969" y="26386"/>
                      <a:pt x="5321" y="31997"/>
                      <a:pt x="2142" y="30531"/>
                    </a:cubicBezTo>
                    <a:cubicBezTo>
                      <a:pt x="-1059" y="29089"/>
                      <a:pt x="-624" y="21119"/>
                      <a:pt x="3126" y="12760"/>
                    </a:cubicBezTo>
                    <a:cubicBezTo>
                      <a:pt x="6876" y="4378"/>
                      <a:pt x="12524" y="-1233"/>
                      <a:pt x="15726" y="233"/>
                    </a:cubicBezTo>
                    <a:cubicBezTo>
                      <a:pt x="18927" y="1676"/>
                      <a:pt x="18493" y="9622"/>
                      <a:pt x="14743" y="18004"/>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3" name="Freeform: Shape 2204">
                <a:extLst>
                  <a:ext uri="{FF2B5EF4-FFF2-40B4-BE49-F238E27FC236}">
                    <a16:creationId xmlns:a16="http://schemas.microsoft.com/office/drawing/2014/main" id="{7F4F8397-FD15-4841-B8D8-DA7827212683}"/>
                  </a:ext>
                </a:extLst>
              </p:cNvPr>
              <p:cNvSpPr/>
              <p:nvPr/>
            </p:nvSpPr>
            <p:spPr>
              <a:xfrm>
                <a:off x="5168262" y="3445690"/>
                <a:ext cx="13290" cy="34673"/>
              </a:xfrm>
              <a:custGeom>
                <a:avLst/>
                <a:gdLst>
                  <a:gd name="connsiteX0" fmla="*/ 13291 w 13290"/>
                  <a:gd name="connsiteY0" fmla="*/ 17428 h 34673"/>
                  <a:gd name="connsiteX1" fmla="*/ 6408 w 13290"/>
                  <a:gd name="connsiteY1" fmla="*/ 34673 h 34673"/>
                  <a:gd name="connsiteX2" fmla="*/ 5 w 13290"/>
                  <a:gd name="connsiteY2" fmla="*/ 17245 h 34673"/>
                  <a:gd name="connsiteX3" fmla="*/ 6888 w 13290"/>
                  <a:gd name="connsiteY3" fmla="*/ 0 h 34673"/>
                  <a:gd name="connsiteX4" fmla="*/ 13268 w 13290"/>
                  <a:gd name="connsiteY4" fmla="*/ 17428 h 3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0" h="34673">
                    <a:moveTo>
                      <a:pt x="13291" y="17428"/>
                    </a:moveTo>
                    <a:cubicBezTo>
                      <a:pt x="13154" y="27001"/>
                      <a:pt x="10067" y="34719"/>
                      <a:pt x="6408" y="34673"/>
                    </a:cubicBezTo>
                    <a:cubicBezTo>
                      <a:pt x="2749" y="34605"/>
                      <a:pt x="-132" y="26818"/>
                      <a:pt x="5" y="17245"/>
                    </a:cubicBezTo>
                    <a:cubicBezTo>
                      <a:pt x="142" y="7672"/>
                      <a:pt x="3229" y="-46"/>
                      <a:pt x="6888" y="0"/>
                    </a:cubicBezTo>
                    <a:cubicBezTo>
                      <a:pt x="10547" y="46"/>
                      <a:pt x="13405" y="7856"/>
                      <a:pt x="13268" y="17428"/>
                    </a:cubicBezTo>
                    <a:close/>
                  </a:path>
                </a:pathLst>
              </a:custGeom>
              <a:solidFill>
                <a:srgbClr val="000E1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4" name="Freeform: Shape 2205">
                <a:extLst>
                  <a:ext uri="{FF2B5EF4-FFF2-40B4-BE49-F238E27FC236}">
                    <a16:creationId xmlns:a16="http://schemas.microsoft.com/office/drawing/2014/main" id="{DB584B10-FD80-B714-9E97-226603BD5871}"/>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5" name="Freeform: Shape 2206">
                <a:extLst>
                  <a:ext uri="{FF2B5EF4-FFF2-40B4-BE49-F238E27FC236}">
                    <a16:creationId xmlns:a16="http://schemas.microsoft.com/office/drawing/2014/main" id="{F25FF5E6-1ADF-FEB3-B66E-CE81630DE5E8}"/>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6" name="Freeform: Shape 2207">
                <a:extLst>
                  <a:ext uri="{FF2B5EF4-FFF2-40B4-BE49-F238E27FC236}">
                    <a16:creationId xmlns:a16="http://schemas.microsoft.com/office/drawing/2014/main" id="{03BA95E0-2425-C549-4E05-730F2A0FF5A7}"/>
                  </a:ext>
                </a:extLst>
              </p:cNvPr>
              <p:cNvSpPr/>
              <p:nvPr/>
            </p:nvSpPr>
            <p:spPr>
              <a:xfrm>
                <a:off x="5086515" y="3726945"/>
                <a:ext cx="25337" cy="53543"/>
              </a:xfrm>
              <a:custGeom>
                <a:avLst/>
                <a:gdLst>
                  <a:gd name="connsiteX0" fmla="*/ 12669 w 25337"/>
                  <a:gd name="connsiteY0" fmla="*/ 53544 h 53543"/>
                  <a:gd name="connsiteX1" fmla="*/ 0 w 25337"/>
                  <a:gd name="connsiteY1" fmla="*/ 26772 h 53543"/>
                  <a:gd name="connsiteX2" fmla="*/ 12669 w 25337"/>
                  <a:gd name="connsiteY2" fmla="*/ 0 h 53543"/>
                  <a:gd name="connsiteX3" fmla="*/ 25338 w 25337"/>
                  <a:gd name="connsiteY3" fmla="*/ 26772 h 53543"/>
                  <a:gd name="connsiteX4" fmla="*/ 12669 w 25337"/>
                  <a:gd name="connsiteY4" fmla="*/ 53544 h 53543"/>
                  <a:gd name="connsiteX5" fmla="*/ 12669 w 25337"/>
                  <a:gd name="connsiteY5" fmla="*/ 1901 h 53543"/>
                  <a:gd name="connsiteX6" fmla="*/ 1898 w 25337"/>
                  <a:gd name="connsiteY6" fmla="*/ 26772 h 53543"/>
                  <a:gd name="connsiteX7" fmla="*/ 12669 w 25337"/>
                  <a:gd name="connsiteY7" fmla="*/ 51643 h 53543"/>
                  <a:gd name="connsiteX8" fmla="*/ 23417 w 25337"/>
                  <a:gd name="connsiteY8" fmla="*/ 26772 h 53543"/>
                  <a:gd name="connsiteX9" fmla="*/ 12669 w 25337"/>
                  <a:gd name="connsiteY9" fmla="*/ 1901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7" h="53543">
                    <a:moveTo>
                      <a:pt x="12669" y="53544"/>
                    </a:moveTo>
                    <a:cubicBezTo>
                      <a:pt x="5557" y="53544"/>
                      <a:pt x="0" y="41795"/>
                      <a:pt x="0" y="26772"/>
                    </a:cubicBezTo>
                    <a:cubicBezTo>
                      <a:pt x="0" y="11749"/>
                      <a:pt x="5557" y="0"/>
                      <a:pt x="12669" y="0"/>
                    </a:cubicBezTo>
                    <a:cubicBezTo>
                      <a:pt x="19781" y="0"/>
                      <a:pt x="25338" y="11771"/>
                      <a:pt x="25338" y="26772"/>
                    </a:cubicBezTo>
                    <a:cubicBezTo>
                      <a:pt x="25338" y="41772"/>
                      <a:pt x="19781" y="53544"/>
                      <a:pt x="12669" y="53544"/>
                    </a:cubicBezTo>
                    <a:close/>
                    <a:moveTo>
                      <a:pt x="12669" y="1901"/>
                    </a:moveTo>
                    <a:cubicBezTo>
                      <a:pt x="6837" y="1901"/>
                      <a:pt x="1898" y="13283"/>
                      <a:pt x="1898" y="26772"/>
                    </a:cubicBezTo>
                    <a:cubicBezTo>
                      <a:pt x="1898" y="40261"/>
                      <a:pt x="6837" y="51643"/>
                      <a:pt x="12669" y="51643"/>
                    </a:cubicBezTo>
                    <a:cubicBezTo>
                      <a:pt x="18500" y="51643"/>
                      <a:pt x="23417" y="40261"/>
                      <a:pt x="23417" y="26772"/>
                    </a:cubicBezTo>
                    <a:cubicBezTo>
                      <a:pt x="23417" y="13283"/>
                      <a:pt x="18500" y="1901"/>
                      <a:pt x="12669"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7" name="Freeform: Shape 2208">
                <a:extLst>
                  <a:ext uri="{FF2B5EF4-FFF2-40B4-BE49-F238E27FC236}">
                    <a16:creationId xmlns:a16="http://schemas.microsoft.com/office/drawing/2014/main" id="{68B5724D-EDE2-0E7E-5A71-4BF33ACD8BDD}"/>
                  </a:ext>
                </a:extLst>
              </p:cNvPr>
              <p:cNvSpPr/>
              <p:nvPr/>
            </p:nvSpPr>
            <p:spPr>
              <a:xfrm>
                <a:off x="5092117" y="3735075"/>
                <a:ext cx="14292" cy="37260"/>
              </a:xfrm>
              <a:custGeom>
                <a:avLst/>
                <a:gdLst>
                  <a:gd name="connsiteX0" fmla="*/ 14292 w 14292"/>
                  <a:gd name="connsiteY0" fmla="*/ 18642 h 37260"/>
                  <a:gd name="connsiteX1" fmla="*/ 7135 w 14292"/>
                  <a:gd name="connsiteY1" fmla="*/ 37261 h 37260"/>
                  <a:gd name="connsiteX2" fmla="*/ 0 w 14292"/>
                  <a:gd name="connsiteY2" fmla="*/ 18642 h 37260"/>
                  <a:gd name="connsiteX3" fmla="*/ 7135 w 14292"/>
                  <a:gd name="connsiteY3" fmla="*/ 0 h 37260"/>
                  <a:gd name="connsiteX4" fmla="*/ 14292 w 14292"/>
                  <a:gd name="connsiteY4" fmla="*/ 18642 h 37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2" h="37260">
                    <a:moveTo>
                      <a:pt x="14292" y="18642"/>
                    </a:moveTo>
                    <a:cubicBezTo>
                      <a:pt x="14292" y="28925"/>
                      <a:pt x="11091" y="37261"/>
                      <a:pt x="7135" y="37261"/>
                    </a:cubicBezTo>
                    <a:cubicBezTo>
                      <a:pt x="3179" y="37261"/>
                      <a:pt x="0" y="28925"/>
                      <a:pt x="0" y="18642"/>
                    </a:cubicBezTo>
                    <a:cubicBezTo>
                      <a:pt x="0" y="8359"/>
                      <a:pt x="3179" y="0"/>
                      <a:pt x="7135" y="0"/>
                    </a:cubicBezTo>
                    <a:cubicBezTo>
                      <a:pt x="11091" y="0"/>
                      <a:pt x="14292" y="8359"/>
                      <a:pt x="14292" y="18642"/>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8" name="Freeform: Shape 2209">
                <a:extLst>
                  <a:ext uri="{FF2B5EF4-FFF2-40B4-BE49-F238E27FC236}">
                    <a16:creationId xmlns:a16="http://schemas.microsoft.com/office/drawing/2014/main" id="{7ACCE770-41AF-F783-4805-3DCE857C414A}"/>
                  </a:ext>
                </a:extLst>
              </p:cNvPr>
              <p:cNvSpPr/>
              <p:nvPr/>
            </p:nvSpPr>
            <p:spPr>
              <a:xfrm>
                <a:off x="5080222" y="3639117"/>
                <a:ext cx="27739" cy="52398"/>
              </a:xfrm>
              <a:custGeom>
                <a:avLst/>
                <a:gdLst>
                  <a:gd name="connsiteX0" fmla="*/ 9106 w 27739"/>
                  <a:gd name="connsiteY0" fmla="*/ 52399 h 52398"/>
                  <a:gd name="connsiteX1" fmla="*/ 7574 w 27739"/>
                  <a:gd name="connsiteY1" fmla="*/ 52216 h 52398"/>
                  <a:gd name="connsiteX2" fmla="*/ 1559 w 27739"/>
                  <a:gd name="connsiteY2" fmla="*/ 23199 h 52398"/>
                  <a:gd name="connsiteX3" fmla="*/ 18641 w 27739"/>
                  <a:gd name="connsiteY3" fmla="*/ 0 h 52398"/>
                  <a:gd name="connsiteX4" fmla="*/ 20174 w 27739"/>
                  <a:gd name="connsiteY4" fmla="*/ 183 h 52398"/>
                  <a:gd name="connsiteX5" fmla="*/ 26165 w 27739"/>
                  <a:gd name="connsiteY5" fmla="*/ 29199 h 52398"/>
                  <a:gd name="connsiteX6" fmla="*/ 9083 w 27739"/>
                  <a:gd name="connsiteY6" fmla="*/ 52399 h 52398"/>
                  <a:gd name="connsiteX7" fmla="*/ 18641 w 27739"/>
                  <a:gd name="connsiteY7" fmla="*/ 1924 h 52398"/>
                  <a:gd name="connsiteX8" fmla="*/ 3411 w 27739"/>
                  <a:gd name="connsiteY8" fmla="*/ 23634 h 52398"/>
                  <a:gd name="connsiteX9" fmla="*/ 8008 w 27739"/>
                  <a:gd name="connsiteY9" fmla="*/ 50361 h 52398"/>
                  <a:gd name="connsiteX10" fmla="*/ 24313 w 27739"/>
                  <a:gd name="connsiteY10" fmla="*/ 28764 h 52398"/>
                  <a:gd name="connsiteX11" fmla="*/ 19716 w 27739"/>
                  <a:gd name="connsiteY11" fmla="*/ 2038 h 52398"/>
                  <a:gd name="connsiteX12" fmla="*/ 18641 w 27739"/>
                  <a:gd name="connsiteY12" fmla="*/ 1901 h 5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9" h="52398">
                    <a:moveTo>
                      <a:pt x="9106" y="52399"/>
                    </a:moveTo>
                    <a:cubicBezTo>
                      <a:pt x="8603" y="52399"/>
                      <a:pt x="8077" y="52330"/>
                      <a:pt x="7574" y="52216"/>
                    </a:cubicBezTo>
                    <a:cubicBezTo>
                      <a:pt x="667" y="50544"/>
                      <a:pt x="-1963" y="37788"/>
                      <a:pt x="1559" y="23199"/>
                    </a:cubicBezTo>
                    <a:cubicBezTo>
                      <a:pt x="4761" y="9985"/>
                      <a:pt x="12101" y="0"/>
                      <a:pt x="18641" y="0"/>
                    </a:cubicBezTo>
                    <a:cubicBezTo>
                      <a:pt x="19168" y="0"/>
                      <a:pt x="19670" y="69"/>
                      <a:pt x="20174" y="183"/>
                    </a:cubicBezTo>
                    <a:cubicBezTo>
                      <a:pt x="27080" y="1855"/>
                      <a:pt x="29710" y="14611"/>
                      <a:pt x="26165" y="29199"/>
                    </a:cubicBezTo>
                    <a:cubicBezTo>
                      <a:pt x="22964" y="42437"/>
                      <a:pt x="15623" y="52399"/>
                      <a:pt x="9083" y="52399"/>
                    </a:cubicBezTo>
                    <a:close/>
                    <a:moveTo>
                      <a:pt x="18641" y="1924"/>
                    </a:moveTo>
                    <a:cubicBezTo>
                      <a:pt x="13062" y="1924"/>
                      <a:pt x="6361" y="11474"/>
                      <a:pt x="3411" y="23634"/>
                    </a:cubicBezTo>
                    <a:cubicBezTo>
                      <a:pt x="233" y="36757"/>
                      <a:pt x="2337" y="48964"/>
                      <a:pt x="8008" y="50361"/>
                    </a:cubicBezTo>
                    <a:cubicBezTo>
                      <a:pt x="13702" y="51758"/>
                      <a:pt x="21180" y="41727"/>
                      <a:pt x="24313" y="28764"/>
                    </a:cubicBezTo>
                    <a:cubicBezTo>
                      <a:pt x="27491" y="15642"/>
                      <a:pt x="25387" y="3412"/>
                      <a:pt x="19716" y="2038"/>
                    </a:cubicBezTo>
                    <a:cubicBezTo>
                      <a:pt x="19373" y="1970"/>
                      <a:pt x="19007" y="1901"/>
                      <a:pt x="18641"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09" name="Freeform: Shape 2210">
                <a:extLst>
                  <a:ext uri="{FF2B5EF4-FFF2-40B4-BE49-F238E27FC236}">
                    <a16:creationId xmlns:a16="http://schemas.microsoft.com/office/drawing/2014/main" id="{F1176520-BC5B-3398-6B0E-7B9089D88877}"/>
                  </a:ext>
                </a:extLst>
              </p:cNvPr>
              <p:cNvSpPr/>
              <p:nvPr/>
            </p:nvSpPr>
            <p:spPr>
              <a:xfrm>
                <a:off x="5085929" y="3647098"/>
                <a:ext cx="16425" cy="36437"/>
              </a:xfrm>
              <a:custGeom>
                <a:avLst/>
                <a:gdLst>
                  <a:gd name="connsiteX0" fmla="*/ 15152 w 16425"/>
                  <a:gd name="connsiteY0" fmla="*/ 19936 h 36437"/>
                  <a:gd name="connsiteX1" fmla="*/ 3833 w 16425"/>
                  <a:gd name="connsiteY1" fmla="*/ 36357 h 36437"/>
                  <a:gd name="connsiteX2" fmla="*/ 1272 w 16425"/>
                  <a:gd name="connsiteY2" fmla="*/ 16524 h 36437"/>
                  <a:gd name="connsiteX3" fmla="*/ 12614 w 16425"/>
                  <a:gd name="connsiteY3" fmla="*/ 81 h 36437"/>
                  <a:gd name="connsiteX4" fmla="*/ 15152 w 16425"/>
                  <a:gd name="connsiteY4" fmla="*/ 19913 h 36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 h="36437">
                    <a:moveTo>
                      <a:pt x="15152" y="19936"/>
                    </a:moveTo>
                    <a:cubicBezTo>
                      <a:pt x="12728" y="29944"/>
                      <a:pt x="7652" y="37296"/>
                      <a:pt x="3833" y="36357"/>
                    </a:cubicBezTo>
                    <a:cubicBezTo>
                      <a:pt x="-9" y="35418"/>
                      <a:pt x="-1152" y="26532"/>
                      <a:pt x="1272" y="16524"/>
                    </a:cubicBezTo>
                    <a:cubicBezTo>
                      <a:pt x="3696" y="6516"/>
                      <a:pt x="8772" y="-858"/>
                      <a:pt x="12614" y="81"/>
                    </a:cubicBezTo>
                    <a:cubicBezTo>
                      <a:pt x="16433" y="1020"/>
                      <a:pt x="17576" y="9905"/>
                      <a:pt x="15152" y="19913"/>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0" name="Freeform: Shape 2211">
                <a:extLst>
                  <a:ext uri="{FF2B5EF4-FFF2-40B4-BE49-F238E27FC236}">
                    <a16:creationId xmlns:a16="http://schemas.microsoft.com/office/drawing/2014/main" id="{A7B500A6-E803-7CD9-5E1D-24A284C955B4}"/>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1" name="Freeform: Shape 2212">
                <a:extLst>
                  <a:ext uri="{FF2B5EF4-FFF2-40B4-BE49-F238E27FC236}">
                    <a16:creationId xmlns:a16="http://schemas.microsoft.com/office/drawing/2014/main" id="{C2B22DE8-620A-5DAA-4D85-58169E4A6537}"/>
                  </a:ext>
                </a:extLst>
              </p:cNvPr>
              <p:cNvSpPr/>
              <p:nvPr/>
            </p:nvSpPr>
            <p:spPr>
              <a:xfrm>
                <a:off x="5732935" y="3600872"/>
                <a:ext cx="22784" cy="47910"/>
              </a:xfrm>
              <a:custGeom>
                <a:avLst/>
                <a:gdLst>
                  <a:gd name="connsiteX0" fmla="*/ 11188 w 22784"/>
                  <a:gd name="connsiteY0" fmla="*/ 47910 h 47910"/>
                  <a:gd name="connsiteX1" fmla="*/ 11119 w 22784"/>
                  <a:gd name="connsiteY1" fmla="*/ 47910 h 47910"/>
                  <a:gd name="connsiteX2" fmla="*/ 2955 w 22784"/>
                  <a:gd name="connsiteY2" fmla="*/ 40513 h 47910"/>
                  <a:gd name="connsiteX3" fmla="*/ 6 w 22784"/>
                  <a:gd name="connsiteY3" fmla="*/ 23818 h 47910"/>
                  <a:gd name="connsiteX4" fmla="*/ 11599 w 22784"/>
                  <a:gd name="connsiteY4" fmla="*/ 0 h 47910"/>
                  <a:gd name="connsiteX5" fmla="*/ 22782 w 22784"/>
                  <a:gd name="connsiteY5" fmla="*/ 24069 h 47910"/>
                  <a:gd name="connsiteX6" fmla="*/ 11188 w 22784"/>
                  <a:gd name="connsiteY6" fmla="*/ 47910 h 47910"/>
                  <a:gd name="connsiteX7" fmla="*/ 11622 w 22784"/>
                  <a:gd name="connsiteY7" fmla="*/ 1878 h 47910"/>
                  <a:gd name="connsiteX8" fmla="*/ 1903 w 22784"/>
                  <a:gd name="connsiteY8" fmla="*/ 23818 h 47910"/>
                  <a:gd name="connsiteX9" fmla="*/ 4693 w 22784"/>
                  <a:gd name="connsiteY9" fmla="*/ 39734 h 47910"/>
                  <a:gd name="connsiteX10" fmla="*/ 11142 w 22784"/>
                  <a:gd name="connsiteY10" fmla="*/ 45986 h 47910"/>
                  <a:gd name="connsiteX11" fmla="*/ 11188 w 22784"/>
                  <a:gd name="connsiteY11" fmla="*/ 46925 h 47910"/>
                  <a:gd name="connsiteX12" fmla="*/ 11188 w 22784"/>
                  <a:gd name="connsiteY12" fmla="*/ 45986 h 47910"/>
                  <a:gd name="connsiteX13" fmla="*/ 20861 w 22784"/>
                  <a:gd name="connsiteY13" fmla="*/ 24047 h 47910"/>
                  <a:gd name="connsiteX14" fmla="*/ 11622 w 22784"/>
                  <a:gd name="connsiteY14" fmla="*/ 190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4" h="47910">
                    <a:moveTo>
                      <a:pt x="11188" y="47910"/>
                    </a:moveTo>
                    <a:lnTo>
                      <a:pt x="11119" y="47910"/>
                    </a:lnTo>
                    <a:cubicBezTo>
                      <a:pt x="7963" y="47864"/>
                      <a:pt x="5036" y="45231"/>
                      <a:pt x="2955" y="40513"/>
                    </a:cubicBezTo>
                    <a:cubicBezTo>
                      <a:pt x="966" y="36024"/>
                      <a:pt x="-86" y="30093"/>
                      <a:pt x="6" y="23818"/>
                    </a:cubicBezTo>
                    <a:cubicBezTo>
                      <a:pt x="165" y="10466"/>
                      <a:pt x="5242" y="0"/>
                      <a:pt x="11599" y="0"/>
                    </a:cubicBezTo>
                    <a:cubicBezTo>
                      <a:pt x="18048" y="69"/>
                      <a:pt x="22919" y="10649"/>
                      <a:pt x="22782" y="24069"/>
                    </a:cubicBezTo>
                    <a:cubicBezTo>
                      <a:pt x="22644" y="37444"/>
                      <a:pt x="17545" y="47910"/>
                      <a:pt x="11188" y="47910"/>
                    </a:cubicBezTo>
                    <a:close/>
                    <a:moveTo>
                      <a:pt x="11622" y="1878"/>
                    </a:moveTo>
                    <a:cubicBezTo>
                      <a:pt x="6477" y="1878"/>
                      <a:pt x="2018" y="11932"/>
                      <a:pt x="1903" y="23818"/>
                    </a:cubicBezTo>
                    <a:cubicBezTo>
                      <a:pt x="1835" y="29818"/>
                      <a:pt x="2841" y="35475"/>
                      <a:pt x="4693" y="39734"/>
                    </a:cubicBezTo>
                    <a:cubicBezTo>
                      <a:pt x="6431" y="43696"/>
                      <a:pt x="8786" y="45941"/>
                      <a:pt x="11142" y="45986"/>
                    </a:cubicBezTo>
                    <a:lnTo>
                      <a:pt x="11188" y="46925"/>
                    </a:lnTo>
                    <a:lnTo>
                      <a:pt x="11188" y="45986"/>
                    </a:lnTo>
                    <a:cubicBezTo>
                      <a:pt x="16310" y="45986"/>
                      <a:pt x="20724" y="35933"/>
                      <a:pt x="20861" y="24047"/>
                    </a:cubicBezTo>
                    <a:cubicBezTo>
                      <a:pt x="20998" y="12115"/>
                      <a:pt x="16767" y="1946"/>
                      <a:pt x="11622" y="1901"/>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2" name="Freeform: Shape 2213">
                <a:extLst>
                  <a:ext uri="{FF2B5EF4-FFF2-40B4-BE49-F238E27FC236}">
                    <a16:creationId xmlns:a16="http://schemas.microsoft.com/office/drawing/2014/main" id="{0A9F6DC6-0983-9FCB-2C44-841656230D37}"/>
                  </a:ext>
                </a:extLst>
              </p:cNvPr>
              <p:cNvSpPr/>
              <p:nvPr/>
            </p:nvSpPr>
            <p:spPr>
              <a:xfrm>
                <a:off x="5737899" y="3608177"/>
                <a:ext cx="12721" cy="33230"/>
              </a:xfrm>
              <a:custGeom>
                <a:avLst/>
                <a:gdLst>
                  <a:gd name="connsiteX0" fmla="*/ 3 w 12721"/>
                  <a:gd name="connsiteY0" fmla="*/ 16535 h 33230"/>
                  <a:gd name="connsiteX1" fmla="*/ 6543 w 12721"/>
                  <a:gd name="connsiteY1" fmla="*/ 0 h 33230"/>
                  <a:gd name="connsiteX2" fmla="*/ 12718 w 12721"/>
                  <a:gd name="connsiteY2" fmla="*/ 16695 h 33230"/>
                  <a:gd name="connsiteX3" fmla="*/ 6178 w 12721"/>
                  <a:gd name="connsiteY3" fmla="*/ 33230 h 33230"/>
                  <a:gd name="connsiteX4" fmla="*/ 3 w 12721"/>
                  <a:gd name="connsiteY4" fmla="*/ 16535 h 33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 h="33230">
                    <a:moveTo>
                      <a:pt x="3" y="16535"/>
                    </a:moveTo>
                    <a:cubicBezTo>
                      <a:pt x="95" y="7374"/>
                      <a:pt x="3022" y="-23"/>
                      <a:pt x="6543" y="0"/>
                    </a:cubicBezTo>
                    <a:cubicBezTo>
                      <a:pt x="10042" y="46"/>
                      <a:pt x="12832" y="7512"/>
                      <a:pt x="12718" y="16695"/>
                    </a:cubicBezTo>
                    <a:cubicBezTo>
                      <a:pt x="12626" y="25879"/>
                      <a:pt x="9677" y="33276"/>
                      <a:pt x="6178" y="33230"/>
                    </a:cubicBezTo>
                    <a:cubicBezTo>
                      <a:pt x="2679" y="33185"/>
                      <a:pt x="-111" y="25719"/>
                      <a:pt x="3" y="16535"/>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3" name="Freeform: Shape 2214">
                <a:extLst>
                  <a:ext uri="{FF2B5EF4-FFF2-40B4-BE49-F238E27FC236}">
                    <a16:creationId xmlns:a16="http://schemas.microsoft.com/office/drawing/2014/main" id="{CB5F8A81-D33E-C141-1072-2B5FCEEFD44B}"/>
                  </a:ext>
                </a:extLst>
              </p:cNvPr>
              <p:cNvSpPr/>
              <p:nvPr/>
            </p:nvSpPr>
            <p:spPr>
              <a:xfrm>
                <a:off x="5706629" y="3522557"/>
                <a:ext cx="15416" cy="32067"/>
              </a:xfrm>
              <a:custGeom>
                <a:avLst/>
                <a:gdLst>
                  <a:gd name="connsiteX0" fmla="*/ 1614 w 15416"/>
                  <a:gd name="connsiteY0" fmla="*/ 17831 h 32067"/>
                  <a:gd name="connsiteX1" fmla="*/ 2986 w 15416"/>
                  <a:gd name="connsiteY1" fmla="*/ 106 h 32067"/>
                  <a:gd name="connsiteX2" fmla="*/ 13802 w 15416"/>
                  <a:gd name="connsiteY2" fmla="*/ 14213 h 32067"/>
                  <a:gd name="connsiteX3" fmla="*/ 12430 w 15416"/>
                  <a:gd name="connsiteY3" fmla="*/ 31962 h 32067"/>
                  <a:gd name="connsiteX4" fmla="*/ 1614 w 15416"/>
                  <a:gd name="connsiteY4" fmla="*/ 17854 h 3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6" h="32067">
                    <a:moveTo>
                      <a:pt x="1614" y="17831"/>
                    </a:moveTo>
                    <a:cubicBezTo>
                      <a:pt x="-993" y="9037"/>
                      <a:pt x="-376" y="1091"/>
                      <a:pt x="2986" y="106"/>
                    </a:cubicBezTo>
                    <a:cubicBezTo>
                      <a:pt x="6348" y="-902"/>
                      <a:pt x="11195" y="5419"/>
                      <a:pt x="13802" y="14213"/>
                    </a:cubicBezTo>
                    <a:cubicBezTo>
                      <a:pt x="16409" y="23007"/>
                      <a:pt x="15792" y="30954"/>
                      <a:pt x="12430" y="31962"/>
                    </a:cubicBezTo>
                    <a:cubicBezTo>
                      <a:pt x="9046" y="32970"/>
                      <a:pt x="4221" y="26649"/>
                      <a:pt x="1614" y="17854"/>
                    </a:cubicBezTo>
                    <a:close/>
                  </a:path>
                </a:pathLst>
              </a:custGeom>
              <a:solidFill>
                <a:srgbClr val="373A3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4" name="Freeform: Shape 2252">
                <a:extLst>
                  <a:ext uri="{FF2B5EF4-FFF2-40B4-BE49-F238E27FC236}">
                    <a16:creationId xmlns:a16="http://schemas.microsoft.com/office/drawing/2014/main" id="{9F06DC6A-7826-4A06-3186-FE8F4384A3E2}"/>
                  </a:ext>
                </a:extLst>
              </p:cNvPr>
              <p:cNvSpPr/>
              <p:nvPr/>
            </p:nvSpPr>
            <p:spPr>
              <a:xfrm>
                <a:off x="5139441" y="3485425"/>
                <a:ext cx="632714" cy="661601"/>
              </a:xfrm>
              <a:custGeom>
                <a:avLst/>
                <a:gdLst>
                  <a:gd name="connsiteX0" fmla="*/ 631574 w 632714"/>
                  <a:gd name="connsiteY0" fmla="*/ 487644 h 661601"/>
                  <a:gd name="connsiteX1" fmla="*/ 623548 w 632714"/>
                  <a:gd name="connsiteY1" fmla="*/ 441520 h 661601"/>
                  <a:gd name="connsiteX2" fmla="*/ 608752 w 632714"/>
                  <a:gd name="connsiteY2" fmla="*/ 396427 h 661601"/>
                  <a:gd name="connsiteX3" fmla="*/ 600154 w 632714"/>
                  <a:gd name="connsiteY3" fmla="*/ 382137 h 661601"/>
                  <a:gd name="connsiteX4" fmla="*/ 600200 w 632714"/>
                  <a:gd name="connsiteY4" fmla="*/ 367960 h 661601"/>
                  <a:gd name="connsiteX5" fmla="*/ 595740 w 632714"/>
                  <a:gd name="connsiteY5" fmla="*/ 312859 h 661601"/>
                  <a:gd name="connsiteX6" fmla="*/ 579870 w 632714"/>
                  <a:gd name="connsiteY6" fmla="*/ 261972 h 661601"/>
                  <a:gd name="connsiteX7" fmla="*/ 565944 w 632714"/>
                  <a:gd name="connsiteY7" fmla="*/ 243192 h 661601"/>
                  <a:gd name="connsiteX8" fmla="*/ 566470 w 632714"/>
                  <a:gd name="connsiteY8" fmla="*/ 238704 h 661601"/>
                  <a:gd name="connsiteX9" fmla="*/ 552772 w 632714"/>
                  <a:gd name="connsiteY9" fmla="*/ 218642 h 661601"/>
                  <a:gd name="connsiteX10" fmla="*/ 553504 w 632714"/>
                  <a:gd name="connsiteY10" fmla="*/ 213489 h 661601"/>
                  <a:gd name="connsiteX11" fmla="*/ 543328 w 632714"/>
                  <a:gd name="connsiteY11" fmla="*/ 200046 h 661601"/>
                  <a:gd name="connsiteX12" fmla="*/ 540080 w 632714"/>
                  <a:gd name="connsiteY12" fmla="*/ 179755 h 661601"/>
                  <a:gd name="connsiteX13" fmla="*/ 531070 w 632714"/>
                  <a:gd name="connsiteY13" fmla="*/ 173846 h 661601"/>
                  <a:gd name="connsiteX14" fmla="*/ 536307 w 632714"/>
                  <a:gd name="connsiteY14" fmla="*/ 161937 h 661601"/>
                  <a:gd name="connsiteX15" fmla="*/ 537336 w 632714"/>
                  <a:gd name="connsiteY15" fmla="*/ 106401 h 661601"/>
                  <a:gd name="connsiteX16" fmla="*/ 498392 w 632714"/>
                  <a:gd name="connsiteY16" fmla="*/ 35543 h 661601"/>
                  <a:gd name="connsiteX17" fmla="*/ 456064 w 632714"/>
                  <a:gd name="connsiteY17" fmla="*/ 9642 h 661601"/>
                  <a:gd name="connsiteX18" fmla="*/ 433448 w 632714"/>
                  <a:gd name="connsiteY18" fmla="*/ 3229 h 661601"/>
                  <a:gd name="connsiteX19" fmla="*/ 406304 w 632714"/>
                  <a:gd name="connsiteY19" fmla="*/ 0 h 661601"/>
                  <a:gd name="connsiteX20" fmla="*/ 359448 w 632714"/>
                  <a:gd name="connsiteY20" fmla="*/ 10787 h 661601"/>
                  <a:gd name="connsiteX21" fmla="*/ 317646 w 632714"/>
                  <a:gd name="connsiteY21" fmla="*/ 74384 h 661601"/>
                  <a:gd name="connsiteX22" fmla="*/ 316983 w 632714"/>
                  <a:gd name="connsiteY22" fmla="*/ 75873 h 661601"/>
                  <a:gd name="connsiteX23" fmla="*/ 311883 w 632714"/>
                  <a:gd name="connsiteY23" fmla="*/ 86637 h 661601"/>
                  <a:gd name="connsiteX24" fmla="*/ 302187 w 632714"/>
                  <a:gd name="connsiteY24" fmla="*/ 93736 h 661601"/>
                  <a:gd name="connsiteX25" fmla="*/ 296013 w 632714"/>
                  <a:gd name="connsiteY25" fmla="*/ 89316 h 661601"/>
                  <a:gd name="connsiteX26" fmla="*/ 293086 w 632714"/>
                  <a:gd name="connsiteY26" fmla="*/ 86889 h 661601"/>
                  <a:gd name="connsiteX27" fmla="*/ 285997 w 632714"/>
                  <a:gd name="connsiteY27" fmla="*/ 84621 h 661601"/>
                  <a:gd name="connsiteX28" fmla="*/ 278702 w 632714"/>
                  <a:gd name="connsiteY28" fmla="*/ 85973 h 661601"/>
                  <a:gd name="connsiteX29" fmla="*/ 270607 w 632714"/>
                  <a:gd name="connsiteY29" fmla="*/ 87530 h 661601"/>
                  <a:gd name="connsiteX30" fmla="*/ 259928 w 632714"/>
                  <a:gd name="connsiteY30" fmla="*/ 83545 h 661601"/>
                  <a:gd name="connsiteX31" fmla="*/ 249340 w 632714"/>
                  <a:gd name="connsiteY31" fmla="*/ 76858 h 661601"/>
                  <a:gd name="connsiteX32" fmla="*/ 248425 w 632714"/>
                  <a:gd name="connsiteY32" fmla="*/ 76331 h 661601"/>
                  <a:gd name="connsiteX33" fmla="*/ 220458 w 632714"/>
                  <a:gd name="connsiteY33" fmla="*/ 66003 h 661601"/>
                  <a:gd name="connsiteX34" fmla="*/ 212180 w 632714"/>
                  <a:gd name="connsiteY34" fmla="*/ 67857 h 661601"/>
                  <a:gd name="connsiteX35" fmla="*/ 161665 w 632714"/>
                  <a:gd name="connsiteY35" fmla="*/ 54231 h 661601"/>
                  <a:gd name="connsiteX36" fmla="*/ 147853 w 632714"/>
                  <a:gd name="connsiteY36" fmla="*/ 55261 h 661601"/>
                  <a:gd name="connsiteX37" fmla="*/ 79318 w 632714"/>
                  <a:gd name="connsiteY37" fmla="*/ 89339 h 661601"/>
                  <a:gd name="connsiteX38" fmla="*/ 32394 w 632714"/>
                  <a:gd name="connsiteY38" fmla="*/ 147303 h 661601"/>
                  <a:gd name="connsiteX39" fmla="*/ 9983 w 632714"/>
                  <a:gd name="connsiteY39" fmla="*/ 224573 h 661601"/>
                  <a:gd name="connsiteX40" fmla="*/ 8519 w 632714"/>
                  <a:gd name="connsiteY40" fmla="*/ 251185 h 661601"/>
                  <a:gd name="connsiteX41" fmla="*/ 8176 w 632714"/>
                  <a:gd name="connsiteY41" fmla="*/ 265613 h 661601"/>
                  <a:gd name="connsiteX42" fmla="*/ 3351 w 632714"/>
                  <a:gd name="connsiteY42" fmla="*/ 302691 h 661601"/>
                  <a:gd name="connsiteX43" fmla="*/ 2231 w 632714"/>
                  <a:gd name="connsiteY43" fmla="*/ 309218 h 661601"/>
                  <a:gd name="connsiteX44" fmla="*/ 4129 w 632714"/>
                  <a:gd name="connsiteY44" fmla="*/ 329669 h 661601"/>
                  <a:gd name="connsiteX45" fmla="*/ 81 w 632714"/>
                  <a:gd name="connsiteY45" fmla="*/ 346158 h 661601"/>
                  <a:gd name="connsiteX46" fmla="*/ 4220 w 632714"/>
                  <a:gd name="connsiteY46" fmla="*/ 363952 h 661601"/>
                  <a:gd name="connsiteX47" fmla="*/ 973 w 632714"/>
                  <a:gd name="connsiteY47" fmla="*/ 373251 h 661601"/>
                  <a:gd name="connsiteX48" fmla="*/ 4998 w 632714"/>
                  <a:gd name="connsiteY48" fmla="*/ 384404 h 661601"/>
                  <a:gd name="connsiteX49" fmla="*/ 11950 w 632714"/>
                  <a:gd name="connsiteY49" fmla="*/ 422970 h 661601"/>
                  <a:gd name="connsiteX50" fmla="*/ 19885 w 632714"/>
                  <a:gd name="connsiteY50" fmla="*/ 426268 h 661601"/>
                  <a:gd name="connsiteX51" fmla="*/ 20548 w 632714"/>
                  <a:gd name="connsiteY51" fmla="*/ 432978 h 661601"/>
                  <a:gd name="connsiteX52" fmla="*/ 29558 w 632714"/>
                  <a:gd name="connsiteY52" fmla="*/ 449307 h 661601"/>
                  <a:gd name="connsiteX53" fmla="*/ 30724 w 632714"/>
                  <a:gd name="connsiteY53" fmla="*/ 450773 h 661601"/>
                  <a:gd name="connsiteX54" fmla="*/ 39071 w 632714"/>
                  <a:gd name="connsiteY54" fmla="*/ 461857 h 661601"/>
                  <a:gd name="connsiteX55" fmla="*/ 48584 w 632714"/>
                  <a:gd name="connsiteY55" fmla="*/ 474476 h 661601"/>
                  <a:gd name="connsiteX56" fmla="*/ 193428 w 632714"/>
                  <a:gd name="connsiteY56" fmla="*/ 579892 h 661601"/>
                  <a:gd name="connsiteX57" fmla="*/ 242388 w 632714"/>
                  <a:gd name="connsiteY57" fmla="*/ 601855 h 661601"/>
                  <a:gd name="connsiteX58" fmla="*/ 299900 w 632714"/>
                  <a:gd name="connsiteY58" fmla="*/ 620817 h 661601"/>
                  <a:gd name="connsiteX59" fmla="*/ 307287 w 632714"/>
                  <a:gd name="connsiteY59" fmla="*/ 622878 h 661601"/>
                  <a:gd name="connsiteX60" fmla="*/ 341108 w 632714"/>
                  <a:gd name="connsiteY60" fmla="*/ 632131 h 661601"/>
                  <a:gd name="connsiteX61" fmla="*/ 514994 w 632714"/>
                  <a:gd name="connsiteY61" fmla="*/ 656910 h 661601"/>
                  <a:gd name="connsiteX62" fmla="*/ 620644 w 632714"/>
                  <a:gd name="connsiteY62" fmla="*/ 570937 h 661601"/>
                  <a:gd name="connsiteX63" fmla="*/ 620826 w 632714"/>
                  <a:gd name="connsiteY63" fmla="*/ 570571 h 661601"/>
                  <a:gd name="connsiteX64" fmla="*/ 627709 w 632714"/>
                  <a:gd name="connsiteY64" fmla="*/ 551746 h 661601"/>
                  <a:gd name="connsiteX65" fmla="*/ 627870 w 632714"/>
                  <a:gd name="connsiteY65" fmla="*/ 551173 h 661601"/>
                  <a:gd name="connsiteX66" fmla="*/ 631643 w 632714"/>
                  <a:gd name="connsiteY66" fmla="*/ 487575 h 661601"/>
                  <a:gd name="connsiteX67" fmla="*/ 625972 w 632714"/>
                  <a:gd name="connsiteY67" fmla="*/ 550761 h 661601"/>
                  <a:gd name="connsiteX68" fmla="*/ 625812 w 632714"/>
                  <a:gd name="connsiteY68" fmla="*/ 551334 h 661601"/>
                  <a:gd name="connsiteX69" fmla="*/ 618906 w 632714"/>
                  <a:gd name="connsiteY69" fmla="*/ 569998 h 661601"/>
                  <a:gd name="connsiteX70" fmla="*/ 618768 w 632714"/>
                  <a:gd name="connsiteY70" fmla="*/ 570273 h 661601"/>
                  <a:gd name="connsiteX71" fmla="*/ 514171 w 632714"/>
                  <a:gd name="connsiteY71" fmla="*/ 655055 h 661601"/>
                  <a:gd name="connsiteX72" fmla="*/ 342389 w 632714"/>
                  <a:gd name="connsiteY72" fmla="*/ 630733 h 661601"/>
                  <a:gd name="connsiteX73" fmla="*/ 341748 w 632714"/>
                  <a:gd name="connsiteY73" fmla="*/ 630436 h 661601"/>
                  <a:gd name="connsiteX74" fmla="*/ 307721 w 632714"/>
                  <a:gd name="connsiteY74" fmla="*/ 621115 h 661601"/>
                  <a:gd name="connsiteX75" fmla="*/ 300335 w 632714"/>
                  <a:gd name="connsiteY75" fmla="*/ 619054 h 661601"/>
                  <a:gd name="connsiteX76" fmla="*/ 242983 w 632714"/>
                  <a:gd name="connsiteY76" fmla="*/ 600137 h 661601"/>
                  <a:gd name="connsiteX77" fmla="*/ 194205 w 632714"/>
                  <a:gd name="connsiteY77" fmla="*/ 578243 h 661601"/>
                  <a:gd name="connsiteX78" fmla="*/ 50024 w 632714"/>
                  <a:gd name="connsiteY78" fmla="*/ 473376 h 661601"/>
                  <a:gd name="connsiteX79" fmla="*/ 40535 w 632714"/>
                  <a:gd name="connsiteY79" fmla="*/ 460780 h 661601"/>
                  <a:gd name="connsiteX80" fmla="*/ 32165 w 632714"/>
                  <a:gd name="connsiteY80" fmla="*/ 449650 h 661601"/>
                  <a:gd name="connsiteX81" fmla="*/ 30998 w 632714"/>
                  <a:gd name="connsiteY81" fmla="*/ 448162 h 661601"/>
                  <a:gd name="connsiteX82" fmla="*/ 22354 w 632714"/>
                  <a:gd name="connsiteY82" fmla="*/ 432657 h 661601"/>
                  <a:gd name="connsiteX83" fmla="*/ 21714 w 632714"/>
                  <a:gd name="connsiteY83" fmla="*/ 425352 h 661601"/>
                  <a:gd name="connsiteX84" fmla="*/ 21714 w 632714"/>
                  <a:gd name="connsiteY84" fmla="*/ 424367 h 661601"/>
                  <a:gd name="connsiteX85" fmla="*/ 20433 w 632714"/>
                  <a:gd name="connsiteY85" fmla="*/ 424367 h 661601"/>
                  <a:gd name="connsiteX86" fmla="*/ 13025 w 632714"/>
                  <a:gd name="connsiteY86" fmla="*/ 421458 h 661601"/>
                  <a:gd name="connsiteX87" fmla="*/ 6919 w 632714"/>
                  <a:gd name="connsiteY87" fmla="*/ 384816 h 661601"/>
                  <a:gd name="connsiteX88" fmla="*/ 7376 w 632714"/>
                  <a:gd name="connsiteY88" fmla="*/ 384152 h 661601"/>
                  <a:gd name="connsiteX89" fmla="*/ 6804 w 632714"/>
                  <a:gd name="connsiteY89" fmla="*/ 383579 h 661601"/>
                  <a:gd name="connsiteX90" fmla="*/ 2803 w 632714"/>
                  <a:gd name="connsiteY90" fmla="*/ 373319 h 661601"/>
                  <a:gd name="connsiteX91" fmla="*/ 6027 w 632714"/>
                  <a:gd name="connsiteY91" fmla="*/ 364617 h 661601"/>
                  <a:gd name="connsiteX92" fmla="*/ 6393 w 632714"/>
                  <a:gd name="connsiteY92" fmla="*/ 364136 h 661601"/>
                  <a:gd name="connsiteX93" fmla="*/ 6118 w 632714"/>
                  <a:gd name="connsiteY93" fmla="*/ 363609 h 661601"/>
                  <a:gd name="connsiteX94" fmla="*/ 1911 w 632714"/>
                  <a:gd name="connsiteY94" fmla="*/ 346341 h 661601"/>
                  <a:gd name="connsiteX95" fmla="*/ 6004 w 632714"/>
                  <a:gd name="connsiteY95" fmla="*/ 330081 h 661601"/>
                  <a:gd name="connsiteX96" fmla="*/ 6256 w 632714"/>
                  <a:gd name="connsiteY96" fmla="*/ 329577 h 661601"/>
                  <a:gd name="connsiteX97" fmla="*/ 5936 w 632714"/>
                  <a:gd name="connsiteY97" fmla="*/ 329119 h 661601"/>
                  <a:gd name="connsiteX98" fmla="*/ 4037 w 632714"/>
                  <a:gd name="connsiteY98" fmla="*/ 309584 h 661601"/>
                  <a:gd name="connsiteX99" fmla="*/ 5158 w 632714"/>
                  <a:gd name="connsiteY99" fmla="*/ 303034 h 661601"/>
                  <a:gd name="connsiteX100" fmla="*/ 10006 w 632714"/>
                  <a:gd name="connsiteY100" fmla="*/ 265750 h 661601"/>
                  <a:gd name="connsiteX101" fmla="*/ 10349 w 632714"/>
                  <a:gd name="connsiteY101" fmla="*/ 251208 h 661601"/>
                  <a:gd name="connsiteX102" fmla="*/ 11812 w 632714"/>
                  <a:gd name="connsiteY102" fmla="*/ 224871 h 661601"/>
                  <a:gd name="connsiteX103" fmla="*/ 34017 w 632714"/>
                  <a:gd name="connsiteY103" fmla="*/ 148219 h 661601"/>
                  <a:gd name="connsiteX104" fmla="*/ 80439 w 632714"/>
                  <a:gd name="connsiteY104" fmla="*/ 90874 h 661601"/>
                  <a:gd name="connsiteX105" fmla="*/ 148081 w 632714"/>
                  <a:gd name="connsiteY105" fmla="*/ 57185 h 661601"/>
                  <a:gd name="connsiteX106" fmla="*/ 161619 w 632714"/>
                  <a:gd name="connsiteY106" fmla="*/ 56178 h 661601"/>
                  <a:gd name="connsiteX107" fmla="*/ 211608 w 632714"/>
                  <a:gd name="connsiteY107" fmla="*/ 69804 h 661601"/>
                  <a:gd name="connsiteX108" fmla="*/ 212065 w 632714"/>
                  <a:gd name="connsiteY108" fmla="*/ 70079 h 661601"/>
                  <a:gd name="connsiteX109" fmla="*/ 212568 w 632714"/>
                  <a:gd name="connsiteY109" fmla="*/ 69827 h 661601"/>
                  <a:gd name="connsiteX110" fmla="*/ 220435 w 632714"/>
                  <a:gd name="connsiteY110" fmla="*/ 67949 h 661601"/>
                  <a:gd name="connsiteX111" fmla="*/ 247442 w 632714"/>
                  <a:gd name="connsiteY111" fmla="*/ 78049 h 661601"/>
                  <a:gd name="connsiteX112" fmla="*/ 248379 w 632714"/>
                  <a:gd name="connsiteY112" fmla="*/ 78575 h 661601"/>
                  <a:gd name="connsiteX113" fmla="*/ 258830 w 632714"/>
                  <a:gd name="connsiteY113" fmla="*/ 85171 h 661601"/>
                  <a:gd name="connsiteX114" fmla="*/ 270561 w 632714"/>
                  <a:gd name="connsiteY114" fmla="*/ 89454 h 661601"/>
                  <a:gd name="connsiteX115" fmla="*/ 279228 w 632714"/>
                  <a:gd name="connsiteY115" fmla="*/ 87805 h 661601"/>
                  <a:gd name="connsiteX116" fmla="*/ 285951 w 632714"/>
                  <a:gd name="connsiteY116" fmla="*/ 86545 h 661601"/>
                  <a:gd name="connsiteX117" fmla="*/ 291942 w 632714"/>
                  <a:gd name="connsiteY117" fmla="*/ 88446 h 661601"/>
                  <a:gd name="connsiteX118" fmla="*/ 294755 w 632714"/>
                  <a:gd name="connsiteY118" fmla="*/ 90759 h 661601"/>
                  <a:gd name="connsiteX119" fmla="*/ 301798 w 632714"/>
                  <a:gd name="connsiteY119" fmla="*/ 95637 h 661601"/>
                  <a:gd name="connsiteX120" fmla="*/ 301981 w 632714"/>
                  <a:gd name="connsiteY120" fmla="*/ 95706 h 661601"/>
                  <a:gd name="connsiteX121" fmla="*/ 302187 w 632714"/>
                  <a:gd name="connsiteY121" fmla="*/ 95706 h 661601"/>
                  <a:gd name="connsiteX122" fmla="*/ 313553 w 632714"/>
                  <a:gd name="connsiteY122" fmla="*/ 87507 h 661601"/>
                  <a:gd name="connsiteX123" fmla="*/ 318675 w 632714"/>
                  <a:gd name="connsiteY123" fmla="*/ 76674 h 661601"/>
                  <a:gd name="connsiteX124" fmla="*/ 319361 w 632714"/>
                  <a:gd name="connsiteY124" fmla="*/ 75094 h 661601"/>
                  <a:gd name="connsiteX125" fmla="*/ 319430 w 632714"/>
                  <a:gd name="connsiteY125" fmla="*/ 74865 h 661601"/>
                  <a:gd name="connsiteX126" fmla="*/ 360226 w 632714"/>
                  <a:gd name="connsiteY126" fmla="*/ 12504 h 661601"/>
                  <a:gd name="connsiteX127" fmla="*/ 406258 w 632714"/>
                  <a:gd name="connsiteY127" fmla="*/ 1901 h 661601"/>
                  <a:gd name="connsiteX128" fmla="*/ 432968 w 632714"/>
                  <a:gd name="connsiteY128" fmla="*/ 5084 h 661601"/>
                  <a:gd name="connsiteX129" fmla="*/ 455378 w 632714"/>
                  <a:gd name="connsiteY129" fmla="*/ 11428 h 661601"/>
                  <a:gd name="connsiteX130" fmla="*/ 497020 w 632714"/>
                  <a:gd name="connsiteY130" fmla="*/ 36894 h 661601"/>
                  <a:gd name="connsiteX131" fmla="*/ 535438 w 632714"/>
                  <a:gd name="connsiteY131" fmla="*/ 106722 h 661601"/>
                  <a:gd name="connsiteX132" fmla="*/ 534478 w 632714"/>
                  <a:gd name="connsiteY132" fmla="*/ 161319 h 661601"/>
                  <a:gd name="connsiteX133" fmla="*/ 528761 w 632714"/>
                  <a:gd name="connsiteY133" fmla="*/ 174075 h 661601"/>
                  <a:gd name="connsiteX134" fmla="*/ 528098 w 632714"/>
                  <a:gd name="connsiteY134" fmla="*/ 175289 h 661601"/>
                  <a:gd name="connsiteX135" fmla="*/ 529447 w 632714"/>
                  <a:gd name="connsiteY135" fmla="*/ 175472 h 661601"/>
                  <a:gd name="connsiteX136" fmla="*/ 538502 w 632714"/>
                  <a:gd name="connsiteY136" fmla="*/ 180854 h 661601"/>
                  <a:gd name="connsiteX137" fmla="*/ 541292 w 632714"/>
                  <a:gd name="connsiteY137" fmla="*/ 200504 h 661601"/>
                  <a:gd name="connsiteX138" fmla="*/ 541132 w 632714"/>
                  <a:gd name="connsiteY138" fmla="*/ 201328 h 661601"/>
                  <a:gd name="connsiteX139" fmla="*/ 541933 w 632714"/>
                  <a:gd name="connsiteY139" fmla="*/ 201557 h 661601"/>
                  <a:gd name="connsiteX140" fmla="*/ 551583 w 632714"/>
                  <a:gd name="connsiteY140" fmla="*/ 213420 h 661601"/>
                  <a:gd name="connsiteX141" fmla="*/ 550714 w 632714"/>
                  <a:gd name="connsiteY141" fmla="*/ 218917 h 661601"/>
                  <a:gd name="connsiteX142" fmla="*/ 550485 w 632714"/>
                  <a:gd name="connsiteY142" fmla="*/ 219741 h 661601"/>
                  <a:gd name="connsiteX143" fmla="*/ 551263 w 632714"/>
                  <a:gd name="connsiteY143" fmla="*/ 220085 h 661601"/>
                  <a:gd name="connsiteX144" fmla="*/ 564549 w 632714"/>
                  <a:gd name="connsiteY144" fmla="*/ 238704 h 661601"/>
                  <a:gd name="connsiteX145" fmla="*/ 563954 w 632714"/>
                  <a:gd name="connsiteY145" fmla="*/ 243284 h 661601"/>
                  <a:gd name="connsiteX146" fmla="*/ 563817 w 632714"/>
                  <a:gd name="connsiteY146" fmla="*/ 243834 h 661601"/>
                  <a:gd name="connsiteX147" fmla="*/ 564252 w 632714"/>
                  <a:gd name="connsiteY147" fmla="*/ 244223 h 661601"/>
                  <a:gd name="connsiteX148" fmla="*/ 578155 w 632714"/>
                  <a:gd name="connsiteY148" fmla="*/ 262819 h 661601"/>
                  <a:gd name="connsiteX149" fmla="*/ 593888 w 632714"/>
                  <a:gd name="connsiteY149" fmla="*/ 313202 h 661601"/>
                  <a:gd name="connsiteX150" fmla="*/ 598279 w 632714"/>
                  <a:gd name="connsiteY150" fmla="*/ 367983 h 661601"/>
                  <a:gd name="connsiteX151" fmla="*/ 598233 w 632714"/>
                  <a:gd name="connsiteY151" fmla="*/ 382411 h 661601"/>
                  <a:gd name="connsiteX152" fmla="*/ 598233 w 632714"/>
                  <a:gd name="connsiteY152" fmla="*/ 382755 h 661601"/>
                  <a:gd name="connsiteX153" fmla="*/ 598439 w 632714"/>
                  <a:gd name="connsiteY153" fmla="*/ 383007 h 661601"/>
                  <a:gd name="connsiteX154" fmla="*/ 606992 w 632714"/>
                  <a:gd name="connsiteY154" fmla="*/ 397137 h 661601"/>
                  <a:gd name="connsiteX155" fmla="*/ 607654 w 632714"/>
                  <a:gd name="connsiteY155" fmla="*/ 398763 h 661601"/>
                  <a:gd name="connsiteX156" fmla="*/ 617465 w 632714"/>
                  <a:gd name="connsiteY156" fmla="*/ 425673 h 661601"/>
                  <a:gd name="connsiteX157" fmla="*/ 629699 w 632714"/>
                  <a:gd name="connsiteY157" fmla="*/ 487781 h 661601"/>
                  <a:gd name="connsiteX158" fmla="*/ 625972 w 632714"/>
                  <a:gd name="connsiteY158" fmla="*/ 550715 h 6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632714" h="661601">
                    <a:moveTo>
                      <a:pt x="631574" y="487644"/>
                    </a:moveTo>
                    <a:cubicBezTo>
                      <a:pt x="630202" y="473331"/>
                      <a:pt x="627572" y="458124"/>
                      <a:pt x="623548" y="441520"/>
                    </a:cubicBezTo>
                    <a:cubicBezTo>
                      <a:pt x="620483" y="428833"/>
                      <a:pt x="613692" y="408519"/>
                      <a:pt x="608752" y="396427"/>
                    </a:cubicBezTo>
                    <a:cubicBezTo>
                      <a:pt x="606328" y="390541"/>
                      <a:pt x="603058" y="385915"/>
                      <a:pt x="600154" y="382137"/>
                    </a:cubicBezTo>
                    <a:cubicBezTo>
                      <a:pt x="600246" y="378037"/>
                      <a:pt x="600268" y="373663"/>
                      <a:pt x="600200" y="367960"/>
                    </a:cubicBezTo>
                    <a:cubicBezTo>
                      <a:pt x="599994" y="351540"/>
                      <a:pt x="599308" y="332142"/>
                      <a:pt x="595740" y="312859"/>
                    </a:cubicBezTo>
                    <a:cubicBezTo>
                      <a:pt x="592105" y="293026"/>
                      <a:pt x="586753" y="275919"/>
                      <a:pt x="579870" y="261972"/>
                    </a:cubicBezTo>
                    <a:cubicBezTo>
                      <a:pt x="576303" y="254757"/>
                      <a:pt x="571364" y="248139"/>
                      <a:pt x="565944" y="243192"/>
                    </a:cubicBezTo>
                    <a:cubicBezTo>
                      <a:pt x="566264" y="241681"/>
                      <a:pt x="566447" y="240192"/>
                      <a:pt x="566470" y="238704"/>
                    </a:cubicBezTo>
                    <a:cubicBezTo>
                      <a:pt x="566539" y="230825"/>
                      <a:pt x="560707" y="222352"/>
                      <a:pt x="552772" y="218642"/>
                    </a:cubicBezTo>
                    <a:cubicBezTo>
                      <a:pt x="553184" y="216970"/>
                      <a:pt x="553435" y="215229"/>
                      <a:pt x="553504" y="213489"/>
                    </a:cubicBezTo>
                    <a:cubicBezTo>
                      <a:pt x="553732" y="207168"/>
                      <a:pt x="550211" y="202519"/>
                      <a:pt x="543328" y="200046"/>
                    </a:cubicBezTo>
                    <a:cubicBezTo>
                      <a:pt x="544677" y="191916"/>
                      <a:pt x="543488" y="184564"/>
                      <a:pt x="540080" y="179755"/>
                    </a:cubicBezTo>
                    <a:cubicBezTo>
                      <a:pt x="537885" y="176686"/>
                      <a:pt x="534844" y="174694"/>
                      <a:pt x="531070" y="173846"/>
                    </a:cubicBezTo>
                    <a:cubicBezTo>
                      <a:pt x="533243" y="169770"/>
                      <a:pt x="535004" y="165739"/>
                      <a:pt x="536307" y="161937"/>
                    </a:cubicBezTo>
                    <a:cubicBezTo>
                      <a:pt x="542641" y="143479"/>
                      <a:pt x="540172" y="122570"/>
                      <a:pt x="537336" y="106401"/>
                    </a:cubicBezTo>
                    <a:cubicBezTo>
                      <a:pt x="533037" y="81873"/>
                      <a:pt x="518470" y="55399"/>
                      <a:pt x="498392" y="35543"/>
                    </a:cubicBezTo>
                    <a:cubicBezTo>
                      <a:pt x="486867" y="24184"/>
                      <a:pt x="472620" y="15459"/>
                      <a:pt x="456064" y="9642"/>
                    </a:cubicBezTo>
                    <a:cubicBezTo>
                      <a:pt x="449639" y="7397"/>
                      <a:pt x="442664" y="5405"/>
                      <a:pt x="433448" y="3229"/>
                    </a:cubicBezTo>
                    <a:cubicBezTo>
                      <a:pt x="424392" y="1076"/>
                      <a:pt x="415268" y="0"/>
                      <a:pt x="406304" y="0"/>
                    </a:cubicBezTo>
                    <a:cubicBezTo>
                      <a:pt x="389748" y="0"/>
                      <a:pt x="373969" y="3619"/>
                      <a:pt x="359448" y="10787"/>
                    </a:cubicBezTo>
                    <a:cubicBezTo>
                      <a:pt x="344630" y="18092"/>
                      <a:pt x="325352" y="35063"/>
                      <a:pt x="317646" y="74384"/>
                    </a:cubicBezTo>
                    <a:lnTo>
                      <a:pt x="316983" y="75873"/>
                    </a:lnTo>
                    <a:cubicBezTo>
                      <a:pt x="315428" y="79423"/>
                      <a:pt x="313827" y="83087"/>
                      <a:pt x="311883" y="86637"/>
                    </a:cubicBezTo>
                    <a:cubicBezTo>
                      <a:pt x="310054" y="90736"/>
                      <a:pt x="306875" y="93095"/>
                      <a:pt x="302187" y="93736"/>
                    </a:cubicBezTo>
                    <a:cubicBezTo>
                      <a:pt x="300381" y="93095"/>
                      <a:pt x="298071" y="91080"/>
                      <a:pt x="296013" y="89316"/>
                    </a:cubicBezTo>
                    <a:cubicBezTo>
                      <a:pt x="294961" y="88377"/>
                      <a:pt x="293978" y="87553"/>
                      <a:pt x="293086" y="86889"/>
                    </a:cubicBezTo>
                    <a:cubicBezTo>
                      <a:pt x="291005" y="85354"/>
                      <a:pt x="288695" y="84621"/>
                      <a:pt x="285997" y="84621"/>
                    </a:cubicBezTo>
                    <a:cubicBezTo>
                      <a:pt x="283413" y="84621"/>
                      <a:pt x="280851" y="85331"/>
                      <a:pt x="278702" y="85973"/>
                    </a:cubicBezTo>
                    <a:cubicBezTo>
                      <a:pt x="275226" y="87072"/>
                      <a:pt x="272802" y="87530"/>
                      <a:pt x="270607" y="87530"/>
                    </a:cubicBezTo>
                    <a:cubicBezTo>
                      <a:pt x="267177" y="87530"/>
                      <a:pt x="264089" y="86385"/>
                      <a:pt x="259928" y="83545"/>
                    </a:cubicBezTo>
                    <a:cubicBezTo>
                      <a:pt x="256749" y="81369"/>
                      <a:pt x="253250" y="79056"/>
                      <a:pt x="249340" y="76858"/>
                    </a:cubicBezTo>
                    <a:lnTo>
                      <a:pt x="248425" y="76331"/>
                    </a:lnTo>
                    <a:cubicBezTo>
                      <a:pt x="241153" y="72232"/>
                      <a:pt x="230222" y="66003"/>
                      <a:pt x="220458" y="66003"/>
                    </a:cubicBezTo>
                    <a:cubicBezTo>
                      <a:pt x="217371" y="66003"/>
                      <a:pt x="214604" y="66621"/>
                      <a:pt x="212180" y="67857"/>
                    </a:cubicBezTo>
                    <a:cubicBezTo>
                      <a:pt x="197979" y="59178"/>
                      <a:pt x="179593" y="54231"/>
                      <a:pt x="161665" y="54231"/>
                    </a:cubicBezTo>
                    <a:cubicBezTo>
                      <a:pt x="156908" y="54231"/>
                      <a:pt x="152266" y="54598"/>
                      <a:pt x="147853" y="55261"/>
                    </a:cubicBezTo>
                    <a:cubicBezTo>
                      <a:pt x="126997" y="58537"/>
                      <a:pt x="103947" y="70010"/>
                      <a:pt x="79318" y="89339"/>
                    </a:cubicBezTo>
                    <a:cubicBezTo>
                      <a:pt x="60978" y="103767"/>
                      <a:pt x="45199" y="123257"/>
                      <a:pt x="32394" y="147303"/>
                    </a:cubicBezTo>
                    <a:cubicBezTo>
                      <a:pt x="19176" y="172151"/>
                      <a:pt x="13665" y="200298"/>
                      <a:pt x="9983" y="224573"/>
                    </a:cubicBezTo>
                    <a:cubicBezTo>
                      <a:pt x="8657" y="233390"/>
                      <a:pt x="8565" y="242436"/>
                      <a:pt x="8519" y="251185"/>
                    </a:cubicBezTo>
                    <a:cubicBezTo>
                      <a:pt x="8474" y="255948"/>
                      <a:pt x="8428" y="260849"/>
                      <a:pt x="8176" y="265613"/>
                    </a:cubicBezTo>
                    <a:cubicBezTo>
                      <a:pt x="7536" y="278346"/>
                      <a:pt x="5501" y="290163"/>
                      <a:pt x="3351" y="302691"/>
                    </a:cubicBezTo>
                    <a:cubicBezTo>
                      <a:pt x="2985" y="304866"/>
                      <a:pt x="2597" y="307019"/>
                      <a:pt x="2231" y="309218"/>
                    </a:cubicBezTo>
                    <a:cubicBezTo>
                      <a:pt x="699" y="318332"/>
                      <a:pt x="1316" y="325020"/>
                      <a:pt x="4129" y="329669"/>
                    </a:cubicBezTo>
                    <a:cubicBezTo>
                      <a:pt x="1156" y="335829"/>
                      <a:pt x="264" y="343799"/>
                      <a:pt x="81" y="346158"/>
                    </a:cubicBezTo>
                    <a:cubicBezTo>
                      <a:pt x="-376" y="351402"/>
                      <a:pt x="1110" y="357700"/>
                      <a:pt x="4220" y="363952"/>
                    </a:cubicBezTo>
                    <a:cubicBezTo>
                      <a:pt x="2208" y="366792"/>
                      <a:pt x="1110" y="369999"/>
                      <a:pt x="973" y="373251"/>
                    </a:cubicBezTo>
                    <a:cubicBezTo>
                      <a:pt x="813" y="377419"/>
                      <a:pt x="2277" y="381426"/>
                      <a:pt x="4998" y="384404"/>
                    </a:cubicBezTo>
                    <a:cubicBezTo>
                      <a:pt x="-2594" y="396198"/>
                      <a:pt x="562" y="414016"/>
                      <a:pt x="11950" y="422970"/>
                    </a:cubicBezTo>
                    <a:cubicBezTo>
                      <a:pt x="14534" y="425031"/>
                      <a:pt x="17209" y="426108"/>
                      <a:pt x="19885" y="426268"/>
                    </a:cubicBezTo>
                    <a:cubicBezTo>
                      <a:pt x="19908" y="428375"/>
                      <a:pt x="20136" y="430642"/>
                      <a:pt x="20548" y="432978"/>
                    </a:cubicBezTo>
                    <a:cubicBezTo>
                      <a:pt x="21668" y="439230"/>
                      <a:pt x="25876" y="444566"/>
                      <a:pt x="29558" y="449307"/>
                    </a:cubicBezTo>
                    <a:lnTo>
                      <a:pt x="30724" y="450773"/>
                    </a:lnTo>
                    <a:cubicBezTo>
                      <a:pt x="33560" y="454437"/>
                      <a:pt x="36349" y="458215"/>
                      <a:pt x="39071" y="461857"/>
                    </a:cubicBezTo>
                    <a:cubicBezTo>
                      <a:pt x="42158" y="466002"/>
                      <a:pt x="45337" y="470331"/>
                      <a:pt x="48584" y="474476"/>
                    </a:cubicBezTo>
                    <a:cubicBezTo>
                      <a:pt x="85309" y="521424"/>
                      <a:pt x="142410" y="554104"/>
                      <a:pt x="193428" y="579892"/>
                    </a:cubicBezTo>
                    <a:cubicBezTo>
                      <a:pt x="210602" y="588572"/>
                      <a:pt x="226609" y="595740"/>
                      <a:pt x="242388" y="601855"/>
                    </a:cubicBezTo>
                    <a:cubicBezTo>
                      <a:pt x="260225" y="608771"/>
                      <a:pt x="279571" y="615137"/>
                      <a:pt x="299900" y="620817"/>
                    </a:cubicBezTo>
                    <a:lnTo>
                      <a:pt x="307287" y="622878"/>
                    </a:lnTo>
                    <a:cubicBezTo>
                      <a:pt x="318309" y="625970"/>
                      <a:pt x="341108" y="632131"/>
                      <a:pt x="341108" y="632131"/>
                    </a:cubicBezTo>
                    <a:cubicBezTo>
                      <a:pt x="341108" y="632131"/>
                      <a:pt x="435506" y="675667"/>
                      <a:pt x="514994" y="656910"/>
                    </a:cubicBezTo>
                    <a:cubicBezTo>
                      <a:pt x="592699" y="638566"/>
                      <a:pt x="617099" y="579319"/>
                      <a:pt x="620644" y="570937"/>
                    </a:cubicBezTo>
                    <a:lnTo>
                      <a:pt x="620826" y="570571"/>
                    </a:lnTo>
                    <a:cubicBezTo>
                      <a:pt x="624417" y="564777"/>
                      <a:pt x="626315" y="557288"/>
                      <a:pt x="627709" y="551746"/>
                    </a:cubicBezTo>
                    <a:lnTo>
                      <a:pt x="627870" y="551173"/>
                    </a:lnTo>
                    <a:cubicBezTo>
                      <a:pt x="632603" y="532463"/>
                      <a:pt x="633884" y="511072"/>
                      <a:pt x="631643" y="487575"/>
                    </a:cubicBezTo>
                    <a:close/>
                    <a:moveTo>
                      <a:pt x="625972" y="550761"/>
                    </a:moveTo>
                    <a:lnTo>
                      <a:pt x="625812" y="551334"/>
                    </a:lnTo>
                    <a:cubicBezTo>
                      <a:pt x="624417" y="556853"/>
                      <a:pt x="622496" y="564410"/>
                      <a:pt x="618906" y="569998"/>
                    </a:cubicBezTo>
                    <a:lnTo>
                      <a:pt x="618768" y="570273"/>
                    </a:lnTo>
                    <a:cubicBezTo>
                      <a:pt x="613463" y="579113"/>
                      <a:pt x="590595" y="636986"/>
                      <a:pt x="514171" y="655055"/>
                    </a:cubicBezTo>
                    <a:cubicBezTo>
                      <a:pt x="435483" y="673651"/>
                      <a:pt x="342389" y="630733"/>
                      <a:pt x="342389" y="630733"/>
                    </a:cubicBezTo>
                    <a:lnTo>
                      <a:pt x="341748" y="630436"/>
                    </a:lnTo>
                    <a:cubicBezTo>
                      <a:pt x="330383" y="627458"/>
                      <a:pt x="318858" y="624252"/>
                      <a:pt x="307721" y="621115"/>
                    </a:cubicBezTo>
                    <a:lnTo>
                      <a:pt x="300335" y="619054"/>
                    </a:lnTo>
                    <a:cubicBezTo>
                      <a:pt x="280074" y="613397"/>
                      <a:pt x="260774" y="607008"/>
                      <a:pt x="242983" y="600137"/>
                    </a:cubicBezTo>
                    <a:cubicBezTo>
                      <a:pt x="227272" y="594045"/>
                      <a:pt x="211334" y="586900"/>
                      <a:pt x="194205" y="578243"/>
                    </a:cubicBezTo>
                    <a:cubicBezTo>
                      <a:pt x="143371" y="552570"/>
                      <a:pt x="86476" y="520027"/>
                      <a:pt x="50024" y="473376"/>
                    </a:cubicBezTo>
                    <a:cubicBezTo>
                      <a:pt x="46777" y="469231"/>
                      <a:pt x="43599" y="464926"/>
                      <a:pt x="40535" y="460780"/>
                    </a:cubicBezTo>
                    <a:cubicBezTo>
                      <a:pt x="37813" y="457116"/>
                      <a:pt x="35000" y="453337"/>
                      <a:pt x="32165" y="449650"/>
                    </a:cubicBezTo>
                    <a:lnTo>
                      <a:pt x="30998" y="448162"/>
                    </a:lnTo>
                    <a:cubicBezTo>
                      <a:pt x="27248" y="443375"/>
                      <a:pt x="23406" y="438429"/>
                      <a:pt x="22354" y="432657"/>
                    </a:cubicBezTo>
                    <a:cubicBezTo>
                      <a:pt x="21897" y="430115"/>
                      <a:pt x="21691" y="427619"/>
                      <a:pt x="21714" y="425352"/>
                    </a:cubicBezTo>
                    <a:lnTo>
                      <a:pt x="21714" y="424367"/>
                    </a:lnTo>
                    <a:cubicBezTo>
                      <a:pt x="21714" y="424367"/>
                      <a:pt x="20433" y="424367"/>
                      <a:pt x="20433" y="424367"/>
                    </a:cubicBezTo>
                    <a:cubicBezTo>
                      <a:pt x="17987" y="424367"/>
                      <a:pt x="15494" y="423405"/>
                      <a:pt x="13025" y="421458"/>
                    </a:cubicBezTo>
                    <a:cubicBezTo>
                      <a:pt x="2185" y="412939"/>
                      <a:pt x="-673" y="395809"/>
                      <a:pt x="6919" y="384816"/>
                    </a:cubicBezTo>
                    <a:lnTo>
                      <a:pt x="7376" y="384152"/>
                    </a:lnTo>
                    <a:lnTo>
                      <a:pt x="6804" y="383579"/>
                    </a:lnTo>
                    <a:cubicBezTo>
                      <a:pt x="4106" y="380946"/>
                      <a:pt x="2665" y="377212"/>
                      <a:pt x="2803" y="373319"/>
                    </a:cubicBezTo>
                    <a:cubicBezTo>
                      <a:pt x="2917" y="370273"/>
                      <a:pt x="4015" y="367273"/>
                      <a:pt x="6027" y="364617"/>
                    </a:cubicBezTo>
                    <a:lnTo>
                      <a:pt x="6393" y="364136"/>
                    </a:lnTo>
                    <a:lnTo>
                      <a:pt x="6118" y="363609"/>
                    </a:lnTo>
                    <a:cubicBezTo>
                      <a:pt x="2985" y="357517"/>
                      <a:pt x="1476" y="351380"/>
                      <a:pt x="1911" y="346341"/>
                    </a:cubicBezTo>
                    <a:cubicBezTo>
                      <a:pt x="2322" y="341555"/>
                      <a:pt x="3603" y="334776"/>
                      <a:pt x="6004" y="330081"/>
                    </a:cubicBezTo>
                    <a:lnTo>
                      <a:pt x="6256" y="329577"/>
                    </a:lnTo>
                    <a:lnTo>
                      <a:pt x="5936" y="329119"/>
                    </a:lnTo>
                    <a:cubicBezTo>
                      <a:pt x="3146" y="324882"/>
                      <a:pt x="2528" y="318493"/>
                      <a:pt x="4037" y="309584"/>
                    </a:cubicBezTo>
                    <a:cubicBezTo>
                      <a:pt x="4403" y="307385"/>
                      <a:pt x="4792" y="305233"/>
                      <a:pt x="5158" y="303034"/>
                    </a:cubicBezTo>
                    <a:cubicBezTo>
                      <a:pt x="7330" y="290461"/>
                      <a:pt x="9366" y="278598"/>
                      <a:pt x="10006" y="265750"/>
                    </a:cubicBezTo>
                    <a:cubicBezTo>
                      <a:pt x="10257" y="260918"/>
                      <a:pt x="10280" y="255994"/>
                      <a:pt x="10349" y="251208"/>
                    </a:cubicBezTo>
                    <a:cubicBezTo>
                      <a:pt x="10418" y="242528"/>
                      <a:pt x="10486" y="233551"/>
                      <a:pt x="11812" y="224871"/>
                    </a:cubicBezTo>
                    <a:cubicBezTo>
                      <a:pt x="15449" y="200756"/>
                      <a:pt x="20937" y="172816"/>
                      <a:pt x="34017" y="148219"/>
                    </a:cubicBezTo>
                    <a:cubicBezTo>
                      <a:pt x="46663" y="124401"/>
                      <a:pt x="62281" y="105118"/>
                      <a:pt x="80439" y="90874"/>
                    </a:cubicBezTo>
                    <a:cubicBezTo>
                      <a:pt x="104793" y="71728"/>
                      <a:pt x="127569" y="60391"/>
                      <a:pt x="148081" y="57185"/>
                    </a:cubicBezTo>
                    <a:cubicBezTo>
                      <a:pt x="152404" y="56521"/>
                      <a:pt x="156954" y="56178"/>
                      <a:pt x="161619" y="56178"/>
                    </a:cubicBezTo>
                    <a:cubicBezTo>
                      <a:pt x="179410" y="56178"/>
                      <a:pt x="197636" y="61147"/>
                      <a:pt x="211608" y="69804"/>
                    </a:cubicBezTo>
                    <a:lnTo>
                      <a:pt x="212065" y="70079"/>
                    </a:lnTo>
                    <a:lnTo>
                      <a:pt x="212568" y="69827"/>
                    </a:lnTo>
                    <a:cubicBezTo>
                      <a:pt x="214832" y="68568"/>
                      <a:pt x="217485" y="67949"/>
                      <a:pt x="220435" y="67949"/>
                    </a:cubicBezTo>
                    <a:cubicBezTo>
                      <a:pt x="229674" y="67949"/>
                      <a:pt x="240376" y="74041"/>
                      <a:pt x="247442" y="78049"/>
                    </a:cubicBezTo>
                    <a:lnTo>
                      <a:pt x="248379" y="78575"/>
                    </a:lnTo>
                    <a:cubicBezTo>
                      <a:pt x="252221" y="80751"/>
                      <a:pt x="255674" y="83018"/>
                      <a:pt x="258830" y="85171"/>
                    </a:cubicBezTo>
                    <a:cubicBezTo>
                      <a:pt x="263266" y="88171"/>
                      <a:pt x="266765" y="89454"/>
                      <a:pt x="270561" y="89454"/>
                    </a:cubicBezTo>
                    <a:cubicBezTo>
                      <a:pt x="272962" y="89454"/>
                      <a:pt x="275546" y="88973"/>
                      <a:pt x="279228" y="87805"/>
                    </a:cubicBezTo>
                    <a:cubicBezTo>
                      <a:pt x="281240" y="87186"/>
                      <a:pt x="283618" y="86545"/>
                      <a:pt x="285951" y="86545"/>
                    </a:cubicBezTo>
                    <a:cubicBezTo>
                      <a:pt x="288238" y="86545"/>
                      <a:pt x="290182" y="87164"/>
                      <a:pt x="291942" y="88446"/>
                    </a:cubicBezTo>
                    <a:cubicBezTo>
                      <a:pt x="292766" y="89042"/>
                      <a:pt x="293726" y="89866"/>
                      <a:pt x="294755" y="90759"/>
                    </a:cubicBezTo>
                    <a:cubicBezTo>
                      <a:pt x="297019" y="92729"/>
                      <a:pt x="299580" y="94927"/>
                      <a:pt x="301798" y="95637"/>
                    </a:cubicBezTo>
                    <a:lnTo>
                      <a:pt x="301981" y="95706"/>
                    </a:lnTo>
                    <a:lnTo>
                      <a:pt x="302187" y="95706"/>
                    </a:lnTo>
                    <a:cubicBezTo>
                      <a:pt x="307630" y="94973"/>
                      <a:pt x="311471" y="92202"/>
                      <a:pt x="313553" y="87507"/>
                    </a:cubicBezTo>
                    <a:cubicBezTo>
                      <a:pt x="315473" y="83957"/>
                      <a:pt x="317120" y="80270"/>
                      <a:pt x="318675" y="76674"/>
                    </a:cubicBezTo>
                    <a:lnTo>
                      <a:pt x="319361" y="75094"/>
                    </a:lnTo>
                    <a:lnTo>
                      <a:pt x="319430" y="74865"/>
                    </a:lnTo>
                    <a:cubicBezTo>
                      <a:pt x="323591" y="53544"/>
                      <a:pt x="334042" y="25398"/>
                      <a:pt x="360226" y="12504"/>
                    </a:cubicBezTo>
                    <a:cubicBezTo>
                      <a:pt x="374495" y="5473"/>
                      <a:pt x="389976" y="1901"/>
                      <a:pt x="406258" y="1901"/>
                    </a:cubicBezTo>
                    <a:cubicBezTo>
                      <a:pt x="415085" y="1901"/>
                      <a:pt x="424049" y="2977"/>
                      <a:pt x="432968" y="5084"/>
                    </a:cubicBezTo>
                    <a:cubicBezTo>
                      <a:pt x="442092" y="7237"/>
                      <a:pt x="449021" y="9206"/>
                      <a:pt x="455378" y="11428"/>
                    </a:cubicBezTo>
                    <a:cubicBezTo>
                      <a:pt x="471683" y="17130"/>
                      <a:pt x="485701" y="25719"/>
                      <a:pt x="497020" y="36894"/>
                    </a:cubicBezTo>
                    <a:cubicBezTo>
                      <a:pt x="516824" y="56475"/>
                      <a:pt x="531208" y="82560"/>
                      <a:pt x="535438" y="106722"/>
                    </a:cubicBezTo>
                    <a:cubicBezTo>
                      <a:pt x="538228" y="122661"/>
                      <a:pt x="540652" y="143250"/>
                      <a:pt x="534478" y="161319"/>
                    </a:cubicBezTo>
                    <a:cubicBezTo>
                      <a:pt x="533083" y="165395"/>
                      <a:pt x="531162" y="169701"/>
                      <a:pt x="528761" y="174075"/>
                    </a:cubicBezTo>
                    <a:lnTo>
                      <a:pt x="528098" y="175289"/>
                    </a:lnTo>
                    <a:lnTo>
                      <a:pt x="529447" y="175472"/>
                    </a:lnTo>
                    <a:cubicBezTo>
                      <a:pt x="533312" y="176045"/>
                      <a:pt x="536353" y="177877"/>
                      <a:pt x="538502" y="180854"/>
                    </a:cubicBezTo>
                    <a:cubicBezTo>
                      <a:pt x="541727" y="185411"/>
                      <a:pt x="542756" y="192580"/>
                      <a:pt x="541292" y="200504"/>
                    </a:cubicBezTo>
                    <a:lnTo>
                      <a:pt x="541132" y="201328"/>
                    </a:lnTo>
                    <a:lnTo>
                      <a:pt x="541933" y="201557"/>
                    </a:lnTo>
                    <a:cubicBezTo>
                      <a:pt x="548542" y="203710"/>
                      <a:pt x="551766" y="207717"/>
                      <a:pt x="551583" y="213420"/>
                    </a:cubicBezTo>
                    <a:cubicBezTo>
                      <a:pt x="551514" y="215275"/>
                      <a:pt x="551240" y="217153"/>
                      <a:pt x="550714" y="218917"/>
                    </a:cubicBezTo>
                    <a:lnTo>
                      <a:pt x="550485" y="219741"/>
                    </a:lnTo>
                    <a:lnTo>
                      <a:pt x="551263" y="220085"/>
                    </a:lnTo>
                    <a:cubicBezTo>
                      <a:pt x="558923" y="223291"/>
                      <a:pt x="564640" y="231306"/>
                      <a:pt x="564549" y="238704"/>
                    </a:cubicBezTo>
                    <a:cubicBezTo>
                      <a:pt x="564549" y="240192"/>
                      <a:pt x="564343" y="241726"/>
                      <a:pt x="563954" y="243284"/>
                    </a:cubicBezTo>
                    <a:lnTo>
                      <a:pt x="563817" y="243834"/>
                    </a:lnTo>
                    <a:lnTo>
                      <a:pt x="564252" y="244223"/>
                    </a:lnTo>
                    <a:cubicBezTo>
                      <a:pt x="569603" y="248986"/>
                      <a:pt x="574656" y="255742"/>
                      <a:pt x="578155" y="262819"/>
                    </a:cubicBezTo>
                    <a:cubicBezTo>
                      <a:pt x="584970" y="276583"/>
                      <a:pt x="590275" y="293553"/>
                      <a:pt x="593888" y="313202"/>
                    </a:cubicBezTo>
                    <a:cubicBezTo>
                      <a:pt x="597410" y="332348"/>
                      <a:pt x="598096" y="351632"/>
                      <a:pt x="598279" y="367983"/>
                    </a:cubicBezTo>
                    <a:cubicBezTo>
                      <a:pt x="598347" y="373800"/>
                      <a:pt x="598347" y="378266"/>
                      <a:pt x="598233" y="382411"/>
                    </a:cubicBezTo>
                    <a:lnTo>
                      <a:pt x="598233" y="382755"/>
                    </a:lnTo>
                    <a:cubicBezTo>
                      <a:pt x="598233" y="382755"/>
                      <a:pt x="598439" y="383007"/>
                      <a:pt x="598439" y="383007"/>
                    </a:cubicBezTo>
                    <a:cubicBezTo>
                      <a:pt x="601320" y="386717"/>
                      <a:pt x="604590" y="391297"/>
                      <a:pt x="606992" y="397137"/>
                    </a:cubicBezTo>
                    <a:lnTo>
                      <a:pt x="607654" y="398763"/>
                    </a:lnTo>
                    <a:cubicBezTo>
                      <a:pt x="611222" y="407465"/>
                      <a:pt x="614904" y="416489"/>
                      <a:pt x="617465" y="425673"/>
                    </a:cubicBezTo>
                    <a:cubicBezTo>
                      <a:pt x="623891" y="448688"/>
                      <a:pt x="627893" y="469002"/>
                      <a:pt x="629699" y="487781"/>
                    </a:cubicBezTo>
                    <a:cubicBezTo>
                      <a:pt x="631917" y="511050"/>
                      <a:pt x="630660" y="532211"/>
                      <a:pt x="625972" y="550715"/>
                    </a:cubicBezTo>
                    <a:close/>
                  </a:path>
                </a:pathLst>
              </a:custGeom>
              <a:solidFill>
                <a:srgbClr val="420029"/>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5" name="Freeform: Shape 2253">
                <a:extLst>
                  <a:ext uri="{FF2B5EF4-FFF2-40B4-BE49-F238E27FC236}">
                    <a16:creationId xmlns:a16="http://schemas.microsoft.com/office/drawing/2014/main" id="{4E5B752C-159A-2D1B-FB54-772559FD94C0}"/>
                  </a:ext>
                </a:extLst>
              </p:cNvPr>
              <p:cNvSpPr/>
              <p:nvPr/>
            </p:nvSpPr>
            <p:spPr>
              <a:xfrm>
                <a:off x="5617341" y="4054707"/>
                <a:ext cx="37024" cy="9906"/>
              </a:xfrm>
              <a:custGeom>
                <a:avLst/>
                <a:gdLst>
                  <a:gd name="connsiteX0" fmla="*/ 35814 w 37024"/>
                  <a:gd name="connsiteY0" fmla="*/ 52 h 9906"/>
                  <a:gd name="connsiteX1" fmla="*/ 895 w 37024"/>
                  <a:gd name="connsiteY1" fmla="*/ 8022 h 9906"/>
                  <a:gd name="connsiteX2" fmla="*/ 940 w 37024"/>
                  <a:gd name="connsiteY2" fmla="*/ 9900 h 9906"/>
                  <a:gd name="connsiteX3" fmla="*/ 36362 w 37024"/>
                  <a:gd name="connsiteY3" fmla="*/ 1838 h 9906"/>
                  <a:gd name="connsiteX4" fmla="*/ 35791 w 37024"/>
                  <a:gd name="connsiteY4" fmla="*/ 52 h 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4" h="9906">
                    <a:moveTo>
                      <a:pt x="35814" y="52"/>
                    </a:moveTo>
                    <a:cubicBezTo>
                      <a:pt x="24288" y="3464"/>
                      <a:pt x="12832" y="6396"/>
                      <a:pt x="895" y="8022"/>
                    </a:cubicBezTo>
                    <a:cubicBezTo>
                      <a:pt x="-294" y="8182"/>
                      <a:pt x="-317" y="10037"/>
                      <a:pt x="940" y="9900"/>
                    </a:cubicBezTo>
                    <a:cubicBezTo>
                      <a:pt x="12900" y="8549"/>
                      <a:pt x="25272" y="6693"/>
                      <a:pt x="36362" y="1838"/>
                    </a:cubicBezTo>
                    <a:cubicBezTo>
                      <a:pt x="37506" y="1357"/>
                      <a:pt x="37071" y="-314"/>
                      <a:pt x="35791" y="52"/>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6" name="Freeform: Shape 2254">
                <a:extLst>
                  <a:ext uri="{FF2B5EF4-FFF2-40B4-BE49-F238E27FC236}">
                    <a16:creationId xmlns:a16="http://schemas.microsoft.com/office/drawing/2014/main" id="{884820CE-F963-771C-A29D-8F1EC0C62AD4}"/>
                  </a:ext>
                </a:extLst>
              </p:cNvPr>
              <p:cNvSpPr/>
              <p:nvPr/>
            </p:nvSpPr>
            <p:spPr>
              <a:xfrm>
                <a:off x="5691538" y="4027526"/>
                <a:ext cx="23282" cy="14266"/>
              </a:xfrm>
              <a:custGeom>
                <a:avLst/>
                <a:gdLst>
                  <a:gd name="connsiteX0" fmla="*/ 22125 w 23282"/>
                  <a:gd name="connsiteY0" fmla="*/ 163 h 14266"/>
                  <a:gd name="connsiteX1" fmla="*/ 332 w 23282"/>
                  <a:gd name="connsiteY1" fmla="*/ 13033 h 14266"/>
                  <a:gd name="connsiteX2" fmla="*/ 995 w 23282"/>
                  <a:gd name="connsiteY2" fmla="*/ 14178 h 14266"/>
                  <a:gd name="connsiteX3" fmla="*/ 22925 w 23282"/>
                  <a:gd name="connsiteY3" fmla="*/ 1583 h 14266"/>
                  <a:gd name="connsiteX4" fmla="*/ 22125 w 23282"/>
                  <a:gd name="connsiteY4" fmla="*/ 163 h 14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2" h="14266">
                    <a:moveTo>
                      <a:pt x="22125" y="163"/>
                    </a:moveTo>
                    <a:cubicBezTo>
                      <a:pt x="15127" y="4949"/>
                      <a:pt x="7604" y="8728"/>
                      <a:pt x="332" y="13033"/>
                    </a:cubicBezTo>
                    <a:cubicBezTo>
                      <a:pt x="-400" y="13445"/>
                      <a:pt x="195" y="14591"/>
                      <a:pt x="995" y="14178"/>
                    </a:cubicBezTo>
                    <a:cubicBezTo>
                      <a:pt x="8473" y="10171"/>
                      <a:pt x="16270" y="6965"/>
                      <a:pt x="22925" y="1583"/>
                    </a:cubicBezTo>
                    <a:cubicBezTo>
                      <a:pt x="23725" y="941"/>
                      <a:pt x="23062" y="-479"/>
                      <a:pt x="22125" y="163"/>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7" name="Freeform: Shape 2255">
                <a:extLst>
                  <a:ext uri="{FF2B5EF4-FFF2-40B4-BE49-F238E27FC236}">
                    <a16:creationId xmlns:a16="http://schemas.microsoft.com/office/drawing/2014/main" id="{BFB3A475-9947-C6CB-79E5-E7874F23E72B}"/>
                  </a:ext>
                </a:extLst>
              </p:cNvPr>
              <p:cNvSpPr/>
              <p:nvPr/>
            </p:nvSpPr>
            <p:spPr>
              <a:xfrm>
                <a:off x="5700558" y="4014821"/>
                <a:ext cx="13821" cy="11223"/>
              </a:xfrm>
              <a:custGeom>
                <a:avLst/>
                <a:gdLst>
                  <a:gd name="connsiteX0" fmla="*/ 12784 w 13821"/>
                  <a:gd name="connsiteY0" fmla="*/ 180 h 11223"/>
                  <a:gd name="connsiteX1" fmla="*/ 230 w 13821"/>
                  <a:gd name="connsiteY1" fmla="*/ 10143 h 11223"/>
                  <a:gd name="connsiteX2" fmla="*/ 779 w 13821"/>
                  <a:gd name="connsiteY2" fmla="*/ 11104 h 11223"/>
                  <a:gd name="connsiteX3" fmla="*/ 13654 w 13821"/>
                  <a:gd name="connsiteY3" fmla="*/ 1028 h 11223"/>
                  <a:gd name="connsiteX4" fmla="*/ 12808 w 13821"/>
                  <a:gd name="connsiteY4" fmla="*/ 180 h 11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1" h="11223">
                    <a:moveTo>
                      <a:pt x="12784" y="180"/>
                    </a:moveTo>
                    <a:cubicBezTo>
                      <a:pt x="8760" y="3753"/>
                      <a:pt x="4324" y="6707"/>
                      <a:pt x="230" y="10143"/>
                    </a:cubicBezTo>
                    <a:cubicBezTo>
                      <a:pt x="-296" y="10578"/>
                      <a:pt x="161" y="11563"/>
                      <a:pt x="779" y="11104"/>
                    </a:cubicBezTo>
                    <a:cubicBezTo>
                      <a:pt x="5101" y="7807"/>
                      <a:pt x="10292" y="5379"/>
                      <a:pt x="13654" y="1028"/>
                    </a:cubicBezTo>
                    <a:cubicBezTo>
                      <a:pt x="14156" y="386"/>
                      <a:pt x="13425" y="-346"/>
                      <a:pt x="12808" y="180"/>
                    </a:cubicBezTo>
                    <a:close/>
                  </a:path>
                </a:pathLst>
              </a:custGeom>
              <a:solidFill>
                <a:srgbClr val="FFFFFF">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8" name="Freeform: Shape 2256">
                <a:extLst>
                  <a:ext uri="{FF2B5EF4-FFF2-40B4-BE49-F238E27FC236}">
                    <a16:creationId xmlns:a16="http://schemas.microsoft.com/office/drawing/2014/main" id="{5BE0286C-7888-6BEB-1CC5-606A989A1151}"/>
                  </a:ext>
                </a:extLst>
              </p:cNvPr>
              <p:cNvSpPr/>
              <p:nvPr/>
            </p:nvSpPr>
            <p:spPr>
              <a:xfrm>
                <a:off x="5639216" y="4103900"/>
                <a:ext cx="11725" cy="5112"/>
              </a:xfrm>
              <a:custGeom>
                <a:avLst/>
                <a:gdLst>
                  <a:gd name="connsiteX0" fmla="*/ 629 w 11725"/>
                  <a:gd name="connsiteY0" fmla="*/ 5113 h 5112"/>
                  <a:gd name="connsiteX1" fmla="*/ 11560 w 11725"/>
                  <a:gd name="connsiteY1" fmla="*/ 876 h 5112"/>
                  <a:gd name="connsiteX2" fmla="*/ 10829 w 11725"/>
                  <a:gd name="connsiteY2" fmla="*/ 166 h 5112"/>
                  <a:gd name="connsiteX3" fmla="*/ 698 w 11725"/>
                  <a:gd name="connsiteY3" fmla="*/ 3716 h 5112"/>
                  <a:gd name="connsiteX4" fmla="*/ 629 w 11725"/>
                  <a:gd name="connsiteY4" fmla="*/ 5113 h 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5" h="5112">
                    <a:moveTo>
                      <a:pt x="629" y="5113"/>
                    </a:moveTo>
                    <a:cubicBezTo>
                      <a:pt x="4768" y="5044"/>
                      <a:pt x="8702" y="4082"/>
                      <a:pt x="11560" y="876"/>
                    </a:cubicBezTo>
                    <a:cubicBezTo>
                      <a:pt x="12040" y="349"/>
                      <a:pt x="11377" y="-315"/>
                      <a:pt x="10829" y="166"/>
                    </a:cubicBezTo>
                    <a:cubicBezTo>
                      <a:pt x="7970" y="2640"/>
                      <a:pt x="4311" y="3189"/>
                      <a:pt x="698" y="3716"/>
                    </a:cubicBezTo>
                    <a:cubicBezTo>
                      <a:pt x="-125" y="3830"/>
                      <a:pt x="-308" y="5113"/>
                      <a:pt x="629" y="5113"/>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19" name="Freeform: Shape 2257">
                <a:extLst>
                  <a:ext uri="{FF2B5EF4-FFF2-40B4-BE49-F238E27FC236}">
                    <a16:creationId xmlns:a16="http://schemas.microsoft.com/office/drawing/2014/main" id="{4FAD0947-DB73-7104-09E6-8ADBD3BB4FBC}"/>
                  </a:ext>
                </a:extLst>
              </p:cNvPr>
              <p:cNvSpPr/>
              <p:nvPr/>
            </p:nvSpPr>
            <p:spPr>
              <a:xfrm>
                <a:off x="5635035" y="4090646"/>
                <a:ext cx="21502" cy="5786"/>
              </a:xfrm>
              <a:custGeom>
                <a:avLst/>
                <a:gdLst>
                  <a:gd name="connsiteX0" fmla="*/ 374 w 21502"/>
                  <a:gd name="connsiteY0" fmla="*/ 5381 h 5786"/>
                  <a:gd name="connsiteX1" fmla="*/ 21321 w 21502"/>
                  <a:gd name="connsiteY1" fmla="*/ 641 h 5786"/>
                  <a:gd name="connsiteX2" fmla="*/ 21001 w 21502"/>
                  <a:gd name="connsiteY2" fmla="*/ 45 h 5786"/>
                  <a:gd name="connsiteX3" fmla="*/ 580 w 21502"/>
                  <a:gd name="connsiteY3" fmla="*/ 4259 h 5786"/>
                  <a:gd name="connsiteX4" fmla="*/ 397 w 21502"/>
                  <a:gd name="connsiteY4" fmla="*/ 5381 h 5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2" h="5786">
                    <a:moveTo>
                      <a:pt x="374" y="5381"/>
                    </a:moveTo>
                    <a:cubicBezTo>
                      <a:pt x="7577" y="6572"/>
                      <a:pt x="15490" y="5175"/>
                      <a:pt x="21321" y="641"/>
                    </a:cubicBezTo>
                    <a:cubicBezTo>
                      <a:pt x="21687" y="389"/>
                      <a:pt x="21458" y="-161"/>
                      <a:pt x="21001" y="45"/>
                    </a:cubicBezTo>
                    <a:cubicBezTo>
                      <a:pt x="14277" y="3320"/>
                      <a:pt x="7920" y="3847"/>
                      <a:pt x="580" y="4259"/>
                    </a:cubicBezTo>
                    <a:cubicBezTo>
                      <a:pt x="8" y="4305"/>
                      <a:pt x="-289" y="5267"/>
                      <a:pt x="397" y="5381"/>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1020" name="Freeform: Shape 2258">
                <a:extLst>
                  <a:ext uri="{FF2B5EF4-FFF2-40B4-BE49-F238E27FC236}">
                    <a16:creationId xmlns:a16="http://schemas.microsoft.com/office/drawing/2014/main" id="{5A49B0DC-8CDA-E659-9358-BD75F387B6F6}"/>
                  </a:ext>
                </a:extLst>
              </p:cNvPr>
              <p:cNvSpPr/>
              <p:nvPr/>
            </p:nvSpPr>
            <p:spPr>
              <a:xfrm>
                <a:off x="5630663" y="4072096"/>
                <a:ext cx="38230" cy="11022"/>
              </a:xfrm>
              <a:custGeom>
                <a:avLst/>
                <a:gdLst>
                  <a:gd name="connsiteX0" fmla="*/ 218 w 38230"/>
                  <a:gd name="connsiteY0" fmla="*/ 10625 h 11022"/>
                  <a:gd name="connsiteX1" fmla="*/ 38064 w 38230"/>
                  <a:gd name="connsiteY1" fmla="*/ 572 h 11022"/>
                  <a:gd name="connsiteX2" fmla="*/ 37859 w 38230"/>
                  <a:gd name="connsiteY2" fmla="*/ 22 h 11022"/>
                  <a:gd name="connsiteX3" fmla="*/ 20800 w 38230"/>
                  <a:gd name="connsiteY3" fmla="*/ 6732 h 11022"/>
                  <a:gd name="connsiteX4" fmla="*/ 310 w 38230"/>
                  <a:gd name="connsiteY4" fmla="*/ 10030 h 11022"/>
                  <a:gd name="connsiteX5" fmla="*/ 218 w 38230"/>
                  <a:gd name="connsiteY5" fmla="*/ 10625 h 1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0" h="11022">
                    <a:moveTo>
                      <a:pt x="218" y="10625"/>
                    </a:moveTo>
                    <a:cubicBezTo>
                      <a:pt x="13619" y="12778"/>
                      <a:pt x="26242" y="5725"/>
                      <a:pt x="38064" y="572"/>
                    </a:cubicBezTo>
                    <a:cubicBezTo>
                      <a:pt x="38385" y="434"/>
                      <a:pt x="38202" y="-115"/>
                      <a:pt x="37859" y="22"/>
                    </a:cubicBezTo>
                    <a:cubicBezTo>
                      <a:pt x="32119" y="2106"/>
                      <a:pt x="26654" y="4900"/>
                      <a:pt x="20800" y="6732"/>
                    </a:cubicBezTo>
                    <a:cubicBezTo>
                      <a:pt x="14099" y="8862"/>
                      <a:pt x="7285" y="9778"/>
                      <a:pt x="310" y="10030"/>
                    </a:cubicBezTo>
                    <a:cubicBezTo>
                      <a:pt x="-10" y="10030"/>
                      <a:pt x="-147" y="10579"/>
                      <a:pt x="218" y="10625"/>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nvGrpSpPr>
            <p:cNvPr id="692" name="Group 691">
              <a:extLst>
                <a:ext uri="{FF2B5EF4-FFF2-40B4-BE49-F238E27FC236}">
                  <a16:creationId xmlns:a16="http://schemas.microsoft.com/office/drawing/2014/main" id="{409EA89B-2DB4-DCBC-704A-BBCE0F6F3881}"/>
                </a:ext>
              </a:extLst>
            </p:cNvPr>
            <p:cNvGrpSpPr/>
            <p:nvPr/>
          </p:nvGrpSpPr>
          <p:grpSpPr>
            <a:xfrm>
              <a:off x="5426718" y="1003589"/>
              <a:ext cx="1368201" cy="1372183"/>
              <a:chOff x="10967448" y="78582"/>
              <a:chExt cx="1146558" cy="1146556"/>
            </a:xfrm>
          </p:grpSpPr>
          <p:sp>
            <p:nvSpPr>
              <p:cNvPr id="706" name="Oval 705">
                <a:extLst>
                  <a:ext uri="{FF2B5EF4-FFF2-40B4-BE49-F238E27FC236}">
                    <a16:creationId xmlns:a16="http://schemas.microsoft.com/office/drawing/2014/main" id="{FE2A0B53-4635-3A41-5C50-88FE7ADB9435}"/>
                  </a:ext>
                </a:extLst>
              </p:cNvPr>
              <p:cNvSpPr/>
              <p:nvPr/>
            </p:nvSpPr>
            <p:spPr>
              <a:xfrm>
                <a:off x="10967448" y="78582"/>
                <a:ext cx="1146558" cy="1146556"/>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sp>
            <p:nvSpPr>
              <p:cNvPr id="707" name="Freeform: Shape 2246">
                <a:extLst>
                  <a:ext uri="{FF2B5EF4-FFF2-40B4-BE49-F238E27FC236}">
                    <a16:creationId xmlns:a16="http://schemas.microsoft.com/office/drawing/2014/main" id="{A7F3A420-F9F9-112B-5EEB-82351D12D8F0}"/>
                  </a:ext>
                </a:extLst>
              </p:cNvPr>
              <p:cNvSpPr/>
              <p:nvPr/>
            </p:nvSpPr>
            <p:spPr>
              <a:xfrm rot="16833421">
                <a:off x="11112807" y="235336"/>
                <a:ext cx="856600" cy="859138"/>
              </a:xfrm>
              <a:custGeom>
                <a:avLst/>
                <a:gdLst>
                  <a:gd name="connsiteX0" fmla="*/ 872816 w 872816"/>
                  <a:gd name="connsiteY0" fmla="*/ 437054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08" name="Freeform: Shape 2247">
                <a:extLst>
                  <a:ext uri="{FF2B5EF4-FFF2-40B4-BE49-F238E27FC236}">
                    <a16:creationId xmlns:a16="http://schemas.microsoft.com/office/drawing/2014/main" id="{2C620D0F-4C0E-D026-1099-B20E3F6D116C}"/>
                  </a:ext>
                </a:extLst>
              </p:cNvPr>
              <p:cNvSpPr/>
              <p:nvPr/>
            </p:nvSpPr>
            <p:spPr>
              <a:xfrm>
                <a:off x="11001125" y="110875"/>
                <a:ext cx="1080000" cy="1080000"/>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709" name="Group 708">
                <a:extLst>
                  <a:ext uri="{FF2B5EF4-FFF2-40B4-BE49-F238E27FC236}">
                    <a16:creationId xmlns:a16="http://schemas.microsoft.com/office/drawing/2014/main" id="{EF1A3D14-2E71-1932-37FC-601C7947C69C}"/>
                  </a:ext>
                </a:extLst>
              </p:cNvPr>
              <p:cNvGrpSpPr/>
              <p:nvPr/>
            </p:nvGrpSpPr>
            <p:grpSpPr>
              <a:xfrm>
                <a:off x="11193319" y="180162"/>
                <a:ext cx="647763" cy="913162"/>
                <a:chOff x="11193319" y="180162"/>
                <a:chExt cx="647763" cy="913162"/>
              </a:xfrm>
            </p:grpSpPr>
            <p:sp>
              <p:nvSpPr>
                <p:cNvPr id="710" name="Free-form: Shape 709">
                  <a:extLst>
                    <a:ext uri="{FF2B5EF4-FFF2-40B4-BE49-F238E27FC236}">
                      <a16:creationId xmlns:a16="http://schemas.microsoft.com/office/drawing/2014/main" id="{FF527ADF-AE0C-7118-F506-2179B8C31608}"/>
                    </a:ext>
                  </a:extLst>
                </p:cNvPr>
                <p:cNvSpPr/>
                <p:nvPr/>
              </p:nvSpPr>
              <p:spPr>
                <a:xfrm>
                  <a:off x="11193319" y="490295"/>
                  <a:ext cx="531205" cy="603029"/>
                </a:xfrm>
                <a:custGeom>
                  <a:avLst/>
                  <a:gdLst>
                    <a:gd name="connsiteX0" fmla="*/ 242473 w 531205"/>
                    <a:gd name="connsiteY0" fmla="*/ 0 h 603029"/>
                    <a:gd name="connsiteX1" fmla="*/ 413449 w 531205"/>
                    <a:gd name="connsiteY1" fmla="*/ 71497 h 603029"/>
                    <a:gd name="connsiteX2" fmla="*/ 457368 w 531205"/>
                    <a:gd name="connsiteY2" fmla="*/ 245709 h 603029"/>
                    <a:gd name="connsiteX3" fmla="*/ 457345 w 531205"/>
                    <a:gd name="connsiteY3" fmla="*/ 245709 h 603029"/>
                    <a:gd name="connsiteX4" fmla="*/ 511490 w 531205"/>
                    <a:gd name="connsiteY4" fmla="*/ 411089 h 603029"/>
                    <a:gd name="connsiteX5" fmla="*/ 524723 w 531205"/>
                    <a:gd name="connsiteY5" fmla="*/ 528130 h 603029"/>
                    <a:gd name="connsiteX6" fmla="*/ 531205 w 531205"/>
                    <a:gd name="connsiteY6" fmla="*/ 560929 h 603029"/>
                    <a:gd name="connsiteX7" fmla="*/ 518832 w 531205"/>
                    <a:gd name="connsiteY7" fmla="*/ 567755 h 603029"/>
                    <a:gd name="connsiteX8" fmla="*/ 269319 w 531205"/>
                    <a:gd name="connsiteY8" fmla="*/ 595660 h 603029"/>
                    <a:gd name="connsiteX9" fmla="*/ 185805 w 531205"/>
                    <a:gd name="connsiteY9" fmla="*/ 571245 h 603029"/>
                    <a:gd name="connsiteX10" fmla="*/ 139924 w 531205"/>
                    <a:gd name="connsiteY10" fmla="*/ 547101 h 603029"/>
                    <a:gd name="connsiteX11" fmla="*/ 140698 w 531205"/>
                    <a:gd name="connsiteY11" fmla="*/ 495385 h 603029"/>
                    <a:gd name="connsiteX12" fmla="*/ 138185 w 531205"/>
                    <a:gd name="connsiteY12" fmla="*/ 304282 h 603029"/>
                    <a:gd name="connsiteX13" fmla="*/ 106021 w 531205"/>
                    <a:gd name="connsiteY13" fmla="*/ 467549 h 603029"/>
                    <a:gd name="connsiteX14" fmla="*/ 106021 w 531205"/>
                    <a:gd name="connsiteY14" fmla="*/ 527821 h 603029"/>
                    <a:gd name="connsiteX15" fmla="*/ 46609 w 531205"/>
                    <a:gd name="connsiteY15" fmla="*/ 479748 h 603029"/>
                    <a:gd name="connsiteX16" fmla="*/ 0 w 531205"/>
                    <a:gd name="connsiteY16" fmla="*/ 424203 h 603029"/>
                    <a:gd name="connsiteX17" fmla="*/ 4261 w 531205"/>
                    <a:gd name="connsiteY17" fmla="*/ 348023 h 603029"/>
                    <a:gd name="connsiteX18" fmla="*/ 63249 w 531205"/>
                    <a:gd name="connsiteY18" fmla="*/ 100379 h 603029"/>
                    <a:gd name="connsiteX19" fmla="*/ 242473 w 531205"/>
                    <a:gd name="connsiteY19" fmla="*/ 0 h 60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205" h="603029">
                      <a:moveTo>
                        <a:pt x="242473" y="0"/>
                      </a:moveTo>
                      <a:lnTo>
                        <a:pt x="413449" y="71497"/>
                      </a:lnTo>
                      <a:lnTo>
                        <a:pt x="457368" y="245709"/>
                      </a:lnTo>
                      <a:lnTo>
                        <a:pt x="457345" y="245709"/>
                      </a:lnTo>
                      <a:lnTo>
                        <a:pt x="511490" y="411089"/>
                      </a:lnTo>
                      <a:cubicBezTo>
                        <a:pt x="513445" y="455962"/>
                        <a:pt x="519329" y="497656"/>
                        <a:pt x="524723" y="528130"/>
                      </a:cubicBezTo>
                      <a:lnTo>
                        <a:pt x="531205" y="560929"/>
                      </a:lnTo>
                      <a:lnTo>
                        <a:pt x="518832" y="567755"/>
                      </a:lnTo>
                      <a:cubicBezTo>
                        <a:pt x="442971" y="600594"/>
                        <a:pt x="356780" y="611960"/>
                        <a:pt x="269319" y="595660"/>
                      </a:cubicBezTo>
                      <a:cubicBezTo>
                        <a:pt x="240165" y="590227"/>
                        <a:pt x="212251" y="581977"/>
                        <a:pt x="185805" y="571245"/>
                      </a:cubicBezTo>
                      <a:lnTo>
                        <a:pt x="139924" y="547101"/>
                      </a:lnTo>
                      <a:lnTo>
                        <a:pt x="140698" y="495385"/>
                      </a:lnTo>
                      <a:cubicBezTo>
                        <a:pt x="140865" y="401872"/>
                        <a:pt x="138185" y="304282"/>
                        <a:pt x="138185" y="304282"/>
                      </a:cubicBezTo>
                      <a:lnTo>
                        <a:pt x="106021" y="467549"/>
                      </a:lnTo>
                      <a:lnTo>
                        <a:pt x="106021" y="527821"/>
                      </a:lnTo>
                      <a:lnTo>
                        <a:pt x="46609" y="479748"/>
                      </a:lnTo>
                      <a:lnTo>
                        <a:pt x="0" y="424203"/>
                      </a:lnTo>
                      <a:lnTo>
                        <a:pt x="4261" y="348023"/>
                      </a:lnTo>
                      <a:cubicBezTo>
                        <a:pt x="19315" y="188651"/>
                        <a:pt x="63249" y="100379"/>
                        <a:pt x="63249" y="100379"/>
                      </a:cubicBezTo>
                      <a:cubicBezTo>
                        <a:pt x="143353" y="27533"/>
                        <a:pt x="242473" y="0"/>
                        <a:pt x="242473" y="0"/>
                      </a:cubicBezTo>
                      <a:close/>
                    </a:path>
                  </a:pathLst>
                </a:custGeom>
                <a:solidFill>
                  <a:srgbClr val="535353"/>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1" name="Freeform: Shape 2349">
                  <a:extLst>
                    <a:ext uri="{FF2B5EF4-FFF2-40B4-BE49-F238E27FC236}">
                      <a16:creationId xmlns:a16="http://schemas.microsoft.com/office/drawing/2014/main" id="{42397C02-F316-BB35-DCD3-0CE9B48326AD}"/>
                    </a:ext>
                  </a:extLst>
                </p:cNvPr>
                <p:cNvSpPr/>
                <p:nvPr/>
              </p:nvSpPr>
              <p:spPr>
                <a:xfrm>
                  <a:off x="11256611" y="584110"/>
                  <a:ext cx="70911" cy="62304"/>
                </a:xfrm>
                <a:custGeom>
                  <a:avLst/>
                  <a:gdLst>
                    <a:gd name="connsiteX0" fmla="*/ 72125 w 72147"/>
                    <a:gd name="connsiteY0" fmla="*/ 63483 h 63483"/>
                    <a:gd name="connsiteX1" fmla="*/ 7524 w 72147"/>
                    <a:gd name="connsiteY1" fmla="*/ 0 h 63483"/>
                    <a:gd name="connsiteX2" fmla="*/ 0 w 72147"/>
                    <a:gd name="connsiteY2" fmla="*/ 6687 h 63483"/>
                    <a:gd name="connsiteX3" fmla="*/ 72148 w 72147"/>
                    <a:gd name="connsiteY3" fmla="*/ 63483 h 63483"/>
                  </a:gdLst>
                  <a:ahLst/>
                  <a:cxnLst>
                    <a:cxn ang="0">
                      <a:pos x="connsiteX0" y="connsiteY0"/>
                    </a:cxn>
                    <a:cxn ang="0">
                      <a:pos x="connsiteX1" y="connsiteY1"/>
                    </a:cxn>
                    <a:cxn ang="0">
                      <a:pos x="connsiteX2" y="connsiteY2"/>
                    </a:cxn>
                    <a:cxn ang="0">
                      <a:pos x="connsiteX3" y="connsiteY3"/>
                    </a:cxn>
                  </a:cxnLst>
                  <a:rect l="l" t="t" r="r" b="b"/>
                  <a:pathLst>
                    <a:path w="72147" h="63483">
                      <a:moveTo>
                        <a:pt x="72125" y="63483"/>
                      </a:moveTo>
                      <a:cubicBezTo>
                        <a:pt x="72125" y="63483"/>
                        <a:pt x="72788" y="1511"/>
                        <a:pt x="7524" y="0"/>
                      </a:cubicBezTo>
                      <a:cubicBezTo>
                        <a:pt x="5008" y="2176"/>
                        <a:pt x="2493" y="4420"/>
                        <a:pt x="0" y="6687"/>
                      </a:cubicBezTo>
                      <a:cubicBezTo>
                        <a:pt x="0" y="6687"/>
                        <a:pt x="53396" y="1420"/>
                        <a:pt x="72148" y="6348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2" name="Freeform: Shape 2350">
                  <a:extLst>
                    <a:ext uri="{FF2B5EF4-FFF2-40B4-BE49-F238E27FC236}">
                      <a16:creationId xmlns:a16="http://schemas.microsoft.com/office/drawing/2014/main" id="{40C9D9D9-0D1B-A710-D288-DE02E2C6493D}"/>
                    </a:ext>
                  </a:extLst>
                </p:cNvPr>
                <p:cNvSpPr/>
                <p:nvPr/>
              </p:nvSpPr>
              <p:spPr>
                <a:xfrm>
                  <a:off x="11635132" y="793506"/>
                  <a:ext cx="75115" cy="178744"/>
                </a:xfrm>
                <a:custGeom>
                  <a:avLst/>
                  <a:gdLst>
                    <a:gd name="connsiteX0" fmla="*/ 70890 w 76424"/>
                    <a:gd name="connsiteY0" fmla="*/ 109919 h 182128"/>
                    <a:gd name="connsiteX1" fmla="*/ 35376 w 76424"/>
                    <a:gd name="connsiteY1" fmla="*/ 1297 h 182128"/>
                    <a:gd name="connsiteX2" fmla="*/ 0 w 76424"/>
                    <a:gd name="connsiteY2" fmla="*/ 8992 h 182128"/>
                    <a:gd name="connsiteX3" fmla="*/ 19438 w 76424"/>
                    <a:gd name="connsiteY3" fmla="*/ 105728 h 182128"/>
                    <a:gd name="connsiteX4" fmla="*/ 42603 w 76424"/>
                    <a:gd name="connsiteY4" fmla="*/ 182128 h 182128"/>
                    <a:gd name="connsiteX5" fmla="*/ 76424 w 76424"/>
                    <a:gd name="connsiteY5" fmla="*/ 175899 h 182128"/>
                    <a:gd name="connsiteX6" fmla="*/ 70913 w 76424"/>
                    <a:gd name="connsiteY6" fmla="*/ 109919 h 18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24" h="182128">
                      <a:moveTo>
                        <a:pt x="70890" y="109919"/>
                      </a:moveTo>
                      <a:lnTo>
                        <a:pt x="35376" y="1297"/>
                      </a:lnTo>
                      <a:cubicBezTo>
                        <a:pt x="25475" y="-1222"/>
                        <a:pt x="12966" y="-764"/>
                        <a:pt x="0" y="8992"/>
                      </a:cubicBezTo>
                      <a:cubicBezTo>
                        <a:pt x="0" y="8992"/>
                        <a:pt x="13195" y="83124"/>
                        <a:pt x="19438" y="105728"/>
                      </a:cubicBezTo>
                      <a:cubicBezTo>
                        <a:pt x="19438" y="105728"/>
                        <a:pt x="26778" y="162204"/>
                        <a:pt x="42603" y="182128"/>
                      </a:cubicBezTo>
                      <a:cubicBezTo>
                        <a:pt x="42603" y="182128"/>
                        <a:pt x="57901" y="182128"/>
                        <a:pt x="76424" y="175899"/>
                      </a:cubicBezTo>
                      <a:cubicBezTo>
                        <a:pt x="73954" y="155448"/>
                        <a:pt x="71919" y="133096"/>
                        <a:pt x="70913" y="109919"/>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3" name="Freeform: Shape 2351">
                  <a:extLst>
                    <a:ext uri="{FF2B5EF4-FFF2-40B4-BE49-F238E27FC236}">
                      <a16:creationId xmlns:a16="http://schemas.microsoft.com/office/drawing/2014/main" id="{D4DED591-0170-8641-03CD-653E383782F7}"/>
                    </a:ext>
                  </a:extLst>
                </p:cNvPr>
                <p:cNvSpPr/>
                <p:nvPr/>
              </p:nvSpPr>
              <p:spPr>
                <a:xfrm>
                  <a:off x="11459077" y="603665"/>
                  <a:ext cx="127746" cy="383238"/>
                </a:xfrm>
                <a:custGeom>
                  <a:avLst/>
                  <a:gdLst>
                    <a:gd name="connsiteX0" fmla="*/ 118638 w 129972"/>
                    <a:gd name="connsiteY0" fmla="*/ 238223 h 390493"/>
                    <a:gd name="connsiteX1" fmla="*/ 87332 w 129972"/>
                    <a:gd name="connsiteY1" fmla="*/ 133608 h 390493"/>
                    <a:gd name="connsiteX2" fmla="*/ 0 w 129972"/>
                    <a:gd name="connsiteY2" fmla="*/ 0 h 390493"/>
                    <a:gd name="connsiteX3" fmla="*/ 33844 w 129972"/>
                    <a:gd name="connsiteY3" fmla="*/ 210695 h 390493"/>
                    <a:gd name="connsiteX4" fmla="*/ 33844 w 129972"/>
                    <a:gd name="connsiteY4" fmla="*/ 272209 h 390493"/>
                    <a:gd name="connsiteX5" fmla="*/ 27784 w 129972"/>
                    <a:gd name="connsiteY5" fmla="*/ 353509 h 390493"/>
                    <a:gd name="connsiteX6" fmla="*/ 118661 w 129972"/>
                    <a:gd name="connsiteY6" fmla="*/ 389900 h 390493"/>
                    <a:gd name="connsiteX7" fmla="*/ 118661 w 129972"/>
                    <a:gd name="connsiteY7" fmla="*/ 238223 h 39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72" h="390493">
                      <a:moveTo>
                        <a:pt x="118638" y="238223"/>
                      </a:moveTo>
                      <a:cubicBezTo>
                        <a:pt x="118638" y="238223"/>
                        <a:pt x="123875" y="194000"/>
                        <a:pt x="87332" y="133608"/>
                      </a:cubicBezTo>
                      <a:lnTo>
                        <a:pt x="0" y="0"/>
                      </a:lnTo>
                      <a:cubicBezTo>
                        <a:pt x="0" y="0"/>
                        <a:pt x="32632" y="171029"/>
                        <a:pt x="33844" y="210695"/>
                      </a:cubicBezTo>
                      <a:cubicBezTo>
                        <a:pt x="33844" y="210695"/>
                        <a:pt x="28996" y="241864"/>
                        <a:pt x="33844" y="272209"/>
                      </a:cubicBezTo>
                      <a:lnTo>
                        <a:pt x="27784" y="353509"/>
                      </a:lnTo>
                      <a:cubicBezTo>
                        <a:pt x="27784" y="353509"/>
                        <a:pt x="81089" y="395969"/>
                        <a:pt x="118661" y="389900"/>
                      </a:cubicBezTo>
                      <a:cubicBezTo>
                        <a:pt x="118661" y="389900"/>
                        <a:pt x="144113" y="300103"/>
                        <a:pt x="118661" y="238223"/>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4" name="Freeform: Shape 2352">
                  <a:extLst>
                    <a:ext uri="{FF2B5EF4-FFF2-40B4-BE49-F238E27FC236}">
                      <a16:creationId xmlns:a16="http://schemas.microsoft.com/office/drawing/2014/main" id="{5C8D9D3F-F109-EEF5-B1F6-463394DF397A}"/>
                    </a:ext>
                  </a:extLst>
                </p:cNvPr>
                <p:cNvSpPr/>
                <p:nvPr/>
              </p:nvSpPr>
              <p:spPr>
                <a:xfrm>
                  <a:off x="11431859" y="490295"/>
                  <a:ext cx="243595" cy="321386"/>
                </a:xfrm>
                <a:custGeom>
                  <a:avLst/>
                  <a:gdLst>
                    <a:gd name="connsiteX0" fmla="*/ 247840 w 247839"/>
                    <a:gd name="connsiteY0" fmla="*/ 327470 h 327470"/>
                    <a:gd name="connsiteX1" fmla="*/ 222639 w 247839"/>
                    <a:gd name="connsiteY1" fmla="*/ 250360 h 327470"/>
                    <a:gd name="connsiteX2" fmla="*/ 177956 w 247839"/>
                    <a:gd name="connsiteY2" fmla="*/ 72850 h 327470"/>
                    <a:gd name="connsiteX3" fmla="*/ 4001 w 247839"/>
                    <a:gd name="connsiteY3" fmla="*/ 0 h 327470"/>
                    <a:gd name="connsiteX4" fmla="*/ 1760 w 247839"/>
                    <a:gd name="connsiteY4" fmla="*/ 664 h 327470"/>
                    <a:gd name="connsiteX5" fmla="*/ 37342 w 247839"/>
                    <a:gd name="connsiteY5" fmla="*/ 144509 h 327470"/>
                    <a:gd name="connsiteX6" fmla="*/ 202836 w 247839"/>
                    <a:gd name="connsiteY6" fmla="*/ 317577 h 327470"/>
                    <a:gd name="connsiteX7" fmla="*/ 247817 w 247839"/>
                    <a:gd name="connsiteY7" fmla="*/ 327470 h 32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839" h="327470">
                      <a:moveTo>
                        <a:pt x="247840" y="327470"/>
                      </a:moveTo>
                      <a:lnTo>
                        <a:pt x="222639" y="250360"/>
                      </a:lnTo>
                      <a:lnTo>
                        <a:pt x="177956" y="72850"/>
                      </a:lnTo>
                      <a:lnTo>
                        <a:pt x="4001" y="0"/>
                      </a:lnTo>
                      <a:cubicBezTo>
                        <a:pt x="4001" y="0"/>
                        <a:pt x="3223" y="229"/>
                        <a:pt x="1760" y="664"/>
                      </a:cubicBezTo>
                      <a:cubicBezTo>
                        <a:pt x="-3088" y="33688"/>
                        <a:pt x="67" y="83774"/>
                        <a:pt x="37342" y="144509"/>
                      </a:cubicBezTo>
                      <a:cubicBezTo>
                        <a:pt x="37342" y="144509"/>
                        <a:pt x="106791" y="286110"/>
                        <a:pt x="202836" y="317577"/>
                      </a:cubicBezTo>
                      <a:cubicBezTo>
                        <a:pt x="202836" y="317577"/>
                        <a:pt x="226938" y="326737"/>
                        <a:pt x="247817" y="327470"/>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5" name="Freeform: Shape 2353">
                  <a:extLst>
                    <a:ext uri="{FF2B5EF4-FFF2-40B4-BE49-F238E27FC236}">
                      <a16:creationId xmlns:a16="http://schemas.microsoft.com/office/drawing/2014/main" id="{10D926E1-8564-E6E0-4C25-E82370489A29}"/>
                    </a:ext>
                  </a:extLst>
                </p:cNvPr>
                <p:cNvSpPr/>
                <p:nvPr/>
              </p:nvSpPr>
              <p:spPr>
                <a:xfrm>
                  <a:off x="11640639" y="779119"/>
                  <a:ext cx="120786" cy="178746"/>
                </a:xfrm>
                <a:custGeom>
                  <a:avLst/>
                  <a:gdLst>
                    <a:gd name="connsiteX0" fmla="*/ 0 w 122891"/>
                    <a:gd name="connsiteY0" fmla="*/ 8994 h 182130"/>
                    <a:gd name="connsiteX1" fmla="*/ 19438 w 122891"/>
                    <a:gd name="connsiteY1" fmla="*/ 105731 h 182130"/>
                    <a:gd name="connsiteX2" fmla="*/ 42603 w 122891"/>
                    <a:gd name="connsiteY2" fmla="*/ 182130 h 182130"/>
                    <a:gd name="connsiteX3" fmla="*/ 122891 w 122891"/>
                    <a:gd name="connsiteY3" fmla="*/ 143404 h 182130"/>
                    <a:gd name="connsiteX4" fmla="*/ 56003 w 122891"/>
                    <a:gd name="connsiteY4" fmla="*/ 12154 h 182130"/>
                    <a:gd name="connsiteX5" fmla="*/ 0 w 122891"/>
                    <a:gd name="connsiteY5" fmla="*/ 8994 h 1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91" h="182130">
                      <a:moveTo>
                        <a:pt x="0" y="8994"/>
                      </a:moveTo>
                      <a:cubicBezTo>
                        <a:pt x="0" y="8994"/>
                        <a:pt x="13195" y="83127"/>
                        <a:pt x="19438" y="105731"/>
                      </a:cubicBezTo>
                      <a:cubicBezTo>
                        <a:pt x="19438" y="105731"/>
                        <a:pt x="26778" y="162206"/>
                        <a:pt x="42603" y="182130"/>
                      </a:cubicBezTo>
                      <a:cubicBezTo>
                        <a:pt x="42603" y="182130"/>
                        <a:pt x="94421" y="182130"/>
                        <a:pt x="122891" y="143404"/>
                      </a:cubicBezTo>
                      <a:cubicBezTo>
                        <a:pt x="122891" y="143404"/>
                        <a:pt x="72399" y="90730"/>
                        <a:pt x="56003" y="12154"/>
                      </a:cubicBezTo>
                      <a:cubicBezTo>
                        <a:pt x="56003" y="12154"/>
                        <a:pt x="29156" y="-12946"/>
                        <a:pt x="0" y="899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6" name="Freeform: Shape 2354">
                  <a:extLst>
                    <a:ext uri="{FF2B5EF4-FFF2-40B4-BE49-F238E27FC236}">
                      <a16:creationId xmlns:a16="http://schemas.microsoft.com/office/drawing/2014/main" id="{154890A4-C3A1-9CB4-DBD9-B29975152039}"/>
                    </a:ext>
                  </a:extLst>
                </p:cNvPr>
                <p:cNvSpPr/>
                <p:nvPr/>
              </p:nvSpPr>
              <p:spPr>
                <a:xfrm>
                  <a:off x="11640639" y="779097"/>
                  <a:ext cx="58595" cy="32607"/>
                </a:xfrm>
                <a:custGeom>
                  <a:avLst/>
                  <a:gdLst>
                    <a:gd name="connsiteX0" fmla="*/ 59616 w 59616"/>
                    <a:gd name="connsiteY0" fmla="*/ 27132 h 33224"/>
                    <a:gd name="connsiteX1" fmla="*/ 56003 w 59616"/>
                    <a:gd name="connsiteY1" fmla="*/ 12154 h 33224"/>
                    <a:gd name="connsiteX2" fmla="*/ 0 w 59616"/>
                    <a:gd name="connsiteY2" fmla="*/ 8994 h 33224"/>
                    <a:gd name="connsiteX3" fmla="*/ 3361 w 59616"/>
                    <a:gd name="connsiteY3" fmla="*/ 27453 h 33224"/>
                    <a:gd name="connsiteX4" fmla="*/ 59616 w 59616"/>
                    <a:gd name="connsiteY4" fmla="*/ 27109 h 3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6" h="33224">
                      <a:moveTo>
                        <a:pt x="59616" y="27132"/>
                      </a:moveTo>
                      <a:cubicBezTo>
                        <a:pt x="58290" y="22254"/>
                        <a:pt x="57078" y="17262"/>
                        <a:pt x="56003" y="12154"/>
                      </a:cubicBezTo>
                      <a:cubicBezTo>
                        <a:pt x="56003" y="12154"/>
                        <a:pt x="29156" y="-12946"/>
                        <a:pt x="0" y="8994"/>
                      </a:cubicBezTo>
                      <a:cubicBezTo>
                        <a:pt x="0" y="8994"/>
                        <a:pt x="1326" y="16506"/>
                        <a:pt x="3361" y="27453"/>
                      </a:cubicBezTo>
                      <a:cubicBezTo>
                        <a:pt x="19826" y="32148"/>
                        <a:pt x="47565" y="37827"/>
                        <a:pt x="59616" y="27109"/>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7" name="Freeform: Shape 2355">
                  <a:extLst>
                    <a:ext uri="{FF2B5EF4-FFF2-40B4-BE49-F238E27FC236}">
                      <a16:creationId xmlns:a16="http://schemas.microsoft.com/office/drawing/2014/main" id="{C476062E-EF23-6FF0-AA60-B55F7E27B1EA}"/>
                    </a:ext>
                  </a:extLst>
                </p:cNvPr>
                <p:cNvSpPr/>
                <p:nvPr/>
              </p:nvSpPr>
              <p:spPr>
                <a:xfrm>
                  <a:off x="11455166" y="590673"/>
                  <a:ext cx="145884" cy="380379"/>
                </a:xfrm>
                <a:custGeom>
                  <a:avLst/>
                  <a:gdLst>
                    <a:gd name="connsiteX0" fmla="*/ 137115 w 148426"/>
                    <a:gd name="connsiteY0" fmla="*/ 235291 h 387580"/>
                    <a:gd name="connsiteX1" fmla="*/ 105809 w 148426"/>
                    <a:gd name="connsiteY1" fmla="*/ 130677 h 387580"/>
                    <a:gd name="connsiteX2" fmla="*/ 0 w 148426"/>
                    <a:gd name="connsiteY2" fmla="*/ 0 h 387580"/>
                    <a:gd name="connsiteX3" fmla="*/ 52298 w 148426"/>
                    <a:gd name="connsiteY3" fmla="*/ 207764 h 387580"/>
                    <a:gd name="connsiteX4" fmla="*/ 52298 w 148426"/>
                    <a:gd name="connsiteY4" fmla="*/ 269277 h 387580"/>
                    <a:gd name="connsiteX5" fmla="*/ 46238 w 148426"/>
                    <a:gd name="connsiteY5" fmla="*/ 350578 h 387580"/>
                    <a:gd name="connsiteX6" fmla="*/ 137115 w 148426"/>
                    <a:gd name="connsiteY6" fmla="*/ 386992 h 387580"/>
                    <a:gd name="connsiteX7" fmla="*/ 137115 w 148426"/>
                    <a:gd name="connsiteY7" fmla="*/ 235314 h 38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26" h="387580">
                      <a:moveTo>
                        <a:pt x="137115" y="235291"/>
                      </a:moveTo>
                      <a:cubicBezTo>
                        <a:pt x="137115" y="235291"/>
                        <a:pt x="142352" y="191068"/>
                        <a:pt x="105809" y="130677"/>
                      </a:cubicBezTo>
                      <a:lnTo>
                        <a:pt x="0" y="0"/>
                      </a:lnTo>
                      <a:cubicBezTo>
                        <a:pt x="0" y="0"/>
                        <a:pt x="51086" y="168098"/>
                        <a:pt x="52298" y="207764"/>
                      </a:cubicBezTo>
                      <a:cubicBezTo>
                        <a:pt x="52298" y="207764"/>
                        <a:pt x="47451" y="238933"/>
                        <a:pt x="52298" y="269277"/>
                      </a:cubicBezTo>
                      <a:lnTo>
                        <a:pt x="46238" y="350578"/>
                      </a:lnTo>
                      <a:cubicBezTo>
                        <a:pt x="46238" y="350578"/>
                        <a:pt x="99543" y="393038"/>
                        <a:pt x="137115" y="386992"/>
                      </a:cubicBezTo>
                      <a:cubicBezTo>
                        <a:pt x="137115" y="386992"/>
                        <a:pt x="162567" y="297194"/>
                        <a:pt x="137115" y="235314"/>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8" name="Freeform: Shape 2356">
                  <a:extLst>
                    <a:ext uri="{FF2B5EF4-FFF2-40B4-BE49-F238E27FC236}">
                      <a16:creationId xmlns:a16="http://schemas.microsoft.com/office/drawing/2014/main" id="{AE41EA4F-FA8C-2113-0B36-C98B6B14EAFA}"/>
                    </a:ext>
                  </a:extLst>
                </p:cNvPr>
                <p:cNvSpPr/>
                <p:nvPr/>
              </p:nvSpPr>
              <p:spPr>
                <a:xfrm>
                  <a:off x="11455166" y="590673"/>
                  <a:ext cx="129507" cy="186686"/>
                </a:xfrm>
                <a:custGeom>
                  <a:avLst/>
                  <a:gdLst>
                    <a:gd name="connsiteX0" fmla="*/ 105809 w 131763"/>
                    <a:gd name="connsiteY0" fmla="*/ 130677 h 190220"/>
                    <a:gd name="connsiteX1" fmla="*/ 0 w 131763"/>
                    <a:gd name="connsiteY1" fmla="*/ 0 h 190220"/>
                    <a:gd name="connsiteX2" fmla="*/ 11365 w 131763"/>
                    <a:gd name="connsiteY2" fmla="*/ 38383 h 190220"/>
                    <a:gd name="connsiteX3" fmla="*/ 13675 w 131763"/>
                    <a:gd name="connsiteY3" fmla="*/ 42208 h 190220"/>
                    <a:gd name="connsiteX4" fmla="*/ 131764 w 131763"/>
                    <a:gd name="connsiteY4" fmla="*/ 190221 h 190220"/>
                    <a:gd name="connsiteX5" fmla="*/ 105832 w 131763"/>
                    <a:gd name="connsiteY5" fmla="*/ 130654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3" h="190220">
                      <a:moveTo>
                        <a:pt x="105809" y="130677"/>
                      </a:moveTo>
                      <a:lnTo>
                        <a:pt x="0" y="0"/>
                      </a:lnTo>
                      <a:cubicBezTo>
                        <a:pt x="0" y="0"/>
                        <a:pt x="4733" y="15596"/>
                        <a:pt x="11365" y="38383"/>
                      </a:cubicBezTo>
                      <a:cubicBezTo>
                        <a:pt x="12120" y="39666"/>
                        <a:pt x="12874" y="40925"/>
                        <a:pt x="13675" y="42208"/>
                      </a:cubicBezTo>
                      <a:cubicBezTo>
                        <a:pt x="13675" y="42208"/>
                        <a:pt x="61103" y="138898"/>
                        <a:pt x="131764" y="190221"/>
                      </a:cubicBezTo>
                      <a:cubicBezTo>
                        <a:pt x="127327" y="173617"/>
                        <a:pt x="119507" y="153280"/>
                        <a:pt x="105832" y="130654"/>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19" name="Freeform: Shape 2357">
                  <a:extLst>
                    <a:ext uri="{FF2B5EF4-FFF2-40B4-BE49-F238E27FC236}">
                      <a16:creationId xmlns:a16="http://schemas.microsoft.com/office/drawing/2014/main" id="{0B0AFFF8-7372-AFAA-5FA8-9A72693072A4}"/>
                    </a:ext>
                  </a:extLst>
                </p:cNvPr>
                <p:cNvSpPr/>
                <p:nvPr/>
              </p:nvSpPr>
              <p:spPr>
                <a:xfrm>
                  <a:off x="11470944" y="396839"/>
                  <a:ext cx="134362" cy="165379"/>
                </a:xfrm>
                <a:custGeom>
                  <a:avLst/>
                  <a:gdLst>
                    <a:gd name="connsiteX0" fmla="*/ 35720 w 136703"/>
                    <a:gd name="connsiteY0" fmla="*/ 0 h 168510"/>
                    <a:gd name="connsiteX1" fmla="*/ 37389 w 136703"/>
                    <a:gd name="connsiteY1" fmla="*/ 31604 h 168510"/>
                    <a:gd name="connsiteX2" fmla="*/ 0 w 136703"/>
                    <a:gd name="connsiteY2" fmla="*/ 119661 h 168510"/>
                    <a:gd name="connsiteX3" fmla="*/ 135354 w 136703"/>
                    <a:gd name="connsiteY3" fmla="*/ 168510 h 168510"/>
                    <a:gd name="connsiteX4" fmla="*/ 136703 w 136703"/>
                    <a:gd name="connsiteY4" fmla="*/ 79927 h 168510"/>
                    <a:gd name="connsiteX5" fmla="*/ 35720 w 136703"/>
                    <a:gd name="connsiteY5" fmla="*/ 0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03" h="168510">
                      <a:moveTo>
                        <a:pt x="35720" y="0"/>
                      </a:moveTo>
                      <a:cubicBezTo>
                        <a:pt x="35720" y="0"/>
                        <a:pt x="44615" y="11451"/>
                        <a:pt x="37389" y="31604"/>
                      </a:cubicBezTo>
                      <a:cubicBezTo>
                        <a:pt x="28951" y="55170"/>
                        <a:pt x="3956" y="89797"/>
                        <a:pt x="0" y="119661"/>
                      </a:cubicBezTo>
                      <a:lnTo>
                        <a:pt x="135354" y="168510"/>
                      </a:lnTo>
                      <a:lnTo>
                        <a:pt x="136703" y="79927"/>
                      </a:lnTo>
                      <a:lnTo>
                        <a:pt x="35720"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0" name="Freeform: Shape 2358">
                  <a:extLst>
                    <a:ext uri="{FF2B5EF4-FFF2-40B4-BE49-F238E27FC236}">
                      <a16:creationId xmlns:a16="http://schemas.microsoft.com/office/drawing/2014/main" id="{568BB67F-5858-6124-3EFE-00B9B88AB409}"/>
                    </a:ext>
                  </a:extLst>
                </p:cNvPr>
                <p:cNvSpPr/>
                <p:nvPr/>
              </p:nvSpPr>
              <p:spPr>
                <a:xfrm>
                  <a:off x="11718342" y="352830"/>
                  <a:ext cx="59041" cy="98602"/>
                </a:xfrm>
                <a:custGeom>
                  <a:avLst/>
                  <a:gdLst>
                    <a:gd name="connsiteX0" fmla="*/ 52867 w 60070"/>
                    <a:gd name="connsiteY0" fmla="*/ 65086 h 100469"/>
                    <a:gd name="connsiteX1" fmla="*/ 6926 w 60070"/>
                    <a:gd name="connsiteY1" fmla="*/ 100469 h 100469"/>
                    <a:gd name="connsiteX2" fmla="*/ 20 w 60070"/>
                    <a:gd name="connsiteY2" fmla="*/ 70262 h 100469"/>
                    <a:gd name="connsiteX3" fmla="*/ 17354 w 60070"/>
                    <a:gd name="connsiteY3" fmla="*/ 15069 h 100469"/>
                    <a:gd name="connsiteX4" fmla="*/ 41776 w 60070"/>
                    <a:gd name="connsiteY4" fmla="*/ 0 h 100469"/>
                    <a:gd name="connsiteX5" fmla="*/ 58630 w 60070"/>
                    <a:gd name="connsiteY5" fmla="*/ 7237 h 100469"/>
                    <a:gd name="connsiteX6" fmla="*/ 52867 w 60070"/>
                    <a:gd name="connsiteY6" fmla="*/ 65086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0" h="100469">
                      <a:moveTo>
                        <a:pt x="52867" y="65086"/>
                      </a:moveTo>
                      <a:cubicBezTo>
                        <a:pt x="52867" y="65086"/>
                        <a:pt x="33635" y="97424"/>
                        <a:pt x="6926" y="100469"/>
                      </a:cubicBezTo>
                      <a:cubicBezTo>
                        <a:pt x="6926" y="100469"/>
                        <a:pt x="706" y="70674"/>
                        <a:pt x="20" y="70262"/>
                      </a:cubicBezTo>
                      <a:cubicBezTo>
                        <a:pt x="-666" y="69850"/>
                        <a:pt x="16622" y="16031"/>
                        <a:pt x="17354" y="15069"/>
                      </a:cubicBezTo>
                      <a:cubicBezTo>
                        <a:pt x="18085" y="14107"/>
                        <a:pt x="41776" y="0"/>
                        <a:pt x="41776" y="0"/>
                      </a:cubicBezTo>
                      <a:lnTo>
                        <a:pt x="58630" y="7237"/>
                      </a:lnTo>
                      <a:cubicBezTo>
                        <a:pt x="58630" y="7237"/>
                        <a:pt x="64392" y="50063"/>
                        <a:pt x="52867" y="6508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1" name="Freeform: Shape 2359">
                  <a:extLst>
                    <a:ext uri="{FF2B5EF4-FFF2-40B4-BE49-F238E27FC236}">
                      <a16:creationId xmlns:a16="http://schemas.microsoft.com/office/drawing/2014/main" id="{B76BD83C-9E42-11D0-F664-FC13D650BC40}"/>
                    </a:ext>
                  </a:extLst>
                </p:cNvPr>
                <p:cNvSpPr/>
                <p:nvPr/>
              </p:nvSpPr>
              <p:spPr>
                <a:xfrm>
                  <a:off x="11386965" y="247523"/>
                  <a:ext cx="116950" cy="165820"/>
                </a:xfrm>
                <a:custGeom>
                  <a:avLst/>
                  <a:gdLst>
                    <a:gd name="connsiteX0" fmla="*/ 82195 w 118988"/>
                    <a:gd name="connsiteY0" fmla="*/ 214 h 168959"/>
                    <a:gd name="connsiteX1" fmla="*/ 7554 w 118988"/>
                    <a:gd name="connsiteY1" fmla="*/ 77003 h 168959"/>
                    <a:gd name="connsiteX2" fmla="*/ 8195 w 118988"/>
                    <a:gd name="connsiteY2" fmla="*/ 104829 h 168959"/>
                    <a:gd name="connsiteX3" fmla="*/ 8 w 118988"/>
                    <a:gd name="connsiteY3" fmla="*/ 136891 h 168959"/>
                    <a:gd name="connsiteX4" fmla="*/ 19743 w 118988"/>
                    <a:gd name="connsiteY4" fmla="*/ 154846 h 168959"/>
                    <a:gd name="connsiteX5" fmla="*/ 37397 w 118988"/>
                    <a:gd name="connsiteY5" fmla="*/ 159998 h 168959"/>
                    <a:gd name="connsiteX6" fmla="*/ 50774 w 118988"/>
                    <a:gd name="connsiteY6" fmla="*/ 166755 h 168959"/>
                    <a:gd name="connsiteX7" fmla="*/ 93720 w 118988"/>
                    <a:gd name="connsiteY7" fmla="*/ 151800 h 168959"/>
                    <a:gd name="connsiteX8" fmla="*/ 102067 w 118988"/>
                    <a:gd name="connsiteY8" fmla="*/ 132127 h 168959"/>
                    <a:gd name="connsiteX9" fmla="*/ 107189 w 118988"/>
                    <a:gd name="connsiteY9" fmla="*/ 114562 h 168959"/>
                    <a:gd name="connsiteX10" fmla="*/ 117434 w 118988"/>
                    <a:gd name="connsiteY10" fmla="*/ 59277 h 168959"/>
                    <a:gd name="connsiteX11" fmla="*/ 118989 w 118988"/>
                    <a:gd name="connsiteY11" fmla="*/ 33353 h 168959"/>
                    <a:gd name="connsiteX12" fmla="*/ 82218 w 118988"/>
                    <a:gd name="connsiteY12" fmla="*/ 260 h 16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988" h="168959">
                      <a:moveTo>
                        <a:pt x="82195" y="214"/>
                      </a:moveTo>
                      <a:cubicBezTo>
                        <a:pt x="12334" y="-4321"/>
                        <a:pt x="6022" y="64590"/>
                        <a:pt x="7554" y="77003"/>
                      </a:cubicBezTo>
                      <a:cubicBezTo>
                        <a:pt x="8789" y="87103"/>
                        <a:pt x="10802" y="94798"/>
                        <a:pt x="8195" y="104829"/>
                      </a:cubicBezTo>
                      <a:cubicBezTo>
                        <a:pt x="5496" y="115249"/>
                        <a:pt x="-244" y="125829"/>
                        <a:pt x="8" y="136891"/>
                      </a:cubicBezTo>
                      <a:cubicBezTo>
                        <a:pt x="260" y="147884"/>
                        <a:pt x="10276" y="153128"/>
                        <a:pt x="19743" y="154846"/>
                      </a:cubicBezTo>
                      <a:cubicBezTo>
                        <a:pt x="26329" y="156037"/>
                        <a:pt x="31680" y="156540"/>
                        <a:pt x="37397" y="159998"/>
                      </a:cubicBezTo>
                      <a:cubicBezTo>
                        <a:pt x="41833" y="162678"/>
                        <a:pt x="45904" y="165014"/>
                        <a:pt x="50774" y="166755"/>
                      </a:cubicBezTo>
                      <a:cubicBezTo>
                        <a:pt x="67308" y="172617"/>
                        <a:pt x="84047" y="166503"/>
                        <a:pt x="93720" y="151800"/>
                      </a:cubicBezTo>
                      <a:cubicBezTo>
                        <a:pt x="97905" y="145456"/>
                        <a:pt x="99620" y="139066"/>
                        <a:pt x="102067" y="132127"/>
                      </a:cubicBezTo>
                      <a:cubicBezTo>
                        <a:pt x="104125" y="126264"/>
                        <a:pt x="105245" y="120447"/>
                        <a:pt x="107189" y="114562"/>
                      </a:cubicBezTo>
                      <a:cubicBezTo>
                        <a:pt x="113112" y="96561"/>
                        <a:pt x="114164" y="77942"/>
                        <a:pt x="117434" y="59277"/>
                      </a:cubicBezTo>
                      <a:lnTo>
                        <a:pt x="118989" y="33353"/>
                      </a:lnTo>
                      <a:cubicBezTo>
                        <a:pt x="109750" y="20413"/>
                        <a:pt x="100329" y="1428"/>
                        <a:pt x="82218" y="260"/>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2" name="Freeform: Shape 2360">
                  <a:extLst>
                    <a:ext uri="{FF2B5EF4-FFF2-40B4-BE49-F238E27FC236}">
                      <a16:creationId xmlns:a16="http://schemas.microsoft.com/office/drawing/2014/main" id="{BD6AA28E-76C3-A2CC-3F91-95F067587955}"/>
                    </a:ext>
                  </a:extLst>
                </p:cNvPr>
                <p:cNvSpPr/>
                <p:nvPr/>
              </p:nvSpPr>
              <p:spPr>
                <a:xfrm>
                  <a:off x="11386943" y="312756"/>
                  <a:ext cx="107579" cy="100586"/>
                </a:xfrm>
                <a:custGeom>
                  <a:avLst/>
                  <a:gdLst>
                    <a:gd name="connsiteX0" fmla="*/ 109453 w 109453"/>
                    <a:gd name="connsiteY0" fmla="*/ 40238 h 102490"/>
                    <a:gd name="connsiteX1" fmla="*/ 97882 w 109453"/>
                    <a:gd name="connsiteY1" fmla="*/ 40009 h 102490"/>
                    <a:gd name="connsiteX2" fmla="*/ 83361 w 109453"/>
                    <a:gd name="connsiteY2" fmla="*/ 43971 h 102490"/>
                    <a:gd name="connsiteX3" fmla="*/ 66782 w 109453"/>
                    <a:gd name="connsiteY3" fmla="*/ 36391 h 102490"/>
                    <a:gd name="connsiteX4" fmla="*/ 40484 w 109453"/>
                    <a:gd name="connsiteY4" fmla="*/ 49307 h 102490"/>
                    <a:gd name="connsiteX5" fmla="*/ 27404 w 109453"/>
                    <a:gd name="connsiteY5" fmla="*/ 3527 h 102490"/>
                    <a:gd name="connsiteX6" fmla="*/ 16999 w 109453"/>
                    <a:gd name="connsiteY6" fmla="*/ 1145 h 102490"/>
                    <a:gd name="connsiteX7" fmla="*/ 7349 w 109453"/>
                    <a:gd name="connsiteY7" fmla="*/ 0 h 102490"/>
                    <a:gd name="connsiteX8" fmla="*/ 7554 w 109453"/>
                    <a:gd name="connsiteY8" fmla="*/ 10535 h 102490"/>
                    <a:gd name="connsiteX9" fmla="*/ 8195 w 109453"/>
                    <a:gd name="connsiteY9" fmla="*/ 38360 h 102490"/>
                    <a:gd name="connsiteX10" fmla="*/ 8 w 109453"/>
                    <a:gd name="connsiteY10" fmla="*/ 70422 h 102490"/>
                    <a:gd name="connsiteX11" fmla="*/ 19743 w 109453"/>
                    <a:gd name="connsiteY11" fmla="*/ 88377 h 102490"/>
                    <a:gd name="connsiteX12" fmla="*/ 37397 w 109453"/>
                    <a:gd name="connsiteY12" fmla="*/ 93530 h 102490"/>
                    <a:gd name="connsiteX13" fmla="*/ 50774 w 109453"/>
                    <a:gd name="connsiteY13" fmla="*/ 100286 h 102490"/>
                    <a:gd name="connsiteX14" fmla="*/ 93720 w 109453"/>
                    <a:gd name="connsiteY14" fmla="*/ 85331 h 102490"/>
                    <a:gd name="connsiteX15" fmla="*/ 102067 w 109453"/>
                    <a:gd name="connsiteY15" fmla="*/ 65659 h 102490"/>
                    <a:gd name="connsiteX16" fmla="*/ 107189 w 109453"/>
                    <a:gd name="connsiteY16" fmla="*/ 48093 h 102490"/>
                    <a:gd name="connsiteX17" fmla="*/ 109453 w 109453"/>
                    <a:gd name="connsiteY17" fmla="*/ 40284 h 10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453" h="102490">
                      <a:moveTo>
                        <a:pt x="109453" y="40238"/>
                      </a:moveTo>
                      <a:cubicBezTo>
                        <a:pt x="106183" y="34604"/>
                        <a:pt x="103302" y="37124"/>
                        <a:pt x="97882" y="40009"/>
                      </a:cubicBezTo>
                      <a:cubicBezTo>
                        <a:pt x="93080" y="42551"/>
                        <a:pt x="88964" y="44864"/>
                        <a:pt x="83361" y="43971"/>
                      </a:cubicBezTo>
                      <a:cubicBezTo>
                        <a:pt x="77187" y="42964"/>
                        <a:pt x="72819" y="35612"/>
                        <a:pt x="66782" y="36391"/>
                      </a:cubicBezTo>
                      <a:cubicBezTo>
                        <a:pt x="59876" y="37284"/>
                        <a:pt x="47459" y="67102"/>
                        <a:pt x="40484" y="49307"/>
                      </a:cubicBezTo>
                      <a:cubicBezTo>
                        <a:pt x="34950" y="35177"/>
                        <a:pt x="43571" y="13123"/>
                        <a:pt x="27404" y="3527"/>
                      </a:cubicBezTo>
                      <a:cubicBezTo>
                        <a:pt x="24019" y="1512"/>
                        <a:pt x="20841" y="847"/>
                        <a:pt x="16999" y="1145"/>
                      </a:cubicBezTo>
                      <a:cubicBezTo>
                        <a:pt x="13500" y="1420"/>
                        <a:pt x="10276" y="2611"/>
                        <a:pt x="7349" y="0"/>
                      </a:cubicBezTo>
                      <a:cubicBezTo>
                        <a:pt x="7074" y="3458"/>
                        <a:pt x="7120" y="6985"/>
                        <a:pt x="7554" y="10535"/>
                      </a:cubicBezTo>
                      <a:cubicBezTo>
                        <a:pt x="8789" y="20634"/>
                        <a:pt x="10802" y="28329"/>
                        <a:pt x="8195" y="38360"/>
                      </a:cubicBezTo>
                      <a:cubicBezTo>
                        <a:pt x="5496" y="48780"/>
                        <a:pt x="-244" y="59361"/>
                        <a:pt x="8" y="70422"/>
                      </a:cubicBezTo>
                      <a:cubicBezTo>
                        <a:pt x="260" y="81415"/>
                        <a:pt x="10276" y="86660"/>
                        <a:pt x="19743" y="88377"/>
                      </a:cubicBezTo>
                      <a:cubicBezTo>
                        <a:pt x="26329" y="89568"/>
                        <a:pt x="31680" y="90072"/>
                        <a:pt x="37397" y="93530"/>
                      </a:cubicBezTo>
                      <a:cubicBezTo>
                        <a:pt x="41833" y="96210"/>
                        <a:pt x="45904" y="98546"/>
                        <a:pt x="50774" y="100286"/>
                      </a:cubicBezTo>
                      <a:cubicBezTo>
                        <a:pt x="67308" y="106149"/>
                        <a:pt x="84047" y="100034"/>
                        <a:pt x="93720" y="85331"/>
                      </a:cubicBezTo>
                      <a:cubicBezTo>
                        <a:pt x="97905" y="78988"/>
                        <a:pt x="99620" y="72598"/>
                        <a:pt x="102067" y="65659"/>
                      </a:cubicBezTo>
                      <a:cubicBezTo>
                        <a:pt x="104125" y="59796"/>
                        <a:pt x="105245" y="53979"/>
                        <a:pt x="107189" y="48093"/>
                      </a:cubicBezTo>
                      <a:cubicBezTo>
                        <a:pt x="108035" y="45506"/>
                        <a:pt x="108767" y="42895"/>
                        <a:pt x="109453" y="40284"/>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3" name="Freeform: Shape 2361">
                  <a:extLst>
                    <a:ext uri="{FF2B5EF4-FFF2-40B4-BE49-F238E27FC236}">
                      <a16:creationId xmlns:a16="http://schemas.microsoft.com/office/drawing/2014/main" id="{ED9554CD-38CF-AFBC-EBF4-9B702D5F4052}"/>
                    </a:ext>
                  </a:extLst>
                </p:cNvPr>
                <p:cNvSpPr/>
                <p:nvPr/>
              </p:nvSpPr>
              <p:spPr>
                <a:xfrm>
                  <a:off x="11470396" y="305018"/>
                  <a:ext cx="24171" cy="69231"/>
                </a:xfrm>
                <a:custGeom>
                  <a:avLst/>
                  <a:gdLst>
                    <a:gd name="connsiteX0" fmla="*/ 24593 w 24592"/>
                    <a:gd name="connsiteY0" fmla="*/ 1059 h 70542"/>
                    <a:gd name="connsiteX1" fmla="*/ 742 w 24592"/>
                    <a:gd name="connsiteY1" fmla="*/ 24327 h 70542"/>
                    <a:gd name="connsiteX2" fmla="*/ 15583 w 24592"/>
                    <a:gd name="connsiteY2" fmla="*/ 70543 h 70542"/>
                    <a:gd name="connsiteX3" fmla="*/ 24593 w 24592"/>
                    <a:gd name="connsiteY3" fmla="*/ 1059 h 70542"/>
                  </a:gdLst>
                  <a:ahLst/>
                  <a:cxnLst>
                    <a:cxn ang="0">
                      <a:pos x="connsiteX0" y="connsiteY0"/>
                    </a:cxn>
                    <a:cxn ang="0">
                      <a:pos x="connsiteX1" y="connsiteY1"/>
                    </a:cxn>
                    <a:cxn ang="0">
                      <a:pos x="connsiteX2" y="connsiteY2"/>
                    </a:cxn>
                    <a:cxn ang="0">
                      <a:pos x="connsiteX3" y="connsiteY3"/>
                    </a:cxn>
                  </a:cxnLst>
                  <a:rect l="l" t="t" r="r" b="b"/>
                  <a:pathLst>
                    <a:path w="24592" h="70542">
                      <a:moveTo>
                        <a:pt x="24593" y="1059"/>
                      </a:moveTo>
                      <a:cubicBezTo>
                        <a:pt x="24593" y="1059"/>
                        <a:pt x="6161" y="-7552"/>
                        <a:pt x="742" y="24327"/>
                      </a:cubicBezTo>
                      <a:cubicBezTo>
                        <a:pt x="742" y="24327"/>
                        <a:pt x="-5021" y="69192"/>
                        <a:pt x="15583" y="70543"/>
                      </a:cubicBezTo>
                      <a:lnTo>
                        <a:pt x="24593" y="1059"/>
                      </a:ln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4" name="Freeform: Shape 2362">
                  <a:extLst>
                    <a:ext uri="{FF2B5EF4-FFF2-40B4-BE49-F238E27FC236}">
                      <a16:creationId xmlns:a16="http://schemas.microsoft.com/office/drawing/2014/main" id="{BB43EFBB-62B5-64B9-9648-F4662EE75760}"/>
                    </a:ext>
                  </a:extLst>
                </p:cNvPr>
                <p:cNvSpPr/>
                <p:nvPr/>
              </p:nvSpPr>
              <p:spPr>
                <a:xfrm>
                  <a:off x="11470396" y="314981"/>
                  <a:ext cx="18732" cy="59269"/>
                </a:xfrm>
                <a:custGeom>
                  <a:avLst/>
                  <a:gdLst>
                    <a:gd name="connsiteX0" fmla="*/ 5063 w 19058"/>
                    <a:gd name="connsiteY0" fmla="*/ 0 h 60391"/>
                    <a:gd name="connsiteX1" fmla="*/ 742 w 19058"/>
                    <a:gd name="connsiteY1" fmla="*/ 14176 h 60391"/>
                    <a:gd name="connsiteX2" fmla="*/ 15583 w 19058"/>
                    <a:gd name="connsiteY2" fmla="*/ 60392 h 60391"/>
                    <a:gd name="connsiteX3" fmla="*/ 19058 w 19058"/>
                    <a:gd name="connsiteY3" fmla="*/ 33620 h 60391"/>
                    <a:gd name="connsiteX4" fmla="*/ 5063 w 19058"/>
                    <a:gd name="connsiteY4" fmla="*/ 0 h 6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 h="60391">
                      <a:moveTo>
                        <a:pt x="5063" y="0"/>
                      </a:moveTo>
                      <a:cubicBezTo>
                        <a:pt x="3303" y="3481"/>
                        <a:pt x="1771" y="8084"/>
                        <a:pt x="742" y="14176"/>
                      </a:cubicBezTo>
                      <a:cubicBezTo>
                        <a:pt x="742" y="14176"/>
                        <a:pt x="-5021" y="59040"/>
                        <a:pt x="15583" y="60392"/>
                      </a:cubicBezTo>
                      <a:lnTo>
                        <a:pt x="19058" y="33620"/>
                      </a:lnTo>
                      <a:cubicBezTo>
                        <a:pt x="6961" y="31352"/>
                        <a:pt x="4972" y="12825"/>
                        <a:pt x="5063" y="0"/>
                      </a:cubicBezTo>
                      <a:close/>
                    </a:path>
                  </a:pathLst>
                </a:custGeom>
                <a:solidFill>
                  <a:srgbClr val="2CD5C4">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5" name="Freeform: Shape 2363">
                  <a:extLst>
                    <a:ext uri="{FF2B5EF4-FFF2-40B4-BE49-F238E27FC236}">
                      <a16:creationId xmlns:a16="http://schemas.microsoft.com/office/drawing/2014/main" id="{3833843F-44B6-C585-8D93-31FA18C07C88}"/>
                    </a:ext>
                  </a:extLst>
                </p:cNvPr>
                <p:cNvSpPr/>
                <p:nvPr/>
              </p:nvSpPr>
              <p:spPr>
                <a:xfrm>
                  <a:off x="11745805" y="377690"/>
                  <a:ext cx="20947" cy="28499"/>
                </a:xfrm>
                <a:custGeom>
                  <a:avLst/>
                  <a:gdLst>
                    <a:gd name="connsiteX0" fmla="*/ 21313 w 21312"/>
                    <a:gd name="connsiteY0" fmla="*/ 16695 h 29039"/>
                    <a:gd name="connsiteX1" fmla="*/ 457 w 21312"/>
                    <a:gd name="connsiteY1" fmla="*/ 0 h 29039"/>
                    <a:gd name="connsiteX2" fmla="*/ 0 w 21312"/>
                    <a:gd name="connsiteY2" fmla="*/ 7695 h 29039"/>
                    <a:gd name="connsiteX3" fmla="*/ 20558 w 21312"/>
                    <a:gd name="connsiteY3" fmla="*/ 29039 h 29039"/>
                    <a:gd name="connsiteX4" fmla="*/ 21313 w 21312"/>
                    <a:gd name="connsiteY4" fmla="*/ 16695 h 2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2" h="29039">
                      <a:moveTo>
                        <a:pt x="21313" y="16695"/>
                      </a:moveTo>
                      <a:lnTo>
                        <a:pt x="457" y="0"/>
                      </a:lnTo>
                      <a:lnTo>
                        <a:pt x="0" y="7695"/>
                      </a:lnTo>
                      <a:lnTo>
                        <a:pt x="20558" y="29039"/>
                      </a:lnTo>
                      <a:lnTo>
                        <a:pt x="21313" y="16695"/>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6" name="Freeform: Shape 2364">
                  <a:extLst>
                    <a:ext uri="{FF2B5EF4-FFF2-40B4-BE49-F238E27FC236}">
                      <a16:creationId xmlns:a16="http://schemas.microsoft.com/office/drawing/2014/main" id="{4B890A4D-4284-FC86-69F6-CEBFCD478FFF}"/>
                    </a:ext>
                  </a:extLst>
                </p:cNvPr>
                <p:cNvSpPr/>
                <p:nvPr/>
              </p:nvSpPr>
              <p:spPr>
                <a:xfrm>
                  <a:off x="11512599" y="204032"/>
                  <a:ext cx="242745" cy="377238"/>
                </a:xfrm>
                <a:custGeom>
                  <a:avLst/>
                  <a:gdLst>
                    <a:gd name="connsiteX0" fmla="*/ 15840 w 246974"/>
                    <a:gd name="connsiteY0" fmla="*/ 71987 h 384379"/>
                    <a:gd name="connsiteX1" fmla="*/ 7905 w 246974"/>
                    <a:gd name="connsiteY1" fmla="*/ 265895 h 384379"/>
                    <a:gd name="connsiteX2" fmla="*/ 117693 w 246974"/>
                    <a:gd name="connsiteY2" fmla="*/ 383059 h 384379"/>
                    <a:gd name="connsiteX3" fmla="*/ 227916 w 246974"/>
                    <a:gd name="connsiteY3" fmla="*/ 241550 h 384379"/>
                    <a:gd name="connsiteX4" fmla="*/ 238801 w 246974"/>
                    <a:gd name="connsiteY4" fmla="*/ 192335 h 384379"/>
                    <a:gd name="connsiteX5" fmla="*/ 202807 w 246974"/>
                    <a:gd name="connsiteY5" fmla="*/ 10244 h 384379"/>
                    <a:gd name="connsiteX6" fmla="*/ 15840 w 246974"/>
                    <a:gd name="connsiteY6" fmla="*/ 71987 h 38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74" h="384379">
                      <a:moveTo>
                        <a:pt x="15840" y="71987"/>
                      </a:moveTo>
                      <a:cubicBezTo>
                        <a:pt x="15840" y="71987"/>
                        <a:pt x="-13705" y="206053"/>
                        <a:pt x="7905" y="265895"/>
                      </a:cubicBezTo>
                      <a:cubicBezTo>
                        <a:pt x="7905" y="265895"/>
                        <a:pt x="51651" y="365357"/>
                        <a:pt x="117693" y="383059"/>
                      </a:cubicBezTo>
                      <a:cubicBezTo>
                        <a:pt x="117693" y="383059"/>
                        <a:pt x="171044" y="407954"/>
                        <a:pt x="227916" y="241550"/>
                      </a:cubicBezTo>
                      <a:lnTo>
                        <a:pt x="238801" y="192335"/>
                      </a:lnTo>
                      <a:cubicBezTo>
                        <a:pt x="238801" y="192335"/>
                        <a:pt x="272577" y="26000"/>
                        <a:pt x="202807" y="10244"/>
                      </a:cubicBezTo>
                      <a:cubicBezTo>
                        <a:pt x="202807" y="10244"/>
                        <a:pt x="51240" y="-37162"/>
                        <a:pt x="15840" y="71987"/>
                      </a:cubicBez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7" name="Freeform: Shape 2365">
                  <a:extLst>
                    <a:ext uri="{FF2B5EF4-FFF2-40B4-BE49-F238E27FC236}">
                      <a16:creationId xmlns:a16="http://schemas.microsoft.com/office/drawing/2014/main" id="{D79708B7-06F8-B6ED-DD68-7413A11C64C4}"/>
                    </a:ext>
                  </a:extLst>
                </p:cNvPr>
                <p:cNvSpPr/>
                <p:nvPr/>
              </p:nvSpPr>
              <p:spPr>
                <a:xfrm>
                  <a:off x="11600362" y="266680"/>
                  <a:ext cx="154096" cy="113527"/>
                </a:xfrm>
                <a:custGeom>
                  <a:avLst/>
                  <a:gdLst>
                    <a:gd name="connsiteX0" fmla="*/ 155546 w 156781"/>
                    <a:gd name="connsiteY0" fmla="*/ 69117 h 115676"/>
                    <a:gd name="connsiteX1" fmla="*/ 127533 w 156781"/>
                    <a:gd name="connsiteY1" fmla="*/ 20795 h 115676"/>
                    <a:gd name="connsiteX2" fmla="*/ 123554 w 156781"/>
                    <a:gd name="connsiteY2" fmla="*/ 10741 h 115676"/>
                    <a:gd name="connsiteX3" fmla="*/ 106106 w 156781"/>
                    <a:gd name="connsiteY3" fmla="*/ 0 h 115676"/>
                    <a:gd name="connsiteX4" fmla="*/ 101922 w 156781"/>
                    <a:gd name="connsiteY4" fmla="*/ 10420 h 115676"/>
                    <a:gd name="connsiteX5" fmla="*/ 72422 w 156781"/>
                    <a:gd name="connsiteY5" fmla="*/ 28787 h 115676"/>
                    <a:gd name="connsiteX6" fmla="*/ 49440 w 156781"/>
                    <a:gd name="connsiteY6" fmla="*/ 44750 h 115676"/>
                    <a:gd name="connsiteX7" fmla="*/ 29957 w 156781"/>
                    <a:gd name="connsiteY7" fmla="*/ 55468 h 115676"/>
                    <a:gd name="connsiteX8" fmla="*/ 5488 w 156781"/>
                    <a:gd name="connsiteY8" fmla="*/ 89431 h 115676"/>
                    <a:gd name="connsiteX9" fmla="*/ 0 w 156781"/>
                    <a:gd name="connsiteY9" fmla="*/ 107546 h 115676"/>
                    <a:gd name="connsiteX10" fmla="*/ 38715 w 156781"/>
                    <a:gd name="connsiteY10" fmla="*/ 83408 h 115676"/>
                    <a:gd name="connsiteX11" fmla="*/ 77888 w 156781"/>
                    <a:gd name="connsiteY11" fmla="*/ 71201 h 115676"/>
                    <a:gd name="connsiteX12" fmla="*/ 101121 w 156781"/>
                    <a:gd name="connsiteY12" fmla="*/ 49880 h 115676"/>
                    <a:gd name="connsiteX13" fmla="*/ 106975 w 156781"/>
                    <a:gd name="connsiteY13" fmla="*/ 66506 h 115676"/>
                    <a:gd name="connsiteX14" fmla="*/ 133570 w 156781"/>
                    <a:gd name="connsiteY14" fmla="*/ 100561 h 115676"/>
                    <a:gd name="connsiteX15" fmla="*/ 150241 w 156781"/>
                    <a:gd name="connsiteY15" fmla="*/ 114187 h 115676"/>
                    <a:gd name="connsiteX16" fmla="*/ 151705 w 156781"/>
                    <a:gd name="connsiteY16" fmla="*/ 115676 h 115676"/>
                    <a:gd name="connsiteX17" fmla="*/ 156781 w 156781"/>
                    <a:gd name="connsiteY17" fmla="*/ 70422 h 115676"/>
                    <a:gd name="connsiteX18" fmla="*/ 155501 w 156781"/>
                    <a:gd name="connsiteY18" fmla="*/ 69094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81" h="115676">
                      <a:moveTo>
                        <a:pt x="155546" y="69117"/>
                      </a:moveTo>
                      <a:cubicBezTo>
                        <a:pt x="142535" y="56109"/>
                        <a:pt x="136337" y="36757"/>
                        <a:pt x="127533" y="20795"/>
                      </a:cubicBezTo>
                      <a:cubicBezTo>
                        <a:pt x="125681" y="17428"/>
                        <a:pt x="125361" y="13810"/>
                        <a:pt x="123554" y="10741"/>
                      </a:cubicBezTo>
                      <a:cubicBezTo>
                        <a:pt x="118889" y="2886"/>
                        <a:pt x="114819" y="550"/>
                        <a:pt x="106106" y="0"/>
                      </a:cubicBezTo>
                      <a:lnTo>
                        <a:pt x="101922" y="10420"/>
                      </a:lnTo>
                      <a:cubicBezTo>
                        <a:pt x="90007" y="11565"/>
                        <a:pt x="81432" y="21734"/>
                        <a:pt x="72422" y="28787"/>
                      </a:cubicBezTo>
                      <a:cubicBezTo>
                        <a:pt x="65196" y="34444"/>
                        <a:pt x="57627" y="40559"/>
                        <a:pt x="49440" y="44750"/>
                      </a:cubicBezTo>
                      <a:cubicBezTo>
                        <a:pt x="42694" y="48208"/>
                        <a:pt x="35513" y="49994"/>
                        <a:pt x="29957" y="55468"/>
                      </a:cubicBezTo>
                      <a:cubicBezTo>
                        <a:pt x="19849" y="65476"/>
                        <a:pt x="12623" y="76949"/>
                        <a:pt x="5488" y="89431"/>
                      </a:cubicBezTo>
                      <a:lnTo>
                        <a:pt x="0" y="107546"/>
                      </a:lnTo>
                      <a:cubicBezTo>
                        <a:pt x="9513" y="95339"/>
                        <a:pt x="23256" y="86270"/>
                        <a:pt x="38715" y="83408"/>
                      </a:cubicBezTo>
                      <a:cubicBezTo>
                        <a:pt x="52070" y="80934"/>
                        <a:pt x="65333" y="77201"/>
                        <a:pt x="77888" y="71201"/>
                      </a:cubicBezTo>
                      <a:cubicBezTo>
                        <a:pt x="87469" y="66621"/>
                        <a:pt x="95015" y="58743"/>
                        <a:pt x="101121" y="49880"/>
                      </a:cubicBezTo>
                      <a:cubicBezTo>
                        <a:pt x="102790" y="55903"/>
                        <a:pt x="104871" y="61605"/>
                        <a:pt x="106975" y="66506"/>
                      </a:cubicBezTo>
                      <a:cubicBezTo>
                        <a:pt x="112761" y="80064"/>
                        <a:pt x="122159" y="91355"/>
                        <a:pt x="133570" y="100561"/>
                      </a:cubicBezTo>
                      <a:cubicBezTo>
                        <a:pt x="139196" y="105096"/>
                        <a:pt x="144936" y="109218"/>
                        <a:pt x="150241" y="114187"/>
                      </a:cubicBezTo>
                      <a:cubicBezTo>
                        <a:pt x="150767" y="114668"/>
                        <a:pt x="151224" y="115172"/>
                        <a:pt x="151705" y="115676"/>
                      </a:cubicBezTo>
                      <a:cubicBezTo>
                        <a:pt x="153397" y="105073"/>
                        <a:pt x="155592" y="88790"/>
                        <a:pt x="156781" y="70422"/>
                      </a:cubicBezTo>
                      <a:cubicBezTo>
                        <a:pt x="156370" y="69987"/>
                        <a:pt x="155935" y="69552"/>
                        <a:pt x="155501" y="69094"/>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8" name="Freeform: Shape 2366">
                  <a:extLst>
                    <a:ext uri="{FF2B5EF4-FFF2-40B4-BE49-F238E27FC236}">
                      <a16:creationId xmlns:a16="http://schemas.microsoft.com/office/drawing/2014/main" id="{C1BD69BF-8D99-3859-0CFE-D630F149AC1D}"/>
                    </a:ext>
                  </a:extLst>
                </p:cNvPr>
                <p:cNvSpPr/>
                <p:nvPr/>
              </p:nvSpPr>
              <p:spPr>
                <a:xfrm>
                  <a:off x="11511446" y="407987"/>
                  <a:ext cx="25330" cy="64753"/>
                </a:xfrm>
                <a:custGeom>
                  <a:avLst/>
                  <a:gdLst>
                    <a:gd name="connsiteX0" fmla="*/ 25772 w 25771"/>
                    <a:gd name="connsiteY0" fmla="*/ 5634 h 65979"/>
                    <a:gd name="connsiteX1" fmla="*/ 20741 w 25771"/>
                    <a:gd name="connsiteY1" fmla="*/ 65980 h 65979"/>
                    <a:gd name="connsiteX2" fmla="*/ 2424 w 25771"/>
                    <a:gd name="connsiteY2" fmla="*/ 47452 h 65979"/>
                    <a:gd name="connsiteX3" fmla="*/ 0 w 25771"/>
                    <a:gd name="connsiteY3" fmla="*/ 15344 h 65979"/>
                    <a:gd name="connsiteX4" fmla="*/ 8392 w 25771"/>
                    <a:gd name="connsiteY4" fmla="*/ 0 h 65979"/>
                    <a:gd name="connsiteX5" fmla="*/ 25749 w 25771"/>
                    <a:gd name="connsiteY5" fmla="*/ 5634 h 6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1" h="65979">
                      <a:moveTo>
                        <a:pt x="25772" y="5634"/>
                      </a:moveTo>
                      <a:cubicBezTo>
                        <a:pt x="25772" y="5634"/>
                        <a:pt x="3933" y="39482"/>
                        <a:pt x="20741" y="65980"/>
                      </a:cubicBezTo>
                      <a:lnTo>
                        <a:pt x="2424" y="47452"/>
                      </a:lnTo>
                      <a:lnTo>
                        <a:pt x="0" y="15344"/>
                      </a:lnTo>
                      <a:lnTo>
                        <a:pt x="8392" y="0"/>
                      </a:lnTo>
                      <a:lnTo>
                        <a:pt x="25749" y="5634"/>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29" name="Freeform: Shape 2367">
                  <a:extLst>
                    <a:ext uri="{FF2B5EF4-FFF2-40B4-BE49-F238E27FC236}">
                      <a16:creationId xmlns:a16="http://schemas.microsoft.com/office/drawing/2014/main" id="{141E28FE-06DB-56F2-C64F-BAA4DE2C47E3}"/>
                    </a:ext>
                  </a:extLst>
                </p:cNvPr>
                <p:cNvSpPr/>
                <p:nvPr/>
              </p:nvSpPr>
              <p:spPr>
                <a:xfrm>
                  <a:off x="11568300" y="287448"/>
                  <a:ext cx="78205" cy="129170"/>
                </a:xfrm>
                <a:custGeom>
                  <a:avLst/>
                  <a:gdLst>
                    <a:gd name="connsiteX0" fmla="*/ 65482 w 79568"/>
                    <a:gd name="connsiteY0" fmla="*/ 0 h 131615"/>
                    <a:gd name="connsiteX1" fmla="*/ 1612 w 79568"/>
                    <a:gd name="connsiteY1" fmla="*/ 131616 h 131615"/>
                    <a:gd name="connsiteX2" fmla="*/ 79568 w 79568"/>
                    <a:gd name="connsiteY2" fmla="*/ 54712 h 131615"/>
                    <a:gd name="connsiteX3" fmla="*/ 65482 w 79568"/>
                    <a:gd name="connsiteY3" fmla="*/ 0 h 131615"/>
                  </a:gdLst>
                  <a:ahLst/>
                  <a:cxnLst>
                    <a:cxn ang="0">
                      <a:pos x="connsiteX0" y="connsiteY0"/>
                    </a:cxn>
                    <a:cxn ang="0">
                      <a:pos x="connsiteX1" y="connsiteY1"/>
                    </a:cxn>
                    <a:cxn ang="0">
                      <a:pos x="connsiteX2" y="connsiteY2"/>
                    </a:cxn>
                    <a:cxn ang="0">
                      <a:pos x="connsiteX3" y="connsiteY3"/>
                    </a:cxn>
                  </a:cxnLst>
                  <a:rect l="l" t="t" r="r" b="b"/>
                  <a:pathLst>
                    <a:path w="79568" h="131615">
                      <a:moveTo>
                        <a:pt x="65482" y="0"/>
                      </a:moveTo>
                      <a:cubicBezTo>
                        <a:pt x="-16042" y="55330"/>
                        <a:pt x="1612" y="131616"/>
                        <a:pt x="1612" y="131616"/>
                      </a:cubicBezTo>
                      <a:cubicBezTo>
                        <a:pt x="12955" y="91423"/>
                        <a:pt x="79568" y="54712"/>
                        <a:pt x="79568" y="54712"/>
                      </a:cubicBezTo>
                      <a:lnTo>
                        <a:pt x="65482" y="0"/>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0" name="Freeform: Shape 2368">
                  <a:extLst>
                    <a:ext uri="{FF2B5EF4-FFF2-40B4-BE49-F238E27FC236}">
                      <a16:creationId xmlns:a16="http://schemas.microsoft.com/office/drawing/2014/main" id="{0BF30946-C279-4F61-982D-45FCA9C031E8}"/>
                    </a:ext>
                  </a:extLst>
                </p:cNvPr>
                <p:cNvSpPr/>
                <p:nvPr/>
              </p:nvSpPr>
              <p:spPr>
                <a:xfrm>
                  <a:off x="11512547" y="406167"/>
                  <a:ext cx="24791" cy="13983"/>
                </a:xfrm>
                <a:custGeom>
                  <a:avLst/>
                  <a:gdLst>
                    <a:gd name="connsiteX0" fmla="*/ 25200 w 25223"/>
                    <a:gd name="connsiteY0" fmla="*/ 7099 h 14248"/>
                    <a:gd name="connsiteX1" fmla="*/ 0 w 25223"/>
                    <a:gd name="connsiteY1" fmla="*/ 10787 h 14248"/>
                    <a:gd name="connsiteX2" fmla="*/ 6632 w 25223"/>
                    <a:gd name="connsiteY2" fmla="*/ 0 h 14248"/>
                    <a:gd name="connsiteX3" fmla="*/ 25223 w 25223"/>
                    <a:gd name="connsiteY3" fmla="*/ 7099 h 14248"/>
                  </a:gdLst>
                  <a:ahLst/>
                  <a:cxnLst>
                    <a:cxn ang="0">
                      <a:pos x="connsiteX0" y="connsiteY0"/>
                    </a:cxn>
                    <a:cxn ang="0">
                      <a:pos x="connsiteX1" y="connsiteY1"/>
                    </a:cxn>
                    <a:cxn ang="0">
                      <a:pos x="connsiteX2" y="connsiteY2"/>
                    </a:cxn>
                    <a:cxn ang="0">
                      <a:pos x="connsiteX3" y="connsiteY3"/>
                    </a:cxn>
                  </a:cxnLst>
                  <a:rect l="l" t="t" r="r" b="b"/>
                  <a:pathLst>
                    <a:path w="25223" h="14248">
                      <a:moveTo>
                        <a:pt x="25200" y="7099"/>
                      </a:moveTo>
                      <a:cubicBezTo>
                        <a:pt x="25200" y="7099"/>
                        <a:pt x="14933" y="20337"/>
                        <a:pt x="0" y="10787"/>
                      </a:cubicBezTo>
                      <a:lnTo>
                        <a:pt x="6632" y="0"/>
                      </a:lnTo>
                      <a:lnTo>
                        <a:pt x="25223" y="7099"/>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1" name="Freeform: Shape 2369">
                  <a:extLst>
                    <a:ext uri="{FF2B5EF4-FFF2-40B4-BE49-F238E27FC236}">
                      <a16:creationId xmlns:a16="http://schemas.microsoft.com/office/drawing/2014/main" id="{55A39738-1311-A878-6D78-A114A6CD351C}"/>
                    </a:ext>
                  </a:extLst>
                </p:cNvPr>
                <p:cNvSpPr/>
                <p:nvPr/>
              </p:nvSpPr>
              <p:spPr>
                <a:xfrm>
                  <a:off x="11478409" y="180162"/>
                  <a:ext cx="298191" cy="251030"/>
                </a:xfrm>
                <a:custGeom>
                  <a:avLst/>
                  <a:gdLst>
                    <a:gd name="connsiteX0" fmla="*/ 216829 w 303387"/>
                    <a:gd name="connsiteY0" fmla="*/ 23435 h 255782"/>
                    <a:gd name="connsiteX1" fmla="*/ 80743 w 303387"/>
                    <a:gd name="connsiteY1" fmla="*/ 17275 h 255782"/>
                    <a:gd name="connsiteX2" fmla="*/ 26821 w 303387"/>
                    <a:gd name="connsiteY2" fmla="*/ 85316 h 255782"/>
                    <a:gd name="connsiteX3" fmla="*/ 3748 w 303387"/>
                    <a:gd name="connsiteY3" fmla="*/ 162425 h 255782"/>
                    <a:gd name="connsiteX4" fmla="*/ 9236 w 303387"/>
                    <a:gd name="connsiteY4" fmla="*/ 241299 h 255782"/>
                    <a:gd name="connsiteX5" fmla="*/ 35076 w 303387"/>
                    <a:gd name="connsiteY5" fmla="*/ 243772 h 255782"/>
                    <a:gd name="connsiteX6" fmla="*/ 74295 w 303387"/>
                    <a:gd name="connsiteY6" fmla="*/ 173670 h 255782"/>
                    <a:gd name="connsiteX7" fmla="*/ 78434 w 303387"/>
                    <a:gd name="connsiteY7" fmla="*/ 211229 h 255782"/>
                    <a:gd name="connsiteX8" fmla="*/ 112072 w 303387"/>
                    <a:gd name="connsiteY8" fmla="*/ 205206 h 255782"/>
                    <a:gd name="connsiteX9" fmla="*/ 186667 w 303387"/>
                    <a:gd name="connsiteY9" fmla="*/ 157066 h 255782"/>
                    <a:gd name="connsiteX10" fmla="*/ 232860 w 303387"/>
                    <a:gd name="connsiteY10" fmla="*/ 108057 h 255782"/>
                    <a:gd name="connsiteX11" fmla="*/ 259272 w 303387"/>
                    <a:gd name="connsiteY11" fmla="*/ 172937 h 255782"/>
                    <a:gd name="connsiteX12" fmla="*/ 277155 w 303387"/>
                    <a:gd name="connsiteY12" fmla="*/ 195060 h 255782"/>
                    <a:gd name="connsiteX13" fmla="*/ 297781 w 303387"/>
                    <a:gd name="connsiteY13" fmla="*/ 134898 h 255782"/>
                    <a:gd name="connsiteX14" fmla="*/ 272032 w 303387"/>
                    <a:gd name="connsiteY14" fmla="*/ 40108 h 255782"/>
                    <a:gd name="connsiteX15" fmla="*/ 216852 w 303387"/>
                    <a:gd name="connsiteY15" fmla="*/ 23435 h 2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387" h="255782">
                      <a:moveTo>
                        <a:pt x="216829" y="23435"/>
                      </a:moveTo>
                      <a:cubicBezTo>
                        <a:pt x="216829" y="23435"/>
                        <a:pt x="151245" y="-24910"/>
                        <a:pt x="80743" y="17275"/>
                      </a:cubicBezTo>
                      <a:cubicBezTo>
                        <a:pt x="32584" y="46085"/>
                        <a:pt x="26821" y="85316"/>
                        <a:pt x="26821" y="85316"/>
                      </a:cubicBezTo>
                      <a:cubicBezTo>
                        <a:pt x="12071" y="98965"/>
                        <a:pt x="11774" y="116301"/>
                        <a:pt x="3748" y="162425"/>
                      </a:cubicBezTo>
                      <a:cubicBezTo>
                        <a:pt x="3748" y="162425"/>
                        <a:pt x="-7618" y="209923"/>
                        <a:pt x="9236" y="241299"/>
                      </a:cubicBezTo>
                      <a:cubicBezTo>
                        <a:pt x="9236" y="241299"/>
                        <a:pt x="22248" y="272170"/>
                        <a:pt x="35076" y="243772"/>
                      </a:cubicBezTo>
                      <a:lnTo>
                        <a:pt x="74295" y="173670"/>
                      </a:lnTo>
                      <a:cubicBezTo>
                        <a:pt x="74295" y="173670"/>
                        <a:pt x="78937" y="178205"/>
                        <a:pt x="78434" y="211229"/>
                      </a:cubicBezTo>
                      <a:cubicBezTo>
                        <a:pt x="78434" y="211229"/>
                        <a:pt x="78251" y="232802"/>
                        <a:pt x="112072" y="205206"/>
                      </a:cubicBezTo>
                      <a:cubicBezTo>
                        <a:pt x="112072" y="205206"/>
                        <a:pt x="157122" y="168952"/>
                        <a:pt x="186667" y="157066"/>
                      </a:cubicBezTo>
                      <a:cubicBezTo>
                        <a:pt x="186667" y="157066"/>
                        <a:pt x="226777" y="141402"/>
                        <a:pt x="232860" y="108057"/>
                      </a:cubicBezTo>
                      <a:cubicBezTo>
                        <a:pt x="232860" y="108057"/>
                        <a:pt x="236610" y="150471"/>
                        <a:pt x="259272" y="172937"/>
                      </a:cubicBezTo>
                      <a:cubicBezTo>
                        <a:pt x="259272" y="172937"/>
                        <a:pt x="274822" y="190778"/>
                        <a:pt x="277155" y="195060"/>
                      </a:cubicBezTo>
                      <a:cubicBezTo>
                        <a:pt x="277155" y="195060"/>
                        <a:pt x="288177" y="178021"/>
                        <a:pt x="297781" y="134898"/>
                      </a:cubicBezTo>
                      <a:cubicBezTo>
                        <a:pt x="297781" y="134898"/>
                        <a:pt x="321289" y="81445"/>
                        <a:pt x="272032" y="40108"/>
                      </a:cubicBezTo>
                      <a:cubicBezTo>
                        <a:pt x="245551" y="17893"/>
                        <a:pt x="216852" y="23435"/>
                        <a:pt x="216852" y="23435"/>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2" name="Freeform: Shape 2370">
                  <a:extLst>
                    <a:ext uri="{FF2B5EF4-FFF2-40B4-BE49-F238E27FC236}">
                      <a16:creationId xmlns:a16="http://schemas.microsoft.com/office/drawing/2014/main" id="{01AB1C62-1A95-2F66-B8A0-1204603E3170}"/>
                    </a:ext>
                  </a:extLst>
                </p:cNvPr>
                <p:cNvSpPr/>
                <p:nvPr/>
              </p:nvSpPr>
              <p:spPr>
                <a:xfrm>
                  <a:off x="11478386" y="301213"/>
                  <a:ext cx="137236" cy="129978"/>
                </a:xfrm>
                <a:custGeom>
                  <a:avLst/>
                  <a:gdLst>
                    <a:gd name="connsiteX0" fmla="*/ 137090 w 139627"/>
                    <a:gd name="connsiteY0" fmla="*/ 47533 h 132439"/>
                    <a:gd name="connsiteX1" fmla="*/ 104732 w 139627"/>
                    <a:gd name="connsiteY1" fmla="*/ 34685 h 132439"/>
                    <a:gd name="connsiteX2" fmla="*/ 77336 w 139627"/>
                    <a:gd name="connsiteY2" fmla="*/ 16203 h 132439"/>
                    <a:gd name="connsiteX3" fmla="*/ 49392 w 139627"/>
                    <a:gd name="connsiteY3" fmla="*/ 699 h 132439"/>
                    <a:gd name="connsiteX4" fmla="*/ 23505 w 139627"/>
                    <a:gd name="connsiteY4" fmla="*/ 20417 h 132439"/>
                    <a:gd name="connsiteX5" fmla="*/ 5165 w 139627"/>
                    <a:gd name="connsiteY5" fmla="*/ 31502 h 132439"/>
                    <a:gd name="connsiteX6" fmla="*/ 3748 w 139627"/>
                    <a:gd name="connsiteY6" fmla="*/ 39082 h 132439"/>
                    <a:gd name="connsiteX7" fmla="*/ 9236 w 139627"/>
                    <a:gd name="connsiteY7" fmla="*/ 117955 h 132439"/>
                    <a:gd name="connsiteX8" fmla="*/ 35076 w 139627"/>
                    <a:gd name="connsiteY8" fmla="*/ 120429 h 132439"/>
                    <a:gd name="connsiteX9" fmla="*/ 74295 w 139627"/>
                    <a:gd name="connsiteY9" fmla="*/ 50327 h 132439"/>
                    <a:gd name="connsiteX10" fmla="*/ 78434 w 139627"/>
                    <a:gd name="connsiteY10" fmla="*/ 87885 h 132439"/>
                    <a:gd name="connsiteX11" fmla="*/ 112072 w 139627"/>
                    <a:gd name="connsiteY11" fmla="*/ 81862 h 132439"/>
                    <a:gd name="connsiteX12" fmla="*/ 139628 w 139627"/>
                    <a:gd name="connsiteY12" fmla="*/ 61320 h 132439"/>
                    <a:gd name="connsiteX13" fmla="*/ 137090 w 139627"/>
                    <a:gd name="connsiteY13" fmla="*/ 47556 h 1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27" h="132439">
                      <a:moveTo>
                        <a:pt x="137090" y="47533"/>
                      </a:moveTo>
                      <a:cubicBezTo>
                        <a:pt x="131784" y="33563"/>
                        <a:pt x="117103" y="36174"/>
                        <a:pt x="104732" y="34685"/>
                      </a:cubicBezTo>
                      <a:cubicBezTo>
                        <a:pt x="92566" y="33219"/>
                        <a:pt x="83831" y="26509"/>
                        <a:pt x="77336" y="16203"/>
                      </a:cubicBezTo>
                      <a:cubicBezTo>
                        <a:pt x="70430" y="5256"/>
                        <a:pt x="63524" y="-2416"/>
                        <a:pt x="49392" y="699"/>
                      </a:cubicBezTo>
                      <a:cubicBezTo>
                        <a:pt x="38644" y="3058"/>
                        <a:pt x="31303" y="13043"/>
                        <a:pt x="23505" y="20417"/>
                      </a:cubicBezTo>
                      <a:cubicBezTo>
                        <a:pt x="19389" y="24311"/>
                        <a:pt x="10631" y="31410"/>
                        <a:pt x="5165" y="31502"/>
                      </a:cubicBezTo>
                      <a:cubicBezTo>
                        <a:pt x="4685" y="33975"/>
                        <a:pt x="4205" y="36494"/>
                        <a:pt x="3748" y="39082"/>
                      </a:cubicBezTo>
                      <a:cubicBezTo>
                        <a:pt x="3748" y="39082"/>
                        <a:pt x="-7618" y="86580"/>
                        <a:pt x="9236" y="117955"/>
                      </a:cubicBezTo>
                      <a:cubicBezTo>
                        <a:pt x="9236" y="117955"/>
                        <a:pt x="22248" y="148827"/>
                        <a:pt x="35076" y="120429"/>
                      </a:cubicBezTo>
                      <a:lnTo>
                        <a:pt x="74295" y="50327"/>
                      </a:lnTo>
                      <a:cubicBezTo>
                        <a:pt x="74295" y="50327"/>
                        <a:pt x="78937" y="54861"/>
                        <a:pt x="78434" y="87885"/>
                      </a:cubicBezTo>
                      <a:cubicBezTo>
                        <a:pt x="78434" y="87885"/>
                        <a:pt x="78251" y="109459"/>
                        <a:pt x="112072" y="81862"/>
                      </a:cubicBezTo>
                      <a:cubicBezTo>
                        <a:pt x="112072" y="81862"/>
                        <a:pt x="124009" y="72244"/>
                        <a:pt x="139628" y="61320"/>
                      </a:cubicBezTo>
                      <a:cubicBezTo>
                        <a:pt x="139422" y="56304"/>
                        <a:pt x="138644" y="51586"/>
                        <a:pt x="137090" y="475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3" name="Freeform: Shape 2371">
                  <a:extLst>
                    <a:ext uri="{FF2B5EF4-FFF2-40B4-BE49-F238E27FC236}">
                      <a16:creationId xmlns:a16="http://schemas.microsoft.com/office/drawing/2014/main" id="{BFF1BF7B-7B6C-346A-C500-38CA01A3FD34}"/>
                    </a:ext>
                  </a:extLst>
                </p:cNvPr>
                <p:cNvSpPr/>
                <p:nvPr/>
              </p:nvSpPr>
              <p:spPr>
                <a:xfrm>
                  <a:off x="11568378" y="287448"/>
                  <a:ext cx="78127" cy="106806"/>
                </a:xfrm>
                <a:custGeom>
                  <a:avLst/>
                  <a:gdLst>
                    <a:gd name="connsiteX0" fmla="*/ 79488 w 79488"/>
                    <a:gd name="connsiteY0" fmla="*/ 54712 h 108828"/>
                    <a:gd name="connsiteX1" fmla="*/ 52527 w 79488"/>
                    <a:gd name="connsiteY1" fmla="*/ 72232 h 108828"/>
                    <a:gd name="connsiteX2" fmla="*/ 52504 w 79488"/>
                    <a:gd name="connsiteY2" fmla="*/ 72255 h 108828"/>
                    <a:gd name="connsiteX3" fmla="*/ 20490 w 79488"/>
                    <a:gd name="connsiteY3" fmla="*/ 95889 h 108828"/>
                    <a:gd name="connsiteX4" fmla="*/ 0 w 79488"/>
                    <a:gd name="connsiteY4" fmla="*/ 108829 h 108828"/>
                    <a:gd name="connsiteX5" fmla="*/ 65402 w 79488"/>
                    <a:gd name="connsiteY5" fmla="*/ 0 h 108828"/>
                    <a:gd name="connsiteX6" fmla="*/ 79488 w 79488"/>
                    <a:gd name="connsiteY6" fmla="*/ 54712 h 10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8" h="108828">
                      <a:moveTo>
                        <a:pt x="79488" y="54712"/>
                      </a:moveTo>
                      <a:cubicBezTo>
                        <a:pt x="79488" y="54712"/>
                        <a:pt x="67346" y="61422"/>
                        <a:pt x="52527" y="72232"/>
                      </a:cubicBezTo>
                      <a:cubicBezTo>
                        <a:pt x="52504" y="72232"/>
                        <a:pt x="52504" y="72255"/>
                        <a:pt x="52504" y="72255"/>
                      </a:cubicBezTo>
                      <a:cubicBezTo>
                        <a:pt x="34759" y="84415"/>
                        <a:pt x="20490" y="95889"/>
                        <a:pt x="20490" y="95889"/>
                      </a:cubicBezTo>
                      <a:cubicBezTo>
                        <a:pt x="11457" y="103263"/>
                        <a:pt x="4848" y="107134"/>
                        <a:pt x="0" y="108829"/>
                      </a:cubicBezTo>
                      <a:cubicBezTo>
                        <a:pt x="1029" y="81965"/>
                        <a:pt x="11685" y="36459"/>
                        <a:pt x="65402" y="0"/>
                      </a:cubicBezTo>
                      <a:lnTo>
                        <a:pt x="79488" y="54712"/>
                      </a:ln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4" name="Freeform: Shape 2372">
                  <a:extLst>
                    <a:ext uri="{FF2B5EF4-FFF2-40B4-BE49-F238E27FC236}">
                      <a16:creationId xmlns:a16="http://schemas.microsoft.com/office/drawing/2014/main" id="{D040CC4A-F9D3-DB4A-E4CA-E147FA674595}"/>
                    </a:ext>
                  </a:extLst>
                </p:cNvPr>
                <p:cNvSpPr/>
                <p:nvPr/>
              </p:nvSpPr>
              <p:spPr>
                <a:xfrm>
                  <a:off x="11738050" y="301990"/>
                  <a:ext cx="31106" cy="28027"/>
                </a:xfrm>
                <a:custGeom>
                  <a:avLst/>
                  <a:gdLst>
                    <a:gd name="connsiteX0" fmla="*/ 31626 w 31648"/>
                    <a:gd name="connsiteY0" fmla="*/ 19192 h 28558"/>
                    <a:gd name="connsiteX1" fmla="*/ 0 w 31648"/>
                    <a:gd name="connsiteY1" fmla="*/ 0 h 28558"/>
                    <a:gd name="connsiteX2" fmla="*/ 12920 w 31648"/>
                    <a:gd name="connsiteY2" fmla="*/ 23749 h 28558"/>
                    <a:gd name="connsiteX3" fmla="*/ 29202 w 31648"/>
                    <a:gd name="connsiteY3" fmla="*/ 28558 h 28558"/>
                    <a:gd name="connsiteX4" fmla="*/ 31649 w 31648"/>
                    <a:gd name="connsiteY4" fmla="*/ 19192 h 2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48" h="28558">
                      <a:moveTo>
                        <a:pt x="31626" y="19192"/>
                      </a:moveTo>
                      <a:cubicBezTo>
                        <a:pt x="15001" y="13329"/>
                        <a:pt x="0" y="0"/>
                        <a:pt x="0" y="0"/>
                      </a:cubicBezTo>
                      <a:lnTo>
                        <a:pt x="12920" y="23749"/>
                      </a:lnTo>
                      <a:lnTo>
                        <a:pt x="29202" y="28558"/>
                      </a:lnTo>
                      <a:cubicBezTo>
                        <a:pt x="30025" y="25604"/>
                        <a:pt x="30826" y="22489"/>
                        <a:pt x="31649" y="19192"/>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5" name="Freeform: Shape 2373">
                  <a:extLst>
                    <a:ext uri="{FF2B5EF4-FFF2-40B4-BE49-F238E27FC236}">
                      <a16:creationId xmlns:a16="http://schemas.microsoft.com/office/drawing/2014/main" id="{5CDA0140-B5A2-0D7D-F50E-CF6B3DF37B05}"/>
                    </a:ext>
                  </a:extLst>
                </p:cNvPr>
                <p:cNvSpPr/>
                <p:nvPr/>
              </p:nvSpPr>
              <p:spPr>
                <a:xfrm>
                  <a:off x="11561210" y="251418"/>
                  <a:ext cx="112401" cy="214467"/>
                </a:xfrm>
                <a:custGeom>
                  <a:avLst/>
                  <a:gdLst>
                    <a:gd name="connsiteX0" fmla="*/ 73221 w 114359"/>
                    <a:gd name="connsiteY0" fmla="*/ 36253 h 218527"/>
                    <a:gd name="connsiteX1" fmla="*/ 21288 w 114359"/>
                    <a:gd name="connsiteY1" fmla="*/ 218527 h 218527"/>
                    <a:gd name="connsiteX2" fmla="*/ 90577 w 114359"/>
                    <a:gd name="connsiteY2" fmla="*/ 90026 h 218527"/>
                    <a:gd name="connsiteX3" fmla="*/ 114360 w 114359"/>
                    <a:gd name="connsiteY3" fmla="*/ 0 h 218527"/>
                    <a:gd name="connsiteX4" fmla="*/ 73244 w 114359"/>
                    <a:gd name="connsiteY4" fmla="*/ 36276 h 218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9" h="218527">
                      <a:moveTo>
                        <a:pt x="73221" y="36253"/>
                      </a:moveTo>
                      <a:cubicBezTo>
                        <a:pt x="-51935" y="99622"/>
                        <a:pt x="21288" y="218527"/>
                        <a:pt x="21288" y="218527"/>
                      </a:cubicBezTo>
                      <a:cubicBezTo>
                        <a:pt x="30206" y="177739"/>
                        <a:pt x="90577" y="90026"/>
                        <a:pt x="90577" y="90026"/>
                      </a:cubicBezTo>
                      <a:lnTo>
                        <a:pt x="114360" y="0"/>
                      </a:lnTo>
                      <a:cubicBezTo>
                        <a:pt x="103200" y="19237"/>
                        <a:pt x="73244" y="36276"/>
                        <a:pt x="73244" y="36276"/>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6" name="Freeform: Shape 2374">
                  <a:extLst>
                    <a:ext uri="{FF2B5EF4-FFF2-40B4-BE49-F238E27FC236}">
                      <a16:creationId xmlns:a16="http://schemas.microsoft.com/office/drawing/2014/main" id="{4FEB3BCD-1F0F-C394-5158-789CEEDCFDF0}"/>
                    </a:ext>
                  </a:extLst>
                </p:cNvPr>
                <p:cNvSpPr/>
                <p:nvPr/>
              </p:nvSpPr>
              <p:spPr>
                <a:xfrm>
                  <a:off x="11584359" y="277820"/>
                  <a:ext cx="86086" cy="109467"/>
                </a:xfrm>
                <a:custGeom>
                  <a:avLst/>
                  <a:gdLst>
                    <a:gd name="connsiteX0" fmla="*/ 36063 w 87586"/>
                    <a:gd name="connsiteY0" fmla="*/ 49636 h 111539"/>
                    <a:gd name="connsiteX1" fmla="*/ 41391 w 87586"/>
                    <a:gd name="connsiteY1" fmla="*/ 44437 h 111539"/>
                    <a:gd name="connsiteX2" fmla="*/ 46673 w 87586"/>
                    <a:gd name="connsiteY2" fmla="*/ 39536 h 111539"/>
                    <a:gd name="connsiteX3" fmla="*/ 57101 w 87586"/>
                    <a:gd name="connsiteY3" fmla="*/ 30742 h 111539"/>
                    <a:gd name="connsiteX4" fmla="*/ 66843 w 87586"/>
                    <a:gd name="connsiteY4" fmla="*/ 23368 h 111539"/>
                    <a:gd name="connsiteX5" fmla="*/ 71004 w 87586"/>
                    <a:gd name="connsiteY5" fmla="*/ 19841 h 111539"/>
                    <a:gd name="connsiteX6" fmla="*/ 74663 w 87586"/>
                    <a:gd name="connsiteY6" fmla="*/ 16428 h 111539"/>
                    <a:gd name="connsiteX7" fmla="*/ 80220 w 87586"/>
                    <a:gd name="connsiteY7" fmla="*/ 9856 h 111539"/>
                    <a:gd name="connsiteX8" fmla="*/ 84039 w 87586"/>
                    <a:gd name="connsiteY8" fmla="*/ 4520 h 111539"/>
                    <a:gd name="connsiteX9" fmla="*/ 87538 w 87586"/>
                    <a:gd name="connsiteY9" fmla="*/ 8 h 111539"/>
                    <a:gd name="connsiteX10" fmla="*/ 85480 w 87586"/>
                    <a:gd name="connsiteY10" fmla="*/ 5367 h 111539"/>
                    <a:gd name="connsiteX11" fmla="*/ 82187 w 87586"/>
                    <a:gd name="connsiteY11" fmla="*/ 11230 h 111539"/>
                    <a:gd name="connsiteX12" fmla="*/ 76881 w 87586"/>
                    <a:gd name="connsiteY12" fmla="*/ 18490 h 111539"/>
                    <a:gd name="connsiteX13" fmla="*/ 73268 w 87586"/>
                    <a:gd name="connsiteY13" fmla="*/ 22268 h 111539"/>
                    <a:gd name="connsiteX14" fmla="*/ 69129 w 87586"/>
                    <a:gd name="connsiteY14" fmla="*/ 26093 h 111539"/>
                    <a:gd name="connsiteX15" fmla="*/ 59571 w 87586"/>
                    <a:gd name="connsiteY15" fmla="*/ 33811 h 111539"/>
                    <a:gd name="connsiteX16" fmla="*/ 49486 w 87586"/>
                    <a:gd name="connsiteY16" fmla="*/ 42651 h 111539"/>
                    <a:gd name="connsiteX17" fmla="*/ 44318 w 87586"/>
                    <a:gd name="connsiteY17" fmla="*/ 47529 h 111539"/>
                    <a:gd name="connsiteX18" fmla="*/ 39104 w 87586"/>
                    <a:gd name="connsiteY18" fmla="*/ 52659 h 111539"/>
                    <a:gd name="connsiteX19" fmla="*/ 20650 w 87586"/>
                    <a:gd name="connsiteY19" fmla="*/ 73247 h 111539"/>
                    <a:gd name="connsiteX20" fmla="*/ 17174 w 87586"/>
                    <a:gd name="connsiteY20" fmla="*/ 78332 h 111539"/>
                    <a:gd name="connsiteX21" fmla="*/ 14041 w 87586"/>
                    <a:gd name="connsiteY21" fmla="*/ 83370 h 111539"/>
                    <a:gd name="connsiteX22" fmla="*/ 8621 w 87586"/>
                    <a:gd name="connsiteY22" fmla="*/ 92462 h 111539"/>
                    <a:gd name="connsiteX23" fmla="*/ 2172 w 87586"/>
                    <a:gd name="connsiteY23" fmla="*/ 106226 h 111539"/>
                    <a:gd name="connsiteX24" fmla="*/ 160 w 87586"/>
                    <a:gd name="connsiteY24" fmla="*/ 111539 h 111539"/>
                    <a:gd name="connsiteX25" fmla="*/ 595 w 87586"/>
                    <a:gd name="connsiteY25" fmla="*/ 105791 h 111539"/>
                    <a:gd name="connsiteX26" fmla="*/ 5969 w 87586"/>
                    <a:gd name="connsiteY26" fmla="*/ 91065 h 111539"/>
                    <a:gd name="connsiteX27" fmla="*/ 11022 w 87586"/>
                    <a:gd name="connsiteY27" fmla="*/ 81561 h 111539"/>
                    <a:gd name="connsiteX28" fmla="*/ 13972 w 87586"/>
                    <a:gd name="connsiteY28" fmla="*/ 76408 h 111539"/>
                    <a:gd name="connsiteX29" fmla="*/ 17448 w 87586"/>
                    <a:gd name="connsiteY29" fmla="*/ 70980 h 111539"/>
                    <a:gd name="connsiteX30" fmla="*/ 36085 w 87586"/>
                    <a:gd name="connsiteY30" fmla="*/ 49636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586" h="111539">
                      <a:moveTo>
                        <a:pt x="36063" y="49636"/>
                      </a:moveTo>
                      <a:cubicBezTo>
                        <a:pt x="37846" y="47872"/>
                        <a:pt x="39630" y="46155"/>
                        <a:pt x="41391" y="44437"/>
                      </a:cubicBezTo>
                      <a:cubicBezTo>
                        <a:pt x="43151" y="42742"/>
                        <a:pt x="44844" y="41025"/>
                        <a:pt x="46673" y="39536"/>
                      </a:cubicBezTo>
                      <a:cubicBezTo>
                        <a:pt x="50286" y="36490"/>
                        <a:pt x="53785" y="33536"/>
                        <a:pt x="57101" y="30742"/>
                      </a:cubicBezTo>
                      <a:cubicBezTo>
                        <a:pt x="60531" y="28154"/>
                        <a:pt x="63778" y="25681"/>
                        <a:pt x="66843" y="23368"/>
                      </a:cubicBezTo>
                      <a:cubicBezTo>
                        <a:pt x="68443" y="22268"/>
                        <a:pt x="69701" y="21009"/>
                        <a:pt x="71004" y="19841"/>
                      </a:cubicBezTo>
                      <a:cubicBezTo>
                        <a:pt x="72262" y="18650"/>
                        <a:pt x="73634" y="17642"/>
                        <a:pt x="74663" y="16428"/>
                      </a:cubicBezTo>
                      <a:cubicBezTo>
                        <a:pt x="76744" y="14024"/>
                        <a:pt x="78825" y="11986"/>
                        <a:pt x="80220" y="9856"/>
                      </a:cubicBezTo>
                      <a:cubicBezTo>
                        <a:pt x="81729" y="7795"/>
                        <a:pt x="83101" y="6077"/>
                        <a:pt x="84039" y="4520"/>
                      </a:cubicBezTo>
                      <a:cubicBezTo>
                        <a:pt x="86029" y="1497"/>
                        <a:pt x="87263" y="-129"/>
                        <a:pt x="87538" y="8"/>
                      </a:cubicBezTo>
                      <a:cubicBezTo>
                        <a:pt x="87789" y="145"/>
                        <a:pt x="87058" y="2046"/>
                        <a:pt x="85480" y="5367"/>
                      </a:cubicBezTo>
                      <a:cubicBezTo>
                        <a:pt x="84748" y="7062"/>
                        <a:pt x="83536" y="8985"/>
                        <a:pt x="82187" y="11230"/>
                      </a:cubicBezTo>
                      <a:cubicBezTo>
                        <a:pt x="80929" y="13566"/>
                        <a:pt x="78940" y="15833"/>
                        <a:pt x="76881" y="18490"/>
                      </a:cubicBezTo>
                      <a:cubicBezTo>
                        <a:pt x="75875" y="19841"/>
                        <a:pt x="74526" y="20940"/>
                        <a:pt x="73268" y="22268"/>
                      </a:cubicBezTo>
                      <a:cubicBezTo>
                        <a:pt x="71965" y="23551"/>
                        <a:pt x="70661" y="24948"/>
                        <a:pt x="69129" y="26093"/>
                      </a:cubicBezTo>
                      <a:cubicBezTo>
                        <a:pt x="66134" y="28521"/>
                        <a:pt x="62932" y="31086"/>
                        <a:pt x="59571" y="33811"/>
                      </a:cubicBezTo>
                      <a:cubicBezTo>
                        <a:pt x="56346" y="36628"/>
                        <a:pt x="52985" y="39582"/>
                        <a:pt x="49486" y="42651"/>
                      </a:cubicBezTo>
                      <a:cubicBezTo>
                        <a:pt x="47702" y="44139"/>
                        <a:pt x="46056" y="45834"/>
                        <a:pt x="44318" y="47529"/>
                      </a:cubicBezTo>
                      <a:cubicBezTo>
                        <a:pt x="42603" y="49224"/>
                        <a:pt x="40865" y="50918"/>
                        <a:pt x="39104" y="52659"/>
                      </a:cubicBezTo>
                      <a:cubicBezTo>
                        <a:pt x="32083" y="59621"/>
                        <a:pt x="25589" y="66468"/>
                        <a:pt x="20650" y="73247"/>
                      </a:cubicBezTo>
                      <a:cubicBezTo>
                        <a:pt x="19461" y="74988"/>
                        <a:pt x="18317" y="76683"/>
                        <a:pt x="17174" y="78332"/>
                      </a:cubicBezTo>
                      <a:cubicBezTo>
                        <a:pt x="16099" y="80072"/>
                        <a:pt x="15047" y="81744"/>
                        <a:pt x="14041" y="83370"/>
                      </a:cubicBezTo>
                      <a:cubicBezTo>
                        <a:pt x="12028" y="86622"/>
                        <a:pt x="10199" y="89645"/>
                        <a:pt x="8621" y="92462"/>
                      </a:cubicBezTo>
                      <a:cubicBezTo>
                        <a:pt x="5488" y="98096"/>
                        <a:pt x="3362" y="102836"/>
                        <a:pt x="2172" y="106226"/>
                      </a:cubicBezTo>
                      <a:cubicBezTo>
                        <a:pt x="1029" y="109615"/>
                        <a:pt x="480" y="111585"/>
                        <a:pt x="160" y="111539"/>
                      </a:cubicBezTo>
                      <a:cubicBezTo>
                        <a:pt x="-91" y="111516"/>
                        <a:pt x="-114" y="109455"/>
                        <a:pt x="595" y="105791"/>
                      </a:cubicBezTo>
                      <a:cubicBezTo>
                        <a:pt x="1303" y="102126"/>
                        <a:pt x="3087" y="97019"/>
                        <a:pt x="5969" y="91065"/>
                      </a:cubicBezTo>
                      <a:cubicBezTo>
                        <a:pt x="7386" y="88088"/>
                        <a:pt x="9124" y="84904"/>
                        <a:pt x="11022" y="81561"/>
                      </a:cubicBezTo>
                      <a:cubicBezTo>
                        <a:pt x="11983" y="79889"/>
                        <a:pt x="12966" y="78171"/>
                        <a:pt x="13972" y="76408"/>
                      </a:cubicBezTo>
                      <a:cubicBezTo>
                        <a:pt x="15047" y="74644"/>
                        <a:pt x="16259" y="72835"/>
                        <a:pt x="17448" y="70980"/>
                      </a:cubicBezTo>
                      <a:cubicBezTo>
                        <a:pt x="22479" y="63697"/>
                        <a:pt x="28996" y="56667"/>
                        <a:pt x="36085" y="4963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7" name="Freeform: Shape 2375">
                  <a:extLst>
                    <a:ext uri="{FF2B5EF4-FFF2-40B4-BE49-F238E27FC236}">
                      <a16:creationId xmlns:a16="http://schemas.microsoft.com/office/drawing/2014/main" id="{47583B03-EB40-9CB6-3477-6A4100CAE30E}"/>
                    </a:ext>
                  </a:extLst>
                </p:cNvPr>
                <p:cNvSpPr/>
                <p:nvPr/>
              </p:nvSpPr>
              <p:spPr>
                <a:xfrm>
                  <a:off x="11503400" y="326756"/>
                  <a:ext cx="48039" cy="93377"/>
                </a:xfrm>
                <a:custGeom>
                  <a:avLst/>
                  <a:gdLst>
                    <a:gd name="connsiteX0" fmla="*/ 48503 w 48876"/>
                    <a:gd name="connsiteY0" fmla="*/ 32065 h 95145"/>
                    <a:gd name="connsiteX1" fmla="*/ 23714 w 48876"/>
                    <a:gd name="connsiteY1" fmla="*/ 1697 h 95145"/>
                    <a:gd name="connsiteX2" fmla="*/ 0 w 48876"/>
                    <a:gd name="connsiteY2" fmla="*/ 52104 h 95145"/>
                    <a:gd name="connsiteX3" fmla="*/ 27396 w 48876"/>
                    <a:gd name="connsiteY3" fmla="*/ 94472 h 95145"/>
                    <a:gd name="connsiteX4" fmla="*/ 42786 w 48876"/>
                    <a:gd name="connsiteY4" fmla="*/ 78372 h 95145"/>
                    <a:gd name="connsiteX5" fmla="*/ 48525 w 48876"/>
                    <a:gd name="connsiteY5" fmla="*/ 32065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76" h="95145">
                      <a:moveTo>
                        <a:pt x="48503" y="32065"/>
                      </a:moveTo>
                      <a:cubicBezTo>
                        <a:pt x="48503" y="32065"/>
                        <a:pt x="53899" y="-8700"/>
                        <a:pt x="23714" y="1697"/>
                      </a:cubicBezTo>
                      <a:cubicBezTo>
                        <a:pt x="23714" y="1697"/>
                        <a:pt x="1509" y="8499"/>
                        <a:pt x="0" y="52104"/>
                      </a:cubicBezTo>
                      <a:cubicBezTo>
                        <a:pt x="0" y="52104"/>
                        <a:pt x="1486" y="101434"/>
                        <a:pt x="27396" y="94472"/>
                      </a:cubicBezTo>
                      <a:cubicBezTo>
                        <a:pt x="27396" y="94472"/>
                        <a:pt x="39104" y="90372"/>
                        <a:pt x="42786" y="78372"/>
                      </a:cubicBezTo>
                      <a:lnTo>
                        <a:pt x="48525" y="32065"/>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8" name="Freeform: Shape 2376">
                  <a:extLst>
                    <a:ext uri="{FF2B5EF4-FFF2-40B4-BE49-F238E27FC236}">
                      <a16:creationId xmlns:a16="http://schemas.microsoft.com/office/drawing/2014/main" id="{32A7E410-FFEE-6C63-565C-0C3B9688C54C}"/>
                    </a:ext>
                  </a:extLst>
                </p:cNvPr>
                <p:cNvSpPr/>
                <p:nvPr/>
              </p:nvSpPr>
              <p:spPr>
                <a:xfrm>
                  <a:off x="11671296" y="415089"/>
                  <a:ext cx="34601" cy="59031"/>
                </a:xfrm>
                <a:custGeom>
                  <a:avLst/>
                  <a:gdLst>
                    <a:gd name="connsiteX0" fmla="*/ 34622 w 35204"/>
                    <a:gd name="connsiteY0" fmla="*/ 41956 h 60148"/>
                    <a:gd name="connsiteX1" fmla="*/ 34919 w 35204"/>
                    <a:gd name="connsiteY1" fmla="*/ 46285 h 60148"/>
                    <a:gd name="connsiteX2" fmla="*/ 35057 w 35204"/>
                    <a:gd name="connsiteY2" fmla="*/ 48392 h 60148"/>
                    <a:gd name="connsiteX3" fmla="*/ 35194 w 35204"/>
                    <a:gd name="connsiteY3" fmla="*/ 51896 h 60148"/>
                    <a:gd name="connsiteX4" fmla="*/ 35194 w 35204"/>
                    <a:gd name="connsiteY4" fmla="*/ 52399 h 60148"/>
                    <a:gd name="connsiteX5" fmla="*/ 34897 w 35204"/>
                    <a:gd name="connsiteY5" fmla="*/ 52743 h 60148"/>
                    <a:gd name="connsiteX6" fmla="*/ 34119 w 35204"/>
                    <a:gd name="connsiteY6" fmla="*/ 53338 h 60148"/>
                    <a:gd name="connsiteX7" fmla="*/ 32564 w 35204"/>
                    <a:gd name="connsiteY7" fmla="*/ 54415 h 60148"/>
                    <a:gd name="connsiteX8" fmla="*/ 31832 w 35204"/>
                    <a:gd name="connsiteY8" fmla="*/ 54919 h 60148"/>
                    <a:gd name="connsiteX9" fmla="*/ 31329 w 35204"/>
                    <a:gd name="connsiteY9" fmla="*/ 55171 h 60148"/>
                    <a:gd name="connsiteX10" fmla="*/ 30346 w 35204"/>
                    <a:gd name="connsiteY10" fmla="*/ 55674 h 60148"/>
                    <a:gd name="connsiteX11" fmla="*/ 26481 w 35204"/>
                    <a:gd name="connsiteY11" fmla="*/ 57346 h 60148"/>
                    <a:gd name="connsiteX12" fmla="*/ 22708 w 35204"/>
                    <a:gd name="connsiteY12" fmla="*/ 58491 h 60148"/>
                    <a:gd name="connsiteX13" fmla="*/ 20901 w 35204"/>
                    <a:gd name="connsiteY13" fmla="*/ 58972 h 60148"/>
                    <a:gd name="connsiteX14" fmla="*/ 19118 w 35204"/>
                    <a:gd name="connsiteY14" fmla="*/ 59270 h 60148"/>
                    <a:gd name="connsiteX15" fmla="*/ 12646 w 35204"/>
                    <a:gd name="connsiteY15" fmla="*/ 60026 h 60148"/>
                    <a:gd name="connsiteX16" fmla="*/ 7318 w 35204"/>
                    <a:gd name="connsiteY16" fmla="*/ 60094 h 60148"/>
                    <a:gd name="connsiteX17" fmla="*/ 3339 w 35204"/>
                    <a:gd name="connsiteY17" fmla="*/ 59636 h 60148"/>
                    <a:gd name="connsiteX18" fmla="*/ 0 w 35204"/>
                    <a:gd name="connsiteY18" fmla="*/ 58468 h 60148"/>
                    <a:gd name="connsiteX19" fmla="*/ 3293 w 35204"/>
                    <a:gd name="connsiteY19" fmla="*/ 57163 h 60148"/>
                    <a:gd name="connsiteX20" fmla="*/ 7112 w 35204"/>
                    <a:gd name="connsiteY20" fmla="*/ 56545 h 60148"/>
                    <a:gd name="connsiteX21" fmla="*/ 12052 w 35204"/>
                    <a:gd name="connsiteY21" fmla="*/ 55560 h 60148"/>
                    <a:gd name="connsiteX22" fmla="*/ 17883 w 35204"/>
                    <a:gd name="connsiteY22" fmla="*/ 54140 h 60148"/>
                    <a:gd name="connsiteX23" fmla="*/ 19461 w 35204"/>
                    <a:gd name="connsiteY23" fmla="*/ 53728 h 60148"/>
                    <a:gd name="connsiteX24" fmla="*/ 21039 w 35204"/>
                    <a:gd name="connsiteY24" fmla="*/ 53155 h 60148"/>
                    <a:gd name="connsiteX25" fmla="*/ 24263 w 35204"/>
                    <a:gd name="connsiteY25" fmla="*/ 51918 h 60148"/>
                    <a:gd name="connsiteX26" fmla="*/ 27442 w 35204"/>
                    <a:gd name="connsiteY26" fmla="*/ 50338 h 60148"/>
                    <a:gd name="connsiteX27" fmla="*/ 28219 w 35204"/>
                    <a:gd name="connsiteY27" fmla="*/ 49903 h 60148"/>
                    <a:gd name="connsiteX28" fmla="*/ 28608 w 35204"/>
                    <a:gd name="connsiteY28" fmla="*/ 49674 h 60148"/>
                    <a:gd name="connsiteX29" fmla="*/ 28699 w 35204"/>
                    <a:gd name="connsiteY29" fmla="*/ 49605 h 60148"/>
                    <a:gd name="connsiteX30" fmla="*/ 28814 w 35204"/>
                    <a:gd name="connsiteY30" fmla="*/ 49491 h 60148"/>
                    <a:gd name="connsiteX31" fmla="*/ 28814 w 35204"/>
                    <a:gd name="connsiteY31" fmla="*/ 49491 h 60148"/>
                    <a:gd name="connsiteX32" fmla="*/ 28814 w 35204"/>
                    <a:gd name="connsiteY32" fmla="*/ 49399 h 60148"/>
                    <a:gd name="connsiteX33" fmla="*/ 28768 w 35204"/>
                    <a:gd name="connsiteY33" fmla="*/ 48873 h 60148"/>
                    <a:gd name="connsiteX34" fmla="*/ 28608 w 35204"/>
                    <a:gd name="connsiteY34" fmla="*/ 46766 h 60148"/>
                    <a:gd name="connsiteX35" fmla="*/ 28288 w 35204"/>
                    <a:gd name="connsiteY35" fmla="*/ 42437 h 60148"/>
                    <a:gd name="connsiteX36" fmla="*/ 28494 w 35204"/>
                    <a:gd name="connsiteY36" fmla="*/ 1 h 60148"/>
                    <a:gd name="connsiteX37" fmla="*/ 34645 w 35204"/>
                    <a:gd name="connsiteY37" fmla="*/ 41979 h 6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04" h="60148">
                      <a:moveTo>
                        <a:pt x="34622" y="41956"/>
                      </a:moveTo>
                      <a:cubicBezTo>
                        <a:pt x="34714" y="43422"/>
                        <a:pt x="34805" y="44865"/>
                        <a:pt x="34919" y="46285"/>
                      </a:cubicBezTo>
                      <a:cubicBezTo>
                        <a:pt x="34965" y="46995"/>
                        <a:pt x="35011" y="47705"/>
                        <a:pt x="35057" y="48392"/>
                      </a:cubicBezTo>
                      <a:cubicBezTo>
                        <a:pt x="35102" y="49560"/>
                        <a:pt x="35148" y="50728"/>
                        <a:pt x="35194" y="51896"/>
                      </a:cubicBezTo>
                      <a:lnTo>
                        <a:pt x="35194" y="52399"/>
                      </a:lnTo>
                      <a:cubicBezTo>
                        <a:pt x="35262" y="52583"/>
                        <a:pt x="34988" y="52628"/>
                        <a:pt x="34897" y="52743"/>
                      </a:cubicBezTo>
                      <a:cubicBezTo>
                        <a:pt x="34645" y="52949"/>
                        <a:pt x="34371" y="53155"/>
                        <a:pt x="34119" y="53338"/>
                      </a:cubicBezTo>
                      <a:lnTo>
                        <a:pt x="32564" y="54415"/>
                      </a:lnTo>
                      <a:cubicBezTo>
                        <a:pt x="32335" y="54575"/>
                        <a:pt x="32015" y="54804"/>
                        <a:pt x="31832" y="54919"/>
                      </a:cubicBezTo>
                      <a:lnTo>
                        <a:pt x="31329" y="55171"/>
                      </a:lnTo>
                      <a:lnTo>
                        <a:pt x="30346" y="55674"/>
                      </a:lnTo>
                      <a:cubicBezTo>
                        <a:pt x="29065" y="56407"/>
                        <a:pt x="27739" y="56819"/>
                        <a:pt x="26481" y="57346"/>
                      </a:cubicBezTo>
                      <a:cubicBezTo>
                        <a:pt x="25223" y="57873"/>
                        <a:pt x="23943" y="58125"/>
                        <a:pt x="22708" y="58491"/>
                      </a:cubicBezTo>
                      <a:cubicBezTo>
                        <a:pt x="22090" y="58652"/>
                        <a:pt x="21496" y="58812"/>
                        <a:pt x="20901" y="58972"/>
                      </a:cubicBezTo>
                      <a:cubicBezTo>
                        <a:pt x="20307" y="59064"/>
                        <a:pt x="19712" y="59178"/>
                        <a:pt x="19118" y="59270"/>
                      </a:cubicBezTo>
                      <a:cubicBezTo>
                        <a:pt x="16785" y="59659"/>
                        <a:pt x="14636" y="60026"/>
                        <a:pt x="12646" y="60026"/>
                      </a:cubicBezTo>
                      <a:cubicBezTo>
                        <a:pt x="10657" y="60071"/>
                        <a:pt x="8873" y="60232"/>
                        <a:pt x="7318" y="60094"/>
                      </a:cubicBezTo>
                      <a:cubicBezTo>
                        <a:pt x="5763" y="59957"/>
                        <a:pt x="4414" y="59797"/>
                        <a:pt x="3339" y="59636"/>
                      </a:cubicBezTo>
                      <a:cubicBezTo>
                        <a:pt x="1167" y="59293"/>
                        <a:pt x="-23" y="58903"/>
                        <a:pt x="0" y="58468"/>
                      </a:cubicBezTo>
                      <a:cubicBezTo>
                        <a:pt x="23" y="58033"/>
                        <a:pt x="1212" y="57575"/>
                        <a:pt x="3293" y="57163"/>
                      </a:cubicBezTo>
                      <a:cubicBezTo>
                        <a:pt x="4345" y="56957"/>
                        <a:pt x="5626" y="56751"/>
                        <a:pt x="7112" y="56545"/>
                      </a:cubicBezTo>
                      <a:cubicBezTo>
                        <a:pt x="8599" y="56338"/>
                        <a:pt x="10245" y="55880"/>
                        <a:pt x="12052" y="55560"/>
                      </a:cubicBezTo>
                      <a:cubicBezTo>
                        <a:pt x="13881" y="55285"/>
                        <a:pt x="15825" y="54712"/>
                        <a:pt x="17883" y="54140"/>
                      </a:cubicBezTo>
                      <a:cubicBezTo>
                        <a:pt x="18409" y="54003"/>
                        <a:pt x="18935" y="53865"/>
                        <a:pt x="19461" y="53728"/>
                      </a:cubicBezTo>
                      <a:cubicBezTo>
                        <a:pt x="19987" y="53545"/>
                        <a:pt x="20490" y="53338"/>
                        <a:pt x="21039" y="53155"/>
                      </a:cubicBezTo>
                      <a:cubicBezTo>
                        <a:pt x="22068" y="52743"/>
                        <a:pt x="23234" y="52445"/>
                        <a:pt x="24263" y="51918"/>
                      </a:cubicBezTo>
                      <a:cubicBezTo>
                        <a:pt x="25292" y="51392"/>
                        <a:pt x="26458" y="50980"/>
                        <a:pt x="27442" y="50338"/>
                      </a:cubicBezTo>
                      <a:lnTo>
                        <a:pt x="28219" y="49903"/>
                      </a:lnTo>
                      <a:lnTo>
                        <a:pt x="28608" y="49674"/>
                      </a:lnTo>
                      <a:cubicBezTo>
                        <a:pt x="28608" y="49674"/>
                        <a:pt x="28676" y="49628"/>
                        <a:pt x="28699" y="49605"/>
                      </a:cubicBezTo>
                      <a:cubicBezTo>
                        <a:pt x="28768" y="49537"/>
                        <a:pt x="28837" y="49491"/>
                        <a:pt x="28814" y="49491"/>
                      </a:cubicBezTo>
                      <a:lnTo>
                        <a:pt x="28814" y="49491"/>
                      </a:lnTo>
                      <a:cubicBezTo>
                        <a:pt x="28814" y="49491"/>
                        <a:pt x="28814" y="49537"/>
                        <a:pt x="28814" y="49399"/>
                      </a:cubicBezTo>
                      <a:lnTo>
                        <a:pt x="28768" y="48873"/>
                      </a:lnTo>
                      <a:cubicBezTo>
                        <a:pt x="28722" y="48163"/>
                        <a:pt x="28654" y="47476"/>
                        <a:pt x="28608" y="46766"/>
                      </a:cubicBezTo>
                      <a:cubicBezTo>
                        <a:pt x="28494" y="45346"/>
                        <a:pt x="28402" y="43903"/>
                        <a:pt x="28288" y="42437"/>
                      </a:cubicBezTo>
                      <a:cubicBezTo>
                        <a:pt x="26641" y="19146"/>
                        <a:pt x="26733" y="138"/>
                        <a:pt x="28494" y="1"/>
                      </a:cubicBezTo>
                      <a:cubicBezTo>
                        <a:pt x="30254" y="-114"/>
                        <a:pt x="32999" y="18688"/>
                        <a:pt x="34645" y="4197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39" name="Freeform: Shape 2377">
                  <a:extLst>
                    <a:ext uri="{FF2B5EF4-FFF2-40B4-BE49-F238E27FC236}">
                      <a16:creationId xmlns:a16="http://schemas.microsoft.com/office/drawing/2014/main" id="{98E2C92D-8346-1AB8-D97F-B17AB10773E5}"/>
                    </a:ext>
                  </a:extLst>
                </p:cNvPr>
                <p:cNvSpPr/>
                <p:nvPr/>
              </p:nvSpPr>
              <p:spPr>
                <a:xfrm>
                  <a:off x="11630836" y="407426"/>
                  <a:ext cx="31739" cy="25495"/>
                </a:xfrm>
                <a:custGeom>
                  <a:avLst/>
                  <a:gdLst>
                    <a:gd name="connsiteX0" fmla="*/ 32155 w 32292"/>
                    <a:gd name="connsiteY0" fmla="*/ 11703 h 25978"/>
                    <a:gd name="connsiteX1" fmla="*/ 28565 w 32292"/>
                    <a:gd name="connsiteY1" fmla="*/ 12092 h 25978"/>
                    <a:gd name="connsiteX2" fmla="*/ 26850 w 32292"/>
                    <a:gd name="connsiteY2" fmla="*/ 12298 h 25978"/>
                    <a:gd name="connsiteX3" fmla="*/ 25477 w 32292"/>
                    <a:gd name="connsiteY3" fmla="*/ 12573 h 25978"/>
                    <a:gd name="connsiteX4" fmla="*/ 24151 w 32292"/>
                    <a:gd name="connsiteY4" fmla="*/ 12848 h 25978"/>
                    <a:gd name="connsiteX5" fmla="*/ 23442 w 32292"/>
                    <a:gd name="connsiteY5" fmla="*/ 13031 h 25978"/>
                    <a:gd name="connsiteX6" fmla="*/ 22047 w 32292"/>
                    <a:gd name="connsiteY6" fmla="*/ 13420 h 25978"/>
                    <a:gd name="connsiteX7" fmla="*/ 16902 w 32292"/>
                    <a:gd name="connsiteY7" fmla="*/ 15298 h 25978"/>
                    <a:gd name="connsiteX8" fmla="*/ 8944 w 32292"/>
                    <a:gd name="connsiteY8" fmla="*/ 20062 h 25978"/>
                    <a:gd name="connsiteX9" fmla="*/ 2290 w 32292"/>
                    <a:gd name="connsiteY9" fmla="*/ 25948 h 25978"/>
                    <a:gd name="connsiteX10" fmla="*/ 6932 w 32292"/>
                    <a:gd name="connsiteY10" fmla="*/ 17840 h 25978"/>
                    <a:gd name="connsiteX11" fmla="*/ 15210 w 32292"/>
                    <a:gd name="connsiteY11" fmla="*/ 11749 h 25978"/>
                    <a:gd name="connsiteX12" fmla="*/ 20835 w 32292"/>
                    <a:gd name="connsiteY12" fmla="*/ 9435 h 25978"/>
                    <a:gd name="connsiteX13" fmla="*/ 22368 w 32292"/>
                    <a:gd name="connsiteY13" fmla="*/ 8977 h 25978"/>
                    <a:gd name="connsiteX14" fmla="*/ 23351 w 32292"/>
                    <a:gd name="connsiteY14" fmla="*/ 8703 h 25978"/>
                    <a:gd name="connsiteX15" fmla="*/ 23534 w 32292"/>
                    <a:gd name="connsiteY15" fmla="*/ 8657 h 25978"/>
                    <a:gd name="connsiteX16" fmla="*/ 23534 w 32292"/>
                    <a:gd name="connsiteY16" fmla="*/ 8657 h 25978"/>
                    <a:gd name="connsiteX17" fmla="*/ 23534 w 32292"/>
                    <a:gd name="connsiteY17" fmla="*/ 8657 h 25978"/>
                    <a:gd name="connsiteX18" fmla="*/ 23511 w 32292"/>
                    <a:gd name="connsiteY18" fmla="*/ 8611 h 25978"/>
                    <a:gd name="connsiteX19" fmla="*/ 22436 w 32292"/>
                    <a:gd name="connsiteY19" fmla="*/ 7764 h 25978"/>
                    <a:gd name="connsiteX20" fmla="*/ 17817 w 32292"/>
                    <a:gd name="connsiteY20" fmla="*/ 5244 h 25978"/>
                    <a:gd name="connsiteX21" fmla="*/ 8876 w 32292"/>
                    <a:gd name="connsiteY21" fmla="*/ 3000 h 25978"/>
                    <a:gd name="connsiteX22" fmla="*/ 3 w 32292"/>
                    <a:gd name="connsiteY22" fmla="*/ 1947 h 25978"/>
                    <a:gd name="connsiteX23" fmla="*/ 9059 w 32292"/>
                    <a:gd name="connsiteY23" fmla="*/ 0 h 25978"/>
                    <a:gd name="connsiteX24" fmla="*/ 19189 w 32292"/>
                    <a:gd name="connsiteY24" fmla="*/ 1580 h 25978"/>
                    <a:gd name="connsiteX25" fmla="*/ 24791 w 32292"/>
                    <a:gd name="connsiteY25" fmla="*/ 4328 h 25978"/>
                    <a:gd name="connsiteX26" fmla="*/ 26118 w 32292"/>
                    <a:gd name="connsiteY26" fmla="*/ 5313 h 25978"/>
                    <a:gd name="connsiteX27" fmla="*/ 28244 w 32292"/>
                    <a:gd name="connsiteY27" fmla="*/ 7283 h 25978"/>
                    <a:gd name="connsiteX28" fmla="*/ 32292 w 32292"/>
                    <a:gd name="connsiteY28" fmla="*/ 11680 h 25978"/>
                    <a:gd name="connsiteX29" fmla="*/ 32109 w 32292"/>
                    <a:gd name="connsiteY29" fmla="*/ 11680 h 2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92" h="25978">
                      <a:moveTo>
                        <a:pt x="32155" y="11703"/>
                      </a:moveTo>
                      <a:cubicBezTo>
                        <a:pt x="30943" y="11840"/>
                        <a:pt x="29754" y="11955"/>
                        <a:pt x="28565" y="12092"/>
                      </a:cubicBezTo>
                      <a:lnTo>
                        <a:pt x="26850" y="12298"/>
                      </a:lnTo>
                      <a:cubicBezTo>
                        <a:pt x="26324" y="12367"/>
                        <a:pt x="25935" y="12481"/>
                        <a:pt x="25477" y="12573"/>
                      </a:cubicBezTo>
                      <a:lnTo>
                        <a:pt x="24151" y="12848"/>
                      </a:lnTo>
                      <a:lnTo>
                        <a:pt x="23442" y="13031"/>
                      </a:lnTo>
                      <a:cubicBezTo>
                        <a:pt x="22985" y="13146"/>
                        <a:pt x="22505" y="13260"/>
                        <a:pt x="22047" y="13420"/>
                      </a:cubicBezTo>
                      <a:cubicBezTo>
                        <a:pt x="20218" y="13924"/>
                        <a:pt x="18503" y="14611"/>
                        <a:pt x="16902" y="15298"/>
                      </a:cubicBezTo>
                      <a:cubicBezTo>
                        <a:pt x="13723" y="16741"/>
                        <a:pt x="11048" y="18413"/>
                        <a:pt x="8944" y="20062"/>
                      </a:cubicBezTo>
                      <a:cubicBezTo>
                        <a:pt x="4805" y="23405"/>
                        <a:pt x="2884" y="26314"/>
                        <a:pt x="2290" y="25948"/>
                      </a:cubicBezTo>
                      <a:cubicBezTo>
                        <a:pt x="1855" y="25741"/>
                        <a:pt x="2884" y="22146"/>
                        <a:pt x="6932" y="17840"/>
                      </a:cubicBezTo>
                      <a:cubicBezTo>
                        <a:pt x="8967" y="15711"/>
                        <a:pt x="11757" y="13558"/>
                        <a:pt x="15210" y="11749"/>
                      </a:cubicBezTo>
                      <a:cubicBezTo>
                        <a:pt x="16948" y="10901"/>
                        <a:pt x="18800" y="10054"/>
                        <a:pt x="20835" y="9435"/>
                      </a:cubicBezTo>
                      <a:cubicBezTo>
                        <a:pt x="21338" y="9252"/>
                        <a:pt x="21842" y="9115"/>
                        <a:pt x="22368" y="8977"/>
                      </a:cubicBezTo>
                      <a:lnTo>
                        <a:pt x="23351" y="8703"/>
                      </a:lnTo>
                      <a:cubicBezTo>
                        <a:pt x="23534" y="8657"/>
                        <a:pt x="23557" y="8657"/>
                        <a:pt x="23534" y="8657"/>
                      </a:cubicBezTo>
                      <a:lnTo>
                        <a:pt x="23534" y="8657"/>
                      </a:lnTo>
                      <a:cubicBezTo>
                        <a:pt x="23534" y="8657"/>
                        <a:pt x="23534" y="8657"/>
                        <a:pt x="23534" y="8657"/>
                      </a:cubicBezTo>
                      <a:cubicBezTo>
                        <a:pt x="23534" y="8657"/>
                        <a:pt x="23602" y="8703"/>
                        <a:pt x="23511" y="8611"/>
                      </a:cubicBezTo>
                      <a:cubicBezTo>
                        <a:pt x="23168" y="8313"/>
                        <a:pt x="22848" y="7993"/>
                        <a:pt x="22436" y="7764"/>
                      </a:cubicBezTo>
                      <a:cubicBezTo>
                        <a:pt x="20950" y="6733"/>
                        <a:pt x="19418" y="5863"/>
                        <a:pt x="17817" y="5244"/>
                      </a:cubicBezTo>
                      <a:cubicBezTo>
                        <a:pt x="14661" y="3962"/>
                        <a:pt x="11528" y="3344"/>
                        <a:pt x="8876" y="3000"/>
                      </a:cubicBezTo>
                      <a:cubicBezTo>
                        <a:pt x="3547" y="2336"/>
                        <a:pt x="94" y="2542"/>
                        <a:pt x="3" y="1947"/>
                      </a:cubicBezTo>
                      <a:cubicBezTo>
                        <a:pt x="-111" y="1397"/>
                        <a:pt x="3273" y="92"/>
                        <a:pt x="9059" y="0"/>
                      </a:cubicBezTo>
                      <a:cubicBezTo>
                        <a:pt x="11940" y="0"/>
                        <a:pt x="15439" y="298"/>
                        <a:pt x="19189" y="1580"/>
                      </a:cubicBezTo>
                      <a:cubicBezTo>
                        <a:pt x="21064" y="2176"/>
                        <a:pt x="22962" y="3138"/>
                        <a:pt x="24791" y="4328"/>
                      </a:cubicBezTo>
                      <a:cubicBezTo>
                        <a:pt x="25272" y="4603"/>
                        <a:pt x="25683" y="4970"/>
                        <a:pt x="26118" y="5313"/>
                      </a:cubicBezTo>
                      <a:cubicBezTo>
                        <a:pt x="26827" y="5977"/>
                        <a:pt x="27536" y="6619"/>
                        <a:pt x="28244" y="7283"/>
                      </a:cubicBezTo>
                      <a:cubicBezTo>
                        <a:pt x="29571" y="8726"/>
                        <a:pt x="30920" y="10191"/>
                        <a:pt x="32292" y="11680"/>
                      </a:cubicBezTo>
                      <a:lnTo>
                        <a:pt x="32109" y="11680"/>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0" name="Freeform: Shape 2378">
                  <a:extLst>
                    <a:ext uri="{FF2B5EF4-FFF2-40B4-BE49-F238E27FC236}">
                      <a16:creationId xmlns:a16="http://schemas.microsoft.com/office/drawing/2014/main" id="{2EDF64E9-6557-2EA5-C5C9-CD80F05F5CDF}"/>
                    </a:ext>
                  </a:extLst>
                </p:cNvPr>
                <p:cNvSpPr/>
                <p:nvPr/>
              </p:nvSpPr>
              <p:spPr>
                <a:xfrm>
                  <a:off x="11630203" y="413547"/>
                  <a:ext cx="28140" cy="7208"/>
                </a:xfrm>
                <a:custGeom>
                  <a:avLst/>
                  <a:gdLst>
                    <a:gd name="connsiteX0" fmla="*/ 13682 w 28630"/>
                    <a:gd name="connsiteY0" fmla="*/ 267 h 7344"/>
                    <a:gd name="connsiteX1" fmla="*/ 24704 w 28630"/>
                    <a:gd name="connsiteY1" fmla="*/ 1137 h 7344"/>
                    <a:gd name="connsiteX2" fmla="*/ 27746 w 28630"/>
                    <a:gd name="connsiteY2" fmla="*/ 2625 h 7344"/>
                    <a:gd name="connsiteX3" fmla="*/ 28615 w 28630"/>
                    <a:gd name="connsiteY3" fmla="*/ 3770 h 7344"/>
                    <a:gd name="connsiteX4" fmla="*/ 14299 w 28630"/>
                    <a:gd name="connsiteY4" fmla="*/ 4503 h 7344"/>
                    <a:gd name="connsiteX5" fmla="*/ 53 w 28630"/>
                    <a:gd name="connsiteY5" fmla="*/ 7114 h 7344"/>
                    <a:gd name="connsiteX6" fmla="*/ 13728 w 28630"/>
                    <a:gd name="connsiteY6" fmla="*/ 289 h 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30" h="7344">
                      <a:moveTo>
                        <a:pt x="13682" y="267"/>
                      </a:moveTo>
                      <a:cubicBezTo>
                        <a:pt x="17981" y="-352"/>
                        <a:pt x="22006" y="175"/>
                        <a:pt x="24704" y="1137"/>
                      </a:cubicBezTo>
                      <a:cubicBezTo>
                        <a:pt x="26053" y="1572"/>
                        <a:pt x="27083" y="2144"/>
                        <a:pt x="27746" y="2625"/>
                      </a:cubicBezTo>
                      <a:cubicBezTo>
                        <a:pt x="28409" y="3106"/>
                        <a:pt x="28706" y="3473"/>
                        <a:pt x="28615" y="3770"/>
                      </a:cubicBezTo>
                      <a:cubicBezTo>
                        <a:pt x="28134" y="4938"/>
                        <a:pt x="21937" y="3290"/>
                        <a:pt x="14299" y="4503"/>
                      </a:cubicBezTo>
                      <a:cubicBezTo>
                        <a:pt x="6662" y="5557"/>
                        <a:pt x="647" y="8122"/>
                        <a:pt x="53" y="7114"/>
                      </a:cubicBezTo>
                      <a:cubicBezTo>
                        <a:pt x="-610" y="6175"/>
                        <a:pt x="5038" y="1526"/>
                        <a:pt x="13728" y="289"/>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1" name="Freeform: Shape 2379">
                  <a:extLst>
                    <a:ext uri="{FF2B5EF4-FFF2-40B4-BE49-F238E27FC236}">
                      <a16:creationId xmlns:a16="http://schemas.microsoft.com/office/drawing/2014/main" id="{C7C21802-D93C-E897-B0D4-9F18461578AD}"/>
                    </a:ext>
                  </a:extLst>
                </p:cNvPr>
                <p:cNvSpPr/>
                <p:nvPr/>
              </p:nvSpPr>
              <p:spPr>
                <a:xfrm>
                  <a:off x="11712361" y="412268"/>
                  <a:ext cx="24278" cy="18164"/>
                </a:xfrm>
                <a:custGeom>
                  <a:avLst/>
                  <a:gdLst>
                    <a:gd name="connsiteX0" fmla="*/ 7524 w 24701"/>
                    <a:gd name="connsiteY0" fmla="*/ 5646 h 18508"/>
                    <a:gd name="connsiteX1" fmla="*/ 7501 w 24701"/>
                    <a:gd name="connsiteY1" fmla="*/ 5646 h 18508"/>
                    <a:gd name="connsiteX2" fmla="*/ 7501 w 24701"/>
                    <a:gd name="connsiteY2" fmla="*/ 5669 h 18508"/>
                    <a:gd name="connsiteX3" fmla="*/ 7501 w 24701"/>
                    <a:gd name="connsiteY3" fmla="*/ 5669 h 18508"/>
                    <a:gd name="connsiteX4" fmla="*/ 7592 w 24701"/>
                    <a:gd name="connsiteY4" fmla="*/ 5760 h 18508"/>
                    <a:gd name="connsiteX5" fmla="*/ 8393 w 24701"/>
                    <a:gd name="connsiteY5" fmla="*/ 6310 h 18508"/>
                    <a:gd name="connsiteX6" fmla="*/ 11182 w 24701"/>
                    <a:gd name="connsiteY6" fmla="*/ 8646 h 18508"/>
                    <a:gd name="connsiteX7" fmla="*/ 13309 w 24701"/>
                    <a:gd name="connsiteY7" fmla="*/ 11051 h 18508"/>
                    <a:gd name="connsiteX8" fmla="*/ 14841 w 24701"/>
                    <a:gd name="connsiteY8" fmla="*/ 13341 h 18508"/>
                    <a:gd name="connsiteX9" fmla="*/ 16533 w 24701"/>
                    <a:gd name="connsiteY9" fmla="*/ 18471 h 18508"/>
                    <a:gd name="connsiteX10" fmla="*/ 12600 w 24701"/>
                    <a:gd name="connsiteY10" fmla="*/ 15059 h 18508"/>
                    <a:gd name="connsiteX11" fmla="*/ 10839 w 24701"/>
                    <a:gd name="connsiteY11" fmla="*/ 13295 h 18508"/>
                    <a:gd name="connsiteX12" fmla="*/ 8690 w 24701"/>
                    <a:gd name="connsiteY12" fmla="*/ 11440 h 18508"/>
                    <a:gd name="connsiteX13" fmla="*/ 6152 w 24701"/>
                    <a:gd name="connsiteY13" fmla="*/ 9677 h 18508"/>
                    <a:gd name="connsiteX14" fmla="*/ 5466 w 24701"/>
                    <a:gd name="connsiteY14" fmla="*/ 9241 h 18508"/>
                    <a:gd name="connsiteX15" fmla="*/ 4734 w 24701"/>
                    <a:gd name="connsiteY15" fmla="*/ 8875 h 18508"/>
                    <a:gd name="connsiteX16" fmla="*/ 3842 w 24701"/>
                    <a:gd name="connsiteY16" fmla="*/ 8486 h 18508"/>
                    <a:gd name="connsiteX17" fmla="*/ 2035 w 24701"/>
                    <a:gd name="connsiteY17" fmla="*/ 7684 h 18508"/>
                    <a:gd name="connsiteX18" fmla="*/ 0 w 24701"/>
                    <a:gd name="connsiteY18" fmla="*/ 6928 h 18508"/>
                    <a:gd name="connsiteX19" fmla="*/ 3019 w 24701"/>
                    <a:gd name="connsiteY19" fmla="*/ 3837 h 18508"/>
                    <a:gd name="connsiteX20" fmla="*/ 4459 w 24701"/>
                    <a:gd name="connsiteY20" fmla="*/ 2600 h 18508"/>
                    <a:gd name="connsiteX21" fmla="*/ 5946 w 24701"/>
                    <a:gd name="connsiteY21" fmla="*/ 1730 h 18508"/>
                    <a:gd name="connsiteX22" fmla="*/ 8095 w 24701"/>
                    <a:gd name="connsiteY22" fmla="*/ 882 h 18508"/>
                    <a:gd name="connsiteX23" fmla="*/ 12166 w 24701"/>
                    <a:gd name="connsiteY23" fmla="*/ 104 h 18508"/>
                    <a:gd name="connsiteX24" fmla="*/ 18889 w 24701"/>
                    <a:gd name="connsiteY24" fmla="*/ 333 h 18508"/>
                    <a:gd name="connsiteX25" fmla="*/ 24697 w 24701"/>
                    <a:gd name="connsiteY25" fmla="*/ 2463 h 18508"/>
                    <a:gd name="connsiteX26" fmla="*/ 18752 w 24701"/>
                    <a:gd name="connsiteY26" fmla="*/ 3333 h 18508"/>
                    <a:gd name="connsiteX27" fmla="*/ 12669 w 24701"/>
                    <a:gd name="connsiteY27" fmla="*/ 3997 h 18508"/>
                    <a:gd name="connsiteX28" fmla="*/ 9376 w 24701"/>
                    <a:gd name="connsiteY28" fmla="*/ 4844 h 18508"/>
                    <a:gd name="connsiteX29" fmla="*/ 7821 w 24701"/>
                    <a:gd name="connsiteY29" fmla="*/ 5509 h 18508"/>
                    <a:gd name="connsiteX30" fmla="*/ 7569 w 24701"/>
                    <a:gd name="connsiteY30" fmla="*/ 5646 h 18508"/>
                    <a:gd name="connsiteX31" fmla="*/ 7569 w 24701"/>
                    <a:gd name="connsiteY31" fmla="*/ 5646 h 1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701" h="18508">
                      <a:moveTo>
                        <a:pt x="7524" y="5646"/>
                      </a:moveTo>
                      <a:cubicBezTo>
                        <a:pt x="7524" y="5646"/>
                        <a:pt x="7524" y="5646"/>
                        <a:pt x="7501" y="5646"/>
                      </a:cubicBezTo>
                      <a:cubicBezTo>
                        <a:pt x="7501" y="5646"/>
                        <a:pt x="7501" y="5646"/>
                        <a:pt x="7501" y="5669"/>
                      </a:cubicBezTo>
                      <a:lnTo>
                        <a:pt x="7501" y="5669"/>
                      </a:lnTo>
                      <a:cubicBezTo>
                        <a:pt x="7501" y="5669"/>
                        <a:pt x="7364" y="5600"/>
                        <a:pt x="7592" y="5760"/>
                      </a:cubicBezTo>
                      <a:lnTo>
                        <a:pt x="8393" y="6310"/>
                      </a:lnTo>
                      <a:cubicBezTo>
                        <a:pt x="9467" y="7020"/>
                        <a:pt x="10313" y="7890"/>
                        <a:pt x="11182" y="8646"/>
                      </a:cubicBezTo>
                      <a:cubicBezTo>
                        <a:pt x="11983" y="9470"/>
                        <a:pt x="12669" y="10295"/>
                        <a:pt x="13309" y="11051"/>
                      </a:cubicBezTo>
                      <a:cubicBezTo>
                        <a:pt x="13904" y="11852"/>
                        <a:pt x="14384" y="12654"/>
                        <a:pt x="14841" y="13341"/>
                      </a:cubicBezTo>
                      <a:cubicBezTo>
                        <a:pt x="16511" y="16249"/>
                        <a:pt x="16968" y="18265"/>
                        <a:pt x="16533" y="18471"/>
                      </a:cubicBezTo>
                      <a:cubicBezTo>
                        <a:pt x="16008" y="18769"/>
                        <a:pt x="14704" y="17257"/>
                        <a:pt x="12600" y="15059"/>
                      </a:cubicBezTo>
                      <a:cubicBezTo>
                        <a:pt x="12051" y="14509"/>
                        <a:pt x="11480" y="13913"/>
                        <a:pt x="10839" y="13295"/>
                      </a:cubicBezTo>
                      <a:cubicBezTo>
                        <a:pt x="10153" y="12723"/>
                        <a:pt x="9444" y="12104"/>
                        <a:pt x="8690" y="11440"/>
                      </a:cubicBezTo>
                      <a:cubicBezTo>
                        <a:pt x="7867" y="10890"/>
                        <a:pt x="7089" y="10180"/>
                        <a:pt x="6152" y="9677"/>
                      </a:cubicBezTo>
                      <a:lnTo>
                        <a:pt x="5466" y="9241"/>
                      </a:lnTo>
                      <a:cubicBezTo>
                        <a:pt x="5466" y="9241"/>
                        <a:pt x="5008" y="8967"/>
                        <a:pt x="4734" y="8875"/>
                      </a:cubicBezTo>
                      <a:lnTo>
                        <a:pt x="3842" y="8486"/>
                      </a:lnTo>
                      <a:cubicBezTo>
                        <a:pt x="3247" y="8211"/>
                        <a:pt x="2653" y="7959"/>
                        <a:pt x="2035" y="7684"/>
                      </a:cubicBezTo>
                      <a:cubicBezTo>
                        <a:pt x="1372" y="7432"/>
                        <a:pt x="686" y="7180"/>
                        <a:pt x="0" y="6928"/>
                      </a:cubicBezTo>
                      <a:cubicBezTo>
                        <a:pt x="823" y="6081"/>
                        <a:pt x="1898" y="4799"/>
                        <a:pt x="3019" y="3837"/>
                      </a:cubicBezTo>
                      <a:lnTo>
                        <a:pt x="4459" y="2600"/>
                      </a:lnTo>
                      <a:cubicBezTo>
                        <a:pt x="4917" y="2256"/>
                        <a:pt x="5671" y="1844"/>
                        <a:pt x="5946" y="1730"/>
                      </a:cubicBezTo>
                      <a:cubicBezTo>
                        <a:pt x="6655" y="1340"/>
                        <a:pt x="7386" y="1134"/>
                        <a:pt x="8095" y="882"/>
                      </a:cubicBezTo>
                      <a:cubicBezTo>
                        <a:pt x="9513" y="447"/>
                        <a:pt x="10885" y="241"/>
                        <a:pt x="12166" y="104"/>
                      </a:cubicBezTo>
                      <a:cubicBezTo>
                        <a:pt x="14750" y="-125"/>
                        <a:pt x="17014" y="58"/>
                        <a:pt x="18889" y="333"/>
                      </a:cubicBezTo>
                      <a:cubicBezTo>
                        <a:pt x="22639" y="905"/>
                        <a:pt x="24812" y="1890"/>
                        <a:pt x="24697" y="2463"/>
                      </a:cubicBezTo>
                      <a:cubicBezTo>
                        <a:pt x="24583" y="3058"/>
                        <a:pt x="22319" y="3127"/>
                        <a:pt x="18752" y="3333"/>
                      </a:cubicBezTo>
                      <a:cubicBezTo>
                        <a:pt x="16991" y="3447"/>
                        <a:pt x="14887" y="3585"/>
                        <a:pt x="12669" y="3997"/>
                      </a:cubicBezTo>
                      <a:cubicBezTo>
                        <a:pt x="11571" y="4203"/>
                        <a:pt x="10451" y="4455"/>
                        <a:pt x="9376" y="4844"/>
                      </a:cubicBezTo>
                      <a:cubicBezTo>
                        <a:pt x="8850" y="5051"/>
                        <a:pt x="8278" y="5234"/>
                        <a:pt x="7821" y="5509"/>
                      </a:cubicBezTo>
                      <a:lnTo>
                        <a:pt x="7569" y="5646"/>
                      </a:lnTo>
                      <a:lnTo>
                        <a:pt x="7569" y="5646"/>
                      </a:ln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2" name="Freeform: Shape 2380">
                  <a:extLst>
                    <a:ext uri="{FF2B5EF4-FFF2-40B4-BE49-F238E27FC236}">
                      <a16:creationId xmlns:a16="http://schemas.microsoft.com/office/drawing/2014/main" id="{88752C10-313D-1967-DBFD-32B9EBBE7AC2}"/>
                    </a:ext>
                  </a:extLst>
                </p:cNvPr>
                <p:cNvSpPr/>
                <p:nvPr/>
              </p:nvSpPr>
              <p:spPr>
                <a:xfrm>
                  <a:off x="11715974" y="416348"/>
                  <a:ext cx="17812" cy="7477"/>
                </a:xfrm>
                <a:custGeom>
                  <a:avLst/>
                  <a:gdLst>
                    <a:gd name="connsiteX0" fmla="*/ 9015 w 18122"/>
                    <a:gd name="connsiteY0" fmla="*/ 4741 h 7619"/>
                    <a:gd name="connsiteX1" fmla="*/ 6 w 18122"/>
                    <a:gd name="connsiteY1" fmla="*/ 1947 h 7619"/>
                    <a:gd name="connsiteX2" fmla="*/ 2818 w 18122"/>
                    <a:gd name="connsiteY2" fmla="*/ 298 h 7619"/>
                    <a:gd name="connsiteX3" fmla="*/ 4350 w 18122"/>
                    <a:gd name="connsiteY3" fmla="*/ 0 h 7619"/>
                    <a:gd name="connsiteX4" fmla="*/ 6134 w 18122"/>
                    <a:gd name="connsiteY4" fmla="*/ 0 h 7619"/>
                    <a:gd name="connsiteX5" fmla="*/ 8124 w 18122"/>
                    <a:gd name="connsiteY5" fmla="*/ 137 h 7619"/>
                    <a:gd name="connsiteX6" fmla="*/ 10205 w 18122"/>
                    <a:gd name="connsiteY6" fmla="*/ 664 h 7619"/>
                    <a:gd name="connsiteX7" fmla="*/ 14001 w 18122"/>
                    <a:gd name="connsiteY7" fmla="*/ 2313 h 7619"/>
                    <a:gd name="connsiteX8" fmla="*/ 16630 w 18122"/>
                    <a:gd name="connsiteY8" fmla="*/ 4420 h 7619"/>
                    <a:gd name="connsiteX9" fmla="*/ 17957 w 18122"/>
                    <a:gd name="connsiteY9" fmla="*/ 7443 h 7619"/>
                    <a:gd name="connsiteX10" fmla="*/ 8970 w 18122"/>
                    <a:gd name="connsiteY10" fmla="*/ 4741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22" h="7619">
                      <a:moveTo>
                        <a:pt x="9015" y="4741"/>
                      </a:moveTo>
                      <a:cubicBezTo>
                        <a:pt x="4419" y="3344"/>
                        <a:pt x="211" y="3229"/>
                        <a:pt x="6" y="1947"/>
                      </a:cubicBezTo>
                      <a:cubicBezTo>
                        <a:pt x="-86" y="1374"/>
                        <a:pt x="966" y="779"/>
                        <a:pt x="2818" y="298"/>
                      </a:cubicBezTo>
                      <a:cubicBezTo>
                        <a:pt x="3276" y="206"/>
                        <a:pt x="3802" y="23"/>
                        <a:pt x="4350" y="0"/>
                      </a:cubicBezTo>
                      <a:cubicBezTo>
                        <a:pt x="4899" y="0"/>
                        <a:pt x="5517" y="0"/>
                        <a:pt x="6134" y="0"/>
                      </a:cubicBezTo>
                      <a:cubicBezTo>
                        <a:pt x="6774" y="23"/>
                        <a:pt x="7437" y="46"/>
                        <a:pt x="8124" y="137"/>
                      </a:cubicBezTo>
                      <a:cubicBezTo>
                        <a:pt x="8787" y="298"/>
                        <a:pt x="9496" y="458"/>
                        <a:pt x="10205" y="664"/>
                      </a:cubicBezTo>
                      <a:cubicBezTo>
                        <a:pt x="11645" y="985"/>
                        <a:pt x="12857" y="1741"/>
                        <a:pt x="14001" y="2313"/>
                      </a:cubicBezTo>
                      <a:cubicBezTo>
                        <a:pt x="15052" y="3023"/>
                        <a:pt x="15990" y="3687"/>
                        <a:pt x="16630" y="4420"/>
                      </a:cubicBezTo>
                      <a:cubicBezTo>
                        <a:pt x="17980" y="5794"/>
                        <a:pt x="18391" y="7077"/>
                        <a:pt x="17957" y="7443"/>
                      </a:cubicBezTo>
                      <a:cubicBezTo>
                        <a:pt x="17088" y="8267"/>
                        <a:pt x="13658" y="6000"/>
                        <a:pt x="8970" y="4741"/>
                      </a:cubicBezTo>
                      <a:close/>
                    </a:path>
                  </a:pathLst>
                </a:custGeom>
                <a:solidFill>
                  <a:srgbClr val="231F2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3" name="Freeform: Shape 2381">
                  <a:extLst>
                    <a:ext uri="{FF2B5EF4-FFF2-40B4-BE49-F238E27FC236}">
                      <a16:creationId xmlns:a16="http://schemas.microsoft.com/office/drawing/2014/main" id="{11EC969E-5C7B-9867-3681-A6EA992CE91F}"/>
                    </a:ext>
                  </a:extLst>
                </p:cNvPr>
                <p:cNvSpPr/>
                <p:nvPr/>
              </p:nvSpPr>
              <p:spPr>
                <a:xfrm>
                  <a:off x="11732207" y="291539"/>
                  <a:ext cx="57126" cy="125169"/>
                </a:xfrm>
                <a:custGeom>
                  <a:avLst/>
                  <a:gdLst>
                    <a:gd name="connsiteX0" fmla="*/ 57192 w 58121"/>
                    <a:gd name="connsiteY0" fmla="*/ 86202 h 127539"/>
                    <a:gd name="connsiteX1" fmla="*/ 56118 w 58121"/>
                    <a:gd name="connsiteY1" fmla="*/ 91240 h 127539"/>
                    <a:gd name="connsiteX2" fmla="*/ 38761 w 58121"/>
                    <a:gd name="connsiteY2" fmla="*/ 127539 h 127539"/>
                    <a:gd name="connsiteX3" fmla="*/ 18912 w 58121"/>
                    <a:gd name="connsiteY3" fmla="*/ 81599 h 127539"/>
                    <a:gd name="connsiteX4" fmla="*/ 10816 w 58121"/>
                    <a:gd name="connsiteY4" fmla="*/ 46628 h 127539"/>
                    <a:gd name="connsiteX5" fmla="*/ 9056 w 58121"/>
                    <a:gd name="connsiteY5" fmla="*/ 39047 h 127539"/>
                    <a:gd name="connsiteX6" fmla="*/ 0 w 58121"/>
                    <a:gd name="connsiteY6" fmla="*/ 0 h 127539"/>
                    <a:gd name="connsiteX7" fmla="*/ 35102 w 58121"/>
                    <a:gd name="connsiteY7" fmla="*/ 39208 h 127539"/>
                    <a:gd name="connsiteX8" fmla="*/ 57169 w 58121"/>
                    <a:gd name="connsiteY8" fmla="*/ 86202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21" h="127539">
                      <a:moveTo>
                        <a:pt x="57192" y="86202"/>
                      </a:moveTo>
                      <a:cubicBezTo>
                        <a:pt x="56918" y="87896"/>
                        <a:pt x="56552" y="89568"/>
                        <a:pt x="56118" y="91240"/>
                      </a:cubicBezTo>
                      <a:cubicBezTo>
                        <a:pt x="51178" y="110958"/>
                        <a:pt x="38761" y="127539"/>
                        <a:pt x="38761" y="127539"/>
                      </a:cubicBezTo>
                      <a:cubicBezTo>
                        <a:pt x="46376" y="103996"/>
                        <a:pt x="18912" y="81599"/>
                        <a:pt x="18912" y="81599"/>
                      </a:cubicBezTo>
                      <a:lnTo>
                        <a:pt x="10816" y="46628"/>
                      </a:lnTo>
                      <a:lnTo>
                        <a:pt x="9056" y="39047"/>
                      </a:lnTo>
                      <a:lnTo>
                        <a:pt x="0" y="0"/>
                      </a:lnTo>
                      <a:cubicBezTo>
                        <a:pt x="11205" y="24825"/>
                        <a:pt x="35102" y="39208"/>
                        <a:pt x="35102" y="39208"/>
                      </a:cubicBezTo>
                      <a:cubicBezTo>
                        <a:pt x="56758" y="50910"/>
                        <a:pt x="60211" y="69255"/>
                        <a:pt x="57169" y="86202"/>
                      </a:cubicBezTo>
                      <a:close/>
                    </a:path>
                  </a:pathLst>
                </a:custGeom>
                <a:solidFill>
                  <a:srgbClr val="003865"/>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4" name="Freeform: Shape 2382">
                  <a:extLst>
                    <a:ext uri="{FF2B5EF4-FFF2-40B4-BE49-F238E27FC236}">
                      <a16:creationId xmlns:a16="http://schemas.microsoft.com/office/drawing/2014/main" id="{BF557150-2BB4-CF32-C309-1D2A07C9CD45}"/>
                    </a:ext>
                  </a:extLst>
                </p:cNvPr>
                <p:cNvSpPr/>
                <p:nvPr/>
              </p:nvSpPr>
              <p:spPr>
                <a:xfrm>
                  <a:off x="11522072" y="360396"/>
                  <a:ext cx="14074" cy="22410"/>
                </a:xfrm>
                <a:custGeom>
                  <a:avLst/>
                  <a:gdLst>
                    <a:gd name="connsiteX0" fmla="*/ 7232 w 14319"/>
                    <a:gd name="connsiteY0" fmla="*/ 16636 h 22834"/>
                    <a:gd name="connsiteX1" fmla="*/ 14229 w 14319"/>
                    <a:gd name="connsiteY1" fmla="*/ 9835 h 22834"/>
                    <a:gd name="connsiteX2" fmla="*/ 11416 w 14319"/>
                    <a:gd name="connsiteY2" fmla="*/ 1109 h 22834"/>
                    <a:gd name="connsiteX3" fmla="*/ 1194 w 14319"/>
                    <a:gd name="connsiteY3" fmla="*/ 5277 h 22834"/>
                    <a:gd name="connsiteX4" fmla="*/ 1675 w 14319"/>
                    <a:gd name="connsiteY4" fmla="*/ 19018 h 22834"/>
                    <a:gd name="connsiteX5" fmla="*/ 9358 w 14319"/>
                    <a:gd name="connsiteY5" fmla="*/ 22316 h 22834"/>
                    <a:gd name="connsiteX6" fmla="*/ 7232 w 14319"/>
                    <a:gd name="connsiteY6" fmla="*/ 16613 h 2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19" h="22834">
                      <a:moveTo>
                        <a:pt x="7232" y="16636"/>
                      </a:moveTo>
                      <a:cubicBezTo>
                        <a:pt x="7254" y="12903"/>
                        <a:pt x="10662" y="9995"/>
                        <a:pt x="14229" y="9835"/>
                      </a:cubicBezTo>
                      <a:cubicBezTo>
                        <a:pt x="14458" y="6674"/>
                        <a:pt x="14481" y="3582"/>
                        <a:pt x="11416" y="1109"/>
                      </a:cubicBezTo>
                      <a:cubicBezTo>
                        <a:pt x="7735" y="-1868"/>
                        <a:pt x="2818" y="1704"/>
                        <a:pt x="1194" y="5277"/>
                      </a:cubicBezTo>
                      <a:cubicBezTo>
                        <a:pt x="-658" y="9331"/>
                        <a:pt x="-246" y="15239"/>
                        <a:pt x="1675" y="19018"/>
                      </a:cubicBezTo>
                      <a:cubicBezTo>
                        <a:pt x="3207" y="22041"/>
                        <a:pt x="6866" y="23759"/>
                        <a:pt x="9358" y="22316"/>
                      </a:cubicBezTo>
                      <a:cubicBezTo>
                        <a:pt x="7986" y="20896"/>
                        <a:pt x="7209" y="18949"/>
                        <a:pt x="7232" y="1661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5" name="Freeform: Shape 2383">
                  <a:extLst>
                    <a:ext uri="{FF2B5EF4-FFF2-40B4-BE49-F238E27FC236}">
                      <a16:creationId xmlns:a16="http://schemas.microsoft.com/office/drawing/2014/main" id="{1FF505B2-0C2A-0E53-30A8-FB1300EC3202}"/>
                    </a:ext>
                  </a:extLst>
                </p:cNvPr>
                <p:cNvSpPr/>
                <p:nvPr/>
              </p:nvSpPr>
              <p:spPr>
                <a:xfrm>
                  <a:off x="11509734" y="340825"/>
                  <a:ext cx="37213" cy="37269"/>
                </a:xfrm>
                <a:custGeom>
                  <a:avLst/>
                  <a:gdLst>
                    <a:gd name="connsiteX0" fmla="*/ 16263 w 37861"/>
                    <a:gd name="connsiteY0" fmla="*/ 6004 h 37975"/>
                    <a:gd name="connsiteX1" fmla="*/ 10569 w 37861"/>
                    <a:gd name="connsiteY1" fmla="*/ 10401 h 37975"/>
                    <a:gd name="connsiteX2" fmla="*/ 8305 w 37861"/>
                    <a:gd name="connsiteY2" fmla="*/ 12966 h 37975"/>
                    <a:gd name="connsiteX3" fmla="*/ 6498 w 37861"/>
                    <a:gd name="connsiteY3" fmla="*/ 15714 h 37975"/>
                    <a:gd name="connsiteX4" fmla="*/ 2999 w 37861"/>
                    <a:gd name="connsiteY4" fmla="*/ 26753 h 37975"/>
                    <a:gd name="connsiteX5" fmla="*/ 2016 w 37861"/>
                    <a:gd name="connsiteY5" fmla="*/ 37974 h 37975"/>
                    <a:gd name="connsiteX6" fmla="*/ 4 w 37861"/>
                    <a:gd name="connsiteY6" fmla="*/ 26501 h 37975"/>
                    <a:gd name="connsiteX7" fmla="*/ 3045 w 37861"/>
                    <a:gd name="connsiteY7" fmla="*/ 13882 h 37975"/>
                    <a:gd name="connsiteX8" fmla="*/ 5035 w 37861"/>
                    <a:gd name="connsiteY8" fmla="*/ 10584 h 37975"/>
                    <a:gd name="connsiteX9" fmla="*/ 7619 w 37861"/>
                    <a:gd name="connsiteY9" fmla="*/ 7492 h 37975"/>
                    <a:gd name="connsiteX10" fmla="*/ 14205 w 37861"/>
                    <a:gd name="connsiteY10" fmla="*/ 2294 h 37975"/>
                    <a:gd name="connsiteX11" fmla="*/ 22689 w 37861"/>
                    <a:gd name="connsiteY11" fmla="*/ 4 h 37975"/>
                    <a:gd name="connsiteX12" fmla="*/ 30647 w 37861"/>
                    <a:gd name="connsiteY12" fmla="*/ 2775 h 37975"/>
                    <a:gd name="connsiteX13" fmla="*/ 34991 w 37861"/>
                    <a:gd name="connsiteY13" fmla="*/ 8683 h 37975"/>
                    <a:gd name="connsiteX14" fmla="*/ 36981 w 37861"/>
                    <a:gd name="connsiteY14" fmla="*/ 14409 h 37975"/>
                    <a:gd name="connsiteX15" fmla="*/ 37781 w 37861"/>
                    <a:gd name="connsiteY15" fmla="*/ 22997 h 37975"/>
                    <a:gd name="connsiteX16" fmla="*/ 37301 w 37861"/>
                    <a:gd name="connsiteY16" fmla="*/ 25333 h 37975"/>
                    <a:gd name="connsiteX17" fmla="*/ 36798 w 37861"/>
                    <a:gd name="connsiteY17" fmla="*/ 26066 h 37975"/>
                    <a:gd name="connsiteX18" fmla="*/ 36455 w 37861"/>
                    <a:gd name="connsiteY18" fmla="*/ 25241 h 37975"/>
                    <a:gd name="connsiteX19" fmla="*/ 36135 w 37861"/>
                    <a:gd name="connsiteY19" fmla="*/ 23043 h 37975"/>
                    <a:gd name="connsiteX20" fmla="*/ 34100 w 37861"/>
                    <a:gd name="connsiteY20" fmla="*/ 15279 h 37975"/>
                    <a:gd name="connsiteX21" fmla="*/ 31859 w 37861"/>
                    <a:gd name="connsiteY21" fmla="*/ 10332 h 37975"/>
                    <a:gd name="connsiteX22" fmla="*/ 28222 w 37861"/>
                    <a:gd name="connsiteY22" fmla="*/ 5889 h 37975"/>
                    <a:gd name="connsiteX23" fmla="*/ 22643 w 37861"/>
                    <a:gd name="connsiteY23" fmla="*/ 4195 h 37975"/>
                    <a:gd name="connsiteX24" fmla="*/ 16240 w 37861"/>
                    <a:gd name="connsiteY24" fmla="*/ 6050 h 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861" h="37975">
                      <a:moveTo>
                        <a:pt x="16263" y="6004"/>
                      </a:moveTo>
                      <a:cubicBezTo>
                        <a:pt x="14182" y="7172"/>
                        <a:pt x="12192" y="8706"/>
                        <a:pt x="10569" y="10401"/>
                      </a:cubicBezTo>
                      <a:cubicBezTo>
                        <a:pt x="9814" y="11271"/>
                        <a:pt x="8945" y="12050"/>
                        <a:pt x="8305" y="12966"/>
                      </a:cubicBezTo>
                      <a:cubicBezTo>
                        <a:pt x="7687" y="13905"/>
                        <a:pt x="7070" y="14821"/>
                        <a:pt x="6498" y="15714"/>
                      </a:cubicBezTo>
                      <a:cubicBezTo>
                        <a:pt x="4394" y="19493"/>
                        <a:pt x="3525" y="23432"/>
                        <a:pt x="2999" y="26753"/>
                      </a:cubicBezTo>
                      <a:cubicBezTo>
                        <a:pt x="2153" y="33486"/>
                        <a:pt x="2725" y="37883"/>
                        <a:pt x="2016" y="37974"/>
                      </a:cubicBezTo>
                      <a:cubicBezTo>
                        <a:pt x="1559" y="38066"/>
                        <a:pt x="-88" y="33852"/>
                        <a:pt x="4" y="26501"/>
                      </a:cubicBezTo>
                      <a:cubicBezTo>
                        <a:pt x="187" y="22859"/>
                        <a:pt x="804" y="18394"/>
                        <a:pt x="3045" y="13882"/>
                      </a:cubicBezTo>
                      <a:cubicBezTo>
                        <a:pt x="3663" y="12783"/>
                        <a:pt x="4349" y="11706"/>
                        <a:pt x="5035" y="10584"/>
                      </a:cubicBezTo>
                      <a:cubicBezTo>
                        <a:pt x="5766" y="9485"/>
                        <a:pt x="6727" y="8546"/>
                        <a:pt x="7619" y="7492"/>
                      </a:cubicBezTo>
                      <a:cubicBezTo>
                        <a:pt x="9448" y="5500"/>
                        <a:pt x="11643" y="3759"/>
                        <a:pt x="14205" y="2294"/>
                      </a:cubicBezTo>
                      <a:cubicBezTo>
                        <a:pt x="16766" y="874"/>
                        <a:pt x="19716" y="-65"/>
                        <a:pt x="22689" y="4"/>
                      </a:cubicBezTo>
                      <a:cubicBezTo>
                        <a:pt x="25570" y="49"/>
                        <a:pt x="28520" y="988"/>
                        <a:pt x="30647" y="2775"/>
                      </a:cubicBezTo>
                      <a:cubicBezTo>
                        <a:pt x="32796" y="4538"/>
                        <a:pt x="34031" y="6714"/>
                        <a:pt x="34991" y="8683"/>
                      </a:cubicBezTo>
                      <a:cubicBezTo>
                        <a:pt x="35952" y="10653"/>
                        <a:pt x="36569" y="12645"/>
                        <a:pt x="36981" y="14409"/>
                      </a:cubicBezTo>
                      <a:cubicBezTo>
                        <a:pt x="37827" y="17958"/>
                        <a:pt x="37987" y="20936"/>
                        <a:pt x="37781" y="22997"/>
                      </a:cubicBezTo>
                      <a:cubicBezTo>
                        <a:pt x="37713" y="24027"/>
                        <a:pt x="37507" y="24806"/>
                        <a:pt x="37301" y="25333"/>
                      </a:cubicBezTo>
                      <a:cubicBezTo>
                        <a:pt x="37118" y="25859"/>
                        <a:pt x="36935" y="26088"/>
                        <a:pt x="36798" y="26066"/>
                      </a:cubicBezTo>
                      <a:cubicBezTo>
                        <a:pt x="36661" y="26043"/>
                        <a:pt x="36546" y="25745"/>
                        <a:pt x="36455" y="25241"/>
                      </a:cubicBezTo>
                      <a:cubicBezTo>
                        <a:pt x="36386" y="24737"/>
                        <a:pt x="36318" y="24004"/>
                        <a:pt x="36135" y="23043"/>
                      </a:cubicBezTo>
                      <a:cubicBezTo>
                        <a:pt x="35837" y="21165"/>
                        <a:pt x="35243" y="18462"/>
                        <a:pt x="34100" y="15279"/>
                      </a:cubicBezTo>
                      <a:cubicBezTo>
                        <a:pt x="33528" y="13676"/>
                        <a:pt x="32842" y="12004"/>
                        <a:pt x="31859" y="10332"/>
                      </a:cubicBezTo>
                      <a:cubicBezTo>
                        <a:pt x="30898" y="8660"/>
                        <a:pt x="29732" y="7011"/>
                        <a:pt x="28222" y="5889"/>
                      </a:cubicBezTo>
                      <a:cubicBezTo>
                        <a:pt x="26736" y="4767"/>
                        <a:pt x="24769" y="4195"/>
                        <a:pt x="22643" y="4195"/>
                      </a:cubicBezTo>
                      <a:cubicBezTo>
                        <a:pt x="20539" y="4195"/>
                        <a:pt x="18344" y="4882"/>
                        <a:pt x="16240" y="60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6" name="Freeform: Shape 2384">
                  <a:extLst>
                    <a:ext uri="{FF2B5EF4-FFF2-40B4-BE49-F238E27FC236}">
                      <a16:creationId xmlns:a16="http://schemas.microsoft.com/office/drawing/2014/main" id="{59CEB671-32BF-7F05-A58F-AD87CCAE650C}"/>
                    </a:ext>
                  </a:extLst>
                </p:cNvPr>
                <p:cNvSpPr/>
                <p:nvPr/>
              </p:nvSpPr>
              <p:spPr>
                <a:xfrm>
                  <a:off x="11528128" y="369211"/>
                  <a:ext cx="15548" cy="36909"/>
                </a:xfrm>
                <a:custGeom>
                  <a:avLst/>
                  <a:gdLst>
                    <a:gd name="connsiteX0" fmla="*/ 5782 w 15819"/>
                    <a:gd name="connsiteY0" fmla="*/ 13150 h 37608"/>
                    <a:gd name="connsiteX1" fmla="*/ 6559 w 15819"/>
                    <a:gd name="connsiteY1" fmla="*/ 18898 h 37608"/>
                    <a:gd name="connsiteX2" fmla="*/ 5416 w 15819"/>
                    <a:gd name="connsiteY2" fmla="*/ 23456 h 37608"/>
                    <a:gd name="connsiteX3" fmla="*/ 4547 w 15819"/>
                    <a:gd name="connsiteY3" fmla="*/ 27257 h 37608"/>
                    <a:gd name="connsiteX4" fmla="*/ 3998 w 15819"/>
                    <a:gd name="connsiteY4" fmla="*/ 30647 h 37608"/>
                    <a:gd name="connsiteX5" fmla="*/ 3358 w 15819"/>
                    <a:gd name="connsiteY5" fmla="*/ 35685 h 37608"/>
                    <a:gd name="connsiteX6" fmla="*/ 2603 w 15819"/>
                    <a:gd name="connsiteY6" fmla="*/ 37609 h 37608"/>
                    <a:gd name="connsiteX7" fmla="*/ 1711 w 15819"/>
                    <a:gd name="connsiteY7" fmla="*/ 35754 h 37608"/>
                    <a:gd name="connsiteX8" fmla="*/ 1002 w 15819"/>
                    <a:gd name="connsiteY8" fmla="*/ 30509 h 37608"/>
                    <a:gd name="connsiteX9" fmla="*/ 1048 w 15819"/>
                    <a:gd name="connsiteY9" fmla="*/ 26822 h 37608"/>
                    <a:gd name="connsiteX10" fmla="*/ 1597 w 15819"/>
                    <a:gd name="connsiteY10" fmla="*/ 22608 h 37608"/>
                    <a:gd name="connsiteX11" fmla="*/ 2443 w 15819"/>
                    <a:gd name="connsiteY11" fmla="*/ 18371 h 37608"/>
                    <a:gd name="connsiteX12" fmla="*/ 1826 w 15819"/>
                    <a:gd name="connsiteY12" fmla="*/ 14661 h 37608"/>
                    <a:gd name="connsiteX13" fmla="*/ 156 w 15819"/>
                    <a:gd name="connsiteY13" fmla="*/ 9737 h 37608"/>
                    <a:gd name="connsiteX14" fmla="*/ 934 w 15819"/>
                    <a:gd name="connsiteY14" fmla="*/ 4104 h 37608"/>
                    <a:gd name="connsiteX15" fmla="*/ 4730 w 15819"/>
                    <a:gd name="connsiteY15" fmla="*/ 577 h 37608"/>
                    <a:gd name="connsiteX16" fmla="*/ 9006 w 15819"/>
                    <a:gd name="connsiteY16" fmla="*/ 73 h 37608"/>
                    <a:gd name="connsiteX17" fmla="*/ 13877 w 15819"/>
                    <a:gd name="connsiteY17" fmla="*/ 646 h 37608"/>
                    <a:gd name="connsiteX18" fmla="*/ 15112 w 15819"/>
                    <a:gd name="connsiteY18" fmla="*/ 531 h 37608"/>
                    <a:gd name="connsiteX19" fmla="*/ 15775 w 15819"/>
                    <a:gd name="connsiteY19" fmla="*/ 623 h 37608"/>
                    <a:gd name="connsiteX20" fmla="*/ 15615 w 15819"/>
                    <a:gd name="connsiteY20" fmla="*/ 1241 h 37608"/>
                    <a:gd name="connsiteX21" fmla="*/ 14334 w 15819"/>
                    <a:gd name="connsiteY21" fmla="*/ 2249 h 37608"/>
                    <a:gd name="connsiteX22" fmla="*/ 8983 w 15819"/>
                    <a:gd name="connsiteY22" fmla="*/ 3096 h 37608"/>
                    <a:gd name="connsiteX23" fmla="*/ 6330 w 15819"/>
                    <a:gd name="connsiteY23" fmla="*/ 3737 h 37608"/>
                    <a:gd name="connsiteX24" fmla="*/ 4455 w 15819"/>
                    <a:gd name="connsiteY24" fmla="*/ 5844 h 37608"/>
                    <a:gd name="connsiteX25" fmla="*/ 4250 w 15819"/>
                    <a:gd name="connsiteY25" fmla="*/ 8982 h 37608"/>
                    <a:gd name="connsiteX26" fmla="*/ 5805 w 15819"/>
                    <a:gd name="connsiteY26" fmla="*/ 13150 h 3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19" h="37608">
                      <a:moveTo>
                        <a:pt x="5782" y="13150"/>
                      </a:moveTo>
                      <a:cubicBezTo>
                        <a:pt x="6445" y="14776"/>
                        <a:pt x="6902" y="16997"/>
                        <a:pt x="6559" y="18898"/>
                      </a:cubicBezTo>
                      <a:cubicBezTo>
                        <a:pt x="6170" y="20891"/>
                        <a:pt x="5759" y="22104"/>
                        <a:pt x="5416" y="23456"/>
                      </a:cubicBezTo>
                      <a:cubicBezTo>
                        <a:pt x="4981" y="24784"/>
                        <a:pt x="4775" y="26066"/>
                        <a:pt x="4547" y="27257"/>
                      </a:cubicBezTo>
                      <a:cubicBezTo>
                        <a:pt x="4272" y="28448"/>
                        <a:pt x="4112" y="29593"/>
                        <a:pt x="3998" y="30647"/>
                      </a:cubicBezTo>
                      <a:cubicBezTo>
                        <a:pt x="3678" y="32731"/>
                        <a:pt x="3563" y="34471"/>
                        <a:pt x="3358" y="35685"/>
                      </a:cubicBezTo>
                      <a:cubicBezTo>
                        <a:pt x="3152" y="36899"/>
                        <a:pt x="2900" y="37586"/>
                        <a:pt x="2603" y="37609"/>
                      </a:cubicBezTo>
                      <a:cubicBezTo>
                        <a:pt x="2306" y="37609"/>
                        <a:pt x="2009" y="36968"/>
                        <a:pt x="1711" y="35754"/>
                      </a:cubicBezTo>
                      <a:cubicBezTo>
                        <a:pt x="1414" y="34540"/>
                        <a:pt x="1071" y="32776"/>
                        <a:pt x="1002" y="30509"/>
                      </a:cubicBezTo>
                      <a:cubicBezTo>
                        <a:pt x="911" y="29387"/>
                        <a:pt x="888" y="28150"/>
                        <a:pt x="1048" y="26822"/>
                      </a:cubicBezTo>
                      <a:cubicBezTo>
                        <a:pt x="1140" y="25494"/>
                        <a:pt x="1254" y="24051"/>
                        <a:pt x="1597" y="22608"/>
                      </a:cubicBezTo>
                      <a:cubicBezTo>
                        <a:pt x="1871" y="21165"/>
                        <a:pt x="2283" y="19471"/>
                        <a:pt x="2443" y="18371"/>
                      </a:cubicBezTo>
                      <a:cubicBezTo>
                        <a:pt x="2580" y="17158"/>
                        <a:pt x="2374" y="16104"/>
                        <a:pt x="1826" y="14661"/>
                      </a:cubicBezTo>
                      <a:cubicBezTo>
                        <a:pt x="1300" y="13219"/>
                        <a:pt x="545" y="11730"/>
                        <a:pt x="156" y="9737"/>
                      </a:cubicBezTo>
                      <a:cubicBezTo>
                        <a:pt x="-187" y="7860"/>
                        <a:pt x="19" y="5798"/>
                        <a:pt x="934" y="4104"/>
                      </a:cubicBezTo>
                      <a:cubicBezTo>
                        <a:pt x="1848" y="2386"/>
                        <a:pt x="3289" y="1264"/>
                        <a:pt x="4730" y="577"/>
                      </a:cubicBezTo>
                      <a:cubicBezTo>
                        <a:pt x="6399" y="-110"/>
                        <a:pt x="7863" y="-41"/>
                        <a:pt x="9006" y="73"/>
                      </a:cubicBezTo>
                      <a:cubicBezTo>
                        <a:pt x="11316" y="348"/>
                        <a:pt x="12825" y="714"/>
                        <a:pt x="13877" y="646"/>
                      </a:cubicBezTo>
                      <a:cubicBezTo>
                        <a:pt x="14426" y="691"/>
                        <a:pt x="14792" y="554"/>
                        <a:pt x="15112" y="531"/>
                      </a:cubicBezTo>
                      <a:cubicBezTo>
                        <a:pt x="15432" y="508"/>
                        <a:pt x="15661" y="531"/>
                        <a:pt x="15775" y="623"/>
                      </a:cubicBezTo>
                      <a:cubicBezTo>
                        <a:pt x="15866" y="737"/>
                        <a:pt x="15821" y="920"/>
                        <a:pt x="15615" y="1241"/>
                      </a:cubicBezTo>
                      <a:cubicBezTo>
                        <a:pt x="15386" y="1539"/>
                        <a:pt x="14997" y="1997"/>
                        <a:pt x="14334" y="2249"/>
                      </a:cubicBezTo>
                      <a:cubicBezTo>
                        <a:pt x="13031" y="2936"/>
                        <a:pt x="10996" y="2959"/>
                        <a:pt x="8983" y="3096"/>
                      </a:cubicBezTo>
                      <a:cubicBezTo>
                        <a:pt x="7977" y="3165"/>
                        <a:pt x="6994" y="3371"/>
                        <a:pt x="6330" y="3737"/>
                      </a:cubicBezTo>
                      <a:cubicBezTo>
                        <a:pt x="5553" y="4264"/>
                        <a:pt x="4821" y="4974"/>
                        <a:pt x="4455" y="5844"/>
                      </a:cubicBezTo>
                      <a:cubicBezTo>
                        <a:pt x="4067" y="6714"/>
                        <a:pt x="3998" y="7814"/>
                        <a:pt x="4250" y="8982"/>
                      </a:cubicBezTo>
                      <a:cubicBezTo>
                        <a:pt x="4478" y="10081"/>
                        <a:pt x="5164" y="11524"/>
                        <a:pt x="5805" y="13150"/>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7" name="Freeform: Shape 2385">
                  <a:extLst>
                    <a:ext uri="{FF2B5EF4-FFF2-40B4-BE49-F238E27FC236}">
                      <a16:creationId xmlns:a16="http://schemas.microsoft.com/office/drawing/2014/main" id="{69F66CC1-61C4-B667-07E3-252E555E8189}"/>
                    </a:ext>
                  </a:extLst>
                </p:cNvPr>
                <p:cNvSpPr/>
                <p:nvPr/>
              </p:nvSpPr>
              <p:spPr>
                <a:xfrm>
                  <a:off x="11726951" y="309958"/>
                  <a:ext cx="61492" cy="71125"/>
                </a:xfrm>
                <a:custGeom>
                  <a:avLst/>
                  <a:gdLst>
                    <a:gd name="connsiteX0" fmla="*/ 62540 w 62563"/>
                    <a:gd name="connsiteY0" fmla="*/ 67433 h 72471"/>
                    <a:gd name="connsiteX1" fmla="*/ 61466 w 62563"/>
                    <a:gd name="connsiteY1" fmla="*/ 72471 h 72471"/>
                    <a:gd name="connsiteX2" fmla="*/ 60299 w 62563"/>
                    <a:gd name="connsiteY2" fmla="*/ 70937 h 72471"/>
                    <a:gd name="connsiteX3" fmla="*/ 42211 w 62563"/>
                    <a:gd name="connsiteY3" fmla="*/ 52524 h 72471"/>
                    <a:gd name="connsiteX4" fmla="*/ 22522 w 62563"/>
                    <a:gd name="connsiteY4" fmla="*/ 34890 h 72471"/>
                    <a:gd name="connsiteX5" fmla="*/ 16187 w 62563"/>
                    <a:gd name="connsiteY5" fmla="*/ 27882 h 72471"/>
                    <a:gd name="connsiteX6" fmla="*/ 8801 w 62563"/>
                    <a:gd name="connsiteY6" fmla="*/ 17988 h 72471"/>
                    <a:gd name="connsiteX7" fmla="*/ 43 w 62563"/>
                    <a:gd name="connsiteY7" fmla="*/ 11 h 72471"/>
                    <a:gd name="connsiteX8" fmla="*/ 11248 w 62563"/>
                    <a:gd name="connsiteY8" fmla="*/ 16248 h 72471"/>
                    <a:gd name="connsiteX9" fmla="*/ 14427 w 62563"/>
                    <a:gd name="connsiteY9" fmla="*/ 20324 h 72471"/>
                    <a:gd name="connsiteX10" fmla="*/ 25266 w 62563"/>
                    <a:gd name="connsiteY10" fmla="*/ 32142 h 72471"/>
                    <a:gd name="connsiteX11" fmla="*/ 44978 w 62563"/>
                    <a:gd name="connsiteY11" fmla="*/ 49318 h 72471"/>
                    <a:gd name="connsiteX12" fmla="*/ 62563 w 62563"/>
                    <a:gd name="connsiteY12" fmla="*/ 67456 h 7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63" h="72471">
                      <a:moveTo>
                        <a:pt x="62540" y="67433"/>
                      </a:moveTo>
                      <a:cubicBezTo>
                        <a:pt x="62266" y="69128"/>
                        <a:pt x="61900" y="70800"/>
                        <a:pt x="61466" y="72471"/>
                      </a:cubicBezTo>
                      <a:cubicBezTo>
                        <a:pt x="61077" y="71968"/>
                        <a:pt x="60711" y="71464"/>
                        <a:pt x="60299" y="70937"/>
                      </a:cubicBezTo>
                      <a:cubicBezTo>
                        <a:pt x="55634" y="64570"/>
                        <a:pt x="49300" y="58524"/>
                        <a:pt x="42211" y="52524"/>
                      </a:cubicBezTo>
                      <a:cubicBezTo>
                        <a:pt x="35168" y="46524"/>
                        <a:pt x="28193" y="40798"/>
                        <a:pt x="22522" y="34890"/>
                      </a:cubicBezTo>
                      <a:cubicBezTo>
                        <a:pt x="20235" y="32531"/>
                        <a:pt x="18108" y="30172"/>
                        <a:pt x="16187" y="27882"/>
                      </a:cubicBezTo>
                      <a:cubicBezTo>
                        <a:pt x="13283" y="24447"/>
                        <a:pt x="10836" y="21103"/>
                        <a:pt x="8801" y="17988"/>
                      </a:cubicBezTo>
                      <a:cubicBezTo>
                        <a:pt x="1872" y="7660"/>
                        <a:pt x="-346" y="148"/>
                        <a:pt x="43" y="11"/>
                      </a:cubicBezTo>
                      <a:cubicBezTo>
                        <a:pt x="729" y="-310"/>
                        <a:pt x="3884" y="6629"/>
                        <a:pt x="11248" y="16248"/>
                      </a:cubicBezTo>
                      <a:cubicBezTo>
                        <a:pt x="12231" y="17576"/>
                        <a:pt x="13306" y="18927"/>
                        <a:pt x="14427" y="20324"/>
                      </a:cubicBezTo>
                      <a:cubicBezTo>
                        <a:pt x="17491" y="24057"/>
                        <a:pt x="21104" y="28065"/>
                        <a:pt x="25266" y="32142"/>
                      </a:cubicBezTo>
                      <a:cubicBezTo>
                        <a:pt x="30960" y="37730"/>
                        <a:pt x="37797" y="43249"/>
                        <a:pt x="44978" y="49318"/>
                      </a:cubicBezTo>
                      <a:cubicBezTo>
                        <a:pt x="51770" y="54929"/>
                        <a:pt x="57875" y="61135"/>
                        <a:pt x="62563" y="67456"/>
                      </a:cubicBezTo>
                      <a:close/>
                    </a:path>
                  </a:pathLst>
                </a:custGeom>
                <a:solidFill>
                  <a:srgbClr val="002D4C"/>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8" name="Freeform: Shape 2386">
                  <a:extLst>
                    <a:ext uri="{FF2B5EF4-FFF2-40B4-BE49-F238E27FC236}">
                      <a16:creationId xmlns:a16="http://schemas.microsoft.com/office/drawing/2014/main" id="{628C86C3-6A4D-7F6F-716E-EB030F37D242}"/>
                    </a:ext>
                  </a:extLst>
                </p:cNvPr>
                <p:cNvSpPr/>
                <p:nvPr/>
              </p:nvSpPr>
              <p:spPr>
                <a:xfrm>
                  <a:off x="11431874" y="418493"/>
                  <a:ext cx="289443" cy="376101"/>
                </a:xfrm>
                <a:custGeom>
                  <a:avLst/>
                  <a:gdLst>
                    <a:gd name="connsiteX0" fmla="*/ 80319 w 294486"/>
                    <a:gd name="connsiteY0" fmla="*/ 7135 h 383221"/>
                    <a:gd name="connsiteX1" fmla="*/ 48258 w 294486"/>
                    <a:gd name="connsiteY1" fmla="*/ 7135 h 383221"/>
                    <a:gd name="connsiteX2" fmla="*/ 15443 w 294486"/>
                    <a:gd name="connsiteY2" fmla="*/ 13090 h 383221"/>
                    <a:gd name="connsiteX3" fmla="*/ 37350 w 294486"/>
                    <a:gd name="connsiteY3" fmla="*/ 200196 h 383221"/>
                    <a:gd name="connsiteX4" fmla="*/ 202844 w 294486"/>
                    <a:gd name="connsiteY4" fmla="*/ 373263 h 383221"/>
                    <a:gd name="connsiteX5" fmla="*/ 275312 w 294486"/>
                    <a:gd name="connsiteY5" fmla="*/ 347705 h 383221"/>
                    <a:gd name="connsiteX6" fmla="*/ 277896 w 294486"/>
                    <a:gd name="connsiteY6" fmla="*/ 314933 h 383221"/>
                    <a:gd name="connsiteX7" fmla="*/ 278148 w 294486"/>
                    <a:gd name="connsiteY7" fmla="*/ 232853 h 383221"/>
                    <a:gd name="connsiteX8" fmla="*/ 283933 w 294486"/>
                    <a:gd name="connsiteY8" fmla="*/ 186455 h 383221"/>
                    <a:gd name="connsiteX9" fmla="*/ 78649 w 294486"/>
                    <a:gd name="connsiteY9" fmla="*/ 48381 h 383221"/>
                    <a:gd name="connsiteX10" fmla="*/ 80296 w 294486"/>
                    <a:gd name="connsiteY10" fmla="*/ 7158 h 3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486" h="383221">
                      <a:moveTo>
                        <a:pt x="80319" y="7135"/>
                      </a:moveTo>
                      <a:cubicBezTo>
                        <a:pt x="80319" y="7135"/>
                        <a:pt x="60126" y="-8919"/>
                        <a:pt x="48258" y="7135"/>
                      </a:cubicBezTo>
                      <a:cubicBezTo>
                        <a:pt x="48258" y="7135"/>
                        <a:pt x="28432" y="-11117"/>
                        <a:pt x="15443" y="13090"/>
                      </a:cubicBezTo>
                      <a:cubicBezTo>
                        <a:pt x="15443" y="13090"/>
                        <a:pt x="-31070" y="88756"/>
                        <a:pt x="37350" y="200196"/>
                      </a:cubicBezTo>
                      <a:cubicBezTo>
                        <a:pt x="37350" y="200196"/>
                        <a:pt x="106799" y="341796"/>
                        <a:pt x="202844" y="373263"/>
                      </a:cubicBezTo>
                      <a:cubicBezTo>
                        <a:pt x="202844" y="373263"/>
                        <a:pt x="294292" y="408005"/>
                        <a:pt x="275312" y="347705"/>
                      </a:cubicBezTo>
                      <a:cubicBezTo>
                        <a:pt x="275312" y="347705"/>
                        <a:pt x="279199" y="330002"/>
                        <a:pt x="277896" y="314933"/>
                      </a:cubicBezTo>
                      <a:cubicBezTo>
                        <a:pt x="277896" y="314933"/>
                        <a:pt x="315056" y="290405"/>
                        <a:pt x="278148" y="232853"/>
                      </a:cubicBezTo>
                      <a:cubicBezTo>
                        <a:pt x="278148" y="232853"/>
                        <a:pt x="292577" y="213318"/>
                        <a:pt x="283933" y="186455"/>
                      </a:cubicBezTo>
                      <a:lnTo>
                        <a:pt x="78649" y="48381"/>
                      </a:lnTo>
                      <a:cubicBezTo>
                        <a:pt x="78649" y="48381"/>
                        <a:pt x="73756" y="24792"/>
                        <a:pt x="80296" y="7158"/>
                      </a:cubicBezTo>
                      <a:close/>
                    </a:path>
                  </a:pathLst>
                </a:custGeom>
                <a:solidFill>
                  <a:srgbClr val="2CD5C4"/>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49" name="Freeform: Shape 2387">
                  <a:extLst>
                    <a:ext uri="{FF2B5EF4-FFF2-40B4-BE49-F238E27FC236}">
                      <a16:creationId xmlns:a16="http://schemas.microsoft.com/office/drawing/2014/main" id="{2806808F-1149-F1C2-444B-CCE4C76AD4A4}"/>
                    </a:ext>
                  </a:extLst>
                </p:cNvPr>
                <p:cNvSpPr/>
                <p:nvPr/>
              </p:nvSpPr>
              <p:spPr>
                <a:xfrm>
                  <a:off x="11438354" y="530220"/>
                  <a:ext cx="275324" cy="117205"/>
                </a:xfrm>
                <a:custGeom>
                  <a:avLst/>
                  <a:gdLst>
                    <a:gd name="connsiteX0" fmla="*/ 271577 w 280121"/>
                    <a:gd name="connsiteY0" fmla="*/ 118989 h 119424"/>
                    <a:gd name="connsiteX1" fmla="*/ 277363 w 280121"/>
                    <a:gd name="connsiteY1" fmla="*/ 72590 h 119424"/>
                    <a:gd name="connsiteX2" fmla="*/ 178323 w 280121"/>
                    <a:gd name="connsiteY2" fmla="*/ 5992 h 119424"/>
                    <a:gd name="connsiteX3" fmla="*/ 168924 w 280121"/>
                    <a:gd name="connsiteY3" fmla="*/ 4298 h 119424"/>
                    <a:gd name="connsiteX4" fmla="*/ 53236 w 280121"/>
                    <a:gd name="connsiteY4" fmla="*/ 2305 h 119424"/>
                    <a:gd name="connsiteX5" fmla="*/ 0 w 280121"/>
                    <a:gd name="connsiteY5" fmla="*/ 16298 h 119424"/>
                    <a:gd name="connsiteX6" fmla="*/ 30757 w 280121"/>
                    <a:gd name="connsiteY6" fmla="*/ 86377 h 119424"/>
                    <a:gd name="connsiteX7" fmla="*/ 34622 w 280121"/>
                    <a:gd name="connsiteY7" fmla="*/ 93820 h 119424"/>
                    <a:gd name="connsiteX8" fmla="*/ 47245 w 280121"/>
                    <a:gd name="connsiteY8" fmla="*/ 92812 h 119424"/>
                    <a:gd name="connsiteX9" fmla="*/ 70158 w 280121"/>
                    <a:gd name="connsiteY9" fmla="*/ 100324 h 119424"/>
                    <a:gd name="connsiteX10" fmla="*/ 81272 w 280121"/>
                    <a:gd name="connsiteY10" fmla="*/ 94370 h 119424"/>
                    <a:gd name="connsiteX11" fmla="*/ 112052 w 280121"/>
                    <a:gd name="connsiteY11" fmla="*/ 98721 h 119424"/>
                    <a:gd name="connsiteX12" fmla="*/ 123257 w 280121"/>
                    <a:gd name="connsiteY12" fmla="*/ 100370 h 119424"/>
                    <a:gd name="connsiteX13" fmla="*/ 133616 w 280121"/>
                    <a:gd name="connsiteY13" fmla="*/ 98194 h 119424"/>
                    <a:gd name="connsiteX14" fmla="*/ 158016 w 280121"/>
                    <a:gd name="connsiteY14" fmla="*/ 99339 h 119424"/>
                    <a:gd name="connsiteX15" fmla="*/ 174710 w 280121"/>
                    <a:gd name="connsiteY15" fmla="*/ 106118 h 119424"/>
                    <a:gd name="connsiteX16" fmla="*/ 186281 w 280121"/>
                    <a:gd name="connsiteY16" fmla="*/ 114248 h 119424"/>
                    <a:gd name="connsiteX17" fmla="*/ 230598 w 280121"/>
                    <a:gd name="connsiteY17" fmla="*/ 108660 h 119424"/>
                    <a:gd name="connsiteX18" fmla="*/ 258200 w 280121"/>
                    <a:gd name="connsiteY18" fmla="*/ 116035 h 119424"/>
                    <a:gd name="connsiteX19" fmla="*/ 269702 w 280121"/>
                    <a:gd name="connsiteY19" fmla="*/ 118622 h 119424"/>
                    <a:gd name="connsiteX20" fmla="*/ 271852 w 280121"/>
                    <a:gd name="connsiteY20" fmla="*/ 119424 h 119424"/>
                    <a:gd name="connsiteX21" fmla="*/ 271577 w 280121"/>
                    <a:gd name="connsiteY21" fmla="*/ 118966 h 1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21" h="119424">
                      <a:moveTo>
                        <a:pt x="271577" y="118989"/>
                      </a:moveTo>
                      <a:cubicBezTo>
                        <a:pt x="271577" y="118989"/>
                        <a:pt x="286007" y="99454"/>
                        <a:pt x="277363" y="72590"/>
                      </a:cubicBezTo>
                      <a:lnTo>
                        <a:pt x="178323" y="5992"/>
                      </a:lnTo>
                      <a:cubicBezTo>
                        <a:pt x="175167" y="5420"/>
                        <a:pt x="172034" y="4847"/>
                        <a:pt x="168924" y="4298"/>
                      </a:cubicBezTo>
                      <a:cubicBezTo>
                        <a:pt x="130255" y="-2619"/>
                        <a:pt x="92180" y="450"/>
                        <a:pt x="53236" y="2305"/>
                      </a:cubicBezTo>
                      <a:cubicBezTo>
                        <a:pt x="35331" y="3152"/>
                        <a:pt x="15070" y="5626"/>
                        <a:pt x="0" y="16298"/>
                      </a:cubicBezTo>
                      <a:cubicBezTo>
                        <a:pt x="5580" y="37482"/>
                        <a:pt x="15184" y="61002"/>
                        <a:pt x="30757" y="86377"/>
                      </a:cubicBezTo>
                      <a:cubicBezTo>
                        <a:pt x="30757" y="86377"/>
                        <a:pt x="32083" y="89079"/>
                        <a:pt x="34622" y="93820"/>
                      </a:cubicBezTo>
                      <a:cubicBezTo>
                        <a:pt x="38784" y="93087"/>
                        <a:pt x="43014" y="92995"/>
                        <a:pt x="47245" y="92812"/>
                      </a:cubicBezTo>
                      <a:cubicBezTo>
                        <a:pt x="56163" y="92400"/>
                        <a:pt x="62566" y="96454"/>
                        <a:pt x="70158" y="100324"/>
                      </a:cubicBezTo>
                      <a:cubicBezTo>
                        <a:pt x="73428" y="97209"/>
                        <a:pt x="76996" y="95400"/>
                        <a:pt x="81272" y="94370"/>
                      </a:cubicBezTo>
                      <a:cubicBezTo>
                        <a:pt x="92020" y="91805"/>
                        <a:pt x="101716" y="95881"/>
                        <a:pt x="112052" y="98721"/>
                      </a:cubicBezTo>
                      <a:cubicBezTo>
                        <a:pt x="116785" y="100026"/>
                        <a:pt x="118844" y="101423"/>
                        <a:pt x="123257" y="100370"/>
                      </a:cubicBezTo>
                      <a:cubicBezTo>
                        <a:pt x="126802" y="99522"/>
                        <a:pt x="129980" y="98423"/>
                        <a:pt x="133616" y="98194"/>
                      </a:cubicBezTo>
                      <a:cubicBezTo>
                        <a:pt x="141368" y="97736"/>
                        <a:pt x="150561" y="97438"/>
                        <a:pt x="158016" y="99339"/>
                      </a:cubicBezTo>
                      <a:cubicBezTo>
                        <a:pt x="163893" y="100828"/>
                        <a:pt x="169404" y="103278"/>
                        <a:pt x="174710" y="106118"/>
                      </a:cubicBezTo>
                      <a:cubicBezTo>
                        <a:pt x="177934" y="107836"/>
                        <a:pt x="186258" y="109691"/>
                        <a:pt x="186281" y="114248"/>
                      </a:cubicBezTo>
                      <a:cubicBezTo>
                        <a:pt x="195679" y="103599"/>
                        <a:pt x="218364" y="105523"/>
                        <a:pt x="230598" y="108660"/>
                      </a:cubicBezTo>
                      <a:cubicBezTo>
                        <a:pt x="239723" y="110996"/>
                        <a:pt x="248870" y="113767"/>
                        <a:pt x="258200" y="116035"/>
                      </a:cubicBezTo>
                      <a:cubicBezTo>
                        <a:pt x="262019" y="116974"/>
                        <a:pt x="265975" y="117409"/>
                        <a:pt x="269702" y="118622"/>
                      </a:cubicBezTo>
                      <a:cubicBezTo>
                        <a:pt x="270434" y="118851"/>
                        <a:pt x="271143" y="119149"/>
                        <a:pt x="271852" y="119424"/>
                      </a:cubicBezTo>
                      <a:cubicBezTo>
                        <a:pt x="271760" y="119264"/>
                        <a:pt x="271669" y="119126"/>
                        <a:pt x="271577" y="118966"/>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0" name="Freeform: Shape 2388">
                  <a:extLst>
                    <a:ext uri="{FF2B5EF4-FFF2-40B4-BE49-F238E27FC236}">
                      <a16:creationId xmlns:a16="http://schemas.microsoft.com/office/drawing/2014/main" id="{8078AA95-A27A-6A22-7410-BE227B9AF9AB}"/>
                    </a:ext>
                  </a:extLst>
                </p:cNvPr>
                <p:cNvSpPr/>
                <p:nvPr/>
              </p:nvSpPr>
              <p:spPr>
                <a:xfrm>
                  <a:off x="11463920" y="421698"/>
                  <a:ext cx="15385" cy="65697"/>
                </a:xfrm>
                <a:custGeom>
                  <a:avLst/>
                  <a:gdLst>
                    <a:gd name="connsiteX0" fmla="*/ 9959 w 15653"/>
                    <a:gd name="connsiteY0" fmla="*/ 0 h 66941"/>
                    <a:gd name="connsiteX1" fmla="*/ 9959 w 15653"/>
                    <a:gd name="connsiteY1" fmla="*/ 0 h 66941"/>
                    <a:gd name="connsiteX2" fmla="*/ 4745 w 15653"/>
                    <a:gd name="connsiteY2" fmla="*/ 66941 h 66941"/>
                    <a:gd name="connsiteX3" fmla="*/ 15653 w 15653"/>
                    <a:gd name="connsiteY3" fmla="*/ 3870 h 66941"/>
                    <a:gd name="connsiteX4" fmla="*/ 9959 w 15653"/>
                    <a:gd name="connsiteY4" fmla="*/ 0 h 6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 h="66941">
                      <a:moveTo>
                        <a:pt x="9959" y="0"/>
                      </a:moveTo>
                      <a:lnTo>
                        <a:pt x="9959" y="0"/>
                      </a:lnTo>
                      <a:cubicBezTo>
                        <a:pt x="-8838" y="37032"/>
                        <a:pt x="4745" y="66941"/>
                        <a:pt x="4745" y="66941"/>
                      </a:cubicBezTo>
                      <a:cubicBezTo>
                        <a:pt x="1521" y="32612"/>
                        <a:pt x="15653" y="3870"/>
                        <a:pt x="15653" y="3870"/>
                      </a:cubicBezTo>
                      <a:cubicBezTo>
                        <a:pt x="15653" y="3870"/>
                        <a:pt x="13412" y="1809"/>
                        <a:pt x="9959"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1" name="Freeform: Shape 2389">
                  <a:extLst>
                    <a:ext uri="{FF2B5EF4-FFF2-40B4-BE49-F238E27FC236}">
                      <a16:creationId xmlns:a16="http://schemas.microsoft.com/office/drawing/2014/main" id="{BF73CE57-1802-1B26-F76F-07E26ABE8FD1}"/>
                    </a:ext>
                  </a:extLst>
                </p:cNvPr>
                <p:cNvSpPr/>
                <p:nvPr/>
              </p:nvSpPr>
              <p:spPr>
                <a:xfrm>
                  <a:off x="11468475" y="513288"/>
                  <a:ext cx="90758" cy="172830"/>
                </a:xfrm>
                <a:custGeom>
                  <a:avLst/>
                  <a:gdLst>
                    <a:gd name="connsiteX0" fmla="*/ 24374 w 92339"/>
                    <a:gd name="connsiteY0" fmla="*/ 99508 h 176102"/>
                    <a:gd name="connsiteX1" fmla="*/ 1323 w 92339"/>
                    <a:gd name="connsiteY1" fmla="*/ 30253 h 176102"/>
                    <a:gd name="connsiteX2" fmla="*/ 43 w 92339"/>
                    <a:gd name="connsiteY2" fmla="*/ 8107 h 176102"/>
                    <a:gd name="connsiteX3" fmla="*/ 1506 w 92339"/>
                    <a:gd name="connsiteY3" fmla="*/ 0 h 176102"/>
                    <a:gd name="connsiteX4" fmla="*/ 3359 w 92339"/>
                    <a:gd name="connsiteY4" fmla="*/ 7924 h 176102"/>
                    <a:gd name="connsiteX5" fmla="*/ 7246 w 92339"/>
                    <a:gd name="connsiteY5" fmla="*/ 29177 h 176102"/>
                    <a:gd name="connsiteX6" fmla="*/ 31898 w 92339"/>
                    <a:gd name="connsiteY6" fmla="*/ 95523 h 176102"/>
                    <a:gd name="connsiteX7" fmla="*/ 52593 w 92339"/>
                    <a:gd name="connsiteY7" fmla="*/ 128432 h 176102"/>
                    <a:gd name="connsiteX8" fmla="*/ 73265 w 92339"/>
                    <a:gd name="connsiteY8" fmla="*/ 152868 h 176102"/>
                    <a:gd name="connsiteX9" fmla="*/ 92268 w 92339"/>
                    <a:gd name="connsiteY9" fmla="*/ 176045 h 176102"/>
                    <a:gd name="connsiteX10" fmla="*/ 68966 w 92339"/>
                    <a:gd name="connsiteY10" fmla="*/ 157082 h 176102"/>
                    <a:gd name="connsiteX11" fmla="*/ 46441 w 92339"/>
                    <a:gd name="connsiteY11" fmla="*/ 133287 h 176102"/>
                    <a:gd name="connsiteX12" fmla="*/ 24374 w 92339"/>
                    <a:gd name="connsiteY12" fmla="*/ 99508 h 1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39" h="176102">
                      <a:moveTo>
                        <a:pt x="24374" y="99508"/>
                      </a:moveTo>
                      <a:cubicBezTo>
                        <a:pt x="10951" y="74155"/>
                        <a:pt x="3839" y="48826"/>
                        <a:pt x="1323" y="30253"/>
                      </a:cubicBezTo>
                      <a:cubicBezTo>
                        <a:pt x="-49" y="20955"/>
                        <a:pt x="-72" y="13329"/>
                        <a:pt x="43" y="8107"/>
                      </a:cubicBezTo>
                      <a:cubicBezTo>
                        <a:pt x="409" y="2863"/>
                        <a:pt x="912" y="0"/>
                        <a:pt x="1506" y="0"/>
                      </a:cubicBezTo>
                      <a:cubicBezTo>
                        <a:pt x="2101" y="0"/>
                        <a:pt x="2695" y="2863"/>
                        <a:pt x="3359" y="7924"/>
                      </a:cubicBezTo>
                      <a:cubicBezTo>
                        <a:pt x="4250" y="12985"/>
                        <a:pt x="5165" y="20314"/>
                        <a:pt x="7246" y="29177"/>
                      </a:cubicBezTo>
                      <a:cubicBezTo>
                        <a:pt x="11179" y="46903"/>
                        <a:pt x="18909" y="71018"/>
                        <a:pt x="31898" y="95523"/>
                      </a:cubicBezTo>
                      <a:cubicBezTo>
                        <a:pt x="38346" y="107752"/>
                        <a:pt x="45344" y="118951"/>
                        <a:pt x="52593" y="128432"/>
                      </a:cubicBezTo>
                      <a:cubicBezTo>
                        <a:pt x="59819" y="137959"/>
                        <a:pt x="67114" y="146067"/>
                        <a:pt x="73265" y="152868"/>
                      </a:cubicBezTo>
                      <a:cubicBezTo>
                        <a:pt x="85637" y="166449"/>
                        <a:pt x="93160" y="175197"/>
                        <a:pt x="92268" y="176045"/>
                      </a:cubicBezTo>
                      <a:cubicBezTo>
                        <a:pt x="91468" y="176823"/>
                        <a:pt x="82572" y="169701"/>
                        <a:pt x="68966" y="157082"/>
                      </a:cubicBezTo>
                      <a:cubicBezTo>
                        <a:pt x="62197" y="150738"/>
                        <a:pt x="54308" y="142906"/>
                        <a:pt x="46441" y="133287"/>
                      </a:cubicBezTo>
                      <a:cubicBezTo>
                        <a:pt x="38529" y="123646"/>
                        <a:pt x="31051" y="112149"/>
                        <a:pt x="24374" y="99508"/>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2" name="Freeform: Shape 2390">
                  <a:extLst>
                    <a:ext uri="{FF2B5EF4-FFF2-40B4-BE49-F238E27FC236}">
                      <a16:creationId xmlns:a16="http://schemas.microsoft.com/office/drawing/2014/main" id="{EA211B0C-B7A0-B621-DF1B-AF3F2513EE92}"/>
                    </a:ext>
                  </a:extLst>
                </p:cNvPr>
                <p:cNvSpPr/>
                <p:nvPr/>
              </p:nvSpPr>
              <p:spPr>
                <a:xfrm>
                  <a:off x="11512033" y="552548"/>
                  <a:ext cx="112030" cy="131243"/>
                </a:xfrm>
                <a:custGeom>
                  <a:avLst/>
                  <a:gdLst>
                    <a:gd name="connsiteX0" fmla="*/ 40245 w 113982"/>
                    <a:gd name="connsiteY0" fmla="*/ 81032 h 133728"/>
                    <a:gd name="connsiteX1" fmla="*/ 28880 w 113982"/>
                    <a:gd name="connsiteY1" fmla="*/ 66558 h 133728"/>
                    <a:gd name="connsiteX2" fmla="*/ 23757 w 113982"/>
                    <a:gd name="connsiteY2" fmla="*/ 59413 h 133728"/>
                    <a:gd name="connsiteX3" fmla="*/ 19184 w 113982"/>
                    <a:gd name="connsiteY3" fmla="*/ 52313 h 133728"/>
                    <a:gd name="connsiteX4" fmla="*/ 15136 w 113982"/>
                    <a:gd name="connsiteY4" fmla="*/ 45374 h 133728"/>
                    <a:gd name="connsiteX5" fmla="*/ 11523 w 113982"/>
                    <a:gd name="connsiteY5" fmla="*/ 38710 h 133728"/>
                    <a:gd name="connsiteX6" fmla="*/ 6012 w 113982"/>
                    <a:gd name="connsiteY6" fmla="*/ 26251 h 133728"/>
                    <a:gd name="connsiteX7" fmla="*/ 2559 w 113982"/>
                    <a:gd name="connsiteY7" fmla="*/ 15556 h 133728"/>
                    <a:gd name="connsiteX8" fmla="*/ 1438 w 113982"/>
                    <a:gd name="connsiteY8" fmla="*/ 11090 h 133728"/>
                    <a:gd name="connsiteX9" fmla="*/ 729 w 113982"/>
                    <a:gd name="connsiteY9" fmla="*/ 7288 h 133728"/>
                    <a:gd name="connsiteX10" fmla="*/ 341 w 113982"/>
                    <a:gd name="connsiteY10" fmla="*/ 6 h 133728"/>
                    <a:gd name="connsiteX11" fmla="*/ 3885 w 113982"/>
                    <a:gd name="connsiteY11" fmla="*/ 6350 h 133728"/>
                    <a:gd name="connsiteX12" fmla="*/ 5280 w 113982"/>
                    <a:gd name="connsiteY12" fmla="*/ 9854 h 133728"/>
                    <a:gd name="connsiteX13" fmla="*/ 7018 w 113982"/>
                    <a:gd name="connsiteY13" fmla="*/ 13953 h 133728"/>
                    <a:gd name="connsiteX14" fmla="*/ 11500 w 113982"/>
                    <a:gd name="connsiteY14" fmla="*/ 23823 h 133728"/>
                    <a:gd name="connsiteX15" fmla="*/ 17720 w 113982"/>
                    <a:gd name="connsiteY15" fmla="*/ 35343 h 133728"/>
                    <a:gd name="connsiteX16" fmla="*/ 21562 w 113982"/>
                    <a:gd name="connsiteY16" fmla="*/ 41549 h 133728"/>
                    <a:gd name="connsiteX17" fmla="*/ 25770 w 113982"/>
                    <a:gd name="connsiteY17" fmla="*/ 48031 h 133728"/>
                    <a:gd name="connsiteX18" fmla="*/ 30412 w 113982"/>
                    <a:gd name="connsiteY18" fmla="*/ 54718 h 133728"/>
                    <a:gd name="connsiteX19" fmla="*/ 35534 w 113982"/>
                    <a:gd name="connsiteY19" fmla="*/ 61520 h 133728"/>
                    <a:gd name="connsiteX20" fmla="*/ 46762 w 113982"/>
                    <a:gd name="connsiteY20" fmla="*/ 75535 h 133728"/>
                    <a:gd name="connsiteX21" fmla="*/ 52708 w 113982"/>
                    <a:gd name="connsiteY21" fmla="*/ 82475 h 133728"/>
                    <a:gd name="connsiteX22" fmla="*/ 55612 w 113982"/>
                    <a:gd name="connsiteY22" fmla="*/ 85841 h 133728"/>
                    <a:gd name="connsiteX23" fmla="*/ 58448 w 113982"/>
                    <a:gd name="connsiteY23" fmla="*/ 88887 h 133728"/>
                    <a:gd name="connsiteX24" fmla="*/ 70865 w 113982"/>
                    <a:gd name="connsiteY24" fmla="*/ 99399 h 133728"/>
                    <a:gd name="connsiteX25" fmla="*/ 83168 w 113982"/>
                    <a:gd name="connsiteY25" fmla="*/ 108330 h 133728"/>
                    <a:gd name="connsiteX26" fmla="*/ 93710 w 113982"/>
                    <a:gd name="connsiteY26" fmla="*/ 116850 h 133728"/>
                    <a:gd name="connsiteX27" fmla="*/ 108436 w 113982"/>
                    <a:gd name="connsiteY27" fmla="*/ 128919 h 133728"/>
                    <a:gd name="connsiteX28" fmla="*/ 112644 w 113982"/>
                    <a:gd name="connsiteY28" fmla="*/ 131965 h 133728"/>
                    <a:gd name="connsiteX29" fmla="*/ 113971 w 113982"/>
                    <a:gd name="connsiteY29" fmla="*/ 133522 h 133728"/>
                    <a:gd name="connsiteX30" fmla="*/ 111958 w 113982"/>
                    <a:gd name="connsiteY30" fmla="*/ 133522 h 133728"/>
                    <a:gd name="connsiteX31" fmla="*/ 106813 w 113982"/>
                    <a:gd name="connsiteY31" fmla="*/ 131782 h 133728"/>
                    <a:gd name="connsiteX32" fmla="*/ 90028 w 113982"/>
                    <a:gd name="connsiteY32" fmla="*/ 121590 h 133728"/>
                    <a:gd name="connsiteX33" fmla="*/ 79212 w 113982"/>
                    <a:gd name="connsiteY33" fmla="*/ 114170 h 133728"/>
                    <a:gd name="connsiteX34" fmla="*/ 66291 w 113982"/>
                    <a:gd name="connsiteY34" fmla="*/ 105766 h 133728"/>
                    <a:gd name="connsiteX35" fmla="*/ 52616 w 113982"/>
                    <a:gd name="connsiteY35" fmla="*/ 94841 h 133728"/>
                    <a:gd name="connsiteX36" fmla="*/ 49346 w 113982"/>
                    <a:gd name="connsiteY36" fmla="*/ 91452 h 133728"/>
                    <a:gd name="connsiteX37" fmla="*/ 46328 w 113982"/>
                    <a:gd name="connsiteY37" fmla="*/ 88040 h 133728"/>
                    <a:gd name="connsiteX38" fmla="*/ 40245 w 113982"/>
                    <a:gd name="connsiteY38" fmla="*/ 81032 h 13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3982" h="133728">
                      <a:moveTo>
                        <a:pt x="40245" y="81032"/>
                      </a:moveTo>
                      <a:cubicBezTo>
                        <a:pt x="36312" y="76108"/>
                        <a:pt x="32310" y="71436"/>
                        <a:pt x="28880" y="66558"/>
                      </a:cubicBezTo>
                      <a:cubicBezTo>
                        <a:pt x="27142" y="64130"/>
                        <a:pt x="25335" y="61840"/>
                        <a:pt x="23757" y="59413"/>
                      </a:cubicBezTo>
                      <a:cubicBezTo>
                        <a:pt x="22202" y="56985"/>
                        <a:pt x="20670" y="54626"/>
                        <a:pt x="19184" y="52313"/>
                      </a:cubicBezTo>
                      <a:cubicBezTo>
                        <a:pt x="17651" y="50046"/>
                        <a:pt x="16371" y="47664"/>
                        <a:pt x="15136" y="45374"/>
                      </a:cubicBezTo>
                      <a:cubicBezTo>
                        <a:pt x="13901" y="43084"/>
                        <a:pt x="12689" y="40862"/>
                        <a:pt x="11523" y="38710"/>
                      </a:cubicBezTo>
                      <a:cubicBezTo>
                        <a:pt x="9442" y="34267"/>
                        <a:pt x="7658" y="30053"/>
                        <a:pt x="6012" y="26251"/>
                      </a:cubicBezTo>
                      <a:cubicBezTo>
                        <a:pt x="4685" y="22289"/>
                        <a:pt x="3519" y="18716"/>
                        <a:pt x="2559" y="15556"/>
                      </a:cubicBezTo>
                      <a:cubicBezTo>
                        <a:pt x="2033" y="13999"/>
                        <a:pt x="1713" y="12487"/>
                        <a:pt x="1438" y="11090"/>
                      </a:cubicBezTo>
                      <a:cubicBezTo>
                        <a:pt x="1187" y="9693"/>
                        <a:pt x="935" y="8434"/>
                        <a:pt x="729" y="7288"/>
                      </a:cubicBezTo>
                      <a:cubicBezTo>
                        <a:pt x="-71" y="2708"/>
                        <a:pt x="-231" y="143"/>
                        <a:pt x="341" y="6"/>
                      </a:cubicBezTo>
                      <a:cubicBezTo>
                        <a:pt x="912" y="-132"/>
                        <a:pt x="2147" y="2159"/>
                        <a:pt x="3885" y="6350"/>
                      </a:cubicBezTo>
                      <a:cubicBezTo>
                        <a:pt x="4297" y="7403"/>
                        <a:pt x="4777" y="8571"/>
                        <a:pt x="5280" y="9854"/>
                      </a:cubicBezTo>
                      <a:cubicBezTo>
                        <a:pt x="5760" y="11136"/>
                        <a:pt x="6286" y="12533"/>
                        <a:pt x="7018" y="13953"/>
                      </a:cubicBezTo>
                      <a:cubicBezTo>
                        <a:pt x="8390" y="16861"/>
                        <a:pt x="9899" y="20159"/>
                        <a:pt x="11500" y="23823"/>
                      </a:cubicBezTo>
                      <a:cubicBezTo>
                        <a:pt x="13398" y="27350"/>
                        <a:pt x="15479" y="31198"/>
                        <a:pt x="17720" y="35343"/>
                      </a:cubicBezTo>
                      <a:cubicBezTo>
                        <a:pt x="18955" y="37335"/>
                        <a:pt x="20236" y="39420"/>
                        <a:pt x="21562" y="41549"/>
                      </a:cubicBezTo>
                      <a:cubicBezTo>
                        <a:pt x="22865" y="43679"/>
                        <a:pt x="24192" y="45901"/>
                        <a:pt x="25770" y="48031"/>
                      </a:cubicBezTo>
                      <a:cubicBezTo>
                        <a:pt x="27279" y="50206"/>
                        <a:pt x="28834" y="52428"/>
                        <a:pt x="30412" y="54718"/>
                      </a:cubicBezTo>
                      <a:cubicBezTo>
                        <a:pt x="31990" y="56985"/>
                        <a:pt x="33819" y="59207"/>
                        <a:pt x="35534" y="61520"/>
                      </a:cubicBezTo>
                      <a:cubicBezTo>
                        <a:pt x="38941" y="66169"/>
                        <a:pt x="42898" y="70726"/>
                        <a:pt x="46762" y="75535"/>
                      </a:cubicBezTo>
                      <a:cubicBezTo>
                        <a:pt x="48775" y="77871"/>
                        <a:pt x="50764" y="80184"/>
                        <a:pt x="52708" y="82475"/>
                      </a:cubicBezTo>
                      <a:cubicBezTo>
                        <a:pt x="53691" y="83620"/>
                        <a:pt x="54652" y="84742"/>
                        <a:pt x="55612" y="85841"/>
                      </a:cubicBezTo>
                      <a:cubicBezTo>
                        <a:pt x="56572" y="86872"/>
                        <a:pt x="57510" y="87879"/>
                        <a:pt x="58448" y="88887"/>
                      </a:cubicBezTo>
                      <a:cubicBezTo>
                        <a:pt x="62358" y="92803"/>
                        <a:pt x="66657" y="96216"/>
                        <a:pt x="70865" y="99399"/>
                      </a:cubicBezTo>
                      <a:cubicBezTo>
                        <a:pt x="75095" y="102582"/>
                        <a:pt x="79257" y="105491"/>
                        <a:pt x="83168" y="108330"/>
                      </a:cubicBezTo>
                      <a:cubicBezTo>
                        <a:pt x="87147" y="111262"/>
                        <a:pt x="90645" y="114193"/>
                        <a:pt x="93710" y="116850"/>
                      </a:cubicBezTo>
                      <a:cubicBezTo>
                        <a:pt x="99861" y="122186"/>
                        <a:pt x="104801" y="126308"/>
                        <a:pt x="108436" y="128919"/>
                      </a:cubicBezTo>
                      <a:cubicBezTo>
                        <a:pt x="110197" y="130316"/>
                        <a:pt x="111684" y="131209"/>
                        <a:pt x="112644" y="131965"/>
                      </a:cubicBezTo>
                      <a:cubicBezTo>
                        <a:pt x="113605" y="132721"/>
                        <a:pt x="114062" y="133247"/>
                        <a:pt x="113971" y="133522"/>
                      </a:cubicBezTo>
                      <a:cubicBezTo>
                        <a:pt x="113856" y="133797"/>
                        <a:pt x="113193" y="133797"/>
                        <a:pt x="111958" y="133522"/>
                      </a:cubicBezTo>
                      <a:cubicBezTo>
                        <a:pt x="110746" y="133247"/>
                        <a:pt x="108940" y="132789"/>
                        <a:pt x="106813" y="131782"/>
                      </a:cubicBezTo>
                      <a:cubicBezTo>
                        <a:pt x="102468" y="129950"/>
                        <a:pt x="96660" y="126331"/>
                        <a:pt x="90028" y="121590"/>
                      </a:cubicBezTo>
                      <a:cubicBezTo>
                        <a:pt x="86689" y="119209"/>
                        <a:pt x="83122" y="116690"/>
                        <a:pt x="79212" y="114170"/>
                      </a:cubicBezTo>
                      <a:cubicBezTo>
                        <a:pt x="75187" y="111628"/>
                        <a:pt x="70819" y="108880"/>
                        <a:pt x="66291" y="105766"/>
                      </a:cubicBezTo>
                      <a:cubicBezTo>
                        <a:pt x="61786" y="102628"/>
                        <a:pt x="57075" y="99147"/>
                        <a:pt x="52616" y="94841"/>
                      </a:cubicBezTo>
                      <a:cubicBezTo>
                        <a:pt x="51542" y="93719"/>
                        <a:pt x="50444" y="92597"/>
                        <a:pt x="49346" y="91452"/>
                      </a:cubicBezTo>
                      <a:cubicBezTo>
                        <a:pt x="48340" y="90330"/>
                        <a:pt x="47334" y="89185"/>
                        <a:pt x="46328" y="88040"/>
                      </a:cubicBezTo>
                      <a:cubicBezTo>
                        <a:pt x="44338" y="85727"/>
                        <a:pt x="42303" y="83391"/>
                        <a:pt x="40245" y="8103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3" name="Freeform: Shape 2391">
                  <a:extLst>
                    <a:ext uri="{FF2B5EF4-FFF2-40B4-BE49-F238E27FC236}">
                      <a16:creationId xmlns:a16="http://schemas.microsoft.com/office/drawing/2014/main" id="{AE9849E1-0A61-1D5D-BFE0-257D3C7CEFF0}"/>
                    </a:ext>
                  </a:extLst>
                </p:cNvPr>
                <p:cNvSpPr/>
                <p:nvPr/>
              </p:nvSpPr>
              <p:spPr>
                <a:xfrm>
                  <a:off x="11573229" y="553799"/>
                  <a:ext cx="108198" cy="126883"/>
                </a:xfrm>
                <a:custGeom>
                  <a:avLst/>
                  <a:gdLst>
                    <a:gd name="connsiteX0" fmla="*/ 35633 w 110083"/>
                    <a:gd name="connsiteY0" fmla="*/ 81566 h 129285"/>
                    <a:gd name="connsiteX1" fmla="*/ 16767 w 110083"/>
                    <a:gd name="connsiteY1" fmla="*/ 51977 h 129285"/>
                    <a:gd name="connsiteX2" fmla="*/ 6065 w 110083"/>
                    <a:gd name="connsiteY2" fmla="*/ 25526 h 129285"/>
                    <a:gd name="connsiteX3" fmla="*/ 279 w 110083"/>
                    <a:gd name="connsiteY3" fmla="*/ 13 h 129285"/>
                    <a:gd name="connsiteX4" fmla="*/ 11690 w 110083"/>
                    <a:gd name="connsiteY4" fmla="*/ 23373 h 129285"/>
                    <a:gd name="connsiteX5" fmla="*/ 23718 w 110083"/>
                    <a:gd name="connsiteY5" fmla="*/ 48313 h 129285"/>
                    <a:gd name="connsiteX6" fmla="*/ 42379 w 110083"/>
                    <a:gd name="connsiteY6" fmla="*/ 76367 h 129285"/>
                    <a:gd name="connsiteX7" fmla="*/ 65246 w 110083"/>
                    <a:gd name="connsiteY7" fmla="*/ 100597 h 129285"/>
                    <a:gd name="connsiteX8" fmla="*/ 87680 w 110083"/>
                    <a:gd name="connsiteY8" fmla="*/ 116262 h 129285"/>
                    <a:gd name="connsiteX9" fmla="*/ 110067 w 110083"/>
                    <a:gd name="connsiteY9" fmla="*/ 129041 h 129285"/>
                    <a:gd name="connsiteX10" fmla="*/ 84890 w 110083"/>
                    <a:gd name="connsiteY10" fmla="*/ 121598 h 129285"/>
                    <a:gd name="connsiteX11" fmla="*/ 60330 w 110083"/>
                    <a:gd name="connsiteY11" fmla="*/ 106712 h 129285"/>
                    <a:gd name="connsiteX12" fmla="*/ 35633 w 110083"/>
                    <a:gd name="connsiteY12" fmla="*/ 81543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83" h="129285">
                      <a:moveTo>
                        <a:pt x="35633" y="81566"/>
                      </a:moveTo>
                      <a:cubicBezTo>
                        <a:pt x="28132" y="71741"/>
                        <a:pt x="21592" y="61710"/>
                        <a:pt x="16767" y="51977"/>
                      </a:cubicBezTo>
                      <a:cubicBezTo>
                        <a:pt x="11873" y="42313"/>
                        <a:pt x="8626" y="33175"/>
                        <a:pt x="6065" y="25526"/>
                      </a:cubicBezTo>
                      <a:cubicBezTo>
                        <a:pt x="1148" y="10136"/>
                        <a:pt x="-773" y="380"/>
                        <a:pt x="279" y="13"/>
                      </a:cubicBezTo>
                      <a:cubicBezTo>
                        <a:pt x="1445" y="-399"/>
                        <a:pt x="5424" y="8762"/>
                        <a:pt x="11690" y="23373"/>
                      </a:cubicBezTo>
                      <a:cubicBezTo>
                        <a:pt x="14937" y="30610"/>
                        <a:pt x="18665" y="39290"/>
                        <a:pt x="23718" y="48313"/>
                      </a:cubicBezTo>
                      <a:cubicBezTo>
                        <a:pt x="28681" y="57382"/>
                        <a:pt x="35084" y="66772"/>
                        <a:pt x="42379" y="76367"/>
                      </a:cubicBezTo>
                      <a:cubicBezTo>
                        <a:pt x="49605" y="85872"/>
                        <a:pt x="57288" y="94024"/>
                        <a:pt x="65246" y="100597"/>
                      </a:cubicBezTo>
                      <a:cubicBezTo>
                        <a:pt x="73136" y="107216"/>
                        <a:pt x="80911" y="112323"/>
                        <a:pt x="87680" y="116262"/>
                      </a:cubicBezTo>
                      <a:cubicBezTo>
                        <a:pt x="101217" y="124209"/>
                        <a:pt x="110525" y="127736"/>
                        <a:pt x="110067" y="129041"/>
                      </a:cubicBezTo>
                      <a:cubicBezTo>
                        <a:pt x="109793" y="129957"/>
                        <a:pt x="99731" y="128468"/>
                        <a:pt x="84890" y="121598"/>
                      </a:cubicBezTo>
                      <a:cubicBezTo>
                        <a:pt x="77481" y="118186"/>
                        <a:pt x="68928" y="113353"/>
                        <a:pt x="60330" y="106712"/>
                      </a:cubicBezTo>
                      <a:cubicBezTo>
                        <a:pt x="51686" y="100185"/>
                        <a:pt x="43133" y="91460"/>
                        <a:pt x="35633" y="81543"/>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4" name="Freeform: Shape 2392">
                  <a:extLst>
                    <a:ext uri="{FF2B5EF4-FFF2-40B4-BE49-F238E27FC236}">
                      <a16:creationId xmlns:a16="http://schemas.microsoft.com/office/drawing/2014/main" id="{4C29917E-BBC8-8F19-C52A-2053F66E0D2C}"/>
                    </a:ext>
                  </a:extLst>
                </p:cNvPr>
                <p:cNvSpPr/>
                <p:nvPr/>
              </p:nvSpPr>
              <p:spPr>
                <a:xfrm>
                  <a:off x="11659744" y="718922"/>
                  <a:ext cx="45539" cy="17082"/>
                </a:xfrm>
                <a:custGeom>
                  <a:avLst/>
                  <a:gdLst>
                    <a:gd name="connsiteX0" fmla="*/ 0 w 46332"/>
                    <a:gd name="connsiteY0" fmla="*/ 0 h 17405"/>
                    <a:gd name="connsiteX1" fmla="*/ 46307 w 46332"/>
                    <a:gd name="connsiteY1" fmla="*/ 17405 h 17405"/>
                    <a:gd name="connsiteX2" fmla="*/ 46079 w 46332"/>
                    <a:gd name="connsiteY2" fmla="*/ 8794 h 17405"/>
                    <a:gd name="connsiteX3" fmla="*/ 23 w 46332"/>
                    <a:gd name="connsiteY3" fmla="*/ 0 h 17405"/>
                  </a:gdLst>
                  <a:ahLst/>
                  <a:cxnLst>
                    <a:cxn ang="0">
                      <a:pos x="connsiteX0" y="connsiteY0"/>
                    </a:cxn>
                    <a:cxn ang="0">
                      <a:pos x="connsiteX1" y="connsiteY1"/>
                    </a:cxn>
                    <a:cxn ang="0">
                      <a:pos x="connsiteX2" y="connsiteY2"/>
                    </a:cxn>
                    <a:cxn ang="0">
                      <a:pos x="connsiteX3" y="connsiteY3"/>
                    </a:cxn>
                  </a:cxnLst>
                  <a:rect l="l" t="t" r="r" b="b"/>
                  <a:pathLst>
                    <a:path w="46332" h="17405">
                      <a:moveTo>
                        <a:pt x="0" y="0"/>
                      </a:moveTo>
                      <a:cubicBezTo>
                        <a:pt x="10862" y="13420"/>
                        <a:pt x="33295" y="16672"/>
                        <a:pt x="46307" y="17405"/>
                      </a:cubicBezTo>
                      <a:cubicBezTo>
                        <a:pt x="46376" y="14520"/>
                        <a:pt x="46307" y="11611"/>
                        <a:pt x="46079" y="8794"/>
                      </a:cubicBezTo>
                      <a:cubicBezTo>
                        <a:pt x="23805" y="15207"/>
                        <a:pt x="23" y="0"/>
                        <a:pt x="23"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5" name="Freeform: Shape 2393">
                  <a:extLst>
                    <a:ext uri="{FF2B5EF4-FFF2-40B4-BE49-F238E27FC236}">
                      <a16:creationId xmlns:a16="http://schemas.microsoft.com/office/drawing/2014/main" id="{2554EAA6-212D-818A-C1E4-0E06D197CB46}"/>
                    </a:ext>
                  </a:extLst>
                </p:cNvPr>
                <p:cNvSpPr/>
                <p:nvPr/>
              </p:nvSpPr>
              <p:spPr>
                <a:xfrm>
                  <a:off x="11596541" y="727553"/>
                  <a:ext cx="108267" cy="43019"/>
                </a:xfrm>
                <a:custGeom>
                  <a:avLst/>
                  <a:gdLst>
                    <a:gd name="connsiteX0" fmla="*/ 107776 w 110153"/>
                    <a:gd name="connsiteY0" fmla="*/ 32772 h 43833"/>
                    <a:gd name="connsiteX1" fmla="*/ 0 w 110153"/>
                    <a:gd name="connsiteY1" fmla="*/ 0 h 43833"/>
                    <a:gd name="connsiteX2" fmla="*/ 110154 w 110153"/>
                    <a:gd name="connsiteY2" fmla="*/ 43834 h 43833"/>
                    <a:gd name="connsiteX3" fmla="*/ 107753 w 110153"/>
                    <a:gd name="connsiteY3" fmla="*/ 32772 h 43833"/>
                  </a:gdLst>
                  <a:ahLst/>
                  <a:cxnLst>
                    <a:cxn ang="0">
                      <a:pos x="connsiteX0" y="connsiteY0"/>
                    </a:cxn>
                    <a:cxn ang="0">
                      <a:pos x="connsiteX1" y="connsiteY1"/>
                    </a:cxn>
                    <a:cxn ang="0">
                      <a:pos x="connsiteX2" y="connsiteY2"/>
                    </a:cxn>
                    <a:cxn ang="0">
                      <a:pos x="connsiteX3" y="connsiteY3"/>
                    </a:cxn>
                  </a:cxnLst>
                  <a:rect l="l" t="t" r="r" b="b"/>
                  <a:pathLst>
                    <a:path w="110153" h="43833">
                      <a:moveTo>
                        <a:pt x="107776" y="32772"/>
                      </a:moveTo>
                      <a:cubicBezTo>
                        <a:pt x="46902" y="39597"/>
                        <a:pt x="0" y="0"/>
                        <a:pt x="0" y="0"/>
                      </a:cubicBezTo>
                      <a:cubicBezTo>
                        <a:pt x="38509" y="38269"/>
                        <a:pt x="90785" y="43330"/>
                        <a:pt x="110154" y="43834"/>
                      </a:cubicBezTo>
                      <a:cubicBezTo>
                        <a:pt x="109834" y="40559"/>
                        <a:pt x="109056" y="36895"/>
                        <a:pt x="107753" y="32772"/>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6" name="Freeform: Shape 2394">
                  <a:extLst>
                    <a:ext uri="{FF2B5EF4-FFF2-40B4-BE49-F238E27FC236}">
                      <a16:creationId xmlns:a16="http://schemas.microsoft.com/office/drawing/2014/main" id="{DED73DF3-2C2E-FC80-6E9D-9641915A881E}"/>
                    </a:ext>
                  </a:extLst>
                </p:cNvPr>
                <p:cNvSpPr/>
                <p:nvPr/>
              </p:nvSpPr>
              <p:spPr>
                <a:xfrm>
                  <a:off x="11683794" y="630164"/>
                  <a:ext cx="23801" cy="16812"/>
                </a:xfrm>
                <a:custGeom>
                  <a:avLst/>
                  <a:gdLst>
                    <a:gd name="connsiteX0" fmla="*/ 0 w 24216"/>
                    <a:gd name="connsiteY0" fmla="*/ 23 h 17130"/>
                    <a:gd name="connsiteX1" fmla="*/ 21862 w 24216"/>
                    <a:gd name="connsiteY1" fmla="*/ 17130 h 17130"/>
                    <a:gd name="connsiteX2" fmla="*/ 24217 w 24216"/>
                    <a:gd name="connsiteY2" fmla="*/ 13214 h 17130"/>
                    <a:gd name="connsiteX3" fmla="*/ 23 w 24216"/>
                    <a:gd name="connsiteY3" fmla="*/ 0 h 17130"/>
                  </a:gdLst>
                  <a:ahLst/>
                  <a:cxnLst>
                    <a:cxn ang="0">
                      <a:pos x="connsiteX0" y="connsiteY0"/>
                    </a:cxn>
                    <a:cxn ang="0">
                      <a:pos x="connsiteX1" y="connsiteY1"/>
                    </a:cxn>
                    <a:cxn ang="0">
                      <a:pos x="connsiteX2" y="connsiteY2"/>
                    </a:cxn>
                    <a:cxn ang="0">
                      <a:pos x="connsiteX3" y="connsiteY3"/>
                    </a:cxn>
                  </a:cxnLst>
                  <a:rect l="l" t="t" r="r" b="b"/>
                  <a:pathLst>
                    <a:path w="24216" h="17130">
                      <a:moveTo>
                        <a:pt x="0" y="23"/>
                      </a:moveTo>
                      <a:cubicBezTo>
                        <a:pt x="5946" y="6046"/>
                        <a:pt x="21862" y="17130"/>
                        <a:pt x="21862" y="17130"/>
                      </a:cubicBezTo>
                      <a:cubicBezTo>
                        <a:pt x="21862" y="17130"/>
                        <a:pt x="22891" y="15733"/>
                        <a:pt x="24217" y="13214"/>
                      </a:cubicBezTo>
                      <a:cubicBezTo>
                        <a:pt x="12714" y="7878"/>
                        <a:pt x="23" y="0"/>
                        <a:pt x="23" y="0"/>
                      </a:cubicBezTo>
                      <a:close/>
                    </a:path>
                  </a:pathLst>
                </a:custGeom>
                <a:solidFill>
                  <a:srgbClr val="355F61">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57" name="Freeform: Shape 2395">
                  <a:extLst>
                    <a:ext uri="{FF2B5EF4-FFF2-40B4-BE49-F238E27FC236}">
                      <a16:creationId xmlns:a16="http://schemas.microsoft.com/office/drawing/2014/main" id="{CFE8D171-836A-CC2C-FA7C-55C3308DAF10}"/>
                    </a:ext>
                  </a:extLst>
                </p:cNvPr>
                <p:cNvSpPr/>
                <p:nvPr/>
              </p:nvSpPr>
              <p:spPr>
                <a:xfrm>
                  <a:off x="11412875" y="451029"/>
                  <a:ext cx="51641" cy="110745"/>
                </a:xfrm>
                <a:custGeom>
                  <a:avLst/>
                  <a:gdLst>
                    <a:gd name="connsiteX0" fmla="*/ 8681 w 52541"/>
                    <a:gd name="connsiteY0" fmla="*/ 112447 h 112841"/>
                    <a:gd name="connsiteX1" fmla="*/ 18857 w 52541"/>
                    <a:gd name="connsiteY1" fmla="*/ 0 h 112841"/>
                    <a:gd name="connsiteX2" fmla="*/ 51741 w 52541"/>
                    <a:gd name="connsiteY2" fmla="*/ 62018 h 112841"/>
                    <a:gd name="connsiteX3" fmla="*/ 8681 w 52541"/>
                    <a:gd name="connsiteY3" fmla="*/ 112447 h 112841"/>
                  </a:gdLst>
                  <a:ahLst/>
                  <a:cxnLst>
                    <a:cxn ang="0">
                      <a:pos x="connsiteX0" y="connsiteY0"/>
                    </a:cxn>
                    <a:cxn ang="0">
                      <a:pos x="connsiteX1" y="connsiteY1"/>
                    </a:cxn>
                    <a:cxn ang="0">
                      <a:pos x="connsiteX2" y="connsiteY2"/>
                    </a:cxn>
                    <a:cxn ang="0">
                      <a:pos x="connsiteX3" y="connsiteY3"/>
                    </a:cxn>
                  </a:cxnLst>
                  <a:rect l="l" t="t" r="r" b="b"/>
                  <a:pathLst>
                    <a:path w="52541" h="112841">
                      <a:moveTo>
                        <a:pt x="8681" y="112447"/>
                      </a:moveTo>
                      <a:cubicBezTo>
                        <a:pt x="8681" y="112447"/>
                        <a:pt x="-16474" y="61995"/>
                        <a:pt x="18857" y="0"/>
                      </a:cubicBezTo>
                      <a:cubicBezTo>
                        <a:pt x="18857" y="0"/>
                        <a:pt x="58624" y="13787"/>
                        <a:pt x="51741" y="62018"/>
                      </a:cubicBezTo>
                      <a:cubicBezTo>
                        <a:pt x="51741" y="62018"/>
                        <a:pt x="42251" y="118058"/>
                        <a:pt x="8681" y="112447"/>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758" name="Graphic 3">
                  <a:extLst>
                    <a:ext uri="{FF2B5EF4-FFF2-40B4-BE49-F238E27FC236}">
                      <a16:creationId xmlns:a16="http://schemas.microsoft.com/office/drawing/2014/main" id="{0C042FE8-DCA1-7E9B-7E56-965CC6275F48}"/>
                    </a:ext>
                  </a:extLst>
                </p:cNvPr>
                <p:cNvGrpSpPr/>
                <p:nvPr/>
              </p:nvGrpSpPr>
              <p:grpSpPr>
                <a:xfrm>
                  <a:off x="11265534" y="425964"/>
                  <a:ext cx="194936" cy="109711"/>
                  <a:chOff x="2895275" y="1440489"/>
                  <a:chExt cx="198332" cy="111788"/>
                </a:xfrm>
              </p:grpSpPr>
              <p:sp>
                <p:nvSpPr>
                  <p:cNvPr id="769" name="Freeform: Shape 2397">
                    <a:extLst>
                      <a:ext uri="{FF2B5EF4-FFF2-40B4-BE49-F238E27FC236}">
                        <a16:creationId xmlns:a16="http://schemas.microsoft.com/office/drawing/2014/main" id="{3CE0018B-28CB-DA86-0F04-77F5E5865E73}"/>
                      </a:ext>
                    </a:extLst>
                  </p:cNvPr>
                  <p:cNvSpPr/>
                  <p:nvPr/>
                </p:nvSpPr>
                <p:spPr>
                  <a:xfrm>
                    <a:off x="2895275" y="1492686"/>
                    <a:ext cx="117151" cy="59591"/>
                  </a:xfrm>
                  <a:custGeom>
                    <a:avLst/>
                    <a:gdLst>
                      <a:gd name="connsiteX0" fmla="*/ 28905 w 117151"/>
                      <a:gd name="connsiteY0" fmla="*/ 31261 h 59591"/>
                      <a:gd name="connsiteX1" fmla="*/ 0 w 117151"/>
                      <a:gd name="connsiteY1" fmla="*/ 44040 h 59591"/>
                      <a:gd name="connsiteX2" fmla="*/ 31078 w 117151"/>
                      <a:gd name="connsiteY2" fmla="*/ 55055 h 59591"/>
                      <a:gd name="connsiteX3" fmla="*/ 77545 w 117151"/>
                      <a:gd name="connsiteY3" fmla="*/ 59590 h 59591"/>
                      <a:gd name="connsiteX4" fmla="*/ 117152 w 117151"/>
                      <a:gd name="connsiteY4" fmla="*/ 41704 h 59591"/>
                      <a:gd name="connsiteX5" fmla="*/ 83307 w 117151"/>
                      <a:gd name="connsiteY5" fmla="*/ 5565 h 59591"/>
                      <a:gd name="connsiteX6" fmla="*/ 58565 w 117151"/>
                      <a:gd name="connsiteY6" fmla="*/ 0 h 59591"/>
                      <a:gd name="connsiteX7" fmla="*/ 40133 w 117151"/>
                      <a:gd name="connsiteY7" fmla="*/ 12161 h 59591"/>
                      <a:gd name="connsiteX8" fmla="*/ 28905 w 117151"/>
                      <a:gd name="connsiteY8" fmla="*/ 31261 h 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1" h="59591">
                        <a:moveTo>
                          <a:pt x="28905" y="31261"/>
                        </a:moveTo>
                        <a:cubicBezTo>
                          <a:pt x="28905" y="31261"/>
                          <a:pt x="2790" y="24367"/>
                          <a:pt x="0" y="44040"/>
                        </a:cubicBezTo>
                        <a:cubicBezTo>
                          <a:pt x="0" y="44040"/>
                          <a:pt x="-434" y="50086"/>
                          <a:pt x="31078" y="55055"/>
                        </a:cubicBezTo>
                        <a:lnTo>
                          <a:pt x="77545" y="59590"/>
                        </a:lnTo>
                        <a:cubicBezTo>
                          <a:pt x="77545" y="59590"/>
                          <a:pt x="108691" y="60117"/>
                          <a:pt x="117152" y="41704"/>
                        </a:cubicBezTo>
                        <a:lnTo>
                          <a:pt x="83307" y="5565"/>
                        </a:lnTo>
                        <a:lnTo>
                          <a:pt x="58565" y="0"/>
                        </a:lnTo>
                        <a:lnTo>
                          <a:pt x="40133" y="12161"/>
                        </a:lnTo>
                        <a:lnTo>
                          <a:pt x="28905" y="3126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0" name="Freeform: Shape 2398">
                    <a:extLst>
                      <a:ext uri="{FF2B5EF4-FFF2-40B4-BE49-F238E27FC236}">
                        <a16:creationId xmlns:a16="http://schemas.microsoft.com/office/drawing/2014/main" id="{BE9F56A1-C426-0EB3-E727-35409F21569A}"/>
                      </a:ext>
                    </a:extLst>
                  </p:cNvPr>
                  <p:cNvSpPr/>
                  <p:nvPr/>
                </p:nvSpPr>
                <p:spPr>
                  <a:xfrm>
                    <a:off x="2947849" y="1500587"/>
                    <a:ext cx="20974" cy="31564"/>
                  </a:xfrm>
                  <a:custGeom>
                    <a:avLst/>
                    <a:gdLst>
                      <a:gd name="connsiteX0" fmla="*/ 2584 w 20974"/>
                      <a:gd name="connsiteY0" fmla="*/ 21871 h 31564"/>
                      <a:gd name="connsiteX1" fmla="*/ 16854 w 20974"/>
                      <a:gd name="connsiteY1" fmla="*/ 31398 h 31564"/>
                      <a:gd name="connsiteX2" fmla="*/ 19712 w 20974"/>
                      <a:gd name="connsiteY2" fmla="*/ 9985 h 31564"/>
                      <a:gd name="connsiteX3" fmla="*/ 6883 w 20974"/>
                      <a:gd name="connsiteY3" fmla="*/ 0 h 31564"/>
                      <a:gd name="connsiteX4" fmla="*/ 0 w 20974"/>
                      <a:gd name="connsiteY4" fmla="*/ 9275 h 31564"/>
                      <a:gd name="connsiteX5" fmla="*/ 2607 w 20974"/>
                      <a:gd name="connsiteY5" fmla="*/ 21894 h 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74" h="31564">
                        <a:moveTo>
                          <a:pt x="2584" y="21871"/>
                        </a:moveTo>
                        <a:cubicBezTo>
                          <a:pt x="2584" y="21871"/>
                          <a:pt x="5191" y="33047"/>
                          <a:pt x="16854" y="31398"/>
                        </a:cubicBezTo>
                        <a:cubicBezTo>
                          <a:pt x="16854" y="31398"/>
                          <a:pt x="23737" y="30207"/>
                          <a:pt x="19712" y="9985"/>
                        </a:cubicBezTo>
                        <a:lnTo>
                          <a:pt x="6883" y="0"/>
                        </a:lnTo>
                        <a:lnTo>
                          <a:pt x="0" y="9275"/>
                        </a:lnTo>
                        <a:lnTo>
                          <a:pt x="2607" y="21894"/>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1" name="Freeform: Shape 2399">
                    <a:extLst>
                      <a:ext uri="{FF2B5EF4-FFF2-40B4-BE49-F238E27FC236}">
                        <a16:creationId xmlns:a16="http://schemas.microsoft.com/office/drawing/2014/main" id="{77DABC83-7C48-40D1-0827-C17ECC4978D5}"/>
                      </a:ext>
                    </a:extLst>
                  </p:cNvPr>
                  <p:cNvSpPr/>
                  <p:nvPr/>
                </p:nvSpPr>
                <p:spPr>
                  <a:xfrm>
                    <a:off x="2899681" y="1440489"/>
                    <a:ext cx="193926" cy="95274"/>
                  </a:xfrm>
                  <a:custGeom>
                    <a:avLst/>
                    <a:gdLst>
                      <a:gd name="connsiteX0" fmla="*/ 193927 w 193926"/>
                      <a:gd name="connsiteY0" fmla="*/ 45006 h 95274"/>
                      <a:gd name="connsiteX1" fmla="*/ 128571 w 193926"/>
                      <a:gd name="connsiteY1" fmla="*/ 34585 h 95274"/>
                      <a:gd name="connsiteX2" fmla="*/ 64998 w 193926"/>
                      <a:gd name="connsiteY2" fmla="*/ 7218 h 95274"/>
                      <a:gd name="connsiteX3" fmla="*/ 38837 w 193926"/>
                      <a:gd name="connsiteY3" fmla="*/ 279 h 95274"/>
                      <a:gd name="connsiteX4" fmla="*/ 6274 w 193926"/>
                      <a:gd name="connsiteY4" fmla="*/ 22242 h 95274"/>
                      <a:gd name="connsiteX5" fmla="*/ 31 w 193926"/>
                      <a:gd name="connsiteY5" fmla="*/ 62571 h 95274"/>
                      <a:gd name="connsiteX6" fmla="*/ 19583 w 193926"/>
                      <a:gd name="connsiteY6" fmla="*/ 84557 h 95274"/>
                      <a:gd name="connsiteX7" fmla="*/ 42885 w 193926"/>
                      <a:gd name="connsiteY7" fmla="*/ 91702 h 95274"/>
                      <a:gd name="connsiteX8" fmla="*/ 57155 w 193926"/>
                      <a:gd name="connsiteY8" fmla="*/ 81946 h 95274"/>
                      <a:gd name="connsiteX9" fmla="*/ 57155 w 193926"/>
                      <a:gd name="connsiteY9" fmla="*/ 68617 h 95274"/>
                      <a:gd name="connsiteX10" fmla="*/ 115856 w 193926"/>
                      <a:gd name="connsiteY10" fmla="*/ 95275 h 95274"/>
                      <a:gd name="connsiteX11" fmla="*/ 192623 w 193926"/>
                      <a:gd name="connsiteY11" fmla="*/ 95275 h 95274"/>
                      <a:gd name="connsiteX12" fmla="*/ 193904 w 193926"/>
                      <a:gd name="connsiteY12" fmla="*/ 44983 h 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926" h="95274">
                        <a:moveTo>
                          <a:pt x="193927" y="45006"/>
                        </a:moveTo>
                        <a:lnTo>
                          <a:pt x="128571" y="34585"/>
                        </a:lnTo>
                        <a:lnTo>
                          <a:pt x="64998" y="7218"/>
                        </a:lnTo>
                        <a:cubicBezTo>
                          <a:pt x="64998" y="7218"/>
                          <a:pt x="48190" y="-1668"/>
                          <a:pt x="38837" y="279"/>
                        </a:cubicBezTo>
                        <a:cubicBezTo>
                          <a:pt x="38837" y="279"/>
                          <a:pt x="11259" y="2844"/>
                          <a:pt x="6274" y="22242"/>
                        </a:cubicBezTo>
                        <a:lnTo>
                          <a:pt x="31" y="62571"/>
                        </a:lnTo>
                        <a:cubicBezTo>
                          <a:pt x="31" y="62571"/>
                          <a:pt x="-1638" y="80801"/>
                          <a:pt x="19583" y="84557"/>
                        </a:cubicBezTo>
                        <a:lnTo>
                          <a:pt x="42885" y="91702"/>
                        </a:lnTo>
                        <a:cubicBezTo>
                          <a:pt x="42885" y="91702"/>
                          <a:pt x="55485" y="95756"/>
                          <a:pt x="57155" y="81946"/>
                        </a:cubicBezTo>
                        <a:lnTo>
                          <a:pt x="57155" y="68617"/>
                        </a:lnTo>
                        <a:cubicBezTo>
                          <a:pt x="57155" y="68617"/>
                          <a:pt x="82355" y="94084"/>
                          <a:pt x="115856" y="95275"/>
                        </a:cubicBezTo>
                        <a:lnTo>
                          <a:pt x="192623" y="95275"/>
                        </a:lnTo>
                        <a:lnTo>
                          <a:pt x="193904" y="44983"/>
                        </a:lnTo>
                        <a:close/>
                      </a:path>
                    </a:pathLst>
                  </a:custGeom>
                  <a:solidFill>
                    <a:srgbClr val="DE9396"/>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2" name="Freeform: Shape 2400">
                    <a:extLst>
                      <a:ext uri="{FF2B5EF4-FFF2-40B4-BE49-F238E27FC236}">
                        <a16:creationId xmlns:a16="http://schemas.microsoft.com/office/drawing/2014/main" id="{6B6D7348-5B3C-C5A5-CA1B-3DC4F48A9975}"/>
                      </a:ext>
                    </a:extLst>
                  </p:cNvPr>
                  <p:cNvSpPr/>
                  <p:nvPr/>
                </p:nvSpPr>
                <p:spPr>
                  <a:xfrm>
                    <a:off x="3058940" y="1481648"/>
                    <a:ext cx="34553" cy="54139"/>
                  </a:xfrm>
                  <a:custGeom>
                    <a:avLst/>
                    <a:gdLst>
                      <a:gd name="connsiteX0" fmla="*/ 28928 w 34553"/>
                      <a:gd name="connsiteY0" fmla="*/ 2931 h 54139"/>
                      <a:gd name="connsiteX1" fmla="*/ 10565 w 34553"/>
                      <a:gd name="connsiteY1" fmla="*/ 0 h 54139"/>
                      <a:gd name="connsiteX2" fmla="*/ 0 w 34553"/>
                      <a:gd name="connsiteY2" fmla="*/ 54139 h 54139"/>
                      <a:gd name="connsiteX3" fmla="*/ 33341 w 34553"/>
                      <a:gd name="connsiteY3" fmla="*/ 54139 h 54139"/>
                      <a:gd name="connsiteX4" fmla="*/ 34553 w 34553"/>
                      <a:gd name="connsiteY4" fmla="*/ 6458 h 54139"/>
                      <a:gd name="connsiteX5" fmla="*/ 28882 w 34553"/>
                      <a:gd name="connsiteY5" fmla="*/ 2931 h 5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3" h="54139">
                        <a:moveTo>
                          <a:pt x="28928" y="2931"/>
                        </a:moveTo>
                        <a:lnTo>
                          <a:pt x="10565" y="0"/>
                        </a:lnTo>
                        <a:cubicBezTo>
                          <a:pt x="11800" y="13489"/>
                          <a:pt x="12097" y="38681"/>
                          <a:pt x="0" y="54139"/>
                        </a:cubicBezTo>
                        <a:lnTo>
                          <a:pt x="33341" y="54139"/>
                        </a:lnTo>
                        <a:lnTo>
                          <a:pt x="34553" y="6458"/>
                        </a:lnTo>
                        <a:lnTo>
                          <a:pt x="28882" y="2931"/>
                        </a:ln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73" name="Freeform: Shape 2401">
                    <a:extLst>
                      <a:ext uri="{FF2B5EF4-FFF2-40B4-BE49-F238E27FC236}">
                        <a16:creationId xmlns:a16="http://schemas.microsoft.com/office/drawing/2014/main" id="{25B22DB8-74BB-C18C-2EBB-414AA3B3D306}"/>
                      </a:ext>
                    </a:extLst>
                  </p:cNvPr>
                  <p:cNvSpPr/>
                  <p:nvPr/>
                </p:nvSpPr>
                <p:spPr>
                  <a:xfrm>
                    <a:off x="2918304" y="1483159"/>
                    <a:ext cx="40018" cy="40673"/>
                  </a:xfrm>
                  <a:custGeom>
                    <a:avLst/>
                    <a:gdLst>
                      <a:gd name="connsiteX0" fmla="*/ 19049 w 40018"/>
                      <a:gd name="connsiteY0" fmla="*/ 28009 h 40673"/>
                      <a:gd name="connsiteX1" fmla="*/ 19643 w 40018"/>
                      <a:gd name="connsiteY1" fmla="*/ 17291 h 40673"/>
                      <a:gd name="connsiteX2" fmla="*/ 40019 w 40018"/>
                      <a:gd name="connsiteY2" fmla="*/ 30551 h 40673"/>
                      <a:gd name="connsiteX3" fmla="*/ 38555 w 40018"/>
                      <a:gd name="connsiteY3" fmla="*/ 25948 h 40673"/>
                      <a:gd name="connsiteX4" fmla="*/ 4322 w 40018"/>
                      <a:gd name="connsiteY4" fmla="*/ 0 h 40673"/>
                      <a:gd name="connsiteX5" fmla="*/ 17837 w 40018"/>
                      <a:gd name="connsiteY5" fmla="*/ 15825 h 40673"/>
                      <a:gd name="connsiteX6" fmla="*/ 16533 w 40018"/>
                      <a:gd name="connsiteY6" fmla="*/ 22466 h 40673"/>
                      <a:gd name="connsiteX7" fmla="*/ 2149 w 40018"/>
                      <a:gd name="connsiteY7" fmla="*/ 14520 h 40673"/>
                      <a:gd name="connsiteX8" fmla="*/ 16487 w 40018"/>
                      <a:gd name="connsiteY8" fmla="*/ 27253 h 40673"/>
                      <a:gd name="connsiteX9" fmla="*/ 0 w 40018"/>
                      <a:gd name="connsiteY9" fmla="*/ 26589 h 40673"/>
                      <a:gd name="connsiteX10" fmla="*/ 17631 w 40018"/>
                      <a:gd name="connsiteY10" fmla="*/ 29566 h 40673"/>
                      <a:gd name="connsiteX11" fmla="*/ 27007 w 40018"/>
                      <a:gd name="connsiteY11" fmla="*/ 40673 h 40673"/>
                      <a:gd name="connsiteX12" fmla="*/ 19049 w 40018"/>
                      <a:gd name="connsiteY12" fmla="*/ 27963 h 4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18" h="40673">
                        <a:moveTo>
                          <a:pt x="19049" y="28009"/>
                        </a:moveTo>
                        <a:cubicBezTo>
                          <a:pt x="18431" y="22535"/>
                          <a:pt x="19140" y="18940"/>
                          <a:pt x="19643" y="17291"/>
                        </a:cubicBezTo>
                        <a:cubicBezTo>
                          <a:pt x="24651" y="21230"/>
                          <a:pt x="31283" y="25696"/>
                          <a:pt x="40019" y="30551"/>
                        </a:cubicBezTo>
                        <a:lnTo>
                          <a:pt x="38555" y="25948"/>
                        </a:lnTo>
                        <a:cubicBezTo>
                          <a:pt x="38555" y="25948"/>
                          <a:pt x="16922" y="13329"/>
                          <a:pt x="4322" y="0"/>
                        </a:cubicBezTo>
                        <a:cubicBezTo>
                          <a:pt x="4322" y="0"/>
                          <a:pt x="6083" y="6138"/>
                          <a:pt x="17837" y="15825"/>
                        </a:cubicBezTo>
                        <a:cubicBezTo>
                          <a:pt x="16991" y="18573"/>
                          <a:pt x="16625" y="20749"/>
                          <a:pt x="16533" y="22466"/>
                        </a:cubicBezTo>
                        <a:cubicBezTo>
                          <a:pt x="10519" y="12298"/>
                          <a:pt x="2149" y="14520"/>
                          <a:pt x="2149" y="14520"/>
                        </a:cubicBezTo>
                        <a:cubicBezTo>
                          <a:pt x="9078" y="14817"/>
                          <a:pt x="14292" y="23085"/>
                          <a:pt x="16487" y="27253"/>
                        </a:cubicBezTo>
                        <a:cubicBezTo>
                          <a:pt x="6403" y="22398"/>
                          <a:pt x="0" y="26589"/>
                          <a:pt x="0" y="26589"/>
                        </a:cubicBezTo>
                        <a:cubicBezTo>
                          <a:pt x="7409" y="25192"/>
                          <a:pt x="14452" y="28009"/>
                          <a:pt x="17631" y="29566"/>
                        </a:cubicBezTo>
                        <a:cubicBezTo>
                          <a:pt x="17860" y="29681"/>
                          <a:pt x="24903" y="33299"/>
                          <a:pt x="27007" y="40673"/>
                        </a:cubicBezTo>
                        <a:cubicBezTo>
                          <a:pt x="27007" y="40673"/>
                          <a:pt x="27556" y="32635"/>
                          <a:pt x="19049" y="27963"/>
                        </a:cubicBezTo>
                        <a:close/>
                      </a:path>
                    </a:pathLst>
                  </a:custGeom>
                  <a:solidFill>
                    <a:srgbClr val="BF7990"/>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sp>
              <p:nvSpPr>
                <p:cNvPr id="759" name="Freeform: Shape 2402">
                  <a:extLst>
                    <a:ext uri="{FF2B5EF4-FFF2-40B4-BE49-F238E27FC236}">
                      <a16:creationId xmlns:a16="http://schemas.microsoft.com/office/drawing/2014/main" id="{6BEEC82D-5E24-A473-B420-6A391D1951F0}"/>
                    </a:ext>
                  </a:extLst>
                </p:cNvPr>
                <p:cNvSpPr/>
                <p:nvPr/>
              </p:nvSpPr>
              <p:spPr>
                <a:xfrm>
                  <a:off x="11421429" y="451029"/>
                  <a:ext cx="419653" cy="195958"/>
                </a:xfrm>
                <a:custGeom>
                  <a:avLst/>
                  <a:gdLst>
                    <a:gd name="connsiteX0" fmla="*/ 10176 w 426965"/>
                    <a:gd name="connsiteY0" fmla="*/ 0 h 199668"/>
                    <a:gd name="connsiteX1" fmla="*/ 0 w 426965"/>
                    <a:gd name="connsiteY1" fmla="*/ 112447 h 199668"/>
                    <a:gd name="connsiteX2" fmla="*/ 341073 w 426965"/>
                    <a:gd name="connsiteY2" fmla="*/ 196175 h 199668"/>
                    <a:gd name="connsiteX3" fmla="*/ 420447 w 426965"/>
                    <a:gd name="connsiteY3" fmla="*/ 167663 h 199668"/>
                    <a:gd name="connsiteX4" fmla="*/ 378050 w 426965"/>
                    <a:gd name="connsiteY4" fmla="*/ 46925 h 199668"/>
                    <a:gd name="connsiteX5" fmla="*/ 313974 w 426965"/>
                    <a:gd name="connsiteY5" fmla="*/ 7420 h 199668"/>
                    <a:gd name="connsiteX6" fmla="*/ 295360 w 426965"/>
                    <a:gd name="connsiteY6" fmla="*/ 54735 h 199668"/>
                    <a:gd name="connsiteX7" fmla="*/ 10222 w 426965"/>
                    <a:gd name="connsiteY7" fmla="*/ 23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965" h="199668">
                      <a:moveTo>
                        <a:pt x="10176" y="0"/>
                      </a:moveTo>
                      <a:cubicBezTo>
                        <a:pt x="10176" y="0"/>
                        <a:pt x="48457" y="45093"/>
                        <a:pt x="0" y="112447"/>
                      </a:cubicBezTo>
                      <a:lnTo>
                        <a:pt x="341073" y="196175"/>
                      </a:lnTo>
                      <a:cubicBezTo>
                        <a:pt x="341073" y="196175"/>
                        <a:pt x="402861" y="214382"/>
                        <a:pt x="420447" y="167663"/>
                      </a:cubicBezTo>
                      <a:cubicBezTo>
                        <a:pt x="420447" y="167663"/>
                        <a:pt x="451501" y="110180"/>
                        <a:pt x="378050" y="46925"/>
                      </a:cubicBezTo>
                      <a:cubicBezTo>
                        <a:pt x="378050" y="46925"/>
                        <a:pt x="337665" y="14085"/>
                        <a:pt x="313974" y="7420"/>
                      </a:cubicBezTo>
                      <a:lnTo>
                        <a:pt x="295360" y="54735"/>
                      </a:lnTo>
                      <a:lnTo>
                        <a:pt x="10222" y="23"/>
                      </a:ln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0" name="Freeform: Shape 2403">
                  <a:extLst>
                    <a:ext uri="{FF2B5EF4-FFF2-40B4-BE49-F238E27FC236}">
                      <a16:creationId xmlns:a16="http://schemas.microsoft.com/office/drawing/2014/main" id="{384DFCBF-BF33-5F99-82C1-2F9076C4158A}"/>
                    </a:ext>
                  </a:extLst>
                </p:cNvPr>
                <p:cNvSpPr/>
                <p:nvPr/>
              </p:nvSpPr>
              <p:spPr>
                <a:xfrm>
                  <a:off x="11707596" y="503152"/>
                  <a:ext cx="65714" cy="62507"/>
                </a:xfrm>
                <a:custGeom>
                  <a:avLst/>
                  <a:gdLst>
                    <a:gd name="connsiteX0" fmla="*/ 59228 w 66859"/>
                    <a:gd name="connsiteY0" fmla="*/ 25833 h 63690"/>
                    <a:gd name="connsiteX1" fmla="*/ 36040 w 66859"/>
                    <a:gd name="connsiteY1" fmla="*/ 9573 h 63690"/>
                    <a:gd name="connsiteX2" fmla="*/ 28653 w 66859"/>
                    <a:gd name="connsiteY2" fmla="*/ 6252 h 63690"/>
                    <a:gd name="connsiteX3" fmla="*/ 21541 w 66859"/>
                    <a:gd name="connsiteY3" fmla="*/ 3756 h 63690"/>
                    <a:gd name="connsiteX4" fmla="*/ 14955 w 66859"/>
                    <a:gd name="connsiteY4" fmla="*/ 2015 h 63690"/>
                    <a:gd name="connsiteX5" fmla="*/ 9193 w 66859"/>
                    <a:gd name="connsiteY5" fmla="*/ 779 h 63690"/>
                    <a:gd name="connsiteX6" fmla="*/ 4825 w 66859"/>
                    <a:gd name="connsiteY6" fmla="*/ 0 h 63690"/>
                    <a:gd name="connsiteX7" fmla="*/ 4185 w 66859"/>
                    <a:gd name="connsiteY7" fmla="*/ 1626 h 63690"/>
                    <a:gd name="connsiteX8" fmla="*/ 0 w 66859"/>
                    <a:gd name="connsiteY8" fmla="*/ 824 h 63690"/>
                    <a:gd name="connsiteX9" fmla="*/ 1166 w 66859"/>
                    <a:gd name="connsiteY9" fmla="*/ 1282 h 63690"/>
                    <a:gd name="connsiteX10" fmla="*/ 5991 w 66859"/>
                    <a:gd name="connsiteY10" fmla="*/ 4786 h 63690"/>
                    <a:gd name="connsiteX11" fmla="*/ 18088 w 66859"/>
                    <a:gd name="connsiteY11" fmla="*/ 14085 h 63690"/>
                    <a:gd name="connsiteX12" fmla="*/ 31992 w 66859"/>
                    <a:gd name="connsiteY12" fmla="*/ 26016 h 63690"/>
                    <a:gd name="connsiteX13" fmla="*/ 61331 w 66859"/>
                    <a:gd name="connsiteY13" fmla="*/ 63667 h 63690"/>
                    <a:gd name="connsiteX14" fmla="*/ 55432 w 66859"/>
                    <a:gd name="connsiteY14" fmla="*/ 50750 h 63690"/>
                    <a:gd name="connsiteX15" fmla="*/ 47085 w 66859"/>
                    <a:gd name="connsiteY15" fmla="*/ 37765 h 63690"/>
                    <a:gd name="connsiteX16" fmla="*/ 41551 w 66859"/>
                    <a:gd name="connsiteY16" fmla="*/ 30482 h 63690"/>
                    <a:gd name="connsiteX17" fmla="*/ 35033 w 66859"/>
                    <a:gd name="connsiteY17" fmla="*/ 23108 h 63690"/>
                    <a:gd name="connsiteX18" fmla="*/ 20375 w 66859"/>
                    <a:gd name="connsiteY18" fmla="*/ 10947 h 63690"/>
                    <a:gd name="connsiteX19" fmla="*/ 10977 w 66859"/>
                    <a:gd name="connsiteY19" fmla="*/ 4557 h 63690"/>
                    <a:gd name="connsiteX20" fmla="*/ 14041 w 66859"/>
                    <a:gd name="connsiteY20" fmla="*/ 5496 h 63690"/>
                    <a:gd name="connsiteX21" fmla="*/ 20307 w 66859"/>
                    <a:gd name="connsiteY21" fmla="*/ 7558 h 63690"/>
                    <a:gd name="connsiteX22" fmla="*/ 27075 w 66859"/>
                    <a:gd name="connsiteY22" fmla="*/ 10191 h 63690"/>
                    <a:gd name="connsiteX23" fmla="*/ 34164 w 66859"/>
                    <a:gd name="connsiteY23" fmla="*/ 13466 h 63690"/>
                    <a:gd name="connsiteX24" fmla="*/ 57307 w 66859"/>
                    <a:gd name="connsiteY24" fmla="*/ 28215 h 63690"/>
                    <a:gd name="connsiteX25" fmla="*/ 63984 w 66859"/>
                    <a:gd name="connsiteY25" fmla="*/ 33345 h 63690"/>
                    <a:gd name="connsiteX26" fmla="*/ 66820 w 66859"/>
                    <a:gd name="connsiteY26" fmla="*/ 34879 h 63690"/>
                    <a:gd name="connsiteX27" fmla="*/ 65150 w 66859"/>
                    <a:gd name="connsiteY27" fmla="*/ 32131 h 63690"/>
                    <a:gd name="connsiteX28" fmla="*/ 59273 w 66859"/>
                    <a:gd name="connsiteY28" fmla="*/ 25902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859" h="63690">
                      <a:moveTo>
                        <a:pt x="59228" y="25833"/>
                      </a:moveTo>
                      <a:cubicBezTo>
                        <a:pt x="54059" y="20795"/>
                        <a:pt x="46010" y="14565"/>
                        <a:pt x="36040" y="9573"/>
                      </a:cubicBezTo>
                      <a:cubicBezTo>
                        <a:pt x="33593" y="8267"/>
                        <a:pt x="31032" y="7329"/>
                        <a:pt x="28653" y="6252"/>
                      </a:cubicBezTo>
                      <a:cubicBezTo>
                        <a:pt x="26252" y="5199"/>
                        <a:pt x="23805" y="4557"/>
                        <a:pt x="21541" y="3756"/>
                      </a:cubicBezTo>
                      <a:cubicBezTo>
                        <a:pt x="19278" y="2931"/>
                        <a:pt x="17014" y="2519"/>
                        <a:pt x="14955" y="2015"/>
                      </a:cubicBezTo>
                      <a:cubicBezTo>
                        <a:pt x="12875" y="1534"/>
                        <a:pt x="10931" y="1099"/>
                        <a:pt x="9193" y="779"/>
                      </a:cubicBezTo>
                      <a:cubicBezTo>
                        <a:pt x="7569" y="458"/>
                        <a:pt x="6152" y="206"/>
                        <a:pt x="4825" y="0"/>
                      </a:cubicBezTo>
                      <a:lnTo>
                        <a:pt x="4185" y="1626"/>
                      </a:lnTo>
                      <a:lnTo>
                        <a:pt x="0" y="824"/>
                      </a:lnTo>
                      <a:cubicBezTo>
                        <a:pt x="366" y="962"/>
                        <a:pt x="732" y="1122"/>
                        <a:pt x="1166" y="1282"/>
                      </a:cubicBezTo>
                      <a:cubicBezTo>
                        <a:pt x="2607" y="2244"/>
                        <a:pt x="4230" y="3412"/>
                        <a:pt x="5991" y="4786"/>
                      </a:cubicBezTo>
                      <a:cubicBezTo>
                        <a:pt x="9353" y="7397"/>
                        <a:pt x="13492" y="10718"/>
                        <a:pt x="18088" y="14085"/>
                      </a:cubicBezTo>
                      <a:cubicBezTo>
                        <a:pt x="22639" y="17543"/>
                        <a:pt x="27510" y="21367"/>
                        <a:pt x="31992" y="26016"/>
                      </a:cubicBezTo>
                      <a:cubicBezTo>
                        <a:pt x="49920" y="45139"/>
                        <a:pt x="60005" y="64468"/>
                        <a:pt x="61331" y="63667"/>
                      </a:cubicBezTo>
                      <a:cubicBezTo>
                        <a:pt x="61812" y="63392"/>
                        <a:pt x="59662" y="58422"/>
                        <a:pt x="55432" y="50750"/>
                      </a:cubicBezTo>
                      <a:cubicBezTo>
                        <a:pt x="53122" y="47017"/>
                        <a:pt x="50652" y="42391"/>
                        <a:pt x="47085" y="37765"/>
                      </a:cubicBezTo>
                      <a:cubicBezTo>
                        <a:pt x="45324" y="35452"/>
                        <a:pt x="43677" y="32841"/>
                        <a:pt x="41551" y="30482"/>
                      </a:cubicBezTo>
                      <a:cubicBezTo>
                        <a:pt x="39447" y="28100"/>
                        <a:pt x="37275" y="25627"/>
                        <a:pt x="35033" y="23108"/>
                      </a:cubicBezTo>
                      <a:cubicBezTo>
                        <a:pt x="30277" y="18184"/>
                        <a:pt x="25086" y="14291"/>
                        <a:pt x="20375" y="10947"/>
                      </a:cubicBezTo>
                      <a:cubicBezTo>
                        <a:pt x="16922" y="8634"/>
                        <a:pt x="13835" y="6481"/>
                        <a:pt x="10977" y="4557"/>
                      </a:cubicBezTo>
                      <a:cubicBezTo>
                        <a:pt x="11960" y="4855"/>
                        <a:pt x="12966" y="5176"/>
                        <a:pt x="14041" y="5496"/>
                      </a:cubicBezTo>
                      <a:cubicBezTo>
                        <a:pt x="16008" y="6138"/>
                        <a:pt x="18157" y="6664"/>
                        <a:pt x="20307" y="7558"/>
                      </a:cubicBezTo>
                      <a:cubicBezTo>
                        <a:pt x="22456" y="8428"/>
                        <a:pt x="24789" y="9115"/>
                        <a:pt x="27075" y="10191"/>
                      </a:cubicBezTo>
                      <a:cubicBezTo>
                        <a:pt x="29362" y="11268"/>
                        <a:pt x="31786" y="12207"/>
                        <a:pt x="34164" y="13466"/>
                      </a:cubicBezTo>
                      <a:cubicBezTo>
                        <a:pt x="43746" y="18253"/>
                        <a:pt x="51750" y="23841"/>
                        <a:pt x="57307" y="28215"/>
                      </a:cubicBezTo>
                      <a:cubicBezTo>
                        <a:pt x="60188" y="30276"/>
                        <a:pt x="62337" y="32200"/>
                        <a:pt x="63984" y="33345"/>
                      </a:cubicBezTo>
                      <a:cubicBezTo>
                        <a:pt x="65608" y="34536"/>
                        <a:pt x="66591" y="35085"/>
                        <a:pt x="66820" y="34879"/>
                      </a:cubicBezTo>
                      <a:cubicBezTo>
                        <a:pt x="67025" y="34673"/>
                        <a:pt x="66431" y="33711"/>
                        <a:pt x="65150" y="32131"/>
                      </a:cubicBezTo>
                      <a:cubicBezTo>
                        <a:pt x="63847" y="30597"/>
                        <a:pt x="61972" y="28306"/>
                        <a:pt x="59273" y="25902"/>
                      </a:cubicBezTo>
                      <a:close/>
                    </a:path>
                  </a:pathLst>
                </a:custGeom>
                <a:solidFill>
                  <a:srgbClr val="373A36">
                    <a:alpha val="50000"/>
                  </a:srgbClr>
                </a:solidFill>
                <a:ln w="0" cap="flat">
                  <a:solidFill>
                    <a:srgbClr val="373A36"/>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1" name="Freeform: Shape 2404">
                  <a:extLst>
                    <a:ext uri="{FF2B5EF4-FFF2-40B4-BE49-F238E27FC236}">
                      <a16:creationId xmlns:a16="http://schemas.microsoft.com/office/drawing/2014/main" id="{AE39B153-575A-009F-4055-011BDF0BCA92}"/>
                    </a:ext>
                  </a:extLst>
                </p:cNvPr>
                <p:cNvSpPr/>
                <p:nvPr/>
              </p:nvSpPr>
              <p:spPr>
                <a:xfrm>
                  <a:off x="11538665" y="770572"/>
                  <a:ext cx="51509" cy="49492"/>
                </a:xfrm>
                <a:custGeom>
                  <a:avLst/>
                  <a:gdLst>
                    <a:gd name="connsiteX0" fmla="*/ 52001 w 52406"/>
                    <a:gd name="connsiteY0" fmla="*/ 36276 h 50429"/>
                    <a:gd name="connsiteX1" fmla="*/ 0 w 52406"/>
                    <a:gd name="connsiteY1" fmla="*/ 0 h 50429"/>
                    <a:gd name="connsiteX2" fmla="*/ 52276 w 52406"/>
                    <a:gd name="connsiteY2" fmla="*/ 50429 h 50429"/>
                    <a:gd name="connsiteX3" fmla="*/ 52276 w 52406"/>
                    <a:gd name="connsiteY3" fmla="*/ 50429 h 50429"/>
                    <a:gd name="connsiteX4" fmla="*/ 52001 w 52406"/>
                    <a:gd name="connsiteY4" fmla="*/ 36276 h 5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06" h="50429">
                      <a:moveTo>
                        <a:pt x="52001" y="36276"/>
                      </a:moveTo>
                      <a:cubicBezTo>
                        <a:pt x="30414" y="7672"/>
                        <a:pt x="0" y="0"/>
                        <a:pt x="0" y="0"/>
                      </a:cubicBezTo>
                      <a:cubicBezTo>
                        <a:pt x="28379" y="11977"/>
                        <a:pt x="52276" y="50429"/>
                        <a:pt x="52276" y="50429"/>
                      </a:cubicBezTo>
                      <a:lnTo>
                        <a:pt x="52276" y="50429"/>
                      </a:lnTo>
                      <a:cubicBezTo>
                        <a:pt x="52413" y="48116"/>
                        <a:pt x="52573" y="43261"/>
                        <a:pt x="52001" y="36276"/>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2" name="Freeform: Shape 2405">
                  <a:extLst>
                    <a:ext uri="{FF2B5EF4-FFF2-40B4-BE49-F238E27FC236}">
                      <a16:creationId xmlns:a16="http://schemas.microsoft.com/office/drawing/2014/main" id="{1C4644EB-43B3-C4FA-FE95-AFAF802972F0}"/>
                    </a:ext>
                  </a:extLst>
                </p:cNvPr>
                <p:cNvSpPr/>
                <p:nvPr/>
              </p:nvSpPr>
              <p:spPr>
                <a:xfrm>
                  <a:off x="11505356" y="782755"/>
                  <a:ext cx="29527" cy="102491"/>
                </a:xfrm>
                <a:custGeom>
                  <a:avLst/>
                  <a:gdLst>
                    <a:gd name="connsiteX0" fmla="*/ 0 w 30041"/>
                    <a:gd name="connsiteY0" fmla="*/ 0 h 104431"/>
                    <a:gd name="connsiteX1" fmla="*/ 1235 w 30041"/>
                    <a:gd name="connsiteY1" fmla="*/ 12046 h 104431"/>
                    <a:gd name="connsiteX2" fmla="*/ 29248 w 30041"/>
                    <a:gd name="connsiteY2" fmla="*/ 104431 h 104431"/>
                    <a:gd name="connsiteX3" fmla="*/ 0 w 30041"/>
                    <a:gd name="connsiteY3" fmla="*/ 0 h 104431"/>
                  </a:gdLst>
                  <a:ahLst/>
                  <a:cxnLst>
                    <a:cxn ang="0">
                      <a:pos x="connsiteX0" y="connsiteY0"/>
                    </a:cxn>
                    <a:cxn ang="0">
                      <a:pos x="connsiteX1" y="connsiteY1"/>
                    </a:cxn>
                    <a:cxn ang="0">
                      <a:pos x="connsiteX2" y="connsiteY2"/>
                    </a:cxn>
                    <a:cxn ang="0">
                      <a:pos x="connsiteX3" y="connsiteY3"/>
                    </a:cxn>
                  </a:cxnLst>
                  <a:rect l="l" t="t" r="r" b="b"/>
                  <a:pathLst>
                    <a:path w="30041" h="104431">
                      <a:moveTo>
                        <a:pt x="0" y="0"/>
                      </a:moveTo>
                      <a:lnTo>
                        <a:pt x="1235" y="12046"/>
                      </a:lnTo>
                      <a:cubicBezTo>
                        <a:pt x="1235" y="12046"/>
                        <a:pt x="32266" y="79469"/>
                        <a:pt x="29248" y="104431"/>
                      </a:cubicBezTo>
                      <a:cubicBezTo>
                        <a:pt x="29248" y="104431"/>
                        <a:pt x="37618" y="57094"/>
                        <a:pt x="0" y="0"/>
                      </a:cubicBezTo>
                      <a:close/>
                    </a:path>
                  </a:pathLst>
                </a:custGeom>
                <a:solidFill>
                  <a:srgbClr val="355F61"/>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3" name="Freeform: Shape 2406">
                  <a:extLst>
                    <a:ext uri="{FF2B5EF4-FFF2-40B4-BE49-F238E27FC236}">
                      <a16:creationId xmlns:a16="http://schemas.microsoft.com/office/drawing/2014/main" id="{738BAF73-4B7B-2FD5-0EED-EB0F11248963}"/>
                    </a:ext>
                  </a:extLst>
                </p:cNvPr>
                <p:cNvSpPr/>
                <p:nvPr/>
              </p:nvSpPr>
              <p:spPr>
                <a:xfrm>
                  <a:off x="11654529" y="822447"/>
                  <a:ext cx="5214" cy="60415"/>
                </a:xfrm>
                <a:custGeom>
                  <a:avLst/>
                  <a:gdLst>
                    <a:gd name="connsiteX0" fmla="*/ 5305 w 5305"/>
                    <a:gd name="connsiteY0" fmla="*/ 23 h 61559"/>
                    <a:gd name="connsiteX1" fmla="*/ 0 w 5305"/>
                    <a:gd name="connsiteY1" fmla="*/ 38589 h 61559"/>
                    <a:gd name="connsiteX2" fmla="*/ 5305 w 5305"/>
                    <a:gd name="connsiteY2" fmla="*/ 61559 h 61559"/>
                    <a:gd name="connsiteX3" fmla="*/ 5305 w 5305"/>
                    <a:gd name="connsiteY3" fmla="*/ 0 h 61559"/>
                  </a:gdLst>
                  <a:ahLst/>
                  <a:cxnLst>
                    <a:cxn ang="0">
                      <a:pos x="connsiteX0" y="connsiteY0"/>
                    </a:cxn>
                    <a:cxn ang="0">
                      <a:pos x="connsiteX1" y="connsiteY1"/>
                    </a:cxn>
                    <a:cxn ang="0">
                      <a:pos x="connsiteX2" y="connsiteY2"/>
                    </a:cxn>
                    <a:cxn ang="0">
                      <a:pos x="connsiteX3" y="connsiteY3"/>
                    </a:cxn>
                  </a:cxnLst>
                  <a:rect l="l" t="t" r="r" b="b"/>
                  <a:pathLst>
                    <a:path w="5305" h="61559">
                      <a:moveTo>
                        <a:pt x="5305" y="23"/>
                      </a:moveTo>
                      <a:cubicBezTo>
                        <a:pt x="5305" y="23"/>
                        <a:pt x="778" y="12436"/>
                        <a:pt x="0" y="38589"/>
                      </a:cubicBezTo>
                      <a:cubicBezTo>
                        <a:pt x="1989" y="48002"/>
                        <a:pt x="3842" y="56224"/>
                        <a:pt x="5305" y="61559"/>
                      </a:cubicBezTo>
                      <a:cubicBezTo>
                        <a:pt x="5305" y="61559"/>
                        <a:pt x="343" y="24482"/>
                        <a:pt x="5305" y="0"/>
                      </a:cubicBezTo>
                      <a:close/>
                    </a:path>
                  </a:pathLst>
                </a:custGeom>
                <a:solidFill>
                  <a:srgbClr val="F0AB00">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4" name="Freeform: Shape 2407">
                  <a:extLst>
                    <a:ext uri="{FF2B5EF4-FFF2-40B4-BE49-F238E27FC236}">
                      <a16:creationId xmlns:a16="http://schemas.microsoft.com/office/drawing/2014/main" id="{8D06A411-B5FB-F106-0A6D-ECF0AE3B5A54}"/>
                    </a:ext>
                  </a:extLst>
                </p:cNvPr>
                <p:cNvSpPr/>
                <p:nvPr/>
              </p:nvSpPr>
              <p:spPr>
                <a:xfrm>
                  <a:off x="11421429" y="513670"/>
                  <a:ext cx="418977" cy="133362"/>
                </a:xfrm>
                <a:custGeom>
                  <a:avLst/>
                  <a:gdLst>
                    <a:gd name="connsiteX0" fmla="*/ 416170 w 426277"/>
                    <a:gd name="connsiteY0" fmla="*/ 86156 h 135887"/>
                    <a:gd name="connsiteX1" fmla="*/ 364352 w 426277"/>
                    <a:gd name="connsiteY1" fmla="*/ 89431 h 135887"/>
                    <a:gd name="connsiteX2" fmla="*/ 173383 w 426277"/>
                    <a:gd name="connsiteY2" fmla="*/ 49124 h 135887"/>
                    <a:gd name="connsiteX3" fmla="*/ 81226 w 426277"/>
                    <a:gd name="connsiteY3" fmla="*/ 25009 h 135887"/>
                    <a:gd name="connsiteX4" fmla="*/ 41917 w 426277"/>
                    <a:gd name="connsiteY4" fmla="*/ 8519 h 135887"/>
                    <a:gd name="connsiteX5" fmla="*/ 22593 w 426277"/>
                    <a:gd name="connsiteY5" fmla="*/ 0 h 135887"/>
                    <a:gd name="connsiteX6" fmla="*/ 0 w 426277"/>
                    <a:gd name="connsiteY6" fmla="*/ 48666 h 135887"/>
                    <a:gd name="connsiteX7" fmla="*/ 341073 w 426277"/>
                    <a:gd name="connsiteY7" fmla="*/ 132394 h 135887"/>
                    <a:gd name="connsiteX8" fmla="*/ 420447 w 426277"/>
                    <a:gd name="connsiteY8" fmla="*/ 103882 h 135887"/>
                    <a:gd name="connsiteX9" fmla="*/ 426278 w 426277"/>
                    <a:gd name="connsiteY9" fmla="*/ 83316 h 135887"/>
                    <a:gd name="connsiteX10" fmla="*/ 416193 w 426277"/>
                    <a:gd name="connsiteY10" fmla="*/ 86225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277" h="135887">
                      <a:moveTo>
                        <a:pt x="416170" y="86156"/>
                      </a:moveTo>
                      <a:cubicBezTo>
                        <a:pt x="398402" y="91011"/>
                        <a:pt x="382303" y="90461"/>
                        <a:pt x="364352" y="89431"/>
                      </a:cubicBezTo>
                      <a:cubicBezTo>
                        <a:pt x="300368" y="85698"/>
                        <a:pt x="234692" y="66850"/>
                        <a:pt x="173383" y="49124"/>
                      </a:cubicBezTo>
                      <a:cubicBezTo>
                        <a:pt x="142901" y="40307"/>
                        <a:pt x="111252" y="35704"/>
                        <a:pt x="81226" y="25009"/>
                      </a:cubicBezTo>
                      <a:cubicBezTo>
                        <a:pt x="67940" y="20268"/>
                        <a:pt x="55317" y="13283"/>
                        <a:pt x="41917" y="8519"/>
                      </a:cubicBezTo>
                      <a:cubicBezTo>
                        <a:pt x="35559" y="6252"/>
                        <a:pt x="29065" y="2840"/>
                        <a:pt x="22593" y="0"/>
                      </a:cubicBezTo>
                      <a:cubicBezTo>
                        <a:pt x="19643" y="14359"/>
                        <a:pt x="12920" y="30711"/>
                        <a:pt x="0" y="48666"/>
                      </a:cubicBezTo>
                      <a:lnTo>
                        <a:pt x="341073" y="132394"/>
                      </a:lnTo>
                      <a:cubicBezTo>
                        <a:pt x="341073" y="132394"/>
                        <a:pt x="402861" y="150601"/>
                        <a:pt x="420447" y="103882"/>
                      </a:cubicBezTo>
                      <a:cubicBezTo>
                        <a:pt x="420447" y="103882"/>
                        <a:pt x="424608" y="96164"/>
                        <a:pt x="426278" y="83316"/>
                      </a:cubicBezTo>
                      <a:cubicBezTo>
                        <a:pt x="422848" y="84415"/>
                        <a:pt x="419395" y="85331"/>
                        <a:pt x="416193" y="86225"/>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5" name="Free-form: Shape 764">
                  <a:extLst>
                    <a:ext uri="{FF2B5EF4-FFF2-40B4-BE49-F238E27FC236}">
                      <a16:creationId xmlns:a16="http://schemas.microsoft.com/office/drawing/2014/main" id="{3F4C3854-D919-B8F6-9576-7DC6365E5E4A}"/>
                    </a:ext>
                  </a:extLst>
                </p:cNvPr>
                <p:cNvSpPr/>
                <p:nvPr/>
              </p:nvSpPr>
              <p:spPr>
                <a:xfrm>
                  <a:off x="11331772" y="750210"/>
                  <a:ext cx="20168" cy="181809"/>
                </a:xfrm>
                <a:custGeom>
                  <a:avLst/>
                  <a:gdLst>
                    <a:gd name="connsiteX0" fmla="*/ 19981 w 20168"/>
                    <a:gd name="connsiteY0" fmla="*/ 0 h 181809"/>
                    <a:gd name="connsiteX1" fmla="*/ 20168 w 20168"/>
                    <a:gd name="connsiteY1" fmla="*/ 1976 h 181809"/>
                    <a:gd name="connsiteX2" fmla="*/ 18115 w 20168"/>
                    <a:gd name="connsiteY2" fmla="*/ 13306 h 181809"/>
                    <a:gd name="connsiteX3" fmla="*/ 15486 w 20168"/>
                    <a:gd name="connsiteY3" fmla="*/ 48212 h 181809"/>
                    <a:gd name="connsiteX4" fmla="*/ 11260 w 20168"/>
                    <a:gd name="connsiteY4" fmla="*/ 81274 h 181809"/>
                    <a:gd name="connsiteX5" fmla="*/ 7058 w 20168"/>
                    <a:gd name="connsiteY5" fmla="*/ 127238 h 181809"/>
                    <a:gd name="connsiteX6" fmla="*/ 2090 w 20168"/>
                    <a:gd name="connsiteY6" fmla="*/ 181809 h 181809"/>
                    <a:gd name="connsiteX7" fmla="*/ 1948 w 20168"/>
                    <a:gd name="connsiteY7" fmla="*/ 171947 h 181809"/>
                    <a:gd name="connsiteX8" fmla="*/ 1961 w 20168"/>
                    <a:gd name="connsiteY8" fmla="*/ 169956 h 181809"/>
                    <a:gd name="connsiteX9" fmla="*/ 972 w 20168"/>
                    <a:gd name="connsiteY9" fmla="*/ 100479 h 181809"/>
                    <a:gd name="connsiteX10" fmla="*/ 806 w 20168"/>
                    <a:gd name="connsiteY10" fmla="*/ 92639 h 181809"/>
                    <a:gd name="connsiteX11" fmla="*/ 702 w 20168"/>
                    <a:gd name="connsiteY11" fmla="*/ 85426 h 181809"/>
                    <a:gd name="connsiteX12" fmla="*/ 89 w 20168"/>
                    <a:gd name="connsiteY12" fmla="*/ 58953 h 181809"/>
                    <a:gd name="connsiteX13" fmla="*/ 0 w 20168"/>
                    <a:gd name="connsiteY13" fmla="*/ 54751 h 181809"/>
                    <a:gd name="connsiteX14" fmla="*/ 16812 w 20168"/>
                    <a:gd name="connsiteY14" fmla="*/ 16925 h 1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68" h="181809">
                      <a:moveTo>
                        <a:pt x="19981" y="0"/>
                      </a:moveTo>
                      <a:lnTo>
                        <a:pt x="20168" y="1976"/>
                      </a:lnTo>
                      <a:lnTo>
                        <a:pt x="18115" y="13306"/>
                      </a:lnTo>
                      <a:cubicBezTo>
                        <a:pt x="15396" y="24297"/>
                        <a:pt x="17149" y="36749"/>
                        <a:pt x="15486" y="48212"/>
                      </a:cubicBezTo>
                      <a:cubicBezTo>
                        <a:pt x="13823" y="59517"/>
                        <a:pt x="11800" y="69631"/>
                        <a:pt x="11260" y="81274"/>
                      </a:cubicBezTo>
                      <a:cubicBezTo>
                        <a:pt x="10564" y="96266"/>
                        <a:pt x="9147" y="112201"/>
                        <a:pt x="7058" y="127238"/>
                      </a:cubicBezTo>
                      <a:cubicBezTo>
                        <a:pt x="4562" y="145084"/>
                        <a:pt x="4000" y="163604"/>
                        <a:pt x="2090" y="181809"/>
                      </a:cubicBezTo>
                      <a:lnTo>
                        <a:pt x="1948" y="171947"/>
                      </a:lnTo>
                      <a:lnTo>
                        <a:pt x="1961" y="169956"/>
                      </a:lnTo>
                      <a:cubicBezTo>
                        <a:pt x="1714" y="144402"/>
                        <a:pt x="1342" y="120461"/>
                        <a:pt x="972" y="100479"/>
                      </a:cubicBezTo>
                      <a:lnTo>
                        <a:pt x="806" y="92639"/>
                      </a:lnTo>
                      <a:lnTo>
                        <a:pt x="702" y="85426"/>
                      </a:lnTo>
                      <a:lnTo>
                        <a:pt x="89" y="58953"/>
                      </a:lnTo>
                      <a:lnTo>
                        <a:pt x="0" y="54751"/>
                      </a:lnTo>
                      <a:cubicBezTo>
                        <a:pt x="3349" y="40659"/>
                        <a:pt x="12946" y="33984"/>
                        <a:pt x="16812" y="16925"/>
                      </a:cubicBezTo>
                      <a:close/>
                    </a:path>
                  </a:pathLst>
                </a:custGeom>
                <a:solidFill>
                  <a:srgbClr val="373A36">
                    <a:alpha val="50000"/>
                  </a:srgbClr>
                </a:solidFill>
                <a:ln w="0"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766" name="Graphic 3">
                  <a:extLst>
                    <a:ext uri="{FF2B5EF4-FFF2-40B4-BE49-F238E27FC236}">
                      <a16:creationId xmlns:a16="http://schemas.microsoft.com/office/drawing/2014/main" id="{4E25F444-3E3D-A9D1-0E34-1975B7136EF6}"/>
                    </a:ext>
                  </a:extLst>
                </p:cNvPr>
                <p:cNvGrpSpPr/>
                <p:nvPr/>
              </p:nvGrpSpPr>
              <p:grpSpPr>
                <a:xfrm>
                  <a:off x="11245005" y="678898"/>
                  <a:ext cx="110705" cy="281537"/>
                  <a:chOff x="2874388" y="1698205"/>
                  <a:chExt cx="112634" cy="286866"/>
                </a:xfrm>
                <a:solidFill>
                  <a:srgbClr val="830051">
                    <a:alpha val="50000"/>
                  </a:srgbClr>
                </a:solidFill>
              </p:grpSpPr>
              <p:sp>
                <p:nvSpPr>
                  <p:cNvPr id="767" name="Freeform: Shape 2411">
                    <a:extLst>
                      <a:ext uri="{FF2B5EF4-FFF2-40B4-BE49-F238E27FC236}">
                        <a16:creationId xmlns:a16="http://schemas.microsoft.com/office/drawing/2014/main" id="{28F3EEDB-8442-882B-41E2-0E327B5F1434}"/>
                      </a:ext>
                    </a:extLst>
                  </p:cNvPr>
                  <p:cNvSpPr/>
                  <p:nvPr/>
                </p:nvSpPr>
                <p:spPr>
                  <a:xfrm>
                    <a:off x="2944804" y="1698205"/>
                    <a:ext cx="42218" cy="135326"/>
                  </a:xfrm>
                  <a:custGeom>
                    <a:avLst/>
                    <a:gdLst>
                      <a:gd name="connsiteX0" fmla="*/ 41783 w 42218"/>
                      <a:gd name="connsiteY0" fmla="*/ 46079 h 135326"/>
                      <a:gd name="connsiteX1" fmla="*/ 40297 w 42218"/>
                      <a:gd name="connsiteY1" fmla="*/ 28376 h 135326"/>
                      <a:gd name="connsiteX2" fmla="*/ 38787 w 42218"/>
                      <a:gd name="connsiteY2" fmla="*/ 46193 h 135326"/>
                      <a:gd name="connsiteX3" fmla="*/ 38650 w 42218"/>
                      <a:gd name="connsiteY3" fmla="*/ 55079 h 135326"/>
                      <a:gd name="connsiteX4" fmla="*/ 38399 w 42218"/>
                      <a:gd name="connsiteY4" fmla="*/ 59957 h 135326"/>
                      <a:gd name="connsiteX5" fmla="*/ 37713 w 42218"/>
                      <a:gd name="connsiteY5" fmla="*/ 65133 h 135326"/>
                      <a:gd name="connsiteX6" fmla="*/ 32727 w 42218"/>
                      <a:gd name="connsiteY6" fmla="*/ 87828 h 135326"/>
                      <a:gd name="connsiteX7" fmla="*/ 24038 w 42218"/>
                      <a:gd name="connsiteY7" fmla="*/ 112883 h 135326"/>
                      <a:gd name="connsiteX8" fmla="*/ 25204 w 42218"/>
                      <a:gd name="connsiteY8" fmla="*/ 105646 h 135326"/>
                      <a:gd name="connsiteX9" fmla="*/ 25959 w 42218"/>
                      <a:gd name="connsiteY9" fmla="*/ 97814 h 135326"/>
                      <a:gd name="connsiteX10" fmla="*/ 27399 w 42218"/>
                      <a:gd name="connsiteY10" fmla="*/ 81370 h 135326"/>
                      <a:gd name="connsiteX11" fmla="*/ 27994 w 42218"/>
                      <a:gd name="connsiteY11" fmla="*/ 73034 h 135326"/>
                      <a:gd name="connsiteX12" fmla="*/ 28108 w 42218"/>
                      <a:gd name="connsiteY12" fmla="*/ 64881 h 135326"/>
                      <a:gd name="connsiteX13" fmla="*/ 28200 w 42218"/>
                      <a:gd name="connsiteY13" fmla="*/ 57026 h 135326"/>
                      <a:gd name="connsiteX14" fmla="*/ 27925 w 42218"/>
                      <a:gd name="connsiteY14" fmla="*/ 49491 h 135326"/>
                      <a:gd name="connsiteX15" fmla="*/ 27148 w 42218"/>
                      <a:gd name="connsiteY15" fmla="*/ 35590 h 135326"/>
                      <a:gd name="connsiteX16" fmla="*/ 25821 w 42218"/>
                      <a:gd name="connsiteY16" fmla="*/ 23544 h 135326"/>
                      <a:gd name="connsiteX17" fmla="*/ 25204 w 42218"/>
                      <a:gd name="connsiteY17" fmla="*/ 18299 h 135326"/>
                      <a:gd name="connsiteX18" fmla="*/ 24403 w 42218"/>
                      <a:gd name="connsiteY18" fmla="*/ 13650 h 135326"/>
                      <a:gd name="connsiteX19" fmla="*/ 22986 w 42218"/>
                      <a:gd name="connsiteY19" fmla="*/ 6230 h 135326"/>
                      <a:gd name="connsiteX20" fmla="*/ 21271 w 42218"/>
                      <a:gd name="connsiteY20" fmla="*/ 1 h 135326"/>
                      <a:gd name="connsiteX21" fmla="*/ 21362 w 42218"/>
                      <a:gd name="connsiteY21" fmla="*/ 6482 h 135326"/>
                      <a:gd name="connsiteX22" fmla="*/ 22048 w 42218"/>
                      <a:gd name="connsiteY22" fmla="*/ 13948 h 135326"/>
                      <a:gd name="connsiteX23" fmla="*/ 22528 w 42218"/>
                      <a:gd name="connsiteY23" fmla="*/ 18597 h 135326"/>
                      <a:gd name="connsiteX24" fmla="*/ 22848 w 42218"/>
                      <a:gd name="connsiteY24" fmla="*/ 23841 h 135326"/>
                      <a:gd name="connsiteX25" fmla="*/ 23649 w 42218"/>
                      <a:gd name="connsiteY25" fmla="*/ 35842 h 135326"/>
                      <a:gd name="connsiteX26" fmla="*/ 24038 w 42218"/>
                      <a:gd name="connsiteY26" fmla="*/ 49606 h 135326"/>
                      <a:gd name="connsiteX27" fmla="*/ 24175 w 42218"/>
                      <a:gd name="connsiteY27" fmla="*/ 57049 h 135326"/>
                      <a:gd name="connsiteX28" fmla="*/ 23992 w 42218"/>
                      <a:gd name="connsiteY28" fmla="*/ 64812 h 135326"/>
                      <a:gd name="connsiteX29" fmla="*/ 23832 w 42218"/>
                      <a:gd name="connsiteY29" fmla="*/ 72851 h 135326"/>
                      <a:gd name="connsiteX30" fmla="*/ 23214 w 42218"/>
                      <a:gd name="connsiteY30" fmla="*/ 81118 h 135326"/>
                      <a:gd name="connsiteX31" fmla="*/ 21865 w 42218"/>
                      <a:gd name="connsiteY31" fmla="*/ 97447 h 135326"/>
                      <a:gd name="connsiteX32" fmla="*/ 21225 w 42218"/>
                      <a:gd name="connsiteY32" fmla="*/ 105211 h 135326"/>
                      <a:gd name="connsiteX33" fmla="*/ 20196 w 42218"/>
                      <a:gd name="connsiteY33" fmla="*/ 112471 h 135326"/>
                      <a:gd name="connsiteX34" fmla="*/ 18847 w 42218"/>
                      <a:gd name="connsiteY34" fmla="*/ 118906 h 135326"/>
                      <a:gd name="connsiteX35" fmla="*/ 17703 w 42218"/>
                      <a:gd name="connsiteY35" fmla="*/ 91584 h 135326"/>
                      <a:gd name="connsiteX36" fmla="*/ 16354 w 42218"/>
                      <a:gd name="connsiteY36" fmla="*/ 79836 h 135326"/>
                      <a:gd name="connsiteX37" fmla="*/ 14296 w 42218"/>
                      <a:gd name="connsiteY37" fmla="*/ 68935 h 135326"/>
                      <a:gd name="connsiteX38" fmla="*/ 8533 w 42218"/>
                      <a:gd name="connsiteY38" fmla="*/ 51048 h 135326"/>
                      <a:gd name="connsiteX39" fmla="*/ 5149 w 42218"/>
                      <a:gd name="connsiteY39" fmla="*/ 44613 h 135326"/>
                      <a:gd name="connsiteX40" fmla="*/ 2382 w 42218"/>
                      <a:gd name="connsiteY40" fmla="*/ 40079 h 135326"/>
                      <a:gd name="connsiteX41" fmla="*/ 164 w 42218"/>
                      <a:gd name="connsiteY41" fmla="*/ 36094 h 135326"/>
                      <a:gd name="connsiteX42" fmla="*/ 873 w 42218"/>
                      <a:gd name="connsiteY42" fmla="*/ 40766 h 135326"/>
                      <a:gd name="connsiteX43" fmla="*/ 3068 w 42218"/>
                      <a:gd name="connsiteY43" fmla="*/ 45758 h 135326"/>
                      <a:gd name="connsiteX44" fmla="*/ 5743 w 42218"/>
                      <a:gd name="connsiteY44" fmla="*/ 52171 h 135326"/>
                      <a:gd name="connsiteX45" fmla="*/ 10454 w 42218"/>
                      <a:gd name="connsiteY45" fmla="*/ 69736 h 135326"/>
                      <a:gd name="connsiteX46" fmla="*/ 12215 w 42218"/>
                      <a:gd name="connsiteY46" fmla="*/ 80363 h 135326"/>
                      <a:gd name="connsiteX47" fmla="*/ 13473 w 42218"/>
                      <a:gd name="connsiteY47" fmla="*/ 91951 h 135326"/>
                      <a:gd name="connsiteX48" fmla="*/ 15485 w 42218"/>
                      <a:gd name="connsiteY48" fmla="*/ 128822 h 135326"/>
                      <a:gd name="connsiteX49" fmla="*/ 17635 w 42218"/>
                      <a:gd name="connsiteY49" fmla="*/ 117853 h 135326"/>
                      <a:gd name="connsiteX50" fmla="*/ 18069 w 42218"/>
                      <a:gd name="connsiteY50" fmla="*/ 135326 h 135326"/>
                      <a:gd name="connsiteX51" fmla="*/ 21065 w 42218"/>
                      <a:gd name="connsiteY51" fmla="*/ 129189 h 135326"/>
                      <a:gd name="connsiteX52" fmla="*/ 36821 w 42218"/>
                      <a:gd name="connsiteY52" fmla="*/ 89042 h 135326"/>
                      <a:gd name="connsiteX53" fmla="*/ 41623 w 42218"/>
                      <a:gd name="connsiteY53" fmla="*/ 65591 h 135326"/>
                      <a:gd name="connsiteX54" fmla="*/ 42149 w 42218"/>
                      <a:gd name="connsiteY54" fmla="*/ 60232 h 135326"/>
                      <a:gd name="connsiteX55" fmla="*/ 42195 w 42218"/>
                      <a:gd name="connsiteY55" fmla="*/ 55125 h 135326"/>
                      <a:gd name="connsiteX56" fmla="*/ 41806 w 42218"/>
                      <a:gd name="connsiteY56" fmla="*/ 46056 h 13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218" h="135326">
                        <a:moveTo>
                          <a:pt x="41783" y="46079"/>
                        </a:moveTo>
                        <a:cubicBezTo>
                          <a:pt x="40800" y="35132"/>
                          <a:pt x="40937" y="28467"/>
                          <a:pt x="40297" y="28376"/>
                        </a:cubicBezTo>
                        <a:cubicBezTo>
                          <a:pt x="39793" y="28261"/>
                          <a:pt x="38581" y="35178"/>
                          <a:pt x="38787" y="46193"/>
                        </a:cubicBezTo>
                        <a:cubicBezTo>
                          <a:pt x="38764" y="48919"/>
                          <a:pt x="38902" y="51942"/>
                          <a:pt x="38650" y="55079"/>
                        </a:cubicBezTo>
                        <a:cubicBezTo>
                          <a:pt x="38559" y="56659"/>
                          <a:pt x="38490" y="58285"/>
                          <a:pt x="38399" y="59957"/>
                        </a:cubicBezTo>
                        <a:cubicBezTo>
                          <a:pt x="38170" y="61629"/>
                          <a:pt x="37964" y="63369"/>
                          <a:pt x="37713" y="65133"/>
                        </a:cubicBezTo>
                        <a:cubicBezTo>
                          <a:pt x="36684" y="72209"/>
                          <a:pt x="35220" y="79950"/>
                          <a:pt x="32727" y="87828"/>
                        </a:cubicBezTo>
                        <a:cubicBezTo>
                          <a:pt x="29846" y="96875"/>
                          <a:pt x="26850" y="105348"/>
                          <a:pt x="24038" y="112883"/>
                        </a:cubicBezTo>
                        <a:cubicBezTo>
                          <a:pt x="24541" y="110547"/>
                          <a:pt x="24815" y="108119"/>
                          <a:pt x="25204" y="105646"/>
                        </a:cubicBezTo>
                        <a:cubicBezTo>
                          <a:pt x="25524" y="103081"/>
                          <a:pt x="25707" y="100470"/>
                          <a:pt x="25959" y="97814"/>
                        </a:cubicBezTo>
                        <a:cubicBezTo>
                          <a:pt x="26416" y="92500"/>
                          <a:pt x="26896" y="87004"/>
                          <a:pt x="27399" y="81370"/>
                        </a:cubicBezTo>
                        <a:cubicBezTo>
                          <a:pt x="27605" y="78553"/>
                          <a:pt x="27971" y="75782"/>
                          <a:pt x="27994" y="73034"/>
                        </a:cubicBezTo>
                        <a:cubicBezTo>
                          <a:pt x="28039" y="70286"/>
                          <a:pt x="28062" y="67560"/>
                          <a:pt x="28108" y="64881"/>
                        </a:cubicBezTo>
                        <a:cubicBezTo>
                          <a:pt x="28131" y="62202"/>
                          <a:pt x="28154" y="59591"/>
                          <a:pt x="28200" y="57026"/>
                        </a:cubicBezTo>
                        <a:cubicBezTo>
                          <a:pt x="28200" y="54461"/>
                          <a:pt x="27994" y="51942"/>
                          <a:pt x="27925" y="49491"/>
                        </a:cubicBezTo>
                        <a:cubicBezTo>
                          <a:pt x="27651" y="44590"/>
                          <a:pt x="27514" y="39941"/>
                          <a:pt x="27148" y="35590"/>
                        </a:cubicBezTo>
                        <a:cubicBezTo>
                          <a:pt x="26667" y="31261"/>
                          <a:pt x="26210" y="27231"/>
                          <a:pt x="25821" y="23544"/>
                        </a:cubicBezTo>
                        <a:cubicBezTo>
                          <a:pt x="25616" y="21711"/>
                          <a:pt x="25387" y="19948"/>
                          <a:pt x="25204" y="18299"/>
                        </a:cubicBezTo>
                        <a:cubicBezTo>
                          <a:pt x="24906" y="16650"/>
                          <a:pt x="24655" y="15116"/>
                          <a:pt x="24403" y="13650"/>
                        </a:cubicBezTo>
                        <a:cubicBezTo>
                          <a:pt x="23855" y="10764"/>
                          <a:pt x="23374" y="8268"/>
                          <a:pt x="22986" y="6230"/>
                        </a:cubicBezTo>
                        <a:cubicBezTo>
                          <a:pt x="22162" y="2176"/>
                          <a:pt x="21568" y="-45"/>
                          <a:pt x="21271" y="1"/>
                        </a:cubicBezTo>
                        <a:cubicBezTo>
                          <a:pt x="20973" y="46"/>
                          <a:pt x="21019" y="2360"/>
                          <a:pt x="21362" y="6482"/>
                        </a:cubicBezTo>
                        <a:cubicBezTo>
                          <a:pt x="21545" y="8543"/>
                          <a:pt x="21797" y="11039"/>
                          <a:pt x="22048" y="13948"/>
                        </a:cubicBezTo>
                        <a:cubicBezTo>
                          <a:pt x="22208" y="15391"/>
                          <a:pt x="22368" y="16948"/>
                          <a:pt x="22528" y="18597"/>
                        </a:cubicBezTo>
                        <a:cubicBezTo>
                          <a:pt x="22620" y="20246"/>
                          <a:pt x="22734" y="22009"/>
                          <a:pt x="22848" y="23841"/>
                        </a:cubicBezTo>
                        <a:cubicBezTo>
                          <a:pt x="23100" y="27506"/>
                          <a:pt x="23374" y="31513"/>
                          <a:pt x="23649" y="35842"/>
                        </a:cubicBezTo>
                        <a:cubicBezTo>
                          <a:pt x="23855" y="40147"/>
                          <a:pt x="23877" y="44773"/>
                          <a:pt x="24038" y="49606"/>
                        </a:cubicBezTo>
                        <a:cubicBezTo>
                          <a:pt x="24060" y="52033"/>
                          <a:pt x="24243" y="54506"/>
                          <a:pt x="24175" y="57049"/>
                        </a:cubicBezTo>
                        <a:cubicBezTo>
                          <a:pt x="24106" y="59591"/>
                          <a:pt x="24060" y="62179"/>
                          <a:pt x="23992" y="64812"/>
                        </a:cubicBezTo>
                        <a:cubicBezTo>
                          <a:pt x="23946" y="67446"/>
                          <a:pt x="23877" y="70126"/>
                          <a:pt x="23832" y="72851"/>
                        </a:cubicBezTo>
                        <a:cubicBezTo>
                          <a:pt x="23786" y="75576"/>
                          <a:pt x="23397" y="78324"/>
                          <a:pt x="23214" y="81118"/>
                        </a:cubicBezTo>
                        <a:cubicBezTo>
                          <a:pt x="22757" y="86706"/>
                          <a:pt x="22300" y="92180"/>
                          <a:pt x="21865" y="97447"/>
                        </a:cubicBezTo>
                        <a:cubicBezTo>
                          <a:pt x="21636" y="100081"/>
                          <a:pt x="21499" y="102692"/>
                          <a:pt x="21225" y="105211"/>
                        </a:cubicBezTo>
                        <a:cubicBezTo>
                          <a:pt x="20859" y="107684"/>
                          <a:pt x="20653" y="110112"/>
                          <a:pt x="20196" y="112471"/>
                        </a:cubicBezTo>
                        <a:cubicBezTo>
                          <a:pt x="19784" y="114669"/>
                          <a:pt x="19327" y="116822"/>
                          <a:pt x="18847" y="118906"/>
                        </a:cubicBezTo>
                        <a:cubicBezTo>
                          <a:pt x="18824" y="110753"/>
                          <a:pt x="18526" y="101455"/>
                          <a:pt x="17703" y="91584"/>
                        </a:cubicBezTo>
                        <a:cubicBezTo>
                          <a:pt x="17246" y="87554"/>
                          <a:pt x="16789" y="83637"/>
                          <a:pt x="16354" y="79836"/>
                        </a:cubicBezTo>
                        <a:cubicBezTo>
                          <a:pt x="15760" y="76057"/>
                          <a:pt x="14959" y="72416"/>
                          <a:pt x="14296" y="68935"/>
                        </a:cubicBezTo>
                        <a:cubicBezTo>
                          <a:pt x="12832" y="62018"/>
                          <a:pt x="10729" y="55949"/>
                          <a:pt x="8533" y="51048"/>
                        </a:cubicBezTo>
                        <a:cubicBezTo>
                          <a:pt x="7619" y="48552"/>
                          <a:pt x="6247" y="46354"/>
                          <a:pt x="5149" y="44613"/>
                        </a:cubicBezTo>
                        <a:cubicBezTo>
                          <a:pt x="4028" y="42827"/>
                          <a:pt x="3068" y="41338"/>
                          <a:pt x="2382" y="40079"/>
                        </a:cubicBezTo>
                        <a:cubicBezTo>
                          <a:pt x="941" y="37582"/>
                          <a:pt x="507" y="36048"/>
                          <a:pt x="164" y="36094"/>
                        </a:cubicBezTo>
                        <a:cubicBezTo>
                          <a:pt x="-88" y="36094"/>
                          <a:pt x="-179" y="37880"/>
                          <a:pt x="873" y="40766"/>
                        </a:cubicBezTo>
                        <a:cubicBezTo>
                          <a:pt x="1376" y="42208"/>
                          <a:pt x="2153" y="43880"/>
                          <a:pt x="3068" y="45758"/>
                        </a:cubicBezTo>
                        <a:cubicBezTo>
                          <a:pt x="3983" y="47682"/>
                          <a:pt x="5012" y="49651"/>
                          <a:pt x="5743" y="52171"/>
                        </a:cubicBezTo>
                        <a:cubicBezTo>
                          <a:pt x="7504" y="57026"/>
                          <a:pt x="9265" y="62957"/>
                          <a:pt x="10454" y="69736"/>
                        </a:cubicBezTo>
                        <a:cubicBezTo>
                          <a:pt x="10980" y="73126"/>
                          <a:pt x="11689" y="76675"/>
                          <a:pt x="12215" y="80363"/>
                        </a:cubicBezTo>
                        <a:cubicBezTo>
                          <a:pt x="12627" y="84095"/>
                          <a:pt x="13038" y="87966"/>
                          <a:pt x="13473" y="91951"/>
                        </a:cubicBezTo>
                        <a:cubicBezTo>
                          <a:pt x="14639" y="105921"/>
                          <a:pt x="15096" y="118746"/>
                          <a:pt x="15485" y="128822"/>
                        </a:cubicBezTo>
                        <a:lnTo>
                          <a:pt x="17635" y="117853"/>
                        </a:lnTo>
                        <a:cubicBezTo>
                          <a:pt x="17635" y="117853"/>
                          <a:pt x="17818" y="124265"/>
                          <a:pt x="18069" y="135326"/>
                        </a:cubicBezTo>
                        <a:cubicBezTo>
                          <a:pt x="19098" y="133265"/>
                          <a:pt x="20447" y="130494"/>
                          <a:pt x="21065" y="129189"/>
                        </a:cubicBezTo>
                        <a:cubicBezTo>
                          <a:pt x="25753" y="119227"/>
                          <a:pt x="31698" y="105188"/>
                          <a:pt x="36821" y="89042"/>
                        </a:cubicBezTo>
                        <a:cubicBezTo>
                          <a:pt x="39382" y="80912"/>
                          <a:pt x="40777" y="72897"/>
                          <a:pt x="41623" y="65591"/>
                        </a:cubicBezTo>
                        <a:cubicBezTo>
                          <a:pt x="41806" y="63759"/>
                          <a:pt x="41966" y="61973"/>
                          <a:pt x="42149" y="60232"/>
                        </a:cubicBezTo>
                        <a:cubicBezTo>
                          <a:pt x="42149" y="58469"/>
                          <a:pt x="42195" y="56774"/>
                          <a:pt x="42195" y="55125"/>
                        </a:cubicBezTo>
                        <a:cubicBezTo>
                          <a:pt x="42309" y="51804"/>
                          <a:pt x="41989" y="48827"/>
                          <a:pt x="41806" y="46056"/>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68" name="Freeform: Shape 2412">
                    <a:extLst>
                      <a:ext uri="{FF2B5EF4-FFF2-40B4-BE49-F238E27FC236}">
                        <a16:creationId xmlns:a16="http://schemas.microsoft.com/office/drawing/2014/main" id="{66A467DC-F7A9-1316-0625-992FCDA6AA56}"/>
                      </a:ext>
                    </a:extLst>
                  </p:cNvPr>
                  <p:cNvSpPr/>
                  <p:nvPr/>
                </p:nvSpPr>
                <p:spPr>
                  <a:xfrm>
                    <a:off x="2874388" y="1910356"/>
                    <a:ext cx="56607" cy="74715"/>
                  </a:xfrm>
                  <a:custGeom>
                    <a:avLst/>
                    <a:gdLst>
                      <a:gd name="connsiteX0" fmla="*/ 55532 w 56607"/>
                      <a:gd name="connsiteY0" fmla="*/ 62028 h 74715"/>
                      <a:gd name="connsiteX1" fmla="*/ 51759 w 56607"/>
                      <a:gd name="connsiteY1" fmla="*/ 51126 h 74715"/>
                      <a:gd name="connsiteX2" fmla="*/ 47895 w 56607"/>
                      <a:gd name="connsiteY2" fmla="*/ 40225 h 74715"/>
                      <a:gd name="connsiteX3" fmla="*/ 43664 w 56607"/>
                      <a:gd name="connsiteY3" fmla="*/ 30080 h 74715"/>
                      <a:gd name="connsiteX4" fmla="*/ 34677 w 56607"/>
                      <a:gd name="connsiteY4" fmla="*/ 14003 h 74715"/>
                      <a:gd name="connsiteX5" fmla="*/ 25233 w 56607"/>
                      <a:gd name="connsiteY5" fmla="*/ 10 h 74715"/>
                      <a:gd name="connsiteX6" fmla="*/ 32070 w 56607"/>
                      <a:gd name="connsiteY6" fmla="*/ 15492 h 74715"/>
                      <a:gd name="connsiteX7" fmla="*/ 40120 w 56607"/>
                      <a:gd name="connsiteY7" fmla="*/ 31729 h 74715"/>
                      <a:gd name="connsiteX8" fmla="*/ 43961 w 56607"/>
                      <a:gd name="connsiteY8" fmla="*/ 41576 h 74715"/>
                      <a:gd name="connsiteX9" fmla="*/ 47757 w 56607"/>
                      <a:gd name="connsiteY9" fmla="*/ 52523 h 74715"/>
                      <a:gd name="connsiteX10" fmla="*/ 49129 w 56607"/>
                      <a:gd name="connsiteY10" fmla="*/ 56417 h 74715"/>
                      <a:gd name="connsiteX11" fmla="*/ 46477 w 56607"/>
                      <a:gd name="connsiteY11" fmla="*/ 52249 h 74715"/>
                      <a:gd name="connsiteX12" fmla="*/ 22008 w 56607"/>
                      <a:gd name="connsiteY12" fmla="*/ 24675 h 74715"/>
                      <a:gd name="connsiteX13" fmla="*/ 8768 w 56607"/>
                      <a:gd name="connsiteY13" fmla="*/ 17003 h 74715"/>
                      <a:gd name="connsiteX14" fmla="*/ 20042 w 56607"/>
                      <a:gd name="connsiteY14" fmla="*/ 26942 h 74715"/>
                      <a:gd name="connsiteX15" fmla="*/ 42955 w 56607"/>
                      <a:gd name="connsiteY15" fmla="*/ 54607 h 74715"/>
                      <a:gd name="connsiteX16" fmla="*/ 45265 w 56607"/>
                      <a:gd name="connsiteY16" fmla="*/ 58134 h 74715"/>
                      <a:gd name="connsiteX17" fmla="*/ 43458 w 56607"/>
                      <a:gd name="connsiteY17" fmla="*/ 56806 h 74715"/>
                      <a:gd name="connsiteX18" fmla="*/ 13433 w 56607"/>
                      <a:gd name="connsiteY18" fmla="*/ 40775 h 74715"/>
                      <a:gd name="connsiteX19" fmla="*/ 9 w 56607"/>
                      <a:gd name="connsiteY19" fmla="*/ 36584 h 74715"/>
                      <a:gd name="connsiteX20" fmla="*/ 12198 w 56607"/>
                      <a:gd name="connsiteY20" fmla="*/ 43523 h 74715"/>
                      <a:gd name="connsiteX21" fmla="*/ 40943 w 56607"/>
                      <a:gd name="connsiteY21" fmla="*/ 60241 h 74715"/>
                      <a:gd name="connsiteX22" fmla="*/ 48283 w 56607"/>
                      <a:gd name="connsiteY22" fmla="*/ 66081 h 74715"/>
                      <a:gd name="connsiteX23" fmla="*/ 52926 w 56607"/>
                      <a:gd name="connsiteY23" fmla="*/ 70616 h 74715"/>
                      <a:gd name="connsiteX24" fmla="*/ 55281 w 56607"/>
                      <a:gd name="connsiteY24" fmla="*/ 74715 h 74715"/>
                      <a:gd name="connsiteX25" fmla="*/ 55281 w 56607"/>
                      <a:gd name="connsiteY25" fmla="*/ 72036 h 74715"/>
                      <a:gd name="connsiteX26" fmla="*/ 56607 w 56607"/>
                      <a:gd name="connsiteY26" fmla="*/ 65280 h 74715"/>
                      <a:gd name="connsiteX27" fmla="*/ 55532 w 56607"/>
                      <a:gd name="connsiteY27" fmla="*/ 61982 h 7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07" h="74715">
                        <a:moveTo>
                          <a:pt x="55532" y="62028"/>
                        </a:moveTo>
                        <a:cubicBezTo>
                          <a:pt x="54320" y="58501"/>
                          <a:pt x="53063" y="54859"/>
                          <a:pt x="51759" y="51126"/>
                        </a:cubicBezTo>
                        <a:cubicBezTo>
                          <a:pt x="50433" y="47393"/>
                          <a:pt x="49129" y="43752"/>
                          <a:pt x="47895" y="40225"/>
                        </a:cubicBezTo>
                        <a:cubicBezTo>
                          <a:pt x="46660" y="36584"/>
                          <a:pt x="45150" y="33240"/>
                          <a:pt x="43664" y="30080"/>
                        </a:cubicBezTo>
                        <a:cubicBezTo>
                          <a:pt x="40623" y="23805"/>
                          <a:pt x="37375" y="18469"/>
                          <a:pt x="34677" y="14003"/>
                        </a:cubicBezTo>
                        <a:cubicBezTo>
                          <a:pt x="29166" y="5163"/>
                          <a:pt x="25759" y="-265"/>
                          <a:pt x="25233" y="10"/>
                        </a:cubicBezTo>
                        <a:cubicBezTo>
                          <a:pt x="24707" y="262"/>
                          <a:pt x="27222" y="6285"/>
                          <a:pt x="32070" y="15492"/>
                        </a:cubicBezTo>
                        <a:cubicBezTo>
                          <a:pt x="34426" y="20118"/>
                          <a:pt x="37353" y="25545"/>
                          <a:pt x="40120" y="31729"/>
                        </a:cubicBezTo>
                        <a:cubicBezTo>
                          <a:pt x="41446" y="34843"/>
                          <a:pt x="42818" y="38095"/>
                          <a:pt x="43961" y="41576"/>
                        </a:cubicBezTo>
                        <a:cubicBezTo>
                          <a:pt x="45196" y="45126"/>
                          <a:pt x="46454" y="48767"/>
                          <a:pt x="47757" y="52523"/>
                        </a:cubicBezTo>
                        <a:cubicBezTo>
                          <a:pt x="48215" y="53852"/>
                          <a:pt x="48672" y="55134"/>
                          <a:pt x="49129" y="56417"/>
                        </a:cubicBezTo>
                        <a:cubicBezTo>
                          <a:pt x="48260" y="55043"/>
                          <a:pt x="47369" y="53669"/>
                          <a:pt x="46477" y="52249"/>
                        </a:cubicBezTo>
                        <a:cubicBezTo>
                          <a:pt x="38565" y="40179"/>
                          <a:pt x="29463" y="30561"/>
                          <a:pt x="22008" y="24675"/>
                        </a:cubicBezTo>
                        <a:cubicBezTo>
                          <a:pt x="14553" y="18721"/>
                          <a:pt x="8951" y="16568"/>
                          <a:pt x="8768" y="17003"/>
                        </a:cubicBezTo>
                        <a:cubicBezTo>
                          <a:pt x="8425" y="17621"/>
                          <a:pt x="13364" y="20621"/>
                          <a:pt x="20042" y="26942"/>
                        </a:cubicBezTo>
                        <a:cubicBezTo>
                          <a:pt x="26765" y="33217"/>
                          <a:pt x="35226" y="42836"/>
                          <a:pt x="42955" y="54607"/>
                        </a:cubicBezTo>
                        <a:cubicBezTo>
                          <a:pt x="43756" y="55798"/>
                          <a:pt x="44510" y="56966"/>
                          <a:pt x="45265" y="58134"/>
                        </a:cubicBezTo>
                        <a:cubicBezTo>
                          <a:pt x="44670" y="57676"/>
                          <a:pt x="44076" y="57241"/>
                          <a:pt x="43458" y="56806"/>
                        </a:cubicBezTo>
                        <a:cubicBezTo>
                          <a:pt x="32459" y="49111"/>
                          <a:pt x="21528" y="43889"/>
                          <a:pt x="13433" y="40775"/>
                        </a:cubicBezTo>
                        <a:cubicBezTo>
                          <a:pt x="5383" y="37569"/>
                          <a:pt x="238" y="36057"/>
                          <a:pt x="9" y="36584"/>
                        </a:cubicBezTo>
                        <a:cubicBezTo>
                          <a:pt x="-242" y="37156"/>
                          <a:pt x="4515" y="39653"/>
                          <a:pt x="12198" y="43523"/>
                        </a:cubicBezTo>
                        <a:cubicBezTo>
                          <a:pt x="19905" y="47302"/>
                          <a:pt x="30378" y="52844"/>
                          <a:pt x="40943" y="60241"/>
                        </a:cubicBezTo>
                        <a:cubicBezTo>
                          <a:pt x="43618" y="62050"/>
                          <a:pt x="45928" y="64180"/>
                          <a:pt x="48283" y="66081"/>
                        </a:cubicBezTo>
                        <a:cubicBezTo>
                          <a:pt x="49861" y="67639"/>
                          <a:pt x="51462" y="69104"/>
                          <a:pt x="52926" y="70616"/>
                        </a:cubicBezTo>
                        <a:cubicBezTo>
                          <a:pt x="53749" y="72013"/>
                          <a:pt x="54526" y="73387"/>
                          <a:pt x="55281" y="74715"/>
                        </a:cubicBezTo>
                        <a:lnTo>
                          <a:pt x="55281" y="72036"/>
                        </a:lnTo>
                        <a:lnTo>
                          <a:pt x="56607" y="65280"/>
                        </a:lnTo>
                        <a:cubicBezTo>
                          <a:pt x="56264" y="64180"/>
                          <a:pt x="55898" y="63081"/>
                          <a:pt x="55532" y="61982"/>
                        </a:cubicBezTo>
                        <a:close/>
                      </a:path>
                    </a:pathLst>
                  </a:custGeom>
                  <a:solidFill>
                    <a:srgbClr val="373A36">
                      <a:alpha val="5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grpSp>
        <p:grpSp>
          <p:nvGrpSpPr>
            <p:cNvPr id="693" name="Group 692">
              <a:extLst>
                <a:ext uri="{FF2B5EF4-FFF2-40B4-BE49-F238E27FC236}">
                  <a16:creationId xmlns:a16="http://schemas.microsoft.com/office/drawing/2014/main" id="{1340D28D-022E-D416-D62F-C71AE90CF13B}"/>
                </a:ext>
              </a:extLst>
            </p:cNvPr>
            <p:cNvGrpSpPr/>
            <p:nvPr/>
          </p:nvGrpSpPr>
          <p:grpSpPr>
            <a:xfrm>
              <a:off x="5426718" y="5036859"/>
              <a:ext cx="1368201" cy="1372183"/>
              <a:chOff x="2626259" y="5196198"/>
              <a:chExt cx="1098818" cy="1100445"/>
            </a:xfrm>
          </p:grpSpPr>
          <p:sp>
            <p:nvSpPr>
              <p:cNvPr id="702" name="Freeform: Shape 8">
                <a:extLst>
                  <a:ext uri="{FF2B5EF4-FFF2-40B4-BE49-F238E27FC236}">
                    <a16:creationId xmlns:a16="http://schemas.microsoft.com/office/drawing/2014/main" id="{26D3CA1B-72CE-01E4-7A85-A5B8B6AA646C}"/>
                  </a:ext>
                </a:extLst>
              </p:cNvPr>
              <p:cNvSpPr/>
              <p:nvPr/>
            </p:nvSpPr>
            <p:spPr>
              <a:xfrm>
                <a:off x="2626259" y="5196198"/>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nvGrpSpPr>
              <p:cNvPr id="703" name="Group 702">
                <a:extLst>
                  <a:ext uri="{FF2B5EF4-FFF2-40B4-BE49-F238E27FC236}">
                    <a16:creationId xmlns:a16="http://schemas.microsoft.com/office/drawing/2014/main" id="{5C0EDF73-BACA-647A-6CFA-4FD4FA6B0434}"/>
                  </a:ext>
                </a:extLst>
              </p:cNvPr>
              <p:cNvGrpSpPr/>
              <p:nvPr/>
            </p:nvGrpSpPr>
            <p:grpSpPr>
              <a:xfrm>
                <a:off x="2733934" y="5309989"/>
                <a:ext cx="878778" cy="872816"/>
                <a:chOff x="2733934" y="5309989"/>
                <a:chExt cx="878778" cy="872816"/>
              </a:xfrm>
            </p:grpSpPr>
            <p:sp>
              <p:nvSpPr>
                <p:cNvPr id="704" name="Freeform: Shape 6">
                  <a:extLst>
                    <a:ext uri="{FF2B5EF4-FFF2-40B4-BE49-F238E27FC236}">
                      <a16:creationId xmlns:a16="http://schemas.microsoft.com/office/drawing/2014/main" id="{91E78849-2CED-2BB8-D0F8-8D28A92D58AF}"/>
                    </a:ext>
                  </a:extLst>
                </p:cNvPr>
                <p:cNvSpPr/>
                <p:nvPr/>
              </p:nvSpPr>
              <p:spPr>
                <a:xfrm rot="16833421">
                  <a:off x="2739250" y="530934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sp>
              <p:nvSpPr>
                <p:cNvPr id="705" name="Freeform: Shape 2424">
                  <a:extLst>
                    <a:ext uri="{FF2B5EF4-FFF2-40B4-BE49-F238E27FC236}">
                      <a16:creationId xmlns:a16="http://schemas.microsoft.com/office/drawing/2014/main" id="{C5E6A3F5-B91E-D6F6-8C45-53715BBBF3BD}"/>
                    </a:ext>
                  </a:extLst>
                </p:cNvPr>
                <p:cNvSpPr/>
                <p:nvPr/>
              </p:nvSpPr>
              <p:spPr>
                <a:xfrm rot="16833421">
                  <a:off x="2920297" y="5365819"/>
                  <a:ext cx="488463" cy="861190"/>
                </a:xfrm>
                <a:custGeom>
                  <a:avLst/>
                  <a:gdLst>
                    <a:gd name="connsiteX0" fmla="*/ 488205 w 488463"/>
                    <a:gd name="connsiteY0" fmla="*/ 202524 h 861190"/>
                    <a:gd name="connsiteX1" fmla="*/ 488280 w 488463"/>
                    <a:gd name="connsiteY1" fmla="*/ 202928 h 861190"/>
                    <a:gd name="connsiteX2" fmla="*/ 475774 w 488463"/>
                    <a:gd name="connsiteY2" fmla="*/ 219821 h 861190"/>
                    <a:gd name="connsiteX3" fmla="*/ 290444 w 488463"/>
                    <a:gd name="connsiteY3" fmla="*/ 289764 h 861190"/>
                    <a:gd name="connsiteX4" fmla="*/ 335719 w 488463"/>
                    <a:gd name="connsiteY4" fmla="*/ 290701 h 861190"/>
                    <a:gd name="connsiteX5" fmla="*/ 352393 w 488463"/>
                    <a:gd name="connsiteY5" fmla="*/ 300667 h 861190"/>
                    <a:gd name="connsiteX6" fmla="*/ 344098 w 488463"/>
                    <a:gd name="connsiteY6" fmla="*/ 317030 h 861190"/>
                    <a:gd name="connsiteX7" fmla="*/ 295909 w 488463"/>
                    <a:gd name="connsiteY7" fmla="*/ 345342 h 861190"/>
                    <a:gd name="connsiteX8" fmla="*/ 390980 w 488463"/>
                    <a:gd name="connsiteY8" fmla="*/ 855461 h 861190"/>
                    <a:gd name="connsiteX9" fmla="*/ 382912 w 488463"/>
                    <a:gd name="connsiteY9" fmla="*/ 857969 h 861190"/>
                    <a:gd name="connsiteX10" fmla="*/ 351001 w 488463"/>
                    <a:gd name="connsiteY10" fmla="*/ 861190 h 861190"/>
                    <a:gd name="connsiteX11" fmla="*/ 254560 w 488463"/>
                    <a:gd name="connsiteY11" fmla="*/ 343720 h 861190"/>
                    <a:gd name="connsiteX12" fmla="*/ 263170 w 488463"/>
                    <a:gd name="connsiteY12" fmla="*/ 328670 h 861190"/>
                    <a:gd name="connsiteX13" fmla="*/ 278644 w 488463"/>
                    <a:gd name="connsiteY13" fmla="*/ 319575 h 861190"/>
                    <a:gd name="connsiteX14" fmla="*/ 209727 w 488463"/>
                    <a:gd name="connsiteY14" fmla="*/ 318159 h 861190"/>
                    <a:gd name="connsiteX15" fmla="*/ 192671 w 488463"/>
                    <a:gd name="connsiteY15" fmla="*/ 306637 h 861190"/>
                    <a:gd name="connsiteX16" fmla="*/ 205228 w 488463"/>
                    <a:gd name="connsiteY16" fmla="*/ 290014 h 861190"/>
                    <a:gd name="connsiteX17" fmla="*/ 374712 w 488463"/>
                    <a:gd name="connsiteY17" fmla="*/ 226048 h 861190"/>
                    <a:gd name="connsiteX18" fmla="*/ 19031 w 488463"/>
                    <a:gd name="connsiteY18" fmla="*/ 243184 h 861190"/>
                    <a:gd name="connsiteX19" fmla="*/ 444 w 488463"/>
                    <a:gd name="connsiteY19" fmla="*/ 232947 h 861190"/>
                    <a:gd name="connsiteX20" fmla="*/ 210 w 488463"/>
                    <a:gd name="connsiteY20" fmla="*/ 231943 h 861190"/>
                    <a:gd name="connsiteX21" fmla="*/ 183 w 488463"/>
                    <a:gd name="connsiteY21" fmla="*/ 231926 h 861190"/>
                    <a:gd name="connsiteX22" fmla="*/ 11154 w 488463"/>
                    <a:gd name="connsiteY22" fmla="*/ 215668 h 861190"/>
                    <a:gd name="connsiteX23" fmla="*/ 260989 w 488463"/>
                    <a:gd name="connsiteY23" fmla="*/ 102719 h 861190"/>
                    <a:gd name="connsiteX24" fmla="*/ 214216 w 488463"/>
                    <a:gd name="connsiteY24" fmla="*/ 99619 h 861190"/>
                    <a:gd name="connsiteX25" fmla="*/ 198381 w 488463"/>
                    <a:gd name="connsiteY25" fmla="*/ 88404 h 861190"/>
                    <a:gd name="connsiteX26" fmla="*/ 183613 w 488463"/>
                    <a:gd name="connsiteY26" fmla="*/ 8891 h 861190"/>
                    <a:gd name="connsiteX27" fmla="*/ 207009 w 488463"/>
                    <a:gd name="connsiteY27" fmla="*/ 1618 h 861190"/>
                    <a:gd name="connsiteX28" fmla="*/ 223037 w 488463"/>
                    <a:gd name="connsiteY28" fmla="*/ 0 h 861190"/>
                    <a:gd name="connsiteX29" fmla="*/ 236181 w 488463"/>
                    <a:gd name="connsiteY29" fmla="*/ 70728 h 861190"/>
                    <a:gd name="connsiteX30" fmla="*/ 326264 w 488463"/>
                    <a:gd name="connsiteY30" fmla="*/ 76713 h 861190"/>
                    <a:gd name="connsiteX31" fmla="*/ 342098 w 488463"/>
                    <a:gd name="connsiteY31" fmla="*/ 87928 h 861190"/>
                    <a:gd name="connsiteX32" fmla="*/ 342115 w 488463"/>
                    <a:gd name="connsiteY32" fmla="*/ 88018 h 861190"/>
                    <a:gd name="connsiteX33" fmla="*/ 331127 w 488463"/>
                    <a:gd name="connsiteY33" fmla="*/ 104185 h 861190"/>
                    <a:gd name="connsiteX34" fmla="*/ 97941 w 488463"/>
                    <a:gd name="connsiteY34" fmla="*/ 209589 h 861190"/>
                    <a:gd name="connsiteX35" fmla="*/ 469460 w 488463"/>
                    <a:gd name="connsiteY35" fmla="*/ 191688 h 861190"/>
                    <a:gd name="connsiteX36" fmla="*/ 488205 w 488463"/>
                    <a:gd name="connsiteY36" fmla="*/ 202524 h 8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463" h="861190">
                      <a:moveTo>
                        <a:pt x="488205" y="202524"/>
                      </a:moveTo>
                      <a:lnTo>
                        <a:pt x="488280" y="202928"/>
                      </a:lnTo>
                      <a:cubicBezTo>
                        <a:pt x="489521" y="209582"/>
                        <a:pt x="484373" y="216590"/>
                        <a:pt x="475774" y="219821"/>
                      </a:cubicBezTo>
                      <a:lnTo>
                        <a:pt x="290444" y="289764"/>
                      </a:lnTo>
                      <a:lnTo>
                        <a:pt x="335719" y="290701"/>
                      </a:lnTo>
                      <a:cubicBezTo>
                        <a:pt x="343905" y="290873"/>
                        <a:pt x="350536" y="294825"/>
                        <a:pt x="352393" y="300667"/>
                      </a:cubicBezTo>
                      <a:cubicBezTo>
                        <a:pt x="354251" y="306507"/>
                        <a:pt x="350966" y="313005"/>
                        <a:pt x="344098" y="317030"/>
                      </a:cubicBezTo>
                      <a:lnTo>
                        <a:pt x="295909" y="345342"/>
                      </a:lnTo>
                      <a:lnTo>
                        <a:pt x="390980" y="855461"/>
                      </a:lnTo>
                      <a:lnTo>
                        <a:pt x="382912" y="857969"/>
                      </a:lnTo>
                      <a:lnTo>
                        <a:pt x="351001" y="861190"/>
                      </a:lnTo>
                      <a:lnTo>
                        <a:pt x="254560" y="343720"/>
                      </a:lnTo>
                      <a:cubicBezTo>
                        <a:pt x="253534" y="338212"/>
                        <a:pt x="256873" y="332379"/>
                        <a:pt x="263170" y="328670"/>
                      </a:cubicBezTo>
                      <a:lnTo>
                        <a:pt x="278644" y="319575"/>
                      </a:lnTo>
                      <a:lnTo>
                        <a:pt x="209727" y="318159"/>
                      </a:lnTo>
                      <a:cubicBezTo>
                        <a:pt x="200725" y="317977"/>
                        <a:pt x="193696" y="313262"/>
                        <a:pt x="192671" y="306637"/>
                      </a:cubicBezTo>
                      <a:cubicBezTo>
                        <a:pt x="191600" y="300021"/>
                        <a:pt x="196759" y="293198"/>
                        <a:pt x="205228" y="290014"/>
                      </a:cubicBezTo>
                      <a:lnTo>
                        <a:pt x="374712" y="226048"/>
                      </a:lnTo>
                      <a:lnTo>
                        <a:pt x="19031" y="243184"/>
                      </a:lnTo>
                      <a:cubicBezTo>
                        <a:pt x="9935" y="243623"/>
                        <a:pt x="2279" y="239421"/>
                        <a:pt x="444" y="232947"/>
                      </a:cubicBezTo>
                      <a:cubicBezTo>
                        <a:pt x="358" y="232614"/>
                        <a:pt x="273" y="232281"/>
                        <a:pt x="210" y="231943"/>
                      </a:cubicBezTo>
                      <a:cubicBezTo>
                        <a:pt x="201" y="231938"/>
                        <a:pt x="192" y="231931"/>
                        <a:pt x="183" y="231926"/>
                      </a:cubicBezTo>
                      <a:cubicBezTo>
                        <a:pt x="-969" y="225743"/>
                        <a:pt x="3396" y="219161"/>
                        <a:pt x="11154" y="215668"/>
                      </a:cubicBezTo>
                      <a:lnTo>
                        <a:pt x="260989" y="102719"/>
                      </a:lnTo>
                      <a:lnTo>
                        <a:pt x="214216" y="99619"/>
                      </a:lnTo>
                      <a:cubicBezTo>
                        <a:pt x="205887" y="99054"/>
                        <a:pt x="199529" y="94563"/>
                        <a:pt x="198381" y="88404"/>
                      </a:cubicBezTo>
                      <a:lnTo>
                        <a:pt x="183613" y="8891"/>
                      </a:lnTo>
                      <a:lnTo>
                        <a:pt x="207009" y="1618"/>
                      </a:lnTo>
                      <a:lnTo>
                        <a:pt x="223037" y="0"/>
                      </a:lnTo>
                      <a:lnTo>
                        <a:pt x="236181" y="70728"/>
                      </a:lnTo>
                      <a:lnTo>
                        <a:pt x="326264" y="76713"/>
                      </a:lnTo>
                      <a:cubicBezTo>
                        <a:pt x="334592" y="77278"/>
                        <a:pt x="340950" y="81768"/>
                        <a:pt x="342098" y="87928"/>
                      </a:cubicBezTo>
                      <a:lnTo>
                        <a:pt x="342115" y="88018"/>
                      </a:lnTo>
                      <a:cubicBezTo>
                        <a:pt x="343204" y="94235"/>
                        <a:pt x="338796" y="100709"/>
                        <a:pt x="331127" y="104185"/>
                      </a:cubicBezTo>
                      <a:lnTo>
                        <a:pt x="97941" y="209589"/>
                      </a:lnTo>
                      <a:lnTo>
                        <a:pt x="469460" y="191688"/>
                      </a:lnTo>
                      <a:cubicBezTo>
                        <a:pt x="478880" y="191235"/>
                        <a:pt x="486688" y="195758"/>
                        <a:pt x="488205" y="202524"/>
                      </a:cubicBezTo>
                      <a:close/>
                    </a:path>
                  </a:pathLst>
                </a:custGeom>
                <a:solidFill>
                  <a:srgbClr val="535353"/>
                </a:solidFill>
                <a:ln w="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endParaRPr>
                </a:p>
              </p:txBody>
            </p:sp>
          </p:grpSp>
        </p:grpSp>
        <p:cxnSp>
          <p:nvCxnSpPr>
            <p:cNvPr id="694" name="Straight Connector 693">
              <a:extLst>
                <a:ext uri="{FF2B5EF4-FFF2-40B4-BE49-F238E27FC236}">
                  <a16:creationId xmlns:a16="http://schemas.microsoft.com/office/drawing/2014/main" id="{2C24FFD8-3399-133F-7D4F-734D3C62D81C}"/>
                </a:ext>
              </a:extLst>
            </p:cNvPr>
            <p:cNvCxnSpPr>
              <a:cxnSpLocks/>
            </p:cNvCxnSpPr>
            <p:nvPr/>
          </p:nvCxnSpPr>
          <p:spPr>
            <a:xfrm flipH="1">
              <a:off x="4836718" y="2141031"/>
              <a:ext cx="730626" cy="837546"/>
            </a:xfrm>
            <a:prstGeom prst="line">
              <a:avLst/>
            </a:prstGeom>
            <a:noFill/>
            <a:ln w="38100" cap="flat" cmpd="sng" algn="ctr">
              <a:solidFill>
                <a:srgbClr val="003865"/>
              </a:solidFill>
              <a:prstDash val="solid"/>
              <a:miter lim="800000"/>
              <a:headEnd w="med" len="sm"/>
              <a:tailEnd type="arrow" w="med" len="sm"/>
            </a:ln>
            <a:effectLst/>
          </p:spPr>
        </p:cxnSp>
        <p:cxnSp>
          <p:nvCxnSpPr>
            <p:cNvPr id="695" name="Straight Connector 694">
              <a:extLst>
                <a:ext uri="{FF2B5EF4-FFF2-40B4-BE49-F238E27FC236}">
                  <a16:creationId xmlns:a16="http://schemas.microsoft.com/office/drawing/2014/main" id="{55D63445-ADC1-F6B5-B22B-BF68E6BCEC29}"/>
                </a:ext>
              </a:extLst>
            </p:cNvPr>
            <p:cNvCxnSpPr>
              <a:cxnSpLocks/>
            </p:cNvCxnSpPr>
            <p:nvPr/>
          </p:nvCxnSpPr>
          <p:spPr>
            <a:xfrm>
              <a:off x="6651999" y="2140969"/>
              <a:ext cx="727257" cy="833685"/>
            </a:xfrm>
            <a:prstGeom prst="line">
              <a:avLst/>
            </a:prstGeom>
            <a:noFill/>
            <a:ln w="38100" cap="flat" cmpd="sng" algn="ctr">
              <a:solidFill>
                <a:srgbClr val="003865"/>
              </a:solidFill>
              <a:prstDash val="dash"/>
              <a:miter lim="800000"/>
              <a:headEnd w="med" len="sm"/>
              <a:tailEnd type="arrow" w="med" len="sm"/>
            </a:ln>
            <a:effectLst/>
          </p:spPr>
        </p:cxnSp>
        <p:cxnSp>
          <p:nvCxnSpPr>
            <p:cNvPr id="696" name="Straight Connector 695">
              <a:extLst>
                <a:ext uri="{FF2B5EF4-FFF2-40B4-BE49-F238E27FC236}">
                  <a16:creationId xmlns:a16="http://schemas.microsoft.com/office/drawing/2014/main" id="{9CA69786-17AB-63CB-AF49-907EB199CBE2}"/>
                </a:ext>
              </a:extLst>
            </p:cNvPr>
            <p:cNvCxnSpPr>
              <a:cxnSpLocks/>
            </p:cNvCxnSpPr>
            <p:nvPr/>
          </p:nvCxnSpPr>
          <p:spPr>
            <a:xfrm>
              <a:off x="4874510" y="4476028"/>
              <a:ext cx="674879" cy="776775"/>
            </a:xfrm>
            <a:prstGeom prst="line">
              <a:avLst/>
            </a:prstGeom>
            <a:noFill/>
            <a:ln w="38100" cap="flat" cmpd="sng" algn="ctr">
              <a:solidFill>
                <a:srgbClr val="003865"/>
              </a:solidFill>
              <a:prstDash val="solid"/>
              <a:miter lim="800000"/>
              <a:headEnd w="med" len="sm"/>
              <a:tailEnd type="arrow" w="med" len="sm"/>
            </a:ln>
            <a:effectLst/>
          </p:spPr>
        </p:cxnSp>
        <p:cxnSp>
          <p:nvCxnSpPr>
            <p:cNvPr id="697" name="Straight Connector 696">
              <a:extLst>
                <a:ext uri="{FF2B5EF4-FFF2-40B4-BE49-F238E27FC236}">
                  <a16:creationId xmlns:a16="http://schemas.microsoft.com/office/drawing/2014/main" id="{C5596B5E-6A05-0D3D-46D6-61C7424C204B}"/>
                </a:ext>
              </a:extLst>
            </p:cNvPr>
            <p:cNvCxnSpPr>
              <a:cxnSpLocks/>
            </p:cNvCxnSpPr>
            <p:nvPr/>
          </p:nvCxnSpPr>
          <p:spPr>
            <a:xfrm flipH="1">
              <a:off x="6673331" y="4445702"/>
              <a:ext cx="708034" cy="811649"/>
            </a:xfrm>
            <a:prstGeom prst="line">
              <a:avLst/>
            </a:prstGeom>
            <a:noFill/>
            <a:ln w="38100" cap="flat" cmpd="sng" algn="ctr">
              <a:solidFill>
                <a:srgbClr val="003865"/>
              </a:solidFill>
              <a:prstDash val="solid"/>
              <a:miter lim="800000"/>
              <a:headEnd w="med" len="sm"/>
              <a:tailEnd type="arrow" w="med" len="sm"/>
            </a:ln>
            <a:effectLst/>
          </p:spPr>
        </p:cxnSp>
        <p:grpSp>
          <p:nvGrpSpPr>
            <p:cNvPr id="698" name="Group 697">
              <a:extLst>
                <a:ext uri="{FF2B5EF4-FFF2-40B4-BE49-F238E27FC236}">
                  <a16:creationId xmlns:a16="http://schemas.microsoft.com/office/drawing/2014/main" id="{59A4AAD3-FE45-E03B-207E-0A87C24CB277}"/>
                </a:ext>
              </a:extLst>
            </p:cNvPr>
            <p:cNvGrpSpPr/>
            <p:nvPr/>
          </p:nvGrpSpPr>
          <p:grpSpPr>
            <a:xfrm>
              <a:off x="5398221" y="3589190"/>
              <a:ext cx="1436991" cy="234386"/>
              <a:chOff x="5724369" y="3344717"/>
              <a:chExt cx="908973" cy="226852"/>
            </a:xfrm>
          </p:grpSpPr>
          <p:cxnSp>
            <p:nvCxnSpPr>
              <p:cNvPr id="700" name="Straight Connector 699">
                <a:extLst>
                  <a:ext uri="{FF2B5EF4-FFF2-40B4-BE49-F238E27FC236}">
                    <a16:creationId xmlns:a16="http://schemas.microsoft.com/office/drawing/2014/main" id="{CF01F66B-625E-43E1-72C7-8200E5B5948F}"/>
                  </a:ext>
                </a:extLst>
              </p:cNvPr>
              <p:cNvCxnSpPr>
                <a:cxnSpLocks/>
              </p:cNvCxnSpPr>
              <p:nvPr/>
            </p:nvCxnSpPr>
            <p:spPr>
              <a:xfrm flipH="1" flipV="1">
                <a:off x="5724369" y="3568885"/>
                <a:ext cx="908973" cy="2684"/>
              </a:xfrm>
              <a:prstGeom prst="line">
                <a:avLst/>
              </a:prstGeom>
              <a:noFill/>
              <a:ln w="38100" cap="flat" cmpd="sng" algn="ctr">
                <a:solidFill>
                  <a:srgbClr val="6688A3"/>
                </a:solidFill>
                <a:prstDash val="dash"/>
                <a:miter lim="800000"/>
                <a:headEnd w="med" len="sm"/>
                <a:tailEnd type="arrow" w="med" len="sm"/>
              </a:ln>
              <a:effectLst/>
            </p:spPr>
          </p:cxnSp>
          <p:cxnSp>
            <p:nvCxnSpPr>
              <p:cNvPr id="701" name="Straight Connector 700">
                <a:extLst>
                  <a:ext uri="{FF2B5EF4-FFF2-40B4-BE49-F238E27FC236}">
                    <a16:creationId xmlns:a16="http://schemas.microsoft.com/office/drawing/2014/main" id="{B53C904E-CC0D-5E57-4F7A-27B4E09B94EE}"/>
                  </a:ext>
                </a:extLst>
              </p:cNvPr>
              <p:cNvCxnSpPr>
                <a:cxnSpLocks/>
              </p:cNvCxnSpPr>
              <p:nvPr/>
            </p:nvCxnSpPr>
            <p:spPr>
              <a:xfrm flipV="1">
                <a:off x="5724369" y="3344717"/>
                <a:ext cx="908973" cy="2684"/>
              </a:xfrm>
              <a:prstGeom prst="line">
                <a:avLst/>
              </a:prstGeom>
              <a:noFill/>
              <a:ln w="38100" cap="flat" cmpd="sng" algn="ctr">
                <a:solidFill>
                  <a:srgbClr val="003865"/>
                </a:solidFill>
                <a:prstDash val="solid"/>
                <a:miter lim="800000"/>
                <a:headEnd w="med" len="sm"/>
                <a:tailEnd type="arrow" w="med" len="sm"/>
              </a:ln>
              <a:effectLst/>
            </p:spPr>
          </p:cxnSp>
        </p:grpSp>
      </p:grpSp>
    </p:spTree>
    <p:custDataLst>
      <p:tags r:id="rId1"/>
    </p:custDataLst>
    <p:extLst>
      <p:ext uri="{BB962C8B-B14F-4D97-AF65-F5344CB8AC3E}">
        <p14:creationId xmlns:p14="http://schemas.microsoft.com/office/powerpoint/2010/main" val="184902830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82AE4B7-3122-4B01-92DD-DABE93E5AD18}"/>
              </a:ext>
            </a:extLst>
          </p:cNvPr>
          <p:cNvSpPr>
            <a:spLocks noGrp="1"/>
          </p:cNvSpPr>
          <p:nvPr>
            <p:ph type="title"/>
          </p:nvPr>
        </p:nvSpPr>
        <p:spPr/>
        <p:txBody>
          <a:bodyPr>
            <a:normAutofit/>
          </a:bodyPr>
          <a:lstStyle/>
          <a:p>
            <a:r>
              <a:rPr lang="en-US" sz="2600"/>
              <a:t>DPI Considerations: Peak Inspiratory Flow (PIF)</a:t>
            </a:r>
          </a:p>
        </p:txBody>
      </p:sp>
      <p:sp>
        <p:nvSpPr>
          <p:cNvPr id="18" name="Text Placeholder 17">
            <a:extLst>
              <a:ext uri="{FF2B5EF4-FFF2-40B4-BE49-F238E27FC236}">
                <a16:creationId xmlns:a16="http://schemas.microsoft.com/office/drawing/2014/main" id="{D4282F6B-A082-4EA5-AC96-D40ED67615BA}"/>
              </a:ext>
            </a:extLst>
          </p:cNvPr>
          <p:cNvSpPr>
            <a:spLocks noGrp="1"/>
          </p:cNvSpPr>
          <p:nvPr>
            <p:ph type="body" sz="quarter" idx="10"/>
          </p:nvPr>
        </p:nvSpPr>
        <p:spPr>
          <a:xfrm>
            <a:off x="283498" y="6122395"/>
            <a:ext cx="10348855" cy="590001"/>
          </a:xfrm>
        </p:spPr>
        <p:txBody>
          <a:bodyPr>
            <a:normAutofit/>
          </a:bodyPr>
          <a:lstStyle/>
          <a:p>
            <a:pPr>
              <a:lnSpc>
                <a:spcPct val="100000"/>
              </a:lnSpc>
            </a:pPr>
            <a:r>
              <a:rPr lang="en-US" sz="1000">
                <a:latin typeface="+mj-lt"/>
              </a:rPr>
              <a:t>1. Mahler DA et al. </a:t>
            </a:r>
            <a:r>
              <a:rPr lang="en-US" sz="1000" i="1">
                <a:latin typeface="+mj-lt"/>
              </a:rPr>
              <a:t>J Aerosol Med </a:t>
            </a:r>
            <a:r>
              <a:rPr lang="en-US" sz="1000" i="1" err="1">
                <a:latin typeface="+mj-lt"/>
              </a:rPr>
              <a:t>Pulm</a:t>
            </a:r>
            <a:r>
              <a:rPr lang="en-US" sz="1000" i="1">
                <a:latin typeface="+mj-lt"/>
              </a:rPr>
              <a:t> Drug Deliv</a:t>
            </a:r>
            <a:r>
              <a:rPr lang="en-US" sz="1000">
                <a:latin typeface="+mj-lt"/>
              </a:rPr>
              <a:t>. 2013;26:174-179; 2. Janssens W et al. </a:t>
            </a:r>
            <a:r>
              <a:rPr lang="en-US" sz="1000" i="1" err="1">
                <a:latin typeface="+mj-lt"/>
              </a:rPr>
              <a:t>Eur</a:t>
            </a:r>
            <a:r>
              <a:rPr lang="en-US" sz="1000" i="1">
                <a:latin typeface="+mj-lt"/>
              </a:rPr>
              <a:t> Respir J</a:t>
            </a:r>
            <a:r>
              <a:rPr lang="en-US" sz="1000">
                <a:latin typeface="+mj-lt"/>
              </a:rPr>
              <a:t>. 2008;31:78-83; 3. Jarvis S et al. </a:t>
            </a:r>
            <a:r>
              <a:rPr lang="en-US" sz="1000" i="1">
                <a:latin typeface="+mj-lt"/>
              </a:rPr>
              <a:t>Age Ageing.</a:t>
            </a:r>
            <a:r>
              <a:rPr lang="en-US" sz="1000">
                <a:latin typeface="+mj-lt"/>
              </a:rPr>
              <a:t> 2007;36:213-218;</a:t>
            </a:r>
            <a:br>
              <a:rPr lang="en-US" sz="1000">
                <a:latin typeface="+mj-lt"/>
              </a:rPr>
            </a:br>
            <a:r>
              <a:rPr lang="en-US" sz="1000">
                <a:latin typeface="+mj-lt"/>
              </a:rPr>
              <a:t>4. Prime D et al. </a:t>
            </a:r>
            <a:r>
              <a:rPr lang="en-US" sz="1000" i="1">
                <a:latin typeface="+mj-lt"/>
              </a:rPr>
              <a:t>J Aerosol Med </a:t>
            </a:r>
            <a:r>
              <a:rPr lang="en-US" sz="1000" i="1" err="1">
                <a:latin typeface="+mj-lt"/>
              </a:rPr>
              <a:t>Pulm</a:t>
            </a:r>
            <a:r>
              <a:rPr lang="en-US" sz="1000" i="1">
                <a:latin typeface="+mj-lt"/>
              </a:rPr>
              <a:t> Drug Deliv. </a:t>
            </a:r>
            <a:r>
              <a:rPr lang="en-US" sz="1000">
                <a:latin typeface="+mj-lt"/>
              </a:rPr>
              <a:t>2015;28:486-497; 5. </a:t>
            </a:r>
            <a:r>
              <a:rPr lang="en-US" sz="1000" err="1">
                <a:latin typeface="+mj-lt"/>
              </a:rPr>
              <a:t>Loh</a:t>
            </a:r>
            <a:r>
              <a:rPr lang="en-US" sz="1000">
                <a:latin typeface="+mj-lt"/>
              </a:rPr>
              <a:t> CH et al. </a:t>
            </a:r>
            <a:r>
              <a:rPr lang="en-US" sz="1000" i="1">
                <a:latin typeface="+mj-lt"/>
              </a:rPr>
              <a:t>Ann Am </a:t>
            </a:r>
            <a:r>
              <a:rPr lang="en-US" sz="1000" i="1" err="1">
                <a:latin typeface="+mj-lt"/>
              </a:rPr>
              <a:t>Thorac</a:t>
            </a:r>
            <a:r>
              <a:rPr lang="en-US" sz="1000" i="1">
                <a:latin typeface="+mj-lt"/>
              </a:rPr>
              <a:t> Soc</a:t>
            </a:r>
            <a:r>
              <a:rPr lang="en-US" sz="1000">
                <a:latin typeface="+mj-lt"/>
              </a:rPr>
              <a:t>. 2017;14:1305-1311. 6.</a:t>
            </a:r>
            <a:r>
              <a:rPr lang="en-GB" b="0" i="0">
                <a:solidFill>
                  <a:srgbClr val="1B1B1B"/>
                </a:solidFill>
                <a:effectLst/>
                <a:latin typeface="Roboto Mono Web"/>
              </a:rPr>
              <a:t> </a:t>
            </a:r>
            <a:r>
              <a:rPr lang="en-GB" b="0" i="0" err="1">
                <a:solidFill>
                  <a:srgbClr val="1B1B1B"/>
                </a:solidFill>
                <a:effectLst/>
                <a:latin typeface="Roboto Mono Web"/>
              </a:rPr>
              <a:t>Ohar</a:t>
            </a:r>
            <a:r>
              <a:rPr lang="en-GB" b="0" i="0">
                <a:solidFill>
                  <a:srgbClr val="1B1B1B"/>
                </a:solidFill>
                <a:effectLst/>
                <a:latin typeface="Roboto Mono Web"/>
              </a:rPr>
              <a:t> JA, Ferguson GT, Mahler DA, et al. Measuring Peak Inspiratory Flow in Patients with Chronic Obstructive Pulmonary Disease. </a:t>
            </a:r>
            <a:r>
              <a:rPr lang="en-GB" b="0" i="1">
                <a:solidFill>
                  <a:srgbClr val="1B1B1B"/>
                </a:solidFill>
                <a:effectLst/>
                <a:latin typeface="Roboto Mono Web"/>
              </a:rPr>
              <a:t>Int J Chron Obstruct </a:t>
            </a:r>
            <a:r>
              <a:rPr lang="en-GB" b="0" i="1" err="1">
                <a:solidFill>
                  <a:srgbClr val="1B1B1B"/>
                </a:solidFill>
                <a:effectLst/>
                <a:latin typeface="Roboto Mono Web"/>
              </a:rPr>
              <a:t>Pulmon</a:t>
            </a:r>
            <a:r>
              <a:rPr lang="en-GB" b="0" i="1">
                <a:solidFill>
                  <a:srgbClr val="1B1B1B"/>
                </a:solidFill>
                <a:effectLst/>
                <a:latin typeface="Roboto Mono Web"/>
              </a:rPr>
              <a:t> Dis</a:t>
            </a:r>
            <a:r>
              <a:rPr lang="en-GB" b="0" i="0">
                <a:solidFill>
                  <a:srgbClr val="1B1B1B"/>
                </a:solidFill>
                <a:effectLst/>
                <a:latin typeface="Roboto Mono Web"/>
              </a:rPr>
              <a:t>. 2022;17:79-92. Published 2022 Jan 6. doi:10.2147/COPD.S319511</a:t>
            </a:r>
            <a:r>
              <a:rPr lang="en-US" sz="1000">
                <a:latin typeface="+mj-lt"/>
              </a:rPr>
              <a:t> </a:t>
            </a:r>
          </a:p>
        </p:txBody>
      </p:sp>
      <p:sp>
        <p:nvSpPr>
          <p:cNvPr id="11" name="Rectangle 10"/>
          <p:cNvSpPr/>
          <p:nvPr/>
        </p:nvSpPr>
        <p:spPr>
          <a:xfrm>
            <a:off x="0" y="1312021"/>
            <a:ext cx="12192000" cy="776099"/>
          </a:xfrm>
          <a:prstGeom prst="rect">
            <a:avLst/>
          </a:prstGeom>
          <a:solidFill>
            <a:schemeClr val="accent2"/>
          </a:solidFill>
        </p:spPr>
        <p:style>
          <a:lnRef idx="0">
            <a:schemeClr val="accent3"/>
          </a:lnRef>
          <a:fillRef idx="3">
            <a:schemeClr val="accent3"/>
          </a:fillRef>
          <a:effectRef idx="3">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Arial" charset="0"/>
                <a:cs typeface="Arial" charset="0"/>
              </a:rPr>
              <a:t>DPIs have different resistances that impact inhalation flow requirements</a:t>
            </a:r>
          </a:p>
        </p:txBody>
      </p:sp>
      <p:sp>
        <p:nvSpPr>
          <p:cNvPr id="6" name="Rectangle 5"/>
          <p:cNvSpPr/>
          <p:nvPr/>
        </p:nvSpPr>
        <p:spPr>
          <a:xfrm>
            <a:off x="4394491" y="3869411"/>
            <a:ext cx="1539217" cy="923330"/>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Arial" charset="0"/>
                <a:cs typeface="Arial" charset="0"/>
              </a:rPr>
              <a:t>PIF ≥30 L/min</a:t>
            </a:r>
          </a:p>
        </p:txBody>
      </p:sp>
      <p:sp>
        <p:nvSpPr>
          <p:cNvPr id="15" name="Rectangle 14"/>
          <p:cNvSpPr/>
          <p:nvPr/>
        </p:nvSpPr>
        <p:spPr>
          <a:xfrm>
            <a:off x="4394490" y="5019088"/>
            <a:ext cx="1539217" cy="923330"/>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Arial" charset="0"/>
                <a:cs typeface="Arial" charset="0"/>
              </a:rPr>
              <a:t>PIF ≥60 L/min</a:t>
            </a:r>
          </a:p>
        </p:txBody>
      </p:sp>
      <p:sp>
        <p:nvSpPr>
          <p:cNvPr id="3" name="Rectangle 2"/>
          <p:cNvSpPr/>
          <p:nvPr/>
        </p:nvSpPr>
        <p:spPr>
          <a:xfrm>
            <a:off x="716280" y="3869411"/>
            <a:ext cx="3678211" cy="923330"/>
          </a:xfrm>
          <a:prstGeom prst="rect">
            <a:avLst/>
          </a:prstGeom>
          <a:ln>
            <a:solidFill>
              <a:schemeClr val="accent1"/>
            </a:solidFill>
          </a:ln>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rPr>
              <a:t>Minimal </a:t>
            </a:r>
            <a:r>
              <a:rPr kumimoji="0" lang="en-US" sz="1800" b="0" i="0" u="none" strike="noStrike" kern="1200" cap="none" spc="0" normalizeH="0" baseline="0" noProof="0" err="1">
                <a:ln>
                  <a:noFill/>
                </a:ln>
                <a:solidFill>
                  <a:srgbClr val="000000"/>
                </a:solidFill>
                <a:effectLst/>
                <a:uLnTx/>
                <a:uFillTx/>
                <a:latin typeface="Arial" charset="0"/>
                <a:ea typeface="Arial" charset="0"/>
                <a:cs typeface="Arial" charset="0"/>
              </a:rPr>
              <a:t>PIFRresist</a:t>
            </a:r>
            <a:r>
              <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rPr>
              <a:t> of a DPI to achieve clinical effect</a:t>
            </a:r>
            <a:r>
              <a:rPr kumimoji="0" lang="en-US" sz="1800" b="0" i="0" u="none" strike="noStrike" kern="1200" cap="none" spc="0" normalizeH="0" baseline="30000" noProof="0">
                <a:ln>
                  <a:noFill/>
                </a:ln>
                <a:solidFill>
                  <a:srgbClr val="000000"/>
                </a:solidFill>
                <a:effectLst/>
                <a:uLnTx/>
                <a:uFillTx/>
                <a:latin typeface="Arial" charset="0"/>
                <a:ea typeface="Arial" charset="0"/>
                <a:cs typeface="Arial" charset="0"/>
              </a:rPr>
              <a:t>1</a:t>
            </a:r>
            <a:endPar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7" name="Rectangle 6"/>
          <p:cNvSpPr/>
          <p:nvPr/>
        </p:nvSpPr>
        <p:spPr>
          <a:xfrm>
            <a:off x="703992" y="5019088"/>
            <a:ext cx="3690500" cy="923330"/>
          </a:xfrm>
          <a:prstGeom prst="rect">
            <a:avLst/>
          </a:prstGeom>
          <a:ln>
            <a:solidFill>
              <a:schemeClr val="accent1"/>
            </a:solidFill>
          </a:ln>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rPr>
              <a:t>Optimal </a:t>
            </a:r>
            <a:r>
              <a:rPr kumimoji="0" lang="en-US" sz="1800" b="0" i="0" u="none" strike="noStrike" kern="1200" cap="none" spc="0" normalizeH="0" baseline="0" noProof="0" err="1">
                <a:ln>
                  <a:noFill/>
                </a:ln>
                <a:solidFill>
                  <a:srgbClr val="000000"/>
                </a:solidFill>
                <a:effectLst/>
                <a:uLnTx/>
                <a:uFillTx/>
                <a:latin typeface="Arial" charset="0"/>
                <a:ea typeface="Arial" charset="0"/>
                <a:cs typeface="Arial" charset="0"/>
              </a:rPr>
              <a:t>PIFRresist</a:t>
            </a:r>
            <a:r>
              <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rPr>
              <a:t> to generate more particles in respirable range</a:t>
            </a:r>
            <a:r>
              <a:rPr kumimoji="0" lang="en-US" sz="1800" b="0" i="0" u="none" strike="noStrike" kern="1200" cap="none" spc="0" normalizeH="0" baseline="30000" noProof="0">
                <a:ln>
                  <a:noFill/>
                </a:ln>
                <a:solidFill>
                  <a:srgbClr val="000000"/>
                </a:solidFill>
                <a:effectLst/>
                <a:uLnTx/>
                <a:uFillTx/>
                <a:latin typeface="Arial" charset="0"/>
                <a:ea typeface="Arial" charset="0"/>
                <a:cs typeface="Arial" charset="0"/>
              </a:rPr>
              <a:t>1</a:t>
            </a:r>
            <a:endParaRPr kumimoji="0" lang="en-US" sz="1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5" name="Rounded Rectangle 24"/>
          <p:cNvSpPr/>
          <p:nvPr/>
        </p:nvSpPr>
        <p:spPr>
          <a:xfrm>
            <a:off x="6624664" y="2493696"/>
            <a:ext cx="4906491" cy="2915472"/>
          </a:xfrm>
          <a:prstGeom prst="roundRect">
            <a:avLst>
              <a:gd name="adj" fmla="val 8064"/>
            </a:avLst>
          </a:prstGeom>
          <a:ln>
            <a:solidFill>
              <a:schemeClr val="accent2"/>
            </a:solidFill>
          </a:ln>
        </p:spPr>
        <p:style>
          <a:lnRef idx="2">
            <a:schemeClr val="accent3"/>
          </a:lnRef>
          <a:fillRef idx="1">
            <a:schemeClr val="lt1"/>
          </a:fillRef>
          <a:effectRef idx="0">
            <a:schemeClr val="accent3"/>
          </a:effectRef>
          <a:fontRef idx="minor">
            <a:schemeClr val="dk1"/>
          </a:fontRef>
        </p:style>
        <p:txBody>
          <a:bodyPr rtlCol="0" anchor="ctr" anchorCtr="0"/>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600" b="1" i="0" u="none" strike="noStrike" kern="1200" cap="none" spc="0" normalizeH="0" baseline="0" noProof="0">
                <a:ln>
                  <a:noFill/>
                </a:ln>
                <a:solidFill>
                  <a:srgbClr val="7F134C"/>
                </a:solidFill>
                <a:effectLst/>
                <a:uLnTx/>
                <a:uFillTx/>
                <a:latin typeface="Arial" charset="0"/>
                <a:ea typeface="+mn-ea"/>
                <a:cs typeface="Arial" charset="0"/>
              </a:rPr>
              <a:t>The ability to generate sufficient PIF for effective DPI use may be compromised in some patients with COPD:</a:t>
            </a:r>
          </a:p>
          <a:p>
            <a:pPr marL="214313" marR="0" lvl="0" indent="-214313" algn="l" defTabSz="914400" rtl="0" eaLnBrk="1" fontAlgn="auto" latinLnBrk="0" hangingPunct="1">
              <a:lnSpc>
                <a:spcPct val="100000"/>
              </a:lnSpc>
              <a:spcBef>
                <a:spcPts val="600"/>
              </a:spcBef>
              <a:spcAft>
                <a:spcPts val="600"/>
              </a:spcAft>
              <a:buClrTx/>
              <a:buSzTx/>
              <a:buFont typeface="Arial" charset="0"/>
              <a:buChar char="•"/>
              <a:tabLst/>
              <a:defRPr/>
            </a:pPr>
            <a:r>
              <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rPr>
              <a:t>The elderly,</a:t>
            </a:r>
            <a:r>
              <a:rPr kumimoji="0" lang="en-US" sz="1600" b="0" i="0" u="none" strike="noStrike" kern="1200" cap="none" spc="0" normalizeH="0" baseline="30000" noProof="0">
                <a:ln>
                  <a:noFill/>
                </a:ln>
                <a:solidFill>
                  <a:srgbClr val="000000"/>
                </a:solidFill>
                <a:effectLst/>
                <a:uLnTx/>
                <a:uFillTx/>
                <a:latin typeface="Arial" charset="0"/>
                <a:ea typeface="Arial" charset="0"/>
                <a:cs typeface="Arial" charset="0"/>
              </a:rPr>
              <a:t>2,3 </a:t>
            </a:r>
            <a:r>
              <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rPr>
              <a:t>especially those with short stature, female gender, and lower lung volume</a:t>
            </a:r>
            <a:r>
              <a:rPr kumimoji="0" lang="en-US" sz="1600" b="0" i="0" u="none" strike="noStrike" kern="1200" cap="none" spc="0" normalizeH="0" baseline="30000" noProof="0">
                <a:ln>
                  <a:noFill/>
                </a:ln>
                <a:solidFill>
                  <a:srgbClr val="000000"/>
                </a:solidFill>
                <a:effectLst/>
                <a:uLnTx/>
                <a:uFillTx/>
                <a:latin typeface="Arial" charset="0"/>
                <a:ea typeface="Arial" charset="0"/>
                <a:cs typeface="Arial" charset="0"/>
              </a:rPr>
              <a:t>1 </a:t>
            </a:r>
            <a:endPar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endParaRPr>
          </a:p>
          <a:p>
            <a:pPr marL="214313" marR="0" lvl="1" indent="-214313" algn="l" defTabSz="914400" rtl="0" eaLnBrk="1" fontAlgn="auto" latinLnBrk="0" hangingPunct="1">
              <a:lnSpc>
                <a:spcPct val="100000"/>
              </a:lnSpc>
              <a:spcBef>
                <a:spcPts val="600"/>
              </a:spcBef>
              <a:spcAft>
                <a:spcPts val="600"/>
              </a:spcAft>
              <a:buClrTx/>
              <a:buSzTx/>
              <a:buFont typeface="Arial" charset="0"/>
              <a:buChar char="•"/>
              <a:tabLst/>
              <a:defRPr/>
            </a:pPr>
            <a:r>
              <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rPr>
              <a:t>With increasing disease severity</a:t>
            </a:r>
            <a:r>
              <a:rPr kumimoji="0" lang="en-US" sz="1600" b="0" i="0" u="none" strike="noStrike" kern="1200" cap="none" spc="0" normalizeH="0" baseline="30000" noProof="0">
                <a:ln>
                  <a:noFill/>
                </a:ln>
                <a:solidFill>
                  <a:srgbClr val="000000"/>
                </a:solidFill>
                <a:effectLst/>
                <a:uLnTx/>
                <a:uFillTx/>
                <a:latin typeface="Arial" charset="0"/>
                <a:ea typeface="Arial" charset="0"/>
                <a:cs typeface="Arial" charset="0"/>
              </a:rPr>
              <a:t>4</a:t>
            </a:r>
            <a:endPar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endParaRPr>
          </a:p>
          <a:p>
            <a:pPr marL="214313" marR="0" lvl="1" indent="-214313" algn="l" defTabSz="914400" rtl="0" eaLnBrk="1" fontAlgn="auto" latinLnBrk="0" hangingPunct="1">
              <a:lnSpc>
                <a:spcPct val="100000"/>
              </a:lnSpc>
              <a:spcBef>
                <a:spcPts val="600"/>
              </a:spcBef>
              <a:spcAft>
                <a:spcPts val="600"/>
              </a:spcAft>
              <a:buClrTx/>
              <a:buSzTx/>
              <a:buFont typeface="Arial" charset="0"/>
              <a:buChar char="•"/>
              <a:tabLst/>
              <a:defRPr/>
            </a:pPr>
            <a:r>
              <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rPr>
              <a:t>Hospitalized for acute exacerbation of COPD</a:t>
            </a:r>
            <a:r>
              <a:rPr kumimoji="0" lang="en-US" sz="1600" b="0" i="0" u="none" strike="noStrike" kern="1200" cap="none" spc="0" normalizeH="0" baseline="30000" noProof="0">
                <a:ln>
                  <a:noFill/>
                </a:ln>
                <a:solidFill>
                  <a:srgbClr val="000000"/>
                </a:solidFill>
                <a:effectLst/>
                <a:uLnTx/>
                <a:uFillTx/>
                <a:latin typeface="Arial" charset="0"/>
                <a:ea typeface="Arial" charset="0"/>
                <a:cs typeface="Arial" charset="0"/>
              </a:rPr>
              <a:t>5</a:t>
            </a:r>
            <a:endParaRPr kumimoji="0" lang="en-US" sz="16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5" name="TextBox 4">
            <a:extLst>
              <a:ext uri="{FF2B5EF4-FFF2-40B4-BE49-F238E27FC236}">
                <a16:creationId xmlns:a16="http://schemas.microsoft.com/office/drawing/2014/main" id="{F3A3770E-1DE7-1614-BD26-8233B4C6BC59}"/>
              </a:ext>
            </a:extLst>
          </p:cNvPr>
          <p:cNvSpPr txBox="1"/>
          <p:nvPr/>
        </p:nvSpPr>
        <p:spPr>
          <a:xfrm>
            <a:off x="283498" y="2212106"/>
            <a:ext cx="6162260" cy="1477328"/>
          </a:xfrm>
          <a:prstGeom prst="rect">
            <a:avLst/>
          </a:prstGeom>
          <a:noFill/>
          <a:ln>
            <a:solidFill>
              <a:srgbClr val="FF0000"/>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1B1B1B"/>
                </a:solidFill>
                <a:effectLst/>
                <a:uLnTx/>
                <a:uFillTx/>
                <a:latin typeface="Cambria" panose="02040503050406030204" pitchFamily="18" charset="0"/>
                <a:ea typeface="+mn-ea"/>
                <a:cs typeface="+mn-cs"/>
              </a:rPr>
              <a:t>Peak inspiratory flow (PIF) measures the </a:t>
            </a:r>
            <a:r>
              <a:rPr kumimoji="0" lang="en-GB" sz="1800" b="1" i="0" u="none" strike="noStrike" kern="1200" cap="none" spc="0" normalizeH="0" baseline="0" noProof="0">
                <a:ln>
                  <a:noFill/>
                </a:ln>
                <a:solidFill>
                  <a:srgbClr val="1B1B1B"/>
                </a:solidFill>
                <a:effectLst/>
                <a:uLnTx/>
                <a:uFillTx/>
                <a:latin typeface="Cambria" panose="02040503050406030204" pitchFamily="18" charset="0"/>
                <a:ea typeface="+mn-ea"/>
                <a:cs typeface="+mn-cs"/>
              </a:rPr>
              <a:t>maximum amount of air that can be inhaled during one deep breath </a:t>
            </a:r>
            <a:r>
              <a:rPr kumimoji="0" lang="en-GB" sz="1800" b="0" i="0" u="none" strike="noStrike" kern="1200" cap="none" spc="0" normalizeH="0" baseline="0" noProof="0">
                <a:ln>
                  <a:noFill/>
                </a:ln>
                <a:solidFill>
                  <a:srgbClr val="1B1B1B"/>
                </a:solidFill>
                <a:effectLst/>
                <a:uLnTx/>
                <a:uFillTx/>
                <a:latin typeface="Cambria" panose="02040503050406030204" pitchFamily="18" charset="0"/>
                <a:ea typeface="+mn-ea"/>
                <a:cs typeface="+mn-cs"/>
              </a:rPr>
              <a:t>and is an </a:t>
            </a:r>
            <a:r>
              <a:rPr kumimoji="0" lang="en-GB" sz="1800" b="1" i="0" u="none" strike="noStrike" kern="1200" cap="none" spc="0" normalizeH="0" baseline="0" noProof="0">
                <a:ln>
                  <a:noFill/>
                </a:ln>
                <a:solidFill>
                  <a:srgbClr val="1B1B1B"/>
                </a:solidFill>
                <a:effectLst/>
                <a:uLnTx/>
                <a:uFillTx/>
                <a:latin typeface="Cambria" panose="02040503050406030204" pitchFamily="18" charset="0"/>
                <a:ea typeface="+mn-ea"/>
                <a:cs typeface="+mn-cs"/>
              </a:rPr>
              <a:t>important measure of effective DPI use</a:t>
            </a:r>
            <a:r>
              <a:rPr kumimoji="0" lang="en-GB" sz="1800" b="0" i="0" u="none" strike="noStrike" kern="1200" cap="none" spc="0" normalizeH="0" baseline="0" noProof="0">
                <a:ln>
                  <a:noFill/>
                </a:ln>
                <a:solidFill>
                  <a:srgbClr val="1B1B1B"/>
                </a:solidFill>
                <a:effectLst/>
                <a:uLnTx/>
                <a:uFillTx/>
                <a:latin typeface="Cambria" panose="02040503050406030204" pitchFamily="18" charset="0"/>
                <a:ea typeface="+mn-ea"/>
                <a:cs typeface="+mn-cs"/>
              </a:rPr>
              <a:t>. Suboptimal PIF is common and occurs in the most vulnerable COPD patients</a:t>
            </a:r>
            <a:r>
              <a:rPr kumimoji="0" lang="en-GB" sz="1800" b="0" i="0" u="none" strike="noStrike" kern="1200" cap="none" spc="0" normalizeH="0" baseline="30000" noProof="0">
                <a:ln>
                  <a:noFill/>
                </a:ln>
                <a:solidFill>
                  <a:srgbClr val="1B1B1B"/>
                </a:solidFill>
                <a:effectLst/>
                <a:uLnTx/>
                <a:uFillTx/>
                <a:latin typeface="Cambria" panose="02040503050406030204" pitchFamily="18" charset="0"/>
                <a:ea typeface="+mn-ea"/>
                <a:cs typeface="+mn-cs"/>
              </a:rPr>
              <a:t>6</a:t>
            </a:r>
            <a:r>
              <a:rPr kumimoji="0" lang="en-GB" sz="1800" b="0" i="0" u="none" strike="noStrike" kern="1200" cap="none" spc="0" normalizeH="0" baseline="0" noProof="0">
                <a:ln>
                  <a:noFill/>
                </a:ln>
                <a:solidFill>
                  <a:srgbClr val="1B1B1B"/>
                </a:solidFill>
                <a:effectLst/>
                <a:uLnTx/>
                <a:uFillTx/>
                <a:latin typeface="Cambria" panose="02040503050406030204" pitchFamily="18" charset="0"/>
                <a:ea typeface="+mn-ea"/>
                <a:cs typeface="+mn-cs"/>
              </a:rPr>
              <a:t>.</a:t>
            </a:r>
            <a:endParaRPr kumimoji="0" lang="en-IL"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3929857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015CF77-608B-B780-1CFE-0037A392CD8E}"/>
              </a:ext>
              <a:ext uri="{C183D7F6-B498-43B3-948B-1728B52AA6E4}">
                <adec:decorative xmlns:adec="http://schemas.microsoft.com/office/drawing/2017/decorative" val="1"/>
              </a:ext>
            </a:extLst>
          </p:cNvPr>
          <p:cNvPicPr>
            <a:picLocks noChangeAspect="1"/>
          </p:cNvPicPr>
          <p:nvPr/>
        </p:nvPicPr>
        <p:blipFill rotWithShape="1">
          <a:blip r:embed="rId3"/>
          <a:srcRect l="15567" t="31307" r="22143" b="23304"/>
          <a:stretch/>
        </p:blipFill>
        <p:spPr>
          <a:xfrm>
            <a:off x="10035887" y="728372"/>
            <a:ext cx="1767841" cy="1614190"/>
          </a:xfrm>
          <a:prstGeom prst="rect">
            <a:avLst/>
          </a:prstGeom>
        </p:spPr>
      </p:pic>
      <p:pic>
        <p:nvPicPr>
          <p:cNvPr id="11" name="Picture 10" descr="Figure 3.11 - Principles for inhalation device choice are listed">
            <a:extLst>
              <a:ext uri="{FF2B5EF4-FFF2-40B4-BE49-F238E27FC236}">
                <a16:creationId xmlns:a16="http://schemas.microsoft.com/office/drawing/2014/main" id="{BF84170F-B433-23B9-1ADA-0608134D3725}"/>
              </a:ext>
            </a:extLst>
          </p:cNvPr>
          <p:cNvPicPr>
            <a:picLocks noChangeAspect="1"/>
          </p:cNvPicPr>
          <p:nvPr/>
        </p:nvPicPr>
        <p:blipFill rotWithShape="1">
          <a:blip r:embed="rId4"/>
          <a:srcRect l="4299" t="12624" r="4414" b="23815"/>
          <a:stretch/>
        </p:blipFill>
        <p:spPr bwMode="auto">
          <a:xfrm>
            <a:off x="2485816" y="216102"/>
            <a:ext cx="6650387" cy="5992671"/>
          </a:xfrm>
          <a:prstGeom prst="rect">
            <a:avLst/>
          </a:prstGeom>
          <a:ln>
            <a:noFill/>
          </a:ln>
          <a:extLst>
            <a:ext uri="{53640926-AAD7-44D8-BBD7-CCE9431645EC}">
              <a14:shadowObscured xmlns:a14="http://schemas.microsoft.com/office/drawing/2010/main"/>
            </a:ext>
          </a:extLst>
        </p:spPr>
      </p:pic>
      <p:sp>
        <p:nvSpPr>
          <p:cNvPr id="5" name="TextBox 4">
            <a:extLst>
              <a:ext uri="{FF2B5EF4-FFF2-40B4-BE49-F238E27FC236}">
                <a16:creationId xmlns:a16="http://schemas.microsoft.com/office/drawing/2014/main" id="{746E1D4B-5997-C916-1942-8C1F43920ABA}"/>
              </a:ext>
            </a:extLst>
          </p:cNvPr>
          <p:cNvSpPr txBox="1"/>
          <p:nvPr/>
        </p:nvSpPr>
        <p:spPr>
          <a:xfrm>
            <a:off x="230620" y="6382584"/>
            <a:ext cx="8307571" cy="369332"/>
          </a:xfrm>
          <a:prstGeom prst="rect">
            <a:avLst/>
          </a:prstGeom>
          <a:noFill/>
        </p:spPr>
        <p:txBody>
          <a:bodyPr wrap="square">
            <a:spAutoFit/>
          </a:bodyPr>
          <a:lstStyle/>
          <a:p>
            <a:pPr>
              <a:defRPr/>
            </a:pPr>
            <a:r>
              <a:rPr lang="en-US" sz="1000">
                <a:effectLst/>
                <a:latin typeface="Segoe UI" panose="020B0502040204020203" pitchFamily="34" charset="0"/>
              </a:rPr>
              <a:t>© 2025 Global Strategy for Diagnosis, Management and Prevention of COPD. All rights reserved. Use is by express license from the owner.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GOLD. Global strategy for prevention, diagnosis and management of COPD. 2025.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Available from: https://goldcopd.org/2025-gold-report/ (Accessed 23 November 2024)</a:t>
            </a:r>
          </a:p>
        </p:txBody>
      </p:sp>
      <p:sp>
        <p:nvSpPr>
          <p:cNvPr id="2" name="Rectangle 1">
            <a:extLst>
              <a:ext uri="{FF2B5EF4-FFF2-40B4-BE49-F238E27FC236}">
                <a16:creationId xmlns:a16="http://schemas.microsoft.com/office/drawing/2014/main" id="{3E4484AD-8826-4B35-59AA-30F58B8A47C5}"/>
              </a:ext>
            </a:extLst>
          </p:cNvPr>
          <p:cNvSpPr/>
          <p:nvPr/>
        </p:nvSpPr>
        <p:spPr>
          <a:xfrm>
            <a:off x="2776975" y="3111055"/>
            <a:ext cx="6068067" cy="1642100"/>
          </a:xfrm>
          <a:prstGeom prst="rect">
            <a:avLst/>
          </a:prstGeom>
          <a:noFill/>
          <a:ln w="34925"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67931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5">
            <a:extLst>
              <a:ext uri="{FF2B5EF4-FFF2-40B4-BE49-F238E27FC236}">
                <a16:creationId xmlns:a16="http://schemas.microsoft.com/office/drawing/2014/main" id="{C958D46B-4379-4A9E-80D5-AE0D803608C0}"/>
              </a:ext>
            </a:extLst>
          </p:cNvPr>
          <p:cNvSpPr>
            <a:spLocks noGrp="1"/>
          </p:cNvSpPr>
          <p:nvPr>
            <p:ph type="title"/>
          </p:nvPr>
        </p:nvSpPr>
        <p:spPr/>
        <p:txBody>
          <a:bodyPr>
            <a:normAutofit/>
          </a:bodyPr>
          <a:lstStyle/>
          <a:p>
            <a:r>
              <a:rPr lang="en-US"/>
              <a:t>A Proposed Inhaler Decision </a:t>
            </a:r>
            <a:r>
              <a:rPr lang="en-US" err="1"/>
              <a:t>Tree</a:t>
            </a:r>
            <a:r>
              <a:rPr lang="en-US" baseline="30000" err="1"/>
              <a:t>a</a:t>
            </a:r>
            <a:endParaRPr lang="en-GB"/>
          </a:p>
        </p:txBody>
      </p:sp>
      <p:sp>
        <p:nvSpPr>
          <p:cNvPr id="10" name="Text Placeholder 9">
            <a:extLst>
              <a:ext uri="{FF2B5EF4-FFF2-40B4-BE49-F238E27FC236}">
                <a16:creationId xmlns:a16="http://schemas.microsoft.com/office/drawing/2014/main" id="{75014E1B-F5A0-4C42-84D4-CCC64FE9EB22}"/>
              </a:ext>
            </a:extLst>
          </p:cNvPr>
          <p:cNvSpPr>
            <a:spLocks noGrp="1"/>
          </p:cNvSpPr>
          <p:nvPr>
            <p:ph type="body" sz="quarter" idx="10"/>
          </p:nvPr>
        </p:nvSpPr>
        <p:spPr/>
        <p:txBody>
          <a:bodyPr/>
          <a:lstStyle/>
          <a:p>
            <a:r>
              <a:rPr lang="en-US" baseline="30000" err="1"/>
              <a:t>a</a:t>
            </a:r>
            <a:r>
              <a:rPr lang="en-US" err="1"/>
              <a:t>Treatments</a:t>
            </a:r>
            <a:r>
              <a:rPr lang="en-US"/>
              <a:t> are not presented in order of preference.</a:t>
            </a:r>
          </a:p>
          <a:p>
            <a:r>
              <a:rPr lang="en-US" err="1"/>
              <a:t>Dekhuijzen</a:t>
            </a:r>
            <a:r>
              <a:rPr lang="en-US"/>
              <a:t> PN et al. </a:t>
            </a:r>
            <a:r>
              <a:rPr lang="en-US" i="1" err="1"/>
              <a:t>Respir</a:t>
            </a:r>
            <a:r>
              <a:rPr lang="en-US" i="1"/>
              <a:t> Med</a:t>
            </a:r>
            <a:r>
              <a:rPr lang="en-US"/>
              <a:t>. 2013;107:1817-1821.</a:t>
            </a:r>
          </a:p>
        </p:txBody>
      </p:sp>
      <p:grpSp>
        <p:nvGrpSpPr>
          <p:cNvPr id="2" name="Group 1">
            <a:extLst>
              <a:ext uri="{FF2B5EF4-FFF2-40B4-BE49-F238E27FC236}">
                <a16:creationId xmlns:a16="http://schemas.microsoft.com/office/drawing/2014/main" id="{76AAB176-A690-4F2B-8D29-B4D66311B510}"/>
              </a:ext>
            </a:extLst>
          </p:cNvPr>
          <p:cNvGrpSpPr/>
          <p:nvPr/>
        </p:nvGrpSpPr>
        <p:grpSpPr>
          <a:xfrm>
            <a:off x="996098" y="1330930"/>
            <a:ext cx="10367802" cy="3963011"/>
            <a:chOff x="2047659" y="1515893"/>
            <a:chExt cx="8037194" cy="3072154"/>
          </a:xfrm>
        </p:grpSpPr>
        <p:sp>
          <p:nvSpPr>
            <p:cNvPr id="8" name="TextBox 7"/>
            <p:cNvSpPr txBox="1"/>
            <p:nvPr/>
          </p:nvSpPr>
          <p:spPr>
            <a:xfrm>
              <a:off x="4448409" y="1515893"/>
              <a:ext cx="3164305" cy="393674"/>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Adult patient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(conscious inhalation possible)</a:t>
              </a:r>
            </a:p>
          </p:txBody>
        </p:sp>
        <p:sp>
          <p:nvSpPr>
            <p:cNvPr id="35" name="TextBox 34"/>
            <p:cNvSpPr txBox="1"/>
            <p:nvPr/>
          </p:nvSpPr>
          <p:spPr>
            <a:xfrm>
              <a:off x="2384993" y="2533271"/>
              <a:ext cx="316430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Sufficient inspiratory flow</a:t>
              </a:r>
            </a:p>
          </p:txBody>
        </p:sp>
        <p:sp>
          <p:nvSpPr>
            <p:cNvPr id="36" name="TextBox 35"/>
            <p:cNvSpPr txBox="1"/>
            <p:nvPr/>
          </p:nvSpPr>
          <p:spPr>
            <a:xfrm>
              <a:off x="6607826" y="2533271"/>
              <a:ext cx="316430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Insufficient inspiratory flow</a:t>
              </a:r>
            </a:p>
          </p:txBody>
        </p:sp>
        <p:sp>
          <p:nvSpPr>
            <p:cNvPr id="37" name="TextBox 36"/>
            <p:cNvSpPr txBox="1"/>
            <p:nvPr/>
          </p:nvSpPr>
          <p:spPr>
            <a:xfrm>
              <a:off x="2047660" y="3338564"/>
              <a:ext cx="182853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Coordination +</a:t>
              </a:r>
            </a:p>
          </p:txBody>
        </p:sp>
        <p:sp>
          <p:nvSpPr>
            <p:cNvPr id="39" name="TextBox 38"/>
            <p:cNvSpPr txBox="1"/>
            <p:nvPr/>
          </p:nvSpPr>
          <p:spPr>
            <a:xfrm>
              <a:off x="4039250" y="3338564"/>
              <a:ext cx="182853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Coordination -</a:t>
              </a:r>
            </a:p>
          </p:txBody>
        </p:sp>
        <p:sp>
          <p:nvSpPr>
            <p:cNvPr id="40" name="TextBox 39"/>
            <p:cNvSpPr txBox="1"/>
            <p:nvPr/>
          </p:nvSpPr>
          <p:spPr>
            <a:xfrm>
              <a:off x="6264728" y="3343113"/>
              <a:ext cx="182853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Coordination +</a:t>
              </a:r>
            </a:p>
          </p:txBody>
        </p:sp>
        <p:sp>
          <p:nvSpPr>
            <p:cNvPr id="41" name="TextBox 40"/>
            <p:cNvSpPr txBox="1"/>
            <p:nvPr/>
          </p:nvSpPr>
          <p:spPr>
            <a:xfrm>
              <a:off x="8256318" y="3343113"/>
              <a:ext cx="1828535" cy="232626"/>
            </a:xfrm>
            <a:prstGeom prst="rect">
              <a:avLst/>
            </a:prstGeom>
            <a:solidFill>
              <a:schemeClr val="accent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FFFFFF"/>
                  </a:solidFill>
                  <a:effectLst/>
                  <a:uLnTx/>
                  <a:uFillTx/>
                  <a:latin typeface="Arial" charset="0"/>
                  <a:ea typeface="Arial" charset="0"/>
                  <a:cs typeface="Arial" charset="0"/>
                </a:rPr>
                <a:t>Coordination -</a:t>
              </a:r>
            </a:p>
          </p:txBody>
        </p:sp>
        <p:sp>
          <p:nvSpPr>
            <p:cNvPr id="9" name="TextBox 8"/>
            <p:cNvSpPr txBox="1">
              <a:spLocks/>
            </p:cNvSpPr>
            <p:nvPr/>
          </p:nvSpPr>
          <p:spPr>
            <a:xfrm>
              <a:off x="2047659" y="3687800"/>
              <a:ext cx="1817370" cy="900247"/>
            </a:xfrm>
            <a:prstGeom prst="rect">
              <a:avLst/>
            </a:prstGeom>
            <a:noFill/>
            <a:ln>
              <a:solidFill>
                <a:schemeClr val="accent1"/>
              </a:solidFill>
            </a:ln>
          </p:spPr>
          <p:txBody>
            <a:bodyPr wrap="square" rtlCol="0" anchor="ctr">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err="1">
                  <a:ln>
                    <a:noFill/>
                  </a:ln>
                  <a:solidFill>
                    <a:srgbClr val="000000"/>
                  </a:solidFill>
                  <a:effectLst/>
                  <a:uLnTx/>
                  <a:uFillTx/>
                  <a:latin typeface="Arial" charset="0"/>
                  <a:ea typeface="Arial" charset="0"/>
                  <a:cs typeface="Arial" charset="0"/>
                </a:rPr>
                <a:t>pMDI</a:t>
              </a: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 ± spacer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DPI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BA aerosol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SMI</a:t>
              </a:r>
            </a:p>
          </p:txBody>
        </p:sp>
        <p:sp>
          <p:nvSpPr>
            <p:cNvPr id="43" name="TextBox 42"/>
            <p:cNvSpPr txBox="1">
              <a:spLocks/>
            </p:cNvSpPr>
            <p:nvPr/>
          </p:nvSpPr>
          <p:spPr>
            <a:xfrm>
              <a:off x="4039249" y="3687800"/>
              <a:ext cx="1817370" cy="900247"/>
            </a:xfrm>
            <a:prstGeom prst="rect">
              <a:avLst/>
            </a:prstGeom>
            <a:noFill/>
            <a:ln>
              <a:solidFill>
                <a:schemeClr val="accent1"/>
              </a:solidFill>
            </a:ln>
          </p:spPr>
          <p:txBody>
            <a:bodyPr wrap="square" rtlCol="0" anchor="ctr">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err="1">
                  <a:ln>
                    <a:noFill/>
                  </a:ln>
                  <a:solidFill>
                    <a:srgbClr val="000000"/>
                  </a:solidFill>
                  <a:effectLst/>
                  <a:uLnTx/>
                  <a:uFillTx/>
                  <a:latin typeface="Arial" charset="0"/>
                  <a:ea typeface="Arial" charset="0"/>
                  <a:cs typeface="Arial" charset="0"/>
                </a:rPr>
                <a:t>pMDI</a:t>
              </a: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 + spacer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DPI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BA aerosol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SMI</a:t>
              </a:r>
            </a:p>
          </p:txBody>
        </p:sp>
        <p:sp>
          <p:nvSpPr>
            <p:cNvPr id="44" name="TextBox 43"/>
            <p:cNvSpPr txBox="1">
              <a:spLocks/>
            </p:cNvSpPr>
            <p:nvPr/>
          </p:nvSpPr>
          <p:spPr>
            <a:xfrm>
              <a:off x="6264728" y="3686149"/>
              <a:ext cx="1817370" cy="900247"/>
            </a:xfrm>
            <a:prstGeom prst="rect">
              <a:avLst/>
            </a:prstGeom>
            <a:noFill/>
            <a:ln>
              <a:solidFill>
                <a:schemeClr val="accent1"/>
              </a:solidFill>
            </a:ln>
          </p:spPr>
          <p:txBody>
            <a:bodyPr wrap="square" rtlCol="0" anchor="ctr" anchorCtr="0">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err="1">
                  <a:ln>
                    <a:noFill/>
                  </a:ln>
                  <a:solidFill>
                    <a:srgbClr val="000000"/>
                  </a:solidFill>
                  <a:effectLst/>
                  <a:uLnTx/>
                  <a:uFillTx/>
                  <a:latin typeface="Arial" charset="0"/>
                  <a:ea typeface="Arial" charset="0"/>
                  <a:cs typeface="Arial" charset="0"/>
                </a:rPr>
                <a:t>pMDI</a:t>
              </a: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 ± spacer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BA aerosol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SMI</a:t>
              </a:r>
            </a:p>
          </p:txBody>
        </p:sp>
        <p:sp>
          <p:nvSpPr>
            <p:cNvPr id="45" name="TextBox 44"/>
            <p:cNvSpPr txBox="1"/>
            <p:nvPr/>
          </p:nvSpPr>
          <p:spPr>
            <a:xfrm>
              <a:off x="8256317" y="3686149"/>
              <a:ext cx="1817370" cy="900247"/>
            </a:xfrm>
            <a:prstGeom prst="rect">
              <a:avLst/>
            </a:prstGeom>
            <a:noFill/>
            <a:ln>
              <a:solidFill>
                <a:schemeClr val="accent1"/>
              </a:solidFill>
            </a:ln>
          </p:spPr>
          <p:txBody>
            <a:bodyPr wrap="square" rtlCol="0" anchor="ctr">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err="1">
                  <a:ln>
                    <a:noFill/>
                  </a:ln>
                  <a:solidFill>
                    <a:srgbClr val="000000"/>
                  </a:solidFill>
                  <a:effectLst/>
                  <a:uLnTx/>
                  <a:uFillTx/>
                  <a:latin typeface="Arial" charset="0"/>
                  <a:ea typeface="Arial" charset="0"/>
                  <a:cs typeface="Arial" charset="0"/>
                </a:rPr>
                <a:t>pMDI</a:t>
              </a: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 + spacer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BA aerosol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SMI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50" b="0" i="0" u="none" strike="noStrike" kern="1200" cap="none" spc="0" normalizeH="0" baseline="0" noProof="0">
                  <a:ln>
                    <a:noFill/>
                  </a:ln>
                  <a:solidFill>
                    <a:srgbClr val="000000"/>
                  </a:solidFill>
                  <a:effectLst/>
                  <a:uLnTx/>
                  <a:uFillTx/>
                  <a:latin typeface="Arial" charset="0"/>
                  <a:ea typeface="Arial" charset="0"/>
                  <a:cs typeface="Arial" charset="0"/>
                </a:rPr>
                <a:t>Nebulizer</a:t>
              </a:r>
            </a:p>
          </p:txBody>
        </p:sp>
        <p:cxnSp>
          <p:nvCxnSpPr>
            <p:cNvPr id="12" name="Elbow Connector 11"/>
            <p:cNvCxnSpPr>
              <a:stCxn id="8" idx="2"/>
              <a:endCxn id="35" idx="0"/>
            </p:cNvCxnSpPr>
            <p:nvPr/>
          </p:nvCxnSpPr>
          <p:spPr>
            <a:xfrm rot="5400000">
              <a:off x="4687002" y="1189711"/>
              <a:ext cx="623704" cy="2063416"/>
            </a:xfrm>
            <a:prstGeom prst="bentConnector3">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Elbow Connector 48"/>
            <p:cNvCxnSpPr>
              <a:cxnSpLocks/>
            </p:cNvCxnSpPr>
            <p:nvPr/>
          </p:nvCxnSpPr>
          <p:spPr>
            <a:xfrm>
              <a:off x="6030561" y="2228618"/>
              <a:ext cx="2180597" cy="282266"/>
            </a:xfrm>
            <a:prstGeom prst="bentConnector2">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Elbow Connector 17"/>
            <p:cNvCxnSpPr>
              <a:stCxn id="35" idx="2"/>
              <a:endCxn id="37" idx="0"/>
            </p:cNvCxnSpPr>
            <p:nvPr/>
          </p:nvCxnSpPr>
          <p:spPr>
            <a:xfrm rot="5400000">
              <a:off x="3178203" y="2549621"/>
              <a:ext cx="572668" cy="1005219"/>
            </a:xfrm>
            <a:prstGeom prst="bentConnector3">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a:off x="3967144" y="3061240"/>
              <a:ext cx="986372" cy="283540"/>
            </a:xfrm>
            <a:prstGeom prst="bentConnector2">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Elbow Connector 59"/>
            <p:cNvCxnSpPr/>
            <p:nvPr/>
          </p:nvCxnSpPr>
          <p:spPr>
            <a:xfrm rot="5400000">
              <a:off x="7416063" y="2549898"/>
              <a:ext cx="542615" cy="1005218"/>
            </a:xfrm>
            <a:prstGeom prst="bentConnector3">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Elbow Connector 74"/>
            <p:cNvCxnSpPr/>
            <p:nvPr/>
          </p:nvCxnSpPr>
          <p:spPr>
            <a:xfrm>
              <a:off x="8189978" y="3051577"/>
              <a:ext cx="986372" cy="283540"/>
            </a:xfrm>
            <a:prstGeom prst="bentConnector2">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 name="Text Placeholder 8">
            <a:extLst>
              <a:ext uri="{FF2B5EF4-FFF2-40B4-BE49-F238E27FC236}">
                <a16:creationId xmlns:a16="http://schemas.microsoft.com/office/drawing/2014/main" id="{13179D4B-FA50-4E28-BCFD-CFEF87DBC710}"/>
              </a:ext>
            </a:extLst>
          </p:cNvPr>
          <p:cNvSpPr txBox="1">
            <a:spLocks/>
          </p:cNvSpPr>
          <p:nvPr/>
        </p:nvSpPr>
        <p:spPr>
          <a:xfrm>
            <a:off x="1866900" y="5851602"/>
            <a:ext cx="7391400" cy="1005840"/>
          </a:xfrm>
          <a:prstGeom prst="rect">
            <a:avLst/>
          </a:prstGeom>
        </p:spPr>
        <p:txBody>
          <a:bodyPr/>
          <a:lstStyle>
            <a:lvl1pPr marL="228600" indent="-228600" algn="l" defTabSz="914400" rtl="0" eaLnBrk="1" latinLnBrk="0" hangingPunct="1">
              <a:lnSpc>
                <a:spcPct val="90000"/>
              </a:lnSpc>
              <a:spcBef>
                <a:spcPts val="1200"/>
              </a:spcBef>
              <a:buClr>
                <a:schemeClr val="accent1"/>
              </a:buClr>
              <a:buFont typeface="Arial" panose="020B0604020202020204" pitchFamily="34" charset="0"/>
              <a:buChar char="•"/>
              <a:defRPr sz="2000" kern="1200">
                <a:solidFill>
                  <a:schemeClr val="tx1"/>
                </a:solidFill>
                <a:latin typeface="+mn-lt"/>
                <a:ea typeface="+mn-ea"/>
                <a:cs typeface="+mn-cs"/>
              </a:defRPr>
            </a:lvl1pPr>
            <a:lvl2pPr marL="457200" indent="-228600" algn="l" defTabSz="914400" rtl="0" eaLnBrk="1" latinLnBrk="0" hangingPunct="1">
              <a:lnSpc>
                <a:spcPct val="90000"/>
              </a:lnSpc>
              <a:spcBef>
                <a:spcPts val="800"/>
              </a:spcBef>
              <a:buFont typeface="Arial" panose="020B0604020202020204" pitchFamily="34" charset="0"/>
              <a:buChar char="–"/>
              <a:defRPr sz="1800" kern="1200">
                <a:solidFill>
                  <a:schemeClr val="tx1"/>
                </a:solidFill>
                <a:latin typeface="+mn-lt"/>
                <a:ea typeface="+mn-ea"/>
                <a:cs typeface="+mn-cs"/>
              </a:defRPr>
            </a:lvl2pPr>
            <a:lvl3pPr marL="685800" indent="-228600" algn="l" defTabSz="914400" rtl="0" eaLnBrk="1" latinLnBrk="0" hangingPunct="1">
              <a:lnSpc>
                <a:spcPct val="90000"/>
              </a:lnSpc>
              <a:spcBef>
                <a:spcPts val="8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914400" indent="-22860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4pPr>
            <a:lvl5pPr marL="1143000" indent="-228600" algn="l" defTabSz="914400" rtl="0" eaLnBrk="1" latinLnBrk="0" hangingPunct="1">
              <a:lnSpc>
                <a:spcPct val="9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0"/>
              </a:spcAft>
              <a:buClr>
                <a:srgbClr val="7F134C"/>
              </a:buClr>
              <a:buSzTx/>
              <a:buFont typeface="Arial" panose="020B0604020202020204" pitchFamily="34" charset="0"/>
              <a:buNone/>
              <a:tabLst/>
              <a:defRPr/>
            </a:pPr>
            <a:endParaRPr kumimoji="0" lang="en-US" sz="10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1309798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58BC517-3585-426B-92C4-15E21667CD91}"/>
              </a:ext>
            </a:extLst>
          </p:cNvPr>
          <p:cNvSpPr>
            <a:spLocks noGrp="1"/>
          </p:cNvSpPr>
          <p:nvPr>
            <p:ph type="title" idx="4294967295"/>
          </p:nvPr>
        </p:nvSpPr>
        <p:spPr>
          <a:xfrm>
            <a:off x="340936" y="213414"/>
            <a:ext cx="11516102" cy="935774"/>
          </a:xfrm>
        </p:spPr>
        <p:txBody>
          <a:bodyPr/>
          <a:lstStyle/>
          <a:p>
            <a:r>
              <a:rPr lang="en-GB" sz="2400"/>
              <a:t>TRIXEO provides a reduction in exacerbations versus </a:t>
            </a:r>
            <a:br>
              <a:rPr lang="en-GB" sz="2400"/>
            </a:br>
            <a:r>
              <a:rPr lang="en-GB" sz="2400"/>
              <a:t>LAMA/LABA and all-cause mortality versus LAMA/LABA and FF/UMEC/VI</a:t>
            </a:r>
            <a:r>
              <a:rPr lang="en-GB" sz="2400" baseline="30000"/>
              <a:t>1–7</a:t>
            </a:r>
          </a:p>
        </p:txBody>
      </p:sp>
      <p:sp>
        <p:nvSpPr>
          <p:cNvPr id="4" name="Text Placeholder 3">
            <a:extLst>
              <a:ext uri="{FF2B5EF4-FFF2-40B4-BE49-F238E27FC236}">
                <a16:creationId xmlns:a16="http://schemas.microsoft.com/office/drawing/2014/main" id="{59FE441F-C2B3-31A5-D5F4-79A5A87A7C03}"/>
              </a:ext>
            </a:extLst>
          </p:cNvPr>
          <p:cNvSpPr>
            <a:spLocks noGrp="1"/>
          </p:cNvSpPr>
          <p:nvPr>
            <p:ph type="body" sz="quarter" idx="10"/>
          </p:nvPr>
        </p:nvSpPr>
        <p:spPr>
          <a:xfrm>
            <a:off x="341312" y="6055934"/>
            <a:ext cx="10621963" cy="590001"/>
          </a:xfrm>
        </p:spPr>
        <p:txBody>
          <a:bodyPr/>
          <a:lstStyle/>
          <a:p>
            <a:pPr lvl="0">
              <a:spcAft>
                <a:spcPts val="300"/>
              </a:spcAft>
              <a:buClrTx/>
              <a:defRPr/>
            </a:pP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LAMA/LABA, </a:t>
            </a:r>
            <a:r>
              <a:rPr kumimoji="0" lang="en-GB"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glycopyrronium</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 formoterol fumarate dihydrate</a:t>
            </a:r>
          </a:p>
          <a:p>
            <a:pPr lvl="0">
              <a:spcAft>
                <a:spcPts val="300"/>
              </a:spcAft>
              <a:buClrTx/>
              <a:defRPr/>
            </a:pP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*TRIXEO (n=639) vs LAMA/LABA (n=625), annual rates 0.46 vs 0.95; P&lt;0.0001;</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1</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en-GB" sz="600" b="0"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TRIXEO (n=2137) vs LAMA/LABA (n=2120). Additional data included from 354 patients who had incomplete 1-year vital status at the time of trial completion. Death occurred in 1.4% vs 2.6%; HR 0.51, 95% CI 0.33, 0.80; unadjusted P=0.0035;</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3 </a:t>
            </a:r>
            <a:r>
              <a:rPr kumimoji="0" lang="en-GB" sz="600" b="1"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a:t>
            </a:r>
            <a:r>
              <a:rPr kumimoji="0" lang="en-GB" sz="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the P-value is considered unadjusted owing to an endpoint in the Type I error control testing hierarchy not reaching significance</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3,8 §</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unanchored </a:t>
            </a:r>
            <a:r>
              <a:rPr lang="en-GB" sz="600">
                <a:solidFill>
                  <a:srgbClr val="373A36"/>
                </a:solidFill>
                <a:latin typeface="Arial" panose="020B0604020202020204"/>
              </a:rPr>
              <a:t>MAIC analysis was </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conducted to compare all-cause mortality</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6</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between licensed doses of TRIXEO from ETHOS</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2</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and FF/UMEC/VI from IMPACT</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9</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in patients with moderate-to-very-severe COPD (</a:t>
            </a:r>
            <a:r>
              <a:rPr kumimoji="0" lang="it-IT"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HR 0.61; 95% CI 0.38, 0.95; P=0.03)</a:t>
            </a:r>
            <a:r>
              <a:rPr kumimoji="0" lang="en-GB" sz="60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t>
            </a:r>
            <a:r>
              <a:rPr kumimoji="0" lang="en-GB" sz="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en-GB" sz="600" b="1"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a:t>
            </a:r>
            <a:r>
              <a:rPr kumimoji="0" lang="en-GB" sz="600" b="1"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P-value not adjusted for Type I error</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en-GB" sz="600" b="0" i="0" u="none" strike="noStrike" kern="1200" cap="none" spc="0" normalizeH="0" baseline="30000" noProof="0">
                <a:ln>
                  <a:noFill/>
                </a:ln>
                <a:solidFill>
                  <a:srgbClr val="373A36"/>
                </a:solidFill>
                <a:effectLst/>
                <a:uLnTx/>
                <a:uFillTx/>
                <a:latin typeface="Arial" panose="020B0604020202020204"/>
                <a:ea typeface="+mn-ea"/>
                <a:cs typeface="Arial" panose="020B0604020202020204" pitchFamily="34" charset="0"/>
              </a:rPr>
              <a:t>║</a:t>
            </a:r>
            <a:r>
              <a:rPr lang="en-GB" sz="600">
                <a:solidFill>
                  <a:srgbClr val="373A36"/>
                </a:solidFill>
                <a:latin typeface="Arial" panose="020B0604020202020204"/>
              </a:rPr>
              <a:t>h</a:t>
            </a:r>
            <a:r>
              <a:rPr kumimoji="0" lang="en-GB"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ead</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-to-head studies were not conducted between these two products. There are limitations of indirect treatment comparisons, and patient populations were not identical between ETHOS and IMPACT. A MAIC analysis was used to adjust for observed differences between population</a:t>
            </a:r>
            <a:b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b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MAIC, matching-adjusted indirect comparison; </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mn-cs"/>
              </a:rPr>
              <a:t>NNT, number needed to treat</a:t>
            </a:r>
            <a:br>
              <a:rPr lang="en-GB" sz="600">
                <a:solidFill>
                  <a:srgbClr val="373A36"/>
                </a:solidFill>
                <a:latin typeface="Arial" panose="020B0604020202020204"/>
              </a:rPr>
            </a:b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1. Ferguson GT, et al. Lancet Respir Med 2018;6:747–758; 2. Rabe KF, et al. N Engl J Med 2020;383:35–48; 3. Martinez FJ, et al. Am J Respir Crit Care Med 2021;203:553–564; 4. European Medicines Agency (EMA). TRIXEO AEROSPHERE summary of product characteristics. 2022. Available from: https://www.ema.europa.eu/en/documents/product-information/trixeo-aerosphere-epar-product-information_en.pdf (Accessed 2 May 2024); 5. </a:t>
            </a:r>
            <a:r>
              <a:rPr kumimoji="0" lang="pt-B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AstraZeneca. Data on File. KRONOS (REF-220305); 6. </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Martinez FJ, et al. Int J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Chron</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Obstruct</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Pulmon</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Dis 2021;16:179–189; 7.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Stolz</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D, et al.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Curr</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Med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Res</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a:t>
            </a:r>
            <a:r>
              <a:rPr kumimoji="0" lang="fr-FR" sz="600" b="0" i="0" u="none" strike="noStrike" kern="1200" cap="none" spc="0" normalizeH="0" baseline="0" noProof="0" err="1">
                <a:ln>
                  <a:noFill/>
                </a:ln>
                <a:solidFill>
                  <a:srgbClr val="373A36"/>
                </a:solidFill>
                <a:effectLst/>
                <a:uLnTx/>
                <a:uFillTx/>
                <a:latin typeface="Arial" panose="020B0604020202020204"/>
                <a:ea typeface="+mn-ea"/>
                <a:cs typeface="Arial" panose="020B0604020202020204" pitchFamily="34" charset="0"/>
              </a:rPr>
              <a:t>Opin</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2023;39:1395–1405 </a:t>
            </a:r>
            <a:r>
              <a:rPr kumimoji="0" lang="en-GB" sz="600" b="0" u="none" strike="noStrike" kern="1200" cap="none" spc="0" normalizeH="0" baseline="0" noProof="0">
                <a:ln>
                  <a:noFill/>
                </a:ln>
                <a:effectLst/>
                <a:uLnTx/>
                <a:uFillTx/>
                <a:latin typeface="Arial"/>
                <a:ea typeface="+mn-ea"/>
                <a:cs typeface="Arial"/>
              </a:rPr>
              <a:t>(</a:t>
            </a:r>
            <a:r>
              <a:rPr lang="en-US" sz="600"/>
              <a:t>Article and Supplementary Appendix)</a:t>
            </a:r>
            <a:r>
              <a:rPr kumimoji="0" lang="fr-FR"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a:t>
            </a:r>
            <a:r>
              <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 8. </a:t>
            </a:r>
            <a:r>
              <a:rPr kumimoji="0" lang="da-DK"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Rabe KF, et al. Respir Med 2019;158:59–66; 9. Lipson DA, et al. N Engl J Med 2018;378:1671–1680​</a:t>
            </a:r>
            <a:endParaRPr kumimoji="0" lang="en-GB" sz="6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endParaRPr>
          </a:p>
        </p:txBody>
      </p:sp>
      <p:sp>
        <p:nvSpPr>
          <p:cNvPr id="2" name="Rectangle 1">
            <a:extLst>
              <a:ext uri="{FF2B5EF4-FFF2-40B4-BE49-F238E27FC236}">
                <a16:creationId xmlns:a16="http://schemas.microsoft.com/office/drawing/2014/main" id="{B558B2E2-4905-6CD5-6B73-2E356408B877}"/>
              </a:ext>
            </a:extLst>
          </p:cNvPr>
          <p:cNvSpPr/>
          <p:nvPr/>
        </p:nvSpPr>
        <p:spPr>
          <a:xfrm>
            <a:off x="346520" y="2223091"/>
            <a:ext cx="3466431" cy="2452439"/>
          </a:xfrm>
          <a:prstGeom prst="rect">
            <a:avLst/>
          </a:prstGeom>
          <a:solidFill>
            <a:srgbClr val="FFF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530B09F9-DA2C-FD1C-E642-CBDF56F7358B}"/>
              </a:ext>
            </a:extLst>
          </p:cNvPr>
          <p:cNvSpPr/>
          <p:nvPr/>
        </p:nvSpPr>
        <p:spPr>
          <a:xfrm>
            <a:off x="0" y="1267687"/>
            <a:ext cx="12192000" cy="48367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rial"/>
                <a:ea typeface="+mn-ea"/>
                <a:cs typeface="+mn-cs"/>
              </a:rPr>
              <a:t>    Only</a:t>
            </a:r>
            <a:r>
              <a:rPr kumimoji="0" lang="en-GB" sz="1800" b="0" i="0" u="none" strike="noStrike" kern="1200" cap="none" spc="0" normalizeH="0" baseline="0" noProof="0">
                <a:ln>
                  <a:noFill/>
                </a:ln>
                <a:solidFill>
                  <a:prstClr val="black"/>
                </a:solidFill>
                <a:effectLst/>
                <a:uLnTx/>
                <a:uFillTx/>
                <a:latin typeface="Arial"/>
                <a:ea typeface="+mn-ea"/>
                <a:cs typeface="+mn-cs"/>
              </a:rPr>
              <a:t> </a:t>
            </a:r>
            <a:r>
              <a:rPr kumimoji="0" lang="en-GB" sz="1800" b="1" i="0" u="none" strike="noStrike" kern="1200" cap="none" spc="0" normalizeH="0" baseline="0" noProof="0">
                <a:ln>
                  <a:noFill/>
                </a:ln>
                <a:solidFill>
                  <a:srgbClr val="2CD5C4"/>
                </a:solidFill>
                <a:effectLst/>
                <a:uLnTx/>
                <a:uFillTx/>
                <a:latin typeface="Arial"/>
                <a:ea typeface="+mn-ea"/>
                <a:cs typeface="+mn-cs"/>
              </a:rPr>
              <a:t>TRIXEO </a:t>
            </a:r>
            <a:r>
              <a:rPr kumimoji="0" lang="en-GB" sz="1800" b="0" i="0" u="none" strike="noStrike" kern="1200" cap="none" spc="0" normalizeH="0" baseline="0" noProof="0">
                <a:ln>
                  <a:noFill/>
                </a:ln>
                <a:solidFill>
                  <a:prstClr val="white"/>
                </a:solidFill>
                <a:effectLst/>
                <a:uLnTx/>
                <a:uFillTx/>
                <a:latin typeface="Arial"/>
                <a:ea typeface="+mn-ea"/>
                <a:cs typeface="+mn-cs"/>
              </a:rPr>
              <a:t>has been shown to provide:</a:t>
            </a:r>
          </a:p>
        </p:txBody>
      </p:sp>
      <p:sp>
        <p:nvSpPr>
          <p:cNvPr id="28" name="TextBox 27">
            <a:extLst>
              <a:ext uri="{FF2B5EF4-FFF2-40B4-BE49-F238E27FC236}">
                <a16:creationId xmlns:a16="http://schemas.microsoft.com/office/drawing/2014/main" id="{1296C8D1-E352-DF2D-6238-7C5545F81FC4}"/>
              </a:ext>
            </a:extLst>
          </p:cNvPr>
          <p:cNvSpPr txBox="1"/>
          <p:nvPr/>
        </p:nvSpPr>
        <p:spPr>
          <a:xfrm>
            <a:off x="358216" y="3476033"/>
            <a:ext cx="3451025" cy="1115389"/>
          </a:xfrm>
          <a:prstGeom prst="rect">
            <a:avLst/>
          </a:prstGeom>
          <a:noFill/>
        </p:spPr>
        <p:txBody>
          <a:bodyPr wrap="square" tIns="0" rtlCol="0" anchor="ctr">
            <a:no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a:ln>
                  <a:noFill/>
                </a:ln>
                <a:solidFill>
                  <a:srgbClr val="F0B323"/>
                </a:solidFill>
                <a:effectLst/>
                <a:uLnTx/>
                <a:uFillTx/>
                <a:latin typeface="Arial" panose="020B0604020202020204"/>
                <a:ea typeface="+mn-ea"/>
                <a:cs typeface="+mn-cs"/>
              </a:rPr>
              <a:t>reduction of </a:t>
            </a:r>
            <a:r>
              <a:rPr kumimoji="0" lang="en-GB" sz="1800" b="1" i="0" u="none" strike="noStrike" kern="1200" cap="none" spc="0" normalizeH="0" baseline="0" noProof="0">
                <a:ln>
                  <a:noFill/>
                </a:ln>
                <a:solidFill>
                  <a:srgbClr val="F0B323"/>
                </a:solidFill>
                <a:effectLst/>
                <a:uLnTx/>
                <a:uFillTx/>
                <a:latin typeface="Arial" panose="020B0604020202020204"/>
                <a:ea typeface="+mn-ea"/>
                <a:cs typeface="+mn-cs"/>
              </a:rPr>
              <a:t>moderate-to-</a:t>
            </a:r>
            <a:br>
              <a:rPr kumimoji="0" lang="en-GB" sz="1800" b="1" i="0" u="none" strike="noStrike" kern="1200" cap="none" spc="0" normalizeH="0" baseline="0" noProof="0">
                <a:ln>
                  <a:noFill/>
                </a:ln>
                <a:solidFill>
                  <a:srgbClr val="F0B323"/>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F0B323"/>
                </a:solidFill>
                <a:effectLst/>
                <a:uLnTx/>
                <a:uFillTx/>
                <a:latin typeface="Arial" panose="020B0604020202020204"/>
                <a:ea typeface="+mn-ea"/>
                <a:cs typeface="+mn-cs"/>
              </a:rPr>
              <a:t>severe exacerbations </a:t>
            </a:r>
            <a:endParaRPr kumimoji="0" lang="en-GB" sz="1800" b="0" i="0" u="none" strike="noStrike" kern="1200" cap="none" spc="0" normalizeH="0" baseline="0" noProof="0">
              <a:ln>
                <a:noFill/>
              </a:ln>
              <a:solidFill>
                <a:srgbClr val="F0B323">
                  <a:lumMod val="20000"/>
                  <a:lumOff val="80000"/>
                </a:srgbClr>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GB" sz="1100" b="0" i="0" u="none" strike="noStrike" kern="1200" cap="none" spc="0" normalizeH="0" baseline="0" noProof="0">
                <a:ln>
                  <a:noFill/>
                </a:ln>
                <a:solidFill>
                  <a:srgbClr val="F0B323"/>
                </a:solidFill>
                <a:effectLst/>
                <a:uLnTx/>
                <a:uFillTx/>
                <a:latin typeface="Arial" panose="020B0604020202020204" pitchFamily="34" charset="0"/>
                <a:ea typeface="Calibri" panose="020F0502020204030204" pitchFamily="34" charset="0"/>
                <a:cs typeface="Arial" panose="020B0604020202020204" pitchFamily="34" charset="0"/>
              </a:rPr>
              <a:t>vs LAMA/LABA in a study where the majority of patients did not have a history of exacerbations within the last year</a:t>
            </a:r>
            <a:r>
              <a:rPr kumimoji="0" lang="en-GB" sz="1100" b="0" i="0" u="none" strike="noStrike" kern="1200" cap="none" spc="0" normalizeH="0" baseline="30000" noProof="0">
                <a:ln>
                  <a:noFill/>
                </a:ln>
                <a:solidFill>
                  <a:srgbClr val="F0B323"/>
                </a:solidFill>
                <a:effectLst/>
                <a:uLnTx/>
                <a:uFillTx/>
                <a:latin typeface="Arial" panose="020B0604020202020204"/>
                <a:ea typeface="+mn-ea"/>
                <a:cs typeface="+mn-cs"/>
              </a:rPr>
              <a:t>1</a:t>
            </a:r>
            <a:r>
              <a:rPr kumimoji="0" lang="en-GB" sz="1100" b="0" i="0" u="none" strike="noStrike" kern="1200" cap="none" spc="0" normalizeH="0" baseline="0" noProof="0">
                <a:ln>
                  <a:noFill/>
                </a:ln>
                <a:solidFill>
                  <a:srgbClr val="F0B323"/>
                </a:solidFill>
                <a:effectLst/>
                <a:uLnTx/>
                <a:uFillTx/>
                <a:latin typeface="Arial" panose="020B0604020202020204"/>
                <a:ea typeface="+mn-ea"/>
                <a:cs typeface="+mn-cs"/>
              </a:rPr>
              <a:t>* (P&lt;0.0001)</a:t>
            </a:r>
          </a:p>
        </p:txBody>
      </p:sp>
      <p:grpSp>
        <p:nvGrpSpPr>
          <p:cNvPr id="36" name="Group 35">
            <a:extLst>
              <a:ext uri="{FF2B5EF4-FFF2-40B4-BE49-F238E27FC236}">
                <a16:creationId xmlns:a16="http://schemas.microsoft.com/office/drawing/2014/main" id="{E9D1C65C-9A5C-1DB4-3014-FA13B10B1581}"/>
              </a:ext>
            </a:extLst>
          </p:cNvPr>
          <p:cNvGrpSpPr/>
          <p:nvPr/>
        </p:nvGrpSpPr>
        <p:grpSpPr>
          <a:xfrm>
            <a:off x="334669" y="4768363"/>
            <a:ext cx="3478282" cy="760240"/>
            <a:chOff x="334669" y="4904236"/>
            <a:chExt cx="3478282" cy="483677"/>
          </a:xfrm>
        </p:grpSpPr>
        <p:sp>
          <p:nvSpPr>
            <p:cNvPr id="37" name="Rectangle 36">
              <a:extLst>
                <a:ext uri="{FF2B5EF4-FFF2-40B4-BE49-F238E27FC236}">
                  <a16:creationId xmlns:a16="http://schemas.microsoft.com/office/drawing/2014/main" id="{06A081FB-9016-547B-1D42-3366A6061547}"/>
                </a:ext>
              </a:extLst>
            </p:cNvPr>
            <p:cNvSpPr/>
            <p:nvPr/>
          </p:nvSpPr>
          <p:spPr>
            <a:xfrm>
              <a:off x="1279893" y="4904236"/>
              <a:ext cx="2533058" cy="482913"/>
            </a:xfrm>
            <a:prstGeom prst="rect">
              <a:avLst/>
            </a:prstGeom>
            <a:solidFill>
              <a:srgbClr val="FFF7E9"/>
            </a:solidFill>
            <a:ln>
              <a:noFill/>
            </a:ln>
          </p:spPr>
          <p:style>
            <a:lnRef idx="2">
              <a:schemeClr val="accent1">
                <a:shade val="15000"/>
              </a:schemeClr>
            </a:lnRef>
            <a:fillRef idx="1">
              <a:schemeClr val="accent1"/>
            </a:fillRef>
            <a:effectRef idx="0">
              <a:schemeClr val="accent1"/>
            </a:effectRef>
            <a:fontRef idx="minor">
              <a:schemeClr val="lt1"/>
            </a:fontRef>
          </p:style>
          <p:txBody>
            <a:bodyPr lIns="144000" rtlCol="0" anchor="ctr"/>
            <a:lstStyle/>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F0B323"/>
                  </a:solidFill>
                  <a:effectLst/>
                  <a:uLnTx/>
                  <a:uFillTx/>
                  <a:latin typeface="Arial" panose="020B0604020202020204"/>
                  <a:ea typeface="+mn-ea"/>
                  <a:cs typeface="+mn-cs"/>
                </a:rPr>
                <a:t>Prevent 1 moderate/severe exacerbation for every 3 patients treated for 1 year with TRIXEO vs LAMA/LABA </a:t>
              </a:r>
              <a:br>
                <a:rPr kumimoji="0" lang="en-GB" sz="1000" b="0" i="0" u="none" strike="noStrike" kern="1200" cap="none" spc="0" normalizeH="0" baseline="0" noProof="0">
                  <a:ln>
                    <a:noFill/>
                  </a:ln>
                  <a:solidFill>
                    <a:srgbClr val="F0B323"/>
                  </a:solidFill>
                  <a:effectLst/>
                  <a:uLnTx/>
                  <a:uFillTx/>
                  <a:latin typeface="Arial" panose="020B0604020202020204"/>
                  <a:ea typeface="+mn-ea"/>
                  <a:cs typeface="+mn-cs"/>
                </a:rPr>
              </a:br>
              <a:r>
                <a:rPr kumimoji="0" lang="en-GB" sz="1000" b="0" i="0" u="none" strike="noStrike" kern="1200" cap="none" spc="0" normalizeH="0" baseline="0" noProof="0">
                  <a:ln>
                    <a:noFill/>
                  </a:ln>
                  <a:solidFill>
                    <a:srgbClr val="F0B323"/>
                  </a:solidFill>
                  <a:effectLst/>
                  <a:uLnTx/>
                  <a:uFillTx/>
                  <a:latin typeface="Arial" panose="020B0604020202020204"/>
                  <a:ea typeface="+mn-ea"/>
                  <a:cs typeface="+mn-cs"/>
                </a:rPr>
                <a:t>(95% CI 2, 4)</a:t>
              </a:r>
              <a:r>
                <a:rPr kumimoji="0" lang="en-GB" sz="1000" b="0" i="0" u="none" strike="noStrike" kern="1200" cap="none" spc="0" normalizeH="0" baseline="30000" noProof="0">
                  <a:ln>
                    <a:noFill/>
                  </a:ln>
                  <a:solidFill>
                    <a:srgbClr val="F0B323"/>
                  </a:solidFill>
                  <a:effectLst/>
                  <a:uLnTx/>
                  <a:uFillTx/>
                  <a:latin typeface="Arial" panose="020B0604020202020204"/>
                  <a:ea typeface="+mn-ea"/>
                  <a:cs typeface="+mn-cs"/>
                </a:rPr>
                <a:t>5</a:t>
              </a:r>
              <a:r>
                <a:rPr kumimoji="0" lang="en-GB" sz="1000" b="0" i="0" u="none" strike="noStrike" kern="1200" cap="none" spc="0" normalizeH="0" baseline="0" noProof="0">
                  <a:ln>
                    <a:noFill/>
                  </a:ln>
                  <a:solidFill>
                    <a:srgbClr val="F0B323"/>
                  </a:solidFill>
                  <a:effectLst/>
                  <a:uLnTx/>
                  <a:uFillTx/>
                  <a:latin typeface="Arial" panose="020B0604020202020204"/>
                  <a:ea typeface="+mn-ea"/>
                  <a:cs typeface="+mn-cs"/>
                </a:rPr>
                <a:t>; ARR 0.49</a:t>
              </a:r>
              <a:r>
                <a:rPr kumimoji="0" lang="en-GB" sz="1000" b="0" i="0" u="none" strike="noStrike" kern="1200" cap="none" spc="0" normalizeH="0" baseline="30000" noProof="0">
                  <a:ln>
                    <a:noFill/>
                  </a:ln>
                  <a:solidFill>
                    <a:srgbClr val="F0B323"/>
                  </a:solidFill>
                  <a:effectLst/>
                  <a:uLnTx/>
                  <a:uFillTx/>
                  <a:latin typeface="Arial" panose="020B0604020202020204"/>
                  <a:ea typeface="+mn-ea"/>
                  <a:cs typeface="+mn-cs"/>
                </a:rPr>
                <a:t>6</a:t>
              </a:r>
            </a:p>
          </p:txBody>
        </p:sp>
        <p:grpSp>
          <p:nvGrpSpPr>
            <p:cNvPr id="38" name="Group 37">
              <a:extLst>
                <a:ext uri="{FF2B5EF4-FFF2-40B4-BE49-F238E27FC236}">
                  <a16:creationId xmlns:a16="http://schemas.microsoft.com/office/drawing/2014/main" id="{90044777-285E-C3E2-B370-4A061510C8B3}"/>
                </a:ext>
              </a:extLst>
            </p:cNvPr>
            <p:cNvGrpSpPr/>
            <p:nvPr/>
          </p:nvGrpSpPr>
          <p:grpSpPr>
            <a:xfrm>
              <a:off x="334669" y="4904236"/>
              <a:ext cx="1068224" cy="483677"/>
              <a:chOff x="479012" y="5114994"/>
              <a:chExt cx="651570" cy="295022"/>
            </a:xfrm>
          </p:grpSpPr>
          <p:sp>
            <p:nvSpPr>
              <p:cNvPr id="39" name="Rectangle: Single Corner Snipped 38">
                <a:extLst>
                  <a:ext uri="{FF2B5EF4-FFF2-40B4-BE49-F238E27FC236}">
                    <a16:creationId xmlns:a16="http://schemas.microsoft.com/office/drawing/2014/main" id="{2DC9C38B-BA1C-1965-1B03-A6CA84565BA1}"/>
                  </a:ext>
                </a:extLst>
              </p:cNvPr>
              <p:cNvSpPr/>
              <p:nvPr/>
            </p:nvSpPr>
            <p:spPr>
              <a:xfrm rot="10800000" flipH="1">
                <a:off x="582614" y="5115227"/>
                <a:ext cx="547968" cy="294556"/>
              </a:xfrm>
              <a:prstGeom prst="snip1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2437C630-204E-1DC1-763A-B3BE5FB56AF9}"/>
                  </a:ext>
                </a:extLst>
              </p:cNvPr>
              <p:cNvSpPr txBox="1"/>
              <p:nvPr/>
            </p:nvSpPr>
            <p:spPr>
              <a:xfrm>
                <a:off x="858909" y="5200950"/>
                <a:ext cx="271673"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Arial" panose="020B0604020202020204"/>
                    <a:ea typeface="+mn-ea"/>
                    <a:cs typeface="+mn-cs"/>
                  </a:rPr>
                  <a:t>3</a:t>
                </a:r>
                <a:endParaRPr kumimoji="0" lang="en-GB" sz="2400" b="1" i="0" u="none" strike="noStrike" kern="1200" cap="none" spc="0" normalizeH="0" baseline="30000" noProof="0">
                  <a:ln>
                    <a:noFill/>
                  </a:ln>
                  <a:solidFill>
                    <a:prstClr val="white"/>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09CD5522-7C56-80E8-0CB3-F11057291411}"/>
                  </a:ext>
                </a:extLst>
              </p:cNvPr>
              <p:cNvSpPr/>
              <p:nvPr/>
            </p:nvSpPr>
            <p:spPr>
              <a:xfrm>
                <a:off x="479012" y="5114994"/>
                <a:ext cx="379897" cy="295022"/>
              </a:xfrm>
              <a:prstGeom prst="rect">
                <a:avLst/>
              </a:prstGeom>
              <a:solidFill>
                <a:srgbClr val="FAE5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0BF9E2E9-9720-446B-F753-D872DD6C0FDA}"/>
                  </a:ext>
                </a:extLst>
              </p:cNvPr>
              <p:cNvSpPr txBox="1"/>
              <p:nvPr/>
            </p:nvSpPr>
            <p:spPr>
              <a:xfrm>
                <a:off x="486487" y="5200950"/>
                <a:ext cx="370041"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F0B323"/>
                    </a:solidFill>
                    <a:effectLst/>
                    <a:uLnTx/>
                    <a:uFillTx/>
                    <a:latin typeface="Arial" panose="020B0604020202020204"/>
                    <a:ea typeface="+mn-ea"/>
                    <a:cs typeface="+mn-cs"/>
                  </a:rPr>
                  <a:t>NNT</a:t>
                </a:r>
                <a:endParaRPr kumimoji="0" lang="en-GB" sz="1600" b="1" i="0" u="none" strike="noStrike" kern="1200" cap="none" spc="0" normalizeH="0" baseline="30000" noProof="0">
                  <a:ln>
                    <a:noFill/>
                  </a:ln>
                  <a:solidFill>
                    <a:srgbClr val="F0B323"/>
                  </a:solidFill>
                  <a:effectLst/>
                  <a:uLnTx/>
                  <a:uFillTx/>
                  <a:latin typeface="Arial" panose="020B0604020202020204"/>
                  <a:ea typeface="+mn-ea"/>
                  <a:cs typeface="+mn-cs"/>
                </a:endParaRPr>
              </a:p>
            </p:txBody>
          </p:sp>
        </p:grpSp>
      </p:grpSp>
      <p:sp>
        <p:nvSpPr>
          <p:cNvPr id="43" name="Rectangle 42">
            <a:extLst>
              <a:ext uri="{FF2B5EF4-FFF2-40B4-BE49-F238E27FC236}">
                <a16:creationId xmlns:a16="http://schemas.microsoft.com/office/drawing/2014/main" id="{6DD0E719-9577-7085-C05F-ADEA5403D141}"/>
              </a:ext>
            </a:extLst>
          </p:cNvPr>
          <p:cNvSpPr/>
          <p:nvPr/>
        </p:nvSpPr>
        <p:spPr>
          <a:xfrm>
            <a:off x="3981586" y="2223092"/>
            <a:ext cx="3156013" cy="2455588"/>
          </a:xfrm>
          <a:prstGeom prst="rect">
            <a:avLst/>
          </a:prstGeom>
          <a:solidFill>
            <a:srgbClr val="E3FA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4425FF78-07FF-9071-4673-AE50BF0DA0ED}"/>
              </a:ext>
            </a:extLst>
          </p:cNvPr>
          <p:cNvSpPr txBox="1"/>
          <p:nvPr/>
        </p:nvSpPr>
        <p:spPr>
          <a:xfrm>
            <a:off x="3925973" y="3476033"/>
            <a:ext cx="3267238" cy="935687"/>
          </a:xfrm>
          <a:prstGeom prst="rect">
            <a:avLst/>
          </a:prstGeom>
          <a:noFill/>
        </p:spPr>
        <p:txBody>
          <a:bodyPr wrap="square" tIns="0" rtlCol="0" anchor="t">
            <a:no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reduction in risk of </a:t>
            </a:r>
            <a:br>
              <a:rPr kumimoji="0" lang="en-GB" sz="18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all-cause mortality</a:t>
            </a:r>
            <a:endParaRPr kumimoji="0" lang="en-GB" sz="1050" b="0" i="0" u="none" strike="noStrike" kern="1200" cap="none" spc="0" normalizeH="0" baseline="0" noProof="0">
              <a:ln>
                <a:noFill/>
              </a:ln>
              <a:solidFill>
                <a:srgbClr val="2CD5C4">
                  <a:lumMod val="75000"/>
                </a:srgbClr>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GB" sz="11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driven by cardiovascular death vs LAMA/LABA</a:t>
            </a:r>
            <a:r>
              <a:rPr kumimoji="0" lang="en-GB" sz="1100" b="0" i="0" u="none" strike="noStrike" kern="1200" cap="none" spc="0" normalizeH="0" baseline="30000" noProof="0">
                <a:ln>
                  <a:noFill/>
                </a:ln>
                <a:solidFill>
                  <a:srgbClr val="2CD5C4">
                    <a:lumMod val="75000"/>
                  </a:srgbClr>
                </a:solidFill>
                <a:effectLst/>
                <a:uLnTx/>
                <a:uFillTx/>
                <a:latin typeface="Arial" panose="020B0604020202020204"/>
                <a:ea typeface="+mn-ea"/>
                <a:cs typeface="+mn-cs"/>
              </a:rPr>
              <a:t>3†‡ </a:t>
            </a:r>
            <a:br>
              <a:rPr kumimoji="0" lang="en-GB" sz="1100" b="0" i="0" u="none" strike="noStrike" kern="1200" cap="none" spc="0" normalizeH="0" baseline="30000" noProof="0">
                <a:ln>
                  <a:noFill/>
                </a:ln>
                <a:solidFill>
                  <a:srgbClr val="2CD5C4">
                    <a:lumMod val="75000"/>
                  </a:srgbClr>
                </a:solidFill>
                <a:effectLst/>
                <a:uLnTx/>
                <a:uFillTx/>
                <a:latin typeface="Arial" panose="020B0604020202020204"/>
                <a:ea typeface="+mn-ea"/>
                <a:cs typeface="+mn-cs"/>
              </a:rPr>
            </a:br>
            <a:r>
              <a:rPr kumimoji="0" lang="en-GB" sz="11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as a prespecified secondary endpoint (P=0.0035</a:t>
            </a:r>
            <a:r>
              <a:rPr kumimoji="0" lang="en-GB" sz="1100" b="0" i="0" u="none" strike="noStrike" kern="1200" cap="none" spc="0" normalizeH="0" baseline="30000" noProof="0">
                <a:ln>
                  <a:noFill/>
                </a:ln>
                <a:solidFill>
                  <a:srgbClr val="2CD5C4">
                    <a:lumMod val="75000"/>
                  </a:srgbClr>
                </a:solidFill>
                <a:effectLst/>
                <a:uLnTx/>
                <a:uFillTx/>
                <a:latin typeface="Arial" panose="020B0604020202020204"/>
                <a:ea typeface="+mn-ea"/>
                <a:cs typeface="+mn-cs"/>
              </a:rPr>
              <a:t>¶</a:t>
            </a:r>
            <a:r>
              <a:rPr kumimoji="0" lang="en-GB" sz="11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300"/>
              </a:spcAft>
              <a:buClrTx/>
              <a:buSzTx/>
              <a:buFontTx/>
              <a:buNone/>
              <a:tabLst/>
              <a:defRPr/>
            </a:pPr>
            <a:endParaRPr kumimoji="0" lang="en-GB" sz="1100" b="0" i="0" u="none" strike="noStrike" kern="1200" cap="none" spc="0" normalizeH="0" baseline="0" noProof="0">
              <a:ln>
                <a:noFill/>
              </a:ln>
              <a:solidFill>
                <a:srgbClr val="2CD5C4">
                  <a:lumMod val="75000"/>
                </a:srgbClr>
              </a:solidFill>
              <a:effectLst/>
              <a:uLnTx/>
              <a:uFillTx/>
              <a:latin typeface="Arial" panose="020B0604020202020204"/>
              <a:ea typeface="+mn-ea"/>
              <a:cs typeface="+mn-cs"/>
            </a:endParaRPr>
          </a:p>
        </p:txBody>
      </p:sp>
      <p:pic>
        <p:nvPicPr>
          <p:cNvPr id="45" name="Graphic 44" descr="Gravestone with solid fill">
            <a:extLst>
              <a:ext uri="{FF2B5EF4-FFF2-40B4-BE49-F238E27FC236}">
                <a16:creationId xmlns:a16="http://schemas.microsoft.com/office/drawing/2014/main" id="{AE92769C-E593-7E02-7BF0-EBBD933C5B4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25866" y="2766655"/>
            <a:ext cx="652854" cy="652854"/>
          </a:xfrm>
          <a:prstGeom prst="rect">
            <a:avLst/>
          </a:prstGeom>
        </p:spPr>
      </p:pic>
      <p:grpSp>
        <p:nvGrpSpPr>
          <p:cNvPr id="46" name="Group 45">
            <a:extLst>
              <a:ext uri="{FF2B5EF4-FFF2-40B4-BE49-F238E27FC236}">
                <a16:creationId xmlns:a16="http://schemas.microsoft.com/office/drawing/2014/main" id="{E602CCAC-140E-6B71-FCE3-B529CCC50AEC}"/>
              </a:ext>
            </a:extLst>
          </p:cNvPr>
          <p:cNvGrpSpPr/>
          <p:nvPr/>
        </p:nvGrpSpPr>
        <p:grpSpPr>
          <a:xfrm>
            <a:off x="3981586" y="4768363"/>
            <a:ext cx="3156014" cy="760240"/>
            <a:chOff x="334669" y="4904235"/>
            <a:chExt cx="3156014" cy="483677"/>
          </a:xfrm>
        </p:grpSpPr>
        <p:sp>
          <p:nvSpPr>
            <p:cNvPr id="47" name="Rectangle 46">
              <a:extLst>
                <a:ext uri="{FF2B5EF4-FFF2-40B4-BE49-F238E27FC236}">
                  <a16:creationId xmlns:a16="http://schemas.microsoft.com/office/drawing/2014/main" id="{007FB35F-9FF0-FBBA-1289-A7DB9C066ED0}"/>
                </a:ext>
              </a:extLst>
            </p:cNvPr>
            <p:cNvSpPr/>
            <p:nvPr/>
          </p:nvSpPr>
          <p:spPr>
            <a:xfrm>
              <a:off x="1279893" y="4904236"/>
              <a:ext cx="2210790" cy="482913"/>
            </a:xfrm>
            <a:prstGeom prst="rect">
              <a:avLst/>
            </a:prstGeom>
            <a:solidFill>
              <a:srgbClr val="E3FAF9"/>
            </a:solidFill>
            <a:ln>
              <a:noFill/>
            </a:ln>
          </p:spPr>
          <p:style>
            <a:lnRef idx="2">
              <a:schemeClr val="accent1">
                <a:shade val="15000"/>
              </a:schemeClr>
            </a:lnRef>
            <a:fillRef idx="1">
              <a:schemeClr val="accent1"/>
            </a:fillRef>
            <a:effectRef idx="0">
              <a:schemeClr val="accent1"/>
            </a:effectRef>
            <a:fontRef idx="minor">
              <a:schemeClr val="lt1"/>
            </a:fontRef>
          </p:style>
          <p:txBody>
            <a:bodyPr lIns="144000" rtlCol="0" anchor="ctr"/>
            <a:lstStyle/>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2CD5C4">
                      <a:lumMod val="75000"/>
                    </a:srgbClr>
                  </a:solidFill>
                  <a:effectLst/>
                  <a:uLnTx/>
                  <a:uFillTx/>
                  <a:latin typeface="Arial" panose="020B0604020202020204"/>
                  <a:ea typeface="+mn-ea"/>
                  <a:cs typeface="+mn-cs"/>
                </a:rPr>
                <a:t>Prevent 1 death for every 80 patients treated for 1 year with TRIXEO vs LAMA/LABA (95% CI 58, 198); ARR 1.24%</a:t>
              </a:r>
              <a:r>
                <a:rPr kumimoji="0" lang="en-GB" sz="1000" b="0" i="0" u="none" strike="noStrike" kern="1200" cap="none" spc="0" normalizeH="0" baseline="30000" noProof="0">
                  <a:ln>
                    <a:noFill/>
                  </a:ln>
                  <a:solidFill>
                    <a:srgbClr val="2CD5C4">
                      <a:lumMod val="75000"/>
                    </a:srgbClr>
                  </a:solidFill>
                  <a:effectLst/>
                  <a:uLnTx/>
                  <a:uFillTx/>
                  <a:latin typeface="Arial" panose="020B0604020202020204"/>
                  <a:ea typeface="+mn-ea"/>
                  <a:cs typeface="+mn-cs"/>
                </a:rPr>
                <a:t>3</a:t>
              </a:r>
            </a:p>
          </p:txBody>
        </p:sp>
        <p:grpSp>
          <p:nvGrpSpPr>
            <p:cNvPr id="48" name="Group 47">
              <a:extLst>
                <a:ext uri="{FF2B5EF4-FFF2-40B4-BE49-F238E27FC236}">
                  <a16:creationId xmlns:a16="http://schemas.microsoft.com/office/drawing/2014/main" id="{C746A8E3-FE08-45F0-DEB5-807205727782}"/>
                </a:ext>
              </a:extLst>
            </p:cNvPr>
            <p:cNvGrpSpPr/>
            <p:nvPr/>
          </p:nvGrpSpPr>
          <p:grpSpPr>
            <a:xfrm>
              <a:off x="334669" y="4904235"/>
              <a:ext cx="1068224" cy="483677"/>
              <a:chOff x="479012" y="5114993"/>
              <a:chExt cx="651570" cy="295022"/>
            </a:xfrm>
          </p:grpSpPr>
          <p:sp>
            <p:nvSpPr>
              <p:cNvPr id="49" name="Rectangle: Single Corner Snipped 48">
                <a:extLst>
                  <a:ext uri="{FF2B5EF4-FFF2-40B4-BE49-F238E27FC236}">
                    <a16:creationId xmlns:a16="http://schemas.microsoft.com/office/drawing/2014/main" id="{2E49A2FB-D97E-D911-2B86-63F9ED363E63}"/>
                  </a:ext>
                </a:extLst>
              </p:cNvPr>
              <p:cNvSpPr/>
              <p:nvPr/>
            </p:nvSpPr>
            <p:spPr>
              <a:xfrm rot="10800000" flipH="1">
                <a:off x="582614" y="5115227"/>
                <a:ext cx="547968" cy="294556"/>
              </a:xfrm>
              <a:prstGeom prst="snip1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D394C119-DE8A-1A34-1E5B-AF38F6CF417D}"/>
                  </a:ext>
                </a:extLst>
              </p:cNvPr>
              <p:cNvSpPr txBox="1"/>
              <p:nvPr/>
            </p:nvSpPr>
            <p:spPr>
              <a:xfrm>
                <a:off x="858909" y="5200950"/>
                <a:ext cx="271673"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Arial" panose="020B0604020202020204"/>
                    <a:ea typeface="+mn-ea"/>
                    <a:cs typeface="+mn-cs"/>
                  </a:rPr>
                  <a:t>80</a:t>
                </a:r>
                <a:endParaRPr kumimoji="0" lang="en-GB" sz="2400" b="1" i="0" u="none" strike="noStrike" kern="1200" cap="none" spc="0" normalizeH="0" baseline="30000" noProof="0">
                  <a:ln>
                    <a:noFill/>
                  </a:ln>
                  <a:solidFill>
                    <a:prstClr val="white"/>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E3AB2CC7-3075-3E2F-2161-58F9746DE78B}"/>
                  </a:ext>
                </a:extLst>
              </p:cNvPr>
              <p:cNvSpPr/>
              <p:nvPr/>
            </p:nvSpPr>
            <p:spPr>
              <a:xfrm>
                <a:off x="479012" y="5114993"/>
                <a:ext cx="379897" cy="295022"/>
              </a:xfrm>
              <a:prstGeom prst="rect">
                <a:avLst/>
              </a:prstGeom>
              <a:solidFill>
                <a:schemeClr val="bg2">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0B9822D0-18D3-57A4-F6AA-2F08AF347A80}"/>
                  </a:ext>
                </a:extLst>
              </p:cNvPr>
              <p:cNvSpPr txBox="1"/>
              <p:nvPr/>
            </p:nvSpPr>
            <p:spPr>
              <a:xfrm>
                <a:off x="486487" y="5200950"/>
                <a:ext cx="370041"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2CD5C4">
                        <a:lumMod val="75000"/>
                      </a:srgbClr>
                    </a:solidFill>
                    <a:effectLst/>
                    <a:uLnTx/>
                    <a:uFillTx/>
                    <a:latin typeface="Arial" panose="020B0604020202020204"/>
                    <a:ea typeface="+mn-ea"/>
                    <a:cs typeface="+mn-cs"/>
                  </a:rPr>
                  <a:t>NNT</a:t>
                </a:r>
                <a:endParaRPr kumimoji="0" lang="en-GB" sz="1600" b="1" i="0" u="none" strike="noStrike" kern="1200" cap="none" spc="0" normalizeH="0" baseline="30000" noProof="0">
                  <a:ln>
                    <a:noFill/>
                  </a:ln>
                  <a:solidFill>
                    <a:srgbClr val="2CD5C4">
                      <a:lumMod val="75000"/>
                    </a:srgbClr>
                  </a:solidFill>
                  <a:effectLst/>
                  <a:uLnTx/>
                  <a:uFillTx/>
                  <a:latin typeface="Arial" panose="020B0604020202020204"/>
                  <a:ea typeface="+mn-ea"/>
                  <a:cs typeface="+mn-cs"/>
                </a:endParaRPr>
              </a:p>
            </p:txBody>
          </p:sp>
        </p:grpSp>
      </p:grpSp>
      <p:sp>
        <p:nvSpPr>
          <p:cNvPr id="53" name="Rectangle 52">
            <a:extLst>
              <a:ext uri="{FF2B5EF4-FFF2-40B4-BE49-F238E27FC236}">
                <a16:creationId xmlns:a16="http://schemas.microsoft.com/office/drawing/2014/main" id="{4FED6A8C-4E4A-E5BC-3ED4-B9C40AF7CED5}"/>
              </a:ext>
            </a:extLst>
          </p:cNvPr>
          <p:cNvSpPr/>
          <p:nvPr/>
        </p:nvSpPr>
        <p:spPr>
          <a:xfrm>
            <a:off x="7299930" y="2223092"/>
            <a:ext cx="4557109" cy="2455588"/>
          </a:xfrm>
          <a:prstGeom prst="rect">
            <a:avLst/>
          </a:prstGeom>
          <a:solidFill>
            <a:srgbClr val="E8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4" name="Picture 53">
            <a:extLst>
              <a:ext uri="{FF2B5EF4-FFF2-40B4-BE49-F238E27FC236}">
                <a16:creationId xmlns:a16="http://schemas.microsoft.com/office/drawing/2014/main" id="{F73D5980-0B61-825E-EF81-CE95566FBCDD}"/>
              </a:ext>
            </a:extLst>
          </p:cNvPr>
          <p:cNvPicPr>
            <a:picLocks noChangeAspect="1"/>
          </p:cNvPicPr>
          <p:nvPr/>
        </p:nvPicPr>
        <p:blipFill>
          <a:blip r:embed="rId6">
            <a:duotone>
              <a:prstClr val="black"/>
              <a:schemeClr val="accent1">
                <a:tint val="45000"/>
                <a:satMod val="400000"/>
              </a:schemeClr>
            </a:duotone>
          </a:blip>
          <a:stretch>
            <a:fillRect/>
          </a:stretch>
        </p:blipFill>
        <p:spPr>
          <a:xfrm>
            <a:off x="9224506" y="2849078"/>
            <a:ext cx="706770" cy="488008"/>
          </a:xfrm>
          <a:prstGeom prst="rect">
            <a:avLst/>
          </a:prstGeom>
        </p:spPr>
      </p:pic>
      <p:sp>
        <p:nvSpPr>
          <p:cNvPr id="55" name="TextBox 54">
            <a:extLst>
              <a:ext uri="{FF2B5EF4-FFF2-40B4-BE49-F238E27FC236}">
                <a16:creationId xmlns:a16="http://schemas.microsoft.com/office/drawing/2014/main" id="{73D434D4-3307-C862-A4D9-8831559CE3A0}"/>
              </a:ext>
            </a:extLst>
          </p:cNvPr>
          <p:cNvSpPr txBox="1"/>
          <p:nvPr/>
        </p:nvSpPr>
        <p:spPr>
          <a:xfrm>
            <a:off x="7181441" y="3426769"/>
            <a:ext cx="4713105" cy="1138619"/>
          </a:xfrm>
          <a:prstGeom prst="rect">
            <a:avLst/>
          </a:prstGeom>
          <a:noFill/>
        </p:spPr>
        <p:txBody>
          <a:bodyPr wrap="square" tIns="0" rtlCol="0" anchor="t">
            <a:noAutofit/>
          </a:bodyPr>
          <a:lstStyle/>
          <a:p>
            <a:pPr marL="72000" marR="0" lvl="0" indent="0" algn="ctr" defTabSz="9144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a:ln>
                  <a:noFill/>
                </a:ln>
                <a:solidFill>
                  <a:srgbClr val="627C89"/>
                </a:solidFill>
                <a:effectLst/>
                <a:uLnTx/>
                <a:uFillTx/>
                <a:latin typeface="Arial" panose="020B0604020202020204"/>
                <a:ea typeface="+mn-ea"/>
                <a:cs typeface="+mn-cs"/>
              </a:rPr>
              <a:t>greater reduction in </a:t>
            </a:r>
            <a:br>
              <a:rPr kumimoji="0" lang="en-GB" sz="1800" b="0" i="0" u="none" strike="noStrike" kern="1200" cap="none" spc="0" normalizeH="0" baseline="0" noProof="0">
                <a:ln>
                  <a:noFill/>
                </a:ln>
                <a:solidFill>
                  <a:srgbClr val="627C89"/>
                </a:solidFill>
                <a:effectLst/>
                <a:uLnTx/>
                <a:uFillTx/>
                <a:latin typeface="Arial" panose="020B0604020202020204"/>
                <a:ea typeface="+mn-ea"/>
                <a:cs typeface="+mn-cs"/>
              </a:rPr>
            </a:br>
            <a:r>
              <a:rPr kumimoji="0" lang="en-GB" sz="1800" b="1" i="0" u="none" strike="noStrike" kern="1200" cap="none" spc="0" normalizeH="0" baseline="0" noProof="0">
                <a:ln>
                  <a:noFill/>
                </a:ln>
                <a:solidFill>
                  <a:srgbClr val="627C89"/>
                </a:solidFill>
                <a:effectLst/>
                <a:uLnTx/>
                <a:uFillTx/>
                <a:latin typeface="Arial" panose="020B0604020202020204"/>
                <a:ea typeface="+mn-ea"/>
                <a:cs typeface="+mn-cs"/>
              </a:rPr>
              <a:t>all-cause mortality </a:t>
            </a:r>
            <a:endParaRPr kumimoji="0" lang="en-GB" sz="1050" b="0" i="0" u="none" strike="noStrike" kern="1200" cap="none" spc="0" normalizeH="0" baseline="0" noProof="0">
              <a:ln>
                <a:noFill/>
              </a:ln>
              <a:solidFill>
                <a:srgbClr val="617A88"/>
              </a:solidFill>
              <a:effectLst/>
              <a:uLnTx/>
              <a:uFillTx/>
              <a:latin typeface="Arial" panose="020B0604020202020204"/>
              <a:ea typeface="+mn-ea"/>
              <a:cs typeface="Arial" panose="020B0604020202020204" pitchFamily="34" charset="0"/>
            </a:endParaRPr>
          </a:p>
          <a:p>
            <a:pPr marL="72000" marR="0" lvl="0" indent="0" algn="ctr" defTabSz="914400" rtl="0" eaLnBrk="1" fontAlgn="auto" latinLnBrk="0" hangingPunct="1">
              <a:lnSpc>
                <a:spcPct val="100000"/>
              </a:lnSpc>
              <a:spcBef>
                <a:spcPts val="0"/>
              </a:spcBef>
              <a:spcAft>
                <a:spcPts val="300"/>
              </a:spcAft>
              <a:buClrTx/>
              <a:buSzTx/>
              <a:buFontTx/>
              <a:buNone/>
              <a:tabLst/>
              <a:defRPr/>
            </a:pPr>
            <a:r>
              <a:rPr kumimoji="0" lang="en-GB" sz="1100" b="0" i="0" u="none" strike="noStrike" kern="1200" cap="none" spc="0" normalizeH="0" baseline="0" noProof="0">
                <a:ln>
                  <a:noFill/>
                </a:ln>
                <a:solidFill>
                  <a:srgbClr val="617A88"/>
                </a:solidFill>
                <a:effectLst/>
                <a:uLnTx/>
                <a:uFillTx/>
                <a:latin typeface="Arial" panose="020B0604020202020204"/>
                <a:ea typeface="Calibri" panose="020F0502020204030204" pitchFamily="34" charset="0"/>
                <a:cs typeface="Arial" panose="020B0604020202020204" pitchFamily="34" charset="0"/>
              </a:rPr>
              <a:t>vs FF/UMEC/VI</a:t>
            </a:r>
            <a:r>
              <a:rPr kumimoji="0" lang="en-GB" sz="1100" b="0" i="0" u="none" strike="noStrike" kern="1200" cap="none" spc="0" normalizeH="0" baseline="30000" noProof="0">
                <a:ln>
                  <a:noFill/>
                </a:ln>
                <a:solidFill>
                  <a:srgbClr val="617A88"/>
                </a:solidFill>
                <a:effectLst/>
                <a:uLnTx/>
                <a:uFillTx/>
                <a:latin typeface="Arial" panose="020B0604020202020204"/>
                <a:ea typeface="Calibri" panose="020F0502020204030204" pitchFamily="34" charset="0"/>
                <a:cs typeface="Arial" panose="020B0604020202020204" pitchFamily="34" charset="0"/>
              </a:rPr>
              <a:t>7§</a:t>
            </a:r>
            <a:r>
              <a:rPr kumimoji="0" lang="en-GB" sz="1100" b="0" i="0" u="none" strike="noStrike" kern="1200" cap="none" spc="0" normalizeH="0" baseline="0" noProof="0">
                <a:ln>
                  <a:noFill/>
                </a:ln>
                <a:solidFill>
                  <a:srgbClr val="617A88"/>
                </a:solidFill>
                <a:effectLst/>
                <a:uLnTx/>
                <a:uFillTx/>
                <a:latin typeface="Arial" panose="020B0604020202020204"/>
                <a:ea typeface="Calibri" panose="020F0502020204030204" pitchFamily="34" charset="0"/>
                <a:cs typeface="Arial" panose="020B0604020202020204" pitchFamily="34" charset="0"/>
              </a:rPr>
              <a:t> in a matching-adjusted indirect treatment comparison analysis</a:t>
            </a:r>
            <a:r>
              <a:rPr kumimoji="0" lang="en-GB" sz="1100" b="0" i="0" u="none" strike="noStrike" kern="1200" cap="none" spc="0" normalizeH="0" baseline="30000" noProof="0">
                <a:ln>
                  <a:noFill/>
                </a:ln>
                <a:solidFill>
                  <a:srgbClr val="FF0000"/>
                </a:solidFill>
                <a:effectLst/>
                <a:uLnTx/>
                <a:uFillTx/>
                <a:latin typeface="Arial" panose="020B0604020202020204"/>
                <a:ea typeface="Calibri" panose="020F0502020204030204" pitchFamily="34" charset="0"/>
                <a:cs typeface="Arial" panose="020B0604020202020204" pitchFamily="34" charset="0"/>
              </a:rPr>
              <a:t> </a:t>
            </a:r>
            <a:r>
              <a:rPr kumimoji="0" lang="en-GB" sz="1100" b="0" i="0" u="none" strike="noStrike" kern="1200" cap="none" spc="0" normalizeH="0" baseline="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a:t>
            </a:r>
            <a:r>
              <a:rPr kumimoji="0" lang="en-GB" sz="1100" b="0" i="0" u="none" strike="noStrike" kern="1200" cap="none" spc="0" normalizeH="0" baseline="0" noProof="0">
                <a:ln>
                  <a:noFill/>
                </a:ln>
                <a:solidFill>
                  <a:srgbClr val="627C89"/>
                </a:solidFill>
                <a:effectLst/>
                <a:uLnTx/>
                <a:uFillTx/>
                <a:latin typeface="Arial" panose="020B0604020202020204"/>
                <a:ea typeface="+mn-ea"/>
                <a:cs typeface="+mn-cs"/>
              </a:rPr>
              <a:t>HR 0.61, 95% CI 0.38, 0.95,</a:t>
            </a:r>
            <a:r>
              <a:rPr kumimoji="0" lang="it-IT" sz="1100" b="0" i="0" u="none" strike="noStrike" kern="1200" cap="none" spc="0" normalizeH="0" baseline="0" noProof="0">
                <a:ln>
                  <a:noFill/>
                </a:ln>
                <a:solidFill>
                  <a:srgbClr val="627C89"/>
                </a:solidFill>
                <a:effectLst/>
                <a:uLnTx/>
                <a:uFillTx/>
                <a:latin typeface="Arial" panose="020B0604020202020204"/>
                <a:ea typeface="+mn-ea"/>
                <a:cs typeface="Arial" panose="020B0604020202020204" pitchFamily="34" charset="0"/>
              </a:rPr>
              <a:t> </a:t>
            </a:r>
            <a:r>
              <a:rPr kumimoji="0" lang="en-GB" sz="1100" b="0" i="0" u="none" strike="noStrike" kern="1200" cap="none" spc="0" normalizeH="0" baseline="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unadjusted P=0.030</a:t>
            </a:r>
            <a:r>
              <a:rPr kumimoji="0" lang="en-GB" sz="1100" b="0" i="0" u="none" strike="noStrike" kern="1200" cap="none" spc="0" normalizeH="0" baseline="3000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a:t>
            </a:r>
            <a:r>
              <a:rPr kumimoji="0" lang="en-GB" sz="1100" b="0" i="0" u="none" strike="noStrike" kern="1200" cap="none" spc="0" normalizeH="0" baseline="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a:t>
            </a:r>
          </a:p>
          <a:p>
            <a:pPr marL="72000" marR="0" lvl="0" indent="0" algn="ctr" defTabSz="914400" rtl="0" eaLnBrk="1" fontAlgn="auto" latinLnBrk="0" hangingPunct="1">
              <a:lnSpc>
                <a:spcPct val="100000"/>
              </a:lnSpc>
              <a:spcBef>
                <a:spcPts val="0"/>
              </a:spcBef>
              <a:spcAft>
                <a:spcPts val="300"/>
              </a:spcAft>
              <a:buClrTx/>
              <a:buSzTx/>
              <a:buFontTx/>
              <a:buNone/>
              <a:tabLst/>
              <a:defRPr/>
            </a:pPr>
            <a:r>
              <a:rPr kumimoji="0" lang="en-GB" sz="1100" b="0" i="0" u="none" strike="noStrike" kern="1200" cap="none" spc="0" normalizeH="0" baseline="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Head-to-head studies were not conducted between these two products</a:t>
            </a:r>
            <a:r>
              <a:rPr kumimoji="0" lang="en-GB" sz="1100" b="0" i="0" u="none" strike="noStrike" kern="1200" cap="none" spc="0" normalizeH="0" baseline="3000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rPr>
              <a:t>║</a:t>
            </a:r>
            <a:endParaRPr kumimoji="0" lang="en-GB" sz="1100" b="0" i="0" u="none" strike="noStrike" kern="1200" cap="none" spc="0" normalizeH="0" baseline="0" noProof="0">
              <a:ln>
                <a:noFill/>
              </a:ln>
              <a:solidFill>
                <a:srgbClr val="627C89"/>
              </a:solidFill>
              <a:effectLst/>
              <a:uLnTx/>
              <a:uFillTx/>
              <a:latin typeface="Arial" panose="020B0604020202020204"/>
              <a:ea typeface="Calibri" panose="020F050202020403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300"/>
              </a:spcAft>
              <a:buClrTx/>
              <a:buSzTx/>
              <a:buFontTx/>
              <a:buNone/>
              <a:tabLst/>
              <a:defRPr/>
            </a:pPr>
            <a:endParaRPr kumimoji="0" lang="en-GB" sz="1100" b="0" i="0" u="none" strike="noStrike" kern="1200" cap="none" spc="0" normalizeH="0" baseline="30000" noProof="0">
              <a:ln>
                <a:noFill/>
              </a:ln>
              <a:solidFill>
                <a:srgbClr val="617A88"/>
              </a:solidFill>
              <a:effectLst/>
              <a:uLnTx/>
              <a:uFillTx/>
              <a:latin typeface="Arial" panose="020B0604020202020204"/>
              <a:ea typeface="+mn-ea"/>
              <a:cs typeface="+mn-cs"/>
            </a:endParaRPr>
          </a:p>
        </p:txBody>
      </p:sp>
      <p:grpSp>
        <p:nvGrpSpPr>
          <p:cNvPr id="56" name="Group 55">
            <a:extLst>
              <a:ext uri="{FF2B5EF4-FFF2-40B4-BE49-F238E27FC236}">
                <a16:creationId xmlns:a16="http://schemas.microsoft.com/office/drawing/2014/main" id="{840831C5-8E33-57C2-DF7E-2D4DC8056DC7}"/>
              </a:ext>
            </a:extLst>
          </p:cNvPr>
          <p:cNvGrpSpPr/>
          <p:nvPr/>
        </p:nvGrpSpPr>
        <p:grpSpPr>
          <a:xfrm>
            <a:off x="7299337" y="4768363"/>
            <a:ext cx="4557701" cy="760240"/>
            <a:chOff x="334670" y="4904236"/>
            <a:chExt cx="4252084" cy="483677"/>
          </a:xfrm>
        </p:grpSpPr>
        <p:sp>
          <p:nvSpPr>
            <p:cNvPr id="57" name="Rectangle 56">
              <a:extLst>
                <a:ext uri="{FF2B5EF4-FFF2-40B4-BE49-F238E27FC236}">
                  <a16:creationId xmlns:a16="http://schemas.microsoft.com/office/drawing/2014/main" id="{CCC94D27-7DC8-926C-3AFE-9801D8BA78DE}"/>
                </a:ext>
              </a:extLst>
            </p:cNvPr>
            <p:cNvSpPr/>
            <p:nvPr/>
          </p:nvSpPr>
          <p:spPr>
            <a:xfrm>
              <a:off x="1279892" y="4904236"/>
              <a:ext cx="3306862" cy="482913"/>
            </a:xfrm>
            <a:prstGeom prst="rect">
              <a:avLst/>
            </a:prstGeom>
            <a:solidFill>
              <a:srgbClr val="E8F1F3"/>
            </a:solidFill>
            <a:ln>
              <a:noFill/>
            </a:ln>
          </p:spPr>
          <p:style>
            <a:lnRef idx="2">
              <a:schemeClr val="accent1">
                <a:shade val="15000"/>
              </a:schemeClr>
            </a:lnRef>
            <a:fillRef idx="1">
              <a:schemeClr val="accent1"/>
            </a:fillRef>
            <a:effectRef idx="0">
              <a:schemeClr val="accent1"/>
            </a:effectRef>
            <a:fontRef idx="minor">
              <a:schemeClr val="lt1"/>
            </a:fontRef>
          </p:style>
          <p:txBody>
            <a:bodyPr lIns="21600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627C89"/>
                  </a:solidFill>
                  <a:effectLst/>
                  <a:uLnTx/>
                  <a:uFillTx/>
                  <a:latin typeface="Arial" panose="020B0604020202020204"/>
                  <a:ea typeface="+mn-ea"/>
                  <a:cs typeface="+mn-cs"/>
                </a:rPr>
                <a:t>Prevent 1 death for every 112 patients treated for 1 </a:t>
              </a:r>
              <a:br>
                <a:rPr kumimoji="0" lang="en-GB" sz="1000" b="0" i="0" u="none" strike="noStrike" kern="1200" cap="none" spc="0" normalizeH="0" baseline="0" noProof="0">
                  <a:ln>
                    <a:noFill/>
                  </a:ln>
                  <a:solidFill>
                    <a:srgbClr val="627C89"/>
                  </a:solidFill>
                  <a:effectLst/>
                  <a:uLnTx/>
                  <a:uFillTx/>
                  <a:latin typeface="Arial" panose="020B0604020202020204"/>
                  <a:ea typeface="+mn-ea"/>
                  <a:cs typeface="+mn-cs"/>
                </a:rPr>
              </a:br>
              <a:r>
                <a:rPr kumimoji="0" lang="en-GB" sz="1000" b="0" i="0" u="none" strike="noStrike" kern="1200" cap="none" spc="0" normalizeH="0" baseline="0" noProof="0">
                  <a:ln>
                    <a:noFill/>
                  </a:ln>
                  <a:solidFill>
                    <a:srgbClr val="627C89"/>
                  </a:solidFill>
                  <a:effectLst/>
                  <a:uLnTx/>
                  <a:uFillTx/>
                  <a:latin typeface="Arial" panose="020B0604020202020204"/>
                  <a:ea typeface="+mn-ea"/>
                  <a:cs typeface="+mn-cs"/>
                </a:rPr>
                <a:t>year with TRIXEO versus FF/UMEC/VI (corresponding to an ARR of 0.90%; 95% CI [Greenwood SE] 0.16%, 1.64% at Week 52)</a:t>
              </a:r>
              <a:r>
                <a:rPr kumimoji="0" lang="en-GB" sz="1000" b="0" i="0" u="none" strike="noStrike" kern="1200" cap="none" spc="0" normalizeH="0" baseline="30000" noProof="0">
                  <a:ln>
                    <a:noFill/>
                  </a:ln>
                  <a:solidFill>
                    <a:srgbClr val="627C89"/>
                  </a:solidFill>
                  <a:effectLst/>
                  <a:uLnTx/>
                  <a:uFillTx/>
                  <a:latin typeface="Arial" panose="020B0604020202020204"/>
                  <a:ea typeface="+mn-ea"/>
                  <a:cs typeface="+mn-cs"/>
                </a:rPr>
                <a:t>7</a:t>
              </a:r>
              <a:endParaRPr kumimoji="0" lang="en-GB" sz="1000" b="0" i="0" u="none" strike="noStrike" kern="1200" cap="none" spc="0" normalizeH="0" baseline="0" noProof="0">
                <a:ln>
                  <a:noFill/>
                </a:ln>
                <a:solidFill>
                  <a:srgbClr val="627C89"/>
                </a:solidFill>
                <a:effectLst/>
                <a:uLnTx/>
                <a:uFillTx/>
                <a:latin typeface="Arial" panose="020B0604020202020204"/>
                <a:ea typeface="+mn-ea"/>
                <a:cs typeface="+mn-cs"/>
              </a:endParaRPr>
            </a:p>
          </p:txBody>
        </p:sp>
        <p:grpSp>
          <p:nvGrpSpPr>
            <p:cNvPr id="58" name="Group 57">
              <a:extLst>
                <a:ext uri="{FF2B5EF4-FFF2-40B4-BE49-F238E27FC236}">
                  <a16:creationId xmlns:a16="http://schemas.microsoft.com/office/drawing/2014/main" id="{9483A850-97F9-73FC-05D4-16E27EF3E2DE}"/>
                </a:ext>
              </a:extLst>
            </p:cNvPr>
            <p:cNvGrpSpPr/>
            <p:nvPr/>
          </p:nvGrpSpPr>
          <p:grpSpPr>
            <a:xfrm>
              <a:off x="334670" y="4904236"/>
              <a:ext cx="1068224" cy="483677"/>
              <a:chOff x="479013" y="5114994"/>
              <a:chExt cx="651570" cy="295022"/>
            </a:xfrm>
          </p:grpSpPr>
          <p:sp>
            <p:nvSpPr>
              <p:cNvPr id="59" name="Rectangle: Single Corner Snipped 58">
                <a:extLst>
                  <a:ext uri="{FF2B5EF4-FFF2-40B4-BE49-F238E27FC236}">
                    <a16:creationId xmlns:a16="http://schemas.microsoft.com/office/drawing/2014/main" id="{D2D0F3B8-62BD-C396-D93B-9A3C149EB197}"/>
                  </a:ext>
                </a:extLst>
              </p:cNvPr>
              <p:cNvSpPr/>
              <p:nvPr/>
            </p:nvSpPr>
            <p:spPr>
              <a:xfrm rot="10800000" flipH="1">
                <a:off x="582614" y="5115227"/>
                <a:ext cx="547968" cy="294556"/>
              </a:xfrm>
              <a:prstGeom prst="snip1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6C7E5A1D-84E1-7274-8F58-1B0D863E24F6}"/>
                  </a:ext>
                </a:extLst>
              </p:cNvPr>
              <p:cNvSpPr txBox="1"/>
              <p:nvPr/>
            </p:nvSpPr>
            <p:spPr>
              <a:xfrm>
                <a:off x="797663" y="5200950"/>
                <a:ext cx="332920"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Arial" panose="020B0604020202020204"/>
                    <a:ea typeface="+mn-ea"/>
                    <a:cs typeface="+mn-cs"/>
                  </a:rPr>
                  <a:t>112</a:t>
                </a:r>
                <a:endParaRPr kumimoji="0" lang="en-GB" sz="2400" b="1" i="0" u="none" strike="noStrike" kern="1200" cap="none" spc="0" normalizeH="0" baseline="30000" noProof="0">
                  <a:ln>
                    <a:noFill/>
                  </a:ln>
                  <a:solidFill>
                    <a:prstClr val="white"/>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BAD37714-6D20-316D-27DA-9D7B871687B6}"/>
                  </a:ext>
                </a:extLst>
              </p:cNvPr>
              <p:cNvSpPr/>
              <p:nvPr/>
            </p:nvSpPr>
            <p:spPr>
              <a:xfrm>
                <a:off x="479013" y="5114994"/>
                <a:ext cx="318650" cy="295022"/>
              </a:xfrm>
              <a:prstGeom prst="rect">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C95C7BE5-77B0-6FE6-8761-B9F26645DD30}"/>
                  </a:ext>
                </a:extLst>
              </p:cNvPr>
              <p:cNvSpPr txBox="1"/>
              <p:nvPr/>
            </p:nvSpPr>
            <p:spPr>
              <a:xfrm>
                <a:off x="479014" y="5200950"/>
                <a:ext cx="318650" cy="123111"/>
              </a:xfrm>
              <a:prstGeom prst="rect">
                <a:avLst/>
              </a:prstGeom>
              <a:noFill/>
            </p:spPr>
            <p:txBody>
              <a:bodyPr wrap="squar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627C89"/>
                    </a:solidFill>
                    <a:effectLst/>
                    <a:uLnTx/>
                    <a:uFillTx/>
                    <a:latin typeface="Arial" panose="020B0604020202020204"/>
                    <a:ea typeface="+mn-ea"/>
                    <a:cs typeface="+mn-cs"/>
                  </a:rPr>
                  <a:t>NNT</a:t>
                </a:r>
                <a:endParaRPr kumimoji="0" lang="en-GB" sz="1600" b="1" i="0" u="none" strike="noStrike" kern="1200" cap="none" spc="0" normalizeH="0" baseline="30000" noProof="0">
                  <a:ln>
                    <a:noFill/>
                  </a:ln>
                  <a:solidFill>
                    <a:srgbClr val="627C89"/>
                  </a:solidFill>
                  <a:effectLst/>
                  <a:uLnTx/>
                  <a:uFillTx/>
                  <a:latin typeface="Arial" panose="020B0604020202020204"/>
                  <a:ea typeface="+mn-ea"/>
                  <a:cs typeface="+mn-cs"/>
                </a:endParaRPr>
              </a:p>
            </p:txBody>
          </p:sp>
        </p:grpSp>
      </p:grpSp>
      <p:sp>
        <p:nvSpPr>
          <p:cNvPr id="63" name="Freeform 38">
            <a:extLst>
              <a:ext uri="{FF2B5EF4-FFF2-40B4-BE49-F238E27FC236}">
                <a16:creationId xmlns:a16="http://schemas.microsoft.com/office/drawing/2014/main" id="{C2A4F247-F6A5-0EAA-8444-46576FBCF32A}"/>
              </a:ext>
            </a:extLst>
          </p:cNvPr>
          <p:cNvSpPr/>
          <p:nvPr/>
        </p:nvSpPr>
        <p:spPr>
          <a:xfrm>
            <a:off x="4835261" y="1822418"/>
            <a:ext cx="1634063" cy="887276"/>
          </a:xfrm>
          <a:custGeom>
            <a:avLst/>
            <a:gdLst>
              <a:gd name="connsiteX0" fmla="*/ 0 w 3629892"/>
              <a:gd name="connsiteY0" fmla="*/ 0 h 2735021"/>
              <a:gd name="connsiteX1" fmla="*/ 1820668 w 3629892"/>
              <a:gd name="connsiteY1" fmla="*/ 923515 h 2735021"/>
              <a:gd name="connsiteX2" fmla="*/ 3629892 w 3629892"/>
              <a:gd name="connsiteY2" fmla="*/ 5804 h 2735021"/>
              <a:gd name="connsiteX3" fmla="*/ 3629892 w 3629892"/>
              <a:gd name="connsiteY3" fmla="*/ 1776286 h 2735021"/>
              <a:gd name="connsiteX4" fmla="*/ 1814946 w 3629892"/>
              <a:gd name="connsiteY4" fmla="*/ 2735021 h 2735021"/>
              <a:gd name="connsiteX5" fmla="*/ 0 w 3629892"/>
              <a:gd name="connsiteY5" fmla="*/ 1776286 h 273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892" h="2735021">
                <a:moveTo>
                  <a:pt x="0" y="0"/>
                </a:moveTo>
                <a:lnTo>
                  <a:pt x="1820668" y="923515"/>
                </a:lnTo>
                <a:lnTo>
                  <a:pt x="3629892" y="5804"/>
                </a:lnTo>
                <a:lnTo>
                  <a:pt x="3629892" y="1776286"/>
                </a:lnTo>
                <a:lnTo>
                  <a:pt x="1814946" y="2735021"/>
                </a:lnTo>
                <a:lnTo>
                  <a:pt x="0" y="1776286"/>
                </a:lnTo>
                <a:close/>
              </a:path>
            </a:pathLst>
          </a:cu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767981" rtl="0" eaLnBrk="1" fontAlgn="auto" latinLnBrk="0" hangingPunct="1">
              <a:lnSpc>
                <a:spcPct val="100000"/>
              </a:lnSpc>
              <a:spcBef>
                <a:spcPts val="0"/>
              </a:spcBef>
              <a:spcAft>
                <a:spcPts val="0"/>
              </a:spcAft>
              <a:buClrTx/>
              <a:buSzTx/>
              <a:buFontTx/>
              <a:buNone/>
              <a:tabLst/>
              <a:defRPr/>
            </a:pPr>
            <a:endParaRPr kumimoji="0" lang="en-GB" sz="1512" b="0" i="0" u="none" strike="noStrike" kern="1200" cap="none" spc="0" normalizeH="0" baseline="0" noProof="0">
              <a:ln>
                <a:noFill/>
              </a:ln>
              <a:solidFill>
                <a:srgbClr val="2CD5C4"/>
              </a:solidFill>
              <a:effectLst/>
              <a:uLnTx/>
              <a:uFillTx/>
              <a:latin typeface="Arial" panose="020B0604020202020204"/>
              <a:ea typeface="+mn-ea"/>
              <a:cs typeface="+mn-cs"/>
            </a:endParaRPr>
          </a:p>
        </p:txBody>
      </p:sp>
      <p:sp>
        <p:nvSpPr>
          <p:cNvPr id="64" name="Freeform 38">
            <a:extLst>
              <a:ext uri="{FF2B5EF4-FFF2-40B4-BE49-F238E27FC236}">
                <a16:creationId xmlns:a16="http://schemas.microsoft.com/office/drawing/2014/main" id="{ACDB4520-37C4-3D8D-66EF-A1A758D10A65}"/>
              </a:ext>
            </a:extLst>
          </p:cNvPr>
          <p:cNvSpPr/>
          <p:nvPr/>
        </p:nvSpPr>
        <p:spPr>
          <a:xfrm>
            <a:off x="8760859" y="1822418"/>
            <a:ext cx="1634063" cy="887276"/>
          </a:xfrm>
          <a:custGeom>
            <a:avLst/>
            <a:gdLst>
              <a:gd name="connsiteX0" fmla="*/ 0 w 3629892"/>
              <a:gd name="connsiteY0" fmla="*/ 0 h 2735021"/>
              <a:gd name="connsiteX1" fmla="*/ 1820668 w 3629892"/>
              <a:gd name="connsiteY1" fmla="*/ 923515 h 2735021"/>
              <a:gd name="connsiteX2" fmla="*/ 3629892 w 3629892"/>
              <a:gd name="connsiteY2" fmla="*/ 5804 h 2735021"/>
              <a:gd name="connsiteX3" fmla="*/ 3629892 w 3629892"/>
              <a:gd name="connsiteY3" fmla="*/ 1776286 h 2735021"/>
              <a:gd name="connsiteX4" fmla="*/ 1814946 w 3629892"/>
              <a:gd name="connsiteY4" fmla="*/ 2735021 h 2735021"/>
              <a:gd name="connsiteX5" fmla="*/ 0 w 3629892"/>
              <a:gd name="connsiteY5" fmla="*/ 1776286 h 273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892" h="2735021">
                <a:moveTo>
                  <a:pt x="0" y="0"/>
                </a:moveTo>
                <a:lnTo>
                  <a:pt x="1820668" y="923515"/>
                </a:lnTo>
                <a:lnTo>
                  <a:pt x="3629892" y="5804"/>
                </a:lnTo>
                <a:lnTo>
                  <a:pt x="3629892" y="1776286"/>
                </a:lnTo>
                <a:lnTo>
                  <a:pt x="1814946" y="2735021"/>
                </a:lnTo>
                <a:lnTo>
                  <a:pt x="0" y="1776286"/>
                </a:lnTo>
                <a:close/>
              </a:path>
            </a:pathLst>
          </a:custGeom>
          <a:solidFill>
            <a:srgbClr val="627C89"/>
          </a:solidFill>
          <a:ln>
            <a:solidFill>
              <a:srgbClr val="627C8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767981" rtl="0" eaLnBrk="1" fontAlgn="auto" latinLnBrk="0" hangingPunct="1">
              <a:lnSpc>
                <a:spcPct val="100000"/>
              </a:lnSpc>
              <a:spcBef>
                <a:spcPts val="0"/>
              </a:spcBef>
              <a:spcAft>
                <a:spcPts val="0"/>
              </a:spcAft>
              <a:buClrTx/>
              <a:buSzTx/>
              <a:buFontTx/>
              <a:buNone/>
              <a:tabLst/>
              <a:defRPr/>
            </a:pPr>
            <a:endParaRPr kumimoji="0" lang="en-GB" sz="1512"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F3C0FD28-3398-3877-7E71-9EB51B3E5D7E}"/>
              </a:ext>
            </a:extLst>
          </p:cNvPr>
          <p:cNvSpPr/>
          <p:nvPr/>
        </p:nvSpPr>
        <p:spPr>
          <a:xfrm>
            <a:off x="346520" y="2223092"/>
            <a:ext cx="3466431" cy="45719"/>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6" name="Freeform 38">
            <a:extLst>
              <a:ext uri="{FF2B5EF4-FFF2-40B4-BE49-F238E27FC236}">
                <a16:creationId xmlns:a16="http://schemas.microsoft.com/office/drawing/2014/main" id="{BB38D705-E3FF-086F-8187-679E3CB58902}"/>
              </a:ext>
            </a:extLst>
          </p:cNvPr>
          <p:cNvSpPr/>
          <p:nvPr/>
        </p:nvSpPr>
        <p:spPr>
          <a:xfrm>
            <a:off x="1176370" y="1822418"/>
            <a:ext cx="1634063" cy="887276"/>
          </a:xfrm>
          <a:custGeom>
            <a:avLst/>
            <a:gdLst>
              <a:gd name="connsiteX0" fmla="*/ 0 w 3629892"/>
              <a:gd name="connsiteY0" fmla="*/ 0 h 2735021"/>
              <a:gd name="connsiteX1" fmla="*/ 1820668 w 3629892"/>
              <a:gd name="connsiteY1" fmla="*/ 923515 h 2735021"/>
              <a:gd name="connsiteX2" fmla="*/ 3629892 w 3629892"/>
              <a:gd name="connsiteY2" fmla="*/ 5804 h 2735021"/>
              <a:gd name="connsiteX3" fmla="*/ 3629892 w 3629892"/>
              <a:gd name="connsiteY3" fmla="*/ 1776286 h 2735021"/>
              <a:gd name="connsiteX4" fmla="*/ 1814946 w 3629892"/>
              <a:gd name="connsiteY4" fmla="*/ 2735021 h 2735021"/>
              <a:gd name="connsiteX5" fmla="*/ 0 w 3629892"/>
              <a:gd name="connsiteY5" fmla="*/ 1776286 h 273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9892" h="2735021">
                <a:moveTo>
                  <a:pt x="0" y="0"/>
                </a:moveTo>
                <a:lnTo>
                  <a:pt x="1820668" y="923515"/>
                </a:lnTo>
                <a:lnTo>
                  <a:pt x="3629892" y="5804"/>
                </a:lnTo>
                <a:lnTo>
                  <a:pt x="3629892" y="1776286"/>
                </a:lnTo>
                <a:lnTo>
                  <a:pt x="1814946" y="2735021"/>
                </a:lnTo>
                <a:lnTo>
                  <a:pt x="0" y="1776286"/>
                </a:lnTo>
                <a:close/>
              </a:path>
            </a:pathLst>
          </a:custGeom>
          <a:solidFill>
            <a:srgbClr val="F1B32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767981"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46DF3D49-3944-707B-CAE5-CED8B585F036}"/>
              </a:ext>
            </a:extLst>
          </p:cNvPr>
          <p:cNvSpPr/>
          <p:nvPr/>
        </p:nvSpPr>
        <p:spPr>
          <a:xfrm>
            <a:off x="3981587" y="2223092"/>
            <a:ext cx="3156012" cy="45719"/>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F3FECE53-1748-7CB8-CECE-9B5951B9FA7E}"/>
              </a:ext>
            </a:extLst>
          </p:cNvPr>
          <p:cNvSpPr/>
          <p:nvPr/>
        </p:nvSpPr>
        <p:spPr>
          <a:xfrm>
            <a:off x="7299337" y="2222492"/>
            <a:ext cx="4557109" cy="48834"/>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69" name="Picture 68">
            <a:extLst>
              <a:ext uri="{FF2B5EF4-FFF2-40B4-BE49-F238E27FC236}">
                <a16:creationId xmlns:a16="http://schemas.microsoft.com/office/drawing/2014/main" id="{0E4E84A4-C152-FF66-1DBF-DC9D0B86A439}"/>
              </a:ext>
            </a:extLst>
          </p:cNvPr>
          <p:cNvPicPr>
            <a:picLocks noChangeAspect="1"/>
          </p:cNvPicPr>
          <p:nvPr/>
        </p:nvPicPr>
        <p:blipFill>
          <a:blip r:embed="rId7">
            <a:clrChange>
              <a:clrFrom>
                <a:srgbClr val="FFF7E9"/>
              </a:clrFrom>
              <a:clrTo>
                <a:srgbClr val="FFF7E9">
                  <a:alpha val="0"/>
                </a:srgbClr>
              </a:clrTo>
            </a:clrChange>
          </a:blip>
          <a:stretch>
            <a:fillRect/>
          </a:stretch>
        </p:blipFill>
        <p:spPr>
          <a:xfrm>
            <a:off x="1707225" y="2766655"/>
            <a:ext cx="745021" cy="652854"/>
          </a:xfrm>
          <a:prstGeom prst="rect">
            <a:avLst/>
          </a:prstGeom>
          <a:noFill/>
        </p:spPr>
      </p:pic>
      <p:sp>
        <p:nvSpPr>
          <p:cNvPr id="70" name="Rectangle 69">
            <a:extLst>
              <a:ext uri="{FF2B5EF4-FFF2-40B4-BE49-F238E27FC236}">
                <a16:creationId xmlns:a16="http://schemas.microsoft.com/office/drawing/2014/main" id="{ABF861BB-65FB-8637-73B3-1276F795140A}"/>
              </a:ext>
            </a:extLst>
          </p:cNvPr>
          <p:cNvSpPr/>
          <p:nvPr/>
        </p:nvSpPr>
        <p:spPr>
          <a:xfrm>
            <a:off x="4728542" y="2103413"/>
            <a:ext cx="1957113" cy="4889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177"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FFFFFF"/>
                </a:solidFill>
                <a:effectLst/>
                <a:uLnTx/>
                <a:uFillTx/>
                <a:latin typeface="Arial" panose="020B0604020202020204"/>
                <a:ea typeface="+mn-ea"/>
                <a:cs typeface="+mn-cs"/>
              </a:rPr>
              <a:t>49</a:t>
            </a:r>
            <a:r>
              <a:rPr kumimoji="0" lang="en-GB" sz="1600" b="1" i="0" u="none" strike="noStrike" kern="1200" cap="none" spc="0" normalizeH="0" baseline="76000" noProof="0">
                <a:ln>
                  <a:noFill/>
                </a:ln>
                <a:solidFill>
                  <a:srgbClr val="FFFFFF"/>
                </a:solidFill>
                <a:effectLst/>
                <a:uLnTx/>
                <a:uFillTx/>
                <a:latin typeface="Arial" panose="020B0604020202020204"/>
                <a:ea typeface="+mn-ea"/>
                <a:cs typeface="+mn-cs"/>
              </a:rPr>
              <a:t>%</a:t>
            </a:r>
            <a:endParaRPr kumimoji="0" lang="en-GB" sz="1600" b="0" i="0" u="none" strike="noStrike" kern="1200" cap="none" spc="0" normalizeH="0" baseline="7600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21C9CC49-6D11-C94A-BCCB-B308C52B9790}"/>
              </a:ext>
            </a:extLst>
          </p:cNvPr>
          <p:cNvSpPr/>
          <p:nvPr/>
        </p:nvSpPr>
        <p:spPr>
          <a:xfrm>
            <a:off x="8685058" y="2103413"/>
            <a:ext cx="1957113" cy="4889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177"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FFFFFF"/>
                </a:solidFill>
                <a:effectLst/>
                <a:uLnTx/>
                <a:uFillTx/>
                <a:latin typeface="Arial" panose="020B0604020202020204"/>
                <a:ea typeface="+mn-ea"/>
                <a:cs typeface="+mn-cs"/>
              </a:rPr>
              <a:t>39</a:t>
            </a:r>
            <a:r>
              <a:rPr kumimoji="0" lang="en-GB" sz="1600" b="1" i="0" u="none" strike="noStrike" kern="1200" cap="none" spc="0" normalizeH="0" baseline="76000" noProof="0">
                <a:ln>
                  <a:noFill/>
                </a:ln>
                <a:solidFill>
                  <a:srgbClr val="FFFFFF"/>
                </a:solidFill>
                <a:effectLst/>
                <a:uLnTx/>
                <a:uFillTx/>
                <a:latin typeface="Arial" panose="020B0604020202020204"/>
                <a:ea typeface="+mn-ea"/>
                <a:cs typeface="+mn-cs"/>
              </a:rPr>
              <a:t>%</a:t>
            </a:r>
            <a:endParaRPr kumimoji="0" lang="en-GB" sz="1600" b="0" i="0" u="none" strike="noStrike" kern="1200" cap="none" spc="0" normalizeH="0" baseline="7600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79A852A-B35A-7045-B78A-74A145550F31}"/>
              </a:ext>
            </a:extLst>
          </p:cNvPr>
          <p:cNvSpPr/>
          <p:nvPr/>
        </p:nvSpPr>
        <p:spPr>
          <a:xfrm>
            <a:off x="1053433" y="2103413"/>
            <a:ext cx="1957113" cy="4889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177"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FFFFFF"/>
                </a:solidFill>
                <a:effectLst/>
                <a:uLnTx/>
                <a:uFillTx/>
                <a:latin typeface="Arial" panose="020B0604020202020204"/>
                <a:ea typeface="+mn-ea"/>
                <a:cs typeface="+mn-cs"/>
              </a:rPr>
              <a:t>52</a:t>
            </a:r>
            <a:r>
              <a:rPr kumimoji="0" lang="en-GB" sz="1600" b="1" i="0" u="none" strike="noStrike" kern="1200" cap="none" spc="0" normalizeH="0" baseline="76000" noProof="0">
                <a:ln>
                  <a:noFill/>
                </a:ln>
                <a:solidFill>
                  <a:srgbClr val="FFFFFF"/>
                </a:solidFill>
                <a:effectLst/>
                <a:uLnTx/>
                <a:uFillTx/>
                <a:latin typeface="Arial" panose="020B0604020202020204"/>
                <a:ea typeface="+mn-ea"/>
                <a:cs typeface="+mn-cs"/>
              </a:rPr>
              <a:t>%</a:t>
            </a:r>
            <a:endParaRPr kumimoji="0" lang="en-GB" sz="1600" b="0" i="0" u="none" strike="noStrike" kern="1200" cap="none" spc="0" normalizeH="0" baseline="76000" noProof="0">
              <a:ln>
                <a:noFill/>
              </a:ln>
              <a:solidFill>
                <a:srgbClr val="FFFFFF"/>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5CD49CC2-6810-7FF6-4643-8D9B79FBB0B6}"/>
              </a:ext>
            </a:extLst>
          </p:cNvPr>
          <p:cNvGrpSpPr/>
          <p:nvPr/>
        </p:nvGrpSpPr>
        <p:grpSpPr>
          <a:xfrm>
            <a:off x="11360266" y="5757391"/>
            <a:ext cx="496772" cy="483436"/>
            <a:chOff x="11081773" y="5407285"/>
            <a:chExt cx="648000" cy="648000"/>
          </a:xfrm>
        </p:grpSpPr>
        <p:sp>
          <p:nvSpPr>
            <p:cNvPr id="6" name="Oval 5">
              <a:extLst>
                <a:ext uri="{FF2B5EF4-FFF2-40B4-BE49-F238E27FC236}">
                  <a16:creationId xmlns:a16="http://schemas.microsoft.com/office/drawing/2014/main" id="{94E1E377-0C0C-6D9A-93FA-91880A98143C}"/>
                </a:ext>
              </a:extLst>
            </p:cNvPr>
            <p:cNvSpPr/>
            <p:nvPr/>
          </p:nvSpPr>
          <p:spPr>
            <a:xfrm>
              <a:off x="11081773" y="5407285"/>
              <a:ext cx="648000" cy="648000"/>
            </a:xfrm>
            <a:prstGeom prst="ellipse">
              <a:avLst/>
            </a:prstGeom>
            <a:solidFill>
              <a:schemeClr val="accent3"/>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7" name="Graphic 6" descr="Video camera with solid fill">
              <a:extLst>
                <a:ext uri="{FF2B5EF4-FFF2-40B4-BE49-F238E27FC236}">
                  <a16:creationId xmlns:a16="http://schemas.microsoft.com/office/drawing/2014/main" id="{002D23B7-2D9B-4930-5515-DA5C640EBF9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164604" y="5490116"/>
              <a:ext cx="482338" cy="482338"/>
            </a:xfrm>
            <a:prstGeom prst="rect">
              <a:avLst/>
            </a:prstGeom>
          </p:spPr>
        </p:pic>
      </p:grpSp>
    </p:spTree>
    <p:custDataLst>
      <p:tags r:id="rId1"/>
    </p:custDataLst>
    <p:extLst>
      <p:ext uri="{BB962C8B-B14F-4D97-AF65-F5344CB8AC3E}">
        <p14:creationId xmlns:p14="http://schemas.microsoft.com/office/powerpoint/2010/main" val="227234611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hand holding a toy dragon&#10;&#10;Description automatically generated">
            <a:extLst>
              <a:ext uri="{FF2B5EF4-FFF2-40B4-BE49-F238E27FC236}">
                <a16:creationId xmlns:a16="http://schemas.microsoft.com/office/drawing/2014/main" id="{EEC6FE76-CB8E-084A-A44D-2DBC29734E07}"/>
              </a:ext>
            </a:extLst>
          </p:cNvPr>
          <p:cNvPicPr>
            <a:picLocks noChangeAspect="1"/>
          </p:cNvPicPr>
          <p:nvPr/>
        </p:nvPicPr>
        <p:blipFill>
          <a:blip r:embed="rId3"/>
          <a:stretch>
            <a:fillRect/>
          </a:stretch>
        </p:blipFill>
        <p:spPr>
          <a:xfrm>
            <a:off x="0" y="0"/>
            <a:ext cx="12192000" cy="6858000"/>
          </a:xfrm>
          <a:prstGeom prst="rect">
            <a:avLst/>
          </a:prstGeom>
        </p:spPr>
      </p:pic>
      <p:sp>
        <p:nvSpPr>
          <p:cNvPr id="2" name="TextBox 1">
            <a:extLst>
              <a:ext uri="{FF2B5EF4-FFF2-40B4-BE49-F238E27FC236}">
                <a16:creationId xmlns:a16="http://schemas.microsoft.com/office/drawing/2014/main" id="{CEEC6E34-EAC5-EF23-1CD1-34D7041AA9C1}"/>
              </a:ext>
            </a:extLst>
          </p:cNvPr>
          <p:cNvSpPr txBox="1"/>
          <p:nvPr/>
        </p:nvSpPr>
        <p:spPr>
          <a:xfrm>
            <a:off x="1822247" y="6058674"/>
            <a:ext cx="10133814" cy="738664"/>
          </a:xfrm>
          <a:prstGeom prst="rect">
            <a:avLst/>
          </a:prstGeom>
          <a:noFill/>
        </p:spPr>
        <p:txBody>
          <a:bodyPr wrap="square">
            <a:spAutoFit/>
          </a:bodyPr>
          <a:lstStyle/>
          <a:p>
            <a:r>
              <a:rPr lang="en-US" sz="800">
                <a:latin typeface="IBMPlexSansHebrew-Medium"/>
              </a:rPr>
              <a:t>‡49% reduction versus LAMA/LABA (</a:t>
            </a:r>
            <a:r>
              <a:rPr lang="en-US" sz="1000">
                <a:latin typeface="IBMPlexSansHebrew-Medium"/>
              </a:rPr>
              <a:t>HR</a:t>
            </a:r>
            <a:r>
              <a:rPr lang="en-US" sz="800">
                <a:latin typeface="IBMPlexSansHebrew-Medium"/>
              </a:rPr>
              <a:t> 0.51, 95% CI 0.33, 0.80), unadjusted P=0.00351* (ARR 1.24%).  The P-value is unadjusted owing to an endpoint in the Type I error control testing hierarchy not reaching significance</a:t>
            </a:r>
            <a:r>
              <a:rPr lang="en-US" sz="800" baseline="30000">
                <a:latin typeface="IBMPlexSansHebrew-Medium"/>
              </a:rPr>
              <a:t>1,3</a:t>
            </a:r>
          </a:p>
          <a:p>
            <a:r>
              <a:rPr lang="en-US" sz="800">
                <a:latin typeface="IBMPlexSansHebrew-Medium"/>
              </a:rPr>
              <a:t>*Additional data included from 354 patients who had incomplete 1-year vital status at the time of trial completion  LABA, long-acting beta2-agonist; LAMA, long-acting muscarinic antagonist ARR, absolute risk reduction. HR, hazard ratio LAMA/LABA, </a:t>
            </a:r>
            <a:r>
              <a:rPr lang="en-US" sz="800" err="1">
                <a:latin typeface="IBMPlexSansHebrew-Medium"/>
              </a:rPr>
              <a:t>glycopyrronium</a:t>
            </a:r>
            <a:r>
              <a:rPr lang="en-US" sz="800">
                <a:latin typeface="IBMPlexSansHebrew-Medium"/>
              </a:rPr>
              <a:t> / formoterol fumarate dihydrate. Ref: 1.Martinez FJ, et al. Am J Respir Crit Care Med 2021;203:553–564; 2.Rabe KF, et al. N Engl J Med 2020;383:35–48; 3.Rabe KF, et al. Respir Med</a:t>
            </a:r>
          </a:p>
          <a:p>
            <a:r>
              <a:rPr lang="en-US" sz="800">
                <a:latin typeface="IBMPlexSansHebrew-Medium"/>
              </a:rPr>
              <a:t>2019;158:59–66 4.TRIXEO latest approved Prescribing Information by MoH. 5. Figure 3.11 GOLD. Global strategy for prevention, diagnosis and management of</a:t>
            </a:r>
          </a:p>
          <a:p>
            <a:r>
              <a:rPr lang="en-US" sz="800">
                <a:latin typeface="IBMPlexSansHebrew-Medium"/>
              </a:rPr>
              <a:t>COPD. 2025. Available from: https://goldcopd.org/2025-gold-report/ (Accessed 23 November 2024)</a:t>
            </a:r>
          </a:p>
        </p:txBody>
      </p:sp>
      <p:sp>
        <p:nvSpPr>
          <p:cNvPr id="3" name="TextBox 2">
            <a:extLst>
              <a:ext uri="{FF2B5EF4-FFF2-40B4-BE49-F238E27FC236}">
                <a16:creationId xmlns:a16="http://schemas.microsoft.com/office/drawing/2014/main" id="{A8E92F51-E28F-BE6E-20FD-8CDBDA56B448}"/>
              </a:ext>
            </a:extLst>
          </p:cNvPr>
          <p:cNvSpPr txBox="1"/>
          <p:nvPr/>
        </p:nvSpPr>
        <p:spPr>
          <a:xfrm>
            <a:off x="11093958" y="5438894"/>
            <a:ext cx="971831" cy="369332"/>
          </a:xfrm>
          <a:prstGeom prst="rect">
            <a:avLst/>
          </a:prstGeom>
          <a:noFill/>
        </p:spPr>
        <p:txBody>
          <a:bodyPr wrap="square">
            <a:spAutoFit/>
          </a:bodyPr>
          <a:lstStyle/>
          <a:p>
            <a:r>
              <a:rPr lang="en-US" b="0" i="0">
                <a:solidFill>
                  <a:srgbClr val="1D1D1D"/>
                </a:solidFill>
                <a:effectLst/>
                <a:latin typeface="Arial" panose="020B0604020202020204" pitchFamily="34" charset="0"/>
              </a:rPr>
              <a:t>IL-5819</a:t>
            </a:r>
            <a:endParaRPr lang="en-US"/>
          </a:p>
        </p:txBody>
      </p:sp>
    </p:spTree>
    <p:extLst>
      <p:ext uri="{BB962C8B-B14F-4D97-AF65-F5344CB8AC3E}">
        <p14:creationId xmlns:p14="http://schemas.microsoft.com/office/powerpoint/2010/main" val="108946072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a:extLst>
              <a:ext uri="{FF2B5EF4-FFF2-40B4-BE49-F238E27FC236}">
                <a16:creationId xmlns:a16="http://schemas.microsoft.com/office/drawing/2014/main" id="{AA8518F8-D813-0B60-703E-0CEA4409A05E}"/>
              </a:ext>
            </a:extLst>
          </p:cNvPr>
          <p:cNvSpPr>
            <a:spLocks noGrp="1"/>
          </p:cNvSpPr>
          <p:nvPr>
            <p:ph type="body" sz="quarter" idx="10"/>
          </p:nvPr>
        </p:nvSpPr>
        <p:spPr>
          <a:xfrm>
            <a:off x="689928" y="3429000"/>
            <a:ext cx="11167110" cy="2075901"/>
          </a:xfrm>
        </p:spPr>
        <p:txBody>
          <a:bodyPr/>
          <a:lstStyle/>
          <a:p>
            <a:pPr algn="r" rtl="1"/>
            <a:r>
              <a:rPr lang="he-IL" sz="2000"/>
              <a:t>אסטרהזניקה ישראל בע"מ, עתירי ידע 1, ת.ד 8044 , כפר סבא 4464301 , טלפון 073-2226099</a:t>
            </a:r>
          </a:p>
          <a:p>
            <a:pPr algn="r" rtl="1"/>
            <a:r>
              <a:rPr lang="he-IL" sz="2000"/>
              <a:t>לפני מתן מרשם יש לעיין בעלון לרופא כפי שאושר על ידי משרד הבריאות. לדיווח תופעות לוואי ו/או מידע בטיחותי אחר  </a:t>
            </a:r>
            <a:r>
              <a:rPr lang="en-US" sz="2000"/>
              <a:t>https://contactazmedical.astrazeneca.com/content/astrazeneca-champion/il/en/amp-form.html</a:t>
            </a:r>
          </a:p>
          <a:p>
            <a:pPr algn="r" rtl="1"/>
            <a:r>
              <a:rPr lang="he-IL" sz="2000"/>
              <a:t>או לחלופין ניתן לשלוח מייל לכתובת </a:t>
            </a:r>
            <a:r>
              <a:rPr lang="en-US" sz="2000"/>
              <a:t>safety.israel@astrazeneca.com</a:t>
            </a:r>
          </a:p>
        </p:txBody>
      </p:sp>
      <p:pic>
        <p:nvPicPr>
          <p:cNvPr id="15" name="Picture 14" descr="A black background with yellow letters&#10;&#10;AI-generated content may be incorrect.">
            <a:extLst>
              <a:ext uri="{FF2B5EF4-FFF2-40B4-BE49-F238E27FC236}">
                <a16:creationId xmlns:a16="http://schemas.microsoft.com/office/drawing/2014/main" id="{23FD631C-0FAC-38C4-880A-8165DCE4B0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431" y="336320"/>
            <a:ext cx="3977648" cy="1225298"/>
          </a:xfrm>
          <a:prstGeom prst="rect">
            <a:avLst/>
          </a:prstGeom>
          <a:solidFill>
            <a:schemeClr val="bg1"/>
          </a:solidFill>
        </p:spPr>
      </p:pic>
      <p:pic>
        <p:nvPicPr>
          <p:cNvPr id="18" name="Picture 17" descr="A logo with purple text&#10;&#10;AI-generated content may be incorrect.">
            <a:extLst>
              <a:ext uri="{FF2B5EF4-FFF2-40B4-BE49-F238E27FC236}">
                <a16:creationId xmlns:a16="http://schemas.microsoft.com/office/drawing/2014/main" id="{491010D1-4746-2A94-F3C6-D736C6919D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61307" y="2554225"/>
            <a:ext cx="5575741" cy="1350264"/>
          </a:xfrm>
          <a:prstGeom prst="rect">
            <a:avLst/>
          </a:prstGeom>
        </p:spPr>
      </p:pic>
    </p:spTree>
    <p:extLst>
      <p:ext uri="{BB962C8B-B14F-4D97-AF65-F5344CB8AC3E}">
        <p14:creationId xmlns:p14="http://schemas.microsoft.com/office/powerpoint/2010/main" val="367552595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114FC9D-9E35-1B2B-FC58-B39646DC057B}"/>
              </a:ext>
            </a:extLst>
          </p:cNvPr>
          <p:cNvSpPr/>
          <p:nvPr/>
        </p:nvSpPr>
        <p:spPr>
          <a:xfrm>
            <a:off x="1292361" y="492870"/>
            <a:ext cx="9607279"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24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3</a:t>
            </a:r>
            <a:r>
              <a:rPr kumimoji="0" lang="en-US" sz="24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 types of patients are suitable for TRIXEO</a:t>
            </a:r>
            <a:endParaRPr kumimoji="0" lang="en-US" sz="24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grpSp>
        <p:nvGrpSpPr>
          <p:cNvPr id="25" name="Group 24">
            <a:extLst>
              <a:ext uri="{FF2B5EF4-FFF2-40B4-BE49-F238E27FC236}">
                <a16:creationId xmlns:a16="http://schemas.microsoft.com/office/drawing/2014/main" id="{05093FC7-40D0-78D2-93CA-379BFA866F67}"/>
              </a:ext>
            </a:extLst>
          </p:cNvPr>
          <p:cNvGrpSpPr/>
          <p:nvPr/>
        </p:nvGrpSpPr>
        <p:grpSpPr>
          <a:xfrm>
            <a:off x="-203045" y="1180944"/>
            <a:ext cx="11372621" cy="5549478"/>
            <a:chOff x="172624" y="1180944"/>
            <a:chExt cx="11372621" cy="5549478"/>
          </a:xfrm>
        </p:grpSpPr>
        <p:sp>
          <p:nvSpPr>
            <p:cNvPr id="140" name="Text Placeholder 18">
              <a:extLst>
                <a:ext uri="{FF2B5EF4-FFF2-40B4-BE49-F238E27FC236}">
                  <a16:creationId xmlns:a16="http://schemas.microsoft.com/office/drawing/2014/main" id="{50ADEE3F-34A6-18FE-5106-929E6182385E}"/>
                </a:ext>
              </a:extLst>
            </p:cNvPr>
            <p:cNvSpPr txBox="1">
              <a:spLocks/>
            </p:cNvSpPr>
            <p:nvPr/>
          </p:nvSpPr>
          <p:spPr>
            <a:xfrm>
              <a:off x="172624" y="6293484"/>
              <a:ext cx="7178539" cy="43693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700" b="0" i="0" u="none" strike="noStrike" kern="1200" cap="none" spc="0" normalizeH="0" baseline="0" noProof="0">
                <a:ln>
                  <a:noFill/>
                </a:ln>
                <a:solidFill>
                  <a:prstClr val="black"/>
                </a:solidFill>
                <a:effectLst/>
                <a:uLnTx/>
                <a:uFillTx/>
                <a:latin typeface="Calibri Light" panose="020F0302020204030204"/>
                <a:ea typeface="+mn-ea"/>
                <a:cs typeface="+mn-cs"/>
              </a:endParaRPr>
            </a:p>
          </p:txBody>
        </p:sp>
        <p:grpSp>
          <p:nvGrpSpPr>
            <p:cNvPr id="21" name="Group 20">
              <a:extLst>
                <a:ext uri="{FF2B5EF4-FFF2-40B4-BE49-F238E27FC236}">
                  <a16:creationId xmlns:a16="http://schemas.microsoft.com/office/drawing/2014/main" id="{5931158A-3C58-C5C6-9DF7-160FA0072D54}"/>
                </a:ext>
              </a:extLst>
            </p:cNvPr>
            <p:cNvGrpSpPr/>
            <p:nvPr/>
          </p:nvGrpSpPr>
          <p:grpSpPr>
            <a:xfrm>
              <a:off x="1810272" y="1180944"/>
              <a:ext cx="9734973" cy="4886133"/>
              <a:chOff x="834256" y="954535"/>
              <a:chExt cx="11338119" cy="5690778"/>
            </a:xfrm>
          </p:grpSpPr>
          <p:pic>
            <p:nvPicPr>
              <p:cNvPr id="6" name="Graphic 5">
                <a:extLst>
                  <a:ext uri="{FF2B5EF4-FFF2-40B4-BE49-F238E27FC236}">
                    <a16:creationId xmlns:a16="http://schemas.microsoft.com/office/drawing/2014/main" id="{A72FF29F-8D9F-E04A-D5AB-F8EECB8DAA3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067910" y="4756838"/>
                <a:ext cx="851986" cy="851986"/>
              </a:xfrm>
              <a:prstGeom prst="rect">
                <a:avLst/>
              </a:prstGeom>
            </p:spPr>
          </p:pic>
          <p:sp>
            <p:nvSpPr>
              <p:cNvPr id="4" name="Arc 3">
                <a:extLst>
                  <a:ext uri="{FF2B5EF4-FFF2-40B4-BE49-F238E27FC236}">
                    <a16:creationId xmlns:a16="http://schemas.microsoft.com/office/drawing/2014/main" id="{C632684D-C155-EE1E-E2AC-AFD80012FCBE}"/>
                  </a:ext>
                </a:extLst>
              </p:cNvPr>
              <p:cNvSpPr/>
              <p:nvPr/>
            </p:nvSpPr>
            <p:spPr>
              <a:xfrm>
                <a:off x="4697547" y="2130680"/>
                <a:ext cx="3078900" cy="3078900"/>
              </a:xfrm>
              <a:prstGeom prst="arc">
                <a:avLst>
                  <a:gd name="adj1" fmla="val 20688905"/>
                  <a:gd name="adj2" fmla="val 18240604"/>
                </a:avLst>
              </a:prstGeom>
              <a:ln w="2857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Graphic 7">
                <a:extLst>
                  <a:ext uri="{FF2B5EF4-FFF2-40B4-BE49-F238E27FC236}">
                    <a16:creationId xmlns:a16="http://schemas.microsoft.com/office/drawing/2014/main" id="{C7A92B36-4FE4-34D6-DE96-26369126FCE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702647" y="3325607"/>
                <a:ext cx="851986" cy="851986"/>
              </a:xfrm>
              <a:prstGeom prst="rect">
                <a:avLst/>
              </a:prstGeom>
            </p:spPr>
          </p:pic>
          <p:pic>
            <p:nvPicPr>
              <p:cNvPr id="10" name="Graphic 9">
                <a:extLst>
                  <a:ext uri="{FF2B5EF4-FFF2-40B4-BE49-F238E27FC236}">
                    <a16:creationId xmlns:a16="http://schemas.microsoft.com/office/drawing/2014/main" id="{DF4F7E2B-7C4E-DBD7-A7A5-ECAAB8BA22D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156576" y="2284568"/>
                <a:ext cx="840335" cy="840335"/>
              </a:xfrm>
              <a:prstGeom prst="rect">
                <a:avLst/>
              </a:prstGeom>
            </p:spPr>
          </p:pic>
          <p:sp>
            <p:nvSpPr>
              <p:cNvPr id="12" name="Arc 11">
                <a:extLst>
                  <a:ext uri="{FF2B5EF4-FFF2-40B4-BE49-F238E27FC236}">
                    <a16:creationId xmlns:a16="http://schemas.microsoft.com/office/drawing/2014/main" id="{FC95C345-BEC3-5E9F-72B5-882A38F890F6}"/>
                  </a:ext>
                </a:extLst>
              </p:cNvPr>
              <p:cNvSpPr/>
              <p:nvPr/>
            </p:nvSpPr>
            <p:spPr>
              <a:xfrm>
                <a:off x="4080969" y="1485041"/>
                <a:ext cx="4360339" cy="4360340"/>
              </a:xfrm>
              <a:prstGeom prst="arc">
                <a:avLst>
                  <a:gd name="adj1" fmla="val 11637189"/>
                  <a:gd name="adj2" fmla="val 9689287"/>
                </a:avLst>
              </a:prstGeom>
              <a:ln w="28575" cap="rnd">
                <a:solidFill>
                  <a:srgbClr val="FFC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Picture 2" descr="A close-up of an inhaler&#10;&#10;Description automatically generated">
                <a:extLst>
                  <a:ext uri="{FF2B5EF4-FFF2-40B4-BE49-F238E27FC236}">
                    <a16:creationId xmlns:a16="http://schemas.microsoft.com/office/drawing/2014/main" id="{196FFF99-291D-CF58-6F15-E2084B1AD6D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416505" y="2526309"/>
                <a:ext cx="2297020" cy="4119004"/>
              </a:xfrm>
              <a:prstGeom prst="rect">
                <a:avLst/>
              </a:prstGeom>
              <a:effectLst>
                <a:outerShdw blurRad="50800" dist="38100" dir="5400000" algn="t" rotWithShape="0">
                  <a:prstClr val="black">
                    <a:alpha val="40000"/>
                  </a:prstClr>
                </a:outerShdw>
              </a:effectLst>
            </p:spPr>
          </p:pic>
          <p:sp>
            <p:nvSpPr>
              <p:cNvPr id="17" name="Arc 16">
                <a:extLst>
                  <a:ext uri="{FF2B5EF4-FFF2-40B4-BE49-F238E27FC236}">
                    <a16:creationId xmlns:a16="http://schemas.microsoft.com/office/drawing/2014/main" id="{227EF718-0B2D-63E6-BA74-6FF0A427ADFB}"/>
                  </a:ext>
                </a:extLst>
              </p:cNvPr>
              <p:cNvSpPr/>
              <p:nvPr/>
            </p:nvSpPr>
            <p:spPr>
              <a:xfrm>
                <a:off x="3454395" y="954535"/>
                <a:ext cx="5555783" cy="5555784"/>
              </a:xfrm>
              <a:prstGeom prst="arc">
                <a:avLst>
                  <a:gd name="adj1" fmla="val 2633264"/>
                  <a:gd name="adj2" fmla="val 1286309"/>
                </a:avLst>
              </a:prstGeom>
              <a:ln w="28575" cap="rnd">
                <a:solidFill>
                  <a:srgbClr val="2BA098"/>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41EDD9D8-9C04-41F3-F43F-83D14F20C75F}"/>
                  </a:ext>
                </a:extLst>
              </p:cNvPr>
              <p:cNvSpPr/>
              <p:nvPr/>
            </p:nvSpPr>
            <p:spPr>
              <a:xfrm>
                <a:off x="8005043" y="2353317"/>
                <a:ext cx="2340669" cy="824460"/>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After COPD hospitalization</a:t>
                </a:r>
                <a:endParaRPr kumimoji="0" lang="en-US" sz="20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sp>
            <p:nvSpPr>
              <p:cNvPr id="19" name="Rectangle 18">
                <a:extLst>
                  <a:ext uri="{FF2B5EF4-FFF2-40B4-BE49-F238E27FC236}">
                    <a16:creationId xmlns:a16="http://schemas.microsoft.com/office/drawing/2014/main" id="{BAAAECFA-5E80-9505-661C-1C7D87C6C199}"/>
                  </a:ext>
                </a:extLst>
              </p:cNvPr>
              <p:cNvSpPr/>
              <p:nvPr/>
            </p:nvSpPr>
            <p:spPr>
              <a:xfrm>
                <a:off x="8917098" y="4826845"/>
                <a:ext cx="3255277" cy="1541382"/>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Not adequately treated by a combination</a:t>
                </a:r>
                <a:r>
                  <a:rPr kumimoji="0" lang="en-US" sz="20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 of ICS/LABA or LAMA/LABA</a:t>
                </a:r>
              </a:p>
            </p:txBody>
          </p:sp>
          <p:sp>
            <p:nvSpPr>
              <p:cNvPr id="20" name="Rectangle 19">
                <a:extLst>
                  <a:ext uri="{FF2B5EF4-FFF2-40B4-BE49-F238E27FC236}">
                    <a16:creationId xmlns:a16="http://schemas.microsoft.com/office/drawing/2014/main" id="{B5305EF3-96F6-F106-45FF-FB5C49DFBDDC}"/>
                  </a:ext>
                </a:extLst>
              </p:cNvPr>
              <p:cNvSpPr/>
              <p:nvPr/>
            </p:nvSpPr>
            <p:spPr>
              <a:xfrm>
                <a:off x="834256" y="3429000"/>
                <a:ext cx="2907683" cy="824460"/>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Segoe UI Light" panose="020B0502040204020203" pitchFamily="34" charset="0"/>
                    <a:ea typeface="+mn-ea"/>
                    <a:cs typeface="Segoe UI Light" panose="020B0502040204020203" pitchFamily="34" charset="0"/>
                  </a:rPr>
                  <a:t>Treated with multiple-inhaler triple therapy</a:t>
                </a:r>
                <a:endParaRPr kumimoji="0" lang="en-US" sz="2000" b="0" i="0" u="none" strike="noStrike" kern="1200" cap="none" spc="0" normalizeH="0" baseline="0" noProof="0">
                  <a:ln>
                    <a:noFill/>
                  </a:ln>
                  <a:solidFill>
                    <a:srgbClr val="000000"/>
                  </a:solidFill>
                  <a:effectLst/>
                  <a:uLnTx/>
                  <a:uFillTx/>
                  <a:latin typeface="Segoe UI" panose="020B0502040204020203" pitchFamily="34" charset="0"/>
                  <a:ea typeface="+mn-ea"/>
                  <a:cs typeface="Segoe UI" panose="020B0502040204020203" pitchFamily="34" charset="0"/>
                </a:endParaRPr>
              </a:p>
            </p:txBody>
          </p:sp>
        </p:grpSp>
        <p:sp>
          <p:nvSpPr>
            <p:cNvPr id="22" name="Arc 21">
              <a:extLst>
                <a:ext uri="{FF2B5EF4-FFF2-40B4-BE49-F238E27FC236}">
                  <a16:creationId xmlns:a16="http://schemas.microsoft.com/office/drawing/2014/main" id="{B0685C80-4CF2-621D-678E-78569D8EA5B2}"/>
                </a:ext>
              </a:extLst>
            </p:cNvPr>
            <p:cNvSpPr/>
            <p:nvPr/>
          </p:nvSpPr>
          <p:spPr>
            <a:xfrm>
              <a:off x="7218366" y="2313966"/>
              <a:ext cx="766915" cy="766915"/>
            </a:xfrm>
            <a:prstGeom prst="arc">
              <a:avLst>
                <a:gd name="adj1" fmla="val 17770614"/>
                <a:gd name="adj2" fmla="val 14368256"/>
              </a:avLst>
            </a:prstGeom>
            <a:ln w="19050" cap="rnd">
              <a:solidFill>
                <a:schemeClr val="bg1">
                  <a:lumMod val="50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Arc 22">
              <a:extLst>
                <a:ext uri="{FF2B5EF4-FFF2-40B4-BE49-F238E27FC236}">
                  <a16:creationId xmlns:a16="http://schemas.microsoft.com/office/drawing/2014/main" id="{B586B59E-BD71-F8FD-6399-5605DC73319E}"/>
                </a:ext>
              </a:extLst>
            </p:cNvPr>
            <p:cNvSpPr/>
            <p:nvPr/>
          </p:nvSpPr>
          <p:spPr>
            <a:xfrm>
              <a:off x="8002331" y="4436086"/>
              <a:ext cx="766915" cy="766915"/>
            </a:xfrm>
            <a:prstGeom prst="arc">
              <a:avLst>
                <a:gd name="adj1" fmla="val 18462475"/>
                <a:gd name="adj2" fmla="val 14368256"/>
              </a:avLst>
            </a:prstGeom>
            <a:ln w="19050" cap="rnd">
              <a:solidFill>
                <a:srgbClr val="2BA098"/>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Arc 23">
              <a:extLst>
                <a:ext uri="{FF2B5EF4-FFF2-40B4-BE49-F238E27FC236}">
                  <a16:creationId xmlns:a16="http://schemas.microsoft.com/office/drawing/2014/main" id="{BCB9B79E-A7C9-A812-8E76-BC4825632506}"/>
                </a:ext>
              </a:extLst>
            </p:cNvPr>
            <p:cNvSpPr/>
            <p:nvPr/>
          </p:nvSpPr>
          <p:spPr>
            <a:xfrm>
              <a:off x="4255420" y="3207296"/>
              <a:ext cx="766915" cy="766915"/>
            </a:xfrm>
            <a:prstGeom prst="arc">
              <a:avLst>
                <a:gd name="adj1" fmla="val 18462475"/>
                <a:gd name="adj2" fmla="val 14368256"/>
              </a:avLst>
            </a:prstGeom>
            <a:ln w="19050" cap="rnd">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 name="TextBox 6">
            <a:extLst>
              <a:ext uri="{FF2B5EF4-FFF2-40B4-BE49-F238E27FC236}">
                <a16:creationId xmlns:a16="http://schemas.microsoft.com/office/drawing/2014/main" id="{219578FA-0185-C472-6E91-098A8A3D33FB}"/>
              </a:ext>
            </a:extLst>
          </p:cNvPr>
          <p:cNvSpPr txBox="1"/>
          <p:nvPr/>
        </p:nvSpPr>
        <p:spPr>
          <a:xfrm>
            <a:off x="565305" y="6304049"/>
            <a:ext cx="9607279" cy="707886"/>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black"/>
                </a:solidFill>
                <a:effectLst/>
                <a:uLnTx/>
                <a:uFillTx/>
                <a:latin typeface="-apple-system"/>
                <a:ea typeface="+mn-ea"/>
                <a:cs typeface="+mn-cs"/>
              </a:rPr>
              <a:t>Reference: Global Initiative for Chronic Obstructive Lung Disease (GOLD). Global strategy for the diagnosis, management, and prevention of COPD 2023 report. Accessed November 17, 2022. https://goldcopd.org/2023-gold-report-2/; </a:t>
            </a:r>
            <a:r>
              <a:rPr kumimoji="0" lang="en-US" sz="800" b="0" i="0" u="none" strike="noStrike" kern="1200" cap="none" spc="0" normalizeH="0" baseline="0" noProof="0">
                <a:ln>
                  <a:noFill/>
                </a:ln>
                <a:solidFill>
                  <a:prstClr val="black"/>
                </a:solidFill>
                <a:effectLst/>
                <a:uLnTx/>
                <a:uFillTx/>
                <a:latin typeface="-apple-system"/>
                <a:ea typeface="+mn-ea"/>
                <a:cs typeface="+mn-cs"/>
              </a:rPr>
              <a:t>2.</a:t>
            </a:r>
            <a:r>
              <a:rPr kumimoji="0" lang="en-GB" sz="800" b="0" i="0" u="none" strike="noStrike" kern="1200" cap="none" spc="0" normalizeH="0" baseline="0" noProof="0">
                <a:ln>
                  <a:noFill/>
                </a:ln>
                <a:solidFill>
                  <a:prstClr val="black"/>
                </a:solidFill>
                <a:effectLst/>
                <a:uLnTx/>
                <a:uFillTx/>
                <a:latin typeface="Calibri" panose="020F0502020204030204"/>
                <a:ea typeface="+mn-ea"/>
                <a:cs typeface="+mn-cs"/>
              </a:rPr>
              <a:t> TRIXEO® PI, as approved by MoH.</a:t>
            </a:r>
            <a:endParaRPr kumimoji="0" lang="en-GB" sz="800" b="0" i="0" u="none" strike="noStrike" kern="1200" cap="none" spc="0" normalizeH="0" baseline="0" noProof="0">
              <a:ln>
                <a:noFill/>
              </a:ln>
              <a:solidFill>
                <a:prstClr val="black"/>
              </a:solidFill>
              <a:effectLst/>
              <a:uLnTx/>
              <a:uFillTx/>
              <a:latin typeface="-apple-system"/>
              <a:ea typeface="+mn-ea"/>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33333"/>
                </a:solidFill>
                <a:effectLst/>
                <a:uLnTx/>
                <a:uFillTx/>
                <a:latin typeface="-apple-system"/>
                <a:ea typeface="+mn-ea"/>
                <a:cs typeface="+mn-cs"/>
              </a:rPr>
              <a:t>.</a:t>
            </a:r>
          </a:p>
          <a:p>
            <a:pPr marL="0" marR="0" lvl="0" indent="0" algn="r" defTabSz="914400" rtl="1" eaLnBrk="1" fontAlgn="auto" latinLnBrk="0" hangingPunct="1">
              <a:lnSpc>
                <a:spcPct val="100000"/>
              </a:lnSpc>
              <a:spcBef>
                <a:spcPts val="0"/>
              </a:spcBef>
              <a:spcAft>
                <a:spcPts val="0"/>
              </a:spcAft>
              <a:buClrTx/>
              <a:buSzTx/>
              <a:buFontTx/>
              <a:buNone/>
              <a:tabLst/>
              <a:defRPr/>
            </a:pPr>
            <a:br>
              <a:rPr kumimoji="0" lang="en-GB" sz="800" b="0" i="0" u="none" strike="noStrike" kern="1200" cap="none" spc="0" normalizeH="0" baseline="0" noProof="0">
                <a:ln>
                  <a:noFill/>
                </a:ln>
                <a:solidFill>
                  <a:srgbClr val="333333"/>
                </a:solidFill>
                <a:effectLst/>
                <a:uLnTx/>
                <a:uFillTx/>
                <a:latin typeface="-apple-system"/>
                <a:ea typeface="+mn-ea"/>
                <a:cs typeface="+mn-cs"/>
              </a:rPr>
            </a:br>
            <a:endParaRPr kumimoji="0" lang="en-US"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094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Single Corner Snipped 3">
            <a:extLst>
              <a:ext uri="{FF2B5EF4-FFF2-40B4-BE49-F238E27FC236}">
                <a16:creationId xmlns:a16="http://schemas.microsoft.com/office/drawing/2014/main" id="{0767D7DF-BBA1-862A-AE58-3D9430D56085}"/>
              </a:ext>
            </a:extLst>
          </p:cNvPr>
          <p:cNvSpPr>
            <a:spLocks noChangeAspect="1"/>
          </p:cNvSpPr>
          <p:nvPr/>
        </p:nvSpPr>
        <p:spPr>
          <a:xfrm flipH="1">
            <a:off x="7776841" y="885687"/>
            <a:ext cx="1580662" cy="677455"/>
          </a:xfrm>
          <a:prstGeom prst="snip1Rect">
            <a:avLst>
              <a:gd name="adj" fmla="val 50000"/>
            </a:avLst>
          </a:prstGeom>
          <a:solidFill>
            <a:schemeClr val="accent4">
              <a:lumMod val="20000"/>
              <a:lumOff val="80000"/>
            </a:schemeClr>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1" name="Rectangle: Single Corner Snipped 10">
            <a:extLst>
              <a:ext uri="{FF2B5EF4-FFF2-40B4-BE49-F238E27FC236}">
                <a16:creationId xmlns:a16="http://schemas.microsoft.com/office/drawing/2014/main" id="{F61E26AC-5346-F655-B9D6-8A0799254F1A}"/>
              </a:ext>
            </a:extLst>
          </p:cNvPr>
          <p:cNvSpPr>
            <a:spLocks noChangeAspect="1"/>
          </p:cNvSpPr>
          <p:nvPr/>
        </p:nvSpPr>
        <p:spPr>
          <a:xfrm flipH="1">
            <a:off x="8522563" y="874948"/>
            <a:ext cx="2192873" cy="677455"/>
          </a:xfrm>
          <a:prstGeom prst="snip1Rect">
            <a:avLst>
              <a:gd name="adj" fmla="val 50000"/>
            </a:avLst>
          </a:prstGeom>
          <a:solidFill>
            <a:schemeClr val="accent2">
              <a:lumMod val="20000"/>
              <a:lumOff val="80000"/>
            </a:schemeClr>
          </a:solidFill>
          <a:ln w="12700" cap="flat" cmpd="sng" algn="ctr">
            <a:noFill/>
            <a:prstDash val="solid"/>
            <a:miter lim="800000"/>
          </a:ln>
          <a:effectLst/>
        </p:spPr>
        <p:txBody>
          <a:bodyPr rtlCol="0" anchor="ct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ג'ניה, בת 55</a:t>
            </a:r>
            <a:endParaRPr kumimoji="0" lang="en-GB" sz="180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 name="Text Placeholder 8">
            <a:extLst>
              <a:ext uri="{FF2B5EF4-FFF2-40B4-BE49-F238E27FC236}">
                <a16:creationId xmlns:a16="http://schemas.microsoft.com/office/drawing/2014/main" id="{0E416BA2-97BB-9BA1-2630-5D271582EE74}"/>
              </a:ext>
            </a:extLst>
          </p:cNvPr>
          <p:cNvSpPr>
            <a:spLocks noGrp="1"/>
          </p:cNvSpPr>
          <p:nvPr>
            <p:ph type="body"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Image is a stock image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BMI, body mass index; </a:t>
            </a:r>
            <a:r>
              <a:rPr kumimoji="0" lang="en-US" sz="800" b="0" i="0" u="none" strike="noStrike" kern="1200" cap="none" spc="0" normalizeH="0" baseline="0" noProof="0">
                <a:ln>
                  <a:noFill/>
                </a:ln>
                <a:solidFill>
                  <a:srgbClr val="373A36"/>
                </a:solidFill>
                <a:effectLst/>
                <a:uLnTx/>
                <a:uFillTx/>
                <a:latin typeface="Arial" panose="020B0604020202020204"/>
                <a:ea typeface="+mn-ea"/>
                <a:cs typeface="+mn-cs"/>
              </a:rPr>
              <a:t>ICS, inhaled corticosteroid(s); LABA, long-acting beta</a:t>
            </a:r>
            <a:r>
              <a:rPr kumimoji="0" lang="en-US" sz="800" b="0" i="0" u="none" strike="noStrike" kern="1200" cap="none" spc="0" normalizeH="0" baseline="-25000" noProof="0">
                <a:ln>
                  <a:noFill/>
                </a:ln>
                <a:solidFill>
                  <a:srgbClr val="373A36"/>
                </a:solidFill>
                <a:effectLst/>
                <a:uLnTx/>
                <a:uFillTx/>
                <a:latin typeface="Arial" panose="020B0604020202020204"/>
                <a:ea typeface="+mn-ea"/>
                <a:cs typeface="+mn-cs"/>
              </a:rPr>
              <a:t>2</a:t>
            </a:r>
            <a:r>
              <a:rPr kumimoji="0" lang="en-US" sz="800" b="0" i="0" u="none" strike="noStrike" kern="1200" cap="none" spc="0" normalizeH="0" baseline="0" noProof="0">
                <a:ln>
                  <a:noFill/>
                </a:ln>
                <a:solidFill>
                  <a:srgbClr val="373A36"/>
                </a:solidFill>
                <a:effectLst/>
                <a:uLnTx/>
                <a:uFillTx/>
                <a:latin typeface="Arial" panose="020B0604020202020204"/>
                <a:ea typeface="+mn-ea"/>
                <a:cs typeface="+mn-cs"/>
              </a:rPr>
              <a:t>-agonist; OCS, oral corticosteroid(s); </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SABA, short-acting beta</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2</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-agonist</a:t>
            </a:r>
            <a:endParaRPr lang="en-GB"/>
          </a:p>
        </p:txBody>
      </p:sp>
      <p:sp>
        <p:nvSpPr>
          <p:cNvPr id="7" name="Rectangle 6">
            <a:extLst>
              <a:ext uri="{FF2B5EF4-FFF2-40B4-BE49-F238E27FC236}">
                <a16:creationId xmlns:a16="http://schemas.microsoft.com/office/drawing/2014/main" id="{8B2C77FC-EA87-4484-9AAF-69740FF891A7}"/>
              </a:ext>
            </a:extLst>
          </p:cNvPr>
          <p:cNvSpPr>
            <a:spLocks noChangeAspect="1"/>
          </p:cNvSpPr>
          <p:nvPr/>
        </p:nvSpPr>
        <p:spPr>
          <a:xfrm>
            <a:off x="334962" y="1233367"/>
            <a:ext cx="11522075" cy="249911"/>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8E606327-AB15-43AE-92EB-423E9013853B}"/>
              </a:ext>
            </a:extLst>
          </p:cNvPr>
          <p:cNvSpPr/>
          <p:nvPr/>
        </p:nvSpPr>
        <p:spPr>
          <a:xfrm>
            <a:off x="334963" y="1859144"/>
            <a:ext cx="11522074" cy="3781349"/>
          </a:xfrm>
          <a:prstGeom prst="rect">
            <a:avLst/>
          </a:prstGeom>
          <a:solidFill>
            <a:schemeClr val="accent2">
              <a:lumMod val="20000"/>
              <a:lumOff val="80000"/>
              <a:alpha val="40000"/>
            </a:schemeClr>
          </a:solidFill>
          <a:ln w="9525" cap="flat" cmpd="sng" algn="ctr">
            <a:solidFill>
              <a:srgbClr val="2CD5C4"/>
            </a:solidFill>
            <a:prstDash val="solid"/>
            <a:miter lim="800000"/>
          </a:ln>
          <a:effectLst/>
        </p:spPr>
        <p:txBody>
          <a:bodyPr lIns="91440" tIns="45720" rIns="91440" bIns="45720" rtlCol="0" anchor="ctr"/>
          <a:lstStyle/>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מכונאי רכב</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מעשן (30 שנות קופסה)</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panose="020F0502020204030204" pitchFamily="34" charset="0"/>
              </a:rPr>
              <a:t>גובה: 180 ס"מ, משקל: 95 ק"ג, </a:t>
            </a:r>
            <a:r>
              <a:rPr kumimoji="0" lang="en-GB" sz="1600" b="0" i="0" u="none" strike="noStrike" kern="0" cap="none" spc="0" normalizeH="0" baseline="0" noProof="0">
                <a:ln>
                  <a:noFill/>
                </a:ln>
                <a:solidFill>
                  <a:srgbClr val="373A36"/>
                </a:solidFill>
                <a:effectLst/>
                <a:uLnTx/>
                <a:uFillTx/>
                <a:latin typeface="Arial"/>
                <a:ea typeface="+mn-ea"/>
                <a:cs typeface="Calibri" panose="020F0502020204030204" pitchFamily="34" charset="0"/>
              </a:rPr>
              <a:t> BMI: 29 kg/m</a:t>
            </a:r>
            <a:r>
              <a:rPr kumimoji="0" lang="en-GB" sz="1600" b="0" i="0" u="none" strike="noStrike" kern="0" cap="none" spc="0" normalizeH="0" baseline="30000" noProof="0">
                <a:ln>
                  <a:noFill/>
                </a:ln>
                <a:solidFill>
                  <a:srgbClr val="373A36"/>
                </a:solidFill>
                <a:effectLst/>
                <a:uLnTx/>
                <a:uFillTx/>
                <a:latin typeface="Arial"/>
                <a:ea typeface="+mn-ea"/>
                <a:cs typeface="Calibri" panose="020F0502020204030204" pitchFamily="34" charset="0"/>
              </a:rPr>
              <a:t>2</a:t>
            </a:r>
            <a:endParaRPr kumimoji="0" lang="en-GB" sz="1600" b="0" i="0" u="none" strike="noStrike" kern="0" cap="none" spc="0" normalizeH="0" baseline="0" noProof="0">
              <a:ln>
                <a:noFill/>
              </a:ln>
              <a:solidFill>
                <a:srgbClr val="373A36"/>
              </a:solidFill>
              <a:effectLst/>
              <a:uLnTx/>
              <a:uFillTx/>
              <a:latin typeface="Arial"/>
              <a:ea typeface="+mn-ea"/>
              <a:cs typeface="Calibri" panose="020F0502020204030204" pitchFamily="34" charset="0"/>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ממעיט  בפעילות גופנית</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מקבל </a:t>
            </a:r>
            <a:r>
              <a:rPr kumimoji="0" lang="en-US"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Relvar</a:t>
            </a:r>
            <a:r>
              <a:rPr kumimoji="0" lang="en-US"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en-US"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ICS/LABA</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לטיפול ב </a:t>
            </a:r>
            <a:r>
              <a:rPr kumimoji="0" lang="en-US"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COPD</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endParaRPr kumimoji="0" lang="en-US" sz="1600" b="1" i="0" u="none" strike="noStrike" kern="0" cap="none" spc="0" normalizeH="0" baseline="0" noProof="0">
              <a:ln>
                <a:noFill/>
              </a:ln>
              <a:solidFill>
                <a:srgbClr val="347785"/>
              </a:solidFill>
              <a:effectLst/>
              <a:uLnTx/>
              <a:uFillTx/>
              <a:latin typeface="Arial" panose="020B0604020202020204"/>
              <a:ea typeface="+mn-ea"/>
              <a:cs typeface="+mn-cs"/>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טכניקות שימוש במשאף לא מיטבית, היענות מספקת לטיפול</a:t>
            </a:r>
            <a:endParaRPr kumimoji="0" lang="en-US"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שימוש </a:t>
            </a:r>
            <a:r>
              <a:rPr kumimoji="0" lang="he-IL"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בוונטולין</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en-US"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SABA</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he-IL"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שלוש פעמים בשבוע</a:t>
            </a:r>
            <a:endParaRPr kumimoji="0" lang="en-GB"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altLang="en-US"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הסימפטומים כוללים שיעול עם ליחה; ליחה לבנה/רירית; קוצר נשימה במאמץ</a:t>
            </a: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שתי </a:t>
            </a:r>
            <a:r>
              <a:rPr kumimoji="0" lang="he-IL"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אקססרבציות</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בשנה החולפת שטופלו </a:t>
            </a:r>
            <a:r>
              <a:rPr kumimoji="0" lang="he-IL" sz="1600" b="1" i="0" u="none" strike="noStrike" kern="0" cap="none" spc="0" normalizeH="0" baseline="0" noProof="0" err="1">
                <a:ln>
                  <a:noFill/>
                </a:ln>
                <a:solidFill>
                  <a:srgbClr val="347785"/>
                </a:solidFill>
                <a:effectLst/>
                <a:uLnTx/>
                <a:uFillTx/>
                <a:latin typeface="Arial" panose="020B0604020202020204"/>
                <a:ea typeface="+mn-ea"/>
                <a:cs typeface="Calibri" panose="020F0502020204030204" pitchFamily="34" charset="0"/>
              </a:rPr>
              <a:t>בפרדניזון</a:t>
            </a:r>
            <a:r>
              <a:rPr kumimoji="0" lang="he-IL"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 </a:t>
            </a:r>
            <a:r>
              <a:rPr kumimoji="0" lang="he-IL" sz="1600" b="1" i="0" u="none" strike="noStrike" kern="0" cap="none" spc="0" normalizeH="0" baseline="0" noProof="0" err="1">
                <a:ln>
                  <a:noFill/>
                </a:ln>
                <a:solidFill>
                  <a:srgbClr val="347785"/>
                </a:solidFill>
                <a:effectLst/>
                <a:uLnTx/>
                <a:uFillTx/>
                <a:latin typeface="Arial" panose="020B0604020202020204"/>
                <a:ea typeface="+mn-ea"/>
                <a:cs typeface="Calibri" panose="020F0502020204030204" pitchFamily="34" charset="0"/>
              </a:rPr>
              <a:t>ואזניל</a:t>
            </a:r>
            <a:endParaRPr kumimoji="0" lang="he-IL" sz="1600" b="0" i="0" u="none" strike="noStrike" kern="0" cap="none" spc="0" normalizeH="0" baseline="0" noProof="0">
              <a:ln>
                <a:noFill/>
              </a:ln>
              <a:solidFill>
                <a:srgbClr val="373A36"/>
              </a:solidFill>
              <a:effectLst/>
              <a:uLnTx/>
              <a:uFillTx/>
              <a:latin typeface="Calibri" panose="020F0502020204030204"/>
              <a:ea typeface="+mn-ea"/>
              <a:cs typeface="Calibri" panose="020F0502020204030204" pitchFamily="34" charset="0"/>
            </a:endParaRPr>
          </a:p>
          <a:p>
            <a:pPr marL="285750" marR="0" lvl="0" indent="-28575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Calibri" panose="020F0502020204030204"/>
                <a:ea typeface="+mn-ea"/>
                <a:cs typeface="Calibri" panose="020F0502020204030204" pitchFamily="34" charset="0"/>
              </a:rPr>
              <a:t>בנוסף, חשד </a:t>
            </a:r>
            <a:r>
              <a:rPr kumimoji="0" lang="he-IL" sz="1600" b="0" i="0" u="none" strike="noStrike" kern="0" cap="none" spc="0" normalizeH="0" baseline="0" noProof="0" err="1">
                <a:ln>
                  <a:noFill/>
                </a:ln>
                <a:solidFill>
                  <a:srgbClr val="373A36"/>
                </a:solidFill>
                <a:effectLst/>
                <a:uLnTx/>
                <a:uFillTx/>
                <a:latin typeface="Calibri" panose="020F0502020204030204"/>
                <a:ea typeface="+mn-ea"/>
                <a:cs typeface="Calibri" panose="020F0502020204030204" pitchFamily="34" charset="0"/>
              </a:rPr>
              <a:t>אקססרבציות</a:t>
            </a:r>
            <a:r>
              <a:rPr kumimoji="0" lang="he-IL" sz="1600" b="0" i="0" u="none" strike="noStrike" kern="0" cap="none" spc="0" normalizeH="0" baseline="0" noProof="0">
                <a:ln>
                  <a:noFill/>
                </a:ln>
                <a:solidFill>
                  <a:srgbClr val="373A36"/>
                </a:solidFill>
                <a:effectLst/>
                <a:uLnTx/>
                <a:uFillTx/>
                <a:latin typeface="Calibri" panose="020F0502020204030204"/>
                <a:ea typeface="+mn-ea"/>
                <a:cs typeface="Calibri" panose="020F0502020204030204" pitchFamily="34" charset="0"/>
              </a:rPr>
              <a:t> בינוניות שנוהלו באופן עצמאי ולא דווחו בשנה האחרונה</a:t>
            </a:r>
          </a:p>
          <a:p>
            <a:pPr marL="0" marR="0" lvl="0" indent="0" algn="r" defTabSz="914400" rtl="1" eaLnBrk="1" fontAlgn="auto" latinLnBrk="0" hangingPunct="1">
              <a:lnSpc>
                <a:spcPct val="100000"/>
              </a:lnSpc>
              <a:spcBef>
                <a:spcPts val="267"/>
              </a:spcBef>
              <a:spcAft>
                <a:spcPts val="267"/>
              </a:spcAft>
              <a:buClr>
                <a:srgbClr val="2CD5C4"/>
              </a:buClr>
              <a:buSzTx/>
              <a:buFontTx/>
              <a:buNone/>
              <a:tabLst/>
              <a:defRPr/>
            </a:pPr>
            <a:endParaRPr kumimoji="0" lang="en-GB"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endParaRPr kumimoji="0" lang="en-GB" sz="1600" b="0" i="0" u="none" strike="noStrike" kern="0" cap="none" spc="0" normalizeH="0" baseline="30000" noProof="0">
              <a:ln>
                <a:noFill/>
              </a:ln>
              <a:solidFill>
                <a:srgbClr val="373A36"/>
              </a:solidFill>
              <a:effectLst/>
              <a:uLnTx/>
              <a:uFillTx/>
              <a:latin typeface="Arial" panose="020B0604020202020204"/>
              <a:ea typeface="+mn-ea"/>
              <a:cs typeface="Calibri" panose="020F0502020204030204" pitchFamily="34" charset="0"/>
            </a:endParaRPr>
          </a:p>
        </p:txBody>
      </p:sp>
      <p:pic>
        <p:nvPicPr>
          <p:cNvPr id="15" name="Picture 14">
            <a:extLst>
              <a:ext uri="{FF2B5EF4-FFF2-40B4-BE49-F238E27FC236}">
                <a16:creationId xmlns:a16="http://schemas.microsoft.com/office/drawing/2014/main" id="{AFA39E2F-EDC5-4AD6-B802-2059F8A4A2E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rot="526743">
            <a:off x="794708" y="1997134"/>
            <a:ext cx="3377751" cy="2251834"/>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5" name="TextBox 4">
            <a:extLst>
              <a:ext uri="{FF2B5EF4-FFF2-40B4-BE49-F238E27FC236}">
                <a16:creationId xmlns:a16="http://schemas.microsoft.com/office/drawing/2014/main" id="{E6B8CE36-B8C7-41ED-880A-1B155FAC01B8}"/>
              </a:ext>
            </a:extLst>
          </p:cNvPr>
          <p:cNvSpPr txBox="1"/>
          <p:nvPr/>
        </p:nvSpPr>
        <p:spPr>
          <a:xfrm>
            <a:off x="642651" y="4591025"/>
            <a:ext cx="3473178" cy="1261884"/>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en-US" altLang="en-US" sz="1900" b="0" i="1" u="none" strike="noStrike" kern="1200" cap="none" spc="0" normalizeH="0" baseline="0" noProof="0">
                <a:ln>
                  <a:noFill/>
                </a:ln>
                <a:solidFill>
                  <a:srgbClr val="2CD5C4">
                    <a:lumMod val="75000"/>
                  </a:srgbClr>
                </a:solidFill>
                <a:effectLst/>
                <a:uLnTx/>
                <a:uFillTx/>
                <a:latin typeface="Arial" panose="020B0604020202020204"/>
                <a:ea typeface="+mn-ea"/>
                <a:cs typeface="+mn-cs"/>
              </a:rPr>
              <a:t>"</a:t>
            </a:r>
            <a:r>
              <a:rPr kumimoji="0" lang="he-IL" altLang="en-US" sz="1900" b="0" i="1" u="none" strike="noStrike" kern="1200" cap="none" spc="0" normalizeH="0" baseline="0" noProof="0">
                <a:ln>
                  <a:noFill/>
                </a:ln>
                <a:solidFill>
                  <a:srgbClr val="2CD5C4">
                    <a:lumMod val="75000"/>
                  </a:srgbClr>
                </a:solidFill>
                <a:effectLst/>
                <a:uLnTx/>
                <a:uFillTx/>
                <a:latin typeface="Arial" panose="020B0604020202020204"/>
                <a:ea typeface="+mn-ea"/>
                <a:cs typeface="Arial" panose="020B0604020202020204" pitchFamily="34" charset="0"/>
              </a:rPr>
              <a:t>אני לא יכול לעבוד כמו שהייתי רגיל. הפחתתי את העומס בעבודה כי אני עייף מדי</a:t>
            </a:r>
            <a:r>
              <a:rPr kumimoji="0" lang="en-US" altLang="en-US" sz="1900" b="0" i="1" u="none" strike="noStrike" kern="1200" cap="none" spc="0" normalizeH="0" baseline="0" noProof="0">
                <a:ln>
                  <a:noFill/>
                </a:ln>
                <a:solidFill>
                  <a:srgbClr val="2CD5C4">
                    <a:lumMod val="75000"/>
                  </a:srgbClr>
                </a:solidFill>
                <a:effectLst/>
                <a:uLnTx/>
                <a:uFillTx/>
                <a:latin typeface="Arial" panose="020B0604020202020204"/>
                <a:ea typeface="+mn-ea"/>
                <a:cs typeface="+mn-cs"/>
              </a:rPr>
              <a:t>.</a:t>
            </a:r>
            <a:r>
              <a:rPr kumimoji="0" lang="he-IL" altLang="en-US" sz="1900" b="0" i="1" u="none" strike="noStrike" kern="1200" cap="none" spc="0" normalizeH="0" baseline="0" noProof="0">
                <a:ln>
                  <a:noFill/>
                </a:ln>
                <a:solidFill>
                  <a:srgbClr val="2CD5C4">
                    <a:lumMod val="75000"/>
                  </a:srgbClr>
                </a:solidFill>
                <a:effectLst/>
                <a:uLnTx/>
                <a:uFillTx/>
                <a:latin typeface="Arial" panose="020B0604020202020204"/>
                <a:ea typeface="+mn-ea"/>
                <a:cs typeface="Arial" panose="020B0604020202020204" pitchFamily="34" charset="0"/>
              </a:rPr>
              <a:t>"</a:t>
            </a:r>
            <a:endParaRPr kumimoji="0" lang="en-US" altLang="en-US" sz="1900" b="0" i="1" u="none" strike="noStrike" kern="1200" cap="none" spc="0" normalizeH="0" baseline="0" noProof="0">
              <a:ln>
                <a:noFill/>
              </a:ln>
              <a:solidFill>
                <a:srgbClr val="2CD5C4">
                  <a:lumMod val="75000"/>
                </a:srgbClr>
              </a:solidFill>
              <a:effectLst/>
              <a:uLnTx/>
              <a:uFillTx/>
              <a:latin typeface="Arial" panose="020B0604020202020204"/>
              <a:ea typeface="+mn-ea"/>
              <a:cs typeface="+mn-cs"/>
            </a:endParaRPr>
          </a:p>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GB" sz="1900" b="0" i="1" u="none" strike="noStrike" kern="1200" cap="none" spc="0" normalizeH="0" baseline="0" noProof="0">
              <a:ln>
                <a:noFill/>
              </a:ln>
              <a:solidFill>
                <a:srgbClr val="2CD5C4">
                  <a:lumMod val="75000"/>
                </a:srgbClr>
              </a:solidFill>
              <a:effectLst/>
              <a:uLnTx/>
              <a:uFillTx/>
              <a:latin typeface="Arial" panose="020B0604020202020204"/>
              <a:ea typeface="+mn-ea"/>
              <a:cs typeface="+mn-cs"/>
            </a:endParaRPr>
          </a:p>
        </p:txBody>
      </p:sp>
      <p:sp>
        <p:nvSpPr>
          <p:cNvPr id="18" name="Freeform: Shape 17">
            <a:extLst>
              <a:ext uri="{FF2B5EF4-FFF2-40B4-BE49-F238E27FC236}">
                <a16:creationId xmlns:a16="http://schemas.microsoft.com/office/drawing/2014/main" id="{69C82CBD-E6D0-4EA9-A2D2-82FC5864E513}"/>
              </a:ext>
            </a:extLst>
          </p:cNvPr>
          <p:cNvSpPr/>
          <p:nvPr/>
        </p:nvSpPr>
        <p:spPr>
          <a:xfrm>
            <a:off x="2264923" y="1628883"/>
            <a:ext cx="227976" cy="526144"/>
          </a:xfrm>
          <a:custGeom>
            <a:avLst/>
            <a:gdLst>
              <a:gd name="connsiteX0" fmla="*/ 178484 w 238125"/>
              <a:gd name="connsiteY0" fmla="*/ 8272 h 533400"/>
              <a:gd name="connsiteX1" fmla="*/ 77995 w 238125"/>
              <a:gd name="connsiteY1" fmla="*/ 80853 h 533400"/>
              <a:gd name="connsiteX2" fmla="*/ 67708 w 238125"/>
              <a:gd name="connsiteY2" fmla="*/ 143908 h 533400"/>
              <a:gd name="connsiteX3" fmla="*/ 97807 w 238125"/>
              <a:gd name="connsiteY3" fmla="*/ 145242 h 533400"/>
              <a:gd name="connsiteX4" fmla="*/ 107523 w 238125"/>
              <a:gd name="connsiteY4" fmla="*/ 85615 h 533400"/>
              <a:gd name="connsiteX5" fmla="*/ 173817 w 238125"/>
              <a:gd name="connsiteY5" fmla="*/ 37800 h 533400"/>
              <a:gd name="connsiteX6" fmla="*/ 207535 w 238125"/>
              <a:gd name="connsiteY6" fmla="*/ 108856 h 533400"/>
              <a:gd name="connsiteX7" fmla="*/ 151909 w 238125"/>
              <a:gd name="connsiteY7" fmla="*/ 454995 h 533400"/>
              <a:gd name="connsiteX8" fmla="*/ 85711 w 238125"/>
              <a:gd name="connsiteY8" fmla="*/ 503001 h 533400"/>
              <a:gd name="connsiteX9" fmla="*/ 37705 w 238125"/>
              <a:gd name="connsiteY9" fmla="*/ 436707 h 533400"/>
              <a:gd name="connsiteX10" fmla="*/ 68375 w 238125"/>
              <a:gd name="connsiteY10" fmla="*/ 245731 h 533400"/>
              <a:gd name="connsiteX11" fmla="*/ 38943 w 238125"/>
              <a:gd name="connsiteY11" fmla="*/ 240968 h 533400"/>
              <a:gd name="connsiteX12" fmla="*/ 8272 w 238125"/>
              <a:gd name="connsiteY12" fmla="*/ 431849 h 533400"/>
              <a:gd name="connsiteX13" fmla="*/ 80948 w 238125"/>
              <a:gd name="connsiteY13" fmla="*/ 532338 h 533400"/>
              <a:gd name="connsiteX14" fmla="*/ 181342 w 238125"/>
              <a:gd name="connsiteY14" fmla="*/ 459662 h 533400"/>
              <a:gd name="connsiteX15" fmla="*/ 236968 w 238125"/>
              <a:gd name="connsiteY15" fmla="*/ 113524 h 533400"/>
              <a:gd name="connsiteX16" fmla="*/ 178484 w 238125"/>
              <a:gd name="connsiteY16" fmla="*/ 8272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125" h="533400">
                <a:moveTo>
                  <a:pt x="178484" y="8272"/>
                </a:moveTo>
                <a:cubicBezTo>
                  <a:pt x="130764" y="557"/>
                  <a:pt x="85615" y="33228"/>
                  <a:pt x="77995" y="80853"/>
                </a:cubicBezTo>
                <a:lnTo>
                  <a:pt x="67708" y="143908"/>
                </a:lnTo>
                <a:lnTo>
                  <a:pt x="97807" y="145242"/>
                </a:lnTo>
                <a:lnTo>
                  <a:pt x="107523" y="85615"/>
                </a:lnTo>
                <a:cubicBezTo>
                  <a:pt x="112571" y="54278"/>
                  <a:pt x="142289" y="32752"/>
                  <a:pt x="173817" y="37800"/>
                </a:cubicBezTo>
                <a:cubicBezTo>
                  <a:pt x="205154" y="42848"/>
                  <a:pt x="212584" y="77519"/>
                  <a:pt x="207535" y="108856"/>
                </a:cubicBezTo>
                <a:lnTo>
                  <a:pt x="151909" y="454995"/>
                </a:lnTo>
                <a:cubicBezTo>
                  <a:pt x="146861" y="486523"/>
                  <a:pt x="117143" y="508049"/>
                  <a:pt x="85711" y="503001"/>
                </a:cubicBezTo>
                <a:cubicBezTo>
                  <a:pt x="54183" y="497953"/>
                  <a:pt x="32656" y="468235"/>
                  <a:pt x="37705" y="436707"/>
                </a:cubicBezTo>
                <a:lnTo>
                  <a:pt x="68375" y="245731"/>
                </a:lnTo>
                <a:lnTo>
                  <a:pt x="38943" y="240968"/>
                </a:lnTo>
                <a:lnTo>
                  <a:pt x="8272" y="431849"/>
                </a:lnTo>
                <a:cubicBezTo>
                  <a:pt x="557" y="479569"/>
                  <a:pt x="33228" y="524718"/>
                  <a:pt x="80948" y="532338"/>
                </a:cubicBezTo>
                <a:cubicBezTo>
                  <a:pt x="128478" y="539958"/>
                  <a:pt x="173626" y="507382"/>
                  <a:pt x="181342" y="459662"/>
                </a:cubicBezTo>
                <a:lnTo>
                  <a:pt x="236968" y="113524"/>
                </a:lnTo>
                <a:cubicBezTo>
                  <a:pt x="244588" y="65994"/>
                  <a:pt x="226014" y="15892"/>
                  <a:pt x="178484" y="8272"/>
                </a:cubicBezTo>
                <a:close/>
              </a:path>
            </a:pathLst>
          </a:custGeom>
          <a:solidFill>
            <a:sysClr val="window" lastClr="FFFFFF">
              <a:lumMod val="65000"/>
            </a:sysClr>
          </a:solidFill>
          <a:ln w="9525"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9" name="Rectangle: Single Corner Snipped 18">
            <a:extLst>
              <a:ext uri="{FF2B5EF4-FFF2-40B4-BE49-F238E27FC236}">
                <a16:creationId xmlns:a16="http://schemas.microsoft.com/office/drawing/2014/main" id="{A9E36E8A-6AA7-A942-92D9-51346901C89F}"/>
              </a:ext>
            </a:extLst>
          </p:cNvPr>
          <p:cNvSpPr>
            <a:spLocks noChangeAspect="1"/>
          </p:cNvSpPr>
          <p:nvPr/>
        </p:nvSpPr>
        <p:spPr>
          <a:xfrm flipH="1">
            <a:off x="10285252" y="877076"/>
            <a:ext cx="1580662" cy="677455"/>
          </a:xfrm>
          <a:prstGeom prst="snip1Rect">
            <a:avLst>
              <a:gd name="adj" fmla="val 50000"/>
            </a:avLst>
          </a:prstGeom>
          <a:solidFill>
            <a:schemeClr val="bg2">
              <a:lumMod val="75000"/>
            </a:schemeClr>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97055835-E6B7-43F4-9161-E304D2C64AE0}"/>
              </a:ext>
            </a:extLst>
          </p:cNvPr>
          <p:cNvSpPr>
            <a:spLocks noChangeAspect="1"/>
          </p:cNvSpPr>
          <p:nvPr/>
        </p:nvSpPr>
        <p:spPr>
          <a:xfrm>
            <a:off x="334962" y="1483279"/>
            <a:ext cx="11522075" cy="365126"/>
          </a:xfrm>
          <a:prstGeom prst="rect">
            <a:avLst/>
          </a:prstGeom>
          <a:solidFill>
            <a:srgbClr val="D5F7F3"/>
          </a:solidFill>
          <a:ln w="9525" cap="flat" cmpd="sng" algn="ctr">
            <a:solidFill>
              <a:schemeClr val="bg2"/>
            </a:solidFill>
            <a:prstDash val="solid"/>
            <a:miter lim="800000"/>
          </a:ln>
          <a:effectLst/>
        </p:spPr>
        <p:txBody>
          <a:bodyPr rtlCol="0" anchor="ctr"/>
          <a:lstStyle/>
          <a:p>
            <a:pPr marL="0" marR="0" lvl="0" indent="0" algn="l" defTabSz="914400" rtl="0" eaLnBrk="1" fontAlgn="auto" latinLnBrk="0" hangingPunct="1">
              <a:lnSpc>
                <a:spcPct val="100000"/>
              </a:lnSpc>
              <a:spcBef>
                <a:spcPts val="351"/>
              </a:spcBef>
              <a:spcAft>
                <a:spcPts val="351"/>
              </a:spcAft>
              <a:buClr>
                <a:srgbClr val="19195A"/>
              </a:buClr>
              <a:buSzTx/>
              <a:buFontTx/>
              <a:buNone/>
              <a:tabLst/>
              <a:defRPr/>
            </a:pPr>
            <a:endParaRPr kumimoji="0" lang="en-GB" sz="1700" b="1" i="0" u="none" strike="noStrike" kern="0" cap="none" spc="0" normalizeH="0" baseline="0" noProof="0">
              <a:ln>
                <a:noFill/>
              </a:ln>
              <a:solidFill>
                <a:prstClr val="black"/>
              </a:solidFill>
              <a:effectLst/>
              <a:uLnTx/>
              <a:uFillTx/>
              <a:latin typeface="Arial" panose="020B0604020202020204"/>
              <a:ea typeface="+mn-ea"/>
              <a:cs typeface="Calibri" panose="020F0502020204030204" pitchFamily="34" charset="0"/>
            </a:endParaRPr>
          </a:p>
        </p:txBody>
      </p:sp>
      <p:sp>
        <p:nvSpPr>
          <p:cNvPr id="22" name="TextBox 21">
            <a:extLst>
              <a:ext uri="{FF2B5EF4-FFF2-40B4-BE49-F238E27FC236}">
                <a16:creationId xmlns:a16="http://schemas.microsoft.com/office/drawing/2014/main" id="{22F49018-28A6-FBEC-76F5-99FE1B24BB8B}"/>
              </a:ext>
            </a:extLst>
          </p:cNvPr>
          <p:cNvSpPr txBox="1"/>
          <p:nvPr/>
        </p:nvSpPr>
        <p:spPr>
          <a:xfrm>
            <a:off x="10123020" y="937365"/>
            <a:ext cx="1764891" cy="369332"/>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מיכאל, בן 63</a:t>
            </a:r>
            <a:endParaRPr kumimoji="0" lang="en-GB" sz="1800" b="1"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7167629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Single Corner Snipped 16">
            <a:extLst>
              <a:ext uri="{FF2B5EF4-FFF2-40B4-BE49-F238E27FC236}">
                <a16:creationId xmlns:a16="http://schemas.microsoft.com/office/drawing/2014/main" id="{2F7F5765-001D-4198-88F9-EC05D634D1B1}"/>
              </a:ext>
            </a:extLst>
          </p:cNvPr>
          <p:cNvSpPr>
            <a:spLocks noChangeAspect="1"/>
          </p:cNvSpPr>
          <p:nvPr/>
        </p:nvSpPr>
        <p:spPr>
          <a:xfrm flipH="1">
            <a:off x="7766331" y="809055"/>
            <a:ext cx="1580662" cy="677455"/>
          </a:xfrm>
          <a:prstGeom prst="snip1Rect">
            <a:avLst>
              <a:gd name="adj" fmla="val 50000"/>
            </a:avLst>
          </a:prstGeom>
          <a:solidFill>
            <a:schemeClr val="accent4">
              <a:lumMod val="20000"/>
              <a:lumOff val="80000"/>
            </a:schemeClr>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6" name="Rectangle: Single Corner Snipped 5">
            <a:extLst>
              <a:ext uri="{FF2B5EF4-FFF2-40B4-BE49-F238E27FC236}">
                <a16:creationId xmlns:a16="http://schemas.microsoft.com/office/drawing/2014/main" id="{FDF1E7C8-1FF4-46A4-8C58-0B892CBD4FAC}"/>
              </a:ext>
            </a:extLst>
          </p:cNvPr>
          <p:cNvSpPr>
            <a:spLocks noChangeAspect="1"/>
          </p:cNvSpPr>
          <p:nvPr/>
        </p:nvSpPr>
        <p:spPr>
          <a:xfrm flipH="1">
            <a:off x="8512053" y="798316"/>
            <a:ext cx="2192873" cy="677455"/>
          </a:xfrm>
          <a:prstGeom prst="snip1Rect">
            <a:avLst>
              <a:gd name="adj" fmla="val 50000"/>
            </a:avLst>
          </a:prstGeom>
          <a:solidFill>
            <a:schemeClr val="accent2">
              <a:lumMod val="20000"/>
              <a:lumOff val="80000"/>
            </a:schemeClr>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0DFCE520-1F48-4054-8401-EC31465498DB}"/>
              </a:ext>
            </a:extLst>
          </p:cNvPr>
          <p:cNvGrpSpPr/>
          <p:nvPr/>
        </p:nvGrpSpPr>
        <p:grpSpPr>
          <a:xfrm flipH="1">
            <a:off x="9177878" y="800444"/>
            <a:ext cx="2677526" cy="677455"/>
            <a:chOff x="6125671" y="1277241"/>
            <a:chExt cx="2714571" cy="677455"/>
          </a:xfrm>
          <a:solidFill>
            <a:schemeClr val="bg2">
              <a:lumMod val="75000"/>
            </a:schemeClr>
          </a:solidFill>
        </p:grpSpPr>
        <p:sp>
          <p:nvSpPr>
            <p:cNvPr id="8" name="Rectangle: Single Corner Snipped 7">
              <a:extLst>
                <a:ext uri="{FF2B5EF4-FFF2-40B4-BE49-F238E27FC236}">
                  <a16:creationId xmlns:a16="http://schemas.microsoft.com/office/drawing/2014/main" id="{87068B07-171C-4607-8312-85A86636060A}"/>
                </a:ext>
              </a:extLst>
            </p:cNvPr>
            <p:cNvSpPr>
              <a:spLocks noChangeAspect="1"/>
            </p:cNvSpPr>
            <p:nvPr/>
          </p:nvSpPr>
          <p:spPr>
            <a:xfrm>
              <a:off x="6125671" y="1277241"/>
              <a:ext cx="2714571" cy="677455"/>
            </a:xfrm>
            <a:prstGeom prst="snip1Rect">
              <a:avLst>
                <a:gd name="adj" fmla="val 50000"/>
              </a:avLst>
            </a:prstGeom>
            <a:grp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5D21461B-F0F1-413D-9A64-B5485D333680}"/>
                </a:ext>
              </a:extLst>
            </p:cNvPr>
            <p:cNvSpPr txBox="1"/>
            <p:nvPr/>
          </p:nvSpPr>
          <p:spPr>
            <a:xfrm>
              <a:off x="6134671" y="1346021"/>
              <a:ext cx="2354299" cy="369332"/>
            </a:xfrm>
            <a:prstGeom prst="rect">
              <a:avLst/>
            </a:prstGeom>
            <a:grp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err="1">
                  <a:ln>
                    <a:noFill/>
                  </a:ln>
                  <a:solidFill>
                    <a:prstClr val="white"/>
                  </a:solidFill>
                  <a:effectLst/>
                  <a:uLnTx/>
                  <a:uFillTx/>
                  <a:latin typeface="Arial" panose="020B0604020202020204"/>
                  <a:ea typeface="+mn-ea"/>
                  <a:cs typeface="Arial" panose="020B0604020202020204" pitchFamily="34" charset="0"/>
                </a:rPr>
                <a:t>ג'ניה</a:t>
              </a:r>
              <a:r>
                <a:rPr kumimoji="0" lang="he-IL" sz="18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 בת 55</a:t>
              </a:r>
              <a:endParaRPr kumimoji="0" lang="en-GB" sz="1800" b="1"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12" name="Text Placeholder 11">
            <a:extLst>
              <a:ext uri="{FF2B5EF4-FFF2-40B4-BE49-F238E27FC236}">
                <a16:creationId xmlns:a16="http://schemas.microsoft.com/office/drawing/2014/main" id="{3B4F4E5B-722D-7EF1-FD2D-A092AA39F801}"/>
              </a:ext>
            </a:extLst>
          </p:cNvPr>
          <p:cNvSpPr>
            <a:spLocks noGrp="1"/>
          </p:cNvSpPr>
          <p:nvPr>
            <p:ph type="body"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Image is a stock image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BMI, body mass index; </a:t>
            </a:r>
            <a:r>
              <a:rPr kumimoji="0" lang="en-US" sz="800" b="0" i="0" u="none" strike="noStrike" kern="1200" cap="none" spc="0" normalizeH="0" baseline="0" noProof="0">
                <a:ln>
                  <a:noFill/>
                </a:ln>
                <a:solidFill>
                  <a:srgbClr val="373A36"/>
                </a:solidFill>
                <a:effectLst/>
                <a:uLnTx/>
                <a:uFillTx/>
                <a:latin typeface="Arial" panose="020B0604020202020204"/>
                <a:ea typeface="+mn-ea"/>
                <a:cs typeface="+mn-cs"/>
              </a:rPr>
              <a:t>ICS, inhaled corticosteroid(s); LABA, long-acting beta</a:t>
            </a:r>
            <a:r>
              <a:rPr kumimoji="0" lang="en-US" sz="800" b="0" i="0" u="none" strike="noStrike" kern="1200" cap="none" spc="0" normalizeH="0" baseline="-25000" noProof="0">
                <a:ln>
                  <a:noFill/>
                </a:ln>
                <a:solidFill>
                  <a:srgbClr val="373A36"/>
                </a:solidFill>
                <a:effectLst/>
                <a:uLnTx/>
                <a:uFillTx/>
                <a:latin typeface="Arial" panose="020B0604020202020204"/>
                <a:ea typeface="+mn-ea"/>
                <a:cs typeface="+mn-cs"/>
              </a:rPr>
              <a:t>2</a:t>
            </a:r>
            <a:r>
              <a:rPr kumimoji="0" lang="en-US" sz="800" b="0" i="0" u="none" strike="noStrike" kern="1200" cap="none" spc="0" normalizeH="0" baseline="0" noProof="0">
                <a:ln>
                  <a:noFill/>
                </a:ln>
                <a:solidFill>
                  <a:srgbClr val="373A36"/>
                </a:solidFill>
                <a:effectLst/>
                <a:uLnTx/>
                <a:uFillTx/>
                <a:latin typeface="Arial" panose="020B0604020202020204"/>
                <a:ea typeface="+mn-ea"/>
                <a:cs typeface="+mn-cs"/>
              </a:rPr>
              <a:t>-agonist; </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SABA, short-acting beta</a:t>
            </a:r>
            <a:r>
              <a:rPr kumimoji="0" lang="en-GB" sz="800" b="0" i="0" u="none" strike="noStrike" kern="1200" cap="none" spc="0" normalizeH="0" baseline="-25000" noProof="0">
                <a:ln>
                  <a:noFill/>
                </a:ln>
                <a:solidFill>
                  <a:srgbClr val="373A36"/>
                </a:solidFill>
                <a:effectLst/>
                <a:uLnTx/>
                <a:uFillTx/>
                <a:latin typeface="Arial" panose="020B0604020202020204"/>
                <a:ea typeface="+mn-ea"/>
                <a:cs typeface="+mn-cs"/>
              </a:rPr>
              <a:t>2</a:t>
            </a:r>
            <a:r>
              <a:rPr kumimoji="0" lang="en-GB" sz="800" b="0" i="0" u="none" strike="noStrike" kern="1200" cap="none" spc="0" normalizeH="0" baseline="0" noProof="0">
                <a:ln>
                  <a:noFill/>
                </a:ln>
                <a:solidFill>
                  <a:srgbClr val="373A36"/>
                </a:solidFill>
                <a:effectLst/>
                <a:uLnTx/>
                <a:uFillTx/>
                <a:latin typeface="Arial" panose="020B0604020202020204"/>
                <a:ea typeface="+mn-ea"/>
                <a:cs typeface="+mn-cs"/>
              </a:rPr>
              <a:t>-agonist</a:t>
            </a:r>
            <a:endParaRPr lang="en-GB"/>
          </a:p>
        </p:txBody>
      </p:sp>
      <p:sp>
        <p:nvSpPr>
          <p:cNvPr id="7" name="Rectangle 6">
            <a:extLst>
              <a:ext uri="{FF2B5EF4-FFF2-40B4-BE49-F238E27FC236}">
                <a16:creationId xmlns:a16="http://schemas.microsoft.com/office/drawing/2014/main" id="{8B2C77FC-EA87-4484-9AAF-69740FF891A7}"/>
              </a:ext>
            </a:extLst>
          </p:cNvPr>
          <p:cNvSpPr>
            <a:spLocks noChangeAspect="1"/>
          </p:cNvSpPr>
          <p:nvPr/>
        </p:nvSpPr>
        <p:spPr>
          <a:xfrm>
            <a:off x="324452" y="1156735"/>
            <a:ext cx="11522075" cy="249911"/>
          </a:xfrm>
          <a:prstGeom prst="rect">
            <a:avLst/>
          </a:prstGeom>
          <a:solidFill>
            <a:schemeClr val="bg2">
              <a:lumMod val="75000"/>
            </a:schemeClr>
          </a:solidFill>
          <a:ln w="12700" cap="flat" cmpd="sng" algn="ctr">
            <a:solidFill>
              <a:schemeClr val="bg2">
                <a:lumMod val="75000"/>
              </a:schemeClr>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E7E6E6">
                  <a:lumMod val="75000"/>
                </a:srgbClr>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97055835-E6B7-43F4-9161-E304D2C64AE0}"/>
              </a:ext>
            </a:extLst>
          </p:cNvPr>
          <p:cNvSpPr>
            <a:spLocks noChangeAspect="1"/>
          </p:cNvSpPr>
          <p:nvPr/>
        </p:nvSpPr>
        <p:spPr>
          <a:xfrm>
            <a:off x="324452" y="1406647"/>
            <a:ext cx="11522075" cy="365126"/>
          </a:xfrm>
          <a:prstGeom prst="rect">
            <a:avLst/>
          </a:prstGeom>
          <a:solidFill>
            <a:srgbClr val="D5F7F3"/>
          </a:solidFill>
          <a:ln w="9525" cap="flat" cmpd="sng" algn="ctr">
            <a:solidFill>
              <a:schemeClr val="bg2"/>
            </a:solidFill>
            <a:prstDash val="solid"/>
            <a:miter lim="800000"/>
          </a:ln>
          <a:effectLst/>
        </p:spPr>
        <p:txBody>
          <a:bodyPr rtlCol="0" anchor="ctr"/>
          <a:lstStyle/>
          <a:p>
            <a:pPr marL="0" marR="0" lvl="0" indent="0" algn="l" defTabSz="914400" rtl="0" eaLnBrk="1" fontAlgn="auto" latinLnBrk="0" hangingPunct="1">
              <a:lnSpc>
                <a:spcPct val="100000"/>
              </a:lnSpc>
              <a:spcBef>
                <a:spcPts val="351"/>
              </a:spcBef>
              <a:spcAft>
                <a:spcPts val="351"/>
              </a:spcAft>
              <a:buClr>
                <a:srgbClr val="19195A"/>
              </a:buClr>
              <a:buSzTx/>
              <a:buFontTx/>
              <a:buNone/>
              <a:tabLst/>
              <a:defRPr/>
            </a:pPr>
            <a:endParaRPr kumimoji="0" lang="en-GB" sz="1700" b="1" i="0" u="none" strike="noStrike" kern="0" cap="none" spc="0" normalizeH="0" baseline="0" noProof="0">
              <a:ln>
                <a:noFill/>
              </a:ln>
              <a:solidFill>
                <a:prstClr val="black"/>
              </a:solidFill>
              <a:effectLst/>
              <a:uLnTx/>
              <a:uFillTx/>
              <a:latin typeface="Arial" panose="020B0604020202020204"/>
              <a:ea typeface="+mn-ea"/>
              <a:cs typeface="Calibri" panose="020F0502020204030204" pitchFamily="34" charset="0"/>
            </a:endParaRPr>
          </a:p>
        </p:txBody>
      </p:sp>
      <p:sp>
        <p:nvSpPr>
          <p:cNvPr id="14" name="Rectangle 13">
            <a:extLst>
              <a:ext uri="{FF2B5EF4-FFF2-40B4-BE49-F238E27FC236}">
                <a16:creationId xmlns:a16="http://schemas.microsoft.com/office/drawing/2014/main" id="{8E606327-AB15-43AE-92EB-423E9013853B}"/>
              </a:ext>
            </a:extLst>
          </p:cNvPr>
          <p:cNvSpPr/>
          <p:nvPr/>
        </p:nvSpPr>
        <p:spPr>
          <a:xfrm>
            <a:off x="324453" y="1782512"/>
            <a:ext cx="11522074" cy="3781349"/>
          </a:xfrm>
          <a:prstGeom prst="rect">
            <a:avLst/>
          </a:prstGeom>
          <a:solidFill>
            <a:schemeClr val="accent2">
              <a:lumMod val="20000"/>
              <a:lumOff val="80000"/>
              <a:alpha val="40000"/>
            </a:schemeClr>
          </a:solidFill>
          <a:ln w="9525" cap="flat" cmpd="sng" algn="ctr">
            <a:solidFill>
              <a:srgbClr val="2CD5C4"/>
            </a:solidFill>
            <a:prstDash val="solid"/>
            <a:miter lim="800000"/>
          </a:ln>
          <a:effectLst/>
        </p:spPr>
        <p:txBody>
          <a:bodyPr lIns="91440" tIns="45720" rIns="91440" bIns="45720" rtlCol="0" anchor="ctr"/>
          <a:lstStyle/>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מנהלת משרד לשעבר </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מעשנת לשעבר (20 שנות קופסה), הפסיקה לעשן לפני 5 שנים</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panose="020F0502020204030204" pitchFamily="34" charset="0"/>
              </a:rPr>
              <a:t>גובה: 157.5 ס"מ, משקל: 81.6 ק"ג, </a:t>
            </a:r>
            <a:r>
              <a:rPr kumimoji="0" lang="en-GB" sz="1600" b="0" i="0" u="none" strike="noStrike" kern="0" cap="none" spc="0" normalizeH="0" baseline="0" noProof="0">
                <a:ln>
                  <a:noFill/>
                </a:ln>
                <a:solidFill>
                  <a:srgbClr val="373A36"/>
                </a:solidFill>
                <a:effectLst/>
                <a:uLnTx/>
                <a:uFillTx/>
                <a:latin typeface="Arial"/>
                <a:ea typeface="+mn-ea"/>
                <a:cs typeface="Calibri" panose="020F0502020204030204" pitchFamily="34" charset="0"/>
              </a:rPr>
              <a:t>BMI: 33 kg/m</a:t>
            </a:r>
            <a:r>
              <a:rPr kumimoji="0" lang="en-GB" sz="1600" b="0" i="0" u="none" strike="noStrike" kern="0" cap="none" spc="0" normalizeH="0" baseline="30000" noProof="0">
                <a:ln>
                  <a:noFill/>
                </a:ln>
                <a:solidFill>
                  <a:srgbClr val="373A36"/>
                </a:solidFill>
                <a:effectLst/>
                <a:uLnTx/>
                <a:uFillTx/>
                <a:latin typeface="Arial"/>
                <a:ea typeface="+mn-ea"/>
                <a:cs typeface="Calibri" panose="020F0502020204030204" pitchFamily="34" charset="0"/>
              </a:rPr>
              <a:t>2</a:t>
            </a:r>
            <a:endParaRPr kumimoji="0" lang="en-GB" sz="1600" b="0" i="0" u="none" strike="noStrike" kern="0" cap="none" spc="0" normalizeH="0" baseline="0" noProof="0">
              <a:ln>
                <a:noFill/>
              </a:ln>
              <a:solidFill>
                <a:srgbClr val="373A36"/>
              </a:solidFill>
              <a:effectLst/>
              <a:uLnTx/>
              <a:uFillTx/>
              <a:latin typeface="Arial"/>
              <a:ea typeface="+mn-ea"/>
              <a:cs typeface="Calibri" panose="020F0502020204030204" pitchFamily="34" charset="0"/>
            </a:endParaRPr>
          </a:p>
          <a:p>
            <a:pPr marL="230400" marR="0" lvl="0" indent="-230400" algn="r" defTabSz="685783" rtl="1" eaLnBrk="1" fontAlgn="auto" latinLnBrk="0" hangingPunct="1">
              <a:lnSpc>
                <a:spcPct val="100000"/>
              </a:lnSpc>
              <a:spcBef>
                <a:spcPts val="300"/>
              </a:spcBef>
              <a:spcAft>
                <a:spcPts val="300"/>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a:ea typeface="+mn-ea"/>
                <a:cs typeface="Calibri"/>
              </a:rPr>
              <a:t>פעילות גופנית מועטה </a:t>
            </a:r>
            <a:endParaRPr kumimoji="0" lang="en-GB" sz="1600" b="0" i="0" u="none" strike="noStrike" kern="0" cap="none" spc="0" normalizeH="0" baseline="0" noProof="0">
              <a:ln>
                <a:noFill/>
              </a:ln>
              <a:solidFill>
                <a:srgbClr val="373A36"/>
              </a:solidFill>
              <a:effectLst/>
              <a:uLnTx/>
              <a:uFillTx/>
              <a:latin typeface="Arial"/>
              <a:ea typeface="+mn-ea"/>
              <a:cs typeface="Calibri"/>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מטופלת ב </a:t>
            </a:r>
            <a:r>
              <a:rPr kumimoji="0" lang="en-US"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Relvar</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en-GB"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ICS/LABA</a:t>
            </a:r>
            <a:r>
              <a:rPr kumimoji="0" lang="he-IL"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 </a:t>
            </a:r>
            <a:r>
              <a:rPr kumimoji="0" lang="he-IL" sz="1600" b="0" i="0" u="none" strike="noStrike" kern="0" cap="none" spc="0" normalizeH="0" baseline="0" noProof="0">
                <a:ln>
                  <a:noFill/>
                </a:ln>
                <a:solidFill>
                  <a:srgbClr val="373A36"/>
                </a:solidFill>
                <a:effectLst/>
                <a:uLnTx/>
                <a:uFillTx/>
                <a:latin typeface="Arial"/>
                <a:ea typeface="+mn-ea"/>
                <a:cs typeface="Calibri"/>
              </a:rPr>
              <a:t>למחלת ה </a:t>
            </a:r>
            <a:r>
              <a:rPr kumimoji="0" lang="en-US" sz="1600" b="0" i="0" u="none" strike="noStrike" kern="0" cap="none" spc="0" normalizeH="0" baseline="0" noProof="0">
                <a:ln>
                  <a:noFill/>
                </a:ln>
                <a:solidFill>
                  <a:srgbClr val="373A36"/>
                </a:solidFill>
                <a:effectLst/>
                <a:uLnTx/>
                <a:uFillTx/>
                <a:latin typeface="Arial"/>
                <a:ea typeface="+mn-ea"/>
                <a:cs typeface="Calibri"/>
              </a:rPr>
              <a:t>COPD</a:t>
            </a: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משתמשת </a:t>
            </a:r>
            <a:r>
              <a:rPr kumimoji="0" lang="he-IL"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בוונטולין</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en-US"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SABA</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a:t>
            </a:r>
            <a:r>
              <a:rPr kumimoji="0" lang="he-IL"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מספר פעמים בשבוע</a:t>
            </a:r>
            <a:r>
              <a:rPr kumimoji="0" lang="en-GB" sz="1600" b="1" i="0" u="none" strike="noStrike" kern="0" cap="none" spc="0" normalizeH="0" baseline="0" noProof="0">
                <a:ln>
                  <a:noFill/>
                </a:ln>
                <a:solidFill>
                  <a:srgbClr val="347785"/>
                </a:solidFill>
                <a:effectLst/>
                <a:uLnTx/>
                <a:uFillTx/>
                <a:latin typeface="Arial" panose="020B0604020202020204"/>
                <a:ea typeface="+mn-ea"/>
                <a:cs typeface="Calibri" panose="020F0502020204030204" pitchFamily="34" charset="0"/>
              </a:rPr>
              <a:t> </a:t>
            </a: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לא קיבלה </a:t>
            </a:r>
            <a:r>
              <a:rPr kumimoji="0" lang="he-IL"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סטירואידים</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סיסטמיים או אנטיביוטיקה בשנה האחרונה</a:t>
            </a:r>
            <a:endParaRPr kumimoji="0" lang="en-GB"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הסימפטומים כוללים שיעול ליחתי לסירוגין; קוצר נשימה מתמיד במאמץ</a:t>
            </a:r>
            <a:endParaRPr kumimoji="0" lang="en-GB"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endParaRPr>
          </a:p>
          <a:p>
            <a:pPr marL="230400" marR="0" lvl="0" indent="-230400" algn="r" defTabSz="914400" rtl="1" eaLnBrk="1" fontAlgn="auto" latinLnBrk="0" hangingPunct="1">
              <a:lnSpc>
                <a:spcPct val="100000"/>
              </a:lnSpc>
              <a:spcBef>
                <a:spcPts val="267"/>
              </a:spcBef>
              <a:spcAft>
                <a:spcPts val="267"/>
              </a:spcAft>
              <a:buClr>
                <a:srgbClr val="2CD5C4"/>
              </a:buClr>
              <a:buSzTx/>
              <a:buFont typeface="Arial" panose="020B0604020202020204" pitchFamily="34" charset="0"/>
              <a:buChar char="•"/>
              <a:tabLst/>
              <a:defRPr/>
            </a:pP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בעבר </a:t>
            </a:r>
            <a:r>
              <a:rPr kumimoji="0" lang="he-IL" sz="1600" b="0" i="0" u="none" strike="noStrike" kern="0" cap="none" spc="0" normalizeH="0" baseline="0" noProof="0" err="1">
                <a:ln>
                  <a:noFill/>
                </a:ln>
                <a:solidFill>
                  <a:srgbClr val="373A36"/>
                </a:solidFill>
                <a:effectLst/>
                <a:uLnTx/>
                <a:uFillTx/>
                <a:latin typeface="Arial" panose="020B0604020202020204"/>
                <a:ea typeface="+mn-ea"/>
                <a:cs typeface="Calibri" panose="020F0502020204030204" pitchFamily="34" charset="0"/>
              </a:rPr>
              <a:t>היתה</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 לה </a:t>
            </a:r>
            <a:r>
              <a:rPr lang="he-IL" sz="1600" kern="0">
                <a:solidFill>
                  <a:srgbClr val="373A36"/>
                </a:solidFill>
                <a:latin typeface="Arial" panose="020B0604020202020204"/>
                <a:cs typeface="Calibri" panose="020F0502020204030204" pitchFamily="34" charset="0"/>
              </a:rPr>
              <a:t>התלקחות </a:t>
            </a:r>
            <a:r>
              <a:rPr kumimoji="0" lang="he-IL"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rPr>
              <a:t>של</a:t>
            </a:r>
            <a:r>
              <a:rPr lang="he-IL" sz="1600" kern="0">
                <a:solidFill>
                  <a:srgbClr val="373A36"/>
                </a:solidFill>
                <a:latin typeface="Arial" panose="020B0604020202020204"/>
                <a:cs typeface="Calibri" panose="020F0502020204030204" pitchFamily="34" charset="0"/>
              </a:rPr>
              <a:t>אחריה </a:t>
            </a:r>
            <a:r>
              <a:rPr lang="he-IL" sz="1600" kern="0" err="1">
                <a:solidFill>
                  <a:srgbClr val="373A36"/>
                </a:solidFill>
                <a:latin typeface="Arial" panose="020B0604020202020204"/>
                <a:cs typeface="Calibri" panose="020F0502020204030204" pitchFamily="34" charset="0"/>
              </a:rPr>
              <a:t>היתה</a:t>
            </a:r>
            <a:r>
              <a:rPr lang="he-IL" sz="1600" kern="0">
                <a:solidFill>
                  <a:srgbClr val="373A36"/>
                </a:solidFill>
                <a:latin typeface="Arial" panose="020B0604020202020204"/>
                <a:cs typeface="Calibri" panose="020F0502020204030204" pitchFamily="34" charset="0"/>
              </a:rPr>
              <a:t> תגובה טובה לטיפול ב – </a:t>
            </a:r>
            <a:r>
              <a:rPr lang="en-US" sz="1600" kern="0">
                <a:solidFill>
                  <a:srgbClr val="373A36"/>
                </a:solidFill>
                <a:latin typeface="Arial" panose="020B0604020202020204"/>
                <a:cs typeface="Calibri" panose="020F0502020204030204" pitchFamily="34" charset="0"/>
              </a:rPr>
              <a:t>ICS+LABA</a:t>
            </a:r>
            <a:endParaRPr kumimoji="0" lang="en-GB" sz="1600" b="0" i="0" u="none" strike="noStrike" kern="0" cap="none" spc="0" normalizeH="0" baseline="0" noProof="0">
              <a:ln>
                <a:noFill/>
              </a:ln>
              <a:solidFill>
                <a:srgbClr val="373A36"/>
              </a:solidFill>
              <a:effectLst/>
              <a:uLnTx/>
              <a:uFillTx/>
              <a:latin typeface="Arial" panose="020B0604020202020204"/>
              <a:ea typeface="+mn-ea"/>
              <a:cs typeface="Calibri" panose="020F0502020204030204" pitchFamily="34" charset="0"/>
            </a:endParaRPr>
          </a:p>
        </p:txBody>
      </p:sp>
      <p:pic>
        <p:nvPicPr>
          <p:cNvPr id="15" name="Picture 14">
            <a:extLst>
              <a:ext uri="{FF2B5EF4-FFF2-40B4-BE49-F238E27FC236}">
                <a16:creationId xmlns:a16="http://schemas.microsoft.com/office/drawing/2014/main" id="{AFA39E2F-EDC5-4AD6-B802-2059F8A4A2E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rot="526743">
            <a:off x="483432" y="1923780"/>
            <a:ext cx="3390483" cy="2260322"/>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40" name="Freeform: Shape 39">
            <a:extLst>
              <a:ext uri="{FF2B5EF4-FFF2-40B4-BE49-F238E27FC236}">
                <a16:creationId xmlns:a16="http://schemas.microsoft.com/office/drawing/2014/main" id="{F6405E3D-5BC9-4560-A9FC-9E4DB06FCFC6}"/>
              </a:ext>
            </a:extLst>
          </p:cNvPr>
          <p:cNvSpPr/>
          <p:nvPr/>
        </p:nvSpPr>
        <p:spPr>
          <a:xfrm>
            <a:off x="2163753" y="1555036"/>
            <a:ext cx="227976" cy="526144"/>
          </a:xfrm>
          <a:custGeom>
            <a:avLst/>
            <a:gdLst>
              <a:gd name="connsiteX0" fmla="*/ 178484 w 238125"/>
              <a:gd name="connsiteY0" fmla="*/ 8272 h 533400"/>
              <a:gd name="connsiteX1" fmla="*/ 77995 w 238125"/>
              <a:gd name="connsiteY1" fmla="*/ 80853 h 533400"/>
              <a:gd name="connsiteX2" fmla="*/ 67708 w 238125"/>
              <a:gd name="connsiteY2" fmla="*/ 143908 h 533400"/>
              <a:gd name="connsiteX3" fmla="*/ 97807 w 238125"/>
              <a:gd name="connsiteY3" fmla="*/ 145242 h 533400"/>
              <a:gd name="connsiteX4" fmla="*/ 107523 w 238125"/>
              <a:gd name="connsiteY4" fmla="*/ 85615 h 533400"/>
              <a:gd name="connsiteX5" fmla="*/ 173817 w 238125"/>
              <a:gd name="connsiteY5" fmla="*/ 37800 h 533400"/>
              <a:gd name="connsiteX6" fmla="*/ 207535 w 238125"/>
              <a:gd name="connsiteY6" fmla="*/ 108856 h 533400"/>
              <a:gd name="connsiteX7" fmla="*/ 151909 w 238125"/>
              <a:gd name="connsiteY7" fmla="*/ 454995 h 533400"/>
              <a:gd name="connsiteX8" fmla="*/ 85711 w 238125"/>
              <a:gd name="connsiteY8" fmla="*/ 503001 h 533400"/>
              <a:gd name="connsiteX9" fmla="*/ 37705 w 238125"/>
              <a:gd name="connsiteY9" fmla="*/ 436707 h 533400"/>
              <a:gd name="connsiteX10" fmla="*/ 68375 w 238125"/>
              <a:gd name="connsiteY10" fmla="*/ 245731 h 533400"/>
              <a:gd name="connsiteX11" fmla="*/ 38943 w 238125"/>
              <a:gd name="connsiteY11" fmla="*/ 240968 h 533400"/>
              <a:gd name="connsiteX12" fmla="*/ 8272 w 238125"/>
              <a:gd name="connsiteY12" fmla="*/ 431849 h 533400"/>
              <a:gd name="connsiteX13" fmla="*/ 80948 w 238125"/>
              <a:gd name="connsiteY13" fmla="*/ 532338 h 533400"/>
              <a:gd name="connsiteX14" fmla="*/ 181342 w 238125"/>
              <a:gd name="connsiteY14" fmla="*/ 459662 h 533400"/>
              <a:gd name="connsiteX15" fmla="*/ 236968 w 238125"/>
              <a:gd name="connsiteY15" fmla="*/ 113524 h 533400"/>
              <a:gd name="connsiteX16" fmla="*/ 178484 w 238125"/>
              <a:gd name="connsiteY16" fmla="*/ 8272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125" h="533400">
                <a:moveTo>
                  <a:pt x="178484" y="8272"/>
                </a:moveTo>
                <a:cubicBezTo>
                  <a:pt x="130764" y="557"/>
                  <a:pt x="85615" y="33228"/>
                  <a:pt x="77995" y="80853"/>
                </a:cubicBezTo>
                <a:lnTo>
                  <a:pt x="67708" y="143908"/>
                </a:lnTo>
                <a:lnTo>
                  <a:pt x="97807" y="145242"/>
                </a:lnTo>
                <a:lnTo>
                  <a:pt x="107523" y="85615"/>
                </a:lnTo>
                <a:cubicBezTo>
                  <a:pt x="112571" y="54278"/>
                  <a:pt x="142289" y="32752"/>
                  <a:pt x="173817" y="37800"/>
                </a:cubicBezTo>
                <a:cubicBezTo>
                  <a:pt x="205154" y="42848"/>
                  <a:pt x="212584" y="77519"/>
                  <a:pt x="207535" y="108856"/>
                </a:cubicBezTo>
                <a:lnTo>
                  <a:pt x="151909" y="454995"/>
                </a:lnTo>
                <a:cubicBezTo>
                  <a:pt x="146861" y="486523"/>
                  <a:pt x="117143" y="508049"/>
                  <a:pt x="85711" y="503001"/>
                </a:cubicBezTo>
                <a:cubicBezTo>
                  <a:pt x="54183" y="497953"/>
                  <a:pt x="32656" y="468235"/>
                  <a:pt x="37705" y="436707"/>
                </a:cubicBezTo>
                <a:lnTo>
                  <a:pt x="68375" y="245731"/>
                </a:lnTo>
                <a:lnTo>
                  <a:pt x="38943" y="240968"/>
                </a:lnTo>
                <a:lnTo>
                  <a:pt x="8272" y="431849"/>
                </a:lnTo>
                <a:cubicBezTo>
                  <a:pt x="557" y="479569"/>
                  <a:pt x="33228" y="524718"/>
                  <a:pt x="80948" y="532338"/>
                </a:cubicBezTo>
                <a:cubicBezTo>
                  <a:pt x="128478" y="539958"/>
                  <a:pt x="173626" y="507382"/>
                  <a:pt x="181342" y="459662"/>
                </a:cubicBezTo>
                <a:lnTo>
                  <a:pt x="236968" y="113524"/>
                </a:lnTo>
                <a:cubicBezTo>
                  <a:pt x="244588" y="65994"/>
                  <a:pt x="226014" y="15892"/>
                  <a:pt x="178484" y="8272"/>
                </a:cubicBezTo>
                <a:close/>
              </a:path>
            </a:pathLst>
          </a:custGeom>
          <a:solidFill>
            <a:sysClr val="window" lastClr="FFFFFF">
              <a:lumMod val="65000"/>
            </a:sysClr>
          </a:solidFill>
          <a:ln w="9525"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E6B8CE36-B8C7-41ED-880A-1B155FAC01B8}"/>
              </a:ext>
            </a:extLst>
          </p:cNvPr>
          <p:cNvSpPr txBox="1"/>
          <p:nvPr/>
        </p:nvSpPr>
        <p:spPr>
          <a:xfrm>
            <a:off x="479964" y="4384470"/>
            <a:ext cx="4294590" cy="9694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e-IL" sz="1900" b="0" i="1" u="none" strike="noStrike" kern="1200" cap="none" spc="0" normalizeH="0" baseline="0" noProof="0">
                <a:ln>
                  <a:noFill/>
                </a:ln>
                <a:solidFill>
                  <a:srgbClr val="2CD5C4">
                    <a:lumMod val="75000"/>
                  </a:srgbClr>
                </a:solidFill>
                <a:effectLst/>
                <a:uLnTx/>
                <a:uFillTx/>
                <a:latin typeface="Arial" panose="020B0604020202020204"/>
                <a:ea typeface="+mn-ea"/>
                <a:cs typeface="Arial" panose="020B0604020202020204" pitchFamily="34" charset="0"/>
              </a:rPr>
              <a:t>"הליכה בפארק עם המשפחה הפכה להיות מטלה מורכבת ואני מוצאת את עצמי </a:t>
            </a:r>
            <a:r>
              <a:rPr kumimoji="0" lang="he-IL" sz="1900" b="1" i="1" u="none" strike="noStrike" kern="1200" cap="none" spc="0" normalizeH="0" baseline="0" noProof="0">
                <a:ln>
                  <a:noFill/>
                </a:ln>
                <a:solidFill>
                  <a:srgbClr val="2CD5C4">
                    <a:lumMod val="75000"/>
                  </a:srgbClr>
                </a:solidFill>
                <a:effectLst/>
                <a:uLnTx/>
                <a:uFillTx/>
                <a:latin typeface="Arial" panose="020B0604020202020204"/>
                <a:ea typeface="+mn-ea"/>
                <a:cs typeface="Arial" panose="020B0604020202020204" pitchFamily="34" charset="0"/>
              </a:rPr>
              <a:t>עוצרת כל כמה מטרים להסדיר נשימה</a:t>
            </a:r>
            <a:r>
              <a:rPr kumimoji="0" lang="he-IL" sz="1900" b="0" i="1" u="none" strike="noStrike" kern="1200" cap="none" spc="0" normalizeH="0" baseline="0" noProof="0">
                <a:ln>
                  <a:noFill/>
                </a:ln>
                <a:solidFill>
                  <a:srgbClr val="2CD5C4">
                    <a:lumMod val="75000"/>
                  </a:srgbClr>
                </a:solidFill>
                <a:effectLst/>
                <a:uLnTx/>
                <a:uFillTx/>
                <a:latin typeface="Arial" panose="020B0604020202020204"/>
                <a:ea typeface="+mn-ea"/>
                <a:cs typeface="Arial" panose="020B0604020202020204" pitchFamily="34" charset="0"/>
              </a:rPr>
              <a:t>"</a:t>
            </a:r>
            <a:endParaRPr kumimoji="0" lang="en-GB" sz="1900" b="0" i="1" u="none" strike="noStrike" kern="1200" cap="none" spc="0" normalizeH="0" baseline="0" noProof="0">
              <a:ln>
                <a:noFill/>
              </a:ln>
              <a:solidFill>
                <a:srgbClr val="2CD5C4">
                  <a:lumMod val="75000"/>
                </a:srgbClr>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065735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C0E7F-A53B-76D4-33AD-105F0D071F7E}"/>
              </a:ext>
            </a:extLst>
          </p:cNvPr>
          <p:cNvSpPr>
            <a:spLocks noGrp="1"/>
          </p:cNvSpPr>
          <p:nvPr>
            <p:ph type="title" idx="4294967295"/>
          </p:nvPr>
        </p:nvSpPr>
        <p:spPr>
          <a:xfrm>
            <a:off x="340936" y="213414"/>
            <a:ext cx="11516102" cy="935774"/>
          </a:xfrm>
        </p:spPr>
        <p:txBody>
          <a:bodyPr/>
          <a:lstStyle/>
          <a:p>
            <a:r>
              <a:rPr lang="en-GB"/>
              <a:t>Impact of symptoms on the risk of exacerbations in patients with COPD</a:t>
            </a:r>
          </a:p>
        </p:txBody>
      </p:sp>
      <p:sp>
        <p:nvSpPr>
          <p:cNvPr id="673" name="TextBox 672">
            <a:extLst>
              <a:ext uri="{FF2B5EF4-FFF2-40B4-BE49-F238E27FC236}">
                <a16:creationId xmlns:a16="http://schemas.microsoft.com/office/drawing/2014/main" id="{72153D24-7F02-DCAF-F85C-F5F60E40C16E}"/>
              </a:ext>
            </a:extLst>
          </p:cNvPr>
          <p:cNvSpPr txBox="1"/>
          <p:nvPr/>
        </p:nvSpPr>
        <p:spPr>
          <a:xfrm>
            <a:off x="2983531" y="3656762"/>
            <a:ext cx="1310984"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COPD</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EXACERBATION(S)</a:t>
            </a:r>
          </a:p>
        </p:txBody>
      </p:sp>
      <p:sp>
        <p:nvSpPr>
          <p:cNvPr id="674" name="TextBox 673">
            <a:extLst>
              <a:ext uri="{FF2B5EF4-FFF2-40B4-BE49-F238E27FC236}">
                <a16:creationId xmlns:a16="http://schemas.microsoft.com/office/drawing/2014/main" id="{D7FF45A7-1F73-E6DC-0A2D-7BE81AD9414C}"/>
              </a:ext>
            </a:extLst>
          </p:cNvPr>
          <p:cNvSpPr txBox="1"/>
          <p:nvPr/>
        </p:nvSpPr>
        <p:spPr>
          <a:xfrm>
            <a:off x="7510964" y="3656762"/>
            <a:ext cx="13109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CARDIOVASCULAR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EVENT(S)</a:t>
            </a:r>
          </a:p>
        </p:txBody>
      </p:sp>
      <p:sp>
        <p:nvSpPr>
          <p:cNvPr id="675" name="TextBox 674">
            <a:extLst>
              <a:ext uri="{FF2B5EF4-FFF2-40B4-BE49-F238E27FC236}">
                <a16:creationId xmlns:a16="http://schemas.microsoft.com/office/drawing/2014/main" id="{7B25D877-1190-1799-FC68-CC769480D99C}"/>
              </a:ext>
            </a:extLst>
          </p:cNvPr>
          <p:cNvSpPr txBox="1"/>
          <p:nvPr/>
        </p:nvSpPr>
        <p:spPr>
          <a:xfrm>
            <a:off x="5417915" y="4381942"/>
            <a:ext cx="1056836"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EARLY DEATH</a:t>
            </a:r>
          </a:p>
        </p:txBody>
      </p:sp>
      <p:grpSp>
        <p:nvGrpSpPr>
          <p:cNvPr id="677" name="Group 676">
            <a:extLst>
              <a:ext uri="{FF2B5EF4-FFF2-40B4-BE49-F238E27FC236}">
                <a16:creationId xmlns:a16="http://schemas.microsoft.com/office/drawing/2014/main" id="{2523BE89-6811-4F75-B4D5-F47473B42AFF}"/>
              </a:ext>
            </a:extLst>
          </p:cNvPr>
          <p:cNvGrpSpPr/>
          <p:nvPr/>
        </p:nvGrpSpPr>
        <p:grpSpPr>
          <a:xfrm>
            <a:off x="4496922" y="3365563"/>
            <a:ext cx="936445" cy="979575"/>
            <a:chOff x="734040" y="3165335"/>
            <a:chExt cx="1148435" cy="1198589"/>
          </a:xfrm>
        </p:grpSpPr>
        <p:sp>
          <p:nvSpPr>
            <p:cNvPr id="1079" name="Freeform: Shape 11">
              <a:extLst>
                <a:ext uri="{FF2B5EF4-FFF2-40B4-BE49-F238E27FC236}">
                  <a16:creationId xmlns:a16="http://schemas.microsoft.com/office/drawing/2014/main" id="{70123536-D203-FCEE-C552-2CBAB530C55E}"/>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0" name="Freeform: Shape 12">
              <a:extLst>
                <a:ext uri="{FF2B5EF4-FFF2-40B4-BE49-F238E27FC236}">
                  <a16:creationId xmlns:a16="http://schemas.microsoft.com/office/drawing/2014/main" id="{5988BF9C-DB39-556A-9E69-CE0B58CEACBC}"/>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1" name="Freeform: Shape 23">
              <a:extLst>
                <a:ext uri="{FF2B5EF4-FFF2-40B4-BE49-F238E27FC236}">
                  <a16:creationId xmlns:a16="http://schemas.microsoft.com/office/drawing/2014/main" id="{C85AFBFC-EB19-90DF-6000-5C5E75C03849}"/>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082" name="Graphic 3">
              <a:extLst>
                <a:ext uri="{FF2B5EF4-FFF2-40B4-BE49-F238E27FC236}">
                  <a16:creationId xmlns:a16="http://schemas.microsoft.com/office/drawing/2014/main" id="{D5277CAE-0F76-C7C6-8D53-A9B55D2430D1}"/>
                </a:ext>
              </a:extLst>
            </p:cNvPr>
            <p:cNvGrpSpPr/>
            <p:nvPr/>
          </p:nvGrpSpPr>
          <p:grpSpPr>
            <a:xfrm>
              <a:off x="796838" y="3220161"/>
              <a:ext cx="217226" cy="189001"/>
              <a:chOff x="1285578" y="3220161"/>
              <a:chExt cx="217226" cy="189001"/>
            </a:xfrm>
          </p:grpSpPr>
          <p:sp>
            <p:nvSpPr>
              <p:cNvPr id="1336" name="Freeform: Shape 25">
                <a:extLst>
                  <a:ext uri="{FF2B5EF4-FFF2-40B4-BE49-F238E27FC236}">
                    <a16:creationId xmlns:a16="http://schemas.microsoft.com/office/drawing/2014/main" id="{525531B4-1D15-68B8-3AE2-0B12CF4FE1C3}"/>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37" name="Graphic 3">
                <a:extLst>
                  <a:ext uri="{FF2B5EF4-FFF2-40B4-BE49-F238E27FC236}">
                    <a16:creationId xmlns:a16="http://schemas.microsoft.com/office/drawing/2014/main" id="{CE6C2EE3-FE8C-7893-FCAE-B4F42DB5D653}"/>
                  </a:ext>
                </a:extLst>
              </p:cNvPr>
              <p:cNvGrpSpPr/>
              <p:nvPr/>
            </p:nvGrpSpPr>
            <p:grpSpPr>
              <a:xfrm>
                <a:off x="1380365" y="3282479"/>
                <a:ext cx="27641" cy="96109"/>
                <a:chOff x="1380365" y="3282479"/>
                <a:chExt cx="27641" cy="96109"/>
              </a:xfrm>
              <a:solidFill>
                <a:srgbClr val="F0AB00"/>
              </a:solidFill>
            </p:grpSpPr>
            <p:sp>
              <p:nvSpPr>
                <p:cNvPr id="1338" name="Freeform: Shape 27">
                  <a:extLst>
                    <a:ext uri="{FF2B5EF4-FFF2-40B4-BE49-F238E27FC236}">
                      <a16:creationId xmlns:a16="http://schemas.microsoft.com/office/drawing/2014/main" id="{1AB3DBBD-C418-34F1-6609-E9B76314DD16}"/>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9" name="Freeform: Shape 28">
                  <a:extLst>
                    <a:ext uri="{FF2B5EF4-FFF2-40B4-BE49-F238E27FC236}">
                      <a16:creationId xmlns:a16="http://schemas.microsoft.com/office/drawing/2014/main" id="{6EB6DFAD-E959-CFFC-F9FB-F658C0E9CF78}"/>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083" name="Graphic 3">
              <a:extLst>
                <a:ext uri="{FF2B5EF4-FFF2-40B4-BE49-F238E27FC236}">
                  <a16:creationId xmlns:a16="http://schemas.microsoft.com/office/drawing/2014/main" id="{4AFE9D99-FE4D-F190-7361-16E16DEB1218}"/>
                </a:ext>
              </a:extLst>
            </p:cNvPr>
            <p:cNvGrpSpPr/>
            <p:nvPr/>
          </p:nvGrpSpPr>
          <p:grpSpPr>
            <a:xfrm>
              <a:off x="734064" y="4021640"/>
              <a:ext cx="342791" cy="342284"/>
              <a:chOff x="1222804" y="4021640"/>
              <a:chExt cx="342791" cy="342284"/>
            </a:xfrm>
          </p:grpSpPr>
          <p:sp>
            <p:nvSpPr>
              <p:cNvPr id="1326" name="Freeform: Shape 30">
                <a:extLst>
                  <a:ext uri="{FF2B5EF4-FFF2-40B4-BE49-F238E27FC236}">
                    <a16:creationId xmlns:a16="http://schemas.microsoft.com/office/drawing/2014/main" id="{80DB3497-9AD9-664E-F430-A67ACA5AEBE0}"/>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27" name="Graphic 3">
                <a:extLst>
                  <a:ext uri="{FF2B5EF4-FFF2-40B4-BE49-F238E27FC236}">
                    <a16:creationId xmlns:a16="http://schemas.microsoft.com/office/drawing/2014/main" id="{54B54DA0-125C-BC35-EC7B-756DBB8F13BD}"/>
                  </a:ext>
                </a:extLst>
              </p:cNvPr>
              <p:cNvGrpSpPr/>
              <p:nvPr/>
            </p:nvGrpSpPr>
            <p:grpSpPr>
              <a:xfrm>
                <a:off x="1287856" y="4092913"/>
                <a:ext cx="212669" cy="199748"/>
                <a:chOff x="1287856" y="4092913"/>
                <a:chExt cx="212669" cy="199748"/>
              </a:xfrm>
              <a:noFill/>
            </p:grpSpPr>
            <p:grpSp>
              <p:nvGrpSpPr>
                <p:cNvPr id="1328" name="Graphic 3">
                  <a:extLst>
                    <a:ext uri="{FF2B5EF4-FFF2-40B4-BE49-F238E27FC236}">
                      <a16:creationId xmlns:a16="http://schemas.microsoft.com/office/drawing/2014/main" id="{CB87D86E-CDD4-8EF9-F50C-F2E9F9E6A9C4}"/>
                    </a:ext>
                  </a:extLst>
                </p:cNvPr>
                <p:cNvGrpSpPr/>
                <p:nvPr/>
              </p:nvGrpSpPr>
              <p:grpSpPr>
                <a:xfrm>
                  <a:off x="1287856" y="4092913"/>
                  <a:ext cx="85433" cy="181632"/>
                  <a:chOff x="1287856" y="4092913"/>
                  <a:chExt cx="85433" cy="181632"/>
                </a:xfrm>
                <a:noFill/>
              </p:grpSpPr>
              <p:sp>
                <p:nvSpPr>
                  <p:cNvPr id="1333" name="Freeform: Shape 66">
                    <a:extLst>
                      <a:ext uri="{FF2B5EF4-FFF2-40B4-BE49-F238E27FC236}">
                        <a16:creationId xmlns:a16="http://schemas.microsoft.com/office/drawing/2014/main" id="{10ABC575-9BAF-974B-D178-0FCE638F596B}"/>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4" name="Freeform: Shape 67">
                    <a:extLst>
                      <a:ext uri="{FF2B5EF4-FFF2-40B4-BE49-F238E27FC236}">
                        <a16:creationId xmlns:a16="http://schemas.microsoft.com/office/drawing/2014/main" id="{DE7B3074-298A-4F7E-4CF4-6BD0070073F2}"/>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5" name="Freeform: Shape 68">
                    <a:extLst>
                      <a:ext uri="{FF2B5EF4-FFF2-40B4-BE49-F238E27FC236}">
                        <a16:creationId xmlns:a16="http://schemas.microsoft.com/office/drawing/2014/main" id="{81B5D784-681A-E769-4BF9-532E09793F7D}"/>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29" name="Graphic 3">
                  <a:extLst>
                    <a:ext uri="{FF2B5EF4-FFF2-40B4-BE49-F238E27FC236}">
                      <a16:creationId xmlns:a16="http://schemas.microsoft.com/office/drawing/2014/main" id="{BC69312F-49D1-F6B0-D9C8-93070B7F47DD}"/>
                    </a:ext>
                  </a:extLst>
                </p:cNvPr>
                <p:cNvGrpSpPr/>
                <p:nvPr/>
              </p:nvGrpSpPr>
              <p:grpSpPr>
                <a:xfrm>
                  <a:off x="1415092" y="4111028"/>
                  <a:ext cx="85433" cy="181633"/>
                  <a:chOff x="1415092" y="4111028"/>
                  <a:chExt cx="85433" cy="181633"/>
                </a:xfrm>
                <a:noFill/>
              </p:grpSpPr>
              <p:sp>
                <p:nvSpPr>
                  <p:cNvPr id="1330" name="Freeform: Shape 70">
                    <a:extLst>
                      <a:ext uri="{FF2B5EF4-FFF2-40B4-BE49-F238E27FC236}">
                        <a16:creationId xmlns:a16="http://schemas.microsoft.com/office/drawing/2014/main" id="{0B69CB25-F006-42CC-2866-C19BF847C1E3}"/>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1" name="Freeform: Shape 72">
                    <a:extLst>
                      <a:ext uri="{FF2B5EF4-FFF2-40B4-BE49-F238E27FC236}">
                        <a16:creationId xmlns:a16="http://schemas.microsoft.com/office/drawing/2014/main" id="{CECFFFD3-2868-06DC-CE75-D561ADE2DC47}"/>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2" name="Freeform: Shape 73">
                    <a:extLst>
                      <a:ext uri="{FF2B5EF4-FFF2-40B4-BE49-F238E27FC236}">
                        <a16:creationId xmlns:a16="http://schemas.microsoft.com/office/drawing/2014/main" id="{408101F5-10ED-122C-879A-074D2BB210B5}"/>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084" name="Graphic 3">
              <a:extLst>
                <a:ext uri="{FF2B5EF4-FFF2-40B4-BE49-F238E27FC236}">
                  <a16:creationId xmlns:a16="http://schemas.microsoft.com/office/drawing/2014/main" id="{AEE3F6E4-12D8-2936-C970-67A6A08BAB7E}"/>
                </a:ext>
              </a:extLst>
            </p:cNvPr>
            <p:cNvGrpSpPr/>
            <p:nvPr/>
          </p:nvGrpSpPr>
          <p:grpSpPr>
            <a:xfrm>
              <a:off x="1353815" y="3397666"/>
              <a:ext cx="385388" cy="694697"/>
              <a:chOff x="1842555" y="3397666"/>
              <a:chExt cx="385388" cy="694697"/>
            </a:xfrm>
          </p:grpSpPr>
          <p:grpSp>
            <p:nvGrpSpPr>
              <p:cNvPr id="1311" name="Graphic 3">
                <a:extLst>
                  <a:ext uri="{FF2B5EF4-FFF2-40B4-BE49-F238E27FC236}">
                    <a16:creationId xmlns:a16="http://schemas.microsoft.com/office/drawing/2014/main" id="{7903A588-C89E-02B2-A29D-2BE34646A7E3}"/>
                  </a:ext>
                </a:extLst>
              </p:cNvPr>
              <p:cNvGrpSpPr/>
              <p:nvPr/>
            </p:nvGrpSpPr>
            <p:grpSpPr>
              <a:xfrm>
                <a:off x="1851203" y="3885287"/>
                <a:ext cx="342068" cy="203137"/>
                <a:chOff x="1851203" y="3885287"/>
                <a:chExt cx="342068" cy="203137"/>
              </a:xfrm>
            </p:grpSpPr>
            <p:sp>
              <p:nvSpPr>
                <p:cNvPr id="1324" name="Freeform: Shape 77">
                  <a:extLst>
                    <a:ext uri="{FF2B5EF4-FFF2-40B4-BE49-F238E27FC236}">
                      <a16:creationId xmlns:a16="http://schemas.microsoft.com/office/drawing/2014/main" id="{017B1FDD-1183-1A41-D663-9435FABED3E2}"/>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5" name="Freeform: Shape 78">
                  <a:extLst>
                    <a:ext uri="{FF2B5EF4-FFF2-40B4-BE49-F238E27FC236}">
                      <a16:creationId xmlns:a16="http://schemas.microsoft.com/office/drawing/2014/main" id="{70F5C7B0-B5C6-8B5D-E215-26A2B3EFEAA9}"/>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312" name="Freeform: Shape 79">
                <a:extLst>
                  <a:ext uri="{FF2B5EF4-FFF2-40B4-BE49-F238E27FC236}">
                    <a16:creationId xmlns:a16="http://schemas.microsoft.com/office/drawing/2014/main" id="{78AFAA15-0E8B-BEC2-1226-5CF7913AA153}"/>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13" name="Graphic 3">
                <a:extLst>
                  <a:ext uri="{FF2B5EF4-FFF2-40B4-BE49-F238E27FC236}">
                    <a16:creationId xmlns:a16="http://schemas.microsoft.com/office/drawing/2014/main" id="{9F87FA0A-10C9-AAFE-2800-3DAAF730DAB1}"/>
                  </a:ext>
                </a:extLst>
              </p:cNvPr>
              <p:cNvGrpSpPr/>
              <p:nvPr/>
            </p:nvGrpSpPr>
            <p:grpSpPr>
              <a:xfrm>
                <a:off x="1842555" y="3397666"/>
                <a:ext cx="385388" cy="694697"/>
                <a:chOff x="1842555" y="3397666"/>
                <a:chExt cx="385388" cy="694697"/>
              </a:xfrm>
            </p:grpSpPr>
            <p:grpSp>
              <p:nvGrpSpPr>
                <p:cNvPr id="1314" name="Graphic 3">
                  <a:extLst>
                    <a:ext uri="{FF2B5EF4-FFF2-40B4-BE49-F238E27FC236}">
                      <a16:creationId xmlns:a16="http://schemas.microsoft.com/office/drawing/2014/main" id="{D1DC29F0-939A-145E-EE85-C66862277F71}"/>
                    </a:ext>
                  </a:extLst>
                </p:cNvPr>
                <p:cNvGrpSpPr/>
                <p:nvPr/>
              </p:nvGrpSpPr>
              <p:grpSpPr>
                <a:xfrm>
                  <a:off x="1842555" y="3695845"/>
                  <a:ext cx="285869" cy="396518"/>
                  <a:chOff x="1842555" y="3695845"/>
                  <a:chExt cx="285869" cy="396518"/>
                </a:xfrm>
              </p:grpSpPr>
              <p:sp>
                <p:nvSpPr>
                  <p:cNvPr id="1322" name="Freeform: Shape 82">
                    <a:extLst>
                      <a:ext uri="{FF2B5EF4-FFF2-40B4-BE49-F238E27FC236}">
                        <a16:creationId xmlns:a16="http://schemas.microsoft.com/office/drawing/2014/main" id="{9CF6C478-8DDA-4B85-90E5-8CE78260A729}"/>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3" name="Freeform: Shape 83">
                    <a:extLst>
                      <a:ext uri="{FF2B5EF4-FFF2-40B4-BE49-F238E27FC236}">
                        <a16:creationId xmlns:a16="http://schemas.microsoft.com/office/drawing/2014/main" id="{A48F1F09-B882-FEFB-0E83-76F2EDF93A8B}"/>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15" name="Graphic 3">
                  <a:extLst>
                    <a:ext uri="{FF2B5EF4-FFF2-40B4-BE49-F238E27FC236}">
                      <a16:creationId xmlns:a16="http://schemas.microsoft.com/office/drawing/2014/main" id="{626558E1-EB3C-BA10-1660-C56BAFA21012}"/>
                    </a:ext>
                  </a:extLst>
                </p:cNvPr>
                <p:cNvGrpSpPr/>
                <p:nvPr/>
              </p:nvGrpSpPr>
              <p:grpSpPr>
                <a:xfrm>
                  <a:off x="2062788" y="3729693"/>
                  <a:ext cx="165155" cy="331775"/>
                  <a:chOff x="2062788" y="3729693"/>
                  <a:chExt cx="165155" cy="331775"/>
                </a:xfrm>
              </p:grpSpPr>
              <p:sp>
                <p:nvSpPr>
                  <p:cNvPr id="1320" name="Freeform: Shape 85">
                    <a:extLst>
                      <a:ext uri="{FF2B5EF4-FFF2-40B4-BE49-F238E27FC236}">
                        <a16:creationId xmlns:a16="http://schemas.microsoft.com/office/drawing/2014/main" id="{18D13FDF-392D-F7CB-E0C1-825AC35AA003}"/>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1" name="Freeform: Shape 86">
                    <a:extLst>
                      <a:ext uri="{FF2B5EF4-FFF2-40B4-BE49-F238E27FC236}">
                        <a16:creationId xmlns:a16="http://schemas.microsoft.com/office/drawing/2014/main" id="{A924CD52-0108-24E5-1C58-D05C3FDB0722}"/>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16" name="Graphic 3">
                  <a:extLst>
                    <a:ext uri="{FF2B5EF4-FFF2-40B4-BE49-F238E27FC236}">
                      <a16:creationId xmlns:a16="http://schemas.microsoft.com/office/drawing/2014/main" id="{ED79589B-CE38-CF9D-3709-8AE220EF1177}"/>
                    </a:ext>
                  </a:extLst>
                </p:cNvPr>
                <p:cNvGrpSpPr/>
                <p:nvPr/>
              </p:nvGrpSpPr>
              <p:grpSpPr>
                <a:xfrm>
                  <a:off x="1843768" y="3397666"/>
                  <a:ext cx="382967" cy="693470"/>
                  <a:chOff x="1843768" y="3397666"/>
                  <a:chExt cx="382967" cy="693470"/>
                </a:xfrm>
              </p:grpSpPr>
              <p:sp>
                <p:nvSpPr>
                  <p:cNvPr id="1317" name="Freeform: Shape 88">
                    <a:extLst>
                      <a:ext uri="{FF2B5EF4-FFF2-40B4-BE49-F238E27FC236}">
                        <a16:creationId xmlns:a16="http://schemas.microsoft.com/office/drawing/2014/main" id="{29A0B841-63AE-357B-AF53-AE79608BF362}"/>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8" name="Freeform: Shape 89">
                    <a:extLst>
                      <a:ext uri="{FF2B5EF4-FFF2-40B4-BE49-F238E27FC236}">
                        <a16:creationId xmlns:a16="http://schemas.microsoft.com/office/drawing/2014/main" id="{9068F794-E103-0467-064A-CA58A21A32E1}"/>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9" name="Freeform: Shape 91">
                    <a:extLst>
                      <a:ext uri="{FF2B5EF4-FFF2-40B4-BE49-F238E27FC236}">
                        <a16:creationId xmlns:a16="http://schemas.microsoft.com/office/drawing/2014/main" id="{4AAEFEEE-BAAD-16F7-B66A-282A14667679}"/>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085" name="Graphic 3">
              <a:extLst>
                <a:ext uri="{FF2B5EF4-FFF2-40B4-BE49-F238E27FC236}">
                  <a16:creationId xmlns:a16="http://schemas.microsoft.com/office/drawing/2014/main" id="{2FAB63C5-0C5D-4080-D205-D28900371CFA}"/>
                </a:ext>
              </a:extLst>
            </p:cNvPr>
            <p:cNvGrpSpPr/>
            <p:nvPr/>
          </p:nvGrpSpPr>
          <p:grpSpPr>
            <a:xfrm>
              <a:off x="922232" y="3397620"/>
              <a:ext cx="385411" cy="694766"/>
              <a:chOff x="1410972" y="3397620"/>
              <a:chExt cx="385411" cy="694766"/>
            </a:xfrm>
          </p:grpSpPr>
          <p:grpSp>
            <p:nvGrpSpPr>
              <p:cNvPr id="1281" name="Graphic 3">
                <a:extLst>
                  <a:ext uri="{FF2B5EF4-FFF2-40B4-BE49-F238E27FC236}">
                    <a16:creationId xmlns:a16="http://schemas.microsoft.com/office/drawing/2014/main" id="{D6C1DEFA-DA70-3204-5207-2DF0CCB67500}"/>
                  </a:ext>
                </a:extLst>
              </p:cNvPr>
              <p:cNvGrpSpPr/>
              <p:nvPr/>
            </p:nvGrpSpPr>
            <p:grpSpPr>
              <a:xfrm>
                <a:off x="1410972" y="3397620"/>
                <a:ext cx="385411" cy="694766"/>
                <a:chOff x="1410972" y="3397620"/>
                <a:chExt cx="385411" cy="694766"/>
              </a:xfrm>
            </p:grpSpPr>
            <p:grpSp>
              <p:nvGrpSpPr>
                <p:cNvPr id="1293" name="Graphic 3">
                  <a:extLst>
                    <a:ext uri="{FF2B5EF4-FFF2-40B4-BE49-F238E27FC236}">
                      <a16:creationId xmlns:a16="http://schemas.microsoft.com/office/drawing/2014/main" id="{8CEBD94E-AF4A-6F52-1A61-50CFDB2B3181}"/>
                    </a:ext>
                  </a:extLst>
                </p:cNvPr>
                <p:cNvGrpSpPr/>
                <p:nvPr/>
              </p:nvGrpSpPr>
              <p:grpSpPr>
                <a:xfrm>
                  <a:off x="1439690" y="3397620"/>
                  <a:ext cx="356693" cy="686383"/>
                  <a:chOff x="1439690" y="3397620"/>
                  <a:chExt cx="356693" cy="686383"/>
                </a:xfrm>
              </p:grpSpPr>
              <p:grpSp>
                <p:nvGrpSpPr>
                  <p:cNvPr id="1301" name="Graphic 3">
                    <a:extLst>
                      <a:ext uri="{FF2B5EF4-FFF2-40B4-BE49-F238E27FC236}">
                        <a16:creationId xmlns:a16="http://schemas.microsoft.com/office/drawing/2014/main" id="{A4D9DD48-51C7-7DFD-1A30-959750E2E069}"/>
                      </a:ext>
                    </a:extLst>
                  </p:cNvPr>
                  <p:cNvGrpSpPr/>
                  <p:nvPr/>
                </p:nvGrpSpPr>
                <p:grpSpPr>
                  <a:xfrm>
                    <a:off x="1444572" y="3725053"/>
                    <a:ext cx="2442" cy="2762"/>
                    <a:chOff x="1444572" y="3725053"/>
                    <a:chExt cx="2442" cy="2762"/>
                  </a:xfrm>
                </p:grpSpPr>
                <p:sp>
                  <p:nvSpPr>
                    <p:cNvPr id="1309" name="Freeform: Shape 1696">
                      <a:extLst>
                        <a:ext uri="{FF2B5EF4-FFF2-40B4-BE49-F238E27FC236}">
                          <a16:creationId xmlns:a16="http://schemas.microsoft.com/office/drawing/2014/main" id="{02D77940-85F8-260F-7E9C-FC320EEC4F81}"/>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0" name="Freeform: Shape 1697">
                      <a:extLst>
                        <a:ext uri="{FF2B5EF4-FFF2-40B4-BE49-F238E27FC236}">
                          <a16:creationId xmlns:a16="http://schemas.microsoft.com/office/drawing/2014/main" id="{8A5BB9BB-9C9F-2CBF-3100-8F8D3E38C848}"/>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02" name="Graphic 3">
                    <a:extLst>
                      <a:ext uri="{FF2B5EF4-FFF2-40B4-BE49-F238E27FC236}">
                        <a16:creationId xmlns:a16="http://schemas.microsoft.com/office/drawing/2014/main" id="{AD3939FD-FA13-64CF-3A30-F51408FD7E79}"/>
                      </a:ext>
                    </a:extLst>
                  </p:cNvPr>
                  <p:cNvGrpSpPr/>
                  <p:nvPr/>
                </p:nvGrpSpPr>
                <p:grpSpPr>
                  <a:xfrm>
                    <a:off x="1444591" y="3397620"/>
                    <a:ext cx="340670" cy="383189"/>
                    <a:chOff x="1444591" y="3397620"/>
                    <a:chExt cx="340670" cy="383189"/>
                  </a:xfrm>
                </p:grpSpPr>
                <p:sp>
                  <p:nvSpPr>
                    <p:cNvPr id="1307" name="Freeform: Shape 1699">
                      <a:extLst>
                        <a:ext uri="{FF2B5EF4-FFF2-40B4-BE49-F238E27FC236}">
                          <a16:creationId xmlns:a16="http://schemas.microsoft.com/office/drawing/2014/main" id="{917809B7-D169-DCCB-4320-BF00175C13ED}"/>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8" name="Freeform: Shape 1700">
                      <a:extLst>
                        <a:ext uri="{FF2B5EF4-FFF2-40B4-BE49-F238E27FC236}">
                          <a16:creationId xmlns:a16="http://schemas.microsoft.com/office/drawing/2014/main" id="{9200FB8F-F177-8693-50A3-9AE8C022E2A9}"/>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03" name="Graphic 3">
                    <a:extLst>
                      <a:ext uri="{FF2B5EF4-FFF2-40B4-BE49-F238E27FC236}">
                        <a16:creationId xmlns:a16="http://schemas.microsoft.com/office/drawing/2014/main" id="{516E4B1E-3477-8280-9D26-53D110BD161B}"/>
                      </a:ext>
                    </a:extLst>
                  </p:cNvPr>
                  <p:cNvGrpSpPr/>
                  <p:nvPr/>
                </p:nvGrpSpPr>
                <p:grpSpPr>
                  <a:xfrm>
                    <a:off x="1439690" y="3862473"/>
                    <a:ext cx="356693" cy="221530"/>
                    <a:chOff x="1439690" y="3862473"/>
                    <a:chExt cx="356693" cy="221530"/>
                  </a:xfrm>
                  <a:solidFill>
                    <a:srgbClr val="420029"/>
                  </a:solidFill>
                </p:grpSpPr>
                <p:sp>
                  <p:nvSpPr>
                    <p:cNvPr id="1305" name="Freeform: Shape 1702">
                      <a:extLst>
                        <a:ext uri="{FF2B5EF4-FFF2-40B4-BE49-F238E27FC236}">
                          <a16:creationId xmlns:a16="http://schemas.microsoft.com/office/drawing/2014/main" id="{2B333F77-E8E8-C470-C6C2-5451DA6B3A8F}"/>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6" name="Freeform: Shape 1703">
                      <a:extLst>
                        <a:ext uri="{FF2B5EF4-FFF2-40B4-BE49-F238E27FC236}">
                          <a16:creationId xmlns:a16="http://schemas.microsoft.com/office/drawing/2014/main" id="{1B807EE7-A584-947E-AAA3-3E625F52E6FE}"/>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304" name="Freeform: Shape 1704">
                    <a:extLst>
                      <a:ext uri="{FF2B5EF4-FFF2-40B4-BE49-F238E27FC236}">
                        <a16:creationId xmlns:a16="http://schemas.microsoft.com/office/drawing/2014/main" id="{E26B1B93-429C-0FC5-AD47-7A76E3A56BA6}"/>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94" name="Graphic 3">
                  <a:extLst>
                    <a:ext uri="{FF2B5EF4-FFF2-40B4-BE49-F238E27FC236}">
                      <a16:creationId xmlns:a16="http://schemas.microsoft.com/office/drawing/2014/main" id="{05D2D5C6-F0CF-29CD-6A17-DFF6E16DC73C}"/>
                    </a:ext>
                  </a:extLst>
                </p:cNvPr>
                <p:cNvGrpSpPr/>
                <p:nvPr/>
              </p:nvGrpSpPr>
              <p:grpSpPr>
                <a:xfrm>
                  <a:off x="1410972" y="3725382"/>
                  <a:ext cx="385348" cy="367004"/>
                  <a:chOff x="1410972" y="3725382"/>
                  <a:chExt cx="385348" cy="367004"/>
                </a:xfrm>
              </p:grpSpPr>
              <p:grpSp>
                <p:nvGrpSpPr>
                  <p:cNvPr id="1295" name="Graphic 3">
                    <a:extLst>
                      <a:ext uri="{FF2B5EF4-FFF2-40B4-BE49-F238E27FC236}">
                        <a16:creationId xmlns:a16="http://schemas.microsoft.com/office/drawing/2014/main" id="{1D97920A-FCC6-0007-4758-EB7E9B650B87}"/>
                      </a:ext>
                    </a:extLst>
                  </p:cNvPr>
                  <p:cNvGrpSpPr/>
                  <p:nvPr/>
                </p:nvGrpSpPr>
                <p:grpSpPr>
                  <a:xfrm>
                    <a:off x="1429244" y="3725382"/>
                    <a:ext cx="367076" cy="271069"/>
                    <a:chOff x="1429244" y="3725382"/>
                    <a:chExt cx="367076" cy="271069"/>
                  </a:xfrm>
                </p:grpSpPr>
                <p:sp>
                  <p:nvSpPr>
                    <p:cNvPr id="1299" name="Freeform: Shape 1707">
                      <a:extLst>
                        <a:ext uri="{FF2B5EF4-FFF2-40B4-BE49-F238E27FC236}">
                          <a16:creationId xmlns:a16="http://schemas.microsoft.com/office/drawing/2014/main" id="{DB9F17E7-CA87-D34E-489D-278FDBF0FA1A}"/>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0" name="Freeform: Shape 1708">
                      <a:extLst>
                        <a:ext uri="{FF2B5EF4-FFF2-40B4-BE49-F238E27FC236}">
                          <a16:creationId xmlns:a16="http://schemas.microsoft.com/office/drawing/2014/main" id="{BE446D97-B661-47B9-9903-65918562A850}"/>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96" name="Graphic 3">
                    <a:extLst>
                      <a:ext uri="{FF2B5EF4-FFF2-40B4-BE49-F238E27FC236}">
                        <a16:creationId xmlns:a16="http://schemas.microsoft.com/office/drawing/2014/main" id="{20820970-9AEB-75B7-1AA2-5509C5A3DAEE}"/>
                      </a:ext>
                    </a:extLst>
                  </p:cNvPr>
                  <p:cNvGrpSpPr/>
                  <p:nvPr/>
                </p:nvGrpSpPr>
                <p:grpSpPr>
                  <a:xfrm>
                    <a:off x="1410972" y="3782485"/>
                    <a:ext cx="381632" cy="309901"/>
                    <a:chOff x="1410972" y="3782485"/>
                    <a:chExt cx="381632" cy="309901"/>
                  </a:xfrm>
                </p:grpSpPr>
                <p:sp>
                  <p:nvSpPr>
                    <p:cNvPr id="1297" name="Freeform: Shape 1710">
                      <a:extLst>
                        <a:ext uri="{FF2B5EF4-FFF2-40B4-BE49-F238E27FC236}">
                          <a16:creationId xmlns:a16="http://schemas.microsoft.com/office/drawing/2014/main" id="{522DCCC3-3B11-A94C-0C67-3AFDDE9345FF}"/>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8" name="Freeform: Shape 1711">
                      <a:extLst>
                        <a:ext uri="{FF2B5EF4-FFF2-40B4-BE49-F238E27FC236}">
                          <a16:creationId xmlns:a16="http://schemas.microsoft.com/office/drawing/2014/main" id="{94BE18B8-E3DC-751A-D77A-976CDCEA8C34}"/>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282" name="Freeform: Shape 1712">
                <a:extLst>
                  <a:ext uri="{FF2B5EF4-FFF2-40B4-BE49-F238E27FC236}">
                    <a16:creationId xmlns:a16="http://schemas.microsoft.com/office/drawing/2014/main" id="{9A2F3156-99C8-8F1A-E4A4-0B3AEB828DEA}"/>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3" name="Freeform: Shape 1713">
                <a:extLst>
                  <a:ext uri="{FF2B5EF4-FFF2-40B4-BE49-F238E27FC236}">
                    <a16:creationId xmlns:a16="http://schemas.microsoft.com/office/drawing/2014/main" id="{8E6D2D3D-5277-0B02-FD2A-3D06EB8160CE}"/>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4" name="Freeform: Shape 1714">
                <a:extLst>
                  <a:ext uri="{FF2B5EF4-FFF2-40B4-BE49-F238E27FC236}">
                    <a16:creationId xmlns:a16="http://schemas.microsoft.com/office/drawing/2014/main" id="{D41578E6-26E7-7E3B-7E64-6787F8955830}"/>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5" name="Freeform: Shape 1715">
                <a:extLst>
                  <a:ext uri="{FF2B5EF4-FFF2-40B4-BE49-F238E27FC236}">
                    <a16:creationId xmlns:a16="http://schemas.microsoft.com/office/drawing/2014/main" id="{34775046-CDD5-3596-8089-854025892122}"/>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6" name="Freeform: Shape 1716">
                <a:extLst>
                  <a:ext uri="{FF2B5EF4-FFF2-40B4-BE49-F238E27FC236}">
                    <a16:creationId xmlns:a16="http://schemas.microsoft.com/office/drawing/2014/main" id="{AF8A337B-B122-2A61-CE9E-15F2803E7AD1}"/>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7" name="Freeform: Shape 1717">
                <a:extLst>
                  <a:ext uri="{FF2B5EF4-FFF2-40B4-BE49-F238E27FC236}">
                    <a16:creationId xmlns:a16="http://schemas.microsoft.com/office/drawing/2014/main" id="{8C4833AE-EBDB-3FB6-C202-B460F8B17BA9}"/>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288" name="Graphic 3">
                <a:extLst>
                  <a:ext uri="{FF2B5EF4-FFF2-40B4-BE49-F238E27FC236}">
                    <a16:creationId xmlns:a16="http://schemas.microsoft.com/office/drawing/2014/main" id="{EF6FF0C3-2A0A-099C-A423-1165161491EB}"/>
                  </a:ext>
                </a:extLst>
              </p:cNvPr>
              <p:cNvGrpSpPr/>
              <p:nvPr/>
            </p:nvGrpSpPr>
            <p:grpSpPr>
              <a:xfrm>
                <a:off x="1475348" y="3482264"/>
                <a:ext cx="283332" cy="463391"/>
                <a:chOff x="1475348" y="3482264"/>
                <a:chExt cx="283332" cy="463391"/>
              </a:xfrm>
            </p:grpSpPr>
            <p:sp>
              <p:nvSpPr>
                <p:cNvPr id="1289" name="Freeform: Shape 1719">
                  <a:extLst>
                    <a:ext uri="{FF2B5EF4-FFF2-40B4-BE49-F238E27FC236}">
                      <a16:creationId xmlns:a16="http://schemas.microsoft.com/office/drawing/2014/main" id="{D08A562C-041B-2E66-6ABF-936EAC4CCBA0}"/>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0" name="Freeform: Shape 1720">
                  <a:extLst>
                    <a:ext uri="{FF2B5EF4-FFF2-40B4-BE49-F238E27FC236}">
                      <a16:creationId xmlns:a16="http://schemas.microsoft.com/office/drawing/2014/main" id="{E9A221E0-F100-DADC-7DA4-F74FFDBE3257}"/>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1" name="Freeform: Shape 1721">
                  <a:extLst>
                    <a:ext uri="{FF2B5EF4-FFF2-40B4-BE49-F238E27FC236}">
                      <a16:creationId xmlns:a16="http://schemas.microsoft.com/office/drawing/2014/main" id="{85CA660C-7D67-64DE-07DC-D084E9206B93}"/>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2" name="Freeform: Shape 1722">
                  <a:extLst>
                    <a:ext uri="{FF2B5EF4-FFF2-40B4-BE49-F238E27FC236}">
                      <a16:creationId xmlns:a16="http://schemas.microsoft.com/office/drawing/2014/main" id="{BC805F67-716E-43BE-F06A-04599F25950C}"/>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sp>
          <p:nvSpPr>
            <p:cNvPr id="1086" name="Freeform: Shape 1723">
              <a:extLst>
                <a:ext uri="{FF2B5EF4-FFF2-40B4-BE49-F238E27FC236}">
                  <a16:creationId xmlns:a16="http://schemas.microsoft.com/office/drawing/2014/main" id="{8018998B-1A37-2D46-6912-3C0F07320526}"/>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7" name="Freeform: Shape 1724">
              <a:extLst>
                <a:ext uri="{FF2B5EF4-FFF2-40B4-BE49-F238E27FC236}">
                  <a16:creationId xmlns:a16="http://schemas.microsoft.com/office/drawing/2014/main" id="{DF47F980-3CD5-A757-7958-1B078B9AAC49}"/>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8" name="Freeform: Shape 1729">
              <a:extLst>
                <a:ext uri="{FF2B5EF4-FFF2-40B4-BE49-F238E27FC236}">
                  <a16:creationId xmlns:a16="http://schemas.microsoft.com/office/drawing/2014/main" id="{B1F3D6A2-620E-564A-012A-17AC4E5DA63B}"/>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9" name="Freeform: Shape 1730">
              <a:extLst>
                <a:ext uri="{FF2B5EF4-FFF2-40B4-BE49-F238E27FC236}">
                  <a16:creationId xmlns:a16="http://schemas.microsoft.com/office/drawing/2014/main" id="{D7C18104-7EF3-EB2E-07DF-F0EF969EDDC0}"/>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0" name="Freeform: Shape 1731">
              <a:extLst>
                <a:ext uri="{FF2B5EF4-FFF2-40B4-BE49-F238E27FC236}">
                  <a16:creationId xmlns:a16="http://schemas.microsoft.com/office/drawing/2014/main" id="{0BCAB236-CB0A-FA41-816C-B70EC32B6AE7}"/>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1" name="Freeform: Shape 1732">
              <a:extLst>
                <a:ext uri="{FF2B5EF4-FFF2-40B4-BE49-F238E27FC236}">
                  <a16:creationId xmlns:a16="http://schemas.microsoft.com/office/drawing/2014/main" id="{4F9610BD-461E-D7D8-67E4-1228772DC3F4}"/>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092" name="Graphic 3">
              <a:extLst>
                <a:ext uri="{FF2B5EF4-FFF2-40B4-BE49-F238E27FC236}">
                  <a16:creationId xmlns:a16="http://schemas.microsoft.com/office/drawing/2014/main" id="{296ECAFF-6429-F4EA-E512-E8302F17FF18}"/>
                </a:ext>
              </a:extLst>
            </p:cNvPr>
            <p:cNvGrpSpPr/>
            <p:nvPr/>
          </p:nvGrpSpPr>
          <p:grpSpPr>
            <a:xfrm>
              <a:off x="1142533" y="3208498"/>
              <a:ext cx="377494" cy="497033"/>
              <a:chOff x="1631273" y="3208498"/>
              <a:chExt cx="377494" cy="497033"/>
            </a:xfrm>
          </p:grpSpPr>
          <p:sp>
            <p:nvSpPr>
              <p:cNvPr id="1279" name="Freeform: Shape 1734">
                <a:extLst>
                  <a:ext uri="{FF2B5EF4-FFF2-40B4-BE49-F238E27FC236}">
                    <a16:creationId xmlns:a16="http://schemas.microsoft.com/office/drawing/2014/main" id="{F5CAB77A-C6FF-D62C-B267-336E41243F86}"/>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0" name="Freeform: Shape 1735">
                <a:extLst>
                  <a:ext uri="{FF2B5EF4-FFF2-40B4-BE49-F238E27FC236}">
                    <a16:creationId xmlns:a16="http://schemas.microsoft.com/office/drawing/2014/main" id="{91593460-CFCE-5956-5AF4-D86E2F3A3D85}"/>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3" name="Graphic 3">
              <a:extLst>
                <a:ext uri="{FF2B5EF4-FFF2-40B4-BE49-F238E27FC236}">
                  <a16:creationId xmlns:a16="http://schemas.microsoft.com/office/drawing/2014/main" id="{40E22EC2-B333-DA3A-B6A9-E7D1B6F9CBCD}"/>
                </a:ext>
              </a:extLst>
            </p:cNvPr>
            <p:cNvGrpSpPr/>
            <p:nvPr/>
          </p:nvGrpSpPr>
          <p:grpSpPr>
            <a:xfrm>
              <a:off x="1143771" y="3209712"/>
              <a:ext cx="375020" cy="494609"/>
              <a:chOff x="1632511" y="3209712"/>
              <a:chExt cx="375020" cy="494609"/>
            </a:xfrm>
            <a:solidFill>
              <a:srgbClr val="F0AB00">
                <a:alpha val="50000"/>
              </a:srgbClr>
            </a:solidFill>
          </p:grpSpPr>
          <p:sp>
            <p:nvSpPr>
              <p:cNvPr id="1275" name="Freeform: Shape 1737">
                <a:extLst>
                  <a:ext uri="{FF2B5EF4-FFF2-40B4-BE49-F238E27FC236}">
                    <a16:creationId xmlns:a16="http://schemas.microsoft.com/office/drawing/2014/main" id="{7D007932-EA7E-41FB-1EF6-73603C2B4FAA}"/>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6" name="Freeform: Shape 1738">
                <a:extLst>
                  <a:ext uri="{FF2B5EF4-FFF2-40B4-BE49-F238E27FC236}">
                    <a16:creationId xmlns:a16="http://schemas.microsoft.com/office/drawing/2014/main" id="{639BB4CA-4FD7-5734-02A2-DA5449273A61}"/>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7" name="Freeform: Shape 1739">
                <a:extLst>
                  <a:ext uri="{FF2B5EF4-FFF2-40B4-BE49-F238E27FC236}">
                    <a16:creationId xmlns:a16="http://schemas.microsoft.com/office/drawing/2014/main" id="{E553B3E9-5E08-A7D6-A1C9-4BFFE3B99C51}"/>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8" name="Freeform: Shape 1740">
                <a:extLst>
                  <a:ext uri="{FF2B5EF4-FFF2-40B4-BE49-F238E27FC236}">
                    <a16:creationId xmlns:a16="http://schemas.microsoft.com/office/drawing/2014/main" id="{683EB5E6-D5A2-4854-4812-0907F6D302CB}"/>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4" name="Graphic 3">
              <a:extLst>
                <a:ext uri="{FF2B5EF4-FFF2-40B4-BE49-F238E27FC236}">
                  <a16:creationId xmlns:a16="http://schemas.microsoft.com/office/drawing/2014/main" id="{886395B1-9B0D-6442-5DE4-59313EEA0E7F}"/>
                </a:ext>
              </a:extLst>
            </p:cNvPr>
            <p:cNvGrpSpPr/>
            <p:nvPr/>
          </p:nvGrpSpPr>
          <p:grpSpPr>
            <a:xfrm>
              <a:off x="1295986" y="3430484"/>
              <a:ext cx="70569" cy="25970"/>
              <a:chOff x="1784726" y="3430484"/>
              <a:chExt cx="70569" cy="25970"/>
            </a:xfrm>
          </p:grpSpPr>
          <p:grpSp>
            <p:nvGrpSpPr>
              <p:cNvPr id="1270" name="Graphic 3">
                <a:extLst>
                  <a:ext uri="{FF2B5EF4-FFF2-40B4-BE49-F238E27FC236}">
                    <a16:creationId xmlns:a16="http://schemas.microsoft.com/office/drawing/2014/main" id="{B996E186-35ED-E41C-093E-88F7EC2586F3}"/>
                  </a:ext>
                </a:extLst>
              </p:cNvPr>
              <p:cNvGrpSpPr/>
              <p:nvPr/>
            </p:nvGrpSpPr>
            <p:grpSpPr>
              <a:xfrm>
                <a:off x="1784726" y="3430484"/>
                <a:ext cx="70569" cy="25970"/>
                <a:chOff x="1784726" y="3430484"/>
                <a:chExt cx="70569" cy="25970"/>
              </a:xfrm>
            </p:grpSpPr>
            <p:sp>
              <p:nvSpPr>
                <p:cNvPr id="1273" name="Freeform: Shape 1743">
                  <a:extLst>
                    <a:ext uri="{FF2B5EF4-FFF2-40B4-BE49-F238E27FC236}">
                      <a16:creationId xmlns:a16="http://schemas.microsoft.com/office/drawing/2014/main" id="{D4F4F32B-7B60-9C5A-2393-3ED9F5E6CCD0}"/>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4" name="Freeform: Shape 1744">
                  <a:extLst>
                    <a:ext uri="{FF2B5EF4-FFF2-40B4-BE49-F238E27FC236}">
                      <a16:creationId xmlns:a16="http://schemas.microsoft.com/office/drawing/2014/main" id="{F1F1CED7-37FA-4728-EE2A-1F60800D9BD5}"/>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71" name="Freeform: Shape 1745">
                <a:extLst>
                  <a:ext uri="{FF2B5EF4-FFF2-40B4-BE49-F238E27FC236}">
                    <a16:creationId xmlns:a16="http://schemas.microsoft.com/office/drawing/2014/main" id="{675557F2-D071-62AA-232D-0CCBB8CAB557}"/>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2" name="Freeform: Shape 1746">
                <a:extLst>
                  <a:ext uri="{FF2B5EF4-FFF2-40B4-BE49-F238E27FC236}">
                    <a16:creationId xmlns:a16="http://schemas.microsoft.com/office/drawing/2014/main" id="{41E207E9-531D-1F07-39BA-731A0BF6CFD4}"/>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5" name="Graphic 3">
              <a:extLst>
                <a:ext uri="{FF2B5EF4-FFF2-40B4-BE49-F238E27FC236}">
                  <a16:creationId xmlns:a16="http://schemas.microsoft.com/office/drawing/2014/main" id="{FB158806-F5D3-33C6-891A-B12979AA93EB}"/>
                </a:ext>
              </a:extLst>
            </p:cNvPr>
            <p:cNvGrpSpPr/>
            <p:nvPr/>
          </p:nvGrpSpPr>
          <p:grpSpPr>
            <a:xfrm>
              <a:off x="1295986" y="3461172"/>
              <a:ext cx="70569" cy="25993"/>
              <a:chOff x="1784726" y="3461172"/>
              <a:chExt cx="70569" cy="25993"/>
            </a:xfrm>
          </p:grpSpPr>
          <p:grpSp>
            <p:nvGrpSpPr>
              <p:cNvPr id="1265" name="Graphic 3">
                <a:extLst>
                  <a:ext uri="{FF2B5EF4-FFF2-40B4-BE49-F238E27FC236}">
                    <a16:creationId xmlns:a16="http://schemas.microsoft.com/office/drawing/2014/main" id="{6111987D-E4BD-C8C4-6E93-792FFB859575}"/>
                  </a:ext>
                </a:extLst>
              </p:cNvPr>
              <p:cNvGrpSpPr/>
              <p:nvPr/>
            </p:nvGrpSpPr>
            <p:grpSpPr>
              <a:xfrm>
                <a:off x="1784726" y="3461172"/>
                <a:ext cx="70569" cy="25993"/>
                <a:chOff x="1784726" y="3461172"/>
                <a:chExt cx="70569" cy="25993"/>
              </a:xfrm>
            </p:grpSpPr>
            <p:sp>
              <p:nvSpPr>
                <p:cNvPr id="1268" name="Freeform: Shape 1749">
                  <a:extLst>
                    <a:ext uri="{FF2B5EF4-FFF2-40B4-BE49-F238E27FC236}">
                      <a16:creationId xmlns:a16="http://schemas.microsoft.com/office/drawing/2014/main" id="{D6DCA9B3-EEFE-FE95-F90B-72F90F437AE3}"/>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9" name="Freeform: Shape 1750">
                  <a:extLst>
                    <a:ext uri="{FF2B5EF4-FFF2-40B4-BE49-F238E27FC236}">
                      <a16:creationId xmlns:a16="http://schemas.microsoft.com/office/drawing/2014/main" id="{0FA1D554-EC17-5098-C4F2-5E827078400C}"/>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66" name="Freeform: Shape 1751">
                <a:extLst>
                  <a:ext uri="{FF2B5EF4-FFF2-40B4-BE49-F238E27FC236}">
                    <a16:creationId xmlns:a16="http://schemas.microsoft.com/office/drawing/2014/main" id="{8D375971-8948-AD47-40BC-90585DB187D2}"/>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7" name="Freeform: Shape 1752">
                <a:extLst>
                  <a:ext uri="{FF2B5EF4-FFF2-40B4-BE49-F238E27FC236}">
                    <a16:creationId xmlns:a16="http://schemas.microsoft.com/office/drawing/2014/main" id="{0710D685-42D0-9093-460B-02A0ACFA8F25}"/>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6" name="Graphic 3">
              <a:extLst>
                <a:ext uri="{FF2B5EF4-FFF2-40B4-BE49-F238E27FC236}">
                  <a16:creationId xmlns:a16="http://schemas.microsoft.com/office/drawing/2014/main" id="{EB01D502-BFDD-E6B2-BBB1-C87884B663F0}"/>
                </a:ext>
              </a:extLst>
            </p:cNvPr>
            <p:cNvGrpSpPr/>
            <p:nvPr/>
          </p:nvGrpSpPr>
          <p:grpSpPr>
            <a:xfrm>
              <a:off x="1295986" y="3342564"/>
              <a:ext cx="70569" cy="26016"/>
              <a:chOff x="1784726" y="3342564"/>
              <a:chExt cx="70569" cy="26016"/>
            </a:xfrm>
          </p:grpSpPr>
          <p:grpSp>
            <p:nvGrpSpPr>
              <p:cNvPr id="1260" name="Graphic 3">
                <a:extLst>
                  <a:ext uri="{FF2B5EF4-FFF2-40B4-BE49-F238E27FC236}">
                    <a16:creationId xmlns:a16="http://schemas.microsoft.com/office/drawing/2014/main" id="{BC0D184A-6175-E23D-D357-E0566E26BBFC}"/>
                  </a:ext>
                </a:extLst>
              </p:cNvPr>
              <p:cNvGrpSpPr/>
              <p:nvPr/>
            </p:nvGrpSpPr>
            <p:grpSpPr>
              <a:xfrm>
                <a:off x="1784726" y="3342564"/>
                <a:ext cx="70569" cy="26016"/>
                <a:chOff x="1784726" y="3342564"/>
                <a:chExt cx="70569" cy="26016"/>
              </a:xfrm>
            </p:grpSpPr>
            <p:sp>
              <p:nvSpPr>
                <p:cNvPr id="1263" name="Freeform: Shape 1755">
                  <a:extLst>
                    <a:ext uri="{FF2B5EF4-FFF2-40B4-BE49-F238E27FC236}">
                      <a16:creationId xmlns:a16="http://schemas.microsoft.com/office/drawing/2014/main" id="{857092B2-10A9-F0D1-E3A6-54BDE1C85421}"/>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4" name="Freeform: Shape 1756">
                  <a:extLst>
                    <a:ext uri="{FF2B5EF4-FFF2-40B4-BE49-F238E27FC236}">
                      <a16:creationId xmlns:a16="http://schemas.microsoft.com/office/drawing/2014/main" id="{6158477F-D2E7-0FA7-BA60-4396F17D9878}"/>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61" name="Freeform: Shape 1757">
                <a:extLst>
                  <a:ext uri="{FF2B5EF4-FFF2-40B4-BE49-F238E27FC236}">
                    <a16:creationId xmlns:a16="http://schemas.microsoft.com/office/drawing/2014/main" id="{495ECE01-A22C-FD82-2050-042956FFC624}"/>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2" name="Freeform: Shape 1758">
                <a:extLst>
                  <a:ext uri="{FF2B5EF4-FFF2-40B4-BE49-F238E27FC236}">
                    <a16:creationId xmlns:a16="http://schemas.microsoft.com/office/drawing/2014/main" id="{99EE9905-E53C-CE56-E1DC-DA06694FC809}"/>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7" name="Graphic 3">
              <a:extLst>
                <a:ext uri="{FF2B5EF4-FFF2-40B4-BE49-F238E27FC236}">
                  <a16:creationId xmlns:a16="http://schemas.microsoft.com/office/drawing/2014/main" id="{D85F2FFD-4063-42A8-9D5A-C559C5B62FAE}"/>
                </a:ext>
              </a:extLst>
            </p:cNvPr>
            <p:cNvGrpSpPr/>
            <p:nvPr/>
          </p:nvGrpSpPr>
          <p:grpSpPr>
            <a:xfrm>
              <a:off x="1295986" y="3373321"/>
              <a:ext cx="70569" cy="25970"/>
              <a:chOff x="1784726" y="3373321"/>
              <a:chExt cx="70569" cy="25970"/>
            </a:xfrm>
          </p:grpSpPr>
          <p:grpSp>
            <p:nvGrpSpPr>
              <p:cNvPr id="1255" name="Graphic 3">
                <a:extLst>
                  <a:ext uri="{FF2B5EF4-FFF2-40B4-BE49-F238E27FC236}">
                    <a16:creationId xmlns:a16="http://schemas.microsoft.com/office/drawing/2014/main" id="{B838A989-50F0-614B-DC62-458B6D226E96}"/>
                  </a:ext>
                </a:extLst>
              </p:cNvPr>
              <p:cNvGrpSpPr/>
              <p:nvPr/>
            </p:nvGrpSpPr>
            <p:grpSpPr>
              <a:xfrm>
                <a:off x="1784726" y="3373321"/>
                <a:ext cx="70569" cy="25970"/>
                <a:chOff x="1784726" y="3373321"/>
                <a:chExt cx="70569" cy="25970"/>
              </a:xfrm>
            </p:grpSpPr>
            <p:sp>
              <p:nvSpPr>
                <p:cNvPr id="1258" name="Freeform: Shape 1761">
                  <a:extLst>
                    <a:ext uri="{FF2B5EF4-FFF2-40B4-BE49-F238E27FC236}">
                      <a16:creationId xmlns:a16="http://schemas.microsoft.com/office/drawing/2014/main" id="{C7062B65-E941-AD53-2A82-D6073E1F7C37}"/>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9" name="Freeform: Shape 1762">
                  <a:extLst>
                    <a:ext uri="{FF2B5EF4-FFF2-40B4-BE49-F238E27FC236}">
                      <a16:creationId xmlns:a16="http://schemas.microsoft.com/office/drawing/2014/main" id="{46D75ABC-3421-462A-497F-FD633D4E6634}"/>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56" name="Freeform: Shape 1763">
                <a:extLst>
                  <a:ext uri="{FF2B5EF4-FFF2-40B4-BE49-F238E27FC236}">
                    <a16:creationId xmlns:a16="http://schemas.microsoft.com/office/drawing/2014/main" id="{86C3EA33-2FF6-82B2-AA8E-12AEBEA5B806}"/>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7" name="Freeform: Shape 1764">
                <a:extLst>
                  <a:ext uri="{FF2B5EF4-FFF2-40B4-BE49-F238E27FC236}">
                    <a16:creationId xmlns:a16="http://schemas.microsoft.com/office/drawing/2014/main" id="{9EAD0CEE-01DC-D9AC-870F-DE6D36C7015C}"/>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098" name="Graphic 3">
              <a:extLst>
                <a:ext uri="{FF2B5EF4-FFF2-40B4-BE49-F238E27FC236}">
                  <a16:creationId xmlns:a16="http://schemas.microsoft.com/office/drawing/2014/main" id="{5434E3E2-8390-2D36-2364-66B55BA0A5BB}"/>
                </a:ext>
              </a:extLst>
            </p:cNvPr>
            <p:cNvGrpSpPr/>
            <p:nvPr/>
          </p:nvGrpSpPr>
          <p:grpSpPr>
            <a:xfrm>
              <a:off x="1295986" y="3403986"/>
              <a:ext cx="70569" cy="26016"/>
              <a:chOff x="1784726" y="3403986"/>
              <a:chExt cx="70569" cy="26016"/>
            </a:xfrm>
          </p:grpSpPr>
          <p:grpSp>
            <p:nvGrpSpPr>
              <p:cNvPr id="1250" name="Graphic 3">
                <a:extLst>
                  <a:ext uri="{FF2B5EF4-FFF2-40B4-BE49-F238E27FC236}">
                    <a16:creationId xmlns:a16="http://schemas.microsoft.com/office/drawing/2014/main" id="{529C7E8D-2892-BC65-0116-559616A3D4F9}"/>
                  </a:ext>
                </a:extLst>
              </p:cNvPr>
              <p:cNvGrpSpPr/>
              <p:nvPr/>
            </p:nvGrpSpPr>
            <p:grpSpPr>
              <a:xfrm>
                <a:off x="1784726" y="3403986"/>
                <a:ext cx="70569" cy="26016"/>
                <a:chOff x="1784726" y="3403986"/>
                <a:chExt cx="70569" cy="26016"/>
              </a:xfrm>
            </p:grpSpPr>
            <p:sp>
              <p:nvSpPr>
                <p:cNvPr id="1253" name="Freeform: Shape 1767">
                  <a:extLst>
                    <a:ext uri="{FF2B5EF4-FFF2-40B4-BE49-F238E27FC236}">
                      <a16:creationId xmlns:a16="http://schemas.microsoft.com/office/drawing/2014/main" id="{883C3424-D31B-34B6-4096-2E492246C40E}"/>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4" name="Freeform: Shape 1768">
                  <a:extLst>
                    <a:ext uri="{FF2B5EF4-FFF2-40B4-BE49-F238E27FC236}">
                      <a16:creationId xmlns:a16="http://schemas.microsoft.com/office/drawing/2014/main" id="{90BBB695-D9D1-5A5B-0A3C-D30E9A1E4613}"/>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51" name="Freeform: Shape 1769">
                <a:extLst>
                  <a:ext uri="{FF2B5EF4-FFF2-40B4-BE49-F238E27FC236}">
                    <a16:creationId xmlns:a16="http://schemas.microsoft.com/office/drawing/2014/main" id="{55597FE9-1F58-8F79-EE61-9665F57FE2A3}"/>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2" name="Freeform: Shape 1770">
                <a:extLst>
                  <a:ext uri="{FF2B5EF4-FFF2-40B4-BE49-F238E27FC236}">
                    <a16:creationId xmlns:a16="http://schemas.microsoft.com/office/drawing/2014/main" id="{0155D199-6A89-ADE7-0C13-F2D2E9675435}"/>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099" name="Freeform: Shape 1771">
              <a:extLst>
                <a:ext uri="{FF2B5EF4-FFF2-40B4-BE49-F238E27FC236}">
                  <a16:creationId xmlns:a16="http://schemas.microsoft.com/office/drawing/2014/main" id="{88402E24-1F94-BE08-5E32-70CD225EC7F8}"/>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0" name="Freeform: Shape 1772">
              <a:extLst>
                <a:ext uri="{FF2B5EF4-FFF2-40B4-BE49-F238E27FC236}">
                  <a16:creationId xmlns:a16="http://schemas.microsoft.com/office/drawing/2014/main" id="{DA646C4B-C45F-4E3F-E2F3-FCE6237C458A}"/>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1" name="Freeform: Shape 1773">
              <a:extLst>
                <a:ext uri="{FF2B5EF4-FFF2-40B4-BE49-F238E27FC236}">
                  <a16:creationId xmlns:a16="http://schemas.microsoft.com/office/drawing/2014/main" id="{3C879FBC-AB07-5341-8E2B-F7985C8C8055}"/>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2" name="Freeform: Shape 1774">
              <a:extLst>
                <a:ext uri="{FF2B5EF4-FFF2-40B4-BE49-F238E27FC236}">
                  <a16:creationId xmlns:a16="http://schemas.microsoft.com/office/drawing/2014/main" id="{E4EFF963-8DDB-5DA5-2057-F7BF32A78FE1}"/>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03" name="Graphic 3">
              <a:extLst>
                <a:ext uri="{FF2B5EF4-FFF2-40B4-BE49-F238E27FC236}">
                  <a16:creationId xmlns:a16="http://schemas.microsoft.com/office/drawing/2014/main" id="{C4E38113-90E5-9A82-DE0A-D435BA281E5C}"/>
                </a:ext>
              </a:extLst>
            </p:cNvPr>
            <p:cNvGrpSpPr/>
            <p:nvPr/>
          </p:nvGrpSpPr>
          <p:grpSpPr>
            <a:xfrm>
              <a:off x="1149919" y="3490005"/>
              <a:ext cx="172274" cy="209687"/>
              <a:chOff x="1638659" y="3490005"/>
              <a:chExt cx="172274" cy="209687"/>
            </a:xfrm>
          </p:grpSpPr>
          <p:grpSp>
            <p:nvGrpSpPr>
              <p:cNvPr id="1219" name="Graphic 3">
                <a:extLst>
                  <a:ext uri="{FF2B5EF4-FFF2-40B4-BE49-F238E27FC236}">
                    <a16:creationId xmlns:a16="http://schemas.microsoft.com/office/drawing/2014/main" id="{63C593F8-58EB-1FCC-39E1-F73F50DF016E}"/>
                  </a:ext>
                </a:extLst>
              </p:cNvPr>
              <p:cNvGrpSpPr/>
              <p:nvPr/>
            </p:nvGrpSpPr>
            <p:grpSpPr>
              <a:xfrm>
                <a:off x="1662155" y="3575510"/>
                <a:ext cx="24724" cy="38324"/>
                <a:chOff x="1662155" y="3575510"/>
                <a:chExt cx="24724" cy="38324"/>
              </a:xfrm>
            </p:grpSpPr>
            <p:sp>
              <p:nvSpPr>
                <p:cNvPr id="1248" name="Freeform: Shape 1777">
                  <a:extLst>
                    <a:ext uri="{FF2B5EF4-FFF2-40B4-BE49-F238E27FC236}">
                      <a16:creationId xmlns:a16="http://schemas.microsoft.com/office/drawing/2014/main" id="{4132F31A-1A12-B405-0AA7-5CAB11D14229}"/>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9" name="Freeform: Shape 1778">
                  <a:extLst>
                    <a:ext uri="{FF2B5EF4-FFF2-40B4-BE49-F238E27FC236}">
                      <a16:creationId xmlns:a16="http://schemas.microsoft.com/office/drawing/2014/main" id="{18EA548A-09A5-1557-DF62-293BC1FD29AC}"/>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0" name="Graphic 3">
                <a:extLst>
                  <a:ext uri="{FF2B5EF4-FFF2-40B4-BE49-F238E27FC236}">
                    <a16:creationId xmlns:a16="http://schemas.microsoft.com/office/drawing/2014/main" id="{D2A9048C-11EA-CC53-88CB-F279B989D720}"/>
                  </a:ext>
                </a:extLst>
              </p:cNvPr>
              <p:cNvGrpSpPr/>
              <p:nvPr/>
            </p:nvGrpSpPr>
            <p:grpSpPr>
              <a:xfrm>
                <a:off x="1639173" y="3574423"/>
                <a:ext cx="21648" cy="33342"/>
                <a:chOff x="1639173" y="3574423"/>
                <a:chExt cx="21648" cy="33342"/>
              </a:xfrm>
            </p:grpSpPr>
            <p:sp>
              <p:nvSpPr>
                <p:cNvPr id="1246" name="Freeform: Shape 1780">
                  <a:extLst>
                    <a:ext uri="{FF2B5EF4-FFF2-40B4-BE49-F238E27FC236}">
                      <a16:creationId xmlns:a16="http://schemas.microsoft.com/office/drawing/2014/main" id="{0CC6676D-5769-AD7B-B4D7-CEB4CB2B74C8}"/>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7" name="Freeform: Shape 1781">
                  <a:extLst>
                    <a:ext uri="{FF2B5EF4-FFF2-40B4-BE49-F238E27FC236}">
                      <a16:creationId xmlns:a16="http://schemas.microsoft.com/office/drawing/2014/main" id="{EB9B31E5-6810-2445-801D-B548B6895911}"/>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1" name="Graphic 3">
                <a:extLst>
                  <a:ext uri="{FF2B5EF4-FFF2-40B4-BE49-F238E27FC236}">
                    <a16:creationId xmlns:a16="http://schemas.microsoft.com/office/drawing/2014/main" id="{C1A83C40-13EE-945F-1A3A-75B79AC97CA3}"/>
                  </a:ext>
                </a:extLst>
              </p:cNvPr>
              <p:cNvGrpSpPr/>
              <p:nvPr/>
            </p:nvGrpSpPr>
            <p:grpSpPr>
              <a:xfrm>
                <a:off x="1765454" y="3490005"/>
                <a:ext cx="45479" cy="65475"/>
                <a:chOff x="1765454" y="3490005"/>
                <a:chExt cx="45479" cy="65475"/>
              </a:xfrm>
            </p:grpSpPr>
            <p:sp>
              <p:nvSpPr>
                <p:cNvPr id="1244" name="Freeform: Shape 1783">
                  <a:extLst>
                    <a:ext uri="{FF2B5EF4-FFF2-40B4-BE49-F238E27FC236}">
                      <a16:creationId xmlns:a16="http://schemas.microsoft.com/office/drawing/2014/main" id="{B27A23AA-BA55-4B7F-61F5-A291C7EAC403}"/>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5" name="Freeform: Shape 1784">
                  <a:extLst>
                    <a:ext uri="{FF2B5EF4-FFF2-40B4-BE49-F238E27FC236}">
                      <a16:creationId xmlns:a16="http://schemas.microsoft.com/office/drawing/2014/main" id="{43A1B119-B277-43F4-41D3-A94D4F62B9C2}"/>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222" name="Freeform: Shape 1785">
                <a:extLst>
                  <a:ext uri="{FF2B5EF4-FFF2-40B4-BE49-F238E27FC236}">
                    <a16:creationId xmlns:a16="http://schemas.microsoft.com/office/drawing/2014/main" id="{FB33B899-F24A-F27B-3589-25BA5BDA6A0A}"/>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223" name="Graphic 3">
                <a:extLst>
                  <a:ext uri="{FF2B5EF4-FFF2-40B4-BE49-F238E27FC236}">
                    <a16:creationId xmlns:a16="http://schemas.microsoft.com/office/drawing/2014/main" id="{C3B80E9D-EE66-F375-B81D-1B4594765BE0}"/>
                  </a:ext>
                </a:extLst>
              </p:cNvPr>
              <p:cNvGrpSpPr/>
              <p:nvPr/>
            </p:nvGrpSpPr>
            <p:grpSpPr>
              <a:xfrm>
                <a:off x="1739948" y="3514441"/>
                <a:ext cx="46454" cy="56681"/>
                <a:chOff x="1739948" y="3514441"/>
                <a:chExt cx="46454" cy="56681"/>
              </a:xfrm>
            </p:grpSpPr>
            <p:sp>
              <p:nvSpPr>
                <p:cNvPr id="1242" name="Freeform: Shape 1787">
                  <a:extLst>
                    <a:ext uri="{FF2B5EF4-FFF2-40B4-BE49-F238E27FC236}">
                      <a16:creationId xmlns:a16="http://schemas.microsoft.com/office/drawing/2014/main" id="{FFE2C3B1-7376-8635-0795-A757E490AD59}"/>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3" name="Freeform: Shape 1788">
                  <a:extLst>
                    <a:ext uri="{FF2B5EF4-FFF2-40B4-BE49-F238E27FC236}">
                      <a16:creationId xmlns:a16="http://schemas.microsoft.com/office/drawing/2014/main" id="{38240EC3-590C-03E9-0863-B3909A52907B}"/>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4" name="Graphic 3">
                <a:extLst>
                  <a:ext uri="{FF2B5EF4-FFF2-40B4-BE49-F238E27FC236}">
                    <a16:creationId xmlns:a16="http://schemas.microsoft.com/office/drawing/2014/main" id="{16AFD05A-B8FD-E0DF-9F62-F81D2EEE7F31}"/>
                  </a:ext>
                </a:extLst>
              </p:cNvPr>
              <p:cNvGrpSpPr/>
              <p:nvPr/>
            </p:nvGrpSpPr>
            <p:grpSpPr>
              <a:xfrm>
                <a:off x="1715308" y="3539083"/>
                <a:ext cx="49278" cy="53177"/>
                <a:chOff x="1715308" y="3539083"/>
                <a:chExt cx="49278" cy="53177"/>
              </a:xfrm>
            </p:grpSpPr>
            <p:sp>
              <p:nvSpPr>
                <p:cNvPr id="1240" name="Freeform: Shape 1790">
                  <a:extLst>
                    <a:ext uri="{FF2B5EF4-FFF2-40B4-BE49-F238E27FC236}">
                      <a16:creationId xmlns:a16="http://schemas.microsoft.com/office/drawing/2014/main" id="{AC4896AD-585A-A7FD-E2A9-CFD4ED7300A0}"/>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1" name="Freeform: Shape 1791">
                  <a:extLst>
                    <a:ext uri="{FF2B5EF4-FFF2-40B4-BE49-F238E27FC236}">
                      <a16:creationId xmlns:a16="http://schemas.microsoft.com/office/drawing/2014/main" id="{9F8DF401-64E4-F933-E37E-0845D60F152C}"/>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5" name="Graphic 3">
                <a:extLst>
                  <a:ext uri="{FF2B5EF4-FFF2-40B4-BE49-F238E27FC236}">
                    <a16:creationId xmlns:a16="http://schemas.microsoft.com/office/drawing/2014/main" id="{72668AFE-1F69-67F1-F73E-FD4E87F1E49D}"/>
                  </a:ext>
                </a:extLst>
              </p:cNvPr>
              <p:cNvGrpSpPr/>
              <p:nvPr/>
            </p:nvGrpSpPr>
            <p:grpSpPr>
              <a:xfrm>
                <a:off x="1697234" y="3567556"/>
                <a:ext cx="47173" cy="46392"/>
                <a:chOff x="1697234" y="3567556"/>
                <a:chExt cx="47173" cy="46392"/>
              </a:xfrm>
            </p:grpSpPr>
            <p:sp>
              <p:nvSpPr>
                <p:cNvPr id="1238" name="Freeform: Shape 1793">
                  <a:extLst>
                    <a:ext uri="{FF2B5EF4-FFF2-40B4-BE49-F238E27FC236}">
                      <a16:creationId xmlns:a16="http://schemas.microsoft.com/office/drawing/2014/main" id="{38E51852-A93C-AD9D-FE50-7ABEA61648F0}"/>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9" name="Freeform: Shape 1794">
                  <a:extLst>
                    <a:ext uri="{FF2B5EF4-FFF2-40B4-BE49-F238E27FC236}">
                      <a16:creationId xmlns:a16="http://schemas.microsoft.com/office/drawing/2014/main" id="{96CCD21B-1F43-1BF9-291C-7F381B56340B}"/>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6" name="Graphic 3">
                <a:extLst>
                  <a:ext uri="{FF2B5EF4-FFF2-40B4-BE49-F238E27FC236}">
                    <a16:creationId xmlns:a16="http://schemas.microsoft.com/office/drawing/2014/main" id="{0B75E692-CA56-43D5-2065-07EECF67D19D}"/>
                  </a:ext>
                </a:extLst>
              </p:cNvPr>
              <p:cNvGrpSpPr/>
              <p:nvPr/>
            </p:nvGrpSpPr>
            <p:grpSpPr>
              <a:xfrm>
                <a:off x="1676955" y="3594121"/>
                <a:ext cx="46899" cy="42522"/>
                <a:chOff x="1676955" y="3594121"/>
                <a:chExt cx="46899" cy="42522"/>
              </a:xfrm>
            </p:grpSpPr>
            <p:sp>
              <p:nvSpPr>
                <p:cNvPr id="1236" name="Freeform: Shape 1796">
                  <a:extLst>
                    <a:ext uri="{FF2B5EF4-FFF2-40B4-BE49-F238E27FC236}">
                      <a16:creationId xmlns:a16="http://schemas.microsoft.com/office/drawing/2014/main" id="{BEE2D329-F8D2-C434-341F-AC2779D1494D}"/>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7" name="Freeform: Shape 1797">
                  <a:extLst>
                    <a:ext uri="{FF2B5EF4-FFF2-40B4-BE49-F238E27FC236}">
                      <a16:creationId xmlns:a16="http://schemas.microsoft.com/office/drawing/2014/main" id="{CAEAEB03-C458-4979-E33E-25C4EE24106E}"/>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7" name="Graphic 3">
                <a:extLst>
                  <a:ext uri="{FF2B5EF4-FFF2-40B4-BE49-F238E27FC236}">
                    <a16:creationId xmlns:a16="http://schemas.microsoft.com/office/drawing/2014/main" id="{E2B72915-FF16-C94F-82FA-5833D2D32C80}"/>
                  </a:ext>
                </a:extLst>
              </p:cNvPr>
              <p:cNvGrpSpPr/>
              <p:nvPr/>
            </p:nvGrpSpPr>
            <p:grpSpPr>
              <a:xfrm>
                <a:off x="1663152" y="3622949"/>
                <a:ext cx="42061" cy="35680"/>
                <a:chOff x="1663152" y="3622949"/>
                <a:chExt cx="42061" cy="35680"/>
              </a:xfrm>
            </p:grpSpPr>
            <p:sp>
              <p:nvSpPr>
                <p:cNvPr id="1234" name="Freeform: Shape 1799">
                  <a:extLst>
                    <a:ext uri="{FF2B5EF4-FFF2-40B4-BE49-F238E27FC236}">
                      <a16:creationId xmlns:a16="http://schemas.microsoft.com/office/drawing/2014/main" id="{A1FDCF48-D2BF-F917-0EE4-25EE969BDCCB}"/>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5" name="Freeform: Shape 1800">
                  <a:extLst>
                    <a:ext uri="{FF2B5EF4-FFF2-40B4-BE49-F238E27FC236}">
                      <a16:creationId xmlns:a16="http://schemas.microsoft.com/office/drawing/2014/main" id="{65DD841E-55CA-358A-BB25-F590B93CB3F5}"/>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8" name="Graphic 3">
                <a:extLst>
                  <a:ext uri="{FF2B5EF4-FFF2-40B4-BE49-F238E27FC236}">
                    <a16:creationId xmlns:a16="http://schemas.microsoft.com/office/drawing/2014/main" id="{5CFB8240-8BBA-9ACB-2D45-348E15ED46FB}"/>
                  </a:ext>
                </a:extLst>
              </p:cNvPr>
              <p:cNvGrpSpPr/>
              <p:nvPr/>
            </p:nvGrpSpPr>
            <p:grpSpPr>
              <a:xfrm>
                <a:off x="1649116" y="3647729"/>
                <a:ext cx="40239" cy="34146"/>
                <a:chOff x="1649116" y="3647729"/>
                <a:chExt cx="40239" cy="34146"/>
              </a:xfrm>
            </p:grpSpPr>
            <p:sp>
              <p:nvSpPr>
                <p:cNvPr id="1232" name="Freeform: Shape 1802">
                  <a:extLst>
                    <a:ext uri="{FF2B5EF4-FFF2-40B4-BE49-F238E27FC236}">
                      <a16:creationId xmlns:a16="http://schemas.microsoft.com/office/drawing/2014/main" id="{84AB325A-1F76-28B0-468B-17C1F08DBA38}"/>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3" name="Freeform: Shape 1803">
                  <a:extLst>
                    <a:ext uri="{FF2B5EF4-FFF2-40B4-BE49-F238E27FC236}">
                      <a16:creationId xmlns:a16="http://schemas.microsoft.com/office/drawing/2014/main" id="{5E3E880B-A370-6637-70E6-3D8CC0419975}"/>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229" name="Graphic 3">
                <a:extLst>
                  <a:ext uri="{FF2B5EF4-FFF2-40B4-BE49-F238E27FC236}">
                    <a16:creationId xmlns:a16="http://schemas.microsoft.com/office/drawing/2014/main" id="{2ECF554D-7B94-59BB-DC44-ABF7122A6A41}"/>
                  </a:ext>
                </a:extLst>
              </p:cNvPr>
              <p:cNvGrpSpPr/>
              <p:nvPr/>
            </p:nvGrpSpPr>
            <p:grpSpPr>
              <a:xfrm>
                <a:off x="1638659" y="3672829"/>
                <a:ext cx="31540" cy="26863"/>
                <a:chOff x="1638659" y="3672829"/>
                <a:chExt cx="31540" cy="26863"/>
              </a:xfrm>
            </p:grpSpPr>
            <p:sp>
              <p:nvSpPr>
                <p:cNvPr id="1230" name="Freeform: Shape 1805">
                  <a:extLst>
                    <a:ext uri="{FF2B5EF4-FFF2-40B4-BE49-F238E27FC236}">
                      <a16:creationId xmlns:a16="http://schemas.microsoft.com/office/drawing/2014/main" id="{104D9B12-65C0-BAF2-84BC-56A273A5D2C1}"/>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1" name="Freeform: Shape 1806">
                  <a:extLst>
                    <a:ext uri="{FF2B5EF4-FFF2-40B4-BE49-F238E27FC236}">
                      <a16:creationId xmlns:a16="http://schemas.microsoft.com/office/drawing/2014/main" id="{AD2D2449-2407-7F2D-3518-4194DD83F895}"/>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104" name="Graphic 3">
              <a:extLst>
                <a:ext uri="{FF2B5EF4-FFF2-40B4-BE49-F238E27FC236}">
                  <a16:creationId xmlns:a16="http://schemas.microsoft.com/office/drawing/2014/main" id="{F9F19B2B-7072-C0A7-A14D-AA6B7A168C48}"/>
                </a:ext>
              </a:extLst>
            </p:cNvPr>
            <p:cNvGrpSpPr/>
            <p:nvPr/>
          </p:nvGrpSpPr>
          <p:grpSpPr>
            <a:xfrm>
              <a:off x="1341744" y="3490005"/>
              <a:ext cx="172348" cy="209687"/>
              <a:chOff x="1830484" y="3490005"/>
              <a:chExt cx="172348" cy="209687"/>
            </a:xfrm>
          </p:grpSpPr>
          <p:grpSp>
            <p:nvGrpSpPr>
              <p:cNvPr id="1189" name="Graphic 3">
                <a:extLst>
                  <a:ext uri="{FF2B5EF4-FFF2-40B4-BE49-F238E27FC236}">
                    <a16:creationId xmlns:a16="http://schemas.microsoft.com/office/drawing/2014/main" id="{D5EF0207-EFAD-ECF6-C7B0-2B5E87B3E38D}"/>
                  </a:ext>
                </a:extLst>
              </p:cNvPr>
              <p:cNvGrpSpPr/>
              <p:nvPr/>
            </p:nvGrpSpPr>
            <p:grpSpPr>
              <a:xfrm>
                <a:off x="1954538" y="3575521"/>
                <a:ext cx="24746" cy="38313"/>
                <a:chOff x="1954538" y="3575521"/>
                <a:chExt cx="24746" cy="38313"/>
              </a:xfrm>
            </p:grpSpPr>
            <p:sp>
              <p:nvSpPr>
                <p:cNvPr id="1217" name="Freeform: Shape 1809">
                  <a:extLst>
                    <a:ext uri="{FF2B5EF4-FFF2-40B4-BE49-F238E27FC236}">
                      <a16:creationId xmlns:a16="http://schemas.microsoft.com/office/drawing/2014/main" id="{C5CDAC11-DF49-09F5-33B7-7D5CEBF3DAB0}"/>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8" name="Freeform: Shape 1810">
                  <a:extLst>
                    <a:ext uri="{FF2B5EF4-FFF2-40B4-BE49-F238E27FC236}">
                      <a16:creationId xmlns:a16="http://schemas.microsoft.com/office/drawing/2014/main" id="{C0EC6424-5656-C812-EE00-FC43887AE542}"/>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0" name="Graphic 3">
                <a:extLst>
                  <a:ext uri="{FF2B5EF4-FFF2-40B4-BE49-F238E27FC236}">
                    <a16:creationId xmlns:a16="http://schemas.microsoft.com/office/drawing/2014/main" id="{3D7F790C-681E-09CA-5510-8D97DFFB7020}"/>
                  </a:ext>
                </a:extLst>
              </p:cNvPr>
              <p:cNvGrpSpPr/>
              <p:nvPr/>
            </p:nvGrpSpPr>
            <p:grpSpPr>
              <a:xfrm>
                <a:off x="1980594" y="3574423"/>
                <a:ext cx="21627" cy="33365"/>
                <a:chOff x="1980594" y="3574423"/>
                <a:chExt cx="21627" cy="33365"/>
              </a:xfrm>
            </p:grpSpPr>
            <p:sp>
              <p:nvSpPr>
                <p:cNvPr id="1215" name="Freeform: Shape 1812">
                  <a:extLst>
                    <a:ext uri="{FF2B5EF4-FFF2-40B4-BE49-F238E27FC236}">
                      <a16:creationId xmlns:a16="http://schemas.microsoft.com/office/drawing/2014/main" id="{159AC079-75A8-6367-24C5-1943D132F919}"/>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6" name="Freeform: Shape 1813">
                  <a:extLst>
                    <a:ext uri="{FF2B5EF4-FFF2-40B4-BE49-F238E27FC236}">
                      <a16:creationId xmlns:a16="http://schemas.microsoft.com/office/drawing/2014/main" id="{9B840A8A-1191-5FAD-A292-D6A1147B82FD}"/>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1" name="Graphic 3">
                <a:extLst>
                  <a:ext uri="{FF2B5EF4-FFF2-40B4-BE49-F238E27FC236}">
                    <a16:creationId xmlns:a16="http://schemas.microsoft.com/office/drawing/2014/main" id="{BCFD2C17-5066-2A7C-8C4D-FC4BE4E3D18C}"/>
                  </a:ext>
                </a:extLst>
              </p:cNvPr>
              <p:cNvGrpSpPr/>
              <p:nvPr/>
            </p:nvGrpSpPr>
            <p:grpSpPr>
              <a:xfrm>
                <a:off x="1830484" y="3490005"/>
                <a:ext cx="45623" cy="65475"/>
                <a:chOff x="1830484" y="3490005"/>
                <a:chExt cx="45623" cy="65475"/>
              </a:xfrm>
            </p:grpSpPr>
            <p:sp>
              <p:nvSpPr>
                <p:cNvPr id="1213" name="Freeform: Shape 1815">
                  <a:extLst>
                    <a:ext uri="{FF2B5EF4-FFF2-40B4-BE49-F238E27FC236}">
                      <a16:creationId xmlns:a16="http://schemas.microsoft.com/office/drawing/2014/main" id="{4912E1D5-0B81-DDCB-1040-08C85199AACE}"/>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4" name="Freeform: Shape 1816">
                  <a:extLst>
                    <a:ext uri="{FF2B5EF4-FFF2-40B4-BE49-F238E27FC236}">
                      <a16:creationId xmlns:a16="http://schemas.microsoft.com/office/drawing/2014/main" id="{A2377D01-E9FE-1B07-8CB7-BC7187479745}"/>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2" name="Graphic 3">
                <a:extLst>
                  <a:ext uri="{FF2B5EF4-FFF2-40B4-BE49-F238E27FC236}">
                    <a16:creationId xmlns:a16="http://schemas.microsoft.com/office/drawing/2014/main" id="{B91DB15F-B368-0FBB-63AA-A5DFB7D1E31F}"/>
                  </a:ext>
                </a:extLst>
              </p:cNvPr>
              <p:cNvGrpSpPr/>
              <p:nvPr/>
            </p:nvGrpSpPr>
            <p:grpSpPr>
              <a:xfrm>
                <a:off x="1855048" y="3514441"/>
                <a:ext cx="46444" cy="56681"/>
                <a:chOff x="1855048" y="3514441"/>
                <a:chExt cx="46444" cy="56681"/>
              </a:xfrm>
            </p:grpSpPr>
            <p:sp>
              <p:nvSpPr>
                <p:cNvPr id="1211" name="Freeform: Shape 1818">
                  <a:extLst>
                    <a:ext uri="{FF2B5EF4-FFF2-40B4-BE49-F238E27FC236}">
                      <a16:creationId xmlns:a16="http://schemas.microsoft.com/office/drawing/2014/main" id="{8D8C9B66-281D-5452-63F3-6236E2B983C1}"/>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2" name="Freeform: Shape 1819">
                  <a:extLst>
                    <a:ext uri="{FF2B5EF4-FFF2-40B4-BE49-F238E27FC236}">
                      <a16:creationId xmlns:a16="http://schemas.microsoft.com/office/drawing/2014/main" id="{2AF02A3C-C487-C93D-5C06-205AAA9BD037}"/>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3" name="Graphic 3">
                <a:extLst>
                  <a:ext uri="{FF2B5EF4-FFF2-40B4-BE49-F238E27FC236}">
                    <a16:creationId xmlns:a16="http://schemas.microsoft.com/office/drawing/2014/main" id="{0192EDB2-B027-8292-BAE4-2463B87B7AB9}"/>
                  </a:ext>
                </a:extLst>
              </p:cNvPr>
              <p:cNvGrpSpPr/>
              <p:nvPr/>
            </p:nvGrpSpPr>
            <p:grpSpPr>
              <a:xfrm>
                <a:off x="1876898" y="3539106"/>
                <a:ext cx="49254" cy="53177"/>
                <a:chOff x="1876898" y="3539106"/>
                <a:chExt cx="49254" cy="53177"/>
              </a:xfrm>
            </p:grpSpPr>
            <p:sp>
              <p:nvSpPr>
                <p:cNvPr id="1209" name="Freeform: Shape 1821">
                  <a:extLst>
                    <a:ext uri="{FF2B5EF4-FFF2-40B4-BE49-F238E27FC236}">
                      <a16:creationId xmlns:a16="http://schemas.microsoft.com/office/drawing/2014/main" id="{3ACE1172-4E60-C822-1C9C-C3DA9D67DCF3}"/>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0" name="Freeform: Shape 1822">
                  <a:extLst>
                    <a:ext uri="{FF2B5EF4-FFF2-40B4-BE49-F238E27FC236}">
                      <a16:creationId xmlns:a16="http://schemas.microsoft.com/office/drawing/2014/main" id="{1BCCF1E5-91FC-063F-293A-244BA654E63D}"/>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4" name="Graphic 3">
                <a:extLst>
                  <a:ext uri="{FF2B5EF4-FFF2-40B4-BE49-F238E27FC236}">
                    <a16:creationId xmlns:a16="http://schemas.microsoft.com/office/drawing/2014/main" id="{E28EC754-C4BC-9EDD-FC48-125BEE7E6957}"/>
                  </a:ext>
                </a:extLst>
              </p:cNvPr>
              <p:cNvGrpSpPr/>
              <p:nvPr/>
            </p:nvGrpSpPr>
            <p:grpSpPr>
              <a:xfrm>
                <a:off x="1897042" y="3567537"/>
                <a:ext cx="47164" cy="46388"/>
                <a:chOff x="1897042" y="3567537"/>
                <a:chExt cx="47164" cy="46388"/>
              </a:xfrm>
            </p:grpSpPr>
            <p:sp>
              <p:nvSpPr>
                <p:cNvPr id="1207" name="Freeform: Shape 1824">
                  <a:extLst>
                    <a:ext uri="{FF2B5EF4-FFF2-40B4-BE49-F238E27FC236}">
                      <a16:creationId xmlns:a16="http://schemas.microsoft.com/office/drawing/2014/main" id="{6517363B-B16C-2A81-7BE9-70753718A1A4}"/>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8" name="Freeform: Shape 1825">
                  <a:extLst>
                    <a:ext uri="{FF2B5EF4-FFF2-40B4-BE49-F238E27FC236}">
                      <a16:creationId xmlns:a16="http://schemas.microsoft.com/office/drawing/2014/main" id="{8B078DFE-53E1-7238-1647-3D4E2AD5289D}"/>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5" name="Graphic 3">
                <a:extLst>
                  <a:ext uri="{FF2B5EF4-FFF2-40B4-BE49-F238E27FC236}">
                    <a16:creationId xmlns:a16="http://schemas.microsoft.com/office/drawing/2014/main" id="{21FDB59F-F5DE-8893-63E4-43CF0767E02D}"/>
                  </a:ext>
                </a:extLst>
              </p:cNvPr>
              <p:cNvGrpSpPr/>
              <p:nvPr/>
            </p:nvGrpSpPr>
            <p:grpSpPr>
              <a:xfrm>
                <a:off x="1917559" y="3594118"/>
                <a:ext cx="46922" cy="42549"/>
                <a:chOff x="1917559" y="3594118"/>
                <a:chExt cx="46922" cy="42549"/>
              </a:xfrm>
            </p:grpSpPr>
            <p:sp>
              <p:nvSpPr>
                <p:cNvPr id="1205" name="Freeform: Shape 1827">
                  <a:extLst>
                    <a:ext uri="{FF2B5EF4-FFF2-40B4-BE49-F238E27FC236}">
                      <a16:creationId xmlns:a16="http://schemas.microsoft.com/office/drawing/2014/main" id="{DEFA8206-0DBE-9106-30FA-C2B75077A42C}"/>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6" name="Freeform: Shape 1828">
                  <a:extLst>
                    <a:ext uri="{FF2B5EF4-FFF2-40B4-BE49-F238E27FC236}">
                      <a16:creationId xmlns:a16="http://schemas.microsoft.com/office/drawing/2014/main" id="{33E86FE4-68EB-BB17-2221-9290E2B42174}"/>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6" name="Graphic 3">
                <a:extLst>
                  <a:ext uri="{FF2B5EF4-FFF2-40B4-BE49-F238E27FC236}">
                    <a16:creationId xmlns:a16="http://schemas.microsoft.com/office/drawing/2014/main" id="{77A84FC7-0FAD-FAC8-22A7-6ED855A8ED48}"/>
                  </a:ext>
                </a:extLst>
              </p:cNvPr>
              <p:cNvGrpSpPr/>
              <p:nvPr/>
            </p:nvGrpSpPr>
            <p:grpSpPr>
              <a:xfrm>
                <a:off x="1936181" y="3622949"/>
                <a:ext cx="42067" cy="35680"/>
                <a:chOff x="1936181" y="3622949"/>
                <a:chExt cx="42067" cy="35680"/>
              </a:xfrm>
            </p:grpSpPr>
            <p:sp>
              <p:nvSpPr>
                <p:cNvPr id="1203" name="Freeform: Shape 1830">
                  <a:extLst>
                    <a:ext uri="{FF2B5EF4-FFF2-40B4-BE49-F238E27FC236}">
                      <a16:creationId xmlns:a16="http://schemas.microsoft.com/office/drawing/2014/main" id="{9A63B96C-093A-B13B-9C6C-441B00B23515}"/>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4" name="Freeform: Shape 1831">
                  <a:extLst>
                    <a:ext uri="{FF2B5EF4-FFF2-40B4-BE49-F238E27FC236}">
                      <a16:creationId xmlns:a16="http://schemas.microsoft.com/office/drawing/2014/main" id="{B2A3DCCD-CF0E-C669-30E0-BE2A3C252653}"/>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7" name="Graphic 3">
                <a:extLst>
                  <a:ext uri="{FF2B5EF4-FFF2-40B4-BE49-F238E27FC236}">
                    <a16:creationId xmlns:a16="http://schemas.microsoft.com/office/drawing/2014/main" id="{989F81B1-1DBE-B668-2713-751D4C618AEC}"/>
                  </a:ext>
                </a:extLst>
              </p:cNvPr>
              <p:cNvGrpSpPr/>
              <p:nvPr/>
            </p:nvGrpSpPr>
            <p:grpSpPr>
              <a:xfrm>
                <a:off x="1952084" y="3647729"/>
                <a:ext cx="40262" cy="34123"/>
                <a:chOff x="1952084" y="3647729"/>
                <a:chExt cx="40262" cy="34123"/>
              </a:xfrm>
            </p:grpSpPr>
            <p:sp>
              <p:nvSpPr>
                <p:cNvPr id="1201" name="Freeform: Shape 1833">
                  <a:extLst>
                    <a:ext uri="{FF2B5EF4-FFF2-40B4-BE49-F238E27FC236}">
                      <a16:creationId xmlns:a16="http://schemas.microsoft.com/office/drawing/2014/main" id="{1586E77A-5806-D055-B40D-0E10687034FA}"/>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2" name="Freeform: Shape 1834">
                  <a:extLst>
                    <a:ext uri="{FF2B5EF4-FFF2-40B4-BE49-F238E27FC236}">
                      <a16:creationId xmlns:a16="http://schemas.microsoft.com/office/drawing/2014/main" id="{53255F17-8D56-1B0A-FA28-AFEEC3D70D13}"/>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98" name="Graphic 3">
                <a:extLst>
                  <a:ext uri="{FF2B5EF4-FFF2-40B4-BE49-F238E27FC236}">
                    <a16:creationId xmlns:a16="http://schemas.microsoft.com/office/drawing/2014/main" id="{9195E71A-6FAC-F16B-0222-77BD02779FF7}"/>
                  </a:ext>
                </a:extLst>
              </p:cNvPr>
              <p:cNvGrpSpPr/>
              <p:nvPr/>
            </p:nvGrpSpPr>
            <p:grpSpPr>
              <a:xfrm>
                <a:off x="1971275" y="3672829"/>
                <a:ext cx="31557" cy="26863"/>
                <a:chOff x="1971275" y="3672829"/>
                <a:chExt cx="31557" cy="26863"/>
              </a:xfrm>
            </p:grpSpPr>
            <p:sp>
              <p:nvSpPr>
                <p:cNvPr id="1199" name="Freeform: Shape 1836">
                  <a:extLst>
                    <a:ext uri="{FF2B5EF4-FFF2-40B4-BE49-F238E27FC236}">
                      <a16:creationId xmlns:a16="http://schemas.microsoft.com/office/drawing/2014/main" id="{69CCAA38-4951-267B-7B84-AFFF63C5C66F}"/>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0" name="Freeform: Shape 1837">
                  <a:extLst>
                    <a:ext uri="{FF2B5EF4-FFF2-40B4-BE49-F238E27FC236}">
                      <a16:creationId xmlns:a16="http://schemas.microsoft.com/office/drawing/2014/main" id="{1DA0F526-E8FC-F2F3-7870-21F1DB677D79}"/>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105" name="Graphic 3">
              <a:extLst>
                <a:ext uri="{FF2B5EF4-FFF2-40B4-BE49-F238E27FC236}">
                  <a16:creationId xmlns:a16="http://schemas.microsoft.com/office/drawing/2014/main" id="{171F3206-F926-4D9A-84E3-500228E960C0}"/>
                </a:ext>
              </a:extLst>
            </p:cNvPr>
            <p:cNvGrpSpPr/>
            <p:nvPr/>
          </p:nvGrpSpPr>
          <p:grpSpPr>
            <a:xfrm>
              <a:off x="1358049" y="3491202"/>
              <a:ext cx="154776" cy="200955"/>
              <a:chOff x="1846789" y="3491202"/>
              <a:chExt cx="154776" cy="200955"/>
            </a:xfrm>
            <a:solidFill>
              <a:srgbClr val="F9DD99"/>
            </a:solidFill>
          </p:grpSpPr>
          <p:sp>
            <p:nvSpPr>
              <p:cNvPr id="1179" name="Freeform: Shape 1839">
                <a:extLst>
                  <a:ext uri="{FF2B5EF4-FFF2-40B4-BE49-F238E27FC236}">
                    <a16:creationId xmlns:a16="http://schemas.microsoft.com/office/drawing/2014/main" id="{C459E1B6-A5D5-B0DE-8B37-BEDB319A0A03}"/>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0" name="Freeform: Shape 1840">
                <a:extLst>
                  <a:ext uri="{FF2B5EF4-FFF2-40B4-BE49-F238E27FC236}">
                    <a16:creationId xmlns:a16="http://schemas.microsoft.com/office/drawing/2014/main" id="{36184F82-FBAA-7D96-3A30-7296828342BA}"/>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1" name="Freeform: Shape 1841">
                <a:extLst>
                  <a:ext uri="{FF2B5EF4-FFF2-40B4-BE49-F238E27FC236}">
                    <a16:creationId xmlns:a16="http://schemas.microsoft.com/office/drawing/2014/main" id="{BE9405AB-4249-E897-C7C7-D333369D0663}"/>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2" name="Freeform: Shape 1842">
                <a:extLst>
                  <a:ext uri="{FF2B5EF4-FFF2-40B4-BE49-F238E27FC236}">
                    <a16:creationId xmlns:a16="http://schemas.microsoft.com/office/drawing/2014/main" id="{269DE503-FE58-AAFB-98E0-F3B2BF27E96A}"/>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3" name="Freeform: Shape 1843">
                <a:extLst>
                  <a:ext uri="{FF2B5EF4-FFF2-40B4-BE49-F238E27FC236}">
                    <a16:creationId xmlns:a16="http://schemas.microsoft.com/office/drawing/2014/main" id="{283F9124-DC31-35A4-7812-2281868F2294}"/>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4" name="Freeform: Shape 1844">
                <a:extLst>
                  <a:ext uri="{FF2B5EF4-FFF2-40B4-BE49-F238E27FC236}">
                    <a16:creationId xmlns:a16="http://schemas.microsoft.com/office/drawing/2014/main" id="{C121D7D9-89F4-B63D-2F43-7B9AEC347A7E}"/>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5" name="Freeform: Shape 1845">
                <a:extLst>
                  <a:ext uri="{FF2B5EF4-FFF2-40B4-BE49-F238E27FC236}">
                    <a16:creationId xmlns:a16="http://schemas.microsoft.com/office/drawing/2014/main" id="{8507F136-A999-6B7F-3A15-DDFD06122E3F}"/>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6" name="Freeform: Shape 1846">
                <a:extLst>
                  <a:ext uri="{FF2B5EF4-FFF2-40B4-BE49-F238E27FC236}">
                    <a16:creationId xmlns:a16="http://schemas.microsoft.com/office/drawing/2014/main" id="{6FD7B6A2-5E03-1C24-077C-CBD7E4DD0206}"/>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7" name="Freeform: Shape 1847">
                <a:extLst>
                  <a:ext uri="{FF2B5EF4-FFF2-40B4-BE49-F238E27FC236}">
                    <a16:creationId xmlns:a16="http://schemas.microsoft.com/office/drawing/2014/main" id="{65FBD7CE-F8C8-435C-94A2-3F88A7E01D7C}"/>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8" name="Freeform: Shape 1848">
                <a:extLst>
                  <a:ext uri="{FF2B5EF4-FFF2-40B4-BE49-F238E27FC236}">
                    <a16:creationId xmlns:a16="http://schemas.microsoft.com/office/drawing/2014/main" id="{2D415912-2C7F-F28A-47A2-98558598375E}"/>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06" name="Graphic 3">
              <a:extLst>
                <a:ext uri="{FF2B5EF4-FFF2-40B4-BE49-F238E27FC236}">
                  <a16:creationId xmlns:a16="http://schemas.microsoft.com/office/drawing/2014/main" id="{51D82049-765A-3335-BE19-AC74D14A2F7F}"/>
                </a:ext>
              </a:extLst>
            </p:cNvPr>
            <p:cNvGrpSpPr/>
            <p:nvPr/>
          </p:nvGrpSpPr>
          <p:grpSpPr>
            <a:xfrm>
              <a:off x="1151668" y="3536495"/>
              <a:ext cx="144779" cy="161976"/>
              <a:chOff x="1640408" y="3536495"/>
              <a:chExt cx="144779" cy="161976"/>
            </a:xfrm>
            <a:solidFill>
              <a:srgbClr val="F9DD99">
                <a:alpha val="30000"/>
              </a:srgbClr>
            </a:solidFill>
          </p:grpSpPr>
          <p:sp>
            <p:nvSpPr>
              <p:cNvPr id="1170" name="Freeform: Shape 1850">
                <a:extLst>
                  <a:ext uri="{FF2B5EF4-FFF2-40B4-BE49-F238E27FC236}">
                    <a16:creationId xmlns:a16="http://schemas.microsoft.com/office/drawing/2014/main" id="{48E5A4F6-84A7-A100-3E18-923D5E7106F6}"/>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1" name="Freeform: Shape 1851">
                <a:extLst>
                  <a:ext uri="{FF2B5EF4-FFF2-40B4-BE49-F238E27FC236}">
                    <a16:creationId xmlns:a16="http://schemas.microsoft.com/office/drawing/2014/main" id="{002563D0-8B73-DD33-8B9B-19E04727C96C}"/>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2" name="Freeform: Shape 1852">
                <a:extLst>
                  <a:ext uri="{FF2B5EF4-FFF2-40B4-BE49-F238E27FC236}">
                    <a16:creationId xmlns:a16="http://schemas.microsoft.com/office/drawing/2014/main" id="{3CCCAC2D-C288-775C-7996-BB3D12014A3F}"/>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3" name="Freeform: Shape 1853">
                <a:extLst>
                  <a:ext uri="{FF2B5EF4-FFF2-40B4-BE49-F238E27FC236}">
                    <a16:creationId xmlns:a16="http://schemas.microsoft.com/office/drawing/2014/main" id="{9198F98B-E0A3-A6C7-2F35-460F6C738B02}"/>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4" name="Freeform: Shape 1854">
                <a:extLst>
                  <a:ext uri="{FF2B5EF4-FFF2-40B4-BE49-F238E27FC236}">
                    <a16:creationId xmlns:a16="http://schemas.microsoft.com/office/drawing/2014/main" id="{1446F295-5D74-FDD7-5B0E-EED9C3FCD614}"/>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5" name="Freeform: Shape 1855">
                <a:extLst>
                  <a:ext uri="{FF2B5EF4-FFF2-40B4-BE49-F238E27FC236}">
                    <a16:creationId xmlns:a16="http://schemas.microsoft.com/office/drawing/2014/main" id="{FE5DDB61-B148-4F3B-0940-29DD36A90671}"/>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6" name="Freeform: Shape 1856">
                <a:extLst>
                  <a:ext uri="{FF2B5EF4-FFF2-40B4-BE49-F238E27FC236}">
                    <a16:creationId xmlns:a16="http://schemas.microsoft.com/office/drawing/2014/main" id="{28F653B8-F13C-2351-A890-F61AC5AC1FF4}"/>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7" name="Freeform: Shape 1857">
                <a:extLst>
                  <a:ext uri="{FF2B5EF4-FFF2-40B4-BE49-F238E27FC236}">
                    <a16:creationId xmlns:a16="http://schemas.microsoft.com/office/drawing/2014/main" id="{B5CF66D2-0220-F8A5-D76D-4E329DC8338A}"/>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8" name="Freeform: Shape 1858">
                <a:extLst>
                  <a:ext uri="{FF2B5EF4-FFF2-40B4-BE49-F238E27FC236}">
                    <a16:creationId xmlns:a16="http://schemas.microsoft.com/office/drawing/2014/main" id="{6B895154-46BE-5002-3932-67A77F5FF97F}"/>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07" name="Freeform: Shape 1859">
              <a:extLst>
                <a:ext uri="{FF2B5EF4-FFF2-40B4-BE49-F238E27FC236}">
                  <a16:creationId xmlns:a16="http://schemas.microsoft.com/office/drawing/2014/main" id="{E0511690-2249-2D83-2EEB-8078A246D744}"/>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8" name="Freeform: Shape 1860">
              <a:extLst>
                <a:ext uri="{FF2B5EF4-FFF2-40B4-BE49-F238E27FC236}">
                  <a16:creationId xmlns:a16="http://schemas.microsoft.com/office/drawing/2014/main" id="{0CBECC9C-9A5D-711B-BEA2-211638AC5942}"/>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9" name="Freeform: Shape 1861">
              <a:extLst>
                <a:ext uri="{FF2B5EF4-FFF2-40B4-BE49-F238E27FC236}">
                  <a16:creationId xmlns:a16="http://schemas.microsoft.com/office/drawing/2014/main" id="{6D66EF06-791D-2E2D-A589-5BF914F04273}"/>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0" name="Freeform: Shape 1862">
              <a:extLst>
                <a:ext uri="{FF2B5EF4-FFF2-40B4-BE49-F238E27FC236}">
                  <a16:creationId xmlns:a16="http://schemas.microsoft.com/office/drawing/2014/main" id="{8872B843-24FE-64D9-9333-B07D2595BC98}"/>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1" name="Freeform: Shape 1863">
              <a:extLst>
                <a:ext uri="{FF2B5EF4-FFF2-40B4-BE49-F238E27FC236}">
                  <a16:creationId xmlns:a16="http://schemas.microsoft.com/office/drawing/2014/main" id="{F3FA981C-29BF-D882-7997-A5AD85AD2ADB}"/>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2" name="Freeform: Shape 1864">
              <a:extLst>
                <a:ext uri="{FF2B5EF4-FFF2-40B4-BE49-F238E27FC236}">
                  <a16:creationId xmlns:a16="http://schemas.microsoft.com/office/drawing/2014/main" id="{EFC70F78-53DB-7411-D4FE-42CA5AA10FC2}"/>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3" name="Freeform: Shape 1865">
              <a:extLst>
                <a:ext uri="{FF2B5EF4-FFF2-40B4-BE49-F238E27FC236}">
                  <a16:creationId xmlns:a16="http://schemas.microsoft.com/office/drawing/2014/main" id="{FB4DC516-7F74-0BD1-167D-9AB73114C4D5}"/>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4" name="Freeform: Shape 1866">
              <a:extLst>
                <a:ext uri="{FF2B5EF4-FFF2-40B4-BE49-F238E27FC236}">
                  <a16:creationId xmlns:a16="http://schemas.microsoft.com/office/drawing/2014/main" id="{A324F32D-1389-8CA9-33A3-10739946135A}"/>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5" name="Freeform: Shape 1867">
              <a:extLst>
                <a:ext uri="{FF2B5EF4-FFF2-40B4-BE49-F238E27FC236}">
                  <a16:creationId xmlns:a16="http://schemas.microsoft.com/office/drawing/2014/main" id="{25CE728A-46EC-0464-6456-143FC44BAF44}"/>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6" name="Freeform: Shape 1868">
              <a:extLst>
                <a:ext uri="{FF2B5EF4-FFF2-40B4-BE49-F238E27FC236}">
                  <a16:creationId xmlns:a16="http://schemas.microsoft.com/office/drawing/2014/main" id="{96328272-5623-346D-504E-8B8CDD79BE80}"/>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7" name="Freeform: Shape 1869">
              <a:extLst>
                <a:ext uri="{FF2B5EF4-FFF2-40B4-BE49-F238E27FC236}">
                  <a16:creationId xmlns:a16="http://schemas.microsoft.com/office/drawing/2014/main" id="{F55411DC-56AF-9022-C684-566530464B23}"/>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8" name="Freeform: Shape 1870">
              <a:extLst>
                <a:ext uri="{FF2B5EF4-FFF2-40B4-BE49-F238E27FC236}">
                  <a16:creationId xmlns:a16="http://schemas.microsoft.com/office/drawing/2014/main" id="{6DBF4D70-D626-24C8-DA03-EE41C3E3B714}"/>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9" name="Freeform: Shape 1871">
              <a:extLst>
                <a:ext uri="{FF2B5EF4-FFF2-40B4-BE49-F238E27FC236}">
                  <a16:creationId xmlns:a16="http://schemas.microsoft.com/office/drawing/2014/main" id="{6A9020FF-4AA2-6E49-FE98-8181F8D4D28E}"/>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0" name="Freeform: Shape 1872">
              <a:extLst>
                <a:ext uri="{FF2B5EF4-FFF2-40B4-BE49-F238E27FC236}">
                  <a16:creationId xmlns:a16="http://schemas.microsoft.com/office/drawing/2014/main" id="{C2455EDE-7E94-D136-EBED-0FA540AC1499}"/>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1" name="Freeform: Shape 1873">
              <a:extLst>
                <a:ext uri="{FF2B5EF4-FFF2-40B4-BE49-F238E27FC236}">
                  <a16:creationId xmlns:a16="http://schemas.microsoft.com/office/drawing/2014/main" id="{E7058B77-594B-568B-3A03-8DF6E15D67F8}"/>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2" name="Freeform: Shape 1874">
              <a:extLst>
                <a:ext uri="{FF2B5EF4-FFF2-40B4-BE49-F238E27FC236}">
                  <a16:creationId xmlns:a16="http://schemas.microsoft.com/office/drawing/2014/main" id="{D4861D36-AA21-4456-3D5C-7D9DA85C6987}"/>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3" name="Freeform: Shape 1875">
              <a:extLst>
                <a:ext uri="{FF2B5EF4-FFF2-40B4-BE49-F238E27FC236}">
                  <a16:creationId xmlns:a16="http://schemas.microsoft.com/office/drawing/2014/main" id="{B3FE9233-F486-7AE4-B616-25419C55D2DC}"/>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4" name="Freeform: Shape 1876">
              <a:extLst>
                <a:ext uri="{FF2B5EF4-FFF2-40B4-BE49-F238E27FC236}">
                  <a16:creationId xmlns:a16="http://schemas.microsoft.com/office/drawing/2014/main" id="{2FC25386-24B6-3A02-62DD-70F4E9957138}"/>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5" name="Freeform: Shape 1877">
              <a:extLst>
                <a:ext uri="{FF2B5EF4-FFF2-40B4-BE49-F238E27FC236}">
                  <a16:creationId xmlns:a16="http://schemas.microsoft.com/office/drawing/2014/main" id="{5BAD03A2-1EA3-7655-2017-277EF01FB1D9}"/>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6" name="Freeform: Shape 1878">
              <a:extLst>
                <a:ext uri="{FF2B5EF4-FFF2-40B4-BE49-F238E27FC236}">
                  <a16:creationId xmlns:a16="http://schemas.microsoft.com/office/drawing/2014/main" id="{EA822638-00ED-5276-27DA-670223471843}"/>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7" name="Freeform: Shape 1879">
              <a:extLst>
                <a:ext uri="{FF2B5EF4-FFF2-40B4-BE49-F238E27FC236}">
                  <a16:creationId xmlns:a16="http://schemas.microsoft.com/office/drawing/2014/main" id="{ECE21CFF-DE1C-FFE1-E5FE-6885120EE861}"/>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8" name="Freeform: Shape 1880">
              <a:extLst>
                <a:ext uri="{FF2B5EF4-FFF2-40B4-BE49-F238E27FC236}">
                  <a16:creationId xmlns:a16="http://schemas.microsoft.com/office/drawing/2014/main" id="{ED0A8844-E6F2-64B4-1FFA-03D28C0F2292}"/>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9" name="Freeform: Shape 1881">
              <a:extLst>
                <a:ext uri="{FF2B5EF4-FFF2-40B4-BE49-F238E27FC236}">
                  <a16:creationId xmlns:a16="http://schemas.microsoft.com/office/drawing/2014/main" id="{04711F92-3C4A-9188-7368-9AAFC88005F1}"/>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0" name="Freeform: Shape 1882">
              <a:extLst>
                <a:ext uri="{FF2B5EF4-FFF2-40B4-BE49-F238E27FC236}">
                  <a16:creationId xmlns:a16="http://schemas.microsoft.com/office/drawing/2014/main" id="{77AC7222-45A7-750C-0E8A-07ABBC1E15C9}"/>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1" name="Freeform: Shape 1883">
              <a:extLst>
                <a:ext uri="{FF2B5EF4-FFF2-40B4-BE49-F238E27FC236}">
                  <a16:creationId xmlns:a16="http://schemas.microsoft.com/office/drawing/2014/main" id="{10CD2C87-F914-F16F-CAFC-A8AAF14A8184}"/>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32" name="Graphic 3">
              <a:extLst>
                <a:ext uri="{FF2B5EF4-FFF2-40B4-BE49-F238E27FC236}">
                  <a16:creationId xmlns:a16="http://schemas.microsoft.com/office/drawing/2014/main" id="{873C2EE8-613A-6990-5DCD-04B25D36FD3D}"/>
                </a:ext>
              </a:extLst>
            </p:cNvPr>
            <p:cNvGrpSpPr/>
            <p:nvPr/>
          </p:nvGrpSpPr>
          <p:grpSpPr>
            <a:xfrm>
              <a:off x="1225165" y="3407765"/>
              <a:ext cx="34785" cy="304614"/>
              <a:chOff x="1713905" y="3407765"/>
              <a:chExt cx="34785" cy="304614"/>
            </a:xfrm>
          </p:grpSpPr>
          <p:sp>
            <p:nvSpPr>
              <p:cNvPr id="1168" name="Freeform: Shape 1885">
                <a:extLst>
                  <a:ext uri="{FF2B5EF4-FFF2-40B4-BE49-F238E27FC236}">
                    <a16:creationId xmlns:a16="http://schemas.microsoft.com/office/drawing/2014/main" id="{AD04F1C2-8FD4-38E8-7E66-7060EC4D76EF}"/>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9" name="Freeform: Shape 1886">
                <a:extLst>
                  <a:ext uri="{FF2B5EF4-FFF2-40B4-BE49-F238E27FC236}">
                    <a16:creationId xmlns:a16="http://schemas.microsoft.com/office/drawing/2014/main" id="{913679D7-BFB7-6B00-7D49-53EA0C128B69}"/>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33" name="Freeform: Shape 1887">
              <a:extLst>
                <a:ext uri="{FF2B5EF4-FFF2-40B4-BE49-F238E27FC236}">
                  <a16:creationId xmlns:a16="http://schemas.microsoft.com/office/drawing/2014/main" id="{73D58043-3185-4D96-95AE-A21FDE6BF37C}"/>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134" name="Graphic 3">
              <a:extLst>
                <a:ext uri="{FF2B5EF4-FFF2-40B4-BE49-F238E27FC236}">
                  <a16:creationId xmlns:a16="http://schemas.microsoft.com/office/drawing/2014/main" id="{08B71551-E7E3-B27A-5646-AD5F5090E5AC}"/>
                </a:ext>
              </a:extLst>
            </p:cNvPr>
            <p:cNvGrpSpPr/>
            <p:nvPr/>
          </p:nvGrpSpPr>
          <p:grpSpPr>
            <a:xfrm>
              <a:off x="1295986" y="3308739"/>
              <a:ext cx="70569" cy="26016"/>
              <a:chOff x="1784726" y="3308739"/>
              <a:chExt cx="70569" cy="26016"/>
            </a:xfrm>
          </p:grpSpPr>
          <p:grpSp>
            <p:nvGrpSpPr>
              <p:cNvPr id="1163" name="Graphic 3">
                <a:extLst>
                  <a:ext uri="{FF2B5EF4-FFF2-40B4-BE49-F238E27FC236}">
                    <a16:creationId xmlns:a16="http://schemas.microsoft.com/office/drawing/2014/main" id="{16D84500-CE41-BAF8-1749-8ED9409A3A6A}"/>
                  </a:ext>
                </a:extLst>
              </p:cNvPr>
              <p:cNvGrpSpPr/>
              <p:nvPr/>
            </p:nvGrpSpPr>
            <p:grpSpPr>
              <a:xfrm>
                <a:off x="1784726" y="3308739"/>
                <a:ext cx="70569" cy="26016"/>
                <a:chOff x="1784726" y="3308739"/>
                <a:chExt cx="70569" cy="26016"/>
              </a:xfrm>
            </p:grpSpPr>
            <p:sp>
              <p:nvSpPr>
                <p:cNvPr id="1166" name="Freeform: Shape 2217">
                  <a:extLst>
                    <a:ext uri="{FF2B5EF4-FFF2-40B4-BE49-F238E27FC236}">
                      <a16:creationId xmlns:a16="http://schemas.microsoft.com/office/drawing/2014/main" id="{9FA482AF-4412-2C2C-B409-2A4EB65BF063}"/>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7" name="Freeform: Shape 2218">
                  <a:extLst>
                    <a:ext uri="{FF2B5EF4-FFF2-40B4-BE49-F238E27FC236}">
                      <a16:creationId xmlns:a16="http://schemas.microsoft.com/office/drawing/2014/main" id="{D6FD4AC6-AE11-3929-1243-9AC5D2FC284C}"/>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64" name="Freeform: Shape 2219">
                <a:extLst>
                  <a:ext uri="{FF2B5EF4-FFF2-40B4-BE49-F238E27FC236}">
                    <a16:creationId xmlns:a16="http://schemas.microsoft.com/office/drawing/2014/main" id="{D3C9B990-02C9-5121-6181-EB1A2F842487}"/>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5" name="Freeform: Shape 2220">
                <a:extLst>
                  <a:ext uri="{FF2B5EF4-FFF2-40B4-BE49-F238E27FC236}">
                    <a16:creationId xmlns:a16="http://schemas.microsoft.com/office/drawing/2014/main" id="{17F50A3C-F1B6-C6A8-48C6-396DF7D95772}"/>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35" name="Graphic 3">
              <a:extLst>
                <a:ext uri="{FF2B5EF4-FFF2-40B4-BE49-F238E27FC236}">
                  <a16:creationId xmlns:a16="http://schemas.microsoft.com/office/drawing/2014/main" id="{7AF5D5AF-CE6A-A734-14E1-35601AFF22C2}"/>
                </a:ext>
              </a:extLst>
            </p:cNvPr>
            <p:cNvGrpSpPr/>
            <p:nvPr/>
          </p:nvGrpSpPr>
          <p:grpSpPr>
            <a:xfrm>
              <a:off x="1295986" y="3274798"/>
              <a:ext cx="70569" cy="26016"/>
              <a:chOff x="1784726" y="3274798"/>
              <a:chExt cx="70569" cy="26016"/>
            </a:xfrm>
          </p:grpSpPr>
          <p:grpSp>
            <p:nvGrpSpPr>
              <p:cNvPr id="1158" name="Graphic 3">
                <a:extLst>
                  <a:ext uri="{FF2B5EF4-FFF2-40B4-BE49-F238E27FC236}">
                    <a16:creationId xmlns:a16="http://schemas.microsoft.com/office/drawing/2014/main" id="{5B489E65-603F-9A48-C17B-B57EBE16A791}"/>
                  </a:ext>
                </a:extLst>
              </p:cNvPr>
              <p:cNvGrpSpPr/>
              <p:nvPr/>
            </p:nvGrpSpPr>
            <p:grpSpPr>
              <a:xfrm>
                <a:off x="1784726" y="3274798"/>
                <a:ext cx="70569" cy="26016"/>
                <a:chOff x="1784726" y="3274798"/>
                <a:chExt cx="70569" cy="26016"/>
              </a:xfrm>
            </p:grpSpPr>
            <p:sp>
              <p:nvSpPr>
                <p:cNvPr id="1161" name="Freeform: Shape 2223">
                  <a:extLst>
                    <a:ext uri="{FF2B5EF4-FFF2-40B4-BE49-F238E27FC236}">
                      <a16:creationId xmlns:a16="http://schemas.microsoft.com/office/drawing/2014/main" id="{0E7E9AB7-8190-1675-DA3A-DC57C0853428}"/>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2" name="Freeform: Shape 2224">
                  <a:extLst>
                    <a:ext uri="{FF2B5EF4-FFF2-40B4-BE49-F238E27FC236}">
                      <a16:creationId xmlns:a16="http://schemas.microsoft.com/office/drawing/2014/main" id="{EEF4890E-7705-23B6-0C92-FEA148EFC002}"/>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59" name="Freeform: Shape 2225">
                <a:extLst>
                  <a:ext uri="{FF2B5EF4-FFF2-40B4-BE49-F238E27FC236}">
                    <a16:creationId xmlns:a16="http://schemas.microsoft.com/office/drawing/2014/main" id="{4BA24623-A279-5D34-E671-257CD674C075}"/>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0" name="Freeform: Shape 2226">
                <a:extLst>
                  <a:ext uri="{FF2B5EF4-FFF2-40B4-BE49-F238E27FC236}">
                    <a16:creationId xmlns:a16="http://schemas.microsoft.com/office/drawing/2014/main" id="{98328547-7865-47B4-9E2B-917B43106CD9}"/>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36" name="Graphic 3">
              <a:extLst>
                <a:ext uri="{FF2B5EF4-FFF2-40B4-BE49-F238E27FC236}">
                  <a16:creationId xmlns:a16="http://schemas.microsoft.com/office/drawing/2014/main" id="{248CF8E7-7303-2AF6-D624-78E985887AE5}"/>
                </a:ext>
              </a:extLst>
            </p:cNvPr>
            <p:cNvGrpSpPr/>
            <p:nvPr/>
          </p:nvGrpSpPr>
          <p:grpSpPr>
            <a:xfrm>
              <a:off x="1295986" y="3240950"/>
              <a:ext cx="70569" cy="26016"/>
              <a:chOff x="1784726" y="3240950"/>
              <a:chExt cx="70569" cy="26016"/>
            </a:xfrm>
          </p:grpSpPr>
          <p:grpSp>
            <p:nvGrpSpPr>
              <p:cNvPr id="1153" name="Graphic 3">
                <a:extLst>
                  <a:ext uri="{FF2B5EF4-FFF2-40B4-BE49-F238E27FC236}">
                    <a16:creationId xmlns:a16="http://schemas.microsoft.com/office/drawing/2014/main" id="{0569F9DB-C8FF-6C16-9FCF-BA4D484D7055}"/>
                  </a:ext>
                </a:extLst>
              </p:cNvPr>
              <p:cNvGrpSpPr/>
              <p:nvPr/>
            </p:nvGrpSpPr>
            <p:grpSpPr>
              <a:xfrm>
                <a:off x="1784726" y="3240950"/>
                <a:ext cx="70569" cy="26016"/>
                <a:chOff x="1784726" y="3240950"/>
                <a:chExt cx="70569" cy="26016"/>
              </a:xfrm>
            </p:grpSpPr>
            <p:sp>
              <p:nvSpPr>
                <p:cNvPr id="1156" name="Freeform: Shape 2229">
                  <a:extLst>
                    <a:ext uri="{FF2B5EF4-FFF2-40B4-BE49-F238E27FC236}">
                      <a16:creationId xmlns:a16="http://schemas.microsoft.com/office/drawing/2014/main" id="{BDA3D96F-5611-BA04-9C35-9A093BA11B16}"/>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7" name="Freeform: Shape 2230">
                  <a:extLst>
                    <a:ext uri="{FF2B5EF4-FFF2-40B4-BE49-F238E27FC236}">
                      <a16:creationId xmlns:a16="http://schemas.microsoft.com/office/drawing/2014/main" id="{F8213FAC-935F-CDDD-B608-1D7DE0E65479}"/>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54" name="Freeform: Shape 2231">
                <a:extLst>
                  <a:ext uri="{FF2B5EF4-FFF2-40B4-BE49-F238E27FC236}">
                    <a16:creationId xmlns:a16="http://schemas.microsoft.com/office/drawing/2014/main" id="{E5780410-F28A-7AE8-4CE5-79195D632209}"/>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5" name="Freeform: Shape 2232">
                <a:extLst>
                  <a:ext uri="{FF2B5EF4-FFF2-40B4-BE49-F238E27FC236}">
                    <a16:creationId xmlns:a16="http://schemas.microsoft.com/office/drawing/2014/main" id="{A326982F-2D86-A5CC-98FC-DDACADAFC06B}"/>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37" name="Graphic 3">
              <a:extLst>
                <a:ext uri="{FF2B5EF4-FFF2-40B4-BE49-F238E27FC236}">
                  <a16:creationId xmlns:a16="http://schemas.microsoft.com/office/drawing/2014/main" id="{FAEE2E95-FCEB-B3F9-A7A9-6B411CFB7A24}"/>
                </a:ext>
              </a:extLst>
            </p:cNvPr>
            <p:cNvGrpSpPr/>
            <p:nvPr/>
          </p:nvGrpSpPr>
          <p:grpSpPr>
            <a:xfrm>
              <a:off x="1295986" y="3240858"/>
              <a:ext cx="70569" cy="26016"/>
              <a:chOff x="1784726" y="3240858"/>
              <a:chExt cx="70569" cy="26016"/>
            </a:xfrm>
          </p:grpSpPr>
          <p:grpSp>
            <p:nvGrpSpPr>
              <p:cNvPr id="1148" name="Graphic 3">
                <a:extLst>
                  <a:ext uri="{FF2B5EF4-FFF2-40B4-BE49-F238E27FC236}">
                    <a16:creationId xmlns:a16="http://schemas.microsoft.com/office/drawing/2014/main" id="{5D15654E-B4CC-E2B1-8D96-7ECBBF90B889}"/>
                  </a:ext>
                </a:extLst>
              </p:cNvPr>
              <p:cNvGrpSpPr/>
              <p:nvPr/>
            </p:nvGrpSpPr>
            <p:grpSpPr>
              <a:xfrm>
                <a:off x="1784726" y="3240858"/>
                <a:ext cx="70569" cy="26016"/>
                <a:chOff x="1784726" y="3240858"/>
                <a:chExt cx="70569" cy="26016"/>
              </a:xfrm>
            </p:grpSpPr>
            <p:sp>
              <p:nvSpPr>
                <p:cNvPr id="1151" name="Freeform: Shape 2235">
                  <a:extLst>
                    <a:ext uri="{FF2B5EF4-FFF2-40B4-BE49-F238E27FC236}">
                      <a16:creationId xmlns:a16="http://schemas.microsoft.com/office/drawing/2014/main" id="{E93400DF-A014-06ED-EB23-4063A33BC6DF}"/>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2" name="Freeform: Shape 2236">
                  <a:extLst>
                    <a:ext uri="{FF2B5EF4-FFF2-40B4-BE49-F238E27FC236}">
                      <a16:creationId xmlns:a16="http://schemas.microsoft.com/office/drawing/2014/main" id="{C8BAE66B-6B49-01F9-42DE-491D9E0DA2EB}"/>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49" name="Freeform: Shape 2237">
                <a:extLst>
                  <a:ext uri="{FF2B5EF4-FFF2-40B4-BE49-F238E27FC236}">
                    <a16:creationId xmlns:a16="http://schemas.microsoft.com/office/drawing/2014/main" id="{7FBD9444-334E-89CF-8E22-4AC2583A79E9}"/>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0" name="Freeform: Shape 2238">
                <a:extLst>
                  <a:ext uri="{FF2B5EF4-FFF2-40B4-BE49-F238E27FC236}">
                    <a16:creationId xmlns:a16="http://schemas.microsoft.com/office/drawing/2014/main" id="{76E36A0A-3DC4-65BF-E54B-350A232A9BE6}"/>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138" name="Graphic 3">
              <a:extLst>
                <a:ext uri="{FF2B5EF4-FFF2-40B4-BE49-F238E27FC236}">
                  <a16:creationId xmlns:a16="http://schemas.microsoft.com/office/drawing/2014/main" id="{3B079D14-EAF3-3A5D-75F0-5F2839754FAD}"/>
                </a:ext>
              </a:extLst>
            </p:cNvPr>
            <p:cNvGrpSpPr/>
            <p:nvPr/>
          </p:nvGrpSpPr>
          <p:grpSpPr>
            <a:xfrm>
              <a:off x="1295986" y="3207010"/>
              <a:ext cx="70569" cy="26016"/>
              <a:chOff x="1784726" y="3207010"/>
              <a:chExt cx="70569" cy="26016"/>
            </a:xfrm>
          </p:grpSpPr>
          <p:grpSp>
            <p:nvGrpSpPr>
              <p:cNvPr id="1143" name="Graphic 3">
                <a:extLst>
                  <a:ext uri="{FF2B5EF4-FFF2-40B4-BE49-F238E27FC236}">
                    <a16:creationId xmlns:a16="http://schemas.microsoft.com/office/drawing/2014/main" id="{C26156A7-3B29-F15A-B814-A35F8B27EBB9}"/>
                  </a:ext>
                </a:extLst>
              </p:cNvPr>
              <p:cNvGrpSpPr/>
              <p:nvPr/>
            </p:nvGrpSpPr>
            <p:grpSpPr>
              <a:xfrm>
                <a:off x="1784726" y="3207010"/>
                <a:ext cx="70569" cy="26016"/>
                <a:chOff x="1784726" y="3207010"/>
                <a:chExt cx="70569" cy="26016"/>
              </a:xfrm>
            </p:grpSpPr>
            <p:sp>
              <p:nvSpPr>
                <p:cNvPr id="1146" name="Freeform: Shape 2241">
                  <a:extLst>
                    <a:ext uri="{FF2B5EF4-FFF2-40B4-BE49-F238E27FC236}">
                      <a16:creationId xmlns:a16="http://schemas.microsoft.com/office/drawing/2014/main" id="{569E2550-1FBA-90D3-6040-89F22D9D2177}"/>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7" name="Freeform: Shape 2242">
                  <a:extLst>
                    <a:ext uri="{FF2B5EF4-FFF2-40B4-BE49-F238E27FC236}">
                      <a16:creationId xmlns:a16="http://schemas.microsoft.com/office/drawing/2014/main" id="{86A37BDA-BA79-5A6E-AF11-7A6111BA801F}"/>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44" name="Freeform: Shape 2243">
                <a:extLst>
                  <a:ext uri="{FF2B5EF4-FFF2-40B4-BE49-F238E27FC236}">
                    <a16:creationId xmlns:a16="http://schemas.microsoft.com/office/drawing/2014/main" id="{B935F182-B72B-7007-75E1-CF307B4A8593}"/>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5" name="Freeform: Shape 2244">
                <a:extLst>
                  <a:ext uri="{FF2B5EF4-FFF2-40B4-BE49-F238E27FC236}">
                    <a16:creationId xmlns:a16="http://schemas.microsoft.com/office/drawing/2014/main" id="{06DBD8A1-1661-03DF-F401-C9AC65CF70BB}"/>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139" name="Freeform: Shape 2248">
              <a:extLst>
                <a:ext uri="{FF2B5EF4-FFF2-40B4-BE49-F238E27FC236}">
                  <a16:creationId xmlns:a16="http://schemas.microsoft.com/office/drawing/2014/main" id="{E64C17FB-3D17-2BDD-BD5B-20111B13008D}"/>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0" name="Freeform: Shape 2249">
              <a:extLst>
                <a:ext uri="{FF2B5EF4-FFF2-40B4-BE49-F238E27FC236}">
                  <a16:creationId xmlns:a16="http://schemas.microsoft.com/office/drawing/2014/main" id="{11DF2B9C-C106-72AE-8862-8B10CF2318D7}"/>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1" name="Freeform: Shape 2250">
              <a:extLst>
                <a:ext uri="{FF2B5EF4-FFF2-40B4-BE49-F238E27FC236}">
                  <a16:creationId xmlns:a16="http://schemas.microsoft.com/office/drawing/2014/main" id="{0D72C78E-522F-CC6E-1B35-D37F9E0E70B8}"/>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2" name="Freeform: Shape 2251">
              <a:extLst>
                <a:ext uri="{FF2B5EF4-FFF2-40B4-BE49-F238E27FC236}">
                  <a16:creationId xmlns:a16="http://schemas.microsoft.com/office/drawing/2014/main" id="{8B48239B-0CE5-D3A9-FA40-C881372169B5}"/>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78" name="Group 677">
            <a:extLst>
              <a:ext uri="{FF2B5EF4-FFF2-40B4-BE49-F238E27FC236}">
                <a16:creationId xmlns:a16="http://schemas.microsoft.com/office/drawing/2014/main" id="{9B70A85E-6573-955B-4A65-D4DC41AD7A8C}"/>
              </a:ext>
            </a:extLst>
          </p:cNvPr>
          <p:cNvGrpSpPr/>
          <p:nvPr/>
        </p:nvGrpSpPr>
        <p:grpSpPr>
          <a:xfrm>
            <a:off x="6458371" y="3361629"/>
            <a:ext cx="898434" cy="888130"/>
            <a:chOff x="4880385" y="3165310"/>
            <a:chExt cx="1101823" cy="1086700"/>
          </a:xfrm>
        </p:grpSpPr>
        <p:sp>
          <p:nvSpPr>
            <p:cNvPr id="760" name="Freeform: Shape 13">
              <a:extLst>
                <a:ext uri="{FF2B5EF4-FFF2-40B4-BE49-F238E27FC236}">
                  <a16:creationId xmlns:a16="http://schemas.microsoft.com/office/drawing/2014/main" id="{743E0A91-35F0-009D-0B51-AE54A3ED8E8A}"/>
                </a:ext>
              </a:extLst>
            </p:cNvPr>
            <p:cNvSpPr/>
            <p:nvPr/>
          </p:nvSpPr>
          <p:spPr>
            <a:xfrm rot="16833421">
              <a:off x="4985865" y="327223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1" name="Freeform: Shape 14">
              <a:extLst>
                <a:ext uri="{FF2B5EF4-FFF2-40B4-BE49-F238E27FC236}">
                  <a16:creationId xmlns:a16="http://schemas.microsoft.com/office/drawing/2014/main" id="{E1E81315-F31C-68DD-10A3-8D83AAF8D269}"/>
                </a:ext>
              </a:extLst>
            </p:cNvPr>
            <p:cNvSpPr/>
            <p:nvPr/>
          </p:nvSpPr>
          <p:spPr>
            <a:xfrm>
              <a:off x="4880385" y="3166611"/>
              <a:ext cx="1083794" cy="1085399"/>
            </a:xfrm>
            <a:custGeom>
              <a:avLst/>
              <a:gdLst>
                <a:gd name="connsiteX0" fmla="*/ 541897 w 1083794"/>
                <a:gd name="connsiteY0" fmla="*/ 0 h 1085399"/>
                <a:gd name="connsiteX1" fmla="*/ 0 w 1083794"/>
                <a:gd name="connsiteY1" fmla="*/ 542700 h 1085399"/>
                <a:gd name="connsiteX2" fmla="*/ 541897 w 1083794"/>
                <a:gd name="connsiteY2" fmla="*/ 1085399 h 1085399"/>
                <a:gd name="connsiteX3" fmla="*/ 1083794 w 1083794"/>
                <a:gd name="connsiteY3" fmla="*/ 542700 h 1085399"/>
                <a:gd name="connsiteX4" fmla="*/ 541897 w 1083794"/>
                <a:gd name="connsiteY4" fmla="*/ 0 h 108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3794" h="1085399">
                  <a:moveTo>
                    <a:pt x="541897" y="0"/>
                  </a:moveTo>
                  <a:cubicBezTo>
                    <a:pt x="243107" y="0"/>
                    <a:pt x="0" y="243444"/>
                    <a:pt x="0" y="542700"/>
                  </a:cubicBezTo>
                  <a:cubicBezTo>
                    <a:pt x="0" y="841955"/>
                    <a:pt x="243084" y="1085399"/>
                    <a:pt x="541897" y="1085399"/>
                  </a:cubicBezTo>
                  <a:cubicBezTo>
                    <a:pt x="840710" y="1085399"/>
                    <a:pt x="1083794" y="841955"/>
                    <a:pt x="1083794" y="542700"/>
                  </a:cubicBezTo>
                  <a:cubicBezTo>
                    <a:pt x="1083794" y="243444"/>
                    <a:pt x="840710" y="0"/>
                    <a:pt x="541897" y="0"/>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2" name="Freeform: Shape 15">
              <a:extLst>
                <a:ext uri="{FF2B5EF4-FFF2-40B4-BE49-F238E27FC236}">
                  <a16:creationId xmlns:a16="http://schemas.microsoft.com/office/drawing/2014/main" id="{2369333F-95AE-21AD-B87A-9378CFA2DE19}"/>
                </a:ext>
              </a:extLst>
            </p:cNvPr>
            <p:cNvSpPr/>
            <p:nvPr/>
          </p:nvSpPr>
          <p:spPr>
            <a:xfrm rot="16833421">
              <a:off x="5639671" y="3165056"/>
              <a:ext cx="342284" cy="342791"/>
            </a:xfrm>
            <a:custGeom>
              <a:avLst/>
              <a:gdLst>
                <a:gd name="connsiteX0" fmla="*/ 342284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4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4" y="171396"/>
                  </a:moveTo>
                  <a:cubicBezTo>
                    <a:pt x="342284" y="266055"/>
                    <a:pt x="265661" y="342791"/>
                    <a:pt x="171142" y="342791"/>
                  </a:cubicBezTo>
                  <a:cubicBezTo>
                    <a:pt x="76623" y="342791"/>
                    <a:pt x="0" y="266055"/>
                    <a:pt x="0" y="171396"/>
                  </a:cubicBezTo>
                  <a:cubicBezTo>
                    <a:pt x="0" y="76737"/>
                    <a:pt x="76623" y="0"/>
                    <a:pt x="171142" y="0"/>
                  </a:cubicBezTo>
                  <a:cubicBezTo>
                    <a:pt x="265662" y="0"/>
                    <a:pt x="342284" y="76737"/>
                    <a:pt x="342284" y="171396"/>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3" name="Freeform: Shape 18">
              <a:extLst>
                <a:ext uri="{FF2B5EF4-FFF2-40B4-BE49-F238E27FC236}">
                  <a16:creationId xmlns:a16="http://schemas.microsoft.com/office/drawing/2014/main" id="{0D3BFD81-4B05-CA9B-268D-0D2912913D3F}"/>
                </a:ext>
              </a:extLst>
            </p:cNvPr>
            <p:cNvSpPr/>
            <p:nvPr/>
          </p:nvSpPr>
          <p:spPr>
            <a:xfrm>
              <a:off x="5702215"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64" name="Graphic 3">
              <a:extLst>
                <a:ext uri="{FF2B5EF4-FFF2-40B4-BE49-F238E27FC236}">
                  <a16:creationId xmlns:a16="http://schemas.microsoft.com/office/drawing/2014/main" id="{B573C2D3-668E-3772-E54A-9271D743B259}"/>
                </a:ext>
              </a:extLst>
            </p:cNvPr>
            <p:cNvGrpSpPr/>
            <p:nvPr/>
          </p:nvGrpSpPr>
          <p:grpSpPr>
            <a:xfrm>
              <a:off x="5797025" y="3282479"/>
              <a:ext cx="27641" cy="96109"/>
              <a:chOff x="4896762" y="3282479"/>
              <a:chExt cx="27641" cy="96109"/>
            </a:xfrm>
            <a:solidFill>
              <a:srgbClr val="F0AB00"/>
            </a:solidFill>
          </p:grpSpPr>
          <p:sp>
            <p:nvSpPr>
              <p:cNvPr id="1077" name="Freeform: Shape 20">
                <a:extLst>
                  <a:ext uri="{FF2B5EF4-FFF2-40B4-BE49-F238E27FC236}">
                    <a16:creationId xmlns:a16="http://schemas.microsoft.com/office/drawing/2014/main" id="{38DEBBC4-DA6F-93AE-4D84-45F4AF4028BB}"/>
                  </a:ext>
                </a:extLst>
              </p:cNvPr>
              <p:cNvSpPr/>
              <p:nvPr/>
            </p:nvSpPr>
            <p:spPr>
              <a:xfrm>
                <a:off x="4899497"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8" name="Freeform: Shape 21">
                <a:extLst>
                  <a:ext uri="{FF2B5EF4-FFF2-40B4-BE49-F238E27FC236}">
                    <a16:creationId xmlns:a16="http://schemas.microsoft.com/office/drawing/2014/main" id="{C42500A4-F9C9-D601-7A64-8AB1FBC4FBBE}"/>
                  </a:ext>
                </a:extLst>
              </p:cNvPr>
              <p:cNvSpPr/>
              <p:nvPr/>
            </p:nvSpPr>
            <p:spPr>
              <a:xfrm>
                <a:off x="4896762" y="3282479"/>
                <a:ext cx="27641" cy="68810"/>
              </a:xfrm>
              <a:custGeom>
                <a:avLst/>
                <a:gdLst>
                  <a:gd name="connsiteX0" fmla="*/ 27410 w 27641"/>
                  <a:gd name="connsiteY0" fmla="*/ 16411 h 68810"/>
                  <a:gd name="connsiteX1" fmla="*/ 17577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7"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5"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765" name="Freeform: Shape 1888">
              <a:extLst>
                <a:ext uri="{FF2B5EF4-FFF2-40B4-BE49-F238E27FC236}">
                  <a16:creationId xmlns:a16="http://schemas.microsoft.com/office/drawing/2014/main" id="{EDCDC5C4-4053-A4C0-33E8-92B738563AF3}"/>
                </a:ext>
              </a:extLst>
            </p:cNvPr>
            <p:cNvSpPr/>
            <p:nvPr/>
          </p:nvSpPr>
          <p:spPr>
            <a:xfrm>
              <a:off x="5646005" y="3592315"/>
              <a:ext cx="10401" cy="25262"/>
            </a:xfrm>
            <a:custGeom>
              <a:avLst/>
              <a:gdLst>
                <a:gd name="connsiteX0" fmla="*/ 8087 w 10401"/>
                <a:gd name="connsiteY0" fmla="*/ 12381 h 25262"/>
                <a:gd name="connsiteX1" fmla="*/ 2919 w 10401"/>
                <a:gd name="connsiteY1" fmla="*/ 953 h 25262"/>
                <a:gd name="connsiteX2" fmla="*/ 1570 w 10401"/>
                <a:gd name="connsiteY2" fmla="*/ 106 h 25262"/>
                <a:gd name="connsiteX3" fmla="*/ 1981 w 10401"/>
                <a:gd name="connsiteY3" fmla="*/ 9220 h 25262"/>
                <a:gd name="connsiteX4" fmla="*/ 5572 w 10401"/>
                <a:gd name="connsiteY4" fmla="*/ 22687 h 25262"/>
                <a:gd name="connsiteX5" fmla="*/ 10168 w 10401"/>
                <a:gd name="connsiteY5" fmla="*/ 23328 h 25262"/>
                <a:gd name="connsiteX6" fmla="*/ 8087 w 10401"/>
                <a:gd name="connsiteY6" fmla="*/ 12381 h 2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1" h="25262">
                  <a:moveTo>
                    <a:pt x="8087" y="12381"/>
                  </a:moveTo>
                  <a:cubicBezTo>
                    <a:pt x="6509" y="9060"/>
                    <a:pt x="2896" y="4777"/>
                    <a:pt x="2919" y="953"/>
                  </a:cubicBezTo>
                  <a:cubicBezTo>
                    <a:pt x="2919" y="312"/>
                    <a:pt x="2165" y="-238"/>
                    <a:pt x="1570" y="106"/>
                  </a:cubicBezTo>
                  <a:cubicBezTo>
                    <a:pt x="-1700" y="1823"/>
                    <a:pt x="998" y="6839"/>
                    <a:pt x="1981" y="9220"/>
                  </a:cubicBezTo>
                  <a:cubicBezTo>
                    <a:pt x="3582" y="13068"/>
                    <a:pt x="6784" y="18358"/>
                    <a:pt x="5572" y="22687"/>
                  </a:cubicBezTo>
                  <a:cubicBezTo>
                    <a:pt x="4703" y="25710"/>
                    <a:pt x="9482" y="26259"/>
                    <a:pt x="10168" y="23328"/>
                  </a:cubicBezTo>
                  <a:cubicBezTo>
                    <a:pt x="10969" y="19870"/>
                    <a:pt x="9573" y="15519"/>
                    <a:pt x="8087" y="12381"/>
                  </a:cubicBezTo>
                  <a:close/>
                </a:path>
              </a:pathLst>
            </a:custGeom>
            <a:solidFill>
              <a:srgbClr val="00A8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6" name="Freeform: Shape 1890">
              <a:extLst>
                <a:ext uri="{FF2B5EF4-FFF2-40B4-BE49-F238E27FC236}">
                  <a16:creationId xmlns:a16="http://schemas.microsoft.com/office/drawing/2014/main" id="{6374A93A-0C10-05A6-46AD-F85654946BA3}"/>
                </a:ext>
              </a:extLst>
            </p:cNvPr>
            <p:cNvSpPr/>
            <p:nvPr/>
          </p:nvSpPr>
          <p:spPr>
            <a:xfrm>
              <a:off x="5161095" y="3864263"/>
              <a:ext cx="97704" cy="220540"/>
            </a:xfrm>
            <a:custGeom>
              <a:avLst/>
              <a:gdLst>
                <a:gd name="connsiteX0" fmla="*/ 59 w 97704"/>
                <a:gd name="connsiteY0" fmla="*/ 0 h 220540"/>
                <a:gd name="connsiteX1" fmla="*/ 59 w 97704"/>
                <a:gd name="connsiteY1" fmla="*/ 201397 h 220540"/>
                <a:gd name="connsiteX2" fmla="*/ 54759 w 97704"/>
                <a:gd name="connsiteY2" fmla="*/ 219627 h 220540"/>
                <a:gd name="connsiteX3" fmla="*/ 97705 w 97704"/>
                <a:gd name="connsiteY3" fmla="*/ 201397 h 220540"/>
                <a:gd name="connsiteX4" fmla="*/ 97705 w 97704"/>
                <a:gd name="connsiteY4" fmla="*/ 62567 h 220540"/>
                <a:gd name="connsiteX5" fmla="*/ 59 w 97704"/>
                <a:gd name="connsiteY5" fmla="*/ 0 h 2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04" h="220540">
                  <a:moveTo>
                    <a:pt x="59" y="0"/>
                  </a:moveTo>
                  <a:cubicBezTo>
                    <a:pt x="1180" y="2565"/>
                    <a:pt x="-306" y="181450"/>
                    <a:pt x="59" y="201397"/>
                  </a:cubicBezTo>
                  <a:cubicBezTo>
                    <a:pt x="448" y="221321"/>
                    <a:pt x="34704" y="221894"/>
                    <a:pt x="54759" y="219627"/>
                  </a:cubicBezTo>
                  <a:cubicBezTo>
                    <a:pt x="74814" y="217336"/>
                    <a:pt x="97705" y="212642"/>
                    <a:pt x="97705" y="201397"/>
                  </a:cubicBezTo>
                  <a:lnTo>
                    <a:pt x="97705" y="62567"/>
                  </a:lnTo>
                  <a:lnTo>
                    <a:pt x="59"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7" name="Freeform: Shape 1891">
              <a:extLst>
                <a:ext uri="{FF2B5EF4-FFF2-40B4-BE49-F238E27FC236}">
                  <a16:creationId xmlns:a16="http://schemas.microsoft.com/office/drawing/2014/main" id="{69C953F0-E27B-05AE-9C5A-672307209F9B}"/>
                </a:ext>
              </a:extLst>
            </p:cNvPr>
            <p:cNvSpPr/>
            <p:nvPr/>
          </p:nvSpPr>
          <p:spPr>
            <a:xfrm>
              <a:off x="5160173" y="3863255"/>
              <a:ext cx="99587" cy="222489"/>
            </a:xfrm>
            <a:custGeom>
              <a:avLst/>
              <a:gdLst>
                <a:gd name="connsiteX0" fmla="*/ 39674 w 99587"/>
                <a:gd name="connsiteY0" fmla="*/ 222489 h 222489"/>
                <a:gd name="connsiteX1" fmla="*/ 39674 w 99587"/>
                <a:gd name="connsiteY1" fmla="*/ 222489 h 222489"/>
                <a:gd name="connsiteX2" fmla="*/ 67 w 99587"/>
                <a:gd name="connsiteY2" fmla="*/ 202404 h 222489"/>
                <a:gd name="connsiteX3" fmla="*/ 204 w 99587"/>
                <a:gd name="connsiteY3" fmla="*/ 127104 h 222489"/>
                <a:gd name="connsiteX4" fmla="*/ 90 w 99587"/>
                <a:gd name="connsiteY4" fmla="*/ 1259 h 222489"/>
                <a:gd name="connsiteX5" fmla="*/ 364 w 99587"/>
                <a:gd name="connsiteY5" fmla="*/ 183 h 222489"/>
                <a:gd name="connsiteX6" fmla="*/ 1508 w 99587"/>
                <a:gd name="connsiteY6" fmla="*/ 160 h 222489"/>
                <a:gd name="connsiteX7" fmla="*/ 99153 w 99587"/>
                <a:gd name="connsiteY7" fmla="*/ 62728 h 222489"/>
                <a:gd name="connsiteX8" fmla="*/ 99588 w 99587"/>
                <a:gd name="connsiteY8" fmla="*/ 63529 h 222489"/>
                <a:gd name="connsiteX9" fmla="*/ 99588 w 99587"/>
                <a:gd name="connsiteY9" fmla="*/ 202359 h 222489"/>
                <a:gd name="connsiteX10" fmla="*/ 55796 w 99587"/>
                <a:gd name="connsiteY10" fmla="*/ 221527 h 222489"/>
                <a:gd name="connsiteX11" fmla="*/ 39651 w 99587"/>
                <a:gd name="connsiteY11" fmla="*/ 222466 h 222489"/>
                <a:gd name="connsiteX12" fmla="*/ 2079 w 99587"/>
                <a:gd name="connsiteY12" fmla="*/ 2840 h 222489"/>
                <a:gd name="connsiteX13" fmla="*/ 2102 w 99587"/>
                <a:gd name="connsiteY13" fmla="*/ 127127 h 222489"/>
                <a:gd name="connsiteX14" fmla="*/ 1942 w 99587"/>
                <a:gd name="connsiteY14" fmla="*/ 202381 h 222489"/>
                <a:gd name="connsiteX15" fmla="*/ 39651 w 99587"/>
                <a:gd name="connsiteY15" fmla="*/ 220589 h 222489"/>
                <a:gd name="connsiteX16" fmla="*/ 39651 w 99587"/>
                <a:gd name="connsiteY16" fmla="*/ 220589 h 222489"/>
                <a:gd name="connsiteX17" fmla="*/ 55590 w 99587"/>
                <a:gd name="connsiteY17" fmla="*/ 219672 h 222489"/>
                <a:gd name="connsiteX18" fmla="*/ 97689 w 99587"/>
                <a:gd name="connsiteY18" fmla="*/ 202404 h 222489"/>
                <a:gd name="connsiteX19" fmla="*/ 97689 w 99587"/>
                <a:gd name="connsiteY19" fmla="*/ 64102 h 222489"/>
                <a:gd name="connsiteX20" fmla="*/ 2079 w 99587"/>
                <a:gd name="connsiteY20" fmla="*/ 2840 h 2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587" h="222489">
                  <a:moveTo>
                    <a:pt x="39674" y="222489"/>
                  </a:moveTo>
                  <a:lnTo>
                    <a:pt x="39674" y="222489"/>
                  </a:lnTo>
                  <a:cubicBezTo>
                    <a:pt x="14382" y="222489"/>
                    <a:pt x="319" y="215367"/>
                    <a:pt x="67" y="202404"/>
                  </a:cubicBezTo>
                  <a:cubicBezTo>
                    <a:pt x="-93" y="194664"/>
                    <a:pt x="67" y="163357"/>
                    <a:pt x="204" y="127104"/>
                  </a:cubicBezTo>
                  <a:cubicBezTo>
                    <a:pt x="433" y="72323"/>
                    <a:pt x="730" y="4145"/>
                    <a:pt x="90" y="1259"/>
                  </a:cubicBezTo>
                  <a:cubicBezTo>
                    <a:pt x="-93" y="870"/>
                    <a:pt x="44" y="481"/>
                    <a:pt x="364" y="183"/>
                  </a:cubicBezTo>
                  <a:cubicBezTo>
                    <a:pt x="684" y="-69"/>
                    <a:pt x="1165" y="-46"/>
                    <a:pt x="1508" y="160"/>
                  </a:cubicBezTo>
                  <a:lnTo>
                    <a:pt x="99153" y="62728"/>
                  </a:lnTo>
                  <a:cubicBezTo>
                    <a:pt x="99427" y="62911"/>
                    <a:pt x="99588" y="63208"/>
                    <a:pt x="99588" y="63529"/>
                  </a:cubicBezTo>
                  <a:lnTo>
                    <a:pt x="99588" y="202359"/>
                  </a:lnTo>
                  <a:cubicBezTo>
                    <a:pt x="99588" y="211909"/>
                    <a:pt x="85272" y="218184"/>
                    <a:pt x="55796" y="221527"/>
                  </a:cubicBezTo>
                  <a:cubicBezTo>
                    <a:pt x="50467" y="222146"/>
                    <a:pt x="44865" y="222466"/>
                    <a:pt x="39651" y="222466"/>
                  </a:cubicBezTo>
                  <a:close/>
                  <a:moveTo>
                    <a:pt x="2079" y="2840"/>
                  </a:moveTo>
                  <a:cubicBezTo>
                    <a:pt x="2514" y="12069"/>
                    <a:pt x="2422" y="50040"/>
                    <a:pt x="2102" y="127127"/>
                  </a:cubicBezTo>
                  <a:cubicBezTo>
                    <a:pt x="1942" y="163357"/>
                    <a:pt x="1805" y="194664"/>
                    <a:pt x="1942" y="202381"/>
                  </a:cubicBezTo>
                  <a:cubicBezTo>
                    <a:pt x="2239" y="218229"/>
                    <a:pt x="25702" y="220589"/>
                    <a:pt x="39651" y="220589"/>
                  </a:cubicBezTo>
                  <a:lnTo>
                    <a:pt x="39651" y="220589"/>
                  </a:lnTo>
                  <a:cubicBezTo>
                    <a:pt x="44796" y="220589"/>
                    <a:pt x="50308" y="220268"/>
                    <a:pt x="55590" y="219672"/>
                  </a:cubicBezTo>
                  <a:cubicBezTo>
                    <a:pt x="83511" y="216512"/>
                    <a:pt x="97689" y="210695"/>
                    <a:pt x="97689" y="202404"/>
                  </a:cubicBezTo>
                  <a:lnTo>
                    <a:pt x="97689" y="64102"/>
                  </a:lnTo>
                  <a:lnTo>
                    <a:pt x="2079" y="2840"/>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8" name="Freeform: Shape 1892">
              <a:extLst>
                <a:ext uri="{FF2B5EF4-FFF2-40B4-BE49-F238E27FC236}">
                  <a16:creationId xmlns:a16="http://schemas.microsoft.com/office/drawing/2014/main" id="{3AD53391-DF11-D79A-92C5-B5DF42C7482C}"/>
                </a:ext>
              </a:extLst>
            </p:cNvPr>
            <p:cNvSpPr/>
            <p:nvPr/>
          </p:nvSpPr>
          <p:spPr>
            <a:xfrm>
              <a:off x="5161155" y="3864263"/>
              <a:ext cx="97668" cy="219283"/>
            </a:xfrm>
            <a:custGeom>
              <a:avLst/>
              <a:gdLst>
                <a:gd name="connsiteX0" fmla="*/ 0 w 97668"/>
                <a:gd name="connsiteY0" fmla="*/ 0 h 219283"/>
                <a:gd name="connsiteX1" fmla="*/ 297 w 97668"/>
                <a:gd name="connsiteY1" fmla="*/ 93301 h 219283"/>
                <a:gd name="connsiteX2" fmla="*/ 22045 w 97668"/>
                <a:gd name="connsiteY2" fmla="*/ 124241 h 219283"/>
                <a:gd name="connsiteX3" fmla="*/ 44044 w 97668"/>
                <a:gd name="connsiteY3" fmla="*/ 148288 h 219283"/>
                <a:gd name="connsiteX4" fmla="*/ 54654 w 97668"/>
                <a:gd name="connsiteY4" fmla="*/ 163403 h 219283"/>
                <a:gd name="connsiteX5" fmla="*/ 57558 w 97668"/>
                <a:gd name="connsiteY5" fmla="*/ 218482 h 219283"/>
                <a:gd name="connsiteX6" fmla="*/ 57558 w 97668"/>
                <a:gd name="connsiteY6" fmla="*/ 219283 h 219283"/>
                <a:gd name="connsiteX7" fmla="*/ 97668 w 97668"/>
                <a:gd name="connsiteY7" fmla="*/ 201397 h 219283"/>
                <a:gd name="connsiteX8" fmla="*/ 97668 w 97668"/>
                <a:gd name="connsiteY8" fmla="*/ 62567 h 219283"/>
                <a:gd name="connsiteX9" fmla="*/ 23 w 97668"/>
                <a:gd name="connsiteY9" fmla="*/ 0 h 21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8" h="219283">
                  <a:moveTo>
                    <a:pt x="0" y="0"/>
                  </a:moveTo>
                  <a:cubicBezTo>
                    <a:pt x="572" y="1260"/>
                    <a:pt x="480" y="46078"/>
                    <a:pt x="297" y="93301"/>
                  </a:cubicBezTo>
                  <a:cubicBezTo>
                    <a:pt x="6792" y="104111"/>
                    <a:pt x="13995" y="114508"/>
                    <a:pt x="22045" y="124241"/>
                  </a:cubicBezTo>
                  <a:cubicBezTo>
                    <a:pt x="28996" y="132669"/>
                    <a:pt x="36451" y="140456"/>
                    <a:pt x="44044" y="148288"/>
                  </a:cubicBezTo>
                  <a:cubicBezTo>
                    <a:pt x="48274" y="152662"/>
                    <a:pt x="52687" y="157449"/>
                    <a:pt x="54654" y="163403"/>
                  </a:cubicBezTo>
                  <a:cubicBezTo>
                    <a:pt x="58199" y="174236"/>
                    <a:pt x="57558" y="218482"/>
                    <a:pt x="57558" y="218482"/>
                  </a:cubicBezTo>
                  <a:cubicBezTo>
                    <a:pt x="57558" y="218734"/>
                    <a:pt x="57558" y="219008"/>
                    <a:pt x="57558" y="219283"/>
                  </a:cubicBezTo>
                  <a:cubicBezTo>
                    <a:pt x="76881" y="216878"/>
                    <a:pt x="97668" y="212115"/>
                    <a:pt x="97668" y="201397"/>
                  </a:cubicBezTo>
                  <a:lnTo>
                    <a:pt x="97668" y="62567"/>
                  </a:lnTo>
                  <a:lnTo>
                    <a:pt x="23"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69" name="Freeform: Shape 1894">
              <a:extLst>
                <a:ext uri="{FF2B5EF4-FFF2-40B4-BE49-F238E27FC236}">
                  <a16:creationId xmlns:a16="http://schemas.microsoft.com/office/drawing/2014/main" id="{732F51D1-DD61-AF14-0EEB-3E23779C2020}"/>
                </a:ext>
              </a:extLst>
            </p:cNvPr>
            <p:cNvSpPr/>
            <p:nvPr/>
          </p:nvSpPr>
          <p:spPr>
            <a:xfrm>
              <a:off x="5374125" y="3926853"/>
              <a:ext cx="97710" cy="220553"/>
            </a:xfrm>
            <a:custGeom>
              <a:avLst/>
              <a:gdLst>
                <a:gd name="connsiteX0" fmla="*/ 43 w 97710"/>
                <a:gd name="connsiteY0" fmla="*/ 0 h 220553"/>
                <a:gd name="connsiteX1" fmla="*/ 66 w 97710"/>
                <a:gd name="connsiteY1" fmla="*/ 201420 h 220553"/>
                <a:gd name="connsiteX2" fmla="*/ 54765 w 97710"/>
                <a:gd name="connsiteY2" fmla="*/ 219627 h 220553"/>
                <a:gd name="connsiteX3" fmla="*/ 97711 w 97710"/>
                <a:gd name="connsiteY3" fmla="*/ 201420 h 220553"/>
                <a:gd name="connsiteX4" fmla="*/ 97711 w 97710"/>
                <a:gd name="connsiteY4" fmla="*/ 62567 h 220553"/>
                <a:gd name="connsiteX5" fmla="*/ 43 w 97710"/>
                <a:gd name="connsiteY5" fmla="*/ 0 h 2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10" h="220553">
                  <a:moveTo>
                    <a:pt x="43" y="0"/>
                  </a:moveTo>
                  <a:cubicBezTo>
                    <a:pt x="1186" y="2565"/>
                    <a:pt x="-323" y="181473"/>
                    <a:pt x="66" y="201420"/>
                  </a:cubicBezTo>
                  <a:cubicBezTo>
                    <a:pt x="431" y="221344"/>
                    <a:pt x="34687" y="221917"/>
                    <a:pt x="54765" y="219627"/>
                  </a:cubicBezTo>
                  <a:cubicBezTo>
                    <a:pt x="74820" y="217336"/>
                    <a:pt x="97711" y="212642"/>
                    <a:pt x="97711" y="201420"/>
                  </a:cubicBezTo>
                  <a:lnTo>
                    <a:pt x="97711" y="62567"/>
                  </a:lnTo>
                  <a:lnTo>
                    <a:pt x="43"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0" name="Freeform: Shape 1895">
              <a:extLst>
                <a:ext uri="{FF2B5EF4-FFF2-40B4-BE49-F238E27FC236}">
                  <a16:creationId xmlns:a16="http://schemas.microsoft.com/office/drawing/2014/main" id="{260984F2-C1A0-B024-FB87-05957F0FAEB1}"/>
                </a:ext>
              </a:extLst>
            </p:cNvPr>
            <p:cNvSpPr/>
            <p:nvPr/>
          </p:nvSpPr>
          <p:spPr>
            <a:xfrm>
              <a:off x="5373174" y="3925894"/>
              <a:ext cx="99600" cy="222463"/>
            </a:xfrm>
            <a:custGeom>
              <a:avLst/>
              <a:gdLst>
                <a:gd name="connsiteX0" fmla="*/ 39687 w 99600"/>
                <a:gd name="connsiteY0" fmla="*/ 222464 h 222463"/>
                <a:gd name="connsiteX1" fmla="*/ 39687 w 99600"/>
                <a:gd name="connsiteY1" fmla="*/ 222464 h 222463"/>
                <a:gd name="connsiteX2" fmla="*/ 57 w 99600"/>
                <a:gd name="connsiteY2" fmla="*/ 202402 h 222463"/>
                <a:gd name="connsiteX3" fmla="*/ 194 w 99600"/>
                <a:gd name="connsiteY3" fmla="*/ 126918 h 222463"/>
                <a:gd name="connsiteX4" fmla="*/ 80 w 99600"/>
                <a:gd name="connsiteY4" fmla="*/ 1257 h 222463"/>
                <a:gd name="connsiteX5" fmla="*/ 354 w 99600"/>
                <a:gd name="connsiteY5" fmla="*/ 203 h 222463"/>
                <a:gd name="connsiteX6" fmla="*/ 1498 w 99600"/>
                <a:gd name="connsiteY6" fmla="*/ 158 h 222463"/>
                <a:gd name="connsiteX7" fmla="*/ 99143 w 99600"/>
                <a:gd name="connsiteY7" fmla="*/ 62725 h 222463"/>
                <a:gd name="connsiteX8" fmla="*/ 99600 w 99600"/>
                <a:gd name="connsiteY8" fmla="*/ 63526 h 222463"/>
                <a:gd name="connsiteX9" fmla="*/ 99600 w 99600"/>
                <a:gd name="connsiteY9" fmla="*/ 202379 h 222463"/>
                <a:gd name="connsiteX10" fmla="*/ 55808 w 99600"/>
                <a:gd name="connsiteY10" fmla="*/ 221525 h 222463"/>
                <a:gd name="connsiteX11" fmla="*/ 39687 w 99600"/>
                <a:gd name="connsiteY11" fmla="*/ 222464 h 222463"/>
                <a:gd name="connsiteX12" fmla="*/ 2092 w 99600"/>
                <a:gd name="connsiteY12" fmla="*/ 2768 h 222463"/>
                <a:gd name="connsiteX13" fmla="*/ 2115 w 99600"/>
                <a:gd name="connsiteY13" fmla="*/ 126918 h 222463"/>
                <a:gd name="connsiteX14" fmla="*/ 1978 w 99600"/>
                <a:gd name="connsiteY14" fmla="*/ 202333 h 222463"/>
                <a:gd name="connsiteX15" fmla="*/ 39687 w 99600"/>
                <a:gd name="connsiteY15" fmla="*/ 220563 h 222463"/>
                <a:gd name="connsiteX16" fmla="*/ 39687 w 99600"/>
                <a:gd name="connsiteY16" fmla="*/ 220563 h 222463"/>
                <a:gd name="connsiteX17" fmla="*/ 55603 w 99600"/>
                <a:gd name="connsiteY17" fmla="*/ 219624 h 222463"/>
                <a:gd name="connsiteX18" fmla="*/ 97725 w 99600"/>
                <a:gd name="connsiteY18" fmla="*/ 202379 h 222463"/>
                <a:gd name="connsiteX19" fmla="*/ 97725 w 99600"/>
                <a:gd name="connsiteY19" fmla="*/ 64053 h 222463"/>
                <a:gd name="connsiteX20" fmla="*/ 2092 w 99600"/>
                <a:gd name="connsiteY20" fmla="*/ 2791 h 22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600" h="222463">
                  <a:moveTo>
                    <a:pt x="39687" y="222464"/>
                  </a:moveTo>
                  <a:lnTo>
                    <a:pt x="39687" y="222464"/>
                  </a:lnTo>
                  <a:cubicBezTo>
                    <a:pt x="14372" y="222464"/>
                    <a:pt x="308" y="215341"/>
                    <a:pt x="57" y="202402"/>
                  </a:cubicBezTo>
                  <a:cubicBezTo>
                    <a:pt x="-80" y="194638"/>
                    <a:pt x="57" y="163263"/>
                    <a:pt x="194" y="126918"/>
                  </a:cubicBezTo>
                  <a:cubicBezTo>
                    <a:pt x="423" y="72229"/>
                    <a:pt x="720" y="4142"/>
                    <a:pt x="80" y="1257"/>
                  </a:cubicBezTo>
                  <a:cubicBezTo>
                    <a:pt x="-80" y="867"/>
                    <a:pt x="34" y="478"/>
                    <a:pt x="354" y="203"/>
                  </a:cubicBezTo>
                  <a:cubicBezTo>
                    <a:pt x="674" y="-72"/>
                    <a:pt x="1155" y="-49"/>
                    <a:pt x="1498" y="158"/>
                  </a:cubicBezTo>
                  <a:lnTo>
                    <a:pt x="99143" y="62725"/>
                  </a:lnTo>
                  <a:cubicBezTo>
                    <a:pt x="99417" y="62908"/>
                    <a:pt x="99600" y="63206"/>
                    <a:pt x="99600" y="63526"/>
                  </a:cubicBezTo>
                  <a:lnTo>
                    <a:pt x="99600" y="202379"/>
                  </a:lnTo>
                  <a:cubicBezTo>
                    <a:pt x="99600" y="211906"/>
                    <a:pt x="85262" y="218204"/>
                    <a:pt x="55808" y="221525"/>
                  </a:cubicBezTo>
                  <a:cubicBezTo>
                    <a:pt x="50480" y="222143"/>
                    <a:pt x="44900" y="222464"/>
                    <a:pt x="39687" y="222464"/>
                  </a:cubicBezTo>
                  <a:close/>
                  <a:moveTo>
                    <a:pt x="2092" y="2768"/>
                  </a:moveTo>
                  <a:cubicBezTo>
                    <a:pt x="2527" y="11998"/>
                    <a:pt x="2458" y="49923"/>
                    <a:pt x="2115" y="126918"/>
                  </a:cubicBezTo>
                  <a:cubicBezTo>
                    <a:pt x="1955" y="163263"/>
                    <a:pt x="1818" y="194615"/>
                    <a:pt x="1978" y="202333"/>
                  </a:cubicBezTo>
                  <a:cubicBezTo>
                    <a:pt x="2252" y="218181"/>
                    <a:pt x="25715" y="220563"/>
                    <a:pt x="39687" y="220563"/>
                  </a:cubicBezTo>
                  <a:lnTo>
                    <a:pt x="39687" y="220563"/>
                  </a:lnTo>
                  <a:cubicBezTo>
                    <a:pt x="44832" y="220563"/>
                    <a:pt x="50320" y="220219"/>
                    <a:pt x="55603" y="219624"/>
                  </a:cubicBezTo>
                  <a:cubicBezTo>
                    <a:pt x="83547" y="216441"/>
                    <a:pt x="97725" y="210646"/>
                    <a:pt x="97725" y="202379"/>
                  </a:cubicBezTo>
                  <a:lnTo>
                    <a:pt x="97725" y="64053"/>
                  </a:lnTo>
                  <a:lnTo>
                    <a:pt x="2092" y="2791"/>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1" name="Freeform: Shape 1896">
              <a:extLst>
                <a:ext uri="{FF2B5EF4-FFF2-40B4-BE49-F238E27FC236}">
                  <a16:creationId xmlns:a16="http://schemas.microsoft.com/office/drawing/2014/main" id="{E5A30F27-7E3D-3200-3580-2212408956AC}"/>
                </a:ext>
              </a:extLst>
            </p:cNvPr>
            <p:cNvSpPr/>
            <p:nvPr/>
          </p:nvSpPr>
          <p:spPr>
            <a:xfrm>
              <a:off x="5374168" y="3926830"/>
              <a:ext cx="97668" cy="218618"/>
            </a:xfrm>
            <a:custGeom>
              <a:avLst/>
              <a:gdLst>
                <a:gd name="connsiteX0" fmla="*/ 0 w 97668"/>
                <a:gd name="connsiteY0" fmla="*/ 23 h 218618"/>
                <a:gd name="connsiteX1" fmla="*/ 0 w 97668"/>
                <a:gd name="connsiteY1" fmla="*/ 166311 h 218618"/>
                <a:gd name="connsiteX2" fmla="*/ 57581 w 97668"/>
                <a:gd name="connsiteY2" fmla="*/ 190931 h 218618"/>
                <a:gd name="connsiteX3" fmla="*/ 62566 w 97668"/>
                <a:gd name="connsiteY3" fmla="*/ 218619 h 218618"/>
                <a:gd name="connsiteX4" fmla="*/ 97668 w 97668"/>
                <a:gd name="connsiteY4" fmla="*/ 201420 h 218618"/>
                <a:gd name="connsiteX5" fmla="*/ 97668 w 97668"/>
                <a:gd name="connsiteY5" fmla="*/ 62567 h 218618"/>
                <a:gd name="connsiteX6" fmla="*/ 0 w 97668"/>
                <a:gd name="connsiteY6" fmla="*/ 0 h 21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68" h="218618">
                  <a:moveTo>
                    <a:pt x="0" y="23"/>
                  </a:moveTo>
                  <a:cubicBezTo>
                    <a:pt x="869" y="2015"/>
                    <a:pt x="206" y="108279"/>
                    <a:pt x="0" y="166311"/>
                  </a:cubicBezTo>
                  <a:cubicBezTo>
                    <a:pt x="12646" y="181930"/>
                    <a:pt x="50263" y="183488"/>
                    <a:pt x="57581" y="190931"/>
                  </a:cubicBezTo>
                  <a:cubicBezTo>
                    <a:pt x="63504" y="196954"/>
                    <a:pt x="62429" y="209779"/>
                    <a:pt x="62566" y="218619"/>
                  </a:cubicBezTo>
                  <a:cubicBezTo>
                    <a:pt x="80289" y="216031"/>
                    <a:pt x="97668" y="211199"/>
                    <a:pt x="97668" y="201420"/>
                  </a:cubicBezTo>
                  <a:lnTo>
                    <a:pt x="97668" y="62567"/>
                  </a:lnTo>
                  <a:lnTo>
                    <a:pt x="0"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2" name="Freeform: Shape 1898">
              <a:extLst>
                <a:ext uri="{FF2B5EF4-FFF2-40B4-BE49-F238E27FC236}">
                  <a16:creationId xmlns:a16="http://schemas.microsoft.com/office/drawing/2014/main" id="{10E1B364-0036-F0A9-0ADE-2884076974B1}"/>
                </a:ext>
              </a:extLst>
            </p:cNvPr>
            <p:cNvSpPr/>
            <p:nvPr/>
          </p:nvSpPr>
          <p:spPr>
            <a:xfrm>
              <a:off x="5099206" y="3726579"/>
              <a:ext cx="61971" cy="52971"/>
            </a:xfrm>
            <a:custGeom>
              <a:avLst/>
              <a:gdLst>
                <a:gd name="connsiteX0" fmla="*/ 61972 w 61971"/>
                <a:gd name="connsiteY0" fmla="*/ 0 h 52971"/>
                <a:gd name="connsiteX1" fmla="*/ 869 w 61971"/>
                <a:gd name="connsiteY1" fmla="*/ 1306 h 52971"/>
                <a:gd name="connsiteX2" fmla="*/ 0 w 61971"/>
                <a:gd name="connsiteY2" fmla="*/ 52972 h 52971"/>
                <a:gd name="connsiteX3" fmla="*/ 59708 w 61971"/>
                <a:gd name="connsiteY3" fmla="*/ 47063 h 52971"/>
                <a:gd name="connsiteX4" fmla="*/ 61972 w 61971"/>
                <a:gd name="connsiteY4" fmla="*/ 0 h 52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71" h="52971">
                  <a:moveTo>
                    <a:pt x="61972" y="0"/>
                  </a:moveTo>
                  <a:cubicBezTo>
                    <a:pt x="61972" y="0"/>
                    <a:pt x="5946" y="1031"/>
                    <a:pt x="869" y="1306"/>
                  </a:cubicBezTo>
                  <a:lnTo>
                    <a:pt x="0" y="52972"/>
                  </a:lnTo>
                  <a:cubicBezTo>
                    <a:pt x="0" y="52972"/>
                    <a:pt x="46033" y="46421"/>
                    <a:pt x="59708" y="47063"/>
                  </a:cubicBezTo>
                  <a:lnTo>
                    <a:pt x="61972" y="0"/>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3" name="Freeform: Shape 1899">
              <a:extLst>
                <a:ext uri="{FF2B5EF4-FFF2-40B4-BE49-F238E27FC236}">
                  <a16:creationId xmlns:a16="http://schemas.microsoft.com/office/drawing/2014/main" id="{BCFBFA34-538E-1E28-43DF-AE493C0D8B58}"/>
                </a:ext>
              </a:extLst>
            </p:cNvPr>
            <p:cNvSpPr/>
            <p:nvPr/>
          </p:nvSpPr>
          <p:spPr>
            <a:xfrm>
              <a:off x="5098223" y="3725640"/>
              <a:ext cx="63869" cy="54849"/>
            </a:xfrm>
            <a:custGeom>
              <a:avLst/>
              <a:gdLst>
                <a:gd name="connsiteX0" fmla="*/ 961 w 63869"/>
                <a:gd name="connsiteY0" fmla="*/ 54849 h 54849"/>
                <a:gd name="connsiteX1" fmla="*/ 320 w 63869"/>
                <a:gd name="connsiteY1" fmla="*/ 54620 h 54849"/>
                <a:gd name="connsiteX2" fmla="*/ 0 w 63869"/>
                <a:gd name="connsiteY2" fmla="*/ 53887 h 54849"/>
                <a:gd name="connsiteX3" fmla="*/ 869 w 63869"/>
                <a:gd name="connsiteY3" fmla="*/ 2245 h 54849"/>
                <a:gd name="connsiteX4" fmla="*/ 1761 w 63869"/>
                <a:gd name="connsiteY4" fmla="*/ 1306 h 54849"/>
                <a:gd name="connsiteX5" fmla="*/ 62909 w 63869"/>
                <a:gd name="connsiteY5" fmla="*/ 0 h 54849"/>
                <a:gd name="connsiteX6" fmla="*/ 63595 w 63869"/>
                <a:gd name="connsiteY6" fmla="*/ 275 h 54849"/>
                <a:gd name="connsiteX7" fmla="*/ 63870 w 63869"/>
                <a:gd name="connsiteY7" fmla="*/ 1008 h 54849"/>
                <a:gd name="connsiteX8" fmla="*/ 61583 w 63869"/>
                <a:gd name="connsiteY8" fmla="*/ 48048 h 54849"/>
                <a:gd name="connsiteX9" fmla="*/ 60577 w 63869"/>
                <a:gd name="connsiteY9" fmla="*/ 48964 h 54849"/>
                <a:gd name="connsiteX10" fmla="*/ 1052 w 63869"/>
                <a:gd name="connsiteY10" fmla="*/ 54849 h 54849"/>
                <a:gd name="connsiteX11" fmla="*/ 915 w 63869"/>
                <a:gd name="connsiteY11" fmla="*/ 54849 h 54849"/>
                <a:gd name="connsiteX12" fmla="*/ 2767 w 63869"/>
                <a:gd name="connsiteY12" fmla="*/ 3160 h 54849"/>
                <a:gd name="connsiteX13" fmla="*/ 1944 w 63869"/>
                <a:gd name="connsiteY13" fmla="*/ 52765 h 54849"/>
                <a:gd name="connsiteX14" fmla="*/ 59776 w 63869"/>
                <a:gd name="connsiteY14" fmla="*/ 46994 h 54849"/>
                <a:gd name="connsiteX15" fmla="*/ 61972 w 63869"/>
                <a:gd name="connsiteY15" fmla="*/ 1901 h 54849"/>
                <a:gd name="connsiteX16" fmla="*/ 2790 w 63869"/>
                <a:gd name="connsiteY16" fmla="*/ 3160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69" h="54849">
                  <a:moveTo>
                    <a:pt x="961" y="54849"/>
                  </a:moveTo>
                  <a:cubicBezTo>
                    <a:pt x="732" y="54849"/>
                    <a:pt x="503" y="54758"/>
                    <a:pt x="320" y="54620"/>
                  </a:cubicBezTo>
                  <a:cubicBezTo>
                    <a:pt x="114" y="54437"/>
                    <a:pt x="0" y="54162"/>
                    <a:pt x="0" y="53887"/>
                  </a:cubicBezTo>
                  <a:lnTo>
                    <a:pt x="869" y="2245"/>
                  </a:lnTo>
                  <a:cubicBezTo>
                    <a:pt x="869" y="1741"/>
                    <a:pt x="1258" y="1328"/>
                    <a:pt x="1761" y="1306"/>
                  </a:cubicBezTo>
                  <a:cubicBezTo>
                    <a:pt x="6792" y="1031"/>
                    <a:pt x="60622" y="46"/>
                    <a:pt x="62909" y="0"/>
                  </a:cubicBezTo>
                  <a:cubicBezTo>
                    <a:pt x="63161" y="0"/>
                    <a:pt x="63413" y="92"/>
                    <a:pt x="63595" y="275"/>
                  </a:cubicBezTo>
                  <a:cubicBezTo>
                    <a:pt x="63778" y="481"/>
                    <a:pt x="63870" y="733"/>
                    <a:pt x="63870" y="1008"/>
                  </a:cubicBezTo>
                  <a:lnTo>
                    <a:pt x="61583" y="48048"/>
                  </a:lnTo>
                  <a:cubicBezTo>
                    <a:pt x="61560" y="48574"/>
                    <a:pt x="61126" y="49055"/>
                    <a:pt x="60577" y="48964"/>
                  </a:cubicBezTo>
                  <a:cubicBezTo>
                    <a:pt x="47085" y="48322"/>
                    <a:pt x="1509" y="54758"/>
                    <a:pt x="1052" y="54849"/>
                  </a:cubicBezTo>
                  <a:lnTo>
                    <a:pt x="915" y="54849"/>
                  </a:lnTo>
                  <a:close/>
                  <a:moveTo>
                    <a:pt x="2767" y="3160"/>
                  </a:moveTo>
                  <a:lnTo>
                    <a:pt x="1944" y="52765"/>
                  </a:lnTo>
                  <a:cubicBezTo>
                    <a:pt x="8873" y="51803"/>
                    <a:pt x="46467" y="46673"/>
                    <a:pt x="59776" y="46994"/>
                  </a:cubicBezTo>
                  <a:lnTo>
                    <a:pt x="61972" y="1901"/>
                  </a:lnTo>
                  <a:cubicBezTo>
                    <a:pt x="54700" y="2038"/>
                    <a:pt x="10771" y="2840"/>
                    <a:pt x="2790" y="3160"/>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4" name="Freeform: Shape 1900">
              <a:extLst>
                <a:ext uri="{FF2B5EF4-FFF2-40B4-BE49-F238E27FC236}">
                  <a16:creationId xmlns:a16="http://schemas.microsoft.com/office/drawing/2014/main" id="{B09650EA-B8BA-592A-6882-F6E240AD2020}"/>
                </a:ext>
              </a:extLst>
            </p:cNvPr>
            <p:cNvSpPr/>
            <p:nvPr/>
          </p:nvSpPr>
          <p:spPr>
            <a:xfrm>
              <a:off x="5099206" y="3726602"/>
              <a:ext cx="61971" cy="52971"/>
            </a:xfrm>
            <a:custGeom>
              <a:avLst/>
              <a:gdLst>
                <a:gd name="connsiteX0" fmla="*/ 46605 w 61971"/>
                <a:gd name="connsiteY0" fmla="*/ 298 h 52971"/>
                <a:gd name="connsiteX1" fmla="*/ 32449 w 61971"/>
                <a:gd name="connsiteY1" fmla="*/ 22993 h 52971"/>
                <a:gd name="connsiteX2" fmla="*/ 435 w 61971"/>
                <a:gd name="connsiteY2" fmla="*/ 26749 h 52971"/>
                <a:gd name="connsiteX3" fmla="*/ 0 w 61971"/>
                <a:gd name="connsiteY3" fmla="*/ 52971 h 52971"/>
                <a:gd name="connsiteX4" fmla="*/ 59708 w 61971"/>
                <a:gd name="connsiteY4" fmla="*/ 47063 h 52971"/>
                <a:gd name="connsiteX5" fmla="*/ 61972 w 61971"/>
                <a:gd name="connsiteY5" fmla="*/ 0 h 52971"/>
                <a:gd name="connsiteX6" fmla="*/ 46605 w 61971"/>
                <a:gd name="connsiteY6" fmla="*/ 320 h 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71" h="52971">
                  <a:moveTo>
                    <a:pt x="46605" y="298"/>
                  </a:moveTo>
                  <a:cubicBezTo>
                    <a:pt x="44455" y="9367"/>
                    <a:pt x="40430" y="18504"/>
                    <a:pt x="32449" y="22993"/>
                  </a:cubicBezTo>
                  <a:cubicBezTo>
                    <a:pt x="22936" y="28352"/>
                    <a:pt x="11388" y="28398"/>
                    <a:pt x="435" y="26749"/>
                  </a:cubicBezTo>
                  <a:lnTo>
                    <a:pt x="0" y="52971"/>
                  </a:lnTo>
                  <a:cubicBezTo>
                    <a:pt x="0" y="52971"/>
                    <a:pt x="46033" y="46421"/>
                    <a:pt x="59708" y="47063"/>
                  </a:cubicBezTo>
                  <a:lnTo>
                    <a:pt x="61972" y="0"/>
                  </a:lnTo>
                  <a:cubicBezTo>
                    <a:pt x="61972" y="0"/>
                    <a:pt x="55432" y="137"/>
                    <a:pt x="46605" y="32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5" name="Freeform: Shape 1901">
              <a:extLst>
                <a:ext uri="{FF2B5EF4-FFF2-40B4-BE49-F238E27FC236}">
                  <a16:creationId xmlns:a16="http://schemas.microsoft.com/office/drawing/2014/main" id="{A50A68BB-B3BC-11B5-F1A5-A38BE6A9F122}"/>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6" name="Freeform: Shape 1903">
              <a:extLst>
                <a:ext uri="{FF2B5EF4-FFF2-40B4-BE49-F238E27FC236}">
                  <a16:creationId xmlns:a16="http://schemas.microsoft.com/office/drawing/2014/main" id="{BAD97F5E-AAB5-5794-E79C-A66FACFCEB72}"/>
                </a:ext>
              </a:extLst>
            </p:cNvPr>
            <p:cNvSpPr/>
            <p:nvPr/>
          </p:nvSpPr>
          <p:spPr>
            <a:xfrm>
              <a:off x="5088001" y="3640423"/>
              <a:ext cx="88521" cy="63185"/>
            </a:xfrm>
            <a:custGeom>
              <a:avLst/>
              <a:gdLst>
                <a:gd name="connsiteX0" fmla="*/ 88521 w 88521"/>
                <a:gd name="connsiteY0" fmla="*/ 14130 h 63185"/>
                <a:gd name="connsiteX1" fmla="*/ 13012 w 88521"/>
                <a:gd name="connsiteY1" fmla="*/ 0 h 63185"/>
                <a:gd name="connsiteX2" fmla="*/ 0 w 88521"/>
                <a:gd name="connsiteY2" fmla="*/ 49971 h 63185"/>
                <a:gd name="connsiteX3" fmla="*/ 72697 w 88521"/>
                <a:gd name="connsiteY3" fmla="*/ 63185 h 63185"/>
                <a:gd name="connsiteX4" fmla="*/ 88498 w 88521"/>
                <a:gd name="connsiteY4" fmla="*/ 14107 h 6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21" h="63185">
                  <a:moveTo>
                    <a:pt x="88521" y="14130"/>
                  </a:moveTo>
                  <a:cubicBezTo>
                    <a:pt x="88521" y="14130"/>
                    <a:pt x="18020" y="939"/>
                    <a:pt x="13012" y="0"/>
                  </a:cubicBezTo>
                  <a:lnTo>
                    <a:pt x="0" y="49971"/>
                  </a:lnTo>
                  <a:cubicBezTo>
                    <a:pt x="0" y="49971"/>
                    <a:pt x="59570" y="59315"/>
                    <a:pt x="72697" y="63185"/>
                  </a:cubicBezTo>
                  <a:lnTo>
                    <a:pt x="88498" y="14107"/>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7" name="Freeform: Shape 1904">
              <a:extLst>
                <a:ext uri="{FF2B5EF4-FFF2-40B4-BE49-F238E27FC236}">
                  <a16:creationId xmlns:a16="http://schemas.microsoft.com/office/drawing/2014/main" id="{48A35E6E-56A3-82F0-AB48-1B57507C18DA}"/>
                </a:ext>
              </a:extLst>
            </p:cNvPr>
            <p:cNvSpPr/>
            <p:nvPr/>
          </p:nvSpPr>
          <p:spPr>
            <a:xfrm>
              <a:off x="5087073" y="3639491"/>
              <a:ext cx="90417" cy="65124"/>
            </a:xfrm>
            <a:custGeom>
              <a:avLst/>
              <a:gdLst>
                <a:gd name="connsiteX0" fmla="*/ 73648 w 90417"/>
                <a:gd name="connsiteY0" fmla="*/ 65125 h 65124"/>
                <a:gd name="connsiteX1" fmla="*/ 73373 w 90417"/>
                <a:gd name="connsiteY1" fmla="*/ 65079 h 65124"/>
                <a:gd name="connsiteX2" fmla="*/ 791 w 90417"/>
                <a:gd name="connsiteY2" fmla="*/ 51865 h 65124"/>
                <a:gd name="connsiteX3" fmla="*/ 151 w 90417"/>
                <a:gd name="connsiteY3" fmla="*/ 51453 h 65124"/>
                <a:gd name="connsiteX4" fmla="*/ 37 w 90417"/>
                <a:gd name="connsiteY4" fmla="*/ 50697 h 65124"/>
                <a:gd name="connsiteX5" fmla="*/ 13048 w 90417"/>
                <a:gd name="connsiteY5" fmla="*/ 726 h 65124"/>
                <a:gd name="connsiteX6" fmla="*/ 14146 w 90417"/>
                <a:gd name="connsiteY6" fmla="*/ 16 h 65124"/>
                <a:gd name="connsiteX7" fmla="*/ 89632 w 90417"/>
                <a:gd name="connsiteY7" fmla="*/ 14169 h 65124"/>
                <a:gd name="connsiteX8" fmla="*/ 90273 w 90417"/>
                <a:gd name="connsiteY8" fmla="*/ 14604 h 65124"/>
                <a:gd name="connsiteX9" fmla="*/ 90364 w 90417"/>
                <a:gd name="connsiteY9" fmla="*/ 15383 h 65124"/>
                <a:gd name="connsiteX10" fmla="*/ 74585 w 90417"/>
                <a:gd name="connsiteY10" fmla="*/ 64461 h 65124"/>
                <a:gd name="connsiteX11" fmla="*/ 73693 w 90417"/>
                <a:gd name="connsiteY11" fmla="*/ 65125 h 65124"/>
                <a:gd name="connsiteX12" fmla="*/ 2118 w 90417"/>
                <a:gd name="connsiteY12" fmla="*/ 50147 h 65124"/>
                <a:gd name="connsiteX13" fmla="*/ 73007 w 90417"/>
                <a:gd name="connsiteY13" fmla="*/ 62972 h 65124"/>
                <a:gd name="connsiteX14" fmla="*/ 88192 w 90417"/>
                <a:gd name="connsiteY14" fmla="*/ 15818 h 65124"/>
                <a:gd name="connsiteX15" fmla="*/ 14649 w 90417"/>
                <a:gd name="connsiteY15" fmla="*/ 2054 h 65124"/>
                <a:gd name="connsiteX16" fmla="*/ 2118 w 90417"/>
                <a:gd name="connsiteY16" fmla="*/ 50147 h 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417" h="65124">
                  <a:moveTo>
                    <a:pt x="73648" y="65125"/>
                  </a:moveTo>
                  <a:cubicBezTo>
                    <a:pt x="73648" y="65125"/>
                    <a:pt x="73465" y="65102"/>
                    <a:pt x="73373" y="65079"/>
                  </a:cubicBezTo>
                  <a:cubicBezTo>
                    <a:pt x="60453" y="61278"/>
                    <a:pt x="1386" y="51979"/>
                    <a:pt x="791" y="51865"/>
                  </a:cubicBezTo>
                  <a:cubicBezTo>
                    <a:pt x="540" y="51819"/>
                    <a:pt x="288" y="51682"/>
                    <a:pt x="151" y="51453"/>
                  </a:cubicBezTo>
                  <a:cubicBezTo>
                    <a:pt x="-9" y="51247"/>
                    <a:pt x="-32" y="50949"/>
                    <a:pt x="37" y="50697"/>
                  </a:cubicBezTo>
                  <a:lnTo>
                    <a:pt x="13048" y="726"/>
                  </a:lnTo>
                  <a:cubicBezTo>
                    <a:pt x="13162" y="245"/>
                    <a:pt x="13666" y="-76"/>
                    <a:pt x="14146" y="16"/>
                  </a:cubicBezTo>
                  <a:cubicBezTo>
                    <a:pt x="19131" y="955"/>
                    <a:pt x="89632" y="14169"/>
                    <a:pt x="89632" y="14169"/>
                  </a:cubicBezTo>
                  <a:cubicBezTo>
                    <a:pt x="89884" y="14215"/>
                    <a:pt x="90136" y="14375"/>
                    <a:pt x="90273" y="14604"/>
                  </a:cubicBezTo>
                  <a:cubicBezTo>
                    <a:pt x="90433" y="14856"/>
                    <a:pt x="90456" y="15131"/>
                    <a:pt x="90364" y="15383"/>
                  </a:cubicBezTo>
                  <a:lnTo>
                    <a:pt x="74585" y="64461"/>
                  </a:lnTo>
                  <a:cubicBezTo>
                    <a:pt x="74471" y="64873"/>
                    <a:pt x="74082" y="65125"/>
                    <a:pt x="73693" y="65125"/>
                  </a:cubicBezTo>
                  <a:close/>
                  <a:moveTo>
                    <a:pt x="2118" y="50147"/>
                  </a:moveTo>
                  <a:cubicBezTo>
                    <a:pt x="10190" y="51407"/>
                    <a:pt x="59355" y="59262"/>
                    <a:pt x="73007" y="62972"/>
                  </a:cubicBezTo>
                  <a:lnTo>
                    <a:pt x="88192" y="15818"/>
                  </a:lnTo>
                  <a:cubicBezTo>
                    <a:pt x="79731" y="14238"/>
                    <a:pt x="23407" y="3680"/>
                    <a:pt x="14649" y="2054"/>
                  </a:cubicBezTo>
                  <a:lnTo>
                    <a:pt x="2118" y="50147"/>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8" name="Freeform: Shape 1905">
              <a:extLst>
                <a:ext uri="{FF2B5EF4-FFF2-40B4-BE49-F238E27FC236}">
                  <a16:creationId xmlns:a16="http://schemas.microsoft.com/office/drawing/2014/main" id="{926A701A-0C71-5717-D68C-2226B4724437}"/>
                </a:ext>
              </a:extLst>
            </p:cNvPr>
            <p:cNvSpPr/>
            <p:nvPr/>
          </p:nvSpPr>
          <p:spPr>
            <a:xfrm>
              <a:off x="5088024" y="3651026"/>
              <a:ext cx="88498" cy="52604"/>
            </a:xfrm>
            <a:custGeom>
              <a:avLst/>
              <a:gdLst>
                <a:gd name="connsiteX0" fmla="*/ 69678 w 88498"/>
                <a:gd name="connsiteY0" fmla="*/ 0 h 52604"/>
                <a:gd name="connsiteX1" fmla="*/ 52802 w 88498"/>
                <a:gd name="connsiteY1" fmla="*/ 17474 h 52604"/>
                <a:gd name="connsiteX2" fmla="*/ 6266 w 88498"/>
                <a:gd name="connsiteY2" fmla="*/ 15298 h 52604"/>
                <a:gd name="connsiteX3" fmla="*/ 0 w 88498"/>
                <a:gd name="connsiteY3" fmla="*/ 39391 h 52604"/>
                <a:gd name="connsiteX4" fmla="*/ 72697 w 88498"/>
                <a:gd name="connsiteY4" fmla="*/ 52605 h 52604"/>
                <a:gd name="connsiteX5" fmla="*/ 88498 w 88498"/>
                <a:gd name="connsiteY5" fmla="*/ 3527 h 52604"/>
                <a:gd name="connsiteX6" fmla="*/ 69678 w 88498"/>
                <a:gd name="connsiteY6" fmla="*/ 0 h 5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98" h="52604">
                  <a:moveTo>
                    <a:pt x="69678" y="0"/>
                  </a:moveTo>
                  <a:cubicBezTo>
                    <a:pt x="65768" y="7603"/>
                    <a:pt x="60211" y="14107"/>
                    <a:pt x="52802" y="17474"/>
                  </a:cubicBezTo>
                  <a:cubicBezTo>
                    <a:pt x="37892" y="24253"/>
                    <a:pt x="21862" y="19604"/>
                    <a:pt x="6266" y="15298"/>
                  </a:cubicBezTo>
                  <a:lnTo>
                    <a:pt x="0" y="39391"/>
                  </a:lnTo>
                  <a:cubicBezTo>
                    <a:pt x="0" y="39391"/>
                    <a:pt x="59571" y="48734"/>
                    <a:pt x="72697" y="52605"/>
                  </a:cubicBezTo>
                  <a:lnTo>
                    <a:pt x="88498" y="3527"/>
                  </a:lnTo>
                  <a:cubicBezTo>
                    <a:pt x="88498" y="3527"/>
                    <a:pt x="80472" y="2038"/>
                    <a:pt x="69678"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79" name="Freeform: Shape 1906">
              <a:extLst>
                <a:ext uri="{FF2B5EF4-FFF2-40B4-BE49-F238E27FC236}">
                  <a16:creationId xmlns:a16="http://schemas.microsoft.com/office/drawing/2014/main" id="{AF5C1F35-F427-0E52-E08C-BB4990DCD963}"/>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0" name="Freeform: Shape 1908">
              <a:extLst>
                <a:ext uri="{FF2B5EF4-FFF2-40B4-BE49-F238E27FC236}">
                  <a16:creationId xmlns:a16="http://schemas.microsoft.com/office/drawing/2014/main" id="{81676467-625D-1811-89ED-961E7A5EAAEB}"/>
                </a:ext>
              </a:extLst>
            </p:cNvPr>
            <p:cNvSpPr/>
            <p:nvPr/>
          </p:nvSpPr>
          <p:spPr>
            <a:xfrm>
              <a:off x="5636049" y="3517395"/>
              <a:ext cx="83970" cy="67445"/>
            </a:xfrm>
            <a:custGeom>
              <a:avLst/>
              <a:gdLst>
                <a:gd name="connsiteX0" fmla="*/ 19552 w 83970"/>
                <a:gd name="connsiteY0" fmla="*/ 67445 h 67445"/>
                <a:gd name="connsiteX1" fmla="*/ 83971 w 83970"/>
                <a:gd name="connsiteY1" fmla="*/ 44338 h 67445"/>
                <a:gd name="connsiteX2" fmla="*/ 71668 w 83970"/>
                <a:gd name="connsiteY2" fmla="*/ 0 h 67445"/>
                <a:gd name="connsiteX3" fmla="*/ 0 w 83970"/>
                <a:gd name="connsiteY3" fmla="*/ 22054 h 67445"/>
                <a:gd name="connsiteX4" fmla="*/ 19552 w 83970"/>
                <a:gd name="connsiteY4" fmla="*/ 67422 h 6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0" h="67445">
                  <a:moveTo>
                    <a:pt x="19552" y="67445"/>
                  </a:moveTo>
                  <a:cubicBezTo>
                    <a:pt x="19552" y="67445"/>
                    <a:pt x="79694" y="45872"/>
                    <a:pt x="83971" y="44338"/>
                  </a:cubicBezTo>
                  <a:lnTo>
                    <a:pt x="71668" y="0"/>
                  </a:lnTo>
                  <a:cubicBezTo>
                    <a:pt x="71668" y="0"/>
                    <a:pt x="11823" y="19146"/>
                    <a:pt x="0" y="22054"/>
                  </a:cubicBezTo>
                  <a:lnTo>
                    <a:pt x="19552" y="67422"/>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1" name="Freeform: Shape 1909">
              <a:extLst>
                <a:ext uri="{FF2B5EF4-FFF2-40B4-BE49-F238E27FC236}">
                  <a16:creationId xmlns:a16="http://schemas.microsoft.com/office/drawing/2014/main" id="{CD8616EB-2271-01EE-11E4-AEC4F9322F13}"/>
                </a:ext>
              </a:extLst>
            </p:cNvPr>
            <p:cNvSpPr/>
            <p:nvPr/>
          </p:nvSpPr>
          <p:spPr>
            <a:xfrm>
              <a:off x="5635255" y="3515554"/>
              <a:ext cx="85844" cy="69332"/>
            </a:xfrm>
            <a:custGeom>
              <a:avLst/>
              <a:gdLst>
                <a:gd name="connsiteX0" fmla="*/ 20530 w 85844"/>
                <a:gd name="connsiteY0" fmla="*/ 69332 h 69332"/>
                <a:gd name="connsiteX1" fmla="*/ 19661 w 85844"/>
                <a:gd name="connsiteY1" fmla="*/ 68760 h 69332"/>
                <a:gd name="connsiteX2" fmla="*/ 86 w 85844"/>
                <a:gd name="connsiteY2" fmla="*/ 23392 h 69332"/>
                <a:gd name="connsiteX3" fmla="*/ 86 w 85844"/>
                <a:gd name="connsiteY3" fmla="*/ 22590 h 69332"/>
                <a:gd name="connsiteX4" fmla="*/ 703 w 85844"/>
                <a:gd name="connsiteY4" fmla="*/ 22086 h 69332"/>
                <a:gd name="connsiteX5" fmla="*/ 72325 w 85844"/>
                <a:gd name="connsiteY5" fmla="*/ 55 h 69332"/>
                <a:gd name="connsiteX6" fmla="*/ 73057 w 85844"/>
                <a:gd name="connsiteY6" fmla="*/ 124 h 69332"/>
                <a:gd name="connsiteX7" fmla="*/ 73514 w 85844"/>
                <a:gd name="connsiteY7" fmla="*/ 719 h 69332"/>
                <a:gd name="connsiteX8" fmla="*/ 85817 w 85844"/>
                <a:gd name="connsiteY8" fmla="*/ 45011 h 69332"/>
                <a:gd name="connsiteX9" fmla="*/ 85222 w 85844"/>
                <a:gd name="connsiteY9" fmla="*/ 46156 h 69332"/>
                <a:gd name="connsiteX10" fmla="*/ 20804 w 85844"/>
                <a:gd name="connsiteY10" fmla="*/ 69287 h 69332"/>
                <a:gd name="connsiteX11" fmla="*/ 20484 w 85844"/>
                <a:gd name="connsiteY11" fmla="*/ 69332 h 69332"/>
                <a:gd name="connsiteX12" fmla="*/ 2281 w 85844"/>
                <a:gd name="connsiteY12" fmla="*/ 23667 h 69332"/>
                <a:gd name="connsiteX13" fmla="*/ 21033 w 85844"/>
                <a:gd name="connsiteY13" fmla="*/ 67203 h 69332"/>
                <a:gd name="connsiteX14" fmla="*/ 83782 w 85844"/>
                <a:gd name="connsiteY14" fmla="*/ 44668 h 69332"/>
                <a:gd name="connsiteX15" fmla="*/ 71982 w 85844"/>
                <a:gd name="connsiteY15" fmla="*/ 2185 h 69332"/>
                <a:gd name="connsiteX16" fmla="*/ 2281 w 85844"/>
                <a:gd name="connsiteY16" fmla="*/ 23690 h 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44" h="69332">
                  <a:moveTo>
                    <a:pt x="20530" y="69332"/>
                  </a:moveTo>
                  <a:cubicBezTo>
                    <a:pt x="20164" y="69332"/>
                    <a:pt x="19821" y="69126"/>
                    <a:pt x="19661" y="68760"/>
                  </a:cubicBezTo>
                  <a:lnTo>
                    <a:pt x="86" y="23392"/>
                  </a:lnTo>
                  <a:cubicBezTo>
                    <a:pt x="-29" y="23140"/>
                    <a:pt x="-29" y="22819"/>
                    <a:pt x="86" y="22590"/>
                  </a:cubicBezTo>
                  <a:cubicBezTo>
                    <a:pt x="200" y="22338"/>
                    <a:pt x="452" y="22155"/>
                    <a:pt x="703" y="22086"/>
                  </a:cubicBezTo>
                  <a:cubicBezTo>
                    <a:pt x="12366" y="19201"/>
                    <a:pt x="71730" y="238"/>
                    <a:pt x="72325" y="55"/>
                  </a:cubicBezTo>
                  <a:cubicBezTo>
                    <a:pt x="72577" y="-37"/>
                    <a:pt x="72851" y="-14"/>
                    <a:pt x="73057" y="124"/>
                  </a:cubicBezTo>
                  <a:cubicBezTo>
                    <a:pt x="73286" y="238"/>
                    <a:pt x="73468" y="467"/>
                    <a:pt x="73514" y="719"/>
                  </a:cubicBezTo>
                  <a:lnTo>
                    <a:pt x="85817" y="45011"/>
                  </a:lnTo>
                  <a:cubicBezTo>
                    <a:pt x="85931" y="45492"/>
                    <a:pt x="85680" y="45996"/>
                    <a:pt x="85222" y="46156"/>
                  </a:cubicBezTo>
                  <a:cubicBezTo>
                    <a:pt x="80969" y="47690"/>
                    <a:pt x="20804" y="69287"/>
                    <a:pt x="20804" y="69287"/>
                  </a:cubicBezTo>
                  <a:cubicBezTo>
                    <a:pt x="20712" y="69332"/>
                    <a:pt x="20598" y="69332"/>
                    <a:pt x="20484" y="69332"/>
                  </a:cubicBezTo>
                  <a:close/>
                  <a:moveTo>
                    <a:pt x="2281" y="23667"/>
                  </a:moveTo>
                  <a:lnTo>
                    <a:pt x="21033" y="67203"/>
                  </a:lnTo>
                  <a:cubicBezTo>
                    <a:pt x="27985" y="64683"/>
                    <a:pt x="75984" y="47461"/>
                    <a:pt x="83782" y="44668"/>
                  </a:cubicBezTo>
                  <a:lnTo>
                    <a:pt x="71982" y="2185"/>
                  </a:lnTo>
                  <a:cubicBezTo>
                    <a:pt x="64527" y="4567"/>
                    <a:pt x="15179" y="20254"/>
                    <a:pt x="2281" y="23690"/>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2" name="Freeform: Shape 1910">
              <a:extLst>
                <a:ext uri="{FF2B5EF4-FFF2-40B4-BE49-F238E27FC236}">
                  <a16:creationId xmlns:a16="http://schemas.microsoft.com/office/drawing/2014/main" id="{14A808CD-BDE9-B74F-2C85-C0A10CCA64CE}"/>
                </a:ext>
              </a:extLst>
            </p:cNvPr>
            <p:cNvSpPr/>
            <p:nvPr/>
          </p:nvSpPr>
          <p:spPr>
            <a:xfrm>
              <a:off x="5636210" y="3531778"/>
              <a:ext cx="83970" cy="52124"/>
            </a:xfrm>
            <a:custGeom>
              <a:avLst/>
              <a:gdLst>
                <a:gd name="connsiteX0" fmla="*/ 53351 w 83970"/>
                <a:gd name="connsiteY0" fmla="*/ 12275 h 52124"/>
                <a:gd name="connsiteX1" fmla="*/ 31969 w 83970"/>
                <a:gd name="connsiteY1" fmla="*/ 10649 h 52124"/>
                <a:gd name="connsiteX2" fmla="*/ 23005 w 83970"/>
                <a:gd name="connsiteY2" fmla="*/ 0 h 52124"/>
                <a:gd name="connsiteX3" fmla="*/ 0 w 83970"/>
                <a:gd name="connsiteY3" fmla="*/ 6756 h 52124"/>
                <a:gd name="connsiteX4" fmla="*/ 19552 w 83970"/>
                <a:gd name="connsiteY4" fmla="*/ 52124 h 52124"/>
                <a:gd name="connsiteX5" fmla="*/ 83970 w 83970"/>
                <a:gd name="connsiteY5" fmla="*/ 29016 h 52124"/>
                <a:gd name="connsiteX6" fmla="*/ 77522 w 83970"/>
                <a:gd name="connsiteY6" fmla="*/ 5748 h 52124"/>
                <a:gd name="connsiteX7" fmla="*/ 53351 w 83970"/>
                <a:gd name="connsiteY7" fmla="*/ 12252 h 5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70" h="52124">
                  <a:moveTo>
                    <a:pt x="53351" y="12275"/>
                  </a:moveTo>
                  <a:cubicBezTo>
                    <a:pt x="45507" y="13718"/>
                    <a:pt x="38555" y="15390"/>
                    <a:pt x="31969" y="10649"/>
                  </a:cubicBezTo>
                  <a:cubicBezTo>
                    <a:pt x="28379" y="8084"/>
                    <a:pt x="23005" y="0"/>
                    <a:pt x="23005" y="0"/>
                  </a:cubicBezTo>
                  <a:cubicBezTo>
                    <a:pt x="12737" y="3160"/>
                    <a:pt x="3819" y="5817"/>
                    <a:pt x="0" y="6756"/>
                  </a:cubicBezTo>
                  <a:lnTo>
                    <a:pt x="19552" y="52124"/>
                  </a:lnTo>
                  <a:cubicBezTo>
                    <a:pt x="19552" y="52124"/>
                    <a:pt x="79694" y="30551"/>
                    <a:pt x="83970" y="29016"/>
                  </a:cubicBezTo>
                  <a:lnTo>
                    <a:pt x="77522" y="5748"/>
                  </a:lnTo>
                  <a:cubicBezTo>
                    <a:pt x="69564" y="8451"/>
                    <a:pt x="61537" y="10741"/>
                    <a:pt x="53351" y="1225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3" name="Freeform: Shape 1911">
              <a:extLst>
                <a:ext uri="{FF2B5EF4-FFF2-40B4-BE49-F238E27FC236}">
                  <a16:creationId xmlns:a16="http://schemas.microsoft.com/office/drawing/2014/main" id="{EB618E80-CB22-B9ED-2C0E-9CE395FE04DD}"/>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4" name="Freeform: Shape 1912">
              <a:extLst>
                <a:ext uri="{FF2B5EF4-FFF2-40B4-BE49-F238E27FC236}">
                  <a16:creationId xmlns:a16="http://schemas.microsoft.com/office/drawing/2014/main" id="{3B5186A7-F351-86A7-F0EF-2BCA001915CF}"/>
                </a:ext>
              </a:extLst>
            </p:cNvPr>
            <p:cNvSpPr/>
            <p:nvPr/>
          </p:nvSpPr>
          <p:spPr>
            <a:xfrm>
              <a:off x="5702469" y="3516298"/>
              <a:ext cx="23874" cy="44493"/>
            </a:xfrm>
            <a:custGeom>
              <a:avLst/>
              <a:gdLst>
                <a:gd name="connsiteX0" fmla="*/ 1933 w 23874"/>
                <a:gd name="connsiteY0" fmla="*/ 25235 h 44493"/>
                <a:gd name="connsiteX1" fmla="*/ 5409 w 23874"/>
                <a:gd name="connsiteY1" fmla="*/ 204 h 44493"/>
                <a:gd name="connsiteX2" fmla="*/ 21942 w 23874"/>
                <a:gd name="connsiteY2" fmla="*/ 19281 h 44493"/>
                <a:gd name="connsiteX3" fmla="*/ 18466 w 23874"/>
                <a:gd name="connsiteY3" fmla="*/ 44289 h 44493"/>
                <a:gd name="connsiteX4" fmla="*/ 1933 w 23874"/>
                <a:gd name="connsiteY4" fmla="*/ 25235 h 4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4" h="44493">
                  <a:moveTo>
                    <a:pt x="1933" y="25235"/>
                  </a:moveTo>
                  <a:cubicBezTo>
                    <a:pt x="-1658" y="13052"/>
                    <a:pt x="-102" y="1853"/>
                    <a:pt x="5409" y="204"/>
                  </a:cubicBezTo>
                  <a:cubicBezTo>
                    <a:pt x="10920" y="-1445"/>
                    <a:pt x="18329" y="7097"/>
                    <a:pt x="21942" y="19281"/>
                  </a:cubicBezTo>
                  <a:cubicBezTo>
                    <a:pt x="25532" y="31441"/>
                    <a:pt x="23977" y="42663"/>
                    <a:pt x="18466" y="44289"/>
                  </a:cubicBezTo>
                  <a:cubicBezTo>
                    <a:pt x="12932" y="45938"/>
                    <a:pt x="5523" y="37396"/>
                    <a:pt x="1933" y="252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5" name="Freeform: Shape 1913">
              <a:extLst>
                <a:ext uri="{FF2B5EF4-FFF2-40B4-BE49-F238E27FC236}">
                  <a16:creationId xmlns:a16="http://schemas.microsoft.com/office/drawing/2014/main" id="{6F3BDDD8-684A-E1FE-CF8A-585A06288BE8}"/>
                </a:ext>
              </a:extLst>
            </p:cNvPr>
            <p:cNvSpPr/>
            <p:nvPr/>
          </p:nvSpPr>
          <p:spPr>
            <a:xfrm>
              <a:off x="5701517" y="3515334"/>
              <a:ext cx="25807" cy="46421"/>
            </a:xfrm>
            <a:custGeom>
              <a:avLst/>
              <a:gdLst>
                <a:gd name="connsiteX0" fmla="*/ 18000 w 25807"/>
                <a:gd name="connsiteY0" fmla="*/ 46421 h 46421"/>
                <a:gd name="connsiteX1" fmla="*/ 1970 w 25807"/>
                <a:gd name="connsiteY1" fmla="*/ 26474 h 46421"/>
                <a:gd name="connsiteX2" fmla="*/ 277 w 25807"/>
                <a:gd name="connsiteY2" fmla="*/ 9596 h 46421"/>
                <a:gd name="connsiteX3" fmla="*/ 6109 w 25807"/>
                <a:gd name="connsiteY3" fmla="*/ 252 h 46421"/>
                <a:gd name="connsiteX4" fmla="*/ 7801 w 25807"/>
                <a:gd name="connsiteY4" fmla="*/ 0 h 46421"/>
                <a:gd name="connsiteX5" fmla="*/ 23808 w 25807"/>
                <a:gd name="connsiteY5" fmla="*/ 19947 h 46421"/>
                <a:gd name="connsiteX6" fmla="*/ 19692 w 25807"/>
                <a:gd name="connsiteY6" fmla="*/ 46170 h 46421"/>
                <a:gd name="connsiteX7" fmla="*/ 18000 w 25807"/>
                <a:gd name="connsiteY7" fmla="*/ 46399 h 46421"/>
                <a:gd name="connsiteX8" fmla="*/ 7778 w 25807"/>
                <a:gd name="connsiteY8" fmla="*/ 1924 h 46421"/>
                <a:gd name="connsiteX9" fmla="*/ 6635 w 25807"/>
                <a:gd name="connsiteY9" fmla="*/ 2084 h 46421"/>
                <a:gd name="connsiteX10" fmla="*/ 2130 w 25807"/>
                <a:gd name="connsiteY10" fmla="*/ 9871 h 46421"/>
                <a:gd name="connsiteX11" fmla="*/ 3777 w 25807"/>
                <a:gd name="connsiteY11" fmla="*/ 25925 h 46421"/>
                <a:gd name="connsiteX12" fmla="*/ 19121 w 25807"/>
                <a:gd name="connsiteY12" fmla="*/ 44338 h 46421"/>
                <a:gd name="connsiteX13" fmla="*/ 21956 w 25807"/>
                <a:gd name="connsiteY13" fmla="*/ 20497 h 46421"/>
                <a:gd name="connsiteX14" fmla="*/ 7778 w 25807"/>
                <a:gd name="connsiteY14" fmla="*/ 1924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07" h="46421">
                  <a:moveTo>
                    <a:pt x="18000" y="46421"/>
                  </a:moveTo>
                  <a:cubicBezTo>
                    <a:pt x="12123" y="46421"/>
                    <a:pt x="5400" y="38039"/>
                    <a:pt x="1970" y="26474"/>
                  </a:cubicBezTo>
                  <a:cubicBezTo>
                    <a:pt x="186" y="20451"/>
                    <a:pt x="-409" y="14451"/>
                    <a:pt x="277" y="9596"/>
                  </a:cubicBezTo>
                  <a:cubicBezTo>
                    <a:pt x="986" y="4466"/>
                    <a:pt x="3067" y="1145"/>
                    <a:pt x="6109" y="252"/>
                  </a:cubicBezTo>
                  <a:cubicBezTo>
                    <a:pt x="6635" y="92"/>
                    <a:pt x="7207" y="0"/>
                    <a:pt x="7801" y="0"/>
                  </a:cubicBezTo>
                  <a:cubicBezTo>
                    <a:pt x="13655" y="0"/>
                    <a:pt x="20401" y="8382"/>
                    <a:pt x="23808" y="19947"/>
                  </a:cubicBezTo>
                  <a:cubicBezTo>
                    <a:pt x="27628" y="32841"/>
                    <a:pt x="25821" y="44338"/>
                    <a:pt x="19692" y="46170"/>
                  </a:cubicBezTo>
                  <a:cubicBezTo>
                    <a:pt x="19144" y="46330"/>
                    <a:pt x="18572" y="46399"/>
                    <a:pt x="18000" y="46399"/>
                  </a:cubicBezTo>
                  <a:close/>
                  <a:moveTo>
                    <a:pt x="7778" y="1924"/>
                  </a:moveTo>
                  <a:cubicBezTo>
                    <a:pt x="7389" y="1924"/>
                    <a:pt x="7001" y="1970"/>
                    <a:pt x="6635" y="2084"/>
                  </a:cubicBezTo>
                  <a:cubicBezTo>
                    <a:pt x="4371" y="2748"/>
                    <a:pt x="2724" y="5588"/>
                    <a:pt x="2130" y="9871"/>
                  </a:cubicBezTo>
                  <a:cubicBezTo>
                    <a:pt x="1490" y="14451"/>
                    <a:pt x="2084" y="20154"/>
                    <a:pt x="3777" y="25925"/>
                  </a:cubicBezTo>
                  <a:cubicBezTo>
                    <a:pt x="7115" y="37169"/>
                    <a:pt x="14204" y="45803"/>
                    <a:pt x="19121" y="44338"/>
                  </a:cubicBezTo>
                  <a:cubicBezTo>
                    <a:pt x="24037" y="42872"/>
                    <a:pt x="25341" y="31971"/>
                    <a:pt x="21956" y="20497"/>
                  </a:cubicBezTo>
                  <a:cubicBezTo>
                    <a:pt x="18892" y="10077"/>
                    <a:pt x="12649" y="1924"/>
                    <a:pt x="7778" y="19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6" name="Freeform: Shape 1915">
              <a:extLst>
                <a:ext uri="{FF2B5EF4-FFF2-40B4-BE49-F238E27FC236}">
                  <a16:creationId xmlns:a16="http://schemas.microsoft.com/office/drawing/2014/main" id="{C631E27D-5D17-5B4F-5590-83D73AC77F22}"/>
                </a:ext>
              </a:extLst>
            </p:cNvPr>
            <p:cNvSpPr/>
            <p:nvPr/>
          </p:nvSpPr>
          <p:spPr>
            <a:xfrm>
              <a:off x="5659169" y="3601628"/>
              <a:ext cx="85411" cy="51642"/>
            </a:xfrm>
            <a:custGeom>
              <a:avLst/>
              <a:gdLst>
                <a:gd name="connsiteX0" fmla="*/ 0 w 85411"/>
                <a:gd name="connsiteY0" fmla="*/ 51620 h 51642"/>
                <a:gd name="connsiteX1" fmla="*/ 84130 w 85411"/>
                <a:gd name="connsiteY1" fmla="*/ 46169 h 51642"/>
                <a:gd name="connsiteX2" fmla="*/ 85411 w 85411"/>
                <a:gd name="connsiteY2" fmla="*/ 183 h 51642"/>
                <a:gd name="connsiteX3" fmla="*/ 10451 w 85411"/>
                <a:gd name="connsiteY3" fmla="*/ 0 h 51642"/>
                <a:gd name="connsiteX4" fmla="*/ 0 w 85411"/>
                <a:gd name="connsiteY4" fmla="*/ 51643 h 5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11" h="51642">
                  <a:moveTo>
                    <a:pt x="0" y="51620"/>
                  </a:moveTo>
                  <a:cubicBezTo>
                    <a:pt x="0" y="51620"/>
                    <a:pt x="79603" y="46376"/>
                    <a:pt x="84130" y="46169"/>
                  </a:cubicBezTo>
                  <a:lnTo>
                    <a:pt x="85411" y="183"/>
                  </a:lnTo>
                  <a:cubicBezTo>
                    <a:pt x="85411" y="183"/>
                    <a:pt x="22616" y="687"/>
                    <a:pt x="10451" y="0"/>
                  </a:cubicBezTo>
                  <a:lnTo>
                    <a:pt x="0" y="51643"/>
                  </a:ln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7" name="Freeform: Shape 1916">
              <a:extLst>
                <a:ext uri="{FF2B5EF4-FFF2-40B4-BE49-F238E27FC236}">
                  <a16:creationId xmlns:a16="http://schemas.microsoft.com/office/drawing/2014/main" id="{03E7A737-3252-3A9F-33D0-A10226BE9DD6}"/>
                </a:ext>
              </a:extLst>
            </p:cNvPr>
            <p:cNvSpPr/>
            <p:nvPr/>
          </p:nvSpPr>
          <p:spPr>
            <a:xfrm>
              <a:off x="5658231" y="3600666"/>
              <a:ext cx="87309" cy="53543"/>
            </a:xfrm>
            <a:custGeom>
              <a:avLst/>
              <a:gdLst>
                <a:gd name="connsiteX0" fmla="*/ 937 w 87309"/>
                <a:gd name="connsiteY0" fmla="*/ 53544 h 53543"/>
                <a:gd name="connsiteX1" fmla="*/ 229 w 87309"/>
                <a:gd name="connsiteY1" fmla="*/ 53223 h 53543"/>
                <a:gd name="connsiteX2" fmla="*/ 23 w 87309"/>
                <a:gd name="connsiteY2" fmla="*/ 52399 h 53543"/>
                <a:gd name="connsiteX3" fmla="*/ 10473 w 87309"/>
                <a:gd name="connsiteY3" fmla="*/ 756 h 53543"/>
                <a:gd name="connsiteX4" fmla="*/ 11457 w 87309"/>
                <a:gd name="connsiteY4" fmla="*/ 0 h 53543"/>
                <a:gd name="connsiteX5" fmla="*/ 44089 w 87309"/>
                <a:gd name="connsiteY5" fmla="*/ 389 h 53543"/>
                <a:gd name="connsiteX6" fmla="*/ 86348 w 87309"/>
                <a:gd name="connsiteY6" fmla="*/ 206 h 53543"/>
                <a:gd name="connsiteX7" fmla="*/ 86348 w 87309"/>
                <a:gd name="connsiteY7" fmla="*/ 206 h 53543"/>
                <a:gd name="connsiteX8" fmla="*/ 87034 w 87309"/>
                <a:gd name="connsiteY8" fmla="*/ 481 h 53543"/>
                <a:gd name="connsiteX9" fmla="*/ 87309 w 87309"/>
                <a:gd name="connsiteY9" fmla="*/ 1168 h 53543"/>
                <a:gd name="connsiteX10" fmla="*/ 86029 w 87309"/>
                <a:gd name="connsiteY10" fmla="*/ 47131 h 53543"/>
                <a:gd name="connsiteX11" fmla="*/ 85137 w 87309"/>
                <a:gd name="connsiteY11" fmla="*/ 48094 h 53543"/>
                <a:gd name="connsiteX12" fmla="*/ 1029 w 87309"/>
                <a:gd name="connsiteY12" fmla="*/ 53521 h 53543"/>
                <a:gd name="connsiteX13" fmla="*/ 960 w 87309"/>
                <a:gd name="connsiteY13" fmla="*/ 53521 h 53543"/>
                <a:gd name="connsiteX14" fmla="*/ 12166 w 87309"/>
                <a:gd name="connsiteY14" fmla="*/ 1947 h 53543"/>
                <a:gd name="connsiteX15" fmla="*/ 2127 w 87309"/>
                <a:gd name="connsiteY15" fmla="*/ 51574 h 53543"/>
                <a:gd name="connsiteX16" fmla="*/ 84153 w 87309"/>
                <a:gd name="connsiteY16" fmla="*/ 46238 h 53543"/>
                <a:gd name="connsiteX17" fmla="*/ 85388 w 87309"/>
                <a:gd name="connsiteY17" fmla="*/ 2107 h 53543"/>
                <a:gd name="connsiteX18" fmla="*/ 44089 w 87309"/>
                <a:gd name="connsiteY18" fmla="*/ 2290 h 53543"/>
                <a:gd name="connsiteX19" fmla="*/ 12188 w 87309"/>
                <a:gd name="connsiteY19" fmla="*/ 1947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09" h="53543">
                  <a:moveTo>
                    <a:pt x="937" y="53544"/>
                  </a:moveTo>
                  <a:cubicBezTo>
                    <a:pt x="663" y="53544"/>
                    <a:pt x="412" y="53430"/>
                    <a:pt x="229" y="53223"/>
                  </a:cubicBezTo>
                  <a:cubicBezTo>
                    <a:pt x="46" y="52972"/>
                    <a:pt x="-46" y="52697"/>
                    <a:pt x="23" y="52399"/>
                  </a:cubicBezTo>
                  <a:lnTo>
                    <a:pt x="10473" y="756"/>
                  </a:lnTo>
                  <a:cubicBezTo>
                    <a:pt x="10565" y="298"/>
                    <a:pt x="10999" y="0"/>
                    <a:pt x="11457" y="0"/>
                  </a:cubicBezTo>
                  <a:cubicBezTo>
                    <a:pt x="15733" y="252"/>
                    <a:pt x="26687" y="389"/>
                    <a:pt x="44089" y="389"/>
                  </a:cubicBezTo>
                  <a:cubicBezTo>
                    <a:pt x="64259" y="389"/>
                    <a:pt x="86143" y="206"/>
                    <a:pt x="86348" y="206"/>
                  </a:cubicBezTo>
                  <a:lnTo>
                    <a:pt x="86348" y="206"/>
                  </a:lnTo>
                  <a:cubicBezTo>
                    <a:pt x="86600" y="206"/>
                    <a:pt x="86852" y="321"/>
                    <a:pt x="87034" y="481"/>
                  </a:cubicBezTo>
                  <a:cubicBezTo>
                    <a:pt x="87218" y="664"/>
                    <a:pt x="87309" y="916"/>
                    <a:pt x="87309" y="1168"/>
                  </a:cubicBezTo>
                  <a:lnTo>
                    <a:pt x="86029" y="47131"/>
                  </a:lnTo>
                  <a:cubicBezTo>
                    <a:pt x="86029" y="47635"/>
                    <a:pt x="85617" y="48070"/>
                    <a:pt x="85137" y="48094"/>
                  </a:cubicBezTo>
                  <a:cubicBezTo>
                    <a:pt x="80677" y="48254"/>
                    <a:pt x="1829" y="53475"/>
                    <a:pt x="1029" y="53521"/>
                  </a:cubicBezTo>
                  <a:lnTo>
                    <a:pt x="960" y="53521"/>
                  </a:lnTo>
                  <a:close/>
                  <a:moveTo>
                    <a:pt x="12166" y="1947"/>
                  </a:moveTo>
                  <a:lnTo>
                    <a:pt x="2127" y="51574"/>
                  </a:lnTo>
                  <a:cubicBezTo>
                    <a:pt x="11823" y="50910"/>
                    <a:pt x="75075" y="46742"/>
                    <a:pt x="84153" y="46238"/>
                  </a:cubicBezTo>
                  <a:lnTo>
                    <a:pt x="85388" y="2107"/>
                  </a:lnTo>
                  <a:cubicBezTo>
                    <a:pt x="80883" y="2130"/>
                    <a:pt x="61834" y="2290"/>
                    <a:pt x="44089" y="2290"/>
                  </a:cubicBezTo>
                  <a:cubicBezTo>
                    <a:pt x="27693" y="2290"/>
                    <a:pt x="16968" y="2176"/>
                    <a:pt x="12188" y="1947"/>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8" name="Freeform: Shape 1917">
              <a:extLst>
                <a:ext uri="{FF2B5EF4-FFF2-40B4-BE49-F238E27FC236}">
                  <a16:creationId xmlns:a16="http://schemas.microsoft.com/office/drawing/2014/main" id="{8B483401-8EEB-2FAA-C4BD-893EEFE306AE}"/>
                </a:ext>
              </a:extLst>
            </p:cNvPr>
            <p:cNvSpPr/>
            <p:nvPr/>
          </p:nvSpPr>
          <p:spPr>
            <a:xfrm>
              <a:off x="5659146" y="3601628"/>
              <a:ext cx="84747" cy="51642"/>
            </a:xfrm>
            <a:custGeom>
              <a:avLst/>
              <a:gdLst>
                <a:gd name="connsiteX0" fmla="*/ 39012 w 84747"/>
                <a:gd name="connsiteY0" fmla="*/ 22352 h 51642"/>
                <a:gd name="connsiteX1" fmla="*/ 29659 w 84747"/>
                <a:gd name="connsiteY1" fmla="*/ 344 h 51642"/>
                <a:gd name="connsiteX2" fmla="*/ 10451 w 84747"/>
                <a:gd name="connsiteY2" fmla="*/ 0 h 51642"/>
                <a:gd name="connsiteX3" fmla="*/ 0 w 84747"/>
                <a:gd name="connsiteY3" fmla="*/ 51643 h 51642"/>
                <a:gd name="connsiteX4" fmla="*/ 84130 w 84747"/>
                <a:gd name="connsiteY4" fmla="*/ 46193 h 51642"/>
                <a:gd name="connsiteX5" fmla="*/ 84748 w 84747"/>
                <a:gd name="connsiteY5" fmla="*/ 24253 h 51642"/>
                <a:gd name="connsiteX6" fmla="*/ 39012 w 84747"/>
                <a:gd name="connsiteY6" fmla="*/ 22375 h 5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47" h="51642">
                  <a:moveTo>
                    <a:pt x="39012" y="22352"/>
                  </a:moveTo>
                  <a:cubicBezTo>
                    <a:pt x="33410" y="19398"/>
                    <a:pt x="29659" y="9962"/>
                    <a:pt x="29659" y="344"/>
                  </a:cubicBezTo>
                  <a:cubicBezTo>
                    <a:pt x="20993" y="275"/>
                    <a:pt x="13812" y="183"/>
                    <a:pt x="10451" y="0"/>
                  </a:cubicBezTo>
                  <a:lnTo>
                    <a:pt x="0" y="51643"/>
                  </a:lnTo>
                  <a:cubicBezTo>
                    <a:pt x="0" y="51643"/>
                    <a:pt x="79603" y="46399"/>
                    <a:pt x="84130" y="46193"/>
                  </a:cubicBezTo>
                  <a:lnTo>
                    <a:pt x="84748" y="24253"/>
                  </a:lnTo>
                  <a:cubicBezTo>
                    <a:pt x="78436" y="24528"/>
                    <a:pt x="46582" y="26406"/>
                    <a:pt x="39012" y="2237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89" name="Freeform: Shape 1918">
              <a:extLst>
                <a:ext uri="{FF2B5EF4-FFF2-40B4-BE49-F238E27FC236}">
                  <a16:creationId xmlns:a16="http://schemas.microsoft.com/office/drawing/2014/main" id="{8FFF2F80-9D9E-9D78-17E9-6E012AE77978}"/>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0" name="Freeform: Shape 1920">
              <a:extLst>
                <a:ext uri="{FF2B5EF4-FFF2-40B4-BE49-F238E27FC236}">
                  <a16:creationId xmlns:a16="http://schemas.microsoft.com/office/drawing/2014/main" id="{748C725C-1024-26C2-A2EF-94E8F32AD20F}"/>
                </a:ext>
              </a:extLst>
            </p:cNvPr>
            <p:cNvSpPr/>
            <p:nvPr/>
          </p:nvSpPr>
          <p:spPr>
            <a:xfrm>
              <a:off x="5174235" y="3436461"/>
              <a:ext cx="78230" cy="51322"/>
            </a:xfrm>
            <a:custGeom>
              <a:avLst/>
              <a:gdLst>
                <a:gd name="connsiteX0" fmla="*/ 72788 w 78230"/>
                <a:gd name="connsiteY0" fmla="*/ 0 h 51322"/>
                <a:gd name="connsiteX1" fmla="*/ 1486 w 78230"/>
                <a:gd name="connsiteY1" fmla="*/ 2863 h 51322"/>
                <a:gd name="connsiteX2" fmla="*/ 0 w 78230"/>
                <a:gd name="connsiteY2" fmla="*/ 50842 h 51322"/>
                <a:gd name="connsiteX3" fmla="*/ 78231 w 78230"/>
                <a:gd name="connsiteY3" fmla="*/ 51322 h 51322"/>
                <a:gd name="connsiteX4" fmla="*/ 72811 w 78230"/>
                <a:gd name="connsiteY4" fmla="*/ 0 h 51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30" h="51322">
                  <a:moveTo>
                    <a:pt x="72788" y="0"/>
                  </a:moveTo>
                  <a:cubicBezTo>
                    <a:pt x="72788" y="0"/>
                    <a:pt x="6197" y="2680"/>
                    <a:pt x="1486" y="2863"/>
                  </a:cubicBezTo>
                  <a:lnTo>
                    <a:pt x="0" y="50842"/>
                  </a:lnTo>
                  <a:cubicBezTo>
                    <a:pt x="0" y="50842"/>
                    <a:pt x="65516" y="50498"/>
                    <a:pt x="78231" y="51322"/>
                  </a:cubicBezTo>
                  <a:lnTo>
                    <a:pt x="72811"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1" name="Freeform: Shape 1921">
              <a:extLst>
                <a:ext uri="{FF2B5EF4-FFF2-40B4-BE49-F238E27FC236}">
                  <a16:creationId xmlns:a16="http://schemas.microsoft.com/office/drawing/2014/main" id="{3A77D2F5-F0AC-BCBD-6218-35537A6B8BC9}"/>
                </a:ext>
              </a:extLst>
            </p:cNvPr>
            <p:cNvSpPr/>
            <p:nvPr/>
          </p:nvSpPr>
          <p:spPr>
            <a:xfrm>
              <a:off x="5173252" y="3435522"/>
              <a:ext cx="80132" cy="53223"/>
            </a:xfrm>
            <a:custGeom>
              <a:avLst/>
              <a:gdLst>
                <a:gd name="connsiteX0" fmla="*/ 79191 w 80132"/>
                <a:gd name="connsiteY0" fmla="*/ 53200 h 53223"/>
                <a:gd name="connsiteX1" fmla="*/ 79122 w 80132"/>
                <a:gd name="connsiteY1" fmla="*/ 53200 h 53223"/>
                <a:gd name="connsiteX2" fmla="*/ 30277 w 80132"/>
                <a:gd name="connsiteY2" fmla="*/ 52674 h 53223"/>
                <a:gd name="connsiteX3" fmla="*/ 960 w 80132"/>
                <a:gd name="connsiteY3" fmla="*/ 52742 h 53223"/>
                <a:gd name="connsiteX4" fmla="*/ 274 w 80132"/>
                <a:gd name="connsiteY4" fmla="*/ 52468 h 53223"/>
                <a:gd name="connsiteX5" fmla="*/ 0 w 80132"/>
                <a:gd name="connsiteY5" fmla="*/ 51781 h 53223"/>
                <a:gd name="connsiteX6" fmla="*/ 1486 w 80132"/>
                <a:gd name="connsiteY6" fmla="*/ 3802 h 53223"/>
                <a:gd name="connsiteX7" fmla="*/ 2401 w 80132"/>
                <a:gd name="connsiteY7" fmla="*/ 2886 h 53223"/>
                <a:gd name="connsiteX8" fmla="*/ 73726 w 80132"/>
                <a:gd name="connsiteY8" fmla="*/ 0 h 53223"/>
                <a:gd name="connsiteX9" fmla="*/ 74709 w 80132"/>
                <a:gd name="connsiteY9" fmla="*/ 847 h 53223"/>
                <a:gd name="connsiteX10" fmla="*/ 80129 w 80132"/>
                <a:gd name="connsiteY10" fmla="*/ 52170 h 53223"/>
                <a:gd name="connsiteX11" fmla="*/ 79877 w 80132"/>
                <a:gd name="connsiteY11" fmla="*/ 52926 h 53223"/>
                <a:gd name="connsiteX12" fmla="*/ 79191 w 80132"/>
                <a:gd name="connsiteY12" fmla="*/ 53223 h 53223"/>
                <a:gd name="connsiteX13" fmla="*/ 30300 w 80132"/>
                <a:gd name="connsiteY13" fmla="*/ 50750 h 53223"/>
                <a:gd name="connsiteX14" fmla="*/ 78139 w 80132"/>
                <a:gd name="connsiteY14" fmla="*/ 51231 h 53223"/>
                <a:gd name="connsiteX15" fmla="*/ 72925 w 80132"/>
                <a:gd name="connsiteY15" fmla="*/ 1924 h 53223"/>
                <a:gd name="connsiteX16" fmla="*/ 3384 w 80132"/>
                <a:gd name="connsiteY16" fmla="*/ 4718 h 53223"/>
                <a:gd name="connsiteX17" fmla="*/ 1944 w 80132"/>
                <a:gd name="connsiteY17" fmla="*/ 50819 h 53223"/>
                <a:gd name="connsiteX18" fmla="*/ 30277 w 80132"/>
                <a:gd name="connsiteY18" fmla="*/ 50750 h 5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32" h="53223">
                  <a:moveTo>
                    <a:pt x="79191" y="53200"/>
                  </a:moveTo>
                  <a:lnTo>
                    <a:pt x="79122" y="53200"/>
                  </a:lnTo>
                  <a:cubicBezTo>
                    <a:pt x="72102" y="52765"/>
                    <a:pt x="48685" y="52674"/>
                    <a:pt x="30277" y="52674"/>
                  </a:cubicBezTo>
                  <a:cubicBezTo>
                    <a:pt x="14407" y="52674"/>
                    <a:pt x="960" y="52742"/>
                    <a:pt x="960" y="52742"/>
                  </a:cubicBezTo>
                  <a:cubicBezTo>
                    <a:pt x="640" y="52697"/>
                    <a:pt x="457" y="52651"/>
                    <a:pt x="274" y="52468"/>
                  </a:cubicBezTo>
                  <a:cubicBezTo>
                    <a:pt x="91" y="52285"/>
                    <a:pt x="0" y="52033"/>
                    <a:pt x="0" y="51781"/>
                  </a:cubicBezTo>
                  <a:lnTo>
                    <a:pt x="1486" y="3802"/>
                  </a:lnTo>
                  <a:cubicBezTo>
                    <a:pt x="1486" y="3321"/>
                    <a:pt x="1898" y="2908"/>
                    <a:pt x="2401" y="2886"/>
                  </a:cubicBezTo>
                  <a:cubicBezTo>
                    <a:pt x="7135" y="2702"/>
                    <a:pt x="73726" y="0"/>
                    <a:pt x="73726" y="0"/>
                  </a:cubicBezTo>
                  <a:cubicBezTo>
                    <a:pt x="74206" y="0"/>
                    <a:pt x="74663" y="367"/>
                    <a:pt x="74709" y="847"/>
                  </a:cubicBezTo>
                  <a:lnTo>
                    <a:pt x="80129" y="52170"/>
                  </a:lnTo>
                  <a:cubicBezTo>
                    <a:pt x="80152" y="52445"/>
                    <a:pt x="80060" y="52742"/>
                    <a:pt x="79877" y="52926"/>
                  </a:cubicBezTo>
                  <a:cubicBezTo>
                    <a:pt x="79694" y="53109"/>
                    <a:pt x="79443" y="53223"/>
                    <a:pt x="79191" y="53223"/>
                  </a:cubicBezTo>
                  <a:close/>
                  <a:moveTo>
                    <a:pt x="30300" y="50750"/>
                  </a:moveTo>
                  <a:cubicBezTo>
                    <a:pt x="47862" y="50750"/>
                    <a:pt x="69953" y="50842"/>
                    <a:pt x="78139" y="51231"/>
                  </a:cubicBezTo>
                  <a:lnTo>
                    <a:pt x="72925" y="1924"/>
                  </a:lnTo>
                  <a:cubicBezTo>
                    <a:pt x="65356" y="2221"/>
                    <a:pt x="11937" y="4374"/>
                    <a:pt x="3384" y="4718"/>
                  </a:cubicBezTo>
                  <a:lnTo>
                    <a:pt x="1944" y="50819"/>
                  </a:lnTo>
                  <a:cubicBezTo>
                    <a:pt x="5328" y="50819"/>
                    <a:pt x="16922" y="50750"/>
                    <a:pt x="30277" y="50750"/>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2" name="Freeform: Shape 1923">
              <a:extLst>
                <a:ext uri="{FF2B5EF4-FFF2-40B4-BE49-F238E27FC236}">
                  <a16:creationId xmlns:a16="http://schemas.microsoft.com/office/drawing/2014/main" id="{5D6E271C-FF17-AC7E-7B53-894B14FA09A5}"/>
                </a:ext>
              </a:extLst>
            </p:cNvPr>
            <p:cNvSpPr/>
            <p:nvPr/>
          </p:nvSpPr>
          <p:spPr>
            <a:xfrm>
              <a:off x="5178557" y="3382688"/>
              <a:ext cx="171805" cy="74865"/>
            </a:xfrm>
            <a:custGeom>
              <a:avLst/>
              <a:gdLst>
                <a:gd name="connsiteX0" fmla="*/ 171783 w 171805"/>
                <a:gd name="connsiteY0" fmla="*/ 45437 h 74865"/>
                <a:gd name="connsiteX1" fmla="*/ 19483 w 171805"/>
                <a:gd name="connsiteY1" fmla="*/ 0 h 74865"/>
                <a:gd name="connsiteX2" fmla="*/ 0 w 171805"/>
                <a:gd name="connsiteY2" fmla="*/ 41635 h 74865"/>
                <a:gd name="connsiteX3" fmla="*/ 68260 w 171805"/>
                <a:gd name="connsiteY3" fmla="*/ 74866 h 74865"/>
                <a:gd name="connsiteX4" fmla="*/ 171805 w 171805"/>
                <a:gd name="connsiteY4" fmla="*/ 45437 h 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805" h="74865">
                  <a:moveTo>
                    <a:pt x="171783" y="45437"/>
                  </a:moveTo>
                  <a:cubicBezTo>
                    <a:pt x="171783" y="45437"/>
                    <a:pt x="23714" y="1626"/>
                    <a:pt x="19483" y="0"/>
                  </a:cubicBezTo>
                  <a:lnTo>
                    <a:pt x="0" y="41635"/>
                  </a:lnTo>
                  <a:cubicBezTo>
                    <a:pt x="0" y="41635"/>
                    <a:pt x="57398" y="69323"/>
                    <a:pt x="68260" y="74866"/>
                  </a:cubicBezTo>
                  <a:lnTo>
                    <a:pt x="171805" y="45437"/>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3" name="Freeform: Shape 1924">
              <a:extLst>
                <a:ext uri="{FF2B5EF4-FFF2-40B4-BE49-F238E27FC236}">
                  <a16:creationId xmlns:a16="http://schemas.microsoft.com/office/drawing/2014/main" id="{7E846C7C-9BCD-746D-1F60-2EDDF671AD85}"/>
                </a:ext>
              </a:extLst>
            </p:cNvPr>
            <p:cNvSpPr/>
            <p:nvPr/>
          </p:nvSpPr>
          <p:spPr>
            <a:xfrm>
              <a:off x="5177605" y="3381754"/>
              <a:ext cx="173718" cy="76761"/>
            </a:xfrm>
            <a:custGeom>
              <a:avLst/>
              <a:gdLst>
                <a:gd name="connsiteX0" fmla="*/ 69190 w 173718"/>
                <a:gd name="connsiteY0" fmla="*/ 76761 h 76761"/>
                <a:gd name="connsiteX1" fmla="*/ 68778 w 173718"/>
                <a:gd name="connsiteY1" fmla="*/ 76669 h 76761"/>
                <a:gd name="connsiteX2" fmla="*/ 541 w 173718"/>
                <a:gd name="connsiteY2" fmla="*/ 43439 h 76761"/>
                <a:gd name="connsiteX3" fmla="*/ 84 w 173718"/>
                <a:gd name="connsiteY3" fmla="*/ 42180 h 76761"/>
                <a:gd name="connsiteX4" fmla="*/ 19590 w 173718"/>
                <a:gd name="connsiteY4" fmla="*/ 544 h 76761"/>
                <a:gd name="connsiteX5" fmla="*/ 20802 w 173718"/>
                <a:gd name="connsiteY5" fmla="*/ 64 h 76761"/>
                <a:gd name="connsiteX6" fmla="*/ 173032 w 173718"/>
                <a:gd name="connsiteY6" fmla="*/ 45454 h 76761"/>
                <a:gd name="connsiteX7" fmla="*/ 173718 w 173718"/>
                <a:gd name="connsiteY7" fmla="*/ 46393 h 76761"/>
                <a:gd name="connsiteX8" fmla="*/ 173009 w 173718"/>
                <a:gd name="connsiteY8" fmla="*/ 47287 h 76761"/>
                <a:gd name="connsiteX9" fmla="*/ 69464 w 173718"/>
                <a:gd name="connsiteY9" fmla="*/ 76715 h 76761"/>
                <a:gd name="connsiteX10" fmla="*/ 69190 w 173718"/>
                <a:gd name="connsiteY10" fmla="*/ 76738 h 76761"/>
                <a:gd name="connsiteX11" fmla="*/ 2210 w 173718"/>
                <a:gd name="connsiteY11" fmla="*/ 42134 h 76761"/>
                <a:gd name="connsiteX12" fmla="*/ 69304 w 173718"/>
                <a:gd name="connsiteY12" fmla="*/ 74792 h 76761"/>
                <a:gd name="connsiteX13" fmla="*/ 169305 w 173718"/>
                <a:gd name="connsiteY13" fmla="*/ 46371 h 76761"/>
                <a:gd name="connsiteX14" fmla="*/ 20939 w 173718"/>
                <a:gd name="connsiteY14" fmla="*/ 2125 h 76761"/>
                <a:gd name="connsiteX15" fmla="*/ 2210 w 173718"/>
                <a:gd name="connsiteY15" fmla="*/ 42134 h 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718" h="76761">
                  <a:moveTo>
                    <a:pt x="69190" y="76761"/>
                  </a:moveTo>
                  <a:cubicBezTo>
                    <a:pt x="69052" y="76761"/>
                    <a:pt x="68893" y="76738"/>
                    <a:pt x="68778" y="76669"/>
                  </a:cubicBezTo>
                  <a:cubicBezTo>
                    <a:pt x="58053" y="71173"/>
                    <a:pt x="1113" y="43714"/>
                    <a:pt x="541" y="43439"/>
                  </a:cubicBezTo>
                  <a:cubicBezTo>
                    <a:pt x="61" y="43210"/>
                    <a:pt x="-122" y="42661"/>
                    <a:pt x="84" y="42180"/>
                  </a:cubicBezTo>
                  <a:lnTo>
                    <a:pt x="19590" y="544"/>
                  </a:lnTo>
                  <a:cubicBezTo>
                    <a:pt x="19796" y="109"/>
                    <a:pt x="20321" y="-120"/>
                    <a:pt x="20802" y="64"/>
                  </a:cubicBezTo>
                  <a:cubicBezTo>
                    <a:pt x="24941" y="1667"/>
                    <a:pt x="171546" y="45019"/>
                    <a:pt x="173032" y="45454"/>
                  </a:cubicBezTo>
                  <a:cubicBezTo>
                    <a:pt x="173421" y="45569"/>
                    <a:pt x="173718" y="45958"/>
                    <a:pt x="173718" y="46393"/>
                  </a:cubicBezTo>
                  <a:cubicBezTo>
                    <a:pt x="173718" y="46806"/>
                    <a:pt x="173421" y="47195"/>
                    <a:pt x="173009" y="47287"/>
                  </a:cubicBezTo>
                  <a:lnTo>
                    <a:pt x="69464" y="76715"/>
                  </a:lnTo>
                  <a:cubicBezTo>
                    <a:pt x="69464" y="76715"/>
                    <a:pt x="69281" y="76738"/>
                    <a:pt x="69190" y="76738"/>
                  </a:cubicBezTo>
                  <a:close/>
                  <a:moveTo>
                    <a:pt x="2210" y="42134"/>
                  </a:moveTo>
                  <a:cubicBezTo>
                    <a:pt x="9322" y="45546"/>
                    <a:pt x="58556" y="69318"/>
                    <a:pt x="69304" y="74792"/>
                  </a:cubicBezTo>
                  <a:lnTo>
                    <a:pt x="169305" y="46371"/>
                  </a:lnTo>
                  <a:cubicBezTo>
                    <a:pt x="148038" y="40072"/>
                    <a:pt x="32533" y="5880"/>
                    <a:pt x="20939" y="2125"/>
                  </a:cubicBezTo>
                  <a:lnTo>
                    <a:pt x="2210" y="42134"/>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4" name="Freeform: Shape 1925">
              <a:extLst>
                <a:ext uri="{FF2B5EF4-FFF2-40B4-BE49-F238E27FC236}">
                  <a16:creationId xmlns:a16="http://schemas.microsoft.com/office/drawing/2014/main" id="{4C483528-6580-C0D3-ED8E-52EDAA1B4634}"/>
                </a:ext>
              </a:extLst>
            </p:cNvPr>
            <p:cNvSpPr/>
            <p:nvPr/>
          </p:nvSpPr>
          <p:spPr>
            <a:xfrm>
              <a:off x="5275608" y="3408933"/>
              <a:ext cx="74731" cy="40444"/>
            </a:xfrm>
            <a:custGeom>
              <a:avLst/>
              <a:gdLst>
                <a:gd name="connsiteX0" fmla="*/ 74732 w 74731"/>
                <a:gd name="connsiteY0" fmla="*/ 19191 h 40444"/>
                <a:gd name="connsiteX1" fmla="*/ 9947 w 74731"/>
                <a:gd name="connsiteY1" fmla="*/ 0 h 40444"/>
                <a:gd name="connsiteX2" fmla="*/ 0 w 74731"/>
                <a:gd name="connsiteY2" fmla="*/ 40444 h 40444"/>
                <a:gd name="connsiteX3" fmla="*/ 74732 w 74731"/>
                <a:gd name="connsiteY3" fmla="*/ 19214 h 40444"/>
              </a:gdLst>
              <a:ahLst/>
              <a:cxnLst>
                <a:cxn ang="0">
                  <a:pos x="connsiteX0" y="connsiteY0"/>
                </a:cxn>
                <a:cxn ang="0">
                  <a:pos x="connsiteX1" y="connsiteY1"/>
                </a:cxn>
                <a:cxn ang="0">
                  <a:pos x="connsiteX2" y="connsiteY2"/>
                </a:cxn>
                <a:cxn ang="0">
                  <a:pos x="connsiteX3" y="connsiteY3"/>
                </a:cxn>
              </a:cxnLst>
              <a:rect l="l" t="t" r="r" b="b"/>
              <a:pathLst>
                <a:path w="74731" h="40444">
                  <a:moveTo>
                    <a:pt x="74732" y="19191"/>
                  </a:moveTo>
                  <a:cubicBezTo>
                    <a:pt x="74732" y="19191"/>
                    <a:pt x="43883" y="10077"/>
                    <a:pt x="9947" y="0"/>
                  </a:cubicBezTo>
                  <a:cubicBezTo>
                    <a:pt x="4619" y="12848"/>
                    <a:pt x="1784" y="26520"/>
                    <a:pt x="0" y="40444"/>
                  </a:cubicBezTo>
                  <a:lnTo>
                    <a:pt x="74732" y="1921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5" name="Freeform: Shape 1927">
              <a:extLst>
                <a:ext uri="{FF2B5EF4-FFF2-40B4-BE49-F238E27FC236}">
                  <a16:creationId xmlns:a16="http://schemas.microsoft.com/office/drawing/2014/main" id="{9B5CFE7F-2856-C58A-B26D-2EA6F190FA7C}"/>
                </a:ext>
              </a:extLst>
            </p:cNvPr>
            <p:cNvSpPr/>
            <p:nvPr/>
          </p:nvSpPr>
          <p:spPr>
            <a:xfrm>
              <a:off x="5282557" y="3260120"/>
              <a:ext cx="262702" cy="326077"/>
            </a:xfrm>
            <a:custGeom>
              <a:avLst/>
              <a:gdLst>
                <a:gd name="connsiteX0" fmla="*/ 262228 w 262702"/>
                <a:gd name="connsiteY0" fmla="*/ 150760 h 326077"/>
                <a:gd name="connsiteX1" fmla="*/ 246380 w 262702"/>
                <a:gd name="connsiteY1" fmla="*/ 126186 h 326077"/>
                <a:gd name="connsiteX2" fmla="*/ 226714 w 262702"/>
                <a:gd name="connsiteY2" fmla="*/ 85742 h 326077"/>
                <a:gd name="connsiteX3" fmla="*/ 236867 w 262702"/>
                <a:gd name="connsiteY3" fmla="*/ 38908 h 326077"/>
                <a:gd name="connsiteX4" fmla="*/ 241624 w 262702"/>
                <a:gd name="connsiteY4" fmla="*/ 20770 h 326077"/>
                <a:gd name="connsiteX5" fmla="*/ 221638 w 262702"/>
                <a:gd name="connsiteY5" fmla="*/ 5472 h 326077"/>
                <a:gd name="connsiteX6" fmla="*/ 205447 w 262702"/>
                <a:gd name="connsiteY6" fmla="*/ 9296 h 326077"/>
                <a:gd name="connsiteX7" fmla="*/ 192115 w 262702"/>
                <a:gd name="connsiteY7" fmla="*/ 57092 h 326077"/>
                <a:gd name="connsiteX8" fmla="*/ 182122 w 262702"/>
                <a:gd name="connsiteY8" fmla="*/ 69825 h 326077"/>
                <a:gd name="connsiteX9" fmla="*/ 183220 w 262702"/>
                <a:gd name="connsiteY9" fmla="*/ 24114 h 326077"/>
                <a:gd name="connsiteX10" fmla="*/ 183060 w 262702"/>
                <a:gd name="connsiteY10" fmla="*/ 4831 h 326077"/>
                <a:gd name="connsiteX11" fmla="*/ 165154 w 262702"/>
                <a:gd name="connsiteY11" fmla="*/ 67 h 326077"/>
                <a:gd name="connsiteX12" fmla="*/ 146105 w 262702"/>
                <a:gd name="connsiteY12" fmla="*/ 6915 h 326077"/>
                <a:gd name="connsiteX13" fmla="*/ 143407 w 262702"/>
                <a:gd name="connsiteY13" fmla="*/ 55833 h 326077"/>
                <a:gd name="connsiteX14" fmla="*/ 133254 w 262702"/>
                <a:gd name="connsiteY14" fmla="*/ 76536 h 326077"/>
                <a:gd name="connsiteX15" fmla="*/ 124838 w 262702"/>
                <a:gd name="connsiteY15" fmla="*/ 41336 h 326077"/>
                <a:gd name="connsiteX16" fmla="*/ 124838 w 262702"/>
                <a:gd name="connsiteY16" fmla="*/ 8518 h 326077"/>
                <a:gd name="connsiteX17" fmla="*/ 103891 w 262702"/>
                <a:gd name="connsiteY17" fmla="*/ 5014 h 326077"/>
                <a:gd name="connsiteX18" fmla="*/ 80109 w 262702"/>
                <a:gd name="connsiteY18" fmla="*/ 18068 h 326077"/>
                <a:gd name="connsiteX19" fmla="*/ 83127 w 262702"/>
                <a:gd name="connsiteY19" fmla="*/ 70947 h 326077"/>
                <a:gd name="connsiteX20" fmla="*/ 69956 w 262702"/>
                <a:gd name="connsiteY20" fmla="*/ 116659 h 326077"/>
                <a:gd name="connsiteX21" fmla="*/ 5651 w 262702"/>
                <a:gd name="connsiteY21" fmla="*/ 187150 h 326077"/>
                <a:gd name="connsiteX22" fmla="*/ 60283 w 262702"/>
                <a:gd name="connsiteY22" fmla="*/ 325384 h 326077"/>
                <a:gd name="connsiteX23" fmla="*/ 201331 w 262702"/>
                <a:gd name="connsiteY23" fmla="*/ 207922 h 326077"/>
                <a:gd name="connsiteX24" fmla="*/ 262205 w 262702"/>
                <a:gd name="connsiteY24" fmla="*/ 150783 h 326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702" h="326077">
                  <a:moveTo>
                    <a:pt x="262228" y="150760"/>
                  </a:moveTo>
                  <a:cubicBezTo>
                    <a:pt x="262228" y="150760"/>
                    <a:pt x="266984" y="151996"/>
                    <a:pt x="246380" y="126186"/>
                  </a:cubicBezTo>
                  <a:cubicBezTo>
                    <a:pt x="225754" y="100399"/>
                    <a:pt x="225754" y="99437"/>
                    <a:pt x="226714" y="85742"/>
                  </a:cubicBezTo>
                  <a:cubicBezTo>
                    <a:pt x="227674" y="72024"/>
                    <a:pt x="234329" y="46557"/>
                    <a:pt x="236867" y="38908"/>
                  </a:cubicBezTo>
                  <a:cubicBezTo>
                    <a:pt x="239406" y="31259"/>
                    <a:pt x="243202" y="24892"/>
                    <a:pt x="241624" y="20770"/>
                  </a:cubicBezTo>
                  <a:cubicBezTo>
                    <a:pt x="240046" y="16625"/>
                    <a:pt x="234009" y="9296"/>
                    <a:pt x="221638" y="5472"/>
                  </a:cubicBezTo>
                  <a:cubicBezTo>
                    <a:pt x="209266" y="1647"/>
                    <a:pt x="206728" y="7052"/>
                    <a:pt x="205447" y="9296"/>
                  </a:cubicBezTo>
                  <a:cubicBezTo>
                    <a:pt x="204166" y="11518"/>
                    <a:pt x="195134" y="32084"/>
                    <a:pt x="192115" y="57092"/>
                  </a:cubicBezTo>
                  <a:cubicBezTo>
                    <a:pt x="189097" y="82101"/>
                    <a:pt x="183403" y="80017"/>
                    <a:pt x="182122" y="69825"/>
                  </a:cubicBezTo>
                  <a:cubicBezTo>
                    <a:pt x="180842" y="59634"/>
                    <a:pt x="181642" y="37488"/>
                    <a:pt x="183220" y="24114"/>
                  </a:cubicBezTo>
                  <a:cubicBezTo>
                    <a:pt x="184820" y="10716"/>
                    <a:pt x="184660" y="6113"/>
                    <a:pt x="183060" y="4831"/>
                  </a:cubicBezTo>
                  <a:cubicBezTo>
                    <a:pt x="181482" y="3571"/>
                    <a:pt x="176245" y="-574"/>
                    <a:pt x="165154" y="67"/>
                  </a:cubicBezTo>
                  <a:cubicBezTo>
                    <a:pt x="154041" y="708"/>
                    <a:pt x="146105" y="4373"/>
                    <a:pt x="146105" y="6915"/>
                  </a:cubicBezTo>
                  <a:cubicBezTo>
                    <a:pt x="146105" y="9457"/>
                    <a:pt x="144367" y="47222"/>
                    <a:pt x="143407" y="55833"/>
                  </a:cubicBezTo>
                  <a:cubicBezTo>
                    <a:pt x="142469" y="64421"/>
                    <a:pt x="137233" y="84024"/>
                    <a:pt x="133254" y="76536"/>
                  </a:cubicBezTo>
                  <a:cubicBezTo>
                    <a:pt x="129298" y="69047"/>
                    <a:pt x="126119" y="60596"/>
                    <a:pt x="124838" y="41336"/>
                  </a:cubicBezTo>
                  <a:cubicBezTo>
                    <a:pt x="123581" y="22053"/>
                    <a:pt x="126279" y="10098"/>
                    <a:pt x="124838" y="8518"/>
                  </a:cubicBezTo>
                  <a:cubicBezTo>
                    <a:pt x="123421" y="6915"/>
                    <a:pt x="113908" y="3731"/>
                    <a:pt x="103891" y="5014"/>
                  </a:cubicBezTo>
                  <a:cubicBezTo>
                    <a:pt x="93898" y="6296"/>
                    <a:pt x="79949" y="12640"/>
                    <a:pt x="80109" y="18068"/>
                  </a:cubicBezTo>
                  <a:cubicBezTo>
                    <a:pt x="80269" y="23496"/>
                    <a:pt x="82807" y="52329"/>
                    <a:pt x="83127" y="70947"/>
                  </a:cubicBezTo>
                  <a:cubicBezTo>
                    <a:pt x="83448" y="89590"/>
                    <a:pt x="84568" y="103765"/>
                    <a:pt x="69956" y="116659"/>
                  </a:cubicBezTo>
                  <a:cubicBezTo>
                    <a:pt x="55366" y="129576"/>
                    <a:pt x="16102" y="154424"/>
                    <a:pt x="5651" y="187150"/>
                  </a:cubicBezTo>
                  <a:cubicBezTo>
                    <a:pt x="-4822" y="219900"/>
                    <a:pt x="-7612" y="315720"/>
                    <a:pt x="60283" y="325384"/>
                  </a:cubicBezTo>
                  <a:cubicBezTo>
                    <a:pt x="128177" y="335049"/>
                    <a:pt x="169316" y="240923"/>
                    <a:pt x="201331" y="207922"/>
                  </a:cubicBezTo>
                  <a:cubicBezTo>
                    <a:pt x="233346" y="174967"/>
                    <a:pt x="262205" y="150783"/>
                    <a:pt x="262205" y="15078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6" name="Freeform: Shape 1928">
              <a:extLst>
                <a:ext uri="{FF2B5EF4-FFF2-40B4-BE49-F238E27FC236}">
                  <a16:creationId xmlns:a16="http://schemas.microsoft.com/office/drawing/2014/main" id="{77757F1F-CABE-9971-69FB-15346F8631CC}"/>
                </a:ext>
              </a:extLst>
            </p:cNvPr>
            <p:cNvSpPr/>
            <p:nvPr/>
          </p:nvSpPr>
          <p:spPr>
            <a:xfrm>
              <a:off x="5281588" y="3259134"/>
              <a:ext cx="264639" cy="328019"/>
            </a:xfrm>
            <a:custGeom>
              <a:avLst/>
              <a:gdLst>
                <a:gd name="connsiteX0" fmla="*/ 70970 w 264639"/>
                <a:gd name="connsiteY0" fmla="*/ 327997 h 328019"/>
                <a:gd name="connsiteX1" fmla="*/ 70970 w 264639"/>
                <a:gd name="connsiteY1" fmla="*/ 327997 h 328019"/>
                <a:gd name="connsiteX2" fmla="*/ 61160 w 264639"/>
                <a:gd name="connsiteY2" fmla="*/ 327287 h 328019"/>
                <a:gd name="connsiteX3" fmla="*/ 16019 w 264639"/>
                <a:gd name="connsiteY3" fmla="*/ 297721 h 328019"/>
                <a:gd name="connsiteX4" fmla="*/ 5751 w 264639"/>
                <a:gd name="connsiteY4" fmla="*/ 187816 h 328019"/>
                <a:gd name="connsiteX5" fmla="*/ 59399 w 264639"/>
                <a:gd name="connsiteY5" fmla="*/ 125775 h 328019"/>
                <a:gd name="connsiteX6" fmla="*/ 70353 w 264639"/>
                <a:gd name="connsiteY6" fmla="*/ 116913 h 328019"/>
                <a:gd name="connsiteX7" fmla="*/ 83250 w 264639"/>
                <a:gd name="connsiteY7" fmla="*/ 74865 h 328019"/>
                <a:gd name="connsiteX8" fmla="*/ 83204 w 264639"/>
                <a:gd name="connsiteY8" fmla="*/ 71934 h 328019"/>
                <a:gd name="connsiteX9" fmla="*/ 80918 w 264639"/>
                <a:gd name="connsiteY9" fmla="*/ 30459 h 328019"/>
                <a:gd name="connsiteX10" fmla="*/ 80186 w 264639"/>
                <a:gd name="connsiteY10" fmla="*/ 19054 h 328019"/>
                <a:gd name="connsiteX11" fmla="*/ 104815 w 264639"/>
                <a:gd name="connsiteY11" fmla="*/ 5015 h 328019"/>
                <a:gd name="connsiteX12" fmla="*/ 109663 w 264639"/>
                <a:gd name="connsiteY12" fmla="*/ 4718 h 328019"/>
                <a:gd name="connsiteX13" fmla="*/ 126562 w 264639"/>
                <a:gd name="connsiteY13" fmla="*/ 8840 h 328019"/>
                <a:gd name="connsiteX14" fmla="*/ 126973 w 264639"/>
                <a:gd name="connsiteY14" fmla="*/ 17382 h 328019"/>
                <a:gd name="connsiteX15" fmla="*/ 126790 w 264639"/>
                <a:gd name="connsiteY15" fmla="*/ 42230 h 328019"/>
                <a:gd name="connsiteX16" fmla="*/ 135092 w 264639"/>
                <a:gd name="connsiteY16" fmla="*/ 77041 h 328019"/>
                <a:gd name="connsiteX17" fmla="*/ 136166 w 264639"/>
                <a:gd name="connsiteY17" fmla="*/ 78209 h 328019"/>
                <a:gd name="connsiteX18" fmla="*/ 143461 w 264639"/>
                <a:gd name="connsiteY18" fmla="*/ 56681 h 328019"/>
                <a:gd name="connsiteX19" fmla="*/ 146159 w 264639"/>
                <a:gd name="connsiteY19" fmla="*/ 7878 h 328019"/>
                <a:gd name="connsiteX20" fmla="*/ 166077 w 264639"/>
                <a:gd name="connsiteY20" fmla="*/ 68 h 328019"/>
                <a:gd name="connsiteX21" fmla="*/ 168410 w 264639"/>
                <a:gd name="connsiteY21" fmla="*/ 0 h 328019"/>
                <a:gd name="connsiteX22" fmla="*/ 184646 w 264639"/>
                <a:gd name="connsiteY22" fmla="*/ 5061 h 328019"/>
                <a:gd name="connsiteX23" fmla="*/ 185149 w 264639"/>
                <a:gd name="connsiteY23" fmla="*/ 25215 h 328019"/>
                <a:gd name="connsiteX24" fmla="*/ 184051 w 264639"/>
                <a:gd name="connsiteY24" fmla="*/ 70697 h 328019"/>
                <a:gd name="connsiteX25" fmla="*/ 186521 w 264639"/>
                <a:gd name="connsiteY25" fmla="*/ 77018 h 328019"/>
                <a:gd name="connsiteX26" fmla="*/ 192146 w 264639"/>
                <a:gd name="connsiteY26" fmla="*/ 57964 h 328019"/>
                <a:gd name="connsiteX27" fmla="*/ 205593 w 264639"/>
                <a:gd name="connsiteY27" fmla="*/ 9802 h 328019"/>
                <a:gd name="connsiteX28" fmla="*/ 205730 w 264639"/>
                <a:gd name="connsiteY28" fmla="*/ 9573 h 328019"/>
                <a:gd name="connsiteX29" fmla="*/ 215060 w 264639"/>
                <a:gd name="connsiteY29" fmla="*/ 4191 h 328019"/>
                <a:gd name="connsiteX30" fmla="*/ 222881 w 264639"/>
                <a:gd name="connsiteY30" fmla="*/ 5565 h 328019"/>
                <a:gd name="connsiteX31" fmla="*/ 243484 w 264639"/>
                <a:gd name="connsiteY31" fmla="*/ 21436 h 328019"/>
                <a:gd name="connsiteX32" fmla="*/ 241015 w 264639"/>
                <a:gd name="connsiteY32" fmla="*/ 34123 h 328019"/>
                <a:gd name="connsiteX33" fmla="*/ 238728 w 264639"/>
                <a:gd name="connsiteY33" fmla="*/ 40215 h 328019"/>
                <a:gd name="connsiteX34" fmla="*/ 228621 w 264639"/>
                <a:gd name="connsiteY34" fmla="*/ 86820 h 328019"/>
                <a:gd name="connsiteX35" fmla="*/ 248081 w 264639"/>
                <a:gd name="connsiteY35" fmla="*/ 126623 h 328019"/>
                <a:gd name="connsiteX36" fmla="*/ 264477 w 264639"/>
                <a:gd name="connsiteY36" fmla="*/ 151998 h 328019"/>
                <a:gd name="connsiteX37" fmla="*/ 263585 w 264639"/>
                <a:gd name="connsiteY37" fmla="*/ 152708 h 328019"/>
                <a:gd name="connsiteX38" fmla="*/ 203009 w 264639"/>
                <a:gd name="connsiteY38" fmla="*/ 209595 h 328019"/>
                <a:gd name="connsiteX39" fmla="*/ 176665 w 264639"/>
                <a:gd name="connsiteY39" fmla="*/ 243742 h 328019"/>
                <a:gd name="connsiteX40" fmla="*/ 70970 w 264639"/>
                <a:gd name="connsiteY40" fmla="*/ 328020 h 328019"/>
                <a:gd name="connsiteX41" fmla="*/ 109640 w 264639"/>
                <a:gd name="connsiteY41" fmla="*/ 6619 h 328019"/>
                <a:gd name="connsiteX42" fmla="*/ 105020 w 264639"/>
                <a:gd name="connsiteY42" fmla="*/ 6893 h 328019"/>
                <a:gd name="connsiteX43" fmla="*/ 82061 w 264639"/>
                <a:gd name="connsiteY43" fmla="*/ 18985 h 328019"/>
                <a:gd name="connsiteX44" fmla="*/ 82793 w 264639"/>
                <a:gd name="connsiteY44" fmla="*/ 30322 h 328019"/>
                <a:gd name="connsiteX45" fmla="*/ 85057 w 264639"/>
                <a:gd name="connsiteY45" fmla="*/ 71888 h 328019"/>
                <a:gd name="connsiteX46" fmla="*/ 85103 w 264639"/>
                <a:gd name="connsiteY46" fmla="*/ 74820 h 328019"/>
                <a:gd name="connsiteX47" fmla="*/ 71565 w 264639"/>
                <a:gd name="connsiteY47" fmla="*/ 118332 h 328019"/>
                <a:gd name="connsiteX48" fmla="*/ 60542 w 264639"/>
                <a:gd name="connsiteY48" fmla="*/ 127287 h 328019"/>
                <a:gd name="connsiteX49" fmla="*/ 7535 w 264639"/>
                <a:gd name="connsiteY49" fmla="*/ 188411 h 328019"/>
                <a:gd name="connsiteX50" fmla="*/ 17597 w 264639"/>
                <a:gd name="connsiteY50" fmla="*/ 296736 h 328019"/>
                <a:gd name="connsiteX51" fmla="*/ 61389 w 264639"/>
                <a:gd name="connsiteY51" fmla="*/ 325386 h 328019"/>
                <a:gd name="connsiteX52" fmla="*/ 70925 w 264639"/>
                <a:gd name="connsiteY52" fmla="*/ 326096 h 328019"/>
                <a:gd name="connsiteX53" fmla="*/ 175064 w 264639"/>
                <a:gd name="connsiteY53" fmla="*/ 242620 h 328019"/>
                <a:gd name="connsiteX54" fmla="*/ 201614 w 264639"/>
                <a:gd name="connsiteY54" fmla="*/ 208221 h 328019"/>
                <a:gd name="connsiteX55" fmla="*/ 262556 w 264639"/>
                <a:gd name="connsiteY55" fmla="*/ 151013 h 328019"/>
                <a:gd name="connsiteX56" fmla="*/ 262648 w 264639"/>
                <a:gd name="connsiteY56" fmla="*/ 150944 h 328019"/>
                <a:gd name="connsiteX57" fmla="*/ 246549 w 264639"/>
                <a:gd name="connsiteY57" fmla="*/ 127791 h 328019"/>
                <a:gd name="connsiteX58" fmla="*/ 226654 w 264639"/>
                <a:gd name="connsiteY58" fmla="*/ 86660 h 328019"/>
                <a:gd name="connsiteX59" fmla="*/ 236853 w 264639"/>
                <a:gd name="connsiteY59" fmla="*/ 39597 h 328019"/>
                <a:gd name="connsiteX60" fmla="*/ 239186 w 264639"/>
                <a:gd name="connsiteY60" fmla="*/ 33390 h 328019"/>
                <a:gd name="connsiteX61" fmla="*/ 241632 w 264639"/>
                <a:gd name="connsiteY61" fmla="*/ 22077 h 328019"/>
                <a:gd name="connsiteX62" fmla="*/ 222263 w 264639"/>
                <a:gd name="connsiteY62" fmla="*/ 7351 h 328019"/>
                <a:gd name="connsiteX63" fmla="*/ 215014 w 264639"/>
                <a:gd name="connsiteY63" fmla="*/ 6069 h 328019"/>
                <a:gd name="connsiteX64" fmla="*/ 207331 w 264639"/>
                <a:gd name="connsiteY64" fmla="*/ 10512 h 328019"/>
                <a:gd name="connsiteX65" fmla="*/ 207194 w 264639"/>
                <a:gd name="connsiteY65" fmla="*/ 10741 h 328019"/>
                <a:gd name="connsiteX66" fmla="*/ 193999 w 264639"/>
                <a:gd name="connsiteY66" fmla="*/ 58170 h 328019"/>
                <a:gd name="connsiteX67" fmla="*/ 186498 w 264639"/>
                <a:gd name="connsiteY67" fmla="*/ 78896 h 328019"/>
                <a:gd name="connsiteX68" fmla="*/ 186498 w 264639"/>
                <a:gd name="connsiteY68" fmla="*/ 78896 h 328019"/>
                <a:gd name="connsiteX69" fmla="*/ 182130 w 264639"/>
                <a:gd name="connsiteY69" fmla="*/ 70903 h 328019"/>
                <a:gd name="connsiteX70" fmla="*/ 183251 w 264639"/>
                <a:gd name="connsiteY70" fmla="*/ 24963 h 328019"/>
                <a:gd name="connsiteX71" fmla="*/ 183434 w 264639"/>
                <a:gd name="connsiteY71" fmla="*/ 6550 h 328019"/>
                <a:gd name="connsiteX72" fmla="*/ 166169 w 264639"/>
                <a:gd name="connsiteY72" fmla="*/ 1970 h 328019"/>
                <a:gd name="connsiteX73" fmla="*/ 148035 w 264639"/>
                <a:gd name="connsiteY73" fmla="*/ 7855 h 328019"/>
                <a:gd name="connsiteX74" fmla="*/ 145313 w 264639"/>
                <a:gd name="connsiteY74" fmla="*/ 56865 h 328019"/>
                <a:gd name="connsiteX75" fmla="*/ 136143 w 264639"/>
                <a:gd name="connsiteY75" fmla="*/ 80087 h 328019"/>
                <a:gd name="connsiteX76" fmla="*/ 136143 w 264639"/>
                <a:gd name="connsiteY76" fmla="*/ 80087 h 328019"/>
                <a:gd name="connsiteX77" fmla="*/ 133399 w 264639"/>
                <a:gd name="connsiteY77" fmla="*/ 77911 h 328019"/>
                <a:gd name="connsiteX78" fmla="*/ 124870 w 264639"/>
                <a:gd name="connsiteY78" fmla="*/ 42322 h 328019"/>
                <a:gd name="connsiteX79" fmla="*/ 125052 w 264639"/>
                <a:gd name="connsiteY79" fmla="*/ 17222 h 328019"/>
                <a:gd name="connsiteX80" fmla="*/ 125098 w 264639"/>
                <a:gd name="connsiteY80" fmla="*/ 10054 h 328019"/>
                <a:gd name="connsiteX81" fmla="*/ 109617 w 264639"/>
                <a:gd name="connsiteY81" fmla="*/ 6596 h 32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64639" h="328019">
                  <a:moveTo>
                    <a:pt x="70970" y="327997"/>
                  </a:moveTo>
                  <a:lnTo>
                    <a:pt x="70970" y="327997"/>
                  </a:lnTo>
                  <a:cubicBezTo>
                    <a:pt x="67746" y="327997"/>
                    <a:pt x="64430" y="327745"/>
                    <a:pt x="61160" y="327287"/>
                  </a:cubicBezTo>
                  <a:cubicBezTo>
                    <a:pt x="41722" y="324493"/>
                    <a:pt x="26515" y="314554"/>
                    <a:pt x="16019" y="297721"/>
                  </a:cubicBezTo>
                  <a:cubicBezTo>
                    <a:pt x="-4471" y="264903"/>
                    <a:pt x="-2206" y="212733"/>
                    <a:pt x="5751" y="187816"/>
                  </a:cubicBezTo>
                  <a:cubicBezTo>
                    <a:pt x="14258" y="161205"/>
                    <a:pt x="41425" y="139883"/>
                    <a:pt x="59399" y="125775"/>
                  </a:cubicBezTo>
                  <a:cubicBezTo>
                    <a:pt x="63744" y="122363"/>
                    <a:pt x="67517" y="119409"/>
                    <a:pt x="70353" y="116913"/>
                  </a:cubicBezTo>
                  <a:cubicBezTo>
                    <a:pt x="83822" y="104981"/>
                    <a:pt x="83570" y="91698"/>
                    <a:pt x="83250" y="74865"/>
                  </a:cubicBezTo>
                  <a:lnTo>
                    <a:pt x="83204" y="71934"/>
                  </a:lnTo>
                  <a:cubicBezTo>
                    <a:pt x="82976" y="59315"/>
                    <a:pt x="81741" y="41956"/>
                    <a:pt x="80918" y="30459"/>
                  </a:cubicBezTo>
                  <a:cubicBezTo>
                    <a:pt x="80506" y="24871"/>
                    <a:pt x="80232" y="20817"/>
                    <a:pt x="80186" y="19054"/>
                  </a:cubicBezTo>
                  <a:cubicBezTo>
                    <a:pt x="80003" y="12756"/>
                    <a:pt x="94753" y="6298"/>
                    <a:pt x="104815" y="5015"/>
                  </a:cubicBezTo>
                  <a:cubicBezTo>
                    <a:pt x="106392" y="4809"/>
                    <a:pt x="108016" y="4718"/>
                    <a:pt x="109663" y="4718"/>
                  </a:cubicBezTo>
                  <a:cubicBezTo>
                    <a:pt x="117735" y="4718"/>
                    <a:pt x="125075" y="7145"/>
                    <a:pt x="126562" y="8840"/>
                  </a:cubicBezTo>
                  <a:cubicBezTo>
                    <a:pt x="127408" y="9779"/>
                    <a:pt x="127339" y="11771"/>
                    <a:pt x="126973" y="17382"/>
                  </a:cubicBezTo>
                  <a:cubicBezTo>
                    <a:pt x="126630" y="22993"/>
                    <a:pt x="126081" y="31490"/>
                    <a:pt x="126790" y="42230"/>
                  </a:cubicBezTo>
                  <a:cubicBezTo>
                    <a:pt x="127980" y="60437"/>
                    <a:pt x="130861" y="69048"/>
                    <a:pt x="135092" y="77041"/>
                  </a:cubicBezTo>
                  <a:cubicBezTo>
                    <a:pt x="135526" y="77911"/>
                    <a:pt x="135937" y="78209"/>
                    <a:pt x="136166" y="78209"/>
                  </a:cubicBezTo>
                  <a:cubicBezTo>
                    <a:pt x="138499" y="78209"/>
                    <a:pt x="142500" y="65361"/>
                    <a:pt x="143461" y="56681"/>
                  </a:cubicBezTo>
                  <a:cubicBezTo>
                    <a:pt x="144421" y="48002"/>
                    <a:pt x="146159" y="10260"/>
                    <a:pt x="146159" y="7878"/>
                  </a:cubicBezTo>
                  <a:cubicBezTo>
                    <a:pt x="146159" y="4259"/>
                    <a:pt x="155284" y="710"/>
                    <a:pt x="166077" y="68"/>
                  </a:cubicBezTo>
                  <a:cubicBezTo>
                    <a:pt x="166878" y="46"/>
                    <a:pt x="167655" y="0"/>
                    <a:pt x="168410" y="0"/>
                  </a:cubicBezTo>
                  <a:cubicBezTo>
                    <a:pt x="175019" y="0"/>
                    <a:pt x="180484" y="1694"/>
                    <a:pt x="184646" y="5061"/>
                  </a:cubicBezTo>
                  <a:cubicBezTo>
                    <a:pt x="186430" y="6504"/>
                    <a:pt x="186955" y="9871"/>
                    <a:pt x="185149" y="25215"/>
                  </a:cubicBezTo>
                  <a:cubicBezTo>
                    <a:pt x="183571" y="38360"/>
                    <a:pt x="182794" y="60621"/>
                    <a:pt x="184051" y="70697"/>
                  </a:cubicBezTo>
                  <a:cubicBezTo>
                    <a:pt x="184577" y="75003"/>
                    <a:pt x="185835" y="77018"/>
                    <a:pt x="186521" y="77018"/>
                  </a:cubicBezTo>
                  <a:cubicBezTo>
                    <a:pt x="186567" y="77018"/>
                    <a:pt x="189883" y="76789"/>
                    <a:pt x="192146" y="57964"/>
                  </a:cubicBezTo>
                  <a:cubicBezTo>
                    <a:pt x="195188" y="32681"/>
                    <a:pt x="204312" y="12046"/>
                    <a:pt x="205593" y="9802"/>
                  </a:cubicBezTo>
                  <a:lnTo>
                    <a:pt x="205730" y="9573"/>
                  </a:lnTo>
                  <a:cubicBezTo>
                    <a:pt x="206713" y="7832"/>
                    <a:pt x="208748" y="4191"/>
                    <a:pt x="215060" y="4191"/>
                  </a:cubicBezTo>
                  <a:cubicBezTo>
                    <a:pt x="217301" y="4191"/>
                    <a:pt x="219931" y="4649"/>
                    <a:pt x="222881" y="5565"/>
                  </a:cubicBezTo>
                  <a:cubicBezTo>
                    <a:pt x="235870" y="9573"/>
                    <a:pt x="241952" y="17428"/>
                    <a:pt x="243484" y="21436"/>
                  </a:cubicBezTo>
                  <a:cubicBezTo>
                    <a:pt x="244765" y="24757"/>
                    <a:pt x="243027" y="29085"/>
                    <a:pt x="241015" y="34123"/>
                  </a:cubicBezTo>
                  <a:cubicBezTo>
                    <a:pt x="240237" y="36070"/>
                    <a:pt x="239437" y="38085"/>
                    <a:pt x="238728" y="40215"/>
                  </a:cubicBezTo>
                  <a:cubicBezTo>
                    <a:pt x="236121" y="48047"/>
                    <a:pt x="229558" y="73354"/>
                    <a:pt x="228621" y="86820"/>
                  </a:cubicBezTo>
                  <a:cubicBezTo>
                    <a:pt x="227683" y="100217"/>
                    <a:pt x="227637" y="101019"/>
                    <a:pt x="248081" y="126623"/>
                  </a:cubicBezTo>
                  <a:cubicBezTo>
                    <a:pt x="265941" y="148975"/>
                    <a:pt x="264866" y="151174"/>
                    <a:pt x="264477" y="151998"/>
                  </a:cubicBezTo>
                  <a:cubicBezTo>
                    <a:pt x="264294" y="152387"/>
                    <a:pt x="263974" y="152639"/>
                    <a:pt x="263585" y="152708"/>
                  </a:cubicBezTo>
                  <a:cubicBezTo>
                    <a:pt x="260727" y="155113"/>
                    <a:pt x="233103" y="178587"/>
                    <a:pt x="203009" y="209595"/>
                  </a:cubicBezTo>
                  <a:cubicBezTo>
                    <a:pt x="194936" y="217909"/>
                    <a:pt x="186064" y="230482"/>
                    <a:pt x="176665" y="243742"/>
                  </a:cubicBezTo>
                  <a:cubicBezTo>
                    <a:pt x="150116" y="281278"/>
                    <a:pt x="117049" y="328020"/>
                    <a:pt x="70970" y="328020"/>
                  </a:cubicBezTo>
                  <a:close/>
                  <a:moveTo>
                    <a:pt x="109640" y="6619"/>
                  </a:moveTo>
                  <a:cubicBezTo>
                    <a:pt x="108062" y="6619"/>
                    <a:pt x="106507" y="6710"/>
                    <a:pt x="105020" y="6893"/>
                  </a:cubicBezTo>
                  <a:cubicBezTo>
                    <a:pt x="95096" y="8153"/>
                    <a:pt x="81947" y="14359"/>
                    <a:pt x="82061" y="18985"/>
                  </a:cubicBezTo>
                  <a:cubicBezTo>
                    <a:pt x="82107" y="20703"/>
                    <a:pt x="82427" y="24940"/>
                    <a:pt x="82793" y="30322"/>
                  </a:cubicBezTo>
                  <a:cubicBezTo>
                    <a:pt x="83593" y="41818"/>
                    <a:pt x="84851" y="59224"/>
                    <a:pt x="85057" y="71888"/>
                  </a:cubicBezTo>
                  <a:lnTo>
                    <a:pt x="85103" y="74820"/>
                  </a:lnTo>
                  <a:cubicBezTo>
                    <a:pt x="85446" y="92156"/>
                    <a:pt x="85720" y="105828"/>
                    <a:pt x="71565" y="118332"/>
                  </a:cubicBezTo>
                  <a:cubicBezTo>
                    <a:pt x="68706" y="120875"/>
                    <a:pt x="64910" y="123852"/>
                    <a:pt x="60542" y="127287"/>
                  </a:cubicBezTo>
                  <a:cubicBezTo>
                    <a:pt x="42751" y="141234"/>
                    <a:pt x="15859" y="162349"/>
                    <a:pt x="7535" y="188411"/>
                  </a:cubicBezTo>
                  <a:cubicBezTo>
                    <a:pt x="-332" y="212985"/>
                    <a:pt x="-2550" y="264422"/>
                    <a:pt x="17597" y="296736"/>
                  </a:cubicBezTo>
                  <a:cubicBezTo>
                    <a:pt x="27796" y="313065"/>
                    <a:pt x="42523" y="322729"/>
                    <a:pt x="61389" y="325386"/>
                  </a:cubicBezTo>
                  <a:cubicBezTo>
                    <a:pt x="64567" y="325867"/>
                    <a:pt x="67792" y="326096"/>
                    <a:pt x="70925" y="326096"/>
                  </a:cubicBezTo>
                  <a:cubicBezTo>
                    <a:pt x="116020" y="326096"/>
                    <a:pt x="148766" y="279812"/>
                    <a:pt x="175064" y="242620"/>
                  </a:cubicBezTo>
                  <a:cubicBezTo>
                    <a:pt x="184509" y="229268"/>
                    <a:pt x="193427" y="216649"/>
                    <a:pt x="201614" y="208221"/>
                  </a:cubicBezTo>
                  <a:cubicBezTo>
                    <a:pt x="233285" y="175587"/>
                    <a:pt x="262282" y="151242"/>
                    <a:pt x="262556" y="151013"/>
                  </a:cubicBezTo>
                  <a:cubicBezTo>
                    <a:pt x="262579" y="150990"/>
                    <a:pt x="262625" y="150967"/>
                    <a:pt x="262648" y="150944"/>
                  </a:cubicBezTo>
                  <a:cubicBezTo>
                    <a:pt x="262419" y="149776"/>
                    <a:pt x="260384" y="145105"/>
                    <a:pt x="246549" y="127791"/>
                  </a:cubicBezTo>
                  <a:cubicBezTo>
                    <a:pt x="225625" y="101614"/>
                    <a:pt x="225716" y="100492"/>
                    <a:pt x="226654" y="86660"/>
                  </a:cubicBezTo>
                  <a:cubicBezTo>
                    <a:pt x="227614" y="73033"/>
                    <a:pt x="234246" y="47475"/>
                    <a:pt x="236853" y="39597"/>
                  </a:cubicBezTo>
                  <a:cubicBezTo>
                    <a:pt x="237585" y="37398"/>
                    <a:pt x="238385" y="35360"/>
                    <a:pt x="239186" y="33390"/>
                  </a:cubicBezTo>
                  <a:cubicBezTo>
                    <a:pt x="241038" y="28719"/>
                    <a:pt x="242638" y="24688"/>
                    <a:pt x="241632" y="22077"/>
                  </a:cubicBezTo>
                  <a:cubicBezTo>
                    <a:pt x="240215" y="18390"/>
                    <a:pt x="234566" y="11153"/>
                    <a:pt x="222263" y="7351"/>
                  </a:cubicBezTo>
                  <a:cubicBezTo>
                    <a:pt x="219496" y="6504"/>
                    <a:pt x="217072" y="6069"/>
                    <a:pt x="215014" y="6069"/>
                  </a:cubicBezTo>
                  <a:cubicBezTo>
                    <a:pt x="209823" y="6069"/>
                    <a:pt x="208268" y="8840"/>
                    <a:pt x="207331" y="10512"/>
                  </a:cubicBezTo>
                  <a:lnTo>
                    <a:pt x="207194" y="10741"/>
                  </a:lnTo>
                  <a:cubicBezTo>
                    <a:pt x="205959" y="12939"/>
                    <a:pt x="196995" y="33184"/>
                    <a:pt x="193999" y="58170"/>
                  </a:cubicBezTo>
                  <a:cubicBezTo>
                    <a:pt x="192856" y="67629"/>
                    <a:pt x="190637" y="78896"/>
                    <a:pt x="186498" y="78896"/>
                  </a:cubicBezTo>
                  <a:lnTo>
                    <a:pt x="186498" y="78896"/>
                  </a:lnTo>
                  <a:cubicBezTo>
                    <a:pt x="184349" y="78896"/>
                    <a:pt x="182771" y="75987"/>
                    <a:pt x="182130" y="70903"/>
                  </a:cubicBezTo>
                  <a:cubicBezTo>
                    <a:pt x="180804" y="60391"/>
                    <a:pt x="181650" y="38246"/>
                    <a:pt x="183251" y="24963"/>
                  </a:cubicBezTo>
                  <a:cubicBezTo>
                    <a:pt x="184257" y="16581"/>
                    <a:pt x="185035" y="7832"/>
                    <a:pt x="183434" y="6550"/>
                  </a:cubicBezTo>
                  <a:cubicBezTo>
                    <a:pt x="181902" y="5313"/>
                    <a:pt x="176940" y="1351"/>
                    <a:pt x="166169" y="1970"/>
                  </a:cubicBezTo>
                  <a:cubicBezTo>
                    <a:pt x="154392" y="2657"/>
                    <a:pt x="148035" y="6458"/>
                    <a:pt x="148035" y="7855"/>
                  </a:cubicBezTo>
                  <a:cubicBezTo>
                    <a:pt x="148035" y="10237"/>
                    <a:pt x="146297" y="48162"/>
                    <a:pt x="145313" y="56865"/>
                  </a:cubicBezTo>
                  <a:cubicBezTo>
                    <a:pt x="144787" y="61765"/>
                    <a:pt x="141083" y="80087"/>
                    <a:pt x="136143" y="80087"/>
                  </a:cubicBezTo>
                  <a:lnTo>
                    <a:pt x="136143" y="80087"/>
                  </a:lnTo>
                  <a:cubicBezTo>
                    <a:pt x="135092" y="80087"/>
                    <a:pt x="134154" y="79354"/>
                    <a:pt x="133399" y="77911"/>
                  </a:cubicBezTo>
                  <a:cubicBezTo>
                    <a:pt x="129054" y="69690"/>
                    <a:pt x="126104" y="60872"/>
                    <a:pt x="124870" y="42322"/>
                  </a:cubicBezTo>
                  <a:cubicBezTo>
                    <a:pt x="124160" y="31444"/>
                    <a:pt x="124687" y="22902"/>
                    <a:pt x="125052" y="17222"/>
                  </a:cubicBezTo>
                  <a:cubicBezTo>
                    <a:pt x="125281" y="13832"/>
                    <a:pt x="125464" y="10626"/>
                    <a:pt x="125098" y="10054"/>
                  </a:cubicBezTo>
                  <a:cubicBezTo>
                    <a:pt x="124207" y="9046"/>
                    <a:pt x="117666" y="6596"/>
                    <a:pt x="109617" y="6596"/>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7" name="Freeform: Shape 1930">
              <a:extLst>
                <a:ext uri="{FF2B5EF4-FFF2-40B4-BE49-F238E27FC236}">
                  <a16:creationId xmlns:a16="http://schemas.microsoft.com/office/drawing/2014/main" id="{E1CFE340-3C3D-BFB6-9E26-1798AA2B4A1C}"/>
                </a:ext>
              </a:extLst>
            </p:cNvPr>
            <p:cNvSpPr/>
            <p:nvPr/>
          </p:nvSpPr>
          <p:spPr>
            <a:xfrm>
              <a:off x="5387111" y="3264804"/>
              <a:ext cx="30230" cy="76514"/>
            </a:xfrm>
            <a:custGeom>
              <a:avLst/>
              <a:gdLst>
                <a:gd name="connsiteX0" fmla="*/ 6700 w 30230"/>
                <a:gd name="connsiteY0" fmla="*/ 62943 h 76514"/>
                <a:gd name="connsiteX1" fmla="*/ 24583 w 30230"/>
                <a:gd name="connsiteY1" fmla="*/ 76455 h 76514"/>
                <a:gd name="connsiteX2" fmla="*/ 30231 w 30230"/>
                <a:gd name="connsiteY2" fmla="*/ 73409 h 76514"/>
                <a:gd name="connsiteX3" fmla="*/ 28722 w 30230"/>
                <a:gd name="connsiteY3" fmla="*/ 71806 h 76514"/>
                <a:gd name="connsiteX4" fmla="*/ 20307 w 30230"/>
                <a:gd name="connsiteY4" fmla="*/ 36606 h 76514"/>
                <a:gd name="connsiteX5" fmla="*/ 20307 w 30230"/>
                <a:gd name="connsiteY5" fmla="*/ 3788 h 76514"/>
                <a:gd name="connsiteX6" fmla="*/ 0 w 30230"/>
                <a:gd name="connsiteY6" fmla="*/ 215 h 76514"/>
                <a:gd name="connsiteX7" fmla="*/ 6677 w 30230"/>
                <a:gd name="connsiteY7" fmla="*/ 62943 h 7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30" h="76514">
                  <a:moveTo>
                    <a:pt x="6700" y="62943"/>
                  </a:moveTo>
                  <a:cubicBezTo>
                    <a:pt x="8370" y="68852"/>
                    <a:pt x="16556" y="77303"/>
                    <a:pt x="24583" y="76455"/>
                  </a:cubicBezTo>
                  <a:cubicBezTo>
                    <a:pt x="26801" y="76226"/>
                    <a:pt x="28676" y="75058"/>
                    <a:pt x="30231" y="73409"/>
                  </a:cubicBezTo>
                  <a:cubicBezTo>
                    <a:pt x="29728" y="73226"/>
                    <a:pt x="29225" y="72722"/>
                    <a:pt x="28722" y="71806"/>
                  </a:cubicBezTo>
                  <a:cubicBezTo>
                    <a:pt x="24766" y="64317"/>
                    <a:pt x="21587" y="55867"/>
                    <a:pt x="20307" y="36606"/>
                  </a:cubicBezTo>
                  <a:cubicBezTo>
                    <a:pt x="19049" y="17323"/>
                    <a:pt x="21747" y="5368"/>
                    <a:pt x="20307" y="3788"/>
                  </a:cubicBezTo>
                  <a:cubicBezTo>
                    <a:pt x="18912" y="2231"/>
                    <a:pt x="9764" y="-838"/>
                    <a:pt x="0" y="215"/>
                  </a:cubicBezTo>
                  <a:cubicBezTo>
                    <a:pt x="137" y="19842"/>
                    <a:pt x="1898" y="45927"/>
                    <a:pt x="6677" y="6294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8" name="Freeform: Shape 1931">
              <a:extLst>
                <a:ext uri="{FF2B5EF4-FFF2-40B4-BE49-F238E27FC236}">
                  <a16:creationId xmlns:a16="http://schemas.microsoft.com/office/drawing/2014/main" id="{7ADA6E5B-B81E-996C-BDFD-8CAD41EFB24A}"/>
                </a:ext>
              </a:extLst>
            </p:cNvPr>
            <p:cNvSpPr/>
            <p:nvPr/>
          </p:nvSpPr>
          <p:spPr>
            <a:xfrm>
              <a:off x="5397905" y="3265546"/>
              <a:ext cx="17676" cy="70513"/>
            </a:xfrm>
            <a:custGeom>
              <a:avLst/>
              <a:gdLst>
                <a:gd name="connsiteX0" fmla="*/ 0 w 17676"/>
                <a:gd name="connsiteY0" fmla="*/ 20978 h 70513"/>
                <a:gd name="connsiteX1" fmla="*/ 3087 w 17676"/>
                <a:gd name="connsiteY1" fmla="*/ 46582 h 70513"/>
                <a:gd name="connsiteX2" fmla="*/ 17677 w 17676"/>
                <a:gd name="connsiteY2" fmla="*/ 70514 h 70513"/>
                <a:gd name="connsiteX3" fmla="*/ 9536 w 17676"/>
                <a:gd name="connsiteY3" fmla="*/ 35841 h 70513"/>
                <a:gd name="connsiteX4" fmla="*/ 9536 w 17676"/>
                <a:gd name="connsiteY4" fmla="*/ 3023 h 70513"/>
                <a:gd name="connsiteX5" fmla="*/ 1303 w 17676"/>
                <a:gd name="connsiteY5" fmla="*/ 0 h 70513"/>
                <a:gd name="connsiteX6" fmla="*/ 0 w 17676"/>
                <a:gd name="connsiteY6" fmla="*/ 20955 h 7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76" h="70513">
                  <a:moveTo>
                    <a:pt x="0" y="20978"/>
                  </a:moveTo>
                  <a:cubicBezTo>
                    <a:pt x="0" y="29634"/>
                    <a:pt x="457" y="38291"/>
                    <a:pt x="3087" y="46582"/>
                  </a:cubicBezTo>
                  <a:cubicBezTo>
                    <a:pt x="5579" y="54414"/>
                    <a:pt x="10267" y="65682"/>
                    <a:pt x="17677" y="70514"/>
                  </a:cubicBezTo>
                  <a:cubicBezTo>
                    <a:pt x="13835" y="63163"/>
                    <a:pt x="10771" y="54666"/>
                    <a:pt x="9536" y="35841"/>
                  </a:cubicBezTo>
                  <a:cubicBezTo>
                    <a:pt x="8278" y="16558"/>
                    <a:pt x="10976" y="4603"/>
                    <a:pt x="9536" y="3023"/>
                  </a:cubicBezTo>
                  <a:cubicBezTo>
                    <a:pt x="8758" y="2153"/>
                    <a:pt x="5625" y="824"/>
                    <a:pt x="1303" y="0"/>
                  </a:cubicBezTo>
                  <a:cubicBezTo>
                    <a:pt x="1120" y="6962"/>
                    <a:pt x="46" y="14084"/>
                    <a:pt x="0" y="2095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99" name="Freeform: Shape 1932">
              <a:extLst>
                <a:ext uri="{FF2B5EF4-FFF2-40B4-BE49-F238E27FC236}">
                  <a16:creationId xmlns:a16="http://schemas.microsoft.com/office/drawing/2014/main" id="{39C7F43A-F346-70BE-B56F-1203B3493647}"/>
                </a:ext>
              </a:extLst>
            </p:cNvPr>
            <p:cNvSpPr/>
            <p:nvPr/>
          </p:nvSpPr>
          <p:spPr>
            <a:xfrm>
              <a:off x="5446904" y="3260141"/>
              <a:ext cx="21456" cy="78324"/>
            </a:xfrm>
            <a:custGeom>
              <a:avLst/>
              <a:gdLst>
                <a:gd name="connsiteX0" fmla="*/ 21434 w 21456"/>
                <a:gd name="connsiteY0" fmla="*/ 78072 h 78324"/>
                <a:gd name="connsiteX1" fmla="*/ 21274 w 21456"/>
                <a:gd name="connsiteY1" fmla="*/ 76904 h 78324"/>
                <a:gd name="connsiteX2" fmla="*/ 17569 w 21456"/>
                <a:gd name="connsiteY2" fmla="*/ 69804 h 78324"/>
                <a:gd name="connsiteX3" fmla="*/ 18690 w 21456"/>
                <a:gd name="connsiteY3" fmla="*/ 24093 h 78324"/>
                <a:gd name="connsiteX4" fmla="*/ 18530 w 21456"/>
                <a:gd name="connsiteY4" fmla="*/ 4809 h 78324"/>
                <a:gd name="connsiteX5" fmla="*/ 4214 w 21456"/>
                <a:gd name="connsiteY5" fmla="*/ 0 h 78324"/>
                <a:gd name="connsiteX6" fmla="*/ 30 w 21456"/>
                <a:gd name="connsiteY6" fmla="*/ 53704 h 78324"/>
                <a:gd name="connsiteX7" fmla="*/ 21457 w 21456"/>
                <a:gd name="connsiteY7" fmla="*/ 78095 h 7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6" h="78324">
                  <a:moveTo>
                    <a:pt x="21434" y="78072"/>
                  </a:moveTo>
                  <a:cubicBezTo>
                    <a:pt x="21365" y="77682"/>
                    <a:pt x="21320" y="77293"/>
                    <a:pt x="21274" y="76904"/>
                  </a:cubicBezTo>
                  <a:cubicBezTo>
                    <a:pt x="19582" y="77224"/>
                    <a:pt x="18141" y="74316"/>
                    <a:pt x="17569" y="69804"/>
                  </a:cubicBezTo>
                  <a:cubicBezTo>
                    <a:pt x="16311" y="59613"/>
                    <a:pt x="17112" y="37467"/>
                    <a:pt x="18690" y="24093"/>
                  </a:cubicBezTo>
                  <a:cubicBezTo>
                    <a:pt x="20268" y="10695"/>
                    <a:pt x="20107" y="6092"/>
                    <a:pt x="18530" y="4809"/>
                  </a:cubicBezTo>
                  <a:cubicBezTo>
                    <a:pt x="17135" y="3687"/>
                    <a:pt x="12858" y="321"/>
                    <a:pt x="4214" y="0"/>
                  </a:cubicBezTo>
                  <a:cubicBezTo>
                    <a:pt x="3391" y="24596"/>
                    <a:pt x="784" y="37376"/>
                    <a:pt x="30" y="53704"/>
                  </a:cubicBezTo>
                  <a:cubicBezTo>
                    <a:pt x="-565" y="66598"/>
                    <a:pt x="7805" y="80270"/>
                    <a:pt x="21457" y="7809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0" name="Freeform: Shape 1933">
              <a:extLst>
                <a:ext uri="{FF2B5EF4-FFF2-40B4-BE49-F238E27FC236}">
                  <a16:creationId xmlns:a16="http://schemas.microsoft.com/office/drawing/2014/main" id="{333B66CD-709E-30C9-1F19-80196933F304}"/>
                </a:ext>
              </a:extLst>
            </p:cNvPr>
            <p:cNvSpPr/>
            <p:nvPr/>
          </p:nvSpPr>
          <p:spPr>
            <a:xfrm>
              <a:off x="5455166" y="3261997"/>
              <a:ext cx="13125" cy="75918"/>
            </a:xfrm>
            <a:custGeom>
              <a:avLst/>
              <a:gdLst>
                <a:gd name="connsiteX0" fmla="*/ 13125 w 13125"/>
                <a:gd name="connsiteY0" fmla="*/ 75896 h 75918"/>
                <a:gd name="connsiteX1" fmla="*/ 13011 w 13125"/>
                <a:gd name="connsiteY1" fmla="*/ 75048 h 75918"/>
                <a:gd name="connsiteX2" fmla="*/ 9307 w 13125"/>
                <a:gd name="connsiteY2" fmla="*/ 67949 h 75918"/>
                <a:gd name="connsiteX3" fmla="*/ 10427 w 13125"/>
                <a:gd name="connsiteY3" fmla="*/ 22237 h 75918"/>
                <a:gd name="connsiteX4" fmla="*/ 10267 w 13125"/>
                <a:gd name="connsiteY4" fmla="*/ 2954 h 75918"/>
                <a:gd name="connsiteX5" fmla="*/ 5190 w 13125"/>
                <a:gd name="connsiteY5" fmla="*/ 0 h 75918"/>
                <a:gd name="connsiteX6" fmla="*/ 13125 w 13125"/>
                <a:gd name="connsiteY6" fmla="*/ 75919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25" h="75918">
                  <a:moveTo>
                    <a:pt x="13125" y="75896"/>
                  </a:moveTo>
                  <a:cubicBezTo>
                    <a:pt x="13080" y="75621"/>
                    <a:pt x="13057" y="75323"/>
                    <a:pt x="13011" y="75048"/>
                  </a:cubicBezTo>
                  <a:cubicBezTo>
                    <a:pt x="11319" y="75369"/>
                    <a:pt x="9878" y="72461"/>
                    <a:pt x="9307" y="67949"/>
                  </a:cubicBezTo>
                  <a:cubicBezTo>
                    <a:pt x="8049" y="57758"/>
                    <a:pt x="8849" y="35612"/>
                    <a:pt x="10427" y="22237"/>
                  </a:cubicBezTo>
                  <a:cubicBezTo>
                    <a:pt x="12005" y="8840"/>
                    <a:pt x="11845" y="4237"/>
                    <a:pt x="10267" y="2954"/>
                  </a:cubicBezTo>
                  <a:cubicBezTo>
                    <a:pt x="9512" y="2336"/>
                    <a:pt x="7866" y="1099"/>
                    <a:pt x="5190" y="0"/>
                  </a:cubicBezTo>
                  <a:cubicBezTo>
                    <a:pt x="3155" y="23841"/>
                    <a:pt x="-9079" y="62956"/>
                    <a:pt x="13125" y="7591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1" name="Freeform: Shape 1934">
              <a:extLst>
                <a:ext uri="{FF2B5EF4-FFF2-40B4-BE49-F238E27FC236}">
                  <a16:creationId xmlns:a16="http://schemas.microsoft.com/office/drawing/2014/main" id="{15174978-11ED-0EFE-C504-04A94F3BAD1D}"/>
                </a:ext>
              </a:extLst>
            </p:cNvPr>
            <p:cNvSpPr/>
            <p:nvPr/>
          </p:nvSpPr>
          <p:spPr>
            <a:xfrm>
              <a:off x="5282602" y="3270103"/>
              <a:ext cx="262679" cy="316116"/>
            </a:xfrm>
            <a:custGeom>
              <a:avLst/>
              <a:gdLst>
                <a:gd name="connsiteX0" fmla="*/ 246335 w 262679"/>
                <a:gd name="connsiteY0" fmla="*/ 116203 h 316116"/>
                <a:gd name="connsiteX1" fmla="*/ 226668 w 262679"/>
                <a:gd name="connsiteY1" fmla="*/ 75759 h 316116"/>
                <a:gd name="connsiteX2" fmla="*/ 236822 w 262679"/>
                <a:gd name="connsiteY2" fmla="*/ 28925 h 316116"/>
                <a:gd name="connsiteX3" fmla="*/ 241578 w 262679"/>
                <a:gd name="connsiteY3" fmla="*/ 10787 h 316116"/>
                <a:gd name="connsiteX4" fmla="*/ 231562 w 262679"/>
                <a:gd name="connsiteY4" fmla="*/ 0 h 316116"/>
                <a:gd name="connsiteX5" fmla="*/ 210089 w 262679"/>
                <a:gd name="connsiteY5" fmla="*/ 68361 h 316116"/>
                <a:gd name="connsiteX6" fmla="*/ 185346 w 262679"/>
                <a:gd name="connsiteY6" fmla="*/ 114944 h 316116"/>
                <a:gd name="connsiteX7" fmla="*/ 150588 w 262679"/>
                <a:gd name="connsiteY7" fmla="*/ 122295 h 316116"/>
                <a:gd name="connsiteX8" fmla="*/ 115051 w 262679"/>
                <a:gd name="connsiteY8" fmla="*/ 135853 h 316116"/>
                <a:gd name="connsiteX9" fmla="*/ 80155 w 262679"/>
                <a:gd name="connsiteY9" fmla="*/ 190908 h 316116"/>
                <a:gd name="connsiteX10" fmla="*/ 32293 w 262679"/>
                <a:gd name="connsiteY10" fmla="*/ 212642 h 316116"/>
                <a:gd name="connsiteX11" fmla="*/ 13472 w 262679"/>
                <a:gd name="connsiteY11" fmla="*/ 164915 h 316116"/>
                <a:gd name="connsiteX12" fmla="*/ 19418 w 262679"/>
                <a:gd name="connsiteY12" fmla="*/ 152433 h 316116"/>
                <a:gd name="connsiteX13" fmla="*/ 5651 w 262679"/>
                <a:gd name="connsiteY13" fmla="*/ 177190 h 316116"/>
                <a:gd name="connsiteX14" fmla="*/ 60283 w 262679"/>
                <a:gd name="connsiteY14" fmla="*/ 315424 h 316116"/>
                <a:gd name="connsiteX15" fmla="*/ 201331 w 262679"/>
                <a:gd name="connsiteY15" fmla="*/ 197962 h 316116"/>
                <a:gd name="connsiteX16" fmla="*/ 262205 w 262679"/>
                <a:gd name="connsiteY16" fmla="*/ 140822 h 316116"/>
                <a:gd name="connsiteX17" fmla="*/ 246357 w 262679"/>
                <a:gd name="connsiteY17" fmla="*/ 116249 h 3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679" h="316116">
                  <a:moveTo>
                    <a:pt x="246335" y="116203"/>
                  </a:moveTo>
                  <a:cubicBezTo>
                    <a:pt x="225708" y="90416"/>
                    <a:pt x="225708" y="89454"/>
                    <a:pt x="226668" y="75759"/>
                  </a:cubicBezTo>
                  <a:cubicBezTo>
                    <a:pt x="227629" y="62040"/>
                    <a:pt x="234283" y="36574"/>
                    <a:pt x="236822" y="28925"/>
                  </a:cubicBezTo>
                  <a:cubicBezTo>
                    <a:pt x="239360" y="21276"/>
                    <a:pt x="243156" y="14909"/>
                    <a:pt x="241578" y="10787"/>
                  </a:cubicBezTo>
                  <a:cubicBezTo>
                    <a:pt x="240503" y="7970"/>
                    <a:pt x="237348" y="3664"/>
                    <a:pt x="231562" y="0"/>
                  </a:cubicBezTo>
                  <a:cubicBezTo>
                    <a:pt x="220334" y="19306"/>
                    <a:pt x="213863" y="52262"/>
                    <a:pt x="210089" y="68361"/>
                  </a:cubicBezTo>
                  <a:cubicBezTo>
                    <a:pt x="205699" y="87118"/>
                    <a:pt x="203915" y="105691"/>
                    <a:pt x="185346" y="114944"/>
                  </a:cubicBezTo>
                  <a:cubicBezTo>
                    <a:pt x="174598" y="120302"/>
                    <a:pt x="162250" y="120737"/>
                    <a:pt x="150588" y="122295"/>
                  </a:cubicBezTo>
                  <a:cubicBezTo>
                    <a:pt x="137919" y="123989"/>
                    <a:pt x="125341" y="127997"/>
                    <a:pt x="115051" y="135853"/>
                  </a:cubicBezTo>
                  <a:cubicBezTo>
                    <a:pt x="96459" y="150075"/>
                    <a:pt x="92572" y="172403"/>
                    <a:pt x="80155" y="190908"/>
                  </a:cubicBezTo>
                  <a:cubicBezTo>
                    <a:pt x="70390" y="205473"/>
                    <a:pt x="50793" y="219192"/>
                    <a:pt x="32293" y="212642"/>
                  </a:cubicBezTo>
                  <a:cubicBezTo>
                    <a:pt x="13267" y="205909"/>
                    <a:pt x="6818" y="182961"/>
                    <a:pt x="13472" y="164915"/>
                  </a:cubicBezTo>
                  <a:cubicBezTo>
                    <a:pt x="15096" y="160518"/>
                    <a:pt x="17131" y="156395"/>
                    <a:pt x="19418" y="152433"/>
                  </a:cubicBezTo>
                  <a:cubicBezTo>
                    <a:pt x="13427" y="160060"/>
                    <a:pt x="8487" y="168327"/>
                    <a:pt x="5651" y="177190"/>
                  </a:cubicBezTo>
                  <a:cubicBezTo>
                    <a:pt x="-4822" y="209939"/>
                    <a:pt x="-7612" y="305760"/>
                    <a:pt x="60283" y="315424"/>
                  </a:cubicBezTo>
                  <a:cubicBezTo>
                    <a:pt x="128177" y="325089"/>
                    <a:pt x="169316" y="230963"/>
                    <a:pt x="201331" y="197962"/>
                  </a:cubicBezTo>
                  <a:cubicBezTo>
                    <a:pt x="233346" y="165006"/>
                    <a:pt x="262205" y="140822"/>
                    <a:pt x="262205" y="140822"/>
                  </a:cubicBezTo>
                  <a:cubicBezTo>
                    <a:pt x="262205" y="140822"/>
                    <a:pt x="266961" y="142059"/>
                    <a:pt x="246357" y="11624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2" name="Freeform: Shape 1935">
              <a:extLst>
                <a:ext uri="{FF2B5EF4-FFF2-40B4-BE49-F238E27FC236}">
                  <a16:creationId xmlns:a16="http://schemas.microsoft.com/office/drawing/2014/main" id="{6083A7BA-0119-BD6D-2BB3-684E2D853D85}"/>
                </a:ext>
              </a:extLst>
            </p:cNvPr>
            <p:cNvSpPr/>
            <p:nvPr/>
          </p:nvSpPr>
          <p:spPr>
            <a:xfrm>
              <a:off x="5505521" y="3274455"/>
              <a:ext cx="19031" cy="80430"/>
            </a:xfrm>
            <a:custGeom>
              <a:avLst/>
              <a:gdLst>
                <a:gd name="connsiteX0" fmla="*/ 3179 w 19031"/>
                <a:gd name="connsiteY0" fmla="*/ 45529 h 80430"/>
                <a:gd name="connsiteX1" fmla="*/ 2973 w 19031"/>
                <a:gd name="connsiteY1" fmla="*/ 79423 h 80430"/>
                <a:gd name="connsiteX2" fmla="*/ 3590 w 19031"/>
                <a:gd name="connsiteY2" fmla="*/ 80431 h 80430"/>
                <a:gd name="connsiteX3" fmla="*/ 3750 w 19031"/>
                <a:gd name="connsiteY3" fmla="*/ 71408 h 80430"/>
                <a:gd name="connsiteX4" fmla="*/ 13904 w 19031"/>
                <a:gd name="connsiteY4" fmla="*/ 24573 h 80430"/>
                <a:gd name="connsiteX5" fmla="*/ 18660 w 19031"/>
                <a:gd name="connsiteY5" fmla="*/ 6435 h 80430"/>
                <a:gd name="connsiteX6" fmla="*/ 14132 w 19031"/>
                <a:gd name="connsiteY6" fmla="*/ 0 h 80430"/>
                <a:gd name="connsiteX7" fmla="*/ 3179 w 19031"/>
                <a:gd name="connsiteY7" fmla="*/ 45551 h 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31" h="80430">
                  <a:moveTo>
                    <a:pt x="3179" y="45529"/>
                  </a:moveTo>
                  <a:cubicBezTo>
                    <a:pt x="503" y="55445"/>
                    <a:pt x="-2287" y="69781"/>
                    <a:pt x="2973" y="79423"/>
                  </a:cubicBezTo>
                  <a:cubicBezTo>
                    <a:pt x="3156" y="79766"/>
                    <a:pt x="3384" y="80087"/>
                    <a:pt x="3590" y="80431"/>
                  </a:cubicBezTo>
                  <a:cubicBezTo>
                    <a:pt x="3316" y="77866"/>
                    <a:pt x="3499" y="75095"/>
                    <a:pt x="3750" y="71408"/>
                  </a:cubicBezTo>
                  <a:cubicBezTo>
                    <a:pt x="4711" y="57689"/>
                    <a:pt x="11365" y="32223"/>
                    <a:pt x="13904" y="24573"/>
                  </a:cubicBezTo>
                  <a:cubicBezTo>
                    <a:pt x="16442" y="16924"/>
                    <a:pt x="20238" y="10558"/>
                    <a:pt x="18660" y="6435"/>
                  </a:cubicBezTo>
                  <a:cubicBezTo>
                    <a:pt x="17997" y="4695"/>
                    <a:pt x="16534" y="2382"/>
                    <a:pt x="14132" y="0"/>
                  </a:cubicBezTo>
                  <a:cubicBezTo>
                    <a:pt x="11548" y="15436"/>
                    <a:pt x="7272" y="30322"/>
                    <a:pt x="3179" y="4555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3" name="Freeform: Shape 1937">
              <a:extLst>
                <a:ext uri="{FF2B5EF4-FFF2-40B4-BE49-F238E27FC236}">
                  <a16:creationId xmlns:a16="http://schemas.microsoft.com/office/drawing/2014/main" id="{0B8A5E8F-3264-A480-ED9A-E924F97E15F6}"/>
                </a:ext>
              </a:extLst>
            </p:cNvPr>
            <p:cNvSpPr/>
            <p:nvPr/>
          </p:nvSpPr>
          <p:spPr>
            <a:xfrm>
              <a:off x="5183671" y="3308281"/>
              <a:ext cx="182201" cy="325072"/>
            </a:xfrm>
            <a:custGeom>
              <a:avLst/>
              <a:gdLst>
                <a:gd name="connsiteX0" fmla="*/ 182196 w 182201"/>
                <a:gd name="connsiteY0" fmla="*/ 32177 h 325072"/>
                <a:gd name="connsiteX1" fmla="*/ 139685 w 182201"/>
                <a:gd name="connsiteY1" fmla="*/ 36001 h 325072"/>
                <a:gd name="connsiteX2" fmla="*/ 94955 w 182201"/>
                <a:gd name="connsiteY2" fmla="*/ 24848 h 325072"/>
                <a:gd name="connsiteX3" fmla="*/ 79725 w 182201"/>
                <a:gd name="connsiteY3" fmla="*/ 0 h 325072"/>
                <a:gd name="connsiteX4" fmla="*/ 33418 w 182201"/>
                <a:gd name="connsiteY4" fmla="*/ 40147 h 325072"/>
                <a:gd name="connsiteX5" fmla="*/ 34996 w 182201"/>
                <a:gd name="connsiteY5" fmla="*/ 85079 h 325072"/>
                <a:gd name="connsiteX6" fmla="*/ 19766 w 182201"/>
                <a:gd name="connsiteY6" fmla="*/ 190221 h 325072"/>
                <a:gd name="connsiteX7" fmla="*/ 5062 w 182201"/>
                <a:gd name="connsiteY7" fmla="*/ 299118 h 325072"/>
                <a:gd name="connsiteX8" fmla="*/ 36894 w 182201"/>
                <a:gd name="connsiteY8" fmla="*/ 323394 h 325072"/>
                <a:gd name="connsiteX9" fmla="*/ 143778 w 182201"/>
                <a:gd name="connsiteY9" fmla="*/ 245345 h 325072"/>
                <a:gd name="connsiteX10" fmla="*/ 103805 w 182201"/>
                <a:gd name="connsiteY10" fmla="*/ 150715 h 325072"/>
                <a:gd name="connsiteX11" fmla="*/ 152079 w 182201"/>
                <a:gd name="connsiteY11" fmla="*/ 81965 h 325072"/>
                <a:gd name="connsiteX12" fmla="*/ 175015 w 182201"/>
                <a:gd name="connsiteY12" fmla="*/ 61193 h 325072"/>
                <a:gd name="connsiteX13" fmla="*/ 182150 w 182201"/>
                <a:gd name="connsiteY13" fmla="*/ 32200 h 3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201" h="325072">
                  <a:moveTo>
                    <a:pt x="182196" y="32177"/>
                  </a:moveTo>
                  <a:cubicBezTo>
                    <a:pt x="182196" y="32177"/>
                    <a:pt x="166966" y="34398"/>
                    <a:pt x="139685" y="36001"/>
                  </a:cubicBezTo>
                  <a:cubicBezTo>
                    <a:pt x="112403" y="37582"/>
                    <a:pt x="105109" y="40444"/>
                    <a:pt x="94955" y="24848"/>
                  </a:cubicBezTo>
                  <a:cubicBezTo>
                    <a:pt x="84802" y="9229"/>
                    <a:pt x="79725" y="0"/>
                    <a:pt x="79725" y="0"/>
                  </a:cubicBezTo>
                  <a:lnTo>
                    <a:pt x="33418" y="40147"/>
                  </a:lnTo>
                  <a:cubicBezTo>
                    <a:pt x="33418" y="40147"/>
                    <a:pt x="46430" y="59590"/>
                    <a:pt x="34996" y="85079"/>
                  </a:cubicBezTo>
                  <a:cubicBezTo>
                    <a:pt x="23585" y="110569"/>
                    <a:pt x="8355" y="139883"/>
                    <a:pt x="19766" y="190221"/>
                  </a:cubicBezTo>
                  <a:cubicBezTo>
                    <a:pt x="31177" y="240559"/>
                    <a:pt x="26238" y="262613"/>
                    <a:pt x="5062" y="299118"/>
                  </a:cubicBezTo>
                  <a:cubicBezTo>
                    <a:pt x="-16114" y="335577"/>
                    <a:pt x="35933" y="322753"/>
                    <a:pt x="36894" y="323394"/>
                  </a:cubicBezTo>
                  <a:cubicBezTo>
                    <a:pt x="37832" y="324035"/>
                    <a:pt x="143778" y="245345"/>
                    <a:pt x="143778" y="245345"/>
                  </a:cubicBezTo>
                  <a:cubicBezTo>
                    <a:pt x="143778" y="245345"/>
                    <a:pt x="107944" y="222718"/>
                    <a:pt x="103805" y="150715"/>
                  </a:cubicBezTo>
                  <a:cubicBezTo>
                    <a:pt x="99689" y="78713"/>
                    <a:pt x="152079" y="81965"/>
                    <a:pt x="152079" y="81965"/>
                  </a:cubicBezTo>
                  <a:cubicBezTo>
                    <a:pt x="152079" y="81965"/>
                    <a:pt x="166714" y="71430"/>
                    <a:pt x="175015" y="61193"/>
                  </a:cubicBezTo>
                  <a:cubicBezTo>
                    <a:pt x="183271" y="50979"/>
                    <a:pt x="182150" y="32200"/>
                    <a:pt x="182150" y="3220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4" name="Freeform: Shape 1938">
              <a:extLst>
                <a:ext uri="{FF2B5EF4-FFF2-40B4-BE49-F238E27FC236}">
                  <a16:creationId xmlns:a16="http://schemas.microsoft.com/office/drawing/2014/main" id="{922F91D2-0AE6-FF68-00BA-CE4E2857D843}"/>
                </a:ext>
              </a:extLst>
            </p:cNvPr>
            <p:cNvSpPr/>
            <p:nvPr/>
          </p:nvSpPr>
          <p:spPr>
            <a:xfrm>
              <a:off x="5182756" y="3307282"/>
              <a:ext cx="184085" cy="327002"/>
            </a:xfrm>
            <a:custGeom>
              <a:avLst/>
              <a:gdLst>
                <a:gd name="connsiteX0" fmla="*/ 19858 w 184085"/>
                <a:gd name="connsiteY0" fmla="*/ 327003 h 327002"/>
                <a:gd name="connsiteX1" fmla="*/ 1358 w 184085"/>
                <a:gd name="connsiteY1" fmla="*/ 320155 h 327002"/>
                <a:gd name="connsiteX2" fmla="*/ 5177 w 184085"/>
                <a:gd name="connsiteY2" fmla="*/ 299589 h 327002"/>
                <a:gd name="connsiteX3" fmla="*/ 19766 w 184085"/>
                <a:gd name="connsiteY3" fmla="*/ 191402 h 327002"/>
                <a:gd name="connsiteX4" fmla="*/ 33167 w 184085"/>
                <a:gd name="connsiteY4" fmla="*/ 89834 h 327002"/>
                <a:gd name="connsiteX5" fmla="*/ 35042 w 184085"/>
                <a:gd name="connsiteY5" fmla="*/ 85643 h 327002"/>
                <a:gd name="connsiteX6" fmla="*/ 33533 w 184085"/>
                <a:gd name="connsiteY6" fmla="*/ 41649 h 327002"/>
                <a:gd name="connsiteX7" fmla="*/ 33693 w 184085"/>
                <a:gd name="connsiteY7" fmla="*/ 40389 h 327002"/>
                <a:gd name="connsiteX8" fmla="*/ 80000 w 184085"/>
                <a:gd name="connsiteY8" fmla="*/ 242 h 327002"/>
                <a:gd name="connsiteX9" fmla="*/ 80801 w 184085"/>
                <a:gd name="connsiteY9" fmla="*/ 14 h 327002"/>
                <a:gd name="connsiteX10" fmla="*/ 81464 w 184085"/>
                <a:gd name="connsiteY10" fmla="*/ 494 h 327002"/>
                <a:gd name="connsiteX11" fmla="*/ 96648 w 184085"/>
                <a:gd name="connsiteY11" fmla="*/ 25274 h 327002"/>
                <a:gd name="connsiteX12" fmla="*/ 118029 w 184085"/>
                <a:gd name="connsiteY12" fmla="*/ 37298 h 327002"/>
                <a:gd name="connsiteX13" fmla="*/ 131132 w 184085"/>
                <a:gd name="connsiteY13" fmla="*/ 36633 h 327002"/>
                <a:gd name="connsiteX14" fmla="*/ 140531 w 184085"/>
                <a:gd name="connsiteY14" fmla="*/ 36015 h 327002"/>
                <a:gd name="connsiteX15" fmla="*/ 182951 w 184085"/>
                <a:gd name="connsiteY15" fmla="*/ 32190 h 327002"/>
                <a:gd name="connsiteX16" fmla="*/ 183682 w 184085"/>
                <a:gd name="connsiteY16" fmla="*/ 32396 h 327002"/>
                <a:gd name="connsiteX17" fmla="*/ 184025 w 184085"/>
                <a:gd name="connsiteY17" fmla="*/ 33084 h 327002"/>
                <a:gd name="connsiteX18" fmla="*/ 176685 w 184085"/>
                <a:gd name="connsiteY18" fmla="*/ 62741 h 327002"/>
                <a:gd name="connsiteX19" fmla="*/ 153566 w 184085"/>
                <a:gd name="connsiteY19" fmla="*/ 83696 h 327002"/>
                <a:gd name="connsiteX20" fmla="*/ 152948 w 184085"/>
                <a:gd name="connsiteY20" fmla="*/ 83879 h 327002"/>
                <a:gd name="connsiteX21" fmla="*/ 151988 w 184085"/>
                <a:gd name="connsiteY21" fmla="*/ 83879 h 327002"/>
                <a:gd name="connsiteX22" fmla="*/ 120133 w 184085"/>
                <a:gd name="connsiteY22" fmla="*/ 97552 h 327002"/>
                <a:gd name="connsiteX23" fmla="*/ 105681 w 184085"/>
                <a:gd name="connsiteY23" fmla="*/ 151622 h 327002"/>
                <a:gd name="connsiteX24" fmla="*/ 145219 w 184085"/>
                <a:gd name="connsiteY24" fmla="*/ 245496 h 327002"/>
                <a:gd name="connsiteX25" fmla="*/ 145654 w 184085"/>
                <a:gd name="connsiteY25" fmla="*/ 246252 h 327002"/>
                <a:gd name="connsiteX26" fmla="*/ 145287 w 184085"/>
                <a:gd name="connsiteY26" fmla="*/ 247076 h 327002"/>
                <a:gd name="connsiteX27" fmla="*/ 37832 w 184085"/>
                <a:gd name="connsiteY27" fmla="*/ 325308 h 327002"/>
                <a:gd name="connsiteX28" fmla="*/ 37603 w 184085"/>
                <a:gd name="connsiteY28" fmla="*/ 325285 h 327002"/>
                <a:gd name="connsiteX29" fmla="*/ 35157 w 184085"/>
                <a:gd name="connsiteY29" fmla="*/ 325606 h 327002"/>
                <a:gd name="connsiteX30" fmla="*/ 19835 w 184085"/>
                <a:gd name="connsiteY30" fmla="*/ 326980 h 327002"/>
                <a:gd name="connsiteX31" fmla="*/ 35591 w 184085"/>
                <a:gd name="connsiteY31" fmla="*/ 41328 h 327002"/>
                <a:gd name="connsiteX32" fmla="*/ 36803 w 184085"/>
                <a:gd name="connsiteY32" fmla="*/ 86444 h 327002"/>
                <a:gd name="connsiteX33" fmla="*/ 34905 w 184085"/>
                <a:gd name="connsiteY33" fmla="*/ 90658 h 327002"/>
                <a:gd name="connsiteX34" fmla="*/ 21619 w 184085"/>
                <a:gd name="connsiteY34" fmla="*/ 190990 h 327002"/>
                <a:gd name="connsiteX35" fmla="*/ 6823 w 184085"/>
                <a:gd name="connsiteY35" fmla="*/ 300574 h 327002"/>
                <a:gd name="connsiteX36" fmla="*/ 3004 w 184085"/>
                <a:gd name="connsiteY36" fmla="*/ 319216 h 327002"/>
                <a:gd name="connsiteX37" fmla="*/ 19858 w 184085"/>
                <a:gd name="connsiteY37" fmla="*/ 325079 h 327002"/>
                <a:gd name="connsiteX38" fmla="*/ 34905 w 184085"/>
                <a:gd name="connsiteY38" fmla="*/ 323728 h 327002"/>
                <a:gd name="connsiteX39" fmla="*/ 37718 w 184085"/>
                <a:gd name="connsiteY39" fmla="*/ 323407 h 327002"/>
                <a:gd name="connsiteX40" fmla="*/ 143115 w 184085"/>
                <a:gd name="connsiteY40" fmla="*/ 246343 h 327002"/>
                <a:gd name="connsiteX41" fmla="*/ 103805 w 184085"/>
                <a:gd name="connsiteY41" fmla="*/ 151737 h 327002"/>
                <a:gd name="connsiteX42" fmla="*/ 118784 w 184085"/>
                <a:gd name="connsiteY42" fmla="*/ 96246 h 327002"/>
                <a:gd name="connsiteX43" fmla="*/ 152011 w 184085"/>
                <a:gd name="connsiteY43" fmla="*/ 81978 h 327002"/>
                <a:gd name="connsiteX44" fmla="*/ 152742 w 184085"/>
                <a:gd name="connsiteY44" fmla="*/ 81978 h 327002"/>
                <a:gd name="connsiteX45" fmla="*/ 175244 w 184085"/>
                <a:gd name="connsiteY45" fmla="*/ 61550 h 327002"/>
                <a:gd name="connsiteX46" fmla="*/ 182196 w 184085"/>
                <a:gd name="connsiteY46" fmla="*/ 34251 h 327002"/>
                <a:gd name="connsiteX47" fmla="*/ 140668 w 184085"/>
                <a:gd name="connsiteY47" fmla="*/ 37939 h 327002"/>
                <a:gd name="connsiteX48" fmla="*/ 131292 w 184085"/>
                <a:gd name="connsiteY48" fmla="*/ 38557 h 327002"/>
                <a:gd name="connsiteX49" fmla="*/ 118052 w 184085"/>
                <a:gd name="connsiteY49" fmla="*/ 39221 h 327002"/>
                <a:gd name="connsiteX50" fmla="*/ 95070 w 184085"/>
                <a:gd name="connsiteY50" fmla="*/ 26328 h 327002"/>
                <a:gd name="connsiteX51" fmla="*/ 80389 w 184085"/>
                <a:gd name="connsiteY51" fmla="*/ 2441 h 327002"/>
                <a:gd name="connsiteX52" fmla="*/ 35568 w 184085"/>
                <a:gd name="connsiteY52" fmla="*/ 41305 h 3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4085" h="327002">
                  <a:moveTo>
                    <a:pt x="19858" y="327003"/>
                  </a:moveTo>
                  <a:cubicBezTo>
                    <a:pt x="10185" y="327003"/>
                    <a:pt x="3965" y="324690"/>
                    <a:pt x="1358" y="320155"/>
                  </a:cubicBezTo>
                  <a:cubicBezTo>
                    <a:pt x="-1318" y="315483"/>
                    <a:pt x="-37" y="308567"/>
                    <a:pt x="5177" y="299589"/>
                  </a:cubicBezTo>
                  <a:cubicBezTo>
                    <a:pt x="25941" y="263817"/>
                    <a:pt x="31269" y="242083"/>
                    <a:pt x="19766" y="191402"/>
                  </a:cubicBezTo>
                  <a:cubicBezTo>
                    <a:pt x="8904" y="143469"/>
                    <a:pt x="21779" y="114980"/>
                    <a:pt x="33167" y="89834"/>
                  </a:cubicBezTo>
                  <a:lnTo>
                    <a:pt x="35042" y="85643"/>
                  </a:lnTo>
                  <a:cubicBezTo>
                    <a:pt x="46133" y="60932"/>
                    <a:pt x="33670" y="41832"/>
                    <a:pt x="33533" y="41649"/>
                  </a:cubicBezTo>
                  <a:cubicBezTo>
                    <a:pt x="33281" y="41259"/>
                    <a:pt x="33350" y="40710"/>
                    <a:pt x="33693" y="40389"/>
                  </a:cubicBezTo>
                  <a:lnTo>
                    <a:pt x="80000" y="242"/>
                  </a:lnTo>
                  <a:cubicBezTo>
                    <a:pt x="80229" y="36"/>
                    <a:pt x="80526" y="-32"/>
                    <a:pt x="80801" y="14"/>
                  </a:cubicBezTo>
                  <a:cubicBezTo>
                    <a:pt x="81075" y="59"/>
                    <a:pt x="81326" y="242"/>
                    <a:pt x="81464" y="494"/>
                  </a:cubicBezTo>
                  <a:cubicBezTo>
                    <a:pt x="81509" y="586"/>
                    <a:pt x="86655" y="9884"/>
                    <a:pt x="96648" y="25274"/>
                  </a:cubicBezTo>
                  <a:cubicBezTo>
                    <a:pt x="102708" y="34595"/>
                    <a:pt x="107510" y="37298"/>
                    <a:pt x="118029" y="37298"/>
                  </a:cubicBezTo>
                  <a:cubicBezTo>
                    <a:pt x="121665" y="37298"/>
                    <a:pt x="125850" y="37000"/>
                    <a:pt x="131132" y="36633"/>
                  </a:cubicBezTo>
                  <a:cubicBezTo>
                    <a:pt x="133968" y="36427"/>
                    <a:pt x="137101" y="36198"/>
                    <a:pt x="140531" y="36015"/>
                  </a:cubicBezTo>
                  <a:cubicBezTo>
                    <a:pt x="167469" y="34435"/>
                    <a:pt x="182791" y="32213"/>
                    <a:pt x="182951" y="32190"/>
                  </a:cubicBezTo>
                  <a:cubicBezTo>
                    <a:pt x="183225" y="32167"/>
                    <a:pt x="183477" y="32213"/>
                    <a:pt x="183682" y="32396"/>
                  </a:cubicBezTo>
                  <a:cubicBezTo>
                    <a:pt x="183888" y="32557"/>
                    <a:pt x="184025" y="32808"/>
                    <a:pt x="184025" y="33084"/>
                  </a:cubicBezTo>
                  <a:cubicBezTo>
                    <a:pt x="184071" y="33862"/>
                    <a:pt x="185078" y="52367"/>
                    <a:pt x="176685" y="62741"/>
                  </a:cubicBezTo>
                  <a:cubicBezTo>
                    <a:pt x="168407" y="72978"/>
                    <a:pt x="153703" y="83604"/>
                    <a:pt x="153566" y="83696"/>
                  </a:cubicBezTo>
                  <a:cubicBezTo>
                    <a:pt x="153383" y="83811"/>
                    <a:pt x="153154" y="83879"/>
                    <a:pt x="152948" y="83879"/>
                  </a:cubicBezTo>
                  <a:cubicBezTo>
                    <a:pt x="152948" y="83879"/>
                    <a:pt x="152582" y="83879"/>
                    <a:pt x="151988" y="83879"/>
                  </a:cubicBezTo>
                  <a:cubicBezTo>
                    <a:pt x="147551" y="83879"/>
                    <a:pt x="132070" y="84864"/>
                    <a:pt x="120133" y="97552"/>
                  </a:cubicBezTo>
                  <a:cubicBezTo>
                    <a:pt x="109156" y="109231"/>
                    <a:pt x="104286" y="127415"/>
                    <a:pt x="105681" y="151622"/>
                  </a:cubicBezTo>
                  <a:cubicBezTo>
                    <a:pt x="109728" y="222297"/>
                    <a:pt x="144853" y="245244"/>
                    <a:pt x="145219" y="245496"/>
                  </a:cubicBezTo>
                  <a:cubicBezTo>
                    <a:pt x="145493" y="245656"/>
                    <a:pt x="145654" y="245954"/>
                    <a:pt x="145654" y="246252"/>
                  </a:cubicBezTo>
                  <a:cubicBezTo>
                    <a:pt x="145676" y="246573"/>
                    <a:pt x="145516" y="246870"/>
                    <a:pt x="145287" y="247076"/>
                  </a:cubicBezTo>
                  <a:cubicBezTo>
                    <a:pt x="97219" y="282780"/>
                    <a:pt x="39570" y="325308"/>
                    <a:pt x="37832" y="325308"/>
                  </a:cubicBezTo>
                  <a:cubicBezTo>
                    <a:pt x="37763" y="325308"/>
                    <a:pt x="37672" y="325308"/>
                    <a:pt x="37603" y="325285"/>
                  </a:cubicBezTo>
                  <a:cubicBezTo>
                    <a:pt x="37238" y="325285"/>
                    <a:pt x="36277" y="325423"/>
                    <a:pt x="35157" y="325606"/>
                  </a:cubicBezTo>
                  <a:cubicBezTo>
                    <a:pt x="31909" y="326087"/>
                    <a:pt x="25849" y="326980"/>
                    <a:pt x="19835" y="326980"/>
                  </a:cubicBezTo>
                  <a:close/>
                  <a:moveTo>
                    <a:pt x="35591" y="41328"/>
                  </a:moveTo>
                  <a:cubicBezTo>
                    <a:pt x="37809" y="45153"/>
                    <a:pt x="47071" y="63520"/>
                    <a:pt x="36803" y="86444"/>
                  </a:cubicBezTo>
                  <a:lnTo>
                    <a:pt x="34905" y="90658"/>
                  </a:lnTo>
                  <a:cubicBezTo>
                    <a:pt x="23654" y="115529"/>
                    <a:pt x="10894" y="143698"/>
                    <a:pt x="21619" y="190990"/>
                  </a:cubicBezTo>
                  <a:cubicBezTo>
                    <a:pt x="33258" y="242313"/>
                    <a:pt x="27862" y="264321"/>
                    <a:pt x="6823" y="300574"/>
                  </a:cubicBezTo>
                  <a:cubicBezTo>
                    <a:pt x="1975" y="308910"/>
                    <a:pt x="695" y="315209"/>
                    <a:pt x="3004" y="319216"/>
                  </a:cubicBezTo>
                  <a:cubicBezTo>
                    <a:pt x="5246" y="323110"/>
                    <a:pt x="10917" y="325079"/>
                    <a:pt x="19858" y="325079"/>
                  </a:cubicBezTo>
                  <a:cubicBezTo>
                    <a:pt x="25735" y="325079"/>
                    <a:pt x="31475" y="324232"/>
                    <a:pt x="34905" y="323728"/>
                  </a:cubicBezTo>
                  <a:cubicBezTo>
                    <a:pt x="36551" y="323476"/>
                    <a:pt x="37238" y="323362"/>
                    <a:pt x="37718" y="323407"/>
                  </a:cubicBezTo>
                  <a:cubicBezTo>
                    <a:pt x="42497" y="320819"/>
                    <a:pt x="114165" y="267825"/>
                    <a:pt x="143115" y="246343"/>
                  </a:cubicBezTo>
                  <a:cubicBezTo>
                    <a:pt x="136964" y="241694"/>
                    <a:pt x="107510" y="216228"/>
                    <a:pt x="103805" y="151737"/>
                  </a:cubicBezTo>
                  <a:cubicBezTo>
                    <a:pt x="102388" y="126980"/>
                    <a:pt x="107441" y="108315"/>
                    <a:pt x="118784" y="96246"/>
                  </a:cubicBezTo>
                  <a:cubicBezTo>
                    <a:pt x="131247" y="82986"/>
                    <a:pt x="147369" y="81978"/>
                    <a:pt x="152011" y="81978"/>
                  </a:cubicBezTo>
                  <a:cubicBezTo>
                    <a:pt x="152331" y="81978"/>
                    <a:pt x="152582" y="81978"/>
                    <a:pt x="152742" y="81978"/>
                  </a:cubicBezTo>
                  <a:cubicBezTo>
                    <a:pt x="154755" y="80513"/>
                    <a:pt x="167721" y="70848"/>
                    <a:pt x="175244" y="61550"/>
                  </a:cubicBezTo>
                  <a:cubicBezTo>
                    <a:pt x="182082" y="53099"/>
                    <a:pt x="182287" y="38282"/>
                    <a:pt x="182196" y="34251"/>
                  </a:cubicBezTo>
                  <a:cubicBezTo>
                    <a:pt x="178309" y="34778"/>
                    <a:pt x="163696" y="36587"/>
                    <a:pt x="140668" y="37939"/>
                  </a:cubicBezTo>
                  <a:cubicBezTo>
                    <a:pt x="137238" y="38145"/>
                    <a:pt x="134128" y="38351"/>
                    <a:pt x="131292" y="38557"/>
                  </a:cubicBezTo>
                  <a:cubicBezTo>
                    <a:pt x="126193" y="38924"/>
                    <a:pt x="121757" y="39221"/>
                    <a:pt x="118052" y="39221"/>
                  </a:cubicBezTo>
                  <a:cubicBezTo>
                    <a:pt x="106870" y="39221"/>
                    <a:pt x="101496" y="36198"/>
                    <a:pt x="95070" y="26328"/>
                  </a:cubicBezTo>
                  <a:cubicBezTo>
                    <a:pt x="86906" y="13800"/>
                    <a:pt x="81989" y="5258"/>
                    <a:pt x="80389" y="2441"/>
                  </a:cubicBezTo>
                  <a:lnTo>
                    <a:pt x="35568" y="41305"/>
                  </a:ln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5" name="Freeform: Shape 1939">
              <a:extLst>
                <a:ext uri="{FF2B5EF4-FFF2-40B4-BE49-F238E27FC236}">
                  <a16:creationId xmlns:a16="http://schemas.microsoft.com/office/drawing/2014/main" id="{64585EE6-A8DB-346B-9714-DE2BFB7E2C7C}"/>
                </a:ext>
              </a:extLst>
            </p:cNvPr>
            <p:cNvSpPr/>
            <p:nvPr/>
          </p:nvSpPr>
          <p:spPr>
            <a:xfrm>
              <a:off x="5242907" y="3308876"/>
              <a:ext cx="48410" cy="36470"/>
            </a:xfrm>
            <a:custGeom>
              <a:avLst/>
              <a:gdLst>
                <a:gd name="connsiteX0" fmla="*/ 34530 w 48410"/>
                <a:gd name="connsiteY0" fmla="*/ 36162 h 36470"/>
                <a:gd name="connsiteX1" fmla="*/ 48411 w 48410"/>
                <a:gd name="connsiteY1" fmla="*/ 36322 h 36470"/>
                <a:gd name="connsiteX2" fmla="*/ 35033 w 48410"/>
                <a:gd name="connsiteY2" fmla="*/ 24848 h 36470"/>
                <a:gd name="connsiteX3" fmla="*/ 19803 w 48410"/>
                <a:gd name="connsiteY3" fmla="*/ 0 h 36470"/>
                <a:gd name="connsiteX4" fmla="*/ 0 w 48410"/>
                <a:gd name="connsiteY4" fmla="*/ 17176 h 36470"/>
                <a:gd name="connsiteX5" fmla="*/ 34507 w 48410"/>
                <a:gd name="connsiteY5" fmla="*/ 36162 h 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10" h="36470">
                  <a:moveTo>
                    <a:pt x="34530" y="36162"/>
                  </a:moveTo>
                  <a:cubicBezTo>
                    <a:pt x="39172" y="36528"/>
                    <a:pt x="43815" y="36551"/>
                    <a:pt x="48411" y="36322"/>
                  </a:cubicBezTo>
                  <a:cubicBezTo>
                    <a:pt x="43266" y="34879"/>
                    <a:pt x="39424" y="31581"/>
                    <a:pt x="35033" y="24848"/>
                  </a:cubicBezTo>
                  <a:cubicBezTo>
                    <a:pt x="24880" y="9229"/>
                    <a:pt x="19803" y="0"/>
                    <a:pt x="19803" y="0"/>
                  </a:cubicBezTo>
                  <a:lnTo>
                    <a:pt x="0" y="17176"/>
                  </a:lnTo>
                  <a:cubicBezTo>
                    <a:pt x="8873" y="27413"/>
                    <a:pt x="20101" y="35063"/>
                    <a:pt x="34507" y="3616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6" name="Freeform: Shape 1940">
              <a:extLst>
                <a:ext uri="{FF2B5EF4-FFF2-40B4-BE49-F238E27FC236}">
                  <a16:creationId xmlns:a16="http://schemas.microsoft.com/office/drawing/2014/main" id="{0EC7B5C1-F44A-5B2C-3025-E44822AA707E}"/>
                </a:ext>
              </a:extLst>
            </p:cNvPr>
            <p:cNvSpPr/>
            <p:nvPr/>
          </p:nvSpPr>
          <p:spPr>
            <a:xfrm>
              <a:off x="5189626" y="3366474"/>
              <a:ext cx="171142" cy="266800"/>
            </a:xfrm>
            <a:custGeom>
              <a:avLst/>
              <a:gdLst>
                <a:gd name="connsiteX0" fmla="*/ 100961 w 171142"/>
                <a:gd name="connsiteY0" fmla="*/ 14772 h 266800"/>
                <a:gd name="connsiteX1" fmla="*/ 65310 w 171142"/>
                <a:gd name="connsiteY1" fmla="*/ 58674 h 266800"/>
                <a:gd name="connsiteX2" fmla="*/ 61423 w 171142"/>
                <a:gd name="connsiteY2" fmla="*/ 114875 h 266800"/>
                <a:gd name="connsiteX3" fmla="*/ 49486 w 171142"/>
                <a:gd name="connsiteY3" fmla="*/ 183144 h 266800"/>
                <a:gd name="connsiteX4" fmla="*/ 23462 w 171142"/>
                <a:gd name="connsiteY4" fmla="*/ 241314 h 266800"/>
                <a:gd name="connsiteX5" fmla="*/ 0 w 171142"/>
                <a:gd name="connsiteY5" fmla="*/ 264536 h 266800"/>
                <a:gd name="connsiteX6" fmla="*/ 31009 w 171142"/>
                <a:gd name="connsiteY6" fmla="*/ 265132 h 266800"/>
                <a:gd name="connsiteX7" fmla="*/ 137893 w 171142"/>
                <a:gd name="connsiteY7" fmla="*/ 187083 h 266800"/>
                <a:gd name="connsiteX8" fmla="*/ 97920 w 171142"/>
                <a:gd name="connsiteY8" fmla="*/ 92454 h 266800"/>
                <a:gd name="connsiteX9" fmla="*/ 146193 w 171142"/>
                <a:gd name="connsiteY9" fmla="*/ 23703 h 266800"/>
                <a:gd name="connsiteX10" fmla="*/ 169130 w 171142"/>
                <a:gd name="connsiteY10" fmla="*/ 2932 h 266800"/>
                <a:gd name="connsiteX11" fmla="*/ 171142 w 171142"/>
                <a:gd name="connsiteY11" fmla="*/ 0 h 266800"/>
                <a:gd name="connsiteX12" fmla="*/ 100961 w 171142"/>
                <a:gd name="connsiteY12" fmla="*/ 14749 h 2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142" h="266800">
                  <a:moveTo>
                    <a:pt x="100961" y="14772"/>
                  </a:moveTo>
                  <a:cubicBezTo>
                    <a:pt x="82804" y="23612"/>
                    <a:pt x="69838" y="38658"/>
                    <a:pt x="65310" y="58674"/>
                  </a:cubicBezTo>
                  <a:cubicBezTo>
                    <a:pt x="61103" y="77178"/>
                    <a:pt x="62177" y="96049"/>
                    <a:pt x="61423" y="114875"/>
                  </a:cubicBezTo>
                  <a:cubicBezTo>
                    <a:pt x="60462" y="138005"/>
                    <a:pt x="56803" y="161136"/>
                    <a:pt x="49486" y="183144"/>
                  </a:cubicBezTo>
                  <a:cubicBezTo>
                    <a:pt x="42968" y="202702"/>
                    <a:pt x="35742" y="224550"/>
                    <a:pt x="23462" y="241314"/>
                  </a:cubicBezTo>
                  <a:cubicBezTo>
                    <a:pt x="16670" y="250544"/>
                    <a:pt x="8758" y="258170"/>
                    <a:pt x="0" y="264536"/>
                  </a:cubicBezTo>
                  <a:cubicBezTo>
                    <a:pt x="10245" y="269483"/>
                    <a:pt x="30414" y="264720"/>
                    <a:pt x="31009" y="265132"/>
                  </a:cubicBezTo>
                  <a:cubicBezTo>
                    <a:pt x="31946" y="265773"/>
                    <a:pt x="137893" y="187083"/>
                    <a:pt x="137893" y="187083"/>
                  </a:cubicBezTo>
                  <a:cubicBezTo>
                    <a:pt x="137893" y="187083"/>
                    <a:pt x="102059" y="164457"/>
                    <a:pt x="97920" y="92454"/>
                  </a:cubicBezTo>
                  <a:cubicBezTo>
                    <a:pt x="93803" y="20451"/>
                    <a:pt x="146193" y="23703"/>
                    <a:pt x="146193" y="23703"/>
                  </a:cubicBezTo>
                  <a:cubicBezTo>
                    <a:pt x="146193" y="23703"/>
                    <a:pt x="160829" y="13168"/>
                    <a:pt x="169130" y="2932"/>
                  </a:cubicBezTo>
                  <a:cubicBezTo>
                    <a:pt x="169862" y="2015"/>
                    <a:pt x="170525" y="1031"/>
                    <a:pt x="171142" y="0"/>
                  </a:cubicBezTo>
                  <a:cubicBezTo>
                    <a:pt x="146948" y="2015"/>
                    <a:pt x="122457" y="4283"/>
                    <a:pt x="100961" y="1474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7" name="Freeform: Shape 1941">
              <a:extLst>
                <a:ext uri="{FF2B5EF4-FFF2-40B4-BE49-F238E27FC236}">
                  <a16:creationId xmlns:a16="http://schemas.microsoft.com/office/drawing/2014/main" id="{AB6EDD34-38E0-4B99-F7BF-E0FED2F7D9DF}"/>
                </a:ext>
              </a:extLst>
            </p:cNvPr>
            <p:cNvSpPr/>
            <p:nvPr/>
          </p:nvSpPr>
          <p:spPr>
            <a:xfrm>
              <a:off x="5214009" y="3305644"/>
              <a:ext cx="51235" cy="44677"/>
            </a:xfrm>
            <a:custGeom>
              <a:avLst/>
              <a:gdLst>
                <a:gd name="connsiteX0" fmla="*/ 34432 w 51235"/>
                <a:gd name="connsiteY0" fmla="*/ 33348 h 44677"/>
                <a:gd name="connsiteX1" fmla="*/ 1571 w 51235"/>
                <a:gd name="connsiteY1" fmla="*/ 41776 h 44677"/>
                <a:gd name="connsiteX2" fmla="*/ 16801 w 51235"/>
                <a:gd name="connsiteY2" fmla="*/ 11340 h 44677"/>
                <a:gd name="connsiteX3" fmla="*/ 49662 w 51235"/>
                <a:gd name="connsiteY3" fmla="*/ 2912 h 44677"/>
                <a:gd name="connsiteX4" fmla="*/ 34432 w 51235"/>
                <a:gd name="connsiteY4" fmla="*/ 33348 h 4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35" h="44677">
                  <a:moveTo>
                    <a:pt x="34432" y="33348"/>
                  </a:moveTo>
                  <a:cubicBezTo>
                    <a:pt x="21146" y="44089"/>
                    <a:pt x="6442" y="47845"/>
                    <a:pt x="1571" y="41776"/>
                  </a:cubicBezTo>
                  <a:cubicBezTo>
                    <a:pt x="-3300" y="35707"/>
                    <a:pt x="3538" y="22080"/>
                    <a:pt x="16801" y="11340"/>
                  </a:cubicBezTo>
                  <a:cubicBezTo>
                    <a:pt x="30087" y="599"/>
                    <a:pt x="44814" y="-3180"/>
                    <a:pt x="49662" y="2912"/>
                  </a:cubicBezTo>
                  <a:cubicBezTo>
                    <a:pt x="54533" y="8980"/>
                    <a:pt x="47718" y="22607"/>
                    <a:pt x="34432" y="333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8" name="Freeform: Shape 1942">
              <a:extLst>
                <a:ext uri="{FF2B5EF4-FFF2-40B4-BE49-F238E27FC236}">
                  <a16:creationId xmlns:a16="http://schemas.microsoft.com/office/drawing/2014/main" id="{1E501760-7DD6-78F5-CE2F-99ADA022A473}"/>
                </a:ext>
              </a:extLst>
            </p:cNvPr>
            <p:cNvSpPr/>
            <p:nvPr/>
          </p:nvSpPr>
          <p:spPr>
            <a:xfrm>
              <a:off x="5163665" y="3439346"/>
              <a:ext cx="21780" cy="47979"/>
            </a:xfrm>
            <a:custGeom>
              <a:avLst/>
              <a:gdLst>
                <a:gd name="connsiteX0" fmla="*/ 21776 w 21780"/>
                <a:gd name="connsiteY0" fmla="*/ 24139 h 47979"/>
                <a:gd name="connsiteX1" fmla="*/ 10547 w 21780"/>
                <a:gd name="connsiteY1" fmla="*/ 47979 h 47979"/>
                <a:gd name="connsiteX2" fmla="*/ 5 w 21780"/>
                <a:gd name="connsiteY2" fmla="*/ 23841 h 47979"/>
                <a:gd name="connsiteX3" fmla="*/ 11234 w 21780"/>
                <a:gd name="connsiteY3" fmla="*/ 1 h 47979"/>
                <a:gd name="connsiteX4" fmla="*/ 21776 w 21780"/>
                <a:gd name="connsiteY4" fmla="*/ 24162 h 4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 h="47979">
                  <a:moveTo>
                    <a:pt x="21776" y="24139"/>
                  </a:moveTo>
                  <a:cubicBezTo>
                    <a:pt x="21592" y="37376"/>
                    <a:pt x="16561" y="48048"/>
                    <a:pt x="10547" y="47979"/>
                  </a:cubicBezTo>
                  <a:cubicBezTo>
                    <a:pt x="4533" y="47888"/>
                    <a:pt x="-178" y="37101"/>
                    <a:pt x="5" y="23841"/>
                  </a:cubicBezTo>
                  <a:cubicBezTo>
                    <a:pt x="211" y="10581"/>
                    <a:pt x="5219" y="-91"/>
                    <a:pt x="11234" y="1"/>
                  </a:cubicBezTo>
                  <a:cubicBezTo>
                    <a:pt x="17247" y="92"/>
                    <a:pt x="21958" y="10902"/>
                    <a:pt x="21776" y="2416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09" name="Freeform: Shape 1943">
              <a:extLst>
                <a:ext uri="{FF2B5EF4-FFF2-40B4-BE49-F238E27FC236}">
                  <a16:creationId xmlns:a16="http://schemas.microsoft.com/office/drawing/2014/main" id="{863F6A1A-72E9-29DA-789B-47DC3573B2A9}"/>
                </a:ext>
              </a:extLst>
            </p:cNvPr>
            <p:cNvSpPr/>
            <p:nvPr/>
          </p:nvSpPr>
          <p:spPr>
            <a:xfrm>
              <a:off x="5174567" y="3381926"/>
              <a:ext cx="26741" cy="42832"/>
            </a:xfrm>
            <a:custGeom>
              <a:avLst/>
              <a:gdLst>
                <a:gd name="connsiteX0" fmla="*/ 22880 w 26741"/>
                <a:gd name="connsiteY0" fmla="*/ 25725 h 42832"/>
                <a:gd name="connsiteX1" fmla="*/ 3968 w 26741"/>
                <a:gd name="connsiteY1" fmla="*/ 42398 h 42832"/>
                <a:gd name="connsiteX2" fmla="*/ 3854 w 26741"/>
                <a:gd name="connsiteY2" fmla="*/ 17114 h 42832"/>
                <a:gd name="connsiteX3" fmla="*/ 22765 w 26741"/>
                <a:gd name="connsiteY3" fmla="*/ 442 h 42832"/>
                <a:gd name="connsiteX4" fmla="*/ 22880 w 26741"/>
                <a:gd name="connsiteY4" fmla="*/ 25725 h 4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1" h="42832">
                  <a:moveTo>
                    <a:pt x="22880" y="25725"/>
                  </a:moveTo>
                  <a:cubicBezTo>
                    <a:pt x="17688" y="37290"/>
                    <a:pt x="9227" y="44756"/>
                    <a:pt x="3968" y="42398"/>
                  </a:cubicBezTo>
                  <a:cubicBezTo>
                    <a:pt x="-1269" y="40016"/>
                    <a:pt x="-1338" y="28702"/>
                    <a:pt x="3854" y="17114"/>
                  </a:cubicBezTo>
                  <a:cubicBezTo>
                    <a:pt x="9045" y="5549"/>
                    <a:pt x="17506" y="-1940"/>
                    <a:pt x="22765" y="442"/>
                  </a:cubicBezTo>
                  <a:cubicBezTo>
                    <a:pt x="28025" y="2801"/>
                    <a:pt x="28071" y="14137"/>
                    <a:pt x="22880" y="2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0" name="Freeform: Shape 1944">
              <a:extLst>
                <a:ext uri="{FF2B5EF4-FFF2-40B4-BE49-F238E27FC236}">
                  <a16:creationId xmlns:a16="http://schemas.microsoft.com/office/drawing/2014/main" id="{00174A72-37F0-A411-F776-9E9DE0127911}"/>
                </a:ext>
              </a:extLst>
            </p:cNvPr>
            <p:cNvSpPr/>
            <p:nvPr/>
          </p:nvSpPr>
          <p:spPr>
            <a:xfrm>
              <a:off x="5221780" y="3312180"/>
              <a:ext cx="36376" cy="31134"/>
            </a:xfrm>
            <a:custGeom>
              <a:avLst/>
              <a:gdLst>
                <a:gd name="connsiteX0" fmla="*/ 23574 w 36376"/>
                <a:gd name="connsiteY0" fmla="*/ 22277 h 31134"/>
                <a:gd name="connsiteX1" fmla="*/ 821 w 36376"/>
                <a:gd name="connsiteY1" fmla="*/ 29606 h 31134"/>
                <a:gd name="connsiteX2" fmla="*/ 12804 w 36376"/>
                <a:gd name="connsiteY2" fmla="*/ 8857 h 31134"/>
                <a:gd name="connsiteX3" fmla="*/ 35557 w 36376"/>
                <a:gd name="connsiteY3" fmla="*/ 1528 h 31134"/>
                <a:gd name="connsiteX4" fmla="*/ 23574 w 36376"/>
                <a:gd name="connsiteY4" fmla="*/ 22277 h 31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6" h="31134">
                  <a:moveTo>
                    <a:pt x="23574" y="22277"/>
                  </a:moveTo>
                  <a:cubicBezTo>
                    <a:pt x="13993" y="30041"/>
                    <a:pt x="3794" y="33316"/>
                    <a:pt x="821" y="29606"/>
                  </a:cubicBezTo>
                  <a:cubicBezTo>
                    <a:pt x="-2152" y="25896"/>
                    <a:pt x="3199" y="16598"/>
                    <a:pt x="12804" y="8857"/>
                  </a:cubicBezTo>
                  <a:cubicBezTo>
                    <a:pt x="22385" y="1093"/>
                    <a:pt x="32584" y="-2182"/>
                    <a:pt x="35557" y="1528"/>
                  </a:cubicBezTo>
                  <a:cubicBezTo>
                    <a:pt x="38530" y="5239"/>
                    <a:pt x="33156" y="14536"/>
                    <a:pt x="23574" y="22277"/>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1" name="Freeform: Shape 1945">
              <a:extLst>
                <a:ext uri="{FF2B5EF4-FFF2-40B4-BE49-F238E27FC236}">
                  <a16:creationId xmlns:a16="http://schemas.microsoft.com/office/drawing/2014/main" id="{91883315-BD30-22DE-64B2-327310939CD9}"/>
                </a:ext>
              </a:extLst>
            </p:cNvPr>
            <p:cNvSpPr/>
            <p:nvPr/>
          </p:nvSpPr>
          <p:spPr>
            <a:xfrm>
              <a:off x="5379313" y="3426492"/>
              <a:ext cx="28999" cy="50087"/>
            </a:xfrm>
            <a:custGeom>
              <a:avLst/>
              <a:gdLst>
                <a:gd name="connsiteX0" fmla="*/ 28333 w 28999"/>
                <a:gd name="connsiteY0" fmla="*/ 53 h 50087"/>
                <a:gd name="connsiteX1" fmla="*/ 0 w 28999"/>
                <a:gd name="connsiteY1" fmla="*/ 49932 h 50087"/>
                <a:gd name="connsiteX2" fmla="*/ 343 w 28999"/>
                <a:gd name="connsiteY2" fmla="*/ 49932 h 50087"/>
                <a:gd name="connsiteX3" fmla="*/ 9376 w 28999"/>
                <a:gd name="connsiteY3" fmla="*/ 22931 h 50087"/>
                <a:gd name="connsiteX4" fmla="*/ 28768 w 28999"/>
                <a:gd name="connsiteY4" fmla="*/ 1015 h 50087"/>
                <a:gd name="connsiteX5" fmla="*/ 28310 w 28999"/>
                <a:gd name="connsiteY5" fmla="*/ 53 h 5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 h="50087">
                  <a:moveTo>
                    <a:pt x="28333" y="53"/>
                  </a:moveTo>
                  <a:cubicBezTo>
                    <a:pt x="10451" y="8320"/>
                    <a:pt x="1143" y="31382"/>
                    <a:pt x="0" y="49932"/>
                  </a:cubicBezTo>
                  <a:cubicBezTo>
                    <a:pt x="0" y="50162"/>
                    <a:pt x="297" y="50116"/>
                    <a:pt x="343" y="49932"/>
                  </a:cubicBezTo>
                  <a:cubicBezTo>
                    <a:pt x="2676" y="40497"/>
                    <a:pt x="5214" y="31795"/>
                    <a:pt x="9376" y="22931"/>
                  </a:cubicBezTo>
                  <a:cubicBezTo>
                    <a:pt x="13675" y="13748"/>
                    <a:pt x="20650" y="6832"/>
                    <a:pt x="28768" y="1015"/>
                  </a:cubicBezTo>
                  <a:cubicBezTo>
                    <a:pt x="29248" y="648"/>
                    <a:pt x="28928" y="-222"/>
                    <a:pt x="28310" y="5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2" name="Freeform: Shape 1947">
              <a:extLst>
                <a:ext uri="{FF2B5EF4-FFF2-40B4-BE49-F238E27FC236}">
                  <a16:creationId xmlns:a16="http://schemas.microsoft.com/office/drawing/2014/main" id="{F9118BFA-8D6B-29AC-51B8-CDFC581D5F09}"/>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00A5D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3" name="Freeform: Shape 1948">
              <a:extLst>
                <a:ext uri="{FF2B5EF4-FFF2-40B4-BE49-F238E27FC236}">
                  <a16:creationId xmlns:a16="http://schemas.microsoft.com/office/drawing/2014/main" id="{E58DE05A-4546-B12E-E280-F91D21367F4F}"/>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83B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4" name="Freeform: Shape 1950">
              <a:extLst>
                <a:ext uri="{FF2B5EF4-FFF2-40B4-BE49-F238E27FC236}">
                  <a16:creationId xmlns:a16="http://schemas.microsoft.com/office/drawing/2014/main" id="{332C1340-1F45-405C-2E54-47147C4083C8}"/>
                </a:ext>
              </a:extLst>
            </p:cNvPr>
            <p:cNvSpPr/>
            <p:nvPr/>
          </p:nvSpPr>
          <p:spPr>
            <a:xfrm>
              <a:off x="5339752" y="3407169"/>
              <a:ext cx="283411" cy="220245"/>
            </a:xfrm>
            <a:custGeom>
              <a:avLst/>
              <a:gdLst>
                <a:gd name="connsiteX0" fmla="*/ 271258 w 283411"/>
                <a:gd name="connsiteY0" fmla="*/ 105073 h 220245"/>
                <a:gd name="connsiteX1" fmla="*/ 278209 w 283411"/>
                <a:gd name="connsiteY1" fmla="*/ 86912 h 220245"/>
                <a:gd name="connsiteX2" fmla="*/ 258520 w 283411"/>
                <a:gd name="connsiteY2" fmla="*/ 64812 h 220245"/>
                <a:gd name="connsiteX3" fmla="*/ 187927 w 283411"/>
                <a:gd name="connsiteY3" fmla="*/ 52491 h 220245"/>
                <a:gd name="connsiteX4" fmla="*/ 253649 w 283411"/>
                <a:gd name="connsiteY4" fmla="*/ 51094 h 220245"/>
                <a:gd name="connsiteX5" fmla="*/ 279833 w 283411"/>
                <a:gd name="connsiteY5" fmla="*/ 39689 h 220245"/>
                <a:gd name="connsiteX6" fmla="*/ 280771 w 283411"/>
                <a:gd name="connsiteY6" fmla="*/ 10833 h 220245"/>
                <a:gd name="connsiteX7" fmla="*/ 262933 w 283411"/>
                <a:gd name="connsiteY7" fmla="*/ 138 h 220245"/>
                <a:gd name="connsiteX8" fmla="*/ 90831 w 283411"/>
                <a:gd name="connsiteY8" fmla="*/ 11314 h 220245"/>
                <a:gd name="connsiteX9" fmla="*/ 61171 w 283411"/>
                <a:gd name="connsiteY9" fmla="*/ 67377 h 220245"/>
                <a:gd name="connsiteX10" fmla="*/ 23 w 283411"/>
                <a:gd name="connsiteY10" fmla="*/ 167434 h 220245"/>
                <a:gd name="connsiteX11" fmla="*/ 121954 w 283411"/>
                <a:gd name="connsiteY11" fmla="*/ 220245 h 220245"/>
                <a:gd name="connsiteX12" fmla="*/ 237413 w 283411"/>
                <a:gd name="connsiteY12" fmla="*/ 138761 h 220245"/>
                <a:gd name="connsiteX13" fmla="*/ 271280 w 283411"/>
                <a:gd name="connsiteY13" fmla="*/ 105050 h 2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11" h="220245">
                  <a:moveTo>
                    <a:pt x="271258" y="105073"/>
                  </a:moveTo>
                  <a:cubicBezTo>
                    <a:pt x="271258" y="105073"/>
                    <a:pt x="277500" y="98775"/>
                    <a:pt x="278209" y="86912"/>
                  </a:cubicBezTo>
                  <a:cubicBezTo>
                    <a:pt x="278895" y="75049"/>
                    <a:pt x="274962" y="68774"/>
                    <a:pt x="258520" y="64812"/>
                  </a:cubicBezTo>
                  <a:cubicBezTo>
                    <a:pt x="242078" y="60850"/>
                    <a:pt x="203272" y="54117"/>
                    <a:pt x="187927" y="52491"/>
                  </a:cubicBezTo>
                  <a:cubicBezTo>
                    <a:pt x="187927" y="52491"/>
                    <a:pt x="233274" y="51804"/>
                    <a:pt x="253649" y="51094"/>
                  </a:cubicBezTo>
                  <a:cubicBezTo>
                    <a:pt x="274024" y="50384"/>
                    <a:pt x="276105" y="48529"/>
                    <a:pt x="279833" y="39689"/>
                  </a:cubicBezTo>
                  <a:cubicBezTo>
                    <a:pt x="283537" y="30849"/>
                    <a:pt x="285161" y="20612"/>
                    <a:pt x="280771" y="10833"/>
                  </a:cubicBezTo>
                  <a:cubicBezTo>
                    <a:pt x="276380" y="1077"/>
                    <a:pt x="272675" y="-549"/>
                    <a:pt x="262933" y="138"/>
                  </a:cubicBezTo>
                  <a:cubicBezTo>
                    <a:pt x="253192" y="825"/>
                    <a:pt x="108187" y="9436"/>
                    <a:pt x="90831" y="11314"/>
                  </a:cubicBezTo>
                  <a:cubicBezTo>
                    <a:pt x="73451" y="13169"/>
                    <a:pt x="46811" y="23635"/>
                    <a:pt x="61171" y="67377"/>
                  </a:cubicBezTo>
                  <a:cubicBezTo>
                    <a:pt x="61171" y="67377"/>
                    <a:pt x="-1372" y="124196"/>
                    <a:pt x="23" y="167434"/>
                  </a:cubicBezTo>
                  <a:cubicBezTo>
                    <a:pt x="1418" y="210672"/>
                    <a:pt x="121954" y="220245"/>
                    <a:pt x="121954" y="220245"/>
                  </a:cubicBezTo>
                  <a:cubicBezTo>
                    <a:pt x="121954" y="220245"/>
                    <a:pt x="234235" y="140021"/>
                    <a:pt x="237413" y="138761"/>
                  </a:cubicBezTo>
                  <a:cubicBezTo>
                    <a:pt x="240592" y="137479"/>
                    <a:pt x="271280" y="105050"/>
                    <a:pt x="271280" y="10505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5" name="Freeform: Shape 1951">
              <a:extLst>
                <a:ext uri="{FF2B5EF4-FFF2-40B4-BE49-F238E27FC236}">
                  <a16:creationId xmlns:a16="http://schemas.microsoft.com/office/drawing/2014/main" id="{3843380B-07EC-2DD9-4066-BFFA4F1EED79}"/>
                </a:ext>
              </a:extLst>
            </p:cNvPr>
            <p:cNvSpPr/>
            <p:nvPr/>
          </p:nvSpPr>
          <p:spPr>
            <a:xfrm>
              <a:off x="5338767" y="3406203"/>
              <a:ext cx="285313" cy="222196"/>
            </a:xfrm>
            <a:custGeom>
              <a:avLst/>
              <a:gdLst>
                <a:gd name="connsiteX0" fmla="*/ 122916 w 285313"/>
                <a:gd name="connsiteY0" fmla="*/ 222197 h 222196"/>
                <a:gd name="connsiteX1" fmla="*/ 122847 w 285313"/>
                <a:gd name="connsiteY1" fmla="*/ 222197 h 222196"/>
                <a:gd name="connsiteX2" fmla="*/ 62225 w 285313"/>
                <a:gd name="connsiteY2" fmla="*/ 211960 h 222196"/>
                <a:gd name="connsiteX3" fmla="*/ 25 w 285313"/>
                <a:gd name="connsiteY3" fmla="*/ 168424 h 222196"/>
                <a:gd name="connsiteX4" fmla="*/ 30279 w 285313"/>
                <a:gd name="connsiteY4" fmla="*/ 101551 h 222196"/>
                <a:gd name="connsiteX5" fmla="*/ 61013 w 285313"/>
                <a:gd name="connsiteY5" fmla="*/ 68046 h 222196"/>
                <a:gd name="connsiteX6" fmla="*/ 62088 w 285313"/>
                <a:gd name="connsiteY6" fmla="*/ 26960 h 222196"/>
                <a:gd name="connsiteX7" fmla="*/ 91656 w 285313"/>
                <a:gd name="connsiteY7" fmla="*/ 11296 h 222196"/>
                <a:gd name="connsiteX8" fmla="*/ 233093 w 285313"/>
                <a:gd name="connsiteY8" fmla="*/ 2044 h 222196"/>
                <a:gd name="connsiteX9" fmla="*/ 263781 w 285313"/>
                <a:gd name="connsiteY9" fmla="*/ 143 h 222196"/>
                <a:gd name="connsiteX10" fmla="*/ 282556 w 285313"/>
                <a:gd name="connsiteY10" fmla="*/ 11410 h 222196"/>
                <a:gd name="connsiteX11" fmla="*/ 281641 w 285313"/>
                <a:gd name="connsiteY11" fmla="*/ 41022 h 222196"/>
                <a:gd name="connsiteX12" fmla="*/ 254611 w 285313"/>
                <a:gd name="connsiteY12" fmla="*/ 52999 h 222196"/>
                <a:gd name="connsiteX13" fmla="*/ 201718 w 285313"/>
                <a:gd name="connsiteY13" fmla="*/ 54168 h 222196"/>
                <a:gd name="connsiteX14" fmla="*/ 259665 w 285313"/>
                <a:gd name="connsiteY14" fmla="*/ 64840 h 222196"/>
                <a:gd name="connsiteX15" fmla="*/ 280086 w 285313"/>
                <a:gd name="connsiteY15" fmla="*/ 87925 h 222196"/>
                <a:gd name="connsiteX16" fmla="*/ 272860 w 285313"/>
                <a:gd name="connsiteY16" fmla="*/ 106704 h 222196"/>
                <a:gd name="connsiteX17" fmla="*/ 238673 w 285313"/>
                <a:gd name="connsiteY17" fmla="*/ 140621 h 222196"/>
                <a:gd name="connsiteX18" fmla="*/ 123396 w 285313"/>
                <a:gd name="connsiteY18" fmla="*/ 221990 h 222196"/>
                <a:gd name="connsiteX19" fmla="*/ 122847 w 285313"/>
                <a:gd name="connsiteY19" fmla="*/ 222174 h 222196"/>
                <a:gd name="connsiteX20" fmla="*/ 267394 w 285313"/>
                <a:gd name="connsiteY20" fmla="*/ 1906 h 222196"/>
                <a:gd name="connsiteX21" fmla="*/ 263987 w 285313"/>
                <a:gd name="connsiteY21" fmla="*/ 2066 h 222196"/>
                <a:gd name="connsiteX22" fmla="*/ 233276 w 285313"/>
                <a:gd name="connsiteY22" fmla="*/ 3967 h 222196"/>
                <a:gd name="connsiteX23" fmla="*/ 91907 w 285313"/>
                <a:gd name="connsiteY23" fmla="*/ 13219 h 222196"/>
                <a:gd name="connsiteX24" fmla="*/ 63734 w 285313"/>
                <a:gd name="connsiteY24" fmla="*/ 28014 h 222196"/>
                <a:gd name="connsiteX25" fmla="*/ 63071 w 285313"/>
                <a:gd name="connsiteY25" fmla="*/ 68046 h 222196"/>
                <a:gd name="connsiteX26" fmla="*/ 62796 w 285313"/>
                <a:gd name="connsiteY26" fmla="*/ 69054 h 222196"/>
                <a:gd name="connsiteX27" fmla="*/ 1968 w 285313"/>
                <a:gd name="connsiteY27" fmla="*/ 168401 h 222196"/>
                <a:gd name="connsiteX28" fmla="*/ 122664 w 285313"/>
                <a:gd name="connsiteY28" fmla="*/ 220273 h 222196"/>
                <a:gd name="connsiteX29" fmla="*/ 238032 w 285313"/>
                <a:gd name="connsiteY29" fmla="*/ 138880 h 222196"/>
                <a:gd name="connsiteX30" fmla="*/ 271556 w 285313"/>
                <a:gd name="connsiteY30" fmla="*/ 105399 h 222196"/>
                <a:gd name="connsiteX31" fmla="*/ 278257 w 285313"/>
                <a:gd name="connsiteY31" fmla="*/ 87856 h 222196"/>
                <a:gd name="connsiteX32" fmla="*/ 259299 w 285313"/>
                <a:gd name="connsiteY32" fmla="*/ 66741 h 222196"/>
                <a:gd name="connsiteX33" fmla="*/ 188844 w 285313"/>
                <a:gd name="connsiteY33" fmla="*/ 54419 h 222196"/>
                <a:gd name="connsiteX34" fmla="*/ 187998 w 285313"/>
                <a:gd name="connsiteY34" fmla="*/ 53434 h 222196"/>
                <a:gd name="connsiteX35" fmla="*/ 188935 w 285313"/>
                <a:gd name="connsiteY35" fmla="*/ 52541 h 222196"/>
                <a:gd name="connsiteX36" fmla="*/ 254634 w 285313"/>
                <a:gd name="connsiteY36" fmla="*/ 51145 h 222196"/>
                <a:gd name="connsiteX37" fmla="*/ 279972 w 285313"/>
                <a:gd name="connsiteY37" fmla="*/ 40335 h 222196"/>
                <a:gd name="connsiteX38" fmla="*/ 280909 w 285313"/>
                <a:gd name="connsiteY38" fmla="*/ 12235 h 222196"/>
                <a:gd name="connsiteX39" fmla="*/ 267417 w 285313"/>
                <a:gd name="connsiteY39" fmla="*/ 1952 h 22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313" h="222196">
                  <a:moveTo>
                    <a:pt x="122916" y="222197"/>
                  </a:moveTo>
                  <a:lnTo>
                    <a:pt x="122847" y="222197"/>
                  </a:lnTo>
                  <a:cubicBezTo>
                    <a:pt x="122527" y="222174"/>
                    <a:pt x="92273" y="219700"/>
                    <a:pt x="62225" y="211960"/>
                  </a:cubicBezTo>
                  <a:cubicBezTo>
                    <a:pt x="21566" y="201494"/>
                    <a:pt x="642" y="186837"/>
                    <a:pt x="25" y="168424"/>
                  </a:cubicBezTo>
                  <a:cubicBezTo>
                    <a:pt x="-570" y="150263"/>
                    <a:pt x="9629" y="127773"/>
                    <a:pt x="30279" y="101551"/>
                  </a:cubicBezTo>
                  <a:cubicBezTo>
                    <a:pt x="44136" y="83963"/>
                    <a:pt x="58314" y="70542"/>
                    <a:pt x="61013" y="68046"/>
                  </a:cubicBezTo>
                  <a:cubicBezTo>
                    <a:pt x="55410" y="50618"/>
                    <a:pt x="55753" y="36808"/>
                    <a:pt x="62088" y="26960"/>
                  </a:cubicBezTo>
                  <a:cubicBezTo>
                    <a:pt x="69588" y="15280"/>
                    <a:pt x="83835" y="12120"/>
                    <a:pt x="91656" y="11296"/>
                  </a:cubicBezTo>
                  <a:cubicBezTo>
                    <a:pt x="104507" y="9922"/>
                    <a:pt x="188158" y="4792"/>
                    <a:pt x="233093" y="2044"/>
                  </a:cubicBezTo>
                  <a:cubicBezTo>
                    <a:pt x="249443" y="1036"/>
                    <a:pt x="261243" y="326"/>
                    <a:pt x="263781" y="143"/>
                  </a:cubicBezTo>
                  <a:cubicBezTo>
                    <a:pt x="274118" y="-613"/>
                    <a:pt x="278074" y="1425"/>
                    <a:pt x="282556" y="11410"/>
                  </a:cubicBezTo>
                  <a:cubicBezTo>
                    <a:pt x="286512" y="20181"/>
                    <a:pt x="286214" y="30144"/>
                    <a:pt x="281641" y="41022"/>
                  </a:cubicBezTo>
                  <a:cubicBezTo>
                    <a:pt x="277708" y="50389"/>
                    <a:pt x="275147" y="52290"/>
                    <a:pt x="254611" y="52999"/>
                  </a:cubicBezTo>
                  <a:cubicBezTo>
                    <a:pt x="241188" y="53458"/>
                    <a:pt x="216742" y="53916"/>
                    <a:pt x="201718" y="54168"/>
                  </a:cubicBezTo>
                  <a:cubicBezTo>
                    <a:pt x="220150" y="56916"/>
                    <a:pt x="246951" y="61771"/>
                    <a:pt x="259665" y="64840"/>
                  </a:cubicBezTo>
                  <a:cubicBezTo>
                    <a:pt x="275512" y="68641"/>
                    <a:pt x="280864" y="74687"/>
                    <a:pt x="280086" y="87925"/>
                  </a:cubicBezTo>
                  <a:cubicBezTo>
                    <a:pt x="279400" y="100017"/>
                    <a:pt x="273134" y="106429"/>
                    <a:pt x="272860" y="106704"/>
                  </a:cubicBezTo>
                  <a:cubicBezTo>
                    <a:pt x="269727" y="110025"/>
                    <a:pt x="241920" y="139316"/>
                    <a:pt x="238673" y="140621"/>
                  </a:cubicBezTo>
                  <a:cubicBezTo>
                    <a:pt x="235768" y="141927"/>
                    <a:pt x="161997" y="194440"/>
                    <a:pt x="123396" y="221990"/>
                  </a:cubicBezTo>
                  <a:cubicBezTo>
                    <a:pt x="123236" y="222105"/>
                    <a:pt x="123053" y="222174"/>
                    <a:pt x="122847" y="222174"/>
                  </a:cubicBezTo>
                  <a:close/>
                  <a:moveTo>
                    <a:pt x="267394" y="1906"/>
                  </a:moveTo>
                  <a:cubicBezTo>
                    <a:pt x="266342" y="1906"/>
                    <a:pt x="265222" y="1975"/>
                    <a:pt x="263987" y="2066"/>
                  </a:cubicBezTo>
                  <a:cubicBezTo>
                    <a:pt x="261426" y="2249"/>
                    <a:pt x="249626" y="2959"/>
                    <a:pt x="233276" y="3967"/>
                  </a:cubicBezTo>
                  <a:cubicBezTo>
                    <a:pt x="188341" y="6715"/>
                    <a:pt x="104713" y="11845"/>
                    <a:pt x="91907" y="13219"/>
                  </a:cubicBezTo>
                  <a:cubicBezTo>
                    <a:pt x="84407" y="14021"/>
                    <a:pt x="70800" y="16998"/>
                    <a:pt x="63734" y="28014"/>
                  </a:cubicBezTo>
                  <a:cubicBezTo>
                    <a:pt x="57674" y="37449"/>
                    <a:pt x="57446" y="50915"/>
                    <a:pt x="63071" y="68046"/>
                  </a:cubicBezTo>
                  <a:cubicBezTo>
                    <a:pt x="63185" y="68412"/>
                    <a:pt x="63071" y="68802"/>
                    <a:pt x="62796" y="69054"/>
                  </a:cubicBezTo>
                  <a:cubicBezTo>
                    <a:pt x="62179" y="69626"/>
                    <a:pt x="596" y="126079"/>
                    <a:pt x="1968" y="168401"/>
                  </a:cubicBezTo>
                  <a:cubicBezTo>
                    <a:pt x="3272" y="209189"/>
                    <a:pt x="115553" y="219655"/>
                    <a:pt x="122664" y="220273"/>
                  </a:cubicBezTo>
                  <a:cubicBezTo>
                    <a:pt x="135425" y="211135"/>
                    <a:pt x="234876" y="140140"/>
                    <a:pt x="238032" y="138880"/>
                  </a:cubicBezTo>
                  <a:cubicBezTo>
                    <a:pt x="240205" y="137987"/>
                    <a:pt x="259757" y="117857"/>
                    <a:pt x="271556" y="105399"/>
                  </a:cubicBezTo>
                  <a:cubicBezTo>
                    <a:pt x="271648" y="105330"/>
                    <a:pt x="277570" y="99169"/>
                    <a:pt x="278257" y="87856"/>
                  </a:cubicBezTo>
                  <a:cubicBezTo>
                    <a:pt x="278874" y="77275"/>
                    <a:pt x="276039" y="70771"/>
                    <a:pt x="259299" y="66741"/>
                  </a:cubicBezTo>
                  <a:cubicBezTo>
                    <a:pt x="243155" y="62870"/>
                    <a:pt x="204302" y="56068"/>
                    <a:pt x="188844" y="54419"/>
                  </a:cubicBezTo>
                  <a:cubicBezTo>
                    <a:pt x="188341" y="54373"/>
                    <a:pt x="187974" y="53938"/>
                    <a:pt x="187998" y="53434"/>
                  </a:cubicBezTo>
                  <a:cubicBezTo>
                    <a:pt x="187998" y="52931"/>
                    <a:pt x="188432" y="52541"/>
                    <a:pt x="188935" y="52541"/>
                  </a:cubicBezTo>
                  <a:cubicBezTo>
                    <a:pt x="189393" y="52541"/>
                    <a:pt x="234488" y="51854"/>
                    <a:pt x="254634" y="51145"/>
                  </a:cubicBezTo>
                  <a:cubicBezTo>
                    <a:pt x="275032" y="50434"/>
                    <a:pt x="276473" y="48648"/>
                    <a:pt x="279972" y="40335"/>
                  </a:cubicBezTo>
                  <a:cubicBezTo>
                    <a:pt x="284317" y="29960"/>
                    <a:pt x="284637" y="20502"/>
                    <a:pt x="280909" y="12235"/>
                  </a:cubicBezTo>
                  <a:cubicBezTo>
                    <a:pt x="277273" y="4173"/>
                    <a:pt x="274369" y="1952"/>
                    <a:pt x="267417" y="1952"/>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6" name="Freeform: Shape 1952">
              <a:extLst>
                <a:ext uri="{FF2B5EF4-FFF2-40B4-BE49-F238E27FC236}">
                  <a16:creationId xmlns:a16="http://schemas.microsoft.com/office/drawing/2014/main" id="{E5AA993D-4E2F-3920-30B9-0A6440CD9861}"/>
                </a:ext>
              </a:extLst>
            </p:cNvPr>
            <p:cNvSpPr/>
            <p:nvPr/>
          </p:nvSpPr>
          <p:spPr>
            <a:xfrm>
              <a:off x="5396845" y="3415506"/>
              <a:ext cx="74259" cy="60139"/>
            </a:xfrm>
            <a:custGeom>
              <a:avLst/>
              <a:gdLst>
                <a:gd name="connsiteX0" fmla="*/ 26351 w 74259"/>
                <a:gd name="connsiteY0" fmla="*/ 60139 h 60139"/>
                <a:gd name="connsiteX1" fmla="*/ 74259 w 74259"/>
                <a:gd name="connsiteY1" fmla="*/ 0 h 60139"/>
                <a:gd name="connsiteX2" fmla="*/ 33738 w 74259"/>
                <a:gd name="connsiteY2" fmla="*/ 2954 h 60139"/>
                <a:gd name="connsiteX3" fmla="*/ 3918 w 74259"/>
                <a:gd name="connsiteY3" fmla="*/ 58445 h 60139"/>
                <a:gd name="connsiteX4" fmla="*/ 26351 w 74259"/>
                <a:gd name="connsiteY4" fmla="*/ 60139 h 6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9" h="60139">
                  <a:moveTo>
                    <a:pt x="26351" y="60139"/>
                  </a:moveTo>
                  <a:cubicBezTo>
                    <a:pt x="22921" y="31627"/>
                    <a:pt x="37145" y="4603"/>
                    <a:pt x="74259" y="0"/>
                  </a:cubicBezTo>
                  <a:cubicBezTo>
                    <a:pt x="54365" y="1305"/>
                    <a:pt x="38746" y="2405"/>
                    <a:pt x="33738" y="2954"/>
                  </a:cubicBezTo>
                  <a:cubicBezTo>
                    <a:pt x="16427" y="4809"/>
                    <a:pt x="-10031" y="15206"/>
                    <a:pt x="3918" y="58445"/>
                  </a:cubicBezTo>
                  <a:cubicBezTo>
                    <a:pt x="3918" y="58445"/>
                    <a:pt x="25277" y="59773"/>
                    <a:pt x="26351" y="6013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7" name="Freeform: Shape 1953">
              <a:extLst>
                <a:ext uri="{FF2B5EF4-FFF2-40B4-BE49-F238E27FC236}">
                  <a16:creationId xmlns:a16="http://schemas.microsoft.com/office/drawing/2014/main" id="{DFC73644-D7FF-670A-551D-0C451251DD4F}"/>
                </a:ext>
              </a:extLst>
            </p:cNvPr>
            <p:cNvSpPr/>
            <p:nvPr/>
          </p:nvSpPr>
          <p:spPr>
            <a:xfrm>
              <a:off x="5465525" y="3438454"/>
              <a:ext cx="156781" cy="35634"/>
            </a:xfrm>
            <a:custGeom>
              <a:avLst/>
              <a:gdLst>
                <a:gd name="connsiteX0" fmla="*/ 110726 w 156781"/>
                <a:gd name="connsiteY0" fmla="*/ 824 h 35634"/>
                <a:gd name="connsiteX1" fmla="*/ 66659 w 156781"/>
                <a:gd name="connsiteY1" fmla="*/ 2977 h 35634"/>
                <a:gd name="connsiteX2" fmla="*/ 20558 w 156781"/>
                <a:gd name="connsiteY2" fmla="*/ 19123 h 35634"/>
                <a:gd name="connsiteX3" fmla="*/ 0 w 156781"/>
                <a:gd name="connsiteY3" fmla="*/ 35635 h 35634"/>
                <a:gd name="connsiteX4" fmla="*/ 13355 w 156781"/>
                <a:gd name="connsiteY4" fmla="*/ 30093 h 35634"/>
                <a:gd name="connsiteX5" fmla="*/ 62657 w 156781"/>
                <a:gd name="connsiteY5" fmla="*/ 21276 h 35634"/>
                <a:gd name="connsiteX6" fmla="*/ 62177 w 156781"/>
                <a:gd name="connsiteY6" fmla="*/ 21229 h 35634"/>
                <a:gd name="connsiteX7" fmla="*/ 127899 w 156781"/>
                <a:gd name="connsiteY7" fmla="*/ 19833 h 35634"/>
                <a:gd name="connsiteX8" fmla="*/ 154083 w 156781"/>
                <a:gd name="connsiteY8" fmla="*/ 8428 h 35634"/>
                <a:gd name="connsiteX9" fmla="*/ 156781 w 156781"/>
                <a:gd name="connsiteY9" fmla="*/ 0 h 35634"/>
                <a:gd name="connsiteX10" fmla="*/ 110748 w 156781"/>
                <a:gd name="connsiteY10" fmla="*/ 847 h 3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781" h="35634">
                  <a:moveTo>
                    <a:pt x="110726" y="824"/>
                  </a:moveTo>
                  <a:cubicBezTo>
                    <a:pt x="96021" y="1374"/>
                    <a:pt x="81340" y="2130"/>
                    <a:pt x="66659" y="2977"/>
                  </a:cubicBezTo>
                  <a:cubicBezTo>
                    <a:pt x="50446" y="5680"/>
                    <a:pt x="34804" y="9802"/>
                    <a:pt x="20558" y="19123"/>
                  </a:cubicBezTo>
                  <a:cubicBezTo>
                    <a:pt x="13126" y="23978"/>
                    <a:pt x="6357" y="29566"/>
                    <a:pt x="0" y="35635"/>
                  </a:cubicBezTo>
                  <a:cubicBezTo>
                    <a:pt x="4322" y="33528"/>
                    <a:pt x="8781" y="31650"/>
                    <a:pt x="13355" y="30093"/>
                  </a:cubicBezTo>
                  <a:cubicBezTo>
                    <a:pt x="28973" y="24688"/>
                    <a:pt x="45895" y="21046"/>
                    <a:pt x="62657" y="21276"/>
                  </a:cubicBezTo>
                  <a:cubicBezTo>
                    <a:pt x="62497" y="21253"/>
                    <a:pt x="62314" y="21253"/>
                    <a:pt x="62177" y="21229"/>
                  </a:cubicBezTo>
                  <a:cubicBezTo>
                    <a:pt x="62177" y="21229"/>
                    <a:pt x="107524" y="20542"/>
                    <a:pt x="127899" y="19833"/>
                  </a:cubicBezTo>
                  <a:cubicBezTo>
                    <a:pt x="148274" y="19123"/>
                    <a:pt x="150355" y="17268"/>
                    <a:pt x="154083" y="8428"/>
                  </a:cubicBezTo>
                  <a:cubicBezTo>
                    <a:pt x="155226" y="5725"/>
                    <a:pt x="156141" y="2908"/>
                    <a:pt x="156781" y="0"/>
                  </a:cubicBezTo>
                  <a:cubicBezTo>
                    <a:pt x="141460" y="801"/>
                    <a:pt x="126116" y="275"/>
                    <a:pt x="110748" y="84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8" name="Freeform: Shape 1954">
              <a:extLst>
                <a:ext uri="{FF2B5EF4-FFF2-40B4-BE49-F238E27FC236}">
                  <a16:creationId xmlns:a16="http://schemas.microsoft.com/office/drawing/2014/main" id="{B7E6FC6E-FE1B-E578-5C06-46E5C7800541}"/>
                </a:ext>
              </a:extLst>
            </p:cNvPr>
            <p:cNvSpPr/>
            <p:nvPr/>
          </p:nvSpPr>
          <p:spPr>
            <a:xfrm>
              <a:off x="5343045" y="3474775"/>
              <a:ext cx="274916" cy="152649"/>
            </a:xfrm>
            <a:custGeom>
              <a:avLst/>
              <a:gdLst>
                <a:gd name="connsiteX0" fmla="*/ 166889 w 274916"/>
                <a:gd name="connsiteY0" fmla="*/ 870 h 152649"/>
                <a:gd name="connsiteX1" fmla="*/ 0 w 274916"/>
                <a:gd name="connsiteY1" fmla="*/ 144716 h 152649"/>
                <a:gd name="connsiteX2" fmla="*/ 118638 w 274916"/>
                <a:gd name="connsiteY2" fmla="*/ 152639 h 152649"/>
                <a:gd name="connsiteX3" fmla="*/ 234097 w 274916"/>
                <a:gd name="connsiteY3" fmla="*/ 71156 h 152649"/>
                <a:gd name="connsiteX4" fmla="*/ 267964 w 274916"/>
                <a:gd name="connsiteY4" fmla="*/ 37444 h 152649"/>
                <a:gd name="connsiteX5" fmla="*/ 274916 w 274916"/>
                <a:gd name="connsiteY5" fmla="*/ 19283 h 152649"/>
                <a:gd name="connsiteX6" fmla="*/ 166889 w 274916"/>
                <a:gd name="connsiteY6" fmla="*/ 870 h 15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916" h="152649">
                  <a:moveTo>
                    <a:pt x="166889" y="870"/>
                  </a:moveTo>
                  <a:cubicBezTo>
                    <a:pt x="79854" y="11130"/>
                    <a:pt x="5328" y="78255"/>
                    <a:pt x="0" y="144716"/>
                  </a:cubicBezTo>
                  <a:cubicBezTo>
                    <a:pt x="31443" y="153258"/>
                    <a:pt x="118638" y="152639"/>
                    <a:pt x="118638" y="152639"/>
                  </a:cubicBezTo>
                  <a:cubicBezTo>
                    <a:pt x="118638" y="152639"/>
                    <a:pt x="230918" y="72415"/>
                    <a:pt x="234097" y="71156"/>
                  </a:cubicBezTo>
                  <a:cubicBezTo>
                    <a:pt x="237276" y="69873"/>
                    <a:pt x="267964" y="37444"/>
                    <a:pt x="267964" y="37444"/>
                  </a:cubicBezTo>
                  <a:cubicBezTo>
                    <a:pt x="267964" y="37444"/>
                    <a:pt x="274207" y="31147"/>
                    <a:pt x="274916" y="19283"/>
                  </a:cubicBezTo>
                  <a:cubicBezTo>
                    <a:pt x="275145" y="15642"/>
                    <a:pt x="211367" y="-4374"/>
                    <a:pt x="166889" y="8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19" name="Freeform: Shape 1955">
              <a:extLst>
                <a:ext uri="{FF2B5EF4-FFF2-40B4-BE49-F238E27FC236}">
                  <a16:creationId xmlns:a16="http://schemas.microsoft.com/office/drawing/2014/main" id="{4368FECF-9EF0-F3CD-8D56-084049A0D8E9}"/>
                </a:ext>
              </a:extLst>
            </p:cNvPr>
            <p:cNvSpPr/>
            <p:nvPr/>
          </p:nvSpPr>
          <p:spPr>
            <a:xfrm>
              <a:off x="5429933" y="3372994"/>
              <a:ext cx="57057" cy="73133"/>
            </a:xfrm>
            <a:custGeom>
              <a:avLst/>
              <a:gdLst>
                <a:gd name="connsiteX0" fmla="*/ 42636 w 57057"/>
                <a:gd name="connsiteY0" fmla="*/ 38802 h 73133"/>
                <a:gd name="connsiteX1" fmla="*/ 41584 w 57057"/>
                <a:gd name="connsiteY1" fmla="*/ 17527 h 73133"/>
                <a:gd name="connsiteX2" fmla="*/ 43573 w 57057"/>
                <a:gd name="connsiteY2" fmla="*/ 12351 h 73133"/>
                <a:gd name="connsiteX3" fmla="*/ 45014 w 57057"/>
                <a:gd name="connsiteY3" fmla="*/ 6534 h 73133"/>
                <a:gd name="connsiteX4" fmla="*/ 40280 w 57057"/>
                <a:gd name="connsiteY4" fmla="*/ 7450 h 73133"/>
                <a:gd name="connsiteX5" fmla="*/ 32939 w 57057"/>
                <a:gd name="connsiteY5" fmla="*/ 25748 h 73133"/>
                <a:gd name="connsiteX6" fmla="*/ 33694 w 57057"/>
                <a:gd name="connsiteY6" fmla="*/ 2961 h 73133"/>
                <a:gd name="connsiteX7" fmla="*/ 33694 w 57057"/>
                <a:gd name="connsiteY7" fmla="*/ 2847 h 73133"/>
                <a:gd name="connsiteX8" fmla="*/ 33763 w 57057"/>
                <a:gd name="connsiteY8" fmla="*/ 1564 h 73133"/>
                <a:gd name="connsiteX9" fmla="*/ 26948 w 57057"/>
                <a:gd name="connsiteY9" fmla="*/ 2457 h 73133"/>
                <a:gd name="connsiteX10" fmla="*/ 26285 w 57057"/>
                <a:gd name="connsiteY10" fmla="*/ 21283 h 73133"/>
                <a:gd name="connsiteX11" fmla="*/ 22466 w 57057"/>
                <a:gd name="connsiteY11" fmla="*/ 14046 h 73133"/>
                <a:gd name="connsiteX12" fmla="*/ 19585 w 57057"/>
                <a:gd name="connsiteY12" fmla="*/ 8641 h 73133"/>
                <a:gd name="connsiteX13" fmla="*/ 17778 w 57057"/>
                <a:gd name="connsiteY13" fmla="*/ 12603 h 73133"/>
                <a:gd name="connsiteX14" fmla="*/ 21300 w 57057"/>
                <a:gd name="connsiteY14" fmla="*/ 23573 h 73133"/>
                <a:gd name="connsiteX15" fmla="*/ 22077 w 57057"/>
                <a:gd name="connsiteY15" fmla="*/ 27054 h 73133"/>
                <a:gd name="connsiteX16" fmla="*/ 22718 w 57057"/>
                <a:gd name="connsiteY16" fmla="*/ 30421 h 73133"/>
                <a:gd name="connsiteX17" fmla="*/ 14783 w 57057"/>
                <a:gd name="connsiteY17" fmla="*/ 20183 h 73133"/>
                <a:gd name="connsiteX18" fmla="*/ 10301 w 57057"/>
                <a:gd name="connsiteY18" fmla="*/ 15878 h 73133"/>
                <a:gd name="connsiteX19" fmla="*/ 5018 w 57057"/>
                <a:gd name="connsiteY19" fmla="*/ 12924 h 73133"/>
                <a:gd name="connsiteX20" fmla="*/ 422 w 57057"/>
                <a:gd name="connsiteY20" fmla="*/ 13817 h 73133"/>
                <a:gd name="connsiteX21" fmla="*/ 5109 w 57057"/>
                <a:gd name="connsiteY21" fmla="*/ 16908 h 73133"/>
                <a:gd name="connsiteX22" fmla="*/ 8929 w 57057"/>
                <a:gd name="connsiteY22" fmla="*/ 19244 h 73133"/>
                <a:gd name="connsiteX23" fmla="*/ 12541 w 57057"/>
                <a:gd name="connsiteY23" fmla="*/ 23298 h 73133"/>
                <a:gd name="connsiteX24" fmla="*/ 17366 w 57057"/>
                <a:gd name="connsiteY24" fmla="*/ 35344 h 73133"/>
                <a:gd name="connsiteX25" fmla="*/ 19928 w 57057"/>
                <a:gd name="connsiteY25" fmla="*/ 51467 h 73133"/>
                <a:gd name="connsiteX26" fmla="*/ 20111 w 57057"/>
                <a:gd name="connsiteY26" fmla="*/ 59551 h 73133"/>
                <a:gd name="connsiteX27" fmla="*/ 19493 w 57057"/>
                <a:gd name="connsiteY27" fmla="*/ 66330 h 73133"/>
                <a:gd name="connsiteX28" fmla="*/ 26582 w 57057"/>
                <a:gd name="connsiteY28" fmla="*/ 68849 h 73133"/>
                <a:gd name="connsiteX29" fmla="*/ 27771 w 57057"/>
                <a:gd name="connsiteY29" fmla="*/ 63902 h 73133"/>
                <a:gd name="connsiteX30" fmla="*/ 28160 w 57057"/>
                <a:gd name="connsiteY30" fmla="*/ 58521 h 73133"/>
                <a:gd name="connsiteX31" fmla="*/ 27840 w 57057"/>
                <a:gd name="connsiteY31" fmla="*/ 53024 h 73133"/>
                <a:gd name="connsiteX32" fmla="*/ 29670 w 57057"/>
                <a:gd name="connsiteY32" fmla="*/ 52497 h 73133"/>
                <a:gd name="connsiteX33" fmla="*/ 29670 w 57057"/>
                <a:gd name="connsiteY33" fmla="*/ 52635 h 73133"/>
                <a:gd name="connsiteX34" fmla="*/ 30081 w 57057"/>
                <a:gd name="connsiteY34" fmla="*/ 53024 h 73133"/>
                <a:gd name="connsiteX35" fmla="*/ 33671 w 57057"/>
                <a:gd name="connsiteY35" fmla="*/ 60948 h 73133"/>
                <a:gd name="connsiteX36" fmla="*/ 35775 w 57057"/>
                <a:gd name="connsiteY36" fmla="*/ 65872 h 73133"/>
                <a:gd name="connsiteX37" fmla="*/ 37078 w 57057"/>
                <a:gd name="connsiteY37" fmla="*/ 68277 h 73133"/>
                <a:gd name="connsiteX38" fmla="*/ 45562 w 57057"/>
                <a:gd name="connsiteY38" fmla="*/ 73132 h 73133"/>
                <a:gd name="connsiteX39" fmla="*/ 46957 w 57057"/>
                <a:gd name="connsiteY39" fmla="*/ 72399 h 73133"/>
                <a:gd name="connsiteX40" fmla="*/ 38405 w 57057"/>
                <a:gd name="connsiteY40" fmla="*/ 55177 h 73133"/>
                <a:gd name="connsiteX41" fmla="*/ 38336 w 57057"/>
                <a:gd name="connsiteY41" fmla="*/ 55062 h 73133"/>
                <a:gd name="connsiteX42" fmla="*/ 38245 w 57057"/>
                <a:gd name="connsiteY42" fmla="*/ 54261 h 73133"/>
                <a:gd name="connsiteX43" fmla="*/ 40074 w 57057"/>
                <a:gd name="connsiteY43" fmla="*/ 53871 h 73133"/>
                <a:gd name="connsiteX44" fmla="*/ 40212 w 57057"/>
                <a:gd name="connsiteY44" fmla="*/ 54421 h 73133"/>
                <a:gd name="connsiteX45" fmla="*/ 52697 w 57057"/>
                <a:gd name="connsiteY45" fmla="*/ 67246 h 73133"/>
                <a:gd name="connsiteX46" fmla="*/ 56836 w 57057"/>
                <a:gd name="connsiteY46" fmla="*/ 65070 h 73133"/>
                <a:gd name="connsiteX47" fmla="*/ 56631 w 57057"/>
                <a:gd name="connsiteY47" fmla="*/ 62116 h 73133"/>
                <a:gd name="connsiteX48" fmla="*/ 42590 w 57057"/>
                <a:gd name="connsiteY48" fmla="*/ 38848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057" h="73133">
                  <a:moveTo>
                    <a:pt x="42636" y="38802"/>
                  </a:moveTo>
                  <a:cubicBezTo>
                    <a:pt x="40898" y="32069"/>
                    <a:pt x="39845" y="24191"/>
                    <a:pt x="41584" y="17527"/>
                  </a:cubicBezTo>
                  <a:cubicBezTo>
                    <a:pt x="42087" y="15580"/>
                    <a:pt x="42658" y="14160"/>
                    <a:pt x="43573" y="12351"/>
                  </a:cubicBezTo>
                  <a:cubicBezTo>
                    <a:pt x="45014" y="9488"/>
                    <a:pt x="47415" y="7748"/>
                    <a:pt x="45014" y="6534"/>
                  </a:cubicBezTo>
                  <a:cubicBezTo>
                    <a:pt x="44053" y="6030"/>
                    <a:pt x="41835" y="6145"/>
                    <a:pt x="40280" y="7450"/>
                  </a:cubicBezTo>
                  <a:cubicBezTo>
                    <a:pt x="36210" y="11870"/>
                    <a:pt x="34037" y="19977"/>
                    <a:pt x="32939" y="25748"/>
                  </a:cubicBezTo>
                  <a:cubicBezTo>
                    <a:pt x="31019" y="16977"/>
                    <a:pt x="32025"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4" y="18351"/>
                    <a:pt x="26285" y="21283"/>
                  </a:cubicBezTo>
                  <a:cubicBezTo>
                    <a:pt x="24959" y="18901"/>
                    <a:pt x="23724" y="16473"/>
                    <a:pt x="22466" y="14046"/>
                  </a:cubicBezTo>
                  <a:cubicBezTo>
                    <a:pt x="21551" y="12282"/>
                    <a:pt x="20797" y="10198"/>
                    <a:pt x="19585" y="8641"/>
                  </a:cubicBezTo>
                  <a:cubicBezTo>
                    <a:pt x="18739" y="7542"/>
                    <a:pt x="15994" y="8389"/>
                    <a:pt x="17778" y="12603"/>
                  </a:cubicBezTo>
                  <a:cubicBezTo>
                    <a:pt x="19196" y="15901"/>
                    <a:pt x="20431" y="20092"/>
                    <a:pt x="21300" y="23573"/>
                  </a:cubicBezTo>
                  <a:cubicBezTo>
                    <a:pt x="21597" y="24741"/>
                    <a:pt x="21849" y="25886"/>
                    <a:pt x="22077" y="27054"/>
                  </a:cubicBezTo>
                  <a:cubicBezTo>
                    <a:pt x="22260" y="27970"/>
                    <a:pt x="22238" y="29642"/>
                    <a:pt x="22718" y="30421"/>
                  </a:cubicBezTo>
                  <a:cubicBezTo>
                    <a:pt x="20454" y="26756"/>
                    <a:pt x="17709" y="23321"/>
                    <a:pt x="14783" y="20183"/>
                  </a:cubicBezTo>
                  <a:cubicBezTo>
                    <a:pt x="13365" y="18649"/>
                    <a:pt x="11855" y="17252"/>
                    <a:pt x="10301" y="15878"/>
                  </a:cubicBezTo>
                  <a:cubicBezTo>
                    <a:pt x="9020" y="14756"/>
                    <a:pt x="6596" y="13611"/>
                    <a:pt x="5018" y="12924"/>
                  </a:cubicBezTo>
                  <a:cubicBezTo>
                    <a:pt x="3989" y="12465"/>
                    <a:pt x="1291" y="13061"/>
                    <a:pt x="422" y="13817"/>
                  </a:cubicBezTo>
                  <a:cubicBezTo>
                    <a:pt x="-1545" y="15557"/>
                    <a:pt x="3943" y="16359"/>
                    <a:pt x="5109" y="16908"/>
                  </a:cubicBezTo>
                  <a:cubicBezTo>
                    <a:pt x="6481" y="17550"/>
                    <a:pt x="7808" y="18214"/>
                    <a:pt x="8929" y="19244"/>
                  </a:cubicBezTo>
                  <a:cubicBezTo>
                    <a:pt x="10186" y="20412"/>
                    <a:pt x="11581" y="21855"/>
                    <a:pt x="12541" y="23298"/>
                  </a:cubicBezTo>
                  <a:cubicBezTo>
                    <a:pt x="14965" y="26825"/>
                    <a:pt x="16269" y="31245"/>
                    <a:pt x="17366" y="35344"/>
                  </a:cubicBezTo>
                  <a:cubicBezTo>
                    <a:pt x="18830" y="40612"/>
                    <a:pt x="19608" y="45993"/>
                    <a:pt x="19928" y="51467"/>
                  </a:cubicBezTo>
                  <a:cubicBezTo>
                    <a:pt x="20088" y="54146"/>
                    <a:pt x="20225" y="56849"/>
                    <a:pt x="20111" y="59551"/>
                  </a:cubicBezTo>
                  <a:cubicBezTo>
                    <a:pt x="20042" y="61818"/>
                    <a:pt x="19882" y="64109"/>
                    <a:pt x="19493" y="66330"/>
                  </a:cubicBezTo>
                  <a:cubicBezTo>
                    <a:pt x="18099" y="74369"/>
                    <a:pt x="25485"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70" y="52497"/>
                  </a:cubicBezTo>
                  <a:cubicBezTo>
                    <a:pt x="29670" y="52543"/>
                    <a:pt x="29670" y="52589"/>
                    <a:pt x="29670" y="52635"/>
                  </a:cubicBezTo>
                  <a:cubicBezTo>
                    <a:pt x="29829" y="52704"/>
                    <a:pt x="29967" y="52818"/>
                    <a:pt x="30081" y="53024"/>
                  </a:cubicBezTo>
                  <a:cubicBezTo>
                    <a:pt x="31453" y="55612"/>
                    <a:pt x="32551" y="58269"/>
                    <a:pt x="33671" y="60948"/>
                  </a:cubicBezTo>
                  <a:cubicBezTo>
                    <a:pt x="34334" y="62551"/>
                    <a:pt x="35158" y="64177"/>
                    <a:pt x="35775" y="65872"/>
                  </a:cubicBezTo>
                  <a:cubicBezTo>
                    <a:pt x="36210" y="66674"/>
                    <a:pt x="36644" y="67475"/>
                    <a:pt x="37078" y="68277"/>
                  </a:cubicBezTo>
                  <a:cubicBezTo>
                    <a:pt x="38725" y="71140"/>
                    <a:pt x="42452" y="72605"/>
                    <a:pt x="45562" y="73132"/>
                  </a:cubicBezTo>
                  <a:cubicBezTo>
                    <a:pt x="45700" y="73155"/>
                    <a:pt x="47506" y="72994"/>
                    <a:pt x="46957" y="72399"/>
                  </a:cubicBezTo>
                  <a:cubicBezTo>
                    <a:pt x="42681" y="67865"/>
                    <a:pt x="39663" y="61086"/>
                    <a:pt x="38405" y="55177"/>
                  </a:cubicBezTo>
                  <a:cubicBezTo>
                    <a:pt x="38405" y="55131"/>
                    <a:pt x="38359" y="55085"/>
                    <a:pt x="38336" y="55062"/>
                  </a:cubicBezTo>
                  <a:cubicBezTo>
                    <a:pt x="38130" y="54765"/>
                    <a:pt x="38130" y="54490"/>
                    <a:pt x="38245" y="54261"/>
                  </a:cubicBezTo>
                  <a:cubicBezTo>
                    <a:pt x="38176" y="53162"/>
                    <a:pt x="39869" y="52727"/>
                    <a:pt x="40074" y="53871"/>
                  </a:cubicBezTo>
                  <a:cubicBezTo>
                    <a:pt x="40120" y="54055"/>
                    <a:pt x="40166" y="54238"/>
                    <a:pt x="40212" y="54421"/>
                  </a:cubicBezTo>
                  <a:cubicBezTo>
                    <a:pt x="43550" y="58956"/>
                    <a:pt x="47598" y="64383"/>
                    <a:pt x="52697" y="67246"/>
                  </a:cubicBezTo>
                  <a:cubicBezTo>
                    <a:pt x="54344" y="67704"/>
                    <a:pt x="56242" y="66971"/>
                    <a:pt x="56836" y="65070"/>
                  </a:cubicBezTo>
                  <a:cubicBezTo>
                    <a:pt x="57179" y="63994"/>
                    <a:pt x="57133" y="63032"/>
                    <a:pt x="56631" y="62116"/>
                  </a:cubicBezTo>
                  <a:cubicBezTo>
                    <a:pt x="50044" y="56162"/>
                    <a:pt x="44694" y="46978"/>
                    <a:pt x="42590" y="38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0" name="Freeform: Shape 1956">
              <a:extLst>
                <a:ext uri="{FF2B5EF4-FFF2-40B4-BE49-F238E27FC236}">
                  <a16:creationId xmlns:a16="http://schemas.microsoft.com/office/drawing/2014/main" id="{6E1112EC-5C6A-0C72-23D3-68D9FC0EBAC8}"/>
                </a:ext>
              </a:extLst>
            </p:cNvPr>
            <p:cNvSpPr/>
            <p:nvPr/>
          </p:nvSpPr>
          <p:spPr>
            <a:xfrm>
              <a:off x="5429910" y="3372994"/>
              <a:ext cx="57057" cy="73133"/>
            </a:xfrm>
            <a:custGeom>
              <a:avLst/>
              <a:gdLst>
                <a:gd name="connsiteX0" fmla="*/ 56676 w 57057"/>
                <a:gd name="connsiteY0" fmla="*/ 62070 h 73133"/>
                <a:gd name="connsiteX1" fmla="*/ 42635 w 57057"/>
                <a:gd name="connsiteY1" fmla="*/ 38802 h 73133"/>
                <a:gd name="connsiteX2" fmla="*/ 41583 w 57057"/>
                <a:gd name="connsiteY2" fmla="*/ 17527 h 73133"/>
                <a:gd name="connsiteX3" fmla="*/ 43573 w 57057"/>
                <a:gd name="connsiteY3" fmla="*/ 12351 h 73133"/>
                <a:gd name="connsiteX4" fmla="*/ 45014 w 57057"/>
                <a:gd name="connsiteY4" fmla="*/ 6534 h 73133"/>
                <a:gd name="connsiteX5" fmla="*/ 40280 w 57057"/>
                <a:gd name="connsiteY5" fmla="*/ 7450 h 73133"/>
                <a:gd name="connsiteX6" fmla="*/ 32939 w 57057"/>
                <a:gd name="connsiteY6" fmla="*/ 25748 h 73133"/>
                <a:gd name="connsiteX7" fmla="*/ 33694 w 57057"/>
                <a:gd name="connsiteY7" fmla="*/ 2961 h 73133"/>
                <a:gd name="connsiteX8" fmla="*/ 33694 w 57057"/>
                <a:gd name="connsiteY8" fmla="*/ 2847 h 73133"/>
                <a:gd name="connsiteX9" fmla="*/ 33763 w 57057"/>
                <a:gd name="connsiteY9" fmla="*/ 1564 h 73133"/>
                <a:gd name="connsiteX10" fmla="*/ 26948 w 57057"/>
                <a:gd name="connsiteY10" fmla="*/ 2457 h 73133"/>
                <a:gd name="connsiteX11" fmla="*/ 26285 w 57057"/>
                <a:gd name="connsiteY11" fmla="*/ 21283 h 73133"/>
                <a:gd name="connsiteX12" fmla="*/ 22466 w 57057"/>
                <a:gd name="connsiteY12" fmla="*/ 14046 h 73133"/>
                <a:gd name="connsiteX13" fmla="*/ 19585 w 57057"/>
                <a:gd name="connsiteY13" fmla="*/ 8641 h 73133"/>
                <a:gd name="connsiteX14" fmla="*/ 17778 w 57057"/>
                <a:gd name="connsiteY14" fmla="*/ 12603 h 73133"/>
                <a:gd name="connsiteX15" fmla="*/ 21300 w 57057"/>
                <a:gd name="connsiteY15" fmla="*/ 23573 h 73133"/>
                <a:gd name="connsiteX16" fmla="*/ 22077 w 57057"/>
                <a:gd name="connsiteY16" fmla="*/ 27054 h 73133"/>
                <a:gd name="connsiteX17" fmla="*/ 22717 w 57057"/>
                <a:gd name="connsiteY17" fmla="*/ 30421 h 73133"/>
                <a:gd name="connsiteX18" fmla="*/ 14782 w 57057"/>
                <a:gd name="connsiteY18" fmla="*/ 20183 h 73133"/>
                <a:gd name="connsiteX19" fmla="*/ 10300 w 57057"/>
                <a:gd name="connsiteY19" fmla="*/ 15878 h 73133"/>
                <a:gd name="connsiteX20" fmla="*/ 5018 w 57057"/>
                <a:gd name="connsiteY20" fmla="*/ 12924 h 73133"/>
                <a:gd name="connsiteX21" fmla="*/ 422 w 57057"/>
                <a:gd name="connsiteY21" fmla="*/ 13817 h 73133"/>
                <a:gd name="connsiteX22" fmla="*/ 5109 w 57057"/>
                <a:gd name="connsiteY22" fmla="*/ 16908 h 73133"/>
                <a:gd name="connsiteX23" fmla="*/ 8928 w 57057"/>
                <a:gd name="connsiteY23" fmla="*/ 19244 h 73133"/>
                <a:gd name="connsiteX24" fmla="*/ 12541 w 57057"/>
                <a:gd name="connsiteY24" fmla="*/ 23298 h 73133"/>
                <a:gd name="connsiteX25" fmla="*/ 17366 w 57057"/>
                <a:gd name="connsiteY25" fmla="*/ 35344 h 73133"/>
                <a:gd name="connsiteX26" fmla="*/ 19928 w 57057"/>
                <a:gd name="connsiteY26" fmla="*/ 51467 h 73133"/>
                <a:gd name="connsiteX27" fmla="*/ 20110 w 57057"/>
                <a:gd name="connsiteY27" fmla="*/ 59551 h 73133"/>
                <a:gd name="connsiteX28" fmla="*/ 19493 w 57057"/>
                <a:gd name="connsiteY28" fmla="*/ 66330 h 73133"/>
                <a:gd name="connsiteX29" fmla="*/ 26582 w 57057"/>
                <a:gd name="connsiteY29" fmla="*/ 68849 h 73133"/>
                <a:gd name="connsiteX30" fmla="*/ 27771 w 57057"/>
                <a:gd name="connsiteY30" fmla="*/ 63902 h 73133"/>
                <a:gd name="connsiteX31" fmla="*/ 28160 w 57057"/>
                <a:gd name="connsiteY31" fmla="*/ 58521 h 73133"/>
                <a:gd name="connsiteX32" fmla="*/ 27840 w 57057"/>
                <a:gd name="connsiteY32" fmla="*/ 53024 h 73133"/>
                <a:gd name="connsiteX33" fmla="*/ 29669 w 57057"/>
                <a:gd name="connsiteY33" fmla="*/ 52497 h 73133"/>
                <a:gd name="connsiteX34" fmla="*/ 29669 w 57057"/>
                <a:gd name="connsiteY34" fmla="*/ 52635 h 73133"/>
                <a:gd name="connsiteX35" fmla="*/ 30081 w 57057"/>
                <a:gd name="connsiteY35" fmla="*/ 53024 h 73133"/>
                <a:gd name="connsiteX36" fmla="*/ 33671 w 57057"/>
                <a:gd name="connsiteY36" fmla="*/ 60948 h 73133"/>
                <a:gd name="connsiteX37" fmla="*/ 35775 w 57057"/>
                <a:gd name="connsiteY37" fmla="*/ 65872 h 73133"/>
                <a:gd name="connsiteX38" fmla="*/ 37078 w 57057"/>
                <a:gd name="connsiteY38" fmla="*/ 68277 h 73133"/>
                <a:gd name="connsiteX39" fmla="*/ 45562 w 57057"/>
                <a:gd name="connsiteY39" fmla="*/ 73132 h 73133"/>
                <a:gd name="connsiteX40" fmla="*/ 46957 w 57057"/>
                <a:gd name="connsiteY40" fmla="*/ 72399 h 73133"/>
                <a:gd name="connsiteX41" fmla="*/ 38405 w 57057"/>
                <a:gd name="connsiteY41" fmla="*/ 55177 h 73133"/>
                <a:gd name="connsiteX42" fmla="*/ 38336 w 57057"/>
                <a:gd name="connsiteY42" fmla="*/ 55062 h 73133"/>
                <a:gd name="connsiteX43" fmla="*/ 38245 w 57057"/>
                <a:gd name="connsiteY43" fmla="*/ 54261 h 73133"/>
                <a:gd name="connsiteX44" fmla="*/ 40074 w 57057"/>
                <a:gd name="connsiteY44" fmla="*/ 53871 h 73133"/>
                <a:gd name="connsiteX45" fmla="*/ 40211 w 57057"/>
                <a:gd name="connsiteY45" fmla="*/ 54421 h 73133"/>
                <a:gd name="connsiteX46" fmla="*/ 52697 w 57057"/>
                <a:gd name="connsiteY46" fmla="*/ 67246 h 73133"/>
                <a:gd name="connsiteX47" fmla="*/ 56836 w 57057"/>
                <a:gd name="connsiteY47" fmla="*/ 65070 h 73133"/>
                <a:gd name="connsiteX48" fmla="*/ 56630 w 57057"/>
                <a:gd name="connsiteY48" fmla="*/ 62116 h 73133"/>
                <a:gd name="connsiteX49" fmla="*/ 40303 w 57057"/>
                <a:gd name="connsiteY49" fmla="*/ 49223 h 73133"/>
                <a:gd name="connsiteX50" fmla="*/ 34723 w 57057"/>
                <a:gd name="connsiteY50" fmla="*/ 41551 h 73133"/>
                <a:gd name="connsiteX51" fmla="*/ 34906 w 57057"/>
                <a:gd name="connsiteY51" fmla="*/ 49978 h 73133"/>
                <a:gd name="connsiteX52" fmla="*/ 33168 w 57057"/>
                <a:gd name="connsiteY52" fmla="*/ 50734 h 73133"/>
                <a:gd name="connsiteX53" fmla="*/ 29052 w 57057"/>
                <a:gd name="connsiteY53" fmla="*/ 41848 h 73133"/>
                <a:gd name="connsiteX54" fmla="*/ 27908 w 57057"/>
                <a:gd name="connsiteY54" fmla="*/ 44390 h 73133"/>
                <a:gd name="connsiteX55" fmla="*/ 24981 w 57057"/>
                <a:gd name="connsiteY55" fmla="*/ 50917 h 73133"/>
                <a:gd name="connsiteX56" fmla="*/ 23221 w 57057"/>
                <a:gd name="connsiteY56" fmla="*/ 50436 h 73133"/>
                <a:gd name="connsiteX57" fmla="*/ 20705 w 57057"/>
                <a:gd name="connsiteY57" fmla="*/ 37314 h 73133"/>
                <a:gd name="connsiteX58" fmla="*/ 19402 w 57057"/>
                <a:gd name="connsiteY58" fmla="*/ 32596 h 73133"/>
                <a:gd name="connsiteX59" fmla="*/ 21025 w 57057"/>
                <a:gd name="connsiteY59" fmla="*/ 31932 h 73133"/>
                <a:gd name="connsiteX60" fmla="*/ 24455 w 57057"/>
                <a:gd name="connsiteY60" fmla="*/ 34588 h 73133"/>
                <a:gd name="connsiteX61" fmla="*/ 25324 w 57057"/>
                <a:gd name="connsiteY61" fmla="*/ 30718 h 73133"/>
                <a:gd name="connsiteX62" fmla="*/ 25690 w 57057"/>
                <a:gd name="connsiteY62" fmla="*/ 27008 h 73133"/>
                <a:gd name="connsiteX63" fmla="*/ 27428 w 57057"/>
                <a:gd name="connsiteY63" fmla="*/ 26779 h 73133"/>
                <a:gd name="connsiteX64" fmla="*/ 32299 w 57057"/>
                <a:gd name="connsiteY64" fmla="*/ 35962 h 73133"/>
                <a:gd name="connsiteX65" fmla="*/ 36026 w 57057"/>
                <a:gd name="connsiteY65" fmla="*/ 24787 h 73133"/>
                <a:gd name="connsiteX66" fmla="*/ 36964 w 57057"/>
                <a:gd name="connsiteY66" fmla="*/ 24329 h 73133"/>
                <a:gd name="connsiteX67" fmla="*/ 38153 w 57057"/>
                <a:gd name="connsiteY67" fmla="*/ 25519 h 73133"/>
                <a:gd name="connsiteX68" fmla="*/ 41789 w 57057"/>
                <a:gd name="connsiteY68" fmla="*/ 48123 h 73133"/>
                <a:gd name="connsiteX69" fmla="*/ 40303 w 57057"/>
                <a:gd name="connsiteY69" fmla="*/ 49269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57" h="73133">
                  <a:moveTo>
                    <a:pt x="56676" y="62070"/>
                  </a:moveTo>
                  <a:cubicBezTo>
                    <a:pt x="50090" y="56116"/>
                    <a:pt x="44739" y="46932"/>
                    <a:pt x="42635" y="38802"/>
                  </a:cubicBezTo>
                  <a:cubicBezTo>
                    <a:pt x="40897" y="32069"/>
                    <a:pt x="39846" y="24191"/>
                    <a:pt x="41583" y="17527"/>
                  </a:cubicBezTo>
                  <a:cubicBezTo>
                    <a:pt x="42086" y="15580"/>
                    <a:pt x="42658" y="14160"/>
                    <a:pt x="43573" y="12351"/>
                  </a:cubicBezTo>
                  <a:cubicBezTo>
                    <a:pt x="45014" y="9488"/>
                    <a:pt x="47415" y="7748"/>
                    <a:pt x="45014" y="6534"/>
                  </a:cubicBezTo>
                  <a:cubicBezTo>
                    <a:pt x="44053" y="6030"/>
                    <a:pt x="41835" y="6145"/>
                    <a:pt x="40280" y="7450"/>
                  </a:cubicBezTo>
                  <a:cubicBezTo>
                    <a:pt x="36209" y="11870"/>
                    <a:pt x="34037" y="19977"/>
                    <a:pt x="32939" y="25748"/>
                  </a:cubicBezTo>
                  <a:cubicBezTo>
                    <a:pt x="31019" y="16977"/>
                    <a:pt x="32024" y="9465"/>
                    <a:pt x="33694" y="2961"/>
                  </a:cubicBezTo>
                  <a:cubicBezTo>
                    <a:pt x="33694" y="2916"/>
                    <a:pt x="33694" y="2893"/>
                    <a:pt x="33694" y="2847"/>
                  </a:cubicBezTo>
                  <a:cubicBezTo>
                    <a:pt x="33900" y="2457"/>
                    <a:pt x="33991" y="1999"/>
                    <a:pt x="33763" y="1564"/>
                  </a:cubicBezTo>
                  <a:cubicBezTo>
                    <a:pt x="32551" y="-955"/>
                    <a:pt x="27565" y="-268"/>
                    <a:pt x="26948" y="2457"/>
                  </a:cubicBezTo>
                  <a:cubicBezTo>
                    <a:pt x="26285" y="5251"/>
                    <a:pt x="26353" y="18351"/>
                    <a:pt x="26285" y="21283"/>
                  </a:cubicBezTo>
                  <a:cubicBezTo>
                    <a:pt x="24959" y="18901"/>
                    <a:pt x="23724" y="16473"/>
                    <a:pt x="22466" y="14046"/>
                  </a:cubicBezTo>
                  <a:cubicBezTo>
                    <a:pt x="21551" y="12282"/>
                    <a:pt x="20796" y="10198"/>
                    <a:pt x="19585" y="8641"/>
                  </a:cubicBezTo>
                  <a:cubicBezTo>
                    <a:pt x="18738" y="7542"/>
                    <a:pt x="15994" y="8389"/>
                    <a:pt x="17778" y="12603"/>
                  </a:cubicBezTo>
                  <a:cubicBezTo>
                    <a:pt x="19196" y="15901"/>
                    <a:pt x="20431" y="20092"/>
                    <a:pt x="21300" y="23573"/>
                  </a:cubicBezTo>
                  <a:cubicBezTo>
                    <a:pt x="21597" y="24741"/>
                    <a:pt x="21849" y="25886"/>
                    <a:pt x="22077" y="27054"/>
                  </a:cubicBezTo>
                  <a:cubicBezTo>
                    <a:pt x="22260" y="27970"/>
                    <a:pt x="22237" y="29642"/>
                    <a:pt x="22717" y="30421"/>
                  </a:cubicBezTo>
                  <a:cubicBezTo>
                    <a:pt x="20453" y="26756"/>
                    <a:pt x="17709" y="23321"/>
                    <a:pt x="14782" y="20183"/>
                  </a:cubicBezTo>
                  <a:cubicBezTo>
                    <a:pt x="13365" y="18649"/>
                    <a:pt x="11855" y="17252"/>
                    <a:pt x="10300" y="15878"/>
                  </a:cubicBezTo>
                  <a:cubicBezTo>
                    <a:pt x="9020" y="14756"/>
                    <a:pt x="6596" y="13611"/>
                    <a:pt x="5018" y="12924"/>
                  </a:cubicBezTo>
                  <a:cubicBezTo>
                    <a:pt x="3989" y="12465"/>
                    <a:pt x="1290" y="13061"/>
                    <a:pt x="422" y="13817"/>
                  </a:cubicBezTo>
                  <a:cubicBezTo>
                    <a:pt x="-1545" y="15557"/>
                    <a:pt x="3943" y="16359"/>
                    <a:pt x="5109" y="16908"/>
                  </a:cubicBezTo>
                  <a:cubicBezTo>
                    <a:pt x="6481" y="17550"/>
                    <a:pt x="7808" y="18214"/>
                    <a:pt x="8928" y="19244"/>
                  </a:cubicBezTo>
                  <a:cubicBezTo>
                    <a:pt x="10186" y="20412"/>
                    <a:pt x="11581" y="21855"/>
                    <a:pt x="12541" y="23298"/>
                  </a:cubicBezTo>
                  <a:cubicBezTo>
                    <a:pt x="14965" y="26825"/>
                    <a:pt x="16269" y="31245"/>
                    <a:pt x="17366" y="35344"/>
                  </a:cubicBezTo>
                  <a:cubicBezTo>
                    <a:pt x="18830" y="40612"/>
                    <a:pt x="19607" y="45993"/>
                    <a:pt x="19928" y="51467"/>
                  </a:cubicBezTo>
                  <a:cubicBezTo>
                    <a:pt x="20088" y="54146"/>
                    <a:pt x="20225" y="56849"/>
                    <a:pt x="20110" y="59551"/>
                  </a:cubicBezTo>
                  <a:cubicBezTo>
                    <a:pt x="20042" y="61818"/>
                    <a:pt x="19882" y="64109"/>
                    <a:pt x="19493" y="66330"/>
                  </a:cubicBezTo>
                  <a:cubicBezTo>
                    <a:pt x="18098" y="74369"/>
                    <a:pt x="25484" y="71093"/>
                    <a:pt x="26582" y="68849"/>
                  </a:cubicBezTo>
                  <a:cubicBezTo>
                    <a:pt x="27588" y="66857"/>
                    <a:pt x="27680" y="65002"/>
                    <a:pt x="27771" y="63902"/>
                  </a:cubicBezTo>
                  <a:cubicBezTo>
                    <a:pt x="27931" y="62116"/>
                    <a:pt x="28137" y="60307"/>
                    <a:pt x="28160" y="58521"/>
                  </a:cubicBezTo>
                  <a:cubicBezTo>
                    <a:pt x="28183" y="56711"/>
                    <a:pt x="28114" y="54810"/>
                    <a:pt x="27840" y="53024"/>
                  </a:cubicBezTo>
                  <a:cubicBezTo>
                    <a:pt x="27657" y="51810"/>
                    <a:pt x="29486" y="51307"/>
                    <a:pt x="29669" y="52497"/>
                  </a:cubicBezTo>
                  <a:cubicBezTo>
                    <a:pt x="29669" y="52543"/>
                    <a:pt x="29669" y="52589"/>
                    <a:pt x="29669" y="52635"/>
                  </a:cubicBezTo>
                  <a:cubicBezTo>
                    <a:pt x="29829" y="52704"/>
                    <a:pt x="29966" y="52818"/>
                    <a:pt x="30081" y="53024"/>
                  </a:cubicBezTo>
                  <a:cubicBezTo>
                    <a:pt x="31453" y="55612"/>
                    <a:pt x="32551" y="58269"/>
                    <a:pt x="33671" y="60948"/>
                  </a:cubicBezTo>
                  <a:cubicBezTo>
                    <a:pt x="34334" y="62551"/>
                    <a:pt x="35158" y="64177"/>
                    <a:pt x="35775" y="65872"/>
                  </a:cubicBezTo>
                  <a:cubicBezTo>
                    <a:pt x="36209" y="66674"/>
                    <a:pt x="36644" y="67475"/>
                    <a:pt x="37078" y="68277"/>
                  </a:cubicBezTo>
                  <a:cubicBezTo>
                    <a:pt x="38725" y="71140"/>
                    <a:pt x="42452" y="72605"/>
                    <a:pt x="45562" y="73132"/>
                  </a:cubicBezTo>
                  <a:cubicBezTo>
                    <a:pt x="45700" y="73155"/>
                    <a:pt x="47506" y="72994"/>
                    <a:pt x="46957" y="72399"/>
                  </a:cubicBezTo>
                  <a:cubicBezTo>
                    <a:pt x="42681" y="67865"/>
                    <a:pt x="39662" y="61086"/>
                    <a:pt x="38405" y="55177"/>
                  </a:cubicBezTo>
                  <a:cubicBezTo>
                    <a:pt x="38405" y="55131"/>
                    <a:pt x="38359" y="55085"/>
                    <a:pt x="38336" y="55062"/>
                  </a:cubicBezTo>
                  <a:cubicBezTo>
                    <a:pt x="38130" y="54765"/>
                    <a:pt x="38130" y="54490"/>
                    <a:pt x="38245" y="54261"/>
                  </a:cubicBezTo>
                  <a:cubicBezTo>
                    <a:pt x="38176" y="53162"/>
                    <a:pt x="39868" y="52727"/>
                    <a:pt x="40074" y="53871"/>
                  </a:cubicBezTo>
                  <a:cubicBezTo>
                    <a:pt x="40120" y="54055"/>
                    <a:pt x="40165" y="54238"/>
                    <a:pt x="40211" y="54421"/>
                  </a:cubicBezTo>
                  <a:cubicBezTo>
                    <a:pt x="43550" y="58956"/>
                    <a:pt x="47597" y="64383"/>
                    <a:pt x="52697" y="67246"/>
                  </a:cubicBezTo>
                  <a:cubicBezTo>
                    <a:pt x="54344" y="67704"/>
                    <a:pt x="56242" y="66971"/>
                    <a:pt x="56836" y="65070"/>
                  </a:cubicBezTo>
                  <a:cubicBezTo>
                    <a:pt x="57179" y="63994"/>
                    <a:pt x="57133" y="63032"/>
                    <a:pt x="56630" y="62116"/>
                  </a:cubicBezTo>
                  <a:close/>
                  <a:moveTo>
                    <a:pt x="40303" y="49223"/>
                  </a:moveTo>
                  <a:cubicBezTo>
                    <a:pt x="38084" y="46864"/>
                    <a:pt x="36255" y="44322"/>
                    <a:pt x="34723" y="41551"/>
                  </a:cubicBezTo>
                  <a:cubicBezTo>
                    <a:pt x="34243" y="44344"/>
                    <a:pt x="34174" y="47161"/>
                    <a:pt x="34906" y="49978"/>
                  </a:cubicBezTo>
                  <a:cubicBezTo>
                    <a:pt x="35180" y="51032"/>
                    <a:pt x="33717" y="51673"/>
                    <a:pt x="33168" y="50734"/>
                  </a:cubicBezTo>
                  <a:cubicBezTo>
                    <a:pt x="31522" y="47871"/>
                    <a:pt x="30104" y="44940"/>
                    <a:pt x="29052" y="41848"/>
                  </a:cubicBezTo>
                  <a:cubicBezTo>
                    <a:pt x="28686" y="42696"/>
                    <a:pt x="28297" y="43543"/>
                    <a:pt x="27908" y="44390"/>
                  </a:cubicBezTo>
                  <a:cubicBezTo>
                    <a:pt x="26925" y="46543"/>
                    <a:pt x="26193" y="48879"/>
                    <a:pt x="24981" y="50917"/>
                  </a:cubicBezTo>
                  <a:cubicBezTo>
                    <a:pt x="24455" y="51788"/>
                    <a:pt x="23335" y="51330"/>
                    <a:pt x="23221" y="50436"/>
                  </a:cubicBezTo>
                  <a:cubicBezTo>
                    <a:pt x="22672" y="45925"/>
                    <a:pt x="21963" y="41688"/>
                    <a:pt x="20705" y="37314"/>
                  </a:cubicBezTo>
                  <a:cubicBezTo>
                    <a:pt x="20019" y="35802"/>
                    <a:pt x="19516" y="34245"/>
                    <a:pt x="19402" y="32596"/>
                  </a:cubicBezTo>
                  <a:cubicBezTo>
                    <a:pt x="19333" y="31657"/>
                    <a:pt x="20431" y="31451"/>
                    <a:pt x="21025" y="31932"/>
                  </a:cubicBezTo>
                  <a:cubicBezTo>
                    <a:pt x="22146" y="32825"/>
                    <a:pt x="23266" y="33741"/>
                    <a:pt x="24455" y="34588"/>
                  </a:cubicBezTo>
                  <a:cubicBezTo>
                    <a:pt x="24821" y="33306"/>
                    <a:pt x="25164" y="32023"/>
                    <a:pt x="25324" y="30718"/>
                  </a:cubicBezTo>
                  <a:cubicBezTo>
                    <a:pt x="25484" y="29458"/>
                    <a:pt x="25416" y="28245"/>
                    <a:pt x="25690" y="27008"/>
                  </a:cubicBezTo>
                  <a:cubicBezTo>
                    <a:pt x="25873" y="26252"/>
                    <a:pt x="27085" y="26000"/>
                    <a:pt x="27428" y="26779"/>
                  </a:cubicBezTo>
                  <a:cubicBezTo>
                    <a:pt x="28823" y="29962"/>
                    <a:pt x="30447" y="33031"/>
                    <a:pt x="32299" y="35962"/>
                  </a:cubicBezTo>
                  <a:cubicBezTo>
                    <a:pt x="32985" y="32069"/>
                    <a:pt x="34426" y="28382"/>
                    <a:pt x="36026" y="24787"/>
                  </a:cubicBezTo>
                  <a:cubicBezTo>
                    <a:pt x="36209" y="24397"/>
                    <a:pt x="36598" y="24283"/>
                    <a:pt x="36964" y="24329"/>
                  </a:cubicBezTo>
                  <a:cubicBezTo>
                    <a:pt x="37536" y="24237"/>
                    <a:pt x="38290" y="24718"/>
                    <a:pt x="38153" y="25519"/>
                  </a:cubicBezTo>
                  <a:cubicBezTo>
                    <a:pt x="36987" y="33375"/>
                    <a:pt x="38176" y="41024"/>
                    <a:pt x="41789" y="48123"/>
                  </a:cubicBezTo>
                  <a:cubicBezTo>
                    <a:pt x="42270" y="49062"/>
                    <a:pt x="41057" y="50093"/>
                    <a:pt x="40303" y="4926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1" name="Freeform: Shape 1957">
              <a:extLst>
                <a:ext uri="{FF2B5EF4-FFF2-40B4-BE49-F238E27FC236}">
                  <a16:creationId xmlns:a16="http://schemas.microsoft.com/office/drawing/2014/main" id="{CC1502BD-C867-2EA8-DF04-D30082D43F11}"/>
                </a:ext>
              </a:extLst>
            </p:cNvPr>
            <p:cNvSpPr/>
            <p:nvPr/>
          </p:nvSpPr>
          <p:spPr>
            <a:xfrm>
              <a:off x="5429933" y="3385734"/>
              <a:ext cx="21551" cy="19076"/>
            </a:xfrm>
            <a:custGeom>
              <a:avLst/>
              <a:gdLst>
                <a:gd name="connsiteX0" fmla="*/ 21551 w 21551"/>
                <a:gd name="connsiteY0" fmla="*/ 15939 h 19076"/>
                <a:gd name="connsiteX1" fmla="*/ 14783 w 21551"/>
                <a:gd name="connsiteY1" fmla="*/ 7420 h 19076"/>
                <a:gd name="connsiteX2" fmla="*/ 10301 w 21551"/>
                <a:gd name="connsiteY2" fmla="*/ 3115 h 19076"/>
                <a:gd name="connsiteX3" fmla="*/ 5018 w 21551"/>
                <a:gd name="connsiteY3" fmla="*/ 160 h 19076"/>
                <a:gd name="connsiteX4" fmla="*/ 422 w 21551"/>
                <a:gd name="connsiteY4" fmla="*/ 1053 h 19076"/>
                <a:gd name="connsiteX5" fmla="*/ 5109 w 21551"/>
                <a:gd name="connsiteY5" fmla="*/ 4145 h 19076"/>
                <a:gd name="connsiteX6" fmla="*/ 8929 w 21551"/>
                <a:gd name="connsiteY6" fmla="*/ 6481 h 19076"/>
                <a:gd name="connsiteX7" fmla="*/ 12541 w 21551"/>
                <a:gd name="connsiteY7" fmla="*/ 10534 h 19076"/>
                <a:gd name="connsiteX8" fmla="*/ 16360 w 21551"/>
                <a:gd name="connsiteY8" fmla="*/ 19077 h 19076"/>
                <a:gd name="connsiteX9" fmla="*/ 15903 w 21551"/>
                <a:gd name="connsiteY9" fmla="*/ 14313 h 19076"/>
                <a:gd name="connsiteX10" fmla="*/ 17527 w 21551"/>
                <a:gd name="connsiteY10" fmla="*/ 13649 h 19076"/>
                <a:gd name="connsiteX11" fmla="*/ 20797 w 21551"/>
                <a:gd name="connsiteY11" fmla="*/ 16466 h 19076"/>
                <a:gd name="connsiteX12" fmla="*/ 21551 w 21551"/>
                <a:gd name="connsiteY12" fmla="*/ 15962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1" h="19076">
                  <a:moveTo>
                    <a:pt x="21551" y="15939"/>
                  </a:moveTo>
                  <a:cubicBezTo>
                    <a:pt x="19539" y="12916"/>
                    <a:pt x="17229" y="10054"/>
                    <a:pt x="14783" y="7420"/>
                  </a:cubicBezTo>
                  <a:cubicBezTo>
                    <a:pt x="13365" y="5885"/>
                    <a:pt x="11855" y="4489"/>
                    <a:pt x="10301" y="3115"/>
                  </a:cubicBezTo>
                  <a:cubicBezTo>
                    <a:pt x="9020" y="1992"/>
                    <a:pt x="6596" y="847"/>
                    <a:pt x="5018" y="160"/>
                  </a:cubicBezTo>
                  <a:cubicBezTo>
                    <a:pt x="3989" y="-298"/>
                    <a:pt x="1291" y="298"/>
                    <a:pt x="422" y="1053"/>
                  </a:cubicBezTo>
                  <a:cubicBezTo>
                    <a:pt x="-1545" y="2794"/>
                    <a:pt x="3943" y="3595"/>
                    <a:pt x="5109" y="4145"/>
                  </a:cubicBezTo>
                  <a:cubicBezTo>
                    <a:pt x="6481" y="4786"/>
                    <a:pt x="7808" y="5450"/>
                    <a:pt x="8929" y="6481"/>
                  </a:cubicBezTo>
                  <a:cubicBezTo>
                    <a:pt x="10186" y="7649"/>
                    <a:pt x="11581" y="9092"/>
                    <a:pt x="12541" y="10534"/>
                  </a:cubicBezTo>
                  <a:cubicBezTo>
                    <a:pt x="14279" y="13054"/>
                    <a:pt x="15423" y="16054"/>
                    <a:pt x="16360" y="19077"/>
                  </a:cubicBezTo>
                  <a:cubicBezTo>
                    <a:pt x="16177" y="17497"/>
                    <a:pt x="15994" y="15894"/>
                    <a:pt x="15903" y="14313"/>
                  </a:cubicBezTo>
                  <a:cubicBezTo>
                    <a:pt x="15857" y="13397"/>
                    <a:pt x="16932" y="13168"/>
                    <a:pt x="17527" y="13649"/>
                  </a:cubicBezTo>
                  <a:cubicBezTo>
                    <a:pt x="18647" y="14542"/>
                    <a:pt x="19745" y="15504"/>
                    <a:pt x="20797" y="16466"/>
                  </a:cubicBezTo>
                  <a:cubicBezTo>
                    <a:pt x="20957" y="16168"/>
                    <a:pt x="21231" y="16008"/>
                    <a:pt x="21551" y="1596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2" name="Freeform: Shape 1958">
              <a:extLst>
                <a:ext uri="{FF2B5EF4-FFF2-40B4-BE49-F238E27FC236}">
                  <a16:creationId xmlns:a16="http://schemas.microsoft.com/office/drawing/2014/main" id="{124DDF74-267C-A9A7-1314-24AC14F9D14D}"/>
                </a:ext>
              </a:extLst>
            </p:cNvPr>
            <p:cNvSpPr/>
            <p:nvPr/>
          </p:nvSpPr>
          <p:spPr>
            <a:xfrm>
              <a:off x="5456263" y="3373017"/>
              <a:ext cx="7566" cy="21603"/>
            </a:xfrm>
            <a:custGeom>
              <a:avLst/>
              <a:gdLst>
                <a:gd name="connsiteX0" fmla="*/ 2081 w 7566"/>
                <a:gd name="connsiteY0" fmla="*/ 11870 h 21603"/>
                <a:gd name="connsiteX1" fmla="*/ 3865 w 7566"/>
                <a:gd name="connsiteY1" fmla="*/ 12351 h 21603"/>
                <a:gd name="connsiteX2" fmla="*/ 5923 w 7566"/>
                <a:gd name="connsiteY2" fmla="*/ 21603 h 21603"/>
                <a:gd name="connsiteX3" fmla="*/ 7364 w 7566"/>
                <a:gd name="connsiteY3" fmla="*/ 2961 h 21603"/>
                <a:gd name="connsiteX4" fmla="*/ 7364 w 7566"/>
                <a:gd name="connsiteY4" fmla="*/ 2847 h 21603"/>
                <a:gd name="connsiteX5" fmla="*/ 7432 w 7566"/>
                <a:gd name="connsiteY5" fmla="*/ 1564 h 21603"/>
                <a:gd name="connsiteX6" fmla="*/ 618 w 7566"/>
                <a:gd name="connsiteY6" fmla="*/ 2457 h 21603"/>
                <a:gd name="connsiteX7" fmla="*/ 0 w 7566"/>
                <a:gd name="connsiteY7" fmla="*/ 18145 h 21603"/>
                <a:gd name="connsiteX8" fmla="*/ 2127 w 7566"/>
                <a:gd name="connsiteY8" fmla="*/ 11870 h 2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66" h="21603">
                  <a:moveTo>
                    <a:pt x="2081" y="11870"/>
                  </a:moveTo>
                  <a:cubicBezTo>
                    <a:pt x="2515" y="10931"/>
                    <a:pt x="3796" y="11503"/>
                    <a:pt x="3865" y="12351"/>
                  </a:cubicBezTo>
                  <a:cubicBezTo>
                    <a:pt x="4093" y="15580"/>
                    <a:pt x="4917" y="18603"/>
                    <a:pt x="5923" y="21603"/>
                  </a:cubicBezTo>
                  <a:cubicBezTo>
                    <a:pt x="5054" y="14595"/>
                    <a:pt x="5969" y="8412"/>
                    <a:pt x="7364" y="2961"/>
                  </a:cubicBezTo>
                  <a:cubicBezTo>
                    <a:pt x="7364" y="2915"/>
                    <a:pt x="7364" y="2893"/>
                    <a:pt x="7364" y="2847"/>
                  </a:cubicBezTo>
                  <a:cubicBezTo>
                    <a:pt x="7569" y="2457"/>
                    <a:pt x="7661" y="1999"/>
                    <a:pt x="7432" y="1564"/>
                  </a:cubicBezTo>
                  <a:cubicBezTo>
                    <a:pt x="6220" y="-955"/>
                    <a:pt x="1235" y="-268"/>
                    <a:pt x="618" y="2457"/>
                  </a:cubicBezTo>
                  <a:cubicBezTo>
                    <a:pt x="114" y="4633"/>
                    <a:pt x="23" y="13152"/>
                    <a:pt x="0" y="18145"/>
                  </a:cubicBezTo>
                  <a:cubicBezTo>
                    <a:pt x="549" y="16015"/>
                    <a:pt x="1212" y="13908"/>
                    <a:pt x="2127" y="1187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3" name="Freeform: Shape 1959">
              <a:extLst>
                <a:ext uri="{FF2B5EF4-FFF2-40B4-BE49-F238E27FC236}">
                  <a16:creationId xmlns:a16="http://schemas.microsoft.com/office/drawing/2014/main" id="{F271B7BE-8E68-E1E2-99CF-D2DCF8AE6D3C}"/>
                </a:ext>
              </a:extLst>
            </p:cNvPr>
            <p:cNvSpPr/>
            <p:nvPr/>
          </p:nvSpPr>
          <p:spPr>
            <a:xfrm>
              <a:off x="5447074" y="3381197"/>
              <a:ext cx="8617" cy="20751"/>
            </a:xfrm>
            <a:custGeom>
              <a:avLst/>
              <a:gdLst>
                <a:gd name="connsiteX0" fmla="*/ 4913 w 8617"/>
                <a:gd name="connsiteY0" fmla="*/ 18851 h 20751"/>
                <a:gd name="connsiteX1" fmla="*/ 5164 w 8617"/>
                <a:gd name="connsiteY1" fmla="*/ 20706 h 20751"/>
                <a:gd name="connsiteX2" fmla="*/ 5210 w 8617"/>
                <a:gd name="connsiteY2" fmla="*/ 20751 h 20751"/>
                <a:gd name="connsiteX3" fmla="*/ 4958 w 8617"/>
                <a:gd name="connsiteY3" fmla="*/ 13423 h 20751"/>
                <a:gd name="connsiteX4" fmla="*/ 6582 w 8617"/>
                <a:gd name="connsiteY4" fmla="*/ 12736 h 20751"/>
                <a:gd name="connsiteX5" fmla="*/ 8160 w 8617"/>
                <a:gd name="connsiteY5" fmla="*/ 14362 h 20751"/>
                <a:gd name="connsiteX6" fmla="*/ 8617 w 8617"/>
                <a:gd name="connsiteY6" fmla="*/ 12163 h 20751"/>
                <a:gd name="connsiteX7" fmla="*/ 5279 w 8617"/>
                <a:gd name="connsiteY7" fmla="*/ 5842 h 20751"/>
                <a:gd name="connsiteX8" fmla="*/ 2397 w 8617"/>
                <a:gd name="connsiteY8" fmla="*/ 438 h 20751"/>
                <a:gd name="connsiteX9" fmla="*/ 591 w 8617"/>
                <a:gd name="connsiteY9" fmla="*/ 4400 h 20751"/>
                <a:gd name="connsiteX10" fmla="*/ 4112 w 8617"/>
                <a:gd name="connsiteY10" fmla="*/ 15369 h 20751"/>
                <a:gd name="connsiteX11" fmla="*/ 4890 w 8617"/>
                <a:gd name="connsiteY11" fmla="*/ 1885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17" h="20751">
                  <a:moveTo>
                    <a:pt x="4913" y="18851"/>
                  </a:moveTo>
                  <a:cubicBezTo>
                    <a:pt x="5004" y="19332"/>
                    <a:pt x="5073" y="20042"/>
                    <a:pt x="5164" y="20706"/>
                  </a:cubicBezTo>
                  <a:cubicBezTo>
                    <a:pt x="5164" y="20706"/>
                    <a:pt x="5187" y="20729"/>
                    <a:pt x="5210" y="20751"/>
                  </a:cubicBezTo>
                  <a:cubicBezTo>
                    <a:pt x="5187" y="18301"/>
                    <a:pt x="5073" y="15851"/>
                    <a:pt x="4958" y="13423"/>
                  </a:cubicBezTo>
                  <a:cubicBezTo>
                    <a:pt x="4913" y="12576"/>
                    <a:pt x="6010" y="12186"/>
                    <a:pt x="6582" y="12736"/>
                  </a:cubicBezTo>
                  <a:cubicBezTo>
                    <a:pt x="7131" y="13263"/>
                    <a:pt x="7634" y="13812"/>
                    <a:pt x="8160" y="14362"/>
                  </a:cubicBezTo>
                  <a:cubicBezTo>
                    <a:pt x="8320" y="13629"/>
                    <a:pt x="8457" y="12896"/>
                    <a:pt x="8617" y="12163"/>
                  </a:cubicBezTo>
                  <a:cubicBezTo>
                    <a:pt x="7474" y="10079"/>
                    <a:pt x="6399" y="7950"/>
                    <a:pt x="5279" y="5842"/>
                  </a:cubicBezTo>
                  <a:cubicBezTo>
                    <a:pt x="4364" y="4079"/>
                    <a:pt x="3609" y="1995"/>
                    <a:pt x="2397" y="438"/>
                  </a:cubicBezTo>
                  <a:cubicBezTo>
                    <a:pt x="1551" y="-662"/>
                    <a:pt x="-1193" y="186"/>
                    <a:pt x="591" y="4400"/>
                  </a:cubicBezTo>
                  <a:cubicBezTo>
                    <a:pt x="2009" y="7698"/>
                    <a:pt x="3243" y="11889"/>
                    <a:pt x="4112" y="15369"/>
                  </a:cubicBezTo>
                  <a:cubicBezTo>
                    <a:pt x="4410" y="16538"/>
                    <a:pt x="4661" y="17682"/>
                    <a:pt x="4890" y="1885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4" name="Freeform: Shape 1960">
              <a:extLst>
                <a:ext uri="{FF2B5EF4-FFF2-40B4-BE49-F238E27FC236}">
                  <a16:creationId xmlns:a16="http://schemas.microsoft.com/office/drawing/2014/main" id="{38A12072-D5A1-1878-EAA0-ADA4E0C7A0FA}"/>
                </a:ext>
              </a:extLst>
            </p:cNvPr>
            <p:cNvSpPr/>
            <p:nvPr/>
          </p:nvSpPr>
          <p:spPr>
            <a:xfrm>
              <a:off x="5463467" y="3379250"/>
              <a:ext cx="12500" cy="18667"/>
            </a:xfrm>
            <a:custGeom>
              <a:avLst/>
              <a:gdLst>
                <a:gd name="connsiteX0" fmla="*/ 183 w 12500"/>
                <a:gd name="connsiteY0" fmla="*/ 16789 h 18667"/>
                <a:gd name="connsiteX1" fmla="*/ 252 w 12500"/>
                <a:gd name="connsiteY1" fmla="*/ 16469 h 18667"/>
                <a:gd name="connsiteX2" fmla="*/ 4551 w 12500"/>
                <a:gd name="connsiteY2" fmla="*/ 8659 h 18667"/>
                <a:gd name="connsiteX3" fmla="*/ 6312 w 12500"/>
                <a:gd name="connsiteY3" fmla="*/ 9140 h 18667"/>
                <a:gd name="connsiteX4" fmla="*/ 7158 w 12500"/>
                <a:gd name="connsiteY4" fmla="*/ 18667 h 18667"/>
                <a:gd name="connsiteX5" fmla="*/ 8050 w 12500"/>
                <a:gd name="connsiteY5" fmla="*/ 11270 h 18667"/>
                <a:gd name="connsiteX6" fmla="*/ 10039 w 12500"/>
                <a:gd name="connsiteY6" fmla="*/ 6094 h 18667"/>
                <a:gd name="connsiteX7" fmla="*/ 11480 w 12500"/>
                <a:gd name="connsiteY7" fmla="*/ 277 h 18667"/>
                <a:gd name="connsiteX8" fmla="*/ 6746 w 12500"/>
                <a:gd name="connsiteY8" fmla="*/ 1193 h 18667"/>
                <a:gd name="connsiteX9" fmla="*/ 0 w 12500"/>
                <a:gd name="connsiteY9" fmla="*/ 16721 h 18667"/>
                <a:gd name="connsiteX10" fmla="*/ 206 w 12500"/>
                <a:gd name="connsiteY10" fmla="*/ 16789 h 1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00" h="18667">
                  <a:moveTo>
                    <a:pt x="183" y="16789"/>
                  </a:moveTo>
                  <a:cubicBezTo>
                    <a:pt x="183" y="16789"/>
                    <a:pt x="206" y="16583"/>
                    <a:pt x="252" y="16469"/>
                  </a:cubicBezTo>
                  <a:cubicBezTo>
                    <a:pt x="1441" y="13698"/>
                    <a:pt x="2790" y="11133"/>
                    <a:pt x="4551" y="8659"/>
                  </a:cubicBezTo>
                  <a:cubicBezTo>
                    <a:pt x="5100" y="7904"/>
                    <a:pt x="6266" y="8178"/>
                    <a:pt x="6312" y="9140"/>
                  </a:cubicBezTo>
                  <a:cubicBezTo>
                    <a:pt x="6495" y="12346"/>
                    <a:pt x="6792" y="15507"/>
                    <a:pt x="7158" y="18667"/>
                  </a:cubicBezTo>
                  <a:cubicBezTo>
                    <a:pt x="7158" y="16102"/>
                    <a:pt x="7432" y="13606"/>
                    <a:pt x="8050" y="11270"/>
                  </a:cubicBezTo>
                  <a:cubicBezTo>
                    <a:pt x="8553" y="9323"/>
                    <a:pt x="9124" y="7904"/>
                    <a:pt x="10039" y="6094"/>
                  </a:cubicBezTo>
                  <a:cubicBezTo>
                    <a:pt x="11480" y="3232"/>
                    <a:pt x="13881" y="1491"/>
                    <a:pt x="11480" y="277"/>
                  </a:cubicBezTo>
                  <a:cubicBezTo>
                    <a:pt x="10519" y="-226"/>
                    <a:pt x="8301" y="-112"/>
                    <a:pt x="6746" y="1193"/>
                  </a:cubicBezTo>
                  <a:cubicBezTo>
                    <a:pt x="3293" y="4949"/>
                    <a:pt x="1212" y="11339"/>
                    <a:pt x="0" y="16721"/>
                  </a:cubicBezTo>
                  <a:cubicBezTo>
                    <a:pt x="69" y="16744"/>
                    <a:pt x="137" y="16766"/>
                    <a:pt x="206" y="1678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5" name="Freeform: Shape 1961">
              <a:extLst>
                <a:ext uri="{FF2B5EF4-FFF2-40B4-BE49-F238E27FC236}">
                  <a16:creationId xmlns:a16="http://schemas.microsoft.com/office/drawing/2014/main" id="{A6850951-6EC5-33C2-D391-C320ED871C9A}"/>
                </a:ext>
              </a:extLst>
            </p:cNvPr>
            <p:cNvSpPr/>
            <p:nvPr/>
          </p:nvSpPr>
          <p:spPr>
            <a:xfrm>
              <a:off x="5449014" y="3416491"/>
              <a:ext cx="9082" cy="27930"/>
            </a:xfrm>
            <a:custGeom>
              <a:avLst/>
              <a:gdLst>
                <a:gd name="connsiteX0" fmla="*/ 6220 w 9082"/>
                <a:gd name="connsiteY0" fmla="*/ 18138 h 27930"/>
                <a:gd name="connsiteX1" fmla="*/ 4711 w 9082"/>
                <a:gd name="connsiteY1" fmla="*/ 17955 h 27930"/>
                <a:gd name="connsiteX2" fmla="*/ 0 w 9082"/>
                <a:gd name="connsiteY2" fmla="*/ 0 h 27930"/>
                <a:gd name="connsiteX3" fmla="*/ 846 w 9082"/>
                <a:gd name="connsiteY3" fmla="*/ 7947 h 27930"/>
                <a:gd name="connsiteX4" fmla="*/ 1029 w 9082"/>
                <a:gd name="connsiteY4" fmla="*/ 16031 h 27930"/>
                <a:gd name="connsiteX5" fmla="*/ 411 w 9082"/>
                <a:gd name="connsiteY5" fmla="*/ 22810 h 27930"/>
                <a:gd name="connsiteX6" fmla="*/ 7500 w 9082"/>
                <a:gd name="connsiteY6" fmla="*/ 25329 h 27930"/>
                <a:gd name="connsiteX7" fmla="*/ 8690 w 9082"/>
                <a:gd name="connsiteY7" fmla="*/ 20382 h 27930"/>
                <a:gd name="connsiteX8" fmla="*/ 9078 w 9082"/>
                <a:gd name="connsiteY8" fmla="*/ 15001 h 27930"/>
                <a:gd name="connsiteX9" fmla="*/ 8804 w 9082"/>
                <a:gd name="connsiteY9" fmla="*/ 9916 h 27930"/>
                <a:gd name="connsiteX10" fmla="*/ 6197 w 9082"/>
                <a:gd name="connsiteY10" fmla="*/ 18161 h 2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27930">
                  <a:moveTo>
                    <a:pt x="6220" y="18138"/>
                  </a:moveTo>
                  <a:cubicBezTo>
                    <a:pt x="5831" y="18619"/>
                    <a:pt x="4985" y="18481"/>
                    <a:pt x="4711" y="17955"/>
                  </a:cubicBezTo>
                  <a:cubicBezTo>
                    <a:pt x="2172" y="12710"/>
                    <a:pt x="2035" y="5702"/>
                    <a:pt x="0" y="0"/>
                  </a:cubicBezTo>
                  <a:cubicBezTo>
                    <a:pt x="411" y="2611"/>
                    <a:pt x="686" y="5267"/>
                    <a:pt x="846" y="7947"/>
                  </a:cubicBezTo>
                  <a:cubicBezTo>
                    <a:pt x="1006" y="10626"/>
                    <a:pt x="1143" y="13329"/>
                    <a:pt x="1029" y="16031"/>
                  </a:cubicBezTo>
                  <a:cubicBezTo>
                    <a:pt x="960" y="18298"/>
                    <a:pt x="800" y="20588"/>
                    <a:pt x="411" y="22810"/>
                  </a:cubicBezTo>
                  <a:cubicBezTo>
                    <a:pt x="-983" y="30848"/>
                    <a:pt x="6403" y="27573"/>
                    <a:pt x="7500" y="25329"/>
                  </a:cubicBezTo>
                  <a:cubicBezTo>
                    <a:pt x="8507" y="23337"/>
                    <a:pt x="8598" y="21481"/>
                    <a:pt x="8690" y="20382"/>
                  </a:cubicBezTo>
                  <a:cubicBezTo>
                    <a:pt x="8850" y="18596"/>
                    <a:pt x="9056" y="16787"/>
                    <a:pt x="9078" y="15001"/>
                  </a:cubicBezTo>
                  <a:cubicBezTo>
                    <a:pt x="9101" y="13306"/>
                    <a:pt x="9033" y="11588"/>
                    <a:pt x="8804" y="9916"/>
                  </a:cubicBezTo>
                  <a:cubicBezTo>
                    <a:pt x="8438" y="12848"/>
                    <a:pt x="8095" y="15848"/>
                    <a:pt x="6197" y="1816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6" name="Freeform: Shape 1962">
              <a:extLst>
                <a:ext uri="{FF2B5EF4-FFF2-40B4-BE49-F238E27FC236}">
                  <a16:creationId xmlns:a16="http://schemas.microsoft.com/office/drawing/2014/main" id="{95879639-1406-E68E-3AEE-7629B708AC91}"/>
                </a:ext>
              </a:extLst>
            </p:cNvPr>
            <p:cNvSpPr/>
            <p:nvPr/>
          </p:nvSpPr>
          <p:spPr>
            <a:xfrm>
              <a:off x="5460700" y="3421987"/>
              <a:ext cx="26336" cy="24117"/>
            </a:xfrm>
            <a:custGeom>
              <a:avLst/>
              <a:gdLst>
                <a:gd name="connsiteX0" fmla="*/ 25886 w 26336"/>
                <a:gd name="connsiteY0" fmla="*/ 13077 h 24117"/>
                <a:gd name="connsiteX1" fmla="*/ 19598 w 26336"/>
                <a:gd name="connsiteY1" fmla="*/ 5909 h 24117"/>
                <a:gd name="connsiteX2" fmla="*/ 20490 w 26336"/>
                <a:gd name="connsiteY2" fmla="*/ 9894 h 24117"/>
                <a:gd name="connsiteX3" fmla="*/ 19049 w 26336"/>
                <a:gd name="connsiteY3" fmla="*/ 10718 h 24117"/>
                <a:gd name="connsiteX4" fmla="*/ 6495 w 26336"/>
                <a:gd name="connsiteY4" fmla="*/ 0 h 24117"/>
                <a:gd name="connsiteX5" fmla="*/ 7318 w 26336"/>
                <a:gd name="connsiteY5" fmla="*/ 11817 h 24117"/>
                <a:gd name="connsiteX6" fmla="*/ 5694 w 26336"/>
                <a:gd name="connsiteY6" fmla="*/ 12481 h 24117"/>
                <a:gd name="connsiteX7" fmla="*/ 0 w 26336"/>
                <a:gd name="connsiteY7" fmla="*/ 5359 h 24117"/>
                <a:gd name="connsiteX8" fmla="*/ 2950 w 26336"/>
                <a:gd name="connsiteY8" fmla="*/ 11932 h 24117"/>
                <a:gd name="connsiteX9" fmla="*/ 5054 w 26336"/>
                <a:gd name="connsiteY9" fmla="*/ 16856 h 24117"/>
                <a:gd name="connsiteX10" fmla="*/ 6357 w 26336"/>
                <a:gd name="connsiteY10" fmla="*/ 19260 h 24117"/>
                <a:gd name="connsiteX11" fmla="*/ 14841 w 26336"/>
                <a:gd name="connsiteY11" fmla="*/ 24116 h 24117"/>
                <a:gd name="connsiteX12" fmla="*/ 16236 w 26336"/>
                <a:gd name="connsiteY12" fmla="*/ 23382 h 24117"/>
                <a:gd name="connsiteX13" fmla="*/ 7684 w 26336"/>
                <a:gd name="connsiteY13" fmla="*/ 6160 h 24117"/>
                <a:gd name="connsiteX14" fmla="*/ 7615 w 26336"/>
                <a:gd name="connsiteY14" fmla="*/ 6046 h 24117"/>
                <a:gd name="connsiteX15" fmla="*/ 7524 w 26336"/>
                <a:gd name="connsiteY15" fmla="*/ 5245 h 24117"/>
                <a:gd name="connsiteX16" fmla="*/ 9353 w 26336"/>
                <a:gd name="connsiteY16" fmla="*/ 4855 h 24117"/>
                <a:gd name="connsiteX17" fmla="*/ 9490 w 26336"/>
                <a:gd name="connsiteY17" fmla="*/ 5405 h 24117"/>
                <a:gd name="connsiteX18" fmla="*/ 21976 w 26336"/>
                <a:gd name="connsiteY18" fmla="*/ 18230 h 24117"/>
                <a:gd name="connsiteX19" fmla="*/ 26115 w 26336"/>
                <a:gd name="connsiteY19" fmla="*/ 16054 h 24117"/>
                <a:gd name="connsiteX20" fmla="*/ 25909 w 26336"/>
                <a:gd name="connsiteY20" fmla="*/ 13100 h 24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36" h="24117">
                  <a:moveTo>
                    <a:pt x="25886" y="13077"/>
                  </a:moveTo>
                  <a:cubicBezTo>
                    <a:pt x="23622" y="11016"/>
                    <a:pt x="21496" y="8565"/>
                    <a:pt x="19598" y="5909"/>
                  </a:cubicBezTo>
                  <a:cubicBezTo>
                    <a:pt x="20078" y="7168"/>
                    <a:pt x="20421" y="8497"/>
                    <a:pt x="20490" y="9894"/>
                  </a:cubicBezTo>
                  <a:cubicBezTo>
                    <a:pt x="20535" y="10649"/>
                    <a:pt x="19666" y="11039"/>
                    <a:pt x="19049" y="10718"/>
                  </a:cubicBezTo>
                  <a:cubicBezTo>
                    <a:pt x="14018" y="8038"/>
                    <a:pt x="9833" y="4374"/>
                    <a:pt x="6495" y="0"/>
                  </a:cubicBezTo>
                  <a:cubicBezTo>
                    <a:pt x="6106" y="3962"/>
                    <a:pt x="7044" y="7855"/>
                    <a:pt x="7318" y="11817"/>
                  </a:cubicBezTo>
                  <a:cubicBezTo>
                    <a:pt x="7387" y="12711"/>
                    <a:pt x="6266" y="12985"/>
                    <a:pt x="5694" y="12481"/>
                  </a:cubicBezTo>
                  <a:cubicBezTo>
                    <a:pt x="3385" y="10512"/>
                    <a:pt x="1555" y="8016"/>
                    <a:pt x="0" y="5359"/>
                  </a:cubicBezTo>
                  <a:cubicBezTo>
                    <a:pt x="1075" y="7512"/>
                    <a:pt x="2013" y="9710"/>
                    <a:pt x="2950" y="11932"/>
                  </a:cubicBezTo>
                  <a:cubicBezTo>
                    <a:pt x="3613" y="13535"/>
                    <a:pt x="4436" y="15161"/>
                    <a:pt x="5054" y="16856"/>
                  </a:cubicBezTo>
                  <a:cubicBezTo>
                    <a:pt x="5488" y="17657"/>
                    <a:pt x="5923" y="18459"/>
                    <a:pt x="6357" y="19260"/>
                  </a:cubicBezTo>
                  <a:cubicBezTo>
                    <a:pt x="8004" y="22123"/>
                    <a:pt x="11731" y="23589"/>
                    <a:pt x="14841" y="24116"/>
                  </a:cubicBezTo>
                  <a:cubicBezTo>
                    <a:pt x="14979" y="24138"/>
                    <a:pt x="16785" y="23978"/>
                    <a:pt x="16236" y="23382"/>
                  </a:cubicBezTo>
                  <a:cubicBezTo>
                    <a:pt x="11960" y="18848"/>
                    <a:pt x="8941" y="12069"/>
                    <a:pt x="7684" y="6160"/>
                  </a:cubicBezTo>
                  <a:cubicBezTo>
                    <a:pt x="7684" y="6115"/>
                    <a:pt x="7638" y="6069"/>
                    <a:pt x="7615" y="6046"/>
                  </a:cubicBezTo>
                  <a:cubicBezTo>
                    <a:pt x="7409" y="5748"/>
                    <a:pt x="7409" y="5473"/>
                    <a:pt x="7524" y="5245"/>
                  </a:cubicBezTo>
                  <a:cubicBezTo>
                    <a:pt x="7455" y="4145"/>
                    <a:pt x="9147" y="3710"/>
                    <a:pt x="9353" y="4855"/>
                  </a:cubicBezTo>
                  <a:cubicBezTo>
                    <a:pt x="9399" y="5038"/>
                    <a:pt x="9445" y="5221"/>
                    <a:pt x="9490" y="5405"/>
                  </a:cubicBezTo>
                  <a:cubicBezTo>
                    <a:pt x="12829" y="9939"/>
                    <a:pt x="16877" y="15367"/>
                    <a:pt x="21976" y="18230"/>
                  </a:cubicBezTo>
                  <a:cubicBezTo>
                    <a:pt x="23622" y="18688"/>
                    <a:pt x="25521" y="17955"/>
                    <a:pt x="26115" y="16054"/>
                  </a:cubicBezTo>
                  <a:cubicBezTo>
                    <a:pt x="26458" y="14978"/>
                    <a:pt x="26413" y="14016"/>
                    <a:pt x="25909" y="1310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7" name="Freeform: Shape 1964">
              <a:extLst>
                <a:ext uri="{FF2B5EF4-FFF2-40B4-BE49-F238E27FC236}">
                  <a16:creationId xmlns:a16="http://schemas.microsoft.com/office/drawing/2014/main" id="{885E4561-16EE-EB0D-8D28-3E84424A1D09}"/>
                </a:ext>
              </a:extLst>
            </p:cNvPr>
            <p:cNvSpPr/>
            <p:nvPr/>
          </p:nvSpPr>
          <p:spPr>
            <a:xfrm>
              <a:off x="5430343" y="3387975"/>
              <a:ext cx="21327" cy="54451"/>
            </a:xfrm>
            <a:custGeom>
              <a:avLst/>
              <a:gdLst>
                <a:gd name="connsiteX0" fmla="*/ 18145 w 21327"/>
                <a:gd name="connsiteY0" fmla="*/ 18485 h 54451"/>
                <a:gd name="connsiteX1" fmla="*/ 308 w 21327"/>
                <a:gd name="connsiteY1" fmla="*/ 4 h 54451"/>
                <a:gd name="connsiteX2" fmla="*/ 126 w 21327"/>
                <a:gd name="connsiteY2" fmla="*/ 507 h 54451"/>
                <a:gd name="connsiteX3" fmla="*/ 11399 w 21327"/>
                <a:gd name="connsiteY3" fmla="*/ 8706 h 54451"/>
                <a:gd name="connsiteX4" fmla="*/ 16385 w 21327"/>
                <a:gd name="connsiteY4" fmla="*/ 20753 h 54451"/>
                <a:gd name="connsiteX5" fmla="*/ 18466 w 21327"/>
                <a:gd name="connsiteY5" fmla="*/ 54051 h 54451"/>
                <a:gd name="connsiteX6" fmla="*/ 19174 w 21327"/>
                <a:gd name="connsiteY6" fmla="*/ 54143 h 54451"/>
                <a:gd name="connsiteX7" fmla="*/ 18168 w 21327"/>
                <a:gd name="connsiteY7" fmla="*/ 18485 h 5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27" h="54451">
                  <a:moveTo>
                    <a:pt x="18145" y="18485"/>
                  </a:moveTo>
                  <a:cubicBezTo>
                    <a:pt x="15607" y="9943"/>
                    <a:pt x="9593" y="1492"/>
                    <a:pt x="308" y="4"/>
                  </a:cubicBezTo>
                  <a:cubicBezTo>
                    <a:pt x="34" y="-42"/>
                    <a:pt x="-126" y="370"/>
                    <a:pt x="126" y="507"/>
                  </a:cubicBezTo>
                  <a:cubicBezTo>
                    <a:pt x="4745" y="2637"/>
                    <a:pt x="8312" y="4378"/>
                    <a:pt x="11399" y="8706"/>
                  </a:cubicBezTo>
                  <a:cubicBezTo>
                    <a:pt x="13892" y="12233"/>
                    <a:pt x="15218" y="16653"/>
                    <a:pt x="16385" y="20753"/>
                  </a:cubicBezTo>
                  <a:cubicBezTo>
                    <a:pt x="19449" y="31585"/>
                    <a:pt x="19815" y="42921"/>
                    <a:pt x="18466" y="54051"/>
                  </a:cubicBezTo>
                  <a:cubicBezTo>
                    <a:pt x="18420" y="54532"/>
                    <a:pt x="19060" y="54601"/>
                    <a:pt x="19174" y="54143"/>
                  </a:cubicBezTo>
                  <a:cubicBezTo>
                    <a:pt x="22605" y="42165"/>
                    <a:pt x="21690" y="30325"/>
                    <a:pt x="18168" y="1848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8" name="Freeform: Shape 1965">
              <a:extLst>
                <a:ext uri="{FF2B5EF4-FFF2-40B4-BE49-F238E27FC236}">
                  <a16:creationId xmlns:a16="http://schemas.microsoft.com/office/drawing/2014/main" id="{14F025D9-7CAB-4CC6-3C10-679C1DAEE2FF}"/>
                </a:ext>
              </a:extLst>
            </p:cNvPr>
            <p:cNvSpPr/>
            <p:nvPr/>
          </p:nvSpPr>
          <p:spPr>
            <a:xfrm>
              <a:off x="5469737" y="3383438"/>
              <a:ext cx="17464" cy="52287"/>
            </a:xfrm>
            <a:custGeom>
              <a:avLst/>
              <a:gdLst>
                <a:gd name="connsiteX0" fmla="*/ 17397 w 17464"/>
                <a:gd name="connsiteY0" fmla="*/ 51672 h 52287"/>
                <a:gd name="connsiteX1" fmla="*/ 4797 w 17464"/>
                <a:gd name="connsiteY1" fmla="*/ 235 h 52287"/>
                <a:gd name="connsiteX2" fmla="*/ 4477 w 17464"/>
                <a:gd name="connsiteY2" fmla="*/ 97 h 52287"/>
                <a:gd name="connsiteX3" fmla="*/ 16917 w 17464"/>
                <a:gd name="connsiteY3" fmla="*/ 52199 h 52287"/>
                <a:gd name="connsiteX4" fmla="*/ 17375 w 17464"/>
                <a:gd name="connsiteY4" fmla="*/ 51672 h 5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4" h="52287">
                  <a:moveTo>
                    <a:pt x="17397" y="51672"/>
                  </a:moveTo>
                  <a:cubicBezTo>
                    <a:pt x="5895" y="39053"/>
                    <a:pt x="-2589" y="16701"/>
                    <a:pt x="4797" y="235"/>
                  </a:cubicBezTo>
                  <a:cubicBezTo>
                    <a:pt x="4889" y="6"/>
                    <a:pt x="4592" y="-86"/>
                    <a:pt x="4477" y="97"/>
                  </a:cubicBezTo>
                  <a:cubicBezTo>
                    <a:pt x="-6339" y="16976"/>
                    <a:pt x="4271" y="39855"/>
                    <a:pt x="16917" y="52199"/>
                  </a:cubicBezTo>
                  <a:cubicBezTo>
                    <a:pt x="17237" y="52497"/>
                    <a:pt x="17649" y="51970"/>
                    <a:pt x="17375" y="5167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29" name="Freeform: Shape 1966">
              <a:extLst>
                <a:ext uri="{FF2B5EF4-FFF2-40B4-BE49-F238E27FC236}">
                  <a16:creationId xmlns:a16="http://schemas.microsoft.com/office/drawing/2014/main" id="{6CCD8B12-861F-83E4-DB76-88923525F0C4}"/>
                </a:ext>
              </a:extLst>
            </p:cNvPr>
            <p:cNvSpPr/>
            <p:nvPr/>
          </p:nvSpPr>
          <p:spPr>
            <a:xfrm>
              <a:off x="5460243" y="3376032"/>
              <a:ext cx="9830" cy="26602"/>
            </a:xfrm>
            <a:custGeom>
              <a:avLst/>
              <a:gdLst>
                <a:gd name="connsiteX0" fmla="*/ 9558 w 9830"/>
                <a:gd name="connsiteY0" fmla="*/ 4915 h 26602"/>
                <a:gd name="connsiteX1" fmla="*/ 2674 w 9830"/>
                <a:gd name="connsiteY1" fmla="*/ 20809 h 26602"/>
                <a:gd name="connsiteX2" fmla="*/ 3246 w 9830"/>
                <a:gd name="connsiteY2" fmla="*/ 358 h 26602"/>
                <a:gd name="connsiteX3" fmla="*/ 2652 w 9830"/>
                <a:gd name="connsiteY3" fmla="*/ 198 h 26602"/>
                <a:gd name="connsiteX4" fmla="*/ 1783 w 9830"/>
                <a:gd name="connsiteY4" fmla="*/ 26053 h 26602"/>
                <a:gd name="connsiteX5" fmla="*/ 3475 w 9830"/>
                <a:gd name="connsiteY5" fmla="*/ 25618 h 26602"/>
                <a:gd name="connsiteX6" fmla="*/ 9809 w 9830"/>
                <a:gd name="connsiteY6" fmla="*/ 5075 h 26602"/>
                <a:gd name="connsiteX7" fmla="*/ 9535 w 9830"/>
                <a:gd name="connsiteY7" fmla="*/ 4915 h 2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30" h="26602">
                  <a:moveTo>
                    <a:pt x="9558" y="4915"/>
                  </a:moveTo>
                  <a:cubicBezTo>
                    <a:pt x="5350" y="9335"/>
                    <a:pt x="3795" y="15038"/>
                    <a:pt x="2674" y="20809"/>
                  </a:cubicBezTo>
                  <a:cubicBezTo>
                    <a:pt x="1691" y="14030"/>
                    <a:pt x="1531" y="6862"/>
                    <a:pt x="3246" y="358"/>
                  </a:cubicBezTo>
                  <a:cubicBezTo>
                    <a:pt x="3338" y="-9"/>
                    <a:pt x="2789" y="-146"/>
                    <a:pt x="2652" y="198"/>
                  </a:cubicBezTo>
                  <a:cubicBezTo>
                    <a:pt x="-893" y="8213"/>
                    <a:pt x="-573" y="17717"/>
                    <a:pt x="1783" y="26053"/>
                  </a:cubicBezTo>
                  <a:cubicBezTo>
                    <a:pt x="2080" y="27107"/>
                    <a:pt x="3407" y="26466"/>
                    <a:pt x="3475" y="25618"/>
                  </a:cubicBezTo>
                  <a:cubicBezTo>
                    <a:pt x="4093" y="17946"/>
                    <a:pt x="5853" y="11740"/>
                    <a:pt x="9809" y="5075"/>
                  </a:cubicBezTo>
                  <a:cubicBezTo>
                    <a:pt x="9901" y="4892"/>
                    <a:pt x="9672" y="4778"/>
                    <a:pt x="9535" y="491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0" name="Freeform: Shape 1967">
              <a:extLst>
                <a:ext uri="{FF2B5EF4-FFF2-40B4-BE49-F238E27FC236}">
                  <a16:creationId xmlns:a16="http://schemas.microsoft.com/office/drawing/2014/main" id="{EEFDD836-8143-FCCD-3EB4-6CFA88A7FD24}"/>
                </a:ext>
              </a:extLst>
            </p:cNvPr>
            <p:cNvSpPr/>
            <p:nvPr/>
          </p:nvSpPr>
          <p:spPr>
            <a:xfrm>
              <a:off x="5450309" y="3375505"/>
              <a:ext cx="7330" cy="20171"/>
            </a:xfrm>
            <a:custGeom>
              <a:avLst/>
              <a:gdLst>
                <a:gd name="connsiteX0" fmla="*/ 7167 w 7330"/>
                <a:gd name="connsiteY0" fmla="*/ 404 h 20171"/>
                <a:gd name="connsiteX1" fmla="*/ 6252 w 7330"/>
                <a:gd name="connsiteY1" fmla="*/ 404 h 20171"/>
                <a:gd name="connsiteX2" fmla="*/ 5383 w 7330"/>
                <a:gd name="connsiteY2" fmla="*/ 8855 h 20171"/>
                <a:gd name="connsiteX3" fmla="*/ 5589 w 7330"/>
                <a:gd name="connsiteY3" fmla="*/ 17741 h 20171"/>
                <a:gd name="connsiteX4" fmla="*/ 4080 w 7330"/>
                <a:gd name="connsiteY4" fmla="*/ 14649 h 20171"/>
                <a:gd name="connsiteX5" fmla="*/ 398 w 7330"/>
                <a:gd name="connsiteY5" fmla="*/ 7893 h 20171"/>
                <a:gd name="connsiteX6" fmla="*/ 9 w 7330"/>
                <a:gd name="connsiteY6" fmla="*/ 8099 h 20171"/>
                <a:gd name="connsiteX7" fmla="*/ 5680 w 7330"/>
                <a:gd name="connsiteY7" fmla="*/ 20031 h 20171"/>
                <a:gd name="connsiteX8" fmla="*/ 6664 w 7330"/>
                <a:gd name="connsiteY8" fmla="*/ 19641 h 20171"/>
                <a:gd name="connsiteX9" fmla="*/ 7075 w 7330"/>
                <a:gd name="connsiteY9" fmla="*/ 11374 h 20171"/>
                <a:gd name="connsiteX10" fmla="*/ 7167 w 7330"/>
                <a:gd name="connsiteY10" fmla="*/ 381 h 2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0" h="20171">
                  <a:moveTo>
                    <a:pt x="7167" y="404"/>
                  </a:moveTo>
                  <a:cubicBezTo>
                    <a:pt x="7121" y="-169"/>
                    <a:pt x="6366" y="-100"/>
                    <a:pt x="6252" y="404"/>
                  </a:cubicBezTo>
                  <a:cubicBezTo>
                    <a:pt x="5566" y="3198"/>
                    <a:pt x="5497" y="5992"/>
                    <a:pt x="5383" y="8855"/>
                  </a:cubicBezTo>
                  <a:cubicBezTo>
                    <a:pt x="5268" y="11740"/>
                    <a:pt x="5657" y="14832"/>
                    <a:pt x="5589" y="17741"/>
                  </a:cubicBezTo>
                  <a:cubicBezTo>
                    <a:pt x="5017" y="16756"/>
                    <a:pt x="4582" y="15702"/>
                    <a:pt x="4080" y="14649"/>
                  </a:cubicBezTo>
                  <a:cubicBezTo>
                    <a:pt x="3005" y="12336"/>
                    <a:pt x="1518" y="10206"/>
                    <a:pt x="398" y="7893"/>
                  </a:cubicBezTo>
                  <a:cubicBezTo>
                    <a:pt x="284" y="7664"/>
                    <a:pt x="-60" y="7893"/>
                    <a:pt x="9" y="8099"/>
                  </a:cubicBezTo>
                  <a:cubicBezTo>
                    <a:pt x="1129" y="11947"/>
                    <a:pt x="2776" y="17191"/>
                    <a:pt x="5680" y="20031"/>
                  </a:cubicBezTo>
                  <a:cubicBezTo>
                    <a:pt x="6023" y="20374"/>
                    <a:pt x="6572" y="20031"/>
                    <a:pt x="6664" y="19641"/>
                  </a:cubicBezTo>
                  <a:cubicBezTo>
                    <a:pt x="7258" y="16962"/>
                    <a:pt x="7007" y="14099"/>
                    <a:pt x="7075" y="11374"/>
                  </a:cubicBezTo>
                  <a:cubicBezTo>
                    <a:pt x="7189" y="7732"/>
                    <a:pt x="7532" y="4022"/>
                    <a:pt x="7167" y="38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1" name="Freeform: Shape 1968">
              <a:extLst>
                <a:ext uri="{FF2B5EF4-FFF2-40B4-BE49-F238E27FC236}">
                  <a16:creationId xmlns:a16="http://schemas.microsoft.com/office/drawing/2014/main" id="{03C7E8AC-31AD-E992-2158-77D732F7FAED}"/>
                </a:ext>
              </a:extLst>
            </p:cNvPr>
            <p:cNvSpPr/>
            <p:nvPr/>
          </p:nvSpPr>
          <p:spPr>
            <a:xfrm>
              <a:off x="5433703" y="3384314"/>
              <a:ext cx="19636" cy="20518"/>
            </a:xfrm>
            <a:custGeom>
              <a:avLst/>
              <a:gdLst>
                <a:gd name="connsiteX0" fmla="*/ 13391 w 19636"/>
                <a:gd name="connsiteY0" fmla="*/ 23 h 20518"/>
                <a:gd name="connsiteX1" fmla="*/ 13208 w 19636"/>
                <a:gd name="connsiteY1" fmla="*/ 138 h 20518"/>
                <a:gd name="connsiteX2" fmla="*/ 18399 w 19636"/>
                <a:gd name="connsiteY2" fmla="*/ 17955 h 20518"/>
                <a:gd name="connsiteX3" fmla="*/ 562 w 19636"/>
                <a:gd name="connsiteY3" fmla="*/ 1374 h 20518"/>
                <a:gd name="connsiteX4" fmla="*/ 150 w 19636"/>
                <a:gd name="connsiteY4" fmla="*/ 2176 h 20518"/>
                <a:gd name="connsiteX5" fmla="*/ 18788 w 19636"/>
                <a:gd name="connsiteY5" fmla="*/ 20337 h 20518"/>
                <a:gd name="connsiteX6" fmla="*/ 19634 w 19636"/>
                <a:gd name="connsiteY6" fmla="*/ 20016 h 20518"/>
                <a:gd name="connsiteX7" fmla="*/ 13391 w 19636"/>
                <a:gd name="connsiteY7" fmla="*/ 0 h 2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36" h="20518">
                  <a:moveTo>
                    <a:pt x="13391" y="23"/>
                  </a:moveTo>
                  <a:cubicBezTo>
                    <a:pt x="13391" y="23"/>
                    <a:pt x="13162" y="23"/>
                    <a:pt x="13208" y="138"/>
                  </a:cubicBezTo>
                  <a:cubicBezTo>
                    <a:pt x="15106" y="6115"/>
                    <a:pt x="17393" y="11795"/>
                    <a:pt x="18399" y="17955"/>
                  </a:cubicBezTo>
                  <a:cubicBezTo>
                    <a:pt x="14008" y="11039"/>
                    <a:pt x="8909" y="3481"/>
                    <a:pt x="562" y="1374"/>
                  </a:cubicBezTo>
                  <a:cubicBezTo>
                    <a:pt x="150" y="1283"/>
                    <a:pt x="-215" y="1947"/>
                    <a:pt x="150" y="2176"/>
                  </a:cubicBezTo>
                  <a:cubicBezTo>
                    <a:pt x="7605" y="7146"/>
                    <a:pt x="13322" y="13306"/>
                    <a:pt x="18788" y="20337"/>
                  </a:cubicBezTo>
                  <a:cubicBezTo>
                    <a:pt x="19062" y="20703"/>
                    <a:pt x="19679" y="20474"/>
                    <a:pt x="19634" y="20016"/>
                  </a:cubicBezTo>
                  <a:cubicBezTo>
                    <a:pt x="19176" y="12779"/>
                    <a:pt x="16455" y="6413"/>
                    <a:pt x="13391" y="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2" name="Freeform: Shape 1969">
              <a:extLst>
                <a:ext uri="{FF2B5EF4-FFF2-40B4-BE49-F238E27FC236}">
                  <a16:creationId xmlns:a16="http://schemas.microsoft.com/office/drawing/2014/main" id="{CAE1F03E-E787-4849-145D-436355EE66B9}"/>
                </a:ext>
              </a:extLst>
            </p:cNvPr>
            <p:cNvSpPr/>
            <p:nvPr/>
          </p:nvSpPr>
          <p:spPr>
            <a:xfrm>
              <a:off x="5467009" y="3424036"/>
              <a:ext cx="15859" cy="21784"/>
            </a:xfrm>
            <a:custGeom>
              <a:avLst/>
              <a:gdLst>
                <a:gd name="connsiteX0" fmla="*/ 15735 w 15859"/>
                <a:gd name="connsiteY0" fmla="*/ 15562 h 21784"/>
                <a:gd name="connsiteX1" fmla="*/ 1305 w 15859"/>
                <a:gd name="connsiteY1" fmla="*/ 195 h 21784"/>
                <a:gd name="connsiteX2" fmla="*/ 2 w 15859"/>
                <a:gd name="connsiteY2" fmla="*/ 905 h 21784"/>
                <a:gd name="connsiteX3" fmla="*/ 10018 w 15859"/>
                <a:gd name="connsiteY3" fmla="*/ 21746 h 21784"/>
                <a:gd name="connsiteX4" fmla="*/ 10293 w 15859"/>
                <a:gd name="connsiteY4" fmla="*/ 21540 h 21784"/>
                <a:gd name="connsiteX5" fmla="*/ 5262 w 15859"/>
                <a:gd name="connsiteY5" fmla="*/ 13112 h 21784"/>
                <a:gd name="connsiteX6" fmla="*/ 1900 w 15859"/>
                <a:gd name="connsiteY6" fmla="*/ 3608 h 21784"/>
                <a:gd name="connsiteX7" fmla="*/ 15255 w 15859"/>
                <a:gd name="connsiteY7" fmla="*/ 16249 h 21784"/>
                <a:gd name="connsiteX8" fmla="*/ 15735 w 15859"/>
                <a:gd name="connsiteY8" fmla="*/ 15540 h 2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59" h="21784">
                  <a:moveTo>
                    <a:pt x="15735" y="15562"/>
                  </a:moveTo>
                  <a:cubicBezTo>
                    <a:pt x="10041" y="11074"/>
                    <a:pt x="6176" y="5440"/>
                    <a:pt x="1305" y="195"/>
                  </a:cubicBezTo>
                  <a:cubicBezTo>
                    <a:pt x="825" y="-332"/>
                    <a:pt x="-44" y="310"/>
                    <a:pt x="2" y="905"/>
                  </a:cubicBezTo>
                  <a:cubicBezTo>
                    <a:pt x="619" y="7936"/>
                    <a:pt x="4461" y="17234"/>
                    <a:pt x="10018" y="21746"/>
                  </a:cubicBezTo>
                  <a:cubicBezTo>
                    <a:pt x="10155" y="21860"/>
                    <a:pt x="10384" y="21700"/>
                    <a:pt x="10293" y="21540"/>
                  </a:cubicBezTo>
                  <a:cubicBezTo>
                    <a:pt x="8966" y="18563"/>
                    <a:pt x="6816" y="15998"/>
                    <a:pt x="5262" y="13112"/>
                  </a:cubicBezTo>
                  <a:cubicBezTo>
                    <a:pt x="3775" y="10341"/>
                    <a:pt x="2517" y="6906"/>
                    <a:pt x="1900" y="3608"/>
                  </a:cubicBezTo>
                  <a:cubicBezTo>
                    <a:pt x="5696" y="8532"/>
                    <a:pt x="9492" y="13547"/>
                    <a:pt x="15255" y="16249"/>
                  </a:cubicBezTo>
                  <a:cubicBezTo>
                    <a:pt x="15643" y="16433"/>
                    <a:pt x="16078" y="15814"/>
                    <a:pt x="15735" y="1554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3" name="Freeform: Shape 1970">
              <a:extLst>
                <a:ext uri="{FF2B5EF4-FFF2-40B4-BE49-F238E27FC236}">
                  <a16:creationId xmlns:a16="http://schemas.microsoft.com/office/drawing/2014/main" id="{3C0E47B6-3B68-2257-0F0C-6C5179C20A06}"/>
                </a:ext>
              </a:extLst>
            </p:cNvPr>
            <p:cNvSpPr/>
            <p:nvPr/>
          </p:nvSpPr>
          <p:spPr>
            <a:xfrm>
              <a:off x="5456903" y="3422949"/>
              <a:ext cx="10877" cy="18872"/>
            </a:xfrm>
            <a:custGeom>
              <a:avLst/>
              <a:gdLst>
                <a:gd name="connsiteX0" fmla="*/ 6472 w 10877"/>
                <a:gd name="connsiteY0" fmla="*/ 7145 h 18872"/>
                <a:gd name="connsiteX1" fmla="*/ 1624 w 10877"/>
                <a:gd name="connsiteY1" fmla="*/ 183 h 18872"/>
                <a:gd name="connsiteX2" fmla="*/ 0 w 10877"/>
                <a:gd name="connsiteY2" fmla="*/ 1076 h 18872"/>
                <a:gd name="connsiteX3" fmla="*/ 69 w 10877"/>
                <a:gd name="connsiteY3" fmla="*/ 17863 h 18872"/>
                <a:gd name="connsiteX4" fmla="*/ 252 w 10877"/>
                <a:gd name="connsiteY4" fmla="*/ 17886 h 18872"/>
                <a:gd name="connsiteX5" fmla="*/ 1853 w 10877"/>
                <a:gd name="connsiteY5" fmla="*/ 3343 h 18872"/>
                <a:gd name="connsiteX6" fmla="*/ 5534 w 10877"/>
                <a:gd name="connsiteY6" fmla="*/ 9985 h 18872"/>
                <a:gd name="connsiteX7" fmla="*/ 10177 w 10877"/>
                <a:gd name="connsiteY7" fmla="*/ 18710 h 18872"/>
                <a:gd name="connsiteX8" fmla="*/ 10863 w 10877"/>
                <a:gd name="connsiteY8" fmla="*/ 18344 h 18872"/>
                <a:gd name="connsiteX9" fmla="*/ 6495 w 10877"/>
                <a:gd name="connsiteY9" fmla="*/ 7145 h 1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77" h="18872">
                  <a:moveTo>
                    <a:pt x="6472" y="7145"/>
                  </a:moveTo>
                  <a:cubicBezTo>
                    <a:pt x="5397" y="4603"/>
                    <a:pt x="3911" y="1809"/>
                    <a:pt x="1624" y="183"/>
                  </a:cubicBezTo>
                  <a:cubicBezTo>
                    <a:pt x="938" y="-298"/>
                    <a:pt x="-22" y="229"/>
                    <a:pt x="0" y="1076"/>
                  </a:cubicBezTo>
                  <a:cubicBezTo>
                    <a:pt x="138" y="6687"/>
                    <a:pt x="412" y="12229"/>
                    <a:pt x="69" y="17863"/>
                  </a:cubicBezTo>
                  <a:cubicBezTo>
                    <a:pt x="69" y="17977"/>
                    <a:pt x="206" y="17977"/>
                    <a:pt x="252" y="17886"/>
                  </a:cubicBezTo>
                  <a:cubicBezTo>
                    <a:pt x="2013" y="13626"/>
                    <a:pt x="1784" y="8175"/>
                    <a:pt x="1853" y="3343"/>
                  </a:cubicBezTo>
                  <a:cubicBezTo>
                    <a:pt x="3431" y="5313"/>
                    <a:pt x="4505" y="7740"/>
                    <a:pt x="5534" y="9985"/>
                  </a:cubicBezTo>
                  <a:cubicBezTo>
                    <a:pt x="6884" y="12962"/>
                    <a:pt x="8530" y="15870"/>
                    <a:pt x="10177" y="18710"/>
                  </a:cubicBezTo>
                  <a:cubicBezTo>
                    <a:pt x="10405" y="19100"/>
                    <a:pt x="10977" y="18710"/>
                    <a:pt x="10863" y="18344"/>
                  </a:cubicBezTo>
                  <a:cubicBezTo>
                    <a:pt x="9719" y="14519"/>
                    <a:pt x="8050" y="10832"/>
                    <a:pt x="6495" y="714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4" name="Freeform: Shape 1971">
              <a:extLst>
                <a:ext uri="{FF2B5EF4-FFF2-40B4-BE49-F238E27FC236}">
                  <a16:creationId xmlns:a16="http://schemas.microsoft.com/office/drawing/2014/main" id="{7AE6DF99-9BCA-B4D6-2C53-71F08069D172}"/>
                </a:ext>
              </a:extLst>
            </p:cNvPr>
            <p:cNvSpPr/>
            <p:nvPr/>
          </p:nvSpPr>
          <p:spPr>
            <a:xfrm>
              <a:off x="5140364" y="3486443"/>
              <a:ext cx="630811" cy="658740"/>
            </a:xfrm>
            <a:custGeom>
              <a:avLst/>
              <a:gdLst>
                <a:gd name="connsiteX0" fmla="*/ 629714 w 630811"/>
                <a:gd name="connsiteY0" fmla="*/ 486741 h 658740"/>
                <a:gd name="connsiteX1" fmla="*/ 617457 w 630811"/>
                <a:gd name="connsiteY1" fmla="*/ 424448 h 658740"/>
                <a:gd name="connsiteX2" fmla="*/ 606938 w 630811"/>
                <a:gd name="connsiteY2" fmla="*/ 395798 h 658740"/>
                <a:gd name="connsiteX3" fmla="*/ 598271 w 630811"/>
                <a:gd name="connsiteY3" fmla="*/ 381462 h 658740"/>
                <a:gd name="connsiteX4" fmla="*/ 598316 w 630811"/>
                <a:gd name="connsiteY4" fmla="*/ 366988 h 658740"/>
                <a:gd name="connsiteX5" fmla="*/ 593903 w 630811"/>
                <a:gd name="connsiteY5" fmla="*/ 312047 h 658740"/>
                <a:gd name="connsiteX6" fmla="*/ 578101 w 630811"/>
                <a:gd name="connsiteY6" fmla="*/ 261412 h 658740"/>
                <a:gd name="connsiteX7" fmla="*/ 563992 w 630811"/>
                <a:gd name="connsiteY7" fmla="*/ 242541 h 658740"/>
                <a:gd name="connsiteX8" fmla="*/ 564609 w 630811"/>
                <a:gd name="connsiteY8" fmla="*/ 237754 h 658740"/>
                <a:gd name="connsiteX9" fmla="*/ 550729 w 630811"/>
                <a:gd name="connsiteY9" fmla="*/ 218242 h 658740"/>
                <a:gd name="connsiteX10" fmla="*/ 551643 w 630811"/>
                <a:gd name="connsiteY10" fmla="*/ 212517 h 658740"/>
                <a:gd name="connsiteX11" fmla="*/ 541353 w 630811"/>
                <a:gd name="connsiteY11" fmla="*/ 199738 h 658740"/>
                <a:gd name="connsiteX12" fmla="*/ 528707 w 630811"/>
                <a:gd name="connsiteY12" fmla="*/ 173607 h 658740"/>
                <a:gd name="connsiteX13" fmla="*/ 534493 w 630811"/>
                <a:gd name="connsiteY13" fmla="*/ 160667 h 658740"/>
                <a:gd name="connsiteX14" fmla="*/ 535499 w 630811"/>
                <a:gd name="connsiteY14" fmla="*/ 105612 h 658740"/>
                <a:gd name="connsiteX15" fmla="*/ 496829 w 630811"/>
                <a:gd name="connsiteY15" fmla="*/ 35281 h 658740"/>
                <a:gd name="connsiteX16" fmla="*/ 454844 w 630811"/>
                <a:gd name="connsiteY16" fmla="*/ 9585 h 658740"/>
                <a:gd name="connsiteX17" fmla="*/ 432342 w 630811"/>
                <a:gd name="connsiteY17" fmla="*/ 3196 h 658740"/>
                <a:gd name="connsiteX18" fmla="*/ 358982 w 630811"/>
                <a:gd name="connsiteY18" fmla="*/ 10685 h 658740"/>
                <a:gd name="connsiteX19" fmla="*/ 317683 w 630811"/>
                <a:gd name="connsiteY19" fmla="*/ 73733 h 658740"/>
                <a:gd name="connsiteX20" fmla="*/ 311875 w 630811"/>
                <a:gd name="connsiteY20" fmla="*/ 86100 h 658740"/>
                <a:gd name="connsiteX21" fmla="*/ 301218 w 630811"/>
                <a:gd name="connsiteY21" fmla="*/ 93772 h 658740"/>
                <a:gd name="connsiteX22" fmla="*/ 291637 w 630811"/>
                <a:gd name="connsiteY22" fmla="*/ 86718 h 658740"/>
                <a:gd name="connsiteX23" fmla="*/ 278076 w 630811"/>
                <a:gd name="connsiteY23" fmla="*/ 85962 h 658740"/>
                <a:gd name="connsiteX24" fmla="*/ 258479 w 630811"/>
                <a:gd name="connsiteY24" fmla="*/ 83420 h 658740"/>
                <a:gd name="connsiteX25" fmla="*/ 247960 w 630811"/>
                <a:gd name="connsiteY25" fmla="*/ 76779 h 658740"/>
                <a:gd name="connsiteX26" fmla="*/ 211234 w 630811"/>
                <a:gd name="connsiteY26" fmla="*/ 68030 h 658740"/>
                <a:gd name="connsiteX27" fmla="*/ 147067 w 630811"/>
                <a:gd name="connsiteY27" fmla="*/ 55297 h 658740"/>
                <a:gd name="connsiteX28" fmla="*/ 78967 w 630811"/>
                <a:gd name="connsiteY28" fmla="*/ 89169 h 658740"/>
                <a:gd name="connsiteX29" fmla="*/ 32294 w 630811"/>
                <a:gd name="connsiteY29" fmla="*/ 146812 h 658740"/>
                <a:gd name="connsiteX30" fmla="*/ 9998 w 630811"/>
                <a:gd name="connsiteY30" fmla="*/ 223761 h 658740"/>
                <a:gd name="connsiteX31" fmla="*/ 8191 w 630811"/>
                <a:gd name="connsiteY31" fmla="*/ 264732 h 658740"/>
                <a:gd name="connsiteX32" fmla="*/ 2223 w 630811"/>
                <a:gd name="connsiteY32" fmla="*/ 308474 h 658740"/>
                <a:gd name="connsiteX33" fmla="*/ 4281 w 630811"/>
                <a:gd name="connsiteY33" fmla="*/ 328674 h 658740"/>
                <a:gd name="connsiteX34" fmla="*/ 73 w 630811"/>
                <a:gd name="connsiteY34" fmla="*/ 345300 h 658740"/>
                <a:gd name="connsiteX35" fmla="*/ 4395 w 630811"/>
                <a:gd name="connsiteY35" fmla="*/ 363118 h 658740"/>
                <a:gd name="connsiteX36" fmla="*/ 988 w 630811"/>
                <a:gd name="connsiteY36" fmla="*/ 372370 h 658740"/>
                <a:gd name="connsiteX37" fmla="*/ 5264 w 630811"/>
                <a:gd name="connsiteY37" fmla="*/ 383363 h 658740"/>
                <a:gd name="connsiteX38" fmla="*/ 11576 w 630811"/>
                <a:gd name="connsiteY38" fmla="*/ 421311 h 658740"/>
                <a:gd name="connsiteX39" fmla="*/ 19877 w 630811"/>
                <a:gd name="connsiteY39" fmla="*/ 424425 h 658740"/>
                <a:gd name="connsiteX40" fmla="*/ 20517 w 630811"/>
                <a:gd name="connsiteY40" fmla="*/ 431891 h 658740"/>
                <a:gd name="connsiteX41" fmla="*/ 30510 w 630811"/>
                <a:gd name="connsiteY41" fmla="*/ 449296 h 658740"/>
                <a:gd name="connsiteX42" fmla="*/ 48370 w 630811"/>
                <a:gd name="connsiteY42" fmla="*/ 473023 h 658740"/>
                <a:gd name="connsiteX43" fmla="*/ 192871 w 630811"/>
                <a:gd name="connsiteY43" fmla="*/ 578141 h 658740"/>
                <a:gd name="connsiteX44" fmla="*/ 241739 w 630811"/>
                <a:gd name="connsiteY44" fmla="*/ 600081 h 658740"/>
                <a:gd name="connsiteX45" fmla="*/ 299183 w 630811"/>
                <a:gd name="connsiteY45" fmla="*/ 619020 h 658740"/>
                <a:gd name="connsiteX46" fmla="*/ 340620 w 630811"/>
                <a:gd name="connsiteY46" fmla="*/ 630426 h 658740"/>
                <a:gd name="connsiteX47" fmla="*/ 437533 w 630811"/>
                <a:gd name="connsiteY47" fmla="*/ 657243 h 658740"/>
                <a:gd name="connsiteX48" fmla="*/ 498110 w 630811"/>
                <a:gd name="connsiteY48" fmla="*/ 657289 h 658740"/>
                <a:gd name="connsiteX49" fmla="*/ 544280 w 630811"/>
                <a:gd name="connsiteY49" fmla="*/ 644716 h 658740"/>
                <a:gd name="connsiteX50" fmla="*/ 582881 w 630811"/>
                <a:gd name="connsiteY50" fmla="*/ 619547 h 658740"/>
                <a:gd name="connsiteX51" fmla="*/ 618806 w 630811"/>
                <a:gd name="connsiteY51" fmla="*/ 569576 h 658740"/>
                <a:gd name="connsiteX52" fmla="*/ 625964 w 630811"/>
                <a:gd name="connsiteY52" fmla="*/ 550064 h 658740"/>
                <a:gd name="connsiteX53" fmla="*/ 629737 w 630811"/>
                <a:gd name="connsiteY53" fmla="*/ 486832 h 65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0811" h="658740">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214" y="631479"/>
                    <a:pt x="400579" y="653396"/>
                    <a:pt x="437533" y="657243"/>
                  </a:cubicBezTo>
                  <a:cubicBezTo>
                    <a:pt x="454455" y="659006"/>
                    <a:pt x="479061" y="659442"/>
                    <a:pt x="498110" y="657289"/>
                  </a:cubicBezTo>
                  <a:cubicBezTo>
                    <a:pt x="517982" y="655022"/>
                    <a:pt x="524614" y="653533"/>
                    <a:pt x="544280" y="644716"/>
                  </a:cubicBezTo>
                  <a:cubicBezTo>
                    <a:pt x="555279" y="639792"/>
                    <a:pt x="576409" y="626463"/>
                    <a:pt x="582881" y="619547"/>
                  </a:cubicBezTo>
                  <a:cubicBezTo>
                    <a:pt x="608630" y="591974"/>
                    <a:pt x="619012" y="570080"/>
                    <a:pt x="618806" y="569576"/>
                  </a:cubicBezTo>
                  <a:cubicBezTo>
                    <a:pt x="622602" y="563667"/>
                    <a:pt x="624568" y="555560"/>
                    <a:pt x="625964" y="550064"/>
                  </a:cubicBezTo>
                  <a:cubicBezTo>
                    <a:pt x="631132" y="529727"/>
                    <a:pt x="631772" y="508199"/>
                    <a:pt x="629737" y="48683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5" name="Freeform: Shape 1973">
              <a:extLst>
                <a:ext uri="{FF2B5EF4-FFF2-40B4-BE49-F238E27FC236}">
                  <a16:creationId xmlns:a16="http://schemas.microsoft.com/office/drawing/2014/main" id="{A33E84EF-9976-D1A6-94F8-B17CCC1D142E}"/>
                </a:ext>
              </a:extLst>
            </p:cNvPr>
            <p:cNvSpPr/>
            <p:nvPr/>
          </p:nvSpPr>
          <p:spPr>
            <a:xfrm>
              <a:off x="5428484" y="3689886"/>
              <a:ext cx="11326" cy="6002"/>
            </a:xfrm>
            <a:custGeom>
              <a:avLst/>
              <a:gdLst>
                <a:gd name="connsiteX0" fmla="*/ 10652 w 11326"/>
                <a:gd name="connsiteY0" fmla="*/ 5 h 6002"/>
                <a:gd name="connsiteX1" fmla="*/ 133 w 11326"/>
                <a:gd name="connsiteY1" fmla="*/ 5158 h 6002"/>
                <a:gd name="connsiteX2" fmla="*/ 910 w 11326"/>
                <a:gd name="connsiteY2" fmla="*/ 5799 h 6002"/>
                <a:gd name="connsiteX3" fmla="*/ 10698 w 11326"/>
                <a:gd name="connsiteY3" fmla="*/ 1402 h 6002"/>
                <a:gd name="connsiteX4" fmla="*/ 10652 w 11326"/>
                <a:gd name="connsiteY4" fmla="*/ 5 h 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26" h="6002">
                  <a:moveTo>
                    <a:pt x="10652" y="5"/>
                  </a:moveTo>
                  <a:cubicBezTo>
                    <a:pt x="6536" y="440"/>
                    <a:pt x="2694" y="1722"/>
                    <a:pt x="133" y="5158"/>
                  </a:cubicBezTo>
                  <a:cubicBezTo>
                    <a:pt x="-302" y="5730"/>
                    <a:pt x="430" y="6325"/>
                    <a:pt x="910" y="5799"/>
                  </a:cubicBezTo>
                  <a:cubicBezTo>
                    <a:pt x="3540" y="3097"/>
                    <a:pt x="7153" y="2249"/>
                    <a:pt x="10698" y="1402"/>
                  </a:cubicBezTo>
                  <a:cubicBezTo>
                    <a:pt x="11498" y="1219"/>
                    <a:pt x="11589" y="-87"/>
                    <a:pt x="10652" y="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6" name="Freeform: Shape 1974">
              <a:extLst>
                <a:ext uri="{FF2B5EF4-FFF2-40B4-BE49-F238E27FC236}">
                  <a16:creationId xmlns:a16="http://schemas.microsoft.com/office/drawing/2014/main" id="{255D0B8D-A3E6-1AE5-8E54-1EAF685B2211}"/>
                </a:ext>
              </a:extLst>
            </p:cNvPr>
            <p:cNvSpPr/>
            <p:nvPr/>
          </p:nvSpPr>
          <p:spPr>
            <a:xfrm>
              <a:off x="5424071" y="3702348"/>
              <a:ext cx="21030" cy="7225"/>
            </a:xfrm>
            <a:custGeom>
              <a:avLst/>
              <a:gdLst>
                <a:gd name="connsiteX0" fmla="*/ 20599 w 21030"/>
                <a:gd name="connsiteY0" fmla="*/ 92 h 7225"/>
                <a:gd name="connsiteX1" fmla="*/ 155 w 21030"/>
                <a:gd name="connsiteY1" fmla="*/ 6596 h 7225"/>
                <a:gd name="connsiteX2" fmla="*/ 521 w 21030"/>
                <a:gd name="connsiteY2" fmla="*/ 7169 h 7225"/>
                <a:gd name="connsiteX3" fmla="*/ 20507 w 21030"/>
                <a:gd name="connsiteY3" fmla="*/ 1214 h 7225"/>
                <a:gd name="connsiteX4" fmla="*/ 20599 w 21030"/>
                <a:gd name="connsiteY4" fmla="*/ 69 h 7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30" h="7225">
                  <a:moveTo>
                    <a:pt x="20599" y="92"/>
                  </a:moveTo>
                  <a:cubicBezTo>
                    <a:pt x="13326" y="-480"/>
                    <a:pt x="5574" y="1604"/>
                    <a:pt x="155" y="6596"/>
                  </a:cubicBezTo>
                  <a:cubicBezTo>
                    <a:pt x="-189" y="6871"/>
                    <a:pt x="86" y="7398"/>
                    <a:pt x="521" y="7169"/>
                  </a:cubicBezTo>
                  <a:cubicBezTo>
                    <a:pt x="6923" y="3321"/>
                    <a:pt x="13235" y="2268"/>
                    <a:pt x="20507" y="1214"/>
                  </a:cubicBezTo>
                  <a:cubicBezTo>
                    <a:pt x="21079" y="1123"/>
                    <a:pt x="21285" y="138"/>
                    <a:pt x="20599" y="6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7" name="Freeform: Shape 1975">
              <a:extLst>
                <a:ext uri="{FF2B5EF4-FFF2-40B4-BE49-F238E27FC236}">
                  <a16:creationId xmlns:a16="http://schemas.microsoft.com/office/drawing/2014/main" id="{29B9057E-0D74-D972-2265-B63F60B21EBC}"/>
                </a:ext>
              </a:extLst>
            </p:cNvPr>
            <p:cNvSpPr/>
            <p:nvPr/>
          </p:nvSpPr>
          <p:spPr>
            <a:xfrm>
              <a:off x="5413307" y="3715206"/>
              <a:ext cx="37225" cy="13898"/>
            </a:xfrm>
            <a:custGeom>
              <a:avLst/>
              <a:gdLst>
                <a:gd name="connsiteX0" fmla="*/ 37011 w 37225"/>
                <a:gd name="connsiteY0" fmla="*/ 82 h 13898"/>
                <a:gd name="connsiteX1" fmla="*/ 148 w 37225"/>
                <a:gd name="connsiteY1" fmla="*/ 13342 h 13898"/>
                <a:gd name="connsiteX2" fmla="*/ 400 w 37225"/>
                <a:gd name="connsiteY2" fmla="*/ 13869 h 13898"/>
                <a:gd name="connsiteX3" fmla="*/ 16819 w 37225"/>
                <a:gd name="connsiteY3" fmla="*/ 5716 h 13898"/>
                <a:gd name="connsiteX4" fmla="*/ 36942 w 37225"/>
                <a:gd name="connsiteY4" fmla="*/ 654 h 13898"/>
                <a:gd name="connsiteX5" fmla="*/ 36988 w 37225"/>
                <a:gd name="connsiteY5" fmla="*/ 3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25" h="13898">
                  <a:moveTo>
                    <a:pt x="37011" y="82"/>
                  </a:moveTo>
                  <a:cubicBezTo>
                    <a:pt x="23496" y="-903"/>
                    <a:pt x="11513" y="7181"/>
                    <a:pt x="148" y="13342"/>
                  </a:cubicBezTo>
                  <a:cubicBezTo>
                    <a:pt x="-172" y="13502"/>
                    <a:pt x="79" y="14029"/>
                    <a:pt x="400" y="13869"/>
                  </a:cubicBezTo>
                  <a:cubicBezTo>
                    <a:pt x="5957" y="11304"/>
                    <a:pt x="11148" y="8052"/>
                    <a:pt x="16819" y="5716"/>
                  </a:cubicBezTo>
                  <a:cubicBezTo>
                    <a:pt x="23313" y="3036"/>
                    <a:pt x="30013" y="1525"/>
                    <a:pt x="36942" y="654"/>
                  </a:cubicBezTo>
                  <a:cubicBezTo>
                    <a:pt x="37263" y="609"/>
                    <a:pt x="37354" y="59"/>
                    <a:pt x="36988" y="3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8" name="Freeform: Shape 1976">
              <a:extLst>
                <a:ext uri="{FF2B5EF4-FFF2-40B4-BE49-F238E27FC236}">
                  <a16:creationId xmlns:a16="http://schemas.microsoft.com/office/drawing/2014/main" id="{37DA41BA-879F-9841-A1F8-CF7654B45585}"/>
                </a:ext>
              </a:extLst>
            </p:cNvPr>
            <p:cNvSpPr/>
            <p:nvPr/>
          </p:nvSpPr>
          <p:spPr>
            <a:xfrm>
              <a:off x="5376529" y="3719459"/>
              <a:ext cx="130287" cy="53529"/>
            </a:xfrm>
            <a:custGeom>
              <a:avLst/>
              <a:gdLst>
                <a:gd name="connsiteX0" fmla="*/ 130158 w 130287"/>
                <a:gd name="connsiteY0" fmla="*/ 21 h 53529"/>
                <a:gd name="connsiteX1" fmla="*/ 61669 w 130287"/>
                <a:gd name="connsiteY1" fmla="*/ 12502 h 53529"/>
                <a:gd name="connsiteX2" fmla="*/ 292 w 130287"/>
                <a:gd name="connsiteY2" fmla="*/ 52167 h 53529"/>
                <a:gd name="connsiteX3" fmla="*/ 1070 w 130287"/>
                <a:gd name="connsiteY3" fmla="*/ 53358 h 53529"/>
                <a:gd name="connsiteX4" fmla="*/ 60709 w 130287"/>
                <a:gd name="connsiteY4" fmla="*/ 15227 h 53529"/>
                <a:gd name="connsiteX5" fmla="*/ 94713 w 130287"/>
                <a:gd name="connsiteY5" fmla="*/ 5861 h 53529"/>
                <a:gd name="connsiteX6" fmla="*/ 130112 w 130287"/>
                <a:gd name="connsiteY6" fmla="*/ 410 h 53529"/>
                <a:gd name="connsiteX7" fmla="*/ 130135 w 130287"/>
                <a:gd name="connsiteY7" fmla="*/ 43 h 5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87" h="53529">
                  <a:moveTo>
                    <a:pt x="130158" y="21"/>
                  </a:moveTo>
                  <a:cubicBezTo>
                    <a:pt x="107153" y="-369"/>
                    <a:pt x="83302" y="4784"/>
                    <a:pt x="61669" y="12502"/>
                  </a:cubicBezTo>
                  <a:cubicBezTo>
                    <a:pt x="38070" y="20907"/>
                    <a:pt x="19387" y="36388"/>
                    <a:pt x="292" y="52167"/>
                  </a:cubicBezTo>
                  <a:cubicBezTo>
                    <a:pt x="-417" y="52763"/>
                    <a:pt x="292" y="53977"/>
                    <a:pt x="1070" y="53358"/>
                  </a:cubicBezTo>
                  <a:cubicBezTo>
                    <a:pt x="19798" y="38404"/>
                    <a:pt x="38070" y="23747"/>
                    <a:pt x="60709" y="15227"/>
                  </a:cubicBezTo>
                  <a:cubicBezTo>
                    <a:pt x="71777" y="11082"/>
                    <a:pt x="83233" y="8494"/>
                    <a:pt x="94713" y="5861"/>
                  </a:cubicBezTo>
                  <a:cubicBezTo>
                    <a:pt x="106330" y="3204"/>
                    <a:pt x="118244" y="1280"/>
                    <a:pt x="130112" y="410"/>
                  </a:cubicBezTo>
                  <a:cubicBezTo>
                    <a:pt x="130318" y="387"/>
                    <a:pt x="130364" y="43"/>
                    <a:pt x="130135" y="4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39" name="Freeform: Shape 1977">
              <a:extLst>
                <a:ext uri="{FF2B5EF4-FFF2-40B4-BE49-F238E27FC236}">
                  <a16:creationId xmlns:a16="http://schemas.microsoft.com/office/drawing/2014/main" id="{259F229F-09E9-E0C5-E4B6-A476A8124038}"/>
                </a:ext>
              </a:extLst>
            </p:cNvPr>
            <p:cNvSpPr/>
            <p:nvPr/>
          </p:nvSpPr>
          <p:spPr>
            <a:xfrm>
              <a:off x="5561395" y="3756107"/>
              <a:ext cx="109074" cy="59926"/>
            </a:xfrm>
            <a:custGeom>
              <a:avLst/>
              <a:gdLst>
                <a:gd name="connsiteX0" fmla="*/ 108019 w 109074"/>
                <a:gd name="connsiteY0" fmla="*/ 175 h 59926"/>
                <a:gd name="connsiteX1" fmla="*/ 61003 w 109074"/>
                <a:gd name="connsiteY1" fmla="*/ 35169 h 59926"/>
                <a:gd name="connsiteX2" fmla="*/ 31709 w 109074"/>
                <a:gd name="connsiteY2" fmla="*/ 49597 h 59926"/>
                <a:gd name="connsiteX3" fmla="*/ 518 w 109074"/>
                <a:gd name="connsiteY3" fmla="*/ 58826 h 59926"/>
                <a:gd name="connsiteX4" fmla="*/ 563 w 109074"/>
                <a:gd name="connsiteY4" fmla="*/ 59926 h 59926"/>
                <a:gd name="connsiteX5" fmla="*/ 30772 w 109074"/>
                <a:gd name="connsiteY5" fmla="*/ 52528 h 59926"/>
                <a:gd name="connsiteX6" fmla="*/ 59631 w 109074"/>
                <a:gd name="connsiteY6" fmla="*/ 39154 h 59926"/>
                <a:gd name="connsiteX7" fmla="*/ 108911 w 109074"/>
                <a:gd name="connsiteY7" fmla="*/ 1183 h 59926"/>
                <a:gd name="connsiteX8" fmla="*/ 108019 w 109074"/>
                <a:gd name="connsiteY8" fmla="*/ 175 h 5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74" h="59926">
                  <a:moveTo>
                    <a:pt x="108019" y="175"/>
                  </a:moveTo>
                  <a:cubicBezTo>
                    <a:pt x="93201" y="13252"/>
                    <a:pt x="77925" y="24886"/>
                    <a:pt x="61003" y="35169"/>
                  </a:cubicBezTo>
                  <a:cubicBezTo>
                    <a:pt x="51627" y="40894"/>
                    <a:pt x="41840" y="45429"/>
                    <a:pt x="31709" y="49597"/>
                  </a:cubicBezTo>
                  <a:cubicBezTo>
                    <a:pt x="21556" y="53788"/>
                    <a:pt x="11654" y="58300"/>
                    <a:pt x="518" y="58826"/>
                  </a:cubicBezTo>
                  <a:cubicBezTo>
                    <a:pt x="-191" y="58849"/>
                    <a:pt x="-168" y="59926"/>
                    <a:pt x="563" y="59926"/>
                  </a:cubicBezTo>
                  <a:cubicBezTo>
                    <a:pt x="11334" y="59971"/>
                    <a:pt x="20893" y="56353"/>
                    <a:pt x="30772" y="52528"/>
                  </a:cubicBezTo>
                  <a:cubicBezTo>
                    <a:pt x="40696" y="48704"/>
                    <a:pt x="50484" y="44582"/>
                    <a:pt x="59631" y="39154"/>
                  </a:cubicBezTo>
                  <a:cubicBezTo>
                    <a:pt x="77239" y="28756"/>
                    <a:pt x="95762" y="17191"/>
                    <a:pt x="108911" y="1183"/>
                  </a:cubicBezTo>
                  <a:cubicBezTo>
                    <a:pt x="109414" y="564"/>
                    <a:pt x="108659" y="-397"/>
                    <a:pt x="108019" y="17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0" name="Freeform: Shape 1978">
              <a:extLst>
                <a:ext uri="{FF2B5EF4-FFF2-40B4-BE49-F238E27FC236}">
                  <a16:creationId xmlns:a16="http://schemas.microsoft.com/office/drawing/2014/main" id="{FDAF4F8A-7D0E-6B26-4B3B-8EA7DBD021E6}"/>
                </a:ext>
              </a:extLst>
            </p:cNvPr>
            <p:cNvSpPr/>
            <p:nvPr/>
          </p:nvSpPr>
          <p:spPr>
            <a:xfrm>
              <a:off x="5609212" y="3753556"/>
              <a:ext cx="98172" cy="145372"/>
            </a:xfrm>
            <a:custGeom>
              <a:avLst/>
              <a:gdLst>
                <a:gd name="connsiteX0" fmla="*/ 98116 w 98172"/>
                <a:gd name="connsiteY0" fmla="*/ 390 h 145372"/>
                <a:gd name="connsiteX1" fmla="*/ 97247 w 98172"/>
                <a:gd name="connsiteY1" fmla="*/ 481 h 145372"/>
                <a:gd name="connsiteX2" fmla="*/ 83664 w 98172"/>
                <a:gd name="connsiteY2" fmla="*/ 45300 h 145372"/>
                <a:gd name="connsiteX3" fmla="*/ 61116 w 98172"/>
                <a:gd name="connsiteY3" fmla="*/ 84920 h 145372"/>
                <a:gd name="connsiteX4" fmla="*/ 128 w 98172"/>
                <a:gd name="connsiteY4" fmla="*/ 144830 h 145372"/>
                <a:gd name="connsiteX5" fmla="*/ 379 w 98172"/>
                <a:gd name="connsiteY5" fmla="*/ 145334 h 145372"/>
                <a:gd name="connsiteX6" fmla="*/ 64181 w 98172"/>
                <a:gd name="connsiteY6" fmla="*/ 85492 h 145372"/>
                <a:gd name="connsiteX7" fmla="*/ 86819 w 98172"/>
                <a:gd name="connsiteY7" fmla="*/ 44864 h 145372"/>
                <a:gd name="connsiteX8" fmla="*/ 98116 w 98172"/>
                <a:gd name="connsiteY8" fmla="*/ 390 h 14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172" h="145372">
                  <a:moveTo>
                    <a:pt x="98116" y="390"/>
                  </a:moveTo>
                  <a:cubicBezTo>
                    <a:pt x="98094" y="-229"/>
                    <a:pt x="97270" y="-46"/>
                    <a:pt x="97247" y="481"/>
                  </a:cubicBezTo>
                  <a:cubicBezTo>
                    <a:pt x="96104" y="16284"/>
                    <a:pt x="89930" y="30963"/>
                    <a:pt x="83664" y="45300"/>
                  </a:cubicBezTo>
                  <a:cubicBezTo>
                    <a:pt x="77558" y="59361"/>
                    <a:pt x="69989" y="72438"/>
                    <a:pt x="61116" y="84920"/>
                  </a:cubicBezTo>
                  <a:cubicBezTo>
                    <a:pt x="44651" y="108096"/>
                    <a:pt x="24916" y="130448"/>
                    <a:pt x="128" y="144830"/>
                  </a:cubicBezTo>
                  <a:cubicBezTo>
                    <a:pt x="-146" y="144991"/>
                    <a:pt x="59" y="145517"/>
                    <a:pt x="379" y="145334"/>
                  </a:cubicBezTo>
                  <a:cubicBezTo>
                    <a:pt x="26746" y="131089"/>
                    <a:pt x="46893" y="109722"/>
                    <a:pt x="64181" y="85492"/>
                  </a:cubicBezTo>
                  <a:cubicBezTo>
                    <a:pt x="73236" y="72759"/>
                    <a:pt x="80760" y="59270"/>
                    <a:pt x="86819" y="44864"/>
                  </a:cubicBezTo>
                  <a:cubicBezTo>
                    <a:pt x="92765" y="30711"/>
                    <a:pt x="98825" y="16032"/>
                    <a:pt x="98116" y="39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1" name="Freeform: Shape 1979">
              <a:extLst>
                <a:ext uri="{FF2B5EF4-FFF2-40B4-BE49-F238E27FC236}">
                  <a16:creationId xmlns:a16="http://schemas.microsoft.com/office/drawing/2014/main" id="{177652B4-8A4D-C9FB-19FC-3CEBAB974127}"/>
                </a:ext>
              </a:extLst>
            </p:cNvPr>
            <p:cNvSpPr/>
            <p:nvPr/>
          </p:nvSpPr>
          <p:spPr>
            <a:xfrm>
              <a:off x="5654545" y="3826389"/>
              <a:ext cx="69696" cy="113380"/>
            </a:xfrm>
            <a:custGeom>
              <a:avLst/>
              <a:gdLst>
                <a:gd name="connsiteX0" fmla="*/ 68608 w 69696"/>
                <a:gd name="connsiteY0" fmla="*/ 613 h 113380"/>
                <a:gd name="connsiteX1" fmla="*/ 46221 w 69696"/>
                <a:gd name="connsiteY1" fmla="*/ 63593 h 113380"/>
                <a:gd name="connsiteX2" fmla="*/ 280 w 69696"/>
                <a:gd name="connsiteY2" fmla="*/ 112167 h 113380"/>
                <a:gd name="connsiteX3" fmla="*/ 828 w 69696"/>
                <a:gd name="connsiteY3" fmla="*/ 113312 h 113380"/>
                <a:gd name="connsiteX4" fmla="*/ 25777 w 69696"/>
                <a:gd name="connsiteY4" fmla="*/ 93480 h 113380"/>
                <a:gd name="connsiteX5" fmla="*/ 47707 w 69696"/>
                <a:gd name="connsiteY5" fmla="*/ 66020 h 113380"/>
                <a:gd name="connsiteX6" fmla="*/ 69683 w 69696"/>
                <a:gd name="connsiteY6" fmla="*/ 499 h 113380"/>
                <a:gd name="connsiteX7" fmla="*/ 68586 w 69696"/>
                <a:gd name="connsiteY7" fmla="*/ 613 h 1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696" h="113380">
                  <a:moveTo>
                    <a:pt x="68608" y="613"/>
                  </a:moveTo>
                  <a:cubicBezTo>
                    <a:pt x="67694" y="23630"/>
                    <a:pt x="57472" y="44058"/>
                    <a:pt x="46221" y="63593"/>
                  </a:cubicBezTo>
                  <a:cubicBezTo>
                    <a:pt x="34970" y="83082"/>
                    <a:pt x="17911" y="98678"/>
                    <a:pt x="280" y="112167"/>
                  </a:cubicBezTo>
                  <a:cubicBezTo>
                    <a:pt x="-292" y="112602"/>
                    <a:pt x="74" y="113656"/>
                    <a:pt x="828" y="113312"/>
                  </a:cubicBezTo>
                  <a:cubicBezTo>
                    <a:pt x="10524" y="109213"/>
                    <a:pt x="18505" y="100900"/>
                    <a:pt x="25777" y="93480"/>
                  </a:cubicBezTo>
                  <a:cubicBezTo>
                    <a:pt x="34078" y="85098"/>
                    <a:pt x="41533" y="76097"/>
                    <a:pt x="47707" y="66020"/>
                  </a:cubicBezTo>
                  <a:cubicBezTo>
                    <a:pt x="59759" y="46371"/>
                    <a:pt x="70117" y="23996"/>
                    <a:pt x="69683" y="499"/>
                  </a:cubicBezTo>
                  <a:cubicBezTo>
                    <a:pt x="69683" y="-280"/>
                    <a:pt x="68608" y="-74"/>
                    <a:pt x="68586" y="6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2" name="Freeform: Shape 1980">
              <a:extLst>
                <a:ext uri="{FF2B5EF4-FFF2-40B4-BE49-F238E27FC236}">
                  <a16:creationId xmlns:a16="http://schemas.microsoft.com/office/drawing/2014/main" id="{CE58CE7E-A55F-299F-103F-DCC1002E23D2}"/>
                </a:ext>
              </a:extLst>
            </p:cNvPr>
            <p:cNvSpPr/>
            <p:nvPr/>
          </p:nvSpPr>
          <p:spPr>
            <a:xfrm>
              <a:off x="5687823" y="3890475"/>
              <a:ext cx="25114" cy="32398"/>
            </a:xfrm>
            <a:custGeom>
              <a:avLst/>
              <a:gdLst>
                <a:gd name="connsiteX0" fmla="*/ 24193 w 25114"/>
                <a:gd name="connsiteY0" fmla="*/ 308 h 32398"/>
                <a:gd name="connsiteX1" fmla="*/ 90 w 25114"/>
                <a:gd name="connsiteY1" fmla="*/ 31798 h 32398"/>
                <a:gd name="connsiteX2" fmla="*/ 639 w 25114"/>
                <a:gd name="connsiteY2" fmla="*/ 32256 h 32398"/>
                <a:gd name="connsiteX3" fmla="*/ 25062 w 25114"/>
                <a:gd name="connsiteY3" fmla="*/ 698 h 32398"/>
                <a:gd name="connsiteX4" fmla="*/ 24193 w 25114"/>
                <a:gd name="connsiteY4" fmla="*/ 286 h 3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4" h="32398">
                  <a:moveTo>
                    <a:pt x="24193" y="308"/>
                  </a:moveTo>
                  <a:cubicBezTo>
                    <a:pt x="18156" y="12446"/>
                    <a:pt x="8277" y="21332"/>
                    <a:pt x="90" y="31798"/>
                  </a:cubicBezTo>
                  <a:cubicBezTo>
                    <a:pt x="-207" y="32210"/>
                    <a:pt x="296" y="32622"/>
                    <a:pt x="639" y="32256"/>
                  </a:cubicBezTo>
                  <a:cubicBezTo>
                    <a:pt x="10015" y="22935"/>
                    <a:pt x="19711" y="13019"/>
                    <a:pt x="25062" y="698"/>
                  </a:cubicBezTo>
                  <a:cubicBezTo>
                    <a:pt x="25336" y="79"/>
                    <a:pt x="24468" y="-287"/>
                    <a:pt x="24193" y="28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3" name="Freeform: Shape 1981">
              <a:extLst>
                <a:ext uri="{FF2B5EF4-FFF2-40B4-BE49-F238E27FC236}">
                  <a16:creationId xmlns:a16="http://schemas.microsoft.com/office/drawing/2014/main" id="{8B16A8B3-BB04-FF90-F971-9769A01629FC}"/>
                </a:ext>
              </a:extLst>
            </p:cNvPr>
            <p:cNvSpPr/>
            <p:nvPr/>
          </p:nvSpPr>
          <p:spPr>
            <a:xfrm>
              <a:off x="5687103" y="3906125"/>
              <a:ext cx="32162" cy="41867"/>
            </a:xfrm>
            <a:custGeom>
              <a:avLst/>
              <a:gdLst>
                <a:gd name="connsiteX0" fmla="*/ 31430 w 32162"/>
                <a:gd name="connsiteY0" fmla="*/ 231 h 41867"/>
                <a:gd name="connsiteX1" fmla="*/ 17870 w 32162"/>
                <a:gd name="connsiteY1" fmla="*/ 21598 h 41867"/>
                <a:gd name="connsiteX2" fmla="*/ 376 w 32162"/>
                <a:gd name="connsiteY2" fmla="*/ 40309 h 41867"/>
                <a:gd name="connsiteX3" fmla="*/ 1290 w 32162"/>
                <a:gd name="connsiteY3" fmla="*/ 41706 h 41867"/>
                <a:gd name="connsiteX4" fmla="*/ 19310 w 32162"/>
                <a:gd name="connsiteY4" fmla="*/ 22789 h 41867"/>
                <a:gd name="connsiteX5" fmla="*/ 32139 w 32162"/>
                <a:gd name="connsiteY5" fmla="*/ 437 h 41867"/>
                <a:gd name="connsiteX6" fmla="*/ 31430 w 32162"/>
                <a:gd name="connsiteY6" fmla="*/ 231 h 4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62" h="41867">
                  <a:moveTo>
                    <a:pt x="31430" y="231"/>
                  </a:moveTo>
                  <a:cubicBezTo>
                    <a:pt x="28435" y="7811"/>
                    <a:pt x="22809" y="15163"/>
                    <a:pt x="17870" y="21598"/>
                  </a:cubicBezTo>
                  <a:cubicBezTo>
                    <a:pt x="12610" y="28446"/>
                    <a:pt x="7007" y="34767"/>
                    <a:pt x="376" y="40309"/>
                  </a:cubicBezTo>
                  <a:cubicBezTo>
                    <a:pt x="-493" y="41019"/>
                    <a:pt x="284" y="42324"/>
                    <a:pt x="1290" y="41706"/>
                  </a:cubicBezTo>
                  <a:cubicBezTo>
                    <a:pt x="8723" y="37194"/>
                    <a:pt x="13982" y="29522"/>
                    <a:pt x="19310" y="22789"/>
                  </a:cubicBezTo>
                  <a:cubicBezTo>
                    <a:pt x="24364" y="16423"/>
                    <a:pt x="29624" y="8201"/>
                    <a:pt x="32139" y="437"/>
                  </a:cubicBezTo>
                  <a:cubicBezTo>
                    <a:pt x="32299" y="2"/>
                    <a:pt x="31590" y="-181"/>
                    <a:pt x="31430" y="23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4" name="Freeform: Shape 1982">
              <a:extLst>
                <a:ext uri="{FF2B5EF4-FFF2-40B4-BE49-F238E27FC236}">
                  <a16:creationId xmlns:a16="http://schemas.microsoft.com/office/drawing/2014/main" id="{9A05651C-037B-7118-A8AE-E92CF290F5E6}"/>
                </a:ext>
              </a:extLst>
            </p:cNvPr>
            <p:cNvSpPr/>
            <p:nvPr/>
          </p:nvSpPr>
          <p:spPr>
            <a:xfrm>
              <a:off x="5701995" y="3929460"/>
              <a:ext cx="15171" cy="25028"/>
            </a:xfrm>
            <a:custGeom>
              <a:avLst/>
              <a:gdLst>
                <a:gd name="connsiteX0" fmla="*/ 14755 w 15171"/>
                <a:gd name="connsiteY0" fmla="*/ 142 h 25028"/>
                <a:gd name="connsiteX1" fmla="*/ 97 w 15171"/>
                <a:gd name="connsiteY1" fmla="*/ 24120 h 25028"/>
                <a:gd name="connsiteX2" fmla="*/ 1149 w 15171"/>
                <a:gd name="connsiteY2" fmla="*/ 24784 h 25028"/>
                <a:gd name="connsiteX3" fmla="*/ 15144 w 15171"/>
                <a:gd name="connsiteY3" fmla="*/ 325 h 25028"/>
                <a:gd name="connsiteX4" fmla="*/ 14732 w 15171"/>
                <a:gd name="connsiteY4" fmla="*/ 142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71" h="25028">
                  <a:moveTo>
                    <a:pt x="14755" y="142"/>
                  </a:moveTo>
                  <a:cubicBezTo>
                    <a:pt x="10730" y="8661"/>
                    <a:pt x="5014" y="16127"/>
                    <a:pt x="97" y="24120"/>
                  </a:cubicBezTo>
                  <a:cubicBezTo>
                    <a:pt x="-315" y="24784"/>
                    <a:pt x="691" y="25379"/>
                    <a:pt x="1149" y="24784"/>
                  </a:cubicBezTo>
                  <a:cubicBezTo>
                    <a:pt x="6820" y="17272"/>
                    <a:pt x="11371" y="8959"/>
                    <a:pt x="15144" y="325"/>
                  </a:cubicBezTo>
                  <a:cubicBezTo>
                    <a:pt x="15281" y="27"/>
                    <a:pt x="14870" y="-133"/>
                    <a:pt x="14732" y="14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5" name="Freeform: Shape 1983">
              <a:extLst>
                <a:ext uri="{FF2B5EF4-FFF2-40B4-BE49-F238E27FC236}">
                  <a16:creationId xmlns:a16="http://schemas.microsoft.com/office/drawing/2014/main" id="{B11045CD-5733-6507-2575-3BDC51B75500}"/>
                </a:ext>
              </a:extLst>
            </p:cNvPr>
            <p:cNvSpPr/>
            <p:nvPr/>
          </p:nvSpPr>
          <p:spPr>
            <a:xfrm>
              <a:off x="5713036" y="3945318"/>
              <a:ext cx="11661" cy="20309"/>
            </a:xfrm>
            <a:custGeom>
              <a:avLst/>
              <a:gdLst>
                <a:gd name="connsiteX0" fmla="*/ 10918 w 11661"/>
                <a:gd name="connsiteY0" fmla="*/ 337 h 20309"/>
                <a:gd name="connsiteX1" fmla="*/ 79 w 11661"/>
                <a:gd name="connsiteY1" fmla="*/ 19506 h 20309"/>
                <a:gd name="connsiteX2" fmla="*/ 993 w 11661"/>
                <a:gd name="connsiteY2" fmla="*/ 20078 h 20309"/>
                <a:gd name="connsiteX3" fmla="*/ 11650 w 11661"/>
                <a:gd name="connsiteY3" fmla="*/ 429 h 20309"/>
                <a:gd name="connsiteX4" fmla="*/ 10895 w 11661"/>
                <a:gd name="connsiteY4" fmla="*/ 315 h 20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1" h="20309">
                  <a:moveTo>
                    <a:pt x="10918" y="337"/>
                  </a:moveTo>
                  <a:cubicBezTo>
                    <a:pt x="9020" y="7391"/>
                    <a:pt x="3669" y="13277"/>
                    <a:pt x="79" y="19506"/>
                  </a:cubicBezTo>
                  <a:cubicBezTo>
                    <a:pt x="-264" y="20102"/>
                    <a:pt x="604" y="20628"/>
                    <a:pt x="993" y="20078"/>
                  </a:cubicBezTo>
                  <a:cubicBezTo>
                    <a:pt x="5224" y="14330"/>
                    <a:pt x="10140" y="7529"/>
                    <a:pt x="11650" y="429"/>
                  </a:cubicBezTo>
                  <a:cubicBezTo>
                    <a:pt x="11764" y="-98"/>
                    <a:pt x="11032" y="-144"/>
                    <a:pt x="10895" y="31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6" name="Freeform: Shape 1984">
              <a:extLst>
                <a:ext uri="{FF2B5EF4-FFF2-40B4-BE49-F238E27FC236}">
                  <a16:creationId xmlns:a16="http://schemas.microsoft.com/office/drawing/2014/main" id="{31D2F486-9469-BB6A-23C8-4787EDD6BC2C}"/>
                </a:ext>
              </a:extLst>
            </p:cNvPr>
            <p:cNvSpPr/>
            <p:nvPr/>
          </p:nvSpPr>
          <p:spPr>
            <a:xfrm>
              <a:off x="5718719" y="3964845"/>
              <a:ext cx="4445" cy="10826"/>
            </a:xfrm>
            <a:custGeom>
              <a:avLst/>
              <a:gdLst>
                <a:gd name="connsiteX0" fmla="*/ 4434 w 4445"/>
                <a:gd name="connsiteY0" fmla="*/ 277 h 10826"/>
                <a:gd name="connsiteX1" fmla="*/ 3771 w 4445"/>
                <a:gd name="connsiteY1" fmla="*/ 368 h 10826"/>
                <a:gd name="connsiteX2" fmla="*/ 66 w 4445"/>
                <a:gd name="connsiteY2" fmla="*/ 10101 h 10826"/>
                <a:gd name="connsiteX3" fmla="*/ 890 w 4445"/>
                <a:gd name="connsiteY3" fmla="*/ 10628 h 10826"/>
                <a:gd name="connsiteX4" fmla="*/ 4411 w 4445"/>
                <a:gd name="connsiteY4" fmla="*/ 277 h 1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5" h="10826">
                  <a:moveTo>
                    <a:pt x="4434" y="277"/>
                  </a:moveTo>
                  <a:cubicBezTo>
                    <a:pt x="4411" y="-158"/>
                    <a:pt x="3794" y="-44"/>
                    <a:pt x="3771" y="368"/>
                  </a:cubicBezTo>
                  <a:cubicBezTo>
                    <a:pt x="3657" y="3964"/>
                    <a:pt x="1736" y="7056"/>
                    <a:pt x="66" y="10101"/>
                  </a:cubicBezTo>
                  <a:cubicBezTo>
                    <a:pt x="-231" y="10628"/>
                    <a:pt x="547" y="11109"/>
                    <a:pt x="890" y="10628"/>
                  </a:cubicBezTo>
                  <a:cubicBezTo>
                    <a:pt x="3039" y="7674"/>
                    <a:pt x="4709" y="4033"/>
                    <a:pt x="4411" y="27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7" name="Freeform: Shape 1985">
              <a:extLst>
                <a:ext uri="{FF2B5EF4-FFF2-40B4-BE49-F238E27FC236}">
                  <a16:creationId xmlns:a16="http://schemas.microsoft.com/office/drawing/2014/main" id="{F51B5538-0036-6A2C-1F9B-D1737A9EA7EA}"/>
                </a:ext>
              </a:extLst>
            </p:cNvPr>
            <p:cNvSpPr/>
            <p:nvPr/>
          </p:nvSpPr>
          <p:spPr>
            <a:xfrm>
              <a:off x="5176844" y="3918829"/>
              <a:ext cx="114739" cy="25479"/>
            </a:xfrm>
            <a:custGeom>
              <a:avLst/>
              <a:gdLst>
                <a:gd name="connsiteX0" fmla="*/ 113994 w 114739"/>
                <a:gd name="connsiteY0" fmla="*/ 15857 h 25479"/>
                <a:gd name="connsiteX1" fmla="*/ 83992 w 114739"/>
                <a:gd name="connsiteY1" fmla="*/ 21857 h 25479"/>
                <a:gd name="connsiteX2" fmla="*/ 50582 w 114739"/>
                <a:gd name="connsiteY2" fmla="*/ 21994 h 25479"/>
                <a:gd name="connsiteX3" fmla="*/ 525 w 114739"/>
                <a:gd name="connsiteY3" fmla="*/ 77 h 25479"/>
                <a:gd name="connsiteX4" fmla="*/ 90 w 114739"/>
                <a:gd name="connsiteY4" fmla="*/ 604 h 25479"/>
                <a:gd name="connsiteX5" fmla="*/ 114246 w 114739"/>
                <a:gd name="connsiteY5" fmla="*/ 17276 h 25479"/>
                <a:gd name="connsiteX6" fmla="*/ 114018 w 114739"/>
                <a:gd name="connsiteY6" fmla="*/ 15879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39" h="25479">
                  <a:moveTo>
                    <a:pt x="113994" y="15857"/>
                  </a:moveTo>
                  <a:cubicBezTo>
                    <a:pt x="103978" y="17895"/>
                    <a:pt x="94145" y="20505"/>
                    <a:pt x="83992" y="21857"/>
                  </a:cubicBezTo>
                  <a:cubicBezTo>
                    <a:pt x="72901" y="23345"/>
                    <a:pt x="61696" y="23345"/>
                    <a:pt x="50582" y="21994"/>
                  </a:cubicBezTo>
                  <a:cubicBezTo>
                    <a:pt x="32471" y="19818"/>
                    <a:pt x="13811" y="12971"/>
                    <a:pt x="525" y="77"/>
                  </a:cubicBezTo>
                  <a:cubicBezTo>
                    <a:pt x="227" y="-198"/>
                    <a:pt x="-184" y="329"/>
                    <a:pt x="90" y="604"/>
                  </a:cubicBezTo>
                  <a:cubicBezTo>
                    <a:pt x="27829" y="30468"/>
                    <a:pt x="78618" y="29941"/>
                    <a:pt x="114246" y="17276"/>
                  </a:cubicBezTo>
                  <a:cubicBezTo>
                    <a:pt x="115001" y="17024"/>
                    <a:pt x="114863" y="15696"/>
                    <a:pt x="114018" y="1587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8" name="Freeform: Shape 1986">
              <a:extLst>
                <a:ext uri="{FF2B5EF4-FFF2-40B4-BE49-F238E27FC236}">
                  <a16:creationId xmlns:a16="http://schemas.microsoft.com/office/drawing/2014/main" id="{987DBA17-9A9C-E5E4-32D2-4AA02C63A0DE}"/>
                </a:ext>
              </a:extLst>
            </p:cNvPr>
            <p:cNvSpPr/>
            <p:nvPr/>
          </p:nvSpPr>
          <p:spPr>
            <a:xfrm>
              <a:off x="5211075" y="3954992"/>
              <a:ext cx="60052" cy="12732"/>
            </a:xfrm>
            <a:custGeom>
              <a:avLst/>
              <a:gdLst>
                <a:gd name="connsiteX0" fmla="*/ 59479 w 60052"/>
                <a:gd name="connsiteY0" fmla="*/ 10725 h 12732"/>
                <a:gd name="connsiteX1" fmla="*/ 457 w 60052"/>
                <a:gd name="connsiteY1" fmla="*/ 30 h 12732"/>
                <a:gd name="connsiteX2" fmla="*/ 114 w 60052"/>
                <a:gd name="connsiteY2" fmla="*/ 557 h 12732"/>
                <a:gd name="connsiteX3" fmla="*/ 59342 w 60052"/>
                <a:gd name="connsiteY3" fmla="*/ 12236 h 12732"/>
                <a:gd name="connsiteX4" fmla="*/ 59479 w 60052"/>
                <a:gd name="connsiteY4" fmla="*/ 10702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2" h="12732">
                  <a:moveTo>
                    <a:pt x="59479" y="10725"/>
                  </a:moveTo>
                  <a:cubicBezTo>
                    <a:pt x="39218" y="9626"/>
                    <a:pt x="18729" y="10610"/>
                    <a:pt x="457" y="30"/>
                  </a:cubicBezTo>
                  <a:cubicBezTo>
                    <a:pt x="160" y="-130"/>
                    <a:pt x="-183" y="396"/>
                    <a:pt x="114" y="557"/>
                  </a:cubicBezTo>
                  <a:cubicBezTo>
                    <a:pt x="16945" y="11870"/>
                    <a:pt x="39607" y="13862"/>
                    <a:pt x="59342" y="12236"/>
                  </a:cubicBezTo>
                  <a:cubicBezTo>
                    <a:pt x="60142" y="12168"/>
                    <a:pt x="60371" y="10748"/>
                    <a:pt x="59479" y="1070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49" name="Freeform: Shape 1987">
              <a:extLst>
                <a:ext uri="{FF2B5EF4-FFF2-40B4-BE49-F238E27FC236}">
                  <a16:creationId xmlns:a16="http://schemas.microsoft.com/office/drawing/2014/main" id="{AF4853D9-6C7A-34EB-EBA9-52E056E05062}"/>
                </a:ext>
              </a:extLst>
            </p:cNvPr>
            <p:cNvSpPr/>
            <p:nvPr/>
          </p:nvSpPr>
          <p:spPr>
            <a:xfrm>
              <a:off x="5241912" y="3977705"/>
              <a:ext cx="39965" cy="7756"/>
            </a:xfrm>
            <a:custGeom>
              <a:avLst/>
              <a:gdLst>
                <a:gd name="connsiteX0" fmla="*/ 39436 w 39965"/>
                <a:gd name="connsiteY0" fmla="*/ 6242 h 7756"/>
                <a:gd name="connsiteX1" fmla="*/ 378 w 39965"/>
                <a:gd name="connsiteY1" fmla="*/ 13 h 7756"/>
                <a:gd name="connsiteX2" fmla="*/ 149 w 39965"/>
                <a:gd name="connsiteY2" fmla="*/ 493 h 7756"/>
                <a:gd name="connsiteX3" fmla="*/ 39299 w 39965"/>
                <a:gd name="connsiteY3" fmla="*/ 7639 h 7756"/>
                <a:gd name="connsiteX4" fmla="*/ 39436 w 39965"/>
                <a:gd name="connsiteY4" fmla="*/ 6242 h 7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65" h="7756">
                  <a:moveTo>
                    <a:pt x="39436" y="6242"/>
                  </a:moveTo>
                  <a:cubicBezTo>
                    <a:pt x="26081" y="5303"/>
                    <a:pt x="13207" y="4204"/>
                    <a:pt x="378" y="13"/>
                  </a:cubicBezTo>
                  <a:cubicBezTo>
                    <a:pt x="80" y="-79"/>
                    <a:pt x="-171" y="356"/>
                    <a:pt x="149" y="493"/>
                  </a:cubicBezTo>
                  <a:cubicBezTo>
                    <a:pt x="12337" y="5646"/>
                    <a:pt x="26036" y="8371"/>
                    <a:pt x="39299" y="7639"/>
                  </a:cubicBezTo>
                  <a:cubicBezTo>
                    <a:pt x="40053" y="7616"/>
                    <a:pt x="40259" y="6265"/>
                    <a:pt x="39436" y="624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0" name="Freeform: Shape 1988">
              <a:extLst>
                <a:ext uri="{FF2B5EF4-FFF2-40B4-BE49-F238E27FC236}">
                  <a16:creationId xmlns:a16="http://schemas.microsoft.com/office/drawing/2014/main" id="{5891C602-121E-BF67-D582-C87806E078D7}"/>
                </a:ext>
              </a:extLst>
            </p:cNvPr>
            <p:cNvSpPr/>
            <p:nvPr/>
          </p:nvSpPr>
          <p:spPr>
            <a:xfrm>
              <a:off x="5268743" y="3993181"/>
              <a:ext cx="52460" cy="8709"/>
            </a:xfrm>
            <a:custGeom>
              <a:avLst/>
              <a:gdLst>
                <a:gd name="connsiteX0" fmla="*/ 51754 w 52460"/>
                <a:gd name="connsiteY0" fmla="*/ 6041 h 8709"/>
                <a:gd name="connsiteX1" fmla="*/ 576 w 52460"/>
                <a:gd name="connsiteY1" fmla="*/ 18 h 8709"/>
                <a:gd name="connsiteX2" fmla="*/ 210 w 52460"/>
                <a:gd name="connsiteY2" fmla="*/ 751 h 8709"/>
                <a:gd name="connsiteX3" fmla="*/ 51800 w 52460"/>
                <a:gd name="connsiteY3" fmla="*/ 7484 h 8709"/>
                <a:gd name="connsiteX4" fmla="*/ 51731 w 52460"/>
                <a:gd name="connsiteY4" fmla="*/ 6041 h 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0" h="8709">
                  <a:moveTo>
                    <a:pt x="51754" y="6041"/>
                  </a:moveTo>
                  <a:cubicBezTo>
                    <a:pt x="34077" y="7392"/>
                    <a:pt x="17475" y="5606"/>
                    <a:pt x="576" y="18"/>
                  </a:cubicBezTo>
                  <a:cubicBezTo>
                    <a:pt x="119" y="-119"/>
                    <a:pt x="-247" y="568"/>
                    <a:pt x="210" y="751"/>
                  </a:cubicBezTo>
                  <a:cubicBezTo>
                    <a:pt x="16332" y="6637"/>
                    <a:pt x="34695" y="10919"/>
                    <a:pt x="51800" y="7484"/>
                  </a:cubicBezTo>
                  <a:cubicBezTo>
                    <a:pt x="52669" y="7324"/>
                    <a:pt x="52715" y="5972"/>
                    <a:pt x="51731" y="604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1" name="Freeform: Shape 1989">
              <a:extLst>
                <a:ext uri="{FF2B5EF4-FFF2-40B4-BE49-F238E27FC236}">
                  <a16:creationId xmlns:a16="http://schemas.microsoft.com/office/drawing/2014/main" id="{53C71845-6981-D121-0A37-3488C4A7CF35}"/>
                </a:ext>
              </a:extLst>
            </p:cNvPr>
            <p:cNvSpPr/>
            <p:nvPr/>
          </p:nvSpPr>
          <p:spPr>
            <a:xfrm>
              <a:off x="5277916" y="4011000"/>
              <a:ext cx="129633" cy="15060"/>
            </a:xfrm>
            <a:custGeom>
              <a:avLst/>
              <a:gdLst>
                <a:gd name="connsiteX0" fmla="*/ 129045 w 129633"/>
                <a:gd name="connsiteY0" fmla="*/ 10483 h 15060"/>
                <a:gd name="connsiteX1" fmla="*/ 65770 w 129633"/>
                <a:gd name="connsiteY1" fmla="*/ 11811 h 15060"/>
                <a:gd name="connsiteX2" fmla="*/ 596 w 129633"/>
                <a:gd name="connsiteY2" fmla="*/ 17 h 15060"/>
                <a:gd name="connsiteX3" fmla="*/ 231 w 129633"/>
                <a:gd name="connsiteY3" fmla="*/ 773 h 15060"/>
                <a:gd name="connsiteX4" fmla="*/ 63506 w 129633"/>
                <a:gd name="connsiteY4" fmla="*/ 14262 h 15060"/>
                <a:gd name="connsiteX5" fmla="*/ 128930 w 129633"/>
                <a:gd name="connsiteY5" fmla="*/ 11994 h 15060"/>
                <a:gd name="connsiteX6" fmla="*/ 129067 w 129633"/>
                <a:gd name="connsiteY6" fmla="*/ 10483 h 1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33" h="15060">
                  <a:moveTo>
                    <a:pt x="129045" y="10483"/>
                  </a:moveTo>
                  <a:cubicBezTo>
                    <a:pt x="107892" y="10002"/>
                    <a:pt x="86968" y="13208"/>
                    <a:pt x="65770" y="11811"/>
                  </a:cubicBezTo>
                  <a:cubicBezTo>
                    <a:pt x="43473" y="10368"/>
                    <a:pt x="22023" y="6407"/>
                    <a:pt x="596" y="17"/>
                  </a:cubicBezTo>
                  <a:cubicBezTo>
                    <a:pt x="139" y="-120"/>
                    <a:pt x="-273" y="613"/>
                    <a:pt x="231" y="773"/>
                  </a:cubicBezTo>
                  <a:cubicBezTo>
                    <a:pt x="21017" y="7918"/>
                    <a:pt x="41621" y="12338"/>
                    <a:pt x="63506" y="14262"/>
                  </a:cubicBezTo>
                  <a:cubicBezTo>
                    <a:pt x="85207" y="16163"/>
                    <a:pt x="107320" y="14376"/>
                    <a:pt x="128930" y="11994"/>
                  </a:cubicBezTo>
                  <a:cubicBezTo>
                    <a:pt x="129708" y="11903"/>
                    <a:pt x="129959" y="10483"/>
                    <a:pt x="129067" y="1048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2" name="Freeform: Shape 1990">
              <a:extLst>
                <a:ext uri="{FF2B5EF4-FFF2-40B4-BE49-F238E27FC236}">
                  <a16:creationId xmlns:a16="http://schemas.microsoft.com/office/drawing/2014/main" id="{76C47BE1-90E0-F0FA-9BE0-96D249AA86DD}"/>
                </a:ext>
              </a:extLst>
            </p:cNvPr>
            <p:cNvSpPr/>
            <p:nvPr/>
          </p:nvSpPr>
          <p:spPr>
            <a:xfrm>
              <a:off x="5329263" y="4032283"/>
              <a:ext cx="32116" cy="4506"/>
            </a:xfrm>
            <a:custGeom>
              <a:avLst/>
              <a:gdLst>
                <a:gd name="connsiteX0" fmla="*/ 31528 w 32116"/>
                <a:gd name="connsiteY0" fmla="*/ 2758 h 4506"/>
                <a:gd name="connsiteX1" fmla="*/ 565 w 32116"/>
                <a:gd name="connsiteY1" fmla="*/ 9 h 4506"/>
                <a:gd name="connsiteX2" fmla="*/ 359 w 32116"/>
                <a:gd name="connsiteY2" fmla="*/ 972 h 4506"/>
                <a:gd name="connsiteX3" fmla="*/ 31574 w 32116"/>
                <a:gd name="connsiteY3" fmla="*/ 3948 h 4506"/>
                <a:gd name="connsiteX4" fmla="*/ 31528 w 32116"/>
                <a:gd name="connsiteY4" fmla="*/ 2758 h 4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6" h="4506">
                  <a:moveTo>
                    <a:pt x="31528" y="2758"/>
                  </a:moveTo>
                  <a:cubicBezTo>
                    <a:pt x="20940" y="3285"/>
                    <a:pt x="10947" y="2025"/>
                    <a:pt x="565" y="9"/>
                  </a:cubicBezTo>
                  <a:cubicBezTo>
                    <a:pt x="-7" y="-105"/>
                    <a:pt x="-258" y="857"/>
                    <a:pt x="359" y="972"/>
                  </a:cubicBezTo>
                  <a:cubicBezTo>
                    <a:pt x="10535" y="3285"/>
                    <a:pt x="21123" y="5598"/>
                    <a:pt x="31574" y="3948"/>
                  </a:cubicBezTo>
                  <a:cubicBezTo>
                    <a:pt x="32282" y="3811"/>
                    <a:pt x="32328" y="2712"/>
                    <a:pt x="31528" y="275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3" name="Freeform: Shape 1991">
              <a:extLst>
                <a:ext uri="{FF2B5EF4-FFF2-40B4-BE49-F238E27FC236}">
                  <a16:creationId xmlns:a16="http://schemas.microsoft.com/office/drawing/2014/main" id="{19FEAF04-770F-6BB8-BC0B-3371B927A4A6}"/>
                </a:ext>
              </a:extLst>
            </p:cNvPr>
            <p:cNvSpPr/>
            <p:nvPr/>
          </p:nvSpPr>
          <p:spPr>
            <a:xfrm>
              <a:off x="5351467" y="4046304"/>
              <a:ext cx="75678" cy="7043"/>
            </a:xfrm>
            <a:custGeom>
              <a:avLst/>
              <a:gdLst>
                <a:gd name="connsiteX0" fmla="*/ 75160 w 75678"/>
                <a:gd name="connsiteY0" fmla="*/ 4538 h 7043"/>
                <a:gd name="connsiteX1" fmla="*/ 39371 w 75678"/>
                <a:gd name="connsiteY1" fmla="*/ 4240 h 7043"/>
                <a:gd name="connsiteX2" fmla="*/ 565 w 75678"/>
                <a:gd name="connsiteY2" fmla="*/ 4 h 7043"/>
                <a:gd name="connsiteX3" fmla="*/ 359 w 75678"/>
                <a:gd name="connsiteY3" fmla="*/ 943 h 7043"/>
                <a:gd name="connsiteX4" fmla="*/ 38937 w 75678"/>
                <a:gd name="connsiteY4" fmla="*/ 6256 h 7043"/>
                <a:gd name="connsiteX5" fmla="*/ 75022 w 75678"/>
                <a:gd name="connsiteY5" fmla="*/ 5935 h 7043"/>
                <a:gd name="connsiteX6" fmla="*/ 75136 w 75678"/>
                <a:gd name="connsiteY6" fmla="*/ 4538 h 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78" h="7043">
                  <a:moveTo>
                    <a:pt x="75160" y="4538"/>
                  </a:moveTo>
                  <a:cubicBezTo>
                    <a:pt x="63246" y="3783"/>
                    <a:pt x="51308" y="4973"/>
                    <a:pt x="39371" y="4240"/>
                  </a:cubicBezTo>
                  <a:cubicBezTo>
                    <a:pt x="26383" y="3439"/>
                    <a:pt x="13531" y="1149"/>
                    <a:pt x="565" y="4"/>
                  </a:cubicBezTo>
                  <a:cubicBezTo>
                    <a:pt x="-7" y="-65"/>
                    <a:pt x="-258" y="874"/>
                    <a:pt x="359" y="943"/>
                  </a:cubicBezTo>
                  <a:cubicBezTo>
                    <a:pt x="13256" y="2454"/>
                    <a:pt x="25994" y="5088"/>
                    <a:pt x="38937" y="6256"/>
                  </a:cubicBezTo>
                  <a:cubicBezTo>
                    <a:pt x="50782" y="7332"/>
                    <a:pt x="63222" y="7378"/>
                    <a:pt x="75022" y="5935"/>
                  </a:cubicBezTo>
                  <a:cubicBezTo>
                    <a:pt x="75754" y="5866"/>
                    <a:pt x="75983" y="4584"/>
                    <a:pt x="75136" y="453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4" name="Freeform: Shape 1992">
              <a:extLst>
                <a:ext uri="{FF2B5EF4-FFF2-40B4-BE49-F238E27FC236}">
                  <a16:creationId xmlns:a16="http://schemas.microsoft.com/office/drawing/2014/main" id="{E0735BD0-7BD5-BA9F-0C52-7A4ACAD73B41}"/>
                </a:ext>
              </a:extLst>
            </p:cNvPr>
            <p:cNvSpPr/>
            <p:nvPr/>
          </p:nvSpPr>
          <p:spPr>
            <a:xfrm>
              <a:off x="5374066" y="4061422"/>
              <a:ext cx="49853" cy="3333"/>
            </a:xfrm>
            <a:custGeom>
              <a:avLst/>
              <a:gdLst>
                <a:gd name="connsiteX0" fmla="*/ 49222 w 49853"/>
                <a:gd name="connsiteY0" fmla="*/ 1 h 3333"/>
                <a:gd name="connsiteX1" fmla="*/ 491 w 49853"/>
                <a:gd name="connsiteY1" fmla="*/ 230 h 3333"/>
                <a:gd name="connsiteX2" fmla="*/ 308 w 49853"/>
                <a:gd name="connsiteY2" fmla="*/ 1055 h 3333"/>
                <a:gd name="connsiteX3" fmla="*/ 49268 w 49853"/>
                <a:gd name="connsiteY3" fmla="*/ 1284 h 3333"/>
                <a:gd name="connsiteX4" fmla="*/ 49222 w 49853"/>
                <a:gd name="connsiteY4" fmla="*/ 1 h 3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53" h="3333">
                  <a:moveTo>
                    <a:pt x="49222" y="1"/>
                  </a:moveTo>
                  <a:cubicBezTo>
                    <a:pt x="32871" y="1169"/>
                    <a:pt x="16796" y="2612"/>
                    <a:pt x="491" y="230"/>
                  </a:cubicBezTo>
                  <a:cubicBezTo>
                    <a:pt x="-12" y="162"/>
                    <a:pt x="-218" y="963"/>
                    <a:pt x="308" y="1055"/>
                  </a:cubicBezTo>
                  <a:cubicBezTo>
                    <a:pt x="16338" y="4146"/>
                    <a:pt x="33192" y="3963"/>
                    <a:pt x="49268" y="1284"/>
                  </a:cubicBezTo>
                  <a:cubicBezTo>
                    <a:pt x="50045" y="1169"/>
                    <a:pt x="50068" y="-45"/>
                    <a:pt x="49222" y="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5" name="Freeform: Shape 1993">
              <a:extLst>
                <a:ext uri="{FF2B5EF4-FFF2-40B4-BE49-F238E27FC236}">
                  <a16:creationId xmlns:a16="http://schemas.microsoft.com/office/drawing/2014/main" id="{5D42D088-C2F5-939C-25CC-3677A5DE85F6}"/>
                </a:ext>
              </a:extLst>
            </p:cNvPr>
            <p:cNvSpPr/>
            <p:nvPr/>
          </p:nvSpPr>
          <p:spPr>
            <a:xfrm>
              <a:off x="5409195" y="4069391"/>
              <a:ext cx="23290" cy="5029"/>
            </a:xfrm>
            <a:custGeom>
              <a:avLst/>
              <a:gdLst>
                <a:gd name="connsiteX0" fmla="*/ 22463 w 23290"/>
                <a:gd name="connsiteY0" fmla="*/ 25 h 5029"/>
                <a:gd name="connsiteX1" fmla="*/ 555 w 23290"/>
                <a:gd name="connsiteY1" fmla="*/ 3689 h 5029"/>
                <a:gd name="connsiteX2" fmla="*/ 349 w 23290"/>
                <a:gd name="connsiteY2" fmla="*/ 4628 h 5029"/>
                <a:gd name="connsiteX3" fmla="*/ 22851 w 23290"/>
                <a:gd name="connsiteY3" fmla="*/ 1284 h 5029"/>
                <a:gd name="connsiteX4" fmla="*/ 22463 w 23290"/>
                <a:gd name="connsiteY4" fmla="*/ 47 h 5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90" h="5029">
                  <a:moveTo>
                    <a:pt x="22463" y="25"/>
                  </a:moveTo>
                  <a:cubicBezTo>
                    <a:pt x="15190" y="2292"/>
                    <a:pt x="8262" y="4239"/>
                    <a:pt x="555" y="3689"/>
                  </a:cubicBezTo>
                  <a:cubicBezTo>
                    <a:pt x="-16" y="3666"/>
                    <a:pt x="-245" y="4536"/>
                    <a:pt x="349" y="4628"/>
                  </a:cubicBezTo>
                  <a:cubicBezTo>
                    <a:pt x="7941" y="5704"/>
                    <a:pt x="15922" y="4628"/>
                    <a:pt x="22851" y="1284"/>
                  </a:cubicBezTo>
                  <a:cubicBezTo>
                    <a:pt x="23606" y="940"/>
                    <a:pt x="23331" y="-250"/>
                    <a:pt x="22463" y="4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6" name="Freeform: Shape 1994">
              <a:extLst>
                <a:ext uri="{FF2B5EF4-FFF2-40B4-BE49-F238E27FC236}">
                  <a16:creationId xmlns:a16="http://schemas.microsoft.com/office/drawing/2014/main" id="{D8218145-B605-45D3-BFE6-F9437376AAE1}"/>
                </a:ext>
              </a:extLst>
            </p:cNvPr>
            <p:cNvSpPr/>
            <p:nvPr/>
          </p:nvSpPr>
          <p:spPr>
            <a:xfrm>
              <a:off x="5140364" y="3486443"/>
              <a:ext cx="630811" cy="659636"/>
            </a:xfrm>
            <a:custGeom>
              <a:avLst/>
              <a:gdLst>
                <a:gd name="connsiteX0" fmla="*/ 629714 w 630811"/>
                <a:gd name="connsiteY0" fmla="*/ 486741 h 659636"/>
                <a:gd name="connsiteX1" fmla="*/ 617457 w 630811"/>
                <a:gd name="connsiteY1" fmla="*/ 424448 h 659636"/>
                <a:gd name="connsiteX2" fmla="*/ 606938 w 630811"/>
                <a:gd name="connsiteY2" fmla="*/ 395798 h 659636"/>
                <a:gd name="connsiteX3" fmla="*/ 598271 w 630811"/>
                <a:gd name="connsiteY3" fmla="*/ 381462 h 659636"/>
                <a:gd name="connsiteX4" fmla="*/ 598316 w 630811"/>
                <a:gd name="connsiteY4" fmla="*/ 366988 h 659636"/>
                <a:gd name="connsiteX5" fmla="*/ 593903 w 630811"/>
                <a:gd name="connsiteY5" fmla="*/ 312047 h 659636"/>
                <a:gd name="connsiteX6" fmla="*/ 578101 w 630811"/>
                <a:gd name="connsiteY6" fmla="*/ 261412 h 659636"/>
                <a:gd name="connsiteX7" fmla="*/ 563992 w 630811"/>
                <a:gd name="connsiteY7" fmla="*/ 242541 h 659636"/>
                <a:gd name="connsiteX8" fmla="*/ 564609 w 630811"/>
                <a:gd name="connsiteY8" fmla="*/ 237754 h 659636"/>
                <a:gd name="connsiteX9" fmla="*/ 550729 w 630811"/>
                <a:gd name="connsiteY9" fmla="*/ 218242 h 659636"/>
                <a:gd name="connsiteX10" fmla="*/ 551643 w 630811"/>
                <a:gd name="connsiteY10" fmla="*/ 212517 h 659636"/>
                <a:gd name="connsiteX11" fmla="*/ 541353 w 630811"/>
                <a:gd name="connsiteY11" fmla="*/ 199738 h 659636"/>
                <a:gd name="connsiteX12" fmla="*/ 528707 w 630811"/>
                <a:gd name="connsiteY12" fmla="*/ 173607 h 659636"/>
                <a:gd name="connsiteX13" fmla="*/ 534493 w 630811"/>
                <a:gd name="connsiteY13" fmla="*/ 160667 h 659636"/>
                <a:gd name="connsiteX14" fmla="*/ 535499 w 630811"/>
                <a:gd name="connsiteY14" fmla="*/ 105612 h 659636"/>
                <a:gd name="connsiteX15" fmla="*/ 496829 w 630811"/>
                <a:gd name="connsiteY15" fmla="*/ 35281 h 659636"/>
                <a:gd name="connsiteX16" fmla="*/ 454844 w 630811"/>
                <a:gd name="connsiteY16" fmla="*/ 9585 h 659636"/>
                <a:gd name="connsiteX17" fmla="*/ 432342 w 630811"/>
                <a:gd name="connsiteY17" fmla="*/ 3196 h 659636"/>
                <a:gd name="connsiteX18" fmla="*/ 358982 w 630811"/>
                <a:gd name="connsiteY18" fmla="*/ 10685 h 659636"/>
                <a:gd name="connsiteX19" fmla="*/ 317683 w 630811"/>
                <a:gd name="connsiteY19" fmla="*/ 73733 h 659636"/>
                <a:gd name="connsiteX20" fmla="*/ 311875 w 630811"/>
                <a:gd name="connsiteY20" fmla="*/ 86100 h 659636"/>
                <a:gd name="connsiteX21" fmla="*/ 301218 w 630811"/>
                <a:gd name="connsiteY21" fmla="*/ 93772 h 659636"/>
                <a:gd name="connsiteX22" fmla="*/ 291637 w 630811"/>
                <a:gd name="connsiteY22" fmla="*/ 86718 h 659636"/>
                <a:gd name="connsiteX23" fmla="*/ 278076 w 630811"/>
                <a:gd name="connsiteY23" fmla="*/ 85962 h 659636"/>
                <a:gd name="connsiteX24" fmla="*/ 258479 w 630811"/>
                <a:gd name="connsiteY24" fmla="*/ 83420 h 659636"/>
                <a:gd name="connsiteX25" fmla="*/ 247960 w 630811"/>
                <a:gd name="connsiteY25" fmla="*/ 76779 h 659636"/>
                <a:gd name="connsiteX26" fmla="*/ 211234 w 630811"/>
                <a:gd name="connsiteY26" fmla="*/ 68030 h 659636"/>
                <a:gd name="connsiteX27" fmla="*/ 147067 w 630811"/>
                <a:gd name="connsiteY27" fmla="*/ 55297 h 659636"/>
                <a:gd name="connsiteX28" fmla="*/ 78967 w 630811"/>
                <a:gd name="connsiteY28" fmla="*/ 89169 h 659636"/>
                <a:gd name="connsiteX29" fmla="*/ 32294 w 630811"/>
                <a:gd name="connsiteY29" fmla="*/ 146812 h 659636"/>
                <a:gd name="connsiteX30" fmla="*/ 9998 w 630811"/>
                <a:gd name="connsiteY30" fmla="*/ 223761 h 659636"/>
                <a:gd name="connsiteX31" fmla="*/ 8191 w 630811"/>
                <a:gd name="connsiteY31" fmla="*/ 264732 h 659636"/>
                <a:gd name="connsiteX32" fmla="*/ 2223 w 630811"/>
                <a:gd name="connsiteY32" fmla="*/ 308474 h 659636"/>
                <a:gd name="connsiteX33" fmla="*/ 4281 w 630811"/>
                <a:gd name="connsiteY33" fmla="*/ 328674 h 659636"/>
                <a:gd name="connsiteX34" fmla="*/ 73 w 630811"/>
                <a:gd name="connsiteY34" fmla="*/ 345300 h 659636"/>
                <a:gd name="connsiteX35" fmla="*/ 4395 w 630811"/>
                <a:gd name="connsiteY35" fmla="*/ 363118 h 659636"/>
                <a:gd name="connsiteX36" fmla="*/ 988 w 630811"/>
                <a:gd name="connsiteY36" fmla="*/ 372370 h 659636"/>
                <a:gd name="connsiteX37" fmla="*/ 5264 w 630811"/>
                <a:gd name="connsiteY37" fmla="*/ 383363 h 659636"/>
                <a:gd name="connsiteX38" fmla="*/ 11576 w 630811"/>
                <a:gd name="connsiteY38" fmla="*/ 421311 h 659636"/>
                <a:gd name="connsiteX39" fmla="*/ 19877 w 630811"/>
                <a:gd name="connsiteY39" fmla="*/ 424425 h 659636"/>
                <a:gd name="connsiteX40" fmla="*/ 20517 w 630811"/>
                <a:gd name="connsiteY40" fmla="*/ 431891 h 659636"/>
                <a:gd name="connsiteX41" fmla="*/ 30510 w 630811"/>
                <a:gd name="connsiteY41" fmla="*/ 449296 h 659636"/>
                <a:gd name="connsiteX42" fmla="*/ 48370 w 630811"/>
                <a:gd name="connsiteY42" fmla="*/ 473023 h 659636"/>
                <a:gd name="connsiteX43" fmla="*/ 192871 w 630811"/>
                <a:gd name="connsiteY43" fmla="*/ 578141 h 659636"/>
                <a:gd name="connsiteX44" fmla="*/ 241739 w 630811"/>
                <a:gd name="connsiteY44" fmla="*/ 600081 h 659636"/>
                <a:gd name="connsiteX45" fmla="*/ 299183 w 630811"/>
                <a:gd name="connsiteY45" fmla="*/ 619020 h 659636"/>
                <a:gd name="connsiteX46" fmla="*/ 340620 w 630811"/>
                <a:gd name="connsiteY46" fmla="*/ 630426 h 659636"/>
                <a:gd name="connsiteX47" fmla="*/ 390037 w 630811"/>
                <a:gd name="connsiteY47" fmla="*/ 647991 h 659636"/>
                <a:gd name="connsiteX48" fmla="*/ 466964 w 630811"/>
                <a:gd name="connsiteY48" fmla="*/ 659373 h 659636"/>
                <a:gd name="connsiteX49" fmla="*/ 542473 w 630811"/>
                <a:gd name="connsiteY49" fmla="*/ 645288 h 659636"/>
                <a:gd name="connsiteX50" fmla="*/ 599757 w 630811"/>
                <a:gd name="connsiteY50" fmla="*/ 601226 h 659636"/>
                <a:gd name="connsiteX51" fmla="*/ 625964 w 630811"/>
                <a:gd name="connsiteY51" fmla="*/ 550064 h 659636"/>
                <a:gd name="connsiteX52" fmla="*/ 629737 w 630811"/>
                <a:gd name="connsiteY52" fmla="*/ 486832 h 659636"/>
                <a:gd name="connsiteX53" fmla="*/ 610916 w 630811"/>
                <a:gd name="connsiteY53" fmla="*/ 517978 h 659636"/>
                <a:gd name="connsiteX54" fmla="*/ 577301 w 630811"/>
                <a:gd name="connsiteY54" fmla="*/ 559888 h 659636"/>
                <a:gd name="connsiteX55" fmla="*/ 456948 w 630811"/>
                <a:gd name="connsiteY55" fmla="*/ 597104 h 659636"/>
                <a:gd name="connsiteX56" fmla="*/ 389214 w 630811"/>
                <a:gd name="connsiteY56" fmla="*/ 591057 h 659636"/>
                <a:gd name="connsiteX57" fmla="*/ 317775 w 630811"/>
                <a:gd name="connsiteY57" fmla="*/ 572736 h 659636"/>
                <a:gd name="connsiteX58" fmla="*/ 258822 w 630811"/>
                <a:gd name="connsiteY58" fmla="*/ 569072 h 659636"/>
                <a:gd name="connsiteX59" fmla="*/ 123102 w 630811"/>
                <a:gd name="connsiteY59" fmla="*/ 428593 h 659636"/>
                <a:gd name="connsiteX60" fmla="*/ 113246 w 630811"/>
                <a:gd name="connsiteY60" fmla="*/ 375439 h 659636"/>
                <a:gd name="connsiteX61" fmla="*/ 168403 w 630811"/>
                <a:gd name="connsiteY61" fmla="*/ 305497 h 659636"/>
                <a:gd name="connsiteX62" fmla="*/ 198428 w 630811"/>
                <a:gd name="connsiteY62" fmla="*/ 234387 h 659636"/>
                <a:gd name="connsiteX63" fmla="*/ 246793 w 630811"/>
                <a:gd name="connsiteY63" fmla="*/ 208692 h 659636"/>
                <a:gd name="connsiteX64" fmla="*/ 271445 w 630811"/>
                <a:gd name="connsiteY64" fmla="*/ 175989 h 659636"/>
                <a:gd name="connsiteX65" fmla="*/ 276338 w 630811"/>
                <a:gd name="connsiteY65" fmla="*/ 156614 h 659636"/>
                <a:gd name="connsiteX66" fmla="*/ 271993 w 630811"/>
                <a:gd name="connsiteY66" fmla="*/ 144018 h 659636"/>
                <a:gd name="connsiteX67" fmla="*/ 272542 w 630811"/>
                <a:gd name="connsiteY67" fmla="*/ 129246 h 659636"/>
                <a:gd name="connsiteX68" fmla="*/ 275012 w 630811"/>
                <a:gd name="connsiteY68" fmla="*/ 120864 h 659636"/>
                <a:gd name="connsiteX69" fmla="*/ 289830 w 630811"/>
                <a:gd name="connsiteY69" fmla="*/ 134124 h 659636"/>
                <a:gd name="connsiteX70" fmla="*/ 331381 w 630811"/>
                <a:gd name="connsiteY70" fmla="*/ 155354 h 659636"/>
                <a:gd name="connsiteX71" fmla="*/ 347572 w 630811"/>
                <a:gd name="connsiteY71" fmla="*/ 174431 h 659636"/>
                <a:gd name="connsiteX72" fmla="*/ 362984 w 630811"/>
                <a:gd name="connsiteY72" fmla="*/ 194791 h 659636"/>
                <a:gd name="connsiteX73" fmla="*/ 392255 w 630811"/>
                <a:gd name="connsiteY73" fmla="*/ 211303 h 659636"/>
                <a:gd name="connsiteX74" fmla="*/ 416038 w 630811"/>
                <a:gd name="connsiteY74" fmla="*/ 234525 h 659636"/>
                <a:gd name="connsiteX75" fmla="*/ 460721 w 630811"/>
                <a:gd name="connsiteY75" fmla="*/ 244029 h 659636"/>
                <a:gd name="connsiteX76" fmla="*/ 476934 w 630811"/>
                <a:gd name="connsiteY76" fmla="*/ 258251 h 659636"/>
                <a:gd name="connsiteX77" fmla="*/ 490861 w 630811"/>
                <a:gd name="connsiteY77" fmla="*/ 264320 h 659636"/>
                <a:gd name="connsiteX78" fmla="*/ 504879 w 630811"/>
                <a:gd name="connsiteY78" fmla="*/ 262351 h 659636"/>
                <a:gd name="connsiteX79" fmla="*/ 527335 w 630811"/>
                <a:gd name="connsiteY79" fmla="*/ 259351 h 659636"/>
                <a:gd name="connsiteX80" fmla="*/ 529667 w 630811"/>
                <a:gd name="connsiteY80" fmla="*/ 265282 h 659636"/>
                <a:gd name="connsiteX81" fmla="*/ 512997 w 630811"/>
                <a:gd name="connsiteY81" fmla="*/ 288917 h 659636"/>
                <a:gd name="connsiteX82" fmla="*/ 535590 w 630811"/>
                <a:gd name="connsiteY82" fmla="*/ 291848 h 659636"/>
                <a:gd name="connsiteX83" fmla="*/ 545058 w 630811"/>
                <a:gd name="connsiteY83" fmla="*/ 311452 h 659636"/>
                <a:gd name="connsiteX84" fmla="*/ 543068 w 630811"/>
                <a:gd name="connsiteY84" fmla="*/ 334697 h 659636"/>
                <a:gd name="connsiteX85" fmla="*/ 549700 w 630811"/>
                <a:gd name="connsiteY85" fmla="*/ 332636 h 659636"/>
                <a:gd name="connsiteX86" fmla="*/ 569366 w 630811"/>
                <a:gd name="connsiteY86" fmla="*/ 358148 h 659636"/>
                <a:gd name="connsiteX87" fmla="*/ 556811 w 630811"/>
                <a:gd name="connsiteY87" fmla="*/ 404432 h 659636"/>
                <a:gd name="connsiteX88" fmla="*/ 565456 w 630811"/>
                <a:gd name="connsiteY88" fmla="*/ 412722 h 659636"/>
                <a:gd name="connsiteX89" fmla="*/ 561362 w 630811"/>
                <a:gd name="connsiteY89" fmla="*/ 421563 h 659636"/>
                <a:gd name="connsiteX90" fmla="*/ 564541 w 630811"/>
                <a:gd name="connsiteY90" fmla="*/ 421402 h 659636"/>
                <a:gd name="connsiteX91" fmla="*/ 569297 w 630811"/>
                <a:gd name="connsiteY91" fmla="*/ 434067 h 659636"/>
                <a:gd name="connsiteX92" fmla="*/ 565273 w 630811"/>
                <a:gd name="connsiteY92" fmla="*/ 445540 h 659636"/>
                <a:gd name="connsiteX93" fmla="*/ 568703 w 630811"/>
                <a:gd name="connsiteY93" fmla="*/ 445243 h 659636"/>
                <a:gd name="connsiteX94" fmla="*/ 574763 w 630811"/>
                <a:gd name="connsiteY94" fmla="*/ 452526 h 659636"/>
                <a:gd name="connsiteX95" fmla="*/ 573894 w 630811"/>
                <a:gd name="connsiteY95" fmla="*/ 457472 h 659636"/>
                <a:gd name="connsiteX96" fmla="*/ 580594 w 630811"/>
                <a:gd name="connsiteY96" fmla="*/ 457678 h 659636"/>
                <a:gd name="connsiteX97" fmla="*/ 583704 w 630811"/>
                <a:gd name="connsiteY97" fmla="*/ 467778 h 659636"/>
                <a:gd name="connsiteX98" fmla="*/ 580228 w 630811"/>
                <a:gd name="connsiteY98" fmla="*/ 477809 h 659636"/>
                <a:gd name="connsiteX99" fmla="*/ 583338 w 630811"/>
                <a:gd name="connsiteY99" fmla="*/ 477763 h 659636"/>
                <a:gd name="connsiteX100" fmla="*/ 584482 w 630811"/>
                <a:gd name="connsiteY100" fmla="*/ 485252 h 659636"/>
                <a:gd name="connsiteX101" fmla="*/ 582400 w 630811"/>
                <a:gd name="connsiteY101" fmla="*/ 495878 h 659636"/>
                <a:gd name="connsiteX102" fmla="*/ 595710 w 630811"/>
                <a:gd name="connsiteY102" fmla="*/ 489031 h 659636"/>
                <a:gd name="connsiteX103" fmla="*/ 608310 w 630811"/>
                <a:gd name="connsiteY103" fmla="*/ 500001 h 659636"/>
                <a:gd name="connsiteX104" fmla="*/ 610962 w 630811"/>
                <a:gd name="connsiteY104" fmla="*/ 517887 h 65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30811" h="659636">
                  <a:moveTo>
                    <a:pt x="629714" y="486741"/>
                  </a:moveTo>
                  <a:cubicBezTo>
                    <a:pt x="627679" y="465419"/>
                    <a:pt x="622968" y="444212"/>
                    <a:pt x="617457" y="424448"/>
                  </a:cubicBezTo>
                  <a:cubicBezTo>
                    <a:pt x="614712" y="414646"/>
                    <a:pt x="610779" y="405211"/>
                    <a:pt x="606938" y="395798"/>
                  </a:cubicBezTo>
                  <a:cubicBezTo>
                    <a:pt x="604697" y="390348"/>
                    <a:pt x="601655" y="385836"/>
                    <a:pt x="598271" y="381462"/>
                  </a:cubicBezTo>
                  <a:cubicBezTo>
                    <a:pt x="598385" y="376607"/>
                    <a:pt x="598385" y="371774"/>
                    <a:pt x="598316" y="366988"/>
                  </a:cubicBezTo>
                  <a:cubicBezTo>
                    <a:pt x="598088" y="348667"/>
                    <a:pt x="597219" y="330093"/>
                    <a:pt x="593903" y="312047"/>
                  </a:cubicBezTo>
                  <a:cubicBezTo>
                    <a:pt x="590747" y="294917"/>
                    <a:pt x="585830" y="277031"/>
                    <a:pt x="578101"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3" y="212517"/>
                  </a:cubicBezTo>
                  <a:cubicBezTo>
                    <a:pt x="551895" y="205371"/>
                    <a:pt x="547070" y="201593"/>
                    <a:pt x="541353" y="199738"/>
                  </a:cubicBezTo>
                  <a:cubicBezTo>
                    <a:pt x="543525" y="188012"/>
                    <a:pt x="540621" y="175370"/>
                    <a:pt x="528707" y="173607"/>
                  </a:cubicBezTo>
                  <a:cubicBezTo>
                    <a:pt x="531039"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1" y="5005"/>
                    <a:pt x="432342" y="3196"/>
                  </a:cubicBezTo>
                  <a:cubicBezTo>
                    <a:pt x="407531" y="-2667"/>
                    <a:pt x="381942" y="-629"/>
                    <a:pt x="358982" y="10685"/>
                  </a:cubicBezTo>
                  <a:cubicBezTo>
                    <a:pt x="335474" y="22273"/>
                    <a:pt x="322874" y="47121"/>
                    <a:pt x="317683" y="73733"/>
                  </a:cubicBezTo>
                  <a:cubicBezTo>
                    <a:pt x="315831" y="77901"/>
                    <a:pt x="314070" y="82046"/>
                    <a:pt x="311875" y="86100"/>
                  </a:cubicBezTo>
                  <a:cubicBezTo>
                    <a:pt x="309885" y="90565"/>
                    <a:pt x="306341" y="93130"/>
                    <a:pt x="301218" y="93772"/>
                  </a:cubicBezTo>
                  <a:cubicBezTo>
                    <a:pt x="298223" y="92856"/>
                    <a:pt x="294312" y="88665"/>
                    <a:pt x="291637" y="86718"/>
                  </a:cubicBezTo>
                  <a:cubicBezTo>
                    <a:pt x="287407" y="83626"/>
                    <a:pt x="282696" y="84496"/>
                    <a:pt x="278076" y="85962"/>
                  </a:cubicBezTo>
                  <a:cubicBezTo>
                    <a:pt x="270118" y="88436"/>
                    <a:pt x="265728" y="88321"/>
                    <a:pt x="258479" y="83420"/>
                  </a:cubicBezTo>
                  <a:cubicBezTo>
                    <a:pt x="255003" y="81061"/>
                    <a:pt x="251641" y="78863"/>
                    <a:pt x="247960" y="76779"/>
                  </a:cubicBezTo>
                  <a:cubicBezTo>
                    <a:pt x="238561" y="71465"/>
                    <a:pt x="222416" y="61893"/>
                    <a:pt x="211234" y="68030"/>
                  </a:cubicBezTo>
                  <a:cubicBezTo>
                    <a:pt x="192597" y="56488"/>
                    <a:pt x="167785" y="52045"/>
                    <a:pt x="147067" y="55297"/>
                  </a:cubicBezTo>
                  <a:cubicBezTo>
                    <a:pt x="122256" y="59144"/>
                    <a:pt x="98427"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6"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39" y="600081"/>
                  </a:cubicBezTo>
                  <a:cubicBezTo>
                    <a:pt x="260537" y="607386"/>
                    <a:pt x="279746" y="613616"/>
                    <a:pt x="299183" y="619020"/>
                  </a:cubicBezTo>
                  <a:cubicBezTo>
                    <a:pt x="312973" y="622891"/>
                    <a:pt x="326762" y="626807"/>
                    <a:pt x="340620" y="630426"/>
                  </a:cubicBezTo>
                  <a:cubicBezTo>
                    <a:pt x="341146" y="631387"/>
                    <a:pt x="366460" y="641853"/>
                    <a:pt x="390037" y="647991"/>
                  </a:cubicBezTo>
                  <a:cubicBezTo>
                    <a:pt x="419010" y="655502"/>
                    <a:pt x="437419" y="657426"/>
                    <a:pt x="466964" y="659373"/>
                  </a:cubicBezTo>
                  <a:cubicBezTo>
                    <a:pt x="504399" y="661846"/>
                    <a:pt x="539958" y="646136"/>
                    <a:pt x="542473" y="645288"/>
                  </a:cubicBezTo>
                  <a:cubicBezTo>
                    <a:pt x="544852" y="644487"/>
                    <a:pt x="580159" y="627723"/>
                    <a:pt x="599757" y="601226"/>
                  </a:cubicBezTo>
                  <a:cubicBezTo>
                    <a:pt x="616976" y="577935"/>
                    <a:pt x="625278" y="552697"/>
                    <a:pt x="625964" y="550064"/>
                  </a:cubicBezTo>
                  <a:cubicBezTo>
                    <a:pt x="631132" y="529727"/>
                    <a:pt x="631772" y="508199"/>
                    <a:pt x="629737" y="486832"/>
                  </a:cubicBezTo>
                  <a:close/>
                  <a:moveTo>
                    <a:pt x="610916" y="517978"/>
                  </a:moveTo>
                  <a:cubicBezTo>
                    <a:pt x="609339" y="523085"/>
                    <a:pt x="609041" y="534559"/>
                    <a:pt x="577301" y="559888"/>
                  </a:cubicBezTo>
                  <a:cubicBezTo>
                    <a:pt x="547253" y="583866"/>
                    <a:pt x="493628" y="585744"/>
                    <a:pt x="456948" y="597104"/>
                  </a:cubicBezTo>
                  <a:cubicBezTo>
                    <a:pt x="439088" y="602646"/>
                    <a:pt x="407028" y="596783"/>
                    <a:pt x="389214" y="591057"/>
                  </a:cubicBezTo>
                  <a:cubicBezTo>
                    <a:pt x="353951" y="579744"/>
                    <a:pt x="336001" y="568934"/>
                    <a:pt x="317775" y="572736"/>
                  </a:cubicBezTo>
                  <a:cubicBezTo>
                    <a:pt x="298040" y="576859"/>
                    <a:pt x="277230" y="577271"/>
                    <a:pt x="258822" y="569072"/>
                  </a:cubicBezTo>
                  <a:cubicBezTo>
                    <a:pt x="201675" y="543628"/>
                    <a:pt x="145535" y="485229"/>
                    <a:pt x="123102" y="428593"/>
                  </a:cubicBezTo>
                  <a:cubicBezTo>
                    <a:pt x="119695" y="420028"/>
                    <a:pt x="105745" y="415379"/>
                    <a:pt x="113246" y="375439"/>
                  </a:cubicBezTo>
                  <a:cubicBezTo>
                    <a:pt x="120243" y="338178"/>
                    <a:pt x="136868" y="335956"/>
                    <a:pt x="168403" y="305497"/>
                  </a:cubicBezTo>
                  <a:cubicBezTo>
                    <a:pt x="197536" y="259763"/>
                    <a:pt x="168243" y="258434"/>
                    <a:pt x="198428" y="234387"/>
                  </a:cubicBezTo>
                  <a:cubicBezTo>
                    <a:pt x="231678" y="207890"/>
                    <a:pt x="241420" y="212791"/>
                    <a:pt x="246793" y="208692"/>
                  </a:cubicBezTo>
                  <a:cubicBezTo>
                    <a:pt x="270278" y="190852"/>
                    <a:pt x="270004" y="181347"/>
                    <a:pt x="271445" y="175989"/>
                  </a:cubicBezTo>
                  <a:cubicBezTo>
                    <a:pt x="273160" y="169622"/>
                    <a:pt x="276659" y="163370"/>
                    <a:pt x="276338" y="156614"/>
                  </a:cubicBezTo>
                  <a:cubicBezTo>
                    <a:pt x="276087" y="151278"/>
                    <a:pt x="274212" y="148598"/>
                    <a:pt x="271993" y="144018"/>
                  </a:cubicBezTo>
                  <a:cubicBezTo>
                    <a:pt x="269981" y="139896"/>
                    <a:pt x="271262" y="133712"/>
                    <a:pt x="272542" y="129246"/>
                  </a:cubicBezTo>
                  <a:cubicBezTo>
                    <a:pt x="273206" y="126979"/>
                    <a:pt x="272177" y="121437"/>
                    <a:pt x="275012" y="120864"/>
                  </a:cubicBezTo>
                  <a:cubicBezTo>
                    <a:pt x="281255" y="119651"/>
                    <a:pt x="284319" y="134079"/>
                    <a:pt x="289830" y="134124"/>
                  </a:cubicBezTo>
                  <a:cubicBezTo>
                    <a:pt x="311006" y="134353"/>
                    <a:pt x="327837" y="149881"/>
                    <a:pt x="331381" y="155354"/>
                  </a:cubicBezTo>
                  <a:cubicBezTo>
                    <a:pt x="337350" y="164606"/>
                    <a:pt x="338745" y="169690"/>
                    <a:pt x="347572" y="174431"/>
                  </a:cubicBezTo>
                  <a:cubicBezTo>
                    <a:pt x="363145" y="182790"/>
                    <a:pt x="352031" y="182836"/>
                    <a:pt x="362984" y="194791"/>
                  </a:cubicBezTo>
                  <a:cubicBezTo>
                    <a:pt x="367741" y="199967"/>
                    <a:pt x="385761" y="209791"/>
                    <a:pt x="392255" y="211303"/>
                  </a:cubicBezTo>
                  <a:cubicBezTo>
                    <a:pt x="396371" y="212265"/>
                    <a:pt x="402980" y="232739"/>
                    <a:pt x="416038" y="234525"/>
                  </a:cubicBezTo>
                  <a:cubicBezTo>
                    <a:pt x="426099" y="235899"/>
                    <a:pt x="450911" y="240205"/>
                    <a:pt x="460721" y="244029"/>
                  </a:cubicBezTo>
                  <a:cubicBezTo>
                    <a:pt x="467559" y="246686"/>
                    <a:pt x="471537" y="253648"/>
                    <a:pt x="476934" y="258251"/>
                  </a:cubicBezTo>
                  <a:cubicBezTo>
                    <a:pt x="481028" y="261732"/>
                    <a:pt x="485327" y="264457"/>
                    <a:pt x="490861" y="264320"/>
                  </a:cubicBezTo>
                  <a:cubicBezTo>
                    <a:pt x="495594" y="264183"/>
                    <a:pt x="500237" y="263290"/>
                    <a:pt x="504879" y="262351"/>
                  </a:cubicBezTo>
                  <a:cubicBezTo>
                    <a:pt x="509887" y="261366"/>
                    <a:pt x="522967" y="255045"/>
                    <a:pt x="527335" y="259351"/>
                  </a:cubicBezTo>
                  <a:cubicBezTo>
                    <a:pt x="529050" y="261045"/>
                    <a:pt x="529690" y="263106"/>
                    <a:pt x="529667" y="265282"/>
                  </a:cubicBezTo>
                  <a:cubicBezTo>
                    <a:pt x="533509" y="263106"/>
                    <a:pt x="508766" y="290107"/>
                    <a:pt x="512997" y="288917"/>
                  </a:cubicBezTo>
                  <a:cubicBezTo>
                    <a:pt x="520635" y="286764"/>
                    <a:pt x="529073" y="286809"/>
                    <a:pt x="535590" y="291848"/>
                  </a:cubicBezTo>
                  <a:cubicBezTo>
                    <a:pt x="541513" y="296428"/>
                    <a:pt x="543983" y="304329"/>
                    <a:pt x="545058" y="311452"/>
                  </a:cubicBezTo>
                  <a:cubicBezTo>
                    <a:pt x="546292" y="319719"/>
                    <a:pt x="545423" y="327460"/>
                    <a:pt x="543068" y="334697"/>
                  </a:cubicBezTo>
                  <a:cubicBezTo>
                    <a:pt x="545240" y="333781"/>
                    <a:pt x="547459" y="333071"/>
                    <a:pt x="549700" y="332636"/>
                  </a:cubicBezTo>
                  <a:cubicBezTo>
                    <a:pt x="565273" y="329750"/>
                    <a:pt x="569091" y="345735"/>
                    <a:pt x="569366" y="358148"/>
                  </a:cubicBezTo>
                  <a:cubicBezTo>
                    <a:pt x="569732" y="375347"/>
                    <a:pt x="564930" y="390760"/>
                    <a:pt x="556811" y="404432"/>
                  </a:cubicBezTo>
                  <a:cubicBezTo>
                    <a:pt x="561522" y="404341"/>
                    <a:pt x="566256" y="407272"/>
                    <a:pt x="565456" y="412722"/>
                  </a:cubicBezTo>
                  <a:cubicBezTo>
                    <a:pt x="564998" y="415883"/>
                    <a:pt x="563398" y="418837"/>
                    <a:pt x="561362" y="421563"/>
                  </a:cubicBezTo>
                  <a:cubicBezTo>
                    <a:pt x="562414" y="421334"/>
                    <a:pt x="563466" y="421242"/>
                    <a:pt x="564541" y="421402"/>
                  </a:cubicBezTo>
                  <a:cubicBezTo>
                    <a:pt x="569869" y="422089"/>
                    <a:pt x="569823" y="430219"/>
                    <a:pt x="569297" y="434067"/>
                  </a:cubicBezTo>
                  <a:cubicBezTo>
                    <a:pt x="568771" y="438029"/>
                    <a:pt x="567308" y="441853"/>
                    <a:pt x="565273" y="445540"/>
                  </a:cubicBezTo>
                  <a:cubicBezTo>
                    <a:pt x="566393" y="445151"/>
                    <a:pt x="567537" y="445014"/>
                    <a:pt x="568703" y="445243"/>
                  </a:cubicBezTo>
                  <a:cubicBezTo>
                    <a:pt x="572110" y="445884"/>
                    <a:pt x="574808" y="448930"/>
                    <a:pt x="574763" y="452526"/>
                  </a:cubicBezTo>
                  <a:cubicBezTo>
                    <a:pt x="574740" y="454174"/>
                    <a:pt x="574420" y="455823"/>
                    <a:pt x="573894" y="457472"/>
                  </a:cubicBezTo>
                  <a:cubicBezTo>
                    <a:pt x="576020" y="456488"/>
                    <a:pt x="578307" y="456282"/>
                    <a:pt x="580594" y="457678"/>
                  </a:cubicBezTo>
                  <a:cubicBezTo>
                    <a:pt x="583635" y="459533"/>
                    <a:pt x="584298" y="464618"/>
                    <a:pt x="583704" y="467778"/>
                  </a:cubicBezTo>
                  <a:cubicBezTo>
                    <a:pt x="583064" y="471259"/>
                    <a:pt x="581829" y="474580"/>
                    <a:pt x="580228" y="477809"/>
                  </a:cubicBezTo>
                  <a:cubicBezTo>
                    <a:pt x="581257" y="477214"/>
                    <a:pt x="582355" y="476984"/>
                    <a:pt x="583338" y="477763"/>
                  </a:cubicBezTo>
                  <a:cubicBezTo>
                    <a:pt x="585328" y="479366"/>
                    <a:pt x="584733" y="483099"/>
                    <a:pt x="584482" y="485252"/>
                  </a:cubicBezTo>
                  <a:cubicBezTo>
                    <a:pt x="584115" y="488435"/>
                    <a:pt x="583453" y="492214"/>
                    <a:pt x="582400" y="495878"/>
                  </a:cubicBezTo>
                  <a:cubicBezTo>
                    <a:pt x="585602" y="491619"/>
                    <a:pt x="590107" y="487885"/>
                    <a:pt x="595710" y="489031"/>
                  </a:cubicBezTo>
                  <a:cubicBezTo>
                    <a:pt x="601403" y="490153"/>
                    <a:pt x="605794" y="494985"/>
                    <a:pt x="608310" y="500001"/>
                  </a:cubicBezTo>
                  <a:cubicBezTo>
                    <a:pt x="610962" y="505314"/>
                    <a:pt x="612769" y="512024"/>
                    <a:pt x="610962" y="51788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7" name="Freeform: Shape 1995">
              <a:extLst>
                <a:ext uri="{FF2B5EF4-FFF2-40B4-BE49-F238E27FC236}">
                  <a16:creationId xmlns:a16="http://schemas.microsoft.com/office/drawing/2014/main" id="{DC6730C2-88DD-1BF2-1E49-D8369ADB64C2}"/>
                </a:ext>
              </a:extLst>
            </p:cNvPr>
            <p:cNvSpPr/>
            <p:nvPr/>
          </p:nvSpPr>
          <p:spPr>
            <a:xfrm>
              <a:off x="5722097" y="3818414"/>
              <a:ext cx="44938" cy="132646"/>
            </a:xfrm>
            <a:custGeom>
              <a:avLst/>
              <a:gdLst>
                <a:gd name="connsiteX0" fmla="*/ 2931 w 44938"/>
                <a:gd name="connsiteY0" fmla="*/ 62338 h 132646"/>
                <a:gd name="connsiteX1" fmla="*/ 32865 w 44938"/>
                <a:gd name="connsiteY1" fmla="*/ 95706 h 132646"/>
                <a:gd name="connsiteX2" fmla="*/ 44939 w 44938"/>
                <a:gd name="connsiteY2" fmla="*/ 132646 h 132646"/>
                <a:gd name="connsiteX3" fmla="*/ 35723 w 44938"/>
                <a:gd name="connsiteY3" fmla="*/ 92500 h 132646"/>
                <a:gd name="connsiteX4" fmla="*/ 25204 w 44938"/>
                <a:gd name="connsiteY4" fmla="*/ 63850 h 132646"/>
                <a:gd name="connsiteX5" fmla="*/ 16537 w 44938"/>
                <a:gd name="connsiteY5" fmla="*/ 49513 h 132646"/>
                <a:gd name="connsiteX6" fmla="*/ 16583 w 44938"/>
                <a:gd name="connsiteY6" fmla="*/ 35039 h 132646"/>
                <a:gd name="connsiteX7" fmla="*/ 14913 w 44938"/>
                <a:gd name="connsiteY7" fmla="*/ 138 h 132646"/>
                <a:gd name="connsiteX8" fmla="*/ 14639 w 44938"/>
                <a:gd name="connsiteY8" fmla="*/ 0 h 132646"/>
                <a:gd name="connsiteX9" fmla="*/ 12535 w 44938"/>
                <a:gd name="connsiteY9" fmla="*/ 13718 h 132646"/>
                <a:gd name="connsiteX10" fmla="*/ 3640 w 44938"/>
                <a:gd name="connsiteY10" fmla="*/ 46216 h 132646"/>
                <a:gd name="connsiteX11" fmla="*/ 438 w 44938"/>
                <a:gd name="connsiteY11" fmla="*/ 60369 h 132646"/>
                <a:gd name="connsiteX12" fmla="*/ 2954 w 44938"/>
                <a:gd name="connsiteY12" fmla="*/ 62361 h 13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938" h="132646">
                  <a:moveTo>
                    <a:pt x="2931" y="62338"/>
                  </a:moveTo>
                  <a:cubicBezTo>
                    <a:pt x="14936" y="71682"/>
                    <a:pt x="26393" y="81530"/>
                    <a:pt x="32865" y="95706"/>
                  </a:cubicBezTo>
                  <a:cubicBezTo>
                    <a:pt x="38284" y="107569"/>
                    <a:pt x="42355" y="119936"/>
                    <a:pt x="44939" y="132646"/>
                  </a:cubicBezTo>
                  <a:cubicBezTo>
                    <a:pt x="42561" y="118905"/>
                    <a:pt x="39313" y="105416"/>
                    <a:pt x="35723" y="92500"/>
                  </a:cubicBezTo>
                  <a:cubicBezTo>
                    <a:pt x="32979" y="82698"/>
                    <a:pt x="29046" y="73262"/>
                    <a:pt x="25204" y="63850"/>
                  </a:cubicBezTo>
                  <a:cubicBezTo>
                    <a:pt x="22963" y="58399"/>
                    <a:pt x="19921" y="53888"/>
                    <a:pt x="16537" y="49513"/>
                  </a:cubicBezTo>
                  <a:cubicBezTo>
                    <a:pt x="16652" y="44658"/>
                    <a:pt x="16652" y="39826"/>
                    <a:pt x="16583" y="35039"/>
                  </a:cubicBezTo>
                  <a:cubicBezTo>
                    <a:pt x="16446" y="23429"/>
                    <a:pt x="16034" y="11749"/>
                    <a:pt x="14913" y="138"/>
                  </a:cubicBezTo>
                  <a:cubicBezTo>
                    <a:pt x="14822" y="115"/>
                    <a:pt x="14731" y="46"/>
                    <a:pt x="14639" y="0"/>
                  </a:cubicBezTo>
                  <a:cubicBezTo>
                    <a:pt x="14227" y="4535"/>
                    <a:pt x="13679" y="9046"/>
                    <a:pt x="12535" y="13718"/>
                  </a:cubicBezTo>
                  <a:cubicBezTo>
                    <a:pt x="9883" y="24596"/>
                    <a:pt x="7093" y="35543"/>
                    <a:pt x="3640" y="46216"/>
                  </a:cubicBezTo>
                  <a:cubicBezTo>
                    <a:pt x="2839" y="48643"/>
                    <a:pt x="-1345" y="57186"/>
                    <a:pt x="438" y="60369"/>
                  </a:cubicBezTo>
                  <a:cubicBezTo>
                    <a:pt x="1147" y="60987"/>
                    <a:pt x="1993" y="61605"/>
                    <a:pt x="2954" y="62361"/>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8" name="Freeform: Shape 1996">
              <a:extLst>
                <a:ext uri="{FF2B5EF4-FFF2-40B4-BE49-F238E27FC236}">
                  <a16:creationId xmlns:a16="http://schemas.microsoft.com/office/drawing/2014/main" id="{086E281C-62F0-592A-954F-AFC281E32C30}"/>
                </a:ext>
              </a:extLst>
            </p:cNvPr>
            <p:cNvSpPr/>
            <p:nvPr/>
          </p:nvSpPr>
          <p:spPr>
            <a:xfrm>
              <a:off x="5140341" y="3486443"/>
              <a:ext cx="630559" cy="659311"/>
            </a:xfrm>
            <a:custGeom>
              <a:avLst/>
              <a:gdLst>
                <a:gd name="connsiteX0" fmla="*/ 630560 w 630559"/>
                <a:gd name="connsiteY0" fmla="*/ 518207 h 659311"/>
                <a:gd name="connsiteX1" fmla="*/ 458778 w 630559"/>
                <a:gd name="connsiteY1" fmla="*/ 621745 h 659311"/>
                <a:gd name="connsiteX2" fmla="*/ 325161 w 630559"/>
                <a:gd name="connsiteY2" fmla="*/ 589477 h 659311"/>
                <a:gd name="connsiteX3" fmla="*/ 280500 w 630559"/>
                <a:gd name="connsiteY3" fmla="*/ 593302 h 659311"/>
                <a:gd name="connsiteX4" fmla="*/ 85964 w 630559"/>
                <a:gd name="connsiteY4" fmla="*/ 338201 h 659311"/>
                <a:gd name="connsiteX5" fmla="*/ 178556 w 630559"/>
                <a:gd name="connsiteY5" fmla="*/ 219502 h 659311"/>
                <a:gd name="connsiteX6" fmla="*/ 256627 w 630559"/>
                <a:gd name="connsiteY6" fmla="*/ 164584 h 659311"/>
                <a:gd name="connsiteX7" fmla="*/ 263464 w 630559"/>
                <a:gd name="connsiteY7" fmla="*/ 110146 h 659311"/>
                <a:gd name="connsiteX8" fmla="*/ 281758 w 630559"/>
                <a:gd name="connsiteY8" fmla="*/ 111795 h 659311"/>
                <a:gd name="connsiteX9" fmla="*/ 288802 w 630559"/>
                <a:gd name="connsiteY9" fmla="*/ 118551 h 659311"/>
                <a:gd name="connsiteX10" fmla="*/ 309085 w 630559"/>
                <a:gd name="connsiteY10" fmla="*/ 122101 h 659311"/>
                <a:gd name="connsiteX11" fmla="*/ 340163 w 630559"/>
                <a:gd name="connsiteY11" fmla="*/ 140033 h 659311"/>
                <a:gd name="connsiteX12" fmla="*/ 380753 w 630559"/>
                <a:gd name="connsiteY12" fmla="*/ 175714 h 659311"/>
                <a:gd name="connsiteX13" fmla="*/ 418850 w 630559"/>
                <a:gd name="connsiteY13" fmla="*/ 195089 h 659311"/>
                <a:gd name="connsiteX14" fmla="*/ 436344 w 630559"/>
                <a:gd name="connsiteY14" fmla="*/ 211807 h 659311"/>
                <a:gd name="connsiteX15" fmla="*/ 474762 w 630559"/>
                <a:gd name="connsiteY15" fmla="*/ 218128 h 659311"/>
                <a:gd name="connsiteX16" fmla="*/ 498864 w 630559"/>
                <a:gd name="connsiteY16" fmla="*/ 236243 h 659311"/>
                <a:gd name="connsiteX17" fmla="*/ 521595 w 630559"/>
                <a:gd name="connsiteY17" fmla="*/ 236151 h 659311"/>
                <a:gd name="connsiteX18" fmla="*/ 565090 w 630559"/>
                <a:gd name="connsiteY18" fmla="*/ 259144 h 659311"/>
                <a:gd name="connsiteX19" fmla="*/ 581646 w 630559"/>
                <a:gd name="connsiteY19" fmla="*/ 269244 h 659311"/>
                <a:gd name="connsiteX20" fmla="*/ 578102 w 630559"/>
                <a:gd name="connsiteY20" fmla="*/ 261412 h 659311"/>
                <a:gd name="connsiteX21" fmla="*/ 563992 w 630559"/>
                <a:gd name="connsiteY21" fmla="*/ 242541 h 659311"/>
                <a:gd name="connsiteX22" fmla="*/ 564609 w 630559"/>
                <a:gd name="connsiteY22" fmla="*/ 237754 h 659311"/>
                <a:gd name="connsiteX23" fmla="*/ 550729 w 630559"/>
                <a:gd name="connsiteY23" fmla="*/ 218242 h 659311"/>
                <a:gd name="connsiteX24" fmla="*/ 551644 w 630559"/>
                <a:gd name="connsiteY24" fmla="*/ 212517 h 659311"/>
                <a:gd name="connsiteX25" fmla="*/ 541353 w 630559"/>
                <a:gd name="connsiteY25" fmla="*/ 199738 h 659311"/>
                <a:gd name="connsiteX26" fmla="*/ 528707 w 630559"/>
                <a:gd name="connsiteY26" fmla="*/ 173607 h 659311"/>
                <a:gd name="connsiteX27" fmla="*/ 534493 w 630559"/>
                <a:gd name="connsiteY27" fmla="*/ 160667 h 659311"/>
                <a:gd name="connsiteX28" fmla="*/ 535499 w 630559"/>
                <a:gd name="connsiteY28" fmla="*/ 105612 h 659311"/>
                <a:gd name="connsiteX29" fmla="*/ 496829 w 630559"/>
                <a:gd name="connsiteY29" fmla="*/ 35281 h 659311"/>
                <a:gd name="connsiteX30" fmla="*/ 454844 w 630559"/>
                <a:gd name="connsiteY30" fmla="*/ 9585 h 659311"/>
                <a:gd name="connsiteX31" fmla="*/ 432342 w 630559"/>
                <a:gd name="connsiteY31" fmla="*/ 3196 h 659311"/>
                <a:gd name="connsiteX32" fmla="*/ 358983 w 630559"/>
                <a:gd name="connsiteY32" fmla="*/ 10685 h 659311"/>
                <a:gd name="connsiteX33" fmla="*/ 317684 w 630559"/>
                <a:gd name="connsiteY33" fmla="*/ 73733 h 659311"/>
                <a:gd name="connsiteX34" fmla="*/ 311875 w 630559"/>
                <a:gd name="connsiteY34" fmla="*/ 86100 h 659311"/>
                <a:gd name="connsiteX35" fmla="*/ 301219 w 630559"/>
                <a:gd name="connsiteY35" fmla="*/ 93772 h 659311"/>
                <a:gd name="connsiteX36" fmla="*/ 291637 w 630559"/>
                <a:gd name="connsiteY36" fmla="*/ 86718 h 659311"/>
                <a:gd name="connsiteX37" fmla="*/ 278076 w 630559"/>
                <a:gd name="connsiteY37" fmla="*/ 85962 h 659311"/>
                <a:gd name="connsiteX38" fmla="*/ 258479 w 630559"/>
                <a:gd name="connsiteY38" fmla="*/ 83420 h 659311"/>
                <a:gd name="connsiteX39" fmla="*/ 247959 w 630559"/>
                <a:gd name="connsiteY39" fmla="*/ 76779 h 659311"/>
                <a:gd name="connsiteX40" fmla="*/ 211234 w 630559"/>
                <a:gd name="connsiteY40" fmla="*/ 68030 h 659311"/>
                <a:gd name="connsiteX41" fmla="*/ 147067 w 630559"/>
                <a:gd name="connsiteY41" fmla="*/ 55297 h 659311"/>
                <a:gd name="connsiteX42" fmla="*/ 78967 w 630559"/>
                <a:gd name="connsiteY42" fmla="*/ 89169 h 659311"/>
                <a:gd name="connsiteX43" fmla="*/ 32294 w 630559"/>
                <a:gd name="connsiteY43" fmla="*/ 146812 h 659311"/>
                <a:gd name="connsiteX44" fmla="*/ 9998 w 630559"/>
                <a:gd name="connsiteY44" fmla="*/ 223761 h 659311"/>
                <a:gd name="connsiteX45" fmla="*/ 8191 w 630559"/>
                <a:gd name="connsiteY45" fmla="*/ 264732 h 659311"/>
                <a:gd name="connsiteX46" fmla="*/ 2223 w 630559"/>
                <a:gd name="connsiteY46" fmla="*/ 308474 h 659311"/>
                <a:gd name="connsiteX47" fmla="*/ 4281 w 630559"/>
                <a:gd name="connsiteY47" fmla="*/ 328674 h 659311"/>
                <a:gd name="connsiteX48" fmla="*/ 73 w 630559"/>
                <a:gd name="connsiteY48" fmla="*/ 345300 h 659311"/>
                <a:gd name="connsiteX49" fmla="*/ 4395 w 630559"/>
                <a:gd name="connsiteY49" fmla="*/ 363118 h 659311"/>
                <a:gd name="connsiteX50" fmla="*/ 988 w 630559"/>
                <a:gd name="connsiteY50" fmla="*/ 372370 h 659311"/>
                <a:gd name="connsiteX51" fmla="*/ 5264 w 630559"/>
                <a:gd name="connsiteY51" fmla="*/ 383363 h 659311"/>
                <a:gd name="connsiteX52" fmla="*/ 11576 w 630559"/>
                <a:gd name="connsiteY52" fmla="*/ 421311 h 659311"/>
                <a:gd name="connsiteX53" fmla="*/ 19877 w 630559"/>
                <a:gd name="connsiteY53" fmla="*/ 424425 h 659311"/>
                <a:gd name="connsiteX54" fmla="*/ 20517 w 630559"/>
                <a:gd name="connsiteY54" fmla="*/ 431891 h 659311"/>
                <a:gd name="connsiteX55" fmla="*/ 30510 w 630559"/>
                <a:gd name="connsiteY55" fmla="*/ 449296 h 659311"/>
                <a:gd name="connsiteX56" fmla="*/ 48370 w 630559"/>
                <a:gd name="connsiteY56" fmla="*/ 473023 h 659311"/>
                <a:gd name="connsiteX57" fmla="*/ 192871 w 630559"/>
                <a:gd name="connsiteY57" fmla="*/ 578141 h 659311"/>
                <a:gd name="connsiteX58" fmla="*/ 241740 w 630559"/>
                <a:gd name="connsiteY58" fmla="*/ 600081 h 659311"/>
                <a:gd name="connsiteX59" fmla="*/ 299183 w 630559"/>
                <a:gd name="connsiteY59" fmla="*/ 619020 h 659311"/>
                <a:gd name="connsiteX60" fmla="*/ 340025 w 630559"/>
                <a:gd name="connsiteY60" fmla="*/ 630654 h 659311"/>
                <a:gd name="connsiteX61" fmla="*/ 427860 w 630559"/>
                <a:gd name="connsiteY61" fmla="*/ 655961 h 659311"/>
                <a:gd name="connsiteX62" fmla="*/ 509453 w 630559"/>
                <a:gd name="connsiteY62" fmla="*/ 655869 h 659311"/>
                <a:gd name="connsiteX63" fmla="*/ 567331 w 630559"/>
                <a:gd name="connsiteY63" fmla="*/ 631525 h 659311"/>
                <a:gd name="connsiteX64" fmla="*/ 600740 w 630559"/>
                <a:gd name="connsiteY64" fmla="*/ 599829 h 659311"/>
                <a:gd name="connsiteX65" fmla="*/ 621985 w 630559"/>
                <a:gd name="connsiteY65" fmla="*/ 563552 h 659311"/>
                <a:gd name="connsiteX66" fmla="*/ 630514 w 630559"/>
                <a:gd name="connsiteY66" fmla="*/ 518276 h 6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30559" h="659311">
                  <a:moveTo>
                    <a:pt x="630560" y="518207"/>
                  </a:moveTo>
                  <a:cubicBezTo>
                    <a:pt x="629806" y="523452"/>
                    <a:pt x="593080" y="611509"/>
                    <a:pt x="458778" y="621745"/>
                  </a:cubicBezTo>
                  <a:cubicBezTo>
                    <a:pt x="399687" y="626257"/>
                    <a:pt x="413591" y="600241"/>
                    <a:pt x="325161" y="589477"/>
                  </a:cubicBezTo>
                  <a:cubicBezTo>
                    <a:pt x="294244" y="590897"/>
                    <a:pt x="287521" y="595271"/>
                    <a:pt x="280500" y="593302"/>
                  </a:cubicBezTo>
                  <a:cubicBezTo>
                    <a:pt x="162960" y="559820"/>
                    <a:pt x="3709" y="398959"/>
                    <a:pt x="85964" y="338201"/>
                  </a:cubicBezTo>
                  <a:cubicBezTo>
                    <a:pt x="102063" y="326315"/>
                    <a:pt x="140984" y="291275"/>
                    <a:pt x="178556" y="219502"/>
                  </a:cubicBezTo>
                  <a:cubicBezTo>
                    <a:pt x="185005" y="207158"/>
                    <a:pt x="228705" y="217876"/>
                    <a:pt x="256627" y="164584"/>
                  </a:cubicBezTo>
                  <a:cubicBezTo>
                    <a:pt x="271193" y="136758"/>
                    <a:pt x="258525" y="113009"/>
                    <a:pt x="263464" y="110146"/>
                  </a:cubicBezTo>
                  <a:cubicBezTo>
                    <a:pt x="269707" y="106528"/>
                    <a:pt x="277642" y="107192"/>
                    <a:pt x="281758" y="111795"/>
                  </a:cubicBezTo>
                  <a:cubicBezTo>
                    <a:pt x="283931" y="114177"/>
                    <a:pt x="286057" y="116765"/>
                    <a:pt x="288802" y="118551"/>
                  </a:cubicBezTo>
                  <a:cubicBezTo>
                    <a:pt x="292689" y="121070"/>
                    <a:pt x="305952" y="118483"/>
                    <a:pt x="309085" y="122101"/>
                  </a:cubicBezTo>
                  <a:cubicBezTo>
                    <a:pt x="314116" y="127895"/>
                    <a:pt x="335383" y="134651"/>
                    <a:pt x="340163" y="140033"/>
                  </a:cubicBezTo>
                  <a:cubicBezTo>
                    <a:pt x="356033" y="157850"/>
                    <a:pt x="374418" y="172164"/>
                    <a:pt x="380753" y="175714"/>
                  </a:cubicBezTo>
                  <a:cubicBezTo>
                    <a:pt x="387338" y="179424"/>
                    <a:pt x="414231" y="189317"/>
                    <a:pt x="418850" y="195089"/>
                  </a:cubicBezTo>
                  <a:cubicBezTo>
                    <a:pt x="423927" y="201409"/>
                    <a:pt x="429324" y="207638"/>
                    <a:pt x="436344" y="211807"/>
                  </a:cubicBezTo>
                  <a:cubicBezTo>
                    <a:pt x="445788" y="217441"/>
                    <a:pt x="467581" y="209104"/>
                    <a:pt x="474762" y="218128"/>
                  </a:cubicBezTo>
                  <a:cubicBezTo>
                    <a:pt x="481211" y="226166"/>
                    <a:pt x="487499" y="235739"/>
                    <a:pt x="498864" y="236243"/>
                  </a:cubicBezTo>
                  <a:cubicBezTo>
                    <a:pt x="505679" y="236540"/>
                    <a:pt x="514918" y="237182"/>
                    <a:pt x="521595" y="236151"/>
                  </a:cubicBezTo>
                  <a:cubicBezTo>
                    <a:pt x="527861" y="235189"/>
                    <a:pt x="559670" y="257427"/>
                    <a:pt x="565090" y="259144"/>
                  </a:cubicBezTo>
                  <a:cubicBezTo>
                    <a:pt x="571447" y="261137"/>
                    <a:pt x="577072" y="264526"/>
                    <a:pt x="581646" y="269244"/>
                  </a:cubicBezTo>
                  <a:cubicBezTo>
                    <a:pt x="580526" y="266587"/>
                    <a:pt x="579359" y="263953"/>
                    <a:pt x="578102" y="261412"/>
                  </a:cubicBezTo>
                  <a:cubicBezTo>
                    <a:pt x="574900" y="254953"/>
                    <a:pt x="570006" y="247922"/>
                    <a:pt x="563992" y="242541"/>
                  </a:cubicBezTo>
                  <a:cubicBezTo>
                    <a:pt x="564381" y="241006"/>
                    <a:pt x="564609" y="239380"/>
                    <a:pt x="564609" y="237754"/>
                  </a:cubicBezTo>
                  <a:cubicBezTo>
                    <a:pt x="564701" y="229647"/>
                    <a:pt x="558412" y="221448"/>
                    <a:pt x="550729" y="218242"/>
                  </a:cubicBezTo>
                  <a:cubicBezTo>
                    <a:pt x="551255" y="216410"/>
                    <a:pt x="551575" y="214486"/>
                    <a:pt x="551644" y="212517"/>
                  </a:cubicBezTo>
                  <a:cubicBezTo>
                    <a:pt x="551895" y="205371"/>
                    <a:pt x="547070" y="201593"/>
                    <a:pt x="541353" y="199738"/>
                  </a:cubicBezTo>
                  <a:cubicBezTo>
                    <a:pt x="543525" y="188012"/>
                    <a:pt x="540621" y="175370"/>
                    <a:pt x="528707" y="173607"/>
                  </a:cubicBezTo>
                  <a:cubicBezTo>
                    <a:pt x="531040" y="169347"/>
                    <a:pt x="533029" y="164996"/>
                    <a:pt x="534493" y="160667"/>
                  </a:cubicBezTo>
                  <a:cubicBezTo>
                    <a:pt x="540461" y="143285"/>
                    <a:pt x="538632" y="123475"/>
                    <a:pt x="535499" y="105612"/>
                  </a:cubicBezTo>
                  <a:cubicBezTo>
                    <a:pt x="530948" y="79733"/>
                    <a:pt x="515375" y="53625"/>
                    <a:pt x="496829" y="35281"/>
                  </a:cubicBezTo>
                  <a:cubicBezTo>
                    <a:pt x="485007" y="23601"/>
                    <a:pt x="470463" y="15082"/>
                    <a:pt x="454844" y="9585"/>
                  </a:cubicBezTo>
                  <a:cubicBezTo>
                    <a:pt x="447481" y="6998"/>
                    <a:pt x="439912" y="5005"/>
                    <a:pt x="432342" y="3196"/>
                  </a:cubicBezTo>
                  <a:cubicBezTo>
                    <a:pt x="407531" y="-2667"/>
                    <a:pt x="381942" y="-629"/>
                    <a:pt x="358983" y="10685"/>
                  </a:cubicBezTo>
                  <a:cubicBezTo>
                    <a:pt x="335475" y="22273"/>
                    <a:pt x="322874" y="47121"/>
                    <a:pt x="317684" y="73733"/>
                  </a:cubicBezTo>
                  <a:cubicBezTo>
                    <a:pt x="315831" y="77901"/>
                    <a:pt x="314070" y="82046"/>
                    <a:pt x="311875" y="86100"/>
                  </a:cubicBezTo>
                  <a:cubicBezTo>
                    <a:pt x="309886" y="90565"/>
                    <a:pt x="306341" y="93130"/>
                    <a:pt x="301219" y="93772"/>
                  </a:cubicBezTo>
                  <a:cubicBezTo>
                    <a:pt x="298223" y="92856"/>
                    <a:pt x="294313" y="88665"/>
                    <a:pt x="291637" y="86718"/>
                  </a:cubicBezTo>
                  <a:cubicBezTo>
                    <a:pt x="287407" y="83626"/>
                    <a:pt x="282696" y="84496"/>
                    <a:pt x="278076" y="85962"/>
                  </a:cubicBezTo>
                  <a:cubicBezTo>
                    <a:pt x="270119" y="88436"/>
                    <a:pt x="265728" y="88321"/>
                    <a:pt x="258479" y="83420"/>
                  </a:cubicBezTo>
                  <a:cubicBezTo>
                    <a:pt x="255003" y="81061"/>
                    <a:pt x="251641" y="78863"/>
                    <a:pt x="247959" y="76779"/>
                  </a:cubicBezTo>
                  <a:cubicBezTo>
                    <a:pt x="238561" y="71465"/>
                    <a:pt x="222416" y="61893"/>
                    <a:pt x="211234" y="68030"/>
                  </a:cubicBezTo>
                  <a:cubicBezTo>
                    <a:pt x="192597" y="56488"/>
                    <a:pt x="167785" y="52045"/>
                    <a:pt x="147067" y="55297"/>
                  </a:cubicBezTo>
                  <a:cubicBezTo>
                    <a:pt x="122256" y="59144"/>
                    <a:pt x="98428" y="73870"/>
                    <a:pt x="78967" y="89169"/>
                  </a:cubicBezTo>
                  <a:cubicBezTo>
                    <a:pt x="59232" y="104650"/>
                    <a:pt x="44048" y="124735"/>
                    <a:pt x="32294" y="146812"/>
                  </a:cubicBezTo>
                  <a:cubicBezTo>
                    <a:pt x="19648" y="170584"/>
                    <a:pt x="13977" y="197333"/>
                    <a:pt x="9998" y="223761"/>
                  </a:cubicBezTo>
                  <a:cubicBezTo>
                    <a:pt x="7940" y="237296"/>
                    <a:pt x="8877" y="251129"/>
                    <a:pt x="8191" y="264732"/>
                  </a:cubicBezTo>
                  <a:cubicBezTo>
                    <a:pt x="7437" y="279733"/>
                    <a:pt x="4715" y="293726"/>
                    <a:pt x="2223" y="308474"/>
                  </a:cubicBezTo>
                  <a:cubicBezTo>
                    <a:pt x="1148" y="314910"/>
                    <a:pt x="599" y="323085"/>
                    <a:pt x="4281" y="328674"/>
                  </a:cubicBezTo>
                  <a:cubicBezTo>
                    <a:pt x="1537" y="334055"/>
                    <a:pt x="416" y="341361"/>
                    <a:pt x="73" y="345300"/>
                  </a:cubicBezTo>
                  <a:cubicBezTo>
                    <a:pt x="-384" y="350774"/>
                    <a:pt x="1331" y="357186"/>
                    <a:pt x="4395" y="363118"/>
                  </a:cubicBezTo>
                  <a:cubicBezTo>
                    <a:pt x="2406" y="365774"/>
                    <a:pt x="1125" y="368889"/>
                    <a:pt x="988" y="372370"/>
                  </a:cubicBezTo>
                  <a:cubicBezTo>
                    <a:pt x="805" y="376652"/>
                    <a:pt x="2497" y="380637"/>
                    <a:pt x="5264" y="383363"/>
                  </a:cubicBezTo>
                  <a:cubicBezTo>
                    <a:pt x="-2602" y="394745"/>
                    <a:pt x="439" y="412516"/>
                    <a:pt x="11576" y="421311"/>
                  </a:cubicBezTo>
                  <a:cubicBezTo>
                    <a:pt x="14457" y="423601"/>
                    <a:pt x="17247" y="424517"/>
                    <a:pt x="19877" y="424425"/>
                  </a:cubicBezTo>
                  <a:cubicBezTo>
                    <a:pt x="19831" y="427013"/>
                    <a:pt x="20105" y="429624"/>
                    <a:pt x="20517" y="431891"/>
                  </a:cubicBezTo>
                  <a:cubicBezTo>
                    <a:pt x="21729" y="438533"/>
                    <a:pt x="26531" y="444144"/>
                    <a:pt x="30510" y="449296"/>
                  </a:cubicBezTo>
                  <a:cubicBezTo>
                    <a:pt x="36570" y="457129"/>
                    <a:pt x="42264" y="465190"/>
                    <a:pt x="48370" y="473023"/>
                  </a:cubicBezTo>
                  <a:cubicBezTo>
                    <a:pt x="84684" y="519467"/>
                    <a:pt x="141076" y="551987"/>
                    <a:pt x="192871" y="578141"/>
                  </a:cubicBezTo>
                  <a:cubicBezTo>
                    <a:pt x="208833" y="586179"/>
                    <a:pt x="225069" y="593645"/>
                    <a:pt x="241740" y="600081"/>
                  </a:cubicBezTo>
                  <a:cubicBezTo>
                    <a:pt x="260537" y="607386"/>
                    <a:pt x="279746" y="613616"/>
                    <a:pt x="299183" y="619020"/>
                  </a:cubicBezTo>
                  <a:cubicBezTo>
                    <a:pt x="301630" y="619707"/>
                    <a:pt x="318027" y="623234"/>
                    <a:pt x="340025" y="630654"/>
                  </a:cubicBezTo>
                  <a:cubicBezTo>
                    <a:pt x="363785" y="638670"/>
                    <a:pt x="394313" y="650808"/>
                    <a:pt x="427860" y="655961"/>
                  </a:cubicBezTo>
                  <a:cubicBezTo>
                    <a:pt x="454707" y="660083"/>
                    <a:pt x="485190" y="660793"/>
                    <a:pt x="509453" y="655869"/>
                  </a:cubicBezTo>
                  <a:cubicBezTo>
                    <a:pt x="523562" y="653006"/>
                    <a:pt x="549059" y="644189"/>
                    <a:pt x="567331" y="631525"/>
                  </a:cubicBezTo>
                  <a:cubicBezTo>
                    <a:pt x="587226" y="617715"/>
                    <a:pt x="600695" y="600058"/>
                    <a:pt x="600740" y="599829"/>
                  </a:cubicBezTo>
                  <a:cubicBezTo>
                    <a:pt x="601884" y="595317"/>
                    <a:pt x="615559" y="578897"/>
                    <a:pt x="621985" y="563552"/>
                  </a:cubicBezTo>
                  <a:cubicBezTo>
                    <a:pt x="630263" y="543811"/>
                    <a:pt x="630217" y="524345"/>
                    <a:pt x="630514" y="51827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59" name="Freeform: Shape 1998">
              <a:extLst>
                <a:ext uri="{FF2B5EF4-FFF2-40B4-BE49-F238E27FC236}">
                  <a16:creationId xmlns:a16="http://schemas.microsoft.com/office/drawing/2014/main" id="{16F075A7-B6F5-086C-603A-3702316F2095}"/>
                </a:ext>
              </a:extLst>
            </p:cNvPr>
            <p:cNvSpPr/>
            <p:nvPr/>
          </p:nvSpPr>
          <p:spPr>
            <a:xfrm>
              <a:off x="5526122" y="3642605"/>
              <a:ext cx="151913" cy="418680"/>
            </a:xfrm>
            <a:custGeom>
              <a:avLst/>
              <a:gdLst>
                <a:gd name="connsiteX0" fmla="*/ 151913 w 151913"/>
                <a:gd name="connsiteY0" fmla="*/ 21818 h 418680"/>
                <a:gd name="connsiteX1" fmla="*/ 151616 w 151913"/>
                <a:gd name="connsiteY1" fmla="*/ 23628 h 418680"/>
                <a:gd name="connsiteX2" fmla="*/ 150267 w 151913"/>
                <a:gd name="connsiteY2" fmla="*/ 28780 h 418680"/>
                <a:gd name="connsiteX3" fmla="*/ 146494 w 151913"/>
                <a:gd name="connsiteY3" fmla="*/ 36544 h 418680"/>
                <a:gd name="connsiteX4" fmla="*/ 138078 w 151913"/>
                <a:gd name="connsiteY4" fmla="*/ 44835 h 418680"/>
                <a:gd name="connsiteX5" fmla="*/ 135060 w 151913"/>
                <a:gd name="connsiteY5" fmla="*/ 46484 h 418680"/>
                <a:gd name="connsiteX6" fmla="*/ 131675 w 151913"/>
                <a:gd name="connsiteY6" fmla="*/ 47835 h 418680"/>
                <a:gd name="connsiteX7" fmla="*/ 127970 w 151913"/>
                <a:gd name="connsiteY7" fmla="*/ 48705 h 418680"/>
                <a:gd name="connsiteX8" fmla="*/ 126049 w 151913"/>
                <a:gd name="connsiteY8" fmla="*/ 49026 h 418680"/>
                <a:gd name="connsiteX9" fmla="*/ 124060 w 151913"/>
                <a:gd name="connsiteY9" fmla="*/ 49186 h 418680"/>
                <a:gd name="connsiteX10" fmla="*/ 122002 w 151913"/>
                <a:gd name="connsiteY10" fmla="*/ 49369 h 418680"/>
                <a:gd name="connsiteX11" fmla="*/ 119921 w 151913"/>
                <a:gd name="connsiteY11" fmla="*/ 49301 h 418680"/>
                <a:gd name="connsiteX12" fmla="*/ 115599 w 151913"/>
                <a:gd name="connsiteY12" fmla="*/ 49049 h 418680"/>
                <a:gd name="connsiteX13" fmla="*/ 106772 w 151913"/>
                <a:gd name="connsiteY13" fmla="*/ 46850 h 418680"/>
                <a:gd name="connsiteX14" fmla="*/ 90445 w 151913"/>
                <a:gd name="connsiteY14" fmla="*/ 35536 h 418680"/>
                <a:gd name="connsiteX15" fmla="*/ 75764 w 151913"/>
                <a:gd name="connsiteY15" fmla="*/ 20192 h 418680"/>
                <a:gd name="connsiteX16" fmla="*/ 57515 w 151913"/>
                <a:gd name="connsiteY16" fmla="*/ 8719 h 418680"/>
                <a:gd name="connsiteX17" fmla="*/ 34602 w 151913"/>
                <a:gd name="connsiteY17" fmla="*/ 7871 h 418680"/>
                <a:gd name="connsiteX18" fmla="*/ 14112 w 151913"/>
                <a:gd name="connsiteY18" fmla="*/ 18337 h 418680"/>
                <a:gd name="connsiteX19" fmla="*/ 8647 w 151913"/>
                <a:gd name="connsiteY19" fmla="*/ 40964 h 418680"/>
                <a:gd name="connsiteX20" fmla="*/ 18068 w 151913"/>
                <a:gd name="connsiteY20" fmla="*/ 65446 h 418680"/>
                <a:gd name="connsiteX21" fmla="*/ 18983 w 151913"/>
                <a:gd name="connsiteY21" fmla="*/ 66889 h 418680"/>
                <a:gd name="connsiteX22" fmla="*/ 19943 w 151913"/>
                <a:gd name="connsiteY22" fmla="*/ 68263 h 418680"/>
                <a:gd name="connsiteX23" fmla="*/ 22002 w 151913"/>
                <a:gd name="connsiteY23" fmla="*/ 71217 h 418680"/>
                <a:gd name="connsiteX24" fmla="*/ 26163 w 151913"/>
                <a:gd name="connsiteY24" fmla="*/ 76874 h 418680"/>
                <a:gd name="connsiteX25" fmla="*/ 35082 w 151913"/>
                <a:gd name="connsiteY25" fmla="*/ 88256 h 418680"/>
                <a:gd name="connsiteX26" fmla="*/ 43977 w 151913"/>
                <a:gd name="connsiteY26" fmla="*/ 100417 h 418680"/>
                <a:gd name="connsiteX27" fmla="*/ 51089 w 151913"/>
                <a:gd name="connsiteY27" fmla="*/ 114547 h 418680"/>
                <a:gd name="connsiteX28" fmla="*/ 54336 w 151913"/>
                <a:gd name="connsiteY28" fmla="*/ 145899 h 418680"/>
                <a:gd name="connsiteX29" fmla="*/ 48963 w 151913"/>
                <a:gd name="connsiteY29" fmla="*/ 175694 h 418680"/>
                <a:gd name="connsiteX30" fmla="*/ 42239 w 151913"/>
                <a:gd name="connsiteY30" fmla="*/ 204322 h 418680"/>
                <a:gd name="connsiteX31" fmla="*/ 37437 w 151913"/>
                <a:gd name="connsiteY31" fmla="*/ 232330 h 418680"/>
                <a:gd name="connsiteX32" fmla="*/ 38718 w 151913"/>
                <a:gd name="connsiteY32" fmla="*/ 258919 h 418680"/>
                <a:gd name="connsiteX33" fmla="*/ 66708 w 151913"/>
                <a:gd name="connsiteY33" fmla="*/ 300462 h 418680"/>
                <a:gd name="connsiteX34" fmla="*/ 86511 w 151913"/>
                <a:gd name="connsiteY34" fmla="*/ 315898 h 418680"/>
                <a:gd name="connsiteX35" fmla="*/ 99820 w 151913"/>
                <a:gd name="connsiteY35" fmla="*/ 336074 h 418680"/>
                <a:gd name="connsiteX36" fmla="*/ 100118 w 151913"/>
                <a:gd name="connsiteY36" fmla="*/ 336761 h 418680"/>
                <a:gd name="connsiteX37" fmla="*/ 100301 w 151913"/>
                <a:gd name="connsiteY37" fmla="*/ 337174 h 418680"/>
                <a:gd name="connsiteX38" fmla="*/ 100438 w 151913"/>
                <a:gd name="connsiteY38" fmla="*/ 337494 h 418680"/>
                <a:gd name="connsiteX39" fmla="*/ 100895 w 151913"/>
                <a:gd name="connsiteY39" fmla="*/ 338800 h 418680"/>
                <a:gd name="connsiteX40" fmla="*/ 101787 w 151913"/>
                <a:gd name="connsiteY40" fmla="*/ 341388 h 418680"/>
                <a:gd name="connsiteX41" fmla="*/ 103342 w 151913"/>
                <a:gd name="connsiteY41" fmla="*/ 346838 h 418680"/>
                <a:gd name="connsiteX42" fmla="*/ 105354 w 151913"/>
                <a:gd name="connsiteY42" fmla="*/ 357167 h 418680"/>
                <a:gd name="connsiteX43" fmla="*/ 106475 w 151913"/>
                <a:gd name="connsiteY43" fmla="*/ 361793 h 418680"/>
                <a:gd name="connsiteX44" fmla="*/ 108258 w 151913"/>
                <a:gd name="connsiteY44" fmla="*/ 365938 h 418680"/>
                <a:gd name="connsiteX45" fmla="*/ 109333 w 151913"/>
                <a:gd name="connsiteY45" fmla="*/ 367862 h 418680"/>
                <a:gd name="connsiteX46" fmla="*/ 109402 w 151913"/>
                <a:gd name="connsiteY46" fmla="*/ 368022 h 418680"/>
                <a:gd name="connsiteX47" fmla="*/ 109585 w 151913"/>
                <a:gd name="connsiteY47" fmla="*/ 368251 h 418680"/>
                <a:gd name="connsiteX48" fmla="*/ 109928 w 151913"/>
                <a:gd name="connsiteY48" fmla="*/ 368709 h 418680"/>
                <a:gd name="connsiteX49" fmla="*/ 110614 w 151913"/>
                <a:gd name="connsiteY49" fmla="*/ 369648 h 418680"/>
                <a:gd name="connsiteX50" fmla="*/ 111986 w 151913"/>
                <a:gd name="connsiteY50" fmla="*/ 371457 h 418680"/>
                <a:gd name="connsiteX51" fmla="*/ 113404 w 151913"/>
                <a:gd name="connsiteY51" fmla="*/ 373015 h 418680"/>
                <a:gd name="connsiteX52" fmla="*/ 126347 w 151913"/>
                <a:gd name="connsiteY52" fmla="*/ 383275 h 418680"/>
                <a:gd name="connsiteX53" fmla="*/ 132270 w 151913"/>
                <a:gd name="connsiteY53" fmla="*/ 388130 h 418680"/>
                <a:gd name="connsiteX54" fmla="*/ 136797 w 151913"/>
                <a:gd name="connsiteY54" fmla="*/ 393466 h 418680"/>
                <a:gd name="connsiteX55" fmla="*/ 142423 w 151913"/>
                <a:gd name="connsiteY55" fmla="*/ 403749 h 418680"/>
                <a:gd name="connsiteX56" fmla="*/ 145396 w 151913"/>
                <a:gd name="connsiteY56" fmla="*/ 411810 h 418680"/>
                <a:gd name="connsiteX57" fmla="*/ 147248 w 151913"/>
                <a:gd name="connsiteY57" fmla="*/ 418681 h 418680"/>
                <a:gd name="connsiteX58" fmla="*/ 144916 w 151913"/>
                <a:gd name="connsiteY58" fmla="*/ 411971 h 418680"/>
                <a:gd name="connsiteX59" fmla="*/ 135311 w 151913"/>
                <a:gd name="connsiteY59" fmla="*/ 394588 h 418680"/>
                <a:gd name="connsiteX60" fmla="*/ 130692 w 151913"/>
                <a:gd name="connsiteY60" fmla="*/ 389824 h 418680"/>
                <a:gd name="connsiteX61" fmla="*/ 124769 w 151913"/>
                <a:gd name="connsiteY61" fmla="*/ 385496 h 418680"/>
                <a:gd name="connsiteX62" fmla="*/ 110797 w 151913"/>
                <a:gd name="connsiteY62" fmla="*/ 375534 h 418680"/>
                <a:gd name="connsiteX63" fmla="*/ 109059 w 151913"/>
                <a:gd name="connsiteY63" fmla="*/ 373793 h 418680"/>
                <a:gd name="connsiteX64" fmla="*/ 107550 w 151913"/>
                <a:gd name="connsiteY64" fmla="*/ 371984 h 418680"/>
                <a:gd name="connsiteX65" fmla="*/ 106795 w 151913"/>
                <a:gd name="connsiteY65" fmla="*/ 371068 h 418680"/>
                <a:gd name="connsiteX66" fmla="*/ 106429 w 151913"/>
                <a:gd name="connsiteY66" fmla="*/ 370610 h 418680"/>
                <a:gd name="connsiteX67" fmla="*/ 106246 w 151913"/>
                <a:gd name="connsiteY67" fmla="*/ 370358 h 418680"/>
                <a:gd name="connsiteX68" fmla="*/ 105995 w 151913"/>
                <a:gd name="connsiteY68" fmla="*/ 370015 h 418680"/>
                <a:gd name="connsiteX69" fmla="*/ 104646 w 151913"/>
                <a:gd name="connsiteY69" fmla="*/ 367839 h 418680"/>
                <a:gd name="connsiteX70" fmla="*/ 102359 w 151913"/>
                <a:gd name="connsiteY70" fmla="*/ 363121 h 418680"/>
                <a:gd name="connsiteX71" fmla="*/ 100872 w 151913"/>
                <a:gd name="connsiteY71" fmla="*/ 358060 h 418680"/>
                <a:gd name="connsiteX72" fmla="*/ 98471 w 151913"/>
                <a:gd name="connsiteY72" fmla="*/ 348029 h 418680"/>
                <a:gd name="connsiteX73" fmla="*/ 96893 w 151913"/>
                <a:gd name="connsiteY73" fmla="*/ 343151 h 418680"/>
                <a:gd name="connsiteX74" fmla="*/ 95864 w 151913"/>
                <a:gd name="connsiteY74" fmla="*/ 340609 h 418680"/>
                <a:gd name="connsiteX75" fmla="*/ 95361 w 151913"/>
                <a:gd name="connsiteY75" fmla="*/ 339304 h 418680"/>
                <a:gd name="connsiteX76" fmla="*/ 95247 w 151913"/>
                <a:gd name="connsiteY76" fmla="*/ 338983 h 418680"/>
                <a:gd name="connsiteX77" fmla="*/ 95133 w 151913"/>
                <a:gd name="connsiteY77" fmla="*/ 338777 h 418680"/>
                <a:gd name="connsiteX78" fmla="*/ 94835 w 151913"/>
                <a:gd name="connsiteY78" fmla="*/ 338204 h 418680"/>
                <a:gd name="connsiteX79" fmla="*/ 82143 w 151913"/>
                <a:gd name="connsiteY79" fmla="*/ 320433 h 418680"/>
                <a:gd name="connsiteX80" fmla="*/ 62477 w 151913"/>
                <a:gd name="connsiteY80" fmla="*/ 306073 h 418680"/>
                <a:gd name="connsiteX81" fmla="*/ 43337 w 151913"/>
                <a:gd name="connsiteY81" fmla="*/ 286653 h 418680"/>
                <a:gd name="connsiteX82" fmla="*/ 36111 w 151913"/>
                <a:gd name="connsiteY82" fmla="*/ 274423 h 418680"/>
                <a:gd name="connsiteX83" fmla="*/ 33275 w 151913"/>
                <a:gd name="connsiteY83" fmla="*/ 268148 h 418680"/>
                <a:gd name="connsiteX84" fmla="*/ 32909 w 151913"/>
                <a:gd name="connsiteY84" fmla="*/ 267369 h 418680"/>
                <a:gd name="connsiteX85" fmla="*/ 32726 w 151913"/>
                <a:gd name="connsiteY85" fmla="*/ 266980 h 418680"/>
                <a:gd name="connsiteX86" fmla="*/ 32566 w 151913"/>
                <a:gd name="connsiteY86" fmla="*/ 266637 h 418680"/>
                <a:gd name="connsiteX87" fmla="*/ 32498 w 151913"/>
                <a:gd name="connsiteY87" fmla="*/ 266408 h 418680"/>
                <a:gd name="connsiteX88" fmla="*/ 31834 w 151913"/>
                <a:gd name="connsiteY88" fmla="*/ 264644 h 418680"/>
                <a:gd name="connsiteX89" fmla="*/ 30691 w 151913"/>
                <a:gd name="connsiteY89" fmla="*/ 261049 h 418680"/>
                <a:gd name="connsiteX90" fmla="*/ 28656 w 151913"/>
                <a:gd name="connsiteY90" fmla="*/ 231414 h 418680"/>
                <a:gd name="connsiteX91" fmla="*/ 33298 w 151913"/>
                <a:gd name="connsiteY91" fmla="*/ 202237 h 418680"/>
                <a:gd name="connsiteX92" fmla="*/ 39884 w 151913"/>
                <a:gd name="connsiteY92" fmla="*/ 173496 h 418680"/>
                <a:gd name="connsiteX93" fmla="*/ 44915 w 151913"/>
                <a:gd name="connsiteY93" fmla="*/ 144823 h 418680"/>
                <a:gd name="connsiteX94" fmla="*/ 42308 w 151913"/>
                <a:gd name="connsiteY94" fmla="*/ 117593 h 418680"/>
                <a:gd name="connsiteX95" fmla="*/ 27856 w 151913"/>
                <a:gd name="connsiteY95" fmla="*/ 93821 h 418680"/>
                <a:gd name="connsiteX96" fmla="*/ 18891 w 151913"/>
                <a:gd name="connsiteY96" fmla="*/ 82233 h 418680"/>
                <a:gd name="connsiteX97" fmla="*/ 14592 w 151913"/>
                <a:gd name="connsiteY97" fmla="*/ 76187 h 418680"/>
                <a:gd name="connsiteX98" fmla="*/ 12580 w 151913"/>
                <a:gd name="connsiteY98" fmla="*/ 73210 h 418680"/>
                <a:gd name="connsiteX99" fmla="*/ 11551 w 151913"/>
                <a:gd name="connsiteY99" fmla="*/ 71629 h 418680"/>
                <a:gd name="connsiteX100" fmla="*/ 10545 w 151913"/>
                <a:gd name="connsiteY100" fmla="*/ 70003 h 418680"/>
                <a:gd name="connsiteX101" fmla="*/ 3936 w 151913"/>
                <a:gd name="connsiteY101" fmla="*/ 56492 h 418680"/>
                <a:gd name="connsiteX102" fmla="*/ 323 w 151913"/>
                <a:gd name="connsiteY102" fmla="*/ 41857 h 418680"/>
                <a:gd name="connsiteX103" fmla="*/ 1146 w 151913"/>
                <a:gd name="connsiteY103" fmla="*/ 26674 h 418680"/>
                <a:gd name="connsiteX104" fmla="*/ 8189 w 151913"/>
                <a:gd name="connsiteY104" fmla="*/ 13116 h 418680"/>
                <a:gd name="connsiteX105" fmla="*/ 20149 w 151913"/>
                <a:gd name="connsiteY105" fmla="*/ 4505 h 418680"/>
                <a:gd name="connsiteX106" fmla="*/ 33504 w 151913"/>
                <a:gd name="connsiteY106" fmla="*/ 749 h 418680"/>
                <a:gd name="connsiteX107" fmla="*/ 59482 w 151913"/>
                <a:gd name="connsiteY107" fmla="*/ 2581 h 418680"/>
                <a:gd name="connsiteX108" fmla="*/ 79560 w 151913"/>
                <a:gd name="connsiteY108" fmla="*/ 16184 h 418680"/>
                <a:gd name="connsiteX109" fmla="*/ 93669 w 151913"/>
                <a:gd name="connsiteY109" fmla="*/ 32216 h 418680"/>
                <a:gd name="connsiteX110" fmla="*/ 108144 w 151913"/>
                <a:gd name="connsiteY110" fmla="*/ 43369 h 418680"/>
                <a:gd name="connsiteX111" fmla="*/ 110111 w 151913"/>
                <a:gd name="connsiteY111" fmla="*/ 44193 h 418680"/>
                <a:gd name="connsiteX112" fmla="*/ 112054 w 151913"/>
                <a:gd name="connsiteY112" fmla="*/ 44835 h 418680"/>
                <a:gd name="connsiteX113" fmla="*/ 114021 w 151913"/>
                <a:gd name="connsiteY113" fmla="*/ 45361 h 418680"/>
                <a:gd name="connsiteX114" fmla="*/ 116102 w 151913"/>
                <a:gd name="connsiteY114" fmla="*/ 45774 h 418680"/>
                <a:gd name="connsiteX115" fmla="*/ 120035 w 151913"/>
                <a:gd name="connsiteY115" fmla="*/ 46209 h 418680"/>
                <a:gd name="connsiteX116" fmla="*/ 121979 w 151913"/>
                <a:gd name="connsiteY116" fmla="*/ 46392 h 418680"/>
                <a:gd name="connsiteX117" fmla="*/ 123877 w 151913"/>
                <a:gd name="connsiteY117" fmla="*/ 46323 h 418680"/>
                <a:gd name="connsiteX118" fmla="*/ 127559 w 151913"/>
                <a:gd name="connsiteY118" fmla="*/ 46094 h 418680"/>
                <a:gd name="connsiteX119" fmla="*/ 131035 w 151913"/>
                <a:gd name="connsiteY119" fmla="*/ 45453 h 418680"/>
                <a:gd name="connsiteX120" fmla="*/ 134214 w 151913"/>
                <a:gd name="connsiteY120" fmla="*/ 44399 h 418680"/>
                <a:gd name="connsiteX121" fmla="*/ 137095 w 151913"/>
                <a:gd name="connsiteY121" fmla="*/ 43025 h 418680"/>
                <a:gd name="connsiteX122" fmla="*/ 145533 w 151913"/>
                <a:gd name="connsiteY122" fmla="*/ 35743 h 418680"/>
                <a:gd name="connsiteX123" fmla="*/ 149718 w 151913"/>
                <a:gd name="connsiteY123" fmla="*/ 28414 h 418680"/>
                <a:gd name="connsiteX124" fmla="*/ 151433 w 151913"/>
                <a:gd name="connsiteY124" fmla="*/ 23422 h 418680"/>
                <a:gd name="connsiteX125" fmla="*/ 151844 w 151913"/>
                <a:gd name="connsiteY125" fmla="*/ 21635 h 41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1913" h="418680">
                  <a:moveTo>
                    <a:pt x="151913" y="21818"/>
                  </a:moveTo>
                  <a:cubicBezTo>
                    <a:pt x="151913" y="21818"/>
                    <a:pt x="151844" y="22460"/>
                    <a:pt x="151616" y="23628"/>
                  </a:cubicBezTo>
                  <a:cubicBezTo>
                    <a:pt x="151410" y="24819"/>
                    <a:pt x="150976" y="26559"/>
                    <a:pt x="150267" y="28780"/>
                  </a:cubicBezTo>
                  <a:cubicBezTo>
                    <a:pt x="149489" y="31002"/>
                    <a:pt x="148346" y="33658"/>
                    <a:pt x="146494" y="36544"/>
                  </a:cubicBezTo>
                  <a:cubicBezTo>
                    <a:pt x="144595" y="39407"/>
                    <a:pt x="141897" y="42407"/>
                    <a:pt x="138078" y="44835"/>
                  </a:cubicBezTo>
                  <a:cubicBezTo>
                    <a:pt x="137095" y="45361"/>
                    <a:pt x="136157" y="46071"/>
                    <a:pt x="135060" y="46484"/>
                  </a:cubicBezTo>
                  <a:cubicBezTo>
                    <a:pt x="133962" y="46919"/>
                    <a:pt x="132842" y="47376"/>
                    <a:pt x="131675" y="47835"/>
                  </a:cubicBezTo>
                  <a:cubicBezTo>
                    <a:pt x="130463" y="48110"/>
                    <a:pt x="129228" y="48407"/>
                    <a:pt x="127970" y="48705"/>
                  </a:cubicBezTo>
                  <a:cubicBezTo>
                    <a:pt x="127330" y="48888"/>
                    <a:pt x="126690" y="48980"/>
                    <a:pt x="126049" y="49026"/>
                  </a:cubicBezTo>
                  <a:cubicBezTo>
                    <a:pt x="125387" y="49071"/>
                    <a:pt x="124723" y="49140"/>
                    <a:pt x="124060" y="49186"/>
                  </a:cubicBezTo>
                  <a:cubicBezTo>
                    <a:pt x="123374" y="49254"/>
                    <a:pt x="122711" y="49323"/>
                    <a:pt x="122002" y="49369"/>
                  </a:cubicBezTo>
                  <a:cubicBezTo>
                    <a:pt x="121316" y="49369"/>
                    <a:pt x="120630" y="49323"/>
                    <a:pt x="119921" y="49301"/>
                  </a:cubicBezTo>
                  <a:cubicBezTo>
                    <a:pt x="118503" y="49209"/>
                    <a:pt x="117154" y="49209"/>
                    <a:pt x="115599" y="49049"/>
                  </a:cubicBezTo>
                  <a:cubicBezTo>
                    <a:pt x="112901" y="48774"/>
                    <a:pt x="109653" y="47972"/>
                    <a:pt x="106772" y="46850"/>
                  </a:cubicBezTo>
                  <a:cubicBezTo>
                    <a:pt x="100804" y="44583"/>
                    <a:pt x="95361" y="40369"/>
                    <a:pt x="90445" y="35536"/>
                  </a:cubicBezTo>
                  <a:cubicBezTo>
                    <a:pt x="85482" y="30704"/>
                    <a:pt x="80977" y="25185"/>
                    <a:pt x="75764" y="20192"/>
                  </a:cubicBezTo>
                  <a:cubicBezTo>
                    <a:pt x="70595" y="15200"/>
                    <a:pt x="64581" y="10849"/>
                    <a:pt x="57515" y="8719"/>
                  </a:cubicBezTo>
                  <a:cubicBezTo>
                    <a:pt x="50449" y="6589"/>
                    <a:pt x="42605" y="6428"/>
                    <a:pt x="34602" y="7871"/>
                  </a:cubicBezTo>
                  <a:cubicBezTo>
                    <a:pt x="26872" y="9245"/>
                    <a:pt x="18983" y="12360"/>
                    <a:pt x="14112" y="18337"/>
                  </a:cubicBezTo>
                  <a:cubicBezTo>
                    <a:pt x="9173" y="24200"/>
                    <a:pt x="7435" y="32582"/>
                    <a:pt x="8647" y="40964"/>
                  </a:cubicBezTo>
                  <a:cubicBezTo>
                    <a:pt x="9767" y="49392"/>
                    <a:pt x="13243" y="57820"/>
                    <a:pt x="18068" y="65446"/>
                  </a:cubicBezTo>
                  <a:lnTo>
                    <a:pt x="18983" y="66889"/>
                  </a:lnTo>
                  <a:cubicBezTo>
                    <a:pt x="19189" y="67232"/>
                    <a:pt x="19623" y="67828"/>
                    <a:pt x="19943" y="68263"/>
                  </a:cubicBezTo>
                  <a:lnTo>
                    <a:pt x="22002" y="71217"/>
                  </a:lnTo>
                  <a:cubicBezTo>
                    <a:pt x="23374" y="73187"/>
                    <a:pt x="24768" y="74973"/>
                    <a:pt x="26163" y="76874"/>
                  </a:cubicBezTo>
                  <a:cubicBezTo>
                    <a:pt x="29045" y="80630"/>
                    <a:pt x="32017" y="84408"/>
                    <a:pt x="35082" y="88256"/>
                  </a:cubicBezTo>
                  <a:cubicBezTo>
                    <a:pt x="38100" y="92149"/>
                    <a:pt x="41210" y="96065"/>
                    <a:pt x="43977" y="100417"/>
                  </a:cubicBezTo>
                  <a:cubicBezTo>
                    <a:pt x="46744" y="104768"/>
                    <a:pt x="49283" y="109486"/>
                    <a:pt x="51089" y="114547"/>
                  </a:cubicBezTo>
                  <a:cubicBezTo>
                    <a:pt x="54680" y="124716"/>
                    <a:pt x="55388" y="135594"/>
                    <a:pt x="54336" y="145899"/>
                  </a:cubicBezTo>
                  <a:cubicBezTo>
                    <a:pt x="53330" y="156113"/>
                    <a:pt x="51181" y="166030"/>
                    <a:pt x="48963" y="175694"/>
                  </a:cubicBezTo>
                  <a:cubicBezTo>
                    <a:pt x="46721" y="185382"/>
                    <a:pt x="44320" y="194909"/>
                    <a:pt x="42239" y="204322"/>
                  </a:cubicBezTo>
                  <a:cubicBezTo>
                    <a:pt x="40181" y="213780"/>
                    <a:pt x="38375" y="223124"/>
                    <a:pt x="37437" y="232330"/>
                  </a:cubicBezTo>
                  <a:cubicBezTo>
                    <a:pt x="36545" y="241514"/>
                    <a:pt x="36545" y="250651"/>
                    <a:pt x="38718" y="258919"/>
                  </a:cubicBezTo>
                  <a:cubicBezTo>
                    <a:pt x="44091" y="275820"/>
                    <a:pt x="53536" y="290638"/>
                    <a:pt x="66708" y="300462"/>
                  </a:cubicBezTo>
                  <a:cubicBezTo>
                    <a:pt x="73225" y="305501"/>
                    <a:pt x="80451" y="309966"/>
                    <a:pt x="86511" y="315898"/>
                  </a:cubicBezTo>
                  <a:cubicBezTo>
                    <a:pt x="92571" y="321830"/>
                    <a:pt x="96985" y="328952"/>
                    <a:pt x="99820" y="336074"/>
                  </a:cubicBezTo>
                  <a:lnTo>
                    <a:pt x="100118" y="336761"/>
                  </a:lnTo>
                  <a:lnTo>
                    <a:pt x="100301" y="337174"/>
                  </a:lnTo>
                  <a:lnTo>
                    <a:pt x="100438" y="337494"/>
                  </a:lnTo>
                  <a:lnTo>
                    <a:pt x="100895" y="338800"/>
                  </a:lnTo>
                  <a:cubicBezTo>
                    <a:pt x="101192" y="339670"/>
                    <a:pt x="101512" y="340540"/>
                    <a:pt x="101787" y="341388"/>
                  </a:cubicBezTo>
                  <a:cubicBezTo>
                    <a:pt x="102404" y="343105"/>
                    <a:pt x="102839" y="345075"/>
                    <a:pt x="103342" y="346838"/>
                  </a:cubicBezTo>
                  <a:cubicBezTo>
                    <a:pt x="104165" y="350434"/>
                    <a:pt x="104737" y="353961"/>
                    <a:pt x="105354" y="357167"/>
                  </a:cubicBezTo>
                  <a:cubicBezTo>
                    <a:pt x="105606" y="358839"/>
                    <a:pt x="106086" y="360281"/>
                    <a:pt x="106475" y="361793"/>
                  </a:cubicBezTo>
                  <a:cubicBezTo>
                    <a:pt x="107069" y="363190"/>
                    <a:pt x="107435" y="364701"/>
                    <a:pt x="108258" y="365938"/>
                  </a:cubicBezTo>
                  <a:cubicBezTo>
                    <a:pt x="108624" y="366602"/>
                    <a:pt x="108967" y="367244"/>
                    <a:pt x="109333" y="367862"/>
                  </a:cubicBezTo>
                  <a:cubicBezTo>
                    <a:pt x="109333" y="367885"/>
                    <a:pt x="109471" y="368137"/>
                    <a:pt x="109402" y="368022"/>
                  </a:cubicBezTo>
                  <a:lnTo>
                    <a:pt x="109585" y="368251"/>
                  </a:lnTo>
                  <a:lnTo>
                    <a:pt x="109928" y="368709"/>
                  </a:lnTo>
                  <a:lnTo>
                    <a:pt x="110614" y="369648"/>
                  </a:lnTo>
                  <a:cubicBezTo>
                    <a:pt x="111071" y="370267"/>
                    <a:pt x="111506" y="370954"/>
                    <a:pt x="111986" y="371457"/>
                  </a:cubicBezTo>
                  <a:cubicBezTo>
                    <a:pt x="112466" y="371984"/>
                    <a:pt x="112946" y="372511"/>
                    <a:pt x="113404" y="373015"/>
                  </a:cubicBezTo>
                  <a:cubicBezTo>
                    <a:pt x="117269" y="377160"/>
                    <a:pt x="122185" y="380068"/>
                    <a:pt x="126347" y="383275"/>
                  </a:cubicBezTo>
                  <a:cubicBezTo>
                    <a:pt x="128497" y="384855"/>
                    <a:pt x="130372" y="386458"/>
                    <a:pt x="132270" y="388130"/>
                  </a:cubicBezTo>
                  <a:cubicBezTo>
                    <a:pt x="133916" y="389756"/>
                    <a:pt x="135586" y="391634"/>
                    <a:pt x="136797" y="393466"/>
                  </a:cubicBezTo>
                  <a:cubicBezTo>
                    <a:pt x="139359" y="397084"/>
                    <a:pt x="141097" y="400611"/>
                    <a:pt x="142423" y="403749"/>
                  </a:cubicBezTo>
                  <a:cubicBezTo>
                    <a:pt x="143749" y="406863"/>
                    <a:pt x="144687" y="409589"/>
                    <a:pt x="145396" y="411810"/>
                  </a:cubicBezTo>
                  <a:cubicBezTo>
                    <a:pt x="146768" y="416253"/>
                    <a:pt x="147248" y="418681"/>
                    <a:pt x="147248" y="418681"/>
                  </a:cubicBezTo>
                  <a:cubicBezTo>
                    <a:pt x="147248" y="418681"/>
                    <a:pt x="146585" y="416276"/>
                    <a:pt x="144916" y="411971"/>
                  </a:cubicBezTo>
                  <a:cubicBezTo>
                    <a:pt x="143178" y="407733"/>
                    <a:pt x="140502" y="401321"/>
                    <a:pt x="135311" y="394588"/>
                  </a:cubicBezTo>
                  <a:cubicBezTo>
                    <a:pt x="133985" y="392893"/>
                    <a:pt x="132544" y="391405"/>
                    <a:pt x="130692" y="389824"/>
                  </a:cubicBezTo>
                  <a:cubicBezTo>
                    <a:pt x="128908" y="388405"/>
                    <a:pt x="126896" y="386893"/>
                    <a:pt x="124769" y="385496"/>
                  </a:cubicBezTo>
                  <a:cubicBezTo>
                    <a:pt x="120493" y="382633"/>
                    <a:pt x="115439" y="379954"/>
                    <a:pt x="110797" y="375534"/>
                  </a:cubicBezTo>
                  <a:cubicBezTo>
                    <a:pt x="110202" y="374961"/>
                    <a:pt x="109631" y="374389"/>
                    <a:pt x="109059" y="373793"/>
                  </a:cubicBezTo>
                  <a:cubicBezTo>
                    <a:pt x="108464" y="373198"/>
                    <a:pt x="108053" y="372602"/>
                    <a:pt x="107550" y="371984"/>
                  </a:cubicBezTo>
                  <a:lnTo>
                    <a:pt x="106795" y="371068"/>
                  </a:lnTo>
                  <a:lnTo>
                    <a:pt x="106429" y="370610"/>
                  </a:lnTo>
                  <a:lnTo>
                    <a:pt x="106246" y="370358"/>
                  </a:lnTo>
                  <a:cubicBezTo>
                    <a:pt x="106040" y="370106"/>
                    <a:pt x="106086" y="370152"/>
                    <a:pt x="105995" y="370015"/>
                  </a:cubicBezTo>
                  <a:cubicBezTo>
                    <a:pt x="105560" y="369282"/>
                    <a:pt x="105103" y="368572"/>
                    <a:pt x="104646" y="367839"/>
                  </a:cubicBezTo>
                  <a:cubicBezTo>
                    <a:pt x="103639" y="366442"/>
                    <a:pt x="103113" y="364724"/>
                    <a:pt x="102359" y="363121"/>
                  </a:cubicBezTo>
                  <a:cubicBezTo>
                    <a:pt x="101833" y="361472"/>
                    <a:pt x="101215" y="359755"/>
                    <a:pt x="100872" y="358060"/>
                  </a:cubicBezTo>
                  <a:cubicBezTo>
                    <a:pt x="100026" y="354648"/>
                    <a:pt x="99386" y="351350"/>
                    <a:pt x="98471" y="348029"/>
                  </a:cubicBezTo>
                  <a:cubicBezTo>
                    <a:pt x="97922" y="346403"/>
                    <a:pt x="97557" y="344823"/>
                    <a:pt x="96893" y="343151"/>
                  </a:cubicBezTo>
                  <a:cubicBezTo>
                    <a:pt x="96573" y="342304"/>
                    <a:pt x="96207" y="341456"/>
                    <a:pt x="95864" y="340609"/>
                  </a:cubicBezTo>
                  <a:lnTo>
                    <a:pt x="95361" y="339304"/>
                  </a:lnTo>
                  <a:lnTo>
                    <a:pt x="95247" y="338983"/>
                  </a:lnTo>
                  <a:cubicBezTo>
                    <a:pt x="95247" y="338983"/>
                    <a:pt x="95178" y="338845"/>
                    <a:pt x="95133" y="338777"/>
                  </a:cubicBezTo>
                  <a:lnTo>
                    <a:pt x="94835" y="338204"/>
                  </a:lnTo>
                  <a:cubicBezTo>
                    <a:pt x="91908" y="331631"/>
                    <a:pt x="87746" y="325517"/>
                    <a:pt x="82143" y="320433"/>
                  </a:cubicBezTo>
                  <a:cubicBezTo>
                    <a:pt x="76541" y="315326"/>
                    <a:pt x="69566" y="311180"/>
                    <a:pt x="62477" y="306073"/>
                  </a:cubicBezTo>
                  <a:cubicBezTo>
                    <a:pt x="55388" y="300943"/>
                    <a:pt x="48619" y="294394"/>
                    <a:pt x="43337" y="286653"/>
                  </a:cubicBezTo>
                  <a:cubicBezTo>
                    <a:pt x="40593" y="282920"/>
                    <a:pt x="38306" y="278614"/>
                    <a:pt x="36111" y="274423"/>
                  </a:cubicBezTo>
                  <a:cubicBezTo>
                    <a:pt x="35173" y="272339"/>
                    <a:pt x="34213" y="270255"/>
                    <a:pt x="33275" y="268148"/>
                  </a:cubicBezTo>
                  <a:lnTo>
                    <a:pt x="32909" y="267369"/>
                  </a:lnTo>
                  <a:lnTo>
                    <a:pt x="32726" y="266980"/>
                  </a:lnTo>
                  <a:lnTo>
                    <a:pt x="32566" y="266637"/>
                  </a:lnTo>
                  <a:lnTo>
                    <a:pt x="32498" y="266408"/>
                  </a:lnTo>
                  <a:lnTo>
                    <a:pt x="31834" y="264644"/>
                  </a:lnTo>
                  <a:cubicBezTo>
                    <a:pt x="31377" y="263454"/>
                    <a:pt x="31034" y="262263"/>
                    <a:pt x="30691" y="261049"/>
                  </a:cubicBezTo>
                  <a:cubicBezTo>
                    <a:pt x="27970" y="251316"/>
                    <a:pt x="27878" y="241216"/>
                    <a:pt x="28656" y="231414"/>
                  </a:cubicBezTo>
                  <a:cubicBezTo>
                    <a:pt x="29456" y="221566"/>
                    <a:pt x="31217" y="211833"/>
                    <a:pt x="33298" y="202237"/>
                  </a:cubicBezTo>
                  <a:cubicBezTo>
                    <a:pt x="35379" y="192596"/>
                    <a:pt x="37712" y="183046"/>
                    <a:pt x="39884" y="173496"/>
                  </a:cubicBezTo>
                  <a:cubicBezTo>
                    <a:pt x="42033" y="163900"/>
                    <a:pt x="44000" y="154373"/>
                    <a:pt x="44915" y="144823"/>
                  </a:cubicBezTo>
                  <a:cubicBezTo>
                    <a:pt x="45898" y="135456"/>
                    <a:pt x="45258" y="126090"/>
                    <a:pt x="42308" y="117593"/>
                  </a:cubicBezTo>
                  <a:cubicBezTo>
                    <a:pt x="39312" y="109051"/>
                    <a:pt x="33824" y="101424"/>
                    <a:pt x="27856" y="93821"/>
                  </a:cubicBezTo>
                  <a:cubicBezTo>
                    <a:pt x="24883" y="90020"/>
                    <a:pt x="21841" y="86149"/>
                    <a:pt x="18891" y="82233"/>
                  </a:cubicBezTo>
                  <a:cubicBezTo>
                    <a:pt x="17451" y="80217"/>
                    <a:pt x="15942" y="78179"/>
                    <a:pt x="14592" y="76187"/>
                  </a:cubicBezTo>
                  <a:lnTo>
                    <a:pt x="12580" y="73210"/>
                  </a:lnTo>
                  <a:cubicBezTo>
                    <a:pt x="12214" y="72683"/>
                    <a:pt x="11962" y="72294"/>
                    <a:pt x="11551" y="71629"/>
                  </a:cubicBezTo>
                  <a:lnTo>
                    <a:pt x="10545" y="70003"/>
                  </a:lnTo>
                  <a:cubicBezTo>
                    <a:pt x="7915" y="65721"/>
                    <a:pt x="5674" y="61209"/>
                    <a:pt x="3936" y="56492"/>
                  </a:cubicBezTo>
                  <a:cubicBezTo>
                    <a:pt x="2198" y="51797"/>
                    <a:pt x="871" y="46919"/>
                    <a:pt x="323" y="41857"/>
                  </a:cubicBezTo>
                  <a:cubicBezTo>
                    <a:pt x="-249" y="36865"/>
                    <a:pt x="-112" y="31689"/>
                    <a:pt x="1146" y="26674"/>
                  </a:cubicBezTo>
                  <a:cubicBezTo>
                    <a:pt x="2358" y="21681"/>
                    <a:pt x="4759" y="16895"/>
                    <a:pt x="8189" y="13116"/>
                  </a:cubicBezTo>
                  <a:cubicBezTo>
                    <a:pt x="11574" y="9268"/>
                    <a:pt x="15781" y="6406"/>
                    <a:pt x="20149" y="4505"/>
                  </a:cubicBezTo>
                  <a:cubicBezTo>
                    <a:pt x="24540" y="2558"/>
                    <a:pt x="29022" y="1459"/>
                    <a:pt x="33504" y="749"/>
                  </a:cubicBezTo>
                  <a:cubicBezTo>
                    <a:pt x="42194" y="-556"/>
                    <a:pt x="51318" y="-282"/>
                    <a:pt x="59482" y="2581"/>
                  </a:cubicBezTo>
                  <a:cubicBezTo>
                    <a:pt x="67691" y="5421"/>
                    <a:pt x="74323" y="10711"/>
                    <a:pt x="79560" y="16184"/>
                  </a:cubicBezTo>
                  <a:cubicBezTo>
                    <a:pt x="84865" y="21681"/>
                    <a:pt x="89187" y="27361"/>
                    <a:pt x="93669" y="32216"/>
                  </a:cubicBezTo>
                  <a:cubicBezTo>
                    <a:pt x="98151" y="37071"/>
                    <a:pt x="102884" y="41102"/>
                    <a:pt x="108144" y="43369"/>
                  </a:cubicBezTo>
                  <a:cubicBezTo>
                    <a:pt x="108785" y="43712"/>
                    <a:pt x="109448" y="43919"/>
                    <a:pt x="110111" y="44193"/>
                  </a:cubicBezTo>
                  <a:cubicBezTo>
                    <a:pt x="110774" y="44422"/>
                    <a:pt x="111414" y="44674"/>
                    <a:pt x="112054" y="44835"/>
                  </a:cubicBezTo>
                  <a:cubicBezTo>
                    <a:pt x="112718" y="44995"/>
                    <a:pt x="113335" y="45224"/>
                    <a:pt x="114021" y="45361"/>
                  </a:cubicBezTo>
                  <a:cubicBezTo>
                    <a:pt x="114730" y="45499"/>
                    <a:pt x="115416" y="45636"/>
                    <a:pt x="116102" y="45774"/>
                  </a:cubicBezTo>
                  <a:cubicBezTo>
                    <a:pt x="117337" y="45957"/>
                    <a:pt x="118755" y="46025"/>
                    <a:pt x="120035" y="46209"/>
                  </a:cubicBezTo>
                  <a:cubicBezTo>
                    <a:pt x="120699" y="46277"/>
                    <a:pt x="121339" y="46323"/>
                    <a:pt x="121979" y="46392"/>
                  </a:cubicBezTo>
                  <a:cubicBezTo>
                    <a:pt x="122619" y="46369"/>
                    <a:pt x="123260" y="46346"/>
                    <a:pt x="123877" y="46323"/>
                  </a:cubicBezTo>
                  <a:cubicBezTo>
                    <a:pt x="125112" y="46232"/>
                    <a:pt x="126370" y="46346"/>
                    <a:pt x="127559" y="46094"/>
                  </a:cubicBezTo>
                  <a:cubicBezTo>
                    <a:pt x="128748" y="45865"/>
                    <a:pt x="129891" y="45659"/>
                    <a:pt x="131035" y="45453"/>
                  </a:cubicBezTo>
                  <a:cubicBezTo>
                    <a:pt x="132132" y="45086"/>
                    <a:pt x="133185" y="44743"/>
                    <a:pt x="134214" y="44399"/>
                  </a:cubicBezTo>
                  <a:cubicBezTo>
                    <a:pt x="135265" y="44056"/>
                    <a:pt x="136157" y="43460"/>
                    <a:pt x="137095" y="43025"/>
                  </a:cubicBezTo>
                  <a:cubicBezTo>
                    <a:pt x="140754" y="40987"/>
                    <a:pt x="143498" y="38307"/>
                    <a:pt x="145533" y="35743"/>
                  </a:cubicBezTo>
                  <a:cubicBezTo>
                    <a:pt x="147500" y="33063"/>
                    <a:pt x="148803" y="30544"/>
                    <a:pt x="149718" y="28414"/>
                  </a:cubicBezTo>
                  <a:cubicBezTo>
                    <a:pt x="150587" y="26284"/>
                    <a:pt x="151158" y="24589"/>
                    <a:pt x="151433" y="23422"/>
                  </a:cubicBezTo>
                  <a:cubicBezTo>
                    <a:pt x="151753" y="22276"/>
                    <a:pt x="151844" y="21635"/>
                    <a:pt x="151844" y="216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0" name="Freeform: Shape 1999">
              <a:extLst>
                <a:ext uri="{FF2B5EF4-FFF2-40B4-BE49-F238E27FC236}">
                  <a16:creationId xmlns:a16="http://schemas.microsoft.com/office/drawing/2014/main" id="{2F4B604F-1A3E-C851-8603-F90EF1316B55}"/>
                </a:ext>
              </a:extLst>
            </p:cNvPr>
            <p:cNvSpPr/>
            <p:nvPr/>
          </p:nvSpPr>
          <p:spPr>
            <a:xfrm>
              <a:off x="5632368" y="4009345"/>
              <a:ext cx="44615" cy="23359"/>
            </a:xfrm>
            <a:custGeom>
              <a:avLst/>
              <a:gdLst>
                <a:gd name="connsiteX0" fmla="*/ 44615 w 44615"/>
                <a:gd name="connsiteY0" fmla="*/ 23337 h 23359"/>
                <a:gd name="connsiteX1" fmla="*/ 43472 w 44615"/>
                <a:gd name="connsiteY1" fmla="*/ 21413 h 23359"/>
                <a:gd name="connsiteX2" fmla="*/ 41802 w 44615"/>
                <a:gd name="connsiteY2" fmla="*/ 19581 h 23359"/>
                <a:gd name="connsiteX3" fmla="*/ 39287 w 44615"/>
                <a:gd name="connsiteY3" fmla="*/ 17657 h 23359"/>
                <a:gd name="connsiteX4" fmla="*/ 35994 w 44615"/>
                <a:gd name="connsiteY4" fmla="*/ 15871 h 23359"/>
                <a:gd name="connsiteX5" fmla="*/ 32083 w 44615"/>
                <a:gd name="connsiteY5" fmla="*/ 14382 h 23359"/>
                <a:gd name="connsiteX6" fmla="*/ 29957 w 44615"/>
                <a:gd name="connsiteY6" fmla="*/ 13764 h 23359"/>
                <a:gd name="connsiteX7" fmla="*/ 27739 w 44615"/>
                <a:gd name="connsiteY7" fmla="*/ 13237 h 23359"/>
                <a:gd name="connsiteX8" fmla="*/ 25452 w 44615"/>
                <a:gd name="connsiteY8" fmla="*/ 12802 h 23359"/>
                <a:gd name="connsiteX9" fmla="*/ 23028 w 44615"/>
                <a:gd name="connsiteY9" fmla="*/ 12321 h 23359"/>
                <a:gd name="connsiteX10" fmla="*/ 18294 w 44615"/>
                <a:gd name="connsiteY10" fmla="*/ 11268 h 23359"/>
                <a:gd name="connsiteX11" fmla="*/ 13652 w 44615"/>
                <a:gd name="connsiteY11" fmla="*/ 9710 h 23359"/>
                <a:gd name="connsiteX12" fmla="*/ 9490 w 44615"/>
                <a:gd name="connsiteY12" fmla="*/ 7878 h 23359"/>
                <a:gd name="connsiteX13" fmla="*/ 7615 w 44615"/>
                <a:gd name="connsiteY13" fmla="*/ 6893 h 23359"/>
                <a:gd name="connsiteX14" fmla="*/ 5969 w 44615"/>
                <a:gd name="connsiteY14" fmla="*/ 5817 h 23359"/>
                <a:gd name="connsiteX15" fmla="*/ 3225 w 44615"/>
                <a:gd name="connsiteY15" fmla="*/ 3710 h 23359"/>
                <a:gd name="connsiteX16" fmla="*/ 1349 w 44615"/>
                <a:gd name="connsiteY16" fmla="*/ 1855 h 23359"/>
                <a:gd name="connsiteX17" fmla="*/ 320 w 44615"/>
                <a:gd name="connsiteY17" fmla="*/ 504 h 23359"/>
                <a:gd name="connsiteX18" fmla="*/ 0 w 44615"/>
                <a:gd name="connsiteY18" fmla="*/ 0 h 23359"/>
                <a:gd name="connsiteX19" fmla="*/ 1852 w 44615"/>
                <a:gd name="connsiteY19" fmla="*/ 1259 h 23359"/>
                <a:gd name="connsiteX20" fmla="*/ 4071 w 44615"/>
                <a:gd name="connsiteY20" fmla="*/ 2519 h 23359"/>
                <a:gd name="connsiteX21" fmla="*/ 7021 w 44615"/>
                <a:gd name="connsiteY21" fmla="*/ 3916 h 23359"/>
                <a:gd name="connsiteX22" fmla="*/ 10611 w 44615"/>
                <a:gd name="connsiteY22" fmla="*/ 5267 h 23359"/>
                <a:gd name="connsiteX23" fmla="*/ 14681 w 44615"/>
                <a:gd name="connsiteY23" fmla="*/ 6527 h 23359"/>
                <a:gd name="connsiteX24" fmla="*/ 19072 w 44615"/>
                <a:gd name="connsiteY24" fmla="*/ 7649 h 23359"/>
                <a:gd name="connsiteX25" fmla="*/ 23828 w 44615"/>
                <a:gd name="connsiteY25" fmla="*/ 8611 h 23359"/>
                <a:gd name="connsiteX26" fmla="*/ 26161 w 44615"/>
                <a:gd name="connsiteY26" fmla="*/ 9115 h 23359"/>
                <a:gd name="connsiteX27" fmla="*/ 28608 w 44615"/>
                <a:gd name="connsiteY27" fmla="*/ 9664 h 23359"/>
                <a:gd name="connsiteX28" fmla="*/ 33250 w 44615"/>
                <a:gd name="connsiteY28" fmla="*/ 11268 h 23359"/>
                <a:gd name="connsiteX29" fmla="*/ 37343 w 44615"/>
                <a:gd name="connsiteY29" fmla="*/ 13375 h 23359"/>
                <a:gd name="connsiteX30" fmla="*/ 40636 w 44615"/>
                <a:gd name="connsiteY30" fmla="*/ 15963 h 23359"/>
                <a:gd name="connsiteX31" fmla="*/ 44135 w 44615"/>
                <a:gd name="connsiteY31" fmla="*/ 21069 h 23359"/>
                <a:gd name="connsiteX32" fmla="*/ 44615 w 44615"/>
                <a:gd name="connsiteY32" fmla="*/ 23360 h 2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615" h="23359">
                  <a:moveTo>
                    <a:pt x="44615" y="23337"/>
                  </a:moveTo>
                  <a:cubicBezTo>
                    <a:pt x="44615" y="23337"/>
                    <a:pt x="44318" y="22535"/>
                    <a:pt x="43472" y="21413"/>
                  </a:cubicBezTo>
                  <a:cubicBezTo>
                    <a:pt x="43060" y="20841"/>
                    <a:pt x="42488" y="20245"/>
                    <a:pt x="41802" y="19581"/>
                  </a:cubicBezTo>
                  <a:cubicBezTo>
                    <a:pt x="41093" y="18940"/>
                    <a:pt x="40247" y="18298"/>
                    <a:pt x="39287" y="17657"/>
                  </a:cubicBezTo>
                  <a:cubicBezTo>
                    <a:pt x="38304" y="17016"/>
                    <a:pt x="37206" y="16443"/>
                    <a:pt x="35994" y="15871"/>
                  </a:cubicBezTo>
                  <a:cubicBezTo>
                    <a:pt x="34805" y="15321"/>
                    <a:pt x="33455" y="14863"/>
                    <a:pt x="32083" y="14382"/>
                  </a:cubicBezTo>
                  <a:cubicBezTo>
                    <a:pt x="31397" y="14176"/>
                    <a:pt x="30689" y="13970"/>
                    <a:pt x="29957" y="13764"/>
                  </a:cubicBezTo>
                  <a:cubicBezTo>
                    <a:pt x="29225" y="13603"/>
                    <a:pt x="28471" y="13420"/>
                    <a:pt x="27739" y="13237"/>
                  </a:cubicBezTo>
                  <a:cubicBezTo>
                    <a:pt x="27007" y="13054"/>
                    <a:pt x="26206" y="12939"/>
                    <a:pt x="25452" y="12802"/>
                  </a:cubicBezTo>
                  <a:lnTo>
                    <a:pt x="23028" y="12321"/>
                  </a:lnTo>
                  <a:cubicBezTo>
                    <a:pt x="21450" y="11955"/>
                    <a:pt x="19849" y="11611"/>
                    <a:pt x="18294" y="11268"/>
                  </a:cubicBezTo>
                  <a:cubicBezTo>
                    <a:pt x="16716" y="10901"/>
                    <a:pt x="15162" y="10214"/>
                    <a:pt x="13652" y="9710"/>
                  </a:cubicBezTo>
                  <a:cubicBezTo>
                    <a:pt x="12120" y="9252"/>
                    <a:pt x="10794" y="8497"/>
                    <a:pt x="9490" y="7878"/>
                  </a:cubicBezTo>
                  <a:cubicBezTo>
                    <a:pt x="8850" y="7535"/>
                    <a:pt x="8210" y="7283"/>
                    <a:pt x="7615" y="6893"/>
                  </a:cubicBezTo>
                  <a:cubicBezTo>
                    <a:pt x="7043" y="6527"/>
                    <a:pt x="6494" y="6160"/>
                    <a:pt x="5969" y="5817"/>
                  </a:cubicBezTo>
                  <a:cubicBezTo>
                    <a:pt x="4894" y="5176"/>
                    <a:pt x="4002" y="4420"/>
                    <a:pt x="3225" y="3710"/>
                  </a:cubicBezTo>
                  <a:cubicBezTo>
                    <a:pt x="2424" y="3069"/>
                    <a:pt x="1852" y="2405"/>
                    <a:pt x="1349" y="1855"/>
                  </a:cubicBezTo>
                  <a:cubicBezTo>
                    <a:pt x="823" y="1351"/>
                    <a:pt x="549" y="802"/>
                    <a:pt x="320" y="504"/>
                  </a:cubicBezTo>
                  <a:cubicBezTo>
                    <a:pt x="91" y="160"/>
                    <a:pt x="0" y="0"/>
                    <a:pt x="0" y="0"/>
                  </a:cubicBezTo>
                  <a:cubicBezTo>
                    <a:pt x="0" y="0"/>
                    <a:pt x="640" y="550"/>
                    <a:pt x="1852" y="1259"/>
                  </a:cubicBezTo>
                  <a:cubicBezTo>
                    <a:pt x="2470" y="1649"/>
                    <a:pt x="3179" y="2107"/>
                    <a:pt x="4071" y="2519"/>
                  </a:cubicBezTo>
                  <a:cubicBezTo>
                    <a:pt x="4940" y="2954"/>
                    <a:pt x="5900" y="3481"/>
                    <a:pt x="7021" y="3916"/>
                  </a:cubicBezTo>
                  <a:cubicBezTo>
                    <a:pt x="8118" y="4351"/>
                    <a:pt x="9284" y="4855"/>
                    <a:pt x="10611" y="5267"/>
                  </a:cubicBezTo>
                  <a:cubicBezTo>
                    <a:pt x="11914" y="5680"/>
                    <a:pt x="13241" y="6206"/>
                    <a:pt x="14681" y="6527"/>
                  </a:cubicBezTo>
                  <a:cubicBezTo>
                    <a:pt x="16122" y="6893"/>
                    <a:pt x="17517" y="7306"/>
                    <a:pt x="19072" y="7649"/>
                  </a:cubicBezTo>
                  <a:cubicBezTo>
                    <a:pt x="20627" y="7993"/>
                    <a:pt x="22227" y="8290"/>
                    <a:pt x="23828" y="8611"/>
                  </a:cubicBezTo>
                  <a:lnTo>
                    <a:pt x="26161" y="9115"/>
                  </a:lnTo>
                  <a:cubicBezTo>
                    <a:pt x="26984" y="9298"/>
                    <a:pt x="27807" y="9436"/>
                    <a:pt x="28608" y="9664"/>
                  </a:cubicBezTo>
                  <a:cubicBezTo>
                    <a:pt x="30231" y="10077"/>
                    <a:pt x="31763" y="10649"/>
                    <a:pt x="33250" y="11268"/>
                  </a:cubicBezTo>
                  <a:cubicBezTo>
                    <a:pt x="34736" y="11863"/>
                    <a:pt x="36108" y="12573"/>
                    <a:pt x="37343" y="13375"/>
                  </a:cubicBezTo>
                  <a:cubicBezTo>
                    <a:pt x="38624" y="14153"/>
                    <a:pt x="39699" y="15069"/>
                    <a:pt x="40636" y="15963"/>
                  </a:cubicBezTo>
                  <a:cubicBezTo>
                    <a:pt x="42534" y="17749"/>
                    <a:pt x="43654" y="19672"/>
                    <a:pt x="44135" y="21069"/>
                  </a:cubicBezTo>
                  <a:cubicBezTo>
                    <a:pt x="44638" y="22512"/>
                    <a:pt x="44615" y="23360"/>
                    <a:pt x="44615" y="2336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1" name="Freeform: Shape 2000">
              <a:extLst>
                <a:ext uri="{FF2B5EF4-FFF2-40B4-BE49-F238E27FC236}">
                  <a16:creationId xmlns:a16="http://schemas.microsoft.com/office/drawing/2014/main" id="{F78279E3-FC83-EF4D-C208-5049A810A2C3}"/>
                </a:ext>
              </a:extLst>
            </p:cNvPr>
            <p:cNvSpPr/>
            <p:nvPr/>
          </p:nvSpPr>
          <p:spPr>
            <a:xfrm>
              <a:off x="5623975" y="3963967"/>
              <a:ext cx="81386" cy="35163"/>
            </a:xfrm>
            <a:custGeom>
              <a:avLst/>
              <a:gdLst>
                <a:gd name="connsiteX0" fmla="*/ 81318 w 81386"/>
                <a:gd name="connsiteY0" fmla="*/ 4201 h 35163"/>
                <a:gd name="connsiteX1" fmla="*/ 77430 w 81386"/>
                <a:gd name="connsiteY1" fmla="*/ 2666 h 35163"/>
                <a:gd name="connsiteX2" fmla="*/ 72834 w 81386"/>
                <a:gd name="connsiteY2" fmla="*/ 2369 h 35163"/>
                <a:gd name="connsiteX3" fmla="*/ 67186 w 81386"/>
                <a:gd name="connsiteY3" fmla="*/ 3811 h 35163"/>
                <a:gd name="connsiteX4" fmla="*/ 61194 w 81386"/>
                <a:gd name="connsiteY4" fmla="*/ 7338 h 35163"/>
                <a:gd name="connsiteX5" fmla="*/ 58267 w 81386"/>
                <a:gd name="connsiteY5" fmla="*/ 9835 h 35163"/>
                <a:gd name="connsiteX6" fmla="*/ 55111 w 81386"/>
                <a:gd name="connsiteY6" fmla="*/ 12720 h 35163"/>
                <a:gd name="connsiteX7" fmla="*/ 48846 w 81386"/>
                <a:gd name="connsiteY7" fmla="*/ 18835 h 35163"/>
                <a:gd name="connsiteX8" fmla="*/ 45576 w 81386"/>
                <a:gd name="connsiteY8" fmla="*/ 22064 h 35163"/>
                <a:gd name="connsiteX9" fmla="*/ 42100 w 81386"/>
                <a:gd name="connsiteY9" fmla="*/ 25339 h 35163"/>
                <a:gd name="connsiteX10" fmla="*/ 34096 w 81386"/>
                <a:gd name="connsiteY10" fmla="*/ 30927 h 35163"/>
                <a:gd name="connsiteX11" fmla="*/ 29843 w 81386"/>
                <a:gd name="connsiteY11" fmla="*/ 32942 h 35163"/>
                <a:gd name="connsiteX12" fmla="*/ 28791 w 81386"/>
                <a:gd name="connsiteY12" fmla="*/ 33400 h 35163"/>
                <a:gd name="connsiteX13" fmla="*/ 28265 w 81386"/>
                <a:gd name="connsiteY13" fmla="*/ 33652 h 35163"/>
                <a:gd name="connsiteX14" fmla="*/ 27990 w 81386"/>
                <a:gd name="connsiteY14" fmla="*/ 33767 h 35163"/>
                <a:gd name="connsiteX15" fmla="*/ 27944 w 81386"/>
                <a:gd name="connsiteY15" fmla="*/ 33767 h 35163"/>
                <a:gd name="connsiteX16" fmla="*/ 27647 w 81386"/>
                <a:gd name="connsiteY16" fmla="*/ 33904 h 35163"/>
                <a:gd name="connsiteX17" fmla="*/ 27533 w 81386"/>
                <a:gd name="connsiteY17" fmla="*/ 33950 h 35163"/>
                <a:gd name="connsiteX18" fmla="*/ 25429 w 81386"/>
                <a:gd name="connsiteY18" fmla="*/ 34591 h 35163"/>
                <a:gd name="connsiteX19" fmla="*/ 24903 w 81386"/>
                <a:gd name="connsiteY19" fmla="*/ 34729 h 35163"/>
                <a:gd name="connsiteX20" fmla="*/ 24240 w 81386"/>
                <a:gd name="connsiteY20" fmla="*/ 34843 h 35163"/>
                <a:gd name="connsiteX21" fmla="*/ 22914 w 81386"/>
                <a:gd name="connsiteY21" fmla="*/ 35026 h 35163"/>
                <a:gd name="connsiteX22" fmla="*/ 21610 w 81386"/>
                <a:gd name="connsiteY22" fmla="*/ 35164 h 35163"/>
                <a:gd name="connsiteX23" fmla="*/ 20398 w 81386"/>
                <a:gd name="connsiteY23" fmla="*/ 35072 h 35163"/>
                <a:gd name="connsiteX24" fmla="*/ 15825 w 81386"/>
                <a:gd name="connsiteY24" fmla="*/ 34156 h 35163"/>
                <a:gd name="connsiteX25" fmla="*/ 8873 w 81386"/>
                <a:gd name="connsiteY25" fmla="*/ 29919 h 35163"/>
                <a:gd name="connsiteX26" fmla="*/ 4459 w 81386"/>
                <a:gd name="connsiteY26" fmla="*/ 25019 h 35163"/>
                <a:gd name="connsiteX27" fmla="*/ 1761 w 81386"/>
                <a:gd name="connsiteY27" fmla="*/ 20781 h 35163"/>
                <a:gd name="connsiteX28" fmla="*/ 0 w 81386"/>
                <a:gd name="connsiteY28" fmla="*/ 16842 h 35163"/>
                <a:gd name="connsiteX29" fmla="*/ 2699 w 81386"/>
                <a:gd name="connsiteY29" fmla="*/ 20118 h 35163"/>
                <a:gd name="connsiteX30" fmla="*/ 6083 w 81386"/>
                <a:gd name="connsiteY30" fmla="*/ 23530 h 35163"/>
                <a:gd name="connsiteX31" fmla="*/ 10862 w 81386"/>
                <a:gd name="connsiteY31" fmla="*/ 27263 h 35163"/>
                <a:gd name="connsiteX32" fmla="*/ 17059 w 81386"/>
                <a:gd name="connsiteY32" fmla="*/ 30034 h 35163"/>
                <a:gd name="connsiteX33" fmla="*/ 20512 w 81386"/>
                <a:gd name="connsiteY33" fmla="*/ 30309 h 35163"/>
                <a:gd name="connsiteX34" fmla="*/ 21404 w 81386"/>
                <a:gd name="connsiteY34" fmla="*/ 30309 h 35163"/>
                <a:gd name="connsiteX35" fmla="*/ 22182 w 81386"/>
                <a:gd name="connsiteY35" fmla="*/ 30149 h 35163"/>
                <a:gd name="connsiteX36" fmla="*/ 22960 w 81386"/>
                <a:gd name="connsiteY36" fmla="*/ 30011 h 35163"/>
                <a:gd name="connsiteX37" fmla="*/ 23348 w 81386"/>
                <a:gd name="connsiteY37" fmla="*/ 29942 h 35163"/>
                <a:gd name="connsiteX38" fmla="*/ 23851 w 81386"/>
                <a:gd name="connsiteY38" fmla="*/ 29736 h 35163"/>
                <a:gd name="connsiteX39" fmla="*/ 25909 w 81386"/>
                <a:gd name="connsiteY39" fmla="*/ 28980 h 35163"/>
                <a:gd name="connsiteX40" fmla="*/ 27601 w 81386"/>
                <a:gd name="connsiteY40" fmla="*/ 28087 h 35163"/>
                <a:gd name="connsiteX41" fmla="*/ 29500 w 81386"/>
                <a:gd name="connsiteY41" fmla="*/ 27080 h 35163"/>
                <a:gd name="connsiteX42" fmla="*/ 31375 w 81386"/>
                <a:gd name="connsiteY42" fmla="*/ 26026 h 35163"/>
                <a:gd name="connsiteX43" fmla="*/ 38395 w 81386"/>
                <a:gd name="connsiteY43" fmla="*/ 20965 h 35163"/>
                <a:gd name="connsiteX44" fmla="*/ 41734 w 81386"/>
                <a:gd name="connsiteY44" fmla="*/ 17965 h 35163"/>
                <a:gd name="connsiteX45" fmla="*/ 45050 w 81386"/>
                <a:gd name="connsiteY45" fmla="*/ 14804 h 35163"/>
                <a:gd name="connsiteX46" fmla="*/ 48480 w 81386"/>
                <a:gd name="connsiteY46" fmla="*/ 11736 h 35163"/>
                <a:gd name="connsiteX47" fmla="*/ 51933 w 81386"/>
                <a:gd name="connsiteY47" fmla="*/ 8827 h 35163"/>
                <a:gd name="connsiteX48" fmla="*/ 55295 w 81386"/>
                <a:gd name="connsiteY48" fmla="*/ 6193 h 35163"/>
                <a:gd name="connsiteX49" fmla="*/ 58885 w 81386"/>
                <a:gd name="connsiteY49" fmla="*/ 3766 h 35163"/>
                <a:gd name="connsiteX50" fmla="*/ 66225 w 81386"/>
                <a:gd name="connsiteY50" fmla="*/ 651 h 35163"/>
                <a:gd name="connsiteX51" fmla="*/ 72948 w 81386"/>
                <a:gd name="connsiteY51" fmla="*/ 124 h 35163"/>
                <a:gd name="connsiteX52" fmla="*/ 77888 w 81386"/>
                <a:gd name="connsiteY52" fmla="*/ 1567 h 35163"/>
                <a:gd name="connsiteX53" fmla="*/ 81386 w 81386"/>
                <a:gd name="connsiteY53" fmla="*/ 4155 h 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1386" h="35163">
                  <a:moveTo>
                    <a:pt x="81318" y="4201"/>
                  </a:moveTo>
                  <a:cubicBezTo>
                    <a:pt x="81318" y="4201"/>
                    <a:pt x="79991" y="3285"/>
                    <a:pt x="77430" y="2666"/>
                  </a:cubicBezTo>
                  <a:cubicBezTo>
                    <a:pt x="76150" y="2392"/>
                    <a:pt x="74595" y="2254"/>
                    <a:pt x="72834" y="2369"/>
                  </a:cubicBezTo>
                  <a:cubicBezTo>
                    <a:pt x="71073" y="2460"/>
                    <a:pt x="69152" y="3033"/>
                    <a:pt x="67186" y="3811"/>
                  </a:cubicBezTo>
                  <a:cubicBezTo>
                    <a:pt x="65173" y="4590"/>
                    <a:pt x="63230" y="5964"/>
                    <a:pt x="61194" y="7338"/>
                  </a:cubicBezTo>
                  <a:cubicBezTo>
                    <a:pt x="60234" y="8186"/>
                    <a:pt x="59205" y="8941"/>
                    <a:pt x="58267" y="9835"/>
                  </a:cubicBezTo>
                  <a:cubicBezTo>
                    <a:pt x="57261" y="10819"/>
                    <a:pt x="56186" y="11758"/>
                    <a:pt x="55111" y="12720"/>
                  </a:cubicBezTo>
                  <a:cubicBezTo>
                    <a:pt x="52939" y="14667"/>
                    <a:pt x="51041" y="16705"/>
                    <a:pt x="48846" y="18835"/>
                  </a:cubicBezTo>
                  <a:cubicBezTo>
                    <a:pt x="47771" y="19911"/>
                    <a:pt x="46673" y="20988"/>
                    <a:pt x="45576" y="22064"/>
                  </a:cubicBezTo>
                  <a:cubicBezTo>
                    <a:pt x="44478" y="23163"/>
                    <a:pt x="43312" y="24240"/>
                    <a:pt x="42100" y="25339"/>
                  </a:cubicBezTo>
                  <a:cubicBezTo>
                    <a:pt x="39653" y="27469"/>
                    <a:pt x="36909" y="29370"/>
                    <a:pt x="34096" y="30927"/>
                  </a:cubicBezTo>
                  <a:cubicBezTo>
                    <a:pt x="32724" y="31774"/>
                    <a:pt x="31260" y="32278"/>
                    <a:pt x="29843" y="32942"/>
                  </a:cubicBezTo>
                  <a:lnTo>
                    <a:pt x="28791" y="33400"/>
                  </a:lnTo>
                  <a:lnTo>
                    <a:pt x="28265" y="33652"/>
                  </a:lnTo>
                  <a:lnTo>
                    <a:pt x="27990" y="33767"/>
                  </a:lnTo>
                  <a:lnTo>
                    <a:pt x="27944" y="33767"/>
                  </a:lnTo>
                  <a:cubicBezTo>
                    <a:pt x="27944" y="33767"/>
                    <a:pt x="27647" y="33904"/>
                    <a:pt x="27647" y="33904"/>
                  </a:cubicBezTo>
                  <a:lnTo>
                    <a:pt x="27533" y="33950"/>
                  </a:lnTo>
                  <a:cubicBezTo>
                    <a:pt x="26824" y="34179"/>
                    <a:pt x="26138" y="34385"/>
                    <a:pt x="25429" y="34591"/>
                  </a:cubicBezTo>
                  <a:lnTo>
                    <a:pt x="24903" y="34729"/>
                  </a:lnTo>
                  <a:lnTo>
                    <a:pt x="24240" y="34843"/>
                  </a:lnTo>
                  <a:lnTo>
                    <a:pt x="22914" y="35026"/>
                  </a:lnTo>
                  <a:lnTo>
                    <a:pt x="21610" y="35164"/>
                  </a:lnTo>
                  <a:lnTo>
                    <a:pt x="20398" y="35072"/>
                  </a:lnTo>
                  <a:cubicBezTo>
                    <a:pt x="18752" y="35026"/>
                    <a:pt x="17265" y="34568"/>
                    <a:pt x="15825" y="34156"/>
                  </a:cubicBezTo>
                  <a:cubicBezTo>
                    <a:pt x="12989" y="33125"/>
                    <a:pt x="10748" y="31523"/>
                    <a:pt x="8873" y="29919"/>
                  </a:cubicBezTo>
                  <a:cubicBezTo>
                    <a:pt x="7044" y="28271"/>
                    <a:pt x="5603" y="26598"/>
                    <a:pt x="4459" y="25019"/>
                  </a:cubicBezTo>
                  <a:cubicBezTo>
                    <a:pt x="3293" y="23484"/>
                    <a:pt x="2424" y="21995"/>
                    <a:pt x="1761" y="20781"/>
                  </a:cubicBezTo>
                  <a:cubicBezTo>
                    <a:pt x="435" y="18354"/>
                    <a:pt x="0" y="16842"/>
                    <a:pt x="0" y="16842"/>
                  </a:cubicBezTo>
                  <a:cubicBezTo>
                    <a:pt x="0" y="16842"/>
                    <a:pt x="892" y="18102"/>
                    <a:pt x="2699" y="20118"/>
                  </a:cubicBezTo>
                  <a:cubicBezTo>
                    <a:pt x="3591" y="21102"/>
                    <a:pt x="4734" y="22247"/>
                    <a:pt x="6083" y="23530"/>
                  </a:cubicBezTo>
                  <a:cubicBezTo>
                    <a:pt x="7455" y="24767"/>
                    <a:pt x="9056" y="26049"/>
                    <a:pt x="10862" y="27263"/>
                  </a:cubicBezTo>
                  <a:cubicBezTo>
                    <a:pt x="12737" y="28408"/>
                    <a:pt x="14819" y="29438"/>
                    <a:pt x="17059" y="30034"/>
                  </a:cubicBezTo>
                  <a:cubicBezTo>
                    <a:pt x="18203" y="30194"/>
                    <a:pt x="19346" y="30423"/>
                    <a:pt x="20512" y="30309"/>
                  </a:cubicBezTo>
                  <a:lnTo>
                    <a:pt x="21404" y="30309"/>
                  </a:lnTo>
                  <a:cubicBezTo>
                    <a:pt x="21404" y="30309"/>
                    <a:pt x="22182" y="30149"/>
                    <a:pt x="22182" y="30149"/>
                  </a:cubicBezTo>
                  <a:lnTo>
                    <a:pt x="22960" y="30011"/>
                  </a:lnTo>
                  <a:lnTo>
                    <a:pt x="23348" y="29942"/>
                  </a:lnTo>
                  <a:lnTo>
                    <a:pt x="23851" y="29736"/>
                  </a:lnTo>
                  <a:cubicBezTo>
                    <a:pt x="24514" y="29507"/>
                    <a:pt x="25200" y="29232"/>
                    <a:pt x="25909" y="28980"/>
                  </a:cubicBezTo>
                  <a:cubicBezTo>
                    <a:pt x="26458" y="28660"/>
                    <a:pt x="27030" y="28385"/>
                    <a:pt x="27601" y="28087"/>
                  </a:cubicBezTo>
                  <a:cubicBezTo>
                    <a:pt x="28242" y="27744"/>
                    <a:pt x="28882" y="27423"/>
                    <a:pt x="29500" y="27080"/>
                  </a:cubicBezTo>
                  <a:cubicBezTo>
                    <a:pt x="30163" y="26759"/>
                    <a:pt x="30780" y="26415"/>
                    <a:pt x="31375" y="26026"/>
                  </a:cubicBezTo>
                  <a:cubicBezTo>
                    <a:pt x="33845" y="24537"/>
                    <a:pt x="36200" y="22934"/>
                    <a:pt x="38395" y="20965"/>
                  </a:cubicBezTo>
                  <a:cubicBezTo>
                    <a:pt x="39516" y="20026"/>
                    <a:pt x="40613" y="19041"/>
                    <a:pt x="41734" y="17965"/>
                  </a:cubicBezTo>
                  <a:cubicBezTo>
                    <a:pt x="42831" y="16911"/>
                    <a:pt x="43952" y="15858"/>
                    <a:pt x="45050" y="14804"/>
                  </a:cubicBezTo>
                  <a:cubicBezTo>
                    <a:pt x="46125" y="13751"/>
                    <a:pt x="47291" y="12720"/>
                    <a:pt x="48480" y="11736"/>
                  </a:cubicBezTo>
                  <a:cubicBezTo>
                    <a:pt x="49646" y="10728"/>
                    <a:pt x="50789" y="9720"/>
                    <a:pt x="51933" y="8827"/>
                  </a:cubicBezTo>
                  <a:cubicBezTo>
                    <a:pt x="53076" y="7934"/>
                    <a:pt x="54174" y="7041"/>
                    <a:pt x="55295" y="6193"/>
                  </a:cubicBezTo>
                  <a:cubicBezTo>
                    <a:pt x="56483" y="5277"/>
                    <a:pt x="57718" y="4567"/>
                    <a:pt x="58885" y="3766"/>
                  </a:cubicBezTo>
                  <a:cubicBezTo>
                    <a:pt x="61354" y="2392"/>
                    <a:pt x="63756" y="1201"/>
                    <a:pt x="66225" y="651"/>
                  </a:cubicBezTo>
                  <a:cubicBezTo>
                    <a:pt x="68626" y="33"/>
                    <a:pt x="70959" y="-151"/>
                    <a:pt x="72948" y="124"/>
                  </a:cubicBezTo>
                  <a:cubicBezTo>
                    <a:pt x="74960" y="376"/>
                    <a:pt x="76607" y="972"/>
                    <a:pt x="77888" y="1567"/>
                  </a:cubicBezTo>
                  <a:cubicBezTo>
                    <a:pt x="80426" y="2872"/>
                    <a:pt x="81386" y="4155"/>
                    <a:pt x="81386" y="415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2" name="Freeform: Shape 2001">
              <a:extLst>
                <a:ext uri="{FF2B5EF4-FFF2-40B4-BE49-F238E27FC236}">
                  <a16:creationId xmlns:a16="http://schemas.microsoft.com/office/drawing/2014/main" id="{62C1FD5C-B50B-D0E3-26F1-5EB879119EDC}"/>
                </a:ext>
              </a:extLst>
            </p:cNvPr>
            <p:cNvSpPr/>
            <p:nvPr/>
          </p:nvSpPr>
          <p:spPr>
            <a:xfrm>
              <a:off x="5513999" y="3955572"/>
              <a:ext cx="97768" cy="145448"/>
            </a:xfrm>
            <a:custGeom>
              <a:avLst/>
              <a:gdLst>
                <a:gd name="connsiteX0" fmla="*/ 9290 w 97768"/>
                <a:gd name="connsiteY0" fmla="*/ 145448 h 145448"/>
                <a:gd name="connsiteX1" fmla="*/ 8078 w 97768"/>
                <a:gd name="connsiteY1" fmla="*/ 143616 h 145448"/>
                <a:gd name="connsiteX2" fmla="*/ 5105 w 97768"/>
                <a:gd name="connsiteY2" fmla="*/ 138166 h 145448"/>
                <a:gd name="connsiteX3" fmla="*/ 1812 w 97768"/>
                <a:gd name="connsiteY3" fmla="*/ 129028 h 145448"/>
                <a:gd name="connsiteX4" fmla="*/ 5 w 97768"/>
                <a:gd name="connsiteY4" fmla="*/ 116363 h 145448"/>
                <a:gd name="connsiteX5" fmla="*/ 2063 w 97768"/>
                <a:gd name="connsiteY5" fmla="*/ 101157 h 145448"/>
                <a:gd name="connsiteX6" fmla="*/ 3367 w 97768"/>
                <a:gd name="connsiteY6" fmla="*/ 97195 h 145448"/>
                <a:gd name="connsiteX7" fmla="*/ 3459 w 97768"/>
                <a:gd name="connsiteY7" fmla="*/ 96943 h 145448"/>
                <a:gd name="connsiteX8" fmla="*/ 3619 w 97768"/>
                <a:gd name="connsiteY8" fmla="*/ 96599 h 145448"/>
                <a:gd name="connsiteX9" fmla="*/ 3824 w 97768"/>
                <a:gd name="connsiteY9" fmla="*/ 96118 h 145448"/>
                <a:gd name="connsiteX10" fmla="*/ 4236 w 97768"/>
                <a:gd name="connsiteY10" fmla="*/ 95202 h 145448"/>
                <a:gd name="connsiteX11" fmla="*/ 5036 w 97768"/>
                <a:gd name="connsiteY11" fmla="*/ 93347 h 145448"/>
                <a:gd name="connsiteX12" fmla="*/ 7094 w 97768"/>
                <a:gd name="connsiteY12" fmla="*/ 89454 h 145448"/>
                <a:gd name="connsiteX13" fmla="*/ 9541 w 97768"/>
                <a:gd name="connsiteY13" fmla="*/ 85652 h 145448"/>
                <a:gd name="connsiteX14" fmla="*/ 22828 w 97768"/>
                <a:gd name="connsiteY14" fmla="*/ 72690 h 145448"/>
                <a:gd name="connsiteX15" fmla="*/ 39247 w 97768"/>
                <a:gd name="connsiteY15" fmla="*/ 63918 h 145448"/>
                <a:gd name="connsiteX16" fmla="*/ 55277 w 97768"/>
                <a:gd name="connsiteY16" fmla="*/ 56544 h 145448"/>
                <a:gd name="connsiteX17" fmla="*/ 69729 w 97768"/>
                <a:gd name="connsiteY17" fmla="*/ 47658 h 145448"/>
                <a:gd name="connsiteX18" fmla="*/ 81986 w 97768"/>
                <a:gd name="connsiteY18" fmla="*/ 37742 h 145448"/>
                <a:gd name="connsiteX19" fmla="*/ 90882 w 97768"/>
                <a:gd name="connsiteY19" fmla="*/ 27047 h 145448"/>
                <a:gd name="connsiteX20" fmla="*/ 94838 w 97768"/>
                <a:gd name="connsiteY20" fmla="*/ 16283 h 145448"/>
                <a:gd name="connsiteX21" fmla="*/ 93878 w 97768"/>
                <a:gd name="connsiteY21" fmla="*/ 7329 h 145448"/>
                <a:gd name="connsiteX22" fmla="*/ 91339 w 97768"/>
                <a:gd name="connsiteY22" fmla="*/ 1855 h 145448"/>
                <a:gd name="connsiteX23" fmla="*/ 90196 w 97768"/>
                <a:gd name="connsiteY23" fmla="*/ 0 h 145448"/>
                <a:gd name="connsiteX24" fmla="*/ 91682 w 97768"/>
                <a:gd name="connsiteY24" fmla="*/ 1603 h 145448"/>
                <a:gd name="connsiteX25" fmla="*/ 95273 w 97768"/>
                <a:gd name="connsiteY25" fmla="*/ 6733 h 145448"/>
                <a:gd name="connsiteX26" fmla="*/ 97765 w 97768"/>
                <a:gd name="connsiteY26" fmla="*/ 16398 h 145448"/>
                <a:gd name="connsiteX27" fmla="*/ 94747 w 97768"/>
                <a:gd name="connsiteY27" fmla="*/ 29131 h 145448"/>
                <a:gd name="connsiteX28" fmla="*/ 91019 w 97768"/>
                <a:gd name="connsiteY28" fmla="*/ 35589 h 145448"/>
                <a:gd name="connsiteX29" fmla="*/ 86080 w 97768"/>
                <a:gd name="connsiteY29" fmla="*/ 41704 h 145448"/>
                <a:gd name="connsiteX30" fmla="*/ 73685 w 97768"/>
                <a:gd name="connsiteY30" fmla="*/ 53063 h 145448"/>
                <a:gd name="connsiteX31" fmla="*/ 58844 w 97768"/>
                <a:gd name="connsiteY31" fmla="*/ 63003 h 145448"/>
                <a:gd name="connsiteX32" fmla="*/ 42311 w 97768"/>
                <a:gd name="connsiteY32" fmla="*/ 70904 h 145448"/>
                <a:gd name="connsiteX33" fmla="*/ 26898 w 97768"/>
                <a:gd name="connsiteY33" fmla="*/ 78782 h 145448"/>
                <a:gd name="connsiteX34" fmla="*/ 14915 w 97768"/>
                <a:gd name="connsiteY34" fmla="*/ 89614 h 145448"/>
                <a:gd name="connsiteX35" fmla="*/ 12674 w 97768"/>
                <a:gd name="connsiteY35" fmla="*/ 92797 h 145448"/>
                <a:gd name="connsiteX36" fmla="*/ 10662 w 97768"/>
                <a:gd name="connsiteY36" fmla="*/ 96072 h 145448"/>
                <a:gd name="connsiteX37" fmla="*/ 9724 w 97768"/>
                <a:gd name="connsiteY37" fmla="*/ 97882 h 145448"/>
                <a:gd name="connsiteX38" fmla="*/ 9267 w 97768"/>
                <a:gd name="connsiteY38" fmla="*/ 98775 h 145448"/>
                <a:gd name="connsiteX39" fmla="*/ 9038 w 97768"/>
                <a:gd name="connsiteY39" fmla="*/ 99210 h 145448"/>
                <a:gd name="connsiteX40" fmla="*/ 8970 w 97768"/>
                <a:gd name="connsiteY40" fmla="*/ 99324 h 145448"/>
                <a:gd name="connsiteX41" fmla="*/ 8970 w 97768"/>
                <a:gd name="connsiteY41" fmla="*/ 99393 h 145448"/>
                <a:gd name="connsiteX42" fmla="*/ 8970 w 97768"/>
                <a:gd name="connsiteY42" fmla="*/ 99324 h 145448"/>
                <a:gd name="connsiteX43" fmla="*/ 8878 w 97768"/>
                <a:gd name="connsiteY43" fmla="*/ 99531 h 145448"/>
                <a:gd name="connsiteX44" fmla="*/ 7437 w 97768"/>
                <a:gd name="connsiteY44" fmla="*/ 102966 h 145448"/>
                <a:gd name="connsiteX45" fmla="*/ 4350 w 97768"/>
                <a:gd name="connsiteY45" fmla="*/ 116478 h 145448"/>
                <a:gd name="connsiteX46" fmla="*/ 6523 w 97768"/>
                <a:gd name="connsiteY46" fmla="*/ 137616 h 145448"/>
                <a:gd name="connsiteX47" fmla="*/ 9290 w 97768"/>
                <a:gd name="connsiteY47" fmla="*/ 145425 h 14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7768" h="145448">
                  <a:moveTo>
                    <a:pt x="9290" y="145448"/>
                  </a:moveTo>
                  <a:cubicBezTo>
                    <a:pt x="9290" y="145448"/>
                    <a:pt x="8832" y="144830"/>
                    <a:pt x="8078" y="143616"/>
                  </a:cubicBezTo>
                  <a:cubicBezTo>
                    <a:pt x="7346" y="142402"/>
                    <a:pt x="6203" y="140639"/>
                    <a:pt x="5105" y="138166"/>
                  </a:cubicBezTo>
                  <a:cubicBezTo>
                    <a:pt x="4007" y="135738"/>
                    <a:pt x="2704" y="132692"/>
                    <a:pt x="1812" y="129028"/>
                  </a:cubicBezTo>
                  <a:cubicBezTo>
                    <a:pt x="874" y="125386"/>
                    <a:pt x="74" y="121127"/>
                    <a:pt x="5" y="116363"/>
                  </a:cubicBezTo>
                  <a:cubicBezTo>
                    <a:pt x="-63" y="111645"/>
                    <a:pt x="509" y="106447"/>
                    <a:pt x="2063" y="101157"/>
                  </a:cubicBezTo>
                  <a:cubicBezTo>
                    <a:pt x="2498" y="99874"/>
                    <a:pt x="2932" y="98546"/>
                    <a:pt x="3367" y="97195"/>
                  </a:cubicBezTo>
                  <a:lnTo>
                    <a:pt x="3459" y="96943"/>
                  </a:lnTo>
                  <a:lnTo>
                    <a:pt x="3619" y="96599"/>
                  </a:lnTo>
                  <a:lnTo>
                    <a:pt x="3824" y="96118"/>
                  </a:lnTo>
                  <a:lnTo>
                    <a:pt x="4236" y="95202"/>
                  </a:lnTo>
                  <a:cubicBezTo>
                    <a:pt x="4510" y="94584"/>
                    <a:pt x="4785" y="93966"/>
                    <a:pt x="5036" y="93347"/>
                  </a:cubicBezTo>
                  <a:cubicBezTo>
                    <a:pt x="5494" y="92133"/>
                    <a:pt x="6363" y="90759"/>
                    <a:pt x="7094" y="89454"/>
                  </a:cubicBezTo>
                  <a:cubicBezTo>
                    <a:pt x="7803" y="88080"/>
                    <a:pt x="8672" y="86889"/>
                    <a:pt x="9541" y="85652"/>
                  </a:cubicBezTo>
                  <a:cubicBezTo>
                    <a:pt x="13040" y="80705"/>
                    <a:pt x="17591" y="76217"/>
                    <a:pt x="22828" y="72690"/>
                  </a:cubicBezTo>
                  <a:cubicBezTo>
                    <a:pt x="28018" y="69117"/>
                    <a:pt x="33713" y="66438"/>
                    <a:pt x="39247" y="63918"/>
                  </a:cubicBezTo>
                  <a:cubicBezTo>
                    <a:pt x="44826" y="61491"/>
                    <a:pt x="50314" y="59315"/>
                    <a:pt x="55277" y="56544"/>
                  </a:cubicBezTo>
                  <a:cubicBezTo>
                    <a:pt x="60308" y="53773"/>
                    <a:pt x="65224" y="50842"/>
                    <a:pt x="69729" y="47658"/>
                  </a:cubicBezTo>
                  <a:cubicBezTo>
                    <a:pt x="74189" y="44475"/>
                    <a:pt x="78396" y="41177"/>
                    <a:pt x="81986" y="37742"/>
                  </a:cubicBezTo>
                  <a:cubicBezTo>
                    <a:pt x="85577" y="34284"/>
                    <a:pt x="88641" y="30711"/>
                    <a:pt x="90882" y="27047"/>
                  </a:cubicBezTo>
                  <a:cubicBezTo>
                    <a:pt x="93100" y="23429"/>
                    <a:pt x="94426" y="19695"/>
                    <a:pt x="94838" y="16283"/>
                  </a:cubicBezTo>
                  <a:cubicBezTo>
                    <a:pt x="95181" y="12871"/>
                    <a:pt x="94655" y="9802"/>
                    <a:pt x="93878" y="7329"/>
                  </a:cubicBezTo>
                  <a:cubicBezTo>
                    <a:pt x="92986" y="4947"/>
                    <a:pt x="92071" y="3046"/>
                    <a:pt x="91339" y="1855"/>
                  </a:cubicBezTo>
                  <a:cubicBezTo>
                    <a:pt x="90585" y="664"/>
                    <a:pt x="90196" y="0"/>
                    <a:pt x="90196" y="0"/>
                  </a:cubicBezTo>
                  <a:cubicBezTo>
                    <a:pt x="90196" y="0"/>
                    <a:pt x="90722" y="573"/>
                    <a:pt x="91682" y="1603"/>
                  </a:cubicBezTo>
                  <a:cubicBezTo>
                    <a:pt x="92643" y="2657"/>
                    <a:pt x="93946" y="4329"/>
                    <a:pt x="95273" y="6733"/>
                  </a:cubicBezTo>
                  <a:cubicBezTo>
                    <a:pt x="96507" y="9161"/>
                    <a:pt x="97674" y="12436"/>
                    <a:pt x="97765" y="16398"/>
                  </a:cubicBezTo>
                  <a:cubicBezTo>
                    <a:pt x="97834" y="20337"/>
                    <a:pt x="96873" y="24826"/>
                    <a:pt x="94747" y="29131"/>
                  </a:cubicBezTo>
                  <a:cubicBezTo>
                    <a:pt x="93740" y="31330"/>
                    <a:pt x="92437" y="33414"/>
                    <a:pt x="91019" y="35589"/>
                  </a:cubicBezTo>
                  <a:cubicBezTo>
                    <a:pt x="89556" y="37673"/>
                    <a:pt x="87886" y="39712"/>
                    <a:pt x="86080" y="41704"/>
                  </a:cubicBezTo>
                  <a:cubicBezTo>
                    <a:pt x="82467" y="45712"/>
                    <a:pt x="78305" y="49559"/>
                    <a:pt x="73685" y="53063"/>
                  </a:cubicBezTo>
                  <a:cubicBezTo>
                    <a:pt x="69066" y="56590"/>
                    <a:pt x="64172" y="60025"/>
                    <a:pt x="58844" y="63003"/>
                  </a:cubicBezTo>
                  <a:cubicBezTo>
                    <a:pt x="53447" y="66094"/>
                    <a:pt x="47753" y="68476"/>
                    <a:pt x="42311" y="70904"/>
                  </a:cubicBezTo>
                  <a:cubicBezTo>
                    <a:pt x="36845" y="73262"/>
                    <a:pt x="31540" y="75713"/>
                    <a:pt x="26898" y="78782"/>
                  </a:cubicBezTo>
                  <a:cubicBezTo>
                    <a:pt x="22256" y="81874"/>
                    <a:pt x="18117" y="85446"/>
                    <a:pt x="14915" y="89614"/>
                  </a:cubicBezTo>
                  <a:cubicBezTo>
                    <a:pt x="14092" y="90645"/>
                    <a:pt x="13291" y="91698"/>
                    <a:pt x="12674" y="92797"/>
                  </a:cubicBezTo>
                  <a:cubicBezTo>
                    <a:pt x="12034" y="93874"/>
                    <a:pt x="11279" y="94790"/>
                    <a:pt x="10662" y="96072"/>
                  </a:cubicBezTo>
                  <a:cubicBezTo>
                    <a:pt x="10342" y="96668"/>
                    <a:pt x="10022" y="97263"/>
                    <a:pt x="9724" y="97882"/>
                  </a:cubicBezTo>
                  <a:lnTo>
                    <a:pt x="9267" y="98775"/>
                  </a:lnTo>
                  <a:lnTo>
                    <a:pt x="9038" y="99210"/>
                  </a:lnTo>
                  <a:lnTo>
                    <a:pt x="8970" y="99324"/>
                  </a:lnTo>
                  <a:lnTo>
                    <a:pt x="8970" y="99393"/>
                  </a:lnTo>
                  <a:cubicBezTo>
                    <a:pt x="8878" y="99531"/>
                    <a:pt x="8970" y="99279"/>
                    <a:pt x="8970" y="99324"/>
                  </a:cubicBezTo>
                  <a:lnTo>
                    <a:pt x="8878" y="99531"/>
                  </a:lnTo>
                  <a:cubicBezTo>
                    <a:pt x="8398" y="100698"/>
                    <a:pt x="7918" y="101844"/>
                    <a:pt x="7437" y="102966"/>
                  </a:cubicBezTo>
                  <a:cubicBezTo>
                    <a:pt x="5768" y="107569"/>
                    <a:pt x="4762" y="112172"/>
                    <a:pt x="4350" y="116478"/>
                  </a:cubicBezTo>
                  <a:cubicBezTo>
                    <a:pt x="3687" y="125180"/>
                    <a:pt x="5105" y="132601"/>
                    <a:pt x="6523" y="137616"/>
                  </a:cubicBezTo>
                  <a:cubicBezTo>
                    <a:pt x="7941" y="142700"/>
                    <a:pt x="9290" y="145425"/>
                    <a:pt x="9290" y="14542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3" name="Freeform: Shape 2002">
              <a:extLst>
                <a:ext uri="{FF2B5EF4-FFF2-40B4-BE49-F238E27FC236}">
                  <a16:creationId xmlns:a16="http://schemas.microsoft.com/office/drawing/2014/main" id="{A9326848-51A8-48DA-B1BB-D05B3124AF60}"/>
                </a:ext>
              </a:extLst>
            </p:cNvPr>
            <p:cNvSpPr/>
            <p:nvPr/>
          </p:nvSpPr>
          <p:spPr>
            <a:xfrm>
              <a:off x="5563041" y="4014475"/>
              <a:ext cx="12591" cy="84873"/>
            </a:xfrm>
            <a:custGeom>
              <a:avLst/>
              <a:gdLst>
                <a:gd name="connsiteX0" fmla="*/ 12592 w 12591"/>
                <a:gd name="connsiteY0" fmla="*/ 84873 h 84873"/>
                <a:gd name="connsiteX1" fmla="*/ 11997 w 12591"/>
                <a:gd name="connsiteY1" fmla="*/ 84072 h 84873"/>
                <a:gd name="connsiteX2" fmla="*/ 11380 w 12591"/>
                <a:gd name="connsiteY2" fmla="*/ 83018 h 84873"/>
                <a:gd name="connsiteX3" fmla="*/ 10671 w 12591"/>
                <a:gd name="connsiteY3" fmla="*/ 81530 h 84873"/>
                <a:gd name="connsiteX4" fmla="*/ 9253 w 12591"/>
                <a:gd name="connsiteY4" fmla="*/ 77316 h 84873"/>
                <a:gd name="connsiteX5" fmla="*/ 8727 w 12591"/>
                <a:gd name="connsiteY5" fmla="*/ 74613 h 84873"/>
                <a:gd name="connsiteX6" fmla="*/ 8339 w 12591"/>
                <a:gd name="connsiteY6" fmla="*/ 71591 h 84873"/>
                <a:gd name="connsiteX7" fmla="*/ 8064 w 12591"/>
                <a:gd name="connsiteY7" fmla="*/ 68270 h 84873"/>
                <a:gd name="connsiteX8" fmla="*/ 8110 w 12591"/>
                <a:gd name="connsiteY8" fmla="*/ 64743 h 84873"/>
                <a:gd name="connsiteX9" fmla="*/ 8155 w 12591"/>
                <a:gd name="connsiteY9" fmla="*/ 61079 h 84873"/>
                <a:gd name="connsiteX10" fmla="*/ 7812 w 12591"/>
                <a:gd name="connsiteY10" fmla="*/ 57575 h 84873"/>
                <a:gd name="connsiteX11" fmla="*/ 6097 w 12591"/>
                <a:gd name="connsiteY11" fmla="*/ 49971 h 84873"/>
                <a:gd name="connsiteX12" fmla="*/ 3833 w 12591"/>
                <a:gd name="connsiteY12" fmla="*/ 42070 h 84873"/>
                <a:gd name="connsiteX13" fmla="*/ 1730 w 12591"/>
                <a:gd name="connsiteY13" fmla="*/ 33986 h 84873"/>
                <a:gd name="connsiteX14" fmla="*/ 312 w 12591"/>
                <a:gd name="connsiteY14" fmla="*/ 25925 h 84873"/>
                <a:gd name="connsiteX15" fmla="*/ 83 w 12591"/>
                <a:gd name="connsiteY15" fmla="*/ 18161 h 84873"/>
                <a:gd name="connsiteX16" fmla="*/ 1387 w 12591"/>
                <a:gd name="connsiteY16" fmla="*/ 11290 h 84873"/>
                <a:gd name="connsiteX17" fmla="*/ 2507 w 12591"/>
                <a:gd name="connsiteY17" fmla="*/ 8382 h 84873"/>
                <a:gd name="connsiteX18" fmla="*/ 3879 w 12591"/>
                <a:gd name="connsiteY18" fmla="*/ 5977 h 84873"/>
                <a:gd name="connsiteX19" fmla="*/ 6692 w 12591"/>
                <a:gd name="connsiteY19" fmla="*/ 2496 h 84873"/>
                <a:gd name="connsiteX20" fmla="*/ 8841 w 12591"/>
                <a:gd name="connsiteY20" fmla="*/ 619 h 84873"/>
                <a:gd name="connsiteX21" fmla="*/ 9619 w 12591"/>
                <a:gd name="connsiteY21" fmla="*/ 0 h 84873"/>
                <a:gd name="connsiteX22" fmla="*/ 8979 w 12591"/>
                <a:gd name="connsiteY22" fmla="*/ 756 h 84873"/>
                <a:gd name="connsiteX23" fmla="*/ 7263 w 12591"/>
                <a:gd name="connsiteY23" fmla="*/ 2977 h 84873"/>
                <a:gd name="connsiteX24" fmla="*/ 6212 w 12591"/>
                <a:gd name="connsiteY24" fmla="*/ 4626 h 84873"/>
                <a:gd name="connsiteX25" fmla="*/ 5137 w 12591"/>
                <a:gd name="connsiteY25" fmla="*/ 6687 h 84873"/>
                <a:gd name="connsiteX26" fmla="*/ 3445 w 12591"/>
                <a:gd name="connsiteY26" fmla="*/ 11863 h 84873"/>
                <a:gd name="connsiteX27" fmla="*/ 3559 w 12591"/>
                <a:gd name="connsiteY27" fmla="*/ 25444 h 84873"/>
                <a:gd name="connsiteX28" fmla="*/ 5228 w 12591"/>
                <a:gd name="connsiteY28" fmla="*/ 33093 h 84873"/>
                <a:gd name="connsiteX29" fmla="*/ 7424 w 12591"/>
                <a:gd name="connsiteY29" fmla="*/ 41017 h 84873"/>
                <a:gd name="connsiteX30" fmla="*/ 9573 w 12591"/>
                <a:gd name="connsiteY30" fmla="*/ 49033 h 84873"/>
                <a:gd name="connsiteX31" fmla="*/ 11060 w 12591"/>
                <a:gd name="connsiteY31" fmla="*/ 57139 h 84873"/>
                <a:gd name="connsiteX32" fmla="*/ 11197 w 12591"/>
                <a:gd name="connsiteY32" fmla="*/ 61239 h 84873"/>
                <a:gd name="connsiteX33" fmla="*/ 10854 w 12591"/>
                <a:gd name="connsiteY33" fmla="*/ 64903 h 84873"/>
                <a:gd name="connsiteX34" fmla="*/ 10511 w 12591"/>
                <a:gd name="connsiteY34" fmla="*/ 68316 h 84873"/>
                <a:gd name="connsiteX35" fmla="*/ 10419 w 12591"/>
                <a:gd name="connsiteY35" fmla="*/ 71476 h 84873"/>
                <a:gd name="connsiteX36" fmla="*/ 10374 w 12591"/>
                <a:gd name="connsiteY36" fmla="*/ 72987 h 84873"/>
                <a:gd name="connsiteX37" fmla="*/ 10465 w 12591"/>
                <a:gd name="connsiteY37" fmla="*/ 74408 h 84873"/>
                <a:gd name="connsiteX38" fmla="*/ 10602 w 12591"/>
                <a:gd name="connsiteY38" fmla="*/ 77041 h 84873"/>
                <a:gd name="connsiteX39" fmla="*/ 11288 w 12591"/>
                <a:gd name="connsiteY39" fmla="*/ 81301 h 84873"/>
                <a:gd name="connsiteX40" fmla="*/ 12089 w 12591"/>
                <a:gd name="connsiteY40" fmla="*/ 83957 h 84873"/>
                <a:gd name="connsiteX41" fmla="*/ 12500 w 12591"/>
                <a:gd name="connsiteY41" fmla="*/ 84873 h 8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591" h="84873">
                  <a:moveTo>
                    <a:pt x="12592" y="84873"/>
                  </a:moveTo>
                  <a:cubicBezTo>
                    <a:pt x="12592" y="84873"/>
                    <a:pt x="12363" y="84622"/>
                    <a:pt x="11997" y="84072"/>
                  </a:cubicBezTo>
                  <a:cubicBezTo>
                    <a:pt x="11792" y="83820"/>
                    <a:pt x="11608" y="83431"/>
                    <a:pt x="11380" y="83018"/>
                  </a:cubicBezTo>
                  <a:cubicBezTo>
                    <a:pt x="11128" y="82606"/>
                    <a:pt x="10877" y="82125"/>
                    <a:pt x="10671" y="81530"/>
                  </a:cubicBezTo>
                  <a:cubicBezTo>
                    <a:pt x="10145" y="80408"/>
                    <a:pt x="9711" y="78965"/>
                    <a:pt x="9253" y="77316"/>
                  </a:cubicBezTo>
                  <a:cubicBezTo>
                    <a:pt x="9025" y="76469"/>
                    <a:pt x="8910" y="75552"/>
                    <a:pt x="8727" y="74613"/>
                  </a:cubicBezTo>
                  <a:cubicBezTo>
                    <a:pt x="8521" y="73674"/>
                    <a:pt x="8384" y="72667"/>
                    <a:pt x="8339" y="71591"/>
                  </a:cubicBezTo>
                  <a:cubicBezTo>
                    <a:pt x="8247" y="70537"/>
                    <a:pt x="8155" y="69415"/>
                    <a:pt x="8064" y="68270"/>
                  </a:cubicBezTo>
                  <a:cubicBezTo>
                    <a:pt x="8064" y="67125"/>
                    <a:pt x="8087" y="65957"/>
                    <a:pt x="8110" y="64743"/>
                  </a:cubicBezTo>
                  <a:cubicBezTo>
                    <a:pt x="8133" y="63552"/>
                    <a:pt x="8133" y="62338"/>
                    <a:pt x="8155" y="61079"/>
                  </a:cubicBezTo>
                  <a:cubicBezTo>
                    <a:pt x="8087" y="59979"/>
                    <a:pt x="8018" y="58788"/>
                    <a:pt x="7812" y="57575"/>
                  </a:cubicBezTo>
                  <a:cubicBezTo>
                    <a:pt x="7469" y="55101"/>
                    <a:pt x="6783" y="52559"/>
                    <a:pt x="6097" y="49971"/>
                  </a:cubicBezTo>
                  <a:cubicBezTo>
                    <a:pt x="5411" y="47383"/>
                    <a:pt x="4611" y="44750"/>
                    <a:pt x="3833" y="42070"/>
                  </a:cubicBezTo>
                  <a:cubicBezTo>
                    <a:pt x="3079" y="39391"/>
                    <a:pt x="2347" y="36689"/>
                    <a:pt x="1730" y="33986"/>
                  </a:cubicBezTo>
                  <a:cubicBezTo>
                    <a:pt x="1066" y="31284"/>
                    <a:pt x="632" y="28581"/>
                    <a:pt x="312" y="25925"/>
                  </a:cubicBezTo>
                  <a:cubicBezTo>
                    <a:pt x="-8" y="23268"/>
                    <a:pt x="-77" y="20657"/>
                    <a:pt x="83" y="18161"/>
                  </a:cubicBezTo>
                  <a:cubicBezTo>
                    <a:pt x="220" y="15688"/>
                    <a:pt x="701" y="13352"/>
                    <a:pt x="1387" y="11290"/>
                  </a:cubicBezTo>
                  <a:cubicBezTo>
                    <a:pt x="1684" y="10237"/>
                    <a:pt x="2141" y="9298"/>
                    <a:pt x="2507" y="8382"/>
                  </a:cubicBezTo>
                  <a:cubicBezTo>
                    <a:pt x="3010" y="7535"/>
                    <a:pt x="3376" y="6664"/>
                    <a:pt x="3879" y="5977"/>
                  </a:cubicBezTo>
                  <a:cubicBezTo>
                    <a:pt x="4817" y="4489"/>
                    <a:pt x="5823" y="3367"/>
                    <a:pt x="6692" y="2496"/>
                  </a:cubicBezTo>
                  <a:cubicBezTo>
                    <a:pt x="7538" y="1580"/>
                    <a:pt x="8316" y="1008"/>
                    <a:pt x="8841" y="619"/>
                  </a:cubicBezTo>
                  <a:cubicBezTo>
                    <a:pt x="9345" y="206"/>
                    <a:pt x="9619" y="0"/>
                    <a:pt x="9619" y="0"/>
                  </a:cubicBezTo>
                  <a:cubicBezTo>
                    <a:pt x="9619" y="0"/>
                    <a:pt x="9390" y="252"/>
                    <a:pt x="8979" y="756"/>
                  </a:cubicBezTo>
                  <a:cubicBezTo>
                    <a:pt x="8544" y="1237"/>
                    <a:pt x="7950" y="1993"/>
                    <a:pt x="7263" y="2977"/>
                  </a:cubicBezTo>
                  <a:cubicBezTo>
                    <a:pt x="6898" y="3435"/>
                    <a:pt x="6555" y="4008"/>
                    <a:pt x="6212" y="4626"/>
                  </a:cubicBezTo>
                  <a:cubicBezTo>
                    <a:pt x="5823" y="5245"/>
                    <a:pt x="5480" y="5954"/>
                    <a:pt x="5137" y="6687"/>
                  </a:cubicBezTo>
                  <a:cubicBezTo>
                    <a:pt x="4428" y="8176"/>
                    <a:pt x="3833" y="9916"/>
                    <a:pt x="3445" y="11863"/>
                  </a:cubicBezTo>
                  <a:cubicBezTo>
                    <a:pt x="2599" y="15779"/>
                    <a:pt x="2759" y="20497"/>
                    <a:pt x="3559" y="25444"/>
                  </a:cubicBezTo>
                  <a:cubicBezTo>
                    <a:pt x="3971" y="27963"/>
                    <a:pt x="4588" y="30505"/>
                    <a:pt x="5228" y="33093"/>
                  </a:cubicBezTo>
                  <a:cubicBezTo>
                    <a:pt x="5891" y="35704"/>
                    <a:pt x="6646" y="38337"/>
                    <a:pt x="7424" y="41017"/>
                  </a:cubicBezTo>
                  <a:cubicBezTo>
                    <a:pt x="8155" y="43673"/>
                    <a:pt x="8910" y="46353"/>
                    <a:pt x="9573" y="49033"/>
                  </a:cubicBezTo>
                  <a:cubicBezTo>
                    <a:pt x="10259" y="51712"/>
                    <a:pt x="10763" y="54437"/>
                    <a:pt x="11060" y="57139"/>
                  </a:cubicBezTo>
                  <a:cubicBezTo>
                    <a:pt x="11197" y="58491"/>
                    <a:pt x="11265" y="59865"/>
                    <a:pt x="11197" y="61239"/>
                  </a:cubicBezTo>
                  <a:cubicBezTo>
                    <a:pt x="11083" y="62521"/>
                    <a:pt x="10968" y="63735"/>
                    <a:pt x="10854" y="64903"/>
                  </a:cubicBezTo>
                  <a:cubicBezTo>
                    <a:pt x="10740" y="66071"/>
                    <a:pt x="10625" y="67216"/>
                    <a:pt x="10511" y="68316"/>
                  </a:cubicBezTo>
                  <a:cubicBezTo>
                    <a:pt x="10488" y="69415"/>
                    <a:pt x="10442" y="70468"/>
                    <a:pt x="10419" y="71476"/>
                  </a:cubicBezTo>
                  <a:cubicBezTo>
                    <a:pt x="10419" y="71980"/>
                    <a:pt x="10397" y="72484"/>
                    <a:pt x="10374" y="72987"/>
                  </a:cubicBezTo>
                  <a:cubicBezTo>
                    <a:pt x="10397" y="73491"/>
                    <a:pt x="10419" y="73949"/>
                    <a:pt x="10465" y="74408"/>
                  </a:cubicBezTo>
                  <a:cubicBezTo>
                    <a:pt x="10511" y="75347"/>
                    <a:pt x="10511" y="76217"/>
                    <a:pt x="10602" y="77041"/>
                  </a:cubicBezTo>
                  <a:cubicBezTo>
                    <a:pt x="10808" y="78690"/>
                    <a:pt x="10991" y="80156"/>
                    <a:pt x="11288" y="81301"/>
                  </a:cubicBezTo>
                  <a:cubicBezTo>
                    <a:pt x="11540" y="82469"/>
                    <a:pt x="11860" y="83362"/>
                    <a:pt x="12089" y="83957"/>
                  </a:cubicBezTo>
                  <a:cubicBezTo>
                    <a:pt x="12317" y="84576"/>
                    <a:pt x="12500" y="84873"/>
                    <a:pt x="12500" y="8487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4" name="Freeform: Shape 2003">
              <a:extLst>
                <a:ext uri="{FF2B5EF4-FFF2-40B4-BE49-F238E27FC236}">
                  <a16:creationId xmlns:a16="http://schemas.microsoft.com/office/drawing/2014/main" id="{A00D8E05-2DC4-2A4B-6008-F2A4F1BABD61}"/>
                </a:ext>
              </a:extLst>
            </p:cNvPr>
            <p:cNvSpPr/>
            <p:nvPr/>
          </p:nvSpPr>
          <p:spPr>
            <a:xfrm>
              <a:off x="5571357" y="4065660"/>
              <a:ext cx="16899" cy="20588"/>
            </a:xfrm>
            <a:custGeom>
              <a:avLst/>
              <a:gdLst>
                <a:gd name="connsiteX0" fmla="*/ 16899 w 16899"/>
                <a:gd name="connsiteY0" fmla="*/ 20543 h 20588"/>
                <a:gd name="connsiteX1" fmla="*/ 13995 w 16899"/>
                <a:gd name="connsiteY1" fmla="*/ 17405 h 20588"/>
                <a:gd name="connsiteX2" fmla="*/ 12646 w 16899"/>
                <a:gd name="connsiteY2" fmla="*/ 15917 h 20588"/>
                <a:gd name="connsiteX3" fmla="*/ 11160 w 16899"/>
                <a:gd name="connsiteY3" fmla="*/ 14290 h 20588"/>
                <a:gd name="connsiteX4" fmla="*/ 8004 w 16899"/>
                <a:gd name="connsiteY4" fmla="*/ 10695 h 20588"/>
                <a:gd name="connsiteX5" fmla="*/ 4916 w 16899"/>
                <a:gd name="connsiteY5" fmla="*/ 7008 h 20588"/>
                <a:gd name="connsiteX6" fmla="*/ 3544 w 16899"/>
                <a:gd name="connsiteY6" fmla="*/ 5221 h 20588"/>
                <a:gd name="connsiteX7" fmla="*/ 2310 w 16899"/>
                <a:gd name="connsiteY7" fmla="*/ 3641 h 20588"/>
                <a:gd name="connsiteX8" fmla="*/ 0 w 16899"/>
                <a:gd name="connsiteY8" fmla="*/ 0 h 20588"/>
                <a:gd name="connsiteX9" fmla="*/ 3819 w 16899"/>
                <a:gd name="connsiteY9" fmla="*/ 2038 h 20588"/>
                <a:gd name="connsiteX10" fmla="*/ 5580 w 16899"/>
                <a:gd name="connsiteY10" fmla="*/ 3206 h 20588"/>
                <a:gd name="connsiteX11" fmla="*/ 7341 w 16899"/>
                <a:gd name="connsiteY11" fmla="*/ 4672 h 20588"/>
                <a:gd name="connsiteX12" fmla="*/ 9170 w 16899"/>
                <a:gd name="connsiteY12" fmla="*/ 6344 h 20588"/>
                <a:gd name="connsiteX13" fmla="*/ 10908 w 16899"/>
                <a:gd name="connsiteY13" fmla="*/ 8222 h 20588"/>
                <a:gd name="connsiteX14" fmla="*/ 12509 w 16899"/>
                <a:gd name="connsiteY14" fmla="*/ 10237 h 20588"/>
                <a:gd name="connsiteX15" fmla="*/ 13881 w 16899"/>
                <a:gd name="connsiteY15" fmla="*/ 12321 h 20588"/>
                <a:gd name="connsiteX16" fmla="*/ 15024 w 16899"/>
                <a:gd name="connsiteY16" fmla="*/ 14359 h 20588"/>
                <a:gd name="connsiteX17" fmla="*/ 15870 w 16899"/>
                <a:gd name="connsiteY17" fmla="*/ 16283 h 20588"/>
                <a:gd name="connsiteX18" fmla="*/ 16442 w 16899"/>
                <a:gd name="connsiteY18" fmla="*/ 18024 h 20588"/>
                <a:gd name="connsiteX19" fmla="*/ 16762 w 16899"/>
                <a:gd name="connsiteY19" fmla="*/ 19375 h 20588"/>
                <a:gd name="connsiteX20" fmla="*/ 16899 w 16899"/>
                <a:gd name="connsiteY20" fmla="*/ 20589 h 2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99" h="20588">
                  <a:moveTo>
                    <a:pt x="16899" y="20543"/>
                  </a:moveTo>
                  <a:cubicBezTo>
                    <a:pt x="16899" y="20543"/>
                    <a:pt x="15733" y="19283"/>
                    <a:pt x="13995" y="17405"/>
                  </a:cubicBezTo>
                  <a:cubicBezTo>
                    <a:pt x="13561" y="16947"/>
                    <a:pt x="13103" y="16443"/>
                    <a:pt x="12646" y="15917"/>
                  </a:cubicBezTo>
                  <a:cubicBezTo>
                    <a:pt x="12211" y="15390"/>
                    <a:pt x="11640" y="14863"/>
                    <a:pt x="11160" y="14290"/>
                  </a:cubicBezTo>
                  <a:cubicBezTo>
                    <a:pt x="10153" y="13123"/>
                    <a:pt x="9079" y="11909"/>
                    <a:pt x="8004" y="10695"/>
                  </a:cubicBezTo>
                  <a:cubicBezTo>
                    <a:pt x="6998" y="9412"/>
                    <a:pt x="5877" y="8199"/>
                    <a:pt x="4916" y="7008"/>
                  </a:cubicBezTo>
                  <a:cubicBezTo>
                    <a:pt x="4414" y="6390"/>
                    <a:pt x="3979" y="5794"/>
                    <a:pt x="3544" y="5221"/>
                  </a:cubicBezTo>
                  <a:cubicBezTo>
                    <a:pt x="3087" y="4672"/>
                    <a:pt x="2698" y="4145"/>
                    <a:pt x="2310" y="3641"/>
                  </a:cubicBezTo>
                  <a:cubicBezTo>
                    <a:pt x="800" y="1626"/>
                    <a:pt x="0" y="0"/>
                    <a:pt x="0" y="0"/>
                  </a:cubicBezTo>
                  <a:cubicBezTo>
                    <a:pt x="0" y="0"/>
                    <a:pt x="1647" y="641"/>
                    <a:pt x="3819" y="2038"/>
                  </a:cubicBezTo>
                  <a:cubicBezTo>
                    <a:pt x="4368" y="2382"/>
                    <a:pt x="4962" y="2748"/>
                    <a:pt x="5580" y="3206"/>
                  </a:cubicBezTo>
                  <a:cubicBezTo>
                    <a:pt x="6151" y="3641"/>
                    <a:pt x="6746" y="4145"/>
                    <a:pt x="7341" y="4672"/>
                  </a:cubicBezTo>
                  <a:cubicBezTo>
                    <a:pt x="7935" y="5199"/>
                    <a:pt x="8553" y="5748"/>
                    <a:pt x="9170" y="6344"/>
                  </a:cubicBezTo>
                  <a:cubicBezTo>
                    <a:pt x="9810" y="6916"/>
                    <a:pt x="10336" y="7580"/>
                    <a:pt x="10908" y="8222"/>
                  </a:cubicBezTo>
                  <a:cubicBezTo>
                    <a:pt x="11457" y="8886"/>
                    <a:pt x="12006" y="9550"/>
                    <a:pt x="12509" y="10237"/>
                  </a:cubicBezTo>
                  <a:cubicBezTo>
                    <a:pt x="13012" y="10901"/>
                    <a:pt x="13446" y="11634"/>
                    <a:pt x="13881" y="12321"/>
                  </a:cubicBezTo>
                  <a:cubicBezTo>
                    <a:pt x="14292" y="13008"/>
                    <a:pt x="14704" y="13672"/>
                    <a:pt x="15024" y="14359"/>
                  </a:cubicBezTo>
                  <a:cubicBezTo>
                    <a:pt x="15344" y="15046"/>
                    <a:pt x="15619" y="15688"/>
                    <a:pt x="15870" y="16283"/>
                  </a:cubicBezTo>
                  <a:cubicBezTo>
                    <a:pt x="16145" y="16878"/>
                    <a:pt x="16282" y="17497"/>
                    <a:pt x="16442" y="18024"/>
                  </a:cubicBezTo>
                  <a:cubicBezTo>
                    <a:pt x="16602" y="18528"/>
                    <a:pt x="16693" y="18963"/>
                    <a:pt x="16762" y="19375"/>
                  </a:cubicBezTo>
                  <a:cubicBezTo>
                    <a:pt x="16899" y="20130"/>
                    <a:pt x="16899" y="20589"/>
                    <a:pt x="16899" y="2058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5" name="Freeform: Shape 2004">
              <a:extLst>
                <a:ext uri="{FF2B5EF4-FFF2-40B4-BE49-F238E27FC236}">
                  <a16:creationId xmlns:a16="http://schemas.microsoft.com/office/drawing/2014/main" id="{6293828E-797A-99EA-31F1-A446FC6F0DA7}"/>
                </a:ext>
              </a:extLst>
            </p:cNvPr>
            <p:cNvSpPr/>
            <p:nvPr/>
          </p:nvSpPr>
          <p:spPr>
            <a:xfrm>
              <a:off x="5471732" y="3723624"/>
              <a:ext cx="85611" cy="130172"/>
            </a:xfrm>
            <a:custGeom>
              <a:avLst/>
              <a:gdLst>
                <a:gd name="connsiteX0" fmla="*/ 104 w 85611"/>
                <a:gd name="connsiteY0" fmla="*/ 130173 h 130172"/>
                <a:gd name="connsiteX1" fmla="*/ 13 w 85611"/>
                <a:gd name="connsiteY1" fmla="*/ 128272 h 130172"/>
                <a:gd name="connsiteX2" fmla="*/ 127 w 85611"/>
                <a:gd name="connsiteY2" fmla="*/ 122867 h 130172"/>
                <a:gd name="connsiteX3" fmla="*/ 1179 w 85611"/>
                <a:gd name="connsiteY3" fmla="*/ 114485 h 130172"/>
                <a:gd name="connsiteX4" fmla="*/ 2276 w 85611"/>
                <a:gd name="connsiteY4" fmla="*/ 109378 h 130172"/>
                <a:gd name="connsiteX5" fmla="*/ 4014 w 85611"/>
                <a:gd name="connsiteY5" fmla="*/ 103813 h 130172"/>
                <a:gd name="connsiteX6" fmla="*/ 6461 w 85611"/>
                <a:gd name="connsiteY6" fmla="*/ 97927 h 130172"/>
                <a:gd name="connsiteX7" fmla="*/ 7948 w 85611"/>
                <a:gd name="connsiteY7" fmla="*/ 94904 h 130172"/>
                <a:gd name="connsiteX8" fmla="*/ 9754 w 85611"/>
                <a:gd name="connsiteY8" fmla="*/ 91927 h 130172"/>
                <a:gd name="connsiteX9" fmla="*/ 10669 w 85611"/>
                <a:gd name="connsiteY9" fmla="*/ 90416 h 130172"/>
                <a:gd name="connsiteX10" fmla="*/ 11744 w 85611"/>
                <a:gd name="connsiteY10" fmla="*/ 88950 h 130172"/>
                <a:gd name="connsiteX11" fmla="*/ 13939 w 85611"/>
                <a:gd name="connsiteY11" fmla="*/ 85996 h 130172"/>
                <a:gd name="connsiteX12" fmla="*/ 16500 w 85611"/>
                <a:gd name="connsiteY12" fmla="*/ 83225 h 130172"/>
                <a:gd name="connsiteX13" fmla="*/ 19267 w 85611"/>
                <a:gd name="connsiteY13" fmla="*/ 80545 h 130172"/>
                <a:gd name="connsiteX14" fmla="*/ 22263 w 85611"/>
                <a:gd name="connsiteY14" fmla="*/ 78003 h 130172"/>
                <a:gd name="connsiteX15" fmla="*/ 25533 w 85611"/>
                <a:gd name="connsiteY15" fmla="*/ 75735 h 130172"/>
                <a:gd name="connsiteX16" fmla="*/ 28918 w 85611"/>
                <a:gd name="connsiteY16" fmla="*/ 73560 h 130172"/>
                <a:gd name="connsiteX17" fmla="*/ 32325 w 85611"/>
                <a:gd name="connsiteY17" fmla="*/ 71659 h 130172"/>
                <a:gd name="connsiteX18" fmla="*/ 46274 w 85611"/>
                <a:gd name="connsiteY18" fmla="*/ 64330 h 130172"/>
                <a:gd name="connsiteX19" fmla="*/ 59789 w 85611"/>
                <a:gd name="connsiteY19" fmla="*/ 56750 h 130172"/>
                <a:gd name="connsiteX20" fmla="*/ 71452 w 85611"/>
                <a:gd name="connsiteY20" fmla="*/ 47910 h 130172"/>
                <a:gd name="connsiteX21" fmla="*/ 79364 w 85611"/>
                <a:gd name="connsiteY21" fmla="*/ 37169 h 130172"/>
                <a:gd name="connsiteX22" fmla="*/ 82337 w 85611"/>
                <a:gd name="connsiteY22" fmla="*/ 25512 h 130172"/>
                <a:gd name="connsiteX23" fmla="*/ 81833 w 85611"/>
                <a:gd name="connsiteY23" fmla="*/ 15023 h 130172"/>
                <a:gd name="connsiteX24" fmla="*/ 81468 w 85611"/>
                <a:gd name="connsiteY24" fmla="*/ 12756 h 130172"/>
                <a:gd name="connsiteX25" fmla="*/ 81010 w 85611"/>
                <a:gd name="connsiteY25" fmla="*/ 10649 h 130172"/>
                <a:gd name="connsiteX26" fmla="*/ 80095 w 85611"/>
                <a:gd name="connsiteY26" fmla="*/ 6962 h 130172"/>
                <a:gd name="connsiteX27" fmla="*/ 78563 w 85611"/>
                <a:gd name="connsiteY27" fmla="*/ 1809 h 130172"/>
                <a:gd name="connsiteX28" fmla="*/ 77969 w 85611"/>
                <a:gd name="connsiteY28" fmla="*/ 0 h 130172"/>
                <a:gd name="connsiteX29" fmla="*/ 78838 w 85611"/>
                <a:gd name="connsiteY29" fmla="*/ 1695 h 130172"/>
                <a:gd name="connsiteX30" fmla="*/ 81170 w 85611"/>
                <a:gd name="connsiteY30" fmla="*/ 6596 h 130172"/>
                <a:gd name="connsiteX31" fmla="*/ 82588 w 85611"/>
                <a:gd name="connsiteY31" fmla="*/ 10191 h 130172"/>
                <a:gd name="connsiteX32" fmla="*/ 83343 w 85611"/>
                <a:gd name="connsiteY32" fmla="*/ 12275 h 130172"/>
                <a:gd name="connsiteX33" fmla="*/ 83960 w 85611"/>
                <a:gd name="connsiteY33" fmla="*/ 14565 h 130172"/>
                <a:gd name="connsiteX34" fmla="*/ 85126 w 85611"/>
                <a:gd name="connsiteY34" fmla="*/ 19695 h 130172"/>
                <a:gd name="connsiteX35" fmla="*/ 85607 w 85611"/>
                <a:gd name="connsiteY35" fmla="*/ 25581 h 130172"/>
                <a:gd name="connsiteX36" fmla="*/ 83251 w 85611"/>
                <a:gd name="connsiteY36" fmla="*/ 38818 h 130172"/>
                <a:gd name="connsiteX37" fmla="*/ 74996 w 85611"/>
                <a:gd name="connsiteY37" fmla="*/ 51437 h 130172"/>
                <a:gd name="connsiteX38" fmla="*/ 62716 w 85611"/>
                <a:gd name="connsiteY38" fmla="*/ 61376 h 130172"/>
                <a:gd name="connsiteX39" fmla="*/ 48881 w 85611"/>
                <a:gd name="connsiteY39" fmla="*/ 69369 h 130172"/>
                <a:gd name="connsiteX40" fmla="*/ 34886 w 85611"/>
                <a:gd name="connsiteY40" fmla="*/ 76514 h 130172"/>
                <a:gd name="connsiteX41" fmla="*/ 31479 w 85611"/>
                <a:gd name="connsiteY41" fmla="*/ 78323 h 130172"/>
                <a:gd name="connsiteX42" fmla="*/ 28346 w 85611"/>
                <a:gd name="connsiteY42" fmla="*/ 80201 h 130172"/>
                <a:gd name="connsiteX43" fmla="*/ 25304 w 85611"/>
                <a:gd name="connsiteY43" fmla="*/ 82125 h 130172"/>
                <a:gd name="connsiteX44" fmla="*/ 22515 w 85611"/>
                <a:gd name="connsiteY44" fmla="*/ 84301 h 130172"/>
                <a:gd name="connsiteX45" fmla="*/ 19908 w 85611"/>
                <a:gd name="connsiteY45" fmla="*/ 86637 h 130172"/>
                <a:gd name="connsiteX46" fmla="*/ 17461 w 85611"/>
                <a:gd name="connsiteY46" fmla="*/ 89064 h 130172"/>
                <a:gd name="connsiteX47" fmla="*/ 15265 w 85611"/>
                <a:gd name="connsiteY47" fmla="*/ 91629 h 130172"/>
                <a:gd name="connsiteX48" fmla="*/ 14191 w 85611"/>
                <a:gd name="connsiteY48" fmla="*/ 92912 h 130172"/>
                <a:gd name="connsiteX49" fmla="*/ 13253 w 85611"/>
                <a:gd name="connsiteY49" fmla="*/ 94286 h 130172"/>
                <a:gd name="connsiteX50" fmla="*/ 11401 w 85611"/>
                <a:gd name="connsiteY50" fmla="*/ 96943 h 130172"/>
                <a:gd name="connsiteX51" fmla="*/ 9800 w 85611"/>
                <a:gd name="connsiteY51" fmla="*/ 99668 h 130172"/>
                <a:gd name="connsiteX52" fmla="*/ 7033 w 85611"/>
                <a:gd name="connsiteY52" fmla="*/ 105027 h 130172"/>
                <a:gd name="connsiteX53" fmla="*/ 4906 w 85611"/>
                <a:gd name="connsiteY53" fmla="*/ 110157 h 130172"/>
                <a:gd name="connsiteX54" fmla="*/ 3283 w 85611"/>
                <a:gd name="connsiteY54" fmla="*/ 114966 h 130172"/>
                <a:gd name="connsiteX55" fmla="*/ 1247 w 85611"/>
                <a:gd name="connsiteY55" fmla="*/ 122982 h 130172"/>
                <a:gd name="connsiteX56" fmla="*/ 104 w 85611"/>
                <a:gd name="connsiteY56" fmla="*/ 130150 h 13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5611" h="130172">
                  <a:moveTo>
                    <a:pt x="104" y="130173"/>
                  </a:moveTo>
                  <a:cubicBezTo>
                    <a:pt x="104" y="130173"/>
                    <a:pt x="36" y="129531"/>
                    <a:pt x="13" y="128272"/>
                  </a:cubicBezTo>
                  <a:cubicBezTo>
                    <a:pt x="13" y="127035"/>
                    <a:pt x="-56" y="125203"/>
                    <a:pt x="127" y="122867"/>
                  </a:cubicBezTo>
                  <a:cubicBezTo>
                    <a:pt x="264" y="120531"/>
                    <a:pt x="561" y="117691"/>
                    <a:pt x="1179" y="114485"/>
                  </a:cubicBezTo>
                  <a:cubicBezTo>
                    <a:pt x="1408" y="112859"/>
                    <a:pt x="1888" y="111165"/>
                    <a:pt x="2276" y="109378"/>
                  </a:cubicBezTo>
                  <a:cubicBezTo>
                    <a:pt x="2780" y="107592"/>
                    <a:pt x="3328" y="105714"/>
                    <a:pt x="4014" y="103813"/>
                  </a:cubicBezTo>
                  <a:cubicBezTo>
                    <a:pt x="4769" y="101935"/>
                    <a:pt x="5432" y="99897"/>
                    <a:pt x="6461" y="97927"/>
                  </a:cubicBezTo>
                  <a:cubicBezTo>
                    <a:pt x="6919" y="96920"/>
                    <a:pt x="7422" y="95912"/>
                    <a:pt x="7948" y="94904"/>
                  </a:cubicBezTo>
                  <a:cubicBezTo>
                    <a:pt x="8542" y="93919"/>
                    <a:pt x="9137" y="92912"/>
                    <a:pt x="9754" y="91927"/>
                  </a:cubicBezTo>
                  <a:cubicBezTo>
                    <a:pt x="10052" y="91423"/>
                    <a:pt x="10372" y="90919"/>
                    <a:pt x="10669" y="90416"/>
                  </a:cubicBezTo>
                  <a:lnTo>
                    <a:pt x="11744" y="88950"/>
                  </a:lnTo>
                  <a:cubicBezTo>
                    <a:pt x="12475" y="87965"/>
                    <a:pt x="13207" y="87003"/>
                    <a:pt x="13939" y="85996"/>
                  </a:cubicBezTo>
                  <a:cubicBezTo>
                    <a:pt x="14740" y="85057"/>
                    <a:pt x="15631" y="84140"/>
                    <a:pt x="16500" y="83225"/>
                  </a:cubicBezTo>
                  <a:cubicBezTo>
                    <a:pt x="17369" y="82286"/>
                    <a:pt x="18238" y="81347"/>
                    <a:pt x="19267" y="80545"/>
                  </a:cubicBezTo>
                  <a:cubicBezTo>
                    <a:pt x="20251" y="79721"/>
                    <a:pt x="21257" y="78873"/>
                    <a:pt x="22263" y="78003"/>
                  </a:cubicBezTo>
                  <a:cubicBezTo>
                    <a:pt x="23246" y="77133"/>
                    <a:pt x="24435" y="76514"/>
                    <a:pt x="25533" y="75735"/>
                  </a:cubicBezTo>
                  <a:cubicBezTo>
                    <a:pt x="26654" y="75026"/>
                    <a:pt x="27751" y="74201"/>
                    <a:pt x="28918" y="73560"/>
                  </a:cubicBezTo>
                  <a:cubicBezTo>
                    <a:pt x="30038" y="72919"/>
                    <a:pt x="31181" y="72300"/>
                    <a:pt x="32325" y="71659"/>
                  </a:cubicBezTo>
                  <a:cubicBezTo>
                    <a:pt x="36921" y="69255"/>
                    <a:pt x="41609" y="66781"/>
                    <a:pt x="46274" y="64330"/>
                  </a:cubicBezTo>
                  <a:cubicBezTo>
                    <a:pt x="50939" y="61903"/>
                    <a:pt x="55513" y="59452"/>
                    <a:pt x="59789" y="56750"/>
                  </a:cubicBezTo>
                  <a:cubicBezTo>
                    <a:pt x="64020" y="54025"/>
                    <a:pt x="68090" y="51208"/>
                    <a:pt x="71452" y="47910"/>
                  </a:cubicBezTo>
                  <a:cubicBezTo>
                    <a:pt x="74767" y="44612"/>
                    <a:pt x="77580" y="41017"/>
                    <a:pt x="79364" y="37169"/>
                  </a:cubicBezTo>
                  <a:cubicBezTo>
                    <a:pt x="81147" y="33299"/>
                    <a:pt x="82062" y="29291"/>
                    <a:pt x="82337" y="25512"/>
                  </a:cubicBezTo>
                  <a:cubicBezTo>
                    <a:pt x="82611" y="21711"/>
                    <a:pt x="82337" y="18138"/>
                    <a:pt x="81833" y="15023"/>
                  </a:cubicBezTo>
                  <a:cubicBezTo>
                    <a:pt x="81696" y="14268"/>
                    <a:pt x="81582" y="13489"/>
                    <a:pt x="81468" y="12756"/>
                  </a:cubicBezTo>
                  <a:cubicBezTo>
                    <a:pt x="81308" y="12023"/>
                    <a:pt x="81147" y="11336"/>
                    <a:pt x="81010" y="10649"/>
                  </a:cubicBezTo>
                  <a:cubicBezTo>
                    <a:pt x="80759" y="9275"/>
                    <a:pt x="80438" y="8061"/>
                    <a:pt x="80095" y="6962"/>
                  </a:cubicBezTo>
                  <a:cubicBezTo>
                    <a:pt x="79501" y="4718"/>
                    <a:pt x="78929" y="3000"/>
                    <a:pt x="78563" y="1809"/>
                  </a:cubicBezTo>
                  <a:cubicBezTo>
                    <a:pt x="78174" y="618"/>
                    <a:pt x="77969" y="0"/>
                    <a:pt x="77969" y="0"/>
                  </a:cubicBezTo>
                  <a:cubicBezTo>
                    <a:pt x="77969" y="0"/>
                    <a:pt x="78266" y="595"/>
                    <a:pt x="78838" y="1695"/>
                  </a:cubicBezTo>
                  <a:cubicBezTo>
                    <a:pt x="79387" y="2817"/>
                    <a:pt x="80301" y="4397"/>
                    <a:pt x="81170" y="6596"/>
                  </a:cubicBezTo>
                  <a:cubicBezTo>
                    <a:pt x="81651" y="7649"/>
                    <a:pt x="82131" y="8840"/>
                    <a:pt x="82588" y="10191"/>
                  </a:cubicBezTo>
                  <a:cubicBezTo>
                    <a:pt x="82817" y="10832"/>
                    <a:pt x="83091" y="11542"/>
                    <a:pt x="83343" y="12275"/>
                  </a:cubicBezTo>
                  <a:cubicBezTo>
                    <a:pt x="83548" y="13008"/>
                    <a:pt x="83754" y="13787"/>
                    <a:pt x="83960" y="14565"/>
                  </a:cubicBezTo>
                  <a:cubicBezTo>
                    <a:pt x="84463" y="16146"/>
                    <a:pt x="84738" y="17886"/>
                    <a:pt x="85126" y="19695"/>
                  </a:cubicBezTo>
                  <a:cubicBezTo>
                    <a:pt x="85355" y="21550"/>
                    <a:pt x="85607" y="23497"/>
                    <a:pt x="85607" y="25581"/>
                  </a:cubicBezTo>
                  <a:cubicBezTo>
                    <a:pt x="85675" y="29703"/>
                    <a:pt x="85058" y="34307"/>
                    <a:pt x="83251" y="38818"/>
                  </a:cubicBezTo>
                  <a:cubicBezTo>
                    <a:pt x="81490" y="43330"/>
                    <a:pt x="78586" y="47658"/>
                    <a:pt x="74996" y="51437"/>
                  </a:cubicBezTo>
                  <a:cubicBezTo>
                    <a:pt x="71383" y="55170"/>
                    <a:pt x="67198" y="58513"/>
                    <a:pt x="62716" y="61376"/>
                  </a:cubicBezTo>
                  <a:cubicBezTo>
                    <a:pt x="58257" y="64285"/>
                    <a:pt x="53569" y="66873"/>
                    <a:pt x="48881" y="69369"/>
                  </a:cubicBezTo>
                  <a:cubicBezTo>
                    <a:pt x="44193" y="71774"/>
                    <a:pt x="39505" y="74155"/>
                    <a:pt x="34886" y="76514"/>
                  </a:cubicBezTo>
                  <a:cubicBezTo>
                    <a:pt x="33743" y="77110"/>
                    <a:pt x="32622" y="77728"/>
                    <a:pt x="31479" y="78323"/>
                  </a:cubicBezTo>
                  <a:cubicBezTo>
                    <a:pt x="30358" y="78919"/>
                    <a:pt x="29398" y="79560"/>
                    <a:pt x="28346" y="80201"/>
                  </a:cubicBezTo>
                  <a:cubicBezTo>
                    <a:pt x="27340" y="80865"/>
                    <a:pt x="26219" y="81392"/>
                    <a:pt x="25304" y="82125"/>
                  </a:cubicBezTo>
                  <a:cubicBezTo>
                    <a:pt x="24367" y="82835"/>
                    <a:pt x="23429" y="83591"/>
                    <a:pt x="22515" y="84301"/>
                  </a:cubicBezTo>
                  <a:cubicBezTo>
                    <a:pt x="21554" y="84988"/>
                    <a:pt x="20731" y="85835"/>
                    <a:pt x="19908" y="86637"/>
                  </a:cubicBezTo>
                  <a:cubicBezTo>
                    <a:pt x="19084" y="87438"/>
                    <a:pt x="18261" y="88263"/>
                    <a:pt x="17461" y="89064"/>
                  </a:cubicBezTo>
                  <a:cubicBezTo>
                    <a:pt x="16706" y="89912"/>
                    <a:pt x="15997" y="90782"/>
                    <a:pt x="15265" y="91629"/>
                  </a:cubicBezTo>
                  <a:lnTo>
                    <a:pt x="14191" y="92912"/>
                  </a:lnTo>
                  <a:lnTo>
                    <a:pt x="13253" y="94286"/>
                  </a:lnTo>
                  <a:cubicBezTo>
                    <a:pt x="12636" y="95179"/>
                    <a:pt x="12018" y="96072"/>
                    <a:pt x="11401" y="96943"/>
                  </a:cubicBezTo>
                  <a:cubicBezTo>
                    <a:pt x="10875" y="97882"/>
                    <a:pt x="10349" y="98775"/>
                    <a:pt x="9800" y="99668"/>
                  </a:cubicBezTo>
                  <a:cubicBezTo>
                    <a:pt x="8679" y="101431"/>
                    <a:pt x="7902" y="103286"/>
                    <a:pt x="7033" y="105027"/>
                  </a:cubicBezTo>
                  <a:cubicBezTo>
                    <a:pt x="6210" y="106790"/>
                    <a:pt x="5570" y="108531"/>
                    <a:pt x="4906" y="110157"/>
                  </a:cubicBezTo>
                  <a:cubicBezTo>
                    <a:pt x="4335" y="111852"/>
                    <a:pt x="3694" y="113409"/>
                    <a:pt x="3283" y="114966"/>
                  </a:cubicBezTo>
                  <a:cubicBezTo>
                    <a:pt x="2368" y="118035"/>
                    <a:pt x="1682" y="120714"/>
                    <a:pt x="1247" y="122982"/>
                  </a:cubicBezTo>
                  <a:cubicBezTo>
                    <a:pt x="310" y="127493"/>
                    <a:pt x="104" y="130150"/>
                    <a:pt x="104" y="1301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6" name="Freeform: Shape 2005">
              <a:extLst>
                <a:ext uri="{FF2B5EF4-FFF2-40B4-BE49-F238E27FC236}">
                  <a16:creationId xmlns:a16="http://schemas.microsoft.com/office/drawing/2014/main" id="{905CEFF0-42CD-3532-1C77-F142DE9B3C5B}"/>
                </a:ext>
              </a:extLst>
            </p:cNvPr>
            <p:cNvSpPr/>
            <p:nvPr/>
          </p:nvSpPr>
          <p:spPr>
            <a:xfrm>
              <a:off x="5525051" y="3736403"/>
              <a:ext cx="36591" cy="120508"/>
            </a:xfrm>
            <a:custGeom>
              <a:avLst/>
              <a:gdLst>
                <a:gd name="connsiteX0" fmla="*/ 7522 w 36591"/>
                <a:gd name="connsiteY0" fmla="*/ 120417 h 120508"/>
                <a:gd name="connsiteX1" fmla="*/ 6333 w 36591"/>
                <a:gd name="connsiteY1" fmla="*/ 119523 h 120508"/>
                <a:gd name="connsiteX2" fmla="*/ 3520 w 36591"/>
                <a:gd name="connsiteY2" fmla="*/ 116317 h 120508"/>
                <a:gd name="connsiteX3" fmla="*/ 2033 w 36591"/>
                <a:gd name="connsiteY3" fmla="*/ 113592 h 120508"/>
                <a:gd name="connsiteX4" fmla="*/ 1370 w 36591"/>
                <a:gd name="connsiteY4" fmla="*/ 111943 h 120508"/>
                <a:gd name="connsiteX5" fmla="*/ 845 w 36591"/>
                <a:gd name="connsiteY5" fmla="*/ 110111 h 120508"/>
                <a:gd name="connsiteX6" fmla="*/ 90 w 36591"/>
                <a:gd name="connsiteY6" fmla="*/ 105966 h 120508"/>
                <a:gd name="connsiteX7" fmla="*/ 44 w 36591"/>
                <a:gd name="connsiteY7" fmla="*/ 101317 h 120508"/>
                <a:gd name="connsiteX8" fmla="*/ 1965 w 36591"/>
                <a:gd name="connsiteY8" fmla="*/ 91103 h 120508"/>
                <a:gd name="connsiteX9" fmla="*/ 6264 w 36591"/>
                <a:gd name="connsiteY9" fmla="*/ 80476 h 120508"/>
                <a:gd name="connsiteX10" fmla="*/ 9168 w 36591"/>
                <a:gd name="connsiteY10" fmla="*/ 75209 h 120508"/>
                <a:gd name="connsiteX11" fmla="*/ 12507 w 36591"/>
                <a:gd name="connsiteY11" fmla="*/ 70079 h 120508"/>
                <a:gd name="connsiteX12" fmla="*/ 15823 w 36591"/>
                <a:gd name="connsiteY12" fmla="*/ 65109 h 120508"/>
                <a:gd name="connsiteX13" fmla="*/ 17538 w 36591"/>
                <a:gd name="connsiteY13" fmla="*/ 62590 h 120508"/>
                <a:gd name="connsiteX14" fmla="*/ 19138 w 36591"/>
                <a:gd name="connsiteY14" fmla="*/ 60071 h 120508"/>
                <a:gd name="connsiteX15" fmla="*/ 22043 w 36591"/>
                <a:gd name="connsiteY15" fmla="*/ 55124 h 120508"/>
                <a:gd name="connsiteX16" fmla="*/ 24627 w 36591"/>
                <a:gd name="connsiteY16" fmla="*/ 49971 h 120508"/>
                <a:gd name="connsiteX17" fmla="*/ 26845 w 36591"/>
                <a:gd name="connsiteY17" fmla="*/ 44773 h 120508"/>
                <a:gd name="connsiteX18" fmla="*/ 28651 w 36591"/>
                <a:gd name="connsiteY18" fmla="*/ 39551 h 120508"/>
                <a:gd name="connsiteX19" fmla="*/ 30001 w 36591"/>
                <a:gd name="connsiteY19" fmla="*/ 34421 h 120508"/>
                <a:gd name="connsiteX20" fmla="*/ 30915 w 36591"/>
                <a:gd name="connsiteY20" fmla="*/ 29406 h 120508"/>
                <a:gd name="connsiteX21" fmla="*/ 31373 w 36591"/>
                <a:gd name="connsiteY21" fmla="*/ 24573 h 120508"/>
                <a:gd name="connsiteX22" fmla="*/ 31464 w 36591"/>
                <a:gd name="connsiteY22" fmla="*/ 19993 h 120508"/>
                <a:gd name="connsiteX23" fmla="*/ 30847 w 36591"/>
                <a:gd name="connsiteY23" fmla="*/ 11909 h 120508"/>
                <a:gd name="connsiteX24" fmla="*/ 29886 w 36591"/>
                <a:gd name="connsiteY24" fmla="*/ 5611 h 120508"/>
                <a:gd name="connsiteX25" fmla="*/ 29155 w 36591"/>
                <a:gd name="connsiteY25" fmla="*/ 0 h 120508"/>
                <a:gd name="connsiteX26" fmla="*/ 29704 w 36591"/>
                <a:gd name="connsiteY26" fmla="*/ 1351 h 120508"/>
                <a:gd name="connsiteX27" fmla="*/ 31350 w 36591"/>
                <a:gd name="connsiteY27" fmla="*/ 5176 h 120508"/>
                <a:gd name="connsiteX28" fmla="*/ 33705 w 36591"/>
                <a:gd name="connsiteY28" fmla="*/ 11245 h 120508"/>
                <a:gd name="connsiteX29" fmla="*/ 35832 w 36591"/>
                <a:gd name="connsiteY29" fmla="*/ 19581 h 120508"/>
                <a:gd name="connsiteX30" fmla="*/ 36472 w 36591"/>
                <a:gd name="connsiteY30" fmla="*/ 24505 h 120508"/>
                <a:gd name="connsiteX31" fmla="*/ 36587 w 36591"/>
                <a:gd name="connsiteY31" fmla="*/ 29841 h 120508"/>
                <a:gd name="connsiteX32" fmla="*/ 36175 w 36591"/>
                <a:gd name="connsiteY32" fmla="*/ 35498 h 120508"/>
                <a:gd name="connsiteX33" fmla="*/ 35741 w 36591"/>
                <a:gd name="connsiteY33" fmla="*/ 38383 h 120508"/>
                <a:gd name="connsiteX34" fmla="*/ 35169 w 36591"/>
                <a:gd name="connsiteY34" fmla="*/ 41315 h 120508"/>
                <a:gd name="connsiteX35" fmla="*/ 31373 w 36591"/>
                <a:gd name="connsiteY35" fmla="*/ 53063 h 120508"/>
                <a:gd name="connsiteX36" fmla="*/ 28697 w 36591"/>
                <a:gd name="connsiteY36" fmla="*/ 58743 h 120508"/>
                <a:gd name="connsiteX37" fmla="*/ 25496 w 36591"/>
                <a:gd name="connsiteY37" fmla="*/ 64331 h 120508"/>
                <a:gd name="connsiteX38" fmla="*/ 18544 w 36591"/>
                <a:gd name="connsiteY38" fmla="*/ 74407 h 120508"/>
                <a:gd name="connsiteX39" fmla="*/ 15205 w 36591"/>
                <a:gd name="connsiteY39" fmla="*/ 79102 h 120508"/>
                <a:gd name="connsiteX40" fmla="*/ 12210 w 36591"/>
                <a:gd name="connsiteY40" fmla="*/ 83820 h 120508"/>
                <a:gd name="connsiteX41" fmla="*/ 7339 w 36591"/>
                <a:gd name="connsiteY41" fmla="*/ 93118 h 120508"/>
                <a:gd name="connsiteX42" fmla="*/ 4412 w 36591"/>
                <a:gd name="connsiteY42" fmla="*/ 101958 h 120508"/>
                <a:gd name="connsiteX43" fmla="*/ 3794 w 36591"/>
                <a:gd name="connsiteY43" fmla="*/ 106012 h 120508"/>
                <a:gd name="connsiteX44" fmla="*/ 3749 w 36591"/>
                <a:gd name="connsiteY44" fmla="*/ 109722 h 120508"/>
                <a:gd name="connsiteX45" fmla="*/ 3886 w 36591"/>
                <a:gd name="connsiteY45" fmla="*/ 111416 h 120508"/>
                <a:gd name="connsiteX46" fmla="*/ 4183 w 36591"/>
                <a:gd name="connsiteY46" fmla="*/ 112974 h 120508"/>
                <a:gd name="connsiteX47" fmla="*/ 4915 w 36591"/>
                <a:gd name="connsiteY47" fmla="*/ 115699 h 120508"/>
                <a:gd name="connsiteX48" fmla="*/ 6699 w 36591"/>
                <a:gd name="connsiteY48" fmla="*/ 119318 h 120508"/>
                <a:gd name="connsiteX49" fmla="*/ 7567 w 36591"/>
                <a:gd name="connsiteY49" fmla="*/ 120508 h 1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591" h="120508">
                  <a:moveTo>
                    <a:pt x="7522" y="120417"/>
                  </a:moveTo>
                  <a:cubicBezTo>
                    <a:pt x="7522" y="120417"/>
                    <a:pt x="7064" y="120188"/>
                    <a:pt x="6333" y="119523"/>
                  </a:cubicBezTo>
                  <a:cubicBezTo>
                    <a:pt x="5578" y="118882"/>
                    <a:pt x="4572" y="117829"/>
                    <a:pt x="3520" y="116317"/>
                  </a:cubicBezTo>
                  <a:cubicBezTo>
                    <a:pt x="3063" y="115516"/>
                    <a:pt x="2468" y="114623"/>
                    <a:pt x="2033" y="113592"/>
                  </a:cubicBezTo>
                  <a:cubicBezTo>
                    <a:pt x="1805" y="113088"/>
                    <a:pt x="1553" y="112539"/>
                    <a:pt x="1370" y="111943"/>
                  </a:cubicBezTo>
                  <a:cubicBezTo>
                    <a:pt x="1188" y="111348"/>
                    <a:pt x="1027" y="110729"/>
                    <a:pt x="845" y="110111"/>
                  </a:cubicBezTo>
                  <a:cubicBezTo>
                    <a:pt x="433" y="108852"/>
                    <a:pt x="364" y="107431"/>
                    <a:pt x="90" y="105966"/>
                  </a:cubicBezTo>
                  <a:cubicBezTo>
                    <a:pt x="21" y="104477"/>
                    <a:pt x="-47" y="102920"/>
                    <a:pt x="44" y="101317"/>
                  </a:cubicBezTo>
                  <a:cubicBezTo>
                    <a:pt x="273" y="98088"/>
                    <a:pt x="845" y="94584"/>
                    <a:pt x="1965" y="91103"/>
                  </a:cubicBezTo>
                  <a:cubicBezTo>
                    <a:pt x="3017" y="87576"/>
                    <a:pt x="4526" y="84026"/>
                    <a:pt x="6264" y="80476"/>
                  </a:cubicBezTo>
                  <a:cubicBezTo>
                    <a:pt x="7224" y="78736"/>
                    <a:pt x="8185" y="76972"/>
                    <a:pt x="9168" y="75209"/>
                  </a:cubicBezTo>
                  <a:cubicBezTo>
                    <a:pt x="10197" y="73468"/>
                    <a:pt x="11364" y="71796"/>
                    <a:pt x="12507" y="70079"/>
                  </a:cubicBezTo>
                  <a:cubicBezTo>
                    <a:pt x="13605" y="68430"/>
                    <a:pt x="14702" y="66781"/>
                    <a:pt x="15823" y="65109"/>
                  </a:cubicBezTo>
                  <a:lnTo>
                    <a:pt x="17538" y="62590"/>
                  </a:lnTo>
                  <a:cubicBezTo>
                    <a:pt x="18109" y="61766"/>
                    <a:pt x="18681" y="60895"/>
                    <a:pt x="19138" y="60071"/>
                  </a:cubicBezTo>
                  <a:cubicBezTo>
                    <a:pt x="20099" y="58422"/>
                    <a:pt x="21082" y="56773"/>
                    <a:pt x="22043" y="55124"/>
                  </a:cubicBezTo>
                  <a:cubicBezTo>
                    <a:pt x="22912" y="53407"/>
                    <a:pt x="23781" y="51666"/>
                    <a:pt x="24627" y="49971"/>
                  </a:cubicBezTo>
                  <a:cubicBezTo>
                    <a:pt x="25473" y="48254"/>
                    <a:pt x="26090" y="46490"/>
                    <a:pt x="26845" y="44773"/>
                  </a:cubicBezTo>
                  <a:cubicBezTo>
                    <a:pt x="27600" y="43055"/>
                    <a:pt x="28011" y="41269"/>
                    <a:pt x="28651" y="39551"/>
                  </a:cubicBezTo>
                  <a:cubicBezTo>
                    <a:pt x="29269" y="37833"/>
                    <a:pt x="29521" y="36093"/>
                    <a:pt x="30001" y="34421"/>
                  </a:cubicBezTo>
                  <a:cubicBezTo>
                    <a:pt x="30435" y="32726"/>
                    <a:pt x="30618" y="31032"/>
                    <a:pt x="30915" y="29406"/>
                  </a:cubicBezTo>
                  <a:cubicBezTo>
                    <a:pt x="31121" y="27757"/>
                    <a:pt x="31213" y="26131"/>
                    <a:pt x="31373" y="24573"/>
                  </a:cubicBezTo>
                  <a:cubicBezTo>
                    <a:pt x="31396" y="22993"/>
                    <a:pt x="31510" y="21459"/>
                    <a:pt x="31464" y="19993"/>
                  </a:cubicBezTo>
                  <a:cubicBezTo>
                    <a:pt x="31350" y="17062"/>
                    <a:pt x="31190" y="14336"/>
                    <a:pt x="30847" y="11909"/>
                  </a:cubicBezTo>
                  <a:cubicBezTo>
                    <a:pt x="30527" y="9481"/>
                    <a:pt x="30184" y="7374"/>
                    <a:pt x="29886" y="5611"/>
                  </a:cubicBezTo>
                  <a:cubicBezTo>
                    <a:pt x="29269" y="2084"/>
                    <a:pt x="29155" y="0"/>
                    <a:pt x="29155" y="0"/>
                  </a:cubicBezTo>
                  <a:cubicBezTo>
                    <a:pt x="29155" y="0"/>
                    <a:pt x="29337" y="481"/>
                    <a:pt x="29704" y="1351"/>
                  </a:cubicBezTo>
                  <a:cubicBezTo>
                    <a:pt x="30047" y="2267"/>
                    <a:pt x="30664" y="3504"/>
                    <a:pt x="31350" y="5176"/>
                  </a:cubicBezTo>
                  <a:cubicBezTo>
                    <a:pt x="32059" y="6825"/>
                    <a:pt x="32928" y="8863"/>
                    <a:pt x="33705" y="11245"/>
                  </a:cubicBezTo>
                  <a:cubicBezTo>
                    <a:pt x="34529" y="13649"/>
                    <a:pt x="35283" y="16443"/>
                    <a:pt x="35832" y="19581"/>
                  </a:cubicBezTo>
                  <a:cubicBezTo>
                    <a:pt x="36106" y="21138"/>
                    <a:pt x="36244" y="22787"/>
                    <a:pt x="36472" y="24505"/>
                  </a:cubicBezTo>
                  <a:cubicBezTo>
                    <a:pt x="36541" y="26222"/>
                    <a:pt x="36610" y="28032"/>
                    <a:pt x="36587" y="29841"/>
                  </a:cubicBezTo>
                  <a:cubicBezTo>
                    <a:pt x="36449" y="31696"/>
                    <a:pt x="36449" y="33574"/>
                    <a:pt x="36175" y="35498"/>
                  </a:cubicBezTo>
                  <a:cubicBezTo>
                    <a:pt x="36038" y="36437"/>
                    <a:pt x="35901" y="37421"/>
                    <a:pt x="35741" y="38383"/>
                  </a:cubicBezTo>
                  <a:cubicBezTo>
                    <a:pt x="35581" y="39368"/>
                    <a:pt x="35443" y="40353"/>
                    <a:pt x="35169" y="41315"/>
                  </a:cubicBezTo>
                  <a:cubicBezTo>
                    <a:pt x="34277" y="45254"/>
                    <a:pt x="32996" y="49170"/>
                    <a:pt x="31373" y="53063"/>
                  </a:cubicBezTo>
                  <a:cubicBezTo>
                    <a:pt x="30481" y="54941"/>
                    <a:pt x="29635" y="56865"/>
                    <a:pt x="28697" y="58743"/>
                  </a:cubicBezTo>
                  <a:cubicBezTo>
                    <a:pt x="27645" y="60598"/>
                    <a:pt x="26571" y="62476"/>
                    <a:pt x="25496" y="64331"/>
                  </a:cubicBezTo>
                  <a:cubicBezTo>
                    <a:pt x="23232" y="67903"/>
                    <a:pt x="20945" y="71018"/>
                    <a:pt x="18544" y="74407"/>
                  </a:cubicBezTo>
                  <a:cubicBezTo>
                    <a:pt x="17447" y="75987"/>
                    <a:pt x="16257" y="77522"/>
                    <a:pt x="15205" y="79102"/>
                  </a:cubicBezTo>
                  <a:cubicBezTo>
                    <a:pt x="14176" y="80682"/>
                    <a:pt x="13170" y="82263"/>
                    <a:pt x="12210" y="83820"/>
                  </a:cubicBezTo>
                  <a:cubicBezTo>
                    <a:pt x="10380" y="86980"/>
                    <a:pt x="8620" y="90049"/>
                    <a:pt x="7339" y="93118"/>
                  </a:cubicBezTo>
                  <a:cubicBezTo>
                    <a:pt x="6013" y="96187"/>
                    <a:pt x="5052" y="99141"/>
                    <a:pt x="4412" y="101958"/>
                  </a:cubicBezTo>
                  <a:cubicBezTo>
                    <a:pt x="4092" y="103355"/>
                    <a:pt x="4000" y="104706"/>
                    <a:pt x="3794" y="106012"/>
                  </a:cubicBezTo>
                  <a:cubicBezTo>
                    <a:pt x="3794" y="107294"/>
                    <a:pt x="3589" y="108554"/>
                    <a:pt x="3749" y="109722"/>
                  </a:cubicBezTo>
                  <a:cubicBezTo>
                    <a:pt x="3794" y="110294"/>
                    <a:pt x="3840" y="110867"/>
                    <a:pt x="3886" y="111416"/>
                  </a:cubicBezTo>
                  <a:cubicBezTo>
                    <a:pt x="3977" y="111966"/>
                    <a:pt x="4092" y="112493"/>
                    <a:pt x="4183" y="112974"/>
                  </a:cubicBezTo>
                  <a:cubicBezTo>
                    <a:pt x="4320" y="114004"/>
                    <a:pt x="4686" y="114852"/>
                    <a:pt x="4915" y="115699"/>
                  </a:cubicBezTo>
                  <a:cubicBezTo>
                    <a:pt x="5532" y="117302"/>
                    <a:pt x="6150" y="118562"/>
                    <a:pt x="6699" y="119318"/>
                  </a:cubicBezTo>
                  <a:cubicBezTo>
                    <a:pt x="7224" y="120142"/>
                    <a:pt x="7567" y="120508"/>
                    <a:pt x="7567" y="120508"/>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7" name="Freeform: Shape 2006">
              <a:extLst>
                <a:ext uri="{FF2B5EF4-FFF2-40B4-BE49-F238E27FC236}">
                  <a16:creationId xmlns:a16="http://schemas.microsoft.com/office/drawing/2014/main" id="{4C48C2E3-3C33-8280-3514-8D9532165885}"/>
                </a:ext>
              </a:extLst>
            </p:cNvPr>
            <p:cNvSpPr/>
            <p:nvPr/>
          </p:nvSpPr>
          <p:spPr>
            <a:xfrm>
              <a:off x="5636393" y="3688310"/>
              <a:ext cx="39467" cy="147692"/>
            </a:xfrm>
            <a:custGeom>
              <a:avLst/>
              <a:gdLst>
                <a:gd name="connsiteX0" fmla="*/ 23 w 39467"/>
                <a:gd name="connsiteY0" fmla="*/ 0 h 147692"/>
                <a:gd name="connsiteX1" fmla="*/ 1852 w 39467"/>
                <a:gd name="connsiteY1" fmla="*/ 275 h 147692"/>
                <a:gd name="connsiteX2" fmla="*/ 6998 w 39467"/>
                <a:gd name="connsiteY2" fmla="*/ 1626 h 147692"/>
                <a:gd name="connsiteX3" fmla="*/ 14544 w 39467"/>
                <a:gd name="connsiteY3" fmla="*/ 5268 h 147692"/>
                <a:gd name="connsiteX4" fmla="*/ 22570 w 39467"/>
                <a:gd name="connsiteY4" fmla="*/ 13031 h 147692"/>
                <a:gd name="connsiteX5" fmla="*/ 25703 w 39467"/>
                <a:gd name="connsiteY5" fmla="*/ 18802 h 147692"/>
                <a:gd name="connsiteX6" fmla="*/ 26732 w 39467"/>
                <a:gd name="connsiteY6" fmla="*/ 22146 h 147692"/>
                <a:gd name="connsiteX7" fmla="*/ 27372 w 39467"/>
                <a:gd name="connsiteY7" fmla="*/ 25650 h 147692"/>
                <a:gd name="connsiteX8" fmla="*/ 27647 w 39467"/>
                <a:gd name="connsiteY8" fmla="*/ 27459 h 147692"/>
                <a:gd name="connsiteX9" fmla="*/ 27693 w 39467"/>
                <a:gd name="connsiteY9" fmla="*/ 29291 h 147692"/>
                <a:gd name="connsiteX10" fmla="*/ 27715 w 39467"/>
                <a:gd name="connsiteY10" fmla="*/ 33093 h 147692"/>
                <a:gd name="connsiteX11" fmla="*/ 27007 w 39467"/>
                <a:gd name="connsiteY11" fmla="*/ 40353 h 147692"/>
                <a:gd name="connsiteX12" fmla="*/ 26389 w 39467"/>
                <a:gd name="connsiteY12" fmla="*/ 44131 h 147692"/>
                <a:gd name="connsiteX13" fmla="*/ 25566 w 39467"/>
                <a:gd name="connsiteY13" fmla="*/ 47910 h 147692"/>
                <a:gd name="connsiteX14" fmla="*/ 23439 w 39467"/>
                <a:gd name="connsiteY14" fmla="*/ 55330 h 147692"/>
                <a:gd name="connsiteX15" fmla="*/ 22113 w 39467"/>
                <a:gd name="connsiteY15" fmla="*/ 61766 h 147692"/>
                <a:gd name="connsiteX16" fmla="*/ 23485 w 39467"/>
                <a:gd name="connsiteY16" fmla="*/ 67858 h 147692"/>
                <a:gd name="connsiteX17" fmla="*/ 24903 w 39467"/>
                <a:gd name="connsiteY17" fmla="*/ 71087 h 147692"/>
                <a:gd name="connsiteX18" fmla="*/ 26549 w 39467"/>
                <a:gd name="connsiteY18" fmla="*/ 74339 h 147692"/>
                <a:gd name="connsiteX19" fmla="*/ 30231 w 39467"/>
                <a:gd name="connsiteY19" fmla="*/ 81072 h 147692"/>
                <a:gd name="connsiteX20" fmla="*/ 35948 w 39467"/>
                <a:gd name="connsiteY20" fmla="*/ 95546 h 147692"/>
                <a:gd name="connsiteX21" fmla="*/ 38898 w 39467"/>
                <a:gd name="connsiteY21" fmla="*/ 109676 h 147692"/>
                <a:gd name="connsiteX22" fmla="*/ 39378 w 39467"/>
                <a:gd name="connsiteY22" fmla="*/ 122547 h 147692"/>
                <a:gd name="connsiteX23" fmla="*/ 38852 w 39467"/>
                <a:gd name="connsiteY23" fmla="*/ 128249 h 147692"/>
                <a:gd name="connsiteX24" fmla="*/ 37914 w 39467"/>
                <a:gd name="connsiteY24" fmla="*/ 133333 h 147692"/>
                <a:gd name="connsiteX25" fmla="*/ 35445 w 39467"/>
                <a:gd name="connsiteY25" fmla="*/ 141280 h 147692"/>
                <a:gd name="connsiteX26" fmla="*/ 34233 w 39467"/>
                <a:gd name="connsiteY26" fmla="*/ 144074 h 147692"/>
                <a:gd name="connsiteX27" fmla="*/ 33135 w 39467"/>
                <a:gd name="connsiteY27" fmla="*/ 146067 h 147692"/>
                <a:gd name="connsiteX28" fmla="*/ 32243 w 39467"/>
                <a:gd name="connsiteY28" fmla="*/ 147693 h 147692"/>
                <a:gd name="connsiteX29" fmla="*/ 32746 w 39467"/>
                <a:gd name="connsiteY29" fmla="*/ 145906 h 147692"/>
                <a:gd name="connsiteX30" fmla="*/ 33364 w 39467"/>
                <a:gd name="connsiteY30" fmla="*/ 143776 h 147692"/>
                <a:gd name="connsiteX31" fmla="*/ 33981 w 39467"/>
                <a:gd name="connsiteY31" fmla="*/ 140845 h 147692"/>
                <a:gd name="connsiteX32" fmla="*/ 34576 w 39467"/>
                <a:gd name="connsiteY32" fmla="*/ 137204 h 147692"/>
                <a:gd name="connsiteX33" fmla="*/ 35010 w 39467"/>
                <a:gd name="connsiteY33" fmla="*/ 132898 h 147692"/>
                <a:gd name="connsiteX34" fmla="*/ 35010 w 39467"/>
                <a:gd name="connsiteY34" fmla="*/ 122593 h 147692"/>
                <a:gd name="connsiteX35" fmla="*/ 34347 w 39467"/>
                <a:gd name="connsiteY35" fmla="*/ 116775 h 147692"/>
                <a:gd name="connsiteX36" fmla="*/ 33295 w 39467"/>
                <a:gd name="connsiteY36" fmla="*/ 110615 h 147692"/>
                <a:gd name="connsiteX37" fmla="*/ 29591 w 39467"/>
                <a:gd name="connsiteY37" fmla="*/ 97675 h 147692"/>
                <a:gd name="connsiteX38" fmla="*/ 23805 w 39467"/>
                <a:gd name="connsiteY38" fmla="*/ 84667 h 147692"/>
                <a:gd name="connsiteX39" fmla="*/ 20032 w 39467"/>
                <a:gd name="connsiteY39" fmla="*/ 78026 h 147692"/>
                <a:gd name="connsiteX40" fmla="*/ 18111 w 39467"/>
                <a:gd name="connsiteY40" fmla="*/ 74408 h 147692"/>
                <a:gd name="connsiteX41" fmla="*/ 16396 w 39467"/>
                <a:gd name="connsiteY41" fmla="*/ 70606 h 147692"/>
                <a:gd name="connsiteX42" fmla="*/ 14635 w 39467"/>
                <a:gd name="connsiteY42" fmla="*/ 61651 h 147692"/>
                <a:gd name="connsiteX43" fmla="*/ 16419 w 39467"/>
                <a:gd name="connsiteY43" fmla="*/ 53109 h 147692"/>
                <a:gd name="connsiteX44" fmla="*/ 18729 w 39467"/>
                <a:gd name="connsiteY44" fmla="*/ 46101 h 147692"/>
                <a:gd name="connsiteX45" fmla="*/ 19643 w 39467"/>
                <a:gd name="connsiteY45" fmla="*/ 42666 h 147692"/>
                <a:gd name="connsiteX46" fmla="*/ 20398 w 39467"/>
                <a:gd name="connsiteY46" fmla="*/ 39277 h 147692"/>
                <a:gd name="connsiteX47" fmla="*/ 21518 w 39467"/>
                <a:gd name="connsiteY47" fmla="*/ 32383 h 147692"/>
                <a:gd name="connsiteX48" fmla="*/ 21747 w 39467"/>
                <a:gd name="connsiteY48" fmla="*/ 29291 h 147692"/>
                <a:gd name="connsiteX49" fmla="*/ 21861 w 39467"/>
                <a:gd name="connsiteY49" fmla="*/ 27734 h 147692"/>
                <a:gd name="connsiteX50" fmla="*/ 21747 w 39467"/>
                <a:gd name="connsiteY50" fmla="*/ 26222 h 147692"/>
                <a:gd name="connsiteX51" fmla="*/ 18866 w 39467"/>
                <a:gd name="connsiteY51" fmla="*/ 15321 h 147692"/>
                <a:gd name="connsiteX52" fmla="*/ 12783 w 39467"/>
                <a:gd name="connsiteY52" fmla="*/ 7581 h 147692"/>
                <a:gd name="connsiteX53" fmla="*/ 6380 w 39467"/>
                <a:gd name="connsiteY53" fmla="*/ 3000 h 147692"/>
                <a:gd name="connsiteX54" fmla="*/ 1738 w 39467"/>
                <a:gd name="connsiteY54" fmla="*/ 710 h 147692"/>
                <a:gd name="connsiteX55" fmla="*/ 0 w 39467"/>
                <a:gd name="connsiteY55" fmla="*/ 23 h 14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467" h="147692">
                  <a:moveTo>
                    <a:pt x="23" y="0"/>
                  </a:moveTo>
                  <a:cubicBezTo>
                    <a:pt x="23" y="0"/>
                    <a:pt x="663" y="46"/>
                    <a:pt x="1852" y="275"/>
                  </a:cubicBezTo>
                  <a:cubicBezTo>
                    <a:pt x="3064" y="481"/>
                    <a:pt x="4825" y="870"/>
                    <a:pt x="6998" y="1626"/>
                  </a:cubicBezTo>
                  <a:cubicBezTo>
                    <a:pt x="9170" y="2336"/>
                    <a:pt x="11777" y="3481"/>
                    <a:pt x="14544" y="5268"/>
                  </a:cubicBezTo>
                  <a:cubicBezTo>
                    <a:pt x="17334" y="7008"/>
                    <a:pt x="20192" y="9573"/>
                    <a:pt x="22570" y="13031"/>
                  </a:cubicBezTo>
                  <a:cubicBezTo>
                    <a:pt x="23851" y="14726"/>
                    <a:pt x="24743" y="16741"/>
                    <a:pt x="25703" y="18802"/>
                  </a:cubicBezTo>
                  <a:cubicBezTo>
                    <a:pt x="26069" y="19902"/>
                    <a:pt x="26389" y="21024"/>
                    <a:pt x="26732" y="22146"/>
                  </a:cubicBezTo>
                  <a:cubicBezTo>
                    <a:pt x="27098" y="23268"/>
                    <a:pt x="27144" y="24459"/>
                    <a:pt x="27372" y="25650"/>
                  </a:cubicBezTo>
                  <a:cubicBezTo>
                    <a:pt x="27464" y="26246"/>
                    <a:pt x="27555" y="26864"/>
                    <a:pt x="27647" y="27459"/>
                  </a:cubicBezTo>
                  <a:cubicBezTo>
                    <a:pt x="27693" y="28055"/>
                    <a:pt x="27693" y="28696"/>
                    <a:pt x="27693" y="29291"/>
                  </a:cubicBezTo>
                  <a:cubicBezTo>
                    <a:pt x="27693" y="30551"/>
                    <a:pt x="27761" y="31719"/>
                    <a:pt x="27715" y="33093"/>
                  </a:cubicBezTo>
                  <a:cubicBezTo>
                    <a:pt x="27555" y="35429"/>
                    <a:pt x="27396" y="37742"/>
                    <a:pt x="27007" y="40353"/>
                  </a:cubicBezTo>
                  <a:cubicBezTo>
                    <a:pt x="26847" y="41612"/>
                    <a:pt x="26641" y="42895"/>
                    <a:pt x="26389" y="44131"/>
                  </a:cubicBezTo>
                  <a:cubicBezTo>
                    <a:pt x="26161" y="45391"/>
                    <a:pt x="25886" y="46651"/>
                    <a:pt x="25566" y="47910"/>
                  </a:cubicBezTo>
                  <a:cubicBezTo>
                    <a:pt x="24971" y="50452"/>
                    <a:pt x="24194" y="52995"/>
                    <a:pt x="23439" y="55330"/>
                  </a:cubicBezTo>
                  <a:cubicBezTo>
                    <a:pt x="22685" y="57712"/>
                    <a:pt x="22113" y="59842"/>
                    <a:pt x="22113" y="61766"/>
                  </a:cubicBezTo>
                  <a:cubicBezTo>
                    <a:pt x="22090" y="63666"/>
                    <a:pt x="22685" y="65728"/>
                    <a:pt x="23485" y="67858"/>
                  </a:cubicBezTo>
                  <a:cubicBezTo>
                    <a:pt x="23942" y="68911"/>
                    <a:pt x="24331" y="70010"/>
                    <a:pt x="24903" y="71087"/>
                  </a:cubicBezTo>
                  <a:cubicBezTo>
                    <a:pt x="25429" y="72163"/>
                    <a:pt x="25932" y="73262"/>
                    <a:pt x="26549" y="74339"/>
                  </a:cubicBezTo>
                  <a:cubicBezTo>
                    <a:pt x="27784" y="76606"/>
                    <a:pt x="28996" y="78850"/>
                    <a:pt x="30231" y="81072"/>
                  </a:cubicBezTo>
                  <a:cubicBezTo>
                    <a:pt x="32724" y="85904"/>
                    <a:pt x="34439" y="90759"/>
                    <a:pt x="35948" y="95546"/>
                  </a:cubicBezTo>
                  <a:cubicBezTo>
                    <a:pt x="37480" y="100332"/>
                    <a:pt x="38303" y="105141"/>
                    <a:pt x="38898" y="109676"/>
                  </a:cubicBezTo>
                  <a:cubicBezTo>
                    <a:pt x="39492" y="114233"/>
                    <a:pt x="39561" y="118585"/>
                    <a:pt x="39378" y="122547"/>
                  </a:cubicBezTo>
                  <a:cubicBezTo>
                    <a:pt x="39218" y="124562"/>
                    <a:pt x="39127" y="126463"/>
                    <a:pt x="38852" y="128249"/>
                  </a:cubicBezTo>
                  <a:cubicBezTo>
                    <a:pt x="38532" y="130058"/>
                    <a:pt x="38326" y="131753"/>
                    <a:pt x="37914" y="133333"/>
                  </a:cubicBezTo>
                  <a:cubicBezTo>
                    <a:pt x="37228" y="136494"/>
                    <a:pt x="36291" y="139173"/>
                    <a:pt x="35445" y="141280"/>
                  </a:cubicBezTo>
                  <a:cubicBezTo>
                    <a:pt x="34988" y="142334"/>
                    <a:pt x="34599" y="143296"/>
                    <a:pt x="34233" y="144074"/>
                  </a:cubicBezTo>
                  <a:cubicBezTo>
                    <a:pt x="33798" y="144853"/>
                    <a:pt x="33455" y="145540"/>
                    <a:pt x="33135" y="146067"/>
                  </a:cubicBezTo>
                  <a:cubicBezTo>
                    <a:pt x="32541" y="147120"/>
                    <a:pt x="32243" y="147693"/>
                    <a:pt x="32243" y="147693"/>
                  </a:cubicBezTo>
                  <a:cubicBezTo>
                    <a:pt x="32243" y="147693"/>
                    <a:pt x="32403" y="147051"/>
                    <a:pt x="32746" y="145906"/>
                  </a:cubicBezTo>
                  <a:cubicBezTo>
                    <a:pt x="32907" y="145311"/>
                    <a:pt x="33112" y="144601"/>
                    <a:pt x="33364" y="143776"/>
                  </a:cubicBezTo>
                  <a:cubicBezTo>
                    <a:pt x="33547" y="142929"/>
                    <a:pt x="33753" y="141944"/>
                    <a:pt x="33981" y="140845"/>
                  </a:cubicBezTo>
                  <a:cubicBezTo>
                    <a:pt x="34256" y="139769"/>
                    <a:pt x="34370" y="138509"/>
                    <a:pt x="34576" y="137204"/>
                  </a:cubicBezTo>
                  <a:cubicBezTo>
                    <a:pt x="34782" y="135875"/>
                    <a:pt x="34896" y="134433"/>
                    <a:pt x="35010" y="132898"/>
                  </a:cubicBezTo>
                  <a:cubicBezTo>
                    <a:pt x="35262" y="129806"/>
                    <a:pt x="35193" y="126348"/>
                    <a:pt x="35010" y="122593"/>
                  </a:cubicBezTo>
                  <a:cubicBezTo>
                    <a:pt x="34827" y="120715"/>
                    <a:pt x="34713" y="118768"/>
                    <a:pt x="34347" y="116775"/>
                  </a:cubicBezTo>
                  <a:cubicBezTo>
                    <a:pt x="34096" y="114760"/>
                    <a:pt x="33707" y="112722"/>
                    <a:pt x="33295" y="110615"/>
                  </a:cubicBezTo>
                  <a:cubicBezTo>
                    <a:pt x="32358" y="106401"/>
                    <a:pt x="31146" y="102050"/>
                    <a:pt x="29591" y="97675"/>
                  </a:cubicBezTo>
                  <a:cubicBezTo>
                    <a:pt x="28036" y="93301"/>
                    <a:pt x="25955" y="88858"/>
                    <a:pt x="23805" y="84667"/>
                  </a:cubicBezTo>
                  <a:cubicBezTo>
                    <a:pt x="22570" y="82446"/>
                    <a:pt x="21313" y="80248"/>
                    <a:pt x="20032" y="78026"/>
                  </a:cubicBezTo>
                  <a:cubicBezTo>
                    <a:pt x="19369" y="76858"/>
                    <a:pt x="18729" y="75667"/>
                    <a:pt x="18111" y="74408"/>
                  </a:cubicBezTo>
                  <a:cubicBezTo>
                    <a:pt x="17471" y="73239"/>
                    <a:pt x="16922" y="71934"/>
                    <a:pt x="16396" y="70606"/>
                  </a:cubicBezTo>
                  <a:cubicBezTo>
                    <a:pt x="15413" y="67926"/>
                    <a:pt x="14567" y="64926"/>
                    <a:pt x="14635" y="61651"/>
                  </a:cubicBezTo>
                  <a:cubicBezTo>
                    <a:pt x="14704" y="58399"/>
                    <a:pt x="15641" y="55536"/>
                    <a:pt x="16419" y="53109"/>
                  </a:cubicBezTo>
                  <a:cubicBezTo>
                    <a:pt x="17219" y="50613"/>
                    <a:pt x="18065" y="48345"/>
                    <a:pt x="18729" y="46101"/>
                  </a:cubicBezTo>
                  <a:cubicBezTo>
                    <a:pt x="19072" y="44956"/>
                    <a:pt x="19392" y="43834"/>
                    <a:pt x="19643" y="42666"/>
                  </a:cubicBezTo>
                  <a:cubicBezTo>
                    <a:pt x="19941" y="41544"/>
                    <a:pt x="20192" y="40399"/>
                    <a:pt x="20398" y="39277"/>
                  </a:cubicBezTo>
                  <a:cubicBezTo>
                    <a:pt x="20878" y="37101"/>
                    <a:pt x="21130" y="34673"/>
                    <a:pt x="21518" y="32383"/>
                  </a:cubicBezTo>
                  <a:cubicBezTo>
                    <a:pt x="21587" y="31352"/>
                    <a:pt x="21679" y="30322"/>
                    <a:pt x="21747" y="29291"/>
                  </a:cubicBezTo>
                  <a:cubicBezTo>
                    <a:pt x="21770" y="28765"/>
                    <a:pt x="21838" y="28238"/>
                    <a:pt x="21861" y="27734"/>
                  </a:cubicBezTo>
                  <a:cubicBezTo>
                    <a:pt x="21816" y="27230"/>
                    <a:pt x="21793" y="26726"/>
                    <a:pt x="21747" y="26222"/>
                  </a:cubicBezTo>
                  <a:cubicBezTo>
                    <a:pt x="21633" y="22169"/>
                    <a:pt x="20558" y="18436"/>
                    <a:pt x="18866" y="15321"/>
                  </a:cubicBezTo>
                  <a:cubicBezTo>
                    <a:pt x="17173" y="12207"/>
                    <a:pt x="15070" y="9573"/>
                    <a:pt x="12783" y="7581"/>
                  </a:cubicBezTo>
                  <a:cubicBezTo>
                    <a:pt x="10519" y="5634"/>
                    <a:pt x="8324" y="4077"/>
                    <a:pt x="6380" y="3000"/>
                  </a:cubicBezTo>
                  <a:cubicBezTo>
                    <a:pt x="4436" y="1924"/>
                    <a:pt x="2858" y="1145"/>
                    <a:pt x="1738" y="710"/>
                  </a:cubicBezTo>
                  <a:cubicBezTo>
                    <a:pt x="617" y="229"/>
                    <a:pt x="0" y="23"/>
                    <a:pt x="0" y="2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8" name="Freeform: Shape 2007">
              <a:extLst>
                <a:ext uri="{FF2B5EF4-FFF2-40B4-BE49-F238E27FC236}">
                  <a16:creationId xmlns:a16="http://schemas.microsoft.com/office/drawing/2014/main" id="{A4DD3537-C5B3-E640-7065-34551A343FC8}"/>
                </a:ext>
              </a:extLst>
            </p:cNvPr>
            <p:cNvSpPr/>
            <p:nvPr/>
          </p:nvSpPr>
          <p:spPr>
            <a:xfrm>
              <a:off x="5627197" y="3727815"/>
              <a:ext cx="32978" cy="78575"/>
            </a:xfrm>
            <a:custGeom>
              <a:avLst/>
              <a:gdLst>
                <a:gd name="connsiteX0" fmla="*/ 11506 w 32978"/>
                <a:gd name="connsiteY0" fmla="*/ 78575 h 78575"/>
                <a:gd name="connsiteX1" fmla="*/ 9082 w 32978"/>
                <a:gd name="connsiteY1" fmla="*/ 75392 h 78575"/>
                <a:gd name="connsiteX2" fmla="*/ 6657 w 32978"/>
                <a:gd name="connsiteY2" fmla="*/ 71499 h 78575"/>
                <a:gd name="connsiteX3" fmla="*/ 4028 w 32978"/>
                <a:gd name="connsiteY3" fmla="*/ 66117 h 78575"/>
                <a:gd name="connsiteX4" fmla="*/ 1672 w 32978"/>
                <a:gd name="connsiteY4" fmla="*/ 59384 h 78575"/>
                <a:gd name="connsiteX5" fmla="*/ 209 w 32978"/>
                <a:gd name="connsiteY5" fmla="*/ 51437 h 78575"/>
                <a:gd name="connsiteX6" fmla="*/ 255 w 32978"/>
                <a:gd name="connsiteY6" fmla="*/ 42666 h 78575"/>
                <a:gd name="connsiteX7" fmla="*/ 1055 w 32978"/>
                <a:gd name="connsiteY7" fmla="*/ 38177 h 78575"/>
                <a:gd name="connsiteX8" fmla="*/ 2381 w 32978"/>
                <a:gd name="connsiteY8" fmla="*/ 33780 h 78575"/>
                <a:gd name="connsiteX9" fmla="*/ 2473 w 32978"/>
                <a:gd name="connsiteY9" fmla="*/ 33505 h 78575"/>
                <a:gd name="connsiteX10" fmla="*/ 2518 w 32978"/>
                <a:gd name="connsiteY10" fmla="*/ 33345 h 78575"/>
                <a:gd name="connsiteX11" fmla="*/ 2518 w 32978"/>
                <a:gd name="connsiteY11" fmla="*/ 33276 h 78575"/>
                <a:gd name="connsiteX12" fmla="*/ 2633 w 32978"/>
                <a:gd name="connsiteY12" fmla="*/ 33070 h 78575"/>
                <a:gd name="connsiteX13" fmla="*/ 2839 w 32978"/>
                <a:gd name="connsiteY13" fmla="*/ 32589 h 78575"/>
                <a:gd name="connsiteX14" fmla="*/ 3296 w 32978"/>
                <a:gd name="connsiteY14" fmla="*/ 31627 h 78575"/>
                <a:gd name="connsiteX15" fmla="*/ 4211 w 32978"/>
                <a:gd name="connsiteY15" fmla="*/ 29681 h 78575"/>
                <a:gd name="connsiteX16" fmla="*/ 6726 w 32978"/>
                <a:gd name="connsiteY16" fmla="*/ 25673 h 78575"/>
                <a:gd name="connsiteX17" fmla="*/ 8098 w 32978"/>
                <a:gd name="connsiteY17" fmla="*/ 23863 h 78575"/>
                <a:gd name="connsiteX18" fmla="*/ 9607 w 32978"/>
                <a:gd name="connsiteY18" fmla="*/ 22215 h 78575"/>
                <a:gd name="connsiteX19" fmla="*/ 12763 w 32978"/>
                <a:gd name="connsiteY19" fmla="*/ 19237 h 78575"/>
                <a:gd name="connsiteX20" fmla="*/ 19212 w 32978"/>
                <a:gd name="connsiteY20" fmla="*/ 14634 h 78575"/>
                <a:gd name="connsiteX21" fmla="*/ 24815 w 32978"/>
                <a:gd name="connsiteY21" fmla="*/ 10855 h 78575"/>
                <a:gd name="connsiteX22" fmla="*/ 28931 w 32978"/>
                <a:gd name="connsiteY22" fmla="*/ 7168 h 78575"/>
                <a:gd name="connsiteX23" fmla="*/ 31377 w 32978"/>
                <a:gd name="connsiteY23" fmla="*/ 3573 h 78575"/>
                <a:gd name="connsiteX24" fmla="*/ 32567 w 32978"/>
                <a:gd name="connsiteY24" fmla="*/ 962 h 78575"/>
                <a:gd name="connsiteX25" fmla="*/ 32978 w 32978"/>
                <a:gd name="connsiteY25" fmla="*/ 0 h 78575"/>
                <a:gd name="connsiteX26" fmla="*/ 32887 w 32978"/>
                <a:gd name="connsiteY26" fmla="*/ 1031 h 78575"/>
                <a:gd name="connsiteX27" fmla="*/ 32429 w 32978"/>
                <a:gd name="connsiteY27" fmla="*/ 3985 h 78575"/>
                <a:gd name="connsiteX28" fmla="*/ 31812 w 32978"/>
                <a:gd name="connsiteY28" fmla="*/ 6046 h 78575"/>
                <a:gd name="connsiteX29" fmla="*/ 30714 w 32978"/>
                <a:gd name="connsiteY29" fmla="*/ 8405 h 78575"/>
                <a:gd name="connsiteX30" fmla="*/ 26987 w 32978"/>
                <a:gd name="connsiteY30" fmla="*/ 13283 h 78575"/>
                <a:gd name="connsiteX31" fmla="*/ 21750 w 32978"/>
                <a:gd name="connsiteY31" fmla="*/ 18024 h 78575"/>
                <a:gd name="connsiteX32" fmla="*/ 16125 w 32978"/>
                <a:gd name="connsiteY32" fmla="*/ 22970 h 78575"/>
                <a:gd name="connsiteX33" fmla="*/ 11254 w 32978"/>
                <a:gd name="connsiteY33" fmla="*/ 28810 h 78575"/>
                <a:gd name="connsiteX34" fmla="*/ 9333 w 32978"/>
                <a:gd name="connsiteY34" fmla="*/ 32016 h 78575"/>
                <a:gd name="connsiteX35" fmla="*/ 8464 w 32978"/>
                <a:gd name="connsiteY35" fmla="*/ 33940 h 78575"/>
                <a:gd name="connsiteX36" fmla="*/ 8029 w 32978"/>
                <a:gd name="connsiteY36" fmla="*/ 34925 h 78575"/>
                <a:gd name="connsiteX37" fmla="*/ 7801 w 32978"/>
                <a:gd name="connsiteY37" fmla="*/ 35429 h 78575"/>
                <a:gd name="connsiteX38" fmla="*/ 7801 w 32978"/>
                <a:gd name="connsiteY38" fmla="*/ 35429 h 78575"/>
                <a:gd name="connsiteX39" fmla="*/ 7847 w 32978"/>
                <a:gd name="connsiteY39" fmla="*/ 35314 h 78575"/>
                <a:gd name="connsiteX40" fmla="*/ 7847 w 32978"/>
                <a:gd name="connsiteY40" fmla="*/ 35406 h 78575"/>
                <a:gd name="connsiteX41" fmla="*/ 7801 w 32978"/>
                <a:gd name="connsiteY41" fmla="*/ 35498 h 78575"/>
                <a:gd name="connsiteX42" fmla="*/ 7732 w 32978"/>
                <a:gd name="connsiteY42" fmla="*/ 35750 h 78575"/>
                <a:gd name="connsiteX43" fmla="*/ 6520 w 32978"/>
                <a:gd name="connsiteY43" fmla="*/ 39482 h 78575"/>
                <a:gd name="connsiteX44" fmla="*/ 5743 w 32978"/>
                <a:gd name="connsiteY44" fmla="*/ 43353 h 78575"/>
                <a:gd name="connsiteX45" fmla="*/ 5240 w 32978"/>
                <a:gd name="connsiteY45" fmla="*/ 51048 h 78575"/>
                <a:gd name="connsiteX46" fmla="*/ 5857 w 32978"/>
                <a:gd name="connsiteY46" fmla="*/ 58399 h 78575"/>
                <a:gd name="connsiteX47" fmla="*/ 7138 w 32978"/>
                <a:gd name="connsiteY47" fmla="*/ 64995 h 78575"/>
                <a:gd name="connsiteX48" fmla="*/ 8670 w 32978"/>
                <a:gd name="connsiteY48" fmla="*/ 70537 h 78575"/>
                <a:gd name="connsiteX49" fmla="*/ 10111 w 32978"/>
                <a:gd name="connsiteY49" fmla="*/ 74774 h 78575"/>
                <a:gd name="connsiteX50" fmla="*/ 11528 w 32978"/>
                <a:gd name="connsiteY50" fmla="*/ 78461 h 7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2978" h="78575">
                  <a:moveTo>
                    <a:pt x="11506" y="78575"/>
                  </a:moveTo>
                  <a:cubicBezTo>
                    <a:pt x="11506" y="78575"/>
                    <a:pt x="10522" y="77522"/>
                    <a:pt x="9082" y="75392"/>
                  </a:cubicBezTo>
                  <a:cubicBezTo>
                    <a:pt x="8372" y="74361"/>
                    <a:pt x="7504" y="73056"/>
                    <a:pt x="6657" y="71499"/>
                  </a:cubicBezTo>
                  <a:cubicBezTo>
                    <a:pt x="5789" y="69942"/>
                    <a:pt x="4851" y="68155"/>
                    <a:pt x="4028" y="66117"/>
                  </a:cubicBezTo>
                  <a:cubicBezTo>
                    <a:pt x="3159" y="64102"/>
                    <a:pt x="2313" y="61834"/>
                    <a:pt x="1672" y="59384"/>
                  </a:cubicBezTo>
                  <a:cubicBezTo>
                    <a:pt x="1009" y="56911"/>
                    <a:pt x="437" y="54277"/>
                    <a:pt x="209" y="51437"/>
                  </a:cubicBezTo>
                  <a:cubicBezTo>
                    <a:pt x="-43" y="48620"/>
                    <a:pt x="-111" y="45666"/>
                    <a:pt x="255" y="42666"/>
                  </a:cubicBezTo>
                  <a:cubicBezTo>
                    <a:pt x="392" y="41177"/>
                    <a:pt x="780" y="39689"/>
                    <a:pt x="1055" y="38177"/>
                  </a:cubicBezTo>
                  <a:cubicBezTo>
                    <a:pt x="1398" y="36711"/>
                    <a:pt x="1947" y="35246"/>
                    <a:pt x="2381" y="33780"/>
                  </a:cubicBezTo>
                  <a:lnTo>
                    <a:pt x="2473" y="33505"/>
                  </a:lnTo>
                  <a:lnTo>
                    <a:pt x="2518" y="33345"/>
                  </a:lnTo>
                  <a:lnTo>
                    <a:pt x="2518" y="33276"/>
                  </a:lnTo>
                  <a:cubicBezTo>
                    <a:pt x="2518" y="33276"/>
                    <a:pt x="2633" y="33070"/>
                    <a:pt x="2633" y="33070"/>
                  </a:cubicBezTo>
                  <a:lnTo>
                    <a:pt x="2839" y="32589"/>
                  </a:lnTo>
                  <a:lnTo>
                    <a:pt x="3296" y="31627"/>
                  </a:lnTo>
                  <a:lnTo>
                    <a:pt x="4211" y="29681"/>
                  </a:lnTo>
                  <a:cubicBezTo>
                    <a:pt x="5034" y="28352"/>
                    <a:pt x="5789" y="26841"/>
                    <a:pt x="6726" y="25673"/>
                  </a:cubicBezTo>
                  <a:lnTo>
                    <a:pt x="8098" y="23863"/>
                  </a:lnTo>
                  <a:cubicBezTo>
                    <a:pt x="8601" y="23291"/>
                    <a:pt x="9127" y="22764"/>
                    <a:pt x="9607" y="22215"/>
                  </a:cubicBezTo>
                  <a:cubicBezTo>
                    <a:pt x="10591" y="21115"/>
                    <a:pt x="11734" y="20199"/>
                    <a:pt x="12763" y="19237"/>
                  </a:cubicBezTo>
                  <a:cubicBezTo>
                    <a:pt x="14936" y="17451"/>
                    <a:pt x="17154" y="15963"/>
                    <a:pt x="19212" y="14634"/>
                  </a:cubicBezTo>
                  <a:cubicBezTo>
                    <a:pt x="21247" y="13283"/>
                    <a:pt x="23191" y="12092"/>
                    <a:pt x="24815" y="10855"/>
                  </a:cubicBezTo>
                  <a:cubicBezTo>
                    <a:pt x="26484" y="9664"/>
                    <a:pt x="27810" y="8382"/>
                    <a:pt x="28931" y="7168"/>
                  </a:cubicBezTo>
                  <a:cubicBezTo>
                    <a:pt x="29960" y="5909"/>
                    <a:pt x="30829" y="4672"/>
                    <a:pt x="31377" y="3573"/>
                  </a:cubicBezTo>
                  <a:cubicBezTo>
                    <a:pt x="32041" y="2542"/>
                    <a:pt x="32292" y="1580"/>
                    <a:pt x="32567" y="962"/>
                  </a:cubicBezTo>
                  <a:cubicBezTo>
                    <a:pt x="32841" y="344"/>
                    <a:pt x="32978" y="0"/>
                    <a:pt x="32978" y="0"/>
                  </a:cubicBezTo>
                  <a:cubicBezTo>
                    <a:pt x="32978" y="0"/>
                    <a:pt x="32955" y="367"/>
                    <a:pt x="32887" y="1031"/>
                  </a:cubicBezTo>
                  <a:cubicBezTo>
                    <a:pt x="32772" y="1695"/>
                    <a:pt x="32841" y="2748"/>
                    <a:pt x="32429" y="3985"/>
                  </a:cubicBezTo>
                  <a:cubicBezTo>
                    <a:pt x="32247" y="4603"/>
                    <a:pt x="32109" y="5313"/>
                    <a:pt x="31812" y="6046"/>
                  </a:cubicBezTo>
                  <a:cubicBezTo>
                    <a:pt x="31515" y="6756"/>
                    <a:pt x="31172" y="7580"/>
                    <a:pt x="30714" y="8405"/>
                  </a:cubicBezTo>
                  <a:cubicBezTo>
                    <a:pt x="29799" y="9985"/>
                    <a:pt x="28565" y="11725"/>
                    <a:pt x="26987" y="13283"/>
                  </a:cubicBezTo>
                  <a:cubicBezTo>
                    <a:pt x="25455" y="14932"/>
                    <a:pt x="23625" y="16466"/>
                    <a:pt x="21750" y="18024"/>
                  </a:cubicBezTo>
                  <a:cubicBezTo>
                    <a:pt x="19852" y="19581"/>
                    <a:pt x="17977" y="21253"/>
                    <a:pt x="16125" y="22970"/>
                  </a:cubicBezTo>
                  <a:cubicBezTo>
                    <a:pt x="14341" y="24757"/>
                    <a:pt x="12649" y="26658"/>
                    <a:pt x="11254" y="28810"/>
                  </a:cubicBezTo>
                  <a:cubicBezTo>
                    <a:pt x="10454" y="29864"/>
                    <a:pt x="10019" y="30963"/>
                    <a:pt x="9333" y="32016"/>
                  </a:cubicBezTo>
                  <a:lnTo>
                    <a:pt x="8464" y="33940"/>
                  </a:lnTo>
                  <a:lnTo>
                    <a:pt x="8029" y="34925"/>
                  </a:lnTo>
                  <a:lnTo>
                    <a:pt x="7801" y="35429"/>
                  </a:lnTo>
                  <a:lnTo>
                    <a:pt x="7801" y="35429"/>
                  </a:lnTo>
                  <a:cubicBezTo>
                    <a:pt x="7915" y="35177"/>
                    <a:pt x="7824" y="35406"/>
                    <a:pt x="7847" y="35314"/>
                  </a:cubicBezTo>
                  <a:lnTo>
                    <a:pt x="7847" y="35406"/>
                  </a:lnTo>
                  <a:cubicBezTo>
                    <a:pt x="7847" y="35406"/>
                    <a:pt x="7801" y="35498"/>
                    <a:pt x="7801" y="35498"/>
                  </a:cubicBezTo>
                  <a:lnTo>
                    <a:pt x="7732" y="35750"/>
                  </a:lnTo>
                  <a:cubicBezTo>
                    <a:pt x="7343" y="37009"/>
                    <a:pt x="6818" y="38223"/>
                    <a:pt x="6520" y="39482"/>
                  </a:cubicBezTo>
                  <a:cubicBezTo>
                    <a:pt x="6269" y="40765"/>
                    <a:pt x="5880" y="42047"/>
                    <a:pt x="5743" y="43353"/>
                  </a:cubicBezTo>
                  <a:cubicBezTo>
                    <a:pt x="5423" y="45918"/>
                    <a:pt x="5148" y="48506"/>
                    <a:pt x="5240" y="51048"/>
                  </a:cubicBezTo>
                  <a:cubicBezTo>
                    <a:pt x="5331" y="53590"/>
                    <a:pt x="5491" y="56063"/>
                    <a:pt x="5857" y="58399"/>
                  </a:cubicBezTo>
                  <a:cubicBezTo>
                    <a:pt x="6223" y="60735"/>
                    <a:pt x="6657" y="62956"/>
                    <a:pt x="7138" y="64995"/>
                  </a:cubicBezTo>
                  <a:cubicBezTo>
                    <a:pt x="7641" y="67010"/>
                    <a:pt x="8167" y="68888"/>
                    <a:pt x="8670" y="70537"/>
                  </a:cubicBezTo>
                  <a:cubicBezTo>
                    <a:pt x="9196" y="72163"/>
                    <a:pt x="9676" y="73606"/>
                    <a:pt x="10111" y="74774"/>
                  </a:cubicBezTo>
                  <a:cubicBezTo>
                    <a:pt x="10957" y="77133"/>
                    <a:pt x="11528" y="78461"/>
                    <a:pt x="11528" y="7846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69" name="Freeform: Shape 2009">
              <a:extLst>
                <a:ext uri="{FF2B5EF4-FFF2-40B4-BE49-F238E27FC236}">
                  <a16:creationId xmlns:a16="http://schemas.microsoft.com/office/drawing/2014/main" id="{78EFAE14-3C2A-E3D4-087F-A884396E00E6}"/>
                </a:ext>
              </a:extLst>
            </p:cNvPr>
            <p:cNvSpPr/>
            <p:nvPr/>
          </p:nvSpPr>
          <p:spPr>
            <a:xfrm>
              <a:off x="5471006" y="3639314"/>
              <a:ext cx="234859" cy="462259"/>
            </a:xfrm>
            <a:custGeom>
              <a:avLst/>
              <a:gdLst>
                <a:gd name="connsiteX0" fmla="*/ 234859 w 234859"/>
                <a:gd name="connsiteY0" fmla="*/ 328694 h 462259"/>
                <a:gd name="connsiteX1" fmla="*/ 234745 w 234859"/>
                <a:gd name="connsiteY1" fmla="*/ 328511 h 462259"/>
                <a:gd name="connsiteX2" fmla="*/ 233716 w 234859"/>
                <a:gd name="connsiteY2" fmla="*/ 327114 h 462259"/>
                <a:gd name="connsiteX3" fmla="*/ 232527 w 234859"/>
                <a:gd name="connsiteY3" fmla="*/ 325923 h 462259"/>
                <a:gd name="connsiteX4" fmla="*/ 231932 w 234859"/>
                <a:gd name="connsiteY4" fmla="*/ 325442 h 462259"/>
                <a:gd name="connsiteX5" fmla="*/ 231658 w 234859"/>
                <a:gd name="connsiteY5" fmla="*/ 325213 h 462259"/>
                <a:gd name="connsiteX6" fmla="*/ 231498 w 234859"/>
                <a:gd name="connsiteY6" fmla="*/ 325076 h 462259"/>
                <a:gd name="connsiteX7" fmla="*/ 231224 w 234859"/>
                <a:gd name="connsiteY7" fmla="*/ 324915 h 462259"/>
                <a:gd name="connsiteX8" fmla="*/ 229668 w 234859"/>
                <a:gd name="connsiteY8" fmla="*/ 324045 h 462259"/>
                <a:gd name="connsiteX9" fmla="*/ 228159 w 234859"/>
                <a:gd name="connsiteY9" fmla="*/ 323358 h 462259"/>
                <a:gd name="connsiteX10" fmla="*/ 226718 w 234859"/>
                <a:gd name="connsiteY10" fmla="*/ 322854 h 462259"/>
                <a:gd name="connsiteX11" fmla="*/ 226353 w 234859"/>
                <a:gd name="connsiteY11" fmla="*/ 322717 h 462259"/>
                <a:gd name="connsiteX12" fmla="*/ 225781 w 234859"/>
                <a:gd name="connsiteY12" fmla="*/ 322602 h 462259"/>
                <a:gd name="connsiteX13" fmla="*/ 224889 w 234859"/>
                <a:gd name="connsiteY13" fmla="*/ 322419 h 462259"/>
                <a:gd name="connsiteX14" fmla="*/ 223128 w 234859"/>
                <a:gd name="connsiteY14" fmla="*/ 322190 h 462259"/>
                <a:gd name="connsiteX15" fmla="*/ 221322 w 234859"/>
                <a:gd name="connsiteY15" fmla="*/ 322144 h 462259"/>
                <a:gd name="connsiteX16" fmla="*/ 220407 w 234859"/>
                <a:gd name="connsiteY16" fmla="*/ 322190 h 462259"/>
                <a:gd name="connsiteX17" fmla="*/ 219630 w 234859"/>
                <a:gd name="connsiteY17" fmla="*/ 322259 h 462259"/>
                <a:gd name="connsiteX18" fmla="*/ 218006 w 234859"/>
                <a:gd name="connsiteY18" fmla="*/ 322419 h 462259"/>
                <a:gd name="connsiteX19" fmla="*/ 216222 w 234859"/>
                <a:gd name="connsiteY19" fmla="*/ 322740 h 462259"/>
                <a:gd name="connsiteX20" fmla="*/ 214530 w 234859"/>
                <a:gd name="connsiteY20" fmla="*/ 323198 h 462259"/>
                <a:gd name="connsiteX21" fmla="*/ 212906 w 234859"/>
                <a:gd name="connsiteY21" fmla="*/ 323770 h 462259"/>
                <a:gd name="connsiteX22" fmla="*/ 209842 w 234859"/>
                <a:gd name="connsiteY22" fmla="*/ 325030 h 462259"/>
                <a:gd name="connsiteX23" fmla="*/ 209476 w 234859"/>
                <a:gd name="connsiteY23" fmla="*/ 325282 h 462259"/>
                <a:gd name="connsiteX24" fmla="*/ 207167 w 234859"/>
                <a:gd name="connsiteY24" fmla="*/ 326518 h 462259"/>
                <a:gd name="connsiteX25" fmla="*/ 206023 w 234859"/>
                <a:gd name="connsiteY25" fmla="*/ 327160 h 462259"/>
                <a:gd name="connsiteX26" fmla="*/ 205726 w 234859"/>
                <a:gd name="connsiteY26" fmla="*/ 327343 h 462259"/>
                <a:gd name="connsiteX27" fmla="*/ 205657 w 234859"/>
                <a:gd name="connsiteY27" fmla="*/ 327343 h 462259"/>
                <a:gd name="connsiteX28" fmla="*/ 205497 w 234859"/>
                <a:gd name="connsiteY28" fmla="*/ 327480 h 462259"/>
                <a:gd name="connsiteX29" fmla="*/ 205360 w 234859"/>
                <a:gd name="connsiteY29" fmla="*/ 327549 h 462259"/>
                <a:gd name="connsiteX30" fmla="*/ 204834 w 234859"/>
                <a:gd name="connsiteY30" fmla="*/ 327915 h 462259"/>
                <a:gd name="connsiteX31" fmla="*/ 202662 w 234859"/>
                <a:gd name="connsiteY31" fmla="*/ 329358 h 462259"/>
                <a:gd name="connsiteX32" fmla="*/ 202113 w 234859"/>
                <a:gd name="connsiteY32" fmla="*/ 329725 h 462259"/>
                <a:gd name="connsiteX33" fmla="*/ 201495 w 234859"/>
                <a:gd name="connsiteY33" fmla="*/ 330182 h 462259"/>
                <a:gd name="connsiteX34" fmla="*/ 200421 w 234859"/>
                <a:gd name="connsiteY34" fmla="*/ 330938 h 462259"/>
                <a:gd name="connsiteX35" fmla="*/ 198294 w 234859"/>
                <a:gd name="connsiteY35" fmla="*/ 332473 h 462259"/>
                <a:gd name="connsiteX36" fmla="*/ 196007 w 234859"/>
                <a:gd name="connsiteY36" fmla="*/ 334282 h 462259"/>
                <a:gd name="connsiteX37" fmla="*/ 193926 w 234859"/>
                <a:gd name="connsiteY37" fmla="*/ 336000 h 462259"/>
                <a:gd name="connsiteX38" fmla="*/ 191937 w 234859"/>
                <a:gd name="connsiteY38" fmla="*/ 337694 h 462259"/>
                <a:gd name="connsiteX39" fmla="*/ 190953 w 234859"/>
                <a:gd name="connsiteY39" fmla="*/ 338542 h 462259"/>
                <a:gd name="connsiteX40" fmla="*/ 190038 w 234859"/>
                <a:gd name="connsiteY40" fmla="*/ 339274 h 462259"/>
                <a:gd name="connsiteX41" fmla="*/ 188026 w 234859"/>
                <a:gd name="connsiteY41" fmla="*/ 340969 h 462259"/>
                <a:gd name="connsiteX42" fmla="*/ 187523 w 234859"/>
                <a:gd name="connsiteY42" fmla="*/ 341381 h 462259"/>
                <a:gd name="connsiteX43" fmla="*/ 187112 w 234859"/>
                <a:gd name="connsiteY43" fmla="*/ 341656 h 462259"/>
                <a:gd name="connsiteX44" fmla="*/ 186265 w 234859"/>
                <a:gd name="connsiteY44" fmla="*/ 342275 h 462259"/>
                <a:gd name="connsiteX45" fmla="*/ 184573 w 234859"/>
                <a:gd name="connsiteY45" fmla="*/ 343534 h 462259"/>
                <a:gd name="connsiteX46" fmla="*/ 182378 w 234859"/>
                <a:gd name="connsiteY46" fmla="*/ 344931 h 462259"/>
                <a:gd name="connsiteX47" fmla="*/ 181280 w 234859"/>
                <a:gd name="connsiteY47" fmla="*/ 345618 h 462259"/>
                <a:gd name="connsiteX48" fmla="*/ 181258 w 234859"/>
                <a:gd name="connsiteY48" fmla="*/ 345618 h 462259"/>
                <a:gd name="connsiteX49" fmla="*/ 181029 w 234859"/>
                <a:gd name="connsiteY49" fmla="*/ 345733 h 462259"/>
                <a:gd name="connsiteX50" fmla="*/ 180457 w 234859"/>
                <a:gd name="connsiteY50" fmla="*/ 346076 h 462259"/>
                <a:gd name="connsiteX51" fmla="*/ 176295 w 234859"/>
                <a:gd name="connsiteY51" fmla="*/ 348343 h 462259"/>
                <a:gd name="connsiteX52" fmla="*/ 174649 w 234859"/>
                <a:gd name="connsiteY52" fmla="*/ 349008 h 462259"/>
                <a:gd name="connsiteX53" fmla="*/ 174328 w 234859"/>
                <a:gd name="connsiteY53" fmla="*/ 349077 h 462259"/>
                <a:gd name="connsiteX54" fmla="*/ 173894 w 234859"/>
                <a:gd name="connsiteY54" fmla="*/ 349168 h 462259"/>
                <a:gd name="connsiteX55" fmla="*/ 173665 w 234859"/>
                <a:gd name="connsiteY55" fmla="*/ 349214 h 462259"/>
                <a:gd name="connsiteX56" fmla="*/ 173505 w 234859"/>
                <a:gd name="connsiteY56" fmla="*/ 349214 h 462259"/>
                <a:gd name="connsiteX57" fmla="*/ 173368 w 234859"/>
                <a:gd name="connsiteY57" fmla="*/ 349237 h 462259"/>
                <a:gd name="connsiteX58" fmla="*/ 172865 w 234859"/>
                <a:gd name="connsiteY58" fmla="*/ 349282 h 462259"/>
                <a:gd name="connsiteX59" fmla="*/ 172362 w 234859"/>
                <a:gd name="connsiteY59" fmla="*/ 349328 h 462259"/>
                <a:gd name="connsiteX60" fmla="*/ 171058 w 234859"/>
                <a:gd name="connsiteY60" fmla="*/ 349191 h 462259"/>
                <a:gd name="connsiteX61" fmla="*/ 169732 w 234859"/>
                <a:gd name="connsiteY61" fmla="*/ 348825 h 462259"/>
                <a:gd name="connsiteX62" fmla="*/ 169297 w 234859"/>
                <a:gd name="connsiteY62" fmla="*/ 348733 h 462259"/>
                <a:gd name="connsiteX63" fmla="*/ 168680 w 234859"/>
                <a:gd name="connsiteY63" fmla="*/ 348458 h 462259"/>
                <a:gd name="connsiteX64" fmla="*/ 167445 w 234859"/>
                <a:gd name="connsiteY64" fmla="*/ 347863 h 462259"/>
                <a:gd name="connsiteX65" fmla="*/ 166828 w 234859"/>
                <a:gd name="connsiteY65" fmla="*/ 347588 h 462259"/>
                <a:gd name="connsiteX66" fmla="*/ 166530 w 234859"/>
                <a:gd name="connsiteY66" fmla="*/ 347451 h 462259"/>
                <a:gd name="connsiteX67" fmla="*/ 166393 w 234859"/>
                <a:gd name="connsiteY67" fmla="*/ 347382 h 462259"/>
                <a:gd name="connsiteX68" fmla="*/ 165753 w 234859"/>
                <a:gd name="connsiteY68" fmla="*/ 346969 h 462259"/>
                <a:gd name="connsiteX69" fmla="*/ 164815 w 234859"/>
                <a:gd name="connsiteY69" fmla="*/ 346374 h 462259"/>
                <a:gd name="connsiteX70" fmla="*/ 163763 w 234859"/>
                <a:gd name="connsiteY70" fmla="*/ 345618 h 462259"/>
                <a:gd name="connsiteX71" fmla="*/ 162666 w 234859"/>
                <a:gd name="connsiteY71" fmla="*/ 344771 h 462259"/>
                <a:gd name="connsiteX72" fmla="*/ 162391 w 234859"/>
                <a:gd name="connsiteY72" fmla="*/ 344565 h 462259"/>
                <a:gd name="connsiteX73" fmla="*/ 162254 w 234859"/>
                <a:gd name="connsiteY73" fmla="*/ 344473 h 462259"/>
                <a:gd name="connsiteX74" fmla="*/ 162254 w 234859"/>
                <a:gd name="connsiteY74" fmla="*/ 344473 h 462259"/>
                <a:gd name="connsiteX75" fmla="*/ 162254 w 234859"/>
                <a:gd name="connsiteY75" fmla="*/ 344473 h 462259"/>
                <a:gd name="connsiteX76" fmla="*/ 162552 w 234859"/>
                <a:gd name="connsiteY76" fmla="*/ 344725 h 462259"/>
                <a:gd name="connsiteX77" fmla="*/ 162506 w 234859"/>
                <a:gd name="connsiteY77" fmla="*/ 344656 h 462259"/>
                <a:gd name="connsiteX78" fmla="*/ 162003 w 234859"/>
                <a:gd name="connsiteY78" fmla="*/ 344198 h 462259"/>
                <a:gd name="connsiteX79" fmla="*/ 160539 w 234859"/>
                <a:gd name="connsiteY79" fmla="*/ 342847 h 462259"/>
                <a:gd name="connsiteX80" fmla="*/ 160333 w 234859"/>
                <a:gd name="connsiteY80" fmla="*/ 342275 h 462259"/>
                <a:gd name="connsiteX81" fmla="*/ 159259 w 234859"/>
                <a:gd name="connsiteY81" fmla="*/ 339274 h 462259"/>
                <a:gd name="connsiteX82" fmla="*/ 159259 w 234859"/>
                <a:gd name="connsiteY82" fmla="*/ 339183 h 462259"/>
                <a:gd name="connsiteX83" fmla="*/ 159167 w 234859"/>
                <a:gd name="connsiteY83" fmla="*/ 339000 h 462259"/>
                <a:gd name="connsiteX84" fmla="*/ 157566 w 234859"/>
                <a:gd name="connsiteY84" fmla="*/ 335519 h 462259"/>
                <a:gd name="connsiteX85" fmla="*/ 155828 w 234859"/>
                <a:gd name="connsiteY85" fmla="*/ 331877 h 462259"/>
                <a:gd name="connsiteX86" fmla="*/ 153793 w 234859"/>
                <a:gd name="connsiteY86" fmla="*/ 328396 h 462259"/>
                <a:gd name="connsiteX87" fmla="*/ 152764 w 234859"/>
                <a:gd name="connsiteY87" fmla="*/ 326679 h 462259"/>
                <a:gd name="connsiteX88" fmla="*/ 151529 w 234859"/>
                <a:gd name="connsiteY88" fmla="*/ 325007 h 462259"/>
                <a:gd name="connsiteX89" fmla="*/ 149037 w 234859"/>
                <a:gd name="connsiteY89" fmla="*/ 321663 h 462259"/>
                <a:gd name="connsiteX90" fmla="*/ 146498 w 234859"/>
                <a:gd name="connsiteY90" fmla="*/ 318824 h 462259"/>
                <a:gd name="connsiteX91" fmla="*/ 145218 w 234859"/>
                <a:gd name="connsiteY91" fmla="*/ 317449 h 462259"/>
                <a:gd name="connsiteX92" fmla="*/ 144578 w 234859"/>
                <a:gd name="connsiteY92" fmla="*/ 316739 h 462259"/>
                <a:gd name="connsiteX93" fmla="*/ 144349 w 234859"/>
                <a:gd name="connsiteY93" fmla="*/ 316510 h 462259"/>
                <a:gd name="connsiteX94" fmla="*/ 144257 w 234859"/>
                <a:gd name="connsiteY94" fmla="*/ 316419 h 462259"/>
                <a:gd name="connsiteX95" fmla="*/ 144074 w 234859"/>
                <a:gd name="connsiteY95" fmla="*/ 316236 h 462259"/>
                <a:gd name="connsiteX96" fmla="*/ 143708 w 234859"/>
                <a:gd name="connsiteY96" fmla="*/ 315915 h 462259"/>
                <a:gd name="connsiteX97" fmla="*/ 140736 w 234859"/>
                <a:gd name="connsiteY97" fmla="*/ 313258 h 462259"/>
                <a:gd name="connsiteX98" fmla="*/ 137694 w 234859"/>
                <a:gd name="connsiteY98" fmla="*/ 310808 h 462259"/>
                <a:gd name="connsiteX99" fmla="*/ 134607 w 234859"/>
                <a:gd name="connsiteY99" fmla="*/ 308449 h 462259"/>
                <a:gd name="connsiteX100" fmla="*/ 128501 w 234859"/>
                <a:gd name="connsiteY100" fmla="*/ 304029 h 462259"/>
                <a:gd name="connsiteX101" fmla="*/ 122579 w 234859"/>
                <a:gd name="connsiteY101" fmla="*/ 299586 h 462259"/>
                <a:gd name="connsiteX102" fmla="*/ 119812 w 234859"/>
                <a:gd name="connsiteY102" fmla="*/ 297342 h 462259"/>
                <a:gd name="connsiteX103" fmla="*/ 117250 w 234859"/>
                <a:gd name="connsiteY103" fmla="*/ 294845 h 462259"/>
                <a:gd name="connsiteX104" fmla="*/ 108058 w 234859"/>
                <a:gd name="connsiteY104" fmla="*/ 283830 h 462259"/>
                <a:gd name="connsiteX105" fmla="*/ 104307 w 234859"/>
                <a:gd name="connsiteY105" fmla="*/ 277646 h 462259"/>
                <a:gd name="connsiteX106" fmla="*/ 101106 w 234859"/>
                <a:gd name="connsiteY106" fmla="*/ 271188 h 462259"/>
                <a:gd name="connsiteX107" fmla="*/ 99665 w 234859"/>
                <a:gd name="connsiteY107" fmla="*/ 267890 h 462259"/>
                <a:gd name="connsiteX108" fmla="*/ 98362 w 234859"/>
                <a:gd name="connsiteY108" fmla="*/ 264386 h 462259"/>
                <a:gd name="connsiteX109" fmla="*/ 97722 w 234859"/>
                <a:gd name="connsiteY109" fmla="*/ 262623 h 462259"/>
                <a:gd name="connsiteX110" fmla="*/ 97401 w 234859"/>
                <a:gd name="connsiteY110" fmla="*/ 261730 h 462259"/>
                <a:gd name="connsiteX111" fmla="*/ 97264 w 234859"/>
                <a:gd name="connsiteY111" fmla="*/ 261294 h 462259"/>
                <a:gd name="connsiteX112" fmla="*/ 97264 w 234859"/>
                <a:gd name="connsiteY112" fmla="*/ 261111 h 462259"/>
                <a:gd name="connsiteX113" fmla="*/ 96532 w 234859"/>
                <a:gd name="connsiteY113" fmla="*/ 257653 h 462259"/>
                <a:gd name="connsiteX114" fmla="*/ 95526 w 234859"/>
                <a:gd name="connsiteY114" fmla="*/ 243431 h 462259"/>
                <a:gd name="connsiteX115" fmla="*/ 95961 w 234859"/>
                <a:gd name="connsiteY115" fmla="*/ 236034 h 462259"/>
                <a:gd name="connsiteX116" fmla="*/ 96967 w 234859"/>
                <a:gd name="connsiteY116" fmla="*/ 228705 h 462259"/>
                <a:gd name="connsiteX117" fmla="*/ 98019 w 234859"/>
                <a:gd name="connsiteY117" fmla="*/ 221377 h 462259"/>
                <a:gd name="connsiteX118" fmla="*/ 99482 w 234859"/>
                <a:gd name="connsiteY118" fmla="*/ 213957 h 462259"/>
                <a:gd name="connsiteX119" fmla="*/ 100969 w 234859"/>
                <a:gd name="connsiteY119" fmla="*/ 206628 h 462259"/>
                <a:gd name="connsiteX120" fmla="*/ 102661 w 234859"/>
                <a:gd name="connsiteY120" fmla="*/ 199254 h 462259"/>
                <a:gd name="connsiteX121" fmla="*/ 106045 w 234859"/>
                <a:gd name="connsiteY121" fmla="*/ 184528 h 462259"/>
                <a:gd name="connsiteX122" fmla="*/ 111808 w 234859"/>
                <a:gd name="connsiteY122" fmla="*/ 154596 h 462259"/>
                <a:gd name="connsiteX123" fmla="*/ 110710 w 234859"/>
                <a:gd name="connsiteY123" fmla="*/ 123541 h 462259"/>
                <a:gd name="connsiteX124" fmla="*/ 105085 w 234859"/>
                <a:gd name="connsiteY124" fmla="*/ 108884 h 462259"/>
                <a:gd name="connsiteX125" fmla="*/ 103164 w 234859"/>
                <a:gd name="connsiteY125" fmla="*/ 105472 h 462259"/>
                <a:gd name="connsiteX126" fmla="*/ 101129 w 234859"/>
                <a:gd name="connsiteY126" fmla="*/ 102220 h 462259"/>
                <a:gd name="connsiteX127" fmla="*/ 96647 w 234859"/>
                <a:gd name="connsiteY127" fmla="*/ 95876 h 462259"/>
                <a:gd name="connsiteX128" fmla="*/ 87271 w 234859"/>
                <a:gd name="connsiteY128" fmla="*/ 83990 h 462259"/>
                <a:gd name="connsiteX129" fmla="*/ 82652 w 234859"/>
                <a:gd name="connsiteY129" fmla="*/ 78127 h 462259"/>
                <a:gd name="connsiteX130" fmla="*/ 78193 w 234859"/>
                <a:gd name="connsiteY130" fmla="*/ 72104 h 462259"/>
                <a:gd name="connsiteX131" fmla="*/ 76066 w 234859"/>
                <a:gd name="connsiteY131" fmla="*/ 69058 h 462259"/>
                <a:gd name="connsiteX132" fmla="*/ 74122 w 234859"/>
                <a:gd name="connsiteY132" fmla="*/ 65921 h 462259"/>
                <a:gd name="connsiteX133" fmla="*/ 70669 w 234859"/>
                <a:gd name="connsiteY133" fmla="*/ 59462 h 462259"/>
                <a:gd name="connsiteX134" fmla="*/ 69137 w 234859"/>
                <a:gd name="connsiteY134" fmla="*/ 56119 h 462259"/>
                <a:gd name="connsiteX135" fmla="*/ 67994 w 234859"/>
                <a:gd name="connsiteY135" fmla="*/ 52752 h 462259"/>
                <a:gd name="connsiteX136" fmla="*/ 67399 w 234859"/>
                <a:gd name="connsiteY136" fmla="*/ 51058 h 462259"/>
                <a:gd name="connsiteX137" fmla="*/ 67124 w 234859"/>
                <a:gd name="connsiteY137" fmla="*/ 50210 h 462259"/>
                <a:gd name="connsiteX138" fmla="*/ 66919 w 234859"/>
                <a:gd name="connsiteY138" fmla="*/ 49271 h 462259"/>
                <a:gd name="connsiteX139" fmla="*/ 66164 w 234859"/>
                <a:gd name="connsiteY139" fmla="*/ 45561 h 462259"/>
                <a:gd name="connsiteX140" fmla="*/ 66416 w 234859"/>
                <a:gd name="connsiteY140" fmla="*/ 31477 h 462259"/>
                <a:gd name="connsiteX141" fmla="*/ 66896 w 234859"/>
                <a:gd name="connsiteY141" fmla="*/ 29782 h 462259"/>
                <a:gd name="connsiteX142" fmla="*/ 67559 w 234859"/>
                <a:gd name="connsiteY142" fmla="*/ 28179 h 462259"/>
                <a:gd name="connsiteX143" fmla="*/ 69068 w 234859"/>
                <a:gd name="connsiteY143" fmla="*/ 25156 h 462259"/>
                <a:gd name="connsiteX144" fmla="*/ 70166 w 234859"/>
                <a:gd name="connsiteY144" fmla="*/ 23644 h 462259"/>
                <a:gd name="connsiteX145" fmla="*/ 70715 w 234859"/>
                <a:gd name="connsiteY145" fmla="*/ 22866 h 462259"/>
                <a:gd name="connsiteX146" fmla="*/ 71263 w 234859"/>
                <a:gd name="connsiteY146" fmla="*/ 22293 h 462259"/>
                <a:gd name="connsiteX147" fmla="*/ 72430 w 234859"/>
                <a:gd name="connsiteY147" fmla="*/ 21011 h 462259"/>
                <a:gd name="connsiteX148" fmla="*/ 73733 w 234859"/>
                <a:gd name="connsiteY148" fmla="*/ 19866 h 462259"/>
                <a:gd name="connsiteX149" fmla="*/ 100992 w 234859"/>
                <a:gd name="connsiteY149" fmla="*/ 11873 h 462259"/>
                <a:gd name="connsiteX150" fmla="*/ 104559 w 234859"/>
                <a:gd name="connsiteY150" fmla="*/ 12079 h 462259"/>
                <a:gd name="connsiteX151" fmla="*/ 108149 w 234859"/>
                <a:gd name="connsiteY151" fmla="*/ 12537 h 462259"/>
                <a:gd name="connsiteX152" fmla="*/ 111831 w 234859"/>
                <a:gd name="connsiteY152" fmla="*/ 13339 h 462259"/>
                <a:gd name="connsiteX153" fmla="*/ 115192 w 234859"/>
                <a:gd name="connsiteY153" fmla="*/ 14415 h 462259"/>
                <a:gd name="connsiteX154" fmla="*/ 127541 w 234859"/>
                <a:gd name="connsiteY154" fmla="*/ 22110 h 462259"/>
                <a:gd name="connsiteX155" fmla="*/ 130308 w 234859"/>
                <a:gd name="connsiteY155" fmla="*/ 24606 h 462259"/>
                <a:gd name="connsiteX156" fmla="*/ 132915 w 234859"/>
                <a:gd name="connsiteY156" fmla="*/ 27309 h 462259"/>
                <a:gd name="connsiteX157" fmla="*/ 138175 w 234859"/>
                <a:gd name="connsiteY157" fmla="*/ 32668 h 462259"/>
                <a:gd name="connsiteX158" fmla="*/ 148968 w 234859"/>
                <a:gd name="connsiteY158" fmla="*/ 43340 h 462259"/>
                <a:gd name="connsiteX159" fmla="*/ 155257 w 234859"/>
                <a:gd name="connsiteY159" fmla="*/ 47852 h 462259"/>
                <a:gd name="connsiteX160" fmla="*/ 158618 w 234859"/>
                <a:gd name="connsiteY160" fmla="*/ 49730 h 462259"/>
                <a:gd name="connsiteX161" fmla="*/ 162140 w 234859"/>
                <a:gd name="connsiteY161" fmla="*/ 51264 h 462259"/>
                <a:gd name="connsiteX162" fmla="*/ 165890 w 234859"/>
                <a:gd name="connsiteY162" fmla="*/ 52386 h 462259"/>
                <a:gd name="connsiteX163" fmla="*/ 169618 w 234859"/>
                <a:gd name="connsiteY163" fmla="*/ 53119 h 462259"/>
                <a:gd name="connsiteX164" fmla="*/ 170532 w 234859"/>
                <a:gd name="connsiteY164" fmla="*/ 53279 h 462259"/>
                <a:gd name="connsiteX165" fmla="*/ 171447 w 234859"/>
                <a:gd name="connsiteY165" fmla="*/ 53371 h 462259"/>
                <a:gd name="connsiteX166" fmla="*/ 172979 w 234859"/>
                <a:gd name="connsiteY166" fmla="*/ 54562 h 462259"/>
                <a:gd name="connsiteX167" fmla="*/ 174671 w 234859"/>
                <a:gd name="connsiteY167" fmla="*/ 56050 h 462259"/>
                <a:gd name="connsiteX168" fmla="*/ 176386 w 234859"/>
                <a:gd name="connsiteY168" fmla="*/ 57676 h 462259"/>
                <a:gd name="connsiteX169" fmla="*/ 176821 w 234859"/>
                <a:gd name="connsiteY169" fmla="*/ 58088 h 462259"/>
                <a:gd name="connsiteX170" fmla="*/ 176958 w 234859"/>
                <a:gd name="connsiteY170" fmla="*/ 58226 h 462259"/>
                <a:gd name="connsiteX171" fmla="*/ 177119 w 234859"/>
                <a:gd name="connsiteY171" fmla="*/ 58432 h 462259"/>
                <a:gd name="connsiteX172" fmla="*/ 177827 w 234859"/>
                <a:gd name="connsiteY172" fmla="*/ 59234 h 462259"/>
                <a:gd name="connsiteX173" fmla="*/ 179108 w 234859"/>
                <a:gd name="connsiteY173" fmla="*/ 60951 h 462259"/>
                <a:gd name="connsiteX174" fmla="*/ 180206 w 234859"/>
                <a:gd name="connsiteY174" fmla="*/ 62714 h 462259"/>
                <a:gd name="connsiteX175" fmla="*/ 180731 w 234859"/>
                <a:gd name="connsiteY175" fmla="*/ 63608 h 462259"/>
                <a:gd name="connsiteX176" fmla="*/ 181258 w 234859"/>
                <a:gd name="connsiteY176" fmla="*/ 64661 h 462259"/>
                <a:gd name="connsiteX177" fmla="*/ 181783 w 234859"/>
                <a:gd name="connsiteY177" fmla="*/ 65715 h 462259"/>
                <a:gd name="connsiteX178" fmla="*/ 181783 w 234859"/>
                <a:gd name="connsiteY178" fmla="*/ 65783 h 462259"/>
                <a:gd name="connsiteX179" fmla="*/ 181829 w 234859"/>
                <a:gd name="connsiteY179" fmla="*/ 65783 h 462259"/>
                <a:gd name="connsiteX180" fmla="*/ 181760 w 234859"/>
                <a:gd name="connsiteY180" fmla="*/ 65692 h 462259"/>
                <a:gd name="connsiteX181" fmla="*/ 181760 w 234859"/>
                <a:gd name="connsiteY181" fmla="*/ 65692 h 462259"/>
                <a:gd name="connsiteX182" fmla="*/ 181760 w 234859"/>
                <a:gd name="connsiteY182" fmla="*/ 65715 h 462259"/>
                <a:gd name="connsiteX183" fmla="*/ 181806 w 234859"/>
                <a:gd name="connsiteY183" fmla="*/ 65829 h 462259"/>
                <a:gd name="connsiteX184" fmla="*/ 181898 w 234859"/>
                <a:gd name="connsiteY184" fmla="*/ 66058 h 462259"/>
                <a:gd name="connsiteX185" fmla="*/ 182081 w 234859"/>
                <a:gd name="connsiteY185" fmla="*/ 66539 h 462259"/>
                <a:gd name="connsiteX186" fmla="*/ 182721 w 234859"/>
                <a:gd name="connsiteY186" fmla="*/ 68509 h 462259"/>
                <a:gd name="connsiteX187" fmla="*/ 183155 w 234859"/>
                <a:gd name="connsiteY187" fmla="*/ 70478 h 462259"/>
                <a:gd name="connsiteX188" fmla="*/ 183384 w 234859"/>
                <a:gd name="connsiteY188" fmla="*/ 72333 h 462259"/>
                <a:gd name="connsiteX189" fmla="*/ 183498 w 234859"/>
                <a:gd name="connsiteY189" fmla="*/ 74669 h 462259"/>
                <a:gd name="connsiteX190" fmla="*/ 183498 w 234859"/>
                <a:gd name="connsiteY190" fmla="*/ 75745 h 462259"/>
                <a:gd name="connsiteX191" fmla="*/ 183521 w 234859"/>
                <a:gd name="connsiteY191" fmla="*/ 76936 h 462259"/>
                <a:gd name="connsiteX192" fmla="*/ 183521 w 234859"/>
                <a:gd name="connsiteY192" fmla="*/ 76501 h 462259"/>
                <a:gd name="connsiteX193" fmla="*/ 182904 w 234859"/>
                <a:gd name="connsiteY193" fmla="*/ 81036 h 462259"/>
                <a:gd name="connsiteX194" fmla="*/ 182973 w 234859"/>
                <a:gd name="connsiteY194" fmla="*/ 80555 h 462259"/>
                <a:gd name="connsiteX195" fmla="*/ 181417 w 234859"/>
                <a:gd name="connsiteY195" fmla="*/ 87586 h 462259"/>
                <a:gd name="connsiteX196" fmla="*/ 180937 w 234859"/>
                <a:gd name="connsiteY196" fmla="*/ 89326 h 462259"/>
                <a:gd name="connsiteX197" fmla="*/ 180709 w 234859"/>
                <a:gd name="connsiteY197" fmla="*/ 90197 h 462259"/>
                <a:gd name="connsiteX198" fmla="*/ 180640 w 234859"/>
                <a:gd name="connsiteY198" fmla="*/ 90426 h 462259"/>
                <a:gd name="connsiteX199" fmla="*/ 180640 w 234859"/>
                <a:gd name="connsiteY199" fmla="*/ 90540 h 462259"/>
                <a:gd name="connsiteX200" fmla="*/ 180594 w 234859"/>
                <a:gd name="connsiteY200" fmla="*/ 90586 h 462259"/>
                <a:gd name="connsiteX201" fmla="*/ 180594 w 234859"/>
                <a:gd name="connsiteY201" fmla="*/ 90586 h 462259"/>
                <a:gd name="connsiteX202" fmla="*/ 180640 w 234859"/>
                <a:gd name="connsiteY202" fmla="*/ 90449 h 462259"/>
                <a:gd name="connsiteX203" fmla="*/ 180503 w 234859"/>
                <a:gd name="connsiteY203" fmla="*/ 90884 h 462259"/>
                <a:gd name="connsiteX204" fmla="*/ 179954 w 234859"/>
                <a:gd name="connsiteY204" fmla="*/ 92624 h 462259"/>
                <a:gd name="connsiteX205" fmla="*/ 179680 w 234859"/>
                <a:gd name="connsiteY205" fmla="*/ 93494 h 462259"/>
                <a:gd name="connsiteX206" fmla="*/ 179611 w 234859"/>
                <a:gd name="connsiteY206" fmla="*/ 93701 h 462259"/>
                <a:gd name="connsiteX207" fmla="*/ 179565 w 234859"/>
                <a:gd name="connsiteY207" fmla="*/ 93815 h 462259"/>
                <a:gd name="connsiteX208" fmla="*/ 179611 w 234859"/>
                <a:gd name="connsiteY208" fmla="*/ 93655 h 462259"/>
                <a:gd name="connsiteX209" fmla="*/ 179611 w 234859"/>
                <a:gd name="connsiteY209" fmla="*/ 93701 h 462259"/>
                <a:gd name="connsiteX210" fmla="*/ 179588 w 234859"/>
                <a:gd name="connsiteY210" fmla="*/ 93746 h 462259"/>
                <a:gd name="connsiteX211" fmla="*/ 179428 w 234859"/>
                <a:gd name="connsiteY211" fmla="*/ 94181 h 462259"/>
                <a:gd name="connsiteX212" fmla="*/ 178810 w 234859"/>
                <a:gd name="connsiteY212" fmla="*/ 95784 h 462259"/>
                <a:gd name="connsiteX213" fmla="*/ 178673 w 234859"/>
                <a:gd name="connsiteY213" fmla="*/ 95899 h 462259"/>
                <a:gd name="connsiteX214" fmla="*/ 178491 w 234859"/>
                <a:gd name="connsiteY214" fmla="*/ 96059 h 462259"/>
                <a:gd name="connsiteX215" fmla="*/ 178422 w 234859"/>
                <a:gd name="connsiteY215" fmla="*/ 96128 h 462259"/>
                <a:gd name="connsiteX216" fmla="*/ 177942 w 234859"/>
                <a:gd name="connsiteY216" fmla="*/ 96494 h 462259"/>
                <a:gd name="connsiteX217" fmla="*/ 176981 w 234859"/>
                <a:gd name="connsiteY217" fmla="*/ 97181 h 462259"/>
                <a:gd name="connsiteX218" fmla="*/ 175060 w 234859"/>
                <a:gd name="connsiteY218" fmla="*/ 98579 h 462259"/>
                <a:gd name="connsiteX219" fmla="*/ 171173 w 234859"/>
                <a:gd name="connsiteY219" fmla="*/ 101350 h 462259"/>
                <a:gd name="connsiteX220" fmla="*/ 169183 w 234859"/>
                <a:gd name="connsiteY220" fmla="*/ 102884 h 462259"/>
                <a:gd name="connsiteX221" fmla="*/ 167354 w 234859"/>
                <a:gd name="connsiteY221" fmla="*/ 104396 h 462259"/>
                <a:gd name="connsiteX222" fmla="*/ 166896 w 234859"/>
                <a:gd name="connsiteY222" fmla="*/ 104785 h 462259"/>
                <a:gd name="connsiteX223" fmla="*/ 166530 w 234859"/>
                <a:gd name="connsiteY223" fmla="*/ 105128 h 462259"/>
                <a:gd name="connsiteX224" fmla="*/ 166416 w 234859"/>
                <a:gd name="connsiteY224" fmla="*/ 105243 h 462259"/>
                <a:gd name="connsiteX225" fmla="*/ 166187 w 234859"/>
                <a:gd name="connsiteY225" fmla="*/ 105449 h 462259"/>
                <a:gd name="connsiteX226" fmla="*/ 165273 w 234859"/>
                <a:gd name="connsiteY226" fmla="*/ 106342 h 462259"/>
                <a:gd name="connsiteX227" fmla="*/ 163604 w 234859"/>
                <a:gd name="connsiteY227" fmla="*/ 108106 h 462259"/>
                <a:gd name="connsiteX228" fmla="*/ 163283 w 234859"/>
                <a:gd name="connsiteY228" fmla="*/ 108449 h 462259"/>
                <a:gd name="connsiteX229" fmla="*/ 163077 w 234859"/>
                <a:gd name="connsiteY229" fmla="*/ 108655 h 462259"/>
                <a:gd name="connsiteX230" fmla="*/ 162712 w 234859"/>
                <a:gd name="connsiteY230" fmla="*/ 109136 h 462259"/>
                <a:gd name="connsiteX231" fmla="*/ 161934 w 234859"/>
                <a:gd name="connsiteY231" fmla="*/ 110052 h 462259"/>
                <a:gd name="connsiteX232" fmla="*/ 161660 w 234859"/>
                <a:gd name="connsiteY232" fmla="*/ 110396 h 462259"/>
                <a:gd name="connsiteX233" fmla="*/ 161568 w 234859"/>
                <a:gd name="connsiteY233" fmla="*/ 110510 h 462259"/>
                <a:gd name="connsiteX234" fmla="*/ 161408 w 234859"/>
                <a:gd name="connsiteY234" fmla="*/ 110762 h 462259"/>
                <a:gd name="connsiteX235" fmla="*/ 161065 w 234859"/>
                <a:gd name="connsiteY235" fmla="*/ 111266 h 462259"/>
                <a:gd name="connsiteX236" fmla="*/ 160379 w 234859"/>
                <a:gd name="connsiteY236" fmla="*/ 112251 h 462259"/>
                <a:gd name="connsiteX237" fmla="*/ 158916 w 234859"/>
                <a:gd name="connsiteY237" fmla="*/ 114587 h 462259"/>
                <a:gd name="connsiteX238" fmla="*/ 157795 w 234859"/>
                <a:gd name="connsiteY238" fmla="*/ 116694 h 462259"/>
                <a:gd name="connsiteX239" fmla="*/ 157635 w 234859"/>
                <a:gd name="connsiteY239" fmla="*/ 116992 h 462259"/>
                <a:gd name="connsiteX240" fmla="*/ 156377 w 234859"/>
                <a:gd name="connsiteY240" fmla="*/ 119992 h 462259"/>
                <a:gd name="connsiteX241" fmla="*/ 155966 w 234859"/>
                <a:gd name="connsiteY241" fmla="*/ 121045 h 462259"/>
                <a:gd name="connsiteX242" fmla="*/ 155783 w 234859"/>
                <a:gd name="connsiteY242" fmla="*/ 121641 h 462259"/>
                <a:gd name="connsiteX243" fmla="*/ 155691 w 234859"/>
                <a:gd name="connsiteY243" fmla="*/ 122030 h 462259"/>
                <a:gd name="connsiteX244" fmla="*/ 155280 w 234859"/>
                <a:gd name="connsiteY244" fmla="*/ 123610 h 462259"/>
                <a:gd name="connsiteX245" fmla="*/ 154891 w 234859"/>
                <a:gd name="connsiteY245" fmla="*/ 125190 h 462259"/>
                <a:gd name="connsiteX246" fmla="*/ 154685 w 234859"/>
                <a:gd name="connsiteY246" fmla="*/ 125969 h 462259"/>
                <a:gd name="connsiteX247" fmla="*/ 154685 w 234859"/>
                <a:gd name="connsiteY247" fmla="*/ 126084 h 462259"/>
                <a:gd name="connsiteX248" fmla="*/ 154616 w 234859"/>
                <a:gd name="connsiteY248" fmla="*/ 126335 h 462259"/>
                <a:gd name="connsiteX249" fmla="*/ 154616 w 234859"/>
                <a:gd name="connsiteY249" fmla="*/ 126404 h 462259"/>
                <a:gd name="connsiteX250" fmla="*/ 154571 w 234859"/>
                <a:gd name="connsiteY250" fmla="*/ 126610 h 462259"/>
                <a:gd name="connsiteX251" fmla="*/ 154502 w 234859"/>
                <a:gd name="connsiteY251" fmla="*/ 127023 h 462259"/>
                <a:gd name="connsiteX252" fmla="*/ 154091 w 234859"/>
                <a:gd name="connsiteY252" fmla="*/ 130320 h 462259"/>
                <a:gd name="connsiteX253" fmla="*/ 153976 w 234859"/>
                <a:gd name="connsiteY253" fmla="*/ 133870 h 462259"/>
                <a:gd name="connsiteX254" fmla="*/ 153976 w 234859"/>
                <a:gd name="connsiteY254" fmla="*/ 135656 h 462259"/>
                <a:gd name="connsiteX255" fmla="*/ 154113 w 234859"/>
                <a:gd name="connsiteY255" fmla="*/ 137305 h 462259"/>
                <a:gd name="connsiteX256" fmla="*/ 154251 w 234859"/>
                <a:gd name="connsiteY256" fmla="*/ 138931 h 462259"/>
                <a:gd name="connsiteX257" fmla="*/ 154319 w 234859"/>
                <a:gd name="connsiteY257" fmla="*/ 139733 h 462259"/>
                <a:gd name="connsiteX258" fmla="*/ 154365 w 234859"/>
                <a:gd name="connsiteY258" fmla="*/ 140214 h 462259"/>
                <a:gd name="connsiteX259" fmla="*/ 154434 w 234859"/>
                <a:gd name="connsiteY259" fmla="*/ 140649 h 462259"/>
                <a:gd name="connsiteX260" fmla="*/ 155074 w 234859"/>
                <a:gd name="connsiteY260" fmla="*/ 144107 h 462259"/>
                <a:gd name="connsiteX261" fmla="*/ 155943 w 234859"/>
                <a:gd name="connsiteY261" fmla="*/ 147267 h 462259"/>
                <a:gd name="connsiteX262" fmla="*/ 156446 w 234859"/>
                <a:gd name="connsiteY262" fmla="*/ 148893 h 462259"/>
                <a:gd name="connsiteX263" fmla="*/ 157017 w 234859"/>
                <a:gd name="connsiteY263" fmla="*/ 150519 h 462259"/>
                <a:gd name="connsiteX264" fmla="*/ 157612 w 234859"/>
                <a:gd name="connsiteY264" fmla="*/ 152123 h 462259"/>
                <a:gd name="connsiteX265" fmla="*/ 158275 w 234859"/>
                <a:gd name="connsiteY265" fmla="*/ 153611 h 462259"/>
                <a:gd name="connsiteX266" fmla="*/ 158938 w 234859"/>
                <a:gd name="connsiteY266" fmla="*/ 155100 h 462259"/>
                <a:gd name="connsiteX267" fmla="*/ 159762 w 234859"/>
                <a:gd name="connsiteY267" fmla="*/ 156634 h 462259"/>
                <a:gd name="connsiteX268" fmla="*/ 161362 w 234859"/>
                <a:gd name="connsiteY268" fmla="*/ 159474 h 462259"/>
                <a:gd name="connsiteX269" fmla="*/ 161751 w 234859"/>
                <a:gd name="connsiteY269" fmla="*/ 160184 h 462259"/>
                <a:gd name="connsiteX270" fmla="*/ 162003 w 234859"/>
                <a:gd name="connsiteY270" fmla="*/ 160619 h 462259"/>
                <a:gd name="connsiteX271" fmla="*/ 162232 w 234859"/>
                <a:gd name="connsiteY271" fmla="*/ 160963 h 462259"/>
                <a:gd name="connsiteX272" fmla="*/ 163169 w 234859"/>
                <a:gd name="connsiteY272" fmla="*/ 162337 h 462259"/>
                <a:gd name="connsiteX273" fmla="*/ 165136 w 234859"/>
                <a:gd name="connsiteY273" fmla="*/ 165016 h 462259"/>
                <a:gd name="connsiteX274" fmla="*/ 167308 w 234859"/>
                <a:gd name="connsiteY274" fmla="*/ 167535 h 462259"/>
                <a:gd name="connsiteX275" fmla="*/ 167788 w 234859"/>
                <a:gd name="connsiteY275" fmla="*/ 167673 h 462259"/>
                <a:gd name="connsiteX276" fmla="*/ 168268 w 234859"/>
                <a:gd name="connsiteY276" fmla="*/ 167031 h 462259"/>
                <a:gd name="connsiteX277" fmla="*/ 168268 w 234859"/>
                <a:gd name="connsiteY277" fmla="*/ 166940 h 462259"/>
                <a:gd name="connsiteX278" fmla="*/ 167811 w 234859"/>
                <a:gd name="connsiteY278" fmla="*/ 164123 h 462259"/>
                <a:gd name="connsiteX279" fmla="*/ 167582 w 234859"/>
                <a:gd name="connsiteY279" fmla="*/ 162841 h 462259"/>
                <a:gd name="connsiteX280" fmla="*/ 167377 w 234859"/>
                <a:gd name="connsiteY280" fmla="*/ 161443 h 462259"/>
                <a:gd name="connsiteX281" fmla="*/ 166919 w 234859"/>
                <a:gd name="connsiteY281" fmla="*/ 158695 h 462259"/>
                <a:gd name="connsiteX282" fmla="*/ 166919 w 234859"/>
                <a:gd name="connsiteY282" fmla="*/ 158581 h 462259"/>
                <a:gd name="connsiteX283" fmla="*/ 166919 w 234859"/>
                <a:gd name="connsiteY283" fmla="*/ 158581 h 462259"/>
                <a:gd name="connsiteX284" fmla="*/ 166919 w 234859"/>
                <a:gd name="connsiteY284" fmla="*/ 158581 h 462259"/>
                <a:gd name="connsiteX285" fmla="*/ 166942 w 234859"/>
                <a:gd name="connsiteY285" fmla="*/ 158695 h 462259"/>
                <a:gd name="connsiteX286" fmla="*/ 166942 w 234859"/>
                <a:gd name="connsiteY286" fmla="*/ 158466 h 462259"/>
                <a:gd name="connsiteX287" fmla="*/ 166873 w 234859"/>
                <a:gd name="connsiteY287" fmla="*/ 158123 h 462259"/>
                <a:gd name="connsiteX288" fmla="*/ 166782 w 234859"/>
                <a:gd name="connsiteY288" fmla="*/ 157413 h 462259"/>
                <a:gd name="connsiteX289" fmla="*/ 166622 w 234859"/>
                <a:gd name="connsiteY289" fmla="*/ 156016 h 462259"/>
                <a:gd name="connsiteX290" fmla="*/ 166256 w 234859"/>
                <a:gd name="connsiteY290" fmla="*/ 153268 h 462259"/>
                <a:gd name="connsiteX291" fmla="*/ 166256 w 234859"/>
                <a:gd name="connsiteY291" fmla="*/ 153084 h 462259"/>
                <a:gd name="connsiteX292" fmla="*/ 166233 w 234859"/>
                <a:gd name="connsiteY292" fmla="*/ 152993 h 462259"/>
                <a:gd name="connsiteX293" fmla="*/ 166233 w 234859"/>
                <a:gd name="connsiteY293" fmla="*/ 152947 h 462259"/>
                <a:gd name="connsiteX294" fmla="*/ 166233 w 234859"/>
                <a:gd name="connsiteY294" fmla="*/ 152924 h 462259"/>
                <a:gd name="connsiteX295" fmla="*/ 166279 w 234859"/>
                <a:gd name="connsiteY295" fmla="*/ 153153 h 462259"/>
                <a:gd name="connsiteX296" fmla="*/ 166279 w 234859"/>
                <a:gd name="connsiteY296" fmla="*/ 153153 h 462259"/>
                <a:gd name="connsiteX297" fmla="*/ 166279 w 234859"/>
                <a:gd name="connsiteY297" fmla="*/ 152764 h 462259"/>
                <a:gd name="connsiteX298" fmla="*/ 166233 w 234859"/>
                <a:gd name="connsiteY298" fmla="*/ 152077 h 462259"/>
                <a:gd name="connsiteX299" fmla="*/ 166142 w 234859"/>
                <a:gd name="connsiteY299" fmla="*/ 150703 h 462259"/>
                <a:gd name="connsiteX300" fmla="*/ 165936 w 234859"/>
                <a:gd name="connsiteY300" fmla="*/ 147886 h 462259"/>
                <a:gd name="connsiteX301" fmla="*/ 165822 w 234859"/>
                <a:gd name="connsiteY301" fmla="*/ 146512 h 462259"/>
                <a:gd name="connsiteX302" fmla="*/ 165822 w 234859"/>
                <a:gd name="connsiteY302" fmla="*/ 146420 h 462259"/>
                <a:gd name="connsiteX303" fmla="*/ 165822 w 234859"/>
                <a:gd name="connsiteY303" fmla="*/ 146397 h 462259"/>
                <a:gd name="connsiteX304" fmla="*/ 165822 w 234859"/>
                <a:gd name="connsiteY304" fmla="*/ 146397 h 462259"/>
                <a:gd name="connsiteX305" fmla="*/ 165844 w 234859"/>
                <a:gd name="connsiteY305" fmla="*/ 146534 h 462259"/>
                <a:gd name="connsiteX306" fmla="*/ 165844 w 234859"/>
                <a:gd name="connsiteY306" fmla="*/ 146534 h 462259"/>
                <a:gd name="connsiteX307" fmla="*/ 165844 w 234859"/>
                <a:gd name="connsiteY307" fmla="*/ 145389 h 462259"/>
                <a:gd name="connsiteX308" fmla="*/ 165867 w 234859"/>
                <a:gd name="connsiteY308" fmla="*/ 142893 h 462259"/>
                <a:gd name="connsiteX309" fmla="*/ 165982 w 234859"/>
                <a:gd name="connsiteY309" fmla="*/ 140099 h 462259"/>
                <a:gd name="connsiteX310" fmla="*/ 166233 w 234859"/>
                <a:gd name="connsiteY310" fmla="*/ 137763 h 462259"/>
                <a:gd name="connsiteX311" fmla="*/ 166599 w 234859"/>
                <a:gd name="connsiteY311" fmla="*/ 135336 h 462259"/>
                <a:gd name="connsiteX312" fmla="*/ 167102 w 234859"/>
                <a:gd name="connsiteY312" fmla="*/ 132588 h 462259"/>
                <a:gd name="connsiteX313" fmla="*/ 167377 w 234859"/>
                <a:gd name="connsiteY313" fmla="*/ 131649 h 462259"/>
                <a:gd name="connsiteX314" fmla="*/ 167720 w 234859"/>
                <a:gd name="connsiteY314" fmla="*/ 130435 h 462259"/>
                <a:gd name="connsiteX315" fmla="*/ 167925 w 234859"/>
                <a:gd name="connsiteY315" fmla="*/ 129771 h 462259"/>
                <a:gd name="connsiteX316" fmla="*/ 168040 w 234859"/>
                <a:gd name="connsiteY316" fmla="*/ 129427 h 462259"/>
                <a:gd name="connsiteX317" fmla="*/ 168040 w 234859"/>
                <a:gd name="connsiteY317" fmla="*/ 129358 h 462259"/>
                <a:gd name="connsiteX318" fmla="*/ 168040 w 234859"/>
                <a:gd name="connsiteY318" fmla="*/ 129358 h 462259"/>
                <a:gd name="connsiteX319" fmla="*/ 168040 w 234859"/>
                <a:gd name="connsiteY319" fmla="*/ 129358 h 462259"/>
                <a:gd name="connsiteX320" fmla="*/ 167949 w 234859"/>
                <a:gd name="connsiteY320" fmla="*/ 129679 h 462259"/>
                <a:gd name="connsiteX321" fmla="*/ 167949 w 234859"/>
                <a:gd name="connsiteY321" fmla="*/ 129679 h 462259"/>
                <a:gd name="connsiteX322" fmla="*/ 168017 w 234859"/>
                <a:gd name="connsiteY322" fmla="*/ 129473 h 462259"/>
                <a:gd name="connsiteX323" fmla="*/ 168520 w 234859"/>
                <a:gd name="connsiteY323" fmla="*/ 128190 h 462259"/>
                <a:gd name="connsiteX324" fmla="*/ 169023 w 234859"/>
                <a:gd name="connsiteY324" fmla="*/ 126885 h 462259"/>
                <a:gd name="connsiteX325" fmla="*/ 169137 w 234859"/>
                <a:gd name="connsiteY325" fmla="*/ 126633 h 462259"/>
                <a:gd name="connsiteX326" fmla="*/ 169229 w 234859"/>
                <a:gd name="connsiteY326" fmla="*/ 126450 h 462259"/>
                <a:gd name="connsiteX327" fmla="*/ 170052 w 234859"/>
                <a:gd name="connsiteY327" fmla="*/ 124824 h 462259"/>
                <a:gd name="connsiteX328" fmla="*/ 170669 w 234859"/>
                <a:gd name="connsiteY328" fmla="*/ 123541 h 462259"/>
                <a:gd name="connsiteX329" fmla="*/ 171676 w 234859"/>
                <a:gd name="connsiteY329" fmla="*/ 121938 h 462259"/>
                <a:gd name="connsiteX330" fmla="*/ 172247 w 234859"/>
                <a:gd name="connsiteY330" fmla="*/ 121114 h 462259"/>
                <a:gd name="connsiteX331" fmla="*/ 172247 w 234859"/>
                <a:gd name="connsiteY331" fmla="*/ 121068 h 462259"/>
                <a:gd name="connsiteX332" fmla="*/ 172499 w 234859"/>
                <a:gd name="connsiteY332" fmla="*/ 120747 h 462259"/>
                <a:gd name="connsiteX333" fmla="*/ 173528 w 234859"/>
                <a:gd name="connsiteY333" fmla="*/ 119442 h 462259"/>
                <a:gd name="connsiteX334" fmla="*/ 174694 w 234859"/>
                <a:gd name="connsiteY334" fmla="*/ 117999 h 462259"/>
                <a:gd name="connsiteX335" fmla="*/ 175380 w 234859"/>
                <a:gd name="connsiteY335" fmla="*/ 117243 h 462259"/>
                <a:gd name="connsiteX336" fmla="*/ 175655 w 234859"/>
                <a:gd name="connsiteY336" fmla="*/ 118480 h 462259"/>
                <a:gd name="connsiteX337" fmla="*/ 176181 w 234859"/>
                <a:gd name="connsiteY337" fmla="*/ 120404 h 462259"/>
                <a:gd name="connsiteX338" fmla="*/ 176432 w 234859"/>
                <a:gd name="connsiteY338" fmla="*/ 121274 h 462259"/>
                <a:gd name="connsiteX339" fmla="*/ 176432 w 234859"/>
                <a:gd name="connsiteY339" fmla="*/ 121389 h 462259"/>
                <a:gd name="connsiteX340" fmla="*/ 176478 w 234859"/>
                <a:gd name="connsiteY340" fmla="*/ 121434 h 462259"/>
                <a:gd name="connsiteX341" fmla="*/ 176478 w 234859"/>
                <a:gd name="connsiteY341" fmla="*/ 121434 h 462259"/>
                <a:gd name="connsiteX342" fmla="*/ 176752 w 234859"/>
                <a:gd name="connsiteY342" fmla="*/ 122121 h 462259"/>
                <a:gd name="connsiteX343" fmla="*/ 176821 w 234859"/>
                <a:gd name="connsiteY343" fmla="*/ 122328 h 462259"/>
                <a:gd name="connsiteX344" fmla="*/ 177004 w 234859"/>
                <a:gd name="connsiteY344" fmla="*/ 122763 h 462259"/>
                <a:gd name="connsiteX345" fmla="*/ 177713 w 234859"/>
                <a:gd name="connsiteY345" fmla="*/ 124434 h 462259"/>
                <a:gd name="connsiteX346" fmla="*/ 178079 w 234859"/>
                <a:gd name="connsiteY346" fmla="*/ 125259 h 462259"/>
                <a:gd name="connsiteX347" fmla="*/ 178262 w 234859"/>
                <a:gd name="connsiteY347" fmla="*/ 125694 h 462259"/>
                <a:gd name="connsiteX348" fmla="*/ 178353 w 234859"/>
                <a:gd name="connsiteY348" fmla="*/ 125900 h 462259"/>
                <a:gd name="connsiteX349" fmla="*/ 178353 w 234859"/>
                <a:gd name="connsiteY349" fmla="*/ 125946 h 462259"/>
                <a:gd name="connsiteX350" fmla="*/ 178559 w 234859"/>
                <a:gd name="connsiteY350" fmla="*/ 126312 h 462259"/>
                <a:gd name="connsiteX351" fmla="*/ 178605 w 234859"/>
                <a:gd name="connsiteY351" fmla="*/ 126427 h 462259"/>
                <a:gd name="connsiteX352" fmla="*/ 180251 w 234859"/>
                <a:gd name="connsiteY352" fmla="*/ 129656 h 462259"/>
                <a:gd name="connsiteX353" fmla="*/ 182012 w 234859"/>
                <a:gd name="connsiteY353" fmla="*/ 132931 h 462259"/>
                <a:gd name="connsiteX354" fmla="*/ 183796 w 234859"/>
                <a:gd name="connsiteY354" fmla="*/ 136114 h 462259"/>
                <a:gd name="connsiteX355" fmla="*/ 184024 w 234859"/>
                <a:gd name="connsiteY355" fmla="*/ 136503 h 462259"/>
                <a:gd name="connsiteX356" fmla="*/ 184024 w 234859"/>
                <a:gd name="connsiteY356" fmla="*/ 136503 h 462259"/>
                <a:gd name="connsiteX357" fmla="*/ 184093 w 234859"/>
                <a:gd name="connsiteY357" fmla="*/ 136664 h 462259"/>
                <a:gd name="connsiteX358" fmla="*/ 184459 w 234859"/>
                <a:gd name="connsiteY358" fmla="*/ 137420 h 462259"/>
                <a:gd name="connsiteX359" fmla="*/ 185191 w 234859"/>
                <a:gd name="connsiteY359" fmla="*/ 138931 h 462259"/>
                <a:gd name="connsiteX360" fmla="*/ 186654 w 234859"/>
                <a:gd name="connsiteY360" fmla="*/ 141954 h 462259"/>
                <a:gd name="connsiteX361" fmla="*/ 188072 w 234859"/>
                <a:gd name="connsiteY361" fmla="*/ 145252 h 462259"/>
                <a:gd name="connsiteX362" fmla="*/ 189467 w 234859"/>
                <a:gd name="connsiteY362" fmla="*/ 148619 h 462259"/>
                <a:gd name="connsiteX363" fmla="*/ 189558 w 234859"/>
                <a:gd name="connsiteY363" fmla="*/ 148802 h 462259"/>
                <a:gd name="connsiteX364" fmla="*/ 189558 w 234859"/>
                <a:gd name="connsiteY364" fmla="*/ 148847 h 462259"/>
                <a:gd name="connsiteX365" fmla="*/ 189695 w 234859"/>
                <a:gd name="connsiteY365" fmla="*/ 149214 h 462259"/>
                <a:gd name="connsiteX366" fmla="*/ 189947 w 234859"/>
                <a:gd name="connsiteY366" fmla="*/ 150016 h 462259"/>
                <a:gd name="connsiteX367" fmla="*/ 190473 w 234859"/>
                <a:gd name="connsiteY367" fmla="*/ 151596 h 462259"/>
                <a:gd name="connsiteX368" fmla="*/ 191571 w 234859"/>
                <a:gd name="connsiteY368" fmla="*/ 154733 h 462259"/>
                <a:gd name="connsiteX369" fmla="*/ 192531 w 234859"/>
                <a:gd name="connsiteY369" fmla="*/ 158260 h 462259"/>
                <a:gd name="connsiteX370" fmla="*/ 193011 w 234859"/>
                <a:gd name="connsiteY370" fmla="*/ 160001 h 462259"/>
                <a:gd name="connsiteX371" fmla="*/ 193263 w 234859"/>
                <a:gd name="connsiteY371" fmla="*/ 160894 h 462259"/>
                <a:gd name="connsiteX372" fmla="*/ 193263 w 234859"/>
                <a:gd name="connsiteY372" fmla="*/ 161008 h 462259"/>
                <a:gd name="connsiteX373" fmla="*/ 193309 w 234859"/>
                <a:gd name="connsiteY373" fmla="*/ 161054 h 462259"/>
                <a:gd name="connsiteX374" fmla="*/ 193309 w 234859"/>
                <a:gd name="connsiteY374" fmla="*/ 161054 h 462259"/>
                <a:gd name="connsiteX375" fmla="*/ 193354 w 234859"/>
                <a:gd name="connsiteY375" fmla="*/ 161306 h 462259"/>
                <a:gd name="connsiteX376" fmla="*/ 194063 w 234859"/>
                <a:gd name="connsiteY376" fmla="*/ 164856 h 462259"/>
                <a:gd name="connsiteX377" fmla="*/ 194429 w 234859"/>
                <a:gd name="connsiteY377" fmla="*/ 166642 h 462259"/>
                <a:gd name="connsiteX378" fmla="*/ 194681 w 234859"/>
                <a:gd name="connsiteY378" fmla="*/ 168337 h 462259"/>
                <a:gd name="connsiteX379" fmla="*/ 195184 w 234859"/>
                <a:gd name="connsiteY379" fmla="*/ 171955 h 462259"/>
                <a:gd name="connsiteX380" fmla="*/ 195230 w 234859"/>
                <a:gd name="connsiteY380" fmla="*/ 172253 h 462259"/>
                <a:gd name="connsiteX381" fmla="*/ 195230 w 234859"/>
                <a:gd name="connsiteY381" fmla="*/ 172345 h 462259"/>
                <a:gd name="connsiteX382" fmla="*/ 195298 w 234859"/>
                <a:gd name="connsiteY382" fmla="*/ 173192 h 462259"/>
                <a:gd name="connsiteX383" fmla="*/ 195390 w 234859"/>
                <a:gd name="connsiteY383" fmla="*/ 174841 h 462259"/>
                <a:gd name="connsiteX384" fmla="*/ 195527 w 234859"/>
                <a:gd name="connsiteY384" fmla="*/ 178299 h 462259"/>
                <a:gd name="connsiteX385" fmla="*/ 195527 w 234859"/>
                <a:gd name="connsiteY385" fmla="*/ 180131 h 462259"/>
                <a:gd name="connsiteX386" fmla="*/ 195504 w 234859"/>
                <a:gd name="connsiteY386" fmla="*/ 181024 h 462259"/>
                <a:gd name="connsiteX387" fmla="*/ 195504 w 234859"/>
                <a:gd name="connsiteY387" fmla="*/ 181482 h 462259"/>
                <a:gd name="connsiteX388" fmla="*/ 195504 w 234859"/>
                <a:gd name="connsiteY388" fmla="*/ 181711 h 462259"/>
                <a:gd name="connsiteX389" fmla="*/ 195504 w 234859"/>
                <a:gd name="connsiteY389" fmla="*/ 181826 h 462259"/>
                <a:gd name="connsiteX390" fmla="*/ 195504 w 234859"/>
                <a:gd name="connsiteY390" fmla="*/ 181849 h 462259"/>
                <a:gd name="connsiteX391" fmla="*/ 195253 w 234859"/>
                <a:gd name="connsiteY391" fmla="*/ 185147 h 462259"/>
                <a:gd name="connsiteX392" fmla="*/ 195253 w 234859"/>
                <a:gd name="connsiteY392" fmla="*/ 185582 h 462259"/>
                <a:gd name="connsiteX393" fmla="*/ 195207 w 234859"/>
                <a:gd name="connsiteY393" fmla="*/ 185719 h 462259"/>
                <a:gd name="connsiteX394" fmla="*/ 195275 w 234859"/>
                <a:gd name="connsiteY394" fmla="*/ 185353 h 462259"/>
                <a:gd name="connsiteX395" fmla="*/ 195275 w 234859"/>
                <a:gd name="connsiteY395" fmla="*/ 185353 h 462259"/>
                <a:gd name="connsiteX396" fmla="*/ 195275 w 234859"/>
                <a:gd name="connsiteY396" fmla="*/ 185444 h 462259"/>
                <a:gd name="connsiteX397" fmla="*/ 195275 w 234859"/>
                <a:gd name="connsiteY397" fmla="*/ 185673 h 462259"/>
                <a:gd name="connsiteX398" fmla="*/ 195115 w 234859"/>
                <a:gd name="connsiteY398" fmla="*/ 186567 h 462259"/>
                <a:gd name="connsiteX399" fmla="*/ 194864 w 234859"/>
                <a:gd name="connsiteY399" fmla="*/ 188376 h 462259"/>
                <a:gd name="connsiteX400" fmla="*/ 194246 w 234859"/>
                <a:gd name="connsiteY400" fmla="*/ 191880 h 462259"/>
                <a:gd name="connsiteX401" fmla="*/ 193286 w 234859"/>
                <a:gd name="connsiteY401" fmla="*/ 195590 h 462259"/>
                <a:gd name="connsiteX402" fmla="*/ 193217 w 234859"/>
                <a:gd name="connsiteY402" fmla="*/ 195773 h 462259"/>
                <a:gd name="connsiteX403" fmla="*/ 195550 w 234859"/>
                <a:gd name="connsiteY403" fmla="*/ 201040 h 462259"/>
                <a:gd name="connsiteX404" fmla="*/ 201770 w 234859"/>
                <a:gd name="connsiteY404" fmla="*/ 199071 h 462259"/>
                <a:gd name="connsiteX405" fmla="*/ 203691 w 234859"/>
                <a:gd name="connsiteY405" fmla="*/ 195384 h 462259"/>
                <a:gd name="connsiteX406" fmla="*/ 203759 w 234859"/>
                <a:gd name="connsiteY406" fmla="*/ 195246 h 462259"/>
                <a:gd name="connsiteX407" fmla="*/ 203874 w 234859"/>
                <a:gd name="connsiteY407" fmla="*/ 194994 h 462259"/>
                <a:gd name="connsiteX408" fmla="*/ 206618 w 234859"/>
                <a:gd name="connsiteY408" fmla="*/ 187231 h 462259"/>
                <a:gd name="connsiteX409" fmla="*/ 207532 w 234859"/>
                <a:gd name="connsiteY409" fmla="*/ 183566 h 462259"/>
                <a:gd name="connsiteX410" fmla="*/ 208196 w 234859"/>
                <a:gd name="connsiteY410" fmla="*/ 179650 h 462259"/>
                <a:gd name="connsiteX411" fmla="*/ 208356 w 234859"/>
                <a:gd name="connsiteY411" fmla="*/ 178734 h 462259"/>
                <a:gd name="connsiteX412" fmla="*/ 208516 w 234859"/>
                <a:gd name="connsiteY412" fmla="*/ 177795 h 462259"/>
                <a:gd name="connsiteX413" fmla="*/ 208516 w 234859"/>
                <a:gd name="connsiteY413" fmla="*/ 177337 h 462259"/>
                <a:gd name="connsiteX414" fmla="*/ 208699 w 234859"/>
                <a:gd name="connsiteY414" fmla="*/ 175436 h 462259"/>
                <a:gd name="connsiteX415" fmla="*/ 208836 w 234859"/>
                <a:gd name="connsiteY415" fmla="*/ 173559 h 462259"/>
                <a:gd name="connsiteX416" fmla="*/ 208905 w 234859"/>
                <a:gd name="connsiteY416" fmla="*/ 172620 h 462259"/>
                <a:gd name="connsiteX417" fmla="*/ 208973 w 234859"/>
                <a:gd name="connsiteY417" fmla="*/ 171841 h 462259"/>
                <a:gd name="connsiteX418" fmla="*/ 208973 w 234859"/>
                <a:gd name="connsiteY418" fmla="*/ 171337 h 462259"/>
                <a:gd name="connsiteX419" fmla="*/ 208905 w 234859"/>
                <a:gd name="connsiteY419" fmla="*/ 167238 h 462259"/>
                <a:gd name="connsiteX420" fmla="*/ 208905 w 234859"/>
                <a:gd name="connsiteY420" fmla="*/ 165199 h 462259"/>
                <a:gd name="connsiteX421" fmla="*/ 208699 w 234859"/>
                <a:gd name="connsiteY421" fmla="*/ 163299 h 462259"/>
                <a:gd name="connsiteX422" fmla="*/ 208310 w 234859"/>
                <a:gd name="connsiteY422" fmla="*/ 159520 h 462259"/>
                <a:gd name="connsiteX423" fmla="*/ 208218 w 234859"/>
                <a:gd name="connsiteY423" fmla="*/ 158581 h 462259"/>
                <a:gd name="connsiteX424" fmla="*/ 208218 w 234859"/>
                <a:gd name="connsiteY424" fmla="*/ 158283 h 462259"/>
                <a:gd name="connsiteX425" fmla="*/ 208173 w 234859"/>
                <a:gd name="connsiteY425" fmla="*/ 158168 h 462259"/>
                <a:gd name="connsiteX426" fmla="*/ 208127 w 234859"/>
                <a:gd name="connsiteY426" fmla="*/ 157917 h 462259"/>
                <a:gd name="connsiteX427" fmla="*/ 208035 w 234859"/>
                <a:gd name="connsiteY427" fmla="*/ 157413 h 462259"/>
                <a:gd name="connsiteX428" fmla="*/ 207670 w 234859"/>
                <a:gd name="connsiteY428" fmla="*/ 155443 h 462259"/>
                <a:gd name="connsiteX429" fmla="*/ 206938 w 234859"/>
                <a:gd name="connsiteY429" fmla="*/ 151481 h 462259"/>
                <a:gd name="connsiteX430" fmla="*/ 205954 w 234859"/>
                <a:gd name="connsiteY430" fmla="*/ 147794 h 462259"/>
                <a:gd name="connsiteX431" fmla="*/ 204948 w 234859"/>
                <a:gd name="connsiteY431" fmla="*/ 144130 h 462259"/>
                <a:gd name="connsiteX432" fmla="*/ 204880 w 234859"/>
                <a:gd name="connsiteY432" fmla="*/ 143901 h 462259"/>
                <a:gd name="connsiteX433" fmla="*/ 204811 w 234859"/>
                <a:gd name="connsiteY433" fmla="*/ 143603 h 462259"/>
                <a:gd name="connsiteX434" fmla="*/ 204766 w 234859"/>
                <a:gd name="connsiteY434" fmla="*/ 143489 h 462259"/>
                <a:gd name="connsiteX435" fmla="*/ 204605 w 234859"/>
                <a:gd name="connsiteY435" fmla="*/ 143031 h 462259"/>
                <a:gd name="connsiteX436" fmla="*/ 204239 w 234859"/>
                <a:gd name="connsiteY436" fmla="*/ 142092 h 462259"/>
                <a:gd name="connsiteX437" fmla="*/ 203553 w 234859"/>
                <a:gd name="connsiteY437" fmla="*/ 140214 h 462259"/>
                <a:gd name="connsiteX438" fmla="*/ 202158 w 234859"/>
                <a:gd name="connsiteY438" fmla="*/ 136481 h 462259"/>
                <a:gd name="connsiteX439" fmla="*/ 200580 w 234859"/>
                <a:gd name="connsiteY439" fmla="*/ 133023 h 462259"/>
                <a:gd name="connsiteX440" fmla="*/ 198980 w 234859"/>
                <a:gd name="connsiteY440" fmla="*/ 129587 h 462259"/>
                <a:gd name="connsiteX441" fmla="*/ 198774 w 234859"/>
                <a:gd name="connsiteY441" fmla="*/ 129175 h 462259"/>
                <a:gd name="connsiteX442" fmla="*/ 198660 w 234859"/>
                <a:gd name="connsiteY442" fmla="*/ 128946 h 462259"/>
                <a:gd name="connsiteX443" fmla="*/ 198500 w 234859"/>
                <a:gd name="connsiteY443" fmla="*/ 128602 h 462259"/>
                <a:gd name="connsiteX444" fmla="*/ 198431 w 234859"/>
                <a:gd name="connsiteY444" fmla="*/ 128511 h 462259"/>
                <a:gd name="connsiteX445" fmla="*/ 197974 w 234859"/>
                <a:gd name="connsiteY445" fmla="*/ 127686 h 462259"/>
                <a:gd name="connsiteX446" fmla="*/ 197036 w 234859"/>
                <a:gd name="connsiteY446" fmla="*/ 126037 h 462259"/>
                <a:gd name="connsiteX447" fmla="*/ 195161 w 234859"/>
                <a:gd name="connsiteY447" fmla="*/ 122763 h 462259"/>
                <a:gd name="connsiteX448" fmla="*/ 193377 w 234859"/>
                <a:gd name="connsiteY448" fmla="*/ 119488 h 462259"/>
                <a:gd name="connsiteX449" fmla="*/ 193149 w 234859"/>
                <a:gd name="connsiteY449" fmla="*/ 119076 h 462259"/>
                <a:gd name="connsiteX450" fmla="*/ 193057 w 234859"/>
                <a:gd name="connsiteY450" fmla="*/ 118892 h 462259"/>
                <a:gd name="connsiteX451" fmla="*/ 193057 w 234859"/>
                <a:gd name="connsiteY451" fmla="*/ 118892 h 462259"/>
                <a:gd name="connsiteX452" fmla="*/ 193011 w 234859"/>
                <a:gd name="connsiteY452" fmla="*/ 118778 h 462259"/>
                <a:gd name="connsiteX453" fmla="*/ 192623 w 234859"/>
                <a:gd name="connsiteY453" fmla="*/ 117907 h 462259"/>
                <a:gd name="connsiteX454" fmla="*/ 191845 w 234859"/>
                <a:gd name="connsiteY454" fmla="*/ 116190 h 462259"/>
                <a:gd name="connsiteX455" fmla="*/ 191754 w 234859"/>
                <a:gd name="connsiteY455" fmla="*/ 115984 h 462259"/>
                <a:gd name="connsiteX456" fmla="*/ 191708 w 234859"/>
                <a:gd name="connsiteY456" fmla="*/ 115869 h 462259"/>
                <a:gd name="connsiteX457" fmla="*/ 191594 w 234859"/>
                <a:gd name="connsiteY457" fmla="*/ 115549 h 462259"/>
                <a:gd name="connsiteX458" fmla="*/ 191273 w 234859"/>
                <a:gd name="connsiteY458" fmla="*/ 114747 h 462259"/>
                <a:gd name="connsiteX459" fmla="*/ 190748 w 234859"/>
                <a:gd name="connsiteY459" fmla="*/ 113190 h 462259"/>
                <a:gd name="connsiteX460" fmla="*/ 190587 w 234859"/>
                <a:gd name="connsiteY460" fmla="*/ 112594 h 462259"/>
                <a:gd name="connsiteX461" fmla="*/ 190450 w 234859"/>
                <a:gd name="connsiteY461" fmla="*/ 111816 h 462259"/>
                <a:gd name="connsiteX462" fmla="*/ 190381 w 234859"/>
                <a:gd name="connsiteY462" fmla="*/ 110877 h 462259"/>
                <a:gd name="connsiteX463" fmla="*/ 190381 w 234859"/>
                <a:gd name="connsiteY463" fmla="*/ 110281 h 462259"/>
                <a:gd name="connsiteX464" fmla="*/ 190885 w 234859"/>
                <a:gd name="connsiteY464" fmla="*/ 107098 h 462259"/>
                <a:gd name="connsiteX465" fmla="*/ 192806 w 234859"/>
                <a:gd name="connsiteY465" fmla="*/ 99746 h 462259"/>
                <a:gd name="connsiteX466" fmla="*/ 193286 w 234859"/>
                <a:gd name="connsiteY466" fmla="*/ 97892 h 462259"/>
                <a:gd name="connsiteX467" fmla="*/ 193377 w 234859"/>
                <a:gd name="connsiteY467" fmla="*/ 97525 h 462259"/>
                <a:gd name="connsiteX468" fmla="*/ 193423 w 234859"/>
                <a:gd name="connsiteY468" fmla="*/ 97296 h 462259"/>
                <a:gd name="connsiteX469" fmla="*/ 193492 w 234859"/>
                <a:gd name="connsiteY469" fmla="*/ 96838 h 462259"/>
                <a:gd name="connsiteX470" fmla="*/ 193675 w 234859"/>
                <a:gd name="connsiteY470" fmla="*/ 95922 h 462259"/>
                <a:gd name="connsiteX471" fmla="*/ 194018 w 234859"/>
                <a:gd name="connsiteY471" fmla="*/ 94044 h 462259"/>
                <a:gd name="connsiteX472" fmla="*/ 194315 w 234859"/>
                <a:gd name="connsiteY472" fmla="*/ 92052 h 462259"/>
                <a:gd name="connsiteX473" fmla="*/ 194566 w 234859"/>
                <a:gd name="connsiteY473" fmla="*/ 90174 h 462259"/>
                <a:gd name="connsiteX474" fmla="*/ 194749 w 234859"/>
                <a:gd name="connsiteY474" fmla="*/ 88181 h 462259"/>
                <a:gd name="connsiteX475" fmla="*/ 195024 w 234859"/>
                <a:gd name="connsiteY475" fmla="*/ 84402 h 462259"/>
                <a:gd name="connsiteX476" fmla="*/ 195161 w 234859"/>
                <a:gd name="connsiteY476" fmla="*/ 82524 h 462259"/>
                <a:gd name="connsiteX477" fmla="*/ 195161 w 234859"/>
                <a:gd name="connsiteY477" fmla="*/ 82250 h 462259"/>
                <a:gd name="connsiteX478" fmla="*/ 195161 w 234859"/>
                <a:gd name="connsiteY478" fmla="*/ 82181 h 462259"/>
                <a:gd name="connsiteX479" fmla="*/ 195161 w 234859"/>
                <a:gd name="connsiteY479" fmla="*/ 82066 h 462259"/>
                <a:gd name="connsiteX480" fmla="*/ 195161 w 234859"/>
                <a:gd name="connsiteY480" fmla="*/ 81837 h 462259"/>
                <a:gd name="connsiteX481" fmla="*/ 195161 w 234859"/>
                <a:gd name="connsiteY481" fmla="*/ 81357 h 462259"/>
                <a:gd name="connsiteX482" fmla="*/ 195092 w 234859"/>
                <a:gd name="connsiteY482" fmla="*/ 80418 h 462259"/>
                <a:gd name="connsiteX483" fmla="*/ 195047 w 234859"/>
                <a:gd name="connsiteY483" fmla="*/ 78517 h 462259"/>
                <a:gd name="connsiteX484" fmla="*/ 194932 w 234859"/>
                <a:gd name="connsiteY484" fmla="*/ 76479 h 462259"/>
                <a:gd name="connsiteX485" fmla="*/ 194932 w 234859"/>
                <a:gd name="connsiteY485" fmla="*/ 76479 h 462259"/>
                <a:gd name="connsiteX486" fmla="*/ 194932 w 234859"/>
                <a:gd name="connsiteY486" fmla="*/ 76341 h 462259"/>
                <a:gd name="connsiteX487" fmla="*/ 194521 w 234859"/>
                <a:gd name="connsiteY487" fmla="*/ 74051 h 462259"/>
                <a:gd name="connsiteX488" fmla="*/ 194063 w 234859"/>
                <a:gd name="connsiteY488" fmla="*/ 71806 h 462259"/>
                <a:gd name="connsiteX489" fmla="*/ 193949 w 234859"/>
                <a:gd name="connsiteY489" fmla="*/ 71280 h 462259"/>
                <a:gd name="connsiteX490" fmla="*/ 193880 w 234859"/>
                <a:gd name="connsiteY490" fmla="*/ 71005 h 462259"/>
                <a:gd name="connsiteX491" fmla="*/ 193812 w 234859"/>
                <a:gd name="connsiteY491" fmla="*/ 70799 h 462259"/>
                <a:gd name="connsiteX492" fmla="*/ 193766 w 234859"/>
                <a:gd name="connsiteY492" fmla="*/ 70684 h 462259"/>
                <a:gd name="connsiteX493" fmla="*/ 193400 w 234859"/>
                <a:gd name="connsiteY493" fmla="*/ 69585 h 462259"/>
                <a:gd name="connsiteX494" fmla="*/ 192668 w 234859"/>
                <a:gd name="connsiteY494" fmla="*/ 67455 h 462259"/>
                <a:gd name="connsiteX495" fmla="*/ 192668 w 234859"/>
                <a:gd name="connsiteY495" fmla="*/ 67387 h 462259"/>
                <a:gd name="connsiteX496" fmla="*/ 192623 w 234859"/>
                <a:gd name="connsiteY496" fmla="*/ 67295 h 462259"/>
                <a:gd name="connsiteX497" fmla="*/ 190542 w 234859"/>
                <a:gd name="connsiteY497" fmla="*/ 63425 h 462259"/>
                <a:gd name="connsiteX498" fmla="*/ 189398 w 234859"/>
                <a:gd name="connsiteY498" fmla="*/ 61684 h 462259"/>
                <a:gd name="connsiteX499" fmla="*/ 188004 w 234859"/>
                <a:gd name="connsiteY499" fmla="*/ 59898 h 462259"/>
                <a:gd name="connsiteX500" fmla="*/ 186563 w 234859"/>
                <a:gd name="connsiteY500" fmla="*/ 58272 h 462259"/>
                <a:gd name="connsiteX501" fmla="*/ 185008 w 234859"/>
                <a:gd name="connsiteY501" fmla="*/ 56737 h 462259"/>
                <a:gd name="connsiteX502" fmla="*/ 183270 w 234859"/>
                <a:gd name="connsiteY502" fmla="*/ 55363 h 462259"/>
                <a:gd name="connsiteX503" fmla="*/ 181532 w 234859"/>
                <a:gd name="connsiteY503" fmla="*/ 54126 h 462259"/>
                <a:gd name="connsiteX504" fmla="*/ 180663 w 234859"/>
                <a:gd name="connsiteY504" fmla="*/ 53554 h 462259"/>
                <a:gd name="connsiteX505" fmla="*/ 180434 w 234859"/>
                <a:gd name="connsiteY505" fmla="*/ 53439 h 462259"/>
                <a:gd name="connsiteX506" fmla="*/ 180983 w 234859"/>
                <a:gd name="connsiteY506" fmla="*/ 53371 h 462259"/>
                <a:gd name="connsiteX507" fmla="*/ 181280 w 234859"/>
                <a:gd name="connsiteY507" fmla="*/ 53371 h 462259"/>
                <a:gd name="connsiteX508" fmla="*/ 181646 w 234859"/>
                <a:gd name="connsiteY508" fmla="*/ 53279 h 462259"/>
                <a:gd name="connsiteX509" fmla="*/ 182264 w 234859"/>
                <a:gd name="connsiteY509" fmla="*/ 53187 h 462259"/>
                <a:gd name="connsiteX510" fmla="*/ 182881 w 234859"/>
                <a:gd name="connsiteY510" fmla="*/ 53073 h 462259"/>
                <a:gd name="connsiteX511" fmla="*/ 183544 w 234859"/>
                <a:gd name="connsiteY511" fmla="*/ 52982 h 462259"/>
                <a:gd name="connsiteX512" fmla="*/ 184733 w 234859"/>
                <a:gd name="connsiteY512" fmla="*/ 52661 h 462259"/>
                <a:gd name="connsiteX513" fmla="*/ 187112 w 234859"/>
                <a:gd name="connsiteY513" fmla="*/ 52088 h 462259"/>
                <a:gd name="connsiteX514" fmla="*/ 187112 w 234859"/>
                <a:gd name="connsiteY514" fmla="*/ 52088 h 462259"/>
                <a:gd name="connsiteX515" fmla="*/ 187203 w 234859"/>
                <a:gd name="connsiteY515" fmla="*/ 52043 h 462259"/>
                <a:gd name="connsiteX516" fmla="*/ 189193 w 234859"/>
                <a:gd name="connsiteY516" fmla="*/ 51218 h 462259"/>
                <a:gd name="connsiteX517" fmla="*/ 191205 w 234859"/>
                <a:gd name="connsiteY517" fmla="*/ 50325 h 462259"/>
                <a:gd name="connsiteX518" fmla="*/ 193172 w 234859"/>
                <a:gd name="connsiteY518" fmla="*/ 49226 h 462259"/>
                <a:gd name="connsiteX519" fmla="*/ 193652 w 234859"/>
                <a:gd name="connsiteY519" fmla="*/ 48951 h 462259"/>
                <a:gd name="connsiteX520" fmla="*/ 194132 w 234859"/>
                <a:gd name="connsiteY520" fmla="*/ 48607 h 462259"/>
                <a:gd name="connsiteX521" fmla="*/ 195024 w 234859"/>
                <a:gd name="connsiteY521" fmla="*/ 47966 h 462259"/>
                <a:gd name="connsiteX522" fmla="*/ 196784 w 234859"/>
                <a:gd name="connsiteY522" fmla="*/ 46592 h 462259"/>
                <a:gd name="connsiteX523" fmla="*/ 198431 w 234859"/>
                <a:gd name="connsiteY523" fmla="*/ 45080 h 462259"/>
                <a:gd name="connsiteX524" fmla="*/ 199940 w 234859"/>
                <a:gd name="connsiteY524" fmla="*/ 43431 h 462259"/>
                <a:gd name="connsiteX525" fmla="*/ 201313 w 234859"/>
                <a:gd name="connsiteY525" fmla="*/ 41691 h 462259"/>
                <a:gd name="connsiteX526" fmla="*/ 201953 w 234859"/>
                <a:gd name="connsiteY526" fmla="*/ 40821 h 462259"/>
                <a:gd name="connsiteX527" fmla="*/ 202296 w 234859"/>
                <a:gd name="connsiteY527" fmla="*/ 40340 h 462259"/>
                <a:gd name="connsiteX528" fmla="*/ 202547 w 234859"/>
                <a:gd name="connsiteY528" fmla="*/ 39859 h 462259"/>
                <a:gd name="connsiteX529" fmla="*/ 203599 w 234859"/>
                <a:gd name="connsiteY529" fmla="*/ 37912 h 462259"/>
                <a:gd name="connsiteX530" fmla="*/ 204628 w 234859"/>
                <a:gd name="connsiteY530" fmla="*/ 35920 h 462259"/>
                <a:gd name="connsiteX531" fmla="*/ 205429 w 234859"/>
                <a:gd name="connsiteY531" fmla="*/ 33904 h 462259"/>
                <a:gd name="connsiteX532" fmla="*/ 205840 w 234859"/>
                <a:gd name="connsiteY532" fmla="*/ 32897 h 462259"/>
                <a:gd name="connsiteX533" fmla="*/ 206069 w 234859"/>
                <a:gd name="connsiteY533" fmla="*/ 32301 h 462259"/>
                <a:gd name="connsiteX534" fmla="*/ 206206 w 234859"/>
                <a:gd name="connsiteY534" fmla="*/ 31774 h 462259"/>
                <a:gd name="connsiteX535" fmla="*/ 206755 w 234859"/>
                <a:gd name="connsiteY535" fmla="*/ 29668 h 462259"/>
                <a:gd name="connsiteX536" fmla="*/ 207281 w 234859"/>
                <a:gd name="connsiteY536" fmla="*/ 27561 h 462259"/>
                <a:gd name="connsiteX537" fmla="*/ 207647 w 234859"/>
                <a:gd name="connsiteY537" fmla="*/ 25385 h 462259"/>
                <a:gd name="connsiteX538" fmla="*/ 207235 w 234859"/>
                <a:gd name="connsiteY538" fmla="*/ 24721 h 462259"/>
                <a:gd name="connsiteX539" fmla="*/ 206526 w 234859"/>
                <a:gd name="connsiteY539" fmla="*/ 25133 h 462259"/>
                <a:gd name="connsiteX540" fmla="*/ 206526 w 234859"/>
                <a:gd name="connsiteY540" fmla="*/ 25179 h 462259"/>
                <a:gd name="connsiteX541" fmla="*/ 206092 w 234859"/>
                <a:gd name="connsiteY541" fmla="*/ 26782 h 462259"/>
                <a:gd name="connsiteX542" fmla="*/ 205543 w 234859"/>
                <a:gd name="connsiteY542" fmla="*/ 28294 h 462259"/>
                <a:gd name="connsiteX543" fmla="*/ 204354 w 234859"/>
                <a:gd name="connsiteY543" fmla="*/ 31454 h 462259"/>
                <a:gd name="connsiteX544" fmla="*/ 203668 w 234859"/>
                <a:gd name="connsiteY544" fmla="*/ 32828 h 462259"/>
                <a:gd name="connsiteX545" fmla="*/ 202913 w 234859"/>
                <a:gd name="connsiteY545" fmla="*/ 34248 h 462259"/>
                <a:gd name="connsiteX546" fmla="*/ 202067 w 234859"/>
                <a:gd name="connsiteY546" fmla="*/ 35668 h 462259"/>
                <a:gd name="connsiteX547" fmla="*/ 201107 w 234859"/>
                <a:gd name="connsiteY547" fmla="*/ 37042 h 462259"/>
                <a:gd name="connsiteX548" fmla="*/ 200169 w 234859"/>
                <a:gd name="connsiteY548" fmla="*/ 38416 h 462259"/>
                <a:gd name="connsiteX549" fmla="*/ 199918 w 234859"/>
                <a:gd name="connsiteY549" fmla="*/ 38760 h 462259"/>
                <a:gd name="connsiteX550" fmla="*/ 199712 w 234859"/>
                <a:gd name="connsiteY550" fmla="*/ 38966 h 462259"/>
                <a:gd name="connsiteX551" fmla="*/ 199163 w 234859"/>
                <a:gd name="connsiteY551" fmla="*/ 39584 h 462259"/>
                <a:gd name="connsiteX552" fmla="*/ 198042 w 234859"/>
                <a:gd name="connsiteY552" fmla="*/ 40752 h 462259"/>
                <a:gd name="connsiteX553" fmla="*/ 196853 w 234859"/>
                <a:gd name="connsiteY553" fmla="*/ 41828 h 462259"/>
                <a:gd name="connsiteX554" fmla="*/ 194361 w 234859"/>
                <a:gd name="connsiteY554" fmla="*/ 43844 h 462259"/>
                <a:gd name="connsiteX555" fmla="*/ 193011 w 234859"/>
                <a:gd name="connsiteY555" fmla="*/ 44645 h 462259"/>
                <a:gd name="connsiteX556" fmla="*/ 191662 w 234859"/>
                <a:gd name="connsiteY556" fmla="*/ 45447 h 462259"/>
                <a:gd name="connsiteX557" fmla="*/ 190313 w 234859"/>
                <a:gd name="connsiteY557" fmla="*/ 46111 h 462259"/>
                <a:gd name="connsiteX558" fmla="*/ 189558 w 234859"/>
                <a:gd name="connsiteY558" fmla="*/ 46431 h 462259"/>
                <a:gd name="connsiteX559" fmla="*/ 189170 w 234859"/>
                <a:gd name="connsiteY559" fmla="*/ 46592 h 462259"/>
                <a:gd name="connsiteX560" fmla="*/ 188895 w 234859"/>
                <a:gd name="connsiteY560" fmla="*/ 46683 h 462259"/>
                <a:gd name="connsiteX561" fmla="*/ 185899 w 234859"/>
                <a:gd name="connsiteY561" fmla="*/ 47622 h 462259"/>
                <a:gd name="connsiteX562" fmla="*/ 183704 w 234859"/>
                <a:gd name="connsiteY562" fmla="*/ 47966 h 462259"/>
                <a:gd name="connsiteX563" fmla="*/ 182584 w 234859"/>
                <a:gd name="connsiteY563" fmla="*/ 48126 h 462259"/>
                <a:gd name="connsiteX564" fmla="*/ 182012 w 234859"/>
                <a:gd name="connsiteY564" fmla="*/ 48195 h 462259"/>
                <a:gd name="connsiteX565" fmla="*/ 181532 w 234859"/>
                <a:gd name="connsiteY565" fmla="*/ 48195 h 462259"/>
                <a:gd name="connsiteX566" fmla="*/ 180525 w 234859"/>
                <a:gd name="connsiteY566" fmla="*/ 48287 h 462259"/>
                <a:gd name="connsiteX567" fmla="*/ 177233 w 234859"/>
                <a:gd name="connsiteY567" fmla="*/ 48287 h 462259"/>
                <a:gd name="connsiteX568" fmla="*/ 151644 w 234859"/>
                <a:gd name="connsiteY568" fmla="*/ 35118 h 462259"/>
                <a:gd name="connsiteX569" fmla="*/ 146636 w 234859"/>
                <a:gd name="connsiteY569" fmla="*/ 29209 h 462259"/>
                <a:gd name="connsiteX570" fmla="*/ 141582 w 234859"/>
                <a:gd name="connsiteY570" fmla="*/ 23255 h 462259"/>
                <a:gd name="connsiteX571" fmla="*/ 139021 w 234859"/>
                <a:gd name="connsiteY571" fmla="*/ 20301 h 462259"/>
                <a:gd name="connsiteX572" fmla="*/ 137740 w 234859"/>
                <a:gd name="connsiteY572" fmla="*/ 18812 h 462259"/>
                <a:gd name="connsiteX573" fmla="*/ 137100 w 234859"/>
                <a:gd name="connsiteY573" fmla="*/ 18056 h 462259"/>
                <a:gd name="connsiteX574" fmla="*/ 136940 w 234859"/>
                <a:gd name="connsiteY574" fmla="*/ 17873 h 462259"/>
                <a:gd name="connsiteX575" fmla="*/ 136711 w 234859"/>
                <a:gd name="connsiteY575" fmla="*/ 17621 h 462259"/>
                <a:gd name="connsiteX576" fmla="*/ 136345 w 234859"/>
                <a:gd name="connsiteY576" fmla="*/ 17278 h 462259"/>
                <a:gd name="connsiteX577" fmla="*/ 130399 w 234859"/>
                <a:gd name="connsiteY577" fmla="*/ 11644 h 462259"/>
                <a:gd name="connsiteX578" fmla="*/ 123653 w 234859"/>
                <a:gd name="connsiteY578" fmla="*/ 6858 h 462259"/>
                <a:gd name="connsiteX579" fmla="*/ 121847 w 234859"/>
                <a:gd name="connsiteY579" fmla="*/ 5804 h 462259"/>
                <a:gd name="connsiteX580" fmla="*/ 119880 w 234859"/>
                <a:gd name="connsiteY580" fmla="*/ 4819 h 462259"/>
                <a:gd name="connsiteX581" fmla="*/ 116199 w 234859"/>
                <a:gd name="connsiteY581" fmla="*/ 3216 h 462259"/>
                <a:gd name="connsiteX582" fmla="*/ 99780 w 234859"/>
                <a:gd name="connsiteY582" fmla="*/ 56 h 462259"/>
                <a:gd name="connsiteX583" fmla="*/ 91433 w 234859"/>
                <a:gd name="connsiteY583" fmla="*/ 239 h 462259"/>
                <a:gd name="connsiteX584" fmla="*/ 89489 w 234859"/>
                <a:gd name="connsiteY584" fmla="*/ 445 h 462259"/>
                <a:gd name="connsiteX585" fmla="*/ 88506 w 234859"/>
                <a:gd name="connsiteY585" fmla="*/ 560 h 462259"/>
                <a:gd name="connsiteX586" fmla="*/ 87934 w 234859"/>
                <a:gd name="connsiteY586" fmla="*/ 628 h 462259"/>
                <a:gd name="connsiteX587" fmla="*/ 87431 w 234859"/>
                <a:gd name="connsiteY587" fmla="*/ 720 h 462259"/>
                <a:gd name="connsiteX588" fmla="*/ 83361 w 234859"/>
                <a:gd name="connsiteY588" fmla="*/ 1476 h 462259"/>
                <a:gd name="connsiteX589" fmla="*/ 79222 w 234859"/>
                <a:gd name="connsiteY589" fmla="*/ 2483 h 462259"/>
                <a:gd name="connsiteX590" fmla="*/ 77118 w 234859"/>
                <a:gd name="connsiteY590" fmla="*/ 3125 h 462259"/>
                <a:gd name="connsiteX591" fmla="*/ 75288 w 234859"/>
                <a:gd name="connsiteY591" fmla="*/ 3812 h 462259"/>
                <a:gd name="connsiteX592" fmla="*/ 74373 w 234859"/>
                <a:gd name="connsiteY592" fmla="*/ 4155 h 462259"/>
                <a:gd name="connsiteX593" fmla="*/ 73916 w 234859"/>
                <a:gd name="connsiteY593" fmla="*/ 4316 h 462259"/>
                <a:gd name="connsiteX594" fmla="*/ 73665 w 234859"/>
                <a:gd name="connsiteY594" fmla="*/ 4407 h 462259"/>
                <a:gd name="connsiteX595" fmla="*/ 73527 w 234859"/>
                <a:gd name="connsiteY595" fmla="*/ 4476 h 462259"/>
                <a:gd name="connsiteX596" fmla="*/ 73276 w 234859"/>
                <a:gd name="connsiteY596" fmla="*/ 4590 h 462259"/>
                <a:gd name="connsiteX597" fmla="*/ 71332 w 234859"/>
                <a:gd name="connsiteY597" fmla="*/ 5529 h 462259"/>
                <a:gd name="connsiteX598" fmla="*/ 67536 w 234859"/>
                <a:gd name="connsiteY598" fmla="*/ 7659 h 462259"/>
                <a:gd name="connsiteX599" fmla="*/ 63831 w 234859"/>
                <a:gd name="connsiteY599" fmla="*/ 10361 h 462259"/>
                <a:gd name="connsiteX600" fmla="*/ 62940 w 234859"/>
                <a:gd name="connsiteY600" fmla="*/ 11072 h 462259"/>
                <a:gd name="connsiteX601" fmla="*/ 62231 w 234859"/>
                <a:gd name="connsiteY601" fmla="*/ 11759 h 462259"/>
                <a:gd name="connsiteX602" fmla="*/ 60836 w 234859"/>
                <a:gd name="connsiteY602" fmla="*/ 13110 h 462259"/>
                <a:gd name="connsiteX603" fmla="*/ 60493 w 234859"/>
                <a:gd name="connsiteY603" fmla="*/ 13453 h 462259"/>
                <a:gd name="connsiteX604" fmla="*/ 60310 w 234859"/>
                <a:gd name="connsiteY604" fmla="*/ 13613 h 462259"/>
                <a:gd name="connsiteX605" fmla="*/ 60081 w 234859"/>
                <a:gd name="connsiteY605" fmla="*/ 13843 h 462259"/>
                <a:gd name="connsiteX606" fmla="*/ 59990 w 234859"/>
                <a:gd name="connsiteY606" fmla="*/ 13957 h 462259"/>
                <a:gd name="connsiteX607" fmla="*/ 59281 w 234859"/>
                <a:gd name="connsiteY607" fmla="*/ 14827 h 462259"/>
                <a:gd name="connsiteX608" fmla="*/ 57863 w 234859"/>
                <a:gd name="connsiteY608" fmla="*/ 16591 h 462259"/>
                <a:gd name="connsiteX609" fmla="*/ 55439 w 234859"/>
                <a:gd name="connsiteY609" fmla="*/ 20347 h 462259"/>
                <a:gd name="connsiteX610" fmla="*/ 53450 w 234859"/>
                <a:gd name="connsiteY610" fmla="*/ 24560 h 462259"/>
                <a:gd name="connsiteX611" fmla="*/ 52741 w 234859"/>
                <a:gd name="connsiteY611" fmla="*/ 26530 h 462259"/>
                <a:gd name="connsiteX612" fmla="*/ 52146 w 234859"/>
                <a:gd name="connsiteY612" fmla="*/ 28408 h 462259"/>
                <a:gd name="connsiteX613" fmla="*/ 51986 w 234859"/>
                <a:gd name="connsiteY613" fmla="*/ 28866 h 462259"/>
                <a:gd name="connsiteX614" fmla="*/ 51894 w 234859"/>
                <a:gd name="connsiteY614" fmla="*/ 29233 h 462259"/>
                <a:gd name="connsiteX615" fmla="*/ 51894 w 234859"/>
                <a:gd name="connsiteY615" fmla="*/ 29347 h 462259"/>
                <a:gd name="connsiteX616" fmla="*/ 51803 w 234859"/>
                <a:gd name="connsiteY616" fmla="*/ 29599 h 462259"/>
                <a:gd name="connsiteX617" fmla="*/ 51574 w 234859"/>
                <a:gd name="connsiteY617" fmla="*/ 30675 h 462259"/>
                <a:gd name="connsiteX618" fmla="*/ 51140 w 234859"/>
                <a:gd name="connsiteY618" fmla="*/ 32828 h 462259"/>
                <a:gd name="connsiteX619" fmla="*/ 50614 w 234859"/>
                <a:gd name="connsiteY619" fmla="*/ 37179 h 462259"/>
                <a:gd name="connsiteX620" fmla="*/ 50522 w 234859"/>
                <a:gd name="connsiteY620" fmla="*/ 41645 h 462259"/>
                <a:gd name="connsiteX621" fmla="*/ 50751 w 234859"/>
                <a:gd name="connsiteY621" fmla="*/ 45607 h 462259"/>
                <a:gd name="connsiteX622" fmla="*/ 50751 w 234859"/>
                <a:gd name="connsiteY622" fmla="*/ 46019 h 462259"/>
                <a:gd name="connsiteX623" fmla="*/ 50797 w 234859"/>
                <a:gd name="connsiteY623" fmla="*/ 46271 h 462259"/>
                <a:gd name="connsiteX624" fmla="*/ 50865 w 234859"/>
                <a:gd name="connsiteY624" fmla="*/ 46821 h 462259"/>
                <a:gd name="connsiteX625" fmla="*/ 51026 w 234859"/>
                <a:gd name="connsiteY625" fmla="*/ 47852 h 462259"/>
                <a:gd name="connsiteX626" fmla="*/ 51300 w 234859"/>
                <a:gd name="connsiteY626" fmla="*/ 49981 h 462259"/>
                <a:gd name="connsiteX627" fmla="*/ 52169 w 234859"/>
                <a:gd name="connsiteY627" fmla="*/ 54126 h 462259"/>
                <a:gd name="connsiteX628" fmla="*/ 53312 w 234859"/>
                <a:gd name="connsiteY628" fmla="*/ 58272 h 462259"/>
                <a:gd name="connsiteX629" fmla="*/ 53930 w 234859"/>
                <a:gd name="connsiteY629" fmla="*/ 60149 h 462259"/>
                <a:gd name="connsiteX630" fmla="*/ 54250 w 234859"/>
                <a:gd name="connsiteY630" fmla="*/ 61088 h 462259"/>
                <a:gd name="connsiteX631" fmla="*/ 54410 w 234859"/>
                <a:gd name="connsiteY631" fmla="*/ 61547 h 462259"/>
                <a:gd name="connsiteX632" fmla="*/ 54524 w 234859"/>
                <a:gd name="connsiteY632" fmla="*/ 61890 h 462259"/>
                <a:gd name="connsiteX633" fmla="*/ 54639 w 234859"/>
                <a:gd name="connsiteY633" fmla="*/ 62142 h 462259"/>
                <a:gd name="connsiteX634" fmla="*/ 58000 w 234859"/>
                <a:gd name="connsiteY634" fmla="*/ 69974 h 462259"/>
                <a:gd name="connsiteX635" fmla="*/ 59829 w 234859"/>
                <a:gd name="connsiteY635" fmla="*/ 73410 h 462259"/>
                <a:gd name="connsiteX636" fmla="*/ 60767 w 234859"/>
                <a:gd name="connsiteY636" fmla="*/ 75127 h 462259"/>
                <a:gd name="connsiteX637" fmla="*/ 61225 w 234859"/>
                <a:gd name="connsiteY637" fmla="*/ 76020 h 462259"/>
                <a:gd name="connsiteX638" fmla="*/ 61865 w 234859"/>
                <a:gd name="connsiteY638" fmla="*/ 77074 h 462259"/>
                <a:gd name="connsiteX639" fmla="*/ 62414 w 234859"/>
                <a:gd name="connsiteY639" fmla="*/ 77967 h 462259"/>
                <a:gd name="connsiteX640" fmla="*/ 62940 w 234859"/>
                <a:gd name="connsiteY640" fmla="*/ 78792 h 462259"/>
                <a:gd name="connsiteX641" fmla="*/ 64060 w 234859"/>
                <a:gd name="connsiteY641" fmla="*/ 80532 h 462259"/>
                <a:gd name="connsiteX642" fmla="*/ 65135 w 234859"/>
                <a:gd name="connsiteY642" fmla="*/ 82158 h 462259"/>
                <a:gd name="connsiteX643" fmla="*/ 65730 w 234859"/>
                <a:gd name="connsiteY643" fmla="*/ 83051 h 462259"/>
                <a:gd name="connsiteX644" fmla="*/ 66301 w 234859"/>
                <a:gd name="connsiteY644" fmla="*/ 83830 h 462259"/>
                <a:gd name="connsiteX645" fmla="*/ 68542 w 234859"/>
                <a:gd name="connsiteY645" fmla="*/ 87059 h 462259"/>
                <a:gd name="connsiteX646" fmla="*/ 69663 w 234859"/>
                <a:gd name="connsiteY646" fmla="*/ 88639 h 462259"/>
                <a:gd name="connsiteX647" fmla="*/ 70966 w 234859"/>
                <a:gd name="connsiteY647" fmla="*/ 90380 h 462259"/>
                <a:gd name="connsiteX648" fmla="*/ 75700 w 234859"/>
                <a:gd name="connsiteY648" fmla="*/ 96632 h 462259"/>
                <a:gd name="connsiteX649" fmla="*/ 78330 w 234859"/>
                <a:gd name="connsiteY649" fmla="*/ 100113 h 462259"/>
                <a:gd name="connsiteX650" fmla="*/ 78375 w 234859"/>
                <a:gd name="connsiteY650" fmla="*/ 100388 h 462259"/>
                <a:gd name="connsiteX651" fmla="*/ 78833 w 234859"/>
                <a:gd name="connsiteY651" fmla="*/ 103754 h 462259"/>
                <a:gd name="connsiteX652" fmla="*/ 78947 w 234859"/>
                <a:gd name="connsiteY652" fmla="*/ 105632 h 462259"/>
                <a:gd name="connsiteX653" fmla="*/ 78947 w 234859"/>
                <a:gd name="connsiteY653" fmla="*/ 107625 h 462259"/>
                <a:gd name="connsiteX654" fmla="*/ 78993 w 234859"/>
                <a:gd name="connsiteY654" fmla="*/ 109594 h 462259"/>
                <a:gd name="connsiteX655" fmla="*/ 78993 w 234859"/>
                <a:gd name="connsiteY655" fmla="*/ 109823 h 462259"/>
                <a:gd name="connsiteX656" fmla="*/ 78947 w 234859"/>
                <a:gd name="connsiteY656" fmla="*/ 110236 h 462259"/>
                <a:gd name="connsiteX657" fmla="*/ 78879 w 234859"/>
                <a:gd name="connsiteY657" fmla="*/ 111106 h 462259"/>
                <a:gd name="connsiteX658" fmla="*/ 78353 w 234859"/>
                <a:gd name="connsiteY658" fmla="*/ 114587 h 462259"/>
                <a:gd name="connsiteX659" fmla="*/ 77941 w 234859"/>
                <a:gd name="connsiteY659" fmla="*/ 116167 h 462259"/>
                <a:gd name="connsiteX660" fmla="*/ 77438 w 234859"/>
                <a:gd name="connsiteY660" fmla="*/ 117816 h 462259"/>
                <a:gd name="connsiteX661" fmla="*/ 76729 w 234859"/>
                <a:gd name="connsiteY661" fmla="*/ 119671 h 462259"/>
                <a:gd name="connsiteX662" fmla="*/ 76592 w 234859"/>
                <a:gd name="connsiteY662" fmla="*/ 120060 h 462259"/>
                <a:gd name="connsiteX663" fmla="*/ 76592 w 234859"/>
                <a:gd name="connsiteY663" fmla="*/ 120060 h 462259"/>
                <a:gd name="connsiteX664" fmla="*/ 76546 w 234859"/>
                <a:gd name="connsiteY664" fmla="*/ 120152 h 462259"/>
                <a:gd name="connsiteX665" fmla="*/ 76454 w 234859"/>
                <a:gd name="connsiteY665" fmla="*/ 120335 h 462259"/>
                <a:gd name="connsiteX666" fmla="*/ 76066 w 234859"/>
                <a:gd name="connsiteY666" fmla="*/ 121114 h 462259"/>
                <a:gd name="connsiteX667" fmla="*/ 75265 w 234859"/>
                <a:gd name="connsiteY667" fmla="*/ 122648 h 462259"/>
                <a:gd name="connsiteX668" fmla="*/ 74305 w 234859"/>
                <a:gd name="connsiteY668" fmla="*/ 124137 h 462259"/>
                <a:gd name="connsiteX669" fmla="*/ 72247 w 234859"/>
                <a:gd name="connsiteY669" fmla="*/ 126931 h 462259"/>
                <a:gd name="connsiteX670" fmla="*/ 69663 w 234859"/>
                <a:gd name="connsiteY670" fmla="*/ 129839 h 462259"/>
                <a:gd name="connsiteX671" fmla="*/ 68428 w 234859"/>
                <a:gd name="connsiteY671" fmla="*/ 131007 h 462259"/>
                <a:gd name="connsiteX672" fmla="*/ 67079 w 234859"/>
                <a:gd name="connsiteY672" fmla="*/ 132267 h 462259"/>
                <a:gd name="connsiteX673" fmla="*/ 61110 w 234859"/>
                <a:gd name="connsiteY673" fmla="*/ 136870 h 462259"/>
                <a:gd name="connsiteX674" fmla="*/ 59486 w 234859"/>
                <a:gd name="connsiteY674" fmla="*/ 137992 h 462259"/>
                <a:gd name="connsiteX675" fmla="*/ 58732 w 234859"/>
                <a:gd name="connsiteY675" fmla="*/ 138496 h 462259"/>
                <a:gd name="connsiteX676" fmla="*/ 57909 w 234859"/>
                <a:gd name="connsiteY676" fmla="*/ 139000 h 462259"/>
                <a:gd name="connsiteX677" fmla="*/ 54639 w 234859"/>
                <a:gd name="connsiteY677" fmla="*/ 141015 h 462259"/>
                <a:gd name="connsiteX678" fmla="*/ 47870 w 234859"/>
                <a:gd name="connsiteY678" fmla="*/ 144932 h 462259"/>
                <a:gd name="connsiteX679" fmla="*/ 34126 w 234859"/>
                <a:gd name="connsiteY679" fmla="*/ 152626 h 462259"/>
                <a:gd name="connsiteX680" fmla="*/ 32411 w 234859"/>
                <a:gd name="connsiteY680" fmla="*/ 153588 h 462259"/>
                <a:gd name="connsiteX681" fmla="*/ 30650 w 234859"/>
                <a:gd name="connsiteY681" fmla="*/ 154596 h 462259"/>
                <a:gd name="connsiteX682" fmla="*/ 28935 w 234859"/>
                <a:gd name="connsiteY682" fmla="*/ 155581 h 462259"/>
                <a:gd name="connsiteX683" fmla="*/ 28524 w 234859"/>
                <a:gd name="connsiteY683" fmla="*/ 155833 h 462259"/>
                <a:gd name="connsiteX684" fmla="*/ 28021 w 234859"/>
                <a:gd name="connsiteY684" fmla="*/ 156176 h 462259"/>
                <a:gd name="connsiteX685" fmla="*/ 27220 w 234859"/>
                <a:gd name="connsiteY685" fmla="*/ 156726 h 462259"/>
                <a:gd name="connsiteX686" fmla="*/ 23790 w 234859"/>
                <a:gd name="connsiteY686" fmla="*/ 159062 h 462259"/>
                <a:gd name="connsiteX687" fmla="*/ 22189 w 234859"/>
                <a:gd name="connsiteY687" fmla="*/ 160276 h 462259"/>
                <a:gd name="connsiteX688" fmla="*/ 21801 w 234859"/>
                <a:gd name="connsiteY688" fmla="*/ 160573 h 462259"/>
                <a:gd name="connsiteX689" fmla="*/ 21526 w 234859"/>
                <a:gd name="connsiteY689" fmla="*/ 160802 h 462259"/>
                <a:gd name="connsiteX690" fmla="*/ 21343 w 234859"/>
                <a:gd name="connsiteY690" fmla="*/ 160985 h 462259"/>
                <a:gd name="connsiteX691" fmla="*/ 20611 w 234859"/>
                <a:gd name="connsiteY691" fmla="*/ 161650 h 462259"/>
                <a:gd name="connsiteX692" fmla="*/ 19125 w 234859"/>
                <a:gd name="connsiteY692" fmla="*/ 162978 h 462259"/>
                <a:gd name="connsiteX693" fmla="*/ 18439 w 234859"/>
                <a:gd name="connsiteY693" fmla="*/ 163596 h 462259"/>
                <a:gd name="connsiteX694" fmla="*/ 17593 w 234859"/>
                <a:gd name="connsiteY694" fmla="*/ 164398 h 462259"/>
                <a:gd name="connsiteX695" fmla="*/ 16175 w 234859"/>
                <a:gd name="connsiteY695" fmla="*/ 165909 h 462259"/>
                <a:gd name="connsiteX696" fmla="*/ 14803 w 234859"/>
                <a:gd name="connsiteY696" fmla="*/ 167444 h 462259"/>
                <a:gd name="connsiteX697" fmla="*/ 13499 w 234859"/>
                <a:gd name="connsiteY697" fmla="*/ 168932 h 462259"/>
                <a:gd name="connsiteX698" fmla="*/ 13340 w 234859"/>
                <a:gd name="connsiteY698" fmla="*/ 169116 h 462259"/>
                <a:gd name="connsiteX699" fmla="*/ 13248 w 234859"/>
                <a:gd name="connsiteY699" fmla="*/ 169230 h 462259"/>
                <a:gd name="connsiteX700" fmla="*/ 13065 w 234859"/>
                <a:gd name="connsiteY700" fmla="*/ 169436 h 462259"/>
                <a:gd name="connsiteX701" fmla="*/ 12768 w 234859"/>
                <a:gd name="connsiteY701" fmla="*/ 169825 h 462259"/>
                <a:gd name="connsiteX702" fmla="*/ 12196 w 234859"/>
                <a:gd name="connsiteY702" fmla="*/ 170650 h 462259"/>
                <a:gd name="connsiteX703" fmla="*/ 9932 w 234859"/>
                <a:gd name="connsiteY703" fmla="*/ 173879 h 462259"/>
                <a:gd name="connsiteX704" fmla="*/ 9887 w 234859"/>
                <a:gd name="connsiteY704" fmla="*/ 173948 h 462259"/>
                <a:gd name="connsiteX705" fmla="*/ 9841 w 234859"/>
                <a:gd name="connsiteY705" fmla="*/ 174016 h 462259"/>
                <a:gd name="connsiteX706" fmla="*/ 7257 w 234859"/>
                <a:gd name="connsiteY706" fmla="*/ 178551 h 462259"/>
                <a:gd name="connsiteX707" fmla="*/ 6090 w 234859"/>
                <a:gd name="connsiteY707" fmla="*/ 181047 h 462259"/>
                <a:gd name="connsiteX708" fmla="*/ 5038 w 234859"/>
                <a:gd name="connsiteY708" fmla="*/ 183498 h 462259"/>
                <a:gd name="connsiteX709" fmla="*/ 4078 w 234859"/>
                <a:gd name="connsiteY709" fmla="*/ 185994 h 462259"/>
                <a:gd name="connsiteX710" fmla="*/ 3643 w 234859"/>
                <a:gd name="connsiteY710" fmla="*/ 187231 h 462259"/>
                <a:gd name="connsiteX711" fmla="*/ 3392 w 234859"/>
                <a:gd name="connsiteY711" fmla="*/ 187941 h 462259"/>
                <a:gd name="connsiteX712" fmla="*/ 3209 w 234859"/>
                <a:gd name="connsiteY712" fmla="*/ 188582 h 462259"/>
                <a:gd name="connsiteX713" fmla="*/ 2500 w 234859"/>
                <a:gd name="connsiteY713" fmla="*/ 191078 h 462259"/>
                <a:gd name="connsiteX714" fmla="*/ 2157 w 234859"/>
                <a:gd name="connsiteY714" fmla="*/ 192338 h 462259"/>
                <a:gd name="connsiteX715" fmla="*/ 1974 w 234859"/>
                <a:gd name="connsiteY715" fmla="*/ 192979 h 462259"/>
                <a:gd name="connsiteX716" fmla="*/ 1883 w 234859"/>
                <a:gd name="connsiteY716" fmla="*/ 193300 h 462259"/>
                <a:gd name="connsiteX717" fmla="*/ 1837 w 234859"/>
                <a:gd name="connsiteY717" fmla="*/ 193460 h 462259"/>
                <a:gd name="connsiteX718" fmla="*/ 1768 w 234859"/>
                <a:gd name="connsiteY718" fmla="*/ 193689 h 462259"/>
                <a:gd name="connsiteX719" fmla="*/ 1768 w 234859"/>
                <a:gd name="connsiteY719" fmla="*/ 193781 h 462259"/>
                <a:gd name="connsiteX720" fmla="*/ 808 w 234859"/>
                <a:gd name="connsiteY720" fmla="*/ 198911 h 462259"/>
                <a:gd name="connsiteX721" fmla="*/ 465 w 234859"/>
                <a:gd name="connsiteY721" fmla="*/ 201567 h 462259"/>
                <a:gd name="connsiteX722" fmla="*/ 190 w 234859"/>
                <a:gd name="connsiteY722" fmla="*/ 204224 h 462259"/>
                <a:gd name="connsiteX723" fmla="*/ 31 w 234859"/>
                <a:gd name="connsiteY723" fmla="*/ 206834 h 462259"/>
                <a:gd name="connsiteX724" fmla="*/ 31 w 234859"/>
                <a:gd name="connsiteY724" fmla="*/ 209491 h 462259"/>
                <a:gd name="connsiteX725" fmla="*/ 31 w 234859"/>
                <a:gd name="connsiteY725" fmla="*/ 212102 h 462259"/>
                <a:gd name="connsiteX726" fmla="*/ 53 w 234859"/>
                <a:gd name="connsiteY726" fmla="*/ 212766 h 462259"/>
                <a:gd name="connsiteX727" fmla="*/ 99 w 234859"/>
                <a:gd name="connsiteY727" fmla="*/ 213453 h 462259"/>
                <a:gd name="connsiteX728" fmla="*/ 213 w 234859"/>
                <a:gd name="connsiteY728" fmla="*/ 214758 h 462259"/>
                <a:gd name="connsiteX729" fmla="*/ 671 w 234859"/>
                <a:gd name="connsiteY729" fmla="*/ 215262 h 462259"/>
                <a:gd name="connsiteX730" fmla="*/ 1334 w 234859"/>
                <a:gd name="connsiteY730" fmla="*/ 214850 h 462259"/>
                <a:gd name="connsiteX731" fmla="*/ 1334 w 234859"/>
                <a:gd name="connsiteY731" fmla="*/ 214781 h 462259"/>
                <a:gd name="connsiteX732" fmla="*/ 2477 w 234859"/>
                <a:gd name="connsiteY732" fmla="*/ 210544 h 462259"/>
                <a:gd name="connsiteX733" fmla="*/ 3095 w 234859"/>
                <a:gd name="connsiteY733" fmla="*/ 208415 h 462259"/>
                <a:gd name="connsiteX734" fmla="*/ 3255 w 234859"/>
                <a:gd name="connsiteY734" fmla="*/ 207888 h 462259"/>
                <a:gd name="connsiteX735" fmla="*/ 3415 w 234859"/>
                <a:gd name="connsiteY735" fmla="*/ 207453 h 462259"/>
                <a:gd name="connsiteX736" fmla="*/ 3781 w 234859"/>
                <a:gd name="connsiteY736" fmla="*/ 206422 h 462259"/>
                <a:gd name="connsiteX737" fmla="*/ 5267 w 234859"/>
                <a:gd name="connsiteY737" fmla="*/ 202231 h 462259"/>
                <a:gd name="connsiteX738" fmla="*/ 5999 w 234859"/>
                <a:gd name="connsiteY738" fmla="*/ 200124 h 462259"/>
                <a:gd name="connsiteX739" fmla="*/ 6845 w 234859"/>
                <a:gd name="connsiteY739" fmla="*/ 198200 h 462259"/>
                <a:gd name="connsiteX740" fmla="*/ 7737 w 234859"/>
                <a:gd name="connsiteY740" fmla="*/ 196162 h 462259"/>
                <a:gd name="connsiteX741" fmla="*/ 7966 w 234859"/>
                <a:gd name="connsiteY741" fmla="*/ 195659 h 462259"/>
                <a:gd name="connsiteX742" fmla="*/ 8011 w 234859"/>
                <a:gd name="connsiteY742" fmla="*/ 195544 h 462259"/>
                <a:gd name="connsiteX743" fmla="*/ 8011 w 234859"/>
                <a:gd name="connsiteY743" fmla="*/ 195544 h 462259"/>
                <a:gd name="connsiteX744" fmla="*/ 7920 w 234859"/>
                <a:gd name="connsiteY744" fmla="*/ 195796 h 462259"/>
                <a:gd name="connsiteX745" fmla="*/ 7920 w 234859"/>
                <a:gd name="connsiteY745" fmla="*/ 195796 h 462259"/>
                <a:gd name="connsiteX746" fmla="*/ 7920 w 234859"/>
                <a:gd name="connsiteY746" fmla="*/ 195750 h 462259"/>
                <a:gd name="connsiteX747" fmla="*/ 7966 w 234859"/>
                <a:gd name="connsiteY747" fmla="*/ 195681 h 462259"/>
                <a:gd name="connsiteX748" fmla="*/ 8080 w 234859"/>
                <a:gd name="connsiteY748" fmla="*/ 195430 h 462259"/>
                <a:gd name="connsiteX749" fmla="*/ 8583 w 234859"/>
                <a:gd name="connsiteY749" fmla="*/ 194445 h 462259"/>
                <a:gd name="connsiteX750" fmla="*/ 9566 w 234859"/>
                <a:gd name="connsiteY750" fmla="*/ 192452 h 462259"/>
                <a:gd name="connsiteX751" fmla="*/ 10069 w 234859"/>
                <a:gd name="connsiteY751" fmla="*/ 191490 h 462259"/>
                <a:gd name="connsiteX752" fmla="*/ 10321 w 234859"/>
                <a:gd name="connsiteY752" fmla="*/ 190987 h 462259"/>
                <a:gd name="connsiteX753" fmla="*/ 10390 w 234859"/>
                <a:gd name="connsiteY753" fmla="*/ 190849 h 462259"/>
                <a:gd name="connsiteX754" fmla="*/ 10390 w 234859"/>
                <a:gd name="connsiteY754" fmla="*/ 190781 h 462259"/>
                <a:gd name="connsiteX755" fmla="*/ 10344 w 234859"/>
                <a:gd name="connsiteY755" fmla="*/ 190941 h 462259"/>
                <a:gd name="connsiteX756" fmla="*/ 10344 w 234859"/>
                <a:gd name="connsiteY756" fmla="*/ 190941 h 462259"/>
                <a:gd name="connsiteX757" fmla="*/ 10344 w 234859"/>
                <a:gd name="connsiteY757" fmla="*/ 190918 h 462259"/>
                <a:gd name="connsiteX758" fmla="*/ 10344 w 234859"/>
                <a:gd name="connsiteY758" fmla="*/ 190872 h 462259"/>
                <a:gd name="connsiteX759" fmla="*/ 10504 w 234859"/>
                <a:gd name="connsiteY759" fmla="*/ 190643 h 462259"/>
                <a:gd name="connsiteX760" fmla="*/ 11556 w 234859"/>
                <a:gd name="connsiteY760" fmla="*/ 188857 h 462259"/>
                <a:gd name="connsiteX761" fmla="*/ 12745 w 234859"/>
                <a:gd name="connsiteY761" fmla="*/ 187002 h 462259"/>
                <a:gd name="connsiteX762" fmla="*/ 13362 w 234859"/>
                <a:gd name="connsiteY762" fmla="*/ 186063 h 462259"/>
                <a:gd name="connsiteX763" fmla="*/ 13957 w 234859"/>
                <a:gd name="connsiteY763" fmla="*/ 185192 h 462259"/>
                <a:gd name="connsiteX764" fmla="*/ 15192 w 234859"/>
                <a:gd name="connsiteY764" fmla="*/ 183360 h 462259"/>
                <a:gd name="connsiteX765" fmla="*/ 15032 w 234859"/>
                <a:gd name="connsiteY765" fmla="*/ 183589 h 462259"/>
                <a:gd name="connsiteX766" fmla="*/ 18050 w 234859"/>
                <a:gd name="connsiteY766" fmla="*/ 179742 h 462259"/>
                <a:gd name="connsiteX767" fmla="*/ 17822 w 234859"/>
                <a:gd name="connsiteY767" fmla="*/ 180063 h 462259"/>
                <a:gd name="connsiteX768" fmla="*/ 21320 w 234859"/>
                <a:gd name="connsiteY768" fmla="*/ 176421 h 462259"/>
                <a:gd name="connsiteX769" fmla="*/ 21046 w 234859"/>
                <a:gd name="connsiteY769" fmla="*/ 176696 h 462259"/>
                <a:gd name="connsiteX770" fmla="*/ 23493 w 234859"/>
                <a:gd name="connsiteY770" fmla="*/ 174543 h 462259"/>
                <a:gd name="connsiteX771" fmla="*/ 24453 w 234859"/>
                <a:gd name="connsiteY771" fmla="*/ 173696 h 462259"/>
                <a:gd name="connsiteX772" fmla="*/ 25665 w 234859"/>
                <a:gd name="connsiteY772" fmla="*/ 172757 h 462259"/>
                <a:gd name="connsiteX773" fmla="*/ 28227 w 234859"/>
                <a:gd name="connsiteY773" fmla="*/ 170902 h 462259"/>
                <a:gd name="connsiteX774" fmla="*/ 28981 w 234859"/>
                <a:gd name="connsiteY774" fmla="*/ 170352 h 462259"/>
                <a:gd name="connsiteX775" fmla="*/ 29438 w 234859"/>
                <a:gd name="connsiteY775" fmla="*/ 170100 h 462259"/>
                <a:gd name="connsiteX776" fmla="*/ 30559 w 234859"/>
                <a:gd name="connsiteY776" fmla="*/ 169482 h 462259"/>
                <a:gd name="connsiteX777" fmla="*/ 33189 w 234859"/>
                <a:gd name="connsiteY777" fmla="*/ 168085 h 462259"/>
                <a:gd name="connsiteX778" fmla="*/ 34538 w 234859"/>
                <a:gd name="connsiteY778" fmla="*/ 167352 h 462259"/>
                <a:gd name="connsiteX779" fmla="*/ 36001 w 234859"/>
                <a:gd name="connsiteY779" fmla="*/ 166665 h 462259"/>
                <a:gd name="connsiteX780" fmla="*/ 41787 w 234859"/>
                <a:gd name="connsiteY780" fmla="*/ 163917 h 462259"/>
                <a:gd name="connsiteX781" fmla="*/ 47641 w 234859"/>
                <a:gd name="connsiteY781" fmla="*/ 161146 h 462259"/>
                <a:gd name="connsiteX782" fmla="*/ 50568 w 234859"/>
                <a:gd name="connsiteY782" fmla="*/ 159772 h 462259"/>
                <a:gd name="connsiteX783" fmla="*/ 52032 w 234859"/>
                <a:gd name="connsiteY783" fmla="*/ 159085 h 462259"/>
                <a:gd name="connsiteX784" fmla="*/ 53610 w 234859"/>
                <a:gd name="connsiteY784" fmla="*/ 158237 h 462259"/>
                <a:gd name="connsiteX785" fmla="*/ 59578 w 234859"/>
                <a:gd name="connsiteY785" fmla="*/ 155100 h 462259"/>
                <a:gd name="connsiteX786" fmla="*/ 65181 w 234859"/>
                <a:gd name="connsiteY786" fmla="*/ 151825 h 462259"/>
                <a:gd name="connsiteX787" fmla="*/ 66713 w 234859"/>
                <a:gd name="connsiteY787" fmla="*/ 150909 h 462259"/>
                <a:gd name="connsiteX788" fmla="*/ 68153 w 234859"/>
                <a:gd name="connsiteY788" fmla="*/ 149924 h 462259"/>
                <a:gd name="connsiteX789" fmla="*/ 71012 w 234859"/>
                <a:gd name="connsiteY789" fmla="*/ 147908 h 462259"/>
                <a:gd name="connsiteX790" fmla="*/ 73825 w 234859"/>
                <a:gd name="connsiteY790" fmla="*/ 145779 h 462259"/>
                <a:gd name="connsiteX791" fmla="*/ 76592 w 234859"/>
                <a:gd name="connsiteY791" fmla="*/ 143351 h 462259"/>
                <a:gd name="connsiteX792" fmla="*/ 76706 w 234859"/>
                <a:gd name="connsiteY792" fmla="*/ 143260 h 462259"/>
                <a:gd name="connsiteX793" fmla="*/ 76203 w 234859"/>
                <a:gd name="connsiteY793" fmla="*/ 144519 h 462259"/>
                <a:gd name="connsiteX794" fmla="*/ 75700 w 234859"/>
                <a:gd name="connsiteY794" fmla="*/ 145802 h 462259"/>
                <a:gd name="connsiteX795" fmla="*/ 75174 w 234859"/>
                <a:gd name="connsiteY795" fmla="*/ 146993 h 462259"/>
                <a:gd name="connsiteX796" fmla="*/ 74008 w 234859"/>
                <a:gd name="connsiteY796" fmla="*/ 149489 h 462259"/>
                <a:gd name="connsiteX797" fmla="*/ 73413 w 234859"/>
                <a:gd name="connsiteY797" fmla="*/ 150771 h 462259"/>
                <a:gd name="connsiteX798" fmla="*/ 73253 w 234859"/>
                <a:gd name="connsiteY798" fmla="*/ 151069 h 462259"/>
                <a:gd name="connsiteX799" fmla="*/ 73184 w 234859"/>
                <a:gd name="connsiteY799" fmla="*/ 151184 h 462259"/>
                <a:gd name="connsiteX800" fmla="*/ 72864 w 234859"/>
                <a:gd name="connsiteY800" fmla="*/ 151802 h 462259"/>
                <a:gd name="connsiteX801" fmla="*/ 70189 w 234859"/>
                <a:gd name="connsiteY801" fmla="*/ 156611 h 462259"/>
                <a:gd name="connsiteX802" fmla="*/ 69480 w 234859"/>
                <a:gd name="connsiteY802" fmla="*/ 157802 h 462259"/>
                <a:gd name="connsiteX803" fmla="*/ 69137 w 234859"/>
                <a:gd name="connsiteY803" fmla="*/ 158398 h 462259"/>
                <a:gd name="connsiteX804" fmla="*/ 69137 w 234859"/>
                <a:gd name="connsiteY804" fmla="*/ 158443 h 462259"/>
                <a:gd name="connsiteX805" fmla="*/ 69114 w 234859"/>
                <a:gd name="connsiteY805" fmla="*/ 158466 h 462259"/>
                <a:gd name="connsiteX806" fmla="*/ 69160 w 234859"/>
                <a:gd name="connsiteY806" fmla="*/ 158398 h 462259"/>
                <a:gd name="connsiteX807" fmla="*/ 69137 w 234859"/>
                <a:gd name="connsiteY807" fmla="*/ 158398 h 462259"/>
                <a:gd name="connsiteX808" fmla="*/ 69045 w 234859"/>
                <a:gd name="connsiteY808" fmla="*/ 158581 h 462259"/>
                <a:gd name="connsiteX809" fmla="*/ 68862 w 234859"/>
                <a:gd name="connsiteY809" fmla="*/ 158856 h 462259"/>
                <a:gd name="connsiteX810" fmla="*/ 67376 w 234859"/>
                <a:gd name="connsiteY810" fmla="*/ 161191 h 462259"/>
                <a:gd name="connsiteX811" fmla="*/ 64449 w 234859"/>
                <a:gd name="connsiteY811" fmla="*/ 165909 h 462259"/>
                <a:gd name="connsiteX812" fmla="*/ 61545 w 234859"/>
                <a:gd name="connsiteY812" fmla="*/ 170719 h 462259"/>
                <a:gd name="connsiteX813" fmla="*/ 61110 w 234859"/>
                <a:gd name="connsiteY813" fmla="*/ 171406 h 462259"/>
                <a:gd name="connsiteX814" fmla="*/ 60790 w 234859"/>
                <a:gd name="connsiteY814" fmla="*/ 172024 h 462259"/>
                <a:gd name="connsiteX815" fmla="*/ 60173 w 234859"/>
                <a:gd name="connsiteY815" fmla="*/ 173261 h 462259"/>
                <a:gd name="connsiteX816" fmla="*/ 58915 w 234859"/>
                <a:gd name="connsiteY816" fmla="*/ 175734 h 462259"/>
                <a:gd name="connsiteX817" fmla="*/ 56605 w 234859"/>
                <a:gd name="connsiteY817" fmla="*/ 181070 h 462259"/>
                <a:gd name="connsiteX818" fmla="*/ 54776 w 234859"/>
                <a:gd name="connsiteY818" fmla="*/ 186360 h 462259"/>
                <a:gd name="connsiteX819" fmla="*/ 54341 w 234859"/>
                <a:gd name="connsiteY819" fmla="*/ 187666 h 462259"/>
                <a:gd name="connsiteX820" fmla="*/ 53998 w 234859"/>
                <a:gd name="connsiteY820" fmla="*/ 189131 h 462259"/>
                <a:gd name="connsiteX821" fmla="*/ 53381 w 234859"/>
                <a:gd name="connsiteY821" fmla="*/ 192017 h 462259"/>
                <a:gd name="connsiteX822" fmla="*/ 53084 w 234859"/>
                <a:gd name="connsiteY822" fmla="*/ 193460 h 462259"/>
                <a:gd name="connsiteX823" fmla="*/ 52969 w 234859"/>
                <a:gd name="connsiteY823" fmla="*/ 194811 h 462259"/>
                <a:gd name="connsiteX824" fmla="*/ 52718 w 234859"/>
                <a:gd name="connsiteY824" fmla="*/ 197582 h 462259"/>
                <a:gd name="connsiteX825" fmla="*/ 52649 w 234859"/>
                <a:gd name="connsiteY825" fmla="*/ 198269 h 462259"/>
                <a:gd name="connsiteX826" fmla="*/ 52649 w 234859"/>
                <a:gd name="connsiteY826" fmla="*/ 198430 h 462259"/>
                <a:gd name="connsiteX827" fmla="*/ 52626 w 234859"/>
                <a:gd name="connsiteY827" fmla="*/ 198704 h 462259"/>
                <a:gd name="connsiteX828" fmla="*/ 52626 w 234859"/>
                <a:gd name="connsiteY828" fmla="*/ 199048 h 462259"/>
                <a:gd name="connsiteX829" fmla="*/ 52695 w 234859"/>
                <a:gd name="connsiteY829" fmla="*/ 200491 h 462259"/>
                <a:gd name="connsiteX830" fmla="*/ 52809 w 234859"/>
                <a:gd name="connsiteY830" fmla="*/ 203330 h 462259"/>
                <a:gd name="connsiteX831" fmla="*/ 52809 w 234859"/>
                <a:gd name="connsiteY831" fmla="*/ 203330 h 462259"/>
                <a:gd name="connsiteX832" fmla="*/ 52809 w 234859"/>
                <a:gd name="connsiteY832" fmla="*/ 203491 h 462259"/>
                <a:gd name="connsiteX833" fmla="*/ 53381 w 234859"/>
                <a:gd name="connsiteY833" fmla="*/ 206262 h 462259"/>
                <a:gd name="connsiteX834" fmla="*/ 53724 w 234859"/>
                <a:gd name="connsiteY834" fmla="*/ 207567 h 462259"/>
                <a:gd name="connsiteX835" fmla="*/ 53953 w 234859"/>
                <a:gd name="connsiteY835" fmla="*/ 208277 h 462259"/>
                <a:gd name="connsiteX836" fmla="*/ 54158 w 234859"/>
                <a:gd name="connsiteY836" fmla="*/ 208918 h 462259"/>
                <a:gd name="connsiteX837" fmla="*/ 54410 w 234859"/>
                <a:gd name="connsiteY837" fmla="*/ 209651 h 462259"/>
                <a:gd name="connsiteX838" fmla="*/ 54707 w 234859"/>
                <a:gd name="connsiteY838" fmla="*/ 210270 h 462259"/>
                <a:gd name="connsiteX839" fmla="*/ 55325 w 234859"/>
                <a:gd name="connsiteY839" fmla="*/ 211529 h 462259"/>
                <a:gd name="connsiteX840" fmla="*/ 56033 w 234859"/>
                <a:gd name="connsiteY840" fmla="*/ 212835 h 462259"/>
                <a:gd name="connsiteX841" fmla="*/ 56766 w 234859"/>
                <a:gd name="connsiteY841" fmla="*/ 213957 h 462259"/>
                <a:gd name="connsiteX842" fmla="*/ 56811 w 234859"/>
                <a:gd name="connsiteY842" fmla="*/ 214026 h 462259"/>
                <a:gd name="connsiteX843" fmla="*/ 57795 w 234859"/>
                <a:gd name="connsiteY843" fmla="*/ 215194 h 462259"/>
                <a:gd name="connsiteX844" fmla="*/ 58800 w 234859"/>
                <a:gd name="connsiteY844" fmla="*/ 216316 h 462259"/>
                <a:gd name="connsiteX845" fmla="*/ 59898 w 234859"/>
                <a:gd name="connsiteY845" fmla="*/ 217323 h 462259"/>
                <a:gd name="connsiteX846" fmla="*/ 61179 w 234859"/>
                <a:gd name="connsiteY846" fmla="*/ 218171 h 462259"/>
                <a:gd name="connsiteX847" fmla="*/ 61705 w 234859"/>
                <a:gd name="connsiteY847" fmla="*/ 218171 h 462259"/>
                <a:gd name="connsiteX848" fmla="*/ 61956 w 234859"/>
                <a:gd name="connsiteY848" fmla="*/ 217392 h 462259"/>
                <a:gd name="connsiteX849" fmla="*/ 61956 w 234859"/>
                <a:gd name="connsiteY849" fmla="*/ 217346 h 462259"/>
                <a:gd name="connsiteX850" fmla="*/ 61270 w 234859"/>
                <a:gd name="connsiteY850" fmla="*/ 216110 h 462259"/>
                <a:gd name="connsiteX851" fmla="*/ 60813 w 234859"/>
                <a:gd name="connsiteY851" fmla="*/ 214942 h 462259"/>
                <a:gd name="connsiteX852" fmla="*/ 60447 w 234859"/>
                <a:gd name="connsiteY852" fmla="*/ 213682 h 462259"/>
                <a:gd name="connsiteX853" fmla="*/ 60081 w 234859"/>
                <a:gd name="connsiteY853" fmla="*/ 212400 h 462259"/>
                <a:gd name="connsiteX854" fmla="*/ 60127 w 234859"/>
                <a:gd name="connsiteY854" fmla="*/ 212537 h 462259"/>
                <a:gd name="connsiteX855" fmla="*/ 59784 w 234859"/>
                <a:gd name="connsiteY855" fmla="*/ 210201 h 462259"/>
                <a:gd name="connsiteX856" fmla="*/ 59784 w 234859"/>
                <a:gd name="connsiteY856" fmla="*/ 209903 h 462259"/>
                <a:gd name="connsiteX857" fmla="*/ 59761 w 234859"/>
                <a:gd name="connsiteY857" fmla="*/ 209674 h 462259"/>
                <a:gd name="connsiteX858" fmla="*/ 59715 w 234859"/>
                <a:gd name="connsiteY858" fmla="*/ 209056 h 462259"/>
                <a:gd name="connsiteX859" fmla="*/ 59715 w 234859"/>
                <a:gd name="connsiteY859" fmla="*/ 208438 h 462259"/>
                <a:gd name="connsiteX860" fmla="*/ 59670 w 234859"/>
                <a:gd name="connsiteY860" fmla="*/ 208369 h 462259"/>
                <a:gd name="connsiteX861" fmla="*/ 59670 w 234859"/>
                <a:gd name="connsiteY861" fmla="*/ 208369 h 462259"/>
                <a:gd name="connsiteX862" fmla="*/ 59670 w 234859"/>
                <a:gd name="connsiteY862" fmla="*/ 208369 h 462259"/>
                <a:gd name="connsiteX863" fmla="*/ 59670 w 234859"/>
                <a:gd name="connsiteY863" fmla="*/ 208369 h 462259"/>
                <a:gd name="connsiteX864" fmla="*/ 59670 w 234859"/>
                <a:gd name="connsiteY864" fmla="*/ 208483 h 462259"/>
                <a:gd name="connsiteX865" fmla="*/ 59670 w 234859"/>
                <a:gd name="connsiteY865" fmla="*/ 208483 h 462259"/>
                <a:gd name="connsiteX866" fmla="*/ 59670 w 234859"/>
                <a:gd name="connsiteY866" fmla="*/ 208003 h 462259"/>
                <a:gd name="connsiteX867" fmla="*/ 59692 w 234859"/>
                <a:gd name="connsiteY867" fmla="*/ 207384 h 462259"/>
                <a:gd name="connsiteX868" fmla="*/ 59692 w 234859"/>
                <a:gd name="connsiteY868" fmla="*/ 207064 h 462259"/>
                <a:gd name="connsiteX869" fmla="*/ 59692 w 234859"/>
                <a:gd name="connsiteY869" fmla="*/ 206903 h 462259"/>
                <a:gd name="connsiteX870" fmla="*/ 59692 w 234859"/>
                <a:gd name="connsiteY870" fmla="*/ 206789 h 462259"/>
                <a:gd name="connsiteX871" fmla="*/ 59692 w 234859"/>
                <a:gd name="connsiteY871" fmla="*/ 206789 h 462259"/>
                <a:gd name="connsiteX872" fmla="*/ 59692 w 234859"/>
                <a:gd name="connsiteY872" fmla="*/ 206651 h 462259"/>
                <a:gd name="connsiteX873" fmla="*/ 59692 w 234859"/>
                <a:gd name="connsiteY873" fmla="*/ 206651 h 462259"/>
                <a:gd name="connsiteX874" fmla="*/ 59829 w 234859"/>
                <a:gd name="connsiteY874" fmla="*/ 205666 h 462259"/>
                <a:gd name="connsiteX875" fmla="*/ 59875 w 234859"/>
                <a:gd name="connsiteY875" fmla="*/ 205186 h 462259"/>
                <a:gd name="connsiteX876" fmla="*/ 59967 w 234859"/>
                <a:gd name="connsiteY876" fmla="*/ 204521 h 462259"/>
                <a:gd name="connsiteX877" fmla="*/ 60150 w 234859"/>
                <a:gd name="connsiteY877" fmla="*/ 203216 h 462259"/>
                <a:gd name="connsiteX878" fmla="*/ 60150 w 234859"/>
                <a:gd name="connsiteY878" fmla="*/ 203674 h 462259"/>
                <a:gd name="connsiteX879" fmla="*/ 60790 w 234859"/>
                <a:gd name="connsiteY879" fmla="*/ 200949 h 462259"/>
                <a:gd name="connsiteX880" fmla="*/ 60950 w 234859"/>
                <a:gd name="connsiteY880" fmla="*/ 200262 h 462259"/>
                <a:gd name="connsiteX881" fmla="*/ 61042 w 234859"/>
                <a:gd name="connsiteY881" fmla="*/ 199918 h 462259"/>
                <a:gd name="connsiteX882" fmla="*/ 61087 w 234859"/>
                <a:gd name="connsiteY882" fmla="*/ 199758 h 462259"/>
                <a:gd name="connsiteX883" fmla="*/ 61087 w 234859"/>
                <a:gd name="connsiteY883" fmla="*/ 199666 h 462259"/>
                <a:gd name="connsiteX884" fmla="*/ 61087 w 234859"/>
                <a:gd name="connsiteY884" fmla="*/ 199758 h 462259"/>
                <a:gd name="connsiteX885" fmla="*/ 61087 w 234859"/>
                <a:gd name="connsiteY885" fmla="*/ 199758 h 462259"/>
                <a:gd name="connsiteX886" fmla="*/ 61087 w 234859"/>
                <a:gd name="connsiteY886" fmla="*/ 199689 h 462259"/>
                <a:gd name="connsiteX887" fmla="*/ 61568 w 234859"/>
                <a:gd name="connsiteY887" fmla="*/ 198498 h 462259"/>
                <a:gd name="connsiteX888" fmla="*/ 62482 w 234859"/>
                <a:gd name="connsiteY888" fmla="*/ 196139 h 462259"/>
                <a:gd name="connsiteX889" fmla="*/ 63694 w 234859"/>
                <a:gd name="connsiteY889" fmla="*/ 193620 h 462259"/>
                <a:gd name="connsiteX890" fmla="*/ 64289 w 234859"/>
                <a:gd name="connsiteY890" fmla="*/ 192361 h 462259"/>
                <a:gd name="connsiteX891" fmla="*/ 64586 w 234859"/>
                <a:gd name="connsiteY891" fmla="*/ 191742 h 462259"/>
                <a:gd name="connsiteX892" fmla="*/ 64883 w 234859"/>
                <a:gd name="connsiteY892" fmla="*/ 191284 h 462259"/>
                <a:gd name="connsiteX893" fmla="*/ 66187 w 234859"/>
                <a:gd name="connsiteY893" fmla="*/ 189063 h 462259"/>
                <a:gd name="connsiteX894" fmla="*/ 69114 w 234859"/>
                <a:gd name="connsiteY894" fmla="*/ 184482 h 462259"/>
                <a:gd name="connsiteX895" fmla="*/ 69869 w 234859"/>
                <a:gd name="connsiteY895" fmla="*/ 183291 h 462259"/>
                <a:gd name="connsiteX896" fmla="*/ 69914 w 234859"/>
                <a:gd name="connsiteY896" fmla="*/ 183200 h 462259"/>
                <a:gd name="connsiteX897" fmla="*/ 69960 w 234859"/>
                <a:gd name="connsiteY897" fmla="*/ 183200 h 462259"/>
                <a:gd name="connsiteX898" fmla="*/ 69823 w 234859"/>
                <a:gd name="connsiteY898" fmla="*/ 183383 h 462259"/>
                <a:gd name="connsiteX899" fmla="*/ 69823 w 234859"/>
                <a:gd name="connsiteY899" fmla="*/ 183383 h 462259"/>
                <a:gd name="connsiteX900" fmla="*/ 69937 w 234859"/>
                <a:gd name="connsiteY900" fmla="*/ 183223 h 462259"/>
                <a:gd name="connsiteX901" fmla="*/ 70143 w 234859"/>
                <a:gd name="connsiteY901" fmla="*/ 182925 h 462259"/>
                <a:gd name="connsiteX902" fmla="*/ 70555 w 234859"/>
                <a:gd name="connsiteY902" fmla="*/ 182352 h 462259"/>
                <a:gd name="connsiteX903" fmla="*/ 72201 w 234859"/>
                <a:gd name="connsiteY903" fmla="*/ 180085 h 462259"/>
                <a:gd name="connsiteX904" fmla="*/ 73024 w 234859"/>
                <a:gd name="connsiteY904" fmla="*/ 178940 h 462259"/>
                <a:gd name="connsiteX905" fmla="*/ 73070 w 234859"/>
                <a:gd name="connsiteY905" fmla="*/ 178872 h 462259"/>
                <a:gd name="connsiteX906" fmla="*/ 73070 w 234859"/>
                <a:gd name="connsiteY906" fmla="*/ 178826 h 462259"/>
                <a:gd name="connsiteX907" fmla="*/ 73024 w 234859"/>
                <a:gd name="connsiteY907" fmla="*/ 178940 h 462259"/>
                <a:gd name="connsiteX908" fmla="*/ 73024 w 234859"/>
                <a:gd name="connsiteY908" fmla="*/ 178940 h 462259"/>
                <a:gd name="connsiteX909" fmla="*/ 73139 w 234859"/>
                <a:gd name="connsiteY909" fmla="*/ 178803 h 462259"/>
                <a:gd name="connsiteX910" fmla="*/ 73367 w 234859"/>
                <a:gd name="connsiteY910" fmla="*/ 178551 h 462259"/>
                <a:gd name="connsiteX911" fmla="*/ 73802 w 234859"/>
                <a:gd name="connsiteY911" fmla="*/ 177978 h 462259"/>
                <a:gd name="connsiteX912" fmla="*/ 75563 w 234859"/>
                <a:gd name="connsiteY912" fmla="*/ 175803 h 462259"/>
                <a:gd name="connsiteX913" fmla="*/ 76431 w 234859"/>
                <a:gd name="connsiteY913" fmla="*/ 174726 h 462259"/>
                <a:gd name="connsiteX914" fmla="*/ 77323 w 234859"/>
                <a:gd name="connsiteY914" fmla="*/ 173559 h 462259"/>
                <a:gd name="connsiteX915" fmla="*/ 79016 w 234859"/>
                <a:gd name="connsiteY915" fmla="*/ 171314 h 462259"/>
                <a:gd name="connsiteX916" fmla="*/ 82377 w 234859"/>
                <a:gd name="connsiteY916" fmla="*/ 166848 h 462259"/>
                <a:gd name="connsiteX917" fmla="*/ 83223 w 234859"/>
                <a:gd name="connsiteY917" fmla="*/ 165726 h 462259"/>
                <a:gd name="connsiteX918" fmla="*/ 83635 w 234859"/>
                <a:gd name="connsiteY918" fmla="*/ 165154 h 462259"/>
                <a:gd name="connsiteX919" fmla="*/ 83841 w 234859"/>
                <a:gd name="connsiteY919" fmla="*/ 164856 h 462259"/>
                <a:gd name="connsiteX920" fmla="*/ 83955 w 234859"/>
                <a:gd name="connsiteY920" fmla="*/ 164695 h 462259"/>
                <a:gd name="connsiteX921" fmla="*/ 84001 w 234859"/>
                <a:gd name="connsiteY921" fmla="*/ 164627 h 462259"/>
                <a:gd name="connsiteX922" fmla="*/ 84001 w 234859"/>
                <a:gd name="connsiteY922" fmla="*/ 164627 h 462259"/>
                <a:gd name="connsiteX923" fmla="*/ 84229 w 234859"/>
                <a:gd name="connsiteY923" fmla="*/ 164260 h 462259"/>
                <a:gd name="connsiteX924" fmla="*/ 85716 w 234859"/>
                <a:gd name="connsiteY924" fmla="*/ 161878 h 462259"/>
                <a:gd name="connsiteX925" fmla="*/ 87157 w 234859"/>
                <a:gd name="connsiteY925" fmla="*/ 159474 h 462259"/>
                <a:gd name="connsiteX926" fmla="*/ 87522 w 234859"/>
                <a:gd name="connsiteY926" fmla="*/ 158878 h 462259"/>
                <a:gd name="connsiteX927" fmla="*/ 87568 w 234859"/>
                <a:gd name="connsiteY927" fmla="*/ 158787 h 462259"/>
                <a:gd name="connsiteX928" fmla="*/ 87820 w 234859"/>
                <a:gd name="connsiteY928" fmla="*/ 158329 h 462259"/>
                <a:gd name="connsiteX929" fmla="*/ 87888 w 234859"/>
                <a:gd name="connsiteY929" fmla="*/ 158168 h 462259"/>
                <a:gd name="connsiteX930" fmla="*/ 88049 w 234859"/>
                <a:gd name="connsiteY930" fmla="*/ 157848 h 462259"/>
                <a:gd name="connsiteX931" fmla="*/ 88666 w 234859"/>
                <a:gd name="connsiteY931" fmla="*/ 156588 h 462259"/>
                <a:gd name="connsiteX932" fmla="*/ 89901 w 234859"/>
                <a:gd name="connsiteY932" fmla="*/ 154092 h 462259"/>
                <a:gd name="connsiteX933" fmla="*/ 90495 w 234859"/>
                <a:gd name="connsiteY933" fmla="*/ 152810 h 462259"/>
                <a:gd name="connsiteX934" fmla="*/ 90701 w 234859"/>
                <a:gd name="connsiteY934" fmla="*/ 152374 h 462259"/>
                <a:gd name="connsiteX935" fmla="*/ 90770 w 234859"/>
                <a:gd name="connsiteY935" fmla="*/ 152191 h 462259"/>
                <a:gd name="connsiteX936" fmla="*/ 90907 w 234859"/>
                <a:gd name="connsiteY936" fmla="*/ 151825 h 462259"/>
                <a:gd name="connsiteX937" fmla="*/ 91181 w 234859"/>
                <a:gd name="connsiteY937" fmla="*/ 151092 h 462259"/>
                <a:gd name="connsiteX938" fmla="*/ 93308 w 234859"/>
                <a:gd name="connsiteY938" fmla="*/ 145252 h 462259"/>
                <a:gd name="connsiteX939" fmla="*/ 94589 w 234859"/>
                <a:gd name="connsiteY939" fmla="*/ 140374 h 462259"/>
                <a:gd name="connsiteX940" fmla="*/ 94543 w 234859"/>
                <a:gd name="connsiteY940" fmla="*/ 142206 h 462259"/>
                <a:gd name="connsiteX941" fmla="*/ 94291 w 234859"/>
                <a:gd name="connsiteY941" fmla="*/ 146122 h 462259"/>
                <a:gd name="connsiteX942" fmla="*/ 94177 w 234859"/>
                <a:gd name="connsiteY942" fmla="*/ 147863 h 462259"/>
                <a:gd name="connsiteX943" fmla="*/ 93903 w 234859"/>
                <a:gd name="connsiteY943" fmla="*/ 149718 h 462259"/>
                <a:gd name="connsiteX944" fmla="*/ 92805 w 234859"/>
                <a:gd name="connsiteY944" fmla="*/ 157161 h 462259"/>
                <a:gd name="connsiteX945" fmla="*/ 92279 w 234859"/>
                <a:gd name="connsiteY945" fmla="*/ 160871 h 462259"/>
                <a:gd name="connsiteX946" fmla="*/ 91524 w 234859"/>
                <a:gd name="connsiteY946" fmla="*/ 164673 h 462259"/>
                <a:gd name="connsiteX947" fmla="*/ 89901 w 234859"/>
                <a:gd name="connsiteY947" fmla="*/ 172345 h 462259"/>
                <a:gd name="connsiteX948" fmla="*/ 89123 w 234859"/>
                <a:gd name="connsiteY948" fmla="*/ 176078 h 462259"/>
                <a:gd name="connsiteX949" fmla="*/ 88231 w 234859"/>
                <a:gd name="connsiteY949" fmla="*/ 179902 h 462259"/>
                <a:gd name="connsiteX950" fmla="*/ 84687 w 234859"/>
                <a:gd name="connsiteY950" fmla="*/ 195155 h 462259"/>
                <a:gd name="connsiteX951" fmla="*/ 82903 w 234859"/>
                <a:gd name="connsiteY951" fmla="*/ 202804 h 462259"/>
                <a:gd name="connsiteX952" fmla="*/ 81280 w 234859"/>
                <a:gd name="connsiteY952" fmla="*/ 210705 h 462259"/>
                <a:gd name="connsiteX953" fmla="*/ 79725 w 234859"/>
                <a:gd name="connsiteY953" fmla="*/ 218675 h 462259"/>
                <a:gd name="connsiteX954" fmla="*/ 78673 w 234859"/>
                <a:gd name="connsiteY954" fmla="*/ 226461 h 462259"/>
                <a:gd name="connsiteX955" fmla="*/ 77735 w 234859"/>
                <a:gd name="connsiteY955" fmla="*/ 234225 h 462259"/>
                <a:gd name="connsiteX956" fmla="*/ 77507 w 234859"/>
                <a:gd name="connsiteY956" fmla="*/ 238576 h 462259"/>
                <a:gd name="connsiteX957" fmla="*/ 77346 w 234859"/>
                <a:gd name="connsiteY957" fmla="*/ 242653 h 462259"/>
                <a:gd name="connsiteX958" fmla="*/ 77575 w 234859"/>
                <a:gd name="connsiteY958" fmla="*/ 251012 h 462259"/>
                <a:gd name="connsiteX959" fmla="*/ 78032 w 234859"/>
                <a:gd name="connsiteY959" fmla="*/ 255409 h 462259"/>
                <a:gd name="connsiteX960" fmla="*/ 78627 w 234859"/>
                <a:gd name="connsiteY960" fmla="*/ 259623 h 462259"/>
                <a:gd name="connsiteX961" fmla="*/ 79450 w 234859"/>
                <a:gd name="connsiteY961" fmla="*/ 263424 h 462259"/>
                <a:gd name="connsiteX962" fmla="*/ 79884 w 234859"/>
                <a:gd name="connsiteY962" fmla="*/ 265348 h 462259"/>
                <a:gd name="connsiteX963" fmla="*/ 79931 w 234859"/>
                <a:gd name="connsiteY963" fmla="*/ 265600 h 462259"/>
                <a:gd name="connsiteX964" fmla="*/ 79931 w 234859"/>
                <a:gd name="connsiteY964" fmla="*/ 265715 h 462259"/>
                <a:gd name="connsiteX965" fmla="*/ 80182 w 234859"/>
                <a:gd name="connsiteY965" fmla="*/ 266516 h 462259"/>
                <a:gd name="connsiteX966" fmla="*/ 80342 w 234859"/>
                <a:gd name="connsiteY966" fmla="*/ 266974 h 462259"/>
                <a:gd name="connsiteX967" fmla="*/ 80639 w 234859"/>
                <a:gd name="connsiteY967" fmla="*/ 267913 h 462259"/>
                <a:gd name="connsiteX968" fmla="*/ 81257 w 234859"/>
                <a:gd name="connsiteY968" fmla="*/ 269791 h 462259"/>
                <a:gd name="connsiteX969" fmla="*/ 81462 w 234859"/>
                <a:gd name="connsiteY969" fmla="*/ 270387 h 462259"/>
                <a:gd name="connsiteX970" fmla="*/ 81646 w 234859"/>
                <a:gd name="connsiteY970" fmla="*/ 270845 h 462259"/>
                <a:gd name="connsiteX971" fmla="*/ 81989 w 234859"/>
                <a:gd name="connsiteY971" fmla="*/ 271761 h 462259"/>
                <a:gd name="connsiteX972" fmla="*/ 82171 w 234859"/>
                <a:gd name="connsiteY972" fmla="*/ 272241 h 462259"/>
                <a:gd name="connsiteX973" fmla="*/ 82514 w 234859"/>
                <a:gd name="connsiteY973" fmla="*/ 273043 h 462259"/>
                <a:gd name="connsiteX974" fmla="*/ 82926 w 234859"/>
                <a:gd name="connsiteY974" fmla="*/ 273913 h 462259"/>
                <a:gd name="connsiteX975" fmla="*/ 83749 w 234859"/>
                <a:gd name="connsiteY975" fmla="*/ 275677 h 462259"/>
                <a:gd name="connsiteX976" fmla="*/ 85373 w 234859"/>
                <a:gd name="connsiteY976" fmla="*/ 279249 h 462259"/>
                <a:gd name="connsiteX977" fmla="*/ 85785 w 234859"/>
                <a:gd name="connsiteY977" fmla="*/ 280142 h 462259"/>
                <a:gd name="connsiteX978" fmla="*/ 85876 w 234859"/>
                <a:gd name="connsiteY978" fmla="*/ 280372 h 462259"/>
                <a:gd name="connsiteX979" fmla="*/ 86082 w 234859"/>
                <a:gd name="connsiteY979" fmla="*/ 280761 h 462259"/>
                <a:gd name="connsiteX980" fmla="*/ 86150 w 234859"/>
                <a:gd name="connsiteY980" fmla="*/ 280875 h 462259"/>
                <a:gd name="connsiteX981" fmla="*/ 86402 w 234859"/>
                <a:gd name="connsiteY981" fmla="*/ 281356 h 462259"/>
                <a:gd name="connsiteX982" fmla="*/ 87431 w 234859"/>
                <a:gd name="connsiteY982" fmla="*/ 283188 h 462259"/>
                <a:gd name="connsiteX983" fmla="*/ 89443 w 234859"/>
                <a:gd name="connsiteY983" fmla="*/ 286876 h 462259"/>
                <a:gd name="connsiteX984" fmla="*/ 91570 w 234859"/>
                <a:gd name="connsiteY984" fmla="*/ 290219 h 462259"/>
                <a:gd name="connsiteX985" fmla="*/ 93788 w 234859"/>
                <a:gd name="connsiteY985" fmla="*/ 293632 h 462259"/>
                <a:gd name="connsiteX986" fmla="*/ 96349 w 234859"/>
                <a:gd name="connsiteY986" fmla="*/ 296975 h 462259"/>
                <a:gd name="connsiteX987" fmla="*/ 101838 w 234859"/>
                <a:gd name="connsiteY987" fmla="*/ 303342 h 462259"/>
                <a:gd name="connsiteX988" fmla="*/ 103255 w 234859"/>
                <a:gd name="connsiteY988" fmla="*/ 304854 h 462259"/>
                <a:gd name="connsiteX989" fmla="*/ 104833 w 234859"/>
                <a:gd name="connsiteY989" fmla="*/ 306319 h 462259"/>
                <a:gd name="connsiteX990" fmla="*/ 108012 w 234859"/>
                <a:gd name="connsiteY990" fmla="*/ 309182 h 462259"/>
                <a:gd name="connsiteX991" fmla="*/ 111122 w 234859"/>
                <a:gd name="connsiteY991" fmla="*/ 311701 h 462259"/>
                <a:gd name="connsiteX992" fmla="*/ 114415 w 234859"/>
                <a:gd name="connsiteY992" fmla="*/ 314220 h 462259"/>
                <a:gd name="connsiteX993" fmla="*/ 120955 w 234859"/>
                <a:gd name="connsiteY993" fmla="*/ 318686 h 462259"/>
                <a:gd name="connsiteX994" fmla="*/ 124180 w 234859"/>
                <a:gd name="connsiteY994" fmla="*/ 320839 h 462259"/>
                <a:gd name="connsiteX995" fmla="*/ 127152 w 234859"/>
                <a:gd name="connsiteY995" fmla="*/ 322923 h 462259"/>
                <a:gd name="connsiteX996" fmla="*/ 133144 w 234859"/>
                <a:gd name="connsiteY996" fmla="*/ 327595 h 462259"/>
                <a:gd name="connsiteX997" fmla="*/ 133189 w 234859"/>
                <a:gd name="connsiteY997" fmla="*/ 327641 h 462259"/>
                <a:gd name="connsiteX998" fmla="*/ 133304 w 234859"/>
                <a:gd name="connsiteY998" fmla="*/ 328259 h 462259"/>
                <a:gd name="connsiteX999" fmla="*/ 133372 w 234859"/>
                <a:gd name="connsiteY999" fmla="*/ 329038 h 462259"/>
                <a:gd name="connsiteX1000" fmla="*/ 133464 w 234859"/>
                <a:gd name="connsiteY1000" fmla="*/ 329816 h 462259"/>
                <a:gd name="connsiteX1001" fmla="*/ 133464 w 234859"/>
                <a:gd name="connsiteY1001" fmla="*/ 330847 h 462259"/>
                <a:gd name="connsiteX1002" fmla="*/ 133464 w 234859"/>
                <a:gd name="connsiteY1002" fmla="*/ 331969 h 462259"/>
                <a:gd name="connsiteX1003" fmla="*/ 133418 w 234859"/>
                <a:gd name="connsiteY1003" fmla="*/ 332221 h 462259"/>
                <a:gd name="connsiteX1004" fmla="*/ 133350 w 234859"/>
                <a:gd name="connsiteY1004" fmla="*/ 332610 h 462259"/>
                <a:gd name="connsiteX1005" fmla="*/ 133029 w 234859"/>
                <a:gd name="connsiteY1005" fmla="*/ 334420 h 462259"/>
                <a:gd name="connsiteX1006" fmla="*/ 132526 w 234859"/>
                <a:gd name="connsiteY1006" fmla="*/ 336229 h 462259"/>
                <a:gd name="connsiteX1007" fmla="*/ 131886 w 234859"/>
                <a:gd name="connsiteY1007" fmla="*/ 337900 h 462259"/>
                <a:gd name="connsiteX1008" fmla="*/ 131566 w 234859"/>
                <a:gd name="connsiteY1008" fmla="*/ 338748 h 462259"/>
                <a:gd name="connsiteX1009" fmla="*/ 131040 w 234859"/>
                <a:gd name="connsiteY1009" fmla="*/ 339733 h 462259"/>
                <a:gd name="connsiteX1010" fmla="*/ 126558 w 234859"/>
                <a:gd name="connsiteY1010" fmla="*/ 346489 h 462259"/>
                <a:gd name="connsiteX1011" fmla="*/ 123791 w 234859"/>
                <a:gd name="connsiteY1011" fmla="*/ 349649 h 462259"/>
                <a:gd name="connsiteX1012" fmla="*/ 122259 w 234859"/>
                <a:gd name="connsiteY1012" fmla="*/ 351275 h 462259"/>
                <a:gd name="connsiteX1013" fmla="*/ 120772 w 234859"/>
                <a:gd name="connsiteY1013" fmla="*/ 352626 h 462259"/>
                <a:gd name="connsiteX1014" fmla="*/ 114209 w 234859"/>
                <a:gd name="connsiteY1014" fmla="*/ 358237 h 462259"/>
                <a:gd name="connsiteX1015" fmla="*/ 110687 w 234859"/>
                <a:gd name="connsiteY1015" fmla="*/ 360985 h 462259"/>
                <a:gd name="connsiteX1016" fmla="*/ 107212 w 234859"/>
                <a:gd name="connsiteY1016" fmla="*/ 363367 h 462259"/>
                <a:gd name="connsiteX1017" fmla="*/ 103644 w 234859"/>
                <a:gd name="connsiteY1017" fmla="*/ 365795 h 462259"/>
                <a:gd name="connsiteX1018" fmla="*/ 99802 w 234859"/>
                <a:gd name="connsiteY1018" fmla="*/ 368108 h 462259"/>
                <a:gd name="connsiteX1019" fmla="*/ 96029 w 234859"/>
                <a:gd name="connsiteY1019" fmla="*/ 370352 h 462259"/>
                <a:gd name="connsiteX1020" fmla="*/ 92188 w 234859"/>
                <a:gd name="connsiteY1020" fmla="*/ 372322 h 462259"/>
                <a:gd name="connsiteX1021" fmla="*/ 84229 w 234859"/>
                <a:gd name="connsiteY1021" fmla="*/ 376123 h 462259"/>
                <a:gd name="connsiteX1022" fmla="*/ 76043 w 234859"/>
                <a:gd name="connsiteY1022" fmla="*/ 379994 h 462259"/>
                <a:gd name="connsiteX1023" fmla="*/ 71972 w 234859"/>
                <a:gd name="connsiteY1023" fmla="*/ 382147 h 462259"/>
                <a:gd name="connsiteX1024" fmla="*/ 67948 w 234859"/>
                <a:gd name="connsiteY1024" fmla="*/ 384528 h 462259"/>
                <a:gd name="connsiteX1025" fmla="*/ 64174 w 234859"/>
                <a:gd name="connsiteY1025" fmla="*/ 387025 h 462259"/>
                <a:gd name="connsiteX1026" fmla="*/ 60470 w 234859"/>
                <a:gd name="connsiteY1026" fmla="*/ 389910 h 462259"/>
                <a:gd name="connsiteX1027" fmla="*/ 57040 w 234859"/>
                <a:gd name="connsiteY1027" fmla="*/ 393116 h 462259"/>
                <a:gd name="connsiteX1028" fmla="*/ 53838 w 234859"/>
                <a:gd name="connsiteY1028" fmla="*/ 396643 h 462259"/>
                <a:gd name="connsiteX1029" fmla="*/ 51117 w 234859"/>
                <a:gd name="connsiteY1029" fmla="*/ 400239 h 462259"/>
                <a:gd name="connsiteX1030" fmla="*/ 50774 w 234859"/>
                <a:gd name="connsiteY1030" fmla="*/ 400674 h 462259"/>
                <a:gd name="connsiteX1031" fmla="*/ 50614 w 234859"/>
                <a:gd name="connsiteY1031" fmla="*/ 400926 h 462259"/>
                <a:gd name="connsiteX1032" fmla="*/ 50614 w 234859"/>
                <a:gd name="connsiteY1032" fmla="*/ 400995 h 462259"/>
                <a:gd name="connsiteX1033" fmla="*/ 50522 w 234859"/>
                <a:gd name="connsiteY1033" fmla="*/ 401109 h 462259"/>
                <a:gd name="connsiteX1034" fmla="*/ 50362 w 234859"/>
                <a:gd name="connsiteY1034" fmla="*/ 401338 h 462259"/>
                <a:gd name="connsiteX1035" fmla="*/ 49791 w 234859"/>
                <a:gd name="connsiteY1035" fmla="*/ 402300 h 462259"/>
                <a:gd name="connsiteX1036" fmla="*/ 48601 w 234859"/>
                <a:gd name="connsiteY1036" fmla="*/ 404223 h 462259"/>
                <a:gd name="connsiteX1037" fmla="*/ 46429 w 234859"/>
                <a:gd name="connsiteY1037" fmla="*/ 408392 h 462259"/>
                <a:gd name="connsiteX1038" fmla="*/ 44691 w 234859"/>
                <a:gd name="connsiteY1038" fmla="*/ 412560 h 462259"/>
                <a:gd name="connsiteX1039" fmla="*/ 44645 w 234859"/>
                <a:gd name="connsiteY1039" fmla="*/ 412628 h 462259"/>
                <a:gd name="connsiteX1040" fmla="*/ 44600 w 234859"/>
                <a:gd name="connsiteY1040" fmla="*/ 412720 h 462259"/>
                <a:gd name="connsiteX1041" fmla="*/ 43685 w 234859"/>
                <a:gd name="connsiteY1041" fmla="*/ 415743 h 462259"/>
                <a:gd name="connsiteX1042" fmla="*/ 43205 w 234859"/>
                <a:gd name="connsiteY1042" fmla="*/ 417323 h 462259"/>
                <a:gd name="connsiteX1043" fmla="*/ 42862 w 234859"/>
                <a:gd name="connsiteY1043" fmla="*/ 418926 h 462259"/>
                <a:gd name="connsiteX1044" fmla="*/ 42222 w 234859"/>
                <a:gd name="connsiteY1044" fmla="*/ 422132 h 462259"/>
                <a:gd name="connsiteX1045" fmla="*/ 41764 w 234859"/>
                <a:gd name="connsiteY1045" fmla="*/ 425385 h 462259"/>
                <a:gd name="connsiteX1046" fmla="*/ 41536 w 234859"/>
                <a:gd name="connsiteY1046" fmla="*/ 428659 h 462259"/>
                <a:gd name="connsiteX1047" fmla="*/ 41536 w 234859"/>
                <a:gd name="connsiteY1047" fmla="*/ 431843 h 462259"/>
                <a:gd name="connsiteX1048" fmla="*/ 41718 w 234859"/>
                <a:gd name="connsiteY1048" fmla="*/ 435141 h 462259"/>
                <a:gd name="connsiteX1049" fmla="*/ 42107 w 234859"/>
                <a:gd name="connsiteY1049" fmla="*/ 438370 h 462259"/>
                <a:gd name="connsiteX1050" fmla="*/ 43456 w 234859"/>
                <a:gd name="connsiteY1050" fmla="*/ 444691 h 462259"/>
                <a:gd name="connsiteX1051" fmla="*/ 44440 w 234859"/>
                <a:gd name="connsiteY1051" fmla="*/ 447805 h 462259"/>
                <a:gd name="connsiteX1052" fmla="*/ 45514 w 234859"/>
                <a:gd name="connsiteY1052" fmla="*/ 450874 h 462259"/>
                <a:gd name="connsiteX1053" fmla="*/ 46818 w 234859"/>
                <a:gd name="connsiteY1053" fmla="*/ 453760 h 462259"/>
                <a:gd name="connsiteX1054" fmla="*/ 48282 w 234859"/>
                <a:gd name="connsiteY1054" fmla="*/ 456645 h 462259"/>
                <a:gd name="connsiteX1055" fmla="*/ 49905 w 234859"/>
                <a:gd name="connsiteY1055" fmla="*/ 459393 h 462259"/>
                <a:gd name="connsiteX1056" fmla="*/ 50317 w 234859"/>
                <a:gd name="connsiteY1056" fmla="*/ 460058 h 462259"/>
                <a:gd name="connsiteX1057" fmla="*/ 50797 w 234859"/>
                <a:gd name="connsiteY1057" fmla="*/ 460745 h 462259"/>
                <a:gd name="connsiteX1058" fmla="*/ 51712 w 234859"/>
                <a:gd name="connsiteY1058" fmla="*/ 462027 h 462259"/>
                <a:gd name="connsiteX1059" fmla="*/ 52375 w 234859"/>
                <a:gd name="connsiteY1059" fmla="*/ 462233 h 462259"/>
                <a:gd name="connsiteX1060" fmla="*/ 52718 w 234859"/>
                <a:gd name="connsiteY1060" fmla="*/ 461523 h 462259"/>
                <a:gd name="connsiteX1061" fmla="*/ 52718 w 234859"/>
                <a:gd name="connsiteY1061" fmla="*/ 461455 h 462259"/>
                <a:gd name="connsiteX1062" fmla="*/ 51208 w 234859"/>
                <a:gd name="connsiteY1062" fmla="*/ 455661 h 462259"/>
                <a:gd name="connsiteX1063" fmla="*/ 50865 w 234859"/>
                <a:gd name="connsiteY1063" fmla="*/ 454195 h 462259"/>
                <a:gd name="connsiteX1064" fmla="*/ 50705 w 234859"/>
                <a:gd name="connsiteY1064" fmla="*/ 453531 h 462259"/>
                <a:gd name="connsiteX1065" fmla="*/ 50591 w 234859"/>
                <a:gd name="connsiteY1065" fmla="*/ 452798 h 462259"/>
                <a:gd name="connsiteX1066" fmla="*/ 50134 w 234859"/>
                <a:gd name="connsiteY1066" fmla="*/ 449867 h 462259"/>
                <a:gd name="connsiteX1067" fmla="*/ 49631 w 234859"/>
                <a:gd name="connsiteY1067" fmla="*/ 444049 h 462259"/>
                <a:gd name="connsiteX1068" fmla="*/ 49699 w 234859"/>
                <a:gd name="connsiteY1068" fmla="*/ 438347 h 462259"/>
                <a:gd name="connsiteX1069" fmla="*/ 49974 w 234859"/>
                <a:gd name="connsiteY1069" fmla="*/ 435324 h 462259"/>
                <a:gd name="connsiteX1070" fmla="*/ 50088 w 234859"/>
                <a:gd name="connsiteY1070" fmla="*/ 433812 h 462259"/>
                <a:gd name="connsiteX1071" fmla="*/ 50134 w 234859"/>
                <a:gd name="connsiteY1071" fmla="*/ 433080 h 462259"/>
                <a:gd name="connsiteX1072" fmla="*/ 50134 w 234859"/>
                <a:gd name="connsiteY1072" fmla="*/ 432896 h 462259"/>
                <a:gd name="connsiteX1073" fmla="*/ 50134 w 234859"/>
                <a:gd name="connsiteY1073" fmla="*/ 433080 h 462259"/>
                <a:gd name="connsiteX1074" fmla="*/ 50134 w 234859"/>
                <a:gd name="connsiteY1074" fmla="*/ 433011 h 462259"/>
                <a:gd name="connsiteX1075" fmla="*/ 50179 w 234859"/>
                <a:gd name="connsiteY1075" fmla="*/ 432919 h 462259"/>
                <a:gd name="connsiteX1076" fmla="*/ 50248 w 234859"/>
                <a:gd name="connsiteY1076" fmla="*/ 432576 h 462259"/>
                <a:gd name="connsiteX1077" fmla="*/ 51483 w 234859"/>
                <a:gd name="connsiteY1077" fmla="*/ 427240 h 462259"/>
                <a:gd name="connsiteX1078" fmla="*/ 53472 w 234859"/>
                <a:gd name="connsiteY1078" fmla="*/ 421560 h 462259"/>
                <a:gd name="connsiteX1079" fmla="*/ 53724 w 234859"/>
                <a:gd name="connsiteY1079" fmla="*/ 420850 h 462259"/>
                <a:gd name="connsiteX1080" fmla="*/ 53770 w 234859"/>
                <a:gd name="connsiteY1080" fmla="*/ 420690 h 462259"/>
                <a:gd name="connsiteX1081" fmla="*/ 53838 w 234859"/>
                <a:gd name="connsiteY1081" fmla="*/ 420530 h 462259"/>
                <a:gd name="connsiteX1082" fmla="*/ 54479 w 234859"/>
                <a:gd name="connsiteY1082" fmla="*/ 419178 h 462259"/>
                <a:gd name="connsiteX1083" fmla="*/ 55142 w 234859"/>
                <a:gd name="connsiteY1083" fmla="*/ 417804 h 462259"/>
                <a:gd name="connsiteX1084" fmla="*/ 55302 w 234859"/>
                <a:gd name="connsiteY1084" fmla="*/ 417438 h 462259"/>
                <a:gd name="connsiteX1085" fmla="*/ 55302 w 234859"/>
                <a:gd name="connsiteY1085" fmla="*/ 417369 h 462259"/>
                <a:gd name="connsiteX1086" fmla="*/ 55347 w 234859"/>
                <a:gd name="connsiteY1086" fmla="*/ 417369 h 462259"/>
                <a:gd name="connsiteX1087" fmla="*/ 55302 w 234859"/>
                <a:gd name="connsiteY1087" fmla="*/ 417506 h 462259"/>
                <a:gd name="connsiteX1088" fmla="*/ 55370 w 234859"/>
                <a:gd name="connsiteY1088" fmla="*/ 417392 h 462259"/>
                <a:gd name="connsiteX1089" fmla="*/ 55370 w 234859"/>
                <a:gd name="connsiteY1089" fmla="*/ 417369 h 462259"/>
                <a:gd name="connsiteX1090" fmla="*/ 55370 w 234859"/>
                <a:gd name="connsiteY1090" fmla="*/ 417323 h 462259"/>
                <a:gd name="connsiteX1091" fmla="*/ 55416 w 234859"/>
                <a:gd name="connsiteY1091" fmla="*/ 417254 h 462259"/>
                <a:gd name="connsiteX1092" fmla="*/ 55416 w 234859"/>
                <a:gd name="connsiteY1092" fmla="*/ 417254 h 462259"/>
                <a:gd name="connsiteX1093" fmla="*/ 55416 w 234859"/>
                <a:gd name="connsiteY1093" fmla="*/ 417254 h 462259"/>
                <a:gd name="connsiteX1094" fmla="*/ 55347 w 234859"/>
                <a:gd name="connsiteY1094" fmla="*/ 417369 h 462259"/>
                <a:gd name="connsiteX1095" fmla="*/ 55347 w 234859"/>
                <a:gd name="connsiteY1095" fmla="*/ 417369 h 462259"/>
                <a:gd name="connsiteX1096" fmla="*/ 55393 w 234859"/>
                <a:gd name="connsiteY1096" fmla="*/ 417278 h 462259"/>
                <a:gd name="connsiteX1097" fmla="*/ 55439 w 234859"/>
                <a:gd name="connsiteY1097" fmla="*/ 417186 h 462259"/>
                <a:gd name="connsiteX1098" fmla="*/ 55439 w 234859"/>
                <a:gd name="connsiteY1098" fmla="*/ 417186 h 462259"/>
                <a:gd name="connsiteX1099" fmla="*/ 55485 w 234859"/>
                <a:gd name="connsiteY1099" fmla="*/ 417186 h 462259"/>
                <a:gd name="connsiteX1100" fmla="*/ 55485 w 234859"/>
                <a:gd name="connsiteY1100" fmla="*/ 417117 h 462259"/>
                <a:gd name="connsiteX1101" fmla="*/ 55508 w 234859"/>
                <a:gd name="connsiteY1101" fmla="*/ 417117 h 462259"/>
                <a:gd name="connsiteX1102" fmla="*/ 55576 w 234859"/>
                <a:gd name="connsiteY1102" fmla="*/ 417003 h 462259"/>
                <a:gd name="connsiteX1103" fmla="*/ 57109 w 234859"/>
                <a:gd name="connsiteY1103" fmla="*/ 414415 h 462259"/>
                <a:gd name="connsiteX1104" fmla="*/ 57154 w 234859"/>
                <a:gd name="connsiteY1104" fmla="*/ 414323 h 462259"/>
                <a:gd name="connsiteX1105" fmla="*/ 57246 w 234859"/>
                <a:gd name="connsiteY1105" fmla="*/ 414117 h 462259"/>
                <a:gd name="connsiteX1106" fmla="*/ 57268 w 234859"/>
                <a:gd name="connsiteY1106" fmla="*/ 414117 h 462259"/>
                <a:gd name="connsiteX1107" fmla="*/ 57360 w 234859"/>
                <a:gd name="connsiteY1107" fmla="*/ 413957 h 462259"/>
                <a:gd name="connsiteX1108" fmla="*/ 57520 w 234859"/>
                <a:gd name="connsiteY1108" fmla="*/ 413728 h 462259"/>
                <a:gd name="connsiteX1109" fmla="*/ 57840 w 234859"/>
                <a:gd name="connsiteY1109" fmla="*/ 413247 h 462259"/>
                <a:gd name="connsiteX1110" fmla="*/ 58618 w 234859"/>
                <a:gd name="connsiteY1110" fmla="*/ 412148 h 462259"/>
                <a:gd name="connsiteX1111" fmla="*/ 59052 w 234859"/>
                <a:gd name="connsiteY1111" fmla="*/ 411529 h 462259"/>
                <a:gd name="connsiteX1112" fmla="*/ 59167 w 234859"/>
                <a:gd name="connsiteY1112" fmla="*/ 411369 h 462259"/>
                <a:gd name="connsiteX1113" fmla="*/ 59121 w 234859"/>
                <a:gd name="connsiteY1113" fmla="*/ 411461 h 462259"/>
                <a:gd name="connsiteX1114" fmla="*/ 59121 w 234859"/>
                <a:gd name="connsiteY1114" fmla="*/ 411415 h 462259"/>
                <a:gd name="connsiteX1115" fmla="*/ 59212 w 234859"/>
                <a:gd name="connsiteY1115" fmla="*/ 411346 h 462259"/>
                <a:gd name="connsiteX1116" fmla="*/ 59441 w 234859"/>
                <a:gd name="connsiteY1116" fmla="*/ 411071 h 462259"/>
                <a:gd name="connsiteX1117" fmla="*/ 60356 w 234859"/>
                <a:gd name="connsiteY1117" fmla="*/ 409857 h 462259"/>
                <a:gd name="connsiteX1118" fmla="*/ 61270 w 234859"/>
                <a:gd name="connsiteY1118" fmla="*/ 408666 h 462259"/>
                <a:gd name="connsiteX1119" fmla="*/ 61385 w 234859"/>
                <a:gd name="connsiteY1119" fmla="*/ 408529 h 462259"/>
                <a:gd name="connsiteX1120" fmla="*/ 61453 w 234859"/>
                <a:gd name="connsiteY1120" fmla="*/ 408437 h 462259"/>
                <a:gd name="connsiteX1121" fmla="*/ 61316 w 234859"/>
                <a:gd name="connsiteY1121" fmla="*/ 408666 h 462259"/>
                <a:gd name="connsiteX1122" fmla="*/ 61339 w 234859"/>
                <a:gd name="connsiteY1122" fmla="*/ 408666 h 462259"/>
                <a:gd name="connsiteX1123" fmla="*/ 61568 w 234859"/>
                <a:gd name="connsiteY1123" fmla="*/ 408392 h 462259"/>
                <a:gd name="connsiteX1124" fmla="*/ 62025 w 234859"/>
                <a:gd name="connsiteY1124" fmla="*/ 407911 h 462259"/>
                <a:gd name="connsiteX1125" fmla="*/ 63854 w 234859"/>
                <a:gd name="connsiteY1125" fmla="*/ 405964 h 462259"/>
                <a:gd name="connsiteX1126" fmla="*/ 65889 w 234859"/>
                <a:gd name="connsiteY1126" fmla="*/ 404178 h 462259"/>
                <a:gd name="connsiteX1127" fmla="*/ 67948 w 234859"/>
                <a:gd name="connsiteY1127" fmla="*/ 402529 h 462259"/>
                <a:gd name="connsiteX1128" fmla="*/ 70189 w 234859"/>
                <a:gd name="connsiteY1128" fmla="*/ 400949 h 462259"/>
                <a:gd name="connsiteX1129" fmla="*/ 72567 w 234859"/>
                <a:gd name="connsiteY1129" fmla="*/ 399391 h 462259"/>
                <a:gd name="connsiteX1130" fmla="*/ 74945 w 234859"/>
                <a:gd name="connsiteY1130" fmla="*/ 398017 h 462259"/>
                <a:gd name="connsiteX1131" fmla="*/ 79931 w 234859"/>
                <a:gd name="connsiteY1131" fmla="*/ 395498 h 462259"/>
                <a:gd name="connsiteX1132" fmla="*/ 88186 w 234859"/>
                <a:gd name="connsiteY1132" fmla="*/ 392017 h 462259"/>
                <a:gd name="connsiteX1133" fmla="*/ 88117 w 234859"/>
                <a:gd name="connsiteY1133" fmla="*/ 392841 h 462259"/>
                <a:gd name="connsiteX1134" fmla="*/ 88117 w 234859"/>
                <a:gd name="connsiteY1134" fmla="*/ 393070 h 462259"/>
                <a:gd name="connsiteX1135" fmla="*/ 88094 w 234859"/>
                <a:gd name="connsiteY1135" fmla="*/ 393070 h 462259"/>
                <a:gd name="connsiteX1136" fmla="*/ 88094 w 234859"/>
                <a:gd name="connsiteY1136" fmla="*/ 393070 h 462259"/>
                <a:gd name="connsiteX1137" fmla="*/ 88094 w 234859"/>
                <a:gd name="connsiteY1137" fmla="*/ 393528 h 462259"/>
                <a:gd name="connsiteX1138" fmla="*/ 88094 w 234859"/>
                <a:gd name="connsiteY1138" fmla="*/ 394009 h 462259"/>
                <a:gd name="connsiteX1139" fmla="*/ 88094 w 234859"/>
                <a:gd name="connsiteY1139" fmla="*/ 394971 h 462259"/>
                <a:gd name="connsiteX1140" fmla="*/ 88140 w 234859"/>
                <a:gd name="connsiteY1140" fmla="*/ 396895 h 462259"/>
                <a:gd name="connsiteX1141" fmla="*/ 88506 w 234859"/>
                <a:gd name="connsiteY1141" fmla="*/ 400307 h 462259"/>
                <a:gd name="connsiteX1142" fmla="*/ 88597 w 234859"/>
                <a:gd name="connsiteY1142" fmla="*/ 401155 h 462259"/>
                <a:gd name="connsiteX1143" fmla="*/ 88643 w 234859"/>
                <a:gd name="connsiteY1143" fmla="*/ 401544 h 462259"/>
                <a:gd name="connsiteX1144" fmla="*/ 88689 w 234859"/>
                <a:gd name="connsiteY1144" fmla="*/ 401750 h 462259"/>
                <a:gd name="connsiteX1145" fmla="*/ 88757 w 234859"/>
                <a:gd name="connsiteY1145" fmla="*/ 402208 h 462259"/>
                <a:gd name="connsiteX1146" fmla="*/ 89100 w 234859"/>
                <a:gd name="connsiteY1146" fmla="*/ 403995 h 462259"/>
                <a:gd name="connsiteX1147" fmla="*/ 89443 w 234859"/>
                <a:gd name="connsiteY1147" fmla="*/ 405758 h 462259"/>
                <a:gd name="connsiteX1148" fmla="*/ 89855 w 234859"/>
                <a:gd name="connsiteY1148" fmla="*/ 407407 h 462259"/>
                <a:gd name="connsiteX1149" fmla="*/ 90267 w 234859"/>
                <a:gd name="connsiteY1149" fmla="*/ 409033 h 462259"/>
                <a:gd name="connsiteX1150" fmla="*/ 90518 w 234859"/>
                <a:gd name="connsiteY1150" fmla="*/ 409972 h 462259"/>
                <a:gd name="connsiteX1151" fmla="*/ 90770 w 234859"/>
                <a:gd name="connsiteY1151" fmla="*/ 410819 h 462259"/>
                <a:gd name="connsiteX1152" fmla="*/ 92759 w 234859"/>
                <a:gd name="connsiteY1152" fmla="*/ 417254 h 462259"/>
                <a:gd name="connsiteX1153" fmla="*/ 93834 w 234859"/>
                <a:gd name="connsiteY1153" fmla="*/ 420530 h 462259"/>
                <a:gd name="connsiteX1154" fmla="*/ 94932 w 234859"/>
                <a:gd name="connsiteY1154" fmla="*/ 423713 h 462259"/>
                <a:gd name="connsiteX1155" fmla="*/ 95480 w 234859"/>
                <a:gd name="connsiteY1155" fmla="*/ 425339 h 462259"/>
                <a:gd name="connsiteX1156" fmla="*/ 95480 w 234859"/>
                <a:gd name="connsiteY1156" fmla="*/ 425339 h 462259"/>
                <a:gd name="connsiteX1157" fmla="*/ 96144 w 234859"/>
                <a:gd name="connsiteY1157" fmla="*/ 428385 h 462259"/>
                <a:gd name="connsiteX1158" fmla="*/ 96647 w 234859"/>
                <a:gd name="connsiteY1158" fmla="*/ 429140 h 462259"/>
                <a:gd name="connsiteX1159" fmla="*/ 96875 w 234859"/>
                <a:gd name="connsiteY1159" fmla="*/ 429988 h 462259"/>
                <a:gd name="connsiteX1160" fmla="*/ 97653 w 234859"/>
                <a:gd name="connsiteY1160" fmla="*/ 433194 h 462259"/>
                <a:gd name="connsiteX1161" fmla="*/ 98110 w 234859"/>
                <a:gd name="connsiteY1161" fmla="*/ 436332 h 462259"/>
                <a:gd name="connsiteX1162" fmla="*/ 98110 w 234859"/>
                <a:gd name="connsiteY1162" fmla="*/ 436194 h 462259"/>
                <a:gd name="connsiteX1163" fmla="*/ 98362 w 234859"/>
                <a:gd name="connsiteY1163" fmla="*/ 443385 h 462259"/>
                <a:gd name="connsiteX1164" fmla="*/ 98362 w 234859"/>
                <a:gd name="connsiteY1164" fmla="*/ 443523 h 462259"/>
                <a:gd name="connsiteX1165" fmla="*/ 98819 w 234859"/>
                <a:gd name="connsiteY1165" fmla="*/ 446981 h 462259"/>
                <a:gd name="connsiteX1166" fmla="*/ 99116 w 234859"/>
                <a:gd name="connsiteY1166" fmla="*/ 448653 h 462259"/>
                <a:gd name="connsiteX1167" fmla="*/ 99277 w 234859"/>
                <a:gd name="connsiteY1167" fmla="*/ 449500 h 462259"/>
                <a:gd name="connsiteX1168" fmla="*/ 99368 w 234859"/>
                <a:gd name="connsiteY1168" fmla="*/ 450050 h 462259"/>
                <a:gd name="connsiteX1169" fmla="*/ 99459 w 234859"/>
                <a:gd name="connsiteY1169" fmla="*/ 450439 h 462259"/>
                <a:gd name="connsiteX1170" fmla="*/ 99894 w 234859"/>
                <a:gd name="connsiteY1170" fmla="*/ 452088 h 462259"/>
                <a:gd name="connsiteX1171" fmla="*/ 100145 w 234859"/>
                <a:gd name="connsiteY1171" fmla="*/ 452935 h 462259"/>
                <a:gd name="connsiteX1172" fmla="*/ 100443 w 234859"/>
                <a:gd name="connsiteY1172" fmla="*/ 453737 h 462259"/>
                <a:gd name="connsiteX1173" fmla="*/ 101060 w 234859"/>
                <a:gd name="connsiteY1173" fmla="*/ 455386 h 462259"/>
                <a:gd name="connsiteX1174" fmla="*/ 101769 w 234859"/>
                <a:gd name="connsiteY1174" fmla="*/ 457012 h 462259"/>
                <a:gd name="connsiteX1175" fmla="*/ 101769 w 234859"/>
                <a:gd name="connsiteY1175" fmla="*/ 457012 h 462259"/>
                <a:gd name="connsiteX1176" fmla="*/ 102226 w 234859"/>
                <a:gd name="connsiteY1176" fmla="*/ 457859 h 462259"/>
                <a:gd name="connsiteX1177" fmla="*/ 102455 w 234859"/>
                <a:gd name="connsiteY1177" fmla="*/ 458271 h 462259"/>
                <a:gd name="connsiteX1178" fmla="*/ 102638 w 234859"/>
                <a:gd name="connsiteY1178" fmla="*/ 458569 h 462259"/>
                <a:gd name="connsiteX1179" fmla="*/ 102752 w 234859"/>
                <a:gd name="connsiteY1179" fmla="*/ 458775 h 462259"/>
                <a:gd name="connsiteX1180" fmla="*/ 103324 w 234859"/>
                <a:gd name="connsiteY1180" fmla="*/ 459600 h 462259"/>
                <a:gd name="connsiteX1181" fmla="*/ 103941 w 234859"/>
                <a:gd name="connsiteY1181" fmla="*/ 460355 h 462259"/>
                <a:gd name="connsiteX1182" fmla="*/ 104490 w 234859"/>
                <a:gd name="connsiteY1182" fmla="*/ 460539 h 462259"/>
                <a:gd name="connsiteX1183" fmla="*/ 104948 w 234859"/>
                <a:gd name="connsiteY1183" fmla="*/ 459875 h 462259"/>
                <a:gd name="connsiteX1184" fmla="*/ 104948 w 234859"/>
                <a:gd name="connsiteY1184" fmla="*/ 459760 h 462259"/>
                <a:gd name="connsiteX1185" fmla="*/ 104765 w 234859"/>
                <a:gd name="connsiteY1185" fmla="*/ 458981 h 462259"/>
                <a:gd name="connsiteX1186" fmla="*/ 104765 w 234859"/>
                <a:gd name="connsiteY1186" fmla="*/ 458775 h 462259"/>
                <a:gd name="connsiteX1187" fmla="*/ 104719 w 234859"/>
                <a:gd name="connsiteY1187" fmla="*/ 458729 h 462259"/>
                <a:gd name="connsiteX1188" fmla="*/ 104765 w 234859"/>
                <a:gd name="connsiteY1188" fmla="*/ 458844 h 462259"/>
                <a:gd name="connsiteX1189" fmla="*/ 104765 w 234859"/>
                <a:gd name="connsiteY1189" fmla="*/ 458844 h 462259"/>
                <a:gd name="connsiteX1190" fmla="*/ 104765 w 234859"/>
                <a:gd name="connsiteY1190" fmla="*/ 458706 h 462259"/>
                <a:gd name="connsiteX1191" fmla="*/ 104719 w 234859"/>
                <a:gd name="connsiteY1191" fmla="*/ 458317 h 462259"/>
                <a:gd name="connsiteX1192" fmla="*/ 104582 w 234859"/>
                <a:gd name="connsiteY1192" fmla="*/ 456783 h 462259"/>
                <a:gd name="connsiteX1193" fmla="*/ 104536 w 234859"/>
                <a:gd name="connsiteY1193" fmla="*/ 456393 h 462259"/>
                <a:gd name="connsiteX1194" fmla="*/ 104536 w 234859"/>
                <a:gd name="connsiteY1194" fmla="*/ 456210 h 462259"/>
                <a:gd name="connsiteX1195" fmla="*/ 104513 w 234859"/>
                <a:gd name="connsiteY1195" fmla="*/ 456119 h 462259"/>
                <a:gd name="connsiteX1196" fmla="*/ 104513 w 234859"/>
                <a:gd name="connsiteY1196" fmla="*/ 456073 h 462259"/>
                <a:gd name="connsiteX1197" fmla="*/ 104513 w 234859"/>
                <a:gd name="connsiteY1197" fmla="*/ 456050 h 462259"/>
                <a:gd name="connsiteX1198" fmla="*/ 104513 w 234859"/>
                <a:gd name="connsiteY1198" fmla="*/ 456050 h 462259"/>
                <a:gd name="connsiteX1199" fmla="*/ 104536 w 234859"/>
                <a:gd name="connsiteY1199" fmla="*/ 456141 h 462259"/>
                <a:gd name="connsiteX1200" fmla="*/ 104536 w 234859"/>
                <a:gd name="connsiteY1200" fmla="*/ 456141 h 462259"/>
                <a:gd name="connsiteX1201" fmla="*/ 104536 w 234859"/>
                <a:gd name="connsiteY1201" fmla="*/ 455386 h 462259"/>
                <a:gd name="connsiteX1202" fmla="*/ 104536 w 234859"/>
                <a:gd name="connsiteY1202" fmla="*/ 453828 h 462259"/>
                <a:gd name="connsiteX1203" fmla="*/ 104582 w 234859"/>
                <a:gd name="connsiteY1203" fmla="*/ 452271 h 462259"/>
                <a:gd name="connsiteX1204" fmla="*/ 104582 w 234859"/>
                <a:gd name="connsiteY1204" fmla="*/ 451790 h 462259"/>
                <a:gd name="connsiteX1205" fmla="*/ 104582 w 234859"/>
                <a:gd name="connsiteY1205" fmla="*/ 451790 h 462259"/>
                <a:gd name="connsiteX1206" fmla="*/ 104605 w 234859"/>
                <a:gd name="connsiteY1206" fmla="*/ 451996 h 462259"/>
                <a:gd name="connsiteX1207" fmla="*/ 104605 w 234859"/>
                <a:gd name="connsiteY1207" fmla="*/ 451996 h 462259"/>
                <a:gd name="connsiteX1208" fmla="*/ 104605 w 234859"/>
                <a:gd name="connsiteY1208" fmla="*/ 451973 h 462259"/>
                <a:gd name="connsiteX1209" fmla="*/ 104605 w 234859"/>
                <a:gd name="connsiteY1209" fmla="*/ 451905 h 462259"/>
                <a:gd name="connsiteX1210" fmla="*/ 104627 w 234859"/>
                <a:gd name="connsiteY1210" fmla="*/ 451722 h 462259"/>
                <a:gd name="connsiteX1211" fmla="*/ 104696 w 234859"/>
                <a:gd name="connsiteY1211" fmla="*/ 450943 h 462259"/>
                <a:gd name="connsiteX1212" fmla="*/ 104856 w 234859"/>
                <a:gd name="connsiteY1212" fmla="*/ 449408 h 462259"/>
                <a:gd name="connsiteX1213" fmla="*/ 104948 w 234859"/>
                <a:gd name="connsiteY1213" fmla="*/ 448744 h 462259"/>
                <a:gd name="connsiteX1214" fmla="*/ 104993 w 234859"/>
                <a:gd name="connsiteY1214" fmla="*/ 447989 h 462259"/>
                <a:gd name="connsiteX1215" fmla="*/ 104993 w 234859"/>
                <a:gd name="connsiteY1215" fmla="*/ 448172 h 462259"/>
                <a:gd name="connsiteX1216" fmla="*/ 105771 w 234859"/>
                <a:gd name="connsiteY1216" fmla="*/ 443523 h 462259"/>
                <a:gd name="connsiteX1217" fmla="*/ 105771 w 234859"/>
                <a:gd name="connsiteY1217" fmla="*/ 443775 h 462259"/>
                <a:gd name="connsiteX1218" fmla="*/ 106686 w 234859"/>
                <a:gd name="connsiteY1218" fmla="*/ 439446 h 462259"/>
                <a:gd name="connsiteX1219" fmla="*/ 107234 w 234859"/>
                <a:gd name="connsiteY1219" fmla="*/ 439904 h 462259"/>
                <a:gd name="connsiteX1220" fmla="*/ 108538 w 234859"/>
                <a:gd name="connsiteY1220" fmla="*/ 440981 h 462259"/>
                <a:gd name="connsiteX1221" fmla="*/ 109773 w 234859"/>
                <a:gd name="connsiteY1221" fmla="*/ 442011 h 462259"/>
                <a:gd name="connsiteX1222" fmla="*/ 111099 w 234859"/>
                <a:gd name="connsiteY1222" fmla="*/ 443065 h 462259"/>
                <a:gd name="connsiteX1223" fmla="*/ 112494 w 234859"/>
                <a:gd name="connsiteY1223" fmla="*/ 444164 h 462259"/>
                <a:gd name="connsiteX1224" fmla="*/ 113843 w 234859"/>
                <a:gd name="connsiteY1224" fmla="*/ 445194 h 462259"/>
                <a:gd name="connsiteX1225" fmla="*/ 116564 w 234859"/>
                <a:gd name="connsiteY1225" fmla="*/ 447210 h 462259"/>
                <a:gd name="connsiteX1226" fmla="*/ 116633 w 234859"/>
                <a:gd name="connsiteY1226" fmla="*/ 447256 h 462259"/>
                <a:gd name="connsiteX1227" fmla="*/ 117411 w 234859"/>
                <a:gd name="connsiteY1227" fmla="*/ 447027 h 462259"/>
                <a:gd name="connsiteX1228" fmla="*/ 117571 w 234859"/>
                <a:gd name="connsiteY1228" fmla="*/ 446775 h 462259"/>
                <a:gd name="connsiteX1229" fmla="*/ 118074 w 234859"/>
                <a:gd name="connsiteY1229" fmla="*/ 445836 h 462259"/>
                <a:gd name="connsiteX1230" fmla="*/ 118165 w 234859"/>
                <a:gd name="connsiteY1230" fmla="*/ 445607 h 462259"/>
                <a:gd name="connsiteX1231" fmla="*/ 118211 w 234859"/>
                <a:gd name="connsiteY1231" fmla="*/ 445492 h 462259"/>
                <a:gd name="connsiteX1232" fmla="*/ 118211 w 234859"/>
                <a:gd name="connsiteY1232" fmla="*/ 445492 h 462259"/>
                <a:gd name="connsiteX1233" fmla="*/ 118211 w 234859"/>
                <a:gd name="connsiteY1233" fmla="*/ 445492 h 462259"/>
                <a:gd name="connsiteX1234" fmla="*/ 118165 w 234859"/>
                <a:gd name="connsiteY1234" fmla="*/ 445286 h 462259"/>
                <a:gd name="connsiteX1235" fmla="*/ 118165 w 234859"/>
                <a:gd name="connsiteY1235" fmla="*/ 445240 h 462259"/>
                <a:gd name="connsiteX1236" fmla="*/ 118188 w 234859"/>
                <a:gd name="connsiteY1236" fmla="*/ 445172 h 462259"/>
                <a:gd name="connsiteX1237" fmla="*/ 118348 w 234859"/>
                <a:gd name="connsiteY1237" fmla="*/ 444668 h 462259"/>
                <a:gd name="connsiteX1238" fmla="*/ 118600 w 234859"/>
                <a:gd name="connsiteY1238" fmla="*/ 443706 h 462259"/>
                <a:gd name="connsiteX1239" fmla="*/ 118600 w 234859"/>
                <a:gd name="connsiteY1239" fmla="*/ 443706 h 462259"/>
                <a:gd name="connsiteX1240" fmla="*/ 118531 w 234859"/>
                <a:gd name="connsiteY1240" fmla="*/ 443431 h 462259"/>
                <a:gd name="connsiteX1241" fmla="*/ 118531 w 234859"/>
                <a:gd name="connsiteY1241" fmla="*/ 443431 h 462259"/>
                <a:gd name="connsiteX1242" fmla="*/ 118531 w 234859"/>
                <a:gd name="connsiteY1242" fmla="*/ 443385 h 462259"/>
                <a:gd name="connsiteX1243" fmla="*/ 118531 w 234859"/>
                <a:gd name="connsiteY1243" fmla="*/ 443317 h 462259"/>
                <a:gd name="connsiteX1244" fmla="*/ 118554 w 234859"/>
                <a:gd name="connsiteY1244" fmla="*/ 443202 h 462259"/>
                <a:gd name="connsiteX1245" fmla="*/ 118554 w 234859"/>
                <a:gd name="connsiteY1245" fmla="*/ 442973 h 462259"/>
                <a:gd name="connsiteX1246" fmla="*/ 118668 w 234859"/>
                <a:gd name="connsiteY1246" fmla="*/ 442492 h 462259"/>
                <a:gd name="connsiteX1247" fmla="*/ 118760 w 234859"/>
                <a:gd name="connsiteY1247" fmla="*/ 441530 h 462259"/>
                <a:gd name="connsiteX1248" fmla="*/ 118760 w 234859"/>
                <a:gd name="connsiteY1248" fmla="*/ 441462 h 462259"/>
                <a:gd name="connsiteX1249" fmla="*/ 118760 w 234859"/>
                <a:gd name="connsiteY1249" fmla="*/ 441439 h 462259"/>
                <a:gd name="connsiteX1250" fmla="*/ 118691 w 234859"/>
                <a:gd name="connsiteY1250" fmla="*/ 441279 h 462259"/>
                <a:gd name="connsiteX1251" fmla="*/ 118691 w 234859"/>
                <a:gd name="connsiteY1251" fmla="*/ 441279 h 462259"/>
                <a:gd name="connsiteX1252" fmla="*/ 118691 w 234859"/>
                <a:gd name="connsiteY1252" fmla="*/ 440866 h 462259"/>
                <a:gd name="connsiteX1253" fmla="*/ 118691 w 234859"/>
                <a:gd name="connsiteY1253" fmla="*/ 440408 h 462259"/>
                <a:gd name="connsiteX1254" fmla="*/ 118668 w 234859"/>
                <a:gd name="connsiteY1254" fmla="*/ 439469 h 462259"/>
                <a:gd name="connsiteX1255" fmla="*/ 118668 w 234859"/>
                <a:gd name="connsiteY1255" fmla="*/ 439011 h 462259"/>
                <a:gd name="connsiteX1256" fmla="*/ 118646 w 234859"/>
                <a:gd name="connsiteY1256" fmla="*/ 438988 h 462259"/>
                <a:gd name="connsiteX1257" fmla="*/ 118554 w 234859"/>
                <a:gd name="connsiteY1257" fmla="*/ 438782 h 462259"/>
                <a:gd name="connsiteX1258" fmla="*/ 118554 w 234859"/>
                <a:gd name="connsiteY1258" fmla="*/ 438782 h 462259"/>
                <a:gd name="connsiteX1259" fmla="*/ 118554 w 234859"/>
                <a:gd name="connsiteY1259" fmla="*/ 438736 h 462259"/>
                <a:gd name="connsiteX1260" fmla="*/ 118554 w 234859"/>
                <a:gd name="connsiteY1260" fmla="*/ 438690 h 462259"/>
                <a:gd name="connsiteX1261" fmla="*/ 118531 w 234859"/>
                <a:gd name="connsiteY1261" fmla="*/ 438576 h 462259"/>
                <a:gd name="connsiteX1262" fmla="*/ 118485 w 234859"/>
                <a:gd name="connsiteY1262" fmla="*/ 438370 h 462259"/>
                <a:gd name="connsiteX1263" fmla="*/ 118142 w 234859"/>
                <a:gd name="connsiteY1263" fmla="*/ 436606 h 462259"/>
                <a:gd name="connsiteX1264" fmla="*/ 118142 w 234859"/>
                <a:gd name="connsiteY1264" fmla="*/ 436492 h 462259"/>
                <a:gd name="connsiteX1265" fmla="*/ 118120 w 234859"/>
                <a:gd name="connsiteY1265" fmla="*/ 436446 h 462259"/>
                <a:gd name="connsiteX1266" fmla="*/ 118120 w 234859"/>
                <a:gd name="connsiteY1266" fmla="*/ 436446 h 462259"/>
                <a:gd name="connsiteX1267" fmla="*/ 117799 w 234859"/>
                <a:gd name="connsiteY1267" fmla="*/ 435850 h 462259"/>
                <a:gd name="connsiteX1268" fmla="*/ 117799 w 234859"/>
                <a:gd name="connsiteY1268" fmla="*/ 435850 h 462259"/>
                <a:gd name="connsiteX1269" fmla="*/ 117731 w 234859"/>
                <a:gd name="connsiteY1269" fmla="*/ 435622 h 462259"/>
                <a:gd name="connsiteX1270" fmla="*/ 117571 w 234859"/>
                <a:gd name="connsiteY1270" fmla="*/ 435187 h 462259"/>
                <a:gd name="connsiteX1271" fmla="*/ 117273 w 234859"/>
                <a:gd name="connsiteY1271" fmla="*/ 434339 h 462259"/>
                <a:gd name="connsiteX1272" fmla="*/ 116953 w 234859"/>
                <a:gd name="connsiteY1272" fmla="*/ 433492 h 462259"/>
                <a:gd name="connsiteX1273" fmla="*/ 116953 w 234859"/>
                <a:gd name="connsiteY1273" fmla="*/ 433446 h 462259"/>
                <a:gd name="connsiteX1274" fmla="*/ 116907 w 234859"/>
                <a:gd name="connsiteY1274" fmla="*/ 433423 h 462259"/>
                <a:gd name="connsiteX1275" fmla="*/ 116907 w 234859"/>
                <a:gd name="connsiteY1275" fmla="*/ 433423 h 462259"/>
                <a:gd name="connsiteX1276" fmla="*/ 116725 w 234859"/>
                <a:gd name="connsiteY1276" fmla="*/ 433148 h 462259"/>
                <a:gd name="connsiteX1277" fmla="*/ 116725 w 234859"/>
                <a:gd name="connsiteY1277" fmla="*/ 433148 h 462259"/>
                <a:gd name="connsiteX1278" fmla="*/ 116656 w 234859"/>
                <a:gd name="connsiteY1278" fmla="*/ 433034 h 462259"/>
                <a:gd name="connsiteX1279" fmla="*/ 116564 w 234859"/>
                <a:gd name="connsiteY1279" fmla="*/ 432850 h 462259"/>
                <a:gd name="connsiteX1280" fmla="*/ 116359 w 234859"/>
                <a:gd name="connsiteY1280" fmla="*/ 432438 h 462259"/>
                <a:gd name="connsiteX1281" fmla="*/ 115490 w 234859"/>
                <a:gd name="connsiteY1281" fmla="*/ 430927 h 462259"/>
                <a:gd name="connsiteX1282" fmla="*/ 115490 w 234859"/>
                <a:gd name="connsiteY1282" fmla="*/ 430881 h 462259"/>
                <a:gd name="connsiteX1283" fmla="*/ 115467 w 234859"/>
                <a:gd name="connsiteY1283" fmla="*/ 430881 h 462259"/>
                <a:gd name="connsiteX1284" fmla="*/ 115032 w 234859"/>
                <a:gd name="connsiteY1284" fmla="*/ 430400 h 462259"/>
                <a:gd name="connsiteX1285" fmla="*/ 115032 w 234859"/>
                <a:gd name="connsiteY1285" fmla="*/ 430400 h 462259"/>
                <a:gd name="connsiteX1286" fmla="*/ 115032 w 234859"/>
                <a:gd name="connsiteY1286" fmla="*/ 430377 h 462259"/>
                <a:gd name="connsiteX1287" fmla="*/ 114964 w 234859"/>
                <a:gd name="connsiteY1287" fmla="*/ 430263 h 462259"/>
                <a:gd name="connsiteX1288" fmla="*/ 114826 w 234859"/>
                <a:gd name="connsiteY1288" fmla="*/ 430079 h 462259"/>
                <a:gd name="connsiteX1289" fmla="*/ 114575 w 234859"/>
                <a:gd name="connsiteY1289" fmla="*/ 429713 h 462259"/>
                <a:gd name="connsiteX1290" fmla="*/ 114026 w 234859"/>
                <a:gd name="connsiteY1290" fmla="*/ 429026 h 462259"/>
                <a:gd name="connsiteX1291" fmla="*/ 113477 w 234859"/>
                <a:gd name="connsiteY1291" fmla="*/ 428362 h 462259"/>
                <a:gd name="connsiteX1292" fmla="*/ 112677 w 234859"/>
                <a:gd name="connsiteY1292" fmla="*/ 427606 h 462259"/>
                <a:gd name="connsiteX1293" fmla="*/ 111991 w 234859"/>
                <a:gd name="connsiteY1293" fmla="*/ 427033 h 462259"/>
                <a:gd name="connsiteX1294" fmla="*/ 111053 w 234859"/>
                <a:gd name="connsiteY1294" fmla="*/ 426323 h 462259"/>
                <a:gd name="connsiteX1295" fmla="*/ 109567 w 234859"/>
                <a:gd name="connsiteY1295" fmla="*/ 425385 h 462259"/>
                <a:gd name="connsiteX1296" fmla="*/ 109201 w 234859"/>
                <a:gd name="connsiteY1296" fmla="*/ 425179 h 462259"/>
                <a:gd name="connsiteX1297" fmla="*/ 109156 w 234859"/>
                <a:gd name="connsiteY1297" fmla="*/ 425133 h 462259"/>
                <a:gd name="connsiteX1298" fmla="*/ 108675 w 234859"/>
                <a:gd name="connsiteY1298" fmla="*/ 424766 h 462259"/>
                <a:gd name="connsiteX1299" fmla="*/ 108629 w 234859"/>
                <a:gd name="connsiteY1299" fmla="*/ 424766 h 462259"/>
                <a:gd name="connsiteX1300" fmla="*/ 108538 w 234859"/>
                <a:gd name="connsiteY1300" fmla="*/ 424720 h 462259"/>
                <a:gd name="connsiteX1301" fmla="*/ 108332 w 234859"/>
                <a:gd name="connsiteY1301" fmla="*/ 424606 h 462259"/>
                <a:gd name="connsiteX1302" fmla="*/ 107532 w 234859"/>
                <a:gd name="connsiteY1302" fmla="*/ 424262 h 462259"/>
                <a:gd name="connsiteX1303" fmla="*/ 106731 w 234859"/>
                <a:gd name="connsiteY1303" fmla="*/ 423919 h 462259"/>
                <a:gd name="connsiteX1304" fmla="*/ 106663 w 234859"/>
                <a:gd name="connsiteY1304" fmla="*/ 423507 h 462259"/>
                <a:gd name="connsiteX1305" fmla="*/ 106571 w 234859"/>
                <a:gd name="connsiteY1305" fmla="*/ 422957 h 462259"/>
                <a:gd name="connsiteX1306" fmla="*/ 106411 w 234859"/>
                <a:gd name="connsiteY1306" fmla="*/ 422201 h 462259"/>
                <a:gd name="connsiteX1307" fmla="*/ 105977 w 234859"/>
                <a:gd name="connsiteY1307" fmla="*/ 420003 h 462259"/>
                <a:gd name="connsiteX1308" fmla="*/ 105039 w 234859"/>
                <a:gd name="connsiteY1308" fmla="*/ 415674 h 462259"/>
                <a:gd name="connsiteX1309" fmla="*/ 104811 w 234859"/>
                <a:gd name="connsiteY1309" fmla="*/ 414575 h 462259"/>
                <a:gd name="connsiteX1310" fmla="*/ 104536 w 234859"/>
                <a:gd name="connsiteY1310" fmla="*/ 413430 h 462259"/>
                <a:gd name="connsiteX1311" fmla="*/ 104010 w 234859"/>
                <a:gd name="connsiteY1311" fmla="*/ 411277 h 462259"/>
                <a:gd name="connsiteX1312" fmla="*/ 102912 w 234859"/>
                <a:gd name="connsiteY1312" fmla="*/ 406995 h 462259"/>
                <a:gd name="connsiteX1313" fmla="*/ 102844 w 234859"/>
                <a:gd name="connsiteY1313" fmla="*/ 406697 h 462259"/>
                <a:gd name="connsiteX1314" fmla="*/ 102844 w 234859"/>
                <a:gd name="connsiteY1314" fmla="*/ 406697 h 462259"/>
                <a:gd name="connsiteX1315" fmla="*/ 102752 w 234859"/>
                <a:gd name="connsiteY1315" fmla="*/ 406284 h 462259"/>
                <a:gd name="connsiteX1316" fmla="*/ 102524 w 234859"/>
                <a:gd name="connsiteY1316" fmla="*/ 405208 h 462259"/>
                <a:gd name="connsiteX1317" fmla="*/ 102066 w 234859"/>
                <a:gd name="connsiteY1317" fmla="*/ 403056 h 462259"/>
                <a:gd name="connsiteX1318" fmla="*/ 101540 w 234859"/>
                <a:gd name="connsiteY1318" fmla="*/ 400903 h 462259"/>
                <a:gd name="connsiteX1319" fmla="*/ 101289 w 234859"/>
                <a:gd name="connsiteY1319" fmla="*/ 399826 h 462259"/>
                <a:gd name="connsiteX1320" fmla="*/ 101220 w 234859"/>
                <a:gd name="connsiteY1320" fmla="*/ 399552 h 462259"/>
                <a:gd name="connsiteX1321" fmla="*/ 101220 w 234859"/>
                <a:gd name="connsiteY1321" fmla="*/ 399414 h 462259"/>
                <a:gd name="connsiteX1322" fmla="*/ 101174 w 234859"/>
                <a:gd name="connsiteY1322" fmla="*/ 399391 h 462259"/>
                <a:gd name="connsiteX1323" fmla="*/ 101129 w 234859"/>
                <a:gd name="connsiteY1323" fmla="*/ 399002 h 462259"/>
                <a:gd name="connsiteX1324" fmla="*/ 100534 w 234859"/>
                <a:gd name="connsiteY1324" fmla="*/ 395109 h 462259"/>
                <a:gd name="connsiteX1325" fmla="*/ 100306 w 234859"/>
                <a:gd name="connsiteY1325" fmla="*/ 393208 h 462259"/>
                <a:gd name="connsiteX1326" fmla="*/ 100237 w 234859"/>
                <a:gd name="connsiteY1326" fmla="*/ 391605 h 462259"/>
                <a:gd name="connsiteX1327" fmla="*/ 100168 w 234859"/>
                <a:gd name="connsiteY1327" fmla="*/ 390780 h 462259"/>
                <a:gd name="connsiteX1328" fmla="*/ 100283 w 234859"/>
                <a:gd name="connsiteY1328" fmla="*/ 389704 h 462259"/>
                <a:gd name="connsiteX1329" fmla="*/ 100443 w 234859"/>
                <a:gd name="connsiteY1329" fmla="*/ 387803 h 462259"/>
                <a:gd name="connsiteX1330" fmla="*/ 100694 w 234859"/>
                <a:gd name="connsiteY1330" fmla="*/ 386314 h 462259"/>
                <a:gd name="connsiteX1331" fmla="*/ 100694 w 234859"/>
                <a:gd name="connsiteY1331" fmla="*/ 386223 h 462259"/>
                <a:gd name="connsiteX1332" fmla="*/ 101929 w 234859"/>
                <a:gd name="connsiteY1332" fmla="*/ 385627 h 462259"/>
                <a:gd name="connsiteX1333" fmla="*/ 103278 w 234859"/>
                <a:gd name="connsiteY1333" fmla="*/ 384963 h 462259"/>
                <a:gd name="connsiteX1334" fmla="*/ 103941 w 234859"/>
                <a:gd name="connsiteY1334" fmla="*/ 384643 h 462259"/>
                <a:gd name="connsiteX1335" fmla="*/ 104445 w 234859"/>
                <a:gd name="connsiteY1335" fmla="*/ 384345 h 462259"/>
                <a:gd name="connsiteX1336" fmla="*/ 104788 w 234859"/>
                <a:gd name="connsiteY1336" fmla="*/ 384139 h 462259"/>
                <a:gd name="connsiteX1337" fmla="*/ 107532 w 234859"/>
                <a:gd name="connsiteY1337" fmla="*/ 382444 h 462259"/>
                <a:gd name="connsiteX1338" fmla="*/ 112974 w 234859"/>
                <a:gd name="connsiteY1338" fmla="*/ 379032 h 462259"/>
                <a:gd name="connsiteX1339" fmla="*/ 117822 w 234859"/>
                <a:gd name="connsiteY1339" fmla="*/ 375482 h 462259"/>
                <a:gd name="connsiteX1340" fmla="*/ 119034 w 234859"/>
                <a:gd name="connsiteY1340" fmla="*/ 374589 h 462259"/>
                <a:gd name="connsiteX1341" fmla="*/ 119629 w 234859"/>
                <a:gd name="connsiteY1341" fmla="*/ 374154 h 462259"/>
                <a:gd name="connsiteX1342" fmla="*/ 119903 w 234859"/>
                <a:gd name="connsiteY1342" fmla="*/ 373948 h 462259"/>
                <a:gd name="connsiteX1343" fmla="*/ 120063 w 234859"/>
                <a:gd name="connsiteY1343" fmla="*/ 373810 h 462259"/>
                <a:gd name="connsiteX1344" fmla="*/ 120384 w 234859"/>
                <a:gd name="connsiteY1344" fmla="*/ 373558 h 462259"/>
                <a:gd name="connsiteX1345" fmla="*/ 122899 w 234859"/>
                <a:gd name="connsiteY1345" fmla="*/ 371429 h 462259"/>
                <a:gd name="connsiteX1346" fmla="*/ 125369 w 234859"/>
                <a:gd name="connsiteY1346" fmla="*/ 369276 h 462259"/>
                <a:gd name="connsiteX1347" fmla="*/ 127701 w 234859"/>
                <a:gd name="connsiteY1347" fmla="*/ 367123 h 462259"/>
                <a:gd name="connsiteX1348" fmla="*/ 131886 w 234859"/>
                <a:gd name="connsiteY1348" fmla="*/ 362772 h 462259"/>
                <a:gd name="connsiteX1349" fmla="*/ 132412 w 234859"/>
                <a:gd name="connsiteY1349" fmla="*/ 362222 h 462259"/>
                <a:gd name="connsiteX1350" fmla="*/ 132664 w 234859"/>
                <a:gd name="connsiteY1350" fmla="*/ 361947 h 462259"/>
                <a:gd name="connsiteX1351" fmla="*/ 133144 w 234859"/>
                <a:gd name="connsiteY1351" fmla="*/ 361420 h 462259"/>
                <a:gd name="connsiteX1352" fmla="*/ 133189 w 234859"/>
                <a:gd name="connsiteY1352" fmla="*/ 361329 h 462259"/>
                <a:gd name="connsiteX1353" fmla="*/ 133304 w 234859"/>
                <a:gd name="connsiteY1353" fmla="*/ 361191 h 462259"/>
                <a:gd name="connsiteX1354" fmla="*/ 134218 w 234859"/>
                <a:gd name="connsiteY1354" fmla="*/ 359978 h 462259"/>
                <a:gd name="connsiteX1355" fmla="*/ 136048 w 234859"/>
                <a:gd name="connsiteY1355" fmla="*/ 357596 h 462259"/>
                <a:gd name="connsiteX1356" fmla="*/ 137877 w 234859"/>
                <a:gd name="connsiteY1356" fmla="*/ 355191 h 462259"/>
                <a:gd name="connsiteX1357" fmla="*/ 138197 w 234859"/>
                <a:gd name="connsiteY1357" fmla="*/ 354756 h 462259"/>
                <a:gd name="connsiteX1358" fmla="*/ 138197 w 234859"/>
                <a:gd name="connsiteY1358" fmla="*/ 354710 h 462259"/>
                <a:gd name="connsiteX1359" fmla="*/ 138266 w 234859"/>
                <a:gd name="connsiteY1359" fmla="*/ 354619 h 462259"/>
                <a:gd name="connsiteX1360" fmla="*/ 138381 w 234859"/>
                <a:gd name="connsiteY1360" fmla="*/ 354435 h 462259"/>
                <a:gd name="connsiteX1361" fmla="*/ 138609 w 234859"/>
                <a:gd name="connsiteY1361" fmla="*/ 354069 h 462259"/>
                <a:gd name="connsiteX1362" fmla="*/ 139044 w 234859"/>
                <a:gd name="connsiteY1362" fmla="*/ 353313 h 462259"/>
                <a:gd name="connsiteX1363" fmla="*/ 139912 w 234859"/>
                <a:gd name="connsiteY1363" fmla="*/ 351825 h 462259"/>
                <a:gd name="connsiteX1364" fmla="*/ 141353 w 234859"/>
                <a:gd name="connsiteY1364" fmla="*/ 349077 h 462259"/>
                <a:gd name="connsiteX1365" fmla="*/ 142085 w 234859"/>
                <a:gd name="connsiteY1365" fmla="*/ 347565 h 462259"/>
                <a:gd name="connsiteX1366" fmla="*/ 142748 w 234859"/>
                <a:gd name="connsiteY1366" fmla="*/ 345939 h 462259"/>
                <a:gd name="connsiteX1367" fmla="*/ 143914 w 234859"/>
                <a:gd name="connsiteY1367" fmla="*/ 342595 h 462259"/>
                <a:gd name="connsiteX1368" fmla="*/ 144051 w 234859"/>
                <a:gd name="connsiteY1368" fmla="*/ 342091 h 462259"/>
                <a:gd name="connsiteX1369" fmla="*/ 145286 w 234859"/>
                <a:gd name="connsiteY1369" fmla="*/ 344542 h 462259"/>
                <a:gd name="connsiteX1370" fmla="*/ 145355 w 234859"/>
                <a:gd name="connsiteY1370" fmla="*/ 344656 h 462259"/>
                <a:gd name="connsiteX1371" fmla="*/ 146384 w 234859"/>
                <a:gd name="connsiteY1371" fmla="*/ 347221 h 462259"/>
                <a:gd name="connsiteX1372" fmla="*/ 146659 w 234859"/>
                <a:gd name="connsiteY1372" fmla="*/ 347977 h 462259"/>
                <a:gd name="connsiteX1373" fmla="*/ 146818 w 234859"/>
                <a:gd name="connsiteY1373" fmla="*/ 348321 h 462259"/>
                <a:gd name="connsiteX1374" fmla="*/ 146818 w 234859"/>
                <a:gd name="connsiteY1374" fmla="*/ 348389 h 462259"/>
                <a:gd name="connsiteX1375" fmla="*/ 146818 w 234859"/>
                <a:gd name="connsiteY1375" fmla="*/ 348389 h 462259"/>
                <a:gd name="connsiteX1376" fmla="*/ 146887 w 234859"/>
                <a:gd name="connsiteY1376" fmla="*/ 348573 h 462259"/>
                <a:gd name="connsiteX1377" fmla="*/ 147390 w 234859"/>
                <a:gd name="connsiteY1377" fmla="*/ 350061 h 462259"/>
                <a:gd name="connsiteX1378" fmla="*/ 148305 w 234859"/>
                <a:gd name="connsiteY1378" fmla="*/ 352832 h 462259"/>
                <a:gd name="connsiteX1379" fmla="*/ 148351 w 234859"/>
                <a:gd name="connsiteY1379" fmla="*/ 352970 h 462259"/>
                <a:gd name="connsiteX1380" fmla="*/ 148442 w 234859"/>
                <a:gd name="connsiteY1380" fmla="*/ 353336 h 462259"/>
                <a:gd name="connsiteX1381" fmla="*/ 148625 w 234859"/>
                <a:gd name="connsiteY1381" fmla="*/ 354115 h 462259"/>
                <a:gd name="connsiteX1382" fmla="*/ 148991 w 234859"/>
                <a:gd name="connsiteY1382" fmla="*/ 355649 h 462259"/>
                <a:gd name="connsiteX1383" fmla="*/ 150500 w 234859"/>
                <a:gd name="connsiteY1383" fmla="*/ 361764 h 462259"/>
                <a:gd name="connsiteX1384" fmla="*/ 150683 w 234859"/>
                <a:gd name="connsiteY1384" fmla="*/ 362520 h 462259"/>
                <a:gd name="connsiteX1385" fmla="*/ 150729 w 234859"/>
                <a:gd name="connsiteY1385" fmla="*/ 362703 h 462259"/>
                <a:gd name="connsiteX1386" fmla="*/ 150729 w 234859"/>
                <a:gd name="connsiteY1386" fmla="*/ 362772 h 462259"/>
                <a:gd name="connsiteX1387" fmla="*/ 150706 w 234859"/>
                <a:gd name="connsiteY1387" fmla="*/ 362543 h 462259"/>
                <a:gd name="connsiteX1388" fmla="*/ 150706 w 234859"/>
                <a:gd name="connsiteY1388" fmla="*/ 362543 h 462259"/>
                <a:gd name="connsiteX1389" fmla="*/ 150706 w 234859"/>
                <a:gd name="connsiteY1389" fmla="*/ 362703 h 462259"/>
                <a:gd name="connsiteX1390" fmla="*/ 150866 w 234859"/>
                <a:gd name="connsiteY1390" fmla="*/ 363115 h 462259"/>
                <a:gd name="connsiteX1391" fmla="*/ 151369 w 234859"/>
                <a:gd name="connsiteY1391" fmla="*/ 364741 h 462259"/>
                <a:gd name="connsiteX1392" fmla="*/ 152376 w 234859"/>
                <a:gd name="connsiteY1392" fmla="*/ 368016 h 462259"/>
                <a:gd name="connsiteX1393" fmla="*/ 152581 w 234859"/>
                <a:gd name="connsiteY1393" fmla="*/ 368543 h 462259"/>
                <a:gd name="connsiteX1394" fmla="*/ 152650 w 234859"/>
                <a:gd name="connsiteY1394" fmla="*/ 368703 h 462259"/>
                <a:gd name="connsiteX1395" fmla="*/ 153725 w 234859"/>
                <a:gd name="connsiteY1395" fmla="*/ 371062 h 462259"/>
                <a:gd name="connsiteX1396" fmla="*/ 154822 w 234859"/>
                <a:gd name="connsiteY1396" fmla="*/ 373123 h 462259"/>
                <a:gd name="connsiteX1397" fmla="*/ 155097 w 234859"/>
                <a:gd name="connsiteY1397" fmla="*/ 373604 h 462259"/>
                <a:gd name="connsiteX1398" fmla="*/ 155508 w 234859"/>
                <a:gd name="connsiteY1398" fmla="*/ 374268 h 462259"/>
                <a:gd name="connsiteX1399" fmla="*/ 156126 w 234859"/>
                <a:gd name="connsiteY1399" fmla="*/ 375253 h 462259"/>
                <a:gd name="connsiteX1400" fmla="*/ 156858 w 234859"/>
                <a:gd name="connsiteY1400" fmla="*/ 376375 h 462259"/>
                <a:gd name="connsiteX1401" fmla="*/ 157269 w 234859"/>
                <a:gd name="connsiteY1401" fmla="*/ 376948 h 462259"/>
                <a:gd name="connsiteX1402" fmla="*/ 157452 w 234859"/>
                <a:gd name="connsiteY1402" fmla="*/ 377177 h 462259"/>
                <a:gd name="connsiteX1403" fmla="*/ 157818 w 234859"/>
                <a:gd name="connsiteY1403" fmla="*/ 377612 h 462259"/>
                <a:gd name="connsiteX1404" fmla="*/ 159465 w 234859"/>
                <a:gd name="connsiteY1404" fmla="*/ 379582 h 462259"/>
                <a:gd name="connsiteX1405" fmla="*/ 160219 w 234859"/>
                <a:gd name="connsiteY1405" fmla="*/ 380452 h 462259"/>
                <a:gd name="connsiteX1406" fmla="*/ 161202 w 234859"/>
                <a:gd name="connsiteY1406" fmla="*/ 381436 h 462259"/>
                <a:gd name="connsiteX1407" fmla="*/ 162026 w 234859"/>
                <a:gd name="connsiteY1407" fmla="*/ 382215 h 462259"/>
                <a:gd name="connsiteX1408" fmla="*/ 163032 w 234859"/>
                <a:gd name="connsiteY1408" fmla="*/ 383108 h 462259"/>
                <a:gd name="connsiteX1409" fmla="*/ 164976 w 234859"/>
                <a:gd name="connsiteY1409" fmla="*/ 384734 h 462259"/>
                <a:gd name="connsiteX1410" fmla="*/ 168954 w 234859"/>
                <a:gd name="connsiteY1410" fmla="*/ 387712 h 462259"/>
                <a:gd name="connsiteX1411" fmla="*/ 172911 w 234859"/>
                <a:gd name="connsiteY1411" fmla="*/ 390276 h 462259"/>
                <a:gd name="connsiteX1412" fmla="*/ 176775 w 234859"/>
                <a:gd name="connsiteY1412" fmla="*/ 392750 h 462259"/>
                <a:gd name="connsiteX1413" fmla="*/ 180343 w 234859"/>
                <a:gd name="connsiteY1413" fmla="*/ 395269 h 462259"/>
                <a:gd name="connsiteX1414" fmla="*/ 182195 w 234859"/>
                <a:gd name="connsiteY1414" fmla="*/ 396597 h 462259"/>
                <a:gd name="connsiteX1415" fmla="*/ 182538 w 234859"/>
                <a:gd name="connsiteY1415" fmla="*/ 396826 h 462259"/>
                <a:gd name="connsiteX1416" fmla="*/ 182675 w 234859"/>
                <a:gd name="connsiteY1416" fmla="*/ 396964 h 462259"/>
                <a:gd name="connsiteX1417" fmla="*/ 183361 w 234859"/>
                <a:gd name="connsiteY1417" fmla="*/ 397582 h 462259"/>
                <a:gd name="connsiteX1418" fmla="*/ 184756 w 234859"/>
                <a:gd name="connsiteY1418" fmla="*/ 398910 h 462259"/>
                <a:gd name="connsiteX1419" fmla="*/ 186265 w 234859"/>
                <a:gd name="connsiteY1419" fmla="*/ 400628 h 462259"/>
                <a:gd name="connsiteX1420" fmla="*/ 186448 w 234859"/>
                <a:gd name="connsiteY1420" fmla="*/ 400857 h 462259"/>
                <a:gd name="connsiteX1421" fmla="*/ 186448 w 234859"/>
                <a:gd name="connsiteY1421" fmla="*/ 400857 h 462259"/>
                <a:gd name="connsiteX1422" fmla="*/ 186746 w 234859"/>
                <a:gd name="connsiteY1422" fmla="*/ 401315 h 462259"/>
                <a:gd name="connsiteX1423" fmla="*/ 187363 w 234859"/>
                <a:gd name="connsiteY1423" fmla="*/ 402162 h 462259"/>
                <a:gd name="connsiteX1424" fmla="*/ 188575 w 234859"/>
                <a:gd name="connsiteY1424" fmla="*/ 403903 h 462259"/>
                <a:gd name="connsiteX1425" fmla="*/ 190839 w 234859"/>
                <a:gd name="connsiteY1425" fmla="*/ 407498 h 462259"/>
                <a:gd name="connsiteX1426" fmla="*/ 192851 w 234859"/>
                <a:gd name="connsiteY1426" fmla="*/ 411254 h 462259"/>
                <a:gd name="connsiteX1427" fmla="*/ 194704 w 234859"/>
                <a:gd name="connsiteY1427" fmla="*/ 415216 h 462259"/>
                <a:gd name="connsiteX1428" fmla="*/ 195161 w 234859"/>
                <a:gd name="connsiteY1428" fmla="*/ 416270 h 462259"/>
                <a:gd name="connsiteX1429" fmla="*/ 195390 w 234859"/>
                <a:gd name="connsiteY1429" fmla="*/ 416774 h 462259"/>
                <a:gd name="connsiteX1430" fmla="*/ 195481 w 234859"/>
                <a:gd name="connsiteY1430" fmla="*/ 416980 h 462259"/>
                <a:gd name="connsiteX1431" fmla="*/ 195481 w 234859"/>
                <a:gd name="connsiteY1431" fmla="*/ 417026 h 462259"/>
                <a:gd name="connsiteX1432" fmla="*/ 195550 w 234859"/>
                <a:gd name="connsiteY1432" fmla="*/ 417163 h 462259"/>
                <a:gd name="connsiteX1433" fmla="*/ 196259 w 234859"/>
                <a:gd name="connsiteY1433" fmla="*/ 419201 h 462259"/>
                <a:gd name="connsiteX1434" fmla="*/ 197699 w 234859"/>
                <a:gd name="connsiteY1434" fmla="*/ 423232 h 462259"/>
                <a:gd name="connsiteX1435" fmla="*/ 197859 w 234859"/>
                <a:gd name="connsiteY1435" fmla="*/ 423644 h 462259"/>
                <a:gd name="connsiteX1436" fmla="*/ 203302 w 234859"/>
                <a:gd name="connsiteY1436" fmla="*/ 426484 h 462259"/>
                <a:gd name="connsiteX1437" fmla="*/ 206458 w 234859"/>
                <a:gd name="connsiteY1437" fmla="*/ 420896 h 462259"/>
                <a:gd name="connsiteX1438" fmla="*/ 206458 w 234859"/>
                <a:gd name="connsiteY1438" fmla="*/ 420804 h 462259"/>
                <a:gd name="connsiteX1439" fmla="*/ 206435 w 234859"/>
                <a:gd name="connsiteY1439" fmla="*/ 420804 h 462259"/>
                <a:gd name="connsiteX1440" fmla="*/ 205383 w 234859"/>
                <a:gd name="connsiteY1440" fmla="*/ 416980 h 462259"/>
                <a:gd name="connsiteX1441" fmla="*/ 204857 w 234859"/>
                <a:gd name="connsiteY1441" fmla="*/ 415010 h 462259"/>
                <a:gd name="connsiteX1442" fmla="*/ 204582 w 234859"/>
                <a:gd name="connsiteY1442" fmla="*/ 414026 h 462259"/>
                <a:gd name="connsiteX1443" fmla="*/ 204400 w 234859"/>
                <a:gd name="connsiteY1443" fmla="*/ 413499 h 462259"/>
                <a:gd name="connsiteX1444" fmla="*/ 204400 w 234859"/>
                <a:gd name="connsiteY1444" fmla="*/ 413407 h 462259"/>
                <a:gd name="connsiteX1445" fmla="*/ 204331 w 234859"/>
                <a:gd name="connsiteY1445" fmla="*/ 413293 h 462259"/>
                <a:gd name="connsiteX1446" fmla="*/ 204239 w 234859"/>
                <a:gd name="connsiteY1446" fmla="*/ 413041 h 462259"/>
                <a:gd name="connsiteX1447" fmla="*/ 204057 w 234859"/>
                <a:gd name="connsiteY1447" fmla="*/ 412560 h 462259"/>
                <a:gd name="connsiteX1448" fmla="*/ 202616 w 234859"/>
                <a:gd name="connsiteY1448" fmla="*/ 408758 h 462259"/>
                <a:gd name="connsiteX1449" fmla="*/ 201884 w 234859"/>
                <a:gd name="connsiteY1449" fmla="*/ 406857 h 462259"/>
                <a:gd name="connsiteX1450" fmla="*/ 201541 w 234859"/>
                <a:gd name="connsiteY1450" fmla="*/ 405895 h 462259"/>
                <a:gd name="connsiteX1451" fmla="*/ 201267 w 234859"/>
                <a:gd name="connsiteY1451" fmla="*/ 405185 h 462259"/>
                <a:gd name="connsiteX1452" fmla="*/ 201015 w 234859"/>
                <a:gd name="connsiteY1452" fmla="*/ 404682 h 462259"/>
                <a:gd name="connsiteX1453" fmla="*/ 199026 w 234859"/>
                <a:gd name="connsiteY1453" fmla="*/ 400582 h 462259"/>
                <a:gd name="connsiteX1454" fmla="*/ 197974 w 234859"/>
                <a:gd name="connsiteY1454" fmla="*/ 398727 h 462259"/>
                <a:gd name="connsiteX1455" fmla="*/ 196899 w 234859"/>
                <a:gd name="connsiteY1455" fmla="*/ 396987 h 462259"/>
                <a:gd name="connsiteX1456" fmla="*/ 195824 w 234859"/>
                <a:gd name="connsiteY1456" fmla="*/ 395246 h 462259"/>
                <a:gd name="connsiteX1457" fmla="*/ 195207 w 234859"/>
                <a:gd name="connsiteY1457" fmla="*/ 394239 h 462259"/>
                <a:gd name="connsiteX1458" fmla="*/ 194452 w 234859"/>
                <a:gd name="connsiteY1458" fmla="*/ 393277 h 462259"/>
                <a:gd name="connsiteX1459" fmla="*/ 192943 w 234859"/>
                <a:gd name="connsiteY1459" fmla="*/ 391330 h 462259"/>
                <a:gd name="connsiteX1460" fmla="*/ 191502 w 234859"/>
                <a:gd name="connsiteY1460" fmla="*/ 389773 h 462259"/>
                <a:gd name="connsiteX1461" fmla="*/ 190793 w 234859"/>
                <a:gd name="connsiteY1461" fmla="*/ 389040 h 462259"/>
                <a:gd name="connsiteX1462" fmla="*/ 190450 w 234859"/>
                <a:gd name="connsiteY1462" fmla="*/ 388673 h 462259"/>
                <a:gd name="connsiteX1463" fmla="*/ 190267 w 234859"/>
                <a:gd name="connsiteY1463" fmla="*/ 388467 h 462259"/>
                <a:gd name="connsiteX1464" fmla="*/ 190222 w 234859"/>
                <a:gd name="connsiteY1464" fmla="*/ 388421 h 462259"/>
                <a:gd name="connsiteX1465" fmla="*/ 189741 w 234859"/>
                <a:gd name="connsiteY1465" fmla="*/ 388009 h 462259"/>
                <a:gd name="connsiteX1466" fmla="*/ 189650 w 234859"/>
                <a:gd name="connsiteY1466" fmla="*/ 387918 h 462259"/>
                <a:gd name="connsiteX1467" fmla="*/ 188072 w 234859"/>
                <a:gd name="connsiteY1467" fmla="*/ 386635 h 462259"/>
                <a:gd name="connsiteX1468" fmla="*/ 186334 w 234859"/>
                <a:gd name="connsiteY1468" fmla="*/ 385215 h 462259"/>
                <a:gd name="connsiteX1469" fmla="*/ 188301 w 234859"/>
                <a:gd name="connsiteY1469" fmla="*/ 385467 h 462259"/>
                <a:gd name="connsiteX1470" fmla="*/ 190450 w 234859"/>
                <a:gd name="connsiteY1470" fmla="*/ 385788 h 462259"/>
                <a:gd name="connsiteX1471" fmla="*/ 190313 w 234859"/>
                <a:gd name="connsiteY1471" fmla="*/ 385742 h 462259"/>
                <a:gd name="connsiteX1472" fmla="*/ 191411 w 234859"/>
                <a:gd name="connsiteY1472" fmla="*/ 385971 h 462259"/>
                <a:gd name="connsiteX1473" fmla="*/ 191959 w 234859"/>
                <a:gd name="connsiteY1473" fmla="*/ 386086 h 462259"/>
                <a:gd name="connsiteX1474" fmla="*/ 192234 w 234859"/>
                <a:gd name="connsiteY1474" fmla="*/ 386154 h 462259"/>
                <a:gd name="connsiteX1475" fmla="*/ 192394 w 234859"/>
                <a:gd name="connsiteY1475" fmla="*/ 386154 h 462259"/>
                <a:gd name="connsiteX1476" fmla="*/ 192463 w 234859"/>
                <a:gd name="connsiteY1476" fmla="*/ 386200 h 462259"/>
                <a:gd name="connsiteX1477" fmla="*/ 192486 w 234859"/>
                <a:gd name="connsiteY1477" fmla="*/ 386200 h 462259"/>
                <a:gd name="connsiteX1478" fmla="*/ 192302 w 234859"/>
                <a:gd name="connsiteY1478" fmla="*/ 386131 h 462259"/>
                <a:gd name="connsiteX1479" fmla="*/ 192302 w 234859"/>
                <a:gd name="connsiteY1479" fmla="*/ 386131 h 462259"/>
                <a:gd name="connsiteX1480" fmla="*/ 194475 w 234859"/>
                <a:gd name="connsiteY1480" fmla="*/ 386749 h 462259"/>
                <a:gd name="connsiteX1481" fmla="*/ 195573 w 234859"/>
                <a:gd name="connsiteY1481" fmla="*/ 387047 h 462259"/>
                <a:gd name="connsiteX1482" fmla="*/ 196098 w 234859"/>
                <a:gd name="connsiteY1482" fmla="*/ 387208 h 462259"/>
                <a:gd name="connsiteX1483" fmla="*/ 196236 w 234859"/>
                <a:gd name="connsiteY1483" fmla="*/ 387208 h 462259"/>
                <a:gd name="connsiteX1484" fmla="*/ 196304 w 234859"/>
                <a:gd name="connsiteY1484" fmla="*/ 387276 h 462259"/>
                <a:gd name="connsiteX1485" fmla="*/ 196144 w 234859"/>
                <a:gd name="connsiteY1485" fmla="*/ 387185 h 462259"/>
                <a:gd name="connsiteX1486" fmla="*/ 196144 w 234859"/>
                <a:gd name="connsiteY1486" fmla="*/ 387185 h 462259"/>
                <a:gd name="connsiteX1487" fmla="*/ 196144 w 234859"/>
                <a:gd name="connsiteY1487" fmla="*/ 387185 h 462259"/>
                <a:gd name="connsiteX1488" fmla="*/ 196167 w 234859"/>
                <a:gd name="connsiteY1488" fmla="*/ 387185 h 462259"/>
                <a:gd name="connsiteX1489" fmla="*/ 196419 w 234859"/>
                <a:gd name="connsiteY1489" fmla="*/ 387322 h 462259"/>
                <a:gd name="connsiteX1490" fmla="*/ 198500 w 234859"/>
                <a:gd name="connsiteY1490" fmla="*/ 388238 h 462259"/>
                <a:gd name="connsiteX1491" fmla="*/ 199529 w 234859"/>
                <a:gd name="connsiteY1491" fmla="*/ 388673 h 462259"/>
                <a:gd name="connsiteX1492" fmla="*/ 200306 w 234859"/>
                <a:gd name="connsiteY1492" fmla="*/ 389177 h 462259"/>
                <a:gd name="connsiteX1493" fmla="*/ 201267 w 234859"/>
                <a:gd name="connsiteY1493" fmla="*/ 389773 h 462259"/>
                <a:gd name="connsiteX1494" fmla="*/ 201770 w 234859"/>
                <a:gd name="connsiteY1494" fmla="*/ 390070 h 462259"/>
                <a:gd name="connsiteX1495" fmla="*/ 201999 w 234859"/>
                <a:gd name="connsiteY1495" fmla="*/ 390208 h 462259"/>
                <a:gd name="connsiteX1496" fmla="*/ 202044 w 234859"/>
                <a:gd name="connsiteY1496" fmla="*/ 390253 h 462259"/>
                <a:gd name="connsiteX1497" fmla="*/ 202044 w 234859"/>
                <a:gd name="connsiteY1497" fmla="*/ 390253 h 462259"/>
                <a:gd name="connsiteX1498" fmla="*/ 201930 w 234859"/>
                <a:gd name="connsiteY1498" fmla="*/ 390139 h 462259"/>
                <a:gd name="connsiteX1499" fmla="*/ 201930 w 234859"/>
                <a:gd name="connsiteY1499" fmla="*/ 390139 h 462259"/>
                <a:gd name="connsiteX1500" fmla="*/ 202021 w 234859"/>
                <a:gd name="connsiteY1500" fmla="*/ 390253 h 462259"/>
                <a:gd name="connsiteX1501" fmla="*/ 203714 w 234859"/>
                <a:gd name="connsiteY1501" fmla="*/ 391788 h 462259"/>
                <a:gd name="connsiteX1502" fmla="*/ 204331 w 234859"/>
                <a:gd name="connsiteY1502" fmla="*/ 392521 h 462259"/>
                <a:gd name="connsiteX1503" fmla="*/ 204948 w 234859"/>
                <a:gd name="connsiteY1503" fmla="*/ 393414 h 462259"/>
                <a:gd name="connsiteX1504" fmla="*/ 205291 w 234859"/>
                <a:gd name="connsiteY1504" fmla="*/ 393689 h 462259"/>
                <a:gd name="connsiteX1505" fmla="*/ 206000 w 234859"/>
                <a:gd name="connsiteY1505" fmla="*/ 393277 h 462259"/>
                <a:gd name="connsiteX1506" fmla="*/ 206000 w 234859"/>
                <a:gd name="connsiteY1506" fmla="*/ 393208 h 462259"/>
                <a:gd name="connsiteX1507" fmla="*/ 206297 w 234859"/>
                <a:gd name="connsiteY1507" fmla="*/ 391284 h 462259"/>
                <a:gd name="connsiteX1508" fmla="*/ 206297 w 234859"/>
                <a:gd name="connsiteY1508" fmla="*/ 390849 h 462259"/>
                <a:gd name="connsiteX1509" fmla="*/ 206320 w 234859"/>
                <a:gd name="connsiteY1509" fmla="*/ 390643 h 462259"/>
                <a:gd name="connsiteX1510" fmla="*/ 206320 w 234859"/>
                <a:gd name="connsiteY1510" fmla="*/ 390643 h 462259"/>
                <a:gd name="connsiteX1511" fmla="*/ 206320 w 234859"/>
                <a:gd name="connsiteY1511" fmla="*/ 390597 h 462259"/>
                <a:gd name="connsiteX1512" fmla="*/ 206297 w 234859"/>
                <a:gd name="connsiteY1512" fmla="*/ 390460 h 462259"/>
                <a:gd name="connsiteX1513" fmla="*/ 206297 w 234859"/>
                <a:gd name="connsiteY1513" fmla="*/ 390391 h 462259"/>
                <a:gd name="connsiteX1514" fmla="*/ 206275 w 234859"/>
                <a:gd name="connsiteY1514" fmla="*/ 390276 h 462259"/>
                <a:gd name="connsiteX1515" fmla="*/ 206138 w 234859"/>
                <a:gd name="connsiteY1515" fmla="*/ 389292 h 462259"/>
                <a:gd name="connsiteX1516" fmla="*/ 205634 w 234859"/>
                <a:gd name="connsiteY1516" fmla="*/ 387368 h 462259"/>
                <a:gd name="connsiteX1517" fmla="*/ 204766 w 234859"/>
                <a:gd name="connsiteY1517" fmla="*/ 385467 h 462259"/>
                <a:gd name="connsiteX1518" fmla="*/ 203919 w 234859"/>
                <a:gd name="connsiteY1518" fmla="*/ 383956 h 462259"/>
                <a:gd name="connsiteX1519" fmla="*/ 202570 w 234859"/>
                <a:gd name="connsiteY1519" fmla="*/ 382215 h 462259"/>
                <a:gd name="connsiteX1520" fmla="*/ 201884 w 234859"/>
                <a:gd name="connsiteY1520" fmla="*/ 381459 h 462259"/>
                <a:gd name="connsiteX1521" fmla="*/ 201290 w 234859"/>
                <a:gd name="connsiteY1521" fmla="*/ 380841 h 462259"/>
                <a:gd name="connsiteX1522" fmla="*/ 200695 w 234859"/>
                <a:gd name="connsiteY1522" fmla="*/ 380223 h 462259"/>
                <a:gd name="connsiteX1523" fmla="*/ 200535 w 234859"/>
                <a:gd name="connsiteY1523" fmla="*/ 380062 h 462259"/>
                <a:gd name="connsiteX1524" fmla="*/ 200466 w 234859"/>
                <a:gd name="connsiteY1524" fmla="*/ 379994 h 462259"/>
                <a:gd name="connsiteX1525" fmla="*/ 200443 w 234859"/>
                <a:gd name="connsiteY1525" fmla="*/ 379994 h 462259"/>
                <a:gd name="connsiteX1526" fmla="*/ 200283 w 234859"/>
                <a:gd name="connsiteY1526" fmla="*/ 379856 h 462259"/>
                <a:gd name="connsiteX1527" fmla="*/ 199872 w 234859"/>
                <a:gd name="connsiteY1527" fmla="*/ 379513 h 462259"/>
                <a:gd name="connsiteX1528" fmla="*/ 198203 w 234859"/>
                <a:gd name="connsiteY1528" fmla="*/ 378207 h 462259"/>
                <a:gd name="connsiteX1529" fmla="*/ 196784 w 234859"/>
                <a:gd name="connsiteY1529" fmla="*/ 377268 h 462259"/>
                <a:gd name="connsiteX1530" fmla="*/ 196098 w 234859"/>
                <a:gd name="connsiteY1530" fmla="*/ 376810 h 462259"/>
                <a:gd name="connsiteX1531" fmla="*/ 196053 w 234859"/>
                <a:gd name="connsiteY1531" fmla="*/ 376810 h 462259"/>
                <a:gd name="connsiteX1532" fmla="*/ 195550 w 234859"/>
                <a:gd name="connsiteY1532" fmla="*/ 376558 h 462259"/>
                <a:gd name="connsiteX1533" fmla="*/ 195504 w 234859"/>
                <a:gd name="connsiteY1533" fmla="*/ 376558 h 462259"/>
                <a:gd name="connsiteX1534" fmla="*/ 195412 w 234859"/>
                <a:gd name="connsiteY1534" fmla="*/ 376490 h 462259"/>
                <a:gd name="connsiteX1535" fmla="*/ 195230 w 234859"/>
                <a:gd name="connsiteY1535" fmla="*/ 376398 h 462259"/>
                <a:gd name="connsiteX1536" fmla="*/ 194864 w 234859"/>
                <a:gd name="connsiteY1536" fmla="*/ 376215 h 462259"/>
                <a:gd name="connsiteX1537" fmla="*/ 193377 w 234859"/>
                <a:gd name="connsiteY1537" fmla="*/ 375482 h 462259"/>
                <a:gd name="connsiteX1538" fmla="*/ 191868 w 234859"/>
                <a:gd name="connsiteY1538" fmla="*/ 374749 h 462259"/>
                <a:gd name="connsiteX1539" fmla="*/ 191114 w 234859"/>
                <a:gd name="connsiteY1539" fmla="*/ 374405 h 462259"/>
                <a:gd name="connsiteX1540" fmla="*/ 189993 w 234859"/>
                <a:gd name="connsiteY1540" fmla="*/ 374016 h 462259"/>
                <a:gd name="connsiteX1541" fmla="*/ 188438 w 234859"/>
                <a:gd name="connsiteY1541" fmla="*/ 373512 h 462259"/>
                <a:gd name="connsiteX1542" fmla="*/ 186654 w 234859"/>
                <a:gd name="connsiteY1542" fmla="*/ 372963 h 462259"/>
                <a:gd name="connsiteX1543" fmla="*/ 185854 w 234859"/>
                <a:gd name="connsiteY1543" fmla="*/ 372757 h 462259"/>
                <a:gd name="connsiteX1544" fmla="*/ 184962 w 234859"/>
                <a:gd name="connsiteY1544" fmla="*/ 372505 h 462259"/>
                <a:gd name="connsiteX1545" fmla="*/ 183361 w 234859"/>
                <a:gd name="connsiteY1545" fmla="*/ 372116 h 462259"/>
                <a:gd name="connsiteX1546" fmla="*/ 181760 w 234859"/>
                <a:gd name="connsiteY1546" fmla="*/ 371749 h 462259"/>
                <a:gd name="connsiteX1547" fmla="*/ 181349 w 234859"/>
                <a:gd name="connsiteY1547" fmla="*/ 371680 h 462259"/>
                <a:gd name="connsiteX1548" fmla="*/ 181166 w 234859"/>
                <a:gd name="connsiteY1548" fmla="*/ 371635 h 462259"/>
                <a:gd name="connsiteX1549" fmla="*/ 181166 w 234859"/>
                <a:gd name="connsiteY1549" fmla="*/ 371635 h 462259"/>
                <a:gd name="connsiteX1550" fmla="*/ 180366 w 234859"/>
                <a:gd name="connsiteY1550" fmla="*/ 371429 h 462259"/>
                <a:gd name="connsiteX1551" fmla="*/ 177164 w 234859"/>
                <a:gd name="connsiteY1551" fmla="*/ 370718 h 462259"/>
                <a:gd name="connsiteX1552" fmla="*/ 176958 w 234859"/>
                <a:gd name="connsiteY1552" fmla="*/ 370673 h 462259"/>
                <a:gd name="connsiteX1553" fmla="*/ 176867 w 234859"/>
                <a:gd name="connsiteY1553" fmla="*/ 370673 h 462259"/>
                <a:gd name="connsiteX1554" fmla="*/ 176844 w 234859"/>
                <a:gd name="connsiteY1554" fmla="*/ 370650 h 462259"/>
                <a:gd name="connsiteX1555" fmla="*/ 177050 w 234859"/>
                <a:gd name="connsiteY1555" fmla="*/ 370696 h 462259"/>
                <a:gd name="connsiteX1556" fmla="*/ 176981 w 234859"/>
                <a:gd name="connsiteY1556" fmla="*/ 370696 h 462259"/>
                <a:gd name="connsiteX1557" fmla="*/ 176570 w 234859"/>
                <a:gd name="connsiteY1557" fmla="*/ 370581 h 462259"/>
                <a:gd name="connsiteX1558" fmla="*/ 175769 w 234859"/>
                <a:gd name="connsiteY1558" fmla="*/ 370398 h 462259"/>
                <a:gd name="connsiteX1559" fmla="*/ 174168 w 234859"/>
                <a:gd name="connsiteY1559" fmla="*/ 370031 h 462259"/>
                <a:gd name="connsiteX1560" fmla="*/ 173368 w 234859"/>
                <a:gd name="connsiteY1560" fmla="*/ 369848 h 462259"/>
                <a:gd name="connsiteX1561" fmla="*/ 172979 w 234859"/>
                <a:gd name="connsiteY1561" fmla="*/ 369779 h 462259"/>
                <a:gd name="connsiteX1562" fmla="*/ 172933 w 234859"/>
                <a:gd name="connsiteY1562" fmla="*/ 369779 h 462259"/>
                <a:gd name="connsiteX1563" fmla="*/ 173345 w 234859"/>
                <a:gd name="connsiteY1563" fmla="*/ 369894 h 462259"/>
                <a:gd name="connsiteX1564" fmla="*/ 173345 w 234859"/>
                <a:gd name="connsiteY1564" fmla="*/ 369894 h 462259"/>
                <a:gd name="connsiteX1565" fmla="*/ 173322 w 234859"/>
                <a:gd name="connsiteY1565" fmla="*/ 369894 h 462259"/>
                <a:gd name="connsiteX1566" fmla="*/ 173231 w 234859"/>
                <a:gd name="connsiteY1566" fmla="*/ 369894 h 462259"/>
                <a:gd name="connsiteX1567" fmla="*/ 173025 w 234859"/>
                <a:gd name="connsiteY1567" fmla="*/ 369803 h 462259"/>
                <a:gd name="connsiteX1568" fmla="*/ 171424 w 234859"/>
                <a:gd name="connsiteY1568" fmla="*/ 369344 h 462259"/>
                <a:gd name="connsiteX1569" fmla="*/ 169846 w 234859"/>
                <a:gd name="connsiteY1569" fmla="*/ 368909 h 462259"/>
                <a:gd name="connsiteX1570" fmla="*/ 169755 w 234859"/>
                <a:gd name="connsiteY1570" fmla="*/ 368909 h 462259"/>
                <a:gd name="connsiteX1571" fmla="*/ 169709 w 234859"/>
                <a:gd name="connsiteY1571" fmla="*/ 368864 h 462259"/>
                <a:gd name="connsiteX1572" fmla="*/ 169686 w 234859"/>
                <a:gd name="connsiteY1572" fmla="*/ 368864 h 462259"/>
                <a:gd name="connsiteX1573" fmla="*/ 169686 w 234859"/>
                <a:gd name="connsiteY1573" fmla="*/ 368864 h 462259"/>
                <a:gd name="connsiteX1574" fmla="*/ 170029 w 234859"/>
                <a:gd name="connsiteY1574" fmla="*/ 369001 h 462259"/>
                <a:gd name="connsiteX1575" fmla="*/ 169824 w 234859"/>
                <a:gd name="connsiteY1575" fmla="*/ 368932 h 462259"/>
                <a:gd name="connsiteX1576" fmla="*/ 169435 w 234859"/>
                <a:gd name="connsiteY1576" fmla="*/ 368795 h 462259"/>
                <a:gd name="connsiteX1577" fmla="*/ 168657 w 234859"/>
                <a:gd name="connsiteY1577" fmla="*/ 368520 h 462259"/>
                <a:gd name="connsiteX1578" fmla="*/ 167102 w 234859"/>
                <a:gd name="connsiteY1578" fmla="*/ 367947 h 462259"/>
                <a:gd name="connsiteX1579" fmla="*/ 167011 w 234859"/>
                <a:gd name="connsiteY1579" fmla="*/ 367947 h 462259"/>
                <a:gd name="connsiteX1580" fmla="*/ 167011 w 234859"/>
                <a:gd name="connsiteY1580" fmla="*/ 367925 h 462259"/>
                <a:gd name="connsiteX1581" fmla="*/ 166576 w 234859"/>
                <a:gd name="connsiteY1581" fmla="*/ 367146 h 462259"/>
                <a:gd name="connsiteX1582" fmla="*/ 166416 w 234859"/>
                <a:gd name="connsiteY1582" fmla="*/ 366871 h 462259"/>
                <a:gd name="connsiteX1583" fmla="*/ 166165 w 234859"/>
                <a:gd name="connsiteY1583" fmla="*/ 366390 h 462259"/>
                <a:gd name="connsiteX1584" fmla="*/ 165844 w 234859"/>
                <a:gd name="connsiteY1584" fmla="*/ 365657 h 462259"/>
                <a:gd name="connsiteX1585" fmla="*/ 165456 w 234859"/>
                <a:gd name="connsiteY1585" fmla="*/ 364627 h 462259"/>
                <a:gd name="connsiteX1586" fmla="*/ 165090 w 234859"/>
                <a:gd name="connsiteY1586" fmla="*/ 363688 h 462259"/>
                <a:gd name="connsiteX1587" fmla="*/ 164450 w 234859"/>
                <a:gd name="connsiteY1587" fmla="*/ 361260 h 462259"/>
                <a:gd name="connsiteX1588" fmla="*/ 165296 w 234859"/>
                <a:gd name="connsiteY1588" fmla="*/ 361649 h 462259"/>
                <a:gd name="connsiteX1589" fmla="*/ 166165 w 234859"/>
                <a:gd name="connsiteY1589" fmla="*/ 361993 h 462259"/>
                <a:gd name="connsiteX1590" fmla="*/ 166599 w 234859"/>
                <a:gd name="connsiteY1590" fmla="*/ 362153 h 462259"/>
                <a:gd name="connsiteX1591" fmla="*/ 166714 w 234859"/>
                <a:gd name="connsiteY1591" fmla="*/ 362199 h 462259"/>
                <a:gd name="connsiteX1592" fmla="*/ 166759 w 234859"/>
                <a:gd name="connsiteY1592" fmla="*/ 362199 h 462259"/>
                <a:gd name="connsiteX1593" fmla="*/ 167239 w 234859"/>
                <a:gd name="connsiteY1593" fmla="*/ 362382 h 462259"/>
                <a:gd name="connsiteX1594" fmla="*/ 167285 w 234859"/>
                <a:gd name="connsiteY1594" fmla="*/ 362382 h 462259"/>
                <a:gd name="connsiteX1595" fmla="*/ 167559 w 234859"/>
                <a:gd name="connsiteY1595" fmla="*/ 362451 h 462259"/>
                <a:gd name="connsiteX1596" fmla="*/ 169869 w 234859"/>
                <a:gd name="connsiteY1596" fmla="*/ 362955 h 462259"/>
                <a:gd name="connsiteX1597" fmla="*/ 171767 w 234859"/>
                <a:gd name="connsiteY1597" fmla="*/ 363184 h 462259"/>
                <a:gd name="connsiteX1598" fmla="*/ 172225 w 234859"/>
                <a:gd name="connsiteY1598" fmla="*/ 363252 h 462259"/>
                <a:gd name="connsiteX1599" fmla="*/ 172636 w 234859"/>
                <a:gd name="connsiteY1599" fmla="*/ 363298 h 462259"/>
                <a:gd name="connsiteX1600" fmla="*/ 172865 w 234859"/>
                <a:gd name="connsiteY1600" fmla="*/ 363298 h 462259"/>
                <a:gd name="connsiteX1601" fmla="*/ 173803 w 234859"/>
                <a:gd name="connsiteY1601" fmla="*/ 363344 h 462259"/>
                <a:gd name="connsiteX1602" fmla="*/ 174100 w 234859"/>
                <a:gd name="connsiteY1602" fmla="*/ 363344 h 462259"/>
                <a:gd name="connsiteX1603" fmla="*/ 174489 w 234859"/>
                <a:gd name="connsiteY1603" fmla="*/ 363321 h 462259"/>
                <a:gd name="connsiteX1604" fmla="*/ 176227 w 234859"/>
                <a:gd name="connsiteY1604" fmla="*/ 363092 h 462259"/>
                <a:gd name="connsiteX1605" fmla="*/ 177919 w 234859"/>
                <a:gd name="connsiteY1605" fmla="*/ 362772 h 462259"/>
                <a:gd name="connsiteX1606" fmla="*/ 178148 w 234859"/>
                <a:gd name="connsiteY1606" fmla="*/ 362726 h 462259"/>
                <a:gd name="connsiteX1607" fmla="*/ 178422 w 234859"/>
                <a:gd name="connsiteY1607" fmla="*/ 362657 h 462259"/>
                <a:gd name="connsiteX1608" fmla="*/ 181143 w 234859"/>
                <a:gd name="connsiteY1608" fmla="*/ 361718 h 462259"/>
                <a:gd name="connsiteX1609" fmla="*/ 181417 w 234859"/>
                <a:gd name="connsiteY1609" fmla="*/ 361649 h 462259"/>
                <a:gd name="connsiteX1610" fmla="*/ 181417 w 234859"/>
                <a:gd name="connsiteY1610" fmla="*/ 361649 h 462259"/>
                <a:gd name="connsiteX1611" fmla="*/ 184070 w 234859"/>
                <a:gd name="connsiteY1611" fmla="*/ 360367 h 462259"/>
                <a:gd name="connsiteX1612" fmla="*/ 186608 w 234859"/>
                <a:gd name="connsiteY1612" fmla="*/ 359107 h 462259"/>
                <a:gd name="connsiteX1613" fmla="*/ 189033 w 234859"/>
                <a:gd name="connsiteY1613" fmla="*/ 357642 h 462259"/>
                <a:gd name="connsiteX1614" fmla="*/ 191502 w 234859"/>
                <a:gd name="connsiteY1614" fmla="*/ 356016 h 462259"/>
                <a:gd name="connsiteX1615" fmla="*/ 192714 w 234859"/>
                <a:gd name="connsiteY1615" fmla="*/ 355168 h 462259"/>
                <a:gd name="connsiteX1616" fmla="*/ 193743 w 234859"/>
                <a:gd name="connsiteY1616" fmla="*/ 354298 h 462259"/>
                <a:gd name="connsiteX1617" fmla="*/ 195801 w 234859"/>
                <a:gd name="connsiteY1617" fmla="*/ 352557 h 462259"/>
                <a:gd name="connsiteX1618" fmla="*/ 196304 w 234859"/>
                <a:gd name="connsiteY1618" fmla="*/ 352122 h 462259"/>
                <a:gd name="connsiteX1619" fmla="*/ 196533 w 234859"/>
                <a:gd name="connsiteY1619" fmla="*/ 351916 h 462259"/>
                <a:gd name="connsiteX1620" fmla="*/ 196556 w 234859"/>
                <a:gd name="connsiteY1620" fmla="*/ 351916 h 462259"/>
                <a:gd name="connsiteX1621" fmla="*/ 196625 w 234859"/>
                <a:gd name="connsiteY1621" fmla="*/ 351825 h 462259"/>
                <a:gd name="connsiteX1622" fmla="*/ 196739 w 234859"/>
                <a:gd name="connsiteY1622" fmla="*/ 351710 h 462259"/>
                <a:gd name="connsiteX1623" fmla="*/ 196968 w 234859"/>
                <a:gd name="connsiteY1623" fmla="*/ 351481 h 462259"/>
                <a:gd name="connsiteX1624" fmla="*/ 197905 w 234859"/>
                <a:gd name="connsiteY1624" fmla="*/ 350496 h 462259"/>
                <a:gd name="connsiteX1625" fmla="*/ 199780 w 234859"/>
                <a:gd name="connsiteY1625" fmla="*/ 348573 h 462259"/>
                <a:gd name="connsiteX1626" fmla="*/ 207144 w 234859"/>
                <a:gd name="connsiteY1626" fmla="*/ 340672 h 462259"/>
                <a:gd name="connsiteX1627" fmla="*/ 210894 w 234859"/>
                <a:gd name="connsiteY1627" fmla="*/ 336824 h 462259"/>
                <a:gd name="connsiteX1628" fmla="*/ 214713 w 234859"/>
                <a:gd name="connsiteY1628" fmla="*/ 333183 h 462259"/>
                <a:gd name="connsiteX1629" fmla="*/ 216748 w 234859"/>
                <a:gd name="connsiteY1629" fmla="*/ 331671 h 462259"/>
                <a:gd name="connsiteX1630" fmla="*/ 218829 w 234859"/>
                <a:gd name="connsiteY1630" fmla="*/ 330297 h 462259"/>
                <a:gd name="connsiteX1631" fmla="*/ 220041 w 234859"/>
                <a:gd name="connsiteY1631" fmla="*/ 329679 h 462259"/>
                <a:gd name="connsiteX1632" fmla="*/ 221184 w 234859"/>
                <a:gd name="connsiteY1632" fmla="*/ 329175 h 462259"/>
                <a:gd name="connsiteX1633" fmla="*/ 223586 w 234859"/>
                <a:gd name="connsiteY1633" fmla="*/ 328328 h 462259"/>
                <a:gd name="connsiteX1634" fmla="*/ 224821 w 234859"/>
                <a:gd name="connsiteY1634" fmla="*/ 328053 h 462259"/>
                <a:gd name="connsiteX1635" fmla="*/ 225438 w 234859"/>
                <a:gd name="connsiteY1635" fmla="*/ 327938 h 462259"/>
                <a:gd name="connsiteX1636" fmla="*/ 226055 w 234859"/>
                <a:gd name="connsiteY1636" fmla="*/ 327893 h 462259"/>
                <a:gd name="connsiteX1637" fmla="*/ 227313 w 234859"/>
                <a:gd name="connsiteY1637" fmla="*/ 327824 h 462259"/>
                <a:gd name="connsiteX1638" fmla="*/ 228617 w 234859"/>
                <a:gd name="connsiteY1638" fmla="*/ 327869 h 462259"/>
                <a:gd name="connsiteX1639" fmla="*/ 229897 w 234859"/>
                <a:gd name="connsiteY1639" fmla="*/ 328007 h 462259"/>
                <a:gd name="connsiteX1640" fmla="*/ 231155 w 234859"/>
                <a:gd name="connsiteY1640" fmla="*/ 328305 h 462259"/>
                <a:gd name="connsiteX1641" fmla="*/ 232390 w 234859"/>
                <a:gd name="connsiteY1641" fmla="*/ 328717 h 462259"/>
                <a:gd name="connsiteX1642" fmla="*/ 233693 w 234859"/>
                <a:gd name="connsiteY1642" fmla="*/ 329289 h 462259"/>
                <a:gd name="connsiteX1643" fmla="*/ 234219 w 234859"/>
                <a:gd name="connsiteY1643" fmla="*/ 329289 h 462259"/>
                <a:gd name="connsiteX1644" fmla="*/ 234402 w 234859"/>
                <a:gd name="connsiteY1644" fmla="*/ 328580 h 462259"/>
                <a:gd name="connsiteX1645" fmla="*/ 176066 w 234859"/>
                <a:gd name="connsiteY1645" fmla="*/ 360573 h 462259"/>
                <a:gd name="connsiteX1646" fmla="*/ 176066 w 234859"/>
                <a:gd name="connsiteY1646" fmla="*/ 360573 h 462259"/>
                <a:gd name="connsiteX1647" fmla="*/ 176066 w 234859"/>
                <a:gd name="connsiteY1647" fmla="*/ 360573 h 462259"/>
                <a:gd name="connsiteX1648" fmla="*/ 166714 w 234859"/>
                <a:gd name="connsiteY1648" fmla="*/ 347519 h 462259"/>
                <a:gd name="connsiteX1649" fmla="*/ 166714 w 234859"/>
                <a:gd name="connsiteY1649" fmla="*/ 347519 h 462259"/>
                <a:gd name="connsiteX1650" fmla="*/ 166714 w 234859"/>
                <a:gd name="connsiteY1650" fmla="*/ 347519 h 462259"/>
                <a:gd name="connsiteX1651" fmla="*/ 166714 w 234859"/>
                <a:gd name="connsiteY1651" fmla="*/ 347519 h 462259"/>
                <a:gd name="connsiteX1652" fmla="*/ 166714 w 234859"/>
                <a:gd name="connsiteY1652" fmla="*/ 347519 h 462259"/>
                <a:gd name="connsiteX1653" fmla="*/ 166759 w 234859"/>
                <a:gd name="connsiteY1653" fmla="*/ 347542 h 462259"/>
                <a:gd name="connsiteX1654" fmla="*/ 166714 w 234859"/>
                <a:gd name="connsiteY1654" fmla="*/ 347519 h 462259"/>
                <a:gd name="connsiteX1655" fmla="*/ 169137 w 234859"/>
                <a:gd name="connsiteY1655" fmla="*/ 126244 h 462259"/>
                <a:gd name="connsiteX1656" fmla="*/ 169137 w 234859"/>
                <a:gd name="connsiteY1656" fmla="*/ 126244 h 462259"/>
                <a:gd name="connsiteX1657" fmla="*/ 169137 w 234859"/>
                <a:gd name="connsiteY1657" fmla="*/ 126289 h 462259"/>
                <a:gd name="connsiteX1658" fmla="*/ 169137 w 234859"/>
                <a:gd name="connsiteY1658" fmla="*/ 126289 h 462259"/>
                <a:gd name="connsiteX1659" fmla="*/ 169137 w 234859"/>
                <a:gd name="connsiteY1659" fmla="*/ 126244 h 462259"/>
                <a:gd name="connsiteX1660" fmla="*/ 162575 w 234859"/>
                <a:gd name="connsiteY1660" fmla="*/ 344679 h 462259"/>
                <a:gd name="connsiteX1661" fmla="*/ 162575 w 234859"/>
                <a:gd name="connsiteY1661" fmla="*/ 344679 h 462259"/>
                <a:gd name="connsiteX1662" fmla="*/ 162575 w 234859"/>
                <a:gd name="connsiteY1662" fmla="*/ 344679 h 462259"/>
                <a:gd name="connsiteX1663" fmla="*/ 162597 w 234859"/>
                <a:gd name="connsiteY1663" fmla="*/ 344679 h 462259"/>
                <a:gd name="connsiteX1664" fmla="*/ 162734 w 234859"/>
                <a:gd name="connsiteY1664" fmla="*/ 113831 h 462259"/>
                <a:gd name="connsiteX1665" fmla="*/ 162689 w 234859"/>
                <a:gd name="connsiteY1665" fmla="*/ 113923 h 462259"/>
                <a:gd name="connsiteX1666" fmla="*/ 162483 w 234859"/>
                <a:gd name="connsiteY1666" fmla="*/ 114197 h 462259"/>
                <a:gd name="connsiteX1667" fmla="*/ 162734 w 234859"/>
                <a:gd name="connsiteY1667" fmla="*/ 113831 h 462259"/>
                <a:gd name="connsiteX1668" fmla="*/ 169092 w 234859"/>
                <a:gd name="connsiteY1668" fmla="*/ 126381 h 462259"/>
                <a:gd name="connsiteX1669" fmla="*/ 169092 w 234859"/>
                <a:gd name="connsiteY1669" fmla="*/ 126381 h 462259"/>
                <a:gd name="connsiteX1670" fmla="*/ 169092 w 234859"/>
                <a:gd name="connsiteY1670" fmla="*/ 126404 h 462259"/>
                <a:gd name="connsiteX1671" fmla="*/ 169137 w 234859"/>
                <a:gd name="connsiteY1671" fmla="*/ 126312 h 462259"/>
                <a:gd name="connsiteX1672" fmla="*/ 169092 w 234859"/>
                <a:gd name="connsiteY1672" fmla="*/ 126381 h 462259"/>
                <a:gd name="connsiteX1673" fmla="*/ 169595 w 234859"/>
                <a:gd name="connsiteY1673" fmla="*/ 124686 h 462259"/>
                <a:gd name="connsiteX1674" fmla="*/ 169572 w 234859"/>
                <a:gd name="connsiteY1674" fmla="*/ 124847 h 462259"/>
                <a:gd name="connsiteX1675" fmla="*/ 164861 w 234859"/>
                <a:gd name="connsiteY1675" fmla="*/ 122098 h 462259"/>
                <a:gd name="connsiteX1676" fmla="*/ 165524 w 234859"/>
                <a:gd name="connsiteY1676" fmla="*/ 120633 h 462259"/>
                <a:gd name="connsiteX1677" fmla="*/ 166508 w 234859"/>
                <a:gd name="connsiteY1677" fmla="*/ 118892 h 462259"/>
                <a:gd name="connsiteX1678" fmla="*/ 168429 w 234859"/>
                <a:gd name="connsiteY1678" fmla="*/ 120450 h 462259"/>
                <a:gd name="connsiteX1679" fmla="*/ 169229 w 234859"/>
                <a:gd name="connsiteY1679" fmla="*/ 121846 h 462259"/>
                <a:gd name="connsiteX1680" fmla="*/ 169618 w 234859"/>
                <a:gd name="connsiteY1680" fmla="*/ 123724 h 462259"/>
                <a:gd name="connsiteX1681" fmla="*/ 169572 w 234859"/>
                <a:gd name="connsiteY1681" fmla="*/ 124663 h 462259"/>
                <a:gd name="connsiteX1682" fmla="*/ 195458 w 234859"/>
                <a:gd name="connsiteY1682" fmla="*/ 181322 h 462259"/>
                <a:gd name="connsiteX1683" fmla="*/ 195458 w 234859"/>
                <a:gd name="connsiteY1683" fmla="*/ 181322 h 462259"/>
                <a:gd name="connsiteX1684" fmla="*/ 195458 w 234859"/>
                <a:gd name="connsiteY1684" fmla="*/ 181391 h 462259"/>
                <a:gd name="connsiteX1685" fmla="*/ 195458 w 234859"/>
                <a:gd name="connsiteY1685" fmla="*/ 181322 h 462259"/>
                <a:gd name="connsiteX1686" fmla="*/ 73390 w 234859"/>
                <a:gd name="connsiteY1686" fmla="*/ 150680 h 462259"/>
                <a:gd name="connsiteX1687" fmla="*/ 73390 w 234859"/>
                <a:gd name="connsiteY1687" fmla="*/ 150680 h 462259"/>
                <a:gd name="connsiteX1688" fmla="*/ 73390 w 234859"/>
                <a:gd name="connsiteY1688" fmla="*/ 150680 h 462259"/>
                <a:gd name="connsiteX1689" fmla="*/ 73390 w 234859"/>
                <a:gd name="connsiteY1689" fmla="*/ 150680 h 462259"/>
                <a:gd name="connsiteX1690" fmla="*/ 54021 w 234859"/>
                <a:gd name="connsiteY1690" fmla="*/ 420369 h 462259"/>
                <a:gd name="connsiteX1691" fmla="*/ 54021 w 234859"/>
                <a:gd name="connsiteY1691" fmla="*/ 420369 h 462259"/>
                <a:gd name="connsiteX1692" fmla="*/ 54021 w 234859"/>
                <a:gd name="connsiteY1692" fmla="*/ 420369 h 462259"/>
                <a:gd name="connsiteX1693" fmla="*/ 101449 w 234859"/>
                <a:gd name="connsiteY1693" fmla="*/ 399620 h 462259"/>
                <a:gd name="connsiteX1694" fmla="*/ 101449 w 234859"/>
                <a:gd name="connsiteY1694" fmla="*/ 399620 h 462259"/>
                <a:gd name="connsiteX1695" fmla="*/ 101449 w 234859"/>
                <a:gd name="connsiteY1695" fmla="*/ 399620 h 462259"/>
                <a:gd name="connsiteX1696" fmla="*/ 145241 w 234859"/>
                <a:gd name="connsiteY1696" fmla="*/ 342939 h 462259"/>
                <a:gd name="connsiteX1697" fmla="*/ 145241 w 234859"/>
                <a:gd name="connsiteY1697" fmla="*/ 342664 h 462259"/>
                <a:gd name="connsiteX1698" fmla="*/ 145241 w 234859"/>
                <a:gd name="connsiteY1698" fmla="*/ 342526 h 462259"/>
                <a:gd name="connsiteX1699" fmla="*/ 145378 w 234859"/>
                <a:gd name="connsiteY1699" fmla="*/ 341267 h 462259"/>
                <a:gd name="connsiteX1700" fmla="*/ 146956 w 234859"/>
                <a:gd name="connsiteY1700" fmla="*/ 338611 h 462259"/>
                <a:gd name="connsiteX1701" fmla="*/ 148190 w 234859"/>
                <a:gd name="connsiteY1701" fmla="*/ 338038 h 462259"/>
                <a:gd name="connsiteX1702" fmla="*/ 148785 w 234859"/>
                <a:gd name="connsiteY1702" fmla="*/ 339137 h 462259"/>
                <a:gd name="connsiteX1703" fmla="*/ 148511 w 234859"/>
                <a:gd name="connsiteY1703" fmla="*/ 342847 h 462259"/>
                <a:gd name="connsiteX1704" fmla="*/ 148534 w 234859"/>
                <a:gd name="connsiteY1704" fmla="*/ 342939 h 462259"/>
                <a:gd name="connsiteX1705" fmla="*/ 145446 w 234859"/>
                <a:gd name="connsiteY1705" fmla="*/ 344015 h 462259"/>
                <a:gd name="connsiteX1706" fmla="*/ 145241 w 234859"/>
                <a:gd name="connsiteY1706" fmla="*/ 342962 h 462259"/>
                <a:gd name="connsiteX1707" fmla="*/ 183087 w 234859"/>
                <a:gd name="connsiteY1707" fmla="*/ 397101 h 462259"/>
                <a:gd name="connsiteX1708" fmla="*/ 183087 w 234859"/>
                <a:gd name="connsiteY1708" fmla="*/ 397101 h 462259"/>
                <a:gd name="connsiteX1709" fmla="*/ 183087 w 234859"/>
                <a:gd name="connsiteY1709" fmla="*/ 397101 h 462259"/>
                <a:gd name="connsiteX1710" fmla="*/ 192714 w 234859"/>
                <a:gd name="connsiteY1710" fmla="*/ 386292 h 462259"/>
                <a:gd name="connsiteX1711" fmla="*/ 192714 w 234859"/>
                <a:gd name="connsiteY1711" fmla="*/ 386292 h 462259"/>
                <a:gd name="connsiteX1712" fmla="*/ 192714 w 234859"/>
                <a:gd name="connsiteY1712" fmla="*/ 386292 h 462259"/>
                <a:gd name="connsiteX1713" fmla="*/ 202410 w 234859"/>
                <a:gd name="connsiteY1713" fmla="*/ 390299 h 462259"/>
                <a:gd name="connsiteX1714" fmla="*/ 202410 w 234859"/>
                <a:gd name="connsiteY1714" fmla="*/ 390299 h 462259"/>
                <a:gd name="connsiteX1715" fmla="*/ 202410 w 234859"/>
                <a:gd name="connsiteY1715" fmla="*/ 390299 h 462259"/>
                <a:gd name="connsiteX1716" fmla="*/ 202410 w 234859"/>
                <a:gd name="connsiteY1716" fmla="*/ 390299 h 462259"/>
                <a:gd name="connsiteX1717" fmla="*/ 167720 w 234859"/>
                <a:gd name="connsiteY1717" fmla="*/ 368222 h 462259"/>
                <a:gd name="connsiteX1718" fmla="*/ 167720 w 234859"/>
                <a:gd name="connsiteY1718" fmla="*/ 368222 h 462259"/>
                <a:gd name="connsiteX1719" fmla="*/ 167697 w 234859"/>
                <a:gd name="connsiteY1719" fmla="*/ 368199 h 462259"/>
                <a:gd name="connsiteX1720" fmla="*/ 167514 w 234859"/>
                <a:gd name="connsiteY1720" fmla="*/ 368108 h 462259"/>
                <a:gd name="connsiteX1721" fmla="*/ 167514 w 234859"/>
                <a:gd name="connsiteY1721" fmla="*/ 368108 h 462259"/>
                <a:gd name="connsiteX1722" fmla="*/ 167743 w 234859"/>
                <a:gd name="connsiteY1722" fmla="*/ 368222 h 4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Lst>
              <a:rect l="l" t="t" r="r" b="b"/>
              <a:pathLst>
                <a:path w="234859" h="462259">
                  <a:moveTo>
                    <a:pt x="234859" y="328694"/>
                  </a:moveTo>
                  <a:lnTo>
                    <a:pt x="234745" y="328511"/>
                  </a:lnTo>
                  <a:cubicBezTo>
                    <a:pt x="234425" y="327984"/>
                    <a:pt x="234128" y="327526"/>
                    <a:pt x="233716" y="327114"/>
                  </a:cubicBezTo>
                  <a:cubicBezTo>
                    <a:pt x="233327" y="326702"/>
                    <a:pt x="232893" y="326243"/>
                    <a:pt x="232527" y="325923"/>
                  </a:cubicBezTo>
                  <a:lnTo>
                    <a:pt x="231932" y="325442"/>
                  </a:lnTo>
                  <a:lnTo>
                    <a:pt x="231658" y="325213"/>
                  </a:lnTo>
                  <a:lnTo>
                    <a:pt x="231498" y="325076"/>
                  </a:lnTo>
                  <a:lnTo>
                    <a:pt x="231224" y="324915"/>
                  </a:lnTo>
                  <a:lnTo>
                    <a:pt x="229668" y="324045"/>
                  </a:lnTo>
                  <a:cubicBezTo>
                    <a:pt x="229119" y="323702"/>
                    <a:pt x="228639" y="323541"/>
                    <a:pt x="228159" y="323358"/>
                  </a:cubicBezTo>
                  <a:lnTo>
                    <a:pt x="226718" y="322854"/>
                  </a:lnTo>
                  <a:lnTo>
                    <a:pt x="226353" y="322717"/>
                  </a:lnTo>
                  <a:lnTo>
                    <a:pt x="225781" y="322602"/>
                  </a:lnTo>
                  <a:lnTo>
                    <a:pt x="224889" y="322419"/>
                  </a:lnTo>
                  <a:cubicBezTo>
                    <a:pt x="224294" y="322281"/>
                    <a:pt x="223723" y="322259"/>
                    <a:pt x="223128" y="322190"/>
                  </a:cubicBezTo>
                  <a:cubicBezTo>
                    <a:pt x="222557" y="322121"/>
                    <a:pt x="221939" y="322121"/>
                    <a:pt x="221322" y="322144"/>
                  </a:cubicBezTo>
                  <a:lnTo>
                    <a:pt x="220407" y="322190"/>
                  </a:lnTo>
                  <a:lnTo>
                    <a:pt x="219630" y="322259"/>
                  </a:lnTo>
                  <a:cubicBezTo>
                    <a:pt x="219126" y="322304"/>
                    <a:pt x="218623" y="322304"/>
                    <a:pt x="218006" y="322419"/>
                  </a:cubicBezTo>
                  <a:lnTo>
                    <a:pt x="216222" y="322740"/>
                  </a:lnTo>
                  <a:lnTo>
                    <a:pt x="214530" y="323198"/>
                  </a:lnTo>
                  <a:cubicBezTo>
                    <a:pt x="213958" y="323358"/>
                    <a:pt x="213455" y="323587"/>
                    <a:pt x="212906" y="323770"/>
                  </a:cubicBezTo>
                  <a:cubicBezTo>
                    <a:pt x="211832" y="324137"/>
                    <a:pt x="210871" y="324595"/>
                    <a:pt x="209842" y="325030"/>
                  </a:cubicBezTo>
                  <a:lnTo>
                    <a:pt x="209476" y="325282"/>
                  </a:lnTo>
                  <a:lnTo>
                    <a:pt x="207167" y="326518"/>
                  </a:lnTo>
                  <a:lnTo>
                    <a:pt x="206023" y="327160"/>
                  </a:lnTo>
                  <a:lnTo>
                    <a:pt x="205726" y="327343"/>
                  </a:lnTo>
                  <a:lnTo>
                    <a:pt x="205657" y="327343"/>
                  </a:lnTo>
                  <a:cubicBezTo>
                    <a:pt x="205657" y="327343"/>
                    <a:pt x="205497" y="327480"/>
                    <a:pt x="205497" y="327480"/>
                  </a:cubicBezTo>
                  <a:lnTo>
                    <a:pt x="205360" y="327549"/>
                  </a:lnTo>
                  <a:lnTo>
                    <a:pt x="204834" y="327915"/>
                  </a:lnTo>
                  <a:lnTo>
                    <a:pt x="202662" y="329358"/>
                  </a:lnTo>
                  <a:lnTo>
                    <a:pt x="202113" y="329725"/>
                  </a:lnTo>
                  <a:lnTo>
                    <a:pt x="201495" y="330182"/>
                  </a:lnTo>
                  <a:lnTo>
                    <a:pt x="200421" y="330938"/>
                  </a:lnTo>
                  <a:lnTo>
                    <a:pt x="198294" y="332473"/>
                  </a:lnTo>
                  <a:lnTo>
                    <a:pt x="196007" y="334282"/>
                  </a:lnTo>
                  <a:cubicBezTo>
                    <a:pt x="195298" y="334855"/>
                    <a:pt x="194704" y="335290"/>
                    <a:pt x="193926" y="336000"/>
                  </a:cubicBezTo>
                  <a:lnTo>
                    <a:pt x="191937" y="337694"/>
                  </a:lnTo>
                  <a:lnTo>
                    <a:pt x="190953" y="338542"/>
                  </a:lnTo>
                  <a:lnTo>
                    <a:pt x="190038" y="339274"/>
                  </a:lnTo>
                  <a:lnTo>
                    <a:pt x="188026" y="340969"/>
                  </a:lnTo>
                  <a:lnTo>
                    <a:pt x="187523" y="341381"/>
                  </a:lnTo>
                  <a:lnTo>
                    <a:pt x="187112" y="341656"/>
                  </a:lnTo>
                  <a:lnTo>
                    <a:pt x="186265" y="342275"/>
                  </a:lnTo>
                  <a:lnTo>
                    <a:pt x="184573" y="343534"/>
                  </a:lnTo>
                  <a:cubicBezTo>
                    <a:pt x="183819" y="343969"/>
                    <a:pt x="183110" y="344450"/>
                    <a:pt x="182378" y="344931"/>
                  </a:cubicBezTo>
                  <a:lnTo>
                    <a:pt x="181280" y="345618"/>
                  </a:lnTo>
                  <a:lnTo>
                    <a:pt x="181258" y="345618"/>
                  </a:lnTo>
                  <a:cubicBezTo>
                    <a:pt x="181258" y="345618"/>
                    <a:pt x="181029" y="345733"/>
                    <a:pt x="181029" y="345733"/>
                  </a:cubicBezTo>
                  <a:lnTo>
                    <a:pt x="180457" y="346076"/>
                  </a:lnTo>
                  <a:lnTo>
                    <a:pt x="176295" y="348343"/>
                  </a:lnTo>
                  <a:lnTo>
                    <a:pt x="174649" y="349008"/>
                  </a:lnTo>
                  <a:lnTo>
                    <a:pt x="174328" y="349077"/>
                  </a:lnTo>
                  <a:lnTo>
                    <a:pt x="173894" y="349168"/>
                  </a:lnTo>
                  <a:lnTo>
                    <a:pt x="173665" y="349214"/>
                  </a:lnTo>
                  <a:lnTo>
                    <a:pt x="173505" y="349214"/>
                  </a:lnTo>
                  <a:cubicBezTo>
                    <a:pt x="173505" y="349214"/>
                    <a:pt x="173368" y="349237"/>
                    <a:pt x="173368" y="349237"/>
                  </a:cubicBezTo>
                  <a:lnTo>
                    <a:pt x="172865" y="349282"/>
                  </a:lnTo>
                  <a:cubicBezTo>
                    <a:pt x="172682" y="349237"/>
                    <a:pt x="172545" y="349260"/>
                    <a:pt x="172362" y="349328"/>
                  </a:cubicBezTo>
                  <a:lnTo>
                    <a:pt x="171058" y="349191"/>
                  </a:lnTo>
                  <a:cubicBezTo>
                    <a:pt x="170624" y="349054"/>
                    <a:pt x="170189" y="348916"/>
                    <a:pt x="169732" y="348825"/>
                  </a:cubicBezTo>
                  <a:lnTo>
                    <a:pt x="169297" y="348733"/>
                  </a:lnTo>
                  <a:lnTo>
                    <a:pt x="168680" y="348458"/>
                  </a:lnTo>
                  <a:lnTo>
                    <a:pt x="167445" y="347863"/>
                  </a:lnTo>
                  <a:lnTo>
                    <a:pt x="166828" y="347588"/>
                  </a:lnTo>
                  <a:lnTo>
                    <a:pt x="166530" y="347451"/>
                  </a:lnTo>
                  <a:lnTo>
                    <a:pt x="166393" y="347382"/>
                  </a:lnTo>
                  <a:lnTo>
                    <a:pt x="165753" y="346969"/>
                  </a:lnTo>
                  <a:lnTo>
                    <a:pt x="164815" y="346374"/>
                  </a:lnTo>
                  <a:cubicBezTo>
                    <a:pt x="164518" y="346237"/>
                    <a:pt x="164107" y="345870"/>
                    <a:pt x="163763" y="345618"/>
                  </a:cubicBezTo>
                  <a:lnTo>
                    <a:pt x="162666" y="344771"/>
                  </a:lnTo>
                  <a:lnTo>
                    <a:pt x="162391" y="344565"/>
                  </a:lnTo>
                  <a:lnTo>
                    <a:pt x="162254" y="344473"/>
                  </a:lnTo>
                  <a:lnTo>
                    <a:pt x="162254" y="344473"/>
                  </a:lnTo>
                  <a:cubicBezTo>
                    <a:pt x="162254" y="344473"/>
                    <a:pt x="162254" y="344473"/>
                    <a:pt x="162254" y="344473"/>
                  </a:cubicBezTo>
                  <a:cubicBezTo>
                    <a:pt x="162003" y="344244"/>
                    <a:pt x="162414" y="344611"/>
                    <a:pt x="162552" y="344725"/>
                  </a:cubicBezTo>
                  <a:lnTo>
                    <a:pt x="162506" y="344656"/>
                  </a:lnTo>
                  <a:lnTo>
                    <a:pt x="162003" y="344198"/>
                  </a:lnTo>
                  <a:lnTo>
                    <a:pt x="160539" y="342847"/>
                  </a:lnTo>
                  <a:lnTo>
                    <a:pt x="160333" y="342275"/>
                  </a:lnTo>
                  <a:lnTo>
                    <a:pt x="159259" y="339274"/>
                  </a:lnTo>
                  <a:lnTo>
                    <a:pt x="159259" y="339183"/>
                  </a:lnTo>
                  <a:cubicBezTo>
                    <a:pt x="159259" y="339183"/>
                    <a:pt x="159167" y="339000"/>
                    <a:pt x="159167" y="339000"/>
                  </a:cubicBezTo>
                  <a:lnTo>
                    <a:pt x="157566" y="335519"/>
                  </a:lnTo>
                  <a:cubicBezTo>
                    <a:pt x="156995" y="334305"/>
                    <a:pt x="156492" y="333045"/>
                    <a:pt x="155828" y="331877"/>
                  </a:cubicBezTo>
                  <a:lnTo>
                    <a:pt x="153793" y="328396"/>
                  </a:lnTo>
                  <a:cubicBezTo>
                    <a:pt x="153450" y="327824"/>
                    <a:pt x="153107" y="327251"/>
                    <a:pt x="152764" y="326679"/>
                  </a:cubicBezTo>
                  <a:lnTo>
                    <a:pt x="151529" y="325007"/>
                  </a:lnTo>
                  <a:lnTo>
                    <a:pt x="149037" y="321663"/>
                  </a:lnTo>
                  <a:cubicBezTo>
                    <a:pt x="148190" y="320633"/>
                    <a:pt x="147345" y="319785"/>
                    <a:pt x="146498" y="318824"/>
                  </a:cubicBezTo>
                  <a:lnTo>
                    <a:pt x="145218" y="317449"/>
                  </a:lnTo>
                  <a:lnTo>
                    <a:pt x="144578" y="316739"/>
                  </a:lnTo>
                  <a:lnTo>
                    <a:pt x="144349" y="316510"/>
                  </a:lnTo>
                  <a:lnTo>
                    <a:pt x="144257" y="316419"/>
                  </a:lnTo>
                  <a:lnTo>
                    <a:pt x="144074" y="316236"/>
                  </a:lnTo>
                  <a:lnTo>
                    <a:pt x="143708" y="315915"/>
                  </a:lnTo>
                  <a:lnTo>
                    <a:pt x="140736" y="313258"/>
                  </a:lnTo>
                  <a:cubicBezTo>
                    <a:pt x="139753" y="312365"/>
                    <a:pt x="138724" y="311564"/>
                    <a:pt x="137694" y="310808"/>
                  </a:cubicBezTo>
                  <a:lnTo>
                    <a:pt x="134607" y="308449"/>
                  </a:lnTo>
                  <a:lnTo>
                    <a:pt x="128501" y="304029"/>
                  </a:lnTo>
                  <a:cubicBezTo>
                    <a:pt x="126512" y="302540"/>
                    <a:pt x="124339" y="301075"/>
                    <a:pt x="122579" y="299586"/>
                  </a:cubicBezTo>
                  <a:lnTo>
                    <a:pt x="119812" y="297342"/>
                  </a:lnTo>
                  <a:cubicBezTo>
                    <a:pt x="118943" y="296563"/>
                    <a:pt x="118097" y="295693"/>
                    <a:pt x="117250" y="294845"/>
                  </a:cubicBezTo>
                  <a:cubicBezTo>
                    <a:pt x="113797" y="291593"/>
                    <a:pt x="110848" y="287746"/>
                    <a:pt x="108058" y="283830"/>
                  </a:cubicBezTo>
                  <a:cubicBezTo>
                    <a:pt x="106800" y="281792"/>
                    <a:pt x="105451" y="279776"/>
                    <a:pt x="104307" y="277646"/>
                  </a:cubicBezTo>
                  <a:cubicBezTo>
                    <a:pt x="103233" y="275493"/>
                    <a:pt x="101952" y="273387"/>
                    <a:pt x="101106" y="271188"/>
                  </a:cubicBezTo>
                  <a:lnTo>
                    <a:pt x="99665" y="267890"/>
                  </a:lnTo>
                  <a:cubicBezTo>
                    <a:pt x="99185" y="266814"/>
                    <a:pt x="98796" y="265554"/>
                    <a:pt x="98362" y="264386"/>
                  </a:cubicBezTo>
                  <a:lnTo>
                    <a:pt x="97722" y="262623"/>
                  </a:lnTo>
                  <a:lnTo>
                    <a:pt x="97401" y="261730"/>
                  </a:lnTo>
                  <a:lnTo>
                    <a:pt x="97264" y="261294"/>
                  </a:lnTo>
                  <a:lnTo>
                    <a:pt x="97264" y="261111"/>
                  </a:lnTo>
                  <a:cubicBezTo>
                    <a:pt x="97264" y="261111"/>
                    <a:pt x="96532" y="257653"/>
                    <a:pt x="96532" y="257653"/>
                  </a:cubicBezTo>
                  <a:cubicBezTo>
                    <a:pt x="95595" y="253050"/>
                    <a:pt x="95480" y="248172"/>
                    <a:pt x="95526" y="243431"/>
                  </a:cubicBezTo>
                  <a:cubicBezTo>
                    <a:pt x="95595" y="241027"/>
                    <a:pt x="95823" y="238301"/>
                    <a:pt x="95961" y="236034"/>
                  </a:cubicBezTo>
                  <a:lnTo>
                    <a:pt x="96967" y="228705"/>
                  </a:lnTo>
                  <a:cubicBezTo>
                    <a:pt x="97333" y="226255"/>
                    <a:pt x="97562" y="223827"/>
                    <a:pt x="98019" y="221377"/>
                  </a:cubicBezTo>
                  <a:lnTo>
                    <a:pt x="99482" y="213957"/>
                  </a:lnTo>
                  <a:cubicBezTo>
                    <a:pt x="99986" y="211529"/>
                    <a:pt x="100397" y="208896"/>
                    <a:pt x="100969" y="206628"/>
                  </a:cubicBezTo>
                  <a:lnTo>
                    <a:pt x="102661" y="199254"/>
                  </a:lnTo>
                  <a:lnTo>
                    <a:pt x="106045" y="184528"/>
                  </a:lnTo>
                  <a:cubicBezTo>
                    <a:pt x="108286" y="174749"/>
                    <a:pt x="110528" y="164764"/>
                    <a:pt x="111808" y="154596"/>
                  </a:cubicBezTo>
                  <a:cubicBezTo>
                    <a:pt x="113226" y="144473"/>
                    <a:pt x="113226" y="133801"/>
                    <a:pt x="110710" y="123541"/>
                  </a:cubicBezTo>
                  <a:cubicBezTo>
                    <a:pt x="109499" y="118434"/>
                    <a:pt x="107578" y="113533"/>
                    <a:pt x="105085" y="108884"/>
                  </a:cubicBezTo>
                  <a:cubicBezTo>
                    <a:pt x="104445" y="107762"/>
                    <a:pt x="103804" y="106571"/>
                    <a:pt x="103164" y="105472"/>
                  </a:cubicBezTo>
                  <a:cubicBezTo>
                    <a:pt x="102478" y="104372"/>
                    <a:pt x="101883" y="103365"/>
                    <a:pt x="101129" y="102220"/>
                  </a:cubicBezTo>
                  <a:lnTo>
                    <a:pt x="96647" y="95876"/>
                  </a:lnTo>
                  <a:cubicBezTo>
                    <a:pt x="93560" y="91891"/>
                    <a:pt x="90404" y="87906"/>
                    <a:pt x="87271" y="83990"/>
                  </a:cubicBezTo>
                  <a:cubicBezTo>
                    <a:pt x="85739" y="82044"/>
                    <a:pt x="84070" y="80005"/>
                    <a:pt x="82652" y="78127"/>
                  </a:cubicBezTo>
                  <a:cubicBezTo>
                    <a:pt x="81165" y="76112"/>
                    <a:pt x="79587" y="74097"/>
                    <a:pt x="78193" y="72104"/>
                  </a:cubicBezTo>
                  <a:lnTo>
                    <a:pt x="76066" y="69058"/>
                  </a:lnTo>
                  <a:cubicBezTo>
                    <a:pt x="75357" y="68028"/>
                    <a:pt x="74739" y="66974"/>
                    <a:pt x="74122" y="65921"/>
                  </a:cubicBezTo>
                  <a:cubicBezTo>
                    <a:pt x="72887" y="63814"/>
                    <a:pt x="71606" y="61730"/>
                    <a:pt x="70669" y="59462"/>
                  </a:cubicBezTo>
                  <a:lnTo>
                    <a:pt x="69137" y="56119"/>
                  </a:lnTo>
                  <a:lnTo>
                    <a:pt x="67994" y="52752"/>
                  </a:lnTo>
                  <a:lnTo>
                    <a:pt x="67399" y="51058"/>
                  </a:lnTo>
                  <a:lnTo>
                    <a:pt x="67124" y="50210"/>
                  </a:lnTo>
                  <a:lnTo>
                    <a:pt x="66919" y="49271"/>
                  </a:lnTo>
                  <a:lnTo>
                    <a:pt x="66164" y="45561"/>
                  </a:lnTo>
                  <a:cubicBezTo>
                    <a:pt x="65203" y="40958"/>
                    <a:pt x="65158" y="36011"/>
                    <a:pt x="66416" y="31477"/>
                  </a:cubicBezTo>
                  <a:lnTo>
                    <a:pt x="66896" y="29782"/>
                  </a:lnTo>
                  <a:lnTo>
                    <a:pt x="67559" y="28179"/>
                  </a:lnTo>
                  <a:cubicBezTo>
                    <a:pt x="67948" y="27034"/>
                    <a:pt x="68565" y="26187"/>
                    <a:pt x="69068" y="25156"/>
                  </a:cubicBezTo>
                  <a:cubicBezTo>
                    <a:pt x="69388" y="24652"/>
                    <a:pt x="69800" y="24148"/>
                    <a:pt x="70166" y="23644"/>
                  </a:cubicBezTo>
                  <a:lnTo>
                    <a:pt x="70715" y="22866"/>
                  </a:lnTo>
                  <a:cubicBezTo>
                    <a:pt x="70715" y="22866"/>
                    <a:pt x="71081" y="22454"/>
                    <a:pt x="71263" y="22293"/>
                  </a:cubicBezTo>
                  <a:lnTo>
                    <a:pt x="72430" y="21011"/>
                  </a:lnTo>
                  <a:cubicBezTo>
                    <a:pt x="72841" y="20621"/>
                    <a:pt x="73299" y="20255"/>
                    <a:pt x="73733" y="19866"/>
                  </a:cubicBezTo>
                  <a:cubicBezTo>
                    <a:pt x="81005" y="13820"/>
                    <a:pt x="91364" y="12033"/>
                    <a:pt x="100992" y="11873"/>
                  </a:cubicBezTo>
                  <a:cubicBezTo>
                    <a:pt x="102204" y="11804"/>
                    <a:pt x="103370" y="12033"/>
                    <a:pt x="104559" y="12079"/>
                  </a:cubicBezTo>
                  <a:cubicBezTo>
                    <a:pt x="105748" y="12217"/>
                    <a:pt x="106914" y="12194"/>
                    <a:pt x="108149" y="12537"/>
                  </a:cubicBezTo>
                  <a:lnTo>
                    <a:pt x="111831" y="13339"/>
                  </a:lnTo>
                  <a:cubicBezTo>
                    <a:pt x="112883" y="13568"/>
                    <a:pt x="114095" y="14049"/>
                    <a:pt x="115192" y="14415"/>
                  </a:cubicBezTo>
                  <a:cubicBezTo>
                    <a:pt x="119675" y="16201"/>
                    <a:pt x="123814" y="18927"/>
                    <a:pt x="127541" y="22110"/>
                  </a:cubicBezTo>
                  <a:cubicBezTo>
                    <a:pt x="128456" y="22843"/>
                    <a:pt x="129416" y="23805"/>
                    <a:pt x="130308" y="24606"/>
                  </a:cubicBezTo>
                  <a:lnTo>
                    <a:pt x="132915" y="27309"/>
                  </a:lnTo>
                  <a:lnTo>
                    <a:pt x="138175" y="32668"/>
                  </a:lnTo>
                  <a:cubicBezTo>
                    <a:pt x="141650" y="36240"/>
                    <a:pt x="145058" y="40019"/>
                    <a:pt x="148968" y="43340"/>
                  </a:cubicBezTo>
                  <a:cubicBezTo>
                    <a:pt x="151003" y="44897"/>
                    <a:pt x="152947" y="46546"/>
                    <a:pt x="155257" y="47852"/>
                  </a:cubicBezTo>
                  <a:cubicBezTo>
                    <a:pt x="156354" y="48539"/>
                    <a:pt x="157475" y="49248"/>
                    <a:pt x="158618" y="49730"/>
                  </a:cubicBezTo>
                  <a:cubicBezTo>
                    <a:pt x="159808" y="50233"/>
                    <a:pt x="160814" y="50783"/>
                    <a:pt x="162140" y="51264"/>
                  </a:cubicBezTo>
                  <a:lnTo>
                    <a:pt x="165890" y="52386"/>
                  </a:lnTo>
                  <a:cubicBezTo>
                    <a:pt x="167125" y="52752"/>
                    <a:pt x="168360" y="52890"/>
                    <a:pt x="169618" y="53119"/>
                  </a:cubicBezTo>
                  <a:lnTo>
                    <a:pt x="170532" y="53279"/>
                  </a:lnTo>
                  <a:cubicBezTo>
                    <a:pt x="170967" y="53371"/>
                    <a:pt x="171173" y="53348"/>
                    <a:pt x="171447" y="53371"/>
                  </a:cubicBezTo>
                  <a:lnTo>
                    <a:pt x="172979" y="54562"/>
                  </a:lnTo>
                  <a:cubicBezTo>
                    <a:pt x="173551" y="54997"/>
                    <a:pt x="174123" y="55455"/>
                    <a:pt x="174671" y="56050"/>
                  </a:cubicBezTo>
                  <a:lnTo>
                    <a:pt x="176386" y="57676"/>
                  </a:lnTo>
                  <a:lnTo>
                    <a:pt x="176821" y="58088"/>
                  </a:lnTo>
                  <a:cubicBezTo>
                    <a:pt x="176821" y="58088"/>
                    <a:pt x="177050" y="58295"/>
                    <a:pt x="176958" y="58226"/>
                  </a:cubicBezTo>
                  <a:lnTo>
                    <a:pt x="177119" y="58432"/>
                  </a:lnTo>
                  <a:lnTo>
                    <a:pt x="177827" y="59234"/>
                  </a:lnTo>
                  <a:cubicBezTo>
                    <a:pt x="178307" y="59737"/>
                    <a:pt x="178696" y="60356"/>
                    <a:pt x="179108" y="60951"/>
                  </a:cubicBezTo>
                  <a:cubicBezTo>
                    <a:pt x="179565" y="61547"/>
                    <a:pt x="179863" y="62142"/>
                    <a:pt x="180206" y="62714"/>
                  </a:cubicBezTo>
                  <a:cubicBezTo>
                    <a:pt x="180388" y="63035"/>
                    <a:pt x="180571" y="63264"/>
                    <a:pt x="180731" y="63608"/>
                  </a:cubicBezTo>
                  <a:lnTo>
                    <a:pt x="181258" y="64661"/>
                  </a:lnTo>
                  <a:lnTo>
                    <a:pt x="181783" y="65715"/>
                  </a:lnTo>
                  <a:lnTo>
                    <a:pt x="181783" y="65783"/>
                  </a:lnTo>
                  <a:cubicBezTo>
                    <a:pt x="181783" y="65783"/>
                    <a:pt x="181829" y="65783"/>
                    <a:pt x="181829" y="65783"/>
                  </a:cubicBezTo>
                  <a:cubicBezTo>
                    <a:pt x="181715" y="65554"/>
                    <a:pt x="181783" y="65738"/>
                    <a:pt x="181760" y="65692"/>
                  </a:cubicBezTo>
                  <a:lnTo>
                    <a:pt x="181760" y="65692"/>
                  </a:lnTo>
                  <a:cubicBezTo>
                    <a:pt x="181760" y="65692"/>
                    <a:pt x="181760" y="65715"/>
                    <a:pt x="181760" y="65715"/>
                  </a:cubicBezTo>
                  <a:lnTo>
                    <a:pt x="181806" y="65829"/>
                  </a:lnTo>
                  <a:lnTo>
                    <a:pt x="181898" y="66058"/>
                  </a:lnTo>
                  <a:lnTo>
                    <a:pt x="182081" y="66539"/>
                  </a:lnTo>
                  <a:cubicBezTo>
                    <a:pt x="182309" y="67203"/>
                    <a:pt x="182584" y="67799"/>
                    <a:pt x="182721" y="68509"/>
                  </a:cubicBezTo>
                  <a:cubicBezTo>
                    <a:pt x="182858" y="69173"/>
                    <a:pt x="183087" y="69837"/>
                    <a:pt x="183155" y="70478"/>
                  </a:cubicBezTo>
                  <a:lnTo>
                    <a:pt x="183384" y="72333"/>
                  </a:lnTo>
                  <a:cubicBezTo>
                    <a:pt x="183453" y="73043"/>
                    <a:pt x="183453" y="73891"/>
                    <a:pt x="183498" y="74669"/>
                  </a:cubicBezTo>
                  <a:lnTo>
                    <a:pt x="183498" y="75745"/>
                  </a:lnTo>
                  <a:cubicBezTo>
                    <a:pt x="183498" y="75745"/>
                    <a:pt x="183521" y="76936"/>
                    <a:pt x="183521" y="76936"/>
                  </a:cubicBezTo>
                  <a:lnTo>
                    <a:pt x="183521" y="76501"/>
                  </a:lnTo>
                  <a:cubicBezTo>
                    <a:pt x="183521" y="76501"/>
                    <a:pt x="182904" y="81036"/>
                    <a:pt x="182904" y="81036"/>
                  </a:cubicBezTo>
                  <a:lnTo>
                    <a:pt x="182973" y="80555"/>
                  </a:lnTo>
                  <a:lnTo>
                    <a:pt x="181417" y="87586"/>
                  </a:lnTo>
                  <a:lnTo>
                    <a:pt x="180937" y="89326"/>
                  </a:lnTo>
                  <a:lnTo>
                    <a:pt x="180709" y="90197"/>
                  </a:lnTo>
                  <a:lnTo>
                    <a:pt x="180640" y="90426"/>
                  </a:lnTo>
                  <a:lnTo>
                    <a:pt x="180640" y="90540"/>
                  </a:lnTo>
                  <a:cubicBezTo>
                    <a:pt x="180640" y="90540"/>
                    <a:pt x="180594" y="90586"/>
                    <a:pt x="180594" y="90586"/>
                  </a:cubicBezTo>
                  <a:lnTo>
                    <a:pt x="180594" y="90586"/>
                  </a:lnTo>
                  <a:cubicBezTo>
                    <a:pt x="180549" y="90815"/>
                    <a:pt x="180663" y="90357"/>
                    <a:pt x="180640" y="90449"/>
                  </a:cubicBezTo>
                  <a:lnTo>
                    <a:pt x="180503" y="90884"/>
                  </a:lnTo>
                  <a:lnTo>
                    <a:pt x="179954" y="92624"/>
                  </a:lnTo>
                  <a:lnTo>
                    <a:pt x="179680" y="93494"/>
                  </a:lnTo>
                  <a:lnTo>
                    <a:pt x="179611" y="93701"/>
                  </a:lnTo>
                  <a:lnTo>
                    <a:pt x="179565" y="93815"/>
                  </a:lnTo>
                  <a:cubicBezTo>
                    <a:pt x="179680" y="93449"/>
                    <a:pt x="179588" y="93723"/>
                    <a:pt x="179611" y="93655"/>
                  </a:cubicBezTo>
                  <a:lnTo>
                    <a:pt x="179611" y="93701"/>
                  </a:lnTo>
                  <a:cubicBezTo>
                    <a:pt x="179611" y="93701"/>
                    <a:pt x="179588" y="93746"/>
                    <a:pt x="179588" y="93746"/>
                  </a:cubicBezTo>
                  <a:lnTo>
                    <a:pt x="179428" y="94181"/>
                  </a:lnTo>
                  <a:lnTo>
                    <a:pt x="178810" y="95784"/>
                  </a:lnTo>
                  <a:lnTo>
                    <a:pt x="178673" y="95899"/>
                  </a:lnTo>
                  <a:lnTo>
                    <a:pt x="178491" y="96059"/>
                  </a:lnTo>
                  <a:lnTo>
                    <a:pt x="178422" y="96128"/>
                  </a:lnTo>
                  <a:lnTo>
                    <a:pt x="177942" y="96494"/>
                  </a:lnTo>
                  <a:lnTo>
                    <a:pt x="176981" y="97181"/>
                  </a:lnTo>
                  <a:lnTo>
                    <a:pt x="175060" y="98579"/>
                  </a:lnTo>
                  <a:lnTo>
                    <a:pt x="171173" y="101350"/>
                  </a:lnTo>
                  <a:cubicBezTo>
                    <a:pt x="170464" y="101853"/>
                    <a:pt x="169778" y="102380"/>
                    <a:pt x="169183" y="102884"/>
                  </a:cubicBezTo>
                  <a:lnTo>
                    <a:pt x="167354" y="104396"/>
                  </a:lnTo>
                  <a:lnTo>
                    <a:pt x="166896" y="104785"/>
                  </a:lnTo>
                  <a:lnTo>
                    <a:pt x="166530" y="105128"/>
                  </a:lnTo>
                  <a:lnTo>
                    <a:pt x="166416" y="105243"/>
                  </a:lnTo>
                  <a:lnTo>
                    <a:pt x="166187" y="105449"/>
                  </a:lnTo>
                  <a:lnTo>
                    <a:pt x="165273" y="106342"/>
                  </a:lnTo>
                  <a:cubicBezTo>
                    <a:pt x="164655" y="106937"/>
                    <a:pt x="164175" y="107510"/>
                    <a:pt x="163604" y="108106"/>
                  </a:cubicBezTo>
                  <a:lnTo>
                    <a:pt x="163283" y="108449"/>
                  </a:lnTo>
                  <a:lnTo>
                    <a:pt x="163077" y="108655"/>
                  </a:lnTo>
                  <a:lnTo>
                    <a:pt x="162712" y="109136"/>
                  </a:lnTo>
                  <a:lnTo>
                    <a:pt x="161934" y="110052"/>
                  </a:lnTo>
                  <a:lnTo>
                    <a:pt x="161660" y="110396"/>
                  </a:lnTo>
                  <a:lnTo>
                    <a:pt x="161568" y="110510"/>
                  </a:lnTo>
                  <a:lnTo>
                    <a:pt x="161408" y="110762"/>
                  </a:lnTo>
                  <a:lnTo>
                    <a:pt x="161065" y="111266"/>
                  </a:lnTo>
                  <a:lnTo>
                    <a:pt x="160379" y="112251"/>
                  </a:lnTo>
                  <a:lnTo>
                    <a:pt x="158916" y="114587"/>
                  </a:lnTo>
                  <a:lnTo>
                    <a:pt x="157795" y="116694"/>
                  </a:lnTo>
                  <a:lnTo>
                    <a:pt x="157635" y="116992"/>
                  </a:lnTo>
                  <a:lnTo>
                    <a:pt x="156377" y="119992"/>
                  </a:lnTo>
                  <a:cubicBezTo>
                    <a:pt x="156286" y="120244"/>
                    <a:pt x="156194" y="120427"/>
                    <a:pt x="155966" y="121045"/>
                  </a:cubicBezTo>
                  <a:lnTo>
                    <a:pt x="155783" y="121641"/>
                  </a:lnTo>
                  <a:lnTo>
                    <a:pt x="155691" y="122030"/>
                  </a:lnTo>
                  <a:lnTo>
                    <a:pt x="155280" y="123610"/>
                  </a:lnTo>
                  <a:lnTo>
                    <a:pt x="154891" y="125190"/>
                  </a:lnTo>
                  <a:lnTo>
                    <a:pt x="154685" y="125969"/>
                  </a:lnTo>
                  <a:lnTo>
                    <a:pt x="154685" y="126084"/>
                  </a:lnTo>
                  <a:cubicBezTo>
                    <a:pt x="154685" y="126084"/>
                    <a:pt x="154616" y="126335"/>
                    <a:pt x="154616" y="126335"/>
                  </a:cubicBezTo>
                  <a:lnTo>
                    <a:pt x="154616" y="126404"/>
                  </a:lnTo>
                  <a:cubicBezTo>
                    <a:pt x="154616" y="126404"/>
                    <a:pt x="154571" y="126610"/>
                    <a:pt x="154571" y="126610"/>
                  </a:cubicBezTo>
                  <a:lnTo>
                    <a:pt x="154502" y="127023"/>
                  </a:lnTo>
                  <a:cubicBezTo>
                    <a:pt x="154319" y="128145"/>
                    <a:pt x="154182" y="129244"/>
                    <a:pt x="154091" y="130320"/>
                  </a:cubicBezTo>
                  <a:cubicBezTo>
                    <a:pt x="153930" y="131511"/>
                    <a:pt x="154022" y="132702"/>
                    <a:pt x="153976" y="133870"/>
                  </a:cubicBezTo>
                  <a:lnTo>
                    <a:pt x="153976" y="135656"/>
                  </a:lnTo>
                  <a:cubicBezTo>
                    <a:pt x="153976" y="136229"/>
                    <a:pt x="154068" y="136778"/>
                    <a:pt x="154113" y="137305"/>
                  </a:cubicBezTo>
                  <a:lnTo>
                    <a:pt x="154251" y="138931"/>
                  </a:lnTo>
                  <a:lnTo>
                    <a:pt x="154319" y="139733"/>
                  </a:lnTo>
                  <a:lnTo>
                    <a:pt x="154365" y="140214"/>
                  </a:lnTo>
                  <a:lnTo>
                    <a:pt x="154434" y="140649"/>
                  </a:lnTo>
                  <a:lnTo>
                    <a:pt x="155074" y="144107"/>
                  </a:lnTo>
                  <a:cubicBezTo>
                    <a:pt x="155302" y="145206"/>
                    <a:pt x="155668" y="146214"/>
                    <a:pt x="155943" y="147267"/>
                  </a:cubicBezTo>
                  <a:cubicBezTo>
                    <a:pt x="156103" y="147748"/>
                    <a:pt x="156240" y="148367"/>
                    <a:pt x="156446" y="148893"/>
                  </a:cubicBezTo>
                  <a:lnTo>
                    <a:pt x="157017" y="150519"/>
                  </a:lnTo>
                  <a:lnTo>
                    <a:pt x="157612" y="152123"/>
                  </a:lnTo>
                  <a:lnTo>
                    <a:pt x="158275" y="153611"/>
                  </a:lnTo>
                  <a:lnTo>
                    <a:pt x="158938" y="155100"/>
                  </a:lnTo>
                  <a:cubicBezTo>
                    <a:pt x="159259" y="155764"/>
                    <a:pt x="159465" y="156107"/>
                    <a:pt x="159762" y="156634"/>
                  </a:cubicBezTo>
                  <a:lnTo>
                    <a:pt x="161362" y="159474"/>
                  </a:lnTo>
                  <a:lnTo>
                    <a:pt x="161751" y="160184"/>
                  </a:lnTo>
                  <a:lnTo>
                    <a:pt x="162003" y="160619"/>
                  </a:lnTo>
                  <a:lnTo>
                    <a:pt x="162232" y="160963"/>
                  </a:lnTo>
                  <a:lnTo>
                    <a:pt x="163169" y="162337"/>
                  </a:lnTo>
                  <a:cubicBezTo>
                    <a:pt x="163832" y="163230"/>
                    <a:pt x="164335" y="164100"/>
                    <a:pt x="165136" y="165016"/>
                  </a:cubicBezTo>
                  <a:cubicBezTo>
                    <a:pt x="165844" y="165886"/>
                    <a:pt x="166530" y="166780"/>
                    <a:pt x="167308" y="167535"/>
                  </a:cubicBezTo>
                  <a:cubicBezTo>
                    <a:pt x="167422" y="167627"/>
                    <a:pt x="167606" y="167719"/>
                    <a:pt x="167788" y="167673"/>
                  </a:cubicBezTo>
                  <a:cubicBezTo>
                    <a:pt x="168108" y="167627"/>
                    <a:pt x="168314" y="167352"/>
                    <a:pt x="168268" y="167031"/>
                  </a:cubicBezTo>
                  <a:lnTo>
                    <a:pt x="168268" y="166940"/>
                  </a:lnTo>
                  <a:cubicBezTo>
                    <a:pt x="168131" y="166001"/>
                    <a:pt x="167949" y="165085"/>
                    <a:pt x="167811" y="164123"/>
                  </a:cubicBezTo>
                  <a:cubicBezTo>
                    <a:pt x="167743" y="163688"/>
                    <a:pt x="167606" y="163161"/>
                    <a:pt x="167582" y="162841"/>
                  </a:cubicBezTo>
                  <a:lnTo>
                    <a:pt x="167377" y="161443"/>
                  </a:lnTo>
                  <a:cubicBezTo>
                    <a:pt x="167239" y="160504"/>
                    <a:pt x="167079" y="159589"/>
                    <a:pt x="166919" y="158695"/>
                  </a:cubicBezTo>
                  <a:lnTo>
                    <a:pt x="166919" y="158581"/>
                  </a:lnTo>
                  <a:cubicBezTo>
                    <a:pt x="166919" y="158581"/>
                    <a:pt x="166919" y="158581"/>
                    <a:pt x="166919" y="158581"/>
                  </a:cubicBezTo>
                  <a:lnTo>
                    <a:pt x="166919" y="158581"/>
                  </a:lnTo>
                  <a:cubicBezTo>
                    <a:pt x="166988" y="158787"/>
                    <a:pt x="166919" y="158627"/>
                    <a:pt x="166942" y="158695"/>
                  </a:cubicBezTo>
                  <a:lnTo>
                    <a:pt x="166942" y="158466"/>
                  </a:lnTo>
                  <a:cubicBezTo>
                    <a:pt x="166942" y="158466"/>
                    <a:pt x="166873" y="158123"/>
                    <a:pt x="166873" y="158123"/>
                  </a:cubicBezTo>
                  <a:lnTo>
                    <a:pt x="166782" y="157413"/>
                  </a:lnTo>
                  <a:lnTo>
                    <a:pt x="166622" y="156016"/>
                  </a:lnTo>
                  <a:cubicBezTo>
                    <a:pt x="166530" y="155100"/>
                    <a:pt x="166371" y="154184"/>
                    <a:pt x="166256" y="153268"/>
                  </a:cubicBezTo>
                  <a:lnTo>
                    <a:pt x="166256" y="153084"/>
                  </a:lnTo>
                  <a:cubicBezTo>
                    <a:pt x="166256" y="153084"/>
                    <a:pt x="166233" y="152993"/>
                    <a:pt x="166233" y="152993"/>
                  </a:cubicBezTo>
                  <a:lnTo>
                    <a:pt x="166233" y="152947"/>
                  </a:lnTo>
                  <a:cubicBezTo>
                    <a:pt x="166233" y="152947"/>
                    <a:pt x="166233" y="152924"/>
                    <a:pt x="166233" y="152924"/>
                  </a:cubicBezTo>
                  <a:cubicBezTo>
                    <a:pt x="166165" y="152741"/>
                    <a:pt x="166279" y="153199"/>
                    <a:pt x="166279" y="153153"/>
                  </a:cubicBezTo>
                  <a:lnTo>
                    <a:pt x="166279" y="153153"/>
                  </a:lnTo>
                  <a:cubicBezTo>
                    <a:pt x="166279" y="153153"/>
                    <a:pt x="166279" y="152764"/>
                    <a:pt x="166279" y="152764"/>
                  </a:cubicBezTo>
                  <a:lnTo>
                    <a:pt x="166233" y="152077"/>
                  </a:lnTo>
                  <a:lnTo>
                    <a:pt x="166142" y="150703"/>
                  </a:lnTo>
                  <a:cubicBezTo>
                    <a:pt x="166096" y="149741"/>
                    <a:pt x="166028" y="148825"/>
                    <a:pt x="165936" y="147886"/>
                  </a:cubicBezTo>
                  <a:lnTo>
                    <a:pt x="165822" y="146512"/>
                  </a:lnTo>
                  <a:lnTo>
                    <a:pt x="165822" y="146420"/>
                  </a:lnTo>
                  <a:cubicBezTo>
                    <a:pt x="165822" y="146420"/>
                    <a:pt x="165822" y="146397"/>
                    <a:pt x="165822" y="146397"/>
                  </a:cubicBezTo>
                  <a:lnTo>
                    <a:pt x="165822" y="146397"/>
                  </a:lnTo>
                  <a:cubicBezTo>
                    <a:pt x="165822" y="146397"/>
                    <a:pt x="165867" y="146672"/>
                    <a:pt x="165844" y="146534"/>
                  </a:cubicBezTo>
                  <a:lnTo>
                    <a:pt x="165844" y="146534"/>
                  </a:lnTo>
                  <a:lnTo>
                    <a:pt x="165844" y="145389"/>
                  </a:lnTo>
                  <a:cubicBezTo>
                    <a:pt x="165844" y="144565"/>
                    <a:pt x="165844" y="143809"/>
                    <a:pt x="165867" y="142893"/>
                  </a:cubicBezTo>
                  <a:cubicBezTo>
                    <a:pt x="165936" y="141954"/>
                    <a:pt x="165959" y="141038"/>
                    <a:pt x="165982" y="140099"/>
                  </a:cubicBezTo>
                  <a:cubicBezTo>
                    <a:pt x="165982" y="139343"/>
                    <a:pt x="166165" y="138542"/>
                    <a:pt x="166233" y="137763"/>
                  </a:cubicBezTo>
                  <a:cubicBezTo>
                    <a:pt x="166325" y="137030"/>
                    <a:pt x="166393" y="136298"/>
                    <a:pt x="166599" y="135336"/>
                  </a:cubicBezTo>
                  <a:lnTo>
                    <a:pt x="167102" y="132588"/>
                  </a:lnTo>
                  <a:cubicBezTo>
                    <a:pt x="167171" y="132381"/>
                    <a:pt x="167285" y="131946"/>
                    <a:pt x="167377" y="131649"/>
                  </a:cubicBezTo>
                  <a:lnTo>
                    <a:pt x="167720" y="130435"/>
                  </a:lnTo>
                  <a:lnTo>
                    <a:pt x="167925" y="129771"/>
                  </a:lnTo>
                  <a:lnTo>
                    <a:pt x="168040" y="129427"/>
                  </a:lnTo>
                  <a:lnTo>
                    <a:pt x="168040" y="129358"/>
                  </a:lnTo>
                  <a:cubicBezTo>
                    <a:pt x="168040" y="129358"/>
                    <a:pt x="168040" y="129358"/>
                    <a:pt x="168040" y="129358"/>
                  </a:cubicBezTo>
                  <a:lnTo>
                    <a:pt x="168040" y="129358"/>
                  </a:lnTo>
                  <a:cubicBezTo>
                    <a:pt x="168017" y="129496"/>
                    <a:pt x="168131" y="128969"/>
                    <a:pt x="167949" y="129679"/>
                  </a:cubicBezTo>
                  <a:lnTo>
                    <a:pt x="167949" y="129679"/>
                  </a:lnTo>
                  <a:cubicBezTo>
                    <a:pt x="167949" y="129679"/>
                    <a:pt x="168017" y="129473"/>
                    <a:pt x="168017" y="129473"/>
                  </a:cubicBezTo>
                  <a:lnTo>
                    <a:pt x="168520" y="128190"/>
                  </a:lnTo>
                  <a:lnTo>
                    <a:pt x="169023" y="126885"/>
                  </a:lnTo>
                  <a:lnTo>
                    <a:pt x="169137" y="126633"/>
                  </a:lnTo>
                  <a:lnTo>
                    <a:pt x="169229" y="126450"/>
                  </a:lnTo>
                  <a:lnTo>
                    <a:pt x="170052" y="124824"/>
                  </a:lnTo>
                  <a:lnTo>
                    <a:pt x="170669" y="123541"/>
                  </a:lnTo>
                  <a:lnTo>
                    <a:pt x="171676" y="121938"/>
                  </a:lnTo>
                  <a:cubicBezTo>
                    <a:pt x="171882" y="121686"/>
                    <a:pt x="172065" y="121411"/>
                    <a:pt x="172247" y="121114"/>
                  </a:cubicBezTo>
                  <a:lnTo>
                    <a:pt x="172247" y="121068"/>
                  </a:lnTo>
                  <a:cubicBezTo>
                    <a:pt x="172339" y="120953"/>
                    <a:pt x="172408" y="120862"/>
                    <a:pt x="172499" y="120747"/>
                  </a:cubicBezTo>
                  <a:cubicBezTo>
                    <a:pt x="172865" y="120312"/>
                    <a:pt x="173185" y="119854"/>
                    <a:pt x="173528" y="119442"/>
                  </a:cubicBezTo>
                  <a:cubicBezTo>
                    <a:pt x="173894" y="118984"/>
                    <a:pt x="174100" y="118594"/>
                    <a:pt x="174694" y="117999"/>
                  </a:cubicBezTo>
                  <a:cubicBezTo>
                    <a:pt x="174923" y="117747"/>
                    <a:pt x="175152" y="117495"/>
                    <a:pt x="175380" y="117243"/>
                  </a:cubicBezTo>
                  <a:cubicBezTo>
                    <a:pt x="175472" y="117655"/>
                    <a:pt x="175518" y="118091"/>
                    <a:pt x="175655" y="118480"/>
                  </a:cubicBezTo>
                  <a:cubicBezTo>
                    <a:pt x="175838" y="119281"/>
                    <a:pt x="176021" y="119854"/>
                    <a:pt x="176181" y="120404"/>
                  </a:cubicBezTo>
                  <a:lnTo>
                    <a:pt x="176432" y="121274"/>
                  </a:lnTo>
                  <a:lnTo>
                    <a:pt x="176432" y="121389"/>
                  </a:lnTo>
                  <a:cubicBezTo>
                    <a:pt x="176432" y="121389"/>
                    <a:pt x="176478" y="121434"/>
                    <a:pt x="176478" y="121434"/>
                  </a:cubicBezTo>
                  <a:lnTo>
                    <a:pt x="176478" y="121434"/>
                  </a:lnTo>
                  <a:cubicBezTo>
                    <a:pt x="176478" y="121434"/>
                    <a:pt x="176752" y="122121"/>
                    <a:pt x="176752" y="122121"/>
                  </a:cubicBezTo>
                  <a:lnTo>
                    <a:pt x="176821" y="122328"/>
                  </a:lnTo>
                  <a:lnTo>
                    <a:pt x="177004" y="122763"/>
                  </a:lnTo>
                  <a:lnTo>
                    <a:pt x="177713" y="124434"/>
                  </a:lnTo>
                  <a:lnTo>
                    <a:pt x="178079" y="125259"/>
                  </a:lnTo>
                  <a:lnTo>
                    <a:pt x="178262" y="125694"/>
                  </a:lnTo>
                  <a:lnTo>
                    <a:pt x="178353" y="125900"/>
                  </a:lnTo>
                  <a:lnTo>
                    <a:pt x="178353" y="125946"/>
                  </a:lnTo>
                  <a:cubicBezTo>
                    <a:pt x="178353" y="125946"/>
                    <a:pt x="178559" y="126312"/>
                    <a:pt x="178559" y="126312"/>
                  </a:cubicBezTo>
                  <a:lnTo>
                    <a:pt x="178605" y="126427"/>
                  </a:lnTo>
                  <a:lnTo>
                    <a:pt x="180251" y="129656"/>
                  </a:lnTo>
                  <a:lnTo>
                    <a:pt x="182012" y="132931"/>
                  </a:lnTo>
                  <a:lnTo>
                    <a:pt x="183796" y="136114"/>
                  </a:lnTo>
                  <a:lnTo>
                    <a:pt x="184024" y="136503"/>
                  </a:lnTo>
                  <a:lnTo>
                    <a:pt x="184024" y="136503"/>
                  </a:lnTo>
                  <a:cubicBezTo>
                    <a:pt x="184024" y="136503"/>
                    <a:pt x="184093" y="136664"/>
                    <a:pt x="184093" y="136664"/>
                  </a:cubicBezTo>
                  <a:lnTo>
                    <a:pt x="184459" y="137420"/>
                  </a:lnTo>
                  <a:lnTo>
                    <a:pt x="185191" y="138931"/>
                  </a:lnTo>
                  <a:lnTo>
                    <a:pt x="186654" y="141954"/>
                  </a:lnTo>
                  <a:cubicBezTo>
                    <a:pt x="187134" y="142985"/>
                    <a:pt x="187592" y="144153"/>
                    <a:pt x="188072" y="145252"/>
                  </a:cubicBezTo>
                  <a:lnTo>
                    <a:pt x="189467" y="148619"/>
                  </a:lnTo>
                  <a:lnTo>
                    <a:pt x="189558" y="148802"/>
                  </a:lnTo>
                  <a:lnTo>
                    <a:pt x="189558" y="148847"/>
                  </a:lnTo>
                  <a:cubicBezTo>
                    <a:pt x="189558" y="148847"/>
                    <a:pt x="189695" y="149214"/>
                    <a:pt x="189695" y="149214"/>
                  </a:cubicBezTo>
                  <a:lnTo>
                    <a:pt x="189947" y="150016"/>
                  </a:lnTo>
                  <a:lnTo>
                    <a:pt x="190473" y="151596"/>
                  </a:lnTo>
                  <a:lnTo>
                    <a:pt x="191571" y="154733"/>
                  </a:lnTo>
                  <a:lnTo>
                    <a:pt x="192531" y="158260"/>
                  </a:lnTo>
                  <a:lnTo>
                    <a:pt x="193011" y="160001"/>
                  </a:lnTo>
                  <a:lnTo>
                    <a:pt x="193263" y="160894"/>
                  </a:lnTo>
                  <a:lnTo>
                    <a:pt x="193263" y="161008"/>
                  </a:lnTo>
                  <a:cubicBezTo>
                    <a:pt x="193263" y="161008"/>
                    <a:pt x="193309" y="161054"/>
                    <a:pt x="193309" y="161054"/>
                  </a:cubicBezTo>
                  <a:lnTo>
                    <a:pt x="193309" y="161054"/>
                  </a:lnTo>
                  <a:lnTo>
                    <a:pt x="193354" y="161306"/>
                  </a:lnTo>
                  <a:lnTo>
                    <a:pt x="194063" y="164856"/>
                  </a:lnTo>
                  <a:lnTo>
                    <a:pt x="194429" y="166642"/>
                  </a:lnTo>
                  <a:lnTo>
                    <a:pt x="194681" y="168337"/>
                  </a:lnTo>
                  <a:lnTo>
                    <a:pt x="195184" y="171955"/>
                  </a:lnTo>
                  <a:lnTo>
                    <a:pt x="195230" y="172253"/>
                  </a:lnTo>
                  <a:lnTo>
                    <a:pt x="195230" y="172345"/>
                  </a:lnTo>
                  <a:cubicBezTo>
                    <a:pt x="195230" y="172345"/>
                    <a:pt x="195298" y="173192"/>
                    <a:pt x="195298" y="173192"/>
                  </a:cubicBezTo>
                  <a:lnTo>
                    <a:pt x="195390" y="174841"/>
                  </a:lnTo>
                  <a:cubicBezTo>
                    <a:pt x="195458" y="175940"/>
                    <a:pt x="195573" y="177062"/>
                    <a:pt x="195527" y="178299"/>
                  </a:cubicBezTo>
                  <a:lnTo>
                    <a:pt x="195527" y="180131"/>
                  </a:lnTo>
                  <a:cubicBezTo>
                    <a:pt x="195527" y="180131"/>
                    <a:pt x="195504" y="181024"/>
                    <a:pt x="195504" y="181024"/>
                  </a:cubicBezTo>
                  <a:lnTo>
                    <a:pt x="195504" y="181482"/>
                  </a:lnTo>
                  <a:cubicBezTo>
                    <a:pt x="195504" y="181482"/>
                    <a:pt x="195504" y="181711"/>
                    <a:pt x="195504" y="181711"/>
                  </a:cubicBezTo>
                  <a:lnTo>
                    <a:pt x="195504" y="181826"/>
                  </a:lnTo>
                  <a:cubicBezTo>
                    <a:pt x="195504" y="181963"/>
                    <a:pt x="195504" y="181940"/>
                    <a:pt x="195504" y="181849"/>
                  </a:cubicBezTo>
                  <a:lnTo>
                    <a:pt x="195253" y="185147"/>
                  </a:lnTo>
                  <a:lnTo>
                    <a:pt x="195253" y="185582"/>
                  </a:lnTo>
                  <a:cubicBezTo>
                    <a:pt x="195253" y="185582"/>
                    <a:pt x="195207" y="185719"/>
                    <a:pt x="195207" y="185719"/>
                  </a:cubicBezTo>
                  <a:cubicBezTo>
                    <a:pt x="195161" y="186017"/>
                    <a:pt x="195253" y="185444"/>
                    <a:pt x="195275" y="185353"/>
                  </a:cubicBezTo>
                  <a:lnTo>
                    <a:pt x="195275" y="185353"/>
                  </a:lnTo>
                  <a:cubicBezTo>
                    <a:pt x="195275" y="185353"/>
                    <a:pt x="195275" y="185444"/>
                    <a:pt x="195275" y="185444"/>
                  </a:cubicBezTo>
                  <a:lnTo>
                    <a:pt x="195275" y="185673"/>
                  </a:lnTo>
                  <a:cubicBezTo>
                    <a:pt x="195275" y="185673"/>
                    <a:pt x="195115" y="186567"/>
                    <a:pt x="195115" y="186567"/>
                  </a:cubicBezTo>
                  <a:lnTo>
                    <a:pt x="194864" y="188376"/>
                  </a:lnTo>
                  <a:cubicBezTo>
                    <a:pt x="194726" y="189475"/>
                    <a:pt x="194429" y="190712"/>
                    <a:pt x="194246" y="191880"/>
                  </a:cubicBezTo>
                  <a:lnTo>
                    <a:pt x="193286" y="195590"/>
                  </a:lnTo>
                  <a:lnTo>
                    <a:pt x="193217" y="195773"/>
                  </a:lnTo>
                  <a:cubicBezTo>
                    <a:pt x="192691" y="197834"/>
                    <a:pt x="193606" y="200056"/>
                    <a:pt x="195550" y="201040"/>
                  </a:cubicBezTo>
                  <a:cubicBezTo>
                    <a:pt x="197814" y="202231"/>
                    <a:pt x="200604" y="201338"/>
                    <a:pt x="201770" y="199071"/>
                  </a:cubicBezTo>
                  <a:lnTo>
                    <a:pt x="203691" y="195384"/>
                  </a:lnTo>
                  <a:lnTo>
                    <a:pt x="203759" y="195246"/>
                  </a:lnTo>
                  <a:lnTo>
                    <a:pt x="203874" y="194994"/>
                  </a:lnTo>
                  <a:cubicBezTo>
                    <a:pt x="204766" y="192865"/>
                    <a:pt x="205932" y="189750"/>
                    <a:pt x="206618" y="187231"/>
                  </a:cubicBezTo>
                  <a:lnTo>
                    <a:pt x="207532" y="183566"/>
                  </a:lnTo>
                  <a:lnTo>
                    <a:pt x="208196" y="179650"/>
                  </a:lnTo>
                  <a:lnTo>
                    <a:pt x="208356" y="178734"/>
                  </a:lnTo>
                  <a:lnTo>
                    <a:pt x="208516" y="177795"/>
                  </a:lnTo>
                  <a:lnTo>
                    <a:pt x="208516" y="177337"/>
                  </a:lnTo>
                  <a:cubicBezTo>
                    <a:pt x="208516" y="177337"/>
                    <a:pt x="208699" y="175436"/>
                    <a:pt x="208699" y="175436"/>
                  </a:cubicBezTo>
                  <a:lnTo>
                    <a:pt x="208836" y="173559"/>
                  </a:lnTo>
                  <a:lnTo>
                    <a:pt x="208905" y="172620"/>
                  </a:lnTo>
                  <a:lnTo>
                    <a:pt x="208973" y="171841"/>
                  </a:lnTo>
                  <a:lnTo>
                    <a:pt x="208973" y="171337"/>
                  </a:lnTo>
                  <a:cubicBezTo>
                    <a:pt x="208973" y="171337"/>
                    <a:pt x="208905" y="167238"/>
                    <a:pt x="208905" y="167238"/>
                  </a:cubicBezTo>
                  <a:lnTo>
                    <a:pt x="208905" y="165199"/>
                  </a:lnTo>
                  <a:cubicBezTo>
                    <a:pt x="208905" y="165199"/>
                    <a:pt x="208699" y="163299"/>
                    <a:pt x="208699" y="163299"/>
                  </a:cubicBezTo>
                  <a:lnTo>
                    <a:pt x="208310" y="159520"/>
                  </a:lnTo>
                  <a:lnTo>
                    <a:pt x="208218" y="158581"/>
                  </a:lnTo>
                  <a:lnTo>
                    <a:pt x="208218" y="158283"/>
                  </a:lnTo>
                  <a:cubicBezTo>
                    <a:pt x="208218" y="158283"/>
                    <a:pt x="208173" y="158168"/>
                    <a:pt x="208173" y="158168"/>
                  </a:cubicBezTo>
                  <a:lnTo>
                    <a:pt x="208127" y="157917"/>
                  </a:lnTo>
                  <a:lnTo>
                    <a:pt x="208035" y="157413"/>
                  </a:lnTo>
                  <a:lnTo>
                    <a:pt x="207670" y="155443"/>
                  </a:lnTo>
                  <a:lnTo>
                    <a:pt x="206938" y="151481"/>
                  </a:lnTo>
                  <a:cubicBezTo>
                    <a:pt x="206663" y="150176"/>
                    <a:pt x="206275" y="149031"/>
                    <a:pt x="205954" y="147794"/>
                  </a:cubicBezTo>
                  <a:lnTo>
                    <a:pt x="204948" y="144130"/>
                  </a:lnTo>
                  <a:lnTo>
                    <a:pt x="204880" y="143901"/>
                  </a:lnTo>
                  <a:lnTo>
                    <a:pt x="204811" y="143603"/>
                  </a:lnTo>
                  <a:lnTo>
                    <a:pt x="204766" y="143489"/>
                  </a:lnTo>
                  <a:lnTo>
                    <a:pt x="204605" y="143031"/>
                  </a:lnTo>
                  <a:lnTo>
                    <a:pt x="204239" y="142092"/>
                  </a:lnTo>
                  <a:lnTo>
                    <a:pt x="203553" y="140214"/>
                  </a:lnTo>
                  <a:lnTo>
                    <a:pt x="202158" y="136481"/>
                  </a:lnTo>
                  <a:cubicBezTo>
                    <a:pt x="201656" y="135290"/>
                    <a:pt x="201084" y="134145"/>
                    <a:pt x="200580" y="133023"/>
                  </a:cubicBezTo>
                  <a:lnTo>
                    <a:pt x="198980" y="129587"/>
                  </a:lnTo>
                  <a:lnTo>
                    <a:pt x="198774" y="129175"/>
                  </a:lnTo>
                  <a:lnTo>
                    <a:pt x="198660" y="128946"/>
                  </a:lnTo>
                  <a:lnTo>
                    <a:pt x="198500" y="128602"/>
                  </a:lnTo>
                  <a:lnTo>
                    <a:pt x="198431" y="128511"/>
                  </a:lnTo>
                  <a:lnTo>
                    <a:pt x="197974" y="127686"/>
                  </a:lnTo>
                  <a:lnTo>
                    <a:pt x="197036" y="126037"/>
                  </a:lnTo>
                  <a:lnTo>
                    <a:pt x="195161" y="122763"/>
                  </a:lnTo>
                  <a:cubicBezTo>
                    <a:pt x="194566" y="121755"/>
                    <a:pt x="193972" y="120564"/>
                    <a:pt x="193377" y="119488"/>
                  </a:cubicBezTo>
                  <a:lnTo>
                    <a:pt x="193149" y="119076"/>
                  </a:lnTo>
                  <a:lnTo>
                    <a:pt x="193057" y="118892"/>
                  </a:lnTo>
                  <a:lnTo>
                    <a:pt x="193057" y="118892"/>
                  </a:lnTo>
                  <a:cubicBezTo>
                    <a:pt x="193057" y="118892"/>
                    <a:pt x="193011" y="118778"/>
                    <a:pt x="193011" y="118778"/>
                  </a:cubicBezTo>
                  <a:lnTo>
                    <a:pt x="192623" y="117907"/>
                  </a:lnTo>
                  <a:lnTo>
                    <a:pt x="191845" y="116190"/>
                  </a:lnTo>
                  <a:lnTo>
                    <a:pt x="191754" y="115984"/>
                  </a:lnTo>
                  <a:lnTo>
                    <a:pt x="191708" y="115869"/>
                  </a:lnTo>
                  <a:lnTo>
                    <a:pt x="191594" y="115549"/>
                  </a:lnTo>
                  <a:lnTo>
                    <a:pt x="191273" y="114747"/>
                  </a:lnTo>
                  <a:cubicBezTo>
                    <a:pt x="191067" y="114197"/>
                    <a:pt x="190930" y="113694"/>
                    <a:pt x="190748" y="113190"/>
                  </a:cubicBezTo>
                  <a:lnTo>
                    <a:pt x="190587" y="112594"/>
                  </a:lnTo>
                  <a:cubicBezTo>
                    <a:pt x="190542" y="112388"/>
                    <a:pt x="190473" y="112182"/>
                    <a:pt x="190450" y="111816"/>
                  </a:cubicBezTo>
                  <a:lnTo>
                    <a:pt x="190381" y="110877"/>
                  </a:lnTo>
                  <a:cubicBezTo>
                    <a:pt x="190381" y="110877"/>
                    <a:pt x="190381" y="110464"/>
                    <a:pt x="190381" y="110281"/>
                  </a:cubicBezTo>
                  <a:cubicBezTo>
                    <a:pt x="190381" y="109342"/>
                    <a:pt x="190633" y="108197"/>
                    <a:pt x="190885" y="107098"/>
                  </a:cubicBezTo>
                  <a:lnTo>
                    <a:pt x="192806" y="99746"/>
                  </a:lnTo>
                  <a:lnTo>
                    <a:pt x="193286" y="97892"/>
                  </a:lnTo>
                  <a:lnTo>
                    <a:pt x="193377" y="97525"/>
                  </a:lnTo>
                  <a:lnTo>
                    <a:pt x="193423" y="97296"/>
                  </a:lnTo>
                  <a:lnTo>
                    <a:pt x="193492" y="96838"/>
                  </a:lnTo>
                  <a:lnTo>
                    <a:pt x="193675" y="95922"/>
                  </a:lnTo>
                  <a:lnTo>
                    <a:pt x="194018" y="94044"/>
                  </a:lnTo>
                  <a:cubicBezTo>
                    <a:pt x="194178" y="93219"/>
                    <a:pt x="194223" y="92739"/>
                    <a:pt x="194315" y="92052"/>
                  </a:cubicBezTo>
                  <a:lnTo>
                    <a:pt x="194566" y="90174"/>
                  </a:lnTo>
                  <a:cubicBezTo>
                    <a:pt x="194681" y="89326"/>
                    <a:pt x="194681" y="88845"/>
                    <a:pt x="194749" y="88181"/>
                  </a:cubicBezTo>
                  <a:lnTo>
                    <a:pt x="195024" y="84402"/>
                  </a:lnTo>
                  <a:lnTo>
                    <a:pt x="195161" y="82524"/>
                  </a:lnTo>
                  <a:lnTo>
                    <a:pt x="195161" y="82250"/>
                  </a:lnTo>
                  <a:cubicBezTo>
                    <a:pt x="195161" y="82250"/>
                    <a:pt x="195161" y="82181"/>
                    <a:pt x="195161" y="82181"/>
                  </a:cubicBezTo>
                  <a:lnTo>
                    <a:pt x="195161" y="82066"/>
                  </a:lnTo>
                  <a:cubicBezTo>
                    <a:pt x="195161" y="82066"/>
                    <a:pt x="195161" y="81837"/>
                    <a:pt x="195161" y="81837"/>
                  </a:cubicBezTo>
                  <a:lnTo>
                    <a:pt x="195161" y="81357"/>
                  </a:lnTo>
                  <a:cubicBezTo>
                    <a:pt x="195161" y="81357"/>
                    <a:pt x="195092" y="80418"/>
                    <a:pt x="195092" y="80418"/>
                  </a:cubicBezTo>
                  <a:lnTo>
                    <a:pt x="195047" y="78517"/>
                  </a:lnTo>
                  <a:lnTo>
                    <a:pt x="194932" y="76479"/>
                  </a:lnTo>
                  <a:lnTo>
                    <a:pt x="194932" y="76479"/>
                  </a:lnTo>
                  <a:cubicBezTo>
                    <a:pt x="194932" y="76479"/>
                    <a:pt x="194932" y="76341"/>
                    <a:pt x="194932" y="76341"/>
                  </a:cubicBezTo>
                  <a:lnTo>
                    <a:pt x="194521" y="74051"/>
                  </a:lnTo>
                  <a:cubicBezTo>
                    <a:pt x="194383" y="73318"/>
                    <a:pt x="194269" y="72517"/>
                    <a:pt x="194063" y="71806"/>
                  </a:cubicBezTo>
                  <a:lnTo>
                    <a:pt x="193949" y="71280"/>
                  </a:lnTo>
                  <a:lnTo>
                    <a:pt x="193880" y="71005"/>
                  </a:lnTo>
                  <a:lnTo>
                    <a:pt x="193812" y="70799"/>
                  </a:lnTo>
                  <a:lnTo>
                    <a:pt x="193766" y="70684"/>
                  </a:lnTo>
                  <a:lnTo>
                    <a:pt x="193400" y="69585"/>
                  </a:lnTo>
                  <a:lnTo>
                    <a:pt x="192668" y="67455"/>
                  </a:lnTo>
                  <a:lnTo>
                    <a:pt x="192668" y="67387"/>
                  </a:lnTo>
                  <a:cubicBezTo>
                    <a:pt x="192668" y="67387"/>
                    <a:pt x="192623" y="67295"/>
                    <a:pt x="192623" y="67295"/>
                  </a:cubicBezTo>
                  <a:cubicBezTo>
                    <a:pt x="191937" y="66013"/>
                    <a:pt x="191319" y="64570"/>
                    <a:pt x="190542" y="63425"/>
                  </a:cubicBezTo>
                  <a:lnTo>
                    <a:pt x="189398" y="61684"/>
                  </a:lnTo>
                  <a:cubicBezTo>
                    <a:pt x="188941" y="60997"/>
                    <a:pt x="188461" y="60493"/>
                    <a:pt x="188004" y="59898"/>
                  </a:cubicBezTo>
                  <a:cubicBezTo>
                    <a:pt x="187546" y="59325"/>
                    <a:pt x="187089" y="58753"/>
                    <a:pt x="186563" y="58272"/>
                  </a:cubicBezTo>
                  <a:lnTo>
                    <a:pt x="185008" y="56737"/>
                  </a:lnTo>
                  <a:lnTo>
                    <a:pt x="183270" y="55363"/>
                  </a:lnTo>
                  <a:cubicBezTo>
                    <a:pt x="182698" y="54859"/>
                    <a:pt x="182103" y="54539"/>
                    <a:pt x="181532" y="54126"/>
                  </a:cubicBezTo>
                  <a:lnTo>
                    <a:pt x="180663" y="53554"/>
                  </a:lnTo>
                  <a:cubicBezTo>
                    <a:pt x="180663" y="53554"/>
                    <a:pt x="180503" y="53485"/>
                    <a:pt x="180434" y="53439"/>
                  </a:cubicBezTo>
                  <a:lnTo>
                    <a:pt x="180983" y="53371"/>
                  </a:lnTo>
                  <a:lnTo>
                    <a:pt x="181280" y="53371"/>
                  </a:lnTo>
                  <a:cubicBezTo>
                    <a:pt x="181280" y="53371"/>
                    <a:pt x="181646" y="53279"/>
                    <a:pt x="181646" y="53279"/>
                  </a:cubicBezTo>
                  <a:lnTo>
                    <a:pt x="182264" y="53187"/>
                  </a:lnTo>
                  <a:lnTo>
                    <a:pt x="182881" y="53073"/>
                  </a:lnTo>
                  <a:cubicBezTo>
                    <a:pt x="183110" y="53027"/>
                    <a:pt x="183247" y="53027"/>
                    <a:pt x="183544" y="52982"/>
                  </a:cubicBezTo>
                  <a:lnTo>
                    <a:pt x="184733" y="52661"/>
                  </a:lnTo>
                  <a:lnTo>
                    <a:pt x="187112" y="52088"/>
                  </a:lnTo>
                  <a:lnTo>
                    <a:pt x="187112" y="52088"/>
                  </a:lnTo>
                  <a:cubicBezTo>
                    <a:pt x="187112" y="52088"/>
                    <a:pt x="187203" y="52043"/>
                    <a:pt x="187203" y="52043"/>
                  </a:cubicBezTo>
                  <a:lnTo>
                    <a:pt x="189193" y="51218"/>
                  </a:lnTo>
                  <a:cubicBezTo>
                    <a:pt x="189879" y="50943"/>
                    <a:pt x="190519" y="50714"/>
                    <a:pt x="191205" y="50325"/>
                  </a:cubicBezTo>
                  <a:cubicBezTo>
                    <a:pt x="191937" y="49981"/>
                    <a:pt x="192577" y="49592"/>
                    <a:pt x="193172" y="49226"/>
                  </a:cubicBezTo>
                  <a:lnTo>
                    <a:pt x="193652" y="48951"/>
                  </a:lnTo>
                  <a:lnTo>
                    <a:pt x="194132" y="48607"/>
                  </a:lnTo>
                  <a:lnTo>
                    <a:pt x="195024" y="47966"/>
                  </a:lnTo>
                  <a:cubicBezTo>
                    <a:pt x="195596" y="47508"/>
                    <a:pt x="196259" y="47118"/>
                    <a:pt x="196784" y="46592"/>
                  </a:cubicBezTo>
                  <a:lnTo>
                    <a:pt x="198431" y="45080"/>
                  </a:lnTo>
                  <a:cubicBezTo>
                    <a:pt x="198980" y="44577"/>
                    <a:pt x="199437" y="43981"/>
                    <a:pt x="199940" y="43431"/>
                  </a:cubicBezTo>
                  <a:cubicBezTo>
                    <a:pt x="200466" y="42859"/>
                    <a:pt x="200901" y="42309"/>
                    <a:pt x="201313" y="41691"/>
                  </a:cubicBezTo>
                  <a:lnTo>
                    <a:pt x="201953" y="40821"/>
                  </a:lnTo>
                  <a:lnTo>
                    <a:pt x="202296" y="40340"/>
                  </a:lnTo>
                  <a:lnTo>
                    <a:pt x="202547" y="39859"/>
                  </a:lnTo>
                  <a:lnTo>
                    <a:pt x="203599" y="37912"/>
                  </a:lnTo>
                  <a:cubicBezTo>
                    <a:pt x="203942" y="37248"/>
                    <a:pt x="204331" y="36607"/>
                    <a:pt x="204628" y="35920"/>
                  </a:cubicBezTo>
                  <a:lnTo>
                    <a:pt x="205429" y="33904"/>
                  </a:lnTo>
                  <a:lnTo>
                    <a:pt x="205840" y="32897"/>
                  </a:lnTo>
                  <a:cubicBezTo>
                    <a:pt x="205909" y="32713"/>
                    <a:pt x="205954" y="32668"/>
                    <a:pt x="206069" y="32301"/>
                  </a:cubicBezTo>
                  <a:lnTo>
                    <a:pt x="206206" y="31774"/>
                  </a:lnTo>
                  <a:lnTo>
                    <a:pt x="206755" y="29668"/>
                  </a:lnTo>
                  <a:lnTo>
                    <a:pt x="207281" y="27561"/>
                  </a:lnTo>
                  <a:cubicBezTo>
                    <a:pt x="207487" y="26736"/>
                    <a:pt x="207532" y="26095"/>
                    <a:pt x="207647" y="25385"/>
                  </a:cubicBezTo>
                  <a:cubicBezTo>
                    <a:pt x="207692" y="25087"/>
                    <a:pt x="207510" y="24790"/>
                    <a:pt x="207235" y="24721"/>
                  </a:cubicBezTo>
                  <a:cubicBezTo>
                    <a:pt x="206938" y="24629"/>
                    <a:pt x="206618" y="24835"/>
                    <a:pt x="206526" y="25133"/>
                  </a:cubicBezTo>
                  <a:lnTo>
                    <a:pt x="206526" y="25179"/>
                  </a:lnTo>
                  <a:cubicBezTo>
                    <a:pt x="206526" y="25179"/>
                    <a:pt x="206092" y="26782"/>
                    <a:pt x="206092" y="26782"/>
                  </a:cubicBezTo>
                  <a:lnTo>
                    <a:pt x="205543" y="28294"/>
                  </a:lnTo>
                  <a:lnTo>
                    <a:pt x="204354" y="31454"/>
                  </a:lnTo>
                  <a:cubicBezTo>
                    <a:pt x="204239" y="31820"/>
                    <a:pt x="203896" y="32370"/>
                    <a:pt x="203668" y="32828"/>
                  </a:cubicBezTo>
                  <a:lnTo>
                    <a:pt x="202913" y="34248"/>
                  </a:lnTo>
                  <a:cubicBezTo>
                    <a:pt x="202685" y="34729"/>
                    <a:pt x="202410" y="35187"/>
                    <a:pt x="202067" y="35668"/>
                  </a:cubicBezTo>
                  <a:lnTo>
                    <a:pt x="201107" y="37042"/>
                  </a:lnTo>
                  <a:lnTo>
                    <a:pt x="200169" y="38416"/>
                  </a:lnTo>
                  <a:lnTo>
                    <a:pt x="199918" y="38760"/>
                  </a:lnTo>
                  <a:cubicBezTo>
                    <a:pt x="199918" y="38760"/>
                    <a:pt x="199757" y="38897"/>
                    <a:pt x="199712" y="38966"/>
                  </a:cubicBezTo>
                  <a:lnTo>
                    <a:pt x="199163" y="39584"/>
                  </a:lnTo>
                  <a:cubicBezTo>
                    <a:pt x="198774" y="39973"/>
                    <a:pt x="198454" y="40386"/>
                    <a:pt x="198042" y="40752"/>
                  </a:cubicBezTo>
                  <a:lnTo>
                    <a:pt x="196853" y="41828"/>
                  </a:lnTo>
                  <a:cubicBezTo>
                    <a:pt x="196098" y="42584"/>
                    <a:pt x="195184" y="43134"/>
                    <a:pt x="194361" y="43844"/>
                  </a:cubicBezTo>
                  <a:cubicBezTo>
                    <a:pt x="193926" y="44164"/>
                    <a:pt x="193469" y="44370"/>
                    <a:pt x="193011" y="44645"/>
                  </a:cubicBezTo>
                  <a:lnTo>
                    <a:pt x="191662" y="45447"/>
                  </a:lnTo>
                  <a:lnTo>
                    <a:pt x="190313" y="46111"/>
                  </a:lnTo>
                  <a:lnTo>
                    <a:pt x="189558" y="46431"/>
                  </a:lnTo>
                  <a:lnTo>
                    <a:pt x="189170" y="46592"/>
                  </a:lnTo>
                  <a:cubicBezTo>
                    <a:pt x="189170" y="46592"/>
                    <a:pt x="188827" y="46729"/>
                    <a:pt x="188895" y="46683"/>
                  </a:cubicBezTo>
                  <a:lnTo>
                    <a:pt x="185899" y="47622"/>
                  </a:lnTo>
                  <a:lnTo>
                    <a:pt x="183704" y="47966"/>
                  </a:lnTo>
                  <a:lnTo>
                    <a:pt x="182584" y="48126"/>
                  </a:lnTo>
                  <a:cubicBezTo>
                    <a:pt x="182241" y="48195"/>
                    <a:pt x="182218" y="48172"/>
                    <a:pt x="182012" y="48195"/>
                  </a:cubicBezTo>
                  <a:lnTo>
                    <a:pt x="181532" y="48195"/>
                  </a:lnTo>
                  <a:cubicBezTo>
                    <a:pt x="181211" y="48241"/>
                    <a:pt x="180937" y="48309"/>
                    <a:pt x="180525" y="48287"/>
                  </a:cubicBezTo>
                  <a:lnTo>
                    <a:pt x="177233" y="48287"/>
                  </a:lnTo>
                  <a:cubicBezTo>
                    <a:pt x="166714" y="47874"/>
                    <a:pt x="158390" y="42859"/>
                    <a:pt x="151644" y="35118"/>
                  </a:cubicBezTo>
                  <a:cubicBezTo>
                    <a:pt x="149952" y="33309"/>
                    <a:pt x="148305" y="31156"/>
                    <a:pt x="146636" y="29209"/>
                  </a:cubicBezTo>
                  <a:cubicBezTo>
                    <a:pt x="144989" y="27217"/>
                    <a:pt x="143297" y="25248"/>
                    <a:pt x="141582" y="23255"/>
                  </a:cubicBezTo>
                  <a:lnTo>
                    <a:pt x="139021" y="20301"/>
                  </a:lnTo>
                  <a:lnTo>
                    <a:pt x="137740" y="18812"/>
                  </a:lnTo>
                  <a:lnTo>
                    <a:pt x="137100" y="18056"/>
                  </a:lnTo>
                  <a:lnTo>
                    <a:pt x="136940" y="17873"/>
                  </a:lnTo>
                  <a:lnTo>
                    <a:pt x="136711" y="17621"/>
                  </a:lnTo>
                  <a:lnTo>
                    <a:pt x="136345" y="17278"/>
                  </a:lnTo>
                  <a:cubicBezTo>
                    <a:pt x="134493" y="15285"/>
                    <a:pt x="132503" y="13430"/>
                    <a:pt x="130399" y="11644"/>
                  </a:cubicBezTo>
                  <a:cubicBezTo>
                    <a:pt x="128273" y="9926"/>
                    <a:pt x="126055" y="8255"/>
                    <a:pt x="123653" y="6858"/>
                  </a:cubicBezTo>
                  <a:cubicBezTo>
                    <a:pt x="123059" y="6514"/>
                    <a:pt x="122464" y="6148"/>
                    <a:pt x="121847" y="5804"/>
                  </a:cubicBezTo>
                  <a:lnTo>
                    <a:pt x="119880" y="4819"/>
                  </a:lnTo>
                  <a:cubicBezTo>
                    <a:pt x="118531" y="4109"/>
                    <a:pt x="117434" y="3743"/>
                    <a:pt x="116199" y="3216"/>
                  </a:cubicBezTo>
                  <a:cubicBezTo>
                    <a:pt x="110779" y="1155"/>
                    <a:pt x="105313" y="285"/>
                    <a:pt x="99780" y="56"/>
                  </a:cubicBezTo>
                  <a:cubicBezTo>
                    <a:pt x="97035" y="-82"/>
                    <a:pt x="94269" y="56"/>
                    <a:pt x="91433" y="239"/>
                  </a:cubicBezTo>
                  <a:lnTo>
                    <a:pt x="89489" y="445"/>
                  </a:lnTo>
                  <a:lnTo>
                    <a:pt x="88506" y="560"/>
                  </a:lnTo>
                  <a:lnTo>
                    <a:pt x="87934" y="628"/>
                  </a:lnTo>
                  <a:lnTo>
                    <a:pt x="87431" y="720"/>
                  </a:lnTo>
                  <a:cubicBezTo>
                    <a:pt x="86082" y="972"/>
                    <a:pt x="84710" y="1109"/>
                    <a:pt x="83361" y="1476"/>
                  </a:cubicBezTo>
                  <a:cubicBezTo>
                    <a:pt x="82011" y="1728"/>
                    <a:pt x="80662" y="2025"/>
                    <a:pt x="79222" y="2483"/>
                  </a:cubicBezTo>
                  <a:lnTo>
                    <a:pt x="77118" y="3125"/>
                  </a:lnTo>
                  <a:lnTo>
                    <a:pt x="75288" y="3812"/>
                  </a:lnTo>
                  <a:lnTo>
                    <a:pt x="74373" y="4155"/>
                  </a:lnTo>
                  <a:lnTo>
                    <a:pt x="73916" y="4316"/>
                  </a:lnTo>
                  <a:lnTo>
                    <a:pt x="73665" y="4407"/>
                  </a:lnTo>
                  <a:lnTo>
                    <a:pt x="73527" y="4476"/>
                  </a:lnTo>
                  <a:lnTo>
                    <a:pt x="73276" y="4590"/>
                  </a:lnTo>
                  <a:lnTo>
                    <a:pt x="71332" y="5529"/>
                  </a:lnTo>
                  <a:cubicBezTo>
                    <a:pt x="70006" y="6102"/>
                    <a:pt x="68771" y="6903"/>
                    <a:pt x="67536" y="7659"/>
                  </a:cubicBezTo>
                  <a:cubicBezTo>
                    <a:pt x="66301" y="8323"/>
                    <a:pt x="65066" y="9446"/>
                    <a:pt x="63831" y="10361"/>
                  </a:cubicBezTo>
                  <a:lnTo>
                    <a:pt x="62940" y="11072"/>
                  </a:lnTo>
                  <a:lnTo>
                    <a:pt x="62231" y="11759"/>
                  </a:lnTo>
                  <a:lnTo>
                    <a:pt x="60836" y="13110"/>
                  </a:lnTo>
                  <a:lnTo>
                    <a:pt x="60493" y="13453"/>
                  </a:lnTo>
                  <a:lnTo>
                    <a:pt x="60310" y="13613"/>
                  </a:lnTo>
                  <a:lnTo>
                    <a:pt x="60081" y="13843"/>
                  </a:lnTo>
                  <a:lnTo>
                    <a:pt x="59990" y="13957"/>
                  </a:lnTo>
                  <a:lnTo>
                    <a:pt x="59281" y="14827"/>
                  </a:lnTo>
                  <a:lnTo>
                    <a:pt x="57863" y="16591"/>
                  </a:lnTo>
                  <a:cubicBezTo>
                    <a:pt x="56903" y="17759"/>
                    <a:pt x="56239" y="19087"/>
                    <a:pt x="55439" y="20347"/>
                  </a:cubicBezTo>
                  <a:cubicBezTo>
                    <a:pt x="54661" y="21606"/>
                    <a:pt x="54090" y="23141"/>
                    <a:pt x="53450" y="24560"/>
                  </a:cubicBezTo>
                  <a:cubicBezTo>
                    <a:pt x="53084" y="25339"/>
                    <a:pt x="52946" y="25889"/>
                    <a:pt x="52741" y="26530"/>
                  </a:cubicBezTo>
                  <a:lnTo>
                    <a:pt x="52146" y="28408"/>
                  </a:lnTo>
                  <a:lnTo>
                    <a:pt x="51986" y="28866"/>
                  </a:lnTo>
                  <a:lnTo>
                    <a:pt x="51894" y="29233"/>
                  </a:lnTo>
                  <a:lnTo>
                    <a:pt x="51894" y="29347"/>
                  </a:lnTo>
                  <a:cubicBezTo>
                    <a:pt x="51894" y="29347"/>
                    <a:pt x="51803" y="29599"/>
                    <a:pt x="51803" y="29599"/>
                  </a:cubicBezTo>
                  <a:lnTo>
                    <a:pt x="51574" y="30675"/>
                  </a:lnTo>
                  <a:lnTo>
                    <a:pt x="51140" y="32828"/>
                  </a:lnTo>
                  <a:cubicBezTo>
                    <a:pt x="50865" y="34271"/>
                    <a:pt x="50797" y="35713"/>
                    <a:pt x="50614" y="37179"/>
                  </a:cubicBezTo>
                  <a:cubicBezTo>
                    <a:pt x="50522" y="38645"/>
                    <a:pt x="50545" y="40156"/>
                    <a:pt x="50522" y="41645"/>
                  </a:cubicBezTo>
                  <a:cubicBezTo>
                    <a:pt x="50545" y="43065"/>
                    <a:pt x="50683" y="44279"/>
                    <a:pt x="50751" y="45607"/>
                  </a:cubicBezTo>
                  <a:lnTo>
                    <a:pt x="50751" y="46019"/>
                  </a:lnTo>
                  <a:cubicBezTo>
                    <a:pt x="50751" y="46019"/>
                    <a:pt x="50797" y="46271"/>
                    <a:pt x="50797" y="46271"/>
                  </a:cubicBezTo>
                  <a:lnTo>
                    <a:pt x="50865" y="46821"/>
                  </a:lnTo>
                  <a:lnTo>
                    <a:pt x="51026" y="47852"/>
                  </a:lnTo>
                  <a:lnTo>
                    <a:pt x="51300" y="49981"/>
                  </a:lnTo>
                  <a:lnTo>
                    <a:pt x="52169" y="54126"/>
                  </a:lnTo>
                  <a:lnTo>
                    <a:pt x="53312" y="58272"/>
                  </a:lnTo>
                  <a:lnTo>
                    <a:pt x="53930" y="60149"/>
                  </a:lnTo>
                  <a:lnTo>
                    <a:pt x="54250" y="61088"/>
                  </a:lnTo>
                  <a:lnTo>
                    <a:pt x="54410" y="61547"/>
                  </a:lnTo>
                  <a:lnTo>
                    <a:pt x="54524" y="61890"/>
                  </a:lnTo>
                  <a:lnTo>
                    <a:pt x="54639" y="62142"/>
                  </a:lnTo>
                  <a:cubicBezTo>
                    <a:pt x="55736" y="64753"/>
                    <a:pt x="56811" y="67501"/>
                    <a:pt x="58000" y="69974"/>
                  </a:cubicBezTo>
                  <a:lnTo>
                    <a:pt x="59829" y="73410"/>
                  </a:lnTo>
                  <a:lnTo>
                    <a:pt x="60767" y="75127"/>
                  </a:lnTo>
                  <a:lnTo>
                    <a:pt x="61225" y="76020"/>
                  </a:lnTo>
                  <a:lnTo>
                    <a:pt x="61865" y="77074"/>
                  </a:lnTo>
                  <a:lnTo>
                    <a:pt x="62414" y="77967"/>
                  </a:lnTo>
                  <a:lnTo>
                    <a:pt x="62940" y="78792"/>
                  </a:lnTo>
                  <a:lnTo>
                    <a:pt x="64060" y="80532"/>
                  </a:lnTo>
                  <a:lnTo>
                    <a:pt x="65135" y="82158"/>
                  </a:lnTo>
                  <a:lnTo>
                    <a:pt x="65730" y="83051"/>
                  </a:lnTo>
                  <a:lnTo>
                    <a:pt x="66301" y="83830"/>
                  </a:lnTo>
                  <a:lnTo>
                    <a:pt x="68542" y="87059"/>
                  </a:lnTo>
                  <a:lnTo>
                    <a:pt x="69663" y="88639"/>
                  </a:lnTo>
                  <a:lnTo>
                    <a:pt x="70966" y="90380"/>
                  </a:lnTo>
                  <a:lnTo>
                    <a:pt x="75700" y="96632"/>
                  </a:lnTo>
                  <a:lnTo>
                    <a:pt x="78330" y="100113"/>
                  </a:lnTo>
                  <a:cubicBezTo>
                    <a:pt x="78330" y="100113"/>
                    <a:pt x="78353" y="100296"/>
                    <a:pt x="78375" y="100388"/>
                  </a:cubicBezTo>
                  <a:lnTo>
                    <a:pt x="78833" y="103754"/>
                  </a:lnTo>
                  <a:cubicBezTo>
                    <a:pt x="78947" y="104281"/>
                    <a:pt x="78947" y="104968"/>
                    <a:pt x="78947" y="105632"/>
                  </a:cubicBezTo>
                  <a:lnTo>
                    <a:pt x="78947" y="107625"/>
                  </a:lnTo>
                  <a:cubicBezTo>
                    <a:pt x="78947" y="107625"/>
                    <a:pt x="78993" y="109594"/>
                    <a:pt x="78993" y="109594"/>
                  </a:cubicBezTo>
                  <a:lnTo>
                    <a:pt x="78993" y="109823"/>
                  </a:lnTo>
                  <a:lnTo>
                    <a:pt x="78947" y="110236"/>
                  </a:lnTo>
                  <a:lnTo>
                    <a:pt x="78879" y="111106"/>
                  </a:lnTo>
                  <a:cubicBezTo>
                    <a:pt x="78833" y="112274"/>
                    <a:pt x="78536" y="113442"/>
                    <a:pt x="78353" y="114587"/>
                  </a:cubicBezTo>
                  <a:cubicBezTo>
                    <a:pt x="78238" y="115136"/>
                    <a:pt x="78078" y="115640"/>
                    <a:pt x="77941" y="116167"/>
                  </a:cubicBezTo>
                  <a:cubicBezTo>
                    <a:pt x="77781" y="116694"/>
                    <a:pt x="77712" y="117175"/>
                    <a:pt x="77438" y="117816"/>
                  </a:cubicBezTo>
                  <a:lnTo>
                    <a:pt x="76729" y="119671"/>
                  </a:lnTo>
                  <a:lnTo>
                    <a:pt x="76592" y="120060"/>
                  </a:lnTo>
                  <a:lnTo>
                    <a:pt x="76592" y="120060"/>
                  </a:lnTo>
                  <a:lnTo>
                    <a:pt x="76546" y="120152"/>
                  </a:lnTo>
                  <a:lnTo>
                    <a:pt x="76454" y="120335"/>
                  </a:lnTo>
                  <a:lnTo>
                    <a:pt x="76066" y="121114"/>
                  </a:lnTo>
                  <a:cubicBezTo>
                    <a:pt x="75791" y="121618"/>
                    <a:pt x="75563" y="122144"/>
                    <a:pt x="75265" y="122648"/>
                  </a:cubicBezTo>
                  <a:lnTo>
                    <a:pt x="74305" y="124137"/>
                  </a:lnTo>
                  <a:cubicBezTo>
                    <a:pt x="73710" y="125167"/>
                    <a:pt x="72933" y="125992"/>
                    <a:pt x="72247" y="126931"/>
                  </a:cubicBezTo>
                  <a:cubicBezTo>
                    <a:pt x="71515" y="127870"/>
                    <a:pt x="70509" y="128900"/>
                    <a:pt x="69663" y="129839"/>
                  </a:cubicBezTo>
                  <a:lnTo>
                    <a:pt x="68428" y="131007"/>
                  </a:lnTo>
                  <a:cubicBezTo>
                    <a:pt x="67970" y="131419"/>
                    <a:pt x="67559" y="131855"/>
                    <a:pt x="67079" y="132267"/>
                  </a:cubicBezTo>
                  <a:cubicBezTo>
                    <a:pt x="65181" y="133870"/>
                    <a:pt x="63237" y="135381"/>
                    <a:pt x="61110" y="136870"/>
                  </a:cubicBezTo>
                  <a:lnTo>
                    <a:pt x="59486" y="137992"/>
                  </a:lnTo>
                  <a:lnTo>
                    <a:pt x="58732" y="138496"/>
                  </a:lnTo>
                  <a:lnTo>
                    <a:pt x="57909" y="139000"/>
                  </a:lnTo>
                  <a:lnTo>
                    <a:pt x="54639" y="141015"/>
                  </a:lnTo>
                  <a:cubicBezTo>
                    <a:pt x="52512" y="142367"/>
                    <a:pt x="50157" y="143649"/>
                    <a:pt x="47870" y="144932"/>
                  </a:cubicBezTo>
                  <a:lnTo>
                    <a:pt x="34126" y="152626"/>
                  </a:lnTo>
                  <a:lnTo>
                    <a:pt x="32411" y="153588"/>
                  </a:lnTo>
                  <a:lnTo>
                    <a:pt x="30650" y="154596"/>
                  </a:lnTo>
                  <a:lnTo>
                    <a:pt x="28935" y="155581"/>
                  </a:lnTo>
                  <a:lnTo>
                    <a:pt x="28524" y="155833"/>
                  </a:lnTo>
                  <a:cubicBezTo>
                    <a:pt x="28203" y="156016"/>
                    <a:pt x="28203" y="156016"/>
                    <a:pt x="28021" y="156176"/>
                  </a:cubicBezTo>
                  <a:lnTo>
                    <a:pt x="27220" y="156726"/>
                  </a:lnTo>
                  <a:lnTo>
                    <a:pt x="23790" y="159062"/>
                  </a:lnTo>
                  <a:cubicBezTo>
                    <a:pt x="23196" y="159474"/>
                    <a:pt x="22715" y="159863"/>
                    <a:pt x="22189" y="160276"/>
                  </a:cubicBezTo>
                  <a:lnTo>
                    <a:pt x="21801" y="160573"/>
                  </a:lnTo>
                  <a:lnTo>
                    <a:pt x="21526" y="160802"/>
                  </a:lnTo>
                  <a:lnTo>
                    <a:pt x="21343" y="160985"/>
                  </a:lnTo>
                  <a:lnTo>
                    <a:pt x="20611" y="161650"/>
                  </a:lnTo>
                  <a:lnTo>
                    <a:pt x="19125" y="162978"/>
                  </a:lnTo>
                  <a:lnTo>
                    <a:pt x="18439" y="163596"/>
                  </a:lnTo>
                  <a:lnTo>
                    <a:pt x="17593" y="164398"/>
                  </a:lnTo>
                  <a:cubicBezTo>
                    <a:pt x="16998" y="164925"/>
                    <a:pt x="16609" y="165406"/>
                    <a:pt x="16175" y="165909"/>
                  </a:cubicBezTo>
                  <a:lnTo>
                    <a:pt x="14803" y="167444"/>
                  </a:lnTo>
                  <a:lnTo>
                    <a:pt x="13499" y="168932"/>
                  </a:lnTo>
                  <a:lnTo>
                    <a:pt x="13340" y="169116"/>
                  </a:lnTo>
                  <a:lnTo>
                    <a:pt x="13248" y="169230"/>
                  </a:lnTo>
                  <a:lnTo>
                    <a:pt x="13065" y="169436"/>
                  </a:lnTo>
                  <a:lnTo>
                    <a:pt x="12768" y="169825"/>
                  </a:lnTo>
                  <a:lnTo>
                    <a:pt x="12196" y="170650"/>
                  </a:lnTo>
                  <a:lnTo>
                    <a:pt x="9932" y="173879"/>
                  </a:lnTo>
                  <a:lnTo>
                    <a:pt x="9887" y="173948"/>
                  </a:lnTo>
                  <a:lnTo>
                    <a:pt x="9841" y="174016"/>
                  </a:lnTo>
                  <a:lnTo>
                    <a:pt x="7257" y="178551"/>
                  </a:lnTo>
                  <a:lnTo>
                    <a:pt x="6090" y="181047"/>
                  </a:lnTo>
                  <a:cubicBezTo>
                    <a:pt x="5724" y="181803"/>
                    <a:pt x="5381" y="182650"/>
                    <a:pt x="5038" y="183498"/>
                  </a:cubicBezTo>
                  <a:cubicBezTo>
                    <a:pt x="4673" y="184368"/>
                    <a:pt x="4352" y="185192"/>
                    <a:pt x="4078" y="185994"/>
                  </a:cubicBezTo>
                  <a:lnTo>
                    <a:pt x="3643" y="187231"/>
                  </a:lnTo>
                  <a:lnTo>
                    <a:pt x="3392" y="187941"/>
                  </a:lnTo>
                  <a:lnTo>
                    <a:pt x="3209" y="188582"/>
                  </a:lnTo>
                  <a:lnTo>
                    <a:pt x="2500" y="191078"/>
                  </a:lnTo>
                  <a:lnTo>
                    <a:pt x="2157" y="192338"/>
                  </a:lnTo>
                  <a:lnTo>
                    <a:pt x="1974" y="192979"/>
                  </a:lnTo>
                  <a:lnTo>
                    <a:pt x="1883" y="193300"/>
                  </a:lnTo>
                  <a:lnTo>
                    <a:pt x="1837" y="193460"/>
                  </a:lnTo>
                  <a:lnTo>
                    <a:pt x="1768" y="193689"/>
                  </a:lnTo>
                  <a:lnTo>
                    <a:pt x="1768" y="193781"/>
                  </a:lnTo>
                  <a:cubicBezTo>
                    <a:pt x="1768" y="193781"/>
                    <a:pt x="808" y="198911"/>
                    <a:pt x="808" y="198911"/>
                  </a:cubicBezTo>
                  <a:lnTo>
                    <a:pt x="465" y="201567"/>
                  </a:lnTo>
                  <a:cubicBezTo>
                    <a:pt x="374" y="202460"/>
                    <a:pt x="213" y="203330"/>
                    <a:pt x="190" y="204224"/>
                  </a:cubicBezTo>
                  <a:lnTo>
                    <a:pt x="31" y="206834"/>
                  </a:lnTo>
                  <a:cubicBezTo>
                    <a:pt x="-38" y="207796"/>
                    <a:pt x="31" y="208598"/>
                    <a:pt x="31" y="209491"/>
                  </a:cubicBezTo>
                  <a:lnTo>
                    <a:pt x="31" y="212102"/>
                  </a:lnTo>
                  <a:cubicBezTo>
                    <a:pt x="31" y="212102"/>
                    <a:pt x="53" y="212766"/>
                    <a:pt x="53" y="212766"/>
                  </a:cubicBezTo>
                  <a:lnTo>
                    <a:pt x="99" y="213453"/>
                  </a:lnTo>
                  <a:lnTo>
                    <a:pt x="213" y="214758"/>
                  </a:lnTo>
                  <a:cubicBezTo>
                    <a:pt x="213" y="215010"/>
                    <a:pt x="419" y="215217"/>
                    <a:pt x="671" y="215262"/>
                  </a:cubicBezTo>
                  <a:cubicBezTo>
                    <a:pt x="968" y="215354"/>
                    <a:pt x="1288" y="215148"/>
                    <a:pt x="1334" y="214850"/>
                  </a:cubicBezTo>
                  <a:lnTo>
                    <a:pt x="1334" y="214781"/>
                  </a:lnTo>
                  <a:cubicBezTo>
                    <a:pt x="1654" y="213384"/>
                    <a:pt x="2043" y="211965"/>
                    <a:pt x="2477" y="210544"/>
                  </a:cubicBezTo>
                  <a:lnTo>
                    <a:pt x="3095" y="208415"/>
                  </a:lnTo>
                  <a:lnTo>
                    <a:pt x="3255" y="207888"/>
                  </a:lnTo>
                  <a:cubicBezTo>
                    <a:pt x="3255" y="207888"/>
                    <a:pt x="3369" y="207590"/>
                    <a:pt x="3415" y="207453"/>
                  </a:cubicBezTo>
                  <a:lnTo>
                    <a:pt x="3781" y="206422"/>
                  </a:lnTo>
                  <a:lnTo>
                    <a:pt x="5267" y="202231"/>
                  </a:lnTo>
                  <a:lnTo>
                    <a:pt x="5999" y="200124"/>
                  </a:lnTo>
                  <a:lnTo>
                    <a:pt x="6845" y="198200"/>
                  </a:lnTo>
                  <a:lnTo>
                    <a:pt x="7737" y="196162"/>
                  </a:lnTo>
                  <a:lnTo>
                    <a:pt x="7966" y="195659"/>
                  </a:lnTo>
                  <a:lnTo>
                    <a:pt x="8011" y="195544"/>
                  </a:lnTo>
                  <a:lnTo>
                    <a:pt x="8011" y="195544"/>
                  </a:lnTo>
                  <a:cubicBezTo>
                    <a:pt x="7806" y="196117"/>
                    <a:pt x="7966" y="195681"/>
                    <a:pt x="7920" y="195796"/>
                  </a:cubicBezTo>
                  <a:lnTo>
                    <a:pt x="7920" y="195796"/>
                  </a:lnTo>
                  <a:cubicBezTo>
                    <a:pt x="7920" y="195796"/>
                    <a:pt x="7920" y="195750"/>
                    <a:pt x="7920" y="195750"/>
                  </a:cubicBezTo>
                  <a:lnTo>
                    <a:pt x="7966" y="195681"/>
                  </a:lnTo>
                  <a:lnTo>
                    <a:pt x="8080" y="195430"/>
                  </a:lnTo>
                  <a:lnTo>
                    <a:pt x="8583" y="194445"/>
                  </a:lnTo>
                  <a:lnTo>
                    <a:pt x="9566" y="192452"/>
                  </a:lnTo>
                  <a:lnTo>
                    <a:pt x="10069" y="191490"/>
                  </a:lnTo>
                  <a:lnTo>
                    <a:pt x="10321" y="190987"/>
                  </a:lnTo>
                  <a:lnTo>
                    <a:pt x="10390" y="190849"/>
                  </a:lnTo>
                  <a:lnTo>
                    <a:pt x="10390" y="190781"/>
                  </a:lnTo>
                  <a:cubicBezTo>
                    <a:pt x="10275" y="191101"/>
                    <a:pt x="10390" y="190872"/>
                    <a:pt x="10344" y="190941"/>
                  </a:cubicBezTo>
                  <a:lnTo>
                    <a:pt x="10344" y="190941"/>
                  </a:lnTo>
                  <a:cubicBezTo>
                    <a:pt x="10344" y="190941"/>
                    <a:pt x="10344" y="190918"/>
                    <a:pt x="10344" y="190918"/>
                  </a:cubicBezTo>
                  <a:lnTo>
                    <a:pt x="10344" y="190872"/>
                  </a:lnTo>
                  <a:cubicBezTo>
                    <a:pt x="10344" y="190872"/>
                    <a:pt x="10504" y="190643"/>
                    <a:pt x="10504" y="190643"/>
                  </a:cubicBezTo>
                  <a:lnTo>
                    <a:pt x="11556" y="188857"/>
                  </a:lnTo>
                  <a:cubicBezTo>
                    <a:pt x="11899" y="188238"/>
                    <a:pt x="12356" y="187620"/>
                    <a:pt x="12745" y="187002"/>
                  </a:cubicBezTo>
                  <a:lnTo>
                    <a:pt x="13362" y="186063"/>
                  </a:lnTo>
                  <a:lnTo>
                    <a:pt x="13957" y="185192"/>
                  </a:lnTo>
                  <a:lnTo>
                    <a:pt x="15192" y="183360"/>
                  </a:lnTo>
                  <a:lnTo>
                    <a:pt x="15032" y="183589"/>
                  </a:lnTo>
                  <a:lnTo>
                    <a:pt x="18050" y="179742"/>
                  </a:lnTo>
                  <a:lnTo>
                    <a:pt x="17822" y="180063"/>
                  </a:lnTo>
                  <a:lnTo>
                    <a:pt x="21320" y="176421"/>
                  </a:lnTo>
                  <a:lnTo>
                    <a:pt x="21046" y="176696"/>
                  </a:lnTo>
                  <a:lnTo>
                    <a:pt x="23493" y="174543"/>
                  </a:lnTo>
                  <a:lnTo>
                    <a:pt x="24453" y="173696"/>
                  </a:lnTo>
                  <a:cubicBezTo>
                    <a:pt x="24728" y="173444"/>
                    <a:pt x="25276" y="173055"/>
                    <a:pt x="25665" y="172757"/>
                  </a:cubicBezTo>
                  <a:lnTo>
                    <a:pt x="28227" y="170902"/>
                  </a:lnTo>
                  <a:lnTo>
                    <a:pt x="28981" y="170352"/>
                  </a:lnTo>
                  <a:lnTo>
                    <a:pt x="29438" y="170100"/>
                  </a:lnTo>
                  <a:lnTo>
                    <a:pt x="30559" y="169482"/>
                  </a:lnTo>
                  <a:lnTo>
                    <a:pt x="33189" y="168085"/>
                  </a:lnTo>
                  <a:lnTo>
                    <a:pt x="34538" y="167352"/>
                  </a:lnTo>
                  <a:lnTo>
                    <a:pt x="36001" y="166665"/>
                  </a:lnTo>
                  <a:lnTo>
                    <a:pt x="41787" y="163917"/>
                  </a:lnTo>
                  <a:lnTo>
                    <a:pt x="47641" y="161146"/>
                  </a:lnTo>
                  <a:lnTo>
                    <a:pt x="50568" y="159772"/>
                  </a:lnTo>
                  <a:lnTo>
                    <a:pt x="52032" y="159085"/>
                  </a:lnTo>
                  <a:lnTo>
                    <a:pt x="53610" y="158237"/>
                  </a:lnTo>
                  <a:lnTo>
                    <a:pt x="59578" y="155100"/>
                  </a:lnTo>
                  <a:lnTo>
                    <a:pt x="65181" y="151825"/>
                  </a:lnTo>
                  <a:lnTo>
                    <a:pt x="66713" y="150909"/>
                  </a:lnTo>
                  <a:lnTo>
                    <a:pt x="68153" y="149924"/>
                  </a:lnTo>
                  <a:cubicBezTo>
                    <a:pt x="69114" y="149260"/>
                    <a:pt x="70097" y="148664"/>
                    <a:pt x="71012" y="147908"/>
                  </a:cubicBezTo>
                  <a:cubicBezTo>
                    <a:pt x="71949" y="147199"/>
                    <a:pt x="72887" y="146512"/>
                    <a:pt x="73825" y="145779"/>
                  </a:cubicBezTo>
                  <a:lnTo>
                    <a:pt x="76592" y="143351"/>
                  </a:lnTo>
                  <a:cubicBezTo>
                    <a:pt x="76592" y="143351"/>
                    <a:pt x="76660" y="143306"/>
                    <a:pt x="76706" y="143260"/>
                  </a:cubicBezTo>
                  <a:lnTo>
                    <a:pt x="76203" y="144519"/>
                  </a:lnTo>
                  <a:lnTo>
                    <a:pt x="75700" y="145802"/>
                  </a:lnTo>
                  <a:cubicBezTo>
                    <a:pt x="75608" y="146054"/>
                    <a:pt x="75334" y="146603"/>
                    <a:pt x="75174" y="146993"/>
                  </a:cubicBezTo>
                  <a:lnTo>
                    <a:pt x="74008" y="149489"/>
                  </a:lnTo>
                  <a:lnTo>
                    <a:pt x="73413" y="150771"/>
                  </a:lnTo>
                  <a:lnTo>
                    <a:pt x="73253" y="151069"/>
                  </a:lnTo>
                  <a:lnTo>
                    <a:pt x="73184" y="151184"/>
                  </a:lnTo>
                  <a:lnTo>
                    <a:pt x="72864" y="151802"/>
                  </a:lnTo>
                  <a:cubicBezTo>
                    <a:pt x="71972" y="153382"/>
                    <a:pt x="71081" y="155077"/>
                    <a:pt x="70189" y="156611"/>
                  </a:cubicBezTo>
                  <a:lnTo>
                    <a:pt x="69480" y="157802"/>
                  </a:lnTo>
                  <a:lnTo>
                    <a:pt x="69137" y="158398"/>
                  </a:lnTo>
                  <a:lnTo>
                    <a:pt x="69137" y="158443"/>
                  </a:lnTo>
                  <a:cubicBezTo>
                    <a:pt x="69137" y="158443"/>
                    <a:pt x="69114" y="158466"/>
                    <a:pt x="69114" y="158466"/>
                  </a:cubicBezTo>
                  <a:cubicBezTo>
                    <a:pt x="69114" y="158466"/>
                    <a:pt x="69137" y="158420"/>
                    <a:pt x="69160" y="158398"/>
                  </a:cubicBezTo>
                  <a:lnTo>
                    <a:pt x="69137" y="158398"/>
                  </a:lnTo>
                  <a:cubicBezTo>
                    <a:pt x="69137" y="158398"/>
                    <a:pt x="69045" y="158581"/>
                    <a:pt x="69045" y="158581"/>
                  </a:cubicBezTo>
                  <a:lnTo>
                    <a:pt x="68862" y="158856"/>
                  </a:lnTo>
                  <a:lnTo>
                    <a:pt x="67376" y="161191"/>
                  </a:lnTo>
                  <a:lnTo>
                    <a:pt x="64449" y="165909"/>
                  </a:lnTo>
                  <a:lnTo>
                    <a:pt x="61545" y="170719"/>
                  </a:lnTo>
                  <a:lnTo>
                    <a:pt x="61110" y="171406"/>
                  </a:lnTo>
                  <a:lnTo>
                    <a:pt x="60790" y="172024"/>
                  </a:lnTo>
                  <a:lnTo>
                    <a:pt x="60173" y="173261"/>
                  </a:lnTo>
                  <a:lnTo>
                    <a:pt x="58915" y="175734"/>
                  </a:lnTo>
                  <a:cubicBezTo>
                    <a:pt x="57954" y="177520"/>
                    <a:pt x="57383" y="179307"/>
                    <a:pt x="56605" y="181070"/>
                  </a:cubicBezTo>
                  <a:cubicBezTo>
                    <a:pt x="55782" y="182856"/>
                    <a:pt x="55393" y="184620"/>
                    <a:pt x="54776" y="186360"/>
                  </a:cubicBezTo>
                  <a:lnTo>
                    <a:pt x="54341" y="187666"/>
                  </a:lnTo>
                  <a:cubicBezTo>
                    <a:pt x="54181" y="188216"/>
                    <a:pt x="54113" y="188651"/>
                    <a:pt x="53998" y="189131"/>
                  </a:cubicBezTo>
                  <a:lnTo>
                    <a:pt x="53381" y="192017"/>
                  </a:lnTo>
                  <a:lnTo>
                    <a:pt x="53084" y="193460"/>
                  </a:lnTo>
                  <a:lnTo>
                    <a:pt x="52969" y="194811"/>
                  </a:lnTo>
                  <a:lnTo>
                    <a:pt x="52718" y="197582"/>
                  </a:lnTo>
                  <a:lnTo>
                    <a:pt x="52649" y="198269"/>
                  </a:lnTo>
                  <a:lnTo>
                    <a:pt x="52649" y="198430"/>
                  </a:lnTo>
                  <a:cubicBezTo>
                    <a:pt x="52603" y="198682"/>
                    <a:pt x="52649" y="198613"/>
                    <a:pt x="52626" y="198704"/>
                  </a:cubicBezTo>
                  <a:lnTo>
                    <a:pt x="52626" y="199048"/>
                  </a:lnTo>
                  <a:cubicBezTo>
                    <a:pt x="52626" y="199048"/>
                    <a:pt x="52695" y="200491"/>
                    <a:pt x="52695" y="200491"/>
                  </a:cubicBezTo>
                  <a:lnTo>
                    <a:pt x="52809" y="203330"/>
                  </a:lnTo>
                  <a:lnTo>
                    <a:pt x="52809" y="203330"/>
                  </a:lnTo>
                  <a:cubicBezTo>
                    <a:pt x="52809" y="203330"/>
                    <a:pt x="52809" y="203468"/>
                    <a:pt x="52809" y="203491"/>
                  </a:cubicBezTo>
                  <a:cubicBezTo>
                    <a:pt x="53015" y="204407"/>
                    <a:pt x="53129" y="205369"/>
                    <a:pt x="53381" y="206262"/>
                  </a:cubicBezTo>
                  <a:lnTo>
                    <a:pt x="53724" y="207567"/>
                  </a:lnTo>
                  <a:cubicBezTo>
                    <a:pt x="53815" y="207888"/>
                    <a:pt x="53861" y="208025"/>
                    <a:pt x="53953" y="208277"/>
                  </a:cubicBezTo>
                  <a:lnTo>
                    <a:pt x="54158" y="208918"/>
                  </a:lnTo>
                  <a:lnTo>
                    <a:pt x="54410" y="209651"/>
                  </a:lnTo>
                  <a:lnTo>
                    <a:pt x="54707" y="210270"/>
                  </a:lnTo>
                  <a:cubicBezTo>
                    <a:pt x="54913" y="210705"/>
                    <a:pt x="55073" y="211094"/>
                    <a:pt x="55325" y="211529"/>
                  </a:cubicBezTo>
                  <a:cubicBezTo>
                    <a:pt x="55553" y="211965"/>
                    <a:pt x="55782" y="212422"/>
                    <a:pt x="56033" y="212835"/>
                  </a:cubicBezTo>
                  <a:lnTo>
                    <a:pt x="56766" y="213957"/>
                  </a:lnTo>
                  <a:lnTo>
                    <a:pt x="56811" y="214026"/>
                  </a:lnTo>
                  <a:lnTo>
                    <a:pt x="57795" y="215194"/>
                  </a:lnTo>
                  <a:cubicBezTo>
                    <a:pt x="58138" y="215583"/>
                    <a:pt x="58435" y="216018"/>
                    <a:pt x="58800" y="216316"/>
                  </a:cubicBezTo>
                  <a:lnTo>
                    <a:pt x="59898" y="217323"/>
                  </a:lnTo>
                  <a:cubicBezTo>
                    <a:pt x="60333" y="217575"/>
                    <a:pt x="60767" y="217965"/>
                    <a:pt x="61179" y="218171"/>
                  </a:cubicBezTo>
                  <a:cubicBezTo>
                    <a:pt x="61339" y="218239"/>
                    <a:pt x="61522" y="218239"/>
                    <a:pt x="61705" y="218171"/>
                  </a:cubicBezTo>
                  <a:cubicBezTo>
                    <a:pt x="62002" y="218034"/>
                    <a:pt x="62093" y="217667"/>
                    <a:pt x="61956" y="217392"/>
                  </a:cubicBezTo>
                  <a:lnTo>
                    <a:pt x="61956" y="217346"/>
                  </a:lnTo>
                  <a:cubicBezTo>
                    <a:pt x="61956" y="217346"/>
                    <a:pt x="61270" y="216110"/>
                    <a:pt x="61270" y="216110"/>
                  </a:cubicBezTo>
                  <a:lnTo>
                    <a:pt x="60813" y="214942"/>
                  </a:lnTo>
                  <a:cubicBezTo>
                    <a:pt x="60653" y="214575"/>
                    <a:pt x="60562" y="214117"/>
                    <a:pt x="60447" y="213682"/>
                  </a:cubicBezTo>
                  <a:lnTo>
                    <a:pt x="60081" y="212400"/>
                  </a:lnTo>
                  <a:lnTo>
                    <a:pt x="60127" y="212537"/>
                  </a:lnTo>
                  <a:cubicBezTo>
                    <a:pt x="59967" y="211804"/>
                    <a:pt x="59875" y="211048"/>
                    <a:pt x="59784" y="210201"/>
                  </a:cubicBezTo>
                  <a:lnTo>
                    <a:pt x="59784" y="209903"/>
                  </a:lnTo>
                  <a:cubicBezTo>
                    <a:pt x="59784" y="209903"/>
                    <a:pt x="59738" y="209743"/>
                    <a:pt x="59761" y="209674"/>
                  </a:cubicBezTo>
                  <a:lnTo>
                    <a:pt x="59715" y="209056"/>
                  </a:lnTo>
                  <a:lnTo>
                    <a:pt x="59715" y="208438"/>
                  </a:lnTo>
                  <a:cubicBezTo>
                    <a:pt x="59715" y="208438"/>
                    <a:pt x="59670" y="208369"/>
                    <a:pt x="59670" y="208369"/>
                  </a:cubicBezTo>
                  <a:lnTo>
                    <a:pt x="59670" y="208369"/>
                  </a:lnTo>
                  <a:cubicBezTo>
                    <a:pt x="59670" y="208369"/>
                    <a:pt x="59670" y="208369"/>
                    <a:pt x="59670" y="208369"/>
                  </a:cubicBezTo>
                  <a:lnTo>
                    <a:pt x="59670" y="208369"/>
                  </a:lnTo>
                  <a:cubicBezTo>
                    <a:pt x="59670" y="208209"/>
                    <a:pt x="59670" y="208529"/>
                    <a:pt x="59670" y="208483"/>
                  </a:cubicBezTo>
                  <a:lnTo>
                    <a:pt x="59670" y="208483"/>
                  </a:lnTo>
                  <a:lnTo>
                    <a:pt x="59670" y="208003"/>
                  </a:lnTo>
                  <a:cubicBezTo>
                    <a:pt x="59670" y="208003"/>
                    <a:pt x="59692" y="207384"/>
                    <a:pt x="59692" y="207384"/>
                  </a:cubicBezTo>
                  <a:lnTo>
                    <a:pt x="59692" y="207064"/>
                  </a:lnTo>
                  <a:cubicBezTo>
                    <a:pt x="59692" y="207064"/>
                    <a:pt x="59692" y="206903"/>
                    <a:pt x="59692" y="206903"/>
                  </a:cubicBezTo>
                  <a:lnTo>
                    <a:pt x="59692" y="206789"/>
                  </a:lnTo>
                  <a:lnTo>
                    <a:pt x="59692" y="206789"/>
                  </a:lnTo>
                  <a:cubicBezTo>
                    <a:pt x="59692" y="206789"/>
                    <a:pt x="59692" y="206651"/>
                    <a:pt x="59692" y="206651"/>
                  </a:cubicBezTo>
                  <a:lnTo>
                    <a:pt x="59692" y="206651"/>
                  </a:lnTo>
                  <a:cubicBezTo>
                    <a:pt x="59692" y="206651"/>
                    <a:pt x="59829" y="205666"/>
                    <a:pt x="59829" y="205666"/>
                  </a:cubicBezTo>
                  <a:lnTo>
                    <a:pt x="59875" y="205186"/>
                  </a:lnTo>
                  <a:lnTo>
                    <a:pt x="59967" y="204521"/>
                  </a:lnTo>
                  <a:lnTo>
                    <a:pt x="60150" y="203216"/>
                  </a:lnTo>
                  <a:lnTo>
                    <a:pt x="60150" y="203674"/>
                  </a:lnTo>
                  <a:cubicBezTo>
                    <a:pt x="60356" y="202781"/>
                    <a:pt x="60584" y="201865"/>
                    <a:pt x="60790" y="200949"/>
                  </a:cubicBezTo>
                  <a:lnTo>
                    <a:pt x="60950" y="200262"/>
                  </a:lnTo>
                  <a:lnTo>
                    <a:pt x="61042" y="199918"/>
                  </a:lnTo>
                  <a:lnTo>
                    <a:pt x="61087" y="199758"/>
                  </a:lnTo>
                  <a:lnTo>
                    <a:pt x="61087" y="199666"/>
                  </a:lnTo>
                  <a:cubicBezTo>
                    <a:pt x="61064" y="199895"/>
                    <a:pt x="61087" y="199712"/>
                    <a:pt x="61087" y="199758"/>
                  </a:cubicBezTo>
                  <a:lnTo>
                    <a:pt x="61087" y="199758"/>
                  </a:lnTo>
                  <a:cubicBezTo>
                    <a:pt x="61087" y="199758"/>
                    <a:pt x="61087" y="199689"/>
                    <a:pt x="61087" y="199689"/>
                  </a:cubicBezTo>
                  <a:lnTo>
                    <a:pt x="61568" y="198498"/>
                  </a:lnTo>
                  <a:lnTo>
                    <a:pt x="62482" y="196139"/>
                  </a:lnTo>
                  <a:lnTo>
                    <a:pt x="63694" y="193620"/>
                  </a:lnTo>
                  <a:lnTo>
                    <a:pt x="64289" y="192361"/>
                  </a:lnTo>
                  <a:lnTo>
                    <a:pt x="64586" y="191742"/>
                  </a:lnTo>
                  <a:cubicBezTo>
                    <a:pt x="64586" y="191742"/>
                    <a:pt x="64792" y="191422"/>
                    <a:pt x="64883" y="191284"/>
                  </a:cubicBezTo>
                  <a:lnTo>
                    <a:pt x="66187" y="189063"/>
                  </a:lnTo>
                  <a:cubicBezTo>
                    <a:pt x="66965" y="187643"/>
                    <a:pt x="68131" y="186040"/>
                    <a:pt x="69114" y="184482"/>
                  </a:cubicBezTo>
                  <a:lnTo>
                    <a:pt x="69869" y="183291"/>
                  </a:lnTo>
                  <a:lnTo>
                    <a:pt x="69914" y="183200"/>
                  </a:lnTo>
                  <a:lnTo>
                    <a:pt x="69960" y="183200"/>
                  </a:lnTo>
                  <a:cubicBezTo>
                    <a:pt x="70074" y="182948"/>
                    <a:pt x="69777" y="183452"/>
                    <a:pt x="69823" y="183383"/>
                  </a:cubicBezTo>
                  <a:lnTo>
                    <a:pt x="69823" y="183383"/>
                  </a:lnTo>
                  <a:cubicBezTo>
                    <a:pt x="69823" y="183383"/>
                    <a:pt x="69937" y="183223"/>
                    <a:pt x="69937" y="183223"/>
                  </a:cubicBezTo>
                  <a:lnTo>
                    <a:pt x="70143" y="182925"/>
                  </a:lnTo>
                  <a:lnTo>
                    <a:pt x="70555" y="182352"/>
                  </a:lnTo>
                  <a:lnTo>
                    <a:pt x="72201" y="180085"/>
                  </a:lnTo>
                  <a:lnTo>
                    <a:pt x="73024" y="178940"/>
                  </a:lnTo>
                  <a:lnTo>
                    <a:pt x="73070" y="178872"/>
                  </a:lnTo>
                  <a:lnTo>
                    <a:pt x="73070" y="178826"/>
                  </a:lnTo>
                  <a:cubicBezTo>
                    <a:pt x="73070" y="178826"/>
                    <a:pt x="73001" y="178986"/>
                    <a:pt x="73024" y="178940"/>
                  </a:cubicBezTo>
                  <a:lnTo>
                    <a:pt x="73024" y="178940"/>
                  </a:lnTo>
                  <a:cubicBezTo>
                    <a:pt x="73024" y="178940"/>
                    <a:pt x="73139" y="178803"/>
                    <a:pt x="73139" y="178803"/>
                  </a:cubicBezTo>
                  <a:lnTo>
                    <a:pt x="73367" y="178551"/>
                  </a:lnTo>
                  <a:lnTo>
                    <a:pt x="73802" y="177978"/>
                  </a:lnTo>
                  <a:lnTo>
                    <a:pt x="75563" y="175803"/>
                  </a:lnTo>
                  <a:lnTo>
                    <a:pt x="76431" y="174726"/>
                  </a:lnTo>
                  <a:lnTo>
                    <a:pt x="77323" y="173559"/>
                  </a:lnTo>
                  <a:lnTo>
                    <a:pt x="79016" y="171314"/>
                  </a:lnTo>
                  <a:lnTo>
                    <a:pt x="82377" y="166848"/>
                  </a:lnTo>
                  <a:lnTo>
                    <a:pt x="83223" y="165726"/>
                  </a:lnTo>
                  <a:lnTo>
                    <a:pt x="83635" y="165154"/>
                  </a:lnTo>
                  <a:lnTo>
                    <a:pt x="83841" y="164856"/>
                  </a:lnTo>
                  <a:lnTo>
                    <a:pt x="83955" y="164695"/>
                  </a:lnTo>
                  <a:lnTo>
                    <a:pt x="84001" y="164627"/>
                  </a:lnTo>
                  <a:lnTo>
                    <a:pt x="84001" y="164627"/>
                  </a:lnTo>
                  <a:cubicBezTo>
                    <a:pt x="84001" y="164627"/>
                    <a:pt x="84229" y="164260"/>
                    <a:pt x="84229" y="164260"/>
                  </a:cubicBezTo>
                  <a:lnTo>
                    <a:pt x="85716" y="161878"/>
                  </a:lnTo>
                  <a:lnTo>
                    <a:pt x="87157" y="159474"/>
                  </a:lnTo>
                  <a:lnTo>
                    <a:pt x="87522" y="158878"/>
                  </a:lnTo>
                  <a:lnTo>
                    <a:pt x="87568" y="158787"/>
                  </a:lnTo>
                  <a:lnTo>
                    <a:pt x="87820" y="158329"/>
                  </a:lnTo>
                  <a:lnTo>
                    <a:pt x="87888" y="158168"/>
                  </a:lnTo>
                  <a:lnTo>
                    <a:pt x="88049" y="157848"/>
                  </a:lnTo>
                  <a:lnTo>
                    <a:pt x="88666" y="156588"/>
                  </a:lnTo>
                  <a:lnTo>
                    <a:pt x="89901" y="154092"/>
                  </a:lnTo>
                  <a:lnTo>
                    <a:pt x="90495" y="152810"/>
                  </a:lnTo>
                  <a:lnTo>
                    <a:pt x="90701" y="152374"/>
                  </a:lnTo>
                  <a:lnTo>
                    <a:pt x="90770" y="152191"/>
                  </a:lnTo>
                  <a:lnTo>
                    <a:pt x="90907" y="151825"/>
                  </a:lnTo>
                  <a:lnTo>
                    <a:pt x="91181" y="151092"/>
                  </a:lnTo>
                  <a:cubicBezTo>
                    <a:pt x="91890" y="149145"/>
                    <a:pt x="92736" y="147107"/>
                    <a:pt x="93308" y="145252"/>
                  </a:cubicBezTo>
                  <a:lnTo>
                    <a:pt x="94589" y="140374"/>
                  </a:lnTo>
                  <a:cubicBezTo>
                    <a:pt x="94589" y="140946"/>
                    <a:pt x="94589" y="141519"/>
                    <a:pt x="94543" y="142206"/>
                  </a:cubicBezTo>
                  <a:lnTo>
                    <a:pt x="94291" y="146122"/>
                  </a:lnTo>
                  <a:lnTo>
                    <a:pt x="94177" y="147863"/>
                  </a:lnTo>
                  <a:lnTo>
                    <a:pt x="93903" y="149718"/>
                  </a:lnTo>
                  <a:lnTo>
                    <a:pt x="92805" y="157161"/>
                  </a:lnTo>
                  <a:lnTo>
                    <a:pt x="92279" y="160871"/>
                  </a:lnTo>
                  <a:cubicBezTo>
                    <a:pt x="92096" y="162108"/>
                    <a:pt x="91776" y="163413"/>
                    <a:pt x="91524" y="164673"/>
                  </a:cubicBezTo>
                  <a:lnTo>
                    <a:pt x="89901" y="172345"/>
                  </a:lnTo>
                  <a:lnTo>
                    <a:pt x="89123" y="176078"/>
                  </a:lnTo>
                  <a:lnTo>
                    <a:pt x="88231" y="179902"/>
                  </a:lnTo>
                  <a:lnTo>
                    <a:pt x="84687" y="195155"/>
                  </a:lnTo>
                  <a:lnTo>
                    <a:pt x="82903" y="202804"/>
                  </a:lnTo>
                  <a:cubicBezTo>
                    <a:pt x="82286" y="205300"/>
                    <a:pt x="81828" y="208048"/>
                    <a:pt x="81280" y="210705"/>
                  </a:cubicBezTo>
                  <a:lnTo>
                    <a:pt x="79725" y="218675"/>
                  </a:lnTo>
                  <a:cubicBezTo>
                    <a:pt x="79267" y="221331"/>
                    <a:pt x="79016" y="223873"/>
                    <a:pt x="78673" y="226461"/>
                  </a:cubicBezTo>
                  <a:lnTo>
                    <a:pt x="77735" y="234225"/>
                  </a:lnTo>
                  <a:lnTo>
                    <a:pt x="77507" y="238576"/>
                  </a:lnTo>
                  <a:cubicBezTo>
                    <a:pt x="77461" y="239950"/>
                    <a:pt x="77346" y="241279"/>
                    <a:pt x="77346" y="242653"/>
                  </a:cubicBezTo>
                  <a:cubicBezTo>
                    <a:pt x="77415" y="245447"/>
                    <a:pt x="77346" y="248149"/>
                    <a:pt x="77575" y="251012"/>
                  </a:cubicBezTo>
                  <a:lnTo>
                    <a:pt x="78032" y="255409"/>
                  </a:lnTo>
                  <a:cubicBezTo>
                    <a:pt x="78215" y="256829"/>
                    <a:pt x="78307" y="258409"/>
                    <a:pt x="78627" y="259623"/>
                  </a:cubicBezTo>
                  <a:lnTo>
                    <a:pt x="79450" y="263424"/>
                  </a:lnTo>
                  <a:lnTo>
                    <a:pt x="79884" y="265348"/>
                  </a:lnTo>
                  <a:lnTo>
                    <a:pt x="79931" y="265600"/>
                  </a:lnTo>
                  <a:lnTo>
                    <a:pt x="79931" y="265715"/>
                  </a:lnTo>
                  <a:cubicBezTo>
                    <a:pt x="80045" y="266058"/>
                    <a:pt x="79770" y="265096"/>
                    <a:pt x="80182" y="266516"/>
                  </a:cubicBezTo>
                  <a:lnTo>
                    <a:pt x="80342" y="266974"/>
                  </a:lnTo>
                  <a:lnTo>
                    <a:pt x="80639" y="267913"/>
                  </a:lnTo>
                  <a:lnTo>
                    <a:pt x="81257" y="269791"/>
                  </a:lnTo>
                  <a:lnTo>
                    <a:pt x="81462" y="270387"/>
                  </a:lnTo>
                  <a:lnTo>
                    <a:pt x="81646" y="270845"/>
                  </a:lnTo>
                  <a:lnTo>
                    <a:pt x="81989" y="271761"/>
                  </a:lnTo>
                  <a:lnTo>
                    <a:pt x="82171" y="272241"/>
                  </a:lnTo>
                  <a:lnTo>
                    <a:pt x="82514" y="273043"/>
                  </a:lnTo>
                  <a:lnTo>
                    <a:pt x="82926" y="273913"/>
                  </a:lnTo>
                  <a:lnTo>
                    <a:pt x="83749" y="275677"/>
                  </a:lnTo>
                  <a:lnTo>
                    <a:pt x="85373" y="279249"/>
                  </a:lnTo>
                  <a:lnTo>
                    <a:pt x="85785" y="280142"/>
                  </a:lnTo>
                  <a:lnTo>
                    <a:pt x="85876" y="280372"/>
                  </a:lnTo>
                  <a:lnTo>
                    <a:pt x="86082" y="280761"/>
                  </a:lnTo>
                  <a:lnTo>
                    <a:pt x="86150" y="280875"/>
                  </a:lnTo>
                  <a:lnTo>
                    <a:pt x="86402" y="281356"/>
                  </a:lnTo>
                  <a:lnTo>
                    <a:pt x="87431" y="283188"/>
                  </a:lnTo>
                  <a:lnTo>
                    <a:pt x="89443" y="286876"/>
                  </a:lnTo>
                  <a:cubicBezTo>
                    <a:pt x="90130" y="288089"/>
                    <a:pt x="90838" y="289097"/>
                    <a:pt x="91570" y="290219"/>
                  </a:cubicBezTo>
                  <a:lnTo>
                    <a:pt x="93788" y="293632"/>
                  </a:lnTo>
                  <a:lnTo>
                    <a:pt x="96349" y="296975"/>
                  </a:lnTo>
                  <a:cubicBezTo>
                    <a:pt x="97973" y="299288"/>
                    <a:pt x="99940" y="301303"/>
                    <a:pt x="101838" y="303342"/>
                  </a:cubicBezTo>
                  <a:lnTo>
                    <a:pt x="103255" y="304854"/>
                  </a:lnTo>
                  <a:lnTo>
                    <a:pt x="104833" y="306319"/>
                  </a:lnTo>
                  <a:lnTo>
                    <a:pt x="108012" y="309182"/>
                  </a:lnTo>
                  <a:cubicBezTo>
                    <a:pt x="109109" y="310212"/>
                    <a:pt x="110093" y="310877"/>
                    <a:pt x="111122" y="311701"/>
                  </a:cubicBezTo>
                  <a:lnTo>
                    <a:pt x="114415" y="314220"/>
                  </a:lnTo>
                  <a:lnTo>
                    <a:pt x="120955" y="318686"/>
                  </a:lnTo>
                  <a:lnTo>
                    <a:pt x="124180" y="320839"/>
                  </a:lnTo>
                  <a:cubicBezTo>
                    <a:pt x="125277" y="321572"/>
                    <a:pt x="126146" y="322259"/>
                    <a:pt x="127152" y="322923"/>
                  </a:cubicBezTo>
                  <a:cubicBezTo>
                    <a:pt x="129073" y="324205"/>
                    <a:pt x="131131" y="325946"/>
                    <a:pt x="133144" y="327595"/>
                  </a:cubicBezTo>
                  <a:lnTo>
                    <a:pt x="133189" y="327641"/>
                  </a:lnTo>
                  <a:lnTo>
                    <a:pt x="133304" y="328259"/>
                  </a:lnTo>
                  <a:lnTo>
                    <a:pt x="133372" y="329038"/>
                  </a:lnTo>
                  <a:lnTo>
                    <a:pt x="133464" y="329816"/>
                  </a:lnTo>
                  <a:cubicBezTo>
                    <a:pt x="133487" y="330068"/>
                    <a:pt x="133464" y="330526"/>
                    <a:pt x="133464" y="330847"/>
                  </a:cubicBezTo>
                  <a:lnTo>
                    <a:pt x="133464" y="331969"/>
                  </a:lnTo>
                  <a:cubicBezTo>
                    <a:pt x="133464" y="331969"/>
                    <a:pt x="133418" y="332221"/>
                    <a:pt x="133418" y="332221"/>
                  </a:cubicBezTo>
                  <a:lnTo>
                    <a:pt x="133350" y="332610"/>
                  </a:lnTo>
                  <a:cubicBezTo>
                    <a:pt x="133235" y="333229"/>
                    <a:pt x="133166" y="333824"/>
                    <a:pt x="133029" y="334420"/>
                  </a:cubicBezTo>
                  <a:lnTo>
                    <a:pt x="132526" y="336229"/>
                  </a:lnTo>
                  <a:cubicBezTo>
                    <a:pt x="132343" y="336824"/>
                    <a:pt x="132092" y="337328"/>
                    <a:pt x="131886" y="337900"/>
                  </a:cubicBezTo>
                  <a:cubicBezTo>
                    <a:pt x="131772" y="338175"/>
                    <a:pt x="131703" y="338427"/>
                    <a:pt x="131566" y="338748"/>
                  </a:cubicBezTo>
                  <a:lnTo>
                    <a:pt x="131040" y="339733"/>
                  </a:lnTo>
                  <a:cubicBezTo>
                    <a:pt x="129897" y="342160"/>
                    <a:pt x="128250" y="344336"/>
                    <a:pt x="126558" y="346489"/>
                  </a:cubicBezTo>
                  <a:cubicBezTo>
                    <a:pt x="125643" y="347542"/>
                    <a:pt x="124866" y="348550"/>
                    <a:pt x="123791" y="349649"/>
                  </a:cubicBezTo>
                  <a:lnTo>
                    <a:pt x="122259" y="351275"/>
                  </a:lnTo>
                  <a:lnTo>
                    <a:pt x="120772" y="352626"/>
                  </a:lnTo>
                  <a:cubicBezTo>
                    <a:pt x="118691" y="354481"/>
                    <a:pt x="116679" y="356405"/>
                    <a:pt x="114209" y="358237"/>
                  </a:cubicBezTo>
                  <a:lnTo>
                    <a:pt x="110687" y="360985"/>
                  </a:lnTo>
                  <a:lnTo>
                    <a:pt x="107212" y="363367"/>
                  </a:lnTo>
                  <a:lnTo>
                    <a:pt x="103644" y="365795"/>
                  </a:lnTo>
                  <a:lnTo>
                    <a:pt x="99802" y="368108"/>
                  </a:lnTo>
                  <a:cubicBezTo>
                    <a:pt x="98545" y="368840"/>
                    <a:pt x="97195" y="369734"/>
                    <a:pt x="96029" y="370352"/>
                  </a:cubicBezTo>
                  <a:lnTo>
                    <a:pt x="92188" y="372322"/>
                  </a:lnTo>
                  <a:cubicBezTo>
                    <a:pt x="89672" y="373673"/>
                    <a:pt x="86928" y="374909"/>
                    <a:pt x="84229" y="376123"/>
                  </a:cubicBezTo>
                  <a:cubicBezTo>
                    <a:pt x="81508" y="377337"/>
                    <a:pt x="78741" y="378643"/>
                    <a:pt x="76043" y="379994"/>
                  </a:cubicBezTo>
                  <a:cubicBezTo>
                    <a:pt x="74694" y="380704"/>
                    <a:pt x="73344" y="381391"/>
                    <a:pt x="71972" y="382147"/>
                  </a:cubicBezTo>
                  <a:cubicBezTo>
                    <a:pt x="70623" y="382925"/>
                    <a:pt x="69228" y="383704"/>
                    <a:pt x="67948" y="384528"/>
                  </a:cubicBezTo>
                  <a:lnTo>
                    <a:pt x="64174" y="387025"/>
                  </a:lnTo>
                  <a:lnTo>
                    <a:pt x="60470" y="389910"/>
                  </a:lnTo>
                  <a:lnTo>
                    <a:pt x="57040" y="393116"/>
                  </a:lnTo>
                  <a:cubicBezTo>
                    <a:pt x="55942" y="394261"/>
                    <a:pt x="54913" y="395475"/>
                    <a:pt x="53838" y="396643"/>
                  </a:cubicBezTo>
                  <a:cubicBezTo>
                    <a:pt x="52855" y="397834"/>
                    <a:pt x="52032" y="399048"/>
                    <a:pt x="51117" y="400239"/>
                  </a:cubicBezTo>
                  <a:lnTo>
                    <a:pt x="50774" y="400674"/>
                  </a:lnTo>
                  <a:lnTo>
                    <a:pt x="50614" y="400926"/>
                  </a:lnTo>
                  <a:lnTo>
                    <a:pt x="50614" y="400995"/>
                  </a:lnTo>
                  <a:cubicBezTo>
                    <a:pt x="50614" y="400995"/>
                    <a:pt x="50522" y="401109"/>
                    <a:pt x="50522" y="401109"/>
                  </a:cubicBezTo>
                  <a:lnTo>
                    <a:pt x="50362" y="401338"/>
                  </a:lnTo>
                  <a:lnTo>
                    <a:pt x="49791" y="402300"/>
                  </a:lnTo>
                  <a:lnTo>
                    <a:pt x="48601" y="404223"/>
                  </a:lnTo>
                  <a:cubicBezTo>
                    <a:pt x="47755" y="405666"/>
                    <a:pt x="47024" y="407040"/>
                    <a:pt x="46429" y="408392"/>
                  </a:cubicBezTo>
                  <a:cubicBezTo>
                    <a:pt x="45789" y="409835"/>
                    <a:pt x="45263" y="411186"/>
                    <a:pt x="44691" y="412560"/>
                  </a:cubicBezTo>
                  <a:lnTo>
                    <a:pt x="44645" y="412628"/>
                  </a:lnTo>
                  <a:lnTo>
                    <a:pt x="44600" y="412720"/>
                  </a:lnTo>
                  <a:lnTo>
                    <a:pt x="43685" y="415743"/>
                  </a:lnTo>
                  <a:cubicBezTo>
                    <a:pt x="43525" y="416270"/>
                    <a:pt x="43365" y="416682"/>
                    <a:pt x="43205" y="417323"/>
                  </a:cubicBezTo>
                  <a:lnTo>
                    <a:pt x="42862" y="418926"/>
                  </a:lnTo>
                  <a:cubicBezTo>
                    <a:pt x="42633" y="420003"/>
                    <a:pt x="42336" y="421056"/>
                    <a:pt x="42222" y="422132"/>
                  </a:cubicBezTo>
                  <a:cubicBezTo>
                    <a:pt x="42061" y="423209"/>
                    <a:pt x="41879" y="424285"/>
                    <a:pt x="41764" y="425385"/>
                  </a:cubicBezTo>
                  <a:lnTo>
                    <a:pt x="41536" y="428659"/>
                  </a:lnTo>
                  <a:cubicBezTo>
                    <a:pt x="41490" y="429759"/>
                    <a:pt x="41536" y="430789"/>
                    <a:pt x="41536" y="431843"/>
                  </a:cubicBezTo>
                  <a:cubicBezTo>
                    <a:pt x="41490" y="433011"/>
                    <a:pt x="41650" y="434041"/>
                    <a:pt x="41718" y="435141"/>
                  </a:cubicBezTo>
                  <a:cubicBezTo>
                    <a:pt x="41764" y="436240"/>
                    <a:pt x="41947" y="437293"/>
                    <a:pt x="42107" y="438370"/>
                  </a:cubicBezTo>
                  <a:cubicBezTo>
                    <a:pt x="42404" y="440500"/>
                    <a:pt x="42908" y="442698"/>
                    <a:pt x="43456" y="444691"/>
                  </a:cubicBezTo>
                  <a:cubicBezTo>
                    <a:pt x="43685" y="445698"/>
                    <a:pt x="44097" y="446775"/>
                    <a:pt x="44440" y="447805"/>
                  </a:cubicBezTo>
                  <a:cubicBezTo>
                    <a:pt x="44783" y="448836"/>
                    <a:pt x="45126" y="449867"/>
                    <a:pt x="45514" y="450874"/>
                  </a:cubicBezTo>
                  <a:lnTo>
                    <a:pt x="46818" y="453760"/>
                  </a:lnTo>
                  <a:cubicBezTo>
                    <a:pt x="47229" y="454722"/>
                    <a:pt x="47778" y="455729"/>
                    <a:pt x="48282" y="456645"/>
                  </a:cubicBezTo>
                  <a:cubicBezTo>
                    <a:pt x="48784" y="457607"/>
                    <a:pt x="49333" y="458523"/>
                    <a:pt x="49905" y="459393"/>
                  </a:cubicBezTo>
                  <a:lnTo>
                    <a:pt x="50317" y="460058"/>
                  </a:lnTo>
                  <a:cubicBezTo>
                    <a:pt x="50500" y="460355"/>
                    <a:pt x="50637" y="460516"/>
                    <a:pt x="50797" y="460745"/>
                  </a:cubicBezTo>
                  <a:lnTo>
                    <a:pt x="51712" y="462027"/>
                  </a:lnTo>
                  <a:cubicBezTo>
                    <a:pt x="51872" y="462233"/>
                    <a:pt x="52123" y="462302"/>
                    <a:pt x="52375" y="462233"/>
                  </a:cubicBezTo>
                  <a:cubicBezTo>
                    <a:pt x="52672" y="462119"/>
                    <a:pt x="52832" y="461798"/>
                    <a:pt x="52718" y="461523"/>
                  </a:cubicBezTo>
                  <a:lnTo>
                    <a:pt x="52718" y="461455"/>
                  </a:lnTo>
                  <a:cubicBezTo>
                    <a:pt x="52078" y="459645"/>
                    <a:pt x="51666" y="457630"/>
                    <a:pt x="51208" y="455661"/>
                  </a:cubicBezTo>
                  <a:lnTo>
                    <a:pt x="50865" y="454195"/>
                  </a:lnTo>
                  <a:lnTo>
                    <a:pt x="50705" y="453531"/>
                  </a:lnTo>
                  <a:lnTo>
                    <a:pt x="50591" y="452798"/>
                  </a:lnTo>
                  <a:lnTo>
                    <a:pt x="50134" y="449867"/>
                  </a:lnTo>
                  <a:cubicBezTo>
                    <a:pt x="49928" y="447920"/>
                    <a:pt x="49745" y="445950"/>
                    <a:pt x="49631" y="444049"/>
                  </a:cubicBezTo>
                  <a:cubicBezTo>
                    <a:pt x="49676" y="442126"/>
                    <a:pt x="49562" y="440316"/>
                    <a:pt x="49699" y="438347"/>
                  </a:cubicBezTo>
                  <a:lnTo>
                    <a:pt x="49974" y="435324"/>
                  </a:lnTo>
                  <a:lnTo>
                    <a:pt x="50088" y="433812"/>
                  </a:lnTo>
                  <a:lnTo>
                    <a:pt x="50134" y="433080"/>
                  </a:lnTo>
                  <a:lnTo>
                    <a:pt x="50134" y="432896"/>
                  </a:lnTo>
                  <a:cubicBezTo>
                    <a:pt x="50134" y="432896"/>
                    <a:pt x="50157" y="432644"/>
                    <a:pt x="50134" y="433080"/>
                  </a:cubicBezTo>
                  <a:lnTo>
                    <a:pt x="50134" y="433011"/>
                  </a:lnTo>
                  <a:cubicBezTo>
                    <a:pt x="50134" y="433011"/>
                    <a:pt x="50179" y="432919"/>
                    <a:pt x="50179" y="432919"/>
                  </a:cubicBezTo>
                  <a:lnTo>
                    <a:pt x="50248" y="432576"/>
                  </a:lnTo>
                  <a:lnTo>
                    <a:pt x="51483" y="427240"/>
                  </a:lnTo>
                  <a:lnTo>
                    <a:pt x="53472" y="421560"/>
                  </a:lnTo>
                  <a:lnTo>
                    <a:pt x="53724" y="420850"/>
                  </a:lnTo>
                  <a:lnTo>
                    <a:pt x="53770" y="420690"/>
                  </a:lnTo>
                  <a:lnTo>
                    <a:pt x="53838" y="420530"/>
                  </a:lnTo>
                  <a:lnTo>
                    <a:pt x="54479" y="419178"/>
                  </a:lnTo>
                  <a:lnTo>
                    <a:pt x="55142" y="417804"/>
                  </a:lnTo>
                  <a:lnTo>
                    <a:pt x="55302" y="417438"/>
                  </a:lnTo>
                  <a:lnTo>
                    <a:pt x="55302" y="417369"/>
                  </a:lnTo>
                  <a:cubicBezTo>
                    <a:pt x="55302" y="417369"/>
                    <a:pt x="55325" y="417369"/>
                    <a:pt x="55347" y="417369"/>
                  </a:cubicBezTo>
                  <a:cubicBezTo>
                    <a:pt x="55325" y="417438"/>
                    <a:pt x="55210" y="417621"/>
                    <a:pt x="55302" y="417506"/>
                  </a:cubicBezTo>
                  <a:lnTo>
                    <a:pt x="55370" y="417392"/>
                  </a:lnTo>
                  <a:cubicBezTo>
                    <a:pt x="55508" y="417438"/>
                    <a:pt x="55531" y="417438"/>
                    <a:pt x="55370" y="417369"/>
                  </a:cubicBezTo>
                  <a:lnTo>
                    <a:pt x="55370" y="417323"/>
                  </a:lnTo>
                  <a:cubicBezTo>
                    <a:pt x="55370" y="417323"/>
                    <a:pt x="55416" y="417254"/>
                    <a:pt x="55416" y="417254"/>
                  </a:cubicBezTo>
                  <a:lnTo>
                    <a:pt x="55416" y="417254"/>
                  </a:lnTo>
                  <a:cubicBezTo>
                    <a:pt x="55416" y="417254"/>
                    <a:pt x="55416" y="417254"/>
                    <a:pt x="55416" y="417254"/>
                  </a:cubicBezTo>
                  <a:cubicBezTo>
                    <a:pt x="55416" y="417254"/>
                    <a:pt x="55462" y="417163"/>
                    <a:pt x="55347" y="417369"/>
                  </a:cubicBezTo>
                  <a:lnTo>
                    <a:pt x="55347" y="417369"/>
                  </a:lnTo>
                  <a:lnTo>
                    <a:pt x="55393" y="417278"/>
                  </a:lnTo>
                  <a:lnTo>
                    <a:pt x="55439" y="417186"/>
                  </a:lnTo>
                  <a:lnTo>
                    <a:pt x="55439" y="417186"/>
                  </a:lnTo>
                  <a:cubicBezTo>
                    <a:pt x="55439" y="417186"/>
                    <a:pt x="55439" y="417186"/>
                    <a:pt x="55485" y="417186"/>
                  </a:cubicBezTo>
                  <a:lnTo>
                    <a:pt x="55485" y="417117"/>
                  </a:lnTo>
                  <a:cubicBezTo>
                    <a:pt x="56056" y="417369"/>
                    <a:pt x="56582" y="417575"/>
                    <a:pt x="55508" y="417117"/>
                  </a:cubicBezTo>
                  <a:lnTo>
                    <a:pt x="55576" y="417003"/>
                  </a:lnTo>
                  <a:lnTo>
                    <a:pt x="57109" y="414415"/>
                  </a:lnTo>
                  <a:lnTo>
                    <a:pt x="57154" y="414323"/>
                  </a:lnTo>
                  <a:lnTo>
                    <a:pt x="57246" y="414117"/>
                  </a:lnTo>
                  <a:lnTo>
                    <a:pt x="57268" y="414117"/>
                  </a:lnTo>
                  <a:lnTo>
                    <a:pt x="57360" y="413957"/>
                  </a:lnTo>
                  <a:lnTo>
                    <a:pt x="57520" y="413728"/>
                  </a:lnTo>
                  <a:lnTo>
                    <a:pt x="57840" y="413247"/>
                  </a:lnTo>
                  <a:cubicBezTo>
                    <a:pt x="58023" y="412972"/>
                    <a:pt x="58320" y="412560"/>
                    <a:pt x="58618" y="412148"/>
                  </a:cubicBezTo>
                  <a:lnTo>
                    <a:pt x="59052" y="411529"/>
                  </a:lnTo>
                  <a:lnTo>
                    <a:pt x="59167" y="411369"/>
                  </a:lnTo>
                  <a:cubicBezTo>
                    <a:pt x="59258" y="411231"/>
                    <a:pt x="59075" y="411483"/>
                    <a:pt x="59121" y="411461"/>
                  </a:cubicBezTo>
                  <a:lnTo>
                    <a:pt x="59121" y="411415"/>
                  </a:lnTo>
                  <a:cubicBezTo>
                    <a:pt x="59121" y="411415"/>
                    <a:pt x="59212" y="411346"/>
                    <a:pt x="59212" y="411346"/>
                  </a:cubicBezTo>
                  <a:lnTo>
                    <a:pt x="59441" y="411071"/>
                  </a:lnTo>
                  <a:lnTo>
                    <a:pt x="60356" y="409857"/>
                  </a:lnTo>
                  <a:lnTo>
                    <a:pt x="61270" y="408666"/>
                  </a:lnTo>
                  <a:lnTo>
                    <a:pt x="61385" y="408529"/>
                  </a:lnTo>
                  <a:lnTo>
                    <a:pt x="61453" y="408437"/>
                  </a:lnTo>
                  <a:cubicBezTo>
                    <a:pt x="61613" y="408231"/>
                    <a:pt x="61270" y="408712"/>
                    <a:pt x="61316" y="408666"/>
                  </a:cubicBezTo>
                  <a:lnTo>
                    <a:pt x="61339" y="408666"/>
                  </a:lnTo>
                  <a:cubicBezTo>
                    <a:pt x="61339" y="408666"/>
                    <a:pt x="61568" y="408392"/>
                    <a:pt x="61568" y="408392"/>
                  </a:cubicBezTo>
                  <a:lnTo>
                    <a:pt x="62025" y="407911"/>
                  </a:lnTo>
                  <a:cubicBezTo>
                    <a:pt x="62642" y="407270"/>
                    <a:pt x="63214" y="406605"/>
                    <a:pt x="63854" y="405964"/>
                  </a:cubicBezTo>
                  <a:lnTo>
                    <a:pt x="65889" y="404178"/>
                  </a:lnTo>
                  <a:cubicBezTo>
                    <a:pt x="66530" y="403536"/>
                    <a:pt x="67284" y="403101"/>
                    <a:pt x="67948" y="402529"/>
                  </a:cubicBezTo>
                  <a:cubicBezTo>
                    <a:pt x="68634" y="402002"/>
                    <a:pt x="69297" y="401475"/>
                    <a:pt x="70189" y="400949"/>
                  </a:cubicBezTo>
                  <a:lnTo>
                    <a:pt x="72567" y="399391"/>
                  </a:lnTo>
                  <a:lnTo>
                    <a:pt x="74945" y="398017"/>
                  </a:lnTo>
                  <a:cubicBezTo>
                    <a:pt x="76523" y="397101"/>
                    <a:pt x="78261" y="396322"/>
                    <a:pt x="79931" y="395498"/>
                  </a:cubicBezTo>
                  <a:cubicBezTo>
                    <a:pt x="82469" y="394330"/>
                    <a:pt x="85304" y="393185"/>
                    <a:pt x="88186" y="392017"/>
                  </a:cubicBezTo>
                  <a:lnTo>
                    <a:pt x="88117" y="392841"/>
                  </a:lnTo>
                  <a:lnTo>
                    <a:pt x="88117" y="393070"/>
                  </a:lnTo>
                  <a:cubicBezTo>
                    <a:pt x="88117" y="393070"/>
                    <a:pt x="88094" y="393070"/>
                    <a:pt x="88094" y="393070"/>
                  </a:cubicBezTo>
                  <a:lnTo>
                    <a:pt x="88094" y="393070"/>
                  </a:lnTo>
                  <a:lnTo>
                    <a:pt x="88094" y="393528"/>
                  </a:lnTo>
                  <a:cubicBezTo>
                    <a:pt x="88094" y="393528"/>
                    <a:pt x="88094" y="394009"/>
                    <a:pt x="88094" y="394009"/>
                  </a:cubicBezTo>
                  <a:lnTo>
                    <a:pt x="88094" y="394971"/>
                  </a:lnTo>
                  <a:cubicBezTo>
                    <a:pt x="88094" y="394971"/>
                    <a:pt x="88140" y="396895"/>
                    <a:pt x="88140" y="396895"/>
                  </a:cubicBezTo>
                  <a:cubicBezTo>
                    <a:pt x="88209" y="398132"/>
                    <a:pt x="88368" y="399162"/>
                    <a:pt x="88506" y="400307"/>
                  </a:cubicBezTo>
                  <a:lnTo>
                    <a:pt x="88597" y="401155"/>
                  </a:lnTo>
                  <a:lnTo>
                    <a:pt x="88643" y="401544"/>
                  </a:lnTo>
                  <a:lnTo>
                    <a:pt x="88689" y="401750"/>
                  </a:lnTo>
                  <a:lnTo>
                    <a:pt x="88757" y="402208"/>
                  </a:lnTo>
                  <a:lnTo>
                    <a:pt x="89100" y="403995"/>
                  </a:lnTo>
                  <a:lnTo>
                    <a:pt x="89443" y="405758"/>
                  </a:lnTo>
                  <a:lnTo>
                    <a:pt x="89855" y="407407"/>
                  </a:lnTo>
                  <a:lnTo>
                    <a:pt x="90267" y="409033"/>
                  </a:lnTo>
                  <a:lnTo>
                    <a:pt x="90518" y="409972"/>
                  </a:lnTo>
                  <a:lnTo>
                    <a:pt x="90770" y="410819"/>
                  </a:lnTo>
                  <a:lnTo>
                    <a:pt x="92759" y="417254"/>
                  </a:lnTo>
                  <a:cubicBezTo>
                    <a:pt x="93125" y="418468"/>
                    <a:pt x="93468" y="419430"/>
                    <a:pt x="93834" y="420530"/>
                  </a:cubicBezTo>
                  <a:lnTo>
                    <a:pt x="94932" y="423713"/>
                  </a:lnTo>
                  <a:lnTo>
                    <a:pt x="95480" y="425339"/>
                  </a:lnTo>
                  <a:lnTo>
                    <a:pt x="95480" y="425339"/>
                  </a:lnTo>
                  <a:cubicBezTo>
                    <a:pt x="95343" y="426392"/>
                    <a:pt x="95526" y="427469"/>
                    <a:pt x="96144" y="428385"/>
                  </a:cubicBezTo>
                  <a:lnTo>
                    <a:pt x="96647" y="429140"/>
                  </a:lnTo>
                  <a:cubicBezTo>
                    <a:pt x="96715" y="429415"/>
                    <a:pt x="96807" y="429690"/>
                    <a:pt x="96875" y="429988"/>
                  </a:cubicBezTo>
                  <a:lnTo>
                    <a:pt x="97653" y="433194"/>
                  </a:lnTo>
                  <a:lnTo>
                    <a:pt x="98110" y="436332"/>
                  </a:lnTo>
                  <a:lnTo>
                    <a:pt x="98110" y="436194"/>
                  </a:lnTo>
                  <a:lnTo>
                    <a:pt x="98362" y="443385"/>
                  </a:lnTo>
                  <a:lnTo>
                    <a:pt x="98362" y="443523"/>
                  </a:lnTo>
                  <a:lnTo>
                    <a:pt x="98819" y="446981"/>
                  </a:lnTo>
                  <a:lnTo>
                    <a:pt x="99116" y="448653"/>
                  </a:lnTo>
                  <a:lnTo>
                    <a:pt x="99277" y="449500"/>
                  </a:lnTo>
                  <a:lnTo>
                    <a:pt x="99368" y="450050"/>
                  </a:lnTo>
                  <a:lnTo>
                    <a:pt x="99459" y="450439"/>
                  </a:lnTo>
                  <a:lnTo>
                    <a:pt x="99894" y="452088"/>
                  </a:lnTo>
                  <a:cubicBezTo>
                    <a:pt x="99963" y="452340"/>
                    <a:pt x="100031" y="452683"/>
                    <a:pt x="100145" y="452935"/>
                  </a:cubicBezTo>
                  <a:lnTo>
                    <a:pt x="100443" y="453737"/>
                  </a:lnTo>
                  <a:cubicBezTo>
                    <a:pt x="100649" y="454286"/>
                    <a:pt x="100809" y="454813"/>
                    <a:pt x="101060" y="455386"/>
                  </a:cubicBezTo>
                  <a:lnTo>
                    <a:pt x="101769" y="457012"/>
                  </a:lnTo>
                  <a:lnTo>
                    <a:pt x="101769" y="457012"/>
                  </a:lnTo>
                  <a:lnTo>
                    <a:pt x="102226" y="457859"/>
                  </a:lnTo>
                  <a:lnTo>
                    <a:pt x="102455" y="458271"/>
                  </a:lnTo>
                  <a:lnTo>
                    <a:pt x="102638" y="458569"/>
                  </a:lnTo>
                  <a:lnTo>
                    <a:pt x="102752" y="458775"/>
                  </a:lnTo>
                  <a:lnTo>
                    <a:pt x="103324" y="459600"/>
                  </a:lnTo>
                  <a:lnTo>
                    <a:pt x="103941" y="460355"/>
                  </a:lnTo>
                  <a:cubicBezTo>
                    <a:pt x="104079" y="460516"/>
                    <a:pt x="104284" y="460584"/>
                    <a:pt x="104490" y="460539"/>
                  </a:cubicBezTo>
                  <a:cubicBezTo>
                    <a:pt x="104811" y="460470"/>
                    <a:pt x="104993" y="460172"/>
                    <a:pt x="104948" y="459875"/>
                  </a:cubicBezTo>
                  <a:lnTo>
                    <a:pt x="104948" y="459760"/>
                  </a:lnTo>
                  <a:cubicBezTo>
                    <a:pt x="104948" y="459760"/>
                    <a:pt x="104765" y="458981"/>
                    <a:pt x="104765" y="458981"/>
                  </a:cubicBezTo>
                  <a:lnTo>
                    <a:pt x="104765" y="458775"/>
                  </a:lnTo>
                  <a:cubicBezTo>
                    <a:pt x="104765" y="458775"/>
                    <a:pt x="104719" y="458729"/>
                    <a:pt x="104719" y="458729"/>
                  </a:cubicBezTo>
                  <a:cubicBezTo>
                    <a:pt x="104719" y="458729"/>
                    <a:pt x="104811" y="458958"/>
                    <a:pt x="104765" y="458844"/>
                  </a:cubicBezTo>
                  <a:lnTo>
                    <a:pt x="104765" y="458844"/>
                  </a:lnTo>
                  <a:lnTo>
                    <a:pt x="104765" y="458706"/>
                  </a:lnTo>
                  <a:lnTo>
                    <a:pt x="104719" y="458317"/>
                  </a:lnTo>
                  <a:lnTo>
                    <a:pt x="104582" y="456783"/>
                  </a:lnTo>
                  <a:lnTo>
                    <a:pt x="104536" y="456393"/>
                  </a:lnTo>
                  <a:lnTo>
                    <a:pt x="104536" y="456210"/>
                  </a:lnTo>
                  <a:cubicBezTo>
                    <a:pt x="104536" y="456210"/>
                    <a:pt x="104513" y="456119"/>
                    <a:pt x="104513" y="456119"/>
                  </a:cubicBezTo>
                  <a:lnTo>
                    <a:pt x="104513" y="456073"/>
                  </a:lnTo>
                  <a:cubicBezTo>
                    <a:pt x="104513" y="456073"/>
                    <a:pt x="104513" y="456050"/>
                    <a:pt x="104513" y="456050"/>
                  </a:cubicBezTo>
                  <a:lnTo>
                    <a:pt x="104513" y="456050"/>
                  </a:lnTo>
                  <a:cubicBezTo>
                    <a:pt x="104513" y="456050"/>
                    <a:pt x="104513" y="456096"/>
                    <a:pt x="104536" y="456141"/>
                  </a:cubicBezTo>
                  <a:lnTo>
                    <a:pt x="104536" y="456141"/>
                  </a:lnTo>
                  <a:cubicBezTo>
                    <a:pt x="104536" y="456141"/>
                    <a:pt x="104536" y="455386"/>
                    <a:pt x="104536" y="455386"/>
                  </a:cubicBezTo>
                  <a:lnTo>
                    <a:pt x="104536" y="453828"/>
                  </a:lnTo>
                  <a:cubicBezTo>
                    <a:pt x="104536" y="453828"/>
                    <a:pt x="104582" y="452271"/>
                    <a:pt x="104582" y="452271"/>
                  </a:cubicBezTo>
                  <a:lnTo>
                    <a:pt x="104582" y="451790"/>
                  </a:lnTo>
                  <a:lnTo>
                    <a:pt x="104582" y="451790"/>
                  </a:lnTo>
                  <a:cubicBezTo>
                    <a:pt x="104650" y="452202"/>
                    <a:pt x="104582" y="451882"/>
                    <a:pt x="104605" y="451996"/>
                  </a:cubicBezTo>
                  <a:lnTo>
                    <a:pt x="104605" y="451996"/>
                  </a:lnTo>
                  <a:cubicBezTo>
                    <a:pt x="104605" y="451996"/>
                    <a:pt x="104605" y="451973"/>
                    <a:pt x="104605" y="451973"/>
                  </a:cubicBezTo>
                  <a:lnTo>
                    <a:pt x="104605" y="451905"/>
                  </a:lnTo>
                  <a:cubicBezTo>
                    <a:pt x="104605" y="451905"/>
                    <a:pt x="104627" y="451722"/>
                    <a:pt x="104627" y="451722"/>
                  </a:cubicBezTo>
                  <a:lnTo>
                    <a:pt x="104696" y="450943"/>
                  </a:lnTo>
                  <a:lnTo>
                    <a:pt x="104856" y="449408"/>
                  </a:lnTo>
                  <a:cubicBezTo>
                    <a:pt x="104856" y="449408"/>
                    <a:pt x="104902" y="448950"/>
                    <a:pt x="104948" y="448744"/>
                  </a:cubicBezTo>
                  <a:lnTo>
                    <a:pt x="104993" y="447989"/>
                  </a:lnTo>
                  <a:lnTo>
                    <a:pt x="104993" y="448172"/>
                  </a:lnTo>
                  <a:lnTo>
                    <a:pt x="105771" y="443523"/>
                  </a:lnTo>
                  <a:lnTo>
                    <a:pt x="105771" y="443775"/>
                  </a:lnTo>
                  <a:cubicBezTo>
                    <a:pt x="106114" y="442332"/>
                    <a:pt x="106388" y="440935"/>
                    <a:pt x="106686" y="439446"/>
                  </a:cubicBezTo>
                  <a:lnTo>
                    <a:pt x="107234" y="439904"/>
                  </a:lnTo>
                  <a:lnTo>
                    <a:pt x="108538" y="440981"/>
                  </a:lnTo>
                  <a:cubicBezTo>
                    <a:pt x="108950" y="441324"/>
                    <a:pt x="109430" y="441736"/>
                    <a:pt x="109773" y="442011"/>
                  </a:cubicBezTo>
                  <a:lnTo>
                    <a:pt x="111099" y="443065"/>
                  </a:lnTo>
                  <a:cubicBezTo>
                    <a:pt x="111648" y="443523"/>
                    <a:pt x="112014" y="443775"/>
                    <a:pt x="112494" y="444164"/>
                  </a:cubicBezTo>
                  <a:lnTo>
                    <a:pt x="113843" y="445194"/>
                  </a:lnTo>
                  <a:lnTo>
                    <a:pt x="116564" y="447210"/>
                  </a:lnTo>
                  <a:cubicBezTo>
                    <a:pt x="116564" y="447210"/>
                    <a:pt x="116610" y="447233"/>
                    <a:pt x="116633" y="447256"/>
                  </a:cubicBezTo>
                  <a:cubicBezTo>
                    <a:pt x="116907" y="447416"/>
                    <a:pt x="117273" y="447324"/>
                    <a:pt x="117411" y="447027"/>
                  </a:cubicBezTo>
                  <a:lnTo>
                    <a:pt x="117571" y="446775"/>
                  </a:lnTo>
                  <a:lnTo>
                    <a:pt x="118074" y="445836"/>
                  </a:lnTo>
                  <a:lnTo>
                    <a:pt x="118165" y="445607"/>
                  </a:lnTo>
                  <a:lnTo>
                    <a:pt x="118211" y="445492"/>
                  </a:lnTo>
                  <a:lnTo>
                    <a:pt x="118211" y="445492"/>
                  </a:lnTo>
                  <a:cubicBezTo>
                    <a:pt x="118211" y="445492"/>
                    <a:pt x="118211" y="445492"/>
                    <a:pt x="118211" y="445492"/>
                  </a:cubicBezTo>
                  <a:cubicBezTo>
                    <a:pt x="118211" y="445675"/>
                    <a:pt x="118165" y="445240"/>
                    <a:pt x="118165" y="445286"/>
                  </a:cubicBezTo>
                  <a:lnTo>
                    <a:pt x="118165" y="445240"/>
                  </a:lnTo>
                  <a:cubicBezTo>
                    <a:pt x="118165" y="445240"/>
                    <a:pt x="118188" y="445172"/>
                    <a:pt x="118188" y="445172"/>
                  </a:cubicBezTo>
                  <a:lnTo>
                    <a:pt x="118348" y="444668"/>
                  </a:lnTo>
                  <a:cubicBezTo>
                    <a:pt x="118463" y="444324"/>
                    <a:pt x="118531" y="444049"/>
                    <a:pt x="118600" y="443706"/>
                  </a:cubicBezTo>
                  <a:lnTo>
                    <a:pt x="118600" y="443706"/>
                  </a:lnTo>
                  <a:cubicBezTo>
                    <a:pt x="118668" y="443912"/>
                    <a:pt x="118508" y="443385"/>
                    <a:pt x="118531" y="443431"/>
                  </a:cubicBezTo>
                  <a:lnTo>
                    <a:pt x="118531" y="443431"/>
                  </a:lnTo>
                  <a:cubicBezTo>
                    <a:pt x="118531" y="443431"/>
                    <a:pt x="118531" y="443385"/>
                    <a:pt x="118531" y="443385"/>
                  </a:cubicBezTo>
                  <a:lnTo>
                    <a:pt x="118531" y="443317"/>
                  </a:lnTo>
                  <a:cubicBezTo>
                    <a:pt x="118531" y="443317"/>
                    <a:pt x="118554" y="443202"/>
                    <a:pt x="118554" y="443202"/>
                  </a:cubicBezTo>
                  <a:lnTo>
                    <a:pt x="118554" y="442973"/>
                  </a:lnTo>
                  <a:cubicBezTo>
                    <a:pt x="118554" y="442973"/>
                    <a:pt x="118668" y="442492"/>
                    <a:pt x="118668" y="442492"/>
                  </a:cubicBezTo>
                  <a:lnTo>
                    <a:pt x="118760" y="441530"/>
                  </a:lnTo>
                  <a:lnTo>
                    <a:pt x="118760" y="441462"/>
                  </a:lnTo>
                  <a:cubicBezTo>
                    <a:pt x="118760" y="441462"/>
                    <a:pt x="118760" y="441439"/>
                    <a:pt x="118760" y="441439"/>
                  </a:cubicBezTo>
                  <a:cubicBezTo>
                    <a:pt x="118714" y="441347"/>
                    <a:pt x="118828" y="441622"/>
                    <a:pt x="118691" y="441279"/>
                  </a:cubicBezTo>
                  <a:lnTo>
                    <a:pt x="118691" y="441279"/>
                  </a:lnTo>
                  <a:lnTo>
                    <a:pt x="118691" y="440866"/>
                  </a:lnTo>
                  <a:cubicBezTo>
                    <a:pt x="118691" y="440866"/>
                    <a:pt x="118691" y="440408"/>
                    <a:pt x="118691" y="440408"/>
                  </a:cubicBezTo>
                  <a:cubicBezTo>
                    <a:pt x="118691" y="440088"/>
                    <a:pt x="118691" y="439767"/>
                    <a:pt x="118668" y="439469"/>
                  </a:cubicBezTo>
                  <a:lnTo>
                    <a:pt x="118668" y="439011"/>
                  </a:lnTo>
                  <a:cubicBezTo>
                    <a:pt x="118668" y="439011"/>
                    <a:pt x="118646" y="438988"/>
                    <a:pt x="118646" y="438988"/>
                  </a:cubicBezTo>
                  <a:cubicBezTo>
                    <a:pt x="118737" y="439149"/>
                    <a:pt x="118531" y="438736"/>
                    <a:pt x="118554" y="438782"/>
                  </a:cubicBezTo>
                  <a:lnTo>
                    <a:pt x="118554" y="438782"/>
                  </a:lnTo>
                  <a:cubicBezTo>
                    <a:pt x="118554" y="438782"/>
                    <a:pt x="118554" y="438736"/>
                    <a:pt x="118554" y="438736"/>
                  </a:cubicBezTo>
                  <a:lnTo>
                    <a:pt x="118554" y="438690"/>
                  </a:lnTo>
                  <a:cubicBezTo>
                    <a:pt x="118554" y="438690"/>
                    <a:pt x="118531" y="438576"/>
                    <a:pt x="118531" y="438576"/>
                  </a:cubicBezTo>
                  <a:lnTo>
                    <a:pt x="118485" y="438370"/>
                  </a:lnTo>
                  <a:cubicBezTo>
                    <a:pt x="118394" y="437774"/>
                    <a:pt x="118257" y="437179"/>
                    <a:pt x="118142" y="436606"/>
                  </a:cubicBezTo>
                  <a:lnTo>
                    <a:pt x="118142" y="436492"/>
                  </a:lnTo>
                  <a:cubicBezTo>
                    <a:pt x="118142" y="436492"/>
                    <a:pt x="118120" y="436446"/>
                    <a:pt x="118120" y="436446"/>
                  </a:cubicBezTo>
                  <a:lnTo>
                    <a:pt x="118120" y="436446"/>
                  </a:lnTo>
                  <a:cubicBezTo>
                    <a:pt x="118394" y="436881"/>
                    <a:pt x="117731" y="435759"/>
                    <a:pt x="117799" y="435850"/>
                  </a:cubicBezTo>
                  <a:lnTo>
                    <a:pt x="117799" y="435850"/>
                  </a:lnTo>
                  <a:cubicBezTo>
                    <a:pt x="117799" y="435850"/>
                    <a:pt x="117731" y="435622"/>
                    <a:pt x="117731" y="435622"/>
                  </a:cubicBezTo>
                  <a:lnTo>
                    <a:pt x="117571" y="435187"/>
                  </a:lnTo>
                  <a:lnTo>
                    <a:pt x="117273" y="434339"/>
                  </a:lnTo>
                  <a:lnTo>
                    <a:pt x="116953" y="433492"/>
                  </a:lnTo>
                  <a:lnTo>
                    <a:pt x="116953" y="433446"/>
                  </a:lnTo>
                  <a:cubicBezTo>
                    <a:pt x="116953" y="433446"/>
                    <a:pt x="116907" y="433423"/>
                    <a:pt x="116907" y="433423"/>
                  </a:cubicBezTo>
                  <a:lnTo>
                    <a:pt x="116907" y="433423"/>
                  </a:lnTo>
                  <a:cubicBezTo>
                    <a:pt x="116907" y="433423"/>
                    <a:pt x="116725" y="433148"/>
                    <a:pt x="116725" y="433148"/>
                  </a:cubicBezTo>
                  <a:lnTo>
                    <a:pt x="116725" y="433148"/>
                  </a:lnTo>
                  <a:lnTo>
                    <a:pt x="116656" y="433034"/>
                  </a:lnTo>
                  <a:lnTo>
                    <a:pt x="116564" y="432850"/>
                  </a:lnTo>
                  <a:lnTo>
                    <a:pt x="116359" y="432438"/>
                  </a:lnTo>
                  <a:cubicBezTo>
                    <a:pt x="116061" y="431935"/>
                    <a:pt x="115787" y="431408"/>
                    <a:pt x="115490" y="430927"/>
                  </a:cubicBezTo>
                  <a:lnTo>
                    <a:pt x="115490" y="430881"/>
                  </a:lnTo>
                  <a:lnTo>
                    <a:pt x="115467" y="430881"/>
                  </a:lnTo>
                  <a:lnTo>
                    <a:pt x="115032" y="430400"/>
                  </a:lnTo>
                  <a:lnTo>
                    <a:pt x="115032" y="430400"/>
                  </a:lnTo>
                  <a:cubicBezTo>
                    <a:pt x="115032" y="430400"/>
                    <a:pt x="115032" y="430377"/>
                    <a:pt x="115032" y="430377"/>
                  </a:cubicBezTo>
                  <a:lnTo>
                    <a:pt x="114964" y="430263"/>
                  </a:lnTo>
                  <a:lnTo>
                    <a:pt x="114826" y="430079"/>
                  </a:lnTo>
                  <a:lnTo>
                    <a:pt x="114575" y="429713"/>
                  </a:lnTo>
                  <a:lnTo>
                    <a:pt x="114026" y="429026"/>
                  </a:lnTo>
                  <a:lnTo>
                    <a:pt x="113477" y="428362"/>
                  </a:lnTo>
                  <a:lnTo>
                    <a:pt x="112677" y="427606"/>
                  </a:lnTo>
                  <a:lnTo>
                    <a:pt x="111991" y="427033"/>
                  </a:lnTo>
                  <a:lnTo>
                    <a:pt x="111053" y="426323"/>
                  </a:lnTo>
                  <a:cubicBezTo>
                    <a:pt x="110550" y="426003"/>
                    <a:pt x="110093" y="425682"/>
                    <a:pt x="109567" y="425385"/>
                  </a:cubicBezTo>
                  <a:lnTo>
                    <a:pt x="109201" y="425179"/>
                  </a:lnTo>
                  <a:lnTo>
                    <a:pt x="109156" y="425133"/>
                  </a:lnTo>
                  <a:lnTo>
                    <a:pt x="108675" y="424766"/>
                  </a:lnTo>
                  <a:lnTo>
                    <a:pt x="108629" y="424766"/>
                  </a:lnTo>
                  <a:lnTo>
                    <a:pt x="108538" y="424720"/>
                  </a:lnTo>
                  <a:lnTo>
                    <a:pt x="108332" y="424606"/>
                  </a:lnTo>
                  <a:lnTo>
                    <a:pt x="107532" y="424262"/>
                  </a:lnTo>
                  <a:cubicBezTo>
                    <a:pt x="107257" y="424148"/>
                    <a:pt x="107074" y="424079"/>
                    <a:pt x="106731" y="423919"/>
                  </a:cubicBezTo>
                  <a:lnTo>
                    <a:pt x="106663" y="423507"/>
                  </a:lnTo>
                  <a:lnTo>
                    <a:pt x="106571" y="422957"/>
                  </a:lnTo>
                  <a:lnTo>
                    <a:pt x="106411" y="422201"/>
                  </a:lnTo>
                  <a:lnTo>
                    <a:pt x="105977" y="420003"/>
                  </a:lnTo>
                  <a:lnTo>
                    <a:pt x="105039" y="415674"/>
                  </a:lnTo>
                  <a:lnTo>
                    <a:pt x="104811" y="414575"/>
                  </a:lnTo>
                  <a:lnTo>
                    <a:pt x="104536" y="413430"/>
                  </a:lnTo>
                  <a:lnTo>
                    <a:pt x="104010" y="411277"/>
                  </a:lnTo>
                  <a:cubicBezTo>
                    <a:pt x="103667" y="409835"/>
                    <a:pt x="103324" y="408414"/>
                    <a:pt x="102912" y="406995"/>
                  </a:cubicBezTo>
                  <a:lnTo>
                    <a:pt x="102844" y="406697"/>
                  </a:lnTo>
                  <a:lnTo>
                    <a:pt x="102844" y="406697"/>
                  </a:lnTo>
                  <a:cubicBezTo>
                    <a:pt x="102844" y="406697"/>
                    <a:pt x="102752" y="406284"/>
                    <a:pt x="102752" y="406284"/>
                  </a:cubicBezTo>
                  <a:lnTo>
                    <a:pt x="102524" y="405208"/>
                  </a:lnTo>
                  <a:lnTo>
                    <a:pt x="102066" y="403056"/>
                  </a:lnTo>
                  <a:lnTo>
                    <a:pt x="101540" y="400903"/>
                  </a:lnTo>
                  <a:lnTo>
                    <a:pt x="101289" y="399826"/>
                  </a:lnTo>
                  <a:lnTo>
                    <a:pt x="101220" y="399552"/>
                  </a:lnTo>
                  <a:lnTo>
                    <a:pt x="101220" y="399414"/>
                  </a:lnTo>
                  <a:cubicBezTo>
                    <a:pt x="101220" y="399414"/>
                    <a:pt x="101174" y="399391"/>
                    <a:pt x="101174" y="399391"/>
                  </a:cubicBezTo>
                  <a:lnTo>
                    <a:pt x="101129" y="399002"/>
                  </a:lnTo>
                  <a:cubicBezTo>
                    <a:pt x="100923" y="397719"/>
                    <a:pt x="100603" y="396391"/>
                    <a:pt x="100534" y="395109"/>
                  </a:cubicBezTo>
                  <a:lnTo>
                    <a:pt x="100306" y="393208"/>
                  </a:lnTo>
                  <a:lnTo>
                    <a:pt x="100237" y="391605"/>
                  </a:lnTo>
                  <a:lnTo>
                    <a:pt x="100168" y="390780"/>
                  </a:lnTo>
                  <a:lnTo>
                    <a:pt x="100283" y="389704"/>
                  </a:lnTo>
                  <a:lnTo>
                    <a:pt x="100443" y="387803"/>
                  </a:lnTo>
                  <a:cubicBezTo>
                    <a:pt x="100534" y="387299"/>
                    <a:pt x="100626" y="386818"/>
                    <a:pt x="100694" y="386314"/>
                  </a:cubicBezTo>
                  <a:cubicBezTo>
                    <a:pt x="100694" y="386292"/>
                    <a:pt x="100694" y="386246"/>
                    <a:pt x="100694" y="386223"/>
                  </a:cubicBezTo>
                  <a:lnTo>
                    <a:pt x="101929" y="385627"/>
                  </a:lnTo>
                  <a:lnTo>
                    <a:pt x="103278" y="384963"/>
                  </a:lnTo>
                  <a:lnTo>
                    <a:pt x="103941" y="384643"/>
                  </a:lnTo>
                  <a:lnTo>
                    <a:pt x="104445" y="384345"/>
                  </a:lnTo>
                  <a:lnTo>
                    <a:pt x="104788" y="384139"/>
                  </a:lnTo>
                  <a:lnTo>
                    <a:pt x="107532" y="382444"/>
                  </a:lnTo>
                  <a:cubicBezTo>
                    <a:pt x="109338" y="381299"/>
                    <a:pt x="111236" y="380154"/>
                    <a:pt x="112974" y="379032"/>
                  </a:cubicBezTo>
                  <a:lnTo>
                    <a:pt x="117822" y="375482"/>
                  </a:lnTo>
                  <a:lnTo>
                    <a:pt x="119034" y="374589"/>
                  </a:lnTo>
                  <a:lnTo>
                    <a:pt x="119629" y="374154"/>
                  </a:lnTo>
                  <a:lnTo>
                    <a:pt x="119903" y="373948"/>
                  </a:lnTo>
                  <a:lnTo>
                    <a:pt x="120063" y="373810"/>
                  </a:lnTo>
                  <a:lnTo>
                    <a:pt x="120384" y="373558"/>
                  </a:lnTo>
                  <a:lnTo>
                    <a:pt x="122899" y="371429"/>
                  </a:lnTo>
                  <a:lnTo>
                    <a:pt x="125369" y="369276"/>
                  </a:lnTo>
                  <a:cubicBezTo>
                    <a:pt x="126192" y="368543"/>
                    <a:pt x="127084" y="367833"/>
                    <a:pt x="127701" y="367123"/>
                  </a:cubicBezTo>
                  <a:lnTo>
                    <a:pt x="131886" y="362772"/>
                  </a:lnTo>
                  <a:lnTo>
                    <a:pt x="132412" y="362222"/>
                  </a:lnTo>
                  <a:lnTo>
                    <a:pt x="132664" y="361947"/>
                  </a:lnTo>
                  <a:lnTo>
                    <a:pt x="133144" y="361420"/>
                  </a:lnTo>
                  <a:lnTo>
                    <a:pt x="133189" y="361329"/>
                  </a:lnTo>
                  <a:lnTo>
                    <a:pt x="133304" y="361191"/>
                  </a:lnTo>
                  <a:lnTo>
                    <a:pt x="134218" y="359978"/>
                  </a:lnTo>
                  <a:lnTo>
                    <a:pt x="136048" y="357596"/>
                  </a:lnTo>
                  <a:lnTo>
                    <a:pt x="137877" y="355191"/>
                  </a:lnTo>
                  <a:cubicBezTo>
                    <a:pt x="137877" y="355191"/>
                    <a:pt x="138426" y="354435"/>
                    <a:pt x="138197" y="354756"/>
                  </a:cubicBezTo>
                  <a:lnTo>
                    <a:pt x="138197" y="354710"/>
                  </a:lnTo>
                  <a:cubicBezTo>
                    <a:pt x="138197" y="354710"/>
                    <a:pt x="138266" y="354619"/>
                    <a:pt x="138266" y="354619"/>
                  </a:cubicBezTo>
                  <a:lnTo>
                    <a:pt x="138381" y="354435"/>
                  </a:lnTo>
                  <a:lnTo>
                    <a:pt x="138609" y="354069"/>
                  </a:lnTo>
                  <a:lnTo>
                    <a:pt x="139044" y="353313"/>
                  </a:lnTo>
                  <a:lnTo>
                    <a:pt x="139912" y="351825"/>
                  </a:lnTo>
                  <a:cubicBezTo>
                    <a:pt x="140553" y="350794"/>
                    <a:pt x="140873" y="349992"/>
                    <a:pt x="141353" y="349077"/>
                  </a:cubicBezTo>
                  <a:lnTo>
                    <a:pt x="142085" y="347565"/>
                  </a:lnTo>
                  <a:lnTo>
                    <a:pt x="142748" y="345939"/>
                  </a:lnTo>
                  <a:cubicBezTo>
                    <a:pt x="143160" y="344839"/>
                    <a:pt x="143640" y="343786"/>
                    <a:pt x="143914" y="342595"/>
                  </a:cubicBezTo>
                  <a:cubicBezTo>
                    <a:pt x="143960" y="342435"/>
                    <a:pt x="144006" y="342252"/>
                    <a:pt x="144051" y="342091"/>
                  </a:cubicBezTo>
                  <a:lnTo>
                    <a:pt x="145286" y="344542"/>
                  </a:lnTo>
                  <a:lnTo>
                    <a:pt x="145355" y="344656"/>
                  </a:lnTo>
                  <a:lnTo>
                    <a:pt x="146384" y="347221"/>
                  </a:lnTo>
                  <a:lnTo>
                    <a:pt x="146659" y="347977"/>
                  </a:lnTo>
                  <a:lnTo>
                    <a:pt x="146818" y="348321"/>
                  </a:lnTo>
                  <a:lnTo>
                    <a:pt x="146818" y="348389"/>
                  </a:lnTo>
                  <a:lnTo>
                    <a:pt x="146818" y="348389"/>
                  </a:lnTo>
                  <a:lnTo>
                    <a:pt x="146887" y="348573"/>
                  </a:lnTo>
                  <a:lnTo>
                    <a:pt x="147390" y="350061"/>
                  </a:lnTo>
                  <a:lnTo>
                    <a:pt x="148305" y="352832"/>
                  </a:lnTo>
                  <a:lnTo>
                    <a:pt x="148351" y="352970"/>
                  </a:lnTo>
                  <a:lnTo>
                    <a:pt x="148442" y="353336"/>
                  </a:lnTo>
                  <a:lnTo>
                    <a:pt x="148625" y="354115"/>
                  </a:lnTo>
                  <a:lnTo>
                    <a:pt x="148991" y="355649"/>
                  </a:lnTo>
                  <a:lnTo>
                    <a:pt x="150500" y="361764"/>
                  </a:lnTo>
                  <a:lnTo>
                    <a:pt x="150683" y="362520"/>
                  </a:lnTo>
                  <a:lnTo>
                    <a:pt x="150729" y="362703"/>
                  </a:lnTo>
                  <a:lnTo>
                    <a:pt x="150729" y="362772"/>
                  </a:lnTo>
                  <a:cubicBezTo>
                    <a:pt x="150729" y="362772"/>
                    <a:pt x="150798" y="363000"/>
                    <a:pt x="150706" y="362543"/>
                  </a:cubicBezTo>
                  <a:lnTo>
                    <a:pt x="150706" y="362543"/>
                  </a:lnTo>
                  <a:lnTo>
                    <a:pt x="150706" y="362703"/>
                  </a:lnTo>
                  <a:cubicBezTo>
                    <a:pt x="150706" y="362703"/>
                    <a:pt x="150866" y="363115"/>
                    <a:pt x="150866" y="363115"/>
                  </a:cubicBezTo>
                  <a:lnTo>
                    <a:pt x="151369" y="364741"/>
                  </a:lnTo>
                  <a:lnTo>
                    <a:pt x="152376" y="368016"/>
                  </a:lnTo>
                  <a:cubicBezTo>
                    <a:pt x="152421" y="368199"/>
                    <a:pt x="152490" y="368382"/>
                    <a:pt x="152581" y="368543"/>
                  </a:cubicBezTo>
                  <a:lnTo>
                    <a:pt x="152650" y="368703"/>
                  </a:lnTo>
                  <a:lnTo>
                    <a:pt x="153725" y="371062"/>
                  </a:lnTo>
                  <a:cubicBezTo>
                    <a:pt x="154091" y="371841"/>
                    <a:pt x="154456" y="372413"/>
                    <a:pt x="154822" y="373123"/>
                  </a:cubicBezTo>
                  <a:lnTo>
                    <a:pt x="155097" y="373604"/>
                  </a:lnTo>
                  <a:lnTo>
                    <a:pt x="155508" y="374268"/>
                  </a:lnTo>
                  <a:lnTo>
                    <a:pt x="156126" y="375253"/>
                  </a:lnTo>
                  <a:lnTo>
                    <a:pt x="156858" y="376375"/>
                  </a:lnTo>
                  <a:lnTo>
                    <a:pt x="157269" y="376948"/>
                  </a:lnTo>
                  <a:lnTo>
                    <a:pt x="157452" y="377177"/>
                  </a:lnTo>
                  <a:lnTo>
                    <a:pt x="157818" y="377612"/>
                  </a:lnTo>
                  <a:lnTo>
                    <a:pt x="159465" y="379582"/>
                  </a:lnTo>
                  <a:lnTo>
                    <a:pt x="160219" y="380452"/>
                  </a:lnTo>
                  <a:lnTo>
                    <a:pt x="161202" y="381436"/>
                  </a:lnTo>
                  <a:lnTo>
                    <a:pt x="162026" y="382215"/>
                  </a:lnTo>
                  <a:cubicBezTo>
                    <a:pt x="162437" y="382627"/>
                    <a:pt x="162689" y="382788"/>
                    <a:pt x="163032" y="383108"/>
                  </a:cubicBezTo>
                  <a:lnTo>
                    <a:pt x="164976" y="384734"/>
                  </a:lnTo>
                  <a:cubicBezTo>
                    <a:pt x="166256" y="385902"/>
                    <a:pt x="167628" y="386727"/>
                    <a:pt x="168954" y="387712"/>
                  </a:cubicBezTo>
                  <a:cubicBezTo>
                    <a:pt x="170326" y="388696"/>
                    <a:pt x="171584" y="389429"/>
                    <a:pt x="172911" y="390276"/>
                  </a:cubicBezTo>
                  <a:lnTo>
                    <a:pt x="176775" y="392750"/>
                  </a:lnTo>
                  <a:lnTo>
                    <a:pt x="180343" y="395269"/>
                  </a:lnTo>
                  <a:lnTo>
                    <a:pt x="182195" y="396597"/>
                  </a:lnTo>
                  <a:lnTo>
                    <a:pt x="182538" y="396826"/>
                  </a:lnTo>
                  <a:lnTo>
                    <a:pt x="182675" y="396964"/>
                  </a:lnTo>
                  <a:lnTo>
                    <a:pt x="183361" y="397582"/>
                  </a:lnTo>
                  <a:cubicBezTo>
                    <a:pt x="183819" y="398040"/>
                    <a:pt x="184253" y="398315"/>
                    <a:pt x="184756" y="398910"/>
                  </a:cubicBezTo>
                  <a:lnTo>
                    <a:pt x="186265" y="400628"/>
                  </a:lnTo>
                  <a:lnTo>
                    <a:pt x="186448" y="400857"/>
                  </a:lnTo>
                  <a:lnTo>
                    <a:pt x="186448" y="400857"/>
                  </a:lnTo>
                  <a:cubicBezTo>
                    <a:pt x="186448" y="400857"/>
                    <a:pt x="186746" y="401315"/>
                    <a:pt x="186746" y="401315"/>
                  </a:cubicBezTo>
                  <a:lnTo>
                    <a:pt x="187363" y="402162"/>
                  </a:lnTo>
                  <a:lnTo>
                    <a:pt x="188575" y="403903"/>
                  </a:lnTo>
                  <a:cubicBezTo>
                    <a:pt x="189444" y="405002"/>
                    <a:pt x="190153" y="406239"/>
                    <a:pt x="190839" y="407498"/>
                  </a:cubicBezTo>
                  <a:cubicBezTo>
                    <a:pt x="191548" y="408712"/>
                    <a:pt x="192280" y="409926"/>
                    <a:pt x="192851" y="411254"/>
                  </a:cubicBezTo>
                  <a:cubicBezTo>
                    <a:pt x="193469" y="412514"/>
                    <a:pt x="194109" y="413774"/>
                    <a:pt x="194704" y="415216"/>
                  </a:cubicBezTo>
                  <a:lnTo>
                    <a:pt x="195161" y="416270"/>
                  </a:lnTo>
                  <a:lnTo>
                    <a:pt x="195390" y="416774"/>
                  </a:lnTo>
                  <a:lnTo>
                    <a:pt x="195481" y="416980"/>
                  </a:lnTo>
                  <a:lnTo>
                    <a:pt x="195481" y="417026"/>
                  </a:lnTo>
                  <a:cubicBezTo>
                    <a:pt x="195481" y="417026"/>
                    <a:pt x="195550" y="417163"/>
                    <a:pt x="195550" y="417163"/>
                  </a:cubicBezTo>
                  <a:lnTo>
                    <a:pt x="196259" y="419201"/>
                  </a:lnTo>
                  <a:lnTo>
                    <a:pt x="197699" y="423232"/>
                  </a:lnTo>
                  <a:lnTo>
                    <a:pt x="197859" y="423644"/>
                  </a:lnTo>
                  <a:cubicBezTo>
                    <a:pt x="198660" y="425866"/>
                    <a:pt x="201015" y="427102"/>
                    <a:pt x="203302" y="426484"/>
                  </a:cubicBezTo>
                  <a:cubicBezTo>
                    <a:pt x="205703" y="425820"/>
                    <a:pt x="207098" y="423323"/>
                    <a:pt x="206458" y="420896"/>
                  </a:cubicBezTo>
                  <a:lnTo>
                    <a:pt x="206458" y="420804"/>
                  </a:lnTo>
                  <a:lnTo>
                    <a:pt x="206435" y="420804"/>
                  </a:lnTo>
                  <a:cubicBezTo>
                    <a:pt x="206435" y="420804"/>
                    <a:pt x="205383" y="416980"/>
                    <a:pt x="205383" y="416980"/>
                  </a:cubicBezTo>
                  <a:lnTo>
                    <a:pt x="204857" y="415010"/>
                  </a:lnTo>
                  <a:lnTo>
                    <a:pt x="204582" y="414026"/>
                  </a:lnTo>
                  <a:lnTo>
                    <a:pt x="204400" y="413499"/>
                  </a:lnTo>
                  <a:lnTo>
                    <a:pt x="204400" y="413407"/>
                  </a:lnTo>
                  <a:cubicBezTo>
                    <a:pt x="204400" y="413407"/>
                    <a:pt x="204331" y="413293"/>
                    <a:pt x="204331" y="413293"/>
                  </a:cubicBezTo>
                  <a:lnTo>
                    <a:pt x="204239" y="413041"/>
                  </a:lnTo>
                  <a:lnTo>
                    <a:pt x="204057" y="412560"/>
                  </a:lnTo>
                  <a:lnTo>
                    <a:pt x="202616" y="408758"/>
                  </a:lnTo>
                  <a:lnTo>
                    <a:pt x="201884" y="406857"/>
                  </a:lnTo>
                  <a:lnTo>
                    <a:pt x="201541" y="405895"/>
                  </a:lnTo>
                  <a:lnTo>
                    <a:pt x="201267" y="405185"/>
                  </a:lnTo>
                  <a:lnTo>
                    <a:pt x="201015" y="404682"/>
                  </a:lnTo>
                  <a:lnTo>
                    <a:pt x="199026" y="400582"/>
                  </a:lnTo>
                  <a:cubicBezTo>
                    <a:pt x="198705" y="399849"/>
                    <a:pt x="198340" y="399300"/>
                    <a:pt x="197974" y="398727"/>
                  </a:cubicBezTo>
                  <a:lnTo>
                    <a:pt x="196899" y="396987"/>
                  </a:lnTo>
                  <a:lnTo>
                    <a:pt x="195824" y="395246"/>
                  </a:lnTo>
                  <a:lnTo>
                    <a:pt x="195207" y="394239"/>
                  </a:lnTo>
                  <a:lnTo>
                    <a:pt x="194452" y="393277"/>
                  </a:lnTo>
                  <a:lnTo>
                    <a:pt x="192943" y="391330"/>
                  </a:lnTo>
                  <a:cubicBezTo>
                    <a:pt x="192417" y="390689"/>
                    <a:pt x="191982" y="390299"/>
                    <a:pt x="191502" y="389773"/>
                  </a:cubicBezTo>
                  <a:lnTo>
                    <a:pt x="190793" y="389040"/>
                  </a:lnTo>
                  <a:lnTo>
                    <a:pt x="190450" y="388673"/>
                  </a:lnTo>
                  <a:lnTo>
                    <a:pt x="190267" y="388467"/>
                  </a:lnTo>
                  <a:lnTo>
                    <a:pt x="190222" y="388421"/>
                  </a:lnTo>
                  <a:lnTo>
                    <a:pt x="189741" y="388009"/>
                  </a:lnTo>
                  <a:lnTo>
                    <a:pt x="189650" y="387918"/>
                  </a:lnTo>
                  <a:lnTo>
                    <a:pt x="188072" y="386635"/>
                  </a:lnTo>
                  <a:lnTo>
                    <a:pt x="186334" y="385215"/>
                  </a:lnTo>
                  <a:lnTo>
                    <a:pt x="188301" y="385467"/>
                  </a:lnTo>
                  <a:lnTo>
                    <a:pt x="190450" y="385788"/>
                  </a:lnTo>
                  <a:lnTo>
                    <a:pt x="190313" y="385742"/>
                  </a:lnTo>
                  <a:lnTo>
                    <a:pt x="191411" y="385971"/>
                  </a:lnTo>
                  <a:lnTo>
                    <a:pt x="191959" y="386086"/>
                  </a:lnTo>
                  <a:lnTo>
                    <a:pt x="192234" y="386154"/>
                  </a:lnTo>
                  <a:lnTo>
                    <a:pt x="192394" y="386154"/>
                  </a:lnTo>
                  <a:cubicBezTo>
                    <a:pt x="192394" y="386154"/>
                    <a:pt x="192463" y="386200"/>
                    <a:pt x="192463" y="386200"/>
                  </a:cubicBezTo>
                  <a:lnTo>
                    <a:pt x="192486" y="386200"/>
                  </a:lnTo>
                  <a:cubicBezTo>
                    <a:pt x="192486" y="386200"/>
                    <a:pt x="192325" y="386154"/>
                    <a:pt x="192302" y="386131"/>
                  </a:cubicBezTo>
                  <a:lnTo>
                    <a:pt x="192302" y="386131"/>
                  </a:lnTo>
                  <a:cubicBezTo>
                    <a:pt x="192302" y="386131"/>
                    <a:pt x="194475" y="386749"/>
                    <a:pt x="194475" y="386749"/>
                  </a:cubicBezTo>
                  <a:lnTo>
                    <a:pt x="195573" y="387047"/>
                  </a:lnTo>
                  <a:lnTo>
                    <a:pt x="196098" y="387208"/>
                  </a:lnTo>
                  <a:lnTo>
                    <a:pt x="196236" y="387208"/>
                  </a:lnTo>
                  <a:cubicBezTo>
                    <a:pt x="196236" y="387208"/>
                    <a:pt x="196304" y="387276"/>
                    <a:pt x="196304" y="387276"/>
                  </a:cubicBezTo>
                  <a:cubicBezTo>
                    <a:pt x="196327" y="387276"/>
                    <a:pt x="196213" y="387231"/>
                    <a:pt x="196144" y="387185"/>
                  </a:cubicBezTo>
                  <a:lnTo>
                    <a:pt x="196144" y="387185"/>
                  </a:lnTo>
                  <a:cubicBezTo>
                    <a:pt x="196144" y="387185"/>
                    <a:pt x="196144" y="387185"/>
                    <a:pt x="196144" y="387185"/>
                  </a:cubicBezTo>
                  <a:lnTo>
                    <a:pt x="196167" y="387185"/>
                  </a:lnTo>
                  <a:cubicBezTo>
                    <a:pt x="196167" y="387185"/>
                    <a:pt x="196419" y="387322"/>
                    <a:pt x="196419" y="387322"/>
                  </a:cubicBezTo>
                  <a:lnTo>
                    <a:pt x="198500" y="388238"/>
                  </a:lnTo>
                  <a:lnTo>
                    <a:pt x="199529" y="388673"/>
                  </a:lnTo>
                  <a:lnTo>
                    <a:pt x="200306" y="389177"/>
                  </a:lnTo>
                  <a:lnTo>
                    <a:pt x="201267" y="389773"/>
                  </a:lnTo>
                  <a:lnTo>
                    <a:pt x="201770" y="390070"/>
                  </a:lnTo>
                  <a:lnTo>
                    <a:pt x="201999" y="390208"/>
                  </a:lnTo>
                  <a:lnTo>
                    <a:pt x="202044" y="390253"/>
                  </a:lnTo>
                  <a:lnTo>
                    <a:pt x="202044" y="390253"/>
                  </a:lnTo>
                  <a:cubicBezTo>
                    <a:pt x="202158" y="390368"/>
                    <a:pt x="201976" y="390162"/>
                    <a:pt x="201930" y="390139"/>
                  </a:cubicBezTo>
                  <a:lnTo>
                    <a:pt x="201930" y="390139"/>
                  </a:lnTo>
                  <a:cubicBezTo>
                    <a:pt x="201930" y="390139"/>
                    <a:pt x="202021" y="390253"/>
                    <a:pt x="202021" y="390253"/>
                  </a:cubicBezTo>
                  <a:lnTo>
                    <a:pt x="203714" y="391788"/>
                  </a:lnTo>
                  <a:lnTo>
                    <a:pt x="204331" y="392521"/>
                  </a:lnTo>
                  <a:cubicBezTo>
                    <a:pt x="204560" y="392773"/>
                    <a:pt x="204766" y="393116"/>
                    <a:pt x="204948" y="393414"/>
                  </a:cubicBezTo>
                  <a:cubicBezTo>
                    <a:pt x="205017" y="393551"/>
                    <a:pt x="205131" y="393643"/>
                    <a:pt x="205291" y="393689"/>
                  </a:cubicBezTo>
                  <a:cubicBezTo>
                    <a:pt x="205589" y="393780"/>
                    <a:pt x="205932" y="393597"/>
                    <a:pt x="206000" y="393277"/>
                  </a:cubicBezTo>
                  <a:lnTo>
                    <a:pt x="206000" y="393208"/>
                  </a:lnTo>
                  <a:cubicBezTo>
                    <a:pt x="206229" y="392406"/>
                    <a:pt x="206206" y="391857"/>
                    <a:pt x="206297" y="391284"/>
                  </a:cubicBezTo>
                  <a:lnTo>
                    <a:pt x="206297" y="390849"/>
                  </a:lnTo>
                  <a:cubicBezTo>
                    <a:pt x="206297" y="390849"/>
                    <a:pt x="206320" y="390643"/>
                    <a:pt x="206320" y="390643"/>
                  </a:cubicBezTo>
                  <a:lnTo>
                    <a:pt x="206320" y="390643"/>
                  </a:lnTo>
                  <a:lnTo>
                    <a:pt x="206320" y="390597"/>
                  </a:lnTo>
                  <a:cubicBezTo>
                    <a:pt x="206320" y="390597"/>
                    <a:pt x="206343" y="390712"/>
                    <a:pt x="206297" y="390460"/>
                  </a:cubicBezTo>
                  <a:lnTo>
                    <a:pt x="206297" y="390391"/>
                  </a:lnTo>
                  <a:cubicBezTo>
                    <a:pt x="206297" y="390391"/>
                    <a:pt x="206275" y="390276"/>
                    <a:pt x="206275" y="390276"/>
                  </a:cubicBezTo>
                  <a:lnTo>
                    <a:pt x="206138" y="389292"/>
                  </a:lnTo>
                  <a:cubicBezTo>
                    <a:pt x="206046" y="388627"/>
                    <a:pt x="205817" y="388055"/>
                    <a:pt x="205634" y="387368"/>
                  </a:cubicBezTo>
                  <a:cubicBezTo>
                    <a:pt x="205383" y="386749"/>
                    <a:pt x="205086" y="386108"/>
                    <a:pt x="204766" y="385467"/>
                  </a:cubicBezTo>
                  <a:lnTo>
                    <a:pt x="203919" y="383956"/>
                  </a:lnTo>
                  <a:cubicBezTo>
                    <a:pt x="203462" y="383269"/>
                    <a:pt x="203050" y="382810"/>
                    <a:pt x="202570" y="382215"/>
                  </a:cubicBezTo>
                  <a:cubicBezTo>
                    <a:pt x="202342" y="381986"/>
                    <a:pt x="202090" y="381643"/>
                    <a:pt x="201884" y="381459"/>
                  </a:cubicBezTo>
                  <a:lnTo>
                    <a:pt x="201290" y="380841"/>
                  </a:lnTo>
                  <a:lnTo>
                    <a:pt x="200695" y="380223"/>
                  </a:lnTo>
                  <a:lnTo>
                    <a:pt x="200535" y="380062"/>
                  </a:lnTo>
                  <a:lnTo>
                    <a:pt x="200466" y="379994"/>
                  </a:lnTo>
                  <a:lnTo>
                    <a:pt x="200443" y="379994"/>
                  </a:lnTo>
                  <a:cubicBezTo>
                    <a:pt x="200443" y="379994"/>
                    <a:pt x="200283" y="379856"/>
                    <a:pt x="200283" y="379856"/>
                  </a:cubicBezTo>
                  <a:lnTo>
                    <a:pt x="199872" y="379513"/>
                  </a:lnTo>
                  <a:lnTo>
                    <a:pt x="198203" y="378207"/>
                  </a:lnTo>
                  <a:lnTo>
                    <a:pt x="196784" y="377268"/>
                  </a:lnTo>
                  <a:lnTo>
                    <a:pt x="196098" y="376810"/>
                  </a:lnTo>
                  <a:lnTo>
                    <a:pt x="196053" y="376810"/>
                  </a:lnTo>
                  <a:cubicBezTo>
                    <a:pt x="195824" y="376673"/>
                    <a:pt x="196556" y="376970"/>
                    <a:pt x="195550" y="376558"/>
                  </a:cubicBezTo>
                  <a:lnTo>
                    <a:pt x="195504" y="376558"/>
                  </a:lnTo>
                  <a:cubicBezTo>
                    <a:pt x="195504" y="376558"/>
                    <a:pt x="195412" y="376490"/>
                    <a:pt x="195412" y="376490"/>
                  </a:cubicBezTo>
                  <a:lnTo>
                    <a:pt x="195230" y="376398"/>
                  </a:lnTo>
                  <a:lnTo>
                    <a:pt x="194864" y="376215"/>
                  </a:lnTo>
                  <a:lnTo>
                    <a:pt x="193377" y="375482"/>
                  </a:lnTo>
                  <a:lnTo>
                    <a:pt x="191868" y="374749"/>
                  </a:lnTo>
                  <a:lnTo>
                    <a:pt x="191114" y="374405"/>
                  </a:lnTo>
                  <a:lnTo>
                    <a:pt x="189993" y="374016"/>
                  </a:lnTo>
                  <a:lnTo>
                    <a:pt x="188438" y="373512"/>
                  </a:lnTo>
                  <a:lnTo>
                    <a:pt x="186654" y="372963"/>
                  </a:lnTo>
                  <a:lnTo>
                    <a:pt x="185854" y="372757"/>
                  </a:lnTo>
                  <a:lnTo>
                    <a:pt x="184962" y="372505"/>
                  </a:lnTo>
                  <a:lnTo>
                    <a:pt x="183361" y="372116"/>
                  </a:lnTo>
                  <a:lnTo>
                    <a:pt x="181760" y="371749"/>
                  </a:lnTo>
                  <a:lnTo>
                    <a:pt x="181349" y="371680"/>
                  </a:lnTo>
                  <a:lnTo>
                    <a:pt x="181166" y="371635"/>
                  </a:lnTo>
                  <a:lnTo>
                    <a:pt x="181166" y="371635"/>
                  </a:lnTo>
                  <a:cubicBezTo>
                    <a:pt x="181166" y="371635"/>
                    <a:pt x="180366" y="371429"/>
                    <a:pt x="180366" y="371429"/>
                  </a:cubicBezTo>
                  <a:lnTo>
                    <a:pt x="177164" y="370718"/>
                  </a:lnTo>
                  <a:lnTo>
                    <a:pt x="176958" y="370673"/>
                  </a:lnTo>
                  <a:lnTo>
                    <a:pt x="176867" y="370673"/>
                  </a:lnTo>
                  <a:cubicBezTo>
                    <a:pt x="176867" y="370673"/>
                    <a:pt x="176844" y="370650"/>
                    <a:pt x="176844" y="370650"/>
                  </a:cubicBezTo>
                  <a:cubicBezTo>
                    <a:pt x="176798" y="370650"/>
                    <a:pt x="177233" y="370741"/>
                    <a:pt x="177050" y="370696"/>
                  </a:cubicBezTo>
                  <a:lnTo>
                    <a:pt x="176981" y="370696"/>
                  </a:lnTo>
                  <a:cubicBezTo>
                    <a:pt x="176981" y="370696"/>
                    <a:pt x="176570" y="370581"/>
                    <a:pt x="176570" y="370581"/>
                  </a:cubicBezTo>
                  <a:lnTo>
                    <a:pt x="175769" y="370398"/>
                  </a:lnTo>
                  <a:lnTo>
                    <a:pt x="174168" y="370031"/>
                  </a:lnTo>
                  <a:lnTo>
                    <a:pt x="173368" y="369848"/>
                  </a:lnTo>
                  <a:lnTo>
                    <a:pt x="172979" y="369779"/>
                  </a:lnTo>
                  <a:lnTo>
                    <a:pt x="172933" y="369779"/>
                  </a:lnTo>
                  <a:cubicBezTo>
                    <a:pt x="173117" y="369803"/>
                    <a:pt x="172499" y="369619"/>
                    <a:pt x="173345" y="369894"/>
                  </a:cubicBezTo>
                  <a:lnTo>
                    <a:pt x="173345" y="369894"/>
                  </a:lnTo>
                  <a:cubicBezTo>
                    <a:pt x="173345" y="369894"/>
                    <a:pt x="173322" y="369894"/>
                    <a:pt x="173322" y="369894"/>
                  </a:cubicBezTo>
                  <a:lnTo>
                    <a:pt x="173231" y="369894"/>
                  </a:lnTo>
                  <a:cubicBezTo>
                    <a:pt x="173231" y="369894"/>
                    <a:pt x="173025" y="369803"/>
                    <a:pt x="173025" y="369803"/>
                  </a:cubicBezTo>
                  <a:lnTo>
                    <a:pt x="171424" y="369344"/>
                  </a:lnTo>
                  <a:lnTo>
                    <a:pt x="169846" y="368909"/>
                  </a:lnTo>
                  <a:lnTo>
                    <a:pt x="169755" y="368909"/>
                  </a:lnTo>
                  <a:cubicBezTo>
                    <a:pt x="169755" y="368909"/>
                    <a:pt x="169709" y="368864"/>
                    <a:pt x="169709" y="368864"/>
                  </a:cubicBezTo>
                  <a:lnTo>
                    <a:pt x="169686" y="368864"/>
                  </a:lnTo>
                  <a:cubicBezTo>
                    <a:pt x="169686" y="368864"/>
                    <a:pt x="169686" y="368864"/>
                    <a:pt x="169686" y="368864"/>
                  </a:cubicBezTo>
                  <a:cubicBezTo>
                    <a:pt x="170372" y="369161"/>
                    <a:pt x="169869" y="368955"/>
                    <a:pt x="170029" y="369001"/>
                  </a:cubicBezTo>
                  <a:lnTo>
                    <a:pt x="169824" y="368932"/>
                  </a:lnTo>
                  <a:lnTo>
                    <a:pt x="169435" y="368795"/>
                  </a:lnTo>
                  <a:lnTo>
                    <a:pt x="168657" y="368520"/>
                  </a:lnTo>
                  <a:lnTo>
                    <a:pt x="167102" y="367947"/>
                  </a:lnTo>
                  <a:lnTo>
                    <a:pt x="167011" y="367947"/>
                  </a:lnTo>
                  <a:cubicBezTo>
                    <a:pt x="167011" y="367947"/>
                    <a:pt x="167011" y="367925"/>
                    <a:pt x="167011" y="367925"/>
                  </a:cubicBezTo>
                  <a:lnTo>
                    <a:pt x="166576" y="367146"/>
                  </a:lnTo>
                  <a:lnTo>
                    <a:pt x="166416" y="366871"/>
                  </a:lnTo>
                  <a:cubicBezTo>
                    <a:pt x="166348" y="366734"/>
                    <a:pt x="166256" y="366551"/>
                    <a:pt x="166165" y="366390"/>
                  </a:cubicBezTo>
                  <a:lnTo>
                    <a:pt x="165844" y="365657"/>
                  </a:lnTo>
                  <a:lnTo>
                    <a:pt x="165456" y="364627"/>
                  </a:lnTo>
                  <a:lnTo>
                    <a:pt x="165090" y="363688"/>
                  </a:lnTo>
                  <a:cubicBezTo>
                    <a:pt x="164884" y="362909"/>
                    <a:pt x="164633" y="362153"/>
                    <a:pt x="164450" y="361260"/>
                  </a:cubicBezTo>
                  <a:cubicBezTo>
                    <a:pt x="164770" y="361398"/>
                    <a:pt x="165067" y="361558"/>
                    <a:pt x="165296" y="361649"/>
                  </a:cubicBezTo>
                  <a:lnTo>
                    <a:pt x="166165" y="361993"/>
                  </a:lnTo>
                  <a:lnTo>
                    <a:pt x="166599" y="362153"/>
                  </a:lnTo>
                  <a:lnTo>
                    <a:pt x="166714" y="362199"/>
                  </a:lnTo>
                  <a:lnTo>
                    <a:pt x="166759" y="362199"/>
                  </a:lnTo>
                  <a:cubicBezTo>
                    <a:pt x="166759" y="362199"/>
                    <a:pt x="167239" y="362382"/>
                    <a:pt x="167239" y="362382"/>
                  </a:cubicBezTo>
                  <a:lnTo>
                    <a:pt x="167285" y="362382"/>
                  </a:lnTo>
                  <a:lnTo>
                    <a:pt x="167559" y="362451"/>
                  </a:lnTo>
                  <a:lnTo>
                    <a:pt x="169869" y="362955"/>
                  </a:lnTo>
                  <a:cubicBezTo>
                    <a:pt x="170555" y="363092"/>
                    <a:pt x="171127" y="363092"/>
                    <a:pt x="171767" y="363184"/>
                  </a:cubicBezTo>
                  <a:lnTo>
                    <a:pt x="172225" y="363252"/>
                  </a:lnTo>
                  <a:lnTo>
                    <a:pt x="172636" y="363298"/>
                  </a:lnTo>
                  <a:lnTo>
                    <a:pt x="172865" y="363298"/>
                  </a:lnTo>
                  <a:lnTo>
                    <a:pt x="173803" y="363344"/>
                  </a:lnTo>
                  <a:lnTo>
                    <a:pt x="174100" y="363344"/>
                  </a:lnTo>
                  <a:cubicBezTo>
                    <a:pt x="174214" y="363344"/>
                    <a:pt x="174351" y="363344"/>
                    <a:pt x="174489" y="363321"/>
                  </a:cubicBezTo>
                  <a:lnTo>
                    <a:pt x="176227" y="363092"/>
                  </a:lnTo>
                  <a:lnTo>
                    <a:pt x="177919" y="362772"/>
                  </a:lnTo>
                  <a:lnTo>
                    <a:pt x="178148" y="362726"/>
                  </a:lnTo>
                  <a:cubicBezTo>
                    <a:pt x="178148" y="362726"/>
                    <a:pt x="178330" y="362680"/>
                    <a:pt x="178422" y="362657"/>
                  </a:cubicBezTo>
                  <a:lnTo>
                    <a:pt x="181143" y="361718"/>
                  </a:lnTo>
                  <a:lnTo>
                    <a:pt x="181417" y="361649"/>
                  </a:lnTo>
                  <a:lnTo>
                    <a:pt x="181417" y="361649"/>
                  </a:lnTo>
                  <a:cubicBezTo>
                    <a:pt x="182561" y="361146"/>
                    <a:pt x="183018" y="360871"/>
                    <a:pt x="184070" y="360367"/>
                  </a:cubicBezTo>
                  <a:cubicBezTo>
                    <a:pt x="184916" y="359932"/>
                    <a:pt x="185854" y="359565"/>
                    <a:pt x="186608" y="359107"/>
                  </a:cubicBezTo>
                  <a:cubicBezTo>
                    <a:pt x="187386" y="358672"/>
                    <a:pt x="188163" y="358237"/>
                    <a:pt x="189033" y="357642"/>
                  </a:cubicBezTo>
                  <a:lnTo>
                    <a:pt x="191502" y="356016"/>
                  </a:lnTo>
                  <a:cubicBezTo>
                    <a:pt x="191914" y="355741"/>
                    <a:pt x="192348" y="355489"/>
                    <a:pt x="192714" y="355168"/>
                  </a:cubicBezTo>
                  <a:lnTo>
                    <a:pt x="193743" y="354298"/>
                  </a:lnTo>
                  <a:lnTo>
                    <a:pt x="195801" y="352557"/>
                  </a:lnTo>
                  <a:lnTo>
                    <a:pt x="196304" y="352122"/>
                  </a:lnTo>
                  <a:lnTo>
                    <a:pt x="196533" y="351916"/>
                  </a:lnTo>
                  <a:lnTo>
                    <a:pt x="196556" y="351916"/>
                  </a:lnTo>
                  <a:cubicBezTo>
                    <a:pt x="196556" y="351916"/>
                    <a:pt x="196625" y="351825"/>
                    <a:pt x="196625" y="351825"/>
                  </a:cubicBezTo>
                  <a:lnTo>
                    <a:pt x="196739" y="351710"/>
                  </a:lnTo>
                  <a:lnTo>
                    <a:pt x="196968" y="351481"/>
                  </a:lnTo>
                  <a:lnTo>
                    <a:pt x="197905" y="350496"/>
                  </a:lnTo>
                  <a:lnTo>
                    <a:pt x="199780" y="348573"/>
                  </a:lnTo>
                  <a:lnTo>
                    <a:pt x="207144" y="340672"/>
                  </a:lnTo>
                  <a:cubicBezTo>
                    <a:pt x="208356" y="339343"/>
                    <a:pt x="209613" y="338061"/>
                    <a:pt x="210894" y="336824"/>
                  </a:cubicBezTo>
                  <a:cubicBezTo>
                    <a:pt x="212152" y="335519"/>
                    <a:pt x="213455" y="334373"/>
                    <a:pt x="214713" y="333183"/>
                  </a:cubicBezTo>
                  <a:cubicBezTo>
                    <a:pt x="215399" y="332679"/>
                    <a:pt x="216062" y="332152"/>
                    <a:pt x="216748" y="331671"/>
                  </a:cubicBezTo>
                  <a:cubicBezTo>
                    <a:pt x="217480" y="331145"/>
                    <a:pt x="218120" y="330732"/>
                    <a:pt x="218829" y="330297"/>
                  </a:cubicBezTo>
                  <a:lnTo>
                    <a:pt x="220041" y="329679"/>
                  </a:lnTo>
                  <a:cubicBezTo>
                    <a:pt x="220339" y="329519"/>
                    <a:pt x="220819" y="329335"/>
                    <a:pt x="221184" y="329175"/>
                  </a:cubicBezTo>
                  <a:cubicBezTo>
                    <a:pt x="221985" y="328854"/>
                    <a:pt x="222808" y="328534"/>
                    <a:pt x="223586" y="328328"/>
                  </a:cubicBezTo>
                  <a:cubicBezTo>
                    <a:pt x="223929" y="328213"/>
                    <a:pt x="224363" y="328121"/>
                    <a:pt x="224821" y="328053"/>
                  </a:cubicBezTo>
                  <a:lnTo>
                    <a:pt x="225438" y="327938"/>
                  </a:lnTo>
                  <a:lnTo>
                    <a:pt x="226055" y="327893"/>
                  </a:lnTo>
                  <a:lnTo>
                    <a:pt x="227313" y="327824"/>
                  </a:lnTo>
                  <a:cubicBezTo>
                    <a:pt x="227702" y="327755"/>
                    <a:pt x="228182" y="327847"/>
                    <a:pt x="228617" y="327869"/>
                  </a:cubicBezTo>
                  <a:cubicBezTo>
                    <a:pt x="229028" y="327915"/>
                    <a:pt x="229600" y="327961"/>
                    <a:pt x="229897" y="328007"/>
                  </a:cubicBezTo>
                  <a:lnTo>
                    <a:pt x="231155" y="328305"/>
                  </a:lnTo>
                  <a:cubicBezTo>
                    <a:pt x="231567" y="328396"/>
                    <a:pt x="231978" y="328602"/>
                    <a:pt x="232390" y="328717"/>
                  </a:cubicBezTo>
                  <a:cubicBezTo>
                    <a:pt x="232778" y="328854"/>
                    <a:pt x="233327" y="329106"/>
                    <a:pt x="233693" y="329289"/>
                  </a:cubicBezTo>
                  <a:cubicBezTo>
                    <a:pt x="233853" y="329381"/>
                    <a:pt x="234059" y="329381"/>
                    <a:pt x="234219" y="329289"/>
                  </a:cubicBezTo>
                  <a:cubicBezTo>
                    <a:pt x="234471" y="329152"/>
                    <a:pt x="234539" y="328808"/>
                    <a:pt x="234402" y="328580"/>
                  </a:cubicBezTo>
                  <a:close/>
                  <a:moveTo>
                    <a:pt x="176066" y="360573"/>
                  </a:moveTo>
                  <a:lnTo>
                    <a:pt x="176066" y="360573"/>
                  </a:lnTo>
                  <a:lnTo>
                    <a:pt x="176066" y="360573"/>
                  </a:lnTo>
                  <a:close/>
                  <a:moveTo>
                    <a:pt x="166714" y="347519"/>
                  </a:moveTo>
                  <a:lnTo>
                    <a:pt x="166714" y="347519"/>
                  </a:lnTo>
                  <a:lnTo>
                    <a:pt x="166714" y="347519"/>
                  </a:lnTo>
                  <a:close/>
                  <a:moveTo>
                    <a:pt x="166714" y="347519"/>
                  </a:moveTo>
                  <a:lnTo>
                    <a:pt x="166714" y="347519"/>
                  </a:lnTo>
                  <a:cubicBezTo>
                    <a:pt x="166714" y="347519"/>
                    <a:pt x="166736" y="347542"/>
                    <a:pt x="166759" y="347542"/>
                  </a:cubicBezTo>
                  <a:cubicBezTo>
                    <a:pt x="166759" y="347542"/>
                    <a:pt x="166736" y="347542"/>
                    <a:pt x="166714" y="347519"/>
                  </a:cubicBezTo>
                  <a:close/>
                  <a:moveTo>
                    <a:pt x="169137" y="126244"/>
                  </a:moveTo>
                  <a:lnTo>
                    <a:pt x="169137" y="126244"/>
                  </a:lnTo>
                  <a:cubicBezTo>
                    <a:pt x="169137" y="126244"/>
                    <a:pt x="169137" y="126267"/>
                    <a:pt x="169137" y="126289"/>
                  </a:cubicBezTo>
                  <a:lnTo>
                    <a:pt x="169137" y="126289"/>
                  </a:lnTo>
                  <a:cubicBezTo>
                    <a:pt x="169137" y="126289"/>
                    <a:pt x="169137" y="126244"/>
                    <a:pt x="169137" y="126244"/>
                  </a:cubicBezTo>
                  <a:close/>
                  <a:moveTo>
                    <a:pt x="162575" y="344679"/>
                  </a:moveTo>
                  <a:lnTo>
                    <a:pt x="162575" y="344679"/>
                  </a:lnTo>
                  <a:cubicBezTo>
                    <a:pt x="162575" y="344679"/>
                    <a:pt x="162575" y="344679"/>
                    <a:pt x="162575" y="344679"/>
                  </a:cubicBezTo>
                  <a:cubicBezTo>
                    <a:pt x="162575" y="344679"/>
                    <a:pt x="162597" y="344702"/>
                    <a:pt x="162597" y="344679"/>
                  </a:cubicBezTo>
                  <a:close/>
                  <a:moveTo>
                    <a:pt x="162734" y="113831"/>
                  </a:moveTo>
                  <a:cubicBezTo>
                    <a:pt x="162734" y="113831"/>
                    <a:pt x="162734" y="113900"/>
                    <a:pt x="162689" y="113923"/>
                  </a:cubicBezTo>
                  <a:cubicBezTo>
                    <a:pt x="162620" y="114014"/>
                    <a:pt x="162529" y="114083"/>
                    <a:pt x="162483" y="114197"/>
                  </a:cubicBezTo>
                  <a:lnTo>
                    <a:pt x="162734" y="113831"/>
                  </a:lnTo>
                  <a:close/>
                  <a:moveTo>
                    <a:pt x="169092" y="126381"/>
                  </a:moveTo>
                  <a:lnTo>
                    <a:pt x="169092" y="126381"/>
                  </a:lnTo>
                  <a:cubicBezTo>
                    <a:pt x="169092" y="126381"/>
                    <a:pt x="169092" y="126404"/>
                    <a:pt x="169092" y="126404"/>
                  </a:cubicBezTo>
                  <a:cubicBezTo>
                    <a:pt x="169092" y="126358"/>
                    <a:pt x="169115" y="126335"/>
                    <a:pt x="169137" y="126312"/>
                  </a:cubicBezTo>
                  <a:cubicBezTo>
                    <a:pt x="169137" y="126335"/>
                    <a:pt x="169115" y="126358"/>
                    <a:pt x="169092" y="126381"/>
                  </a:cubicBezTo>
                  <a:close/>
                  <a:moveTo>
                    <a:pt x="169595" y="124686"/>
                  </a:moveTo>
                  <a:cubicBezTo>
                    <a:pt x="169595" y="124686"/>
                    <a:pt x="169572" y="124801"/>
                    <a:pt x="169572" y="124847"/>
                  </a:cubicBezTo>
                  <a:lnTo>
                    <a:pt x="164861" y="122098"/>
                  </a:lnTo>
                  <a:lnTo>
                    <a:pt x="165524" y="120633"/>
                  </a:lnTo>
                  <a:cubicBezTo>
                    <a:pt x="165890" y="120060"/>
                    <a:pt x="166210" y="119488"/>
                    <a:pt x="166508" y="118892"/>
                  </a:cubicBezTo>
                  <a:cubicBezTo>
                    <a:pt x="167422" y="119350"/>
                    <a:pt x="168063" y="119946"/>
                    <a:pt x="168429" y="120450"/>
                  </a:cubicBezTo>
                  <a:cubicBezTo>
                    <a:pt x="168886" y="121068"/>
                    <a:pt x="169092" y="121503"/>
                    <a:pt x="169229" y="121846"/>
                  </a:cubicBezTo>
                  <a:cubicBezTo>
                    <a:pt x="169709" y="123175"/>
                    <a:pt x="169572" y="123427"/>
                    <a:pt x="169618" y="123724"/>
                  </a:cubicBezTo>
                  <a:cubicBezTo>
                    <a:pt x="169618" y="124045"/>
                    <a:pt x="169618" y="124366"/>
                    <a:pt x="169572" y="124663"/>
                  </a:cubicBezTo>
                  <a:close/>
                  <a:moveTo>
                    <a:pt x="195458" y="181322"/>
                  </a:moveTo>
                  <a:lnTo>
                    <a:pt x="195458" y="181322"/>
                  </a:lnTo>
                  <a:lnTo>
                    <a:pt x="195458" y="181391"/>
                  </a:lnTo>
                  <a:lnTo>
                    <a:pt x="195458" y="181322"/>
                  </a:lnTo>
                  <a:close/>
                  <a:moveTo>
                    <a:pt x="73390" y="150680"/>
                  </a:moveTo>
                  <a:lnTo>
                    <a:pt x="73390" y="150680"/>
                  </a:lnTo>
                  <a:cubicBezTo>
                    <a:pt x="73390" y="150680"/>
                    <a:pt x="73390" y="150680"/>
                    <a:pt x="73390" y="150680"/>
                  </a:cubicBezTo>
                  <a:lnTo>
                    <a:pt x="73390" y="150680"/>
                  </a:lnTo>
                  <a:close/>
                  <a:moveTo>
                    <a:pt x="54021" y="420369"/>
                  </a:moveTo>
                  <a:lnTo>
                    <a:pt x="54021" y="420369"/>
                  </a:lnTo>
                  <a:lnTo>
                    <a:pt x="54021" y="420369"/>
                  </a:lnTo>
                  <a:close/>
                  <a:moveTo>
                    <a:pt x="101449" y="399620"/>
                  </a:moveTo>
                  <a:lnTo>
                    <a:pt x="101449" y="399620"/>
                  </a:lnTo>
                  <a:cubicBezTo>
                    <a:pt x="101449" y="399620"/>
                    <a:pt x="101449" y="399552"/>
                    <a:pt x="101449" y="399620"/>
                  </a:cubicBezTo>
                  <a:close/>
                  <a:moveTo>
                    <a:pt x="145241" y="342939"/>
                  </a:moveTo>
                  <a:lnTo>
                    <a:pt x="145241" y="342664"/>
                  </a:lnTo>
                  <a:cubicBezTo>
                    <a:pt x="145241" y="342664"/>
                    <a:pt x="145241" y="342526"/>
                    <a:pt x="145241" y="342526"/>
                  </a:cubicBezTo>
                  <a:cubicBezTo>
                    <a:pt x="145241" y="342572"/>
                    <a:pt x="145149" y="342298"/>
                    <a:pt x="145378" y="341267"/>
                  </a:cubicBezTo>
                  <a:cubicBezTo>
                    <a:pt x="145538" y="340763"/>
                    <a:pt x="145675" y="339870"/>
                    <a:pt x="146956" y="338611"/>
                  </a:cubicBezTo>
                  <a:lnTo>
                    <a:pt x="148190" y="338038"/>
                  </a:lnTo>
                  <a:cubicBezTo>
                    <a:pt x="148374" y="338427"/>
                    <a:pt x="148580" y="338748"/>
                    <a:pt x="148785" y="339137"/>
                  </a:cubicBezTo>
                  <a:cubicBezTo>
                    <a:pt x="148190" y="340259"/>
                    <a:pt x="148031" y="341587"/>
                    <a:pt x="148511" y="342847"/>
                  </a:cubicBezTo>
                  <a:cubicBezTo>
                    <a:pt x="148511" y="342893"/>
                    <a:pt x="148511" y="342916"/>
                    <a:pt x="148534" y="342939"/>
                  </a:cubicBezTo>
                  <a:lnTo>
                    <a:pt x="145446" y="344015"/>
                  </a:lnTo>
                  <a:cubicBezTo>
                    <a:pt x="145332" y="343672"/>
                    <a:pt x="145264" y="343305"/>
                    <a:pt x="145241" y="342962"/>
                  </a:cubicBezTo>
                  <a:close/>
                  <a:moveTo>
                    <a:pt x="183087" y="397101"/>
                  </a:moveTo>
                  <a:lnTo>
                    <a:pt x="183087" y="397101"/>
                  </a:lnTo>
                  <a:cubicBezTo>
                    <a:pt x="183201" y="397216"/>
                    <a:pt x="183178" y="397170"/>
                    <a:pt x="183087" y="397101"/>
                  </a:cubicBezTo>
                  <a:close/>
                  <a:moveTo>
                    <a:pt x="192714" y="386292"/>
                  </a:moveTo>
                  <a:lnTo>
                    <a:pt x="192714" y="386292"/>
                  </a:lnTo>
                  <a:cubicBezTo>
                    <a:pt x="192714" y="386292"/>
                    <a:pt x="192714" y="386292"/>
                    <a:pt x="192714" y="386292"/>
                  </a:cubicBezTo>
                  <a:close/>
                  <a:moveTo>
                    <a:pt x="202410" y="390299"/>
                  </a:moveTo>
                  <a:lnTo>
                    <a:pt x="202410" y="390299"/>
                  </a:lnTo>
                  <a:cubicBezTo>
                    <a:pt x="202410" y="390299"/>
                    <a:pt x="202410" y="390299"/>
                    <a:pt x="202410" y="390299"/>
                  </a:cubicBezTo>
                  <a:cubicBezTo>
                    <a:pt x="202410" y="390299"/>
                    <a:pt x="202410" y="390299"/>
                    <a:pt x="202410" y="390299"/>
                  </a:cubicBezTo>
                  <a:close/>
                  <a:moveTo>
                    <a:pt x="167720" y="368222"/>
                  </a:moveTo>
                  <a:lnTo>
                    <a:pt x="167720" y="368222"/>
                  </a:lnTo>
                  <a:cubicBezTo>
                    <a:pt x="167720" y="368222"/>
                    <a:pt x="167697" y="368199"/>
                    <a:pt x="167697" y="368199"/>
                  </a:cubicBezTo>
                  <a:lnTo>
                    <a:pt x="167514" y="368108"/>
                  </a:lnTo>
                  <a:lnTo>
                    <a:pt x="167514" y="368108"/>
                  </a:lnTo>
                  <a:cubicBezTo>
                    <a:pt x="167514" y="368108"/>
                    <a:pt x="167971" y="368337"/>
                    <a:pt x="167743" y="36822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0" name="Freeform: Shape 2010">
              <a:extLst>
                <a:ext uri="{FF2B5EF4-FFF2-40B4-BE49-F238E27FC236}">
                  <a16:creationId xmlns:a16="http://schemas.microsoft.com/office/drawing/2014/main" id="{8682F9EF-8CFA-427C-E901-41E5FB8D646D}"/>
                </a:ext>
              </a:extLst>
            </p:cNvPr>
            <p:cNvSpPr/>
            <p:nvPr/>
          </p:nvSpPr>
          <p:spPr>
            <a:xfrm>
              <a:off x="5526582" y="4056522"/>
              <a:ext cx="1601" cy="729"/>
            </a:xfrm>
            <a:custGeom>
              <a:avLst/>
              <a:gdLst>
                <a:gd name="connsiteX0" fmla="*/ 46 w 1601"/>
                <a:gd name="connsiteY0" fmla="*/ 0 h 729"/>
                <a:gd name="connsiteX1" fmla="*/ 0 w 1601"/>
                <a:gd name="connsiteY1" fmla="*/ 69 h 729"/>
                <a:gd name="connsiteX2" fmla="*/ 46 w 1601"/>
                <a:gd name="connsiteY2" fmla="*/ 0 h 729"/>
              </a:gdLst>
              <a:ahLst/>
              <a:cxnLst>
                <a:cxn ang="0">
                  <a:pos x="connsiteX0" y="connsiteY0"/>
                </a:cxn>
                <a:cxn ang="0">
                  <a:pos x="connsiteX1" y="connsiteY1"/>
                </a:cxn>
                <a:cxn ang="0">
                  <a:pos x="connsiteX2" y="connsiteY2"/>
                </a:cxn>
              </a:cxnLst>
              <a:rect l="l" t="t" r="r" b="b"/>
              <a:pathLst>
                <a:path w="1601" h="729">
                  <a:moveTo>
                    <a:pt x="46" y="0"/>
                  </a:moveTo>
                  <a:lnTo>
                    <a:pt x="0" y="69"/>
                  </a:lnTo>
                  <a:cubicBezTo>
                    <a:pt x="2470" y="1122"/>
                    <a:pt x="1761" y="779"/>
                    <a:pt x="46"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871" name="Graphic 3">
              <a:extLst>
                <a:ext uri="{FF2B5EF4-FFF2-40B4-BE49-F238E27FC236}">
                  <a16:creationId xmlns:a16="http://schemas.microsoft.com/office/drawing/2014/main" id="{E636BDD7-1128-A001-154E-D47382ADF8FE}"/>
                </a:ext>
              </a:extLst>
            </p:cNvPr>
            <p:cNvGrpSpPr/>
            <p:nvPr/>
          </p:nvGrpSpPr>
          <p:grpSpPr>
            <a:xfrm>
              <a:off x="5141373" y="3539244"/>
              <a:ext cx="238247" cy="281139"/>
              <a:chOff x="4241110" y="3539244"/>
              <a:chExt cx="238247" cy="281139"/>
            </a:xfrm>
          </p:grpSpPr>
          <p:sp>
            <p:nvSpPr>
              <p:cNvPr id="1075" name="Freeform: Shape 2013">
                <a:extLst>
                  <a:ext uri="{FF2B5EF4-FFF2-40B4-BE49-F238E27FC236}">
                    <a16:creationId xmlns:a16="http://schemas.microsoft.com/office/drawing/2014/main" id="{1605AD45-F667-60A1-5244-8668A81DF41F}"/>
                  </a:ext>
                </a:extLst>
              </p:cNvPr>
              <p:cNvSpPr/>
              <p:nvPr/>
            </p:nvSpPr>
            <p:spPr>
              <a:xfrm>
                <a:off x="4242137" y="3540190"/>
                <a:ext cx="236259" cy="279196"/>
              </a:xfrm>
              <a:custGeom>
                <a:avLst/>
                <a:gdLst>
                  <a:gd name="connsiteX0" fmla="*/ 36409 w 236259"/>
                  <a:gd name="connsiteY0" fmla="*/ 256467 h 279196"/>
                  <a:gd name="connsiteX1" fmla="*/ 59208 w 236259"/>
                  <a:gd name="connsiteY1" fmla="*/ 228481 h 279196"/>
                  <a:gd name="connsiteX2" fmla="*/ 88593 w 236259"/>
                  <a:gd name="connsiteY2" fmla="*/ 213160 h 279196"/>
                  <a:gd name="connsiteX3" fmla="*/ 122414 w 236259"/>
                  <a:gd name="connsiteY3" fmla="*/ 197908 h 279196"/>
                  <a:gd name="connsiteX4" fmla="*/ 148804 w 236259"/>
                  <a:gd name="connsiteY4" fmla="*/ 168548 h 279196"/>
                  <a:gd name="connsiteX5" fmla="*/ 166800 w 236259"/>
                  <a:gd name="connsiteY5" fmla="*/ 141799 h 279196"/>
                  <a:gd name="connsiteX6" fmla="*/ 194837 w 236259"/>
                  <a:gd name="connsiteY6" fmla="*/ 122951 h 279196"/>
                  <a:gd name="connsiteX7" fmla="*/ 224930 w 236259"/>
                  <a:gd name="connsiteY7" fmla="*/ 98790 h 279196"/>
                  <a:gd name="connsiteX8" fmla="*/ 235450 w 236259"/>
                  <a:gd name="connsiteY8" fmla="*/ 79186 h 279196"/>
                  <a:gd name="connsiteX9" fmla="*/ 235678 w 236259"/>
                  <a:gd name="connsiteY9" fmla="*/ 59513 h 279196"/>
                  <a:gd name="connsiteX10" fmla="*/ 222804 w 236259"/>
                  <a:gd name="connsiteY10" fmla="*/ 23901 h 279196"/>
                  <a:gd name="connsiteX11" fmla="*/ 211096 w 236259"/>
                  <a:gd name="connsiteY11" fmla="*/ 13046 h 279196"/>
                  <a:gd name="connsiteX12" fmla="*/ 209495 w 236259"/>
                  <a:gd name="connsiteY12" fmla="*/ 13779 h 279196"/>
                  <a:gd name="connsiteX13" fmla="*/ 145328 w 236259"/>
                  <a:gd name="connsiteY13" fmla="*/ 1045 h 279196"/>
                  <a:gd name="connsiteX14" fmla="*/ 77250 w 236259"/>
                  <a:gd name="connsiteY14" fmla="*/ 34917 h 279196"/>
                  <a:gd name="connsiteX15" fmla="*/ 30577 w 236259"/>
                  <a:gd name="connsiteY15" fmla="*/ 92560 h 279196"/>
                  <a:gd name="connsiteX16" fmla="*/ 8281 w 236259"/>
                  <a:gd name="connsiteY16" fmla="*/ 169510 h 279196"/>
                  <a:gd name="connsiteX17" fmla="*/ 6498 w 236259"/>
                  <a:gd name="connsiteY17" fmla="*/ 210481 h 279196"/>
                  <a:gd name="connsiteX18" fmla="*/ 529 w 236259"/>
                  <a:gd name="connsiteY18" fmla="*/ 254200 h 279196"/>
                  <a:gd name="connsiteX19" fmla="*/ 2587 w 236259"/>
                  <a:gd name="connsiteY19" fmla="*/ 274399 h 279196"/>
                  <a:gd name="connsiteX20" fmla="*/ 15782 w 236259"/>
                  <a:gd name="connsiteY20" fmla="*/ 277033 h 279196"/>
                  <a:gd name="connsiteX21" fmla="*/ 36454 w 236259"/>
                  <a:gd name="connsiteY21" fmla="*/ 256467 h 27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59" h="279196">
                    <a:moveTo>
                      <a:pt x="36409" y="256467"/>
                    </a:moveTo>
                    <a:cubicBezTo>
                      <a:pt x="42949" y="246138"/>
                      <a:pt x="49260" y="235924"/>
                      <a:pt x="59208" y="228481"/>
                    </a:cubicBezTo>
                    <a:cubicBezTo>
                      <a:pt x="68149" y="221794"/>
                      <a:pt x="78280" y="217260"/>
                      <a:pt x="88593" y="213160"/>
                    </a:cubicBezTo>
                    <a:cubicBezTo>
                      <a:pt x="99958" y="208649"/>
                      <a:pt x="112215" y="204778"/>
                      <a:pt x="122414" y="197908"/>
                    </a:cubicBezTo>
                    <a:cubicBezTo>
                      <a:pt x="133482" y="190442"/>
                      <a:pt x="142126" y="180067"/>
                      <a:pt x="148804" y="168548"/>
                    </a:cubicBezTo>
                    <a:cubicBezTo>
                      <a:pt x="154200" y="159250"/>
                      <a:pt x="159140" y="149540"/>
                      <a:pt x="166800" y="141799"/>
                    </a:cubicBezTo>
                    <a:cubicBezTo>
                      <a:pt x="174941" y="133600"/>
                      <a:pt x="185095" y="128860"/>
                      <a:pt x="194837" y="122951"/>
                    </a:cubicBezTo>
                    <a:cubicBezTo>
                      <a:pt x="205767" y="116286"/>
                      <a:pt x="216675" y="108752"/>
                      <a:pt x="224930" y="98790"/>
                    </a:cubicBezTo>
                    <a:cubicBezTo>
                      <a:pt x="229641" y="93110"/>
                      <a:pt x="234077" y="86606"/>
                      <a:pt x="235450" y="79186"/>
                    </a:cubicBezTo>
                    <a:cubicBezTo>
                      <a:pt x="236662" y="72636"/>
                      <a:pt x="236319" y="66086"/>
                      <a:pt x="235678" y="59513"/>
                    </a:cubicBezTo>
                    <a:cubicBezTo>
                      <a:pt x="234443" y="46780"/>
                      <a:pt x="231493" y="33749"/>
                      <a:pt x="222804" y="23901"/>
                    </a:cubicBezTo>
                    <a:cubicBezTo>
                      <a:pt x="219259" y="19893"/>
                      <a:pt x="214708" y="16916"/>
                      <a:pt x="211096" y="13046"/>
                    </a:cubicBezTo>
                    <a:cubicBezTo>
                      <a:pt x="210547" y="13252"/>
                      <a:pt x="209998" y="13481"/>
                      <a:pt x="209495" y="13779"/>
                    </a:cubicBezTo>
                    <a:cubicBezTo>
                      <a:pt x="190880" y="2236"/>
                      <a:pt x="166069" y="-2229"/>
                      <a:pt x="145328" y="1045"/>
                    </a:cubicBezTo>
                    <a:cubicBezTo>
                      <a:pt x="120516" y="4916"/>
                      <a:pt x="96711" y="19619"/>
                      <a:pt x="77250" y="34917"/>
                    </a:cubicBezTo>
                    <a:cubicBezTo>
                      <a:pt x="57516" y="50398"/>
                      <a:pt x="42308" y="70483"/>
                      <a:pt x="30577" y="92560"/>
                    </a:cubicBezTo>
                    <a:cubicBezTo>
                      <a:pt x="17931" y="116332"/>
                      <a:pt x="12260" y="143104"/>
                      <a:pt x="8281" y="169510"/>
                    </a:cubicBezTo>
                    <a:cubicBezTo>
                      <a:pt x="6246" y="183022"/>
                      <a:pt x="7161" y="196854"/>
                      <a:pt x="6498" y="210481"/>
                    </a:cubicBezTo>
                    <a:cubicBezTo>
                      <a:pt x="5720" y="225481"/>
                      <a:pt x="3022" y="239451"/>
                      <a:pt x="529" y="254200"/>
                    </a:cubicBezTo>
                    <a:cubicBezTo>
                      <a:pt x="-546" y="260635"/>
                      <a:pt x="-42" y="269590"/>
                      <a:pt x="2587" y="274399"/>
                    </a:cubicBezTo>
                    <a:cubicBezTo>
                      <a:pt x="4508" y="278567"/>
                      <a:pt x="8258" y="281338"/>
                      <a:pt x="15782" y="277033"/>
                    </a:cubicBezTo>
                    <a:cubicBezTo>
                      <a:pt x="24152" y="272201"/>
                      <a:pt x="33390" y="261322"/>
                      <a:pt x="36454" y="25646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6" name="Freeform: Shape 2014">
                <a:extLst>
                  <a:ext uri="{FF2B5EF4-FFF2-40B4-BE49-F238E27FC236}">
                    <a16:creationId xmlns:a16="http://schemas.microsoft.com/office/drawing/2014/main" id="{C272E915-98D6-0691-3FEC-428F2CE3E034}"/>
                  </a:ext>
                </a:extLst>
              </p:cNvPr>
              <p:cNvSpPr/>
              <p:nvPr/>
            </p:nvSpPr>
            <p:spPr>
              <a:xfrm>
                <a:off x="4241110" y="3539244"/>
                <a:ext cx="238247" cy="281139"/>
              </a:xfrm>
              <a:custGeom>
                <a:avLst/>
                <a:gdLst>
                  <a:gd name="connsiteX0" fmla="*/ 10064 w 238247"/>
                  <a:gd name="connsiteY0" fmla="*/ 281094 h 281139"/>
                  <a:gd name="connsiteX1" fmla="*/ 10064 w 238247"/>
                  <a:gd name="connsiteY1" fmla="*/ 281094 h 281139"/>
                  <a:gd name="connsiteX2" fmla="*/ 2700 w 238247"/>
                  <a:gd name="connsiteY2" fmla="*/ 275735 h 281139"/>
                  <a:gd name="connsiteX3" fmla="*/ 551 w 238247"/>
                  <a:gd name="connsiteY3" fmla="*/ 254964 h 281139"/>
                  <a:gd name="connsiteX4" fmla="*/ 1671 w 238247"/>
                  <a:gd name="connsiteY4" fmla="*/ 248460 h 281139"/>
                  <a:gd name="connsiteX5" fmla="*/ 6519 w 238247"/>
                  <a:gd name="connsiteY5" fmla="*/ 211359 h 281139"/>
                  <a:gd name="connsiteX6" fmla="*/ 6839 w 238247"/>
                  <a:gd name="connsiteY6" fmla="*/ 196908 h 281139"/>
                  <a:gd name="connsiteX7" fmla="*/ 8326 w 238247"/>
                  <a:gd name="connsiteY7" fmla="*/ 170296 h 281139"/>
                  <a:gd name="connsiteX8" fmla="*/ 30713 w 238247"/>
                  <a:gd name="connsiteY8" fmla="*/ 93026 h 281139"/>
                  <a:gd name="connsiteX9" fmla="*/ 77638 w 238247"/>
                  <a:gd name="connsiteY9" fmla="*/ 35085 h 281139"/>
                  <a:gd name="connsiteX10" fmla="*/ 146172 w 238247"/>
                  <a:gd name="connsiteY10" fmla="*/ 1031 h 281139"/>
                  <a:gd name="connsiteX11" fmla="*/ 160007 w 238247"/>
                  <a:gd name="connsiteY11" fmla="*/ 0 h 281139"/>
                  <a:gd name="connsiteX12" fmla="*/ 210522 w 238247"/>
                  <a:gd name="connsiteY12" fmla="*/ 13649 h 281139"/>
                  <a:gd name="connsiteX13" fmla="*/ 211734 w 238247"/>
                  <a:gd name="connsiteY13" fmla="*/ 13123 h 281139"/>
                  <a:gd name="connsiteX14" fmla="*/ 212329 w 238247"/>
                  <a:gd name="connsiteY14" fmla="*/ 12893 h 281139"/>
                  <a:gd name="connsiteX15" fmla="*/ 212786 w 238247"/>
                  <a:gd name="connsiteY15" fmla="*/ 13375 h 281139"/>
                  <a:gd name="connsiteX16" fmla="*/ 218274 w 238247"/>
                  <a:gd name="connsiteY16" fmla="*/ 18413 h 281139"/>
                  <a:gd name="connsiteX17" fmla="*/ 224540 w 238247"/>
                  <a:gd name="connsiteY17" fmla="*/ 24276 h 281139"/>
                  <a:gd name="connsiteX18" fmla="*/ 237666 w 238247"/>
                  <a:gd name="connsiteY18" fmla="*/ 60437 h 281139"/>
                  <a:gd name="connsiteX19" fmla="*/ 237438 w 238247"/>
                  <a:gd name="connsiteY19" fmla="*/ 80361 h 281139"/>
                  <a:gd name="connsiteX20" fmla="*/ 226713 w 238247"/>
                  <a:gd name="connsiteY20" fmla="*/ 100378 h 281139"/>
                  <a:gd name="connsiteX21" fmla="*/ 196390 w 238247"/>
                  <a:gd name="connsiteY21" fmla="*/ 124722 h 281139"/>
                  <a:gd name="connsiteX22" fmla="*/ 189392 w 238247"/>
                  <a:gd name="connsiteY22" fmla="*/ 128822 h 281139"/>
                  <a:gd name="connsiteX23" fmla="*/ 168537 w 238247"/>
                  <a:gd name="connsiteY23" fmla="*/ 143456 h 281139"/>
                  <a:gd name="connsiteX24" fmla="*/ 153170 w 238247"/>
                  <a:gd name="connsiteY24" fmla="*/ 165693 h 281139"/>
                  <a:gd name="connsiteX25" fmla="*/ 150677 w 238247"/>
                  <a:gd name="connsiteY25" fmla="*/ 170022 h 281139"/>
                  <a:gd name="connsiteX26" fmla="*/ 124013 w 238247"/>
                  <a:gd name="connsiteY26" fmla="*/ 199679 h 281139"/>
                  <a:gd name="connsiteX27" fmla="*/ 97053 w 238247"/>
                  <a:gd name="connsiteY27" fmla="*/ 212321 h 281139"/>
                  <a:gd name="connsiteX28" fmla="*/ 90009 w 238247"/>
                  <a:gd name="connsiteY28" fmla="*/ 215023 h 281139"/>
                  <a:gd name="connsiteX29" fmla="*/ 60853 w 238247"/>
                  <a:gd name="connsiteY29" fmla="*/ 230253 h 281139"/>
                  <a:gd name="connsiteX30" fmla="*/ 38854 w 238247"/>
                  <a:gd name="connsiteY30" fmla="*/ 257094 h 281139"/>
                  <a:gd name="connsiteX31" fmla="*/ 38305 w 238247"/>
                  <a:gd name="connsiteY31" fmla="*/ 257964 h 281139"/>
                  <a:gd name="connsiteX32" fmla="*/ 17290 w 238247"/>
                  <a:gd name="connsiteY32" fmla="*/ 278827 h 281139"/>
                  <a:gd name="connsiteX33" fmla="*/ 10132 w 238247"/>
                  <a:gd name="connsiteY33" fmla="*/ 281140 h 281139"/>
                  <a:gd name="connsiteX34" fmla="*/ 160007 w 238247"/>
                  <a:gd name="connsiteY34" fmla="*/ 1901 h 281139"/>
                  <a:gd name="connsiteX35" fmla="*/ 146470 w 238247"/>
                  <a:gd name="connsiteY35" fmla="*/ 2908 h 281139"/>
                  <a:gd name="connsiteX36" fmla="*/ 78804 w 238247"/>
                  <a:gd name="connsiteY36" fmla="*/ 36597 h 281139"/>
                  <a:gd name="connsiteX37" fmla="*/ 32383 w 238247"/>
                  <a:gd name="connsiteY37" fmla="*/ 93942 h 281139"/>
                  <a:gd name="connsiteX38" fmla="*/ 10178 w 238247"/>
                  <a:gd name="connsiteY38" fmla="*/ 170594 h 281139"/>
                  <a:gd name="connsiteX39" fmla="*/ 8737 w 238247"/>
                  <a:gd name="connsiteY39" fmla="*/ 196931 h 281139"/>
                  <a:gd name="connsiteX40" fmla="*/ 8394 w 238247"/>
                  <a:gd name="connsiteY40" fmla="*/ 211473 h 281139"/>
                  <a:gd name="connsiteX41" fmla="*/ 3546 w 238247"/>
                  <a:gd name="connsiteY41" fmla="*/ 248780 h 281139"/>
                  <a:gd name="connsiteX42" fmla="*/ 2426 w 238247"/>
                  <a:gd name="connsiteY42" fmla="*/ 255284 h 281139"/>
                  <a:gd name="connsiteX43" fmla="*/ 4369 w 238247"/>
                  <a:gd name="connsiteY43" fmla="*/ 274888 h 281139"/>
                  <a:gd name="connsiteX44" fmla="*/ 16261 w 238247"/>
                  <a:gd name="connsiteY44" fmla="*/ 277132 h 281139"/>
                  <a:gd name="connsiteX45" fmla="*/ 36613 w 238247"/>
                  <a:gd name="connsiteY45" fmla="*/ 256887 h 281139"/>
                  <a:gd name="connsiteX46" fmla="*/ 37162 w 238247"/>
                  <a:gd name="connsiteY46" fmla="*/ 256017 h 281139"/>
                  <a:gd name="connsiteX47" fmla="*/ 59641 w 238247"/>
                  <a:gd name="connsiteY47" fmla="*/ 228650 h 281139"/>
                  <a:gd name="connsiteX48" fmla="*/ 89255 w 238247"/>
                  <a:gd name="connsiteY48" fmla="*/ 213191 h 281139"/>
                  <a:gd name="connsiteX49" fmla="*/ 96321 w 238247"/>
                  <a:gd name="connsiteY49" fmla="*/ 210466 h 281139"/>
                  <a:gd name="connsiteX50" fmla="*/ 122893 w 238247"/>
                  <a:gd name="connsiteY50" fmla="*/ 198030 h 281139"/>
                  <a:gd name="connsiteX51" fmla="*/ 148985 w 238247"/>
                  <a:gd name="connsiteY51" fmla="*/ 169014 h 281139"/>
                  <a:gd name="connsiteX52" fmla="*/ 151455 w 238247"/>
                  <a:gd name="connsiteY52" fmla="*/ 164685 h 281139"/>
                  <a:gd name="connsiteX53" fmla="*/ 167119 w 238247"/>
                  <a:gd name="connsiteY53" fmla="*/ 142058 h 281139"/>
                  <a:gd name="connsiteX54" fmla="*/ 188386 w 238247"/>
                  <a:gd name="connsiteY54" fmla="*/ 127127 h 281139"/>
                  <a:gd name="connsiteX55" fmla="*/ 195338 w 238247"/>
                  <a:gd name="connsiteY55" fmla="*/ 123050 h 281139"/>
                  <a:gd name="connsiteX56" fmla="*/ 225181 w 238247"/>
                  <a:gd name="connsiteY56" fmla="*/ 99118 h 281139"/>
                  <a:gd name="connsiteX57" fmla="*/ 235494 w 238247"/>
                  <a:gd name="connsiteY57" fmla="*/ 79972 h 281139"/>
                  <a:gd name="connsiteX58" fmla="*/ 235700 w 238247"/>
                  <a:gd name="connsiteY58" fmla="*/ 60575 h 281139"/>
                  <a:gd name="connsiteX59" fmla="*/ 223054 w 238247"/>
                  <a:gd name="connsiteY59" fmla="*/ 25489 h 281139"/>
                  <a:gd name="connsiteX60" fmla="*/ 216994 w 238247"/>
                  <a:gd name="connsiteY60" fmla="*/ 19833 h 281139"/>
                  <a:gd name="connsiteX61" fmla="*/ 211803 w 238247"/>
                  <a:gd name="connsiteY61" fmla="*/ 15138 h 281139"/>
                  <a:gd name="connsiteX62" fmla="*/ 210888 w 238247"/>
                  <a:gd name="connsiteY62" fmla="*/ 15573 h 281139"/>
                  <a:gd name="connsiteX63" fmla="*/ 210408 w 238247"/>
                  <a:gd name="connsiteY63" fmla="*/ 15848 h 281139"/>
                  <a:gd name="connsiteX64" fmla="*/ 209951 w 238247"/>
                  <a:gd name="connsiteY64" fmla="*/ 15550 h 281139"/>
                  <a:gd name="connsiteX65" fmla="*/ 159962 w 238247"/>
                  <a:gd name="connsiteY65" fmla="*/ 1924 h 28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8247" h="281139">
                    <a:moveTo>
                      <a:pt x="10064" y="281094"/>
                    </a:moveTo>
                    <a:lnTo>
                      <a:pt x="10064" y="281094"/>
                    </a:lnTo>
                    <a:cubicBezTo>
                      <a:pt x="6839" y="281094"/>
                      <a:pt x="4301" y="279239"/>
                      <a:pt x="2700" y="275735"/>
                    </a:cubicBezTo>
                    <a:cubicBezTo>
                      <a:pt x="-135" y="270582"/>
                      <a:pt x="-524" y="261376"/>
                      <a:pt x="551" y="254964"/>
                    </a:cubicBezTo>
                    <a:cubicBezTo>
                      <a:pt x="939" y="252788"/>
                      <a:pt x="1305" y="250612"/>
                      <a:pt x="1671" y="248460"/>
                    </a:cubicBezTo>
                    <a:cubicBezTo>
                      <a:pt x="3821" y="235932"/>
                      <a:pt x="5856" y="224092"/>
                      <a:pt x="6519" y="211359"/>
                    </a:cubicBezTo>
                    <a:cubicBezTo>
                      <a:pt x="6770" y="206572"/>
                      <a:pt x="6793" y="201672"/>
                      <a:pt x="6839" y="196908"/>
                    </a:cubicBezTo>
                    <a:cubicBezTo>
                      <a:pt x="6908" y="188182"/>
                      <a:pt x="6999" y="179114"/>
                      <a:pt x="8326" y="170296"/>
                    </a:cubicBezTo>
                    <a:cubicBezTo>
                      <a:pt x="11985" y="146021"/>
                      <a:pt x="17518" y="117852"/>
                      <a:pt x="30713" y="93026"/>
                    </a:cubicBezTo>
                    <a:cubicBezTo>
                      <a:pt x="43496" y="68980"/>
                      <a:pt x="59298" y="49490"/>
                      <a:pt x="77638" y="35085"/>
                    </a:cubicBezTo>
                    <a:cubicBezTo>
                      <a:pt x="102266" y="15756"/>
                      <a:pt x="125317" y="4283"/>
                      <a:pt x="146172" y="1031"/>
                    </a:cubicBezTo>
                    <a:cubicBezTo>
                      <a:pt x="150609" y="344"/>
                      <a:pt x="155251" y="0"/>
                      <a:pt x="160007" y="0"/>
                    </a:cubicBezTo>
                    <a:cubicBezTo>
                      <a:pt x="177936" y="0"/>
                      <a:pt x="196321" y="4970"/>
                      <a:pt x="210522" y="13649"/>
                    </a:cubicBezTo>
                    <a:cubicBezTo>
                      <a:pt x="210911" y="13466"/>
                      <a:pt x="211323" y="13283"/>
                      <a:pt x="211734" y="13123"/>
                    </a:cubicBezTo>
                    <a:lnTo>
                      <a:pt x="212329" y="12893"/>
                    </a:lnTo>
                    <a:lnTo>
                      <a:pt x="212786" y="13375"/>
                    </a:lnTo>
                    <a:cubicBezTo>
                      <a:pt x="214455" y="15184"/>
                      <a:pt x="216399" y="16810"/>
                      <a:pt x="218274" y="18413"/>
                    </a:cubicBezTo>
                    <a:cubicBezTo>
                      <a:pt x="220401" y="20222"/>
                      <a:pt x="222619" y="22100"/>
                      <a:pt x="224540" y="24276"/>
                    </a:cubicBezTo>
                    <a:cubicBezTo>
                      <a:pt x="234122" y="35085"/>
                      <a:pt x="236591" y="49284"/>
                      <a:pt x="237666" y="60437"/>
                    </a:cubicBezTo>
                    <a:cubicBezTo>
                      <a:pt x="238284" y="66804"/>
                      <a:pt x="238672" y="73629"/>
                      <a:pt x="237438" y="80361"/>
                    </a:cubicBezTo>
                    <a:cubicBezTo>
                      <a:pt x="235928" y="88469"/>
                      <a:pt x="230920" y="95316"/>
                      <a:pt x="226713" y="100378"/>
                    </a:cubicBezTo>
                    <a:cubicBezTo>
                      <a:pt x="218069" y="110821"/>
                      <a:pt x="206543" y="118539"/>
                      <a:pt x="196390" y="124722"/>
                    </a:cubicBezTo>
                    <a:cubicBezTo>
                      <a:pt x="194080" y="126142"/>
                      <a:pt x="191725" y="127493"/>
                      <a:pt x="189392" y="128822"/>
                    </a:cubicBezTo>
                    <a:cubicBezTo>
                      <a:pt x="181823" y="133173"/>
                      <a:pt x="174666" y="137295"/>
                      <a:pt x="168537" y="143456"/>
                    </a:cubicBezTo>
                    <a:cubicBezTo>
                      <a:pt x="162157" y="149914"/>
                      <a:pt x="157583" y="157929"/>
                      <a:pt x="153170" y="165693"/>
                    </a:cubicBezTo>
                    <a:cubicBezTo>
                      <a:pt x="152347" y="167159"/>
                      <a:pt x="151523" y="168602"/>
                      <a:pt x="150677" y="170022"/>
                    </a:cubicBezTo>
                    <a:cubicBezTo>
                      <a:pt x="143291" y="182709"/>
                      <a:pt x="134327" y="192717"/>
                      <a:pt x="124013" y="199679"/>
                    </a:cubicBezTo>
                    <a:cubicBezTo>
                      <a:pt x="115804" y="205221"/>
                      <a:pt x="106268" y="208840"/>
                      <a:pt x="97053" y="212321"/>
                    </a:cubicBezTo>
                    <a:cubicBezTo>
                      <a:pt x="94697" y="213237"/>
                      <a:pt x="92342" y="214107"/>
                      <a:pt x="90009" y="215023"/>
                    </a:cubicBezTo>
                    <a:cubicBezTo>
                      <a:pt x="80222" y="218916"/>
                      <a:pt x="69908" y="223451"/>
                      <a:pt x="60853" y="230253"/>
                    </a:cubicBezTo>
                    <a:cubicBezTo>
                      <a:pt x="51340" y="237375"/>
                      <a:pt x="45257" y="246971"/>
                      <a:pt x="38854" y="257094"/>
                    </a:cubicBezTo>
                    <a:lnTo>
                      <a:pt x="38305" y="257964"/>
                    </a:lnTo>
                    <a:cubicBezTo>
                      <a:pt x="35264" y="262773"/>
                      <a:pt x="25957" y="273834"/>
                      <a:pt x="17290" y="278827"/>
                    </a:cubicBezTo>
                    <a:cubicBezTo>
                      <a:pt x="14637" y="280361"/>
                      <a:pt x="12236" y="281140"/>
                      <a:pt x="10132" y="281140"/>
                    </a:cubicBezTo>
                    <a:close/>
                    <a:moveTo>
                      <a:pt x="160007" y="1901"/>
                    </a:moveTo>
                    <a:cubicBezTo>
                      <a:pt x="155342" y="1901"/>
                      <a:pt x="150792" y="2244"/>
                      <a:pt x="146470" y="2908"/>
                    </a:cubicBezTo>
                    <a:cubicBezTo>
                      <a:pt x="125934" y="6137"/>
                      <a:pt x="103181" y="17474"/>
                      <a:pt x="78804" y="36597"/>
                    </a:cubicBezTo>
                    <a:cubicBezTo>
                      <a:pt x="60670" y="50841"/>
                      <a:pt x="45051" y="70125"/>
                      <a:pt x="32383" y="93942"/>
                    </a:cubicBezTo>
                    <a:cubicBezTo>
                      <a:pt x="19302" y="118539"/>
                      <a:pt x="13837" y="146501"/>
                      <a:pt x="10178" y="170594"/>
                    </a:cubicBezTo>
                    <a:cubicBezTo>
                      <a:pt x="8875" y="179297"/>
                      <a:pt x="8783" y="188251"/>
                      <a:pt x="8737" y="196931"/>
                    </a:cubicBezTo>
                    <a:cubicBezTo>
                      <a:pt x="8691" y="201717"/>
                      <a:pt x="8646" y="206618"/>
                      <a:pt x="8394" y="211473"/>
                    </a:cubicBezTo>
                    <a:cubicBezTo>
                      <a:pt x="7754" y="224321"/>
                      <a:pt x="5696" y="236184"/>
                      <a:pt x="3546" y="248780"/>
                    </a:cubicBezTo>
                    <a:cubicBezTo>
                      <a:pt x="3180" y="250933"/>
                      <a:pt x="2792" y="253108"/>
                      <a:pt x="2426" y="255284"/>
                    </a:cubicBezTo>
                    <a:cubicBezTo>
                      <a:pt x="1420" y="261239"/>
                      <a:pt x="1763" y="270125"/>
                      <a:pt x="4369" y="274888"/>
                    </a:cubicBezTo>
                    <a:cubicBezTo>
                      <a:pt x="6656" y="279835"/>
                      <a:pt x="10544" y="280430"/>
                      <a:pt x="16261" y="277132"/>
                    </a:cubicBezTo>
                    <a:cubicBezTo>
                      <a:pt x="24539" y="272369"/>
                      <a:pt x="33755" y="261422"/>
                      <a:pt x="36613" y="256887"/>
                    </a:cubicBezTo>
                    <a:lnTo>
                      <a:pt x="37162" y="256017"/>
                    </a:lnTo>
                    <a:cubicBezTo>
                      <a:pt x="43679" y="245711"/>
                      <a:pt x="49853" y="236001"/>
                      <a:pt x="59641" y="228650"/>
                    </a:cubicBezTo>
                    <a:cubicBezTo>
                      <a:pt x="68879" y="221711"/>
                      <a:pt x="79353" y="217130"/>
                      <a:pt x="89255" y="213191"/>
                    </a:cubicBezTo>
                    <a:cubicBezTo>
                      <a:pt x="91564" y="212252"/>
                      <a:pt x="93943" y="211359"/>
                      <a:pt x="96321" y="210466"/>
                    </a:cubicBezTo>
                    <a:cubicBezTo>
                      <a:pt x="105445" y="207007"/>
                      <a:pt x="114866" y="203435"/>
                      <a:pt x="122893" y="198030"/>
                    </a:cubicBezTo>
                    <a:cubicBezTo>
                      <a:pt x="132978" y="191206"/>
                      <a:pt x="141759" y="181449"/>
                      <a:pt x="148985" y="169014"/>
                    </a:cubicBezTo>
                    <a:cubicBezTo>
                      <a:pt x="149831" y="167571"/>
                      <a:pt x="150631" y="166128"/>
                      <a:pt x="151455" y="164685"/>
                    </a:cubicBezTo>
                    <a:cubicBezTo>
                      <a:pt x="155937" y="156807"/>
                      <a:pt x="160556" y="148677"/>
                      <a:pt x="167119" y="142058"/>
                    </a:cubicBezTo>
                    <a:cubicBezTo>
                      <a:pt x="173431" y="135738"/>
                      <a:pt x="181046" y="131364"/>
                      <a:pt x="188386" y="127127"/>
                    </a:cubicBezTo>
                    <a:cubicBezTo>
                      <a:pt x="190719" y="125821"/>
                      <a:pt x="193028" y="124470"/>
                      <a:pt x="195338" y="123050"/>
                    </a:cubicBezTo>
                    <a:cubicBezTo>
                      <a:pt x="205354" y="116958"/>
                      <a:pt x="216719" y="109332"/>
                      <a:pt x="225181" y="99118"/>
                    </a:cubicBezTo>
                    <a:cubicBezTo>
                      <a:pt x="229228" y="94240"/>
                      <a:pt x="234076" y="87644"/>
                      <a:pt x="235494" y="79972"/>
                    </a:cubicBezTo>
                    <a:cubicBezTo>
                      <a:pt x="236706" y="73468"/>
                      <a:pt x="236294" y="66827"/>
                      <a:pt x="235700" y="60575"/>
                    </a:cubicBezTo>
                    <a:cubicBezTo>
                      <a:pt x="234648" y="49719"/>
                      <a:pt x="232270" y="35887"/>
                      <a:pt x="223054" y="25489"/>
                    </a:cubicBezTo>
                    <a:cubicBezTo>
                      <a:pt x="221224" y="23451"/>
                      <a:pt x="219075" y="21619"/>
                      <a:pt x="216994" y="19833"/>
                    </a:cubicBezTo>
                    <a:cubicBezTo>
                      <a:pt x="215233" y="18344"/>
                      <a:pt x="213449" y="16810"/>
                      <a:pt x="211803" y="15138"/>
                    </a:cubicBezTo>
                    <a:cubicBezTo>
                      <a:pt x="211483" y="15252"/>
                      <a:pt x="211186" y="15413"/>
                      <a:pt x="210888" y="15573"/>
                    </a:cubicBezTo>
                    <a:lnTo>
                      <a:pt x="210408" y="15848"/>
                    </a:lnTo>
                    <a:lnTo>
                      <a:pt x="209951" y="15550"/>
                    </a:lnTo>
                    <a:cubicBezTo>
                      <a:pt x="195978" y="6893"/>
                      <a:pt x="177753" y="1924"/>
                      <a:pt x="159962" y="19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872" name="Freeform: Shape 2015">
              <a:extLst>
                <a:ext uri="{FF2B5EF4-FFF2-40B4-BE49-F238E27FC236}">
                  <a16:creationId xmlns:a16="http://schemas.microsoft.com/office/drawing/2014/main" id="{6A18346B-5B48-6D1A-194F-66BA2E00F719}"/>
                </a:ext>
              </a:extLst>
            </p:cNvPr>
            <p:cNvSpPr/>
            <p:nvPr/>
          </p:nvSpPr>
          <p:spPr>
            <a:xfrm>
              <a:off x="5142309" y="3541236"/>
              <a:ext cx="236304" cy="278151"/>
            </a:xfrm>
            <a:custGeom>
              <a:avLst/>
              <a:gdLst>
                <a:gd name="connsiteX0" fmla="*/ 235747 w 236304"/>
                <a:gd name="connsiteY0" fmla="*/ 58468 h 278151"/>
                <a:gd name="connsiteX1" fmla="*/ 222872 w 236304"/>
                <a:gd name="connsiteY1" fmla="*/ 22856 h 278151"/>
                <a:gd name="connsiteX2" fmla="*/ 211164 w 236304"/>
                <a:gd name="connsiteY2" fmla="*/ 12000 h 278151"/>
                <a:gd name="connsiteX3" fmla="*/ 209563 w 236304"/>
                <a:gd name="connsiteY3" fmla="*/ 12733 h 278151"/>
                <a:gd name="connsiteX4" fmla="*/ 173341 w 236304"/>
                <a:gd name="connsiteY4" fmla="*/ 0 h 278151"/>
                <a:gd name="connsiteX5" fmla="*/ 195545 w 236304"/>
                <a:gd name="connsiteY5" fmla="*/ 31307 h 278151"/>
                <a:gd name="connsiteX6" fmla="*/ 194699 w 236304"/>
                <a:gd name="connsiteY6" fmla="*/ 62751 h 278151"/>
                <a:gd name="connsiteX7" fmla="*/ 179652 w 236304"/>
                <a:gd name="connsiteY7" fmla="*/ 73354 h 278151"/>
                <a:gd name="connsiteX8" fmla="*/ 171397 w 236304"/>
                <a:gd name="connsiteY8" fmla="*/ 65109 h 278151"/>
                <a:gd name="connsiteX9" fmla="*/ 153789 w 236304"/>
                <a:gd name="connsiteY9" fmla="*/ 109630 h 278151"/>
                <a:gd name="connsiteX10" fmla="*/ 127262 w 236304"/>
                <a:gd name="connsiteY10" fmla="*/ 133448 h 278151"/>
                <a:gd name="connsiteX11" fmla="*/ 105081 w 236304"/>
                <a:gd name="connsiteY11" fmla="*/ 140387 h 278151"/>
                <a:gd name="connsiteX12" fmla="*/ 90719 w 236304"/>
                <a:gd name="connsiteY12" fmla="*/ 132051 h 278151"/>
                <a:gd name="connsiteX13" fmla="*/ 72951 w 236304"/>
                <a:gd name="connsiteY13" fmla="*/ 146708 h 278151"/>
                <a:gd name="connsiteX14" fmla="*/ 47454 w 236304"/>
                <a:gd name="connsiteY14" fmla="*/ 138967 h 278151"/>
                <a:gd name="connsiteX15" fmla="*/ 46996 w 236304"/>
                <a:gd name="connsiteY15" fmla="*/ 137135 h 278151"/>
                <a:gd name="connsiteX16" fmla="*/ 41714 w 236304"/>
                <a:gd name="connsiteY16" fmla="*/ 142425 h 278151"/>
                <a:gd name="connsiteX17" fmla="*/ 31950 w 236304"/>
                <a:gd name="connsiteY17" fmla="*/ 134135 h 278151"/>
                <a:gd name="connsiteX18" fmla="*/ 33962 w 236304"/>
                <a:gd name="connsiteY18" fmla="*/ 123165 h 278151"/>
                <a:gd name="connsiteX19" fmla="*/ 26804 w 236304"/>
                <a:gd name="connsiteY19" fmla="*/ 134341 h 278151"/>
                <a:gd name="connsiteX20" fmla="*/ 18069 w 236304"/>
                <a:gd name="connsiteY20" fmla="*/ 143020 h 278151"/>
                <a:gd name="connsiteX21" fmla="*/ 12740 w 236304"/>
                <a:gd name="connsiteY21" fmla="*/ 143410 h 278151"/>
                <a:gd name="connsiteX22" fmla="*/ 8281 w 236304"/>
                <a:gd name="connsiteY22" fmla="*/ 168464 h 278151"/>
                <a:gd name="connsiteX23" fmla="*/ 6498 w 236304"/>
                <a:gd name="connsiteY23" fmla="*/ 209435 h 278151"/>
                <a:gd name="connsiteX24" fmla="*/ 529 w 236304"/>
                <a:gd name="connsiteY24" fmla="*/ 253155 h 278151"/>
                <a:gd name="connsiteX25" fmla="*/ 2587 w 236304"/>
                <a:gd name="connsiteY25" fmla="*/ 273354 h 278151"/>
                <a:gd name="connsiteX26" fmla="*/ 15782 w 236304"/>
                <a:gd name="connsiteY26" fmla="*/ 275988 h 278151"/>
                <a:gd name="connsiteX27" fmla="*/ 36454 w 236304"/>
                <a:gd name="connsiteY27" fmla="*/ 255422 h 278151"/>
                <a:gd name="connsiteX28" fmla="*/ 59253 w 236304"/>
                <a:gd name="connsiteY28" fmla="*/ 227436 h 278151"/>
                <a:gd name="connsiteX29" fmla="*/ 88638 w 236304"/>
                <a:gd name="connsiteY29" fmla="*/ 212115 h 278151"/>
                <a:gd name="connsiteX30" fmla="*/ 122460 w 236304"/>
                <a:gd name="connsiteY30" fmla="*/ 196863 h 278151"/>
                <a:gd name="connsiteX31" fmla="*/ 148849 w 236304"/>
                <a:gd name="connsiteY31" fmla="*/ 167502 h 278151"/>
                <a:gd name="connsiteX32" fmla="*/ 166846 w 236304"/>
                <a:gd name="connsiteY32" fmla="*/ 140753 h 278151"/>
                <a:gd name="connsiteX33" fmla="*/ 194882 w 236304"/>
                <a:gd name="connsiteY33" fmla="*/ 121905 h 278151"/>
                <a:gd name="connsiteX34" fmla="*/ 224976 w 236304"/>
                <a:gd name="connsiteY34" fmla="*/ 97744 h 278151"/>
                <a:gd name="connsiteX35" fmla="*/ 235495 w 236304"/>
                <a:gd name="connsiteY35" fmla="*/ 78140 h 278151"/>
                <a:gd name="connsiteX36" fmla="*/ 235724 w 236304"/>
                <a:gd name="connsiteY36" fmla="*/ 58468 h 2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304" h="278151">
                  <a:moveTo>
                    <a:pt x="235747" y="58468"/>
                  </a:moveTo>
                  <a:cubicBezTo>
                    <a:pt x="234512" y="45735"/>
                    <a:pt x="231562" y="32704"/>
                    <a:pt x="222872" y="22856"/>
                  </a:cubicBezTo>
                  <a:cubicBezTo>
                    <a:pt x="219328" y="18848"/>
                    <a:pt x="214777" y="15871"/>
                    <a:pt x="211164" y="12000"/>
                  </a:cubicBezTo>
                  <a:cubicBezTo>
                    <a:pt x="210615" y="12207"/>
                    <a:pt x="210066" y="12436"/>
                    <a:pt x="209563" y="12733"/>
                  </a:cubicBezTo>
                  <a:cubicBezTo>
                    <a:pt x="198884" y="6092"/>
                    <a:pt x="186147" y="1832"/>
                    <a:pt x="173341" y="0"/>
                  </a:cubicBezTo>
                  <a:cubicBezTo>
                    <a:pt x="184706" y="6573"/>
                    <a:pt x="192572" y="17428"/>
                    <a:pt x="195545" y="31307"/>
                  </a:cubicBezTo>
                  <a:cubicBezTo>
                    <a:pt x="197786" y="41818"/>
                    <a:pt x="197832" y="52422"/>
                    <a:pt x="194699" y="62751"/>
                  </a:cubicBezTo>
                  <a:cubicBezTo>
                    <a:pt x="192824" y="68957"/>
                    <a:pt x="187404" y="78255"/>
                    <a:pt x="179652" y="73354"/>
                  </a:cubicBezTo>
                  <a:cubicBezTo>
                    <a:pt x="176268" y="71201"/>
                    <a:pt x="173592" y="68361"/>
                    <a:pt x="171397" y="65109"/>
                  </a:cubicBezTo>
                  <a:cubicBezTo>
                    <a:pt x="170459" y="81186"/>
                    <a:pt x="163165" y="97378"/>
                    <a:pt x="153789" y="109630"/>
                  </a:cubicBezTo>
                  <a:cubicBezTo>
                    <a:pt x="146585" y="119043"/>
                    <a:pt x="137347" y="127264"/>
                    <a:pt x="127262" y="133448"/>
                  </a:cubicBezTo>
                  <a:cubicBezTo>
                    <a:pt x="120516" y="137593"/>
                    <a:pt x="113221" y="141234"/>
                    <a:pt x="105081" y="140387"/>
                  </a:cubicBezTo>
                  <a:cubicBezTo>
                    <a:pt x="99112" y="139769"/>
                    <a:pt x="94401" y="136494"/>
                    <a:pt x="90719" y="132051"/>
                  </a:cubicBezTo>
                  <a:cubicBezTo>
                    <a:pt x="86649" y="138646"/>
                    <a:pt x="80292" y="143822"/>
                    <a:pt x="72951" y="146708"/>
                  </a:cubicBezTo>
                  <a:cubicBezTo>
                    <a:pt x="63690" y="150326"/>
                    <a:pt x="50929" y="150532"/>
                    <a:pt x="47454" y="138967"/>
                  </a:cubicBezTo>
                  <a:cubicBezTo>
                    <a:pt x="47271" y="138349"/>
                    <a:pt x="47133" y="137753"/>
                    <a:pt x="46996" y="137135"/>
                  </a:cubicBezTo>
                  <a:cubicBezTo>
                    <a:pt x="45418" y="139173"/>
                    <a:pt x="43658" y="140982"/>
                    <a:pt x="41714" y="142425"/>
                  </a:cubicBezTo>
                  <a:cubicBezTo>
                    <a:pt x="35448" y="146983"/>
                    <a:pt x="31560" y="140112"/>
                    <a:pt x="31950" y="134135"/>
                  </a:cubicBezTo>
                  <a:cubicBezTo>
                    <a:pt x="32178" y="130402"/>
                    <a:pt x="32956" y="126761"/>
                    <a:pt x="33962" y="123165"/>
                  </a:cubicBezTo>
                  <a:cubicBezTo>
                    <a:pt x="31766" y="127012"/>
                    <a:pt x="29457" y="130814"/>
                    <a:pt x="26804" y="134341"/>
                  </a:cubicBezTo>
                  <a:cubicBezTo>
                    <a:pt x="24449" y="137501"/>
                    <a:pt x="21728" y="141303"/>
                    <a:pt x="18069" y="143020"/>
                  </a:cubicBezTo>
                  <a:cubicBezTo>
                    <a:pt x="15828" y="144097"/>
                    <a:pt x="14090" y="144097"/>
                    <a:pt x="12740" y="143410"/>
                  </a:cubicBezTo>
                  <a:cubicBezTo>
                    <a:pt x="10980" y="151723"/>
                    <a:pt x="9539" y="160105"/>
                    <a:pt x="8281" y="168464"/>
                  </a:cubicBezTo>
                  <a:cubicBezTo>
                    <a:pt x="6246" y="181976"/>
                    <a:pt x="7161" y="195809"/>
                    <a:pt x="6498" y="209435"/>
                  </a:cubicBezTo>
                  <a:cubicBezTo>
                    <a:pt x="5720" y="224436"/>
                    <a:pt x="3021" y="238406"/>
                    <a:pt x="529" y="253155"/>
                  </a:cubicBezTo>
                  <a:cubicBezTo>
                    <a:pt x="-546" y="259590"/>
                    <a:pt x="-42" y="268544"/>
                    <a:pt x="2587" y="273354"/>
                  </a:cubicBezTo>
                  <a:cubicBezTo>
                    <a:pt x="4508" y="277522"/>
                    <a:pt x="8258" y="280293"/>
                    <a:pt x="15782" y="275988"/>
                  </a:cubicBezTo>
                  <a:cubicBezTo>
                    <a:pt x="24152" y="271155"/>
                    <a:pt x="33390" y="260277"/>
                    <a:pt x="36454" y="255422"/>
                  </a:cubicBezTo>
                  <a:cubicBezTo>
                    <a:pt x="42994" y="245093"/>
                    <a:pt x="49306" y="234879"/>
                    <a:pt x="59253" y="227436"/>
                  </a:cubicBezTo>
                  <a:cubicBezTo>
                    <a:pt x="68195" y="220749"/>
                    <a:pt x="78325" y="216214"/>
                    <a:pt x="88638" y="212115"/>
                  </a:cubicBezTo>
                  <a:cubicBezTo>
                    <a:pt x="100004" y="207603"/>
                    <a:pt x="112261" y="203733"/>
                    <a:pt x="122460" y="196863"/>
                  </a:cubicBezTo>
                  <a:cubicBezTo>
                    <a:pt x="133528" y="189396"/>
                    <a:pt x="142172" y="179022"/>
                    <a:pt x="148849" y="167502"/>
                  </a:cubicBezTo>
                  <a:cubicBezTo>
                    <a:pt x="154246" y="158204"/>
                    <a:pt x="159186" y="148494"/>
                    <a:pt x="166846" y="140753"/>
                  </a:cubicBezTo>
                  <a:cubicBezTo>
                    <a:pt x="174987" y="132555"/>
                    <a:pt x="185140" y="127814"/>
                    <a:pt x="194882" y="121905"/>
                  </a:cubicBezTo>
                  <a:cubicBezTo>
                    <a:pt x="205813" y="115241"/>
                    <a:pt x="216721" y="107706"/>
                    <a:pt x="224976" y="97744"/>
                  </a:cubicBezTo>
                  <a:cubicBezTo>
                    <a:pt x="229687" y="92065"/>
                    <a:pt x="234123" y="85561"/>
                    <a:pt x="235495" y="78140"/>
                  </a:cubicBezTo>
                  <a:cubicBezTo>
                    <a:pt x="236707" y="71591"/>
                    <a:pt x="236364" y="65041"/>
                    <a:pt x="235724" y="5846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3" name="Freeform: Shape 2016">
              <a:extLst>
                <a:ext uri="{FF2B5EF4-FFF2-40B4-BE49-F238E27FC236}">
                  <a16:creationId xmlns:a16="http://schemas.microsoft.com/office/drawing/2014/main" id="{22E54395-B47A-2E8B-558D-0000D453E1AD}"/>
                </a:ext>
              </a:extLst>
            </p:cNvPr>
            <p:cNvSpPr/>
            <p:nvPr/>
          </p:nvSpPr>
          <p:spPr>
            <a:xfrm>
              <a:off x="5142377" y="3556191"/>
              <a:ext cx="236304" cy="263219"/>
            </a:xfrm>
            <a:custGeom>
              <a:avLst/>
              <a:gdLst>
                <a:gd name="connsiteX0" fmla="*/ 235678 w 236304"/>
                <a:gd name="connsiteY0" fmla="*/ 43513 h 263219"/>
                <a:gd name="connsiteX1" fmla="*/ 222804 w 236304"/>
                <a:gd name="connsiteY1" fmla="*/ 7901 h 263219"/>
                <a:gd name="connsiteX2" fmla="*/ 214137 w 236304"/>
                <a:gd name="connsiteY2" fmla="*/ 0 h 263219"/>
                <a:gd name="connsiteX3" fmla="*/ 221112 w 236304"/>
                <a:gd name="connsiteY3" fmla="*/ 17886 h 263219"/>
                <a:gd name="connsiteX4" fmla="*/ 221203 w 236304"/>
                <a:gd name="connsiteY4" fmla="*/ 44635 h 263219"/>
                <a:gd name="connsiteX5" fmla="*/ 209678 w 236304"/>
                <a:gd name="connsiteY5" fmla="*/ 58010 h 263219"/>
                <a:gd name="connsiteX6" fmla="*/ 198015 w 236304"/>
                <a:gd name="connsiteY6" fmla="*/ 41360 h 263219"/>
                <a:gd name="connsiteX7" fmla="*/ 182534 w 236304"/>
                <a:gd name="connsiteY7" fmla="*/ 83545 h 263219"/>
                <a:gd name="connsiteX8" fmla="*/ 159163 w 236304"/>
                <a:gd name="connsiteY8" fmla="*/ 98683 h 263219"/>
                <a:gd name="connsiteX9" fmla="*/ 156784 w 236304"/>
                <a:gd name="connsiteY9" fmla="*/ 95294 h 263219"/>
                <a:gd name="connsiteX10" fmla="*/ 140754 w 236304"/>
                <a:gd name="connsiteY10" fmla="*/ 118859 h 263219"/>
                <a:gd name="connsiteX11" fmla="*/ 116698 w 236304"/>
                <a:gd name="connsiteY11" fmla="*/ 142700 h 263219"/>
                <a:gd name="connsiteX12" fmla="*/ 91703 w 236304"/>
                <a:gd name="connsiteY12" fmla="*/ 148563 h 263219"/>
                <a:gd name="connsiteX13" fmla="*/ 88387 w 236304"/>
                <a:gd name="connsiteY13" fmla="*/ 146204 h 263219"/>
                <a:gd name="connsiteX14" fmla="*/ 87678 w 236304"/>
                <a:gd name="connsiteY14" fmla="*/ 148884 h 263219"/>
                <a:gd name="connsiteX15" fmla="*/ 68538 w 236304"/>
                <a:gd name="connsiteY15" fmla="*/ 183442 h 263219"/>
                <a:gd name="connsiteX16" fmla="*/ 41623 w 236304"/>
                <a:gd name="connsiteY16" fmla="*/ 171212 h 263219"/>
                <a:gd name="connsiteX17" fmla="*/ 41097 w 236304"/>
                <a:gd name="connsiteY17" fmla="*/ 168923 h 263219"/>
                <a:gd name="connsiteX18" fmla="*/ 33573 w 236304"/>
                <a:gd name="connsiteY18" fmla="*/ 177946 h 263219"/>
                <a:gd name="connsiteX19" fmla="*/ 26118 w 236304"/>
                <a:gd name="connsiteY19" fmla="*/ 175312 h 263219"/>
                <a:gd name="connsiteX20" fmla="*/ 26118 w 236304"/>
                <a:gd name="connsiteY20" fmla="*/ 177373 h 263219"/>
                <a:gd name="connsiteX21" fmla="*/ 25478 w 236304"/>
                <a:gd name="connsiteY21" fmla="*/ 192122 h 263219"/>
                <a:gd name="connsiteX22" fmla="*/ 20904 w 236304"/>
                <a:gd name="connsiteY22" fmla="*/ 201626 h 263219"/>
                <a:gd name="connsiteX23" fmla="*/ 13266 w 236304"/>
                <a:gd name="connsiteY23" fmla="*/ 186259 h 263219"/>
                <a:gd name="connsiteX24" fmla="*/ 13198 w 236304"/>
                <a:gd name="connsiteY24" fmla="*/ 186442 h 263219"/>
                <a:gd name="connsiteX25" fmla="*/ 6201 w 236304"/>
                <a:gd name="connsiteY25" fmla="*/ 199061 h 263219"/>
                <a:gd name="connsiteX26" fmla="*/ 529 w 236304"/>
                <a:gd name="connsiteY26" fmla="*/ 238223 h 263219"/>
                <a:gd name="connsiteX27" fmla="*/ 2587 w 236304"/>
                <a:gd name="connsiteY27" fmla="*/ 258422 h 263219"/>
                <a:gd name="connsiteX28" fmla="*/ 15782 w 236304"/>
                <a:gd name="connsiteY28" fmla="*/ 261056 h 263219"/>
                <a:gd name="connsiteX29" fmla="*/ 36455 w 236304"/>
                <a:gd name="connsiteY29" fmla="*/ 240490 h 263219"/>
                <a:gd name="connsiteX30" fmla="*/ 59254 w 236304"/>
                <a:gd name="connsiteY30" fmla="*/ 212504 h 263219"/>
                <a:gd name="connsiteX31" fmla="*/ 88639 w 236304"/>
                <a:gd name="connsiteY31" fmla="*/ 197183 h 263219"/>
                <a:gd name="connsiteX32" fmla="*/ 122460 w 236304"/>
                <a:gd name="connsiteY32" fmla="*/ 181930 h 263219"/>
                <a:gd name="connsiteX33" fmla="*/ 148849 w 236304"/>
                <a:gd name="connsiteY33" fmla="*/ 152571 h 263219"/>
                <a:gd name="connsiteX34" fmla="*/ 166846 w 236304"/>
                <a:gd name="connsiteY34" fmla="*/ 125822 h 263219"/>
                <a:gd name="connsiteX35" fmla="*/ 194882 w 236304"/>
                <a:gd name="connsiteY35" fmla="*/ 106974 h 263219"/>
                <a:gd name="connsiteX36" fmla="*/ 224976 w 236304"/>
                <a:gd name="connsiteY36" fmla="*/ 82812 h 263219"/>
                <a:gd name="connsiteX37" fmla="*/ 235495 w 236304"/>
                <a:gd name="connsiteY37" fmla="*/ 63209 h 263219"/>
                <a:gd name="connsiteX38" fmla="*/ 235724 w 236304"/>
                <a:gd name="connsiteY38" fmla="*/ 43536 h 26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6304" h="263219">
                  <a:moveTo>
                    <a:pt x="235678" y="43513"/>
                  </a:moveTo>
                  <a:cubicBezTo>
                    <a:pt x="234443" y="30780"/>
                    <a:pt x="231493" y="17749"/>
                    <a:pt x="222804" y="7901"/>
                  </a:cubicBezTo>
                  <a:cubicBezTo>
                    <a:pt x="220197" y="4947"/>
                    <a:pt x="217041" y="2588"/>
                    <a:pt x="214137" y="0"/>
                  </a:cubicBezTo>
                  <a:cubicBezTo>
                    <a:pt x="217476" y="5405"/>
                    <a:pt x="219877" y="11497"/>
                    <a:pt x="221112" y="17886"/>
                  </a:cubicBezTo>
                  <a:cubicBezTo>
                    <a:pt x="222758" y="26406"/>
                    <a:pt x="223604" y="36162"/>
                    <a:pt x="221203" y="44635"/>
                  </a:cubicBezTo>
                  <a:cubicBezTo>
                    <a:pt x="219648" y="50086"/>
                    <a:pt x="215966" y="56979"/>
                    <a:pt x="209678" y="58010"/>
                  </a:cubicBezTo>
                  <a:cubicBezTo>
                    <a:pt x="201468" y="59338"/>
                    <a:pt x="199021" y="48460"/>
                    <a:pt x="198015" y="41360"/>
                  </a:cubicBezTo>
                  <a:cubicBezTo>
                    <a:pt x="195660" y="56178"/>
                    <a:pt x="190515" y="71247"/>
                    <a:pt x="182534" y="83545"/>
                  </a:cubicBezTo>
                  <a:cubicBezTo>
                    <a:pt x="178760" y="89362"/>
                    <a:pt x="167944" y="106241"/>
                    <a:pt x="159163" y="98683"/>
                  </a:cubicBezTo>
                  <a:cubicBezTo>
                    <a:pt x="158065" y="97744"/>
                    <a:pt x="157310" y="96599"/>
                    <a:pt x="156784" y="95294"/>
                  </a:cubicBezTo>
                  <a:cubicBezTo>
                    <a:pt x="152874" y="103996"/>
                    <a:pt x="146997" y="111760"/>
                    <a:pt x="140754" y="118859"/>
                  </a:cubicBezTo>
                  <a:cubicBezTo>
                    <a:pt x="133368" y="127264"/>
                    <a:pt x="125433" y="135692"/>
                    <a:pt x="116698" y="142700"/>
                  </a:cubicBezTo>
                  <a:cubicBezTo>
                    <a:pt x="110180" y="147922"/>
                    <a:pt x="99912" y="153487"/>
                    <a:pt x="91703" y="148563"/>
                  </a:cubicBezTo>
                  <a:cubicBezTo>
                    <a:pt x="90560" y="147853"/>
                    <a:pt x="89462" y="147051"/>
                    <a:pt x="88387" y="146204"/>
                  </a:cubicBezTo>
                  <a:cubicBezTo>
                    <a:pt x="88159" y="147074"/>
                    <a:pt x="87930" y="147990"/>
                    <a:pt x="87678" y="148884"/>
                  </a:cubicBezTo>
                  <a:cubicBezTo>
                    <a:pt x="84134" y="161365"/>
                    <a:pt x="78623" y="174808"/>
                    <a:pt x="68538" y="183442"/>
                  </a:cubicBezTo>
                  <a:cubicBezTo>
                    <a:pt x="56990" y="193290"/>
                    <a:pt x="45076" y="183808"/>
                    <a:pt x="41623" y="171212"/>
                  </a:cubicBezTo>
                  <a:cubicBezTo>
                    <a:pt x="41417" y="170457"/>
                    <a:pt x="41257" y="169701"/>
                    <a:pt x="41097" y="168923"/>
                  </a:cubicBezTo>
                  <a:cubicBezTo>
                    <a:pt x="39427" y="172907"/>
                    <a:pt x="37072" y="176572"/>
                    <a:pt x="33573" y="177946"/>
                  </a:cubicBezTo>
                  <a:cubicBezTo>
                    <a:pt x="29800" y="179434"/>
                    <a:pt x="27490" y="177968"/>
                    <a:pt x="26118" y="175312"/>
                  </a:cubicBezTo>
                  <a:cubicBezTo>
                    <a:pt x="26118" y="175999"/>
                    <a:pt x="26118" y="176686"/>
                    <a:pt x="26118" y="177373"/>
                  </a:cubicBezTo>
                  <a:cubicBezTo>
                    <a:pt x="26141" y="182274"/>
                    <a:pt x="26210" y="187267"/>
                    <a:pt x="25478" y="192122"/>
                  </a:cubicBezTo>
                  <a:cubicBezTo>
                    <a:pt x="24975" y="195259"/>
                    <a:pt x="24266" y="200114"/>
                    <a:pt x="20904" y="201626"/>
                  </a:cubicBezTo>
                  <a:cubicBezTo>
                    <a:pt x="15393" y="204122"/>
                    <a:pt x="13655" y="195397"/>
                    <a:pt x="13266" y="186259"/>
                  </a:cubicBezTo>
                  <a:cubicBezTo>
                    <a:pt x="13244" y="186328"/>
                    <a:pt x="13221" y="186396"/>
                    <a:pt x="13198" y="186442"/>
                  </a:cubicBezTo>
                  <a:cubicBezTo>
                    <a:pt x="11963" y="189373"/>
                    <a:pt x="9425" y="195832"/>
                    <a:pt x="6201" y="199061"/>
                  </a:cubicBezTo>
                  <a:cubicBezTo>
                    <a:pt x="5171" y="212367"/>
                    <a:pt x="2770" y="224963"/>
                    <a:pt x="529" y="238223"/>
                  </a:cubicBezTo>
                  <a:cubicBezTo>
                    <a:pt x="-546" y="244658"/>
                    <a:pt x="-43" y="253613"/>
                    <a:pt x="2587" y="258422"/>
                  </a:cubicBezTo>
                  <a:cubicBezTo>
                    <a:pt x="4508" y="262590"/>
                    <a:pt x="8259" y="265361"/>
                    <a:pt x="15782" y="261056"/>
                  </a:cubicBezTo>
                  <a:cubicBezTo>
                    <a:pt x="24151" y="256223"/>
                    <a:pt x="33390" y="245345"/>
                    <a:pt x="36455" y="240490"/>
                  </a:cubicBezTo>
                  <a:cubicBezTo>
                    <a:pt x="42995" y="230161"/>
                    <a:pt x="49306" y="219947"/>
                    <a:pt x="59254" y="212504"/>
                  </a:cubicBezTo>
                  <a:cubicBezTo>
                    <a:pt x="68195" y="205817"/>
                    <a:pt x="78325" y="201282"/>
                    <a:pt x="88639" y="197183"/>
                  </a:cubicBezTo>
                  <a:cubicBezTo>
                    <a:pt x="100004" y="192672"/>
                    <a:pt x="112261" y="188801"/>
                    <a:pt x="122460" y="181930"/>
                  </a:cubicBezTo>
                  <a:cubicBezTo>
                    <a:pt x="133528" y="174464"/>
                    <a:pt x="142172" y="164090"/>
                    <a:pt x="148849" y="152571"/>
                  </a:cubicBezTo>
                  <a:cubicBezTo>
                    <a:pt x="154246" y="143272"/>
                    <a:pt x="159185" y="133562"/>
                    <a:pt x="166846" y="125822"/>
                  </a:cubicBezTo>
                  <a:cubicBezTo>
                    <a:pt x="174987" y="117623"/>
                    <a:pt x="185141" y="112882"/>
                    <a:pt x="194882" y="106974"/>
                  </a:cubicBezTo>
                  <a:cubicBezTo>
                    <a:pt x="205813" y="100309"/>
                    <a:pt x="216721" y="92775"/>
                    <a:pt x="224976" y="82812"/>
                  </a:cubicBezTo>
                  <a:cubicBezTo>
                    <a:pt x="229687" y="77133"/>
                    <a:pt x="234123" y="70629"/>
                    <a:pt x="235495" y="63209"/>
                  </a:cubicBezTo>
                  <a:cubicBezTo>
                    <a:pt x="236707" y="56659"/>
                    <a:pt x="236364" y="50109"/>
                    <a:pt x="235724" y="4353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874" name="Graphic 3">
              <a:extLst>
                <a:ext uri="{FF2B5EF4-FFF2-40B4-BE49-F238E27FC236}">
                  <a16:creationId xmlns:a16="http://schemas.microsoft.com/office/drawing/2014/main" id="{71FFC684-DB20-116B-645B-DF93ACD1919D}"/>
                </a:ext>
              </a:extLst>
            </p:cNvPr>
            <p:cNvGrpSpPr/>
            <p:nvPr/>
          </p:nvGrpSpPr>
          <p:grpSpPr>
            <a:xfrm>
              <a:off x="5154081" y="3560226"/>
              <a:ext cx="210837" cy="224856"/>
              <a:chOff x="4253818" y="3560226"/>
              <a:chExt cx="210837" cy="224856"/>
            </a:xfrm>
            <a:solidFill>
              <a:srgbClr val="830051"/>
            </a:solidFill>
          </p:grpSpPr>
          <p:sp>
            <p:nvSpPr>
              <p:cNvPr id="1066" name="Freeform: Shape 2018">
                <a:extLst>
                  <a:ext uri="{FF2B5EF4-FFF2-40B4-BE49-F238E27FC236}">
                    <a16:creationId xmlns:a16="http://schemas.microsoft.com/office/drawing/2014/main" id="{9B1D0C48-54D2-9EBC-5028-187946E02E69}"/>
                  </a:ext>
                </a:extLst>
              </p:cNvPr>
              <p:cNvSpPr/>
              <p:nvPr/>
            </p:nvSpPr>
            <p:spPr>
              <a:xfrm>
                <a:off x="4447131" y="3586573"/>
                <a:ext cx="17524" cy="43918"/>
              </a:xfrm>
              <a:custGeom>
                <a:avLst/>
                <a:gdLst>
                  <a:gd name="connsiteX0" fmla="*/ 16072 w 17524"/>
                  <a:gd name="connsiteY0" fmla="*/ 283 h 43918"/>
                  <a:gd name="connsiteX1" fmla="*/ 15227 w 17524"/>
                  <a:gd name="connsiteY1" fmla="*/ 627 h 43918"/>
                  <a:gd name="connsiteX2" fmla="*/ 111 w 17524"/>
                  <a:gd name="connsiteY2" fmla="*/ 43201 h 43918"/>
                  <a:gd name="connsiteX3" fmla="*/ 637 w 17524"/>
                  <a:gd name="connsiteY3" fmla="*/ 43842 h 43918"/>
                  <a:gd name="connsiteX4" fmla="*/ 16050 w 17524"/>
                  <a:gd name="connsiteY4" fmla="*/ 306 h 43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 h="43918">
                    <a:moveTo>
                      <a:pt x="16072" y="283"/>
                    </a:moveTo>
                    <a:cubicBezTo>
                      <a:pt x="15867" y="-290"/>
                      <a:pt x="15112" y="100"/>
                      <a:pt x="15227" y="627"/>
                    </a:cubicBezTo>
                    <a:cubicBezTo>
                      <a:pt x="18771" y="16727"/>
                      <a:pt x="10012" y="31384"/>
                      <a:pt x="111" y="43201"/>
                    </a:cubicBezTo>
                    <a:cubicBezTo>
                      <a:pt x="-209" y="43590"/>
                      <a:pt x="225" y="44117"/>
                      <a:pt x="637" y="43842"/>
                    </a:cubicBezTo>
                    <a:cubicBezTo>
                      <a:pt x="12665" y="34933"/>
                      <a:pt x="21058" y="14894"/>
                      <a:pt x="16050" y="30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7" name="Freeform: Shape 2019">
                <a:extLst>
                  <a:ext uri="{FF2B5EF4-FFF2-40B4-BE49-F238E27FC236}">
                    <a16:creationId xmlns:a16="http://schemas.microsoft.com/office/drawing/2014/main" id="{3A331E6E-0DF2-B093-E03D-6770B5AA30BA}"/>
                  </a:ext>
                </a:extLst>
              </p:cNvPr>
              <p:cNvSpPr/>
              <p:nvPr/>
            </p:nvSpPr>
            <p:spPr>
              <a:xfrm>
                <a:off x="4418672" y="3560226"/>
                <a:ext cx="23793" cy="87965"/>
              </a:xfrm>
              <a:custGeom>
                <a:avLst/>
                <a:gdLst>
                  <a:gd name="connsiteX0" fmla="*/ 23332 w 23793"/>
                  <a:gd name="connsiteY0" fmla="*/ 18294 h 87965"/>
                  <a:gd name="connsiteX1" fmla="*/ 16724 w 23793"/>
                  <a:gd name="connsiteY1" fmla="*/ 87 h 87965"/>
                  <a:gd name="connsiteX2" fmla="*/ 16220 w 23793"/>
                  <a:gd name="connsiteY2" fmla="*/ 545 h 87965"/>
                  <a:gd name="connsiteX3" fmla="*/ 21846 w 23793"/>
                  <a:gd name="connsiteY3" fmla="*/ 22004 h 87965"/>
                  <a:gd name="connsiteX4" fmla="*/ 19125 w 23793"/>
                  <a:gd name="connsiteY4" fmla="*/ 46326 h 87965"/>
                  <a:gd name="connsiteX5" fmla="*/ 11830 w 23793"/>
                  <a:gd name="connsiteY5" fmla="*/ 67830 h 87965"/>
                  <a:gd name="connsiteX6" fmla="*/ 99 w 23793"/>
                  <a:gd name="connsiteY6" fmla="*/ 87091 h 87965"/>
                  <a:gd name="connsiteX7" fmla="*/ 1105 w 23793"/>
                  <a:gd name="connsiteY7" fmla="*/ 87755 h 87965"/>
                  <a:gd name="connsiteX8" fmla="*/ 21892 w 23793"/>
                  <a:gd name="connsiteY8" fmla="*/ 43280 h 87965"/>
                  <a:gd name="connsiteX9" fmla="*/ 23355 w 23793"/>
                  <a:gd name="connsiteY9" fmla="*/ 18317 h 87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93" h="87965">
                    <a:moveTo>
                      <a:pt x="23332" y="18294"/>
                    </a:moveTo>
                    <a:cubicBezTo>
                      <a:pt x="22600" y="11721"/>
                      <a:pt x="21457" y="4988"/>
                      <a:pt x="16724" y="87"/>
                    </a:cubicBezTo>
                    <a:cubicBezTo>
                      <a:pt x="16449" y="-188"/>
                      <a:pt x="15992" y="247"/>
                      <a:pt x="16220" y="545"/>
                    </a:cubicBezTo>
                    <a:cubicBezTo>
                      <a:pt x="20725" y="6752"/>
                      <a:pt x="21297" y="14538"/>
                      <a:pt x="21846" y="22004"/>
                    </a:cubicBezTo>
                    <a:cubicBezTo>
                      <a:pt x="22441" y="30203"/>
                      <a:pt x="21091" y="38356"/>
                      <a:pt x="19125" y="46326"/>
                    </a:cubicBezTo>
                    <a:cubicBezTo>
                      <a:pt x="17318" y="53677"/>
                      <a:pt x="15077" y="60983"/>
                      <a:pt x="11830" y="67830"/>
                    </a:cubicBezTo>
                    <a:cubicBezTo>
                      <a:pt x="8560" y="74678"/>
                      <a:pt x="4215" y="80747"/>
                      <a:pt x="99" y="87091"/>
                    </a:cubicBezTo>
                    <a:cubicBezTo>
                      <a:pt x="-313" y="87732"/>
                      <a:pt x="670" y="88282"/>
                      <a:pt x="1105" y="87755"/>
                    </a:cubicBezTo>
                    <a:cubicBezTo>
                      <a:pt x="11967" y="74586"/>
                      <a:pt x="18096" y="59792"/>
                      <a:pt x="21892" y="43280"/>
                    </a:cubicBezTo>
                    <a:cubicBezTo>
                      <a:pt x="23790" y="35035"/>
                      <a:pt x="24247" y="26722"/>
                      <a:pt x="23355" y="1831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8" name="Freeform: Shape 2020">
                <a:extLst>
                  <a:ext uri="{FF2B5EF4-FFF2-40B4-BE49-F238E27FC236}">
                    <a16:creationId xmlns:a16="http://schemas.microsoft.com/office/drawing/2014/main" id="{FE454789-DA27-746C-779A-D4344D9D445B}"/>
                  </a:ext>
                </a:extLst>
              </p:cNvPr>
              <p:cNvSpPr/>
              <p:nvPr/>
            </p:nvSpPr>
            <p:spPr>
              <a:xfrm>
                <a:off x="4360917" y="3603480"/>
                <a:ext cx="58642" cy="100178"/>
              </a:xfrm>
              <a:custGeom>
                <a:avLst/>
                <a:gdLst>
                  <a:gd name="connsiteX0" fmla="*/ 58517 w 58642"/>
                  <a:gd name="connsiteY0" fmla="*/ 369 h 100178"/>
                  <a:gd name="connsiteX1" fmla="*/ 57672 w 58642"/>
                  <a:gd name="connsiteY1" fmla="*/ 369 h 100178"/>
                  <a:gd name="connsiteX2" fmla="*/ 50537 w 58642"/>
                  <a:gd name="connsiteY2" fmla="*/ 27691 h 100178"/>
                  <a:gd name="connsiteX3" fmla="*/ 35993 w 58642"/>
                  <a:gd name="connsiteY3" fmla="*/ 51967 h 100178"/>
                  <a:gd name="connsiteX4" fmla="*/ 18248 w 58642"/>
                  <a:gd name="connsiteY4" fmla="*/ 75395 h 100178"/>
                  <a:gd name="connsiteX5" fmla="*/ 91 w 58642"/>
                  <a:gd name="connsiteY5" fmla="*/ 99602 h 100178"/>
                  <a:gd name="connsiteX6" fmla="*/ 616 w 58642"/>
                  <a:gd name="connsiteY6" fmla="*/ 100060 h 100178"/>
                  <a:gd name="connsiteX7" fmla="*/ 21037 w 58642"/>
                  <a:gd name="connsiteY7" fmla="*/ 75533 h 100178"/>
                  <a:gd name="connsiteX8" fmla="*/ 39469 w 58642"/>
                  <a:gd name="connsiteY8" fmla="*/ 50753 h 100178"/>
                  <a:gd name="connsiteX9" fmla="*/ 58517 w 58642"/>
                  <a:gd name="connsiteY9" fmla="*/ 392 h 10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642" h="100178">
                    <a:moveTo>
                      <a:pt x="58517" y="369"/>
                    </a:moveTo>
                    <a:cubicBezTo>
                      <a:pt x="58472" y="-134"/>
                      <a:pt x="57717" y="-112"/>
                      <a:pt x="57672" y="369"/>
                    </a:cubicBezTo>
                    <a:cubicBezTo>
                      <a:pt x="56688" y="9919"/>
                      <a:pt x="54516" y="18942"/>
                      <a:pt x="50537" y="27691"/>
                    </a:cubicBezTo>
                    <a:cubicBezTo>
                      <a:pt x="46626" y="36256"/>
                      <a:pt x="41275" y="44180"/>
                      <a:pt x="35993" y="51967"/>
                    </a:cubicBezTo>
                    <a:cubicBezTo>
                      <a:pt x="30482" y="60051"/>
                      <a:pt x="24102" y="67540"/>
                      <a:pt x="18248" y="75395"/>
                    </a:cubicBezTo>
                    <a:cubicBezTo>
                      <a:pt x="12210" y="83502"/>
                      <a:pt x="6471" y="91747"/>
                      <a:pt x="91" y="99602"/>
                    </a:cubicBezTo>
                    <a:cubicBezTo>
                      <a:pt x="-207" y="99991"/>
                      <a:pt x="296" y="100381"/>
                      <a:pt x="616" y="100060"/>
                    </a:cubicBezTo>
                    <a:cubicBezTo>
                      <a:pt x="8071" y="92479"/>
                      <a:pt x="14703" y="84052"/>
                      <a:pt x="21037" y="75533"/>
                    </a:cubicBezTo>
                    <a:cubicBezTo>
                      <a:pt x="27189" y="67288"/>
                      <a:pt x="33752" y="59318"/>
                      <a:pt x="39469" y="50753"/>
                    </a:cubicBezTo>
                    <a:cubicBezTo>
                      <a:pt x="49371" y="35890"/>
                      <a:pt x="59913" y="19011"/>
                      <a:pt x="58517" y="39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9" name="Freeform: Shape 2021">
                <a:extLst>
                  <a:ext uri="{FF2B5EF4-FFF2-40B4-BE49-F238E27FC236}">
                    <a16:creationId xmlns:a16="http://schemas.microsoft.com/office/drawing/2014/main" id="{EC561C0B-9001-FF4F-CC62-54F1B97D1725}"/>
                  </a:ext>
                </a:extLst>
              </p:cNvPr>
              <p:cNvSpPr/>
              <p:nvPr/>
            </p:nvSpPr>
            <p:spPr>
              <a:xfrm>
                <a:off x="4265671" y="3643298"/>
                <a:ext cx="18916" cy="131649"/>
              </a:xfrm>
              <a:custGeom>
                <a:avLst/>
                <a:gdLst>
                  <a:gd name="connsiteX0" fmla="*/ 7867 w 18916"/>
                  <a:gd name="connsiteY0" fmla="*/ 33539 h 131649"/>
                  <a:gd name="connsiteX1" fmla="*/ 18866 w 18916"/>
                  <a:gd name="connsiteY1" fmla="*/ 1064 h 131649"/>
                  <a:gd name="connsiteX2" fmla="*/ 17540 w 18916"/>
                  <a:gd name="connsiteY2" fmla="*/ 469 h 131649"/>
                  <a:gd name="connsiteX3" fmla="*/ 6152 w 18916"/>
                  <a:gd name="connsiteY3" fmla="*/ 29554 h 131649"/>
                  <a:gd name="connsiteX4" fmla="*/ 1029 w 18916"/>
                  <a:gd name="connsiteY4" fmla="*/ 63586 h 131649"/>
                  <a:gd name="connsiteX5" fmla="*/ 6860 w 18916"/>
                  <a:gd name="connsiteY5" fmla="*/ 131283 h 131649"/>
                  <a:gd name="connsiteX6" fmla="*/ 7958 w 18916"/>
                  <a:gd name="connsiteY6" fmla="*/ 130848 h 131649"/>
                  <a:gd name="connsiteX7" fmla="*/ 3385 w 18916"/>
                  <a:gd name="connsiteY7" fmla="*/ 66769 h 131649"/>
                  <a:gd name="connsiteX8" fmla="*/ 7867 w 18916"/>
                  <a:gd name="connsiteY8" fmla="*/ 33539 h 13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16" h="131649">
                    <a:moveTo>
                      <a:pt x="7867" y="33539"/>
                    </a:moveTo>
                    <a:cubicBezTo>
                      <a:pt x="10176" y="22065"/>
                      <a:pt x="15024" y="11988"/>
                      <a:pt x="18866" y="1064"/>
                    </a:cubicBezTo>
                    <a:cubicBezTo>
                      <a:pt x="19186" y="102"/>
                      <a:pt x="17905" y="-447"/>
                      <a:pt x="17540" y="469"/>
                    </a:cubicBezTo>
                    <a:cubicBezTo>
                      <a:pt x="13652" y="10339"/>
                      <a:pt x="8644" y="19134"/>
                      <a:pt x="6152" y="29554"/>
                    </a:cubicBezTo>
                    <a:cubicBezTo>
                      <a:pt x="3453" y="40753"/>
                      <a:pt x="2013" y="52135"/>
                      <a:pt x="1029" y="63586"/>
                    </a:cubicBezTo>
                    <a:cubicBezTo>
                      <a:pt x="-846" y="85777"/>
                      <a:pt x="-823" y="110099"/>
                      <a:pt x="6860" y="131283"/>
                    </a:cubicBezTo>
                    <a:cubicBezTo>
                      <a:pt x="7112" y="132016"/>
                      <a:pt x="8095" y="131535"/>
                      <a:pt x="7958" y="130848"/>
                    </a:cubicBezTo>
                    <a:cubicBezTo>
                      <a:pt x="3339" y="109458"/>
                      <a:pt x="1761" y="88594"/>
                      <a:pt x="3385" y="66769"/>
                    </a:cubicBezTo>
                    <a:cubicBezTo>
                      <a:pt x="4208" y="55593"/>
                      <a:pt x="5625" y="44486"/>
                      <a:pt x="7867" y="3353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0" name="Freeform: Shape 2022">
                <a:extLst>
                  <a:ext uri="{FF2B5EF4-FFF2-40B4-BE49-F238E27FC236}">
                    <a16:creationId xmlns:a16="http://schemas.microsoft.com/office/drawing/2014/main" id="{B64ABCE4-6D23-6FE6-BCF3-E8940C14CF1C}"/>
                  </a:ext>
                </a:extLst>
              </p:cNvPr>
              <p:cNvSpPr/>
              <p:nvPr/>
            </p:nvSpPr>
            <p:spPr>
              <a:xfrm>
                <a:off x="4281804" y="3674287"/>
                <a:ext cx="10023" cy="70393"/>
              </a:xfrm>
              <a:custGeom>
                <a:avLst/>
                <a:gdLst>
                  <a:gd name="connsiteX0" fmla="*/ 9320 w 10023"/>
                  <a:gd name="connsiteY0" fmla="*/ 213 h 70393"/>
                  <a:gd name="connsiteX1" fmla="*/ 1453 w 10023"/>
                  <a:gd name="connsiteY1" fmla="*/ 70177 h 70393"/>
                  <a:gd name="connsiteX2" fmla="*/ 1979 w 10023"/>
                  <a:gd name="connsiteY2" fmla="*/ 70086 h 70393"/>
                  <a:gd name="connsiteX3" fmla="*/ 9983 w 10023"/>
                  <a:gd name="connsiteY3" fmla="*/ 534 h 70393"/>
                  <a:gd name="connsiteX4" fmla="*/ 9320 w 10023"/>
                  <a:gd name="connsiteY4" fmla="*/ 213 h 70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70393">
                    <a:moveTo>
                      <a:pt x="9320" y="213"/>
                    </a:moveTo>
                    <a:cubicBezTo>
                      <a:pt x="-3212" y="21008"/>
                      <a:pt x="35" y="47138"/>
                      <a:pt x="1453" y="70177"/>
                    </a:cubicBezTo>
                    <a:cubicBezTo>
                      <a:pt x="1453" y="70521"/>
                      <a:pt x="1979" y="70429"/>
                      <a:pt x="1979" y="70086"/>
                    </a:cubicBezTo>
                    <a:cubicBezTo>
                      <a:pt x="2071" y="46268"/>
                      <a:pt x="470" y="22977"/>
                      <a:pt x="9983" y="534"/>
                    </a:cubicBezTo>
                    <a:cubicBezTo>
                      <a:pt x="10189" y="30"/>
                      <a:pt x="9548" y="-199"/>
                      <a:pt x="9320" y="2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1" name="Freeform: Shape 2023">
                <a:extLst>
                  <a:ext uri="{FF2B5EF4-FFF2-40B4-BE49-F238E27FC236}">
                    <a16:creationId xmlns:a16="http://schemas.microsoft.com/office/drawing/2014/main" id="{8716E393-6A6F-5C99-1D6F-4D2DF16C9ACC}"/>
                  </a:ext>
                </a:extLst>
              </p:cNvPr>
              <p:cNvSpPr/>
              <p:nvPr/>
            </p:nvSpPr>
            <p:spPr>
              <a:xfrm>
                <a:off x="4253818" y="3697573"/>
                <a:ext cx="6580" cy="87509"/>
              </a:xfrm>
              <a:custGeom>
                <a:avLst/>
                <a:gdLst>
                  <a:gd name="connsiteX0" fmla="*/ 5931 w 6580"/>
                  <a:gd name="connsiteY0" fmla="*/ 287 h 87509"/>
                  <a:gd name="connsiteX1" fmla="*/ 1220 w 6580"/>
                  <a:gd name="connsiteY1" fmla="*/ 41441 h 87509"/>
                  <a:gd name="connsiteX2" fmla="*/ 1265 w 6580"/>
                  <a:gd name="connsiteY2" fmla="*/ 63061 h 87509"/>
                  <a:gd name="connsiteX3" fmla="*/ 8 w 6580"/>
                  <a:gd name="connsiteY3" fmla="*/ 87268 h 87509"/>
                  <a:gd name="connsiteX4" fmla="*/ 419 w 6580"/>
                  <a:gd name="connsiteY4" fmla="*/ 87336 h 87509"/>
                  <a:gd name="connsiteX5" fmla="*/ 2660 w 6580"/>
                  <a:gd name="connsiteY5" fmla="*/ 68282 h 87509"/>
                  <a:gd name="connsiteX6" fmla="*/ 3003 w 6580"/>
                  <a:gd name="connsiteY6" fmla="*/ 46617 h 87509"/>
                  <a:gd name="connsiteX7" fmla="*/ 6571 w 6580"/>
                  <a:gd name="connsiteY7" fmla="*/ 356 h 87509"/>
                  <a:gd name="connsiteX8" fmla="*/ 5931 w 6580"/>
                  <a:gd name="connsiteY8" fmla="*/ 264 h 8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0" h="87509">
                    <a:moveTo>
                      <a:pt x="5931" y="287"/>
                    </a:moveTo>
                    <a:cubicBezTo>
                      <a:pt x="1608" y="13501"/>
                      <a:pt x="1288" y="27678"/>
                      <a:pt x="1220" y="41441"/>
                    </a:cubicBezTo>
                    <a:cubicBezTo>
                      <a:pt x="1174" y="48632"/>
                      <a:pt x="1288" y="55870"/>
                      <a:pt x="1265" y="63061"/>
                    </a:cubicBezTo>
                    <a:cubicBezTo>
                      <a:pt x="1265" y="70962"/>
                      <a:pt x="1745" y="79550"/>
                      <a:pt x="8" y="87268"/>
                    </a:cubicBezTo>
                    <a:cubicBezTo>
                      <a:pt x="-61" y="87565"/>
                      <a:pt x="351" y="87588"/>
                      <a:pt x="419" y="87336"/>
                    </a:cubicBezTo>
                    <a:cubicBezTo>
                      <a:pt x="2386" y="81221"/>
                      <a:pt x="2386" y="74672"/>
                      <a:pt x="2660" y="68282"/>
                    </a:cubicBezTo>
                    <a:cubicBezTo>
                      <a:pt x="2980" y="61068"/>
                      <a:pt x="2980" y="53831"/>
                      <a:pt x="3003" y="46617"/>
                    </a:cubicBezTo>
                    <a:cubicBezTo>
                      <a:pt x="3049" y="30975"/>
                      <a:pt x="3644" y="15746"/>
                      <a:pt x="6571" y="356"/>
                    </a:cubicBezTo>
                    <a:cubicBezTo>
                      <a:pt x="6662" y="-102"/>
                      <a:pt x="6045" y="-102"/>
                      <a:pt x="5931" y="2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2" name="Freeform: Shape 2024">
                <a:extLst>
                  <a:ext uri="{FF2B5EF4-FFF2-40B4-BE49-F238E27FC236}">
                    <a16:creationId xmlns:a16="http://schemas.microsoft.com/office/drawing/2014/main" id="{A1CF2523-7015-E56A-7993-87542A321794}"/>
                  </a:ext>
                </a:extLst>
              </p:cNvPr>
              <p:cNvSpPr/>
              <p:nvPr/>
            </p:nvSpPr>
            <p:spPr>
              <a:xfrm>
                <a:off x="4323122" y="3692445"/>
                <a:ext cx="1691" cy="7140"/>
              </a:xfrm>
              <a:custGeom>
                <a:avLst/>
                <a:gdLst>
                  <a:gd name="connsiteX0" fmla="*/ 1023 w 1691"/>
                  <a:gd name="connsiteY0" fmla="*/ 239 h 7140"/>
                  <a:gd name="connsiteX1" fmla="*/ 131 w 1691"/>
                  <a:gd name="connsiteY1" fmla="*/ 6789 h 7140"/>
                  <a:gd name="connsiteX2" fmla="*/ 954 w 1691"/>
                  <a:gd name="connsiteY2" fmla="*/ 6789 h 7140"/>
                  <a:gd name="connsiteX3" fmla="*/ 1686 w 1691"/>
                  <a:gd name="connsiteY3" fmla="*/ 422 h 7140"/>
                  <a:gd name="connsiteX4" fmla="*/ 1023 w 1691"/>
                  <a:gd name="connsiteY4" fmla="*/ 239 h 7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 h="7140">
                    <a:moveTo>
                      <a:pt x="1023" y="239"/>
                    </a:moveTo>
                    <a:cubicBezTo>
                      <a:pt x="131" y="2323"/>
                      <a:pt x="-212" y="4522"/>
                      <a:pt x="131" y="6789"/>
                    </a:cubicBezTo>
                    <a:cubicBezTo>
                      <a:pt x="200" y="7247"/>
                      <a:pt x="863" y="7270"/>
                      <a:pt x="954" y="6789"/>
                    </a:cubicBezTo>
                    <a:cubicBezTo>
                      <a:pt x="1274" y="4682"/>
                      <a:pt x="1343" y="2506"/>
                      <a:pt x="1686" y="422"/>
                    </a:cubicBezTo>
                    <a:cubicBezTo>
                      <a:pt x="1754" y="-13"/>
                      <a:pt x="1183" y="-173"/>
                      <a:pt x="1023" y="23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3" name="Freeform: Shape 2025">
                <a:extLst>
                  <a:ext uri="{FF2B5EF4-FFF2-40B4-BE49-F238E27FC236}">
                    <a16:creationId xmlns:a16="http://schemas.microsoft.com/office/drawing/2014/main" id="{D3AC4655-8B4F-CAAC-0955-4A7C252C278A}"/>
                  </a:ext>
                </a:extLst>
              </p:cNvPr>
              <p:cNvSpPr/>
              <p:nvPr/>
            </p:nvSpPr>
            <p:spPr>
              <a:xfrm>
                <a:off x="4314844" y="3692283"/>
                <a:ext cx="2188" cy="11797"/>
              </a:xfrm>
              <a:custGeom>
                <a:avLst/>
                <a:gdLst>
                  <a:gd name="connsiteX0" fmla="*/ 1846 w 2188"/>
                  <a:gd name="connsiteY0" fmla="*/ 126 h 11797"/>
                  <a:gd name="connsiteX1" fmla="*/ 497 w 2188"/>
                  <a:gd name="connsiteY1" fmla="*/ 11531 h 11797"/>
                  <a:gd name="connsiteX2" fmla="*/ 1320 w 2188"/>
                  <a:gd name="connsiteY2" fmla="*/ 11302 h 11797"/>
                  <a:gd name="connsiteX3" fmla="*/ 2189 w 2188"/>
                  <a:gd name="connsiteY3" fmla="*/ 149 h 11797"/>
                  <a:gd name="connsiteX4" fmla="*/ 1846 w 2188"/>
                  <a:gd name="connsiteY4" fmla="*/ 126 h 11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8" h="11797">
                    <a:moveTo>
                      <a:pt x="1846" y="126"/>
                    </a:moveTo>
                    <a:cubicBezTo>
                      <a:pt x="565" y="3699"/>
                      <a:pt x="-738" y="7753"/>
                      <a:pt x="497" y="11531"/>
                    </a:cubicBezTo>
                    <a:cubicBezTo>
                      <a:pt x="656" y="12012"/>
                      <a:pt x="1342" y="11783"/>
                      <a:pt x="1320" y="11302"/>
                    </a:cubicBezTo>
                    <a:cubicBezTo>
                      <a:pt x="1251" y="7501"/>
                      <a:pt x="1914" y="3928"/>
                      <a:pt x="2189" y="149"/>
                    </a:cubicBezTo>
                    <a:cubicBezTo>
                      <a:pt x="2189" y="-34"/>
                      <a:pt x="1914" y="-57"/>
                      <a:pt x="1846" y="126"/>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4" name="Freeform: Shape 2026">
                <a:extLst>
                  <a:ext uri="{FF2B5EF4-FFF2-40B4-BE49-F238E27FC236}">
                    <a16:creationId xmlns:a16="http://schemas.microsoft.com/office/drawing/2014/main" id="{4ED2F04E-D5E7-A17F-E28E-CA5B568D9176}"/>
                  </a:ext>
                </a:extLst>
              </p:cNvPr>
              <p:cNvSpPr/>
              <p:nvPr/>
            </p:nvSpPr>
            <p:spPr>
              <a:xfrm>
                <a:off x="4306242" y="3692686"/>
                <a:ext cx="2793" cy="18579"/>
              </a:xfrm>
              <a:custGeom>
                <a:avLst/>
                <a:gdLst>
                  <a:gd name="connsiteX0" fmla="*/ 2787 w 2793"/>
                  <a:gd name="connsiteY0" fmla="*/ 341 h 18579"/>
                  <a:gd name="connsiteX1" fmla="*/ 2261 w 2793"/>
                  <a:gd name="connsiteY1" fmla="*/ 181 h 18579"/>
                  <a:gd name="connsiteX2" fmla="*/ 1141 w 2793"/>
                  <a:gd name="connsiteY2" fmla="*/ 18296 h 18579"/>
                  <a:gd name="connsiteX3" fmla="*/ 2009 w 2793"/>
                  <a:gd name="connsiteY3" fmla="*/ 18090 h 18579"/>
                  <a:gd name="connsiteX4" fmla="*/ 2787 w 2793"/>
                  <a:gd name="connsiteY4" fmla="*/ 364 h 1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 h="18579">
                    <a:moveTo>
                      <a:pt x="2787" y="341"/>
                    </a:moveTo>
                    <a:cubicBezTo>
                      <a:pt x="2856" y="-2"/>
                      <a:pt x="2375" y="-139"/>
                      <a:pt x="2261" y="181"/>
                    </a:cubicBezTo>
                    <a:cubicBezTo>
                      <a:pt x="-49" y="5769"/>
                      <a:pt x="-872" y="12456"/>
                      <a:pt x="1141" y="18296"/>
                    </a:cubicBezTo>
                    <a:cubicBezTo>
                      <a:pt x="1301" y="18800"/>
                      <a:pt x="2078" y="18571"/>
                      <a:pt x="2009" y="18090"/>
                    </a:cubicBezTo>
                    <a:cubicBezTo>
                      <a:pt x="1118" y="11906"/>
                      <a:pt x="1461" y="6410"/>
                      <a:pt x="2787" y="3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75" name="Graphic 3">
              <a:extLst>
                <a:ext uri="{FF2B5EF4-FFF2-40B4-BE49-F238E27FC236}">
                  <a16:creationId xmlns:a16="http://schemas.microsoft.com/office/drawing/2014/main" id="{E4B7F5A9-E1BF-2CA5-B4BB-34C7943E8388}"/>
                </a:ext>
              </a:extLst>
            </p:cNvPr>
            <p:cNvGrpSpPr/>
            <p:nvPr/>
          </p:nvGrpSpPr>
          <p:grpSpPr>
            <a:xfrm>
              <a:off x="5458024" y="3484990"/>
              <a:ext cx="334315" cy="302261"/>
              <a:chOff x="4557761" y="3484990"/>
              <a:chExt cx="334315" cy="302261"/>
            </a:xfrm>
          </p:grpSpPr>
          <p:sp>
            <p:nvSpPr>
              <p:cNvPr id="1064" name="Freeform: Shape 2029">
                <a:extLst>
                  <a:ext uri="{FF2B5EF4-FFF2-40B4-BE49-F238E27FC236}">
                    <a16:creationId xmlns:a16="http://schemas.microsoft.com/office/drawing/2014/main" id="{8928E78F-A428-DB10-CF36-A63579058975}"/>
                  </a:ext>
                </a:extLst>
              </p:cNvPr>
              <p:cNvSpPr/>
              <p:nvPr/>
            </p:nvSpPr>
            <p:spPr>
              <a:xfrm>
                <a:off x="4671094" y="3585664"/>
                <a:ext cx="220982" cy="201587"/>
              </a:xfrm>
              <a:custGeom>
                <a:avLst/>
                <a:gdLst>
                  <a:gd name="connsiteX0" fmla="*/ 14819 w 220982"/>
                  <a:gd name="connsiteY0" fmla="*/ 106904 h 201587"/>
                  <a:gd name="connsiteX1" fmla="*/ 44203 w 220982"/>
                  <a:gd name="connsiteY1" fmla="*/ 130859 h 201587"/>
                  <a:gd name="connsiteX2" fmla="*/ 73543 w 220982"/>
                  <a:gd name="connsiteY2" fmla="*/ 154494 h 201587"/>
                  <a:gd name="connsiteX3" fmla="*/ 118204 w 220982"/>
                  <a:gd name="connsiteY3" fmla="*/ 159326 h 201587"/>
                  <a:gd name="connsiteX4" fmla="*/ 142398 w 220982"/>
                  <a:gd name="connsiteY4" fmla="*/ 170456 h 201587"/>
                  <a:gd name="connsiteX5" fmla="*/ 173223 w 220982"/>
                  <a:gd name="connsiteY5" fmla="*/ 198900 h 201587"/>
                  <a:gd name="connsiteX6" fmla="*/ 213196 w 220982"/>
                  <a:gd name="connsiteY6" fmla="*/ 173273 h 201587"/>
                  <a:gd name="connsiteX7" fmla="*/ 217655 w 220982"/>
                  <a:gd name="connsiteY7" fmla="*/ 161868 h 201587"/>
                  <a:gd name="connsiteX8" fmla="*/ 217198 w 220982"/>
                  <a:gd name="connsiteY8" fmla="*/ 105599 h 201587"/>
                  <a:gd name="connsiteX9" fmla="*/ 178506 w 220982"/>
                  <a:gd name="connsiteY9" fmla="*/ 35268 h 201587"/>
                  <a:gd name="connsiteX10" fmla="*/ 136521 w 220982"/>
                  <a:gd name="connsiteY10" fmla="*/ 9572 h 201587"/>
                  <a:gd name="connsiteX11" fmla="*/ 113996 w 220982"/>
                  <a:gd name="connsiteY11" fmla="*/ 3206 h 201587"/>
                  <a:gd name="connsiteX12" fmla="*/ 40636 w 220982"/>
                  <a:gd name="connsiteY12" fmla="*/ 10695 h 201587"/>
                  <a:gd name="connsiteX13" fmla="*/ 0 w 220982"/>
                  <a:gd name="connsiteY13" fmla="*/ 70582 h 201587"/>
                  <a:gd name="connsiteX14" fmla="*/ 14841 w 220982"/>
                  <a:gd name="connsiteY14" fmla="*/ 106927 h 20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982" h="201587">
                    <a:moveTo>
                      <a:pt x="14819" y="106904"/>
                    </a:moveTo>
                    <a:cubicBezTo>
                      <a:pt x="23554" y="116179"/>
                      <a:pt x="34370" y="122890"/>
                      <a:pt x="44203" y="130859"/>
                    </a:cubicBezTo>
                    <a:cubicBezTo>
                      <a:pt x="53808" y="138623"/>
                      <a:pt x="62040" y="149410"/>
                      <a:pt x="73543" y="154494"/>
                    </a:cubicBezTo>
                    <a:cubicBezTo>
                      <a:pt x="87309" y="160609"/>
                      <a:pt x="103614" y="157609"/>
                      <a:pt x="118204" y="159326"/>
                    </a:cubicBezTo>
                    <a:cubicBezTo>
                      <a:pt x="127396" y="160402"/>
                      <a:pt x="135560" y="164158"/>
                      <a:pt x="142398" y="170456"/>
                    </a:cubicBezTo>
                    <a:cubicBezTo>
                      <a:pt x="151636" y="178953"/>
                      <a:pt x="162018" y="192488"/>
                      <a:pt x="173223" y="198900"/>
                    </a:cubicBezTo>
                    <a:cubicBezTo>
                      <a:pt x="187058" y="206847"/>
                      <a:pt x="219073" y="196839"/>
                      <a:pt x="213196" y="173273"/>
                    </a:cubicBezTo>
                    <a:cubicBezTo>
                      <a:pt x="214202" y="170892"/>
                      <a:pt x="216169" y="166197"/>
                      <a:pt x="217655" y="161868"/>
                    </a:cubicBezTo>
                    <a:cubicBezTo>
                      <a:pt x="223624" y="144463"/>
                      <a:pt x="220354" y="123462"/>
                      <a:pt x="217198" y="105599"/>
                    </a:cubicBezTo>
                    <a:cubicBezTo>
                      <a:pt x="212647" y="79720"/>
                      <a:pt x="197074" y="53612"/>
                      <a:pt x="178506" y="35268"/>
                    </a:cubicBezTo>
                    <a:cubicBezTo>
                      <a:pt x="166683" y="23588"/>
                      <a:pt x="152139" y="15046"/>
                      <a:pt x="136521" y="9572"/>
                    </a:cubicBezTo>
                    <a:cubicBezTo>
                      <a:pt x="129134" y="6985"/>
                      <a:pt x="121588" y="4992"/>
                      <a:pt x="113996" y="3206"/>
                    </a:cubicBezTo>
                    <a:cubicBezTo>
                      <a:pt x="89184" y="-2680"/>
                      <a:pt x="63618" y="-619"/>
                      <a:pt x="40636" y="10695"/>
                    </a:cubicBezTo>
                    <a:cubicBezTo>
                      <a:pt x="18066" y="21825"/>
                      <a:pt x="5557" y="45185"/>
                      <a:pt x="0" y="70582"/>
                    </a:cubicBezTo>
                    <a:cubicBezTo>
                      <a:pt x="755" y="84346"/>
                      <a:pt x="5191" y="96713"/>
                      <a:pt x="14841" y="10692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5" name="Freeform: Shape 2030">
                <a:extLst>
                  <a:ext uri="{FF2B5EF4-FFF2-40B4-BE49-F238E27FC236}">
                    <a16:creationId xmlns:a16="http://schemas.microsoft.com/office/drawing/2014/main" id="{EC2E4DEF-8E56-B0EE-68B0-9346179D906B}"/>
                  </a:ext>
                </a:extLst>
              </p:cNvPr>
              <p:cNvSpPr/>
              <p:nvPr/>
            </p:nvSpPr>
            <p:spPr>
              <a:xfrm>
                <a:off x="4557761" y="3484990"/>
                <a:ext cx="222831" cy="203503"/>
              </a:xfrm>
              <a:custGeom>
                <a:avLst/>
                <a:gdLst>
                  <a:gd name="connsiteX0" fmla="*/ 185777 w 222831"/>
                  <a:gd name="connsiteY0" fmla="*/ 203504 h 203503"/>
                  <a:gd name="connsiteX1" fmla="*/ 185777 w 222831"/>
                  <a:gd name="connsiteY1" fmla="*/ 203504 h 203503"/>
                  <a:gd name="connsiteX2" fmla="*/ 173703 w 222831"/>
                  <a:gd name="connsiteY2" fmla="*/ 200687 h 203503"/>
                  <a:gd name="connsiteX3" fmla="*/ 151956 w 222831"/>
                  <a:gd name="connsiteY3" fmla="*/ 181449 h 203503"/>
                  <a:gd name="connsiteX4" fmla="*/ 142718 w 222831"/>
                  <a:gd name="connsiteY4" fmla="*/ 172106 h 203503"/>
                  <a:gd name="connsiteX5" fmla="*/ 119049 w 222831"/>
                  <a:gd name="connsiteY5" fmla="*/ 161227 h 203503"/>
                  <a:gd name="connsiteX6" fmla="*/ 103797 w 222831"/>
                  <a:gd name="connsiteY6" fmla="*/ 160586 h 203503"/>
                  <a:gd name="connsiteX7" fmla="*/ 74091 w 222831"/>
                  <a:gd name="connsiteY7" fmla="*/ 156349 h 203503"/>
                  <a:gd name="connsiteX8" fmla="*/ 53716 w 222831"/>
                  <a:gd name="connsiteY8" fmla="*/ 140868 h 203503"/>
                  <a:gd name="connsiteX9" fmla="*/ 44569 w 222831"/>
                  <a:gd name="connsiteY9" fmla="*/ 132554 h 203503"/>
                  <a:gd name="connsiteX10" fmla="*/ 34827 w 222831"/>
                  <a:gd name="connsiteY10" fmla="*/ 125111 h 203503"/>
                  <a:gd name="connsiteX11" fmla="*/ 15092 w 222831"/>
                  <a:gd name="connsiteY11" fmla="*/ 108531 h 203503"/>
                  <a:gd name="connsiteX12" fmla="*/ 0 w 222831"/>
                  <a:gd name="connsiteY12" fmla="*/ 71568 h 203503"/>
                  <a:gd name="connsiteX13" fmla="*/ 0 w 222831"/>
                  <a:gd name="connsiteY13" fmla="*/ 71453 h 203503"/>
                  <a:gd name="connsiteX14" fmla="*/ 23 w 222831"/>
                  <a:gd name="connsiteY14" fmla="*/ 71338 h 203503"/>
                  <a:gd name="connsiteX15" fmla="*/ 41162 w 222831"/>
                  <a:gd name="connsiteY15" fmla="*/ 10787 h 203503"/>
                  <a:gd name="connsiteX16" fmla="*/ 88018 w 222831"/>
                  <a:gd name="connsiteY16" fmla="*/ 0 h 203503"/>
                  <a:gd name="connsiteX17" fmla="*/ 115162 w 222831"/>
                  <a:gd name="connsiteY17" fmla="*/ 3229 h 203503"/>
                  <a:gd name="connsiteX18" fmla="*/ 137778 w 222831"/>
                  <a:gd name="connsiteY18" fmla="*/ 9641 h 203503"/>
                  <a:gd name="connsiteX19" fmla="*/ 180106 w 222831"/>
                  <a:gd name="connsiteY19" fmla="*/ 35543 h 203503"/>
                  <a:gd name="connsiteX20" fmla="*/ 219073 w 222831"/>
                  <a:gd name="connsiteY20" fmla="*/ 106401 h 203503"/>
                  <a:gd name="connsiteX21" fmla="*/ 219462 w 222831"/>
                  <a:gd name="connsiteY21" fmla="*/ 163151 h 203503"/>
                  <a:gd name="connsiteX22" fmla="*/ 215117 w 222831"/>
                  <a:gd name="connsiteY22" fmla="*/ 174304 h 203503"/>
                  <a:gd name="connsiteX23" fmla="*/ 211504 w 222831"/>
                  <a:gd name="connsiteY23" fmla="*/ 192167 h 203503"/>
                  <a:gd name="connsiteX24" fmla="*/ 185755 w 222831"/>
                  <a:gd name="connsiteY24" fmla="*/ 203504 h 203503"/>
                  <a:gd name="connsiteX25" fmla="*/ 1898 w 222831"/>
                  <a:gd name="connsiteY25" fmla="*/ 71590 h 203503"/>
                  <a:gd name="connsiteX26" fmla="*/ 16465 w 222831"/>
                  <a:gd name="connsiteY26" fmla="*/ 107225 h 203503"/>
                  <a:gd name="connsiteX27" fmla="*/ 35948 w 222831"/>
                  <a:gd name="connsiteY27" fmla="*/ 123554 h 203503"/>
                  <a:gd name="connsiteX28" fmla="*/ 45758 w 222831"/>
                  <a:gd name="connsiteY28" fmla="*/ 131043 h 203503"/>
                  <a:gd name="connsiteX29" fmla="*/ 55020 w 222831"/>
                  <a:gd name="connsiteY29" fmla="*/ 139448 h 203503"/>
                  <a:gd name="connsiteX30" fmla="*/ 74869 w 222831"/>
                  <a:gd name="connsiteY30" fmla="*/ 154563 h 203503"/>
                  <a:gd name="connsiteX31" fmla="*/ 103819 w 222831"/>
                  <a:gd name="connsiteY31" fmla="*/ 158640 h 203503"/>
                  <a:gd name="connsiteX32" fmla="*/ 119278 w 222831"/>
                  <a:gd name="connsiteY32" fmla="*/ 159304 h 203503"/>
                  <a:gd name="connsiteX33" fmla="*/ 143998 w 222831"/>
                  <a:gd name="connsiteY33" fmla="*/ 170686 h 203503"/>
                  <a:gd name="connsiteX34" fmla="*/ 153328 w 222831"/>
                  <a:gd name="connsiteY34" fmla="*/ 180121 h 203503"/>
                  <a:gd name="connsiteX35" fmla="*/ 174618 w 222831"/>
                  <a:gd name="connsiteY35" fmla="*/ 199015 h 203503"/>
                  <a:gd name="connsiteX36" fmla="*/ 185755 w 222831"/>
                  <a:gd name="connsiteY36" fmla="*/ 201557 h 203503"/>
                  <a:gd name="connsiteX37" fmla="*/ 185755 w 222831"/>
                  <a:gd name="connsiteY37" fmla="*/ 201557 h 203503"/>
                  <a:gd name="connsiteX38" fmla="*/ 209995 w 222831"/>
                  <a:gd name="connsiteY38" fmla="*/ 190954 h 203503"/>
                  <a:gd name="connsiteX39" fmla="*/ 213173 w 222831"/>
                  <a:gd name="connsiteY39" fmla="*/ 174441 h 203503"/>
                  <a:gd name="connsiteX40" fmla="*/ 213105 w 222831"/>
                  <a:gd name="connsiteY40" fmla="*/ 174121 h 203503"/>
                  <a:gd name="connsiteX41" fmla="*/ 213219 w 222831"/>
                  <a:gd name="connsiteY41" fmla="*/ 173800 h 203503"/>
                  <a:gd name="connsiteX42" fmla="*/ 217632 w 222831"/>
                  <a:gd name="connsiteY42" fmla="*/ 162464 h 203503"/>
                  <a:gd name="connsiteX43" fmla="*/ 217152 w 222831"/>
                  <a:gd name="connsiteY43" fmla="*/ 106675 h 203503"/>
                  <a:gd name="connsiteX44" fmla="*/ 178734 w 222831"/>
                  <a:gd name="connsiteY44" fmla="*/ 36849 h 203503"/>
                  <a:gd name="connsiteX45" fmla="*/ 137115 w 222831"/>
                  <a:gd name="connsiteY45" fmla="*/ 11382 h 203503"/>
                  <a:gd name="connsiteX46" fmla="*/ 114682 w 222831"/>
                  <a:gd name="connsiteY46" fmla="*/ 5038 h 203503"/>
                  <a:gd name="connsiteX47" fmla="*/ 87972 w 222831"/>
                  <a:gd name="connsiteY47" fmla="*/ 1855 h 203503"/>
                  <a:gd name="connsiteX48" fmla="*/ 41962 w 222831"/>
                  <a:gd name="connsiteY48" fmla="*/ 12458 h 203503"/>
                  <a:gd name="connsiteX49" fmla="*/ 1875 w 222831"/>
                  <a:gd name="connsiteY49" fmla="*/ 71568 h 2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2831" h="203503">
                    <a:moveTo>
                      <a:pt x="185777" y="203504"/>
                    </a:moveTo>
                    <a:lnTo>
                      <a:pt x="185777" y="203504"/>
                    </a:lnTo>
                    <a:cubicBezTo>
                      <a:pt x="181090" y="203504"/>
                      <a:pt x="176905" y="202519"/>
                      <a:pt x="173703" y="200687"/>
                    </a:cubicBezTo>
                    <a:cubicBezTo>
                      <a:pt x="165997" y="196267"/>
                      <a:pt x="158862" y="188755"/>
                      <a:pt x="151956" y="181449"/>
                    </a:cubicBezTo>
                    <a:cubicBezTo>
                      <a:pt x="148709" y="178060"/>
                      <a:pt x="145667" y="174831"/>
                      <a:pt x="142718" y="172106"/>
                    </a:cubicBezTo>
                    <a:cubicBezTo>
                      <a:pt x="136017" y="165945"/>
                      <a:pt x="128059" y="162281"/>
                      <a:pt x="119049" y="161227"/>
                    </a:cubicBezTo>
                    <a:cubicBezTo>
                      <a:pt x="114133" y="160655"/>
                      <a:pt x="108873" y="160609"/>
                      <a:pt x="103797" y="160586"/>
                    </a:cubicBezTo>
                    <a:cubicBezTo>
                      <a:pt x="93758" y="160518"/>
                      <a:pt x="83376" y="160449"/>
                      <a:pt x="74091" y="156349"/>
                    </a:cubicBezTo>
                    <a:cubicBezTo>
                      <a:pt x="66225" y="152868"/>
                      <a:pt x="59868" y="146753"/>
                      <a:pt x="53716" y="140868"/>
                    </a:cubicBezTo>
                    <a:cubicBezTo>
                      <a:pt x="50766" y="138028"/>
                      <a:pt x="47702" y="135097"/>
                      <a:pt x="44569" y="132554"/>
                    </a:cubicBezTo>
                    <a:cubicBezTo>
                      <a:pt x="41391" y="130013"/>
                      <a:pt x="38052" y="127516"/>
                      <a:pt x="34827" y="125111"/>
                    </a:cubicBezTo>
                    <a:cubicBezTo>
                      <a:pt x="28058" y="120073"/>
                      <a:pt x="21061" y="114874"/>
                      <a:pt x="15092" y="108531"/>
                    </a:cubicBezTo>
                    <a:cubicBezTo>
                      <a:pt x="5877" y="98752"/>
                      <a:pt x="800" y="86339"/>
                      <a:pt x="0" y="71568"/>
                    </a:cubicBezTo>
                    <a:lnTo>
                      <a:pt x="0" y="71453"/>
                    </a:lnTo>
                    <a:cubicBezTo>
                      <a:pt x="0" y="71453"/>
                      <a:pt x="23" y="71338"/>
                      <a:pt x="23" y="71338"/>
                    </a:cubicBezTo>
                    <a:cubicBezTo>
                      <a:pt x="4528" y="50750"/>
                      <a:pt x="15298" y="23520"/>
                      <a:pt x="41162" y="10787"/>
                    </a:cubicBezTo>
                    <a:cubicBezTo>
                      <a:pt x="55683" y="3618"/>
                      <a:pt x="71462" y="0"/>
                      <a:pt x="88018" y="0"/>
                    </a:cubicBezTo>
                    <a:cubicBezTo>
                      <a:pt x="96982" y="0"/>
                      <a:pt x="106106" y="1076"/>
                      <a:pt x="115162" y="3229"/>
                    </a:cubicBezTo>
                    <a:cubicBezTo>
                      <a:pt x="124355" y="5405"/>
                      <a:pt x="131329" y="7374"/>
                      <a:pt x="137778" y="9641"/>
                    </a:cubicBezTo>
                    <a:cubicBezTo>
                      <a:pt x="154357" y="15436"/>
                      <a:pt x="168604" y="24161"/>
                      <a:pt x="180106" y="35543"/>
                    </a:cubicBezTo>
                    <a:cubicBezTo>
                      <a:pt x="200184" y="55399"/>
                      <a:pt x="214751" y="81873"/>
                      <a:pt x="219073" y="106401"/>
                    </a:cubicBezTo>
                    <a:cubicBezTo>
                      <a:pt x="222480" y="125775"/>
                      <a:pt x="225293" y="146112"/>
                      <a:pt x="219462" y="163151"/>
                    </a:cubicBezTo>
                    <a:cubicBezTo>
                      <a:pt x="217975" y="167525"/>
                      <a:pt x="215940" y="172380"/>
                      <a:pt x="215117" y="174304"/>
                    </a:cubicBezTo>
                    <a:cubicBezTo>
                      <a:pt x="216695" y="180923"/>
                      <a:pt x="215437" y="187106"/>
                      <a:pt x="211504" y="192167"/>
                    </a:cubicBezTo>
                    <a:cubicBezTo>
                      <a:pt x="206153" y="199061"/>
                      <a:pt x="196045" y="203504"/>
                      <a:pt x="185755" y="203504"/>
                    </a:cubicBezTo>
                    <a:close/>
                    <a:moveTo>
                      <a:pt x="1898" y="71590"/>
                    </a:moveTo>
                    <a:cubicBezTo>
                      <a:pt x="2698" y="85995"/>
                      <a:pt x="7455" y="97652"/>
                      <a:pt x="16465" y="107225"/>
                    </a:cubicBezTo>
                    <a:cubicBezTo>
                      <a:pt x="22319" y="113432"/>
                      <a:pt x="29248" y="118562"/>
                      <a:pt x="35948" y="123554"/>
                    </a:cubicBezTo>
                    <a:cubicBezTo>
                      <a:pt x="39195" y="125959"/>
                      <a:pt x="42557" y="128478"/>
                      <a:pt x="45758" y="131043"/>
                    </a:cubicBezTo>
                    <a:cubicBezTo>
                      <a:pt x="48960" y="133654"/>
                      <a:pt x="52047" y="136585"/>
                      <a:pt x="55020" y="139448"/>
                    </a:cubicBezTo>
                    <a:cubicBezTo>
                      <a:pt x="61057" y="145242"/>
                      <a:pt x="67300" y="151219"/>
                      <a:pt x="74869" y="154563"/>
                    </a:cubicBezTo>
                    <a:cubicBezTo>
                      <a:pt x="83764" y="158502"/>
                      <a:pt x="93941" y="158571"/>
                      <a:pt x="103819" y="158640"/>
                    </a:cubicBezTo>
                    <a:cubicBezTo>
                      <a:pt x="108942" y="158685"/>
                      <a:pt x="114247" y="158708"/>
                      <a:pt x="119278" y="159304"/>
                    </a:cubicBezTo>
                    <a:cubicBezTo>
                      <a:pt x="128699" y="160403"/>
                      <a:pt x="137001" y="164250"/>
                      <a:pt x="143998" y="170686"/>
                    </a:cubicBezTo>
                    <a:cubicBezTo>
                      <a:pt x="146994" y="173457"/>
                      <a:pt x="150081" y="176686"/>
                      <a:pt x="153328" y="180121"/>
                    </a:cubicBezTo>
                    <a:cubicBezTo>
                      <a:pt x="160143" y="187312"/>
                      <a:pt x="167163" y="194732"/>
                      <a:pt x="174618" y="199015"/>
                    </a:cubicBezTo>
                    <a:cubicBezTo>
                      <a:pt x="177545" y="200664"/>
                      <a:pt x="181387" y="201557"/>
                      <a:pt x="185755" y="201557"/>
                    </a:cubicBezTo>
                    <a:lnTo>
                      <a:pt x="185755" y="201557"/>
                    </a:lnTo>
                    <a:cubicBezTo>
                      <a:pt x="195313" y="201557"/>
                      <a:pt x="205055" y="197297"/>
                      <a:pt x="209995" y="190954"/>
                    </a:cubicBezTo>
                    <a:cubicBezTo>
                      <a:pt x="213676" y="186236"/>
                      <a:pt x="214751" y="180648"/>
                      <a:pt x="213173" y="174441"/>
                    </a:cubicBezTo>
                    <a:lnTo>
                      <a:pt x="213105" y="174121"/>
                    </a:lnTo>
                    <a:lnTo>
                      <a:pt x="213219" y="173800"/>
                    </a:lnTo>
                    <a:cubicBezTo>
                      <a:pt x="213928" y="172106"/>
                      <a:pt x="216077" y="167021"/>
                      <a:pt x="217632" y="162464"/>
                    </a:cubicBezTo>
                    <a:cubicBezTo>
                      <a:pt x="223304" y="145883"/>
                      <a:pt x="220514" y="125822"/>
                      <a:pt x="217152" y="106675"/>
                    </a:cubicBezTo>
                    <a:cubicBezTo>
                      <a:pt x="212899" y="82537"/>
                      <a:pt x="198538" y="56429"/>
                      <a:pt x="178734" y="36849"/>
                    </a:cubicBezTo>
                    <a:cubicBezTo>
                      <a:pt x="167437" y="25673"/>
                      <a:pt x="153420" y="17107"/>
                      <a:pt x="137115" y="11382"/>
                    </a:cubicBezTo>
                    <a:cubicBezTo>
                      <a:pt x="130735" y="9138"/>
                      <a:pt x="123829" y="7168"/>
                      <a:pt x="114682" y="5038"/>
                    </a:cubicBezTo>
                    <a:cubicBezTo>
                      <a:pt x="105786" y="2931"/>
                      <a:pt x="96799" y="1855"/>
                      <a:pt x="87972" y="1855"/>
                    </a:cubicBezTo>
                    <a:cubicBezTo>
                      <a:pt x="71713" y="1855"/>
                      <a:pt x="56209" y="5405"/>
                      <a:pt x="41962" y="12458"/>
                    </a:cubicBezTo>
                    <a:cubicBezTo>
                      <a:pt x="16854" y="24848"/>
                      <a:pt x="6288" y="51414"/>
                      <a:pt x="1875" y="71568"/>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76" name="Graphic 3">
              <a:extLst>
                <a:ext uri="{FF2B5EF4-FFF2-40B4-BE49-F238E27FC236}">
                  <a16:creationId xmlns:a16="http://schemas.microsoft.com/office/drawing/2014/main" id="{6AF5EE70-55A1-3B11-E4FD-BAA4DEC73526}"/>
                </a:ext>
              </a:extLst>
            </p:cNvPr>
            <p:cNvGrpSpPr/>
            <p:nvPr/>
          </p:nvGrpSpPr>
          <p:grpSpPr>
            <a:xfrm>
              <a:off x="5479102" y="3508000"/>
              <a:ext cx="184700" cy="160679"/>
              <a:chOff x="4578839" y="3508000"/>
              <a:chExt cx="184700" cy="160679"/>
            </a:xfrm>
            <a:solidFill>
              <a:srgbClr val="830051"/>
            </a:solidFill>
          </p:grpSpPr>
          <p:sp>
            <p:nvSpPr>
              <p:cNvPr id="1057" name="Freeform: Shape 2032">
                <a:extLst>
                  <a:ext uri="{FF2B5EF4-FFF2-40B4-BE49-F238E27FC236}">
                    <a16:creationId xmlns:a16="http://schemas.microsoft.com/office/drawing/2014/main" id="{9096FBBB-88BC-A89D-9FAC-269BFF40F060}"/>
                  </a:ext>
                </a:extLst>
              </p:cNvPr>
              <p:cNvSpPr/>
              <p:nvPr/>
            </p:nvSpPr>
            <p:spPr>
              <a:xfrm>
                <a:off x="4755126" y="3625799"/>
                <a:ext cx="8413" cy="42880"/>
              </a:xfrm>
              <a:custGeom>
                <a:avLst/>
                <a:gdLst>
                  <a:gd name="connsiteX0" fmla="*/ 3437 w 8413"/>
                  <a:gd name="connsiteY0" fmla="*/ 81 h 42880"/>
                  <a:gd name="connsiteX1" fmla="*/ 3140 w 8413"/>
                  <a:gd name="connsiteY1" fmla="*/ 310 h 42880"/>
                  <a:gd name="connsiteX2" fmla="*/ 98 w 8413"/>
                  <a:gd name="connsiteY2" fmla="*/ 41991 h 42880"/>
                  <a:gd name="connsiteX3" fmla="*/ 1150 w 8413"/>
                  <a:gd name="connsiteY3" fmla="*/ 42655 h 42880"/>
                  <a:gd name="connsiteX4" fmla="*/ 3437 w 8413"/>
                  <a:gd name="connsiteY4" fmla="*/ 104 h 42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13" h="42880">
                    <a:moveTo>
                      <a:pt x="3437" y="81"/>
                    </a:moveTo>
                    <a:cubicBezTo>
                      <a:pt x="3323" y="-125"/>
                      <a:pt x="3026" y="104"/>
                      <a:pt x="3140" y="310"/>
                    </a:cubicBezTo>
                    <a:cubicBezTo>
                      <a:pt x="10320" y="12631"/>
                      <a:pt x="7142" y="30380"/>
                      <a:pt x="98" y="41991"/>
                    </a:cubicBezTo>
                    <a:cubicBezTo>
                      <a:pt x="-313" y="42655"/>
                      <a:pt x="670" y="43205"/>
                      <a:pt x="1150" y="42655"/>
                    </a:cubicBezTo>
                    <a:cubicBezTo>
                      <a:pt x="10092" y="31868"/>
                      <a:pt x="10686" y="11852"/>
                      <a:pt x="3437" y="10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8" name="Freeform: Shape 2033">
                <a:extLst>
                  <a:ext uri="{FF2B5EF4-FFF2-40B4-BE49-F238E27FC236}">
                    <a16:creationId xmlns:a16="http://schemas.microsoft.com/office/drawing/2014/main" id="{1785DD9B-35F6-D368-9C5F-1099C1611EED}"/>
                  </a:ext>
                </a:extLst>
              </p:cNvPr>
              <p:cNvSpPr/>
              <p:nvPr/>
            </p:nvSpPr>
            <p:spPr>
              <a:xfrm>
                <a:off x="4726191" y="3635895"/>
                <a:ext cx="11151" cy="26244"/>
              </a:xfrm>
              <a:custGeom>
                <a:avLst/>
                <a:gdLst>
                  <a:gd name="connsiteX0" fmla="*/ 586 w 11151"/>
                  <a:gd name="connsiteY0" fmla="*/ 85 h 26244"/>
                  <a:gd name="connsiteX1" fmla="*/ 60 w 11151"/>
                  <a:gd name="connsiteY1" fmla="*/ 565 h 26244"/>
                  <a:gd name="connsiteX2" fmla="*/ 10030 w 11151"/>
                  <a:gd name="connsiteY2" fmla="*/ 25757 h 26244"/>
                  <a:gd name="connsiteX3" fmla="*/ 11151 w 11151"/>
                  <a:gd name="connsiteY3" fmla="*/ 25620 h 26244"/>
                  <a:gd name="connsiteX4" fmla="*/ 609 w 11151"/>
                  <a:gd name="connsiteY4" fmla="*/ 85 h 26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1" h="26244">
                    <a:moveTo>
                      <a:pt x="586" y="85"/>
                    </a:moveTo>
                    <a:cubicBezTo>
                      <a:pt x="311" y="-190"/>
                      <a:pt x="-169" y="268"/>
                      <a:pt x="60" y="565"/>
                    </a:cubicBezTo>
                    <a:cubicBezTo>
                      <a:pt x="5480" y="8215"/>
                      <a:pt x="8498" y="16551"/>
                      <a:pt x="10030" y="25757"/>
                    </a:cubicBezTo>
                    <a:cubicBezTo>
                      <a:pt x="10144" y="26513"/>
                      <a:pt x="11151" y="26330"/>
                      <a:pt x="11151" y="25620"/>
                    </a:cubicBezTo>
                    <a:cubicBezTo>
                      <a:pt x="11219" y="16505"/>
                      <a:pt x="6760" y="6657"/>
                      <a:pt x="609" y="8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9" name="Freeform: Shape 2034">
                <a:extLst>
                  <a:ext uri="{FF2B5EF4-FFF2-40B4-BE49-F238E27FC236}">
                    <a16:creationId xmlns:a16="http://schemas.microsoft.com/office/drawing/2014/main" id="{497F57DE-D2C0-458B-9955-FA54C632686F}"/>
                  </a:ext>
                </a:extLst>
              </p:cNvPr>
              <p:cNvSpPr/>
              <p:nvPr/>
            </p:nvSpPr>
            <p:spPr>
              <a:xfrm>
                <a:off x="4697047" y="3609015"/>
                <a:ext cx="33090" cy="58358"/>
              </a:xfrm>
              <a:custGeom>
                <a:avLst/>
                <a:gdLst>
                  <a:gd name="connsiteX0" fmla="*/ 21383 w 33090"/>
                  <a:gd name="connsiteY0" fmla="*/ 28109 h 58358"/>
                  <a:gd name="connsiteX1" fmla="*/ 390 w 33090"/>
                  <a:gd name="connsiteY1" fmla="*/ 101 h 58358"/>
                  <a:gd name="connsiteX2" fmla="*/ 24 w 33090"/>
                  <a:gd name="connsiteY2" fmla="*/ 330 h 58358"/>
                  <a:gd name="connsiteX3" fmla="*/ 18730 w 33090"/>
                  <a:gd name="connsiteY3" fmla="*/ 26552 h 58358"/>
                  <a:gd name="connsiteX4" fmla="*/ 32062 w 33090"/>
                  <a:gd name="connsiteY4" fmla="*/ 58019 h 58358"/>
                  <a:gd name="connsiteX5" fmla="*/ 33091 w 33090"/>
                  <a:gd name="connsiteY5" fmla="*/ 57744 h 58358"/>
                  <a:gd name="connsiteX6" fmla="*/ 21360 w 33090"/>
                  <a:gd name="connsiteY6" fmla="*/ 28087 h 5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0" h="58358">
                    <a:moveTo>
                      <a:pt x="21383" y="28109"/>
                    </a:moveTo>
                    <a:cubicBezTo>
                      <a:pt x="14683" y="18537"/>
                      <a:pt x="6930" y="9788"/>
                      <a:pt x="390" y="101"/>
                    </a:cubicBezTo>
                    <a:cubicBezTo>
                      <a:pt x="230" y="-151"/>
                      <a:pt x="-90" y="124"/>
                      <a:pt x="24" y="330"/>
                    </a:cubicBezTo>
                    <a:cubicBezTo>
                      <a:pt x="5444" y="9674"/>
                      <a:pt x="12487" y="17827"/>
                      <a:pt x="18730" y="26552"/>
                    </a:cubicBezTo>
                    <a:cubicBezTo>
                      <a:pt x="25613" y="36148"/>
                      <a:pt x="29798" y="46477"/>
                      <a:pt x="32062" y="58019"/>
                    </a:cubicBezTo>
                    <a:cubicBezTo>
                      <a:pt x="32176" y="58660"/>
                      <a:pt x="33091" y="58294"/>
                      <a:pt x="33091" y="57744"/>
                    </a:cubicBezTo>
                    <a:cubicBezTo>
                      <a:pt x="33091" y="46728"/>
                      <a:pt x="27488" y="36812"/>
                      <a:pt x="21360" y="2808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0" name="Freeform: Shape 2035">
                <a:extLst>
                  <a:ext uri="{FF2B5EF4-FFF2-40B4-BE49-F238E27FC236}">
                    <a16:creationId xmlns:a16="http://schemas.microsoft.com/office/drawing/2014/main" id="{0E4846B2-46C2-5FD5-612D-E48A07C691A2}"/>
                  </a:ext>
                </a:extLst>
              </p:cNvPr>
              <p:cNvSpPr/>
              <p:nvPr/>
            </p:nvSpPr>
            <p:spPr>
              <a:xfrm>
                <a:off x="4662718" y="3571426"/>
                <a:ext cx="40521" cy="67048"/>
              </a:xfrm>
              <a:custGeom>
                <a:avLst/>
                <a:gdLst>
                  <a:gd name="connsiteX0" fmla="*/ 16563 w 40521"/>
                  <a:gd name="connsiteY0" fmla="*/ 40164 h 67048"/>
                  <a:gd name="connsiteX1" fmla="*/ 4763 w 40521"/>
                  <a:gd name="connsiteY1" fmla="*/ 21247 h 67048"/>
                  <a:gd name="connsiteX2" fmla="*/ 555 w 40521"/>
                  <a:gd name="connsiteY2" fmla="*/ 154 h 67048"/>
                  <a:gd name="connsiteX3" fmla="*/ 212 w 40521"/>
                  <a:gd name="connsiteY3" fmla="*/ 154 h 67048"/>
                  <a:gd name="connsiteX4" fmla="*/ 10000 w 40521"/>
                  <a:gd name="connsiteY4" fmla="*/ 35102 h 67048"/>
                  <a:gd name="connsiteX5" fmla="*/ 39934 w 40521"/>
                  <a:gd name="connsiteY5" fmla="*/ 66935 h 67048"/>
                  <a:gd name="connsiteX6" fmla="*/ 40505 w 40521"/>
                  <a:gd name="connsiteY6" fmla="*/ 66638 h 67048"/>
                  <a:gd name="connsiteX7" fmla="*/ 16586 w 40521"/>
                  <a:gd name="connsiteY7" fmla="*/ 40164 h 6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21" h="67048">
                    <a:moveTo>
                      <a:pt x="16563" y="40164"/>
                    </a:moveTo>
                    <a:cubicBezTo>
                      <a:pt x="11578" y="34644"/>
                      <a:pt x="7576" y="28117"/>
                      <a:pt x="4763" y="21247"/>
                    </a:cubicBezTo>
                    <a:cubicBezTo>
                      <a:pt x="1950" y="14376"/>
                      <a:pt x="1127" y="7460"/>
                      <a:pt x="555" y="154"/>
                    </a:cubicBezTo>
                    <a:cubicBezTo>
                      <a:pt x="555" y="-51"/>
                      <a:pt x="235" y="-51"/>
                      <a:pt x="212" y="154"/>
                    </a:cubicBezTo>
                    <a:cubicBezTo>
                      <a:pt x="-1000" y="12728"/>
                      <a:pt x="3071" y="24728"/>
                      <a:pt x="10000" y="35102"/>
                    </a:cubicBezTo>
                    <a:cubicBezTo>
                      <a:pt x="18255" y="47469"/>
                      <a:pt x="31541" y="54729"/>
                      <a:pt x="39934" y="66935"/>
                    </a:cubicBezTo>
                    <a:cubicBezTo>
                      <a:pt x="40117" y="67211"/>
                      <a:pt x="40620" y="66935"/>
                      <a:pt x="40505" y="66638"/>
                    </a:cubicBezTo>
                    <a:cubicBezTo>
                      <a:pt x="35795" y="55233"/>
                      <a:pt x="24589" y="48935"/>
                      <a:pt x="16586" y="4016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1" name="Freeform: Shape 2036">
                <a:extLst>
                  <a:ext uri="{FF2B5EF4-FFF2-40B4-BE49-F238E27FC236}">
                    <a16:creationId xmlns:a16="http://schemas.microsoft.com/office/drawing/2014/main" id="{74482E51-692B-2EE1-F804-49517509572F}"/>
                  </a:ext>
                </a:extLst>
              </p:cNvPr>
              <p:cNvSpPr/>
              <p:nvPr/>
            </p:nvSpPr>
            <p:spPr>
              <a:xfrm>
                <a:off x="4596643" y="3508000"/>
                <a:ext cx="33712" cy="109932"/>
              </a:xfrm>
              <a:custGeom>
                <a:avLst/>
                <a:gdLst>
                  <a:gd name="connsiteX0" fmla="*/ 33609 w 33712"/>
                  <a:gd name="connsiteY0" fmla="*/ 109109 h 109932"/>
                  <a:gd name="connsiteX1" fmla="*/ 5596 w 33712"/>
                  <a:gd name="connsiteY1" fmla="*/ 58588 h 109932"/>
                  <a:gd name="connsiteX2" fmla="*/ 2281 w 33712"/>
                  <a:gd name="connsiteY2" fmla="*/ 27076 h 109932"/>
                  <a:gd name="connsiteX3" fmla="*/ 6008 w 33712"/>
                  <a:gd name="connsiteY3" fmla="*/ 12533 h 109932"/>
                  <a:gd name="connsiteX4" fmla="*/ 12182 w 33712"/>
                  <a:gd name="connsiteY4" fmla="*/ 464 h 109932"/>
                  <a:gd name="connsiteX5" fmla="*/ 11565 w 33712"/>
                  <a:gd name="connsiteY5" fmla="*/ 189 h 109932"/>
                  <a:gd name="connsiteX6" fmla="*/ 680 w 33712"/>
                  <a:gd name="connsiteY6" fmla="*/ 26847 h 109932"/>
                  <a:gd name="connsiteX7" fmla="*/ 3287 w 33712"/>
                  <a:gd name="connsiteY7" fmla="*/ 57603 h 109932"/>
                  <a:gd name="connsiteX8" fmla="*/ 32969 w 33712"/>
                  <a:gd name="connsiteY8" fmla="*/ 109819 h 109932"/>
                  <a:gd name="connsiteX9" fmla="*/ 33586 w 33712"/>
                  <a:gd name="connsiteY9" fmla="*/ 109109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2" h="109932">
                    <a:moveTo>
                      <a:pt x="33609" y="109109"/>
                    </a:moveTo>
                    <a:cubicBezTo>
                      <a:pt x="20346" y="95529"/>
                      <a:pt x="10993" y="76681"/>
                      <a:pt x="5596" y="58588"/>
                    </a:cubicBezTo>
                    <a:cubicBezTo>
                      <a:pt x="2486" y="48122"/>
                      <a:pt x="1023" y="37954"/>
                      <a:pt x="2281" y="27076"/>
                    </a:cubicBezTo>
                    <a:cubicBezTo>
                      <a:pt x="2852" y="22060"/>
                      <a:pt x="4155" y="17228"/>
                      <a:pt x="6008" y="12533"/>
                    </a:cubicBezTo>
                    <a:cubicBezTo>
                      <a:pt x="7654" y="8296"/>
                      <a:pt x="10399" y="4586"/>
                      <a:pt x="12182" y="464"/>
                    </a:cubicBezTo>
                    <a:cubicBezTo>
                      <a:pt x="12365" y="29"/>
                      <a:pt x="11794" y="-177"/>
                      <a:pt x="11565" y="189"/>
                    </a:cubicBezTo>
                    <a:cubicBezTo>
                      <a:pt x="6374" y="8823"/>
                      <a:pt x="2281" y="16724"/>
                      <a:pt x="680" y="26847"/>
                    </a:cubicBezTo>
                    <a:cubicBezTo>
                      <a:pt x="-1013" y="37473"/>
                      <a:pt x="680" y="47275"/>
                      <a:pt x="3287" y="57603"/>
                    </a:cubicBezTo>
                    <a:cubicBezTo>
                      <a:pt x="8135" y="76635"/>
                      <a:pt x="18517" y="96445"/>
                      <a:pt x="32969" y="109819"/>
                    </a:cubicBezTo>
                    <a:cubicBezTo>
                      <a:pt x="33380" y="110209"/>
                      <a:pt x="33975" y="109499"/>
                      <a:pt x="33586" y="10910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2" name="Freeform: Shape 2037">
                <a:extLst>
                  <a:ext uri="{FF2B5EF4-FFF2-40B4-BE49-F238E27FC236}">
                    <a16:creationId xmlns:a16="http://schemas.microsoft.com/office/drawing/2014/main" id="{1B131E2F-0C5F-F4A0-DB03-687002BD1FDC}"/>
                  </a:ext>
                </a:extLst>
              </p:cNvPr>
              <p:cNvSpPr/>
              <p:nvPr/>
            </p:nvSpPr>
            <p:spPr>
              <a:xfrm>
                <a:off x="4614629" y="3566994"/>
                <a:ext cx="17712" cy="42831"/>
              </a:xfrm>
              <a:custGeom>
                <a:avLst/>
                <a:gdLst>
                  <a:gd name="connsiteX0" fmla="*/ 17658 w 17712"/>
                  <a:gd name="connsiteY0" fmla="*/ 42305 h 42831"/>
                  <a:gd name="connsiteX1" fmla="*/ 6613 w 17712"/>
                  <a:gd name="connsiteY1" fmla="*/ 22449 h 42831"/>
                  <a:gd name="connsiteX2" fmla="*/ 1170 w 17712"/>
                  <a:gd name="connsiteY2" fmla="*/ 395 h 42831"/>
                  <a:gd name="connsiteX3" fmla="*/ 279 w 17712"/>
                  <a:gd name="connsiteY3" fmla="*/ 395 h 42831"/>
                  <a:gd name="connsiteX4" fmla="*/ 17064 w 17712"/>
                  <a:gd name="connsiteY4" fmla="*/ 42695 h 42831"/>
                  <a:gd name="connsiteX5" fmla="*/ 17658 w 17712"/>
                  <a:gd name="connsiteY5" fmla="*/ 42283 h 4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2" h="42831">
                    <a:moveTo>
                      <a:pt x="17658" y="42305"/>
                    </a:moveTo>
                    <a:cubicBezTo>
                      <a:pt x="13656" y="35801"/>
                      <a:pt x="9769" y="29435"/>
                      <a:pt x="6613" y="22449"/>
                    </a:cubicBezTo>
                    <a:cubicBezTo>
                      <a:pt x="3366" y="15327"/>
                      <a:pt x="2451" y="8044"/>
                      <a:pt x="1170" y="395"/>
                    </a:cubicBezTo>
                    <a:cubicBezTo>
                      <a:pt x="1079" y="-109"/>
                      <a:pt x="370" y="-154"/>
                      <a:pt x="279" y="395"/>
                    </a:cubicBezTo>
                    <a:cubicBezTo>
                      <a:pt x="-1779" y="15602"/>
                      <a:pt x="7939" y="31427"/>
                      <a:pt x="17064" y="42695"/>
                    </a:cubicBezTo>
                    <a:cubicBezTo>
                      <a:pt x="17338" y="43038"/>
                      <a:pt x="17887" y="42672"/>
                      <a:pt x="17658" y="4228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3" name="Freeform: Shape 2038">
                <a:extLst>
                  <a:ext uri="{FF2B5EF4-FFF2-40B4-BE49-F238E27FC236}">
                    <a16:creationId xmlns:a16="http://schemas.microsoft.com/office/drawing/2014/main" id="{D8357995-DF0A-116A-F02F-73529802962F}"/>
                  </a:ext>
                </a:extLst>
              </p:cNvPr>
              <p:cNvSpPr/>
              <p:nvPr/>
            </p:nvSpPr>
            <p:spPr>
              <a:xfrm>
                <a:off x="4578839" y="3526816"/>
                <a:ext cx="15865" cy="62861"/>
              </a:xfrm>
              <a:custGeom>
                <a:avLst/>
                <a:gdLst>
                  <a:gd name="connsiteX0" fmla="*/ 15785 w 15865"/>
                  <a:gd name="connsiteY0" fmla="*/ 62192 h 62861"/>
                  <a:gd name="connsiteX1" fmla="*/ 2499 w 15865"/>
                  <a:gd name="connsiteY1" fmla="*/ 34688 h 62861"/>
                  <a:gd name="connsiteX2" fmla="*/ 7462 w 15865"/>
                  <a:gd name="connsiteY2" fmla="*/ 450 h 62861"/>
                  <a:gd name="connsiteX3" fmla="*/ 6913 w 15865"/>
                  <a:gd name="connsiteY3" fmla="*/ 106 h 62861"/>
                  <a:gd name="connsiteX4" fmla="*/ 761 w 15865"/>
                  <a:gd name="connsiteY4" fmla="*/ 33565 h 62861"/>
                  <a:gd name="connsiteX5" fmla="*/ 15122 w 15865"/>
                  <a:gd name="connsiteY5" fmla="*/ 62765 h 62861"/>
                  <a:gd name="connsiteX6" fmla="*/ 15785 w 15865"/>
                  <a:gd name="connsiteY6" fmla="*/ 62170 h 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5" h="62861">
                    <a:moveTo>
                      <a:pt x="15785" y="62192"/>
                    </a:moveTo>
                    <a:cubicBezTo>
                      <a:pt x="9108" y="53834"/>
                      <a:pt x="4580" y="45291"/>
                      <a:pt x="2499" y="34688"/>
                    </a:cubicBezTo>
                    <a:cubicBezTo>
                      <a:pt x="281" y="23420"/>
                      <a:pt x="1196" y="10298"/>
                      <a:pt x="7462" y="450"/>
                    </a:cubicBezTo>
                    <a:cubicBezTo>
                      <a:pt x="7690" y="83"/>
                      <a:pt x="7164" y="-146"/>
                      <a:pt x="6913" y="106"/>
                    </a:cubicBezTo>
                    <a:cubicBezTo>
                      <a:pt x="-931" y="8168"/>
                      <a:pt x="-611" y="23214"/>
                      <a:pt x="761" y="33565"/>
                    </a:cubicBezTo>
                    <a:cubicBezTo>
                      <a:pt x="2202" y="44307"/>
                      <a:pt x="6776" y="55597"/>
                      <a:pt x="15122" y="62765"/>
                    </a:cubicBezTo>
                    <a:cubicBezTo>
                      <a:pt x="15488" y="63086"/>
                      <a:pt x="16083" y="62536"/>
                      <a:pt x="15785" y="6217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877" name="Freeform: Shape 2039">
              <a:extLst>
                <a:ext uri="{FF2B5EF4-FFF2-40B4-BE49-F238E27FC236}">
                  <a16:creationId xmlns:a16="http://schemas.microsoft.com/office/drawing/2014/main" id="{D6020124-EEE2-9AFD-B450-331C2A676794}"/>
                </a:ext>
              </a:extLst>
            </p:cNvPr>
            <p:cNvSpPr/>
            <p:nvPr/>
          </p:nvSpPr>
          <p:spPr>
            <a:xfrm>
              <a:off x="5458939" y="3488425"/>
              <a:ext cx="218021" cy="199137"/>
            </a:xfrm>
            <a:custGeom>
              <a:avLst/>
              <a:gdLst>
                <a:gd name="connsiteX0" fmla="*/ 205375 w 218021"/>
                <a:gd name="connsiteY0" fmla="*/ 150922 h 199137"/>
                <a:gd name="connsiteX1" fmla="*/ 201213 w 218021"/>
                <a:gd name="connsiteY1" fmla="*/ 140959 h 199137"/>
                <a:gd name="connsiteX2" fmla="*/ 198835 w 218021"/>
                <a:gd name="connsiteY2" fmla="*/ 146914 h 199137"/>
                <a:gd name="connsiteX3" fmla="*/ 176699 w 218021"/>
                <a:gd name="connsiteY3" fmla="*/ 145998 h 199137"/>
                <a:gd name="connsiteX4" fmla="*/ 166340 w 218021"/>
                <a:gd name="connsiteY4" fmla="*/ 130493 h 199137"/>
                <a:gd name="connsiteX5" fmla="*/ 162750 w 218021"/>
                <a:gd name="connsiteY5" fmla="*/ 135028 h 199137"/>
                <a:gd name="connsiteX6" fmla="*/ 143587 w 218021"/>
                <a:gd name="connsiteY6" fmla="*/ 128799 h 199137"/>
                <a:gd name="connsiteX7" fmla="*/ 132724 w 218021"/>
                <a:gd name="connsiteY7" fmla="*/ 109515 h 199137"/>
                <a:gd name="connsiteX8" fmla="*/ 107501 w 218021"/>
                <a:gd name="connsiteY8" fmla="*/ 95591 h 199137"/>
                <a:gd name="connsiteX9" fmla="*/ 102082 w 218021"/>
                <a:gd name="connsiteY9" fmla="*/ 77110 h 199137"/>
                <a:gd name="connsiteX10" fmla="*/ 83582 w 218021"/>
                <a:gd name="connsiteY10" fmla="*/ 93416 h 199137"/>
                <a:gd name="connsiteX11" fmla="*/ 51361 w 218021"/>
                <a:gd name="connsiteY11" fmla="*/ 53544 h 199137"/>
                <a:gd name="connsiteX12" fmla="*/ 64121 w 218021"/>
                <a:gd name="connsiteY12" fmla="*/ 0 h 199137"/>
                <a:gd name="connsiteX13" fmla="*/ 40636 w 218021"/>
                <a:gd name="connsiteY13" fmla="*/ 8222 h 199137"/>
                <a:gd name="connsiteX14" fmla="*/ 0 w 218021"/>
                <a:gd name="connsiteY14" fmla="*/ 68109 h 199137"/>
                <a:gd name="connsiteX15" fmla="*/ 14841 w 218021"/>
                <a:gd name="connsiteY15" fmla="*/ 104454 h 199137"/>
                <a:gd name="connsiteX16" fmla="*/ 44226 w 218021"/>
                <a:gd name="connsiteY16" fmla="*/ 128410 h 199137"/>
                <a:gd name="connsiteX17" fmla="*/ 73565 w 218021"/>
                <a:gd name="connsiteY17" fmla="*/ 152044 h 199137"/>
                <a:gd name="connsiteX18" fmla="*/ 118226 w 218021"/>
                <a:gd name="connsiteY18" fmla="*/ 156876 h 199137"/>
                <a:gd name="connsiteX19" fmla="*/ 142420 w 218021"/>
                <a:gd name="connsiteY19" fmla="*/ 168006 h 199137"/>
                <a:gd name="connsiteX20" fmla="*/ 173246 w 218021"/>
                <a:gd name="connsiteY20" fmla="*/ 196450 h 199137"/>
                <a:gd name="connsiteX21" fmla="*/ 213219 w 218021"/>
                <a:gd name="connsiteY21" fmla="*/ 170823 h 199137"/>
                <a:gd name="connsiteX22" fmla="*/ 217678 w 218021"/>
                <a:gd name="connsiteY22" fmla="*/ 159418 h 199137"/>
                <a:gd name="connsiteX23" fmla="*/ 218021 w 218021"/>
                <a:gd name="connsiteY23" fmla="*/ 158319 h 199137"/>
                <a:gd name="connsiteX24" fmla="*/ 217678 w 218021"/>
                <a:gd name="connsiteY24" fmla="*/ 158319 h 199137"/>
                <a:gd name="connsiteX25" fmla="*/ 205375 w 218021"/>
                <a:gd name="connsiteY25" fmla="*/ 150967 h 1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021" h="199137">
                  <a:moveTo>
                    <a:pt x="205375" y="150922"/>
                  </a:moveTo>
                  <a:cubicBezTo>
                    <a:pt x="203774" y="147830"/>
                    <a:pt x="202586" y="144326"/>
                    <a:pt x="201213" y="140959"/>
                  </a:cubicBezTo>
                  <a:cubicBezTo>
                    <a:pt x="200687" y="143089"/>
                    <a:pt x="199933" y="145105"/>
                    <a:pt x="198835" y="146914"/>
                  </a:cubicBezTo>
                  <a:cubicBezTo>
                    <a:pt x="193278" y="156143"/>
                    <a:pt x="182896" y="152548"/>
                    <a:pt x="176699" y="145998"/>
                  </a:cubicBezTo>
                  <a:cubicBezTo>
                    <a:pt x="172720" y="141830"/>
                    <a:pt x="168856" y="136356"/>
                    <a:pt x="166340" y="130493"/>
                  </a:cubicBezTo>
                  <a:cubicBezTo>
                    <a:pt x="165380" y="132234"/>
                    <a:pt x="164236" y="133791"/>
                    <a:pt x="162750" y="135028"/>
                  </a:cubicBezTo>
                  <a:cubicBezTo>
                    <a:pt x="155958" y="140639"/>
                    <a:pt x="147909" y="134455"/>
                    <a:pt x="143587" y="128799"/>
                  </a:cubicBezTo>
                  <a:cubicBezTo>
                    <a:pt x="139768" y="123737"/>
                    <a:pt x="135560" y="116867"/>
                    <a:pt x="132724" y="109515"/>
                  </a:cubicBezTo>
                  <a:cubicBezTo>
                    <a:pt x="123097" y="121539"/>
                    <a:pt x="111755" y="104958"/>
                    <a:pt x="107501" y="95591"/>
                  </a:cubicBezTo>
                  <a:cubicBezTo>
                    <a:pt x="104803" y="89637"/>
                    <a:pt x="103019" y="83431"/>
                    <a:pt x="102082" y="77110"/>
                  </a:cubicBezTo>
                  <a:cubicBezTo>
                    <a:pt x="98651" y="85194"/>
                    <a:pt x="93003" y="93828"/>
                    <a:pt x="83582" y="93416"/>
                  </a:cubicBezTo>
                  <a:cubicBezTo>
                    <a:pt x="64213" y="92614"/>
                    <a:pt x="54974" y="69529"/>
                    <a:pt x="51361" y="53544"/>
                  </a:cubicBezTo>
                  <a:cubicBezTo>
                    <a:pt x="47016" y="34284"/>
                    <a:pt x="48045" y="12688"/>
                    <a:pt x="64121" y="0"/>
                  </a:cubicBezTo>
                  <a:cubicBezTo>
                    <a:pt x="56095" y="1763"/>
                    <a:pt x="48228" y="4466"/>
                    <a:pt x="40636" y="8222"/>
                  </a:cubicBezTo>
                  <a:cubicBezTo>
                    <a:pt x="18066" y="19352"/>
                    <a:pt x="5557" y="42712"/>
                    <a:pt x="0" y="68109"/>
                  </a:cubicBezTo>
                  <a:cubicBezTo>
                    <a:pt x="755" y="81873"/>
                    <a:pt x="5191" y="94240"/>
                    <a:pt x="14841" y="104454"/>
                  </a:cubicBezTo>
                  <a:cubicBezTo>
                    <a:pt x="23577" y="113730"/>
                    <a:pt x="34393" y="120440"/>
                    <a:pt x="44226" y="128410"/>
                  </a:cubicBezTo>
                  <a:cubicBezTo>
                    <a:pt x="53831" y="136173"/>
                    <a:pt x="62063" y="146960"/>
                    <a:pt x="73565" y="152044"/>
                  </a:cubicBezTo>
                  <a:cubicBezTo>
                    <a:pt x="87332" y="158159"/>
                    <a:pt x="103637" y="155159"/>
                    <a:pt x="118226" y="156876"/>
                  </a:cubicBezTo>
                  <a:cubicBezTo>
                    <a:pt x="127419" y="157953"/>
                    <a:pt x="135583" y="161708"/>
                    <a:pt x="142420" y="168006"/>
                  </a:cubicBezTo>
                  <a:cubicBezTo>
                    <a:pt x="151659" y="176503"/>
                    <a:pt x="162041" y="190038"/>
                    <a:pt x="173246" y="196450"/>
                  </a:cubicBezTo>
                  <a:cubicBezTo>
                    <a:pt x="187081" y="204397"/>
                    <a:pt x="219096" y="194389"/>
                    <a:pt x="213219" y="170823"/>
                  </a:cubicBezTo>
                  <a:cubicBezTo>
                    <a:pt x="214225" y="168441"/>
                    <a:pt x="216192" y="163747"/>
                    <a:pt x="217678" y="159418"/>
                  </a:cubicBezTo>
                  <a:cubicBezTo>
                    <a:pt x="217793" y="159052"/>
                    <a:pt x="217907" y="158685"/>
                    <a:pt x="218021" y="158319"/>
                  </a:cubicBezTo>
                  <a:cubicBezTo>
                    <a:pt x="217907" y="158319"/>
                    <a:pt x="217793" y="158319"/>
                    <a:pt x="217678" y="158319"/>
                  </a:cubicBezTo>
                  <a:cubicBezTo>
                    <a:pt x="212739" y="159670"/>
                    <a:pt x="208234" y="156487"/>
                    <a:pt x="205375" y="15096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8" name="Freeform: Shape 2040">
              <a:extLst>
                <a:ext uri="{FF2B5EF4-FFF2-40B4-BE49-F238E27FC236}">
                  <a16:creationId xmlns:a16="http://schemas.microsoft.com/office/drawing/2014/main" id="{50F1A3F4-04B0-F1C9-53E8-509CB04305B3}"/>
                </a:ext>
              </a:extLst>
            </p:cNvPr>
            <p:cNvSpPr/>
            <p:nvPr/>
          </p:nvSpPr>
          <p:spPr>
            <a:xfrm>
              <a:off x="5458939" y="3518471"/>
              <a:ext cx="216877" cy="169090"/>
            </a:xfrm>
            <a:custGeom>
              <a:avLst/>
              <a:gdLst>
                <a:gd name="connsiteX0" fmla="*/ 216421 w 216877"/>
                <a:gd name="connsiteY0" fmla="*/ 132074 h 169090"/>
                <a:gd name="connsiteX1" fmla="*/ 209514 w 216877"/>
                <a:gd name="connsiteY1" fmla="*/ 144578 h 169090"/>
                <a:gd name="connsiteX2" fmla="*/ 203066 w 216877"/>
                <a:gd name="connsiteY2" fmla="*/ 139563 h 169090"/>
                <a:gd name="connsiteX3" fmla="*/ 205055 w 216877"/>
                <a:gd name="connsiteY3" fmla="*/ 123761 h 169090"/>
                <a:gd name="connsiteX4" fmla="*/ 205055 w 216877"/>
                <a:gd name="connsiteY4" fmla="*/ 120279 h 169090"/>
                <a:gd name="connsiteX5" fmla="*/ 204987 w 216877"/>
                <a:gd name="connsiteY5" fmla="*/ 120119 h 169090"/>
                <a:gd name="connsiteX6" fmla="*/ 196663 w 216877"/>
                <a:gd name="connsiteY6" fmla="*/ 140570 h 169090"/>
                <a:gd name="connsiteX7" fmla="*/ 182874 w 216877"/>
                <a:gd name="connsiteY7" fmla="*/ 139585 h 169090"/>
                <a:gd name="connsiteX8" fmla="*/ 178529 w 216877"/>
                <a:gd name="connsiteY8" fmla="*/ 131364 h 169090"/>
                <a:gd name="connsiteX9" fmla="*/ 171577 w 216877"/>
                <a:gd name="connsiteY9" fmla="*/ 122203 h 169090"/>
                <a:gd name="connsiteX10" fmla="*/ 172034 w 216877"/>
                <a:gd name="connsiteY10" fmla="*/ 125043 h 169090"/>
                <a:gd name="connsiteX11" fmla="*/ 166729 w 216877"/>
                <a:gd name="connsiteY11" fmla="*/ 128341 h 169090"/>
                <a:gd name="connsiteX12" fmla="*/ 158382 w 216877"/>
                <a:gd name="connsiteY12" fmla="*/ 116982 h 169090"/>
                <a:gd name="connsiteX13" fmla="*/ 148732 w 216877"/>
                <a:gd name="connsiteY13" fmla="*/ 105989 h 169090"/>
                <a:gd name="connsiteX14" fmla="*/ 149464 w 216877"/>
                <a:gd name="connsiteY14" fmla="*/ 112584 h 169090"/>
                <a:gd name="connsiteX15" fmla="*/ 143838 w 216877"/>
                <a:gd name="connsiteY15" fmla="*/ 111875 h 169090"/>
                <a:gd name="connsiteX16" fmla="*/ 132747 w 216877"/>
                <a:gd name="connsiteY16" fmla="*/ 100538 h 169090"/>
                <a:gd name="connsiteX17" fmla="*/ 118501 w 216877"/>
                <a:gd name="connsiteY17" fmla="*/ 87324 h 169090"/>
                <a:gd name="connsiteX18" fmla="*/ 106724 w 216877"/>
                <a:gd name="connsiteY18" fmla="*/ 71270 h 169090"/>
                <a:gd name="connsiteX19" fmla="*/ 105946 w 216877"/>
                <a:gd name="connsiteY19" fmla="*/ 86431 h 169090"/>
                <a:gd name="connsiteX20" fmla="*/ 88201 w 216877"/>
                <a:gd name="connsiteY20" fmla="*/ 94378 h 169090"/>
                <a:gd name="connsiteX21" fmla="*/ 57901 w 216877"/>
                <a:gd name="connsiteY21" fmla="*/ 54437 h 169090"/>
                <a:gd name="connsiteX22" fmla="*/ 51979 w 216877"/>
                <a:gd name="connsiteY22" fmla="*/ 65178 h 169090"/>
                <a:gd name="connsiteX23" fmla="*/ 46627 w 216877"/>
                <a:gd name="connsiteY23" fmla="*/ 60460 h 169090"/>
                <a:gd name="connsiteX24" fmla="*/ 41505 w 216877"/>
                <a:gd name="connsiteY24" fmla="*/ 50063 h 169090"/>
                <a:gd name="connsiteX25" fmla="*/ 40613 w 216877"/>
                <a:gd name="connsiteY25" fmla="*/ 46788 h 169090"/>
                <a:gd name="connsiteX26" fmla="*/ 29568 w 216877"/>
                <a:gd name="connsiteY26" fmla="*/ 52239 h 169090"/>
                <a:gd name="connsiteX27" fmla="*/ 20307 w 216877"/>
                <a:gd name="connsiteY27" fmla="*/ 24253 h 169090"/>
                <a:gd name="connsiteX28" fmla="*/ 13606 w 216877"/>
                <a:gd name="connsiteY28" fmla="*/ 23681 h 169090"/>
                <a:gd name="connsiteX29" fmla="*/ 13103 w 216877"/>
                <a:gd name="connsiteY29" fmla="*/ 10100 h 169090"/>
                <a:gd name="connsiteX30" fmla="*/ 15825 w 216877"/>
                <a:gd name="connsiteY30" fmla="*/ 0 h 169090"/>
                <a:gd name="connsiteX31" fmla="*/ 0 w 216877"/>
                <a:gd name="connsiteY31" fmla="*/ 38063 h 169090"/>
                <a:gd name="connsiteX32" fmla="*/ 14841 w 216877"/>
                <a:gd name="connsiteY32" fmla="*/ 74408 h 169090"/>
                <a:gd name="connsiteX33" fmla="*/ 44226 w 216877"/>
                <a:gd name="connsiteY33" fmla="*/ 98363 h 169090"/>
                <a:gd name="connsiteX34" fmla="*/ 73565 w 216877"/>
                <a:gd name="connsiteY34" fmla="*/ 121997 h 169090"/>
                <a:gd name="connsiteX35" fmla="*/ 118226 w 216877"/>
                <a:gd name="connsiteY35" fmla="*/ 126829 h 169090"/>
                <a:gd name="connsiteX36" fmla="*/ 142420 w 216877"/>
                <a:gd name="connsiteY36" fmla="*/ 137959 h 169090"/>
                <a:gd name="connsiteX37" fmla="*/ 173246 w 216877"/>
                <a:gd name="connsiteY37" fmla="*/ 166403 h 169090"/>
                <a:gd name="connsiteX38" fmla="*/ 213219 w 216877"/>
                <a:gd name="connsiteY38" fmla="*/ 140776 h 169090"/>
                <a:gd name="connsiteX39" fmla="*/ 216878 w 216877"/>
                <a:gd name="connsiteY39" fmla="*/ 131593 h 169090"/>
                <a:gd name="connsiteX40" fmla="*/ 216443 w 216877"/>
                <a:gd name="connsiteY40" fmla="*/ 132097 h 16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6877" h="169090">
                  <a:moveTo>
                    <a:pt x="216421" y="132074"/>
                  </a:moveTo>
                  <a:cubicBezTo>
                    <a:pt x="214248" y="136311"/>
                    <a:pt x="213128" y="141234"/>
                    <a:pt x="209514" y="144578"/>
                  </a:cubicBezTo>
                  <a:cubicBezTo>
                    <a:pt x="206382" y="147486"/>
                    <a:pt x="203569" y="141990"/>
                    <a:pt x="203066" y="139563"/>
                  </a:cubicBezTo>
                  <a:cubicBezTo>
                    <a:pt x="202037" y="134410"/>
                    <a:pt x="203797" y="129028"/>
                    <a:pt x="205055" y="123761"/>
                  </a:cubicBezTo>
                  <a:cubicBezTo>
                    <a:pt x="205078" y="122638"/>
                    <a:pt x="205101" y="121424"/>
                    <a:pt x="205055" y="120279"/>
                  </a:cubicBezTo>
                  <a:cubicBezTo>
                    <a:pt x="205032" y="120211"/>
                    <a:pt x="205009" y="120165"/>
                    <a:pt x="204987" y="120119"/>
                  </a:cubicBezTo>
                  <a:cubicBezTo>
                    <a:pt x="204621" y="127883"/>
                    <a:pt x="202448" y="135211"/>
                    <a:pt x="196663" y="140570"/>
                  </a:cubicBezTo>
                  <a:cubicBezTo>
                    <a:pt x="192546" y="144395"/>
                    <a:pt x="186349" y="143822"/>
                    <a:pt x="182874" y="139585"/>
                  </a:cubicBezTo>
                  <a:cubicBezTo>
                    <a:pt x="180884" y="137181"/>
                    <a:pt x="180107" y="134043"/>
                    <a:pt x="178529" y="131364"/>
                  </a:cubicBezTo>
                  <a:cubicBezTo>
                    <a:pt x="176539" y="128043"/>
                    <a:pt x="174206" y="124997"/>
                    <a:pt x="171577" y="122203"/>
                  </a:cubicBezTo>
                  <a:cubicBezTo>
                    <a:pt x="171783" y="123142"/>
                    <a:pt x="171966" y="124081"/>
                    <a:pt x="172034" y="125043"/>
                  </a:cubicBezTo>
                  <a:cubicBezTo>
                    <a:pt x="172400" y="128616"/>
                    <a:pt x="169953" y="132005"/>
                    <a:pt x="166729" y="128341"/>
                  </a:cubicBezTo>
                  <a:cubicBezTo>
                    <a:pt x="163642" y="124814"/>
                    <a:pt x="161355" y="120646"/>
                    <a:pt x="158382" y="116982"/>
                  </a:cubicBezTo>
                  <a:cubicBezTo>
                    <a:pt x="155295" y="113226"/>
                    <a:pt x="152025" y="109584"/>
                    <a:pt x="148732" y="105989"/>
                  </a:cubicBezTo>
                  <a:cubicBezTo>
                    <a:pt x="149578" y="108004"/>
                    <a:pt x="150973" y="111188"/>
                    <a:pt x="149464" y="112584"/>
                  </a:cubicBezTo>
                  <a:cubicBezTo>
                    <a:pt x="147726" y="114188"/>
                    <a:pt x="145462" y="113226"/>
                    <a:pt x="143838" y="111875"/>
                  </a:cubicBezTo>
                  <a:cubicBezTo>
                    <a:pt x="139768" y="108508"/>
                    <a:pt x="136612" y="104111"/>
                    <a:pt x="132747" y="100538"/>
                  </a:cubicBezTo>
                  <a:cubicBezTo>
                    <a:pt x="127991" y="96118"/>
                    <a:pt x="122983" y="91996"/>
                    <a:pt x="118501" y="87324"/>
                  </a:cubicBezTo>
                  <a:cubicBezTo>
                    <a:pt x="113881" y="82469"/>
                    <a:pt x="109674" y="77179"/>
                    <a:pt x="106724" y="71270"/>
                  </a:cubicBezTo>
                  <a:cubicBezTo>
                    <a:pt x="107135" y="76423"/>
                    <a:pt x="107044" y="81576"/>
                    <a:pt x="105946" y="86431"/>
                  </a:cubicBezTo>
                  <a:cubicBezTo>
                    <a:pt x="103842" y="95821"/>
                    <a:pt x="96639" y="98248"/>
                    <a:pt x="88201" y="94378"/>
                  </a:cubicBezTo>
                  <a:cubicBezTo>
                    <a:pt x="71942" y="86889"/>
                    <a:pt x="60988" y="71682"/>
                    <a:pt x="57901" y="54437"/>
                  </a:cubicBezTo>
                  <a:cubicBezTo>
                    <a:pt x="57192" y="59201"/>
                    <a:pt x="55729" y="65064"/>
                    <a:pt x="51979" y="65178"/>
                  </a:cubicBezTo>
                  <a:cubicBezTo>
                    <a:pt x="49714" y="65247"/>
                    <a:pt x="47748" y="62018"/>
                    <a:pt x="46627" y="60460"/>
                  </a:cubicBezTo>
                  <a:cubicBezTo>
                    <a:pt x="44363" y="57323"/>
                    <a:pt x="42671" y="53796"/>
                    <a:pt x="41505" y="50063"/>
                  </a:cubicBezTo>
                  <a:cubicBezTo>
                    <a:pt x="41185" y="48964"/>
                    <a:pt x="40888" y="47887"/>
                    <a:pt x="40613" y="46788"/>
                  </a:cubicBezTo>
                  <a:cubicBezTo>
                    <a:pt x="38670" y="51689"/>
                    <a:pt x="35011" y="56292"/>
                    <a:pt x="29568" y="52239"/>
                  </a:cubicBezTo>
                  <a:cubicBezTo>
                    <a:pt x="21153" y="45964"/>
                    <a:pt x="19232" y="34811"/>
                    <a:pt x="20307" y="24253"/>
                  </a:cubicBezTo>
                  <a:cubicBezTo>
                    <a:pt x="17723" y="25719"/>
                    <a:pt x="15390" y="25810"/>
                    <a:pt x="13606" y="23681"/>
                  </a:cubicBezTo>
                  <a:cubicBezTo>
                    <a:pt x="10794" y="20337"/>
                    <a:pt x="12303" y="13878"/>
                    <a:pt x="13103" y="10100"/>
                  </a:cubicBezTo>
                  <a:cubicBezTo>
                    <a:pt x="13835" y="6733"/>
                    <a:pt x="14727" y="3321"/>
                    <a:pt x="15825" y="0"/>
                  </a:cubicBezTo>
                  <a:cubicBezTo>
                    <a:pt x="8164" y="10993"/>
                    <a:pt x="3041" y="24230"/>
                    <a:pt x="0" y="38063"/>
                  </a:cubicBezTo>
                  <a:cubicBezTo>
                    <a:pt x="755" y="51826"/>
                    <a:pt x="5191" y="64193"/>
                    <a:pt x="14841" y="74408"/>
                  </a:cubicBezTo>
                  <a:cubicBezTo>
                    <a:pt x="23577" y="83683"/>
                    <a:pt x="34393" y="90393"/>
                    <a:pt x="44226" y="98363"/>
                  </a:cubicBezTo>
                  <a:cubicBezTo>
                    <a:pt x="53831" y="106126"/>
                    <a:pt x="62063" y="116913"/>
                    <a:pt x="73565" y="121997"/>
                  </a:cubicBezTo>
                  <a:cubicBezTo>
                    <a:pt x="87332" y="128112"/>
                    <a:pt x="103637" y="125112"/>
                    <a:pt x="118226" y="126829"/>
                  </a:cubicBezTo>
                  <a:cubicBezTo>
                    <a:pt x="127419" y="127906"/>
                    <a:pt x="135583" y="131662"/>
                    <a:pt x="142420" y="137959"/>
                  </a:cubicBezTo>
                  <a:cubicBezTo>
                    <a:pt x="151659" y="146456"/>
                    <a:pt x="162041" y="159991"/>
                    <a:pt x="173246" y="166403"/>
                  </a:cubicBezTo>
                  <a:cubicBezTo>
                    <a:pt x="187081" y="174350"/>
                    <a:pt x="219096" y="164342"/>
                    <a:pt x="213219" y="140776"/>
                  </a:cubicBezTo>
                  <a:cubicBezTo>
                    <a:pt x="214042" y="138807"/>
                    <a:pt x="215552" y="135234"/>
                    <a:pt x="216878" y="131593"/>
                  </a:cubicBezTo>
                  <a:cubicBezTo>
                    <a:pt x="216718" y="131753"/>
                    <a:pt x="216603" y="131959"/>
                    <a:pt x="216443" y="13209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79" name="Freeform: Shape 2042">
              <a:extLst>
                <a:ext uri="{FF2B5EF4-FFF2-40B4-BE49-F238E27FC236}">
                  <a16:creationId xmlns:a16="http://schemas.microsoft.com/office/drawing/2014/main" id="{769CA2E8-09DE-DE05-8CAA-316143F6A96E}"/>
                </a:ext>
              </a:extLst>
            </p:cNvPr>
            <p:cNvSpPr/>
            <p:nvPr/>
          </p:nvSpPr>
          <p:spPr>
            <a:xfrm>
              <a:off x="5142792"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0" name="Freeform: Shape 2043">
              <a:extLst>
                <a:ext uri="{FF2B5EF4-FFF2-40B4-BE49-F238E27FC236}">
                  <a16:creationId xmlns:a16="http://schemas.microsoft.com/office/drawing/2014/main" id="{BA6F4811-12DF-CED8-B60B-DE470AB2C9C9}"/>
                </a:ext>
              </a:extLst>
            </p:cNvPr>
            <p:cNvSpPr/>
            <p:nvPr/>
          </p:nvSpPr>
          <p:spPr>
            <a:xfrm>
              <a:off x="5367056"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1" name="Freeform: Shape 2044">
              <a:extLst>
                <a:ext uri="{FF2B5EF4-FFF2-40B4-BE49-F238E27FC236}">
                  <a16:creationId xmlns:a16="http://schemas.microsoft.com/office/drawing/2014/main" id="{2E1563B7-05BF-FA01-7FFE-066987D9C477}"/>
                </a:ext>
              </a:extLst>
            </p:cNvPr>
            <p:cNvSpPr/>
            <p:nvPr/>
          </p:nvSpPr>
          <p:spPr>
            <a:xfrm>
              <a:off x="5255348"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2" name="Freeform: Shape 2045">
              <a:extLst>
                <a:ext uri="{FF2B5EF4-FFF2-40B4-BE49-F238E27FC236}">
                  <a16:creationId xmlns:a16="http://schemas.microsoft.com/office/drawing/2014/main" id="{DD4A564C-FD9C-A7BD-4CC8-C5BB80317756}"/>
                </a:ext>
              </a:extLst>
            </p:cNvPr>
            <p:cNvSpPr/>
            <p:nvPr/>
          </p:nvSpPr>
          <p:spPr>
            <a:xfrm>
              <a:off x="5309384"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3" name="Freeform: Shape 2046">
              <a:extLst>
                <a:ext uri="{FF2B5EF4-FFF2-40B4-BE49-F238E27FC236}">
                  <a16:creationId xmlns:a16="http://schemas.microsoft.com/office/drawing/2014/main" id="{92A513EA-031B-788E-9D50-2BF2C1F8216A}"/>
                </a:ext>
              </a:extLst>
            </p:cNvPr>
            <p:cNvSpPr/>
            <p:nvPr/>
          </p:nvSpPr>
          <p:spPr>
            <a:xfrm>
              <a:off x="5346087"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4" name="Freeform: Shape 2047">
              <a:extLst>
                <a:ext uri="{FF2B5EF4-FFF2-40B4-BE49-F238E27FC236}">
                  <a16:creationId xmlns:a16="http://schemas.microsoft.com/office/drawing/2014/main" id="{603BB754-090F-A62E-4195-7E57490A7037}"/>
                </a:ext>
              </a:extLst>
            </p:cNvPr>
            <p:cNvSpPr/>
            <p:nvPr/>
          </p:nvSpPr>
          <p:spPr>
            <a:xfrm>
              <a:off x="5301357"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5" name="Freeform: Shape 2048">
              <a:extLst>
                <a:ext uri="{FF2B5EF4-FFF2-40B4-BE49-F238E27FC236}">
                  <a16:creationId xmlns:a16="http://schemas.microsoft.com/office/drawing/2014/main" id="{88F70E16-DD56-D280-57DF-90335FDD8559}"/>
                </a:ext>
              </a:extLst>
            </p:cNvPr>
            <p:cNvSpPr/>
            <p:nvPr/>
          </p:nvSpPr>
          <p:spPr>
            <a:xfrm>
              <a:off x="5275517"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6" name="Freeform: Shape 2049">
              <a:extLst>
                <a:ext uri="{FF2B5EF4-FFF2-40B4-BE49-F238E27FC236}">
                  <a16:creationId xmlns:a16="http://schemas.microsoft.com/office/drawing/2014/main" id="{1A6588CE-9BD5-7FB0-EC0D-02047DF1F7BB}"/>
                </a:ext>
              </a:extLst>
            </p:cNvPr>
            <p:cNvSpPr/>
            <p:nvPr/>
          </p:nvSpPr>
          <p:spPr>
            <a:xfrm>
              <a:off x="5401724"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7" name="Freeform: Shape 2050">
              <a:extLst>
                <a:ext uri="{FF2B5EF4-FFF2-40B4-BE49-F238E27FC236}">
                  <a16:creationId xmlns:a16="http://schemas.microsoft.com/office/drawing/2014/main" id="{29AC349D-6D69-F00F-BDB3-5E7836EE1397}"/>
                </a:ext>
              </a:extLst>
            </p:cNvPr>
            <p:cNvSpPr/>
            <p:nvPr/>
          </p:nvSpPr>
          <p:spPr>
            <a:xfrm>
              <a:off x="5364358"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8" name="Freeform: Shape 2051">
              <a:extLst>
                <a:ext uri="{FF2B5EF4-FFF2-40B4-BE49-F238E27FC236}">
                  <a16:creationId xmlns:a16="http://schemas.microsoft.com/office/drawing/2014/main" id="{5493388F-AD0E-AAAA-C69E-5E9E4225680D}"/>
                </a:ext>
              </a:extLst>
            </p:cNvPr>
            <p:cNvSpPr/>
            <p:nvPr/>
          </p:nvSpPr>
          <p:spPr>
            <a:xfrm>
              <a:off x="5337923"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89" name="Freeform: Shape 2052">
              <a:extLst>
                <a:ext uri="{FF2B5EF4-FFF2-40B4-BE49-F238E27FC236}">
                  <a16:creationId xmlns:a16="http://schemas.microsoft.com/office/drawing/2014/main" id="{562215C0-4E38-39C8-18E6-7D1AAEB3AA18}"/>
                </a:ext>
              </a:extLst>
            </p:cNvPr>
            <p:cNvSpPr/>
            <p:nvPr/>
          </p:nvSpPr>
          <p:spPr>
            <a:xfrm>
              <a:off x="5180675"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0" name="Freeform: Shape 2053">
              <a:extLst>
                <a:ext uri="{FF2B5EF4-FFF2-40B4-BE49-F238E27FC236}">
                  <a16:creationId xmlns:a16="http://schemas.microsoft.com/office/drawing/2014/main" id="{0A23BA05-D71D-1EE3-72E5-E68D444B86D0}"/>
                </a:ext>
              </a:extLst>
            </p:cNvPr>
            <p:cNvSpPr/>
            <p:nvPr/>
          </p:nvSpPr>
          <p:spPr>
            <a:xfrm>
              <a:off x="5260607"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91" name="Freeform: Shape 2054">
              <a:extLst>
                <a:ext uri="{FF2B5EF4-FFF2-40B4-BE49-F238E27FC236}">
                  <a16:creationId xmlns:a16="http://schemas.microsoft.com/office/drawing/2014/main" id="{F251B1B9-F4D9-4E8E-B268-5B91DDBC9B0B}"/>
                </a:ext>
              </a:extLst>
            </p:cNvPr>
            <p:cNvSpPr/>
            <p:nvPr/>
          </p:nvSpPr>
          <p:spPr>
            <a:xfrm>
              <a:off x="5207198"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892" name="Graphic 3">
              <a:extLst>
                <a:ext uri="{FF2B5EF4-FFF2-40B4-BE49-F238E27FC236}">
                  <a16:creationId xmlns:a16="http://schemas.microsoft.com/office/drawing/2014/main" id="{044C8283-4262-F672-9557-FDA109349222}"/>
                </a:ext>
              </a:extLst>
            </p:cNvPr>
            <p:cNvGrpSpPr/>
            <p:nvPr/>
          </p:nvGrpSpPr>
          <p:grpSpPr>
            <a:xfrm>
              <a:off x="5138036" y="3585276"/>
              <a:ext cx="247880" cy="294047"/>
              <a:chOff x="4237773" y="3585276"/>
              <a:chExt cx="247880" cy="294047"/>
            </a:xfrm>
            <a:solidFill>
              <a:srgbClr val="EDA69A"/>
            </a:solidFill>
          </p:grpSpPr>
          <p:sp>
            <p:nvSpPr>
              <p:cNvPr id="1055" name="Freeform: Shape 2057">
                <a:extLst>
                  <a:ext uri="{FF2B5EF4-FFF2-40B4-BE49-F238E27FC236}">
                    <a16:creationId xmlns:a16="http://schemas.microsoft.com/office/drawing/2014/main" id="{E561D853-3E73-79A7-31FF-147E2332828F}"/>
                  </a:ext>
                </a:extLst>
              </p:cNvPr>
              <p:cNvSpPr/>
              <p:nvPr/>
            </p:nvSpPr>
            <p:spPr>
              <a:xfrm>
                <a:off x="4242529" y="3585436"/>
                <a:ext cx="242251" cy="289224"/>
              </a:xfrm>
              <a:custGeom>
                <a:avLst/>
                <a:gdLst>
                  <a:gd name="connsiteX0" fmla="*/ 232702 w 242251"/>
                  <a:gd name="connsiteY0" fmla="*/ 46 h 289224"/>
                  <a:gd name="connsiteX1" fmla="*/ 233160 w 242251"/>
                  <a:gd name="connsiteY1" fmla="*/ 1099 h 289224"/>
                  <a:gd name="connsiteX2" fmla="*/ 234692 w 242251"/>
                  <a:gd name="connsiteY2" fmla="*/ 4076 h 289224"/>
                  <a:gd name="connsiteX3" fmla="*/ 239654 w 242251"/>
                  <a:gd name="connsiteY3" fmla="*/ 15916 h 289224"/>
                  <a:gd name="connsiteX4" fmla="*/ 242078 w 242251"/>
                  <a:gd name="connsiteY4" fmla="*/ 35978 h 289224"/>
                  <a:gd name="connsiteX5" fmla="*/ 239334 w 242251"/>
                  <a:gd name="connsiteY5" fmla="*/ 48368 h 289224"/>
                  <a:gd name="connsiteX6" fmla="*/ 232611 w 242251"/>
                  <a:gd name="connsiteY6" fmla="*/ 60781 h 289224"/>
                  <a:gd name="connsiteX7" fmla="*/ 222320 w 242251"/>
                  <a:gd name="connsiteY7" fmla="*/ 72071 h 289224"/>
                  <a:gd name="connsiteX8" fmla="*/ 209446 w 242251"/>
                  <a:gd name="connsiteY8" fmla="*/ 81667 h 289224"/>
                  <a:gd name="connsiteX9" fmla="*/ 202494 w 242251"/>
                  <a:gd name="connsiteY9" fmla="*/ 86156 h 289224"/>
                  <a:gd name="connsiteX10" fmla="*/ 195153 w 242251"/>
                  <a:gd name="connsiteY10" fmla="*/ 90530 h 289224"/>
                  <a:gd name="connsiteX11" fmla="*/ 179649 w 242251"/>
                  <a:gd name="connsiteY11" fmla="*/ 98569 h 289224"/>
                  <a:gd name="connsiteX12" fmla="*/ 164739 w 242251"/>
                  <a:gd name="connsiteY12" fmla="*/ 106996 h 289224"/>
                  <a:gd name="connsiteX13" fmla="*/ 152002 w 242251"/>
                  <a:gd name="connsiteY13" fmla="*/ 118653 h 289224"/>
                  <a:gd name="connsiteX14" fmla="*/ 130118 w 242251"/>
                  <a:gd name="connsiteY14" fmla="*/ 148059 h 289224"/>
                  <a:gd name="connsiteX15" fmla="*/ 128814 w 242251"/>
                  <a:gd name="connsiteY15" fmla="*/ 149983 h 289224"/>
                  <a:gd name="connsiteX16" fmla="*/ 128060 w 242251"/>
                  <a:gd name="connsiteY16" fmla="*/ 151059 h 289224"/>
                  <a:gd name="connsiteX17" fmla="*/ 127396 w 242251"/>
                  <a:gd name="connsiteY17" fmla="*/ 152021 h 289224"/>
                  <a:gd name="connsiteX18" fmla="*/ 126024 w 242251"/>
                  <a:gd name="connsiteY18" fmla="*/ 153922 h 289224"/>
                  <a:gd name="connsiteX19" fmla="*/ 124423 w 242251"/>
                  <a:gd name="connsiteY19" fmla="*/ 155937 h 289224"/>
                  <a:gd name="connsiteX20" fmla="*/ 117632 w 242251"/>
                  <a:gd name="connsiteY20" fmla="*/ 163288 h 289224"/>
                  <a:gd name="connsiteX21" fmla="*/ 102608 w 242251"/>
                  <a:gd name="connsiteY21" fmla="*/ 175380 h 289224"/>
                  <a:gd name="connsiteX22" fmla="*/ 71965 w 242251"/>
                  <a:gd name="connsiteY22" fmla="*/ 194732 h 289224"/>
                  <a:gd name="connsiteX23" fmla="*/ 58541 w 242251"/>
                  <a:gd name="connsiteY23" fmla="*/ 204649 h 289224"/>
                  <a:gd name="connsiteX24" fmla="*/ 48182 w 242251"/>
                  <a:gd name="connsiteY24" fmla="*/ 216099 h 289224"/>
                  <a:gd name="connsiteX25" fmla="*/ 42740 w 242251"/>
                  <a:gd name="connsiteY25" fmla="*/ 229314 h 289224"/>
                  <a:gd name="connsiteX26" fmla="*/ 41734 w 242251"/>
                  <a:gd name="connsiteY26" fmla="*/ 233253 h 289224"/>
                  <a:gd name="connsiteX27" fmla="*/ 40979 w 242251"/>
                  <a:gd name="connsiteY27" fmla="*/ 235337 h 289224"/>
                  <a:gd name="connsiteX28" fmla="*/ 40087 w 242251"/>
                  <a:gd name="connsiteY28" fmla="*/ 237238 h 289224"/>
                  <a:gd name="connsiteX29" fmla="*/ 35216 w 242251"/>
                  <a:gd name="connsiteY29" fmla="*/ 243650 h 289224"/>
                  <a:gd name="connsiteX30" fmla="*/ 29431 w 242251"/>
                  <a:gd name="connsiteY30" fmla="*/ 248208 h 289224"/>
                  <a:gd name="connsiteX31" fmla="*/ 23622 w 242251"/>
                  <a:gd name="connsiteY31" fmla="*/ 251643 h 289224"/>
                  <a:gd name="connsiteX32" fmla="*/ 13286 w 242251"/>
                  <a:gd name="connsiteY32" fmla="*/ 257620 h 289224"/>
                  <a:gd name="connsiteX33" fmla="*/ 5923 w 242251"/>
                  <a:gd name="connsiteY33" fmla="*/ 264536 h 289224"/>
                  <a:gd name="connsiteX34" fmla="*/ 2264 w 242251"/>
                  <a:gd name="connsiteY34" fmla="*/ 272300 h 289224"/>
                  <a:gd name="connsiteX35" fmla="*/ 1235 w 242251"/>
                  <a:gd name="connsiteY35" fmla="*/ 284736 h 289224"/>
                  <a:gd name="connsiteX36" fmla="*/ 1555 w 242251"/>
                  <a:gd name="connsiteY36" fmla="*/ 288079 h 289224"/>
                  <a:gd name="connsiteX37" fmla="*/ 1669 w 242251"/>
                  <a:gd name="connsiteY37" fmla="*/ 289224 h 289224"/>
                  <a:gd name="connsiteX38" fmla="*/ 1418 w 242251"/>
                  <a:gd name="connsiteY38" fmla="*/ 288102 h 289224"/>
                  <a:gd name="connsiteX39" fmla="*/ 732 w 242251"/>
                  <a:gd name="connsiteY39" fmla="*/ 284827 h 289224"/>
                  <a:gd name="connsiteX40" fmla="*/ 69 w 242251"/>
                  <a:gd name="connsiteY40" fmla="*/ 279400 h 289224"/>
                  <a:gd name="connsiteX41" fmla="*/ 0 w 242251"/>
                  <a:gd name="connsiteY41" fmla="*/ 275896 h 289224"/>
                  <a:gd name="connsiteX42" fmla="*/ 434 w 242251"/>
                  <a:gd name="connsiteY42" fmla="*/ 271911 h 289224"/>
                  <a:gd name="connsiteX43" fmla="*/ 3636 w 242251"/>
                  <a:gd name="connsiteY43" fmla="*/ 263002 h 289224"/>
                  <a:gd name="connsiteX44" fmla="*/ 11114 w 242251"/>
                  <a:gd name="connsiteY44" fmla="*/ 254689 h 289224"/>
                  <a:gd name="connsiteX45" fmla="*/ 21267 w 242251"/>
                  <a:gd name="connsiteY45" fmla="*/ 247681 h 289224"/>
                  <a:gd name="connsiteX46" fmla="*/ 31329 w 242251"/>
                  <a:gd name="connsiteY46" fmla="*/ 239826 h 289224"/>
                  <a:gd name="connsiteX47" fmla="*/ 34805 w 242251"/>
                  <a:gd name="connsiteY47" fmla="*/ 234627 h 289224"/>
                  <a:gd name="connsiteX48" fmla="*/ 35399 w 242251"/>
                  <a:gd name="connsiteY48" fmla="*/ 233161 h 289224"/>
                  <a:gd name="connsiteX49" fmla="*/ 35811 w 242251"/>
                  <a:gd name="connsiteY49" fmla="*/ 231718 h 289224"/>
                  <a:gd name="connsiteX50" fmla="*/ 36474 w 242251"/>
                  <a:gd name="connsiteY50" fmla="*/ 228283 h 289224"/>
                  <a:gd name="connsiteX51" fmla="*/ 42168 w 242251"/>
                  <a:gd name="connsiteY51" fmla="*/ 212344 h 289224"/>
                  <a:gd name="connsiteX52" fmla="*/ 53328 w 242251"/>
                  <a:gd name="connsiteY52" fmla="*/ 198809 h 289224"/>
                  <a:gd name="connsiteX53" fmla="*/ 67323 w 242251"/>
                  <a:gd name="connsiteY53" fmla="*/ 187770 h 289224"/>
                  <a:gd name="connsiteX54" fmla="*/ 97371 w 242251"/>
                  <a:gd name="connsiteY54" fmla="*/ 167846 h 289224"/>
                  <a:gd name="connsiteX55" fmla="*/ 111206 w 242251"/>
                  <a:gd name="connsiteY55" fmla="*/ 156555 h 289224"/>
                  <a:gd name="connsiteX56" fmla="*/ 117060 w 242251"/>
                  <a:gd name="connsiteY56" fmla="*/ 150097 h 289224"/>
                  <a:gd name="connsiteX57" fmla="*/ 118363 w 242251"/>
                  <a:gd name="connsiteY57" fmla="*/ 148425 h 289224"/>
                  <a:gd name="connsiteX58" fmla="*/ 119713 w 242251"/>
                  <a:gd name="connsiteY58" fmla="*/ 146501 h 289224"/>
                  <a:gd name="connsiteX59" fmla="*/ 120376 w 242251"/>
                  <a:gd name="connsiteY59" fmla="*/ 145540 h 289224"/>
                  <a:gd name="connsiteX60" fmla="*/ 120970 w 242251"/>
                  <a:gd name="connsiteY60" fmla="*/ 144692 h 289224"/>
                  <a:gd name="connsiteX61" fmla="*/ 122297 w 242251"/>
                  <a:gd name="connsiteY61" fmla="*/ 142700 h 289224"/>
                  <a:gd name="connsiteX62" fmla="*/ 145279 w 242251"/>
                  <a:gd name="connsiteY62" fmla="*/ 112424 h 289224"/>
                  <a:gd name="connsiteX63" fmla="*/ 159754 w 242251"/>
                  <a:gd name="connsiteY63" fmla="*/ 99691 h 289224"/>
                  <a:gd name="connsiteX64" fmla="*/ 176105 w 242251"/>
                  <a:gd name="connsiteY64" fmla="*/ 90942 h 289224"/>
                  <a:gd name="connsiteX65" fmla="*/ 205650 w 242251"/>
                  <a:gd name="connsiteY65" fmla="*/ 75667 h 289224"/>
                  <a:gd name="connsiteX66" fmla="*/ 218296 w 242251"/>
                  <a:gd name="connsiteY66" fmla="*/ 67170 h 289224"/>
                  <a:gd name="connsiteX67" fmla="*/ 228335 w 242251"/>
                  <a:gd name="connsiteY67" fmla="*/ 57460 h 289224"/>
                  <a:gd name="connsiteX68" fmla="*/ 238488 w 242251"/>
                  <a:gd name="connsiteY68" fmla="*/ 35520 h 289224"/>
                  <a:gd name="connsiteX69" fmla="*/ 237848 w 242251"/>
                  <a:gd name="connsiteY69" fmla="*/ 16375 h 289224"/>
                  <a:gd name="connsiteX70" fmla="*/ 234234 w 242251"/>
                  <a:gd name="connsiteY70" fmla="*/ 4259 h 289224"/>
                  <a:gd name="connsiteX71" fmla="*/ 233045 w 242251"/>
                  <a:gd name="connsiteY71" fmla="*/ 1122 h 289224"/>
                  <a:gd name="connsiteX72" fmla="*/ 232725 w 242251"/>
                  <a:gd name="connsiteY72" fmla="*/ 0 h 2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42251" h="289224">
                    <a:moveTo>
                      <a:pt x="232702" y="46"/>
                    </a:moveTo>
                    <a:cubicBezTo>
                      <a:pt x="232702" y="46"/>
                      <a:pt x="232817" y="435"/>
                      <a:pt x="233160" y="1099"/>
                    </a:cubicBezTo>
                    <a:cubicBezTo>
                      <a:pt x="233503" y="1786"/>
                      <a:pt x="234028" y="2794"/>
                      <a:pt x="234692" y="4076"/>
                    </a:cubicBezTo>
                    <a:cubicBezTo>
                      <a:pt x="236018" y="6710"/>
                      <a:pt x="238008" y="10580"/>
                      <a:pt x="239654" y="15916"/>
                    </a:cubicBezTo>
                    <a:cubicBezTo>
                      <a:pt x="241301" y="21184"/>
                      <a:pt x="242764" y="28032"/>
                      <a:pt x="242078" y="35978"/>
                    </a:cubicBezTo>
                    <a:cubicBezTo>
                      <a:pt x="241735" y="39940"/>
                      <a:pt x="240889" y="44154"/>
                      <a:pt x="239334" y="48368"/>
                    </a:cubicBezTo>
                    <a:cubicBezTo>
                      <a:pt x="237779" y="52605"/>
                      <a:pt x="235492" y="56796"/>
                      <a:pt x="232611" y="60781"/>
                    </a:cubicBezTo>
                    <a:cubicBezTo>
                      <a:pt x="229730" y="64789"/>
                      <a:pt x="226231" y="68544"/>
                      <a:pt x="222320" y="72071"/>
                    </a:cubicBezTo>
                    <a:cubicBezTo>
                      <a:pt x="218455" y="75575"/>
                      <a:pt x="213814" y="78690"/>
                      <a:pt x="209446" y="81667"/>
                    </a:cubicBezTo>
                    <a:cubicBezTo>
                      <a:pt x="207273" y="83178"/>
                      <a:pt x="204895" y="84667"/>
                      <a:pt x="202494" y="86156"/>
                    </a:cubicBezTo>
                    <a:cubicBezTo>
                      <a:pt x="200116" y="87690"/>
                      <a:pt x="197646" y="89133"/>
                      <a:pt x="195153" y="90530"/>
                    </a:cubicBezTo>
                    <a:cubicBezTo>
                      <a:pt x="190191" y="93416"/>
                      <a:pt x="184863" y="95957"/>
                      <a:pt x="179649" y="98569"/>
                    </a:cubicBezTo>
                    <a:cubicBezTo>
                      <a:pt x="174412" y="101156"/>
                      <a:pt x="169290" y="103699"/>
                      <a:pt x="164739" y="106996"/>
                    </a:cubicBezTo>
                    <a:cubicBezTo>
                      <a:pt x="160189" y="110317"/>
                      <a:pt x="156050" y="114348"/>
                      <a:pt x="152002" y="118653"/>
                    </a:cubicBezTo>
                    <a:cubicBezTo>
                      <a:pt x="144113" y="127562"/>
                      <a:pt x="136955" y="137707"/>
                      <a:pt x="130118" y="148059"/>
                    </a:cubicBezTo>
                    <a:lnTo>
                      <a:pt x="128814" y="149983"/>
                    </a:lnTo>
                    <a:lnTo>
                      <a:pt x="128060" y="151059"/>
                    </a:lnTo>
                    <a:lnTo>
                      <a:pt x="127396" y="152021"/>
                    </a:lnTo>
                    <a:lnTo>
                      <a:pt x="126024" y="153922"/>
                    </a:lnTo>
                    <a:cubicBezTo>
                      <a:pt x="125521" y="154586"/>
                      <a:pt x="124950" y="155273"/>
                      <a:pt x="124423" y="155937"/>
                    </a:cubicBezTo>
                    <a:cubicBezTo>
                      <a:pt x="122251" y="158662"/>
                      <a:pt x="119987" y="160975"/>
                      <a:pt x="117632" y="163288"/>
                    </a:cubicBezTo>
                    <a:cubicBezTo>
                      <a:pt x="112875" y="167823"/>
                      <a:pt x="107753" y="171762"/>
                      <a:pt x="102608" y="175380"/>
                    </a:cubicBezTo>
                    <a:cubicBezTo>
                      <a:pt x="92271" y="182640"/>
                      <a:pt x="81569" y="188366"/>
                      <a:pt x="71965" y="194732"/>
                    </a:cubicBezTo>
                    <a:cubicBezTo>
                      <a:pt x="67140" y="197870"/>
                      <a:pt x="62635" y="201190"/>
                      <a:pt x="58541" y="204649"/>
                    </a:cubicBezTo>
                    <a:cubicBezTo>
                      <a:pt x="54471" y="208153"/>
                      <a:pt x="50858" y="211932"/>
                      <a:pt x="48182" y="216099"/>
                    </a:cubicBezTo>
                    <a:cubicBezTo>
                      <a:pt x="45461" y="220268"/>
                      <a:pt x="43654" y="224756"/>
                      <a:pt x="42740" y="229314"/>
                    </a:cubicBezTo>
                    <a:cubicBezTo>
                      <a:pt x="42351" y="230871"/>
                      <a:pt x="42260" y="231718"/>
                      <a:pt x="41734" y="233253"/>
                    </a:cubicBezTo>
                    <a:cubicBezTo>
                      <a:pt x="41482" y="233963"/>
                      <a:pt x="41276" y="234696"/>
                      <a:pt x="40979" y="235337"/>
                    </a:cubicBezTo>
                    <a:lnTo>
                      <a:pt x="40087" y="237238"/>
                    </a:lnTo>
                    <a:cubicBezTo>
                      <a:pt x="38761" y="239711"/>
                      <a:pt x="37069" y="241864"/>
                      <a:pt x="35216" y="243650"/>
                    </a:cubicBezTo>
                    <a:cubicBezTo>
                      <a:pt x="33387" y="245459"/>
                      <a:pt x="31374" y="246902"/>
                      <a:pt x="29431" y="248208"/>
                    </a:cubicBezTo>
                    <a:cubicBezTo>
                      <a:pt x="27464" y="249490"/>
                      <a:pt x="25520" y="250635"/>
                      <a:pt x="23622" y="251643"/>
                    </a:cubicBezTo>
                    <a:cubicBezTo>
                      <a:pt x="19826" y="253704"/>
                      <a:pt x="16328" y="255536"/>
                      <a:pt x="13286" y="257620"/>
                    </a:cubicBezTo>
                    <a:cubicBezTo>
                      <a:pt x="10268" y="259704"/>
                      <a:pt x="7798" y="262017"/>
                      <a:pt x="5923" y="264536"/>
                    </a:cubicBezTo>
                    <a:cubicBezTo>
                      <a:pt x="4070" y="267033"/>
                      <a:pt x="2927" y="269758"/>
                      <a:pt x="2264" y="272300"/>
                    </a:cubicBezTo>
                    <a:cubicBezTo>
                      <a:pt x="915" y="277453"/>
                      <a:pt x="1075" y="281850"/>
                      <a:pt x="1235" y="284736"/>
                    </a:cubicBezTo>
                    <a:cubicBezTo>
                      <a:pt x="1304" y="286224"/>
                      <a:pt x="1486" y="287323"/>
                      <a:pt x="1555" y="288079"/>
                    </a:cubicBezTo>
                    <a:cubicBezTo>
                      <a:pt x="1647" y="288835"/>
                      <a:pt x="1669" y="289224"/>
                      <a:pt x="1669" y="289224"/>
                    </a:cubicBezTo>
                    <a:cubicBezTo>
                      <a:pt x="1669" y="289224"/>
                      <a:pt x="1578" y="288858"/>
                      <a:pt x="1418" y="288102"/>
                    </a:cubicBezTo>
                    <a:cubicBezTo>
                      <a:pt x="1281" y="287369"/>
                      <a:pt x="983" y="286270"/>
                      <a:pt x="732" y="284827"/>
                    </a:cubicBezTo>
                    <a:cubicBezTo>
                      <a:pt x="480" y="283362"/>
                      <a:pt x="183" y="281552"/>
                      <a:pt x="69" y="279400"/>
                    </a:cubicBezTo>
                    <a:cubicBezTo>
                      <a:pt x="-46" y="278300"/>
                      <a:pt x="23" y="277132"/>
                      <a:pt x="0" y="275896"/>
                    </a:cubicBezTo>
                    <a:cubicBezTo>
                      <a:pt x="91" y="274659"/>
                      <a:pt x="137" y="273308"/>
                      <a:pt x="434" y="271911"/>
                    </a:cubicBezTo>
                    <a:cubicBezTo>
                      <a:pt x="869" y="269117"/>
                      <a:pt x="1829" y="266002"/>
                      <a:pt x="3636" y="263002"/>
                    </a:cubicBezTo>
                    <a:cubicBezTo>
                      <a:pt x="5420" y="259979"/>
                      <a:pt x="8050" y="257208"/>
                      <a:pt x="11114" y="254689"/>
                    </a:cubicBezTo>
                    <a:cubicBezTo>
                      <a:pt x="14201" y="252216"/>
                      <a:pt x="17722" y="249971"/>
                      <a:pt x="21267" y="247681"/>
                    </a:cubicBezTo>
                    <a:cubicBezTo>
                      <a:pt x="24812" y="245368"/>
                      <a:pt x="28493" y="242986"/>
                      <a:pt x="31329" y="239826"/>
                    </a:cubicBezTo>
                    <a:cubicBezTo>
                      <a:pt x="32747" y="238268"/>
                      <a:pt x="33936" y="236528"/>
                      <a:pt x="34805" y="234627"/>
                    </a:cubicBezTo>
                    <a:lnTo>
                      <a:pt x="35399" y="233161"/>
                    </a:lnTo>
                    <a:cubicBezTo>
                      <a:pt x="35582" y="232657"/>
                      <a:pt x="35674" y="232199"/>
                      <a:pt x="35811" y="231718"/>
                    </a:cubicBezTo>
                    <a:cubicBezTo>
                      <a:pt x="36085" y="230917"/>
                      <a:pt x="36291" y="229245"/>
                      <a:pt x="36474" y="228283"/>
                    </a:cubicBezTo>
                    <a:cubicBezTo>
                      <a:pt x="37229" y="222855"/>
                      <a:pt x="39195" y="217382"/>
                      <a:pt x="42168" y="212344"/>
                    </a:cubicBezTo>
                    <a:cubicBezTo>
                      <a:pt x="45095" y="207305"/>
                      <a:pt x="49028" y="202863"/>
                      <a:pt x="53328" y="198809"/>
                    </a:cubicBezTo>
                    <a:cubicBezTo>
                      <a:pt x="57627" y="194755"/>
                      <a:pt x="62406" y="191160"/>
                      <a:pt x="67323" y="187770"/>
                    </a:cubicBezTo>
                    <a:cubicBezTo>
                      <a:pt x="77156" y="180991"/>
                      <a:pt x="87538" y="174762"/>
                      <a:pt x="97371" y="167846"/>
                    </a:cubicBezTo>
                    <a:cubicBezTo>
                      <a:pt x="102265" y="164365"/>
                      <a:pt x="106953" y="160655"/>
                      <a:pt x="111206" y="156555"/>
                    </a:cubicBezTo>
                    <a:cubicBezTo>
                      <a:pt x="113264" y="154471"/>
                      <a:pt x="115345" y="152296"/>
                      <a:pt x="117060" y="150097"/>
                    </a:cubicBezTo>
                    <a:cubicBezTo>
                      <a:pt x="117495" y="149524"/>
                      <a:pt x="117929" y="149021"/>
                      <a:pt x="118363" y="148425"/>
                    </a:cubicBezTo>
                    <a:lnTo>
                      <a:pt x="119713" y="146501"/>
                    </a:lnTo>
                    <a:lnTo>
                      <a:pt x="120376" y="145540"/>
                    </a:lnTo>
                    <a:lnTo>
                      <a:pt x="120970" y="144692"/>
                    </a:lnTo>
                    <a:lnTo>
                      <a:pt x="122297" y="142700"/>
                    </a:lnTo>
                    <a:cubicBezTo>
                      <a:pt x="129340" y="132234"/>
                      <a:pt x="136726" y="121882"/>
                      <a:pt x="145279" y="112424"/>
                    </a:cubicBezTo>
                    <a:cubicBezTo>
                      <a:pt x="149647" y="107729"/>
                      <a:pt x="154426" y="103309"/>
                      <a:pt x="159754" y="99691"/>
                    </a:cubicBezTo>
                    <a:cubicBezTo>
                      <a:pt x="165105" y="96049"/>
                      <a:pt x="170799" y="93439"/>
                      <a:pt x="176105" y="90942"/>
                    </a:cubicBezTo>
                    <a:cubicBezTo>
                      <a:pt x="186807" y="86110"/>
                      <a:pt x="196571" y="81255"/>
                      <a:pt x="205650" y="75667"/>
                    </a:cubicBezTo>
                    <a:cubicBezTo>
                      <a:pt x="210292" y="72827"/>
                      <a:pt x="214477" y="70239"/>
                      <a:pt x="218296" y="67170"/>
                    </a:cubicBezTo>
                    <a:cubicBezTo>
                      <a:pt x="222092" y="64170"/>
                      <a:pt x="225499" y="60918"/>
                      <a:pt x="228335" y="57460"/>
                    </a:cubicBezTo>
                    <a:cubicBezTo>
                      <a:pt x="234028" y="50567"/>
                      <a:pt x="237344" y="42803"/>
                      <a:pt x="238488" y="35520"/>
                    </a:cubicBezTo>
                    <a:cubicBezTo>
                      <a:pt x="239654" y="28260"/>
                      <a:pt x="238945" y="21642"/>
                      <a:pt x="237848" y="16375"/>
                    </a:cubicBezTo>
                    <a:cubicBezTo>
                      <a:pt x="236704" y="11084"/>
                      <a:pt x="235263" y="7008"/>
                      <a:pt x="234234" y="4259"/>
                    </a:cubicBezTo>
                    <a:cubicBezTo>
                      <a:pt x="233708" y="2908"/>
                      <a:pt x="233320" y="1832"/>
                      <a:pt x="233045" y="1122"/>
                    </a:cubicBezTo>
                    <a:cubicBezTo>
                      <a:pt x="232794" y="389"/>
                      <a:pt x="232725" y="0"/>
                      <a:pt x="232725"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6" name="Freeform: Shape 2058">
                <a:extLst>
                  <a:ext uri="{FF2B5EF4-FFF2-40B4-BE49-F238E27FC236}">
                    <a16:creationId xmlns:a16="http://schemas.microsoft.com/office/drawing/2014/main" id="{EFE64C23-32F2-9DBE-3428-CD8CEC5A23A6}"/>
                  </a:ext>
                </a:extLst>
              </p:cNvPr>
              <p:cNvSpPr/>
              <p:nvPr/>
            </p:nvSpPr>
            <p:spPr>
              <a:xfrm>
                <a:off x="4237773" y="3585276"/>
                <a:ext cx="247880" cy="294047"/>
              </a:xfrm>
              <a:custGeom>
                <a:avLst/>
                <a:gdLst>
                  <a:gd name="connsiteX0" fmla="*/ 237985 w 247880"/>
                  <a:gd name="connsiteY0" fmla="*/ 0 h 294047"/>
                  <a:gd name="connsiteX1" fmla="*/ 240775 w 247880"/>
                  <a:gd name="connsiteY1" fmla="*/ 5588 h 294047"/>
                  <a:gd name="connsiteX2" fmla="*/ 242170 w 247880"/>
                  <a:gd name="connsiteY2" fmla="*/ 8405 h 294047"/>
                  <a:gd name="connsiteX3" fmla="*/ 243359 w 247880"/>
                  <a:gd name="connsiteY3" fmla="*/ 11336 h 294047"/>
                  <a:gd name="connsiteX4" fmla="*/ 244525 w 247880"/>
                  <a:gd name="connsiteY4" fmla="*/ 14314 h 294047"/>
                  <a:gd name="connsiteX5" fmla="*/ 245097 w 247880"/>
                  <a:gd name="connsiteY5" fmla="*/ 15802 h 294047"/>
                  <a:gd name="connsiteX6" fmla="*/ 245531 w 247880"/>
                  <a:gd name="connsiteY6" fmla="*/ 17337 h 294047"/>
                  <a:gd name="connsiteX7" fmla="*/ 246377 w 247880"/>
                  <a:gd name="connsiteY7" fmla="*/ 20359 h 294047"/>
                  <a:gd name="connsiteX8" fmla="*/ 247018 w 247880"/>
                  <a:gd name="connsiteY8" fmla="*/ 23520 h 294047"/>
                  <a:gd name="connsiteX9" fmla="*/ 247338 w 247880"/>
                  <a:gd name="connsiteY9" fmla="*/ 25077 h 294047"/>
                  <a:gd name="connsiteX10" fmla="*/ 247521 w 247880"/>
                  <a:gd name="connsiteY10" fmla="*/ 26680 h 294047"/>
                  <a:gd name="connsiteX11" fmla="*/ 247841 w 247880"/>
                  <a:gd name="connsiteY11" fmla="*/ 29864 h 294047"/>
                  <a:gd name="connsiteX12" fmla="*/ 247818 w 247880"/>
                  <a:gd name="connsiteY12" fmla="*/ 36299 h 294047"/>
                  <a:gd name="connsiteX13" fmla="*/ 247475 w 247880"/>
                  <a:gd name="connsiteY13" fmla="*/ 39437 h 294047"/>
                  <a:gd name="connsiteX14" fmla="*/ 246903 w 247880"/>
                  <a:gd name="connsiteY14" fmla="*/ 42666 h 294047"/>
                  <a:gd name="connsiteX15" fmla="*/ 246149 w 247880"/>
                  <a:gd name="connsiteY15" fmla="*/ 45780 h 294047"/>
                  <a:gd name="connsiteX16" fmla="*/ 245188 w 247880"/>
                  <a:gd name="connsiteY16" fmla="*/ 48872 h 294047"/>
                  <a:gd name="connsiteX17" fmla="*/ 239403 w 247880"/>
                  <a:gd name="connsiteY17" fmla="*/ 60323 h 294047"/>
                  <a:gd name="connsiteX18" fmla="*/ 238511 w 247880"/>
                  <a:gd name="connsiteY18" fmla="*/ 61651 h 294047"/>
                  <a:gd name="connsiteX19" fmla="*/ 237505 w 247880"/>
                  <a:gd name="connsiteY19" fmla="*/ 62956 h 294047"/>
                  <a:gd name="connsiteX20" fmla="*/ 235538 w 247880"/>
                  <a:gd name="connsiteY20" fmla="*/ 65407 h 294047"/>
                  <a:gd name="connsiteX21" fmla="*/ 233549 w 247880"/>
                  <a:gd name="connsiteY21" fmla="*/ 67881 h 294047"/>
                  <a:gd name="connsiteX22" fmla="*/ 231285 w 247880"/>
                  <a:gd name="connsiteY22" fmla="*/ 70170 h 294047"/>
                  <a:gd name="connsiteX23" fmla="*/ 229021 w 247880"/>
                  <a:gd name="connsiteY23" fmla="*/ 72461 h 294047"/>
                  <a:gd name="connsiteX24" fmla="*/ 227832 w 247880"/>
                  <a:gd name="connsiteY24" fmla="*/ 73652 h 294047"/>
                  <a:gd name="connsiteX25" fmla="*/ 226620 w 247880"/>
                  <a:gd name="connsiteY25" fmla="*/ 74636 h 294047"/>
                  <a:gd name="connsiteX26" fmla="*/ 221772 w 247880"/>
                  <a:gd name="connsiteY26" fmla="*/ 78598 h 294047"/>
                  <a:gd name="connsiteX27" fmla="*/ 211344 w 247880"/>
                  <a:gd name="connsiteY27" fmla="*/ 85835 h 294047"/>
                  <a:gd name="connsiteX28" fmla="*/ 208737 w 247880"/>
                  <a:gd name="connsiteY28" fmla="*/ 87576 h 294047"/>
                  <a:gd name="connsiteX29" fmla="*/ 206016 w 247880"/>
                  <a:gd name="connsiteY29" fmla="*/ 89270 h 294047"/>
                  <a:gd name="connsiteX30" fmla="*/ 200596 w 247880"/>
                  <a:gd name="connsiteY30" fmla="*/ 92591 h 294047"/>
                  <a:gd name="connsiteX31" fmla="*/ 189528 w 247880"/>
                  <a:gd name="connsiteY31" fmla="*/ 98523 h 294047"/>
                  <a:gd name="connsiteX32" fmla="*/ 168353 w 247880"/>
                  <a:gd name="connsiteY32" fmla="*/ 111073 h 294047"/>
                  <a:gd name="connsiteX33" fmla="*/ 159571 w 247880"/>
                  <a:gd name="connsiteY33" fmla="*/ 119546 h 294047"/>
                  <a:gd name="connsiteX34" fmla="*/ 158611 w 247880"/>
                  <a:gd name="connsiteY34" fmla="*/ 120577 h 294047"/>
                  <a:gd name="connsiteX35" fmla="*/ 157605 w 247880"/>
                  <a:gd name="connsiteY35" fmla="*/ 121791 h 294047"/>
                  <a:gd name="connsiteX36" fmla="*/ 155615 w 247880"/>
                  <a:gd name="connsiteY36" fmla="*/ 124218 h 294047"/>
                  <a:gd name="connsiteX37" fmla="*/ 151728 w 247880"/>
                  <a:gd name="connsiteY37" fmla="*/ 129074 h 294047"/>
                  <a:gd name="connsiteX38" fmla="*/ 137573 w 247880"/>
                  <a:gd name="connsiteY38" fmla="*/ 149502 h 294047"/>
                  <a:gd name="connsiteX39" fmla="*/ 129935 w 247880"/>
                  <a:gd name="connsiteY39" fmla="*/ 159922 h 294047"/>
                  <a:gd name="connsiteX40" fmla="*/ 127877 w 247880"/>
                  <a:gd name="connsiteY40" fmla="*/ 162304 h 294047"/>
                  <a:gd name="connsiteX41" fmla="*/ 125590 w 247880"/>
                  <a:gd name="connsiteY41" fmla="*/ 164663 h 294047"/>
                  <a:gd name="connsiteX42" fmla="*/ 125018 w 247880"/>
                  <a:gd name="connsiteY42" fmla="*/ 165258 h 294047"/>
                  <a:gd name="connsiteX43" fmla="*/ 124744 w 247880"/>
                  <a:gd name="connsiteY43" fmla="*/ 165533 h 294047"/>
                  <a:gd name="connsiteX44" fmla="*/ 124606 w 247880"/>
                  <a:gd name="connsiteY44" fmla="*/ 165693 h 294047"/>
                  <a:gd name="connsiteX45" fmla="*/ 124332 w 247880"/>
                  <a:gd name="connsiteY45" fmla="*/ 165968 h 294047"/>
                  <a:gd name="connsiteX46" fmla="*/ 123143 w 247880"/>
                  <a:gd name="connsiteY46" fmla="*/ 166998 h 294047"/>
                  <a:gd name="connsiteX47" fmla="*/ 120788 w 247880"/>
                  <a:gd name="connsiteY47" fmla="*/ 169060 h 294047"/>
                  <a:gd name="connsiteX48" fmla="*/ 115985 w 247880"/>
                  <a:gd name="connsiteY48" fmla="*/ 173159 h 294047"/>
                  <a:gd name="connsiteX49" fmla="*/ 110817 w 247880"/>
                  <a:gd name="connsiteY49" fmla="*/ 177075 h 294047"/>
                  <a:gd name="connsiteX50" fmla="*/ 109514 w 247880"/>
                  <a:gd name="connsiteY50" fmla="*/ 178037 h 294047"/>
                  <a:gd name="connsiteX51" fmla="*/ 109194 w 247880"/>
                  <a:gd name="connsiteY51" fmla="*/ 178289 h 294047"/>
                  <a:gd name="connsiteX52" fmla="*/ 108782 w 247880"/>
                  <a:gd name="connsiteY52" fmla="*/ 178564 h 294047"/>
                  <a:gd name="connsiteX53" fmla="*/ 108119 w 247880"/>
                  <a:gd name="connsiteY53" fmla="*/ 178976 h 294047"/>
                  <a:gd name="connsiteX54" fmla="*/ 105489 w 247880"/>
                  <a:gd name="connsiteY54" fmla="*/ 180694 h 294047"/>
                  <a:gd name="connsiteX55" fmla="*/ 100252 w 247880"/>
                  <a:gd name="connsiteY55" fmla="*/ 184129 h 294047"/>
                  <a:gd name="connsiteX56" fmla="*/ 79146 w 247880"/>
                  <a:gd name="connsiteY56" fmla="*/ 197618 h 294047"/>
                  <a:gd name="connsiteX57" fmla="*/ 74069 w 247880"/>
                  <a:gd name="connsiteY57" fmla="*/ 201168 h 294047"/>
                  <a:gd name="connsiteX58" fmla="*/ 71530 w 247880"/>
                  <a:gd name="connsiteY58" fmla="*/ 202977 h 294047"/>
                  <a:gd name="connsiteX59" fmla="*/ 69198 w 247880"/>
                  <a:gd name="connsiteY59" fmla="*/ 204855 h 294047"/>
                  <a:gd name="connsiteX60" fmla="*/ 64624 w 247880"/>
                  <a:gd name="connsiteY60" fmla="*/ 208656 h 294047"/>
                  <a:gd name="connsiteX61" fmla="*/ 62384 w 247880"/>
                  <a:gd name="connsiteY61" fmla="*/ 210764 h 294047"/>
                  <a:gd name="connsiteX62" fmla="*/ 60394 w 247880"/>
                  <a:gd name="connsiteY62" fmla="*/ 212825 h 294047"/>
                  <a:gd name="connsiteX63" fmla="*/ 53945 w 247880"/>
                  <a:gd name="connsiteY63" fmla="*/ 222375 h 294047"/>
                  <a:gd name="connsiteX64" fmla="*/ 51979 w 247880"/>
                  <a:gd name="connsiteY64" fmla="*/ 227528 h 294047"/>
                  <a:gd name="connsiteX65" fmla="*/ 51338 w 247880"/>
                  <a:gd name="connsiteY65" fmla="*/ 230253 h 294047"/>
                  <a:gd name="connsiteX66" fmla="*/ 50950 w 247880"/>
                  <a:gd name="connsiteY66" fmla="*/ 231902 h 294047"/>
                  <a:gd name="connsiteX67" fmla="*/ 50515 w 247880"/>
                  <a:gd name="connsiteY67" fmla="*/ 233596 h 294047"/>
                  <a:gd name="connsiteX68" fmla="*/ 50264 w 247880"/>
                  <a:gd name="connsiteY68" fmla="*/ 234490 h 294047"/>
                  <a:gd name="connsiteX69" fmla="*/ 50195 w 247880"/>
                  <a:gd name="connsiteY69" fmla="*/ 234719 h 294047"/>
                  <a:gd name="connsiteX70" fmla="*/ 50058 w 247880"/>
                  <a:gd name="connsiteY70" fmla="*/ 235108 h 294047"/>
                  <a:gd name="connsiteX71" fmla="*/ 49921 w 247880"/>
                  <a:gd name="connsiteY71" fmla="*/ 235474 h 294047"/>
                  <a:gd name="connsiteX72" fmla="*/ 49394 w 247880"/>
                  <a:gd name="connsiteY72" fmla="*/ 236963 h 294047"/>
                  <a:gd name="connsiteX73" fmla="*/ 48663 w 247880"/>
                  <a:gd name="connsiteY73" fmla="*/ 238589 h 294047"/>
                  <a:gd name="connsiteX74" fmla="*/ 48503 w 247880"/>
                  <a:gd name="connsiteY74" fmla="*/ 238956 h 294047"/>
                  <a:gd name="connsiteX75" fmla="*/ 48411 w 247880"/>
                  <a:gd name="connsiteY75" fmla="*/ 239139 h 294047"/>
                  <a:gd name="connsiteX76" fmla="*/ 48091 w 247880"/>
                  <a:gd name="connsiteY76" fmla="*/ 239688 h 294047"/>
                  <a:gd name="connsiteX77" fmla="*/ 48045 w 247880"/>
                  <a:gd name="connsiteY77" fmla="*/ 239780 h 294047"/>
                  <a:gd name="connsiteX78" fmla="*/ 47611 w 247880"/>
                  <a:gd name="connsiteY78" fmla="*/ 240421 h 294047"/>
                  <a:gd name="connsiteX79" fmla="*/ 45941 w 247880"/>
                  <a:gd name="connsiteY79" fmla="*/ 243078 h 294047"/>
                  <a:gd name="connsiteX80" fmla="*/ 43449 w 247880"/>
                  <a:gd name="connsiteY80" fmla="*/ 246009 h 294047"/>
                  <a:gd name="connsiteX81" fmla="*/ 42809 w 247880"/>
                  <a:gd name="connsiteY81" fmla="*/ 246719 h 294047"/>
                  <a:gd name="connsiteX82" fmla="*/ 42580 w 247880"/>
                  <a:gd name="connsiteY82" fmla="*/ 246948 h 294047"/>
                  <a:gd name="connsiteX83" fmla="*/ 42511 w 247880"/>
                  <a:gd name="connsiteY83" fmla="*/ 247017 h 294047"/>
                  <a:gd name="connsiteX84" fmla="*/ 42351 w 247880"/>
                  <a:gd name="connsiteY84" fmla="*/ 247131 h 294047"/>
                  <a:gd name="connsiteX85" fmla="*/ 42054 w 247880"/>
                  <a:gd name="connsiteY85" fmla="*/ 247383 h 294047"/>
                  <a:gd name="connsiteX86" fmla="*/ 40888 w 247880"/>
                  <a:gd name="connsiteY86" fmla="*/ 248414 h 294047"/>
                  <a:gd name="connsiteX87" fmla="*/ 39699 w 247880"/>
                  <a:gd name="connsiteY87" fmla="*/ 249467 h 294047"/>
                  <a:gd name="connsiteX88" fmla="*/ 38235 w 247880"/>
                  <a:gd name="connsiteY88" fmla="*/ 250521 h 294047"/>
                  <a:gd name="connsiteX89" fmla="*/ 36749 w 247880"/>
                  <a:gd name="connsiteY89" fmla="*/ 251551 h 294047"/>
                  <a:gd name="connsiteX90" fmla="*/ 36383 w 247880"/>
                  <a:gd name="connsiteY90" fmla="*/ 251826 h 294047"/>
                  <a:gd name="connsiteX91" fmla="*/ 35903 w 247880"/>
                  <a:gd name="connsiteY91" fmla="*/ 252101 h 294047"/>
                  <a:gd name="connsiteX92" fmla="*/ 35217 w 247880"/>
                  <a:gd name="connsiteY92" fmla="*/ 252513 h 294047"/>
                  <a:gd name="connsiteX93" fmla="*/ 32541 w 247880"/>
                  <a:gd name="connsiteY93" fmla="*/ 254116 h 294047"/>
                  <a:gd name="connsiteX94" fmla="*/ 31192 w 247880"/>
                  <a:gd name="connsiteY94" fmla="*/ 254941 h 294047"/>
                  <a:gd name="connsiteX95" fmla="*/ 30506 w 247880"/>
                  <a:gd name="connsiteY95" fmla="*/ 255330 h 294047"/>
                  <a:gd name="connsiteX96" fmla="*/ 29728 w 247880"/>
                  <a:gd name="connsiteY96" fmla="*/ 255765 h 294047"/>
                  <a:gd name="connsiteX97" fmla="*/ 26984 w 247880"/>
                  <a:gd name="connsiteY97" fmla="*/ 257300 h 294047"/>
                  <a:gd name="connsiteX98" fmla="*/ 21839 w 247880"/>
                  <a:gd name="connsiteY98" fmla="*/ 260391 h 294047"/>
                  <a:gd name="connsiteX99" fmla="*/ 20604 w 247880"/>
                  <a:gd name="connsiteY99" fmla="*/ 261170 h 294047"/>
                  <a:gd name="connsiteX100" fmla="*/ 20444 w 247880"/>
                  <a:gd name="connsiteY100" fmla="*/ 261262 h 294047"/>
                  <a:gd name="connsiteX101" fmla="*/ 20490 w 247880"/>
                  <a:gd name="connsiteY101" fmla="*/ 261216 h 294047"/>
                  <a:gd name="connsiteX102" fmla="*/ 20421 w 247880"/>
                  <a:gd name="connsiteY102" fmla="*/ 261262 h 294047"/>
                  <a:gd name="connsiteX103" fmla="*/ 20101 w 247880"/>
                  <a:gd name="connsiteY103" fmla="*/ 261513 h 294047"/>
                  <a:gd name="connsiteX104" fmla="*/ 19483 w 247880"/>
                  <a:gd name="connsiteY104" fmla="*/ 261972 h 294047"/>
                  <a:gd name="connsiteX105" fmla="*/ 18272 w 247880"/>
                  <a:gd name="connsiteY105" fmla="*/ 262910 h 294047"/>
                  <a:gd name="connsiteX106" fmla="*/ 17334 w 247880"/>
                  <a:gd name="connsiteY106" fmla="*/ 263758 h 294047"/>
                  <a:gd name="connsiteX107" fmla="*/ 15459 w 247880"/>
                  <a:gd name="connsiteY107" fmla="*/ 265613 h 294047"/>
                  <a:gd name="connsiteX108" fmla="*/ 14636 w 247880"/>
                  <a:gd name="connsiteY108" fmla="*/ 266621 h 294047"/>
                  <a:gd name="connsiteX109" fmla="*/ 14224 w 247880"/>
                  <a:gd name="connsiteY109" fmla="*/ 267125 h 294047"/>
                  <a:gd name="connsiteX110" fmla="*/ 14133 w 247880"/>
                  <a:gd name="connsiteY110" fmla="*/ 267239 h 294047"/>
                  <a:gd name="connsiteX111" fmla="*/ 14201 w 247880"/>
                  <a:gd name="connsiteY111" fmla="*/ 267125 h 294047"/>
                  <a:gd name="connsiteX112" fmla="*/ 14155 w 247880"/>
                  <a:gd name="connsiteY112" fmla="*/ 267216 h 294047"/>
                  <a:gd name="connsiteX113" fmla="*/ 13949 w 247880"/>
                  <a:gd name="connsiteY113" fmla="*/ 267537 h 294047"/>
                  <a:gd name="connsiteX114" fmla="*/ 10542 w 247880"/>
                  <a:gd name="connsiteY114" fmla="*/ 277568 h 294047"/>
                  <a:gd name="connsiteX115" fmla="*/ 10908 w 247880"/>
                  <a:gd name="connsiteY115" fmla="*/ 288858 h 294047"/>
                  <a:gd name="connsiteX116" fmla="*/ 6975 w 247880"/>
                  <a:gd name="connsiteY116" fmla="*/ 294011 h 294047"/>
                  <a:gd name="connsiteX117" fmla="*/ 1921 w 247880"/>
                  <a:gd name="connsiteY117" fmla="*/ 290484 h 294047"/>
                  <a:gd name="connsiteX118" fmla="*/ 1921 w 247880"/>
                  <a:gd name="connsiteY118" fmla="*/ 290370 h 294047"/>
                  <a:gd name="connsiteX119" fmla="*/ 1121 w 247880"/>
                  <a:gd name="connsiteY119" fmla="*/ 286866 h 294047"/>
                  <a:gd name="connsiteX120" fmla="*/ 938 w 247880"/>
                  <a:gd name="connsiteY120" fmla="*/ 286018 h 294047"/>
                  <a:gd name="connsiteX121" fmla="*/ 892 w 247880"/>
                  <a:gd name="connsiteY121" fmla="*/ 285835 h 294047"/>
                  <a:gd name="connsiteX122" fmla="*/ 892 w 247880"/>
                  <a:gd name="connsiteY122" fmla="*/ 285789 h 294047"/>
                  <a:gd name="connsiteX123" fmla="*/ 823 w 247880"/>
                  <a:gd name="connsiteY123" fmla="*/ 285423 h 294047"/>
                  <a:gd name="connsiteX124" fmla="*/ 823 w 247880"/>
                  <a:gd name="connsiteY124" fmla="*/ 285308 h 294047"/>
                  <a:gd name="connsiteX125" fmla="*/ 755 w 247880"/>
                  <a:gd name="connsiteY125" fmla="*/ 284896 h 294047"/>
                  <a:gd name="connsiteX126" fmla="*/ 526 w 247880"/>
                  <a:gd name="connsiteY126" fmla="*/ 283224 h 294047"/>
                  <a:gd name="connsiteX127" fmla="*/ 320 w 247880"/>
                  <a:gd name="connsiteY127" fmla="*/ 281530 h 294047"/>
                  <a:gd name="connsiteX128" fmla="*/ 206 w 247880"/>
                  <a:gd name="connsiteY128" fmla="*/ 280728 h 294047"/>
                  <a:gd name="connsiteX129" fmla="*/ 160 w 247880"/>
                  <a:gd name="connsiteY129" fmla="*/ 280293 h 294047"/>
                  <a:gd name="connsiteX130" fmla="*/ 160 w 247880"/>
                  <a:gd name="connsiteY130" fmla="*/ 280087 h 294047"/>
                  <a:gd name="connsiteX131" fmla="*/ 92 w 247880"/>
                  <a:gd name="connsiteY131" fmla="*/ 279766 h 294047"/>
                  <a:gd name="connsiteX132" fmla="*/ 92 w 247880"/>
                  <a:gd name="connsiteY132" fmla="*/ 279652 h 294047"/>
                  <a:gd name="connsiteX133" fmla="*/ 0 w 247880"/>
                  <a:gd name="connsiteY133" fmla="*/ 276285 h 294047"/>
                  <a:gd name="connsiteX134" fmla="*/ 0 w 247880"/>
                  <a:gd name="connsiteY134" fmla="*/ 276010 h 294047"/>
                  <a:gd name="connsiteX135" fmla="*/ 0 w 247880"/>
                  <a:gd name="connsiteY135" fmla="*/ 275598 h 294047"/>
                  <a:gd name="connsiteX136" fmla="*/ 869 w 247880"/>
                  <a:gd name="connsiteY136" fmla="*/ 269048 h 294047"/>
                  <a:gd name="connsiteX137" fmla="*/ 1944 w 247880"/>
                  <a:gd name="connsiteY137" fmla="*/ 265430 h 294047"/>
                  <a:gd name="connsiteX138" fmla="*/ 3407 w 247880"/>
                  <a:gd name="connsiteY138" fmla="*/ 262132 h 294047"/>
                  <a:gd name="connsiteX139" fmla="*/ 3819 w 247880"/>
                  <a:gd name="connsiteY139" fmla="*/ 261308 h 294047"/>
                  <a:gd name="connsiteX140" fmla="*/ 4025 w 247880"/>
                  <a:gd name="connsiteY140" fmla="*/ 260918 h 294047"/>
                  <a:gd name="connsiteX141" fmla="*/ 4139 w 247880"/>
                  <a:gd name="connsiteY141" fmla="*/ 260712 h 294047"/>
                  <a:gd name="connsiteX142" fmla="*/ 4185 w 247880"/>
                  <a:gd name="connsiteY142" fmla="*/ 260621 h 294047"/>
                  <a:gd name="connsiteX143" fmla="*/ 4368 w 247880"/>
                  <a:gd name="connsiteY143" fmla="*/ 260369 h 294047"/>
                  <a:gd name="connsiteX144" fmla="*/ 5191 w 247880"/>
                  <a:gd name="connsiteY144" fmla="*/ 259109 h 294047"/>
                  <a:gd name="connsiteX145" fmla="*/ 7318 w 247880"/>
                  <a:gd name="connsiteY145" fmla="*/ 256292 h 294047"/>
                  <a:gd name="connsiteX146" fmla="*/ 12212 w 247880"/>
                  <a:gd name="connsiteY146" fmla="*/ 251391 h 294047"/>
                  <a:gd name="connsiteX147" fmla="*/ 12532 w 247880"/>
                  <a:gd name="connsiteY147" fmla="*/ 251116 h 294047"/>
                  <a:gd name="connsiteX148" fmla="*/ 12692 w 247880"/>
                  <a:gd name="connsiteY148" fmla="*/ 250979 h 294047"/>
                  <a:gd name="connsiteX149" fmla="*/ 13035 w 247880"/>
                  <a:gd name="connsiteY149" fmla="*/ 250727 h 294047"/>
                  <a:gd name="connsiteX150" fmla="*/ 13629 w 247880"/>
                  <a:gd name="connsiteY150" fmla="*/ 250269 h 294047"/>
                  <a:gd name="connsiteX151" fmla="*/ 14841 w 247880"/>
                  <a:gd name="connsiteY151" fmla="*/ 249353 h 294047"/>
                  <a:gd name="connsiteX152" fmla="*/ 17243 w 247880"/>
                  <a:gd name="connsiteY152" fmla="*/ 247544 h 294047"/>
                  <a:gd name="connsiteX153" fmla="*/ 22456 w 247880"/>
                  <a:gd name="connsiteY153" fmla="*/ 244017 h 294047"/>
                  <a:gd name="connsiteX154" fmla="*/ 31238 w 247880"/>
                  <a:gd name="connsiteY154" fmla="*/ 237329 h 294047"/>
                  <a:gd name="connsiteX155" fmla="*/ 32083 w 247880"/>
                  <a:gd name="connsiteY155" fmla="*/ 236482 h 294047"/>
                  <a:gd name="connsiteX156" fmla="*/ 32130 w 247880"/>
                  <a:gd name="connsiteY156" fmla="*/ 236436 h 294047"/>
                  <a:gd name="connsiteX157" fmla="*/ 31946 w 247880"/>
                  <a:gd name="connsiteY157" fmla="*/ 236620 h 294047"/>
                  <a:gd name="connsiteX158" fmla="*/ 32061 w 247880"/>
                  <a:gd name="connsiteY158" fmla="*/ 236482 h 294047"/>
                  <a:gd name="connsiteX159" fmla="*/ 32289 w 247880"/>
                  <a:gd name="connsiteY159" fmla="*/ 236184 h 294047"/>
                  <a:gd name="connsiteX160" fmla="*/ 32747 w 247880"/>
                  <a:gd name="connsiteY160" fmla="*/ 235589 h 294047"/>
                  <a:gd name="connsiteX161" fmla="*/ 33661 w 247880"/>
                  <a:gd name="connsiteY161" fmla="*/ 234398 h 294047"/>
                  <a:gd name="connsiteX162" fmla="*/ 34142 w 247880"/>
                  <a:gd name="connsiteY162" fmla="*/ 233482 h 294047"/>
                  <a:gd name="connsiteX163" fmla="*/ 34576 w 247880"/>
                  <a:gd name="connsiteY163" fmla="*/ 232681 h 294047"/>
                  <a:gd name="connsiteX164" fmla="*/ 34622 w 247880"/>
                  <a:gd name="connsiteY164" fmla="*/ 232589 h 294047"/>
                  <a:gd name="connsiteX165" fmla="*/ 34622 w 247880"/>
                  <a:gd name="connsiteY165" fmla="*/ 232543 h 294047"/>
                  <a:gd name="connsiteX166" fmla="*/ 34576 w 247880"/>
                  <a:gd name="connsiteY166" fmla="*/ 232749 h 294047"/>
                  <a:gd name="connsiteX167" fmla="*/ 34713 w 247880"/>
                  <a:gd name="connsiteY167" fmla="*/ 232406 h 294047"/>
                  <a:gd name="connsiteX168" fmla="*/ 34965 w 247880"/>
                  <a:gd name="connsiteY168" fmla="*/ 231696 h 294047"/>
                  <a:gd name="connsiteX169" fmla="*/ 35102 w 247880"/>
                  <a:gd name="connsiteY169" fmla="*/ 231352 h 294047"/>
                  <a:gd name="connsiteX170" fmla="*/ 35056 w 247880"/>
                  <a:gd name="connsiteY170" fmla="*/ 231444 h 294047"/>
                  <a:gd name="connsiteX171" fmla="*/ 35056 w 247880"/>
                  <a:gd name="connsiteY171" fmla="*/ 231352 h 294047"/>
                  <a:gd name="connsiteX172" fmla="*/ 35125 w 247880"/>
                  <a:gd name="connsiteY172" fmla="*/ 231169 h 294047"/>
                  <a:gd name="connsiteX173" fmla="*/ 35331 w 247880"/>
                  <a:gd name="connsiteY173" fmla="*/ 230459 h 294047"/>
                  <a:gd name="connsiteX174" fmla="*/ 35422 w 247880"/>
                  <a:gd name="connsiteY174" fmla="*/ 230092 h 294047"/>
                  <a:gd name="connsiteX175" fmla="*/ 35308 w 247880"/>
                  <a:gd name="connsiteY175" fmla="*/ 230482 h 294047"/>
                  <a:gd name="connsiteX176" fmla="*/ 35308 w 247880"/>
                  <a:gd name="connsiteY176" fmla="*/ 230390 h 294047"/>
                  <a:gd name="connsiteX177" fmla="*/ 35377 w 247880"/>
                  <a:gd name="connsiteY177" fmla="*/ 230184 h 294047"/>
                  <a:gd name="connsiteX178" fmla="*/ 35537 w 247880"/>
                  <a:gd name="connsiteY178" fmla="*/ 229451 h 294047"/>
                  <a:gd name="connsiteX179" fmla="*/ 35971 w 247880"/>
                  <a:gd name="connsiteY179" fmla="*/ 226795 h 294047"/>
                  <a:gd name="connsiteX180" fmla="*/ 36520 w 247880"/>
                  <a:gd name="connsiteY180" fmla="*/ 223817 h 294047"/>
                  <a:gd name="connsiteX181" fmla="*/ 37435 w 247880"/>
                  <a:gd name="connsiteY181" fmla="*/ 220428 h 294047"/>
                  <a:gd name="connsiteX182" fmla="*/ 38555 w 247880"/>
                  <a:gd name="connsiteY182" fmla="*/ 217061 h 294047"/>
                  <a:gd name="connsiteX183" fmla="*/ 39836 w 247880"/>
                  <a:gd name="connsiteY183" fmla="*/ 213901 h 294047"/>
                  <a:gd name="connsiteX184" fmla="*/ 41368 w 247880"/>
                  <a:gd name="connsiteY184" fmla="*/ 210901 h 294047"/>
                  <a:gd name="connsiteX185" fmla="*/ 41757 w 247880"/>
                  <a:gd name="connsiteY185" fmla="*/ 210168 h 294047"/>
                  <a:gd name="connsiteX186" fmla="*/ 41940 w 247880"/>
                  <a:gd name="connsiteY186" fmla="*/ 209802 h 294047"/>
                  <a:gd name="connsiteX187" fmla="*/ 41986 w 247880"/>
                  <a:gd name="connsiteY187" fmla="*/ 209687 h 294047"/>
                  <a:gd name="connsiteX188" fmla="*/ 42145 w 247880"/>
                  <a:gd name="connsiteY188" fmla="*/ 209412 h 294047"/>
                  <a:gd name="connsiteX189" fmla="*/ 42237 w 247880"/>
                  <a:gd name="connsiteY189" fmla="*/ 209252 h 294047"/>
                  <a:gd name="connsiteX190" fmla="*/ 43037 w 247880"/>
                  <a:gd name="connsiteY190" fmla="*/ 207993 h 294047"/>
                  <a:gd name="connsiteX191" fmla="*/ 44706 w 247880"/>
                  <a:gd name="connsiteY191" fmla="*/ 205404 h 294047"/>
                  <a:gd name="connsiteX192" fmla="*/ 53465 w 247880"/>
                  <a:gd name="connsiteY192" fmla="*/ 195374 h 294047"/>
                  <a:gd name="connsiteX193" fmla="*/ 54037 w 247880"/>
                  <a:gd name="connsiteY193" fmla="*/ 194801 h 294047"/>
                  <a:gd name="connsiteX194" fmla="*/ 54791 w 247880"/>
                  <a:gd name="connsiteY194" fmla="*/ 194137 h 294047"/>
                  <a:gd name="connsiteX195" fmla="*/ 55935 w 247880"/>
                  <a:gd name="connsiteY195" fmla="*/ 193152 h 294047"/>
                  <a:gd name="connsiteX196" fmla="*/ 58221 w 247880"/>
                  <a:gd name="connsiteY196" fmla="*/ 191183 h 294047"/>
                  <a:gd name="connsiteX197" fmla="*/ 63024 w 247880"/>
                  <a:gd name="connsiteY197" fmla="*/ 187289 h 294047"/>
                  <a:gd name="connsiteX198" fmla="*/ 68192 w 247880"/>
                  <a:gd name="connsiteY198" fmla="*/ 183465 h 294047"/>
                  <a:gd name="connsiteX199" fmla="*/ 68512 w 247880"/>
                  <a:gd name="connsiteY199" fmla="*/ 183236 h 294047"/>
                  <a:gd name="connsiteX200" fmla="*/ 68924 w 247880"/>
                  <a:gd name="connsiteY200" fmla="*/ 182938 h 294047"/>
                  <a:gd name="connsiteX201" fmla="*/ 69564 w 247880"/>
                  <a:gd name="connsiteY201" fmla="*/ 182526 h 294047"/>
                  <a:gd name="connsiteX202" fmla="*/ 70821 w 247880"/>
                  <a:gd name="connsiteY202" fmla="*/ 181679 h 294047"/>
                  <a:gd name="connsiteX203" fmla="*/ 73314 w 247880"/>
                  <a:gd name="connsiteY203" fmla="*/ 180007 h 294047"/>
                  <a:gd name="connsiteX204" fmla="*/ 93300 w 247880"/>
                  <a:gd name="connsiteY204" fmla="*/ 166655 h 294047"/>
                  <a:gd name="connsiteX205" fmla="*/ 98286 w 247880"/>
                  <a:gd name="connsiteY205" fmla="*/ 163357 h 294047"/>
                  <a:gd name="connsiteX206" fmla="*/ 98606 w 247880"/>
                  <a:gd name="connsiteY206" fmla="*/ 163151 h 294047"/>
                  <a:gd name="connsiteX207" fmla="*/ 98515 w 247880"/>
                  <a:gd name="connsiteY207" fmla="*/ 163220 h 294047"/>
                  <a:gd name="connsiteX208" fmla="*/ 98583 w 247880"/>
                  <a:gd name="connsiteY208" fmla="*/ 163174 h 294047"/>
                  <a:gd name="connsiteX209" fmla="*/ 98743 w 247880"/>
                  <a:gd name="connsiteY209" fmla="*/ 163037 h 294047"/>
                  <a:gd name="connsiteX210" fmla="*/ 99338 w 247880"/>
                  <a:gd name="connsiteY210" fmla="*/ 162579 h 294047"/>
                  <a:gd name="connsiteX211" fmla="*/ 100550 w 247880"/>
                  <a:gd name="connsiteY211" fmla="*/ 161685 h 294047"/>
                  <a:gd name="connsiteX212" fmla="*/ 102951 w 247880"/>
                  <a:gd name="connsiteY212" fmla="*/ 159876 h 294047"/>
                  <a:gd name="connsiteX213" fmla="*/ 105352 w 247880"/>
                  <a:gd name="connsiteY213" fmla="*/ 158044 h 294047"/>
                  <a:gd name="connsiteX214" fmla="*/ 107479 w 247880"/>
                  <a:gd name="connsiteY214" fmla="*/ 156235 h 294047"/>
                  <a:gd name="connsiteX215" fmla="*/ 111663 w 247880"/>
                  <a:gd name="connsiteY215" fmla="*/ 152593 h 294047"/>
                  <a:gd name="connsiteX216" fmla="*/ 115528 w 247880"/>
                  <a:gd name="connsiteY216" fmla="*/ 148540 h 294047"/>
                  <a:gd name="connsiteX217" fmla="*/ 117220 w 247880"/>
                  <a:gd name="connsiteY217" fmla="*/ 146570 h 294047"/>
                  <a:gd name="connsiteX218" fmla="*/ 118158 w 247880"/>
                  <a:gd name="connsiteY218" fmla="*/ 145402 h 294047"/>
                  <a:gd name="connsiteX219" fmla="*/ 118386 w 247880"/>
                  <a:gd name="connsiteY219" fmla="*/ 145105 h 294047"/>
                  <a:gd name="connsiteX220" fmla="*/ 118295 w 247880"/>
                  <a:gd name="connsiteY220" fmla="*/ 145219 h 294047"/>
                  <a:gd name="connsiteX221" fmla="*/ 118364 w 247880"/>
                  <a:gd name="connsiteY221" fmla="*/ 145128 h 294047"/>
                  <a:gd name="connsiteX222" fmla="*/ 118478 w 247880"/>
                  <a:gd name="connsiteY222" fmla="*/ 144990 h 294047"/>
                  <a:gd name="connsiteX223" fmla="*/ 118935 w 247880"/>
                  <a:gd name="connsiteY223" fmla="*/ 144372 h 294047"/>
                  <a:gd name="connsiteX224" fmla="*/ 125819 w 247880"/>
                  <a:gd name="connsiteY224" fmla="*/ 134524 h 294047"/>
                  <a:gd name="connsiteX225" fmla="*/ 133067 w 247880"/>
                  <a:gd name="connsiteY225" fmla="*/ 124608 h 294047"/>
                  <a:gd name="connsiteX226" fmla="*/ 140820 w 247880"/>
                  <a:gd name="connsiteY226" fmla="*/ 115012 h 294047"/>
                  <a:gd name="connsiteX227" fmla="*/ 144936 w 247880"/>
                  <a:gd name="connsiteY227" fmla="*/ 110340 h 294047"/>
                  <a:gd name="connsiteX228" fmla="*/ 145965 w 247880"/>
                  <a:gd name="connsiteY228" fmla="*/ 109172 h 294047"/>
                  <a:gd name="connsiteX229" fmla="*/ 146217 w 247880"/>
                  <a:gd name="connsiteY229" fmla="*/ 108897 h 294047"/>
                  <a:gd name="connsiteX230" fmla="*/ 146354 w 247880"/>
                  <a:gd name="connsiteY230" fmla="*/ 108760 h 294047"/>
                  <a:gd name="connsiteX231" fmla="*/ 146605 w 247880"/>
                  <a:gd name="connsiteY231" fmla="*/ 108485 h 294047"/>
                  <a:gd name="connsiteX232" fmla="*/ 147131 w 247880"/>
                  <a:gd name="connsiteY232" fmla="*/ 107958 h 294047"/>
                  <a:gd name="connsiteX233" fmla="*/ 149258 w 247880"/>
                  <a:gd name="connsiteY233" fmla="*/ 105828 h 294047"/>
                  <a:gd name="connsiteX234" fmla="*/ 159114 w 247880"/>
                  <a:gd name="connsiteY234" fmla="*/ 97561 h 294047"/>
                  <a:gd name="connsiteX235" fmla="*/ 160440 w 247880"/>
                  <a:gd name="connsiteY235" fmla="*/ 96645 h 294047"/>
                  <a:gd name="connsiteX236" fmla="*/ 161081 w 247880"/>
                  <a:gd name="connsiteY236" fmla="*/ 96187 h 294047"/>
                  <a:gd name="connsiteX237" fmla="*/ 161424 w 247880"/>
                  <a:gd name="connsiteY237" fmla="*/ 95958 h 294047"/>
                  <a:gd name="connsiteX238" fmla="*/ 161584 w 247880"/>
                  <a:gd name="connsiteY238" fmla="*/ 95843 h 294047"/>
                  <a:gd name="connsiteX239" fmla="*/ 161881 w 247880"/>
                  <a:gd name="connsiteY239" fmla="*/ 95660 h 294047"/>
                  <a:gd name="connsiteX240" fmla="*/ 164465 w 247880"/>
                  <a:gd name="connsiteY240" fmla="*/ 94103 h 294047"/>
                  <a:gd name="connsiteX241" fmla="*/ 165769 w 247880"/>
                  <a:gd name="connsiteY241" fmla="*/ 93324 h 294047"/>
                  <a:gd name="connsiteX242" fmla="*/ 167209 w 247880"/>
                  <a:gd name="connsiteY242" fmla="*/ 92568 h 294047"/>
                  <a:gd name="connsiteX243" fmla="*/ 170113 w 247880"/>
                  <a:gd name="connsiteY243" fmla="*/ 91034 h 294047"/>
                  <a:gd name="connsiteX244" fmla="*/ 181227 w 247880"/>
                  <a:gd name="connsiteY244" fmla="*/ 85950 h 294047"/>
                  <a:gd name="connsiteX245" fmla="*/ 192204 w 247880"/>
                  <a:gd name="connsiteY245" fmla="*/ 80957 h 294047"/>
                  <a:gd name="connsiteX246" fmla="*/ 197509 w 247880"/>
                  <a:gd name="connsiteY246" fmla="*/ 78347 h 294047"/>
                  <a:gd name="connsiteX247" fmla="*/ 202700 w 247880"/>
                  <a:gd name="connsiteY247" fmla="*/ 75598 h 294047"/>
                  <a:gd name="connsiteX248" fmla="*/ 207914 w 247880"/>
                  <a:gd name="connsiteY248" fmla="*/ 72873 h 294047"/>
                  <a:gd name="connsiteX249" fmla="*/ 213059 w 247880"/>
                  <a:gd name="connsiteY249" fmla="*/ 69850 h 294047"/>
                  <a:gd name="connsiteX250" fmla="*/ 217953 w 247880"/>
                  <a:gd name="connsiteY250" fmla="*/ 66690 h 294047"/>
                  <a:gd name="connsiteX251" fmla="*/ 220354 w 247880"/>
                  <a:gd name="connsiteY251" fmla="*/ 65086 h 294047"/>
                  <a:gd name="connsiteX252" fmla="*/ 220651 w 247880"/>
                  <a:gd name="connsiteY252" fmla="*/ 64880 h 294047"/>
                  <a:gd name="connsiteX253" fmla="*/ 220811 w 247880"/>
                  <a:gd name="connsiteY253" fmla="*/ 64766 h 294047"/>
                  <a:gd name="connsiteX254" fmla="*/ 220880 w 247880"/>
                  <a:gd name="connsiteY254" fmla="*/ 64720 h 294047"/>
                  <a:gd name="connsiteX255" fmla="*/ 220834 w 247880"/>
                  <a:gd name="connsiteY255" fmla="*/ 64743 h 294047"/>
                  <a:gd name="connsiteX256" fmla="*/ 221406 w 247880"/>
                  <a:gd name="connsiteY256" fmla="*/ 64285 h 294047"/>
                  <a:gd name="connsiteX257" fmla="*/ 222572 w 247880"/>
                  <a:gd name="connsiteY257" fmla="*/ 63323 h 294047"/>
                  <a:gd name="connsiteX258" fmla="*/ 224904 w 247880"/>
                  <a:gd name="connsiteY258" fmla="*/ 61422 h 294047"/>
                  <a:gd name="connsiteX259" fmla="*/ 227077 w 247880"/>
                  <a:gd name="connsiteY259" fmla="*/ 59498 h 294047"/>
                  <a:gd name="connsiteX260" fmla="*/ 230942 w 247880"/>
                  <a:gd name="connsiteY260" fmla="*/ 55513 h 294047"/>
                  <a:gd name="connsiteX261" fmla="*/ 232840 w 247880"/>
                  <a:gd name="connsiteY261" fmla="*/ 53177 h 294047"/>
                  <a:gd name="connsiteX262" fmla="*/ 234441 w 247880"/>
                  <a:gd name="connsiteY262" fmla="*/ 50933 h 294047"/>
                  <a:gd name="connsiteX263" fmla="*/ 235950 w 247880"/>
                  <a:gd name="connsiteY263" fmla="*/ 48529 h 294047"/>
                  <a:gd name="connsiteX264" fmla="*/ 237345 w 247880"/>
                  <a:gd name="connsiteY264" fmla="*/ 46032 h 294047"/>
                  <a:gd name="connsiteX265" fmla="*/ 241118 w 247880"/>
                  <a:gd name="connsiteY265" fmla="*/ 35360 h 294047"/>
                  <a:gd name="connsiteX266" fmla="*/ 241872 w 247880"/>
                  <a:gd name="connsiteY266" fmla="*/ 29429 h 294047"/>
                  <a:gd name="connsiteX267" fmla="*/ 241918 w 247880"/>
                  <a:gd name="connsiteY267" fmla="*/ 23657 h 294047"/>
                  <a:gd name="connsiteX268" fmla="*/ 241735 w 247880"/>
                  <a:gd name="connsiteY268" fmla="*/ 20726 h 294047"/>
                  <a:gd name="connsiteX269" fmla="*/ 241346 w 247880"/>
                  <a:gd name="connsiteY269" fmla="*/ 17794 h 294047"/>
                  <a:gd name="connsiteX270" fmla="*/ 241232 w 247880"/>
                  <a:gd name="connsiteY270" fmla="*/ 17062 h 294047"/>
                  <a:gd name="connsiteX271" fmla="*/ 241232 w 247880"/>
                  <a:gd name="connsiteY271" fmla="*/ 16878 h 294047"/>
                  <a:gd name="connsiteX272" fmla="*/ 241186 w 247880"/>
                  <a:gd name="connsiteY272" fmla="*/ 16764 h 294047"/>
                  <a:gd name="connsiteX273" fmla="*/ 241095 w 247880"/>
                  <a:gd name="connsiteY273" fmla="*/ 16375 h 294047"/>
                  <a:gd name="connsiteX274" fmla="*/ 240775 w 247880"/>
                  <a:gd name="connsiteY274" fmla="*/ 14909 h 294047"/>
                  <a:gd name="connsiteX275" fmla="*/ 240111 w 247880"/>
                  <a:gd name="connsiteY275" fmla="*/ 11955 h 294047"/>
                  <a:gd name="connsiteX276" fmla="*/ 236842 w 247880"/>
                  <a:gd name="connsiteY276" fmla="*/ 366 h 294047"/>
                  <a:gd name="connsiteX277" fmla="*/ 237916 w 247880"/>
                  <a:gd name="connsiteY277" fmla="*/ 0 h 294047"/>
                  <a:gd name="connsiteX278" fmla="*/ 238008 w 247880"/>
                  <a:gd name="connsiteY278" fmla="*/ 69 h 294047"/>
                  <a:gd name="connsiteX279" fmla="*/ 245188 w 247880"/>
                  <a:gd name="connsiteY279" fmla="*/ 23382 h 294047"/>
                  <a:gd name="connsiteX280" fmla="*/ 245600 w 247880"/>
                  <a:gd name="connsiteY280" fmla="*/ 29703 h 294047"/>
                  <a:gd name="connsiteX281" fmla="*/ 245302 w 247880"/>
                  <a:gd name="connsiteY281" fmla="*/ 35772 h 294047"/>
                  <a:gd name="connsiteX282" fmla="*/ 242010 w 247880"/>
                  <a:gd name="connsiteY282" fmla="*/ 48185 h 294047"/>
                  <a:gd name="connsiteX283" fmla="*/ 240683 w 247880"/>
                  <a:gd name="connsiteY283" fmla="*/ 51071 h 294047"/>
                  <a:gd name="connsiteX284" fmla="*/ 239151 w 247880"/>
                  <a:gd name="connsiteY284" fmla="*/ 53887 h 294047"/>
                  <a:gd name="connsiteX285" fmla="*/ 237390 w 247880"/>
                  <a:gd name="connsiteY285" fmla="*/ 56659 h 294047"/>
                  <a:gd name="connsiteX286" fmla="*/ 235629 w 247880"/>
                  <a:gd name="connsiteY286" fmla="*/ 59109 h 294047"/>
                  <a:gd name="connsiteX287" fmla="*/ 231353 w 247880"/>
                  <a:gd name="connsiteY287" fmla="*/ 64056 h 294047"/>
                  <a:gd name="connsiteX288" fmla="*/ 229158 w 247880"/>
                  <a:gd name="connsiteY288" fmla="*/ 66277 h 294047"/>
                  <a:gd name="connsiteX289" fmla="*/ 226940 w 247880"/>
                  <a:gd name="connsiteY289" fmla="*/ 68338 h 294047"/>
                  <a:gd name="connsiteX290" fmla="*/ 225842 w 247880"/>
                  <a:gd name="connsiteY290" fmla="*/ 69346 h 294047"/>
                  <a:gd name="connsiteX291" fmla="*/ 225271 w 247880"/>
                  <a:gd name="connsiteY291" fmla="*/ 69850 h 294047"/>
                  <a:gd name="connsiteX292" fmla="*/ 225087 w 247880"/>
                  <a:gd name="connsiteY292" fmla="*/ 70010 h 294047"/>
                  <a:gd name="connsiteX293" fmla="*/ 225019 w 247880"/>
                  <a:gd name="connsiteY293" fmla="*/ 70102 h 294047"/>
                  <a:gd name="connsiteX294" fmla="*/ 224859 w 247880"/>
                  <a:gd name="connsiteY294" fmla="*/ 70216 h 294047"/>
                  <a:gd name="connsiteX295" fmla="*/ 224538 w 247880"/>
                  <a:gd name="connsiteY295" fmla="*/ 70468 h 294047"/>
                  <a:gd name="connsiteX296" fmla="*/ 222023 w 247880"/>
                  <a:gd name="connsiteY296" fmla="*/ 72369 h 294047"/>
                  <a:gd name="connsiteX297" fmla="*/ 216969 w 247880"/>
                  <a:gd name="connsiteY297" fmla="*/ 76010 h 294047"/>
                  <a:gd name="connsiteX298" fmla="*/ 211870 w 247880"/>
                  <a:gd name="connsiteY298" fmla="*/ 79354 h 294047"/>
                  <a:gd name="connsiteX299" fmla="*/ 206565 w 247880"/>
                  <a:gd name="connsiteY299" fmla="*/ 82492 h 294047"/>
                  <a:gd name="connsiteX300" fmla="*/ 201236 w 247880"/>
                  <a:gd name="connsiteY300" fmla="*/ 85629 h 294047"/>
                  <a:gd name="connsiteX301" fmla="*/ 195885 w 247880"/>
                  <a:gd name="connsiteY301" fmla="*/ 88606 h 294047"/>
                  <a:gd name="connsiteX302" fmla="*/ 185114 w 247880"/>
                  <a:gd name="connsiteY302" fmla="*/ 94057 h 294047"/>
                  <a:gd name="connsiteX303" fmla="*/ 174504 w 247880"/>
                  <a:gd name="connsiteY303" fmla="*/ 99416 h 294047"/>
                  <a:gd name="connsiteX304" fmla="*/ 172126 w 247880"/>
                  <a:gd name="connsiteY304" fmla="*/ 100790 h 294047"/>
                  <a:gd name="connsiteX305" fmla="*/ 170937 w 247880"/>
                  <a:gd name="connsiteY305" fmla="*/ 101477 h 294047"/>
                  <a:gd name="connsiteX306" fmla="*/ 169679 w 247880"/>
                  <a:gd name="connsiteY306" fmla="*/ 102301 h 294047"/>
                  <a:gd name="connsiteX307" fmla="*/ 167164 w 247880"/>
                  <a:gd name="connsiteY307" fmla="*/ 103973 h 294047"/>
                  <a:gd name="connsiteX308" fmla="*/ 165059 w 247880"/>
                  <a:gd name="connsiteY308" fmla="*/ 105576 h 294047"/>
                  <a:gd name="connsiteX309" fmla="*/ 160738 w 247880"/>
                  <a:gd name="connsiteY309" fmla="*/ 109218 h 294047"/>
                  <a:gd name="connsiteX310" fmla="*/ 156713 w 247880"/>
                  <a:gd name="connsiteY310" fmla="*/ 113111 h 294047"/>
                  <a:gd name="connsiteX311" fmla="*/ 154632 w 247880"/>
                  <a:gd name="connsiteY311" fmla="*/ 115287 h 294047"/>
                  <a:gd name="connsiteX312" fmla="*/ 154106 w 247880"/>
                  <a:gd name="connsiteY312" fmla="*/ 115836 h 294047"/>
                  <a:gd name="connsiteX313" fmla="*/ 153855 w 247880"/>
                  <a:gd name="connsiteY313" fmla="*/ 116111 h 294047"/>
                  <a:gd name="connsiteX314" fmla="*/ 153717 w 247880"/>
                  <a:gd name="connsiteY314" fmla="*/ 116226 h 294047"/>
                  <a:gd name="connsiteX315" fmla="*/ 153786 w 247880"/>
                  <a:gd name="connsiteY315" fmla="*/ 116157 h 294047"/>
                  <a:gd name="connsiteX316" fmla="*/ 153717 w 247880"/>
                  <a:gd name="connsiteY316" fmla="*/ 116226 h 294047"/>
                  <a:gd name="connsiteX317" fmla="*/ 152780 w 247880"/>
                  <a:gd name="connsiteY317" fmla="*/ 117348 h 294047"/>
                  <a:gd name="connsiteX318" fmla="*/ 149029 w 247880"/>
                  <a:gd name="connsiteY318" fmla="*/ 121859 h 294047"/>
                  <a:gd name="connsiteX319" fmla="*/ 141872 w 247880"/>
                  <a:gd name="connsiteY319" fmla="*/ 131226 h 294047"/>
                  <a:gd name="connsiteX320" fmla="*/ 135103 w 247880"/>
                  <a:gd name="connsiteY320" fmla="*/ 140982 h 294047"/>
                  <a:gd name="connsiteX321" fmla="*/ 131741 w 247880"/>
                  <a:gd name="connsiteY321" fmla="*/ 146021 h 294047"/>
                  <a:gd name="connsiteX322" fmla="*/ 130118 w 247880"/>
                  <a:gd name="connsiteY322" fmla="*/ 148471 h 294047"/>
                  <a:gd name="connsiteX323" fmla="*/ 128357 w 247880"/>
                  <a:gd name="connsiteY323" fmla="*/ 151059 h 294047"/>
                  <a:gd name="connsiteX324" fmla="*/ 127922 w 247880"/>
                  <a:gd name="connsiteY324" fmla="*/ 151677 h 294047"/>
                  <a:gd name="connsiteX325" fmla="*/ 127579 w 247880"/>
                  <a:gd name="connsiteY325" fmla="*/ 152181 h 294047"/>
                  <a:gd name="connsiteX326" fmla="*/ 127351 w 247880"/>
                  <a:gd name="connsiteY326" fmla="*/ 152479 h 294047"/>
                  <a:gd name="connsiteX327" fmla="*/ 126413 w 247880"/>
                  <a:gd name="connsiteY327" fmla="*/ 153670 h 294047"/>
                  <a:gd name="connsiteX328" fmla="*/ 124195 w 247880"/>
                  <a:gd name="connsiteY328" fmla="*/ 156349 h 294047"/>
                  <a:gd name="connsiteX329" fmla="*/ 123074 w 247880"/>
                  <a:gd name="connsiteY329" fmla="*/ 157632 h 294047"/>
                  <a:gd name="connsiteX330" fmla="*/ 122045 w 247880"/>
                  <a:gd name="connsiteY330" fmla="*/ 158731 h 294047"/>
                  <a:gd name="connsiteX331" fmla="*/ 121016 w 247880"/>
                  <a:gd name="connsiteY331" fmla="*/ 159830 h 294047"/>
                  <a:gd name="connsiteX332" fmla="*/ 120490 w 247880"/>
                  <a:gd name="connsiteY332" fmla="*/ 160380 h 294047"/>
                  <a:gd name="connsiteX333" fmla="*/ 120239 w 247880"/>
                  <a:gd name="connsiteY333" fmla="*/ 160655 h 294047"/>
                  <a:gd name="connsiteX334" fmla="*/ 120124 w 247880"/>
                  <a:gd name="connsiteY334" fmla="*/ 160769 h 294047"/>
                  <a:gd name="connsiteX335" fmla="*/ 119873 w 247880"/>
                  <a:gd name="connsiteY335" fmla="*/ 160998 h 294047"/>
                  <a:gd name="connsiteX336" fmla="*/ 119804 w 247880"/>
                  <a:gd name="connsiteY336" fmla="*/ 161067 h 294047"/>
                  <a:gd name="connsiteX337" fmla="*/ 114956 w 247880"/>
                  <a:gd name="connsiteY337" fmla="*/ 165418 h 294047"/>
                  <a:gd name="connsiteX338" fmla="*/ 112532 w 247880"/>
                  <a:gd name="connsiteY338" fmla="*/ 167525 h 294047"/>
                  <a:gd name="connsiteX339" fmla="*/ 110131 w 247880"/>
                  <a:gd name="connsiteY339" fmla="*/ 169358 h 294047"/>
                  <a:gd name="connsiteX340" fmla="*/ 107730 w 247880"/>
                  <a:gd name="connsiteY340" fmla="*/ 171167 h 294047"/>
                  <a:gd name="connsiteX341" fmla="*/ 106541 w 247880"/>
                  <a:gd name="connsiteY341" fmla="*/ 172106 h 294047"/>
                  <a:gd name="connsiteX342" fmla="*/ 105924 w 247880"/>
                  <a:gd name="connsiteY342" fmla="*/ 172564 h 294047"/>
                  <a:gd name="connsiteX343" fmla="*/ 105466 w 247880"/>
                  <a:gd name="connsiteY343" fmla="*/ 172907 h 294047"/>
                  <a:gd name="connsiteX344" fmla="*/ 105146 w 247880"/>
                  <a:gd name="connsiteY344" fmla="*/ 173113 h 294047"/>
                  <a:gd name="connsiteX345" fmla="*/ 100092 w 247880"/>
                  <a:gd name="connsiteY345" fmla="*/ 176503 h 294047"/>
                  <a:gd name="connsiteX346" fmla="*/ 89985 w 247880"/>
                  <a:gd name="connsiteY346" fmla="*/ 183282 h 294047"/>
                  <a:gd name="connsiteX347" fmla="*/ 79877 w 247880"/>
                  <a:gd name="connsiteY347" fmla="*/ 189854 h 294047"/>
                  <a:gd name="connsiteX348" fmla="*/ 77362 w 247880"/>
                  <a:gd name="connsiteY348" fmla="*/ 191480 h 294047"/>
                  <a:gd name="connsiteX349" fmla="*/ 76104 w 247880"/>
                  <a:gd name="connsiteY349" fmla="*/ 192305 h 294047"/>
                  <a:gd name="connsiteX350" fmla="*/ 75487 w 247880"/>
                  <a:gd name="connsiteY350" fmla="*/ 192717 h 294047"/>
                  <a:gd name="connsiteX351" fmla="*/ 75327 w 247880"/>
                  <a:gd name="connsiteY351" fmla="*/ 192832 h 294047"/>
                  <a:gd name="connsiteX352" fmla="*/ 75281 w 247880"/>
                  <a:gd name="connsiteY352" fmla="*/ 192855 h 294047"/>
                  <a:gd name="connsiteX353" fmla="*/ 74984 w 247880"/>
                  <a:gd name="connsiteY353" fmla="*/ 193060 h 294047"/>
                  <a:gd name="connsiteX354" fmla="*/ 70410 w 247880"/>
                  <a:gd name="connsiteY354" fmla="*/ 196336 h 294047"/>
                  <a:gd name="connsiteX355" fmla="*/ 65814 w 247880"/>
                  <a:gd name="connsiteY355" fmla="*/ 199977 h 294047"/>
                  <a:gd name="connsiteX356" fmla="*/ 63504 w 247880"/>
                  <a:gd name="connsiteY356" fmla="*/ 201924 h 294047"/>
                  <a:gd name="connsiteX357" fmla="*/ 62338 w 247880"/>
                  <a:gd name="connsiteY357" fmla="*/ 202908 h 294047"/>
                  <a:gd name="connsiteX358" fmla="*/ 62063 w 247880"/>
                  <a:gd name="connsiteY358" fmla="*/ 203137 h 294047"/>
                  <a:gd name="connsiteX359" fmla="*/ 61903 w 247880"/>
                  <a:gd name="connsiteY359" fmla="*/ 203275 h 294047"/>
                  <a:gd name="connsiteX360" fmla="*/ 61835 w 247880"/>
                  <a:gd name="connsiteY360" fmla="*/ 203321 h 294047"/>
                  <a:gd name="connsiteX361" fmla="*/ 61972 w 247880"/>
                  <a:gd name="connsiteY361" fmla="*/ 203206 h 294047"/>
                  <a:gd name="connsiteX362" fmla="*/ 61469 w 247880"/>
                  <a:gd name="connsiteY362" fmla="*/ 203710 h 294047"/>
                  <a:gd name="connsiteX363" fmla="*/ 54219 w 247880"/>
                  <a:gd name="connsiteY363" fmla="*/ 211725 h 294047"/>
                  <a:gd name="connsiteX364" fmla="*/ 52550 w 247880"/>
                  <a:gd name="connsiteY364" fmla="*/ 214153 h 294047"/>
                  <a:gd name="connsiteX365" fmla="*/ 51727 w 247880"/>
                  <a:gd name="connsiteY365" fmla="*/ 215413 h 294047"/>
                  <a:gd name="connsiteX366" fmla="*/ 51636 w 247880"/>
                  <a:gd name="connsiteY366" fmla="*/ 215573 h 294047"/>
                  <a:gd name="connsiteX367" fmla="*/ 51704 w 247880"/>
                  <a:gd name="connsiteY367" fmla="*/ 215459 h 294047"/>
                  <a:gd name="connsiteX368" fmla="*/ 51658 w 247880"/>
                  <a:gd name="connsiteY368" fmla="*/ 215527 h 294047"/>
                  <a:gd name="connsiteX369" fmla="*/ 51499 w 247880"/>
                  <a:gd name="connsiteY369" fmla="*/ 215802 h 294047"/>
                  <a:gd name="connsiteX370" fmla="*/ 51178 w 247880"/>
                  <a:gd name="connsiteY370" fmla="*/ 216398 h 294047"/>
                  <a:gd name="connsiteX371" fmla="*/ 49898 w 247880"/>
                  <a:gd name="connsiteY371" fmla="*/ 218733 h 294047"/>
                  <a:gd name="connsiteX372" fmla="*/ 48869 w 247880"/>
                  <a:gd name="connsiteY372" fmla="*/ 221138 h 294047"/>
                  <a:gd name="connsiteX373" fmla="*/ 48000 w 247880"/>
                  <a:gd name="connsiteY373" fmla="*/ 223520 h 294047"/>
                  <a:gd name="connsiteX374" fmla="*/ 47634 w 247880"/>
                  <a:gd name="connsiteY374" fmla="*/ 224665 h 294047"/>
                  <a:gd name="connsiteX375" fmla="*/ 47268 w 247880"/>
                  <a:gd name="connsiteY375" fmla="*/ 225925 h 294047"/>
                  <a:gd name="connsiteX376" fmla="*/ 46010 w 247880"/>
                  <a:gd name="connsiteY376" fmla="*/ 232131 h 294047"/>
                  <a:gd name="connsiteX377" fmla="*/ 45827 w 247880"/>
                  <a:gd name="connsiteY377" fmla="*/ 232864 h 294047"/>
                  <a:gd name="connsiteX378" fmla="*/ 45782 w 247880"/>
                  <a:gd name="connsiteY378" fmla="*/ 233047 h 294047"/>
                  <a:gd name="connsiteX379" fmla="*/ 45782 w 247880"/>
                  <a:gd name="connsiteY379" fmla="*/ 233138 h 294047"/>
                  <a:gd name="connsiteX380" fmla="*/ 45576 w 247880"/>
                  <a:gd name="connsiteY380" fmla="*/ 233711 h 294047"/>
                  <a:gd name="connsiteX381" fmla="*/ 45461 w 247880"/>
                  <a:gd name="connsiteY381" fmla="*/ 234077 h 294047"/>
                  <a:gd name="connsiteX382" fmla="*/ 45233 w 247880"/>
                  <a:gd name="connsiteY382" fmla="*/ 234787 h 294047"/>
                  <a:gd name="connsiteX383" fmla="*/ 45164 w 247880"/>
                  <a:gd name="connsiteY383" fmla="*/ 234970 h 294047"/>
                  <a:gd name="connsiteX384" fmla="*/ 45164 w 247880"/>
                  <a:gd name="connsiteY384" fmla="*/ 235062 h 294047"/>
                  <a:gd name="connsiteX385" fmla="*/ 45050 w 247880"/>
                  <a:gd name="connsiteY385" fmla="*/ 235314 h 294047"/>
                  <a:gd name="connsiteX386" fmla="*/ 44912 w 247880"/>
                  <a:gd name="connsiteY386" fmla="*/ 235681 h 294047"/>
                  <a:gd name="connsiteX387" fmla="*/ 44615 w 247880"/>
                  <a:gd name="connsiteY387" fmla="*/ 236368 h 294047"/>
                  <a:gd name="connsiteX388" fmla="*/ 44478 w 247880"/>
                  <a:gd name="connsiteY388" fmla="*/ 236711 h 294047"/>
                  <a:gd name="connsiteX389" fmla="*/ 44295 w 247880"/>
                  <a:gd name="connsiteY389" fmla="*/ 237123 h 294047"/>
                  <a:gd name="connsiteX390" fmla="*/ 44226 w 247880"/>
                  <a:gd name="connsiteY390" fmla="*/ 237215 h 294047"/>
                  <a:gd name="connsiteX391" fmla="*/ 44089 w 247880"/>
                  <a:gd name="connsiteY391" fmla="*/ 237467 h 294047"/>
                  <a:gd name="connsiteX392" fmla="*/ 43037 w 247880"/>
                  <a:gd name="connsiteY392" fmla="*/ 239299 h 294047"/>
                  <a:gd name="connsiteX393" fmla="*/ 41962 w 247880"/>
                  <a:gd name="connsiteY393" fmla="*/ 240971 h 294047"/>
                  <a:gd name="connsiteX394" fmla="*/ 41025 w 247880"/>
                  <a:gd name="connsiteY394" fmla="*/ 242162 h 294047"/>
                  <a:gd name="connsiteX395" fmla="*/ 40545 w 247880"/>
                  <a:gd name="connsiteY395" fmla="*/ 242734 h 294047"/>
                  <a:gd name="connsiteX396" fmla="*/ 40316 w 247880"/>
                  <a:gd name="connsiteY396" fmla="*/ 243032 h 294047"/>
                  <a:gd name="connsiteX397" fmla="*/ 40202 w 247880"/>
                  <a:gd name="connsiteY397" fmla="*/ 243192 h 294047"/>
                  <a:gd name="connsiteX398" fmla="*/ 39927 w 247880"/>
                  <a:gd name="connsiteY398" fmla="*/ 243536 h 294047"/>
                  <a:gd name="connsiteX399" fmla="*/ 39836 w 247880"/>
                  <a:gd name="connsiteY399" fmla="*/ 243604 h 294047"/>
                  <a:gd name="connsiteX400" fmla="*/ 38532 w 247880"/>
                  <a:gd name="connsiteY400" fmla="*/ 244864 h 294047"/>
                  <a:gd name="connsiteX401" fmla="*/ 28036 w 247880"/>
                  <a:gd name="connsiteY401" fmla="*/ 252605 h 294047"/>
                  <a:gd name="connsiteX402" fmla="*/ 23188 w 247880"/>
                  <a:gd name="connsiteY402" fmla="*/ 255742 h 294047"/>
                  <a:gd name="connsiteX403" fmla="*/ 20718 w 247880"/>
                  <a:gd name="connsiteY403" fmla="*/ 257506 h 294047"/>
                  <a:gd name="connsiteX404" fmla="*/ 19483 w 247880"/>
                  <a:gd name="connsiteY404" fmla="*/ 258376 h 294047"/>
                  <a:gd name="connsiteX405" fmla="*/ 18866 w 247880"/>
                  <a:gd name="connsiteY405" fmla="*/ 258811 h 294047"/>
                  <a:gd name="connsiteX406" fmla="*/ 18797 w 247880"/>
                  <a:gd name="connsiteY406" fmla="*/ 258880 h 294047"/>
                  <a:gd name="connsiteX407" fmla="*/ 18912 w 247880"/>
                  <a:gd name="connsiteY407" fmla="*/ 258788 h 294047"/>
                  <a:gd name="connsiteX408" fmla="*/ 18775 w 247880"/>
                  <a:gd name="connsiteY408" fmla="*/ 258903 h 294047"/>
                  <a:gd name="connsiteX409" fmla="*/ 18523 w 247880"/>
                  <a:gd name="connsiteY409" fmla="*/ 259132 h 294047"/>
                  <a:gd name="connsiteX410" fmla="*/ 14796 w 247880"/>
                  <a:gd name="connsiteY410" fmla="*/ 262682 h 294047"/>
                  <a:gd name="connsiteX411" fmla="*/ 13241 w 247880"/>
                  <a:gd name="connsiteY411" fmla="*/ 264651 h 294047"/>
                  <a:gd name="connsiteX412" fmla="*/ 12394 w 247880"/>
                  <a:gd name="connsiteY412" fmla="*/ 265888 h 294047"/>
                  <a:gd name="connsiteX413" fmla="*/ 12463 w 247880"/>
                  <a:gd name="connsiteY413" fmla="*/ 265773 h 294047"/>
                  <a:gd name="connsiteX414" fmla="*/ 12463 w 247880"/>
                  <a:gd name="connsiteY414" fmla="*/ 265865 h 294047"/>
                  <a:gd name="connsiteX415" fmla="*/ 12371 w 247880"/>
                  <a:gd name="connsiteY415" fmla="*/ 266002 h 294047"/>
                  <a:gd name="connsiteX416" fmla="*/ 12234 w 247880"/>
                  <a:gd name="connsiteY416" fmla="*/ 266254 h 294047"/>
                  <a:gd name="connsiteX417" fmla="*/ 11937 w 247880"/>
                  <a:gd name="connsiteY417" fmla="*/ 266781 h 294047"/>
                  <a:gd name="connsiteX418" fmla="*/ 10931 w 247880"/>
                  <a:gd name="connsiteY418" fmla="*/ 268979 h 294047"/>
                  <a:gd name="connsiteX419" fmla="*/ 10222 w 247880"/>
                  <a:gd name="connsiteY419" fmla="*/ 271132 h 294047"/>
                  <a:gd name="connsiteX420" fmla="*/ 9399 w 247880"/>
                  <a:gd name="connsiteY420" fmla="*/ 276537 h 294047"/>
                  <a:gd name="connsiteX421" fmla="*/ 9399 w 247880"/>
                  <a:gd name="connsiteY421" fmla="*/ 275873 h 294047"/>
                  <a:gd name="connsiteX422" fmla="*/ 9445 w 247880"/>
                  <a:gd name="connsiteY422" fmla="*/ 279239 h 294047"/>
                  <a:gd name="connsiteX423" fmla="*/ 9445 w 247880"/>
                  <a:gd name="connsiteY423" fmla="*/ 279354 h 294047"/>
                  <a:gd name="connsiteX424" fmla="*/ 9445 w 247880"/>
                  <a:gd name="connsiteY424" fmla="*/ 279354 h 294047"/>
                  <a:gd name="connsiteX425" fmla="*/ 9445 w 247880"/>
                  <a:gd name="connsiteY425" fmla="*/ 279148 h 294047"/>
                  <a:gd name="connsiteX426" fmla="*/ 9445 w 247880"/>
                  <a:gd name="connsiteY426" fmla="*/ 279148 h 294047"/>
                  <a:gd name="connsiteX427" fmla="*/ 9445 w 247880"/>
                  <a:gd name="connsiteY427" fmla="*/ 279239 h 294047"/>
                  <a:gd name="connsiteX428" fmla="*/ 9490 w 247880"/>
                  <a:gd name="connsiteY428" fmla="*/ 279469 h 294047"/>
                  <a:gd name="connsiteX429" fmla="*/ 9536 w 247880"/>
                  <a:gd name="connsiteY429" fmla="*/ 279881 h 294047"/>
                  <a:gd name="connsiteX430" fmla="*/ 9627 w 247880"/>
                  <a:gd name="connsiteY430" fmla="*/ 280705 h 294047"/>
                  <a:gd name="connsiteX431" fmla="*/ 9810 w 247880"/>
                  <a:gd name="connsiteY431" fmla="*/ 282400 h 294047"/>
                  <a:gd name="connsiteX432" fmla="*/ 9993 w 247880"/>
                  <a:gd name="connsiteY432" fmla="*/ 284071 h 294047"/>
                  <a:gd name="connsiteX433" fmla="*/ 10039 w 247880"/>
                  <a:gd name="connsiteY433" fmla="*/ 284484 h 294047"/>
                  <a:gd name="connsiteX434" fmla="*/ 10039 w 247880"/>
                  <a:gd name="connsiteY434" fmla="*/ 284598 h 294047"/>
                  <a:gd name="connsiteX435" fmla="*/ 10039 w 247880"/>
                  <a:gd name="connsiteY435" fmla="*/ 284598 h 294047"/>
                  <a:gd name="connsiteX436" fmla="*/ 9993 w 247880"/>
                  <a:gd name="connsiteY436" fmla="*/ 284278 h 294047"/>
                  <a:gd name="connsiteX437" fmla="*/ 9993 w 247880"/>
                  <a:gd name="connsiteY437" fmla="*/ 284278 h 294047"/>
                  <a:gd name="connsiteX438" fmla="*/ 9993 w 247880"/>
                  <a:gd name="connsiteY438" fmla="*/ 284301 h 294047"/>
                  <a:gd name="connsiteX439" fmla="*/ 9993 w 247880"/>
                  <a:gd name="connsiteY439" fmla="*/ 284301 h 294047"/>
                  <a:gd name="connsiteX440" fmla="*/ 9993 w 247880"/>
                  <a:gd name="connsiteY440" fmla="*/ 284369 h 294047"/>
                  <a:gd name="connsiteX441" fmla="*/ 10039 w 247880"/>
                  <a:gd name="connsiteY441" fmla="*/ 284575 h 294047"/>
                  <a:gd name="connsiteX442" fmla="*/ 10199 w 247880"/>
                  <a:gd name="connsiteY442" fmla="*/ 285377 h 294047"/>
                  <a:gd name="connsiteX443" fmla="*/ 10840 w 247880"/>
                  <a:gd name="connsiteY443" fmla="*/ 288492 h 294047"/>
                  <a:gd name="connsiteX444" fmla="*/ 1829 w 247880"/>
                  <a:gd name="connsiteY444" fmla="*/ 290003 h 294047"/>
                  <a:gd name="connsiteX445" fmla="*/ 1738 w 247880"/>
                  <a:gd name="connsiteY445" fmla="*/ 276193 h 294047"/>
                  <a:gd name="connsiteX446" fmla="*/ 2013 w 247880"/>
                  <a:gd name="connsiteY446" fmla="*/ 274522 h 294047"/>
                  <a:gd name="connsiteX447" fmla="*/ 2333 w 247880"/>
                  <a:gd name="connsiteY447" fmla="*/ 272987 h 294047"/>
                  <a:gd name="connsiteX448" fmla="*/ 2493 w 247880"/>
                  <a:gd name="connsiteY448" fmla="*/ 272231 h 294047"/>
                  <a:gd name="connsiteX449" fmla="*/ 2584 w 247880"/>
                  <a:gd name="connsiteY449" fmla="*/ 271842 h 294047"/>
                  <a:gd name="connsiteX450" fmla="*/ 2584 w 247880"/>
                  <a:gd name="connsiteY450" fmla="*/ 271751 h 294047"/>
                  <a:gd name="connsiteX451" fmla="*/ 2676 w 247880"/>
                  <a:gd name="connsiteY451" fmla="*/ 271430 h 294047"/>
                  <a:gd name="connsiteX452" fmla="*/ 2744 w 247880"/>
                  <a:gd name="connsiteY452" fmla="*/ 271201 h 294047"/>
                  <a:gd name="connsiteX453" fmla="*/ 3293 w 247880"/>
                  <a:gd name="connsiteY453" fmla="*/ 269414 h 294047"/>
                  <a:gd name="connsiteX454" fmla="*/ 3979 w 247880"/>
                  <a:gd name="connsiteY454" fmla="*/ 267697 h 294047"/>
                  <a:gd name="connsiteX455" fmla="*/ 4825 w 247880"/>
                  <a:gd name="connsiteY455" fmla="*/ 265911 h 294047"/>
                  <a:gd name="connsiteX456" fmla="*/ 5786 w 247880"/>
                  <a:gd name="connsiteY456" fmla="*/ 264170 h 294047"/>
                  <a:gd name="connsiteX457" fmla="*/ 6655 w 247880"/>
                  <a:gd name="connsiteY457" fmla="*/ 262865 h 294047"/>
                  <a:gd name="connsiteX458" fmla="*/ 11663 w 247880"/>
                  <a:gd name="connsiteY458" fmla="*/ 257368 h 294047"/>
                  <a:gd name="connsiteX459" fmla="*/ 13080 w 247880"/>
                  <a:gd name="connsiteY459" fmla="*/ 256155 h 294047"/>
                  <a:gd name="connsiteX460" fmla="*/ 14361 w 247880"/>
                  <a:gd name="connsiteY460" fmla="*/ 255216 h 294047"/>
                  <a:gd name="connsiteX461" fmla="*/ 15001 w 247880"/>
                  <a:gd name="connsiteY461" fmla="*/ 254757 h 294047"/>
                  <a:gd name="connsiteX462" fmla="*/ 15322 w 247880"/>
                  <a:gd name="connsiteY462" fmla="*/ 254529 h 294047"/>
                  <a:gd name="connsiteX463" fmla="*/ 15390 w 247880"/>
                  <a:gd name="connsiteY463" fmla="*/ 254460 h 294047"/>
                  <a:gd name="connsiteX464" fmla="*/ 15619 w 247880"/>
                  <a:gd name="connsiteY464" fmla="*/ 254300 h 294047"/>
                  <a:gd name="connsiteX465" fmla="*/ 15802 w 247880"/>
                  <a:gd name="connsiteY465" fmla="*/ 254208 h 294047"/>
                  <a:gd name="connsiteX466" fmla="*/ 17243 w 247880"/>
                  <a:gd name="connsiteY466" fmla="*/ 253338 h 294047"/>
                  <a:gd name="connsiteX467" fmla="*/ 22914 w 247880"/>
                  <a:gd name="connsiteY467" fmla="*/ 250086 h 294047"/>
                  <a:gd name="connsiteX468" fmla="*/ 25681 w 247880"/>
                  <a:gd name="connsiteY468" fmla="*/ 248597 h 294047"/>
                  <a:gd name="connsiteX469" fmla="*/ 26252 w 247880"/>
                  <a:gd name="connsiteY469" fmla="*/ 248277 h 294047"/>
                  <a:gd name="connsiteX470" fmla="*/ 26938 w 247880"/>
                  <a:gd name="connsiteY470" fmla="*/ 247910 h 294047"/>
                  <a:gd name="connsiteX471" fmla="*/ 28288 w 247880"/>
                  <a:gd name="connsiteY471" fmla="*/ 247131 h 294047"/>
                  <a:gd name="connsiteX472" fmla="*/ 31009 w 247880"/>
                  <a:gd name="connsiteY472" fmla="*/ 245551 h 294047"/>
                  <a:gd name="connsiteX473" fmla="*/ 31695 w 247880"/>
                  <a:gd name="connsiteY473" fmla="*/ 245162 h 294047"/>
                  <a:gd name="connsiteX474" fmla="*/ 31878 w 247880"/>
                  <a:gd name="connsiteY474" fmla="*/ 245047 h 294047"/>
                  <a:gd name="connsiteX475" fmla="*/ 31946 w 247880"/>
                  <a:gd name="connsiteY475" fmla="*/ 245001 h 294047"/>
                  <a:gd name="connsiteX476" fmla="*/ 31901 w 247880"/>
                  <a:gd name="connsiteY476" fmla="*/ 245047 h 294047"/>
                  <a:gd name="connsiteX477" fmla="*/ 32175 w 247880"/>
                  <a:gd name="connsiteY477" fmla="*/ 244864 h 294047"/>
                  <a:gd name="connsiteX478" fmla="*/ 33250 w 247880"/>
                  <a:gd name="connsiteY478" fmla="*/ 244131 h 294047"/>
                  <a:gd name="connsiteX479" fmla="*/ 34348 w 247880"/>
                  <a:gd name="connsiteY479" fmla="*/ 243399 h 294047"/>
                  <a:gd name="connsiteX480" fmla="*/ 35537 w 247880"/>
                  <a:gd name="connsiteY480" fmla="*/ 242413 h 294047"/>
                  <a:gd name="connsiteX481" fmla="*/ 36726 w 247880"/>
                  <a:gd name="connsiteY481" fmla="*/ 241406 h 294047"/>
                  <a:gd name="connsiteX482" fmla="*/ 37023 w 247880"/>
                  <a:gd name="connsiteY482" fmla="*/ 241108 h 294047"/>
                  <a:gd name="connsiteX483" fmla="*/ 37183 w 247880"/>
                  <a:gd name="connsiteY483" fmla="*/ 240994 h 294047"/>
                  <a:gd name="connsiteX484" fmla="*/ 37252 w 247880"/>
                  <a:gd name="connsiteY484" fmla="*/ 240925 h 294047"/>
                  <a:gd name="connsiteX485" fmla="*/ 37160 w 247880"/>
                  <a:gd name="connsiteY485" fmla="*/ 241017 h 294047"/>
                  <a:gd name="connsiteX486" fmla="*/ 37549 w 247880"/>
                  <a:gd name="connsiteY486" fmla="*/ 240559 h 294047"/>
                  <a:gd name="connsiteX487" fmla="*/ 39218 w 247880"/>
                  <a:gd name="connsiteY487" fmla="*/ 238795 h 294047"/>
                  <a:gd name="connsiteX488" fmla="*/ 40956 w 247880"/>
                  <a:gd name="connsiteY488" fmla="*/ 236184 h 294047"/>
                  <a:gd name="connsiteX489" fmla="*/ 41391 w 247880"/>
                  <a:gd name="connsiteY489" fmla="*/ 235543 h 294047"/>
                  <a:gd name="connsiteX490" fmla="*/ 41437 w 247880"/>
                  <a:gd name="connsiteY490" fmla="*/ 235452 h 294047"/>
                  <a:gd name="connsiteX491" fmla="*/ 41231 w 247880"/>
                  <a:gd name="connsiteY491" fmla="*/ 235841 h 294047"/>
                  <a:gd name="connsiteX492" fmla="*/ 41322 w 247880"/>
                  <a:gd name="connsiteY492" fmla="*/ 235657 h 294047"/>
                  <a:gd name="connsiteX493" fmla="*/ 41482 w 247880"/>
                  <a:gd name="connsiteY493" fmla="*/ 235314 h 294047"/>
                  <a:gd name="connsiteX494" fmla="*/ 42077 w 247880"/>
                  <a:gd name="connsiteY494" fmla="*/ 234100 h 294047"/>
                  <a:gd name="connsiteX495" fmla="*/ 42603 w 247880"/>
                  <a:gd name="connsiteY495" fmla="*/ 232612 h 294047"/>
                  <a:gd name="connsiteX496" fmla="*/ 42763 w 247880"/>
                  <a:gd name="connsiteY496" fmla="*/ 232245 h 294047"/>
                  <a:gd name="connsiteX497" fmla="*/ 42763 w 247880"/>
                  <a:gd name="connsiteY497" fmla="*/ 232154 h 294047"/>
                  <a:gd name="connsiteX498" fmla="*/ 42763 w 247880"/>
                  <a:gd name="connsiteY498" fmla="*/ 232268 h 294047"/>
                  <a:gd name="connsiteX499" fmla="*/ 42809 w 247880"/>
                  <a:gd name="connsiteY499" fmla="*/ 232108 h 294047"/>
                  <a:gd name="connsiteX500" fmla="*/ 42991 w 247880"/>
                  <a:gd name="connsiteY500" fmla="*/ 231490 h 294047"/>
                  <a:gd name="connsiteX501" fmla="*/ 43358 w 247880"/>
                  <a:gd name="connsiteY501" fmla="*/ 230138 h 294047"/>
                  <a:gd name="connsiteX502" fmla="*/ 43701 w 247880"/>
                  <a:gd name="connsiteY502" fmla="*/ 228741 h 294047"/>
                  <a:gd name="connsiteX503" fmla="*/ 44569 w 247880"/>
                  <a:gd name="connsiteY503" fmla="*/ 225352 h 294047"/>
                  <a:gd name="connsiteX504" fmla="*/ 47199 w 247880"/>
                  <a:gd name="connsiteY504" fmla="*/ 218848 h 294047"/>
                  <a:gd name="connsiteX505" fmla="*/ 54974 w 247880"/>
                  <a:gd name="connsiteY505" fmla="*/ 207786 h 294047"/>
                  <a:gd name="connsiteX506" fmla="*/ 57375 w 247880"/>
                  <a:gd name="connsiteY506" fmla="*/ 205382 h 294047"/>
                  <a:gd name="connsiteX507" fmla="*/ 59731 w 247880"/>
                  <a:gd name="connsiteY507" fmla="*/ 203229 h 294047"/>
                  <a:gd name="connsiteX508" fmla="*/ 64876 w 247880"/>
                  <a:gd name="connsiteY508" fmla="*/ 199107 h 294047"/>
                  <a:gd name="connsiteX509" fmla="*/ 67460 w 247880"/>
                  <a:gd name="connsiteY509" fmla="*/ 197114 h 294047"/>
                  <a:gd name="connsiteX510" fmla="*/ 70044 w 247880"/>
                  <a:gd name="connsiteY510" fmla="*/ 195328 h 294047"/>
                  <a:gd name="connsiteX511" fmla="*/ 75304 w 247880"/>
                  <a:gd name="connsiteY511" fmla="*/ 191778 h 294047"/>
                  <a:gd name="connsiteX512" fmla="*/ 96662 w 247880"/>
                  <a:gd name="connsiteY512" fmla="*/ 178655 h 294047"/>
                  <a:gd name="connsiteX513" fmla="*/ 116763 w 247880"/>
                  <a:gd name="connsiteY513" fmla="*/ 164411 h 294047"/>
                  <a:gd name="connsiteX514" fmla="*/ 119141 w 247880"/>
                  <a:gd name="connsiteY514" fmla="*/ 162372 h 294047"/>
                  <a:gd name="connsiteX515" fmla="*/ 120330 w 247880"/>
                  <a:gd name="connsiteY515" fmla="*/ 161342 h 294047"/>
                  <a:gd name="connsiteX516" fmla="*/ 121245 w 247880"/>
                  <a:gd name="connsiteY516" fmla="*/ 160426 h 294047"/>
                  <a:gd name="connsiteX517" fmla="*/ 123349 w 247880"/>
                  <a:gd name="connsiteY517" fmla="*/ 158319 h 294047"/>
                  <a:gd name="connsiteX518" fmla="*/ 125430 w 247880"/>
                  <a:gd name="connsiteY518" fmla="*/ 155983 h 294047"/>
                  <a:gd name="connsiteX519" fmla="*/ 132793 w 247880"/>
                  <a:gd name="connsiteY519" fmla="*/ 146272 h 294047"/>
                  <a:gd name="connsiteX520" fmla="*/ 147726 w 247880"/>
                  <a:gd name="connsiteY520" fmla="*/ 125753 h 294047"/>
                  <a:gd name="connsiteX521" fmla="*/ 151773 w 247880"/>
                  <a:gd name="connsiteY521" fmla="*/ 120897 h 294047"/>
                  <a:gd name="connsiteX522" fmla="*/ 153809 w 247880"/>
                  <a:gd name="connsiteY522" fmla="*/ 118539 h 294047"/>
                  <a:gd name="connsiteX523" fmla="*/ 154838 w 247880"/>
                  <a:gd name="connsiteY523" fmla="*/ 117325 h 294047"/>
                  <a:gd name="connsiteX524" fmla="*/ 156027 w 247880"/>
                  <a:gd name="connsiteY524" fmla="*/ 116111 h 294047"/>
                  <a:gd name="connsiteX525" fmla="*/ 165517 w 247880"/>
                  <a:gd name="connsiteY525" fmla="*/ 107386 h 294047"/>
                  <a:gd name="connsiteX526" fmla="*/ 168009 w 247880"/>
                  <a:gd name="connsiteY526" fmla="*/ 105485 h 294047"/>
                  <a:gd name="connsiteX527" fmla="*/ 170776 w 247880"/>
                  <a:gd name="connsiteY527" fmla="*/ 103653 h 294047"/>
                  <a:gd name="connsiteX528" fmla="*/ 176356 w 247880"/>
                  <a:gd name="connsiteY528" fmla="*/ 100447 h 294047"/>
                  <a:gd name="connsiteX529" fmla="*/ 187630 w 247880"/>
                  <a:gd name="connsiteY529" fmla="*/ 94882 h 294047"/>
                  <a:gd name="connsiteX530" fmla="*/ 198744 w 247880"/>
                  <a:gd name="connsiteY530" fmla="*/ 89225 h 294047"/>
                  <a:gd name="connsiteX531" fmla="*/ 204095 w 247880"/>
                  <a:gd name="connsiteY531" fmla="*/ 86110 h 294047"/>
                  <a:gd name="connsiteX532" fmla="*/ 206725 w 247880"/>
                  <a:gd name="connsiteY532" fmla="*/ 84553 h 294047"/>
                  <a:gd name="connsiteX533" fmla="*/ 209377 w 247880"/>
                  <a:gd name="connsiteY533" fmla="*/ 82904 h 294047"/>
                  <a:gd name="connsiteX534" fmla="*/ 219713 w 247880"/>
                  <a:gd name="connsiteY534" fmla="*/ 76102 h 294047"/>
                  <a:gd name="connsiteX535" fmla="*/ 224653 w 247880"/>
                  <a:gd name="connsiteY535" fmla="*/ 72255 h 294047"/>
                  <a:gd name="connsiteX536" fmla="*/ 225888 w 247880"/>
                  <a:gd name="connsiteY536" fmla="*/ 71293 h 294047"/>
                  <a:gd name="connsiteX537" fmla="*/ 226940 w 247880"/>
                  <a:gd name="connsiteY537" fmla="*/ 70308 h 294047"/>
                  <a:gd name="connsiteX538" fmla="*/ 229135 w 247880"/>
                  <a:gd name="connsiteY538" fmla="*/ 68178 h 294047"/>
                  <a:gd name="connsiteX539" fmla="*/ 231330 w 247880"/>
                  <a:gd name="connsiteY539" fmla="*/ 66048 h 294047"/>
                  <a:gd name="connsiteX540" fmla="*/ 233365 w 247880"/>
                  <a:gd name="connsiteY540" fmla="*/ 63666 h 294047"/>
                  <a:gd name="connsiteX541" fmla="*/ 235378 w 247880"/>
                  <a:gd name="connsiteY541" fmla="*/ 61262 h 294047"/>
                  <a:gd name="connsiteX542" fmla="*/ 236316 w 247880"/>
                  <a:gd name="connsiteY542" fmla="*/ 60094 h 294047"/>
                  <a:gd name="connsiteX543" fmla="*/ 237185 w 247880"/>
                  <a:gd name="connsiteY543" fmla="*/ 58834 h 294047"/>
                  <a:gd name="connsiteX544" fmla="*/ 242947 w 247880"/>
                  <a:gd name="connsiteY544" fmla="*/ 48070 h 294047"/>
                  <a:gd name="connsiteX545" fmla="*/ 243930 w 247880"/>
                  <a:gd name="connsiteY545" fmla="*/ 45162 h 294047"/>
                  <a:gd name="connsiteX546" fmla="*/ 244731 w 247880"/>
                  <a:gd name="connsiteY546" fmla="*/ 42185 h 294047"/>
                  <a:gd name="connsiteX547" fmla="*/ 245326 w 247880"/>
                  <a:gd name="connsiteY547" fmla="*/ 39208 h 294047"/>
                  <a:gd name="connsiteX548" fmla="*/ 245737 w 247880"/>
                  <a:gd name="connsiteY548" fmla="*/ 36093 h 294047"/>
                  <a:gd name="connsiteX549" fmla="*/ 245897 w 247880"/>
                  <a:gd name="connsiteY549" fmla="*/ 29978 h 294047"/>
                  <a:gd name="connsiteX550" fmla="*/ 245645 w 247880"/>
                  <a:gd name="connsiteY550" fmla="*/ 26886 h 294047"/>
                  <a:gd name="connsiteX551" fmla="*/ 245531 w 247880"/>
                  <a:gd name="connsiteY551" fmla="*/ 25352 h 294047"/>
                  <a:gd name="connsiteX552" fmla="*/ 245280 w 247880"/>
                  <a:gd name="connsiteY552" fmla="*/ 23841 h 294047"/>
                  <a:gd name="connsiteX553" fmla="*/ 236842 w 247880"/>
                  <a:gd name="connsiteY553" fmla="*/ 458 h 294047"/>
                  <a:gd name="connsiteX554" fmla="*/ 237916 w 247880"/>
                  <a:gd name="connsiteY554" fmla="*/ 92 h 29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247880" h="294047">
                    <a:moveTo>
                      <a:pt x="237985" y="0"/>
                    </a:moveTo>
                    <a:cubicBezTo>
                      <a:pt x="238739" y="1786"/>
                      <a:pt x="239929" y="3710"/>
                      <a:pt x="240775" y="5588"/>
                    </a:cubicBezTo>
                    <a:lnTo>
                      <a:pt x="242170" y="8405"/>
                    </a:lnTo>
                    <a:cubicBezTo>
                      <a:pt x="242627" y="9344"/>
                      <a:pt x="242970" y="10375"/>
                      <a:pt x="243359" y="11336"/>
                    </a:cubicBezTo>
                    <a:lnTo>
                      <a:pt x="244525" y="14314"/>
                    </a:lnTo>
                    <a:lnTo>
                      <a:pt x="245097" y="15802"/>
                    </a:lnTo>
                    <a:lnTo>
                      <a:pt x="245531" y="17337"/>
                    </a:lnTo>
                    <a:cubicBezTo>
                      <a:pt x="245806" y="18344"/>
                      <a:pt x="246126" y="19352"/>
                      <a:pt x="246377" y="20359"/>
                    </a:cubicBezTo>
                    <a:lnTo>
                      <a:pt x="247018" y="23520"/>
                    </a:lnTo>
                    <a:lnTo>
                      <a:pt x="247338" y="25077"/>
                    </a:lnTo>
                    <a:lnTo>
                      <a:pt x="247521" y="26680"/>
                    </a:lnTo>
                    <a:lnTo>
                      <a:pt x="247841" y="29864"/>
                    </a:lnTo>
                    <a:cubicBezTo>
                      <a:pt x="247932" y="32016"/>
                      <a:pt x="247841" y="34124"/>
                      <a:pt x="247818" y="36299"/>
                    </a:cubicBezTo>
                    <a:lnTo>
                      <a:pt x="247475" y="39437"/>
                    </a:lnTo>
                    <a:lnTo>
                      <a:pt x="246903" y="42666"/>
                    </a:lnTo>
                    <a:lnTo>
                      <a:pt x="246149" y="45780"/>
                    </a:lnTo>
                    <a:lnTo>
                      <a:pt x="245188" y="48872"/>
                    </a:lnTo>
                    <a:cubicBezTo>
                      <a:pt x="243793" y="52857"/>
                      <a:pt x="241735" y="56773"/>
                      <a:pt x="239403" y="60323"/>
                    </a:cubicBezTo>
                    <a:lnTo>
                      <a:pt x="238511" y="61651"/>
                    </a:lnTo>
                    <a:cubicBezTo>
                      <a:pt x="238122" y="62224"/>
                      <a:pt x="237848" y="62521"/>
                      <a:pt x="237505" y="62956"/>
                    </a:cubicBezTo>
                    <a:lnTo>
                      <a:pt x="235538" y="65407"/>
                    </a:lnTo>
                    <a:cubicBezTo>
                      <a:pt x="234875" y="66231"/>
                      <a:pt x="234235" y="67056"/>
                      <a:pt x="233549" y="67881"/>
                    </a:cubicBezTo>
                    <a:lnTo>
                      <a:pt x="231285" y="70170"/>
                    </a:lnTo>
                    <a:lnTo>
                      <a:pt x="229021" y="72461"/>
                    </a:lnTo>
                    <a:cubicBezTo>
                      <a:pt x="228609" y="72850"/>
                      <a:pt x="228335" y="73216"/>
                      <a:pt x="227832" y="73652"/>
                    </a:cubicBezTo>
                    <a:lnTo>
                      <a:pt x="226620" y="74636"/>
                    </a:lnTo>
                    <a:lnTo>
                      <a:pt x="221772" y="78598"/>
                    </a:lnTo>
                    <a:cubicBezTo>
                      <a:pt x="218341" y="81049"/>
                      <a:pt x="214820" y="83591"/>
                      <a:pt x="211344" y="85835"/>
                    </a:cubicBezTo>
                    <a:lnTo>
                      <a:pt x="208737" y="87576"/>
                    </a:lnTo>
                    <a:cubicBezTo>
                      <a:pt x="207731" y="88240"/>
                      <a:pt x="206931" y="88698"/>
                      <a:pt x="206016" y="89270"/>
                    </a:cubicBezTo>
                    <a:lnTo>
                      <a:pt x="200596" y="92591"/>
                    </a:lnTo>
                    <a:cubicBezTo>
                      <a:pt x="196937" y="94584"/>
                      <a:pt x="193347" y="96668"/>
                      <a:pt x="189528" y="98523"/>
                    </a:cubicBezTo>
                    <a:cubicBezTo>
                      <a:pt x="182005" y="102439"/>
                      <a:pt x="174572" y="105851"/>
                      <a:pt x="168353" y="111073"/>
                    </a:cubicBezTo>
                    <a:cubicBezTo>
                      <a:pt x="165243" y="113684"/>
                      <a:pt x="162384" y="116478"/>
                      <a:pt x="159571" y="119546"/>
                    </a:cubicBezTo>
                    <a:lnTo>
                      <a:pt x="158611" y="120577"/>
                    </a:lnTo>
                    <a:lnTo>
                      <a:pt x="157605" y="121791"/>
                    </a:lnTo>
                    <a:lnTo>
                      <a:pt x="155615" y="124218"/>
                    </a:lnTo>
                    <a:cubicBezTo>
                      <a:pt x="154312" y="125822"/>
                      <a:pt x="152917" y="127424"/>
                      <a:pt x="151728" y="129074"/>
                    </a:cubicBezTo>
                    <a:cubicBezTo>
                      <a:pt x="146743" y="135554"/>
                      <a:pt x="142100" y="142540"/>
                      <a:pt x="137573" y="149502"/>
                    </a:cubicBezTo>
                    <a:cubicBezTo>
                      <a:pt x="135240" y="153028"/>
                      <a:pt x="132885" y="156601"/>
                      <a:pt x="129935" y="159922"/>
                    </a:cubicBezTo>
                    <a:cubicBezTo>
                      <a:pt x="129249" y="160701"/>
                      <a:pt x="128608" y="161525"/>
                      <a:pt x="127877" y="162304"/>
                    </a:cubicBezTo>
                    <a:lnTo>
                      <a:pt x="125590" y="164663"/>
                    </a:lnTo>
                    <a:lnTo>
                      <a:pt x="125018" y="165258"/>
                    </a:lnTo>
                    <a:lnTo>
                      <a:pt x="124744" y="165533"/>
                    </a:lnTo>
                    <a:lnTo>
                      <a:pt x="124606" y="165693"/>
                    </a:lnTo>
                    <a:lnTo>
                      <a:pt x="124332" y="165968"/>
                    </a:lnTo>
                    <a:lnTo>
                      <a:pt x="123143" y="166998"/>
                    </a:lnTo>
                    <a:lnTo>
                      <a:pt x="120788" y="169060"/>
                    </a:lnTo>
                    <a:cubicBezTo>
                      <a:pt x="119187" y="170411"/>
                      <a:pt x="117746" y="171877"/>
                      <a:pt x="115985" y="173159"/>
                    </a:cubicBezTo>
                    <a:lnTo>
                      <a:pt x="110817" y="177075"/>
                    </a:lnTo>
                    <a:lnTo>
                      <a:pt x="109514" y="178037"/>
                    </a:lnTo>
                    <a:lnTo>
                      <a:pt x="109194" y="178289"/>
                    </a:lnTo>
                    <a:lnTo>
                      <a:pt x="108782" y="178564"/>
                    </a:lnTo>
                    <a:lnTo>
                      <a:pt x="108119" y="178976"/>
                    </a:lnTo>
                    <a:lnTo>
                      <a:pt x="105489" y="180694"/>
                    </a:lnTo>
                    <a:lnTo>
                      <a:pt x="100252" y="184129"/>
                    </a:lnTo>
                    <a:cubicBezTo>
                      <a:pt x="93278" y="188755"/>
                      <a:pt x="86189" y="193152"/>
                      <a:pt x="79146" y="197618"/>
                    </a:cubicBezTo>
                    <a:cubicBezTo>
                      <a:pt x="77545" y="198672"/>
                      <a:pt x="75761" y="200000"/>
                      <a:pt x="74069" y="201168"/>
                    </a:cubicBezTo>
                    <a:cubicBezTo>
                      <a:pt x="73223" y="201786"/>
                      <a:pt x="72331" y="202359"/>
                      <a:pt x="71530" y="202977"/>
                    </a:cubicBezTo>
                    <a:lnTo>
                      <a:pt x="69198" y="204855"/>
                    </a:lnTo>
                    <a:cubicBezTo>
                      <a:pt x="67689" y="206115"/>
                      <a:pt x="65974" y="207305"/>
                      <a:pt x="64624" y="208656"/>
                    </a:cubicBezTo>
                    <a:cubicBezTo>
                      <a:pt x="63870" y="209343"/>
                      <a:pt x="63024" y="210099"/>
                      <a:pt x="62384" y="210764"/>
                    </a:cubicBezTo>
                    <a:lnTo>
                      <a:pt x="60394" y="212825"/>
                    </a:lnTo>
                    <a:cubicBezTo>
                      <a:pt x="57787" y="215779"/>
                      <a:pt x="55706" y="218733"/>
                      <a:pt x="53945" y="222375"/>
                    </a:cubicBezTo>
                    <a:cubicBezTo>
                      <a:pt x="53190" y="223932"/>
                      <a:pt x="52573" y="225741"/>
                      <a:pt x="51979" y="227528"/>
                    </a:cubicBezTo>
                    <a:lnTo>
                      <a:pt x="51338" y="230253"/>
                    </a:lnTo>
                    <a:lnTo>
                      <a:pt x="50950" y="231902"/>
                    </a:lnTo>
                    <a:cubicBezTo>
                      <a:pt x="50858" y="232360"/>
                      <a:pt x="50675" y="233024"/>
                      <a:pt x="50515" y="233596"/>
                    </a:cubicBezTo>
                    <a:lnTo>
                      <a:pt x="50264" y="234490"/>
                    </a:lnTo>
                    <a:lnTo>
                      <a:pt x="50195" y="234719"/>
                    </a:lnTo>
                    <a:lnTo>
                      <a:pt x="50058" y="235108"/>
                    </a:lnTo>
                    <a:lnTo>
                      <a:pt x="49921" y="235474"/>
                    </a:lnTo>
                    <a:lnTo>
                      <a:pt x="49394" y="236963"/>
                    </a:lnTo>
                    <a:lnTo>
                      <a:pt x="48663" y="238589"/>
                    </a:lnTo>
                    <a:lnTo>
                      <a:pt x="48503" y="238956"/>
                    </a:lnTo>
                    <a:lnTo>
                      <a:pt x="48411" y="239139"/>
                    </a:lnTo>
                    <a:lnTo>
                      <a:pt x="48091" y="239688"/>
                    </a:lnTo>
                    <a:lnTo>
                      <a:pt x="48045" y="239780"/>
                    </a:lnTo>
                    <a:lnTo>
                      <a:pt x="47611" y="240421"/>
                    </a:lnTo>
                    <a:lnTo>
                      <a:pt x="45941" y="243078"/>
                    </a:lnTo>
                    <a:cubicBezTo>
                      <a:pt x="45141" y="244062"/>
                      <a:pt x="44295" y="245047"/>
                      <a:pt x="43449" y="246009"/>
                    </a:cubicBezTo>
                    <a:lnTo>
                      <a:pt x="42809" y="246719"/>
                    </a:lnTo>
                    <a:cubicBezTo>
                      <a:pt x="42923" y="246605"/>
                      <a:pt x="42557" y="246948"/>
                      <a:pt x="42580" y="246948"/>
                    </a:cubicBezTo>
                    <a:lnTo>
                      <a:pt x="42511" y="247017"/>
                    </a:lnTo>
                    <a:lnTo>
                      <a:pt x="42351" y="247131"/>
                    </a:lnTo>
                    <a:lnTo>
                      <a:pt x="42054" y="247383"/>
                    </a:lnTo>
                    <a:lnTo>
                      <a:pt x="40888" y="248414"/>
                    </a:lnTo>
                    <a:lnTo>
                      <a:pt x="39699" y="249467"/>
                    </a:lnTo>
                    <a:lnTo>
                      <a:pt x="38235" y="250521"/>
                    </a:lnTo>
                    <a:lnTo>
                      <a:pt x="36749" y="251551"/>
                    </a:lnTo>
                    <a:lnTo>
                      <a:pt x="36383" y="251826"/>
                    </a:lnTo>
                    <a:lnTo>
                      <a:pt x="35903" y="252101"/>
                    </a:lnTo>
                    <a:lnTo>
                      <a:pt x="35217" y="252513"/>
                    </a:lnTo>
                    <a:lnTo>
                      <a:pt x="32541" y="254116"/>
                    </a:lnTo>
                    <a:lnTo>
                      <a:pt x="31192" y="254941"/>
                    </a:lnTo>
                    <a:lnTo>
                      <a:pt x="30506" y="255330"/>
                    </a:lnTo>
                    <a:lnTo>
                      <a:pt x="29728" y="255765"/>
                    </a:lnTo>
                    <a:lnTo>
                      <a:pt x="26984" y="257300"/>
                    </a:lnTo>
                    <a:cubicBezTo>
                      <a:pt x="25086" y="258284"/>
                      <a:pt x="23485" y="259361"/>
                      <a:pt x="21839" y="260391"/>
                    </a:cubicBezTo>
                    <a:lnTo>
                      <a:pt x="20604" y="261170"/>
                    </a:lnTo>
                    <a:lnTo>
                      <a:pt x="20444" y="261262"/>
                    </a:lnTo>
                    <a:cubicBezTo>
                      <a:pt x="20444" y="261262"/>
                      <a:pt x="20261" y="261399"/>
                      <a:pt x="20490" y="261216"/>
                    </a:cubicBezTo>
                    <a:lnTo>
                      <a:pt x="20421" y="261262"/>
                    </a:lnTo>
                    <a:lnTo>
                      <a:pt x="20101" y="261513"/>
                    </a:lnTo>
                    <a:lnTo>
                      <a:pt x="19483" y="261972"/>
                    </a:lnTo>
                    <a:cubicBezTo>
                      <a:pt x="19072" y="262269"/>
                      <a:pt x="18615" y="262613"/>
                      <a:pt x="18272" y="262910"/>
                    </a:cubicBezTo>
                    <a:lnTo>
                      <a:pt x="17334" y="263758"/>
                    </a:lnTo>
                    <a:cubicBezTo>
                      <a:pt x="16694" y="264262"/>
                      <a:pt x="16099" y="264995"/>
                      <a:pt x="15459" y="265613"/>
                    </a:cubicBezTo>
                    <a:cubicBezTo>
                      <a:pt x="15162" y="265934"/>
                      <a:pt x="14910" y="266277"/>
                      <a:pt x="14636" y="266621"/>
                    </a:cubicBezTo>
                    <a:lnTo>
                      <a:pt x="14224" y="267125"/>
                    </a:lnTo>
                    <a:lnTo>
                      <a:pt x="14133" y="267239"/>
                    </a:lnTo>
                    <a:cubicBezTo>
                      <a:pt x="14133" y="267239"/>
                      <a:pt x="14361" y="266918"/>
                      <a:pt x="14201" y="267125"/>
                    </a:cubicBezTo>
                    <a:lnTo>
                      <a:pt x="14155" y="267216"/>
                    </a:lnTo>
                    <a:lnTo>
                      <a:pt x="13949" y="267537"/>
                    </a:lnTo>
                    <a:cubicBezTo>
                      <a:pt x="11754" y="270812"/>
                      <a:pt x="11183" y="273193"/>
                      <a:pt x="10542" y="277568"/>
                    </a:cubicBezTo>
                    <a:cubicBezTo>
                      <a:pt x="10131" y="280728"/>
                      <a:pt x="10428" y="285010"/>
                      <a:pt x="10908" y="288858"/>
                    </a:cubicBezTo>
                    <a:cubicBezTo>
                      <a:pt x="11251" y="291377"/>
                      <a:pt x="9467" y="293690"/>
                      <a:pt x="6975" y="294011"/>
                    </a:cubicBezTo>
                    <a:cubicBezTo>
                      <a:pt x="4620" y="294309"/>
                      <a:pt x="2447" y="292752"/>
                      <a:pt x="1921" y="290484"/>
                    </a:cubicBezTo>
                    <a:lnTo>
                      <a:pt x="1921" y="290370"/>
                    </a:lnTo>
                    <a:cubicBezTo>
                      <a:pt x="1921" y="290370"/>
                      <a:pt x="1121" y="286866"/>
                      <a:pt x="1121" y="286866"/>
                    </a:cubicBezTo>
                    <a:lnTo>
                      <a:pt x="938" y="286018"/>
                    </a:lnTo>
                    <a:lnTo>
                      <a:pt x="892" y="285835"/>
                    </a:lnTo>
                    <a:lnTo>
                      <a:pt x="892" y="285789"/>
                    </a:lnTo>
                    <a:cubicBezTo>
                      <a:pt x="892" y="285789"/>
                      <a:pt x="823" y="285423"/>
                      <a:pt x="823" y="285423"/>
                    </a:cubicBezTo>
                    <a:lnTo>
                      <a:pt x="823" y="285308"/>
                    </a:lnTo>
                    <a:cubicBezTo>
                      <a:pt x="823" y="285308"/>
                      <a:pt x="755" y="284896"/>
                      <a:pt x="755" y="284896"/>
                    </a:cubicBezTo>
                    <a:lnTo>
                      <a:pt x="526" y="283224"/>
                    </a:lnTo>
                    <a:lnTo>
                      <a:pt x="320" y="281530"/>
                    </a:lnTo>
                    <a:lnTo>
                      <a:pt x="206" y="280728"/>
                    </a:lnTo>
                    <a:lnTo>
                      <a:pt x="160" y="280293"/>
                    </a:lnTo>
                    <a:lnTo>
                      <a:pt x="160" y="280087"/>
                    </a:lnTo>
                    <a:cubicBezTo>
                      <a:pt x="160" y="280087"/>
                      <a:pt x="92" y="279766"/>
                      <a:pt x="92" y="279766"/>
                    </a:cubicBezTo>
                    <a:lnTo>
                      <a:pt x="92" y="279652"/>
                    </a:lnTo>
                    <a:lnTo>
                      <a:pt x="0" y="276285"/>
                    </a:lnTo>
                    <a:lnTo>
                      <a:pt x="0" y="276010"/>
                    </a:lnTo>
                    <a:cubicBezTo>
                      <a:pt x="0" y="275873"/>
                      <a:pt x="0" y="275735"/>
                      <a:pt x="0" y="275598"/>
                    </a:cubicBezTo>
                    <a:cubicBezTo>
                      <a:pt x="229" y="273354"/>
                      <a:pt x="412" y="270880"/>
                      <a:pt x="869" y="269048"/>
                    </a:cubicBezTo>
                    <a:cubicBezTo>
                      <a:pt x="1166" y="267903"/>
                      <a:pt x="1509" y="266529"/>
                      <a:pt x="1944" y="265430"/>
                    </a:cubicBezTo>
                    <a:cubicBezTo>
                      <a:pt x="2401" y="264330"/>
                      <a:pt x="2813" y="263162"/>
                      <a:pt x="3407" y="262132"/>
                    </a:cubicBezTo>
                    <a:lnTo>
                      <a:pt x="3819" y="261308"/>
                    </a:lnTo>
                    <a:lnTo>
                      <a:pt x="4025" y="260918"/>
                    </a:lnTo>
                    <a:lnTo>
                      <a:pt x="4139" y="260712"/>
                    </a:lnTo>
                    <a:lnTo>
                      <a:pt x="4185" y="260621"/>
                    </a:lnTo>
                    <a:lnTo>
                      <a:pt x="4368" y="260369"/>
                    </a:lnTo>
                    <a:lnTo>
                      <a:pt x="5191" y="259109"/>
                    </a:lnTo>
                    <a:cubicBezTo>
                      <a:pt x="5649" y="258330"/>
                      <a:pt x="6517" y="257254"/>
                      <a:pt x="7318" y="256292"/>
                    </a:cubicBezTo>
                    <a:cubicBezTo>
                      <a:pt x="8941" y="254368"/>
                      <a:pt x="10497" y="252879"/>
                      <a:pt x="12212" y="251391"/>
                    </a:cubicBezTo>
                    <a:lnTo>
                      <a:pt x="12532" y="251116"/>
                    </a:lnTo>
                    <a:lnTo>
                      <a:pt x="12692" y="250979"/>
                    </a:lnTo>
                    <a:lnTo>
                      <a:pt x="13035" y="250727"/>
                    </a:lnTo>
                    <a:lnTo>
                      <a:pt x="13629" y="250269"/>
                    </a:lnTo>
                    <a:lnTo>
                      <a:pt x="14841" y="249353"/>
                    </a:lnTo>
                    <a:lnTo>
                      <a:pt x="17243" y="247544"/>
                    </a:lnTo>
                    <a:cubicBezTo>
                      <a:pt x="18912" y="246353"/>
                      <a:pt x="20718" y="245208"/>
                      <a:pt x="22456" y="244017"/>
                    </a:cubicBezTo>
                    <a:cubicBezTo>
                      <a:pt x="25864" y="241749"/>
                      <a:pt x="28951" y="239665"/>
                      <a:pt x="31238" y="237329"/>
                    </a:cubicBezTo>
                    <a:lnTo>
                      <a:pt x="32083" y="236482"/>
                    </a:lnTo>
                    <a:lnTo>
                      <a:pt x="32130" y="236436"/>
                    </a:lnTo>
                    <a:cubicBezTo>
                      <a:pt x="31695" y="236963"/>
                      <a:pt x="32038" y="236551"/>
                      <a:pt x="31946" y="236620"/>
                    </a:cubicBezTo>
                    <a:lnTo>
                      <a:pt x="32061" y="236482"/>
                    </a:lnTo>
                    <a:lnTo>
                      <a:pt x="32289" y="236184"/>
                    </a:lnTo>
                    <a:lnTo>
                      <a:pt x="32747" y="235589"/>
                    </a:lnTo>
                    <a:lnTo>
                      <a:pt x="33661" y="234398"/>
                    </a:lnTo>
                    <a:cubicBezTo>
                      <a:pt x="33959" y="233986"/>
                      <a:pt x="33959" y="233780"/>
                      <a:pt x="34142" y="233482"/>
                    </a:cubicBezTo>
                    <a:cubicBezTo>
                      <a:pt x="34279" y="233207"/>
                      <a:pt x="34416" y="232955"/>
                      <a:pt x="34576" y="232681"/>
                    </a:cubicBezTo>
                    <a:lnTo>
                      <a:pt x="34622" y="232589"/>
                    </a:lnTo>
                    <a:lnTo>
                      <a:pt x="34622" y="232543"/>
                    </a:lnTo>
                    <a:cubicBezTo>
                      <a:pt x="34622" y="232543"/>
                      <a:pt x="34782" y="232222"/>
                      <a:pt x="34576" y="232749"/>
                    </a:cubicBezTo>
                    <a:lnTo>
                      <a:pt x="34713" y="232406"/>
                    </a:lnTo>
                    <a:lnTo>
                      <a:pt x="34965" y="231696"/>
                    </a:lnTo>
                    <a:lnTo>
                      <a:pt x="35102" y="231352"/>
                    </a:lnTo>
                    <a:cubicBezTo>
                      <a:pt x="35171" y="231169"/>
                      <a:pt x="35034" y="231512"/>
                      <a:pt x="35056" y="231444"/>
                    </a:cubicBezTo>
                    <a:lnTo>
                      <a:pt x="35056" y="231352"/>
                    </a:lnTo>
                    <a:cubicBezTo>
                      <a:pt x="35056" y="231352"/>
                      <a:pt x="35125" y="231169"/>
                      <a:pt x="35125" y="231169"/>
                    </a:cubicBezTo>
                    <a:lnTo>
                      <a:pt x="35331" y="230459"/>
                    </a:lnTo>
                    <a:lnTo>
                      <a:pt x="35422" y="230092"/>
                    </a:lnTo>
                    <a:cubicBezTo>
                      <a:pt x="35445" y="229932"/>
                      <a:pt x="35171" y="230940"/>
                      <a:pt x="35308" y="230482"/>
                    </a:cubicBezTo>
                    <a:lnTo>
                      <a:pt x="35308" y="230390"/>
                    </a:lnTo>
                    <a:cubicBezTo>
                      <a:pt x="35308" y="230390"/>
                      <a:pt x="35377" y="230184"/>
                      <a:pt x="35377" y="230184"/>
                    </a:cubicBezTo>
                    <a:lnTo>
                      <a:pt x="35537" y="229451"/>
                    </a:lnTo>
                    <a:cubicBezTo>
                      <a:pt x="35765" y="228398"/>
                      <a:pt x="35765" y="227825"/>
                      <a:pt x="35971" y="226795"/>
                    </a:cubicBezTo>
                    <a:lnTo>
                      <a:pt x="36520" y="223817"/>
                    </a:lnTo>
                    <a:cubicBezTo>
                      <a:pt x="36703" y="222833"/>
                      <a:pt x="37114" y="221527"/>
                      <a:pt x="37435" y="220428"/>
                    </a:cubicBezTo>
                    <a:cubicBezTo>
                      <a:pt x="37755" y="219260"/>
                      <a:pt x="38121" y="218069"/>
                      <a:pt x="38555" y="217061"/>
                    </a:cubicBezTo>
                    <a:lnTo>
                      <a:pt x="39836" y="213901"/>
                    </a:lnTo>
                    <a:lnTo>
                      <a:pt x="41368" y="210901"/>
                    </a:lnTo>
                    <a:lnTo>
                      <a:pt x="41757" y="210168"/>
                    </a:lnTo>
                    <a:lnTo>
                      <a:pt x="41940" y="209802"/>
                    </a:lnTo>
                    <a:lnTo>
                      <a:pt x="41986" y="209687"/>
                    </a:lnTo>
                    <a:cubicBezTo>
                      <a:pt x="41894" y="209847"/>
                      <a:pt x="42168" y="209390"/>
                      <a:pt x="42145" y="209412"/>
                    </a:cubicBezTo>
                    <a:lnTo>
                      <a:pt x="42237" y="209252"/>
                    </a:lnTo>
                    <a:lnTo>
                      <a:pt x="43037" y="207993"/>
                    </a:lnTo>
                    <a:cubicBezTo>
                      <a:pt x="43609" y="207099"/>
                      <a:pt x="44044" y="206298"/>
                      <a:pt x="44706" y="205404"/>
                    </a:cubicBezTo>
                    <a:cubicBezTo>
                      <a:pt x="47519" y="201511"/>
                      <a:pt x="50378" y="198351"/>
                      <a:pt x="53465" y="195374"/>
                    </a:cubicBezTo>
                    <a:lnTo>
                      <a:pt x="54037" y="194801"/>
                    </a:lnTo>
                    <a:lnTo>
                      <a:pt x="54791" y="194137"/>
                    </a:lnTo>
                    <a:lnTo>
                      <a:pt x="55935" y="193152"/>
                    </a:lnTo>
                    <a:lnTo>
                      <a:pt x="58221" y="191183"/>
                    </a:lnTo>
                    <a:cubicBezTo>
                      <a:pt x="59731" y="189854"/>
                      <a:pt x="61217" y="188526"/>
                      <a:pt x="63024" y="187289"/>
                    </a:cubicBezTo>
                    <a:lnTo>
                      <a:pt x="68192" y="183465"/>
                    </a:lnTo>
                    <a:lnTo>
                      <a:pt x="68512" y="183236"/>
                    </a:lnTo>
                    <a:lnTo>
                      <a:pt x="68924" y="182938"/>
                    </a:lnTo>
                    <a:lnTo>
                      <a:pt x="69564" y="182526"/>
                    </a:lnTo>
                    <a:lnTo>
                      <a:pt x="70821" y="181679"/>
                    </a:lnTo>
                    <a:lnTo>
                      <a:pt x="73314" y="180007"/>
                    </a:lnTo>
                    <a:lnTo>
                      <a:pt x="93300" y="166655"/>
                    </a:lnTo>
                    <a:lnTo>
                      <a:pt x="98286" y="163357"/>
                    </a:lnTo>
                    <a:lnTo>
                      <a:pt x="98606" y="163151"/>
                    </a:lnTo>
                    <a:cubicBezTo>
                      <a:pt x="98286" y="163380"/>
                      <a:pt x="98560" y="163197"/>
                      <a:pt x="98515" y="163220"/>
                    </a:cubicBezTo>
                    <a:lnTo>
                      <a:pt x="98583" y="163174"/>
                    </a:lnTo>
                    <a:lnTo>
                      <a:pt x="98743" y="163037"/>
                    </a:lnTo>
                    <a:lnTo>
                      <a:pt x="99338" y="162579"/>
                    </a:lnTo>
                    <a:lnTo>
                      <a:pt x="100550" y="161685"/>
                    </a:lnTo>
                    <a:lnTo>
                      <a:pt x="102951" y="159876"/>
                    </a:lnTo>
                    <a:lnTo>
                      <a:pt x="105352" y="158044"/>
                    </a:lnTo>
                    <a:cubicBezTo>
                      <a:pt x="106129" y="157449"/>
                      <a:pt x="106770" y="156830"/>
                      <a:pt x="107479" y="156235"/>
                    </a:cubicBezTo>
                    <a:lnTo>
                      <a:pt x="111663" y="152593"/>
                    </a:lnTo>
                    <a:cubicBezTo>
                      <a:pt x="112669" y="151540"/>
                      <a:pt x="114590" y="149731"/>
                      <a:pt x="115528" y="148540"/>
                    </a:cubicBezTo>
                    <a:lnTo>
                      <a:pt x="117220" y="146570"/>
                    </a:lnTo>
                    <a:lnTo>
                      <a:pt x="118158" y="145402"/>
                    </a:lnTo>
                    <a:lnTo>
                      <a:pt x="118386" y="145105"/>
                    </a:lnTo>
                    <a:cubicBezTo>
                      <a:pt x="118524" y="144922"/>
                      <a:pt x="118272" y="145288"/>
                      <a:pt x="118295" y="145219"/>
                    </a:cubicBezTo>
                    <a:lnTo>
                      <a:pt x="118364" y="145128"/>
                    </a:lnTo>
                    <a:lnTo>
                      <a:pt x="118478" y="144990"/>
                    </a:lnTo>
                    <a:lnTo>
                      <a:pt x="118935" y="144372"/>
                    </a:lnTo>
                    <a:lnTo>
                      <a:pt x="125819" y="134524"/>
                    </a:lnTo>
                    <a:cubicBezTo>
                      <a:pt x="128060" y="131249"/>
                      <a:pt x="130644" y="127905"/>
                      <a:pt x="133067" y="124608"/>
                    </a:cubicBezTo>
                    <a:cubicBezTo>
                      <a:pt x="135629" y="121379"/>
                      <a:pt x="138121" y="118127"/>
                      <a:pt x="140820" y="115012"/>
                    </a:cubicBezTo>
                    <a:lnTo>
                      <a:pt x="144936" y="110340"/>
                    </a:lnTo>
                    <a:lnTo>
                      <a:pt x="145965" y="109172"/>
                    </a:lnTo>
                    <a:lnTo>
                      <a:pt x="146217" y="108897"/>
                    </a:lnTo>
                    <a:lnTo>
                      <a:pt x="146354" y="108760"/>
                    </a:lnTo>
                    <a:lnTo>
                      <a:pt x="146605" y="108485"/>
                    </a:lnTo>
                    <a:lnTo>
                      <a:pt x="147131" y="107958"/>
                    </a:lnTo>
                    <a:lnTo>
                      <a:pt x="149258" y="105828"/>
                    </a:lnTo>
                    <a:cubicBezTo>
                      <a:pt x="152368" y="102874"/>
                      <a:pt x="155592" y="100034"/>
                      <a:pt x="159114" y="97561"/>
                    </a:cubicBezTo>
                    <a:lnTo>
                      <a:pt x="160440" y="96645"/>
                    </a:lnTo>
                    <a:lnTo>
                      <a:pt x="161081" y="96187"/>
                    </a:lnTo>
                    <a:lnTo>
                      <a:pt x="161424" y="95958"/>
                    </a:lnTo>
                    <a:lnTo>
                      <a:pt x="161584" y="95843"/>
                    </a:lnTo>
                    <a:lnTo>
                      <a:pt x="161881" y="95660"/>
                    </a:lnTo>
                    <a:lnTo>
                      <a:pt x="164465" y="94103"/>
                    </a:lnTo>
                    <a:lnTo>
                      <a:pt x="165769" y="93324"/>
                    </a:lnTo>
                    <a:lnTo>
                      <a:pt x="167209" y="92568"/>
                    </a:lnTo>
                    <a:lnTo>
                      <a:pt x="170113" y="91034"/>
                    </a:lnTo>
                    <a:cubicBezTo>
                      <a:pt x="173864" y="89202"/>
                      <a:pt x="177706" y="87553"/>
                      <a:pt x="181227" y="85950"/>
                    </a:cubicBezTo>
                    <a:lnTo>
                      <a:pt x="192204" y="80957"/>
                    </a:lnTo>
                    <a:cubicBezTo>
                      <a:pt x="194079" y="80178"/>
                      <a:pt x="195794" y="79262"/>
                      <a:pt x="197509" y="78347"/>
                    </a:cubicBezTo>
                    <a:lnTo>
                      <a:pt x="202700" y="75598"/>
                    </a:lnTo>
                    <a:lnTo>
                      <a:pt x="207914" y="72873"/>
                    </a:lnTo>
                    <a:cubicBezTo>
                      <a:pt x="209537" y="71957"/>
                      <a:pt x="211344" y="70835"/>
                      <a:pt x="213059" y="69850"/>
                    </a:cubicBezTo>
                    <a:cubicBezTo>
                      <a:pt x="214866" y="68842"/>
                      <a:pt x="216375" y="67743"/>
                      <a:pt x="217953" y="66690"/>
                    </a:cubicBezTo>
                    <a:lnTo>
                      <a:pt x="220354" y="65086"/>
                    </a:lnTo>
                    <a:lnTo>
                      <a:pt x="220651" y="64880"/>
                    </a:lnTo>
                    <a:lnTo>
                      <a:pt x="220811" y="64766"/>
                    </a:lnTo>
                    <a:lnTo>
                      <a:pt x="220880" y="64720"/>
                    </a:lnTo>
                    <a:cubicBezTo>
                      <a:pt x="220674" y="64903"/>
                      <a:pt x="220880" y="64720"/>
                      <a:pt x="220834" y="64743"/>
                    </a:cubicBezTo>
                    <a:lnTo>
                      <a:pt x="221406" y="64285"/>
                    </a:lnTo>
                    <a:lnTo>
                      <a:pt x="222572" y="63323"/>
                    </a:lnTo>
                    <a:lnTo>
                      <a:pt x="224904" y="61422"/>
                    </a:lnTo>
                    <a:cubicBezTo>
                      <a:pt x="225705" y="60781"/>
                      <a:pt x="226482" y="60163"/>
                      <a:pt x="227077" y="59498"/>
                    </a:cubicBezTo>
                    <a:cubicBezTo>
                      <a:pt x="228335" y="58147"/>
                      <a:pt x="229753" y="56796"/>
                      <a:pt x="230942" y="55513"/>
                    </a:cubicBezTo>
                    <a:lnTo>
                      <a:pt x="232840" y="53177"/>
                    </a:lnTo>
                    <a:lnTo>
                      <a:pt x="234441" y="50933"/>
                    </a:lnTo>
                    <a:lnTo>
                      <a:pt x="235950" y="48529"/>
                    </a:lnTo>
                    <a:cubicBezTo>
                      <a:pt x="236430" y="47681"/>
                      <a:pt x="236864" y="46857"/>
                      <a:pt x="237345" y="46032"/>
                    </a:cubicBezTo>
                    <a:cubicBezTo>
                      <a:pt x="239060" y="42666"/>
                      <a:pt x="240409" y="38910"/>
                      <a:pt x="241118" y="35360"/>
                    </a:cubicBezTo>
                    <a:cubicBezTo>
                      <a:pt x="241346" y="33390"/>
                      <a:pt x="241758" y="31329"/>
                      <a:pt x="241872" y="29429"/>
                    </a:cubicBezTo>
                    <a:cubicBezTo>
                      <a:pt x="241895" y="27528"/>
                      <a:pt x="242101" y="25627"/>
                      <a:pt x="241918" y="23657"/>
                    </a:cubicBezTo>
                    <a:cubicBezTo>
                      <a:pt x="241849" y="22695"/>
                      <a:pt x="241827" y="21688"/>
                      <a:pt x="241735" y="20726"/>
                    </a:cubicBezTo>
                    <a:lnTo>
                      <a:pt x="241346" y="17794"/>
                    </a:lnTo>
                    <a:lnTo>
                      <a:pt x="241232" y="17062"/>
                    </a:lnTo>
                    <a:lnTo>
                      <a:pt x="241232" y="16878"/>
                    </a:lnTo>
                    <a:cubicBezTo>
                      <a:pt x="241232" y="16878"/>
                      <a:pt x="241186" y="16787"/>
                      <a:pt x="241186" y="16764"/>
                    </a:cubicBezTo>
                    <a:lnTo>
                      <a:pt x="241095" y="16375"/>
                    </a:lnTo>
                    <a:lnTo>
                      <a:pt x="240775" y="14909"/>
                    </a:lnTo>
                    <a:lnTo>
                      <a:pt x="240111" y="11955"/>
                    </a:lnTo>
                    <a:cubicBezTo>
                      <a:pt x="239334" y="7970"/>
                      <a:pt x="237939" y="4443"/>
                      <a:pt x="236842" y="366"/>
                    </a:cubicBezTo>
                    <a:lnTo>
                      <a:pt x="237916" y="0"/>
                    </a:lnTo>
                    <a:close/>
                    <a:moveTo>
                      <a:pt x="238008" y="69"/>
                    </a:moveTo>
                    <a:cubicBezTo>
                      <a:pt x="241049" y="7397"/>
                      <a:pt x="244297" y="15115"/>
                      <a:pt x="245188" y="23382"/>
                    </a:cubicBezTo>
                    <a:cubicBezTo>
                      <a:pt x="245531" y="25421"/>
                      <a:pt x="245508" y="27551"/>
                      <a:pt x="245600" y="29703"/>
                    </a:cubicBezTo>
                    <a:cubicBezTo>
                      <a:pt x="245645" y="31787"/>
                      <a:pt x="245394" y="33757"/>
                      <a:pt x="245302" y="35772"/>
                    </a:cubicBezTo>
                    <a:cubicBezTo>
                      <a:pt x="244799" y="40215"/>
                      <a:pt x="243656" y="44223"/>
                      <a:pt x="242010" y="48185"/>
                    </a:cubicBezTo>
                    <a:cubicBezTo>
                      <a:pt x="241575" y="49124"/>
                      <a:pt x="241163" y="50109"/>
                      <a:pt x="240683" y="51071"/>
                    </a:cubicBezTo>
                    <a:lnTo>
                      <a:pt x="239151" y="53887"/>
                    </a:lnTo>
                    <a:lnTo>
                      <a:pt x="237390" y="56659"/>
                    </a:lnTo>
                    <a:lnTo>
                      <a:pt x="235629" y="59109"/>
                    </a:lnTo>
                    <a:cubicBezTo>
                      <a:pt x="234212" y="60895"/>
                      <a:pt x="232794" y="62407"/>
                      <a:pt x="231353" y="64056"/>
                    </a:cubicBezTo>
                    <a:cubicBezTo>
                      <a:pt x="230644" y="64926"/>
                      <a:pt x="229912" y="65590"/>
                      <a:pt x="229158" y="66277"/>
                    </a:cubicBezTo>
                    <a:lnTo>
                      <a:pt x="226940" y="68338"/>
                    </a:lnTo>
                    <a:lnTo>
                      <a:pt x="225842" y="69346"/>
                    </a:lnTo>
                    <a:lnTo>
                      <a:pt x="225271" y="69850"/>
                    </a:lnTo>
                    <a:lnTo>
                      <a:pt x="225087" y="70010"/>
                    </a:lnTo>
                    <a:lnTo>
                      <a:pt x="225019" y="70102"/>
                    </a:lnTo>
                    <a:lnTo>
                      <a:pt x="224859" y="70216"/>
                    </a:lnTo>
                    <a:lnTo>
                      <a:pt x="224538" y="70468"/>
                    </a:lnTo>
                    <a:lnTo>
                      <a:pt x="222023" y="72369"/>
                    </a:lnTo>
                    <a:cubicBezTo>
                      <a:pt x="220354" y="73674"/>
                      <a:pt x="218639" y="74957"/>
                      <a:pt x="216969" y="76010"/>
                    </a:cubicBezTo>
                    <a:cubicBezTo>
                      <a:pt x="215254" y="77110"/>
                      <a:pt x="213676" y="78232"/>
                      <a:pt x="211870" y="79354"/>
                    </a:cubicBezTo>
                    <a:lnTo>
                      <a:pt x="206565" y="82492"/>
                    </a:lnTo>
                    <a:lnTo>
                      <a:pt x="201236" y="85629"/>
                    </a:lnTo>
                    <a:cubicBezTo>
                      <a:pt x="199453" y="86683"/>
                      <a:pt x="197692" y="87759"/>
                      <a:pt x="195885" y="88606"/>
                    </a:cubicBezTo>
                    <a:lnTo>
                      <a:pt x="185114" y="94057"/>
                    </a:lnTo>
                    <a:cubicBezTo>
                      <a:pt x="181387" y="95912"/>
                      <a:pt x="177888" y="97584"/>
                      <a:pt x="174504" y="99416"/>
                    </a:cubicBezTo>
                    <a:lnTo>
                      <a:pt x="172126" y="100790"/>
                    </a:lnTo>
                    <a:lnTo>
                      <a:pt x="170937" y="101477"/>
                    </a:lnTo>
                    <a:lnTo>
                      <a:pt x="169679" y="102301"/>
                    </a:lnTo>
                    <a:lnTo>
                      <a:pt x="167164" y="103973"/>
                    </a:lnTo>
                    <a:lnTo>
                      <a:pt x="165059" y="105576"/>
                    </a:lnTo>
                    <a:cubicBezTo>
                      <a:pt x="163550" y="106676"/>
                      <a:pt x="162178" y="107981"/>
                      <a:pt x="160738" y="109218"/>
                    </a:cubicBezTo>
                    <a:cubicBezTo>
                      <a:pt x="159343" y="110500"/>
                      <a:pt x="158085" y="111783"/>
                      <a:pt x="156713" y="113111"/>
                    </a:cubicBezTo>
                    <a:lnTo>
                      <a:pt x="154632" y="115287"/>
                    </a:lnTo>
                    <a:lnTo>
                      <a:pt x="154106" y="115836"/>
                    </a:lnTo>
                    <a:lnTo>
                      <a:pt x="153855" y="116111"/>
                    </a:lnTo>
                    <a:lnTo>
                      <a:pt x="153717" y="116226"/>
                    </a:lnTo>
                    <a:cubicBezTo>
                      <a:pt x="153717" y="116226"/>
                      <a:pt x="153923" y="115997"/>
                      <a:pt x="153786" y="116157"/>
                    </a:cubicBezTo>
                    <a:lnTo>
                      <a:pt x="153717" y="116226"/>
                    </a:lnTo>
                    <a:lnTo>
                      <a:pt x="152780" y="117348"/>
                    </a:lnTo>
                    <a:lnTo>
                      <a:pt x="149029" y="121859"/>
                    </a:lnTo>
                    <a:cubicBezTo>
                      <a:pt x="146537" y="124860"/>
                      <a:pt x="144227" y="128089"/>
                      <a:pt x="141872" y="131226"/>
                    </a:cubicBezTo>
                    <a:cubicBezTo>
                      <a:pt x="139608" y="134478"/>
                      <a:pt x="137321" y="137570"/>
                      <a:pt x="135103" y="140982"/>
                    </a:cubicBezTo>
                    <a:lnTo>
                      <a:pt x="131741" y="146021"/>
                    </a:lnTo>
                    <a:lnTo>
                      <a:pt x="130118" y="148471"/>
                    </a:lnTo>
                    <a:lnTo>
                      <a:pt x="128357" y="151059"/>
                    </a:lnTo>
                    <a:lnTo>
                      <a:pt x="127922" y="151677"/>
                    </a:lnTo>
                    <a:lnTo>
                      <a:pt x="127579" y="152181"/>
                    </a:lnTo>
                    <a:lnTo>
                      <a:pt x="127351" y="152479"/>
                    </a:lnTo>
                    <a:lnTo>
                      <a:pt x="126413" y="153670"/>
                    </a:lnTo>
                    <a:lnTo>
                      <a:pt x="124195" y="156349"/>
                    </a:lnTo>
                    <a:lnTo>
                      <a:pt x="123074" y="157632"/>
                    </a:lnTo>
                    <a:lnTo>
                      <a:pt x="122045" y="158731"/>
                    </a:lnTo>
                    <a:lnTo>
                      <a:pt x="121016" y="159830"/>
                    </a:lnTo>
                    <a:lnTo>
                      <a:pt x="120490" y="160380"/>
                    </a:lnTo>
                    <a:lnTo>
                      <a:pt x="120239" y="160655"/>
                    </a:lnTo>
                    <a:lnTo>
                      <a:pt x="120124" y="160769"/>
                    </a:lnTo>
                    <a:lnTo>
                      <a:pt x="119873" y="160998"/>
                    </a:lnTo>
                    <a:lnTo>
                      <a:pt x="119804" y="161067"/>
                    </a:lnTo>
                    <a:lnTo>
                      <a:pt x="114956" y="165418"/>
                    </a:lnTo>
                    <a:cubicBezTo>
                      <a:pt x="114156" y="166106"/>
                      <a:pt x="113333" y="166884"/>
                      <a:pt x="112532" y="167525"/>
                    </a:cubicBezTo>
                    <a:lnTo>
                      <a:pt x="110131" y="169358"/>
                    </a:lnTo>
                    <a:lnTo>
                      <a:pt x="107730" y="171167"/>
                    </a:lnTo>
                    <a:lnTo>
                      <a:pt x="106541" y="172106"/>
                    </a:lnTo>
                    <a:lnTo>
                      <a:pt x="105924" y="172564"/>
                    </a:lnTo>
                    <a:lnTo>
                      <a:pt x="105466" y="172907"/>
                    </a:lnTo>
                    <a:lnTo>
                      <a:pt x="105146" y="173113"/>
                    </a:lnTo>
                    <a:lnTo>
                      <a:pt x="100092" y="176503"/>
                    </a:lnTo>
                    <a:lnTo>
                      <a:pt x="89985" y="183282"/>
                    </a:lnTo>
                    <a:lnTo>
                      <a:pt x="79877" y="189854"/>
                    </a:lnTo>
                    <a:lnTo>
                      <a:pt x="77362" y="191480"/>
                    </a:lnTo>
                    <a:lnTo>
                      <a:pt x="76104" y="192305"/>
                    </a:lnTo>
                    <a:lnTo>
                      <a:pt x="75487" y="192717"/>
                    </a:lnTo>
                    <a:lnTo>
                      <a:pt x="75327" y="192832"/>
                    </a:lnTo>
                    <a:cubicBezTo>
                      <a:pt x="75441" y="192717"/>
                      <a:pt x="75281" y="192855"/>
                      <a:pt x="75281" y="192855"/>
                    </a:cubicBezTo>
                    <a:lnTo>
                      <a:pt x="74984" y="193060"/>
                    </a:lnTo>
                    <a:lnTo>
                      <a:pt x="70410" y="196336"/>
                    </a:lnTo>
                    <a:cubicBezTo>
                      <a:pt x="68878" y="197366"/>
                      <a:pt x="67346" y="198672"/>
                      <a:pt x="65814" y="199977"/>
                    </a:cubicBezTo>
                    <a:lnTo>
                      <a:pt x="63504" y="201924"/>
                    </a:lnTo>
                    <a:lnTo>
                      <a:pt x="62338" y="202908"/>
                    </a:lnTo>
                    <a:lnTo>
                      <a:pt x="62063" y="203137"/>
                    </a:lnTo>
                    <a:lnTo>
                      <a:pt x="61903" y="203275"/>
                    </a:lnTo>
                    <a:lnTo>
                      <a:pt x="61835" y="203321"/>
                    </a:lnTo>
                    <a:cubicBezTo>
                      <a:pt x="61629" y="203527"/>
                      <a:pt x="62017" y="203183"/>
                      <a:pt x="61972" y="203206"/>
                    </a:cubicBezTo>
                    <a:lnTo>
                      <a:pt x="61469" y="203710"/>
                    </a:lnTo>
                    <a:cubicBezTo>
                      <a:pt x="58725" y="206275"/>
                      <a:pt x="56209" y="209138"/>
                      <a:pt x="54219" y="211725"/>
                    </a:cubicBezTo>
                    <a:cubicBezTo>
                      <a:pt x="53671" y="212412"/>
                      <a:pt x="53122" y="213351"/>
                      <a:pt x="52550" y="214153"/>
                    </a:cubicBezTo>
                    <a:lnTo>
                      <a:pt x="51727" y="215413"/>
                    </a:lnTo>
                    <a:lnTo>
                      <a:pt x="51636" y="215573"/>
                    </a:lnTo>
                    <a:cubicBezTo>
                      <a:pt x="51636" y="215573"/>
                      <a:pt x="51818" y="215275"/>
                      <a:pt x="51704" y="215459"/>
                    </a:cubicBezTo>
                    <a:lnTo>
                      <a:pt x="51658" y="215527"/>
                    </a:lnTo>
                    <a:lnTo>
                      <a:pt x="51499" y="215802"/>
                    </a:lnTo>
                    <a:lnTo>
                      <a:pt x="51178" y="216398"/>
                    </a:lnTo>
                    <a:lnTo>
                      <a:pt x="49898" y="218733"/>
                    </a:lnTo>
                    <a:lnTo>
                      <a:pt x="48869" y="221138"/>
                    </a:lnTo>
                    <a:cubicBezTo>
                      <a:pt x="48457" y="221985"/>
                      <a:pt x="48228" y="222764"/>
                      <a:pt x="48000" y="223520"/>
                    </a:cubicBezTo>
                    <a:lnTo>
                      <a:pt x="47634" y="224665"/>
                    </a:lnTo>
                    <a:cubicBezTo>
                      <a:pt x="47519" y="225054"/>
                      <a:pt x="47359" y="225375"/>
                      <a:pt x="47268" y="225925"/>
                    </a:cubicBezTo>
                    <a:lnTo>
                      <a:pt x="46010" y="232131"/>
                    </a:lnTo>
                    <a:lnTo>
                      <a:pt x="45827" y="232864"/>
                    </a:lnTo>
                    <a:lnTo>
                      <a:pt x="45782" y="233047"/>
                    </a:lnTo>
                    <a:lnTo>
                      <a:pt x="45782" y="233138"/>
                    </a:lnTo>
                    <a:cubicBezTo>
                      <a:pt x="45782" y="233138"/>
                      <a:pt x="45576" y="233711"/>
                      <a:pt x="45576" y="233711"/>
                    </a:cubicBezTo>
                    <a:lnTo>
                      <a:pt x="45461" y="234077"/>
                    </a:lnTo>
                    <a:lnTo>
                      <a:pt x="45233" y="234787"/>
                    </a:lnTo>
                    <a:lnTo>
                      <a:pt x="45164" y="234970"/>
                    </a:lnTo>
                    <a:lnTo>
                      <a:pt x="45164" y="235062"/>
                    </a:lnTo>
                    <a:cubicBezTo>
                      <a:pt x="45164" y="235062"/>
                      <a:pt x="45050" y="235314"/>
                      <a:pt x="45050" y="235314"/>
                    </a:cubicBezTo>
                    <a:lnTo>
                      <a:pt x="44912" y="235681"/>
                    </a:lnTo>
                    <a:lnTo>
                      <a:pt x="44615" y="236368"/>
                    </a:lnTo>
                    <a:lnTo>
                      <a:pt x="44478" y="236711"/>
                    </a:lnTo>
                    <a:cubicBezTo>
                      <a:pt x="44226" y="237307"/>
                      <a:pt x="44363" y="236940"/>
                      <a:pt x="44295" y="237123"/>
                    </a:cubicBezTo>
                    <a:lnTo>
                      <a:pt x="44226" y="237215"/>
                    </a:lnTo>
                    <a:lnTo>
                      <a:pt x="44089" y="237467"/>
                    </a:lnTo>
                    <a:lnTo>
                      <a:pt x="43037" y="239299"/>
                    </a:lnTo>
                    <a:cubicBezTo>
                      <a:pt x="42694" y="239848"/>
                      <a:pt x="42283" y="240604"/>
                      <a:pt x="41962" y="240971"/>
                    </a:cubicBezTo>
                    <a:lnTo>
                      <a:pt x="41025" y="242162"/>
                    </a:lnTo>
                    <a:lnTo>
                      <a:pt x="40545" y="242734"/>
                    </a:lnTo>
                    <a:lnTo>
                      <a:pt x="40316" y="243032"/>
                    </a:lnTo>
                    <a:lnTo>
                      <a:pt x="40202" y="243192"/>
                    </a:lnTo>
                    <a:lnTo>
                      <a:pt x="39927" y="243536"/>
                    </a:lnTo>
                    <a:lnTo>
                      <a:pt x="39836" y="243604"/>
                    </a:lnTo>
                    <a:lnTo>
                      <a:pt x="38532" y="244864"/>
                    </a:lnTo>
                    <a:cubicBezTo>
                      <a:pt x="35079" y="248208"/>
                      <a:pt x="31329" y="250475"/>
                      <a:pt x="28036" y="252605"/>
                    </a:cubicBezTo>
                    <a:cubicBezTo>
                      <a:pt x="26435" y="253658"/>
                      <a:pt x="24812" y="254620"/>
                      <a:pt x="23188" y="255742"/>
                    </a:cubicBezTo>
                    <a:lnTo>
                      <a:pt x="20718" y="257506"/>
                    </a:lnTo>
                    <a:lnTo>
                      <a:pt x="19483" y="258376"/>
                    </a:lnTo>
                    <a:lnTo>
                      <a:pt x="18866" y="258811"/>
                    </a:lnTo>
                    <a:lnTo>
                      <a:pt x="18797" y="258880"/>
                    </a:lnTo>
                    <a:cubicBezTo>
                      <a:pt x="18615" y="259040"/>
                      <a:pt x="18980" y="258743"/>
                      <a:pt x="18912" y="258788"/>
                    </a:cubicBezTo>
                    <a:lnTo>
                      <a:pt x="18775" y="258903"/>
                    </a:lnTo>
                    <a:lnTo>
                      <a:pt x="18523" y="259132"/>
                    </a:lnTo>
                    <a:cubicBezTo>
                      <a:pt x="17174" y="260254"/>
                      <a:pt x="15802" y="261536"/>
                      <a:pt x="14796" y="262682"/>
                    </a:cubicBezTo>
                    <a:cubicBezTo>
                      <a:pt x="14315" y="263254"/>
                      <a:pt x="13835" y="263689"/>
                      <a:pt x="13241" y="264651"/>
                    </a:cubicBezTo>
                    <a:lnTo>
                      <a:pt x="12394" y="265888"/>
                    </a:lnTo>
                    <a:cubicBezTo>
                      <a:pt x="12394" y="265888"/>
                      <a:pt x="12234" y="266140"/>
                      <a:pt x="12463" y="265773"/>
                    </a:cubicBezTo>
                    <a:lnTo>
                      <a:pt x="12463" y="265865"/>
                    </a:lnTo>
                    <a:cubicBezTo>
                      <a:pt x="12463" y="265865"/>
                      <a:pt x="12371" y="266002"/>
                      <a:pt x="12371" y="266002"/>
                    </a:cubicBezTo>
                    <a:lnTo>
                      <a:pt x="12234" y="266254"/>
                    </a:lnTo>
                    <a:lnTo>
                      <a:pt x="11937" y="266781"/>
                    </a:lnTo>
                    <a:cubicBezTo>
                      <a:pt x="11526" y="267468"/>
                      <a:pt x="11251" y="268247"/>
                      <a:pt x="10931" y="268979"/>
                    </a:cubicBezTo>
                    <a:cubicBezTo>
                      <a:pt x="10611" y="269735"/>
                      <a:pt x="10474" y="270353"/>
                      <a:pt x="10222" y="271132"/>
                    </a:cubicBezTo>
                    <a:cubicBezTo>
                      <a:pt x="9696" y="273216"/>
                      <a:pt x="9650" y="274774"/>
                      <a:pt x="9399" y="276537"/>
                    </a:cubicBezTo>
                    <a:lnTo>
                      <a:pt x="9399" y="275873"/>
                    </a:lnTo>
                    <a:cubicBezTo>
                      <a:pt x="9399" y="275873"/>
                      <a:pt x="9445" y="279239"/>
                      <a:pt x="9445" y="279239"/>
                    </a:cubicBezTo>
                    <a:lnTo>
                      <a:pt x="9445" y="279354"/>
                    </a:lnTo>
                    <a:lnTo>
                      <a:pt x="9445" y="279354"/>
                    </a:lnTo>
                    <a:cubicBezTo>
                      <a:pt x="9445" y="279354"/>
                      <a:pt x="9399" y="278919"/>
                      <a:pt x="9445" y="279148"/>
                    </a:cubicBezTo>
                    <a:lnTo>
                      <a:pt x="9445" y="279148"/>
                    </a:lnTo>
                    <a:lnTo>
                      <a:pt x="9445" y="279239"/>
                    </a:lnTo>
                    <a:lnTo>
                      <a:pt x="9490" y="279469"/>
                    </a:lnTo>
                    <a:lnTo>
                      <a:pt x="9536" y="279881"/>
                    </a:lnTo>
                    <a:lnTo>
                      <a:pt x="9627" y="280705"/>
                    </a:lnTo>
                    <a:lnTo>
                      <a:pt x="9810" y="282400"/>
                    </a:lnTo>
                    <a:lnTo>
                      <a:pt x="9993" y="284071"/>
                    </a:lnTo>
                    <a:lnTo>
                      <a:pt x="10039" y="284484"/>
                    </a:lnTo>
                    <a:lnTo>
                      <a:pt x="10039" y="284598"/>
                    </a:lnTo>
                    <a:cubicBezTo>
                      <a:pt x="10039" y="284598"/>
                      <a:pt x="10039" y="284598"/>
                      <a:pt x="10039" y="284598"/>
                    </a:cubicBezTo>
                    <a:cubicBezTo>
                      <a:pt x="10039" y="284461"/>
                      <a:pt x="10085" y="284896"/>
                      <a:pt x="9993" y="284278"/>
                    </a:cubicBezTo>
                    <a:lnTo>
                      <a:pt x="9993" y="284278"/>
                    </a:lnTo>
                    <a:cubicBezTo>
                      <a:pt x="9993" y="284278"/>
                      <a:pt x="9993" y="284301"/>
                      <a:pt x="9993" y="284301"/>
                    </a:cubicBezTo>
                    <a:lnTo>
                      <a:pt x="9993" y="284301"/>
                    </a:lnTo>
                    <a:cubicBezTo>
                      <a:pt x="9993" y="284301"/>
                      <a:pt x="9993" y="284369"/>
                      <a:pt x="9993" y="284369"/>
                    </a:cubicBezTo>
                    <a:lnTo>
                      <a:pt x="10039" y="284575"/>
                    </a:lnTo>
                    <a:lnTo>
                      <a:pt x="10199" y="285377"/>
                    </a:lnTo>
                    <a:lnTo>
                      <a:pt x="10840" y="288492"/>
                    </a:lnTo>
                    <a:lnTo>
                      <a:pt x="1829" y="290003"/>
                    </a:lnTo>
                    <a:cubicBezTo>
                      <a:pt x="1395" y="285514"/>
                      <a:pt x="1006" y="281415"/>
                      <a:pt x="1738" y="276193"/>
                    </a:cubicBezTo>
                    <a:cubicBezTo>
                      <a:pt x="1784" y="275530"/>
                      <a:pt x="1898" y="275026"/>
                      <a:pt x="2013" y="274522"/>
                    </a:cubicBezTo>
                    <a:lnTo>
                      <a:pt x="2333" y="272987"/>
                    </a:lnTo>
                    <a:lnTo>
                      <a:pt x="2493" y="272231"/>
                    </a:lnTo>
                    <a:lnTo>
                      <a:pt x="2584" y="271842"/>
                    </a:lnTo>
                    <a:lnTo>
                      <a:pt x="2584" y="271751"/>
                    </a:lnTo>
                    <a:cubicBezTo>
                      <a:pt x="2584" y="271751"/>
                      <a:pt x="2721" y="271247"/>
                      <a:pt x="2676" y="271430"/>
                    </a:cubicBezTo>
                    <a:lnTo>
                      <a:pt x="2744" y="271201"/>
                    </a:lnTo>
                    <a:lnTo>
                      <a:pt x="3293" y="269414"/>
                    </a:lnTo>
                    <a:cubicBezTo>
                      <a:pt x="3499" y="268842"/>
                      <a:pt x="3750" y="268270"/>
                      <a:pt x="3979" y="267697"/>
                    </a:cubicBezTo>
                    <a:cubicBezTo>
                      <a:pt x="4208" y="267101"/>
                      <a:pt x="4482" y="266506"/>
                      <a:pt x="4825" y="265911"/>
                    </a:cubicBezTo>
                    <a:cubicBezTo>
                      <a:pt x="5145" y="265315"/>
                      <a:pt x="5488" y="264674"/>
                      <a:pt x="5786" y="264170"/>
                    </a:cubicBezTo>
                    <a:lnTo>
                      <a:pt x="6655" y="262865"/>
                    </a:lnTo>
                    <a:cubicBezTo>
                      <a:pt x="8255" y="260621"/>
                      <a:pt x="9765" y="259040"/>
                      <a:pt x="11663" y="257368"/>
                    </a:cubicBezTo>
                    <a:lnTo>
                      <a:pt x="13080" y="256155"/>
                    </a:lnTo>
                    <a:cubicBezTo>
                      <a:pt x="13538" y="255788"/>
                      <a:pt x="13927" y="255536"/>
                      <a:pt x="14361" y="255216"/>
                    </a:cubicBezTo>
                    <a:lnTo>
                      <a:pt x="15001" y="254757"/>
                    </a:lnTo>
                    <a:lnTo>
                      <a:pt x="15322" y="254529"/>
                    </a:lnTo>
                    <a:lnTo>
                      <a:pt x="15390" y="254460"/>
                    </a:lnTo>
                    <a:cubicBezTo>
                      <a:pt x="15687" y="254254"/>
                      <a:pt x="15527" y="254368"/>
                      <a:pt x="15619" y="254300"/>
                    </a:cubicBezTo>
                    <a:lnTo>
                      <a:pt x="15802" y="254208"/>
                    </a:lnTo>
                    <a:lnTo>
                      <a:pt x="17243" y="253338"/>
                    </a:lnTo>
                    <a:cubicBezTo>
                      <a:pt x="19163" y="252170"/>
                      <a:pt x="21084" y="251002"/>
                      <a:pt x="22914" y="250086"/>
                    </a:cubicBezTo>
                    <a:lnTo>
                      <a:pt x="25681" y="248597"/>
                    </a:lnTo>
                    <a:lnTo>
                      <a:pt x="26252" y="248277"/>
                    </a:lnTo>
                    <a:lnTo>
                      <a:pt x="26938" y="247910"/>
                    </a:lnTo>
                    <a:lnTo>
                      <a:pt x="28288" y="247131"/>
                    </a:lnTo>
                    <a:lnTo>
                      <a:pt x="31009" y="245551"/>
                    </a:lnTo>
                    <a:lnTo>
                      <a:pt x="31695" y="245162"/>
                    </a:lnTo>
                    <a:lnTo>
                      <a:pt x="31878" y="245047"/>
                    </a:lnTo>
                    <a:lnTo>
                      <a:pt x="31946" y="245001"/>
                    </a:lnTo>
                    <a:cubicBezTo>
                      <a:pt x="31946" y="245001"/>
                      <a:pt x="32152" y="244887"/>
                      <a:pt x="31901" y="245047"/>
                    </a:cubicBezTo>
                    <a:lnTo>
                      <a:pt x="32175" y="244864"/>
                    </a:lnTo>
                    <a:lnTo>
                      <a:pt x="33250" y="244131"/>
                    </a:lnTo>
                    <a:lnTo>
                      <a:pt x="34348" y="243399"/>
                    </a:lnTo>
                    <a:lnTo>
                      <a:pt x="35537" y="242413"/>
                    </a:lnTo>
                    <a:lnTo>
                      <a:pt x="36726" y="241406"/>
                    </a:lnTo>
                    <a:lnTo>
                      <a:pt x="37023" y="241108"/>
                    </a:lnTo>
                    <a:lnTo>
                      <a:pt x="37183" y="240994"/>
                    </a:lnTo>
                    <a:lnTo>
                      <a:pt x="37252" y="240925"/>
                    </a:lnTo>
                    <a:cubicBezTo>
                      <a:pt x="37252" y="240925"/>
                      <a:pt x="37000" y="241154"/>
                      <a:pt x="37160" y="241017"/>
                    </a:cubicBezTo>
                    <a:lnTo>
                      <a:pt x="37549" y="240559"/>
                    </a:lnTo>
                    <a:cubicBezTo>
                      <a:pt x="38098" y="239940"/>
                      <a:pt x="38647" y="239368"/>
                      <a:pt x="39218" y="238795"/>
                    </a:cubicBezTo>
                    <a:lnTo>
                      <a:pt x="40956" y="236184"/>
                    </a:lnTo>
                    <a:lnTo>
                      <a:pt x="41391" y="235543"/>
                    </a:lnTo>
                    <a:lnTo>
                      <a:pt x="41437" y="235452"/>
                    </a:lnTo>
                    <a:cubicBezTo>
                      <a:pt x="41688" y="235016"/>
                      <a:pt x="41162" y="235978"/>
                      <a:pt x="41231" y="235841"/>
                    </a:cubicBezTo>
                    <a:lnTo>
                      <a:pt x="41322" y="235657"/>
                    </a:lnTo>
                    <a:lnTo>
                      <a:pt x="41482" y="235314"/>
                    </a:lnTo>
                    <a:lnTo>
                      <a:pt x="42077" y="234100"/>
                    </a:lnTo>
                    <a:lnTo>
                      <a:pt x="42603" y="232612"/>
                    </a:lnTo>
                    <a:lnTo>
                      <a:pt x="42763" y="232245"/>
                    </a:lnTo>
                    <a:lnTo>
                      <a:pt x="42763" y="232154"/>
                    </a:lnTo>
                    <a:cubicBezTo>
                      <a:pt x="42877" y="231925"/>
                      <a:pt x="42717" y="232337"/>
                      <a:pt x="42763" y="232268"/>
                    </a:cubicBezTo>
                    <a:lnTo>
                      <a:pt x="42809" y="232108"/>
                    </a:lnTo>
                    <a:lnTo>
                      <a:pt x="42991" y="231490"/>
                    </a:lnTo>
                    <a:cubicBezTo>
                      <a:pt x="43106" y="231077"/>
                      <a:pt x="43243" y="230688"/>
                      <a:pt x="43358" y="230138"/>
                    </a:cubicBezTo>
                    <a:lnTo>
                      <a:pt x="43701" y="228741"/>
                    </a:lnTo>
                    <a:lnTo>
                      <a:pt x="44569" y="225352"/>
                    </a:lnTo>
                    <a:cubicBezTo>
                      <a:pt x="45301" y="223176"/>
                      <a:pt x="46079" y="221024"/>
                      <a:pt x="47199" y="218848"/>
                    </a:cubicBezTo>
                    <a:cubicBezTo>
                      <a:pt x="49143" y="214955"/>
                      <a:pt x="51933" y="211038"/>
                      <a:pt x="54974" y="207786"/>
                    </a:cubicBezTo>
                    <a:lnTo>
                      <a:pt x="57375" y="205382"/>
                    </a:lnTo>
                    <a:cubicBezTo>
                      <a:pt x="58176" y="204580"/>
                      <a:pt x="58953" y="203939"/>
                      <a:pt x="59731" y="203229"/>
                    </a:cubicBezTo>
                    <a:cubicBezTo>
                      <a:pt x="61400" y="201649"/>
                      <a:pt x="63161" y="200504"/>
                      <a:pt x="64876" y="199107"/>
                    </a:cubicBezTo>
                    <a:lnTo>
                      <a:pt x="67460" y="197114"/>
                    </a:lnTo>
                    <a:cubicBezTo>
                      <a:pt x="68329" y="196473"/>
                      <a:pt x="69198" y="195923"/>
                      <a:pt x="70044" y="195328"/>
                    </a:cubicBezTo>
                    <a:cubicBezTo>
                      <a:pt x="71805" y="194137"/>
                      <a:pt x="73429" y="192992"/>
                      <a:pt x="75304" y="191778"/>
                    </a:cubicBezTo>
                    <a:cubicBezTo>
                      <a:pt x="82438" y="187427"/>
                      <a:pt x="89642" y="183167"/>
                      <a:pt x="96662" y="178655"/>
                    </a:cubicBezTo>
                    <a:cubicBezTo>
                      <a:pt x="103911" y="174098"/>
                      <a:pt x="110406" y="170045"/>
                      <a:pt x="116763" y="164411"/>
                    </a:cubicBezTo>
                    <a:lnTo>
                      <a:pt x="119141" y="162372"/>
                    </a:lnTo>
                    <a:lnTo>
                      <a:pt x="120330" y="161342"/>
                    </a:lnTo>
                    <a:lnTo>
                      <a:pt x="121245" y="160426"/>
                    </a:lnTo>
                    <a:lnTo>
                      <a:pt x="123349" y="158319"/>
                    </a:lnTo>
                    <a:cubicBezTo>
                      <a:pt x="124058" y="157563"/>
                      <a:pt x="124744" y="156762"/>
                      <a:pt x="125430" y="155983"/>
                    </a:cubicBezTo>
                    <a:cubicBezTo>
                      <a:pt x="128105" y="153097"/>
                      <a:pt x="130438" y="149685"/>
                      <a:pt x="132793" y="146272"/>
                    </a:cubicBezTo>
                    <a:cubicBezTo>
                      <a:pt x="137550" y="139310"/>
                      <a:pt x="142352" y="132440"/>
                      <a:pt x="147726" y="125753"/>
                    </a:cubicBezTo>
                    <a:cubicBezTo>
                      <a:pt x="149006" y="124035"/>
                      <a:pt x="150424" y="122501"/>
                      <a:pt x="151773" y="120897"/>
                    </a:cubicBezTo>
                    <a:lnTo>
                      <a:pt x="153809" y="118539"/>
                    </a:lnTo>
                    <a:lnTo>
                      <a:pt x="154838" y="117325"/>
                    </a:lnTo>
                    <a:lnTo>
                      <a:pt x="156027" y="116111"/>
                    </a:lnTo>
                    <a:cubicBezTo>
                      <a:pt x="158931" y="113065"/>
                      <a:pt x="162155" y="110088"/>
                      <a:pt x="165517" y="107386"/>
                    </a:cubicBezTo>
                    <a:lnTo>
                      <a:pt x="168009" y="105485"/>
                    </a:lnTo>
                    <a:lnTo>
                      <a:pt x="170776" y="103653"/>
                    </a:lnTo>
                    <a:cubicBezTo>
                      <a:pt x="172583" y="102462"/>
                      <a:pt x="174481" y="101477"/>
                      <a:pt x="176356" y="100447"/>
                    </a:cubicBezTo>
                    <a:cubicBezTo>
                      <a:pt x="180130" y="98454"/>
                      <a:pt x="183903" y="96713"/>
                      <a:pt x="187630" y="94882"/>
                    </a:cubicBezTo>
                    <a:cubicBezTo>
                      <a:pt x="191358" y="93164"/>
                      <a:pt x="195039" y="91148"/>
                      <a:pt x="198744" y="89225"/>
                    </a:cubicBezTo>
                    <a:lnTo>
                      <a:pt x="204095" y="86110"/>
                    </a:lnTo>
                    <a:cubicBezTo>
                      <a:pt x="204964" y="85606"/>
                      <a:pt x="205970" y="85057"/>
                      <a:pt x="206725" y="84553"/>
                    </a:cubicBezTo>
                    <a:lnTo>
                      <a:pt x="209377" y="82904"/>
                    </a:lnTo>
                    <a:cubicBezTo>
                      <a:pt x="212967" y="80682"/>
                      <a:pt x="216283" y="78415"/>
                      <a:pt x="219713" y="76102"/>
                    </a:cubicBezTo>
                    <a:lnTo>
                      <a:pt x="224653" y="72255"/>
                    </a:lnTo>
                    <a:lnTo>
                      <a:pt x="225888" y="71293"/>
                    </a:lnTo>
                    <a:cubicBezTo>
                      <a:pt x="226185" y="71064"/>
                      <a:pt x="226597" y="70629"/>
                      <a:pt x="226940" y="70308"/>
                    </a:cubicBezTo>
                    <a:lnTo>
                      <a:pt x="229135" y="68178"/>
                    </a:lnTo>
                    <a:lnTo>
                      <a:pt x="231330" y="66048"/>
                    </a:lnTo>
                    <a:cubicBezTo>
                      <a:pt x="232016" y="65292"/>
                      <a:pt x="232679" y="64468"/>
                      <a:pt x="233365" y="63666"/>
                    </a:cubicBezTo>
                    <a:lnTo>
                      <a:pt x="235378" y="61262"/>
                    </a:lnTo>
                    <a:cubicBezTo>
                      <a:pt x="235675" y="60850"/>
                      <a:pt x="236110" y="60391"/>
                      <a:pt x="236316" y="60094"/>
                    </a:cubicBezTo>
                    <a:lnTo>
                      <a:pt x="237185" y="58834"/>
                    </a:lnTo>
                    <a:cubicBezTo>
                      <a:pt x="239540" y="55468"/>
                      <a:pt x="241484" y="51964"/>
                      <a:pt x="242947" y="48070"/>
                    </a:cubicBezTo>
                    <a:lnTo>
                      <a:pt x="243930" y="45162"/>
                    </a:lnTo>
                    <a:lnTo>
                      <a:pt x="244731" y="42185"/>
                    </a:lnTo>
                    <a:lnTo>
                      <a:pt x="245326" y="39208"/>
                    </a:lnTo>
                    <a:lnTo>
                      <a:pt x="245737" y="36093"/>
                    </a:lnTo>
                    <a:cubicBezTo>
                      <a:pt x="245783" y="34100"/>
                      <a:pt x="245943" y="32016"/>
                      <a:pt x="245897" y="29978"/>
                    </a:cubicBezTo>
                    <a:lnTo>
                      <a:pt x="245645" y="26886"/>
                    </a:lnTo>
                    <a:lnTo>
                      <a:pt x="245531" y="25352"/>
                    </a:lnTo>
                    <a:lnTo>
                      <a:pt x="245280" y="23841"/>
                    </a:lnTo>
                    <a:cubicBezTo>
                      <a:pt x="244045" y="15573"/>
                      <a:pt x="240546" y="8084"/>
                      <a:pt x="236842" y="458"/>
                    </a:cubicBezTo>
                    <a:lnTo>
                      <a:pt x="237916" y="92"/>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3" name="Graphic 3">
              <a:extLst>
                <a:ext uri="{FF2B5EF4-FFF2-40B4-BE49-F238E27FC236}">
                  <a16:creationId xmlns:a16="http://schemas.microsoft.com/office/drawing/2014/main" id="{FA5FF7A1-B251-6649-050F-D739993E4477}"/>
                </a:ext>
              </a:extLst>
            </p:cNvPr>
            <p:cNvGrpSpPr/>
            <p:nvPr/>
          </p:nvGrpSpPr>
          <p:grpSpPr>
            <a:xfrm>
              <a:off x="5363626" y="3637022"/>
              <a:ext cx="23988" cy="84277"/>
              <a:chOff x="4463363" y="3637022"/>
              <a:chExt cx="23988" cy="84277"/>
            </a:xfrm>
            <a:solidFill>
              <a:srgbClr val="EDA69A"/>
            </a:solidFill>
          </p:grpSpPr>
          <p:sp>
            <p:nvSpPr>
              <p:cNvPr id="1053" name="Freeform: Shape 2060">
                <a:extLst>
                  <a:ext uri="{FF2B5EF4-FFF2-40B4-BE49-F238E27FC236}">
                    <a16:creationId xmlns:a16="http://schemas.microsoft.com/office/drawing/2014/main" id="{A157EDA6-6BC1-9374-492B-4892857C4938}"/>
                  </a:ext>
                </a:extLst>
              </p:cNvPr>
              <p:cNvSpPr/>
              <p:nvPr/>
            </p:nvSpPr>
            <p:spPr>
              <a:xfrm>
                <a:off x="4466793" y="3641865"/>
                <a:ext cx="15344" cy="79033"/>
              </a:xfrm>
              <a:custGeom>
                <a:avLst/>
                <a:gdLst>
                  <a:gd name="connsiteX0" fmla="*/ 1921 w 15344"/>
                  <a:gd name="connsiteY0" fmla="*/ 78988 h 79033"/>
                  <a:gd name="connsiteX1" fmla="*/ 2859 w 15344"/>
                  <a:gd name="connsiteY1" fmla="*/ 75461 h 79033"/>
                  <a:gd name="connsiteX2" fmla="*/ 3865 w 15344"/>
                  <a:gd name="connsiteY2" fmla="*/ 71522 h 79033"/>
                  <a:gd name="connsiteX3" fmla="*/ 5008 w 15344"/>
                  <a:gd name="connsiteY3" fmla="*/ 66483 h 79033"/>
                  <a:gd name="connsiteX4" fmla="*/ 6517 w 15344"/>
                  <a:gd name="connsiteY4" fmla="*/ 54277 h 79033"/>
                  <a:gd name="connsiteX5" fmla="*/ 6426 w 15344"/>
                  <a:gd name="connsiteY5" fmla="*/ 51048 h 79033"/>
                  <a:gd name="connsiteX6" fmla="*/ 6312 w 15344"/>
                  <a:gd name="connsiteY6" fmla="*/ 49468 h 79033"/>
                  <a:gd name="connsiteX7" fmla="*/ 6037 w 15344"/>
                  <a:gd name="connsiteY7" fmla="*/ 47910 h 79033"/>
                  <a:gd name="connsiteX8" fmla="*/ 5717 w 15344"/>
                  <a:gd name="connsiteY8" fmla="*/ 46376 h 79033"/>
                  <a:gd name="connsiteX9" fmla="*/ 5260 w 15344"/>
                  <a:gd name="connsiteY9" fmla="*/ 44910 h 79033"/>
                  <a:gd name="connsiteX10" fmla="*/ 4116 w 15344"/>
                  <a:gd name="connsiteY10" fmla="*/ 42162 h 79033"/>
                  <a:gd name="connsiteX11" fmla="*/ 2424 w 15344"/>
                  <a:gd name="connsiteY11" fmla="*/ 38521 h 79033"/>
                  <a:gd name="connsiteX12" fmla="*/ 984 w 15344"/>
                  <a:gd name="connsiteY12" fmla="*/ 34100 h 79033"/>
                  <a:gd name="connsiteX13" fmla="*/ 0 w 15344"/>
                  <a:gd name="connsiteY13" fmla="*/ 25856 h 79033"/>
                  <a:gd name="connsiteX14" fmla="*/ 2219 w 15344"/>
                  <a:gd name="connsiteY14" fmla="*/ 11932 h 79033"/>
                  <a:gd name="connsiteX15" fmla="*/ 6174 w 15344"/>
                  <a:gd name="connsiteY15" fmla="*/ 3069 h 79033"/>
                  <a:gd name="connsiteX16" fmla="*/ 8210 w 15344"/>
                  <a:gd name="connsiteY16" fmla="*/ 0 h 79033"/>
                  <a:gd name="connsiteX17" fmla="*/ 7981 w 15344"/>
                  <a:gd name="connsiteY17" fmla="*/ 3619 h 79033"/>
                  <a:gd name="connsiteX18" fmla="*/ 7798 w 15344"/>
                  <a:gd name="connsiteY18" fmla="*/ 7695 h 79033"/>
                  <a:gd name="connsiteX19" fmla="*/ 7661 w 15344"/>
                  <a:gd name="connsiteY19" fmla="*/ 12871 h 79033"/>
                  <a:gd name="connsiteX20" fmla="*/ 7775 w 15344"/>
                  <a:gd name="connsiteY20" fmla="*/ 18848 h 79033"/>
                  <a:gd name="connsiteX21" fmla="*/ 8416 w 15344"/>
                  <a:gd name="connsiteY21" fmla="*/ 25238 h 79033"/>
                  <a:gd name="connsiteX22" fmla="*/ 9010 w 15344"/>
                  <a:gd name="connsiteY22" fmla="*/ 28467 h 79033"/>
                  <a:gd name="connsiteX23" fmla="*/ 9856 w 15344"/>
                  <a:gd name="connsiteY23" fmla="*/ 31627 h 79033"/>
                  <a:gd name="connsiteX24" fmla="*/ 10908 w 15344"/>
                  <a:gd name="connsiteY24" fmla="*/ 34444 h 79033"/>
                  <a:gd name="connsiteX25" fmla="*/ 11754 w 15344"/>
                  <a:gd name="connsiteY25" fmla="*/ 36185 h 79033"/>
                  <a:gd name="connsiteX26" fmla="*/ 12532 w 15344"/>
                  <a:gd name="connsiteY26" fmla="*/ 37765 h 79033"/>
                  <a:gd name="connsiteX27" fmla="*/ 14247 w 15344"/>
                  <a:gd name="connsiteY27" fmla="*/ 42162 h 79033"/>
                  <a:gd name="connsiteX28" fmla="*/ 15116 w 15344"/>
                  <a:gd name="connsiteY28" fmla="*/ 46628 h 79033"/>
                  <a:gd name="connsiteX29" fmla="*/ 15344 w 15344"/>
                  <a:gd name="connsiteY29" fmla="*/ 48826 h 79033"/>
                  <a:gd name="connsiteX30" fmla="*/ 15299 w 15344"/>
                  <a:gd name="connsiteY30" fmla="*/ 50979 h 79033"/>
                  <a:gd name="connsiteX31" fmla="*/ 14887 w 15344"/>
                  <a:gd name="connsiteY31" fmla="*/ 55101 h 79033"/>
                  <a:gd name="connsiteX32" fmla="*/ 12920 w 15344"/>
                  <a:gd name="connsiteY32" fmla="*/ 62476 h 79033"/>
                  <a:gd name="connsiteX33" fmla="*/ 10131 w 15344"/>
                  <a:gd name="connsiteY33" fmla="*/ 68453 h 79033"/>
                  <a:gd name="connsiteX34" fmla="*/ 4528 w 15344"/>
                  <a:gd name="connsiteY34" fmla="*/ 76423 h 79033"/>
                  <a:gd name="connsiteX35" fmla="*/ 2653 w 15344"/>
                  <a:gd name="connsiteY35" fmla="*/ 78392 h 79033"/>
                  <a:gd name="connsiteX36" fmla="*/ 1944 w 15344"/>
                  <a:gd name="connsiteY36" fmla="*/ 79034 h 7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344" h="79033">
                    <a:moveTo>
                      <a:pt x="1921" y="78988"/>
                    </a:moveTo>
                    <a:cubicBezTo>
                      <a:pt x="1921" y="78988"/>
                      <a:pt x="2264" y="77705"/>
                      <a:pt x="2859" y="75461"/>
                    </a:cubicBezTo>
                    <a:cubicBezTo>
                      <a:pt x="3179" y="74362"/>
                      <a:pt x="3476" y="73010"/>
                      <a:pt x="3865" y="71522"/>
                    </a:cubicBezTo>
                    <a:cubicBezTo>
                      <a:pt x="4231" y="69987"/>
                      <a:pt x="4620" y="68293"/>
                      <a:pt x="5008" y="66483"/>
                    </a:cubicBezTo>
                    <a:cubicBezTo>
                      <a:pt x="5763" y="62796"/>
                      <a:pt x="6449" y="58560"/>
                      <a:pt x="6517" y="54277"/>
                    </a:cubicBezTo>
                    <a:cubicBezTo>
                      <a:pt x="6517" y="53200"/>
                      <a:pt x="6563" y="52101"/>
                      <a:pt x="6426" y="51048"/>
                    </a:cubicBezTo>
                    <a:lnTo>
                      <a:pt x="6312" y="49468"/>
                    </a:lnTo>
                    <a:lnTo>
                      <a:pt x="6037" y="47910"/>
                    </a:lnTo>
                    <a:cubicBezTo>
                      <a:pt x="5923" y="47407"/>
                      <a:pt x="5900" y="46880"/>
                      <a:pt x="5717" y="46376"/>
                    </a:cubicBezTo>
                    <a:cubicBezTo>
                      <a:pt x="5557" y="45895"/>
                      <a:pt x="5397" y="45414"/>
                      <a:pt x="5260" y="44910"/>
                    </a:cubicBezTo>
                    <a:cubicBezTo>
                      <a:pt x="5054" y="43903"/>
                      <a:pt x="4482" y="43055"/>
                      <a:pt x="4116" y="42162"/>
                    </a:cubicBezTo>
                    <a:lnTo>
                      <a:pt x="2424" y="38521"/>
                    </a:lnTo>
                    <a:cubicBezTo>
                      <a:pt x="1875" y="37192"/>
                      <a:pt x="1395" y="35543"/>
                      <a:pt x="984" y="34100"/>
                    </a:cubicBezTo>
                    <a:cubicBezTo>
                      <a:pt x="320" y="31284"/>
                      <a:pt x="0" y="28513"/>
                      <a:pt x="0" y="25856"/>
                    </a:cubicBezTo>
                    <a:cubicBezTo>
                      <a:pt x="-23" y="20520"/>
                      <a:pt x="984" y="15779"/>
                      <a:pt x="2219" y="11932"/>
                    </a:cubicBezTo>
                    <a:cubicBezTo>
                      <a:pt x="3476" y="8085"/>
                      <a:pt x="4985" y="5061"/>
                      <a:pt x="6174" y="3069"/>
                    </a:cubicBezTo>
                    <a:cubicBezTo>
                      <a:pt x="7364" y="1031"/>
                      <a:pt x="8210" y="0"/>
                      <a:pt x="8210" y="0"/>
                    </a:cubicBezTo>
                    <a:cubicBezTo>
                      <a:pt x="8210" y="0"/>
                      <a:pt x="8141" y="1306"/>
                      <a:pt x="7981" y="3619"/>
                    </a:cubicBezTo>
                    <a:cubicBezTo>
                      <a:pt x="7912" y="4741"/>
                      <a:pt x="7844" y="6161"/>
                      <a:pt x="7798" y="7695"/>
                    </a:cubicBezTo>
                    <a:cubicBezTo>
                      <a:pt x="7730" y="9229"/>
                      <a:pt x="7661" y="10993"/>
                      <a:pt x="7661" y="12871"/>
                    </a:cubicBezTo>
                    <a:cubicBezTo>
                      <a:pt x="7638" y="14749"/>
                      <a:pt x="7661" y="16741"/>
                      <a:pt x="7775" y="18848"/>
                    </a:cubicBezTo>
                    <a:cubicBezTo>
                      <a:pt x="7867" y="20909"/>
                      <a:pt x="8095" y="23085"/>
                      <a:pt x="8416" y="25238"/>
                    </a:cubicBezTo>
                    <a:cubicBezTo>
                      <a:pt x="8530" y="26337"/>
                      <a:pt x="8827" y="27368"/>
                      <a:pt x="9010" y="28467"/>
                    </a:cubicBezTo>
                    <a:cubicBezTo>
                      <a:pt x="9239" y="29520"/>
                      <a:pt x="9605" y="30551"/>
                      <a:pt x="9856" y="31627"/>
                    </a:cubicBezTo>
                    <a:cubicBezTo>
                      <a:pt x="10199" y="32566"/>
                      <a:pt x="10542" y="33505"/>
                      <a:pt x="10908" y="34444"/>
                    </a:cubicBezTo>
                    <a:lnTo>
                      <a:pt x="11754" y="36185"/>
                    </a:lnTo>
                    <a:lnTo>
                      <a:pt x="12532" y="37765"/>
                    </a:lnTo>
                    <a:cubicBezTo>
                      <a:pt x="13149" y="39208"/>
                      <a:pt x="13927" y="40628"/>
                      <a:pt x="14247" y="42162"/>
                    </a:cubicBezTo>
                    <a:cubicBezTo>
                      <a:pt x="14704" y="43651"/>
                      <a:pt x="15024" y="45139"/>
                      <a:pt x="15116" y="46628"/>
                    </a:cubicBezTo>
                    <a:cubicBezTo>
                      <a:pt x="15207" y="47361"/>
                      <a:pt x="15299" y="48116"/>
                      <a:pt x="15344" y="48826"/>
                    </a:cubicBezTo>
                    <a:cubicBezTo>
                      <a:pt x="15344" y="49536"/>
                      <a:pt x="15299" y="50269"/>
                      <a:pt x="15299" y="50979"/>
                    </a:cubicBezTo>
                    <a:cubicBezTo>
                      <a:pt x="15299" y="52422"/>
                      <a:pt x="15093" y="53796"/>
                      <a:pt x="14887" y="55101"/>
                    </a:cubicBezTo>
                    <a:cubicBezTo>
                      <a:pt x="14476" y="57781"/>
                      <a:pt x="13744" y="60208"/>
                      <a:pt x="12920" y="62476"/>
                    </a:cubicBezTo>
                    <a:cubicBezTo>
                      <a:pt x="12075" y="64674"/>
                      <a:pt x="11114" y="66690"/>
                      <a:pt x="10131" y="68453"/>
                    </a:cubicBezTo>
                    <a:cubicBezTo>
                      <a:pt x="8164" y="72003"/>
                      <a:pt x="6083" y="74682"/>
                      <a:pt x="4528" y="76423"/>
                    </a:cubicBezTo>
                    <a:cubicBezTo>
                      <a:pt x="3773" y="77316"/>
                      <a:pt x="3087" y="77934"/>
                      <a:pt x="2653" y="78392"/>
                    </a:cubicBezTo>
                    <a:cubicBezTo>
                      <a:pt x="2196" y="78827"/>
                      <a:pt x="1944" y="79034"/>
                      <a:pt x="1944" y="79034"/>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4" name="Freeform: Shape 2061">
                <a:extLst>
                  <a:ext uri="{FF2B5EF4-FFF2-40B4-BE49-F238E27FC236}">
                    <a16:creationId xmlns:a16="http://schemas.microsoft.com/office/drawing/2014/main" id="{8D3C4636-16D6-B224-463E-85E4F0030D6F}"/>
                  </a:ext>
                </a:extLst>
              </p:cNvPr>
              <p:cNvSpPr/>
              <p:nvPr/>
            </p:nvSpPr>
            <p:spPr>
              <a:xfrm>
                <a:off x="4463363" y="3637022"/>
                <a:ext cx="23988" cy="84277"/>
              </a:xfrm>
              <a:custGeom>
                <a:avLst/>
                <a:gdLst>
                  <a:gd name="connsiteX0" fmla="*/ 4779 w 23988"/>
                  <a:gd name="connsiteY0" fmla="*/ 83671 h 84277"/>
                  <a:gd name="connsiteX1" fmla="*/ 6220 w 23988"/>
                  <a:gd name="connsiteY1" fmla="*/ 76297 h 84277"/>
                  <a:gd name="connsiteX2" fmla="*/ 6815 w 23988"/>
                  <a:gd name="connsiteY2" fmla="*/ 72609 h 84277"/>
                  <a:gd name="connsiteX3" fmla="*/ 7112 w 23988"/>
                  <a:gd name="connsiteY3" fmla="*/ 70846 h 84277"/>
                  <a:gd name="connsiteX4" fmla="*/ 7341 w 23988"/>
                  <a:gd name="connsiteY4" fmla="*/ 68968 h 84277"/>
                  <a:gd name="connsiteX5" fmla="*/ 7798 w 23988"/>
                  <a:gd name="connsiteY5" fmla="*/ 65235 h 84277"/>
                  <a:gd name="connsiteX6" fmla="*/ 7889 w 23988"/>
                  <a:gd name="connsiteY6" fmla="*/ 61617 h 84277"/>
                  <a:gd name="connsiteX7" fmla="*/ 7935 w 23988"/>
                  <a:gd name="connsiteY7" fmla="*/ 59830 h 84277"/>
                  <a:gd name="connsiteX8" fmla="*/ 7935 w 23988"/>
                  <a:gd name="connsiteY8" fmla="*/ 58960 h 84277"/>
                  <a:gd name="connsiteX9" fmla="*/ 7889 w 23988"/>
                  <a:gd name="connsiteY9" fmla="*/ 58021 h 84277"/>
                  <a:gd name="connsiteX10" fmla="*/ 7729 w 23988"/>
                  <a:gd name="connsiteY10" fmla="*/ 56372 h 84277"/>
                  <a:gd name="connsiteX11" fmla="*/ 7478 w 23988"/>
                  <a:gd name="connsiteY11" fmla="*/ 54448 h 84277"/>
                  <a:gd name="connsiteX12" fmla="*/ 7478 w 23988"/>
                  <a:gd name="connsiteY12" fmla="*/ 54655 h 84277"/>
                  <a:gd name="connsiteX13" fmla="*/ 6975 w 23988"/>
                  <a:gd name="connsiteY13" fmla="*/ 52433 h 84277"/>
                  <a:gd name="connsiteX14" fmla="*/ 6883 w 23988"/>
                  <a:gd name="connsiteY14" fmla="*/ 52113 h 84277"/>
                  <a:gd name="connsiteX15" fmla="*/ 6883 w 23988"/>
                  <a:gd name="connsiteY15" fmla="*/ 52021 h 84277"/>
                  <a:gd name="connsiteX16" fmla="*/ 6815 w 23988"/>
                  <a:gd name="connsiteY16" fmla="*/ 51838 h 84277"/>
                  <a:gd name="connsiteX17" fmla="*/ 6723 w 23988"/>
                  <a:gd name="connsiteY17" fmla="*/ 51563 h 84277"/>
                  <a:gd name="connsiteX18" fmla="*/ 6312 w 23988"/>
                  <a:gd name="connsiteY18" fmla="*/ 50464 h 84277"/>
                  <a:gd name="connsiteX19" fmla="*/ 6243 w 23988"/>
                  <a:gd name="connsiteY19" fmla="*/ 50189 h 84277"/>
                  <a:gd name="connsiteX20" fmla="*/ 5100 w 23988"/>
                  <a:gd name="connsiteY20" fmla="*/ 47968 h 84277"/>
                  <a:gd name="connsiteX21" fmla="*/ 3750 w 23988"/>
                  <a:gd name="connsiteY21" fmla="*/ 45448 h 84277"/>
                  <a:gd name="connsiteX22" fmla="*/ 3407 w 23988"/>
                  <a:gd name="connsiteY22" fmla="*/ 44784 h 84277"/>
                  <a:gd name="connsiteX23" fmla="*/ 3316 w 23988"/>
                  <a:gd name="connsiteY23" fmla="*/ 44624 h 84277"/>
                  <a:gd name="connsiteX24" fmla="*/ 3270 w 23988"/>
                  <a:gd name="connsiteY24" fmla="*/ 44532 h 84277"/>
                  <a:gd name="connsiteX25" fmla="*/ 3133 w 23988"/>
                  <a:gd name="connsiteY25" fmla="*/ 44189 h 84277"/>
                  <a:gd name="connsiteX26" fmla="*/ 2996 w 23988"/>
                  <a:gd name="connsiteY26" fmla="*/ 43822 h 84277"/>
                  <a:gd name="connsiteX27" fmla="*/ 2470 w 23988"/>
                  <a:gd name="connsiteY27" fmla="*/ 42425 h 84277"/>
                  <a:gd name="connsiteX28" fmla="*/ 1944 w 23988"/>
                  <a:gd name="connsiteY28" fmla="*/ 41051 h 84277"/>
                  <a:gd name="connsiteX29" fmla="*/ 1692 w 23988"/>
                  <a:gd name="connsiteY29" fmla="*/ 40341 h 84277"/>
                  <a:gd name="connsiteX30" fmla="*/ 1555 w 23988"/>
                  <a:gd name="connsiteY30" fmla="*/ 39975 h 84277"/>
                  <a:gd name="connsiteX31" fmla="*/ 1555 w 23988"/>
                  <a:gd name="connsiteY31" fmla="*/ 39906 h 84277"/>
                  <a:gd name="connsiteX32" fmla="*/ 1509 w 23988"/>
                  <a:gd name="connsiteY32" fmla="*/ 39860 h 84277"/>
                  <a:gd name="connsiteX33" fmla="*/ 1372 w 23988"/>
                  <a:gd name="connsiteY33" fmla="*/ 39311 h 84277"/>
                  <a:gd name="connsiteX34" fmla="*/ 1326 w 23988"/>
                  <a:gd name="connsiteY34" fmla="*/ 39150 h 84277"/>
                  <a:gd name="connsiteX35" fmla="*/ 709 w 23988"/>
                  <a:gd name="connsiteY35" fmla="*/ 36242 h 84277"/>
                  <a:gd name="connsiteX36" fmla="*/ 229 w 23988"/>
                  <a:gd name="connsiteY36" fmla="*/ 33035 h 84277"/>
                  <a:gd name="connsiteX37" fmla="*/ 69 w 23988"/>
                  <a:gd name="connsiteY37" fmla="*/ 31341 h 84277"/>
                  <a:gd name="connsiteX38" fmla="*/ 23 w 23988"/>
                  <a:gd name="connsiteY38" fmla="*/ 30906 h 84277"/>
                  <a:gd name="connsiteX39" fmla="*/ 23 w 23988"/>
                  <a:gd name="connsiteY39" fmla="*/ 30722 h 84277"/>
                  <a:gd name="connsiteX40" fmla="*/ 0 w 23988"/>
                  <a:gd name="connsiteY40" fmla="*/ 30608 h 84277"/>
                  <a:gd name="connsiteX41" fmla="*/ 0 w 23988"/>
                  <a:gd name="connsiteY41" fmla="*/ 30356 h 84277"/>
                  <a:gd name="connsiteX42" fmla="*/ 0 w 23988"/>
                  <a:gd name="connsiteY42" fmla="*/ 29623 h 84277"/>
                  <a:gd name="connsiteX43" fmla="*/ 0 w 23988"/>
                  <a:gd name="connsiteY43" fmla="*/ 26623 h 84277"/>
                  <a:gd name="connsiteX44" fmla="*/ 275 w 23988"/>
                  <a:gd name="connsiteY44" fmla="*/ 23279 h 84277"/>
                  <a:gd name="connsiteX45" fmla="*/ 777 w 23988"/>
                  <a:gd name="connsiteY45" fmla="*/ 20050 h 84277"/>
                  <a:gd name="connsiteX46" fmla="*/ 1463 w 23988"/>
                  <a:gd name="connsiteY46" fmla="*/ 16890 h 84277"/>
                  <a:gd name="connsiteX47" fmla="*/ 1669 w 23988"/>
                  <a:gd name="connsiteY47" fmla="*/ 16111 h 84277"/>
                  <a:gd name="connsiteX48" fmla="*/ 1761 w 23988"/>
                  <a:gd name="connsiteY48" fmla="*/ 15722 h 84277"/>
                  <a:gd name="connsiteX49" fmla="*/ 1806 w 23988"/>
                  <a:gd name="connsiteY49" fmla="*/ 15516 h 84277"/>
                  <a:gd name="connsiteX50" fmla="*/ 1806 w 23988"/>
                  <a:gd name="connsiteY50" fmla="*/ 15424 h 84277"/>
                  <a:gd name="connsiteX51" fmla="*/ 1852 w 23988"/>
                  <a:gd name="connsiteY51" fmla="*/ 15401 h 84277"/>
                  <a:gd name="connsiteX52" fmla="*/ 1944 w 23988"/>
                  <a:gd name="connsiteY52" fmla="*/ 15150 h 84277"/>
                  <a:gd name="connsiteX53" fmla="*/ 1944 w 23988"/>
                  <a:gd name="connsiteY53" fmla="*/ 15103 h 84277"/>
                  <a:gd name="connsiteX54" fmla="*/ 2447 w 23988"/>
                  <a:gd name="connsiteY54" fmla="*/ 13707 h 84277"/>
                  <a:gd name="connsiteX55" fmla="*/ 3430 w 23988"/>
                  <a:gd name="connsiteY55" fmla="*/ 10912 h 84277"/>
                  <a:gd name="connsiteX56" fmla="*/ 4734 w 23988"/>
                  <a:gd name="connsiteY56" fmla="*/ 7890 h 84277"/>
                  <a:gd name="connsiteX57" fmla="*/ 6312 w 23988"/>
                  <a:gd name="connsiteY57" fmla="*/ 4752 h 84277"/>
                  <a:gd name="connsiteX58" fmla="*/ 8210 w 23988"/>
                  <a:gd name="connsiteY58" fmla="*/ 1775 h 84277"/>
                  <a:gd name="connsiteX59" fmla="*/ 14453 w 23988"/>
                  <a:gd name="connsiteY59" fmla="*/ 904 h 84277"/>
                  <a:gd name="connsiteX60" fmla="*/ 16236 w 23988"/>
                  <a:gd name="connsiteY60" fmla="*/ 4569 h 84277"/>
                  <a:gd name="connsiteX61" fmla="*/ 16236 w 23988"/>
                  <a:gd name="connsiteY61" fmla="*/ 5004 h 84277"/>
                  <a:gd name="connsiteX62" fmla="*/ 16145 w 23988"/>
                  <a:gd name="connsiteY62" fmla="*/ 8943 h 84277"/>
                  <a:gd name="connsiteX63" fmla="*/ 16145 w 23988"/>
                  <a:gd name="connsiteY63" fmla="*/ 10935 h 84277"/>
                  <a:gd name="connsiteX64" fmla="*/ 16145 w 23988"/>
                  <a:gd name="connsiteY64" fmla="*/ 11920 h 84277"/>
                  <a:gd name="connsiteX65" fmla="*/ 16145 w 23988"/>
                  <a:gd name="connsiteY65" fmla="*/ 12676 h 84277"/>
                  <a:gd name="connsiteX66" fmla="*/ 16145 w 23988"/>
                  <a:gd name="connsiteY66" fmla="*/ 12516 h 84277"/>
                  <a:gd name="connsiteX67" fmla="*/ 16145 w 23988"/>
                  <a:gd name="connsiteY67" fmla="*/ 12516 h 84277"/>
                  <a:gd name="connsiteX68" fmla="*/ 16145 w 23988"/>
                  <a:gd name="connsiteY68" fmla="*/ 12516 h 84277"/>
                  <a:gd name="connsiteX69" fmla="*/ 16145 w 23988"/>
                  <a:gd name="connsiteY69" fmla="*/ 12745 h 84277"/>
                  <a:gd name="connsiteX70" fmla="*/ 16259 w 23988"/>
                  <a:gd name="connsiteY70" fmla="*/ 16730 h 84277"/>
                  <a:gd name="connsiteX71" fmla="*/ 16259 w 23988"/>
                  <a:gd name="connsiteY71" fmla="*/ 17233 h 84277"/>
                  <a:gd name="connsiteX72" fmla="*/ 16282 w 23988"/>
                  <a:gd name="connsiteY72" fmla="*/ 17485 h 84277"/>
                  <a:gd name="connsiteX73" fmla="*/ 16282 w 23988"/>
                  <a:gd name="connsiteY73" fmla="*/ 17669 h 84277"/>
                  <a:gd name="connsiteX74" fmla="*/ 16282 w 23988"/>
                  <a:gd name="connsiteY74" fmla="*/ 17714 h 84277"/>
                  <a:gd name="connsiteX75" fmla="*/ 16282 w 23988"/>
                  <a:gd name="connsiteY75" fmla="*/ 17485 h 84277"/>
                  <a:gd name="connsiteX76" fmla="*/ 16282 w 23988"/>
                  <a:gd name="connsiteY76" fmla="*/ 17485 h 84277"/>
                  <a:gd name="connsiteX77" fmla="*/ 16282 w 23988"/>
                  <a:gd name="connsiteY77" fmla="*/ 17554 h 84277"/>
                  <a:gd name="connsiteX78" fmla="*/ 16350 w 23988"/>
                  <a:gd name="connsiteY78" fmla="*/ 18539 h 84277"/>
                  <a:gd name="connsiteX79" fmla="*/ 16511 w 23988"/>
                  <a:gd name="connsiteY79" fmla="*/ 20531 h 84277"/>
                  <a:gd name="connsiteX80" fmla="*/ 16671 w 23988"/>
                  <a:gd name="connsiteY80" fmla="*/ 22524 h 84277"/>
                  <a:gd name="connsiteX81" fmla="*/ 16671 w 23988"/>
                  <a:gd name="connsiteY81" fmla="*/ 23028 h 84277"/>
                  <a:gd name="connsiteX82" fmla="*/ 16716 w 23988"/>
                  <a:gd name="connsiteY82" fmla="*/ 23279 h 84277"/>
                  <a:gd name="connsiteX83" fmla="*/ 16716 w 23988"/>
                  <a:gd name="connsiteY83" fmla="*/ 23394 h 84277"/>
                  <a:gd name="connsiteX84" fmla="*/ 16716 w 23988"/>
                  <a:gd name="connsiteY84" fmla="*/ 23463 h 84277"/>
                  <a:gd name="connsiteX85" fmla="*/ 16693 w 23988"/>
                  <a:gd name="connsiteY85" fmla="*/ 23073 h 84277"/>
                  <a:gd name="connsiteX86" fmla="*/ 16693 w 23988"/>
                  <a:gd name="connsiteY86" fmla="*/ 23073 h 84277"/>
                  <a:gd name="connsiteX87" fmla="*/ 16693 w 23988"/>
                  <a:gd name="connsiteY87" fmla="*/ 23073 h 84277"/>
                  <a:gd name="connsiteX88" fmla="*/ 16693 w 23988"/>
                  <a:gd name="connsiteY88" fmla="*/ 23119 h 84277"/>
                  <a:gd name="connsiteX89" fmla="*/ 16854 w 23988"/>
                  <a:gd name="connsiteY89" fmla="*/ 24104 h 84277"/>
                  <a:gd name="connsiteX90" fmla="*/ 17448 w 23988"/>
                  <a:gd name="connsiteY90" fmla="*/ 28043 h 84277"/>
                  <a:gd name="connsiteX91" fmla="*/ 17585 w 23988"/>
                  <a:gd name="connsiteY91" fmla="*/ 29028 h 84277"/>
                  <a:gd name="connsiteX92" fmla="*/ 17631 w 23988"/>
                  <a:gd name="connsiteY92" fmla="*/ 29280 h 84277"/>
                  <a:gd name="connsiteX93" fmla="*/ 17631 w 23988"/>
                  <a:gd name="connsiteY93" fmla="*/ 29394 h 84277"/>
                  <a:gd name="connsiteX94" fmla="*/ 17631 w 23988"/>
                  <a:gd name="connsiteY94" fmla="*/ 29417 h 84277"/>
                  <a:gd name="connsiteX95" fmla="*/ 17631 w 23988"/>
                  <a:gd name="connsiteY95" fmla="*/ 29417 h 84277"/>
                  <a:gd name="connsiteX96" fmla="*/ 17608 w 23988"/>
                  <a:gd name="connsiteY96" fmla="*/ 29142 h 84277"/>
                  <a:gd name="connsiteX97" fmla="*/ 17608 w 23988"/>
                  <a:gd name="connsiteY97" fmla="*/ 29188 h 84277"/>
                  <a:gd name="connsiteX98" fmla="*/ 17608 w 23988"/>
                  <a:gd name="connsiteY98" fmla="*/ 29234 h 84277"/>
                  <a:gd name="connsiteX99" fmla="*/ 17723 w 23988"/>
                  <a:gd name="connsiteY99" fmla="*/ 29738 h 84277"/>
                  <a:gd name="connsiteX100" fmla="*/ 18134 w 23988"/>
                  <a:gd name="connsiteY100" fmla="*/ 31661 h 84277"/>
                  <a:gd name="connsiteX101" fmla="*/ 18226 w 23988"/>
                  <a:gd name="connsiteY101" fmla="*/ 32165 h 84277"/>
                  <a:gd name="connsiteX102" fmla="*/ 18226 w 23988"/>
                  <a:gd name="connsiteY102" fmla="*/ 32280 h 84277"/>
                  <a:gd name="connsiteX103" fmla="*/ 18271 w 23988"/>
                  <a:gd name="connsiteY103" fmla="*/ 32348 h 84277"/>
                  <a:gd name="connsiteX104" fmla="*/ 18271 w 23988"/>
                  <a:gd name="connsiteY104" fmla="*/ 32348 h 84277"/>
                  <a:gd name="connsiteX105" fmla="*/ 18180 w 23988"/>
                  <a:gd name="connsiteY105" fmla="*/ 31890 h 84277"/>
                  <a:gd name="connsiteX106" fmla="*/ 18180 w 23988"/>
                  <a:gd name="connsiteY106" fmla="*/ 31890 h 84277"/>
                  <a:gd name="connsiteX107" fmla="*/ 18180 w 23988"/>
                  <a:gd name="connsiteY107" fmla="*/ 31936 h 84277"/>
                  <a:gd name="connsiteX108" fmla="*/ 18249 w 23988"/>
                  <a:gd name="connsiteY108" fmla="*/ 32165 h 84277"/>
                  <a:gd name="connsiteX109" fmla="*/ 18523 w 23988"/>
                  <a:gd name="connsiteY109" fmla="*/ 33104 h 84277"/>
                  <a:gd name="connsiteX110" fmla="*/ 19072 w 23988"/>
                  <a:gd name="connsiteY110" fmla="*/ 35028 h 84277"/>
                  <a:gd name="connsiteX111" fmla="*/ 18843 w 23988"/>
                  <a:gd name="connsiteY111" fmla="*/ 34249 h 84277"/>
                  <a:gd name="connsiteX112" fmla="*/ 19872 w 23988"/>
                  <a:gd name="connsiteY112" fmla="*/ 37066 h 84277"/>
                  <a:gd name="connsiteX113" fmla="*/ 19644 w 23988"/>
                  <a:gd name="connsiteY113" fmla="*/ 36539 h 84277"/>
                  <a:gd name="connsiteX114" fmla="*/ 20101 w 23988"/>
                  <a:gd name="connsiteY114" fmla="*/ 37501 h 84277"/>
                  <a:gd name="connsiteX115" fmla="*/ 20330 w 23988"/>
                  <a:gd name="connsiteY115" fmla="*/ 37959 h 84277"/>
                  <a:gd name="connsiteX116" fmla="*/ 20558 w 23988"/>
                  <a:gd name="connsiteY116" fmla="*/ 38463 h 84277"/>
                  <a:gd name="connsiteX117" fmla="*/ 20993 w 23988"/>
                  <a:gd name="connsiteY117" fmla="*/ 39448 h 84277"/>
                  <a:gd name="connsiteX118" fmla="*/ 21198 w 23988"/>
                  <a:gd name="connsiteY118" fmla="*/ 39929 h 84277"/>
                  <a:gd name="connsiteX119" fmla="*/ 21496 w 23988"/>
                  <a:gd name="connsiteY119" fmla="*/ 40662 h 84277"/>
                  <a:gd name="connsiteX120" fmla="*/ 21907 w 23988"/>
                  <a:gd name="connsiteY120" fmla="*/ 41647 h 84277"/>
                  <a:gd name="connsiteX121" fmla="*/ 22113 w 23988"/>
                  <a:gd name="connsiteY121" fmla="*/ 42104 h 84277"/>
                  <a:gd name="connsiteX122" fmla="*/ 22319 w 23988"/>
                  <a:gd name="connsiteY122" fmla="*/ 42700 h 84277"/>
                  <a:gd name="connsiteX123" fmla="*/ 23211 w 23988"/>
                  <a:gd name="connsiteY123" fmla="*/ 45677 h 84277"/>
                  <a:gd name="connsiteX124" fmla="*/ 23096 w 23988"/>
                  <a:gd name="connsiteY124" fmla="*/ 45242 h 84277"/>
                  <a:gd name="connsiteX125" fmla="*/ 23508 w 23988"/>
                  <a:gd name="connsiteY125" fmla="*/ 47257 h 84277"/>
                  <a:gd name="connsiteX126" fmla="*/ 23805 w 23988"/>
                  <a:gd name="connsiteY126" fmla="*/ 49410 h 84277"/>
                  <a:gd name="connsiteX127" fmla="*/ 23920 w 23988"/>
                  <a:gd name="connsiteY127" fmla="*/ 50509 h 84277"/>
                  <a:gd name="connsiteX128" fmla="*/ 23920 w 23988"/>
                  <a:gd name="connsiteY128" fmla="*/ 50990 h 84277"/>
                  <a:gd name="connsiteX129" fmla="*/ 23920 w 23988"/>
                  <a:gd name="connsiteY129" fmla="*/ 51426 h 84277"/>
                  <a:gd name="connsiteX130" fmla="*/ 23988 w 23988"/>
                  <a:gd name="connsiteY130" fmla="*/ 53120 h 84277"/>
                  <a:gd name="connsiteX131" fmla="*/ 23988 w 23988"/>
                  <a:gd name="connsiteY131" fmla="*/ 53624 h 84277"/>
                  <a:gd name="connsiteX132" fmla="*/ 23988 w 23988"/>
                  <a:gd name="connsiteY132" fmla="*/ 53624 h 84277"/>
                  <a:gd name="connsiteX133" fmla="*/ 23783 w 23988"/>
                  <a:gd name="connsiteY133" fmla="*/ 55754 h 84277"/>
                  <a:gd name="connsiteX134" fmla="*/ 23783 w 23988"/>
                  <a:gd name="connsiteY134" fmla="*/ 55937 h 84277"/>
                  <a:gd name="connsiteX135" fmla="*/ 23783 w 23988"/>
                  <a:gd name="connsiteY135" fmla="*/ 55983 h 84277"/>
                  <a:gd name="connsiteX136" fmla="*/ 23783 w 23988"/>
                  <a:gd name="connsiteY136" fmla="*/ 56074 h 84277"/>
                  <a:gd name="connsiteX137" fmla="*/ 23760 w 23988"/>
                  <a:gd name="connsiteY137" fmla="*/ 56189 h 84277"/>
                  <a:gd name="connsiteX138" fmla="*/ 23760 w 23988"/>
                  <a:gd name="connsiteY138" fmla="*/ 56464 h 84277"/>
                  <a:gd name="connsiteX139" fmla="*/ 23645 w 23988"/>
                  <a:gd name="connsiteY139" fmla="*/ 56991 h 84277"/>
                  <a:gd name="connsiteX140" fmla="*/ 23485 w 23988"/>
                  <a:gd name="connsiteY140" fmla="*/ 58044 h 84277"/>
                  <a:gd name="connsiteX141" fmla="*/ 22913 w 23988"/>
                  <a:gd name="connsiteY141" fmla="*/ 60884 h 84277"/>
                  <a:gd name="connsiteX142" fmla="*/ 22250 w 23988"/>
                  <a:gd name="connsiteY142" fmla="*/ 62922 h 84277"/>
                  <a:gd name="connsiteX143" fmla="*/ 21541 w 23988"/>
                  <a:gd name="connsiteY143" fmla="*/ 65006 h 84277"/>
                  <a:gd name="connsiteX144" fmla="*/ 20558 w 23988"/>
                  <a:gd name="connsiteY144" fmla="*/ 67273 h 84277"/>
                  <a:gd name="connsiteX145" fmla="*/ 20055 w 23988"/>
                  <a:gd name="connsiteY145" fmla="*/ 68418 h 84277"/>
                  <a:gd name="connsiteX146" fmla="*/ 19941 w 23988"/>
                  <a:gd name="connsiteY146" fmla="*/ 68716 h 84277"/>
                  <a:gd name="connsiteX147" fmla="*/ 19872 w 23988"/>
                  <a:gd name="connsiteY147" fmla="*/ 68831 h 84277"/>
                  <a:gd name="connsiteX148" fmla="*/ 19735 w 23988"/>
                  <a:gd name="connsiteY148" fmla="*/ 69060 h 84277"/>
                  <a:gd name="connsiteX149" fmla="*/ 19483 w 23988"/>
                  <a:gd name="connsiteY149" fmla="*/ 69518 h 84277"/>
                  <a:gd name="connsiteX150" fmla="*/ 18409 w 23988"/>
                  <a:gd name="connsiteY150" fmla="*/ 71396 h 84277"/>
                  <a:gd name="connsiteX151" fmla="*/ 17128 w 23988"/>
                  <a:gd name="connsiteY151" fmla="*/ 73365 h 84277"/>
                  <a:gd name="connsiteX152" fmla="*/ 16442 w 23988"/>
                  <a:gd name="connsiteY152" fmla="*/ 74350 h 84277"/>
                  <a:gd name="connsiteX153" fmla="*/ 16282 w 23988"/>
                  <a:gd name="connsiteY153" fmla="*/ 74579 h 84277"/>
                  <a:gd name="connsiteX154" fmla="*/ 16236 w 23988"/>
                  <a:gd name="connsiteY154" fmla="*/ 74648 h 84277"/>
                  <a:gd name="connsiteX155" fmla="*/ 16122 w 23988"/>
                  <a:gd name="connsiteY155" fmla="*/ 74831 h 84277"/>
                  <a:gd name="connsiteX156" fmla="*/ 16122 w 23988"/>
                  <a:gd name="connsiteY156" fmla="*/ 74831 h 84277"/>
                  <a:gd name="connsiteX157" fmla="*/ 16030 w 23988"/>
                  <a:gd name="connsiteY157" fmla="*/ 74945 h 84277"/>
                  <a:gd name="connsiteX158" fmla="*/ 15687 w 23988"/>
                  <a:gd name="connsiteY158" fmla="*/ 75358 h 84277"/>
                  <a:gd name="connsiteX159" fmla="*/ 12829 w 23988"/>
                  <a:gd name="connsiteY159" fmla="*/ 78564 h 84277"/>
                  <a:gd name="connsiteX160" fmla="*/ 11160 w 23988"/>
                  <a:gd name="connsiteY160" fmla="*/ 80144 h 84277"/>
                  <a:gd name="connsiteX161" fmla="*/ 9422 w 23988"/>
                  <a:gd name="connsiteY161" fmla="*/ 81656 h 84277"/>
                  <a:gd name="connsiteX162" fmla="*/ 7638 w 23988"/>
                  <a:gd name="connsiteY162" fmla="*/ 82961 h 84277"/>
                  <a:gd name="connsiteX163" fmla="*/ 6746 w 23988"/>
                  <a:gd name="connsiteY163" fmla="*/ 83557 h 84277"/>
                  <a:gd name="connsiteX164" fmla="*/ 5740 w 23988"/>
                  <a:gd name="connsiteY164" fmla="*/ 84152 h 84277"/>
                  <a:gd name="connsiteX165" fmla="*/ 5671 w 23988"/>
                  <a:gd name="connsiteY165" fmla="*/ 84198 h 84277"/>
                  <a:gd name="connsiteX166" fmla="*/ 4894 w 23988"/>
                  <a:gd name="connsiteY166" fmla="*/ 84014 h 84277"/>
                  <a:gd name="connsiteX167" fmla="*/ 4825 w 23988"/>
                  <a:gd name="connsiteY167" fmla="*/ 83579 h 84277"/>
                  <a:gd name="connsiteX168" fmla="*/ 4962 w 23988"/>
                  <a:gd name="connsiteY168" fmla="*/ 83396 h 84277"/>
                  <a:gd name="connsiteX169" fmla="*/ 5511 w 23988"/>
                  <a:gd name="connsiteY169" fmla="*/ 82549 h 84277"/>
                  <a:gd name="connsiteX170" fmla="*/ 6060 w 23988"/>
                  <a:gd name="connsiteY170" fmla="*/ 81610 h 84277"/>
                  <a:gd name="connsiteX171" fmla="*/ 7135 w 23988"/>
                  <a:gd name="connsiteY171" fmla="*/ 79778 h 84277"/>
                  <a:gd name="connsiteX172" fmla="*/ 8050 w 23988"/>
                  <a:gd name="connsiteY172" fmla="*/ 77991 h 84277"/>
                  <a:gd name="connsiteX173" fmla="*/ 8964 w 23988"/>
                  <a:gd name="connsiteY173" fmla="*/ 76182 h 84277"/>
                  <a:gd name="connsiteX174" fmla="*/ 10679 w 23988"/>
                  <a:gd name="connsiteY174" fmla="*/ 72220 h 84277"/>
                  <a:gd name="connsiteX175" fmla="*/ 10908 w 23988"/>
                  <a:gd name="connsiteY175" fmla="*/ 71762 h 84277"/>
                  <a:gd name="connsiteX176" fmla="*/ 10976 w 23988"/>
                  <a:gd name="connsiteY176" fmla="*/ 71625 h 84277"/>
                  <a:gd name="connsiteX177" fmla="*/ 10976 w 23988"/>
                  <a:gd name="connsiteY177" fmla="*/ 71625 h 84277"/>
                  <a:gd name="connsiteX178" fmla="*/ 10885 w 23988"/>
                  <a:gd name="connsiteY178" fmla="*/ 71762 h 84277"/>
                  <a:gd name="connsiteX179" fmla="*/ 10885 w 23988"/>
                  <a:gd name="connsiteY179" fmla="*/ 71762 h 84277"/>
                  <a:gd name="connsiteX180" fmla="*/ 10885 w 23988"/>
                  <a:gd name="connsiteY180" fmla="*/ 71716 h 84277"/>
                  <a:gd name="connsiteX181" fmla="*/ 10908 w 23988"/>
                  <a:gd name="connsiteY181" fmla="*/ 71648 h 84277"/>
                  <a:gd name="connsiteX182" fmla="*/ 10976 w 23988"/>
                  <a:gd name="connsiteY182" fmla="*/ 71442 h 84277"/>
                  <a:gd name="connsiteX183" fmla="*/ 11274 w 23988"/>
                  <a:gd name="connsiteY183" fmla="*/ 70526 h 84277"/>
                  <a:gd name="connsiteX184" fmla="*/ 11868 w 23988"/>
                  <a:gd name="connsiteY184" fmla="*/ 68693 h 84277"/>
                  <a:gd name="connsiteX185" fmla="*/ 12463 w 23988"/>
                  <a:gd name="connsiteY185" fmla="*/ 66609 h 84277"/>
                  <a:gd name="connsiteX186" fmla="*/ 12600 w 23988"/>
                  <a:gd name="connsiteY186" fmla="*/ 66105 h 84277"/>
                  <a:gd name="connsiteX187" fmla="*/ 12669 w 23988"/>
                  <a:gd name="connsiteY187" fmla="*/ 65853 h 84277"/>
                  <a:gd name="connsiteX188" fmla="*/ 12669 w 23988"/>
                  <a:gd name="connsiteY188" fmla="*/ 65739 h 84277"/>
                  <a:gd name="connsiteX189" fmla="*/ 12692 w 23988"/>
                  <a:gd name="connsiteY189" fmla="*/ 65716 h 84277"/>
                  <a:gd name="connsiteX190" fmla="*/ 12692 w 23988"/>
                  <a:gd name="connsiteY190" fmla="*/ 65716 h 84277"/>
                  <a:gd name="connsiteX191" fmla="*/ 12623 w 23988"/>
                  <a:gd name="connsiteY191" fmla="*/ 65877 h 84277"/>
                  <a:gd name="connsiteX192" fmla="*/ 12623 w 23988"/>
                  <a:gd name="connsiteY192" fmla="*/ 65877 h 84277"/>
                  <a:gd name="connsiteX193" fmla="*/ 12623 w 23988"/>
                  <a:gd name="connsiteY193" fmla="*/ 65808 h 84277"/>
                  <a:gd name="connsiteX194" fmla="*/ 12783 w 23988"/>
                  <a:gd name="connsiteY194" fmla="*/ 64892 h 84277"/>
                  <a:gd name="connsiteX195" fmla="*/ 13103 w 23988"/>
                  <a:gd name="connsiteY195" fmla="*/ 63151 h 84277"/>
                  <a:gd name="connsiteX196" fmla="*/ 13355 w 23988"/>
                  <a:gd name="connsiteY196" fmla="*/ 61090 h 84277"/>
                  <a:gd name="connsiteX197" fmla="*/ 13606 w 23988"/>
                  <a:gd name="connsiteY197" fmla="*/ 58960 h 84277"/>
                  <a:gd name="connsiteX198" fmla="*/ 13606 w 23988"/>
                  <a:gd name="connsiteY198" fmla="*/ 58891 h 84277"/>
                  <a:gd name="connsiteX199" fmla="*/ 13561 w 23988"/>
                  <a:gd name="connsiteY199" fmla="*/ 59143 h 84277"/>
                  <a:gd name="connsiteX200" fmla="*/ 13561 w 23988"/>
                  <a:gd name="connsiteY200" fmla="*/ 59143 h 84277"/>
                  <a:gd name="connsiteX201" fmla="*/ 13561 w 23988"/>
                  <a:gd name="connsiteY201" fmla="*/ 58800 h 84277"/>
                  <a:gd name="connsiteX202" fmla="*/ 13584 w 23988"/>
                  <a:gd name="connsiteY202" fmla="*/ 58388 h 84277"/>
                  <a:gd name="connsiteX203" fmla="*/ 13629 w 23988"/>
                  <a:gd name="connsiteY203" fmla="*/ 57586 h 84277"/>
                  <a:gd name="connsiteX204" fmla="*/ 13629 w 23988"/>
                  <a:gd name="connsiteY204" fmla="*/ 56533 h 84277"/>
                  <a:gd name="connsiteX205" fmla="*/ 13584 w 23988"/>
                  <a:gd name="connsiteY205" fmla="*/ 56006 h 84277"/>
                  <a:gd name="connsiteX206" fmla="*/ 13584 w 23988"/>
                  <a:gd name="connsiteY206" fmla="*/ 55731 h 84277"/>
                  <a:gd name="connsiteX207" fmla="*/ 13584 w 23988"/>
                  <a:gd name="connsiteY207" fmla="*/ 55617 h 84277"/>
                  <a:gd name="connsiteX208" fmla="*/ 13584 w 23988"/>
                  <a:gd name="connsiteY208" fmla="*/ 55525 h 84277"/>
                  <a:gd name="connsiteX209" fmla="*/ 13584 w 23988"/>
                  <a:gd name="connsiteY209" fmla="*/ 55525 h 84277"/>
                  <a:gd name="connsiteX210" fmla="*/ 13584 w 23988"/>
                  <a:gd name="connsiteY210" fmla="*/ 55662 h 84277"/>
                  <a:gd name="connsiteX211" fmla="*/ 13584 w 23988"/>
                  <a:gd name="connsiteY211" fmla="*/ 55662 h 84277"/>
                  <a:gd name="connsiteX212" fmla="*/ 13584 w 23988"/>
                  <a:gd name="connsiteY212" fmla="*/ 55617 h 84277"/>
                  <a:gd name="connsiteX213" fmla="*/ 13492 w 23988"/>
                  <a:gd name="connsiteY213" fmla="*/ 53487 h 84277"/>
                  <a:gd name="connsiteX214" fmla="*/ 13492 w 23988"/>
                  <a:gd name="connsiteY214" fmla="*/ 54013 h 84277"/>
                  <a:gd name="connsiteX215" fmla="*/ 13218 w 23988"/>
                  <a:gd name="connsiteY215" fmla="*/ 52342 h 84277"/>
                  <a:gd name="connsiteX216" fmla="*/ 13149 w 23988"/>
                  <a:gd name="connsiteY216" fmla="*/ 51929 h 84277"/>
                  <a:gd name="connsiteX217" fmla="*/ 13080 w 23988"/>
                  <a:gd name="connsiteY217" fmla="*/ 51563 h 84277"/>
                  <a:gd name="connsiteX218" fmla="*/ 12943 w 23988"/>
                  <a:gd name="connsiteY218" fmla="*/ 50990 h 84277"/>
                  <a:gd name="connsiteX219" fmla="*/ 12646 w 23988"/>
                  <a:gd name="connsiteY219" fmla="*/ 49845 h 84277"/>
                  <a:gd name="connsiteX220" fmla="*/ 12234 w 23988"/>
                  <a:gd name="connsiteY220" fmla="*/ 48563 h 84277"/>
                  <a:gd name="connsiteX221" fmla="*/ 12120 w 23988"/>
                  <a:gd name="connsiteY221" fmla="*/ 48128 h 84277"/>
                  <a:gd name="connsiteX222" fmla="*/ 11662 w 23988"/>
                  <a:gd name="connsiteY222" fmla="*/ 47120 h 84277"/>
                  <a:gd name="connsiteX223" fmla="*/ 11503 w 23988"/>
                  <a:gd name="connsiteY223" fmla="*/ 46731 h 84277"/>
                  <a:gd name="connsiteX224" fmla="*/ 11274 w 23988"/>
                  <a:gd name="connsiteY224" fmla="*/ 46273 h 84277"/>
                  <a:gd name="connsiteX225" fmla="*/ 10817 w 23988"/>
                  <a:gd name="connsiteY225" fmla="*/ 45334 h 84277"/>
                  <a:gd name="connsiteX226" fmla="*/ 10702 w 23988"/>
                  <a:gd name="connsiteY226" fmla="*/ 45082 h 84277"/>
                  <a:gd name="connsiteX227" fmla="*/ 10633 w 23988"/>
                  <a:gd name="connsiteY227" fmla="*/ 44990 h 84277"/>
                  <a:gd name="connsiteX228" fmla="*/ 10588 w 23988"/>
                  <a:gd name="connsiteY228" fmla="*/ 44921 h 84277"/>
                  <a:gd name="connsiteX229" fmla="*/ 10588 w 23988"/>
                  <a:gd name="connsiteY229" fmla="*/ 44921 h 84277"/>
                  <a:gd name="connsiteX230" fmla="*/ 10702 w 23988"/>
                  <a:gd name="connsiteY230" fmla="*/ 45128 h 84277"/>
                  <a:gd name="connsiteX231" fmla="*/ 10702 w 23988"/>
                  <a:gd name="connsiteY231" fmla="*/ 45128 h 84277"/>
                  <a:gd name="connsiteX232" fmla="*/ 10702 w 23988"/>
                  <a:gd name="connsiteY232" fmla="*/ 45082 h 84277"/>
                  <a:gd name="connsiteX233" fmla="*/ 10451 w 23988"/>
                  <a:gd name="connsiteY233" fmla="*/ 44624 h 84277"/>
                  <a:gd name="connsiteX234" fmla="*/ 9970 w 23988"/>
                  <a:gd name="connsiteY234" fmla="*/ 43685 h 84277"/>
                  <a:gd name="connsiteX235" fmla="*/ 9513 w 23988"/>
                  <a:gd name="connsiteY235" fmla="*/ 42792 h 84277"/>
                  <a:gd name="connsiteX236" fmla="*/ 9033 w 23988"/>
                  <a:gd name="connsiteY236" fmla="*/ 41853 h 84277"/>
                  <a:gd name="connsiteX237" fmla="*/ 8850 w 23988"/>
                  <a:gd name="connsiteY237" fmla="*/ 41417 h 84277"/>
                  <a:gd name="connsiteX238" fmla="*/ 8850 w 23988"/>
                  <a:gd name="connsiteY238" fmla="*/ 41326 h 84277"/>
                  <a:gd name="connsiteX239" fmla="*/ 7752 w 23988"/>
                  <a:gd name="connsiteY239" fmla="*/ 38509 h 84277"/>
                  <a:gd name="connsiteX240" fmla="*/ 7684 w 23988"/>
                  <a:gd name="connsiteY240" fmla="*/ 38303 h 84277"/>
                  <a:gd name="connsiteX241" fmla="*/ 7523 w 23988"/>
                  <a:gd name="connsiteY241" fmla="*/ 37753 h 84277"/>
                  <a:gd name="connsiteX242" fmla="*/ 7043 w 23988"/>
                  <a:gd name="connsiteY242" fmla="*/ 35784 h 84277"/>
                  <a:gd name="connsiteX243" fmla="*/ 6792 w 23988"/>
                  <a:gd name="connsiteY243" fmla="*/ 34822 h 84277"/>
                  <a:gd name="connsiteX244" fmla="*/ 6746 w 23988"/>
                  <a:gd name="connsiteY244" fmla="*/ 34616 h 84277"/>
                  <a:gd name="connsiteX245" fmla="*/ 6609 w 23988"/>
                  <a:gd name="connsiteY245" fmla="*/ 33860 h 84277"/>
                  <a:gd name="connsiteX246" fmla="*/ 6540 w 23988"/>
                  <a:gd name="connsiteY246" fmla="*/ 33379 h 84277"/>
                  <a:gd name="connsiteX247" fmla="*/ 6220 w 23988"/>
                  <a:gd name="connsiteY247" fmla="*/ 31387 h 84277"/>
                  <a:gd name="connsiteX248" fmla="*/ 6151 w 23988"/>
                  <a:gd name="connsiteY248" fmla="*/ 30906 h 84277"/>
                  <a:gd name="connsiteX249" fmla="*/ 6106 w 23988"/>
                  <a:gd name="connsiteY249" fmla="*/ 30516 h 84277"/>
                  <a:gd name="connsiteX250" fmla="*/ 6106 w 23988"/>
                  <a:gd name="connsiteY250" fmla="*/ 30379 h 84277"/>
                  <a:gd name="connsiteX251" fmla="*/ 6083 w 23988"/>
                  <a:gd name="connsiteY251" fmla="*/ 30127 h 84277"/>
                  <a:gd name="connsiteX252" fmla="*/ 6037 w 23988"/>
                  <a:gd name="connsiteY252" fmla="*/ 29120 h 84277"/>
                  <a:gd name="connsiteX253" fmla="*/ 5831 w 23988"/>
                  <a:gd name="connsiteY253" fmla="*/ 25134 h 84277"/>
                  <a:gd name="connsiteX254" fmla="*/ 5831 w 23988"/>
                  <a:gd name="connsiteY254" fmla="*/ 24150 h 84277"/>
                  <a:gd name="connsiteX255" fmla="*/ 5786 w 23988"/>
                  <a:gd name="connsiteY255" fmla="*/ 23691 h 84277"/>
                  <a:gd name="connsiteX256" fmla="*/ 5786 w 23988"/>
                  <a:gd name="connsiteY256" fmla="*/ 23508 h 84277"/>
                  <a:gd name="connsiteX257" fmla="*/ 5786 w 23988"/>
                  <a:gd name="connsiteY257" fmla="*/ 23279 h 84277"/>
                  <a:gd name="connsiteX258" fmla="*/ 5786 w 23988"/>
                  <a:gd name="connsiteY258" fmla="*/ 22776 h 84277"/>
                  <a:gd name="connsiteX259" fmla="*/ 5877 w 23988"/>
                  <a:gd name="connsiteY259" fmla="*/ 20760 h 84277"/>
                  <a:gd name="connsiteX260" fmla="*/ 5945 w 23988"/>
                  <a:gd name="connsiteY260" fmla="*/ 18791 h 84277"/>
                  <a:gd name="connsiteX261" fmla="*/ 5992 w 23988"/>
                  <a:gd name="connsiteY261" fmla="*/ 17783 h 84277"/>
                  <a:gd name="connsiteX262" fmla="*/ 5992 w 23988"/>
                  <a:gd name="connsiteY262" fmla="*/ 17439 h 84277"/>
                  <a:gd name="connsiteX263" fmla="*/ 5992 w 23988"/>
                  <a:gd name="connsiteY263" fmla="*/ 17302 h 84277"/>
                  <a:gd name="connsiteX264" fmla="*/ 5992 w 23988"/>
                  <a:gd name="connsiteY264" fmla="*/ 17073 h 84277"/>
                  <a:gd name="connsiteX265" fmla="*/ 6037 w 23988"/>
                  <a:gd name="connsiteY265" fmla="*/ 16569 h 84277"/>
                  <a:gd name="connsiteX266" fmla="*/ 6357 w 23988"/>
                  <a:gd name="connsiteY266" fmla="*/ 12585 h 84277"/>
                  <a:gd name="connsiteX267" fmla="*/ 6723 w 23988"/>
                  <a:gd name="connsiteY267" fmla="*/ 8462 h 84277"/>
                  <a:gd name="connsiteX268" fmla="*/ 7135 w 23988"/>
                  <a:gd name="connsiteY268" fmla="*/ 4454 h 84277"/>
                  <a:gd name="connsiteX269" fmla="*/ 15139 w 23988"/>
                  <a:gd name="connsiteY269" fmla="*/ 7683 h 84277"/>
                  <a:gd name="connsiteX270" fmla="*/ 13721 w 23988"/>
                  <a:gd name="connsiteY270" fmla="*/ 9630 h 84277"/>
                  <a:gd name="connsiteX271" fmla="*/ 12463 w 23988"/>
                  <a:gd name="connsiteY271" fmla="*/ 11714 h 84277"/>
                  <a:gd name="connsiteX272" fmla="*/ 11205 w 23988"/>
                  <a:gd name="connsiteY272" fmla="*/ 14027 h 84277"/>
                  <a:gd name="connsiteX273" fmla="*/ 10039 w 23988"/>
                  <a:gd name="connsiteY273" fmla="*/ 16752 h 84277"/>
                  <a:gd name="connsiteX274" fmla="*/ 9444 w 23988"/>
                  <a:gd name="connsiteY274" fmla="*/ 18126 h 84277"/>
                  <a:gd name="connsiteX275" fmla="*/ 9101 w 23988"/>
                  <a:gd name="connsiteY275" fmla="*/ 19180 h 84277"/>
                  <a:gd name="connsiteX276" fmla="*/ 8324 w 23988"/>
                  <a:gd name="connsiteY276" fmla="*/ 21814 h 84277"/>
                  <a:gd name="connsiteX277" fmla="*/ 7707 w 23988"/>
                  <a:gd name="connsiteY277" fmla="*/ 24425 h 84277"/>
                  <a:gd name="connsiteX278" fmla="*/ 7226 w 23988"/>
                  <a:gd name="connsiteY278" fmla="*/ 26990 h 84277"/>
                  <a:gd name="connsiteX279" fmla="*/ 6975 w 23988"/>
                  <a:gd name="connsiteY279" fmla="*/ 29944 h 84277"/>
                  <a:gd name="connsiteX280" fmla="*/ 6906 w 23988"/>
                  <a:gd name="connsiteY280" fmla="*/ 30699 h 84277"/>
                  <a:gd name="connsiteX281" fmla="*/ 6906 w 23988"/>
                  <a:gd name="connsiteY281" fmla="*/ 30746 h 84277"/>
                  <a:gd name="connsiteX282" fmla="*/ 6906 w 23988"/>
                  <a:gd name="connsiteY282" fmla="*/ 30746 h 84277"/>
                  <a:gd name="connsiteX283" fmla="*/ 6906 w 23988"/>
                  <a:gd name="connsiteY283" fmla="*/ 30631 h 84277"/>
                  <a:gd name="connsiteX284" fmla="*/ 6906 w 23988"/>
                  <a:gd name="connsiteY284" fmla="*/ 30631 h 84277"/>
                  <a:gd name="connsiteX285" fmla="*/ 6906 w 23988"/>
                  <a:gd name="connsiteY285" fmla="*/ 31203 h 84277"/>
                  <a:gd name="connsiteX286" fmla="*/ 6906 w 23988"/>
                  <a:gd name="connsiteY286" fmla="*/ 32463 h 84277"/>
                  <a:gd name="connsiteX287" fmla="*/ 7043 w 23988"/>
                  <a:gd name="connsiteY287" fmla="*/ 35188 h 84277"/>
                  <a:gd name="connsiteX288" fmla="*/ 7409 w 23988"/>
                  <a:gd name="connsiteY288" fmla="*/ 38143 h 84277"/>
                  <a:gd name="connsiteX289" fmla="*/ 7409 w 23988"/>
                  <a:gd name="connsiteY289" fmla="*/ 38303 h 84277"/>
                  <a:gd name="connsiteX290" fmla="*/ 7432 w 23988"/>
                  <a:gd name="connsiteY290" fmla="*/ 38326 h 84277"/>
                  <a:gd name="connsiteX291" fmla="*/ 7432 w 23988"/>
                  <a:gd name="connsiteY291" fmla="*/ 38326 h 84277"/>
                  <a:gd name="connsiteX292" fmla="*/ 7318 w 23988"/>
                  <a:gd name="connsiteY292" fmla="*/ 37868 h 84277"/>
                  <a:gd name="connsiteX293" fmla="*/ 7318 w 23988"/>
                  <a:gd name="connsiteY293" fmla="*/ 37913 h 84277"/>
                  <a:gd name="connsiteX294" fmla="*/ 7364 w 23988"/>
                  <a:gd name="connsiteY294" fmla="*/ 38005 h 84277"/>
                  <a:gd name="connsiteX295" fmla="*/ 7455 w 23988"/>
                  <a:gd name="connsiteY295" fmla="*/ 38349 h 84277"/>
                  <a:gd name="connsiteX296" fmla="*/ 7661 w 23988"/>
                  <a:gd name="connsiteY296" fmla="*/ 39059 h 84277"/>
                  <a:gd name="connsiteX297" fmla="*/ 8050 w 23988"/>
                  <a:gd name="connsiteY297" fmla="*/ 40501 h 84277"/>
                  <a:gd name="connsiteX298" fmla="*/ 8461 w 23988"/>
                  <a:gd name="connsiteY298" fmla="*/ 41944 h 84277"/>
                  <a:gd name="connsiteX299" fmla="*/ 8553 w 23988"/>
                  <a:gd name="connsiteY299" fmla="*/ 42311 h 84277"/>
                  <a:gd name="connsiteX300" fmla="*/ 8553 w 23988"/>
                  <a:gd name="connsiteY300" fmla="*/ 42379 h 84277"/>
                  <a:gd name="connsiteX301" fmla="*/ 8461 w 23988"/>
                  <a:gd name="connsiteY301" fmla="*/ 42104 h 84277"/>
                  <a:gd name="connsiteX302" fmla="*/ 8461 w 23988"/>
                  <a:gd name="connsiteY302" fmla="*/ 42104 h 84277"/>
                  <a:gd name="connsiteX303" fmla="*/ 8461 w 23988"/>
                  <a:gd name="connsiteY303" fmla="*/ 42150 h 84277"/>
                  <a:gd name="connsiteX304" fmla="*/ 8461 w 23988"/>
                  <a:gd name="connsiteY304" fmla="*/ 42265 h 84277"/>
                  <a:gd name="connsiteX305" fmla="*/ 8575 w 23988"/>
                  <a:gd name="connsiteY305" fmla="*/ 42425 h 84277"/>
                  <a:gd name="connsiteX306" fmla="*/ 8850 w 23988"/>
                  <a:gd name="connsiteY306" fmla="*/ 43089 h 84277"/>
                  <a:gd name="connsiteX307" fmla="*/ 9993 w 23988"/>
                  <a:gd name="connsiteY307" fmla="*/ 45975 h 84277"/>
                  <a:gd name="connsiteX308" fmla="*/ 11114 w 23988"/>
                  <a:gd name="connsiteY308" fmla="*/ 49227 h 84277"/>
                  <a:gd name="connsiteX309" fmla="*/ 11045 w 23988"/>
                  <a:gd name="connsiteY309" fmla="*/ 48952 h 84277"/>
                  <a:gd name="connsiteX310" fmla="*/ 11342 w 23988"/>
                  <a:gd name="connsiteY310" fmla="*/ 50097 h 84277"/>
                  <a:gd name="connsiteX311" fmla="*/ 11411 w 23988"/>
                  <a:gd name="connsiteY311" fmla="*/ 50395 h 84277"/>
                  <a:gd name="connsiteX312" fmla="*/ 11411 w 23988"/>
                  <a:gd name="connsiteY312" fmla="*/ 50441 h 84277"/>
                  <a:gd name="connsiteX313" fmla="*/ 11434 w 23988"/>
                  <a:gd name="connsiteY313" fmla="*/ 50441 h 84277"/>
                  <a:gd name="connsiteX314" fmla="*/ 11480 w 23988"/>
                  <a:gd name="connsiteY314" fmla="*/ 50670 h 84277"/>
                  <a:gd name="connsiteX315" fmla="*/ 11640 w 23988"/>
                  <a:gd name="connsiteY315" fmla="*/ 51494 h 84277"/>
                  <a:gd name="connsiteX316" fmla="*/ 11937 w 23988"/>
                  <a:gd name="connsiteY316" fmla="*/ 53830 h 84277"/>
                  <a:gd name="connsiteX317" fmla="*/ 11937 w 23988"/>
                  <a:gd name="connsiteY317" fmla="*/ 54059 h 84277"/>
                  <a:gd name="connsiteX318" fmla="*/ 12006 w 23988"/>
                  <a:gd name="connsiteY318" fmla="*/ 55869 h 84277"/>
                  <a:gd name="connsiteX319" fmla="*/ 12006 w 23988"/>
                  <a:gd name="connsiteY319" fmla="*/ 57952 h 84277"/>
                  <a:gd name="connsiteX320" fmla="*/ 11960 w 23988"/>
                  <a:gd name="connsiteY320" fmla="*/ 58891 h 84277"/>
                  <a:gd name="connsiteX321" fmla="*/ 11846 w 23988"/>
                  <a:gd name="connsiteY321" fmla="*/ 59922 h 84277"/>
                  <a:gd name="connsiteX322" fmla="*/ 11594 w 23988"/>
                  <a:gd name="connsiteY322" fmla="*/ 61869 h 84277"/>
                  <a:gd name="connsiteX323" fmla="*/ 11068 w 23988"/>
                  <a:gd name="connsiteY323" fmla="*/ 65739 h 84277"/>
                  <a:gd name="connsiteX324" fmla="*/ 10245 w 23988"/>
                  <a:gd name="connsiteY324" fmla="*/ 69380 h 84277"/>
                  <a:gd name="connsiteX325" fmla="*/ 9810 w 23988"/>
                  <a:gd name="connsiteY325" fmla="*/ 71235 h 84277"/>
                  <a:gd name="connsiteX326" fmla="*/ 9284 w 23988"/>
                  <a:gd name="connsiteY326" fmla="*/ 73091 h 84277"/>
                  <a:gd name="connsiteX327" fmla="*/ 8232 w 23988"/>
                  <a:gd name="connsiteY327" fmla="*/ 76755 h 84277"/>
                  <a:gd name="connsiteX328" fmla="*/ 5900 w 23988"/>
                  <a:gd name="connsiteY328" fmla="*/ 83900 h 84277"/>
                  <a:gd name="connsiteX329" fmla="*/ 4962 w 23988"/>
                  <a:gd name="connsiteY329" fmla="*/ 83305 h 8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23988" h="84277">
                    <a:moveTo>
                      <a:pt x="4779" y="83671"/>
                    </a:moveTo>
                    <a:cubicBezTo>
                      <a:pt x="5283" y="81221"/>
                      <a:pt x="5763" y="78770"/>
                      <a:pt x="6220" y="76297"/>
                    </a:cubicBezTo>
                    <a:lnTo>
                      <a:pt x="6815" y="72609"/>
                    </a:lnTo>
                    <a:cubicBezTo>
                      <a:pt x="6906" y="72037"/>
                      <a:pt x="7043" y="71327"/>
                      <a:pt x="7112" y="70846"/>
                    </a:cubicBezTo>
                    <a:lnTo>
                      <a:pt x="7341" y="68968"/>
                    </a:lnTo>
                    <a:lnTo>
                      <a:pt x="7798" y="65235"/>
                    </a:lnTo>
                    <a:lnTo>
                      <a:pt x="7889" y="61617"/>
                    </a:lnTo>
                    <a:lnTo>
                      <a:pt x="7935" y="59830"/>
                    </a:lnTo>
                    <a:cubicBezTo>
                      <a:pt x="7935" y="59556"/>
                      <a:pt x="7958" y="59166"/>
                      <a:pt x="7935" y="58960"/>
                    </a:cubicBezTo>
                    <a:lnTo>
                      <a:pt x="7889" y="58021"/>
                    </a:lnTo>
                    <a:cubicBezTo>
                      <a:pt x="7889" y="57357"/>
                      <a:pt x="7775" y="56899"/>
                      <a:pt x="7729" y="56372"/>
                    </a:cubicBezTo>
                    <a:lnTo>
                      <a:pt x="7478" y="54448"/>
                    </a:lnTo>
                    <a:lnTo>
                      <a:pt x="7478" y="54655"/>
                    </a:lnTo>
                    <a:cubicBezTo>
                      <a:pt x="7478" y="54655"/>
                      <a:pt x="6975" y="52433"/>
                      <a:pt x="6975" y="52433"/>
                    </a:cubicBezTo>
                    <a:lnTo>
                      <a:pt x="6883" y="52113"/>
                    </a:lnTo>
                    <a:lnTo>
                      <a:pt x="6883" y="52021"/>
                    </a:lnTo>
                    <a:cubicBezTo>
                      <a:pt x="6883" y="52021"/>
                      <a:pt x="6815" y="51838"/>
                      <a:pt x="6815" y="51838"/>
                    </a:cubicBezTo>
                    <a:lnTo>
                      <a:pt x="6723" y="51563"/>
                    </a:lnTo>
                    <a:lnTo>
                      <a:pt x="6312" y="50464"/>
                    </a:lnTo>
                    <a:lnTo>
                      <a:pt x="6243" y="50189"/>
                    </a:lnTo>
                    <a:cubicBezTo>
                      <a:pt x="6151" y="49868"/>
                      <a:pt x="5717" y="49227"/>
                      <a:pt x="5100" y="47968"/>
                    </a:cubicBezTo>
                    <a:lnTo>
                      <a:pt x="3750" y="45448"/>
                    </a:lnTo>
                    <a:lnTo>
                      <a:pt x="3407" y="44784"/>
                    </a:lnTo>
                    <a:lnTo>
                      <a:pt x="3316" y="44624"/>
                    </a:lnTo>
                    <a:lnTo>
                      <a:pt x="3270" y="44532"/>
                    </a:lnTo>
                    <a:lnTo>
                      <a:pt x="3133" y="44189"/>
                    </a:lnTo>
                    <a:lnTo>
                      <a:pt x="2996" y="43822"/>
                    </a:lnTo>
                    <a:lnTo>
                      <a:pt x="2470" y="42425"/>
                    </a:lnTo>
                    <a:lnTo>
                      <a:pt x="1944" y="41051"/>
                    </a:lnTo>
                    <a:lnTo>
                      <a:pt x="1692" y="40341"/>
                    </a:lnTo>
                    <a:lnTo>
                      <a:pt x="1555" y="39975"/>
                    </a:lnTo>
                    <a:lnTo>
                      <a:pt x="1555" y="39906"/>
                    </a:lnTo>
                    <a:cubicBezTo>
                      <a:pt x="1555" y="39906"/>
                      <a:pt x="1509" y="39860"/>
                      <a:pt x="1509" y="39860"/>
                    </a:cubicBezTo>
                    <a:lnTo>
                      <a:pt x="1372" y="39311"/>
                    </a:lnTo>
                    <a:lnTo>
                      <a:pt x="1326" y="39150"/>
                    </a:lnTo>
                    <a:lnTo>
                      <a:pt x="709" y="36242"/>
                    </a:lnTo>
                    <a:cubicBezTo>
                      <a:pt x="457" y="35326"/>
                      <a:pt x="366" y="34158"/>
                      <a:pt x="229" y="33035"/>
                    </a:cubicBezTo>
                    <a:lnTo>
                      <a:pt x="69" y="31341"/>
                    </a:lnTo>
                    <a:lnTo>
                      <a:pt x="23" y="30906"/>
                    </a:lnTo>
                    <a:lnTo>
                      <a:pt x="23" y="30722"/>
                    </a:lnTo>
                    <a:cubicBezTo>
                      <a:pt x="23" y="30722"/>
                      <a:pt x="0" y="30608"/>
                      <a:pt x="0" y="30608"/>
                    </a:cubicBezTo>
                    <a:lnTo>
                      <a:pt x="0" y="30356"/>
                    </a:lnTo>
                    <a:cubicBezTo>
                      <a:pt x="0" y="30356"/>
                      <a:pt x="0" y="29623"/>
                      <a:pt x="0" y="29623"/>
                    </a:cubicBezTo>
                    <a:lnTo>
                      <a:pt x="0" y="26623"/>
                    </a:lnTo>
                    <a:cubicBezTo>
                      <a:pt x="0" y="26623"/>
                      <a:pt x="275" y="23279"/>
                      <a:pt x="275" y="23279"/>
                    </a:cubicBezTo>
                    <a:cubicBezTo>
                      <a:pt x="343" y="22134"/>
                      <a:pt x="595" y="21127"/>
                      <a:pt x="777" y="20050"/>
                    </a:cubicBezTo>
                    <a:cubicBezTo>
                      <a:pt x="938" y="18974"/>
                      <a:pt x="1212" y="17920"/>
                      <a:pt x="1463" y="16890"/>
                    </a:cubicBezTo>
                    <a:lnTo>
                      <a:pt x="1669" y="16111"/>
                    </a:lnTo>
                    <a:lnTo>
                      <a:pt x="1761" y="15722"/>
                    </a:lnTo>
                    <a:lnTo>
                      <a:pt x="1806" y="15516"/>
                    </a:lnTo>
                    <a:lnTo>
                      <a:pt x="1806" y="15424"/>
                    </a:lnTo>
                    <a:cubicBezTo>
                      <a:pt x="1806" y="15424"/>
                      <a:pt x="1852" y="15401"/>
                      <a:pt x="1852" y="15401"/>
                    </a:cubicBezTo>
                    <a:lnTo>
                      <a:pt x="1944" y="15150"/>
                    </a:lnTo>
                    <a:lnTo>
                      <a:pt x="1944" y="15103"/>
                    </a:lnTo>
                    <a:cubicBezTo>
                      <a:pt x="1944" y="15103"/>
                      <a:pt x="2447" y="13707"/>
                      <a:pt x="2447" y="13707"/>
                    </a:cubicBezTo>
                    <a:lnTo>
                      <a:pt x="3430" y="10912"/>
                    </a:lnTo>
                    <a:cubicBezTo>
                      <a:pt x="3682" y="9997"/>
                      <a:pt x="4254" y="8897"/>
                      <a:pt x="4734" y="7890"/>
                    </a:cubicBezTo>
                    <a:cubicBezTo>
                      <a:pt x="5259" y="6836"/>
                      <a:pt x="5649" y="5806"/>
                      <a:pt x="6312" y="4752"/>
                    </a:cubicBezTo>
                    <a:cubicBezTo>
                      <a:pt x="6883" y="3859"/>
                      <a:pt x="7112" y="3218"/>
                      <a:pt x="8210" y="1775"/>
                    </a:cubicBezTo>
                    <a:cubicBezTo>
                      <a:pt x="9696" y="-195"/>
                      <a:pt x="12509" y="-584"/>
                      <a:pt x="14453" y="904"/>
                    </a:cubicBezTo>
                    <a:cubicBezTo>
                      <a:pt x="15642" y="1798"/>
                      <a:pt x="16259" y="3172"/>
                      <a:pt x="16236" y="4569"/>
                    </a:cubicBezTo>
                    <a:lnTo>
                      <a:pt x="16236" y="5004"/>
                    </a:lnTo>
                    <a:cubicBezTo>
                      <a:pt x="16236" y="5004"/>
                      <a:pt x="16145" y="8943"/>
                      <a:pt x="16145" y="8943"/>
                    </a:cubicBezTo>
                    <a:lnTo>
                      <a:pt x="16145" y="10935"/>
                    </a:lnTo>
                    <a:cubicBezTo>
                      <a:pt x="16145" y="10935"/>
                      <a:pt x="16145" y="11920"/>
                      <a:pt x="16145" y="11920"/>
                    </a:cubicBezTo>
                    <a:lnTo>
                      <a:pt x="16145" y="12676"/>
                    </a:lnTo>
                    <a:cubicBezTo>
                      <a:pt x="16145" y="12676"/>
                      <a:pt x="16145" y="12355"/>
                      <a:pt x="16145" y="12516"/>
                    </a:cubicBezTo>
                    <a:lnTo>
                      <a:pt x="16145" y="12516"/>
                    </a:lnTo>
                    <a:cubicBezTo>
                      <a:pt x="16145" y="12516"/>
                      <a:pt x="16145" y="12516"/>
                      <a:pt x="16145" y="12516"/>
                    </a:cubicBezTo>
                    <a:lnTo>
                      <a:pt x="16145" y="12745"/>
                    </a:lnTo>
                    <a:lnTo>
                      <a:pt x="16259" y="16730"/>
                    </a:lnTo>
                    <a:lnTo>
                      <a:pt x="16259" y="17233"/>
                    </a:lnTo>
                    <a:cubicBezTo>
                      <a:pt x="16259" y="17233"/>
                      <a:pt x="16282" y="17485"/>
                      <a:pt x="16282" y="17485"/>
                    </a:cubicBezTo>
                    <a:lnTo>
                      <a:pt x="16282" y="17669"/>
                    </a:lnTo>
                    <a:cubicBezTo>
                      <a:pt x="16282" y="17669"/>
                      <a:pt x="16282" y="17714"/>
                      <a:pt x="16282" y="17714"/>
                    </a:cubicBezTo>
                    <a:cubicBezTo>
                      <a:pt x="16282" y="17600"/>
                      <a:pt x="16282" y="17920"/>
                      <a:pt x="16282" y="17485"/>
                    </a:cubicBezTo>
                    <a:lnTo>
                      <a:pt x="16282" y="17485"/>
                    </a:lnTo>
                    <a:cubicBezTo>
                      <a:pt x="16282" y="17485"/>
                      <a:pt x="16282" y="17554"/>
                      <a:pt x="16282" y="17554"/>
                    </a:cubicBezTo>
                    <a:lnTo>
                      <a:pt x="16350" y="18539"/>
                    </a:lnTo>
                    <a:lnTo>
                      <a:pt x="16511" y="20531"/>
                    </a:lnTo>
                    <a:lnTo>
                      <a:pt x="16671" y="22524"/>
                    </a:lnTo>
                    <a:lnTo>
                      <a:pt x="16671" y="23028"/>
                    </a:lnTo>
                    <a:cubicBezTo>
                      <a:pt x="16671" y="23028"/>
                      <a:pt x="16716" y="23279"/>
                      <a:pt x="16716" y="23279"/>
                    </a:cubicBezTo>
                    <a:lnTo>
                      <a:pt x="16716" y="23394"/>
                    </a:lnTo>
                    <a:cubicBezTo>
                      <a:pt x="16716" y="23394"/>
                      <a:pt x="16716" y="23463"/>
                      <a:pt x="16716" y="23463"/>
                    </a:cubicBezTo>
                    <a:cubicBezTo>
                      <a:pt x="16716" y="23279"/>
                      <a:pt x="16739" y="23852"/>
                      <a:pt x="16693" y="23073"/>
                    </a:cubicBezTo>
                    <a:lnTo>
                      <a:pt x="16693" y="23073"/>
                    </a:lnTo>
                    <a:cubicBezTo>
                      <a:pt x="16693" y="23073"/>
                      <a:pt x="16693" y="23073"/>
                      <a:pt x="16693" y="23073"/>
                    </a:cubicBezTo>
                    <a:lnTo>
                      <a:pt x="16693" y="23119"/>
                    </a:lnTo>
                    <a:cubicBezTo>
                      <a:pt x="16693" y="23119"/>
                      <a:pt x="16854" y="24104"/>
                      <a:pt x="16854" y="24104"/>
                    </a:cubicBezTo>
                    <a:lnTo>
                      <a:pt x="17448" y="28043"/>
                    </a:lnTo>
                    <a:lnTo>
                      <a:pt x="17585" y="29028"/>
                    </a:lnTo>
                    <a:lnTo>
                      <a:pt x="17631" y="29280"/>
                    </a:lnTo>
                    <a:lnTo>
                      <a:pt x="17631" y="29394"/>
                    </a:lnTo>
                    <a:cubicBezTo>
                      <a:pt x="17631" y="29394"/>
                      <a:pt x="17631" y="29417"/>
                      <a:pt x="17631" y="29417"/>
                    </a:cubicBezTo>
                    <a:lnTo>
                      <a:pt x="17631" y="29417"/>
                    </a:lnTo>
                    <a:cubicBezTo>
                      <a:pt x="17654" y="29692"/>
                      <a:pt x="17608" y="29073"/>
                      <a:pt x="17608" y="29142"/>
                    </a:cubicBezTo>
                    <a:lnTo>
                      <a:pt x="17608" y="29188"/>
                    </a:lnTo>
                    <a:cubicBezTo>
                      <a:pt x="17608" y="29188"/>
                      <a:pt x="17608" y="29234"/>
                      <a:pt x="17608" y="29234"/>
                    </a:cubicBezTo>
                    <a:lnTo>
                      <a:pt x="17723" y="29738"/>
                    </a:lnTo>
                    <a:lnTo>
                      <a:pt x="18134" y="31661"/>
                    </a:lnTo>
                    <a:lnTo>
                      <a:pt x="18226" y="32165"/>
                    </a:lnTo>
                    <a:lnTo>
                      <a:pt x="18226" y="32280"/>
                    </a:lnTo>
                    <a:cubicBezTo>
                      <a:pt x="18226" y="32280"/>
                      <a:pt x="18271" y="32348"/>
                      <a:pt x="18271" y="32348"/>
                    </a:cubicBezTo>
                    <a:lnTo>
                      <a:pt x="18271" y="32348"/>
                    </a:lnTo>
                    <a:cubicBezTo>
                      <a:pt x="18271" y="32463"/>
                      <a:pt x="18111" y="31455"/>
                      <a:pt x="18180" y="31890"/>
                    </a:cubicBezTo>
                    <a:lnTo>
                      <a:pt x="18180" y="31890"/>
                    </a:lnTo>
                    <a:cubicBezTo>
                      <a:pt x="18180" y="31890"/>
                      <a:pt x="18180" y="31936"/>
                      <a:pt x="18180" y="31936"/>
                    </a:cubicBezTo>
                    <a:lnTo>
                      <a:pt x="18249" y="32165"/>
                    </a:lnTo>
                    <a:lnTo>
                      <a:pt x="18523" y="33104"/>
                    </a:lnTo>
                    <a:cubicBezTo>
                      <a:pt x="18706" y="33768"/>
                      <a:pt x="18912" y="34410"/>
                      <a:pt x="19072" y="35028"/>
                    </a:cubicBezTo>
                    <a:lnTo>
                      <a:pt x="18843" y="34249"/>
                    </a:lnTo>
                    <a:lnTo>
                      <a:pt x="19872" y="37066"/>
                    </a:lnTo>
                    <a:lnTo>
                      <a:pt x="19644" y="36539"/>
                    </a:lnTo>
                    <a:lnTo>
                      <a:pt x="20101" y="37501"/>
                    </a:lnTo>
                    <a:lnTo>
                      <a:pt x="20330" y="37959"/>
                    </a:lnTo>
                    <a:lnTo>
                      <a:pt x="20558" y="38463"/>
                    </a:lnTo>
                    <a:lnTo>
                      <a:pt x="20993" y="39448"/>
                    </a:lnTo>
                    <a:lnTo>
                      <a:pt x="21198" y="39929"/>
                    </a:lnTo>
                    <a:lnTo>
                      <a:pt x="21496" y="40662"/>
                    </a:lnTo>
                    <a:lnTo>
                      <a:pt x="21907" y="41647"/>
                    </a:lnTo>
                    <a:lnTo>
                      <a:pt x="22113" y="42104"/>
                    </a:lnTo>
                    <a:cubicBezTo>
                      <a:pt x="22159" y="42265"/>
                      <a:pt x="22227" y="42425"/>
                      <a:pt x="22319" y="42700"/>
                    </a:cubicBezTo>
                    <a:cubicBezTo>
                      <a:pt x="22662" y="43685"/>
                      <a:pt x="22959" y="44692"/>
                      <a:pt x="23211" y="45677"/>
                    </a:cubicBezTo>
                    <a:lnTo>
                      <a:pt x="23096" y="45242"/>
                    </a:lnTo>
                    <a:lnTo>
                      <a:pt x="23508" y="47257"/>
                    </a:lnTo>
                    <a:cubicBezTo>
                      <a:pt x="23668" y="47899"/>
                      <a:pt x="23737" y="48655"/>
                      <a:pt x="23805" y="49410"/>
                    </a:cubicBezTo>
                    <a:lnTo>
                      <a:pt x="23920" y="50509"/>
                    </a:lnTo>
                    <a:cubicBezTo>
                      <a:pt x="23920" y="50670"/>
                      <a:pt x="23942" y="50922"/>
                      <a:pt x="23920" y="50990"/>
                    </a:cubicBezTo>
                    <a:lnTo>
                      <a:pt x="23920" y="51426"/>
                    </a:lnTo>
                    <a:cubicBezTo>
                      <a:pt x="23920" y="51426"/>
                      <a:pt x="23988" y="53120"/>
                      <a:pt x="23988" y="53120"/>
                    </a:cubicBezTo>
                    <a:lnTo>
                      <a:pt x="23988" y="53624"/>
                    </a:lnTo>
                    <a:cubicBezTo>
                      <a:pt x="23988" y="53624"/>
                      <a:pt x="23988" y="53624"/>
                      <a:pt x="23988" y="53624"/>
                    </a:cubicBezTo>
                    <a:lnTo>
                      <a:pt x="23783" y="55754"/>
                    </a:lnTo>
                    <a:lnTo>
                      <a:pt x="23783" y="55937"/>
                    </a:lnTo>
                    <a:cubicBezTo>
                      <a:pt x="23783" y="55937"/>
                      <a:pt x="23783" y="55983"/>
                      <a:pt x="23783" y="55983"/>
                    </a:cubicBezTo>
                    <a:lnTo>
                      <a:pt x="23783" y="56074"/>
                    </a:lnTo>
                    <a:cubicBezTo>
                      <a:pt x="23783" y="56074"/>
                      <a:pt x="23760" y="56189"/>
                      <a:pt x="23760" y="56189"/>
                    </a:cubicBezTo>
                    <a:lnTo>
                      <a:pt x="23760" y="56464"/>
                    </a:lnTo>
                    <a:cubicBezTo>
                      <a:pt x="23760" y="56464"/>
                      <a:pt x="23645" y="56991"/>
                      <a:pt x="23645" y="56991"/>
                    </a:cubicBezTo>
                    <a:lnTo>
                      <a:pt x="23485" y="58044"/>
                    </a:lnTo>
                    <a:lnTo>
                      <a:pt x="22913" y="60884"/>
                    </a:lnTo>
                    <a:lnTo>
                      <a:pt x="22250" y="62922"/>
                    </a:lnTo>
                    <a:cubicBezTo>
                      <a:pt x="21999" y="63632"/>
                      <a:pt x="21884" y="64227"/>
                      <a:pt x="21541" y="65006"/>
                    </a:cubicBezTo>
                    <a:lnTo>
                      <a:pt x="20558" y="67273"/>
                    </a:lnTo>
                    <a:lnTo>
                      <a:pt x="20055" y="68418"/>
                    </a:lnTo>
                    <a:lnTo>
                      <a:pt x="19941" y="68716"/>
                    </a:lnTo>
                    <a:lnTo>
                      <a:pt x="19872" y="68831"/>
                    </a:lnTo>
                    <a:lnTo>
                      <a:pt x="19735" y="69060"/>
                    </a:lnTo>
                    <a:lnTo>
                      <a:pt x="19483" y="69518"/>
                    </a:lnTo>
                    <a:lnTo>
                      <a:pt x="18409" y="71396"/>
                    </a:lnTo>
                    <a:cubicBezTo>
                      <a:pt x="18066" y="72014"/>
                      <a:pt x="17540" y="72701"/>
                      <a:pt x="17128" y="73365"/>
                    </a:cubicBezTo>
                    <a:lnTo>
                      <a:pt x="16442" y="74350"/>
                    </a:lnTo>
                    <a:lnTo>
                      <a:pt x="16282" y="74579"/>
                    </a:lnTo>
                    <a:lnTo>
                      <a:pt x="16236" y="74648"/>
                    </a:lnTo>
                    <a:lnTo>
                      <a:pt x="16122" y="74831"/>
                    </a:lnTo>
                    <a:lnTo>
                      <a:pt x="16122" y="74831"/>
                    </a:lnTo>
                    <a:cubicBezTo>
                      <a:pt x="16122" y="74831"/>
                      <a:pt x="16030" y="74945"/>
                      <a:pt x="16030" y="74945"/>
                    </a:cubicBezTo>
                    <a:lnTo>
                      <a:pt x="15687" y="75358"/>
                    </a:lnTo>
                    <a:cubicBezTo>
                      <a:pt x="14772" y="76411"/>
                      <a:pt x="13812" y="77488"/>
                      <a:pt x="12829" y="78564"/>
                    </a:cubicBezTo>
                    <a:cubicBezTo>
                      <a:pt x="12394" y="79091"/>
                      <a:pt x="11731" y="79640"/>
                      <a:pt x="11160" y="80144"/>
                    </a:cubicBezTo>
                    <a:lnTo>
                      <a:pt x="9422" y="81656"/>
                    </a:lnTo>
                    <a:cubicBezTo>
                      <a:pt x="8850" y="82160"/>
                      <a:pt x="8232" y="82549"/>
                      <a:pt x="7638" y="82961"/>
                    </a:cubicBezTo>
                    <a:lnTo>
                      <a:pt x="6746" y="83557"/>
                    </a:lnTo>
                    <a:cubicBezTo>
                      <a:pt x="6312" y="83900"/>
                      <a:pt x="6083" y="83946"/>
                      <a:pt x="5740" y="84152"/>
                    </a:cubicBezTo>
                    <a:lnTo>
                      <a:pt x="5671" y="84198"/>
                    </a:lnTo>
                    <a:cubicBezTo>
                      <a:pt x="5397" y="84358"/>
                      <a:pt x="5054" y="84266"/>
                      <a:pt x="4894" y="84014"/>
                    </a:cubicBezTo>
                    <a:cubicBezTo>
                      <a:pt x="4802" y="83877"/>
                      <a:pt x="4802" y="83717"/>
                      <a:pt x="4825" y="83579"/>
                    </a:cubicBezTo>
                    <a:close/>
                    <a:moveTo>
                      <a:pt x="4962" y="83396"/>
                    </a:moveTo>
                    <a:cubicBezTo>
                      <a:pt x="5145" y="83121"/>
                      <a:pt x="5465" y="82732"/>
                      <a:pt x="5511" y="82549"/>
                    </a:cubicBezTo>
                    <a:lnTo>
                      <a:pt x="6060" y="81610"/>
                    </a:lnTo>
                    <a:cubicBezTo>
                      <a:pt x="6403" y="80969"/>
                      <a:pt x="6860" y="80396"/>
                      <a:pt x="7135" y="79778"/>
                    </a:cubicBezTo>
                    <a:lnTo>
                      <a:pt x="8050" y="77991"/>
                    </a:lnTo>
                    <a:cubicBezTo>
                      <a:pt x="8347" y="77373"/>
                      <a:pt x="8713" y="76892"/>
                      <a:pt x="8964" y="76182"/>
                    </a:cubicBezTo>
                    <a:cubicBezTo>
                      <a:pt x="9513" y="74854"/>
                      <a:pt x="10085" y="73548"/>
                      <a:pt x="10679" y="72220"/>
                    </a:cubicBezTo>
                    <a:lnTo>
                      <a:pt x="10908" y="71762"/>
                    </a:lnTo>
                    <a:lnTo>
                      <a:pt x="10976" y="71625"/>
                    </a:lnTo>
                    <a:lnTo>
                      <a:pt x="10976" y="71625"/>
                    </a:lnTo>
                    <a:cubicBezTo>
                      <a:pt x="10976" y="71625"/>
                      <a:pt x="10794" y="71900"/>
                      <a:pt x="10885" y="71762"/>
                    </a:cubicBezTo>
                    <a:lnTo>
                      <a:pt x="10885" y="71762"/>
                    </a:lnTo>
                    <a:lnTo>
                      <a:pt x="10885" y="71716"/>
                    </a:lnTo>
                    <a:cubicBezTo>
                      <a:pt x="10885" y="71716"/>
                      <a:pt x="10908" y="71648"/>
                      <a:pt x="10908" y="71648"/>
                    </a:cubicBezTo>
                    <a:lnTo>
                      <a:pt x="10976" y="71442"/>
                    </a:lnTo>
                    <a:lnTo>
                      <a:pt x="11274" y="70526"/>
                    </a:lnTo>
                    <a:lnTo>
                      <a:pt x="11868" y="68693"/>
                    </a:lnTo>
                    <a:lnTo>
                      <a:pt x="12463" y="66609"/>
                    </a:lnTo>
                    <a:lnTo>
                      <a:pt x="12600" y="66105"/>
                    </a:lnTo>
                    <a:lnTo>
                      <a:pt x="12669" y="65853"/>
                    </a:lnTo>
                    <a:lnTo>
                      <a:pt x="12669" y="65739"/>
                    </a:lnTo>
                    <a:cubicBezTo>
                      <a:pt x="12669" y="65739"/>
                      <a:pt x="12692" y="65716"/>
                      <a:pt x="12692" y="65716"/>
                    </a:cubicBezTo>
                    <a:lnTo>
                      <a:pt x="12692" y="65716"/>
                    </a:lnTo>
                    <a:cubicBezTo>
                      <a:pt x="12692" y="65716"/>
                      <a:pt x="12554" y="66037"/>
                      <a:pt x="12623" y="65877"/>
                    </a:cubicBezTo>
                    <a:lnTo>
                      <a:pt x="12623" y="65877"/>
                    </a:lnTo>
                    <a:cubicBezTo>
                      <a:pt x="12623" y="65877"/>
                      <a:pt x="12623" y="65808"/>
                      <a:pt x="12623" y="65808"/>
                    </a:cubicBezTo>
                    <a:lnTo>
                      <a:pt x="12783" y="64892"/>
                    </a:lnTo>
                    <a:lnTo>
                      <a:pt x="13103" y="63151"/>
                    </a:lnTo>
                    <a:cubicBezTo>
                      <a:pt x="13218" y="62579"/>
                      <a:pt x="13286" y="61777"/>
                      <a:pt x="13355" y="61090"/>
                    </a:cubicBezTo>
                    <a:lnTo>
                      <a:pt x="13606" y="58960"/>
                    </a:lnTo>
                    <a:lnTo>
                      <a:pt x="13606" y="58891"/>
                    </a:lnTo>
                    <a:cubicBezTo>
                      <a:pt x="13515" y="59418"/>
                      <a:pt x="13606" y="59029"/>
                      <a:pt x="13561" y="59143"/>
                    </a:cubicBezTo>
                    <a:lnTo>
                      <a:pt x="13561" y="59143"/>
                    </a:lnTo>
                    <a:lnTo>
                      <a:pt x="13561" y="58800"/>
                    </a:lnTo>
                    <a:cubicBezTo>
                      <a:pt x="13561" y="58800"/>
                      <a:pt x="13584" y="58388"/>
                      <a:pt x="13584" y="58388"/>
                    </a:cubicBezTo>
                    <a:lnTo>
                      <a:pt x="13629" y="57586"/>
                    </a:lnTo>
                    <a:lnTo>
                      <a:pt x="13629" y="56533"/>
                    </a:lnTo>
                    <a:cubicBezTo>
                      <a:pt x="13629" y="56533"/>
                      <a:pt x="13584" y="56006"/>
                      <a:pt x="13584" y="56006"/>
                    </a:cubicBezTo>
                    <a:lnTo>
                      <a:pt x="13584" y="55731"/>
                    </a:lnTo>
                    <a:cubicBezTo>
                      <a:pt x="13584" y="55731"/>
                      <a:pt x="13584" y="55617"/>
                      <a:pt x="13584" y="55617"/>
                    </a:cubicBezTo>
                    <a:lnTo>
                      <a:pt x="13584" y="55525"/>
                    </a:lnTo>
                    <a:lnTo>
                      <a:pt x="13584" y="55525"/>
                    </a:lnTo>
                    <a:cubicBezTo>
                      <a:pt x="13584" y="55525"/>
                      <a:pt x="13584" y="55777"/>
                      <a:pt x="13584" y="55662"/>
                    </a:cubicBezTo>
                    <a:lnTo>
                      <a:pt x="13584" y="55662"/>
                    </a:lnTo>
                    <a:lnTo>
                      <a:pt x="13584" y="55617"/>
                    </a:lnTo>
                    <a:lnTo>
                      <a:pt x="13492" y="53487"/>
                    </a:lnTo>
                    <a:lnTo>
                      <a:pt x="13492" y="54013"/>
                    </a:lnTo>
                    <a:cubicBezTo>
                      <a:pt x="13492" y="54013"/>
                      <a:pt x="13218" y="52342"/>
                      <a:pt x="13218" y="52342"/>
                    </a:cubicBezTo>
                    <a:lnTo>
                      <a:pt x="13149" y="51929"/>
                    </a:lnTo>
                    <a:cubicBezTo>
                      <a:pt x="13126" y="51700"/>
                      <a:pt x="13103" y="51700"/>
                      <a:pt x="13080" y="51563"/>
                    </a:cubicBezTo>
                    <a:lnTo>
                      <a:pt x="12943" y="50990"/>
                    </a:lnTo>
                    <a:cubicBezTo>
                      <a:pt x="12852" y="50624"/>
                      <a:pt x="12806" y="50257"/>
                      <a:pt x="12646" y="49845"/>
                    </a:cubicBezTo>
                    <a:lnTo>
                      <a:pt x="12234" y="48563"/>
                    </a:lnTo>
                    <a:lnTo>
                      <a:pt x="12120" y="48128"/>
                    </a:lnTo>
                    <a:cubicBezTo>
                      <a:pt x="11937" y="47784"/>
                      <a:pt x="11777" y="47486"/>
                      <a:pt x="11662" y="47120"/>
                    </a:cubicBezTo>
                    <a:cubicBezTo>
                      <a:pt x="11662" y="47051"/>
                      <a:pt x="11594" y="46937"/>
                      <a:pt x="11503" y="46731"/>
                    </a:cubicBezTo>
                    <a:lnTo>
                      <a:pt x="11274" y="46273"/>
                    </a:lnTo>
                    <a:lnTo>
                      <a:pt x="10817" y="45334"/>
                    </a:lnTo>
                    <a:lnTo>
                      <a:pt x="10702" y="45082"/>
                    </a:lnTo>
                    <a:lnTo>
                      <a:pt x="10633" y="44990"/>
                    </a:lnTo>
                    <a:lnTo>
                      <a:pt x="10588" y="44921"/>
                    </a:lnTo>
                    <a:lnTo>
                      <a:pt x="10588" y="44921"/>
                    </a:lnTo>
                    <a:cubicBezTo>
                      <a:pt x="10588" y="44921"/>
                      <a:pt x="10496" y="44692"/>
                      <a:pt x="10702" y="45128"/>
                    </a:cubicBezTo>
                    <a:lnTo>
                      <a:pt x="10702" y="45128"/>
                    </a:lnTo>
                    <a:lnTo>
                      <a:pt x="10702" y="45082"/>
                    </a:lnTo>
                    <a:cubicBezTo>
                      <a:pt x="10702" y="45082"/>
                      <a:pt x="10451" y="44624"/>
                      <a:pt x="10451" y="44624"/>
                    </a:cubicBezTo>
                    <a:lnTo>
                      <a:pt x="9970" y="43685"/>
                    </a:lnTo>
                    <a:lnTo>
                      <a:pt x="9513" y="42792"/>
                    </a:lnTo>
                    <a:lnTo>
                      <a:pt x="9033" y="41853"/>
                    </a:lnTo>
                    <a:cubicBezTo>
                      <a:pt x="8964" y="41715"/>
                      <a:pt x="8896" y="41555"/>
                      <a:pt x="8850" y="41417"/>
                    </a:cubicBezTo>
                    <a:lnTo>
                      <a:pt x="8850" y="41326"/>
                    </a:lnTo>
                    <a:cubicBezTo>
                      <a:pt x="8850" y="41326"/>
                      <a:pt x="7752" y="38509"/>
                      <a:pt x="7752" y="38509"/>
                    </a:cubicBezTo>
                    <a:lnTo>
                      <a:pt x="7684" y="38303"/>
                    </a:lnTo>
                    <a:lnTo>
                      <a:pt x="7523" y="37753"/>
                    </a:lnTo>
                    <a:cubicBezTo>
                      <a:pt x="7341" y="37089"/>
                      <a:pt x="7180" y="36448"/>
                      <a:pt x="7043" y="35784"/>
                    </a:cubicBezTo>
                    <a:lnTo>
                      <a:pt x="6792" y="34822"/>
                    </a:lnTo>
                    <a:lnTo>
                      <a:pt x="6746" y="34616"/>
                    </a:lnTo>
                    <a:lnTo>
                      <a:pt x="6609" y="33860"/>
                    </a:lnTo>
                    <a:lnTo>
                      <a:pt x="6540" y="33379"/>
                    </a:lnTo>
                    <a:lnTo>
                      <a:pt x="6220" y="31387"/>
                    </a:lnTo>
                    <a:lnTo>
                      <a:pt x="6151" y="30906"/>
                    </a:lnTo>
                    <a:lnTo>
                      <a:pt x="6106" y="30516"/>
                    </a:lnTo>
                    <a:lnTo>
                      <a:pt x="6106" y="30379"/>
                    </a:lnTo>
                    <a:cubicBezTo>
                      <a:pt x="6106" y="30379"/>
                      <a:pt x="6083" y="30127"/>
                      <a:pt x="6083" y="30127"/>
                    </a:cubicBezTo>
                    <a:lnTo>
                      <a:pt x="6037" y="29120"/>
                    </a:lnTo>
                    <a:lnTo>
                      <a:pt x="5831" y="25134"/>
                    </a:lnTo>
                    <a:lnTo>
                      <a:pt x="5831" y="24150"/>
                    </a:lnTo>
                    <a:cubicBezTo>
                      <a:pt x="5831" y="24150"/>
                      <a:pt x="5786" y="23691"/>
                      <a:pt x="5786" y="23691"/>
                    </a:cubicBezTo>
                    <a:lnTo>
                      <a:pt x="5786" y="23508"/>
                    </a:lnTo>
                    <a:cubicBezTo>
                      <a:pt x="5786" y="23508"/>
                      <a:pt x="5786" y="23279"/>
                      <a:pt x="5786" y="23279"/>
                    </a:cubicBezTo>
                    <a:lnTo>
                      <a:pt x="5786" y="22776"/>
                    </a:lnTo>
                    <a:cubicBezTo>
                      <a:pt x="5786" y="22776"/>
                      <a:pt x="5877" y="20760"/>
                      <a:pt x="5877" y="20760"/>
                    </a:cubicBezTo>
                    <a:lnTo>
                      <a:pt x="5945" y="18791"/>
                    </a:lnTo>
                    <a:lnTo>
                      <a:pt x="5992" y="17783"/>
                    </a:lnTo>
                    <a:lnTo>
                      <a:pt x="5992" y="17439"/>
                    </a:lnTo>
                    <a:cubicBezTo>
                      <a:pt x="5992" y="17439"/>
                      <a:pt x="5992" y="17302"/>
                      <a:pt x="5992" y="17302"/>
                    </a:cubicBezTo>
                    <a:lnTo>
                      <a:pt x="5992" y="17073"/>
                    </a:lnTo>
                    <a:cubicBezTo>
                      <a:pt x="5992" y="17073"/>
                      <a:pt x="6037" y="16569"/>
                      <a:pt x="6037" y="16569"/>
                    </a:cubicBezTo>
                    <a:lnTo>
                      <a:pt x="6357" y="12585"/>
                    </a:lnTo>
                    <a:lnTo>
                      <a:pt x="6723" y="8462"/>
                    </a:lnTo>
                    <a:lnTo>
                      <a:pt x="7135" y="4454"/>
                    </a:lnTo>
                    <a:lnTo>
                      <a:pt x="15139" y="7683"/>
                    </a:lnTo>
                    <a:cubicBezTo>
                      <a:pt x="14978" y="7752"/>
                      <a:pt x="14224" y="8874"/>
                      <a:pt x="13721" y="9630"/>
                    </a:cubicBezTo>
                    <a:cubicBezTo>
                      <a:pt x="13263" y="10203"/>
                      <a:pt x="12897" y="11004"/>
                      <a:pt x="12463" y="11714"/>
                    </a:cubicBezTo>
                    <a:cubicBezTo>
                      <a:pt x="12051" y="12424"/>
                      <a:pt x="11594" y="13020"/>
                      <a:pt x="11205" y="14027"/>
                    </a:cubicBezTo>
                    <a:lnTo>
                      <a:pt x="10039" y="16752"/>
                    </a:lnTo>
                    <a:lnTo>
                      <a:pt x="9444" y="18126"/>
                    </a:lnTo>
                    <a:lnTo>
                      <a:pt x="9101" y="19180"/>
                    </a:lnTo>
                    <a:cubicBezTo>
                      <a:pt x="8804" y="20050"/>
                      <a:pt x="8507" y="20921"/>
                      <a:pt x="8324" y="21814"/>
                    </a:cubicBezTo>
                    <a:cubicBezTo>
                      <a:pt x="8118" y="22684"/>
                      <a:pt x="7821" y="23600"/>
                      <a:pt x="7707" y="24425"/>
                    </a:cubicBezTo>
                    <a:lnTo>
                      <a:pt x="7226" y="26990"/>
                    </a:lnTo>
                    <a:lnTo>
                      <a:pt x="6975" y="29944"/>
                    </a:lnTo>
                    <a:lnTo>
                      <a:pt x="6906" y="30699"/>
                    </a:lnTo>
                    <a:lnTo>
                      <a:pt x="6906" y="30746"/>
                    </a:lnTo>
                    <a:lnTo>
                      <a:pt x="6906" y="30746"/>
                    </a:lnTo>
                    <a:cubicBezTo>
                      <a:pt x="6906" y="30746"/>
                      <a:pt x="6906" y="30906"/>
                      <a:pt x="6906" y="30631"/>
                    </a:cubicBezTo>
                    <a:lnTo>
                      <a:pt x="6906" y="30631"/>
                    </a:lnTo>
                    <a:lnTo>
                      <a:pt x="6906" y="31203"/>
                    </a:lnTo>
                    <a:cubicBezTo>
                      <a:pt x="6906" y="31203"/>
                      <a:pt x="6906" y="32463"/>
                      <a:pt x="6906" y="32463"/>
                    </a:cubicBezTo>
                    <a:cubicBezTo>
                      <a:pt x="6906" y="33333"/>
                      <a:pt x="6860" y="34158"/>
                      <a:pt x="7043" y="35188"/>
                    </a:cubicBezTo>
                    <a:lnTo>
                      <a:pt x="7409" y="38143"/>
                    </a:lnTo>
                    <a:lnTo>
                      <a:pt x="7409" y="38303"/>
                    </a:lnTo>
                    <a:cubicBezTo>
                      <a:pt x="7409" y="38303"/>
                      <a:pt x="7432" y="38326"/>
                      <a:pt x="7432" y="38326"/>
                    </a:cubicBezTo>
                    <a:lnTo>
                      <a:pt x="7432" y="38326"/>
                    </a:lnTo>
                    <a:cubicBezTo>
                      <a:pt x="7546" y="38784"/>
                      <a:pt x="7295" y="37753"/>
                      <a:pt x="7318" y="37868"/>
                    </a:cubicBezTo>
                    <a:lnTo>
                      <a:pt x="7318" y="37913"/>
                    </a:lnTo>
                    <a:cubicBezTo>
                      <a:pt x="7318" y="37913"/>
                      <a:pt x="7364" y="38005"/>
                      <a:pt x="7364" y="38005"/>
                    </a:cubicBezTo>
                    <a:lnTo>
                      <a:pt x="7455" y="38349"/>
                    </a:lnTo>
                    <a:lnTo>
                      <a:pt x="7661" y="39059"/>
                    </a:lnTo>
                    <a:lnTo>
                      <a:pt x="8050" y="40501"/>
                    </a:lnTo>
                    <a:lnTo>
                      <a:pt x="8461" y="41944"/>
                    </a:lnTo>
                    <a:lnTo>
                      <a:pt x="8553" y="42311"/>
                    </a:lnTo>
                    <a:lnTo>
                      <a:pt x="8553" y="42379"/>
                    </a:lnTo>
                    <a:cubicBezTo>
                      <a:pt x="8553" y="42379"/>
                      <a:pt x="8370" y="41899"/>
                      <a:pt x="8461" y="42104"/>
                    </a:cubicBezTo>
                    <a:lnTo>
                      <a:pt x="8461" y="42104"/>
                    </a:lnTo>
                    <a:cubicBezTo>
                      <a:pt x="8461" y="42104"/>
                      <a:pt x="8461" y="42150"/>
                      <a:pt x="8461" y="42150"/>
                    </a:cubicBezTo>
                    <a:lnTo>
                      <a:pt x="8461" y="42265"/>
                    </a:lnTo>
                    <a:cubicBezTo>
                      <a:pt x="8461" y="42265"/>
                      <a:pt x="8575" y="42425"/>
                      <a:pt x="8575" y="42425"/>
                    </a:cubicBezTo>
                    <a:lnTo>
                      <a:pt x="8850" y="43089"/>
                    </a:lnTo>
                    <a:lnTo>
                      <a:pt x="9993" y="45975"/>
                    </a:lnTo>
                    <a:cubicBezTo>
                      <a:pt x="10131" y="46525"/>
                      <a:pt x="10839" y="47601"/>
                      <a:pt x="11114" y="49227"/>
                    </a:cubicBezTo>
                    <a:lnTo>
                      <a:pt x="11045" y="48952"/>
                    </a:lnTo>
                    <a:lnTo>
                      <a:pt x="11342" y="50097"/>
                    </a:lnTo>
                    <a:lnTo>
                      <a:pt x="11411" y="50395"/>
                    </a:lnTo>
                    <a:lnTo>
                      <a:pt x="11411" y="50441"/>
                    </a:lnTo>
                    <a:cubicBezTo>
                      <a:pt x="11388" y="50303"/>
                      <a:pt x="11434" y="50441"/>
                      <a:pt x="11434" y="50441"/>
                    </a:cubicBezTo>
                    <a:lnTo>
                      <a:pt x="11480" y="50670"/>
                    </a:lnTo>
                    <a:lnTo>
                      <a:pt x="11640" y="51494"/>
                    </a:lnTo>
                    <a:lnTo>
                      <a:pt x="11937" y="53830"/>
                    </a:lnTo>
                    <a:lnTo>
                      <a:pt x="11937" y="54059"/>
                    </a:lnTo>
                    <a:cubicBezTo>
                      <a:pt x="11983" y="54632"/>
                      <a:pt x="12006" y="55365"/>
                      <a:pt x="12006" y="55869"/>
                    </a:cubicBezTo>
                    <a:cubicBezTo>
                      <a:pt x="12006" y="56578"/>
                      <a:pt x="12051" y="57357"/>
                      <a:pt x="12006" y="57952"/>
                    </a:cubicBezTo>
                    <a:lnTo>
                      <a:pt x="11960" y="58891"/>
                    </a:lnTo>
                    <a:cubicBezTo>
                      <a:pt x="11937" y="59326"/>
                      <a:pt x="11868" y="59601"/>
                      <a:pt x="11846" y="59922"/>
                    </a:cubicBezTo>
                    <a:lnTo>
                      <a:pt x="11594" y="61869"/>
                    </a:lnTo>
                    <a:lnTo>
                      <a:pt x="11068" y="65739"/>
                    </a:lnTo>
                    <a:lnTo>
                      <a:pt x="10245" y="69380"/>
                    </a:lnTo>
                    <a:lnTo>
                      <a:pt x="9810" y="71235"/>
                    </a:lnTo>
                    <a:cubicBezTo>
                      <a:pt x="9627" y="71968"/>
                      <a:pt x="9467" y="72472"/>
                      <a:pt x="9284" y="73091"/>
                    </a:cubicBezTo>
                    <a:lnTo>
                      <a:pt x="8232" y="76755"/>
                    </a:lnTo>
                    <a:cubicBezTo>
                      <a:pt x="7478" y="79136"/>
                      <a:pt x="6700" y="81495"/>
                      <a:pt x="5900" y="83900"/>
                    </a:cubicBezTo>
                    <a:lnTo>
                      <a:pt x="4962" y="8330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4" name="Graphic 3">
              <a:extLst>
                <a:ext uri="{FF2B5EF4-FFF2-40B4-BE49-F238E27FC236}">
                  <a16:creationId xmlns:a16="http://schemas.microsoft.com/office/drawing/2014/main" id="{D8805090-71D3-3FDB-D48F-BDDDD8328613}"/>
                </a:ext>
              </a:extLst>
            </p:cNvPr>
            <p:cNvGrpSpPr/>
            <p:nvPr/>
          </p:nvGrpSpPr>
          <p:grpSpPr>
            <a:xfrm>
              <a:off x="5251780" y="3727329"/>
              <a:ext cx="87076" cy="190190"/>
              <a:chOff x="4351517" y="3727329"/>
              <a:chExt cx="87076" cy="190190"/>
            </a:xfrm>
            <a:solidFill>
              <a:srgbClr val="EDA69A"/>
            </a:solidFill>
          </p:grpSpPr>
          <p:sp>
            <p:nvSpPr>
              <p:cNvPr id="1051" name="Freeform: Shape 2063">
                <a:extLst>
                  <a:ext uri="{FF2B5EF4-FFF2-40B4-BE49-F238E27FC236}">
                    <a16:creationId xmlns:a16="http://schemas.microsoft.com/office/drawing/2014/main" id="{2F9E5364-9049-EAF2-F8EA-0FEA58FACE3D}"/>
                  </a:ext>
                </a:extLst>
              </p:cNvPr>
              <p:cNvSpPr/>
              <p:nvPr/>
            </p:nvSpPr>
            <p:spPr>
              <a:xfrm>
                <a:off x="4355085" y="3727884"/>
                <a:ext cx="78778" cy="185136"/>
              </a:xfrm>
              <a:custGeom>
                <a:avLst/>
                <a:gdLst>
                  <a:gd name="connsiteX0" fmla="*/ 15595 w 78778"/>
                  <a:gd name="connsiteY0" fmla="*/ 0 h 185136"/>
                  <a:gd name="connsiteX1" fmla="*/ 12462 w 78778"/>
                  <a:gd name="connsiteY1" fmla="*/ 8634 h 185136"/>
                  <a:gd name="connsiteX2" fmla="*/ 9604 w 78778"/>
                  <a:gd name="connsiteY2" fmla="*/ 18688 h 185136"/>
                  <a:gd name="connsiteX3" fmla="*/ 8300 w 78778"/>
                  <a:gd name="connsiteY3" fmla="*/ 24940 h 185136"/>
                  <a:gd name="connsiteX4" fmla="*/ 7248 w 78778"/>
                  <a:gd name="connsiteY4" fmla="*/ 31879 h 185136"/>
                  <a:gd name="connsiteX5" fmla="*/ 6951 w 78778"/>
                  <a:gd name="connsiteY5" fmla="*/ 35589 h 185136"/>
                  <a:gd name="connsiteX6" fmla="*/ 6814 w 78778"/>
                  <a:gd name="connsiteY6" fmla="*/ 39390 h 185136"/>
                  <a:gd name="connsiteX7" fmla="*/ 6814 w 78778"/>
                  <a:gd name="connsiteY7" fmla="*/ 43330 h 185136"/>
                  <a:gd name="connsiteX8" fmla="*/ 7134 w 78778"/>
                  <a:gd name="connsiteY8" fmla="*/ 47315 h 185136"/>
                  <a:gd name="connsiteX9" fmla="*/ 11639 w 78778"/>
                  <a:gd name="connsiteY9" fmla="*/ 63254 h 185136"/>
                  <a:gd name="connsiteX10" fmla="*/ 11845 w 78778"/>
                  <a:gd name="connsiteY10" fmla="*/ 63735 h 185136"/>
                  <a:gd name="connsiteX11" fmla="*/ 11776 w 78778"/>
                  <a:gd name="connsiteY11" fmla="*/ 63621 h 185136"/>
                  <a:gd name="connsiteX12" fmla="*/ 11822 w 78778"/>
                  <a:gd name="connsiteY12" fmla="*/ 63689 h 185136"/>
                  <a:gd name="connsiteX13" fmla="*/ 11890 w 78778"/>
                  <a:gd name="connsiteY13" fmla="*/ 63804 h 185136"/>
                  <a:gd name="connsiteX14" fmla="*/ 12051 w 78778"/>
                  <a:gd name="connsiteY14" fmla="*/ 64056 h 185136"/>
                  <a:gd name="connsiteX15" fmla="*/ 12622 w 78778"/>
                  <a:gd name="connsiteY15" fmla="*/ 65086 h 185136"/>
                  <a:gd name="connsiteX16" fmla="*/ 13811 w 78778"/>
                  <a:gd name="connsiteY16" fmla="*/ 67147 h 185136"/>
                  <a:gd name="connsiteX17" fmla="*/ 16235 w 78778"/>
                  <a:gd name="connsiteY17" fmla="*/ 70857 h 185136"/>
                  <a:gd name="connsiteX18" fmla="*/ 17470 w 78778"/>
                  <a:gd name="connsiteY18" fmla="*/ 72621 h 185136"/>
                  <a:gd name="connsiteX19" fmla="*/ 18934 w 78778"/>
                  <a:gd name="connsiteY19" fmla="*/ 74338 h 185136"/>
                  <a:gd name="connsiteX20" fmla="*/ 20374 w 78778"/>
                  <a:gd name="connsiteY20" fmla="*/ 76079 h 185136"/>
                  <a:gd name="connsiteX21" fmla="*/ 21975 w 78778"/>
                  <a:gd name="connsiteY21" fmla="*/ 77705 h 185136"/>
                  <a:gd name="connsiteX22" fmla="*/ 36679 w 78778"/>
                  <a:gd name="connsiteY22" fmla="*/ 89980 h 185136"/>
                  <a:gd name="connsiteX23" fmla="*/ 52000 w 78778"/>
                  <a:gd name="connsiteY23" fmla="*/ 104614 h 185136"/>
                  <a:gd name="connsiteX24" fmla="*/ 57054 w 78778"/>
                  <a:gd name="connsiteY24" fmla="*/ 114416 h 185136"/>
                  <a:gd name="connsiteX25" fmla="*/ 57832 w 78778"/>
                  <a:gd name="connsiteY25" fmla="*/ 116981 h 185136"/>
                  <a:gd name="connsiteX26" fmla="*/ 58449 w 78778"/>
                  <a:gd name="connsiteY26" fmla="*/ 119592 h 185136"/>
                  <a:gd name="connsiteX27" fmla="*/ 58769 w 78778"/>
                  <a:gd name="connsiteY27" fmla="*/ 120989 h 185136"/>
                  <a:gd name="connsiteX28" fmla="*/ 58952 w 78778"/>
                  <a:gd name="connsiteY28" fmla="*/ 122180 h 185136"/>
                  <a:gd name="connsiteX29" fmla="*/ 59272 w 78778"/>
                  <a:gd name="connsiteY29" fmla="*/ 124516 h 185136"/>
                  <a:gd name="connsiteX30" fmla="*/ 60690 w 78778"/>
                  <a:gd name="connsiteY30" fmla="*/ 142883 h 185136"/>
                  <a:gd name="connsiteX31" fmla="*/ 62039 w 78778"/>
                  <a:gd name="connsiteY31" fmla="*/ 158616 h 185136"/>
                  <a:gd name="connsiteX32" fmla="*/ 65973 w 78778"/>
                  <a:gd name="connsiteY32" fmla="*/ 170892 h 185136"/>
                  <a:gd name="connsiteX33" fmla="*/ 67413 w 78778"/>
                  <a:gd name="connsiteY33" fmla="*/ 173296 h 185136"/>
                  <a:gd name="connsiteX34" fmla="*/ 68877 w 78778"/>
                  <a:gd name="connsiteY34" fmla="*/ 175518 h 185136"/>
                  <a:gd name="connsiteX35" fmla="*/ 71918 w 78778"/>
                  <a:gd name="connsiteY35" fmla="*/ 179090 h 185136"/>
                  <a:gd name="connsiteX36" fmla="*/ 74685 w 78778"/>
                  <a:gd name="connsiteY36" fmla="*/ 181793 h 185136"/>
                  <a:gd name="connsiteX37" fmla="*/ 76904 w 78778"/>
                  <a:gd name="connsiteY37" fmla="*/ 183602 h 185136"/>
                  <a:gd name="connsiteX38" fmla="*/ 78779 w 78778"/>
                  <a:gd name="connsiteY38" fmla="*/ 185137 h 185136"/>
                  <a:gd name="connsiteX39" fmla="*/ 76606 w 78778"/>
                  <a:gd name="connsiteY39" fmla="*/ 184060 h 185136"/>
                  <a:gd name="connsiteX40" fmla="*/ 73999 w 78778"/>
                  <a:gd name="connsiteY40" fmla="*/ 182732 h 185136"/>
                  <a:gd name="connsiteX41" fmla="*/ 70683 w 78778"/>
                  <a:gd name="connsiteY41" fmla="*/ 180533 h 185136"/>
                  <a:gd name="connsiteX42" fmla="*/ 66819 w 78778"/>
                  <a:gd name="connsiteY42" fmla="*/ 177373 h 185136"/>
                  <a:gd name="connsiteX43" fmla="*/ 64852 w 78778"/>
                  <a:gd name="connsiteY43" fmla="*/ 175266 h 185136"/>
                  <a:gd name="connsiteX44" fmla="*/ 62885 w 78778"/>
                  <a:gd name="connsiteY44" fmla="*/ 172861 h 185136"/>
                  <a:gd name="connsiteX45" fmla="*/ 56711 w 78778"/>
                  <a:gd name="connsiteY45" fmla="*/ 159876 h 185136"/>
                  <a:gd name="connsiteX46" fmla="*/ 53601 w 78778"/>
                  <a:gd name="connsiteY46" fmla="*/ 143547 h 185136"/>
                  <a:gd name="connsiteX47" fmla="*/ 50948 w 78778"/>
                  <a:gd name="connsiteY47" fmla="*/ 125959 h 185136"/>
                  <a:gd name="connsiteX48" fmla="*/ 50468 w 78778"/>
                  <a:gd name="connsiteY48" fmla="*/ 123646 h 185136"/>
                  <a:gd name="connsiteX49" fmla="*/ 50240 w 78778"/>
                  <a:gd name="connsiteY49" fmla="*/ 122501 h 185136"/>
                  <a:gd name="connsiteX50" fmla="*/ 49965 w 78778"/>
                  <a:gd name="connsiteY50" fmla="*/ 121562 h 185136"/>
                  <a:gd name="connsiteX51" fmla="*/ 49371 w 78778"/>
                  <a:gd name="connsiteY51" fmla="*/ 119523 h 185136"/>
                  <a:gd name="connsiteX52" fmla="*/ 48685 w 78778"/>
                  <a:gd name="connsiteY52" fmla="*/ 117531 h 185136"/>
                  <a:gd name="connsiteX53" fmla="*/ 46855 w 78778"/>
                  <a:gd name="connsiteY53" fmla="*/ 113729 h 185136"/>
                  <a:gd name="connsiteX54" fmla="*/ 45803 w 78778"/>
                  <a:gd name="connsiteY54" fmla="*/ 111897 h 185136"/>
                  <a:gd name="connsiteX55" fmla="*/ 44546 w 78778"/>
                  <a:gd name="connsiteY55" fmla="*/ 110134 h 185136"/>
                  <a:gd name="connsiteX56" fmla="*/ 30893 w 78778"/>
                  <a:gd name="connsiteY56" fmla="*/ 97652 h 185136"/>
                  <a:gd name="connsiteX57" fmla="*/ 15275 w 78778"/>
                  <a:gd name="connsiteY57" fmla="*/ 84163 h 185136"/>
                  <a:gd name="connsiteX58" fmla="*/ 13491 w 78778"/>
                  <a:gd name="connsiteY58" fmla="*/ 82239 h 185136"/>
                  <a:gd name="connsiteX59" fmla="*/ 11867 w 78778"/>
                  <a:gd name="connsiteY59" fmla="*/ 80156 h 185136"/>
                  <a:gd name="connsiteX60" fmla="*/ 10267 w 78778"/>
                  <a:gd name="connsiteY60" fmla="*/ 78072 h 185136"/>
                  <a:gd name="connsiteX61" fmla="*/ 8780 w 78778"/>
                  <a:gd name="connsiteY61" fmla="*/ 75827 h 185136"/>
                  <a:gd name="connsiteX62" fmla="*/ 6128 w 78778"/>
                  <a:gd name="connsiteY62" fmla="*/ 71361 h 185136"/>
                  <a:gd name="connsiteX63" fmla="*/ 5053 w 78778"/>
                  <a:gd name="connsiteY63" fmla="*/ 69254 h 185136"/>
                  <a:gd name="connsiteX64" fmla="*/ 4527 w 78778"/>
                  <a:gd name="connsiteY64" fmla="*/ 68178 h 185136"/>
                  <a:gd name="connsiteX65" fmla="*/ 4184 w 78778"/>
                  <a:gd name="connsiteY65" fmla="*/ 67491 h 185136"/>
                  <a:gd name="connsiteX66" fmla="*/ 3955 w 78778"/>
                  <a:gd name="connsiteY66" fmla="*/ 66850 h 185136"/>
                  <a:gd name="connsiteX67" fmla="*/ 45 w 78778"/>
                  <a:gd name="connsiteY67" fmla="*/ 47841 h 185136"/>
                  <a:gd name="connsiteX68" fmla="*/ 1874 w 78778"/>
                  <a:gd name="connsiteY68" fmla="*/ 31009 h 185136"/>
                  <a:gd name="connsiteX69" fmla="*/ 6128 w 78778"/>
                  <a:gd name="connsiteY69" fmla="*/ 17657 h 185136"/>
                  <a:gd name="connsiteX70" fmla="*/ 10701 w 78778"/>
                  <a:gd name="connsiteY70" fmla="*/ 7970 h 185136"/>
                  <a:gd name="connsiteX71" fmla="*/ 14200 w 78778"/>
                  <a:gd name="connsiteY71" fmla="*/ 2084 h 185136"/>
                  <a:gd name="connsiteX72" fmla="*/ 15572 w 78778"/>
                  <a:gd name="connsiteY72" fmla="*/ 68 h 18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8778" h="185136">
                    <a:moveTo>
                      <a:pt x="15595" y="0"/>
                    </a:moveTo>
                    <a:cubicBezTo>
                      <a:pt x="15595" y="0"/>
                      <a:pt x="14269" y="3114"/>
                      <a:pt x="12462" y="8634"/>
                    </a:cubicBezTo>
                    <a:cubicBezTo>
                      <a:pt x="11547" y="11382"/>
                      <a:pt x="10587" y="14817"/>
                      <a:pt x="9604" y="18688"/>
                    </a:cubicBezTo>
                    <a:cubicBezTo>
                      <a:pt x="9169" y="20680"/>
                      <a:pt x="8643" y="22741"/>
                      <a:pt x="8300" y="24940"/>
                    </a:cubicBezTo>
                    <a:cubicBezTo>
                      <a:pt x="7866" y="27138"/>
                      <a:pt x="7546" y="29474"/>
                      <a:pt x="7248" y="31879"/>
                    </a:cubicBezTo>
                    <a:cubicBezTo>
                      <a:pt x="7065" y="33070"/>
                      <a:pt x="7065" y="34306"/>
                      <a:pt x="6951" y="35589"/>
                    </a:cubicBezTo>
                    <a:cubicBezTo>
                      <a:pt x="6883" y="36825"/>
                      <a:pt x="6745" y="38108"/>
                      <a:pt x="6814" y="39390"/>
                    </a:cubicBezTo>
                    <a:lnTo>
                      <a:pt x="6814" y="43330"/>
                    </a:lnTo>
                    <a:cubicBezTo>
                      <a:pt x="6905" y="44635"/>
                      <a:pt x="7042" y="45963"/>
                      <a:pt x="7134" y="47315"/>
                    </a:cubicBezTo>
                    <a:cubicBezTo>
                      <a:pt x="7774" y="52673"/>
                      <a:pt x="9100" y="58193"/>
                      <a:pt x="11639" y="63254"/>
                    </a:cubicBezTo>
                    <a:lnTo>
                      <a:pt x="11845" y="63735"/>
                    </a:lnTo>
                    <a:cubicBezTo>
                      <a:pt x="11662" y="63391"/>
                      <a:pt x="11822" y="63689"/>
                      <a:pt x="11776" y="63621"/>
                    </a:cubicBezTo>
                    <a:lnTo>
                      <a:pt x="11822" y="63689"/>
                    </a:lnTo>
                    <a:lnTo>
                      <a:pt x="11890" y="63804"/>
                    </a:lnTo>
                    <a:lnTo>
                      <a:pt x="12051" y="64056"/>
                    </a:lnTo>
                    <a:lnTo>
                      <a:pt x="12622" y="65086"/>
                    </a:lnTo>
                    <a:lnTo>
                      <a:pt x="13811" y="67147"/>
                    </a:lnTo>
                    <a:cubicBezTo>
                      <a:pt x="14566" y="68659"/>
                      <a:pt x="15435" y="69667"/>
                      <a:pt x="16235" y="70857"/>
                    </a:cubicBezTo>
                    <a:cubicBezTo>
                      <a:pt x="16670" y="71453"/>
                      <a:pt x="17036" y="72048"/>
                      <a:pt x="17470" y="72621"/>
                    </a:cubicBezTo>
                    <a:lnTo>
                      <a:pt x="18934" y="74338"/>
                    </a:lnTo>
                    <a:lnTo>
                      <a:pt x="20374" y="76079"/>
                    </a:lnTo>
                    <a:lnTo>
                      <a:pt x="21975" y="77705"/>
                    </a:lnTo>
                    <a:cubicBezTo>
                      <a:pt x="26251" y="82079"/>
                      <a:pt x="31305" y="85950"/>
                      <a:pt x="36679" y="89980"/>
                    </a:cubicBezTo>
                    <a:cubicBezTo>
                      <a:pt x="41962" y="94011"/>
                      <a:pt x="47701" y="98522"/>
                      <a:pt x="52000" y="104614"/>
                    </a:cubicBezTo>
                    <a:cubicBezTo>
                      <a:pt x="54219" y="107569"/>
                      <a:pt x="55865" y="110958"/>
                      <a:pt x="57054" y="114416"/>
                    </a:cubicBezTo>
                    <a:cubicBezTo>
                      <a:pt x="57420" y="115218"/>
                      <a:pt x="57649" y="116111"/>
                      <a:pt x="57832" y="116981"/>
                    </a:cubicBezTo>
                    <a:lnTo>
                      <a:pt x="58449" y="119592"/>
                    </a:lnTo>
                    <a:lnTo>
                      <a:pt x="58769" y="120989"/>
                    </a:lnTo>
                    <a:lnTo>
                      <a:pt x="58952" y="122180"/>
                    </a:lnTo>
                    <a:lnTo>
                      <a:pt x="59272" y="124516"/>
                    </a:lnTo>
                    <a:cubicBezTo>
                      <a:pt x="60164" y="130928"/>
                      <a:pt x="60393" y="137180"/>
                      <a:pt x="60690" y="142883"/>
                    </a:cubicBezTo>
                    <a:cubicBezTo>
                      <a:pt x="61010" y="148609"/>
                      <a:pt x="61262" y="153876"/>
                      <a:pt x="62039" y="158616"/>
                    </a:cubicBezTo>
                    <a:cubicBezTo>
                      <a:pt x="62863" y="163334"/>
                      <a:pt x="64120" y="167502"/>
                      <a:pt x="65973" y="170892"/>
                    </a:cubicBezTo>
                    <a:cubicBezTo>
                      <a:pt x="66362" y="171785"/>
                      <a:pt x="66910" y="172541"/>
                      <a:pt x="67413" y="173296"/>
                    </a:cubicBezTo>
                    <a:cubicBezTo>
                      <a:pt x="67939" y="174052"/>
                      <a:pt x="68351" y="174831"/>
                      <a:pt x="68877" y="175518"/>
                    </a:cubicBezTo>
                    <a:cubicBezTo>
                      <a:pt x="69974" y="176777"/>
                      <a:pt x="70889" y="178129"/>
                      <a:pt x="71918" y="179090"/>
                    </a:cubicBezTo>
                    <a:cubicBezTo>
                      <a:pt x="72947" y="180098"/>
                      <a:pt x="73885" y="181014"/>
                      <a:pt x="74685" y="181793"/>
                    </a:cubicBezTo>
                    <a:cubicBezTo>
                      <a:pt x="75554" y="182480"/>
                      <a:pt x="76309" y="183098"/>
                      <a:pt x="76904" y="183602"/>
                    </a:cubicBezTo>
                    <a:cubicBezTo>
                      <a:pt x="78115" y="184610"/>
                      <a:pt x="78779" y="185137"/>
                      <a:pt x="78779" y="185137"/>
                    </a:cubicBezTo>
                    <a:cubicBezTo>
                      <a:pt x="78779" y="185137"/>
                      <a:pt x="78024" y="184747"/>
                      <a:pt x="76606" y="184060"/>
                    </a:cubicBezTo>
                    <a:cubicBezTo>
                      <a:pt x="75897" y="183694"/>
                      <a:pt x="75028" y="183259"/>
                      <a:pt x="73999" y="182732"/>
                    </a:cubicBezTo>
                    <a:cubicBezTo>
                      <a:pt x="73039" y="182114"/>
                      <a:pt x="71941" y="181381"/>
                      <a:pt x="70683" y="180533"/>
                    </a:cubicBezTo>
                    <a:cubicBezTo>
                      <a:pt x="69426" y="179732"/>
                      <a:pt x="68237" y="178541"/>
                      <a:pt x="66819" y="177373"/>
                    </a:cubicBezTo>
                    <a:cubicBezTo>
                      <a:pt x="66133" y="176754"/>
                      <a:pt x="65538" y="176022"/>
                      <a:pt x="64852" y="175266"/>
                    </a:cubicBezTo>
                    <a:cubicBezTo>
                      <a:pt x="64189" y="174533"/>
                      <a:pt x="63480" y="173777"/>
                      <a:pt x="62885" y="172861"/>
                    </a:cubicBezTo>
                    <a:cubicBezTo>
                      <a:pt x="60256" y="169472"/>
                      <a:pt x="58129" y="164937"/>
                      <a:pt x="56711" y="159876"/>
                    </a:cubicBezTo>
                    <a:cubicBezTo>
                      <a:pt x="55225" y="154815"/>
                      <a:pt x="54333" y="149273"/>
                      <a:pt x="53601" y="143547"/>
                    </a:cubicBezTo>
                    <a:cubicBezTo>
                      <a:pt x="52847" y="137799"/>
                      <a:pt x="52069" y="131913"/>
                      <a:pt x="50948" y="125959"/>
                    </a:cubicBezTo>
                    <a:lnTo>
                      <a:pt x="50468" y="123646"/>
                    </a:lnTo>
                    <a:lnTo>
                      <a:pt x="50240" y="122501"/>
                    </a:lnTo>
                    <a:cubicBezTo>
                      <a:pt x="50171" y="122340"/>
                      <a:pt x="50057" y="121859"/>
                      <a:pt x="49965" y="121562"/>
                    </a:cubicBezTo>
                    <a:lnTo>
                      <a:pt x="49371" y="119523"/>
                    </a:lnTo>
                    <a:cubicBezTo>
                      <a:pt x="49188" y="118813"/>
                      <a:pt x="49005" y="118149"/>
                      <a:pt x="48685" y="117531"/>
                    </a:cubicBezTo>
                    <a:cubicBezTo>
                      <a:pt x="48067" y="116248"/>
                      <a:pt x="47679" y="114874"/>
                      <a:pt x="46855" y="113729"/>
                    </a:cubicBezTo>
                    <a:lnTo>
                      <a:pt x="45803" y="111897"/>
                    </a:lnTo>
                    <a:cubicBezTo>
                      <a:pt x="45460" y="111279"/>
                      <a:pt x="44957" y="110752"/>
                      <a:pt x="44546" y="110134"/>
                    </a:cubicBezTo>
                    <a:cubicBezTo>
                      <a:pt x="41092" y="105553"/>
                      <a:pt x="36222" y="101614"/>
                      <a:pt x="30893" y="97652"/>
                    </a:cubicBezTo>
                    <a:cubicBezTo>
                      <a:pt x="25634" y="93622"/>
                      <a:pt x="20031" y="89362"/>
                      <a:pt x="15275" y="84163"/>
                    </a:cubicBezTo>
                    <a:lnTo>
                      <a:pt x="13491" y="82239"/>
                    </a:lnTo>
                    <a:lnTo>
                      <a:pt x="11867" y="80156"/>
                    </a:lnTo>
                    <a:lnTo>
                      <a:pt x="10267" y="78072"/>
                    </a:lnTo>
                    <a:cubicBezTo>
                      <a:pt x="9741" y="77361"/>
                      <a:pt x="9284" y="76560"/>
                      <a:pt x="8780" y="75827"/>
                    </a:cubicBezTo>
                    <a:cubicBezTo>
                      <a:pt x="7820" y="74293"/>
                      <a:pt x="6768" y="72758"/>
                      <a:pt x="6128" y="71361"/>
                    </a:cubicBezTo>
                    <a:lnTo>
                      <a:pt x="5053" y="69254"/>
                    </a:lnTo>
                    <a:lnTo>
                      <a:pt x="4527" y="68178"/>
                    </a:lnTo>
                    <a:lnTo>
                      <a:pt x="4184" y="67491"/>
                    </a:lnTo>
                    <a:lnTo>
                      <a:pt x="3955" y="66850"/>
                    </a:lnTo>
                    <a:cubicBezTo>
                      <a:pt x="1188" y="60529"/>
                      <a:pt x="274" y="53910"/>
                      <a:pt x="45" y="47841"/>
                    </a:cubicBezTo>
                    <a:cubicBezTo>
                      <a:pt x="-229" y="41704"/>
                      <a:pt x="800" y="36070"/>
                      <a:pt x="1874" y="31009"/>
                    </a:cubicBezTo>
                    <a:cubicBezTo>
                      <a:pt x="3018" y="25947"/>
                      <a:pt x="4573" y="21481"/>
                      <a:pt x="6128" y="17657"/>
                    </a:cubicBezTo>
                    <a:cubicBezTo>
                      <a:pt x="7683" y="13787"/>
                      <a:pt x="9284" y="10558"/>
                      <a:pt x="10701" y="7970"/>
                    </a:cubicBezTo>
                    <a:cubicBezTo>
                      <a:pt x="12073" y="5336"/>
                      <a:pt x="13354" y="3389"/>
                      <a:pt x="14200" y="2084"/>
                    </a:cubicBezTo>
                    <a:cubicBezTo>
                      <a:pt x="15069" y="733"/>
                      <a:pt x="15572" y="68"/>
                      <a:pt x="15572" y="68"/>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2" name="Freeform: Shape 2064">
                <a:extLst>
                  <a:ext uri="{FF2B5EF4-FFF2-40B4-BE49-F238E27FC236}">
                    <a16:creationId xmlns:a16="http://schemas.microsoft.com/office/drawing/2014/main" id="{EA9A0C36-698F-A331-36F1-3C016B1F3BA4}"/>
                  </a:ext>
                </a:extLst>
              </p:cNvPr>
              <p:cNvSpPr/>
              <p:nvPr/>
            </p:nvSpPr>
            <p:spPr>
              <a:xfrm>
                <a:off x="4351517" y="3727329"/>
                <a:ext cx="87076" cy="190190"/>
              </a:xfrm>
              <a:custGeom>
                <a:avLst/>
                <a:gdLst>
                  <a:gd name="connsiteX0" fmla="*/ 19712 w 87076"/>
                  <a:gd name="connsiteY0" fmla="*/ 761 h 190190"/>
                  <a:gd name="connsiteX1" fmla="*/ 17951 w 87076"/>
                  <a:gd name="connsiteY1" fmla="*/ 6029 h 190190"/>
                  <a:gd name="connsiteX2" fmla="*/ 17059 w 87076"/>
                  <a:gd name="connsiteY2" fmla="*/ 8685 h 190190"/>
                  <a:gd name="connsiteX3" fmla="*/ 16830 w 87076"/>
                  <a:gd name="connsiteY3" fmla="*/ 9327 h 190190"/>
                  <a:gd name="connsiteX4" fmla="*/ 16670 w 87076"/>
                  <a:gd name="connsiteY4" fmla="*/ 9968 h 190190"/>
                  <a:gd name="connsiteX5" fmla="*/ 16327 w 87076"/>
                  <a:gd name="connsiteY5" fmla="*/ 11273 h 190190"/>
                  <a:gd name="connsiteX6" fmla="*/ 14933 w 87076"/>
                  <a:gd name="connsiteY6" fmla="*/ 16678 h 190190"/>
                  <a:gd name="connsiteX7" fmla="*/ 14246 w 87076"/>
                  <a:gd name="connsiteY7" fmla="*/ 19380 h 190190"/>
                  <a:gd name="connsiteX8" fmla="*/ 13766 w 87076"/>
                  <a:gd name="connsiteY8" fmla="*/ 22014 h 190190"/>
                  <a:gd name="connsiteX9" fmla="*/ 13263 w 87076"/>
                  <a:gd name="connsiteY9" fmla="*/ 24762 h 190190"/>
                  <a:gd name="connsiteX10" fmla="*/ 12852 w 87076"/>
                  <a:gd name="connsiteY10" fmla="*/ 27465 h 190190"/>
                  <a:gd name="connsiteX11" fmla="*/ 12486 w 87076"/>
                  <a:gd name="connsiteY11" fmla="*/ 30213 h 190190"/>
                  <a:gd name="connsiteX12" fmla="*/ 12166 w 87076"/>
                  <a:gd name="connsiteY12" fmla="*/ 32915 h 190190"/>
                  <a:gd name="connsiteX13" fmla="*/ 12005 w 87076"/>
                  <a:gd name="connsiteY13" fmla="*/ 35686 h 190190"/>
                  <a:gd name="connsiteX14" fmla="*/ 12005 w 87076"/>
                  <a:gd name="connsiteY14" fmla="*/ 36030 h 190190"/>
                  <a:gd name="connsiteX15" fmla="*/ 11982 w 87076"/>
                  <a:gd name="connsiteY15" fmla="*/ 36190 h 190190"/>
                  <a:gd name="connsiteX16" fmla="*/ 11982 w 87076"/>
                  <a:gd name="connsiteY16" fmla="*/ 36282 h 190190"/>
                  <a:gd name="connsiteX17" fmla="*/ 11982 w 87076"/>
                  <a:gd name="connsiteY17" fmla="*/ 36145 h 190190"/>
                  <a:gd name="connsiteX18" fmla="*/ 11982 w 87076"/>
                  <a:gd name="connsiteY18" fmla="*/ 36145 h 190190"/>
                  <a:gd name="connsiteX19" fmla="*/ 11982 w 87076"/>
                  <a:gd name="connsiteY19" fmla="*/ 36923 h 190190"/>
                  <a:gd name="connsiteX20" fmla="*/ 11960 w 87076"/>
                  <a:gd name="connsiteY20" fmla="*/ 38297 h 190190"/>
                  <a:gd name="connsiteX21" fmla="*/ 11960 w 87076"/>
                  <a:gd name="connsiteY21" fmla="*/ 41068 h 190190"/>
                  <a:gd name="connsiteX22" fmla="*/ 12005 w 87076"/>
                  <a:gd name="connsiteY22" fmla="*/ 43862 h 190190"/>
                  <a:gd name="connsiteX23" fmla="*/ 12005 w 87076"/>
                  <a:gd name="connsiteY23" fmla="*/ 43725 h 190190"/>
                  <a:gd name="connsiteX24" fmla="*/ 12280 w 87076"/>
                  <a:gd name="connsiteY24" fmla="*/ 46359 h 190190"/>
                  <a:gd name="connsiteX25" fmla="*/ 12417 w 87076"/>
                  <a:gd name="connsiteY25" fmla="*/ 47687 h 190190"/>
                  <a:gd name="connsiteX26" fmla="*/ 12623 w 87076"/>
                  <a:gd name="connsiteY26" fmla="*/ 48878 h 190190"/>
                  <a:gd name="connsiteX27" fmla="*/ 13080 w 87076"/>
                  <a:gd name="connsiteY27" fmla="*/ 51489 h 190190"/>
                  <a:gd name="connsiteX28" fmla="*/ 13698 w 87076"/>
                  <a:gd name="connsiteY28" fmla="*/ 53939 h 190190"/>
                  <a:gd name="connsiteX29" fmla="*/ 13995 w 87076"/>
                  <a:gd name="connsiteY29" fmla="*/ 55153 h 190190"/>
                  <a:gd name="connsiteX30" fmla="*/ 14384 w 87076"/>
                  <a:gd name="connsiteY30" fmla="*/ 56367 h 190190"/>
                  <a:gd name="connsiteX31" fmla="*/ 15230 w 87076"/>
                  <a:gd name="connsiteY31" fmla="*/ 58771 h 190190"/>
                  <a:gd name="connsiteX32" fmla="*/ 16236 w 87076"/>
                  <a:gd name="connsiteY32" fmla="*/ 61084 h 190190"/>
                  <a:gd name="connsiteX33" fmla="*/ 17334 w 87076"/>
                  <a:gd name="connsiteY33" fmla="*/ 63489 h 190190"/>
                  <a:gd name="connsiteX34" fmla="*/ 16350 w 87076"/>
                  <a:gd name="connsiteY34" fmla="*/ 66168 h 190190"/>
                  <a:gd name="connsiteX35" fmla="*/ 13766 w 87076"/>
                  <a:gd name="connsiteY35" fmla="*/ 65298 h 190190"/>
                  <a:gd name="connsiteX36" fmla="*/ 13720 w 87076"/>
                  <a:gd name="connsiteY36" fmla="*/ 65207 h 190190"/>
                  <a:gd name="connsiteX37" fmla="*/ 13652 w 87076"/>
                  <a:gd name="connsiteY37" fmla="*/ 65092 h 190190"/>
                  <a:gd name="connsiteX38" fmla="*/ 13652 w 87076"/>
                  <a:gd name="connsiteY38" fmla="*/ 65092 h 190190"/>
                  <a:gd name="connsiteX39" fmla="*/ 13583 w 87076"/>
                  <a:gd name="connsiteY39" fmla="*/ 64909 h 190190"/>
                  <a:gd name="connsiteX40" fmla="*/ 13583 w 87076"/>
                  <a:gd name="connsiteY40" fmla="*/ 64863 h 190190"/>
                  <a:gd name="connsiteX41" fmla="*/ 13492 w 87076"/>
                  <a:gd name="connsiteY41" fmla="*/ 64634 h 190190"/>
                  <a:gd name="connsiteX42" fmla="*/ 13423 w 87076"/>
                  <a:gd name="connsiteY42" fmla="*/ 63970 h 190190"/>
                  <a:gd name="connsiteX43" fmla="*/ 15161 w 87076"/>
                  <a:gd name="connsiteY43" fmla="*/ 62092 h 190190"/>
                  <a:gd name="connsiteX44" fmla="*/ 16785 w 87076"/>
                  <a:gd name="connsiteY44" fmla="*/ 62596 h 190190"/>
                  <a:gd name="connsiteX45" fmla="*/ 17173 w 87076"/>
                  <a:gd name="connsiteY45" fmla="*/ 63077 h 190190"/>
                  <a:gd name="connsiteX46" fmla="*/ 17173 w 87076"/>
                  <a:gd name="connsiteY46" fmla="*/ 63123 h 190190"/>
                  <a:gd name="connsiteX47" fmla="*/ 17219 w 87076"/>
                  <a:gd name="connsiteY47" fmla="*/ 63145 h 190190"/>
                  <a:gd name="connsiteX48" fmla="*/ 17173 w 87076"/>
                  <a:gd name="connsiteY48" fmla="*/ 63077 h 190190"/>
                  <a:gd name="connsiteX49" fmla="*/ 17105 w 87076"/>
                  <a:gd name="connsiteY49" fmla="*/ 62962 h 190190"/>
                  <a:gd name="connsiteX50" fmla="*/ 16991 w 87076"/>
                  <a:gd name="connsiteY50" fmla="*/ 62802 h 190190"/>
                  <a:gd name="connsiteX51" fmla="*/ 16648 w 87076"/>
                  <a:gd name="connsiteY51" fmla="*/ 62527 h 190190"/>
                  <a:gd name="connsiteX52" fmla="*/ 15847 w 87076"/>
                  <a:gd name="connsiteY52" fmla="*/ 62161 h 190190"/>
                  <a:gd name="connsiteX53" fmla="*/ 13720 w 87076"/>
                  <a:gd name="connsiteY53" fmla="*/ 63100 h 190190"/>
                  <a:gd name="connsiteX54" fmla="*/ 13446 w 87076"/>
                  <a:gd name="connsiteY54" fmla="*/ 64245 h 190190"/>
                  <a:gd name="connsiteX55" fmla="*/ 13515 w 87076"/>
                  <a:gd name="connsiteY55" fmla="*/ 64611 h 190190"/>
                  <a:gd name="connsiteX56" fmla="*/ 13583 w 87076"/>
                  <a:gd name="connsiteY56" fmla="*/ 64863 h 190190"/>
                  <a:gd name="connsiteX57" fmla="*/ 13652 w 87076"/>
                  <a:gd name="connsiteY57" fmla="*/ 65001 h 190190"/>
                  <a:gd name="connsiteX58" fmla="*/ 17197 w 87076"/>
                  <a:gd name="connsiteY58" fmla="*/ 63100 h 190190"/>
                  <a:gd name="connsiteX59" fmla="*/ 19163 w 87076"/>
                  <a:gd name="connsiteY59" fmla="*/ 66375 h 190190"/>
                  <a:gd name="connsiteX60" fmla="*/ 20146 w 87076"/>
                  <a:gd name="connsiteY60" fmla="*/ 67955 h 190190"/>
                  <a:gd name="connsiteX61" fmla="*/ 21198 w 87076"/>
                  <a:gd name="connsiteY61" fmla="*/ 69443 h 190190"/>
                  <a:gd name="connsiteX62" fmla="*/ 22250 w 87076"/>
                  <a:gd name="connsiteY62" fmla="*/ 70817 h 190190"/>
                  <a:gd name="connsiteX63" fmla="*/ 22822 w 87076"/>
                  <a:gd name="connsiteY63" fmla="*/ 71596 h 190190"/>
                  <a:gd name="connsiteX64" fmla="*/ 22890 w 87076"/>
                  <a:gd name="connsiteY64" fmla="*/ 71688 h 190190"/>
                  <a:gd name="connsiteX65" fmla="*/ 22890 w 87076"/>
                  <a:gd name="connsiteY65" fmla="*/ 71756 h 190190"/>
                  <a:gd name="connsiteX66" fmla="*/ 22936 w 87076"/>
                  <a:gd name="connsiteY66" fmla="*/ 71756 h 190190"/>
                  <a:gd name="connsiteX67" fmla="*/ 22936 w 87076"/>
                  <a:gd name="connsiteY67" fmla="*/ 71756 h 190190"/>
                  <a:gd name="connsiteX68" fmla="*/ 22868 w 87076"/>
                  <a:gd name="connsiteY68" fmla="*/ 71665 h 190190"/>
                  <a:gd name="connsiteX69" fmla="*/ 22868 w 87076"/>
                  <a:gd name="connsiteY69" fmla="*/ 71665 h 190190"/>
                  <a:gd name="connsiteX70" fmla="*/ 23028 w 87076"/>
                  <a:gd name="connsiteY70" fmla="*/ 71825 h 190190"/>
                  <a:gd name="connsiteX71" fmla="*/ 23348 w 87076"/>
                  <a:gd name="connsiteY71" fmla="*/ 72192 h 190190"/>
                  <a:gd name="connsiteX72" fmla="*/ 25863 w 87076"/>
                  <a:gd name="connsiteY72" fmla="*/ 75077 h 190190"/>
                  <a:gd name="connsiteX73" fmla="*/ 25726 w 87076"/>
                  <a:gd name="connsiteY73" fmla="*/ 74917 h 190190"/>
                  <a:gd name="connsiteX74" fmla="*/ 27075 w 87076"/>
                  <a:gd name="connsiteY74" fmla="*/ 76245 h 190190"/>
                  <a:gd name="connsiteX75" fmla="*/ 28425 w 87076"/>
                  <a:gd name="connsiteY75" fmla="*/ 77482 h 190190"/>
                  <a:gd name="connsiteX76" fmla="*/ 31214 w 87076"/>
                  <a:gd name="connsiteY76" fmla="*/ 79978 h 190190"/>
                  <a:gd name="connsiteX77" fmla="*/ 34027 w 87076"/>
                  <a:gd name="connsiteY77" fmla="*/ 82291 h 190190"/>
                  <a:gd name="connsiteX78" fmla="*/ 36977 w 87076"/>
                  <a:gd name="connsiteY78" fmla="*/ 84536 h 190190"/>
                  <a:gd name="connsiteX79" fmla="*/ 39996 w 87076"/>
                  <a:gd name="connsiteY79" fmla="*/ 86757 h 190190"/>
                  <a:gd name="connsiteX80" fmla="*/ 43083 w 87076"/>
                  <a:gd name="connsiteY80" fmla="*/ 89024 h 190190"/>
                  <a:gd name="connsiteX81" fmla="*/ 46101 w 87076"/>
                  <a:gd name="connsiteY81" fmla="*/ 91269 h 190190"/>
                  <a:gd name="connsiteX82" fmla="*/ 49142 w 87076"/>
                  <a:gd name="connsiteY82" fmla="*/ 93765 h 190190"/>
                  <a:gd name="connsiteX83" fmla="*/ 52070 w 87076"/>
                  <a:gd name="connsiteY83" fmla="*/ 96421 h 190190"/>
                  <a:gd name="connsiteX84" fmla="*/ 54882 w 87076"/>
                  <a:gd name="connsiteY84" fmla="*/ 99261 h 190190"/>
                  <a:gd name="connsiteX85" fmla="*/ 57489 w 87076"/>
                  <a:gd name="connsiteY85" fmla="*/ 102353 h 190190"/>
                  <a:gd name="connsiteX86" fmla="*/ 58130 w 87076"/>
                  <a:gd name="connsiteY86" fmla="*/ 103155 h 190190"/>
                  <a:gd name="connsiteX87" fmla="*/ 58724 w 87076"/>
                  <a:gd name="connsiteY87" fmla="*/ 103956 h 190190"/>
                  <a:gd name="connsiteX88" fmla="*/ 59822 w 87076"/>
                  <a:gd name="connsiteY88" fmla="*/ 105513 h 190190"/>
                  <a:gd name="connsiteX89" fmla="*/ 61903 w 87076"/>
                  <a:gd name="connsiteY89" fmla="*/ 109246 h 190190"/>
                  <a:gd name="connsiteX90" fmla="*/ 62795 w 87076"/>
                  <a:gd name="connsiteY90" fmla="*/ 111101 h 190190"/>
                  <a:gd name="connsiteX91" fmla="*/ 63549 w 87076"/>
                  <a:gd name="connsiteY91" fmla="*/ 112979 h 190190"/>
                  <a:gd name="connsiteX92" fmla="*/ 63938 w 87076"/>
                  <a:gd name="connsiteY92" fmla="*/ 114010 h 190190"/>
                  <a:gd name="connsiteX93" fmla="*/ 64213 w 87076"/>
                  <a:gd name="connsiteY93" fmla="*/ 114926 h 190190"/>
                  <a:gd name="connsiteX94" fmla="*/ 64510 w 87076"/>
                  <a:gd name="connsiteY94" fmla="*/ 115842 h 190190"/>
                  <a:gd name="connsiteX95" fmla="*/ 64647 w 87076"/>
                  <a:gd name="connsiteY95" fmla="*/ 116277 h 190190"/>
                  <a:gd name="connsiteX96" fmla="*/ 64784 w 87076"/>
                  <a:gd name="connsiteY96" fmla="*/ 116758 h 190190"/>
                  <a:gd name="connsiteX97" fmla="*/ 64853 w 87076"/>
                  <a:gd name="connsiteY97" fmla="*/ 116987 h 190190"/>
                  <a:gd name="connsiteX98" fmla="*/ 65790 w 87076"/>
                  <a:gd name="connsiteY98" fmla="*/ 120697 h 190190"/>
                  <a:gd name="connsiteX99" fmla="*/ 65790 w 87076"/>
                  <a:gd name="connsiteY99" fmla="*/ 120881 h 190190"/>
                  <a:gd name="connsiteX100" fmla="*/ 65836 w 87076"/>
                  <a:gd name="connsiteY100" fmla="*/ 120995 h 190190"/>
                  <a:gd name="connsiteX101" fmla="*/ 66339 w 87076"/>
                  <a:gd name="connsiteY101" fmla="*/ 124133 h 190190"/>
                  <a:gd name="connsiteX102" fmla="*/ 66431 w 87076"/>
                  <a:gd name="connsiteY102" fmla="*/ 124659 h 190190"/>
                  <a:gd name="connsiteX103" fmla="*/ 66477 w 87076"/>
                  <a:gd name="connsiteY103" fmla="*/ 125071 h 190190"/>
                  <a:gd name="connsiteX104" fmla="*/ 66568 w 87076"/>
                  <a:gd name="connsiteY104" fmla="*/ 125850 h 190190"/>
                  <a:gd name="connsiteX105" fmla="*/ 66751 w 87076"/>
                  <a:gd name="connsiteY105" fmla="*/ 127407 h 190190"/>
                  <a:gd name="connsiteX106" fmla="*/ 67482 w 87076"/>
                  <a:gd name="connsiteY106" fmla="*/ 133705 h 190190"/>
                  <a:gd name="connsiteX107" fmla="*/ 67940 w 87076"/>
                  <a:gd name="connsiteY107" fmla="*/ 140164 h 190190"/>
                  <a:gd name="connsiteX108" fmla="*/ 68420 w 87076"/>
                  <a:gd name="connsiteY108" fmla="*/ 146484 h 190190"/>
                  <a:gd name="connsiteX109" fmla="*/ 68649 w 87076"/>
                  <a:gd name="connsiteY109" fmla="*/ 149645 h 190190"/>
                  <a:gd name="connsiteX110" fmla="*/ 68969 w 87076"/>
                  <a:gd name="connsiteY110" fmla="*/ 152736 h 190190"/>
                  <a:gd name="connsiteX111" fmla="*/ 69358 w 87076"/>
                  <a:gd name="connsiteY111" fmla="*/ 155714 h 190190"/>
                  <a:gd name="connsiteX112" fmla="*/ 69564 w 87076"/>
                  <a:gd name="connsiteY112" fmla="*/ 157202 h 190190"/>
                  <a:gd name="connsiteX113" fmla="*/ 69655 w 87076"/>
                  <a:gd name="connsiteY113" fmla="*/ 157935 h 190190"/>
                  <a:gd name="connsiteX114" fmla="*/ 69701 w 87076"/>
                  <a:gd name="connsiteY114" fmla="*/ 158325 h 190190"/>
                  <a:gd name="connsiteX115" fmla="*/ 69701 w 87076"/>
                  <a:gd name="connsiteY115" fmla="*/ 158416 h 190190"/>
                  <a:gd name="connsiteX116" fmla="*/ 69701 w 87076"/>
                  <a:gd name="connsiteY116" fmla="*/ 158416 h 190190"/>
                  <a:gd name="connsiteX117" fmla="*/ 69678 w 87076"/>
                  <a:gd name="connsiteY117" fmla="*/ 158302 h 190190"/>
                  <a:gd name="connsiteX118" fmla="*/ 69678 w 87076"/>
                  <a:gd name="connsiteY118" fmla="*/ 158302 h 190190"/>
                  <a:gd name="connsiteX119" fmla="*/ 69678 w 87076"/>
                  <a:gd name="connsiteY119" fmla="*/ 158370 h 190190"/>
                  <a:gd name="connsiteX120" fmla="*/ 69724 w 87076"/>
                  <a:gd name="connsiteY120" fmla="*/ 158553 h 190190"/>
                  <a:gd name="connsiteX121" fmla="*/ 70410 w 87076"/>
                  <a:gd name="connsiteY121" fmla="*/ 161668 h 190190"/>
                  <a:gd name="connsiteX122" fmla="*/ 71187 w 87076"/>
                  <a:gd name="connsiteY122" fmla="*/ 164348 h 190190"/>
                  <a:gd name="connsiteX123" fmla="*/ 72170 w 87076"/>
                  <a:gd name="connsiteY123" fmla="*/ 166958 h 190190"/>
                  <a:gd name="connsiteX124" fmla="*/ 73360 w 87076"/>
                  <a:gd name="connsiteY124" fmla="*/ 169340 h 190190"/>
                  <a:gd name="connsiteX125" fmla="*/ 73542 w 87076"/>
                  <a:gd name="connsiteY125" fmla="*/ 169730 h 190190"/>
                  <a:gd name="connsiteX126" fmla="*/ 73794 w 87076"/>
                  <a:gd name="connsiteY126" fmla="*/ 170142 h 190190"/>
                  <a:gd name="connsiteX127" fmla="*/ 74114 w 87076"/>
                  <a:gd name="connsiteY127" fmla="*/ 170645 h 190190"/>
                  <a:gd name="connsiteX128" fmla="*/ 74914 w 87076"/>
                  <a:gd name="connsiteY128" fmla="*/ 171836 h 190190"/>
                  <a:gd name="connsiteX129" fmla="*/ 75898 w 87076"/>
                  <a:gd name="connsiteY129" fmla="*/ 173257 h 190190"/>
                  <a:gd name="connsiteX130" fmla="*/ 75966 w 87076"/>
                  <a:gd name="connsiteY130" fmla="*/ 173348 h 190190"/>
                  <a:gd name="connsiteX131" fmla="*/ 75966 w 87076"/>
                  <a:gd name="connsiteY131" fmla="*/ 173417 h 190190"/>
                  <a:gd name="connsiteX132" fmla="*/ 76012 w 87076"/>
                  <a:gd name="connsiteY132" fmla="*/ 173440 h 190190"/>
                  <a:gd name="connsiteX133" fmla="*/ 76012 w 87076"/>
                  <a:gd name="connsiteY133" fmla="*/ 173440 h 190190"/>
                  <a:gd name="connsiteX134" fmla="*/ 75875 w 87076"/>
                  <a:gd name="connsiteY134" fmla="*/ 173257 h 190190"/>
                  <a:gd name="connsiteX135" fmla="*/ 75875 w 87076"/>
                  <a:gd name="connsiteY135" fmla="*/ 173257 h 190190"/>
                  <a:gd name="connsiteX136" fmla="*/ 75875 w 87076"/>
                  <a:gd name="connsiteY136" fmla="*/ 173257 h 190190"/>
                  <a:gd name="connsiteX137" fmla="*/ 76035 w 87076"/>
                  <a:gd name="connsiteY137" fmla="*/ 173440 h 190190"/>
                  <a:gd name="connsiteX138" fmla="*/ 76309 w 87076"/>
                  <a:gd name="connsiteY138" fmla="*/ 173783 h 190190"/>
                  <a:gd name="connsiteX139" fmla="*/ 76881 w 87076"/>
                  <a:gd name="connsiteY139" fmla="*/ 174470 h 190190"/>
                  <a:gd name="connsiteX140" fmla="*/ 77453 w 87076"/>
                  <a:gd name="connsiteY140" fmla="*/ 175111 h 190190"/>
                  <a:gd name="connsiteX141" fmla="*/ 77910 w 87076"/>
                  <a:gd name="connsiteY141" fmla="*/ 175615 h 190190"/>
                  <a:gd name="connsiteX142" fmla="*/ 78367 w 87076"/>
                  <a:gd name="connsiteY142" fmla="*/ 176096 h 190190"/>
                  <a:gd name="connsiteX143" fmla="*/ 78596 w 87076"/>
                  <a:gd name="connsiteY143" fmla="*/ 176325 h 190190"/>
                  <a:gd name="connsiteX144" fmla="*/ 78962 w 87076"/>
                  <a:gd name="connsiteY144" fmla="*/ 176692 h 190190"/>
                  <a:gd name="connsiteX145" fmla="*/ 81501 w 87076"/>
                  <a:gd name="connsiteY145" fmla="*/ 179096 h 190190"/>
                  <a:gd name="connsiteX146" fmla="*/ 81180 w 87076"/>
                  <a:gd name="connsiteY146" fmla="*/ 178822 h 190190"/>
                  <a:gd name="connsiteX147" fmla="*/ 85342 w 87076"/>
                  <a:gd name="connsiteY147" fmla="*/ 182096 h 190190"/>
                  <a:gd name="connsiteX148" fmla="*/ 86120 w 87076"/>
                  <a:gd name="connsiteY148" fmla="*/ 188440 h 190190"/>
                  <a:gd name="connsiteX149" fmla="*/ 80609 w 87076"/>
                  <a:gd name="connsiteY149" fmla="*/ 189745 h 190190"/>
                  <a:gd name="connsiteX150" fmla="*/ 80472 w 87076"/>
                  <a:gd name="connsiteY150" fmla="*/ 189700 h 190190"/>
                  <a:gd name="connsiteX151" fmla="*/ 75623 w 87076"/>
                  <a:gd name="connsiteY151" fmla="*/ 187364 h 190190"/>
                  <a:gd name="connsiteX152" fmla="*/ 75326 w 87076"/>
                  <a:gd name="connsiteY152" fmla="*/ 187204 h 190190"/>
                  <a:gd name="connsiteX153" fmla="*/ 75235 w 87076"/>
                  <a:gd name="connsiteY153" fmla="*/ 187158 h 190190"/>
                  <a:gd name="connsiteX154" fmla="*/ 71988 w 87076"/>
                  <a:gd name="connsiteY154" fmla="*/ 185074 h 190190"/>
                  <a:gd name="connsiteX155" fmla="*/ 71782 w 87076"/>
                  <a:gd name="connsiteY155" fmla="*/ 184936 h 190190"/>
                  <a:gd name="connsiteX156" fmla="*/ 71393 w 87076"/>
                  <a:gd name="connsiteY156" fmla="*/ 184684 h 190190"/>
                  <a:gd name="connsiteX157" fmla="*/ 71027 w 87076"/>
                  <a:gd name="connsiteY157" fmla="*/ 184387 h 190190"/>
                  <a:gd name="connsiteX158" fmla="*/ 70273 w 87076"/>
                  <a:gd name="connsiteY158" fmla="*/ 183837 h 190190"/>
                  <a:gd name="connsiteX159" fmla="*/ 68740 w 87076"/>
                  <a:gd name="connsiteY159" fmla="*/ 182623 h 190190"/>
                  <a:gd name="connsiteX160" fmla="*/ 67963 w 87076"/>
                  <a:gd name="connsiteY160" fmla="*/ 181959 h 190190"/>
                  <a:gd name="connsiteX161" fmla="*/ 67574 w 87076"/>
                  <a:gd name="connsiteY161" fmla="*/ 181661 h 190190"/>
                  <a:gd name="connsiteX162" fmla="*/ 67185 w 87076"/>
                  <a:gd name="connsiteY162" fmla="*/ 181295 h 190190"/>
                  <a:gd name="connsiteX163" fmla="*/ 67094 w 87076"/>
                  <a:gd name="connsiteY163" fmla="*/ 181226 h 190190"/>
                  <a:gd name="connsiteX164" fmla="*/ 66934 w 87076"/>
                  <a:gd name="connsiteY164" fmla="*/ 181066 h 190190"/>
                  <a:gd name="connsiteX165" fmla="*/ 65630 w 87076"/>
                  <a:gd name="connsiteY165" fmla="*/ 179715 h 190190"/>
                  <a:gd name="connsiteX166" fmla="*/ 64693 w 87076"/>
                  <a:gd name="connsiteY166" fmla="*/ 178730 h 190190"/>
                  <a:gd name="connsiteX167" fmla="*/ 64075 w 87076"/>
                  <a:gd name="connsiteY167" fmla="*/ 178043 h 190190"/>
                  <a:gd name="connsiteX168" fmla="*/ 63298 w 87076"/>
                  <a:gd name="connsiteY168" fmla="*/ 177081 h 190190"/>
                  <a:gd name="connsiteX169" fmla="*/ 62475 w 87076"/>
                  <a:gd name="connsiteY169" fmla="*/ 176005 h 190190"/>
                  <a:gd name="connsiteX170" fmla="*/ 62749 w 87076"/>
                  <a:gd name="connsiteY170" fmla="*/ 176394 h 190190"/>
                  <a:gd name="connsiteX171" fmla="*/ 60531 w 87076"/>
                  <a:gd name="connsiteY171" fmla="*/ 173257 h 190190"/>
                  <a:gd name="connsiteX172" fmla="*/ 58701 w 87076"/>
                  <a:gd name="connsiteY172" fmla="*/ 170004 h 190190"/>
                  <a:gd name="connsiteX173" fmla="*/ 57192 w 87076"/>
                  <a:gd name="connsiteY173" fmla="*/ 166661 h 190190"/>
                  <a:gd name="connsiteX174" fmla="*/ 55935 w 87076"/>
                  <a:gd name="connsiteY174" fmla="*/ 163271 h 190190"/>
                  <a:gd name="connsiteX175" fmla="*/ 55637 w 87076"/>
                  <a:gd name="connsiteY175" fmla="*/ 162378 h 190190"/>
                  <a:gd name="connsiteX176" fmla="*/ 55500 w 87076"/>
                  <a:gd name="connsiteY176" fmla="*/ 161966 h 190190"/>
                  <a:gd name="connsiteX177" fmla="*/ 55454 w 87076"/>
                  <a:gd name="connsiteY177" fmla="*/ 161874 h 190190"/>
                  <a:gd name="connsiteX178" fmla="*/ 55363 w 87076"/>
                  <a:gd name="connsiteY178" fmla="*/ 161531 h 190190"/>
                  <a:gd name="connsiteX179" fmla="*/ 55317 w 87076"/>
                  <a:gd name="connsiteY179" fmla="*/ 161348 h 190190"/>
                  <a:gd name="connsiteX180" fmla="*/ 54905 w 87076"/>
                  <a:gd name="connsiteY180" fmla="*/ 159767 h 190190"/>
                  <a:gd name="connsiteX181" fmla="*/ 54105 w 87076"/>
                  <a:gd name="connsiteY181" fmla="*/ 156607 h 190190"/>
                  <a:gd name="connsiteX182" fmla="*/ 53328 w 87076"/>
                  <a:gd name="connsiteY182" fmla="*/ 153378 h 190190"/>
                  <a:gd name="connsiteX183" fmla="*/ 52710 w 87076"/>
                  <a:gd name="connsiteY183" fmla="*/ 149920 h 190190"/>
                  <a:gd name="connsiteX184" fmla="*/ 50469 w 87076"/>
                  <a:gd name="connsiteY184" fmla="*/ 136866 h 190190"/>
                  <a:gd name="connsiteX185" fmla="*/ 49371 w 87076"/>
                  <a:gd name="connsiteY185" fmla="*/ 130385 h 190190"/>
                  <a:gd name="connsiteX186" fmla="*/ 48868 w 87076"/>
                  <a:gd name="connsiteY186" fmla="*/ 127385 h 190190"/>
                  <a:gd name="connsiteX187" fmla="*/ 48205 w 87076"/>
                  <a:gd name="connsiteY187" fmla="*/ 124155 h 190190"/>
                  <a:gd name="connsiteX188" fmla="*/ 48525 w 87076"/>
                  <a:gd name="connsiteY188" fmla="*/ 125278 h 190190"/>
                  <a:gd name="connsiteX189" fmla="*/ 48228 w 87076"/>
                  <a:gd name="connsiteY189" fmla="*/ 124361 h 190190"/>
                  <a:gd name="connsiteX190" fmla="*/ 47976 w 87076"/>
                  <a:gd name="connsiteY190" fmla="*/ 123491 h 190190"/>
                  <a:gd name="connsiteX191" fmla="*/ 47633 w 87076"/>
                  <a:gd name="connsiteY191" fmla="*/ 122369 h 190190"/>
                  <a:gd name="connsiteX192" fmla="*/ 47313 w 87076"/>
                  <a:gd name="connsiteY192" fmla="*/ 121270 h 190190"/>
                  <a:gd name="connsiteX193" fmla="*/ 47153 w 87076"/>
                  <a:gd name="connsiteY193" fmla="*/ 120697 h 190190"/>
                  <a:gd name="connsiteX194" fmla="*/ 47130 w 87076"/>
                  <a:gd name="connsiteY194" fmla="*/ 120697 h 190190"/>
                  <a:gd name="connsiteX195" fmla="*/ 47130 w 87076"/>
                  <a:gd name="connsiteY195" fmla="*/ 120697 h 190190"/>
                  <a:gd name="connsiteX196" fmla="*/ 47130 w 87076"/>
                  <a:gd name="connsiteY196" fmla="*/ 120720 h 190190"/>
                  <a:gd name="connsiteX197" fmla="*/ 47130 w 87076"/>
                  <a:gd name="connsiteY197" fmla="*/ 120720 h 190190"/>
                  <a:gd name="connsiteX198" fmla="*/ 47016 w 87076"/>
                  <a:gd name="connsiteY198" fmla="*/ 120468 h 190190"/>
                  <a:gd name="connsiteX199" fmla="*/ 47016 w 87076"/>
                  <a:gd name="connsiteY199" fmla="*/ 120468 h 190190"/>
                  <a:gd name="connsiteX200" fmla="*/ 47016 w 87076"/>
                  <a:gd name="connsiteY200" fmla="*/ 120399 h 190190"/>
                  <a:gd name="connsiteX201" fmla="*/ 46765 w 87076"/>
                  <a:gd name="connsiteY201" fmla="*/ 119850 h 190190"/>
                  <a:gd name="connsiteX202" fmla="*/ 46284 w 87076"/>
                  <a:gd name="connsiteY202" fmla="*/ 118773 h 190190"/>
                  <a:gd name="connsiteX203" fmla="*/ 46101 w 87076"/>
                  <a:gd name="connsiteY203" fmla="*/ 118430 h 190190"/>
                  <a:gd name="connsiteX204" fmla="*/ 45964 w 87076"/>
                  <a:gd name="connsiteY204" fmla="*/ 118201 h 190190"/>
                  <a:gd name="connsiteX205" fmla="*/ 45758 w 87076"/>
                  <a:gd name="connsiteY205" fmla="*/ 117674 h 190190"/>
                  <a:gd name="connsiteX206" fmla="*/ 45484 w 87076"/>
                  <a:gd name="connsiteY206" fmla="*/ 117216 h 190190"/>
                  <a:gd name="connsiteX207" fmla="*/ 44752 w 87076"/>
                  <a:gd name="connsiteY207" fmla="*/ 115979 h 190190"/>
                  <a:gd name="connsiteX208" fmla="*/ 44569 w 87076"/>
                  <a:gd name="connsiteY208" fmla="*/ 115682 h 190190"/>
                  <a:gd name="connsiteX209" fmla="*/ 44478 w 87076"/>
                  <a:gd name="connsiteY209" fmla="*/ 115521 h 190190"/>
                  <a:gd name="connsiteX210" fmla="*/ 44432 w 87076"/>
                  <a:gd name="connsiteY210" fmla="*/ 115453 h 190190"/>
                  <a:gd name="connsiteX211" fmla="*/ 44432 w 87076"/>
                  <a:gd name="connsiteY211" fmla="*/ 115453 h 190190"/>
                  <a:gd name="connsiteX212" fmla="*/ 44569 w 87076"/>
                  <a:gd name="connsiteY212" fmla="*/ 115659 h 190190"/>
                  <a:gd name="connsiteX213" fmla="*/ 44569 w 87076"/>
                  <a:gd name="connsiteY213" fmla="*/ 115659 h 190190"/>
                  <a:gd name="connsiteX214" fmla="*/ 44569 w 87076"/>
                  <a:gd name="connsiteY214" fmla="*/ 115636 h 190190"/>
                  <a:gd name="connsiteX215" fmla="*/ 44180 w 87076"/>
                  <a:gd name="connsiteY215" fmla="*/ 115040 h 190190"/>
                  <a:gd name="connsiteX216" fmla="*/ 43792 w 87076"/>
                  <a:gd name="connsiteY216" fmla="*/ 114537 h 190190"/>
                  <a:gd name="connsiteX217" fmla="*/ 43609 w 87076"/>
                  <a:gd name="connsiteY217" fmla="*/ 114308 h 190190"/>
                  <a:gd name="connsiteX218" fmla="*/ 43517 w 87076"/>
                  <a:gd name="connsiteY218" fmla="*/ 114193 h 190190"/>
                  <a:gd name="connsiteX219" fmla="*/ 43471 w 87076"/>
                  <a:gd name="connsiteY219" fmla="*/ 114125 h 190190"/>
                  <a:gd name="connsiteX220" fmla="*/ 43471 w 87076"/>
                  <a:gd name="connsiteY220" fmla="*/ 114125 h 190190"/>
                  <a:gd name="connsiteX221" fmla="*/ 43792 w 87076"/>
                  <a:gd name="connsiteY221" fmla="*/ 114537 h 190190"/>
                  <a:gd name="connsiteX222" fmla="*/ 43769 w 87076"/>
                  <a:gd name="connsiteY222" fmla="*/ 114537 h 190190"/>
                  <a:gd name="connsiteX223" fmla="*/ 42831 w 87076"/>
                  <a:gd name="connsiteY223" fmla="*/ 113391 h 190190"/>
                  <a:gd name="connsiteX224" fmla="*/ 40979 w 87076"/>
                  <a:gd name="connsiteY224" fmla="*/ 111193 h 190190"/>
                  <a:gd name="connsiteX225" fmla="*/ 39264 w 87076"/>
                  <a:gd name="connsiteY225" fmla="*/ 109567 h 190190"/>
                  <a:gd name="connsiteX226" fmla="*/ 37434 w 87076"/>
                  <a:gd name="connsiteY226" fmla="*/ 107895 h 190190"/>
                  <a:gd name="connsiteX227" fmla="*/ 35399 w 87076"/>
                  <a:gd name="connsiteY227" fmla="*/ 106132 h 190190"/>
                  <a:gd name="connsiteX228" fmla="*/ 33250 w 87076"/>
                  <a:gd name="connsiteY228" fmla="*/ 104414 h 190190"/>
                  <a:gd name="connsiteX229" fmla="*/ 30986 w 87076"/>
                  <a:gd name="connsiteY229" fmla="*/ 102605 h 190190"/>
                  <a:gd name="connsiteX230" fmla="*/ 26458 w 87076"/>
                  <a:gd name="connsiteY230" fmla="*/ 98964 h 190190"/>
                  <a:gd name="connsiteX231" fmla="*/ 21907 w 87076"/>
                  <a:gd name="connsiteY231" fmla="*/ 95025 h 190190"/>
                  <a:gd name="connsiteX232" fmla="*/ 19666 w 87076"/>
                  <a:gd name="connsiteY232" fmla="*/ 92963 h 190190"/>
                  <a:gd name="connsiteX233" fmla="*/ 17494 w 87076"/>
                  <a:gd name="connsiteY233" fmla="*/ 90742 h 190190"/>
                  <a:gd name="connsiteX234" fmla="*/ 15344 w 87076"/>
                  <a:gd name="connsiteY234" fmla="*/ 88498 h 190190"/>
                  <a:gd name="connsiteX235" fmla="*/ 13446 w 87076"/>
                  <a:gd name="connsiteY235" fmla="*/ 86345 h 190190"/>
                  <a:gd name="connsiteX236" fmla="*/ 13286 w 87076"/>
                  <a:gd name="connsiteY236" fmla="*/ 86162 h 190190"/>
                  <a:gd name="connsiteX237" fmla="*/ 13172 w 87076"/>
                  <a:gd name="connsiteY237" fmla="*/ 86024 h 190190"/>
                  <a:gd name="connsiteX238" fmla="*/ 10519 w 87076"/>
                  <a:gd name="connsiteY238" fmla="*/ 82474 h 190190"/>
                  <a:gd name="connsiteX239" fmla="*/ 10199 w 87076"/>
                  <a:gd name="connsiteY239" fmla="*/ 82039 h 190190"/>
                  <a:gd name="connsiteX240" fmla="*/ 10039 w 87076"/>
                  <a:gd name="connsiteY240" fmla="*/ 81833 h 190190"/>
                  <a:gd name="connsiteX241" fmla="*/ 9787 w 87076"/>
                  <a:gd name="connsiteY241" fmla="*/ 81490 h 190190"/>
                  <a:gd name="connsiteX242" fmla="*/ 9719 w 87076"/>
                  <a:gd name="connsiteY242" fmla="*/ 81375 h 190190"/>
                  <a:gd name="connsiteX243" fmla="*/ 9147 w 87076"/>
                  <a:gd name="connsiteY243" fmla="*/ 80436 h 190190"/>
                  <a:gd name="connsiteX244" fmla="*/ 7912 w 87076"/>
                  <a:gd name="connsiteY244" fmla="*/ 78375 h 190190"/>
                  <a:gd name="connsiteX245" fmla="*/ 7363 w 87076"/>
                  <a:gd name="connsiteY245" fmla="*/ 77413 h 190190"/>
                  <a:gd name="connsiteX246" fmla="*/ 6792 w 87076"/>
                  <a:gd name="connsiteY246" fmla="*/ 76382 h 190190"/>
                  <a:gd name="connsiteX247" fmla="*/ 5534 w 87076"/>
                  <a:gd name="connsiteY247" fmla="*/ 73932 h 190190"/>
                  <a:gd name="connsiteX248" fmla="*/ 3796 w 87076"/>
                  <a:gd name="connsiteY248" fmla="*/ 70130 h 190190"/>
                  <a:gd name="connsiteX249" fmla="*/ 3659 w 87076"/>
                  <a:gd name="connsiteY249" fmla="*/ 69833 h 190190"/>
                  <a:gd name="connsiteX250" fmla="*/ 3590 w 87076"/>
                  <a:gd name="connsiteY250" fmla="*/ 69672 h 190190"/>
                  <a:gd name="connsiteX251" fmla="*/ 2195 w 87076"/>
                  <a:gd name="connsiteY251" fmla="*/ 65390 h 190190"/>
                  <a:gd name="connsiteX252" fmla="*/ 1029 w 87076"/>
                  <a:gd name="connsiteY252" fmla="*/ 60626 h 190190"/>
                  <a:gd name="connsiteX253" fmla="*/ 343 w 87076"/>
                  <a:gd name="connsiteY253" fmla="*/ 55748 h 190190"/>
                  <a:gd name="connsiteX254" fmla="*/ 114 w 87076"/>
                  <a:gd name="connsiteY254" fmla="*/ 53389 h 190190"/>
                  <a:gd name="connsiteX255" fmla="*/ 46 w 87076"/>
                  <a:gd name="connsiteY255" fmla="*/ 51031 h 190190"/>
                  <a:gd name="connsiteX256" fmla="*/ 0 w 87076"/>
                  <a:gd name="connsiteY256" fmla="*/ 48672 h 190190"/>
                  <a:gd name="connsiteX257" fmla="*/ 0 w 87076"/>
                  <a:gd name="connsiteY257" fmla="*/ 48282 h 190190"/>
                  <a:gd name="connsiteX258" fmla="*/ 0 w 87076"/>
                  <a:gd name="connsiteY258" fmla="*/ 48214 h 190190"/>
                  <a:gd name="connsiteX259" fmla="*/ 0 w 87076"/>
                  <a:gd name="connsiteY259" fmla="*/ 47939 h 190190"/>
                  <a:gd name="connsiteX260" fmla="*/ 46 w 87076"/>
                  <a:gd name="connsiteY260" fmla="*/ 47366 h 190190"/>
                  <a:gd name="connsiteX261" fmla="*/ 91 w 87076"/>
                  <a:gd name="connsiteY261" fmla="*/ 46244 h 190190"/>
                  <a:gd name="connsiteX262" fmla="*/ 206 w 87076"/>
                  <a:gd name="connsiteY262" fmla="*/ 44023 h 190190"/>
                  <a:gd name="connsiteX263" fmla="*/ 503 w 87076"/>
                  <a:gd name="connsiteY263" fmla="*/ 41595 h 190190"/>
                  <a:gd name="connsiteX264" fmla="*/ 823 w 87076"/>
                  <a:gd name="connsiteY264" fmla="*/ 39167 h 190190"/>
                  <a:gd name="connsiteX265" fmla="*/ 1303 w 87076"/>
                  <a:gd name="connsiteY265" fmla="*/ 36877 h 190190"/>
                  <a:gd name="connsiteX266" fmla="*/ 2355 w 87076"/>
                  <a:gd name="connsiteY266" fmla="*/ 32411 h 190190"/>
                  <a:gd name="connsiteX267" fmla="*/ 2653 w 87076"/>
                  <a:gd name="connsiteY267" fmla="*/ 31312 h 190190"/>
                  <a:gd name="connsiteX268" fmla="*/ 2835 w 87076"/>
                  <a:gd name="connsiteY268" fmla="*/ 30579 h 190190"/>
                  <a:gd name="connsiteX269" fmla="*/ 3018 w 87076"/>
                  <a:gd name="connsiteY269" fmla="*/ 30053 h 190190"/>
                  <a:gd name="connsiteX270" fmla="*/ 3727 w 87076"/>
                  <a:gd name="connsiteY270" fmla="*/ 27946 h 190190"/>
                  <a:gd name="connsiteX271" fmla="*/ 5168 w 87076"/>
                  <a:gd name="connsiteY271" fmla="*/ 23732 h 190190"/>
                  <a:gd name="connsiteX272" fmla="*/ 7043 w 87076"/>
                  <a:gd name="connsiteY272" fmla="*/ 19449 h 190190"/>
                  <a:gd name="connsiteX273" fmla="*/ 7981 w 87076"/>
                  <a:gd name="connsiteY273" fmla="*/ 17342 h 190190"/>
                  <a:gd name="connsiteX274" fmla="*/ 9033 w 87076"/>
                  <a:gd name="connsiteY274" fmla="*/ 15304 h 190190"/>
                  <a:gd name="connsiteX275" fmla="*/ 11159 w 87076"/>
                  <a:gd name="connsiteY275" fmla="*/ 11365 h 190190"/>
                  <a:gd name="connsiteX276" fmla="*/ 13583 w 87076"/>
                  <a:gd name="connsiteY276" fmla="*/ 7449 h 190190"/>
                  <a:gd name="connsiteX277" fmla="*/ 16168 w 87076"/>
                  <a:gd name="connsiteY277" fmla="*/ 3807 h 190190"/>
                  <a:gd name="connsiteX278" fmla="*/ 17516 w 87076"/>
                  <a:gd name="connsiteY278" fmla="*/ 1952 h 190190"/>
                  <a:gd name="connsiteX279" fmla="*/ 18934 w 87076"/>
                  <a:gd name="connsiteY279" fmla="*/ 212 h 190190"/>
                  <a:gd name="connsiteX280" fmla="*/ 18934 w 87076"/>
                  <a:gd name="connsiteY280" fmla="*/ 212 h 190190"/>
                  <a:gd name="connsiteX281" fmla="*/ 19735 w 87076"/>
                  <a:gd name="connsiteY281" fmla="*/ 120 h 190190"/>
                  <a:gd name="connsiteX282" fmla="*/ 19918 w 87076"/>
                  <a:gd name="connsiteY282" fmla="*/ 761 h 190190"/>
                  <a:gd name="connsiteX283" fmla="*/ 19643 w 87076"/>
                  <a:gd name="connsiteY283" fmla="*/ 876 h 190190"/>
                  <a:gd name="connsiteX284" fmla="*/ 18546 w 87076"/>
                  <a:gd name="connsiteY284" fmla="*/ 2845 h 190190"/>
                  <a:gd name="connsiteX285" fmla="*/ 17608 w 87076"/>
                  <a:gd name="connsiteY285" fmla="*/ 4792 h 190190"/>
                  <a:gd name="connsiteX286" fmla="*/ 15664 w 87076"/>
                  <a:gd name="connsiteY286" fmla="*/ 8800 h 190190"/>
                  <a:gd name="connsiteX287" fmla="*/ 13995 w 87076"/>
                  <a:gd name="connsiteY287" fmla="*/ 12785 h 190190"/>
                  <a:gd name="connsiteX288" fmla="*/ 12463 w 87076"/>
                  <a:gd name="connsiteY288" fmla="*/ 16953 h 190190"/>
                  <a:gd name="connsiteX289" fmla="*/ 11731 w 87076"/>
                  <a:gd name="connsiteY289" fmla="*/ 18991 h 190190"/>
                  <a:gd name="connsiteX290" fmla="*/ 11137 w 87076"/>
                  <a:gd name="connsiteY290" fmla="*/ 21052 h 190190"/>
                  <a:gd name="connsiteX291" fmla="*/ 9947 w 87076"/>
                  <a:gd name="connsiteY291" fmla="*/ 25152 h 190190"/>
                  <a:gd name="connsiteX292" fmla="*/ 9010 w 87076"/>
                  <a:gd name="connsiteY292" fmla="*/ 29503 h 190190"/>
                  <a:gd name="connsiteX293" fmla="*/ 8552 w 87076"/>
                  <a:gd name="connsiteY293" fmla="*/ 31679 h 190190"/>
                  <a:gd name="connsiteX294" fmla="*/ 8438 w 87076"/>
                  <a:gd name="connsiteY294" fmla="*/ 32251 h 190190"/>
                  <a:gd name="connsiteX295" fmla="*/ 8438 w 87076"/>
                  <a:gd name="connsiteY295" fmla="*/ 32320 h 190190"/>
                  <a:gd name="connsiteX296" fmla="*/ 8415 w 87076"/>
                  <a:gd name="connsiteY296" fmla="*/ 32343 h 190190"/>
                  <a:gd name="connsiteX297" fmla="*/ 8415 w 87076"/>
                  <a:gd name="connsiteY297" fmla="*/ 32389 h 190190"/>
                  <a:gd name="connsiteX298" fmla="*/ 8461 w 87076"/>
                  <a:gd name="connsiteY298" fmla="*/ 32205 h 190190"/>
                  <a:gd name="connsiteX299" fmla="*/ 8461 w 87076"/>
                  <a:gd name="connsiteY299" fmla="*/ 32343 h 190190"/>
                  <a:gd name="connsiteX300" fmla="*/ 8415 w 87076"/>
                  <a:gd name="connsiteY300" fmla="*/ 32618 h 190190"/>
                  <a:gd name="connsiteX301" fmla="*/ 8255 w 87076"/>
                  <a:gd name="connsiteY301" fmla="*/ 33671 h 190190"/>
                  <a:gd name="connsiteX302" fmla="*/ 7752 w 87076"/>
                  <a:gd name="connsiteY302" fmla="*/ 37954 h 190190"/>
                  <a:gd name="connsiteX303" fmla="*/ 7569 w 87076"/>
                  <a:gd name="connsiteY303" fmla="*/ 40084 h 190190"/>
                  <a:gd name="connsiteX304" fmla="*/ 7500 w 87076"/>
                  <a:gd name="connsiteY304" fmla="*/ 42076 h 190190"/>
                  <a:gd name="connsiteX305" fmla="*/ 7432 w 87076"/>
                  <a:gd name="connsiteY305" fmla="*/ 44091 h 190190"/>
                  <a:gd name="connsiteX306" fmla="*/ 7523 w 87076"/>
                  <a:gd name="connsiteY306" fmla="*/ 46313 h 190190"/>
                  <a:gd name="connsiteX307" fmla="*/ 7569 w 87076"/>
                  <a:gd name="connsiteY307" fmla="*/ 47435 h 190190"/>
                  <a:gd name="connsiteX308" fmla="*/ 7569 w 87076"/>
                  <a:gd name="connsiteY308" fmla="*/ 48007 h 190190"/>
                  <a:gd name="connsiteX309" fmla="*/ 7592 w 87076"/>
                  <a:gd name="connsiteY309" fmla="*/ 48282 h 190190"/>
                  <a:gd name="connsiteX310" fmla="*/ 7592 w 87076"/>
                  <a:gd name="connsiteY310" fmla="*/ 48351 h 190190"/>
                  <a:gd name="connsiteX311" fmla="*/ 7592 w 87076"/>
                  <a:gd name="connsiteY311" fmla="*/ 48351 h 190190"/>
                  <a:gd name="connsiteX312" fmla="*/ 7592 w 87076"/>
                  <a:gd name="connsiteY312" fmla="*/ 48420 h 190190"/>
                  <a:gd name="connsiteX313" fmla="*/ 7592 w 87076"/>
                  <a:gd name="connsiteY313" fmla="*/ 48282 h 190190"/>
                  <a:gd name="connsiteX314" fmla="*/ 7592 w 87076"/>
                  <a:gd name="connsiteY314" fmla="*/ 48397 h 190190"/>
                  <a:gd name="connsiteX315" fmla="*/ 7843 w 87076"/>
                  <a:gd name="connsiteY315" fmla="*/ 50481 h 190190"/>
                  <a:gd name="connsiteX316" fmla="*/ 8072 w 87076"/>
                  <a:gd name="connsiteY316" fmla="*/ 52565 h 190190"/>
                  <a:gd name="connsiteX317" fmla="*/ 8484 w 87076"/>
                  <a:gd name="connsiteY317" fmla="*/ 54580 h 190190"/>
                  <a:gd name="connsiteX318" fmla="*/ 8873 w 87076"/>
                  <a:gd name="connsiteY318" fmla="*/ 56619 h 190190"/>
                  <a:gd name="connsiteX319" fmla="*/ 9376 w 87076"/>
                  <a:gd name="connsiteY319" fmla="*/ 58497 h 190190"/>
                  <a:gd name="connsiteX320" fmla="*/ 10588 w 87076"/>
                  <a:gd name="connsiteY320" fmla="*/ 62275 h 190190"/>
                  <a:gd name="connsiteX321" fmla="*/ 12234 w 87076"/>
                  <a:gd name="connsiteY321" fmla="*/ 66351 h 190190"/>
                  <a:gd name="connsiteX322" fmla="*/ 12028 w 87076"/>
                  <a:gd name="connsiteY322" fmla="*/ 65894 h 190190"/>
                  <a:gd name="connsiteX323" fmla="*/ 14201 w 87076"/>
                  <a:gd name="connsiteY323" fmla="*/ 69902 h 190190"/>
                  <a:gd name="connsiteX324" fmla="*/ 15070 w 87076"/>
                  <a:gd name="connsiteY324" fmla="*/ 71276 h 190190"/>
                  <a:gd name="connsiteX325" fmla="*/ 15641 w 87076"/>
                  <a:gd name="connsiteY325" fmla="*/ 72123 h 190190"/>
                  <a:gd name="connsiteX326" fmla="*/ 16259 w 87076"/>
                  <a:gd name="connsiteY326" fmla="*/ 73016 h 190190"/>
                  <a:gd name="connsiteX327" fmla="*/ 17402 w 87076"/>
                  <a:gd name="connsiteY327" fmla="*/ 74619 h 190190"/>
                  <a:gd name="connsiteX328" fmla="*/ 18042 w 87076"/>
                  <a:gd name="connsiteY328" fmla="*/ 75535 h 190190"/>
                  <a:gd name="connsiteX329" fmla="*/ 18111 w 87076"/>
                  <a:gd name="connsiteY329" fmla="*/ 75650 h 190190"/>
                  <a:gd name="connsiteX330" fmla="*/ 18111 w 87076"/>
                  <a:gd name="connsiteY330" fmla="*/ 75695 h 190190"/>
                  <a:gd name="connsiteX331" fmla="*/ 18134 w 87076"/>
                  <a:gd name="connsiteY331" fmla="*/ 75695 h 190190"/>
                  <a:gd name="connsiteX332" fmla="*/ 18134 w 87076"/>
                  <a:gd name="connsiteY332" fmla="*/ 75695 h 190190"/>
                  <a:gd name="connsiteX333" fmla="*/ 18134 w 87076"/>
                  <a:gd name="connsiteY333" fmla="*/ 75695 h 190190"/>
                  <a:gd name="connsiteX334" fmla="*/ 17974 w 87076"/>
                  <a:gd name="connsiteY334" fmla="*/ 75444 h 190190"/>
                  <a:gd name="connsiteX335" fmla="*/ 18020 w 87076"/>
                  <a:gd name="connsiteY335" fmla="*/ 75512 h 190190"/>
                  <a:gd name="connsiteX336" fmla="*/ 18180 w 87076"/>
                  <a:gd name="connsiteY336" fmla="*/ 75695 h 190190"/>
                  <a:gd name="connsiteX337" fmla="*/ 18523 w 87076"/>
                  <a:gd name="connsiteY337" fmla="*/ 76108 h 190190"/>
                  <a:gd name="connsiteX338" fmla="*/ 21267 w 87076"/>
                  <a:gd name="connsiteY338" fmla="*/ 79474 h 190190"/>
                  <a:gd name="connsiteX339" fmla="*/ 21015 w 87076"/>
                  <a:gd name="connsiteY339" fmla="*/ 79154 h 190190"/>
                  <a:gd name="connsiteX340" fmla="*/ 23028 w 87076"/>
                  <a:gd name="connsiteY340" fmla="*/ 81238 h 190190"/>
                  <a:gd name="connsiteX341" fmla="*/ 24948 w 87076"/>
                  <a:gd name="connsiteY341" fmla="*/ 83070 h 190190"/>
                  <a:gd name="connsiteX342" fmla="*/ 26915 w 87076"/>
                  <a:gd name="connsiteY342" fmla="*/ 84902 h 190190"/>
                  <a:gd name="connsiteX343" fmla="*/ 28996 w 87076"/>
                  <a:gd name="connsiteY343" fmla="*/ 86642 h 190190"/>
                  <a:gd name="connsiteX344" fmla="*/ 33318 w 87076"/>
                  <a:gd name="connsiteY344" fmla="*/ 90032 h 190190"/>
                  <a:gd name="connsiteX345" fmla="*/ 37892 w 87076"/>
                  <a:gd name="connsiteY345" fmla="*/ 93467 h 190190"/>
                  <a:gd name="connsiteX346" fmla="*/ 40201 w 87076"/>
                  <a:gd name="connsiteY346" fmla="*/ 95208 h 190190"/>
                  <a:gd name="connsiteX347" fmla="*/ 42602 w 87076"/>
                  <a:gd name="connsiteY347" fmla="*/ 97040 h 190190"/>
                  <a:gd name="connsiteX348" fmla="*/ 44981 w 87076"/>
                  <a:gd name="connsiteY348" fmla="*/ 98964 h 190190"/>
                  <a:gd name="connsiteX349" fmla="*/ 47427 w 87076"/>
                  <a:gd name="connsiteY349" fmla="*/ 101162 h 190190"/>
                  <a:gd name="connsiteX350" fmla="*/ 49875 w 87076"/>
                  <a:gd name="connsiteY350" fmla="*/ 103544 h 190190"/>
                  <a:gd name="connsiteX351" fmla="*/ 51750 w 87076"/>
                  <a:gd name="connsiteY351" fmla="*/ 105720 h 190190"/>
                  <a:gd name="connsiteX352" fmla="*/ 52687 w 87076"/>
                  <a:gd name="connsiteY352" fmla="*/ 106842 h 190190"/>
                  <a:gd name="connsiteX353" fmla="*/ 53533 w 87076"/>
                  <a:gd name="connsiteY353" fmla="*/ 107941 h 190190"/>
                  <a:gd name="connsiteX354" fmla="*/ 54014 w 87076"/>
                  <a:gd name="connsiteY354" fmla="*/ 108605 h 190190"/>
                  <a:gd name="connsiteX355" fmla="*/ 54425 w 87076"/>
                  <a:gd name="connsiteY355" fmla="*/ 109178 h 190190"/>
                  <a:gd name="connsiteX356" fmla="*/ 54951 w 87076"/>
                  <a:gd name="connsiteY356" fmla="*/ 110071 h 190190"/>
                  <a:gd name="connsiteX357" fmla="*/ 55660 w 87076"/>
                  <a:gd name="connsiteY357" fmla="*/ 111308 h 190190"/>
                  <a:gd name="connsiteX358" fmla="*/ 55386 w 87076"/>
                  <a:gd name="connsiteY358" fmla="*/ 110872 h 190190"/>
                  <a:gd name="connsiteX359" fmla="*/ 56278 w 87076"/>
                  <a:gd name="connsiteY359" fmla="*/ 112430 h 190190"/>
                  <a:gd name="connsiteX360" fmla="*/ 56689 w 87076"/>
                  <a:gd name="connsiteY360" fmla="*/ 113231 h 190190"/>
                  <a:gd name="connsiteX361" fmla="*/ 57032 w 87076"/>
                  <a:gd name="connsiteY361" fmla="*/ 113918 h 190190"/>
                  <a:gd name="connsiteX362" fmla="*/ 58038 w 87076"/>
                  <a:gd name="connsiteY362" fmla="*/ 116323 h 190190"/>
                  <a:gd name="connsiteX363" fmla="*/ 58450 w 87076"/>
                  <a:gd name="connsiteY363" fmla="*/ 117422 h 190190"/>
                  <a:gd name="connsiteX364" fmla="*/ 58610 w 87076"/>
                  <a:gd name="connsiteY364" fmla="*/ 117995 h 190190"/>
                  <a:gd name="connsiteX365" fmla="*/ 58930 w 87076"/>
                  <a:gd name="connsiteY365" fmla="*/ 119163 h 190190"/>
                  <a:gd name="connsiteX366" fmla="*/ 59250 w 87076"/>
                  <a:gd name="connsiteY366" fmla="*/ 120285 h 190190"/>
                  <a:gd name="connsiteX367" fmla="*/ 59319 w 87076"/>
                  <a:gd name="connsiteY367" fmla="*/ 120560 h 190190"/>
                  <a:gd name="connsiteX368" fmla="*/ 59319 w 87076"/>
                  <a:gd name="connsiteY368" fmla="*/ 120766 h 190190"/>
                  <a:gd name="connsiteX369" fmla="*/ 59685 w 87076"/>
                  <a:gd name="connsiteY369" fmla="*/ 121888 h 190190"/>
                  <a:gd name="connsiteX370" fmla="*/ 60302 w 87076"/>
                  <a:gd name="connsiteY370" fmla="*/ 125094 h 190190"/>
                  <a:gd name="connsiteX371" fmla="*/ 60417 w 87076"/>
                  <a:gd name="connsiteY371" fmla="*/ 125735 h 190190"/>
                  <a:gd name="connsiteX372" fmla="*/ 60462 w 87076"/>
                  <a:gd name="connsiteY372" fmla="*/ 126148 h 190190"/>
                  <a:gd name="connsiteX373" fmla="*/ 60576 w 87076"/>
                  <a:gd name="connsiteY373" fmla="*/ 126949 h 190190"/>
                  <a:gd name="connsiteX374" fmla="*/ 60805 w 87076"/>
                  <a:gd name="connsiteY374" fmla="*/ 128552 h 190190"/>
                  <a:gd name="connsiteX375" fmla="*/ 61674 w 87076"/>
                  <a:gd name="connsiteY375" fmla="*/ 135079 h 190190"/>
                  <a:gd name="connsiteX376" fmla="*/ 63343 w 87076"/>
                  <a:gd name="connsiteY376" fmla="*/ 147927 h 190190"/>
                  <a:gd name="connsiteX377" fmla="*/ 63709 w 87076"/>
                  <a:gd name="connsiteY377" fmla="*/ 150950 h 190190"/>
                  <a:gd name="connsiteX378" fmla="*/ 64372 w 87076"/>
                  <a:gd name="connsiteY378" fmla="*/ 154157 h 190190"/>
                  <a:gd name="connsiteX379" fmla="*/ 65036 w 87076"/>
                  <a:gd name="connsiteY379" fmla="*/ 157340 h 190190"/>
                  <a:gd name="connsiteX380" fmla="*/ 65379 w 87076"/>
                  <a:gd name="connsiteY380" fmla="*/ 158943 h 190190"/>
                  <a:gd name="connsiteX381" fmla="*/ 65424 w 87076"/>
                  <a:gd name="connsiteY381" fmla="*/ 159172 h 190190"/>
                  <a:gd name="connsiteX382" fmla="*/ 65424 w 87076"/>
                  <a:gd name="connsiteY382" fmla="*/ 159172 h 190190"/>
                  <a:gd name="connsiteX383" fmla="*/ 65424 w 87076"/>
                  <a:gd name="connsiteY383" fmla="*/ 159218 h 190190"/>
                  <a:gd name="connsiteX384" fmla="*/ 65379 w 87076"/>
                  <a:gd name="connsiteY384" fmla="*/ 158989 h 190190"/>
                  <a:gd name="connsiteX385" fmla="*/ 65379 w 87076"/>
                  <a:gd name="connsiteY385" fmla="*/ 158989 h 190190"/>
                  <a:gd name="connsiteX386" fmla="*/ 65402 w 87076"/>
                  <a:gd name="connsiteY386" fmla="*/ 159103 h 190190"/>
                  <a:gd name="connsiteX387" fmla="*/ 65493 w 87076"/>
                  <a:gd name="connsiteY387" fmla="*/ 159447 h 190190"/>
                  <a:gd name="connsiteX388" fmla="*/ 65699 w 87076"/>
                  <a:gd name="connsiteY388" fmla="*/ 160157 h 190190"/>
                  <a:gd name="connsiteX389" fmla="*/ 66614 w 87076"/>
                  <a:gd name="connsiteY389" fmla="*/ 162928 h 190190"/>
                  <a:gd name="connsiteX390" fmla="*/ 67688 w 87076"/>
                  <a:gd name="connsiteY390" fmla="*/ 165584 h 190190"/>
                  <a:gd name="connsiteX391" fmla="*/ 68969 w 87076"/>
                  <a:gd name="connsiteY391" fmla="*/ 168104 h 190190"/>
                  <a:gd name="connsiteX392" fmla="*/ 70432 w 87076"/>
                  <a:gd name="connsiteY392" fmla="*/ 170394 h 190190"/>
                  <a:gd name="connsiteX393" fmla="*/ 70501 w 87076"/>
                  <a:gd name="connsiteY393" fmla="*/ 170531 h 190190"/>
                  <a:gd name="connsiteX394" fmla="*/ 70707 w 87076"/>
                  <a:gd name="connsiteY394" fmla="*/ 170783 h 190190"/>
                  <a:gd name="connsiteX395" fmla="*/ 70981 w 87076"/>
                  <a:gd name="connsiteY395" fmla="*/ 171195 h 190190"/>
                  <a:gd name="connsiteX396" fmla="*/ 71347 w 87076"/>
                  <a:gd name="connsiteY396" fmla="*/ 171699 h 190190"/>
                  <a:gd name="connsiteX397" fmla="*/ 71942 w 87076"/>
                  <a:gd name="connsiteY397" fmla="*/ 172409 h 190190"/>
                  <a:gd name="connsiteX398" fmla="*/ 72102 w 87076"/>
                  <a:gd name="connsiteY398" fmla="*/ 172592 h 190190"/>
                  <a:gd name="connsiteX399" fmla="*/ 72148 w 87076"/>
                  <a:gd name="connsiteY399" fmla="*/ 172592 h 190190"/>
                  <a:gd name="connsiteX400" fmla="*/ 72148 w 87076"/>
                  <a:gd name="connsiteY400" fmla="*/ 172638 h 190190"/>
                  <a:gd name="connsiteX401" fmla="*/ 71850 w 87076"/>
                  <a:gd name="connsiteY401" fmla="*/ 172318 h 190190"/>
                  <a:gd name="connsiteX402" fmla="*/ 71896 w 87076"/>
                  <a:gd name="connsiteY402" fmla="*/ 172318 h 190190"/>
                  <a:gd name="connsiteX403" fmla="*/ 71965 w 87076"/>
                  <a:gd name="connsiteY403" fmla="*/ 172455 h 190190"/>
                  <a:gd name="connsiteX404" fmla="*/ 72285 w 87076"/>
                  <a:gd name="connsiteY404" fmla="*/ 172798 h 190190"/>
                  <a:gd name="connsiteX405" fmla="*/ 73542 w 87076"/>
                  <a:gd name="connsiteY405" fmla="*/ 174172 h 190190"/>
                  <a:gd name="connsiteX406" fmla="*/ 73703 w 87076"/>
                  <a:gd name="connsiteY406" fmla="*/ 174333 h 190190"/>
                  <a:gd name="connsiteX407" fmla="*/ 73771 w 87076"/>
                  <a:gd name="connsiteY407" fmla="*/ 174447 h 190190"/>
                  <a:gd name="connsiteX408" fmla="*/ 73771 w 87076"/>
                  <a:gd name="connsiteY408" fmla="*/ 174447 h 190190"/>
                  <a:gd name="connsiteX409" fmla="*/ 73474 w 87076"/>
                  <a:gd name="connsiteY409" fmla="*/ 174172 h 190190"/>
                  <a:gd name="connsiteX410" fmla="*/ 73474 w 87076"/>
                  <a:gd name="connsiteY410" fmla="*/ 174172 h 190190"/>
                  <a:gd name="connsiteX411" fmla="*/ 73497 w 87076"/>
                  <a:gd name="connsiteY411" fmla="*/ 174218 h 190190"/>
                  <a:gd name="connsiteX412" fmla="*/ 73542 w 87076"/>
                  <a:gd name="connsiteY412" fmla="*/ 174218 h 190190"/>
                  <a:gd name="connsiteX413" fmla="*/ 73863 w 87076"/>
                  <a:gd name="connsiteY413" fmla="*/ 174562 h 190190"/>
                  <a:gd name="connsiteX414" fmla="*/ 74503 w 87076"/>
                  <a:gd name="connsiteY414" fmla="*/ 175134 h 190190"/>
                  <a:gd name="connsiteX415" fmla="*/ 75852 w 87076"/>
                  <a:gd name="connsiteY415" fmla="*/ 176302 h 190190"/>
                  <a:gd name="connsiteX416" fmla="*/ 76561 w 87076"/>
                  <a:gd name="connsiteY416" fmla="*/ 176875 h 190190"/>
                  <a:gd name="connsiteX417" fmla="*/ 76927 w 87076"/>
                  <a:gd name="connsiteY417" fmla="*/ 177173 h 190190"/>
                  <a:gd name="connsiteX418" fmla="*/ 77019 w 87076"/>
                  <a:gd name="connsiteY418" fmla="*/ 177264 h 190190"/>
                  <a:gd name="connsiteX419" fmla="*/ 77064 w 87076"/>
                  <a:gd name="connsiteY419" fmla="*/ 177310 h 190190"/>
                  <a:gd name="connsiteX420" fmla="*/ 77087 w 87076"/>
                  <a:gd name="connsiteY420" fmla="*/ 177310 h 190190"/>
                  <a:gd name="connsiteX421" fmla="*/ 77087 w 87076"/>
                  <a:gd name="connsiteY421" fmla="*/ 177310 h 190190"/>
                  <a:gd name="connsiteX422" fmla="*/ 76881 w 87076"/>
                  <a:gd name="connsiteY422" fmla="*/ 177173 h 190190"/>
                  <a:gd name="connsiteX423" fmla="*/ 76881 w 87076"/>
                  <a:gd name="connsiteY423" fmla="*/ 177173 h 190190"/>
                  <a:gd name="connsiteX424" fmla="*/ 77064 w 87076"/>
                  <a:gd name="connsiteY424" fmla="*/ 177310 h 190190"/>
                  <a:gd name="connsiteX425" fmla="*/ 80037 w 87076"/>
                  <a:gd name="connsiteY425" fmla="*/ 179371 h 190190"/>
                  <a:gd name="connsiteX426" fmla="*/ 79648 w 87076"/>
                  <a:gd name="connsiteY426" fmla="*/ 179165 h 190190"/>
                  <a:gd name="connsiteX427" fmla="*/ 82004 w 87076"/>
                  <a:gd name="connsiteY427" fmla="*/ 180402 h 190190"/>
                  <a:gd name="connsiteX428" fmla="*/ 84313 w 87076"/>
                  <a:gd name="connsiteY428" fmla="*/ 181615 h 190190"/>
                  <a:gd name="connsiteX429" fmla="*/ 79465 w 87076"/>
                  <a:gd name="connsiteY429" fmla="*/ 189219 h 190190"/>
                  <a:gd name="connsiteX430" fmla="*/ 75441 w 87076"/>
                  <a:gd name="connsiteY430" fmla="*/ 185829 h 190190"/>
                  <a:gd name="connsiteX431" fmla="*/ 75326 w 87076"/>
                  <a:gd name="connsiteY431" fmla="*/ 185738 h 190190"/>
                  <a:gd name="connsiteX432" fmla="*/ 75120 w 87076"/>
                  <a:gd name="connsiteY432" fmla="*/ 185554 h 190190"/>
                  <a:gd name="connsiteX433" fmla="*/ 72651 w 87076"/>
                  <a:gd name="connsiteY433" fmla="*/ 183058 h 190190"/>
                  <a:gd name="connsiteX434" fmla="*/ 72422 w 87076"/>
                  <a:gd name="connsiteY434" fmla="*/ 182806 h 190190"/>
                  <a:gd name="connsiteX435" fmla="*/ 72056 w 87076"/>
                  <a:gd name="connsiteY435" fmla="*/ 182394 h 190190"/>
                  <a:gd name="connsiteX436" fmla="*/ 71324 w 87076"/>
                  <a:gd name="connsiteY436" fmla="*/ 181593 h 190190"/>
                  <a:gd name="connsiteX437" fmla="*/ 70616 w 87076"/>
                  <a:gd name="connsiteY437" fmla="*/ 180768 h 190190"/>
                  <a:gd name="connsiteX438" fmla="*/ 70089 w 87076"/>
                  <a:gd name="connsiteY438" fmla="*/ 180081 h 190190"/>
                  <a:gd name="connsiteX439" fmla="*/ 69541 w 87076"/>
                  <a:gd name="connsiteY439" fmla="*/ 179394 h 190190"/>
                  <a:gd name="connsiteX440" fmla="*/ 69266 w 87076"/>
                  <a:gd name="connsiteY440" fmla="*/ 179050 h 190190"/>
                  <a:gd name="connsiteX441" fmla="*/ 69129 w 87076"/>
                  <a:gd name="connsiteY441" fmla="*/ 178890 h 190190"/>
                  <a:gd name="connsiteX442" fmla="*/ 68969 w 87076"/>
                  <a:gd name="connsiteY442" fmla="*/ 178684 h 190190"/>
                  <a:gd name="connsiteX443" fmla="*/ 68969 w 87076"/>
                  <a:gd name="connsiteY443" fmla="*/ 178684 h 190190"/>
                  <a:gd name="connsiteX444" fmla="*/ 68946 w 87076"/>
                  <a:gd name="connsiteY444" fmla="*/ 178592 h 190190"/>
                  <a:gd name="connsiteX445" fmla="*/ 68878 w 87076"/>
                  <a:gd name="connsiteY445" fmla="*/ 178524 h 190190"/>
                  <a:gd name="connsiteX446" fmla="*/ 67917 w 87076"/>
                  <a:gd name="connsiteY446" fmla="*/ 177035 h 190190"/>
                  <a:gd name="connsiteX447" fmla="*/ 66796 w 87076"/>
                  <a:gd name="connsiteY447" fmla="*/ 175272 h 190190"/>
                  <a:gd name="connsiteX448" fmla="*/ 66225 w 87076"/>
                  <a:gd name="connsiteY448" fmla="*/ 174287 h 190190"/>
                  <a:gd name="connsiteX449" fmla="*/ 65653 w 87076"/>
                  <a:gd name="connsiteY449" fmla="*/ 173142 h 190190"/>
                  <a:gd name="connsiteX450" fmla="*/ 65836 w 87076"/>
                  <a:gd name="connsiteY450" fmla="*/ 173531 h 190190"/>
                  <a:gd name="connsiteX451" fmla="*/ 64304 w 87076"/>
                  <a:gd name="connsiteY451" fmla="*/ 170210 h 190190"/>
                  <a:gd name="connsiteX452" fmla="*/ 63161 w 87076"/>
                  <a:gd name="connsiteY452" fmla="*/ 166844 h 190190"/>
                  <a:gd name="connsiteX453" fmla="*/ 62269 w 87076"/>
                  <a:gd name="connsiteY453" fmla="*/ 163409 h 190190"/>
                  <a:gd name="connsiteX454" fmla="*/ 61674 w 87076"/>
                  <a:gd name="connsiteY454" fmla="*/ 160271 h 190190"/>
                  <a:gd name="connsiteX455" fmla="*/ 61674 w 87076"/>
                  <a:gd name="connsiteY455" fmla="*/ 160065 h 190190"/>
                  <a:gd name="connsiteX456" fmla="*/ 61583 w 87076"/>
                  <a:gd name="connsiteY456" fmla="*/ 159836 h 190190"/>
                  <a:gd name="connsiteX457" fmla="*/ 61583 w 87076"/>
                  <a:gd name="connsiteY457" fmla="*/ 159744 h 190190"/>
                  <a:gd name="connsiteX458" fmla="*/ 61537 w 87076"/>
                  <a:gd name="connsiteY458" fmla="*/ 159309 h 190190"/>
                  <a:gd name="connsiteX459" fmla="*/ 61446 w 87076"/>
                  <a:gd name="connsiteY459" fmla="*/ 158485 h 190190"/>
                  <a:gd name="connsiteX460" fmla="*/ 61262 w 87076"/>
                  <a:gd name="connsiteY460" fmla="*/ 156836 h 190190"/>
                  <a:gd name="connsiteX461" fmla="*/ 60942 w 87076"/>
                  <a:gd name="connsiteY461" fmla="*/ 153492 h 190190"/>
                  <a:gd name="connsiteX462" fmla="*/ 60714 w 87076"/>
                  <a:gd name="connsiteY462" fmla="*/ 150263 h 190190"/>
                  <a:gd name="connsiteX463" fmla="*/ 60576 w 87076"/>
                  <a:gd name="connsiteY463" fmla="*/ 147103 h 190190"/>
                  <a:gd name="connsiteX464" fmla="*/ 60074 w 87076"/>
                  <a:gd name="connsiteY464" fmla="*/ 134553 h 190190"/>
                  <a:gd name="connsiteX465" fmla="*/ 59547 w 87076"/>
                  <a:gd name="connsiteY465" fmla="*/ 128232 h 190190"/>
                  <a:gd name="connsiteX466" fmla="*/ 59296 w 87076"/>
                  <a:gd name="connsiteY466" fmla="*/ 125209 h 190190"/>
                  <a:gd name="connsiteX467" fmla="*/ 58907 w 87076"/>
                  <a:gd name="connsiteY467" fmla="*/ 122071 h 190190"/>
                  <a:gd name="connsiteX468" fmla="*/ 58953 w 87076"/>
                  <a:gd name="connsiteY468" fmla="*/ 122346 h 190190"/>
                  <a:gd name="connsiteX469" fmla="*/ 58153 w 87076"/>
                  <a:gd name="connsiteY469" fmla="*/ 118659 h 190190"/>
                  <a:gd name="connsiteX470" fmla="*/ 58084 w 87076"/>
                  <a:gd name="connsiteY470" fmla="*/ 118453 h 190190"/>
                  <a:gd name="connsiteX471" fmla="*/ 58084 w 87076"/>
                  <a:gd name="connsiteY471" fmla="*/ 118384 h 190190"/>
                  <a:gd name="connsiteX472" fmla="*/ 58153 w 87076"/>
                  <a:gd name="connsiteY472" fmla="*/ 118613 h 190190"/>
                  <a:gd name="connsiteX473" fmla="*/ 58153 w 87076"/>
                  <a:gd name="connsiteY473" fmla="*/ 118613 h 190190"/>
                  <a:gd name="connsiteX474" fmla="*/ 58153 w 87076"/>
                  <a:gd name="connsiteY474" fmla="*/ 118568 h 190190"/>
                  <a:gd name="connsiteX475" fmla="*/ 58153 w 87076"/>
                  <a:gd name="connsiteY475" fmla="*/ 118453 h 190190"/>
                  <a:gd name="connsiteX476" fmla="*/ 57993 w 87076"/>
                  <a:gd name="connsiteY476" fmla="*/ 117995 h 190190"/>
                  <a:gd name="connsiteX477" fmla="*/ 57718 w 87076"/>
                  <a:gd name="connsiteY477" fmla="*/ 117056 h 190190"/>
                  <a:gd name="connsiteX478" fmla="*/ 57467 w 87076"/>
                  <a:gd name="connsiteY478" fmla="*/ 116163 h 190190"/>
                  <a:gd name="connsiteX479" fmla="*/ 57192 w 87076"/>
                  <a:gd name="connsiteY479" fmla="*/ 115407 h 190190"/>
                  <a:gd name="connsiteX480" fmla="*/ 56597 w 87076"/>
                  <a:gd name="connsiteY480" fmla="*/ 113735 h 190190"/>
                  <a:gd name="connsiteX481" fmla="*/ 55889 w 87076"/>
                  <a:gd name="connsiteY481" fmla="*/ 112155 h 190190"/>
                  <a:gd name="connsiteX482" fmla="*/ 54402 w 87076"/>
                  <a:gd name="connsiteY482" fmla="*/ 109200 h 190190"/>
                  <a:gd name="connsiteX483" fmla="*/ 53373 w 87076"/>
                  <a:gd name="connsiteY483" fmla="*/ 107620 h 190190"/>
                  <a:gd name="connsiteX484" fmla="*/ 52893 w 87076"/>
                  <a:gd name="connsiteY484" fmla="*/ 106911 h 190190"/>
                  <a:gd name="connsiteX485" fmla="*/ 52344 w 87076"/>
                  <a:gd name="connsiteY485" fmla="*/ 106223 h 190190"/>
                  <a:gd name="connsiteX486" fmla="*/ 50172 w 87076"/>
                  <a:gd name="connsiteY486" fmla="*/ 103452 h 190190"/>
                  <a:gd name="connsiteX487" fmla="*/ 47725 w 87076"/>
                  <a:gd name="connsiteY487" fmla="*/ 100842 h 190190"/>
                  <a:gd name="connsiteX488" fmla="*/ 45118 w 87076"/>
                  <a:gd name="connsiteY488" fmla="*/ 98322 h 190190"/>
                  <a:gd name="connsiteX489" fmla="*/ 42397 w 87076"/>
                  <a:gd name="connsiteY489" fmla="*/ 95917 h 190190"/>
                  <a:gd name="connsiteX490" fmla="*/ 39470 w 87076"/>
                  <a:gd name="connsiteY490" fmla="*/ 93536 h 190190"/>
                  <a:gd name="connsiteX491" fmla="*/ 36542 w 87076"/>
                  <a:gd name="connsiteY491" fmla="*/ 91177 h 190190"/>
                  <a:gd name="connsiteX492" fmla="*/ 33570 w 87076"/>
                  <a:gd name="connsiteY492" fmla="*/ 88795 h 190190"/>
                  <a:gd name="connsiteX493" fmla="*/ 30620 w 87076"/>
                  <a:gd name="connsiteY493" fmla="*/ 86368 h 190190"/>
                  <a:gd name="connsiteX494" fmla="*/ 27670 w 87076"/>
                  <a:gd name="connsiteY494" fmla="*/ 83734 h 190190"/>
                  <a:gd name="connsiteX495" fmla="*/ 24948 w 87076"/>
                  <a:gd name="connsiteY495" fmla="*/ 81077 h 190190"/>
                  <a:gd name="connsiteX496" fmla="*/ 23554 w 87076"/>
                  <a:gd name="connsiteY496" fmla="*/ 79680 h 190190"/>
                  <a:gd name="connsiteX497" fmla="*/ 22250 w 87076"/>
                  <a:gd name="connsiteY497" fmla="*/ 78306 h 190190"/>
                  <a:gd name="connsiteX498" fmla="*/ 22181 w 87076"/>
                  <a:gd name="connsiteY498" fmla="*/ 78238 h 190190"/>
                  <a:gd name="connsiteX499" fmla="*/ 22113 w 87076"/>
                  <a:gd name="connsiteY499" fmla="*/ 78146 h 190190"/>
                  <a:gd name="connsiteX500" fmla="*/ 19758 w 87076"/>
                  <a:gd name="connsiteY500" fmla="*/ 75215 h 190190"/>
                  <a:gd name="connsiteX501" fmla="*/ 19460 w 87076"/>
                  <a:gd name="connsiteY501" fmla="*/ 74825 h 190190"/>
                  <a:gd name="connsiteX502" fmla="*/ 19323 w 87076"/>
                  <a:gd name="connsiteY502" fmla="*/ 74665 h 190190"/>
                  <a:gd name="connsiteX503" fmla="*/ 19209 w 87076"/>
                  <a:gd name="connsiteY503" fmla="*/ 74505 h 190190"/>
                  <a:gd name="connsiteX504" fmla="*/ 19209 w 87076"/>
                  <a:gd name="connsiteY504" fmla="*/ 74459 h 190190"/>
                  <a:gd name="connsiteX505" fmla="*/ 19117 w 87076"/>
                  <a:gd name="connsiteY505" fmla="*/ 74344 h 190190"/>
                  <a:gd name="connsiteX506" fmla="*/ 18591 w 87076"/>
                  <a:gd name="connsiteY506" fmla="*/ 73566 h 190190"/>
                  <a:gd name="connsiteX507" fmla="*/ 17425 w 87076"/>
                  <a:gd name="connsiteY507" fmla="*/ 71848 h 190190"/>
                  <a:gd name="connsiteX508" fmla="*/ 16373 w 87076"/>
                  <a:gd name="connsiteY508" fmla="*/ 70222 h 190190"/>
                  <a:gd name="connsiteX509" fmla="*/ 15413 w 87076"/>
                  <a:gd name="connsiteY509" fmla="*/ 68527 h 190190"/>
                  <a:gd name="connsiteX510" fmla="*/ 13606 w 87076"/>
                  <a:gd name="connsiteY510" fmla="*/ 65184 h 190190"/>
                  <a:gd name="connsiteX511" fmla="*/ 17151 w 87076"/>
                  <a:gd name="connsiteY511" fmla="*/ 63306 h 190190"/>
                  <a:gd name="connsiteX512" fmla="*/ 17219 w 87076"/>
                  <a:gd name="connsiteY512" fmla="*/ 63443 h 190190"/>
                  <a:gd name="connsiteX513" fmla="*/ 17288 w 87076"/>
                  <a:gd name="connsiteY513" fmla="*/ 63672 h 190190"/>
                  <a:gd name="connsiteX514" fmla="*/ 17356 w 87076"/>
                  <a:gd name="connsiteY514" fmla="*/ 64038 h 190190"/>
                  <a:gd name="connsiteX515" fmla="*/ 17082 w 87076"/>
                  <a:gd name="connsiteY515" fmla="*/ 65207 h 190190"/>
                  <a:gd name="connsiteX516" fmla="*/ 14978 w 87076"/>
                  <a:gd name="connsiteY516" fmla="*/ 66168 h 190190"/>
                  <a:gd name="connsiteX517" fmla="*/ 14178 w 87076"/>
                  <a:gd name="connsiteY517" fmla="*/ 65825 h 190190"/>
                  <a:gd name="connsiteX518" fmla="*/ 13858 w 87076"/>
                  <a:gd name="connsiteY518" fmla="*/ 65504 h 190190"/>
                  <a:gd name="connsiteX519" fmla="*/ 13720 w 87076"/>
                  <a:gd name="connsiteY519" fmla="*/ 65344 h 190190"/>
                  <a:gd name="connsiteX520" fmla="*/ 13652 w 87076"/>
                  <a:gd name="connsiteY520" fmla="*/ 65229 h 190190"/>
                  <a:gd name="connsiteX521" fmla="*/ 13583 w 87076"/>
                  <a:gd name="connsiteY521" fmla="*/ 65138 h 190190"/>
                  <a:gd name="connsiteX522" fmla="*/ 13583 w 87076"/>
                  <a:gd name="connsiteY522" fmla="*/ 65138 h 190190"/>
                  <a:gd name="connsiteX523" fmla="*/ 13606 w 87076"/>
                  <a:gd name="connsiteY523" fmla="*/ 65138 h 190190"/>
                  <a:gd name="connsiteX524" fmla="*/ 13972 w 87076"/>
                  <a:gd name="connsiteY524" fmla="*/ 65596 h 190190"/>
                  <a:gd name="connsiteX525" fmla="*/ 15596 w 87076"/>
                  <a:gd name="connsiteY525" fmla="*/ 66100 h 190190"/>
                  <a:gd name="connsiteX526" fmla="*/ 17334 w 87076"/>
                  <a:gd name="connsiteY526" fmla="*/ 64245 h 190190"/>
                  <a:gd name="connsiteX527" fmla="*/ 17265 w 87076"/>
                  <a:gd name="connsiteY527" fmla="*/ 63558 h 190190"/>
                  <a:gd name="connsiteX528" fmla="*/ 17173 w 87076"/>
                  <a:gd name="connsiteY528" fmla="*/ 63306 h 190190"/>
                  <a:gd name="connsiteX529" fmla="*/ 17128 w 87076"/>
                  <a:gd name="connsiteY529" fmla="*/ 63191 h 190190"/>
                  <a:gd name="connsiteX530" fmla="*/ 17128 w 87076"/>
                  <a:gd name="connsiteY530" fmla="*/ 63191 h 190190"/>
                  <a:gd name="connsiteX531" fmla="*/ 17173 w 87076"/>
                  <a:gd name="connsiteY531" fmla="*/ 63329 h 190190"/>
                  <a:gd name="connsiteX532" fmla="*/ 13538 w 87076"/>
                  <a:gd name="connsiteY532" fmla="*/ 65069 h 190190"/>
                  <a:gd name="connsiteX533" fmla="*/ 12531 w 87076"/>
                  <a:gd name="connsiteY533" fmla="*/ 62619 h 190190"/>
                  <a:gd name="connsiteX534" fmla="*/ 11548 w 87076"/>
                  <a:gd name="connsiteY534" fmla="*/ 60054 h 190190"/>
                  <a:gd name="connsiteX535" fmla="*/ 10771 w 87076"/>
                  <a:gd name="connsiteY535" fmla="*/ 57397 h 190190"/>
                  <a:gd name="connsiteX536" fmla="*/ 10405 w 87076"/>
                  <a:gd name="connsiteY536" fmla="*/ 56069 h 190190"/>
                  <a:gd name="connsiteX537" fmla="*/ 10130 w 87076"/>
                  <a:gd name="connsiteY537" fmla="*/ 54718 h 190190"/>
                  <a:gd name="connsiteX538" fmla="*/ 9581 w 87076"/>
                  <a:gd name="connsiteY538" fmla="*/ 52015 h 190190"/>
                  <a:gd name="connsiteX539" fmla="*/ 9238 w 87076"/>
                  <a:gd name="connsiteY539" fmla="*/ 49405 h 190190"/>
                  <a:gd name="connsiteX540" fmla="*/ 9056 w 87076"/>
                  <a:gd name="connsiteY540" fmla="*/ 47962 h 190190"/>
                  <a:gd name="connsiteX541" fmla="*/ 8964 w 87076"/>
                  <a:gd name="connsiteY541" fmla="*/ 46633 h 190190"/>
                  <a:gd name="connsiteX542" fmla="*/ 8804 w 87076"/>
                  <a:gd name="connsiteY542" fmla="*/ 44000 h 190190"/>
                  <a:gd name="connsiteX543" fmla="*/ 8804 w 87076"/>
                  <a:gd name="connsiteY543" fmla="*/ 43931 h 190190"/>
                  <a:gd name="connsiteX544" fmla="*/ 8804 w 87076"/>
                  <a:gd name="connsiteY544" fmla="*/ 43862 h 190190"/>
                  <a:gd name="connsiteX545" fmla="*/ 8850 w 87076"/>
                  <a:gd name="connsiteY545" fmla="*/ 41068 h 190190"/>
                  <a:gd name="connsiteX546" fmla="*/ 8964 w 87076"/>
                  <a:gd name="connsiteY546" fmla="*/ 38274 h 190190"/>
                  <a:gd name="connsiteX547" fmla="*/ 9056 w 87076"/>
                  <a:gd name="connsiteY547" fmla="*/ 36900 h 190190"/>
                  <a:gd name="connsiteX548" fmla="*/ 9056 w 87076"/>
                  <a:gd name="connsiteY548" fmla="*/ 36213 h 190190"/>
                  <a:gd name="connsiteX549" fmla="*/ 9170 w 87076"/>
                  <a:gd name="connsiteY549" fmla="*/ 35343 h 190190"/>
                  <a:gd name="connsiteX550" fmla="*/ 9444 w 87076"/>
                  <a:gd name="connsiteY550" fmla="*/ 32595 h 190190"/>
                  <a:gd name="connsiteX551" fmla="*/ 9902 w 87076"/>
                  <a:gd name="connsiteY551" fmla="*/ 29801 h 190190"/>
                  <a:gd name="connsiteX552" fmla="*/ 10382 w 87076"/>
                  <a:gd name="connsiteY552" fmla="*/ 27053 h 190190"/>
                  <a:gd name="connsiteX553" fmla="*/ 10931 w 87076"/>
                  <a:gd name="connsiteY553" fmla="*/ 24281 h 190190"/>
                  <a:gd name="connsiteX554" fmla="*/ 11571 w 87076"/>
                  <a:gd name="connsiteY554" fmla="*/ 21579 h 190190"/>
                  <a:gd name="connsiteX555" fmla="*/ 12234 w 87076"/>
                  <a:gd name="connsiteY555" fmla="*/ 18762 h 190190"/>
                  <a:gd name="connsiteX556" fmla="*/ 13057 w 87076"/>
                  <a:gd name="connsiteY556" fmla="*/ 16106 h 190190"/>
                  <a:gd name="connsiteX557" fmla="*/ 14704 w 87076"/>
                  <a:gd name="connsiteY557" fmla="*/ 10792 h 190190"/>
                  <a:gd name="connsiteX558" fmla="*/ 15115 w 87076"/>
                  <a:gd name="connsiteY558" fmla="*/ 9464 h 190190"/>
                  <a:gd name="connsiteX559" fmla="*/ 15344 w 87076"/>
                  <a:gd name="connsiteY559" fmla="*/ 8731 h 190190"/>
                  <a:gd name="connsiteX560" fmla="*/ 15596 w 87076"/>
                  <a:gd name="connsiteY560" fmla="*/ 8090 h 190190"/>
                  <a:gd name="connsiteX561" fmla="*/ 16625 w 87076"/>
                  <a:gd name="connsiteY561" fmla="*/ 5502 h 190190"/>
                  <a:gd name="connsiteX562" fmla="*/ 18637 w 87076"/>
                  <a:gd name="connsiteY562" fmla="*/ 304 h 190190"/>
                  <a:gd name="connsiteX563" fmla="*/ 19643 w 87076"/>
                  <a:gd name="connsiteY563" fmla="*/ 830 h 19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87076" h="190190">
                    <a:moveTo>
                      <a:pt x="19712" y="761"/>
                    </a:moveTo>
                    <a:lnTo>
                      <a:pt x="17951" y="6029"/>
                    </a:lnTo>
                    <a:lnTo>
                      <a:pt x="17059" y="8685"/>
                    </a:lnTo>
                    <a:lnTo>
                      <a:pt x="16830" y="9327"/>
                    </a:lnTo>
                    <a:cubicBezTo>
                      <a:pt x="16785" y="9441"/>
                      <a:pt x="16716" y="9762"/>
                      <a:pt x="16670" y="9968"/>
                    </a:cubicBezTo>
                    <a:lnTo>
                      <a:pt x="16327" y="11273"/>
                    </a:lnTo>
                    <a:lnTo>
                      <a:pt x="14933" y="16678"/>
                    </a:lnTo>
                    <a:lnTo>
                      <a:pt x="14246" y="19380"/>
                    </a:lnTo>
                    <a:lnTo>
                      <a:pt x="13766" y="22014"/>
                    </a:lnTo>
                    <a:lnTo>
                      <a:pt x="13263" y="24762"/>
                    </a:lnTo>
                    <a:cubicBezTo>
                      <a:pt x="13080" y="25655"/>
                      <a:pt x="12989" y="26526"/>
                      <a:pt x="12852" y="27465"/>
                    </a:cubicBezTo>
                    <a:lnTo>
                      <a:pt x="12486" y="30213"/>
                    </a:lnTo>
                    <a:cubicBezTo>
                      <a:pt x="12394" y="31106"/>
                      <a:pt x="12211" y="32091"/>
                      <a:pt x="12166" y="32915"/>
                    </a:cubicBezTo>
                    <a:lnTo>
                      <a:pt x="12005" y="35686"/>
                    </a:lnTo>
                    <a:lnTo>
                      <a:pt x="12005" y="36030"/>
                    </a:lnTo>
                    <a:cubicBezTo>
                      <a:pt x="12005" y="36030"/>
                      <a:pt x="11982" y="36190"/>
                      <a:pt x="11982" y="36190"/>
                    </a:cubicBezTo>
                    <a:lnTo>
                      <a:pt x="11982" y="36282"/>
                    </a:lnTo>
                    <a:cubicBezTo>
                      <a:pt x="11982" y="36419"/>
                      <a:pt x="11982" y="36098"/>
                      <a:pt x="11982" y="36145"/>
                    </a:cubicBezTo>
                    <a:lnTo>
                      <a:pt x="11982" y="36145"/>
                    </a:lnTo>
                    <a:lnTo>
                      <a:pt x="11982" y="36923"/>
                    </a:lnTo>
                    <a:cubicBezTo>
                      <a:pt x="11982" y="36923"/>
                      <a:pt x="11960" y="38297"/>
                      <a:pt x="11960" y="38297"/>
                    </a:cubicBezTo>
                    <a:cubicBezTo>
                      <a:pt x="11960" y="39259"/>
                      <a:pt x="11914" y="40152"/>
                      <a:pt x="11960" y="41068"/>
                    </a:cubicBezTo>
                    <a:lnTo>
                      <a:pt x="12005" y="43862"/>
                    </a:lnTo>
                    <a:lnTo>
                      <a:pt x="12005" y="43725"/>
                    </a:lnTo>
                    <a:cubicBezTo>
                      <a:pt x="12005" y="43725"/>
                      <a:pt x="12280" y="46359"/>
                      <a:pt x="12280" y="46359"/>
                    </a:cubicBezTo>
                    <a:lnTo>
                      <a:pt x="12417" y="47687"/>
                    </a:lnTo>
                    <a:lnTo>
                      <a:pt x="12623" y="48878"/>
                    </a:lnTo>
                    <a:lnTo>
                      <a:pt x="13080" y="51489"/>
                    </a:lnTo>
                    <a:cubicBezTo>
                      <a:pt x="13263" y="52336"/>
                      <a:pt x="13492" y="53137"/>
                      <a:pt x="13698" y="53939"/>
                    </a:cubicBezTo>
                    <a:lnTo>
                      <a:pt x="13995" y="55153"/>
                    </a:lnTo>
                    <a:cubicBezTo>
                      <a:pt x="14086" y="55565"/>
                      <a:pt x="14246" y="55954"/>
                      <a:pt x="14384" y="56367"/>
                    </a:cubicBezTo>
                    <a:lnTo>
                      <a:pt x="15230" y="58771"/>
                    </a:lnTo>
                    <a:cubicBezTo>
                      <a:pt x="15481" y="59573"/>
                      <a:pt x="15893" y="60306"/>
                      <a:pt x="16236" y="61084"/>
                    </a:cubicBezTo>
                    <a:lnTo>
                      <a:pt x="17334" y="63489"/>
                    </a:lnTo>
                    <a:cubicBezTo>
                      <a:pt x="17791" y="64497"/>
                      <a:pt x="17334" y="65710"/>
                      <a:pt x="16350" y="66168"/>
                    </a:cubicBezTo>
                    <a:cubicBezTo>
                      <a:pt x="15390" y="66603"/>
                      <a:pt x="14246" y="66237"/>
                      <a:pt x="13766" y="65298"/>
                    </a:cubicBezTo>
                    <a:lnTo>
                      <a:pt x="13720" y="65207"/>
                    </a:lnTo>
                    <a:lnTo>
                      <a:pt x="13652" y="65092"/>
                    </a:lnTo>
                    <a:lnTo>
                      <a:pt x="13652" y="65092"/>
                    </a:lnTo>
                    <a:cubicBezTo>
                      <a:pt x="13652" y="65092"/>
                      <a:pt x="13583" y="64909"/>
                      <a:pt x="13583" y="64909"/>
                    </a:cubicBezTo>
                    <a:lnTo>
                      <a:pt x="13583" y="64863"/>
                    </a:lnTo>
                    <a:cubicBezTo>
                      <a:pt x="13583" y="64863"/>
                      <a:pt x="13492" y="64634"/>
                      <a:pt x="13492" y="64634"/>
                    </a:cubicBezTo>
                    <a:cubicBezTo>
                      <a:pt x="13492" y="64542"/>
                      <a:pt x="13400" y="64542"/>
                      <a:pt x="13423" y="63970"/>
                    </a:cubicBezTo>
                    <a:lnTo>
                      <a:pt x="15161" y="62092"/>
                    </a:lnTo>
                    <a:lnTo>
                      <a:pt x="16785" y="62596"/>
                    </a:lnTo>
                    <a:cubicBezTo>
                      <a:pt x="17219" y="63077"/>
                      <a:pt x="17105" y="62985"/>
                      <a:pt x="17173" y="63077"/>
                    </a:cubicBezTo>
                    <a:lnTo>
                      <a:pt x="17173" y="63123"/>
                    </a:lnTo>
                    <a:cubicBezTo>
                      <a:pt x="17173" y="63123"/>
                      <a:pt x="17219" y="63145"/>
                      <a:pt x="17219" y="63145"/>
                    </a:cubicBezTo>
                    <a:cubicBezTo>
                      <a:pt x="17219" y="63145"/>
                      <a:pt x="17242" y="63168"/>
                      <a:pt x="17173" y="63077"/>
                    </a:cubicBezTo>
                    <a:lnTo>
                      <a:pt x="17105" y="62962"/>
                    </a:lnTo>
                    <a:lnTo>
                      <a:pt x="16991" y="62802"/>
                    </a:lnTo>
                    <a:cubicBezTo>
                      <a:pt x="16991" y="62802"/>
                      <a:pt x="16876" y="62687"/>
                      <a:pt x="16648" y="62527"/>
                    </a:cubicBezTo>
                    <a:lnTo>
                      <a:pt x="15847" y="62161"/>
                    </a:lnTo>
                    <a:lnTo>
                      <a:pt x="13720" y="63100"/>
                    </a:lnTo>
                    <a:lnTo>
                      <a:pt x="13446" y="64245"/>
                    </a:lnTo>
                    <a:lnTo>
                      <a:pt x="13515" y="64611"/>
                    </a:lnTo>
                    <a:cubicBezTo>
                      <a:pt x="13538" y="64749"/>
                      <a:pt x="13560" y="64817"/>
                      <a:pt x="13583" y="64863"/>
                    </a:cubicBezTo>
                    <a:lnTo>
                      <a:pt x="13652" y="65001"/>
                    </a:lnTo>
                    <a:lnTo>
                      <a:pt x="17197" y="63100"/>
                    </a:lnTo>
                    <a:lnTo>
                      <a:pt x="19163" y="66375"/>
                    </a:lnTo>
                    <a:lnTo>
                      <a:pt x="20146" y="67955"/>
                    </a:lnTo>
                    <a:cubicBezTo>
                      <a:pt x="20466" y="68504"/>
                      <a:pt x="20832" y="68963"/>
                      <a:pt x="21198" y="69443"/>
                    </a:cubicBezTo>
                    <a:lnTo>
                      <a:pt x="22250" y="70817"/>
                    </a:lnTo>
                    <a:lnTo>
                      <a:pt x="22822" y="71596"/>
                    </a:lnTo>
                    <a:lnTo>
                      <a:pt x="22890" y="71688"/>
                    </a:lnTo>
                    <a:lnTo>
                      <a:pt x="22890" y="71756"/>
                    </a:lnTo>
                    <a:cubicBezTo>
                      <a:pt x="22890" y="71756"/>
                      <a:pt x="22936" y="71756"/>
                      <a:pt x="22936" y="71756"/>
                    </a:cubicBezTo>
                    <a:lnTo>
                      <a:pt x="22936" y="71756"/>
                    </a:lnTo>
                    <a:cubicBezTo>
                      <a:pt x="22776" y="71573"/>
                      <a:pt x="22890" y="71711"/>
                      <a:pt x="22868" y="71665"/>
                    </a:cubicBezTo>
                    <a:lnTo>
                      <a:pt x="22868" y="71665"/>
                    </a:lnTo>
                    <a:lnTo>
                      <a:pt x="23028" y="71825"/>
                    </a:lnTo>
                    <a:lnTo>
                      <a:pt x="23348" y="72192"/>
                    </a:lnTo>
                    <a:lnTo>
                      <a:pt x="25863" y="75077"/>
                    </a:lnTo>
                    <a:lnTo>
                      <a:pt x="25726" y="74917"/>
                    </a:lnTo>
                    <a:lnTo>
                      <a:pt x="27075" y="76245"/>
                    </a:lnTo>
                    <a:cubicBezTo>
                      <a:pt x="27418" y="76589"/>
                      <a:pt x="27967" y="77047"/>
                      <a:pt x="28425" y="77482"/>
                    </a:cubicBezTo>
                    <a:cubicBezTo>
                      <a:pt x="29362" y="78329"/>
                      <a:pt x="30277" y="79245"/>
                      <a:pt x="31214" y="79978"/>
                    </a:cubicBezTo>
                    <a:lnTo>
                      <a:pt x="34027" y="82291"/>
                    </a:lnTo>
                    <a:lnTo>
                      <a:pt x="36977" y="84536"/>
                    </a:lnTo>
                    <a:cubicBezTo>
                      <a:pt x="37960" y="85291"/>
                      <a:pt x="38989" y="86024"/>
                      <a:pt x="39996" y="86757"/>
                    </a:cubicBezTo>
                    <a:lnTo>
                      <a:pt x="43083" y="89024"/>
                    </a:lnTo>
                    <a:lnTo>
                      <a:pt x="46101" y="91269"/>
                    </a:lnTo>
                    <a:lnTo>
                      <a:pt x="49142" y="93765"/>
                    </a:lnTo>
                    <a:cubicBezTo>
                      <a:pt x="50195" y="94567"/>
                      <a:pt x="51132" y="95505"/>
                      <a:pt x="52070" y="96421"/>
                    </a:cubicBezTo>
                    <a:cubicBezTo>
                      <a:pt x="53007" y="97360"/>
                      <a:pt x="54036" y="98208"/>
                      <a:pt x="54882" y="99261"/>
                    </a:cubicBezTo>
                    <a:lnTo>
                      <a:pt x="57489" y="102353"/>
                    </a:lnTo>
                    <a:lnTo>
                      <a:pt x="58130" y="103155"/>
                    </a:lnTo>
                    <a:cubicBezTo>
                      <a:pt x="58404" y="103498"/>
                      <a:pt x="58541" y="103704"/>
                      <a:pt x="58724" y="103956"/>
                    </a:cubicBezTo>
                    <a:lnTo>
                      <a:pt x="59822" y="105513"/>
                    </a:lnTo>
                    <a:cubicBezTo>
                      <a:pt x="60508" y="106727"/>
                      <a:pt x="61377" y="108033"/>
                      <a:pt x="61903" y="109246"/>
                    </a:cubicBezTo>
                    <a:lnTo>
                      <a:pt x="62795" y="111101"/>
                    </a:lnTo>
                    <a:lnTo>
                      <a:pt x="63549" y="112979"/>
                    </a:lnTo>
                    <a:cubicBezTo>
                      <a:pt x="63686" y="113346"/>
                      <a:pt x="63778" y="113552"/>
                      <a:pt x="63938" y="114010"/>
                    </a:cubicBezTo>
                    <a:lnTo>
                      <a:pt x="64213" y="114926"/>
                    </a:lnTo>
                    <a:lnTo>
                      <a:pt x="64510" y="115842"/>
                    </a:lnTo>
                    <a:lnTo>
                      <a:pt x="64647" y="116277"/>
                    </a:lnTo>
                    <a:lnTo>
                      <a:pt x="64784" y="116758"/>
                    </a:lnTo>
                    <a:lnTo>
                      <a:pt x="64853" y="116987"/>
                    </a:lnTo>
                    <a:lnTo>
                      <a:pt x="65790" y="120697"/>
                    </a:lnTo>
                    <a:lnTo>
                      <a:pt x="65790" y="120881"/>
                    </a:lnTo>
                    <a:cubicBezTo>
                      <a:pt x="65790" y="120881"/>
                      <a:pt x="65836" y="120995"/>
                      <a:pt x="65836" y="120995"/>
                    </a:cubicBezTo>
                    <a:lnTo>
                      <a:pt x="66339" y="124133"/>
                    </a:lnTo>
                    <a:lnTo>
                      <a:pt x="66431" y="124659"/>
                    </a:lnTo>
                    <a:lnTo>
                      <a:pt x="66477" y="125071"/>
                    </a:lnTo>
                    <a:lnTo>
                      <a:pt x="66568" y="125850"/>
                    </a:lnTo>
                    <a:lnTo>
                      <a:pt x="66751" y="127407"/>
                    </a:lnTo>
                    <a:lnTo>
                      <a:pt x="67482" y="133705"/>
                    </a:lnTo>
                    <a:cubicBezTo>
                      <a:pt x="67666" y="135835"/>
                      <a:pt x="67803" y="138011"/>
                      <a:pt x="67940" y="140164"/>
                    </a:cubicBezTo>
                    <a:lnTo>
                      <a:pt x="68420" y="146484"/>
                    </a:lnTo>
                    <a:lnTo>
                      <a:pt x="68649" y="149645"/>
                    </a:lnTo>
                    <a:cubicBezTo>
                      <a:pt x="68717" y="150698"/>
                      <a:pt x="68809" y="151752"/>
                      <a:pt x="68969" y="152736"/>
                    </a:cubicBezTo>
                    <a:lnTo>
                      <a:pt x="69358" y="155714"/>
                    </a:lnTo>
                    <a:lnTo>
                      <a:pt x="69564" y="157202"/>
                    </a:lnTo>
                    <a:lnTo>
                      <a:pt x="69655" y="157935"/>
                    </a:lnTo>
                    <a:lnTo>
                      <a:pt x="69701" y="158325"/>
                    </a:lnTo>
                    <a:lnTo>
                      <a:pt x="69701" y="158416"/>
                    </a:lnTo>
                    <a:cubicBezTo>
                      <a:pt x="69701" y="158416"/>
                      <a:pt x="69701" y="158416"/>
                      <a:pt x="69701" y="158416"/>
                    </a:cubicBezTo>
                    <a:cubicBezTo>
                      <a:pt x="69701" y="158462"/>
                      <a:pt x="69655" y="158164"/>
                      <a:pt x="69678" y="158302"/>
                    </a:cubicBezTo>
                    <a:lnTo>
                      <a:pt x="69678" y="158302"/>
                    </a:lnTo>
                    <a:cubicBezTo>
                      <a:pt x="69678" y="158302"/>
                      <a:pt x="69678" y="158370"/>
                      <a:pt x="69678" y="158370"/>
                    </a:cubicBezTo>
                    <a:lnTo>
                      <a:pt x="69724" y="158553"/>
                    </a:lnTo>
                    <a:lnTo>
                      <a:pt x="70410" y="161668"/>
                    </a:lnTo>
                    <a:lnTo>
                      <a:pt x="71187" y="164348"/>
                    </a:lnTo>
                    <a:lnTo>
                      <a:pt x="72170" y="166958"/>
                    </a:lnTo>
                    <a:lnTo>
                      <a:pt x="73360" y="169340"/>
                    </a:lnTo>
                    <a:lnTo>
                      <a:pt x="73542" y="169730"/>
                    </a:lnTo>
                    <a:lnTo>
                      <a:pt x="73794" y="170142"/>
                    </a:lnTo>
                    <a:cubicBezTo>
                      <a:pt x="73863" y="170302"/>
                      <a:pt x="73908" y="170394"/>
                      <a:pt x="74114" y="170645"/>
                    </a:cubicBezTo>
                    <a:lnTo>
                      <a:pt x="74914" y="171836"/>
                    </a:lnTo>
                    <a:lnTo>
                      <a:pt x="75898" y="173257"/>
                    </a:lnTo>
                    <a:lnTo>
                      <a:pt x="75966" y="173348"/>
                    </a:lnTo>
                    <a:lnTo>
                      <a:pt x="75966" y="173417"/>
                    </a:lnTo>
                    <a:cubicBezTo>
                      <a:pt x="75966" y="173417"/>
                      <a:pt x="76012" y="173440"/>
                      <a:pt x="76012" y="173440"/>
                    </a:cubicBezTo>
                    <a:lnTo>
                      <a:pt x="76012" y="173440"/>
                    </a:lnTo>
                    <a:cubicBezTo>
                      <a:pt x="76012" y="173440"/>
                      <a:pt x="76172" y="173623"/>
                      <a:pt x="75875" y="173257"/>
                    </a:cubicBezTo>
                    <a:lnTo>
                      <a:pt x="75875" y="173257"/>
                    </a:lnTo>
                    <a:cubicBezTo>
                      <a:pt x="75875" y="173257"/>
                      <a:pt x="75875" y="173257"/>
                      <a:pt x="75875" y="173257"/>
                    </a:cubicBezTo>
                    <a:lnTo>
                      <a:pt x="76035" y="173440"/>
                    </a:lnTo>
                    <a:lnTo>
                      <a:pt x="76309" y="173783"/>
                    </a:lnTo>
                    <a:lnTo>
                      <a:pt x="76881" y="174470"/>
                    </a:lnTo>
                    <a:lnTo>
                      <a:pt x="77453" y="175111"/>
                    </a:lnTo>
                    <a:lnTo>
                      <a:pt x="77910" y="175615"/>
                    </a:lnTo>
                    <a:lnTo>
                      <a:pt x="78367" y="176096"/>
                    </a:lnTo>
                    <a:lnTo>
                      <a:pt x="78596" y="176325"/>
                    </a:lnTo>
                    <a:lnTo>
                      <a:pt x="78962" y="176692"/>
                    </a:lnTo>
                    <a:lnTo>
                      <a:pt x="81501" y="179096"/>
                    </a:lnTo>
                    <a:lnTo>
                      <a:pt x="81180" y="178822"/>
                    </a:lnTo>
                    <a:lnTo>
                      <a:pt x="85342" y="182096"/>
                    </a:lnTo>
                    <a:cubicBezTo>
                      <a:pt x="87309" y="183654"/>
                      <a:pt x="87652" y="186471"/>
                      <a:pt x="86120" y="188440"/>
                    </a:cubicBezTo>
                    <a:cubicBezTo>
                      <a:pt x="84793" y="190181"/>
                      <a:pt x="82484" y="190639"/>
                      <a:pt x="80609" y="189745"/>
                    </a:cubicBezTo>
                    <a:lnTo>
                      <a:pt x="80472" y="189700"/>
                    </a:lnTo>
                    <a:lnTo>
                      <a:pt x="75623" y="187364"/>
                    </a:lnTo>
                    <a:cubicBezTo>
                      <a:pt x="75623" y="187364"/>
                      <a:pt x="75418" y="187249"/>
                      <a:pt x="75326" y="187204"/>
                    </a:cubicBezTo>
                    <a:lnTo>
                      <a:pt x="75235" y="187158"/>
                    </a:lnTo>
                    <a:lnTo>
                      <a:pt x="71988" y="185074"/>
                    </a:lnTo>
                    <a:lnTo>
                      <a:pt x="71782" y="184936"/>
                    </a:lnTo>
                    <a:lnTo>
                      <a:pt x="71393" y="184684"/>
                    </a:lnTo>
                    <a:lnTo>
                      <a:pt x="71027" y="184387"/>
                    </a:lnTo>
                    <a:lnTo>
                      <a:pt x="70273" y="183837"/>
                    </a:lnTo>
                    <a:cubicBezTo>
                      <a:pt x="69769" y="183471"/>
                      <a:pt x="69266" y="183058"/>
                      <a:pt x="68740" y="182623"/>
                    </a:cubicBezTo>
                    <a:lnTo>
                      <a:pt x="67963" y="181959"/>
                    </a:lnTo>
                    <a:lnTo>
                      <a:pt x="67574" y="181661"/>
                    </a:lnTo>
                    <a:lnTo>
                      <a:pt x="67185" y="181295"/>
                    </a:lnTo>
                    <a:lnTo>
                      <a:pt x="67094" y="181226"/>
                    </a:lnTo>
                    <a:lnTo>
                      <a:pt x="66934" y="181066"/>
                    </a:lnTo>
                    <a:lnTo>
                      <a:pt x="65630" y="179715"/>
                    </a:lnTo>
                    <a:lnTo>
                      <a:pt x="64693" y="178730"/>
                    </a:lnTo>
                    <a:lnTo>
                      <a:pt x="64075" y="178043"/>
                    </a:lnTo>
                    <a:cubicBezTo>
                      <a:pt x="63892" y="177860"/>
                      <a:pt x="63549" y="177424"/>
                      <a:pt x="63298" y="177081"/>
                    </a:cubicBezTo>
                    <a:lnTo>
                      <a:pt x="62475" y="176005"/>
                    </a:lnTo>
                    <a:lnTo>
                      <a:pt x="62749" y="176394"/>
                    </a:lnTo>
                    <a:lnTo>
                      <a:pt x="60531" y="173257"/>
                    </a:lnTo>
                    <a:lnTo>
                      <a:pt x="58701" y="170004"/>
                    </a:lnTo>
                    <a:cubicBezTo>
                      <a:pt x="58130" y="168882"/>
                      <a:pt x="57695" y="167760"/>
                      <a:pt x="57192" y="166661"/>
                    </a:cubicBezTo>
                    <a:cubicBezTo>
                      <a:pt x="56666" y="165539"/>
                      <a:pt x="56369" y="164393"/>
                      <a:pt x="55935" y="163271"/>
                    </a:cubicBezTo>
                    <a:lnTo>
                      <a:pt x="55637" y="162378"/>
                    </a:lnTo>
                    <a:lnTo>
                      <a:pt x="55500" y="161966"/>
                    </a:lnTo>
                    <a:lnTo>
                      <a:pt x="55454" y="161874"/>
                    </a:lnTo>
                    <a:lnTo>
                      <a:pt x="55363" y="161531"/>
                    </a:lnTo>
                    <a:lnTo>
                      <a:pt x="55317" y="161348"/>
                    </a:lnTo>
                    <a:lnTo>
                      <a:pt x="54905" y="159767"/>
                    </a:lnTo>
                    <a:lnTo>
                      <a:pt x="54105" y="156607"/>
                    </a:lnTo>
                    <a:cubicBezTo>
                      <a:pt x="53853" y="155508"/>
                      <a:pt x="53533" y="154477"/>
                      <a:pt x="53328" y="153378"/>
                    </a:cubicBezTo>
                    <a:lnTo>
                      <a:pt x="52710" y="149920"/>
                    </a:lnTo>
                    <a:lnTo>
                      <a:pt x="50469" y="136866"/>
                    </a:lnTo>
                    <a:lnTo>
                      <a:pt x="49371" y="130385"/>
                    </a:lnTo>
                    <a:lnTo>
                      <a:pt x="48868" y="127385"/>
                    </a:lnTo>
                    <a:lnTo>
                      <a:pt x="48205" y="124155"/>
                    </a:lnTo>
                    <a:lnTo>
                      <a:pt x="48525" y="125278"/>
                    </a:lnTo>
                    <a:lnTo>
                      <a:pt x="48228" y="124361"/>
                    </a:lnTo>
                    <a:lnTo>
                      <a:pt x="47976" y="123491"/>
                    </a:lnTo>
                    <a:lnTo>
                      <a:pt x="47633" y="122369"/>
                    </a:lnTo>
                    <a:lnTo>
                      <a:pt x="47313" y="121270"/>
                    </a:lnTo>
                    <a:lnTo>
                      <a:pt x="47153" y="120697"/>
                    </a:lnTo>
                    <a:cubicBezTo>
                      <a:pt x="47153" y="120697"/>
                      <a:pt x="47130" y="120697"/>
                      <a:pt x="47130" y="120697"/>
                    </a:cubicBezTo>
                    <a:lnTo>
                      <a:pt x="47130" y="120697"/>
                    </a:lnTo>
                    <a:cubicBezTo>
                      <a:pt x="47130" y="120697"/>
                      <a:pt x="47130" y="120720"/>
                      <a:pt x="47130" y="120720"/>
                    </a:cubicBezTo>
                    <a:lnTo>
                      <a:pt x="47130" y="120720"/>
                    </a:lnTo>
                    <a:lnTo>
                      <a:pt x="47016" y="120468"/>
                    </a:lnTo>
                    <a:lnTo>
                      <a:pt x="47016" y="120468"/>
                    </a:lnTo>
                    <a:lnTo>
                      <a:pt x="47016" y="120399"/>
                    </a:lnTo>
                    <a:cubicBezTo>
                      <a:pt x="47016" y="120399"/>
                      <a:pt x="46765" y="119850"/>
                      <a:pt x="46765" y="119850"/>
                    </a:cubicBezTo>
                    <a:lnTo>
                      <a:pt x="46284" y="118773"/>
                    </a:lnTo>
                    <a:cubicBezTo>
                      <a:pt x="46193" y="118568"/>
                      <a:pt x="46147" y="118499"/>
                      <a:pt x="46101" y="118430"/>
                    </a:cubicBezTo>
                    <a:lnTo>
                      <a:pt x="45964" y="118201"/>
                    </a:lnTo>
                    <a:cubicBezTo>
                      <a:pt x="45895" y="118041"/>
                      <a:pt x="45827" y="117857"/>
                      <a:pt x="45758" y="117674"/>
                    </a:cubicBezTo>
                    <a:lnTo>
                      <a:pt x="45484" y="117216"/>
                    </a:lnTo>
                    <a:lnTo>
                      <a:pt x="44752" y="115979"/>
                    </a:lnTo>
                    <a:lnTo>
                      <a:pt x="44569" y="115682"/>
                    </a:lnTo>
                    <a:lnTo>
                      <a:pt x="44478" y="115521"/>
                    </a:lnTo>
                    <a:lnTo>
                      <a:pt x="44432" y="115453"/>
                    </a:lnTo>
                    <a:lnTo>
                      <a:pt x="44432" y="115453"/>
                    </a:lnTo>
                    <a:cubicBezTo>
                      <a:pt x="44752" y="115934"/>
                      <a:pt x="44523" y="115544"/>
                      <a:pt x="44569" y="115659"/>
                    </a:cubicBezTo>
                    <a:lnTo>
                      <a:pt x="44569" y="115659"/>
                    </a:lnTo>
                    <a:cubicBezTo>
                      <a:pt x="44569" y="115659"/>
                      <a:pt x="44569" y="115636"/>
                      <a:pt x="44569" y="115636"/>
                    </a:cubicBezTo>
                    <a:lnTo>
                      <a:pt x="44180" y="115040"/>
                    </a:lnTo>
                    <a:cubicBezTo>
                      <a:pt x="44020" y="114812"/>
                      <a:pt x="43929" y="114674"/>
                      <a:pt x="43792" y="114537"/>
                    </a:cubicBezTo>
                    <a:lnTo>
                      <a:pt x="43609" y="114308"/>
                    </a:lnTo>
                    <a:lnTo>
                      <a:pt x="43517" y="114193"/>
                    </a:lnTo>
                    <a:lnTo>
                      <a:pt x="43471" y="114125"/>
                    </a:lnTo>
                    <a:lnTo>
                      <a:pt x="43471" y="114125"/>
                    </a:lnTo>
                    <a:cubicBezTo>
                      <a:pt x="43609" y="114285"/>
                      <a:pt x="43151" y="113689"/>
                      <a:pt x="43792" y="114537"/>
                    </a:cubicBezTo>
                    <a:lnTo>
                      <a:pt x="43769" y="114537"/>
                    </a:lnTo>
                    <a:cubicBezTo>
                      <a:pt x="43769" y="114537"/>
                      <a:pt x="42831" y="113391"/>
                      <a:pt x="42831" y="113391"/>
                    </a:cubicBezTo>
                    <a:lnTo>
                      <a:pt x="40979" y="111193"/>
                    </a:lnTo>
                    <a:lnTo>
                      <a:pt x="39264" y="109567"/>
                    </a:lnTo>
                    <a:cubicBezTo>
                      <a:pt x="38715" y="109040"/>
                      <a:pt x="38166" y="108491"/>
                      <a:pt x="37434" y="107895"/>
                    </a:cubicBezTo>
                    <a:lnTo>
                      <a:pt x="35399" y="106132"/>
                    </a:lnTo>
                    <a:cubicBezTo>
                      <a:pt x="34736" y="105559"/>
                      <a:pt x="33959" y="104987"/>
                      <a:pt x="33250" y="104414"/>
                    </a:cubicBezTo>
                    <a:lnTo>
                      <a:pt x="30986" y="102605"/>
                    </a:lnTo>
                    <a:cubicBezTo>
                      <a:pt x="29476" y="101391"/>
                      <a:pt x="27990" y="100292"/>
                      <a:pt x="26458" y="98964"/>
                    </a:cubicBezTo>
                    <a:cubicBezTo>
                      <a:pt x="24926" y="97658"/>
                      <a:pt x="23371" y="96444"/>
                      <a:pt x="21907" y="95025"/>
                    </a:cubicBezTo>
                    <a:lnTo>
                      <a:pt x="19666" y="92963"/>
                    </a:lnTo>
                    <a:cubicBezTo>
                      <a:pt x="18912" y="92299"/>
                      <a:pt x="18203" y="91475"/>
                      <a:pt x="17494" y="90742"/>
                    </a:cubicBezTo>
                    <a:lnTo>
                      <a:pt x="15344" y="88498"/>
                    </a:lnTo>
                    <a:lnTo>
                      <a:pt x="13446" y="86345"/>
                    </a:lnTo>
                    <a:lnTo>
                      <a:pt x="13286" y="86162"/>
                    </a:lnTo>
                    <a:lnTo>
                      <a:pt x="13172" y="86024"/>
                    </a:lnTo>
                    <a:lnTo>
                      <a:pt x="10519" y="82474"/>
                    </a:lnTo>
                    <a:lnTo>
                      <a:pt x="10199" y="82039"/>
                    </a:lnTo>
                    <a:lnTo>
                      <a:pt x="10039" y="81833"/>
                    </a:lnTo>
                    <a:lnTo>
                      <a:pt x="9787" y="81490"/>
                    </a:lnTo>
                    <a:lnTo>
                      <a:pt x="9719" y="81375"/>
                    </a:lnTo>
                    <a:lnTo>
                      <a:pt x="9147" y="80436"/>
                    </a:lnTo>
                    <a:lnTo>
                      <a:pt x="7912" y="78375"/>
                    </a:lnTo>
                    <a:lnTo>
                      <a:pt x="7363" y="77413"/>
                    </a:lnTo>
                    <a:cubicBezTo>
                      <a:pt x="7180" y="77070"/>
                      <a:pt x="7020" y="76841"/>
                      <a:pt x="6792" y="76382"/>
                    </a:cubicBezTo>
                    <a:lnTo>
                      <a:pt x="5534" y="73932"/>
                    </a:lnTo>
                    <a:lnTo>
                      <a:pt x="3796" y="70130"/>
                    </a:lnTo>
                    <a:lnTo>
                      <a:pt x="3659" y="69833"/>
                    </a:lnTo>
                    <a:cubicBezTo>
                      <a:pt x="3659" y="69833"/>
                      <a:pt x="3613" y="69718"/>
                      <a:pt x="3590" y="69672"/>
                    </a:cubicBezTo>
                    <a:lnTo>
                      <a:pt x="2195" y="65390"/>
                    </a:lnTo>
                    <a:cubicBezTo>
                      <a:pt x="1692" y="64107"/>
                      <a:pt x="1395" y="62229"/>
                      <a:pt x="1029" y="60626"/>
                    </a:cubicBezTo>
                    <a:cubicBezTo>
                      <a:pt x="617" y="58932"/>
                      <a:pt x="480" y="57351"/>
                      <a:pt x="343" y="55748"/>
                    </a:cubicBezTo>
                    <a:lnTo>
                      <a:pt x="114" y="53389"/>
                    </a:lnTo>
                    <a:lnTo>
                      <a:pt x="46" y="51031"/>
                    </a:lnTo>
                    <a:lnTo>
                      <a:pt x="0" y="48672"/>
                    </a:lnTo>
                    <a:lnTo>
                      <a:pt x="0" y="48282"/>
                    </a:lnTo>
                    <a:cubicBezTo>
                      <a:pt x="0" y="48282"/>
                      <a:pt x="0" y="48214"/>
                      <a:pt x="0" y="48214"/>
                    </a:cubicBezTo>
                    <a:lnTo>
                      <a:pt x="0" y="47939"/>
                    </a:lnTo>
                    <a:cubicBezTo>
                      <a:pt x="0" y="47939"/>
                      <a:pt x="46" y="47366"/>
                      <a:pt x="46" y="47366"/>
                    </a:cubicBezTo>
                    <a:lnTo>
                      <a:pt x="91" y="46244"/>
                    </a:lnTo>
                    <a:lnTo>
                      <a:pt x="206" y="44023"/>
                    </a:lnTo>
                    <a:cubicBezTo>
                      <a:pt x="274" y="43244"/>
                      <a:pt x="411" y="42397"/>
                      <a:pt x="503" y="41595"/>
                    </a:cubicBezTo>
                    <a:lnTo>
                      <a:pt x="823" y="39167"/>
                    </a:lnTo>
                    <a:lnTo>
                      <a:pt x="1303" y="36877"/>
                    </a:lnTo>
                    <a:cubicBezTo>
                      <a:pt x="1601" y="35343"/>
                      <a:pt x="1967" y="33877"/>
                      <a:pt x="2355" y="32411"/>
                    </a:cubicBezTo>
                    <a:lnTo>
                      <a:pt x="2653" y="31312"/>
                    </a:lnTo>
                    <a:lnTo>
                      <a:pt x="2835" y="30579"/>
                    </a:lnTo>
                    <a:lnTo>
                      <a:pt x="3018" y="30053"/>
                    </a:lnTo>
                    <a:lnTo>
                      <a:pt x="3727" y="27946"/>
                    </a:lnTo>
                    <a:lnTo>
                      <a:pt x="5168" y="23732"/>
                    </a:lnTo>
                    <a:lnTo>
                      <a:pt x="7043" y="19449"/>
                    </a:lnTo>
                    <a:lnTo>
                      <a:pt x="7981" y="17342"/>
                    </a:lnTo>
                    <a:lnTo>
                      <a:pt x="9033" y="15304"/>
                    </a:lnTo>
                    <a:cubicBezTo>
                      <a:pt x="9742" y="13998"/>
                      <a:pt x="10359" y="12670"/>
                      <a:pt x="11159" y="11365"/>
                    </a:cubicBezTo>
                    <a:cubicBezTo>
                      <a:pt x="11960" y="10059"/>
                      <a:pt x="12714" y="8754"/>
                      <a:pt x="13583" y="7449"/>
                    </a:cubicBezTo>
                    <a:lnTo>
                      <a:pt x="16168" y="3807"/>
                    </a:lnTo>
                    <a:lnTo>
                      <a:pt x="17516" y="1952"/>
                    </a:lnTo>
                    <a:lnTo>
                      <a:pt x="18934" y="212"/>
                    </a:lnTo>
                    <a:lnTo>
                      <a:pt x="18934" y="212"/>
                    </a:lnTo>
                    <a:cubicBezTo>
                      <a:pt x="19140" y="-40"/>
                      <a:pt x="19506" y="-63"/>
                      <a:pt x="19735" y="120"/>
                    </a:cubicBezTo>
                    <a:cubicBezTo>
                      <a:pt x="19941" y="280"/>
                      <a:pt x="19986" y="532"/>
                      <a:pt x="19918" y="761"/>
                    </a:cubicBezTo>
                    <a:close/>
                    <a:moveTo>
                      <a:pt x="19643" y="876"/>
                    </a:moveTo>
                    <a:lnTo>
                      <a:pt x="18546" y="2845"/>
                    </a:lnTo>
                    <a:lnTo>
                      <a:pt x="17608" y="4792"/>
                    </a:lnTo>
                    <a:lnTo>
                      <a:pt x="15664" y="8800"/>
                    </a:lnTo>
                    <a:cubicBezTo>
                      <a:pt x="15092" y="10083"/>
                      <a:pt x="14544" y="11457"/>
                      <a:pt x="13995" y="12785"/>
                    </a:cubicBezTo>
                    <a:cubicBezTo>
                      <a:pt x="13446" y="14113"/>
                      <a:pt x="12989" y="15579"/>
                      <a:pt x="12463" y="16953"/>
                    </a:cubicBezTo>
                    <a:lnTo>
                      <a:pt x="11731" y="18991"/>
                    </a:lnTo>
                    <a:lnTo>
                      <a:pt x="11137" y="21052"/>
                    </a:lnTo>
                    <a:lnTo>
                      <a:pt x="9947" y="25152"/>
                    </a:lnTo>
                    <a:lnTo>
                      <a:pt x="9010" y="29503"/>
                    </a:lnTo>
                    <a:lnTo>
                      <a:pt x="8552" y="31679"/>
                    </a:lnTo>
                    <a:lnTo>
                      <a:pt x="8438" y="32251"/>
                    </a:lnTo>
                    <a:lnTo>
                      <a:pt x="8438" y="32320"/>
                    </a:lnTo>
                    <a:cubicBezTo>
                      <a:pt x="8438" y="32320"/>
                      <a:pt x="8415" y="32343"/>
                      <a:pt x="8415" y="32343"/>
                    </a:cubicBezTo>
                    <a:lnTo>
                      <a:pt x="8415" y="32389"/>
                    </a:lnTo>
                    <a:cubicBezTo>
                      <a:pt x="8415" y="32389"/>
                      <a:pt x="8507" y="32022"/>
                      <a:pt x="8461" y="32205"/>
                    </a:cubicBezTo>
                    <a:lnTo>
                      <a:pt x="8461" y="32343"/>
                    </a:lnTo>
                    <a:cubicBezTo>
                      <a:pt x="8461" y="32343"/>
                      <a:pt x="8415" y="32618"/>
                      <a:pt x="8415" y="32618"/>
                    </a:cubicBezTo>
                    <a:lnTo>
                      <a:pt x="8255" y="33671"/>
                    </a:lnTo>
                    <a:cubicBezTo>
                      <a:pt x="8049" y="35114"/>
                      <a:pt x="7866" y="36580"/>
                      <a:pt x="7752" y="37954"/>
                    </a:cubicBezTo>
                    <a:lnTo>
                      <a:pt x="7569" y="40084"/>
                    </a:lnTo>
                    <a:lnTo>
                      <a:pt x="7500" y="42076"/>
                    </a:lnTo>
                    <a:cubicBezTo>
                      <a:pt x="7500" y="42763"/>
                      <a:pt x="7432" y="43381"/>
                      <a:pt x="7432" y="44091"/>
                    </a:cubicBezTo>
                    <a:lnTo>
                      <a:pt x="7523" y="46313"/>
                    </a:lnTo>
                    <a:lnTo>
                      <a:pt x="7569" y="47435"/>
                    </a:lnTo>
                    <a:lnTo>
                      <a:pt x="7569" y="48007"/>
                    </a:lnTo>
                    <a:cubicBezTo>
                      <a:pt x="7569" y="48007"/>
                      <a:pt x="7592" y="48282"/>
                      <a:pt x="7592" y="48282"/>
                    </a:cubicBezTo>
                    <a:lnTo>
                      <a:pt x="7592" y="48351"/>
                    </a:lnTo>
                    <a:lnTo>
                      <a:pt x="7592" y="48351"/>
                    </a:lnTo>
                    <a:lnTo>
                      <a:pt x="7592" y="48420"/>
                    </a:lnTo>
                    <a:cubicBezTo>
                      <a:pt x="7592" y="48099"/>
                      <a:pt x="7592" y="48328"/>
                      <a:pt x="7592" y="48282"/>
                    </a:cubicBezTo>
                    <a:lnTo>
                      <a:pt x="7592" y="48397"/>
                    </a:lnTo>
                    <a:cubicBezTo>
                      <a:pt x="7592" y="48397"/>
                      <a:pt x="7843" y="50481"/>
                      <a:pt x="7843" y="50481"/>
                    </a:cubicBezTo>
                    <a:lnTo>
                      <a:pt x="8072" y="52565"/>
                    </a:lnTo>
                    <a:lnTo>
                      <a:pt x="8484" y="54580"/>
                    </a:lnTo>
                    <a:lnTo>
                      <a:pt x="8873" y="56619"/>
                    </a:lnTo>
                    <a:cubicBezTo>
                      <a:pt x="8987" y="57306"/>
                      <a:pt x="9216" y="57855"/>
                      <a:pt x="9376" y="58497"/>
                    </a:cubicBezTo>
                    <a:cubicBezTo>
                      <a:pt x="9787" y="59733"/>
                      <a:pt x="9902" y="60810"/>
                      <a:pt x="10588" y="62275"/>
                    </a:cubicBezTo>
                    <a:lnTo>
                      <a:pt x="12234" y="66351"/>
                    </a:lnTo>
                    <a:lnTo>
                      <a:pt x="12028" y="65894"/>
                    </a:lnTo>
                    <a:lnTo>
                      <a:pt x="14201" y="69902"/>
                    </a:lnTo>
                    <a:lnTo>
                      <a:pt x="15070" y="71276"/>
                    </a:lnTo>
                    <a:cubicBezTo>
                      <a:pt x="15184" y="71459"/>
                      <a:pt x="15458" y="71871"/>
                      <a:pt x="15641" y="72123"/>
                    </a:cubicBezTo>
                    <a:lnTo>
                      <a:pt x="16259" y="73016"/>
                    </a:lnTo>
                    <a:lnTo>
                      <a:pt x="17402" y="74619"/>
                    </a:lnTo>
                    <a:lnTo>
                      <a:pt x="18042" y="75535"/>
                    </a:lnTo>
                    <a:lnTo>
                      <a:pt x="18111" y="75650"/>
                    </a:lnTo>
                    <a:lnTo>
                      <a:pt x="18111" y="75695"/>
                    </a:lnTo>
                    <a:cubicBezTo>
                      <a:pt x="18111" y="75695"/>
                      <a:pt x="18134" y="75695"/>
                      <a:pt x="18134" y="75695"/>
                    </a:cubicBezTo>
                    <a:lnTo>
                      <a:pt x="18134" y="75695"/>
                    </a:lnTo>
                    <a:cubicBezTo>
                      <a:pt x="18134" y="75695"/>
                      <a:pt x="18134" y="75695"/>
                      <a:pt x="18134" y="75695"/>
                    </a:cubicBezTo>
                    <a:cubicBezTo>
                      <a:pt x="18294" y="75902"/>
                      <a:pt x="17928" y="75375"/>
                      <a:pt x="17974" y="75444"/>
                    </a:cubicBezTo>
                    <a:lnTo>
                      <a:pt x="18020" y="75512"/>
                    </a:lnTo>
                    <a:lnTo>
                      <a:pt x="18180" y="75695"/>
                    </a:lnTo>
                    <a:lnTo>
                      <a:pt x="18523" y="76108"/>
                    </a:lnTo>
                    <a:lnTo>
                      <a:pt x="21267" y="79474"/>
                    </a:lnTo>
                    <a:lnTo>
                      <a:pt x="21015" y="79154"/>
                    </a:lnTo>
                    <a:lnTo>
                      <a:pt x="23028" y="81238"/>
                    </a:lnTo>
                    <a:lnTo>
                      <a:pt x="24948" y="83070"/>
                    </a:lnTo>
                    <a:cubicBezTo>
                      <a:pt x="25612" y="83665"/>
                      <a:pt x="26183" y="84329"/>
                      <a:pt x="26915" y="84902"/>
                    </a:cubicBezTo>
                    <a:lnTo>
                      <a:pt x="28996" y="86642"/>
                    </a:lnTo>
                    <a:cubicBezTo>
                      <a:pt x="30345" y="87811"/>
                      <a:pt x="31878" y="88887"/>
                      <a:pt x="33318" y="90032"/>
                    </a:cubicBezTo>
                    <a:lnTo>
                      <a:pt x="37892" y="93467"/>
                    </a:lnTo>
                    <a:lnTo>
                      <a:pt x="40201" y="95208"/>
                    </a:lnTo>
                    <a:cubicBezTo>
                      <a:pt x="41002" y="95826"/>
                      <a:pt x="41802" y="96376"/>
                      <a:pt x="42602" y="97040"/>
                    </a:cubicBezTo>
                    <a:lnTo>
                      <a:pt x="44981" y="98964"/>
                    </a:lnTo>
                    <a:cubicBezTo>
                      <a:pt x="45758" y="99582"/>
                      <a:pt x="46604" y="100338"/>
                      <a:pt x="47427" y="101162"/>
                    </a:cubicBezTo>
                    <a:lnTo>
                      <a:pt x="49875" y="103544"/>
                    </a:lnTo>
                    <a:lnTo>
                      <a:pt x="51750" y="105720"/>
                    </a:lnTo>
                    <a:lnTo>
                      <a:pt x="52687" y="106842"/>
                    </a:lnTo>
                    <a:lnTo>
                      <a:pt x="53533" y="107941"/>
                    </a:lnTo>
                    <a:cubicBezTo>
                      <a:pt x="53716" y="108170"/>
                      <a:pt x="53876" y="108399"/>
                      <a:pt x="54014" y="108605"/>
                    </a:cubicBezTo>
                    <a:lnTo>
                      <a:pt x="54425" y="109178"/>
                    </a:lnTo>
                    <a:lnTo>
                      <a:pt x="54951" y="110071"/>
                    </a:lnTo>
                    <a:lnTo>
                      <a:pt x="55660" y="111308"/>
                    </a:lnTo>
                    <a:lnTo>
                      <a:pt x="55386" y="110872"/>
                    </a:lnTo>
                    <a:lnTo>
                      <a:pt x="56278" y="112430"/>
                    </a:lnTo>
                    <a:lnTo>
                      <a:pt x="56689" y="113231"/>
                    </a:lnTo>
                    <a:cubicBezTo>
                      <a:pt x="56849" y="113506"/>
                      <a:pt x="56964" y="113781"/>
                      <a:pt x="57032" y="113918"/>
                    </a:cubicBezTo>
                    <a:lnTo>
                      <a:pt x="58038" y="116323"/>
                    </a:lnTo>
                    <a:cubicBezTo>
                      <a:pt x="58198" y="116690"/>
                      <a:pt x="58336" y="117102"/>
                      <a:pt x="58450" y="117422"/>
                    </a:cubicBezTo>
                    <a:lnTo>
                      <a:pt x="58610" y="117995"/>
                    </a:lnTo>
                    <a:lnTo>
                      <a:pt x="58930" y="119163"/>
                    </a:lnTo>
                    <a:lnTo>
                      <a:pt x="59250" y="120285"/>
                    </a:lnTo>
                    <a:lnTo>
                      <a:pt x="59319" y="120560"/>
                    </a:lnTo>
                    <a:lnTo>
                      <a:pt x="59319" y="120766"/>
                    </a:lnTo>
                    <a:cubicBezTo>
                      <a:pt x="59319" y="120766"/>
                      <a:pt x="59685" y="121888"/>
                      <a:pt x="59685" y="121888"/>
                    </a:cubicBezTo>
                    <a:lnTo>
                      <a:pt x="60302" y="125094"/>
                    </a:lnTo>
                    <a:lnTo>
                      <a:pt x="60417" y="125735"/>
                    </a:lnTo>
                    <a:lnTo>
                      <a:pt x="60462" y="126148"/>
                    </a:lnTo>
                    <a:lnTo>
                      <a:pt x="60576" y="126949"/>
                    </a:lnTo>
                    <a:lnTo>
                      <a:pt x="60805" y="128552"/>
                    </a:lnTo>
                    <a:lnTo>
                      <a:pt x="61674" y="135079"/>
                    </a:lnTo>
                    <a:lnTo>
                      <a:pt x="63343" y="147927"/>
                    </a:lnTo>
                    <a:lnTo>
                      <a:pt x="63709" y="150950"/>
                    </a:lnTo>
                    <a:cubicBezTo>
                      <a:pt x="63870" y="152004"/>
                      <a:pt x="64144" y="153103"/>
                      <a:pt x="64372" y="154157"/>
                    </a:cubicBezTo>
                    <a:lnTo>
                      <a:pt x="65036" y="157340"/>
                    </a:lnTo>
                    <a:lnTo>
                      <a:pt x="65379" y="158943"/>
                    </a:lnTo>
                    <a:lnTo>
                      <a:pt x="65424" y="159172"/>
                    </a:lnTo>
                    <a:lnTo>
                      <a:pt x="65424" y="159172"/>
                    </a:lnTo>
                    <a:lnTo>
                      <a:pt x="65424" y="159218"/>
                    </a:lnTo>
                    <a:cubicBezTo>
                      <a:pt x="65310" y="158783"/>
                      <a:pt x="65402" y="159103"/>
                      <a:pt x="65379" y="158989"/>
                    </a:cubicBezTo>
                    <a:lnTo>
                      <a:pt x="65379" y="158989"/>
                    </a:lnTo>
                    <a:cubicBezTo>
                      <a:pt x="65379" y="158989"/>
                      <a:pt x="65402" y="159103"/>
                      <a:pt x="65402" y="159103"/>
                    </a:cubicBezTo>
                    <a:lnTo>
                      <a:pt x="65493" y="159447"/>
                    </a:lnTo>
                    <a:lnTo>
                      <a:pt x="65699" y="160157"/>
                    </a:lnTo>
                    <a:cubicBezTo>
                      <a:pt x="66019" y="161050"/>
                      <a:pt x="66202" y="162035"/>
                      <a:pt x="66614" y="162928"/>
                    </a:cubicBezTo>
                    <a:cubicBezTo>
                      <a:pt x="66979" y="163821"/>
                      <a:pt x="67300" y="164760"/>
                      <a:pt x="67688" y="165584"/>
                    </a:cubicBezTo>
                    <a:lnTo>
                      <a:pt x="68969" y="168104"/>
                    </a:lnTo>
                    <a:lnTo>
                      <a:pt x="70432" y="170394"/>
                    </a:lnTo>
                    <a:lnTo>
                      <a:pt x="70501" y="170531"/>
                    </a:lnTo>
                    <a:cubicBezTo>
                      <a:pt x="70501" y="170531"/>
                      <a:pt x="70616" y="170714"/>
                      <a:pt x="70707" y="170783"/>
                    </a:cubicBezTo>
                    <a:cubicBezTo>
                      <a:pt x="70798" y="170921"/>
                      <a:pt x="70890" y="171058"/>
                      <a:pt x="70981" y="171195"/>
                    </a:cubicBezTo>
                    <a:cubicBezTo>
                      <a:pt x="71096" y="171333"/>
                      <a:pt x="71096" y="171401"/>
                      <a:pt x="71347" y="171699"/>
                    </a:cubicBezTo>
                    <a:lnTo>
                      <a:pt x="71942" y="172409"/>
                    </a:lnTo>
                    <a:lnTo>
                      <a:pt x="72102" y="172592"/>
                    </a:lnTo>
                    <a:lnTo>
                      <a:pt x="72148" y="172592"/>
                    </a:lnTo>
                    <a:lnTo>
                      <a:pt x="72148" y="172638"/>
                    </a:lnTo>
                    <a:cubicBezTo>
                      <a:pt x="72148" y="172638"/>
                      <a:pt x="71576" y="172066"/>
                      <a:pt x="71850" y="172318"/>
                    </a:cubicBezTo>
                    <a:lnTo>
                      <a:pt x="71896" y="172318"/>
                    </a:lnTo>
                    <a:cubicBezTo>
                      <a:pt x="71896" y="172318"/>
                      <a:pt x="71965" y="172455"/>
                      <a:pt x="71965" y="172455"/>
                    </a:cubicBezTo>
                    <a:lnTo>
                      <a:pt x="72285" y="172798"/>
                    </a:lnTo>
                    <a:lnTo>
                      <a:pt x="73542" y="174172"/>
                    </a:lnTo>
                    <a:lnTo>
                      <a:pt x="73703" y="174333"/>
                    </a:lnTo>
                    <a:lnTo>
                      <a:pt x="73771" y="174447"/>
                    </a:lnTo>
                    <a:lnTo>
                      <a:pt x="73771" y="174447"/>
                    </a:lnTo>
                    <a:cubicBezTo>
                      <a:pt x="73634" y="174333"/>
                      <a:pt x="74069" y="174699"/>
                      <a:pt x="73474" y="174172"/>
                    </a:cubicBezTo>
                    <a:lnTo>
                      <a:pt x="73474" y="174172"/>
                    </a:lnTo>
                    <a:cubicBezTo>
                      <a:pt x="73474" y="174172"/>
                      <a:pt x="73497" y="174218"/>
                      <a:pt x="73497" y="174218"/>
                    </a:cubicBezTo>
                    <a:lnTo>
                      <a:pt x="73542" y="174218"/>
                    </a:lnTo>
                    <a:cubicBezTo>
                      <a:pt x="73542" y="174218"/>
                      <a:pt x="73863" y="174562"/>
                      <a:pt x="73863" y="174562"/>
                    </a:cubicBezTo>
                    <a:lnTo>
                      <a:pt x="74503" y="175134"/>
                    </a:lnTo>
                    <a:cubicBezTo>
                      <a:pt x="74937" y="175524"/>
                      <a:pt x="75349" y="175913"/>
                      <a:pt x="75852" y="176302"/>
                    </a:cubicBezTo>
                    <a:lnTo>
                      <a:pt x="76561" y="176875"/>
                    </a:lnTo>
                    <a:lnTo>
                      <a:pt x="76927" y="177173"/>
                    </a:lnTo>
                    <a:lnTo>
                      <a:pt x="77019" y="177264"/>
                    </a:lnTo>
                    <a:lnTo>
                      <a:pt x="77064" y="177310"/>
                    </a:lnTo>
                    <a:lnTo>
                      <a:pt x="77087" y="177310"/>
                    </a:lnTo>
                    <a:cubicBezTo>
                      <a:pt x="77087" y="177310"/>
                      <a:pt x="77087" y="177310"/>
                      <a:pt x="77087" y="177310"/>
                    </a:cubicBezTo>
                    <a:cubicBezTo>
                      <a:pt x="77247" y="177448"/>
                      <a:pt x="76858" y="177150"/>
                      <a:pt x="76881" y="177173"/>
                    </a:cubicBezTo>
                    <a:lnTo>
                      <a:pt x="76881" y="177173"/>
                    </a:lnTo>
                    <a:lnTo>
                      <a:pt x="77064" y="177310"/>
                    </a:lnTo>
                    <a:lnTo>
                      <a:pt x="80037" y="179371"/>
                    </a:lnTo>
                    <a:lnTo>
                      <a:pt x="79648" y="179165"/>
                    </a:lnTo>
                    <a:lnTo>
                      <a:pt x="82004" y="180402"/>
                    </a:lnTo>
                    <a:lnTo>
                      <a:pt x="84313" y="181615"/>
                    </a:lnTo>
                    <a:lnTo>
                      <a:pt x="79465" y="189219"/>
                    </a:lnTo>
                    <a:lnTo>
                      <a:pt x="75441" y="185829"/>
                    </a:lnTo>
                    <a:lnTo>
                      <a:pt x="75326" y="185738"/>
                    </a:lnTo>
                    <a:cubicBezTo>
                      <a:pt x="75326" y="185738"/>
                      <a:pt x="75189" y="185600"/>
                      <a:pt x="75120" y="185554"/>
                    </a:cubicBezTo>
                    <a:lnTo>
                      <a:pt x="72651" y="183058"/>
                    </a:lnTo>
                    <a:cubicBezTo>
                      <a:pt x="72651" y="183058"/>
                      <a:pt x="72376" y="182806"/>
                      <a:pt x="72422" y="182806"/>
                    </a:cubicBezTo>
                    <a:lnTo>
                      <a:pt x="72056" y="182394"/>
                    </a:lnTo>
                    <a:lnTo>
                      <a:pt x="71324" y="181593"/>
                    </a:lnTo>
                    <a:lnTo>
                      <a:pt x="70616" y="180768"/>
                    </a:lnTo>
                    <a:lnTo>
                      <a:pt x="70089" y="180081"/>
                    </a:lnTo>
                    <a:lnTo>
                      <a:pt x="69541" y="179394"/>
                    </a:lnTo>
                    <a:lnTo>
                      <a:pt x="69266" y="179050"/>
                    </a:lnTo>
                    <a:lnTo>
                      <a:pt x="69129" y="178890"/>
                    </a:lnTo>
                    <a:lnTo>
                      <a:pt x="68969" y="178684"/>
                    </a:lnTo>
                    <a:lnTo>
                      <a:pt x="68969" y="178684"/>
                    </a:lnTo>
                    <a:cubicBezTo>
                      <a:pt x="68969" y="178684"/>
                      <a:pt x="68946" y="178592"/>
                      <a:pt x="68946" y="178592"/>
                    </a:cubicBezTo>
                    <a:lnTo>
                      <a:pt x="68878" y="178524"/>
                    </a:lnTo>
                    <a:lnTo>
                      <a:pt x="67917" y="177035"/>
                    </a:lnTo>
                    <a:lnTo>
                      <a:pt x="66796" y="175272"/>
                    </a:lnTo>
                    <a:cubicBezTo>
                      <a:pt x="66636" y="175066"/>
                      <a:pt x="66431" y="174653"/>
                      <a:pt x="66225" y="174287"/>
                    </a:cubicBezTo>
                    <a:lnTo>
                      <a:pt x="65653" y="173142"/>
                    </a:lnTo>
                    <a:lnTo>
                      <a:pt x="65836" y="173531"/>
                    </a:lnTo>
                    <a:cubicBezTo>
                      <a:pt x="65310" y="172432"/>
                      <a:pt x="64784" y="171310"/>
                      <a:pt x="64304" y="170210"/>
                    </a:cubicBezTo>
                    <a:cubicBezTo>
                      <a:pt x="63915" y="169088"/>
                      <a:pt x="63504" y="167966"/>
                      <a:pt x="63161" y="166844"/>
                    </a:cubicBezTo>
                    <a:lnTo>
                      <a:pt x="62269" y="163409"/>
                    </a:lnTo>
                    <a:lnTo>
                      <a:pt x="61674" y="160271"/>
                    </a:lnTo>
                    <a:lnTo>
                      <a:pt x="61674" y="160065"/>
                    </a:lnTo>
                    <a:cubicBezTo>
                      <a:pt x="61674" y="160065"/>
                      <a:pt x="61583" y="159836"/>
                      <a:pt x="61583" y="159836"/>
                    </a:cubicBezTo>
                    <a:lnTo>
                      <a:pt x="61583" y="159744"/>
                    </a:lnTo>
                    <a:cubicBezTo>
                      <a:pt x="61583" y="159744"/>
                      <a:pt x="61537" y="159309"/>
                      <a:pt x="61537" y="159309"/>
                    </a:cubicBezTo>
                    <a:lnTo>
                      <a:pt x="61446" y="158485"/>
                    </a:lnTo>
                    <a:lnTo>
                      <a:pt x="61262" y="156836"/>
                    </a:lnTo>
                    <a:lnTo>
                      <a:pt x="60942" y="153492"/>
                    </a:lnTo>
                    <a:cubicBezTo>
                      <a:pt x="60805" y="152370"/>
                      <a:pt x="60760" y="151294"/>
                      <a:pt x="60714" y="150263"/>
                    </a:cubicBezTo>
                    <a:lnTo>
                      <a:pt x="60576" y="147103"/>
                    </a:lnTo>
                    <a:lnTo>
                      <a:pt x="60074" y="134553"/>
                    </a:lnTo>
                    <a:lnTo>
                      <a:pt x="59547" y="128232"/>
                    </a:lnTo>
                    <a:lnTo>
                      <a:pt x="59296" y="125209"/>
                    </a:lnTo>
                    <a:lnTo>
                      <a:pt x="58907" y="122071"/>
                    </a:lnTo>
                    <a:lnTo>
                      <a:pt x="58953" y="122346"/>
                    </a:lnTo>
                    <a:lnTo>
                      <a:pt x="58153" y="118659"/>
                    </a:lnTo>
                    <a:lnTo>
                      <a:pt x="58084" y="118453"/>
                    </a:lnTo>
                    <a:lnTo>
                      <a:pt x="58084" y="118384"/>
                    </a:lnTo>
                    <a:cubicBezTo>
                      <a:pt x="58198" y="118865"/>
                      <a:pt x="58107" y="118522"/>
                      <a:pt x="58153" y="118613"/>
                    </a:cubicBezTo>
                    <a:lnTo>
                      <a:pt x="58153" y="118613"/>
                    </a:lnTo>
                    <a:cubicBezTo>
                      <a:pt x="58153" y="118613"/>
                      <a:pt x="58153" y="118568"/>
                      <a:pt x="58153" y="118568"/>
                    </a:cubicBezTo>
                    <a:lnTo>
                      <a:pt x="58153" y="118453"/>
                    </a:lnTo>
                    <a:cubicBezTo>
                      <a:pt x="58153" y="118453"/>
                      <a:pt x="57993" y="117995"/>
                      <a:pt x="57993" y="117995"/>
                    </a:cubicBezTo>
                    <a:lnTo>
                      <a:pt x="57718" y="117056"/>
                    </a:lnTo>
                    <a:lnTo>
                      <a:pt x="57467" y="116163"/>
                    </a:lnTo>
                    <a:cubicBezTo>
                      <a:pt x="57444" y="116003"/>
                      <a:pt x="57283" y="115659"/>
                      <a:pt x="57192" y="115407"/>
                    </a:cubicBezTo>
                    <a:lnTo>
                      <a:pt x="56597" y="113735"/>
                    </a:lnTo>
                    <a:lnTo>
                      <a:pt x="55889" y="112155"/>
                    </a:lnTo>
                    <a:cubicBezTo>
                      <a:pt x="55431" y="111033"/>
                      <a:pt x="54905" y="110231"/>
                      <a:pt x="54402" y="109200"/>
                    </a:cubicBezTo>
                    <a:lnTo>
                      <a:pt x="53373" y="107620"/>
                    </a:lnTo>
                    <a:cubicBezTo>
                      <a:pt x="53213" y="107391"/>
                      <a:pt x="53007" y="107025"/>
                      <a:pt x="52893" y="106911"/>
                    </a:cubicBezTo>
                    <a:lnTo>
                      <a:pt x="52344" y="106223"/>
                    </a:lnTo>
                    <a:lnTo>
                      <a:pt x="50172" y="103452"/>
                    </a:lnTo>
                    <a:cubicBezTo>
                      <a:pt x="49463" y="102490"/>
                      <a:pt x="48548" y="101712"/>
                      <a:pt x="47725" y="100842"/>
                    </a:cubicBezTo>
                    <a:cubicBezTo>
                      <a:pt x="46902" y="99948"/>
                      <a:pt x="46079" y="99101"/>
                      <a:pt x="45118" y="98322"/>
                    </a:cubicBezTo>
                    <a:lnTo>
                      <a:pt x="42397" y="95917"/>
                    </a:lnTo>
                    <a:lnTo>
                      <a:pt x="39470" y="93536"/>
                    </a:lnTo>
                    <a:lnTo>
                      <a:pt x="36542" y="91177"/>
                    </a:lnTo>
                    <a:cubicBezTo>
                      <a:pt x="35536" y="90421"/>
                      <a:pt x="34553" y="89620"/>
                      <a:pt x="33570" y="88795"/>
                    </a:cubicBezTo>
                    <a:lnTo>
                      <a:pt x="30620" y="86368"/>
                    </a:lnTo>
                    <a:lnTo>
                      <a:pt x="27670" y="83734"/>
                    </a:lnTo>
                    <a:cubicBezTo>
                      <a:pt x="26686" y="82864"/>
                      <a:pt x="25863" y="81971"/>
                      <a:pt x="24948" y="81077"/>
                    </a:cubicBezTo>
                    <a:cubicBezTo>
                      <a:pt x="24468" y="80597"/>
                      <a:pt x="24080" y="80230"/>
                      <a:pt x="23554" y="79680"/>
                    </a:cubicBezTo>
                    <a:lnTo>
                      <a:pt x="22250" y="78306"/>
                    </a:lnTo>
                    <a:lnTo>
                      <a:pt x="22181" y="78238"/>
                    </a:lnTo>
                    <a:lnTo>
                      <a:pt x="22113" y="78146"/>
                    </a:lnTo>
                    <a:lnTo>
                      <a:pt x="19758" y="75215"/>
                    </a:lnTo>
                    <a:lnTo>
                      <a:pt x="19460" y="74825"/>
                    </a:lnTo>
                    <a:lnTo>
                      <a:pt x="19323" y="74665"/>
                    </a:lnTo>
                    <a:lnTo>
                      <a:pt x="19209" y="74505"/>
                    </a:lnTo>
                    <a:lnTo>
                      <a:pt x="19209" y="74459"/>
                    </a:lnTo>
                    <a:cubicBezTo>
                      <a:pt x="19209" y="74459"/>
                      <a:pt x="19117" y="74344"/>
                      <a:pt x="19117" y="74344"/>
                    </a:cubicBezTo>
                    <a:lnTo>
                      <a:pt x="18591" y="73566"/>
                    </a:lnTo>
                    <a:lnTo>
                      <a:pt x="17425" y="71848"/>
                    </a:lnTo>
                    <a:cubicBezTo>
                      <a:pt x="17036" y="71321"/>
                      <a:pt x="16648" y="70749"/>
                      <a:pt x="16373" y="70222"/>
                    </a:cubicBezTo>
                    <a:lnTo>
                      <a:pt x="15413" y="68527"/>
                    </a:lnTo>
                    <a:lnTo>
                      <a:pt x="13606" y="65184"/>
                    </a:lnTo>
                    <a:lnTo>
                      <a:pt x="17151" y="63306"/>
                    </a:lnTo>
                    <a:lnTo>
                      <a:pt x="17219" y="63443"/>
                    </a:lnTo>
                    <a:cubicBezTo>
                      <a:pt x="17219" y="63443"/>
                      <a:pt x="17242" y="63558"/>
                      <a:pt x="17288" y="63672"/>
                    </a:cubicBezTo>
                    <a:lnTo>
                      <a:pt x="17356" y="64038"/>
                    </a:lnTo>
                    <a:lnTo>
                      <a:pt x="17082" y="65207"/>
                    </a:lnTo>
                    <a:lnTo>
                      <a:pt x="14978" y="66168"/>
                    </a:lnTo>
                    <a:lnTo>
                      <a:pt x="14178" y="65825"/>
                    </a:lnTo>
                    <a:cubicBezTo>
                      <a:pt x="13949" y="65642"/>
                      <a:pt x="13903" y="65573"/>
                      <a:pt x="13858" y="65504"/>
                    </a:cubicBezTo>
                    <a:lnTo>
                      <a:pt x="13720" y="65344"/>
                    </a:lnTo>
                    <a:lnTo>
                      <a:pt x="13652" y="65229"/>
                    </a:lnTo>
                    <a:lnTo>
                      <a:pt x="13583" y="65138"/>
                    </a:lnTo>
                    <a:lnTo>
                      <a:pt x="13583" y="65138"/>
                    </a:lnTo>
                    <a:cubicBezTo>
                      <a:pt x="13583" y="65138"/>
                      <a:pt x="13560" y="65069"/>
                      <a:pt x="13606" y="65138"/>
                    </a:cubicBezTo>
                    <a:cubicBezTo>
                      <a:pt x="13675" y="65229"/>
                      <a:pt x="13538" y="65138"/>
                      <a:pt x="13972" y="65596"/>
                    </a:cubicBezTo>
                    <a:lnTo>
                      <a:pt x="15596" y="66100"/>
                    </a:lnTo>
                    <a:lnTo>
                      <a:pt x="17334" y="64245"/>
                    </a:lnTo>
                    <a:cubicBezTo>
                      <a:pt x="17334" y="63649"/>
                      <a:pt x="17288" y="63672"/>
                      <a:pt x="17265" y="63558"/>
                    </a:cubicBezTo>
                    <a:lnTo>
                      <a:pt x="17173" y="63306"/>
                    </a:lnTo>
                    <a:lnTo>
                      <a:pt x="17128" y="63191"/>
                    </a:lnTo>
                    <a:lnTo>
                      <a:pt x="17128" y="63191"/>
                    </a:lnTo>
                    <a:cubicBezTo>
                      <a:pt x="17128" y="63191"/>
                      <a:pt x="17173" y="63329"/>
                      <a:pt x="17173" y="63329"/>
                    </a:cubicBezTo>
                    <a:lnTo>
                      <a:pt x="13538" y="65069"/>
                    </a:lnTo>
                    <a:lnTo>
                      <a:pt x="12531" y="62619"/>
                    </a:lnTo>
                    <a:cubicBezTo>
                      <a:pt x="12211" y="61749"/>
                      <a:pt x="11777" y="60924"/>
                      <a:pt x="11548" y="60054"/>
                    </a:cubicBezTo>
                    <a:lnTo>
                      <a:pt x="10771" y="57397"/>
                    </a:lnTo>
                    <a:cubicBezTo>
                      <a:pt x="10656" y="56962"/>
                      <a:pt x="10473" y="56527"/>
                      <a:pt x="10405" y="56069"/>
                    </a:cubicBezTo>
                    <a:lnTo>
                      <a:pt x="10130" y="54718"/>
                    </a:lnTo>
                    <a:cubicBezTo>
                      <a:pt x="9947" y="53824"/>
                      <a:pt x="9742" y="52885"/>
                      <a:pt x="9581" y="52015"/>
                    </a:cubicBezTo>
                    <a:lnTo>
                      <a:pt x="9238" y="49405"/>
                    </a:lnTo>
                    <a:lnTo>
                      <a:pt x="9056" y="47962"/>
                    </a:lnTo>
                    <a:lnTo>
                      <a:pt x="8964" y="46633"/>
                    </a:lnTo>
                    <a:lnTo>
                      <a:pt x="8804" y="44000"/>
                    </a:lnTo>
                    <a:lnTo>
                      <a:pt x="8804" y="43931"/>
                    </a:lnTo>
                    <a:cubicBezTo>
                      <a:pt x="8804" y="43931"/>
                      <a:pt x="8804" y="43862"/>
                      <a:pt x="8804" y="43862"/>
                    </a:cubicBezTo>
                    <a:lnTo>
                      <a:pt x="8850" y="41068"/>
                    </a:lnTo>
                    <a:cubicBezTo>
                      <a:pt x="8850" y="40152"/>
                      <a:pt x="8895" y="39190"/>
                      <a:pt x="8964" y="38274"/>
                    </a:cubicBezTo>
                    <a:lnTo>
                      <a:pt x="9056" y="36900"/>
                    </a:lnTo>
                    <a:lnTo>
                      <a:pt x="9056" y="36213"/>
                    </a:lnTo>
                    <a:cubicBezTo>
                      <a:pt x="9056" y="36213"/>
                      <a:pt x="9170" y="35343"/>
                      <a:pt x="9170" y="35343"/>
                    </a:cubicBezTo>
                    <a:lnTo>
                      <a:pt x="9444" y="32595"/>
                    </a:lnTo>
                    <a:cubicBezTo>
                      <a:pt x="9581" y="31564"/>
                      <a:pt x="9764" y="30740"/>
                      <a:pt x="9902" y="29801"/>
                    </a:cubicBezTo>
                    <a:lnTo>
                      <a:pt x="10382" y="27053"/>
                    </a:lnTo>
                    <a:cubicBezTo>
                      <a:pt x="10542" y="26159"/>
                      <a:pt x="10702" y="25197"/>
                      <a:pt x="10931" y="24281"/>
                    </a:cubicBezTo>
                    <a:lnTo>
                      <a:pt x="11571" y="21579"/>
                    </a:lnTo>
                    <a:lnTo>
                      <a:pt x="12234" y="18762"/>
                    </a:lnTo>
                    <a:lnTo>
                      <a:pt x="13057" y="16106"/>
                    </a:lnTo>
                    <a:lnTo>
                      <a:pt x="14704" y="10792"/>
                    </a:lnTo>
                    <a:lnTo>
                      <a:pt x="15115" y="9464"/>
                    </a:lnTo>
                    <a:cubicBezTo>
                      <a:pt x="15207" y="9212"/>
                      <a:pt x="15230" y="9052"/>
                      <a:pt x="15344" y="8731"/>
                    </a:cubicBezTo>
                    <a:lnTo>
                      <a:pt x="15596" y="8090"/>
                    </a:lnTo>
                    <a:lnTo>
                      <a:pt x="16625" y="5502"/>
                    </a:lnTo>
                    <a:lnTo>
                      <a:pt x="18637" y="304"/>
                    </a:lnTo>
                    <a:lnTo>
                      <a:pt x="19643" y="83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5" name="Graphic 3">
              <a:extLst>
                <a:ext uri="{FF2B5EF4-FFF2-40B4-BE49-F238E27FC236}">
                  <a16:creationId xmlns:a16="http://schemas.microsoft.com/office/drawing/2014/main" id="{691348F5-BB9F-93E1-79F7-889B553A024F}"/>
                </a:ext>
              </a:extLst>
            </p:cNvPr>
            <p:cNvGrpSpPr/>
            <p:nvPr/>
          </p:nvGrpSpPr>
          <p:grpSpPr>
            <a:xfrm>
              <a:off x="5304790" y="3842846"/>
              <a:ext cx="54057" cy="27834"/>
              <a:chOff x="4404527" y="3842846"/>
              <a:chExt cx="54057" cy="27834"/>
            </a:xfrm>
            <a:solidFill>
              <a:srgbClr val="EDA69A"/>
            </a:solidFill>
          </p:grpSpPr>
          <p:sp>
            <p:nvSpPr>
              <p:cNvPr id="1049" name="Freeform: Shape 2066">
                <a:extLst>
                  <a:ext uri="{FF2B5EF4-FFF2-40B4-BE49-F238E27FC236}">
                    <a16:creationId xmlns:a16="http://schemas.microsoft.com/office/drawing/2014/main" id="{70163041-883D-B9E5-70DC-7B5F5473058C}"/>
                  </a:ext>
                </a:extLst>
              </p:cNvPr>
              <p:cNvSpPr/>
              <p:nvPr/>
            </p:nvSpPr>
            <p:spPr>
              <a:xfrm>
                <a:off x="4409121" y="3847499"/>
                <a:ext cx="48891" cy="22581"/>
              </a:xfrm>
              <a:custGeom>
                <a:avLst/>
                <a:gdLst>
                  <a:gd name="connsiteX0" fmla="*/ 48891 w 48891"/>
                  <a:gd name="connsiteY0" fmla="*/ 22581 h 22581"/>
                  <a:gd name="connsiteX1" fmla="*/ 47130 w 48891"/>
                  <a:gd name="connsiteY1" fmla="*/ 20795 h 22581"/>
                  <a:gd name="connsiteX2" fmla="*/ 42420 w 48891"/>
                  <a:gd name="connsiteY2" fmla="*/ 16375 h 22581"/>
                  <a:gd name="connsiteX3" fmla="*/ 39149 w 48891"/>
                  <a:gd name="connsiteY3" fmla="*/ 13810 h 22581"/>
                  <a:gd name="connsiteX4" fmla="*/ 37297 w 48891"/>
                  <a:gd name="connsiteY4" fmla="*/ 12573 h 22581"/>
                  <a:gd name="connsiteX5" fmla="*/ 35331 w 48891"/>
                  <a:gd name="connsiteY5" fmla="*/ 11451 h 22581"/>
                  <a:gd name="connsiteX6" fmla="*/ 33250 w 48891"/>
                  <a:gd name="connsiteY6" fmla="*/ 10535 h 22581"/>
                  <a:gd name="connsiteX7" fmla="*/ 31100 w 48891"/>
                  <a:gd name="connsiteY7" fmla="*/ 9825 h 22581"/>
                  <a:gd name="connsiteX8" fmla="*/ 26664 w 48891"/>
                  <a:gd name="connsiteY8" fmla="*/ 9298 h 22581"/>
                  <a:gd name="connsiteX9" fmla="*/ 25543 w 48891"/>
                  <a:gd name="connsiteY9" fmla="*/ 9344 h 22581"/>
                  <a:gd name="connsiteX10" fmla="*/ 24834 w 48891"/>
                  <a:gd name="connsiteY10" fmla="*/ 9344 h 22581"/>
                  <a:gd name="connsiteX11" fmla="*/ 24171 w 48891"/>
                  <a:gd name="connsiteY11" fmla="*/ 9458 h 22581"/>
                  <a:gd name="connsiteX12" fmla="*/ 21496 w 48891"/>
                  <a:gd name="connsiteY12" fmla="*/ 9642 h 22581"/>
                  <a:gd name="connsiteX13" fmla="*/ 16007 w 48891"/>
                  <a:gd name="connsiteY13" fmla="*/ 9596 h 22581"/>
                  <a:gd name="connsiteX14" fmla="*/ 13355 w 48891"/>
                  <a:gd name="connsiteY14" fmla="*/ 9252 h 22581"/>
                  <a:gd name="connsiteX15" fmla="*/ 10839 w 48891"/>
                  <a:gd name="connsiteY15" fmla="*/ 8749 h 22581"/>
                  <a:gd name="connsiteX16" fmla="*/ 6426 w 48891"/>
                  <a:gd name="connsiteY16" fmla="*/ 6985 h 22581"/>
                  <a:gd name="connsiteX17" fmla="*/ 3133 w 48891"/>
                  <a:gd name="connsiteY17" fmla="*/ 4649 h 22581"/>
                  <a:gd name="connsiteX18" fmla="*/ 1166 w 48891"/>
                  <a:gd name="connsiteY18" fmla="*/ 2336 h 22581"/>
                  <a:gd name="connsiteX19" fmla="*/ 0 w 48891"/>
                  <a:gd name="connsiteY19" fmla="*/ 0 h 22581"/>
                  <a:gd name="connsiteX20" fmla="*/ 1989 w 48891"/>
                  <a:gd name="connsiteY20" fmla="*/ 1511 h 22581"/>
                  <a:gd name="connsiteX21" fmla="*/ 4391 w 48891"/>
                  <a:gd name="connsiteY21" fmla="*/ 2840 h 22581"/>
                  <a:gd name="connsiteX22" fmla="*/ 7638 w 48891"/>
                  <a:gd name="connsiteY22" fmla="*/ 3893 h 22581"/>
                  <a:gd name="connsiteX23" fmla="*/ 11571 w 48891"/>
                  <a:gd name="connsiteY23" fmla="*/ 4466 h 22581"/>
                  <a:gd name="connsiteX24" fmla="*/ 13789 w 48891"/>
                  <a:gd name="connsiteY24" fmla="*/ 4489 h 22581"/>
                  <a:gd name="connsiteX25" fmla="*/ 16099 w 48891"/>
                  <a:gd name="connsiteY25" fmla="*/ 4443 h 22581"/>
                  <a:gd name="connsiteX26" fmla="*/ 20993 w 48891"/>
                  <a:gd name="connsiteY26" fmla="*/ 4031 h 22581"/>
                  <a:gd name="connsiteX27" fmla="*/ 23645 w 48891"/>
                  <a:gd name="connsiteY27" fmla="*/ 3710 h 22581"/>
                  <a:gd name="connsiteX28" fmla="*/ 24309 w 48891"/>
                  <a:gd name="connsiteY28" fmla="*/ 3641 h 22581"/>
                  <a:gd name="connsiteX29" fmla="*/ 24971 w 48891"/>
                  <a:gd name="connsiteY29" fmla="*/ 3596 h 22581"/>
                  <a:gd name="connsiteX30" fmla="*/ 26549 w 48891"/>
                  <a:gd name="connsiteY30" fmla="*/ 3504 h 22581"/>
                  <a:gd name="connsiteX31" fmla="*/ 32701 w 48891"/>
                  <a:gd name="connsiteY31" fmla="*/ 4420 h 22581"/>
                  <a:gd name="connsiteX32" fmla="*/ 37938 w 48891"/>
                  <a:gd name="connsiteY32" fmla="*/ 7054 h 22581"/>
                  <a:gd name="connsiteX33" fmla="*/ 40087 w 48891"/>
                  <a:gd name="connsiteY33" fmla="*/ 8703 h 22581"/>
                  <a:gd name="connsiteX34" fmla="*/ 41939 w 48891"/>
                  <a:gd name="connsiteY34" fmla="*/ 10489 h 22581"/>
                  <a:gd name="connsiteX35" fmla="*/ 43517 w 48891"/>
                  <a:gd name="connsiteY35" fmla="*/ 12298 h 22581"/>
                  <a:gd name="connsiteX36" fmla="*/ 44821 w 48891"/>
                  <a:gd name="connsiteY36" fmla="*/ 14085 h 22581"/>
                  <a:gd name="connsiteX37" fmla="*/ 48868 w 48891"/>
                  <a:gd name="connsiteY37" fmla="*/ 22489 h 2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891" h="22581">
                    <a:moveTo>
                      <a:pt x="48891" y="22581"/>
                    </a:moveTo>
                    <a:cubicBezTo>
                      <a:pt x="48891" y="22581"/>
                      <a:pt x="48251" y="21917"/>
                      <a:pt x="47130" y="20795"/>
                    </a:cubicBezTo>
                    <a:cubicBezTo>
                      <a:pt x="46010" y="19650"/>
                      <a:pt x="44386" y="18092"/>
                      <a:pt x="42420" y="16375"/>
                    </a:cubicBezTo>
                    <a:cubicBezTo>
                      <a:pt x="41413" y="15504"/>
                      <a:pt x="40293" y="14680"/>
                      <a:pt x="39149" y="13810"/>
                    </a:cubicBezTo>
                    <a:cubicBezTo>
                      <a:pt x="38555" y="13398"/>
                      <a:pt x="37938" y="13008"/>
                      <a:pt x="37297" y="12573"/>
                    </a:cubicBezTo>
                    <a:cubicBezTo>
                      <a:pt x="36657" y="12207"/>
                      <a:pt x="36017" y="11794"/>
                      <a:pt x="35331" y="11451"/>
                    </a:cubicBezTo>
                    <a:cubicBezTo>
                      <a:pt x="34645" y="11176"/>
                      <a:pt x="33959" y="10764"/>
                      <a:pt x="33250" y="10535"/>
                    </a:cubicBezTo>
                    <a:cubicBezTo>
                      <a:pt x="32541" y="10306"/>
                      <a:pt x="31855" y="9962"/>
                      <a:pt x="31100" y="9825"/>
                    </a:cubicBezTo>
                    <a:cubicBezTo>
                      <a:pt x="29636" y="9458"/>
                      <a:pt x="28150" y="9207"/>
                      <a:pt x="26664" y="9298"/>
                    </a:cubicBezTo>
                    <a:lnTo>
                      <a:pt x="25543" y="9344"/>
                    </a:lnTo>
                    <a:lnTo>
                      <a:pt x="24834" y="9344"/>
                    </a:lnTo>
                    <a:cubicBezTo>
                      <a:pt x="24834" y="9344"/>
                      <a:pt x="24171" y="9458"/>
                      <a:pt x="24171" y="9458"/>
                    </a:cubicBezTo>
                    <a:cubicBezTo>
                      <a:pt x="23279" y="9504"/>
                      <a:pt x="22387" y="9573"/>
                      <a:pt x="21496" y="9642"/>
                    </a:cubicBezTo>
                    <a:cubicBezTo>
                      <a:pt x="19803" y="9825"/>
                      <a:pt x="17791" y="9664"/>
                      <a:pt x="16007" y="9596"/>
                    </a:cubicBezTo>
                    <a:cubicBezTo>
                      <a:pt x="15092" y="9573"/>
                      <a:pt x="14224" y="9412"/>
                      <a:pt x="13355" y="9252"/>
                    </a:cubicBezTo>
                    <a:cubicBezTo>
                      <a:pt x="12486" y="9092"/>
                      <a:pt x="11662" y="9000"/>
                      <a:pt x="10839" y="8749"/>
                    </a:cubicBezTo>
                    <a:cubicBezTo>
                      <a:pt x="9216" y="8222"/>
                      <a:pt x="7706" y="7786"/>
                      <a:pt x="6426" y="6985"/>
                    </a:cubicBezTo>
                    <a:cubicBezTo>
                      <a:pt x="5077" y="6390"/>
                      <a:pt x="4025" y="5451"/>
                      <a:pt x="3133" y="4649"/>
                    </a:cubicBezTo>
                    <a:cubicBezTo>
                      <a:pt x="2264" y="3871"/>
                      <a:pt x="1692" y="2954"/>
                      <a:pt x="1166" y="2336"/>
                    </a:cubicBezTo>
                    <a:cubicBezTo>
                      <a:pt x="343" y="847"/>
                      <a:pt x="0" y="0"/>
                      <a:pt x="0" y="0"/>
                    </a:cubicBezTo>
                    <a:cubicBezTo>
                      <a:pt x="0" y="0"/>
                      <a:pt x="777" y="572"/>
                      <a:pt x="1989" y="1511"/>
                    </a:cubicBezTo>
                    <a:cubicBezTo>
                      <a:pt x="2698" y="1878"/>
                      <a:pt x="3453" y="2405"/>
                      <a:pt x="4391" y="2840"/>
                    </a:cubicBezTo>
                    <a:cubicBezTo>
                      <a:pt x="5374" y="3206"/>
                      <a:pt x="6380" y="3664"/>
                      <a:pt x="7638" y="3893"/>
                    </a:cubicBezTo>
                    <a:cubicBezTo>
                      <a:pt x="8781" y="4260"/>
                      <a:pt x="10199" y="4260"/>
                      <a:pt x="11571" y="4466"/>
                    </a:cubicBezTo>
                    <a:cubicBezTo>
                      <a:pt x="12280" y="4534"/>
                      <a:pt x="13034" y="4466"/>
                      <a:pt x="13789" y="4489"/>
                    </a:cubicBezTo>
                    <a:cubicBezTo>
                      <a:pt x="14544" y="4466"/>
                      <a:pt x="15321" y="4580"/>
                      <a:pt x="16099" y="4443"/>
                    </a:cubicBezTo>
                    <a:cubicBezTo>
                      <a:pt x="17677" y="4306"/>
                      <a:pt x="19186" y="4328"/>
                      <a:pt x="20993" y="4031"/>
                    </a:cubicBezTo>
                    <a:cubicBezTo>
                      <a:pt x="21861" y="3916"/>
                      <a:pt x="22753" y="3825"/>
                      <a:pt x="23645" y="3710"/>
                    </a:cubicBezTo>
                    <a:lnTo>
                      <a:pt x="24309" y="3641"/>
                    </a:lnTo>
                    <a:lnTo>
                      <a:pt x="24971" y="3596"/>
                    </a:lnTo>
                    <a:lnTo>
                      <a:pt x="26549" y="3504"/>
                    </a:lnTo>
                    <a:cubicBezTo>
                      <a:pt x="28653" y="3435"/>
                      <a:pt x="30757" y="3802"/>
                      <a:pt x="32701" y="4420"/>
                    </a:cubicBezTo>
                    <a:cubicBezTo>
                      <a:pt x="34645" y="5084"/>
                      <a:pt x="36383" y="6023"/>
                      <a:pt x="37938" y="7054"/>
                    </a:cubicBezTo>
                    <a:cubicBezTo>
                      <a:pt x="38692" y="7581"/>
                      <a:pt x="39401" y="8153"/>
                      <a:pt x="40087" y="8703"/>
                    </a:cubicBezTo>
                    <a:cubicBezTo>
                      <a:pt x="40727" y="9298"/>
                      <a:pt x="41345" y="9916"/>
                      <a:pt x="41939" y="10489"/>
                    </a:cubicBezTo>
                    <a:cubicBezTo>
                      <a:pt x="42511" y="11107"/>
                      <a:pt x="43014" y="11703"/>
                      <a:pt x="43517" y="12298"/>
                    </a:cubicBezTo>
                    <a:cubicBezTo>
                      <a:pt x="43974" y="12916"/>
                      <a:pt x="44409" y="13535"/>
                      <a:pt x="44821" y="14085"/>
                    </a:cubicBezTo>
                    <a:cubicBezTo>
                      <a:pt x="48045" y="18802"/>
                      <a:pt x="48868" y="22489"/>
                      <a:pt x="48868" y="22489"/>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0" name="Freeform: Shape 2067">
                <a:extLst>
                  <a:ext uri="{FF2B5EF4-FFF2-40B4-BE49-F238E27FC236}">
                    <a16:creationId xmlns:a16="http://schemas.microsoft.com/office/drawing/2014/main" id="{D8A25F14-AE8F-4CC4-1012-9BD34A49D735}"/>
                  </a:ext>
                </a:extLst>
              </p:cNvPr>
              <p:cNvSpPr/>
              <p:nvPr/>
            </p:nvSpPr>
            <p:spPr>
              <a:xfrm>
                <a:off x="4404527" y="3842846"/>
                <a:ext cx="54057" cy="27834"/>
              </a:xfrm>
              <a:custGeom>
                <a:avLst/>
                <a:gdLst>
                  <a:gd name="connsiteX0" fmla="*/ 53074 w 54057"/>
                  <a:gd name="connsiteY0" fmla="*/ 27646 h 27834"/>
                  <a:gd name="connsiteX1" fmla="*/ 51610 w 54057"/>
                  <a:gd name="connsiteY1" fmla="*/ 26387 h 27834"/>
                  <a:gd name="connsiteX2" fmla="*/ 50901 w 54057"/>
                  <a:gd name="connsiteY2" fmla="*/ 25814 h 27834"/>
                  <a:gd name="connsiteX3" fmla="*/ 50147 w 54057"/>
                  <a:gd name="connsiteY3" fmla="*/ 25219 h 27834"/>
                  <a:gd name="connsiteX4" fmla="*/ 47128 w 54057"/>
                  <a:gd name="connsiteY4" fmla="*/ 22837 h 27834"/>
                  <a:gd name="connsiteX5" fmla="*/ 46374 w 54057"/>
                  <a:gd name="connsiteY5" fmla="*/ 22264 h 27834"/>
                  <a:gd name="connsiteX6" fmla="*/ 46191 w 54057"/>
                  <a:gd name="connsiteY6" fmla="*/ 22104 h 27834"/>
                  <a:gd name="connsiteX7" fmla="*/ 46191 w 54057"/>
                  <a:gd name="connsiteY7" fmla="*/ 22104 h 27834"/>
                  <a:gd name="connsiteX8" fmla="*/ 46099 w 54057"/>
                  <a:gd name="connsiteY8" fmla="*/ 22035 h 27834"/>
                  <a:gd name="connsiteX9" fmla="*/ 45688 w 54057"/>
                  <a:gd name="connsiteY9" fmla="*/ 21806 h 27834"/>
                  <a:gd name="connsiteX10" fmla="*/ 44087 w 54057"/>
                  <a:gd name="connsiteY10" fmla="*/ 20707 h 27834"/>
                  <a:gd name="connsiteX11" fmla="*/ 43287 w 54057"/>
                  <a:gd name="connsiteY11" fmla="*/ 20180 h 27834"/>
                  <a:gd name="connsiteX12" fmla="*/ 42875 w 54057"/>
                  <a:gd name="connsiteY12" fmla="*/ 19929 h 27834"/>
                  <a:gd name="connsiteX13" fmla="*/ 42783 w 54057"/>
                  <a:gd name="connsiteY13" fmla="*/ 19860 h 27834"/>
                  <a:gd name="connsiteX14" fmla="*/ 42738 w 54057"/>
                  <a:gd name="connsiteY14" fmla="*/ 19860 h 27834"/>
                  <a:gd name="connsiteX15" fmla="*/ 42829 w 54057"/>
                  <a:gd name="connsiteY15" fmla="*/ 19905 h 27834"/>
                  <a:gd name="connsiteX16" fmla="*/ 42829 w 54057"/>
                  <a:gd name="connsiteY16" fmla="*/ 19905 h 27834"/>
                  <a:gd name="connsiteX17" fmla="*/ 42806 w 54057"/>
                  <a:gd name="connsiteY17" fmla="*/ 19883 h 27834"/>
                  <a:gd name="connsiteX18" fmla="*/ 42578 w 54057"/>
                  <a:gd name="connsiteY18" fmla="*/ 19768 h 27834"/>
                  <a:gd name="connsiteX19" fmla="*/ 40908 w 54057"/>
                  <a:gd name="connsiteY19" fmla="*/ 18829 h 27834"/>
                  <a:gd name="connsiteX20" fmla="*/ 41068 w 54057"/>
                  <a:gd name="connsiteY20" fmla="*/ 18921 h 27834"/>
                  <a:gd name="connsiteX21" fmla="*/ 39033 w 54057"/>
                  <a:gd name="connsiteY21" fmla="*/ 17959 h 27834"/>
                  <a:gd name="connsiteX22" fmla="*/ 39193 w 54057"/>
                  <a:gd name="connsiteY22" fmla="*/ 18028 h 27834"/>
                  <a:gd name="connsiteX23" fmla="*/ 37135 w 54057"/>
                  <a:gd name="connsiteY23" fmla="*/ 17295 h 27834"/>
                  <a:gd name="connsiteX24" fmla="*/ 37272 w 54057"/>
                  <a:gd name="connsiteY24" fmla="*/ 17340 h 27834"/>
                  <a:gd name="connsiteX25" fmla="*/ 35649 w 54057"/>
                  <a:gd name="connsiteY25" fmla="*/ 16905 h 27834"/>
                  <a:gd name="connsiteX26" fmla="*/ 34162 w 54057"/>
                  <a:gd name="connsiteY26" fmla="*/ 16699 h 27834"/>
                  <a:gd name="connsiteX27" fmla="*/ 32607 w 54057"/>
                  <a:gd name="connsiteY27" fmla="*/ 16630 h 27834"/>
                  <a:gd name="connsiteX28" fmla="*/ 31304 w 54057"/>
                  <a:gd name="connsiteY28" fmla="*/ 16699 h 27834"/>
                  <a:gd name="connsiteX29" fmla="*/ 30458 w 54057"/>
                  <a:gd name="connsiteY29" fmla="*/ 16814 h 27834"/>
                  <a:gd name="connsiteX30" fmla="*/ 30000 w 54057"/>
                  <a:gd name="connsiteY30" fmla="*/ 16860 h 27834"/>
                  <a:gd name="connsiteX31" fmla="*/ 29909 w 54057"/>
                  <a:gd name="connsiteY31" fmla="*/ 16860 h 27834"/>
                  <a:gd name="connsiteX32" fmla="*/ 29886 w 54057"/>
                  <a:gd name="connsiteY32" fmla="*/ 16860 h 27834"/>
                  <a:gd name="connsiteX33" fmla="*/ 29886 w 54057"/>
                  <a:gd name="connsiteY33" fmla="*/ 16860 h 27834"/>
                  <a:gd name="connsiteX34" fmla="*/ 30069 w 54057"/>
                  <a:gd name="connsiteY34" fmla="*/ 16860 h 27834"/>
                  <a:gd name="connsiteX35" fmla="*/ 30000 w 54057"/>
                  <a:gd name="connsiteY35" fmla="*/ 16860 h 27834"/>
                  <a:gd name="connsiteX36" fmla="*/ 29749 w 54057"/>
                  <a:gd name="connsiteY36" fmla="*/ 16905 h 27834"/>
                  <a:gd name="connsiteX37" fmla="*/ 28011 w 54057"/>
                  <a:gd name="connsiteY37" fmla="*/ 17157 h 27834"/>
                  <a:gd name="connsiteX38" fmla="*/ 26227 w 54057"/>
                  <a:gd name="connsiteY38" fmla="*/ 17409 h 27834"/>
                  <a:gd name="connsiteX39" fmla="*/ 24535 w 54057"/>
                  <a:gd name="connsiteY39" fmla="*/ 17569 h 27834"/>
                  <a:gd name="connsiteX40" fmla="*/ 20899 w 54057"/>
                  <a:gd name="connsiteY40" fmla="*/ 17730 h 27834"/>
                  <a:gd name="connsiteX41" fmla="*/ 20259 w 54057"/>
                  <a:gd name="connsiteY41" fmla="*/ 17730 h 27834"/>
                  <a:gd name="connsiteX42" fmla="*/ 19824 w 54057"/>
                  <a:gd name="connsiteY42" fmla="*/ 17684 h 27834"/>
                  <a:gd name="connsiteX43" fmla="*/ 18978 w 54057"/>
                  <a:gd name="connsiteY43" fmla="*/ 17638 h 27834"/>
                  <a:gd name="connsiteX44" fmla="*/ 18132 w 54057"/>
                  <a:gd name="connsiteY44" fmla="*/ 17592 h 27834"/>
                  <a:gd name="connsiteX45" fmla="*/ 17926 w 54057"/>
                  <a:gd name="connsiteY45" fmla="*/ 17592 h 27834"/>
                  <a:gd name="connsiteX46" fmla="*/ 17812 w 54057"/>
                  <a:gd name="connsiteY46" fmla="*/ 17569 h 27834"/>
                  <a:gd name="connsiteX47" fmla="*/ 17766 w 54057"/>
                  <a:gd name="connsiteY47" fmla="*/ 17569 h 27834"/>
                  <a:gd name="connsiteX48" fmla="*/ 17217 w 54057"/>
                  <a:gd name="connsiteY48" fmla="*/ 17478 h 27834"/>
                  <a:gd name="connsiteX49" fmla="*/ 17172 w 54057"/>
                  <a:gd name="connsiteY49" fmla="*/ 17478 h 27834"/>
                  <a:gd name="connsiteX50" fmla="*/ 16737 w 54057"/>
                  <a:gd name="connsiteY50" fmla="*/ 17409 h 27834"/>
                  <a:gd name="connsiteX51" fmla="*/ 15022 w 54057"/>
                  <a:gd name="connsiteY51" fmla="*/ 17180 h 27834"/>
                  <a:gd name="connsiteX52" fmla="*/ 14793 w 54057"/>
                  <a:gd name="connsiteY52" fmla="*/ 17180 h 27834"/>
                  <a:gd name="connsiteX53" fmla="*/ 14702 w 54057"/>
                  <a:gd name="connsiteY53" fmla="*/ 17157 h 27834"/>
                  <a:gd name="connsiteX54" fmla="*/ 14679 w 54057"/>
                  <a:gd name="connsiteY54" fmla="*/ 17157 h 27834"/>
                  <a:gd name="connsiteX55" fmla="*/ 14313 w 54057"/>
                  <a:gd name="connsiteY55" fmla="*/ 17043 h 27834"/>
                  <a:gd name="connsiteX56" fmla="*/ 14244 w 54057"/>
                  <a:gd name="connsiteY56" fmla="*/ 17043 h 27834"/>
                  <a:gd name="connsiteX57" fmla="*/ 13833 w 54057"/>
                  <a:gd name="connsiteY57" fmla="*/ 16928 h 27834"/>
                  <a:gd name="connsiteX58" fmla="*/ 13010 w 54057"/>
                  <a:gd name="connsiteY58" fmla="*/ 16699 h 27834"/>
                  <a:gd name="connsiteX59" fmla="*/ 11180 w 54057"/>
                  <a:gd name="connsiteY59" fmla="*/ 16104 h 27834"/>
                  <a:gd name="connsiteX60" fmla="*/ 9008 w 54057"/>
                  <a:gd name="connsiteY60" fmla="*/ 15142 h 27834"/>
                  <a:gd name="connsiteX61" fmla="*/ 9488 w 54057"/>
                  <a:gd name="connsiteY61" fmla="*/ 15417 h 27834"/>
                  <a:gd name="connsiteX62" fmla="*/ 8299 w 54057"/>
                  <a:gd name="connsiteY62" fmla="*/ 14821 h 27834"/>
                  <a:gd name="connsiteX63" fmla="*/ 7224 w 54057"/>
                  <a:gd name="connsiteY63" fmla="*/ 14203 h 27834"/>
                  <a:gd name="connsiteX64" fmla="*/ 6309 w 54057"/>
                  <a:gd name="connsiteY64" fmla="*/ 13539 h 27834"/>
                  <a:gd name="connsiteX65" fmla="*/ 5509 w 54057"/>
                  <a:gd name="connsiteY65" fmla="*/ 12921 h 27834"/>
                  <a:gd name="connsiteX66" fmla="*/ 5143 w 54057"/>
                  <a:gd name="connsiteY66" fmla="*/ 12669 h 27834"/>
                  <a:gd name="connsiteX67" fmla="*/ 4480 w 54057"/>
                  <a:gd name="connsiteY67" fmla="*/ 12004 h 27834"/>
                  <a:gd name="connsiteX68" fmla="*/ 3840 w 54057"/>
                  <a:gd name="connsiteY68" fmla="*/ 11386 h 27834"/>
                  <a:gd name="connsiteX69" fmla="*/ 2513 w 54057"/>
                  <a:gd name="connsiteY69" fmla="*/ 9898 h 27834"/>
                  <a:gd name="connsiteX70" fmla="*/ 2147 w 54057"/>
                  <a:gd name="connsiteY70" fmla="*/ 9394 h 27834"/>
                  <a:gd name="connsiteX71" fmla="*/ 2079 w 54057"/>
                  <a:gd name="connsiteY71" fmla="*/ 9233 h 27834"/>
                  <a:gd name="connsiteX72" fmla="*/ 569 w 54057"/>
                  <a:gd name="connsiteY72" fmla="*/ 6600 h 27834"/>
                  <a:gd name="connsiteX73" fmla="*/ 2216 w 54057"/>
                  <a:gd name="connsiteY73" fmla="*/ 577 h 27834"/>
                  <a:gd name="connsiteX74" fmla="*/ 6835 w 54057"/>
                  <a:gd name="connsiteY74" fmla="*/ 737 h 27834"/>
                  <a:gd name="connsiteX75" fmla="*/ 7338 w 54057"/>
                  <a:gd name="connsiteY75" fmla="*/ 1080 h 27834"/>
                  <a:gd name="connsiteX76" fmla="*/ 9580 w 54057"/>
                  <a:gd name="connsiteY76" fmla="*/ 2615 h 27834"/>
                  <a:gd name="connsiteX77" fmla="*/ 8871 w 54057"/>
                  <a:gd name="connsiteY77" fmla="*/ 2134 h 27834"/>
                  <a:gd name="connsiteX78" fmla="*/ 11157 w 54057"/>
                  <a:gd name="connsiteY78" fmla="*/ 3210 h 27834"/>
                  <a:gd name="connsiteX79" fmla="*/ 10814 w 54057"/>
                  <a:gd name="connsiteY79" fmla="*/ 3073 h 27834"/>
                  <a:gd name="connsiteX80" fmla="*/ 11615 w 54057"/>
                  <a:gd name="connsiteY80" fmla="*/ 3302 h 27834"/>
                  <a:gd name="connsiteX81" fmla="*/ 12003 w 54057"/>
                  <a:gd name="connsiteY81" fmla="*/ 3416 h 27834"/>
                  <a:gd name="connsiteX82" fmla="*/ 12369 w 54057"/>
                  <a:gd name="connsiteY82" fmla="*/ 3508 h 27834"/>
                  <a:gd name="connsiteX83" fmla="*/ 13261 w 54057"/>
                  <a:gd name="connsiteY83" fmla="*/ 3646 h 27834"/>
                  <a:gd name="connsiteX84" fmla="*/ 13924 w 54057"/>
                  <a:gd name="connsiteY84" fmla="*/ 3806 h 27834"/>
                  <a:gd name="connsiteX85" fmla="*/ 14656 w 54057"/>
                  <a:gd name="connsiteY85" fmla="*/ 3760 h 27834"/>
                  <a:gd name="connsiteX86" fmla="*/ 16142 w 54057"/>
                  <a:gd name="connsiteY86" fmla="*/ 3806 h 27834"/>
                  <a:gd name="connsiteX87" fmla="*/ 17011 w 54057"/>
                  <a:gd name="connsiteY87" fmla="*/ 3806 h 27834"/>
                  <a:gd name="connsiteX88" fmla="*/ 17057 w 54057"/>
                  <a:gd name="connsiteY88" fmla="*/ 3829 h 27834"/>
                  <a:gd name="connsiteX89" fmla="*/ 16600 w 54057"/>
                  <a:gd name="connsiteY89" fmla="*/ 3806 h 27834"/>
                  <a:gd name="connsiteX90" fmla="*/ 16737 w 54057"/>
                  <a:gd name="connsiteY90" fmla="*/ 3806 h 27834"/>
                  <a:gd name="connsiteX91" fmla="*/ 16943 w 54057"/>
                  <a:gd name="connsiteY91" fmla="*/ 3783 h 27834"/>
                  <a:gd name="connsiteX92" fmla="*/ 17331 w 54057"/>
                  <a:gd name="connsiteY92" fmla="*/ 3737 h 27834"/>
                  <a:gd name="connsiteX93" fmla="*/ 18132 w 54057"/>
                  <a:gd name="connsiteY93" fmla="*/ 3691 h 27834"/>
                  <a:gd name="connsiteX94" fmla="*/ 18521 w 54057"/>
                  <a:gd name="connsiteY94" fmla="*/ 3691 h 27834"/>
                  <a:gd name="connsiteX95" fmla="*/ 18727 w 54057"/>
                  <a:gd name="connsiteY95" fmla="*/ 3646 h 27834"/>
                  <a:gd name="connsiteX96" fmla="*/ 18818 w 54057"/>
                  <a:gd name="connsiteY96" fmla="*/ 3646 h 27834"/>
                  <a:gd name="connsiteX97" fmla="*/ 18521 w 54057"/>
                  <a:gd name="connsiteY97" fmla="*/ 3622 h 27834"/>
                  <a:gd name="connsiteX98" fmla="*/ 18612 w 54057"/>
                  <a:gd name="connsiteY98" fmla="*/ 3622 h 27834"/>
                  <a:gd name="connsiteX99" fmla="*/ 19824 w 54057"/>
                  <a:gd name="connsiteY99" fmla="*/ 3508 h 27834"/>
                  <a:gd name="connsiteX100" fmla="*/ 21288 w 54057"/>
                  <a:gd name="connsiteY100" fmla="*/ 3325 h 27834"/>
                  <a:gd name="connsiteX101" fmla="*/ 22820 w 54057"/>
                  <a:gd name="connsiteY101" fmla="*/ 3164 h 27834"/>
                  <a:gd name="connsiteX102" fmla="*/ 24123 w 54057"/>
                  <a:gd name="connsiteY102" fmla="*/ 3004 h 27834"/>
                  <a:gd name="connsiteX103" fmla="*/ 27325 w 54057"/>
                  <a:gd name="connsiteY103" fmla="*/ 2615 h 27834"/>
                  <a:gd name="connsiteX104" fmla="*/ 28171 w 54057"/>
                  <a:gd name="connsiteY104" fmla="*/ 2523 h 27834"/>
                  <a:gd name="connsiteX105" fmla="*/ 29177 w 54057"/>
                  <a:gd name="connsiteY105" fmla="*/ 2455 h 27834"/>
                  <a:gd name="connsiteX106" fmla="*/ 30824 w 54057"/>
                  <a:gd name="connsiteY106" fmla="*/ 2455 h 27834"/>
                  <a:gd name="connsiteX107" fmla="*/ 30915 w 54057"/>
                  <a:gd name="connsiteY107" fmla="*/ 2432 h 27834"/>
                  <a:gd name="connsiteX108" fmla="*/ 31715 w 54057"/>
                  <a:gd name="connsiteY108" fmla="*/ 2432 h 27834"/>
                  <a:gd name="connsiteX109" fmla="*/ 31898 w 54057"/>
                  <a:gd name="connsiteY109" fmla="*/ 2455 h 27834"/>
                  <a:gd name="connsiteX110" fmla="*/ 32287 w 54057"/>
                  <a:gd name="connsiteY110" fmla="*/ 2523 h 27834"/>
                  <a:gd name="connsiteX111" fmla="*/ 33065 w 54057"/>
                  <a:gd name="connsiteY111" fmla="*/ 2615 h 27834"/>
                  <a:gd name="connsiteX112" fmla="*/ 34620 w 54057"/>
                  <a:gd name="connsiteY112" fmla="*/ 2821 h 27834"/>
                  <a:gd name="connsiteX113" fmla="*/ 38964 w 54057"/>
                  <a:gd name="connsiteY113" fmla="*/ 4058 h 27834"/>
                  <a:gd name="connsiteX114" fmla="*/ 39033 w 54057"/>
                  <a:gd name="connsiteY114" fmla="*/ 4058 h 27834"/>
                  <a:gd name="connsiteX115" fmla="*/ 39445 w 54057"/>
                  <a:gd name="connsiteY115" fmla="*/ 4241 h 27834"/>
                  <a:gd name="connsiteX116" fmla="*/ 39491 w 54057"/>
                  <a:gd name="connsiteY116" fmla="*/ 4241 h 27834"/>
                  <a:gd name="connsiteX117" fmla="*/ 39559 w 54057"/>
                  <a:gd name="connsiteY117" fmla="*/ 4309 h 27834"/>
                  <a:gd name="connsiteX118" fmla="*/ 39742 w 54057"/>
                  <a:gd name="connsiteY118" fmla="*/ 4401 h 27834"/>
                  <a:gd name="connsiteX119" fmla="*/ 40085 w 54057"/>
                  <a:gd name="connsiteY119" fmla="*/ 4584 h 27834"/>
                  <a:gd name="connsiteX120" fmla="*/ 40771 w 54057"/>
                  <a:gd name="connsiteY120" fmla="*/ 4974 h 27834"/>
                  <a:gd name="connsiteX121" fmla="*/ 42166 w 54057"/>
                  <a:gd name="connsiteY121" fmla="*/ 5752 h 27834"/>
                  <a:gd name="connsiteX122" fmla="*/ 43927 w 54057"/>
                  <a:gd name="connsiteY122" fmla="*/ 6966 h 27834"/>
                  <a:gd name="connsiteX123" fmla="*/ 44773 w 54057"/>
                  <a:gd name="connsiteY123" fmla="*/ 7585 h 27834"/>
                  <a:gd name="connsiteX124" fmla="*/ 45207 w 54057"/>
                  <a:gd name="connsiteY124" fmla="*/ 7882 h 27834"/>
                  <a:gd name="connsiteX125" fmla="*/ 45207 w 54057"/>
                  <a:gd name="connsiteY125" fmla="*/ 7882 h 27834"/>
                  <a:gd name="connsiteX126" fmla="*/ 45459 w 54057"/>
                  <a:gd name="connsiteY126" fmla="*/ 8065 h 27834"/>
                  <a:gd name="connsiteX127" fmla="*/ 45459 w 54057"/>
                  <a:gd name="connsiteY127" fmla="*/ 8065 h 27834"/>
                  <a:gd name="connsiteX128" fmla="*/ 45482 w 54057"/>
                  <a:gd name="connsiteY128" fmla="*/ 8111 h 27834"/>
                  <a:gd name="connsiteX129" fmla="*/ 45550 w 54057"/>
                  <a:gd name="connsiteY129" fmla="*/ 8180 h 27834"/>
                  <a:gd name="connsiteX130" fmla="*/ 45688 w 54057"/>
                  <a:gd name="connsiteY130" fmla="*/ 8317 h 27834"/>
                  <a:gd name="connsiteX131" fmla="*/ 46808 w 54057"/>
                  <a:gd name="connsiteY131" fmla="*/ 9439 h 27834"/>
                  <a:gd name="connsiteX132" fmla="*/ 47357 w 54057"/>
                  <a:gd name="connsiteY132" fmla="*/ 10012 h 27834"/>
                  <a:gd name="connsiteX133" fmla="*/ 47746 w 54057"/>
                  <a:gd name="connsiteY133" fmla="*/ 10356 h 27834"/>
                  <a:gd name="connsiteX134" fmla="*/ 47769 w 54057"/>
                  <a:gd name="connsiteY134" fmla="*/ 10356 h 27834"/>
                  <a:gd name="connsiteX135" fmla="*/ 47791 w 54057"/>
                  <a:gd name="connsiteY135" fmla="*/ 10424 h 27834"/>
                  <a:gd name="connsiteX136" fmla="*/ 47860 w 54057"/>
                  <a:gd name="connsiteY136" fmla="*/ 10493 h 27834"/>
                  <a:gd name="connsiteX137" fmla="*/ 47975 w 54057"/>
                  <a:gd name="connsiteY137" fmla="*/ 10676 h 27834"/>
                  <a:gd name="connsiteX138" fmla="*/ 48226 w 54057"/>
                  <a:gd name="connsiteY138" fmla="*/ 10974 h 27834"/>
                  <a:gd name="connsiteX139" fmla="*/ 49186 w 54057"/>
                  <a:gd name="connsiteY139" fmla="*/ 12256 h 27834"/>
                  <a:gd name="connsiteX140" fmla="*/ 49301 w 54057"/>
                  <a:gd name="connsiteY140" fmla="*/ 12417 h 27834"/>
                  <a:gd name="connsiteX141" fmla="*/ 49575 w 54057"/>
                  <a:gd name="connsiteY141" fmla="*/ 12691 h 27834"/>
                  <a:gd name="connsiteX142" fmla="*/ 49575 w 54057"/>
                  <a:gd name="connsiteY142" fmla="*/ 12691 h 27834"/>
                  <a:gd name="connsiteX143" fmla="*/ 49575 w 54057"/>
                  <a:gd name="connsiteY143" fmla="*/ 12737 h 27834"/>
                  <a:gd name="connsiteX144" fmla="*/ 49575 w 54057"/>
                  <a:gd name="connsiteY144" fmla="*/ 12783 h 27834"/>
                  <a:gd name="connsiteX145" fmla="*/ 49644 w 54057"/>
                  <a:gd name="connsiteY145" fmla="*/ 12875 h 27834"/>
                  <a:gd name="connsiteX146" fmla="*/ 49849 w 54057"/>
                  <a:gd name="connsiteY146" fmla="*/ 13218 h 27834"/>
                  <a:gd name="connsiteX147" fmla="*/ 50261 w 54057"/>
                  <a:gd name="connsiteY147" fmla="*/ 13905 h 27834"/>
                  <a:gd name="connsiteX148" fmla="*/ 50673 w 54057"/>
                  <a:gd name="connsiteY148" fmla="*/ 14592 h 27834"/>
                  <a:gd name="connsiteX149" fmla="*/ 50764 w 54057"/>
                  <a:gd name="connsiteY149" fmla="*/ 14776 h 27834"/>
                  <a:gd name="connsiteX150" fmla="*/ 50764 w 54057"/>
                  <a:gd name="connsiteY150" fmla="*/ 14776 h 27834"/>
                  <a:gd name="connsiteX151" fmla="*/ 50947 w 54057"/>
                  <a:gd name="connsiteY151" fmla="*/ 15027 h 27834"/>
                  <a:gd name="connsiteX152" fmla="*/ 50947 w 54057"/>
                  <a:gd name="connsiteY152" fmla="*/ 15027 h 27834"/>
                  <a:gd name="connsiteX153" fmla="*/ 50947 w 54057"/>
                  <a:gd name="connsiteY153" fmla="*/ 15073 h 27834"/>
                  <a:gd name="connsiteX154" fmla="*/ 50993 w 54057"/>
                  <a:gd name="connsiteY154" fmla="*/ 15165 h 27834"/>
                  <a:gd name="connsiteX155" fmla="*/ 51176 w 54057"/>
                  <a:gd name="connsiteY155" fmla="*/ 15508 h 27834"/>
                  <a:gd name="connsiteX156" fmla="*/ 51839 w 54057"/>
                  <a:gd name="connsiteY156" fmla="*/ 16974 h 27834"/>
                  <a:gd name="connsiteX157" fmla="*/ 51885 w 54057"/>
                  <a:gd name="connsiteY157" fmla="*/ 17066 h 27834"/>
                  <a:gd name="connsiteX158" fmla="*/ 52068 w 54057"/>
                  <a:gd name="connsiteY158" fmla="*/ 17340 h 27834"/>
                  <a:gd name="connsiteX159" fmla="*/ 52068 w 54057"/>
                  <a:gd name="connsiteY159" fmla="*/ 17340 h 27834"/>
                  <a:gd name="connsiteX160" fmla="*/ 52068 w 54057"/>
                  <a:gd name="connsiteY160" fmla="*/ 17409 h 27834"/>
                  <a:gd name="connsiteX161" fmla="*/ 52136 w 54057"/>
                  <a:gd name="connsiteY161" fmla="*/ 17615 h 27834"/>
                  <a:gd name="connsiteX162" fmla="*/ 52273 w 54057"/>
                  <a:gd name="connsiteY162" fmla="*/ 17982 h 27834"/>
                  <a:gd name="connsiteX163" fmla="*/ 52525 w 54057"/>
                  <a:gd name="connsiteY163" fmla="*/ 18760 h 27834"/>
                  <a:gd name="connsiteX164" fmla="*/ 53005 w 54057"/>
                  <a:gd name="connsiteY164" fmla="*/ 20295 h 27834"/>
                  <a:gd name="connsiteX165" fmla="*/ 53257 w 54057"/>
                  <a:gd name="connsiteY165" fmla="*/ 21073 h 27834"/>
                  <a:gd name="connsiteX166" fmla="*/ 53463 w 54057"/>
                  <a:gd name="connsiteY166" fmla="*/ 21967 h 27834"/>
                  <a:gd name="connsiteX167" fmla="*/ 53806 w 54057"/>
                  <a:gd name="connsiteY167" fmla="*/ 23707 h 27834"/>
                  <a:gd name="connsiteX168" fmla="*/ 53988 w 54057"/>
                  <a:gd name="connsiteY168" fmla="*/ 27188 h 27834"/>
                  <a:gd name="connsiteX169" fmla="*/ 53988 w 54057"/>
                  <a:gd name="connsiteY169" fmla="*/ 27303 h 27834"/>
                  <a:gd name="connsiteX170" fmla="*/ 53371 w 54057"/>
                  <a:gd name="connsiteY170" fmla="*/ 27830 h 27834"/>
                  <a:gd name="connsiteX171" fmla="*/ 53028 w 54057"/>
                  <a:gd name="connsiteY171" fmla="*/ 27715 h 27834"/>
                  <a:gd name="connsiteX172" fmla="*/ 52937 w 54057"/>
                  <a:gd name="connsiteY172" fmla="*/ 27371 h 27834"/>
                  <a:gd name="connsiteX173" fmla="*/ 51016 w 54057"/>
                  <a:gd name="connsiteY173" fmla="*/ 24921 h 27834"/>
                  <a:gd name="connsiteX174" fmla="*/ 50033 w 54057"/>
                  <a:gd name="connsiteY174" fmla="*/ 23799 h 27834"/>
                  <a:gd name="connsiteX175" fmla="*/ 49575 w 54057"/>
                  <a:gd name="connsiteY175" fmla="*/ 23272 h 27834"/>
                  <a:gd name="connsiteX176" fmla="*/ 49004 w 54057"/>
                  <a:gd name="connsiteY176" fmla="*/ 22677 h 27834"/>
                  <a:gd name="connsiteX177" fmla="*/ 47860 w 54057"/>
                  <a:gd name="connsiteY177" fmla="*/ 21531 h 27834"/>
                  <a:gd name="connsiteX178" fmla="*/ 47311 w 54057"/>
                  <a:gd name="connsiteY178" fmla="*/ 20936 h 27834"/>
                  <a:gd name="connsiteX179" fmla="*/ 47037 w 54057"/>
                  <a:gd name="connsiteY179" fmla="*/ 20616 h 27834"/>
                  <a:gd name="connsiteX180" fmla="*/ 46899 w 54057"/>
                  <a:gd name="connsiteY180" fmla="*/ 20478 h 27834"/>
                  <a:gd name="connsiteX181" fmla="*/ 46877 w 54057"/>
                  <a:gd name="connsiteY181" fmla="*/ 20478 h 27834"/>
                  <a:gd name="connsiteX182" fmla="*/ 46877 w 54057"/>
                  <a:gd name="connsiteY182" fmla="*/ 20432 h 27834"/>
                  <a:gd name="connsiteX183" fmla="*/ 46877 w 54057"/>
                  <a:gd name="connsiteY183" fmla="*/ 20432 h 27834"/>
                  <a:gd name="connsiteX184" fmla="*/ 47037 w 54057"/>
                  <a:gd name="connsiteY184" fmla="*/ 20638 h 27834"/>
                  <a:gd name="connsiteX185" fmla="*/ 46945 w 54057"/>
                  <a:gd name="connsiteY185" fmla="*/ 20570 h 27834"/>
                  <a:gd name="connsiteX186" fmla="*/ 45756 w 54057"/>
                  <a:gd name="connsiteY186" fmla="*/ 19516 h 27834"/>
                  <a:gd name="connsiteX187" fmla="*/ 45459 w 54057"/>
                  <a:gd name="connsiteY187" fmla="*/ 19242 h 27834"/>
                  <a:gd name="connsiteX188" fmla="*/ 45390 w 54057"/>
                  <a:gd name="connsiteY188" fmla="*/ 19173 h 27834"/>
                  <a:gd name="connsiteX189" fmla="*/ 45390 w 54057"/>
                  <a:gd name="connsiteY189" fmla="*/ 19173 h 27834"/>
                  <a:gd name="connsiteX190" fmla="*/ 45390 w 54057"/>
                  <a:gd name="connsiteY190" fmla="*/ 19127 h 27834"/>
                  <a:gd name="connsiteX191" fmla="*/ 45573 w 54057"/>
                  <a:gd name="connsiteY191" fmla="*/ 19333 h 27834"/>
                  <a:gd name="connsiteX192" fmla="*/ 45505 w 54057"/>
                  <a:gd name="connsiteY192" fmla="*/ 19333 h 27834"/>
                  <a:gd name="connsiteX193" fmla="*/ 45367 w 54057"/>
                  <a:gd name="connsiteY193" fmla="*/ 19195 h 27834"/>
                  <a:gd name="connsiteX194" fmla="*/ 44727 w 54057"/>
                  <a:gd name="connsiteY194" fmla="*/ 18692 h 27834"/>
                  <a:gd name="connsiteX195" fmla="*/ 44110 w 54057"/>
                  <a:gd name="connsiteY195" fmla="*/ 18188 h 27834"/>
                  <a:gd name="connsiteX196" fmla="*/ 43789 w 54057"/>
                  <a:gd name="connsiteY196" fmla="*/ 17936 h 27834"/>
                  <a:gd name="connsiteX197" fmla="*/ 43721 w 54057"/>
                  <a:gd name="connsiteY197" fmla="*/ 17867 h 27834"/>
                  <a:gd name="connsiteX198" fmla="*/ 43675 w 54057"/>
                  <a:gd name="connsiteY198" fmla="*/ 17867 h 27834"/>
                  <a:gd name="connsiteX199" fmla="*/ 43652 w 54057"/>
                  <a:gd name="connsiteY199" fmla="*/ 17799 h 27834"/>
                  <a:gd name="connsiteX200" fmla="*/ 43652 w 54057"/>
                  <a:gd name="connsiteY200" fmla="*/ 17799 h 27834"/>
                  <a:gd name="connsiteX201" fmla="*/ 43904 w 54057"/>
                  <a:gd name="connsiteY201" fmla="*/ 18051 h 27834"/>
                  <a:gd name="connsiteX202" fmla="*/ 43744 w 54057"/>
                  <a:gd name="connsiteY202" fmla="*/ 17959 h 27834"/>
                  <a:gd name="connsiteX203" fmla="*/ 42440 w 54057"/>
                  <a:gd name="connsiteY203" fmla="*/ 17043 h 27834"/>
                  <a:gd name="connsiteX204" fmla="*/ 42120 w 54057"/>
                  <a:gd name="connsiteY204" fmla="*/ 16814 h 27834"/>
                  <a:gd name="connsiteX205" fmla="*/ 41960 w 54057"/>
                  <a:gd name="connsiteY205" fmla="*/ 16699 h 27834"/>
                  <a:gd name="connsiteX206" fmla="*/ 41892 w 54057"/>
                  <a:gd name="connsiteY206" fmla="*/ 16630 h 27834"/>
                  <a:gd name="connsiteX207" fmla="*/ 41846 w 54057"/>
                  <a:gd name="connsiteY207" fmla="*/ 16630 h 27834"/>
                  <a:gd name="connsiteX208" fmla="*/ 41823 w 54057"/>
                  <a:gd name="connsiteY208" fmla="*/ 16585 h 27834"/>
                  <a:gd name="connsiteX209" fmla="*/ 41823 w 54057"/>
                  <a:gd name="connsiteY209" fmla="*/ 16585 h 27834"/>
                  <a:gd name="connsiteX210" fmla="*/ 42189 w 54057"/>
                  <a:gd name="connsiteY210" fmla="*/ 16905 h 27834"/>
                  <a:gd name="connsiteX211" fmla="*/ 41503 w 54057"/>
                  <a:gd name="connsiteY211" fmla="*/ 16516 h 27834"/>
                  <a:gd name="connsiteX212" fmla="*/ 40131 w 54057"/>
                  <a:gd name="connsiteY212" fmla="*/ 15738 h 27834"/>
                  <a:gd name="connsiteX213" fmla="*/ 39948 w 54057"/>
                  <a:gd name="connsiteY213" fmla="*/ 15646 h 27834"/>
                  <a:gd name="connsiteX214" fmla="*/ 39856 w 54057"/>
                  <a:gd name="connsiteY214" fmla="*/ 15600 h 27834"/>
                  <a:gd name="connsiteX215" fmla="*/ 39811 w 54057"/>
                  <a:gd name="connsiteY215" fmla="*/ 15600 h 27834"/>
                  <a:gd name="connsiteX216" fmla="*/ 39811 w 54057"/>
                  <a:gd name="connsiteY216" fmla="*/ 15554 h 27834"/>
                  <a:gd name="connsiteX217" fmla="*/ 40039 w 54057"/>
                  <a:gd name="connsiteY217" fmla="*/ 15714 h 27834"/>
                  <a:gd name="connsiteX218" fmla="*/ 40039 w 54057"/>
                  <a:gd name="connsiteY218" fmla="*/ 15714 h 27834"/>
                  <a:gd name="connsiteX219" fmla="*/ 39765 w 54057"/>
                  <a:gd name="connsiteY219" fmla="*/ 15623 h 27834"/>
                  <a:gd name="connsiteX220" fmla="*/ 39262 w 54057"/>
                  <a:gd name="connsiteY220" fmla="*/ 15440 h 27834"/>
                  <a:gd name="connsiteX221" fmla="*/ 38301 w 54057"/>
                  <a:gd name="connsiteY221" fmla="*/ 15027 h 27834"/>
                  <a:gd name="connsiteX222" fmla="*/ 36815 w 54057"/>
                  <a:gd name="connsiteY222" fmla="*/ 14592 h 27834"/>
                  <a:gd name="connsiteX223" fmla="*/ 36060 w 54057"/>
                  <a:gd name="connsiteY223" fmla="*/ 14363 h 27834"/>
                  <a:gd name="connsiteX224" fmla="*/ 35694 w 54057"/>
                  <a:gd name="connsiteY224" fmla="*/ 14272 h 27834"/>
                  <a:gd name="connsiteX225" fmla="*/ 35511 w 54057"/>
                  <a:gd name="connsiteY225" fmla="*/ 14203 h 27834"/>
                  <a:gd name="connsiteX226" fmla="*/ 35420 w 54057"/>
                  <a:gd name="connsiteY226" fmla="*/ 14157 h 27834"/>
                  <a:gd name="connsiteX227" fmla="*/ 35420 w 54057"/>
                  <a:gd name="connsiteY227" fmla="*/ 14157 h 27834"/>
                  <a:gd name="connsiteX228" fmla="*/ 35786 w 54057"/>
                  <a:gd name="connsiteY228" fmla="*/ 14317 h 27834"/>
                  <a:gd name="connsiteX229" fmla="*/ 35763 w 54057"/>
                  <a:gd name="connsiteY229" fmla="*/ 14317 h 27834"/>
                  <a:gd name="connsiteX230" fmla="*/ 34002 w 54057"/>
                  <a:gd name="connsiteY230" fmla="*/ 14111 h 27834"/>
                  <a:gd name="connsiteX231" fmla="*/ 31052 w 54057"/>
                  <a:gd name="connsiteY231" fmla="*/ 14111 h 27834"/>
                  <a:gd name="connsiteX232" fmla="*/ 31007 w 54057"/>
                  <a:gd name="connsiteY232" fmla="*/ 14111 h 27834"/>
                  <a:gd name="connsiteX233" fmla="*/ 31007 w 54057"/>
                  <a:gd name="connsiteY233" fmla="*/ 14111 h 27834"/>
                  <a:gd name="connsiteX234" fmla="*/ 31693 w 54057"/>
                  <a:gd name="connsiteY234" fmla="*/ 14111 h 27834"/>
                  <a:gd name="connsiteX235" fmla="*/ 31578 w 54057"/>
                  <a:gd name="connsiteY235" fmla="*/ 14111 h 27834"/>
                  <a:gd name="connsiteX236" fmla="*/ 30092 w 54057"/>
                  <a:gd name="connsiteY236" fmla="*/ 14249 h 27834"/>
                  <a:gd name="connsiteX237" fmla="*/ 29703 w 54057"/>
                  <a:gd name="connsiteY237" fmla="*/ 14295 h 27834"/>
                  <a:gd name="connsiteX238" fmla="*/ 29612 w 54057"/>
                  <a:gd name="connsiteY238" fmla="*/ 14295 h 27834"/>
                  <a:gd name="connsiteX239" fmla="*/ 29589 w 54057"/>
                  <a:gd name="connsiteY239" fmla="*/ 14295 h 27834"/>
                  <a:gd name="connsiteX240" fmla="*/ 29589 w 54057"/>
                  <a:gd name="connsiteY240" fmla="*/ 14295 h 27834"/>
                  <a:gd name="connsiteX241" fmla="*/ 29772 w 54057"/>
                  <a:gd name="connsiteY241" fmla="*/ 14295 h 27834"/>
                  <a:gd name="connsiteX242" fmla="*/ 29726 w 54057"/>
                  <a:gd name="connsiteY242" fmla="*/ 14295 h 27834"/>
                  <a:gd name="connsiteX243" fmla="*/ 29520 w 54057"/>
                  <a:gd name="connsiteY243" fmla="*/ 14340 h 27834"/>
                  <a:gd name="connsiteX244" fmla="*/ 28811 w 54057"/>
                  <a:gd name="connsiteY244" fmla="*/ 14409 h 27834"/>
                  <a:gd name="connsiteX245" fmla="*/ 27256 w 54057"/>
                  <a:gd name="connsiteY245" fmla="*/ 14615 h 27834"/>
                  <a:gd name="connsiteX246" fmla="*/ 26867 w 54057"/>
                  <a:gd name="connsiteY246" fmla="*/ 14661 h 27834"/>
                  <a:gd name="connsiteX247" fmla="*/ 26662 w 54057"/>
                  <a:gd name="connsiteY247" fmla="*/ 14661 h 27834"/>
                  <a:gd name="connsiteX248" fmla="*/ 26570 w 54057"/>
                  <a:gd name="connsiteY248" fmla="*/ 14684 h 27834"/>
                  <a:gd name="connsiteX249" fmla="*/ 26547 w 54057"/>
                  <a:gd name="connsiteY249" fmla="*/ 14684 h 27834"/>
                  <a:gd name="connsiteX250" fmla="*/ 26753 w 54057"/>
                  <a:gd name="connsiteY250" fmla="*/ 14661 h 27834"/>
                  <a:gd name="connsiteX251" fmla="*/ 26707 w 54057"/>
                  <a:gd name="connsiteY251" fmla="*/ 14661 h 27834"/>
                  <a:gd name="connsiteX252" fmla="*/ 25793 w 54057"/>
                  <a:gd name="connsiteY252" fmla="*/ 14730 h 27834"/>
                  <a:gd name="connsiteX253" fmla="*/ 23963 w 54057"/>
                  <a:gd name="connsiteY253" fmla="*/ 14867 h 27834"/>
                  <a:gd name="connsiteX254" fmla="*/ 22362 w 54057"/>
                  <a:gd name="connsiteY254" fmla="*/ 14913 h 27834"/>
                  <a:gd name="connsiteX255" fmla="*/ 21425 w 54057"/>
                  <a:gd name="connsiteY255" fmla="*/ 14913 h 27834"/>
                  <a:gd name="connsiteX256" fmla="*/ 21745 w 54057"/>
                  <a:gd name="connsiteY256" fmla="*/ 14890 h 27834"/>
                  <a:gd name="connsiteX257" fmla="*/ 21356 w 54057"/>
                  <a:gd name="connsiteY257" fmla="*/ 14890 h 27834"/>
                  <a:gd name="connsiteX258" fmla="*/ 20693 w 54057"/>
                  <a:gd name="connsiteY258" fmla="*/ 14913 h 27834"/>
                  <a:gd name="connsiteX259" fmla="*/ 18772 w 54057"/>
                  <a:gd name="connsiteY259" fmla="*/ 14844 h 27834"/>
                  <a:gd name="connsiteX260" fmla="*/ 18727 w 54057"/>
                  <a:gd name="connsiteY260" fmla="*/ 14844 h 27834"/>
                  <a:gd name="connsiteX261" fmla="*/ 18360 w 54057"/>
                  <a:gd name="connsiteY261" fmla="*/ 14821 h 27834"/>
                  <a:gd name="connsiteX262" fmla="*/ 18269 w 54057"/>
                  <a:gd name="connsiteY262" fmla="*/ 14821 h 27834"/>
                  <a:gd name="connsiteX263" fmla="*/ 18063 w 54057"/>
                  <a:gd name="connsiteY263" fmla="*/ 14799 h 27834"/>
                  <a:gd name="connsiteX264" fmla="*/ 17674 w 54057"/>
                  <a:gd name="connsiteY264" fmla="*/ 14752 h 27834"/>
                  <a:gd name="connsiteX265" fmla="*/ 16897 w 54057"/>
                  <a:gd name="connsiteY265" fmla="*/ 14684 h 27834"/>
                  <a:gd name="connsiteX266" fmla="*/ 15662 w 54057"/>
                  <a:gd name="connsiteY266" fmla="*/ 14547 h 27834"/>
                  <a:gd name="connsiteX267" fmla="*/ 14953 w 54057"/>
                  <a:gd name="connsiteY267" fmla="*/ 14409 h 27834"/>
                  <a:gd name="connsiteX268" fmla="*/ 13307 w 54057"/>
                  <a:gd name="connsiteY268" fmla="*/ 14088 h 27834"/>
                  <a:gd name="connsiteX269" fmla="*/ 10974 w 54057"/>
                  <a:gd name="connsiteY269" fmla="*/ 13470 h 27834"/>
                  <a:gd name="connsiteX270" fmla="*/ 11615 w 54057"/>
                  <a:gd name="connsiteY270" fmla="*/ 13630 h 27834"/>
                  <a:gd name="connsiteX271" fmla="*/ 9237 w 54057"/>
                  <a:gd name="connsiteY271" fmla="*/ 12829 h 27834"/>
                  <a:gd name="connsiteX272" fmla="*/ 8802 w 54057"/>
                  <a:gd name="connsiteY272" fmla="*/ 12646 h 27834"/>
                  <a:gd name="connsiteX273" fmla="*/ 8390 w 54057"/>
                  <a:gd name="connsiteY273" fmla="*/ 12463 h 27834"/>
                  <a:gd name="connsiteX274" fmla="*/ 7590 w 54057"/>
                  <a:gd name="connsiteY274" fmla="*/ 12096 h 27834"/>
                  <a:gd name="connsiteX275" fmla="*/ 7270 w 54057"/>
                  <a:gd name="connsiteY275" fmla="*/ 11936 h 27834"/>
                  <a:gd name="connsiteX276" fmla="*/ 4754 w 54057"/>
                  <a:gd name="connsiteY276" fmla="*/ 10378 h 27834"/>
                  <a:gd name="connsiteX277" fmla="*/ 4183 w 54057"/>
                  <a:gd name="connsiteY277" fmla="*/ 10012 h 27834"/>
                  <a:gd name="connsiteX278" fmla="*/ 4045 w 54057"/>
                  <a:gd name="connsiteY278" fmla="*/ 9898 h 27834"/>
                  <a:gd name="connsiteX279" fmla="*/ 2307 w 54057"/>
                  <a:gd name="connsiteY279" fmla="*/ 8409 h 27834"/>
                  <a:gd name="connsiteX280" fmla="*/ 9053 w 54057"/>
                  <a:gd name="connsiteY280" fmla="*/ 2912 h 27834"/>
                  <a:gd name="connsiteX281" fmla="*/ 9900 w 54057"/>
                  <a:gd name="connsiteY281" fmla="*/ 4836 h 27834"/>
                  <a:gd name="connsiteX282" fmla="*/ 9442 w 54057"/>
                  <a:gd name="connsiteY282" fmla="*/ 4172 h 27834"/>
                  <a:gd name="connsiteX283" fmla="*/ 10311 w 54057"/>
                  <a:gd name="connsiteY283" fmla="*/ 5432 h 27834"/>
                  <a:gd name="connsiteX284" fmla="*/ 10883 w 54057"/>
                  <a:gd name="connsiteY284" fmla="*/ 6142 h 27834"/>
                  <a:gd name="connsiteX285" fmla="*/ 11020 w 54057"/>
                  <a:gd name="connsiteY285" fmla="*/ 6302 h 27834"/>
                  <a:gd name="connsiteX286" fmla="*/ 11089 w 54057"/>
                  <a:gd name="connsiteY286" fmla="*/ 6394 h 27834"/>
                  <a:gd name="connsiteX287" fmla="*/ 11089 w 54057"/>
                  <a:gd name="connsiteY287" fmla="*/ 6394 h 27834"/>
                  <a:gd name="connsiteX288" fmla="*/ 11089 w 54057"/>
                  <a:gd name="connsiteY288" fmla="*/ 6416 h 27834"/>
                  <a:gd name="connsiteX289" fmla="*/ 11089 w 54057"/>
                  <a:gd name="connsiteY289" fmla="*/ 6416 h 27834"/>
                  <a:gd name="connsiteX290" fmla="*/ 10746 w 54057"/>
                  <a:gd name="connsiteY290" fmla="*/ 6096 h 27834"/>
                  <a:gd name="connsiteX291" fmla="*/ 10791 w 54057"/>
                  <a:gd name="connsiteY291" fmla="*/ 6096 h 27834"/>
                  <a:gd name="connsiteX292" fmla="*/ 11111 w 54057"/>
                  <a:gd name="connsiteY292" fmla="*/ 6416 h 27834"/>
                  <a:gd name="connsiteX293" fmla="*/ 11683 w 54057"/>
                  <a:gd name="connsiteY293" fmla="*/ 6943 h 27834"/>
                  <a:gd name="connsiteX294" fmla="*/ 12163 w 54057"/>
                  <a:gd name="connsiteY294" fmla="*/ 7355 h 27834"/>
                  <a:gd name="connsiteX295" fmla="*/ 12575 w 54057"/>
                  <a:gd name="connsiteY295" fmla="*/ 7699 h 27834"/>
                  <a:gd name="connsiteX296" fmla="*/ 12941 w 54057"/>
                  <a:gd name="connsiteY296" fmla="*/ 7951 h 27834"/>
                  <a:gd name="connsiteX297" fmla="*/ 13101 w 54057"/>
                  <a:gd name="connsiteY297" fmla="*/ 8042 h 27834"/>
                  <a:gd name="connsiteX298" fmla="*/ 13421 w 54057"/>
                  <a:gd name="connsiteY298" fmla="*/ 8203 h 27834"/>
                  <a:gd name="connsiteX299" fmla="*/ 14336 w 54057"/>
                  <a:gd name="connsiteY299" fmla="*/ 8707 h 27834"/>
                  <a:gd name="connsiteX300" fmla="*/ 15685 w 54057"/>
                  <a:gd name="connsiteY300" fmla="*/ 9325 h 27834"/>
                  <a:gd name="connsiteX301" fmla="*/ 16485 w 54057"/>
                  <a:gd name="connsiteY301" fmla="*/ 9646 h 27834"/>
                  <a:gd name="connsiteX302" fmla="*/ 16874 w 54057"/>
                  <a:gd name="connsiteY302" fmla="*/ 9806 h 27834"/>
                  <a:gd name="connsiteX303" fmla="*/ 16920 w 54057"/>
                  <a:gd name="connsiteY303" fmla="*/ 9806 h 27834"/>
                  <a:gd name="connsiteX304" fmla="*/ 16920 w 54057"/>
                  <a:gd name="connsiteY304" fmla="*/ 9806 h 27834"/>
                  <a:gd name="connsiteX305" fmla="*/ 16600 w 54057"/>
                  <a:gd name="connsiteY305" fmla="*/ 9714 h 27834"/>
                  <a:gd name="connsiteX306" fmla="*/ 16623 w 54057"/>
                  <a:gd name="connsiteY306" fmla="*/ 9714 h 27834"/>
                  <a:gd name="connsiteX307" fmla="*/ 16714 w 54057"/>
                  <a:gd name="connsiteY307" fmla="*/ 9737 h 27834"/>
                  <a:gd name="connsiteX308" fmla="*/ 16920 w 54057"/>
                  <a:gd name="connsiteY308" fmla="*/ 9783 h 27834"/>
                  <a:gd name="connsiteX309" fmla="*/ 18566 w 54057"/>
                  <a:gd name="connsiteY309" fmla="*/ 10218 h 27834"/>
                  <a:gd name="connsiteX310" fmla="*/ 18978 w 54057"/>
                  <a:gd name="connsiteY310" fmla="*/ 10310 h 27834"/>
                  <a:gd name="connsiteX311" fmla="*/ 19046 w 54057"/>
                  <a:gd name="connsiteY311" fmla="*/ 10310 h 27834"/>
                  <a:gd name="connsiteX312" fmla="*/ 18498 w 54057"/>
                  <a:gd name="connsiteY312" fmla="*/ 10241 h 27834"/>
                  <a:gd name="connsiteX313" fmla="*/ 18521 w 54057"/>
                  <a:gd name="connsiteY313" fmla="*/ 10241 h 27834"/>
                  <a:gd name="connsiteX314" fmla="*/ 18544 w 54057"/>
                  <a:gd name="connsiteY314" fmla="*/ 10241 h 27834"/>
                  <a:gd name="connsiteX315" fmla="*/ 18635 w 54057"/>
                  <a:gd name="connsiteY315" fmla="*/ 10241 h 27834"/>
                  <a:gd name="connsiteX316" fmla="*/ 18841 w 54057"/>
                  <a:gd name="connsiteY316" fmla="*/ 10310 h 27834"/>
                  <a:gd name="connsiteX317" fmla="*/ 19687 w 54057"/>
                  <a:gd name="connsiteY317" fmla="*/ 10493 h 27834"/>
                  <a:gd name="connsiteX318" fmla="*/ 21173 w 54057"/>
                  <a:gd name="connsiteY318" fmla="*/ 10768 h 27834"/>
                  <a:gd name="connsiteX319" fmla="*/ 22728 w 54057"/>
                  <a:gd name="connsiteY319" fmla="*/ 10951 h 27834"/>
                  <a:gd name="connsiteX320" fmla="*/ 24375 w 54057"/>
                  <a:gd name="connsiteY320" fmla="*/ 11065 h 27834"/>
                  <a:gd name="connsiteX321" fmla="*/ 26090 w 54057"/>
                  <a:gd name="connsiteY321" fmla="*/ 11134 h 27834"/>
                  <a:gd name="connsiteX322" fmla="*/ 27714 w 54057"/>
                  <a:gd name="connsiteY322" fmla="*/ 11134 h 27834"/>
                  <a:gd name="connsiteX323" fmla="*/ 29383 w 54057"/>
                  <a:gd name="connsiteY323" fmla="*/ 11134 h 27834"/>
                  <a:gd name="connsiteX324" fmla="*/ 29840 w 54057"/>
                  <a:gd name="connsiteY324" fmla="*/ 11134 h 27834"/>
                  <a:gd name="connsiteX325" fmla="*/ 29863 w 54057"/>
                  <a:gd name="connsiteY325" fmla="*/ 11134 h 27834"/>
                  <a:gd name="connsiteX326" fmla="*/ 30366 w 54057"/>
                  <a:gd name="connsiteY326" fmla="*/ 11134 h 27834"/>
                  <a:gd name="connsiteX327" fmla="*/ 31235 w 54057"/>
                  <a:gd name="connsiteY327" fmla="*/ 11203 h 27834"/>
                  <a:gd name="connsiteX328" fmla="*/ 33339 w 54057"/>
                  <a:gd name="connsiteY328" fmla="*/ 11409 h 27834"/>
                  <a:gd name="connsiteX329" fmla="*/ 35168 w 54057"/>
                  <a:gd name="connsiteY329" fmla="*/ 11798 h 27834"/>
                  <a:gd name="connsiteX330" fmla="*/ 37021 w 54057"/>
                  <a:gd name="connsiteY330" fmla="*/ 12348 h 27834"/>
                  <a:gd name="connsiteX331" fmla="*/ 38621 w 54057"/>
                  <a:gd name="connsiteY331" fmla="*/ 13035 h 27834"/>
                  <a:gd name="connsiteX332" fmla="*/ 38759 w 54057"/>
                  <a:gd name="connsiteY332" fmla="*/ 13035 h 27834"/>
                  <a:gd name="connsiteX333" fmla="*/ 40863 w 54057"/>
                  <a:gd name="connsiteY333" fmla="*/ 14203 h 27834"/>
                  <a:gd name="connsiteX334" fmla="*/ 41000 w 54057"/>
                  <a:gd name="connsiteY334" fmla="*/ 14272 h 27834"/>
                  <a:gd name="connsiteX335" fmla="*/ 42898 w 54057"/>
                  <a:gd name="connsiteY335" fmla="*/ 15554 h 27834"/>
                  <a:gd name="connsiteX336" fmla="*/ 43058 w 54057"/>
                  <a:gd name="connsiteY336" fmla="*/ 15669 h 27834"/>
                  <a:gd name="connsiteX337" fmla="*/ 44567 w 54057"/>
                  <a:gd name="connsiteY337" fmla="*/ 16837 h 27834"/>
                  <a:gd name="connsiteX338" fmla="*/ 44773 w 54057"/>
                  <a:gd name="connsiteY338" fmla="*/ 16974 h 27834"/>
                  <a:gd name="connsiteX339" fmla="*/ 44933 w 54057"/>
                  <a:gd name="connsiteY339" fmla="*/ 17089 h 27834"/>
                  <a:gd name="connsiteX340" fmla="*/ 44979 w 54057"/>
                  <a:gd name="connsiteY340" fmla="*/ 17157 h 27834"/>
                  <a:gd name="connsiteX341" fmla="*/ 45070 w 54057"/>
                  <a:gd name="connsiteY341" fmla="*/ 17249 h 27834"/>
                  <a:gd name="connsiteX342" fmla="*/ 45413 w 54057"/>
                  <a:gd name="connsiteY342" fmla="*/ 17569 h 27834"/>
                  <a:gd name="connsiteX343" fmla="*/ 46122 w 54057"/>
                  <a:gd name="connsiteY343" fmla="*/ 18211 h 27834"/>
                  <a:gd name="connsiteX344" fmla="*/ 47563 w 54057"/>
                  <a:gd name="connsiteY344" fmla="*/ 19493 h 27834"/>
                  <a:gd name="connsiteX345" fmla="*/ 47906 w 54057"/>
                  <a:gd name="connsiteY345" fmla="*/ 19814 h 27834"/>
                  <a:gd name="connsiteX346" fmla="*/ 47997 w 54057"/>
                  <a:gd name="connsiteY346" fmla="*/ 19883 h 27834"/>
                  <a:gd name="connsiteX347" fmla="*/ 48180 w 54057"/>
                  <a:gd name="connsiteY347" fmla="*/ 20043 h 27834"/>
                  <a:gd name="connsiteX348" fmla="*/ 48340 w 54057"/>
                  <a:gd name="connsiteY348" fmla="*/ 20226 h 27834"/>
                  <a:gd name="connsiteX349" fmla="*/ 48980 w 54057"/>
                  <a:gd name="connsiteY349" fmla="*/ 20936 h 27834"/>
                  <a:gd name="connsiteX350" fmla="*/ 51542 w 54057"/>
                  <a:gd name="connsiteY350" fmla="*/ 23799 h 27834"/>
                  <a:gd name="connsiteX351" fmla="*/ 52182 w 54057"/>
                  <a:gd name="connsiteY351" fmla="*/ 24509 h 27834"/>
                  <a:gd name="connsiteX352" fmla="*/ 52845 w 54057"/>
                  <a:gd name="connsiteY352" fmla="*/ 25264 h 27834"/>
                  <a:gd name="connsiteX353" fmla="*/ 54057 w 54057"/>
                  <a:gd name="connsiteY353" fmla="*/ 26776 h 27834"/>
                  <a:gd name="connsiteX354" fmla="*/ 53097 w 54057"/>
                  <a:gd name="connsiteY354" fmla="*/ 27280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54057" h="27834">
                    <a:moveTo>
                      <a:pt x="53074" y="27646"/>
                    </a:moveTo>
                    <a:lnTo>
                      <a:pt x="51610" y="26387"/>
                    </a:lnTo>
                    <a:cubicBezTo>
                      <a:pt x="51336" y="26157"/>
                      <a:pt x="51153" y="25997"/>
                      <a:pt x="50901" y="25814"/>
                    </a:cubicBezTo>
                    <a:lnTo>
                      <a:pt x="50147" y="25219"/>
                    </a:lnTo>
                    <a:lnTo>
                      <a:pt x="47128" y="22837"/>
                    </a:lnTo>
                    <a:lnTo>
                      <a:pt x="46374" y="22264"/>
                    </a:lnTo>
                    <a:lnTo>
                      <a:pt x="46191" y="22104"/>
                    </a:lnTo>
                    <a:cubicBezTo>
                      <a:pt x="46191" y="22104"/>
                      <a:pt x="46054" y="21990"/>
                      <a:pt x="46191" y="22104"/>
                    </a:cubicBezTo>
                    <a:lnTo>
                      <a:pt x="46099" y="22035"/>
                    </a:lnTo>
                    <a:lnTo>
                      <a:pt x="45688" y="21806"/>
                    </a:lnTo>
                    <a:lnTo>
                      <a:pt x="44087" y="20707"/>
                    </a:lnTo>
                    <a:lnTo>
                      <a:pt x="43287" y="20180"/>
                    </a:lnTo>
                    <a:lnTo>
                      <a:pt x="42875" y="19929"/>
                    </a:lnTo>
                    <a:lnTo>
                      <a:pt x="42783" y="19860"/>
                    </a:lnTo>
                    <a:lnTo>
                      <a:pt x="42738" y="19860"/>
                    </a:lnTo>
                    <a:cubicBezTo>
                      <a:pt x="42944" y="19974"/>
                      <a:pt x="42806" y="19860"/>
                      <a:pt x="42829" y="19905"/>
                    </a:cubicBezTo>
                    <a:lnTo>
                      <a:pt x="42829" y="19905"/>
                    </a:lnTo>
                    <a:cubicBezTo>
                      <a:pt x="42829" y="19905"/>
                      <a:pt x="42806" y="19883"/>
                      <a:pt x="42806" y="19883"/>
                    </a:cubicBezTo>
                    <a:lnTo>
                      <a:pt x="42578" y="19768"/>
                    </a:lnTo>
                    <a:lnTo>
                      <a:pt x="40908" y="18829"/>
                    </a:lnTo>
                    <a:lnTo>
                      <a:pt x="41068" y="18921"/>
                    </a:lnTo>
                    <a:lnTo>
                      <a:pt x="39033" y="17959"/>
                    </a:lnTo>
                    <a:lnTo>
                      <a:pt x="39193" y="18028"/>
                    </a:lnTo>
                    <a:lnTo>
                      <a:pt x="37135" y="17295"/>
                    </a:lnTo>
                    <a:lnTo>
                      <a:pt x="37272" y="17340"/>
                    </a:lnTo>
                    <a:cubicBezTo>
                      <a:pt x="36678" y="17157"/>
                      <a:pt x="35923" y="16928"/>
                      <a:pt x="35649" y="16905"/>
                    </a:cubicBezTo>
                    <a:cubicBezTo>
                      <a:pt x="35351" y="16837"/>
                      <a:pt x="34711" y="16791"/>
                      <a:pt x="34162" y="16699"/>
                    </a:cubicBezTo>
                    <a:cubicBezTo>
                      <a:pt x="33590" y="16630"/>
                      <a:pt x="32973" y="16539"/>
                      <a:pt x="32607" y="16630"/>
                    </a:cubicBezTo>
                    <a:lnTo>
                      <a:pt x="31304" y="16699"/>
                    </a:lnTo>
                    <a:lnTo>
                      <a:pt x="30458" y="16814"/>
                    </a:lnTo>
                    <a:lnTo>
                      <a:pt x="30000" y="16860"/>
                    </a:lnTo>
                    <a:lnTo>
                      <a:pt x="29909" y="16860"/>
                    </a:lnTo>
                    <a:cubicBezTo>
                      <a:pt x="29909" y="16860"/>
                      <a:pt x="29886" y="16860"/>
                      <a:pt x="29886" y="16860"/>
                    </a:cubicBezTo>
                    <a:lnTo>
                      <a:pt x="29886" y="16860"/>
                    </a:lnTo>
                    <a:cubicBezTo>
                      <a:pt x="29886" y="16860"/>
                      <a:pt x="29703" y="16860"/>
                      <a:pt x="30069" y="16860"/>
                    </a:cubicBezTo>
                    <a:lnTo>
                      <a:pt x="30000" y="16860"/>
                    </a:lnTo>
                    <a:cubicBezTo>
                      <a:pt x="30000" y="16860"/>
                      <a:pt x="29749" y="16905"/>
                      <a:pt x="29749" y="16905"/>
                    </a:cubicBezTo>
                    <a:lnTo>
                      <a:pt x="28011" y="17157"/>
                    </a:lnTo>
                    <a:lnTo>
                      <a:pt x="26227" y="17409"/>
                    </a:lnTo>
                    <a:lnTo>
                      <a:pt x="24535" y="17569"/>
                    </a:lnTo>
                    <a:cubicBezTo>
                      <a:pt x="23437" y="17707"/>
                      <a:pt x="22111" y="17684"/>
                      <a:pt x="20899" y="17730"/>
                    </a:cubicBezTo>
                    <a:lnTo>
                      <a:pt x="20259" y="17730"/>
                    </a:lnTo>
                    <a:cubicBezTo>
                      <a:pt x="20259" y="17730"/>
                      <a:pt x="19824" y="17684"/>
                      <a:pt x="19824" y="17684"/>
                    </a:cubicBezTo>
                    <a:lnTo>
                      <a:pt x="18978" y="17638"/>
                    </a:lnTo>
                    <a:lnTo>
                      <a:pt x="18132" y="17592"/>
                    </a:lnTo>
                    <a:lnTo>
                      <a:pt x="17926" y="17592"/>
                    </a:lnTo>
                    <a:cubicBezTo>
                      <a:pt x="17926" y="17592"/>
                      <a:pt x="17812" y="17569"/>
                      <a:pt x="17812" y="17569"/>
                    </a:cubicBezTo>
                    <a:lnTo>
                      <a:pt x="17766" y="17569"/>
                    </a:lnTo>
                    <a:lnTo>
                      <a:pt x="17217" y="17478"/>
                    </a:lnTo>
                    <a:lnTo>
                      <a:pt x="17172" y="17478"/>
                    </a:lnTo>
                    <a:cubicBezTo>
                      <a:pt x="17172" y="17478"/>
                      <a:pt x="16737" y="17409"/>
                      <a:pt x="16737" y="17409"/>
                    </a:cubicBezTo>
                    <a:lnTo>
                      <a:pt x="15022" y="17180"/>
                    </a:lnTo>
                    <a:lnTo>
                      <a:pt x="14793" y="17180"/>
                    </a:lnTo>
                    <a:cubicBezTo>
                      <a:pt x="14793" y="17180"/>
                      <a:pt x="14702" y="17157"/>
                      <a:pt x="14702" y="17157"/>
                    </a:cubicBezTo>
                    <a:lnTo>
                      <a:pt x="14679" y="17157"/>
                    </a:lnTo>
                    <a:cubicBezTo>
                      <a:pt x="14679" y="17157"/>
                      <a:pt x="14313" y="17043"/>
                      <a:pt x="14313" y="17043"/>
                    </a:cubicBezTo>
                    <a:lnTo>
                      <a:pt x="14244" y="17043"/>
                    </a:lnTo>
                    <a:cubicBezTo>
                      <a:pt x="14244" y="17043"/>
                      <a:pt x="13833" y="16928"/>
                      <a:pt x="13833" y="16928"/>
                    </a:cubicBezTo>
                    <a:lnTo>
                      <a:pt x="13010" y="16699"/>
                    </a:lnTo>
                    <a:cubicBezTo>
                      <a:pt x="12438" y="16539"/>
                      <a:pt x="11981" y="16470"/>
                      <a:pt x="11180" y="16104"/>
                    </a:cubicBezTo>
                    <a:cubicBezTo>
                      <a:pt x="10448" y="15806"/>
                      <a:pt x="9717" y="15463"/>
                      <a:pt x="9008" y="15142"/>
                    </a:cubicBezTo>
                    <a:lnTo>
                      <a:pt x="9488" y="15417"/>
                    </a:lnTo>
                    <a:lnTo>
                      <a:pt x="8299" y="14821"/>
                    </a:lnTo>
                    <a:cubicBezTo>
                      <a:pt x="7887" y="14615"/>
                      <a:pt x="7590" y="14409"/>
                      <a:pt x="7224" y="14203"/>
                    </a:cubicBezTo>
                    <a:cubicBezTo>
                      <a:pt x="6881" y="13974"/>
                      <a:pt x="6584" y="13745"/>
                      <a:pt x="6309" y="13539"/>
                    </a:cubicBezTo>
                    <a:lnTo>
                      <a:pt x="5509" y="12921"/>
                    </a:lnTo>
                    <a:lnTo>
                      <a:pt x="5143" y="12669"/>
                    </a:lnTo>
                    <a:lnTo>
                      <a:pt x="4480" y="12004"/>
                    </a:lnTo>
                    <a:lnTo>
                      <a:pt x="3840" y="11386"/>
                    </a:lnTo>
                    <a:cubicBezTo>
                      <a:pt x="3428" y="10997"/>
                      <a:pt x="2971" y="10378"/>
                      <a:pt x="2513" y="9898"/>
                    </a:cubicBezTo>
                    <a:cubicBezTo>
                      <a:pt x="2353" y="9737"/>
                      <a:pt x="2239" y="9554"/>
                      <a:pt x="2147" y="9394"/>
                    </a:cubicBezTo>
                    <a:lnTo>
                      <a:pt x="2079" y="9233"/>
                    </a:lnTo>
                    <a:lnTo>
                      <a:pt x="569" y="6600"/>
                    </a:lnTo>
                    <a:cubicBezTo>
                      <a:pt x="-619" y="4493"/>
                      <a:pt x="112" y="1790"/>
                      <a:pt x="2216" y="577"/>
                    </a:cubicBezTo>
                    <a:cubicBezTo>
                      <a:pt x="3702" y="-271"/>
                      <a:pt x="5486" y="-156"/>
                      <a:pt x="6835" y="737"/>
                    </a:cubicBezTo>
                    <a:lnTo>
                      <a:pt x="7338" y="1080"/>
                    </a:lnTo>
                    <a:lnTo>
                      <a:pt x="9580" y="2615"/>
                    </a:lnTo>
                    <a:lnTo>
                      <a:pt x="8871" y="2134"/>
                    </a:lnTo>
                    <a:lnTo>
                      <a:pt x="11157" y="3210"/>
                    </a:lnTo>
                    <a:lnTo>
                      <a:pt x="10814" y="3073"/>
                    </a:lnTo>
                    <a:lnTo>
                      <a:pt x="11615" y="3302"/>
                    </a:lnTo>
                    <a:lnTo>
                      <a:pt x="12003" y="3416"/>
                    </a:lnTo>
                    <a:cubicBezTo>
                      <a:pt x="12003" y="3416"/>
                      <a:pt x="12278" y="3508"/>
                      <a:pt x="12369" y="3508"/>
                    </a:cubicBezTo>
                    <a:cubicBezTo>
                      <a:pt x="12667" y="3531"/>
                      <a:pt x="12987" y="3577"/>
                      <a:pt x="13261" y="3646"/>
                    </a:cubicBezTo>
                    <a:lnTo>
                      <a:pt x="13924" y="3806"/>
                    </a:lnTo>
                    <a:cubicBezTo>
                      <a:pt x="14176" y="3760"/>
                      <a:pt x="14427" y="3760"/>
                      <a:pt x="14656" y="3760"/>
                    </a:cubicBezTo>
                    <a:lnTo>
                      <a:pt x="16142" y="3806"/>
                    </a:lnTo>
                    <a:lnTo>
                      <a:pt x="17011" y="3806"/>
                    </a:lnTo>
                    <a:cubicBezTo>
                      <a:pt x="17011" y="3806"/>
                      <a:pt x="17057" y="3829"/>
                      <a:pt x="17057" y="3829"/>
                    </a:cubicBezTo>
                    <a:cubicBezTo>
                      <a:pt x="17149" y="3829"/>
                      <a:pt x="16188" y="3737"/>
                      <a:pt x="16600" y="3806"/>
                    </a:cubicBezTo>
                    <a:lnTo>
                      <a:pt x="16737" y="3806"/>
                    </a:lnTo>
                    <a:cubicBezTo>
                      <a:pt x="16737" y="3806"/>
                      <a:pt x="16943" y="3783"/>
                      <a:pt x="16943" y="3783"/>
                    </a:cubicBezTo>
                    <a:lnTo>
                      <a:pt x="17331" y="3737"/>
                    </a:lnTo>
                    <a:lnTo>
                      <a:pt x="18132" y="3691"/>
                    </a:lnTo>
                    <a:lnTo>
                      <a:pt x="18521" y="3691"/>
                    </a:lnTo>
                    <a:cubicBezTo>
                      <a:pt x="18521" y="3691"/>
                      <a:pt x="18727" y="3646"/>
                      <a:pt x="18727" y="3646"/>
                    </a:cubicBezTo>
                    <a:lnTo>
                      <a:pt x="18818" y="3646"/>
                    </a:lnTo>
                    <a:cubicBezTo>
                      <a:pt x="18818" y="3646"/>
                      <a:pt x="18246" y="3622"/>
                      <a:pt x="18521" y="3622"/>
                    </a:cubicBezTo>
                    <a:lnTo>
                      <a:pt x="18612" y="3622"/>
                    </a:lnTo>
                    <a:cubicBezTo>
                      <a:pt x="19093" y="3599"/>
                      <a:pt x="19801" y="3577"/>
                      <a:pt x="19824" y="3508"/>
                    </a:cubicBezTo>
                    <a:lnTo>
                      <a:pt x="21288" y="3325"/>
                    </a:lnTo>
                    <a:cubicBezTo>
                      <a:pt x="21791" y="3256"/>
                      <a:pt x="22340" y="3210"/>
                      <a:pt x="22820" y="3164"/>
                    </a:cubicBezTo>
                    <a:lnTo>
                      <a:pt x="24123" y="3004"/>
                    </a:lnTo>
                    <a:lnTo>
                      <a:pt x="27325" y="2615"/>
                    </a:lnTo>
                    <a:lnTo>
                      <a:pt x="28171" y="2523"/>
                    </a:lnTo>
                    <a:lnTo>
                      <a:pt x="29177" y="2455"/>
                    </a:lnTo>
                    <a:lnTo>
                      <a:pt x="30824" y="2455"/>
                    </a:lnTo>
                    <a:cubicBezTo>
                      <a:pt x="30824" y="2455"/>
                      <a:pt x="30915" y="2432"/>
                      <a:pt x="30915" y="2432"/>
                    </a:cubicBezTo>
                    <a:lnTo>
                      <a:pt x="31715" y="2432"/>
                    </a:lnTo>
                    <a:cubicBezTo>
                      <a:pt x="31715" y="2432"/>
                      <a:pt x="31898" y="2455"/>
                      <a:pt x="31898" y="2455"/>
                    </a:cubicBezTo>
                    <a:lnTo>
                      <a:pt x="32287" y="2523"/>
                    </a:lnTo>
                    <a:lnTo>
                      <a:pt x="33065" y="2615"/>
                    </a:lnTo>
                    <a:lnTo>
                      <a:pt x="34620" y="2821"/>
                    </a:lnTo>
                    <a:cubicBezTo>
                      <a:pt x="36014" y="3142"/>
                      <a:pt x="37570" y="3577"/>
                      <a:pt x="38964" y="4058"/>
                    </a:cubicBezTo>
                    <a:lnTo>
                      <a:pt x="39033" y="4058"/>
                    </a:lnTo>
                    <a:cubicBezTo>
                      <a:pt x="39033" y="4058"/>
                      <a:pt x="39445" y="4241"/>
                      <a:pt x="39445" y="4241"/>
                    </a:cubicBezTo>
                    <a:lnTo>
                      <a:pt x="39491" y="4241"/>
                    </a:lnTo>
                    <a:cubicBezTo>
                      <a:pt x="39491" y="4241"/>
                      <a:pt x="39559" y="4309"/>
                      <a:pt x="39559" y="4309"/>
                    </a:cubicBezTo>
                    <a:lnTo>
                      <a:pt x="39742" y="4401"/>
                    </a:lnTo>
                    <a:lnTo>
                      <a:pt x="40085" y="4584"/>
                    </a:lnTo>
                    <a:lnTo>
                      <a:pt x="40771" y="4974"/>
                    </a:lnTo>
                    <a:cubicBezTo>
                      <a:pt x="41251" y="5225"/>
                      <a:pt x="41663" y="5432"/>
                      <a:pt x="42166" y="5752"/>
                    </a:cubicBezTo>
                    <a:lnTo>
                      <a:pt x="43927" y="6966"/>
                    </a:lnTo>
                    <a:lnTo>
                      <a:pt x="44773" y="7585"/>
                    </a:lnTo>
                    <a:lnTo>
                      <a:pt x="45207" y="7882"/>
                    </a:lnTo>
                    <a:lnTo>
                      <a:pt x="45207" y="7882"/>
                    </a:lnTo>
                    <a:cubicBezTo>
                      <a:pt x="45207" y="7882"/>
                      <a:pt x="45459" y="8065"/>
                      <a:pt x="45459" y="8065"/>
                    </a:cubicBezTo>
                    <a:lnTo>
                      <a:pt x="45459" y="8065"/>
                    </a:lnTo>
                    <a:cubicBezTo>
                      <a:pt x="45459" y="8065"/>
                      <a:pt x="45482" y="8111"/>
                      <a:pt x="45482" y="8111"/>
                    </a:cubicBezTo>
                    <a:lnTo>
                      <a:pt x="45550" y="8180"/>
                    </a:lnTo>
                    <a:lnTo>
                      <a:pt x="45688" y="8317"/>
                    </a:lnTo>
                    <a:lnTo>
                      <a:pt x="46808" y="9439"/>
                    </a:lnTo>
                    <a:lnTo>
                      <a:pt x="47357" y="10012"/>
                    </a:lnTo>
                    <a:cubicBezTo>
                      <a:pt x="48134" y="10676"/>
                      <a:pt x="47585" y="10218"/>
                      <a:pt x="47746" y="10356"/>
                    </a:cubicBezTo>
                    <a:lnTo>
                      <a:pt x="47769" y="10356"/>
                    </a:lnTo>
                    <a:cubicBezTo>
                      <a:pt x="47769" y="10356"/>
                      <a:pt x="47791" y="10424"/>
                      <a:pt x="47791" y="10424"/>
                    </a:cubicBezTo>
                    <a:lnTo>
                      <a:pt x="47860" y="10493"/>
                    </a:lnTo>
                    <a:lnTo>
                      <a:pt x="47975" y="10676"/>
                    </a:lnTo>
                    <a:lnTo>
                      <a:pt x="48226" y="10974"/>
                    </a:lnTo>
                    <a:lnTo>
                      <a:pt x="49186" y="12256"/>
                    </a:lnTo>
                    <a:lnTo>
                      <a:pt x="49301" y="12417"/>
                    </a:lnTo>
                    <a:lnTo>
                      <a:pt x="49575" y="12691"/>
                    </a:lnTo>
                    <a:lnTo>
                      <a:pt x="49575" y="12691"/>
                    </a:lnTo>
                    <a:cubicBezTo>
                      <a:pt x="49575" y="12691"/>
                      <a:pt x="49575" y="12737"/>
                      <a:pt x="49575" y="12737"/>
                    </a:cubicBezTo>
                    <a:lnTo>
                      <a:pt x="49575" y="12783"/>
                    </a:lnTo>
                    <a:cubicBezTo>
                      <a:pt x="49575" y="12783"/>
                      <a:pt x="49644" y="12875"/>
                      <a:pt x="49644" y="12875"/>
                    </a:cubicBezTo>
                    <a:lnTo>
                      <a:pt x="49849" y="13218"/>
                    </a:lnTo>
                    <a:lnTo>
                      <a:pt x="50261" y="13905"/>
                    </a:lnTo>
                    <a:lnTo>
                      <a:pt x="50673" y="14592"/>
                    </a:lnTo>
                    <a:lnTo>
                      <a:pt x="50764" y="14776"/>
                    </a:lnTo>
                    <a:lnTo>
                      <a:pt x="50764" y="14776"/>
                    </a:lnTo>
                    <a:cubicBezTo>
                      <a:pt x="51107" y="15256"/>
                      <a:pt x="50856" y="14936"/>
                      <a:pt x="50947" y="15027"/>
                    </a:cubicBezTo>
                    <a:lnTo>
                      <a:pt x="50947" y="15027"/>
                    </a:lnTo>
                    <a:cubicBezTo>
                      <a:pt x="50947" y="15027"/>
                      <a:pt x="50947" y="15073"/>
                      <a:pt x="50947" y="15073"/>
                    </a:cubicBezTo>
                    <a:lnTo>
                      <a:pt x="50993" y="15165"/>
                    </a:lnTo>
                    <a:lnTo>
                      <a:pt x="51176" y="15508"/>
                    </a:lnTo>
                    <a:lnTo>
                      <a:pt x="51839" y="16974"/>
                    </a:lnTo>
                    <a:lnTo>
                      <a:pt x="51885" y="17066"/>
                    </a:lnTo>
                    <a:lnTo>
                      <a:pt x="52068" y="17340"/>
                    </a:lnTo>
                    <a:lnTo>
                      <a:pt x="52068" y="17340"/>
                    </a:lnTo>
                    <a:cubicBezTo>
                      <a:pt x="52068" y="17340"/>
                      <a:pt x="52068" y="17409"/>
                      <a:pt x="52068" y="17409"/>
                    </a:cubicBezTo>
                    <a:lnTo>
                      <a:pt x="52136" y="17615"/>
                    </a:lnTo>
                    <a:lnTo>
                      <a:pt x="52273" y="17982"/>
                    </a:lnTo>
                    <a:lnTo>
                      <a:pt x="52525" y="18760"/>
                    </a:lnTo>
                    <a:cubicBezTo>
                      <a:pt x="52708" y="19264"/>
                      <a:pt x="52868" y="19791"/>
                      <a:pt x="53005" y="20295"/>
                    </a:cubicBezTo>
                    <a:lnTo>
                      <a:pt x="53257" y="21073"/>
                    </a:lnTo>
                    <a:lnTo>
                      <a:pt x="53463" y="21967"/>
                    </a:lnTo>
                    <a:cubicBezTo>
                      <a:pt x="53623" y="22562"/>
                      <a:pt x="53714" y="23135"/>
                      <a:pt x="53806" y="23707"/>
                    </a:cubicBezTo>
                    <a:cubicBezTo>
                      <a:pt x="54011" y="24898"/>
                      <a:pt x="54057" y="26020"/>
                      <a:pt x="53988" y="27188"/>
                    </a:cubicBezTo>
                    <a:lnTo>
                      <a:pt x="53988" y="27303"/>
                    </a:lnTo>
                    <a:cubicBezTo>
                      <a:pt x="53988" y="27623"/>
                      <a:pt x="53691" y="27875"/>
                      <a:pt x="53371" y="27830"/>
                    </a:cubicBezTo>
                    <a:cubicBezTo>
                      <a:pt x="53234" y="27830"/>
                      <a:pt x="53120" y="27783"/>
                      <a:pt x="53028" y="27715"/>
                    </a:cubicBezTo>
                    <a:close/>
                    <a:moveTo>
                      <a:pt x="52937" y="27371"/>
                    </a:moveTo>
                    <a:cubicBezTo>
                      <a:pt x="52319" y="26524"/>
                      <a:pt x="51656" y="25631"/>
                      <a:pt x="51016" y="24921"/>
                    </a:cubicBezTo>
                    <a:cubicBezTo>
                      <a:pt x="50673" y="24531"/>
                      <a:pt x="50330" y="24165"/>
                      <a:pt x="50033" y="23799"/>
                    </a:cubicBezTo>
                    <a:lnTo>
                      <a:pt x="49575" y="23272"/>
                    </a:lnTo>
                    <a:lnTo>
                      <a:pt x="49004" y="22677"/>
                    </a:lnTo>
                    <a:cubicBezTo>
                      <a:pt x="48615" y="22310"/>
                      <a:pt x="48226" y="21921"/>
                      <a:pt x="47860" y="21531"/>
                    </a:cubicBezTo>
                    <a:lnTo>
                      <a:pt x="47311" y="20936"/>
                    </a:lnTo>
                    <a:lnTo>
                      <a:pt x="47037" y="20616"/>
                    </a:lnTo>
                    <a:lnTo>
                      <a:pt x="46899" y="20478"/>
                    </a:lnTo>
                    <a:lnTo>
                      <a:pt x="46877" y="20478"/>
                    </a:lnTo>
                    <a:cubicBezTo>
                      <a:pt x="46877" y="20478"/>
                      <a:pt x="46877" y="20432"/>
                      <a:pt x="46877" y="20432"/>
                    </a:cubicBezTo>
                    <a:lnTo>
                      <a:pt x="46877" y="20432"/>
                    </a:lnTo>
                    <a:cubicBezTo>
                      <a:pt x="46877" y="20432"/>
                      <a:pt x="47174" y="20867"/>
                      <a:pt x="47037" y="20638"/>
                    </a:cubicBezTo>
                    <a:lnTo>
                      <a:pt x="46945" y="20570"/>
                    </a:lnTo>
                    <a:lnTo>
                      <a:pt x="45756" y="19516"/>
                    </a:lnTo>
                    <a:lnTo>
                      <a:pt x="45459" y="19242"/>
                    </a:lnTo>
                    <a:lnTo>
                      <a:pt x="45390" y="19173"/>
                    </a:lnTo>
                    <a:lnTo>
                      <a:pt x="45390" y="19173"/>
                    </a:lnTo>
                    <a:cubicBezTo>
                      <a:pt x="45390" y="19173"/>
                      <a:pt x="45390" y="19127"/>
                      <a:pt x="45390" y="19127"/>
                    </a:cubicBezTo>
                    <a:cubicBezTo>
                      <a:pt x="45459" y="19242"/>
                      <a:pt x="45207" y="18921"/>
                      <a:pt x="45573" y="19333"/>
                    </a:cubicBezTo>
                    <a:lnTo>
                      <a:pt x="45505" y="19333"/>
                    </a:lnTo>
                    <a:cubicBezTo>
                      <a:pt x="45505" y="19333"/>
                      <a:pt x="45367" y="19195"/>
                      <a:pt x="45367" y="19195"/>
                    </a:cubicBezTo>
                    <a:lnTo>
                      <a:pt x="44727" y="18692"/>
                    </a:lnTo>
                    <a:lnTo>
                      <a:pt x="44110" y="18188"/>
                    </a:lnTo>
                    <a:lnTo>
                      <a:pt x="43789" y="17936"/>
                    </a:lnTo>
                    <a:lnTo>
                      <a:pt x="43721" y="17867"/>
                    </a:lnTo>
                    <a:lnTo>
                      <a:pt x="43675" y="17867"/>
                    </a:lnTo>
                    <a:cubicBezTo>
                      <a:pt x="43675" y="17867"/>
                      <a:pt x="43652" y="17799"/>
                      <a:pt x="43652" y="17799"/>
                    </a:cubicBezTo>
                    <a:lnTo>
                      <a:pt x="43652" y="17799"/>
                    </a:lnTo>
                    <a:cubicBezTo>
                      <a:pt x="44178" y="18348"/>
                      <a:pt x="43789" y="17959"/>
                      <a:pt x="43904" y="18051"/>
                    </a:cubicBezTo>
                    <a:lnTo>
                      <a:pt x="43744" y="17959"/>
                    </a:lnTo>
                    <a:lnTo>
                      <a:pt x="42440" y="17043"/>
                    </a:lnTo>
                    <a:lnTo>
                      <a:pt x="42120" y="16814"/>
                    </a:lnTo>
                    <a:lnTo>
                      <a:pt x="41960" y="16699"/>
                    </a:lnTo>
                    <a:lnTo>
                      <a:pt x="41892" y="16630"/>
                    </a:lnTo>
                    <a:lnTo>
                      <a:pt x="41846" y="16630"/>
                    </a:lnTo>
                    <a:cubicBezTo>
                      <a:pt x="41846" y="16630"/>
                      <a:pt x="41823" y="16585"/>
                      <a:pt x="41823" y="16585"/>
                    </a:cubicBezTo>
                    <a:lnTo>
                      <a:pt x="41823" y="16585"/>
                    </a:lnTo>
                    <a:cubicBezTo>
                      <a:pt x="41983" y="16722"/>
                      <a:pt x="41434" y="16264"/>
                      <a:pt x="42189" y="16905"/>
                    </a:cubicBezTo>
                    <a:lnTo>
                      <a:pt x="41503" y="16516"/>
                    </a:lnTo>
                    <a:lnTo>
                      <a:pt x="40131" y="15738"/>
                    </a:lnTo>
                    <a:lnTo>
                      <a:pt x="39948" y="15646"/>
                    </a:lnTo>
                    <a:lnTo>
                      <a:pt x="39856" y="15600"/>
                    </a:lnTo>
                    <a:lnTo>
                      <a:pt x="39811" y="15600"/>
                    </a:lnTo>
                    <a:cubicBezTo>
                      <a:pt x="39811" y="15600"/>
                      <a:pt x="39811" y="15554"/>
                      <a:pt x="39811" y="15554"/>
                    </a:cubicBezTo>
                    <a:cubicBezTo>
                      <a:pt x="39765" y="15554"/>
                      <a:pt x="40222" y="15875"/>
                      <a:pt x="40039" y="15714"/>
                    </a:cubicBezTo>
                    <a:lnTo>
                      <a:pt x="40039" y="15714"/>
                    </a:lnTo>
                    <a:cubicBezTo>
                      <a:pt x="40039" y="15714"/>
                      <a:pt x="39765" y="15623"/>
                      <a:pt x="39765" y="15623"/>
                    </a:cubicBezTo>
                    <a:lnTo>
                      <a:pt x="39262" y="15440"/>
                    </a:lnTo>
                    <a:lnTo>
                      <a:pt x="38301" y="15027"/>
                    </a:lnTo>
                    <a:lnTo>
                      <a:pt x="36815" y="14592"/>
                    </a:lnTo>
                    <a:lnTo>
                      <a:pt x="36060" y="14363"/>
                    </a:lnTo>
                    <a:lnTo>
                      <a:pt x="35694" y="14272"/>
                    </a:lnTo>
                    <a:lnTo>
                      <a:pt x="35511" y="14203"/>
                    </a:lnTo>
                    <a:lnTo>
                      <a:pt x="35420" y="14157"/>
                    </a:lnTo>
                    <a:lnTo>
                      <a:pt x="35420" y="14157"/>
                    </a:lnTo>
                    <a:cubicBezTo>
                      <a:pt x="35420" y="14157"/>
                      <a:pt x="36129" y="14409"/>
                      <a:pt x="35786" y="14317"/>
                    </a:cubicBezTo>
                    <a:lnTo>
                      <a:pt x="35763" y="14317"/>
                    </a:lnTo>
                    <a:cubicBezTo>
                      <a:pt x="35123" y="14317"/>
                      <a:pt x="34665" y="14180"/>
                      <a:pt x="34002" y="14111"/>
                    </a:cubicBezTo>
                    <a:lnTo>
                      <a:pt x="31052" y="14111"/>
                    </a:lnTo>
                    <a:cubicBezTo>
                      <a:pt x="31052" y="14111"/>
                      <a:pt x="31007" y="14111"/>
                      <a:pt x="31007" y="14111"/>
                    </a:cubicBezTo>
                    <a:lnTo>
                      <a:pt x="31007" y="14111"/>
                    </a:lnTo>
                    <a:cubicBezTo>
                      <a:pt x="31327" y="14111"/>
                      <a:pt x="30275" y="14111"/>
                      <a:pt x="31693" y="14111"/>
                    </a:cubicBezTo>
                    <a:lnTo>
                      <a:pt x="31578" y="14111"/>
                    </a:lnTo>
                    <a:cubicBezTo>
                      <a:pt x="31578" y="14111"/>
                      <a:pt x="30092" y="14249"/>
                      <a:pt x="30092" y="14249"/>
                    </a:cubicBezTo>
                    <a:lnTo>
                      <a:pt x="29703" y="14295"/>
                    </a:lnTo>
                    <a:lnTo>
                      <a:pt x="29612" y="14295"/>
                    </a:lnTo>
                    <a:cubicBezTo>
                      <a:pt x="29612" y="14295"/>
                      <a:pt x="29589" y="14295"/>
                      <a:pt x="29589" y="14295"/>
                    </a:cubicBezTo>
                    <a:lnTo>
                      <a:pt x="29589" y="14295"/>
                    </a:lnTo>
                    <a:cubicBezTo>
                      <a:pt x="29406" y="14317"/>
                      <a:pt x="29817" y="14272"/>
                      <a:pt x="29772" y="14295"/>
                    </a:cubicBezTo>
                    <a:lnTo>
                      <a:pt x="29726" y="14295"/>
                    </a:lnTo>
                    <a:lnTo>
                      <a:pt x="29520" y="14340"/>
                    </a:lnTo>
                    <a:lnTo>
                      <a:pt x="28811" y="14409"/>
                    </a:lnTo>
                    <a:lnTo>
                      <a:pt x="27256" y="14615"/>
                    </a:lnTo>
                    <a:lnTo>
                      <a:pt x="26867" y="14661"/>
                    </a:lnTo>
                    <a:lnTo>
                      <a:pt x="26662" y="14661"/>
                    </a:lnTo>
                    <a:cubicBezTo>
                      <a:pt x="26662" y="14661"/>
                      <a:pt x="26570" y="14684"/>
                      <a:pt x="26570" y="14684"/>
                    </a:cubicBezTo>
                    <a:lnTo>
                      <a:pt x="26547" y="14684"/>
                    </a:lnTo>
                    <a:cubicBezTo>
                      <a:pt x="26982" y="14638"/>
                      <a:pt x="26639" y="14684"/>
                      <a:pt x="26753" y="14661"/>
                    </a:cubicBezTo>
                    <a:lnTo>
                      <a:pt x="26707" y="14661"/>
                    </a:lnTo>
                    <a:cubicBezTo>
                      <a:pt x="26707" y="14661"/>
                      <a:pt x="25793" y="14730"/>
                      <a:pt x="25793" y="14730"/>
                    </a:cubicBezTo>
                    <a:lnTo>
                      <a:pt x="23963" y="14867"/>
                    </a:lnTo>
                    <a:cubicBezTo>
                      <a:pt x="23391" y="14890"/>
                      <a:pt x="22889" y="14913"/>
                      <a:pt x="22362" y="14913"/>
                    </a:cubicBezTo>
                    <a:lnTo>
                      <a:pt x="21425" y="14913"/>
                    </a:lnTo>
                    <a:cubicBezTo>
                      <a:pt x="21425" y="14913"/>
                      <a:pt x="22042" y="14867"/>
                      <a:pt x="21745" y="14890"/>
                    </a:cubicBezTo>
                    <a:lnTo>
                      <a:pt x="21356" y="14890"/>
                    </a:lnTo>
                    <a:cubicBezTo>
                      <a:pt x="21356" y="14890"/>
                      <a:pt x="20693" y="14913"/>
                      <a:pt x="20693" y="14913"/>
                    </a:cubicBezTo>
                    <a:cubicBezTo>
                      <a:pt x="19664" y="14936"/>
                      <a:pt x="19344" y="14867"/>
                      <a:pt x="18772" y="14844"/>
                    </a:cubicBezTo>
                    <a:lnTo>
                      <a:pt x="18727" y="14844"/>
                    </a:lnTo>
                    <a:cubicBezTo>
                      <a:pt x="18727" y="14844"/>
                      <a:pt x="18360" y="14821"/>
                      <a:pt x="18360" y="14821"/>
                    </a:cubicBezTo>
                    <a:lnTo>
                      <a:pt x="18269" y="14821"/>
                    </a:lnTo>
                    <a:cubicBezTo>
                      <a:pt x="18269" y="14821"/>
                      <a:pt x="18063" y="14799"/>
                      <a:pt x="18063" y="14799"/>
                    </a:cubicBezTo>
                    <a:lnTo>
                      <a:pt x="17674" y="14752"/>
                    </a:lnTo>
                    <a:lnTo>
                      <a:pt x="16897" y="14684"/>
                    </a:lnTo>
                    <a:lnTo>
                      <a:pt x="15662" y="14547"/>
                    </a:lnTo>
                    <a:lnTo>
                      <a:pt x="14953" y="14409"/>
                    </a:lnTo>
                    <a:lnTo>
                      <a:pt x="13307" y="14088"/>
                    </a:lnTo>
                    <a:cubicBezTo>
                      <a:pt x="12529" y="13905"/>
                      <a:pt x="11729" y="13699"/>
                      <a:pt x="10974" y="13470"/>
                    </a:cubicBezTo>
                    <a:lnTo>
                      <a:pt x="11615" y="13630"/>
                    </a:lnTo>
                    <a:cubicBezTo>
                      <a:pt x="10814" y="13356"/>
                      <a:pt x="10014" y="13126"/>
                      <a:pt x="9237" y="12829"/>
                    </a:cubicBezTo>
                    <a:cubicBezTo>
                      <a:pt x="9031" y="12760"/>
                      <a:pt x="8962" y="12714"/>
                      <a:pt x="8802" y="12646"/>
                    </a:cubicBezTo>
                    <a:lnTo>
                      <a:pt x="8390" y="12463"/>
                    </a:lnTo>
                    <a:lnTo>
                      <a:pt x="7590" y="12096"/>
                    </a:lnTo>
                    <a:lnTo>
                      <a:pt x="7270" y="11936"/>
                    </a:lnTo>
                    <a:lnTo>
                      <a:pt x="4754" y="10378"/>
                    </a:lnTo>
                    <a:lnTo>
                      <a:pt x="4183" y="10012"/>
                    </a:lnTo>
                    <a:cubicBezTo>
                      <a:pt x="4183" y="10012"/>
                      <a:pt x="4068" y="9943"/>
                      <a:pt x="4045" y="9898"/>
                    </a:cubicBezTo>
                    <a:lnTo>
                      <a:pt x="2307" y="8409"/>
                    </a:lnTo>
                    <a:lnTo>
                      <a:pt x="9053" y="2912"/>
                    </a:lnTo>
                    <a:lnTo>
                      <a:pt x="9900" y="4836"/>
                    </a:lnTo>
                    <a:lnTo>
                      <a:pt x="9442" y="4172"/>
                    </a:lnTo>
                    <a:cubicBezTo>
                      <a:pt x="9739" y="4607"/>
                      <a:pt x="9923" y="4974"/>
                      <a:pt x="10311" y="5432"/>
                    </a:cubicBezTo>
                    <a:lnTo>
                      <a:pt x="10883" y="6142"/>
                    </a:lnTo>
                    <a:lnTo>
                      <a:pt x="11020" y="6302"/>
                    </a:lnTo>
                    <a:lnTo>
                      <a:pt x="11089" y="6394"/>
                    </a:lnTo>
                    <a:lnTo>
                      <a:pt x="11089" y="6394"/>
                    </a:lnTo>
                    <a:cubicBezTo>
                      <a:pt x="11089" y="6394"/>
                      <a:pt x="11089" y="6416"/>
                      <a:pt x="11089" y="6416"/>
                    </a:cubicBezTo>
                    <a:lnTo>
                      <a:pt x="11089" y="6416"/>
                    </a:lnTo>
                    <a:cubicBezTo>
                      <a:pt x="10929" y="6279"/>
                      <a:pt x="11432" y="6760"/>
                      <a:pt x="10746" y="6096"/>
                    </a:cubicBezTo>
                    <a:lnTo>
                      <a:pt x="10791" y="6096"/>
                    </a:lnTo>
                    <a:cubicBezTo>
                      <a:pt x="10791" y="6096"/>
                      <a:pt x="11111" y="6416"/>
                      <a:pt x="11111" y="6416"/>
                    </a:cubicBezTo>
                    <a:lnTo>
                      <a:pt x="11683" y="6943"/>
                    </a:lnTo>
                    <a:cubicBezTo>
                      <a:pt x="11843" y="7103"/>
                      <a:pt x="12026" y="7264"/>
                      <a:pt x="12163" y="7355"/>
                    </a:cubicBezTo>
                    <a:cubicBezTo>
                      <a:pt x="12301" y="7470"/>
                      <a:pt x="12438" y="7630"/>
                      <a:pt x="12575" y="7699"/>
                    </a:cubicBezTo>
                    <a:cubicBezTo>
                      <a:pt x="12689" y="7768"/>
                      <a:pt x="12804" y="7859"/>
                      <a:pt x="12941" y="7951"/>
                    </a:cubicBezTo>
                    <a:cubicBezTo>
                      <a:pt x="12987" y="7997"/>
                      <a:pt x="13033" y="8042"/>
                      <a:pt x="13101" y="8042"/>
                    </a:cubicBezTo>
                    <a:lnTo>
                      <a:pt x="13421" y="8203"/>
                    </a:lnTo>
                    <a:cubicBezTo>
                      <a:pt x="13741" y="8340"/>
                      <a:pt x="14039" y="8523"/>
                      <a:pt x="14336" y="8707"/>
                    </a:cubicBezTo>
                    <a:cubicBezTo>
                      <a:pt x="14542" y="8890"/>
                      <a:pt x="15182" y="9096"/>
                      <a:pt x="15685" y="9325"/>
                    </a:cubicBezTo>
                    <a:lnTo>
                      <a:pt x="16485" y="9646"/>
                    </a:lnTo>
                    <a:lnTo>
                      <a:pt x="16874" y="9806"/>
                    </a:lnTo>
                    <a:lnTo>
                      <a:pt x="16920" y="9806"/>
                    </a:lnTo>
                    <a:cubicBezTo>
                      <a:pt x="16920" y="9806"/>
                      <a:pt x="16920" y="9806"/>
                      <a:pt x="16920" y="9806"/>
                    </a:cubicBezTo>
                    <a:cubicBezTo>
                      <a:pt x="16988" y="9829"/>
                      <a:pt x="16302" y="9623"/>
                      <a:pt x="16600" y="9714"/>
                    </a:cubicBezTo>
                    <a:lnTo>
                      <a:pt x="16623" y="9714"/>
                    </a:lnTo>
                    <a:cubicBezTo>
                      <a:pt x="16623" y="9714"/>
                      <a:pt x="16714" y="9737"/>
                      <a:pt x="16714" y="9737"/>
                    </a:cubicBezTo>
                    <a:lnTo>
                      <a:pt x="16920" y="9783"/>
                    </a:lnTo>
                    <a:lnTo>
                      <a:pt x="18566" y="10218"/>
                    </a:lnTo>
                    <a:lnTo>
                      <a:pt x="18978" y="10310"/>
                    </a:lnTo>
                    <a:lnTo>
                      <a:pt x="19046" y="10310"/>
                    </a:lnTo>
                    <a:cubicBezTo>
                      <a:pt x="19046" y="10310"/>
                      <a:pt x="18017" y="10172"/>
                      <a:pt x="18498" y="10241"/>
                    </a:cubicBezTo>
                    <a:lnTo>
                      <a:pt x="18521" y="10241"/>
                    </a:lnTo>
                    <a:cubicBezTo>
                      <a:pt x="18521" y="10241"/>
                      <a:pt x="18544" y="10241"/>
                      <a:pt x="18544" y="10241"/>
                    </a:cubicBezTo>
                    <a:lnTo>
                      <a:pt x="18635" y="10241"/>
                    </a:lnTo>
                    <a:cubicBezTo>
                      <a:pt x="18635" y="10241"/>
                      <a:pt x="18841" y="10310"/>
                      <a:pt x="18841" y="10310"/>
                    </a:cubicBezTo>
                    <a:lnTo>
                      <a:pt x="19687" y="10493"/>
                    </a:lnTo>
                    <a:lnTo>
                      <a:pt x="21173" y="10768"/>
                    </a:lnTo>
                    <a:lnTo>
                      <a:pt x="22728" y="10951"/>
                    </a:lnTo>
                    <a:cubicBezTo>
                      <a:pt x="23232" y="11020"/>
                      <a:pt x="23780" y="11065"/>
                      <a:pt x="24375" y="11065"/>
                    </a:cubicBezTo>
                    <a:lnTo>
                      <a:pt x="26090" y="11134"/>
                    </a:lnTo>
                    <a:lnTo>
                      <a:pt x="27714" y="11134"/>
                    </a:lnTo>
                    <a:cubicBezTo>
                      <a:pt x="27714" y="11134"/>
                      <a:pt x="29383" y="11134"/>
                      <a:pt x="29383" y="11134"/>
                    </a:cubicBezTo>
                    <a:lnTo>
                      <a:pt x="29840" y="11134"/>
                    </a:lnTo>
                    <a:cubicBezTo>
                      <a:pt x="29840" y="11134"/>
                      <a:pt x="29863" y="11134"/>
                      <a:pt x="29863" y="11134"/>
                    </a:cubicBezTo>
                    <a:lnTo>
                      <a:pt x="30366" y="11134"/>
                    </a:lnTo>
                    <a:cubicBezTo>
                      <a:pt x="30366" y="11134"/>
                      <a:pt x="31235" y="11203"/>
                      <a:pt x="31235" y="11203"/>
                    </a:cubicBezTo>
                    <a:cubicBezTo>
                      <a:pt x="31830" y="11226"/>
                      <a:pt x="32653" y="11317"/>
                      <a:pt x="33339" y="11409"/>
                    </a:cubicBezTo>
                    <a:cubicBezTo>
                      <a:pt x="34117" y="11500"/>
                      <a:pt x="34620" y="11661"/>
                      <a:pt x="35168" y="11798"/>
                    </a:cubicBezTo>
                    <a:cubicBezTo>
                      <a:pt x="35740" y="11959"/>
                      <a:pt x="36220" y="12073"/>
                      <a:pt x="37021" y="12348"/>
                    </a:cubicBezTo>
                    <a:cubicBezTo>
                      <a:pt x="37844" y="12623"/>
                      <a:pt x="38141" y="12806"/>
                      <a:pt x="38621" y="13035"/>
                    </a:cubicBezTo>
                    <a:lnTo>
                      <a:pt x="38759" y="13035"/>
                    </a:lnTo>
                    <a:cubicBezTo>
                      <a:pt x="38759" y="13035"/>
                      <a:pt x="40863" y="14203"/>
                      <a:pt x="40863" y="14203"/>
                    </a:cubicBezTo>
                    <a:lnTo>
                      <a:pt x="41000" y="14272"/>
                    </a:lnTo>
                    <a:lnTo>
                      <a:pt x="42898" y="15554"/>
                    </a:lnTo>
                    <a:lnTo>
                      <a:pt x="43058" y="15669"/>
                    </a:lnTo>
                    <a:lnTo>
                      <a:pt x="44567" y="16837"/>
                    </a:lnTo>
                    <a:lnTo>
                      <a:pt x="44773" y="16974"/>
                    </a:lnTo>
                    <a:lnTo>
                      <a:pt x="44933" y="17089"/>
                    </a:lnTo>
                    <a:lnTo>
                      <a:pt x="44979" y="17157"/>
                    </a:lnTo>
                    <a:lnTo>
                      <a:pt x="45070" y="17249"/>
                    </a:lnTo>
                    <a:lnTo>
                      <a:pt x="45413" y="17569"/>
                    </a:lnTo>
                    <a:lnTo>
                      <a:pt x="46122" y="18211"/>
                    </a:lnTo>
                    <a:lnTo>
                      <a:pt x="47563" y="19493"/>
                    </a:lnTo>
                    <a:lnTo>
                      <a:pt x="47906" y="19814"/>
                    </a:lnTo>
                    <a:lnTo>
                      <a:pt x="47997" y="19883"/>
                    </a:lnTo>
                    <a:cubicBezTo>
                      <a:pt x="48203" y="20043"/>
                      <a:pt x="48089" y="19997"/>
                      <a:pt x="48180" y="20043"/>
                    </a:cubicBezTo>
                    <a:lnTo>
                      <a:pt x="48340" y="20226"/>
                    </a:lnTo>
                    <a:lnTo>
                      <a:pt x="48980" y="20936"/>
                    </a:lnTo>
                    <a:lnTo>
                      <a:pt x="51542" y="23799"/>
                    </a:lnTo>
                    <a:lnTo>
                      <a:pt x="52182" y="24509"/>
                    </a:lnTo>
                    <a:cubicBezTo>
                      <a:pt x="52411" y="24738"/>
                      <a:pt x="52662" y="25035"/>
                      <a:pt x="52845" y="25264"/>
                    </a:cubicBezTo>
                    <a:lnTo>
                      <a:pt x="54057" y="26776"/>
                    </a:lnTo>
                    <a:lnTo>
                      <a:pt x="53097" y="2728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6" name="Graphic 3">
              <a:extLst>
                <a:ext uri="{FF2B5EF4-FFF2-40B4-BE49-F238E27FC236}">
                  <a16:creationId xmlns:a16="http://schemas.microsoft.com/office/drawing/2014/main" id="{8951BFDE-5A43-F10B-8F0B-79FDAA1161C4}"/>
                </a:ext>
              </a:extLst>
            </p:cNvPr>
            <p:cNvGrpSpPr/>
            <p:nvPr/>
          </p:nvGrpSpPr>
          <p:grpSpPr>
            <a:xfrm>
              <a:off x="5341370" y="3851604"/>
              <a:ext cx="36280" cy="20629"/>
              <a:chOff x="4441107" y="3851604"/>
              <a:chExt cx="36280" cy="20629"/>
            </a:xfrm>
            <a:solidFill>
              <a:srgbClr val="EDA69A"/>
            </a:solidFill>
          </p:grpSpPr>
          <p:sp>
            <p:nvSpPr>
              <p:cNvPr id="1047" name="Freeform: Shape 2069">
                <a:extLst>
                  <a:ext uri="{FF2B5EF4-FFF2-40B4-BE49-F238E27FC236}">
                    <a16:creationId xmlns:a16="http://schemas.microsoft.com/office/drawing/2014/main" id="{2DA881DF-AE53-E9EE-A783-6EE02118FD33}"/>
                  </a:ext>
                </a:extLst>
              </p:cNvPr>
              <p:cNvSpPr/>
              <p:nvPr/>
            </p:nvSpPr>
            <p:spPr>
              <a:xfrm>
                <a:off x="4445824" y="3856797"/>
                <a:ext cx="30620" cy="14931"/>
              </a:xfrm>
              <a:custGeom>
                <a:avLst/>
                <a:gdLst>
                  <a:gd name="connsiteX0" fmla="*/ 30574 w 30620"/>
                  <a:gd name="connsiteY0" fmla="*/ 14909 h 14931"/>
                  <a:gd name="connsiteX1" fmla="*/ 29294 w 30620"/>
                  <a:gd name="connsiteY1" fmla="*/ 13924 h 14931"/>
                  <a:gd name="connsiteX2" fmla="*/ 26047 w 30620"/>
                  <a:gd name="connsiteY2" fmla="*/ 11588 h 14931"/>
                  <a:gd name="connsiteX3" fmla="*/ 21587 w 30620"/>
                  <a:gd name="connsiteY3" fmla="*/ 8794 h 14931"/>
                  <a:gd name="connsiteX4" fmla="*/ 19095 w 30620"/>
                  <a:gd name="connsiteY4" fmla="*/ 7626 h 14931"/>
                  <a:gd name="connsiteX5" fmla="*/ 16511 w 30620"/>
                  <a:gd name="connsiteY5" fmla="*/ 6824 h 14931"/>
                  <a:gd name="connsiteX6" fmla="*/ 13492 w 30620"/>
                  <a:gd name="connsiteY6" fmla="*/ 6275 h 14931"/>
                  <a:gd name="connsiteX7" fmla="*/ 10359 w 30620"/>
                  <a:gd name="connsiteY7" fmla="*/ 5588 h 14931"/>
                  <a:gd name="connsiteX8" fmla="*/ 7364 w 30620"/>
                  <a:gd name="connsiteY8" fmla="*/ 4649 h 14931"/>
                  <a:gd name="connsiteX9" fmla="*/ 4734 w 30620"/>
                  <a:gd name="connsiteY9" fmla="*/ 3572 h 14931"/>
                  <a:gd name="connsiteX10" fmla="*/ 2630 w 30620"/>
                  <a:gd name="connsiteY10" fmla="*/ 2313 h 14931"/>
                  <a:gd name="connsiteX11" fmla="*/ 1166 w 30620"/>
                  <a:gd name="connsiteY11" fmla="*/ 1145 h 14931"/>
                  <a:gd name="connsiteX12" fmla="*/ 0 w 30620"/>
                  <a:gd name="connsiteY12" fmla="*/ 0 h 14931"/>
                  <a:gd name="connsiteX13" fmla="*/ 1624 w 30620"/>
                  <a:gd name="connsiteY13" fmla="*/ 92 h 14931"/>
                  <a:gd name="connsiteX14" fmla="*/ 3384 w 30620"/>
                  <a:gd name="connsiteY14" fmla="*/ 229 h 14931"/>
                  <a:gd name="connsiteX15" fmla="*/ 5626 w 30620"/>
                  <a:gd name="connsiteY15" fmla="*/ 344 h 14931"/>
                  <a:gd name="connsiteX16" fmla="*/ 8232 w 30620"/>
                  <a:gd name="connsiteY16" fmla="*/ 412 h 14931"/>
                  <a:gd name="connsiteX17" fmla="*/ 11114 w 30620"/>
                  <a:gd name="connsiteY17" fmla="*/ 550 h 14931"/>
                  <a:gd name="connsiteX18" fmla="*/ 14315 w 30620"/>
                  <a:gd name="connsiteY18" fmla="*/ 756 h 14931"/>
                  <a:gd name="connsiteX19" fmla="*/ 17814 w 30620"/>
                  <a:gd name="connsiteY19" fmla="*/ 1237 h 14931"/>
                  <a:gd name="connsiteX20" fmla="*/ 21473 w 30620"/>
                  <a:gd name="connsiteY20" fmla="*/ 2588 h 14931"/>
                  <a:gd name="connsiteX21" fmla="*/ 24491 w 30620"/>
                  <a:gd name="connsiteY21" fmla="*/ 4626 h 14931"/>
                  <a:gd name="connsiteX22" fmla="*/ 28516 w 30620"/>
                  <a:gd name="connsiteY22" fmla="*/ 9367 h 14931"/>
                  <a:gd name="connsiteX23" fmla="*/ 30254 w 30620"/>
                  <a:gd name="connsiteY23" fmla="*/ 13306 h 14931"/>
                  <a:gd name="connsiteX24" fmla="*/ 30620 w 30620"/>
                  <a:gd name="connsiteY24" fmla="*/ 14932 h 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20" h="14931">
                    <a:moveTo>
                      <a:pt x="30574" y="14909"/>
                    </a:moveTo>
                    <a:cubicBezTo>
                      <a:pt x="30574" y="14909"/>
                      <a:pt x="30117" y="14565"/>
                      <a:pt x="29294" y="13924"/>
                    </a:cubicBezTo>
                    <a:cubicBezTo>
                      <a:pt x="28493" y="13329"/>
                      <a:pt x="27373" y="12504"/>
                      <a:pt x="26047" y="11588"/>
                    </a:cubicBezTo>
                    <a:cubicBezTo>
                      <a:pt x="24720" y="10672"/>
                      <a:pt x="23211" y="9664"/>
                      <a:pt x="21587" y="8794"/>
                    </a:cubicBezTo>
                    <a:cubicBezTo>
                      <a:pt x="20764" y="8359"/>
                      <a:pt x="19941" y="7993"/>
                      <a:pt x="19095" y="7626"/>
                    </a:cubicBezTo>
                    <a:cubicBezTo>
                      <a:pt x="18249" y="7306"/>
                      <a:pt x="17379" y="7008"/>
                      <a:pt x="16511" y="6824"/>
                    </a:cubicBezTo>
                    <a:cubicBezTo>
                      <a:pt x="15733" y="6641"/>
                      <a:pt x="14544" y="6458"/>
                      <a:pt x="13492" y="6275"/>
                    </a:cubicBezTo>
                    <a:cubicBezTo>
                      <a:pt x="12417" y="6069"/>
                      <a:pt x="11365" y="5817"/>
                      <a:pt x="10359" y="5588"/>
                    </a:cubicBezTo>
                    <a:cubicBezTo>
                      <a:pt x="9376" y="5382"/>
                      <a:pt x="8324" y="4970"/>
                      <a:pt x="7364" y="4649"/>
                    </a:cubicBezTo>
                    <a:cubicBezTo>
                      <a:pt x="6403" y="4283"/>
                      <a:pt x="5534" y="4008"/>
                      <a:pt x="4734" y="3572"/>
                    </a:cubicBezTo>
                    <a:cubicBezTo>
                      <a:pt x="3933" y="3137"/>
                      <a:pt x="3247" y="2702"/>
                      <a:pt x="2630" y="2313"/>
                    </a:cubicBezTo>
                    <a:cubicBezTo>
                      <a:pt x="2012" y="1970"/>
                      <a:pt x="1532" y="1466"/>
                      <a:pt x="1166" y="1145"/>
                    </a:cubicBezTo>
                    <a:cubicBezTo>
                      <a:pt x="389" y="458"/>
                      <a:pt x="0" y="0"/>
                      <a:pt x="0" y="0"/>
                    </a:cubicBezTo>
                    <a:cubicBezTo>
                      <a:pt x="0" y="0"/>
                      <a:pt x="617" y="0"/>
                      <a:pt x="1624" y="92"/>
                    </a:cubicBezTo>
                    <a:cubicBezTo>
                      <a:pt x="2127" y="137"/>
                      <a:pt x="2698" y="229"/>
                      <a:pt x="3384" y="229"/>
                    </a:cubicBezTo>
                    <a:cubicBezTo>
                      <a:pt x="4070" y="252"/>
                      <a:pt x="4825" y="275"/>
                      <a:pt x="5626" y="344"/>
                    </a:cubicBezTo>
                    <a:cubicBezTo>
                      <a:pt x="6403" y="412"/>
                      <a:pt x="7318" y="344"/>
                      <a:pt x="8232" y="412"/>
                    </a:cubicBezTo>
                    <a:cubicBezTo>
                      <a:pt x="9170" y="412"/>
                      <a:pt x="10039" y="527"/>
                      <a:pt x="11114" y="550"/>
                    </a:cubicBezTo>
                    <a:cubicBezTo>
                      <a:pt x="12166" y="595"/>
                      <a:pt x="13240" y="641"/>
                      <a:pt x="14315" y="756"/>
                    </a:cubicBezTo>
                    <a:cubicBezTo>
                      <a:pt x="15436" y="847"/>
                      <a:pt x="16419" y="962"/>
                      <a:pt x="17814" y="1237"/>
                    </a:cubicBezTo>
                    <a:cubicBezTo>
                      <a:pt x="19095" y="1557"/>
                      <a:pt x="20352" y="1992"/>
                      <a:pt x="21473" y="2588"/>
                    </a:cubicBezTo>
                    <a:cubicBezTo>
                      <a:pt x="22593" y="3183"/>
                      <a:pt x="23599" y="3870"/>
                      <a:pt x="24491" y="4626"/>
                    </a:cubicBezTo>
                    <a:cubicBezTo>
                      <a:pt x="26298" y="6115"/>
                      <a:pt x="27601" y="7855"/>
                      <a:pt x="28516" y="9367"/>
                    </a:cubicBezTo>
                    <a:cubicBezTo>
                      <a:pt x="29431" y="10924"/>
                      <a:pt x="29980" y="12298"/>
                      <a:pt x="30254" y="13306"/>
                    </a:cubicBezTo>
                    <a:cubicBezTo>
                      <a:pt x="30551" y="14314"/>
                      <a:pt x="30620" y="14932"/>
                      <a:pt x="30620" y="1493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8" name="Freeform: Shape 2070">
                <a:extLst>
                  <a:ext uri="{FF2B5EF4-FFF2-40B4-BE49-F238E27FC236}">
                    <a16:creationId xmlns:a16="http://schemas.microsoft.com/office/drawing/2014/main" id="{202AD6E1-B7AD-60CF-6928-7C79FFCDF48A}"/>
                  </a:ext>
                </a:extLst>
              </p:cNvPr>
              <p:cNvSpPr/>
              <p:nvPr/>
            </p:nvSpPr>
            <p:spPr>
              <a:xfrm>
                <a:off x="4441107" y="3851604"/>
                <a:ext cx="36280" cy="20629"/>
              </a:xfrm>
              <a:custGeom>
                <a:avLst/>
                <a:gdLst>
                  <a:gd name="connsiteX0" fmla="*/ 34971 w 36280"/>
                  <a:gd name="connsiteY0" fmla="*/ 20560 h 20629"/>
                  <a:gd name="connsiteX1" fmla="*/ 31518 w 36280"/>
                  <a:gd name="connsiteY1" fmla="*/ 18751 h 20629"/>
                  <a:gd name="connsiteX2" fmla="*/ 29871 w 36280"/>
                  <a:gd name="connsiteY2" fmla="*/ 17881 h 20629"/>
                  <a:gd name="connsiteX3" fmla="*/ 28088 w 36280"/>
                  <a:gd name="connsiteY3" fmla="*/ 17056 h 20629"/>
                  <a:gd name="connsiteX4" fmla="*/ 26327 w 36280"/>
                  <a:gd name="connsiteY4" fmla="*/ 16255 h 20629"/>
                  <a:gd name="connsiteX5" fmla="*/ 25435 w 36280"/>
                  <a:gd name="connsiteY5" fmla="*/ 15819 h 20629"/>
                  <a:gd name="connsiteX6" fmla="*/ 25321 w 36280"/>
                  <a:gd name="connsiteY6" fmla="*/ 15773 h 20629"/>
                  <a:gd name="connsiteX7" fmla="*/ 25275 w 36280"/>
                  <a:gd name="connsiteY7" fmla="*/ 15773 h 20629"/>
                  <a:gd name="connsiteX8" fmla="*/ 25275 w 36280"/>
                  <a:gd name="connsiteY8" fmla="*/ 15751 h 20629"/>
                  <a:gd name="connsiteX9" fmla="*/ 25458 w 36280"/>
                  <a:gd name="connsiteY9" fmla="*/ 15842 h 20629"/>
                  <a:gd name="connsiteX10" fmla="*/ 25435 w 36280"/>
                  <a:gd name="connsiteY10" fmla="*/ 15842 h 20629"/>
                  <a:gd name="connsiteX11" fmla="*/ 25206 w 36280"/>
                  <a:gd name="connsiteY11" fmla="*/ 15751 h 20629"/>
                  <a:gd name="connsiteX12" fmla="*/ 24726 w 36280"/>
                  <a:gd name="connsiteY12" fmla="*/ 15590 h 20629"/>
                  <a:gd name="connsiteX13" fmla="*/ 22874 w 36280"/>
                  <a:gd name="connsiteY13" fmla="*/ 14972 h 20629"/>
                  <a:gd name="connsiteX14" fmla="*/ 22851 w 36280"/>
                  <a:gd name="connsiteY14" fmla="*/ 14972 h 20629"/>
                  <a:gd name="connsiteX15" fmla="*/ 22851 w 36280"/>
                  <a:gd name="connsiteY15" fmla="*/ 14972 h 20629"/>
                  <a:gd name="connsiteX16" fmla="*/ 22851 w 36280"/>
                  <a:gd name="connsiteY16" fmla="*/ 14972 h 20629"/>
                  <a:gd name="connsiteX17" fmla="*/ 23171 w 36280"/>
                  <a:gd name="connsiteY17" fmla="*/ 15086 h 20629"/>
                  <a:gd name="connsiteX18" fmla="*/ 23102 w 36280"/>
                  <a:gd name="connsiteY18" fmla="*/ 15086 h 20629"/>
                  <a:gd name="connsiteX19" fmla="*/ 22988 w 36280"/>
                  <a:gd name="connsiteY19" fmla="*/ 15041 h 20629"/>
                  <a:gd name="connsiteX20" fmla="*/ 22736 w 36280"/>
                  <a:gd name="connsiteY20" fmla="*/ 15041 h 20629"/>
                  <a:gd name="connsiteX21" fmla="*/ 22256 w 36280"/>
                  <a:gd name="connsiteY21" fmla="*/ 14903 h 20629"/>
                  <a:gd name="connsiteX22" fmla="*/ 21296 w 36280"/>
                  <a:gd name="connsiteY22" fmla="*/ 14743 h 20629"/>
                  <a:gd name="connsiteX23" fmla="*/ 20816 w 36280"/>
                  <a:gd name="connsiteY23" fmla="*/ 14629 h 20629"/>
                  <a:gd name="connsiteX24" fmla="*/ 20564 w 36280"/>
                  <a:gd name="connsiteY24" fmla="*/ 14629 h 20629"/>
                  <a:gd name="connsiteX25" fmla="*/ 20496 w 36280"/>
                  <a:gd name="connsiteY25" fmla="*/ 14582 h 20629"/>
                  <a:gd name="connsiteX26" fmla="*/ 20496 w 36280"/>
                  <a:gd name="connsiteY26" fmla="*/ 14582 h 20629"/>
                  <a:gd name="connsiteX27" fmla="*/ 20724 w 36280"/>
                  <a:gd name="connsiteY27" fmla="*/ 14629 h 20629"/>
                  <a:gd name="connsiteX28" fmla="*/ 20701 w 36280"/>
                  <a:gd name="connsiteY28" fmla="*/ 14629 h 20629"/>
                  <a:gd name="connsiteX29" fmla="*/ 20587 w 36280"/>
                  <a:gd name="connsiteY29" fmla="*/ 14629 h 20629"/>
                  <a:gd name="connsiteX30" fmla="*/ 19604 w 36280"/>
                  <a:gd name="connsiteY30" fmla="*/ 14560 h 20629"/>
                  <a:gd name="connsiteX31" fmla="*/ 17660 w 36280"/>
                  <a:gd name="connsiteY31" fmla="*/ 14399 h 20629"/>
                  <a:gd name="connsiteX32" fmla="*/ 15693 w 36280"/>
                  <a:gd name="connsiteY32" fmla="*/ 14193 h 20629"/>
                  <a:gd name="connsiteX33" fmla="*/ 14733 w 36280"/>
                  <a:gd name="connsiteY33" fmla="*/ 14079 h 20629"/>
                  <a:gd name="connsiteX34" fmla="*/ 14481 w 36280"/>
                  <a:gd name="connsiteY34" fmla="*/ 14079 h 20629"/>
                  <a:gd name="connsiteX35" fmla="*/ 14413 w 36280"/>
                  <a:gd name="connsiteY35" fmla="*/ 14033 h 20629"/>
                  <a:gd name="connsiteX36" fmla="*/ 14138 w 36280"/>
                  <a:gd name="connsiteY36" fmla="*/ 13964 h 20629"/>
                  <a:gd name="connsiteX37" fmla="*/ 14024 w 36280"/>
                  <a:gd name="connsiteY37" fmla="*/ 13918 h 20629"/>
                  <a:gd name="connsiteX38" fmla="*/ 13544 w 36280"/>
                  <a:gd name="connsiteY38" fmla="*/ 13827 h 20629"/>
                  <a:gd name="connsiteX39" fmla="*/ 11646 w 36280"/>
                  <a:gd name="connsiteY39" fmla="*/ 13460 h 20629"/>
                  <a:gd name="connsiteX40" fmla="*/ 11165 w 36280"/>
                  <a:gd name="connsiteY40" fmla="*/ 13346 h 20629"/>
                  <a:gd name="connsiteX41" fmla="*/ 11120 w 36280"/>
                  <a:gd name="connsiteY41" fmla="*/ 13346 h 20629"/>
                  <a:gd name="connsiteX42" fmla="*/ 10548 w 36280"/>
                  <a:gd name="connsiteY42" fmla="*/ 13140 h 20629"/>
                  <a:gd name="connsiteX43" fmla="*/ 10479 w 36280"/>
                  <a:gd name="connsiteY43" fmla="*/ 13140 h 20629"/>
                  <a:gd name="connsiteX44" fmla="*/ 10365 w 36280"/>
                  <a:gd name="connsiteY44" fmla="*/ 13071 h 20629"/>
                  <a:gd name="connsiteX45" fmla="*/ 10136 w 36280"/>
                  <a:gd name="connsiteY45" fmla="*/ 13002 h 20629"/>
                  <a:gd name="connsiteX46" fmla="*/ 9199 w 36280"/>
                  <a:gd name="connsiteY46" fmla="*/ 12705 h 20629"/>
                  <a:gd name="connsiteX47" fmla="*/ 8261 w 36280"/>
                  <a:gd name="connsiteY47" fmla="*/ 12430 h 20629"/>
                  <a:gd name="connsiteX48" fmla="*/ 8033 w 36280"/>
                  <a:gd name="connsiteY48" fmla="*/ 12338 h 20629"/>
                  <a:gd name="connsiteX49" fmla="*/ 7918 w 36280"/>
                  <a:gd name="connsiteY49" fmla="*/ 12338 h 20629"/>
                  <a:gd name="connsiteX50" fmla="*/ 7872 w 36280"/>
                  <a:gd name="connsiteY50" fmla="*/ 12292 h 20629"/>
                  <a:gd name="connsiteX51" fmla="*/ 7827 w 36280"/>
                  <a:gd name="connsiteY51" fmla="*/ 12292 h 20629"/>
                  <a:gd name="connsiteX52" fmla="*/ 7506 w 36280"/>
                  <a:gd name="connsiteY52" fmla="*/ 12132 h 20629"/>
                  <a:gd name="connsiteX53" fmla="*/ 7072 w 36280"/>
                  <a:gd name="connsiteY53" fmla="*/ 11903 h 20629"/>
                  <a:gd name="connsiteX54" fmla="*/ 5311 w 36280"/>
                  <a:gd name="connsiteY54" fmla="*/ 11056 h 20629"/>
                  <a:gd name="connsiteX55" fmla="*/ 5448 w 36280"/>
                  <a:gd name="connsiteY55" fmla="*/ 11147 h 20629"/>
                  <a:gd name="connsiteX56" fmla="*/ 4008 w 36280"/>
                  <a:gd name="connsiteY56" fmla="*/ 10254 h 20629"/>
                  <a:gd name="connsiteX57" fmla="*/ 3299 w 36280"/>
                  <a:gd name="connsiteY57" fmla="*/ 9750 h 20629"/>
                  <a:gd name="connsiteX58" fmla="*/ 3230 w 36280"/>
                  <a:gd name="connsiteY58" fmla="*/ 9704 h 20629"/>
                  <a:gd name="connsiteX59" fmla="*/ 2773 w 36280"/>
                  <a:gd name="connsiteY59" fmla="*/ 9292 h 20629"/>
                  <a:gd name="connsiteX60" fmla="*/ 2590 w 36280"/>
                  <a:gd name="connsiteY60" fmla="*/ 9155 h 20629"/>
                  <a:gd name="connsiteX61" fmla="*/ 2247 w 36280"/>
                  <a:gd name="connsiteY61" fmla="*/ 8880 h 20629"/>
                  <a:gd name="connsiteX62" fmla="*/ 1561 w 36280"/>
                  <a:gd name="connsiteY62" fmla="*/ 8308 h 20629"/>
                  <a:gd name="connsiteX63" fmla="*/ 966 w 36280"/>
                  <a:gd name="connsiteY63" fmla="*/ 2285 h 20629"/>
                  <a:gd name="connsiteX64" fmla="*/ 4191 w 36280"/>
                  <a:gd name="connsiteY64" fmla="*/ 727 h 20629"/>
                  <a:gd name="connsiteX65" fmla="*/ 4740 w 36280"/>
                  <a:gd name="connsiteY65" fmla="*/ 727 h 20629"/>
                  <a:gd name="connsiteX66" fmla="*/ 6203 w 36280"/>
                  <a:gd name="connsiteY66" fmla="*/ 704 h 20629"/>
                  <a:gd name="connsiteX67" fmla="*/ 6752 w 36280"/>
                  <a:gd name="connsiteY67" fmla="*/ 704 h 20629"/>
                  <a:gd name="connsiteX68" fmla="*/ 6455 w 36280"/>
                  <a:gd name="connsiteY68" fmla="*/ 681 h 20629"/>
                  <a:gd name="connsiteX69" fmla="*/ 7186 w 36280"/>
                  <a:gd name="connsiteY69" fmla="*/ 681 h 20629"/>
                  <a:gd name="connsiteX70" fmla="*/ 8490 w 36280"/>
                  <a:gd name="connsiteY70" fmla="*/ 635 h 20629"/>
                  <a:gd name="connsiteX71" fmla="*/ 9656 w 36280"/>
                  <a:gd name="connsiteY71" fmla="*/ 544 h 20629"/>
                  <a:gd name="connsiteX72" fmla="*/ 10937 w 36280"/>
                  <a:gd name="connsiteY72" fmla="*/ 452 h 20629"/>
                  <a:gd name="connsiteX73" fmla="*/ 12126 w 36280"/>
                  <a:gd name="connsiteY73" fmla="*/ 338 h 20629"/>
                  <a:gd name="connsiteX74" fmla="*/ 12698 w 36280"/>
                  <a:gd name="connsiteY74" fmla="*/ 269 h 20629"/>
                  <a:gd name="connsiteX75" fmla="*/ 13018 w 36280"/>
                  <a:gd name="connsiteY75" fmla="*/ 269 h 20629"/>
                  <a:gd name="connsiteX76" fmla="*/ 13155 w 36280"/>
                  <a:gd name="connsiteY76" fmla="*/ 223 h 20629"/>
                  <a:gd name="connsiteX77" fmla="*/ 13269 w 36280"/>
                  <a:gd name="connsiteY77" fmla="*/ 223 h 20629"/>
                  <a:gd name="connsiteX78" fmla="*/ 13269 w 36280"/>
                  <a:gd name="connsiteY78" fmla="*/ 223 h 20629"/>
                  <a:gd name="connsiteX79" fmla="*/ 13269 w 36280"/>
                  <a:gd name="connsiteY79" fmla="*/ 223 h 20629"/>
                  <a:gd name="connsiteX80" fmla="*/ 13018 w 36280"/>
                  <a:gd name="connsiteY80" fmla="*/ 223 h 20629"/>
                  <a:gd name="connsiteX81" fmla="*/ 14184 w 36280"/>
                  <a:gd name="connsiteY81" fmla="*/ 109 h 20629"/>
                  <a:gd name="connsiteX82" fmla="*/ 15350 w 36280"/>
                  <a:gd name="connsiteY82" fmla="*/ 17 h 20629"/>
                  <a:gd name="connsiteX83" fmla="*/ 15785 w 36280"/>
                  <a:gd name="connsiteY83" fmla="*/ 17 h 20629"/>
                  <a:gd name="connsiteX84" fmla="*/ 15853 w 36280"/>
                  <a:gd name="connsiteY84" fmla="*/ 17 h 20629"/>
                  <a:gd name="connsiteX85" fmla="*/ 16196 w 36280"/>
                  <a:gd name="connsiteY85" fmla="*/ 17 h 20629"/>
                  <a:gd name="connsiteX86" fmla="*/ 16791 w 36280"/>
                  <a:gd name="connsiteY86" fmla="*/ 17 h 20629"/>
                  <a:gd name="connsiteX87" fmla="*/ 19146 w 36280"/>
                  <a:gd name="connsiteY87" fmla="*/ 17 h 20629"/>
                  <a:gd name="connsiteX88" fmla="*/ 19375 w 36280"/>
                  <a:gd name="connsiteY88" fmla="*/ 17 h 20629"/>
                  <a:gd name="connsiteX89" fmla="*/ 19810 w 36280"/>
                  <a:gd name="connsiteY89" fmla="*/ 63 h 20629"/>
                  <a:gd name="connsiteX90" fmla="*/ 20084 w 36280"/>
                  <a:gd name="connsiteY90" fmla="*/ 109 h 20629"/>
                  <a:gd name="connsiteX91" fmla="*/ 20678 w 36280"/>
                  <a:gd name="connsiteY91" fmla="*/ 177 h 20629"/>
                  <a:gd name="connsiteX92" fmla="*/ 21845 w 36280"/>
                  <a:gd name="connsiteY92" fmla="*/ 361 h 20629"/>
                  <a:gd name="connsiteX93" fmla="*/ 23011 w 36280"/>
                  <a:gd name="connsiteY93" fmla="*/ 567 h 20629"/>
                  <a:gd name="connsiteX94" fmla="*/ 24246 w 36280"/>
                  <a:gd name="connsiteY94" fmla="*/ 842 h 20629"/>
                  <a:gd name="connsiteX95" fmla="*/ 24520 w 36280"/>
                  <a:gd name="connsiteY95" fmla="*/ 933 h 20629"/>
                  <a:gd name="connsiteX96" fmla="*/ 25069 w 36280"/>
                  <a:gd name="connsiteY96" fmla="*/ 1185 h 20629"/>
                  <a:gd name="connsiteX97" fmla="*/ 26235 w 36280"/>
                  <a:gd name="connsiteY97" fmla="*/ 1666 h 20629"/>
                  <a:gd name="connsiteX98" fmla="*/ 27836 w 36280"/>
                  <a:gd name="connsiteY98" fmla="*/ 2513 h 20629"/>
                  <a:gd name="connsiteX99" fmla="*/ 28613 w 36280"/>
                  <a:gd name="connsiteY99" fmla="*/ 2948 h 20629"/>
                  <a:gd name="connsiteX100" fmla="*/ 28911 w 36280"/>
                  <a:gd name="connsiteY100" fmla="*/ 3132 h 20629"/>
                  <a:gd name="connsiteX101" fmla="*/ 28956 w 36280"/>
                  <a:gd name="connsiteY101" fmla="*/ 3132 h 20629"/>
                  <a:gd name="connsiteX102" fmla="*/ 29002 w 36280"/>
                  <a:gd name="connsiteY102" fmla="*/ 3200 h 20629"/>
                  <a:gd name="connsiteX103" fmla="*/ 29117 w 36280"/>
                  <a:gd name="connsiteY103" fmla="*/ 3292 h 20629"/>
                  <a:gd name="connsiteX104" fmla="*/ 29345 w 36280"/>
                  <a:gd name="connsiteY104" fmla="*/ 3498 h 20629"/>
                  <a:gd name="connsiteX105" fmla="*/ 30260 w 36280"/>
                  <a:gd name="connsiteY105" fmla="*/ 4254 h 20629"/>
                  <a:gd name="connsiteX106" fmla="*/ 31472 w 36280"/>
                  <a:gd name="connsiteY106" fmla="*/ 5399 h 20629"/>
                  <a:gd name="connsiteX107" fmla="*/ 32067 w 36280"/>
                  <a:gd name="connsiteY107" fmla="*/ 5994 h 20629"/>
                  <a:gd name="connsiteX108" fmla="*/ 32227 w 36280"/>
                  <a:gd name="connsiteY108" fmla="*/ 6132 h 20629"/>
                  <a:gd name="connsiteX109" fmla="*/ 32227 w 36280"/>
                  <a:gd name="connsiteY109" fmla="*/ 6132 h 20629"/>
                  <a:gd name="connsiteX110" fmla="*/ 32547 w 36280"/>
                  <a:gd name="connsiteY110" fmla="*/ 6476 h 20629"/>
                  <a:gd name="connsiteX111" fmla="*/ 32570 w 36280"/>
                  <a:gd name="connsiteY111" fmla="*/ 6476 h 20629"/>
                  <a:gd name="connsiteX112" fmla="*/ 32592 w 36280"/>
                  <a:gd name="connsiteY112" fmla="*/ 6567 h 20629"/>
                  <a:gd name="connsiteX113" fmla="*/ 32753 w 36280"/>
                  <a:gd name="connsiteY113" fmla="*/ 6819 h 20629"/>
                  <a:gd name="connsiteX114" fmla="*/ 34010 w 36280"/>
                  <a:gd name="connsiteY114" fmla="*/ 8880 h 20629"/>
                  <a:gd name="connsiteX115" fmla="*/ 34308 w 36280"/>
                  <a:gd name="connsiteY115" fmla="*/ 9407 h 20629"/>
                  <a:gd name="connsiteX116" fmla="*/ 34673 w 36280"/>
                  <a:gd name="connsiteY116" fmla="*/ 10139 h 20629"/>
                  <a:gd name="connsiteX117" fmla="*/ 35314 w 36280"/>
                  <a:gd name="connsiteY117" fmla="*/ 11605 h 20629"/>
                  <a:gd name="connsiteX118" fmla="*/ 35931 w 36280"/>
                  <a:gd name="connsiteY118" fmla="*/ 13231 h 20629"/>
                  <a:gd name="connsiteX119" fmla="*/ 36091 w 36280"/>
                  <a:gd name="connsiteY119" fmla="*/ 14445 h 20629"/>
                  <a:gd name="connsiteX120" fmla="*/ 36206 w 36280"/>
                  <a:gd name="connsiteY120" fmla="*/ 15728 h 20629"/>
                  <a:gd name="connsiteX121" fmla="*/ 36274 w 36280"/>
                  <a:gd name="connsiteY121" fmla="*/ 17239 h 20629"/>
                  <a:gd name="connsiteX122" fmla="*/ 36274 w 36280"/>
                  <a:gd name="connsiteY122" fmla="*/ 17949 h 20629"/>
                  <a:gd name="connsiteX123" fmla="*/ 36251 w 36280"/>
                  <a:gd name="connsiteY123" fmla="*/ 18064 h 20629"/>
                  <a:gd name="connsiteX124" fmla="*/ 36251 w 36280"/>
                  <a:gd name="connsiteY124" fmla="*/ 18109 h 20629"/>
                  <a:gd name="connsiteX125" fmla="*/ 36251 w 36280"/>
                  <a:gd name="connsiteY125" fmla="*/ 18109 h 20629"/>
                  <a:gd name="connsiteX126" fmla="*/ 36274 w 36280"/>
                  <a:gd name="connsiteY126" fmla="*/ 18247 h 20629"/>
                  <a:gd name="connsiteX127" fmla="*/ 36274 w 36280"/>
                  <a:gd name="connsiteY127" fmla="*/ 18247 h 20629"/>
                  <a:gd name="connsiteX128" fmla="*/ 36251 w 36280"/>
                  <a:gd name="connsiteY128" fmla="*/ 18407 h 20629"/>
                  <a:gd name="connsiteX129" fmla="*/ 36183 w 36280"/>
                  <a:gd name="connsiteY129" fmla="*/ 18728 h 20629"/>
                  <a:gd name="connsiteX130" fmla="*/ 35840 w 36280"/>
                  <a:gd name="connsiteY130" fmla="*/ 19987 h 20629"/>
                  <a:gd name="connsiteX131" fmla="*/ 35771 w 36280"/>
                  <a:gd name="connsiteY131" fmla="*/ 20239 h 20629"/>
                  <a:gd name="connsiteX132" fmla="*/ 35039 w 36280"/>
                  <a:gd name="connsiteY132" fmla="*/ 20606 h 20629"/>
                  <a:gd name="connsiteX133" fmla="*/ 34948 w 36280"/>
                  <a:gd name="connsiteY133" fmla="*/ 20537 h 20629"/>
                  <a:gd name="connsiteX134" fmla="*/ 34742 w 36280"/>
                  <a:gd name="connsiteY134" fmla="*/ 20216 h 20629"/>
                  <a:gd name="connsiteX135" fmla="*/ 33873 w 36280"/>
                  <a:gd name="connsiteY135" fmla="*/ 19186 h 20629"/>
                  <a:gd name="connsiteX136" fmla="*/ 33690 w 36280"/>
                  <a:gd name="connsiteY136" fmla="*/ 18934 h 20629"/>
                  <a:gd name="connsiteX137" fmla="*/ 33599 w 36280"/>
                  <a:gd name="connsiteY137" fmla="*/ 18796 h 20629"/>
                  <a:gd name="connsiteX138" fmla="*/ 33599 w 36280"/>
                  <a:gd name="connsiteY138" fmla="*/ 18796 h 20629"/>
                  <a:gd name="connsiteX139" fmla="*/ 33622 w 36280"/>
                  <a:gd name="connsiteY139" fmla="*/ 18911 h 20629"/>
                  <a:gd name="connsiteX140" fmla="*/ 33622 w 36280"/>
                  <a:gd name="connsiteY140" fmla="*/ 18911 h 20629"/>
                  <a:gd name="connsiteX141" fmla="*/ 33576 w 36280"/>
                  <a:gd name="connsiteY141" fmla="*/ 18865 h 20629"/>
                  <a:gd name="connsiteX142" fmla="*/ 33530 w 36280"/>
                  <a:gd name="connsiteY142" fmla="*/ 18820 h 20629"/>
                  <a:gd name="connsiteX143" fmla="*/ 33119 w 36280"/>
                  <a:gd name="connsiteY143" fmla="*/ 18453 h 20629"/>
                  <a:gd name="connsiteX144" fmla="*/ 32364 w 36280"/>
                  <a:gd name="connsiteY144" fmla="*/ 17766 h 20629"/>
                  <a:gd name="connsiteX145" fmla="*/ 31426 w 36280"/>
                  <a:gd name="connsiteY145" fmla="*/ 16918 h 20629"/>
                  <a:gd name="connsiteX146" fmla="*/ 30512 w 36280"/>
                  <a:gd name="connsiteY146" fmla="*/ 16048 h 20629"/>
                  <a:gd name="connsiteX147" fmla="*/ 30466 w 36280"/>
                  <a:gd name="connsiteY147" fmla="*/ 16048 h 20629"/>
                  <a:gd name="connsiteX148" fmla="*/ 30466 w 36280"/>
                  <a:gd name="connsiteY148" fmla="*/ 16025 h 20629"/>
                  <a:gd name="connsiteX149" fmla="*/ 30466 w 36280"/>
                  <a:gd name="connsiteY149" fmla="*/ 16025 h 20629"/>
                  <a:gd name="connsiteX150" fmla="*/ 30557 w 36280"/>
                  <a:gd name="connsiteY150" fmla="*/ 16209 h 20629"/>
                  <a:gd name="connsiteX151" fmla="*/ 30512 w 36280"/>
                  <a:gd name="connsiteY151" fmla="*/ 16163 h 20629"/>
                  <a:gd name="connsiteX152" fmla="*/ 30397 w 36280"/>
                  <a:gd name="connsiteY152" fmla="*/ 16094 h 20629"/>
                  <a:gd name="connsiteX153" fmla="*/ 30191 w 36280"/>
                  <a:gd name="connsiteY153" fmla="*/ 15980 h 20629"/>
                  <a:gd name="connsiteX154" fmla="*/ 29803 w 36280"/>
                  <a:gd name="connsiteY154" fmla="*/ 15751 h 20629"/>
                  <a:gd name="connsiteX155" fmla="*/ 29071 w 36280"/>
                  <a:gd name="connsiteY155" fmla="*/ 15292 h 20629"/>
                  <a:gd name="connsiteX156" fmla="*/ 28751 w 36280"/>
                  <a:gd name="connsiteY156" fmla="*/ 15064 h 20629"/>
                  <a:gd name="connsiteX157" fmla="*/ 28248 w 36280"/>
                  <a:gd name="connsiteY157" fmla="*/ 14766 h 20629"/>
                  <a:gd name="connsiteX158" fmla="*/ 26189 w 36280"/>
                  <a:gd name="connsiteY158" fmla="*/ 13483 h 20629"/>
                  <a:gd name="connsiteX159" fmla="*/ 25938 w 36280"/>
                  <a:gd name="connsiteY159" fmla="*/ 13323 h 20629"/>
                  <a:gd name="connsiteX160" fmla="*/ 25869 w 36280"/>
                  <a:gd name="connsiteY160" fmla="*/ 13277 h 20629"/>
                  <a:gd name="connsiteX161" fmla="*/ 25846 w 36280"/>
                  <a:gd name="connsiteY161" fmla="*/ 13277 h 20629"/>
                  <a:gd name="connsiteX162" fmla="*/ 25846 w 36280"/>
                  <a:gd name="connsiteY162" fmla="*/ 13254 h 20629"/>
                  <a:gd name="connsiteX163" fmla="*/ 26144 w 36280"/>
                  <a:gd name="connsiteY163" fmla="*/ 13552 h 20629"/>
                  <a:gd name="connsiteX164" fmla="*/ 26052 w 36280"/>
                  <a:gd name="connsiteY164" fmla="*/ 13552 h 20629"/>
                  <a:gd name="connsiteX165" fmla="*/ 25709 w 36280"/>
                  <a:gd name="connsiteY165" fmla="*/ 13415 h 20629"/>
                  <a:gd name="connsiteX166" fmla="*/ 25023 w 36280"/>
                  <a:gd name="connsiteY166" fmla="*/ 13163 h 20629"/>
                  <a:gd name="connsiteX167" fmla="*/ 23926 w 36280"/>
                  <a:gd name="connsiteY167" fmla="*/ 12728 h 20629"/>
                  <a:gd name="connsiteX168" fmla="*/ 23651 w 36280"/>
                  <a:gd name="connsiteY168" fmla="*/ 12613 h 20629"/>
                  <a:gd name="connsiteX169" fmla="*/ 23514 w 36280"/>
                  <a:gd name="connsiteY169" fmla="*/ 12567 h 20629"/>
                  <a:gd name="connsiteX170" fmla="*/ 23445 w 36280"/>
                  <a:gd name="connsiteY170" fmla="*/ 12567 h 20629"/>
                  <a:gd name="connsiteX171" fmla="*/ 23422 w 36280"/>
                  <a:gd name="connsiteY171" fmla="*/ 12521 h 20629"/>
                  <a:gd name="connsiteX172" fmla="*/ 23674 w 36280"/>
                  <a:gd name="connsiteY172" fmla="*/ 12659 h 20629"/>
                  <a:gd name="connsiteX173" fmla="*/ 23674 w 36280"/>
                  <a:gd name="connsiteY173" fmla="*/ 12659 h 20629"/>
                  <a:gd name="connsiteX174" fmla="*/ 23377 w 36280"/>
                  <a:gd name="connsiteY174" fmla="*/ 12613 h 20629"/>
                  <a:gd name="connsiteX175" fmla="*/ 22828 w 36280"/>
                  <a:gd name="connsiteY175" fmla="*/ 12521 h 20629"/>
                  <a:gd name="connsiteX176" fmla="*/ 21753 w 36280"/>
                  <a:gd name="connsiteY176" fmla="*/ 12292 h 20629"/>
                  <a:gd name="connsiteX177" fmla="*/ 21182 w 36280"/>
                  <a:gd name="connsiteY177" fmla="*/ 12178 h 20629"/>
                  <a:gd name="connsiteX178" fmla="*/ 20907 w 36280"/>
                  <a:gd name="connsiteY178" fmla="*/ 12086 h 20629"/>
                  <a:gd name="connsiteX179" fmla="*/ 20861 w 36280"/>
                  <a:gd name="connsiteY179" fmla="*/ 12086 h 20629"/>
                  <a:gd name="connsiteX180" fmla="*/ 21799 w 36280"/>
                  <a:gd name="connsiteY180" fmla="*/ 12292 h 20629"/>
                  <a:gd name="connsiteX181" fmla="*/ 21548 w 36280"/>
                  <a:gd name="connsiteY181" fmla="*/ 12292 h 20629"/>
                  <a:gd name="connsiteX182" fmla="*/ 20381 w 36280"/>
                  <a:gd name="connsiteY182" fmla="*/ 12178 h 20629"/>
                  <a:gd name="connsiteX183" fmla="*/ 19215 w 36280"/>
                  <a:gd name="connsiteY183" fmla="*/ 12041 h 20629"/>
                  <a:gd name="connsiteX184" fmla="*/ 18643 w 36280"/>
                  <a:gd name="connsiteY184" fmla="*/ 11949 h 20629"/>
                  <a:gd name="connsiteX185" fmla="*/ 18346 w 36280"/>
                  <a:gd name="connsiteY185" fmla="*/ 11880 h 20629"/>
                  <a:gd name="connsiteX186" fmla="*/ 18300 w 36280"/>
                  <a:gd name="connsiteY186" fmla="*/ 11880 h 20629"/>
                  <a:gd name="connsiteX187" fmla="*/ 18643 w 36280"/>
                  <a:gd name="connsiteY187" fmla="*/ 11903 h 20629"/>
                  <a:gd name="connsiteX188" fmla="*/ 18552 w 36280"/>
                  <a:gd name="connsiteY188" fmla="*/ 11903 h 20629"/>
                  <a:gd name="connsiteX189" fmla="*/ 18414 w 36280"/>
                  <a:gd name="connsiteY189" fmla="*/ 11880 h 20629"/>
                  <a:gd name="connsiteX190" fmla="*/ 16082 w 36280"/>
                  <a:gd name="connsiteY190" fmla="*/ 11582 h 20629"/>
                  <a:gd name="connsiteX191" fmla="*/ 15487 w 36280"/>
                  <a:gd name="connsiteY191" fmla="*/ 11491 h 20629"/>
                  <a:gd name="connsiteX192" fmla="*/ 15465 w 36280"/>
                  <a:gd name="connsiteY192" fmla="*/ 11491 h 20629"/>
                  <a:gd name="connsiteX193" fmla="*/ 15739 w 36280"/>
                  <a:gd name="connsiteY193" fmla="*/ 11491 h 20629"/>
                  <a:gd name="connsiteX194" fmla="*/ 15647 w 36280"/>
                  <a:gd name="connsiteY194" fmla="*/ 11491 h 20629"/>
                  <a:gd name="connsiteX195" fmla="*/ 15487 w 36280"/>
                  <a:gd name="connsiteY195" fmla="*/ 11468 h 20629"/>
                  <a:gd name="connsiteX196" fmla="*/ 15190 w 36280"/>
                  <a:gd name="connsiteY196" fmla="*/ 11399 h 20629"/>
                  <a:gd name="connsiteX197" fmla="*/ 14024 w 36280"/>
                  <a:gd name="connsiteY197" fmla="*/ 11193 h 20629"/>
                  <a:gd name="connsiteX198" fmla="*/ 12858 w 36280"/>
                  <a:gd name="connsiteY198" fmla="*/ 11010 h 20629"/>
                  <a:gd name="connsiteX199" fmla="*/ 12583 w 36280"/>
                  <a:gd name="connsiteY199" fmla="*/ 11010 h 20629"/>
                  <a:gd name="connsiteX200" fmla="*/ 12583 w 36280"/>
                  <a:gd name="connsiteY200" fmla="*/ 10987 h 20629"/>
                  <a:gd name="connsiteX201" fmla="*/ 12469 w 36280"/>
                  <a:gd name="connsiteY201" fmla="*/ 10987 h 20629"/>
                  <a:gd name="connsiteX202" fmla="*/ 12332 w 36280"/>
                  <a:gd name="connsiteY202" fmla="*/ 10964 h 20629"/>
                  <a:gd name="connsiteX203" fmla="*/ 12035 w 36280"/>
                  <a:gd name="connsiteY203" fmla="*/ 10895 h 20629"/>
                  <a:gd name="connsiteX204" fmla="*/ 11440 w 36280"/>
                  <a:gd name="connsiteY204" fmla="*/ 10804 h 20629"/>
                  <a:gd name="connsiteX205" fmla="*/ 10274 w 36280"/>
                  <a:gd name="connsiteY205" fmla="*/ 10621 h 20629"/>
                  <a:gd name="connsiteX206" fmla="*/ 9199 w 36280"/>
                  <a:gd name="connsiteY206" fmla="*/ 10437 h 20629"/>
                  <a:gd name="connsiteX207" fmla="*/ 8055 w 36280"/>
                  <a:gd name="connsiteY207" fmla="*/ 10254 h 20629"/>
                  <a:gd name="connsiteX208" fmla="*/ 7987 w 36280"/>
                  <a:gd name="connsiteY208" fmla="*/ 10254 h 20629"/>
                  <a:gd name="connsiteX209" fmla="*/ 7941 w 36280"/>
                  <a:gd name="connsiteY209" fmla="*/ 10231 h 20629"/>
                  <a:gd name="connsiteX210" fmla="*/ 7941 w 36280"/>
                  <a:gd name="connsiteY210" fmla="*/ 10231 h 20629"/>
                  <a:gd name="connsiteX211" fmla="*/ 8055 w 36280"/>
                  <a:gd name="connsiteY211" fmla="*/ 10231 h 20629"/>
                  <a:gd name="connsiteX212" fmla="*/ 8055 w 36280"/>
                  <a:gd name="connsiteY212" fmla="*/ 10231 h 20629"/>
                  <a:gd name="connsiteX213" fmla="*/ 7896 w 36280"/>
                  <a:gd name="connsiteY213" fmla="*/ 10186 h 20629"/>
                  <a:gd name="connsiteX214" fmla="*/ 7621 w 36280"/>
                  <a:gd name="connsiteY214" fmla="*/ 10117 h 20629"/>
                  <a:gd name="connsiteX215" fmla="*/ 7026 w 36280"/>
                  <a:gd name="connsiteY215" fmla="*/ 10025 h 20629"/>
                  <a:gd name="connsiteX216" fmla="*/ 6432 w 36280"/>
                  <a:gd name="connsiteY216" fmla="*/ 9911 h 20629"/>
                  <a:gd name="connsiteX217" fmla="*/ 6363 w 36280"/>
                  <a:gd name="connsiteY217" fmla="*/ 9911 h 20629"/>
                  <a:gd name="connsiteX218" fmla="*/ 6340 w 36280"/>
                  <a:gd name="connsiteY218" fmla="*/ 9911 h 20629"/>
                  <a:gd name="connsiteX219" fmla="*/ 6340 w 36280"/>
                  <a:gd name="connsiteY219" fmla="*/ 9911 h 20629"/>
                  <a:gd name="connsiteX220" fmla="*/ 6020 w 36280"/>
                  <a:gd name="connsiteY220" fmla="*/ 9865 h 20629"/>
                  <a:gd name="connsiteX221" fmla="*/ 5906 w 36280"/>
                  <a:gd name="connsiteY221" fmla="*/ 9865 h 20629"/>
                  <a:gd name="connsiteX222" fmla="*/ 5677 w 36280"/>
                  <a:gd name="connsiteY222" fmla="*/ 9819 h 20629"/>
                  <a:gd name="connsiteX223" fmla="*/ 4785 w 36280"/>
                  <a:gd name="connsiteY223" fmla="*/ 9659 h 20629"/>
                  <a:gd name="connsiteX224" fmla="*/ 7941 w 36280"/>
                  <a:gd name="connsiteY224" fmla="*/ 2055 h 20629"/>
                  <a:gd name="connsiteX225" fmla="*/ 8513 w 36280"/>
                  <a:gd name="connsiteY225" fmla="*/ 2720 h 20629"/>
                  <a:gd name="connsiteX226" fmla="*/ 8787 w 36280"/>
                  <a:gd name="connsiteY226" fmla="*/ 3063 h 20629"/>
                  <a:gd name="connsiteX227" fmla="*/ 8925 w 36280"/>
                  <a:gd name="connsiteY227" fmla="*/ 3224 h 20629"/>
                  <a:gd name="connsiteX228" fmla="*/ 8970 w 36280"/>
                  <a:gd name="connsiteY228" fmla="*/ 3224 h 20629"/>
                  <a:gd name="connsiteX229" fmla="*/ 8993 w 36280"/>
                  <a:gd name="connsiteY229" fmla="*/ 3292 h 20629"/>
                  <a:gd name="connsiteX230" fmla="*/ 8993 w 36280"/>
                  <a:gd name="connsiteY230" fmla="*/ 3292 h 20629"/>
                  <a:gd name="connsiteX231" fmla="*/ 8627 w 36280"/>
                  <a:gd name="connsiteY231" fmla="*/ 2972 h 20629"/>
                  <a:gd name="connsiteX232" fmla="*/ 8627 w 36280"/>
                  <a:gd name="connsiteY232" fmla="*/ 2972 h 20629"/>
                  <a:gd name="connsiteX233" fmla="*/ 8719 w 36280"/>
                  <a:gd name="connsiteY233" fmla="*/ 3086 h 20629"/>
                  <a:gd name="connsiteX234" fmla="*/ 9336 w 36280"/>
                  <a:gd name="connsiteY234" fmla="*/ 3704 h 20629"/>
                  <a:gd name="connsiteX235" fmla="*/ 9336 w 36280"/>
                  <a:gd name="connsiteY235" fmla="*/ 3842 h 20629"/>
                  <a:gd name="connsiteX236" fmla="*/ 9496 w 36280"/>
                  <a:gd name="connsiteY236" fmla="*/ 3911 h 20629"/>
                  <a:gd name="connsiteX237" fmla="*/ 11074 w 36280"/>
                  <a:gd name="connsiteY237" fmla="*/ 5033 h 20629"/>
                  <a:gd name="connsiteX238" fmla="*/ 11486 w 36280"/>
                  <a:gd name="connsiteY238" fmla="*/ 5330 h 20629"/>
                  <a:gd name="connsiteX239" fmla="*/ 11486 w 36280"/>
                  <a:gd name="connsiteY239" fmla="*/ 5330 h 20629"/>
                  <a:gd name="connsiteX240" fmla="*/ 11165 w 36280"/>
                  <a:gd name="connsiteY240" fmla="*/ 5170 h 20629"/>
                  <a:gd name="connsiteX241" fmla="*/ 11165 w 36280"/>
                  <a:gd name="connsiteY241" fmla="*/ 5170 h 20629"/>
                  <a:gd name="connsiteX242" fmla="*/ 11188 w 36280"/>
                  <a:gd name="connsiteY242" fmla="*/ 5193 h 20629"/>
                  <a:gd name="connsiteX243" fmla="*/ 11234 w 36280"/>
                  <a:gd name="connsiteY243" fmla="*/ 5193 h 20629"/>
                  <a:gd name="connsiteX244" fmla="*/ 11348 w 36280"/>
                  <a:gd name="connsiteY244" fmla="*/ 5285 h 20629"/>
                  <a:gd name="connsiteX245" fmla="*/ 11554 w 36280"/>
                  <a:gd name="connsiteY245" fmla="*/ 5399 h 20629"/>
                  <a:gd name="connsiteX246" fmla="*/ 12423 w 36280"/>
                  <a:gd name="connsiteY246" fmla="*/ 5857 h 20629"/>
                  <a:gd name="connsiteX247" fmla="*/ 13292 w 36280"/>
                  <a:gd name="connsiteY247" fmla="*/ 6292 h 20629"/>
                  <a:gd name="connsiteX248" fmla="*/ 13498 w 36280"/>
                  <a:gd name="connsiteY248" fmla="*/ 6430 h 20629"/>
                  <a:gd name="connsiteX249" fmla="*/ 13612 w 36280"/>
                  <a:gd name="connsiteY249" fmla="*/ 6476 h 20629"/>
                  <a:gd name="connsiteX250" fmla="*/ 13658 w 36280"/>
                  <a:gd name="connsiteY250" fmla="*/ 6476 h 20629"/>
                  <a:gd name="connsiteX251" fmla="*/ 13658 w 36280"/>
                  <a:gd name="connsiteY251" fmla="*/ 6521 h 20629"/>
                  <a:gd name="connsiteX252" fmla="*/ 13109 w 36280"/>
                  <a:gd name="connsiteY252" fmla="*/ 6315 h 20629"/>
                  <a:gd name="connsiteX253" fmla="*/ 13109 w 36280"/>
                  <a:gd name="connsiteY253" fmla="*/ 6315 h 20629"/>
                  <a:gd name="connsiteX254" fmla="*/ 13132 w 36280"/>
                  <a:gd name="connsiteY254" fmla="*/ 6315 h 20629"/>
                  <a:gd name="connsiteX255" fmla="*/ 13589 w 36280"/>
                  <a:gd name="connsiteY255" fmla="*/ 6521 h 20629"/>
                  <a:gd name="connsiteX256" fmla="*/ 15373 w 36280"/>
                  <a:gd name="connsiteY256" fmla="*/ 7277 h 20629"/>
                  <a:gd name="connsiteX257" fmla="*/ 15831 w 36280"/>
                  <a:gd name="connsiteY257" fmla="*/ 7483 h 20629"/>
                  <a:gd name="connsiteX258" fmla="*/ 15945 w 36280"/>
                  <a:gd name="connsiteY258" fmla="*/ 7529 h 20629"/>
                  <a:gd name="connsiteX259" fmla="*/ 15968 w 36280"/>
                  <a:gd name="connsiteY259" fmla="*/ 7529 h 20629"/>
                  <a:gd name="connsiteX260" fmla="*/ 15968 w 36280"/>
                  <a:gd name="connsiteY260" fmla="*/ 7529 h 20629"/>
                  <a:gd name="connsiteX261" fmla="*/ 15968 w 36280"/>
                  <a:gd name="connsiteY261" fmla="*/ 7529 h 20629"/>
                  <a:gd name="connsiteX262" fmla="*/ 15785 w 36280"/>
                  <a:gd name="connsiteY262" fmla="*/ 7483 h 20629"/>
                  <a:gd name="connsiteX263" fmla="*/ 15831 w 36280"/>
                  <a:gd name="connsiteY263" fmla="*/ 7483 h 20629"/>
                  <a:gd name="connsiteX264" fmla="*/ 16059 w 36280"/>
                  <a:gd name="connsiteY264" fmla="*/ 7575 h 20629"/>
                  <a:gd name="connsiteX265" fmla="*/ 16997 w 36280"/>
                  <a:gd name="connsiteY265" fmla="*/ 7895 h 20629"/>
                  <a:gd name="connsiteX266" fmla="*/ 18826 w 36280"/>
                  <a:gd name="connsiteY266" fmla="*/ 8513 h 20629"/>
                  <a:gd name="connsiteX267" fmla="*/ 20701 w 36280"/>
                  <a:gd name="connsiteY267" fmla="*/ 9063 h 20629"/>
                  <a:gd name="connsiteX268" fmla="*/ 21616 w 36280"/>
                  <a:gd name="connsiteY268" fmla="*/ 9338 h 20629"/>
                  <a:gd name="connsiteX269" fmla="*/ 21730 w 36280"/>
                  <a:gd name="connsiteY269" fmla="*/ 9384 h 20629"/>
                  <a:gd name="connsiteX270" fmla="*/ 21753 w 36280"/>
                  <a:gd name="connsiteY270" fmla="*/ 9384 h 20629"/>
                  <a:gd name="connsiteX271" fmla="*/ 21982 w 36280"/>
                  <a:gd name="connsiteY271" fmla="*/ 9452 h 20629"/>
                  <a:gd name="connsiteX272" fmla="*/ 22005 w 36280"/>
                  <a:gd name="connsiteY272" fmla="*/ 9452 h 20629"/>
                  <a:gd name="connsiteX273" fmla="*/ 22050 w 36280"/>
                  <a:gd name="connsiteY273" fmla="*/ 9498 h 20629"/>
                  <a:gd name="connsiteX274" fmla="*/ 22279 w 36280"/>
                  <a:gd name="connsiteY274" fmla="*/ 9590 h 20629"/>
                  <a:gd name="connsiteX275" fmla="*/ 22736 w 36280"/>
                  <a:gd name="connsiteY275" fmla="*/ 9796 h 20629"/>
                  <a:gd name="connsiteX276" fmla="*/ 24840 w 36280"/>
                  <a:gd name="connsiteY276" fmla="*/ 10712 h 20629"/>
                  <a:gd name="connsiteX277" fmla="*/ 26510 w 36280"/>
                  <a:gd name="connsiteY277" fmla="*/ 11743 h 20629"/>
                  <a:gd name="connsiteX278" fmla="*/ 27516 w 36280"/>
                  <a:gd name="connsiteY278" fmla="*/ 12384 h 20629"/>
                  <a:gd name="connsiteX279" fmla="*/ 28270 w 36280"/>
                  <a:gd name="connsiteY279" fmla="*/ 13025 h 20629"/>
                  <a:gd name="connsiteX280" fmla="*/ 29780 w 36280"/>
                  <a:gd name="connsiteY280" fmla="*/ 14262 h 20629"/>
                  <a:gd name="connsiteX281" fmla="*/ 31289 w 36280"/>
                  <a:gd name="connsiteY281" fmla="*/ 15499 h 20629"/>
                  <a:gd name="connsiteX282" fmla="*/ 32798 w 36280"/>
                  <a:gd name="connsiteY282" fmla="*/ 16896 h 20629"/>
                  <a:gd name="connsiteX283" fmla="*/ 35611 w 36280"/>
                  <a:gd name="connsiteY283" fmla="*/ 19644 h 20629"/>
                  <a:gd name="connsiteX284" fmla="*/ 34719 w 36280"/>
                  <a:gd name="connsiteY284" fmla="*/ 20216 h 2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36280" h="20629">
                    <a:moveTo>
                      <a:pt x="34971" y="20560"/>
                    </a:moveTo>
                    <a:lnTo>
                      <a:pt x="31518" y="18751"/>
                    </a:lnTo>
                    <a:cubicBezTo>
                      <a:pt x="30969" y="18476"/>
                      <a:pt x="30306" y="18064"/>
                      <a:pt x="29871" y="17881"/>
                    </a:cubicBezTo>
                    <a:lnTo>
                      <a:pt x="28088" y="17056"/>
                    </a:lnTo>
                    <a:lnTo>
                      <a:pt x="26327" y="16255"/>
                    </a:lnTo>
                    <a:lnTo>
                      <a:pt x="25435" y="15819"/>
                    </a:lnTo>
                    <a:lnTo>
                      <a:pt x="25321" y="15773"/>
                    </a:lnTo>
                    <a:lnTo>
                      <a:pt x="25275" y="15773"/>
                    </a:lnTo>
                    <a:cubicBezTo>
                      <a:pt x="25275" y="15773"/>
                      <a:pt x="25275" y="15751"/>
                      <a:pt x="25275" y="15751"/>
                    </a:cubicBezTo>
                    <a:cubicBezTo>
                      <a:pt x="25343" y="15796"/>
                      <a:pt x="25069" y="15636"/>
                      <a:pt x="25458" y="15842"/>
                    </a:cubicBezTo>
                    <a:lnTo>
                      <a:pt x="25435" y="15842"/>
                    </a:lnTo>
                    <a:lnTo>
                      <a:pt x="25206" y="15751"/>
                    </a:lnTo>
                    <a:lnTo>
                      <a:pt x="24726" y="15590"/>
                    </a:lnTo>
                    <a:lnTo>
                      <a:pt x="22874" y="14972"/>
                    </a:lnTo>
                    <a:lnTo>
                      <a:pt x="22851" y="14972"/>
                    </a:lnTo>
                    <a:cubicBezTo>
                      <a:pt x="22851" y="14972"/>
                      <a:pt x="22851" y="14972"/>
                      <a:pt x="22851" y="14972"/>
                    </a:cubicBezTo>
                    <a:lnTo>
                      <a:pt x="22851" y="14972"/>
                    </a:lnTo>
                    <a:cubicBezTo>
                      <a:pt x="23514" y="15224"/>
                      <a:pt x="23034" y="15041"/>
                      <a:pt x="23171" y="15086"/>
                    </a:cubicBezTo>
                    <a:lnTo>
                      <a:pt x="23102" y="15086"/>
                    </a:lnTo>
                    <a:cubicBezTo>
                      <a:pt x="23102" y="15086"/>
                      <a:pt x="22988" y="15041"/>
                      <a:pt x="22988" y="15041"/>
                    </a:cubicBezTo>
                    <a:lnTo>
                      <a:pt x="22736" y="15041"/>
                    </a:lnTo>
                    <a:cubicBezTo>
                      <a:pt x="22736" y="15041"/>
                      <a:pt x="22256" y="14903"/>
                      <a:pt x="22256" y="14903"/>
                    </a:cubicBezTo>
                    <a:lnTo>
                      <a:pt x="21296" y="14743"/>
                    </a:lnTo>
                    <a:lnTo>
                      <a:pt x="20816" y="14629"/>
                    </a:lnTo>
                    <a:lnTo>
                      <a:pt x="20564" y="14629"/>
                    </a:lnTo>
                    <a:cubicBezTo>
                      <a:pt x="20564" y="14629"/>
                      <a:pt x="20496" y="14582"/>
                      <a:pt x="20496" y="14582"/>
                    </a:cubicBezTo>
                    <a:lnTo>
                      <a:pt x="20496" y="14582"/>
                    </a:lnTo>
                    <a:cubicBezTo>
                      <a:pt x="20496" y="14582"/>
                      <a:pt x="20267" y="14514"/>
                      <a:pt x="20724" y="14629"/>
                    </a:cubicBezTo>
                    <a:lnTo>
                      <a:pt x="20701" y="14629"/>
                    </a:lnTo>
                    <a:cubicBezTo>
                      <a:pt x="20701" y="14629"/>
                      <a:pt x="20587" y="14629"/>
                      <a:pt x="20587" y="14629"/>
                    </a:cubicBezTo>
                    <a:lnTo>
                      <a:pt x="19604" y="14560"/>
                    </a:lnTo>
                    <a:lnTo>
                      <a:pt x="17660" y="14399"/>
                    </a:lnTo>
                    <a:lnTo>
                      <a:pt x="15693" y="14193"/>
                    </a:lnTo>
                    <a:lnTo>
                      <a:pt x="14733" y="14079"/>
                    </a:lnTo>
                    <a:lnTo>
                      <a:pt x="14481" y="14079"/>
                    </a:lnTo>
                    <a:cubicBezTo>
                      <a:pt x="14481" y="14079"/>
                      <a:pt x="14413" y="14033"/>
                      <a:pt x="14413" y="14033"/>
                    </a:cubicBezTo>
                    <a:lnTo>
                      <a:pt x="14138" y="13964"/>
                    </a:lnTo>
                    <a:lnTo>
                      <a:pt x="14024" y="13918"/>
                    </a:lnTo>
                    <a:lnTo>
                      <a:pt x="13544" y="13827"/>
                    </a:lnTo>
                    <a:lnTo>
                      <a:pt x="11646" y="13460"/>
                    </a:lnTo>
                    <a:lnTo>
                      <a:pt x="11165" y="13346"/>
                    </a:lnTo>
                    <a:lnTo>
                      <a:pt x="11120" y="13346"/>
                    </a:lnTo>
                    <a:cubicBezTo>
                      <a:pt x="11120" y="13346"/>
                      <a:pt x="10548" y="13140"/>
                      <a:pt x="10548" y="13140"/>
                    </a:cubicBezTo>
                    <a:lnTo>
                      <a:pt x="10479" y="13140"/>
                    </a:lnTo>
                    <a:cubicBezTo>
                      <a:pt x="10479" y="13140"/>
                      <a:pt x="10365" y="13071"/>
                      <a:pt x="10365" y="13071"/>
                    </a:cubicBezTo>
                    <a:lnTo>
                      <a:pt x="10136" y="13002"/>
                    </a:lnTo>
                    <a:lnTo>
                      <a:pt x="9199" y="12705"/>
                    </a:lnTo>
                    <a:lnTo>
                      <a:pt x="8261" y="12430"/>
                    </a:lnTo>
                    <a:lnTo>
                      <a:pt x="8033" y="12338"/>
                    </a:lnTo>
                    <a:lnTo>
                      <a:pt x="7918" y="12338"/>
                    </a:lnTo>
                    <a:cubicBezTo>
                      <a:pt x="7918" y="12338"/>
                      <a:pt x="7872" y="12292"/>
                      <a:pt x="7872" y="12292"/>
                    </a:cubicBezTo>
                    <a:lnTo>
                      <a:pt x="7827" y="12292"/>
                    </a:lnTo>
                    <a:cubicBezTo>
                      <a:pt x="7827" y="12292"/>
                      <a:pt x="7506" y="12132"/>
                      <a:pt x="7506" y="12132"/>
                    </a:cubicBezTo>
                    <a:lnTo>
                      <a:pt x="7072" y="11903"/>
                    </a:lnTo>
                    <a:lnTo>
                      <a:pt x="5311" y="11056"/>
                    </a:lnTo>
                    <a:lnTo>
                      <a:pt x="5448" y="11147"/>
                    </a:lnTo>
                    <a:cubicBezTo>
                      <a:pt x="4968" y="10895"/>
                      <a:pt x="4465" y="10575"/>
                      <a:pt x="4008" y="10254"/>
                    </a:cubicBezTo>
                    <a:lnTo>
                      <a:pt x="3299" y="9750"/>
                    </a:lnTo>
                    <a:lnTo>
                      <a:pt x="3230" y="9704"/>
                    </a:lnTo>
                    <a:lnTo>
                      <a:pt x="2773" y="9292"/>
                    </a:lnTo>
                    <a:lnTo>
                      <a:pt x="2590" y="9155"/>
                    </a:lnTo>
                    <a:lnTo>
                      <a:pt x="2247" y="8880"/>
                    </a:lnTo>
                    <a:lnTo>
                      <a:pt x="1561" y="8308"/>
                    </a:lnTo>
                    <a:cubicBezTo>
                      <a:pt x="-268" y="6819"/>
                      <a:pt x="-520" y="4094"/>
                      <a:pt x="966" y="2285"/>
                    </a:cubicBezTo>
                    <a:cubicBezTo>
                      <a:pt x="1790" y="1277"/>
                      <a:pt x="2979" y="727"/>
                      <a:pt x="4191" y="727"/>
                    </a:cubicBezTo>
                    <a:lnTo>
                      <a:pt x="4740" y="727"/>
                    </a:lnTo>
                    <a:cubicBezTo>
                      <a:pt x="4740" y="727"/>
                      <a:pt x="6203" y="704"/>
                      <a:pt x="6203" y="704"/>
                    </a:cubicBezTo>
                    <a:lnTo>
                      <a:pt x="6752" y="704"/>
                    </a:lnTo>
                    <a:cubicBezTo>
                      <a:pt x="7026" y="704"/>
                      <a:pt x="6386" y="681"/>
                      <a:pt x="6455" y="681"/>
                    </a:cubicBezTo>
                    <a:lnTo>
                      <a:pt x="7186" y="681"/>
                    </a:lnTo>
                    <a:cubicBezTo>
                      <a:pt x="7186" y="681"/>
                      <a:pt x="8490" y="635"/>
                      <a:pt x="8490" y="635"/>
                    </a:cubicBezTo>
                    <a:cubicBezTo>
                      <a:pt x="8879" y="635"/>
                      <a:pt x="9268" y="613"/>
                      <a:pt x="9656" y="544"/>
                    </a:cubicBezTo>
                    <a:lnTo>
                      <a:pt x="10937" y="452"/>
                    </a:lnTo>
                    <a:lnTo>
                      <a:pt x="12126" y="338"/>
                    </a:lnTo>
                    <a:lnTo>
                      <a:pt x="12698" y="269"/>
                    </a:lnTo>
                    <a:lnTo>
                      <a:pt x="13018" y="269"/>
                    </a:lnTo>
                    <a:cubicBezTo>
                      <a:pt x="13018" y="269"/>
                      <a:pt x="13155" y="223"/>
                      <a:pt x="13155" y="223"/>
                    </a:cubicBezTo>
                    <a:lnTo>
                      <a:pt x="13269" y="223"/>
                    </a:lnTo>
                    <a:cubicBezTo>
                      <a:pt x="13269" y="223"/>
                      <a:pt x="13269" y="223"/>
                      <a:pt x="13269" y="223"/>
                    </a:cubicBezTo>
                    <a:lnTo>
                      <a:pt x="13269" y="223"/>
                    </a:lnTo>
                    <a:cubicBezTo>
                      <a:pt x="13498" y="223"/>
                      <a:pt x="12949" y="223"/>
                      <a:pt x="13018" y="223"/>
                    </a:cubicBezTo>
                    <a:lnTo>
                      <a:pt x="14184" y="109"/>
                    </a:lnTo>
                    <a:lnTo>
                      <a:pt x="15350" y="17"/>
                    </a:lnTo>
                    <a:lnTo>
                      <a:pt x="15785" y="17"/>
                    </a:lnTo>
                    <a:cubicBezTo>
                      <a:pt x="15785" y="17"/>
                      <a:pt x="15853" y="17"/>
                      <a:pt x="15853" y="17"/>
                    </a:cubicBezTo>
                    <a:lnTo>
                      <a:pt x="16196" y="17"/>
                    </a:lnTo>
                    <a:cubicBezTo>
                      <a:pt x="16196" y="17"/>
                      <a:pt x="16791" y="17"/>
                      <a:pt x="16791" y="17"/>
                    </a:cubicBezTo>
                    <a:cubicBezTo>
                      <a:pt x="17568" y="-6"/>
                      <a:pt x="18369" y="-6"/>
                      <a:pt x="19146" y="17"/>
                    </a:cubicBezTo>
                    <a:lnTo>
                      <a:pt x="19375" y="17"/>
                    </a:lnTo>
                    <a:lnTo>
                      <a:pt x="19810" y="63"/>
                    </a:lnTo>
                    <a:lnTo>
                      <a:pt x="20084" y="109"/>
                    </a:lnTo>
                    <a:lnTo>
                      <a:pt x="20678" y="177"/>
                    </a:lnTo>
                    <a:cubicBezTo>
                      <a:pt x="21067" y="223"/>
                      <a:pt x="21456" y="292"/>
                      <a:pt x="21845" y="361"/>
                    </a:cubicBezTo>
                    <a:cubicBezTo>
                      <a:pt x="22234" y="407"/>
                      <a:pt x="22622" y="475"/>
                      <a:pt x="23011" y="567"/>
                    </a:cubicBezTo>
                    <a:lnTo>
                      <a:pt x="24246" y="842"/>
                    </a:lnTo>
                    <a:lnTo>
                      <a:pt x="24520" y="933"/>
                    </a:lnTo>
                    <a:lnTo>
                      <a:pt x="25069" y="1185"/>
                    </a:lnTo>
                    <a:cubicBezTo>
                      <a:pt x="25458" y="1368"/>
                      <a:pt x="25732" y="1437"/>
                      <a:pt x="26235" y="1666"/>
                    </a:cubicBezTo>
                    <a:lnTo>
                      <a:pt x="27836" y="2513"/>
                    </a:lnTo>
                    <a:lnTo>
                      <a:pt x="28613" y="2948"/>
                    </a:lnTo>
                    <a:lnTo>
                      <a:pt x="28911" y="3132"/>
                    </a:lnTo>
                    <a:lnTo>
                      <a:pt x="28956" y="3132"/>
                    </a:lnTo>
                    <a:cubicBezTo>
                      <a:pt x="28956" y="3132"/>
                      <a:pt x="29002" y="3200"/>
                      <a:pt x="29002" y="3200"/>
                    </a:cubicBezTo>
                    <a:lnTo>
                      <a:pt x="29117" y="3292"/>
                    </a:lnTo>
                    <a:lnTo>
                      <a:pt x="29345" y="3498"/>
                    </a:lnTo>
                    <a:lnTo>
                      <a:pt x="30260" y="4254"/>
                    </a:lnTo>
                    <a:cubicBezTo>
                      <a:pt x="30603" y="4552"/>
                      <a:pt x="31083" y="5033"/>
                      <a:pt x="31472" y="5399"/>
                    </a:cubicBezTo>
                    <a:lnTo>
                      <a:pt x="32067" y="5994"/>
                    </a:lnTo>
                    <a:lnTo>
                      <a:pt x="32227" y="6132"/>
                    </a:lnTo>
                    <a:lnTo>
                      <a:pt x="32227" y="6132"/>
                    </a:lnTo>
                    <a:cubicBezTo>
                      <a:pt x="32227" y="6132"/>
                      <a:pt x="32844" y="6727"/>
                      <a:pt x="32547" y="6476"/>
                    </a:cubicBezTo>
                    <a:lnTo>
                      <a:pt x="32570" y="6476"/>
                    </a:lnTo>
                    <a:cubicBezTo>
                      <a:pt x="32570" y="6476"/>
                      <a:pt x="32592" y="6567"/>
                      <a:pt x="32592" y="6567"/>
                    </a:cubicBezTo>
                    <a:lnTo>
                      <a:pt x="32753" y="6819"/>
                    </a:lnTo>
                    <a:cubicBezTo>
                      <a:pt x="33164" y="7506"/>
                      <a:pt x="33599" y="8170"/>
                      <a:pt x="34010" y="8880"/>
                    </a:cubicBezTo>
                    <a:lnTo>
                      <a:pt x="34308" y="9407"/>
                    </a:lnTo>
                    <a:lnTo>
                      <a:pt x="34673" y="10139"/>
                    </a:lnTo>
                    <a:cubicBezTo>
                      <a:pt x="34902" y="10621"/>
                      <a:pt x="35108" y="11125"/>
                      <a:pt x="35314" y="11605"/>
                    </a:cubicBezTo>
                    <a:lnTo>
                      <a:pt x="35931" y="13231"/>
                    </a:lnTo>
                    <a:lnTo>
                      <a:pt x="36091" y="14445"/>
                    </a:lnTo>
                    <a:lnTo>
                      <a:pt x="36206" y="15728"/>
                    </a:lnTo>
                    <a:cubicBezTo>
                      <a:pt x="36251" y="16231"/>
                      <a:pt x="36274" y="16735"/>
                      <a:pt x="36274" y="17239"/>
                    </a:cubicBezTo>
                    <a:lnTo>
                      <a:pt x="36274" y="17949"/>
                    </a:lnTo>
                    <a:cubicBezTo>
                      <a:pt x="36274" y="17949"/>
                      <a:pt x="36251" y="18064"/>
                      <a:pt x="36251" y="18064"/>
                    </a:cubicBezTo>
                    <a:lnTo>
                      <a:pt x="36251" y="18109"/>
                    </a:lnTo>
                    <a:cubicBezTo>
                      <a:pt x="36251" y="18109"/>
                      <a:pt x="36251" y="18109"/>
                      <a:pt x="36251" y="18109"/>
                    </a:cubicBezTo>
                    <a:cubicBezTo>
                      <a:pt x="36251" y="18086"/>
                      <a:pt x="36297" y="18361"/>
                      <a:pt x="36274" y="18247"/>
                    </a:cubicBezTo>
                    <a:lnTo>
                      <a:pt x="36274" y="18247"/>
                    </a:lnTo>
                    <a:cubicBezTo>
                      <a:pt x="36274" y="18247"/>
                      <a:pt x="36251" y="18407"/>
                      <a:pt x="36251" y="18407"/>
                    </a:cubicBezTo>
                    <a:lnTo>
                      <a:pt x="36183" y="18728"/>
                    </a:lnTo>
                    <a:cubicBezTo>
                      <a:pt x="36068" y="19140"/>
                      <a:pt x="35977" y="19552"/>
                      <a:pt x="35840" y="19987"/>
                    </a:cubicBezTo>
                    <a:lnTo>
                      <a:pt x="35771" y="20239"/>
                    </a:lnTo>
                    <a:cubicBezTo>
                      <a:pt x="35657" y="20514"/>
                      <a:pt x="35337" y="20697"/>
                      <a:pt x="35039" y="20606"/>
                    </a:cubicBezTo>
                    <a:cubicBezTo>
                      <a:pt x="34994" y="20583"/>
                      <a:pt x="34971" y="20583"/>
                      <a:pt x="34948" y="20537"/>
                    </a:cubicBezTo>
                    <a:close/>
                    <a:moveTo>
                      <a:pt x="34742" y="20216"/>
                    </a:moveTo>
                    <a:cubicBezTo>
                      <a:pt x="34422" y="19873"/>
                      <a:pt x="34148" y="19507"/>
                      <a:pt x="33873" y="19186"/>
                    </a:cubicBezTo>
                    <a:lnTo>
                      <a:pt x="33690" y="18934"/>
                    </a:lnTo>
                    <a:lnTo>
                      <a:pt x="33599" y="18796"/>
                    </a:lnTo>
                    <a:lnTo>
                      <a:pt x="33599" y="18796"/>
                    </a:lnTo>
                    <a:cubicBezTo>
                      <a:pt x="33576" y="18682"/>
                      <a:pt x="33622" y="18934"/>
                      <a:pt x="33622" y="18911"/>
                    </a:cubicBezTo>
                    <a:lnTo>
                      <a:pt x="33622" y="18911"/>
                    </a:lnTo>
                    <a:lnTo>
                      <a:pt x="33576" y="18865"/>
                    </a:lnTo>
                    <a:lnTo>
                      <a:pt x="33530" y="18820"/>
                    </a:lnTo>
                    <a:lnTo>
                      <a:pt x="33119" y="18453"/>
                    </a:lnTo>
                    <a:cubicBezTo>
                      <a:pt x="32821" y="18224"/>
                      <a:pt x="32615" y="17972"/>
                      <a:pt x="32364" y="17766"/>
                    </a:cubicBezTo>
                    <a:lnTo>
                      <a:pt x="31426" y="16918"/>
                    </a:lnTo>
                    <a:lnTo>
                      <a:pt x="30512" y="16048"/>
                    </a:lnTo>
                    <a:lnTo>
                      <a:pt x="30466" y="16048"/>
                    </a:lnTo>
                    <a:cubicBezTo>
                      <a:pt x="30466" y="16048"/>
                      <a:pt x="30466" y="16025"/>
                      <a:pt x="30466" y="16025"/>
                    </a:cubicBezTo>
                    <a:lnTo>
                      <a:pt x="30466" y="16025"/>
                    </a:lnTo>
                    <a:cubicBezTo>
                      <a:pt x="30374" y="15819"/>
                      <a:pt x="30580" y="16231"/>
                      <a:pt x="30557" y="16209"/>
                    </a:cubicBezTo>
                    <a:lnTo>
                      <a:pt x="30512" y="16163"/>
                    </a:lnTo>
                    <a:lnTo>
                      <a:pt x="30397" y="16094"/>
                    </a:lnTo>
                    <a:lnTo>
                      <a:pt x="30191" y="15980"/>
                    </a:lnTo>
                    <a:lnTo>
                      <a:pt x="29803" y="15751"/>
                    </a:lnTo>
                    <a:lnTo>
                      <a:pt x="29071" y="15292"/>
                    </a:lnTo>
                    <a:cubicBezTo>
                      <a:pt x="29071" y="15292"/>
                      <a:pt x="28842" y="15155"/>
                      <a:pt x="28751" y="15064"/>
                    </a:cubicBezTo>
                    <a:lnTo>
                      <a:pt x="28248" y="14766"/>
                    </a:lnTo>
                    <a:cubicBezTo>
                      <a:pt x="27539" y="14354"/>
                      <a:pt x="26875" y="13918"/>
                      <a:pt x="26189" y="13483"/>
                    </a:cubicBezTo>
                    <a:lnTo>
                      <a:pt x="25938" y="13323"/>
                    </a:lnTo>
                    <a:lnTo>
                      <a:pt x="25869" y="13277"/>
                    </a:lnTo>
                    <a:lnTo>
                      <a:pt x="25846" y="13277"/>
                    </a:lnTo>
                    <a:cubicBezTo>
                      <a:pt x="25846" y="13277"/>
                      <a:pt x="25846" y="13254"/>
                      <a:pt x="25846" y="13254"/>
                    </a:cubicBezTo>
                    <a:cubicBezTo>
                      <a:pt x="25549" y="13002"/>
                      <a:pt x="26235" y="13621"/>
                      <a:pt x="26144" y="13552"/>
                    </a:cubicBezTo>
                    <a:lnTo>
                      <a:pt x="26052" y="13552"/>
                    </a:lnTo>
                    <a:cubicBezTo>
                      <a:pt x="26052" y="13552"/>
                      <a:pt x="25709" y="13415"/>
                      <a:pt x="25709" y="13415"/>
                    </a:cubicBezTo>
                    <a:cubicBezTo>
                      <a:pt x="25481" y="13323"/>
                      <a:pt x="25343" y="13277"/>
                      <a:pt x="25023" y="13163"/>
                    </a:cubicBezTo>
                    <a:lnTo>
                      <a:pt x="23926" y="12728"/>
                    </a:lnTo>
                    <a:lnTo>
                      <a:pt x="23651" y="12613"/>
                    </a:lnTo>
                    <a:lnTo>
                      <a:pt x="23514" y="12567"/>
                    </a:lnTo>
                    <a:lnTo>
                      <a:pt x="23445" y="12567"/>
                    </a:lnTo>
                    <a:cubicBezTo>
                      <a:pt x="23445" y="12567"/>
                      <a:pt x="23422" y="12521"/>
                      <a:pt x="23422" y="12521"/>
                    </a:cubicBezTo>
                    <a:cubicBezTo>
                      <a:pt x="23354" y="12476"/>
                      <a:pt x="23903" y="12773"/>
                      <a:pt x="23674" y="12659"/>
                    </a:cubicBezTo>
                    <a:lnTo>
                      <a:pt x="23674" y="12659"/>
                    </a:lnTo>
                    <a:lnTo>
                      <a:pt x="23377" y="12613"/>
                    </a:lnTo>
                    <a:cubicBezTo>
                      <a:pt x="23194" y="12590"/>
                      <a:pt x="23011" y="12567"/>
                      <a:pt x="22828" y="12521"/>
                    </a:cubicBezTo>
                    <a:lnTo>
                      <a:pt x="21753" y="12292"/>
                    </a:lnTo>
                    <a:lnTo>
                      <a:pt x="21182" y="12178"/>
                    </a:lnTo>
                    <a:lnTo>
                      <a:pt x="20907" y="12086"/>
                    </a:lnTo>
                    <a:lnTo>
                      <a:pt x="20861" y="12086"/>
                    </a:lnTo>
                    <a:cubicBezTo>
                      <a:pt x="22782" y="12521"/>
                      <a:pt x="21387" y="12201"/>
                      <a:pt x="21799" y="12292"/>
                    </a:cubicBezTo>
                    <a:lnTo>
                      <a:pt x="21548" y="12292"/>
                    </a:lnTo>
                    <a:cubicBezTo>
                      <a:pt x="21159" y="12247"/>
                      <a:pt x="20770" y="12224"/>
                      <a:pt x="20381" y="12178"/>
                    </a:cubicBezTo>
                    <a:cubicBezTo>
                      <a:pt x="19992" y="12132"/>
                      <a:pt x="19604" y="12086"/>
                      <a:pt x="19215" y="12041"/>
                    </a:cubicBezTo>
                    <a:lnTo>
                      <a:pt x="18643" y="11949"/>
                    </a:lnTo>
                    <a:lnTo>
                      <a:pt x="18346" y="11880"/>
                    </a:lnTo>
                    <a:lnTo>
                      <a:pt x="18300" y="11880"/>
                    </a:lnTo>
                    <a:cubicBezTo>
                      <a:pt x="18460" y="11880"/>
                      <a:pt x="17934" y="11834"/>
                      <a:pt x="18643" y="11903"/>
                    </a:cubicBezTo>
                    <a:lnTo>
                      <a:pt x="18552" y="11903"/>
                    </a:lnTo>
                    <a:cubicBezTo>
                      <a:pt x="18552" y="11903"/>
                      <a:pt x="18414" y="11880"/>
                      <a:pt x="18414" y="11880"/>
                    </a:cubicBezTo>
                    <a:cubicBezTo>
                      <a:pt x="17637" y="11812"/>
                      <a:pt x="16860" y="11697"/>
                      <a:pt x="16082" y="11582"/>
                    </a:cubicBezTo>
                    <a:lnTo>
                      <a:pt x="15487" y="11491"/>
                    </a:lnTo>
                    <a:lnTo>
                      <a:pt x="15465" y="11491"/>
                    </a:lnTo>
                    <a:cubicBezTo>
                      <a:pt x="15213" y="11468"/>
                      <a:pt x="15785" y="11491"/>
                      <a:pt x="15739" y="11491"/>
                    </a:cubicBezTo>
                    <a:lnTo>
                      <a:pt x="15647" y="11491"/>
                    </a:lnTo>
                    <a:cubicBezTo>
                      <a:pt x="15647" y="11491"/>
                      <a:pt x="15487" y="11468"/>
                      <a:pt x="15487" y="11468"/>
                    </a:cubicBezTo>
                    <a:lnTo>
                      <a:pt x="15190" y="11399"/>
                    </a:lnTo>
                    <a:lnTo>
                      <a:pt x="14024" y="11193"/>
                    </a:lnTo>
                    <a:lnTo>
                      <a:pt x="12858" y="11010"/>
                    </a:lnTo>
                    <a:lnTo>
                      <a:pt x="12583" y="11010"/>
                    </a:lnTo>
                    <a:cubicBezTo>
                      <a:pt x="12583" y="11010"/>
                      <a:pt x="12583" y="10987"/>
                      <a:pt x="12583" y="10987"/>
                    </a:cubicBezTo>
                    <a:lnTo>
                      <a:pt x="12469" y="10987"/>
                    </a:lnTo>
                    <a:cubicBezTo>
                      <a:pt x="12469" y="10987"/>
                      <a:pt x="12332" y="10964"/>
                      <a:pt x="12332" y="10964"/>
                    </a:cubicBezTo>
                    <a:lnTo>
                      <a:pt x="12035" y="10895"/>
                    </a:lnTo>
                    <a:lnTo>
                      <a:pt x="11440" y="10804"/>
                    </a:lnTo>
                    <a:lnTo>
                      <a:pt x="10274" y="10621"/>
                    </a:lnTo>
                    <a:lnTo>
                      <a:pt x="9199" y="10437"/>
                    </a:lnTo>
                    <a:cubicBezTo>
                      <a:pt x="8810" y="10346"/>
                      <a:pt x="8421" y="10300"/>
                      <a:pt x="8055" y="10254"/>
                    </a:cubicBezTo>
                    <a:lnTo>
                      <a:pt x="7987" y="10254"/>
                    </a:lnTo>
                    <a:cubicBezTo>
                      <a:pt x="7987" y="10254"/>
                      <a:pt x="7941" y="10231"/>
                      <a:pt x="7941" y="10231"/>
                    </a:cubicBezTo>
                    <a:lnTo>
                      <a:pt x="7941" y="10231"/>
                    </a:lnTo>
                    <a:cubicBezTo>
                      <a:pt x="7941" y="10231"/>
                      <a:pt x="7804" y="10231"/>
                      <a:pt x="8055" y="10231"/>
                    </a:cubicBezTo>
                    <a:lnTo>
                      <a:pt x="8055" y="10231"/>
                    </a:lnTo>
                    <a:cubicBezTo>
                      <a:pt x="8055" y="10231"/>
                      <a:pt x="7896" y="10186"/>
                      <a:pt x="7896" y="10186"/>
                    </a:cubicBezTo>
                    <a:lnTo>
                      <a:pt x="7621" y="10117"/>
                    </a:lnTo>
                    <a:lnTo>
                      <a:pt x="7026" y="10025"/>
                    </a:lnTo>
                    <a:lnTo>
                      <a:pt x="6432" y="9911"/>
                    </a:lnTo>
                    <a:lnTo>
                      <a:pt x="6363" y="9911"/>
                    </a:lnTo>
                    <a:cubicBezTo>
                      <a:pt x="6363" y="9911"/>
                      <a:pt x="6340" y="9911"/>
                      <a:pt x="6340" y="9911"/>
                    </a:cubicBezTo>
                    <a:lnTo>
                      <a:pt x="6340" y="9911"/>
                    </a:lnTo>
                    <a:lnTo>
                      <a:pt x="6020" y="9865"/>
                    </a:lnTo>
                    <a:lnTo>
                      <a:pt x="5906" y="9865"/>
                    </a:lnTo>
                    <a:cubicBezTo>
                      <a:pt x="5906" y="9865"/>
                      <a:pt x="5677" y="9819"/>
                      <a:pt x="5677" y="9819"/>
                    </a:cubicBezTo>
                    <a:lnTo>
                      <a:pt x="4785" y="9659"/>
                    </a:lnTo>
                    <a:lnTo>
                      <a:pt x="7941" y="2055"/>
                    </a:lnTo>
                    <a:lnTo>
                      <a:pt x="8513" y="2720"/>
                    </a:lnTo>
                    <a:lnTo>
                      <a:pt x="8787" y="3063"/>
                    </a:lnTo>
                    <a:lnTo>
                      <a:pt x="8925" y="3224"/>
                    </a:lnTo>
                    <a:lnTo>
                      <a:pt x="8970" y="3224"/>
                    </a:lnTo>
                    <a:cubicBezTo>
                      <a:pt x="8970" y="3224"/>
                      <a:pt x="8993" y="3292"/>
                      <a:pt x="8993" y="3292"/>
                    </a:cubicBezTo>
                    <a:lnTo>
                      <a:pt x="8993" y="3292"/>
                    </a:lnTo>
                    <a:cubicBezTo>
                      <a:pt x="8993" y="3292"/>
                      <a:pt x="8307" y="2674"/>
                      <a:pt x="8627" y="2972"/>
                    </a:cubicBezTo>
                    <a:lnTo>
                      <a:pt x="8627" y="2972"/>
                    </a:lnTo>
                    <a:cubicBezTo>
                      <a:pt x="8627" y="2972"/>
                      <a:pt x="8719" y="3086"/>
                      <a:pt x="8719" y="3086"/>
                    </a:cubicBezTo>
                    <a:lnTo>
                      <a:pt x="9336" y="3704"/>
                    </a:lnTo>
                    <a:cubicBezTo>
                      <a:pt x="9336" y="3704"/>
                      <a:pt x="9336" y="3750"/>
                      <a:pt x="9336" y="3842"/>
                    </a:cubicBezTo>
                    <a:lnTo>
                      <a:pt x="9496" y="3911"/>
                    </a:lnTo>
                    <a:lnTo>
                      <a:pt x="11074" y="5033"/>
                    </a:lnTo>
                    <a:lnTo>
                      <a:pt x="11486" y="5330"/>
                    </a:lnTo>
                    <a:lnTo>
                      <a:pt x="11486" y="5330"/>
                    </a:lnTo>
                    <a:cubicBezTo>
                      <a:pt x="11348" y="5239"/>
                      <a:pt x="11806" y="5491"/>
                      <a:pt x="11165" y="5170"/>
                    </a:cubicBezTo>
                    <a:lnTo>
                      <a:pt x="11165" y="5170"/>
                    </a:lnTo>
                    <a:cubicBezTo>
                      <a:pt x="11165" y="5170"/>
                      <a:pt x="11188" y="5193"/>
                      <a:pt x="11188" y="5193"/>
                    </a:cubicBezTo>
                    <a:lnTo>
                      <a:pt x="11234" y="5193"/>
                    </a:lnTo>
                    <a:cubicBezTo>
                      <a:pt x="11234" y="5193"/>
                      <a:pt x="11348" y="5285"/>
                      <a:pt x="11348" y="5285"/>
                    </a:cubicBezTo>
                    <a:lnTo>
                      <a:pt x="11554" y="5399"/>
                    </a:lnTo>
                    <a:lnTo>
                      <a:pt x="12423" y="5857"/>
                    </a:lnTo>
                    <a:lnTo>
                      <a:pt x="13292" y="6292"/>
                    </a:lnTo>
                    <a:lnTo>
                      <a:pt x="13498" y="6430"/>
                    </a:lnTo>
                    <a:lnTo>
                      <a:pt x="13612" y="6476"/>
                    </a:lnTo>
                    <a:lnTo>
                      <a:pt x="13658" y="6476"/>
                    </a:lnTo>
                    <a:cubicBezTo>
                      <a:pt x="13658" y="6476"/>
                      <a:pt x="13658" y="6521"/>
                      <a:pt x="13658" y="6521"/>
                    </a:cubicBezTo>
                    <a:cubicBezTo>
                      <a:pt x="13407" y="6430"/>
                      <a:pt x="14230" y="6727"/>
                      <a:pt x="13109" y="6315"/>
                    </a:cubicBezTo>
                    <a:lnTo>
                      <a:pt x="13109" y="6315"/>
                    </a:lnTo>
                    <a:cubicBezTo>
                      <a:pt x="13109" y="6315"/>
                      <a:pt x="13132" y="6315"/>
                      <a:pt x="13132" y="6315"/>
                    </a:cubicBezTo>
                    <a:lnTo>
                      <a:pt x="13589" y="6521"/>
                    </a:lnTo>
                    <a:lnTo>
                      <a:pt x="15373" y="7277"/>
                    </a:lnTo>
                    <a:lnTo>
                      <a:pt x="15831" y="7483"/>
                    </a:lnTo>
                    <a:lnTo>
                      <a:pt x="15945" y="7529"/>
                    </a:lnTo>
                    <a:lnTo>
                      <a:pt x="15968" y="7529"/>
                    </a:lnTo>
                    <a:cubicBezTo>
                      <a:pt x="15968" y="7529"/>
                      <a:pt x="15968" y="7529"/>
                      <a:pt x="15968" y="7529"/>
                    </a:cubicBezTo>
                    <a:lnTo>
                      <a:pt x="15968" y="7529"/>
                    </a:lnTo>
                    <a:cubicBezTo>
                      <a:pt x="16151" y="7575"/>
                      <a:pt x="15716" y="7483"/>
                      <a:pt x="15785" y="7483"/>
                    </a:cubicBezTo>
                    <a:lnTo>
                      <a:pt x="15831" y="7483"/>
                    </a:lnTo>
                    <a:cubicBezTo>
                      <a:pt x="15831" y="7483"/>
                      <a:pt x="16059" y="7575"/>
                      <a:pt x="16059" y="7575"/>
                    </a:cubicBezTo>
                    <a:lnTo>
                      <a:pt x="16997" y="7895"/>
                    </a:lnTo>
                    <a:lnTo>
                      <a:pt x="18826" y="8513"/>
                    </a:lnTo>
                    <a:lnTo>
                      <a:pt x="20701" y="9063"/>
                    </a:lnTo>
                    <a:lnTo>
                      <a:pt x="21616" y="9338"/>
                    </a:lnTo>
                    <a:lnTo>
                      <a:pt x="21730" y="9384"/>
                    </a:lnTo>
                    <a:lnTo>
                      <a:pt x="21753" y="9384"/>
                    </a:lnTo>
                    <a:lnTo>
                      <a:pt x="21982" y="9452"/>
                    </a:lnTo>
                    <a:lnTo>
                      <a:pt x="22005" y="9452"/>
                    </a:lnTo>
                    <a:cubicBezTo>
                      <a:pt x="22005" y="9452"/>
                      <a:pt x="22050" y="9498"/>
                      <a:pt x="22050" y="9498"/>
                    </a:cubicBezTo>
                    <a:lnTo>
                      <a:pt x="22279" y="9590"/>
                    </a:lnTo>
                    <a:lnTo>
                      <a:pt x="22736" y="9796"/>
                    </a:lnTo>
                    <a:lnTo>
                      <a:pt x="24840" y="10712"/>
                    </a:lnTo>
                    <a:lnTo>
                      <a:pt x="26510" y="11743"/>
                    </a:lnTo>
                    <a:lnTo>
                      <a:pt x="27516" y="12384"/>
                    </a:lnTo>
                    <a:lnTo>
                      <a:pt x="28270" y="13025"/>
                    </a:lnTo>
                    <a:lnTo>
                      <a:pt x="29780" y="14262"/>
                    </a:lnTo>
                    <a:lnTo>
                      <a:pt x="31289" y="15499"/>
                    </a:lnTo>
                    <a:cubicBezTo>
                      <a:pt x="31952" y="16025"/>
                      <a:pt x="32295" y="16415"/>
                      <a:pt x="32798" y="16896"/>
                    </a:cubicBezTo>
                    <a:lnTo>
                      <a:pt x="35611" y="19644"/>
                    </a:lnTo>
                    <a:lnTo>
                      <a:pt x="34719" y="2021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7" name="Graphic 3">
              <a:extLst>
                <a:ext uri="{FF2B5EF4-FFF2-40B4-BE49-F238E27FC236}">
                  <a16:creationId xmlns:a16="http://schemas.microsoft.com/office/drawing/2014/main" id="{A2BD4249-D36C-06BB-787D-9DC6025B3A7D}"/>
                </a:ext>
              </a:extLst>
            </p:cNvPr>
            <p:cNvGrpSpPr/>
            <p:nvPr/>
          </p:nvGrpSpPr>
          <p:grpSpPr>
            <a:xfrm>
              <a:off x="5299485" y="3872101"/>
              <a:ext cx="19708" cy="33614"/>
              <a:chOff x="4399222" y="3872101"/>
              <a:chExt cx="19708" cy="33614"/>
            </a:xfrm>
            <a:solidFill>
              <a:srgbClr val="EDA69A"/>
            </a:solidFill>
          </p:grpSpPr>
          <p:sp>
            <p:nvSpPr>
              <p:cNvPr id="1045" name="Freeform: Shape 2072">
                <a:extLst>
                  <a:ext uri="{FF2B5EF4-FFF2-40B4-BE49-F238E27FC236}">
                    <a16:creationId xmlns:a16="http://schemas.microsoft.com/office/drawing/2014/main" id="{A99D652C-E166-1EFA-BEEF-47A7E0E1BAD9}"/>
                  </a:ext>
                </a:extLst>
              </p:cNvPr>
              <p:cNvSpPr/>
              <p:nvPr/>
            </p:nvSpPr>
            <p:spPr>
              <a:xfrm>
                <a:off x="4401094" y="3876928"/>
                <a:ext cx="12616" cy="28214"/>
              </a:xfrm>
              <a:custGeom>
                <a:avLst/>
                <a:gdLst>
                  <a:gd name="connsiteX0" fmla="*/ 2355 w 12616"/>
                  <a:gd name="connsiteY0" fmla="*/ 28215 h 28214"/>
                  <a:gd name="connsiteX1" fmla="*/ 1532 w 12616"/>
                  <a:gd name="connsiteY1" fmla="*/ 27001 h 28214"/>
                  <a:gd name="connsiteX2" fmla="*/ 251 w 12616"/>
                  <a:gd name="connsiteY2" fmla="*/ 23382 h 28214"/>
                  <a:gd name="connsiteX3" fmla="*/ 0 w 12616"/>
                  <a:gd name="connsiteY3" fmla="*/ 20795 h 28214"/>
                  <a:gd name="connsiteX4" fmla="*/ 297 w 12616"/>
                  <a:gd name="connsiteY4" fmla="*/ 17840 h 28214"/>
                  <a:gd name="connsiteX5" fmla="*/ 709 w 12616"/>
                  <a:gd name="connsiteY5" fmla="*/ 16283 h 28214"/>
                  <a:gd name="connsiteX6" fmla="*/ 1303 w 12616"/>
                  <a:gd name="connsiteY6" fmla="*/ 14772 h 28214"/>
                  <a:gd name="connsiteX7" fmla="*/ 2996 w 12616"/>
                  <a:gd name="connsiteY7" fmla="*/ 11863 h 28214"/>
                  <a:gd name="connsiteX8" fmla="*/ 3956 w 12616"/>
                  <a:gd name="connsiteY8" fmla="*/ 10695 h 28214"/>
                  <a:gd name="connsiteX9" fmla="*/ 4893 w 12616"/>
                  <a:gd name="connsiteY9" fmla="*/ 9619 h 28214"/>
                  <a:gd name="connsiteX10" fmla="*/ 6631 w 12616"/>
                  <a:gd name="connsiteY10" fmla="*/ 7649 h 28214"/>
                  <a:gd name="connsiteX11" fmla="*/ 8072 w 12616"/>
                  <a:gd name="connsiteY11" fmla="*/ 5886 h 28214"/>
                  <a:gd name="connsiteX12" fmla="*/ 9376 w 12616"/>
                  <a:gd name="connsiteY12" fmla="*/ 4145 h 28214"/>
                  <a:gd name="connsiteX13" fmla="*/ 11159 w 12616"/>
                  <a:gd name="connsiteY13" fmla="*/ 1259 h 28214"/>
                  <a:gd name="connsiteX14" fmla="*/ 11754 w 12616"/>
                  <a:gd name="connsiteY14" fmla="*/ 0 h 28214"/>
                  <a:gd name="connsiteX15" fmla="*/ 11937 w 12616"/>
                  <a:gd name="connsiteY15" fmla="*/ 344 h 28214"/>
                  <a:gd name="connsiteX16" fmla="*/ 12303 w 12616"/>
                  <a:gd name="connsiteY16" fmla="*/ 1374 h 28214"/>
                  <a:gd name="connsiteX17" fmla="*/ 12577 w 12616"/>
                  <a:gd name="connsiteY17" fmla="*/ 3069 h 28214"/>
                  <a:gd name="connsiteX18" fmla="*/ 12531 w 12616"/>
                  <a:gd name="connsiteY18" fmla="*/ 5267 h 28214"/>
                  <a:gd name="connsiteX19" fmla="*/ 11982 w 12616"/>
                  <a:gd name="connsiteY19" fmla="*/ 7832 h 28214"/>
                  <a:gd name="connsiteX20" fmla="*/ 10839 w 12616"/>
                  <a:gd name="connsiteY20" fmla="*/ 10580 h 28214"/>
                  <a:gd name="connsiteX21" fmla="*/ 9284 w 12616"/>
                  <a:gd name="connsiteY21" fmla="*/ 13077 h 28214"/>
                  <a:gd name="connsiteX22" fmla="*/ 8438 w 12616"/>
                  <a:gd name="connsiteY22" fmla="*/ 14245 h 28214"/>
                  <a:gd name="connsiteX23" fmla="*/ 7592 w 12616"/>
                  <a:gd name="connsiteY23" fmla="*/ 15321 h 28214"/>
                  <a:gd name="connsiteX24" fmla="*/ 3567 w 12616"/>
                  <a:gd name="connsiteY24" fmla="*/ 23497 h 28214"/>
                  <a:gd name="connsiteX25" fmla="*/ 2675 w 12616"/>
                  <a:gd name="connsiteY25" fmla="*/ 26841 h 28214"/>
                  <a:gd name="connsiteX26" fmla="*/ 2378 w 12616"/>
                  <a:gd name="connsiteY26" fmla="*/ 28215 h 2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16" h="28214">
                    <a:moveTo>
                      <a:pt x="2355" y="28215"/>
                    </a:moveTo>
                    <a:cubicBezTo>
                      <a:pt x="2355" y="28215"/>
                      <a:pt x="1989" y="27848"/>
                      <a:pt x="1532" y="27001"/>
                    </a:cubicBezTo>
                    <a:cubicBezTo>
                      <a:pt x="1075" y="26199"/>
                      <a:pt x="572" y="24963"/>
                      <a:pt x="251" y="23382"/>
                    </a:cubicBezTo>
                    <a:cubicBezTo>
                      <a:pt x="91" y="22604"/>
                      <a:pt x="0" y="21711"/>
                      <a:pt x="0" y="20795"/>
                    </a:cubicBezTo>
                    <a:cubicBezTo>
                      <a:pt x="0" y="19856"/>
                      <a:pt x="68" y="18848"/>
                      <a:pt x="297" y="17840"/>
                    </a:cubicBezTo>
                    <a:cubicBezTo>
                      <a:pt x="389" y="17314"/>
                      <a:pt x="526" y="16810"/>
                      <a:pt x="709" y="16283"/>
                    </a:cubicBezTo>
                    <a:cubicBezTo>
                      <a:pt x="869" y="15779"/>
                      <a:pt x="1052" y="15252"/>
                      <a:pt x="1303" y="14772"/>
                    </a:cubicBezTo>
                    <a:cubicBezTo>
                      <a:pt x="1738" y="13764"/>
                      <a:pt x="2355" y="12779"/>
                      <a:pt x="2996" y="11863"/>
                    </a:cubicBezTo>
                    <a:lnTo>
                      <a:pt x="3956" y="10695"/>
                    </a:lnTo>
                    <a:cubicBezTo>
                      <a:pt x="4253" y="10306"/>
                      <a:pt x="4596" y="9962"/>
                      <a:pt x="4893" y="9619"/>
                    </a:cubicBezTo>
                    <a:cubicBezTo>
                      <a:pt x="5511" y="8886"/>
                      <a:pt x="6220" y="8199"/>
                      <a:pt x="6631" y="7649"/>
                    </a:cubicBezTo>
                    <a:cubicBezTo>
                      <a:pt x="7089" y="7054"/>
                      <a:pt x="7661" y="6527"/>
                      <a:pt x="8072" y="5886"/>
                    </a:cubicBezTo>
                    <a:cubicBezTo>
                      <a:pt x="8507" y="5267"/>
                      <a:pt x="9033" y="4718"/>
                      <a:pt x="9376" y="4145"/>
                    </a:cubicBezTo>
                    <a:cubicBezTo>
                      <a:pt x="10176" y="3069"/>
                      <a:pt x="10771" y="2038"/>
                      <a:pt x="11159" y="1259"/>
                    </a:cubicBezTo>
                    <a:cubicBezTo>
                      <a:pt x="11548" y="527"/>
                      <a:pt x="11754" y="0"/>
                      <a:pt x="11754" y="0"/>
                    </a:cubicBezTo>
                    <a:cubicBezTo>
                      <a:pt x="11754" y="0"/>
                      <a:pt x="11823" y="92"/>
                      <a:pt x="11937" y="344"/>
                    </a:cubicBezTo>
                    <a:cubicBezTo>
                      <a:pt x="12028" y="550"/>
                      <a:pt x="12211" y="916"/>
                      <a:pt x="12303" y="1374"/>
                    </a:cubicBezTo>
                    <a:cubicBezTo>
                      <a:pt x="12417" y="1832"/>
                      <a:pt x="12554" y="2405"/>
                      <a:pt x="12577" y="3069"/>
                    </a:cubicBezTo>
                    <a:cubicBezTo>
                      <a:pt x="12646" y="3733"/>
                      <a:pt x="12623" y="4466"/>
                      <a:pt x="12531" y="5267"/>
                    </a:cubicBezTo>
                    <a:cubicBezTo>
                      <a:pt x="12486" y="6115"/>
                      <a:pt x="12234" y="6939"/>
                      <a:pt x="11982" y="7832"/>
                    </a:cubicBezTo>
                    <a:cubicBezTo>
                      <a:pt x="11754" y="8749"/>
                      <a:pt x="11296" y="9642"/>
                      <a:pt x="10839" y="10580"/>
                    </a:cubicBezTo>
                    <a:cubicBezTo>
                      <a:pt x="10359" y="11588"/>
                      <a:pt x="9856" y="12298"/>
                      <a:pt x="9284" y="13077"/>
                    </a:cubicBezTo>
                    <a:cubicBezTo>
                      <a:pt x="9010" y="13466"/>
                      <a:pt x="8758" y="13855"/>
                      <a:pt x="8438" y="14245"/>
                    </a:cubicBezTo>
                    <a:lnTo>
                      <a:pt x="7592" y="15321"/>
                    </a:lnTo>
                    <a:cubicBezTo>
                      <a:pt x="5671" y="17840"/>
                      <a:pt x="4368" y="20863"/>
                      <a:pt x="3567" y="23497"/>
                    </a:cubicBezTo>
                    <a:cubicBezTo>
                      <a:pt x="3156" y="24825"/>
                      <a:pt x="2881" y="25993"/>
                      <a:pt x="2675" y="26841"/>
                    </a:cubicBezTo>
                    <a:cubicBezTo>
                      <a:pt x="2469" y="27711"/>
                      <a:pt x="2378" y="28215"/>
                      <a:pt x="2378" y="2821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6" name="Freeform: Shape 2073">
                <a:extLst>
                  <a:ext uri="{FF2B5EF4-FFF2-40B4-BE49-F238E27FC236}">
                    <a16:creationId xmlns:a16="http://schemas.microsoft.com/office/drawing/2014/main" id="{2FBB5ED3-F0E3-3E19-B094-B8B3FD83973C}"/>
                  </a:ext>
                </a:extLst>
              </p:cNvPr>
              <p:cNvSpPr/>
              <p:nvPr/>
            </p:nvSpPr>
            <p:spPr>
              <a:xfrm>
                <a:off x="4399222" y="3872101"/>
                <a:ext cx="19708" cy="33614"/>
              </a:xfrm>
              <a:custGeom>
                <a:avLst/>
                <a:gdLst>
                  <a:gd name="connsiteX0" fmla="*/ 3770 w 19708"/>
                  <a:gd name="connsiteY0" fmla="*/ 33431 h 33614"/>
                  <a:gd name="connsiteX1" fmla="*/ 3130 w 19708"/>
                  <a:gd name="connsiteY1" fmla="*/ 32744 h 33614"/>
                  <a:gd name="connsiteX2" fmla="*/ 2787 w 19708"/>
                  <a:gd name="connsiteY2" fmla="*/ 32355 h 33614"/>
                  <a:gd name="connsiteX3" fmla="*/ 2718 w 19708"/>
                  <a:gd name="connsiteY3" fmla="*/ 32263 h 33614"/>
                  <a:gd name="connsiteX4" fmla="*/ 2626 w 19708"/>
                  <a:gd name="connsiteY4" fmla="*/ 32103 h 33614"/>
                  <a:gd name="connsiteX5" fmla="*/ 2489 w 19708"/>
                  <a:gd name="connsiteY5" fmla="*/ 31942 h 33614"/>
                  <a:gd name="connsiteX6" fmla="*/ 1529 w 19708"/>
                  <a:gd name="connsiteY6" fmla="*/ 30385 h 33614"/>
                  <a:gd name="connsiteX7" fmla="*/ 751 w 19708"/>
                  <a:gd name="connsiteY7" fmla="*/ 28530 h 33614"/>
                  <a:gd name="connsiteX8" fmla="*/ 751 w 19708"/>
                  <a:gd name="connsiteY8" fmla="*/ 28530 h 33614"/>
                  <a:gd name="connsiteX9" fmla="*/ 729 w 19708"/>
                  <a:gd name="connsiteY9" fmla="*/ 28347 h 33614"/>
                  <a:gd name="connsiteX10" fmla="*/ 729 w 19708"/>
                  <a:gd name="connsiteY10" fmla="*/ 28347 h 33614"/>
                  <a:gd name="connsiteX11" fmla="*/ 729 w 19708"/>
                  <a:gd name="connsiteY11" fmla="*/ 28278 h 33614"/>
                  <a:gd name="connsiteX12" fmla="*/ 729 w 19708"/>
                  <a:gd name="connsiteY12" fmla="*/ 28164 h 33614"/>
                  <a:gd name="connsiteX13" fmla="*/ 660 w 19708"/>
                  <a:gd name="connsiteY13" fmla="*/ 27957 h 33614"/>
                  <a:gd name="connsiteX14" fmla="*/ 546 w 19708"/>
                  <a:gd name="connsiteY14" fmla="*/ 27522 h 33614"/>
                  <a:gd name="connsiteX15" fmla="*/ 317 w 19708"/>
                  <a:gd name="connsiteY15" fmla="*/ 26675 h 33614"/>
                  <a:gd name="connsiteX16" fmla="*/ 225 w 19708"/>
                  <a:gd name="connsiteY16" fmla="*/ 26263 h 33614"/>
                  <a:gd name="connsiteX17" fmla="*/ 180 w 19708"/>
                  <a:gd name="connsiteY17" fmla="*/ 26011 h 33614"/>
                  <a:gd name="connsiteX18" fmla="*/ 180 w 19708"/>
                  <a:gd name="connsiteY18" fmla="*/ 25919 h 33614"/>
                  <a:gd name="connsiteX19" fmla="*/ 134 w 19708"/>
                  <a:gd name="connsiteY19" fmla="*/ 25851 h 33614"/>
                  <a:gd name="connsiteX20" fmla="*/ 134 w 19708"/>
                  <a:gd name="connsiteY20" fmla="*/ 25851 h 33614"/>
                  <a:gd name="connsiteX21" fmla="*/ 134 w 19708"/>
                  <a:gd name="connsiteY21" fmla="*/ 25576 h 33614"/>
                  <a:gd name="connsiteX22" fmla="*/ 43 w 19708"/>
                  <a:gd name="connsiteY22" fmla="*/ 24683 h 33614"/>
                  <a:gd name="connsiteX23" fmla="*/ 20 w 19708"/>
                  <a:gd name="connsiteY23" fmla="*/ 23721 h 33614"/>
                  <a:gd name="connsiteX24" fmla="*/ 65 w 19708"/>
                  <a:gd name="connsiteY24" fmla="*/ 22621 h 33614"/>
                  <a:gd name="connsiteX25" fmla="*/ 65 w 19708"/>
                  <a:gd name="connsiteY25" fmla="*/ 22347 h 33614"/>
                  <a:gd name="connsiteX26" fmla="*/ 88 w 19708"/>
                  <a:gd name="connsiteY26" fmla="*/ 22278 h 33614"/>
                  <a:gd name="connsiteX27" fmla="*/ 88 w 19708"/>
                  <a:gd name="connsiteY27" fmla="*/ 22186 h 33614"/>
                  <a:gd name="connsiteX28" fmla="*/ 88 w 19708"/>
                  <a:gd name="connsiteY28" fmla="*/ 22026 h 33614"/>
                  <a:gd name="connsiteX29" fmla="*/ 157 w 19708"/>
                  <a:gd name="connsiteY29" fmla="*/ 21614 h 33614"/>
                  <a:gd name="connsiteX30" fmla="*/ 271 w 19708"/>
                  <a:gd name="connsiteY30" fmla="*/ 20698 h 33614"/>
                  <a:gd name="connsiteX31" fmla="*/ 568 w 19708"/>
                  <a:gd name="connsiteY31" fmla="*/ 19530 h 33614"/>
                  <a:gd name="connsiteX32" fmla="*/ 774 w 19708"/>
                  <a:gd name="connsiteY32" fmla="*/ 18660 h 33614"/>
                  <a:gd name="connsiteX33" fmla="*/ 774 w 19708"/>
                  <a:gd name="connsiteY33" fmla="*/ 18660 h 33614"/>
                  <a:gd name="connsiteX34" fmla="*/ 1529 w 19708"/>
                  <a:gd name="connsiteY34" fmla="*/ 16667 h 33614"/>
                  <a:gd name="connsiteX35" fmla="*/ 2421 w 19708"/>
                  <a:gd name="connsiteY35" fmla="*/ 14972 h 33614"/>
                  <a:gd name="connsiteX36" fmla="*/ 2535 w 19708"/>
                  <a:gd name="connsiteY36" fmla="*/ 14789 h 33614"/>
                  <a:gd name="connsiteX37" fmla="*/ 3907 w 19708"/>
                  <a:gd name="connsiteY37" fmla="*/ 12682 h 33614"/>
                  <a:gd name="connsiteX38" fmla="*/ 5256 w 19708"/>
                  <a:gd name="connsiteY38" fmla="*/ 10690 h 33614"/>
                  <a:gd name="connsiteX39" fmla="*/ 6034 w 19708"/>
                  <a:gd name="connsiteY39" fmla="*/ 9568 h 33614"/>
                  <a:gd name="connsiteX40" fmla="*/ 6354 w 19708"/>
                  <a:gd name="connsiteY40" fmla="*/ 9087 h 33614"/>
                  <a:gd name="connsiteX41" fmla="*/ 6537 w 19708"/>
                  <a:gd name="connsiteY41" fmla="*/ 8789 h 33614"/>
                  <a:gd name="connsiteX42" fmla="*/ 7772 w 19708"/>
                  <a:gd name="connsiteY42" fmla="*/ 6728 h 33614"/>
                  <a:gd name="connsiteX43" fmla="*/ 7886 w 19708"/>
                  <a:gd name="connsiteY43" fmla="*/ 6590 h 33614"/>
                  <a:gd name="connsiteX44" fmla="*/ 8686 w 19708"/>
                  <a:gd name="connsiteY44" fmla="*/ 4827 h 33614"/>
                  <a:gd name="connsiteX45" fmla="*/ 8892 w 19708"/>
                  <a:gd name="connsiteY45" fmla="*/ 4392 h 33614"/>
                  <a:gd name="connsiteX46" fmla="*/ 9007 w 19708"/>
                  <a:gd name="connsiteY46" fmla="*/ 4186 h 33614"/>
                  <a:gd name="connsiteX47" fmla="*/ 9007 w 19708"/>
                  <a:gd name="connsiteY47" fmla="*/ 4117 h 33614"/>
                  <a:gd name="connsiteX48" fmla="*/ 9029 w 19708"/>
                  <a:gd name="connsiteY48" fmla="*/ 4094 h 33614"/>
                  <a:gd name="connsiteX49" fmla="*/ 9029 w 19708"/>
                  <a:gd name="connsiteY49" fmla="*/ 4094 h 33614"/>
                  <a:gd name="connsiteX50" fmla="*/ 8938 w 19708"/>
                  <a:gd name="connsiteY50" fmla="*/ 4300 h 33614"/>
                  <a:gd name="connsiteX51" fmla="*/ 8938 w 19708"/>
                  <a:gd name="connsiteY51" fmla="*/ 4300 h 33614"/>
                  <a:gd name="connsiteX52" fmla="*/ 8938 w 19708"/>
                  <a:gd name="connsiteY52" fmla="*/ 4254 h 33614"/>
                  <a:gd name="connsiteX53" fmla="*/ 8984 w 19708"/>
                  <a:gd name="connsiteY53" fmla="*/ 4117 h 33614"/>
                  <a:gd name="connsiteX54" fmla="*/ 9372 w 19708"/>
                  <a:gd name="connsiteY54" fmla="*/ 2995 h 33614"/>
                  <a:gd name="connsiteX55" fmla="*/ 14998 w 19708"/>
                  <a:gd name="connsiteY55" fmla="*/ 247 h 33614"/>
                  <a:gd name="connsiteX56" fmla="*/ 17148 w 19708"/>
                  <a:gd name="connsiteY56" fmla="*/ 1827 h 33614"/>
                  <a:gd name="connsiteX57" fmla="*/ 17376 w 19708"/>
                  <a:gd name="connsiteY57" fmla="*/ 2147 h 33614"/>
                  <a:gd name="connsiteX58" fmla="*/ 18085 w 19708"/>
                  <a:gd name="connsiteY58" fmla="*/ 3293 h 33614"/>
                  <a:gd name="connsiteX59" fmla="*/ 18199 w 19708"/>
                  <a:gd name="connsiteY59" fmla="*/ 3567 h 33614"/>
                  <a:gd name="connsiteX60" fmla="*/ 18199 w 19708"/>
                  <a:gd name="connsiteY60" fmla="*/ 3567 h 33614"/>
                  <a:gd name="connsiteX61" fmla="*/ 18222 w 19708"/>
                  <a:gd name="connsiteY61" fmla="*/ 3636 h 33614"/>
                  <a:gd name="connsiteX62" fmla="*/ 18268 w 19708"/>
                  <a:gd name="connsiteY62" fmla="*/ 3728 h 33614"/>
                  <a:gd name="connsiteX63" fmla="*/ 18360 w 19708"/>
                  <a:gd name="connsiteY63" fmla="*/ 3888 h 33614"/>
                  <a:gd name="connsiteX64" fmla="*/ 18405 w 19708"/>
                  <a:gd name="connsiteY64" fmla="*/ 3956 h 33614"/>
                  <a:gd name="connsiteX65" fmla="*/ 18474 w 19708"/>
                  <a:gd name="connsiteY65" fmla="*/ 4117 h 33614"/>
                  <a:gd name="connsiteX66" fmla="*/ 18634 w 19708"/>
                  <a:gd name="connsiteY66" fmla="*/ 4552 h 33614"/>
                  <a:gd name="connsiteX67" fmla="*/ 18885 w 19708"/>
                  <a:gd name="connsiteY67" fmla="*/ 5399 h 33614"/>
                  <a:gd name="connsiteX68" fmla="*/ 18817 w 19708"/>
                  <a:gd name="connsiteY68" fmla="*/ 5033 h 33614"/>
                  <a:gd name="connsiteX69" fmla="*/ 19023 w 19708"/>
                  <a:gd name="connsiteY69" fmla="*/ 5651 h 33614"/>
                  <a:gd name="connsiteX70" fmla="*/ 19206 w 19708"/>
                  <a:gd name="connsiteY70" fmla="*/ 6316 h 33614"/>
                  <a:gd name="connsiteX71" fmla="*/ 19480 w 19708"/>
                  <a:gd name="connsiteY71" fmla="*/ 7896 h 33614"/>
                  <a:gd name="connsiteX72" fmla="*/ 19480 w 19708"/>
                  <a:gd name="connsiteY72" fmla="*/ 7415 h 33614"/>
                  <a:gd name="connsiteX73" fmla="*/ 19709 w 19708"/>
                  <a:gd name="connsiteY73" fmla="*/ 10117 h 33614"/>
                  <a:gd name="connsiteX74" fmla="*/ 19709 w 19708"/>
                  <a:gd name="connsiteY74" fmla="*/ 10735 h 33614"/>
                  <a:gd name="connsiteX75" fmla="*/ 19709 w 19708"/>
                  <a:gd name="connsiteY75" fmla="*/ 10827 h 33614"/>
                  <a:gd name="connsiteX76" fmla="*/ 19709 w 19708"/>
                  <a:gd name="connsiteY76" fmla="*/ 10987 h 33614"/>
                  <a:gd name="connsiteX77" fmla="*/ 19709 w 19708"/>
                  <a:gd name="connsiteY77" fmla="*/ 11010 h 33614"/>
                  <a:gd name="connsiteX78" fmla="*/ 19709 w 19708"/>
                  <a:gd name="connsiteY78" fmla="*/ 11010 h 33614"/>
                  <a:gd name="connsiteX79" fmla="*/ 19709 w 19708"/>
                  <a:gd name="connsiteY79" fmla="*/ 11377 h 33614"/>
                  <a:gd name="connsiteX80" fmla="*/ 19709 w 19708"/>
                  <a:gd name="connsiteY80" fmla="*/ 12247 h 33614"/>
                  <a:gd name="connsiteX81" fmla="*/ 19526 w 19708"/>
                  <a:gd name="connsiteY81" fmla="*/ 13507 h 33614"/>
                  <a:gd name="connsiteX82" fmla="*/ 19412 w 19708"/>
                  <a:gd name="connsiteY82" fmla="*/ 14171 h 33614"/>
                  <a:gd name="connsiteX83" fmla="*/ 19412 w 19708"/>
                  <a:gd name="connsiteY83" fmla="*/ 14239 h 33614"/>
                  <a:gd name="connsiteX84" fmla="*/ 19412 w 19708"/>
                  <a:gd name="connsiteY84" fmla="*/ 14285 h 33614"/>
                  <a:gd name="connsiteX85" fmla="*/ 19297 w 19708"/>
                  <a:gd name="connsiteY85" fmla="*/ 14629 h 33614"/>
                  <a:gd name="connsiteX86" fmla="*/ 19297 w 19708"/>
                  <a:gd name="connsiteY86" fmla="*/ 14720 h 33614"/>
                  <a:gd name="connsiteX87" fmla="*/ 19228 w 19708"/>
                  <a:gd name="connsiteY87" fmla="*/ 14949 h 33614"/>
                  <a:gd name="connsiteX88" fmla="*/ 18611 w 19708"/>
                  <a:gd name="connsiteY88" fmla="*/ 16873 h 33614"/>
                  <a:gd name="connsiteX89" fmla="*/ 18108 w 19708"/>
                  <a:gd name="connsiteY89" fmla="*/ 18041 h 33614"/>
                  <a:gd name="connsiteX90" fmla="*/ 17742 w 19708"/>
                  <a:gd name="connsiteY90" fmla="*/ 18705 h 33614"/>
                  <a:gd name="connsiteX91" fmla="*/ 17536 w 19708"/>
                  <a:gd name="connsiteY91" fmla="*/ 19095 h 33614"/>
                  <a:gd name="connsiteX92" fmla="*/ 17056 w 19708"/>
                  <a:gd name="connsiteY92" fmla="*/ 19873 h 33614"/>
                  <a:gd name="connsiteX93" fmla="*/ 16302 w 19708"/>
                  <a:gd name="connsiteY93" fmla="*/ 20904 h 33614"/>
                  <a:gd name="connsiteX94" fmla="*/ 15821 w 19708"/>
                  <a:gd name="connsiteY94" fmla="*/ 21568 h 33614"/>
                  <a:gd name="connsiteX95" fmla="*/ 15524 w 19708"/>
                  <a:gd name="connsiteY95" fmla="*/ 21866 h 33614"/>
                  <a:gd name="connsiteX96" fmla="*/ 14952 w 19708"/>
                  <a:gd name="connsiteY96" fmla="*/ 22484 h 33614"/>
                  <a:gd name="connsiteX97" fmla="*/ 14289 w 19708"/>
                  <a:gd name="connsiteY97" fmla="*/ 23148 h 33614"/>
                  <a:gd name="connsiteX98" fmla="*/ 13969 w 19708"/>
                  <a:gd name="connsiteY98" fmla="*/ 23446 h 33614"/>
                  <a:gd name="connsiteX99" fmla="*/ 13901 w 19708"/>
                  <a:gd name="connsiteY99" fmla="*/ 23515 h 33614"/>
                  <a:gd name="connsiteX100" fmla="*/ 13901 w 19708"/>
                  <a:gd name="connsiteY100" fmla="*/ 23560 h 33614"/>
                  <a:gd name="connsiteX101" fmla="*/ 13832 w 19708"/>
                  <a:gd name="connsiteY101" fmla="*/ 23560 h 33614"/>
                  <a:gd name="connsiteX102" fmla="*/ 14015 w 19708"/>
                  <a:gd name="connsiteY102" fmla="*/ 23308 h 33614"/>
                  <a:gd name="connsiteX103" fmla="*/ 14015 w 19708"/>
                  <a:gd name="connsiteY103" fmla="*/ 23308 h 33614"/>
                  <a:gd name="connsiteX104" fmla="*/ 14015 w 19708"/>
                  <a:gd name="connsiteY104" fmla="*/ 23308 h 33614"/>
                  <a:gd name="connsiteX105" fmla="*/ 13854 w 19708"/>
                  <a:gd name="connsiteY105" fmla="*/ 23469 h 33614"/>
                  <a:gd name="connsiteX106" fmla="*/ 12620 w 19708"/>
                  <a:gd name="connsiteY106" fmla="*/ 24729 h 33614"/>
                  <a:gd name="connsiteX107" fmla="*/ 11659 w 19708"/>
                  <a:gd name="connsiteY107" fmla="*/ 25668 h 33614"/>
                  <a:gd name="connsiteX108" fmla="*/ 10676 w 19708"/>
                  <a:gd name="connsiteY108" fmla="*/ 26652 h 33614"/>
                  <a:gd name="connsiteX109" fmla="*/ 9601 w 19708"/>
                  <a:gd name="connsiteY109" fmla="*/ 27797 h 33614"/>
                  <a:gd name="connsiteX110" fmla="*/ 8527 w 19708"/>
                  <a:gd name="connsiteY110" fmla="*/ 29057 h 33614"/>
                  <a:gd name="connsiteX111" fmla="*/ 7406 w 19708"/>
                  <a:gd name="connsiteY111" fmla="*/ 30408 h 33614"/>
                  <a:gd name="connsiteX112" fmla="*/ 6171 w 19708"/>
                  <a:gd name="connsiteY112" fmla="*/ 31851 h 33614"/>
                  <a:gd name="connsiteX113" fmla="*/ 4845 w 19708"/>
                  <a:gd name="connsiteY113" fmla="*/ 33248 h 33614"/>
                  <a:gd name="connsiteX114" fmla="*/ 4616 w 19708"/>
                  <a:gd name="connsiteY114" fmla="*/ 33454 h 33614"/>
                  <a:gd name="connsiteX115" fmla="*/ 3839 w 19708"/>
                  <a:gd name="connsiteY115" fmla="*/ 33500 h 33614"/>
                  <a:gd name="connsiteX116" fmla="*/ 3678 w 19708"/>
                  <a:gd name="connsiteY116" fmla="*/ 32950 h 33614"/>
                  <a:gd name="connsiteX117" fmla="*/ 3107 w 19708"/>
                  <a:gd name="connsiteY117" fmla="*/ 30957 h 33614"/>
                  <a:gd name="connsiteX118" fmla="*/ 2764 w 19708"/>
                  <a:gd name="connsiteY118" fmla="*/ 29057 h 33614"/>
                  <a:gd name="connsiteX119" fmla="*/ 2581 w 19708"/>
                  <a:gd name="connsiteY119" fmla="*/ 27133 h 33614"/>
                  <a:gd name="connsiteX120" fmla="*/ 2581 w 19708"/>
                  <a:gd name="connsiteY120" fmla="*/ 25118 h 33614"/>
                  <a:gd name="connsiteX121" fmla="*/ 2855 w 19708"/>
                  <a:gd name="connsiteY121" fmla="*/ 23103 h 33614"/>
                  <a:gd name="connsiteX122" fmla="*/ 3404 w 19708"/>
                  <a:gd name="connsiteY122" fmla="*/ 20973 h 33614"/>
                  <a:gd name="connsiteX123" fmla="*/ 3770 w 19708"/>
                  <a:gd name="connsiteY123" fmla="*/ 19873 h 33614"/>
                  <a:gd name="connsiteX124" fmla="*/ 4136 w 19708"/>
                  <a:gd name="connsiteY124" fmla="*/ 18911 h 33614"/>
                  <a:gd name="connsiteX125" fmla="*/ 4845 w 19708"/>
                  <a:gd name="connsiteY125" fmla="*/ 17308 h 33614"/>
                  <a:gd name="connsiteX126" fmla="*/ 4936 w 19708"/>
                  <a:gd name="connsiteY126" fmla="*/ 17102 h 33614"/>
                  <a:gd name="connsiteX127" fmla="*/ 4936 w 19708"/>
                  <a:gd name="connsiteY127" fmla="*/ 17102 h 33614"/>
                  <a:gd name="connsiteX128" fmla="*/ 5119 w 19708"/>
                  <a:gd name="connsiteY128" fmla="*/ 16804 h 33614"/>
                  <a:gd name="connsiteX129" fmla="*/ 5119 w 19708"/>
                  <a:gd name="connsiteY129" fmla="*/ 16804 h 33614"/>
                  <a:gd name="connsiteX130" fmla="*/ 5142 w 19708"/>
                  <a:gd name="connsiteY130" fmla="*/ 16736 h 33614"/>
                  <a:gd name="connsiteX131" fmla="*/ 5211 w 19708"/>
                  <a:gd name="connsiteY131" fmla="*/ 16644 h 33614"/>
                  <a:gd name="connsiteX132" fmla="*/ 5417 w 19708"/>
                  <a:gd name="connsiteY132" fmla="*/ 16255 h 33614"/>
                  <a:gd name="connsiteX133" fmla="*/ 5805 w 19708"/>
                  <a:gd name="connsiteY133" fmla="*/ 15545 h 33614"/>
                  <a:gd name="connsiteX134" fmla="*/ 6240 w 19708"/>
                  <a:gd name="connsiteY134" fmla="*/ 14789 h 33614"/>
                  <a:gd name="connsiteX135" fmla="*/ 6468 w 19708"/>
                  <a:gd name="connsiteY135" fmla="*/ 14423 h 33614"/>
                  <a:gd name="connsiteX136" fmla="*/ 6468 w 19708"/>
                  <a:gd name="connsiteY136" fmla="*/ 14423 h 33614"/>
                  <a:gd name="connsiteX137" fmla="*/ 6354 w 19708"/>
                  <a:gd name="connsiteY137" fmla="*/ 14560 h 33614"/>
                  <a:gd name="connsiteX138" fmla="*/ 6354 w 19708"/>
                  <a:gd name="connsiteY138" fmla="*/ 14560 h 33614"/>
                  <a:gd name="connsiteX139" fmla="*/ 6354 w 19708"/>
                  <a:gd name="connsiteY139" fmla="*/ 14514 h 33614"/>
                  <a:gd name="connsiteX140" fmla="*/ 6354 w 19708"/>
                  <a:gd name="connsiteY140" fmla="*/ 14469 h 33614"/>
                  <a:gd name="connsiteX141" fmla="*/ 6422 w 19708"/>
                  <a:gd name="connsiteY141" fmla="*/ 14354 h 33614"/>
                  <a:gd name="connsiteX142" fmla="*/ 6651 w 19708"/>
                  <a:gd name="connsiteY142" fmla="*/ 13965 h 33614"/>
                  <a:gd name="connsiteX143" fmla="*/ 7017 w 19708"/>
                  <a:gd name="connsiteY143" fmla="*/ 13255 h 33614"/>
                  <a:gd name="connsiteX144" fmla="*/ 7223 w 19708"/>
                  <a:gd name="connsiteY144" fmla="*/ 12888 h 33614"/>
                  <a:gd name="connsiteX145" fmla="*/ 7337 w 19708"/>
                  <a:gd name="connsiteY145" fmla="*/ 12682 h 33614"/>
                  <a:gd name="connsiteX146" fmla="*/ 7383 w 19708"/>
                  <a:gd name="connsiteY146" fmla="*/ 12591 h 33614"/>
                  <a:gd name="connsiteX147" fmla="*/ 7383 w 19708"/>
                  <a:gd name="connsiteY147" fmla="*/ 12545 h 33614"/>
                  <a:gd name="connsiteX148" fmla="*/ 7269 w 19708"/>
                  <a:gd name="connsiteY148" fmla="*/ 12820 h 33614"/>
                  <a:gd name="connsiteX149" fmla="*/ 7269 w 19708"/>
                  <a:gd name="connsiteY149" fmla="*/ 12820 h 33614"/>
                  <a:gd name="connsiteX150" fmla="*/ 7269 w 19708"/>
                  <a:gd name="connsiteY150" fmla="*/ 12797 h 33614"/>
                  <a:gd name="connsiteX151" fmla="*/ 7497 w 19708"/>
                  <a:gd name="connsiteY151" fmla="*/ 12407 h 33614"/>
                  <a:gd name="connsiteX152" fmla="*/ 8161 w 19708"/>
                  <a:gd name="connsiteY152" fmla="*/ 11148 h 33614"/>
                  <a:gd name="connsiteX153" fmla="*/ 8252 w 19708"/>
                  <a:gd name="connsiteY153" fmla="*/ 10965 h 33614"/>
                  <a:gd name="connsiteX154" fmla="*/ 8298 w 19708"/>
                  <a:gd name="connsiteY154" fmla="*/ 10873 h 33614"/>
                  <a:gd name="connsiteX155" fmla="*/ 8298 w 19708"/>
                  <a:gd name="connsiteY155" fmla="*/ 10873 h 33614"/>
                  <a:gd name="connsiteX156" fmla="*/ 8298 w 19708"/>
                  <a:gd name="connsiteY156" fmla="*/ 10850 h 33614"/>
                  <a:gd name="connsiteX157" fmla="*/ 8206 w 19708"/>
                  <a:gd name="connsiteY157" fmla="*/ 11148 h 33614"/>
                  <a:gd name="connsiteX158" fmla="*/ 8206 w 19708"/>
                  <a:gd name="connsiteY158" fmla="*/ 11148 h 33614"/>
                  <a:gd name="connsiteX159" fmla="*/ 8206 w 19708"/>
                  <a:gd name="connsiteY159" fmla="*/ 11102 h 33614"/>
                  <a:gd name="connsiteX160" fmla="*/ 8298 w 19708"/>
                  <a:gd name="connsiteY160" fmla="*/ 10919 h 33614"/>
                  <a:gd name="connsiteX161" fmla="*/ 8549 w 19708"/>
                  <a:gd name="connsiteY161" fmla="*/ 10529 h 33614"/>
                  <a:gd name="connsiteX162" fmla="*/ 8801 w 19708"/>
                  <a:gd name="connsiteY162" fmla="*/ 9682 h 33614"/>
                  <a:gd name="connsiteX163" fmla="*/ 8870 w 19708"/>
                  <a:gd name="connsiteY163" fmla="*/ 9453 h 33614"/>
                  <a:gd name="connsiteX164" fmla="*/ 8870 w 19708"/>
                  <a:gd name="connsiteY164" fmla="*/ 9361 h 33614"/>
                  <a:gd name="connsiteX165" fmla="*/ 8915 w 19708"/>
                  <a:gd name="connsiteY165" fmla="*/ 9316 h 33614"/>
                  <a:gd name="connsiteX166" fmla="*/ 8915 w 19708"/>
                  <a:gd name="connsiteY166" fmla="*/ 9316 h 33614"/>
                  <a:gd name="connsiteX167" fmla="*/ 8915 w 19708"/>
                  <a:gd name="connsiteY167" fmla="*/ 9430 h 33614"/>
                  <a:gd name="connsiteX168" fmla="*/ 8915 w 19708"/>
                  <a:gd name="connsiteY168" fmla="*/ 9430 h 33614"/>
                  <a:gd name="connsiteX169" fmla="*/ 8984 w 19708"/>
                  <a:gd name="connsiteY169" fmla="*/ 9178 h 33614"/>
                  <a:gd name="connsiteX170" fmla="*/ 9258 w 19708"/>
                  <a:gd name="connsiteY170" fmla="*/ 8468 h 33614"/>
                  <a:gd name="connsiteX171" fmla="*/ 9258 w 19708"/>
                  <a:gd name="connsiteY171" fmla="*/ 7987 h 33614"/>
                  <a:gd name="connsiteX172" fmla="*/ 9327 w 19708"/>
                  <a:gd name="connsiteY172" fmla="*/ 7873 h 33614"/>
                  <a:gd name="connsiteX173" fmla="*/ 9327 w 19708"/>
                  <a:gd name="connsiteY173" fmla="*/ 7690 h 33614"/>
                  <a:gd name="connsiteX174" fmla="*/ 9327 w 19708"/>
                  <a:gd name="connsiteY174" fmla="*/ 7483 h 33614"/>
                  <a:gd name="connsiteX175" fmla="*/ 9372 w 19708"/>
                  <a:gd name="connsiteY175" fmla="*/ 7117 h 33614"/>
                  <a:gd name="connsiteX176" fmla="*/ 9327 w 19708"/>
                  <a:gd name="connsiteY176" fmla="*/ 7048 h 33614"/>
                  <a:gd name="connsiteX177" fmla="*/ 9281 w 19708"/>
                  <a:gd name="connsiteY177" fmla="*/ 7094 h 33614"/>
                  <a:gd name="connsiteX178" fmla="*/ 9281 w 19708"/>
                  <a:gd name="connsiteY178" fmla="*/ 7094 h 33614"/>
                  <a:gd name="connsiteX179" fmla="*/ 9327 w 19708"/>
                  <a:gd name="connsiteY179" fmla="*/ 7255 h 33614"/>
                  <a:gd name="connsiteX180" fmla="*/ 9372 w 19708"/>
                  <a:gd name="connsiteY180" fmla="*/ 7300 h 33614"/>
                  <a:gd name="connsiteX181" fmla="*/ 9372 w 19708"/>
                  <a:gd name="connsiteY181" fmla="*/ 7300 h 33614"/>
                  <a:gd name="connsiteX182" fmla="*/ 9372 w 19708"/>
                  <a:gd name="connsiteY182" fmla="*/ 7232 h 33614"/>
                  <a:gd name="connsiteX183" fmla="*/ 9304 w 19708"/>
                  <a:gd name="connsiteY183" fmla="*/ 7048 h 33614"/>
                  <a:gd name="connsiteX184" fmla="*/ 9304 w 19708"/>
                  <a:gd name="connsiteY184" fmla="*/ 6957 h 33614"/>
                  <a:gd name="connsiteX185" fmla="*/ 9258 w 19708"/>
                  <a:gd name="connsiteY185" fmla="*/ 6934 h 33614"/>
                  <a:gd name="connsiteX186" fmla="*/ 9258 w 19708"/>
                  <a:gd name="connsiteY186" fmla="*/ 6934 h 33614"/>
                  <a:gd name="connsiteX187" fmla="*/ 9258 w 19708"/>
                  <a:gd name="connsiteY187" fmla="*/ 6888 h 33614"/>
                  <a:gd name="connsiteX188" fmla="*/ 9350 w 19708"/>
                  <a:gd name="connsiteY188" fmla="*/ 7117 h 33614"/>
                  <a:gd name="connsiteX189" fmla="*/ 9350 w 19708"/>
                  <a:gd name="connsiteY189" fmla="*/ 7117 h 33614"/>
                  <a:gd name="connsiteX190" fmla="*/ 9693 w 19708"/>
                  <a:gd name="connsiteY190" fmla="*/ 7621 h 33614"/>
                  <a:gd name="connsiteX191" fmla="*/ 17674 w 19708"/>
                  <a:gd name="connsiteY191" fmla="*/ 6773 h 33614"/>
                  <a:gd name="connsiteX192" fmla="*/ 17056 w 19708"/>
                  <a:gd name="connsiteY192" fmla="*/ 7804 h 33614"/>
                  <a:gd name="connsiteX193" fmla="*/ 16964 w 19708"/>
                  <a:gd name="connsiteY193" fmla="*/ 7919 h 33614"/>
                  <a:gd name="connsiteX194" fmla="*/ 16964 w 19708"/>
                  <a:gd name="connsiteY194" fmla="*/ 7964 h 33614"/>
                  <a:gd name="connsiteX195" fmla="*/ 16850 w 19708"/>
                  <a:gd name="connsiteY195" fmla="*/ 8170 h 33614"/>
                  <a:gd name="connsiteX196" fmla="*/ 16850 w 19708"/>
                  <a:gd name="connsiteY196" fmla="*/ 8170 h 33614"/>
                  <a:gd name="connsiteX197" fmla="*/ 16805 w 19708"/>
                  <a:gd name="connsiteY197" fmla="*/ 8262 h 33614"/>
                  <a:gd name="connsiteX198" fmla="*/ 16599 w 19708"/>
                  <a:gd name="connsiteY198" fmla="*/ 8560 h 33614"/>
                  <a:gd name="connsiteX199" fmla="*/ 16164 w 19708"/>
                  <a:gd name="connsiteY199" fmla="*/ 9155 h 33614"/>
                  <a:gd name="connsiteX200" fmla="*/ 14449 w 19708"/>
                  <a:gd name="connsiteY200" fmla="*/ 11468 h 33614"/>
                  <a:gd name="connsiteX201" fmla="*/ 14563 w 19708"/>
                  <a:gd name="connsiteY201" fmla="*/ 11308 h 33614"/>
                  <a:gd name="connsiteX202" fmla="*/ 12803 w 19708"/>
                  <a:gd name="connsiteY202" fmla="*/ 13255 h 33614"/>
                  <a:gd name="connsiteX203" fmla="*/ 12208 w 19708"/>
                  <a:gd name="connsiteY203" fmla="*/ 13919 h 33614"/>
                  <a:gd name="connsiteX204" fmla="*/ 11705 w 19708"/>
                  <a:gd name="connsiteY204" fmla="*/ 14400 h 33614"/>
                  <a:gd name="connsiteX205" fmla="*/ 11248 w 19708"/>
                  <a:gd name="connsiteY205" fmla="*/ 14835 h 33614"/>
                  <a:gd name="connsiteX206" fmla="*/ 10836 w 19708"/>
                  <a:gd name="connsiteY206" fmla="*/ 15156 h 33614"/>
                  <a:gd name="connsiteX207" fmla="*/ 9899 w 19708"/>
                  <a:gd name="connsiteY207" fmla="*/ 16003 h 33614"/>
                  <a:gd name="connsiteX208" fmla="*/ 9418 w 19708"/>
                  <a:gd name="connsiteY208" fmla="*/ 16415 h 33614"/>
                  <a:gd name="connsiteX209" fmla="*/ 8892 w 19708"/>
                  <a:gd name="connsiteY209" fmla="*/ 16919 h 33614"/>
                  <a:gd name="connsiteX210" fmla="*/ 7063 w 19708"/>
                  <a:gd name="connsiteY210" fmla="*/ 18637 h 33614"/>
                  <a:gd name="connsiteX211" fmla="*/ 7200 w 19708"/>
                  <a:gd name="connsiteY211" fmla="*/ 18476 h 33614"/>
                  <a:gd name="connsiteX212" fmla="*/ 6240 w 19708"/>
                  <a:gd name="connsiteY212" fmla="*/ 19576 h 33614"/>
                  <a:gd name="connsiteX213" fmla="*/ 5462 w 19708"/>
                  <a:gd name="connsiteY213" fmla="*/ 20606 h 33614"/>
                  <a:gd name="connsiteX214" fmla="*/ 5462 w 19708"/>
                  <a:gd name="connsiteY214" fmla="*/ 20606 h 33614"/>
                  <a:gd name="connsiteX215" fmla="*/ 5050 w 19708"/>
                  <a:gd name="connsiteY215" fmla="*/ 21362 h 33614"/>
                  <a:gd name="connsiteX216" fmla="*/ 4845 w 19708"/>
                  <a:gd name="connsiteY216" fmla="*/ 21774 h 33614"/>
                  <a:gd name="connsiteX217" fmla="*/ 4731 w 19708"/>
                  <a:gd name="connsiteY217" fmla="*/ 21957 h 33614"/>
                  <a:gd name="connsiteX218" fmla="*/ 4731 w 19708"/>
                  <a:gd name="connsiteY218" fmla="*/ 22026 h 33614"/>
                  <a:gd name="connsiteX219" fmla="*/ 4707 w 19708"/>
                  <a:gd name="connsiteY219" fmla="*/ 22049 h 33614"/>
                  <a:gd name="connsiteX220" fmla="*/ 4707 w 19708"/>
                  <a:gd name="connsiteY220" fmla="*/ 22049 h 33614"/>
                  <a:gd name="connsiteX221" fmla="*/ 4799 w 19708"/>
                  <a:gd name="connsiteY221" fmla="*/ 21751 h 33614"/>
                  <a:gd name="connsiteX222" fmla="*/ 4799 w 19708"/>
                  <a:gd name="connsiteY222" fmla="*/ 21751 h 33614"/>
                  <a:gd name="connsiteX223" fmla="*/ 4753 w 19708"/>
                  <a:gd name="connsiteY223" fmla="*/ 21866 h 33614"/>
                  <a:gd name="connsiteX224" fmla="*/ 4410 w 19708"/>
                  <a:gd name="connsiteY224" fmla="*/ 22690 h 33614"/>
                  <a:gd name="connsiteX225" fmla="*/ 4250 w 19708"/>
                  <a:gd name="connsiteY225" fmla="*/ 23103 h 33614"/>
                  <a:gd name="connsiteX226" fmla="*/ 4204 w 19708"/>
                  <a:gd name="connsiteY226" fmla="*/ 23217 h 33614"/>
                  <a:gd name="connsiteX227" fmla="*/ 4204 w 19708"/>
                  <a:gd name="connsiteY227" fmla="*/ 23217 h 33614"/>
                  <a:gd name="connsiteX228" fmla="*/ 4204 w 19708"/>
                  <a:gd name="connsiteY228" fmla="*/ 23217 h 33614"/>
                  <a:gd name="connsiteX229" fmla="*/ 4204 w 19708"/>
                  <a:gd name="connsiteY229" fmla="*/ 23217 h 33614"/>
                  <a:gd name="connsiteX230" fmla="*/ 4136 w 19708"/>
                  <a:gd name="connsiteY230" fmla="*/ 23400 h 33614"/>
                  <a:gd name="connsiteX231" fmla="*/ 3907 w 19708"/>
                  <a:gd name="connsiteY231" fmla="*/ 24042 h 33614"/>
                  <a:gd name="connsiteX232" fmla="*/ 3724 w 19708"/>
                  <a:gd name="connsiteY232" fmla="*/ 24820 h 33614"/>
                  <a:gd name="connsiteX233" fmla="*/ 3564 w 19708"/>
                  <a:gd name="connsiteY233" fmla="*/ 25713 h 33614"/>
                  <a:gd name="connsiteX234" fmla="*/ 3564 w 19708"/>
                  <a:gd name="connsiteY234" fmla="*/ 25713 h 33614"/>
                  <a:gd name="connsiteX235" fmla="*/ 3564 w 19708"/>
                  <a:gd name="connsiteY235" fmla="*/ 25484 h 33614"/>
                  <a:gd name="connsiteX236" fmla="*/ 3564 w 19708"/>
                  <a:gd name="connsiteY236" fmla="*/ 25484 h 33614"/>
                  <a:gd name="connsiteX237" fmla="*/ 3564 w 19708"/>
                  <a:gd name="connsiteY237" fmla="*/ 25576 h 33614"/>
                  <a:gd name="connsiteX238" fmla="*/ 3564 w 19708"/>
                  <a:gd name="connsiteY238" fmla="*/ 25690 h 33614"/>
                  <a:gd name="connsiteX239" fmla="*/ 3564 w 19708"/>
                  <a:gd name="connsiteY239" fmla="*/ 25896 h 33614"/>
                  <a:gd name="connsiteX240" fmla="*/ 3541 w 19708"/>
                  <a:gd name="connsiteY240" fmla="*/ 26331 h 33614"/>
                  <a:gd name="connsiteX241" fmla="*/ 3496 w 19708"/>
                  <a:gd name="connsiteY241" fmla="*/ 27248 h 33614"/>
                  <a:gd name="connsiteX242" fmla="*/ 3496 w 19708"/>
                  <a:gd name="connsiteY242" fmla="*/ 27683 h 33614"/>
                  <a:gd name="connsiteX243" fmla="*/ 3450 w 19708"/>
                  <a:gd name="connsiteY243" fmla="*/ 27912 h 33614"/>
                  <a:gd name="connsiteX244" fmla="*/ 3450 w 19708"/>
                  <a:gd name="connsiteY244" fmla="*/ 28072 h 33614"/>
                  <a:gd name="connsiteX245" fmla="*/ 3450 w 19708"/>
                  <a:gd name="connsiteY245" fmla="*/ 28072 h 33614"/>
                  <a:gd name="connsiteX246" fmla="*/ 3450 w 19708"/>
                  <a:gd name="connsiteY246" fmla="*/ 28118 h 33614"/>
                  <a:gd name="connsiteX247" fmla="*/ 3450 w 19708"/>
                  <a:gd name="connsiteY247" fmla="*/ 28118 h 33614"/>
                  <a:gd name="connsiteX248" fmla="*/ 3450 w 19708"/>
                  <a:gd name="connsiteY248" fmla="*/ 27981 h 33614"/>
                  <a:gd name="connsiteX249" fmla="*/ 3450 w 19708"/>
                  <a:gd name="connsiteY249" fmla="*/ 27981 h 33614"/>
                  <a:gd name="connsiteX250" fmla="*/ 3610 w 19708"/>
                  <a:gd name="connsiteY250" fmla="*/ 29538 h 33614"/>
                  <a:gd name="connsiteX251" fmla="*/ 3998 w 19708"/>
                  <a:gd name="connsiteY251" fmla="*/ 31255 h 33614"/>
                  <a:gd name="connsiteX252" fmla="*/ 4067 w 19708"/>
                  <a:gd name="connsiteY252" fmla="*/ 31461 h 33614"/>
                  <a:gd name="connsiteX253" fmla="*/ 4067 w 19708"/>
                  <a:gd name="connsiteY253" fmla="*/ 31507 h 33614"/>
                  <a:gd name="connsiteX254" fmla="*/ 4067 w 19708"/>
                  <a:gd name="connsiteY254" fmla="*/ 31599 h 33614"/>
                  <a:gd name="connsiteX255" fmla="*/ 4250 w 19708"/>
                  <a:gd name="connsiteY255" fmla="*/ 31988 h 33614"/>
                  <a:gd name="connsiteX256" fmla="*/ 4593 w 19708"/>
                  <a:gd name="connsiteY256" fmla="*/ 32744 h 33614"/>
                  <a:gd name="connsiteX257" fmla="*/ 3610 w 19708"/>
                  <a:gd name="connsiteY257" fmla="*/ 32996 h 3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19708" h="33614">
                    <a:moveTo>
                      <a:pt x="3770" y="33431"/>
                    </a:moveTo>
                    <a:cubicBezTo>
                      <a:pt x="3541" y="33248"/>
                      <a:pt x="3335" y="33019"/>
                      <a:pt x="3130" y="32744"/>
                    </a:cubicBezTo>
                    <a:lnTo>
                      <a:pt x="2787" y="32355"/>
                    </a:lnTo>
                    <a:lnTo>
                      <a:pt x="2718" y="32263"/>
                    </a:lnTo>
                    <a:lnTo>
                      <a:pt x="2626" y="32103"/>
                    </a:lnTo>
                    <a:lnTo>
                      <a:pt x="2489" y="31942"/>
                    </a:lnTo>
                    <a:cubicBezTo>
                      <a:pt x="2169" y="31416"/>
                      <a:pt x="1780" y="31004"/>
                      <a:pt x="1529" y="30385"/>
                    </a:cubicBezTo>
                    <a:cubicBezTo>
                      <a:pt x="1277" y="29790"/>
                      <a:pt x="1003" y="29171"/>
                      <a:pt x="751" y="28530"/>
                    </a:cubicBezTo>
                    <a:lnTo>
                      <a:pt x="751" y="28530"/>
                    </a:lnTo>
                    <a:cubicBezTo>
                      <a:pt x="751" y="28530"/>
                      <a:pt x="729" y="28347"/>
                      <a:pt x="729" y="28347"/>
                    </a:cubicBezTo>
                    <a:lnTo>
                      <a:pt x="729" y="28347"/>
                    </a:lnTo>
                    <a:cubicBezTo>
                      <a:pt x="729" y="28347"/>
                      <a:pt x="729" y="28278"/>
                      <a:pt x="729" y="28278"/>
                    </a:cubicBezTo>
                    <a:lnTo>
                      <a:pt x="729" y="28164"/>
                    </a:lnTo>
                    <a:cubicBezTo>
                      <a:pt x="729" y="28164"/>
                      <a:pt x="660" y="27957"/>
                      <a:pt x="660" y="27957"/>
                    </a:cubicBezTo>
                    <a:lnTo>
                      <a:pt x="546" y="27522"/>
                    </a:lnTo>
                    <a:lnTo>
                      <a:pt x="317" y="26675"/>
                    </a:lnTo>
                    <a:lnTo>
                      <a:pt x="225" y="26263"/>
                    </a:lnTo>
                    <a:lnTo>
                      <a:pt x="180" y="26011"/>
                    </a:lnTo>
                    <a:lnTo>
                      <a:pt x="180" y="25919"/>
                    </a:lnTo>
                    <a:cubicBezTo>
                      <a:pt x="180" y="25919"/>
                      <a:pt x="134" y="25851"/>
                      <a:pt x="134" y="25851"/>
                    </a:cubicBezTo>
                    <a:lnTo>
                      <a:pt x="134" y="25851"/>
                    </a:lnTo>
                    <a:cubicBezTo>
                      <a:pt x="134" y="25851"/>
                      <a:pt x="134" y="25576"/>
                      <a:pt x="134" y="25576"/>
                    </a:cubicBezTo>
                    <a:lnTo>
                      <a:pt x="43" y="24683"/>
                    </a:lnTo>
                    <a:cubicBezTo>
                      <a:pt x="20" y="24385"/>
                      <a:pt x="-26" y="24110"/>
                      <a:pt x="20" y="23721"/>
                    </a:cubicBezTo>
                    <a:lnTo>
                      <a:pt x="65" y="22621"/>
                    </a:lnTo>
                    <a:lnTo>
                      <a:pt x="65" y="22347"/>
                    </a:lnTo>
                    <a:cubicBezTo>
                      <a:pt x="65" y="22347"/>
                      <a:pt x="88" y="22278"/>
                      <a:pt x="88" y="22278"/>
                    </a:cubicBezTo>
                    <a:cubicBezTo>
                      <a:pt x="88" y="22232"/>
                      <a:pt x="88" y="22324"/>
                      <a:pt x="88" y="22186"/>
                    </a:cubicBezTo>
                    <a:lnTo>
                      <a:pt x="88" y="22026"/>
                    </a:lnTo>
                    <a:cubicBezTo>
                      <a:pt x="88" y="22026"/>
                      <a:pt x="157" y="21614"/>
                      <a:pt x="157" y="21614"/>
                    </a:cubicBezTo>
                    <a:lnTo>
                      <a:pt x="271" y="20698"/>
                    </a:lnTo>
                    <a:lnTo>
                      <a:pt x="568" y="19530"/>
                    </a:lnTo>
                    <a:lnTo>
                      <a:pt x="774" y="18660"/>
                    </a:lnTo>
                    <a:lnTo>
                      <a:pt x="774" y="18660"/>
                    </a:lnTo>
                    <a:cubicBezTo>
                      <a:pt x="774" y="18660"/>
                      <a:pt x="1529" y="16667"/>
                      <a:pt x="1529" y="16667"/>
                    </a:cubicBezTo>
                    <a:lnTo>
                      <a:pt x="2421" y="14972"/>
                    </a:lnTo>
                    <a:lnTo>
                      <a:pt x="2535" y="14789"/>
                    </a:lnTo>
                    <a:cubicBezTo>
                      <a:pt x="2969" y="14102"/>
                      <a:pt x="3450" y="13369"/>
                      <a:pt x="3907" y="12682"/>
                    </a:cubicBezTo>
                    <a:lnTo>
                      <a:pt x="5256" y="10690"/>
                    </a:lnTo>
                    <a:lnTo>
                      <a:pt x="6034" y="9568"/>
                    </a:lnTo>
                    <a:cubicBezTo>
                      <a:pt x="6125" y="9430"/>
                      <a:pt x="6308" y="9178"/>
                      <a:pt x="6354" y="9087"/>
                    </a:cubicBezTo>
                    <a:lnTo>
                      <a:pt x="6537" y="8789"/>
                    </a:lnTo>
                    <a:lnTo>
                      <a:pt x="7772" y="6728"/>
                    </a:lnTo>
                    <a:lnTo>
                      <a:pt x="7886" y="6590"/>
                    </a:lnTo>
                    <a:lnTo>
                      <a:pt x="8686" y="4827"/>
                    </a:lnTo>
                    <a:lnTo>
                      <a:pt x="8892" y="4392"/>
                    </a:lnTo>
                    <a:lnTo>
                      <a:pt x="9007" y="4186"/>
                    </a:lnTo>
                    <a:lnTo>
                      <a:pt x="9007" y="4117"/>
                    </a:lnTo>
                    <a:cubicBezTo>
                      <a:pt x="9007" y="4117"/>
                      <a:pt x="9029" y="4094"/>
                      <a:pt x="9029" y="4094"/>
                    </a:cubicBezTo>
                    <a:lnTo>
                      <a:pt x="9029" y="4094"/>
                    </a:lnTo>
                    <a:cubicBezTo>
                      <a:pt x="9098" y="3934"/>
                      <a:pt x="8915" y="4346"/>
                      <a:pt x="8938" y="4300"/>
                    </a:cubicBezTo>
                    <a:lnTo>
                      <a:pt x="8938" y="4300"/>
                    </a:lnTo>
                    <a:cubicBezTo>
                      <a:pt x="8938" y="4300"/>
                      <a:pt x="8938" y="4254"/>
                      <a:pt x="8938" y="4254"/>
                    </a:cubicBezTo>
                    <a:lnTo>
                      <a:pt x="8984" y="4117"/>
                    </a:lnTo>
                    <a:lnTo>
                      <a:pt x="9372" y="2995"/>
                    </a:lnTo>
                    <a:cubicBezTo>
                      <a:pt x="10173" y="659"/>
                      <a:pt x="12688" y="-555"/>
                      <a:pt x="14998" y="247"/>
                    </a:cubicBezTo>
                    <a:cubicBezTo>
                      <a:pt x="15890" y="544"/>
                      <a:pt x="16645" y="1117"/>
                      <a:pt x="17148" y="1827"/>
                    </a:cubicBezTo>
                    <a:lnTo>
                      <a:pt x="17376" y="2147"/>
                    </a:lnTo>
                    <a:cubicBezTo>
                      <a:pt x="17628" y="2514"/>
                      <a:pt x="17879" y="2903"/>
                      <a:pt x="18085" y="3293"/>
                    </a:cubicBezTo>
                    <a:lnTo>
                      <a:pt x="18199" y="3567"/>
                    </a:lnTo>
                    <a:lnTo>
                      <a:pt x="18199" y="3567"/>
                    </a:lnTo>
                    <a:cubicBezTo>
                      <a:pt x="18199" y="3567"/>
                      <a:pt x="18222" y="3636"/>
                      <a:pt x="18222" y="3636"/>
                    </a:cubicBezTo>
                    <a:lnTo>
                      <a:pt x="18268" y="3728"/>
                    </a:lnTo>
                    <a:lnTo>
                      <a:pt x="18360" y="3888"/>
                    </a:lnTo>
                    <a:lnTo>
                      <a:pt x="18405" y="3956"/>
                    </a:lnTo>
                    <a:cubicBezTo>
                      <a:pt x="18405" y="3956"/>
                      <a:pt x="18451" y="4071"/>
                      <a:pt x="18474" y="4117"/>
                    </a:cubicBezTo>
                    <a:lnTo>
                      <a:pt x="18634" y="4552"/>
                    </a:lnTo>
                    <a:cubicBezTo>
                      <a:pt x="18726" y="4827"/>
                      <a:pt x="18817" y="5125"/>
                      <a:pt x="18885" y="5399"/>
                    </a:cubicBezTo>
                    <a:lnTo>
                      <a:pt x="18817" y="5033"/>
                    </a:lnTo>
                    <a:lnTo>
                      <a:pt x="19023" y="5651"/>
                    </a:lnTo>
                    <a:cubicBezTo>
                      <a:pt x="19091" y="5881"/>
                      <a:pt x="19160" y="6041"/>
                      <a:pt x="19206" y="6316"/>
                    </a:cubicBezTo>
                    <a:cubicBezTo>
                      <a:pt x="19320" y="6842"/>
                      <a:pt x="19412" y="7369"/>
                      <a:pt x="19480" y="7896"/>
                    </a:cubicBezTo>
                    <a:lnTo>
                      <a:pt x="19480" y="7415"/>
                    </a:lnTo>
                    <a:cubicBezTo>
                      <a:pt x="19594" y="8354"/>
                      <a:pt x="19709" y="9338"/>
                      <a:pt x="19709" y="10117"/>
                    </a:cubicBezTo>
                    <a:lnTo>
                      <a:pt x="19709" y="10735"/>
                    </a:lnTo>
                    <a:cubicBezTo>
                      <a:pt x="19709" y="10735"/>
                      <a:pt x="19709" y="10827"/>
                      <a:pt x="19709" y="10827"/>
                    </a:cubicBezTo>
                    <a:lnTo>
                      <a:pt x="19709" y="10987"/>
                    </a:lnTo>
                    <a:cubicBezTo>
                      <a:pt x="19709" y="10987"/>
                      <a:pt x="19709" y="11010"/>
                      <a:pt x="19709" y="11010"/>
                    </a:cubicBezTo>
                    <a:lnTo>
                      <a:pt x="19709" y="11010"/>
                    </a:lnTo>
                    <a:lnTo>
                      <a:pt x="19709" y="11377"/>
                    </a:lnTo>
                    <a:cubicBezTo>
                      <a:pt x="19709" y="11377"/>
                      <a:pt x="19709" y="12247"/>
                      <a:pt x="19709" y="12247"/>
                    </a:cubicBezTo>
                    <a:cubicBezTo>
                      <a:pt x="19663" y="12636"/>
                      <a:pt x="19594" y="13117"/>
                      <a:pt x="19526" y="13507"/>
                    </a:cubicBezTo>
                    <a:lnTo>
                      <a:pt x="19412" y="14171"/>
                    </a:lnTo>
                    <a:lnTo>
                      <a:pt x="19412" y="14239"/>
                    </a:lnTo>
                    <a:cubicBezTo>
                      <a:pt x="19412" y="14239"/>
                      <a:pt x="19412" y="14285"/>
                      <a:pt x="19412" y="14285"/>
                    </a:cubicBezTo>
                    <a:lnTo>
                      <a:pt x="19297" y="14629"/>
                    </a:lnTo>
                    <a:lnTo>
                      <a:pt x="19297" y="14720"/>
                    </a:lnTo>
                    <a:cubicBezTo>
                      <a:pt x="19297" y="14720"/>
                      <a:pt x="19228" y="14949"/>
                      <a:pt x="19228" y="14949"/>
                    </a:cubicBezTo>
                    <a:cubicBezTo>
                      <a:pt x="19091" y="15522"/>
                      <a:pt x="19000" y="15980"/>
                      <a:pt x="18611" y="16873"/>
                    </a:cubicBezTo>
                    <a:cubicBezTo>
                      <a:pt x="18451" y="17263"/>
                      <a:pt x="18291" y="17652"/>
                      <a:pt x="18108" y="18041"/>
                    </a:cubicBezTo>
                    <a:lnTo>
                      <a:pt x="17742" y="18705"/>
                    </a:lnTo>
                    <a:lnTo>
                      <a:pt x="17536" y="19095"/>
                    </a:lnTo>
                    <a:cubicBezTo>
                      <a:pt x="17376" y="19347"/>
                      <a:pt x="17285" y="19530"/>
                      <a:pt x="17056" y="19873"/>
                    </a:cubicBezTo>
                    <a:lnTo>
                      <a:pt x="16302" y="20904"/>
                    </a:lnTo>
                    <a:lnTo>
                      <a:pt x="15821" y="21568"/>
                    </a:lnTo>
                    <a:lnTo>
                      <a:pt x="15524" y="21866"/>
                    </a:lnTo>
                    <a:cubicBezTo>
                      <a:pt x="15318" y="22072"/>
                      <a:pt x="15158" y="22301"/>
                      <a:pt x="14952" y="22484"/>
                    </a:cubicBezTo>
                    <a:cubicBezTo>
                      <a:pt x="14701" y="22759"/>
                      <a:pt x="14518" y="22919"/>
                      <a:pt x="14289" y="23148"/>
                    </a:cubicBezTo>
                    <a:lnTo>
                      <a:pt x="13969" y="23446"/>
                    </a:lnTo>
                    <a:lnTo>
                      <a:pt x="13901" y="23515"/>
                    </a:lnTo>
                    <a:lnTo>
                      <a:pt x="13901" y="23560"/>
                    </a:lnTo>
                    <a:cubicBezTo>
                      <a:pt x="13901" y="23560"/>
                      <a:pt x="13832" y="23560"/>
                      <a:pt x="13832" y="23560"/>
                    </a:cubicBezTo>
                    <a:cubicBezTo>
                      <a:pt x="13923" y="23423"/>
                      <a:pt x="13626" y="23835"/>
                      <a:pt x="14015" y="23308"/>
                    </a:cubicBezTo>
                    <a:lnTo>
                      <a:pt x="14015" y="23308"/>
                    </a:lnTo>
                    <a:cubicBezTo>
                      <a:pt x="14015" y="23308"/>
                      <a:pt x="14015" y="23308"/>
                      <a:pt x="14015" y="23308"/>
                    </a:cubicBezTo>
                    <a:lnTo>
                      <a:pt x="13854" y="23469"/>
                    </a:lnTo>
                    <a:lnTo>
                      <a:pt x="12620" y="24729"/>
                    </a:lnTo>
                    <a:lnTo>
                      <a:pt x="11659" y="25668"/>
                    </a:lnTo>
                    <a:cubicBezTo>
                      <a:pt x="11339" y="25942"/>
                      <a:pt x="11019" y="26217"/>
                      <a:pt x="10676" y="26652"/>
                    </a:cubicBezTo>
                    <a:lnTo>
                      <a:pt x="9601" y="27797"/>
                    </a:lnTo>
                    <a:cubicBezTo>
                      <a:pt x="9281" y="28209"/>
                      <a:pt x="8892" y="28599"/>
                      <a:pt x="8527" y="29057"/>
                    </a:cubicBezTo>
                    <a:cubicBezTo>
                      <a:pt x="8184" y="29331"/>
                      <a:pt x="7818" y="29996"/>
                      <a:pt x="7406" y="30408"/>
                    </a:cubicBezTo>
                    <a:cubicBezTo>
                      <a:pt x="6994" y="30889"/>
                      <a:pt x="6628" y="31393"/>
                      <a:pt x="6171" y="31851"/>
                    </a:cubicBezTo>
                    <a:cubicBezTo>
                      <a:pt x="5782" y="32194"/>
                      <a:pt x="5302" y="32813"/>
                      <a:pt x="4845" y="33248"/>
                    </a:cubicBezTo>
                    <a:lnTo>
                      <a:pt x="4616" y="33454"/>
                    </a:lnTo>
                    <a:cubicBezTo>
                      <a:pt x="4388" y="33660"/>
                      <a:pt x="4067" y="33660"/>
                      <a:pt x="3839" y="33500"/>
                    </a:cubicBezTo>
                    <a:close/>
                    <a:moveTo>
                      <a:pt x="3678" y="32950"/>
                    </a:moveTo>
                    <a:cubicBezTo>
                      <a:pt x="3473" y="32263"/>
                      <a:pt x="3198" y="31759"/>
                      <a:pt x="3107" y="30957"/>
                    </a:cubicBezTo>
                    <a:cubicBezTo>
                      <a:pt x="2947" y="30316"/>
                      <a:pt x="2878" y="29721"/>
                      <a:pt x="2764" y="29057"/>
                    </a:cubicBezTo>
                    <a:cubicBezTo>
                      <a:pt x="2672" y="28393"/>
                      <a:pt x="2535" y="27935"/>
                      <a:pt x="2581" y="27133"/>
                    </a:cubicBezTo>
                    <a:cubicBezTo>
                      <a:pt x="2581" y="26469"/>
                      <a:pt x="2558" y="25782"/>
                      <a:pt x="2581" y="25118"/>
                    </a:cubicBezTo>
                    <a:cubicBezTo>
                      <a:pt x="2649" y="24431"/>
                      <a:pt x="2741" y="23790"/>
                      <a:pt x="2855" y="23103"/>
                    </a:cubicBezTo>
                    <a:cubicBezTo>
                      <a:pt x="2924" y="22438"/>
                      <a:pt x="3175" y="21705"/>
                      <a:pt x="3404" y="20973"/>
                    </a:cubicBezTo>
                    <a:lnTo>
                      <a:pt x="3770" y="19873"/>
                    </a:lnTo>
                    <a:lnTo>
                      <a:pt x="4136" y="18911"/>
                    </a:lnTo>
                    <a:lnTo>
                      <a:pt x="4845" y="17308"/>
                    </a:lnTo>
                    <a:lnTo>
                      <a:pt x="4936" y="17102"/>
                    </a:lnTo>
                    <a:lnTo>
                      <a:pt x="4936" y="17102"/>
                    </a:lnTo>
                    <a:cubicBezTo>
                      <a:pt x="4936" y="17102"/>
                      <a:pt x="5119" y="16804"/>
                      <a:pt x="5119" y="16804"/>
                    </a:cubicBezTo>
                    <a:lnTo>
                      <a:pt x="5119" y="16804"/>
                    </a:lnTo>
                    <a:cubicBezTo>
                      <a:pt x="5119" y="16804"/>
                      <a:pt x="5142" y="16736"/>
                      <a:pt x="5142" y="16736"/>
                    </a:cubicBezTo>
                    <a:lnTo>
                      <a:pt x="5211" y="16644"/>
                    </a:lnTo>
                    <a:lnTo>
                      <a:pt x="5417" y="16255"/>
                    </a:lnTo>
                    <a:cubicBezTo>
                      <a:pt x="5531" y="16026"/>
                      <a:pt x="5714" y="15728"/>
                      <a:pt x="5805" y="15545"/>
                    </a:cubicBezTo>
                    <a:cubicBezTo>
                      <a:pt x="5942" y="15270"/>
                      <a:pt x="6079" y="15041"/>
                      <a:pt x="6240" y="14789"/>
                    </a:cubicBezTo>
                    <a:lnTo>
                      <a:pt x="6468" y="14423"/>
                    </a:lnTo>
                    <a:lnTo>
                      <a:pt x="6468" y="14423"/>
                    </a:lnTo>
                    <a:cubicBezTo>
                      <a:pt x="6468" y="14423"/>
                      <a:pt x="6583" y="14239"/>
                      <a:pt x="6354" y="14560"/>
                    </a:cubicBezTo>
                    <a:lnTo>
                      <a:pt x="6354" y="14560"/>
                    </a:lnTo>
                    <a:cubicBezTo>
                      <a:pt x="6354" y="14560"/>
                      <a:pt x="6354" y="14514"/>
                      <a:pt x="6354" y="14514"/>
                    </a:cubicBezTo>
                    <a:lnTo>
                      <a:pt x="6354" y="14469"/>
                    </a:lnTo>
                    <a:cubicBezTo>
                      <a:pt x="6354" y="14469"/>
                      <a:pt x="6422" y="14354"/>
                      <a:pt x="6422" y="14354"/>
                    </a:cubicBezTo>
                    <a:cubicBezTo>
                      <a:pt x="6491" y="14217"/>
                      <a:pt x="6560" y="14102"/>
                      <a:pt x="6651" y="13965"/>
                    </a:cubicBezTo>
                    <a:cubicBezTo>
                      <a:pt x="6743" y="13827"/>
                      <a:pt x="6903" y="13484"/>
                      <a:pt x="7017" y="13255"/>
                    </a:cubicBezTo>
                    <a:lnTo>
                      <a:pt x="7223" y="12888"/>
                    </a:lnTo>
                    <a:lnTo>
                      <a:pt x="7337" y="12682"/>
                    </a:lnTo>
                    <a:lnTo>
                      <a:pt x="7383" y="12591"/>
                    </a:lnTo>
                    <a:lnTo>
                      <a:pt x="7383" y="12545"/>
                    </a:lnTo>
                    <a:cubicBezTo>
                      <a:pt x="7543" y="12293"/>
                      <a:pt x="7223" y="12911"/>
                      <a:pt x="7269" y="12820"/>
                    </a:cubicBezTo>
                    <a:lnTo>
                      <a:pt x="7269" y="12820"/>
                    </a:lnTo>
                    <a:cubicBezTo>
                      <a:pt x="7269" y="12820"/>
                      <a:pt x="7269" y="12797"/>
                      <a:pt x="7269" y="12797"/>
                    </a:cubicBezTo>
                    <a:cubicBezTo>
                      <a:pt x="7337" y="12659"/>
                      <a:pt x="7429" y="12545"/>
                      <a:pt x="7497" y="12407"/>
                    </a:cubicBezTo>
                    <a:cubicBezTo>
                      <a:pt x="7657" y="12270"/>
                      <a:pt x="7909" y="11652"/>
                      <a:pt x="8161" y="11148"/>
                    </a:cubicBezTo>
                    <a:lnTo>
                      <a:pt x="8252" y="10965"/>
                    </a:lnTo>
                    <a:lnTo>
                      <a:pt x="8298" y="10873"/>
                    </a:lnTo>
                    <a:lnTo>
                      <a:pt x="8298" y="10873"/>
                    </a:lnTo>
                    <a:cubicBezTo>
                      <a:pt x="8298" y="10873"/>
                      <a:pt x="8298" y="10850"/>
                      <a:pt x="8298" y="10850"/>
                    </a:cubicBezTo>
                    <a:cubicBezTo>
                      <a:pt x="8389" y="10575"/>
                      <a:pt x="8184" y="11194"/>
                      <a:pt x="8206" y="11148"/>
                    </a:cubicBezTo>
                    <a:lnTo>
                      <a:pt x="8206" y="11148"/>
                    </a:lnTo>
                    <a:cubicBezTo>
                      <a:pt x="8206" y="11148"/>
                      <a:pt x="8206" y="11102"/>
                      <a:pt x="8206" y="11102"/>
                    </a:cubicBezTo>
                    <a:lnTo>
                      <a:pt x="8298" y="10919"/>
                    </a:lnTo>
                    <a:cubicBezTo>
                      <a:pt x="8389" y="10781"/>
                      <a:pt x="8458" y="10667"/>
                      <a:pt x="8549" y="10529"/>
                    </a:cubicBezTo>
                    <a:lnTo>
                      <a:pt x="8801" y="9682"/>
                    </a:lnTo>
                    <a:lnTo>
                      <a:pt x="8870" y="9453"/>
                    </a:lnTo>
                    <a:lnTo>
                      <a:pt x="8870" y="9361"/>
                    </a:lnTo>
                    <a:cubicBezTo>
                      <a:pt x="8870" y="9361"/>
                      <a:pt x="8915" y="9316"/>
                      <a:pt x="8915" y="9316"/>
                    </a:cubicBezTo>
                    <a:lnTo>
                      <a:pt x="8915" y="9316"/>
                    </a:lnTo>
                    <a:cubicBezTo>
                      <a:pt x="8892" y="9568"/>
                      <a:pt x="8915" y="9384"/>
                      <a:pt x="8915" y="9430"/>
                    </a:cubicBezTo>
                    <a:lnTo>
                      <a:pt x="8915" y="9430"/>
                    </a:lnTo>
                    <a:cubicBezTo>
                      <a:pt x="8915" y="9430"/>
                      <a:pt x="8984" y="9178"/>
                      <a:pt x="8984" y="9178"/>
                    </a:cubicBezTo>
                    <a:cubicBezTo>
                      <a:pt x="9121" y="8835"/>
                      <a:pt x="9167" y="8674"/>
                      <a:pt x="9258" y="8468"/>
                    </a:cubicBezTo>
                    <a:lnTo>
                      <a:pt x="9258" y="7987"/>
                    </a:lnTo>
                    <a:cubicBezTo>
                      <a:pt x="9258" y="7987"/>
                      <a:pt x="9281" y="7942"/>
                      <a:pt x="9327" y="7873"/>
                    </a:cubicBezTo>
                    <a:cubicBezTo>
                      <a:pt x="9350" y="7850"/>
                      <a:pt x="9327" y="7758"/>
                      <a:pt x="9327" y="7690"/>
                    </a:cubicBezTo>
                    <a:lnTo>
                      <a:pt x="9327" y="7483"/>
                    </a:lnTo>
                    <a:cubicBezTo>
                      <a:pt x="9327" y="7483"/>
                      <a:pt x="9372" y="7117"/>
                      <a:pt x="9372" y="7117"/>
                    </a:cubicBezTo>
                    <a:cubicBezTo>
                      <a:pt x="9372" y="7094"/>
                      <a:pt x="9372" y="7048"/>
                      <a:pt x="9327" y="7048"/>
                    </a:cubicBezTo>
                    <a:cubicBezTo>
                      <a:pt x="9304" y="7048"/>
                      <a:pt x="9281" y="7048"/>
                      <a:pt x="9281" y="7094"/>
                    </a:cubicBezTo>
                    <a:lnTo>
                      <a:pt x="9281" y="7094"/>
                    </a:lnTo>
                    <a:cubicBezTo>
                      <a:pt x="9281" y="7094"/>
                      <a:pt x="9304" y="7209"/>
                      <a:pt x="9327" y="7255"/>
                    </a:cubicBezTo>
                    <a:lnTo>
                      <a:pt x="9372" y="7300"/>
                    </a:lnTo>
                    <a:cubicBezTo>
                      <a:pt x="9372" y="7300"/>
                      <a:pt x="9395" y="7346"/>
                      <a:pt x="9372" y="7300"/>
                    </a:cubicBezTo>
                    <a:lnTo>
                      <a:pt x="9372" y="7232"/>
                    </a:lnTo>
                    <a:cubicBezTo>
                      <a:pt x="9372" y="7232"/>
                      <a:pt x="9304" y="7048"/>
                      <a:pt x="9304" y="7048"/>
                    </a:cubicBezTo>
                    <a:lnTo>
                      <a:pt x="9304" y="6957"/>
                    </a:lnTo>
                    <a:cubicBezTo>
                      <a:pt x="9304" y="6957"/>
                      <a:pt x="9258" y="6934"/>
                      <a:pt x="9258" y="6934"/>
                    </a:cubicBezTo>
                    <a:lnTo>
                      <a:pt x="9258" y="6934"/>
                    </a:lnTo>
                    <a:cubicBezTo>
                      <a:pt x="9258" y="6934"/>
                      <a:pt x="9258" y="6888"/>
                      <a:pt x="9258" y="6888"/>
                    </a:cubicBezTo>
                    <a:lnTo>
                      <a:pt x="9350" y="7117"/>
                    </a:lnTo>
                    <a:lnTo>
                      <a:pt x="9350" y="7117"/>
                    </a:lnTo>
                    <a:cubicBezTo>
                      <a:pt x="9441" y="7300"/>
                      <a:pt x="9556" y="7483"/>
                      <a:pt x="9693" y="7621"/>
                    </a:cubicBezTo>
                    <a:lnTo>
                      <a:pt x="17674" y="6773"/>
                    </a:lnTo>
                    <a:lnTo>
                      <a:pt x="17056" y="7804"/>
                    </a:lnTo>
                    <a:lnTo>
                      <a:pt x="16964" y="7919"/>
                    </a:lnTo>
                    <a:lnTo>
                      <a:pt x="16964" y="7964"/>
                    </a:lnTo>
                    <a:cubicBezTo>
                      <a:pt x="16964" y="7964"/>
                      <a:pt x="16850" y="8170"/>
                      <a:pt x="16850" y="8170"/>
                    </a:cubicBezTo>
                    <a:lnTo>
                      <a:pt x="16850" y="8170"/>
                    </a:lnTo>
                    <a:cubicBezTo>
                      <a:pt x="16850" y="8170"/>
                      <a:pt x="16805" y="8262"/>
                      <a:pt x="16805" y="8262"/>
                    </a:cubicBezTo>
                    <a:lnTo>
                      <a:pt x="16599" y="8560"/>
                    </a:lnTo>
                    <a:lnTo>
                      <a:pt x="16164" y="9155"/>
                    </a:lnTo>
                    <a:lnTo>
                      <a:pt x="14449" y="11468"/>
                    </a:lnTo>
                    <a:lnTo>
                      <a:pt x="14563" y="11308"/>
                    </a:lnTo>
                    <a:lnTo>
                      <a:pt x="12803" y="13255"/>
                    </a:lnTo>
                    <a:lnTo>
                      <a:pt x="12208" y="13919"/>
                    </a:lnTo>
                    <a:cubicBezTo>
                      <a:pt x="11980" y="14171"/>
                      <a:pt x="11888" y="14239"/>
                      <a:pt x="11705" y="14400"/>
                    </a:cubicBezTo>
                    <a:lnTo>
                      <a:pt x="11248" y="14835"/>
                    </a:lnTo>
                    <a:cubicBezTo>
                      <a:pt x="11248" y="14835"/>
                      <a:pt x="10973" y="15064"/>
                      <a:pt x="10836" y="15156"/>
                    </a:cubicBezTo>
                    <a:lnTo>
                      <a:pt x="9899" y="16003"/>
                    </a:lnTo>
                    <a:lnTo>
                      <a:pt x="9418" y="16415"/>
                    </a:lnTo>
                    <a:lnTo>
                      <a:pt x="8892" y="16919"/>
                    </a:lnTo>
                    <a:cubicBezTo>
                      <a:pt x="8252" y="17491"/>
                      <a:pt x="7680" y="18041"/>
                      <a:pt x="7063" y="18637"/>
                    </a:cubicBezTo>
                    <a:lnTo>
                      <a:pt x="7200" y="18476"/>
                    </a:lnTo>
                    <a:lnTo>
                      <a:pt x="6240" y="19576"/>
                    </a:lnTo>
                    <a:lnTo>
                      <a:pt x="5462" y="20606"/>
                    </a:lnTo>
                    <a:lnTo>
                      <a:pt x="5462" y="20606"/>
                    </a:lnTo>
                    <a:cubicBezTo>
                      <a:pt x="5462" y="20606"/>
                      <a:pt x="5050" y="21362"/>
                      <a:pt x="5050" y="21362"/>
                    </a:cubicBezTo>
                    <a:lnTo>
                      <a:pt x="4845" y="21774"/>
                    </a:lnTo>
                    <a:lnTo>
                      <a:pt x="4731" y="21957"/>
                    </a:lnTo>
                    <a:lnTo>
                      <a:pt x="4731" y="22026"/>
                    </a:lnTo>
                    <a:cubicBezTo>
                      <a:pt x="4731" y="22026"/>
                      <a:pt x="4707" y="22049"/>
                      <a:pt x="4707" y="22049"/>
                    </a:cubicBezTo>
                    <a:lnTo>
                      <a:pt x="4707" y="22049"/>
                    </a:lnTo>
                    <a:cubicBezTo>
                      <a:pt x="4707" y="22049"/>
                      <a:pt x="4890" y="21477"/>
                      <a:pt x="4799" y="21751"/>
                    </a:cubicBezTo>
                    <a:lnTo>
                      <a:pt x="4799" y="21751"/>
                    </a:lnTo>
                    <a:cubicBezTo>
                      <a:pt x="4799" y="21751"/>
                      <a:pt x="4753" y="21866"/>
                      <a:pt x="4753" y="21866"/>
                    </a:cubicBezTo>
                    <a:lnTo>
                      <a:pt x="4410" y="22690"/>
                    </a:lnTo>
                    <a:lnTo>
                      <a:pt x="4250" y="23103"/>
                    </a:lnTo>
                    <a:lnTo>
                      <a:pt x="4204" y="23217"/>
                    </a:lnTo>
                    <a:lnTo>
                      <a:pt x="4204" y="23217"/>
                    </a:lnTo>
                    <a:cubicBezTo>
                      <a:pt x="4204" y="23217"/>
                      <a:pt x="4204" y="23217"/>
                      <a:pt x="4204" y="23217"/>
                    </a:cubicBezTo>
                    <a:lnTo>
                      <a:pt x="4204" y="23217"/>
                    </a:lnTo>
                    <a:cubicBezTo>
                      <a:pt x="4204" y="23217"/>
                      <a:pt x="4136" y="23400"/>
                      <a:pt x="4136" y="23400"/>
                    </a:cubicBezTo>
                    <a:lnTo>
                      <a:pt x="3907" y="24042"/>
                    </a:lnTo>
                    <a:cubicBezTo>
                      <a:pt x="3816" y="24225"/>
                      <a:pt x="3770" y="24545"/>
                      <a:pt x="3724" y="24820"/>
                    </a:cubicBezTo>
                    <a:lnTo>
                      <a:pt x="3564" y="25713"/>
                    </a:lnTo>
                    <a:lnTo>
                      <a:pt x="3564" y="25713"/>
                    </a:lnTo>
                    <a:cubicBezTo>
                      <a:pt x="3564" y="25232"/>
                      <a:pt x="3564" y="25599"/>
                      <a:pt x="3564" y="25484"/>
                    </a:cubicBezTo>
                    <a:lnTo>
                      <a:pt x="3564" y="25484"/>
                    </a:lnTo>
                    <a:lnTo>
                      <a:pt x="3564" y="25576"/>
                    </a:lnTo>
                    <a:cubicBezTo>
                      <a:pt x="3564" y="25576"/>
                      <a:pt x="3564" y="25690"/>
                      <a:pt x="3564" y="25690"/>
                    </a:cubicBezTo>
                    <a:lnTo>
                      <a:pt x="3564" y="25896"/>
                    </a:lnTo>
                    <a:cubicBezTo>
                      <a:pt x="3564" y="25896"/>
                      <a:pt x="3541" y="26331"/>
                      <a:pt x="3541" y="26331"/>
                    </a:cubicBezTo>
                    <a:lnTo>
                      <a:pt x="3496" y="27248"/>
                    </a:lnTo>
                    <a:lnTo>
                      <a:pt x="3496" y="27683"/>
                    </a:lnTo>
                    <a:cubicBezTo>
                      <a:pt x="3496" y="27683"/>
                      <a:pt x="3450" y="27912"/>
                      <a:pt x="3450" y="27912"/>
                    </a:cubicBezTo>
                    <a:lnTo>
                      <a:pt x="3450" y="28072"/>
                    </a:lnTo>
                    <a:lnTo>
                      <a:pt x="3450" y="28072"/>
                    </a:lnTo>
                    <a:lnTo>
                      <a:pt x="3450" y="28118"/>
                    </a:lnTo>
                    <a:lnTo>
                      <a:pt x="3450" y="28118"/>
                    </a:lnTo>
                    <a:cubicBezTo>
                      <a:pt x="3450" y="28118"/>
                      <a:pt x="3427" y="27843"/>
                      <a:pt x="3450" y="27981"/>
                    </a:cubicBezTo>
                    <a:lnTo>
                      <a:pt x="3450" y="27981"/>
                    </a:lnTo>
                    <a:cubicBezTo>
                      <a:pt x="3450" y="27981"/>
                      <a:pt x="3610" y="29538"/>
                      <a:pt x="3610" y="29538"/>
                    </a:cubicBezTo>
                    <a:cubicBezTo>
                      <a:pt x="3610" y="30042"/>
                      <a:pt x="3884" y="30660"/>
                      <a:pt x="3998" y="31255"/>
                    </a:cubicBezTo>
                    <a:lnTo>
                      <a:pt x="4067" y="31461"/>
                    </a:lnTo>
                    <a:cubicBezTo>
                      <a:pt x="4067" y="31461"/>
                      <a:pt x="4113" y="31576"/>
                      <a:pt x="4067" y="31507"/>
                    </a:cubicBezTo>
                    <a:lnTo>
                      <a:pt x="4067" y="31599"/>
                    </a:lnTo>
                    <a:cubicBezTo>
                      <a:pt x="4067" y="31599"/>
                      <a:pt x="4250" y="31988"/>
                      <a:pt x="4250" y="31988"/>
                    </a:cubicBezTo>
                    <a:cubicBezTo>
                      <a:pt x="4341" y="32217"/>
                      <a:pt x="4433" y="32469"/>
                      <a:pt x="4593" y="32744"/>
                    </a:cubicBezTo>
                    <a:lnTo>
                      <a:pt x="3610" y="3299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8" name="Graphic 3">
              <a:extLst>
                <a:ext uri="{FF2B5EF4-FFF2-40B4-BE49-F238E27FC236}">
                  <a16:creationId xmlns:a16="http://schemas.microsoft.com/office/drawing/2014/main" id="{6794051E-75EE-FB8F-ECDA-A243F3715B20}"/>
                </a:ext>
              </a:extLst>
            </p:cNvPr>
            <p:cNvGrpSpPr/>
            <p:nvPr/>
          </p:nvGrpSpPr>
          <p:grpSpPr>
            <a:xfrm>
              <a:off x="5274990" y="3772951"/>
              <a:ext cx="187019" cy="43493"/>
              <a:chOff x="4374727" y="3772951"/>
              <a:chExt cx="187019" cy="43493"/>
            </a:xfrm>
            <a:solidFill>
              <a:srgbClr val="EDA69A"/>
            </a:solidFill>
          </p:grpSpPr>
          <p:sp>
            <p:nvSpPr>
              <p:cNvPr id="1043" name="Freeform: Shape 2075">
                <a:extLst>
                  <a:ext uri="{FF2B5EF4-FFF2-40B4-BE49-F238E27FC236}">
                    <a16:creationId xmlns:a16="http://schemas.microsoft.com/office/drawing/2014/main" id="{B8D01235-E2BB-4147-DC44-54E78DFF6007}"/>
                  </a:ext>
                </a:extLst>
              </p:cNvPr>
              <p:cNvSpPr/>
              <p:nvPr/>
            </p:nvSpPr>
            <p:spPr>
              <a:xfrm>
                <a:off x="4375254" y="3776916"/>
                <a:ext cx="181889" cy="37639"/>
              </a:xfrm>
              <a:custGeom>
                <a:avLst/>
                <a:gdLst>
                  <a:gd name="connsiteX0" fmla="*/ 0 w 181889"/>
                  <a:gd name="connsiteY0" fmla="*/ 33413 h 37639"/>
                  <a:gd name="connsiteX1" fmla="*/ 1921 w 181889"/>
                  <a:gd name="connsiteY1" fmla="*/ 34375 h 37639"/>
                  <a:gd name="connsiteX2" fmla="*/ 7752 w 181889"/>
                  <a:gd name="connsiteY2" fmla="*/ 35795 h 37639"/>
                  <a:gd name="connsiteX3" fmla="*/ 16945 w 181889"/>
                  <a:gd name="connsiteY3" fmla="*/ 35360 h 37639"/>
                  <a:gd name="connsiteX4" fmla="*/ 28264 w 181889"/>
                  <a:gd name="connsiteY4" fmla="*/ 31627 h 37639"/>
                  <a:gd name="connsiteX5" fmla="*/ 40522 w 181889"/>
                  <a:gd name="connsiteY5" fmla="*/ 24482 h 37639"/>
                  <a:gd name="connsiteX6" fmla="*/ 53968 w 181889"/>
                  <a:gd name="connsiteY6" fmla="*/ 15276 h 37639"/>
                  <a:gd name="connsiteX7" fmla="*/ 69426 w 181889"/>
                  <a:gd name="connsiteY7" fmla="*/ 6481 h 37639"/>
                  <a:gd name="connsiteX8" fmla="*/ 78505 w 181889"/>
                  <a:gd name="connsiteY8" fmla="*/ 3664 h 37639"/>
                  <a:gd name="connsiteX9" fmla="*/ 88064 w 181889"/>
                  <a:gd name="connsiteY9" fmla="*/ 3000 h 37639"/>
                  <a:gd name="connsiteX10" fmla="*/ 92729 w 181889"/>
                  <a:gd name="connsiteY10" fmla="*/ 3344 h 37639"/>
                  <a:gd name="connsiteX11" fmla="*/ 97234 w 181889"/>
                  <a:gd name="connsiteY11" fmla="*/ 3871 h 37639"/>
                  <a:gd name="connsiteX12" fmla="*/ 105992 w 181889"/>
                  <a:gd name="connsiteY12" fmla="*/ 4718 h 37639"/>
                  <a:gd name="connsiteX13" fmla="*/ 122823 w 181889"/>
                  <a:gd name="connsiteY13" fmla="*/ 4580 h 37639"/>
                  <a:gd name="connsiteX14" fmla="*/ 123326 w 181889"/>
                  <a:gd name="connsiteY14" fmla="*/ 4534 h 37639"/>
                  <a:gd name="connsiteX15" fmla="*/ 123440 w 181889"/>
                  <a:gd name="connsiteY15" fmla="*/ 4534 h 37639"/>
                  <a:gd name="connsiteX16" fmla="*/ 123372 w 181889"/>
                  <a:gd name="connsiteY16" fmla="*/ 4534 h 37639"/>
                  <a:gd name="connsiteX17" fmla="*/ 123440 w 181889"/>
                  <a:gd name="connsiteY17" fmla="*/ 4534 h 37639"/>
                  <a:gd name="connsiteX18" fmla="*/ 123715 w 181889"/>
                  <a:gd name="connsiteY18" fmla="*/ 4466 h 37639"/>
                  <a:gd name="connsiteX19" fmla="*/ 124744 w 181889"/>
                  <a:gd name="connsiteY19" fmla="*/ 4306 h 37639"/>
                  <a:gd name="connsiteX20" fmla="*/ 126802 w 181889"/>
                  <a:gd name="connsiteY20" fmla="*/ 3939 h 37639"/>
                  <a:gd name="connsiteX21" fmla="*/ 130781 w 181889"/>
                  <a:gd name="connsiteY21" fmla="*/ 3160 h 37639"/>
                  <a:gd name="connsiteX22" fmla="*/ 138441 w 181889"/>
                  <a:gd name="connsiteY22" fmla="*/ 1420 h 37639"/>
                  <a:gd name="connsiteX23" fmla="*/ 146125 w 181889"/>
                  <a:gd name="connsiteY23" fmla="*/ 206 h 37639"/>
                  <a:gd name="connsiteX24" fmla="*/ 147063 w 181889"/>
                  <a:gd name="connsiteY24" fmla="*/ 115 h 37639"/>
                  <a:gd name="connsiteX25" fmla="*/ 147520 w 181889"/>
                  <a:gd name="connsiteY25" fmla="*/ 46 h 37639"/>
                  <a:gd name="connsiteX26" fmla="*/ 147634 w 181889"/>
                  <a:gd name="connsiteY26" fmla="*/ 46 h 37639"/>
                  <a:gd name="connsiteX27" fmla="*/ 147817 w 181889"/>
                  <a:gd name="connsiteY27" fmla="*/ 0 h 37639"/>
                  <a:gd name="connsiteX28" fmla="*/ 148115 w 181889"/>
                  <a:gd name="connsiteY28" fmla="*/ 0 h 37639"/>
                  <a:gd name="connsiteX29" fmla="*/ 149875 w 181889"/>
                  <a:gd name="connsiteY29" fmla="*/ 92 h 37639"/>
                  <a:gd name="connsiteX30" fmla="*/ 153626 w 181889"/>
                  <a:gd name="connsiteY30" fmla="*/ 733 h 37639"/>
                  <a:gd name="connsiteX31" fmla="*/ 165379 w 181889"/>
                  <a:gd name="connsiteY31" fmla="*/ 4832 h 37639"/>
                  <a:gd name="connsiteX32" fmla="*/ 174344 w 181889"/>
                  <a:gd name="connsiteY32" fmla="*/ 6619 h 37639"/>
                  <a:gd name="connsiteX33" fmla="*/ 177705 w 181889"/>
                  <a:gd name="connsiteY33" fmla="*/ 6160 h 37639"/>
                  <a:gd name="connsiteX34" fmla="*/ 180061 w 181889"/>
                  <a:gd name="connsiteY34" fmla="*/ 5221 h 37639"/>
                  <a:gd name="connsiteX35" fmla="*/ 181890 w 181889"/>
                  <a:gd name="connsiteY35" fmla="*/ 4099 h 37639"/>
                  <a:gd name="connsiteX36" fmla="*/ 180221 w 181889"/>
                  <a:gd name="connsiteY36" fmla="*/ 5497 h 37639"/>
                  <a:gd name="connsiteX37" fmla="*/ 177934 w 181889"/>
                  <a:gd name="connsiteY37" fmla="*/ 6802 h 37639"/>
                  <a:gd name="connsiteX38" fmla="*/ 176333 w 181889"/>
                  <a:gd name="connsiteY38" fmla="*/ 7374 h 37639"/>
                  <a:gd name="connsiteX39" fmla="*/ 174458 w 181889"/>
                  <a:gd name="connsiteY39" fmla="*/ 7786 h 37639"/>
                  <a:gd name="connsiteX40" fmla="*/ 164785 w 181889"/>
                  <a:gd name="connsiteY40" fmla="*/ 6939 h 37639"/>
                  <a:gd name="connsiteX41" fmla="*/ 153008 w 181889"/>
                  <a:gd name="connsiteY41" fmla="*/ 3962 h 37639"/>
                  <a:gd name="connsiteX42" fmla="*/ 149944 w 181889"/>
                  <a:gd name="connsiteY42" fmla="*/ 3641 h 37639"/>
                  <a:gd name="connsiteX43" fmla="*/ 148160 w 181889"/>
                  <a:gd name="connsiteY43" fmla="*/ 3733 h 37639"/>
                  <a:gd name="connsiteX44" fmla="*/ 146559 w 181889"/>
                  <a:gd name="connsiteY44" fmla="*/ 4008 h 37639"/>
                  <a:gd name="connsiteX45" fmla="*/ 139470 w 181889"/>
                  <a:gd name="connsiteY45" fmla="*/ 5565 h 37639"/>
                  <a:gd name="connsiteX46" fmla="*/ 131764 w 181889"/>
                  <a:gd name="connsiteY46" fmla="*/ 7786 h 37639"/>
                  <a:gd name="connsiteX47" fmla="*/ 127716 w 181889"/>
                  <a:gd name="connsiteY47" fmla="*/ 8771 h 37639"/>
                  <a:gd name="connsiteX48" fmla="*/ 125681 w 181889"/>
                  <a:gd name="connsiteY48" fmla="*/ 9184 h 37639"/>
                  <a:gd name="connsiteX49" fmla="*/ 124652 w 181889"/>
                  <a:gd name="connsiteY49" fmla="*/ 9390 h 37639"/>
                  <a:gd name="connsiteX50" fmla="*/ 124401 w 181889"/>
                  <a:gd name="connsiteY50" fmla="*/ 9459 h 37639"/>
                  <a:gd name="connsiteX51" fmla="*/ 124149 w 181889"/>
                  <a:gd name="connsiteY51" fmla="*/ 9527 h 37639"/>
                  <a:gd name="connsiteX52" fmla="*/ 124012 w 181889"/>
                  <a:gd name="connsiteY52" fmla="*/ 9527 h 37639"/>
                  <a:gd name="connsiteX53" fmla="*/ 123463 w 181889"/>
                  <a:gd name="connsiteY53" fmla="*/ 9573 h 37639"/>
                  <a:gd name="connsiteX54" fmla="*/ 119095 w 181889"/>
                  <a:gd name="connsiteY54" fmla="*/ 10031 h 37639"/>
                  <a:gd name="connsiteX55" fmla="*/ 116877 w 181889"/>
                  <a:gd name="connsiteY55" fmla="*/ 10260 h 37639"/>
                  <a:gd name="connsiteX56" fmla="*/ 114659 w 181889"/>
                  <a:gd name="connsiteY56" fmla="*/ 10329 h 37639"/>
                  <a:gd name="connsiteX57" fmla="*/ 110177 w 181889"/>
                  <a:gd name="connsiteY57" fmla="*/ 10443 h 37639"/>
                  <a:gd name="connsiteX58" fmla="*/ 105626 w 181889"/>
                  <a:gd name="connsiteY58" fmla="*/ 10237 h 37639"/>
                  <a:gd name="connsiteX59" fmla="*/ 96639 w 181889"/>
                  <a:gd name="connsiteY59" fmla="*/ 9481 h 37639"/>
                  <a:gd name="connsiteX60" fmla="*/ 92203 w 181889"/>
                  <a:gd name="connsiteY60" fmla="*/ 9023 h 37639"/>
                  <a:gd name="connsiteX61" fmla="*/ 87881 w 181889"/>
                  <a:gd name="connsiteY61" fmla="*/ 8725 h 37639"/>
                  <a:gd name="connsiteX62" fmla="*/ 71576 w 181889"/>
                  <a:gd name="connsiteY62" fmla="*/ 11565 h 37639"/>
                  <a:gd name="connsiteX63" fmla="*/ 56644 w 181889"/>
                  <a:gd name="connsiteY63" fmla="*/ 19512 h 37639"/>
                  <a:gd name="connsiteX64" fmla="*/ 42854 w 181889"/>
                  <a:gd name="connsiteY64" fmla="*/ 28032 h 37639"/>
                  <a:gd name="connsiteX65" fmla="*/ 29499 w 181889"/>
                  <a:gd name="connsiteY65" fmla="*/ 34650 h 37639"/>
                  <a:gd name="connsiteX66" fmla="*/ 17220 w 181889"/>
                  <a:gd name="connsiteY66" fmla="*/ 37513 h 37639"/>
                  <a:gd name="connsiteX67" fmla="*/ 7546 w 181889"/>
                  <a:gd name="connsiteY67" fmla="*/ 36895 h 37639"/>
                  <a:gd name="connsiteX68" fmla="*/ 1784 w 181889"/>
                  <a:gd name="connsiteY68" fmla="*/ 34650 h 37639"/>
                  <a:gd name="connsiteX69" fmla="*/ 0 w 181889"/>
                  <a:gd name="connsiteY69" fmla="*/ 33391 h 3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1889" h="37639">
                    <a:moveTo>
                      <a:pt x="0" y="33413"/>
                    </a:moveTo>
                    <a:cubicBezTo>
                      <a:pt x="0" y="33413"/>
                      <a:pt x="617" y="33872"/>
                      <a:pt x="1921" y="34375"/>
                    </a:cubicBezTo>
                    <a:cubicBezTo>
                      <a:pt x="3224" y="34902"/>
                      <a:pt x="5168" y="35520"/>
                      <a:pt x="7752" y="35795"/>
                    </a:cubicBezTo>
                    <a:cubicBezTo>
                      <a:pt x="10313" y="36070"/>
                      <a:pt x="13446" y="35978"/>
                      <a:pt x="16945" y="35360"/>
                    </a:cubicBezTo>
                    <a:cubicBezTo>
                      <a:pt x="20467" y="34765"/>
                      <a:pt x="24285" y="33391"/>
                      <a:pt x="28264" y="31627"/>
                    </a:cubicBezTo>
                    <a:cubicBezTo>
                      <a:pt x="32289" y="29864"/>
                      <a:pt x="36314" y="27253"/>
                      <a:pt x="40522" y="24482"/>
                    </a:cubicBezTo>
                    <a:cubicBezTo>
                      <a:pt x="44775" y="21528"/>
                      <a:pt x="49211" y="18367"/>
                      <a:pt x="53968" y="15276"/>
                    </a:cubicBezTo>
                    <a:cubicBezTo>
                      <a:pt x="58724" y="12184"/>
                      <a:pt x="63709" y="8955"/>
                      <a:pt x="69426" y="6481"/>
                    </a:cubicBezTo>
                    <a:cubicBezTo>
                      <a:pt x="72285" y="5290"/>
                      <a:pt x="75327" y="4191"/>
                      <a:pt x="78505" y="3664"/>
                    </a:cubicBezTo>
                    <a:cubicBezTo>
                      <a:pt x="81684" y="3115"/>
                      <a:pt x="84908" y="2886"/>
                      <a:pt x="88064" y="3000"/>
                    </a:cubicBezTo>
                    <a:cubicBezTo>
                      <a:pt x="89642" y="3046"/>
                      <a:pt x="91196" y="3183"/>
                      <a:pt x="92729" y="3344"/>
                    </a:cubicBezTo>
                    <a:lnTo>
                      <a:pt x="97234" y="3871"/>
                    </a:lnTo>
                    <a:cubicBezTo>
                      <a:pt x="100184" y="4214"/>
                      <a:pt x="103179" y="4580"/>
                      <a:pt x="105992" y="4718"/>
                    </a:cubicBezTo>
                    <a:cubicBezTo>
                      <a:pt x="111709" y="5199"/>
                      <a:pt x="117380" y="5084"/>
                      <a:pt x="122823" y="4580"/>
                    </a:cubicBezTo>
                    <a:lnTo>
                      <a:pt x="123326" y="4534"/>
                    </a:lnTo>
                    <a:lnTo>
                      <a:pt x="123440" y="4534"/>
                    </a:lnTo>
                    <a:cubicBezTo>
                      <a:pt x="123577" y="4512"/>
                      <a:pt x="123326" y="4534"/>
                      <a:pt x="123372" y="4534"/>
                    </a:cubicBezTo>
                    <a:lnTo>
                      <a:pt x="123440" y="4534"/>
                    </a:lnTo>
                    <a:cubicBezTo>
                      <a:pt x="123440" y="4534"/>
                      <a:pt x="123715" y="4466"/>
                      <a:pt x="123715" y="4466"/>
                    </a:cubicBezTo>
                    <a:lnTo>
                      <a:pt x="124744" y="4306"/>
                    </a:lnTo>
                    <a:cubicBezTo>
                      <a:pt x="125430" y="4168"/>
                      <a:pt x="126116" y="4054"/>
                      <a:pt x="126802" y="3939"/>
                    </a:cubicBezTo>
                    <a:cubicBezTo>
                      <a:pt x="128151" y="3687"/>
                      <a:pt x="129546" y="3481"/>
                      <a:pt x="130781" y="3160"/>
                    </a:cubicBezTo>
                    <a:cubicBezTo>
                      <a:pt x="133319" y="2565"/>
                      <a:pt x="135835" y="1970"/>
                      <a:pt x="138441" y="1420"/>
                    </a:cubicBezTo>
                    <a:cubicBezTo>
                      <a:pt x="140957" y="779"/>
                      <a:pt x="143609" y="481"/>
                      <a:pt x="146125" y="206"/>
                    </a:cubicBezTo>
                    <a:lnTo>
                      <a:pt x="147063" y="115"/>
                    </a:lnTo>
                    <a:lnTo>
                      <a:pt x="147520" y="46"/>
                    </a:lnTo>
                    <a:lnTo>
                      <a:pt x="147634" y="46"/>
                    </a:lnTo>
                    <a:cubicBezTo>
                      <a:pt x="147886" y="0"/>
                      <a:pt x="147749" y="0"/>
                      <a:pt x="147817" y="0"/>
                    </a:cubicBezTo>
                    <a:lnTo>
                      <a:pt x="148115" y="0"/>
                    </a:lnTo>
                    <a:cubicBezTo>
                      <a:pt x="148709" y="69"/>
                      <a:pt x="149303" y="69"/>
                      <a:pt x="149875" y="92"/>
                    </a:cubicBezTo>
                    <a:cubicBezTo>
                      <a:pt x="151202" y="252"/>
                      <a:pt x="152505" y="412"/>
                      <a:pt x="153626" y="733"/>
                    </a:cubicBezTo>
                    <a:cubicBezTo>
                      <a:pt x="158245" y="1878"/>
                      <a:pt x="161972" y="3641"/>
                      <a:pt x="165379" y="4832"/>
                    </a:cubicBezTo>
                    <a:cubicBezTo>
                      <a:pt x="168764" y="6023"/>
                      <a:pt x="171805" y="6710"/>
                      <a:pt x="174344" y="6619"/>
                    </a:cubicBezTo>
                    <a:cubicBezTo>
                      <a:pt x="175624" y="6619"/>
                      <a:pt x="176722" y="6367"/>
                      <a:pt x="177705" y="6160"/>
                    </a:cubicBezTo>
                    <a:cubicBezTo>
                      <a:pt x="178643" y="5840"/>
                      <a:pt x="179443" y="5542"/>
                      <a:pt x="180061" y="5221"/>
                    </a:cubicBezTo>
                    <a:cubicBezTo>
                      <a:pt x="181250" y="4489"/>
                      <a:pt x="181890" y="4099"/>
                      <a:pt x="181890" y="4099"/>
                    </a:cubicBezTo>
                    <a:cubicBezTo>
                      <a:pt x="181890" y="4099"/>
                      <a:pt x="181318" y="4558"/>
                      <a:pt x="180221" y="5497"/>
                    </a:cubicBezTo>
                    <a:cubicBezTo>
                      <a:pt x="179626" y="5886"/>
                      <a:pt x="178872" y="6321"/>
                      <a:pt x="177934" y="6802"/>
                    </a:cubicBezTo>
                    <a:cubicBezTo>
                      <a:pt x="177454" y="6985"/>
                      <a:pt x="176905" y="7191"/>
                      <a:pt x="176333" y="7374"/>
                    </a:cubicBezTo>
                    <a:cubicBezTo>
                      <a:pt x="175762" y="7581"/>
                      <a:pt x="175121" y="7603"/>
                      <a:pt x="174458" y="7786"/>
                    </a:cubicBezTo>
                    <a:cubicBezTo>
                      <a:pt x="171760" y="8153"/>
                      <a:pt x="168398" y="7832"/>
                      <a:pt x="164785" y="6939"/>
                    </a:cubicBezTo>
                    <a:cubicBezTo>
                      <a:pt x="161172" y="6069"/>
                      <a:pt x="157216" y="4672"/>
                      <a:pt x="153008" y="3962"/>
                    </a:cubicBezTo>
                    <a:cubicBezTo>
                      <a:pt x="151911" y="3779"/>
                      <a:pt x="150927" y="3733"/>
                      <a:pt x="149944" y="3641"/>
                    </a:cubicBezTo>
                    <a:cubicBezTo>
                      <a:pt x="149349" y="3664"/>
                      <a:pt x="148778" y="3710"/>
                      <a:pt x="148160" y="3733"/>
                    </a:cubicBezTo>
                    <a:cubicBezTo>
                      <a:pt x="147794" y="3733"/>
                      <a:pt x="147085" y="3916"/>
                      <a:pt x="146559" y="4008"/>
                    </a:cubicBezTo>
                    <a:cubicBezTo>
                      <a:pt x="144250" y="4466"/>
                      <a:pt x="141917" y="4786"/>
                      <a:pt x="139470" y="5565"/>
                    </a:cubicBezTo>
                    <a:cubicBezTo>
                      <a:pt x="136955" y="6298"/>
                      <a:pt x="134394" y="7031"/>
                      <a:pt x="131764" y="7786"/>
                    </a:cubicBezTo>
                    <a:cubicBezTo>
                      <a:pt x="130415" y="8222"/>
                      <a:pt x="129089" y="8473"/>
                      <a:pt x="127716" y="8771"/>
                    </a:cubicBezTo>
                    <a:lnTo>
                      <a:pt x="125681" y="9184"/>
                    </a:lnTo>
                    <a:lnTo>
                      <a:pt x="124652" y="9390"/>
                    </a:lnTo>
                    <a:lnTo>
                      <a:pt x="124401" y="9459"/>
                    </a:lnTo>
                    <a:lnTo>
                      <a:pt x="124149" y="9527"/>
                    </a:lnTo>
                    <a:lnTo>
                      <a:pt x="124012" y="9527"/>
                    </a:lnTo>
                    <a:cubicBezTo>
                      <a:pt x="124012" y="9527"/>
                      <a:pt x="123463" y="9573"/>
                      <a:pt x="123463" y="9573"/>
                    </a:cubicBezTo>
                    <a:cubicBezTo>
                      <a:pt x="122022" y="9733"/>
                      <a:pt x="120559" y="9894"/>
                      <a:pt x="119095" y="10031"/>
                    </a:cubicBezTo>
                    <a:lnTo>
                      <a:pt x="116877" y="10260"/>
                    </a:lnTo>
                    <a:lnTo>
                      <a:pt x="114659" y="10329"/>
                    </a:lnTo>
                    <a:cubicBezTo>
                      <a:pt x="113173" y="10351"/>
                      <a:pt x="111663" y="10397"/>
                      <a:pt x="110177" y="10443"/>
                    </a:cubicBezTo>
                    <a:cubicBezTo>
                      <a:pt x="108668" y="10443"/>
                      <a:pt x="107158" y="10306"/>
                      <a:pt x="105626" y="10237"/>
                    </a:cubicBezTo>
                    <a:cubicBezTo>
                      <a:pt x="102539" y="10146"/>
                      <a:pt x="99612" y="9779"/>
                      <a:pt x="96639" y="9481"/>
                    </a:cubicBezTo>
                    <a:lnTo>
                      <a:pt x="92203" y="9023"/>
                    </a:lnTo>
                    <a:cubicBezTo>
                      <a:pt x="90762" y="8886"/>
                      <a:pt x="89322" y="8771"/>
                      <a:pt x="87881" y="8725"/>
                    </a:cubicBezTo>
                    <a:cubicBezTo>
                      <a:pt x="82187" y="8451"/>
                      <a:pt x="76744" y="9367"/>
                      <a:pt x="71576" y="11565"/>
                    </a:cubicBezTo>
                    <a:cubicBezTo>
                      <a:pt x="66408" y="13764"/>
                      <a:pt x="61423" y="16627"/>
                      <a:pt x="56644" y="19512"/>
                    </a:cubicBezTo>
                    <a:cubicBezTo>
                      <a:pt x="51864" y="22467"/>
                      <a:pt x="47222" y="25329"/>
                      <a:pt x="42854" y="28032"/>
                    </a:cubicBezTo>
                    <a:cubicBezTo>
                      <a:pt x="38304" y="30711"/>
                      <a:pt x="33890" y="33116"/>
                      <a:pt x="29499" y="34650"/>
                    </a:cubicBezTo>
                    <a:cubicBezTo>
                      <a:pt x="25155" y="36253"/>
                      <a:pt x="20993" y="37284"/>
                      <a:pt x="17220" y="37513"/>
                    </a:cubicBezTo>
                    <a:cubicBezTo>
                      <a:pt x="13469" y="37834"/>
                      <a:pt x="10153" y="37513"/>
                      <a:pt x="7546" y="36895"/>
                    </a:cubicBezTo>
                    <a:cubicBezTo>
                      <a:pt x="4916" y="36322"/>
                      <a:pt x="2996" y="35337"/>
                      <a:pt x="1784" y="34650"/>
                    </a:cubicBezTo>
                    <a:cubicBezTo>
                      <a:pt x="549" y="33917"/>
                      <a:pt x="0" y="33391"/>
                      <a:pt x="0" y="33391"/>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4" name="Freeform: Shape 2076">
                <a:extLst>
                  <a:ext uri="{FF2B5EF4-FFF2-40B4-BE49-F238E27FC236}">
                    <a16:creationId xmlns:a16="http://schemas.microsoft.com/office/drawing/2014/main" id="{C389D265-26AA-ED7B-A17F-C1E9180127FA}"/>
                  </a:ext>
                </a:extLst>
              </p:cNvPr>
              <p:cNvSpPr/>
              <p:nvPr/>
            </p:nvSpPr>
            <p:spPr>
              <a:xfrm>
                <a:off x="4374727" y="3772951"/>
                <a:ext cx="187019" cy="43493"/>
              </a:xfrm>
              <a:custGeom>
                <a:avLst/>
                <a:gdLst>
                  <a:gd name="connsiteX0" fmla="*/ 801 w 187019"/>
                  <a:gd name="connsiteY0" fmla="*/ 36898 h 43493"/>
                  <a:gd name="connsiteX1" fmla="*/ 8393 w 187019"/>
                  <a:gd name="connsiteY1" fmla="*/ 38959 h 43493"/>
                  <a:gd name="connsiteX2" fmla="*/ 12532 w 187019"/>
                  <a:gd name="connsiteY2" fmla="*/ 38959 h 43493"/>
                  <a:gd name="connsiteX3" fmla="*/ 16465 w 187019"/>
                  <a:gd name="connsiteY3" fmla="*/ 38387 h 43493"/>
                  <a:gd name="connsiteX4" fmla="*/ 17403 w 187019"/>
                  <a:gd name="connsiteY4" fmla="*/ 38272 h 43493"/>
                  <a:gd name="connsiteX5" fmla="*/ 18409 w 187019"/>
                  <a:gd name="connsiteY5" fmla="*/ 38020 h 43493"/>
                  <a:gd name="connsiteX6" fmla="*/ 20399 w 187019"/>
                  <a:gd name="connsiteY6" fmla="*/ 37494 h 43493"/>
                  <a:gd name="connsiteX7" fmla="*/ 24149 w 187019"/>
                  <a:gd name="connsiteY7" fmla="*/ 36142 h 43493"/>
                  <a:gd name="connsiteX8" fmla="*/ 31489 w 187019"/>
                  <a:gd name="connsiteY8" fmla="*/ 32662 h 43493"/>
                  <a:gd name="connsiteX9" fmla="*/ 38304 w 187019"/>
                  <a:gd name="connsiteY9" fmla="*/ 28287 h 43493"/>
                  <a:gd name="connsiteX10" fmla="*/ 45027 w 187019"/>
                  <a:gd name="connsiteY10" fmla="*/ 23501 h 43493"/>
                  <a:gd name="connsiteX11" fmla="*/ 51750 w 187019"/>
                  <a:gd name="connsiteY11" fmla="*/ 18668 h 43493"/>
                  <a:gd name="connsiteX12" fmla="*/ 58679 w 187019"/>
                  <a:gd name="connsiteY12" fmla="*/ 13997 h 43493"/>
                  <a:gd name="connsiteX13" fmla="*/ 62269 w 187019"/>
                  <a:gd name="connsiteY13" fmla="*/ 11775 h 43493"/>
                  <a:gd name="connsiteX14" fmla="*/ 65997 w 187019"/>
                  <a:gd name="connsiteY14" fmla="*/ 9691 h 43493"/>
                  <a:gd name="connsiteX15" fmla="*/ 67918 w 187019"/>
                  <a:gd name="connsiteY15" fmla="*/ 8706 h 43493"/>
                  <a:gd name="connsiteX16" fmla="*/ 68878 w 187019"/>
                  <a:gd name="connsiteY16" fmla="*/ 8248 h 43493"/>
                  <a:gd name="connsiteX17" fmla="*/ 68992 w 187019"/>
                  <a:gd name="connsiteY17" fmla="*/ 8180 h 43493"/>
                  <a:gd name="connsiteX18" fmla="*/ 69221 w 187019"/>
                  <a:gd name="connsiteY18" fmla="*/ 8088 h 43493"/>
                  <a:gd name="connsiteX19" fmla="*/ 69450 w 187019"/>
                  <a:gd name="connsiteY19" fmla="*/ 7974 h 43493"/>
                  <a:gd name="connsiteX20" fmla="*/ 69930 w 187019"/>
                  <a:gd name="connsiteY20" fmla="*/ 7790 h 43493"/>
                  <a:gd name="connsiteX21" fmla="*/ 73818 w 187019"/>
                  <a:gd name="connsiteY21" fmla="*/ 6302 h 43493"/>
                  <a:gd name="connsiteX22" fmla="*/ 78208 w 187019"/>
                  <a:gd name="connsiteY22" fmla="*/ 5088 h 43493"/>
                  <a:gd name="connsiteX23" fmla="*/ 78482 w 187019"/>
                  <a:gd name="connsiteY23" fmla="*/ 5019 h 43493"/>
                  <a:gd name="connsiteX24" fmla="*/ 78734 w 187019"/>
                  <a:gd name="connsiteY24" fmla="*/ 4950 h 43493"/>
                  <a:gd name="connsiteX25" fmla="*/ 78848 w 187019"/>
                  <a:gd name="connsiteY25" fmla="*/ 4950 h 43493"/>
                  <a:gd name="connsiteX26" fmla="*/ 79352 w 187019"/>
                  <a:gd name="connsiteY26" fmla="*/ 4836 h 43493"/>
                  <a:gd name="connsiteX27" fmla="*/ 80381 w 187019"/>
                  <a:gd name="connsiteY27" fmla="*/ 4698 h 43493"/>
                  <a:gd name="connsiteX28" fmla="*/ 82416 w 187019"/>
                  <a:gd name="connsiteY28" fmla="*/ 4401 h 43493"/>
                  <a:gd name="connsiteX29" fmla="*/ 83445 w 187019"/>
                  <a:gd name="connsiteY29" fmla="*/ 4263 h 43493"/>
                  <a:gd name="connsiteX30" fmla="*/ 84565 w 187019"/>
                  <a:gd name="connsiteY30" fmla="*/ 4195 h 43493"/>
                  <a:gd name="connsiteX31" fmla="*/ 86829 w 187019"/>
                  <a:gd name="connsiteY31" fmla="*/ 4103 h 43493"/>
                  <a:gd name="connsiteX32" fmla="*/ 89139 w 187019"/>
                  <a:gd name="connsiteY32" fmla="*/ 4080 h 43493"/>
                  <a:gd name="connsiteX33" fmla="*/ 91197 w 187019"/>
                  <a:gd name="connsiteY33" fmla="*/ 4195 h 43493"/>
                  <a:gd name="connsiteX34" fmla="*/ 93255 w 187019"/>
                  <a:gd name="connsiteY34" fmla="*/ 4309 h 43493"/>
                  <a:gd name="connsiteX35" fmla="*/ 95473 w 187019"/>
                  <a:gd name="connsiteY35" fmla="*/ 4538 h 43493"/>
                  <a:gd name="connsiteX36" fmla="*/ 97531 w 187019"/>
                  <a:gd name="connsiteY36" fmla="*/ 4744 h 43493"/>
                  <a:gd name="connsiteX37" fmla="*/ 98446 w 187019"/>
                  <a:gd name="connsiteY37" fmla="*/ 4836 h 43493"/>
                  <a:gd name="connsiteX38" fmla="*/ 99475 w 187019"/>
                  <a:gd name="connsiteY38" fmla="*/ 4882 h 43493"/>
                  <a:gd name="connsiteX39" fmla="*/ 103591 w 187019"/>
                  <a:gd name="connsiteY39" fmla="*/ 5225 h 43493"/>
                  <a:gd name="connsiteX40" fmla="*/ 105649 w 187019"/>
                  <a:gd name="connsiteY40" fmla="*/ 5386 h 43493"/>
                  <a:gd name="connsiteX41" fmla="*/ 106678 w 187019"/>
                  <a:gd name="connsiteY41" fmla="*/ 5454 h 43493"/>
                  <a:gd name="connsiteX42" fmla="*/ 107570 w 187019"/>
                  <a:gd name="connsiteY42" fmla="*/ 5454 h 43493"/>
                  <a:gd name="connsiteX43" fmla="*/ 115780 w 187019"/>
                  <a:gd name="connsiteY43" fmla="*/ 5546 h 43493"/>
                  <a:gd name="connsiteX44" fmla="*/ 123761 w 187019"/>
                  <a:gd name="connsiteY44" fmla="*/ 4950 h 43493"/>
                  <a:gd name="connsiteX45" fmla="*/ 123463 w 187019"/>
                  <a:gd name="connsiteY45" fmla="*/ 4996 h 43493"/>
                  <a:gd name="connsiteX46" fmla="*/ 123532 w 187019"/>
                  <a:gd name="connsiteY46" fmla="*/ 4996 h 43493"/>
                  <a:gd name="connsiteX47" fmla="*/ 123555 w 187019"/>
                  <a:gd name="connsiteY47" fmla="*/ 4974 h 43493"/>
                  <a:gd name="connsiteX48" fmla="*/ 125110 w 187019"/>
                  <a:gd name="connsiteY48" fmla="*/ 11775 h 43493"/>
                  <a:gd name="connsiteX49" fmla="*/ 124813 w 187019"/>
                  <a:gd name="connsiteY49" fmla="*/ 11867 h 43493"/>
                  <a:gd name="connsiteX50" fmla="*/ 124675 w 187019"/>
                  <a:gd name="connsiteY50" fmla="*/ 11867 h 43493"/>
                  <a:gd name="connsiteX51" fmla="*/ 124515 w 187019"/>
                  <a:gd name="connsiteY51" fmla="*/ 11913 h 43493"/>
                  <a:gd name="connsiteX52" fmla="*/ 124470 w 187019"/>
                  <a:gd name="connsiteY52" fmla="*/ 11913 h 43493"/>
                  <a:gd name="connsiteX53" fmla="*/ 124401 w 187019"/>
                  <a:gd name="connsiteY53" fmla="*/ 11936 h 43493"/>
                  <a:gd name="connsiteX54" fmla="*/ 124332 w 187019"/>
                  <a:gd name="connsiteY54" fmla="*/ 11936 h 43493"/>
                  <a:gd name="connsiteX55" fmla="*/ 123052 w 187019"/>
                  <a:gd name="connsiteY55" fmla="*/ 5042 h 43493"/>
                  <a:gd name="connsiteX56" fmla="*/ 123303 w 187019"/>
                  <a:gd name="connsiteY56" fmla="*/ 4996 h 43493"/>
                  <a:gd name="connsiteX57" fmla="*/ 123486 w 187019"/>
                  <a:gd name="connsiteY57" fmla="*/ 4950 h 43493"/>
                  <a:gd name="connsiteX58" fmla="*/ 123921 w 187019"/>
                  <a:gd name="connsiteY58" fmla="*/ 4859 h 43493"/>
                  <a:gd name="connsiteX59" fmla="*/ 124744 w 187019"/>
                  <a:gd name="connsiteY59" fmla="*/ 4698 h 43493"/>
                  <a:gd name="connsiteX60" fmla="*/ 126413 w 187019"/>
                  <a:gd name="connsiteY60" fmla="*/ 4378 h 43493"/>
                  <a:gd name="connsiteX61" fmla="*/ 129569 w 187019"/>
                  <a:gd name="connsiteY61" fmla="*/ 3714 h 43493"/>
                  <a:gd name="connsiteX62" fmla="*/ 136155 w 187019"/>
                  <a:gd name="connsiteY62" fmla="*/ 2134 h 43493"/>
                  <a:gd name="connsiteX63" fmla="*/ 137802 w 187019"/>
                  <a:gd name="connsiteY63" fmla="*/ 1722 h 43493"/>
                  <a:gd name="connsiteX64" fmla="*/ 139539 w 187019"/>
                  <a:gd name="connsiteY64" fmla="*/ 1332 h 43493"/>
                  <a:gd name="connsiteX65" fmla="*/ 142947 w 187019"/>
                  <a:gd name="connsiteY65" fmla="*/ 668 h 43493"/>
                  <a:gd name="connsiteX66" fmla="*/ 146560 w 187019"/>
                  <a:gd name="connsiteY66" fmla="*/ 187 h 43493"/>
                  <a:gd name="connsiteX67" fmla="*/ 147406 w 187019"/>
                  <a:gd name="connsiteY67" fmla="*/ 72 h 43493"/>
                  <a:gd name="connsiteX68" fmla="*/ 148801 w 187019"/>
                  <a:gd name="connsiteY68" fmla="*/ 4 h 43493"/>
                  <a:gd name="connsiteX69" fmla="*/ 150493 w 187019"/>
                  <a:gd name="connsiteY69" fmla="*/ 4 h 43493"/>
                  <a:gd name="connsiteX70" fmla="*/ 150539 w 187019"/>
                  <a:gd name="connsiteY70" fmla="*/ 27 h 43493"/>
                  <a:gd name="connsiteX71" fmla="*/ 150859 w 187019"/>
                  <a:gd name="connsiteY71" fmla="*/ 49 h 43493"/>
                  <a:gd name="connsiteX72" fmla="*/ 154952 w 187019"/>
                  <a:gd name="connsiteY72" fmla="*/ 691 h 43493"/>
                  <a:gd name="connsiteX73" fmla="*/ 155067 w 187019"/>
                  <a:gd name="connsiteY73" fmla="*/ 691 h 43493"/>
                  <a:gd name="connsiteX74" fmla="*/ 155135 w 187019"/>
                  <a:gd name="connsiteY74" fmla="*/ 737 h 43493"/>
                  <a:gd name="connsiteX75" fmla="*/ 155318 w 187019"/>
                  <a:gd name="connsiteY75" fmla="*/ 737 h 43493"/>
                  <a:gd name="connsiteX76" fmla="*/ 155524 w 187019"/>
                  <a:gd name="connsiteY76" fmla="*/ 828 h 43493"/>
                  <a:gd name="connsiteX77" fmla="*/ 155958 w 187019"/>
                  <a:gd name="connsiteY77" fmla="*/ 966 h 43493"/>
                  <a:gd name="connsiteX78" fmla="*/ 156805 w 187019"/>
                  <a:gd name="connsiteY78" fmla="*/ 1218 h 43493"/>
                  <a:gd name="connsiteX79" fmla="*/ 158543 w 187019"/>
                  <a:gd name="connsiteY79" fmla="*/ 1744 h 43493"/>
                  <a:gd name="connsiteX80" fmla="*/ 161996 w 187019"/>
                  <a:gd name="connsiteY80" fmla="*/ 2798 h 43493"/>
                  <a:gd name="connsiteX81" fmla="*/ 165449 w 187019"/>
                  <a:gd name="connsiteY81" fmla="*/ 4035 h 43493"/>
                  <a:gd name="connsiteX82" fmla="*/ 167164 w 187019"/>
                  <a:gd name="connsiteY82" fmla="*/ 4653 h 43493"/>
                  <a:gd name="connsiteX83" fmla="*/ 168810 w 187019"/>
                  <a:gd name="connsiteY83" fmla="*/ 5157 h 43493"/>
                  <a:gd name="connsiteX84" fmla="*/ 169679 w 187019"/>
                  <a:gd name="connsiteY84" fmla="*/ 5409 h 43493"/>
                  <a:gd name="connsiteX85" fmla="*/ 170388 w 187019"/>
                  <a:gd name="connsiteY85" fmla="*/ 5546 h 43493"/>
                  <a:gd name="connsiteX86" fmla="*/ 171829 w 187019"/>
                  <a:gd name="connsiteY86" fmla="*/ 5844 h 43493"/>
                  <a:gd name="connsiteX87" fmla="*/ 173246 w 187019"/>
                  <a:gd name="connsiteY87" fmla="*/ 6050 h 43493"/>
                  <a:gd name="connsiteX88" fmla="*/ 174527 w 187019"/>
                  <a:gd name="connsiteY88" fmla="*/ 6050 h 43493"/>
                  <a:gd name="connsiteX89" fmla="*/ 174618 w 187019"/>
                  <a:gd name="connsiteY89" fmla="*/ 6050 h 43493"/>
                  <a:gd name="connsiteX90" fmla="*/ 174641 w 187019"/>
                  <a:gd name="connsiteY90" fmla="*/ 6050 h 43493"/>
                  <a:gd name="connsiteX91" fmla="*/ 174664 w 187019"/>
                  <a:gd name="connsiteY91" fmla="*/ 6050 h 43493"/>
                  <a:gd name="connsiteX92" fmla="*/ 174664 w 187019"/>
                  <a:gd name="connsiteY92" fmla="*/ 6050 h 43493"/>
                  <a:gd name="connsiteX93" fmla="*/ 174436 w 187019"/>
                  <a:gd name="connsiteY93" fmla="*/ 6050 h 43493"/>
                  <a:gd name="connsiteX94" fmla="*/ 174664 w 187019"/>
                  <a:gd name="connsiteY94" fmla="*/ 6050 h 43493"/>
                  <a:gd name="connsiteX95" fmla="*/ 175122 w 187019"/>
                  <a:gd name="connsiteY95" fmla="*/ 5981 h 43493"/>
                  <a:gd name="connsiteX96" fmla="*/ 176013 w 187019"/>
                  <a:gd name="connsiteY96" fmla="*/ 5889 h 43493"/>
                  <a:gd name="connsiteX97" fmla="*/ 177226 w 187019"/>
                  <a:gd name="connsiteY97" fmla="*/ 5615 h 43493"/>
                  <a:gd name="connsiteX98" fmla="*/ 176677 w 187019"/>
                  <a:gd name="connsiteY98" fmla="*/ 5752 h 43493"/>
                  <a:gd name="connsiteX99" fmla="*/ 178483 w 187019"/>
                  <a:gd name="connsiteY99" fmla="*/ 4996 h 43493"/>
                  <a:gd name="connsiteX100" fmla="*/ 178163 w 187019"/>
                  <a:gd name="connsiteY100" fmla="*/ 5225 h 43493"/>
                  <a:gd name="connsiteX101" fmla="*/ 179992 w 187019"/>
                  <a:gd name="connsiteY101" fmla="*/ 4035 h 43493"/>
                  <a:gd name="connsiteX102" fmla="*/ 186304 w 187019"/>
                  <a:gd name="connsiteY102" fmla="*/ 5477 h 43493"/>
                  <a:gd name="connsiteX103" fmla="*/ 185435 w 187019"/>
                  <a:gd name="connsiteY103" fmla="*/ 11409 h 43493"/>
                  <a:gd name="connsiteX104" fmla="*/ 185298 w 187019"/>
                  <a:gd name="connsiteY104" fmla="*/ 11500 h 43493"/>
                  <a:gd name="connsiteX105" fmla="*/ 183651 w 187019"/>
                  <a:gd name="connsiteY105" fmla="*/ 12943 h 43493"/>
                  <a:gd name="connsiteX106" fmla="*/ 183560 w 187019"/>
                  <a:gd name="connsiteY106" fmla="*/ 13012 h 43493"/>
                  <a:gd name="connsiteX107" fmla="*/ 183331 w 187019"/>
                  <a:gd name="connsiteY107" fmla="*/ 13172 h 43493"/>
                  <a:gd name="connsiteX108" fmla="*/ 180564 w 187019"/>
                  <a:gd name="connsiteY108" fmla="*/ 14844 h 43493"/>
                  <a:gd name="connsiteX109" fmla="*/ 180267 w 187019"/>
                  <a:gd name="connsiteY109" fmla="*/ 14981 h 43493"/>
                  <a:gd name="connsiteX110" fmla="*/ 179970 w 187019"/>
                  <a:gd name="connsiteY110" fmla="*/ 15119 h 43493"/>
                  <a:gd name="connsiteX111" fmla="*/ 179123 w 187019"/>
                  <a:gd name="connsiteY111" fmla="*/ 15417 h 43493"/>
                  <a:gd name="connsiteX112" fmla="*/ 178712 w 187019"/>
                  <a:gd name="connsiteY112" fmla="*/ 15577 h 43493"/>
                  <a:gd name="connsiteX113" fmla="*/ 178506 w 187019"/>
                  <a:gd name="connsiteY113" fmla="*/ 15646 h 43493"/>
                  <a:gd name="connsiteX114" fmla="*/ 178392 w 187019"/>
                  <a:gd name="connsiteY114" fmla="*/ 15646 h 43493"/>
                  <a:gd name="connsiteX115" fmla="*/ 177912 w 187019"/>
                  <a:gd name="connsiteY115" fmla="*/ 15829 h 43493"/>
                  <a:gd name="connsiteX116" fmla="*/ 177020 w 187019"/>
                  <a:gd name="connsiteY116" fmla="*/ 16035 h 43493"/>
                  <a:gd name="connsiteX117" fmla="*/ 175945 w 187019"/>
                  <a:gd name="connsiteY117" fmla="*/ 16287 h 43493"/>
                  <a:gd name="connsiteX118" fmla="*/ 175236 w 187019"/>
                  <a:gd name="connsiteY118" fmla="*/ 16379 h 43493"/>
                  <a:gd name="connsiteX119" fmla="*/ 175145 w 187019"/>
                  <a:gd name="connsiteY119" fmla="*/ 16379 h 43493"/>
                  <a:gd name="connsiteX120" fmla="*/ 174916 w 187019"/>
                  <a:gd name="connsiteY120" fmla="*/ 16424 h 43493"/>
                  <a:gd name="connsiteX121" fmla="*/ 174481 w 187019"/>
                  <a:gd name="connsiteY121" fmla="*/ 16470 h 43493"/>
                  <a:gd name="connsiteX122" fmla="*/ 173589 w 187019"/>
                  <a:gd name="connsiteY122" fmla="*/ 16539 h 43493"/>
                  <a:gd name="connsiteX123" fmla="*/ 173132 w 187019"/>
                  <a:gd name="connsiteY123" fmla="*/ 16607 h 43493"/>
                  <a:gd name="connsiteX124" fmla="*/ 171325 w 187019"/>
                  <a:gd name="connsiteY124" fmla="*/ 16607 h 43493"/>
                  <a:gd name="connsiteX125" fmla="*/ 170114 w 187019"/>
                  <a:gd name="connsiteY125" fmla="*/ 16539 h 43493"/>
                  <a:gd name="connsiteX126" fmla="*/ 169062 w 187019"/>
                  <a:gd name="connsiteY126" fmla="*/ 16447 h 43493"/>
                  <a:gd name="connsiteX127" fmla="*/ 167004 w 187019"/>
                  <a:gd name="connsiteY127" fmla="*/ 16172 h 43493"/>
                  <a:gd name="connsiteX128" fmla="*/ 165014 w 187019"/>
                  <a:gd name="connsiteY128" fmla="*/ 15806 h 43493"/>
                  <a:gd name="connsiteX129" fmla="*/ 164008 w 187019"/>
                  <a:gd name="connsiteY129" fmla="*/ 15600 h 43493"/>
                  <a:gd name="connsiteX130" fmla="*/ 163139 w 187019"/>
                  <a:gd name="connsiteY130" fmla="*/ 15371 h 43493"/>
                  <a:gd name="connsiteX131" fmla="*/ 159663 w 187019"/>
                  <a:gd name="connsiteY131" fmla="*/ 14501 h 43493"/>
                  <a:gd name="connsiteX132" fmla="*/ 157948 w 187019"/>
                  <a:gd name="connsiteY132" fmla="*/ 14088 h 43493"/>
                  <a:gd name="connsiteX133" fmla="*/ 156324 w 187019"/>
                  <a:gd name="connsiteY133" fmla="*/ 13745 h 43493"/>
                  <a:gd name="connsiteX134" fmla="*/ 153054 w 187019"/>
                  <a:gd name="connsiteY134" fmla="*/ 13080 h 43493"/>
                  <a:gd name="connsiteX135" fmla="*/ 152642 w 187019"/>
                  <a:gd name="connsiteY135" fmla="*/ 12989 h 43493"/>
                  <a:gd name="connsiteX136" fmla="*/ 152620 w 187019"/>
                  <a:gd name="connsiteY136" fmla="*/ 12989 h 43493"/>
                  <a:gd name="connsiteX137" fmla="*/ 152780 w 187019"/>
                  <a:gd name="connsiteY137" fmla="*/ 13012 h 43493"/>
                  <a:gd name="connsiteX138" fmla="*/ 152711 w 187019"/>
                  <a:gd name="connsiteY138" fmla="*/ 13012 h 43493"/>
                  <a:gd name="connsiteX139" fmla="*/ 152597 w 187019"/>
                  <a:gd name="connsiteY139" fmla="*/ 12989 h 43493"/>
                  <a:gd name="connsiteX140" fmla="*/ 152368 w 187019"/>
                  <a:gd name="connsiteY140" fmla="*/ 12989 h 43493"/>
                  <a:gd name="connsiteX141" fmla="*/ 151476 w 187019"/>
                  <a:gd name="connsiteY141" fmla="*/ 12897 h 43493"/>
                  <a:gd name="connsiteX142" fmla="*/ 149693 w 187019"/>
                  <a:gd name="connsiteY142" fmla="*/ 12783 h 43493"/>
                  <a:gd name="connsiteX143" fmla="*/ 150653 w 187019"/>
                  <a:gd name="connsiteY143" fmla="*/ 12829 h 43493"/>
                  <a:gd name="connsiteX144" fmla="*/ 149007 w 187019"/>
                  <a:gd name="connsiteY144" fmla="*/ 12920 h 43493"/>
                  <a:gd name="connsiteX145" fmla="*/ 148892 w 187019"/>
                  <a:gd name="connsiteY145" fmla="*/ 12920 h 43493"/>
                  <a:gd name="connsiteX146" fmla="*/ 149167 w 187019"/>
                  <a:gd name="connsiteY146" fmla="*/ 12920 h 43493"/>
                  <a:gd name="connsiteX147" fmla="*/ 149144 w 187019"/>
                  <a:gd name="connsiteY147" fmla="*/ 12920 h 43493"/>
                  <a:gd name="connsiteX148" fmla="*/ 149098 w 187019"/>
                  <a:gd name="connsiteY148" fmla="*/ 12920 h 43493"/>
                  <a:gd name="connsiteX149" fmla="*/ 148892 w 187019"/>
                  <a:gd name="connsiteY149" fmla="*/ 12966 h 43493"/>
                  <a:gd name="connsiteX150" fmla="*/ 148481 w 187019"/>
                  <a:gd name="connsiteY150" fmla="*/ 13058 h 43493"/>
                  <a:gd name="connsiteX151" fmla="*/ 147680 w 187019"/>
                  <a:gd name="connsiteY151" fmla="*/ 13218 h 43493"/>
                  <a:gd name="connsiteX152" fmla="*/ 147612 w 187019"/>
                  <a:gd name="connsiteY152" fmla="*/ 13218 h 43493"/>
                  <a:gd name="connsiteX153" fmla="*/ 147589 w 187019"/>
                  <a:gd name="connsiteY153" fmla="*/ 13218 h 43493"/>
                  <a:gd name="connsiteX154" fmla="*/ 147589 w 187019"/>
                  <a:gd name="connsiteY154" fmla="*/ 13218 h 43493"/>
                  <a:gd name="connsiteX155" fmla="*/ 148069 w 187019"/>
                  <a:gd name="connsiteY155" fmla="*/ 13149 h 43493"/>
                  <a:gd name="connsiteX156" fmla="*/ 147955 w 187019"/>
                  <a:gd name="connsiteY156" fmla="*/ 13149 h 43493"/>
                  <a:gd name="connsiteX157" fmla="*/ 147749 w 187019"/>
                  <a:gd name="connsiteY157" fmla="*/ 13218 h 43493"/>
                  <a:gd name="connsiteX158" fmla="*/ 147337 w 187019"/>
                  <a:gd name="connsiteY158" fmla="*/ 13310 h 43493"/>
                  <a:gd name="connsiteX159" fmla="*/ 146537 w 187019"/>
                  <a:gd name="connsiteY159" fmla="*/ 13470 h 43493"/>
                  <a:gd name="connsiteX160" fmla="*/ 144913 w 187019"/>
                  <a:gd name="connsiteY160" fmla="*/ 13814 h 43493"/>
                  <a:gd name="connsiteX161" fmla="*/ 143541 w 187019"/>
                  <a:gd name="connsiteY161" fmla="*/ 14203 h 43493"/>
                  <a:gd name="connsiteX162" fmla="*/ 142215 w 187019"/>
                  <a:gd name="connsiteY162" fmla="*/ 14569 h 43493"/>
                  <a:gd name="connsiteX163" fmla="*/ 141369 w 187019"/>
                  <a:gd name="connsiteY163" fmla="*/ 14798 h 43493"/>
                  <a:gd name="connsiteX164" fmla="*/ 140591 w 187019"/>
                  <a:gd name="connsiteY164" fmla="*/ 15050 h 43493"/>
                  <a:gd name="connsiteX165" fmla="*/ 139013 w 187019"/>
                  <a:gd name="connsiteY165" fmla="*/ 15531 h 43493"/>
                  <a:gd name="connsiteX166" fmla="*/ 135858 w 187019"/>
                  <a:gd name="connsiteY166" fmla="*/ 16516 h 43493"/>
                  <a:gd name="connsiteX167" fmla="*/ 134280 w 187019"/>
                  <a:gd name="connsiteY167" fmla="*/ 16997 h 43493"/>
                  <a:gd name="connsiteX168" fmla="*/ 133891 w 187019"/>
                  <a:gd name="connsiteY168" fmla="*/ 17134 h 43493"/>
                  <a:gd name="connsiteX169" fmla="*/ 133388 w 187019"/>
                  <a:gd name="connsiteY169" fmla="*/ 17249 h 43493"/>
                  <a:gd name="connsiteX170" fmla="*/ 132587 w 187019"/>
                  <a:gd name="connsiteY170" fmla="*/ 17455 h 43493"/>
                  <a:gd name="connsiteX171" fmla="*/ 130987 w 187019"/>
                  <a:gd name="connsiteY171" fmla="*/ 17867 h 43493"/>
                  <a:gd name="connsiteX172" fmla="*/ 130186 w 187019"/>
                  <a:gd name="connsiteY172" fmla="*/ 18096 h 43493"/>
                  <a:gd name="connsiteX173" fmla="*/ 129089 w 187019"/>
                  <a:gd name="connsiteY173" fmla="*/ 18348 h 43493"/>
                  <a:gd name="connsiteX174" fmla="*/ 127465 w 187019"/>
                  <a:gd name="connsiteY174" fmla="*/ 18737 h 43493"/>
                  <a:gd name="connsiteX175" fmla="*/ 126642 w 187019"/>
                  <a:gd name="connsiteY175" fmla="*/ 18898 h 43493"/>
                  <a:gd name="connsiteX176" fmla="*/ 125613 w 187019"/>
                  <a:gd name="connsiteY176" fmla="*/ 19127 h 43493"/>
                  <a:gd name="connsiteX177" fmla="*/ 125407 w 187019"/>
                  <a:gd name="connsiteY177" fmla="*/ 19127 h 43493"/>
                  <a:gd name="connsiteX178" fmla="*/ 125179 w 187019"/>
                  <a:gd name="connsiteY178" fmla="*/ 19172 h 43493"/>
                  <a:gd name="connsiteX179" fmla="*/ 117975 w 187019"/>
                  <a:gd name="connsiteY179" fmla="*/ 19974 h 43493"/>
                  <a:gd name="connsiteX180" fmla="*/ 117609 w 187019"/>
                  <a:gd name="connsiteY180" fmla="*/ 20020 h 43493"/>
                  <a:gd name="connsiteX181" fmla="*/ 117518 w 187019"/>
                  <a:gd name="connsiteY181" fmla="*/ 20020 h 43493"/>
                  <a:gd name="connsiteX182" fmla="*/ 113607 w 187019"/>
                  <a:gd name="connsiteY182" fmla="*/ 20134 h 43493"/>
                  <a:gd name="connsiteX183" fmla="*/ 111664 w 187019"/>
                  <a:gd name="connsiteY183" fmla="*/ 20180 h 43493"/>
                  <a:gd name="connsiteX184" fmla="*/ 110429 w 187019"/>
                  <a:gd name="connsiteY184" fmla="*/ 20180 h 43493"/>
                  <a:gd name="connsiteX185" fmla="*/ 109445 w 187019"/>
                  <a:gd name="connsiteY185" fmla="*/ 20134 h 43493"/>
                  <a:gd name="connsiteX186" fmla="*/ 105283 w 187019"/>
                  <a:gd name="connsiteY186" fmla="*/ 19951 h 43493"/>
                  <a:gd name="connsiteX187" fmla="*/ 101419 w 187019"/>
                  <a:gd name="connsiteY187" fmla="*/ 19562 h 43493"/>
                  <a:gd name="connsiteX188" fmla="*/ 97554 w 187019"/>
                  <a:gd name="connsiteY188" fmla="*/ 19195 h 43493"/>
                  <a:gd name="connsiteX189" fmla="*/ 96365 w 187019"/>
                  <a:gd name="connsiteY189" fmla="*/ 19058 h 43493"/>
                  <a:gd name="connsiteX190" fmla="*/ 95405 w 187019"/>
                  <a:gd name="connsiteY190" fmla="*/ 18944 h 43493"/>
                  <a:gd name="connsiteX191" fmla="*/ 93484 w 187019"/>
                  <a:gd name="connsiteY191" fmla="*/ 18714 h 43493"/>
                  <a:gd name="connsiteX192" fmla="*/ 92523 w 187019"/>
                  <a:gd name="connsiteY192" fmla="*/ 18600 h 43493"/>
                  <a:gd name="connsiteX193" fmla="*/ 92295 w 187019"/>
                  <a:gd name="connsiteY193" fmla="*/ 18600 h 43493"/>
                  <a:gd name="connsiteX194" fmla="*/ 92180 w 187019"/>
                  <a:gd name="connsiteY194" fmla="*/ 18577 h 43493"/>
                  <a:gd name="connsiteX195" fmla="*/ 92112 w 187019"/>
                  <a:gd name="connsiteY195" fmla="*/ 18577 h 43493"/>
                  <a:gd name="connsiteX196" fmla="*/ 92363 w 187019"/>
                  <a:gd name="connsiteY196" fmla="*/ 18577 h 43493"/>
                  <a:gd name="connsiteX197" fmla="*/ 91837 w 187019"/>
                  <a:gd name="connsiteY197" fmla="*/ 18577 h 43493"/>
                  <a:gd name="connsiteX198" fmla="*/ 89894 w 187019"/>
                  <a:gd name="connsiteY198" fmla="*/ 18394 h 43493"/>
                  <a:gd name="connsiteX199" fmla="*/ 88933 w 187019"/>
                  <a:gd name="connsiteY199" fmla="*/ 18302 h 43493"/>
                  <a:gd name="connsiteX200" fmla="*/ 88453 w 187019"/>
                  <a:gd name="connsiteY200" fmla="*/ 18256 h 43493"/>
                  <a:gd name="connsiteX201" fmla="*/ 88224 w 187019"/>
                  <a:gd name="connsiteY201" fmla="*/ 18256 h 43493"/>
                  <a:gd name="connsiteX202" fmla="*/ 88110 w 187019"/>
                  <a:gd name="connsiteY202" fmla="*/ 18233 h 43493"/>
                  <a:gd name="connsiteX203" fmla="*/ 88430 w 187019"/>
                  <a:gd name="connsiteY203" fmla="*/ 18233 h 43493"/>
                  <a:gd name="connsiteX204" fmla="*/ 86395 w 187019"/>
                  <a:gd name="connsiteY204" fmla="*/ 18233 h 43493"/>
                  <a:gd name="connsiteX205" fmla="*/ 84451 w 187019"/>
                  <a:gd name="connsiteY205" fmla="*/ 18142 h 43493"/>
                  <a:gd name="connsiteX206" fmla="*/ 82896 w 187019"/>
                  <a:gd name="connsiteY206" fmla="*/ 18279 h 43493"/>
                  <a:gd name="connsiteX207" fmla="*/ 79786 w 187019"/>
                  <a:gd name="connsiteY207" fmla="*/ 18668 h 43493"/>
                  <a:gd name="connsiteX208" fmla="*/ 73520 w 187019"/>
                  <a:gd name="connsiteY208" fmla="*/ 20501 h 43493"/>
                  <a:gd name="connsiteX209" fmla="*/ 66454 w 187019"/>
                  <a:gd name="connsiteY209" fmla="*/ 23684 h 43493"/>
                  <a:gd name="connsiteX210" fmla="*/ 59960 w 187019"/>
                  <a:gd name="connsiteY210" fmla="*/ 27119 h 43493"/>
                  <a:gd name="connsiteX211" fmla="*/ 53191 w 187019"/>
                  <a:gd name="connsiteY211" fmla="*/ 30921 h 43493"/>
                  <a:gd name="connsiteX212" fmla="*/ 46353 w 187019"/>
                  <a:gd name="connsiteY212" fmla="*/ 34677 h 43493"/>
                  <a:gd name="connsiteX213" fmla="*/ 45507 w 187019"/>
                  <a:gd name="connsiteY213" fmla="*/ 35158 h 43493"/>
                  <a:gd name="connsiteX214" fmla="*/ 44547 w 187019"/>
                  <a:gd name="connsiteY214" fmla="*/ 35662 h 43493"/>
                  <a:gd name="connsiteX215" fmla="*/ 42809 w 187019"/>
                  <a:gd name="connsiteY215" fmla="*/ 36555 h 43493"/>
                  <a:gd name="connsiteX216" fmla="*/ 39173 w 187019"/>
                  <a:gd name="connsiteY216" fmla="*/ 38318 h 43493"/>
                  <a:gd name="connsiteX217" fmla="*/ 31444 w 187019"/>
                  <a:gd name="connsiteY217" fmla="*/ 41227 h 43493"/>
                  <a:gd name="connsiteX218" fmla="*/ 27625 w 187019"/>
                  <a:gd name="connsiteY218" fmla="*/ 42257 h 43493"/>
                  <a:gd name="connsiteX219" fmla="*/ 23509 w 187019"/>
                  <a:gd name="connsiteY219" fmla="*/ 43059 h 43493"/>
                  <a:gd name="connsiteX220" fmla="*/ 19392 w 187019"/>
                  <a:gd name="connsiteY220" fmla="*/ 43425 h 43493"/>
                  <a:gd name="connsiteX221" fmla="*/ 18340 w 187019"/>
                  <a:gd name="connsiteY221" fmla="*/ 43471 h 43493"/>
                  <a:gd name="connsiteX222" fmla="*/ 17769 w 187019"/>
                  <a:gd name="connsiteY222" fmla="*/ 43494 h 43493"/>
                  <a:gd name="connsiteX223" fmla="*/ 17288 w 187019"/>
                  <a:gd name="connsiteY223" fmla="*/ 43494 h 43493"/>
                  <a:gd name="connsiteX224" fmla="*/ 15345 w 187019"/>
                  <a:gd name="connsiteY224" fmla="*/ 43402 h 43493"/>
                  <a:gd name="connsiteX225" fmla="*/ 7181 w 187019"/>
                  <a:gd name="connsiteY225" fmla="*/ 41822 h 43493"/>
                  <a:gd name="connsiteX226" fmla="*/ 183 w 187019"/>
                  <a:gd name="connsiteY226" fmla="*/ 37654 h 43493"/>
                  <a:gd name="connsiteX227" fmla="*/ 160 w 187019"/>
                  <a:gd name="connsiteY227" fmla="*/ 36829 h 43493"/>
                  <a:gd name="connsiteX228" fmla="*/ 869 w 187019"/>
                  <a:gd name="connsiteY228" fmla="*/ 36715 h 43493"/>
                  <a:gd name="connsiteX229" fmla="*/ 892 w 187019"/>
                  <a:gd name="connsiteY229" fmla="*/ 36967 h 43493"/>
                  <a:gd name="connsiteX230" fmla="*/ 7844 w 187019"/>
                  <a:gd name="connsiteY230" fmla="*/ 39440 h 43493"/>
                  <a:gd name="connsiteX231" fmla="*/ 15116 w 187019"/>
                  <a:gd name="connsiteY231" fmla="*/ 39624 h 43493"/>
                  <a:gd name="connsiteX232" fmla="*/ 17037 w 187019"/>
                  <a:gd name="connsiteY232" fmla="*/ 39394 h 43493"/>
                  <a:gd name="connsiteX233" fmla="*/ 17517 w 187019"/>
                  <a:gd name="connsiteY233" fmla="*/ 39326 h 43493"/>
                  <a:gd name="connsiteX234" fmla="*/ 17929 w 187019"/>
                  <a:gd name="connsiteY234" fmla="*/ 39257 h 43493"/>
                  <a:gd name="connsiteX235" fmla="*/ 18821 w 187019"/>
                  <a:gd name="connsiteY235" fmla="*/ 39074 h 43493"/>
                  <a:gd name="connsiteX236" fmla="*/ 22365 w 187019"/>
                  <a:gd name="connsiteY236" fmla="*/ 38181 h 43493"/>
                  <a:gd name="connsiteX237" fmla="*/ 25772 w 187019"/>
                  <a:gd name="connsiteY237" fmla="*/ 37036 h 43493"/>
                  <a:gd name="connsiteX238" fmla="*/ 29317 w 187019"/>
                  <a:gd name="connsiteY238" fmla="*/ 35570 h 43493"/>
                  <a:gd name="connsiteX239" fmla="*/ 35788 w 187019"/>
                  <a:gd name="connsiteY239" fmla="*/ 32135 h 43493"/>
                  <a:gd name="connsiteX240" fmla="*/ 38990 w 187019"/>
                  <a:gd name="connsiteY240" fmla="*/ 30142 h 43493"/>
                  <a:gd name="connsiteX241" fmla="*/ 40636 w 187019"/>
                  <a:gd name="connsiteY241" fmla="*/ 29112 h 43493"/>
                  <a:gd name="connsiteX242" fmla="*/ 41048 w 187019"/>
                  <a:gd name="connsiteY242" fmla="*/ 28837 h 43493"/>
                  <a:gd name="connsiteX243" fmla="*/ 41254 w 187019"/>
                  <a:gd name="connsiteY243" fmla="*/ 28699 h 43493"/>
                  <a:gd name="connsiteX244" fmla="*/ 41345 w 187019"/>
                  <a:gd name="connsiteY244" fmla="*/ 28608 h 43493"/>
                  <a:gd name="connsiteX245" fmla="*/ 41345 w 187019"/>
                  <a:gd name="connsiteY245" fmla="*/ 28608 h 43493"/>
                  <a:gd name="connsiteX246" fmla="*/ 41277 w 187019"/>
                  <a:gd name="connsiteY246" fmla="*/ 28654 h 43493"/>
                  <a:gd name="connsiteX247" fmla="*/ 41322 w 187019"/>
                  <a:gd name="connsiteY247" fmla="*/ 28608 h 43493"/>
                  <a:gd name="connsiteX248" fmla="*/ 42123 w 187019"/>
                  <a:gd name="connsiteY248" fmla="*/ 28058 h 43493"/>
                  <a:gd name="connsiteX249" fmla="*/ 48526 w 187019"/>
                  <a:gd name="connsiteY249" fmla="*/ 23615 h 43493"/>
                  <a:gd name="connsiteX250" fmla="*/ 55043 w 187019"/>
                  <a:gd name="connsiteY250" fmla="*/ 19241 h 43493"/>
                  <a:gd name="connsiteX251" fmla="*/ 62018 w 187019"/>
                  <a:gd name="connsiteY251" fmla="*/ 14867 h 43493"/>
                  <a:gd name="connsiteX252" fmla="*/ 68901 w 187019"/>
                  <a:gd name="connsiteY252" fmla="*/ 11203 h 43493"/>
                  <a:gd name="connsiteX253" fmla="*/ 77385 w 187019"/>
                  <a:gd name="connsiteY253" fmla="*/ 8157 h 43493"/>
                  <a:gd name="connsiteX254" fmla="*/ 81959 w 187019"/>
                  <a:gd name="connsiteY254" fmla="*/ 7355 h 43493"/>
                  <a:gd name="connsiteX255" fmla="*/ 84268 w 187019"/>
                  <a:gd name="connsiteY255" fmla="*/ 7103 h 43493"/>
                  <a:gd name="connsiteX256" fmla="*/ 86212 w 187019"/>
                  <a:gd name="connsiteY256" fmla="*/ 7035 h 43493"/>
                  <a:gd name="connsiteX257" fmla="*/ 88156 w 187019"/>
                  <a:gd name="connsiteY257" fmla="*/ 6966 h 43493"/>
                  <a:gd name="connsiteX258" fmla="*/ 89482 w 187019"/>
                  <a:gd name="connsiteY258" fmla="*/ 6966 h 43493"/>
                  <a:gd name="connsiteX259" fmla="*/ 90465 w 187019"/>
                  <a:gd name="connsiteY259" fmla="*/ 7058 h 43493"/>
                  <a:gd name="connsiteX260" fmla="*/ 92386 w 187019"/>
                  <a:gd name="connsiteY260" fmla="*/ 7172 h 43493"/>
                  <a:gd name="connsiteX261" fmla="*/ 92889 w 187019"/>
                  <a:gd name="connsiteY261" fmla="*/ 7172 h 43493"/>
                  <a:gd name="connsiteX262" fmla="*/ 93644 w 187019"/>
                  <a:gd name="connsiteY262" fmla="*/ 7263 h 43493"/>
                  <a:gd name="connsiteX263" fmla="*/ 94604 w 187019"/>
                  <a:gd name="connsiteY263" fmla="*/ 7355 h 43493"/>
                  <a:gd name="connsiteX264" fmla="*/ 96548 w 187019"/>
                  <a:gd name="connsiteY264" fmla="*/ 7538 h 43493"/>
                  <a:gd name="connsiteX265" fmla="*/ 97508 w 187019"/>
                  <a:gd name="connsiteY265" fmla="*/ 7630 h 43493"/>
                  <a:gd name="connsiteX266" fmla="*/ 98263 w 187019"/>
                  <a:gd name="connsiteY266" fmla="*/ 7630 h 43493"/>
                  <a:gd name="connsiteX267" fmla="*/ 102128 w 187019"/>
                  <a:gd name="connsiteY267" fmla="*/ 7950 h 43493"/>
                  <a:gd name="connsiteX268" fmla="*/ 106015 w 187019"/>
                  <a:gd name="connsiteY268" fmla="*/ 8271 h 43493"/>
                  <a:gd name="connsiteX269" fmla="*/ 106244 w 187019"/>
                  <a:gd name="connsiteY269" fmla="*/ 8271 h 43493"/>
                  <a:gd name="connsiteX270" fmla="*/ 106381 w 187019"/>
                  <a:gd name="connsiteY270" fmla="*/ 8294 h 43493"/>
                  <a:gd name="connsiteX271" fmla="*/ 106404 w 187019"/>
                  <a:gd name="connsiteY271" fmla="*/ 8294 h 43493"/>
                  <a:gd name="connsiteX272" fmla="*/ 106175 w 187019"/>
                  <a:gd name="connsiteY272" fmla="*/ 8294 h 43493"/>
                  <a:gd name="connsiteX273" fmla="*/ 106724 w 187019"/>
                  <a:gd name="connsiteY273" fmla="*/ 8294 h 43493"/>
                  <a:gd name="connsiteX274" fmla="*/ 107707 w 187019"/>
                  <a:gd name="connsiteY274" fmla="*/ 8363 h 43493"/>
                  <a:gd name="connsiteX275" fmla="*/ 109651 w 187019"/>
                  <a:gd name="connsiteY275" fmla="*/ 8432 h 43493"/>
                  <a:gd name="connsiteX276" fmla="*/ 110612 w 187019"/>
                  <a:gd name="connsiteY276" fmla="*/ 8500 h 43493"/>
                  <a:gd name="connsiteX277" fmla="*/ 110703 w 187019"/>
                  <a:gd name="connsiteY277" fmla="*/ 8500 h 43493"/>
                  <a:gd name="connsiteX278" fmla="*/ 110474 w 187019"/>
                  <a:gd name="connsiteY278" fmla="*/ 8500 h 43493"/>
                  <a:gd name="connsiteX279" fmla="*/ 110841 w 187019"/>
                  <a:gd name="connsiteY279" fmla="*/ 8500 h 43493"/>
                  <a:gd name="connsiteX280" fmla="*/ 111321 w 187019"/>
                  <a:gd name="connsiteY280" fmla="*/ 8477 h 43493"/>
                  <a:gd name="connsiteX281" fmla="*/ 113264 w 187019"/>
                  <a:gd name="connsiteY281" fmla="*/ 8409 h 43493"/>
                  <a:gd name="connsiteX282" fmla="*/ 117152 w 187019"/>
                  <a:gd name="connsiteY282" fmla="*/ 8340 h 43493"/>
                  <a:gd name="connsiteX283" fmla="*/ 116695 w 187019"/>
                  <a:gd name="connsiteY283" fmla="*/ 8340 h 43493"/>
                  <a:gd name="connsiteX284" fmla="*/ 123989 w 187019"/>
                  <a:gd name="connsiteY284" fmla="*/ 7653 h 43493"/>
                  <a:gd name="connsiteX285" fmla="*/ 123555 w 187019"/>
                  <a:gd name="connsiteY285" fmla="*/ 7722 h 43493"/>
                  <a:gd name="connsiteX286" fmla="*/ 123761 w 187019"/>
                  <a:gd name="connsiteY286" fmla="*/ 7676 h 43493"/>
                  <a:gd name="connsiteX287" fmla="*/ 123806 w 187019"/>
                  <a:gd name="connsiteY287" fmla="*/ 7676 h 43493"/>
                  <a:gd name="connsiteX288" fmla="*/ 123601 w 187019"/>
                  <a:gd name="connsiteY288" fmla="*/ 7722 h 43493"/>
                  <a:gd name="connsiteX289" fmla="*/ 123623 w 187019"/>
                  <a:gd name="connsiteY289" fmla="*/ 7722 h 43493"/>
                  <a:gd name="connsiteX290" fmla="*/ 123646 w 187019"/>
                  <a:gd name="connsiteY290" fmla="*/ 7699 h 43493"/>
                  <a:gd name="connsiteX291" fmla="*/ 123738 w 187019"/>
                  <a:gd name="connsiteY291" fmla="*/ 7699 h 43493"/>
                  <a:gd name="connsiteX292" fmla="*/ 124150 w 187019"/>
                  <a:gd name="connsiteY292" fmla="*/ 7607 h 43493"/>
                  <a:gd name="connsiteX293" fmla="*/ 124950 w 187019"/>
                  <a:gd name="connsiteY293" fmla="*/ 7447 h 43493"/>
                  <a:gd name="connsiteX294" fmla="*/ 126573 w 187019"/>
                  <a:gd name="connsiteY294" fmla="*/ 7149 h 43493"/>
                  <a:gd name="connsiteX295" fmla="*/ 126779 w 187019"/>
                  <a:gd name="connsiteY295" fmla="*/ 7103 h 43493"/>
                  <a:gd name="connsiteX296" fmla="*/ 126871 w 187019"/>
                  <a:gd name="connsiteY296" fmla="*/ 7103 h 43493"/>
                  <a:gd name="connsiteX297" fmla="*/ 126894 w 187019"/>
                  <a:gd name="connsiteY297" fmla="*/ 7080 h 43493"/>
                  <a:gd name="connsiteX298" fmla="*/ 126894 w 187019"/>
                  <a:gd name="connsiteY298" fmla="*/ 7080 h 43493"/>
                  <a:gd name="connsiteX299" fmla="*/ 126619 w 187019"/>
                  <a:gd name="connsiteY299" fmla="*/ 7149 h 43493"/>
                  <a:gd name="connsiteX300" fmla="*/ 126688 w 187019"/>
                  <a:gd name="connsiteY300" fmla="*/ 7149 h 43493"/>
                  <a:gd name="connsiteX301" fmla="*/ 127099 w 187019"/>
                  <a:gd name="connsiteY301" fmla="*/ 7035 h 43493"/>
                  <a:gd name="connsiteX302" fmla="*/ 127923 w 187019"/>
                  <a:gd name="connsiteY302" fmla="*/ 6851 h 43493"/>
                  <a:gd name="connsiteX303" fmla="*/ 129523 w 187019"/>
                  <a:gd name="connsiteY303" fmla="*/ 6485 h 43493"/>
                  <a:gd name="connsiteX304" fmla="*/ 130324 w 187019"/>
                  <a:gd name="connsiteY304" fmla="*/ 6302 h 43493"/>
                  <a:gd name="connsiteX305" fmla="*/ 130621 w 187019"/>
                  <a:gd name="connsiteY305" fmla="*/ 6256 h 43493"/>
                  <a:gd name="connsiteX306" fmla="*/ 131033 w 187019"/>
                  <a:gd name="connsiteY306" fmla="*/ 6141 h 43493"/>
                  <a:gd name="connsiteX307" fmla="*/ 132633 w 187019"/>
                  <a:gd name="connsiteY307" fmla="*/ 5706 h 43493"/>
                  <a:gd name="connsiteX308" fmla="*/ 135835 w 187019"/>
                  <a:gd name="connsiteY308" fmla="*/ 4859 h 43493"/>
                  <a:gd name="connsiteX309" fmla="*/ 137436 w 187019"/>
                  <a:gd name="connsiteY309" fmla="*/ 4424 h 43493"/>
                  <a:gd name="connsiteX310" fmla="*/ 138236 w 187019"/>
                  <a:gd name="connsiteY310" fmla="*/ 4218 h 43493"/>
                  <a:gd name="connsiteX311" fmla="*/ 138304 w 187019"/>
                  <a:gd name="connsiteY311" fmla="*/ 4218 h 43493"/>
                  <a:gd name="connsiteX312" fmla="*/ 138327 w 187019"/>
                  <a:gd name="connsiteY312" fmla="*/ 4195 h 43493"/>
                  <a:gd name="connsiteX313" fmla="*/ 138327 w 187019"/>
                  <a:gd name="connsiteY313" fmla="*/ 4195 h 43493"/>
                  <a:gd name="connsiteX314" fmla="*/ 138167 w 187019"/>
                  <a:gd name="connsiteY314" fmla="*/ 4241 h 43493"/>
                  <a:gd name="connsiteX315" fmla="*/ 138282 w 187019"/>
                  <a:gd name="connsiteY315" fmla="*/ 4241 h 43493"/>
                  <a:gd name="connsiteX316" fmla="*/ 138510 w 187019"/>
                  <a:gd name="connsiteY316" fmla="*/ 4172 h 43493"/>
                  <a:gd name="connsiteX317" fmla="*/ 138990 w 187019"/>
                  <a:gd name="connsiteY317" fmla="*/ 4057 h 43493"/>
                  <a:gd name="connsiteX318" fmla="*/ 140889 w 187019"/>
                  <a:gd name="connsiteY318" fmla="*/ 3622 h 43493"/>
                  <a:gd name="connsiteX319" fmla="*/ 142741 w 187019"/>
                  <a:gd name="connsiteY319" fmla="*/ 3233 h 43493"/>
                  <a:gd name="connsiteX320" fmla="*/ 146514 w 187019"/>
                  <a:gd name="connsiteY320" fmla="*/ 2615 h 43493"/>
                  <a:gd name="connsiteX321" fmla="*/ 147337 w 187019"/>
                  <a:gd name="connsiteY321" fmla="*/ 2500 h 43493"/>
                  <a:gd name="connsiteX322" fmla="*/ 147749 w 187019"/>
                  <a:gd name="connsiteY322" fmla="*/ 2431 h 43493"/>
                  <a:gd name="connsiteX323" fmla="*/ 147955 w 187019"/>
                  <a:gd name="connsiteY323" fmla="*/ 2385 h 43493"/>
                  <a:gd name="connsiteX324" fmla="*/ 148321 w 187019"/>
                  <a:gd name="connsiteY324" fmla="*/ 2385 h 43493"/>
                  <a:gd name="connsiteX325" fmla="*/ 148412 w 187019"/>
                  <a:gd name="connsiteY325" fmla="*/ 2363 h 43493"/>
                  <a:gd name="connsiteX326" fmla="*/ 150059 w 187019"/>
                  <a:gd name="connsiteY326" fmla="*/ 2363 h 43493"/>
                  <a:gd name="connsiteX327" fmla="*/ 150196 w 187019"/>
                  <a:gd name="connsiteY327" fmla="*/ 2340 h 43493"/>
                  <a:gd name="connsiteX328" fmla="*/ 151019 w 187019"/>
                  <a:gd name="connsiteY328" fmla="*/ 2363 h 43493"/>
                  <a:gd name="connsiteX329" fmla="*/ 152803 w 187019"/>
                  <a:gd name="connsiteY329" fmla="*/ 2592 h 43493"/>
                  <a:gd name="connsiteX330" fmla="*/ 153672 w 187019"/>
                  <a:gd name="connsiteY330" fmla="*/ 2706 h 43493"/>
                  <a:gd name="connsiteX331" fmla="*/ 153900 w 187019"/>
                  <a:gd name="connsiteY331" fmla="*/ 2752 h 43493"/>
                  <a:gd name="connsiteX332" fmla="*/ 154312 w 187019"/>
                  <a:gd name="connsiteY332" fmla="*/ 2821 h 43493"/>
                  <a:gd name="connsiteX333" fmla="*/ 154792 w 187019"/>
                  <a:gd name="connsiteY333" fmla="*/ 2935 h 43493"/>
                  <a:gd name="connsiteX334" fmla="*/ 158497 w 187019"/>
                  <a:gd name="connsiteY334" fmla="*/ 3897 h 43493"/>
                  <a:gd name="connsiteX335" fmla="*/ 160349 w 187019"/>
                  <a:gd name="connsiteY335" fmla="*/ 4355 h 43493"/>
                  <a:gd name="connsiteX336" fmla="*/ 162087 w 187019"/>
                  <a:gd name="connsiteY336" fmla="*/ 4859 h 43493"/>
                  <a:gd name="connsiteX337" fmla="*/ 165540 w 187019"/>
                  <a:gd name="connsiteY337" fmla="*/ 5844 h 43493"/>
                  <a:gd name="connsiteX338" fmla="*/ 166386 w 187019"/>
                  <a:gd name="connsiteY338" fmla="*/ 6096 h 43493"/>
                  <a:gd name="connsiteX339" fmla="*/ 167141 w 187019"/>
                  <a:gd name="connsiteY339" fmla="*/ 6279 h 43493"/>
                  <a:gd name="connsiteX340" fmla="*/ 168650 w 187019"/>
                  <a:gd name="connsiteY340" fmla="*/ 6645 h 43493"/>
                  <a:gd name="connsiteX341" fmla="*/ 170136 w 187019"/>
                  <a:gd name="connsiteY341" fmla="*/ 6874 h 43493"/>
                  <a:gd name="connsiteX342" fmla="*/ 170845 w 187019"/>
                  <a:gd name="connsiteY342" fmla="*/ 6989 h 43493"/>
                  <a:gd name="connsiteX343" fmla="*/ 171440 w 187019"/>
                  <a:gd name="connsiteY343" fmla="*/ 7035 h 43493"/>
                  <a:gd name="connsiteX344" fmla="*/ 172011 w 187019"/>
                  <a:gd name="connsiteY344" fmla="*/ 7080 h 43493"/>
                  <a:gd name="connsiteX345" fmla="*/ 172309 w 187019"/>
                  <a:gd name="connsiteY345" fmla="*/ 7126 h 43493"/>
                  <a:gd name="connsiteX346" fmla="*/ 172744 w 187019"/>
                  <a:gd name="connsiteY346" fmla="*/ 7126 h 43493"/>
                  <a:gd name="connsiteX347" fmla="*/ 173635 w 187019"/>
                  <a:gd name="connsiteY347" fmla="*/ 7058 h 43493"/>
                  <a:gd name="connsiteX348" fmla="*/ 174093 w 187019"/>
                  <a:gd name="connsiteY348" fmla="*/ 7058 h 43493"/>
                  <a:gd name="connsiteX349" fmla="*/ 174321 w 187019"/>
                  <a:gd name="connsiteY349" fmla="*/ 7012 h 43493"/>
                  <a:gd name="connsiteX350" fmla="*/ 174504 w 187019"/>
                  <a:gd name="connsiteY350" fmla="*/ 7012 h 43493"/>
                  <a:gd name="connsiteX351" fmla="*/ 173910 w 187019"/>
                  <a:gd name="connsiteY351" fmla="*/ 7103 h 43493"/>
                  <a:gd name="connsiteX352" fmla="*/ 173910 w 187019"/>
                  <a:gd name="connsiteY352" fmla="*/ 7103 h 43493"/>
                  <a:gd name="connsiteX353" fmla="*/ 173932 w 187019"/>
                  <a:gd name="connsiteY353" fmla="*/ 7103 h 43493"/>
                  <a:gd name="connsiteX354" fmla="*/ 174618 w 187019"/>
                  <a:gd name="connsiteY354" fmla="*/ 7012 h 43493"/>
                  <a:gd name="connsiteX355" fmla="*/ 175488 w 187019"/>
                  <a:gd name="connsiteY355" fmla="*/ 6828 h 43493"/>
                  <a:gd name="connsiteX356" fmla="*/ 176814 w 187019"/>
                  <a:gd name="connsiteY356" fmla="*/ 6393 h 43493"/>
                  <a:gd name="connsiteX357" fmla="*/ 176242 w 187019"/>
                  <a:gd name="connsiteY357" fmla="*/ 6645 h 43493"/>
                  <a:gd name="connsiteX358" fmla="*/ 178049 w 187019"/>
                  <a:gd name="connsiteY358" fmla="*/ 5706 h 43493"/>
                  <a:gd name="connsiteX359" fmla="*/ 177728 w 187019"/>
                  <a:gd name="connsiteY359" fmla="*/ 5912 h 43493"/>
                  <a:gd name="connsiteX360" fmla="*/ 179444 w 187019"/>
                  <a:gd name="connsiteY360" fmla="*/ 4561 h 43493"/>
                  <a:gd name="connsiteX361" fmla="*/ 184726 w 187019"/>
                  <a:gd name="connsiteY361" fmla="*/ 12050 h 43493"/>
                  <a:gd name="connsiteX362" fmla="*/ 182851 w 187019"/>
                  <a:gd name="connsiteY362" fmla="*/ 13127 h 43493"/>
                  <a:gd name="connsiteX363" fmla="*/ 182622 w 187019"/>
                  <a:gd name="connsiteY363" fmla="*/ 13287 h 43493"/>
                  <a:gd name="connsiteX364" fmla="*/ 182531 w 187019"/>
                  <a:gd name="connsiteY364" fmla="*/ 13332 h 43493"/>
                  <a:gd name="connsiteX365" fmla="*/ 179604 w 187019"/>
                  <a:gd name="connsiteY365" fmla="*/ 14432 h 43493"/>
                  <a:gd name="connsiteX366" fmla="*/ 179055 w 187019"/>
                  <a:gd name="connsiteY366" fmla="*/ 14592 h 43493"/>
                  <a:gd name="connsiteX367" fmla="*/ 176722 w 187019"/>
                  <a:gd name="connsiteY367" fmla="*/ 14981 h 43493"/>
                  <a:gd name="connsiteX368" fmla="*/ 175831 w 187019"/>
                  <a:gd name="connsiteY368" fmla="*/ 15050 h 43493"/>
                  <a:gd name="connsiteX369" fmla="*/ 175373 w 187019"/>
                  <a:gd name="connsiteY369" fmla="*/ 15050 h 43493"/>
                  <a:gd name="connsiteX370" fmla="*/ 175145 w 187019"/>
                  <a:gd name="connsiteY370" fmla="*/ 15073 h 43493"/>
                  <a:gd name="connsiteX371" fmla="*/ 174870 w 187019"/>
                  <a:gd name="connsiteY371" fmla="*/ 15073 h 43493"/>
                  <a:gd name="connsiteX372" fmla="*/ 174824 w 187019"/>
                  <a:gd name="connsiteY372" fmla="*/ 15096 h 43493"/>
                  <a:gd name="connsiteX373" fmla="*/ 174756 w 187019"/>
                  <a:gd name="connsiteY373" fmla="*/ 15096 h 43493"/>
                  <a:gd name="connsiteX374" fmla="*/ 174618 w 187019"/>
                  <a:gd name="connsiteY374" fmla="*/ 15073 h 43493"/>
                  <a:gd name="connsiteX375" fmla="*/ 172309 w 187019"/>
                  <a:gd name="connsiteY375" fmla="*/ 14958 h 43493"/>
                  <a:gd name="connsiteX376" fmla="*/ 170159 w 187019"/>
                  <a:gd name="connsiteY376" fmla="*/ 14592 h 43493"/>
                  <a:gd name="connsiteX377" fmla="*/ 168078 w 187019"/>
                  <a:gd name="connsiteY377" fmla="*/ 14066 h 43493"/>
                  <a:gd name="connsiteX378" fmla="*/ 167049 w 187019"/>
                  <a:gd name="connsiteY378" fmla="*/ 13791 h 43493"/>
                  <a:gd name="connsiteX379" fmla="*/ 166180 w 187019"/>
                  <a:gd name="connsiteY379" fmla="*/ 13493 h 43493"/>
                  <a:gd name="connsiteX380" fmla="*/ 164397 w 187019"/>
                  <a:gd name="connsiteY380" fmla="*/ 12875 h 43493"/>
                  <a:gd name="connsiteX381" fmla="*/ 162750 w 187019"/>
                  <a:gd name="connsiteY381" fmla="*/ 12210 h 43493"/>
                  <a:gd name="connsiteX382" fmla="*/ 159457 w 187019"/>
                  <a:gd name="connsiteY382" fmla="*/ 10905 h 43493"/>
                  <a:gd name="connsiteX383" fmla="*/ 156050 w 187019"/>
                  <a:gd name="connsiteY383" fmla="*/ 9737 h 43493"/>
                  <a:gd name="connsiteX384" fmla="*/ 154335 w 187019"/>
                  <a:gd name="connsiteY384" fmla="*/ 9164 h 43493"/>
                  <a:gd name="connsiteX385" fmla="*/ 153489 w 187019"/>
                  <a:gd name="connsiteY385" fmla="*/ 8844 h 43493"/>
                  <a:gd name="connsiteX386" fmla="*/ 153054 w 187019"/>
                  <a:gd name="connsiteY386" fmla="*/ 8706 h 43493"/>
                  <a:gd name="connsiteX387" fmla="*/ 152848 w 187019"/>
                  <a:gd name="connsiteY387" fmla="*/ 8638 h 43493"/>
                  <a:gd name="connsiteX388" fmla="*/ 152848 w 187019"/>
                  <a:gd name="connsiteY388" fmla="*/ 8638 h 43493"/>
                  <a:gd name="connsiteX389" fmla="*/ 152848 w 187019"/>
                  <a:gd name="connsiteY389" fmla="*/ 8638 h 43493"/>
                  <a:gd name="connsiteX390" fmla="*/ 152963 w 187019"/>
                  <a:gd name="connsiteY390" fmla="*/ 8684 h 43493"/>
                  <a:gd name="connsiteX391" fmla="*/ 152894 w 187019"/>
                  <a:gd name="connsiteY391" fmla="*/ 8684 h 43493"/>
                  <a:gd name="connsiteX392" fmla="*/ 152803 w 187019"/>
                  <a:gd name="connsiteY392" fmla="*/ 8661 h 43493"/>
                  <a:gd name="connsiteX393" fmla="*/ 149807 w 187019"/>
                  <a:gd name="connsiteY393" fmla="*/ 8088 h 43493"/>
                  <a:gd name="connsiteX394" fmla="*/ 150150 w 187019"/>
                  <a:gd name="connsiteY394" fmla="*/ 8088 h 43493"/>
                  <a:gd name="connsiteX395" fmla="*/ 148458 w 187019"/>
                  <a:gd name="connsiteY395" fmla="*/ 8019 h 43493"/>
                  <a:gd name="connsiteX396" fmla="*/ 148183 w 187019"/>
                  <a:gd name="connsiteY396" fmla="*/ 8019 h 43493"/>
                  <a:gd name="connsiteX397" fmla="*/ 147337 w 187019"/>
                  <a:gd name="connsiteY397" fmla="*/ 8111 h 43493"/>
                  <a:gd name="connsiteX398" fmla="*/ 144227 w 187019"/>
                  <a:gd name="connsiteY398" fmla="*/ 8409 h 43493"/>
                  <a:gd name="connsiteX399" fmla="*/ 140957 w 187019"/>
                  <a:gd name="connsiteY399" fmla="*/ 8913 h 43493"/>
                  <a:gd name="connsiteX400" fmla="*/ 139380 w 187019"/>
                  <a:gd name="connsiteY400" fmla="*/ 9210 h 43493"/>
                  <a:gd name="connsiteX401" fmla="*/ 137710 w 187019"/>
                  <a:gd name="connsiteY401" fmla="*/ 9554 h 43493"/>
                  <a:gd name="connsiteX402" fmla="*/ 131078 w 187019"/>
                  <a:gd name="connsiteY402" fmla="*/ 10905 h 43493"/>
                  <a:gd name="connsiteX403" fmla="*/ 127580 w 187019"/>
                  <a:gd name="connsiteY403" fmla="*/ 11523 h 43493"/>
                  <a:gd name="connsiteX404" fmla="*/ 124378 w 187019"/>
                  <a:gd name="connsiteY404" fmla="*/ 12027 h 43493"/>
                  <a:gd name="connsiteX405" fmla="*/ 124332 w 187019"/>
                  <a:gd name="connsiteY405" fmla="*/ 12027 h 43493"/>
                  <a:gd name="connsiteX406" fmla="*/ 124081 w 187019"/>
                  <a:gd name="connsiteY406" fmla="*/ 12050 h 43493"/>
                  <a:gd name="connsiteX407" fmla="*/ 115528 w 187019"/>
                  <a:gd name="connsiteY407" fmla="*/ 12325 h 43493"/>
                  <a:gd name="connsiteX408" fmla="*/ 107250 w 187019"/>
                  <a:gd name="connsiteY408" fmla="*/ 11958 h 43493"/>
                  <a:gd name="connsiteX409" fmla="*/ 106084 w 187019"/>
                  <a:gd name="connsiteY409" fmla="*/ 11890 h 43493"/>
                  <a:gd name="connsiteX410" fmla="*/ 105055 w 187019"/>
                  <a:gd name="connsiteY410" fmla="*/ 11775 h 43493"/>
                  <a:gd name="connsiteX411" fmla="*/ 102997 w 187019"/>
                  <a:gd name="connsiteY411" fmla="*/ 11546 h 43493"/>
                  <a:gd name="connsiteX412" fmla="*/ 98880 w 187019"/>
                  <a:gd name="connsiteY412" fmla="*/ 11065 h 43493"/>
                  <a:gd name="connsiteX413" fmla="*/ 97851 w 187019"/>
                  <a:gd name="connsiteY413" fmla="*/ 10951 h 43493"/>
                  <a:gd name="connsiteX414" fmla="*/ 96708 w 187019"/>
                  <a:gd name="connsiteY414" fmla="*/ 10813 h 43493"/>
                  <a:gd name="connsiteX415" fmla="*/ 94673 w 187019"/>
                  <a:gd name="connsiteY415" fmla="*/ 10515 h 43493"/>
                  <a:gd name="connsiteX416" fmla="*/ 92775 w 187019"/>
                  <a:gd name="connsiteY416" fmla="*/ 10264 h 43493"/>
                  <a:gd name="connsiteX417" fmla="*/ 90717 w 187019"/>
                  <a:gd name="connsiteY417" fmla="*/ 10080 h 43493"/>
                  <a:gd name="connsiteX418" fmla="*/ 88659 w 187019"/>
                  <a:gd name="connsiteY418" fmla="*/ 9897 h 43493"/>
                  <a:gd name="connsiteX419" fmla="*/ 86829 w 187019"/>
                  <a:gd name="connsiteY419" fmla="*/ 9851 h 43493"/>
                  <a:gd name="connsiteX420" fmla="*/ 84954 w 187019"/>
                  <a:gd name="connsiteY420" fmla="*/ 9851 h 43493"/>
                  <a:gd name="connsiteX421" fmla="*/ 84017 w 187019"/>
                  <a:gd name="connsiteY421" fmla="*/ 9828 h 43493"/>
                  <a:gd name="connsiteX422" fmla="*/ 82988 w 187019"/>
                  <a:gd name="connsiteY422" fmla="*/ 9920 h 43493"/>
                  <a:gd name="connsiteX423" fmla="*/ 80929 w 187019"/>
                  <a:gd name="connsiteY423" fmla="*/ 10103 h 43493"/>
                  <a:gd name="connsiteX424" fmla="*/ 79900 w 187019"/>
                  <a:gd name="connsiteY424" fmla="*/ 10241 h 43493"/>
                  <a:gd name="connsiteX425" fmla="*/ 79397 w 187019"/>
                  <a:gd name="connsiteY425" fmla="*/ 10241 h 43493"/>
                  <a:gd name="connsiteX426" fmla="*/ 79260 w 187019"/>
                  <a:gd name="connsiteY426" fmla="*/ 10287 h 43493"/>
                  <a:gd name="connsiteX427" fmla="*/ 79260 w 187019"/>
                  <a:gd name="connsiteY427" fmla="*/ 10287 h 43493"/>
                  <a:gd name="connsiteX428" fmla="*/ 79031 w 187019"/>
                  <a:gd name="connsiteY428" fmla="*/ 10332 h 43493"/>
                  <a:gd name="connsiteX429" fmla="*/ 75395 w 187019"/>
                  <a:gd name="connsiteY429" fmla="*/ 11134 h 43493"/>
                  <a:gd name="connsiteX430" fmla="*/ 71508 w 187019"/>
                  <a:gd name="connsiteY430" fmla="*/ 12439 h 43493"/>
                  <a:gd name="connsiteX431" fmla="*/ 71005 w 187019"/>
                  <a:gd name="connsiteY431" fmla="*/ 12600 h 43493"/>
                  <a:gd name="connsiteX432" fmla="*/ 70753 w 187019"/>
                  <a:gd name="connsiteY432" fmla="*/ 12691 h 43493"/>
                  <a:gd name="connsiteX433" fmla="*/ 70708 w 187019"/>
                  <a:gd name="connsiteY433" fmla="*/ 12691 h 43493"/>
                  <a:gd name="connsiteX434" fmla="*/ 70662 w 187019"/>
                  <a:gd name="connsiteY434" fmla="*/ 12737 h 43493"/>
                  <a:gd name="connsiteX435" fmla="*/ 70753 w 187019"/>
                  <a:gd name="connsiteY435" fmla="*/ 12691 h 43493"/>
                  <a:gd name="connsiteX436" fmla="*/ 70639 w 187019"/>
                  <a:gd name="connsiteY436" fmla="*/ 12737 h 43493"/>
                  <a:gd name="connsiteX437" fmla="*/ 69747 w 187019"/>
                  <a:gd name="connsiteY437" fmla="*/ 13149 h 43493"/>
                  <a:gd name="connsiteX438" fmla="*/ 67918 w 187019"/>
                  <a:gd name="connsiteY438" fmla="*/ 13951 h 43493"/>
                  <a:gd name="connsiteX439" fmla="*/ 64327 w 187019"/>
                  <a:gd name="connsiteY439" fmla="*/ 15737 h 43493"/>
                  <a:gd name="connsiteX440" fmla="*/ 60783 w 187019"/>
                  <a:gd name="connsiteY440" fmla="*/ 17707 h 43493"/>
                  <a:gd name="connsiteX441" fmla="*/ 53808 w 187019"/>
                  <a:gd name="connsiteY441" fmla="*/ 21989 h 43493"/>
                  <a:gd name="connsiteX442" fmla="*/ 46879 w 187019"/>
                  <a:gd name="connsiteY442" fmla="*/ 26501 h 43493"/>
                  <a:gd name="connsiteX443" fmla="*/ 39905 w 187019"/>
                  <a:gd name="connsiteY443" fmla="*/ 30990 h 43493"/>
                  <a:gd name="connsiteX444" fmla="*/ 32587 w 187019"/>
                  <a:gd name="connsiteY444" fmla="*/ 35227 h 43493"/>
                  <a:gd name="connsiteX445" fmla="*/ 24858 w 187019"/>
                  <a:gd name="connsiteY445" fmla="*/ 38455 h 43493"/>
                  <a:gd name="connsiteX446" fmla="*/ 20764 w 187019"/>
                  <a:gd name="connsiteY446" fmla="*/ 39692 h 43493"/>
                  <a:gd name="connsiteX447" fmla="*/ 18706 w 187019"/>
                  <a:gd name="connsiteY447" fmla="*/ 40105 h 43493"/>
                  <a:gd name="connsiteX448" fmla="*/ 17700 w 187019"/>
                  <a:gd name="connsiteY448" fmla="*/ 40333 h 43493"/>
                  <a:gd name="connsiteX449" fmla="*/ 16602 w 187019"/>
                  <a:gd name="connsiteY449" fmla="*/ 40448 h 43493"/>
                  <a:gd name="connsiteX450" fmla="*/ 12326 w 187019"/>
                  <a:gd name="connsiteY450" fmla="*/ 40815 h 43493"/>
                  <a:gd name="connsiteX451" fmla="*/ 8210 w 187019"/>
                  <a:gd name="connsiteY451" fmla="*/ 40585 h 43493"/>
                  <a:gd name="connsiteX452" fmla="*/ 92 w 187019"/>
                  <a:gd name="connsiteY452" fmla="*/ 37883 h 43493"/>
                  <a:gd name="connsiteX453" fmla="*/ 778 w 187019"/>
                  <a:gd name="connsiteY453" fmla="*/ 36990 h 4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187019" h="43493">
                    <a:moveTo>
                      <a:pt x="801" y="36898"/>
                    </a:moveTo>
                    <a:cubicBezTo>
                      <a:pt x="3042" y="38204"/>
                      <a:pt x="5946" y="38639"/>
                      <a:pt x="8393" y="38959"/>
                    </a:cubicBezTo>
                    <a:lnTo>
                      <a:pt x="12532" y="38959"/>
                    </a:lnTo>
                    <a:cubicBezTo>
                      <a:pt x="12532" y="38959"/>
                      <a:pt x="16465" y="38387"/>
                      <a:pt x="16465" y="38387"/>
                    </a:cubicBezTo>
                    <a:cubicBezTo>
                      <a:pt x="16785" y="38364"/>
                      <a:pt x="17151" y="38318"/>
                      <a:pt x="17403" y="38272"/>
                    </a:cubicBezTo>
                    <a:lnTo>
                      <a:pt x="18409" y="38020"/>
                    </a:lnTo>
                    <a:cubicBezTo>
                      <a:pt x="19072" y="37837"/>
                      <a:pt x="19781" y="37723"/>
                      <a:pt x="20399" y="37494"/>
                    </a:cubicBezTo>
                    <a:cubicBezTo>
                      <a:pt x="21633" y="37081"/>
                      <a:pt x="22891" y="36692"/>
                      <a:pt x="24149" y="36142"/>
                    </a:cubicBezTo>
                    <a:cubicBezTo>
                      <a:pt x="26664" y="35158"/>
                      <a:pt x="29088" y="33967"/>
                      <a:pt x="31489" y="32662"/>
                    </a:cubicBezTo>
                    <a:cubicBezTo>
                      <a:pt x="33753" y="31333"/>
                      <a:pt x="36040" y="29845"/>
                      <a:pt x="38304" y="28287"/>
                    </a:cubicBezTo>
                    <a:cubicBezTo>
                      <a:pt x="40591" y="26753"/>
                      <a:pt x="42763" y="25127"/>
                      <a:pt x="45027" y="23501"/>
                    </a:cubicBezTo>
                    <a:lnTo>
                      <a:pt x="51750" y="18668"/>
                    </a:lnTo>
                    <a:cubicBezTo>
                      <a:pt x="54083" y="16997"/>
                      <a:pt x="56278" y="15531"/>
                      <a:pt x="58679" y="13997"/>
                    </a:cubicBezTo>
                    <a:cubicBezTo>
                      <a:pt x="59868" y="13241"/>
                      <a:pt x="61034" y="12462"/>
                      <a:pt x="62269" y="11775"/>
                    </a:cubicBezTo>
                    <a:cubicBezTo>
                      <a:pt x="63504" y="11042"/>
                      <a:pt x="64693" y="10287"/>
                      <a:pt x="65997" y="9691"/>
                    </a:cubicBezTo>
                    <a:lnTo>
                      <a:pt x="67918" y="8706"/>
                    </a:lnTo>
                    <a:lnTo>
                      <a:pt x="68878" y="8248"/>
                    </a:lnTo>
                    <a:lnTo>
                      <a:pt x="68992" y="8180"/>
                    </a:lnTo>
                    <a:lnTo>
                      <a:pt x="69221" y="8088"/>
                    </a:lnTo>
                    <a:lnTo>
                      <a:pt x="69450" y="7974"/>
                    </a:lnTo>
                    <a:lnTo>
                      <a:pt x="69930" y="7790"/>
                    </a:lnTo>
                    <a:cubicBezTo>
                      <a:pt x="71233" y="7309"/>
                      <a:pt x="72446" y="6760"/>
                      <a:pt x="73818" y="6302"/>
                    </a:cubicBezTo>
                    <a:lnTo>
                      <a:pt x="78208" y="5088"/>
                    </a:lnTo>
                    <a:lnTo>
                      <a:pt x="78482" y="5019"/>
                    </a:lnTo>
                    <a:cubicBezTo>
                      <a:pt x="78482" y="5019"/>
                      <a:pt x="78460" y="5019"/>
                      <a:pt x="78734" y="4950"/>
                    </a:cubicBezTo>
                    <a:lnTo>
                      <a:pt x="78848" y="4950"/>
                    </a:lnTo>
                    <a:cubicBezTo>
                      <a:pt x="78848" y="4950"/>
                      <a:pt x="79352" y="4836"/>
                      <a:pt x="79352" y="4836"/>
                    </a:cubicBezTo>
                    <a:lnTo>
                      <a:pt x="80381" y="4698"/>
                    </a:lnTo>
                    <a:lnTo>
                      <a:pt x="82416" y="4401"/>
                    </a:lnTo>
                    <a:lnTo>
                      <a:pt x="83445" y="4263"/>
                    </a:lnTo>
                    <a:lnTo>
                      <a:pt x="84565" y="4195"/>
                    </a:lnTo>
                    <a:lnTo>
                      <a:pt x="86829" y="4103"/>
                    </a:lnTo>
                    <a:cubicBezTo>
                      <a:pt x="87607" y="4103"/>
                      <a:pt x="88316" y="4011"/>
                      <a:pt x="89139" y="4080"/>
                    </a:cubicBezTo>
                    <a:lnTo>
                      <a:pt x="91197" y="4195"/>
                    </a:lnTo>
                    <a:lnTo>
                      <a:pt x="93255" y="4309"/>
                    </a:lnTo>
                    <a:lnTo>
                      <a:pt x="95473" y="4538"/>
                    </a:lnTo>
                    <a:lnTo>
                      <a:pt x="97531" y="4744"/>
                    </a:lnTo>
                    <a:lnTo>
                      <a:pt x="98446" y="4836"/>
                    </a:lnTo>
                    <a:lnTo>
                      <a:pt x="99475" y="4882"/>
                    </a:lnTo>
                    <a:lnTo>
                      <a:pt x="103591" y="5225"/>
                    </a:lnTo>
                    <a:lnTo>
                      <a:pt x="105649" y="5386"/>
                    </a:lnTo>
                    <a:lnTo>
                      <a:pt x="106678" y="5454"/>
                    </a:lnTo>
                    <a:lnTo>
                      <a:pt x="107570" y="5454"/>
                    </a:lnTo>
                    <a:cubicBezTo>
                      <a:pt x="110314" y="5500"/>
                      <a:pt x="113104" y="5615"/>
                      <a:pt x="115780" y="5546"/>
                    </a:cubicBezTo>
                    <a:lnTo>
                      <a:pt x="123761" y="4950"/>
                    </a:lnTo>
                    <a:lnTo>
                      <a:pt x="123463" y="4996"/>
                    </a:lnTo>
                    <a:lnTo>
                      <a:pt x="123532" y="4996"/>
                    </a:lnTo>
                    <a:cubicBezTo>
                      <a:pt x="123532" y="4996"/>
                      <a:pt x="123555" y="4974"/>
                      <a:pt x="123555" y="4974"/>
                    </a:cubicBezTo>
                    <a:cubicBezTo>
                      <a:pt x="119393" y="1859"/>
                      <a:pt x="130529" y="8271"/>
                      <a:pt x="125110" y="11775"/>
                    </a:cubicBezTo>
                    <a:lnTo>
                      <a:pt x="124813" y="11867"/>
                    </a:lnTo>
                    <a:lnTo>
                      <a:pt x="124675" y="11867"/>
                    </a:lnTo>
                    <a:cubicBezTo>
                      <a:pt x="124675" y="11867"/>
                      <a:pt x="124515" y="11913"/>
                      <a:pt x="124515" y="11913"/>
                    </a:cubicBezTo>
                    <a:lnTo>
                      <a:pt x="124470" y="11913"/>
                    </a:lnTo>
                    <a:cubicBezTo>
                      <a:pt x="124470" y="11913"/>
                      <a:pt x="124401" y="11936"/>
                      <a:pt x="124401" y="11936"/>
                    </a:cubicBezTo>
                    <a:lnTo>
                      <a:pt x="124332" y="11936"/>
                    </a:lnTo>
                    <a:cubicBezTo>
                      <a:pt x="124264" y="8821"/>
                      <a:pt x="124652" y="18920"/>
                      <a:pt x="123052" y="5042"/>
                    </a:cubicBezTo>
                    <a:lnTo>
                      <a:pt x="123303" y="4996"/>
                    </a:lnTo>
                    <a:lnTo>
                      <a:pt x="123486" y="4950"/>
                    </a:lnTo>
                    <a:lnTo>
                      <a:pt x="123921" y="4859"/>
                    </a:lnTo>
                    <a:lnTo>
                      <a:pt x="124744" y="4698"/>
                    </a:lnTo>
                    <a:lnTo>
                      <a:pt x="126413" y="4378"/>
                    </a:lnTo>
                    <a:lnTo>
                      <a:pt x="129569" y="3714"/>
                    </a:lnTo>
                    <a:cubicBezTo>
                      <a:pt x="131764" y="3233"/>
                      <a:pt x="133960" y="2660"/>
                      <a:pt x="136155" y="2134"/>
                    </a:cubicBezTo>
                    <a:lnTo>
                      <a:pt x="137802" y="1722"/>
                    </a:lnTo>
                    <a:lnTo>
                      <a:pt x="139539" y="1332"/>
                    </a:lnTo>
                    <a:cubicBezTo>
                      <a:pt x="140683" y="1126"/>
                      <a:pt x="141666" y="805"/>
                      <a:pt x="142947" y="668"/>
                    </a:cubicBezTo>
                    <a:lnTo>
                      <a:pt x="146560" y="187"/>
                    </a:lnTo>
                    <a:lnTo>
                      <a:pt x="147406" y="72"/>
                    </a:lnTo>
                    <a:cubicBezTo>
                      <a:pt x="147406" y="72"/>
                      <a:pt x="148824" y="-19"/>
                      <a:pt x="148801" y="4"/>
                    </a:cubicBezTo>
                    <a:lnTo>
                      <a:pt x="150493" y="4"/>
                    </a:lnTo>
                    <a:cubicBezTo>
                      <a:pt x="150493" y="4"/>
                      <a:pt x="150539" y="27"/>
                      <a:pt x="150539" y="27"/>
                    </a:cubicBezTo>
                    <a:cubicBezTo>
                      <a:pt x="150630" y="27"/>
                      <a:pt x="150745" y="27"/>
                      <a:pt x="150859" y="49"/>
                    </a:cubicBezTo>
                    <a:lnTo>
                      <a:pt x="154952" y="691"/>
                    </a:lnTo>
                    <a:lnTo>
                      <a:pt x="155067" y="691"/>
                    </a:lnTo>
                    <a:cubicBezTo>
                      <a:pt x="155067" y="691"/>
                      <a:pt x="155135" y="737"/>
                      <a:pt x="155135" y="737"/>
                    </a:cubicBezTo>
                    <a:lnTo>
                      <a:pt x="155318" y="737"/>
                    </a:lnTo>
                    <a:cubicBezTo>
                      <a:pt x="155318" y="737"/>
                      <a:pt x="155524" y="828"/>
                      <a:pt x="155524" y="828"/>
                    </a:cubicBezTo>
                    <a:lnTo>
                      <a:pt x="155958" y="966"/>
                    </a:lnTo>
                    <a:lnTo>
                      <a:pt x="156805" y="1218"/>
                    </a:lnTo>
                    <a:lnTo>
                      <a:pt x="158543" y="1744"/>
                    </a:lnTo>
                    <a:cubicBezTo>
                      <a:pt x="159709" y="2111"/>
                      <a:pt x="160852" y="2431"/>
                      <a:pt x="161996" y="2798"/>
                    </a:cubicBezTo>
                    <a:lnTo>
                      <a:pt x="165449" y="4035"/>
                    </a:lnTo>
                    <a:lnTo>
                      <a:pt x="167164" y="4653"/>
                    </a:lnTo>
                    <a:lnTo>
                      <a:pt x="168810" y="5157"/>
                    </a:lnTo>
                    <a:lnTo>
                      <a:pt x="169679" y="5409"/>
                    </a:lnTo>
                    <a:lnTo>
                      <a:pt x="170388" y="5546"/>
                    </a:lnTo>
                    <a:cubicBezTo>
                      <a:pt x="170868" y="5637"/>
                      <a:pt x="171325" y="5775"/>
                      <a:pt x="171829" y="5844"/>
                    </a:cubicBezTo>
                    <a:lnTo>
                      <a:pt x="173246" y="6050"/>
                    </a:lnTo>
                    <a:lnTo>
                      <a:pt x="174527" y="6050"/>
                    </a:lnTo>
                    <a:cubicBezTo>
                      <a:pt x="174527" y="6050"/>
                      <a:pt x="174618" y="6050"/>
                      <a:pt x="174618" y="6050"/>
                    </a:cubicBezTo>
                    <a:lnTo>
                      <a:pt x="174641" y="6050"/>
                    </a:lnTo>
                    <a:cubicBezTo>
                      <a:pt x="174641" y="6050"/>
                      <a:pt x="174664" y="6050"/>
                      <a:pt x="174664" y="6050"/>
                    </a:cubicBezTo>
                    <a:lnTo>
                      <a:pt x="174664" y="6050"/>
                    </a:lnTo>
                    <a:cubicBezTo>
                      <a:pt x="174664" y="6050"/>
                      <a:pt x="174893" y="6050"/>
                      <a:pt x="174436" y="6050"/>
                    </a:cubicBezTo>
                    <a:lnTo>
                      <a:pt x="174664" y="6050"/>
                    </a:lnTo>
                    <a:cubicBezTo>
                      <a:pt x="174664" y="6050"/>
                      <a:pt x="175122" y="5981"/>
                      <a:pt x="175122" y="5981"/>
                    </a:cubicBezTo>
                    <a:lnTo>
                      <a:pt x="176013" y="5889"/>
                    </a:lnTo>
                    <a:cubicBezTo>
                      <a:pt x="176540" y="5798"/>
                      <a:pt x="176814" y="5683"/>
                      <a:pt x="177226" y="5615"/>
                    </a:cubicBezTo>
                    <a:lnTo>
                      <a:pt x="176677" y="5752"/>
                    </a:lnTo>
                    <a:lnTo>
                      <a:pt x="178483" y="4996"/>
                    </a:lnTo>
                    <a:lnTo>
                      <a:pt x="178163" y="5225"/>
                    </a:lnTo>
                    <a:lnTo>
                      <a:pt x="179992" y="4035"/>
                    </a:lnTo>
                    <a:cubicBezTo>
                      <a:pt x="182119" y="2683"/>
                      <a:pt x="184955" y="3324"/>
                      <a:pt x="186304" y="5477"/>
                    </a:cubicBezTo>
                    <a:cubicBezTo>
                      <a:pt x="187539" y="7424"/>
                      <a:pt x="187127" y="9943"/>
                      <a:pt x="185435" y="11409"/>
                    </a:cubicBezTo>
                    <a:lnTo>
                      <a:pt x="185298" y="11500"/>
                    </a:lnTo>
                    <a:lnTo>
                      <a:pt x="183651" y="12943"/>
                    </a:lnTo>
                    <a:lnTo>
                      <a:pt x="183560" y="13012"/>
                    </a:lnTo>
                    <a:cubicBezTo>
                      <a:pt x="183560" y="13012"/>
                      <a:pt x="183423" y="13149"/>
                      <a:pt x="183331" y="13172"/>
                    </a:cubicBezTo>
                    <a:lnTo>
                      <a:pt x="180564" y="14844"/>
                    </a:lnTo>
                    <a:cubicBezTo>
                      <a:pt x="180564" y="14844"/>
                      <a:pt x="180358" y="14936"/>
                      <a:pt x="180267" y="14981"/>
                    </a:cubicBezTo>
                    <a:lnTo>
                      <a:pt x="179970" y="15119"/>
                    </a:lnTo>
                    <a:lnTo>
                      <a:pt x="179123" y="15417"/>
                    </a:lnTo>
                    <a:lnTo>
                      <a:pt x="178712" y="15577"/>
                    </a:lnTo>
                    <a:lnTo>
                      <a:pt x="178506" y="15646"/>
                    </a:lnTo>
                    <a:lnTo>
                      <a:pt x="178392" y="15646"/>
                    </a:lnTo>
                    <a:cubicBezTo>
                      <a:pt x="178392" y="15646"/>
                      <a:pt x="177912" y="15829"/>
                      <a:pt x="177912" y="15829"/>
                    </a:cubicBezTo>
                    <a:lnTo>
                      <a:pt x="177020" y="16035"/>
                    </a:lnTo>
                    <a:lnTo>
                      <a:pt x="175945" y="16287"/>
                    </a:lnTo>
                    <a:lnTo>
                      <a:pt x="175236" y="16379"/>
                    </a:lnTo>
                    <a:lnTo>
                      <a:pt x="175145" y="16379"/>
                    </a:lnTo>
                    <a:cubicBezTo>
                      <a:pt x="175145" y="16379"/>
                      <a:pt x="174916" y="16424"/>
                      <a:pt x="174916" y="16424"/>
                    </a:cubicBezTo>
                    <a:lnTo>
                      <a:pt x="174481" y="16470"/>
                    </a:lnTo>
                    <a:lnTo>
                      <a:pt x="173589" y="16539"/>
                    </a:lnTo>
                    <a:lnTo>
                      <a:pt x="173132" y="16607"/>
                    </a:lnTo>
                    <a:lnTo>
                      <a:pt x="171325" y="16607"/>
                    </a:lnTo>
                    <a:cubicBezTo>
                      <a:pt x="171325" y="16607"/>
                      <a:pt x="170114" y="16539"/>
                      <a:pt x="170114" y="16539"/>
                    </a:cubicBezTo>
                    <a:cubicBezTo>
                      <a:pt x="169725" y="16516"/>
                      <a:pt x="169405" y="16470"/>
                      <a:pt x="169062" y="16447"/>
                    </a:cubicBezTo>
                    <a:lnTo>
                      <a:pt x="167004" y="16172"/>
                    </a:lnTo>
                    <a:lnTo>
                      <a:pt x="165014" y="15806"/>
                    </a:lnTo>
                    <a:lnTo>
                      <a:pt x="164008" y="15600"/>
                    </a:lnTo>
                    <a:lnTo>
                      <a:pt x="163139" y="15371"/>
                    </a:lnTo>
                    <a:lnTo>
                      <a:pt x="159663" y="14501"/>
                    </a:lnTo>
                    <a:cubicBezTo>
                      <a:pt x="159091" y="14363"/>
                      <a:pt x="158474" y="14180"/>
                      <a:pt x="157948" y="14088"/>
                    </a:cubicBezTo>
                    <a:lnTo>
                      <a:pt x="156324" y="13745"/>
                    </a:lnTo>
                    <a:lnTo>
                      <a:pt x="153054" y="13080"/>
                    </a:lnTo>
                    <a:lnTo>
                      <a:pt x="152642" y="12989"/>
                    </a:lnTo>
                    <a:lnTo>
                      <a:pt x="152620" y="12989"/>
                    </a:lnTo>
                    <a:cubicBezTo>
                      <a:pt x="152620" y="12989"/>
                      <a:pt x="152437" y="12943"/>
                      <a:pt x="152780" y="13012"/>
                    </a:cubicBezTo>
                    <a:lnTo>
                      <a:pt x="152711" y="13012"/>
                    </a:lnTo>
                    <a:cubicBezTo>
                      <a:pt x="152711" y="13012"/>
                      <a:pt x="152597" y="12989"/>
                      <a:pt x="152597" y="12989"/>
                    </a:cubicBezTo>
                    <a:lnTo>
                      <a:pt x="152368" y="12989"/>
                    </a:lnTo>
                    <a:cubicBezTo>
                      <a:pt x="152368" y="12989"/>
                      <a:pt x="151476" y="12897"/>
                      <a:pt x="151476" y="12897"/>
                    </a:cubicBezTo>
                    <a:lnTo>
                      <a:pt x="149693" y="12783"/>
                    </a:lnTo>
                    <a:lnTo>
                      <a:pt x="150653" y="12829"/>
                    </a:lnTo>
                    <a:lnTo>
                      <a:pt x="149007" y="12920"/>
                    </a:lnTo>
                    <a:lnTo>
                      <a:pt x="148892" y="12920"/>
                    </a:lnTo>
                    <a:cubicBezTo>
                      <a:pt x="149007" y="12920"/>
                      <a:pt x="148618" y="12943"/>
                      <a:pt x="149167" y="12920"/>
                    </a:cubicBezTo>
                    <a:lnTo>
                      <a:pt x="149144" y="12920"/>
                    </a:lnTo>
                    <a:cubicBezTo>
                      <a:pt x="149144" y="12920"/>
                      <a:pt x="149098" y="12920"/>
                      <a:pt x="149098" y="12920"/>
                    </a:cubicBezTo>
                    <a:lnTo>
                      <a:pt x="148892" y="12966"/>
                    </a:lnTo>
                    <a:lnTo>
                      <a:pt x="148481" y="13058"/>
                    </a:lnTo>
                    <a:lnTo>
                      <a:pt x="147680" y="13218"/>
                    </a:lnTo>
                    <a:lnTo>
                      <a:pt x="147612" y="13218"/>
                    </a:lnTo>
                    <a:cubicBezTo>
                      <a:pt x="147612" y="13218"/>
                      <a:pt x="147589" y="13218"/>
                      <a:pt x="147589" y="13218"/>
                    </a:cubicBezTo>
                    <a:lnTo>
                      <a:pt x="147589" y="13218"/>
                    </a:lnTo>
                    <a:cubicBezTo>
                      <a:pt x="147154" y="13287"/>
                      <a:pt x="148183" y="13127"/>
                      <a:pt x="148069" y="13149"/>
                    </a:cubicBezTo>
                    <a:lnTo>
                      <a:pt x="147955" y="13149"/>
                    </a:lnTo>
                    <a:cubicBezTo>
                      <a:pt x="147955" y="13149"/>
                      <a:pt x="147749" y="13218"/>
                      <a:pt x="147749" y="13218"/>
                    </a:cubicBezTo>
                    <a:lnTo>
                      <a:pt x="147337" y="13310"/>
                    </a:lnTo>
                    <a:lnTo>
                      <a:pt x="146537" y="13470"/>
                    </a:lnTo>
                    <a:lnTo>
                      <a:pt x="144913" y="13814"/>
                    </a:lnTo>
                    <a:cubicBezTo>
                      <a:pt x="144342" y="13928"/>
                      <a:pt x="143999" y="14066"/>
                      <a:pt x="143541" y="14203"/>
                    </a:cubicBezTo>
                    <a:lnTo>
                      <a:pt x="142215" y="14569"/>
                    </a:lnTo>
                    <a:lnTo>
                      <a:pt x="141369" y="14798"/>
                    </a:lnTo>
                    <a:lnTo>
                      <a:pt x="140591" y="15050"/>
                    </a:lnTo>
                    <a:lnTo>
                      <a:pt x="139013" y="15531"/>
                    </a:lnTo>
                    <a:lnTo>
                      <a:pt x="135858" y="16516"/>
                    </a:lnTo>
                    <a:lnTo>
                      <a:pt x="134280" y="16997"/>
                    </a:lnTo>
                    <a:lnTo>
                      <a:pt x="133891" y="17134"/>
                    </a:lnTo>
                    <a:lnTo>
                      <a:pt x="133388" y="17249"/>
                    </a:lnTo>
                    <a:lnTo>
                      <a:pt x="132587" y="17455"/>
                    </a:lnTo>
                    <a:lnTo>
                      <a:pt x="130987" y="17867"/>
                    </a:lnTo>
                    <a:lnTo>
                      <a:pt x="130186" y="18096"/>
                    </a:lnTo>
                    <a:lnTo>
                      <a:pt x="129089" y="18348"/>
                    </a:lnTo>
                    <a:lnTo>
                      <a:pt x="127465" y="18737"/>
                    </a:lnTo>
                    <a:lnTo>
                      <a:pt x="126642" y="18898"/>
                    </a:lnTo>
                    <a:lnTo>
                      <a:pt x="125613" y="19127"/>
                    </a:lnTo>
                    <a:lnTo>
                      <a:pt x="125407" y="19127"/>
                    </a:lnTo>
                    <a:cubicBezTo>
                      <a:pt x="125407" y="19127"/>
                      <a:pt x="125179" y="19172"/>
                      <a:pt x="125179" y="19172"/>
                    </a:cubicBezTo>
                    <a:lnTo>
                      <a:pt x="117975" y="19974"/>
                    </a:lnTo>
                    <a:cubicBezTo>
                      <a:pt x="117861" y="19997"/>
                      <a:pt x="117724" y="20020"/>
                      <a:pt x="117609" y="20020"/>
                    </a:cubicBezTo>
                    <a:lnTo>
                      <a:pt x="117518" y="20020"/>
                    </a:lnTo>
                    <a:lnTo>
                      <a:pt x="113607" y="20134"/>
                    </a:lnTo>
                    <a:lnTo>
                      <a:pt x="111664" y="20180"/>
                    </a:lnTo>
                    <a:lnTo>
                      <a:pt x="110429" y="20180"/>
                    </a:lnTo>
                    <a:lnTo>
                      <a:pt x="109445" y="20134"/>
                    </a:lnTo>
                    <a:lnTo>
                      <a:pt x="105283" y="19951"/>
                    </a:lnTo>
                    <a:lnTo>
                      <a:pt x="101419" y="19562"/>
                    </a:lnTo>
                    <a:lnTo>
                      <a:pt x="97554" y="19195"/>
                    </a:lnTo>
                    <a:lnTo>
                      <a:pt x="96365" y="19058"/>
                    </a:lnTo>
                    <a:lnTo>
                      <a:pt x="95405" y="18944"/>
                    </a:lnTo>
                    <a:lnTo>
                      <a:pt x="93484" y="18714"/>
                    </a:lnTo>
                    <a:lnTo>
                      <a:pt x="92523" y="18600"/>
                    </a:lnTo>
                    <a:lnTo>
                      <a:pt x="92295" y="18600"/>
                    </a:lnTo>
                    <a:cubicBezTo>
                      <a:pt x="92295" y="18600"/>
                      <a:pt x="92180" y="18577"/>
                      <a:pt x="92180" y="18577"/>
                    </a:cubicBezTo>
                    <a:lnTo>
                      <a:pt x="92112" y="18577"/>
                    </a:lnTo>
                    <a:cubicBezTo>
                      <a:pt x="92660" y="18577"/>
                      <a:pt x="92249" y="18577"/>
                      <a:pt x="92363" y="18577"/>
                    </a:cubicBezTo>
                    <a:lnTo>
                      <a:pt x="91837" y="18577"/>
                    </a:lnTo>
                    <a:cubicBezTo>
                      <a:pt x="91837" y="18577"/>
                      <a:pt x="89894" y="18394"/>
                      <a:pt x="89894" y="18394"/>
                    </a:cubicBezTo>
                    <a:lnTo>
                      <a:pt x="88933" y="18302"/>
                    </a:lnTo>
                    <a:lnTo>
                      <a:pt x="88453" y="18256"/>
                    </a:lnTo>
                    <a:lnTo>
                      <a:pt x="88224" y="18256"/>
                    </a:lnTo>
                    <a:cubicBezTo>
                      <a:pt x="88224" y="18256"/>
                      <a:pt x="88110" y="18233"/>
                      <a:pt x="88110" y="18233"/>
                    </a:cubicBezTo>
                    <a:cubicBezTo>
                      <a:pt x="88819" y="18233"/>
                      <a:pt x="88293" y="18233"/>
                      <a:pt x="88430" y="18233"/>
                    </a:cubicBezTo>
                    <a:lnTo>
                      <a:pt x="86395" y="18233"/>
                    </a:lnTo>
                    <a:cubicBezTo>
                      <a:pt x="86395" y="18233"/>
                      <a:pt x="84451" y="18142"/>
                      <a:pt x="84451" y="18142"/>
                    </a:cubicBezTo>
                    <a:cubicBezTo>
                      <a:pt x="83856" y="18142"/>
                      <a:pt x="83422" y="18233"/>
                      <a:pt x="82896" y="18279"/>
                    </a:cubicBezTo>
                    <a:cubicBezTo>
                      <a:pt x="81890" y="18371"/>
                      <a:pt x="80907" y="18394"/>
                      <a:pt x="79786" y="18668"/>
                    </a:cubicBezTo>
                    <a:cubicBezTo>
                      <a:pt x="77659" y="18989"/>
                      <a:pt x="75441" y="19745"/>
                      <a:pt x="73520" y="20501"/>
                    </a:cubicBezTo>
                    <a:lnTo>
                      <a:pt x="66454" y="23684"/>
                    </a:lnTo>
                    <a:lnTo>
                      <a:pt x="59960" y="27119"/>
                    </a:lnTo>
                    <a:lnTo>
                      <a:pt x="53191" y="30921"/>
                    </a:lnTo>
                    <a:lnTo>
                      <a:pt x="46353" y="34677"/>
                    </a:lnTo>
                    <a:lnTo>
                      <a:pt x="45507" y="35158"/>
                    </a:lnTo>
                    <a:lnTo>
                      <a:pt x="44547" y="35662"/>
                    </a:lnTo>
                    <a:lnTo>
                      <a:pt x="42809" y="36555"/>
                    </a:lnTo>
                    <a:cubicBezTo>
                      <a:pt x="41688" y="37150"/>
                      <a:pt x="40385" y="37700"/>
                      <a:pt x="39173" y="38318"/>
                    </a:cubicBezTo>
                    <a:cubicBezTo>
                      <a:pt x="36680" y="39440"/>
                      <a:pt x="34119" y="40425"/>
                      <a:pt x="31444" y="41227"/>
                    </a:cubicBezTo>
                    <a:cubicBezTo>
                      <a:pt x="30117" y="41639"/>
                      <a:pt x="28928" y="41914"/>
                      <a:pt x="27625" y="42257"/>
                    </a:cubicBezTo>
                    <a:cubicBezTo>
                      <a:pt x="26253" y="42532"/>
                      <a:pt x="24881" y="42898"/>
                      <a:pt x="23509" y="43059"/>
                    </a:cubicBezTo>
                    <a:cubicBezTo>
                      <a:pt x="22136" y="43242"/>
                      <a:pt x="20787" y="43402"/>
                      <a:pt x="19392" y="43425"/>
                    </a:cubicBezTo>
                    <a:lnTo>
                      <a:pt x="18340" y="43471"/>
                    </a:lnTo>
                    <a:cubicBezTo>
                      <a:pt x="18157" y="43471"/>
                      <a:pt x="18020" y="43494"/>
                      <a:pt x="17769" y="43494"/>
                    </a:cubicBezTo>
                    <a:lnTo>
                      <a:pt x="17288" y="43494"/>
                    </a:lnTo>
                    <a:cubicBezTo>
                      <a:pt x="17288" y="43494"/>
                      <a:pt x="15345" y="43402"/>
                      <a:pt x="15345" y="43402"/>
                    </a:cubicBezTo>
                    <a:cubicBezTo>
                      <a:pt x="12486" y="43242"/>
                      <a:pt x="9833" y="42715"/>
                      <a:pt x="7181" y="41822"/>
                    </a:cubicBezTo>
                    <a:cubicBezTo>
                      <a:pt x="4688" y="40929"/>
                      <a:pt x="2104" y="39486"/>
                      <a:pt x="183" y="37654"/>
                    </a:cubicBezTo>
                    <a:cubicBezTo>
                      <a:pt x="-45" y="37425"/>
                      <a:pt x="-68" y="37059"/>
                      <a:pt x="160" y="36829"/>
                    </a:cubicBezTo>
                    <a:cubicBezTo>
                      <a:pt x="344" y="36646"/>
                      <a:pt x="641" y="36601"/>
                      <a:pt x="869" y="36715"/>
                    </a:cubicBezTo>
                    <a:close/>
                    <a:moveTo>
                      <a:pt x="892" y="36967"/>
                    </a:moveTo>
                    <a:cubicBezTo>
                      <a:pt x="3065" y="38295"/>
                      <a:pt x="5306" y="38982"/>
                      <a:pt x="7844" y="39440"/>
                    </a:cubicBezTo>
                    <a:cubicBezTo>
                      <a:pt x="10245" y="39830"/>
                      <a:pt x="12783" y="39830"/>
                      <a:pt x="15116" y="39624"/>
                    </a:cubicBezTo>
                    <a:lnTo>
                      <a:pt x="17037" y="39394"/>
                    </a:lnTo>
                    <a:lnTo>
                      <a:pt x="17517" y="39326"/>
                    </a:lnTo>
                    <a:lnTo>
                      <a:pt x="17929" y="39257"/>
                    </a:lnTo>
                    <a:lnTo>
                      <a:pt x="18821" y="39074"/>
                    </a:lnTo>
                    <a:cubicBezTo>
                      <a:pt x="20010" y="38891"/>
                      <a:pt x="21176" y="38547"/>
                      <a:pt x="22365" y="38181"/>
                    </a:cubicBezTo>
                    <a:cubicBezTo>
                      <a:pt x="23531" y="37837"/>
                      <a:pt x="24652" y="37402"/>
                      <a:pt x="25772" y="37036"/>
                    </a:cubicBezTo>
                    <a:cubicBezTo>
                      <a:pt x="26939" y="36578"/>
                      <a:pt x="28242" y="36074"/>
                      <a:pt x="29317" y="35570"/>
                    </a:cubicBezTo>
                    <a:cubicBezTo>
                      <a:pt x="31512" y="34585"/>
                      <a:pt x="33685" y="33417"/>
                      <a:pt x="35788" y="32135"/>
                    </a:cubicBezTo>
                    <a:cubicBezTo>
                      <a:pt x="36863" y="31471"/>
                      <a:pt x="37892" y="30898"/>
                      <a:pt x="38990" y="30142"/>
                    </a:cubicBezTo>
                    <a:lnTo>
                      <a:pt x="40636" y="29112"/>
                    </a:lnTo>
                    <a:lnTo>
                      <a:pt x="41048" y="28837"/>
                    </a:lnTo>
                    <a:lnTo>
                      <a:pt x="41254" y="28699"/>
                    </a:lnTo>
                    <a:lnTo>
                      <a:pt x="41345" y="28608"/>
                    </a:lnTo>
                    <a:lnTo>
                      <a:pt x="41345" y="28608"/>
                    </a:lnTo>
                    <a:cubicBezTo>
                      <a:pt x="41345" y="28608"/>
                      <a:pt x="41459" y="28539"/>
                      <a:pt x="41277" y="28654"/>
                    </a:cubicBezTo>
                    <a:lnTo>
                      <a:pt x="41322" y="28608"/>
                    </a:lnTo>
                    <a:lnTo>
                      <a:pt x="42123" y="28058"/>
                    </a:lnTo>
                    <a:lnTo>
                      <a:pt x="48526" y="23615"/>
                    </a:lnTo>
                    <a:lnTo>
                      <a:pt x="55043" y="19241"/>
                    </a:lnTo>
                    <a:lnTo>
                      <a:pt x="62018" y="14867"/>
                    </a:lnTo>
                    <a:cubicBezTo>
                      <a:pt x="64305" y="13584"/>
                      <a:pt x="66614" y="12393"/>
                      <a:pt x="68901" y="11203"/>
                    </a:cubicBezTo>
                    <a:cubicBezTo>
                      <a:pt x="71737" y="9851"/>
                      <a:pt x="74435" y="8821"/>
                      <a:pt x="77385" y="8157"/>
                    </a:cubicBezTo>
                    <a:cubicBezTo>
                      <a:pt x="78803" y="7745"/>
                      <a:pt x="80381" y="7538"/>
                      <a:pt x="81959" y="7355"/>
                    </a:cubicBezTo>
                    <a:cubicBezTo>
                      <a:pt x="82713" y="7263"/>
                      <a:pt x="83582" y="7149"/>
                      <a:pt x="84268" y="7103"/>
                    </a:cubicBezTo>
                    <a:lnTo>
                      <a:pt x="86212" y="7035"/>
                    </a:lnTo>
                    <a:lnTo>
                      <a:pt x="88156" y="6966"/>
                    </a:lnTo>
                    <a:lnTo>
                      <a:pt x="89482" y="6966"/>
                    </a:lnTo>
                    <a:cubicBezTo>
                      <a:pt x="89482" y="6966"/>
                      <a:pt x="90465" y="7058"/>
                      <a:pt x="90465" y="7058"/>
                    </a:cubicBezTo>
                    <a:lnTo>
                      <a:pt x="92386" y="7172"/>
                    </a:lnTo>
                    <a:lnTo>
                      <a:pt x="92889" y="7172"/>
                    </a:lnTo>
                    <a:cubicBezTo>
                      <a:pt x="92889" y="7172"/>
                      <a:pt x="93644" y="7263"/>
                      <a:pt x="93644" y="7263"/>
                    </a:cubicBezTo>
                    <a:lnTo>
                      <a:pt x="94604" y="7355"/>
                    </a:lnTo>
                    <a:lnTo>
                      <a:pt x="96548" y="7538"/>
                    </a:lnTo>
                    <a:lnTo>
                      <a:pt x="97508" y="7630"/>
                    </a:lnTo>
                    <a:lnTo>
                      <a:pt x="98263" y="7630"/>
                    </a:lnTo>
                    <a:cubicBezTo>
                      <a:pt x="98263" y="7630"/>
                      <a:pt x="102128" y="7950"/>
                      <a:pt x="102128" y="7950"/>
                    </a:cubicBezTo>
                    <a:lnTo>
                      <a:pt x="106015" y="8271"/>
                    </a:lnTo>
                    <a:lnTo>
                      <a:pt x="106244" y="8271"/>
                    </a:lnTo>
                    <a:cubicBezTo>
                      <a:pt x="106244" y="8271"/>
                      <a:pt x="106381" y="8294"/>
                      <a:pt x="106381" y="8294"/>
                    </a:cubicBezTo>
                    <a:lnTo>
                      <a:pt x="106404" y="8294"/>
                    </a:lnTo>
                    <a:cubicBezTo>
                      <a:pt x="106655" y="8294"/>
                      <a:pt x="106084" y="8294"/>
                      <a:pt x="106175" y="8294"/>
                    </a:cubicBezTo>
                    <a:lnTo>
                      <a:pt x="106724" y="8294"/>
                    </a:lnTo>
                    <a:cubicBezTo>
                      <a:pt x="106724" y="8294"/>
                      <a:pt x="107707" y="8363"/>
                      <a:pt x="107707" y="8363"/>
                    </a:cubicBezTo>
                    <a:lnTo>
                      <a:pt x="109651" y="8432"/>
                    </a:lnTo>
                    <a:lnTo>
                      <a:pt x="110612" y="8500"/>
                    </a:lnTo>
                    <a:lnTo>
                      <a:pt x="110703" y="8500"/>
                    </a:lnTo>
                    <a:cubicBezTo>
                      <a:pt x="110177" y="8500"/>
                      <a:pt x="110566" y="8500"/>
                      <a:pt x="110474" y="8500"/>
                    </a:cubicBezTo>
                    <a:lnTo>
                      <a:pt x="110841" y="8500"/>
                    </a:lnTo>
                    <a:cubicBezTo>
                      <a:pt x="110841" y="8500"/>
                      <a:pt x="111321" y="8477"/>
                      <a:pt x="111321" y="8477"/>
                    </a:cubicBezTo>
                    <a:lnTo>
                      <a:pt x="113264" y="8409"/>
                    </a:lnTo>
                    <a:lnTo>
                      <a:pt x="117152" y="8340"/>
                    </a:lnTo>
                    <a:lnTo>
                      <a:pt x="116695" y="8340"/>
                    </a:lnTo>
                    <a:cubicBezTo>
                      <a:pt x="116695" y="8340"/>
                      <a:pt x="123989" y="7653"/>
                      <a:pt x="123989" y="7653"/>
                    </a:cubicBezTo>
                    <a:lnTo>
                      <a:pt x="123555" y="7722"/>
                    </a:lnTo>
                    <a:lnTo>
                      <a:pt x="123761" y="7676"/>
                    </a:lnTo>
                    <a:lnTo>
                      <a:pt x="123806" y="7676"/>
                    </a:lnTo>
                    <a:cubicBezTo>
                      <a:pt x="123806" y="7676"/>
                      <a:pt x="124012" y="7653"/>
                      <a:pt x="123601" y="7722"/>
                    </a:cubicBezTo>
                    <a:lnTo>
                      <a:pt x="123623" y="7722"/>
                    </a:lnTo>
                    <a:cubicBezTo>
                      <a:pt x="123623" y="7722"/>
                      <a:pt x="123646" y="7699"/>
                      <a:pt x="123646" y="7699"/>
                    </a:cubicBezTo>
                    <a:lnTo>
                      <a:pt x="123738" y="7699"/>
                    </a:lnTo>
                    <a:cubicBezTo>
                      <a:pt x="123738" y="7699"/>
                      <a:pt x="124150" y="7607"/>
                      <a:pt x="124150" y="7607"/>
                    </a:cubicBezTo>
                    <a:lnTo>
                      <a:pt x="124950" y="7447"/>
                    </a:lnTo>
                    <a:lnTo>
                      <a:pt x="126573" y="7149"/>
                    </a:lnTo>
                    <a:lnTo>
                      <a:pt x="126779" y="7103"/>
                    </a:lnTo>
                    <a:lnTo>
                      <a:pt x="126871" y="7103"/>
                    </a:lnTo>
                    <a:cubicBezTo>
                      <a:pt x="126871" y="7103"/>
                      <a:pt x="126894" y="7080"/>
                      <a:pt x="126894" y="7080"/>
                    </a:cubicBezTo>
                    <a:lnTo>
                      <a:pt x="126894" y="7080"/>
                    </a:lnTo>
                    <a:cubicBezTo>
                      <a:pt x="126779" y="7103"/>
                      <a:pt x="127191" y="7012"/>
                      <a:pt x="126619" y="7149"/>
                    </a:cubicBezTo>
                    <a:lnTo>
                      <a:pt x="126688" y="7149"/>
                    </a:lnTo>
                    <a:cubicBezTo>
                      <a:pt x="126688" y="7149"/>
                      <a:pt x="127099" y="7035"/>
                      <a:pt x="127099" y="7035"/>
                    </a:cubicBezTo>
                    <a:lnTo>
                      <a:pt x="127923" y="6851"/>
                    </a:lnTo>
                    <a:lnTo>
                      <a:pt x="129523" y="6485"/>
                    </a:lnTo>
                    <a:lnTo>
                      <a:pt x="130324" y="6302"/>
                    </a:lnTo>
                    <a:cubicBezTo>
                      <a:pt x="130324" y="6302"/>
                      <a:pt x="130690" y="6210"/>
                      <a:pt x="130621" y="6256"/>
                    </a:cubicBezTo>
                    <a:lnTo>
                      <a:pt x="131033" y="6141"/>
                    </a:lnTo>
                    <a:lnTo>
                      <a:pt x="132633" y="5706"/>
                    </a:lnTo>
                    <a:lnTo>
                      <a:pt x="135835" y="4859"/>
                    </a:lnTo>
                    <a:lnTo>
                      <a:pt x="137436" y="4424"/>
                    </a:lnTo>
                    <a:lnTo>
                      <a:pt x="138236" y="4218"/>
                    </a:lnTo>
                    <a:lnTo>
                      <a:pt x="138304" y="4218"/>
                    </a:lnTo>
                    <a:cubicBezTo>
                      <a:pt x="138304" y="4218"/>
                      <a:pt x="138327" y="4195"/>
                      <a:pt x="138327" y="4195"/>
                    </a:cubicBezTo>
                    <a:lnTo>
                      <a:pt x="138327" y="4195"/>
                    </a:lnTo>
                    <a:cubicBezTo>
                      <a:pt x="138327" y="4195"/>
                      <a:pt x="138007" y="4309"/>
                      <a:pt x="138167" y="4241"/>
                    </a:cubicBezTo>
                    <a:lnTo>
                      <a:pt x="138282" y="4241"/>
                    </a:lnTo>
                    <a:cubicBezTo>
                      <a:pt x="138282" y="4241"/>
                      <a:pt x="138510" y="4172"/>
                      <a:pt x="138510" y="4172"/>
                    </a:cubicBezTo>
                    <a:lnTo>
                      <a:pt x="138990" y="4057"/>
                    </a:lnTo>
                    <a:lnTo>
                      <a:pt x="140889" y="3622"/>
                    </a:lnTo>
                    <a:cubicBezTo>
                      <a:pt x="141506" y="3485"/>
                      <a:pt x="142192" y="3302"/>
                      <a:pt x="142741" y="3233"/>
                    </a:cubicBezTo>
                    <a:lnTo>
                      <a:pt x="146514" y="2615"/>
                    </a:lnTo>
                    <a:lnTo>
                      <a:pt x="147337" y="2500"/>
                    </a:lnTo>
                    <a:lnTo>
                      <a:pt x="147749" y="2431"/>
                    </a:lnTo>
                    <a:lnTo>
                      <a:pt x="147955" y="2385"/>
                    </a:lnTo>
                    <a:lnTo>
                      <a:pt x="148321" y="2385"/>
                    </a:lnTo>
                    <a:cubicBezTo>
                      <a:pt x="148321" y="2385"/>
                      <a:pt x="148412" y="2363"/>
                      <a:pt x="148412" y="2363"/>
                    </a:cubicBezTo>
                    <a:lnTo>
                      <a:pt x="150059" y="2363"/>
                    </a:lnTo>
                    <a:cubicBezTo>
                      <a:pt x="150059" y="2363"/>
                      <a:pt x="150196" y="2340"/>
                      <a:pt x="150196" y="2340"/>
                    </a:cubicBezTo>
                    <a:cubicBezTo>
                      <a:pt x="150470" y="2340"/>
                      <a:pt x="150767" y="2340"/>
                      <a:pt x="151019" y="2363"/>
                    </a:cubicBezTo>
                    <a:lnTo>
                      <a:pt x="152803" y="2592"/>
                    </a:lnTo>
                    <a:lnTo>
                      <a:pt x="153672" y="2706"/>
                    </a:lnTo>
                    <a:lnTo>
                      <a:pt x="153900" y="2752"/>
                    </a:lnTo>
                    <a:lnTo>
                      <a:pt x="154312" y="2821"/>
                    </a:lnTo>
                    <a:lnTo>
                      <a:pt x="154792" y="2935"/>
                    </a:lnTo>
                    <a:lnTo>
                      <a:pt x="158497" y="3897"/>
                    </a:lnTo>
                    <a:lnTo>
                      <a:pt x="160349" y="4355"/>
                    </a:lnTo>
                    <a:cubicBezTo>
                      <a:pt x="160966" y="4515"/>
                      <a:pt x="161515" y="4698"/>
                      <a:pt x="162087" y="4859"/>
                    </a:cubicBezTo>
                    <a:lnTo>
                      <a:pt x="165540" y="5844"/>
                    </a:lnTo>
                    <a:lnTo>
                      <a:pt x="166386" y="6096"/>
                    </a:lnTo>
                    <a:lnTo>
                      <a:pt x="167141" y="6279"/>
                    </a:lnTo>
                    <a:lnTo>
                      <a:pt x="168650" y="6645"/>
                    </a:lnTo>
                    <a:lnTo>
                      <a:pt x="170136" y="6874"/>
                    </a:lnTo>
                    <a:lnTo>
                      <a:pt x="170845" y="6989"/>
                    </a:lnTo>
                    <a:lnTo>
                      <a:pt x="171440" y="7035"/>
                    </a:lnTo>
                    <a:lnTo>
                      <a:pt x="172011" y="7080"/>
                    </a:lnTo>
                    <a:lnTo>
                      <a:pt x="172309" y="7126"/>
                    </a:lnTo>
                    <a:lnTo>
                      <a:pt x="172744" y="7126"/>
                    </a:lnTo>
                    <a:cubicBezTo>
                      <a:pt x="172744" y="7126"/>
                      <a:pt x="173635" y="7058"/>
                      <a:pt x="173635" y="7058"/>
                    </a:cubicBezTo>
                    <a:lnTo>
                      <a:pt x="174093" y="7058"/>
                    </a:lnTo>
                    <a:cubicBezTo>
                      <a:pt x="174093" y="7058"/>
                      <a:pt x="174321" y="7012"/>
                      <a:pt x="174321" y="7012"/>
                    </a:cubicBezTo>
                    <a:lnTo>
                      <a:pt x="174504" y="7012"/>
                    </a:lnTo>
                    <a:cubicBezTo>
                      <a:pt x="173338" y="7172"/>
                      <a:pt x="174161" y="7058"/>
                      <a:pt x="173910" y="7103"/>
                    </a:cubicBezTo>
                    <a:lnTo>
                      <a:pt x="173910" y="7103"/>
                    </a:lnTo>
                    <a:cubicBezTo>
                      <a:pt x="173910" y="7103"/>
                      <a:pt x="173932" y="7103"/>
                      <a:pt x="173932" y="7103"/>
                    </a:cubicBezTo>
                    <a:lnTo>
                      <a:pt x="174618" y="7012"/>
                    </a:lnTo>
                    <a:lnTo>
                      <a:pt x="175488" y="6828"/>
                    </a:lnTo>
                    <a:lnTo>
                      <a:pt x="176814" y="6393"/>
                    </a:lnTo>
                    <a:lnTo>
                      <a:pt x="176242" y="6645"/>
                    </a:lnTo>
                    <a:lnTo>
                      <a:pt x="178049" y="5706"/>
                    </a:lnTo>
                    <a:lnTo>
                      <a:pt x="177728" y="5912"/>
                    </a:lnTo>
                    <a:lnTo>
                      <a:pt x="179444" y="4561"/>
                    </a:lnTo>
                    <a:lnTo>
                      <a:pt x="184726" y="12050"/>
                    </a:lnTo>
                    <a:lnTo>
                      <a:pt x="182851" y="13127"/>
                    </a:lnTo>
                    <a:lnTo>
                      <a:pt x="182622" y="13287"/>
                    </a:lnTo>
                    <a:lnTo>
                      <a:pt x="182531" y="13332"/>
                    </a:lnTo>
                    <a:lnTo>
                      <a:pt x="179604" y="14432"/>
                    </a:lnTo>
                    <a:cubicBezTo>
                      <a:pt x="179421" y="14501"/>
                      <a:pt x="179238" y="14546"/>
                      <a:pt x="179055" y="14592"/>
                    </a:cubicBezTo>
                    <a:cubicBezTo>
                      <a:pt x="178277" y="14729"/>
                      <a:pt x="177385" y="14913"/>
                      <a:pt x="176722" y="14981"/>
                    </a:cubicBezTo>
                    <a:lnTo>
                      <a:pt x="175831" y="15050"/>
                    </a:lnTo>
                    <a:lnTo>
                      <a:pt x="175373" y="15050"/>
                    </a:lnTo>
                    <a:cubicBezTo>
                      <a:pt x="175373" y="15050"/>
                      <a:pt x="175145" y="15073"/>
                      <a:pt x="175145" y="15073"/>
                    </a:cubicBezTo>
                    <a:lnTo>
                      <a:pt x="174870" y="15073"/>
                    </a:lnTo>
                    <a:cubicBezTo>
                      <a:pt x="174870" y="15073"/>
                      <a:pt x="174824" y="15096"/>
                      <a:pt x="174824" y="15096"/>
                    </a:cubicBezTo>
                    <a:lnTo>
                      <a:pt x="174756" y="15096"/>
                    </a:lnTo>
                    <a:cubicBezTo>
                      <a:pt x="174756" y="15096"/>
                      <a:pt x="174618" y="15073"/>
                      <a:pt x="174618" y="15073"/>
                    </a:cubicBezTo>
                    <a:lnTo>
                      <a:pt x="172309" y="14958"/>
                    </a:lnTo>
                    <a:lnTo>
                      <a:pt x="170159" y="14592"/>
                    </a:lnTo>
                    <a:cubicBezTo>
                      <a:pt x="169450" y="14478"/>
                      <a:pt x="168787" y="14249"/>
                      <a:pt x="168078" y="14066"/>
                    </a:cubicBezTo>
                    <a:lnTo>
                      <a:pt x="167049" y="13791"/>
                    </a:lnTo>
                    <a:lnTo>
                      <a:pt x="166180" y="13493"/>
                    </a:lnTo>
                    <a:lnTo>
                      <a:pt x="164397" y="12875"/>
                    </a:lnTo>
                    <a:lnTo>
                      <a:pt x="162750" y="12210"/>
                    </a:lnTo>
                    <a:lnTo>
                      <a:pt x="159457" y="10905"/>
                    </a:lnTo>
                    <a:cubicBezTo>
                      <a:pt x="158337" y="10493"/>
                      <a:pt x="157193" y="10126"/>
                      <a:pt x="156050" y="9737"/>
                    </a:cubicBezTo>
                    <a:lnTo>
                      <a:pt x="154335" y="9164"/>
                    </a:lnTo>
                    <a:lnTo>
                      <a:pt x="153489" y="8844"/>
                    </a:lnTo>
                    <a:lnTo>
                      <a:pt x="153054" y="8706"/>
                    </a:lnTo>
                    <a:lnTo>
                      <a:pt x="152848" y="8638"/>
                    </a:lnTo>
                    <a:lnTo>
                      <a:pt x="152848" y="8638"/>
                    </a:lnTo>
                    <a:cubicBezTo>
                      <a:pt x="152848" y="8638"/>
                      <a:pt x="152848" y="8638"/>
                      <a:pt x="152848" y="8638"/>
                    </a:cubicBezTo>
                    <a:cubicBezTo>
                      <a:pt x="152803" y="8638"/>
                      <a:pt x="153077" y="8706"/>
                      <a:pt x="152963" y="8684"/>
                    </a:cubicBezTo>
                    <a:lnTo>
                      <a:pt x="152894" y="8684"/>
                    </a:lnTo>
                    <a:cubicBezTo>
                      <a:pt x="152894" y="8684"/>
                      <a:pt x="152803" y="8661"/>
                      <a:pt x="152803" y="8661"/>
                    </a:cubicBezTo>
                    <a:lnTo>
                      <a:pt x="149807" y="8088"/>
                    </a:lnTo>
                    <a:lnTo>
                      <a:pt x="150150" y="8088"/>
                    </a:lnTo>
                    <a:cubicBezTo>
                      <a:pt x="150150" y="8088"/>
                      <a:pt x="148458" y="8019"/>
                      <a:pt x="148458" y="8019"/>
                    </a:cubicBezTo>
                    <a:cubicBezTo>
                      <a:pt x="147840" y="8019"/>
                      <a:pt x="148824" y="7950"/>
                      <a:pt x="148183" y="8019"/>
                    </a:cubicBezTo>
                    <a:lnTo>
                      <a:pt x="147337" y="8111"/>
                    </a:lnTo>
                    <a:lnTo>
                      <a:pt x="144227" y="8409"/>
                    </a:lnTo>
                    <a:cubicBezTo>
                      <a:pt x="143244" y="8477"/>
                      <a:pt x="142032" y="8775"/>
                      <a:pt x="140957" y="8913"/>
                    </a:cubicBezTo>
                    <a:lnTo>
                      <a:pt x="139380" y="9210"/>
                    </a:lnTo>
                    <a:lnTo>
                      <a:pt x="137710" y="9554"/>
                    </a:lnTo>
                    <a:cubicBezTo>
                      <a:pt x="135492" y="9989"/>
                      <a:pt x="133319" y="10493"/>
                      <a:pt x="131078" y="10905"/>
                    </a:cubicBezTo>
                    <a:lnTo>
                      <a:pt x="127580" y="11523"/>
                    </a:lnTo>
                    <a:lnTo>
                      <a:pt x="124378" y="12027"/>
                    </a:lnTo>
                    <a:lnTo>
                      <a:pt x="124332" y="12027"/>
                    </a:lnTo>
                    <a:cubicBezTo>
                      <a:pt x="124332" y="12027"/>
                      <a:pt x="124150" y="12050"/>
                      <a:pt x="124081" y="12050"/>
                    </a:cubicBezTo>
                    <a:lnTo>
                      <a:pt x="115528" y="12325"/>
                    </a:lnTo>
                    <a:cubicBezTo>
                      <a:pt x="112716" y="12325"/>
                      <a:pt x="110017" y="12073"/>
                      <a:pt x="107250" y="11958"/>
                    </a:cubicBezTo>
                    <a:lnTo>
                      <a:pt x="106084" y="11890"/>
                    </a:lnTo>
                    <a:lnTo>
                      <a:pt x="105055" y="11775"/>
                    </a:lnTo>
                    <a:lnTo>
                      <a:pt x="102997" y="11546"/>
                    </a:lnTo>
                    <a:lnTo>
                      <a:pt x="98880" y="11065"/>
                    </a:lnTo>
                    <a:lnTo>
                      <a:pt x="97851" y="10951"/>
                    </a:lnTo>
                    <a:lnTo>
                      <a:pt x="96708" y="10813"/>
                    </a:lnTo>
                    <a:lnTo>
                      <a:pt x="94673" y="10515"/>
                    </a:lnTo>
                    <a:lnTo>
                      <a:pt x="92775" y="10264"/>
                    </a:lnTo>
                    <a:lnTo>
                      <a:pt x="90717" y="10080"/>
                    </a:lnTo>
                    <a:lnTo>
                      <a:pt x="88659" y="9897"/>
                    </a:lnTo>
                    <a:cubicBezTo>
                      <a:pt x="88110" y="9828"/>
                      <a:pt x="87447" y="9897"/>
                      <a:pt x="86829" y="9851"/>
                    </a:cubicBezTo>
                    <a:lnTo>
                      <a:pt x="84954" y="9851"/>
                    </a:lnTo>
                    <a:cubicBezTo>
                      <a:pt x="84954" y="9851"/>
                      <a:pt x="84017" y="9828"/>
                      <a:pt x="84017" y="9828"/>
                    </a:cubicBezTo>
                    <a:lnTo>
                      <a:pt x="82988" y="9920"/>
                    </a:lnTo>
                    <a:lnTo>
                      <a:pt x="80929" y="10103"/>
                    </a:lnTo>
                    <a:lnTo>
                      <a:pt x="79900" y="10241"/>
                    </a:lnTo>
                    <a:lnTo>
                      <a:pt x="79397" y="10241"/>
                    </a:lnTo>
                    <a:cubicBezTo>
                      <a:pt x="79397" y="10241"/>
                      <a:pt x="79260" y="10287"/>
                      <a:pt x="79260" y="10287"/>
                    </a:cubicBezTo>
                    <a:cubicBezTo>
                      <a:pt x="79443" y="10264"/>
                      <a:pt x="79260" y="10287"/>
                      <a:pt x="79260" y="10287"/>
                    </a:cubicBezTo>
                    <a:lnTo>
                      <a:pt x="79031" y="10332"/>
                    </a:lnTo>
                    <a:lnTo>
                      <a:pt x="75395" y="11134"/>
                    </a:lnTo>
                    <a:cubicBezTo>
                      <a:pt x="74115" y="11500"/>
                      <a:pt x="72811" y="12027"/>
                      <a:pt x="71508" y="12439"/>
                    </a:cubicBezTo>
                    <a:lnTo>
                      <a:pt x="71005" y="12600"/>
                    </a:lnTo>
                    <a:lnTo>
                      <a:pt x="70753" y="12691"/>
                    </a:lnTo>
                    <a:lnTo>
                      <a:pt x="70708" y="12691"/>
                    </a:lnTo>
                    <a:cubicBezTo>
                      <a:pt x="70708" y="12691"/>
                      <a:pt x="70662" y="12737"/>
                      <a:pt x="70662" y="12737"/>
                    </a:cubicBezTo>
                    <a:cubicBezTo>
                      <a:pt x="70708" y="12737"/>
                      <a:pt x="70525" y="12783"/>
                      <a:pt x="70753" y="12691"/>
                    </a:cubicBezTo>
                    <a:lnTo>
                      <a:pt x="70639" y="12737"/>
                    </a:lnTo>
                    <a:lnTo>
                      <a:pt x="69747" y="13149"/>
                    </a:lnTo>
                    <a:lnTo>
                      <a:pt x="67918" y="13951"/>
                    </a:lnTo>
                    <a:cubicBezTo>
                      <a:pt x="66683" y="14455"/>
                      <a:pt x="65516" y="15119"/>
                      <a:pt x="64327" y="15737"/>
                    </a:cubicBezTo>
                    <a:cubicBezTo>
                      <a:pt x="63138" y="16333"/>
                      <a:pt x="61972" y="16997"/>
                      <a:pt x="60783" y="17707"/>
                    </a:cubicBezTo>
                    <a:cubicBezTo>
                      <a:pt x="58473" y="19035"/>
                      <a:pt x="56003" y="20524"/>
                      <a:pt x="53808" y="21989"/>
                    </a:cubicBezTo>
                    <a:lnTo>
                      <a:pt x="46879" y="26501"/>
                    </a:lnTo>
                    <a:cubicBezTo>
                      <a:pt x="44570" y="27989"/>
                      <a:pt x="42283" y="29547"/>
                      <a:pt x="39905" y="30990"/>
                    </a:cubicBezTo>
                    <a:cubicBezTo>
                      <a:pt x="37549" y="32455"/>
                      <a:pt x="35148" y="33852"/>
                      <a:pt x="32587" y="35227"/>
                    </a:cubicBezTo>
                    <a:cubicBezTo>
                      <a:pt x="30117" y="36417"/>
                      <a:pt x="27510" y="37540"/>
                      <a:pt x="24858" y="38455"/>
                    </a:cubicBezTo>
                    <a:cubicBezTo>
                      <a:pt x="23554" y="38937"/>
                      <a:pt x="22159" y="39303"/>
                      <a:pt x="20764" y="39692"/>
                    </a:cubicBezTo>
                    <a:cubicBezTo>
                      <a:pt x="20056" y="39898"/>
                      <a:pt x="19392" y="39967"/>
                      <a:pt x="18706" y="40105"/>
                    </a:cubicBezTo>
                    <a:lnTo>
                      <a:pt x="17700" y="40333"/>
                    </a:lnTo>
                    <a:cubicBezTo>
                      <a:pt x="17288" y="40402"/>
                      <a:pt x="16968" y="40402"/>
                      <a:pt x="16602" y="40448"/>
                    </a:cubicBezTo>
                    <a:lnTo>
                      <a:pt x="12326" y="40815"/>
                    </a:lnTo>
                    <a:lnTo>
                      <a:pt x="8210" y="40585"/>
                    </a:lnTo>
                    <a:cubicBezTo>
                      <a:pt x="5237" y="40036"/>
                      <a:pt x="2584" y="39486"/>
                      <a:pt x="92" y="37883"/>
                    </a:cubicBezTo>
                    <a:lnTo>
                      <a:pt x="778" y="3699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899" name="Graphic 3">
              <a:extLst>
                <a:ext uri="{FF2B5EF4-FFF2-40B4-BE49-F238E27FC236}">
                  <a16:creationId xmlns:a16="http://schemas.microsoft.com/office/drawing/2014/main" id="{C0770F20-2148-2AB9-AAB8-996DA6DE01F3}"/>
                </a:ext>
              </a:extLst>
            </p:cNvPr>
            <p:cNvGrpSpPr/>
            <p:nvPr/>
          </p:nvGrpSpPr>
          <p:grpSpPr>
            <a:xfrm>
              <a:off x="5397063" y="3747007"/>
              <a:ext cx="50178" cy="41121"/>
              <a:chOff x="4496800" y="3747007"/>
              <a:chExt cx="50178" cy="41121"/>
            </a:xfrm>
            <a:solidFill>
              <a:srgbClr val="EDA69A"/>
            </a:solidFill>
          </p:grpSpPr>
          <p:sp>
            <p:nvSpPr>
              <p:cNvPr id="1041" name="Freeform: Shape 2078">
                <a:extLst>
                  <a:ext uri="{FF2B5EF4-FFF2-40B4-BE49-F238E27FC236}">
                    <a16:creationId xmlns:a16="http://schemas.microsoft.com/office/drawing/2014/main" id="{1F8C2D08-EF5B-4DFE-DF41-A22DFFB52180}"/>
                  </a:ext>
                </a:extLst>
              </p:cNvPr>
              <p:cNvSpPr/>
              <p:nvPr/>
            </p:nvSpPr>
            <p:spPr>
              <a:xfrm>
                <a:off x="4501461" y="3749594"/>
                <a:ext cx="44980" cy="33987"/>
              </a:xfrm>
              <a:custGeom>
                <a:avLst/>
                <a:gdLst>
                  <a:gd name="connsiteX0" fmla="*/ 44981 w 44980"/>
                  <a:gd name="connsiteY0" fmla="*/ 642 h 33987"/>
                  <a:gd name="connsiteX1" fmla="*/ 42511 w 44980"/>
                  <a:gd name="connsiteY1" fmla="*/ 1261 h 33987"/>
                  <a:gd name="connsiteX2" fmla="*/ 36566 w 44980"/>
                  <a:gd name="connsiteY2" fmla="*/ 3619 h 33987"/>
                  <a:gd name="connsiteX3" fmla="*/ 33021 w 44980"/>
                  <a:gd name="connsiteY3" fmla="*/ 5704 h 33987"/>
                  <a:gd name="connsiteX4" fmla="*/ 29431 w 44980"/>
                  <a:gd name="connsiteY4" fmla="*/ 8520 h 33987"/>
                  <a:gd name="connsiteX5" fmla="*/ 26047 w 44980"/>
                  <a:gd name="connsiteY5" fmla="*/ 11956 h 33987"/>
                  <a:gd name="connsiteX6" fmla="*/ 24491 w 44980"/>
                  <a:gd name="connsiteY6" fmla="*/ 13857 h 33987"/>
                  <a:gd name="connsiteX7" fmla="*/ 22822 w 44980"/>
                  <a:gd name="connsiteY7" fmla="*/ 16032 h 33987"/>
                  <a:gd name="connsiteX8" fmla="*/ 19575 w 44980"/>
                  <a:gd name="connsiteY8" fmla="*/ 20269 h 33987"/>
                  <a:gd name="connsiteX9" fmla="*/ 16350 w 44980"/>
                  <a:gd name="connsiteY9" fmla="*/ 24414 h 33987"/>
                  <a:gd name="connsiteX10" fmla="*/ 12829 w 44980"/>
                  <a:gd name="connsiteY10" fmla="*/ 28239 h 33987"/>
                  <a:gd name="connsiteX11" fmla="*/ 10976 w 44980"/>
                  <a:gd name="connsiteY11" fmla="*/ 29865 h 33987"/>
                  <a:gd name="connsiteX12" fmla="*/ 9033 w 44980"/>
                  <a:gd name="connsiteY12" fmla="*/ 31124 h 33987"/>
                  <a:gd name="connsiteX13" fmla="*/ 8141 w 44980"/>
                  <a:gd name="connsiteY13" fmla="*/ 31720 h 33987"/>
                  <a:gd name="connsiteX14" fmla="*/ 7203 w 44980"/>
                  <a:gd name="connsiteY14" fmla="*/ 32109 h 33987"/>
                  <a:gd name="connsiteX15" fmla="*/ 5443 w 44980"/>
                  <a:gd name="connsiteY15" fmla="*/ 32796 h 33987"/>
                  <a:gd name="connsiteX16" fmla="*/ 2538 w 44980"/>
                  <a:gd name="connsiteY16" fmla="*/ 33575 h 33987"/>
                  <a:gd name="connsiteX17" fmla="*/ 0 w 44980"/>
                  <a:gd name="connsiteY17" fmla="*/ 33987 h 33987"/>
                  <a:gd name="connsiteX18" fmla="*/ 2081 w 44980"/>
                  <a:gd name="connsiteY18" fmla="*/ 32544 h 33987"/>
                  <a:gd name="connsiteX19" fmla="*/ 4368 w 44980"/>
                  <a:gd name="connsiteY19" fmla="*/ 30850 h 33987"/>
                  <a:gd name="connsiteX20" fmla="*/ 5671 w 44980"/>
                  <a:gd name="connsiteY20" fmla="*/ 29750 h 33987"/>
                  <a:gd name="connsiteX21" fmla="*/ 6380 w 44980"/>
                  <a:gd name="connsiteY21" fmla="*/ 29178 h 33987"/>
                  <a:gd name="connsiteX22" fmla="*/ 7021 w 44980"/>
                  <a:gd name="connsiteY22" fmla="*/ 28468 h 33987"/>
                  <a:gd name="connsiteX23" fmla="*/ 8347 w 44980"/>
                  <a:gd name="connsiteY23" fmla="*/ 27025 h 33987"/>
                  <a:gd name="connsiteX24" fmla="*/ 9627 w 44980"/>
                  <a:gd name="connsiteY24" fmla="*/ 25307 h 33987"/>
                  <a:gd name="connsiteX25" fmla="*/ 12234 w 44980"/>
                  <a:gd name="connsiteY25" fmla="*/ 21437 h 33987"/>
                  <a:gd name="connsiteX26" fmla="*/ 15093 w 44980"/>
                  <a:gd name="connsiteY26" fmla="*/ 16971 h 33987"/>
                  <a:gd name="connsiteX27" fmla="*/ 18340 w 44980"/>
                  <a:gd name="connsiteY27" fmla="*/ 12459 h 33987"/>
                  <a:gd name="connsiteX28" fmla="*/ 20032 w 44980"/>
                  <a:gd name="connsiteY28" fmla="*/ 10330 h 33987"/>
                  <a:gd name="connsiteX29" fmla="*/ 22022 w 44980"/>
                  <a:gd name="connsiteY29" fmla="*/ 8154 h 33987"/>
                  <a:gd name="connsiteX30" fmla="*/ 26390 w 44980"/>
                  <a:gd name="connsiteY30" fmla="*/ 4467 h 33987"/>
                  <a:gd name="connsiteX31" fmla="*/ 31031 w 44980"/>
                  <a:gd name="connsiteY31" fmla="*/ 1902 h 33987"/>
                  <a:gd name="connsiteX32" fmla="*/ 33318 w 44980"/>
                  <a:gd name="connsiteY32" fmla="*/ 1054 h 33987"/>
                  <a:gd name="connsiteX33" fmla="*/ 35537 w 44980"/>
                  <a:gd name="connsiteY33" fmla="*/ 505 h 33987"/>
                  <a:gd name="connsiteX34" fmla="*/ 39447 w 44980"/>
                  <a:gd name="connsiteY34" fmla="*/ 24 h 33987"/>
                  <a:gd name="connsiteX35" fmla="*/ 42443 w 44980"/>
                  <a:gd name="connsiteY35" fmla="*/ 138 h 33987"/>
                  <a:gd name="connsiteX36" fmla="*/ 44981 w 44980"/>
                  <a:gd name="connsiteY36" fmla="*/ 665 h 3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980" h="33987">
                    <a:moveTo>
                      <a:pt x="44981" y="642"/>
                    </a:moveTo>
                    <a:cubicBezTo>
                      <a:pt x="44981" y="642"/>
                      <a:pt x="44043" y="802"/>
                      <a:pt x="42511" y="1261"/>
                    </a:cubicBezTo>
                    <a:cubicBezTo>
                      <a:pt x="40979" y="1696"/>
                      <a:pt x="38875" y="2429"/>
                      <a:pt x="36566" y="3619"/>
                    </a:cubicBezTo>
                    <a:cubicBezTo>
                      <a:pt x="35422" y="4215"/>
                      <a:pt x="34233" y="4925"/>
                      <a:pt x="33021" y="5704"/>
                    </a:cubicBezTo>
                    <a:cubicBezTo>
                      <a:pt x="31832" y="6551"/>
                      <a:pt x="30597" y="7467"/>
                      <a:pt x="29431" y="8520"/>
                    </a:cubicBezTo>
                    <a:cubicBezTo>
                      <a:pt x="28242" y="9551"/>
                      <a:pt x="27121" y="10719"/>
                      <a:pt x="26047" y="11956"/>
                    </a:cubicBezTo>
                    <a:cubicBezTo>
                      <a:pt x="25520" y="12597"/>
                      <a:pt x="24949" y="13238"/>
                      <a:pt x="24491" y="13857"/>
                    </a:cubicBezTo>
                    <a:lnTo>
                      <a:pt x="22822" y="16032"/>
                    </a:lnTo>
                    <a:cubicBezTo>
                      <a:pt x="21656" y="17475"/>
                      <a:pt x="20650" y="18895"/>
                      <a:pt x="19575" y="20269"/>
                    </a:cubicBezTo>
                    <a:cubicBezTo>
                      <a:pt x="18546" y="21643"/>
                      <a:pt x="17402" y="23086"/>
                      <a:pt x="16350" y="24414"/>
                    </a:cubicBezTo>
                    <a:cubicBezTo>
                      <a:pt x="15161" y="25765"/>
                      <a:pt x="14132" y="27094"/>
                      <a:pt x="12829" y="28239"/>
                    </a:cubicBezTo>
                    <a:cubicBezTo>
                      <a:pt x="12189" y="28788"/>
                      <a:pt x="11617" y="29384"/>
                      <a:pt x="10976" y="29865"/>
                    </a:cubicBezTo>
                    <a:cubicBezTo>
                      <a:pt x="10313" y="30300"/>
                      <a:pt x="9650" y="30712"/>
                      <a:pt x="9033" y="31124"/>
                    </a:cubicBezTo>
                    <a:cubicBezTo>
                      <a:pt x="8713" y="31307"/>
                      <a:pt x="8415" y="31514"/>
                      <a:pt x="8141" y="31720"/>
                    </a:cubicBezTo>
                    <a:cubicBezTo>
                      <a:pt x="7821" y="31857"/>
                      <a:pt x="7501" y="31972"/>
                      <a:pt x="7203" y="32109"/>
                    </a:cubicBezTo>
                    <a:cubicBezTo>
                      <a:pt x="6586" y="32361"/>
                      <a:pt x="5992" y="32590"/>
                      <a:pt x="5443" y="32796"/>
                    </a:cubicBezTo>
                    <a:cubicBezTo>
                      <a:pt x="4391" y="33300"/>
                      <a:pt x="3362" y="33392"/>
                      <a:pt x="2538" y="33575"/>
                    </a:cubicBezTo>
                    <a:cubicBezTo>
                      <a:pt x="915" y="33895"/>
                      <a:pt x="0" y="33987"/>
                      <a:pt x="0" y="33987"/>
                    </a:cubicBezTo>
                    <a:cubicBezTo>
                      <a:pt x="0" y="33987"/>
                      <a:pt x="777" y="33415"/>
                      <a:pt x="2081" y="32544"/>
                    </a:cubicBezTo>
                    <a:cubicBezTo>
                      <a:pt x="2744" y="32063"/>
                      <a:pt x="3590" y="31605"/>
                      <a:pt x="4368" y="30850"/>
                    </a:cubicBezTo>
                    <a:cubicBezTo>
                      <a:pt x="4779" y="30506"/>
                      <a:pt x="5214" y="30163"/>
                      <a:pt x="5671" y="29750"/>
                    </a:cubicBezTo>
                    <a:cubicBezTo>
                      <a:pt x="5900" y="29567"/>
                      <a:pt x="6129" y="29384"/>
                      <a:pt x="6380" y="29178"/>
                    </a:cubicBezTo>
                    <a:cubicBezTo>
                      <a:pt x="6586" y="28949"/>
                      <a:pt x="6792" y="28720"/>
                      <a:pt x="7021" y="28468"/>
                    </a:cubicBezTo>
                    <a:cubicBezTo>
                      <a:pt x="7455" y="28010"/>
                      <a:pt x="7889" y="27529"/>
                      <a:pt x="8347" y="27025"/>
                    </a:cubicBezTo>
                    <a:cubicBezTo>
                      <a:pt x="8781" y="26498"/>
                      <a:pt x="9170" y="25926"/>
                      <a:pt x="9627" y="25307"/>
                    </a:cubicBezTo>
                    <a:cubicBezTo>
                      <a:pt x="10542" y="24208"/>
                      <a:pt x="11319" y="22742"/>
                      <a:pt x="12234" y="21437"/>
                    </a:cubicBezTo>
                    <a:cubicBezTo>
                      <a:pt x="13149" y="19971"/>
                      <a:pt x="14018" y="18528"/>
                      <a:pt x="15093" y="16971"/>
                    </a:cubicBezTo>
                    <a:cubicBezTo>
                      <a:pt x="16122" y="15437"/>
                      <a:pt x="17220" y="13880"/>
                      <a:pt x="18340" y="12459"/>
                    </a:cubicBezTo>
                    <a:lnTo>
                      <a:pt x="20032" y="10330"/>
                    </a:lnTo>
                    <a:cubicBezTo>
                      <a:pt x="20650" y="9528"/>
                      <a:pt x="21359" y="8864"/>
                      <a:pt x="22022" y="8154"/>
                    </a:cubicBezTo>
                    <a:cubicBezTo>
                      <a:pt x="23371" y="6780"/>
                      <a:pt x="24834" y="5520"/>
                      <a:pt x="26390" y="4467"/>
                    </a:cubicBezTo>
                    <a:cubicBezTo>
                      <a:pt x="27899" y="3414"/>
                      <a:pt x="29500" y="2589"/>
                      <a:pt x="31031" y="1902"/>
                    </a:cubicBezTo>
                    <a:cubicBezTo>
                      <a:pt x="31809" y="1581"/>
                      <a:pt x="32587" y="1306"/>
                      <a:pt x="33318" y="1054"/>
                    </a:cubicBezTo>
                    <a:cubicBezTo>
                      <a:pt x="34073" y="849"/>
                      <a:pt x="34827" y="642"/>
                      <a:pt x="35537" y="505"/>
                    </a:cubicBezTo>
                    <a:cubicBezTo>
                      <a:pt x="36954" y="184"/>
                      <a:pt x="38281" y="47"/>
                      <a:pt x="39447" y="24"/>
                    </a:cubicBezTo>
                    <a:cubicBezTo>
                      <a:pt x="40613" y="-45"/>
                      <a:pt x="41619" y="47"/>
                      <a:pt x="42443" y="138"/>
                    </a:cubicBezTo>
                    <a:cubicBezTo>
                      <a:pt x="44089" y="322"/>
                      <a:pt x="44981" y="665"/>
                      <a:pt x="44981" y="66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2" name="Freeform: Shape 2079">
                <a:extLst>
                  <a:ext uri="{FF2B5EF4-FFF2-40B4-BE49-F238E27FC236}">
                    <a16:creationId xmlns:a16="http://schemas.microsoft.com/office/drawing/2014/main" id="{CB885A64-9498-83A0-657E-6AFF5FC6D38B}"/>
                  </a:ext>
                </a:extLst>
              </p:cNvPr>
              <p:cNvSpPr/>
              <p:nvPr/>
            </p:nvSpPr>
            <p:spPr>
              <a:xfrm>
                <a:off x="4496800" y="3747007"/>
                <a:ext cx="50178" cy="41121"/>
              </a:xfrm>
              <a:custGeom>
                <a:avLst/>
                <a:gdLst>
                  <a:gd name="connsiteX0" fmla="*/ 49756 w 50178"/>
                  <a:gd name="connsiteY0" fmla="*/ 3779 h 41121"/>
                  <a:gd name="connsiteX1" fmla="*/ 46921 w 50178"/>
                  <a:gd name="connsiteY1" fmla="*/ 4786 h 41121"/>
                  <a:gd name="connsiteX2" fmla="*/ 44154 w 50178"/>
                  <a:gd name="connsiteY2" fmla="*/ 6115 h 41121"/>
                  <a:gd name="connsiteX3" fmla="*/ 41661 w 50178"/>
                  <a:gd name="connsiteY3" fmla="*/ 7489 h 41121"/>
                  <a:gd name="connsiteX4" fmla="*/ 39123 w 50178"/>
                  <a:gd name="connsiteY4" fmla="*/ 9275 h 41121"/>
                  <a:gd name="connsiteX5" fmla="*/ 38803 w 50178"/>
                  <a:gd name="connsiteY5" fmla="*/ 9481 h 41121"/>
                  <a:gd name="connsiteX6" fmla="*/ 38643 w 50178"/>
                  <a:gd name="connsiteY6" fmla="*/ 9619 h 41121"/>
                  <a:gd name="connsiteX7" fmla="*/ 38574 w 50178"/>
                  <a:gd name="connsiteY7" fmla="*/ 9664 h 41121"/>
                  <a:gd name="connsiteX8" fmla="*/ 38528 w 50178"/>
                  <a:gd name="connsiteY8" fmla="*/ 9664 h 41121"/>
                  <a:gd name="connsiteX9" fmla="*/ 38505 w 50178"/>
                  <a:gd name="connsiteY9" fmla="*/ 9687 h 41121"/>
                  <a:gd name="connsiteX10" fmla="*/ 38688 w 50178"/>
                  <a:gd name="connsiteY10" fmla="*/ 9573 h 41121"/>
                  <a:gd name="connsiteX11" fmla="*/ 38688 w 50178"/>
                  <a:gd name="connsiteY11" fmla="*/ 9573 h 41121"/>
                  <a:gd name="connsiteX12" fmla="*/ 38117 w 50178"/>
                  <a:gd name="connsiteY12" fmla="*/ 10100 h 41121"/>
                  <a:gd name="connsiteX13" fmla="*/ 36973 w 50178"/>
                  <a:gd name="connsiteY13" fmla="*/ 11130 h 41121"/>
                  <a:gd name="connsiteX14" fmla="*/ 35830 w 50178"/>
                  <a:gd name="connsiteY14" fmla="*/ 12161 h 41121"/>
                  <a:gd name="connsiteX15" fmla="*/ 35533 w 50178"/>
                  <a:gd name="connsiteY15" fmla="*/ 12390 h 41121"/>
                  <a:gd name="connsiteX16" fmla="*/ 35395 w 50178"/>
                  <a:gd name="connsiteY16" fmla="*/ 12527 h 41121"/>
                  <a:gd name="connsiteX17" fmla="*/ 35327 w 50178"/>
                  <a:gd name="connsiteY17" fmla="*/ 12596 h 41121"/>
                  <a:gd name="connsiteX18" fmla="*/ 35510 w 50178"/>
                  <a:gd name="connsiteY18" fmla="*/ 12436 h 41121"/>
                  <a:gd name="connsiteX19" fmla="*/ 35510 w 50178"/>
                  <a:gd name="connsiteY19" fmla="*/ 12436 h 41121"/>
                  <a:gd name="connsiteX20" fmla="*/ 35510 w 50178"/>
                  <a:gd name="connsiteY20" fmla="*/ 12481 h 41121"/>
                  <a:gd name="connsiteX21" fmla="*/ 35510 w 50178"/>
                  <a:gd name="connsiteY21" fmla="*/ 12527 h 41121"/>
                  <a:gd name="connsiteX22" fmla="*/ 34984 w 50178"/>
                  <a:gd name="connsiteY22" fmla="*/ 13123 h 41121"/>
                  <a:gd name="connsiteX23" fmla="*/ 32994 w 50178"/>
                  <a:gd name="connsiteY23" fmla="*/ 15481 h 41121"/>
                  <a:gd name="connsiteX24" fmla="*/ 32491 w 50178"/>
                  <a:gd name="connsiteY24" fmla="*/ 16077 h 41121"/>
                  <a:gd name="connsiteX25" fmla="*/ 32423 w 50178"/>
                  <a:gd name="connsiteY25" fmla="*/ 16146 h 41121"/>
                  <a:gd name="connsiteX26" fmla="*/ 32423 w 50178"/>
                  <a:gd name="connsiteY26" fmla="*/ 16146 h 41121"/>
                  <a:gd name="connsiteX27" fmla="*/ 32606 w 50178"/>
                  <a:gd name="connsiteY27" fmla="*/ 15963 h 41121"/>
                  <a:gd name="connsiteX28" fmla="*/ 32606 w 50178"/>
                  <a:gd name="connsiteY28" fmla="*/ 15963 h 41121"/>
                  <a:gd name="connsiteX29" fmla="*/ 32583 w 50178"/>
                  <a:gd name="connsiteY29" fmla="*/ 16031 h 41121"/>
                  <a:gd name="connsiteX30" fmla="*/ 32468 w 50178"/>
                  <a:gd name="connsiteY30" fmla="*/ 16191 h 41121"/>
                  <a:gd name="connsiteX31" fmla="*/ 32240 w 50178"/>
                  <a:gd name="connsiteY31" fmla="*/ 16535 h 41121"/>
                  <a:gd name="connsiteX32" fmla="*/ 31371 w 50178"/>
                  <a:gd name="connsiteY32" fmla="*/ 17795 h 41121"/>
                  <a:gd name="connsiteX33" fmla="*/ 27941 w 50178"/>
                  <a:gd name="connsiteY33" fmla="*/ 22970 h 41121"/>
                  <a:gd name="connsiteX34" fmla="*/ 24488 w 50178"/>
                  <a:gd name="connsiteY34" fmla="*/ 28077 h 41121"/>
                  <a:gd name="connsiteX35" fmla="*/ 24053 w 50178"/>
                  <a:gd name="connsiteY35" fmla="*/ 28719 h 41121"/>
                  <a:gd name="connsiteX36" fmla="*/ 23824 w 50178"/>
                  <a:gd name="connsiteY36" fmla="*/ 29062 h 41121"/>
                  <a:gd name="connsiteX37" fmla="*/ 23779 w 50178"/>
                  <a:gd name="connsiteY37" fmla="*/ 29108 h 41121"/>
                  <a:gd name="connsiteX38" fmla="*/ 23596 w 50178"/>
                  <a:gd name="connsiteY38" fmla="*/ 29337 h 41121"/>
                  <a:gd name="connsiteX39" fmla="*/ 23481 w 50178"/>
                  <a:gd name="connsiteY39" fmla="*/ 29497 h 41121"/>
                  <a:gd name="connsiteX40" fmla="*/ 22567 w 50178"/>
                  <a:gd name="connsiteY40" fmla="*/ 30711 h 41121"/>
                  <a:gd name="connsiteX41" fmla="*/ 22087 w 50178"/>
                  <a:gd name="connsiteY41" fmla="*/ 31329 h 41121"/>
                  <a:gd name="connsiteX42" fmla="*/ 21492 w 50178"/>
                  <a:gd name="connsiteY42" fmla="*/ 32016 h 41121"/>
                  <a:gd name="connsiteX43" fmla="*/ 20257 w 50178"/>
                  <a:gd name="connsiteY43" fmla="*/ 33413 h 41121"/>
                  <a:gd name="connsiteX44" fmla="*/ 19022 w 50178"/>
                  <a:gd name="connsiteY44" fmla="*/ 34627 h 41121"/>
                  <a:gd name="connsiteX45" fmla="*/ 18473 w 50178"/>
                  <a:gd name="connsiteY45" fmla="*/ 35154 h 41121"/>
                  <a:gd name="connsiteX46" fmla="*/ 18199 w 50178"/>
                  <a:gd name="connsiteY46" fmla="*/ 35429 h 41121"/>
                  <a:gd name="connsiteX47" fmla="*/ 17581 w 50178"/>
                  <a:gd name="connsiteY47" fmla="*/ 35864 h 41121"/>
                  <a:gd name="connsiteX48" fmla="*/ 15066 w 50178"/>
                  <a:gd name="connsiteY48" fmla="*/ 37696 h 41121"/>
                  <a:gd name="connsiteX49" fmla="*/ 14792 w 50178"/>
                  <a:gd name="connsiteY49" fmla="*/ 37834 h 41121"/>
                  <a:gd name="connsiteX50" fmla="*/ 14540 w 50178"/>
                  <a:gd name="connsiteY50" fmla="*/ 37948 h 41121"/>
                  <a:gd name="connsiteX51" fmla="*/ 13397 w 50178"/>
                  <a:gd name="connsiteY51" fmla="*/ 38475 h 41121"/>
                  <a:gd name="connsiteX52" fmla="*/ 12436 w 50178"/>
                  <a:gd name="connsiteY52" fmla="*/ 38933 h 41121"/>
                  <a:gd name="connsiteX53" fmla="*/ 11956 w 50178"/>
                  <a:gd name="connsiteY53" fmla="*/ 39162 h 41121"/>
                  <a:gd name="connsiteX54" fmla="*/ 11841 w 50178"/>
                  <a:gd name="connsiteY54" fmla="*/ 39208 h 41121"/>
                  <a:gd name="connsiteX55" fmla="*/ 11773 w 50178"/>
                  <a:gd name="connsiteY55" fmla="*/ 39208 h 41121"/>
                  <a:gd name="connsiteX56" fmla="*/ 11750 w 50178"/>
                  <a:gd name="connsiteY56" fmla="*/ 39253 h 41121"/>
                  <a:gd name="connsiteX57" fmla="*/ 11522 w 50178"/>
                  <a:gd name="connsiteY57" fmla="*/ 39345 h 41121"/>
                  <a:gd name="connsiteX58" fmla="*/ 11270 w 50178"/>
                  <a:gd name="connsiteY58" fmla="*/ 39437 h 41121"/>
                  <a:gd name="connsiteX59" fmla="*/ 10287 w 50178"/>
                  <a:gd name="connsiteY59" fmla="*/ 39826 h 41121"/>
                  <a:gd name="connsiteX60" fmla="*/ 9052 w 50178"/>
                  <a:gd name="connsiteY60" fmla="*/ 40192 h 41121"/>
                  <a:gd name="connsiteX61" fmla="*/ 8366 w 50178"/>
                  <a:gd name="connsiteY61" fmla="*/ 40376 h 41121"/>
                  <a:gd name="connsiteX62" fmla="*/ 7497 w 50178"/>
                  <a:gd name="connsiteY62" fmla="*/ 40559 h 41121"/>
                  <a:gd name="connsiteX63" fmla="*/ 5416 w 50178"/>
                  <a:gd name="connsiteY63" fmla="*/ 41017 h 41121"/>
                  <a:gd name="connsiteX64" fmla="*/ 110 w 50178"/>
                  <a:gd name="connsiteY64" fmla="*/ 37627 h 41121"/>
                  <a:gd name="connsiteX65" fmla="*/ 1711 w 50178"/>
                  <a:gd name="connsiteY65" fmla="*/ 33139 h 41121"/>
                  <a:gd name="connsiteX66" fmla="*/ 1985 w 50178"/>
                  <a:gd name="connsiteY66" fmla="*/ 32933 h 41121"/>
                  <a:gd name="connsiteX67" fmla="*/ 3724 w 50178"/>
                  <a:gd name="connsiteY67" fmla="*/ 31559 h 41121"/>
                  <a:gd name="connsiteX68" fmla="*/ 4501 w 50178"/>
                  <a:gd name="connsiteY68" fmla="*/ 30940 h 41121"/>
                  <a:gd name="connsiteX69" fmla="*/ 4890 w 50178"/>
                  <a:gd name="connsiteY69" fmla="*/ 30620 h 41121"/>
                  <a:gd name="connsiteX70" fmla="*/ 5233 w 50178"/>
                  <a:gd name="connsiteY70" fmla="*/ 30345 h 41121"/>
                  <a:gd name="connsiteX71" fmla="*/ 5644 w 50178"/>
                  <a:gd name="connsiteY71" fmla="*/ 29978 h 41121"/>
                  <a:gd name="connsiteX72" fmla="*/ 6056 w 50178"/>
                  <a:gd name="connsiteY72" fmla="*/ 29589 h 41121"/>
                  <a:gd name="connsiteX73" fmla="*/ 6399 w 50178"/>
                  <a:gd name="connsiteY73" fmla="*/ 29246 h 41121"/>
                  <a:gd name="connsiteX74" fmla="*/ 7108 w 50178"/>
                  <a:gd name="connsiteY74" fmla="*/ 28535 h 41121"/>
                  <a:gd name="connsiteX75" fmla="*/ 7931 w 50178"/>
                  <a:gd name="connsiteY75" fmla="*/ 27780 h 41121"/>
                  <a:gd name="connsiteX76" fmla="*/ 7359 w 50178"/>
                  <a:gd name="connsiteY76" fmla="*/ 28307 h 41121"/>
                  <a:gd name="connsiteX77" fmla="*/ 8915 w 50178"/>
                  <a:gd name="connsiteY77" fmla="*/ 26314 h 41121"/>
                  <a:gd name="connsiteX78" fmla="*/ 9097 w 50178"/>
                  <a:gd name="connsiteY78" fmla="*/ 26062 h 41121"/>
                  <a:gd name="connsiteX79" fmla="*/ 9143 w 50178"/>
                  <a:gd name="connsiteY79" fmla="*/ 26016 h 41121"/>
                  <a:gd name="connsiteX80" fmla="*/ 9166 w 50178"/>
                  <a:gd name="connsiteY80" fmla="*/ 26016 h 41121"/>
                  <a:gd name="connsiteX81" fmla="*/ 8915 w 50178"/>
                  <a:gd name="connsiteY81" fmla="*/ 26291 h 41121"/>
                  <a:gd name="connsiteX82" fmla="*/ 8915 w 50178"/>
                  <a:gd name="connsiteY82" fmla="*/ 26291 h 41121"/>
                  <a:gd name="connsiteX83" fmla="*/ 8915 w 50178"/>
                  <a:gd name="connsiteY83" fmla="*/ 26268 h 41121"/>
                  <a:gd name="connsiteX84" fmla="*/ 9006 w 50178"/>
                  <a:gd name="connsiteY84" fmla="*/ 26131 h 41121"/>
                  <a:gd name="connsiteX85" fmla="*/ 9349 w 50178"/>
                  <a:gd name="connsiteY85" fmla="*/ 25604 h 41121"/>
                  <a:gd name="connsiteX86" fmla="*/ 10012 w 50178"/>
                  <a:gd name="connsiteY86" fmla="*/ 24573 h 41121"/>
                  <a:gd name="connsiteX87" fmla="*/ 10058 w 50178"/>
                  <a:gd name="connsiteY87" fmla="*/ 24505 h 41121"/>
                  <a:gd name="connsiteX88" fmla="*/ 9921 w 50178"/>
                  <a:gd name="connsiteY88" fmla="*/ 24665 h 41121"/>
                  <a:gd name="connsiteX89" fmla="*/ 9921 w 50178"/>
                  <a:gd name="connsiteY89" fmla="*/ 24665 h 41121"/>
                  <a:gd name="connsiteX90" fmla="*/ 9921 w 50178"/>
                  <a:gd name="connsiteY90" fmla="*/ 24665 h 41121"/>
                  <a:gd name="connsiteX91" fmla="*/ 9921 w 50178"/>
                  <a:gd name="connsiteY91" fmla="*/ 24619 h 41121"/>
                  <a:gd name="connsiteX92" fmla="*/ 10035 w 50178"/>
                  <a:gd name="connsiteY92" fmla="*/ 24482 h 41121"/>
                  <a:gd name="connsiteX93" fmla="*/ 10195 w 50178"/>
                  <a:gd name="connsiteY93" fmla="*/ 24207 h 41121"/>
                  <a:gd name="connsiteX94" fmla="*/ 10515 w 50178"/>
                  <a:gd name="connsiteY94" fmla="*/ 23657 h 41121"/>
                  <a:gd name="connsiteX95" fmla="*/ 11133 w 50178"/>
                  <a:gd name="connsiteY95" fmla="*/ 22581 h 41121"/>
                  <a:gd name="connsiteX96" fmla="*/ 11727 w 50178"/>
                  <a:gd name="connsiteY96" fmla="*/ 21551 h 41121"/>
                  <a:gd name="connsiteX97" fmla="*/ 12025 w 50178"/>
                  <a:gd name="connsiteY97" fmla="*/ 21047 h 41121"/>
                  <a:gd name="connsiteX98" fmla="*/ 12184 w 50178"/>
                  <a:gd name="connsiteY98" fmla="*/ 20772 h 41121"/>
                  <a:gd name="connsiteX99" fmla="*/ 12184 w 50178"/>
                  <a:gd name="connsiteY99" fmla="*/ 20703 h 41121"/>
                  <a:gd name="connsiteX100" fmla="*/ 12231 w 50178"/>
                  <a:gd name="connsiteY100" fmla="*/ 20703 h 41121"/>
                  <a:gd name="connsiteX101" fmla="*/ 12231 w 50178"/>
                  <a:gd name="connsiteY101" fmla="*/ 20703 h 41121"/>
                  <a:gd name="connsiteX102" fmla="*/ 12162 w 50178"/>
                  <a:gd name="connsiteY102" fmla="*/ 20817 h 41121"/>
                  <a:gd name="connsiteX103" fmla="*/ 12162 w 50178"/>
                  <a:gd name="connsiteY103" fmla="*/ 20749 h 41121"/>
                  <a:gd name="connsiteX104" fmla="*/ 12253 w 50178"/>
                  <a:gd name="connsiteY104" fmla="*/ 20612 h 41121"/>
                  <a:gd name="connsiteX105" fmla="*/ 14792 w 50178"/>
                  <a:gd name="connsiteY105" fmla="*/ 16352 h 41121"/>
                  <a:gd name="connsiteX106" fmla="*/ 15683 w 50178"/>
                  <a:gd name="connsiteY106" fmla="*/ 15092 h 41121"/>
                  <a:gd name="connsiteX107" fmla="*/ 16438 w 50178"/>
                  <a:gd name="connsiteY107" fmla="*/ 14107 h 41121"/>
                  <a:gd name="connsiteX108" fmla="*/ 17947 w 50178"/>
                  <a:gd name="connsiteY108" fmla="*/ 12138 h 41121"/>
                  <a:gd name="connsiteX109" fmla="*/ 18336 w 50178"/>
                  <a:gd name="connsiteY109" fmla="*/ 11657 h 41121"/>
                  <a:gd name="connsiteX110" fmla="*/ 18542 w 50178"/>
                  <a:gd name="connsiteY110" fmla="*/ 11382 h 41121"/>
                  <a:gd name="connsiteX111" fmla="*/ 18588 w 50178"/>
                  <a:gd name="connsiteY111" fmla="*/ 11336 h 41121"/>
                  <a:gd name="connsiteX112" fmla="*/ 18679 w 50178"/>
                  <a:gd name="connsiteY112" fmla="*/ 11222 h 41121"/>
                  <a:gd name="connsiteX113" fmla="*/ 18885 w 50178"/>
                  <a:gd name="connsiteY113" fmla="*/ 10993 h 41121"/>
                  <a:gd name="connsiteX114" fmla="*/ 19731 w 50178"/>
                  <a:gd name="connsiteY114" fmla="*/ 10100 h 41121"/>
                  <a:gd name="connsiteX115" fmla="*/ 20668 w 50178"/>
                  <a:gd name="connsiteY115" fmla="*/ 9115 h 41121"/>
                  <a:gd name="connsiteX116" fmla="*/ 21583 w 50178"/>
                  <a:gd name="connsiteY116" fmla="*/ 8245 h 41121"/>
                  <a:gd name="connsiteX117" fmla="*/ 22498 w 50178"/>
                  <a:gd name="connsiteY117" fmla="*/ 7397 h 41121"/>
                  <a:gd name="connsiteX118" fmla="*/ 22612 w 50178"/>
                  <a:gd name="connsiteY118" fmla="*/ 7283 h 41121"/>
                  <a:gd name="connsiteX119" fmla="*/ 23116 w 50178"/>
                  <a:gd name="connsiteY119" fmla="*/ 6756 h 41121"/>
                  <a:gd name="connsiteX120" fmla="*/ 23116 w 50178"/>
                  <a:gd name="connsiteY120" fmla="*/ 6756 h 41121"/>
                  <a:gd name="connsiteX121" fmla="*/ 23138 w 50178"/>
                  <a:gd name="connsiteY121" fmla="*/ 6710 h 41121"/>
                  <a:gd name="connsiteX122" fmla="*/ 23207 w 50178"/>
                  <a:gd name="connsiteY122" fmla="*/ 6664 h 41121"/>
                  <a:gd name="connsiteX123" fmla="*/ 23459 w 50178"/>
                  <a:gd name="connsiteY123" fmla="*/ 6481 h 41121"/>
                  <a:gd name="connsiteX124" fmla="*/ 23939 w 50178"/>
                  <a:gd name="connsiteY124" fmla="*/ 6115 h 41121"/>
                  <a:gd name="connsiteX125" fmla="*/ 24922 w 50178"/>
                  <a:gd name="connsiteY125" fmla="*/ 5359 h 41121"/>
                  <a:gd name="connsiteX126" fmla="*/ 25425 w 50178"/>
                  <a:gd name="connsiteY126" fmla="*/ 4947 h 41121"/>
                  <a:gd name="connsiteX127" fmla="*/ 26088 w 50178"/>
                  <a:gd name="connsiteY127" fmla="*/ 4534 h 41121"/>
                  <a:gd name="connsiteX128" fmla="*/ 27437 w 50178"/>
                  <a:gd name="connsiteY128" fmla="*/ 3687 h 41121"/>
                  <a:gd name="connsiteX129" fmla="*/ 28101 w 50178"/>
                  <a:gd name="connsiteY129" fmla="*/ 3275 h 41121"/>
                  <a:gd name="connsiteX130" fmla="*/ 28604 w 50178"/>
                  <a:gd name="connsiteY130" fmla="*/ 2954 h 41121"/>
                  <a:gd name="connsiteX131" fmla="*/ 28878 w 50178"/>
                  <a:gd name="connsiteY131" fmla="*/ 2817 h 41121"/>
                  <a:gd name="connsiteX132" fmla="*/ 31188 w 50178"/>
                  <a:gd name="connsiteY132" fmla="*/ 1809 h 41121"/>
                  <a:gd name="connsiteX133" fmla="*/ 34092 w 50178"/>
                  <a:gd name="connsiteY133" fmla="*/ 802 h 41121"/>
                  <a:gd name="connsiteX134" fmla="*/ 34115 w 50178"/>
                  <a:gd name="connsiteY134" fmla="*/ 802 h 41121"/>
                  <a:gd name="connsiteX135" fmla="*/ 34321 w 50178"/>
                  <a:gd name="connsiteY135" fmla="*/ 733 h 41121"/>
                  <a:gd name="connsiteX136" fmla="*/ 34458 w 50178"/>
                  <a:gd name="connsiteY136" fmla="*/ 733 h 41121"/>
                  <a:gd name="connsiteX137" fmla="*/ 34618 w 50178"/>
                  <a:gd name="connsiteY137" fmla="*/ 687 h 41121"/>
                  <a:gd name="connsiteX138" fmla="*/ 34938 w 50178"/>
                  <a:gd name="connsiteY138" fmla="*/ 619 h 41121"/>
                  <a:gd name="connsiteX139" fmla="*/ 35555 w 50178"/>
                  <a:gd name="connsiteY139" fmla="*/ 527 h 41121"/>
                  <a:gd name="connsiteX140" fmla="*/ 36790 w 50178"/>
                  <a:gd name="connsiteY140" fmla="*/ 275 h 41121"/>
                  <a:gd name="connsiteX141" fmla="*/ 37133 w 50178"/>
                  <a:gd name="connsiteY141" fmla="*/ 183 h 41121"/>
                  <a:gd name="connsiteX142" fmla="*/ 38734 w 50178"/>
                  <a:gd name="connsiteY142" fmla="*/ 69 h 41121"/>
                  <a:gd name="connsiteX143" fmla="*/ 39535 w 50178"/>
                  <a:gd name="connsiteY143" fmla="*/ 69 h 41121"/>
                  <a:gd name="connsiteX144" fmla="*/ 39580 w 50178"/>
                  <a:gd name="connsiteY144" fmla="*/ 23 h 41121"/>
                  <a:gd name="connsiteX145" fmla="*/ 39763 w 50178"/>
                  <a:gd name="connsiteY145" fmla="*/ 23 h 41121"/>
                  <a:gd name="connsiteX146" fmla="*/ 39786 w 50178"/>
                  <a:gd name="connsiteY146" fmla="*/ 0 h 41121"/>
                  <a:gd name="connsiteX147" fmla="*/ 40060 w 50178"/>
                  <a:gd name="connsiteY147" fmla="*/ 0 h 41121"/>
                  <a:gd name="connsiteX148" fmla="*/ 40426 w 50178"/>
                  <a:gd name="connsiteY148" fmla="*/ 23 h 41121"/>
                  <a:gd name="connsiteX149" fmla="*/ 41958 w 50178"/>
                  <a:gd name="connsiteY149" fmla="*/ 92 h 41121"/>
                  <a:gd name="connsiteX150" fmla="*/ 43742 w 50178"/>
                  <a:gd name="connsiteY150" fmla="*/ 298 h 41121"/>
                  <a:gd name="connsiteX151" fmla="*/ 44291 w 50178"/>
                  <a:gd name="connsiteY151" fmla="*/ 367 h 41121"/>
                  <a:gd name="connsiteX152" fmla="*/ 44657 w 50178"/>
                  <a:gd name="connsiteY152" fmla="*/ 481 h 41121"/>
                  <a:gd name="connsiteX153" fmla="*/ 45389 w 50178"/>
                  <a:gd name="connsiteY153" fmla="*/ 687 h 41121"/>
                  <a:gd name="connsiteX154" fmla="*/ 46852 w 50178"/>
                  <a:gd name="connsiteY154" fmla="*/ 1145 h 41121"/>
                  <a:gd name="connsiteX155" fmla="*/ 47035 w 50178"/>
                  <a:gd name="connsiteY155" fmla="*/ 1214 h 41121"/>
                  <a:gd name="connsiteX156" fmla="*/ 47126 w 50178"/>
                  <a:gd name="connsiteY156" fmla="*/ 1214 h 41121"/>
                  <a:gd name="connsiteX157" fmla="*/ 47172 w 50178"/>
                  <a:gd name="connsiteY157" fmla="*/ 1237 h 41121"/>
                  <a:gd name="connsiteX158" fmla="*/ 47195 w 50178"/>
                  <a:gd name="connsiteY158" fmla="*/ 1237 h 41121"/>
                  <a:gd name="connsiteX159" fmla="*/ 47195 w 50178"/>
                  <a:gd name="connsiteY159" fmla="*/ 1237 h 41121"/>
                  <a:gd name="connsiteX160" fmla="*/ 47401 w 50178"/>
                  <a:gd name="connsiteY160" fmla="*/ 1237 h 41121"/>
                  <a:gd name="connsiteX161" fmla="*/ 47401 w 50178"/>
                  <a:gd name="connsiteY161" fmla="*/ 1260 h 41121"/>
                  <a:gd name="connsiteX162" fmla="*/ 47744 w 50178"/>
                  <a:gd name="connsiteY162" fmla="*/ 1443 h 41121"/>
                  <a:gd name="connsiteX163" fmla="*/ 48430 w 50178"/>
                  <a:gd name="connsiteY163" fmla="*/ 1786 h 41121"/>
                  <a:gd name="connsiteX164" fmla="*/ 49116 w 50178"/>
                  <a:gd name="connsiteY164" fmla="*/ 2153 h 41121"/>
                  <a:gd name="connsiteX165" fmla="*/ 49871 w 50178"/>
                  <a:gd name="connsiteY165" fmla="*/ 2634 h 41121"/>
                  <a:gd name="connsiteX166" fmla="*/ 49916 w 50178"/>
                  <a:gd name="connsiteY166" fmla="*/ 2680 h 41121"/>
                  <a:gd name="connsiteX167" fmla="*/ 50077 w 50178"/>
                  <a:gd name="connsiteY167" fmla="*/ 3481 h 41121"/>
                  <a:gd name="connsiteX168" fmla="*/ 49779 w 50178"/>
                  <a:gd name="connsiteY168" fmla="*/ 3733 h 41121"/>
                  <a:gd name="connsiteX169" fmla="*/ 49436 w 50178"/>
                  <a:gd name="connsiteY169" fmla="*/ 3756 h 41121"/>
                  <a:gd name="connsiteX170" fmla="*/ 48773 w 50178"/>
                  <a:gd name="connsiteY170" fmla="*/ 3825 h 41121"/>
                  <a:gd name="connsiteX171" fmla="*/ 47996 w 50178"/>
                  <a:gd name="connsiteY171" fmla="*/ 3939 h 41121"/>
                  <a:gd name="connsiteX172" fmla="*/ 47218 w 50178"/>
                  <a:gd name="connsiteY172" fmla="*/ 4031 h 41121"/>
                  <a:gd name="connsiteX173" fmla="*/ 46829 w 50178"/>
                  <a:gd name="connsiteY173" fmla="*/ 4031 h 41121"/>
                  <a:gd name="connsiteX174" fmla="*/ 46829 w 50178"/>
                  <a:gd name="connsiteY174" fmla="*/ 4054 h 41121"/>
                  <a:gd name="connsiteX175" fmla="*/ 46829 w 50178"/>
                  <a:gd name="connsiteY175" fmla="*/ 4054 h 41121"/>
                  <a:gd name="connsiteX176" fmla="*/ 47035 w 50178"/>
                  <a:gd name="connsiteY176" fmla="*/ 4077 h 41121"/>
                  <a:gd name="connsiteX177" fmla="*/ 46967 w 50178"/>
                  <a:gd name="connsiteY177" fmla="*/ 4077 h 41121"/>
                  <a:gd name="connsiteX178" fmla="*/ 46875 w 50178"/>
                  <a:gd name="connsiteY178" fmla="*/ 4122 h 41121"/>
                  <a:gd name="connsiteX179" fmla="*/ 46692 w 50178"/>
                  <a:gd name="connsiteY179" fmla="*/ 4168 h 41121"/>
                  <a:gd name="connsiteX180" fmla="*/ 45206 w 50178"/>
                  <a:gd name="connsiteY180" fmla="*/ 4534 h 41121"/>
                  <a:gd name="connsiteX181" fmla="*/ 44451 w 50178"/>
                  <a:gd name="connsiteY181" fmla="*/ 4695 h 41121"/>
                  <a:gd name="connsiteX182" fmla="*/ 44085 w 50178"/>
                  <a:gd name="connsiteY182" fmla="*/ 4764 h 41121"/>
                  <a:gd name="connsiteX183" fmla="*/ 43879 w 50178"/>
                  <a:gd name="connsiteY183" fmla="*/ 4878 h 41121"/>
                  <a:gd name="connsiteX184" fmla="*/ 41318 w 50178"/>
                  <a:gd name="connsiteY184" fmla="*/ 5863 h 41121"/>
                  <a:gd name="connsiteX185" fmla="*/ 40952 w 50178"/>
                  <a:gd name="connsiteY185" fmla="*/ 5977 h 41121"/>
                  <a:gd name="connsiteX186" fmla="*/ 40769 w 50178"/>
                  <a:gd name="connsiteY186" fmla="*/ 6069 h 41121"/>
                  <a:gd name="connsiteX187" fmla="*/ 40678 w 50178"/>
                  <a:gd name="connsiteY187" fmla="*/ 6115 h 41121"/>
                  <a:gd name="connsiteX188" fmla="*/ 40655 w 50178"/>
                  <a:gd name="connsiteY188" fmla="*/ 6115 h 41121"/>
                  <a:gd name="connsiteX189" fmla="*/ 40655 w 50178"/>
                  <a:gd name="connsiteY189" fmla="*/ 6115 h 41121"/>
                  <a:gd name="connsiteX190" fmla="*/ 40792 w 50178"/>
                  <a:gd name="connsiteY190" fmla="*/ 6069 h 41121"/>
                  <a:gd name="connsiteX191" fmla="*/ 40792 w 50178"/>
                  <a:gd name="connsiteY191" fmla="*/ 6069 h 41121"/>
                  <a:gd name="connsiteX192" fmla="*/ 40769 w 50178"/>
                  <a:gd name="connsiteY192" fmla="*/ 6115 h 41121"/>
                  <a:gd name="connsiteX193" fmla="*/ 40129 w 50178"/>
                  <a:gd name="connsiteY193" fmla="*/ 6435 h 41121"/>
                  <a:gd name="connsiteX194" fmla="*/ 38848 w 50178"/>
                  <a:gd name="connsiteY194" fmla="*/ 7077 h 41121"/>
                  <a:gd name="connsiteX195" fmla="*/ 39214 w 50178"/>
                  <a:gd name="connsiteY195" fmla="*/ 6962 h 41121"/>
                  <a:gd name="connsiteX196" fmla="*/ 38117 w 50178"/>
                  <a:gd name="connsiteY196" fmla="*/ 7603 h 41121"/>
                  <a:gd name="connsiteX197" fmla="*/ 37591 w 50178"/>
                  <a:gd name="connsiteY197" fmla="*/ 7924 h 41121"/>
                  <a:gd name="connsiteX198" fmla="*/ 37316 w 50178"/>
                  <a:gd name="connsiteY198" fmla="*/ 8084 h 41121"/>
                  <a:gd name="connsiteX199" fmla="*/ 37179 w 50178"/>
                  <a:gd name="connsiteY199" fmla="*/ 8176 h 41121"/>
                  <a:gd name="connsiteX200" fmla="*/ 37111 w 50178"/>
                  <a:gd name="connsiteY200" fmla="*/ 8222 h 41121"/>
                  <a:gd name="connsiteX201" fmla="*/ 37065 w 50178"/>
                  <a:gd name="connsiteY201" fmla="*/ 8222 h 41121"/>
                  <a:gd name="connsiteX202" fmla="*/ 37065 w 50178"/>
                  <a:gd name="connsiteY202" fmla="*/ 8222 h 41121"/>
                  <a:gd name="connsiteX203" fmla="*/ 37248 w 50178"/>
                  <a:gd name="connsiteY203" fmla="*/ 8153 h 41121"/>
                  <a:gd name="connsiteX204" fmla="*/ 37248 w 50178"/>
                  <a:gd name="connsiteY204" fmla="*/ 8153 h 41121"/>
                  <a:gd name="connsiteX205" fmla="*/ 35693 w 50178"/>
                  <a:gd name="connsiteY205" fmla="*/ 9344 h 41121"/>
                  <a:gd name="connsiteX206" fmla="*/ 33772 w 50178"/>
                  <a:gd name="connsiteY206" fmla="*/ 10924 h 41121"/>
                  <a:gd name="connsiteX207" fmla="*/ 33520 w 50178"/>
                  <a:gd name="connsiteY207" fmla="*/ 11107 h 41121"/>
                  <a:gd name="connsiteX208" fmla="*/ 33520 w 50178"/>
                  <a:gd name="connsiteY208" fmla="*/ 11107 h 41121"/>
                  <a:gd name="connsiteX209" fmla="*/ 33703 w 50178"/>
                  <a:gd name="connsiteY209" fmla="*/ 10993 h 41121"/>
                  <a:gd name="connsiteX210" fmla="*/ 33703 w 50178"/>
                  <a:gd name="connsiteY210" fmla="*/ 10993 h 41121"/>
                  <a:gd name="connsiteX211" fmla="*/ 33703 w 50178"/>
                  <a:gd name="connsiteY211" fmla="*/ 11016 h 41121"/>
                  <a:gd name="connsiteX212" fmla="*/ 33703 w 50178"/>
                  <a:gd name="connsiteY212" fmla="*/ 11062 h 41121"/>
                  <a:gd name="connsiteX213" fmla="*/ 33589 w 50178"/>
                  <a:gd name="connsiteY213" fmla="*/ 11153 h 41121"/>
                  <a:gd name="connsiteX214" fmla="*/ 33269 w 50178"/>
                  <a:gd name="connsiteY214" fmla="*/ 11497 h 41121"/>
                  <a:gd name="connsiteX215" fmla="*/ 32629 w 50178"/>
                  <a:gd name="connsiteY215" fmla="*/ 12161 h 41121"/>
                  <a:gd name="connsiteX216" fmla="*/ 32308 w 50178"/>
                  <a:gd name="connsiteY216" fmla="*/ 12459 h 41121"/>
                  <a:gd name="connsiteX217" fmla="*/ 31896 w 50178"/>
                  <a:gd name="connsiteY217" fmla="*/ 12916 h 41121"/>
                  <a:gd name="connsiteX218" fmla="*/ 31073 w 50178"/>
                  <a:gd name="connsiteY218" fmla="*/ 13878 h 41121"/>
                  <a:gd name="connsiteX219" fmla="*/ 30662 w 50178"/>
                  <a:gd name="connsiteY219" fmla="*/ 14337 h 41121"/>
                  <a:gd name="connsiteX220" fmla="*/ 30456 w 50178"/>
                  <a:gd name="connsiteY220" fmla="*/ 14565 h 41121"/>
                  <a:gd name="connsiteX221" fmla="*/ 30410 w 50178"/>
                  <a:gd name="connsiteY221" fmla="*/ 14634 h 41121"/>
                  <a:gd name="connsiteX222" fmla="*/ 30387 w 50178"/>
                  <a:gd name="connsiteY222" fmla="*/ 14634 h 41121"/>
                  <a:gd name="connsiteX223" fmla="*/ 30387 w 50178"/>
                  <a:gd name="connsiteY223" fmla="*/ 14680 h 41121"/>
                  <a:gd name="connsiteX224" fmla="*/ 30867 w 50178"/>
                  <a:gd name="connsiteY224" fmla="*/ 14199 h 41121"/>
                  <a:gd name="connsiteX225" fmla="*/ 30867 w 50178"/>
                  <a:gd name="connsiteY225" fmla="*/ 14199 h 41121"/>
                  <a:gd name="connsiteX226" fmla="*/ 30776 w 50178"/>
                  <a:gd name="connsiteY226" fmla="*/ 14337 h 41121"/>
                  <a:gd name="connsiteX227" fmla="*/ 30022 w 50178"/>
                  <a:gd name="connsiteY227" fmla="*/ 15321 h 41121"/>
                  <a:gd name="connsiteX228" fmla="*/ 29267 w 50178"/>
                  <a:gd name="connsiteY228" fmla="*/ 16306 h 41121"/>
                  <a:gd name="connsiteX229" fmla="*/ 28627 w 50178"/>
                  <a:gd name="connsiteY229" fmla="*/ 17245 h 41121"/>
                  <a:gd name="connsiteX230" fmla="*/ 27918 w 50178"/>
                  <a:gd name="connsiteY230" fmla="*/ 18230 h 41121"/>
                  <a:gd name="connsiteX231" fmla="*/ 27735 w 50178"/>
                  <a:gd name="connsiteY231" fmla="*/ 18504 h 41121"/>
                  <a:gd name="connsiteX232" fmla="*/ 27643 w 50178"/>
                  <a:gd name="connsiteY232" fmla="*/ 18642 h 41121"/>
                  <a:gd name="connsiteX233" fmla="*/ 27598 w 50178"/>
                  <a:gd name="connsiteY233" fmla="*/ 18711 h 41121"/>
                  <a:gd name="connsiteX234" fmla="*/ 27735 w 50178"/>
                  <a:gd name="connsiteY234" fmla="*/ 18528 h 41121"/>
                  <a:gd name="connsiteX235" fmla="*/ 27735 w 50178"/>
                  <a:gd name="connsiteY235" fmla="*/ 18528 h 41121"/>
                  <a:gd name="connsiteX236" fmla="*/ 27735 w 50178"/>
                  <a:gd name="connsiteY236" fmla="*/ 18596 h 41121"/>
                  <a:gd name="connsiteX237" fmla="*/ 27392 w 50178"/>
                  <a:gd name="connsiteY237" fmla="*/ 19100 h 41121"/>
                  <a:gd name="connsiteX238" fmla="*/ 26020 w 50178"/>
                  <a:gd name="connsiteY238" fmla="*/ 21184 h 41121"/>
                  <a:gd name="connsiteX239" fmla="*/ 24762 w 50178"/>
                  <a:gd name="connsiteY239" fmla="*/ 22993 h 41121"/>
                  <a:gd name="connsiteX240" fmla="*/ 21949 w 50178"/>
                  <a:gd name="connsiteY240" fmla="*/ 27093 h 41121"/>
                  <a:gd name="connsiteX241" fmla="*/ 20348 w 50178"/>
                  <a:gd name="connsiteY241" fmla="*/ 29314 h 41121"/>
                  <a:gd name="connsiteX242" fmla="*/ 18633 w 50178"/>
                  <a:gd name="connsiteY242" fmla="*/ 31421 h 41121"/>
                  <a:gd name="connsiteX243" fmla="*/ 17810 w 50178"/>
                  <a:gd name="connsiteY243" fmla="*/ 32360 h 41121"/>
                  <a:gd name="connsiteX244" fmla="*/ 17399 w 50178"/>
                  <a:gd name="connsiteY244" fmla="*/ 32841 h 41121"/>
                  <a:gd name="connsiteX245" fmla="*/ 17307 w 50178"/>
                  <a:gd name="connsiteY245" fmla="*/ 32955 h 41121"/>
                  <a:gd name="connsiteX246" fmla="*/ 17010 w 50178"/>
                  <a:gd name="connsiteY246" fmla="*/ 33299 h 41121"/>
                  <a:gd name="connsiteX247" fmla="*/ 16987 w 50178"/>
                  <a:gd name="connsiteY247" fmla="*/ 33299 h 41121"/>
                  <a:gd name="connsiteX248" fmla="*/ 16918 w 50178"/>
                  <a:gd name="connsiteY248" fmla="*/ 33368 h 41121"/>
                  <a:gd name="connsiteX249" fmla="*/ 16690 w 50178"/>
                  <a:gd name="connsiteY249" fmla="*/ 33597 h 41121"/>
                  <a:gd name="connsiteX250" fmla="*/ 14883 w 50178"/>
                  <a:gd name="connsiteY250" fmla="*/ 35291 h 41121"/>
                  <a:gd name="connsiteX251" fmla="*/ 14311 w 50178"/>
                  <a:gd name="connsiteY251" fmla="*/ 35818 h 41121"/>
                  <a:gd name="connsiteX252" fmla="*/ 13900 w 50178"/>
                  <a:gd name="connsiteY252" fmla="*/ 36093 h 41121"/>
                  <a:gd name="connsiteX253" fmla="*/ 13694 w 50178"/>
                  <a:gd name="connsiteY253" fmla="*/ 36230 h 41121"/>
                  <a:gd name="connsiteX254" fmla="*/ 13580 w 50178"/>
                  <a:gd name="connsiteY254" fmla="*/ 36299 h 41121"/>
                  <a:gd name="connsiteX255" fmla="*/ 13580 w 50178"/>
                  <a:gd name="connsiteY255" fmla="*/ 36299 h 41121"/>
                  <a:gd name="connsiteX256" fmla="*/ 13580 w 50178"/>
                  <a:gd name="connsiteY256" fmla="*/ 36322 h 41121"/>
                  <a:gd name="connsiteX257" fmla="*/ 13671 w 50178"/>
                  <a:gd name="connsiteY257" fmla="*/ 36230 h 41121"/>
                  <a:gd name="connsiteX258" fmla="*/ 13671 w 50178"/>
                  <a:gd name="connsiteY258" fmla="*/ 36230 h 41121"/>
                  <a:gd name="connsiteX259" fmla="*/ 13625 w 50178"/>
                  <a:gd name="connsiteY259" fmla="*/ 36253 h 41121"/>
                  <a:gd name="connsiteX260" fmla="*/ 13580 w 50178"/>
                  <a:gd name="connsiteY260" fmla="*/ 36253 h 41121"/>
                  <a:gd name="connsiteX261" fmla="*/ 12756 w 50178"/>
                  <a:gd name="connsiteY261" fmla="*/ 36872 h 41121"/>
                  <a:gd name="connsiteX262" fmla="*/ 12345 w 50178"/>
                  <a:gd name="connsiteY262" fmla="*/ 37192 h 41121"/>
                  <a:gd name="connsiteX263" fmla="*/ 12299 w 50178"/>
                  <a:gd name="connsiteY263" fmla="*/ 37238 h 41121"/>
                  <a:gd name="connsiteX264" fmla="*/ 12276 w 50178"/>
                  <a:gd name="connsiteY264" fmla="*/ 37238 h 41121"/>
                  <a:gd name="connsiteX265" fmla="*/ 12276 w 50178"/>
                  <a:gd name="connsiteY265" fmla="*/ 37261 h 41121"/>
                  <a:gd name="connsiteX266" fmla="*/ 12276 w 50178"/>
                  <a:gd name="connsiteY266" fmla="*/ 37261 h 41121"/>
                  <a:gd name="connsiteX267" fmla="*/ 12436 w 50178"/>
                  <a:gd name="connsiteY267" fmla="*/ 37101 h 41121"/>
                  <a:gd name="connsiteX268" fmla="*/ 12413 w 50178"/>
                  <a:gd name="connsiteY268" fmla="*/ 37101 h 41121"/>
                  <a:gd name="connsiteX269" fmla="*/ 12276 w 50178"/>
                  <a:gd name="connsiteY269" fmla="*/ 37238 h 41121"/>
                  <a:gd name="connsiteX270" fmla="*/ 12002 w 50178"/>
                  <a:gd name="connsiteY270" fmla="*/ 37444 h 41121"/>
                  <a:gd name="connsiteX271" fmla="*/ 10812 w 50178"/>
                  <a:gd name="connsiteY271" fmla="*/ 38269 h 41121"/>
                  <a:gd name="connsiteX272" fmla="*/ 10355 w 50178"/>
                  <a:gd name="connsiteY272" fmla="*/ 38543 h 41121"/>
                  <a:gd name="connsiteX273" fmla="*/ 9921 w 50178"/>
                  <a:gd name="connsiteY273" fmla="*/ 38818 h 41121"/>
                  <a:gd name="connsiteX274" fmla="*/ 9052 w 50178"/>
                  <a:gd name="connsiteY274" fmla="*/ 39345 h 41121"/>
                  <a:gd name="connsiteX275" fmla="*/ 7543 w 50178"/>
                  <a:gd name="connsiteY275" fmla="*/ 40261 h 41121"/>
                  <a:gd name="connsiteX276" fmla="*/ 4112 w 50178"/>
                  <a:gd name="connsiteY276" fmla="*/ 32154 h 41121"/>
                  <a:gd name="connsiteX277" fmla="*/ 6216 w 50178"/>
                  <a:gd name="connsiteY277" fmla="*/ 31902 h 41121"/>
                  <a:gd name="connsiteX278" fmla="*/ 6468 w 50178"/>
                  <a:gd name="connsiteY278" fmla="*/ 31902 h 41121"/>
                  <a:gd name="connsiteX279" fmla="*/ 6605 w 50178"/>
                  <a:gd name="connsiteY279" fmla="*/ 31856 h 41121"/>
                  <a:gd name="connsiteX280" fmla="*/ 6651 w 50178"/>
                  <a:gd name="connsiteY280" fmla="*/ 31856 h 41121"/>
                  <a:gd name="connsiteX281" fmla="*/ 6330 w 50178"/>
                  <a:gd name="connsiteY281" fmla="*/ 31925 h 41121"/>
                  <a:gd name="connsiteX282" fmla="*/ 6742 w 50178"/>
                  <a:gd name="connsiteY282" fmla="*/ 31925 h 41121"/>
                  <a:gd name="connsiteX283" fmla="*/ 7565 w 50178"/>
                  <a:gd name="connsiteY283" fmla="*/ 31787 h 41121"/>
                  <a:gd name="connsiteX284" fmla="*/ 8594 w 50178"/>
                  <a:gd name="connsiteY284" fmla="*/ 31490 h 41121"/>
                  <a:gd name="connsiteX285" fmla="*/ 8846 w 50178"/>
                  <a:gd name="connsiteY285" fmla="*/ 31421 h 41121"/>
                  <a:gd name="connsiteX286" fmla="*/ 8846 w 50178"/>
                  <a:gd name="connsiteY286" fmla="*/ 31421 h 41121"/>
                  <a:gd name="connsiteX287" fmla="*/ 8663 w 50178"/>
                  <a:gd name="connsiteY287" fmla="*/ 31490 h 41121"/>
                  <a:gd name="connsiteX288" fmla="*/ 8686 w 50178"/>
                  <a:gd name="connsiteY288" fmla="*/ 31490 h 41121"/>
                  <a:gd name="connsiteX289" fmla="*/ 8709 w 50178"/>
                  <a:gd name="connsiteY289" fmla="*/ 31490 h 41121"/>
                  <a:gd name="connsiteX290" fmla="*/ 8777 w 50178"/>
                  <a:gd name="connsiteY290" fmla="*/ 31490 h 41121"/>
                  <a:gd name="connsiteX291" fmla="*/ 8892 w 50178"/>
                  <a:gd name="connsiteY291" fmla="*/ 31421 h 41121"/>
                  <a:gd name="connsiteX292" fmla="*/ 9395 w 50178"/>
                  <a:gd name="connsiteY292" fmla="*/ 31261 h 41121"/>
                  <a:gd name="connsiteX293" fmla="*/ 11224 w 50178"/>
                  <a:gd name="connsiteY293" fmla="*/ 30620 h 41121"/>
                  <a:gd name="connsiteX294" fmla="*/ 10721 w 50178"/>
                  <a:gd name="connsiteY294" fmla="*/ 30894 h 41121"/>
                  <a:gd name="connsiteX295" fmla="*/ 13374 w 50178"/>
                  <a:gd name="connsiteY295" fmla="*/ 29383 h 41121"/>
                  <a:gd name="connsiteX296" fmla="*/ 13557 w 50178"/>
                  <a:gd name="connsiteY296" fmla="*/ 29291 h 41121"/>
                  <a:gd name="connsiteX297" fmla="*/ 13625 w 50178"/>
                  <a:gd name="connsiteY297" fmla="*/ 29246 h 41121"/>
                  <a:gd name="connsiteX298" fmla="*/ 13648 w 50178"/>
                  <a:gd name="connsiteY298" fmla="*/ 29246 h 41121"/>
                  <a:gd name="connsiteX299" fmla="*/ 13351 w 50178"/>
                  <a:gd name="connsiteY299" fmla="*/ 29451 h 41121"/>
                  <a:gd name="connsiteX300" fmla="*/ 13351 w 50178"/>
                  <a:gd name="connsiteY300" fmla="*/ 29451 h 41121"/>
                  <a:gd name="connsiteX301" fmla="*/ 13374 w 50178"/>
                  <a:gd name="connsiteY301" fmla="*/ 29406 h 41121"/>
                  <a:gd name="connsiteX302" fmla="*/ 13694 w 50178"/>
                  <a:gd name="connsiteY302" fmla="*/ 29177 h 41121"/>
                  <a:gd name="connsiteX303" fmla="*/ 14289 w 50178"/>
                  <a:gd name="connsiteY303" fmla="*/ 28696 h 41121"/>
                  <a:gd name="connsiteX304" fmla="*/ 14883 w 50178"/>
                  <a:gd name="connsiteY304" fmla="*/ 28238 h 41121"/>
                  <a:gd name="connsiteX305" fmla="*/ 15203 w 50178"/>
                  <a:gd name="connsiteY305" fmla="*/ 27986 h 41121"/>
                  <a:gd name="connsiteX306" fmla="*/ 15340 w 50178"/>
                  <a:gd name="connsiteY306" fmla="*/ 27871 h 41121"/>
                  <a:gd name="connsiteX307" fmla="*/ 16278 w 50178"/>
                  <a:gd name="connsiteY307" fmla="*/ 27070 h 41121"/>
                  <a:gd name="connsiteX308" fmla="*/ 16758 w 50178"/>
                  <a:gd name="connsiteY308" fmla="*/ 26658 h 41121"/>
                  <a:gd name="connsiteX309" fmla="*/ 17307 w 50178"/>
                  <a:gd name="connsiteY309" fmla="*/ 26108 h 41121"/>
                  <a:gd name="connsiteX310" fmla="*/ 18382 w 50178"/>
                  <a:gd name="connsiteY310" fmla="*/ 24986 h 41121"/>
                  <a:gd name="connsiteX311" fmla="*/ 18519 w 50178"/>
                  <a:gd name="connsiteY311" fmla="*/ 24848 h 41121"/>
                  <a:gd name="connsiteX312" fmla="*/ 18565 w 50178"/>
                  <a:gd name="connsiteY312" fmla="*/ 24848 h 41121"/>
                  <a:gd name="connsiteX313" fmla="*/ 18565 w 50178"/>
                  <a:gd name="connsiteY313" fmla="*/ 24825 h 41121"/>
                  <a:gd name="connsiteX314" fmla="*/ 18450 w 50178"/>
                  <a:gd name="connsiteY314" fmla="*/ 24963 h 41121"/>
                  <a:gd name="connsiteX315" fmla="*/ 18450 w 50178"/>
                  <a:gd name="connsiteY315" fmla="*/ 24963 h 41121"/>
                  <a:gd name="connsiteX316" fmla="*/ 18519 w 50178"/>
                  <a:gd name="connsiteY316" fmla="*/ 24894 h 41121"/>
                  <a:gd name="connsiteX317" fmla="*/ 18771 w 50178"/>
                  <a:gd name="connsiteY317" fmla="*/ 24619 h 41121"/>
                  <a:gd name="connsiteX318" fmla="*/ 19296 w 50178"/>
                  <a:gd name="connsiteY318" fmla="*/ 24024 h 41121"/>
                  <a:gd name="connsiteX319" fmla="*/ 23390 w 50178"/>
                  <a:gd name="connsiteY319" fmla="*/ 19375 h 41121"/>
                  <a:gd name="connsiteX320" fmla="*/ 27460 w 50178"/>
                  <a:gd name="connsiteY320" fmla="*/ 14794 h 41121"/>
                  <a:gd name="connsiteX321" fmla="*/ 28512 w 50178"/>
                  <a:gd name="connsiteY321" fmla="*/ 13695 h 41121"/>
                  <a:gd name="connsiteX322" fmla="*/ 29244 w 50178"/>
                  <a:gd name="connsiteY322" fmla="*/ 12916 h 41121"/>
                  <a:gd name="connsiteX323" fmla="*/ 29816 w 50178"/>
                  <a:gd name="connsiteY323" fmla="*/ 12413 h 41121"/>
                  <a:gd name="connsiteX324" fmla="*/ 32148 w 50178"/>
                  <a:gd name="connsiteY324" fmla="*/ 10375 h 41121"/>
                  <a:gd name="connsiteX325" fmla="*/ 32743 w 50178"/>
                  <a:gd name="connsiteY325" fmla="*/ 9871 h 41121"/>
                  <a:gd name="connsiteX326" fmla="*/ 32994 w 50178"/>
                  <a:gd name="connsiteY326" fmla="*/ 9619 h 41121"/>
                  <a:gd name="connsiteX327" fmla="*/ 33063 w 50178"/>
                  <a:gd name="connsiteY327" fmla="*/ 9573 h 41121"/>
                  <a:gd name="connsiteX328" fmla="*/ 33223 w 50178"/>
                  <a:gd name="connsiteY328" fmla="*/ 9481 h 41121"/>
                  <a:gd name="connsiteX329" fmla="*/ 33543 w 50178"/>
                  <a:gd name="connsiteY329" fmla="*/ 9252 h 41121"/>
                  <a:gd name="connsiteX330" fmla="*/ 34847 w 50178"/>
                  <a:gd name="connsiteY330" fmla="*/ 8382 h 41121"/>
                  <a:gd name="connsiteX331" fmla="*/ 36127 w 50178"/>
                  <a:gd name="connsiteY331" fmla="*/ 7535 h 41121"/>
                  <a:gd name="connsiteX332" fmla="*/ 36768 w 50178"/>
                  <a:gd name="connsiteY332" fmla="*/ 7099 h 41121"/>
                  <a:gd name="connsiteX333" fmla="*/ 36996 w 50178"/>
                  <a:gd name="connsiteY333" fmla="*/ 6962 h 41121"/>
                  <a:gd name="connsiteX334" fmla="*/ 37042 w 50178"/>
                  <a:gd name="connsiteY334" fmla="*/ 6962 h 41121"/>
                  <a:gd name="connsiteX335" fmla="*/ 37133 w 50178"/>
                  <a:gd name="connsiteY335" fmla="*/ 6893 h 41121"/>
                  <a:gd name="connsiteX336" fmla="*/ 37316 w 50178"/>
                  <a:gd name="connsiteY336" fmla="*/ 6825 h 41121"/>
                  <a:gd name="connsiteX337" fmla="*/ 37659 w 50178"/>
                  <a:gd name="connsiteY337" fmla="*/ 6642 h 41121"/>
                  <a:gd name="connsiteX338" fmla="*/ 40426 w 50178"/>
                  <a:gd name="connsiteY338" fmla="*/ 5290 h 41121"/>
                  <a:gd name="connsiteX339" fmla="*/ 43514 w 50178"/>
                  <a:gd name="connsiteY339" fmla="*/ 4145 h 41121"/>
                  <a:gd name="connsiteX340" fmla="*/ 46509 w 50178"/>
                  <a:gd name="connsiteY340" fmla="*/ 3344 h 41121"/>
                  <a:gd name="connsiteX341" fmla="*/ 49619 w 50178"/>
                  <a:gd name="connsiteY341" fmla="*/ 2817 h 41121"/>
                  <a:gd name="connsiteX342" fmla="*/ 49550 w 50178"/>
                  <a:gd name="connsiteY342" fmla="*/ 3916 h 4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50178" h="41121">
                    <a:moveTo>
                      <a:pt x="49756" y="3779"/>
                    </a:moveTo>
                    <a:cubicBezTo>
                      <a:pt x="48819" y="4122"/>
                      <a:pt x="47721" y="4420"/>
                      <a:pt x="46921" y="4786"/>
                    </a:cubicBezTo>
                    <a:cubicBezTo>
                      <a:pt x="46006" y="5245"/>
                      <a:pt x="44977" y="5588"/>
                      <a:pt x="44154" y="6115"/>
                    </a:cubicBezTo>
                    <a:cubicBezTo>
                      <a:pt x="43308" y="6573"/>
                      <a:pt x="42347" y="7031"/>
                      <a:pt x="41661" y="7489"/>
                    </a:cubicBezTo>
                    <a:lnTo>
                      <a:pt x="39123" y="9275"/>
                    </a:lnTo>
                    <a:lnTo>
                      <a:pt x="38803" y="9481"/>
                    </a:lnTo>
                    <a:lnTo>
                      <a:pt x="38643" y="9619"/>
                    </a:lnTo>
                    <a:lnTo>
                      <a:pt x="38574" y="9664"/>
                    </a:lnTo>
                    <a:lnTo>
                      <a:pt x="38528" y="9664"/>
                    </a:lnTo>
                    <a:cubicBezTo>
                      <a:pt x="38528" y="9664"/>
                      <a:pt x="38505" y="9687"/>
                      <a:pt x="38505" y="9687"/>
                    </a:cubicBezTo>
                    <a:cubicBezTo>
                      <a:pt x="38574" y="9642"/>
                      <a:pt x="38300" y="9825"/>
                      <a:pt x="38688" y="9573"/>
                    </a:cubicBezTo>
                    <a:lnTo>
                      <a:pt x="38688" y="9573"/>
                    </a:lnTo>
                    <a:lnTo>
                      <a:pt x="38117" y="10100"/>
                    </a:lnTo>
                    <a:lnTo>
                      <a:pt x="36973" y="11130"/>
                    </a:lnTo>
                    <a:lnTo>
                      <a:pt x="35830" y="12161"/>
                    </a:lnTo>
                    <a:lnTo>
                      <a:pt x="35533" y="12390"/>
                    </a:lnTo>
                    <a:lnTo>
                      <a:pt x="35395" y="12527"/>
                    </a:lnTo>
                    <a:lnTo>
                      <a:pt x="35327" y="12596"/>
                    </a:lnTo>
                    <a:cubicBezTo>
                      <a:pt x="35327" y="12596"/>
                      <a:pt x="35670" y="12275"/>
                      <a:pt x="35510" y="12436"/>
                    </a:cubicBezTo>
                    <a:lnTo>
                      <a:pt x="35510" y="12436"/>
                    </a:lnTo>
                    <a:cubicBezTo>
                      <a:pt x="35510" y="12436"/>
                      <a:pt x="35510" y="12481"/>
                      <a:pt x="35510" y="12481"/>
                    </a:cubicBezTo>
                    <a:lnTo>
                      <a:pt x="35510" y="12527"/>
                    </a:lnTo>
                    <a:cubicBezTo>
                      <a:pt x="35510" y="12527"/>
                      <a:pt x="34984" y="13123"/>
                      <a:pt x="34984" y="13123"/>
                    </a:cubicBezTo>
                    <a:lnTo>
                      <a:pt x="32994" y="15481"/>
                    </a:lnTo>
                    <a:lnTo>
                      <a:pt x="32491" y="16077"/>
                    </a:lnTo>
                    <a:lnTo>
                      <a:pt x="32423" y="16146"/>
                    </a:lnTo>
                    <a:lnTo>
                      <a:pt x="32423" y="16146"/>
                    </a:lnTo>
                    <a:cubicBezTo>
                      <a:pt x="32423" y="16146"/>
                      <a:pt x="32240" y="16375"/>
                      <a:pt x="32606" y="15963"/>
                    </a:cubicBezTo>
                    <a:lnTo>
                      <a:pt x="32606" y="15963"/>
                    </a:lnTo>
                    <a:cubicBezTo>
                      <a:pt x="32606" y="15963"/>
                      <a:pt x="32583" y="16031"/>
                      <a:pt x="32583" y="16031"/>
                    </a:cubicBezTo>
                    <a:lnTo>
                      <a:pt x="32468" y="16191"/>
                    </a:lnTo>
                    <a:lnTo>
                      <a:pt x="32240" y="16535"/>
                    </a:lnTo>
                    <a:lnTo>
                      <a:pt x="31371" y="17795"/>
                    </a:lnTo>
                    <a:lnTo>
                      <a:pt x="27941" y="22970"/>
                    </a:lnTo>
                    <a:lnTo>
                      <a:pt x="24488" y="28077"/>
                    </a:lnTo>
                    <a:lnTo>
                      <a:pt x="24053" y="28719"/>
                    </a:lnTo>
                    <a:lnTo>
                      <a:pt x="23824" y="29062"/>
                    </a:lnTo>
                    <a:lnTo>
                      <a:pt x="23779" y="29108"/>
                    </a:lnTo>
                    <a:lnTo>
                      <a:pt x="23596" y="29337"/>
                    </a:lnTo>
                    <a:lnTo>
                      <a:pt x="23481" y="29497"/>
                    </a:lnTo>
                    <a:lnTo>
                      <a:pt x="22567" y="30711"/>
                    </a:lnTo>
                    <a:lnTo>
                      <a:pt x="22087" y="31329"/>
                    </a:lnTo>
                    <a:lnTo>
                      <a:pt x="21492" y="32016"/>
                    </a:lnTo>
                    <a:lnTo>
                      <a:pt x="20257" y="33413"/>
                    </a:lnTo>
                    <a:lnTo>
                      <a:pt x="19022" y="34627"/>
                    </a:lnTo>
                    <a:lnTo>
                      <a:pt x="18473" y="35154"/>
                    </a:lnTo>
                    <a:lnTo>
                      <a:pt x="18199" y="35429"/>
                    </a:lnTo>
                    <a:lnTo>
                      <a:pt x="17581" y="35864"/>
                    </a:lnTo>
                    <a:lnTo>
                      <a:pt x="15066" y="37696"/>
                    </a:lnTo>
                    <a:cubicBezTo>
                      <a:pt x="15066" y="37696"/>
                      <a:pt x="14906" y="37788"/>
                      <a:pt x="14792" y="37834"/>
                    </a:cubicBezTo>
                    <a:lnTo>
                      <a:pt x="14540" y="37948"/>
                    </a:lnTo>
                    <a:lnTo>
                      <a:pt x="13397" y="38475"/>
                    </a:lnTo>
                    <a:lnTo>
                      <a:pt x="12436" y="38933"/>
                    </a:lnTo>
                    <a:lnTo>
                      <a:pt x="11956" y="39162"/>
                    </a:lnTo>
                    <a:lnTo>
                      <a:pt x="11841" y="39208"/>
                    </a:lnTo>
                    <a:lnTo>
                      <a:pt x="11773" y="39208"/>
                    </a:lnTo>
                    <a:cubicBezTo>
                      <a:pt x="11773" y="39208"/>
                      <a:pt x="11750" y="39253"/>
                      <a:pt x="11750" y="39253"/>
                    </a:cubicBezTo>
                    <a:lnTo>
                      <a:pt x="11522" y="39345"/>
                    </a:lnTo>
                    <a:lnTo>
                      <a:pt x="11270" y="39437"/>
                    </a:lnTo>
                    <a:lnTo>
                      <a:pt x="10287" y="39826"/>
                    </a:lnTo>
                    <a:cubicBezTo>
                      <a:pt x="10012" y="39963"/>
                      <a:pt x="9463" y="40078"/>
                      <a:pt x="9052" y="40192"/>
                    </a:cubicBezTo>
                    <a:lnTo>
                      <a:pt x="8366" y="40376"/>
                    </a:lnTo>
                    <a:lnTo>
                      <a:pt x="7497" y="40559"/>
                    </a:lnTo>
                    <a:lnTo>
                      <a:pt x="5416" y="41017"/>
                    </a:lnTo>
                    <a:cubicBezTo>
                      <a:pt x="3015" y="41543"/>
                      <a:pt x="636" y="40032"/>
                      <a:pt x="110" y="37627"/>
                    </a:cubicBezTo>
                    <a:cubicBezTo>
                      <a:pt x="-278" y="35887"/>
                      <a:pt x="385" y="34169"/>
                      <a:pt x="1711" y="33139"/>
                    </a:cubicBezTo>
                    <a:lnTo>
                      <a:pt x="1985" y="32933"/>
                    </a:lnTo>
                    <a:lnTo>
                      <a:pt x="3724" y="31559"/>
                    </a:lnTo>
                    <a:lnTo>
                      <a:pt x="4501" y="30940"/>
                    </a:lnTo>
                    <a:lnTo>
                      <a:pt x="4890" y="30620"/>
                    </a:lnTo>
                    <a:cubicBezTo>
                      <a:pt x="4890" y="30620"/>
                      <a:pt x="5210" y="30413"/>
                      <a:pt x="5233" y="30345"/>
                    </a:cubicBezTo>
                    <a:lnTo>
                      <a:pt x="5644" y="29978"/>
                    </a:lnTo>
                    <a:lnTo>
                      <a:pt x="6056" y="29589"/>
                    </a:lnTo>
                    <a:lnTo>
                      <a:pt x="6399" y="29246"/>
                    </a:lnTo>
                    <a:lnTo>
                      <a:pt x="7108" y="28535"/>
                    </a:lnTo>
                    <a:lnTo>
                      <a:pt x="7931" y="27780"/>
                    </a:lnTo>
                    <a:lnTo>
                      <a:pt x="7359" y="28307"/>
                    </a:lnTo>
                    <a:lnTo>
                      <a:pt x="8915" y="26314"/>
                    </a:lnTo>
                    <a:lnTo>
                      <a:pt x="9097" y="26062"/>
                    </a:lnTo>
                    <a:lnTo>
                      <a:pt x="9143" y="26016"/>
                    </a:lnTo>
                    <a:lnTo>
                      <a:pt x="9166" y="26016"/>
                    </a:lnTo>
                    <a:cubicBezTo>
                      <a:pt x="9166" y="26016"/>
                      <a:pt x="9440" y="25673"/>
                      <a:pt x="8915" y="26291"/>
                    </a:cubicBezTo>
                    <a:lnTo>
                      <a:pt x="8915" y="26291"/>
                    </a:lnTo>
                    <a:cubicBezTo>
                      <a:pt x="8915" y="26291"/>
                      <a:pt x="8915" y="26268"/>
                      <a:pt x="8915" y="26268"/>
                    </a:cubicBezTo>
                    <a:lnTo>
                      <a:pt x="9006" y="26131"/>
                    </a:lnTo>
                    <a:lnTo>
                      <a:pt x="9349" y="25604"/>
                    </a:lnTo>
                    <a:lnTo>
                      <a:pt x="10012" y="24573"/>
                    </a:lnTo>
                    <a:lnTo>
                      <a:pt x="10058" y="24505"/>
                    </a:lnTo>
                    <a:cubicBezTo>
                      <a:pt x="10058" y="24505"/>
                      <a:pt x="9806" y="24825"/>
                      <a:pt x="9921" y="24665"/>
                    </a:cubicBezTo>
                    <a:lnTo>
                      <a:pt x="9921" y="24665"/>
                    </a:lnTo>
                    <a:cubicBezTo>
                      <a:pt x="9921" y="24665"/>
                      <a:pt x="9921" y="24665"/>
                      <a:pt x="9921" y="24665"/>
                    </a:cubicBezTo>
                    <a:lnTo>
                      <a:pt x="9921" y="24619"/>
                    </a:lnTo>
                    <a:cubicBezTo>
                      <a:pt x="9921" y="24619"/>
                      <a:pt x="10035" y="24482"/>
                      <a:pt x="10035" y="24482"/>
                    </a:cubicBezTo>
                    <a:lnTo>
                      <a:pt x="10195" y="24207"/>
                    </a:lnTo>
                    <a:lnTo>
                      <a:pt x="10515" y="23657"/>
                    </a:lnTo>
                    <a:lnTo>
                      <a:pt x="11133" y="22581"/>
                    </a:lnTo>
                    <a:lnTo>
                      <a:pt x="11727" y="21551"/>
                    </a:lnTo>
                    <a:lnTo>
                      <a:pt x="12025" y="21047"/>
                    </a:lnTo>
                    <a:lnTo>
                      <a:pt x="12184" y="20772"/>
                    </a:lnTo>
                    <a:lnTo>
                      <a:pt x="12184" y="20703"/>
                    </a:lnTo>
                    <a:cubicBezTo>
                      <a:pt x="12184" y="20703"/>
                      <a:pt x="12231" y="20703"/>
                      <a:pt x="12231" y="20703"/>
                    </a:cubicBezTo>
                    <a:lnTo>
                      <a:pt x="12231" y="20703"/>
                    </a:lnTo>
                    <a:cubicBezTo>
                      <a:pt x="12231" y="20703"/>
                      <a:pt x="12070" y="20909"/>
                      <a:pt x="12162" y="20817"/>
                    </a:cubicBezTo>
                    <a:lnTo>
                      <a:pt x="12162" y="20749"/>
                    </a:lnTo>
                    <a:cubicBezTo>
                      <a:pt x="12162" y="20749"/>
                      <a:pt x="12253" y="20612"/>
                      <a:pt x="12253" y="20612"/>
                    </a:cubicBezTo>
                    <a:cubicBezTo>
                      <a:pt x="13054" y="19146"/>
                      <a:pt x="13946" y="17772"/>
                      <a:pt x="14792" y="16352"/>
                    </a:cubicBezTo>
                    <a:lnTo>
                      <a:pt x="15683" y="15092"/>
                    </a:lnTo>
                    <a:lnTo>
                      <a:pt x="16438" y="14107"/>
                    </a:lnTo>
                    <a:lnTo>
                      <a:pt x="17947" y="12138"/>
                    </a:lnTo>
                    <a:lnTo>
                      <a:pt x="18336" y="11657"/>
                    </a:lnTo>
                    <a:lnTo>
                      <a:pt x="18542" y="11382"/>
                    </a:lnTo>
                    <a:lnTo>
                      <a:pt x="18588" y="11336"/>
                    </a:lnTo>
                    <a:lnTo>
                      <a:pt x="18679" y="11222"/>
                    </a:lnTo>
                    <a:lnTo>
                      <a:pt x="18885" y="10993"/>
                    </a:lnTo>
                    <a:lnTo>
                      <a:pt x="19731" y="10100"/>
                    </a:lnTo>
                    <a:cubicBezTo>
                      <a:pt x="20051" y="9756"/>
                      <a:pt x="20234" y="9550"/>
                      <a:pt x="20668" y="9115"/>
                    </a:cubicBezTo>
                    <a:lnTo>
                      <a:pt x="21583" y="8245"/>
                    </a:lnTo>
                    <a:lnTo>
                      <a:pt x="22498" y="7397"/>
                    </a:lnTo>
                    <a:lnTo>
                      <a:pt x="22612" y="7283"/>
                    </a:lnTo>
                    <a:lnTo>
                      <a:pt x="23116" y="6756"/>
                    </a:lnTo>
                    <a:lnTo>
                      <a:pt x="23116" y="6756"/>
                    </a:lnTo>
                    <a:cubicBezTo>
                      <a:pt x="23116" y="6756"/>
                      <a:pt x="23138" y="6710"/>
                      <a:pt x="23138" y="6710"/>
                    </a:cubicBezTo>
                    <a:lnTo>
                      <a:pt x="23207" y="6664"/>
                    </a:lnTo>
                    <a:lnTo>
                      <a:pt x="23459" y="6481"/>
                    </a:lnTo>
                    <a:lnTo>
                      <a:pt x="23939" y="6115"/>
                    </a:lnTo>
                    <a:lnTo>
                      <a:pt x="24922" y="5359"/>
                    </a:lnTo>
                    <a:cubicBezTo>
                      <a:pt x="25105" y="5221"/>
                      <a:pt x="25242" y="5107"/>
                      <a:pt x="25425" y="4947"/>
                    </a:cubicBezTo>
                    <a:lnTo>
                      <a:pt x="26088" y="4534"/>
                    </a:lnTo>
                    <a:lnTo>
                      <a:pt x="27437" y="3687"/>
                    </a:lnTo>
                    <a:lnTo>
                      <a:pt x="28101" y="3275"/>
                    </a:lnTo>
                    <a:lnTo>
                      <a:pt x="28604" y="2954"/>
                    </a:lnTo>
                    <a:lnTo>
                      <a:pt x="28878" y="2817"/>
                    </a:lnTo>
                    <a:lnTo>
                      <a:pt x="31188" y="1809"/>
                    </a:lnTo>
                    <a:cubicBezTo>
                      <a:pt x="32148" y="1466"/>
                      <a:pt x="33131" y="1122"/>
                      <a:pt x="34092" y="802"/>
                    </a:cubicBezTo>
                    <a:lnTo>
                      <a:pt x="34115" y="802"/>
                    </a:lnTo>
                    <a:lnTo>
                      <a:pt x="34321" y="733"/>
                    </a:lnTo>
                    <a:lnTo>
                      <a:pt x="34458" y="733"/>
                    </a:lnTo>
                    <a:cubicBezTo>
                      <a:pt x="34458" y="733"/>
                      <a:pt x="34618" y="687"/>
                      <a:pt x="34618" y="687"/>
                    </a:cubicBezTo>
                    <a:lnTo>
                      <a:pt x="34938" y="619"/>
                    </a:lnTo>
                    <a:lnTo>
                      <a:pt x="35555" y="527"/>
                    </a:lnTo>
                    <a:lnTo>
                      <a:pt x="36790" y="275"/>
                    </a:lnTo>
                    <a:lnTo>
                      <a:pt x="37133" y="183"/>
                    </a:lnTo>
                    <a:lnTo>
                      <a:pt x="38734" y="69"/>
                    </a:lnTo>
                    <a:lnTo>
                      <a:pt x="39535" y="69"/>
                    </a:lnTo>
                    <a:cubicBezTo>
                      <a:pt x="39535" y="69"/>
                      <a:pt x="39580" y="23"/>
                      <a:pt x="39580" y="23"/>
                    </a:cubicBezTo>
                    <a:lnTo>
                      <a:pt x="39763" y="23"/>
                    </a:lnTo>
                    <a:cubicBezTo>
                      <a:pt x="39763" y="23"/>
                      <a:pt x="39786" y="0"/>
                      <a:pt x="39786" y="0"/>
                    </a:cubicBezTo>
                    <a:lnTo>
                      <a:pt x="40060" y="0"/>
                    </a:lnTo>
                    <a:cubicBezTo>
                      <a:pt x="40060" y="0"/>
                      <a:pt x="40426" y="23"/>
                      <a:pt x="40426" y="23"/>
                    </a:cubicBezTo>
                    <a:cubicBezTo>
                      <a:pt x="40929" y="23"/>
                      <a:pt x="41409" y="46"/>
                      <a:pt x="41958" y="92"/>
                    </a:cubicBezTo>
                    <a:lnTo>
                      <a:pt x="43742" y="298"/>
                    </a:lnTo>
                    <a:lnTo>
                      <a:pt x="44291" y="367"/>
                    </a:lnTo>
                    <a:lnTo>
                      <a:pt x="44657" y="481"/>
                    </a:lnTo>
                    <a:lnTo>
                      <a:pt x="45389" y="687"/>
                    </a:lnTo>
                    <a:cubicBezTo>
                      <a:pt x="45892" y="824"/>
                      <a:pt x="46372" y="985"/>
                      <a:pt x="46852" y="1145"/>
                    </a:cubicBezTo>
                    <a:lnTo>
                      <a:pt x="47035" y="1214"/>
                    </a:lnTo>
                    <a:lnTo>
                      <a:pt x="47126" y="1214"/>
                    </a:lnTo>
                    <a:cubicBezTo>
                      <a:pt x="47126" y="1214"/>
                      <a:pt x="47172" y="1237"/>
                      <a:pt x="47172" y="1237"/>
                    </a:cubicBezTo>
                    <a:lnTo>
                      <a:pt x="47195" y="1237"/>
                    </a:lnTo>
                    <a:cubicBezTo>
                      <a:pt x="47195" y="1237"/>
                      <a:pt x="47195" y="1237"/>
                      <a:pt x="47195" y="1237"/>
                    </a:cubicBezTo>
                    <a:lnTo>
                      <a:pt x="47401" y="1237"/>
                    </a:lnTo>
                    <a:cubicBezTo>
                      <a:pt x="47401" y="1237"/>
                      <a:pt x="47401" y="1260"/>
                      <a:pt x="47401" y="1260"/>
                    </a:cubicBezTo>
                    <a:lnTo>
                      <a:pt x="47744" y="1443"/>
                    </a:lnTo>
                    <a:lnTo>
                      <a:pt x="48430" y="1786"/>
                    </a:lnTo>
                    <a:lnTo>
                      <a:pt x="49116" y="2153"/>
                    </a:lnTo>
                    <a:cubicBezTo>
                      <a:pt x="49368" y="2267"/>
                      <a:pt x="49642" y="2473"/>
                      <a:pt x="49871" y="2634"/>
                    </a:cubicBezTo>
                    <a:lnTo>
                      <a:pt x="49916" y="2680"/>
                    </a:lnTo>
                    <a:cubicBezTo>
                      <a:pt x="50191" y="2863"/>
                      <a:pt x="50259" y="3229"/>
                      <a:pt x="50077" y="3481"/>
                    </a:cubicBezTo>
                    <a:cubicBezTo>
                      <a:pt x="50008" y="3619"/>
                      <a:pt x="49893" y="3687"/>
                      <a:pt x="49779" y="3733"/>
                    </a:cubicBezTo>
                    <a:close/>
                    <a:moveTo>
                      <a:pt x="49436" y="3756"/>
                    </a:moveTo>
                    <a:lnTo>
                      <a:pt x="48773" y="3825"/>
                    </a:lnTo>
                    <a:lnTo>
                      <a:pt x="47996" y="3939"/>
                    </a:lnTo>
                    <a:lnTo>
                      <a:pt x="47218" y="4031"/>
                    </a:lnTo>
                    <a:lnTo>
                      <a:pt x="46829" y="4031"/>
                    </a:lnTo>
                    <a:cubicBezTo>
                      <a:pt x="46829" y="4031"/>
                      <a:pt x="46829" y="4054"/>
                      <a:pt x="46829" y="4054"/>
                    </a:cubicBezTo>
                    <a:lnTo>
                      <a:pt x="46829" y="4054"/>
                    </a:lnTo>
                    <a:cubicBezTo>
                      <a:pt x="46829" y="4054"/>
                      <a:pt x="47241" y="4099"/>
                      <a:pt x="47035" y="4077"/>
                    </a:cubicBezTo>
                    <a:lnTo>
                      <a:pt x="46967" y="4077"/>
                    </a:lnTo>
                    <a:cubicBezTo>
                      <a:pt x="46967" y="4077"/>
                      <a:pt x="46875" y="4122"/>
                      <a:pt x="46875" y="4122"/>
                    </a:cubicBezTo>
                    <a:lnTo>
                      <a:pt x="46692" y="4168"/>
                    </a:lnTo>
                    <a:cubicBezTo>
                      <a:pt x="46189" y="4260"/>
                      <a:pt x="45686" y="4397"/>
                      <a:pt x="45206" y="4534"/>
                    </a:cubicBezTo>
                    <a:lnTo>
                      <a:pt x="44451" y="4695"/>
                    </a:lnTo>
                    <a:lnTo>
                      <a:pt x="44085" y="4764"/>
                    </a:lnTo>
                    <a:cubicBezTo>
                      <a:pt x="44085" y="4764"/>
                      <a:pt x="43948" y="4832"/>
                      <a:pt x="43879" y="4878"/>
                    </a:cubicBezTo>
                    <a:lnTo>
                      <a:pt x="41318" y="5863"/>
                    </a:lnTo>
                    <a:lnTo>
                      <a:pt x="40952" y="5977"/>
                    </a:lnTo>
                    <a:lnTo>
                      <a:pt x="40769" y="6069"/>
                    </a:lnTo>
                    <a:lnTo>
                      <a:pt x="40678" y="6115"/>
                    </a:lnTo>
                    <a:lnTo>
                      <a:pt x="40655" y="6115"/>
                    </a:lnTo>
                    <a:cubicBezTo>
                      <a:pt x="40655" y="6115"/>
                      <a:pt x="40655" y="6115"/>
                      <a:pt x="40655" y="6115"/>
                    </a:cubicBezTo>
                    <a:cubicBezTo>
                      <a:pt x="40632" y="6115"/>
                      <a:pt x="40929" y="6046"/>
                      <a:pt x="40792" y="6069"/>
                    </a:cubicBezTo>
                    <a:lnTo>
                      <a:pt x="40792" y="6069"/>
                    </a:lnTo>
                    <a:cubicBezTo>
                      <a:pt x="40792" y="6069"/>
                      <a:pt x="40769" y="6115"/>
                      <a:pt x="40769" y="6115"/>
                    </a:cubicBezTo>
                    <a:lnTo>
                      <a:pt x="40129" y="6435"/>
                    </a:lnTo>
                    <a:lnTo>
                      <a:pt x="38848" y="7077"/>
                    </a:lnTo>
                    <a:lnTo>
                      <a:pt x="39214" y="6962"/>
                    </a:lnTo>
                    <a:lnTo>
                      <a:pt x="38117" y="7603"/>
                    </a:lnTo>
                    <a:lnTo>
                      <a:pt x="37591" y="7924"/>
                    </a:lnTo>
                    <a:lnTo>
                      <a:pt x="37316" y="8084"/>
                    </a:lnTo>
                    <a:lnTo>
                      <a:pt x="37179" y="8176"/>
                    </a:lnTo>
                    <a:lnTo>
                      <a:pt x="37111" y="8222"/>
                    </a:lnTo>
                    <a:lnTo>
                      <a:pt x="37065" y="8222"/>
                    </a:lnTo>
                    <a:cubicBezTo>
                      <a:pt x="37065" y="8222"/>
                      <a:pt x="37065" y="8222"/>
                      <a:pt x="37065" y="8222"/>
                    </a:cubicBezTo>
                    <a:cubicBezTo>
                      <a:pt x="37454" y="8061"/>
                      <a:pt x="37179" y="8199"/>
                      <a:pt x="37248" y="8153"/>
                    </a:cubicBezTo>
                    <a:lnTo>
                      <a:pt x="37248" y="8153"/>
                    </a:lnTo>
                    <a:cubicBezTo>
                      <a:pt x="37248" y="8153"/>
                      <a:pt x="35693" y="9344"/>
                      <a:pt x="35693" y="9344"/>
                    </a:cubicBezTo>
                    <a:lnTo>
                      <a:pt x="33772" y="10924"/>
                    </a:lnTo>
                    <a:lnTo>
                      <a:pt x="33520" y="11107"/>
                    </a:lnTo>
                    <a:lnTo>
                      <a:pt x="33520" y="11107"/>
                    </a:lnTo>
                    <a:cubicBezTo>
                      <a:pt x="33360" y="11222"/>
                      <a:pt x="33749" y="10993"/>
                      <a:pt x="33703" y="10993"/>
                    </a:cubicBezTo>
                    <a:lnTo>
                      <a:pt x="33703" y="10993"/>
                    </a:lnTo>
                    <a:cubicBezTo>
                      <a:pt x="33703" y="10993"/>
                      <a:pt x="33703" y="11016"/>
                      <a:pt x="33703" y="11016"/>
                    </a:cubicBezTo>
                    <a:lnTo>
                      <a:pt x="33703" y="11062"/>
                    </a:lnTo>
                    <a:cubicBezTo>
                      <a:pt x="33703" y="11062"/>
                      <a:pt x="33589" y="11153"/>
                      <a:pt x="33589" y="11153"/>
                    </a:cubicBezTo>
                    <a:lnTo>
                      <a:pt x="33269" y="11497"/>
                    </a:lnTo>
                    <a:lnTo>
                      <a:pt x="32629" y="12161"/>
                    </a:lnTo>
                    <a:lnTo>
                      <a:pt x="32308" y="12459"/>
                    </a:lnTo>
                    <a:lnTo>
                      <a:pt x="31896" y="12916"/>
                    </a:lnTo>
                    <a:lnTo>
                      <a:pt x="31073" y="13878"/>
                    </a:lnTo>
                    <a:lnTo>
                      <a:pt x="30662" y="14337"/>
                    </a:lnTo>
                    <a:lnTo>
                      <a:pt x="30456" y="14565"/>
                    </a:lnTo>
                    <a:lnTo>
                      <a:pt x="30410" y="14634"/>
                    </a:lnTo>
                    <a:lnTo>
                      <a:pt x="30387" y="14634"/>
                    </a:lnTo>
                    <a:cubicBezTo>
                      <a:pt x="30387" y="14634"/>
                      <a:pt x="30387" y="14680"/>
                      <a:pt x="30387" y="14680"/>
                    </a:cubicBezTo>
                    <a:cubicBezTo>
                      <a:pt x="30616" y="14474"/>
                      <a:pt x="29907" y="15207"/>
                      <a:pt x="30867" y="14199"/>
                    </a:cubicBezTo>
                    <a:lnTo>
                      <a:pt x="30867" y="14199"/>
                    </a:lnTo>
                    <a:lnTo>
                      <a:pt x="30776" y="14337"/>
                    </a:lnTo>
                    <a:lnTo>
                      <a:pt x="30022" y="15321"/>
                    </a:lnTo>
                    <a:lnTo>
                      <a:pt x="29267" y="16306"/>
                    </a:lnTo>
                    <a:cubicBezTo>
                      <a:pt x="29152" y="16443"/>
                      <a:pt x="28832" y="16924"/>
                      <a:pt x="28627" y="17245"/>
                    </a:cubicBezTo>
                    <a:lnTo>
                      <a:pt x="27918" y="18230"/>
                    </a:lnTo>
                    <a:lnTo>
                      <a:pt x="27735" y="18504"/>
                    </a:lnTo>
                    <a:lnTo>
                      <a:pt x="27643" y="18642"/>
                    </a:lnTo>
                    <a:lnTo>
                      <a:pt x="27598" y="18711"/>
                    </a:lnTo>
                    <a:cubicBezTo>
                      <a:pt x="27598" y="18711"/>
                      <a:pt x="27872" y="18344"/>
                      <a:pt x="27735" y="18528"/>
                    </a:cubicBezTo>
                    <a:lnTo>
                      <a:pt x="27735" y="18528"/>
                    </a:lnTo>
                    <a:cubicBezTo>
                      <a:pt x="27735" y="18528"/>
                      <a:pt x="27735" y="18596"/>
                      <a:pt x="27735" y="18596"/>
                    </a:cubicBezTo>
                    <a:lnTo>
                      <a:pt x="27392" y="19100"/>
                    </a:lnTo>
                    <a:lnTo>
                      <a:pt x="26020" y="21184"/>
                    </a:lnTo>
                    <a:lnTo>
                      <a:pt x="24762" y="22993"/>
                    </a:lnTo>
                    <a:cubicBezTo>
                      <a:pt x="23847" y="24390"/>
                      <a:pt x="22910" y="25742"/>
                      <a:pt x="21949" y="27093"/>
                    </a:cubicBezTo>
                    <a:lnTo>
                      <a:pt x="20348" y="29314"/>
                    </a:lnTo>
                    <a:lnTo>
                      <a:pt x="18633" y="31421"/>
                    </a:lnTo>
                    <a:lnTo>
                      <a:pt x="17810" y="32360"/>
                    </a:lnTo>
                    <a:lnTo>
                      <a:pt x="17399" y="32841"/>
                    </a:lnTo>
                    <a:lnTo>
                      <a:pt x="17307" y="32955"/>
                    </a:lnTo>
                    <a:lnTo>
                      <a:pt x="17010" y="33299"/>
                    </a:lnTo>
                    <a:lnTo>
                      <a:pt x="16987" y="33299"/>
                    </a:lnTo>
                    <a:cubicBezTo>
                      <a:pt x="16987" y="33299"/>
                      <a:pt x="16918" y="33368"/>
                      <a:pt x="16918" y="33368"/>
                    </a:cubicBezTo>
                    <a:lnTo>
                      <a:pt x="16690" y="33597"/>
                    </a:lnTo>
                    <a:lnTo>
                      <a:pt x="14883" y="35291"/>
                    </a:lnTo>
                    <a:lnTo>
                      <a:pt x="14311" y="35818"/>
                    </a:lnTo>
                    <a:lnTo>
                      <a:pt x="13900" y="36093"/>
                    </a:lnTo>
                    <a:lnTo>
                      <a:pt x="13694" y="36230"/>
                    </a:lnTo>
                    <a:lnTo>
                      <a:pt x="13580" y="36299"/>
                    </a:lnTo>
                    <a:lnTo>
                      <a:pt x="13580" y="36299"/>
                    </a:lnTo>
                    <a:cubicBezTo>
                      <a:pt x="13580" y="36299"/>
                      <a:pt x="13580" y="36322"/>
                      <a:pt x="13580" y="36322"/>
                    </a:cubicBezTo>
                    <a:cubicBezTo>
                      <a:pt x="13762" y="36162"/>
                      <a:pt x="13625" y="36276"/>
                      <a:pt x="13671" y="36230"/>
                    </a:cubicBezTo>
                    <a:lnTo>
                      <a:pt x="13671" y="36230"/>
                    </a:lnTo>
                    <a:cubicBezTo>
                      <a:pt x="13671" y="36230"/>
                      <a:pt x="13625" y="36253"/>
                      <a:pt x="13625" y="36253"/>
                    </a:cubicBezTo>
                    <a:lnTo>
                      <a:pt x="13580" y="36253"/>
                    </a:lnTo>
                    <a:cubicBezTo>
                      <a:pt x="13580" y="36253"/>
                      <a:pt x="12756" y="36872"/>
                      <a:pt x="12756" y="36872"/>
                    </a:cubicBezTo>
                    <a:lnTo>
                      <a:pt x="12345" y="37192"/>
                    </a:lnTo>
                    <a:lnTo>
                      <a:pt x="12299" y="37238"/>
                    </a:lnTo>
                    <a:lnTo>
                      <a:pt x="12276" y="37238"/>
                    </a:lnTo>
                    <a:cubicBezTo>
                      <a:pt x="12276" y="37238"/>
                      <a:pt x="12276" y="37261"/>
                      <a:pt x="12276" y="37261"/>
                    </a:cubicBezTo>
                    <a:lnTo>
                      <a:pt x="12276" y="37261"/>
                    </a:lnTo>
                    <a:cubicBezTo>
                      <a:pt x="12276" y="37261"/>
                      <a:pt x="12574" y="36986"/>
                      <a:pt x="12436" y="37101"/>
                    </a:cubicBezTo>
                    <a:lnTo>
                      <a:pt x="12413" y="37101"/>
                    </a:lnTo>
                    <a:cubicBezTo>
                      <a:pt x="12413" y="37101"/>
                      <a:pt x="12276" y="37238"/>
                      <a:pt x="12276" y="37238"/>
                    </a:cubicBezTo>
                    <a:lnTo>
                      <a:pt x="12002" y="37444"/>
                    </a:lnTo>
                    <a:lnTo>
                      <a:pt x="10812" y="38269"/>
                    </a:lnTo>
                    <a:cubicBezTo>
                      <a:pt x="10607" y="38406"/>
                      <a:pt x="10515" y="38452"/>
                      <a:pt x="10355" y="38543"/>
                    </a:cubicBezTo>
                    <a:lnTo>
                      <a:pt x="9921" y="38818"/>
                    </a:lnTo>
                    <a:lnTo>
                      <a:pt x="9052" y="39345"/>
                    </a:lnTo>
                    <a:lnTo>
                      <a:pt x="7543" y="40261"/>
                    </a:lnTo>
                    <a:lnTo>
                      <a:pt x="4112" y="32154"/>
                    </a:lnTo>
                    <a:lnTo>
                      <a:pt x="6216" y="31902"/>
                    </a:lnTo>
                    <a:lnTo>
                      <a:pt x="6468" y="31902"/>
                    </a:lnTo>
                    <a:cubicBezTo>
                      <a:pt x="6468" y="31902"/>
                      <a:pt x="6605" y="31856"/>
                      <a:pt x="6605" y="31856"/>
                    </a:cubicBezTo>
                    <a:lnTo>
                      <a:pt x="6651" y="31856"/>
                    </a:lnTo>
                    <a:cubicBezTo>
                      <a:pt x="5987" y="31994"/>
                      <a:pt x="6468" y="31902"/>
                      <a:pt x="6330" y="31925"/>
                    </a:cubicBezTo>
                    <a:lnTo>
                      <a:pt x="6742" y="31925"/>
                    </a:lnTo>
                    <a:cubicBezTo>
                      <a:pt x="7016" y="31856"/>
                      <a:pt x="7177" y="31902"/>
                      <a:pt x="7565" y="31787"/>
                    </a:cubicBezTo>
                    <a:lnTo>
                      <a:pt x="8594" y="31490"/>
                    </a:lnTo>
                    <a:lnTo>
                      <a:pt x="8846" y="31421"/>
                    </a:lnTo>
                    <a:lnTo>
                      <a:pt x="8846" y="31421"/>
                    </a:lnTo>
                    <a:cubicBezTo>
                      <a:pt x="8457" y="31581"/>
                      <a:pt x="8754" y="31444"/>
                      <a:pt x="8663" y="31490"/>
                    </a:cubicBezTo>
                    <a:lnTo>
                      <a:pt x="8686" y="31490"/>
                    </a:lnTo>
                    <a:cubicBezTo>
                      <a:pt x="8686" y="31490"/>
                      <a:pt x="8709" y="31490"/>
                      <a:pt x="8709" y="31490"/>
                    </a:cubicBezTo>
                    <a:lnTo>
                      <a:pt x="8777" y="31490"/>
                    </a:lnTo>
                    <a:cubicBezTo>
                      <a:pt x="8777" y="31490"/>
                      <a:pt x="8892" y="31421"/>
                      <a:pt x="8892" y="31421"/>
                    </a:cubicBezTo>
                    <a:lnTo>
                      <a:pt x="9395" y="31261"/>
                    </a:lnTo>
                    <a:lnTo>
                      <a:pt x="11224" y="30620"/>
                    </a:lnTo>
                    <a:lnTo>
                      <a:pt x="10721" y="30894"/>
                    </a:lnTo>
                    <a:lnTo>
                      <a:pt x="13374" y="29383"/>
                    </a:lnTo>
                    <a:lnTo>
                      <a:pt x="13557" y="29291"/>
                    </a:lnTo>
                    <a:lnTo>
                      <a:pt x="13625" y="29246"/>
                    </a:lnTo>
                    <a:lnTo>
                      <a:pt x="13648" y="29246"/>
                    </a:lnTo>
                    <a:cubicBezTo>
                      <a:pt x="13946" y="29016"/>
                      <a:pt x="13282" y="29497"/>
                      <a:pt x="13351" y="29451"/>
                    </a:cubicBezTo>
                    <a:lnTo>
                      <a:pt x="13351" y="29451"/>
                    </a:lnTo>
                    <a:cubicBezTo>
                      <a:pt x="13351" y="29451"/>
                      <a:pt x="13374" y="29406"/>
                      <a:pt x="13374" y="29406"/>
                    </a:cubicBezTo>
                    <a:lnTo>
                      <a:pt x="13694" y="29177"/>
                    </a:lnTo>
                    <a:lnTo>
                      <a:pt x="14289" y="28696"/>
                    </a:lnTo>
                    <a:lnTo>
                      <a:pt x="14883" y="28238"/>
                    </a:lnTo>
                    <a:lnTo>
                      <a:pt x="15203" y="27986"/>
                    </a:lnTo>
                    <a:cubicBezTo>
                      <a:pt x="15203" y="27986"/>
                      <a:pt x="15295" y="27894"/>
                      <a:pt x="15340" y="27871"/>
                    </a:cubicBezTo>
                    <a:lnTo>
                      <a:pt x="16278" y="27070"/>
                    </a:lnTo>
                    <a:lnTo>
                      <a:pt x="16758" y="26658"/>
                    </a:lnTo>
                    <a:lnTo>
                      <a:pt x="17307" y="26108"/>
                    </a:lnTo>
                    <a:lnTo>
                      <a:pt x="18382" y="24986"/>
                    </a:lnTo>
                    <a:lnTo>
                      <a:pt x="18519" y="24848"/>
                    </a:lnTo>
                    <a:lnTo>
                      <a:pt x="18565" y="24848"/>
                    </a:lnTo>
                    <a:cubicBezTo>
                      <a:pt x="18565" y="24848"/>
                      <a:pt x="18565" y="24825"/>
                      <a:pt x="18565" y="24825"/>
                    </a:cubicBezTo>
                    <a:cubicBezTo>
                      <a:pt x="18313" y="25146"/>
                      <a:pt x="18496" y="24894"/>
                      <a:pt x="18450" y="24963"/>
                    </a:cubicBezTo>
                    <a:lnTo>
                      <a:pt x="18450" y="24963"/>
                    </a:lnTo>
                    <a:cubicBezTo>
                      <a:pt x="18450" y="24963"/>
                      <a:pt x="18519" y="24894"/>
                      <a:pt x="18519" y="24894"/>
                    </a:cubicBezTo>
                    <a:lnTo>
                      <a:pt x="18771" y="24619"/>
                    </a:lnTo>
                    <a:lnTo>
                      <a:pt x="19296" y="24024"/>
                    </a:lnTo>
                    <a:lnTo>
                      <a:pt x="23390" y="19375"/>
                    </a:lnTo>
                    <a:lnTo>
                      <a:pt x="27460" y="14794"/>
                    </a:lnTo>
                    <a:lnTo>
                      <a:pt x="28512" y="13695"/>
                    </a:lnTo>
                    <a:lnTo>
                      <a:pt x="29244" y="12916"/>
                    </a:lnTo>
                    <a:lnTo>
                      <a:pt x="29816" y="12413"/>
                    </a:lnTo>
                    <a:lnTo>
                      <a:pt x="32148" y="10375"/>
                    </a:lnTo>
                    <a:lnTo>
                      <a:pt x="32743" y="9871"/>
                    </a:lnTo>
                    <a:lnTo>
                      <a:pt x="32994" y="9619"/>
                    </a:lnTo>
                    <a:lnTo>
                      <a:pt x="33063" y="9573"/>
                    </a:lnTo>
                    <a:lnTo>
                      <a:pt x="33223" y="9481"/>
                    </a:lnTo>
                    <a:lnTo>
                      <a:pt x="33543" y="9252"/>
                    </a:lnTo>
                    <a:lnTo>
                      <a:pt x="34847" y="8382"/>
                    </a:lnTo>
                    <a:lnTo>
                      <a:pt x="36127" y="7535"/>
                    </a:lnTo>
                    <a:lnTo>
                      <a:pt x="36768" y="7099"/>
                    </a:lnTo>
                    <a:lnTo>
                      <a:pt x="36996" y="6962"/>
                    </a:lnTo>
                    <a:lnTo>
                      <a:pt x="37042" y="6962"/>
                    </a:lnTo>
                    <a:cubicBezTo>
                      <a:pt x="37042" y="6962"/>
                      <a:pt x="37133" y="6893"/>
                      <a:pt x="37133" y="6893"/>
                    </a:cubicBezTo>
                    <a:lnTo>
                      <a:pt x="37316" y="6825"/>
                    </a:lnTo>
                    <a:lnTo>
                      <a:pt x="37659" y="6642"/>
                    </a:lnTo>
                    <a:lnTo>
                      <a:pt x="40426" y="5290"/>
                    </a:lnTo>
                    <a:cubicBezTo>
                      <a:pt x="41547" y="4786"/>
                      <a:pt x="42485" y="4512"/>
                      <a:pt x="43514" y="4145"/>
                    </a:cubicBezTo>
                    <a:cubicBezTo>
                      <a:pt x="44520" y="3756"/>
                      <a:pt x="45526" y="3619"/>
                      <a:pt x="46509" y="3344"/>
                    </a:cubicBezTo>
                    <a:cubicBezTo>
                      <a:pt x="47653" y="3069"/>
                      <a:pt x="48567" y="2977"/>
                      <a:pt x="49619" y="2817"/>
                    </a:cubicBezTo>
                    <a:lnTo>
                      <a:pt x="49550" y="391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0" name="Graphic 3">
              <a:extLst>
                <a:ext uri="{FF2B5EF4-FFF2-40B4-BE49-F238E27FC236}">
                  <a16:creationId xmlns:a16="http://schemas.microsoft.com/office/drawing/2014/main" id="{8B6F550E-D432-0E10-9214-8FBBDC4EB910}"/>
                </a:ext>
              </a:extLst>
            </p:cNvPr>
            <p:cNvGrpSpPr/>
            <p:nvPr/>
          </p:nvGrpSpPr>
          <p:grpSpPr>
            <a:xfrm>
              <a:off x="5359610" y="3726258"/>
              <a:ext cx="47124" cy="61061"/>
              <a:chOff x="4459347" y="3726258"/>
              <a:chExt cx="47124" cy="61061"/>
            </a:xfrm>
            <a:solidFill>
              <a:srgbClr val="EDA69A"/>
            </a:solidFill>
          </p:grpSpPr>
          <p:sp>
            <p:nvSpPr>
              <p:cNvPr id="1039" name="Freeform: Shape 2081">
                <a:extLst>
                  <a:ext uri="{FF2B5EF4-FFF2-40B4-BE49-F238E27FC236}">
                    <a16:creationId xmlns:a16="http://schemas.microsoft.com/office/drawing/2014/main" id="{05BF94BA-661E-C7F5-08D3-07141213E4FE}"/>
                  </a:ext>
                </a:extLst>
              </p:cNvPr>
              <p:cNvSpPr/>
              <p:nvPr/>
            </p:nvSpPr>
            <p:spPr>
              <a:xfrm>
                <a:off x="4464095" y="3727884"/>
                <a:ext cx="41848" cy="54826"/>
              </a:xfrm>
              <a:custGeom>
                <a:avLst/>
                <a:gdLst>
                  <a:gd name="connsiteX0" fmla="*/ 41802 w 41848"/>
                  <a:gd name="connsiteY0" fmla="*/ 0 h 54826"/>
                  <a:gd name="connsiteX1" fmla="*/ 38738 w 41848"/>
                  <a:gd name="connsiteY1" fmla="*/ 1122 h 54826"/>
                  <a:gd name="connsiteX2" fmla="*/ 35376 w 41848"/>
                  <a:gd name="connsiteY2" fmla="*/ 2633 h 54826"/>
                  <a:gd name="connsiteX3" fmla="*/ 33387 w 41848"/>
                  <a:gd name="connsiteY3" fmla="*/ 3641 h 54826"/>
                  <a:gd name="connsiteX4" fmla="*/ 31260 w 41848"/>
                  <a:gd name="connsiteY4" fmla="*/ 4855 h 54826"/>
                  <a:gd name="connsiteX5" fmla="*/ 26915 w 41848"/>
                  <a:gd name="connsiteY5" fmla="*/ 8015 h 54826"/>
                  <a:gd name="connsiteX6" fmla="*/ 23097 w 41848"/>
                  <a:gd name="connsiteY6" fmla="*/ 12298 h 54826"/>
                  <a:gd name="connsiteX7" fmla="*/ 21564 w 41848"/>
                  <a:gd name="connsiteY7" fmla="*/ 14840 h 54826"/>
                  <a:gd name="connsiteX8" fmla="*/ 20970 w 41848"/>
                  <a:gd name="connsiteY8" fmla="*/ 16214 h 54826"/>
                  <a:gd name="connsiteX9" fmla="*/ 20444 w 41848"/>
                  <a:gd name="connsiteY9" fmla="*/ 17520 h 54826"/>
                  <a:gd name="connsiteX10" fmla="*/ 19529 w 41848"/>
                  <a:gd name="connsiteY10" fmla="*/ 20840 h 54826"/>
                  <a:gd name="connsiteX11" fmla="*/ 18866 w 41848"/>
                  <a:gd name="connsiteY11" fmla="*/ 24024 h 54826"/>
                  <a:gd name="connsiteX12" fmla="*/ 17768 w 41848"/>
                  <a:gd name="connsiteY12" fmla="*/ 30848 h 54826"/>
                  <a:gd name="connsiteX13" fmla="*/ 16511 w 41848"/>
                  <a:gd name="connsiteY13" fmla="*/ 37719 h 54826"/>
                  <a:gd name="connsiteX14" fmla="*/ 14384 w 41848"/>
                  <a:gd name="connsiteY14" fmla="*/ 44177 h 54826"/>
                  <a:gd name="connsiteX15" fmla="*/ 12852 w 41848"/>
                  <a:gd name="connsiteY15" fmla="*/ 47040 h 54826"/>
                  <a:gd name="connsiteX16" fmla="*/ 10999 w 41848"/>
                  <a:gd name="connsiteY16" fmla="*/ 49445 h 54826"/>
                  <a:gd name="connsiteX17" fmla="*/ 8964 w 41848"/>
                  <a:gd name="connsiteY17" fmla="*/ 51368 h 54826"/>
                  <a:gd name="connsiteX18" fmla="*/ 6883 w 41848"/>
                  <a:gd name="connsiteY18" fmla="*/ 52697 h 54826"/>
                  <a:gd name="connsiteX19" fmla="*/ 3270 w 41848"/>
                  <a:gd name="connsiteY19" fmla="*/ 54231 h 54826"/>
                  <a:gd name="connsiteX20" fmla="*/ 0 w 41848"/>
                  <a:gd name="connsiteY20" fmla="*/ 54826 h 54826"/>
                  <a:gd name="connsiteX21" fmla="*/ 2813 w 41848"/>
                  <a:gd name="connsiteY21" fmla="*/ 53200 h 54826"/>
                  <a:gd name="connsiteX22" fmla="*/ 4162 w 41848"/>
                  <a:gd name="connsiteY22" fmla="*/ 52170 h 54826"/>
                  <a:gd name="connsiteX23" fmla="*/ 5626 w 41848"/>
                  <a:gd name="connsiteY23" fmla="*/ 50933 h 54826"/>
                  <a:gd name="connsiteX24" fmla="*/ 7089 w 41848"/>
                  <a:gd name="connsiteY24" fmla="*/ 49399 h 54826"/>
                  <a:gd name="connsiteX25" fmla="*/ 8438 w 41848"/>
                  <a:gd name="connsiteY25" fmla="*/ 47498 h 54826"/>
                  <a:gd name="connsiteX26" fmla="*/ 10428 w 41848"/>
                  <a:gd name="connsiteY26" fmla="*/ 42711 h 54826"/>
                  <a:gd name="connsiteX27" fmla="*/ 11091 w 41848"/>
                  <a:gd name="connsiteY27" fmla="*/ 39872 h 54826"/>
                  <a:gd name="connsiteX28" fmla="*/ 11571 w 41848"/>
                  <a:gd name="connsiteY28" fmla="*/ 36825 h 54826"/>
                  <a:gd name="connsiteX29" fmla="*/ 12326 w 41848"/>
                  <a:gd name="connsiteY29" fmla="*/ 30184 h 54826"/>
                  <a:gd name="connsiteX30" fmla="*/ 13309 w 41848"/>
                  <a:gd name="connsiteY30" fmla="*/ 23039 h 54826"/>
                  <a:gd name="connsiteX31" fmla="*/ 14133 w 41848"/>
                  <a:gd name="connsiteY31" fmla="*/ 19306 h 54826"/>
                  <a:gd name="connsiteX32" fmla="*/ 15230 w 41848"/>
                  <a:gd name="connsiteY32" fmla="*/ 15894 h 54826"/>
                  <a:gd name="connsiteX33" fmla="*/ 16053 w 41848"/>
                  <a:gd name="connsiteY33" fmla="*/ 14016 h 54826"/>
                  <a:gd name="connsiteX34" fmla="*/ 16968 w 41848"/>
                  <a:gd name="connsiteY34" fmla="*/ 12298 h 54826"/>
                  <a:gd name="connsiteX35" fmla="*/ 19186 w 41848"/>
                  <a:gd name="connsiteY35" fmla="*/ 9252 h 54826"/>
                  <a:gd name="connsiteX36" fmla="*/ 24469 w 41848"/>
                  <a:gd name="connsiteY36" fmla="*/ 4649 h 54826"/>
                  <a:gd name="connsiteX37" fmla="*/ 29934 w 41848"/>
                  <a:gd name="connsiteY37" fmla="*/ 1992 h 54826"/>
                  <a:gd name="connsiteX38" fmla="*/ 34759 w 41848"/>
                  <a:gd name="connsiteY38" fmla="*/ 618 h 54826"/>
                  <a:gd name="connsiteX39" fmla="*/ 38532 w 41848"/>
                  <a:gd name="connsiteY39" fmla="*/ 114 h 54826"/>
                  <a:gd name="connsiteX40" fmla="*/ 41848 w 41848"/>
                  <a:gd name="connsiteY40" fmla="*/ 92 h 5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848" h="54826">
                    <a:moveTo>
                      <a:pt x="41802" y="0"/>
                    </a:moveTo>
                    <a:cubicBezTo>
                      <a:pt x="41802" y="0"/>
                      <a:pt x="40659" y="366"/>
                      <a:pt x="38738" y="1122"/>
                    </a:cubicBezTo>
                    <a:cubicBezTo>
                      <a:pt x="37778" y="1534"/>
                      <a:pt x="36634" y="2015"/>
                      <a:pt x="35376" y="2633"/>
                    </a:cubicBezTo>
                    <a:cubicBezTo>
                      <a:pt x="34736" y="2931"/>
                      <a:pt x="34073" y="3252"/>
                      <a:pt x="33387" y="3641"/>
                    </a:cubicBezTo>
                    <a:cubicBezTo>
                      <a:pt x="32701" y="4008"/>
                      <a:pt x="31969" y="4397"/>
                      <a:pt x="31260" y="4855"/>
                    </a:cubicBezTo>
                    <a:cubicBezTo>
                      <a:pt x="29797" y="5725"/>
                      <a:pt x="28356" y="6824"/>
                      <a:pt x="26915" y="8015"/>
                    </a:cubicBezTo>
                    <a:cubicBezTo>
                      <a:pt x="25566" y="9275"/>
                      <a:pt x="24171" y="10672"/>
                      <a:pt x="23097" y="12298"/>
                    </a:cubicBezTo>
                    <a:cubicBezTo>
                      <a:pt x="22479" y="13077"/>
                      <a:pt x="22068" y="13970"/>
                      <a:pt x="21564" y="14840"/>
                    </a:cubicBezTo>
                    <a:cubicBezTo>
                      <a:pt x="21290" y="15252"/>
                      <a:pt x="21176" y="15756"/>
                      <a:pt x="20970" y="16214"/>
                    </a:cubicBezTo>
                    <a:lnTo>
                      <a:pt x="20444" y="17520"/>
                    </a:lnTo>
                    <a:cubicBezTo>
                      <a:pt x="20146" y="18619"/>
                      <a:pt x="19735" y="19833"/>
                      <a:pt x="19529" y="20840"/>
                    </a:cubicBezTo>
                    <a:cubicBezTo>
                      <a:pt x="19301" y="21848"/>
                      <a:pt x="19049" y="22879"/>
                      <a:pt x="18866" y="24024"/>
                    </a:cubicBezTo>
                    <a:cubicBezTo>
                      <a:pt x="18409" y="26245"/>
                      <a:pt x="18134" y="28558"/>
                      <a:pt x="17768" y="30848"/>
                    </a:cubicBezTo>
                    <a:cubicBezTo>
                      <a:pt x="17425" y="33161"/>
                      <a:pt x="17037" y="35475"/>
                      <a:pt x="16511" y="37719"/>
                    </a:cubicBezTo>
                    <a:cubicBezTo>
                      <a:pt x="15985" y="39963"/>
                      <a:pt x="15321" y="42162"/>
                      <a:pt x="14384" y="44177"/>
                    </a:cubicBezTo>
                    <a:cubicBezTo>
                      <a:pt x="13995" y="45185"/>
                      <a:pt x="13378" y="46147"/>
                      <a:pt x="12852" y="47040"/>
                    </a:cubicBezTo>
                    <a:cubicBezTo>
                      <a:pt x="12303" y="47933"/>
                      <a:pt x="11571" y="48689"/>
                      <a:pt x="10999" y="49445"/>
                    </a:cubicBezTo>
                    <a:cubicBezTo>
                      <a:pt x="10336" y="50154"/>
                      <a:pt x="9604" y="50773"/>
                      <a:pt x="8964" y="51368"/>
                    </a:cubicBezTo>
                    <a:cubicBezTo>
                      <a:pt x="8255" y="51895"/>
                      <a:pt x="7524" y="52284"/>
                      <a:pt x="6883" y="52697"/>
                    </a:cubicBezTo>
                    <a:cubicBezTo>
                      <a:pt x="5580" y="53498"/>
                      <a:pt x="4254" y="53819"/>
                      <a:pt x="3270" y="54231"/>
                    </a:cubicBezTo>
                    <a:cubicBezTo>
                      <a:pt x="1166" y="54643"/>
                      <a:pt x="0" y="54826"/>
                      <a:pt x="0" y="54826"/>
                    </a:cubicBezTo>
                    <a:cubicBezTo>
                      <a:pt x="0" y="54826"/>
                      <a:pt x="1052" y="54162"/>
                      <a:pt x="2813" y="53200"/>
                    </a:cubicBezTo>
                    <a:cubicBezTo>
                      <a:pt x="3225" y="52880"/>
                      <a:pt x="3659" y="52536"/>
                      <a:pt x="4162" y="52170"/>
                    </a:cubicBezTo>
                    <a:cubicBezTo>
                      <a:pt x="4620" y="51780"/>
                      <a:pt x="5168" y="51460"/>
                      <a:pt x="5626" y="50933"/>
                    </a:cubicBezTo>
                    <a:cubicBezTo>
                      <a:pt x="6083" y="50452"/>
                      <a:pt x="6632" y="49971"/>
                      <a:pt x="7089" y="49399"/>
                    </a:cubicBezTo>
                    <a:cubicBezTo>
                      <a:pt x="7501" y="48757"/>
                      <a:pt x="8027" y="48208"/>
                      <a:pt x="8438" y="47498"/>
                    </a:cubicBezTo>
                    <a:cubicBezTo>
                      <a:pt x="9216" y="46101"/>
                      <a:pt x="9925" y="44521"/>
                      <a:pt x="10428" y="42711"/>
                    </a:cubicBezTo>
                    <a:cubicBezTo>
                      <a:pt x="10679" y="41818"/>
                      <a:pt x="10931" y="40902"/>
                      <a:pt x="11091" y="39872"/>
                    </a:cubicBezTo>
                    <a:cubicBezTo>
                      <a:pt x="11274" y="38910"/>
                      <a:pt x="11434" y="37879"/>
                      <a:pt x="11571" y="36825"/>
                    </a:cubicBezTo>
                    <a:cubicBezTo>
                      <a:pt x="11868" y="34742"/>
                      <a:pt x="12051" y="32497"/>
                      <a:pt x="12326" y="30184"/>
                    </a:cubicBezTo>
                    <a:cubicBezTo>
                      <a:pt x="12577" y="27871"/>
                      <a:pt x="12852" y="25467"/>
                      <a:pt x="13309" y="23039"/>
                    </a:cubicBezTo>
                    <a:cubicBezTo>
                      <a:pt x="13492" y="21848"/>
                      <a:pt x="13835" y="20588"/>
                      <a:pt x="14133" y="19306"/>
                    </a:cubicBezTo>
                    <a:cubicBezTo>
                      <a:pt x="14429" y="18023"/>
                      <a:pt x="14864" y="17039"/>
                      <a:pt x="15230" y="15894"/>
                    </a:cubicBezTo>
                    <a:cubicBezTo>
                      <a:pt x="15527" y="15115"/>
                      <a:pt x="15779" y="14657"/>
                      <a:pt x="16053" y="14016"/>
                    </a:cubicBezTo>
                    <a:cubicBezTo>
                      <a:pt x="16351" y="13443"/>
                      <a:pt x="16579" y="12825"/>
                      <a:pt x="16968" y="12298"/>
                    </a:cubicBezTo>
                    <a:cubicBezTo>
                      <a:pt x="17677" y="11245"/>
                      <a:pt x="18317" y="10145"/>
                      <a:pt x="19186" y="9252"/>
                    </a:cubicBezTo>
                    <a:cubicBezTo>
                      <a:pt x="20718" y="7283"/>
                      <a:pt x="22662" y="5909"/>
                      <a:pt x="24469" y="4649"/>
                    </a:cubicBezTo>
                    <a:cubicBezTo>
                      <a:pt x="26321" y="3481"/>
                      <a:pt x="28173" y="2588"/>
                      <a:pt x="29934" y="1992"/>
                    </a:cubicBezTo>
                    <a:cubicBezTo>
                      <a:pt x="31672" y="1305"/>
                      <a:pt x="33318" y="916"/>
                      <a:pt x="34759" y="618"/>
                    </a:cubicBezTo>
                    <a:cubicBezTo>
                      <a:pt x="36200" y="320"/>
                      <a:pt x="37503" y="183"/>
                      <a:pt x="38532" y="114"/>
                    </a:cubicBezTo>
                    <a:cubicBezTo>
                      <a:pt x="40636" y="-46"/>
                      <a:pt x="41848" y="92"/>
                      <a:pt x="41848" y="9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0" name="Freeform: Shape 2082">
                <a:extLst>
                  <a:ext uri="{FF2B5EF4-FFF2-40B4-BE49-F238E27FC236}">
                    <a16:creationId xmlns:a16="http://schemas.microsoft.com/office/drawing/2014/main" id="{A747908A-E3A6-259C-CB5B-246F9109CCF9}"/>
                  </a:ext>
                </a:extLst>
              </p:cNvPr>
              <p:cNvSpPr/>
              <p:nvPr/>
            </p:nvSpPr>
            <p:spPr>
              <a:xfrm>
                <a:off x="4459347" y="3726258"/>
                <a:ext cx="47124" cy="61061"/>
              </a:xfrm>
              <a:custGeom>
                <a:avLst/>
                <a:gdLst>
                  <a:gd name="connsiteX0" fmla="*/ 46756 w 47124"/>
                  <a:gd name="connsiteY0" fmla="*/ 2175 h 61061"/>
                  <a:gd name="connsiteX1" fmla="*/ 44812 w 47124"/>
                  <a:gd name="connsiteY1" fmla="*/ 3046 h 61061"/>
                  <a:gd name="connsiteX2" fmla="*/ 43852 w 47124"/>
                  <a:gd name="connsiteY2" fmla="*/ 3481 h 61061"/>
                  <a:gd name="connsiteX3" fmla="*/ 42960 w 47124"/>
                  <a:gd name="connsiteY3" fmla="*/ 3939 h 61061"/>
                  <a:gd name="connsiteX4" fmla="*/ 41062 w 47124"/>
                  <a:gd name="connsiteY4" fmla="*/ 4946 h 61061"/>
                  <a:gd name="connsiteX5" fmla="*/ 40604 w 47124"/>
                  <a:gd name="connsiteY5" fmla="*/ 5176 h 61061"/>
                  <a:gd name="connsiteX6" fmla="*/ 40216 w 47124"/>
                  <a:gd name="connsiteY6" fmla="*/ 5428 h 61061"/>
                  <a:gd name="connsiteX7" fmla="*/ 39301 w 47124"/>
                  <a:gd name="connsiteY7" fmla="*/ 5977 h 61061"/>
                  <a:gd name="connsiteX8" fmla="*/ 38866 w 47124"/>
                  <a:gd name="connsiteY8" fmla="*/ 6252 h 61061"/>
                  <a:gd name="connsiteX9" fmla="*/ 38752 w 47124"/>
                  <a:gd name="connsiteY9" fmla="*/ 6321 h 61061"/>
                  <a:gd name="connsiteX10" fmla="*/ 38684 w 47124"/>
                  <a:gd name="connsiteY10" fmla="*/ 6367 h 61061"/>
                  <a:gd name="connsiteX11" fmla="*/ 38455 w 47124"/>
                  <a:gd name="connsiteY11" fmla="*/ 6527 h 61061"/>
                  <a:gd name="connsiteX12" fmla="*/ 37563 w 47124"/>
                  <a:gd name="connsiteY12" fmla="*/ 7122 h 61061"/>
                  <a:gd name="connsiteX13" fmla="*/ 36740 w 47124"/>
                  <a:gd name="connsiteY13" fmla="*/ 7649 h 61061"/>
                  <a:gd name="connsiteX14" fmla="*/ 35893 w 47124"/>
                  <a:gd name="connsiteY14" fmla="*/ 8313 h 61061"/>
                  <a:gd name="connsiteX15" fmla="*/ 34247 w 47124"/>
                  <a:gd name="connsiteY15" fmla="*/ 9619 h 61061"/>
                  <a:gd name="connsiteX16" fmla="*/ 32738 w 47124"/>
                  <a:gd name="connsiteY16" fmla="*/ 10970 h 61061"/>
                  <a:gd name="connsiteX17" fmla="*/ 32829 w 47124"/>
                  <a:gd name="connsiteY17" fmla="*/ 10878 h 61061"/>
                  <a:gd name="connsiteX18" fmla="*/ 31000 w 47124"/>
                  <a:gd name="connsiteY18" fmla="*/ 12939 h 61061"/>
                  <a:gd name="connsiteX19" fmla="*/ 29536 w 47124"/>
                  <a:gd name="connsiteY19" fmla="*/ 15069 h 61061"/>
                  <a:gd name="connsiteX20" fmla="*/ 29422 w 47124"/>
                  <a:gd name="connsiteY20" fmla="*/ 15206 h 61061"/>
                  <a:gd name="connsiteX21" fmla="*/ 28873 w 47124"/>
                  <a:gd name="connsiteY21" fmla="*/ 16214 h 61061"/>
                  <a:gd name="connsiteX22" fmla="*/ 28233 w 47124"/>
                  <a:gd name="connsiteY22" fmla="*/ 17520 h 61061"/>
                  <a:gd name="connsiteX23" fmla="*/ 28142 w 47124"/>
                  <a:gd name="connsiteY23" fmla="*/ 17794 h 61061"/>
                  <a:gd name="connsiteX24" fmla="*/ 28004 w 47124"/>
                  <a:gd name="connsiteY24" fmla="*/ 18115 h 61061"/>
                  <a:gd name="connsiteX25" fmla="*/ 27844 w 47124"/>
                  <a:gd name="connsiteY25" fmla="*/ 18710 h 61061"/>
                  <a:gd name="connsiteX26" fmla="*/ 27752 w 47124"/>
                  <a:gd name="connsiteY26" fmla="*/ 19031 h 61061"/>
                  <a:gd name="connsiteX27" fmla="*/ 27638 w 47124"/>
                  <a:gd name="connsiteY27" fmla="*/ 19375 h 61061"/>
                  <a:gd name="connsiteX28" fmla="*/ 27409 w 47124"/>
                  <a:gd name="connsiteY28" fmla="*/ 20062 h 61061"/>
                  <a:gd name="connsiteX29" fmla="*/ 27501 w 47124"/>
                  <a:gd name="connsiteY29" fmla="*/ 19787 h 61061"/>
                  <a:gd name="connsiteX30" fmla="*/ 26815 w 47124"/>
                  <a:gd name="connsiteY30" fmla="*/ 22993 h 61061"/>
                  <a:gd name="connsiteX31" fmla="*/ 26335 w 47124"/>
                  <a:gd name="connsiteY31" fmla="*/ 26337 h 61061"/>
                  <a:gd name="connsiteX32" fmla="*/ 25580 w 47124"/>
                  <a:gd name="connsiteY32" fmla="*/ 33184 h 61061"/>
                  <a:gd name="connsiteX33" fmla="*/ 24689 w 47124"/>
                  <a:gd name="connsiteY33" fmla="*/ 39986 h 61061"/>
                  <a:gd name="connsiteX34" fmla="*/ 23888 w 47124"/>
                  <a:gd name="connsiteY34" fmla="*/ 43628 h 61061"/>
                  <a:gd name="connsiteX35" fmla="*/ 22607 w 47124"/>
                  <a:gd name="connsiteY35" fmla="*/ 47429 h 61061"/>
                  <a:gd name="connsiteX36" fmla="*/ 22722 w 47124"/>
                  <a:gd name="connsiteY36" fmla="*/ 47200 h 61061"/>
                  <a:gd name="connsiteX37" fmla="*/ 21853 w 47124"/>
                  <a:gd name="connsiteY37" fmla="*/ 49147 h 61061"/>
                  <a:gd name="connsiteX38" fmla="*/ 21121 w 47124"/>
                  <a:gd name="connsiteY38" fmla="*/ 50544 h 61061"/>
                  <a:gd name="connsiteX39" fmla="*/ 21121 w 47124"/>
                  <a:gd name="connsiteY39" fmla="*/ 50590 h 61061"/>
                  <a:gd name="connsiteX40" fmla="*/ 21075 w 47124"/>
                  <a:gd name="connsiteY40" fmla="*/ 50612 h 61061"/>
                  <a:gd name="connsiteX41" fmla="*/ 20847 w 47124"/>
                  <a:gd name="connsiteY41" fmla="*/ 50979 h 61061"/>
                  <a:gd name="connsiteX42" fmla="*/ 20801 w 47124"/>
                  <a:gd name="connsiteY42" fmla="*/ 51071 h 61061"/>
                  <a:gd name="connsiteX43" fmla="*/ 20687 w 47124"/>
                  <a:gd name="connsiteY43" fmla="*/ 51231 h 61061"/>
                  <a:gd name="connsiteX44" fmla="*/ 20458 w 47124"/>
                  <a:gd name="connsiteY44" fmla="*/ 51574 h 61061"/>
                  <a:gd name="connsiteX45" fmla="*/ 20023 w 47124"/>
                  <a:gd name="connsiteY45" fmla="*/ 52238 h 61061"/>
                  <a:gd name="connsiteX46" fmla="*/ 18994 w 47124"/>
                  <a:gd name="connsiteY46" fmla="*/ 53612 h 61061"/>
                  <a:gd name="connsiteX47" fmla="*/ 18994 w 47124"/>
                  <a:gd name="connsiteY47" fmla="*/ 53612 h 61061"/>
                  <a:gd name="connsiteX48" fmla="*/ 18743 w 47124"/>
                  <a:gd name="connsiteY48" fmla="*/ 53933 h 61061"/>
                  <a:gd name="connsiteX49" fmla="*/ 16913 w 47124"/>
                  <a:gd name="connsiteY49" fmla="*/ 55765 h 61061"/>
                  <a:gd name="connsiteX50" fmla="*/ 16685 w 47124"/>
                  <a:gd name="connsiteY50" fmla="*/ 55971 h 61061"/>
                  <a:gd name="connsiteX51" fmla="*/ 16570 w 47124"/>
                  <a:gd name="connsiteY51" fmla="*/ 56109 h 61061"/>
                  <a:gd name="connsiteX52" fmla="*/ 16524 w 47124"/>
                  <a:gd name="connsiteY52" fmla="*/ 56109 h 61061"/>
                  <a:gd name="connsiteX53" fmla="*/ 16524 w 47124"/>
                  <a:gd name="connsiteY53" fmla="*/ 56132 h 61061"/>
                  <a:gd name="connsiteX54" fmla="*/ 16159 w 47124"/>
                  <a:gd name="connsiteY54" fmla="*/ 56452 h 61061"/>
                  <a:gd name="connsiteX55" fmla="*/ 16090 w 47124"/>
                  <a:gd name="connsiteY55" fmla="*/ 56452 h 61061"/>
                  <a:gd name="connsiteX56" fmla="*/ 15633 w 47124"/>
                  <a:gd name="connsiteY56" fmla="*/ 56796 h 61061"/>
                  <a:gd name="connsiteX57" fmla="*/ 14672 w 47124"/>
                  <a:gd name="connsiteY57" fmla="*/ 57460 h 61061"/>
                  <a:gd name="connsiteX58" fmla="*/ 14215 w 47124"/>
                  <a:gd name="connsiteY58" fmla="*/ 57781 h 61061"/>
                  <a:gd name="connsiteX59" fmla="*/ 14147 w 47124"/>
                  <a:gd name="connsiteY59" fmla="*/ 57826 h 61061"/>
                  <a:gd name="connsiteX60" fmla="*/ 13483 w 47124"/>
                  <a:gd name="connsiteY60" fmla="*/ 58216 h 61061"/>
                  <a:gd name="connsiteX61" fmla="*/ 13369 w 47124"/>
                  <a:gd name="connsiteY61" fmla="*/ 58285 h 61061"/>
                  <a:gd name="connsiteX62" fmla="*/ 13117 w 47124"/>
                  <a:gd name="connsiteY62" fmla="*/ 58422 h 61061"/>
                  <a:gd name="connsiteX63" fmla="*/ 12088 w 47124"/>
                  <a:gd name="connsiteY63" fmla="*/ 58949 h 61061"/>
                  <a:gd name="connsiteX64" fmla="*/ 9756 w 47124"/>
                  <a:gd name="connsiteY64" fmla="*/ 59956 h 61061"/>
                  <a:gd name="connsiteX65" fmla="*/ 9138 w 47124"/>
                  <a:gd name="connsiteY65" fmla="*/ 60139 h 61061"/>
                  <a:gd name="connsiteX66" fmla="*/ 8978 w 47124"/>
                  <a:gd name="connsiteY66" fmla="*/ 60185 h 61061"/>
                  <a:gd name="connsiteX67" fmla="*/ 5434 w 47124"/>
                  <a:gd name="connsiteY67" fmla="*/ 60964 h 61061"/>
                  <a:gd name="connsiteX68" fmla="*/ 105 w 47124"/>
                  <a:gd name="connsiteY68" fmla="*/ 57551 h 61061"/>
                  <a:gd name="connsiteX69" fmla="*/ 2049 w 47124"/>
                  <a:gd name="connsiteY69" fmla="*/ 52811 h 61061"/>
                  <a:gd name="connsiteX70" fmla="*/ 2415 w 47124"/>
                  <a:gd name="connsiteY70" fmla="*/ 52582 h 61061"/>
                  <a:gd name="connsiteX71" fmla="*/ 5320 w 47124"/>
                  <a:gd name="connsiteY71" fmla="*/ 50704 h 61061"/>
                  <a:gd name="connsiteX72" fmla="*/ 4771 w 47124"/>
                  <a:gd name="connsiteY72" fmla="*/ 51071 h 61061"/>
                  <a:gd name="connsiteX73" fmla="*/ 5868 w 47124"/>
                  <a:gd name="connsiteY73" fmla="*/ 50154 h 61061"/>
                  <a:gd name="connsiteX74" fmla="*/ 6371 w 47124"/>
                  <a:gd name="connsiteY74" fmla="*/ 49765 h 61061"/>
                  <a:gd name="connsiteX75" fmla="*/ 6646 w 47124"/>
                  <a:gd name="connsiteY75" fmla="*/ 49536 h 61061"/>
                  <a:gd name="connsiteX76" fmla="*/ 6714 w 47124"/>
                  <a:gd name="connsiteY76" fmla="*/ 49445 h 61061"/>
                  <a:gd name="connsiteX77" fmla="*/ 6714 w 47124"/>
                  <a:gd name="connsiteY77" fmla="*/ 49445 h 61061"/>
                  <a:gd name="connsiteX78" fmla="*/ 7172 w 47124"/>
                  <a:gd name="connsiteY78" fmla="*/ 48872 h 61061"/>
                  <a:gd name="connsiteX79" fmla="*/ 8087 w 47124"/>
                  <a:gd name="connsiteY79" fmla="*/ 47773 h 61061"/>
                  <a:gd name="connsiteX80" fmla="*/ 7743 w 47124"/>
                  <a:gd name="connsiteY80" fmla="*/ 48254 h 61061"/>
                  <a:gd name="connsiteX81" fmla="*/ 8818 w 47124"/>
                  <a:gd name="connsiteY81" fmla="*/ 46513 h 61061"/>
                  <a:gd name="connsiteX82" fmla="*/ 8887 w 47124"/>
                  <a:gd name="connsiteY82" fmla="*/ 46398 h 61061"/>
                  <a:gd name="connsiteX83" fmla="*/ 8658 w 47124"/>
                  <a:gd name="connsiteY83" fmla="*/ 46856 h 61061"/>
                  <a:gd name="connsiteX84" fmla="*/ 8658 w 47124"/>
                  <a:gd name="connsiteY84" fmla="*/ 46856 h 61061"/>
                  <a:gd name="connsiteX85" fmla="*/ 8658 w 47124"/>
                  <a:gd name="connsiteY85" fmla="*/ 46856 h 61061"/>
                  <a:gd name="connsiteX86" fmla="*/ 8658 w 47124"/>
                  <a:gd name="connsiteY86" fmla="*/ 46856 h 61061"/>
                  <a:gd name="connsiteX87" fmla="*/ 8658 w 47124"/>
                  <a:gd name="connsiteY87" fmla="*/ 46742 h 61061"/>
                  <a:gd name="connsiteX88" fmla="*/ 8773 w 47124"/>
                  <a:gd name="connsiteY88" fmla="*/ 46513 h 61061"/>
                  <a:gd name="connsiteX89" fmla="*/ 8978 w 47124"/>
                  <a:gd name="connsiteY89" fmla="*/ 46009 h 61061"/>
                  <a:gd name="connsiteX90" fmla="*/ 9390 w 47124"/>
                  <a:gd name="connsiteY90" fmla="*/ 45002 h 61061"/>
                  <a:gd name="connsiteX91" fmla="*/ 9573 w 47124"/>
                  <a:gd name="connsiteY91" fmla="*/ 44520 h 61061"/>
                  <a:gd name="connsiteX92" fmla="*/ 9641 w 47124"/>
                  <a:gd name="connsiteY92" fmla="*/ 44154 h 61061"/>
                  <a:gd name="connsiteX93" fmla="*/ 9802 w 47124"/>
                  <a:gd name="connsiteY93" fmla="*/ 43467 h 61061"/>
                  <a:gd name="connsiteX94" fmla="*/ 9893 w 47124"/>
                  <a:gd name="connsiteY94" fmla="*/ 43124 h 61061"/>
                  <a:gd name="connsiteX95" fmla="*/ 9939 w 47124"/>
                  <a:gd name="connsiteY95" fmla="*/ 42941 h 61061"/>
                  <a:gd name="connsiteX96" fmla="*/ 9939 w 47124"/>
                  <a:gd name="connsiteY96" fmla="*/ 42872 h 61061"/>
                  <a:gd name="connsiteX97" fmla="*/ 9961 w 47124"/>
                  <a:gd name="connsiteY97" fmla="*/ 42849 h 61061"/>
                  <a:gd name="connsiteX98" fmla="*/ 9870 w 47124"/>
                  <a:gd name="connsiteY98" fmla="*/ 43169 h 61061"/>
                  <a:gd name="connsiteX99" fmla="*/ 9870 w 47124"/>
                  <a:gd name="connsiteY99" fmla="*/ 43169 h 61061"/>
                  <a:gd name="connsiteX100" fmla="*/ 9870 w 47124"/>
                  <a:gd name="connsiteY100" fmla="*/ 43078 h 61061"/>
                  <a:gd name="connsiteX101" fmla="*/ 10053 w 47124"/>
                  <a:gd name="connsiteY101" fmla="*/ 42024 h 61061"/>
                  <a:gd name="connsiteX102" fmla="*/ 10236 w 47124"/>
                  <a:gd name="connsiteY102" fmla="*/ 40948 h 61061"/>
                  <a:gd name="connsiteX103" fmla="*/ 10327 w 47124"/>
                  <a:gd name="connsiteY103" fmla="*/ 40421 h 61061"/>
                  <a:gd name="connsiteX104" fmla="*/ 10327 w 47124"/>
                  <a:gd name="connsiteY104" fmla="*/ 40353 h 61061"/>
                  <a:gd name="connsiteX105" fmla="*/ 10327 w 47124"/>
                  <a:gd name="connsiteY105" fmla="*/ 40353 h 61061"/>
                  <a:gd name="connsiteX106" fmla="*/ 10282 w 47124"/>
                  <a:gd name="connsiteY106" fmla="*/ 40627 h 61061"/>
                  <a:gd name="connsiteX107" fmla="*/ 10282 w 47124"/>
                  <a:gd name="connsiteY107" fmla="*/ 40627 h 61061"/>
                  <a:gd name="connsiteX108" fmla="*/ 10282 w 47124"/>
                  <a:gd name="connsiteY108" fmla="*/ 40421 h 61061"/>
                  <a:gd name="connsiteX109" fmla="*/ 10327 w 47124"/>
                  <a:gd name="connsiteY109" fmla="*/ 40146 h 61061"/>
                  <a:gd name="connsiteX110" fmla="*/ 10556 w 47124"/>
                  <a:gd name="connsiteY110" fmla="*/ 37971 h 61061"/>
                  <a:gd name="connsiteX111" fmla="*/ 10693 w 47124"/>
                  <a:gd name="connsiteY111" fmla="*/ 36001 h 61061"/>
                  <a:gd name="connsiteX112" fmla="*/ 10876 w 47124"/>
                  <a:gd name="connsiteY112" fmla="*/ 33849 h 61061"/>
                  <a:gd name="connsiteX113" fmla="*/ 11082 w 47124"/>
                  <a:gd name="connsiteY113" fmla="*/ 31673 h 61061"/>
                  <a:gd name="connsiteX114" fmla="*/ 11151 w 47124"/>
                  <a:gd name="connsiteY114" fmla="*/ 31146 h 61061"/>
                  <a:gd name="connsiteX115" fmla="*/ 11242 w 47124"/>
                  <a:gd name="connsiteY115" fmla="*/ 30482 h 61061"/>
                  <a:gd name="connsiteX116" fmla="*/ 11402 w 47124"/>
                  <a:gd name="connsiteY116" fmla="*/ 29406 h 61061"/>
                  <a:gd name="connsiteX117" fmla="*/ 12065 w 47124"/>
                  <a:gd name="connsiteY117" fmla="*/ 25100 h 61061"/>
                  <a:gd name="connsiteX118" fmla="*/ 12248 w 47124"/>
                  <a:gd name="connsiteY118" fmla="*/ 24046 h 61061"/>
                  <a:gd name="connsiteX119" fmla="*/ 12363 w 47124"/>
                  <a:gd name="connsiteY119" fmla="*/ 23428 h 61061"/>
                  <a:gd name="connsiteX120" fmla="*/ 12431 w 47124"/>
                  <a:gd name="connsiteY120" fmla="*/ 23153 h 61061"/>
                  <a:gd name="connsiteX121" fmla="*/ 12569 w 47124"/>
                  <a:gd name="connsiteY121" fmla="*/ 22627 h 61061"/>
                  <a:gd name="connsiteX122" fmla="*/ 13140 w 47124"/>
                  <a:gd name="connsiteY122" fmla="*/ 20520 h 61061"/>
                  <a:gd name="connsiteX123" fmla="*/ 13300 w 47124"/>
                  <a:gd name="connsiteY123" fmla="*/ 19993 h 61061"/>
                  <a:gd name="connsiteX124" fmla="*/ 13483 w 47124"/>
                  <a:gd name="connsiteY124" fmla="*/ 19329 h 61061"/>
                  <a:gd name="connsiteX125" fmla="*/ 13575 w 47124"/>
                  <a:gd name="connsiteY125" fmla="*/ 19054 h 61061"/>
                  <a:gd name="connsiteX126" fmla="*/ 13941 w 47124"/>
                  <a:gd name="connsiteY126" fmla="*/ 18046 h 61061"/>
                  <a:gd name="connsiteX127" fmla="*/ 14809 w 47124"/>
                  <a:gd name="connsiteY127" fmla="*/ 15916 h 61061"/>
                  <a:gd name="connsiteX128" fmla="*/ 14924 w 47124"/>
                  <a:gd name="connsiteY128" fmla="*/ 15527 h 61061"/>
                  <a:gd name="connsiteX129" fmla="*/ 15953 w 47124"/>
                  <a:gd name="connsiteY129" fmla="*/ 13558 h 61061"/>
                  <a:gd name="connsiteX130" fmla="*/ 16113 w 47124"/>
                  <a:gd name="connsiteY130" fmla="*/ 13260 h 61061"/>
                  <a:gd name="connsiteX131" fmla="*/ 16181 w 47124"/>
                  <a:gd name="connsiteY131" fmla="*/ 13168 h 61061"/>
                  <a:gd name="connsiteX132" fmla="*/ 16296 w 47124"/>
                  <a:gd name="connsiteY132" fmla="*/ 12939 h 61061"/>
                  <a:gd name="connsiteX133" fmla="*/ 16548 w 47124"/>
                  <a:gd name="connsiteY133" fmla="*/ 12504 h 61061"/>
                  <a:gd name="connsiteX134" fmla="*/ 16982 w 47124"/>
                  <a:gd name="connsiteY134" fmla="*/ 11817 h 61061"/>
                  <a:gd name="connsiteX135" fmla="*/ 17485 w 47124"/>
                  <a:gd name="connsiteY135" fmla="*/ 11084 h 61061"/>
                  <a:gd name="connsiteX136" fmla="*/ 18651 w 47124"/>
                  <a:gd name="connsiteY136" fmla="*/ 9596 h 61061"/>
                  <a:gd name="connsiteX137" fmla="*/ 19566 w 47124"/>
                  <a:gd name="connsiteY137" fmla="*/ 8542 h 61061"/>
                  <a:gd name="connsiteX138" fmla="*/ 20526 w 47124"/>
                  <a:gd name="connsiteY138" fmla="*/ 7511 h 61061"/>
                  <a:gd name="connsiteX139" fmla="*/ 20229 w 47124"/>
                  <a:gd name="connsiteY139" fmla="*/ 7832 h 61061"/>
                  <a:gd name="connsiteX140" fmla="*/ 21739 w 47124"/>
                  <a:gd name="connsiteY140" fmla="*/ 6412 h 61061"/>
                  <a:gd name="connsiteX141" fmla="*/ 23270 w 47124"/>
                  <a:gd name="connsiteY141" fmla="*/ 5198 h 61061"/>
                  <a:gd name="connsiteX142" fmla="*/ 24826 w 47124"/>
                  <a:gd name="connsiteY142" fmla="*/ 4191 h 61061"/>
                  <a:gd name="connsiteX143" fmla="*/ 26335 w 47124"/>
                  <a:gd name="connsiteY143" fmla="*/ 3320 h 61061"/>
                  <a:gd name="connsiteX144" fmla="*/ 27409 w 47124"/>
                  <a:gd name="connsiteY144" fmla="*/ 2725 h 61061"/>
                  <a:gd name="connsiteX145" fmla="*/ 28164 w 47124"/>
                  <a:gd name="connsiteY145" fmla="*/ 2427 h 61061"/>
                  <a:gd name="connsiteX146" fmla="*/ 29651 w 47124"/>
                  <a:gd name="connsiteY146" fmla="*/ 1855 h 61061"/>
                  <a:gd name="connsiteX147" fmla="*/ 30405 w 47124"/>
                  <a:gd name="connsiteY147" fmla="*/ 1534 h 61061"/>
                  <a:gd name="connsiteX148" fmla="*/ 31320 w 47124"/>
                  <a:gd name="connsiteY148" fmla="*/ 1259 h 61061"/>
                  <a:gd name="connsiteX149" fmla="*/ 33149 w 47124"/>
                  <a:gd name="connsiteY149" fmla="*/ 756 h 61061"/>
                  <a:gd name="connsiteX150" fmla="*/ 33607 w 47124"/>
                  <a:gd name="connsiteY150" fmla="*/ 641 h 61061"/>
                  <a:gd name="connsiteX151" fmla="*/ 34064 w 47124"/>
                  <a:gd name="connsiteY151" fmla="*/ 549 h 61061"/>
                  <a:gd name="connsiteX152" fmla="*/ 34864 w 47124"/>
                  <a:gd name="connsiteY152" fmla="*/ 435 h 61061"/>
                  <a:gd name="connsiteX153" fmla="*/ 36442 w 47124"/>
                  <a:gd name="connsiteY153" fmla="*/ 183 h 61061"/>
                  <a:gd name="connsiteX154" fmla="*/ 38249 w 47124"/>
                  <a:gd name="connsiteY154" fmla="*/ 68 h 61061"/>
                  <a:gd name="connsiteX155" fmla="*/ 39232 w 47124"/>
                  <a:gd name="connsiteY155" fmla="*/ 0 h 61061"/>
                  <a:gd name="connsiteX156" fmla="*/ 40033 w 47124"/>
                  <a:gd name="connsiteY156" fmla="*/ 46 h 61061"/>
                  <a:gd name="connsiteX157" fmla="*/ 41633 w 47124"/>
                  <a:gd name="connsiteY157" fmla="*/ 160 h 61061"/>
                  <a:gd name="connsiteX158" fmla="*/ 43417 w 47124"/>
                  <a:gd name="connsiteY158" fmla="*/ 297 h 61061"/>
                  <a:gd name="connsiteX159" fmla="*/ 44995 w 47124"/>
                  <a:gd name="connsiteY159" fmla="*/ 618 h 61061"/>
                  <a:gd name="connsiteX160" fmla="*/ 46641 w 47124"/>
                  <a:gd name="connsiteY160" fmla="*/ 1053 h 61061"/>
                  <a:gd name="connsiteX161" fmla="*/ 46733 w 47124"/>
                  <a:gd name="connsiteY161" fmla="*/ 1099 h 61061"/>
                  <a:gd name="connsiteX162" fmla="*/ 47099 w 47124"/>
                  <a:gd name="connsiteY162" fmla="*/ 1832 h 61061"/>
                  <a:gd name="connsiteX163" fmla="*/ 46778 w 47124"/>
                  <a:gd name="connsiteY163" fmla="*/ 2175 h 61061"/>
                  <a:gd name="connsiteX164" fmla="*/ 46504 w 47124"/>
                  <a:gd name="connsiteY164" fmla="*/ 2198 h 61061"/>
                  <a:gd name="connsiteX165" fmla="*/ 45018 w 47124"/>
                  <a:gd name="connsiteY165" fmla="*/ 2588 h 61061"/>
                  <a:gd name="connsiteX166" fmla="*/ 43463 w 47124"/>
                  <a:gd name="connsiteY166" fmla="*/ 3000 h 61061"/>
                  <a:gd name="connsiteX167" fmla="*/ 43371 w 47124"/>
                  <a:gd name="connsiteY167" fmla="*/ 3000 h 61061"/>
                  <a:gd name="connsiteX168" fmla="*/ 43326 w 47124"/>
                  <a:gd name="connsiteY168" fmla="*/ 3046 h 61061"/>
                  <a:gd name="connsiteX169" fmla="*/ 43326 w 47124"/>
                  <a:gd name="connsiteY169" fmla="*/ 3046 h 61061"/>
                  <a:gd name="connsiteX170" fmla="*/ 43486 w 47124"/>
                  <a:gd name="connsiteY170" fmla="*/ 3046 h 61061"/>
                  <a:gd name="connsiteX171" fmla="*/ 43486 w 47124"/>
                  <a:gd name="connsiteY171" fmla="*/ 3046 h 61061"/>
                  <a:gd name="connsiteX172" fmla="*/ 43463 w 47124"/>
                  <a:gd name="connsiteY172" fmla="*/ 3046 h 61061"/>
                  <a:gd name="connsiteX173" fmla="*/ 43280 w 47124"/>
                  <a:gd name="connsiteY173" fmla="*/ 3114 h 61061"/>
                  <a:gd name="connsiteX174" fmla="*/ 42914 w 47124"/>
                  <a:gd name="connsiteY174" fmla="*/ 3252 h 61061"/>
                  <a:gd name="connsiteX175" fmla="*/ 42159 w 47124"/>
                  <a:gd name="connsiteY175" fmla="*/ 3550 h 61061"/>
                  <a:gd name="connsiteX176" fmla="*/ 40650 w 47124"/>
                  <a:gd name="connsiteY176" fmla="*/ 4076 h 61061"/>
                  <a:gd name="connsiteX177" fmla="*/ 39895 w 47124"/>
                  <a:gd name="connsiteY177" fmla="*/ 4328 h 61061"/>
                  <a:gd name="connsiteX178" fmla="*/ 39347 w 47124"/>
                  <a:gd name="connsiteY178" fmla="*/ 4649 h 61061"/>
                  <a:gd name="connsiteX179" fmla="*/ 38066 w 47124"/>
                  <a:gd name="connsiteY179" fmla="*/ 5221 h 61061"/>
                  <a:gd name="connsiteX180" fmla="*/ 36648 w 47124"/>
                  <a:gd name="connsiteY180" fmla="*/ 5977 h 61061"/>
                  <a:gd name="connsiteX181" fmla="*/ 35939 w 47124"/>
                  <a:gd name="connsiteY181" fmla="*/ 6344 h 61061"/>
                  <a:gd name="connsiteX182" fmla="*/ 35642 w 47124"/>
                  <a:gd name="connsiteY182" fmla="*/ 6504 h 61061"/>
                  <a:gd name="connsiteX183" fmla="*/ 35368 w 47124"/>
                  <a:gd name="connsiteY183" fmla="*/ 6687 h 61061"/>
                  <a:gd name="connsiteX184" fmla="*/ 34270 w 47124"/>
                  <a:gd name="connsiteY184" fmla="*/ 7420 h 61061"/>
                  <a:gd name="connsiteX185" fmla="*/ 33126 w 47124"/>
                  <a:gd name="connsiteY185" fmla="*/ 8222 h 61061"/>
                  <a:gd name="connsiteX186" fmla="*/ 31846 w 47124"/>
                  <a:gd name="connsiteY186" fmla="*/ 9183 h 61061"/>
                  <a:gd name="connsiteX187" fmla="*/ 31206 w 47124"/>
                  <a:gd name="connsiteY187" fmla="*/ 9641 h 61061"/>
                  <a:gd name="connsiteX188" fmla="*/ 31160 w 47124"/>
                  <a:gd name="connsiteY188" fmla="*/ 9641 h 61061"/>
                  <a:gd name="connsiteX189" fmla="*/ 31160 w 47124"/>
                  <a:gd name="connsiteY189" fmla="*/ 9687 h 61061"/>
                  <a:gd name="connsiteX190" fmla="*/ 31160 w 47124"/>
                  <a:gd name="connsiteY190" fmla="*/ 9687 h 61061"/>
                  <a:gd name="connsiteX191" fmla="*/ 31480 w 47124"/>
                  <a:gd name="connsiteY191" fmla="*/ 9481 h 61061"/>
                  <a:gd name="connsiteX192" fmla="*/ 31411 w 47124"/>
                  <a:gd name="connsiteY192" fmla="*/ 9550 h 61061"/>
                  <a:gd name="connsiteX193" fmla="*/ 31274 w 47124"/>
                  <a:gd name="connsiteY193" fmla="*/ 9687 h 61061"/>
                  <a:gd name="connsiteX194" fmla="*/ 31000 w 47124"/>
                  <a:gd name="connsiteY194" fmla="*/ 9939 h 61061"/>
                  <a:gd name="connsiteX195" fmla="*/ 29971 w 47124"/>
                  <a:gd name="connsiteY195" fmla="*/ 10947 h 61061"/>
                  <a:gd name="connsiteX196" fmla="*/ 29079 w 47124"/>
                  <a:gd name="connsiteY196" fmla="*/ 11932 h 61061"/>
                  <a:gd name="connsiteX197" fmla="*/ 28324 w 47124"/>
                  <a:gd name="connsiteY197" fmla="*/ 12871 h 61061"/>
                  <a:gd name="connsiteX198" fmla="*/ 27707 w 47124"/>
                  <a:gd name="connsiteY198" fmla="*/ 13832 h 61061"/>
                  <a:gd name="connsiteX199" fmla="*/ 27409 w 47124"/>
                  <a:gd name="connsiteY199" fmla="*/ 14176 h 61061"/>
                  <a:gd name="connsiteX200" fmla="*/ 27158 w 47124"/>
                  <a:gd name="connsiteY200" fmla="*/ 14657 h 61061"/>
                  <a:gd name="connsiteX201" fmla="*/ 26884 w 47124"/>
                  <a:gd name="connsiteY201" fmla="*/ 15115 h 61061"/>
                  <a:gd name="connsiteX202" fmla="*/ 25923 w 47124"/>
                  <a:gd name="connsiteY202" fmla="*/ 16947 h 61061"/>
                  <a:gd name="connsiteX203" fmla="*/ 25946 w 47124"/>
                  <a:gd name="connsiteY203" fmla="*/ 17016 h 61061"/>
                  <a:gd name="connsiteX204" fmla="*/ 25900 w 47124"/>
                  <a:gd name="connsiteY204" fmla="*/ 17176 h 61061"/>
                  <a:gd name="connsiteX205" fmla="*/ 25740 w 47124"/>
                  <a:gd name="connsiteY205" fmla="*/ 17611 h 61061"/>
                  <a:gd name="connsiteX206" fmla="*/ 25649 w 47124"/>
                  <a:gd name="connsiteY206" fmla="*/ 17840 h 61061"/>
                  <a:gd name="connsiteX207" fmla="*/ 25603 w 47124"/>
                  <a:gd name="connsiteY207" fmla="*/ 17955 h 61061"/>
                  <a:gd name="connsiteX208" fmla="*/ 25603 w 47124"/>
                  <a:gd name="connsiteY208" fmla="*/ 17955 h 61061"/>
                  <a:gd name="connsiteX209" fmla="*/ 25672 w 47124"/>
                  <a:gd name="connsiteY209" fmla="*/ 17817 h 61061"/>
                  <a:gd name="connsiteX210" fmla="*/ 25672 w 47124"/>
                  <a:gd name="connsiteY210" fmla="*/ 17817 h 61061"/>
                  <a:gd name="connsiteX211" fmla="*/ 25672 w 47124"/>
                  <a:gd name="connsiteY211" fmla="*/ 17863 h 61061"/>
                  <a:gd name="connsiteX212" fmla="*/ 25672 w 47124"/>
                  <a:gd name="connsiteY212" fmla="*/ 17863 h 61061"/>
                  <a:gd name="connsiteX213" fmla="*/ 25123 w 47124"/>
                  <a:gd name="connsiteY213" fmla="*/ 19512 h 61061"/>
                  <a:gd name="connsiteX214" fmla="*/ 25260 w 47124"/>
                  <a:gd name="connsiteY214" fmla="*/ 19123 h 61061"/>
                  <a:gd name="connsiteX215" fmla="*/ 24734 w 47124"/>
                  <a:gd name="connsiteY215" fmla="*/ 21115 h 61061"/>
                  <a:gd name="connsiteX216" fmla="*/ 24505 w 47124"/>
                  <a:gd name="connsiteY216" fmla="*/ 22192 h 61061"/>
                  <a:gd name="connsiteX217" fmla="*/ 24437 w 47124"/>
                  <a:gd name="connsiteY217" fmla="*/ 22443 h 61061"/>
                  <a:gd name="connsiteX218" fmla="*/ 24437 w 47124"/>
                  <a:gd name="connsiteY218" fmla="*/ 22489 h 61061"/>
                  <a:gd name="connsiteX219" fmla="*/ 24437 w 47124"/>
                  <a:gd name="connsiteY219" fmla="*/ 22489 h 61061"/>
                  <a:gd name="connsiteX220" fmla="*/ 24551 w 47124"/>
                  <a:gd name="connsiteY220" fmla="*/ 22077 h 61061"/>
                  <a:gd name="connsiteX221" fmla="*/ 24551 w 47124"/>
                  <a:gd name="connsiteY221" fmla="*/ 22077 h 61061"/>
                  <a:gd name="connsiteX222" fmla="*/ 24551 w 47124"/>
                  <a:gd name="connsiteY222" fmla="*/ 22192 h 61061"/>
                  <a:gd name="connsiteX223" fmla="*/ 24551 w 47124"/>
                  <a:gd name="connsiteY223" fmla="*/ 22329 h 61061"/>
                  <a:gd name="connsiteX224" fmla="*/ 24437 w 47124"/>
                  <a:gd name="connsiteY224" fmla="*/ 22855 h 61061"/>
                  <a:gd name="connsiteX225" fmla="*/ 24048 w 47124"/>
                  <a:gd name="connsiteY225" fmla="*/ 25008 h 61061"/>
                  <a:gd name="connsiteX226" fmla="*/ 23957 w 47124"/>
                  <a:gd name="connsiteY226" fmla="*/ 25535 h 61061"/>
                  <a:gd name="connsiteX227" fmla="*/ 23911 w 47124"/>
                  <a:gd name="connsiteY227" fmla="*/ 25787 h 61061"/>
                  <a:gd name="connsiteX228" fmla="*/ 23911 w 47124"/>
                  <a:gd name="connsiteY228" fmla="*/ 25856 h 61061"/>
                  <a:gd name="connsiteX229" fmla="*/ 23911 w 47124"/>
                  <a:gd name="connsiteY229" fmla="*/ 25856 h 61061"/>
                  <a:gd name="connsiteX230" fmla="*/ 23979 w 47124"/>
                  <a:gd name="connsiteY230" fmla="*/ 25512 h 61061"/>
                  <a:gd name="connsiteX231" fmla="*/ 23979 w 47124"/>
                  <a:gd name="connsiteY231" fmla="*/ 25512 h 61061"/>
                  <a:gd name="connsiteX232" fmla="*/ 23979 w 47124"/>
                  <a:gd name="connsiteY232" fmla="*/ 25581 h 61061"/>
                  <a:gd name="connsiteX233" fmla="*/ 23979 w 47124"/>
                  <a:gd name="connsiteY233" fmla="*/ 25718 h 61061"/>
                  <a:gd name="connsiteX234" fmla="*/ 23865 w 47124"/>
                  <a:gd name="connsiteY234" fmla="*/ 26818 h 61061"/>
                  <a:gd name="connsiteX235" fmla="*/ 23362 w 47124"/>
                  <a:gd name="connsiteY235" fmla="*/ 31146 h 61061"/>
                  <a:gd name="connsiteX236" fmla="*/ 22813 w 47124"/>
                  <a:gd name="connsiteY236" fmla="*/ 35337 h 61061"/>
                  <a:gd name="connsiteX237" fmla="*/ 22516 w 47124"/>
                  <a:gd name="connsiteY237" fmla="*/ 37490 h 61061"/>
                  <a:gd name="connsiteX238" fmla="*/ 22356 w 47124"/>
                  <a:gd name="connsiteY238" fmla="*/ 38589 h 61061"/>
                  <a:gd name="connsiteX239" fmla="*/ 22264 w 47124"/>
                  <a:gd name="connsiteY239" fmla="*/ 39116 h 61061"/>
                  <a:gd name="connsiteX240" fmla="*/ 22196 w 47124"/>
                  <a:gd name="connsiteY240" fmla="*/ 39459 h 61061"/>
                  <a:gd name="connsiteX241" fmla="*/ 22196 w 47124"/>
                  <a:gd name="connsiteY241" fmla="*/ 39620 h 61061"/>
                  <a:gd name="connsiteX242" fmla="*/ 22127 w 47124"/>
                  <a:gd name="connsiteY242" fmla="*/ 39872 h 61061"/>
                  <a:gd name="connsiteX243" fmla="*/ 21670 w 47124"/>
                  <a:gd name="connsiteY243" fmla="*/ 42002 h 61061"/>
                  <a:gd name="connsiteX244" fmla="*/ 21487 w 47124"/>
                  <a:gd name="connsiteY244" fmla="*/ 42803 h 61061"/>
                  <a:gd name="connsiteX245" fmla="*/ 21327 w 47124"/>
                  <a:gd name="connsiteY245" fmla="*/ 43330 h 61061"/>
                  <a:gd name="connsiteX246" fmla="*/ 21007 w 47124"/>
                  <a:gd name="connsiteY246" fmla="*/ 44383 h 61061"/>
                  <a:gd name="connsiteX247" fmla="*/ 20687 w 47124"/>
                  <a:gd name="connsiteY247" fmla="*/ 45437 h 61061"/>
                  <a:gd name="connsiteX248" fmla="*/ 20687 w 47124"/>
                  <a:gd name="connsiteY248" fmla="*/ 45506 h 61061"/>
                  <a:gd name="connsiteX249" fmla="*/ 20572 w 47124"/>
                  <a:gd name="connsiteY249" fmla="*/ 45895 h 61061"/>
                  <a:gd name="connsiteX250" fmla="*/ 20572 w 47124"/>
                  <a:gd name="connsiteY250" fmla="*/ 45895 h 61061"/>
                  <a:gd name="connsiteX251" fmla="*/ 20504 w 47124"/>
                  <a:gd name="connsiteY251" fmla="*/ 46101 h 61061"/>
                  <a:gd name="connsiteX252" fmla="*/ 20366 w 47124"/>
                  <a:gd name="connsiteY252" fmla="*/ 46444 h 61061"/>
                  <a:gd name="connsiteX253" fmla="*/ 20092 w 47124"/>
                  <a:gd name="connsiteY253" fmla="*/ 47154 h 61061"/>
                  <a:gd name="connsiteX254" fmla="*/ 19520 w 47124"/>
                  <a:gd name="connsiteY254" fmla="*/ 48528 h 61061"/>
                  <a:gd name="connsiteX255" fmla="*/ 19223 w 47124"/>
                  <a:gd name="connsiteY255" fmla="*/ 49193 h 61061"/>
                  <a:gd name="connsiteX256" fmla="*/ 18949 w 47124"/>
                  <a:gd name="connsiteY256" fmla="*/ 49673 h 61061"/>
                  <a:gd name="connsiteX257" fmla="*/ 17600 w 47124"/>
                  <a:gd name="connsiteY257" fmla="*/ 52032 h 61061"/>
                  <a:gd name="connsiteX258" fmla="*/ 16159 w 47124"/>
                  <a:gd name="connsiteY258" fmla="*/ 53842 h 61061"/>
                  <a:gd name="connsiteX259" fmla="*/ 15816 w 47124"/>
                  <a:gd name="connsiteY259" fmla="*/ 54323 h 61061"/>
                  <a:gd name="connsiteX260" fmla="*/ 14764 w 47124"/>
                  <a:gd name="connsiteY260" fmla="*/ 55307 h 61061"/>
                  <a:gd name="connsiteX261" fmla="*/ 14238 w 47124"/>
                  <a:gd name="connsiteY261" fmla="*/ 55811 h 61061"/>
                  <a:gd name="connsiteX262" fmla="*/ 13186 w 47124"/>
                  <a:gd name="connsiteY262" fmla="*/ 56773 h 61061"/>
                  <a:gd name="connsiteX263" fmla="*/ 12706 w 47124"/>
                  <a:gd name="connsiteY263" fmla="*/ 57162 h 61061"/>
                  <a:gd name="connsiteX264" fmla="*/ 12408 w 47124"/>
                  <a:gd name="connsiteY264" fmla="*/ 57368 h 61061"/>
                  <a:gd name="connsiteX265" fmla="*/ 11745 w 47124"/>
                  <a:gd name="connsiteY265" fmla="*/ 57826 h 61061"/>
                  <a:gd name="connsiteX266" fmla="*/ 10556 w 47124"/>
                  <a:gd name="connsiteY266" fmla="*/ 58628 h 61061"/>
                  <a:gd name="connsiteX267" fmla="*/ 10236 w 47124"/>
                  <a:gd name="connsiteY267" fmla="*/ 58857 h 61061"/>
                  <a:gd name="connsiteX268" fmla="*/ 10007 w 47124"/>
                  <a:gd name="connsiteY268" fmla="*/ 58994 h 61061"/>
                  <a:gd name="connsiteX269" fmla="*/ 7309 w 47124"/>
                  <a:gd name="connsiteY269" fmla="*/ 60414 h 61061"/>
                  <a:gd name="connsiteX270" fmla="*/ 4291 w 47124"/>
                  <a:gd name="connsiteY270" fmla="*/ 52078 h 61061"/>
                  <a:gd name="connsiteX271" fmla="*/ 7286 w 47124"/>
                  <a:gd name="connsiteY271" fmla="*/ 51666 h 61061"/>
                  <a:gd name="connsiteX272" fmla="*/ 6509 w 47124"/>
                  <a:gd name="connsiteY272" fmla="*/ 51895 h 61061"/>
                  <a:gd name="connsiteX273" fmla="*/ 8430 w 47124"/>
                  <a:gd name="connsiteY273" fmla="*/ 51254 h 61061"/>
                  <a:gd name="connsiteX274" fmla="*/ 9481 w 47124"/>
                  <a:gd name="connsiteY274" fmla="*/ 50819 h 61061"/>
                  <a:gd name="connsiteX275" fmla="*/ 9756 w 47124"/>
                  <a:gd name="connsiteY275" fmla="*/ 50681 h 61061"/>
                  <a:gd name="connsiteX276" fmla="*/ 9870 w 47124"/>
                  <a:gd name="connsiteY276" fmla="*/ 50635 h 61061"/>
                  <a:gd name="connsiteX277" fmla="*/ 9893 w 47124"/>
                  <a:gd name="connsiteY277" fmla="*/ 50635 h 61061"/>
                  <a:gd name="connsiteX278" fmla="*/ 9893 w 47124"/>
                  <a:gd name="connsiteY278" fmla="*/ 50635 h 61061"/>
                  <a:gd name="connsiteX279" fmla="*/ 9298 w 47124"/>
                  <a:gd name="connsiteY279" fmla="*/ 50979 h 61061"/>
                  <a:gd name="connsiteX280" fmla="*/ 9298 w 47124"/>
                  <a:gd name="connsiteY280" fmla="*/ 50979 h 61061"/>
                  <a:gd name="connsiteX281" fmla="*/ 9367 w 47124"/>
                  <a:gd name="connsiteY281" fmla="*/ 50933 h 61061"/>
                  <a:gd name="connsiteX282" fmla="*/ 9847 w 47124"/>
                  <a:gd name="connsiteY282" fmla="*/ 50635 h 61061"/>
                  <a:gd name="connsiteX283" fmla="*/ 10853 w 47124"/>
                  <a:gd name="connsiteY283" fmla="*/ 50063 h 61061"/>
                  <a:gd name="connsiteX284" fmla="*/ 11356 w 47124"/>
                  <a:gd name="connsiteY284" fmla="*/ 49788 h 61061"/>
                  <a:gd name="connsiteX285" fmla="*/ 11425 w 47124"/>
                  <a:gd name="connsiteY285" fmla="*/ 49742 h 61061"/>
                  <a:gd name="connsiteX286" fmla="*/ 11425 w 47124"/>
                  <a:gd name="connsiteY286" fmla="*/ 49742 h 61061"/>
                  <a:gd name="connsiteX287" fmla="*/ 11059 w 47124"/>
                  <a:gd name="connsiteY287" fmla="*/ 50017 h 61061"/>
                  <a:gd name="connsiteX288" fmla="*/ 11082 w 47124"/>
                  <a:gd name="connsiteY288" fmla="*/ 50017 h 61061"/>
                  <a:gd name="connsiteX289" fmla="*/ 11174 w 47124"/>
                  <a:gd name="connsiteY289" fmla="*/ 49925 h 61061"/>
                  <a:gd name="connsiteX290" fmla="*/ 11356 w 47124"/>
                  <a:gd name="connsiteY290" fmla="*/ 49742 h 61061"/>
                  <a:gd name="connsiteX291" fmla="*/ 12889 w 47124"/>
                  <a:gd name="connsiteY291" fmla="*/ 48460 h 61061"/>
                  <a:gd name="connsiteX292" fmla="*/ 12637 w 47124"/>
                  <a:gd name="connsiteY292" fmla="*/ 48757 h 61061"/>
                  <a:gd name="connsiteX293" fmla="*/ 13575 w 47124"/>
                  <a:gd name="connsiteY293" fmla="*/ 47704 h 61061"/>
                  <a:gd name="connsiteX294" fmla="*/ 14055 w 47124"/>
                  <a:gd name="connsiteY294" fmla="*/ 47086 h 61061"/>
                  <a:gd name="connsiteX295" fmla="*/ 14306 w 47124"/>
                  <a:gd name="connsiteY295" fmla="*/ 46765 h 61061"/>
                  <a:gd name="connsiteX296" fmla="*/ 14421 w 47124"/>
                  <a:gd name="connsiteY296" fmla="*/ 46628 h 61061"/>
                  <a:gd name="connsiteX297" fmla="*/ 14490 w 47124"/>
                  <a:gd name="connsiteY297" fmla="*/ 46559 h 61061"/>
                  <a:gd name="connsiteX298" fmla="*/ 14490 w 47124"/>
                  <a:gd name="connsiteY298" fmla="*/ 46559 h 61061"/>
                  <a:gd name="connsiteX299" fmla="*/ 14284 w 47124"/>
                  <a:gd name="connsiteY299" fmla="*/ 46902 h 61061"/>
                  <a:gd name="connsiteX300" fmla="*/ 14284 w 47124"/>
                  <a:gd name="connsiteY300" fmla="*/ 46902 h 61061"/>
                  <a:gd name="connsiteX301" fmla="*/ 14284 w 47124"/>
                  <a:gd name="connsiteY301" fmla="*/ 46880 h 61061"/>
                  <a:gd name="connsiteX302" fmla="*/ 14284 w 47124"/>
                  <a:gd name="connsiteY302" fmla="*/ 46880 h 61061"/>
                  <a:gd name="connsiteX303" fmla="*/ 14306 w 47124"/>
                  <a:gd name="connsiteY303" fmla="*/ 46811 h 61061"/>
                  <a:gd name="connsiteX304" fmla="*/ 15130 w 47124"/>
                  <a:gd name="connsiteY304" fmla="*/ 45506 h 61061"/>
                  <a:gd name="connsiteX305" fmla="*/ 15656 w 47124"/>
                  <a:gd name="connsiteY305" fmla="*/ 44612 h 61061"/>
                  <a:gd name="connsiteX306" fmla="*/ 15747 w 47124"/>
                  <a:gd name="connsiteY306" fmla="*/ 44360 h 61061"/>
                  <a:gd name="connsiteX307" fmla="*/ 16936 w 47124"/>
                  <a:gd name="connsiteY307" fmla="*/ 41795 h 61061"/>
                  <a:gd name="connsiteX308" fmla="*/ 17462 w 47124"/>
                  <a:gd name="connsiteY308" fmla="*/ 40169 h 61061"/>
                  <a:gd name="connsiteX309" fmla="*/ 17737 w 47124"/>
                  <a:gd name="connsiteY309" fmla="*/ 39345 h 61061"/>
                  <a:gd name="connsiteX310" fmla="*/ 17874 w 47124"/>
                  <a:gd name="connsiteY310" fmla="*/ 38955 h 61061"/>
                  <a:gd name="connsiteX311" fmla="*/ 17943 w 47124"/>
                  <a:gd name="connsiteY311" fmla="*/ 38772 h 61061"/>
                  <a:gd name="connsiteX312" fmla="*/ 17943 w 47124"/>
                  <a:gd name="connsiteY312" fmla="*/ 38658 h 61061"/>
                  <a:gd name="connsiteX313" fmla="*/ 17988 w 47124"/>
                  <a:gd name="connsiteY313" fmla="*/ 38589 h 61061"/>
                  <a:gd name="connsiteX314" fmla="*/ 17988 w 47124"/>
                  <a:gd name="connsiteY314" fmla="*/ 38589 h 61061"/>
                  <a:gd name="connsiteX315" fmla="*/ 17920 w 47124"/>
                  <a:gd name="connsiteY315" fmla="*/ 38818 h 61061"/>
                  <a:gd name="connsiteX316" fmla="*/ 17920 w 47124"/>
                  <a:gd name="connsiteY316" fmla="*/ 38818 h 61061"/>
                  <a:gd name="connsiteX317" fmla="*/ 19474 w 47124"/>
                  <a:gd name="connsiteY317" fmla="*/ 32108 h 61061"/>
                  <a:gd name="connsiteX318" fmla="*/ 20915 w 47124"/>
                  <a:gd name="connsiteY318" fmla="*/ 25444 h 61061"/>
                  <a:gd name="connsiteX319" fmla="*/ 21807 w 47124"/>
                  <a:gd name="connsiteY319" fmla="*/ 22054 h 61061"/>
                  <a:gd name="connsiteX320" fmla="*/ 22950 w 47124"/>
                  <a:gd name="connsiteY320" fmla="*/ 18665 h 61061"/>
                  <a:gd name="connsiteX321" fmla="*/ 23019 w 47124"/>
                  <a:gd name="connsiteY321" fmla="*/ 18413 h 61061"/>
                  <a:gd name="connsiteX322" fmla="*/ 23019 w 47124"/>
                  <a:gd name="connsiteY322" fmla="*/ 18413 h 61061"/>
                  <a:gd name="connsiteX323" fmla="*/ 23659 w 47124"/>
                  <a:gd name="connsiteY323" fmla="*/ 17016 h 61061"/>
                  <a:gd name="connsiteX324" fmla="*/ 24025 w 47124"/>
                  <a:gd name="connsiteY324" fmla="*/ 16214 h 61061"/>
                  <a:gd name="connsiteX325" fmla="*/ 24437 w 47124"/>
                  <a:gd name="connsiteY325" fmla="*/ 15504 h 61061"/>
                  <a:gd name="connsiteX326" fmla="*/ 25214 w 47124"/>
                  <a:gd name="connsiteY326" fmla="*/ 14267 h 61061"/>
                  <a:gd name="connsiteX327" fmla="*/ 26243 w 47124"/>
                  <a:gd name="connsiteY327" fmla="*/ 12825 h 61061"/>
                  <a:gd name="connsiteX328" fmla="*/ 26152 w 47124"/>
                  <a:gd name="connsiteY328" fmla="*/ 12962 h 61061"/>
                  <a:gd name="connsiteX329" fmla="*/ 28256 w 47124"/>
                  <a:gd name="connsiteY329" fmla="*/ 10558 h 61061"/>
                  <a:gd name="connsiteX330" fmla="*/ 30497 w 47124"/>
                  <a:gd name="connsiteY330" fmla="*/ 8565 h 61061"/>
                  <a:gd name="connsiteX331" fmla="*/ 30565 w 47124"/>
                  <a:gd name="connsiteY331" fmla="*/ 8496 h 61061"/>
                  <a:gd name="connsiteX332" fmla="*/ 30565 w 47124"/>
                  <a:gd name="connsiteY332" fmla="*/ 8496 h 61061"/>
                  <a:gd name="connsiteX333" fmla="*/ 32418 w 47124"/>
                  <a:gd name="connsiteY333" fmla="*/ 7191 h 61061"/>
                  <a:gd name="connsiteX334" fmla="*/ 34247 w 47124"/>
                  <a:gd name="connsiteY334" fmla="*/ 6069 h 61061"/>
                  <a:gd name="connsiteX335" fmla="*/ 35162 w 47124"/>
                  <a:gd name="connsiteY335" fmla="*/ 5519 h 61061"/>
                  <a:gd name="connsiteX336" fmla="*/ 36191 w 47124"/>
                  <a:gd name="connsiteY336" fmla="*/ 4992 h 61061"/>
                  <a:gd name="connsiteX337" fmla="*/ 37151 w 47124"/>
                  <a:gd name="connsiteY337" fmla="*/ 4534 h 61061"/>
                  <a:gd name="connsiteX338" fmla="*/ 37380 w 47124"/>
                  <a:gd name="connsiteY338" fmla="*/ 4397 h 61061"/>
                  <a:gd name="connsiteX339" fmla="*/ 37540 w 47124"/>
                  <a:gd name="connsiteY339" fmla="*/ 4328 h 61061"/>
                  <a:gd name="connsiteX340" fmla="*/ 37655 w 47124"/>
                  <a:gd name="connsiteY340" fmla="*/ 4259 h 61061"/>
                  <a:gd name="connsiteX341" fmla="*/ 38157 w 47124"/>
                  <a:gd name="connsiteY341" fmla="*/ 4076 h 61061"/>
                  <a:gd name="connsiteX342" fmla="*/ 39118 w 47124"/>
                  <a:gd name="connsiteY342" fmla="*/ 3641 h 61061"/>
                  <a:gd name="connsiteX343" fmla="*/ 39690 w 47124"/>
                  <a:gd name="connsiteY343" fmla="*/ 3366 h 61061"/>
                  <a:gd name="connsiteX344" fmla="*/ 40193 w 47124"/>
                  <a:gd name="connsiteY344" fmla="*/ 3183 h 61061"/>
                  <a:gd name="connsiteX345" fmla="*/ 42182 w 47124"/>
                  <a:gd name="connsiteY345" fmla="*/ 2473 h 61061"/>
                  <a:gd name="connsiteX346" fmla="*/ 43234 w 47124"/>
                  <a:gd name="connsiteY346" fmla="*/ 2084 h 61061"/>
                  <a:gd name="connsiteX347" fmla="*/ 44263 w 47124"/>
                  <a:gd name="connsiteY347" fmla="*/ 1763 h 61061"/>
                  <a:gd name="connsiteX348" fmla="*/ 46298 w 47124"/>
                  <a:gd name="connsiteY348" fmla="*/ 1168 h 61061"/>
                  <a:gd name="connsiteX349" fmla="*/ 46435 w 47124"/>
                  <a:gd name="connsiteY349" fmla="*/ 2267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Lst>
                <a:rect l="l" t="t" r="r" b="b"/>
                <a:pathLst>
                  <a:path w="47124" h="61061">
                    <a:moveTo>
                      <a:pt x="46756" y="2175"/>
                    </a:moveTo>
                    <a:lnTo>
                      <a:pt x="44812" y="3046"/>
                    </a:lnTo>
                    <a:lnTo>
                      <a:pt x="43852" y="3481"/>
                    </a:lnTo>
                    <a:lnTo>
                      <a:pt x="42960" y="3939"/>
                    </a:lnTo>
                    <a:lnTo>
                      <a:pt x="41062" y="4946"/>
                    </a:lnTo>
                    <a:lnTo>
                      <a:pt x="40604" y="5176"/>
                    </a:lnTo>
                    <a:cubicBezTo>
                      <a:pt x="40604" y="5176"/>
                      <a:pt x="40353" y="5336"/>
                      <a:pt x="40216" y="5428"/>
                    </a:cubicBezTo>
                    <a:lnTo>
                      <a:pt x="39301" y="5977"/>
                    </a:lnTo>
                    <a:lnTo>
                      <a:pt x="38866" y="6252"/>
                    </a:lnTo>
                    <a:lnTo>
                      <a:pt x="38752" y="6321"/>
                    </a:lnTo>
                    <a:cubicBezTo>
                      <a:pt x="38752" y="6321"/>
                      <a:pt x="38706" y="6367"/>
                      <a:pt x="38684" y="6367"/>
                    </a:cubicBezTo>
                    <a:lnTo>
                      <a:pt x="38455" y="6527"/>
                    </a:lnTo>
                    <a:lnTo>
                      <a:pt x="37563" y="7122"/>
                    </a:lnTo>
                    <a:lnTo>
                      <a:pt x="36740" y="7649"/>
                    </a:lnTo>
                    <a:lnTo>
                      <a:pt x="35893" y="8313"/>
                    </a:lnTo>
                    <a:cubicBezTo>
                      <a:pt x="35345" y="8748"/>
                      <a:pt x="34727" y="9161"/>
                      <a:pt x="34247" y="9619"/>
                    </a:cubicBezTo>
                    <a:lnTo>
                      <a:pt x="32738" y="10970"/>
                    </a:lnTo>
                    <a:lnTo>
                      <a:pt x="32829" y="10878"/>
                    </a:lnTo>
                    <a:lnTo>
                      <a:pt x="31000" y="12939"/>
                    </a:lnTo>
                    <a:lnTo>
                      <a:pt x="29536" y="15069"/>
                    </a:lnTo>
                    <a:lnTo>
                      <a:pt x="29422" y="15206"/>
                    </a:lnTo>
                    <a:lnTo>
                      <a:pt x="28873" y="16214"/>
                    </a:lnTo>
                    <a:lnTo>
                      <a:pt x="28233" y="17520"/>
                    </a:lnTo>
                    <a:cubicBezTo>
                      <a:pt x="28233" y="17520"/>
                      <a:pt x="28164" y="17703"/>
                      <a:pt x="28142" y="17794"/>
                    </a:cubicBezTo>
                    <a:lnTo>
                      <a:pt x="28004" y="18115"/>
                    </a:lnTo>
                    <a:cubicBezTo>
                      <a:pt x="27936" y="18321"/>
                      <a:pt x="27913" y="18504"/>
                      <a:pt x="27844" y="18710"/>
                    </a:cubicBezTo>
                    <a:cubicBezTo>
                      <a:pt x="27844" y="18756"/>
                      <a:pt x="27776" y="18916"/>
                      <a:pt x="27752" y="19031"/>
                    </a:cubicBezTo>
                    <a:lnTo>
                      <a:pt x="27638" y="19375"/>
                    </a:lnTo>
                    <a:lnTo>
                      <a:pt x="27409" y="20062"/>
                    </a:lnTo>
                    <a:lnTo>
                      <a:pt x="27501" y="19787"/>
                    </a:lnTo>
                    <a:lnTo>
                      <a:pt x="26815" y="22993"/>
                    </a:lnTo>
                    <a:lnTo>
                      <a:pt x="26335" y="26337"/>
                    </a:lnTo>
                    <a:lnTo>
                      <a:pt x="25580" y="33184"/>
                    </a:lnTo>
                    <a:lnTo>
                      <a:pt x="24689" y="39986"/>
                    </a:lnTo>
                    <a:lnTo>
                      <a:pt x="23888" y="43628"/>
                    </a:lnTo>
                    <a:cubicBezTo>
                      <a:pt x="23499" y="44864"/>
                      <a:pt x="23042" y="46169"/>
                      <a:pt x="22607" y="47429"/>
                    </a:cubicBezTo>
                    <a:lnTo>
                      <a:pt x="22722" y="47200"/>
                    </a:lnTo>
                    <a:cubicBezTo>
                      <a:pt x="22447" y="47841"/>
                      <a:pt x="22173" y="48506"/>
                      <a:pt x="21853" y="49147"/>
                    </a:cubicBezTo>
                    <a:lnTo>
                      <a:pt x="21121" y="50544"/>
                    </a:lnTo>
                    <a:lnTo>
                      <a:pt x="21121" y="50590"/>
                    </a:lnTo>
                    <a:cubicBezTo>
                      <a:pt x="21121" y="50590"/>
                      <a:pt x="21075" y="50612"/>
                      <a:pt x="21075" y="50612"/>
                    </a:cubicBezTo>
                    <a:lnTo>
                      <a:pt x="20847" y="50979"/>
                    </a:lnTo>
                    <a:lnTo>
                      <a:pt x="20801" y="51071"/>
                    </a:lnTo>
                    <a:lnTo>
                      <a:pt x="20687" y="51231"/>
                    </a:lnTo>
                    <a:lnTo>
                      <a:pt x="20458" y="51574"/>
                    </a:lnTo>
                    <a:lnTo>
                      <a:pt x="20023" y="52238"/>
                    </a:lnTo>
                    <a:lnTo>
                      <a:pt x="18994" y="53612"/>
                    </a:lnTo>
                    <a:lnTo>
                      <a:pt x="18994" y="53612"/>
                    </a:lnTo>
                    <a:cubicBezTo>
                      <a:pt x="18926" y="53750"/>
                      <a:pt x="18834" y="53842"/>
                      <a:pt x="18743" y="53933"/>
                    </a:cubicBezTo>
                    <a:lnTo>
                      <a:pt x="16913" y="55765"/>
                    </a:lnTo>
                    <a:lnTo>
                      <a:pt x="16685" y="55971"/>
                    </a:lnTo>
                    <a:lnTo>
                      <a:pt x="16570" y="56109"/>
                    </a:lnTo>
                    <a:lnTo>
                      <a:pt x="16524" y="56109"/>
                    </a:lnTo>
                    <a:cubicBezTo>
                      <a:pt x="16524" y="56109"/>
                      <a:pt x="16524" y="56132"/>
                      <a:pt x="16524" y="56132"/>
                    </a:cubicBezTo>
                    <a:lnTo>
                      <a:pt x="16159" y="56452"/>
                    </a:lnTo>
                    <a:lnTo>
                      <a:pt x="16090" y="56452"/>
                    </a:lnTo>
                    <a:cubicBezTo>
                      <a:pt x="16090" y="56452"/>
                      <a:pt x="15633" y="56796"/>
                      <a:pt x="15633" y="56796"/>
                    </a:cubicBezTo>
                    <a:lnTo>
                      <a:pt x="14672" y="57460"/>
                    </a:lnTo>
                    <a:lnTo>
                      <a:pt x="14215" y="57781"/>
                    </a:lnTo>
                    <a:lnTo>
                      <a:pt x="14147" y="57826"/>
                    </a:lnTo>
                    <a:lnTo>
                      <a:pt x="13483" y="58216"/>
                    </a:lnTo>
                    <a:lnTo>
                      <a:pt x="13369" y="58285"/>
                    </a:lnTo>
                    <a:lnTo>
                      <a:pt x="13117" y="58422"/>
                    </a:lnTo>
                    <a:lnTo>
                      <a:pt x="12088" y="58949"/>
                    </a:lnTo>
                    <a:cubicBezTo>
                      <a:pt x="11448" y="59292"/>
                      <a:pt x="10510" y="59636"/>
                      <a:pt x="9756" y="59956"/>
                    </a:cubicBezTo>
                    <a:cubicBezTo>
                      <a:pt x="9550" y="60048"/>
                      <a:pt x="9344" y="60094"/>
                      <a:pt x="9138" y="60139"/>
                    </a:cubicBezTo>
                    <a:lnTo>
                      <a:pt x="8978" y="60185"/>
                    </a:lnTo>
                    <a:lnTo>
                      <a:pt x="5434" y="60964"/>
                    </a:lnTo>
                    <a:cubicBezTo>
                      <a:pt x="3033" y="61468"/>
                      <a:pt x="654" y="59979"/>
                      <a:pt x="105" y="57551"/>
                    </a:cubicBezTo>
                    <a:cubicBezTo>
                      <a:pt x="-306" y="55697"/>
                      <a:pt x="517" y="53819"/>
                      <a:pt x="2049" y="52811"/>
                    </a:cubicBezTo>
                    <a:lnTo>
                      <a:pt x="2415" y="52582"/>
                    </a:lnTo>
                    <a:lnTo>
                      <a:pt x="5320" y="50704"/>
                    </a:lnTo>
                    <a:lnTo>
                      <a:pt x="4771" y="51071"/>
                    </a:lnTo>
                    <a:lnTo>
                      <a:pt x="5868" y="50154"/>
                    </a:lnTo>
                    <a:lnTo>
                      <a:pt x="6371" y="49765"/>
                    </a:lnTo>
                    <a:lnTo>
                      <a:pt x="6646" y="49536"/>
                    </a:lnTo>
                    <a:cubicBezTo>
                      <a:pt x="6783" y="49421"/>
                      <a:pt x="6692" y="49467"/>
                      <a:pt x="6714" y="49445"/>
                    </a:cubicBezTo>
                    <a:cubicBezTo>
                      <a:pt x="6714" y="49421"/>
                      <a:pt x="6714" y="49421"/>
                      <a:pt x="6714" y="49445"/>
                    </a:cubicBezTo>
                    <a:lnTo>
                      <a:pt x="7172" y="48872"/>
                    </a:lnTo>
                    <a:lnTo>
                      <a:pt x="8087" y="47773"/>
                    </a:lnTo>
                    <a:lnTo>
                      <a:pt x="7743" y="48254"/>
                    </a:lnTo>
                    <a:lnTo>
                      <a:pt x="8818" y="46513"/>
                    </a:lnTo>
                    <a:lnTo>
                      <a:pt x="8887" y="46398"/>
                    </a:lnTo>
                    <a:cubicBezTo>
                      <a:pt x="8795" y="46605"/>
                      <a:pt x="9138" y="45963"/>
                      <a:pt x="8658" y="46856"/>
                    </a:cubicBezTo>
                    <a:lnTo>
                      <a:pt x="8658" y="46856"/>
                    </a:lnTo>
                    <a:cubicBezTo>
                      <a:pt x="8658" y="46856"/>
                      <a:pt x="8658" y="46856"/>
                      <a:pt x="8658" y="46856"/>
                    </a:cubicBezTo>
                    <a:lnTo>
                      <a:pt x="8658" y="46856"/>
                    </a:lnTo>
                    <a:cubicBezTo>
                      <a:pt x="8658" y="46856"/>
                      <a:pt x="8658" y="46742"/>
                      <a:pt x="8658" y="46742"/>
                    </a:cubicBezTo>
                    <a:lnTo>
                      <a:pt x="8773" y="46513"/>
                    </a:lnTo>
                    <a:lnTo>
                      <a:pt x="8978" y="46009"/>
                    </a:lnTo>
                    <a:lnTo>
                      <a:pt x="9390" y="45002"/>
                    </a:lnTo>
                    <a:cubicBezTo>
                      <a:pt x="9459" y="44841"/>
                      <a:pt x="9550" y="44635"/>
                      <a:pt x="9573" y="44520"/>
                    </a:cubicBezTo>
                    <a:lnTo>
                      <a:pt x="9641" y="44154"/>
                    </a:lnTo>
                    <a:lnTo>
                      <a:pt x="9802" y="43467"/>
                    </a:lnTo>
                    <a:lnTo>
                      <a:pt x="9893" y="43124"/>
                    </a:lnTo>
                    <a:lnTo>
                      <a:pt x="9939" y="42941"/>
                    </a:lnTo>
                    <a:lnTo>
                      <a:pt x="9939" y="42872"/>
                    </a:lnTo>
                    <a:cubicBezTo>
                      <a:pt x="9939" y="42872"/>
                      <a:pt x="9961" y="42849"/>
                      <a:pt x="9961" y="42849"/>
                    </a:cubicBezTo>
                    <a:cubicBezTo>
                      <a:pt x="9802" y="43513"/>
                      <a:pt x="9916" y="43009"/>
                      <a:pt x="9870" y="43169"/>
                    </a:cubicBezTo>
                    <a:lnTo>
                      <a:pt x="9870" y="43169"/>
                    </a:lnTo>
                    <a:cubicBezTo>
                      <a:pt x="9870" y="43169"/>
                      <a:pt x="9870" y="43078"/>
                      <a:pt x="9870" y="43078"/>
                    </a:cubicBezTo>
                    <a:lnTo>
                      <a:pt x="10053" y="42024"/>
                    </a:lnTo>
                    <a:lnTo>
                      <a:pt x="10236" y="40948"/>
                    </a:lnTo>
                    <a:lnTo>
                      <a:pt x="10327" y="40421"/>
                    </a:lnTo>
                    <a:lnTo>
                      <a:pt x="10327" y="40353"/>
                    </a:lnTo>
                    <a:lnTo>
                      <a:pt x="10327" y="40353"/>
                    </a:lnTo>
                    <a:cubicBezTo>
                      <a:pt x="10236" y="40925"/>
                      <a:pt x="10305" y="40490"/>
                      <a:pt x="10282" y="40627"/>
                    </a:cubicBezTo>
                    <a:lnTo>
                      <a:pt x="10282" y="40627"/>
                    </a:lnTo>
                    <a:lnTo>
                      <a:pt x="10282" y="40421"/>
                    </a:lnTo>
                    <a:cubicBezTo>
                      <a:pt x="10282" y="40421"/>
                      <a:pt x="10327" y="40146"/>
                      <a:pt x="10327" y="40146"/>
                    </a:cubicBezTo>
                    <a:lnTo>
                      <a:pt x="10556" y="37971"/>
                    </a:lnTo>
                    <a:lnTo>
                      <a:pt x="10693" y="36001"/>
                    </a:lnTo>
                    <a:lnTo>
                      <a:pt x="10876" y="33849"/>
                    </a:lnTo>
                    <a:lnTo>
                      <a:pt x="11082" y="31673"/>
                    </a:lnTo>
                    <a:lnTo>
                      <a:pt x="11151" y="31146"/>
                    </a:lnTo>
                    <a:lnTo>
                      <a:pt x="11242" y="30482"/>
                    </a:lnTo>
                    <a:lnTo>
                      <a:pt x="11402" y="29406"/>
                    </a:lnTo>
                    <a:cubicBezTo>
                      <a:pt x="11608" y="27963"/>
                      <a:pt x="11791" y="26520"/>
                      <a:pt x="12065" y="25100"/>
                    </a:cubicBezTo>
                    <a:lnTo>
                      <a:pt x="12248" y="24046"/>
                    </a:lnTo>
                    <a:lnTo>
                      <a:pt x="12363" y="23428"/>
                    </a:lnTo>
                    <a:lnTo>
                      <a:pt x="12431" y="23153"/>
                    </a:lnTo>
                    <a:lnTo>
                      <a:pt x="12569" y="22627"/>
                    </a:lnTo>
                    <a:lnTo>
                      <a:pt x="13140" y="20520"/>
                    </a:lnTo>
                    <a:lnTo>
                      <a:pt x="13300" y="19993"/>
                    </a:lnTo>
                    <a:lnTo>
                      <a:pt x="13483" y="19329"/>
                    </a:lnTo>
                    <a:lnTo>
                      <a:pt x="13575" y="19054"/>
                    </a:lnTo>
                    <a:lnTo>
                      <a:pt x="13941" y="18046"/>
                    </a:lnTo>
                    <a:cubicBezTo>
                      <a:pt x="14192" y="17359"/>
                      <a:pt x="14512" y="16603"/>
                      <a:pt x="14809" y="15916"/>
                    </a:cubicBezTo>
                    <a:lnTo>
                      <a:pt x="14924" y="15527"/>
                    </a:lnTo>
                    <a:lnTo>
                      <a:pt x="15953" y="13558"/>
                    </a:lnTo>
                    <a:lnTo>
                      <a:pt x="16113" y="13260"/>
                    </a:lnTo>
                    <a:lnTo>
                      <a:pt x="16181" y="13168"/>
                    </a:lnTo>
                    <a:lnTo>
                      <a:pt x="16296" y="12939"/>
                    </a:lnTo>
                    <a:lnTo>
                      <a:pt x="16548" y="12504"/>
                    </a:lnTo>
                    <a:lnTo>
                      <a:pt x="16982" y="11817"/>
                    </a:lnTo>
                    <a:lnTo>
                      <a:pt x="17485" y="11084"/>
                    </a:lnTo>
                    <a:lnTo>
                      <a:pt x="18651" y="9596"/>
                    </a:lnTo>
                    <a:lnTo>
                      <a:pt x="19566" y="8542"/>
                    </a:lnTo>
                    <a:lnTo>
                      <a:pt x="20526" y="7511"/>
                    </a:lnTo>
                    <a:lnTo>
                      <a:pt x="20229" y="7832"/>
                    </a:lnTo>
                    <a:lnTo>
                      <a:pt x="21739" y="6412"/>
                    </a:lnTo>
                    <a:cubicBezTo>
                      <a:pt x="22241" y="5977"/>
                      <a:pt x="22768" y="5633"/>
                      <a:pt x="23270" y="5198"/>
                    </a:cubicBezTo>
                    <a:cubicBezTo>
                      <a:pt x="23797" y="4809"/>
                      <a:pt x="24300" y="4511"/>
                      <a:pt x="24826" y="4191"/>
                    </a:cubicBezTo>
                    <a:cubicBezTo>
                      <a:pt x="25351" y="3870"/>
                      <a:pt x="25855" y="3618"/>
                      <a:pt x="26335" y="3320"/>
                    </a:cubicBezTo>
                    <a:lnTo>
                      <a:pt x="27409" y="2725"/>
                    </a:lnTo>
                    <a:lnTo>
                      <a:pt x="28164" y="2427"/>
                    </a:lnTo>
                    <a:lnTo>
                      <a:pt x="29651" y="1855"/>
                    </a:lnTo>
                    <a:cubicBezTo>
                      <a:pt x="29902" y="1718"/>
                      <a:pt x="30108" y="1626"/>
                      <a:pt x="30405" y="1534"/>
                    </a:cubicBezTo>
                    <a:lnTo>
                      <a:pt x="31320" y="1259"/>
                    </a:lnTo>
                    <a:lnTo>
                      <a:pt x="33149" y="756"/>
                    </a:lnTo>
                    <a:lnTo>
                      <a:pt x="33607" y="641"/>
                    </a:lnTo>
                    <a:cubicBezTo>
                      <a:pt x="33858" y="572"/>
                      <a:pt x="33904" y="595"/>
                      <a:pt x="34064" y="549"/>
                    </a:cubicBezTo>
                    <a:lnTo>
                      <a:pt x="34864" y="435"/>
                    </a:lnTo>
                    <a:lnTo>
                      <a:pt x="36442" y="183"/>
                    </a:lnTo>
                    <a:lnTo>
                      <a:pt x="38249" y="68"/>
                    </a:lnTo>
                    <a:lnTo>
                      <a:pt x="39232" y="0"/>
                    </a:lnTo>
                    <a:lnTo>
                      <a:pt x="40033" y="46"/>
                    </a:lnTo>
                    <a:cubicBezTo>
                      <a:pt x="40559" y="68"/>
                      <a:pt x="41108" y="114"/>
                      <a:pt x="41633" y="160"/>
                    </a:cubicBezTo>
                    <a:lnTo>
                      <a:pt x="43417" y="297"/>
                    </a:lnTo>
                    <a:cubicBezTo>
                      <a:pt x="43943" y="389"/>
                      <a:pt x="44469" y="481"/>
                      <a:pt x="44995" y="618"/>
                    </a:cubicBezTo>
                    <a:cubicBezTo>
                      <a:pt x="45498" y="710"/>
                      <a:pt x="46092" y="870"/>
                      <a:pt x="46641" y="1053"/>
                    </a:cubicBezTo>
                    <a:lnTo>
                      <a:pt x="46733" y="1099"/>
                    </a:lnTo>
                    <a:cubicBezTo>
                      <a:pt x="47030" y="1191"/>
                      <a:pt x="47190" y="1534"/>
                      <a:pt x="47099" y="1832"/>
                    </a:cubicBezTo>
                    <a:cubicBezTo>
                      <a:pt x="47053" y="1992"/>
                      <a:pt x="46916" y="2107"/>
                      <a:pt x="46778" y="2175"/>
                    </a:cubicBezTo>
                    <a:close/>
                    <a:moveTo>
                      <a:pt x="46504" y="2198"/>
                    </a:moveTo>
                    <a:cubicBezTo>
                      <a:pt x="46024" y="2313"/>
                      <a:pt x="45567" y="2405"/>
                      <a:pt x="45018" y="2588"/>
                    </a:cubicBezTo>
                    <a:cubicBezTo>
                      <a:pt x="44492" y="2725"/>
                      <a:pt x="43989" y="2885"/>
                      <a:pt x="43463" y="3000"/>
                    </a:cubicBezTo>
                    <a:lnTo>
                      <a:pt x="43371" y="3000"/>
                    </a:lnTo>
                    <a:cubicBezTo>
                      <a:pt x="43371" y="3000"/>
                      <a:pt x="43326" y="3046"/>
                      <a:pt x="43326" y="3046"/>
                    </a:cubicBezTo>
                    <a:lnTo>
                      <a:pt x="43326" y="3046"/>
                    </a:lnTo>
                    <a:cubicBezTo>
                      <a:pt x="43326" y="3046"/>
                      <a:pt x="43646" y="3023"/>
                      <a:pt x="43486" y="3046"/>
                    </a:cubicBezTo>
                    <a:lnTo>
                      <a:pt x="43486" y="3046"/>
                    </a:lnTo>
                    <a:cubicBezTo>
                      <a:pt x="43486" y="3046"/>
                      <a:pt x="43463" y="3046"/>
                      <a:pt x="43463" y="3046"/>
                    </a:cubicBezTo>
                    <a:lnTo>
                      <a:pt x="43280" y="3114"/>
                    </a:lnTo>
                    <a:lnTo>
                      <a:pt x="42914" y="3252"/>
                    </a:lnTo>
                    <a:lnTo>
                      <a:pt x="42159" y="3550"/>
                    </a:lnTo>
                    <a:cubicBezTo>
                      <a:pt x="41656" y="3733"/>
                      <a:pt x="41153" y="3916"/>
                      <a:pt x="40650" y="4076"/>
                    </a:cubicBezTo>
                    <a:lnTo>
                      <a:pt x="39895" y="4328"/>
                    </a:lnTo>
                    <a:cubicBezTo>
                      <a:pt x="39895" y="4328"/>
                      <a:pt x="39507" y="4534"/>
                      <a:pt x="39347" y="4649"/>
                    </a:cubicBezTo>
                    <a:lnTo>
                      <a:pt x="38066" y="5221"/>
                    </a:lnTo>
                    <a:lnTo>
                      <a:pt x="36648" y="5977"/>
                    </a:lnTo>
                    <a:lnTo>
                      <a:pt x="35939" y="6344"/>
                    </a:lnTo>
                    <a:cubicBezTo>
                      <a:pt x="35939" y="6344"/>
                      <a:pt x="35642" y="6481"/>
                      <a:pt x="35642" y="6504"/>
                    </a:cubicBezTo>
                    <a:lnTo>
                      <a:pt x="35368" y="6687"/>
                    </a:lnTo>
                    <a:lnTo>
                      <a:pt x="34270" y="7420"/>
                    </a:lnTo>
                    <a:cubicBezTo>
                      <a:pt x="33927" y="7649"/>
                      <a:pt x="33584" y="7878"/>
                      <a:pt x="33126" y="8222"/>
                    </a:cubicBezTo>
                    <a:lnTo>
                      <a:pt x="31846" y="9183"/>
                    </a:lnTo>
                    <a:lnTo>
                      <a:pt x="31206" y="9641"/>
                    </a:lnTo>
                    <a:lnTo>
                      <a:pt x="31160" y="9641"/>
                    </a:lnTo>
                    <a:cubicBezTo>
                      <a:pt x="31160" y="9641"/>
                      <a:pt x="31160" y="9687"/>
                      <a:pt x="31160" y="9687"/>
                    </a:cubicBezTo>
                    <a:lnTo>
                      <a:pt x="31160" y="9687"/>
                    </a:lnTo>
                    <a:cubicBezTo>
                      <a:pt x="31297" y="9619"/>
                      <a:pt x="30817" y="9893"/>
                      <a:pt x="31480" y="9481"/>
                    </a:cubicBezTo>
                    <a:lnTo>
                      <a:pt x="31411" y="9550"/>
                    </a:lnTo>
                    <a:lnTo>
                      <a:pt x="31274" y="9687"/>
                    </a:lnTo>
                    <a:lnTo>
                      <a:pt x="31000" y="9939"/>
                    </a:lnTo>
                    <a:cubicBezTo>
                      <a:pt x="30634" y="10283"/>
                      <a:pt x="30268" y="10626"/>
                      <a:pt x="29971" y="10947"/>
                    </a:cubicBezTo>
                    <a:cubicBezTo>
                      <a:pt x="29674" y="11290"/>
                      <a:pt x="29308" y="11611"/>
                      <a:pt x="29079" y="11932"/>
                    </a:cubicBezTo>
                    <a:cubicBezTo>
                      <a:pt x="28828" y="12252"/>
                      <a:pt x="28530" y="12573"/>
                      <a:pt x="28324" y="12871"/>
                    </a:cubicBezTo>
                    <a:lnTo>
                      <a:pt x="27707" y="13832"/>
                    </a:lnTo>
                    <a:lnTo>
                      <a:pt x="27409" y="14176"/>
                    </a:lnTo>
                    <a:lnTo>
                      <a:pt x="27158" y="14657"/>
                    </a:lnTo>
                    <a:lnTo>
                      <a:pt x="26884" y="15115"/>
                    </a:lnTo>
                    <a:lnTo>
                      <a:pt x="25923" y="16947"/>
                    </a:lnTo>
                    <a:cubicBezTo>
                      <a:pt x="25923" y="16947"/>
                      <a:pt x="25923" y="17016"/>
                      <a:pt x="25946" y="17016"/>
                    </a:cubicBezTo>
                    <a:cubicBezTo>
                      <a:pt x="25946" y="17084"/>
                      <a:pt x="25969" y="16970"/>
                      <a:pt x="25900" y="17176"/>
                    </a:cubicBezTo>
                    <a:lnTo>
                      <a:pt x="25740" y="17611"/>
                    </a:lnTo>
                    <a:lnTo>
                      <a:pt x="25649" y="17840"/>
                    </a:lnTo>
                    <a:lnTo>
                      <a:pt x="25603" y="17955"/>
                    </a:lnTo>
                    <a:lnTo>
                      <a:pt x="25603" y="17955"/>
                    </a:lnTo>
                    <a:cubicBezTo>
                      <a:pt x="25603" y="17955"/>
                      <a:pt x="25763" y="17657"/>
                      <a:pt x="25672" y="17817"/>
                    </a:cubicBezTo>
                    <a:lnTo>
                      <a:pt x="25672" y="17817"/>
                    </a:lnTo>
                    <a:cubicBezTo>
                      <a:pt x="25672" y="17817"/>
                      <a:pt x="25672" y="17863"/>
                      <a:pt x="25672" y="17863"/>
                    </a:cubicBezTo>
                    <a:lnTo>
                      <a:pt x="25672" y="17863"/>
                    </a:lnTo>
                    <a:cubicBezTo>
                      <a:pt x="25672" y="17863"/>
                      <a:pt x="25123" y="19512"/>
                      <a:pt x="25123" y="19512"/>
                    </a:cubicBezTo>
                    <a:lnTo>
                      <a:pt x="25260" y="19123"/>
                    </a:lnTo>
                    <a:cubicBezTo>
                      <a:pt x="25100" y="19787"/>
                      <a:pt x="24894" y="20405"/>
                      <a:pt x="24734" y="21115"/>
                    </a:cubicBezTo>
                    <a:lnTo>
                      <a:pt x="24505" y="22192"/>
                    </a:lnTo>
                    <a:lnTo>
                      <a:pt x="24437" y="22443"/>
                    </a:lnTo>
                    <a:lnTo>
                      <a:pt x="24437" y="22489"/>
                    </a:lnTo>
                    <a:lnTo>
                      <a:pt x="24437" y="22489"/>
                    </a:lnTo>
                    <a:cubicBezTo>
                      <a:pt x="24483" y="22306"/>
                      <a:pt x="24346" y="22902"/>
                      <a:pt x="24551" y="22077"/>
                    </a:cubicBezTo>
                    <a:lnTo>
                      <a:pt x="24551" y="22077"/>
                    </a:lnTo>
                    <a:cubicBezTo>
                      <a:pt x="24551" y="22077"/>
                      <a:pt x="24551" y="22192"/>
                      <a:pt x="24551" y="22192"/>
                    </a:cubicBezTo>
                    <a:lnTo>
                      <a:pt x="24551" y="22329"/>
                    </a:lnTo>
                    <a:cubicBezTo>
                      <a:pt x="24551" y="22329"/>
                      <a:pt x="24437" y="22855"/>
                      <a:pt x="24437" y="22855"/>
                    </a:cubicBezTo>
                    <a:lnTo>
                      <a:pt x="24048" y="25008"/>
                    </a:lnTo>
                    <a:lnTo>
                      <a:pt x="23957" y="25535"/>
                    </a:lnTo>
                    <a:lnTo>
                      <a:pt x="23911" y="25787"/>
                    </a:lnTo>
                    <a:lnTo>
                      <a:pt x="23911" y="25856"/>
                    </a:lnTo>
                    <a:lnTo>
                      <a:pt x="23911" y="25856"/>
                    </a:lnTo>
                    <a:cubicBezTo>
                      <a:pt x="23934" y="25695"/>
                      <a:pt x="23842" y="26222"/>
                      <a:pt x="23979" y="25512"/>
                    </a:cubicBezTo>
                    <a:lnTo>
                      <a:pt x="23979" y="25512"/>
                    </a:lnTo>
                    <a:cubicBezTo>
                      <a:pt x="23979" y="25512"/>
                      <a:pt x="23979" y="25581"/>
                      <a:pt x="23979" y="25581"/>
                    </a:cubicBezTo>
                    <a:lnTo>
                      <a:pt x="23979" y="25718"/>
                    </a:lnTo>
                    <a:cubicBezTo>
                      <a:pt x="23979" y="25718"/>
                      <a:pt x="23865" y="26818"/>
                      <a:pt x="23865" y="26818"/>
                    </a:cubicBezTo>
                    <a:cubicBezTo>
                      <a:pt x="23751" y="28283"/>
                      <a:pt x="23522" y="29726"/>
                      <a:pt x="23362" y="31146"/>
                    </a:cubicBezTo>
                    <a:lnTo>
                      <a:pt x="22813" y="35337"/>
                    </a:lnTo>
                    <a:lnTo>
                      <a:pt x="22516" y="37490"/>
                    </a:lnTo>
                    <a:lnTo>
                      <a:pt x="22356" y="38589"/>
                    </a:lnTo>
                    <a:lnTo>
                      <a:pt x="22264" y="39116"/>
                    </a:lnTo>
                    <a:lnTo>
                      <a:pt x="22196" y="39459"/>
                    </a:lnTo>
                    <a:lnTo>
                      <a:pt x="22196" y="39620"/>
                    </a:lnTo>
                    <a:cubicBezTo>
                      <a:pt x="22196" y="39620"/>
                      <a:pt x="22127" y="39872"/>
                      <a:pt x="22127" y="39872"/>
                    </a:cubicBezTo>
                    <a:lnTo>
                      <a:pt x="21670" y="42002"/>
                    </a:lnTo>
                    <a:lnTo>
                      <a:pt x="21487" y="42803"/>
                    </a:lnTo>
                    <a:lnTo>
                      <a:pt x="21327" y="43330"/>
                    </a:lnTo>
                    <a:lnTo>
                      <a:pt x="21007" y="44383"/>
                    </a:lnTo>
                    <a:lnTo>
                      <a:pt x="20687" y="45437"/>
                    </a:lnTo>
                    <a:lnTo>
                      <a:pt x="20687" y="45506"/>
                    </a:lnTo>
                    <a:cubicBezTo>
                      <a:pt x="20687" y="45506"/>
                      <a:pt x="20572" y="45895"/>
                      <a:pt x="20572" y="45895"/>
                    </a:cubicBezTo>
                    <a:lnTo>
                      <a:pt x="20572" y="45895"/>
                    </a:lnTo>
                    <a:cubicBezTo>
                      <a:pt x="20572" y="45895"/>
                      <a:pt x="20504" y="46101"/>
                      <a:pt x="20504" y="46101"/>
                    </a:cubicBezTo>
                    <a:lnTo>
                      <a:pt x="20366" y="46444"/>
                    </a:lnTo>
                    <a:lnTo>
                      <a:pt x="20092" y="47154"/>
                    </a:lnTo>
                    <a:lnTo>
                      <a:pt x="19520" y="48528"/>
                    </a:lnTo>
                    <a:lnTo>
                      <a:pt x="19223" y="49193"/>
                    </a:lnTo>
                    <a:cubicBezTo>
                      <a:pt x="19131" y="49399"/>
                      <a:pt x="19040" y="49536"/>
                      <a:pt x="18949" y="49673"/>
                    </a:cubicBezTo>
                    <a:lnTo>
                      <a:pt x="17600" y="52032"/>
                    </a:lnTo>
                    <a:lnTo>
                      <a:pt x="16159" y="53842"/>
                    </a:lnTo>
                    <a:lnTo>
                      <a:pt x="15816" y="54323"/>
                    </a:lnTo>
                    <a:lnTo>
                      <a:pt x="14764" y="55307"/>
                    </a:lnTo>
                    <a:lnTo>
                      <a:pt x="14238" y="55811"/>
                    </a:lnTo>
                    <a:cubicBezTo>
                      <a:pt x="13895" y="56132"/>
                      <a:pt x="13552" y="56475"/>
                      <a:pt x="13186" y="56773"/>
                    </a:cubicBezTo>
                    <a:cubicBezTo>
                      <a:pt x="13026" y="56910"/>
                      <a:pt x="12774" y="57139"/>
                      <a:pt x="12706" y="57162"/>
                    </a:cubicBezTo>
                    <a:lnTo>
                      <a:pt x="12408" y="57368"/>
                    </a:lnTo>
                    <a:lnTo>
                      <a:pt x="11745" y="57826"/>
                    </a:lnTo>
                    <a:lnTo>
                      <a:pt x="10556" y="58628"/>
                    </a:lnTo>
                    <a:lnTo>
                      <a:pt x="10236" y="58857"/>
                    </a:lnTo>
                    <a:cubicBezTo>
                      <a:pt x="10236" y="58857"/>
                      <a:pt x="10076" y="58949"/>
                      <a:pt x="10007" y="58994"/>
                    </a:cubicBezTo>
                    <a:lnTo>
                      <a:pt x="7309" y="60414"/>
                    </a:lnTo>
                    <a:lnTo>
                      <a:pt x="4291" y="52078"/>
                    </a:lnTo>
                    <a:lnTo>
                      <a:pt x="7286" y="51666"/>
                    </a:lnTo>
                    <a:lnTo>
                      <a:pt x="6509" y="51895"/>
                    </a:lnTo>
                    <a:cubicBezTo>
                      <a:pt x="7149" y="51689"/>
                      <a:pt x="7697" y="51597"/>
                      <a:pt x="8430" y="51254"/>
                    </a:cubicBezTo>
                    <a:lnTo>
                      <a:pt x="9481" y="50819"/>
                    </a:lnTo>
                    <a:lnTo>
                      <a:pt x="9756" y="50681"/>
                    </a:lnTo>
                    <a:lnTo>
                      <a:pt x="9870" y="50635"/>
                    </a:lnTo>
                    <a:lnTo>
                      <a:pt x="9893" y="50635"/>
                    </a:lnTo>
                    <a:cubicBezTo>
                      <a:pt x="9893" y="50635"/>
                      <a:pt x="9893" y="50635"/>
                      <a:pt x="9893" y="50635"/>
                    </a:cubicBezTo>
                    <a:cubicBezTo>
                      <a:pt x="10419" y="50292"/>
                      <a:pt x="9161" y="51071"/>
                      <a:pt x="9298" y="50979"/>
                    </a:cubicBezTo>
                    <a:lnTo>
                      <a:pt x="9298" y="50979"/>
                    </a:lnTo>
                    <a:cubicBezTo>
                      <a:pt x="9298" y="50979"/>
                      <a:pt x="9367" y="50933"/>
                      <a:pt x="9367" y="50933"/>
                    </a:cubicBezTo>
                    <a:lnTo>
                      <a:pt x="9847" y="50635"/>
                    </a:lnTo>
                    <a:lnTo>
                      <a:pt x="10853" y="50063"/>
                    </a:lnTo>
                    <a:lnTo>
                      <a:pt x="11356" y="49788"/>
                    </a:lnTo>
                    <a:lnTo>
                      <a:pt x="11425" y="49742"/>
                    </a:lnTo>
                    <a:lnTo>
                      <a:pt x="11425" y="49742"/>
                    </a:lnTo>
                    <a:cubicBezTo>
                      <a:pt x="11745" y="49490"/>
                      <a:pt x="10968" y="50108"/>
                      <a:pt x="11059" y="50017"/>
                    </a:cubicBezTo>
                    <a:lnTo>
                      <a:pt x="11082" y="50017"/>
                    </a:lnTo>
                    <a:cubicBezTo>
                      <a:pt x="11082" y="50017"/>
                      <a:pt x="11174" y="49925"/>
                      <a:pt x="11174" y="49925"/>
                    </a:cubicBezTo>
                    <a:lnTo>
                      <a:pt x="11356" y="49742"/>
                    </a:lnTo>
                    <a:lnTo>
                      <a:pt x="12889" y="48460"/>
                    </a:lnTo>
                    <a:lnTo>
                      <a:pt x="12637" y="48757"/>
                    </a:lnTo>
                    <a:lnTo>
                      <a:pt x="13575" y="47704"/>
                    </a:lnTo>
                    <a:lnTo>
                      <a:pt x="14055" y="47086"/>
                    </a:lnTo>
                    <a:lnTo>
                      <a:pt x="14306" y="46765"/>
                    </a:lnTo>
                    <a:lnTo>
                      <a:pt x="14421" y="46628"/>
                    </a:lnTo>
                    <a:lnTo>
                      <a:pt x="14490" y="46559"/>
                    </a:lnTo>
                    <a:lnTo>
                      <a:pt x="14490" y="46559"/>
                    </a:lnTo>
                    <a:cubicBezTo>
                      <a:pt x="14672" y="46238"/>
                      <a:pt x="14238" y="46971"/>
                      <a:pt x="14284" y="46902"/>
                    </a:cubicBezTo>
                    <a:lnTo>
                      <a:pt x="14284" y="46902"/>
                    </a:lnTo>
                    <a:cubicBezTo>
                      <a:pt x="14284" y="46902"/>
                      <a:pt x="14284" y="46880"/>
                      <a:pt x="14284" y="46880"/>
                    </a:cubicBezTo>
                    <a:lnTo>
                      <a:pt x="14284" y="46880"/>
                    </a:lnTo>
                    <a:cubicBezTo>
                      <a:pt x="14284" y="46880"/>
                      <a:pt x="14306" y="46811"/>
                      <a:pt x="14306" y="46811"/>
                    </a:cubicBezTo>
                    <a:lnTo>
                      <a:pt x="15130" y="45506"/>
                    </a:lnTo>
                    <a:cubicBezTo>
                      <a:pt x="15290" y="45208"/>
                      <a:pt x="15473" y="44910"/>
                      <a:pt x="15656" y="44612"/>
                    </a:cubicBezTo>
                    <a:lnTo>
                      <a:pt x="15747" y="44360"/>
                    </a:lnTo>
                    <a:lnTo>
                      <a:pt x="16936" y="41795"/>
                    </a:lnTo>
                    <a:lnTo>
                      <a:pt x="17462" y="40169"/>
                    </a:lnTo>
                    <a:lnTo>
                      <a:pt x="17737" y="39345"/>
                    </a:lnTo>
                    <a:lnTo>
                      <a:pt x="17874" y="38955"/>
                    </a:lnTo>
                    <a:lnTo>
                      <a:pt x="17943" y="38772"/>
                    </a:lnTo>
                    <a:lnTo>
                      <a:pt x="17943" y="38658"/>
                    </a:lnTo>
                    <a:cubicBezTo>
                      <a:pt x="17943" y="38658"/>
                      <a:pt x="17988" y="38589"/>
                      <a:pt x="17988" y="38589"/>
                    </a:cubicBezTo>
                    <a:lnTo>
                      <a:pt x="17988" y="38589"/>
                    </a:lnTo>
                    <a:cubicBezTo>
                      <a:pt x="17874" y="39093"/>
                      <a:pt x="17965" y="38727"/>
                      <a:pt x="17920" y="38818"/>
                    </a:cubicBezTo>
                    <a:lnTo>
                      <a:pt x="17920" y="38818"/>
                    </a:lnTo>
                    <a:cubicBezTo>
                      <a:pt x="17920" y="38818"/>
                      <a:pt x="19474" y="32108"/>
                      <a:pt x="19474" y="32108"/>
                    </a:cubicBezTo>
                    <a:lnTo>
                      <a:pt x="20915" y="25444"/>
                    </a:lnTo>
                    <a:lnTo>
                      <a:pt x="21807" y="22054"/>
                    </a:lnTo>
                    <a:lnTo>
                      <a:pt x="22950" y="18665"/>
                    </a:lnTo>
                    <a:lnTo>
                      <a:pt x="23019" y="18413"/>
                    </a:lnTo>
                    <a:lnTo>
                      <a:pt x="23019" y="18413"/>
                    </a:lnTo>
                    <a:cubicBezTo>
                      <a:pt x="23019" y="18413"/>
                      <a:pt x="23659" y="17016"/>
                      <a:pt x="23659" y="17016"/>
                    </a:cubicBezTo>
                    <a:lnTo>
                      <a:pt x="24025" y="16214"/>
                    </a:lnTo>
                    <a:lnTo>
                      <a:pt x="24437" y="15504"/>
                    </a:lnTo>
                    <a:lnTo>
                      <a:pt x="25214" y="14267"/>
                    </a:lnTo>
                    <a:lnTo>
                      <a:pt x="26243" y="12825"/>
                    </a:lnTo>
                    <a:lnTo>
                      <a:pt x="26152" y="12962"/>
                    </a:lnTo>
                    <a:lnTo>
                      <a:pt x="28256" y="10558"/>
                    </a:lnTo>
                    <a:lnTo>
                      <a:pt x="30497" y="8565"/>
                    </a:lnTo>
                    <a:lnTo>
                      <a:pt x="30565" y="8496"/>
                    </a:lnTo>
                    <a:lnTo>
                      <a:pt x="30565" y="8496"/>
                    </a:lnTo>
                    <a:cubicBezTo>
                      <a:pt x="30565" y="8496"/>
                      <a:pt x="32418" y="7191"/>
                      <a:pt x="32418" y="7191"/>
                    </a:cubicBezTo>
                    <a:cubicBezTo>
                      <a:pt x="33012" y="6733"/>
                      <a:pt x="33630" y="6435"/>
                      <a:pt x="34247" y="6069"/>
                    </a:cubicBezTo>
                    <a:lnTo>
                      <a:pt x="35162" y="5519"/>
                    </a:lnTo>
                    <a:cubicBezTo>
                      <a:pt x="35596" y="5267"/>
                      <a:pt x="35848" y="5176"/>
                      <a:pt x="36191" y="4992"/>
                    </a:cubicBezTo>
                    <a:lnTo>
                      <a:pt x="37151" y="4534"/>
                    </a:lnTo>
                    <a:lnTo>
                      <a:pt x="37380" y="4397"/>
                    </a:lnTo>
                    <a:lnTo>
                      <a:pt x="37540" y="4328"/>
                    </a:lnTo>
                    <a:lnTo>
                      <a:pt x="37655" y="4259"/>
                    </a:lnTo>
                    <a:lnTo>
                      <a:pt x="38157" y="4076"/>
                    </a:lnTo>
                    <a:lnTo>
                      <a:pt x="39118" y="3641"/>
                    </a:lnTo>
                    <a:lnTo>
                      <a:pt x="39690" y="3366"/>
                    </a:lnTo>
                    <a:lnTo>
                      <a:pt x="40193" y="3183"/>
                    </a:lnTo>
                    <a:lnTo>
                      <a:pt x="42182" y="2473"/>
                    </a:lnTo>
                    <a:lnTo>
                      <a:pt x="43234" y="2084"/>
                    </a:lnTo>
                    <a:lnTo>
                      <a:pt x="44263" y="1763"/>
                    </a:lnTo>
                    <a:lnTo>
                      <a:pt x="46298" y="1168"/>
                    </a:lnTo>
                    <a:lnTo>
                      <a:pt x="46435" y="2267"/>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1" name="Graphic 3">
              <a:extLst>
                <a:ext uri="{FF2B5EF4-FFF2-40B4-BE49-F238E27FC236}">
                  <a16:creationId xmlns:a16="http://schemas.microsoft.com/office/drawing/2014/main" id="{670AF565-5AA6-D8CB-4C28-F19A06EB5F9B}"/>
                </a:ext>
              </a:extLst>
            </p:cNvPr>
            <p:cNvGrpSpPr/>
            <p:nvPr/>
          </p:nvGrpSpPr>
          <p:grpSpPr>
            <a:xfrm>
              <a:off x="5332987" y="3781497"/>
              <a:ext cx="58423" cy="22329"/>
              <a:chOff x="4432724" y="3781497"/>
              <a:chExt cx="58423" cy="22329"/>
            </a:xfrm>
            <a:solidFill>
              <a:srgbClr val="EDA69A"/>
            </a:solidFill>
          </p:grpSpPr>
          <p:sp>
            <p:nvSpPr>
              <p:cNvPr id="1037" name="Freeform: Shape 2084">
                <a:extLst>
                  <a:ext uri="{FF2B5EF4-FFF2-40B4-BE49-F238E27FC236}">
                    <a16:creationId xmlns:a16="http://schemas.microsoft.com/office/drawing/2014/main" id="{38F99DD4-8130-99A8-102C-2312AEC21934}"/>
                  </a:ext>
                </a:extLst>
              </p:cNvPr>
              <p:cNvSpPr/>
              <p:nvPr/>
            </p:nvSpPr>
            <p:spPr>
              <a:xfrm>
                <a:off x="4437660" y="3786856"/>
                <a:ext cx="53098" cy="15092"/>
              </a:xfrm>
              <a:custGeom>
                <a:avLst/>
                <a:gdLst>
                  <a:gd name="connsiteX0" fmla="*/ 53099 w 53098"/>
                  <a:gd name="connsiteY0" fmla="*/ 10695 h 15092"/>
                  <a:gd name="connsiteX1" fmla="*/ 51086 w 53098"/>
                  <a:gd name="connsiteY1" fmla="*/ 12161 h 15092"/>
                  <a:gd name="connsiteX2" fmla="*/ 48503 w 53098"/>
                  <a:gd name="connsiteY2" fmla="*/ 13443 h 15092"/>
                  <a:gd name="connsiteX3" fmla="*/ 44866 w 53098"/>
                  <a:gd name="connsiteY3" fmla="*/ 14542 h 15092"/>
                  <a:gd name="connsiteX4" fmla="*/ 40362 w 53098"/>
                  <a:gd name="connsiteY4" fmla="*/ 15092 h 15092"/>
                  <a:gd name="connsiteX5" fmla="*/ 37846 w 53098"/>
                  <a:gd name="connsiteY5" fmla="*/ 15023 h 15092"/>
                  <a:gd name="connsiteX6" fmla="*/ 35262 w 53098"/>
                  <a:gd name="connsiteY6" fmla="*/ 14680 h 15092"/>
                  <a:gd name="connsiteX7" fmla="*/ 32655 w 53098"/>
                  <a:gd name="connsiteY7" fmla="*/ 14084 h 15092"/>
                  <a:gd name="connsiteX8" fmla="*/ 30025 w 53098"/>
                  <a:gd name="connsiteY8" fmla="*/ 13214 h 15092"/>
                  <a:gd name="connsiteX9" fmla="*/ 27464 w 53098"/>
                  <a:gd name="connsiteY9" fmla="*/ 12115 h 15092"/>
                  <a:gd name="connsiteX10" fmla="*/ 25109 w 53098"/>
                  <a:gd name="connsiteY10" fmla="*/ 10947 h 15092"/>
                  <a:gd name="connsiteX11" fmla="*/ 20535 w 53098"/>
                  <a:gd name="connsiteY11" fmla="*/ 8565 h 15092"/>
                  <a:gd name="connsiteX12" fmla="*/ 18340 w 53098"/>
                  <a:gd name="connsiteY12" fmla="*/ 7397 h 15092"/>
                  <a:gd name="connsiteX13" fmla="*/ 16190 w 53098"/>
                  <a:gd name="connsiteY13" fmla="*/ 6344 h 15092"/>
                  <a:gd name="connsiteX14" fmla="*/ 12166 w 53098"/>
                  <a:gd name="connsiteY14" fmla="*/ 4489 h 15092"/>
                  <a:gd name="connsiteX15" fmla="*/ 10290 w 53098"/>
                  <a:gd name="connsiteY15" fmla="*/ 3893 h 15092"/>
                  <a:gd name="connsiteX16" fmla="*/ 9376 w 53098"/>
                  <a:gd name="connsiteY16" fmla="*/ 3596 h 15092"/>
                  <a:gd name="connsiteX17" fmla="*/ 8484 w 53098"/>
                  <a:gd name="connsiteY17" fmla="*/ 3458 h 15092"/>
                  <a:gd name="connsiteX18" fmla="*/ 6769 w 53098"/>
                  <a:gd name="connsiteY18" fmla="*/ 3137 h 15092"/>
                  <a:gd name="connsiteX19" fmla="*/ 5168 w 53098"/>
                  <a:gd name="connsiteY19" fmla="*/ 3092 h 15092"/>
                  <a:gd name="connsiteX20" fmla="*/ 3704 w 53098"/>
                  <a:gd name="connsiteY20" fmla="*/ 3023 h 15092"/>
                  <a:gd name="connsiteX21" fmla="*/ 2447 w 53098"/>
                  <a:gd name="connsiteY21" fmla="*/ 3092 h 15092"/>
                  <a:gd name="connsiteX22" fmla="*/ 0 w 53098"/>
                  <a:gd name="connsiteY22" fmla="*/ 3160 h 15092"/>
                  <a:gd name="connsiteX23" fmla="*/ 2172 w 53098"/>
                  <a:gd name="connsiteY23" fmla="*/ 1970 h 15092"/>
                  <a:gd name="connsiteX24" fmla="*/ 3361 w 53098"/>
                  <a:gd name="connsiteY24" fmla="*/ 1374 h 15092"/>
                  <a:gd name="connsiteX25" fmla="*/ 4848 w 53098"/>
                  <a:gd name="connsiteY25" fmla="*/ 893 h 15092"/>
                  <a:gd name="connsiteX26" fmla="*/ 6586 w 53098"/>
                  <a:gd name="connsiteY26" fmla="*/ 366 h 15092"/>
                  <a:gd name="connsiteX27" fmla="*/ 8598 w 53098"/>
                  <a:gd name="connsiteY27" fmla="*/ 114 h 15092"/>
                  <a:gd name="connsiteX28" fmla="*/ 9719 w 53098"/>
                  <a:gd name="connsiteY28" fmla="*/ 0 h 15092"/>
                  <a:gd name="connsiteX29" fmla="*/ 10862 w 53098"/>
                  <a:gd name="connsiteY29" fmla="*/ 68 h 15092"/>
                  <a:gd name="connsiteX30" fmla="*/ 13263 w 53098"/>
                  <a:gd name="connsiteY30" fmla="*/ 298 h 15092"/>
                  <a:gd name="connsiteX31" fmla="*/ 18111 w 53098"/>
                  <a:gd name="connsiteY31" fmla="*/ 1603 h 15092"/>
                  <a:gd name="connsiteX32" fmla="*/ 22936 w 53098"/>
                  <a:gd name="connsiteY32" fmla="*/ 3572 h 15092"/>
                  <a:gd name="connsiteX33" fmla="*/ 27670 w 53098"/>
                  <a:gd name="connsiteY33" fmla="*/ 5817 h 15092"/>
                  <a:gd name="connsiteX34" fmla="*/ 29979 w 53098"/>
                  <a:gd name="connsiteY34" fmla="*/ 7031 h 15092"/>
                  <a:gd name="connsiteX35" fmla="*/ 32129 w 53098"/>
                  <a:gd name="connsiteY35" fmla="*/ 8061 h 15092"/>
                  <a:gd name="connsiteX36" fmla="*/ 34302 w 53098"/>
                  <a:gd name="connsiteY36" fmla="*/ 8977 h 15092"/>
                  <a:gd name="connsiteX37" fmla="*/ 36451 w 53098"/>
                  <a:gd name="connsiteY37" fmla="*/ 9733 h 15092"/>
                  <a:gd name="connsiteX38" fmla="*/ 38578 w 53098"/>
                  <a:gd name="connsiteY38" fmla="*/ 10351 h 15092"/>
                  <a:gd name="connsiteX39" fmla="*/ 40659 w 53098"/>
                  <a:gd name="connsiteY39" fmla="*/ 10787 h 15092"/>
                  <a:gd name="connsiteX40" fmla="*/ 44592 w 53098"/>
                  <a:gd name="connsiteY40" fmla="*/ 11267 h 15092"/>
                  <a:gd name="connsiteX41" fmla="*/ 53099 w 53098"/>
                  <a:gd name="connsiteY41" fmla="*/ 10672 h 1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098" h="15092">
                    <a:moveTo>
                      <a:pt x="53099" y="10695"/>
                    </a:moveTo>
                    <a:cubicBezTo>
                      <a:pt x="53099" y="10695"/>
                      <a:pt x="52458" y="11336"/>
                      <a:pt x="51086" y="12161"/>
                    </a:cubicBezTo>
                    <a:cubicBezTo>
                      <a:pt x="50400" y="12573"/>
                      <a:pt x="49532" y="13054"/>
                      <a:pt x="48503" y="13443"/>
                    </a:cubicBezTo>
                    <a:cubicBezTo>
                      <a:pt x="47473" y="13878"/>
                      <a:pt x="46238" y="14290"/>
                      <a:pt x="44866" y="14542"/>
                    </a:cubicBezTo>
                    <a:cubicBezTo>
                      <a:pt x="43494" y="14863"/>
                      <a:pt x="41985" y="15023"/>
                      <a:pt x="40362" y="15092"/>
                    </a:cubicBezTo>
                    <a:cubicBezTo>
                      <a:pt x="39561" y="15092"/>
                      <a:pt x="38715" y="15023"/>
                      <a:pt x="37846" y="15023"/>
                    </a:cubicBezTo>
                    <a:cubicBezTo>
                      <a:pt x="37000" y="14932"/>
                      <a:pt x="36131" y="14817"/>
                      <a:pt x="35262" y="14680"/>
                    </a:cubicBezTo>
                    <a:cubicBezTo>
                      <a:pt x="34416" y="14497"/>
                      <a:pt x="33524" y="14290"/>
                      <a:pt x="32655" y="14084"/>
                    </a:cubicBezTo>
                    <a:cubicBezTo>
                      <a:pt x="31786" y="13810"/>
                      <a:pt x="30917" y="13512"/>
                      <a:pt x="30025" y="13214"/>
                    </a:cubicBezTo>
                    <a:cubicBezTo>
                      <a:pt x="29179" y="12848"/>
                      <a:pt x="28310" y="12504"/>
                      <a:pt x="27464" y="12115"/>
                    </a:cubicBezTo>
                    <a:cubicBezTo>
                      <a:pt x="26641" y="11749"/>
                      <a:pt x="25886" y="11313"/>
                      <a:pt x="25109" y="10947"/>
                    </a:cubicBezTo>
                    <a:cubicBezTo>
                      <a:pt x="23554" y="10168"/>
                      <a:pt x="22044" y="9344"/>
                      <a:pt x="20535" y="8565"/>
                    </a:cubicBezTo>
                    <a:cubicBezTo>
                      <a:pt x="19780" y="8176"/>
                      <a:pt x="19049" y="7810"/>
                      <a:pt x="18340" y="7397"/>
                    </a:cubicBezTo>
                    <a:cubicBezTo>
                      <a:pt x="17608" y="7054"/>
                      <a:pt x="16899" y="6687"/>
                      <a:pt x="16190" y="6344"/>
                    </a:cubicBezTo>
                    <a:cubicBezTo>
                      <a:pt x="14795" y="5565"/>
                      <a:pt x="13469" y="5107"/>
                      <a:pt x="12166" y="4489"/>
                    </a:cubicBezTo>
                    <a:cubicBezTo>
                      <a:pt x="11525" y="4237"/>
                      <a:pt x="10908" y="4099"/>
                      <a:pt x="10290" y="3893"/>
                    </a:cubicBezTo>
                    <a:cubicBezTo>
                      <a:pt x="9970" y="3802"/>
                      <a:pt x="9673" y="3687"/>
                      <a:pt x="9376" y="3596"/>
                    </a:cubicBezTo>
                    <a:cubicBezTo>
                      <a:pt x="9078" y="3527"/>
                      <a:pt x="8758" y="3481"/>
                      <a:pt x="8484" y="3458"/>
                    </a:cubicBezTo>
                    <a:cubicBezTo>
                      <a:pt x="7889" y="3344"/>
                      <a:pt x="7317" y="3275"/>
                      <a:pt x="6769" y="3137"/>
                    </a:cubicBezTo>
                    <a:cubicBezTo>
                      <a:pt x="6197" y="3137"/>
                      <a:pt x="5671" y="3137"/>
                      <a:pt x="5168" y="3092"/>
                    </a:cubicBezTo>
                    <a:cubicBezTo>
                      <a:pt x="4642" y="3069"/>
                      <a:pt x="4162" y="3069"/>
                      <a:pt x="3704" y="3023"/>
                    </a:cubicBezTo>
                    <a:cubicBezTo>
                      <a:pt x="3247" y="3046"/>
                      <a:pt x="2835" y="3069"/>
                      <a:pt x="2447" y="3092"/>
                    </a:cubicBezTo>
                    <a:cubicBezTo>
                      <a:pt x="938" y="3160"/>
                      <a:pt x="0" y="3160"/>
                      <a:pt x="0" y="3160"/>
                    </a:cubicBezTo>
                    <a:cubicBezTo>
                      <a:pt x="0" y="3160"/>
                      <a:pt x="754" y="2702"/>
                      <a:pt x="2172" y="1970"/>
                    </a:cubicBezTo>
                    <a:cubicBezTo>
                      <a:pt x="2538" y="1786"/>
                      <a:pt x="2927" y="1603"/>
                      <a:pt x="3361" y="1374"/>
                    </a:cubicBezTo>
                    <a:cubicBezTo>
                      <a:pt x="3819" y="1191"/>
                      <a:pt x="4322" y="1053"/>
                      <a:pt x="4848" y="893"/>
                    </a:cubicBezTo>
                    <a:cubicBezTo>
                      <a:pt x="5374" y="733"/>
                      <a:pt x="5969" y="527"/>
                      <a:pt x="6586" y="366"/>
                    </a:cubicBezTo>
                    <a:cubicBezTo>
                      <a:pt x="7203" y="275"/>
                      <a:pt x="7889" y="206"/>
                      <a:pt x="8598" y="114"/>
                    </a:cubicBezTo>
                    <a:cubicBezTo>
                      <a:pt x="8964" y="114"/>
                      <a:pt x="9330" y="46"/>
                      <a:pt x="9719" y="0"/>
                    </a:cubicBezTo>
                    <a:cubicBezTo>
                      <a:pt x="10085" y="23"/>
                      <a:pt x="10451" y="46"/>
                      <a:pt x="10862" y="68"/>
                    </a:cubicBezTo>
                    <a:cubicBezTo>
                      <a:pt x="11639" y="114"/>
                      <a:pt x="12463" y="160"/>
                      <a:pt x="13263" y="298"/>
                    </a:cubicBezTo>
                    <a:cubicBezTo>
                      <a:pt x="14818" y="641"/>
                      <a:pt x="16556" y="985"/>
                      <a:pt x="18111" y="1603"/>
                    </a:cubicBezTo>
                    <a:cubicBezTo>
                      <a:pt x="19735" y="2153"/>
                      <a:pt x="21358" y="2817"/>
                      <a:pt x="22936" y="3572"/>
                    </a:cubicBezTo>
                    <a:cubicBezTo>
                      <a:pt x="24560" y="4259"/>
                      <a:pt x="26115" y="5061"/>
                      <a:pt x="27670" y="5817"/>
                    </a:cubicBezTo>
                    <a:cubicBezTo>
                      <a:pt x="28425" y="6229"/>
                      <a:pt x="29225" y="6664"/>
                      <a:pt x="29979" y="7031"/>
                    </a:cubicBezTo>
                    <a:cubicBezTo>
                      <a:pt x="30688" y="7374"/>
                      <a:pt x="31420" y="7718"/>
                      <a:pt x="32129" y="8061"/>
                    </a:cubicBezTo>
                    <a:cubicBezTo>
                      <a:pt x="32861" y="8336"/>
                      <a:pt x="33593" y="8657"/>
                      <a:pt x="34302" y="8977"/>
                    </a:cubicBezTo>
                    <a:cubicBezTo>
                      <a:pt x="35033" y="9229"/>
                      <a:pt x="35742" y="9481"/>
                      <a:pt x="36451" y="9733"/>
                    </a:cubicBezTo>
                    <a:cubicBezTo>
                      <a:pt x="37183" y="9939"/>
                      <a:pt x="37892" y="10145"/>
                      <a:pt x="38578" y="10351"/>
                    </a:cubicBezTo>
                    <a:cubicBezTo>
                      <a:pt x="39287" y="10512"/>
                      <a:pt x="39996" y="10649"/>
                      <a:pt x="40659" y="10787"/>
                    </a:cubicBezTo>
                    <a:cubicBezTo>
                      <a:pt x="42031" y="11016"/>
                      <a:pt x="43357" y="11222"/>
                      <a:pt x="44592" y="11267"/>
                    </a:cubicBezTo>
                    <a:cubicBezTo>
                      <a:pt x="49532" y="11588"/>
                      <a:pt x="53099" y="10672"/>
                      <a:pt x="53099" y="10672"/>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8" name="Freeform: Shape 2085">
                <a:extLst>
                  <a:ext uri="{FF2B5EF4-FFF2-40B4-BE49-F238E27FC236}">
                    <a16:creationId xmlns:a16="http://schemas.microsoft.com/office/drawing/2014/main" id="{D752BD55-1A68-AB34-5AEF-A11B86734039}"/>
                  </a:ext>
                </a:extLst>
              </p:cNvPr>
              <p:cNvSpPr/>
              <p:nvPr/>
            </p:nvSpPr>
            <p:spPr>
              <a:xfrm>
                <a:off x="4432724" y="3781497"/>
                <a:ext cx="58423" cy="22329"/>
              </a:xfrm>
              <a:custGeom>
                <a:avLst/>
                <a:gdLst>
                  <a:gd name="connsiteX0" fmla="*/ 58423 w 58423"/>
                  <a:gd name="connsiteY0" fmla="*/ 16489 h 22329"/>
                  <a:gd name="connsiteX1" fmla="*/ 56845 w 58423"/>
                  <a:gd name="connsiteY1" fmla="*/ 17909 h 22329"/>
                  <a:gd name="connsiteX2" fmla="*/ 56342 w 58423"/>
                  <a:gd name="connsiteY2" fmla="*/ 18276 h 22329"/>
                  <a:gd name="connsiteX3" fmla="*/ 55908 w 58423"/>
                  <a:gd name="connsiteY3" fmla="*/ 18551 h 22329"/>
                  <a:gd name="connsiteX4" fmla="*/ 55039 w 58423"/>
                  <a:gd name="connsiteY4" fmla="*/ 19100 h 22329"/>
                  <a:gd name="connsiteX5" fmla="*/ 54170 w 58423"/>
                  <a:gd name="connsiteY5" fmla="*/ 19627 h 22329"/>
                  <a:gd name="connsiteX6" fmla="*/ 53941 w 58423"/>
                  <a:gd name="connsiteY6" fmla="*/ 19764 h 22329"/>
                  <a:gd name="connsiteX7" fmla="*/ 53895 w 58423"/>
                  <a:gd name="connsiteY7" fmla="*/ 19764 h 22329"/>
                  <a:gd name="connsiteX8" fmla="*/ 53735 w 58423"/>
                  <a:gd name="connsiteY8" fmla="*/ 19879 h 22329"/>
                  <a:gd name="connsiteX9" fmla="*/ 53621 w 58423"/>
                  <a:gd name="connsiteY9" fmla="*/ 19925 h 22329"/>
                  <a:gd name="connsiteX10" fmla="*/ 53164 w 58423"/>
                  <a:gd name="connsiteY10" fmla="*/ 20130 h 22329"/>
                  <a:gd name="connsiteX11" fmla="*/ 51197 w 58423"/>
                  <a:gd name="connsiteY11" fmla="*/ 20909 h 22329"/>
                  <a:gd name="connsiteX12" fmla="*/ 50122 w 58423"/>
                  <a:gd name="connsiteY12" fmla="*/ 21276 h 22329"/>
                  <a:gd name="connsiteX13" fmla="*/ 49093 w 58423"/>
                  <a:gd name="connsiteY13" fmla="*/ 21528 h 22329"/>
                  <a:gd name="connsiteX14" fmla="*/ 48087 w 58423"/>
                  <a:gd name="connsiteY14" fmla="*/ 21757 h 22329"/>
                  <a:gd name="connsiteX15" fmla="*/ 47012 w 58423"/>
                  <a:gd name="connsiteY15" fmla="*/ 21940 h 22329"/>
                  <a:gd name="connsiteX16" fmla="*/ 45915 w 58423"/>
                  <a:gd name="connsiteY16" fmla="*/ 22100 h 22329"/>
                  <a:gd name="connsiteX17" fmla="*/ 45366 w 58423"/>
                  <a:gd name="connsiteY17" fmla="*/ 22192 h 22329"/>
                  <a:gd name="connsiteX18" fmla="*/ 44771 w 58423"/>
                  <a:gd name="connsiteY18" fmla="*/ 22192 h 22329"/>
                  <a:gd name="connsiteX19" fmla="*/ 42736 w 58423"/>
                  <a:gd name="connsiteY19" fmla="*/ 22329 h 22329"/>
                  <a:gd name="connsiteX20" fmla="*/ 42553 w 58423"/>
                  <a:gd name="connsiteY20" fmla="*/ 22329 h 22329"/>
                  <a:gd name="connsiteX21" fmla="*/ 40746 w 58423"/>
                  <a:gd name="connsiteY21" fmla="*/ 22215 h 22329"/>
                  <a:gd name="connsiteX22" fmla="*/ 40289 w 58423"/>
                  <a:gd name="connsiteY22" fmla="*/ 22215 h 22329"/>
                  <a:gd name="connsiteX23" fmla="*/ 40060 w 58423"/>
                  <a:gd name="connsiteY23" fmla="*/ 22192 h 22329"/>
                  <a:gd name="connsiteX24" fmla="*/ 39946 w 58423"/>
                  <a:gd name="connsiteY24" fmla="*/ 22192 h 22329"/>
                  <a:gd name="connsiteX25" fmla="*/ 39878 w 58423"/>
                  <a:gd name="connsiteY25" fmla="*/ 22192 h 22329"/>
                  <a:gd name="connsiteX26" fmla="*/ 39832 w 58423"/>
                  <a:gd name="connsiteY26" fmla="*/ 22192 h 22329"/>
                  <a:gd name="connsiteX27" fmla="*/ 39649 w 58423"/>
                  <a:gd name="connsiteY27" fmla="*/ 22146 h 22329"/>
                  <a:gd name="connsiteX28" fmla="*/ 38780 w 58423"/>
                  <a:gd name="connsiteY28" fmla="*/ 22031 h 22329"/>
                  <a:gd name="connsiteX29" fmla="*/ 37042 w 58423"/>
                  <a:gd name="connsiteY29" fmla="*/ 21757 h 22329"/>
                  <a:gd name="connsiteX30" fmla="*/ 35121 w 58423"/>
                  <a:gd name="connsiteY30" fmla="*/ 21299 h 22329"/>
                  <a:gd name="connsiteX31" fmla="*/ 34275 w 58423"/>
                  <a:gd name="connsiteY31" fmla="*/ 21093 h 22329"/>
                  <a:gd name="connsiteX32" fmla="*/ 33223 w 58423"/>
                  <a:gd name="connsiteY32" fmla="*/ 20726 h 22329"/>
                  <a:gd name="connsiteX33" fmla="*/ 31554 w 58423"/>
                  <a:gd name="connsiteY33" fmla="*/ 20154 h 22329"/>
                  <a:gd name="connsiteX34" fmla="*/ 29838 w 58423"/>
                  <a:gd name="connsiteY34" fmla="*/ 19512 h 22329"/>
                  <a:gd name="connsiteX35" fmla="*/ 29038 w 58423"/>
                  <a:gd name="connsiteY35" fmla="*/ 19169 h 22329"/>
                  <a:gd name="connsiteX36" fmla="*/ 28146 w 58423"/>
                  <a:gd name="connsiteY36" fmla="*/ 18779 h 22329"/>
                  <a:gd name="connsiteX37" fmla="*/ 24945 w 58423"/>
                  <a:gd name="connsiteY37" fmla="*/ 17360 h 22329"/>
                  <a:gd name="connsiteX38" fmla="*/ 21720 w 58423"/>
                  <a:gd name="connsiteY38" fmla="*/ 15917 h 22329"/>
                  <a:gd name="connsiteX39" fmla="*/ 18588 w 58423"/>
                  <a:gd name="connsiteY39" fmla="*/ 14611 h 22329"/>
                  <a:gd name="connsiteX40" fmla="*/ 15386 w 58423"/>
                  <a:gd name="connsiteY40" fmla="*/ 13398 h 22329"/>
                  <a:gd name="connsiteX41" fmla="*/ 15661 w 58423"/>
                  <a:gd name="connsiteY41" fmla="*/ 13512 h 22329"/>
                  <a:gd name="connsiteX42" fmla="*/ 14289 w 58423"/>
                  <a:gd name="connsiteY42" fmla="*/ 13146 h 22329"/>
                  <a:gd name="connsiteX43" fmla="*/ 13648 w 58423"/>
                  <a:gd name="connsiteY43" fmla="*/ 12985 h 22329"/>
                  <a:gd name="connsiteX44" fmla="*/ 12939 w 58423"/>
                  <a:gd name="connsiteY44" fmla="*/ 12802 h 22329"/>
                  <a:gd name="connsiteX45" fmla="*/ 13603 w 58423"/>
                  <a:gd name="connsiteY45" fmla="*/ 12939 h 22329"/>
                  <a:gd name="connsiteX46" fmla="*/ 10835 w 58423"/>
                  <a:gd name="connsiteY46" fmla="*/ 12619 h 22329"/>
                  <a:gd name="connsiteX47" fmla="*/ 11430 w 58423"/>
                  <a:gd name="connsiteY47" fmla="*/ 12688 h 22329"/>
                  <a:gd name="connsiteX48" fmla="*/ 8251 w 58423"/>
                  <a:gd name="connsiteY48" fmla="*/ 12756 h 22329"/>
                  <a:gd name="connsiteX49" fmla="*/ 8777 w 58423"/>
                  <a:gd name="connsiteY49" fmla="*/ 12756 h 22329"/>
                  <a:gd name="connsiteX50" fmla="*/ 7840 w 58423"/>
                  <a:gd name="connsiteY50" fmla="*/ 12871 h 22329"/>
                  <a:gd name="connsiteX51" fmla="*/ 6788 w 58423"/>
                  <a:gd name="connsiteY51" fmla="*/ 12963 h 22329"/>
                  <a:gd name="connsiteX52" fmla="*/ 4936 w 58423"/>
                  <a:gd name="connsiteY52" fmla="*/ 13123 h 22329"/>
                  <a:gd name="connsiteX53" fmla="*/ 19 w 58423"/>
                  <a:gd name="connsiteY53" fmla="*/ 9000 h 22329"/>
                  <a:gd name="connsiteX54" fmla="*/ 2146 w 58423"/>
                  <a:gd name="connsiteY54" fmla="*/ 4764 h 22329"/>
                  <a:gd name="connsiteX55" fmla="*/ 2397 w 58423"/>
                  <a:gd name="connsiteY55" fmla="*/ 4603 h 22329"/>
                  <a:gd name="connsiteX56" fmla="*/ 4272 w 58423"/>
                  <a:gd name="connsiteY56" fmla="*/ 3435 h 22329"/>
                  <a:gd name="connsiteX57" fmla="*/ 4730 w 58423"/>
                  <a:gd name="connsiteY57" fmla="*/ 3160 h 22329"/>
                  <a:gd name="connsiteX58" fmla="*/ 5210 w 58423"/>
                  <a:gd name="connsiteY58" fmla="*/ 2908 h 22329"/>
                  <a:gd name="connsiteX59" fmla="*/ 6033 w 58423"/>
                  <a:gd name="connsiteY59" fmla="*/ 2428 h 22329"/>
                  <a:gd name="connsiteX60" fmla="*/ 6148 w 58423"/>
                  <a:gd name="connsiteY60" fmla="*/ 2359 h 22329"/>
                  <a:gd name="connsiteX61" fmla="*/ 6422 w 58423"/>
                  <a:gd name="connsiteY61" fmla="*/ 2245 h 22329"/>
                  <a:gd name="connsiteX62" fmla="*/ 7337 w 58423"/>
                  <a:gd name="connsiteY62" fmla="*/ 1878 h 22329"/>
                  <a:gd name="connsiteX63" fmla="*/ 7794 w 58423"/>
                  <a:gd name="connsiteY63" fmla="*/ 1695 h 22329"/>
                  <a:gd name="connsiteX64" fmla="*/ 8000 w 58423"/>
                  <a:gd name="connsiteY64" fmla="*/ 1580 h 22329"/>
                  <a:gd name="connsiteX65" fmla="*/ 8366 w 58423"/>
                  <a:gd name="connsiteY65" fmla="*/ 1466 h 22329"/>
                  <a:gd name="connsiteX66" fmla="*/ 9944 w 58423"/>
                  <a:gd name="connsiteY66" fmla="*/ 847 h 22329"/>
                  <a:gd name="connsiteX67" fmla="*/ 10104 w 58423"/>
                  <a:gd name="connsiteY67" fmla="*/ 802 h 22329"/>
                  <a:gd name="connsiteX68" fmla="*/ 10584 w 58423"/>
                  <a:gd name="connsiteY68" fmla="*/ 710 h 22329"/>
                  <a:gd name="connsiteX69" fmla="*/ 13946 w 58423"/>
                  <a:gd name="connsiteY69" fmla="*/ 46 h 22329"/>
                  <a:gd name="connsiteX70" fmla="*/ 14723 w 58423"/>
                  <a:gd name="connsiteY70" fmla="*/ 46 h 22329"/>
                  <a:gd name="connsiteX71" fmla="*/ 15638 w 58423"/>
                  <a:gd name="connsiteY71" fmla="*/ 0 h 22329"/>
                  <a:gd name="connsiteX72" fmla="*/ 16232 w 58423"/>
                  <a:gd name="connsiteY72" fmla="*/ 0 h 22329"/>
                  <a:gd name="connsiteX73" fmla="*/ 16278 w 58423"/>
                  <a:gd name="connsiteY73" fmla="*/ 0 h 22329"/>
                  <a:gd name="connsiteX74" fmla="*/ 16827 w 58423"/>
                  <a:gd name="connsiteY74" fmla="*/ 0 h 22329"/>
                  <a:gd name="connsiteX75" fmla="*/ 18610 w 58423"/>
                  <a:gd name="connsiteY75" fmla="*/ 23 h 22329"/>
                  <a:gd name="connsiteX76" fmla="*/ 18610 w 58423"/>
                  <a:gd name="connsiteY76" fmla="*/ 23 h 22329"/>
                  <a:gd name="connsiteX77" fmla="*/ 19274 w 58423"/>
                  <a:gd name="connsiteY77" fmla="*/ 160 h 22329"/>
                  <a:gd name="connsiteX78" fmla="*/ 21903 w 58423"/>
                  <a:gd name="connsiteY78" fmla="*/ 595 h 22329"/>
                  <a:gd name="connsiteX79" fmla="*/ 25105 w 58423"/>
                  <a:gd name="connsiteY79" fmla="*/ 1558 h 22329"/>
                  <a:gd name="connsiteX80" fmla="*/ 29838 w 58423"/>
                  <a:gd name="connsiteY80" fmla="*/ 3458 h 22329"/>
                  <a:gd name="connsiteX81" fmla="*/ 30159 w 58423"/>
                  <a:gd name="connsiteY81" fmla="*/ 3596 h 22329"/>
                  <a:gd name="connsiteX82" fmla="*/ 30181 w 58423"/>
                  <a:gd name="connsiteY82" fmla="*/ 3596 h 22329"/>
                  <a:gd name="connsiteX83" fmla="*/ 30250 w 58423"/>
                  <a:gd name="connsiteY83" fmla="*/ 3642 h 22329"/>
                  <a:gd name="connsiteX84" fmla="*/ 30387 w 58423"/>
                  <a:gd name="connsiteY84" fmla="*/ 3733 h 22329"/>
                  <a:gd name="connsiteX85" fmla="*/ 30662 w 58423"/>
                  <a:gd name="connsiteY85" fmla="*/ 3871 h 22329"/>
                  <a:gd name="connsiteX86" fmla="*/ 31233 w 58423"/>
                  <a:gd name="connsiteY86" fmla="*/ 4191 h 22329"/>
                  <a:gd name="connsiteX87" fmla="*/ 32354 w 58423"/>
                  <a:gd name="connsiteY87" fmla="*/ 4809 h 22329"/>
                  <a:gd name="connsiteX88" fmla="*/ 34572 w 58423"/>
                  <a:gd name="connsiteY88" fmla="*/ 6069 h 22329"/>
                  <a:gd name="connsiteX89" fmla="*/ 34641 w 58423"/>
                  <a:gd name="connsiteY89" fmla="*/ 6069 h 22329"/>
                  <a:gd name="connsiteX90" fmla="*/ 34824 w 58423"/>
                  <a:gd name="connsiteY90" fmla="*/ 6229 h 22329"/>
                  <a:gd name="connsiteX91" fmla="*/ 34961 w 58423"/>
                  <a:gd name="connsiteY91" fmla="*/ 6298 h 22329"/>
                  <a:gd name="connsiteX92" fmla="*/ 35235 w 58423"/>
                  <a:gd name="connsiteY92" fmla="*/ 6458 h 22329"/>
                  <a:gd name="connsiteX93" fmla="*/ 35784 w 58423"/>
                  <a:gd name="connsiteY93" fmla="*/ 6802 h 22329"/>
                  <a:gd name="connsiteX94" fmla="*/ 36882 w 58423"/>
                  <a:gd name="connsiteY94" fmla="*/ 7489 h 22329"/>
                  <a:gd name="connsiteX95" fmla="*/ 39054 w 58423"/>
                  <a:gd name="connsiteY95" fmla="*/ 8863 h 22329"/>
                  <a:gd name="connsiteX96" fmla="*/ 38665 w 58423"/>
                  <a:gd name="connsiteY96" fmla="*/ 8680 h 22329"/>
                  <a:gd name="connsiteX97" fmla="*/ 40907 w 58423"/>
                  <a:gd name="connsiteY97" fmla="*/ 9939 h 22329"/>
                  <a:gd name="connsiteX98" fmla="*/ 40541 w 58423"/>
                  <a:gd name="connsiteY98" fmla="*/ 9802 h 22329"/>
                  <a:gd name="connsiteX99" fmla="*/ 41615 w 58423"/>
                  <a:gd name="connsiteY99" fmla="*/ 10352 h 22329"/>
                  <a:gd name="connsiteX100" fmla="*/ 42164 w 58423"/>
                  <a:gd name="connsiteY100" fmla="*/ 10626 h 22329"/>
                  <a:gd name="connsiteX101" fmla="*/ 42439 w 58423"/>
                  <a:gd name="connsiteY101" fmla="*/ 10764 h 22329"/>
                  <a:gd name="connsiteX102" fmla="*/ 42576 w 58423"/>
                  <a:gd name="connsiteY102" fmla="*/ 10833 h 22329"/>
                  <a:gd name="connsiteX103" fmla="*/ 42622 w 58423"/>
                  <a:gd name="connsiteY103" fmla="*/ 10833 h 22329"/>
                  <a:gd name="connsiteX104" fmla="*/ 42622 w 58423"/>
                  <a:gd name="connsiteY104" fmla="*/ 10855 h 22329"/>
                  <a:gd name="connsiteX105" fmla="*/ 42370 w 58423"/>
                  <a:gd name="connsiteY105" fmla="*/ 10764 h 22329"/>
                  <a:gd name="connsiteX106" fmla="*/ 42393 w 58423"/>
                  <a:gd name="connsiteY106" fmla="*/ 10764 h 22329"/>
                  <a:gd name="connsiteX107" fmla="*/ 42461 w 58423"/>
                  <a:gd name="connsiteY107" fmla="*/ 10810 h 22329"/>
                  <a:gd name="connsiteX108" fmla="*/ 43559 w 58423"/>
                  <a:gd name="connsiteY108" fmla="*/ 11313 h 22329"/>
                  <a:gd name="connsiteX109" fmla="*/ 44108 w 58423"/>
                  <a:gd name="connsiteY109" fmla="*/ 11565 h 22329"/>
                  <a:gd name="connsiteX110" fmla="*/ 44382 w 58423"/>
                  <a:gd name="connsiteY110" fmla="*/ 11680 h 22329"/>
                  <a:gd name="connsiteX111" fmla="*/ 44382 w 58423"/>
                  <a:gd name="connsiteY111" fmla="*/ 11680 h 22329"/>
                  <a:gd name="connsiteX112" fmla="*/ 44131 w 58423"/>
                  <a:gd name="connsiteY112" fmla="*/ 11634 h 22329"/>
                  <a:gd name="connsiteX113" fmla="*/ 44154 w 58423"/>
                  <a:gd name="connsiteY113" fmla="*/ 11634 h 22329"/>
                  <a:gd name="connsiteX114" fmla="*/ 44200 w 58423"/>
                  <a:gd name="connsiteY114" fmla="*/ 11657 h 22329"/>
                  <a:gd name="connsiteX115" fmla="*/ 44268 w 58423"/>
                  <a:gd name="connsiteY115" fmla="*/ 11657 h 22329"/>
                  <a:gd name="connsiteX116" fmla="*/ 44405 w 58423"/>
                  <a:gd name="connsiteY116" fmla="*/ 11726 h 22329"/>
                  <a:gd name="connsiteX117" fmla="*/ 45526 w 58423"/>
                  <a:gd name="connsiteY117" fmla="*/ 12184 h 22329"/>
                  <a:gd name="connsiteX118" fmla="*/ 46075 w 58423"/>
                  <a:gd name="connsiteY118" fmla="*/ 12413 h 22329"/>
                  <a:gd name="connsiteX119" fmla="*/ 46120 w 58423"/>
                  <a:gd name="connsiteY119" fmla="*/ 12413 h 22329"/>
                  <a:gd name="connsiteX120" fmla="*/ 46120 w 58423"/>
                  <a:gd name="connsiteY120" fmla="*/ 12436 h 22329"/>
                  <a:gd name="connsiteX121" fmla="*/ 45754 w 58423"/>
                  <a:gd name="connsiteY121" fmla="*/ 12390 h 22329"/>
                  <a:gd name="connsiteX122" fmla="*/ 45754 w 58423"/>
                  <a:gd name="connsiteY122" fmla="*/ 12390 h 22329"/>
                  <a:gd name="connsiteX123" fmla="*/ 45754 w 58423"/>
                  <a:gd name="connsiteY123" fmla="*/ 12390 h 22329"/>
                  <a:gd name="connsiteX124" fmla="*/ 45823 w 58423"/>
                  <a:gd name="connsiteY124" fmla="*/ 12390 h 22329"/>
                  <a:gd name="connsiteX125" fmla="*/ 45983 w 58423"/>
                  <a:gd name="connsiteY125" fmla="*/ 12436 h 22329"/>
                  <a:gd name="connsiteX126" fmla="*/ 46281 w 58423"/>
                  <a:gd name="connsiteY126" fmla="*/ 12527 h 22329"/>
                  <a:gd name="connsiteX127" fmla="*/ 48590 w 58423"/>
                  <a:gd name="connsiteY127" fmla="*/ 13306 h 22329"/>
                  <a:gd name="connsiteX128" fmla="*/ 49162 w 58423"/>
                  <a:gd name="connsiteY128" fmla="*/ 13489 h 22329"/>
                  <a:gd name="connsiteX129" fmla="*/ 49459 w 58423"/>
                  <a:gd name="connsiteY129" fmla="*/ 13604 h 22329"/>
                  <a:gd name="connsiteX130" fmla="*/ 49528 w 58423"/>
                  <a:gd name="connsiteY130" fmla="*/ 13604 h 22329"/>
                  <a:gd name="connsiteX131" fmla="*/ 49573 w 58423"/>
                  <a:gd name="connsiteY131" fmla="*/ 13604 h 22329"/>
                  <a:gd name="connsiteX132" fmla="*/ 49573 w 58423"/>
                  <a:gd name="connsiteY132" fmla="*/ 13604 h 22329"/>
                  <a:gd name="connsiteX133" fmla="*/ 49299 w 58423"/>
                  <a:gd name="connsiteY133" fmla="*/ 13604 h 22329"/>
                  <a:gd name="connsiteX134" fmla="*/ 49299 w 58423"/>
                  <a:gd name="connsiteY134" fmla="*/ 13604 h 22329"/>
                  <a:gd name="connsiteX135" fmla="*/ 49459 w 58423"/>
                  <a:gd name="connsiteY135" fmla="*/ 13650 h 22329"/>
                  <a:gd name="connsiteX136" fmla="*/ 50648 w 58423"/>
                  <a:gd name="connsiteY136" fmla="*/ 13947 h 22329"/>
                  <a:gd name="connsiteX137" fmla="*/ 51837 w 58423"/>
                  <a:gd name="connsiteY137" fmla="*/ 14268 h 22329"/>
                  <a:gd name="connsiteX138" fmla="*/ 52981 w 58423"/>
                  <a:gd name="connsiteY138" fmla="*/ 14543 h 22329"/>
                  <a:gd name="connsiteX139" fmla="*/ 55199 w 58423"/>
                  <a:gd name="connsiteY139" fmla="*/ 15046 h 22329"/>
                  <a:gd name="connsiteX140" fmla="*/ 57600 w 58423"/>
                  <a:gd name="connsiteY140" fmla="*/ 15459 h 22329"/>
                  <a:gd name="connsiteX141" fmla="*/ 57760 w 58423"/>
                  <a:gd name="connsiteY141" fmla="*/ 15459 h 22329"/>
                  <a:gd name="connsiteX142" fmla="*/ 58240 w 58423"/>
                  <a:gd name="connsiteY142" fmla="*/ 16146 h 22329"/>
                  <a:gd name="connsiteX143" fmla="*/ 58103 w 58423"/>
                  <a:gd name="connsiteY143" fmla="*/ 16421 h 22329"/>
                  <a:gd name="connsiteX144" fmla="*/ 58172 w 58423"/>
                  <a:gd name="connsiteY144" fmla="*/ 16627 h 22329"/>
                  <a:gd name="connsiteX145" fmla="*/ 55839 w 58423"/>
                  <a:gd name="connsiteY145" fmla="*/ 17817 h 22329"/>
                  <a:gd name="connsiteX146" fmla="*/ 53301 w 58423"/>
                  <a:gd name="connsiteY146" fmla="*/ 18711 h 22329"/>
                  <a:gd name="connsiteX147" fmla="*/ 52066 w 58423"/>
                  <a:gd name="connsiteY147" fmla="*/ 19054 h 22329"/>
                  <a:gd name="connsiteX148" fmla="*/ 50877 w 58423"/>
                  <a:gd name="connsiteY148" fmla="*/ 19329 h 22329"/>
                  <a:gd name="connsiteX149" fmla="*/ 49665 w 58423"/>
                  <a:gd name="connsiteY149" fmla="*/ 19581 h 22329"/>
                  <a:gd name="connsiteX150" fmla="*/ 49528 w 58423"/>
                  <a:gd name="connsiteY150" fmla="*/ 19581 h 22329"/>
                  <a:gd name="connsiteX151" fmla="*/ 49528 w 58423"/>
                  <a:gd name="connsiteY151" fmla="*/ 19604 h 22329"/>
                  <a:gd name="connsiteX152" fmla="*/ 49230 w 58423"/>
                  <a:gd name="connsiteY152" fmla="*/ 19604 h 22329"/>
                  <a:gd name="connsiteX153" fmla="*/ 49230 w 58423"/>
                  <a:gd name="connsiteY153" fmla="*/ 19604 h 22329"/>
                  <a:gd name="connsiteX154" fmla="*/ 49185 w 58423"/>
                  <a:gd name="connsiteY154" fmla="*/ 19604 h 22329"/>
                  <a:gd name="connsiteX155" fmla="*/ 49116 w 58423"/>
                  <a:gd name="connsiteY155" fmla="*/ 19604 h 22329"/>
                  <a:gd name="connsiteX156" fmla="*/ 48819 w 58423"/>
                  <a:gd name="connsiteY156" fmla="*/ 19604 h 22329"/>
                  <a:gd name="connsiteX157" fmla="*/ 48201 w 58423"/>
                  <a:gd name="connsiteY157" fmla="*/ 19695 h 22329"/>
                  <a:gd name="connsiteX158" fmla="*/ 45777 w 58423"/>
                  <a:gd name="connsiteY158" fmla="*/ 19879 h 22329"/>
                  <a:gd name="connsiteX159" fmla="*/ 45480 w 58423"/>
                  <a:gd name="connsiteY159" fmla="*/ 19879 h 22329"/>
                  <a:gd name="connsiteX160" fmla="*/ 45343 w 58423"/>
                  <a:gd name="connsiteY160" fmla="*/ 19902 h 22329"/>
                  <a:gd name="connsiteX161" fmla="*/ 45252 w 58423"/>
                  <a:gd name="connsiteY161" fmla="*/ 19902 h 22329"/>
                  <a:gd name="connsiteX162" fmla="*/ 44863 w 58423"/>
                  <a:gd name="connsiteY162" fmla="*/ 19856 h 22329"/>
                  <a:gd name="connsiteX163" fmla="*/ 44817 w 58423"/>
                  <a:gd name="connsiteY163" fmla="*/ 19856 h 22329"/>
                  <a:gd name="connsiteX164" fmla="*/ 44223 w 58423"/>
                  <a:gd name="connsiteY164" fmla="*/ 19833 h 22329"/>
                  <a:gd name="connsiteX165" fmla="*/ 43010 w 58423"/>
                  <a:gd name="connsiteY165" fmla="*/ 19764 h 22329"/>
                  <a:gd name="connsiteX166" fmla="*/ 42736 w 58423"/>
                  <a:gd name="connsiteY166" fmla="*/ 19764 h 22329"/>
                  <a:gd name="connsiteX167" fmla="*/ 42461 w 58423"/>
                  <a:gd name="connsiteY167" fmla="*/ 19695 h 22329"/>
                  <a:gd name="connsiteX168" fmla="*/ 42461 w 58423"/>
                  <a:gd name="connsiteY168" fmla="*/ 19695 h 22329"/>
                  <a:gd name="connsiteX169" fmla="*/ 42164 w 58423"/>
                  <a:gd name="connsiteY169" fmla="*/ 19650 h 22329"/>
                  <a:gd name="connsiteX170" fmla="*/ 41570 w 58423"/>
                  <a:gd name="connsiteY170" fmla="*/ 19581 h 22329"/>
                  <a:gd name="connsiteX171" fmla="*/ 40358 w 58423"/>
                  <a:gd name="connsiteY171" fmla="*/ 19421 h 22329"/>
                  <a:gd name="connsiteX172" fmla="*/ 40266 w 58423"/>
                  <a:gd name="connsiteY172" fmla="*/ 19421 h 22329"/>
                  <a:gd name="connsiteX173" fmla="*/ 39992 w 58423"/>
                  <a:gd name="connsiteY173" fmla="*/ 19329 h 22329"/>
                  <a:gd name="connsiteX174" fmla="*/ 39946 w 58423"/>
                  <a:gd name="connsiteY174" fmla="*/ 19329 h 22329"/>
                  <a:gd name="connsiteX175" fmla="*/ 39809 w 58423"/>
                  <a:gd name="connsiteY175" fmla="*/ 19283 h 22329"/>
                  <a:gd name="connsiteX176" fmla="*/ 39512 w 58423"/>
                  <a:gd name="connsiteY176" fmla="*/ 19238 h 22329"/>
                  <a:gd name="connsiteX177" fmla="*/ 38917 w 58423"/>
                  <a:gd name="connsiteY177" fmla="*/ 19123 h 22329"/>
                  <a:gd name="connsiteX178" fmla="*/ 37751 w 58423"/>
                  <a:gd name="connsiteY178" fmla="*/ 18894 h 22329"/>
                  <a:gd name="connsiteX179" fmla="*/ 37385 w 58423"/>
                  <a:gd name="connsiteY179" fmla="*/ 18734 h 22329"/>
                  <a:gd name="connsiteX180" fmla="*/ 35304 w 58423"/>
                  <a:gd name="connsiteY180" fmla="*/ 18161 h 22329"/>
                  <a:gd name="connsiteX181" fmla="*/ 34915 w 58423"/>
                  <a:gd name="connsiteY181" fmla="*/ 18001 h 22329"/>
                  <a:gd name="connsiteX182" fmla="*/ 32491 w 58423"/>
                  <a:gd name="connsiteY182" fmla="*/ 17130 h 22329"/>
                  <a:gd name="connsiteX183" fmla="*/ 31302 w 58423"/>
                  <a:gd name="connsiteY183" fmla="*/ 16627 h 22329"/>
                  <a:gd name="connsiteX184" fmla="*/ 30708 w 58423"/>
                  <a:gd name="connsiteY184" fmla="*/ 16375 h 22329"/>
                  <a:gd name="connsiteX185" fmla="*/ 30410 w 58423"/>
                  <a:gd name="connsiteY185" fmla="*/ 16237 h 22329"/>
                  <a:gd name="connsiteX186" fmla="*/ 30250 w 58423"/>
                  <a:gd name="connsiteY186" fmla="*/ 16169 h 22329"/>
                  <a:gd name="connsiteX187" fmla="*/ 30250 w 58423"/>
                  <a:gd name="connsiteY187" fmla="*/ 16169 h 22329"/>
                  <a:gd name="connsiteX188" fmla="*/ 30387 w 58423"/>
                  <a:gd name="connsiteY188" fmla="*/ 16237 h 22329"/>
                  <a:gd name="connsiteX189" fmla="*/ 30387 w 58423"/>
                  <a:gd name="connsiteY189" fmla="*/ 16237 h 22329"/>
                  <a:gd name="connsiteX190" fmla="*/ 30342 w 58423"/>
                  <a:gd name="connsiteY190" fmla="*/ 16215 h 22329"/>
                  <a:gd name="connsiteX191" fmla="*/ 30250 w 58423"/>
                  <a:gd name="connsiteY191" fmla="*/ 16169 h 22329"/>
                  <a:gd name="connsiteX192" fmla="*/ 27872 w 58423"/>
                  <a:gd name="connsiteY192" fmla="*/ 15230 h 22329"/>
                  <a:gd name="connsiteX193" fmla="*/ 26683 w 58423"/>
                  <a:gd name="connsiteY193" fmla="*/ 14726 h 22329"/>
                  <a:gd name="connsiteX194" fmla="*/ 25768 w 58423"/>
                  <a:gd name="connsiteY194" fmla="*/ 14337 h 22329"/>
                  <a:gd name="connsiteX195" fmla="*/ 21011 w 58423"/>
                  <a:gd name="connsiteY195" fmla="*/ 12459 h 22329"/>
                  <a:gd name="connsiteX196" fmla="*/ 19342 w 58423"/>
                  <a:gd name="connsiteY196" fmla="*/ 11863 h 22329"/>
                  <a:gd name="connsiteX197" fmla="*/ 16987 w 58423"/>
                  <a:gd name="connsiteY197" fmla="*/ 11130 h 22329"/>
                  <a:gd name="connsiteX198" fmla="*/ 17673 w 58423"/>
                  <a:gd name="connsiteY198" fmla="*/ 11245 h 22329"/>
                  <a:gd name="connsiteX199" fmla="*/ 15935 w 58423"/>
                  <a:gd name="connsiteY199" fmla="*/ 10924 h 22329"/>
                  <a:gd name="connsiteX200" fmla="*/ 15500 w 58423"/>
                  <a:gd name="connsiteY200" fmla="*/ 10855 h 22329"/>
                  <a:gd name="connsiteX201" fmla="*/ 15409 w 58423"/>
                  <a:gd name="connsiteY201" fmla="*/ 10855 h 22329"/>
                  <a:gd name="connsiteX202" fmla="*/ 15341 w 58423"/>
                  <a:gd name="connsiteY202" fmla="*/ 10855 h 22329"/>
                  <a:gd name="connsiteX203" fmla="*/ 15318 w 58423"/>
                  <a:gd name="connsiteY203" fmla="*/ 10855 h 22329"/>
                  <a:gd name="connsiteX204" fmla="*/ 15638 w 58423"/>
                  <a:gd name="connsiteY204" fmla="*/ 10855 h 22329"/>
                  <a:gd name="connsiteX205" fmla="*/ 15615 w 58423"/>
                  <a:gd name="connsiteY205" fmla="*/ 10855 h 22329"/>
                  <a:gd name="connsiteX206" fmla="*/ 15409 w 58423"/>
                  <a:gd name="connsiteY206" fmla="*/ 10810 h 22329"/>
                  <a:gd name="connsiteX207" fmla="*/ 14540 w 58423"/>
                  <a:gd name="connsiteY207" fmla="*/ 10695 h 22329"/>
                  <a:gd name="connsiteX208" fmla="*/ 15318 w 58423"/>
                  <a:gd name="connsiteY208" fmla="*/ 10650 h 22329"/>
                  <a:gd name="connsiteX209" fmla="*/ 12390 w 58423"/>
                  <a:gd name="connsiteY209" fmla="*/ 10718 h 22329"/>
                  <a:gd name="connsiteX210" fmla="*/ 13054 w 58423"/>
                  <a:gd name="connsiteY210" fmla="*/ 10558 h 22329"/>
                  <a:gd name="connsiteX211" fmla="*/ 10126 w 58423"/>
                  <a:gd name="connsiteY211" fmla="*/ 11199 h 22329"/>
                  <a:gd name="connsiteX212" fmla="*/ 10538 w 58423"/>
                  <a:gd name="connsiteY212" fmla="*/ 10993 h 22329"/>
                  <a:gd name="connsiteX213" fmla="*/ 9669 w 58423"/>
                  <a:gd name="connsiteY213" fmla="*/ 11359 h 22329"/>
                  <a:gd name="connsiteX214" fmla="*/ 9303 w 58423"/>
                  <a:gd name="connsiteY214" fmla="*/ 11520 h 22329"/>
                  <a:gd name="connsiteX215" fmla="*/ 8937 w 58423"/>
                  <a:gd name="connsiteY215" fmla="*/ 11680 h 22329"/>
                  <a:gd name="connsiteX216" fmla="*/ 7474 w 58423"/>
                  <a:gd name="connsiteY216" fmla="*/ 12344 h 22329"/>
                  <a:gd name="connsiteX217" fmla="*/ 4958 w 58423"/>
                  <a:gd name="connsiteY217" fmla="*/ 3802 h 22329"/>
                  <a:gd name="connsiteX218" fmla="*/ 6811 w 58423"/>
                  <a:gd name="connsiteY218" fmla="*/ 3847 h 22329"/>
                  <a:gd name="connsiteX219" fmla="*/ 7382 w 58423"/>
                  <a:gd name="connsiteY219" fmla="*/ 3847 h 22329"/>
                  <a:gd name="connsiteX220" fmla="*/ 7382 w 58423"/>
                  <a:gd name="connsiteY220" fmla="*/ 3847 h 22329"/>
                  <a:gd name="connsiteX221" fmla="*/ 7382 w 58423"/>
                  <a:gd name="connsiteY221" fmla="*/ 3847 h 22329"/>
                  <a:gd name="connsiteX222" fmla="*/ 7268 w 58423"/>
                  <a:gd name="connsiteY222" fmla="*/ 3847 h 22329"/>
                  <a:gd name="connsiteX223" fmla="*/ 9029 w 58423"/>
                  <a:gd name="connsiteY223" fmla="*/ 3847 h 22329"/>
                  <a:gd name="connsiteX224" fmla="*/ 12002 w 58423"/>
                  <a:gd name="connsiteY224" fmla="*/ 4145 h 22329"/>
                  <a:gd name="connsiteX225" fmla="*/ 12459 w 58423"/>
                  <a:gd name="connsiteY225" fmla="*/ 4191 h 22329"/>
                  <a:gd name="connsiteX226" fmla="*/ 12596 w 58423"/>
                  <a:gd name="connsiteY226" fmla="*/ 4191 h 22329"/>
                  <a:gd name="connsiteX227" fmla="*/ 15066 w 58423"/>
                  <a:gd name="connsiteY227" fmla="*/ 4786 h 22329"/>
                  <a:gd name="connsiteX228" fmla="*/ 15569 w 58423"/>
                  <a:gd name="connsiteY228" fmla="*/ 4901 h 22329"/>
                  <a:gd name="connsiteX229" fmla="*/ 15729 w 58423"/>
                  <a:gd name="connsiteY229" fmla="*/ 4947 h 22329"/>
                  <a:gd name="connsiteX230" fmla="*/ 18588 w 58423"/>
                  <a:gd name="connsiteY230" fmla="*/ 6069 h 22329"/>
                  <a:gd name="connsiteX231" fmla="*/ 18702 w 58423"/>
                  <a:gd name="connsiteY231" fmla="*/ 6115 h 22329"/>
                  <a:gd name="connsiteX232" fmla="*/ 18885 w 58423"/>
                  <a:gd name="connsiteY232" fmla="*/ 6184 h 22329"/>
                  <a:gd name="connsiteX233" fmla="*/ 22041 w 58423"/>
                  <a:gd name="connsiteY233" fmla="*/ 7855 h 22329"/>
                  <a:gd name="connsiteX234" fmla="*/ 25174 w 58423"/>
                  <a:gd name="connsiteY234" fmla="*/ 9665 h 22329"/>
                  <a:gd name="connsiteX235" fmla="*/ 28123 w 58423"/>
                  <a:gd name="connsiteY235" fmla="*/ 11497 h 22329"/>
                  <a:gd name="connsiteX236" fmla="*/ 31119 w 58423"/>
                  <a:gd name="connsiteY236" fmla="*/ 13329 h 22329"/>
                  <a:gd name="connsiteX237" fmla="*/ 31485 w 58423"/>
                  <a:gd name="connsiteY237" fmla="*/ 13558 h 22329"/>
                  <a:gd name="connsiteX238" fmla="*/ 31759 w 58423"/>
                  <a:gd name="connsiteY238" fmla="*/ 13741 h 22329"/>
                  <a:gd name="connsiteX239" fmla="*/ 32537 w 58423"/>
                  <a:gd name="connsiteY239" fmla="*/ 14153 h 22329"/>
                  <a:gd name="connsiteX240" fmla="*/ 33977 w 58423"/>
                  <a:gd name="connsiteY240" fmla="*/ 15001 h 22329"/>
                  <a:gd name="connsiteX241" fmla="*/ 35533 w 58423"/>
                  <a:gd name="connsiteY241" fmla="*/ 15848 h 22329"/>
                  <a:gd name="connsiteX242" fmla="*/ 35921 w 58423"/>
                  <a:gd name="connsiteY242" fmla="*/ 16054 h 22329"/>
                  <a:gd name="connsiteX243" fmla="*/ 36104 w 58423"/>
                  <a:gd name="connsiteY243" fmla="*/ 16146 h 22329"/>
                  <a:gd name="connsiteX244" fmla="*/ 36104 w 58423"/>
                  <a:gd name="connsiteY244" fmla="*/ 16146 h 22329"/>
                  <a:gd name="connsiteX245" fmla="*/ 35898 w 58423"/>
                  <a:gd name="connsiteY245" fmla="*/ 16077 h 22329"/>
                  <a:gd name="connsiteX246" fmla="*/ 35921 w 58423"/>
                  <a:gd name="connsiteY246" fmla="*/ 16077 h 22329"/>
                  <a:gd name="connsiteX247" fmla="*/ 35967 w 58423"/>
                  <a:gd name="connsiteY247" fmla="*/ 16100 h 22329"/>
                  <a:gd name="connsiteX248" fmla="*/ 36059 w 58423"/>
                  <a:gd name="connsiteY248" fmla="*/ 16146 h 22329"/>
                  <a:gd name="connsiteX249" fmla="*/ 36859 w 58423"/>
                  <a:gd name="connsiteY249" fmla="*/ 16489 h 22329"/>
                  <a:gd name="connsiteX250" fmla="*/ 37659 w 58423"/>
                  <a:gd name="connsiteY250" fmla="*/ 16833 h 22329"/>
                  <a:gd name="connsiteX251" fmla="*/ 38071 w 58423"/>
                  <a:gd name="connsiteY251" fmla="*/ 16993 h 22329"/>
                  <a:gd name="connsiteX252" fmla="*/ 38277 w 58423"/>
                  <a:gd name="connsiteY252" fmla="*/ 17085 h 22329"/>
                  <a:gd name="connsiteX253" fmla="*/ 38368 w 58423"/>
                  <a:gd name="connsiteY253" fmla="*/ 17085 h 22329"/>
                  <a:gd name="connsiteX254" fmla="*/ 38368 w 58423"/>
                  <a:gd name="connsiteY254" fmla="*/ 17108 h 22329"/>
                  <a:gd name="connsiteX255" fmla="*/ 38368 w 58423"/>
                  <a:gd name="connsiteY255" fmla="*/ 17108 h 22329"/>
                  <a:gd name="connsiteX256" fmla="*/ 38162 w 58423"/>
                  <a:gd name="connsiteY256" fmla="*/ 17085 h 22329"/>
                  <a:gd name="connsiteX257" fmla="*/ 38231 w 58423"/>
                  <a:gd name="connsiteY257" fmla="*/ 17085 h 22329"/>
                  <a:gd name="connsiteX258" fmla="*/ 39923 w 58423"/>
                  <a:gd name="connsiteY258" fmla="*/ 17612 h 22329"/>
                  <a:gd name="connsiteX259" fmla="*/ 40746 w 58423"/>
                  <a:gd name="connsiteY259" fmla="*/ 17863 h 22329"/>
                  <a:gd name="connsiteX260" fmla="*/ 40746 w 58423"/>
                  <a:gd name="connsiteY260" fmla="*/ 17863 h 22329"/>
                  <a:gd name="connsiteX261" fmla="*/ 40586 w 58423"/>
                  <a:gd name="connsiteY261" fmla="*/ 17863 h 22329"/>
                  <a:gd name="connsiteX262" fmla="*/ 40632 w 58423"/>
                  <a:gd name="connsiteY262" fmla="*/ 17863 h 22329"/>
                  <a:gd name="connsiteX263" fmla="*/ 40701 w 58423"/>
                  <a:gd name="connsiteY263" fmla="*/ 17863 h 22329"/>
                  <a:gd name="connsiteX264" fmla="*/ 40792 w 58423"/>
                  <a:gd name="connsiteY264" fmla="*/ 17863 h 22329"/>
                  <a:gd name="connsiteX265" fmla="*/ 41021 w 58423"/>
                  <a:gd name="connsiteY265" fmla="*/ 17932 h 22329"/>
                  <a:gd name="connsiteX266" fmla="*/ 41432 w 58423"/>
                  <a:gd name="connsiteY266" fmla="*/ 18024 h 22329"/>
                  <a:gd name="connsiteX267" fmla="*/ 43102 w 58423"/>
                  <a:gd name="connsiteY267" fmla="*/ 18367 h 22329"/>
                  <a:gd name="connsiteX268" fmla="*/ 42919 w 58423"/>
                  <a:gd name="connsiteY268" fmla="*/ 18367 h 22329"/>
                  <a:gd name="connsiteX269" fmla="*/ 44931 w 58423"/>
                  <a:gd name="connsiteY269" fmla="*/ 18573 h 22329"/>
                  <a:gd name="connsiteX270" fmla="*/ 45366 w 58423"/>
                  <a:gd name="connsiteY270" fmla="*/ 18619 h 22329"/>
                  <a:gd name="connsiteX271" fmla="*/ 46738 w 58423"/>
                  <a:gd name="connsiteY271" fmla="*/ 18619 h 22329"/>
                  <a:gd name="connsiteX272" fmla="*/ 47675 w 58423"/>
                  <a:gd name="connsiteY272" fmla="*/ 18642 h 22329"/>
                  <a:gd name="connsiteX273" fmla="*/ 48705 w 58423"/>
                  <a:gd name="connsiteY273" fmla="*/ 18551 h 22329"/>
                  <a:gd name="connsiteX274" fmla="*/ 49665 w 58423"/>
                  <a:gd name="connsiteY274" fmla="*/ 18459 h 22329"/>
                  <a:gd name="connsiteX275" fmla="*/ 50580 w 58423"/>
                  <a:gd name="connsiteY275" fmla="*/ 18299 h 22329"/>
                  <a:gd name="connsiteX276" fmla="*/ 52478 w 58423"/>
                  <a:gd name="connsiteY276" fmla="*/ 17886 h 22329"/>
                  <a:gd name="connsiteX277" fmla="*/ 52958 w 58423"/>
                  <a:gd name="connsiteY277" fmla="*/ 17749 h 22329"/>
                  <a:gd name="connsiteX278" fmla="*/ 53095 w 58423"/>
                  <a:gd name="connsiteY278" fmla="*/ 17749 h 22329"/>
                  <a:gd name="connsiteX279" fmla="*/ 53049 w 58423"/>
                  <a:gd name="connsiteY279" fmla="*/ 17749 h 22329"/>
                  <a:gd name="connsiteX280" fmla="*/ 53118 w 58423"/>
                  <a:gd name="connsiteY280" fmla="*/ 17749 h 22329"/>
                  <a:gd name="connsiteX281" fmla="*/ 53346 w 58423"/>
                  <a:gd name="connsiteY281" fmla="*/ 17634 h 22329"/>
                  <a:gd name="connsiteX282" fmla="*/ 54284 w 58423"/>
                  <a:gd name="connsiteY282" fmla="*/ 17268 h 22329"/>
                  <a:gd name="connsiteX283" fmla="*/ 55245 w 58423"/>
                  <a:gd name="connsiteY283" fmla="*/ 16902 h 22329"/>
                  <a:gd name="connsiteX284" fmla="*/ 55702 w 58423"/>
                  <a:gd name="connsiteY284" fmla="*/ 16718 h 22329"/>
                  <a:gd name="connsiteX285" fmla="*/ 56045 w 58423"/>
                  <a:gd name="connsiteY285" fmla="*/ 16558 h 22329"/>
                  <a:gd name="connsiteX286" fmla="*/ 57714 w 58423"/>
                  <a:gd name="connsiteY286" fmla="*/ 15550 h 22329"/>
                  <a:gd name="connsiteX287" fmla="*/ 58240 w 58423"/>
                  <a:gd name="connsiteY287" fmla="*/ 16535 h 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58423" h="22329">
                    <a:moveTo>
                      <a:pt x="58423" y="16489"/>
                    </a:moveTo>
                    <a:cubicBezTo>
                      <a:pt x="57989" y="16993"/>
                      <a:pt x="57394" y="17451"/>
                      <a:pt x="56845" y="17909"/>
                    </a:cubicBezTo>
                    <a:cubicBezTo>
                      <a:pt x="56662" y="18047"/>
                      <a:pt x="56617" y="18115"/>
                      <a:pt x="56342" y="18276"/>
                    </a:cubicBezTo>
                    <a:lnTo>
                      <a:pt x="55908" y="18551"/>
                    </a:lnTo>
                    <a:lnTo>
                      <a:pt x="55039" y="19100"/>
                    </a:lnTo>
                    <a:lnTo>
                      <a:pt x="54170" y="19627"/>
                    </a:lnTo>
                    <a:lnTo>
                      <a:pt x="53941" y="19764"/>
                    </a:lnTo>
                    <a:lnTo>
                      <a:pt x="53895" y="19764"/>
                    </a:lnTo>
                    <a:cubicBezTo>
                      <a:pt x="53895" y="19764"/>
                      <a:pt x="53735" y="19879"/>
                      <a:pt x="53735" y="19879"/>
                    </a:cubicBezTo>
                    <a:lnTo>
                      <a:pt x="53621" y="19925"/>
                    </a:lnTo>
                    <a:lnTo>
                      <a:pt x="53164" y="20130"/>
                    </a:lnTo>
                    <a:cubicBezTo>
                      <a:pt x="52569" y="20428"/>
                      <a:pt x="51929" y="20726"/>
                      <a:pt x="51197" y="20909"/>
                    </a:cubicBezTo>
                    <a:lnTo>
                      <a:pt x="50122" y="21276"/>
                    </a:lnTo>
                    <a:lnTo>
                      <a:pt x="49093" y="21528"/>
                    </a:lnTo>
                    <a:lnTo>
                      <a:pt x="48087" y="21757"/>
                    </a:lnTo>
                    <a:cubicBezTo>
                      <a:pt x="47767" y="21871"/>
                      <a:pt x="47378" y="21871"/>
                      <a:pt x="47012" y="21940"/>
                    </a:cubicBezTo>
                    <a:lnTo>
                      <a:pt x="45915" y="22100"/>
                    </a:lnTo>
                    <a:lnTo>
                      <a:pt x="45366" y="22192"/>
                    </a:lnTo>
                    <a:lnTo>
                      <a:pt x="44771" y="22192"/>
                    </a:lnTo>
                    <a:cubicBezTo>
                      <a:pt x="44771" y="22192"/>
                      <a:pt x="42736" y="22329"/>
                      <a:pt x="42736" y="22329"/>
                    </a:cubicBezTo>
                    <a:lnTo>
                      <a:pt x="42553" y="22329"/>
                    </a:lnTo>
                    <a:cubicBezTo>
                      <a:pt x="42553" y="22329"/>
                      <a:pt x="40746" y="22215"/>
                      <a:pt x="40746" y="22215"/>
                    </a:cubicBezTo>
                    <a:lnTo>
                      <a:pt x="40289" y="22215"/>
                    </a:lnTo>
                    <a:cubicBezTo>
                      <a:pt x="40289" y="22215"/>
                      <a:pt x="40060" y="22192"/>
                      <a:pt x="40060" y="22192"/>
                    </a:cubicBezTo>
                    <a:lnTo>
                      <a:pt x="39946" y="22192"/>
                    </a:lnTo>
                    <a:cubicBezTo>
                      <a:pt x="39946" y="22192"/>
                      <a:pt x="39878" y="22192"/>
                      <a:pt x="39878" y="22192"/>
                    </a:cubicBezTo>
                    <a:lnTo>
                      <a:pt x="39832" y="22192"/>
                    </a:lnTo>
                    <a:lnTo>
                      <a:pt x="39649" y="22146"/>
                    </a:lnTo>
                    <a:lnTo>
                      <a:pt x="38780" y="22031"/>
                    </a:lnTo>
                    <a:lnTo>
                      <a:pt x="37042" y="21757"/>
                    </a:lnTo>
                    <a:lnTo>
                      <a:pt x="35121" y="21299"/>
                    </a:lnTo>
                    <a:lnTo>
                      <a:pt x="34275" y="21093"/>
                    </a:lnTo>
                    <a:lnTo>
                      <a:pt x="33223" y="20726"/>
                    </a:lnTo>
                    <a:lnTo>
                      <a:pt x="31554" y="20154"/>
                    </a:lnTo>
                    <a:cubicBezTo>
                      <a:pt x="30867" y="19902"/>
                      <a:pt x="30433" y="19718"/>
                      <a:pt x="29838" y="19512"/>
                    </a:cubicBezTo>
                    <a:lnTo>
                      <a:pt x="29038" y="19169"/>
                    </a:lnTo>
                    <a:lnTo>
                      <a:pt x="28146" y="18779"/>
                    </a:lnTo>
                    <a:lnTo>
                      <a:pt x="24945" y="17360"/>
                    </a:lnTo>
                    <a:lnTo>
                      <a:pt x="21720" y="15917"/>
                    </a:lnTo>
                    <a:lnTo>
                      <a:pt x="18588" y="14611"/>
                    </a:lnTo>
                    <a:cubicBezTo>
                      <a:pt x="17490" y="14176"/>
                      <a:pt x="16438" y="13764"/>
                      <a:pt x="15386" y="13398"/>
                    </a:cubicBezTo>
                    <a:lnTo>
                      <a:pt x="15661" y="13512"/>
                    </a:lnTo>
                    <a:lnTo>
                      <a:pt x="14289" y="13146"/>
                    </a:lnTo>
                    <a:lnTo>
                      <a:pt x="13648" y="12985"/>
                    </a:lnTo>
                    <a:lnTo>
                      <a:pt x="12939" y="12802"/>
                    </a:lnTo>
                    <a:lnTo>
                      <a:pt x="13603" y="12939"/>
                    </a:lnTo>
                    <a:lnTo>
                      <a:pt x="10835" y="12619"/>
                    </a:lnTo>
                    <a:lnTo>
                      <a:pt x="11430" y="12688"/>
                    </a:lnTo>
                    <a:lnTo>
                      <a:pt x="8251" y="12756"/>
                    </a:lnTo>
                    <a:lnTo>
                      <a:pt x="8777" y="12756"/>
                    </a:lnTo>
                    <a:lnTo>
                      <a:pt x="7840" y="12871"/>
                    </a:lnTo>
                    <a:lnTo>
                      <a:pt x="6788" y="12963"/>
                    </a:lnTo>
                    <a:lnTo>
                      <a:pt x="4936" y="13123"/>
                    </a:lnTo>
                    <a:cubicBezTo>
                      <a:pt x="2443" y="13352"/>
                      <a:pt x="270" y="11497"/>
                      <a:pt x="19" y="9000"/>
                    </a:cubicBezTo>
                    <a:cubicBezTo>
                      <a:pt x="-141" y="7237"/>
                      <a:pt x="728" y="5634"/>
                      <a:pt x="2146" y="4764"/>
                    </a:cubicBezTo>
                    <a:lnTo>
                      <a:pt x="2397" y="4603"/>
                    </a:lnTo>
                    <a:lnTo>
                      <a:pt x="4272" y="3435"/>
                    </a:lnTo>
                    <a:lnTo>
                      <a:pt x="4730" y="3160"/>
                    </a:lnTo>
                    <a:lnTo>
                      <a:pt x="5210" y="2908"/>
                    </a:lnTo>
                    <a:lnTo>
                      <a:pt x="6033" y="2428"/>
                    </a:lnTo>
                    <a:lnTo>
                      <a:pt x="6148" y="2359"/>
                    </a:lnTo>
                    <a:lnTo>
                      <a:pt x="6422" y="2245"/>
                    </a:lnTo>
                    <a:lnTo>
                      <a:pt x="7337" y="1878"/>
                    </a:lnTo>
                    <a:lnTo>
                      <a:pt x="7794" y="1695"/>
                    </a:lnTo>
                    <a:lnTo>
                      <a:pt x="8000" y="1580"/>
                    </a:lnTo>
                    <a:lnTo>
                      <a:pt x="8366" y="1466"/>
                    </a:lnTo>
                    <a:lnTo>
                      <a:pt x="9944" y="847"/>
                    </a:lnTo>
                    <a:cubicBezTo>
                      <a:pt x="9944" y="847"/>
                      <a:pt x="10058" y="825"/>
                      <a:pt x="10104" y="802"/>
                    </a:cubicBezTo>
                    <a:lnTo>
                      <a:pt x="10584" y="710"/>
                    </a:lnTo>
                    <a:lnTo>
                      <a:pt x="13946" y="46"/>
                    </a:lnTo>
                    <a:lnTo>
                      <a:pt x="14723" y="46"/>
                    </a:lnTo>
                    <a:cubicBezTo>
                      <a:pt x="14723" y="46"/>
                      <a:pt x="15638" y="0"/>
                      <a:pt x="15638" y="0"/>
                    </a:cubicBezTo>
                    <a:lnTo>
                      <a:pt x="16232" y="0"/>
                    </a:lnTo>
                    <a:cubicBezTo>
                      <a:pt x="16232" y="0"/>
                      <a:pt x="16278" y="0"/>
                      <a:pt x="16278" y="0"/>
                    </a:cubicBezTo>
                    <a:lnTo>
                      <a:pt x="16827" y="0"/>
                    </a:lnTo>
                    <a:cubicBezTo>
                      <a:pt x="16827" y="0"/>
                      <a:pt x="18610" y="23"/>
                      <a:pt x="18610" y="23"/>
                    </a:cubicBezTo>
                    <a:lnTo>
                      <a:pt x="18610" y="23"/>
                    </a:lnTo>
                    <a:lnTo>
                      <a:pt x="19274" y="160"/>
                    </a:lnTo>
                    <a:lnTo>
                      <a:pt x="21903" y="595"/>
                    </a:lnTo>
                    <a:cubicBezTo>
                      <a:pt x="22978" y="870"/>
                      <a:pt x="24076" y="1214"/>
                      <a:pt x="25105" y="1558"/>
                    </a:cubicBezTo>
                    <a:cubicBezTo>
                      <a:pt x="26706" y="2107"/>
                      <a:pt x="28284" y="2794"/>
                      <a:pt x="29838" y="3458"/>
                    </a:cubicBezTo>
                    <a:lnTo>
                      <a:pt x="30159" y="3596"/>
                    </a:lnTo>
                    <a:lnTo>
                      <a:pt x="30181" y="3596"/>
                    </a:lnTo>
                    <a:cubicBezTo>
                      <a:pt x="30181" y="3596"/>
                      <a:pt x="30250" y="3642"/>
                      <a:pt x="30250" y="3642"/>
                    </a:cubicBezTo>
                    <a:lnTo>
                      <a:pt x="30387" y="3733"/>
                    </a:lnTo>
                    <a:lnTo>
                      <a:pt x="30662" y="3871"/>
                    </a:lnTo>
                    <a:lnTo>
                      <a:pt x="31233" y="4191"/>
                    </a:lnTo>
                    <a:lnTo>
                      <a:pt x="32354" y="4809"/>
                    </a:lnTo>
                    <a:cubicBezTo>
                      <a:pt x="33109" y="5222"/>
                      <a:pt x="33840" y="5634"/>
                      <a:pt x="34572" y="6069"/>
                    </a:cubicBezTo>
                    <a:lnTo>
                      <a:pt x="34641" y="6069"/>
                    </a:lnTo>
                    <a:cubicBezTo>
                      <a:pt x="34641" y="6069"/>
                      <a:pt x="34824" y="6229"/>
                      <a:pt x="34824" y="6229"/>
                    </a:cubicBezTo>
                    <a:lnTo>
                      <a:pt x="34961" y="6298"/>
                    </a:lnTo>
                    <a:lnTo>
                      <a:pt x="35235" y="6458"/>
                    </a:lnTo>
                    <a:lnTo>
                      <a:pt x="35784" y="6802"/>
                    </a:lnTo>
                    <a:lnTo>
                      <a:pt x="36882" y="7489"/>
                    </a:lnTo>
                    <a:lnTo>
                      <a:pt x="39054" y="8863"/>
                    </a:lnTo>
                    <a:lnTo>
                      <a:pt x="38665" y="8680"/>
                    </a:lnTo>
                    <a:lnTo>
                      <a:pt x="40907" y="9939"/>
                    </a:lnTo>
                    <a:lnTo>
                      <a:pt x="40541" y="9802"/>
                    </a:lnTo>
                    <a:lnTo>
                      <a:pt x="41615" y="10352"/>
                    </a:lnTo>
                    <a:lnTo>
                      <a:pt x="42164" y="10626"/>
                    </a:lnTo>
                    <a:lnTo>
                      <a:pt x="42439" y="10764"/>
                    </a:lnTo>
                    <a:lnTo>
                      <a:pt x="42576" y="10833"/>
                    </a:lnTo>
                    <a:lnTo>
                      <a:pt x="42622" y="10833"/>
                    </a:lnTo>
                    <a:cubicBezTo>
                      <a:pt x="42622" y="10833"/>
                      <a:pt x="42622" y="10855"/>
                      <a:pt x="42622" y="10855"/>
                    </a:cubicBezTo>
                    <a:cubicBezTo>
                      <a:pt x="42850" y="10924"/>
                      <a:pt x="42301" y="10764"/>
                      <a:pt x="42370" y="10764"/>
                    </a:cubicBezTo>
                    <a:lnTo>
                      <a:pt x="42393" y="10764"/>
                    </a:lnTo>
                    <a:cubicBezTo>
                      <a:pt x="42393" y="10764"/>
                      <a:pt x="42461" y="10810"/>
                      <a:pt x="42461" y="10810"/>
                    </a:cubicBezTo>
                    <a:lnTo>
                      <a:pt x="43559" y="11313"/>
                    </a:lnTo>
                    <a:lnTo>
                      <a:pt x="44108" y="11565"/>
                    </a:lnTo>
                    <a:lnTo>
                      <a:pt x="44382" y="11680"/>
                    </a:lnTo>
                    <a:lnTo>
                      <a:pt x="44382" y="11680"/>
                    </a:lnTo>
                    <a:cubicBezTo>
                      <a:pt x="44382" y="11680"/>
                      <a:pt x="44657" y="11772"/>
                      <a:pt x="44131" y="11634"/>
                    </a:cubicBezTo>
                    <a:lnTo>
                      <a:pt x="44154" y="11634"/>
                    </a:lnTo>
                    <a:cubicBezTo>
                      <a:pt x="44154" y="11634"/>
                      <a:pt x="44200" y="11657"/>
                      <a:pt x="44200" y="11657"/>
                    </a:cubicBezTo>
                    <a:lnTo>
                      <a:pt x="44268" y="11657"/>
                    </a:lnTo>
                    <a:cubicBezTo>
                      <a:pt x="44268" y="11657"/>
                      <a:pt x="44405" y="11726"/>
                      <a:pt x="44405" y="11726"/>
                    </a:cubicBezTo>
                    <a:lnTo>
                      <a:pt x="45526" y="12184"/>
                    </a:lnTo>
                    <a:lnTo>
                      <a:pt x="46075" y="12413"/>
                    </a:lnTo>
                    <a:lnTo>
                      <a:pt x="46120" y="12413"/>
                    </a:lnTo>
                    <a:cubicBezTo>
                      <a:pt x="46120" y="12413"/>
                      <a:pt x="46120" y="12436"/>
                      <a:pt x="46120" y="12436"/>
                    </a:cubicBezTo>
                    <a:cubicBezTo>
                      <a:pt x="46212" y="12436"/>
                      <a:pt x="45411" y="12321"/>
                      <a:pt x="45754" y="12390"/>
                    </a:cubicBezTo>
                    <a:lnTo>
                      <a:pt x="45754" y="12390"/>
                    </a:lnTo>
                    <a:cubicBezTo>
                      <a:pt x="45754" y="12390"/>
                      <a:pt x="45754" y="12390"/>
                      <a:pt x="45754" y="12390"/>
                    </a:cubicBezTo>
                    <a:lnTo>
                      <a:pt x="45823" y="12390"/>
                    </a:lnTo>
                    <a:cubicBezTo>
                      <a:pt x="45823" y="12390"/>
                      <a:pt x="45983" y="12436"/>
                      <a:pt x="45983" y="12436"/>
                    </a:cubicBezTo>
                    <a:lnTo>
                      <a:pt x="46281" y="12527"/>
                    </a:lnTo>
                    <a:cubicBezTo>
                      <a:pt x="47058" y="12779"/>
                      <a:pt x="47813" y="13054"/>
                      <a:pt x="48590" y="13306"/>
                    </a:cubicBezTo>
                    <a:lnTo>
                      <a:pt x="49162" y="13489"/>
                    </a:lnTo>
                    <a:lnTo>
                      <a:pt x="49459" y="13604"/>
                    </a:lnTo>
                    <a:lnTo>
                      <a:pt x="49528" y="13604"/>
                    </a:lnTo>
                    <a:cubicBezTo>
                      <a:pt x="49528" y="13604"/>
                      <a:pt x="49573" y="13604"/>
                      <a:pt x="49573" y="13604"/>
                    </a:cubicBezTo>
                    <a:lnTo>
                      <a:pt x="49573" y="13604"/>
                    </a:lnTo>
                    <a:cubicBezTo>
                      <a:pt x="49002" y="13604"/>
                      <a:pt x="49413" y="13604"/>
                      <a:pt x="49299" y="13604"/>
                    </a:cubicBezTo>
                    <a:lnTo>
                      <a:pt x="49299" y="13604"/>
                    </a:lnTo>
                    <a:lnTo>
                      <a:pt x="49459" y="13650"/>
                    </a:lnTo>
                    <a:lnTo>
                      <a:pt x="50648" y="13947"/>
                    </a:lnTo>
                    <a:lnTo>
                      <a:pt x="51837" y="14268"/>
                    </a:lnTo>
                    <a:cubicBezTo>
                      <a:pt x="52226" y="14359"/>
                      <a:pt x="52660" y="14497"/>
                      <a:pt x="52981" y="14543"/>
                    </a:cubicBezTo>
                    <a:cubicBezTo>
                      <a:pt x="53689" y="14680"/>
                      <a:pt x="54444" y="14863"/>
                      <a:pt x="55199" y="15046"/>
                    </a:cubicBezTo>
                    <a:lnTo>
                      <a:pt x="57600" y="15459"/>
                    </a:lnTo>
                    <a:lnTo>
                      <a:pt x="57760" y="15459"/>
                    </a:lnTo>
                    <a:cubicBezTo>
                      <a:pt x="58080" y="15550"/>
                      <a:pt x="58286" y="15848"/>
                      <a:pt x="58240" y="16146"/>
                    </a:cubicBezTo>
                    <a:cubicBezTo>
                      <a:pt x="58218" y="16260"/>
                      <a:pt x="58172" y="16352"/>
                      <a:pt x="58103" y="16421"/>
                    </a:cubicBezTo>
                    <a:close/>
                    <a:moveTo>
                      <a:pt x="58172" y="16627"/>
                    </a:moveTo>
                    <a:cubicBezTo>
                      <a:pt x="57417" y="17108"/>
                      <a:pt x="56640" y="17428"/>
                      <a:pt x="55839" y="17817"/>
                    </a:cubicBezTo>
                    <a:cubicBezTo>
                      <a:pt x="55016" y="18115"/>
                      <a:pt x="54170" y="18436"/>
                      <a:pt x="53301" y="18711"/>
                    </a:cubicBezTo>
                    <a:cubicBezTo>
                      <a:pt x="52844" y="18871"/>
                      <a:pt x="52478" y="18940"/>
                      <a:pt x="52066" y="19054"/>
                    </a:cubicBezTo>
                    <a:lnTo>
                      <a:pt x="50877" y="19329"/>
                    </a:lnTo>
                    <a:lnTo>
                      <a:pt x="49665" y="19581"/>
                    </a:lnTo>
                    <a:lnTo>
                      <a:pt x="49528" y="19581"/>
                    </a:lnTo>
                    <a:cubicBezTo>
                      <a:pt x="49528" y="19581"/>
                      <a:pt x="49528" y="19604"/>
                      <a:pt x="49528" y="19604"/>
                    </a:cubicBezTo>
                    <a:lnTo>
                      <a:pt x="49230" y="19604"/>
                    </a:lnTo>
                    <a:cubicBezTo>
                      <a:pt x="49230" y="19604"/>
                      <a:pt x="49230" y="19604"/>
                      <a:pt x="49230" y="19604"/>
                    </a:cubicBezTo>
                    <a:lnTo>
                      <a:pt x="49185" y="19604"/>
                    </a:lnTo>
                    <a:cubicBezTo>
                      <a:pt x="49185" y="19604"/>
                      <a:pt x="49116" y="19604"/>
                      <a:pt x="49116" y="19604"/>
                    </a:cubicBezTo>
                    <a:lnTo>
                      <a:pt x="48819" y="19604"/>
                    </a:lnTo>
                    <a:cubicBezTo>
                      <a:pt x="48819" y="19604"/>
                      <a:pt x="48201" y="19695"/>
                      <a:pt x="48201" y="19695"/>
                    </a:cubicBezTo>
                    <a:cubicBezTo>
                      <a:pt x="47401" y="19764"/>
                      <a:pt x="46578" y="19856"/>
                      <a:pt x="45777" y="19879"/>
                    </a:cubicBezTo>
                    <a:lnTo>
                      <a:pt x="45480" y="19879"/>
                    </a:lnTo>
                    <a:cubicBezTo>
                      <a:pt x="45480" y="19879"/>
                      <a:pt x="45343" y="19902"/>
                      <a:pt x="45343" y="19902"/>
                    </a:cubicBezTo>
                    <a:lnTo>
                      <a:pt x="45252" y="19902"/>
                    </a:lnTo>
                    <a:lnTo>
                      <a:pt x="44863" y="19856"/>
                    </a:lnTo>
                    <a:lnTo>
                      <a:pt x="44817" y="19856"/>
                    </a:lnTo>
                    <a:cubicBezTo>
                      <a:pt x="44817" y="19856"/>
                      <a:pt x="44223" y="19833"/>
                      <a:pt x="44223" y="19833"/>
                    </a:cubicBezTo>
                    <a:lnTo>
                      <a:pt x="43010" y="19764"/>
                    </a:lnTo>
                    <a:lnTo>
                      <a:pt x="42736" y="19764"/>
                    </a:lnTo>
                    <a:lnTo>
                      <a:pt x="42461" y="19695"/>
                    </a:lnTo>
                    <a:lnTo>
                      <a:pt x="42461" y="19695"/>
                    </a:lnTo>
                    <a:cubicBezTo>
                      <a:pt x="42461" y="19695"/>
                      <a:pt x="42164" y="19650"/>
                      <a:pt x="42164" y="19650"/>
                    </a:cubicBezTo>
                    <a:lnTo>
                      <a:pt x="41570" y="19581"/>
                    </a:lnTo>
                    <a:lnTo>
                      <a:pt x="40358" y="19421"/>
                    </a:lnTo>
                    <a:lnTo>
                      <a:pt x="40266" y="19421"/>
                    </a:lnTo>
                    <a:cubicBezTo>
                      <a:pt x="40266" y="19421"/>
                      <a:pt x="39992" y="19329"/>
                      <a:pt x="39992" y="19329"/>
                    </a:cubicBezTo>
                    <a:lnTo>
                      <a:pt x="39946" y="19329"/>
                    </a:lnTo>
                    <a:cubicBezTo>
                      <a:pt x="39946" y="19329"/>
                      <a:pt x="39809" y="19283"/>
                      <a:pt x="39809" y="19283"/>
                    </a:cubicBezTo>
                    <a:lnTo>
                      <a:pt x="39512" y="19238"/>
                    </a:lnTo>
                    <a:lnTo>
                      <a:pt x="38917" y="19123"/>
                    </a:lnTo>
                    <a:lnTo>
                      <a:pt x="37751" y="18894"/>
                    </a:lnTo>
                    <a:lnTo>
                      <a:pt x="37385" y="18734"/>
                    </a:lnTo>
                    <a:lnTo>
                      <a:pt x="35304" y="18161"/>
                    </a:lnTo>
                    <a:lnTo>
                      <a:pt x="34915" y="18001"/>
                    </a:lnTo>
                    <a:lnTo>
                      <a:pt x="32491" y="17130"/>
                    </a:lnTo>
                    <a:lnTo>
                      <a:pt x="31302" y="16627"/>
                    </a:lnTo>
                    <a:lnTo>
                      <a:pt x="30708" y="16375"/>
                    </a:lnTo>
                    <a:lnTo>
                      <a:pt x="30410" y="16237"/>
                    </a:lnTo>
                    <a:lnTo>
                      <a:pt x="30250" y="16169"/>
                    </a:lnTo>
                    <a:lnTo>
                      <a:pt x="30250" y="16169"/>
                    </a:lnTo>
                    <a:cubicBezTo>
                      <a:pt x="30250" y="16169"/>
                      <a:pt x="30502" y="16283"/>
                      <a:pt x="30387" y="16237"/>
                    </a:cubicBezTo>
                    <a:lnTo>
                      <a:pt x="30387" y="16237"/>
                    </a:lnTo>
                    <a:cubicBezTo>
                      <a:pt x="30387" y="16237"/>
                      <a:pt x="30342" y="16215"/>
                      <a:pt x="30342" y="16215"/>
                    </a:cubicBezTo>
                    <a:lnTo>
                      <a:pt x="30250" y="16169"/>
                    </a:lnTo>
                    <a:cubicBezTo>
                      <a:pt x="29450" y="15894"/>
                      <a:pt x="28649" y="15573"/>
                      <a:pt x="27872" y="15230"/>
                    </a:cubicBezTo>
                    <a:lnTo>
                      <a:pt x="26683" y="14726"/>
                    </a:lnTo>
                    <a:lnTo>
                      <a:pt x="25768" y="14337"/>
                    </a:lnTo>
                    <a:cubicBezTo>
                      <a:pt x="24167" y="13764"/>
                      <a:pt x="22567" y="13146"/>
                      <a:pt x="21011" y="12459"/>
                    </a:cubicBezTo>
                    <a:cubicBezTo>
                      <a:pt x="20417" y="12252"/>
                      <a:pt x="19891" y="12092"/>
                      <a:pt x="19342" y="11863"/>
                    </a:cubicBezTo>
                    <a:lnTo>
                      <a:pt x="16987" y="11130"/>
                    </a:lnTo>
                    <a:lnTo>
                      <a:pt x="17673" y="11245"/>
                    </a:lnTo>
                    <a:lnTo>
                      <a:pt x="15935" y="10924"/>
                    </a:lnTo>
                    <a:lnTo>
                      <a:pt x="15500" y="10855"/>
                    </a:lnTo>
                    <a:lnTo>
                      <a:pt x="15409" y="10855"/>
                    </a:lnTo>
                    <a:cubicBezTo>
                      <a:pt x="15409" y="10855"/>
                      <a:pt x="15341" y="10855"/>
                      <a:pt x="15341" y="10855"/>
                    </a:cubicBezTo>
                    <a:lnTo>
                      <a:pt x="15318" y="10855"/>
                    </a:lnTo>
                    <a:cubicBezTo>
                      <a:pt x="15318" y="10855"/>
                      <a:pt x="15912" y="10878"/>
                      <a:pt x="15638" y="10855"/>
                    </a:cubicBezTo>
                    <a:lnTo>
                      <a:pt x="15615" y="10855"/>
                    </a:lnTo>
                    <a:lnTo>
                      <a:pt x="15409" y="10810"/>
                    </a:lnTo>
                    <a:lnTo>
                      <a:pt x="14540" y="10695"/>
                    </a:lnTo>
                    <a:lnTo>
                      <a:pt x="15318" y="10650"/>
                    </a:lnTo>
                    <a:lnTo>
                      <a:pt x="12390" y="10718"/>
                    </a:lnTo>
                    <a:lnTo>
                      <a:pt x="13054" y="10558"/>
                    </a:lnTo>
                    <a:lnTo>
                      <a:pt x="10126" y="11199"/>
                    </a:lnTo>
                    <a:lnTo>
                      <a:pt x="10538" y="10993"/>
                    </a:lnTo>
                    <a:lnTo>
                      <a:pt x="9669" y="11359"/>
                    </a:lnTo>
                    <a:lnTo>
                      <a:pt x="9303" y="11520"/>
                    </a:lnTo>
                    <a:lnTo>
                      <a:pt x="8937" y="11680"/>
                    </a:lnTo>
                    <a:lnTo>
                      <a:pt x="7474" y="12344"/>
                    </a:lnTo>
                    <a:lnTo>
                      <a:pt x="4958" y="3802"/>
                    </a:lnTo>
                    <a:lnTo>
                      <a:pt x="6811" y="3847"/>
                    </a:lnTo>
                    <a:lnTo>
                      <a:pt x="7382" y="3847"/>
                    </a:lnTo>
                    <a:cubicBezTo>
                      <a:pt x="7382" y="3847"/>
                      <a:pt x="7382" y="3847"/>
                      <a:pt x="7382" y="3847"/>
                    </a:cubicBezTo>
                    <a:lnTo>
                      <a:pt x="7382" y="3847"/>
                    </a:lnTo>
                    <a:cubicBezTo>
                      <a:pt x="7382" y="3847"/>
                      <a:pt x="7222" y="3847"/>
                      <a:pt x="7268" y="3847"/>
                    </a:cubicBezTo>
                    <a:lnTo>
                      <a:pt x="9029" y="3847"/>
                    </a:lnTo>
                    <a:lnTo>
                      <a:pt x="12002" y="4145"/>
                    </a:lnTo>
                    <a:lnTo>
                      <a:pt x="12459" y="4191"/>
                    </a:lnTo>
                    <a:lnTo>
                      <a:pt x="12596" y="4191"/>
                    </a:lnTo>
                    <a:cubicBezTo>
                      <a:pt x="12596" y="4191"/>
                      <a:pt x="15066" y="4786"/>
                      <a:pt x="15066" y="4786"/>
                    </a:cubicBezTo>
                    <a:lnTo>
                      <a:pt x="15569" y="4901"/>
                    </a:lnTo>
                    <a:cubicBezTo>
                      <a:pt x="15569" y="4901"/>
                      <a:pt x="15684" y="4924"/>
                      <a:pt x="15729" y="4947"/>
                    </a:cubicBezTo>
                    <a:lnTo>
                      <a:pt x="18588" y="6069"/>
                    </a:lnTo>
                    <a:lnTo>
                      <a:pt x="18702" y="6115"/>
                    </a:lnTo>
                    <a:lnTo>
                      <a:pt x="18885" y="6184"/>
                    </a:lnTo>
                    <a:cubicBezTo>
                      <a:pt x="19960" y="6710"/>
                      <a:pt x="21057" y="7260"/>
                      <a:pt x="22041" y="7855"/>
                    </a:cubicBezTo>
                    <a:lnTo>
                      <a:pt x="25174" y="9665"/>
                    </a:lnTo>
                    <a:lnTo>
                      <a:pt x="28123" y="11497"/>
                    </a:lnTo>
                    <a:lnTo>
                      <a:pt x="31119" y="13329"/>
                    </a:lnTo>
                    <a:lnTo>
                      <a:pt x="31485" y="13558"/>
                    </a:lnTo>
                    <a:cubicBezTo>
                      <a:pt x="31485" y="13558"/>
                      <a:pt x="31691" y="13672"/>
                      <a:pt x="31759" y="13741"/>
                    </a:cubicBezTo>
                    <a:lnTo>
                      <a:pt x="32537" y="14153"/>
                    </a:lnTo>
                    <a:lnTo>
                      <a:pt x="33977" y="15001"/>
                    </a:lnTo>
                    <a:lnTo>
                      <a:pt x="35533" y="15848"/>
                    </a:lnTo>
                    <a:lnTo>
                      <a:pt x="35921" y="16054"/>
                    </a:lnTo>
                    <a:lnTo>
                      <a:pt x="36104" y="16146"/>
                    </a:lnTo>
                    <a:lnTo>
                      <a:pt x="36104" y="16146"/>
                    </a:lnTo>
                    <a:cubicBezTo>
                      <a:pt x="35670" y="15985"/>
                      <a:pt x="35990" y="16100"/>
                      <a:pt x="35898" y="16077"/>
                    </a:cubicBezTo>
                    <a:lnTo>
                      <a:pt x="35921" y="16077"/>
                    </a:lnTo>
                    <a:cubicBezTo>
                      <a:pt x="35921" y="16077"/>
                      <a:pt x="35967" y="16100"/>
                      <a:pt x="35967" y="16100"/>
                    </a:cubicBezTo>
                    <a:lnTo>
                      <a:pt x="36059" y="16146"/>
                    </a:lnTo>
                    <a:lnTo>
                      <a:pt x="36859" y="16489"/>
                    </a:lnTo>
                    <a:lnTo>
                      <a:pt x="37659" y="16833"/>
                    </a:lnTo>
                    <a:lnTo>
                      <a:pt x="38071" y="16993"/>
                    </a:lnTo>
                    <a:lnTo>
                      <a:pt x="38277" y="17085"/>
                    </a:lnTo>
                    <a:lnTo>
                      <a:pt x="38368" y="17085"/>
                    </a:lnTo>
                    <a:cubicBezTo>
                      <a:pt x="38368" y="17085"/>
                      <a:pt x="38368" y="17108"/>
                      <a:pt x="38368" y="17108"/>
                    </a:cubicBezTo>
                    <a:lnTo>
                      <a:pt x="38368" y="17108"/>
                    </a:lnTo>
                    <a:cubicBezTo>
                      <a:pt x="38368" y="17108"/>
                      <a:pt x="37957" y="17016"/>
                      <a:pt x="38162" y="17085"/>
                    </a:cubicBezTo>
                    <a:lnTo>
                      <a:pt x="38231" y="17085"/>
                    </a:lnTo>
                    <a:lnTo>
                      <a:pt x="39923" y="17612"/>
                    </a:lnTo>
                    <a:lnTo>
                      <a:pt x="40746" y="17863"/>
                    </a:lnTo>
                    <a:lnTo>
                      <a:pt x="40746" y="17863"/>
                    </a:lnTo>
                    <a:cubicBezTo>
                      <a:pt x="40884" y="17909"/>
                      <a:pt x="40564" y="17863"/>
                      <a:pt x="40586" y="17863"/>
                    </a:cubicBezTo>
                    <a:lnTo>
                      <a:pt x="40632" y="17863"/>
                    </a:lnTo>
                    <a:cubicBezTo>
                      <a:pt x="40632" y="17863"/>
                      <a:pt x="40701" y="17863"/>
                      <a:pt x="40701" y="17863"/>
                    </a:cubicBezTo>
                    <a:lnTo>
                      <a:pt x="40792" y="17863"/>
                    </a:lnTo>
                    <a:cubicBezTo>
                      <a:pt x="40792" y="17863"/>
                      <a:pt x="41021" y="17932"/>
                      <a:pt x="41021" y="17932"/>
                    </a:cubicBezTo>
                    <a:lnTo>
                      <a:pt x="41432" y="18024"/>
                    </a:lnTo>
                    <a:lnTo>
                      <a:pt x="43102" y="18367"/>
                    </a:lnTo>
                    <a:lnTo>
                      <a:pt x="42919" y="18367"/>
                    </a:lnTo>
                    <a:lnTo>
                      <a:pt x="44931" y="18573"/>
                    </a:lnTo>
                    <a:cubicBezTo>
                      <a:pt x="45068" y="18573"/>
                      <a:pt x="45343" y="18619"/>
                      <a:pt x="45366" y="18619"/>
                    </a:cubicBezTo>
                    <a:lnTo>
                      <a:pt x="46738" y="18619"/>
                    </a:lnTo>
                    <a:cubicBezTo>
                      <a:pt x="47058" y="18642"/>
                      <a:pt x="47332" y="18665"/>
                      <a:pt x="47675" y="18642"/>
                    </a:cubicBezTo>
                    <a:lnTo>
                      <a:pt x="48705" y="18551"/>
                    </a:lnTo>
                    <a:lnTo>
                      <a:pt x="49665" y="18459"/>
                    </a:lnTo>
                    <a:lnTo>
                      <a:pt x="50580" y="18299"/>
                    </a:lnTo>
                    <a:cubicBezTo>
                      <a:pt x="51174" y="18230"/>
                      <a:pt x="51814" y="18069"/>
                      <a:pt x="52478" y="17886"/>
                    </a:cubicBezTo>
                    <a:lnTo>
                      <a:pt x="52958" y="17749"/>
                    </a:lnTo>
                    <a:lnTo>
                      <a:pt x="53095" y="17749"/>
                    </a:lnTo>
                    <a:cubicBezTo>
                      <a:pt x="53095" y="17749"/>
                      <a:pt x="53209" y="17680"/>
                      <a:pt x="53049" y="17749"/>
                    </a:cubicBezTo>
                    <a:lnTo>
                      <a:pt x="53118" y="17749"/>
                    </a:lnTo>
                    <a:cubicBezTo>
                      <a:pt x="53118" y="17749"/>
                      <a:pt x="53346" y="17634"/>
                      <a:pt x="53346" y="17634"/>
                    </a:cubicBezTo>
                    <a:lnTo>
                      <a:pt x="54284" y="17268"/>
                    </a:lnTo>
                    <a:lnTo>
                      <a:pt x="55245" y="16902"/>
                    </a:lnTo>
                    <a:lnTo>
                      <a:pt x="55702" y="16718"/>
                    </a:lnTo>
                    <a:cubicBezTo>
                      <a:pt x="55702" y="16718"/>
                      <a:pt x="55931" y="16581"/>
                      <a:pt x="56045" y="16558"/>
                    </a:cubicBezTo>
                    <a:cubicBezTo>
                      <a:pt x="56594" y="16215"/>
                      <a:pt x="57166" y="15985"/>
                      <a:pt x="57714" y="15550"/>
                    </a:cubicBezTo>
                    <a:lnTo>
                      <a:pt x="58240" y="1653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2" name="Graphic 3">
              <a:extLst>
                <a:ext uri="{FF2B5EF4-FFF2-40B4-BE49-F238E27FC236}">
                  <a16:creationId xmlns:a16="http://schemas.microsoft.com/office/drawing/2014/main" id="{51394ACA-5340-AB7F-11F0-E78A6C5628C3}"/>
                </a:ext>
              </a:extLst>
            </p:cNvPr>
            <p:cNvGrpSpPr/>
            <p:nvPr/>
          </p:nvGrpSpPr>
          <p:grpSpPr>
            <a:xfrm>
              <a:off x="5178517" y="3810404"/>
              <a:ext cx="141531" cy="169248"/>
              <a:chOff x="4278254" y="3810404"/>
              <a:chExt cx="141531" cy="169248"/>
            </a:xfrm>
            <a:solidFill>
              <a:srgbClr val="EDA69A"/>
            </a:solidFill>
          </p:grpSpPr>
          <p:sp>
            <p:nvSpPr>
              <p:cNvPr id="1035" name="Freeform: Shape 2087">
                <a:extLst>
                  <a:ext uri="{FF2B5EF4-FFF2-40B4-BE49-F238E27FC236}">
                    <a16:creationId xmlns:a16="http://schemas.microsoft.com/office/drawing/2014/main" id="{10CADAE6-6750-503A-3B89-DB447BC53B04}"/>
                  </a:ext>
                </a:extLst>
              </p:cNvPr>
              <p:cNvSpPr/>
              <p:nvPr/>
            </p:nvSpPr>
            <p:spPr>
              <a:xfrm>
                <a:off x="4280412" y="3810856"/>
                <a:ext cx="134699" cy="164204"/>
              </a:xfrm>
              <a:custGeom>
                <a:avLst/>
                <a:gdLst>
                  <a:gd name="connsiteX0" fmla="*/ 2433 w 134699"/>
                  <a:gd name="connsiteY0" fmla="*/ 46 h 164204"/>
                  <a:gd name="connsiteX1" fmla="*/ 2524 w 134699"/>
                  <a:gd name="connsiteY1" fmla="*/ 10008 h 164204"/>
                  <a:gd name="connsiteX2" fmla="*/ 3622 w 134699"/>
                  <a:gd name="connsiteY2" fmla="*/ 21276 h 164204"/>
                  <a:gd name="connsiteX3" fmla="*/ 6938 w 134699"/>
                  <a:gd name="connsiteY3" fmla="*/ 35291 h 164204"/>
                  <a:gd name="connsiteX4" fmla="*/ 10071 w 134699"/>
                  <a:gd name="connsiteY4" fmla="*/ 42666 h 164204"/>
                  <a:gd name="connsiteX5" fmla="*/ 14598 w 134699"/>
                  <a:gd name="connsiteY5" fmla="*/ 50040 h 164204"/>
                  <a:gd name="connsiteX6" fmla="*/ 25529 w 134699"/>
                  <a:gd name="connsiteY6" fmla="*/ 66392 h 164204"/>
                  <a:gd name="connsiteX7" fmla="*/ 35339 w 134699"/>
                  <a:gd name="connsiteY7" fmla="*/ 85858 h 164204"/>
                  <a:gd name="connsiteX8" fmla="*/ 37192 w 134699"/>
                  <a:gd name="connsiteY8" fmla="*/ 90874 h 164204"/>
                  <a:gd name="connsiteX9" fmla="*/ 39181 w 134699"/>
                  <a:gd name="connsiteY9" fmla="*/ 95317 h 164204"/>
                  <a:gd name="connsiteX10" fmla="*/ 44509 w 134699"/>
                  <a:gd name="connsiteY10" fmla="*/ 103126 h 164204"/>
                  <a:gd name="connsiteX11" fmla="*/ 51804 w 134699"/>
                  <a:gd name="connsiteY11" fmla="*/ 108668 h 164204"/>
                  <a:gd name="connsiteX12" fmla="*/ 60746 w 134699"/>
                  <a:gd name="connsiteY12" fmla="*/ 111829 h 164204"/>
                  <a:gd name="connsiteX13" fmla="*/ 63124 w 134699"/>
                  <a:gd name="connsiteY13" fmla="*/ 112333 h 164204"/>
                  <a:gd name="connsiteX14" fmla="*/ 65548 w 134699"/>
                  <a:gd name="connsiteY14" fmla="*/ 112676 h 164204"/>
                  <a:gd name="connsiteX15" fmla="*/ 70693 w 134699"/>
                  <a:gd name="connsiteY15" fmla="*/ 113340 h 164204"/>
                  <a:gd name="connsiteX16" fmla="*/ 81144 w 134699"/>
                  <a:gd name="connsiteY16" fmla="*/ 114875 h 164204"/>
                  <a:gd name="connsiteX17" fmla="*/ 91549 w 134699"/>
                  <a:gd name="connsiteY17" fmla="*/ 117852 h 164204"/>
                  <a:gd name="connsiteX18" fmla="*/ 100558 w 134699"/>
                  <a:gd name="connsiteY18" fmla="*/ 123738 h 164204"/>
                  <a:gd name="connsiteX19" fmla="*/ 111649 w 134699"/>
                  <a:gd name="connsiteY19" fmla="*/ 138463 h 164204"/>
                  <a:gd name="connsiteX20" fmla="*/ 118601 w 134699"/>
                  <a:gd name="connsiteY20" fmla="*/ 151472 h 164204"/>
                  <a:gd name="connsiteX21" fmla="*/ 126170 w 134699"/>
                  <a:gd name="connsiteY21" fmla="*/ 159189 h 164204"/>
                  <a:gd name="connsiteX22" fmla="*/ 132413 w 134699"/>
                  <a:gd name="connsiteY22" fmla="*/ 162968 h 164204"/>
                  <a:gd name="connsiteX23" fmla="*/ 134700 w 134699"/>
                  <a:gd name="connsiteY23" fmla="*/ 164205 h 164204"/>
                  <a:gd name="connsiteX24" fmla="*/ 132184 w 134699"/>
                  <a:gd name="connsiteY24" fmla="*/ 163472 h 164204"/>
                  <a:gd name="connsiteX25" fmla="*/ 125210 w 134699"/>
                  <a:gd name="connsiteY25" fmla="*/ 160861 h 164204"/>
                  <a:gd name="connsiteX26" fmla="*/ 122923 w 134699"/>
                  <a:gd name="connsiteY26" fmla="*/ 159647 h 164204"/>
                  <a:gd name="connsiteX27" fmla="*/ 120499 w 134699"/>
                  <a:gd name="connsiteY27" fmla="*/ 158136 h 164204"/>
                  <a:gd name="connsiteX28" fmla="*/ 115697 w 134699"/>
                  <a:gd name="connsiteY28" fmla="*/ 153693 h 164204"/>
                  <a:gd name="connsiteX29" fmla="*/ 107076 w 134699"/>
                  <a:gd name="connsiteY29" fmla="*/ 141463 h 164204"/>
                  <a:gd name="connsiteX30" fmla="*/ 95939 w 134699"/>
                  <a:gd name="connsiteY30" fmla="*/ 129165 h 164204"/>
                  <a:gd name="connsiteX31" fmla="*/ 79772 w 134699"/>
                  <a:gd name="connsiteY31" fmla="*/ 123234 h 164204"/>
                  <a:gd name="connsiteX32" fmla="*/ 69778 w 134699"/>
                  <a:gd name="connsiteY32" fmla="*/ 122203 h 164204"/>
                  <a:gd name="connsiteX33" fmla="*/ 64450 w 134699"/>
                  <a:gd name="connsiteY33" fmla="*/ 121745 h 164204"/>
                  <a:gd name="connsiteX34" fmla="*/ 61638 w 134699"/>
                  <a:gd name="connsiteY34" fmla="*/ 121424 h 164204"/>
                  <a:gd name="connsiteX35" fmla="*/ 58779 w 134699"/>
                  <a:gd name="connsiteY35" fmla="*/ 120898 h 164204"/>
                  <a:gd name="connsiteX36" fmla="*/ 47459 w 134699"/>
                  <a:gd name="connsiteY36" fmla="*/ 117073 h 164204"/>
                  <a:gd name="connsiteX37" fmla="*/ 37535 w 134699"/>
                  <a:gd name="connsiteY37" fmla="*/ 109630 h 164204"/>
                  <a:gd name="connsiteX38" fmla="*/ 30720 w 134699"/>
                  <a:gd name="connsiteY38" fmla="*/ 99531 h 164204"/>
                  <a:gd name="connsiteX39" fmla="*/ 28411 w 134699"/>
                  <a:gd name="connsiteY39" fmla="*/ 94080 h 164204"/>
                  <a:gd name="connsiteX40" fmla="*/ 26627 w 134699"/>
                  <a:gd name="connsiteY40" fmla="*/ 88950 h 164204"/>
                  <a:gd name="connsiteX41" fmla="*/ 24889 w 134699"/>
                  <a:gd name="connsiteY41" fmla="*/ 84187 h 164204"/>
                  <a:gd name="connsiteX42" fmla="*/ 22922 w 134699"/>
                  <a:gd name="connsiteY42" fmla="*/ 79583 h 164204"/>
                  <a:gd name="connsiteX43" fmla="*/ 20704 w 134699"/>
                  <a:gd name="connsiteY43" fmla="*/ 75118 h 164204"/>
                  <a:gd name="connsiteX44" fmla="*/ 18326 w 134699"/>
                  <a:gd name="connsiteY44" fmla="*/ 70720 h 164204"/>
                  <a:gd name="connsiteX45" fmla="*/ 8607 w 134699"/>
                  <a:gd name="connsiteY45" fmla="*/ 53773 h 164204"/>
                  <a:gd name="connsiteX46" fmla="*/ 4308 w 134699"/>
                  <a:gd name="connsiteY46" fmla="*/ 45300 h 164204"/>
                  <a:gd name="connsiteX47" fmla="*/ 1701 w 134699"/>
                  <a:gd name="connsiteY47" fmla="*/ 36734 h 164204"/>
                  <a:gd name="connsiteX48" fmla="*/ 9 w 134699"/>
                  <a:gd name="connsiteY48" fmla="*/ 21528 h 164204"/>
                  <a:gd name="connsiteX49" fmla="*/ 649 w 134699"/>
                  <a:gd name="connsiteY49" fmla="*/ 9917 h 164204"/>
                  <a:gd name="connsiteX50" fmla="*/ 1838 w 134699"/>
                  <a:gd name="connsiteY50" fmla="*/ 2565 h 164204"/>
                  <a:gd name="connsiteX51" fmla="*/ 2433 w 134699"/>
                  <a:gd name="connsiteY51" fmla="*/ 0 h 16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4699" h="164204">
                    <a:moveTo>
                      <a:pt x="2433" y="46"/>
                    </a:moveTo>
                    <a:cubicBezTo>
                      <a:pt x="2433" y="46"/>
                      <a:pt x="2227" y="3687"/>
                      <a:pt x="2524" y="10008"/>
                    </a:cubicBezTo>
                    <a:cubicBezTo>
                      <a:pt x="2684" y="13169"/>
                      <a:pt x="3027" y="16970"/>
                      <a:pt x="3622" y="21276"/>
                    </a:cubicBezTo>
                    <a:cubicBezTo>
                      <a:pt x="4239" y="25581"/>
                      <a:pt x="5291" y="30345"/>
                      <a:pt x="6938" y="35291"/>
                    </a:cubicBezTo>
                    <a:cubicBezTo>
                      <a:pt x="7784" y="37765"/>
                      <a:pt x="8790" y="40238"/>
                      <a:pt x="10071" y="42666"/>
                    </a:cubicBezTo>
                    <a:cubicBezTo>
                      <a:pt x="11351" y="45094"/>
                      <a:pt x="12792" y="47383"/>
                      <a:pt x="14598" y="50040"/>
                    </a:cubicBezTo>
                    <a:cubicBezTo>
                      <a:pt x="18074" y="55239"/>
                      <a:pt x="21824" y="60529"/>
                      <a:pt x="25529" y="66392"/>
                    </a:cubicBezTo>
                    <a:cubicBezTo>
                      <a:pt x="29257" y="72186"/>
                      <a:pt x="32824" y="78827"/>
                      <a:pt x="35339" y="85858"/>
                    </a:cubicBezTo>
                    <a:cubicBezTo>
                      <a:pt x="35957" y="87530"/>
                      <a:pt x="36574" y="89179"/>
                      <a:pt x="37192" y="90874"/>
                    </a:cubicBezTo>
                    <a:cubicBezTo>
                      <a:pt x="37786" y="92362"/>
                      <a:pt x="38449" y="93851"/>
                      <a:pt x="39181" y="95317"/>
                    </a:cubicBezTo>
                    <a:cubicBezTo>
                      <a:pt x="40645" y="98248"/>
                      <a:pt x="42383" y="100859"/>
                      <a:pt x="44509" y="103126"/>
                    </a:cubicBezTo>
                    <a:cubicBezTo>
                      <a:pt x="46590" y="105371"/>
                      <a:pt x="49060" y="107226"/>
                      <a:pt x="51804" y="108668"/>
                    </a:cubicBezTo>
                    <a:cubicBezTo>
                      <a:pt x="54548" y="110088"/>
                      <a:pt x="57613" y="111096"/>
                      <a:pt x="60746" y="111829"/>
                    </a:cubicBezTo>
                    <a:lnTo>
                      <a:pt x="63124" y="112333"/>
                    </a:lnTo>
                    <a:lnTo>
                      <a:pt x="65548" y="112676"/>
                    </a:lnTo>
                    <a:cubicBezTo>
                      <a:pt x="67126" y="112951"/>
                      <a:pt x="68978" y="113111"/>
                      <a:pt x="70693" y="113340"/>
                    </a:cubicBezTo>
                    <a:cubicBezTo>
                      <a:pt x="74192" y="113775"/>
                      <a:pt x="77668" y="114211"/>
                      <a:pt x="81144" y="114875"/>
                    </a:cubicBezTo>
                    <a:cubicBezTo>
                      <a:pt x="84619" y="115539"/>
                      <a:pt x="88164" y="116386"/>
                      <a:pt x="91549" y="117852"/>
                    </a:cubicBezTo>
                    <a:cubicBezTo>
                      <a:pt x="94933" y="119272"/>
                      <a:pt x="98043" y="121379"/>
                      <a:pt x="100558" y="123738"/>
                    </a:cubicBezTo>
                    <a:cubicBezTo>
                      <a:pt x="105589" y="128455"/>
                      <a:pt x="108836" y="133654"/>
                      <a:pt x="111649" y="138463"/>
                    </a:cubicBezTo>
                    <a:cubicBezTo>
                      <a:pt x="114508" y="143341"/>
                      <a:pt x="116383" y="147968"/>
                      <a:pt x="118601" y="151472"/>
                    </a:cubicBezTo>
                    <a:cubicBezTo>
                      <a:pt x="120842" y="154952"/>
                      <a:pt x="123609" y="157449"/>
                      <a:pt x="126170" y="159189"/>
                    </a:cubicBezTo>
                    <a:cubicBezTo>
                      <a:pt x="128754" y="160930"/>
                      <a:pt x="130904" y="162189"/>
                      <a:pt x="132413" y="162968"/>
                    </a:cubicBezTo>
                    <a:cubicBezTo>
                      <a:pt x="133899" y="163769"/>
                      <a:pt x="134700" y="164205"/>
                      <a:pt x="134700" y="164205"/>
                    </a:cubicBezTo>
                    <a:cubicBezTo>
                      <a:pt x="134700" y="164205"/>
                      <a:pt x="133831" y="163953"/>
                      <a:pt x="132184" y="163472"/>
                    </a:cubicBezTo>
                    <a:cubicBezTo>
                      <a:pt x="130538" y="162991"/>
                      <a:pt x="128160" y="162212"/>
                      <a:pt x="125210" y="160861"/>
                    </a:cubicBezTo>
                    <a:cubicBezTo>
                      <a:pt x="124501" y="160449"/>
                      <a:pt x="123723" y="160060"/>
                      <a:pt x="122923" y="159647"/>
                    </a:cubicBezTo>
                    <a:cubicBezTo>
                      <a:pt x="122122" y="159189"/>
                      <a:pt x="121345" y="158663"/>
                      <a:pt x="120499" y="158136"/>
                    </a:cubicBezTo>
                    <a:cubicBezTo>
                      <a:pt x="118875" y="156922"/>
                      <a:pt x="117206" y="155456"/>
                      <a:pt x="115697" y="153693"/>
                    </a:cubicBezTo>
                    <a:cubicBezTo>
                      <a:pt x="112655" y="150075"/>
                      <a:pt x="110163" y="145677"/>
                      <a:pt x="107076" y="141463"/>
                    </a:cubicBezTo>
                    <a:cubicBezTo>
                      <a:pt x="103920" y="137227"/>
                      <a:pt x="100261" y="132692"/>
                      <a:pt x="95939" y="129165"/>
                    </a:cubicBezTo>
                    <a:cubicBezTo>
                      <a:pt x="91617" y="125638"/>
                      <a:pt x="86243" y="124081"/>
                      <a:pt x="79772" y="123234"/>
                    </a:cubicBezTo>
                    <a:cubicBezTo>
                      <a:pt x="76570" y="122822"/>
                      <a:pt x="73186" y="122501"/>
                      <a:pt x="69778" y="122203"/>
                    </a:cubicBezTo>
                    <a:cubicBezTo>
                      <a:pt x="68017" y="122043"/>
                      <a:pt x="66371" y="121997"/>
                      <a:pt x="64450" y="121745"/>
                    </a:cubicBezTo>
                    <a:lnTo>
                      <a:pt x="61638" y="121424"/>
                    </a:lnTo>
                    <a:lnTo>
                      <a:pt x="58779" y="120898"/>
                    </a:lnTo>
                    <a:cubicBezTo>
                      <a:pt x="54983" y="120096"/>
                      <a:pt x="51118" y="118974"/>
                      <a:pt x="47459" y="117073"/>
                    </a:cubicBezTo>
                    <a:cubicBezTo>
                      <a:pt x="43801" y="115218"/>
                      <a:pt x="40370" y="112676"/>
                      <a:pt x="37535" y="109630"/>
                    </a:cubicBezTo>
                    <a:cubicBezTo>
                      <a:pt x="34699" y="106584"/>
                      <a:pt x="32458" y="103103"/>
                      <a:pt x="30720" y="99531"/>
                    </a:cubicBezTo>
                    <a:cubicBezTo>
                      <a:pt x="29851" y="97744"/>
                      <a:pt x="29097" y="95935"/>
                      <a:pt x="28411" y="94080"/>
                    </a:cubicBezTo>
                    <a:cubicBezTo>
                      <a:pt x="27816" y="92362"/>
                      <a:pt x="27221" y="90668"/>
                      <a:pt x="26627" y="88950"/>
                    </a:cubicBezTo>
                    <a:cubicBezTo>
                      <a:pt x="26078" y="87347"/>
                      <a:pt x="25552" y="85721"/>
                      <a:pt x="24889" y="84187"/>
                    </a:cubicBezTo>
                    <a:cubicBezTo>
                      <a:pt x="24272" y="82606"/>
                      <a:pt x="23654" y="81072"/>
                      <a:pt x="22922" y="79583"/>
                    </a:cubicBezTo>
                    <a:cubicBezTo>
                      <a:pt x="22259" y="78072"/>
                      <a:pt x="21505" y="76583"/>
                      <a:pt x="20704" y="75118"/>
                    </a:cubicBezTo>
                    <a:cubicBezTo>
                      <a:pt x="19950" y="73629"/>
                      <a:pt x="19149" y="72163"/>
                      <a:pt x="18326" y="70720"/>
                    </a:cubicBezTo>
                    <a:cubicBezTo>
                      <a:pt x="14941" y="64857"/>
                      <a:pt x="11694" y="59155"/>
                      <a:pt x="8607" y="53773"/>
                    </a:cubicBezTo>
                    <a:cubicBezTo>
                      <a:pt x="7121" y="51162"/>
                      <a:pt x="5451" y="48208"/>
                      <a:pt x="4308" y="45300"/>
                    </a:cubicBezTo>
                    <a:cubicBezTo>
                      <a:pt x="3165" y="42391"/>
                      <a:pt x="2318" y="39528"/>
                      <a:pt x="1701" y="36734"/>
                    </a:cubicBezTo>
                    <a:cubicBezTo>
                      <a:pt x="443" y="31192"/>
                      <a:pt x="32" y="26039"/>
                      <a:pt x="9" y="21528"/>
                    </a:cubicBezTo>
                    <a:cubicBezTo>
                      <a:pt x="-60" y="17039"/>
                      <a:pt x="283" y="13123"/>
                      <a:pt x="649" y="9917"/>
                    </a:cubicBezTo>
                    <a:cubicBezTo>
                      <a:pt x="992" y="6711"/>
                      <a:pt x="1518" y="4237"/>
                      <a:pt x="1838" y="2565"/>
                    </a:cubicBezTo>
                    <a:cubicBezTo>
                      <a:pt x="2181" y="893"/>
                      <a:pt x="2433" y="0"/>
                      <a:pt x="2433"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6" name="Freeform: Shape 2088">
                <a:extLst>
                  <a:ext uri="{FF2B5EF4-FFF2-40B4-BE49-F238E27FC236}">
                    <a16:creationId xmlns:a16="http://schemas.microsoft.com/office/drawing/2014/main" id="{5B085EA7-D7C1-4AFC-6CA1-C334C489E698}"/>
                  </a:ext>
                </a:extLst>
              </p:cNvPr>
              <p:cNvSpPr/>
              <p:nvPr/>
            </p:nvSpPr>
            <p:spPr>
              <a:xfrm>
                <a:off x="4278254" y="3810404"/>
                <a:ext cx="141531" cy="169248"/>
              </a:xfrm>
              <a:custGeom>
                <a:avLst/>
                <a:gdLst>
                  <a:gd name="connsiteX0" fmla="*/ 5162 w 141531"/>
                  <a:gd name="connsiteY0" fmla="*/ 521 h 169248"/>
                  <a:gd name="connsiteX1" fmla="*/ 5345 w 141531"/>
                  <a:gd name="connsiteY1" fmla="*/ 7644 h 169248"/>
                  <a:gd name="connsiteX2" fmla="*/ 5551 w 141531"/>
                  <a:gd name="connsiteY2" fmla="*/ 11147 h 169248"/>
                  <a:gd name="connsiteX3" fmla="*/ 5986 w 141531"/>
                  <a:gd name="connsiteY3" fmla="*/ 14697 h 169248"/>
                  <a:gd name="connsiteX4" fmla="*/ 6832 w 141531"/>
                  <a:gd name="connsiteY4" fmla="*/ 21728 h 169248"/>
                  <a:gd name="connsiteX5" fmla="*/ 8341 w 141531"/>
                  <a:gd name="connsiteY5" fmla="*/ 28713 h 169248"/>
                  <a:gd name="connsiteX6" fmla="*/ 10353 w 141531"/>
                  <a:gd name="connsiteY6" fmla="*/ 35354 h 169248"/>
                  <a:gd name="connsiteX7" fmla="*/ 11680 w 141531"/>
                  <a:gd name="connsiteY7" fmla="*/ 38652 h 169248"/>
                  <a:gd name="connsiteX8" fmla="*/ 13189 w 141531"/>
                  <a:gd name="connsiteY8" fmla="*/ 41744 h 169248"/>
                  <a:gd name="connsiteX9" fmla="*/ 20918 w 141531"/>
                  <a:gd name="connsiteY9" fmla="*/ 53561 h 169248"/>
                  <a:gd name="connsiteX10" fmla="*/ 29082 w 141531"/>
                  <a:gd name="connsiteY10" fmla="*/ 65310 h 169248"/>
                  <a:gd name="connsiteX11" fmla="*/ 32947 w 141531"/>
                  <a:gd name="connsiteY11" fmla="*/ 71447 h 169248"/>
                  <a:gd name="connsiteX12" fmla="*/ 36423 w 141531"/>
                  <a:gd name="connsiteY12" fmla="*/ 77906 h 169248"/>
                  <a:gd name="connsiteX13" fmla="*/ 42048 w 141531"/>
                  <a:gd name="connsiteY13" fmla="*/ 91120 h 169248"/>
                  <a:gd name="connsiteX14" fmla="*/ 43557 w 141531"/>
                  <a:gd name="connsiteY14" fmla="*/ 94372 h 169248"/>
                  <a:gd name="connsiteX15" fmla="*/ 43649 w 141531"/>
                  <a:gd name="connsiteY15" fmla="*/ 94555 h 169248"/>
                  <a:gd name="connsiteX16" fmla="*/ 43695 w 141531"/>
                  <a:gd name="connsiteY16" fmla="*/ 94670 h 169248"/>
                  <a:gd name="connsiteX17" fmla="*/ 43695 w 141531"/>
                  <a:gd name="connsiteY17" fmla="*/ 94716 h 169248"/>
                  <a:gd name="connsiteX18" fmla="*/ 43672 w 141531"/>
                  <a:gd name="connsiteY18" fmla="*/ 94578 h 169248"/>
                  <a:gd name="connsiteX19" fmla="*/ 43878 w 141531"/>
                  <a:gd name="connsiteY19" fmla="*/ 94967 h 169248"/>
                  <a:gd name="connsiteX20" fmla="*/ 44312 w 141531"/>
                  <a:gd name="connsiteY20" fmla="*/ 95723 h 169248"/>
                  <a:gd name="connsiteX21" fmla="*/ 45181 w 141531"/>
                  <a:gd name="connsiteY21" fmla="*/ 97189 h 169248"/>
                  <a:gd name="connsiteX22" fmla="*/ 49228 w 141531"/>
                  <a:gd name="connsiteY22" fmla="*/ 102181 h 169248"/>
                  <a:gd name="connsiteX23" fmla="*/ 50509 w 141531"/>
                  <a:gd name="connsiteY23" fmla="*/ 103349 h 169248"/>
                  <a:gd name="connsiteX24" fmla="*/ 51675 w 141531"/>
                  <a:gd name="connsiteY24" fmla="*/ 104288 h 169248"/>
                  <a:gd name="connsiteX25" fmla="*/ 54374 w 141531"/>
                  <a:gd name="connsiteY25" fmla="*/ 106006 h 169248"/>
                  <a:gd name="connsiteX26" fmla="*/ 55060 w 141531"/>
                  <a:gd name="connsiteY26" fmla="*/ 106395 h 169248"/>
                  <a:gd name="connsiteX27" fmla="*/ 55243 w 141531"/>
                  <a:gd name="connsiteY27" fmla="*/ 106487 h 169248"/>
                  <a:gd name="connsiteX28" fmla="*/ 55288 w 141531"/>
                  <a:gd name="connsiteY28" fmla="*/ 106487 h 169248"/>
                  <a:gd name="connsiteX29" fmla="*/ 55129 w 141531"/>
                  <a:gd name="connsiteY29" fmla="*/ 106441 h 169248"/>
                  <a:gd name="connsiteX30" fmla="*/ 55220 w 141531"/>
                  <a:gd name="connsiteY30" fmla="*/ 106487 h 169248"/>
                  <a:gd name="connsiteX31" fmla="*/ 55631 w 141531"/>
                  <a:gd name="connsiteY31" fmla="*/ 106670 h 169248"/>
                  <a:gd name="connsiteX32" fmla="*/ 57278 w 141531"/>
                  <a:gd name="connsiteY32" fmla="*/ 107334 h 169248"/>
                  <a:gd name="connsiteX33" fmla="*/ 60502 w 141531"/>
                  <a:gd name="connsiteY33" fmla="*/ 108479 h 169248"/>
                  <a:gd name="connsiteX34" fmla="*/ 63544 w 141531"/>
                  <a:gd name="connsiteY34" fmla="*/ 109327 h 169248"/>
                  <a:gd name="connsiteX35" fmla="*/ 65236 w 141531"/>
                  <a:gd name="connsiteY35" fmla="*/ 109647 h 169248"/>
                  <a:gd name="connsiteX36" fmla="*/ 65671 w 141531"/>
                  <a:gd name="connsiteY36" fmla="*/ 109739 h 169248"/>
                  <a:gd name="connsiteX37" fmla="*/ 65899 w 141531"/>
                  <a:gd name="connsiteY37" fmla="*/ 109785 h 169248"/>
                  <a:gd name="connsiteX38" fmla="*/ 65762 w 141531"/>
                  <a:gd name="connsiteY38" fmla="*/ 109762 h 169248"/>
                  <a:gd name="connsiteX39" fmla="*/ 65808 w 141531"/>
                  <a:gd name="connsiteY39" fmla="*/ 109762 h 169248"/>
                  <a:gd name="connsiteX40" fmla="*/ 65922 w 141531"/>
                  <a:gd name="connsiteY40" fmla="*/ 109785 h 169248"/>
                  <a:gd name="connsiteX41" fmla="*/ 66791 w 141531"/>
                  <a:gd name="connsiteY41" fmla="*/ 109899 h 169248"/>
                  <a:gd name="connsiteX42" fmla="*/ 73926 w 141531"/>
                  <a:gd name="connsiteY42" fmla="*/ 110747 h 169248"/>
                  <a:gd name="connsiteX43" fmla="*/ 80992 w 141531"/>
                  <a:gd name="connsiteY43" fmla="*/ 111662 h 169248"/>
                  <a:gd name="connsiteX44" fmla="*/ 82753 w 141531"/>
                  <a:gd name="connsiteY44" fmla="*/ 111892 h 169248"/>
                  <a:gd name="connsiteX45" fmla="*/ 83645 w 141531"/>
                  <a:gd name="connsiteY45" fmla="*/ 112006 h 169248"/>
                  <a:gd name="connsiteX46" fmla="*/ 83759 w 141531"/>
                  <a:gd name="connsiteY46" fmla="*/ 112006 h 169248"/>
                  <a:gd name="connsiteX47" fmla="*/ 84033 w 141531"/>
                  <a:gd name="connsiteY47" fmla="*/ 112075 h 169248"/>
                  <a:gd name="connsiteX48" fmla="*/ 84239 w 141531"/>
                  <a:gd name="connsiteY48" fmla="*/ 112121 h 169248"/>
                  <a:gd name="connsiteX49" fmla="*/ 84674 w 141531"/>
                  <a:gd name="connsiteY49" fmla="*/ 112189 h 169248"/>
                  <a:gd name="connsiteX50" fmla="*/ 88287 w 141531"/>
                  <a:gd name="connsiteY50" fmla="*/ 112968 h 169248"/>
                  <a:gd name="connsiteX51" fmla="*/ 95741 w 141531"/>
                  <a:gd name="connsiteY51" fmla="*/ 115418 h 169248"/>
                  <a:gd name="connsiteX52" fmla="*/ 102533 w 141531"/>
                  <a:gd name="connsiteY52" fmla="*/ 119312 h 169248"/>
                  <a:gd name="connsiteX53" fmla="*/ 104111 w 141531"/>
                  <a:gd name="connsiteY53" fmla="*/ 120571 h 169248"/>
                  <a:gd name="connsiteX54" fmla="*/ 104889 w 141531"/>
                  <a:gd name="connsiteY54" fmla="*/ 121213 h 169248"/>
                  <a:gd name="connsiteX55" fmla="*/ 105072 w 141531"/>
                  <a:gd name="connsiteY55" fmla="*/ 121373 h 169248"/>
                  <a:gd name="connsiteX56" fmla="*/ 105186 w 141531"/>
                  <a:gd name="connsiteY56" fmla="*/ 121465 h 169248"/>
                  <a:gd name="connsiteX57" fmla="*/ 105232 w 141531"/>
                  <a:gd name="connsiteY57" fmla="*/ 121510 h 169248"/>
                  <a:gd name="connsiteX58" fmla="*/ 105438 w 141531"/>
                  <a:gd name="connsiteY58" fmla="*/ 121693 h 169248"/>
                  <a:gd name="connsiteX59" fmla="*/ 105758 w 141531"/>
                  <a:gd name="connsiteY59" fmla="*/ 122014 h 169248"/>
                  <a:gd name="connsiteX60" fmla="*/ 108273 w 141531"/>
                  <a:gd name="connsiteY60" fmla="*/ 124533 h 169248"/>
                  <a:gd name="connsiteX61" fmla="*/ 110788 w 141531"/>
                  <a:gd name="connsiteY61" fmla="*/ 127465 h 169248"/>
                  <a:gd name="connsiteX62" fmla="*/ 113144 w 141531"/>
                  <a:gd name="connsiteY62" fmla="*/ 130579 h 169248"/>
                  <a:gd name="connsiteX63" fmla="*/ 117214 w 141531"/>
                  <a:gd name="connsiteY63" fmla="*/ 136809 h 169248"/>
                  <a:gd name="connsiteX64" fmla="*/ 120736 w 141531"/>
                  <a:gd name="connsiteY64" fmla="*/ 143198 h 169248"/>
                  <a:gd name="connsiteX65" fmla="*/ 124075 w 141531"/>
                  <a:gd name="connsiteY65" fmla="*/ 149198 h 169248"/>
                  <a:gd name="connsiteX66" fmla="*/ 124303 w 141531"/>
                  <a:gd name="connsiteY66" fmla="*/ 149565 h 169248"/>
                  <a:gd name="connsiteX67" fmla="*/ 124349 w 141531"/>
                  <a:gd name="connsiteY67" fmla="*/ 149657 h 169248"/>
                  <a:gd name="connsiteX68" fmla="*/ 124349 w 141531"/>
                  <a:gd name="connsiteY68" fmla="*/ 149702 h 169248"/>
                  <a:gd name="connsiteX69" fmla="*/ 124258 w 141531"/>
                  <a:gd name="connsiteY69" fmla="*/ 149542 h 169248"/>
                  <a:gd name="connsiteX70" fmla="*/ 124395 w 141531"/>
                  <a:gd name="connsiteY70" fmla="*/ 149702 h 169248"/>
                  <a:gd name="connsiteX71" fmla="*/ 124921 w 141531"/>
                  <a:gd name="connsiteY71" fmla="*/ 150435 h 169248"/>
                  <a:gd name="connsiteX72" fmla="*/ 125996 w 141531"/>
                  <a:gd name="connsiteY72" fmla="*/ 151832 h 169248"/>
                  <a:gd name="connsiteX73" fmla="*/ 127962 w 141531"/>
                  <a:gd name="connsiteY73" fmla="*/ 153802 h 169248"/>
                  <a:gd name="connsiteX74" fmla="*/ 130340 w 141531"/>
                  <a:gd name="connsiteY74" fmla="*/ 155702 h 169248"/>
                  <a:gd name="connsiteX75" fmla="*/ 130638 w 141531"/>
                  <a:gd name="connsiteY75" fmla="*/ 155909 h 169248"/>
                  <a:gd name="connsiteX76" fmla="*/ 130798 w 141531"/>
                  <a:gd name="connsiteY76" fmla="*/ 156023 h 169248"/>
                  <a:gd name="connsiteX77" fmla="*/ 130866 w 141531"/>
                  <a:gd name="connsiteY77" fmla="*/ 156069 h 169248"/>
                  <a:gd name="connsiteX78" fmla="*/ 130638 w 141531"/>
                  <a:gd name="connsiteY78" fmla="*/ 155931 h 169248"/>
                  <a:gd name="connsiteX79" fmla="*/ 130683 w 141531"/>
                  <a:gd name="connsiteY79" fmla="*/ 155931 h 169248"/>
                  <a:gd name="connsiteX80" fmla="*/ 131461 w 141531"/>
                  <a:gd name="connsiteY80" fmla="*/ 156389 h 169248"/>
                  <a:gd name="connsiteX81" fmla="*/ 133016 w 141531"/>
                  <a:gd name="connsiteY81" fmla="*/ 157283 h 169248"/>
                  <a:gd name="connsiteX82" fmla="*/ 136103 w 141531"/>
                  <a:gd name="connsiteY82" fmla="*/ 159115 h 169248"/>
                  <a:gd name="connsiteX83" fmla="*/ 136858 w 141531"/>
                  <a:gd name="connsiteY83" fmla="*/ 159550 h 169248"/>
                  <a:gd name="connsiteX84" fmla="*/ 137498 w 141531"/>
                  <a:gd name="connsiteY84" fmla="*/ 159871 h 169248"/>
                  <a:gd name="connsiteX85" fmla="*/ 139099 w 141531"/>
                  <a:gd name="connsiteY85" fmla="*/ 160695 h 169248"/>
                  <a:gd name="connsiteX86" fmla="*/ 141042 w 141531"/>
                  <a:gd name="connsiteY86" fmla="*/ 166787 h 169248"/>
                  <a:gd name="connsiteX87" fmla="*/ 135852 w 141531"/>
                  <a:gd name="connsiteY87" fmla="*/ 169100 h 169248"/>
                  <a:gd name="connsiteX88" fmla="*/ 135737 w 141531"/>
                  <a:gd name="connsiteY88" fmla="*/ 169100 h 169248"/>
                  <a:gd name="connsiteX89" fmla="*/ 133953 w 141531"/>
                  <a:gd name="connsiteY89" fmla="*/ 168573 h 169248"/>
                  <a:gd name="connsiteX90" fmla="*/ 133519 w 141531"/>
                  <a:gd name="connsiteY90" fmla="*/ 168459 h 169248"/>
                  <a:gd name="connsiteX91" fmla="*/ 132901 w 141531"/>
                  <a:gd name="connsiteY91" fmla="*/ 168275 h 169248"/>
                  <a:gd name="connsiteX92" fmla="*/ 132010 w 141531"/>
                  <a:gd name="connsiteY92" fmla="*/ 168001 h 169248"/>
                  <a:gd name="connsiteX93" fmla="*/ 130249 w 141531"/>
                  <a:gd name="connsiteY93" fmla="*/ 167451 h 169248"/>
                  <a:gd name="connsiteX94" fmla="*/ 128351 w 141531"/>
                  <a:gd name="connsiteY94" fmla="*/ 166741 h 169248"/>
                  <a:gd name="connsiteX95" fmla="*/ 126430 w 141531"/>
                  <a:gd name="connsiteY95" fmla="*/ 165985 h 169248"/>
                  <a:gd name="connsiteX96" fmla="*/ 125950 w 141531"/>
                  <a:gd name="connsiteY96" fmla="*/ 165802 h 169248"/>
                  <a:gd name="connsiteX97" fmla="*/ 125721 w 141531"/>
                  <a:gd name="connsiteY97" fmla="*/ 165710 h 169248"/>
                  <a:gd name="connsiteX98" fmla="*/ 125607 w 141531"/>
                  <a:gd name="connsiteY98" fmla="*/ 165642 h 169248"/>
                  <a:gd name="connsiteX99" fmla="*/ 125561 w 141531"/>
                  <a:gd name="connsiteY99" fmla="*/ 165642 h 169248"/>
                  <a:gd name="connsiteX100" fmla="*/ 125309 w 141531"/>
                  <a:gd name="connsiteY100" fmla="*/ 165504 h 169248"/>
                  <a:gd name="connsiteX101" fmla="*/ 124486 w 141531"/>
                  <a:gd name="connsiteY101" fmla="*/ 165092 h 169248"/>
                  <a:gd name="connsiteX102" fmla="*/ 123663 w 141531"/>
                  <a:gd name="connsiteY102" fmla="*/ 164680 h 169248"/>
                  <a:gd name="connsiteX103" fmla="*/ 123251 w 141531"/>
                  <a:gd name="connsiteY103" fmla="*/ 164474 h 169248"/>
                  <a:gd name="connsiteX104" fmla="*/ 123045 w 141531"/>
                  <a:gd name="connsiteY104" fmla="*/ 164382 h 169248"/>
                  <a:gd name="connsiteX105" fmla="*/ 122588 w 141531"/>
                  <a:gd name="connsiteY105" fmla="*/ 164107 h 169248"/>
                  <a:gd name="connsiteX106" fmla="*/ 121010 w 141531"/>
                  <a:gd name="connsiteY106" fmla="*/ 163168 h 169248"/>
                  <a:gd name="connsiteX107" fmla="*/ 120622 w 141531"/>
                  <a:gd name="connsiteY107" fmla="*/ 162916 h 169248"/>
                  <a:gd name="connsiteX108" fmla="*/ 120416 w 141531"/>
                  <a:gd name="connsiteY108" fmla="*/ 162802 h 169248"/>
                  <a:gd name="connsiteX109" fmla="*/ 120324 w 141531"/>
                  <a:gd name="connsiteY109" fmla="*/ 162733 h 169248"/>
                  <a:gd name="connsiteX110" fmla="*/ 119684 w 141531"/>
                  <a:gd name="connsiteY110" fmla="*/ 162275 h 169248"/>
                  <a:gd name="connsiteX111" fmla="*/ 118975 w 141531"/>
                  <a:gd name="connsiteY111" fmla="*/ 161702 h 169248"/>
                  <a:gd name="connsiteX112" fmla="*/ 117534 w 141531"/>
                  <a:gd name="connsiteY112" fmla="*/ 160558 h 169248"/>
                  <a:gd name="connsiteX113" fmla="*/ 114287 w 141531"/>
                  <a:gd name="connsiteY113" fmla="*/ 157374 h 169248"/>
                  <a:gd name="connsiteX114" fmla="*/ 109645 w 141531"/>
                  <a:gd name="connsiteY114" fmla="*/ 151283 h 169248"/>
                  <a:gd name="connsiteX115" fmla="*/ 105346 w 141531"/>
                  <a:gd name="connsiteY115" fmla="*/ 145214 h 169248"/>
                  <a:gd name="connsiteX116" fmla="*/ 103128 w 141531"/>
                  <a:gd name="connsiteY116" fmla="*/ 142442 h 169248"/>
                  <a:gd name="connsiteX117" fmla="*/ 100910 w 141531"/>
                  <a:gd name="connsiteY117" fmla="*/ 139854 h 169248"/>
                  <a:gd name="connsiteX118" fmla="*/ 98600 w 141531"/>
                  <a:gd name="connsiteY118" fmla="*/ 137427 h 169248"/>
                  <a:gd name="connsiteX119" fmla="*/ 97434 w 141531"/>
                  <a:gd name="connsiteY119" fmla="*/ 136236 h 169248"/>
                  <a:gd name="connsiteX120" fmla="*/ 96199 w 141531"/>
                  <a:gd name="connsiteY120" fmla="*/ 135183 h 169248"/>
                  <a:gd name="connsiteX121" fmla="*/ 94987 w 141531"/>
                  <a:gd name="connsiteY121" fmla="*/ 134129 h 169248"/>
                  <a:gd name="connsiteX122" fmla="*/ 94827 w 141531"/>
                  <a:gd name="connsiteY122" fmla="*/ 133992 h 169248"/>
                  <a:gd name="connsiteX123" fmla="*/ 94735 w 141531"/>
                  <a:gd name="connsiteY123" fmla="*/ 133923 h 169248"/>
                  <a:gd name="connsiteX124" fmla="*/ 94896 w 141531"/>
                  <a:gd name="connsiteY124" fmla="*/ 134061 h 169248"/>
                  <a:gd name="connsiteX125" fmla="*/ 94850 w 141531"/>
                  <a:gd name="connsiteY125" fmla="*/ 134061 h 169248"/>
                  <a:gd name="connsiteX126" fmla="*/ 94484 w 141531"/>
                  <a:gd name="connsiteY126" fmla="*/ 133786 h 169248"/>
                  <a:gd name="connsiteX127" fmla="*/ 93729 w 141531"/>
                  <a:gd name="connsiteY127" fmla="*/ 133259 h 169248"/>
                  <a:gd name="connsiteX128" fmla="*/ 92540 w 141531"/>
                  <a:gd name="connsiteY128" fmla="*/ 132549 h 169248"/>
                  <a:gd name="connsiteX129" fmla="*/ 92037 w 141531"/>
                  <a:gd name="connsiteY129" fmla="*/ 132274 h 169248"/>
                  <a:gd name="connsiteX130" fmla="*/ 91374 w 141531"/>
                  <a:gd name="connsiteY130" fmla="*/ 131999 h 169248"/>
                  <a:gd name="connsiteX131" fmla="*/ 79025 w 141531"/>
                  <a:gd name="connsiteY131" fmla="*/ 129320 h 169248"/>
                  <a:gd name="connsiteX132" fmla="*/ 64321 w 141531"/>
                  <a:gd name="connsiteY132" fmla="*/ 128014 h 169248"/>
                  <a:gd name="connsiteX133" fmla="*/ 63407 w 141531"/>
                  <a:gd name="connsiteY133" fmla="*/ 127900 h 169248"/>
                  <a:gd name="connsiteX134" fmla="*/ 63178 w 141531"/>
                  <a:gd name="connsiteY134" fmla="*/ 127900 h 169248"/>
                  <a:gd name="connsiteX135" fmla="*/ 62561 w 141531"/>
                  <a:gd name="connsiteY135" fmla="*/ 127762 h 169248"/>
                  <a:gd name="connsiteX136" fmla="*/ 62126 w 141531"/>
                  <a:gd name="connsiteY136" fmla="*/ 127694 h 169248"/>
                  <a:gd name="connsiteX137" fmla="*/ 60319 w 141531"/>
                  <a:gd name="connsiteY137" fmla="*/ 127327 h 169248"/>
                  <a:gd name="connsiteX138" fmla="*/ 59611 w 141531"/>
                  <a:gd name="connsiteY138" fmla="*/ 127190 h 169248"/>
                  <a:gd name="connsiteX139" fmla="*/ 59153 w 141531"/>
                  <a:gd name="connsiteY139" fmla="*/ 127075 h 169248"/>
                  <a:gd name="connsiteX140" fmla="*/ 58261 w 141531"/>
                  <a:gd name="connsiteY140" fmla="*/ 126892 h 169248"/>
                  <a:gd name="connsiteX141" fmla="*/ 56432 w 141531"/>
                  <a:gd name="connsiteY141" fmla="*/ 126434 h 169248"/>
                  <a:gd name="connsiteX142" fmla="*/ 48451 w 141531"/>
                  <a:gd name="connsiteY142" fmla="*/ 123548 h 169248"/>
                  <a:gd name="connsiteX143" fmla="*/ 47490 w 141531"/>
                  <a:gd name="connsiteY143" fmla="*/ 123091 h 169248"/>
                  <a:gd name="connsiteX144" fmla="*/ 46804 w 141531"/>
                  <a:gd name="connsiteY144" fmla="*/ 122747 h 169248"/>
                  <a:gd name="connsiteX145" fmla="*/ 46416 w 141531"/>
                  <a:gd name="connsiteY145" fmla="*/ 122518 h 169248"/>
                  <a:gd name="connsiteX146" fmla="*/ 44815 w 141531"/>
                  <a:gd name="connsiteY146" fmla="*/ 121579 h 169248"/>
                  <a:gd name="connsiteX147" fmla="*/ 44015 w 141531"/>
                  <a:gd name="connsiteY147" fmla="*/ 121098 h 169248"/>
                  <a:gd name="connsiteX148" fmla="*/ 43077 w 141531"/>
                  <a:gd name="connsiteY148" fmla="*/ 120457 h 169248"/>
                  <a:gd name="connsiteX149" fmla="*/ 41202 w 141531"/>
                  <a:gd name="connsiteY149" fmla="*/ 119152 h 169248"/>
                  <a:gd name="connsiteX150" fmla="*/ 37909 w 141531"/>
                  <a:gd name="connsiteY150" fmla="*/ 116403 h 169248"/>
                  <a:gd name="connsiteX151" fmla="*/ 36377 w 141531"/>
                  <a:gd name="connsiteY151" fmla="*/ 114892 h 169248"/>
                  <a:gd name="connsiteX152" fmla="*/ 35622 w 141531"/>
                  <a:gd name="connsiteY152" fmla="*/ 114136 h 169248"/>
                  <a:gd name="connsiteX153" fmla="*/ 35371 w 141531"/>
                  <a:gd name="connsiteY153" fmla="*/ 113861 h 169248"/>
                  <a:gd name="connsiteX154" fmla="*/ 35302 w 141531"/>
                  <a:gd name="connsiteY154" fmla="*/ 113792 h 169248"/>
                  <a:gd name="connsiteX155" fmla="*/ 35142 w 141531"/>
                  <a:gd name="connsiteY155" fmla="*/ 113609 h 169248"/>
                  <a:gd name="connsiteX156" fmla="*/ 34868 w 141531"/>
                  <a:gd name="connsiteY156" fmla="*/ 113266 h 169248"/>
                  <a:gd name="connsiteX157" fmla="*/ 30111 w 141531"/>
                  <a:gd name="connsiteY157" fmla="*/ 106464 h 169248"/>
                  <a:gd name="connsiteX158" fmla="*/ 28190 w 141531"/>
                  <a:gd name="connsiteY158" fmla="*/ 102822 h 169248"/>
                  <a:gd name="connsiteX159" fmla="*/ 28076 w 141531"/>
                  <a:gd name="connsiteY159" fmla="*/ 102594 h 169248"/>
                  <a:gd name="connsiteX160" fmla="*/ 27893 w 141531"/>
                  <a:gd name="connsiteY160" fmla="*/ 102227 h 169248"/>
                  <a:gd name="connsiteX161" fmla="*/ 27847 w 141531"/>
                  <a:gd name="connsiteY161" fmla="*/ 102113 h 169248"/>
                  <a:gd name="connsiteX162" fmla="*/ 27687 w 141531"/>
                  <a:gd name="connsiteY162" fmla="*/ 101700 h 169248"/>
                  <a:gd name="connsiteX163" fmla="*/ 27344 w 141531"/>
                  <a:gd name="connsiteY163" fmla="*/ 100830 h 169248"/>
                  <a:gd name="connsiteX164" fmla="*/ 26681 w 141531"/>
                  <a:gd name="connsiteY164" fmla="*/ 99113 h 169248"/>
                  <a:gd name="connsiteX165" fmla="*/ 25995 w 141531"/>
                  <a:gd name="connsiteY165" fmla="*/ 97395 h 169248"/>
                  <a:gd name="connsiteX166" fmla="*/ 25835 w 141531"/>
                  <a:gd name="connsiteY166" fmla="*/ 96983 h 169248"/>
                  <a:gd name="connsiteX167" fmla="*/ 25743 w 141531"/>
                  <a:gd name="connsiteY167" fmla="*/ 96754 h 169248"/>
                  <a:gd name="connsiteX168" fmla="*/ 25560 w 141531"/>
                  <a:gd name="connsiteY168" fmla="*/ 96296 h 169248"/>
                  <a:gd name="connsiteX169" fmla="*/ 25515 w 141531"/>
                  <a:gd name="connsiteY169" fmla="*/ 96181 h 169248"/>
                  <a:gd name="connsiteX170" fmla="*/ 25240 w 141531"/>
                  <a:gd name="connsiteY170" fmla="*/ 95288 h 169248"/>
                  <a:gd name="connsiteX171" fmla="*/ 24120 w 141531"/>
                  <a:gd name="connsiteY171" fmla="*/ 91807 h 169248"/>
                  <a:gd name="connsiteX172" fmla="*/ 21833 w 141531"/>
                  <a:gd name="connsiteY172" fmla="*/ 85234 h 169248"/>
                  <a:gd name="connsiteX173" fmla="*/ 20575 w 141531"/>
                  <a:gd name="connsiteY173" fmla="*/ 82005 h 169248"/>
                  <a:gd name="connsiteX174" fmla="*/ 19043 w 141531"/>
                  <a:gd name="connsiteY174" fmla="*/ 78661 h 169248"/>
                  <a:gd name="connsiteX175" fmla="*/ 15887 w 141531"/>
                  <a:gd name="connsiteY175" fmla="*/ 72341 h 169248"/>
                  <a:gd name="connsiteX176" fmla="*/ 9027 w 141531"/>
                  <a:gd name="connsiteY176" fmla="*/ 59309 h 169248"/>
                  <a:gd name="connsiteX177" fmla="*/ 7289 w 141531"/>
                  <a:gd name="connsiteY177" fmla="*/ 55989 h 169248"/>
                  <a:gd name="connsiteX178" fmla="*/ 5665 w 141531"/>
                  <a:gd name="connsiteY178" fmla="*/ 52691 h 169248"/>
                  <a:gd name="connsiteX179" fmla="*/ 4065 w 141531"/>
                  <a:gd name="connsiteY179" fmla="*/ 49027 h 169248"/>
                  <a:gd name="connsiteX180" fmla="*/ 3287 w 141531"/>
                  <a:gd name="connsiteY180" fmla="*/ 47172 h 169248"/>
                  <a:gd name="connsiteX181" fmla="*/ 3219 w 141531"/>
                  <a:gd name="connsiteY181" fmla="*/ 47011 h 169248"/>
                  <a:gd name="connsiteX182" fmla="*/ 3219 w 141531"/>
                  <a:gd name="connsiteY182" fmla="*/ 46943 h 169248"/>
                  <a:gd name="connsiteX183" fmla="*/ 3173 w 141531"/>
                  <a:gd name="connsiteY183" fmla="*/ 46828 h 169248"/>
                  <a:gd name="connsiteX184" fmla="*/ 3104 w 141531"/>
                  <a:gd name="connsiteY184" fmla="*/ 46622 h 169248"/>
                  <a:gd name="connsiteX185" fmla="*/ 2990 w 141531"/>
                  <a:gd name="connsiteY185" fmla="*/ 46187 h 169248"/>
                  <a:gd name="connsiteX186" fmla="*/ 2739 w 141531"/>
                  <a:gd name="connsiteY186" fmla="*/ 45294 h 169248"/>
                  <a:gd name="connsiteX187" fmla="*/ 932 w 141531"/>
                  <a:gd name="connsiteY187" fmla="*/ 37690 h 169248"/>
                  <a:gd name="connsiteX188" fmla="*/ 406 w 141531"/>
                  <a:gd name="connsiteY188" fmla="*/ 34026 h 169248"/>
                  <a:gd name="connsiteX189" fmla="*/ 86 w 141531"/>
                  <a:gd name="connsiteY189" fmla="*/ 30133 h 169248"/>
                  <a:gd name="connsiteX190" fmla="*/ 86 w 141531"/>
                  <a:gd name="connsiteY190" fmla="*/ 22507 h 169248"/>
                  <a:gd name="connsiteX191" fmla="*/ 772 w 141531"/>
                  <a:gd name="connsiteY191" fmla="*/ 15063 h 169248"/>
                  <a:gd name="connsiteX192" fmla="*/ 1366 w 141531"/>
                  <a:gd name="connsiteY192" fmla="*/ 11308 h 169248"/>
                  <a:gd name="connsiteX193" fmla="*/ 1526 w 141531"/>
                  <a:gd name="connsiteY193" fmla="*/ 10369 h 169248"/>
                  <a:gd name="connsiteX194" fmla="*/ 1732 w 141531"/>
                  <a:gd name="connsiteY194" fmla="*/ 9430 h 169248"/>
                  <a:gd name="connsiteX195" fmla="*/ 2167 w 141531"/>
                  <a:gd name="connsiteY195" fmla="*/ 7620 h 169248"/>
                  <a:gd name="connsiteX196" fmla="*/ 3058 w 141531"/>
                  <a:gd name="connsiteY196" fmla="*/ 4025 h 169248"/>
                  <a:gd name="connsiteX197" fmla="*/ 3287 w 141531"/>
                  <a:gd name="connsiteY197" fmla="*/ 3132 h 169248"/>
                  <a:gd name="connsiteX198" fmla="*/ 3562 w 141531"/>
                  <a:gd name="connsiteY198" fmla="*/ 2193 h 169248"/>
                  <a:gd name="connsiteX199" fmla="*/ 4133 w 141531"/>
                  <a:gd name="connsiteY199" fmla="*/ 429 h 169248"/>
                  <a:gd name="connsiteX200" fmla="*/ 4133 w 141531"/>
                  <a:gd name="connsiteY200" fmla="*/ 429 h 169248"/>
                  <a:gd name="connsiteX201" fmla="*/ 4842 w 141531"/>
                  <a:gd name="connsiteY201" fmla="*/ 17 h 169248"/>
                  <a:gd name="connsiteX202" fmla="*/ 5231 w 141531"/>
                  <a:gd name="connsiteY202" fmla="*/ 590 h 169248"/>
                  <a:gd name="connsiteX203" fmla="*/ 5140 w 141531"/>
                  <a:gd name="connsiteY203" fmla="*/ 636 h 169248"/>
                  <a:gd name="connsiteX204" fmla="*/ 4865 w 141531"/>
                  <a:gd name="connsiteY204" fmla="*/ 2491 h 169248"/>
                  <a:gd name="connsiteX205" fmla="*/ 4751 w 141531"/>
                  <a:gd name="connsiteY205" fmla="*/ 3338 h 169248"/>
                  <a:gd name="connsiteX206" fmla="*/ 4682 w 141531"/>
                  <a:gd name="connsiteY206" fmla="*/ 4254 h 169248"/>
                  <a:gd name="connsiteX207" fmla="*/ 4385 w 141531"/>
                  <a:gd name="connsiteY207" fmla="*/ 7941 h 169248"/>
                  <a:gd name="connsiteX208" fmla="*/ 4225 w 141531"/>
                  <a:gd name="connsiteY208" fmla="*/ 9773 h 169248"/>
                  <a:gd name="connsiteX209" fmla="*/ 4156 w 141531"/>
                  <a:gd name="connsiteY209" fmla="*/ 10644 h 169248"/>
                  <a:gd name="connsiteX210" fmla="*/ 4156 w 141531"/>
                  <a:gd name="connsiteY210" fmla="*/ 11559 h 169248"/>
                  <a:gd name="connsiteX211" fmla="*/ 4088 w 141531"/>
                  <a:gd name="connsiteY211" fmla="*/ 15155 h 169248"/>
                  <a:gd name="connsiteX212" fmla="*/ 4339 w 141531"/>
                  <a:gd name="connsiteY212" fmla="*/ 22438 h 169248"/>
                  <a:gd name="connsiteX213" fmla="*/ 5208 w 141531"/>
                  <a:gd name="connsiteY213" fmla="*/ 29515 h 169248"/>
                  <a:gd name="connsiteX214" fmla="*/ 5871 w 141531"/>
                  <a:gd name="connsiteY214" fmla="*/ 32950 h 169248"/>
                  <a:gd name="connsiteX215" fmla="*/ 6763 w 141531"/>
                  <a:gd name="connsiteY215" fmla="*/ 36522 h 169248"/>
                  <a:gd name="connsiteX216" fmla="*/ 9073 w 141531"/>
                  <a:gd name="connsiteY216" fmla="*/ 43026 h 169248"/>
                  <a:gd name="connsiteX217" fmla="*/ 9416 w 141531"/>
                  <a:gd name="connsiteY217" fmla="*/ 43897 h 169248"/>
                  <a:gd name="connsiteX218" fmla="*/ 9599 w 141531"/>
                  <a:gd name="connsiteY218" fmla="*/ 44309 h 169248"/>
                  <a:gd name="connsiteX219" fmla="*/ 9690 w 141531"/>
                  <a:gd name="connsiteY219" fmla="*/ 44515 h 169248"/>
                  <a:gd name="connsiteX220" fmla="*/ 9690 w 141531"/>
                  <a:gd name="connsiteY220" fmla="*/ 44629 h 169248"/>
                  <a:gd name="connsiteX221" fmla="*/ 9759 w 141531"/>
                  <a:gd name="connsiteY221" fmla="*/ 44676 h 169248"/>
                  <a:gd name="connsiteX222" fmla="*/ 9759 w 141531"/>
                  <a:gd name="connsiteY222" fmla="*/ 44629 h 169248"/>
                  <a:gd name="connsiteX223" fmla="*/ 10536 w 141531"/>
                  <a:gd name="connsiteY223" fmla="*/ 46118 h 169248"/>
                  <a:gd name="connsiteX224" fmla="*/ 12160 w 141531"/>
                  <a:gd name="connsiteY224" fmla="*/ 49072 h 169248"/>
                  <a:gd name="connsiteX225" fmla="*/ 14081 w 141531"/>
                  <a:gd name="connsiteY225" fmla="*/ 52233 h 169248"/>
                  <a:gd name="connsiteX226" fmla="*/ 16002 w 141531"/>
                  <a:gd name="connsiteY226" fmla="*/ 55279 h 169248"/>
                  <a:gd name="connsiteX227" fmla="*/ 23799 w 141531"/>
                  <a:gd name="connsiteY227" fmla="*/ 67737 h 169248"/>
                  <a:gd name="connsiteX228" fmla="*/ 27664 w 141531"/>
                  <a:gd name="connsiteY228" fmla="*/ 74379 h 169248"/>
                  <a:gd name="connsiteX229" fmla="*/ 29402 w 141531"/>
                  <a:gd name="connsiteY229" fmla="*/ 77608 h 169248"/>
                  <a:gd name="connsiteX230" fmla="*/ 29494 w 141531"/>
                  <a:gd name="connsiteY230" fmla="*/ 77814 h 169248"/>
                  <a:gd name="connsiteX231" fmla="*/ 29699 w 141531"/>
                  <a:gd name="connsiteY231" fmla="*/ 78226 h 169248"/>
                  <a:gd name="connsiteX232" fmla="*/ 29905 w 141531"/>
                  <a:gd name="connsiteY232" fmla="*/ 78638 h 169248"/>
                  <a:gd name="connsiteX233" fmla="*/ 30294 w 141531"/>
                  <a:gd name="connsiteY233" fmla="*/ 79486 h 169248"/>
                  <a:gd name="connsiteX234" fmla="*/ 31072 w 141531"/>
                  <a:gd name="connsiteY234" fmla="*/ 81135 h 169248"/>
                  <a:gd name="connsiteX235" fmla="*/ 31460 w 141531"/>
                  <a:gd name="connsiteY235" fmla="*/ 81959 h 169248"/>
                  <a:gd name="connsiteX236" fmla="*/ 31643 w 141531"/>
                  <a:gd name="connsiteY236" fmla="*/ 82372 h 169248"/>
                  <a:gd name="connsiteX237" fmla="*/ 31735 w 141531"/>
                  <a:gd name="connsiteY237" fmla="*/ 82578 h 169248"/>
                  <a:gd name="connsiteX238" fmla="*/ 31917 w 141531"/>
                  <a:gd name="connsiteY238" fmla="*/ 82990 h 169248"/>
                  <a:gd name="connsiteX239" fmla="*/ 32581 w 141531"/>
                  <a:gd name="connsiteY239" fmla="*/ 84730 h 169248"/>
                  <a:gd name="connsiteX240" fmla="*/ 33267 w 141531"/>
                  <a:gd name="connsiteY240" fmla="*/ 86425 h 169248"/>
                  <a:gd name="connsiteX241" fmla="*/ 33998 w 141531"/>
                  <a:gd name="connsiteY241" fmla="*/ 88326 h 169248"/>
                  <a:gd name="connsiteX242" fmla="*/ 35279 w 141531"/>
                  <a:gd name="connsiteY242" fmla="*/ 91784 h 169248"/>
                  <a:gd name="connsiteX243" fmla="*/ 35599 w 141531"/>
                  <a:gd name="connsiteY243" fmla="*/ 92654 h 169248"/>
                  <a:gd name="connsiteX244" fmla="*/ 35645 w 141531"/>
                  <a:gd name="connsiteY244" fmla="*/ 92769 h 169248"/>
                  <a:gd name="connsiteX245" fmla="*/ 35645 w 141531"/>
                  <a:gd name="connsiteY245" fmla="*/ 92814 h 169248"/>
                  <a:gd name="connsiteX246" fmla="*/ 35554 w 141531"/>
                  <a:gd name="connsiteY246" fmla="*/ 92494 h 169248"/>
                  <a:gd name="connsiteX247" fmla="*/ 35645 w 141531"/>
                  <a:gd name="connsiteY247" fmla="*/ 92723 h 169248"/>
                  <a:gd name="connsiteX248" fmla="*/ 35828 w 141531"/>
                  <a:gd name="connsiteY248" fmla="*/ 93135 h 169248"/>
                  <a:gd name="connsiteX249" fmla="*/ 36583 w 141531"/>
                  <a:gd name="connsiteY249" fmla="*/ 94807 h 169248"/>
                  <a:gd name="connsiteX250" fmla="*/ 37337 w 141531"/>
                  <a:gd name="connsiteY250" fmla="*/ 96502 h 169248"/>
                  <a:gd name="connsiteX251" fmla="*/ 37726 w 141531"/>
                  <a:gd name="connsiteY251" fmla="*/ 97349 h 169248"/>
                  <a:gd name="connsiteX252" fmla="*/ 37909 w 141531"/>
                  <a:gd name="connsiteY252" fmla="*/ 97761 h 169248"/>
                  <a:gd name="connsiteX253" fmla="*/ 37955 w 141531"/>
                  <a:gd name="connsiteY253" fmla="*/ 97876 h 169248"/>
                  <a:gd name="connsiteX254" fmla="*/ 37863 w 141531"/>
                  <a:gd name="connsiteY254" fmla="*/ 97670 h 169248"/>
                  <a:gd name="connsiteX255" fmla="*/ 37863 w 141531"/>
                  <a:gd name="connsiteY255" fmla="*/ 97716 h 169248"/>
                  <a:gd name="connsiteX256" fmla="*/ 38000 w 141531"/>
                  <a:gd name="connsiteY256" fmla="*/ 97876 h 169248"/>
                  <a:gd name="connsiteX257" fmla="*/ 39647 w 141531"/>
                  <a:gd name="connsiteY257" fmla="*/ 100670 h 169248"/>
                  <a:gd name="connsiteX258" fmla="*/ 40516 w 141531"/>
                  <a:gd name="connsiteY258" fmla="*/ 102021 h 169248"/>
                  <a:gd name="connsiteX259" fmla="*/ 41385 w 141531"/>
                  <a:gd name="connsiteY259" fmla="*/ 103166 h 169248"/>
                  <a:gd name="connsiteX260" fmla="*/ 42322 w 141531"/>
                  <a:gd name="connsiteY260" fmla="*/ 104357 h 169248"/>
                  <a:gd name="connsiteX261" fmla="*/ 43535 w 141531"/>
                  <a:gd name="connsiteY261" fmla="*/ 105754 h 169248"/>
                  <a:gd name="connsiteX262" fmla="*/ 43854 w 141531"/>
                  <a:gd name="connsiteY262" fmla="*/ 106121 h 169248"/>
                  <a:gd name="connsiteX263" fmla="*/ 44015 w 141531"/>
                  <a:gd name="connsiteY263" fmla="*/ 106281 h 169248"/>
                  <a:gd name="connsiteX264" fmla="*/ 44106 w 141531"/>
                  <a:gd name="connsiteY264" fmla="*/ 106372 h 169248"/>
                  <a:gd name="connsiteX265" fmla="*/ 43969 w 141531"/>
                  <a:gd name="connsiteY265" fmla="*/ 106235 h 169248"/>
                  <a:gd name="connsiteX266" fmla="*/ 44015 w 141531"/>
                  <a:gd name="connsiteY266" fmla="*/ 106235 h 169248"/>
                  <a:gd name="connsiteX267" fmla="*/ 44564 w 141531"/>
                  <a:gd name="connsiteY267" fmla="*/ 106762 h 169248"/>
                  <a:gd name="connsiteX268" fmla="*/ 45684 w 141531"/>
                  <a:gd name="connsiteY268" fmla="*/ 107815 h 169248"/>
                  <a:gd name="connsiteX269" fmla="*/ 48085 w 141531"/>
                  <a:gd name="connsiteY269" fmla="*/ 109716 h 169248"/>
                  <a:gd name="connsiteX270" fmla="*/ 49251 w 141531"/>
                  <a:gd name="connsiteY270" fmla="*/ 110495 h 169248"/>
                  <a:gd name="connsiteX271" fmla="*/ 49846 w 141531"/>
                  <a:gd name="connsiteY271" fmla="*/ 110884 h 169248"/>
                  <a:gd name="connsiteX272" fmla="*/ 50623 w 141531"/>
                  <a:gd name="connsiteY272" fmla="*/ 111319 h 169248"/>
                  <a:gd name="connsiteX273" fmla="*/ 52224 w 141531"/>
                  <a:gd name="connsiteY273" fmla="*/ 112212 h 169248"/>
                  <a:gd name="connsiteX274" fmla="*/ 52636 w 141531"/>
                  <a:gd name="connsiteY274" fmla="*/ 112418 h 169248"/>
                  <a:gd name="connsiteX275" fmla="*/ 52476 w 141531"/>
                  <a:gd name="connsiteY275" fmla="*/ 112327 h 169248"/>
                  <a:gd name="connsiteX276" fmla="*/ 52521 w 141531"/>
                  <a:gd name="connsiteY276" fmla="*/ 112327 h 169248"/>
                  <a:gd name="connsiteX277" fmla="*/ 52613 w 141531"/>
                  <a:gd name="connsiteY277" fmla="*/ 112395 h 169248"/>
                  <a:gd name="connsiteX278" fmla="*/ 52796 w 141531"/>
                  <a:gd name="connsiteY278" fmla="*/ 112464 h 169248"/>
                  <a:gd name="connsiteX279" fmla="*/ 53505 w 141531"/>
                  <a:gd name="connsiteY279" fmla="*/ 112785 h 169248"/>
                  <a:gd name="connsiteX280" fmla="*/ 59313 w 141531"/>
                  <a:gd name="connsiteY280" fmla="*/ 114846 h 169248"/>
                  <a:gd name="connsiteX281" fmla="*/ 61051 w 141531"/>
                  <a:gd name="connsiteY281" fmla="*/ 115281 h 169248"/>
                  <a:gd name="connsiteX282" fmla="*/ 61943 w 141531"/>
                  <a:gd name="connsiteY282" fmla="*/ 115464 h 169248"/>
                  <a:gd name="connsiteX283" fmla="*/ 62377 w 141531"/>
                  <a:gd name="connsiteY283" fmla="*/ 115579 h 169248"/>
                  <a:gd name="connsiteX284" fmla="*/ 62172 w 141531"/>
                  <a:gd name="connsiteY284" fmla="*/ 115556 h 169248"/>
                  <a:gd name="connsiteX285" fmla="*/ 62217 w 141531"/>
                  <a:gd name="connsiteY285" fmla="*/ 115556 h 169248"/>
                  <a:gd name="connsiteX286" fmla="*/ 62332 w 141531"/>
                  <a:gd name="connsiteY286" fmla="*/ 115579 h 169248"/>
                  <a:gd name="connsiteX287" fmla="*/ 62561 w 141531"/>
                  <a:gd name="connsiteY287" fmla="*/ 115579 h 169248"/>
                  <a:gd name="connsiteX288" fmla="*/ 64367 w 141531"/>
                  <a:gd name="connsiteY288" fmla="*/ 115945 h 169248"/>
                  <a:gd name="connsiteX289" fmla="*/ 64801 w 141531"/>
                  <a:gd name="connsiteY289" fmla="*/ 116037 h 169248"/>
                  <a:gd name="connsiteX290" fmla="*/ 64916 w 141531"/>
                  <a:gd name="connsiteY290" fmla="*/ 116037 h 169248"/>
                  <a:gd name="connsiteX291" fmla="*/ 64962 w 141531"/>
                  <a:gd name="connsiteY291" fmla="*/ 116083 h 169248"/>
                  <a:gd name="connsiteX292" fmla="*/ 64641 w 141531"/>
                  <a:gd name="connsiteY292" fmla="*/ 116014 h 169248"/>
                  <a:gd name="connsiteX293" fmla="*/ 64870 w 141531"/>
                  <a:gd name="connsiteY293" fmla="*/ 116060 h 169248"/>
                  <a:gd name="connsiteX294" fmla="*/ 65785 w 141531"/>
                  <a:gd name="connsiteY294" fmla="*/ 116151 h 169248"/>
                  <a:gd name="connsiteX295" fmla="*/ 80283 w 141531"/>
                  <a:gd name="connsiteY295" fmla="*/ 117709 h 169248"/>
                  <a:gd name="connsiteX296" fmla="*/ 96313 w 141531"/>
                  <a:gd name="connsiteY296" fmla="*/ 121922 h 169248"/>
                  <a:gd name="connsiteX297" fmla="*/ 97319 w 141531"/>
                  <a:gd name="connsiteY297" fmla="*/ 122426 h 169248"/>
                  <a:gd name="connsiteX298" fmla="*/ 98394 w 141531"/>
                  <a:gd name="connsiteY298" fmla="*/ 123091 h 169248"/>
                  <a:gd name="connsiteX299" fmla="*/ 100292 w 141531"/>
                  <a:gd name="connsiteY299" fmla="*/ 124373 h 169248"/>
                  <a:gd name="connsiteX300" fmla="*/ 101024 w 141531"/>
                  <a:gd name="connsiteY300" fmla="*/ 124945 h 169248"/>
                  <a:gd name="connsiteX301" fmla="*/ 101390 w 141531"/>
                  <a:gd name="connsiteY301" fmla="*/ 125220 h 169248"/>
                  <a:gd name="connsiteX302" fmla="*/ 101687 w 141531"/>
                  <a:gd name="connsiteY302" fmla="*/ 125449 h 169248"/>
                  <a:gd name="connsiteX303" fmla="*/ 101779 w 141531"/>
                  <a:gd name="connsiteY303" fmla="*/ 125541 h 169248"/>
                  <a:gd name="connsiteX304" fmla="*/ 101961 w 141531"/>
                  <a:gd name="connsiteY304" fmla="*/ 125724 h 169248"/>
                  <a:gd name="connsiteX305" fmla="*/ 103471 w 141531"/>
                  <a:gd name="connsiteY305" fmla="*/ 127121 h 169248"/>
                  <a:gd name="connsiteX306" fmla="*/ 104980 w 141531"/>
                  <a:gd name="connsiteY306" fmla="*/ 128541 h 169248"/>
                  <a:gd name="connsiteX307" fmla="*/ 106329 w 141531"/>
                  <a:gd name="connsiteY307" fmla="*/ 130030 h 169248"/>
                  <a:gd name="connsiteX308" fmla="*/ 108959 w 141531"/>
                  <a:gd name="connsiteY308" fmla="*/ 133030 h 169248"/>
                  <a:gd name="connsiteX309" fmla="*/ 111383 w 141531"/>
                  <a:gd name="connsiteY309" fmla="*/ 136144 h 169248"/>
                  <a:gd name="connsiteX310" fmla="*/ 113624 w 141531"/>
                  <a:gd name="connsiteY310" fmla="*/ 139213 h 169248"/>
                  <a:gd name="connsiteX311" fmla="*/ 117626 w 141531"/>
                  <a:gd name="connsiteY311" fmla="*/ 145305 h 169248"/>
                  <a:gd name="connsiteX312" fmla="*/ 121673 w 141531"/>
                  <a:gd name="connsiteY312" fmla="*/ 151076 h 169248"/>
                  <a:gd name="connsiteX313" fmla="*/ 123594 w 141531"/>
                  <a:gd name="connsiteY313" fmla="*/ 153114 h 169248"/>
                  <a:gd name="connsiteX314" fmla="*/ 124989 w 141531"/>
                  <a:gd name="connsiteY314" fmla="*/ 154305 h 169248"/>
                  <a:gd name="connsiteX315" fmla="*/ 125698 w 141531"/>
                  <a:gd name="connsiteY315" fmla="*/ 154901 h 169248"/>
                  <a:gd name="connsiteX316" fmla="*/ 125744 w 141531"/>
                  <a:gd name="connsiteY316" fmla="*/ 154901 h 169248"/>
                  <a:gd name="connsiteX317" fmla="*/ 125241 w 141531"/>
                  <a:gd name="connsiteY317" fmla="*/ 154603 h 169248"/>
                  <a:gd name="connsiteX318" fmla="*/ 125332 w 141531"/>
                  <a:gd name="connsiteY318" fmla="*/ 154672 h 169248"/>
                  <a:gd name="connsiteX319" fmla="*/ 125538 w 141531"/>
                  <a:gd name="connsiteY319" fmla="*/ 154786 h 169248"/>
                  <a:gd name="connsiteX320" fmla="*/ 125904 w 141531"/>
                  <a:gd name="connsiteY320" fmla="*/ 155061 h 169248"/>
                  <a:gd name="connsiteX321" fmla="*/ 127436 w 141531"/>
                  <a:gd name="connsiteY321" fmla="*/ 156046 h 169248"/>
                  <a:gd name="connsiteX322" fmla="*/ 127528 w 141531"/>
                  <a:gd name="connsiteY322" fmla="*/ 156115 h 169248"/>
                  <a:gd name="connsiteX323" fmla="*/ 127574 w 141531"/>
                  <a:gd name="connsiteY323" fmla="*/ 156161 h 169248"/>
                  <a:gd name="connsiteX324" fmla="*/ 127368 w 141531"/>
                  <a:gd name="connsiteY324" fmla="*/ 156023 h 169248"/>
                  <a:gd name="connsiteX325" fmla="*/ 127574 w 141531"/>
                  <a:gd name="connsiteY325" fmla="*/ 156137 h 169248"/>
                  <a:gd name="connsiteX326" fmla="*/ 127962 w 141531"/>
                  <a:gd name="connsiteY326" fmla="*/ 156344 h 169248"/>
                  <a:gd name="connsiteX327" fmla="*/ 128762 w 141531"/>
                  <a:gd name="connsiteY327" fmla="*/ 156779 h 169248"/>
                  <a:gd name="connsiteX328" fmla="*/ 129563 w 141531"/>
                  <a:gd name="connsiteY328" fmla="*/ 157237 h 169248"/>
                  <a:gd name="connsiteX329" fmla="*/ 129403 w 141531"/>
                  <a:gd name="connsiteY329" fmla="*/ 157145 h 169248"/>
                  <a:gd name="connsiteX330" fmla="*/ 129449 w 141531"/>
                  <a:gd name="connsiteY330" fmla="*/ 157145 h 169248"/>
                  <a:gd name="connsiteX331" fmla="*/ 129540 w 141531"/>
                  <a:gd name="connsiteY331" fmla="*/ 157214 h 169248"/>
                  <a:gd name="connsiteX332" fmla="*/ 129723 w 141531"/>
                  <a:gd name="connsiteY332" fmla="*/ 157283 h 169248"/>
                  <a:gd name="connsiteX333" fmla="*/ 130089 w 141531"/>
                  <a:gd name="connsiteY333" fmla="*/ 157443 h 169248"/>
                  <a:gd name="connsiteX334" fmla="*/ 131575 w 141531"/>
                  <a:gd name="connsiteY334" fmla="*/ 158084 h 169248"/>
                  <a:gd name="connsiteX335" fmla="*/ 133085 w 141531"/>
                  <a:gd name="connsiteY335" fmla="*/ 158748 h 169248"/>
                  <a:gd name="connsiteX336" fmla="*/ 134822 w 141531"/>
                  <a:gd name="connsiteY336" fmla="*/ 159344 h 169248"/>
                  <a:gd name="connsiteX337" fmla="*/ 135692 w 141531"/>
                  <a:gd name="connsiteY337" fmla="*/ 159641 h 169248"/>
                  <a:gd name="connsiteX338" fmla="*/ 135806 w 141531"/>
                  <a:gd name="connsiteY338" fmla="*/ 159641 h 169248"/>
                  <a:gd name="connsiteX339" fmla="*/ 135692 w 141531"/>
                  <a:gd name="connsiteY339" fmla="*/ 159641 h 169248"/>
                  <a:gd name="connsiteX340" fmla="*/ 135737 w 141531"/>
                  <a:gd name="connsiteY340" fmla="*/ 159641 h 169248"/>
                  <a:gd name="connsiteX341" fmla="*/ 135966 w 141531"/>
                  <a:gd name="connsiteY341" fmla="*/ 159733 h 169248"/>
                  <a:gd name="connsiteX342" fmla="*/ 136400 w 141531"/>
                  <a:gd name="connsiteY342" fmla="*/ 159871 h 169248"/>
                  <a:gd name="connsiteX343" fmla="*/ 138161 w 141531"/>
                  <a:gd name="connsiteY343" fmla="*/ 160397 h 169248"/>
                  <a:gd name="connsiteX344" fmla="*/ 134777 w 141531"/>
                  <a:gd name="connsiteY344" fmla="*/ 168756 h 169248"/>
                  <a:gd name="connsiteX345" fmla="*/ 133199 w 141531"/>
                  <a:gd name="connsiteY345" fmla="*/ 167909 h 169248"/>
                  <a:gd name="connsiteX346" fmla="*/ 132261 w 141531"/>
                  <a:gd name="connsiteY346" fmla="*/ 167382 h 169248"/>
                  <a:gd name="connsiteX347" fmla="*/ 131507 w 141531"/>
                  <a:gd name="connsiteY347" fmla="*/ 166901 h 169248"/>
                  <a:gd name="connsiteX348" fmla="*/ 128488 w 141531"/>
                  <a:gd name="connsiteY348" fmla="*/ 165001 h 169248"/>
                  <a:gd name="connsiteX349" fmla="*/ 126979 w 141531"/>
                  <a:gd name="connsiteY349" fmla="*/ 164062 h 169248"/>
                  <a:gd name="connsiteX350" fmla="*/ 126224 w 141531"/>
                  <a:gd name="connsiteY350" fmla="*/ 163580 h 169248"/>
                  <a:gd name="connsiteX351" fmla="*/ 125858 w 141531"/>
                  <a:gd name="connsiteY351" fmla="*/ 163375 h 169248"/>
                  <a:gd name="connsiteX352" fmla="*/ 125767 w 141531"/>
                  <a:gd name="connsiteY352" fmla="*/ 163283 h 169248"/>
                  <a:gd name="connsiteX353" fmla="*/ 125561 w 141531"/>
                  <a:gd name="connsiteY353" fmla="*/ 163123 h 169248"/>
                  <a:gd name="connsiteX354" fmla="*/ 125150 w 141531"/>
                  <a:gd name="connsiteY354" fmla="*/ 162825 h 169248"/>
                  <a:gd name="connsiteX355" fmla="*/ 122039 w 141531"/>
                  <a:gd name="connsiteY355" fmla="*/ 160145 h 169248"/>
                  <a:gd name="connsiteX356" fmla="*/ 119090 w 141531"/>
                  <a:gd name="connsiteY356" fmla="*/ 156916 h 169248"/>
                  <a:gd name="connsiteX357" fmla="*/ 118061 w 141531"/>
                  <a:gd name="connsiteY357" fmla="*/ 155450 h 169248"/>
                  <a:gd name="connsiteX358" fmla="*/ 117534 w 141531"/>
                  <a:gd name="connsiteY358" fmla="*/ 154741 h 169248"/>
                  <a:gd name="connsiteX359" fmla="*/ 117420 w 141531"/>
                  <a:gd name="connsiteY359" fmla="*/ 154557 h 169248"/>
                  <a:gd name="connsiteX360" fmla="*/ 117237 w 141531"/>
                  <a:gd name="connsiteY360" fmla="*/ 154305 h 169248"/>
                  <a:gd name="connsiteX361" fmla="*/ 117237 w 141531"/>
                  <a:gd name="connsiteY361" fmla="*/ 154237 h 169248"/>
                  <a:gd name="connsiteX362" fmla="*/ 117169 w 141531"/>
                  <a:gd name="connsiteY362" fmla="*/ 154145 h 169248"/>
                  <a:gd name="connsiteX363" fmla="*/ 116940 w 141531"/>
                  <a:gd name="connsiteY363" fmla="*/ 153710 h 169248"/>
                  <a:gd name="connsiteX364" fmla="*/ 113510 w 141531"/>
                  <a:gd name="connsiteY364" fmla="*/ 147137 h 169248"/>
                  <a:gd name="connsiteX365" fmla="*/ 110331 w 141531"/>
                  <a:gd name="connsiteY365" fmla="*/ 140908 h 169248"/>
                  <a:gd name="connsiteX366" fmla="*/ 106741 w 141531"/>
                  <a:gd name="connsiteY366" fmla="*/ 135022 h 169248"/>
                  <a:gd name="connsiteX367" fmla="*/ 104866 w 141531"/>
                  <a:gd name="connsiteY367" fmla="*/ 132366 h 169248"/>
                  <a:gd name="connsiteX368" fmla="*/ 102808 w 141531"/>
                  <a:gd name="connsiteY368" fmla="*/ 129801 h 169248"/>
                  <a:gd name="connsiteX369" fmla="*/ 100384 w 141531"/>
                  <a:gd name="connsiteY369" fmla="*/ 127190 h 169248"/>
                  <a:gd name="connsiteX370" fmla="*/ 100086 w 141531"/>
                  <a:gd name="connsiteY370" fmla="*/ 126846 h 169248"/>
                  <a:gd name="connsiteX371" fmla="*/ 100201 w 141531"/>
                  <a:gd name="connsiteY371" fmla="*/ 126984 h 169248"/>
                  <a:gd name="connsiteX372" fmla="*/ 100155 w 141531"/>
                  <a:gd name="connsiteY372" fmla="*/ 126938 h 169248"/>
                  <a:gd name="connsiteX373" fmla="*/ 100086 w 141531"/>
                  <a:gd name="connsiteY373" fmla="*/ 126892 h 169248"/>
                  <a:gd name="connsiteX374" fmla="*/ 99926 w 141531"/>
                  <a:gd name="connsiteY374" fmla="*/ 126755 h 169248"/>
                  <a:gd name="connsiteX375" fmla="*/ 99332 w 141531"/>
                  <a:gd name="connsiteY375" fmla="*/ 126251 h 169248"/>
                  <a:gd name="connsiteX376" fmla="*/ 98143 w 141531"/>
                  <a:gd name="connsiteY376" fmla="*/ 125243 h 169248"/>
                  <a:gd name="connsiteX377" fmla="*/ 95627 w 141531"/>
                  <a:gd name="connsiteY377" fmla="*/ 123480 h 169248"/>
                  <a:gd name="connsiteX378" fmla="*/ 92700 w 141531"/>
                  <a:gd name="connsiteY378" fmla="*/ 121900 h 169248"/>
                  <a:gd name="connsiteX379" fmla="*/ 86686 w 141531"/>
                  <a:gd name="connsiteY379" fmla="*/ 119747 h 169248"/>
                  <a:gd name="connsiteX380" fmla="*/ 83347 w 141531"/>
                  <a:gd name="connsiteY380" fmla="*/ 118945 h 169248"/>
                  <a:gd name="connsiteX381" fmla="*/ 82913 w 141531"/>
                  <a:gd name="connsiteY381" fmla="*/ 118831 h 169248"/>
                  <a:gd name="connsiteX382" fmla="*/ 82684 w 141531"/>
                  <a:gd name="connsiteY382" fmla="*/ 118785 h 169248"/>
                  <a:gd name="connsiteX383" fmla="*/ 82776 w 141531"/>
                  <a:gd name="connsiteY383" fmla="*/ 118808 h 169248"/>
                  <a:gd name="connsiteX384" fmla="*/ 82730 w 141531"/>
                  <a:gd name="connsiteY384" fmla="*/ 118808 h 169248"/>
                  <a:gd name="connsiteX385" fmla="*/ 82615 w 141531"/>
                  <a:gd name="connsiteY385" fmla="*/ 118762 h 169248"/>
                  <a:gd name="connsiteX386" fmla="*/ 81724 w 141531"/>
                  <a:gd name="connsiteY386" fmla="*/ 118625 h 169248"/>
                  <a:gd name="connsiteX387" fmla="*/ 79963 w 141531"/>
                  <a:gd name="connsiteY387" fmla="*/ 118327 h 169248"/>
                  <a:gd name="connsiteX388" fmla="*/ 72942 w 141531"/>
                  <a:gd name="connsiteY388" fmla="*/ 117205 h 169248"/>
                  <a:gd name="connsiteX389" fmla="*/ 65922 w 141531"/>
                  <a:gd name="connsiteY389" fmla="*/ 116174 h 169248"/>
                  <a:gd name="connsiteX390" fmla="*/ 65030 w 141531"/>
                  <a:gd name="connsiteY390" fmla="*/ 116037 h 169248"/>
                  <a:gd name="connsiteX391" fmla="*/ 64619 w 141531"/>
                  <a:gd name="connsiteY391" fmla="*/ 115968 h 169248"/>
                  <a:gd name="connsiteX392" fmla="*/ 64390 w 141531"/>
                  <a:gd name="connsiteY392" fmla="*/ 115922 h 169248"/>
                  <a:gd name="connsiteX393" fmla="*/ 63955 w 141531"/>
                  <a:gd name="connsiteY393" fmla="*/ 115831 h 169248"/>
                  <a:gd name="connsiteX394" fmla="*/ 62149 w 141531"/>
                  <a:gd name="connsiteY394" fmla="*/ 115418 h 169248"/>
                  <a:gd name="connsiteX395" fmla="*/ 58353 w 141531"/>
                  <a:gd name="connsiteY395" fmla="*/ 114273 h 169248"/>
                  <a:gd name="connsiteX396" fmla="*/ 54923 w 141531"/>
                  <a:gd name="connsiteY396" fmla="*/ 112899 h 169248"/>
                  <a:gd name="connsiteX397" fmla="*/ 53299 w 141531"/>
                  <a:gd name="connsiteY397" fmla="*/ 112166 h 169248"/>
                  <a:gd name="connsiteX398" fmla="*/ 52887 w 141531"/>
                  <a:gd name="connsiteY398" fmla="*/ 112006 h 169248"/>
                  <a:gd name="connsiteX399" fmla="*/ 52773 w 141531"/>
                  <a:gd name="connsiteY399" fmla="*/ 111937 h 169248"/>
                  <a:gd name="connsiteX400" fmla="*/ 52521 w 141531"/>
                  <a:gd name="connsiteY400" fmla="*/ 111823 h 169248"/>
                  <a:gd name="connsiteX401" fmla="*/ 52476 w 141531"/>
                  <a:gd name="connsiteY401" fmla="*/ 111823 h 169248"/>
                  <a:gd name="connsiteX402" fmla="*/ 52270 w 141531"/>
                  <a:gd name="connsiteY402" fmla="*/ 111662 h 169248"/>
                  <a:gd name="connsiteX403" fmla="*/ 51424 w 141531"/>
                  <a:gd name="connsiteY403" fmla="*/ 111159 h 169248"/>
                  <a:gd name="connsiteX404" fmla="*/ 48177 w 141531"/>
                  <a:gd name="connsiteY404" fmla="*/ 108914 h 169248"/>
                  <a:gd name="connsiteX405" fmla="*/ 46599 w 141531"/>
                  <a:gd name="connsiteY405" fmla="*/ 107586 h 169248"/>
                  <a:gd name="connsiteX406" fmla="*/ 45295 w 141531"/>
                  <a:gd name="connsiteY406" fmla="*/ 106304 h 169248"/>
                  <a:gd name="connsiteX407" fmla="*/ 37406 w 141531"/>
                  <a:gd name="connsiteY407" fmla="*/ 93295 h 169248"/>
                  <a:gd name="connsiteX408" fmla="*/ 32329 w 141531"/>
                  <a:gd name="connsiteY408" fmla="*/ 79990 h 169248"/>
                  <a:gd name="connsiteX409" fmla="*/ 29288 w 141531"/>
                  <a:gd name="connsiteY409" fmla="*/ 73738 h 169248"/>
                  <a:gd name="connsiteX410" fmla="*/ 25743 w 141531"/>
                  <a:gd name="connsiteY410" fmla="*/ 67623 h 169248"/>
                  <a:gd name="connsiteX411" fmla="*/ 18037 w 141531"/>
                  <a:gd name="connsiteY411" fmla="*/ 55577 h 169248"/>
                  <a:gd name="connsiteX412" fmla="*/ 10605 w 141531"/>
                  <a:gd name="connsiteY412" fmla="*/ 43187 h 169248"/>
                  <a:gd name="connsiteX413" fmla="*/ 9118 w 141531"/>
                  <a:gd name="connsiteY413" fmla="*/ 39774 h 169248"/>
                  <a:gd name="connsiteX414" fmla="*/ 7907 w 141531"/>
                  <a:gd name="connsiteY414" fmla="*/ 36408 h 169248"/>
                  <a:gd name="connsiteX415" fmla="*/ 6031 w 141531"/>
                  <a:gd name="connsiteY415" fmla="*/ 29285 h 169248"/>
                  <a:gd name="connsiteX416" fmla="*/ 4819 w 141531"/>
                  <a:gd name="connsiteY416" fmla="*/ 22232 h 169248"/>
                  <a:gd name="connsiteX417" fmla="*/ 4270 w 141531"/>
                  <a:gd name="connsiteY417" fmla="*/ 14972 h 169248"/>
                  <a:gd name="connsiteX418" fmla="*/ 3996 w 141531"/>
                  <a:gd name="connsiteY418" fmla="*/ 11422 h 169248"/>
                  <a:gd name="connsiteX419" fmla="*/ 3950 w 141531"/>
                  <a:gd name="connsiteY419" fmla="*/ 7781 h 169248"/>
                  <a:gd name="connsiteX420" fmla="*/ 4088 w 141531"/>
                  <a:gd name="connsiteY420" fmla="*/ 590 h 169248"/>
                  <a:gd name="connsiteX421" fmla="*/ 5208 w 141531"/>
                  <a:gd name="connsiteY421" fmla="*/ 750 h 1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141531" h="169248">
                    <a:moveTo>
                      <a:pt x="5162" y="521"/>
                    </a:moveTo>
                    <a:cubicBezTo>
                      <a:pt x="5094" y="2903"/>
                      <a:pt x="5254" y="5285"/>
                      <a:pt x="5345" y="7644"/>
                    </a:cubicBezTo>
                    <a:cubicBezTo>
                      <a:pt x="5414" y="8834"/>
                      <a:pt x="5391" y="10048"/>
                      <a:pt x="5551" y="11147"/>
                    </a:cubicBezTo>
                    <a:lnTo>
                      <a:pt x="5986" y="14697"/>
                    </a:lnTo>
                    <a:lnTo>
                      <a:pt x="6832" y="21728"/>
                    </a:lnTo>
                    <a:cubicBezTo>
                      <a:pt x="7335" y="24041"/>
                      <a:pt x="7769" y="26400"/>
                      <a:pt x="8341" y="28713"/>
                    </a:cubicBezTo>
                    <a:lnTo>
                      <a:pt x="10353" y="35354"/>
                    </a:lnTo>
                    <a:lnTo>
                      <a:pt x="11680" y="38652"/>
                    </a:lnTo>
                    <a:cubicBezTo>
                      <a:pt x="12137" y="39706"/>
                      <a:pt x="12686" y="40690"/>
                      <a:pt x="13189" y="41744"/>
                    </a:cubicBezTo>
                    <a:cubicBezTo>
                      <a:pt x="15361" y="45843"/>
                      <a:pt x="18197" y="49622"/>
                      <a:pt x="20918" y="53561"/>
                    </a:cubicBezTo>
                    <a:lnTo>
                      <a:pt x="29082" y="65310"/>
                    </a:lnTo>
                    <a:cubicBezTo>
                      <a:pt x="30431" y="67417"/>
                      <a:pt x="31712" y="69295"/>
                      <a:pt x="32947" y="71447"/>
                    </a:cubicBezTo>
                    <a:cubicBezTo>
                      <a:pt x="34182" y="73577"/>
                      <a:pt x="35394" y="75730"/>
                      <a:pt x="36423" y="77906"/>
                    </a:cubicBezTo>
                    <a:cubicBezTo>
                      <a:pt x="38641" y="82257"/>
                      <a:pt x="40310" y="87089"/>
                      <a:pt x="42048" y="91120"/>
                    </a:cubicBezTo>
                    <a:lnTo>
                      <a:pt x="43557" y="94372"/>
                    </a:lnTo>
                    <a:lnTo>
                      <a:pt x="43649" y="94555"/>
                    </a:lnTo>
                    <a:lnTo>
                      <a:pt x="43695" y="94670"/>
                    </a:lnTo>
                    <a:lnTo>
                      <a:pt x="43695" y="94716"/>
                    </a:lnTo>
                    <a:cubicBezTo>
                      <a:pt x="43557" y="94395"/>
                      <a:pt x="43695" y="94647"/>
                      <a:pt x="43672" y="94578"/>
                    </a:cubicBezTo>
                    <a:lnTo>
                      <a:pt x="43878" y="94967"/>
                    </a:lnTo>
                    <a:lnTo>
                      <a:pt x="44312" y="95723"/>
                    </a:lnTo>
                    <a:cubicBezTo>
                      <a:pt x="44609" y="96250"/>
                      <a:pt x="44907" y="96777"/>
                      <a:pt x="45181" y="97189"/>
                    </a:cubicBezTo>
                    <a:cubicBezTo>
                      <a:pt x="46279" y="98975"/>
                      <a:pt x="47719" y="100693"/>
                      <a:pt x="49228" y="102181"/>
                    </a:cubicBezTo>
                    <a:cubicBezTo>
                      <a:pt x="49640" y="102571"/>
                      <a:pt x="50098" y="103074"/>
                      <a:pt x="50509" y="103349"/>
                    </a:cubicBezTo>
                    <a:lnTo>
                      <a:pt x="51675" y="104288"/>
                    </a:lnTo>
                    <a:cubicBezTo>
                      <a:pt x="52544" y="104861"/>
                      <a:pt x="53413" y="105502"/>
                      <a:pt x="54374" y="106006"/>
                    </a:cubicBezTo>
                    <a:lnTo>
                      <a:pt x="55060" y="106395"/>
                    </a:lnTo>
                    <a:lnTo>
                      <a:pt x="55243" y="106487"/>
                    </a:lnTo>
                    <a:lnTo>
                      <a:pt x="55288" y="106487"/>
                    </a:lnTo>
                    <a:cubicBezTo>
                      <a:pt x="55288" y="106487"/>
                      <a:pt x="55517" y="106624"/>
                      <a:pt x="55129" y="106441"/>
                    </a:cubicBezTo>
                    <a:lnTo>
                      <a:pt x="55220" y="106487"/>
                    </a:lnTo>
                    <a:lnTo>
                      <a:pt x="55631" y="106670"/>
                    </a:lnTo>
                    <a:lnTo>
                      <a:pt x="57278" y="107334"/>
                    </a:lnTo>
                    <a:cubicBezTo>
                      <a:pt x="58376" y="107769"/>
                      <a:pt x="59519" y="108296"/>
                      <a:pt x="60502" y="108479"/>
                    </a:cubicBezTo>
                    <a:lnTo>
                      <a:pt x="63544" y="109327"/>
                    </a:lnTo>
                    <a:lnTo>
                      <a:pt x="65236" y="109647"/>
                    </a:lnTo>
                    <a:lnTo>
                      <a:pt x="65671" y="109739"/>
                    </a:lnTo>
                    <a:lnTo>
                      <a:pt x="65899" y="109785"/>
                    </a:lnTo>
                    <a:cubicBezTo>
                      <a:pt x="65510" y="109716"/>
                      <a:pt x="65830" y="109785"/>
                      <a:pt x="65762" y="109762"/>
                    </a:cubicBezTo>
                    <a:lnTo>
                      <a:pt x="65808" y="109762"/>
                    </a:lnTo>
                    <a:cubicBezTo>
                      <a:pt x="65808" y="109762"/>
                      <a:pt x="65922" y="109785"/>
                      <a:pt x="65922" y="109785"/>
                    </a:cubicBezTo>
                    <a:lnTo>
                      <a:pt x="66791" y="109899"/>
                    </a:lnTo>
                    <a:lnTo>
                      <a:pt x="73926" y="110747"/>
                    </a:lnTo>
                    <a:lnTo>
                      <a:pt x="80992" y="111662"/>
                    </a:lnTo>
                    <a:lnTo>
                      <a:pt x="82753" y="111892"/>
                    </a:lnTo>
                    <a:lnTo>
                      <a:pt x="83645" y="112006"/>
                    </a:lnTo>
                    <a:lnTo>
                      <a:pt x="83759" y="112006"/>
                    </a:lnTo>
                    <a:cubicBezTo>
                      <a:pt x="83759" y="112006"/>
                      <a:pt x="84033" y="112075"/>
                      <a:pt x="84033" y="112075"/>
                    </a:cubicBezTo>
                    <a:lnTo>
                      <a:pt x="84239" y="112121"/>
                    </a:lnTo>
                    <a:lnTo>
                      <a:pt x="84674" y="112189"/>
                    </a:lnTo>
                    <a:cubicBezTo>
                      <a:pt x="85817" y="112395"/>
                      <a:pt x="87006" y="112625"/>
                      <a:pt x="88287" y="112968"/>
                    </a:cubicBezTo>
                    <a:cubicBezTo>
                      <a:pt x="90802" y="113540"/>
                      <a:pt x="93203" y="114319"/>
                      <a:pt x="95741" y="115418"/>
                    </a:cubicBezTo>
                    <a:cubicBezTo>
                      <a:pt x="97731" y="116243"/>
                      <a:pt x="100521" y="117823"/>
                      <a:pt x="102533" y="119312"/>
                    </a:cubicBezTo>
                    <a:cubicBezTo>
                      <a:pt x="103105" y="119701"/>
                      <a:pt x="103585" y="120159"/>
                      <a:pt x="104111" y="120571"/>
                    </a:cubicBezTo>
                    <a:lnTo>
                      <a:pt x="104889" y="121213"/>
                    </a:lnTo>
                    <a:lnTo>
                      <a:pt x="105072" y="121373"/>
                    </a:lnTo>
                    <a:lnTo>
                      <a:pt x="105186" y="121465"/>
                    </a:lnTo>
                    <a:lnTo>
                      <a:pt x="105232" y="121510"/>
                    </a:lnTo>
                    <a:cubicBezTo>
                      <a:pt x="105232" y="121510"/>
                      <a:pt x="105117" y="121373"/>
                      <a:pt x="105438" y="121693"/>
                    </a:cubicBezTo>
                    <a:lnTo>
                      <a:pt x="105758" y="122014"/>
                    </a:lnTo>
                    <a:lnTo>
                      <a:pt x="108273" y="124533"/>
                    </a:lnTo>
                    <a:cubicBezTo>
                      <a:pt x="109096" y="125312"/>
                      <a:pt x="109942" y="126503"/>
                      <a:pt x="110788" y="127465"/>
                    </a:cubicBezTo>
                    <a:cubicBezTo>
                      <a:pt x="111635" y="128495"/>
                      <a:pt x="112481" y="129549"/>
                      <a:pt x="113144" y="130579"/>
                    </a:cubicBezTo>
                    <a:cubicBezTo>
                      <a:pt x="114630" y="132640"/>
                      <a:pt x="115934" y="134702"/>
                      <a:pt x="117214" y="136809"/>
                    </a:cubicBezTo>
                    <a:lnTo>
                      <a:pt x="120736" y="143198"/>
                    </a:lnTo>
                    <a:lnTo>
                      <a:pt x="124075" y="149198"/>
                    </a:lnTo>
                    <a:lnTo>
                      <a:pt x="124303" y="149565"/>
                    </a:lnTo>
                    <a:lnTo>
                      <a:pt x="124349" y="149657"/>
                    </a:lnTo>
                    <a:lnTo>
                      <a:pt x="124349" y="149702"/>
                    </a:lnTo>
                    <a:cubicBezTo>
                      <a:pt x="124349" y="149702"/>
                      <a:pt x="124121" y="149313"/>
                      <a:pt x="124258" y="149542"/>
                    </a:cubicBezTo>
                    <a:lnTo>
                      <a:pt x="124395" y="149702"/>
                    </a:lnTo>
                    <a:lnTo>
                      <a:pt x="124921" y="150435"/>
                    </a:lnTo>
                    <a:lnTo>
                      <a:pt x="125996" y="151832"/>
                    </a:lnTo>
                    <a:cubicBezTo>
                      <a:pt x="126682" y="152519"/>
                      <a:pt x="127162" y="153114"/>
                      <a:pt x="127962" y="153802"/>
                    </a:cubicBezTo>
                    <a:cubicBezTo>
                      <a:pt x="128717" y="154511"/>
                      <a:pt x="129471" y="155153"/>
                      <a:pt x="130340" y="155702"/>
                    </a:cubicBezTo>
                    <a:lnTo>
                      <a:pt x="130638" y="155909"/>
                    </a:lnTo>
                    <a:lnTo>
                      <a:pt x="130798" y="156023"/>
                    </a:lnTo>
                    <a:lnTo>
                      <a:pt x="130866" y="156069"/>
                    </a:lnTo>
                    <a:cubicBezTo>
                      <a:pt x="130866" y="156069"/>
                      <a:pt x="130386" y="155748"/>
                      <a:pt x="130638" y="155931"/>
                    </a:cubicBezTo>
                    <a:lnTo>
                      <a:pt x="130683" y="155931"/>
                    </a:lnTo>
                    <a:cubicBezTo>
                      <a:pt x="130683" y="155931"/>
                      <a:pt x="131461" y="156389"/>
                      <a:pt x="131461" y="156389"/>
                    </a:cubicBezTo>
                    <a:lnTo>
                      <a:pt x="133016" y="157283"/>
                    </a:lnTo>
                    <a:lnTo>
                      <a:pt x="136103" y="159115"/>
                    </a:lnTo>
                    <a:lnTo>
                      <a:pt x="136858" y="159550"/>
                    </a:lnTo>
                    <a:lnTo>
                      <a:pt x="137498" y="159871"/>
                    </a:lnTo>
                    <a:lnTo>
                      <a:pt x="139099" y="160695"/>
                    </a:lnTo>
                    <a:cubicBezTo>
                      <a:pt x="141294" y="161840"/>
                      <a:pt x="142163" y="164565"/>
                      <a:pt x="141042" y="166787"/>
                    </a:cubicBezTo>
                    <a:cubicBezTo>
                      <a:pt x="140059" y="168733"/>
                      <a:pt x="137864" y="169627"/>
                      <a:pt x="135852" y="169100"/>
                    </a:cubicBezTo>
                    <a:lnTo>
                      <a:pt x="135737" y="169100"/>
                    </a:lnTo>
                    <a:cubicBezTo>
                      <a:pt x="135737" y="169100"/>
                      <a:pt x="133953" y="168573"/>
                      <a:pt x="133953" y="168573"/>
                    </a:cubicBezTo>
                    <a:lnTo>
                      <a:pt x="133519" y="168459"/>
                    </a:lnTo>
                    <a:lnTo>
                      <a:pt x="132901" y="168275"/>
                    </a:lnTo>
                    <a:lnTo>
                      <a:pt x="132010" y="168001"/>
                    </a:lnTo>
                    <a:lnTo>
                      <a:pt x="130249" y="167451"/>
                    </a:lnTo>
                    <a:cubicBezTo>
                      <a:pt x="129654" y="167268"/>
                      <a:pt x="128991" y="166970"/>
                      <a:pt x="128351" y="166741"/>
                    </a:cubicBezTo>
                    <a:lnTo>
                      <a:pt x="126430" y="165985"/>
                    </a:lnTo>
                    <a:lnTo>
                      <a:pt x="125950" y="165802"/>
                    </a:lnTo>
                    <a:lnTo>
                      <a:pt x="125721" y="165710"/>
                    </a:lnTo>
                    <a:lnTo>
                      <a:pt x="125607" y="165642"/>
                    </a:lnTo>
                    <a:lnTo>
                      <a:pt x="125561" y="165642"/>
                    </a:lnTo>
                    <a:cubicBezTo>
                      <a:pt x="125561" y="165642"/>
                      <a:pt x="125309" y="165504"/>
                      <a:pt x="125309" y="165504"/>
                    </a:cubicBezTo>
                    <a:lnTo>
                      <a:pt x="124486" y="165092"/>
                    </a:lnTo>
                    <a:lnTo>
                      <a:pt x="123663" y="164680"/>
                    </a:lnTo>
                    <a:lnTo>
                      <a:pt x="123251" y="164474"/>
                    </a:lnTo>
                    <a:lnTo>
                      <a:pt x="123045" y="164382"/>
                    </a:lnTo>
                    <a:lnTo>
                      <a:pt x="122588" y="164107"/>
                    </a:lnTo>
                    <a:lnTo>
                      <a:pt x="121010" y="163168"/>
                    </a:lnTo>
                    <a:lnTo>
                      <a:pt x="120622" y="162916"/>
                    </a:lnTo>
                    <a:lnTo>
                      <a:pt x="120416" y="162802"/>
                    </a:lnTo>
                    <a:lnTo>
                      <a:pt x="120324" y="162733"/>
                    </a:lnTo>
                    <a:lnTo>
                      <a:pt x="119684" y="162275"/>
                    </a:lnTo>
                    <a:lnTo>
                      <a:pt x="118975" y="161702"/>
                    </a:lnTo>
                    <a:lnTo>
                      <a:pt x="117534" y="160558"/>
                    </a:lnTo>
                    <a:cubicBezTo>
                      <a:pt x="116505" y="159664"/>
                      <a:pt x="115362" y="158428"/>
                      <a:pt x="114287" y="157374"/>
                    </a:cubicBezTo>
                    <a:lnTo>
                      <a:pt x="109645" y="151283"/>
                    </a:lnTo>
                    <a:lnTo>
                      <a:pt x="105346" y="145214"/>
                    </a:lnTo>
                    <a:lnTo>
                      <a:pt x="103128" y="142442"/>
                    </a:lnTo>
                    <a:cubicBezTo>
                      <a:pt x="102373" y="141480"/>
                      <a:pt x="101641" y="140725"/>
                      <a:pt x="100910" y="139854"/>
                    </a:cubicBezTo>
                    <a:cubicBezTo>
                      <a:pt x="100201" y="138984"/>
                      <a:pt x="99378" y="138228"/>
                      <a:pt x="98600" y="137427"/>
                    </a:cubicBezTo>
                    <a:cubicBezTo>
                      <a:pt x="98211" y="137038"/>
                      <a:pt x="97822" y="136626"/>
                      <a:pt x="97434" y="136236"/>
                    </a:cubicBezTo>
                    <a:lnTo>
                      <a:pt x="96199" y="135183"/>
                    </a:lnTo>
                    <a:lnTo>
                      <a:pt x="94987" y="134129"/>
                    </a:lnTo>
                    <a:lnTo>
                      <a:pt x="94827" y="133992"/>
                    </a:lnTo>
                    <a:lnTo>
                      <a:pt x="94735" y="133923"/>
                    </a:lnTo>
                    <a:cubicBezTo>
                      <a:pt x="94735" y="133923"/>
                      <a:pt x="95101" y="134198"/>
                      <a:pt x="94896" y="134061"/>
                    </a:cubicBezTo>
                    <a:lnTo>
                      <a:pt x="94850" y="134061"/>
                    </a:lnTo>
                    <a:cubicBezTo>
                      <a:pt x="94850" y="134061"/>
                      <a:pt x="94484" y="133786"/>
                      <a:pt x="94484" y="133786"/>
                    </a:cubicBezTo>
                    <a:lnTo>
                      <a:pt x="93729" y="133259"/>
                    </a:lnTo>
                    <a:cubicBezTo>
                      <a:pt x="93157" y="132824"/>
                      <a:pt x="92883" y="132755"/>
                      <a:pt x="92540" y="132549"/>
                    </a:cubicBezTo>
                    <a:lnTo>
                      <a:pt x="92037" y="132274"/>
                    </a:lnTo>
                    <a:lnTo>
                      <a:pt x="91374" y="131999"/>
                    </a:lnTo>
                    <a:cubicBezTo>
                      <a:pt x="87966" y="130419"/>
                      <a:pt x="83645" y="129686"/>
                      <a:pt x="79025" y="129320"/>
                    </a:cubicBezTo>
                    <a:lnTo>
                      <a:pt x="64321" y="128014"/>
                    </a:lnTo>
                    <a:lnTo>
                      <a:pt x="63407" y="127900"/>
                    </a:lnTo>
                    <a:lnTo>
                      <a:pt x="63178" y="127900"/>
                    </a:lnTo>
                    <a:cubicBezTo>
                      <a:pt x="63178" y="127900"/>
                      <a:pt x="62561" y="127762"/>
                      <a:pt x="62561" y="127762"/>
                    </a:cubicBezTo>
                    <a:lnTo>
                      <a:pt x="62126" y="127694"/>
                    </a:lnTo>
                    <a:lnTo>
                      <a:pt x="60319" y="127327"/>
                    </a:lnTo>
                    <a:lnTo>
                      <a:pt x="59611" y="127190"/>
                    </a:lnTo>
                    <a:lnTo>
                      <a:pt x="59153" y="127075"/>
                    </a:lnTo>
                    <a:lnTo>
                      <a:pt x="58261" y="126892"/>
                    </a:lnTo>
                    <a:cubicBezTo>
                      <a:pt x="57644" y="126732"/>
                      <a:pt x="57118" y="126640"/>
                      <a:pt x="56432" y="126434"/>
                    </a:cubicBezTo>
                    <a:cubicBezTo>
                      <a:pt x="53665" y="125656"/>
                      <a:pt x="51058" y="124808"/>
                      <a:pt x="48451" y="123548"/>
                    </a:cubicBezTo>
                    <a:lnTo>
                      <a:pt x="47490" y="123091"/>
                    </a:lnTo>
                    <a:lnTo>
                      <a:pt x="46804" y="122747"/>
                    </a:lnTo>
                    <a:lnTo>
                      <a:pt x="46416" y="122518"/>
                    </a:lnTo>
                    <a:lnTo>
                      <a:pt x="44815" y="121579"/>
                    </a:lnTo>
                    <a:cubicBezTo>
                      <a:pt x="44540" y="121442"/>
                      <a:pt x="44312" y="121304"/>
                      <a:pt x="44015" y="121098"/>
                    </a:cubicBezTo>
                    <a:lnTo>
                      <a:pt x="43077" y="120457"/>
                    </a:lnTo>
                    <a:lnTo>
                      <a:pt x="41202" y="119152"/>
                    </a:lnTo>
                    <a:cubicBezTo>
                      <a:pt x="40058" y="118258"/>
                      <a:pt x="38984" y="117365"/>
                      <a:pt x="37909" y="116403"/>
                    </a:cubicBezTo>
                    <a:lnTo>
                      <a:pt x="36377" y="114892"/>
                    </a:lnTo>
                    <a:lnTo>
                      <a:pt x="35622" y="114136"/>
                    </a:lnTo>
                    <a:lnTo>
                      <a:pt x="35371" y="113861"/>
                    </a:lnTo>
                    <a:lnTo>
                      <a:pt x="35302" y="113792"/>
                    </a:lnTo>
                    <a:lnTo>
                      <a:pt x="35142" y="113609"/>
                    </a:lnTo>
                    <a:lnTo>
                      <a:pt x="34868" y="113266"/>
                    </a:lnTo>
                    <a:cubicBezTo>
                      <a:pt x="33450" y="111640"/>
                      <a:pt x="31323" y="108708"/>
                      <a:pt x="30111" y="106464"/>
                    </a:cubicBezTo>
                    <a:cubicBezTo>
                      <a:pt x="29379" y="105273"/>
                      <a:pt x="28830" y="104036"/>
                      <a:pt x="28190" y="102822"/>
                    </a:cubicBezTo>
                    <a:lnTo>
                      <a:pt x="28076" y="102594"/>
                    </a:lnTo>
                    <a:lnTo>
                      <a:pt x="27893" y="102227"/>
                    </a:lnTo>
                    <a:lnTo>
                      <a:pt x="27847" y="102113"/>
                    </a:lnTo>
                    <a:lnTo>
                      <a:pt x="27687" y="101700"/>
                    </a:lnTo>
                    <a:lnTo>
                      <a:pt x="27344" y="100830"/>
                    </a:lnTo>
                    <a:lnTo>
                      <a:pt x="26681" y="99113"/>
                    </a:lnTo>
                    <a:lnTo>
                      <a:pt x="25995" y="97395"/>
                    </a:lnTo>
                    <a:lnTo>
                      <a:pt x="25835" y="96983"/>
                    </a:lnTo>
                    <a:lnTo>
                      <a:pt x="25743" y="96754"/>
                    </a:lnTo>
                    <a:lnTo>
                      <a:pt x="25560" y="96296"/>
                    </a:lnTo>
                    <a:lnTo>
                      <a:pt x="25515" y="96181"/>
                    </a:lnTo>
                    <a:lnTo>
                      <a:pt x="25240" y="95288"/>
                    </a:lnTo>
                    <a:lnTo>
                      <a:pt x="24120" y="91807"/>
                    </a:lnTo>
                    <a:cubicBezTo>
                      <a:pt x="23480" y="89929"/>
                      <a:pt x="22542" y="87021"/>
                      <a:pt x="21833" y="85234"/>
                    </a:cubicBezTo>
                    <a:lnTo>
                      <a:pt x="20575" y="82005"/>
                    </a:lnTo>
                    <a:lnTo>
                      <a:pt x="19043" y="78661"/>
                    </a:lnTo>
                    <a:cubicBezTo>
                      <a:pt x="18197" y="76829"/>
                      <a:pt x="16871" y="74241"/>
                      <a:pt x="15887" y="72341"/>
                    </a:cubicBezTo>
                    <a:cubicBezTo>
                      <a:pt x="13578" y="68012"/>
                      <a:pt x="11291" y="63661"/>
                      <a:pt x="9027" y="59309"/>
                    </a:cubicBezTo>
                    <a:lnTo>
                      <a:pt x="7289" y="55989"/>
                    </a:lnTo>
                    <a:lnTo>
                      <a:pt x="5665" y="52691"/>
                    </a:lnTo>
                    <a:cubicBezTo>
                      <a:pt x="5117" y="51615"/>
                      <a:pt x="4591" y="50241"/>
                      <a:pt x="4065" y="49027"/>
                    </a:cubicBezTo>
                    <a:lnTo>
                      <a:pt x="3287" y="47172"/>
                    </a:lnTo>
                    <a:lnTo>
                      <a:pt x="3219" y="47011"/>
                    </a:lnTo>
                    <a:lnTo>
                      <a:pt x="3219" y="46943"/>
                    </a:lnTo>
                    <a:cubicBezTo>
                      <a:pt x="3219" y="46943"/>
                      <a:pt x="3173" y="46828"/>
                      <a:pt x="3173" y="46828"/>
                    </a:cubicBezTo>
                    <a:lnTo>
                      <a:pt x="3104" y="46622"/>
                    </a:lnTo>
                    <a:lnTo>
                      <a:pt x="2990" y="46187"/>
                    </a:lnTo>
                    <a:lnTo>
                      <a:pt x="2739" y="45294"/>
                    </a:lnTo>
                    <a:cubicBezTo>
                      <a:pt x="2006" y="43003"/>
                      <a:pt x="1458" y="40416"/>
                      <a:pt x="932" y="37690"/>
                    </a:cubicBezTo>
                    <a:lnTo>
                      <a:pt x="406" y="34026"/>
                    </a:lnTo>
                    <a:cubicBezTo>
                      <a:pt x="269" y="32767"/>
                      <a:pt x="177" y="31438"/>
                      <a:pt x="86" y="30133"/>
                    </a:cubicBezTo>
                    <a:cubicBezTo>
                      <a:pt x="-29" y="27568"/>
                      <a:pt x="-29" y="25026"/>
                      <a:pt x="86" y="22507"/>
                    </a:cubicBezTo>
                    <a:cubicBezTo>
                      <a:pt x="269" y="19896"/>
                      <a:pt x="452" y="17583"/>
                      <a:pt x="772" y="15063"/>
                    </a:cubicBezTo>
                    <a:lnTo>
                      <a:pt x="1366" y="11308"/>
                    </a:lnTo>
                    <a:lnTo>
                      <a:pt x="1526" y="10369"/>
                    </a:lnTo>
                    <a:cubicBezTo>
                      <a:pt x="1595" y="9957"/>
                      <a:pt x="1663" y="9750"/>
                      <a:pt x="1732" y="9430"/>
                    </a:cubicBezTo>
                    <a:lnTo>
                      <a:pt x="2167" y="7620"/>
                    </a:lnTo>
                    <a:lnTo>
                      <a:pt x="3058" y="4025"/>
                    </a:lnTo>
                    <a:lnTo>
                      <a:pt x="3287" y="3132"/>
                    </a:lnTo>
                    <a:cubicBezTo>
                      <a:pt x="3401" y="2697"/>
                      <a:pt x="3470" y="2491"/>
                      <a:pt x="3562" y="2193"/>
                    </a:cubicBezTo>
                    <a:lnTo>
                      <a:pt x="4133" y="429"/>
                    </a:lnTo>
                    <a:lnTo>
                      <a:pt x="4133" y="429"/>
                    </a:lnTo>
                    <a:cubicBezTo>
                      <a:pt x="4225" y="86"/>
                      <a:pt x="4545" y="-51"/>
                      <a:pt x="4842" y="17"/>
                    </a:cubicBezTo>
                    <a:cubicBezTo>
                      <a:pt x="5094" y="109"/>
                      <a:pt x="5254" y="338"/>
                      <a:pt x="5231" y="590"/>
                    </a:cubicBezTo>
                    <a:close/>
                    <a:moveTo>
                      <a:pt x="5140" y="636"/>
                    </a:moveTo>
                    <a:lnTo>
                      <a:pt x="4865" y="2491"/>
                    </a:lnTo>
                    <a:cubicBezTo>
                      <a:pt x="4842" y="2742"/>
                      <a:pt x="4751" y="3155"/>
                      <a:pt x="4751" y="3338"/>
                    </a:cubicBezTo>
                    <a:lnTo>
                      <a:pt x="4682" y="4254"/>
                    </a:lnTo>
                    <a:lnTo>
                      <a:pt x="4385" y="7941"/>
                    </a:lnTo>
                    <a:lnTo>
                      <a:pt x="4225" y="9773"/>
                    </a:lnTo>
                    <a:cubicBezTo>
                      <a:pt x="4202" y="10071"/>
                      <a:pt x="4156" y="10437"/>
                      <a:pt x="4156" y="10644"/>
                    </a:cubicBezTo>
                    <a:lnTo>
                      <a:pt x="4156" y="11559"/>
                    </a:lnTo>
                    <a:cubicBezTo>
                      <a:pt x="4156" y="11559"/>
                      <a:pt x="4088" y="15155"/>
                      <a:pt x="4088" y="15155"/>
                    </a:cubicBezTo>
                    <a:cubicBezTo>
                      <a:pt x="4133" y="17560"/>
                      <a:pt x="4248" y="20148"/>
                      <a:pt x="4339" y="22438"/>
                    </a:cubicBezTo>
                    <a:cubicBezTo>
                      <a:pt x="4545" y="24820"/>
                      <a:pt x="4819" y="27202"/>
                      <a:pt x="5208" y="29515"/>
                    </a:cubicBezTo>
                    <a:lnTo>
                      <a:pt x="5871" y="32950"/>
                    </a:lnTo>
                    <a:lnTo>
                      <a:pt x="6763" y="36522"/>
                    </a:lnTo>
                    <a:cubicBezTo>
                      <a:pt x="7426" y="38538"/>
                      <a:pt x="8044" y="40736"/>
                      <a:pt x="9073" y="43026"/>
                    </a:cubicBezTo>
                    <a:lnTo>
                      <a:pt x="9416" y="43897"/>
                    </a:lnTo>
                    <a:lnTo>
                      <a:pt x="9599" y="44309"/>
                    </a:lnTo>
                    <a:lnTo>
                      <a:pt x="9690" y="44515"/>
                    </a:lnTo>
                    <a:lnTo>
                      <a:pt x="9690" y="44629"/>
                    </a:lnTo>
                    <a:cubicBezTo>
                      <a:pt x="9690" y="44629"/>
                      <a:pt x="9759" y="44676"/>
                      <a:pt x="9759" y="44676"/>
                    </a:cubicBezTo>
                    <a:cubicBezTo>
                      <a:pt x="9690" y="44469"/>
                      <a:pt x="9759" y="44629"/>
                      <a:pt x="9759" y="44629"/>
                    </a:cubicBezTo>
                    <a:lnTo>
                      <a:pt x="10536" y="46118"/>
                    </a:lnTo>
                    <a:cubicBezTo>
                      <a:pt x="11108" y="47103"/>
                      <a:pt x="11474" y="48019"/>
                      <a:pt x="12160" y="49072"/>
                    </a:cubicBezTo>
                    <a:lnTo>
                      <a:pt x="14081" y="52233"/>
                    </a:lnTo>
                    <a:lnTo>
                      <a:pt x="16002" y="55279"/>
                    </a:lnTo>
                    <a:cubicBezTo>
                      <a:pt x="18631" y="59401"/>
                      <a:pt x="21238" y="63569"/>
                      <a:pt x="23799" y="67737"/>
                    </a:cubicBezTo>
                    <a:cubicBezTo>
                      <a:pt x="25240" y="70142"/>
                      <a:pt x="26292" y="71860"/>
                      <a:pt x="27664" y="74379"/>
                    </a:cubicBezTo>
                    <a:lnTo>
                      <a:pt x="29402" y="77608"/>
                    </a:lnTo>
                    <a:lnTo>
                      <a:pt x="29494" y="77814"/>
                    </a:lnTo>
                    <a:lnTo>
                      <a:pt x="29699" y="78226"/>
                    </a:lnTo>
                    <a:lnTo>
                      <a:pt x="29905" y="78638"/>
                    </a:lnTo>
                    <a:lnTo>
                      <a:pt x="30294" y="79486"/>
                    </a:lnTo>
                    <a:lnTo>
                      <a:pt x="31072" y="81135"/>
                    </a:lnTo>
                    <a:lnTo>
                      <a:pt x="31460" y="81959"/>
                    </a:lnTo>
                    <a:lnTo>
                      <a:pt x="31643" y="82372"/>
                    </a:lnTo>
                    <a:lnTo>
                      <a:pt x="31735" y="82578"/>
                    </a:lnTo>
                    <a:lnTo>
                      <a:pt x="31917" y="82990"/>
                    </a:lnTo>
                    <a:lnTo>
                      <a:pt x="32581" y="84730"/>
                    </a:lnTo>
                    <a:lnTo>
                      <a:pt x="33267" y="86425"/>
                    </a:lnTo>
                    <a:lnTo>
                      <a:pt x="33998" y="88326"/>
                    </a:lnTo>
                    <a:lnTo>
                      <a:pt x="35279" y="91784"/>
                    </a:lnTo>
                    <a:lnTo>
                      <a:pt x="35599" y="92654"/>
                    </a:lnTo>
                    <a:lnTo>
                      <a:pt x="35645" y="92769"/>
                    </a:lnTo>
                    <a:lnTo>
                      <a:pt x="35645" y="92814"/>
                    </a:lnTo>
                    <a:cubicBezTo>
                      <a:pt x="35394" y="92127"/>
                      <a:pt x="35599" y="92654"/>
                      <a:pt x="35554" y="92494"/>
                    </a:cubicBezTo>
                    <a:lnTo>
                      <a:pt x="35645" y="92723"/>
                    </a:lnTo>
                    <a:lnTo>
                      <a:pt x="35828" y="93135"/>
                    </a:lnTo>
                    <a:lnTo>
                      <a:pt x="36583" y="94807"/>
                    </a:lnTo>
                    <a:lnTo>
                      <a:pt x="37337" y="96502"/>
                    </a:lnTo>
                    <a:lnTo>
                      <a:pt x="37726" y="97349"/>
                    </a:lnTo>
                    <a:lnTo>
                      <a:pt x="37909" y="97761"/>
                    </a:lnTo>
                    <a:lnTo>
                      <a:pt x="37955" y="97876"/>
                    </a:lnTo>
                    <a:cubicBezTo>
                      <a:pt x="37726" y="97372"/>
                      <a:pt x="37909" y="97761"/>
                      <a:pt x="37863" y="97670"/>
                    </a:cubicBezTo>
                    <a:lnTo>
                      <a:pt x="37863" y="97716"/>
                    </a:lnTo>
                    <a:cubicBezTo>
                      <a:pt x="37863" y="97716"/>
                      <a:pt x="38000" y="97876"/>
                      <a:pt x="38000" y="97876"/>
                    </a:cubicBezTo>
                    <a:cubicBezTo>
                      <a:pt x="38549" y="98815"/>
                      <a:pt x="39029" y="99800"/>
                      <a:pt x="39647" y="100670"/>
                    </a:cubicBezTo>
                    <a:lnTo>
                      <a:pt x="40516" y="102021"/>
                    </a:lnTo>
                    <a:cubicBezTo>
                      <a:pt x="40813" y="102433"/>
                      <a:pt x="41087" y="102777"/>
                      <a:pt x="41385" y="103166"/>
                    </a:cubicBezTo>
                    <a:cubicBezTo>
                      <a:pt x="41705" y="103556"/>
                      <a:pt x="41865" y="103876"/>
                      <a:pt x="42322" y="104357"/>
                    </a:cubicBezTo>
                    <a:lnTo>
                      <a:pt x="43535" y="105754"/>
                    </a:lnTo>
                    <a:lnTo>
                      <a:pt x="43854" y="106121"/>
                    </a:lnTo>
                    <a:lnTo>
                      <a:pt x="44015" y="106281"/>
                    </a:lnTo>
                    <a:lnTo>
                      <a:pt x="44106" y="106372"/>
                    </a:lnTo>
                    <a:cubicBezTo>
                      <a:pt x="44106" y="106372"/>
                      <a:pt x="44289" y="106578"/>
                      <a:pt x="43969" y="106235"/>
                    </a:cubicBezTo>
                    <a:lnTo>
                      <a:pt x="44015" y="106235"/>
                    </a:lnTo>
                    <a:cubicBezTo>
                      <a:pt x="44015" y="106235"/>
                      <a:pt x="44564" y="106762"/>
                      <a:pt x="44564" y="106762"/>
                    </a:cubicBezTo>
                    <a:lnTo>
                      <a:pt x="45684" y="107815"/>
                    </a:lnTo>
                    <a:cubicBezTo>
                      <a:pt x="46461" y="108479"/>
                      <a:pt x="47285" y="109121"/>
                      <a:pt x="48085" y="109716"/>
                    </a:cubicBezTo>
                    <a:lnTo>
                      <a:pt x="49251" y="110495"/>
                    </a:lnTo>
                    <a:lnTo>
                      <a:pt x="49846" y="110884"/>
                    </a:lnTo>
                    <a:cubicBezTo>
                      <a:pt x="50052" y="111021"/>
                      <a:pt x="50349" y="111159"/>
                      <a:pt x="50623" y="111319"/>
                    </a:cubicBezTo>
                    <a:lnTo>
                      <a:pt x="52224" y="112212"/>
                    </a:lnTo>
                    <a:lnTo>
                      <a:pt x="52636" y="112418"/>
                    </a:lnTo>
                    <a:cubicBezTo>
                      <a:pt x="52247" y="112212"/>
                      <a:pt x="52567" y="112373"/>
                      <a:pt x="52476" y="112327"/>
                    </a:cubicBezTo>
                    <a:lnTo>
                      <a:pt x="52521" y="112327"/>
                    </a:lnTo>
                    <a:cubicBezTo>
                      <a:pt x="52521" y="112327"/>
                      <a:pt x="52613" y="112395"/>
                      <a:pt x="52613" y="112395"/>
                    </a:cubicBezTo>
                    <a:lnTo>
                      <a:pt x="52796" y="112464"/>
                    </a:lnTo>
                    <a:lnTo>
                      <a:pt x="53505" y="112785"/>
                    </a:lnTo>
                    <a:cubicBezTo>
                      <a:pt x="55311" y="113678"/>
                      <a:pt x="57392" y="114319"/>
                      <a:pt x="59313" y="114846"/>
                    </a:cubicBezTo>
                    <a:cubicBezTo>
                      <a:pt x="59793" y="115006"/>
                      <a:pt x="60479" y="115098"/>
                      <a:pt x="61051" y="115281"/>
                    </a:cubicBezTo>
                    <a:lnTo>
                      <a:pt x="61943" y="115464"/>
                    </a:lnTo>
                    <a:lnTo>
                      <a:pt x="62377" y="115579"/>
                    </a:lnTo>
                    <a:cubicBezTo>
                      <a:pt x="62629" y="115625"/>
                      <a:pt x="62080" y="115533"/>
                      <a:pt x="62172" y="115556"/>
                    </a:cubicBezTo>
                    <a:lnTo>
                      <a:pt x="62217" y="115556"/>
                    </a:lnTo>
                    <a:cubicBezTo>
                      <a:pt x="62217" y="115556"/>
                      <a:pt x="62332" y="115579"/>
                      <a:pt x="62332" y="115579"/>
                    </a:cubicBezTo>
                    <a:lnTo>
                      <a:pt x="62561" y="115579"/>
                    </a:lnTo>
                    <a:cubicBezTo>
                      <a:pt x="62561" y="115579"/>
                      <a:pt x="64367" y="115945"/>
                      <a:pt x="64367" y="115945"/>
                    </a:cubicBezTo>
                    <a:lnTo>
                      <a:pt x="64801" y="116037"/>
                    </a:lnTo>
                    <a:lnTo>
                      <a:pt x="64916" y="116037"/>
                    </a:lnTo>
                    <a:cubicBezTo>
                      <a:pt x="64916" y="116037"/>
                      <a:pt x="64962" y="116083"/>
                      <a:pt x="64962" y="116083"/>
                    </a:cubicBezTo>
                    <a:cubicBezTo>
                      <a:pt x="64230" y="115968"/>
                      <a:pt x="64779" y="116037"/>
                      <a:pt x="64641" y="116014"/>
                    </a:cubicBezTo>
                    <a:lnTo>
                      <a:pt x="64870" y="116060"/>
                    </a:lnTo>
                    <a:lnTo>
                      <a:pt x="65785" y="116151"/>
                    </a:lnTo>
                    <a:lnTo>
                      <a:pt x="80283" y="117709"/>
                    </a:lnTo>
                    <a:cubicBezTo>
                      <a:pt x="85360" y="118304"/>
                      <a:pt x="90894" y="119197"/>
                      <a:pt x="96313" y="121922"/>
                    </a:cubicBezTo>
                    <a:lnTo>
                      <a:pt x="97319" y="122426"/>
                    </a:lnTo>
                    <a:cubicBezTo>
                      <a:pt x="97662" y="122610"/>
                      <a:pt x="98028" y="122839"/>
                      <a:pt x="98394" y="123091"/>
                    </a:cubicBezTo>
                    <a:cubicBezTo>
                      <a:pt x="99080" y="123526"/>
                      <a:pt x="99903" y="124030"/>
                      <a:pt x="100292" y="124373"/>
                    </a:cubicBezTo>
                    <a:lnTo>
                      <a:pt x="101024" y="124945"/>
                    </a:lnTo>
                    <a:lnTo>
                      <a:pt x="101390" y="125220"/>
                    </a:lnTo>
                    <a:lnTo>
                      <a:pt x="101687" y="125449"/>
                    </a:lnTo>
                    <a:lnTo>
                      <a:pt x="101779" y="125541"/>
                    </a:lnTo>
                    <a:lnTo>
                      <a:pt x="101961" y="125724"/>
                    </a:lnTo>
                    <a:lnTo>
                      <a:pt x="103471" y="127121"/>
                    </a:lnTo>
                    <a:lnTo>
                      <a:pt x="104980" y="128541"/>
                    </a:lnTo>
                    <a:cubicBezTo>
                      <a:pt x="105438" y="129022"/>
                      <a:pt x="105872" y="129526"/>
                      <a:pt x="106329" y="130030"/>
                    </a:cubicBezTo>
                    <a:cubicBezTo>
                      <a:pt x="107221" y="131014"/>
                      <a:pt x="108159" y="131999"/>
                      <a:pt x="108959" y="133030"/>
                    </a:cubicBezTo>
                    <a:cubicBezTo>
                      <a:pt x="109759" y="134061"/>
                      <a:pt x="110674" y="135137"/>
                      <a:pt x="111383" y="136144"/>
                    </a:cubicBezTo>
                    <a:lnTo>
                      <a:pt x="113624" y="139213"/>
                    </a:lnTo>
                    <a:lnTo>
                      <a:pt x="117626" y="145305"/>
                    </a:lnTo>
                    <a:lnTo>
                      <a:pt x="121673" y="151076"/>
                    </a:lnTo>
                    <a:cubicBezTo>
                      <a:pt x="122337" y="151740"/>
                      <a:pt x="122817" y="152359"/>
                      <a:pt x="123594" y="153114"/>
                    </a:cubicBezTo>
                    <a:lnTo>
                      <a:pt x="124989" y="154305"/>
                    </a:lnTo>
                    <a:lnTo>
                      <a:pt x="125698" y="154901"/>
                    </a:lnTo>
                    <a:lnTo>
                      <a:pt x="125744" y="154901"/>
                    </a:lnTo>
                    <a:cubicBezTo>
                      <a:pt x="125881" y="155061"/>
                      <a:pt x="124761" y="154260"/>
                      <a:pt x="125241" y="154603"/>
                    </a:cubicBezTo>
                    <a:lnTo>
                      <a:pt x="125332" y="154672"/>
                    </a:lnTo>
                    <a:lnTo>
                      <a:pt x="125538" y="154786"/>
                    </a:lnTo>
                    <a:lnTo>
                      <a:pt x="125904" y="155061"/>
                    </a:lnTo>
                    <a:lnTo>
                      <a:pt x="127436" y="156046"/>
                    </a:lnTo>
                    <a:lnTo>
                      <a:pt x="127528" y="156115"/>
                    </a:lnTo>
                    <a:lnTo>
                      <a:pt x="127574" y="156161"/>
                    </a:lnTo>
                    <a:cubicBezTo>
                      <a:pt x="127574" y="156161"/>
                      <a:pt x="127116" y="155909"/>
                      <a:pt x="127368" y="156023"/>
                    </a:cubicBezTo>
                    <a:lnTo>
                      <a:pt x="127574" y="156137"/>
                    </a:lnTo>
                    <a:lnTo>
                      <a:pt x="127962" y="156344"/>
                    </a:lnTo>
                    <a:lnTo>
                      <a:pt x="128762" y="156779"/>
                    </a:lnTo>
                    <a:lnTo>
                      <a:pt x="129563" y="157237"/>
                    </a:lnTo>
                    <a:cubicBezTo>
                      <a:pt x="129563" y="157237"/>
                      <a:pt x="129220" y="157054"/>
                      <a:pt x="129403" y="157145"/>
                    </a:cubicBezTo>
                    <a:lnTo>
                      <a:pt x="129449" y="157145"/>
                    </a:lnTo>
                    <a:cubicBezTo>
                      <a:pt x="129449" y="157145"/>
                      <a:pt x="129540" y="157214"/>
                      <a:pt x="129540" y="157214"/>
                    </a:cubicBezTo>
                    <a:lnTo>
                      <a:pt x="129723" y="157283"/>
                    </a:lnTo>
                    <a:lnTo>
                      <a:pt x="130089" y="157443"/>
                    </a:lnTo>
                    <a:lnTo>
                      <a:pt x="131575" y="158084"/>
                    </a:lnTo>
                    <a:cubicBezTo>
                      <a:pt x="132078" y="158290"/>
                      <a:pt x="132513" y="158519"/>
                      <a:pt x="133085" y="158748"/>
                    </a:cubicBezTo>
                    <a:lnTo>
                      <a:pt x="134822" y="159344"/>
                    </a:lnTo>
                    <a:lnTo>
                      <a:pt x="135692" y="159641"/>
                    </a:lnTo>
                    <a:lnTo>
                      <a:pt x="135806" y="159641"/>
                    </a:lnTo>
                    <a:cubicBezTo>
                      <a:pt x="135806" y="159641"/>
                      <a:pt x="135509" y="159596"/>
                      <a:pt x="135692" y="159641"/>
                    </a:cubicBezTo>
                    <a:lnTo>
                      <a:pt x="135737" y="159641"/>
                    </a:lnTo>
                    <a:cubicBezTo>
                      <a:pt x="135737" y="159641"/>
                      <a:pt x="135966" y="159733"/>
                      <a:pt x="135966" y="159733"/>
                    </a:cubicBezTo>
                    <a:lnTo>
                      <a:pt x="136400" y="159871"/>
                    </a:lnTo>
                    <a:lnTo>
                      <a:pt x="138161" y="160397"/>
                    </a:lnTo>
                    <a:lnTo>
                      <a:pt x="134777" y="168756"/>
                    </a:lnTo>
                    <a:lnTo>
                      <a:pt x="133199" y="167909"/>
                    </a:lnTo>
                    <a:lnTo>
                      <a:pt x="132261" y="167382"/>
                    </a:lnTo>
                    <a:lnTo>
                      <a:pt x="131507" y="166901"/>
                    </a:lnTo>
                    <a:lnTo>
                      <a:pt x="128488" y="165001"/>
                    </a:lnTo>
                    <a:lnTo>
                      <a:pt x="126979" y="164062"/>
                    </a:lnTo>
                    <a:lnTo>
                      <a:pt x="126224" y="163580"/>
                    </a:lnTo>
                    <a:lnTo>
                      <a:pt x="125858" y="163375"/>
                    </a:lnTo>
                    <a:lnTo>
                      <a:pt x="125767" y="163283"/>
                    </a:lnTo>
                    <a:lnTo>
                      <a:pt x="125561" y="163123"/>
                    </a:lnTo>
                    <a:lnTo>
                      <a:pt x="125150" y="162825"/>
                    </a:lnTo>
                    <a:cubicBezTo>
                      <a:pt x="124052" y="162000"/>
                      <a:pt x="123023" y="161084"/>
                      <a:pt x="122039" y="160145"/>
                    </a:cubicBezTo>
                    <a:cubicBezTo>
                      <a:pt x="121033" y="159252"/>
                      <a:pt x="120027" y="157993"/>
                      <a:pt x="119090" y="156916"/>
                    </a:cubicBezTo>
                    <a:lnTo>
                      <a:pt x="118061" y="155450"/>
                    </a:lnTo>
                    <a:lnTo>
                      <a:pt x="117534" y="154741"/>
                    </a:lnTo>
                    <a:lnTo>
                      <a:pt x="117420" y="154557"/>
                    </a:lnTo>
                    <a:lnTo>
                      <a:pt x="117237" y="154305"/>
                    </a:lnTo>
                    <a:lnTo>
                      <a:pt x="117237" y="154237"/>
                    </a:lnTo>
                    <a:cubicBezTo>
                      <a:pt x="117237" y="154237"/>
                      <a:pt x="117169" y="154145"/>
                      <a:pt x="117169" y="154145"/>
                    </a:cubicBezTo>
                    <a:lnTo>
                      <a:pt x="116940" y="153710"/>
                    </a:lnTo>
                    <a:lnTo>
                      <a:pt x="113510" y="147137"/>
                    </a:lnTo>
                    <a:lnTo>
                      <a:pt x="110331" y="140908"/>
                    </a:lnTo>
                    <a:cubicBezTo>
                      <a:pt x="109165" y="138893"/>
                      <a:pt x="107999" y="136900"/>
                      <a:pt x="106741" y="135022"/>
                    </a:cubicBezTo>
                    <a:cubicBezTo>
                      <a:pt x="106146" y="134037"/>
                      <a:pt x="105483" y="133213"/>
                      <a:pt x="104866" y="132366"/>
                    </a:cubicBezTo>
                    <a:cubicBezTo>
                      <a:pt x="104180" y="131495"/>
                      <a:pt x="103723" y="130694"/>
                      <a:pt x="102808" y="129801"/>
                    </a:cubicBezTo>
                    <a:lnTo>
                      <a:pt x="100384" y="127190"/>
                    </a:lnTo>
                    <a:lnTo>
                      <a:pt x="100086" y="126846"/>
                    </a:lnTo>
                    <a:cubicBezTo>
                      <a:pt x="100361" y="127121"/>
                      <a:pt x="100132" y="126915"/>
                      <a:pt x="100201" y="126984"/>
                    </a:cubicBezTo>
                    <a:lnTo>
                      <a:pt x="100155" y="126938"/>
                    </a:lnTo>
                    <a:lnTo>
                      <a:pt x="100086" y="126892"/>
                    </a:lnTo>
                    <a:lnTo>
                      <a:pt x="99926" y="126755"/>
                    </a:lnTo>
                    <a:lnTo>
                      <a:pt x="99332" y="126251"/>
                    </a:lnTo>
                    <a:cubicBezTo>
                      <a:pt x="98943" y="125907"/>
                      <a:pt x="98577" y="125541"/>
                      <a:pt x="98143" y="125243"/>
                    </a:cubicBezTo>
                    <a:cubicBezTo>
                      <a:pt x="97297" y="124602"/>
                      <a:pt x="96450" y="123938"/>
                      <a:pt x="95627" y="123480"/>
                    </a:cubicBezTo>
                    <a:cubicBezTo>
                      <a:pt x="94896" y="122953"/>
                      <a:pt x="93775" y="122404"/>
                      <a:pt x="92700" y="121900"/>
                    </a:cubicBezTo>
                    <a:cubicBezTo>
                      <a:pt x="90916" y="121052"/>
                      <a:pt x="88767" y="120274"/>
                      <a:pt x="86686" y="119747"/>
                    </a:cubicBezTo>
                    <a:cubicBezTo>
                      <a:pt x="85680" y="119472"/>
                      <a:pt x="84536" y="119174"/>
                      <a:pt x="83347" y="118945"/>
                    </a:cubicBezTo>
                    <a:lnTo>
                      <a:pt x="82913" y="118831"/>
                    </a:lnTo>
                    <a:lnTo>
                      <a:pt x="82684" y="118785"/>
                    </a:lnTo>
                    <a:cubicBezTo>
                      <a:pt x="82684" y="118785"/>
                      <a:pt x="82501" y="118762"/>
                      <a:pt x="82776" y="118808"/>
                    </a:cubicBezTo>
                    <a:lnTo>
                      <a:pt x="82730" y="118808"/>
                    </a:lnTo>
                    <a:cubicBezTo>
                      <a:pt x="82730" y="118808"/>
                      <a:pt x="82615" y="118762"/>
                      <a:pt x="82615" y="118762"/>
                    </a:cubicBezTo>
                    <a:lnTo>
                      <a:pt x="81724" y="118625"/>
                    </a:lnTo>
                    <a:lnTo>
                      <a:pt x="79963" y="118327"/>
                    </a:lnTo>
                    <a:lnTo>
                      <a:pt x="72942" y="117205"/>
                    </a:lnTo>
                    <a:lnTo>
                      <a:pt x="65922" y="116174"/>
                    </a:lnTo>
                    <a:lnTo>
                      <a:pt x="65030" y="116037"/>
                    </a:lnTo>
                    <a:lnTo>
                      <a:pt x="64619" y="115968"/>
                    </a:lnTo>
                    <a:lnTo>
                      <a:pt x="64390" y="115922"/>
                    </a:lnTo>
                    <a:lnTo>
                      <a:pt x="63955" y="115831"/>
                    </a:lnTo>
                    <a:lnTo>
                      <a:pt x="62149" y="115418"/>
                    </a:lnTo>
                    <a:lnTo>
                      <a:pt x="58353" y="114273"/>
                    </a:lnTo>
                    <a:cubicBezTo>
                      <a:pt x="57003" y="113907"/>
                      <a:pt x="56020" y="113380"/>
                      <a:pt x="54923" y="112899"/>
                    </a:cubicBezTo>
                    <a:lnTo>
                      <a:pt x="53299" y="112166"/>
                    </a:lnTo>
                    <a:lnTo>
                      <a:pt x="52887" y="112006"/>
                    </a:lnTo>
                    <a:lnTo>
                      <a:pt x="52773" y="111937"/>
                    </a:lnTo>
                    <a:cubicBezTo>
                      <a:pt x="52362" y="111731"/>
                      <a:pt x="52613" y="111869"/>
                      <a:pt x="52521" y="111823"/>
                    </a:cubicBezTo>
                    <a:lnTo>
                      <a:pt x="52476" y="111823"/>
                    </a:lnTo>
                    <a:cubicBezTo>
                      <a:pt x="52476" y="111823"/>
                      <a:pt x="52270" y="111662"/>
                      <a:pt x="52270" y="111662"/>
                    </a:cubicBezTo>
                    <a:lnTo>
                      <a:pt x="51424" y="111159"/>
                    </a:lnTo>
                    <a:cubicBezTo>
                      <a:pt x="50280" y="110540"/>
                      <a:pt x="49228" y="109762"/>
                      <a:pt x="48177" y="108914"/>
                    </a:cubicBezTo>
                    <a:lnTo>
                      <a:pt x="46599" y="107586"/>
                    </a:lnTo>
                    <a:cubicBezTo>
                      <a:pt x="46073" y="107128"/>
                      <a:pt x="45730" y="106716"/>
                      <a:pt x="45295" y="106304"/>
                    </a:cubicBezTo>
                    <a:cubicBezTo>
                      <a:pt x="41636" y="102639"/>
                      <a:pt x="39007" y="97532"/>
                      <a:pt x="37406" y="93295"/>
                    </a:cubicBezTo>
                    <a:cubicBezTo>
                      <a:pt x="35554" y="88509"/>
                      <a:pt x="34296" y="84204"/>
                      <a:pt x="32329" y="79990"/>
                    </a:cubicBezTo>
                    <a:cubicBezTo>
                      <a:pt x="31415" y="77837"/>
                      <a:pt x="30363" y="75776"/>
                      <a:pt x="29288" y="73738"/>
                    </a:cubicBezTo>
                    <a:cubicBezTo>
                      <a:pt x="28236" y="71722"/>
                      <a:pt x="26910" y="69569"/>
                      <a:pt x="25743" y="67623"/>
                    </a:cubicBezTo>
                    <a:lnTo>
                      <a:pt x="18037" y="55577"/>
                    </a:lnTo>
                    <a:cubicBezTo>
                      <a:pt x="15521" y="51569"/>
                      <a:pt x="12754" y="47584"/>
                      <a:pt x="10605" y="43187"/>
                    </a:cubicBezTo>
                    <a:cubicBezTo>
                      <a:pt x="10102" y="42042"/>
                      <a:pt x="9553" y="40897"/>
                      <a:pt x="9118" y="39774"/>
                    </a:cubicBezTo>
                    <a:lnTo>
                      <a:pt x="7907" y="36408"/>
                    </a:lnTo>
                    <a:lnTo>
                      <a:pt x="6031" y="29285"/>
                    </a:lnTo>
                    <a:cubicBezTo>
                      <a:pt x="5574" y="26927"/>
                      <a:pt x="5231" y="24590"/>
                      <a:pt x="4819" y="22232"/>
                    </a:cubicBezTo>
                    <a:cubicBezTo>
                      <a:pt x="4591" y="19644"/>
                      <a:pt x="4454" y="17399"/>
                      <a:pt x="4270" y="14972"/>
                    </a:cubicBezTo>
                    <a:lnTo>
                      <a:pt x="3996" y="11422"/>
                    </a:lnTo>
                    <a:cubicBezTo>
                      <a:pt x="3882" y="10163"/>
                      <a:pt x="3973" y="8994"/>
                      <a:pt x="3950" y="7781"/>
                    </a:cubicBezTo>
                    <a:cubicBezTo>
                      <a:pt x="3950" y="5376"/>
                      <a:pt x="3927" y="2971"/>
                      <a:pt x="4088" y="590"/>
                    </a:cubicBezTo>
                    <a:lnTo>
                      <a:pt x="5208" y="75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3" name="Graphic 3">
              <a:extLst>
                <a:ext uri="{FF2B5EF4-FFF2-40B4-BE49-F238E27FC236}">
                  <a16:creationId xmlns:a16="http://schemas.microsoft.com/office/drawing/2014/main" id="{AC6B4348-039C-DA8A-808F-99A7E48AA9A2}"/>
                </a:ext>
              </a:extLst>
            </p:cNvPr>
            <p:cNvGrpSpPr/>
            <p:nvPr/>
          </p:nvGrpSpPr>
          <p:grpSpPr>
            <a:xfrm>
              <a:off x="5259807" y="3929264"/>
              <a:ext cx="34670" cy="55179"/>
              <a:chOff x="4359544" y="3929264"/>
              <a:chExt cx="34670" cy="55179"/>
            </a:xfrm>
            <a:solidFill>
              <a:srgbClr val="EDA69A"/>
            </a:solidFill>
          </p:grpSpPr>
          <p:sp>
            <p:nvSpPr>
              <p:cNvPr id="1033" name="Freeform: Shape 2090">
                <a:extLst>
                  <a:ext uri="{FF2B5EF4-FFF2-40B4-BE49-F238E27FC236}">
                    <a16:creationId xmlns:a16="http://schemas.microsoft.com/office/drawing/2014/main" id="{ED4A8EE3-2491-E090-E7E3-65D5F1EC6F0E}"/>
                  </a:ext>
                </a:extLst>
              </p:cNvPr>
              <p:cNvSpPr/>
              <p:nvPr/>
            </p:nvSpPr>
            <p:spPr>
              <a:xfrm>
                <a:off x="4360344" y="3929854"/>
                <a:ext cx="29293" cy="50016"/>
              </a:xfrm>
              <a:custGeom>
                <a:avLst/>
                <a:gdLst>
                  <a:gd name="connsiteX0" fmla="*/ 23 w 29293"/>
                  <a:gd name="connsiteY0" fmla="*/ 0 h 50016"/>
                  <a:gd name="connsiteX1" fmla="*/ 640 w 29293"/>
                  <a:gd name="connsiteY1" fmla="*/ 275 h 50016"/>
                  <a:gd name="connsiteX2" fmla="*/ 2264 w 29293"/>
                  <a:gd name="connsiteY2" fmla="*/ 1511 h 50016"/>
                  <a:gd name="connsiteX3" fmla="*/ 4231 w 29293"/>
                  <a:gd name="connsiteY3" fmla="*/ 3985 h 50016"/>
                  <a:gd name="connsiteX4" fmla="*/ 6174 w 29293"/>
                  <a:gd name="connsiteY4" fmla="*/ 7580 h 50016"/>
                  <a:gd name="connsiteX5" fmla="*/ 7775 w 29293"/>
                  <a:gd name="connsiteY5" fmla="*/ 12138 h 50016"/>
                  <a:gd name="connsiteX6" fmla="*/ 8873 w 29293"/>
                  <a:gd name="connsiteY6" fmla="*/ 17336 h 50016"/>
                  <a:gd name="connsiteX7" fmla="*/ 9970 w 29293"/>
                  <a:gd name="connsiteY7" fmla="*/ 22375 h 50016"/>
                  <a:gd name="connsiteX8" fmla="*/ 10725 w 29293"/>
                  <a:gd name="connsiteY8" fmla="*/ 24780 h 50016"/>
                  <a:gd name="connsiteX9" fmla="*/ 11663 w 29293"/>
                  <a:gd name="connsiteY9" fmla="*/ 27207 h 50016"/>
                  <a:gd name="connsiteX10" fmla="*/ 12761 w 29293"/>
                  <a:gd name="connsiteY10" fmla="*/ 29566 h 50016"/>
                  <a:gd name="connsiteX11" fmla="*/ 13972 w 29293"/>
                  <a:gd name="connsiteY11" fmla="*/ 31856 h 50016"/>
                  <a:gd name="connsiteX12" fmla="*/ 16739 w 29293"/>
                  <a:gd name="connsiteY12" fmla="*/ 36184 h 50016"/>
                  <a:gd name="connsiteX13" fmla="*/ 19712 w 29293"/>
                  <a:gd name="connsiteY13" fmla="*/ 40032 h 50016"/>
                  <a:gd name="connsiteX14" fmla="*/ 21176 w 29293"/>
                  <a:gd name="connsiteY14" fmla="*/ 41795 h 50016"/>
                  <a:gd name="connsiteX15" fmla="*/ 22617 w 29293"/>
                  <a:gd name="connsiteY15" fmla="*/ 43376 h 50016"/>
                  <a:gd name="connsiteX16" fmla="*/ 25246 w 29293"/>
                  <a:gd name="connsiteY16" fmla="*/ 46124 h 50016"/>
                  <a:gd name="connsiteX17" fmla="*/ 27396 w 29293"/>
                  <a:gd name="connsiteY17" fmla="*/ 48185 h 50016"/>
                  <a:gd name="connsiteX18" fmla="*/ 29294 w 29293"/>
                  <a:gd name="connsiteY18" fmla="*/ 50017 h 50016"/>
                  <a:gd name="connsiteX19" fmla="*/ 26778 w 29293"/>
                  <a:gd name="connsiteY19" fmla="*/ 49147 h 50016"/>
                  <a:gd name="connsiteX20" fmla="*/ 23989 w 29293"/>
                  <a:gd name="connsiteY20" fmla="*/ 47887 h 50016"/>
                  <a:gd name="connsiteX21" fmla="*/ 20535 w 29293"/>
                  <a:gd name="connsiteY21" fmla="*/ 45918 h 50016"/>
                  <a:gd name="connsiteX22" fmla="*/ 16694 w 29293"/>
                  <a:gd name="connsiteY22" fmla="*/ 43078 h 50016"/>
                  <a:gd name="connsiteX23" fmla="*/ 12829 w 29293"/>
                  <a:gd name="connsiteY23" fmla="*/ 39368 h 50016"/>
                  <a:gd name="connsiteX24" fmla="*/ 10999 w 29293"/>
                  <a:gd name="connsiteY24" fmla="*/ 37192 h 50016"/>
                  <a:gd name="connsiteX25" fmla="*/ 9284 w 29293"/>
                  <a:gd name="connsiteY25" fmla="*/ 34787 h 50016"/>
                  <a:gd name="connsiteX26" fmla="*/ 7730 w 29293"/>
                  <a:gd name="connsiteY26" fmla="*/ 32199 h 50016"/>
                  <a:gd name="connsiteX27" fmla="*/ 6426 w 29293"/>
                  <a:gd name="connsiteY27" fmla="*/ 29451 h 50016"/>
                  <a:gd name="connsiteX28" fmla="*/ 5374 w 29293"/>
                  <a:gd name="connsiteY28" fmla="*/ 26589 h 50016"/>
                  <a:gd name="connsiteX29" fmla="*/ 4597 w 29293"/>
                  <a:gd name="connsiteY29" fmla="*/ 23589 h 50016"/>
                  <a:gd name="connsiteX30" fmla="*/ 3865 w 29293"/>
                  <a:gd name="connsiteY30" fmla="*/ 17840 h 50016"/>
                  <a:gd name="connsiteX31" fmla="*/ 3568 w 29293"/>
                  <a:gd name="connsiteY31" fmla="*/ 12939 h 50016"/>
                  <a:gd name="connsiteX32" fmla="*/ 3042 w 29293"/>
                  <a:gd name="connsiteY32" fmla="*/ 8565 h 50016"/>
                  <a:gd name="connsiteX33" fmla="*/ 2264 w 29293"/>
                  <a:gd name="connsiteY33" fmla="*/ 4946 h 50016"/>
                  <a:gd name="connsiteX34" fmla="*/ 1327 w 29293"/>
                  <a:gd name="connsiteY34" fmla="*/ 2221 h 50016"/>
                  <a:gd name="connsiteX35" fmla="*/ 435 w 29293"/>
                  <a:gd name="connsiteY35" fmla="*/ 572 h 50016"/>
                  <a:gd name="connsiteX36" fmla="*/ 0 w 29293"/>
                  <a:gd name="connsiteY36" fmla="*/ 46 h 5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293" h="50016">
                    <a:moveTo>
                      <a:pt x="23" y="0"/>
                    </a:moveTo>
                    <a:cubicBezTo>
                      <a:pt x="23" y="0"/>
                      <a:pt x="275" y="46"/>
                      <a:pt x="640" y="275"/>
                    </a:cubicBezTo>
                    <a:cubicBezTo>
                      <a:pt x="1075" y="504"/>
                      <a:pt x="1601" y="939"/>
                      <a:pt x="2264" y="1511"/>
                    </a:cubicBezTo>
                    <a:cubicBezTo>
                      <a:pt x="2858" y="2153"/>
                      <a:pt x="3636" y="2931"/>
                      <a:pt x="4231" y="3985"/>
                    </a:cubicBezTo>
                    <a:cubicBezTo>
                      <a:pt x="4963" y="4992"/>
                      <a:pt x="5557" y="6229"/>
                      <a:pt x="6174" y="7580"/>
                    </a:cubicBezTo>
                    <a:cubicBezTo>
                      <a:pt x="6815" y="8954"/>
                      <a:pt x="7226" y="10489"/>
                      <a:pt x="7775" y="12138"/>
                    </a:cubicBezTo>
                    <a:cubicBezTo>
                      <a:pt x="8210" y="13764"/>
                      <a:pt x="8530" y="15504"/>
                      <a:pt x="8873" y="17336"/>
                    </a:cubicBezTo>
                    <a:cubicBezTo>
                      <a:pt x="9193" y="18848"/>
                      <a:pt x="9490" y="20955"/>
                      <a:pt x="9970" y="22375"/>
                    </a:cubicBezTo>
                    <a:cubicBezTo>
                      <a:pt x="10153" y="23153"/>
                      <a:pt x="10451" y="23955"/>
                      <a:pt x="10725" y="24780"/>
                    </a:cubicBezTo>
                    <a:cubicBezTo>
                      <a:pt x="10977" y="25627"/>
                      <a:pt x="11320" y="26406"/>
                      <a:pt x="11663" y="27207"/>
                    </a:cubicBezTo>
                    <a:cubicBezTo>
                      <a:pt x="11960" y="28032"/>
                      <a:pt x="12349" y="28787"/>
                      <a:pt x="12761" y="29566"/>
                    </a:cubicBezTo>
                    <a:cubicBezTo>
                      <a:pt x="13126" y="30322"/>
                      <a:pt x="13538" y="31100"/>
                      <a:pt x="13972" y="31856"/>
                    </a:cubicBezTo>
                    <a:cubicBezTo>
                      <a:pt x="14819" y="33368"/>
                      <a:pt x="15756" y="34810"/>
                      <a:pt x="16739" y="36184"/>
                    </a:cubicBezTo>
                    <a:cubicBezTo>
                      <a:pt x="17700" y="37559"/>
                      <a:pt x="18706" y="38841"/>
                      <a:pt x="19712" y="40032"/>
                    </a:cubicBezTo>
                    <a:cubicBezTo>
                      <a:pt x="20192" y="40673"/>
                      <a:pt x="20696" y="41223"/>
                      <a:pt x="21176" y="41795"/>
                    </a:cubicBezTo>
                    <a:cubicBezTo>
                      <a:pt x="21656" y="42368"/>
                      <a:pt x="22136" y="42894"/>
                      <a:pt x="22617" y="43376"/>
                    </a:cubicBezTo>
                    <a:cubicBezTo>
                      <a:pt x="23554" y="44406"/>
                      <a:pt x="24446" y="45299"/>
                      <a:pt x="25246" y="46124"/>
                    </a:cubicBezTo>
                    <a:cubicBezTo>
                      <a:pt x="26069" y="46925"/>
                      <a:pt x="26778" y="47612"/>
                      <a:pt x="27396" y="48185"/>
                    </a:cubicBezTo>
                    <a:cubicBezTo>
                      <a:pt x="28608" y="49376"/>
                      <a:pt x="29294" y="50017"/>
                      <a:pt x="29294" y="50017"/>
                    </a:cubicBezTo>
                    <a:cubicBezTo>
                      <a:pt x="29294" y="50017"/>
                      <a:pt x="28356" y="49788"/>
                      <a:pt x="26778" y="49147"/>
                    </a:cubicBezTo>
                    <a:cubicBezTo>
                      <a:pt x="25978" y="48849"/>
                      <a:pt x="25040" y="48437"/>
                      <a:pt x="23989" y="47887"/>
                    </a:cubicBezTo>
                    <a:cubicBezTo>
                      <a:pt x="22936" y="47337"/>
                      <a:pt x="21747" y="46719"/>
                      <a:pt x="20535" y="45918"/>
                    </a:cubicBezTo>
                    <a:cubicBezTo>
                      <a:pt x="19301" y="45116"/>
                      <a:pt x="17997" y="44200"/>
                      <a:pt x="16694" y="43078"/>
                    </a:cubicBezTo>
                    <a:cubicBezTo>
                      <a:pt x="15390" y="41978"/>
                      <a:pt x="14064" y="40765"/>
                      <a:pt x="12829" y="39368"/>
                    </a:cubicBezTo>
                    <a:cubicBezTo>
                      <a:pt x="12189" y="38681"/>
                      <a:pt x="11548" y="37971"/>
                      <a:pt x="10999" y="37192"/>
                    </a:cubicBezTo>
                    <a:cubicBezTo>
                      <a:pt x="10405" y="36413"/>
                      <a:pt x="9810" y="35658"/>
                      <a:pt x="9284" y="34787"/>
                    </a:cubicBezTo>
                    <a:cubicBezTo>
                      <a:pt x="8736" y="33940"/>
                      <a:pt x="8187" y="33116"/>
                      <a:pt x="7730" y="32199"/>
                    </a:cubicBezTo>
                    <a:cubicBezTo>
                      <a:pt x="7249" y="31306"/>
                      <a:pt x="6792" y="30390"/>
                      <a:pt x="6426" y="29451"/>
                    </a:cubicBezTo>
                    <a:cubicBezTo>
                      <a:pt x="6014" y="28512"/>
                      <a:pt x="5649" y="27573"/>
                      <a:pt x="5374" y="26589"/>
                    </a:cubicBezTo>
                    <a:cubicBezTo>
                      <a:pt x="5054" y="25604"/>
                      <a:pt x="4779" y="24619"/>
                      <a:pt x="4597" y="23589"/>
                    </a:cubicBezTo>
                    <a:cubicBezTo>
                      <a:pt x="4071" y="21413"/>
                      <a:pt x="4071" y="19833"/>
                      <a:pt x="3865" y="17840"/>
                    </a:cubicBezTo>
                    <a:cubicBezTo>
                      <a:pt x="3728" y="16168"/>
                      <a:pt x="3705" y="14474"/>
                      <a:pt x="3568" y="12939"/>
                    </a:cubicBezTo>
                    <a:cubicBezTo>
                      <a:pt x="3339" y="11405"/>
                      <a:pt x="3316" y="9871"/>
                      <a:pt x="3042" y="8565"/>
                    </a:cubicBezTo>
                    <a:cubicBezTo>
                      <a:pt x="2767" y="7237"/>
                      <a:pt x="2630" y="5954"/>
                      <a:pt x="2264" y="4946"/>
                    </a:cubicBezTo>
                    <a:cubicBezTo>
                      <a:pt x="2013" y="3824"/>
                      <a:pt x="1647" y="2977"/>
                      <a:pt x="1327" y="2221"/>
                    </a:cubicBezTo>
                    <a:cubicBezTo>
                      <a:pt x="983" y="1534"/>
                      <a:pt x="709" y="916"/>
                      <a:pt x="435" y="572"/>
                    </a:cubicBezTo>
                    <a:cubicBezTo>
                      <a:pt x="183" y="206"/>
                      <a:pt x="0" y="46"/>
                      <a:pt x="0" y="46"/>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4" name="Freeform: Shape 2091">
                <a:extLst>
                  <a:ext uri="{FF2B5EF4-FFF2-40B4-BE49-F238E27FC236}">
                    <a16:creationId xmlns:a16="http://schemas.microsoft.com/office/drawing/2014/main" id="{F7BC073D-12A8-7E8E-2BA7-CB7276C0D887}"/>
                  </a:ext>
                </a:extLst>
              </p:cNvPr>
              <p:cNvSpPr/>
              <p:nvPr/>
            </p:nvSpPr>
            <p:spPr>
              <a:xfrm>
                <a:off x="4359544" y="3929264"/>
                <a:ext cx="34670" cy="55179"/>
              </a:xfrm>
              <a:custGeom>
                <a:avLst/>
                <a:gdLst>
                  <a:gd name="connsiteX0" fmla="*/ 1029 w 34670"/>
                  <a:gd name="connsiteY0" fmla="*/ 63 h 55179"/>
                  <a:gd name="connsiteX1" fmla="*/ 1669 w 34670"/>
                  <a:gd name="connsiteY1" fmla="*/ 292 h 55179"/>
                  <a:gd name="connsiteX2" fmla="*/ 2355 w 34670"/>
                  <a:gd name="connsiteY2" fmla="*/ 658 h 55179"/>
                  <a:gd name="connsiteX3" fmla="*/ 3590 w 34670"/>
                  <a:gd name="connsiteY3" fmla="*/ 1529 h 55179"/>
                  <a:gd name="connsiteX4" fmla="*/ 3636 w 34670"/>
                  <a:gd name="connsiteY4" fmla="*/ 1575 h 55179"/>
                  <a:gd name="connsiteX5" fmla="*/ 4230 w 34670"/>
                  <a:gd name="connsiteY5" fmla="*/ 2101 h 55179"/>
                  <a:gd name="connsiteX6" fmla="*/ 4825 w 34670"/>
                  <a:gd name="connsiteY6" fmla="*/ 2697 h 55179"/>
                  <a:gd name="connsiteX7" fmla="*/ 5945 w 34670"/>
                  <a:gd name="connsiteY7" fmla="*/ 4025 h 55179"/>
                  <a:gd name="connsiteX8" fmla="*/ 5900 w 34670"/>
                  <a:gd name="connsiteY8" fmla="*/ 3933 h 55179"/>
                  <a:gd name="connsiteX9" fmla="*/ 7386 w 34670"/>
                  <a:gd name="connsiteY9" fmla="*/ 6086 h 55179"/>
                  <a:gd name="connsiteX10" fmla="*/ 8004 w 34670"/>
                  <a:gd name="connsiteY10" fmla="*/ 7185 h 55179"/>
                  <a:gd name="connsiteX11" fmla="*/ 8301 w 34670"/>
                  <a:gd name="connsiteY11" fmla="*/ 7804 h 55179"/>
                  <a:gd name="connsiteX12" fmla="*/ 8552 w 34670"/>
                  <a:gd name="connsiteY12" fmla="*/ 8330 h 55179"/>
                  <a:gd name="connsiteX13" fmla="*/ 9559 w 34670"/>
                  <a:gd name="connsiteY13" fmla="*/ 10598 h 55179"/>
                  <a:gd name="connsiteX14" fmla="*/ 10016 w 34670"/>
                  <a:gd name="connsiteY14" fmla="*/ 11789 h 55179"/>
                  <a:gd name="connsiteX15" fmla="*/ 10130 w 34670"/>
                  <a:gd name="connsiteY15" fmla="*/ 12063 h 55179"/>
                  <a:gd name="connsiteX16" fmla="*/ 10130 w 34670"/>
                  <a:gd name="connsiteY16" fmla="*/ 12132 h 55179"/>
                  <a:gd name="connsiteX17" fmla="*/ 10176 w 34670"/>
                  <a:gd name="connsiteY17" fmla="*/ 12178 h 55179"/>
                  <a:gd name="connsiteX18" fmla="*/ 10245 w 34670"/>
                  <a:gd name="connsiteY18" fmla="*/ 12361 h 55179"/>
                  <a:gd name="connsiteX19" fmla="*/ 10290 w 34670"/>
                  <a:gd name="connsiteY19" fmla="*/ 12521 h 55179"/>
                  <a:gd name="connsiteX20" fmla="*/ 10473 w 34670"/>
                  <a:gd name="connsiteY20" fmla="*/ 13094 h 55179"/>
                  <a:gd name="connsiteX21" fmla="*/ 11823 w 34670"/>
                  <a:gd name="connsiteY21" fmla="*/ 17812 h 55179"/>
                  <a:gd name="connsiteX22" fmla="*/ 12463 w 34670"/>
                  <a:gd name="connsiteY22" fmla="*/ 20148 h 55179"/>
                  <a:gd name="connsiteX23" fmla="*/ 13126 w 34670"/>
                  <a:gd name="connsiteY23" fmla="*/ 22209 h 55179"/>
                  <a:gd name="connsiteX24" fmla="*/ 13217 w 34670"/>
                  <a:gd name="connsiteY24" fmla="*/ 22461 h 55179"/>
                  <a:gd name="connsiteX25" fmla="*/ 13926 w 34670"/>
                  <a:gd name="connsiteY25" fmla="*/ 24224 h 55179"/>
                  <a:gd name="connsiteX26" fmla="*/ 14018 w 34670"/>
                  <a:gd name="connsiteY26" fmla="*/ 24453 h 55179"/>
                  <a:gd name="connsiteX27" fmla="*/ 14041 w 34670"/>
                  <a:gd name="connsiteY27" fmla="*/ 24476 h 55179"/>
                  <a:gd name="connsiteX28" fmla="*/ 14086 w 34670"/>
                  <a:gd name="connsiteY28" fmla="*/ 24590 h 55179"/>
                  <a:gd name="connsiteX29" fmla="*/ 14315 w 34670"/>
                  <a:gd name="connsiteY29" fmla="*/ 25072 h 55179"/>
                  <a:gd name="connsiteX30" fmla="*/ 14772 w 34670"/>
                  <a:gd name="connsiteY30" fmla="*/ 26056 h 55179"/>
                  <a:gd name="connsiteX31" fmla="*/ 15001 w 34670"/>
                  <a:gd name="connsiteY31" fmla="*/ 26537 h 55179"/>
                  <a:gd name="connsiteX32" fmla="*/ 15115 w 34670"/>
                  <a:gd name="connsiteY32" fmla="*/ 26766 h 55179"/>
                  <a:gd name="connsiteX33" fmla="*/ 15115 w 34670"/>
                  <a:gd name="connsiteY33" fmla="*/ 26766 h 55179"/>
                  <a:gd name="connsiteX34" fmla="*/ 15070 w 34670"/>
                  <a:gd name="connsiteY34" fmla="*/ 26652 h 55179"/>
                  <a:gd name="connsiteX35" fmla="*/ 15070 w 34670"/>
                  <a:gd name="connsiteY35" fmla="*/ 26652 h 55179"/>
                  <a:gd name="connsiteX36" fmla="*/ 15070 w 34670"/>
                  <a:gd name="connsiteY36" fmla="*/ 26720 h 55179"/>
                  <a:gd name="connsiteX37" fmla="*/ 15184 w 34670"/>
                  <a:gd name="connsiteY37" fmla="*/ 26835 h 55179"/>
                  <a:gd name="connsiteX38" fmla="*/ 15687 w 34670"/>
                  <a:gd name="connsiteY38" fmla="*/ 27797 h 55179"/>
                  <a:gd name="connsiteX39" fmla="*/ 16190 w 34670"/>
                  <a:gd name="connsiteY39" fmla="*/ 28736 h 55179"/>
                  <a:gd name="connsiteX40" fmla="*/ 16259 w 34670"/>
                  <a:gd name="connsiteY40" fmla="*/ 28873 h 55179"/>
                  <a:gd name="connsiteX41" fmla="*/ 16259 w 34670"/>
                  <a:gd name="connsiteY41" fmla="*/ 28919 h 55179"/>
                  <a:gd name="connsiteX42" fmla="*/ 16305 w 34670"/>
                  <a:gd name="connsiteY42" fmla="*/ 28942 h 55179"/>
                  <a:gd name="connsiteX43" fmla="*/ 16305 w 34670"/>
                  <a:gd name="connsiteY43" fmla="*/ 28942 h 55179"/>
                  <a:gd name="connsiteX44" fmla="*/ 16213 w 34670"/>
                  <a:gd name="connsiteY44" fmla="*/ 28759 h 55179"/>
                  <a:gd name="connsiteX45" fmla="*/ 16213 w 34670"/>
                  <a:gd name="connsiteY45" fmla="*/ 28759 h 55179"/>
                  <a:gd name="connsiteX46" fmla="*/ 16350 w 34670"/>
                  <a:gd name="connsiteY46" fmla="*/ 29011 h 55179"/>
                  <a:gd name="connsiteX47" fmla="*/ 16625 w 34670"/>
                  <a:gd name="connsiteY47" fmla="*/ 29446 h 55179"/>
                  <a:gd name="connsiteX48" fmla="*/ 17197 w 34670"/>
                  <a:gd name="connsiteY48" fmla="*/ 30362 h 55179"/>
                  <a:gd name="connsiteX49" fmla="*/ 17471 w 34670"/>
                  <a:gd name="connsiteY49" fmla="*/ 30797 h 55179"/>
                  <a:gd name="connsiteX50" fmla="*/ 17540 w 34670"/>
                  <a:gd name="connsiteY50" fmla="*/ 30911 h 55179"/>
                  <a:gd name="connsiteX51" fmla="*/ 17562 w 34670"/>
                  <a:gd name="connsiteY51" fmla="*/ 30911 h 55179"/>
                  <a:gd name="connsiteX52" fmla="*/ 17425 w 34670"/>
                  <a:gd name="connsiteY52" fmla="*/ 30728 h 55179"/>
                  <a:gd name="connsiteX53" fmla="*/ 17425 w 34670"/>
                  <a:gd name="connsiteY53" fmla="*/ 30728 h 55179"/>
                  <a:gd name="connsiteX54" fmla="*/ 17471 w 34670"/>
                  <a:gd name="connsiteY54" fmla="*/ 30797 h 55179"/>
                  <a:gd name="connsiteX55" fmla="*/ 17631 w 34670"/>
                  <a:gd name="connsiteY55" fmla="*/ 31003 h 55179"/>
                  <a:gd name="connsiteX56" fmla="*/ 18889 w 34670"/>
                  <a:gd name="connsiteY56" fmla="*/ 32743 h 55179"/>
                  <a:gd name="connsiteX57" fmla="*/ 20169 w 34670"/>
                  <a:gd name="connsiteY57" fmla="*/ 34461 h 55179"/>
                  <a:gd name="connsiteX58" fmla="*/ 20329 w 34670"/>
                  <a:gd name="connsiteY58" fmla="*/ 34667 h 55179"/>
                  <a:gd name="connsiteX59" fmla="*/ 20398 w 34670"/>
                  <a:gd name="connsiteY59" fmla="*/ 34782 h 55179"/>
                  <a:gd name="connsiteX60" fmla="*/ 20444 w 34670"/>
                  <a:gd name="connsiteY60" fmla="*/ 34850 h 55179"/>
                  <a:gd name="connsiteX61" fmla="*/ 20444 w 34670"/>
                  <a:gd name="connsiteY61" fmla="*/ 34850 h 55179"/>
                  <a:gd name="connsiteX62" fmla="*/ 20284 w 34670"/>
                  <a:gd name="connsiteY62" fmla="*/ 34621 h 55179"/>
                  <a:gd name="connsiteX63" fmla="*/ 20284 w 34670"/>
                  <a:gd name="connsiteY63" fmla="*/ 34621 h 55179"/>
                  <a:gd name="connsiteX64" fmla="*/ 20627 w 34670"/>
                  <a:gd name="connsiteY64" fmla="*/ 35056 h 55179"/>
                  <a:gd name="connsiteX65" fmla="*/ 21336 w 34670"/>
                  <a:gd name="connsiteY65" fmla="*/ 35858 h 55179"/>
                  <a:gd name="connsiteX66" fmla="*/ 22730 w 34670"/>
                  <a:gd name="connsiteY66" fmla="*/ 37461 h 55179"/>
                  <a:gd name="connsiteX67" fmla="*/ 23439 w 34670"/>
                  <a:gd name="connsiteY67" fmla="*/ 38263 h 55179"/>
                  <a:gd name="connsiteX68" fmla="*/ 24103 w 34670"/>
                  <a:gd name="connsiteY68" fmla="*/ 38973 h 55179"/>
                  <a:gd name="connsiteX69" fmla="*/ 24834 w 34670"/>
                  <a:gd name="connsiteY69" fmla="*/ 39751 h 55179"/>
                  <a:gd name="connsiteX70" fmla="*/ 24926 w 34670"/>
                  <a:gd name="connsiteY70" fmla="*/ 39843 h 55179"/>
                  <a:gd name="connsiteX71" fmla="*/ 24926 w 34670"/>
                  <a:gd name="connsiteY71" fmla="*/ 39843 h 55179"/>
                  <a:gd name="connsiteX72" fmla="*/ 24834 w 34670"/>
                  <a:gd name="connsiteY72" fmla="*/ 39751 h 55179"/>
                  <a:gd name="connsiteX73" fmla="*/ 24857 w 34670"/>
                  <a:gd name="connsiteY73" fmla="*/ 39751 h 55179"/>
                  <a:gd name="connsiteX74" fmla="*/ 24903 w 34670"/>
                  <a:gd name="connsiteY74" fmla="*/ 39820 h 55179"/>
                  <a:gd name="connsiteX75" fmla="*/ 25086 w 34670"/>
                  <a:gd name="connsiteY75" fmla="*/ 40003 h 55179"/>
                  <a:gd name="connsiteX76" fmla="*/ 25452 w 34670"/>
                  <a:gd name="connsiteY76" fmla="*/ 40393 h 55179"/>
                  <a:gd name="connsiteX77" fmla="*/ 26206 w 34670"/>
                  <a:gd name="connsiteY77" fmla="*/ 41148 h 55179"/>
                  <a:gd name="connsiteX78" fmla="*/ 26892 w 34670"/>
                  <a:gd name="connsiteY78" fmla="*/ 41812 h 55179"/>
                  <a:gd name="connsiteX79" fmla="*/ 28447 w 34670"/>
                  <a:gd name="connsiteY79" fmla="*/ 43278 h 55179"/>
                  <a:gd name="connsiteX80" fmla="*/ 28836 w 34670"/>
                  <a:gd name="connsiteY80" fmla="*/ 43622 h 55179"/>
                  <a:gd name="connsiteX81" fmla="*/ 28928 w 34670"/>
                  <a:gd name="connsiteY81" fmla="*/ 43736 h 55179"/>
                  <a:gd name="connsiteX82" fmla="*/ 28996 w 34670"/>
                  <a:gd name="connsiteY82" fmla="*/ 43782 h 55179"/>
                  <a:gd name="connsiteX83" fmla="*/ 28996 w 34670"/>
                  <a:gd name="connsiteY83" fmla="*/ 43782 h 55179"/>
                  <a:gd name="connsiteX84" fmla="*/ 28996 w 34670"/>
                  <a:gd name="connsiteY84" fmla="*/ 43782 h 55179"/>
                  <a:gd name="connsiteX85" fmla="*/ 28905 w 34670"/>
                  <a:gd name="connsiteY85" fmla="*/ 43668 h 55179"/>
                  <a:gd name="connsiteX86" fmla="*/ 28905 w 34670"/>
                  <a:gd name="connsiteY86" fmla="*/ 43668 h 55179"/>
                  <a:gd name="connsiteX87" fmla="*/ 29111 w 34670"/>
                  <a:gd name="connsiteY87" fmla="*/ 43851 h 55179"/>
                  <a:gd name="connsiteX88" fmla="*/ 29911 w 34670"/>
                  <a:gd name="connsiteY88" fmla="*/ 44561 h 55179"/>
                  <a:gd name="connsiteX89" fmla="*/ 33089 w 34670"/>
                  <a:gd name="connsiteY89" fmla="*/ 47332 h 55179"/>
                  <a:gd name="connsiteX90" fmla="*/ 33135 w 34670"/>
                  <a:gd name="connsiteY90" fmla="*/ 47332 h 55179"/>
                  <a:gd name="connsiteX91" fmla="*/ 33593 w 34670"/>
                  <a:gd name="connsiteY91" fmla="*/ 53653 h 55179"/>
                  <a:gd name="connsiteX92" fmla="*/ 28928 w 34670"/>
                  <a:gd name="connsiteY92" fmla="*/ 54981 h 55179"/>
                  <a:gd name="connsiteX93" fmla="*/ 24766 w 34670"/>
                  <a:gd name="connsiteY93" fmla="*/ 53676 h 55179"/>
                  <a:gd name="connsiteX94" fmla="*/ 23119 w 34670"/>
                  <a:gd name="connsiteY94" fmla="*/ 53034 h 55179"/>
                  <a:gd name="connsiteX95" fmla="*/ 22913 w 34670"/>
                  <a:gd name="connsiteY95" fmla="*/ 52965 h 55179"/>
                  <a:gd name="connsiteX96" fmla="*/ 22799 w 34670"/>
                  <a:gd name="connsiteY96" fmla="*/ 52920 h 55179"/>
                  <a:gd name="connsiteX97" fmla="*/ 22753 w 34670"/>
                  <a:gd name="connsiteY97" fmla="*/ 52920 h 55179"/>
                  <a:gd name="connsiteX98" fmla="*/ 22730 w 34670"/>
                  <a:gd name="connsiteY98" fmla="*/ 52897 h 55179"/>
                  <a:gd name="connsiteX99" fmla="*/ 22204 w 34670"/>
                  <a:gd name="connsiteY99" fmla="*/ 52622 h 55179"/>
                  <a:gd name="connsiteX100" fmla="*/ 21793 w 34670"/>
                  <a:gd name="connsiteY100" fmla="*/ 52439 h 55179"/>
                  <a:gd name="connsiteX101" fmla="*/ 21015 w 34670"/>
                  <a:gd name="connsiteY101" fmla="*/ 52050 h 55179"/>
                  <a:gd name="connsiteX102" fmla="*/ 19415 w 34670"/>
                  <a:gd name="connsiteY102" fmla="*/ 51271 h 55179"/>
                  <a:gd name="connsiteX103" fmla="*/ 19003 w 34670"/>
                  <a:gd name="connsiteY103" fmla="*/ 51088 h 55179"/>
                  <a:gd name="connsiteX104" fmla="*/ 18797 w 34670"/>
                  <a:gd name="connsiteY104" fmla="*/ 50996 h 55179"/>
                  <a:gd name="connsiteX105" fmla="*/ 18706 w 34670"/>
                  <a:gd name="connsiteY105" fmla="*/ 50927 h 55179"/>
                  <a:gd name="connsiteX106" fmla="*/ 18660 w 34670"/>
                  <a:gd name="connsiteY106" fmla="*/ 50927 h 55179"/>
                  <a:gd name="connsiteX107" fmla="*/ 18637 w 34670"/>
                  <a:gd name="connsiteY107" fmla="*/ 50882 h 55179"/>
                  <a:gd name="connsiteX108" fmla="*/ 18637 w 34670"/>
                  <a:gd name="connsiteY108" fmla="*/ 50882 h 55179"/>
                  <a:gd name="connsiteX109" fmla="*/ 18248 w 34670"/>
                  <a:gd name="connsiteY109" fmla="*/ 50607 h 55179"/>
                  <a:gd name="connsiteX110" fmla="*/ 17494 w 34670"/>
                  <a:gd name="connsiteY110" fmla="*/ 50149 h 55179"/>
                  <a:gd name="connsiteX111" fmla="*/ 14475 w 34670"/>
                  <a:gd name="connsiteY111" fmla="*/ 48271 h 55179"/>
                  <a:gd name="connsiteX112" fmla="*/ 12646 w 34670"/>
                  <a:gd name="connsiteY112" fmla="*/ 46920 h 55179"/>
                  <a:gd name="connsiteX113" fmla="*/ 11182 w 34670"/>
                  <a:gd name="connsiteY113" fmla="*/ 45683 h 55179"/>
                  <a:gd name="connsiteX114" fmla="*/ 9581 w 34670"/>
                  <a:gd name="connsiteY114" fmla="*/ 44194 h 55179"/>
                  <a:gd name="connsiteX115" fmla="*/ 9376 w 34670"/>
                  <a:gd name="connsiteY115" fmla="*/ 44011 h 55179"/>
                  <a:gd name="connsiteX116" fmla="*/ 9284 w 34670"/>
                  <a:gd name="connsiteY116" fmla="*/ 43920 h 55179"/>
                  <a:gd name="connsiteX117" fmla="*/ 9238 w 34670"/>
                  <a:gd name="connsiteY117" fmla="*/ 43874 h 55179"/>
                  <a:gd name="connsiteX118" fmla="*/ 9010 w 34670"/>
                  <a:gd name="connsiteY118" fmla="*/ 43622 h 55179"/>
                  <a:gd name="connsiteX119" fmla="*/ 8735 w 34670"/>
                  <a:gd name="connsiteY119" fmla="*/ 43301 h 55179"/>
                  <a:gd name="connsiteX120" fmla="*/ 8141 w 34670"/>
                  <a:gd name="connsiteY120" fmla="*/ 42637 h 55179"/>
                  <a:gd name="connsiteX121" fmla="*/ 7546 w 34670"/>
                  <a:gd name="connsiteY121" fmla="*/ 41973 h 55179"/>
                  <a:gd name="connsiteX122" fmla="*/ 7249 w 34670"/>
                  <a:gd name="connsiteY122" fmla="*/ 41629 h 55179"/>
                  <a:gd name="connsiteX123" fmla="*/ 7180 w 34670"/>
                  <a:gd name="connsiteY123" fmla="*/ 41538 h 55179"/>
                  <a:gd name="connsiteX124" fmla="*/ 6814 w 34670"/>
                  <a:gd name="connsiteY124" fmla="*/ 41057 h 55179"/>
                  <a:gd name="connsiteX125" fmla="*/ 6677 w 34670"/>
                  <a:gd name="connsiteY125" fmla="*/ 40897 h 55179"/>
                  <a:gd name="connsiteX126" fmla="*/ 5626 w 34670"/>
                  <a:gd name="connsiteY126" fmla="*/ 39454 h 55179"/>
                  <a:gd name="connsiteX127" fmla="*/ 5374 w 34670"/>
                  <a:gd name="connsiteY127" fmla="*/ 39087 h 55179"/>
                  <a:gd name="connsiteX128" fmla="*/ 5236 w 34670"/>
                  <a:gd name="connsiteY128" fmla="*/ 38927 h 55179"/>
                  <a:gd name="connsiteX129" fmla="*/ 5168 w 34670"/>
                  <a:gd name="connsiteY129" fmla="*/ 38835 h 55179"/>
                  <a:gd name="connsiteX130" fmla="*/ 4825 w 34670"/>
                  <a:gd name="connsiteY130" fmla="*/ 38286 h 55179"/>
                  <a:gd name="connsiteX131" fmla="*/ 4391 w 34670"/>
                  <a:gd name="connsiteY131" fmla="*/ 37507 h 55179"/>
                  <a:gd name="connsiteX132" fmla="*/ 3521 w 34670"/>
                  <a:gd name="connsiteY132" fmla="*/ 35973 h 55179"/>
                  <a:gd name="connsiteX133" fmla="*/ 3407 w 34670"/>
                  <a:gd name="connsiteY133" fmla="*/ 35789 h 55179"/>
                  <a:gd name="connsiteX134" fmla="*/ 3361 w 34670"/>
                  <a:gd name="connsiteY134" fmla="*/ 35698 h 55179"/>
                  <a:gd name="connsiteX135" fmla="*/ 3133 w 34670"/>
                  <a:gd name="connsiteY135" fmla="*/ 35240 h 55179"/>
                  <a:gd name="connsiteX136" fmla="*/ 3133 w 34670"/>
                  <a:gd name="connsiteY136" fmla="*/ 35171 h 55179"/>
                  <a:gd name="connsiteX137" fmla="*/ 2927 w 34670"/>
                  <a:gd name="connsiteY137" fmla="*/ 34759 h 55179"/>
                  <a:gd name="connsiteX138" fmla="*/ 2584 w 34670"/>
                  <a:gd name="connsiteY138" fmla="*/ 33934 h 55179"/>
                  <a:gd name="connsiteX139" fmla="*/ 2241 w 34670"/>
                  <a:gd name="connsiteY139" fmla="*/ 33133 h 55179"/>
                  <a:gd name="connsiteX140" fmla="*/ 2058 w 34670"/>
                  <a:gd name="connsiteY140" fmla="*/ 32721 h 55179"/>
                  <a:gd name="connsiteX141" fmla="*/ 1967 w 34670"/>
                  <a:gd name="connsiteY141" fmla="*/ 32515 h 55179"/>
                  <a:gd name="connsiteX142" fmla="*/ 1967 w 34670"/>
                  <a:gd name="connsiteY142" fmla="*/ 32446 h 55179"/>
                  <a:gd name="connsiteX143" fmla="*/ 1738 w 34670"/>
                  <a:gd name="connsiteY143" fmla="*/ 31942 h 55179"/>
                  <a:gd name="connsiteX144" fmla="*/ 1738 w 34670"/>
                  <a:gd name="connsiteY144" fmla="*/ 31896 h 55179"/>
                  <a:gd name="connsiteX145" fmla="*/ 1692 w 34670"/>
                  <a:gd name="connsiteY145" fmla="*/ 31782 h 55179"/>
                  <a:gd name="connsiteX146" fmla="*/ 1212 w 34670"/>
                  <a:gd name="connsiteY146" fmla="*/ 30064 h 55179"/>
                  <a:gd name="connsiteX147" fmla="*/ 983 w 34670"/>
                  <a:gd name="connsiteY147" fmla="*/ 29194 h 55179"/>
                  <a:gd name="connsiteX148" fmla="*/ 915 w 34670"/>
                  <a:gd name="connsiteY148" fmla="*/ 28988 h 55179"/>
                  <a:gd name="connsiteX149" fmla="*/ 754 w 34670"/>
                  <a:gd name="connsiteY149" fmla="*/ 28484 h 55179"/>
                  <a:gd name="connsiteX150" fmla="*/ 754 w 34670"/>
                  <a:gd name="connsiteY150" fmla="*/ 28438 h 55179"/>
                  <a:gd name="connsiteX151" fmla="*/ 732 w 34670"/>
                  <a:gd name="connsiteY151" fmla="*/ 28324 h 55179"/>
                  <a:gd name="connsiteX152" fmla="*/ 640 w 34670"/>
                  <a:gd name="connsiteY152" fmla="*/ 27888 h 55179"/>
                  <a:gd name="connsiteX153" fmla="*/ 366 w 34670"/>
                  <a:gd name="connsiteY153" fmla="*/ 26125 h 55179"/>
                  <a:gd name="connsiteX154" fmla="*/ 137 w 34670"/>
                  <a:gd name="connsiteY154" fmla="*/ 24820 h 55179"/>
                  <a:gd name="connsiteX155" fmla="*/ 91 w 34670"/>
                  <a:gd name="connsiteY155" fmla="*/ 23949 h 55179"/>
                  <a:gd name="connsiteX156" fmla="*/ 0 w 34670"/>
                  <a:gd name="connsiteY156" fmla="*/ 22163 h 55179"/>
                  <a:gd name="connsiteX157" fmla="*/ 23 w 34670"/>
                  <a:gd name="connsiteY157" fmla="*/ 20148 h 55179"/>
                  <a:gd name="connsiteX158" fmla="*/ 252 w 34670"/>
                  <a:gd name="connsiteY158" fmla="*/ 16392 h 55179"/>
                  <a:gd name="connsiteX159" fmla="*/ 434 w 34670"/>
                  <a:gd name="connsiteY159" fmla="*/ 14583 h 55179"/>
                  <a:gd name="connsiteX160" fmla="*/ 480 w 34670"/>
                  <a:gd name="connsiteY160" fmla="*/ 14147 h 55179"/>
                  <a:gd name="connsiteX161" fmla="*/ 480 w 34670"/>
                  <a:gd name="connsiteY161" fmla="*/ 13919 h 55179"/>
                  <a:gd name="connsiteX162" fmla="*/ 503 w 34670"/>
                  <a:gd name="connsiteY162" fmla="*/ 13872 h 55179"/>
                  <a:gd name="connsiteX163" fmla="*/ 503 w 34670"/>
                  <a:gd name="connsiteY163" fmla="*/ 13827 h 55179"/>
                  <a:gd name="connsiteX164" fmla="*/ 503 w 34670"/>
                  <a:gd name="connsiteY164" fmla="*/ 13964 h 55179"/>
                  <a:gd name="connsiteX165" fmla="*/ 503 w 34670"/>
                  <a:gd name="connsiteY165" fmla="*/ 13964 h 55179"/>
                  <a:gd name="connsiteX166" fmla="*/ 503 w 34670"/>
                  <a:gd name="connsiteY166" fmla="*/ 13827 h 55179"/>
                  <a:gd name="connsiteX167" fmla="*/ 549 w 34670"/>
                  <a:gd name="connsiteY167" fmla="*/ 12933 h 55179"/>
                  <a:gd name="connsiteX168" fmla="*/ 823 w 34670"/>
                  <a:gd name="connsiteY168" fmla="*/ 9544 h 55179"/>
                  <a:gd name="connsiteX169" fmla="*/ 869 w 34670"/>
                  <a:gd name="connsiteY169" fmla="*/ 7735 h 55179"/>
                  <a:gd name="connsiteX170" fmla="*/ 938 w 34670"/>
                  <a:gd name="connsiteY170" fmla="*/ 6201 h 55179"/>
                  <a:gd name="connsiteX171" fmla="*/ 892 w 34670"/>
                  <a:gd name="connsiteY171" fmla="*/ 6017 h 55179"/>
                  <a:gd name="connsiteX172" fmla="*/ 754 w 34670"/>
                  <a:gd name="connsiteY172" fmla="*/ 3269 h 55179"/>
                  <a:gd name="connsiteX173" fmla="*/ 800 w 34670"/>
                  <a:gd name="connsiteY173" fmla="*/ 3384 h 55179"/>
                  <a:gd name="connsiteX174" fmla="*/ 640 w 34670"/>
                  <a:gd name="connsiteY174" fmla="*/ 2422 h 55179"/>
                  <a:gd name="connsiteX175" fmla="*/ 526 w 34670"/>
                  <a:gd name="connsiteY175" fmla="*/ 1666 h 55179"/>
                  <a:gd name="connsiteX176" fmla="*/ 457 w 34670"/>
                  <a:gd name="connsiteY176" fmla="*/ 1575 h 55179"/>
                  <a:gd name="connsiteX177" fmla="*/ 297 w 34670"/>
                  <a:gd name="connsiteY177" fmla="*/ 979 h 55179"/>
                  <a:gd name="connsiteX178" fmla="*/ 206 w 34670"/>
                  <a:gd name="connsiteY178" fmla="*/ 658 h 55179"/>
                  <a:gd name="connsiteX179" fmla="*/ 572 w 34670"/>
                  <a:gd name="connsiteY179" fmla="*/ 17 h 55179"/>
                  <a:gd name="connsiteX180" fmla="*/ 892 w 34670"/>
                  <a:gd name="connsiteY180" fmla="*/ 17 h 55179"/>
                  <a:gd name="connsiteX181" fmla="*/ 1212 w 34670"/>
                  <a:gd name="connsiteY181" fmla="*/ 177 h 55179"/>
                  <a:gd name="connsiteX182" fmla="*/ 1898 w 34670"/>
                  <a:gd name="connsiteY182" fmla="*/ 681 h 55179"/>
                  <a:gd name="connsiteX183" fmla="*/ 1852 w 34670"/>
                  <a:gd name="connsiteY183" fmla="*/ 613 h 55179"/>
                  <a:gd name="connsiteX184" fmla="*/ 2287 w 34670"/>
                  <a:gd name="connsiteY184" fmla="*/ 1002 h 55179"/>
                  <a:gd name="connsiteX185" fmla="*/ 2698 w 34670"/>
                  <a:gd name="connsiteY185" fmla="*/ 1414 h 55179"/>
                  <a:gd name="connsiteX186" fmla="*/ 3361 w 34670"/>
                  <a:gd name="connsiteY186" fmla="*/ 2147 h 55179"/>
                  <a:gd name="connsiteX187" fmla="*/ 3407 w 34670"/>
                  <a:gd name="connsiteY187" fmla="*/ 2262 h 55179"/>
                  <a:gd name="connsiteX188" fmla="*/ 5122 w 34670"/>
                  <a:gd name="connsiteY188" fmla="*/ 4987 h 55179"/>
                  <a:gd name="connsiteX189" fmla="*/ 5077 w 34670"/>
                  <a:gd name="connsiteY189" fmla="*/ 4827 h 55179"/>
                  <a:gd name="connsiteX190" fmla="*/ 5969 w 34670"/>
                  <a:gd name="connsiteY190" fmla="*/ 6727 h 55179"/>
                  <a:gd name="connsiteX191" fmla="*/ 6655 w 34670"/>
                  <a:gd name="connsiteY191" fmla="*/ 8399 h 55179"/>
                  <a:gd name="connsiteX192" fmla="*/ 7821 w 34670"/>
                  <a:gd name="connsiteY192" fmla="*/ 12041 h 55179"/>
                  <a:gd name="connsiteX193" fmla="*/ 8072 w 34670"/>
                  <a:gd name="connsiteY193" fmla="*/ 12933 h 55179"/>
                  <a:gd name="connsiteX194" fmla="*/ 8072 w 34670"/>
                  <a:gd name="connsiteY194" fmla="*/ 13025 h 55179"/>
                  <a:gd name="connsiteX195" fmla="*/ 8118 w 34670"/>
                  <a:gd name="connsiteY195" fmla="*/ 13025 h 55179"/>
                  <a:gd name="connsiteX196" fmla="*/ 8118 w 34670"/>
                  <a:gd name="connsiteY196" fmla="*/ 13185 h 55179"/>
                  <a:gd name="connsiteX197" fmla="*/ 8141 w 34670"/>
                  <a:gd name="connsiteY197" fmla="*/ 13208 h 55179"/>
                  <a:gd name="connsiteX198" fmla="*/ 8141 w 34670"/>
                  <a:gd name="connsiteY198" fmla="*/ 13254 h 55179"/>
                  <a:gd name="connsiteX199" fmla="*/ 8209 w 34670"/>
                  <a:gd name="connsiteY199" fmla="*/ 13483 h 55179"/>
                  <a:gd name="connsiteX200" fmla="*/ 8301 w 34670"/>
                  <a:gd name="connsiteY200" fmla="*/ 13919 h 55179"/>
                  <a:gd name="connsiteX201" fmla="*/ 8690 w 34670"/>
                  <a:gd name="connsiteY201" fmla="*/ 15659 h 55179"/>
                  <a:gd name="connsiteX202" fmla="*/ 9399 w 34670"/>
                  <a:gd name="connsiteY202" fmla="*/ 18980 h 55179"/>
                  <a:gd name="connsiteX203" fmla="*/ 9742 w 34670"/>
                  <a:gd name="connsiteY203" fmla="*/ 20514 h 55179"/>
                  <a:gd name="connsiteX204" fmla="*/ 10222 w 34670"/>
                  <a:gd name="connsiteY204" fmla="*/ 22232 h 55179"/>
                  <a:gd name="connsiteX205" fmla="*/ 10451 w 34670"/>
                  <a:gd name="connsiteY205" fmla="*/ 23102 h 55179"/>
                  <a:gd name="connsiteX206" fmla="*/ 10451 w 34670"/>
                  <a:gd name="connsiteY206" fmla="*/ 23194 h 55179"/>
                  <a:gd name="connsiteX207" fmla="*/ 10496 w 34670"/>
                  <a:gd name="connsiteY207" fmla="*/ 23262 h 55179"/>
                  <a:gd name="connsiteX208" fmla="*/ 10496 w 34670"/>
                  <a:gd name="connsiteY208" fmla="*/ 23262 h 55179"/>
                  <a:gd name="connsiteX209" fmla="*/ 10405 w 34670"/>
                  <a:gd name="connsiteY209" fmla="*/ 22896 h 55179"/>
                  <a:gd name="connsiteX210" fmla="*/ 10405 w 34670"/>
                  <a:gd name="connsiteY210" fmla="*/ 22896 h 55179"/>
                  <a:gd name="connsiteX211" fmla="*/ 10473 w 34670"/>
                  <a:gd name="connsiteY211" fmla="*/ 23102 h 55179"/>
                  <a:gd name="connsiteX212" fmla="*/ 10633 w 34670"/>
                  <a:gd name="connsiteY212" fmla="*/ 23514 h 55179"/>
                  <a:gd name="connsiteX213" fmla="*/ 11251 w 34670"/>
                  <a:gd name="connsiteY213" fmla="*/ 25186 h 55179"/>
                  <a:gd name="connsiteX214" fmla="*/ 12531 w 34670"/>
                  <a:gd name="connsiteY214" fmla="*/ 27980 h 55179"/>
                  <a:gd name="connsiteX215" fmla="*/ 13835 w 34670"/>
                  <a:gd name="connsiteY215" fmla="*/ 30202 h 55179"/>
                  <a:gd name="connsiteX216" fmla="*/ 14772 w 34670"/>
                  <a:gd name="connsiteY216" fmla="*/ 31690 h 55179"/>
                  <a:gd name="connsiteX217" fmla="*/ 15253 w 34670"/>
                  <a:gd name="connsiteY217" fmla="*/ 32446 h 55179"/>
                  <a:gd name="connsiteX218" fmla="*/ 14955 w 34670"/>
                  <a:gd name="connsiteY218" fmla="*/ 31988 h 55179"/>
                  <a:gd name="connsiteX219" fmla="*/ 14955 w 34670"/>
                  <a:gd name="connsiteY219" fmla="*/ 31988 h 55179"/>
                  <a:gd name="connsiteX220" fmla="*/ 14955 w 34670"/>
                  <a:gd name="connsiteY220" fmla="*/ 32033 h 55179"/>
                  <a:gd name="connsiteX221" fmla="*/ 14955 w 34670"/>
                  <a:gd name="connsiteY221" fmla="*/ 32080 h 55179"/>
                  <a:gd name="connsiteX222" fmla="*/ 15047 w 34670"/>
                  <a:gd name="connsiteY222" fmla="*/ 32148 h 55179"/>
                  <a:gd name="connsiteX223" fmla="*/ 15184 w 34670"/>
                  <a:gd name="connsiteY223" fmla="*/ 32331 h 55179"/>
                  <a:gd name="connsiteX224" fmla="*/ 15435 w 34670"/>
                  <a:gd name="connsiteY224" fmla="*/ 32675 h 55179"/>
                  <a:gd name="connsiteX225" fmla="*/ 16465 w 34670"/>
                  <a:gd name="connsiteY225" fmla="*/ 34141 h 55179"/>
                  <a:gd name="connsiteX226" fmla="*/ 16579 w 34670"/>
                  <a:gd name="connsiteY226" fmla="*/ 34324 h 55179"/>
                  <a:gd name="connsiteX227" fmla="*/ 16579 w 34670"/>
                  <a:gd name="connsiteY227" fmla="*/ 34369 h 55179"/>
                  <a:gd name="connsiteX228" fmla="*/ 16625 w 34670"/>
                  <a:gd name="connsiteY228" fmla="*/ 34369 h 55179"/>
                  <a:gd name="connsiteX229" fmla="*/ 16327 w 34670"/>
                  <a:gd name="connsiteY229" fmla="*/ 33980 h 55179"/>
                  <a:gd name="connsiteX230" fmla="*/ 16327 w 34670"/>
                  <a:gd name="connsiteY230" fmla="*/ 33980 h 55179"/>
                  <a:gd name="connsiteX231" fmla="*/ 16396 w 34670"/>
                  <a:gd name="connsiteY231" fmla="*/ 34095 h 55179"/>
                  <a:gd name="connsiteX232" fmla="*/ 16670 w 34670"/>
                  <a:gd name="connsiteY232" fmla="*/ 34415 h 55179"/>
                  <a:gd name="connsiteX233" fmla="*/ 17219 w 34670"/>
                  <a:gd name="connsiteY233" fmla="*/ 35125 h 55179"/>
                  <a:gd name="connsiteX234" fmla="*/ 18088 w 34670"/>
                  <a:gd name="connsiteY234" fmla="*/ 36225 h 55179"/>
                  <a:gd name="connsiteX235" fmla="*/ 18957 w 34670"/>
                  <a:gd name="connsiteY235" fmla="*/ 37278 h 55179"/>
                  <a:gd name="connsiteX236" fmla="*/ 20078 w 34670"/>
                  <a:gd name="connsiteY236" fmla="*/ 38469 h 55179"/>
                  <a:gd name="connsiteX237" fmla="*/ 20695 w 34670"/>
                  <a:gd name="connsiteY237" fmla="*/ 39110 h 55179"/>
                  <a:gd name="connsiteX238" fmla="*/ 20993 w 34670"/>
                  <a:gd name="connsiteY238" fmla="*/ 39431 h 55179"/>
                  <a:gd name="connsiteX239" fmla="*/ 21038 w 34670"/>
                  <a:gd name="connsiteY239" fmla="*/ 39477 h 55179"/>
                  <a:gd name="connsiteX240" fmla="*/ 21038 w 34670"/>
                  <a:gd name="connsiteY240" fmla="*/ 39477 h 55179"/>
                  <a:gd name="connsiteX241" fmla="*/ 21038 w 34670"/>
                  <a:gd name="connsiteY241" fmla="*/ 39522 h 55179"/>
                  <a:gd name="connsiteX242" fmla="*/ 20650 w 34670"/>
                  <a:gd name="connsiteY242" fmla="*/ 39202 h 55179"/>
                  <a:gd name="connsiteX243" fmla="*/ 20741 w 34670"/>
                  <a:gd name="connsiteY243" fmla="*/ 39271 h 55179"/>
                  <a:gd name="connsiteX244" fmla="*/ 20901 w 34670"/>
                  <a:gd name="connsiteY244" fmla="*/ 39408 h 55179"/>
                  <a:gd name="connsiteX245" fmla="*/ 23599 w 34670"/>
                  <a:gd name="connsiteY245" fmla="*/ 41744 h 55179"/>
                  <a:gd name="connsiteX246" fmla="*/ 24285 w 34670"/>
                  <a:gd name="connsiteY246" fmla="*/ 42316 h 55179"/>
                  <a:gd name="connsiteX247" fmla="*/ 23897 w 34670"/>
                  <a:gd name="connsiteY247" fmla="*/ 42064 h 55179"/>
                  <a:gd name="connsiteX248" fmla="*/ 23919 w 34670"/>
                  <a:gd name="connsiteY248" fmla="*/ 42064 h 55179"/>
                  <a:gd name="connsiteX249" fmla="*/ 23965 w 34670"/>
                  <a:gd name="connsiteY249" fmla="*/ 42110 h 55179"/>
                  <a:gd name="connsiteX250" fmla="*/ 24057 w 34670"/>
                  <a:gd name="connsiteY250" fmla="*/ 42202 h 55179"/>
                  <a:gd name="connsiteX251" fmla="*/ 24240 w 34670"/>
                  <a:gd name="connsiteY251" fmla="*/ 42339 h 55179"/>
                  <a:gd name="connsiteX252" fmla="*/ 24605 w 34670"/>
                  <a:gd name="connsiteY252" fmla="*/ 42568 h 55179"/>
                  <a:gd name="connsiteX253" fmla="*/ 26069 w 34670"/>
                  <a:gd name="connsiteY253" fmla="*/ 43576 h 55179"/>
                  <a:gd name="connsiteX254" fmla="*/ 26801 w 34670"/>
                  <a:gd name="connsiteY254" fmla="*/ 44080 h 55179"/>
                  <a:gd name="connsiteX255" fmla="*/ 27167 w 34670"/>
                  <a:gd name="connsiteY255" fmla="*/ 44309 h 55179"/>
                  <a:gd name="connsiteX256" fmla="*/ 27167 w 34670"/>
                  <a:gd name="connsiteY256" fmla="*/ 44309 h 55179"/>
                  <a:gd name="connsiteX257" fmla="*/ 26686 w 34670"/>
                  <a:gd name="connsiteY257" fmla="*/ 44080 h 55179"/>
                  <a:gd name="connsiteX258" fmla="*/ 26710 w 34670"/>
                  <a:gd name="connsiteY258" fmla="*/ 44080 h 55179"/>
                  <a:gd name="connsiteX259" fmla="*/ 26755 w 34670"/>
                  <a:gd name="connsiteY259" fmla="*/ 44103 h 55179"/>
                  <a:gd name="connsiteX260" fmla="*/ 26847 w 34670"/>
                  <a:gd name="connsiteY260" fmla="*/ 44148 h 55179"/>
                  <a:gd name="connsiteX261" fmla="*/ 27053 w 34670"/>
                  <a:gd name="connsiteY261" fmla="*/ 44263 h 55179"/>
                  <a:gd name="connsiteX262" fmla="*/ 28607 w 34670"/>
                  <a:gd name="connsiteY262" fmla="*/ 45064 h 55179"/>
                  <a:gd name="connsiteX263" fmla="*/ 31077 w 34670"/>
                  <a:gd name="connsiteY263" fmla="*/ 46187 h 55179"/>
                  <a:gd name="connsiteX264" fmla="*/ 26915 w 34670"/>
                  <a:gd name="connsiteY264" fmla="*/ 53859 h 55179"/>
                  <a:gd name="connsiteX265" fmla="*/ 23965 w 34670"/>
                  <a:gd name="connsiteY265" fmla="*/ 50698 h 55179"/>
                  <a:gd name="connsiteX266" fmla="*/ 23233 w 34670"/>
                  <a:gd name="connsiteY266" fmla="*/ 49943 h 55179"/>
                  <a:gd name="connsiteX267" fmla="*/ 22753 w 34670"/>
                  <a:gd name="connsiteY267" fmla="*/ 49416 h 55179"/>
                  <a:gd name="connsiteX268" fmla="*/ 22410 w 34670"/>
                  <a:gd name="connsiteY268" fmla="*/ 49004 h 55179"/>
                  <a:gd name="connsiteX269" fmla="*/ 21015 w 34670"/>
                  <a:gd name="connsiteY269" fmla="*/ 47378 h 55179"/>
                  <a:gd name="connsiteX270" fmla="*/ 20238 w 34670"/>
                  <a:gd name="connsiteY270" fmla="*/ 46485 h 55179"/>
                  <a:gd name="connsiteX271" fmla="*/ 19575 w 34670"/>
                  <a:gd name="connsiteY271" fmla="*/ 45637 h 55179"/>
                  <a:gd name="connsiteX272" fmla="*/ 18797 w 34670"/>
                  <a:gd name="connsiteY272" fmla="*/ 44675 h 55179"/>
                  <a:gd name="connsiteX273" fmla="*/ 18157 w 34670"/>
                  <a:gd name="connsiteY273" fmla="*/ 43828 h 55179"/>
                  <a:gd name="connsiteX274" fmla="*/ 17448 w 34670"/>
                  <a:gd name="connsiteY274" fmla="*/ 42912 h 55179"/>
                  <a:gd name="connsiteX275" fmla="*/ 16854 w 34670"/>
                  <a:gd name="connsiteY275" fmla="*/ 41996 h 55179"/>
                  <a:gd name="connsiteX276" fmla="*/ 15664 w 34670"/>
                  <a:gd name="connsiteY276" fmla="*/ 40255 h 55179"/>
                  <a:gd name="connsiteX277" fmla="*/ 15070 w 34670"/>
                  <a:gd name="connsiteY277" fmla="*/ 39339 h 55179"/>
                  <a:gd name="connsiteX278" fmla="*/ 14772 w 34670"/>
                  <a:gd name="connsiteY278" fmla="*/ 38904 h 55179"/>
                  <a:gd name="connsiteX279" fmla="*/ 14567 w 34670"/>
                  <a:gd name="connsiteY279" fmla="*/ 38606 h 55179"/>
                  <a:gd name="connsiteX280" fmla="*/ 14567 w 34670"/>
                  <a:gd name="connsiteY280" fmla="*/ 38538 h 55179"/>
                  <a:gd name="connsiteX281" fmla="*/ 14475 w 34670"/>
                  <a:gd name="connsiteY281" fmla="*/ 38423 h 55179"/>
                  <a:gd name="connsiteX282" fmla="*/ 14338 w 34670"/>
                  <a:gd name="connsiteY282" fmla="*/ 38194 h 55179"/>
                  <a:gd name="connsiteX283" fmla="*/ 13309 w 34670"/>
                  <a:gd name="connsiteY283" fmla="*/ 36339 h 55179"/>
                  <a:gd name="connsiteX284" fmla="*/ 12257 w 34670"/>
                  <a:gd name="connsiteY284" fmla="*/ 34461 h 55179"/>
                  <a:gd name="connsiteX285" fmla="*/ 12143 w 34670"/>
                  <a:gd name="connsiteY285" fmla="*/ 34232 h 55179"/>
                  <a:gd name="connsiteX286" fmla="*/ 12143 w 34670"/>
                  <a:gd name="connsiteY286" fmla="*/ 34163 h 55179"/>
                  <a:gd name="connsiteX287" fmla="*/ 11960 w 34670"/>
                  <a:gd name="connsiteY287" fmla="*/ 33911 h 55179"/>
                  <a:gd name="connsiteX288" fmla="*/ 11960 w 34670"/>
                  <a:gd name="connsiteY288" fmla="*/ 33911 h 55179"/>
                  <a:gd name="connsiteX289" fmla="*/ 11914 w 34670"/>
                  <a:gd name="connsiteY289" fmla="*/ 33751 h 55179"/>
                  <a:gd name="connsiteX290" fmla="*/ 11685 w 34670"/>
                  <a:gd name="connsiteY290" fmla="*/ 33270 h 55179"/>
                  <a:gd name="connsiteX291" fmla="*/ 11228 w 34670"/>
                  <a:gd name="connsiteY291" fmla="*/ 32308 h 55179"/>
                  <a:gd name="connsiteX292" fmla="*/ 10702 w 34670"/>
                  <a:gd name="connsiteY292" fmla="*/ 31141 h 55179"/>
                  <a:gd name="connsiteX293" fmla="*/ 10313 w 34670"/>
                  <a:gd name="connsiteY293" fmla="*/ 30156 h 55179"/>
                  <a:gd name="connsiteX294" fmla="*/ 9924 w 34670"/>
                  <a:gd name="connsiteY294" fmla="*/ 29171 h 55179"/>
                  <a:gd name="connsiteX295" fmla="*/ 9765 w 34670"/>
                  <a:gd name="connsiteY295" fmla="*/ 28759 h 55179"/>
                  <a:gd name="connsiteX296" fmla="*/ 9696 w 34670"/>
                  <a:gd name="connsiteY296" fmla="*/ 28507 h 55179"/>
                  <a:gd name="connsiteX297" fmla="*/ 9536 w 34670"/>
                  <a:gd name="connsiteY297" fmla="*/ 28003 h 55179"/>
                  <a:gd name="connsiteX298" fmla="*/ 9216 w 34670"/>
                  <a:gd name="connsiteY298" fmla="*/ 26972 h 55179"/>
                  <a:gd name="connsiteX299" fmla="*/ 9056 w 34670"/>
                  <a:gd name="connsiteY299" fmla="*/ 26446 h 55179"/>
                  <a:gd name="connsiteX300" fmla="*/ 8964 w 34670"/>
                  <a:gd name="connsiteY300" fmla="*/ 26102 h 55179"/>
                  <a:gd name="connsiteX301" fmla="*/ 8895 w 34670"/>
                  <a:gd name="connsiteY301" fmla="*/ 25827 h 55179"/>
                  <a:gd name="connsiteX302" fmla="*/ 8347 w 34670"/>
                  <a:gd name="connsiteY302" fmla="*/ 23491 h 55179"/>
                  <a:gd name="connsiteX303" fmla="*/ 8415 w 34670"/>
                  <a:gd name="connsiteY303" fmla="*/ 23766 h 55179"/>
                  <a:gd name="connsiteX304" fmla="*/ 7958 w 34670"/>
                  <a:gd name="connsiteY304" fmla="*/ 21086 h 55179"/>
                  <a:gd name="connsiteX305" fmla="*/ 7661 w 34670"/>
                  <a:gd name="connsiteY305" fmla="*/ 18659 h 55179"/>
                  <a:gd name="connsiteX306" fmla="*/ 7341 w 34670"/>
                  <a:gd name="connsiteY306" fmla="*/ 16323 h 55179"/>
                  <a:gd name="connsiteX307" fmla="*/ 6998 w 34670"/>
                  <a:gd name="connsiteY307" fmla="*/ 13895 h 55179"/>
                  <a:gd name="connsiteX308" fmla="*/ 6906 w 34670"/>
                  <a:gd name="connsiteY308" fmla="*/ 13300 h 55179"/>
                  <a:gd name="connsiteX309" fmla="*/ 6906 w 34670"/>
                  <a:gd name="connsiteY309" fmla="*/ 13140 h 55179"/>
                  <a:gd name="connsiteX310" fmla="*/ 6906 w 34670"/>
                  <a:gd name="connsiteY310" fmla="*/ 13140 h 55179"/>
                  <a:gd name="connsiteX311" fmla="*/ 6929 w 34670"/>
                  <a:gd name="connsiteY311" fmla="*/ 13300 h 55179"/>
                  <a:gd name="connsiteX312" fmla="*/ 6929 w 34670"/>
                  <a:gd name="connsiteY312" fmla="*/ 13300 h 55179"/>
                  <a:gd name="connsiteX313" fmla="*/ 6929 w 34670"/>
                  <a:gd name="connsiteY313" fmla="*/ 13254 h 55179"/>
                  <a:gd name="connsiteX314" fmla="*/ 6929 w 34670"/>
                  <a:gd name="connsiteY314" fmla="*/ 13163 h 55179"/>
                  <a:gd name="connsiteX315" fmla="*/ 6860 w 34670"/>
                  <a:gd name="connsiteY315" fmla="*/ 12888 h 55179"/>
                  <a:gd name="connsiteX316" fmla="*/ 6586 w 34670"/>
                  <a:gd name="connsiteY316" fmla="*/ 11743 h 55179"/>
                  <a:gd name="connsiteX317" fmla="*/ 5923 w 34670"/>
                  <a:gd name="connsiteY317" fmla="*/ 9429 h 55179"/>
                  <a:gd name="connsiteX318" fmla="*/ 5740 w 34670"/>
                  <a:gd name="connsiteY318" fmla="*/ 8857 h 55179"/>
                  <a:gd name="connsiteX319" fmla="*/ 5557 w 34670"/>
                  <a:gd name="connsiteY319" fmla="*/ 8330 h 55179"/>
                  <a:gd name="connsiteX320" fmla="*/ 5122 w 34670"/>
                  <a:gd name="connsiteY320" fmla="*/ 7254 h 55179"/>
                  <a:gd name="connsiteX321" fmla="*/ 4185 w 34670"/>
                  <a:gd name="connsiteY321" fmla="*/ 5216 h 55179"/>
                  <a:gd name="connsiteX322" fmla="*/ 4116 w 34670"/>
                  <a:gd name="connsiteY322" fmla="*/ 5124 h 55179"/>
                  <a:gd name="connsiteX323" fmla="*/ 3407 w 34670"/>
                  <a:gd name="connsiteY323" fmla="*/ 3888 h 55179"/>
                  <a:gd name="connsiteX324" fmla="*/ 2950 w 34670"/>
                  <a:gd name="connsiteY324" fmla="*/ 3292 h 55179"/>
                  <a:gd name="connsiteX325" fmla="*/ 2492 w 34670"/>
                  <a:gd name="connsiteY325" fmla="*/ 2674 h 55179"/>
                  <a:gd name="connsiteX326" fmla="*/ 2538 w 34670"/>
                  <a:gd name="connsiteY326" fmla="*/ 2719 h 55179"/>
                  <a:gd name="connsiteX327" fmla="*/ 1669 w 34670"/>
                  <a:gd name="connsiteY327" fmla="*/ 1849 h 55179"/>
                  <a:gd name="connsiteX328" fmla="*/ 1395 w 34670"/>
                  <a:gd name="connsiteY328" fmla="*/ 1620 h 55179"/>
                  <a:gd name="connsiteX329" fmla="*/ 1258 w 34670"/>
                  <a:gd name="connsiteY329" fmla="*/ 1529 h 55179"/>
                  <a:gd name="connsiteX330" fmla="*/ 1235 w 34670"/>
                  <a:gd name="connsiteY330" fmla="*/ 1460 h 55179"/>
                  <a:gd name="connsiteX331" fmla="*/ 640 w 34670"/>
                  <a:gd name="connsiteY331" fmla="*/ 1093 h 55179"/>
                  <a:gd name="connsiteX332" fmla="*/ 1258 w 34670"/>
                  <a:gd name="connsiteY332" fmla="*/ 154 h 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4670" h="55179">
                    <a:moveTo>
                      <a:pt x="1029" y="63"/>
                    </a:moveTo>
                    <a:lnTo>
                      <a:pt x="1669" y="292"/>
                    </a:lnTo>
                    <a:lnTo>
                      <a:pt x="2355" y="658"/>
                    </a:lnTo>
                    <a:cubicBezTo>
                      <a:pt x="2767" y="864"/>
                      <a:pt x="3178" y="1231"/>
                      <a:pt x="3590" y="1529"/>
                    </a:cubicBezTo>
                    <a:lnTo>
                      <a:pt x="3636" y="1575"/>
                    </a:lnTo>
                    <a:lnTo>
                      <a:pt x="4230" y="2101"/>
                    </a:lnTo>
                    <a:cubicBezTo>
                      <a:pt x="4413" y="2307"/>
                      <a:pt x="4642" y="2468"/>
                      <a:pt x="4825" y="2697"/>
                    </a:cubicBezTo>
                    <a:lnTo>
                      <a:pt x="5945" y="4025"/>
                    </a:lnTo>
                    <a:lnTo>
                      <a:pt x="5900" y="3933"/>
                    </a:lnTo>
                    <a:cubicBezTo>
                      <a:pt x="6380" y="4643"/>
                      <a:pt x="6998" y="5376"/>
                      <a:pt x="7386" y="6086"/>
                    </a:cubicBezTo>
                    <a:lnTo>
                      <a:pt x="8004" y="7185"/>
                    </a:lnTo>
                    <a:cubicBezTo>
                      <a:pt x="8095" y="7368"/>
                      <a:pt x="8187" y="7506"/>
                      <a:pt x="8301" y="7804"/>
                    </a:cubicBezTo>
                    <a:lnTo>
                      <a:pt x="8552" y="8330"/>
                    </a:lnTo>
                    <a:cubicBezTo>
                      <a:pt x="8895" y="9063"/>
                      <a:pt x="9261" y="9796"/>
                      <a:pt x="9559" y="10598"/>
                    </a:cubicBezTo>
                    <a:lnTo>
                      <a:pt x="10016" y="11789"/>
                    </a:lnTo>
                    <a:lnTo>
                      <a:pt x="10130" y="12063"/>
                    </a:lnTo>
                    <a:lnTo>
                      <a:pt x="10130" y="12132"/>
                    </a:lnTo>
                    <a:cubicBezTo>
                      <a:pt x="10130" y="12132"/>
                      <a:pt x="10176" y="12178"/>
                      <a:pt x="10176" y="12178"/>
                    </a:cubicBezTo>
                    <a:lnTo>
                      <a:pt x="10245" y="12361"/>
                    </a:lnTo>
                    <a:lnTo>
                      <a:pt x="10290" y="12521"/>
                    </a:lnTo>
                    <a:lnTo>
                      <a:pt x="10473" y="13094"/>
                    </a:lnTo>
                    <a:lnTo>
                      <a:pt x="11823" y="17812"/>
                    </a:lnTo>
                    <a:lnTo>
                      <a:pt x="12463" y="20148"/>
                    </a:lnTo>
                    <a:lnTo>
                      <a:pt x="13126" y="22209"/>
                    </a:lnTo>
                    <a:lnTo>
                      <a:pt x="13217" y="22461"/>
                    </a:lnTo>
                    <a:lnTo>
                      <a:pt x="13926" y="24224"/>
                    </a:lnTo>
                    <a:lnTo>
                      <a:pt x="14018" y="24453"/>
                    </a:lnTo>
                    <a:cubicBezTo>
                      <a:pt x="14018" y="24453"/>
                      <a:pt x="14086" y="24590"/>
                      <a:pt x="14041" y="24476"/>
                    </a:cubicBezTo>
                    <a:lnTo>
                      <a:pt x="14086" y="24590"/>
                    </a:lnTo>
                    <a:lnTo>
                      <a:pt x="14315" y="25072"/>
                    </a:lnTo>
                    <a:lnTo>
                      <a:pt x="14772" y="26056"/>
                    </a:lnTo>
                    <a:lnTo>
                      <a:pt x="15001" y="26537"/>
                    </a:lnTo>
                    <a:lnTo>
                      <a:pt x="15115" y="26766"/>
                    </a:lnTo>
                    <a:lnTo>
                      <a:pt x="15115" y="26766"/>
                    </a:lnTo>
                    <a:cubicBezTo>
                      <a:pt x="14978" y="26491"/>
                      <a:pt x="15092" y="26720"/>
                      <a:pt x="15070" y="26652"/>
                    </a:cubicBezTo>
                    <a:lnTo>
                      <a:pt x="15070" y="26652"/>
                    </a:lnTo>
                    <a:lnTo>
                      <a:pt x="15070" y="26720"/>
                    </a:lnTo>
                    <a:cubicBezTo>
                      <a:pt x="15070" y="26720"/>
                      <a:pt x="15184" y="26835"/>
                      <a:pt x="15184" y="26835"/>
                    </a:cubicBezTo>
                    <a:lnTo>
                      <a:pt x="15687" y="27797"/>
                    </a:lnTo>
                    <a:lnTo>
                      <a:pt x="16190" y="28736"/>
                    </a:lnTo>
                    <a:lnTo>
                      <a:pt x="16259" y="28873"/>
                    </a:lnTo>
                    <a:lnTo>
                      <a:pt x="16259" y="28919"/>
                    </a:lnTo>
                    <a:cubicBezTo>
                      <a:pt x="16259" y="28919"/>
                      <a:pt x="16305" y="28942"/>
                      <a:pt x="16305" y="28942"/>
                    </a:cubicBezTo>
                    <a:lnTo>
                      <a:pt x="16305" y="28942"/>
                    </a:lnTo>
                    <a:cubicBezTo>
                      <a:pt x="16305" y="28942"/>
                      <a:pt x="16122" y="28598"/>
                      <a:pt x="16213" y="28759"/>
                    </a:cubicBezTo>
                    <a:lnTo>
                      <a:pt x="16213" y="28759"/>
                    </a:lnTo>
                    <a:cubicBezTo>
                      <a:pt x="16213" y="28759"/>
                      <a:pt x="16350" y="29011"/>
                      <a:pt x="16350" y="29011"/>
                    </a:cubicBezTo>
                    <a:lnTo>
                      <a:pt x="16625" y="29446"/>
                    </a:lnTo>
                    <a:lnTo>
                      <a:pt x="17197" y="30362"/>
                    </a:lnTo>
                    <a:lnTo>
                      <a:pt x="17471" y="30797"/>
                    </a:lnTo>
                    <a:lnTo>
                      <a:pt x="17540" y="30911"/>
                    </a:lnTo>
                    <a:lnTo>
                      <a:pt x="17562" y="30911"/>
                    </a:lnTo>
                    <a:cubicBezTo>
                      <a:pt x="17288" y="30499"/>
                      <a:pt x="17494" y="30820"/>
                      <a:pt x="17425" y="30728"/>
                    </a:cubicBezTo>
                    <a:lnTo>
                      <a:pt x="17425" y="30728"/>
                    </a:lnTo>
                    <a:cubicBezTo>
                      <a:pt x="17425" y="30728"/>
                      <a:pt x="17471" y="30797"/>
                      <a:pt x="17471" y="30797"/>
                    </a:cubicBezTo>
                    <a:lnTo>
                      <a:pt x="17631" y="31003"/>
                    </a:lnTo>
                    <a:lnTo>
                      <a:pt x="18889" y="32743"/>
                    </a:lnTo>
                    <a:lnTo>
                      <a:pt x="20169" y="34461"/>
                    </a:lnTo>
                    <a:lnTo>
                      <a:pt x="20329" y="34667"/>
                    </a:lnTo>
                    <a:lnTo>
                      <a:pt x="20398" y="34782"/>
                    </a:lnTo>
                    <a:lnTo>
                      <a:pt x="20444" y="34850"/>
                    </a:lnTo>
                    <a:lnTo>
                      <a:pt x="20444" y="34850"/>
                    </a:lnTo>
                    <a:cubicBezTo>
                      <a:pt x="20604" y="35080"/>
                      <a:pt x="20238" y="34576"/>
                      <a:pt x="20284" y="34621"/>
                    </a:cubicBezTo>
                    <a:lnTo>
                      <a:pt x="20284" y="34621"/>
                    </a:lnTo>
                    <a:cubicBezTo>
                      <a:pt x="20284" y="34621"/>
                      <a:pt x="20627" y="35056"/>
                      <a:pt x="20627" y="35056"/>
                    </a:cubicBezTo>
                    <a:lnTo>
                      <a:pt x="21336" y="35858"/>
                    </a:lnTo>
                    <a:lnTo>
                      <a:pt x="22730" y="37461"/>
                    </a:lnTo>
                    <a:lnTo>
                      <a:pt x="23439" y="38263"/>
                    </a:lnTo>
                    <a:cubicBezTo>
                      <a:pt x="23554" y="38377"/>
                      <a:pt x="23897" y="38744"/>
                      <a:pt x="24103" y="38973"/>
                    </a:cubicBezTo>
                    <a:lnTo>
                      <a:pt x="24834" y="39751"/>
                    </a:lnTo>
                    <a:lnTo>
                      <a:pt x="24926" y="39843"/>
                    </a:lnTo>
                    <a:lnTo>
                      <a:pt x="24926" y="39843"/>
                    </a:lnTo>
                    <a:cubicBezTo>
                      <a:pt x="25017" y="39980"/>
                      <a:pt x="24811" y="39706"/>
                      <a:pt x="24834" y="39751"/>
                    </a:cubicBezTo>
                    <a:lnTo>
                      <a:pt x="24857" y="39751"/>
                    </a:lnTo>
                    <a:cubicBezTo>
                      <a:pt x="24857" y="39751"/>
                      <a:pt x="24903" y="39820"/>
                      <a:pt x="24903" y="39820"/>
                    </a:cubicBezTo>
                    <a:lnTo>
                      <a:pt x="25086" y="40003"/>
                    </a:lnTo>
                    <a:lnTo>
                      <a:pt x="25452" y="40393"/>
                    </a:lnTo>
                    <a:lnTo>
                      <a:pt x="26206" y="41148"/>
                    </a:lnTo>
                    <a:lnTo>
                      <a:pt x="26892" y="41812"/>
                    </a:lnTo>
                    <a:lnTo>
                      <a:pt x="28447" y="43278"/>
                    </a:lnTo>
                    <a:lnTo>
                      <a:pt x="28836" y="43622"/>
                    </a:lnTo>
                    <a:lnTo>
                      <a:pt x="28928" y="43736"/>
                    </a:lnTo>
                    <a:lnTo>
                      <a:pt x="28996" y="43782"/>
                    </a:lnTo>
                    <a:lnTo>
                      <a:pt x="28996" y="43782"/>
                    </a:lnTo>
                    <a:cubicBezTo>
                      <a:pt x="28996" y="43782"/>
                      <a:pt x="28996" y="43782"/>
                      <a:pt x="28996" y="43782"/>
                    </a:cubicBezTo>
                    <a:cubicBezTo>
                      <a:pt x="28768" y="43576"/>
                      <a:pt x="28950" y="43736"/>
                      <a:pt x="28905" y="43668"/>
                    </a:cubicBezTo>
                    <a:lnTo>
                      <a:pt x="28905" y="43668"/>
                    </a:lnTo>
                    <a:lnTo>
                      <a:pt x="29111" y="43851"/>
                    </a:lnTo>
                    <a:lnTo>
                      <a:pt x="29911" y="44561"/>
                    </a:lnTo>
                    <a:lnTo>
                      <a:pt x="33089" y="47332"/>
                    </a:lnTo>
                    <a:lnTo>
                      <a:pt x="33135" y="47332"/>
                    </a:lnTo>
                    <a:cubicBezTo>
                      <a:pt x="34988" y="48981"/>
                      <a:pt x="35194" y="51775"/>
                      <a:pt x="33593" y="53653"/>
                    </a:cubicBezTo>
                    <a:cubicBezTo>
                      <a:pt x="32403" y="55027"/>
                      <a:pt x="30574" y="55485"/>
                      <a:pt x="28928" y="54981"/>
                    </a:cubicBezTo>
                    <a:cubicBezTo>
                      <a:pt x="27556" y="54569"/>
                      <a:pt x="26115" y="54271"/>
                      <a:pt x="24766" y="53676"/>
                    </a:cubicBezTo>
                    <a:lnTo>
                      <a:pt x="23119" y="53034"/>
                    </a:lnTo>
                    <a:lnTo>
                      <a:pt x="22913" y="52965"/>
                    </a:lnTo>
                    <a:lnTo>
                      <a:pt x="22799" y="52920"/>
                    </a:lnTo>
                    <a:lnTo>
                      <a:pt x="22753" y="52920"/>
                    </a:lnTo>
                    <a:cubicBezTo>
                      <a:pt x="22753" y="52920"/>
                      <a:pt x="22730" y="52897"/>
                      <a:pt x="22730" y="52897"/>
                    </a:cubicBezTo>
                    <a:lnTo>
                      <a:pt x="22204" y="52622"/>
                    </a:lnTo>
                    <a:lnTo>
                      <a:pt x="21793" y="52439"/>
                    </a:lnTo>
                    <a:lnTo>
                      <a:pt x="21015" y="52050"/>
                    </a:lnTo>
                    <a:lnTo>
                      <a:pt x="19415" y="51271"/>
                    </a:lnTo>
                    <a:lnTo>
                      <a:pt x="19003" y="51088"/>
                    </a:lnTo>
                    <a:lnTo>
                      <a:pt x="18797" y="50996"/>
                    </a:lnTo>
                    <a:lnTo>
                      <a:pt x="18706" y="50927"/>
                    </a:lnTo>
                    <a:lnTo>
                      <a:pt x="18660" y="50927"/>
                    </a:lnTo>
                    <a:cubicBezTo>
                      <a:pt x="18660" y="50927"/>
                      <a:pt x="18637" y="50882"/>
                      <a:pt x="18637" y="50882"/>
                    </a:cubicBezTo>
                    <a:lnTo>
                      <a:pt x="18637" y="50882"/>
                    </a:lnTo>
                    <a:cubicBezTo>
                      <a:pt x="18454" y="50744"/>
                      <a:pt x="19026" y="51134"/>
                      <a:pt x="18248" y="50607"/>
                    </a:cubicBezTo>
                    <a:lnTo>
                      <a:pt x="17494" y="50149"/>
                    </a:lnTo>
                    <a:lnTo>
                      <a:pt x="14475" y="48271"/>
                    </a:lnTo>
                    <a:lnTo>
                      <a:pt x="12646" y="46920"/>
                    </a:lnTo>
                    <a:cubicBezTo>
                      <a:pt x="12166" y="46553"/>
                      <a:pt x="11754" y="46255"/>
                      <a:pt x="11182" y="45683"/>
                    </a:cubicBezTo>
                    <a:lnTo>
                      <a:pt x="9581" y="44194"/>
                    </a:lnTo>
                    <a:lnTo>
                      <a:pt x="9376" y="44011"/>
                    </a:lnTo>
                    <a:lnTo>
                      <a:pt x="9284" y="43920"/>
                    </a:lnTo>
                    <a:lnTo>
                      <a:pt x="9238" y="43874"/>
                    </a:lnTo>
                    <a:lnTo>
                      <a:pt x="9010" y="43622"/>
                    </a:lnTo>
                    <a:lnTo>
                      <a:pt x="8735" y="43301"/>
                    </a:lnTo>
                    <a:lnTo>
                      <a:pt x="8141" y="42637"/>
                    </a:lnTo>
                    <a:lnTo>
                      <a:pt x="7546" y="41973"/>
                    </a:lnTo>
                    <a:lnTo>
                      <a:pt x="7249" y="41629"/>
                    </a:lnTo>
                    <a:lnTo>
                      <a:pt x="7180" y="41538"/>
                    </a:lnTo>
                    <a:lnTo>
                      <a:pt x="6814" y="41057"/>
                    </a:lnTo>
                    <a:lnTo>
                      <a:pt x="6677" y="40897"/>
                    </a:lnTo>
                    <a:cubicBezTo>
                      <a:pt x="6312" y="40438"/>
                      <a:pt x="5991" y="39934"/>
                      <a:pt x="5626" y="39454"/>
                    </a:cubicBezTo>
                    <a:lnTo>
                      <a:pt x="5374" y="39087"/>
                    </a:lnTo>
                    <a:lnTo>
                      <a:pt x="5236" y="38927"/>
                    </a:lnTo>
                    <a:lnTo>
                      <a:pt x="5168" y="38835"/>
                    </a:lnTo>
                    <a:lnTo>
                      <a:pt x="4825" y="38286"/>
                    </a:lnTo>
                    <a:lnTo>
                      <a:pt x="4391" y="37507"/>
                    </a:lnTo>
                    <a:lnTo>
                      <a:pt x="3521" y="35973"/>
                    </a:lnTo>
                    <a:lnTo>
                      <a:pt x="3407" y="35789"/>
                    </a:lnTo>
                    <a:lnTo>
                      <a:pt x="3361" y="35698"/>
                    </a:lnTo>
                    <a:lnTo>
                      <a:pt x="3133" y="35240"/>
                    </a:lnTo>
                    <a:lnTo>
                      <a:pt x="3133" y="35171"/>
                    </a:lnTo>
                    <a:cubicBezTo>
                      <a:pt x="3133" y="35171"/>
                      <a:pt x="2927" y="34759"/>
                      <a:pt x="2927" y="34759"/>
                    </a:cubicBezTo>
                    <a:lnTo>
                      <a:pt x="2584" y="33934"/>
                    </a:lnTo>
                    <a:lnTo>
                      <a:pt x="2241" y="33133"/>
                    </a:lnTo>
                    <a:lnTo>
                      <a:pt x="2058" y="32721"/>
                    </a:lnTo>
                    <a:lnTo>
                      <a:pt x="1967" y="32515"/>
                    </a:lnTo>
                    <a:lnTo>
                      <a:pt x="1967" y="32446"/>
                    </a:lnTo>
                    <a:cubicBezTo>
                      <a:pt x="1967" y="32446"/>
                      <a:pt x="1738" y="31942"/>
                      <a:pt x="1738" y="31942"/>
                    </a:cubicBezTo>
                    <a:lnTo>
                      <a:pt x="1738" y="31896"/>
                    </a:lnTo>
                    <a:cubicBezTo>
                      <a:pt x="1738" y="31896"/>
                      <a:pt x="1692" y="31782"/>
                      <a:pt x="1692" y="31782"/>
                    </a:cubicBezTo>
                    <a:lnTo>
                      <a:pt x="1212" y="30064"/>
                    </a:lnTo>
                    <a:lnTo>
                      <a:pt x="983" y="29194"/>
                    </a:lnTo>
                    <a:lnTo>
                      <a:pt x="915" y="28988"/>
                    </a:lnTo>
                    <a:lnTo>
                      <a:pt x="754" y="28484"/>
                    </a:lnTo>
                    <a:lnTo>
                      <a:pt x="754" y="28438"/>
                    </a:lnTo>
                    <a:cubicBezTo>
                      <a:pt x="754" y="28438"/>
                      <a:pt x="732" y="28324"/>
                      <a:pt x="732" y="28324"/>
                    </a:cubicBezTo>
                    <a:lnTo>
                      <a:pt x="640" y="27888"/>
                    </a:lnTo>
                    <a:lnTo>
                      <a:pt x="366" y="26125"/>
                    </a:lnTo>
                    <a:lnTo>
                      <a:pt x="137" y="24820"/>
                    </a:lnTo>
                    <a:lnTo>
                      <a:pt x="91" y="23949"/>
                    </a:lnTo>
                    <a:lnTo>
                      <a:pt x="0" y="22163"/>
                    </a:lnTo>
                    <a:cubicBezTo>
                      <a:pt x="0" y="21522"/>
                      <a:pt x="0" y="20835"/>
                      <a:pt x="23" y="20148"/>
                    </a:cubicBezTo>
                    <a:cubicBezTo>
                      <a:pt x="23" y="18751"/>
                      <a:pt x="137" y="17583"/>
                      <a:pt x="252" y="16392"/>
                    </a:cubicBezTo>
                    <a:lnTo>
                      <a:pt x="434" y="14583"/>
                    </a:lnTo>
                    <a:lnTo>
                      <a:pt x="480" y="14147"/>
                    </a:lnTo>
                    <a:lnTo>
                      <a:pt x="480" y="13919"/>
                    </a:lnTo>
                    <a:cubicBezTo>
                      <a:pt x="480" y="13919"/>
                      <a:pt x="503" y="13872"/>
                      <a:pt x="503" y="13872"/>
                    </a:cubicBezTo>
                    <a:lnTo>
                      <a:pt x="503" y="13827"/>
                    </a:lnTo>
                    <a:cubicBezTo>
                      <a:pt x="503" y="13827"/>
                      <a:pt x="503" y="13689"/>
                      <a:pt x="503" y="13964"/>
                    </a:cubicBezTo>
                    <a:lnTo>
                      <a:pt x="503" y="13964"/>
                    </a:lnTo>
                    <a:cubicBezTo>
                      <a:pt x="503" y="13964"/>
                      <a:pt x="503" y="13827"/>
                      <a:pt x="503" y="13827"/>
                    </a:cubicBezTo>
                    <a:lnTo>
                      <a:pt x="549" y="12933"/>
                    </a:lnTo>
                    <a:lnTo>
                      <a:pt x="823" y="9544"/>
                    </a:lnTo>
                    <a:cubicBezTo>
                      <a:pt x="823" y="8926"/>
                      <a:pt x="823" y="8307"/>
                      <a:pt x="869" y="7735"/>
                    </a:cubicBezTo>
                    <a:lnTo>
                      <a:pt x="938" y="6201"/>
                    </a:lnTo>
                    <a:lnTo>
                      <a:pt x="892" y="6017"/>
                    </a:lnTo>
                    <a:cubicBezTo>
                      <a:pt x="823" y="5147"/>
                      <a:pt x="800" y="4231"/>
                      <a:pt x="754" y="3269"/>
                    </a:cubicBezTo>
                    <a:lnTo>
                      <a:pt x="800" y="3384"/>
                    </a:lnTo>
                    <a:cubicBezTo>
                      <a:pt x="732" y="3086"/>
                      <a:pt x="686" y="2765"/>
                      <a:pt x="640" y="2422"/>
                    </a:cubicBezTo>
                    <a:lnTo>
                      <a:pt x="526" y="1666"/>
                    </a:lnTo>
                    <a:lnTo>
                      <a:pt x="457" y="1575"/>
                    </a:lnTo>
                    <a:lnTo>
                      <a:pt x="297" y="979"/>
                    </a:lnTo>
                    <a:lnTo>
                      <a:pt x="206" y="658"/>
                    </a:lnTo>
                    <a:cubicBezTo>
                      <a:pt x="137" y="361"/>
                      <a:pt x="297" y="86"/>
                      <a:pt x="572" y="17"/>
                    </a:cubicBezTo>
                    <a:cubicBezTo>
                      <a:pt x="686" y="-6"/>
                      <a:pt x="800" y="-6"/>
                      <a:pt x="892" y="17"/>
                    </a:cubicBezTo>
                    <a:close/>
                    <a:moveTo>
                      <a:pt x="1212" y="177"/>
                    </a:moveTo>
                    <a:cubicBezTo>
                      <a:pt x="1440" y="338"/>
                      <a:pt x="1692" y="498"/>
                      <a:pt x="1898" y="681"/>
                    </a:cubicBezTo>
                    <a:lnTo>
                      <a:pt x="1852" y="613"/>
                    </a:lnTo>
                    <a:lnTo>
                      <a:pt x="2287" y="1002"/>
                    </a:lnTo>
                    <a:lnTo>
                      <a:pt x="2698" y="1414"/>
                    </a:lnTo>
                    <a:cubicBezTo>
                      <a:pt x="2927" y="1666"/>
                      <a:pt x="3133" y="1895"/>
                      <a:pt x="3361" y="2147"/>
                    </a:cubicBezTo>
                    <a:lnTo>
                      <a:pt x="3407" y="2262"/>
                    </a:lnTo>
                    <a:cubicBezTo>
                      <a:pt x="3979" y="3132"/>
                      <a:pt x="4573" y="4048"/>
                      <a:pt x="5122" y="4987"/>
                    </a:cubicBezTo>
                    <a:lnTo>
                      <a:pt x="5077" y="4827"/>
                    </a:lnTo>
                    <a:lnTo>
                      <a:pt x="5969" y="6727"/>
                    </a:lnTo>
                    <a:cubicBezTo>
                      <a:pt x="6220" y="7277"/>
                      <a:pt x="6426" y="7827"/>
                      <a:pt x="6655" y="8399"/>
                    </a:cubicBezTo>
                    <a:cubicBezTo>
                      <a:pt x="7066" y="9544"/>
                      <a:pt x="7500" y="10987"/>
                      <a:pt x="7821" y="12041"/>
                    </a:cubicBezTo>
                    <a:lnTo>
                      <a:pt x="8072" y="12933"/>
                    </a:lnTo>
                    <a:lnTo>
                      <a:pt x="8072" y="13025"/>
                    </a:lnTo>
                    <a:cubicBezTo>
                      <a:pt x="8072" y="13025"/>
                      <a:pt x="8118" y="13025"/>
                      <a:pt x="8118" y="13025"/>
                    </a:cubicBezTo>
                    <a:lnTo>
                      <a:pt x="8118" y="13185"/>
                    </a:lnTo>
                    <a:cubicBezTo>
                      <a:pt x="8118" y="13185"/>
                      <a:pt x="8141" y="13208"/>
                      <a:pt x="8141" y="13208"/>
                    </a:cubicBezTo>
                    <a:lnTo>
                      <a:pt x="8141" y="13254"/>
                    </a:lnTo>
                    <a:cubicBezTo>
                      <a:pt x="8141" y="13254"/>
                      <a:pt x="8209" y="13483"/>
                      <a:pt x="8209" y="13483"/>
                    </a:cubicBezTo>
                    <a:lnTo>
                      <a:pt x="8301" y="13919"/>
                    </a:lnTo>
                    <a:lnTo>
                      <a:pt x="8690" y="15659"/>
                    </a:lnTo>
                    <a:cubicBezTo>
                      <a:pt x="8964" y="16827"/>
                      <a:pt x="9170" y="18041"/>
                      <a:pt x="9399" y="18980"/>
                    </a:cubicBezTo>
                    <a:lnTo>
                      <a:pt x="9742" y="20514"/>
                    </a:lnTo>
                    <a:lnTo>
                      <a:pt x="10222" y="22232"/>
                    </a:lnTo>
                    <a:lnTo>
                      <a:pt x="10451" y="23102"/>
                    </a:lnTo>
                    <a:lnTo>
                      <a:pt x="10451" y="23194"/>
                    </a:lnTo>
                    <a:cubicBezTo>
                      <a:pt x="10451" y="23194"/>
                      <a:pt x="10496" y="23262"/>
                      <a:pt x="10496" y="23262"/>
                    </a:cubicBezTo>
                    <a:lnTo>
                      <a:pt x="10496" y="23262"/>
                    </a:lnTo>
                    <a:cubicBezTo>
                      <a:pt x="10496" y="23399"/>
                      <a:pt x="10313" y="22484"/>
                      <a:pt x="10405" y="22896"/>
                    </a:cubicBezTo>
                    <a:lnTo>
                      <a:pt x="10405" y="22896"/>
                    </a:lnTo>
                    <a:cubicBezTo>
                      <a:pt x="10405" y="22896"/>
                      <a:pt x="10473" y="23102"/>
                      <a:pt x="10473" y="23102"/>
                    </a:cubicBezTo>
                    <a:lnTo>
                      <a:pt x="10633" y="23514"/>
                    </a:lnTo>
                    <a:lnTo>
                      <a:pt x="11251" y="25186"/>
                    </a:lnTo>
                    <a:lnTo>
                      <a:pt x="12531" y="27980"/>
                    </a:lnTo>
                    <a:cubicBezTo>
                      <a:pt x="12600" y="27842"/>
                      <a:pt x="13743" y="30202"/>
                      <a:pt x="13835" y="30202"/>
                    </a:cubicBezTo>
                    <a:lnTo>
                      <a:pt x="14772" y="31690"/>
                    </a:lnTo>
                    <a:lnTo>
                      <a:pt x="15253" y="32446"/>
                    </a:lnTo>
                    <a:cubicBezTo>
                      <a:pt x="15504" y="32858"/>
                      <a:pt x="14910" y="31919"/>
                      <a:pt x="14955" y="31988"/>
                    </a:cubicBezTo>
                    <a:lnTo>
                      <a:pt x="14955" y="31988"/>
                    </a:lnTo>
                    <a:cubicBezTo>
                      <a:pt x="14955" y="31988"/>
                      <a:pt x="14955" y="32033"/>
                      <a:pt x="14955" y="32033"/>
                    </a:cubicBezTo>
                    <a:lnTo>
                      <a:pt x="14955" y="32080"/>
                    </a:lnTo>
                    <a:cubicBezTo>
                      <a:pt x="14955" y="32080"/>
                      <a:pt x="15047" y="32148"/>
                      <a:pt x="15047" y="32148"/>
                    </a:cubicBezTo>
                    <a:lnTo>
                      <a:pt x="15184" y="32331"/>
                    </a:lnTo>
                    <a:lnTo>
                      <a:pt x="15435" y="32675"/>
                    </a:lnTo>
                    <a:cubicBezTo>
                      <a:pt x="15779" y="33156"/>
                      <a:pt x="16122" y="33637"/>
                      <a:pt x="16465" y="34141"/>
                    </a:cubicBezTo>
                    <a:lnTo>
                      <a:pt x="16579" y="34324"/>
                    </a:lnTo>
                    <a:lnTo>
                      <a:pt x="16579" y="34369"/>
                    </a:lnTo>
                    <a:lnTo>
                      <a:pt x="16625" y="34369"/>
                    </a:lnTo>
                    <a:cubicBezTo>
                      <a:pt x="16625" y="34369"/>
                      <a:pt x="16053" y="33637"/>
                      <a:pt x="16327" y="33980"/>
                    </a:cubicBezTo>
                    <a:lnTo>
                      <a:pt x="16327" y="33980"/>
                    </a:lnTo>
                    <a:cubicBezTo>
                      <a:pt x="16327" y="33980"/>
                      <a:pt x="16396" y="34095"/>
                      <a:pt x="16396" y="34095"/>
                    </a:cubicBezTo>
                    <a:lnTo>
                      <a:pt x="16670" y="34415"/>
                    </a:lnTo>
                    <a:lnTo>
                      <a:pt x="17219" y="35125"/>
                    </a:lnTo>
                    <a:lnTo>
                      <a:pt x="18088" y="36225"/>
                    </a:lnTo>
                    <a:lnTo>
                      <a:pt x="18957" y="37278"/>
                    </a:lnTo>
                    <a:cubicBezTo>
                      <a:pt x="19186" y="37599"/>
                      <a:pt x="19689" y="38034"/>
                      <a:pt x="20078" y="38469"/>
                    </a:cubicBezTo>
                    <a:lnTo>
                      <a:pt x="20695" y="39110"/>
                    </a:lnTo>
                    <a:lnTo>
                      <a:pt x="20993" y="39431"/>
                    </a:lnTo>
                    <a:lnTo>
                      <a:pt x="21038" y="39477"/>
                    </a:lnTo>
                    <a:lnTo>
                      <a:pt x="21038" y="39477"/>
                    </a:lnTo>
                    <a:cubicBezTo>
                      <a:pt x="21038" y="39477"/>
                      <a:pt x="21038" y="39522"/>
                      <a:pt x="21038" y="39522"/>
                    </a:cubicBezTo>
                    <a:cubicBezTo>
                      <a:pt x="20855" y="39362"/>
                      <a:pt x="21450" y="39843"/>
                      <a:pt x="20650" y="39202"/>
                    </a:cubicBezTo>
                    <a:lnTo>
                      <a:pt x="20741" y="39271"/>
                    </a:lnTo>
                    <a:lnTo>
                      <a:pt x="20901" y="39408"/>
                    </a:lnTo>
                    <a:lnTo>
                      <a:pt x="23599" y="41744"/>
                    </a:lnTo>
                    <a:lnTo>
                      <a:pt x="24285" y="42316"/>
                    </a:lnTo>
                    <a:cubicBezTo>
                      <a:pt x="23485" y="41812"/>
                      <a:pt x="24080" y="42179"/>
                      <a:pt x="23897" y="42064"/>
                    </a:cubicBezTo>
                    <a:lnTo>
                      <a:pt x="23919" y="42064"/>
                    </a:lnTo>
                    <a:cubicBezTo>
                      <a:pt x="23919" y="42064"/>
                      <a:pt x="23965" y="42110"/>
                      <a:pt x="23965" y="42110"/>
                    </a:cubicBezTo>
                    <a:lnTo>
                      <a:pt x="24057" y="42202"/>
                    </a:lnTo>
                    <a:lnTo>
                      <a:pt x="24240" y="42339"/>
                    </a:lnTo>
                    <a:lnTo>
                      <a:pt x="24605" y="42568"/>
                    </a:lnTo>
                    <a:lnTo>
                      <a:pt x="26069" y="43576"/>
                    </a:lnTo>
                    <a:lnTo>
                      <a:pt x="26801" y="44080"/>
                    </a:lnTo>
                    <a:lnTo>
                      <a:pt x="27167" y="44309"/>
                    </a:lnTo>
                    <a:lnTo>
                      <a:pt x="27167" y="44309"/>
                    </a:lnTo>
                    <a:cubicBezTo>
                      <a:pt x="26183" y="43805"/>
                      <a:pt x="26892" y="44172"/>
                      <a:pt x="26686" y="44080"/>
                    </a:cubicBezTo>
                    <a:lnTo>
                      <a:pt x="26710" y="44080"/>
                    </a:lnTo>
                    <a:cubicBezTo>
                      <a:pt x="26710" y="44080"/>
                      <a:pt x="26755" y="44103"/>
                      <a:pt x="26755" y="44103"/>
                    </a:cubicBezTo>
                    <a:lnTo>
                      <a:pt x="26847" y="44148"/>
                    </a:lnTo>
                    <a:lnTo>
                      <a:pt x="27053" y="44263"/>
                    </a:lnTo>
                    <a:lnTo>
                      <a:pt x="28607" y="45064"/>
                    </a:lnTo>
                    <a:cubicBezTo>
                      <a:pt x="29362" y="45523"/>
                      <a:pt x="30231" y="45798"/>
                      <a:pt x="31077" y="46187"/>
                    </a:cubicBezTo>
                    <a:lnTo>
                      <a:pt x="26915" y="53859"/>
                    </a:lnTo>
                    <a:lnTo>
                      <a:pt x="23965" y="50698"/>
                    </a:lnTo>
                    <a:lnTo>
                      <a:pt x="23233" y="49943"/>
                    </a:lnTo>
                    <a:lnTo>
                      <a:pt x="22753" y="49416"/>
                    </a:lnTo>
                    <a:lnTo>
                      <a:pt x="22410" y="49004"/>
                    </a:lnTo>
                    <a:lnTo>
                      <a:pt x="21015" y="47378"/>
                    </a:lnTo>
                    <a:lnTo>
                      <a:pt x="20238" y="46485"/>
                    </a:lnTo>
                    <a:lnTo>
                      <a:pt x="19575" y="45637"/>
                    </a:lnTo>
                    <a:lnTo>
                      <a:pt x="18797" y="44675"/>
                    </a:lnTo>
                    <a:lnTo>
                      <a:pt x="18157" y="43828"/>
                    </a:lnTo>
                    <a:lnTo>
                      <a:pt x="17448" y="42912"/>
                    </a:lnTo>
                    <a:lnTo>
                      <a:pt x="16854" y="41996"/>
                    </a:lnTo>
                    <a:lnTo>
                      <a:pt x="15664" y="40255"/>
                    </a:lnTo>
                    <a:lnTo>
                      <a:pt x="15070" y="39339"/>
                    </a:lnTo>
                    <a:lnTo>
                      <a:pt x="14772" y="38904"/>
                    </a:lnTo>
                    <a:lnTo>
                      <a:pt x="14567" y="38606"/>
                    </a:lnTo>
                    <a:lnTo>
                      <a:pt x="14567" y="38538"/>
                    </a:lnTo>
                    <a:cubicBezTo>
                      <a:pt x="14567" y="38538"/>
                      <a:pt x="14475" y="38423"/>
                      <a:pt x="14475" y="38423"/>
                    </a:cubicBezTo>
                    <a:lnTo>
                      <a:pt x="14338" y="38194"/>
                    </a:lnTo>
                    <a:lnTo>
                      <a:pt x="13309" y="36339"/>
                    </a:lnTo>
                    <a:lnTo>
                      <a:pt x="12257" y="34461"/>
                    </a:lnTo>
                    <a:lnTo>
                      <a:pt x="12143" y="34232"/>
                    </a:lnTo>
                    <a:lnTo>
                      <a:pt x="12143" y="34163"/>
                    </a:lnTo>
                    <a:cubicBezTo>
                      <a:pt x="12143" y="34163"/>
                      <a:pt x="11960" y="33911"/>
                      <a:pt x="11960" y="33911"/>
                    </a:cubicBezTo>
                    <a:lnTo>
                      <a:pt x="11960" y="33911"/>
                    </a:lnTo>
                    <a:cubicBezTo>
                      <a:pt x="11960" y="33911"/>
                      <a:pt x="11914" y="33751"/>
                      <a:pt x="11914" y="33751"/>
                    </a:cubicBezTo>
                    <a:lnTo>
                      <a:pt x="11685" y="33270"/>
                    </a:lnTo>
                    <a:lnTo>
                      <a:pt x="11228" y="32308"/>
                    </a:lnTo>
                    <a:lnTo>
                      <a:pt x="10702" y="31141"/>
                    </a:lnTo>
                    <a:lnTo>
                      <a:pt x="10313" y="30156"/>
                    </a:lnTo>
                    <a:lnTo>
                      <a:pt x="9924" y="29171"/>
                    </a:lnTo>
                    <a:lnTo>
                      <a:pt x="9765" y="28759"/>
                    </a:lnTo>
                    <a:lnTo>
                      <a:pt x="9696" y="28507"/>
                    </a:lnTo>
                    <a:lnTo>
                      <a:pt x="9536" y="28003"/>
                    </a:lnTo>
                    <a:lnTo>
                      <a:pt x="9216" y="26972"/>
                    </a:lnTo>
                    <a:lnTo>
                      <a:pt x="9056" y="26446"/>
                    </a:lnTo>
                    <a:lnTo>
                      <a:pt x="8964" y="26102"/>
                    </a:lnTo>
                    <a:lnTo>
                      <a:pt x="8895" y="25827"/>
                    </a:lnTo>
                    <a:lnTo>
                      <a:pt x="8347" y="23491"/>
                    </a:lnTo>
                    <a:lnTo>
                      <a:pt x="8415" y="23766"/>
                    </a:lnTo>
                    <a:lnTo>
                      <a:pt x="7958" y="21086"/>
                    </a:lnTo>
                    <a:lnTo>
                      <a:pt x="7661" y="18659"/>
                    </a:lnTo>
                    <a:lnTo>
                      <a:pt x="7341" y="16323"/>
                    </a:lnTo>
                    <a:lnTo>
                      <a:pt x="6998" y="13895"/>
                    </a:lnTo>
                    <a:lnTo>
                      <a:pt x="6906" y="13300"/>
                    </a:lnTo>
                    <a:lnTo>
                      <a:pt x="6906" y="13140"/>
                    </a:lnTo>
                    <a:cubicBezTo>
                      <a:pt x="6906" y="13140"/>
                      <a:pt x="6906" y="13140"/>
                      <a:pt x="6906" y="13140"/>
                    </a:cubicBezTo>
                    <a:cubicBezTo>
                      <a:pt x="6906" y="13094"/>
                      <a:pt x="6974" y="13415"/>
                      <a:pt x="6929" y="13300"/>
                    </a:cubicBezTo>
                    <a:lnTo>
                      <a:pt x="6929" y="13300"/>
                    </a:lnTo>
                    <a:cubicBezTo>
                      <a:pt x="6929" y="13300"/>
                      <a:pt x="6929" y="13254"/>
                      <a:pt x="6929" y="13254"/>
                    </a:cubicBezTo>
                    <a:lnTo>
                      <a:pt x="6929" y="13163"/>
                    </a:lnTo>
                    <a:cubicBezTo>
                      <a:pt x="6929" y="13163"/>
                      <a:pt x="6860" y="12888"/>
                      <a:pt x="6860" y="12888"/>
                    </a:cubicBezTo>
                    <a:lnTo>
                      <a:pt x="6586" y="11743"/>
                    </a:lnTo>
                    <a:cubicBezTo>
                      <a:pt x="6426" y="10987"/>
                      <a:pt x="6174" y="10231"/>
                      <a:pt x="5923" y="9429"/>
                    </a:cubicBezTo>
                    <a:lnTo>
                      <a:pt x="5740" y="8857"/>
                    </a:lnTo>
                    <a:cubicBezTo>
                      <a:pt x="5740" y="8857"/>
                      <a:pt x="5626" y="8514"/>
                      <a:pt x="5557" y="8330"/>
                    </a:cubicBezTo>
                    <a:lnTo>
                      <a:pt x="5122" y="7254"/>
                    </a:lnTo>
                    <a:cubicBezTo>
                      <a:pt x="4848" y="6498"/>
                      <a:pt x="4482" y="5926"/>
                      <a:pt x="4185" y="5216"/>
                    </a:cubicBezTo>
                    <a:lnTo>
                      <a:pt x="4116" y="5124"/>
                    </a:lnTo>
                    <a:lnTo>
                      <a:pt x="3407" y="3888"/>
                    </a:lnTo>
                    <a:cubicBezTo>
                      <a:pt x="3293" y="3681"/>
                      <a:pt x="3110" y="3475"/>
                      <a:pt x="2950" y="3292"/>
                    </a:cubicBezTo>
                    <a:lnTo>
                      <a:pt x="2492" y="2674"/>
                    </a:lnTo>
                    <a:lnTo>
                      <a:pt x="2538" y="2719"/>
                    </a:lnTo>
                    <a:cubicBezTo>
                      <a:pt x="2241" y="2422"/>
                      <a:pt x="2012" y="2124"/>
                      <a:pt x="1669" y="1849"/>
                    </a:cubicBezTo>
                    <a:lnTo>
                      <a:pt x="1395" y="1620"/>
                    </a:lnTo>
                    <a:lnTo>
                      <a:pt x="1258" y="1529"/>
                    </a:lnTo>
                    <a:cubicBezTo>
                      <a:pt x="1258" y="1529"/>
                      <a:pt x="1075" y="1391"/>
                      <a:pt x="1235" y="1460"/>
                    </a:cubicBezTo>
                    <a:lnTo>
                      <a:pt x="640" y="1093"/>
                    </a:lnTo>
                    <a:lnTo>
                      <a:pt x="1258" y="154"/>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904" name="Graphic 3">
              <a:extLst>
                <a:ext uri="{FF2B5EF4-FFF2-40B4-BE49-F238E27FC236}">
                  <a16:creationId xmlns:a16="http://schemas.microsoft.com/office/drawing/2014/main" id="{140CEF5A-C004-B5C6-BE7C-3E77F54876F9}"/>
                </a:ext>
              </a:extLst>
            </p:cNvPr>
            <p:cNvGrpSpPr/>
            <p:nvPr/>
          </p:nvGrpSpPr>
          <p:grpSpPr>
            <a:xfrm>
              <a:off x="5201494" y="3902142"/>
              <a:ext cx="24787" cy="60943"/>
              <a:chOff x="4301231" y="3902142"/>
              <a:chExt cx="24787" cy="60943"/>
            </a:xfrm>
            <a:solidFill>
              <a:srgbClr val="EDA69A"/>
            </a:solidFill>
          </p:grpSpPr>
          <p:sp>
            <p:nvSpPr>
              <p:cNvPr id="1031" name="Freeform: Shape 2093">
                <a:extLst>
                  <a:ext uri="{FF2B5EF4-FFF2-40B4-BE49-F238E27FC236}">
                    <a16:creationId xmlns:a16="http://schemas.microsoft.com/office/drawing/2014/main" id="{E942C3F9-178F-8BA4-055C-39D646A7ABF1}"/>
                  </a:ext>
                </a:extLst>
              </p:cNvPr>
              <p:cNvSpPr/>
              <p:nvPr/>
            </p:nvSpPr>
            <p:spPr>
              <a:xfrm>
                <a:off x="4306935" y="3902509"/>
                <a:ext cx="14373" cy="55902"/>
              </a:xfrm>
              <a:custGeom>
                <a:avLst/>
                <a:gdLst>
                  <a:gd name="connsiteX0" fmla="*/ 5936 w 14373"/>
                  <a:gd name="connsiteY0" fmla="*/ 0 h 55902"/>
                  <a:gd name="connsiteX1" fmla="*/ 7125 w 14373"/>
                  <a:gd name="connsiteY1" fmla="*/ 2382 h 55902"/>
                  <a:gd name="connsiteX2" fmla="*/ 8108 w 14373"/>
                  <a:gd name="connsiteY2" fmla="*/ 5290 h 55902"/>
                  <a:gd name="connsiteX3" fmla="*/ 8840 w 14373"/>
                  <a:gd name="connsiteY3" fmla="*/ 9275 h 55902"/>
                  <a:gd name="connsiteX4" fmla="*/ 8817 w 14373"/>
                  <a:gd name="connsiteY4" fmla="*/ 14153 h 55902"/>
                  <a:gd name="connsiteX5" fmla="*/ 8451 w 14373"/>
                  <a:gd name="connsiteY5" fmla="*/ 16810 h 55902"/>
                  <a:gd name="connsiteX6" fmla="*/ 7651 w 14373"/>
                  <a:gd name="connsiteY6" fmla="*/ 19535 h 55902"/>
                  <a:gd name="connsiteX7" fmla="*/ 7445 w 14373"/>
                  <a:gd name="connsiteY7" fmla="*/ 20245 h 55902"/>
                  <a:gd name="connsiteX8" fmla="*/ 7330 w 14373"/>
                  <a:gd name="connsiteY8" fmla="*/ 20611 h 55902"/>
                  <a:gd name="connsiteX9" fmla="*/ 7285 w 14373"/>
                  <a:gd name="connsiteY9" fmla="*/ 20794 h 55902"/>
                  <a:gd name="connsiteX10" fmla="*/ 7285 w 14373"/>
                  <a:gd name="connsiteY10" fmla="*/ 20840 h 55902"/>
                  <a:gd name="connsiteX11" fmla="*/ 7262 w 14373"/>
                  <a:gd name="connsiteY11" fmla="*/ 20863 h 55902"/>
                  <a:gd name="connsiteX12" fmla="*/ 7308 w 14373"/>
                  <a:gd name="connsiteY12" fmla="*/ 20749 h 55902"/>
                  <a:gd name="connsiteX13" fmla="*/ 7308 w 14373"/>
                  <a:gd name="connsiteY13" fmla="*/ 20840 h 55902"/>
                  <a:gd name="connsiteX14" fmla="*/ 6850 w 14373"/>
                  <a:gd name="connsiteY14" fmla="*/ 22123 h 55902"/>
                  <a:gd name="connsiteX15" fmla="*/ 6644 w 14373"/>
                  <a:gd name="connsiteY15" fmla="*/ 22764 h 55902"/>
                  <a:gd name="connsiteX16" fmla="*/ 6530 w 14373"/>
                  <a:gd name="connsiteY16" fmla="*/ 23337 h 55902"/>
                  <a:gd name="connsiteX17" fmla="*/ 6279 w 14373"/>
                  <a:gd name="connsiteY17" fmla="*/ 24413 h 55902"/>
                  <a:gd name="connsiteX18" fmla="*/ 5775 w 14373"/>
                  <a:gd name="connsiteY18" fmla="*/ 29406 h 55902"/>
                  <a:gd name="connsiteX19" fmla="*/ 5775 w 14373"/>
                  <a:gd name="connsiteY19" fmla="*/ 31971 h 55902"/>
                  <a:gd name="connsiteX20" fmla="*/ 5958 w 14373"/>
                  <a:gd name="connsiteY20" fmla="*/ 34536 h 55902"/>
                  <a:gd name="connsiteX21" fmla="*/ 6759 w 14373"/>
                  <a:gd name="connsiteY21" fmla="*/ 39482 h 55902"/>
                  <a:gd name="connsiteX22" fmla="*/ 8039 w 14373"/>
                  <a:gd name="connsiteY22" fmla="*/ 44063 h 55902"/>
                  <a:gd name="connsiteX23" fmla="*/ 8794 w 14373"/>
                  <a:gd name="connsiteY23" fmla="*/ 46124 h 55902"/>
                  <a:gd name="connsiteX24" fmla="*/ 9594 w 14373"/>
                  <a:gd name="connsiteY24" fmla="*/ 48025 h 55902"/>
                  <a:gd name="connsiteX25" fmla="*/ 11287 w 14373"/>
                  <a:gd name="connsiteY25" fmla="*/ 51322 h 55902"/>
                  <a:gd name="connsiteX26" fmla="*/ 12842 w 14373"/>
                  <a:gd name="connsiteY26" fmla="*/ 53796 h 55902"/>
                  <a:gd name="connsiteX27" fmla="*/ 14374 w 14373"/>
                  <a:gd name="connsiteY27" fmla="*/ 55903 h 55902"/>
                  <a:gd name="connsiteX28" fmla="*/ 12041 w 14373"/>
                  <a:gd name="connsiteY28" fmla="*/ 54620 h 55902"/>
                  <a:gd name="connsiteX29" fmla="*/ 9594 w 14373"/>
                  <a:gd name="connsiteY29" fmla="*/ 52742 h 55902"/>
                  <a:gd name="connsiteX30" fmla="*/ 6804 w 14373"/>
                  <a:gd name="connsiteY30" fmla="*/ 49811 h 55902"/>
                  <a:gd name="connsiteX31" fmla="*/ 5409 w 14373"/>
                  <a:gd name="connsiteY31" fmla="*/ 47956 h 55902"/>
                  <a:gd name="connsiteX32" fmla="*/ 4083 w 14373"/>
                  <a:gd name="connsiteY32" fmla="*/ 45826 h 55902"/>
                  <a:gd name="connsiteX33" fmla="*/ 1865 w 14373"/>
                  <a:gd name="connsiteY33" fmla="*/ 40902 h 55902"/>
                  <a:gd name="connsiteX34" fmla="*/ 425 w 14373"/>
                  <a:gd name="connsiteY34" fmla="*/ 35268 h 55902"/>
                  <a:gd name="connsiteX35" fmla="*/ 81 w 14373"/>
                  <a:gd name="connsiteY35" fmla="*/ 32291 h 55902"/>
                  <a:gd name="connsiteX36" fmla="*/ 13 w 14373"/>
                  <a:gd name="connsiteY36" fmla="*/ 29245 h 55902"/>
                  <a:gd name="connsiteX37" fmla="*/ 859 w 14373"/>
                  <a:gd name="connsiteY37" fmla="*/ 23153 h 55902"/>
                  <a:gd name="connsiteX38" fmla="*/ 1339 w 14373"/>
                  <a:gd name="connsiteY38" fmla="*/ 21596 h 55902"/>
                  <a:gd name="connsiteX39" fmla="*/ 1591 w 14373"/>
                  <a:gd name="connsiteY39" fmla="*/ 20840 h 55902"/>
                  <a:gd name="connsiteX40" fmla="*/ 1865 w 14373"/>
                  <a:gd name="connsiteY40" fmla="*/ 20222 h 55902"/>
                  <a:gd name="connsiteX41" fmla="*/ 2940 w 14373"/>
                  <a:gd name="connsiteY41" fmla="*/ 17749 h 55902"/>
                  <a:gd name="connsiteX42" fmla="*/ 3900 w 14373"/>
                  <a:gd name="connsiteY42" fmla="*/ 15596 h 55902"/>
                  <a:gd name="connsiteX43" fmla="*/ 4564 w 14373"/>
                  <a:gd name="connsiteY43" fmla="*/ 13420 h 55902"/>
                  <a:gd name="connsiteX44" fmla="*/ 5112 w 14373"/>
                  <a:gd name="connsiteY44" fmla="*/ 11313 h 55902"/>
                  <a:gd name="connsiteX45" fmla="*/ 5547 w 14373"/>
                  <a:gd name="connsiteY45" fmla="*/ 9275 h 55902"/>
                  <a:gd name="connsiteX46" fmla="*/ 5913 w 14373"/>
                  <a:gd name="connsiteY46" fmla="*/ 5588 h 55902"/>
                  <a:gd name="connsiteX47" fmla="*/ 5981 w 14373"/>
                  <a:gd name="connsiteY47" fmla="*/ 2657 h 55902"/>
                  <a:gd name="connsiteX48" fmla="*/ 5890 w 14373"/>
                  <a:gd name="connsiteY48" fmla="*/ 46 h 5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73" h="55902">
                    <a:moveTo>
                      <a:pt x="5936" y="0"/>
                    </a:moveTo>
                    <a:cubicBezTo>
                      <a:pt x="5936" y="0"/>
                      <a:pt x="6507" y="801"/>
                      <a:pt x="7125" y="2382"/>
                    </a:cubicBezTo>
                    <a:cubicBezTo>
                      <a:pt x="7468" y="3137"/>
                      <a:pt x="7811" y="4145"/>
                      <a:pt x="8108" y="5290"/>
                    </a:cubicBezTo>
                    <a:cubicBezTo>
                      <a:pt x="8451" y="6435"/>
                      <a:pt x="8634" y="7786"/>
                      <a:pt x="8840" y="9275"/>
                    </a:cubicBezTo>
                    <a:cubicBezTo>
                      <a:pt x="8840" y="10763"/>
                      <a:pt x="9091" y="12412"/>
                      <a:pt x="8817" y="14153"/>
                    </a:cubicBezTo>
                    <a:cubicBezTo>
                      <a:pt x="8703" y="15023"/>
                      <a:pt x="8611" y="15916"/>
                      <a:pt x="8451" y="16810"/>
                    </a:cubicBezTo>
                    <a:cubicBezTo>
                      <a:pt x="8200" y="17726"/>
                      <a:pt x="7925" y="18619"/>
                      <a:pt x="7651" y="19535"/>
                    </a:cubicBezTo>
                    <a:lnTo>
                      <a:pt x="7445" y="20245"/>
                    </a:lnTo>
                    <a:lnTo>
                      <a:pt x="7330" y="20611"/>
                    </a:lnTo>
                    <a:lnTo>
                      <a:pt x="7285" y="20794"/>
                    </a:lnTo>
                    <a:lnTo>
                      <a:pt x="7285" y="20840"/>
                    </a:lnTo>
                    <a:cubicBezTo>
                      <a:pt x="7285" y="20840"/>
                      <a:pt x="7262" y="20863"/>
                      <a:pt x="7262" y="20863"/>
                    </a:cubicBezTo>
                    <a:cubicBezTo>
                      <a:pt x="7285" y="20794"/>
                      <a:pt x="7216" y="21001"/>
                      <a:pt x="7308" y="20749"/>
                    </a:cubicBezTo>
                    <a:lnTo>
                      <a:pt x="7308" y="20840"/>
                    </a:lnTo>
                    <a:cubicBezTo>
                      <a:pt x="7308" y="20840"/>
                      <a:pt x="6850" y="22123"/>
                      <a:pt x="6850" y="22123"/>
                    </a:cubicBezTo>
                    <a:lnTo>
                      <a:pt x="6644" y="22764"/>
                    </a:lnTo>
                    <a:lnTo>
                      <a:pt x="6530" y="23337"/>
                    </a:lnTo>
                    <a:lnTo>
                      <a:pt x="6279" y="24413"/>
                    </a:lnTo>
                    <a:cubicBezTo>
                      <a:pt x="6004" y="26016"/>
                      <a:pt x="5775" y="27688"/>
                      <a:pt x="5775" y="29406"/>
                    </a:cubicBezTo>
                    <a:cubicBezTo>
                      <a:pt x="5752" y="30253"/>
                      <a:pt x="5730" y="31123"/>
                      <a:pt x="5775" y="31971"/>
                    </a:cubicBezTo>
                    <a:cubicBezTo>
                      <a:pt x="5798" y="32818"/>
                      <a:pt x="5867" y="33665"/>
                      <a:pt x="5958" y="34536"/>
                    </a:cubicBezTo>
                    <a:cubicBezTo>
                      <a:pt x="6118" y="36230"/>
                      <a:pt x="6416" y="37879"/>
                      <a:pt x="6759" y="39482"/>
                    </a:cubicBezTo>
                    <a:cubicBezTo>
                      <a:pt x="7125" y="41063"/>
                      <a:pt x="7536" y="42620"/>
                      <a:pt x="8039" y="44063"/>
                    </a:cubicBezTo>
                    <a:cubicBezTo>
                      <a:pt x="8245" y="44795"/>
                      <a:pt x="8543" y="45437"/>
                      <a:pt x="8794" y="46124"/>
                    </a:cubicBezTo>
                    <a:cubicBezTo>
                      <a:pt x="9023" y="46811"/>
                      <a:pt x="9297" y="47452"/>
                      <a:pt x="9594" y="48025"/>
                    </a:cubicBezTo>
                    <a:cubicBezTo>
                      <a:pt x="10143" y="49261"/>
                      <a:pt x="10761" y="50338"/>
                      <a:pt x="11287" y="51322"/>
                    </a:cubicBezTo>
                    <a:cubicBezTo>
                      <a:pt x="11881" y="52284"/>
                      <a:pt x="12407" y="53086"/>
                      <a:pt x="12842" y="53796"/>
                    </a:cubicBezTo>
                    <a:cubicBezTo>
                      <a:pt x="13825" y="55078"/>
                      <a:pt x="14374" y="55903"/>
                      <a:pt x="14374" y="55903"/>
                    </a:cubicBezTo>
                    <a:cubicBezTo>
                      <a:pt x="14374" y="55903"/>
                      <a:pt x="13528" y="55490"/>
                      <a:pt x="12041" y="54620"/>
                    </a:cubicBezTo>
                    <a:cubicBezTo>
                      <a:pt x="11378" y="54116"/>
                      <a:pt x="10486" y="53521"/>
                      <a:pt x="9594" y="52742"/>
                    </a:cubicBezTo>
                    <a:cubicBezTo>
                      <a:pt x="8725" y="51941"/>
                      <a:pt x="7719" y="51002"/>
                      <a:pt x="6804" y="49811"/>
                    </a:cubicBezTo>
                    <a:cubicBezTo>
                      <a:pt x="6324" y="49261"/>
                      <a:pt x="5844" y="48620"/>
                      <a:pt x="5409" y="47956"/>
                    </a:cubicBezTo>
                    <a:cubicBezTo>
                      <a:pt x="4952" y="47292"/>
                      <a:pt x="4495" y="46582"/>
                      <a:pt x="4083" y="45826"/>
                    </a:cubicBezTo>
                    <a:cubicBezTo>
                      <a:pt x="3237" y="44337"/>
                      <a:pt x="2483" y="42666"/>
                      <a:pt x="1865" y="40902"/>
                    </a:cubicBezTo>
                    <a:cubicBezTo>
                      <a:pt x="1248" y="39139"/>
                      <a:pt x="722" y="37238"/>
                      <a:pt x="425" y="35268"/>
                    </a:cubicBezTo>
                    <a:cubicBezTo>
                      <a:pt x="264" y="34284"/>
                      <a:pt x="104" y="33299"/>
                      <a:pt x="81" y="32291"/>
                    </a:cubicBezTo>
                    <a:cubicBezTo>
                      <a:pt x="-10" y="31284"/>
                      <a:pt x="-10" y="30253"/>
                      <a:pt x="13" y="29245"/>
                    </a:cubicBezTo>
                    <a:cubicBezTo>
                      <a:pt x="81" y="27207"/>
                      <a:pt x="356" y="25169"/>
                      <a:pt x="859" y="23153"/>
                    </a:cubicBezTo>
                    <a:lnTo>
                      <a:pt x="1339" y="21596"/>
                    </a:lnTo>
                    <a:lnTo>
                      <a:pt x="1591" y="20840"/>
                    </a:lnTo>
                    <a:lnTo>
                      <a:pt x="1865" y="20222"/>
                    </a:lnTo>
                    <a:cubicBezTo>
                      <a:pt x="2231" y="19352"/>
                      <a:pt x="2574" y="18527"/>
                      <a:pt x="2940" y="17749"/>
                    </a:cubicBezTo>
                    <a:cubicBezTo>
                      <a:pt x="3260" y="17016"/>
                      <a:pt x="3557" y="16283"/>
                      <a:pt x="3900" y="15596"/>
                    </a:cubicBezTo>
                    <a:cubicBezTo>
                      <a:pt x="4152" y="14863"/>
                      <a:pt x="4335" y="14130"/>
                      <a:pt x="4564" y="13420"/>
                    </a:cubicBezTo>
                    <a:cubicBezTo>
                      <a:pt x="4815" y="12710"/>
                      <a:pt x="4998" y="12000"/>
                      <a:pt x="5112" y="11313"/>
                    </a:cubicBezTo>
                    <a:cubicBezTo>
                      <a:pt x="5272" y="10603"/>
                      <a:pt x="5409" y="9916"/>
                      <a:pt x="5547" y="9275"/>
                    </a:cubicBezTo>
                    <a:cubicBezTo>
                      <a:pt x="5661" y="7947"/>
                      <a:pt x="5890" y="6687"/>
                      <a:pt x="5913" y="5588"/>
                    </a:cubicBezTo>
                    <a:cubicBezTo>
                      <a:pt x="5936" y="4466"/>
                      <a:pt x="6027" y="3481"/>
                      <a:pt x="5981" y="2657"/>
                    </a:cubicBezTo>
                    <a:cubicBezTo>
                      <a:pt x="5981" y="1031"/>
                      <a:pt x="5890" y="46"/>
                      <a:pt x="5890" y="46"/>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2" name="Freeform: Shape 2094">
                <a:extLst>
                  <a:ext uri="{FF2B5EF4-FFF2-40B4-BE49-F238E27FC236}">
                    <a16:creationId xmlns:a16="http://schemas.microsoft.com/office/drawing/2014/main" id="{CF6A2603-C716-7D9C-A9DE-AD539E80FA46}"/>
                  </a:ext>
                </a:extLst>
              </p:cNvPr>
              <p:cNvSpPr/>
              <p:nvPr/>
            </p:nvSpPr>
            <p:spPr>
              <a:xfrm>
                <a:off x="4301231" y="3902142"/>
                <a:ext cx="24787" cy="60943"/>
              </a:xfrm>
              <a:custGeom>
                <a:avLst/>
                <a:gdLst>
                  <a:gd name="connsiteX0" fmla="*/ 12143 w 24787"/>
                  <a:gd name="connsiteY0" fmla="*/ 47 h 60943"/>
                  <a:gd name="connsiteX1" fmla="*/ 13492 w 24787"/>
                  <a:gd name="connsiteY1" fmla="*/ 2245 h 60943"/>
                  <a:gd name="connsiteX2" fmla="*/ 13561 w 24787"/>
                  <a:gd name="connsiteY2" fmla="*/ 2383 h 60943"/>
                  <a:gd name="connsiteX3" fmla="*/ 13606 w 24787"/>
                  <a:gd name="connsiteY3" fmla="*/ 2474 h 60943"/>
                  <a:gd name="connsiteX4" fmla="*/ 13606 w 24787"/>
                  <a:gd name="connsiteY4" fmla="*/ 2566 h 60943"/>
                  <a:gd name="connsiteX5" fmla="*/ 13767 w 24787"/>
                  <a:gd name="connsiteY5" fmla="*/ 2840 h 60943"/>
                  <a:gd name="connsiteX6" fmla="*/ 13995 w 24787"/>
                  <a:gd name="connsiteY6" fmla="*/ 3413 h 60943"/>
                  <a:gd name="connsiteX7" fmla="*/ 14475 w 24787"/>
                  <a:gd name="connsiteY7" fmla="*/ 4535 h 60943"/>
                  <a:gd name="connsiteX8" fmla="*/ 14727 w 24787"/>
                  <a:gd name="connsiteY8" fmla="*/ 5108 h 60943"/>
                  <a:gd name="connsiteX9" fmla="*/ 14864 w 24787"/>
                  <a:gd name="connsiteY9" fmla="*/ 5497 h 60943"/>
                  <a:gd name="connsiteX10" fmla="*/ 14955 w 24787"/>
                  <a:gd name="connsiteY10" fmla="*/ 5795 h 60943"/>
                  <a:gd name="connsiteX11" fmla="*/ 15321 w 24787"/>
                  <a:gd name="connsiteY11" fmla="*/ 6963 h 60943"/>
                  <a:gd name="connsiteX12" fmla="*/ 15916 w 24787"/>
                  <a:gd name="connsiteY12" fmla="*/ 9459 h 60943"/>
                  <a:gd name="connsiteX13" fmla="*/ 15916 w 24787"/>
                  <a:gd name="connsiteY13" fmla="*/ 9619 h 60943"/>
                  <a:gd name="connsiteX14" fmla="*/ 16144 w 24787"/>
                  <a:gd name="connsiteY14" fmla="*/ 11475 h 60943"/>
                  <a:gd name="connsiteX15" fmla="*/ 16236 w 24787"/>
                  <a:gd name="connsiteY15" fmla="*/ 12459 h 60943"/>
                  <a:gd name="connsiteX16" fmla="*/ 16282 w 24787"/>
                  <a:gd name="connsiteY16" fmla="*/ 13513 h 60943"/>
                  <a:gd name="connsiteX17" fmla="*/ 16236 w 24787"/>
                  <a:gd name="connsiteY17" fmla="*/ 14612 h 60943"/>
                  <a:gd name="connsiteX18" fmla="*/ 16168 w 24787"/>
                  <a:gd name="connsiteY18" fmla="*/ 15551 h 60943"/>
                  <a:gd name="connsiteX19" fmla="*/ 16053 w 24787"/>
                  <a:gd name="connsiteY19" fmla="*/ 17452 h 60943"/>
                  <a:gd name="connsiteX20" fmla="*/ 16053 w 24787"/>
                  <a:gd name="connsiteY20" fmla="*/ 17497 h 60943"/>
                  <a:gd name="connsiteX21" fmla="*/ 16007 w 24787"/>
                  <a:gd name="connsiteY21" fmla="*/ 17681 h 60943"/>
                  <a:gd name="connsiteX22" fmla="*/ 15550 w 24787"/>
                  <a:gd name="connsiteY22" fmla="*/ 19788 h 60943"/>
                  <a:gd name="connsiteX23" fmla="*/ 15321 w 24787"/>
                  <a:gd name="connsiteY23" fmla="*/ 20818 h 60943"/>
                  <a:gd name="connsiteX24" fmla="*/ 15070 w 24787"/>
                  <a:gd name="connsiteY24" fmla="*/ 21918 h 60943"/>
                  <a:gd name="connsiteX25" fmla="*/ 10931 w 24787"/>
                  <a:gd name="connsiteY25" fmla="*/ 20269 h 60943"/>
                  <a:gd name="connsiteX26" fmla="*/ 11548 w 24787"/>
                  <a:gd name="connsiteY26" fmla="*/ 19490 h 60943"/>
                  <a:gd name="connsiteX27" fmla="*/ 11983 w 24787"/>
                  <a:gd name="connsiteY27" fmla="*/ 19215 h 60943"/>
                  <a:gd name="connsiteX28" fmla="*/ 13149 w 24787"/>
                  <a:gd name="connsiteY28" fmla="*/ 18986 h 60943"/>
                  <a:gd name="connsiteX29" fmla="*/ 14887 w 24787"/>
                  <a:gd name="connsiteY29" fmla="*/ 20063 h 60943"/>
                  <a:gd name="connsiteX30" fmla="*/ 15161 w 24787"/>
                  <a:gd name="connsiteY30" fmla="*/ 21551 h 60943"/>
                  <a:gd name="connsiteX31" fmla="*/ 15024 w 24787"/>
                  <a:gd name="connsiteY31" fmla="*/ 22055 h 60943"/>
                  <a:gd name="connsiteX32" fmla="*/ 15024 w 24787"/>
                  <a:gd name="connsiteY32" fmla="*/ 22055 h 60943"/>
                  <a:gd name="connsiteX33" fmla="*/ 15024 w 24787"/>
                  <a:gd name="connsiteY33" fmla="*/ 22055 h 60943"/>
                  <a:gd name="connsiteX34" fmla="*/ 15024 w 24787"/>
                  <a:gd name="connsiteY34" fmla="*/ 22055 h 60943"/>
                  <a:gd name="connsiteX35" fmla="*/ 15024 w 24787"/>
                  <a:gd name="connsiteY35" fmla="*/ 21986 h 60943"/>
                  <a:gd name="connsiteX36" fmla="*/ 15184 w 24787"/>
                  <a:gd name="connsiteY36" fmla="*/ 21185 h 60943"/>
                  <a:gd name="connsiteX37" fmla="*/ 10976 w 24787"/>
                  <a:gd name="connsiteY37" fmla="*/ 20177 h 60943"/>
                  <a:gd name="connsiteX38" fmla="*/ 10931 w 24787"/>
                  <a:gd name="connsiteY38" fmla="*/ 20292 h 60943"/>
                  <a:gd name="connsiteX39" fmla="*/ 10931 w 24787"/>
                  <a:gd name="connsiteY39" fmla="*/ 20292 h 60943"/>
                  <a:gd name="connsiteX40" fmla="*/ 10931 w 24787"/>
                  <a:gd name="connsiteY40" fmla="*/ 20292 h 60943"/>
                  <a:gd name="connsiteX41" fmla="*/ 10931 w 24787"/>
                  <a:gd name="connsiteY41" fmla="*/ 20200 h 60943"/>
                  <a:gd name="connsiteX42" fmla="*/ 13789 w 24787"/>
                  <a:gd name="connsiteY42" fmla="*/ 18826 h 60943"/>
                  <a:gd name="connsiteX43" fmla="*/ 15230 w 24787"/>
                  <a:gd name="connsiteY43" fmla="*/ 21505 h 60943"/>
                  <a:gd name="connsiteX44" fmla="*/ 15139 w 24787"/>
                  <a:gd name="connsiteY44" fmla="*/ 21826 h 60943"/>
                  <a:gd name="connsiteX45" fmla="*/ 14612 w 24787"/>
                  <a:gd name="connsiteY45" fmla="*/ 23864 h 60943"/>
                  <a:gd name="connsiteX46" fmla="*/ 14704 w 24787"/>
                  <a:gd name="connsiteY46" fmla="*/ 23589 h 60943"/>
                  <a:gd name="connsiteX47" fmla="*/ 14475 w 24787"/>
                  <a:gd name="connsiteY47" fmla="*/ 25284 h 60943"/>
                  <a:gd name="connsiteX48" fmla="*/ 14361 w 24787"/>
                  <a:gd name="connsiteY48" fmla="*/ 27139 h 60943"/>
                  <a:gd name="connsiteX49" fmla="*/ 14361 w 24787"/>
                  <a:gd name="connsiteY49" fmla="*/ 28811 h 60943"/>
                  <a:gd name="connsiteX50" fmla="*/ 14361 w 24787"/>
                  <a:gd name="connsiteY50" fmla="*/ 29590 h 60943"/>
                  <a:gd name="connsiteX51" fmla="*/ 14429 w 24787"/>
                  <a:gd name="connsiteY51" fmla="*/ 30414 h 60943"/>
                  <a:gd name="connsiteX52" fmla="*/ 14567 w 24787"/>
                  <a:gd name="connsiteY52" fmla="*/ 32246 h 60943"/>
                  <a:gd name="connsiteX53" fmla="*/ 14567 w 24787"/>
                  <a:gd name="connsiteY53" fmla="*/ 32246 h 60943"/>
                  <a:gd name="connsiteX54" fmla="*/ 14567 w 24787"/>
                  <a:gd name="connsiteY54" fmla="*/ 32109 h 60943"/>
                  <a:gd name="connsiteX55" fmla="*/ 14567 w 24787"/>
                  <a:gd name="connsiteY55" fmla="*/ 32109 h 60943"/>
                  <a:gd name="connsiteX56" fmla="*/ 14567 w 24787"/>
                  <a:gd name="connsiteY56" fmla="*/ 32201 h 60943"/>
                  <a:gd name="connsiteX57" fmla="*/ 14567 w 24787"/>
                  <a:gd name="connsiteY57" fmla="*/ 32315 h 60943"/>
                  <a:gd name="connsiteX58" fmla="*/ 14612 w 24787"/>
                  <a:gd name="connsiteY58" fmla="*/ 32544 h 60943"/>
                  <a:gd name="connsiteX59" fmla="*/ 14681 w 24787"/>
                  <a:gd name="connsiteY59" fmla="*/ 33002 h 60943"/>
                  <a:gd name="connsiteX60" fmla="*/ 14796 w 24787"/>
                  <a:gd name="connsiteY60" fmla="*/ 33941 h 60943"/>
                  <a:gd name="connsiteX61" fmla="*/ 14841 w 24787"/>
                  <a:gd name="connsiteY61" fmla="*/ 34376 h 60943"/>
                  <a:gd name="connsiteX62" fmla="*/ 14887 w 24787"/>
                  <a:gd name="connsiteY62" fmla="*/ 34628 h 60943"/>
                  <a:gd name="connsiteX63" fmla="*/ 14887 w 24787"/>
                  <a:gd name="connsiteY63" fmla="*/ 34628 h 60943"/>
                  <a:gd name="connsiteX64" fmla="*/ 14864 w 24787"/>
                  <a:gd name="connsiteY64" fmla="*/ 34376 h 60943"/>
                  <a:gd name="connsiteX65" fmla="*/ 14864 w 24787"/>
                  <a:gd name="connsiteY65" fmla="*/ 34376 h 60943"/>
                  <a:gd name="connsiteX66" fmla="*/ 14864 w 24787"/>
                  <a:gd name="connsiteY66" fmla="*/ 34445 h 60943"/>
                  <a:gd name="connsiteX67" fmla="*/ 14864 w 24787"/>
                  <a:gd name="connsiteY67" fmla="*/ 34536 h 60943"/>
                  <a:gd name="connsiteX68" fmla="*/ 15093 w 24787"/>
                  <a:gd name="connsiteY68" fmla="*/ 35453 h 60943"/>
                  <a:gd name="connsiteX69" fmla="*/ 15504 w 24787"/>
                  <a:gd name="connsiteY69" fmla="*/ 37239 h 60943"/>
                  <a:gd name="connsiteX70" fmla="*/ 15916 w 24787"/>
                  <a:gd name="connsiteY70" fmla="*/ 39071 h 60943"/>
                  <a:gd name="connsiteX71" fmla="*/ 15916 w 24787"/>
                  <a:gd name="connsiteY71" fmla="*/ 39185 h 60943"/>
                  <a:gd name="connsiteX72" fmla="*/ 15939 w 24787"/>
                  <a:gd name="connsiteY72" fmla="*/ 39231 h 60943"/>
                  <a:gd name="connsiteX73" fmla="*/ 15939 w 24787"/>
                  <a:gd name="connsiteY73" fmla="*/ 39231 h 60943"/>
                  <a:gd name="connsiteX74" fmla="*/ 15847 w 24787"/>
                  <a:gd name="connsiteY74" fmla="*/ 38865 h 60943"/>
                  <a:gd name="connsiteX75" fmla="*/ 15847 w 24787"/>
                  <a:gd name="connsiteY75" fmla="*/ 38865 h 60943"/>
                  <a:gd name="connsiteX76" fmla="*/ 15916 w 24787"/>
                  <a:gd name="connsiteY76" fmla="*/ 39117 h 60943"/>
                  <a:gd name="connsiteX77" fmla="*/ 16076 w 24787"/>
                  <a:gd name="connsiteY77" fmla="*/ 39552 h 60943"/>
                  <a:gd name="connsiteX78" fmla="*/ 16373 w 24787"/>
                  <a:gd name="connsiteY78" fmla="*/ 40445 h 60943"/>
                  <a:gd name="connsiteX79" fmla="*/ 16991 w 24787"/>
                  <a:gd name="connsiteY79" fmla="*/ 42185 h 60943"/>
                  <a:gd name="connsiteX80" fmla="*/ 17288 w 24787"/>
                  <a:gd name="connsiteY80" fmla="*/ 43056 h 60943"/>
                  <a:gd name="connsiteX81" fmla="*/ 17379 w 24787"/>
                  <a:gd name="connsiteY81" fmla="*/ 43262 h 60943"/>
                  <a:gd name="connsiteX82" fmla="*/ 17379 w 24787"/>
                  <a:gd name="connsiteY82" fmla="*/ 43308 h 60943"/>
                  <a:gd name="connsiteX83" fmla="*/ 17379 w 24787"/>
                  <a:gd name="connsiteY83" fmla="*/ 43354 h 60943"/>
                  <a:gd name="connsiteX84" fmla="*/ 17357 w 24787"/>
                  <a:gd name="connsiteY84" fmla="*/ 43216 h 60943"/>
                  <a:gd name="connsiteX85" fmla="*/ 17357 w 24787"/>
                  <a:gd name="connsiteY85" fmla="*/ 43216 h 60943"/>
                  <a:gd name="connsiteX86" fmla="*/ 17357 w 24787"/>
                  <a:gd name="connsiteY86" fmla="*/ 43239 h 60943"/>
                  <a:gd name="connsiteX87" fmla="*/ 17357 w 24787"/>
                  <a:gd name="connsiteY87" fmla="*/ 43354 h 60943"/>
                  <a:gd name="connsiteX88" fmla="*/ 17585 w 24787"/>
                  <a:gd name="connsiteY88" fmla="*/ 43789 h 60943"/>
                  <a:gd name="connsiteX89" fmla="*/ 17951 w 24787"/>
                  <a:gd name="connsiteY89" fmla="*/ 44659 h 60943"/>
                  <a:gd name="connsiteX90" fmla="*/ 18134 w 24787"/>
                  <a:gd name="connsiteY90" fmla="*/ 45071 h 60943"/>
                  <a:gd name="connsiteX91" fmla="*/ 18180 w 24787"/>
                  <a:gd name="connsiteY91" fmla="*/ 45186 h 60943"/>
                  <a:gd name="connsiteX92" fmla="*/ 18180 w 24787"/>
                  <a:gd name="connsiteY92" fmla="*/ 45232 h 60943"/>
                  <a:gd name="connsiteX93" fmla="*/ 18226 w 24787"/>
                  <a:gd name="connsiteY93" fmla="*/ 45254 h 60943"/>
                  <a:gd name="connsiteX94" fmla="*/ 18226 w 24787"/>
                  <a:gd name="connsiteY94" fmla="*/ 45254 h 60943"/>
                  <a:gd name="connsiteX95" fmla="*/ 18111 w 24787"/>
                  <a:gd name="connsiteY95" fmla="*/ 44957 h 60943"/>
                  <a:gd name="connsiteX96" fmla="*/ 18203 w 24787"/>
                  <a:gd name="connsiteY96" fmla="*/ 45186 h 60943"/>
                  <a:gd name="connsiteX97" fmla="*/ 18912 w 24787"/>
                  <a:gd name="connsiteY97" fmla="*/ 46651 h 60943"/>
                  <a:gd name="connsiteX98" fmla="*/ 20764 w 24787"/>
                  <a:gd name="connsiteY98" fmla="*/ 49858 h 60943"/>
                  <a:gd name="connsiteX99" fmla="*/ 20558 w 24787"/>
                  <a:gd name="connsiteY99" fmla="*/ 49445 h 60943"/>
                  <a:gd name="connsiteX100" fmla="*/ 22227 w 24787"/>
                  <a:gd name="connsiteY100" fmla="*/ 51850 h 60943"/>
                  <a:gd name="connsiteX101" fmla="*/ 21999 w 24787"/>
                  <a:gd name="connsiteY101" fmla="*/ 51506 h 60943"/>
                  <a:gd name="connsiteX102" fmla="*/ 23805 w 24787"/>
                  <a:gd name="connsiteY102" fmla="*/ 53751 h 60943"/>
                  <a:gd name="connsiteX103" fmla="*/ 23165 w 24787"/>
                  <a:gd name="connsiteY103" fmla="*/ 59957 h 60943"/>
                  <a:gd name="connsiteX104" fmla="*/ 18477 w 24787"/>
                  <a:gd name="connsiteY104" fmla="*/ 60507 h 60943"/>
                  <a:gd name="connsiteX105" fmla="*/ 18157 w 24787"/>
                  <a:gd name="connsiteY105" fmla="*/ 60346 h 60943"/>
                  <a:gd name="connsiteX106" fmla="*/ 15436 w 24787"/>
                  <a:gd name="connsiteY106" fmla="*/ 59018 h 60943"/>
                  <a:gd name="connsiteX107" fmla="*/ 15321 w 24787"/>
                  <a:gd name="connsiteY107" fmla="*/ 58950 h 60943"/>
                  <a:gd name="connsiteX108" fmla="*/ 15024 w 24787"/>
                  <a:gd name="connsiteY108" fmla="*/ 58743 h 60943"/>
                  <a:gd name="connsiteX109" fmla="*/ 13355 w 24787"/>
                  <a:gd name="connsiteY109" fmla="*/ 57553 h 60943"/>
                  <a:gd name="connsiteX110" fmla="*/ 12532 w 24787"/>
                  <a:gd name="connsiteY110" fmla="*/ 56980 h 60943"/>
                  <a:gd name="connsiteX111" fmla="*/ 12326 w 24787"/>
                  <a:gd name="connsiteY111" fmla="*/ 56842 h 60943"/>
                  <a:gd name="connsiteX112" fmla="*/ 12234 w 24787"/>
                  <a:gd name="connsiteY112" fmla="*/ 56774 h 60943"/>
                  <a:gd name="connsiteX113" fmla="*/ 12189 w 24787"/>
                  <a:gd name="connsiteY113" fmla="*/ 56728 h 60943"/>
                  <a:gd name="connsiteX114" fmla="*/ 12189 w 24787"/>
                  <a:gd name="connsiteY114" fmla="*/ 56728 h 60943"/>
                  <a:gd name="connsiteX115" fmla="*/ 12028 w 24787"/>
                  <a:gd name="connsiteY115" fmla="*/ 56590 h 60943"/>
                  <a:gd name="connsiteX116" fmla="*/ 12005 w 24787"/>
                  <a:gd name="connsiteY116" fmla="*/ 56590 h 60943"/>
                  <a:gd name="connsiteX117" fmla="*/ 11662 w 24787"/>
                  <a:gd name="connsiteY117" fmla="*/ 56293 h 60943"/>
                  <a:gd name="connsiteX118" fmla="*/ 10976 w 24787"/>
                  <a:gd name="connsiteY118" fmla="*/ 55720 h 60943"/>
                  <a:gd name="connsiteX119" fmla="*/ 10611 w 24787"/>
                  <a:gd name="connsiteY119" fmla="*/ 55423 h 60943"/>
                  <a:gd name="connsiteX120" fmla="*/ 10199 w 24787"/>
                  <a:gd name="connsiteY120" fmla="*/ 55033 h 60943"/>
                  <a:gd name="connsiteX121" fmla="*/ 8484 w 24787"/>
                  <a:gd name="connsiteY121" fmla="*/ 53293 h 60943"/>
                  <a:gd name="connsiteX122" fmla="*/ 8736 w 24787"/>
                  <a:gd name="connsiteY122" fmla="*/ 53568 h 60943"/>
                  <a:gd name="connsiteX123" fmla="*/ 7112 w 24787"/>
                  <a:gd name="connsiteY123" fmla="*/ 51690 h 60943"/>
                  <a:gd name="connsiteX124" fmla="*/ 5740 w 24787"/>
                  <a:gd name="connsiteY124" fmla="*/ 49880 h 60943"/>
                  <a:gd name="connsiteX125" fmla="*/ 5168 w 24787"/>
                  <a:gd name="connsiteY125" fmla="*/ 49102 h 60943"/>
                  <a:gd name="connsiteX126" fmla="*/ 4482 w 24787"/>
                  <a:gd name="connsiteY126" fmla="*/ 47934 h 60943"/>
                  <a:gd name="connsiteX127" fmla="*/ 3476 w 24787"/>
                  <a:gd name="connsiteY127" fmla="*/ 46216 h 60943"/>
                  <a:gd name="connsiteX128" fmla="*/ 2447 w 24787"/>
                  <a:gd name="connsiteY128" fmla="*/ 44018 h 60943"/>
                  <a:gd name="connsiteX129" fmla="*/ 2195 w 24787"/>
                  <a:gd name="connsiteY129" fmla="*/ 43445 h 60943"/>
                  <a:gd name="connsiteX130" fmla="*/ 2127 w 24787"/>
                  <a:gd name="connsiteY130" fmla="*/ 43308 h 60943"/>
                  <a:gd name="connsiteX131" fmla="*/ 2127 w 24787"/>
                  <a:gd name="connsiteY131" fmla="*/ 43262 h 60943"/>
                  <a:gd name="connsiteX132" fmla="*/ 2035 w 24787"/>
                  <a:gd name="connsiteY132" fmla="*/ 43010 h 60943"/>
                  <a:gd name="connsiteX133" fmla="*/ 2035 w 24787"/>
                  <a:gd name="connsiteY133" fmla="*/ 42964 h 60943"/>
                  <a:gd name="connsiteX134" fmla="*/ 1921 w 24787"/>
                  <a:gd name="connsiteY134" fmla="*/ 42735 h 60943"/>
                  <a:gd name="connsiteX135" fmla="*/ 1624 w 24787"/>
                  <a:gd name="connsiteY135" fmla="*/ 41819 h 60943"/>
                  <a:gd name="connsiteX136" fmla="*/ 1029 w 24787"/>
                  <a:gd name="connsiteY136" fmla="*/ 39918 h 60943"/>
                  <a:gd name="connsiteX137" fmla="*/ 503 w 24787"/>
                  <a:gd name="connsiteY137" fmla="*/ 37491 h 60943"/>
                  <a:gd name="connsiteX138" fmla="*/ 389 w 24787"/>
                  <a:gd name="connsiteY138" fmla="*/ 36872 h 60943"/>
                  <a:gd name="connsiteX139" fmla="*/ 389 w 24787"/>
                  <a:gd name="connsiteY139" fmla="*/ 36735 h 60943"/>
                  <a:gd name="connsiteX140" fmla="*/ 343 w 24787"/>
                  <a:gd name="connsiteY140" fmla="*/ 36643 h 60943"/>
                  <a:gd name="connsiteX141" fmla="*/ 297 w 24787"/>
                  <a:gd name="connsiteY141" fmla="*/ 36254 h 60943"/>
                  <a:gd name="connsiteX142" fmla="*/ 297 w 24787"/>
                  <a:gd name="connsiteY142" fmla="*/ 36025 h 60943"/>
                  <a:gd name="connsiteX143" fmla="*/ 183 w 24787"/>
                  <a:gd name="connsiteY143" fmla="*/ 35063 h 60943"/>
                  <a:gd name="connsiteX144" fmla="*/ 91 w 24787"/>
                  <a:gd name="connsiteY144" fmla="*/ 34124 h 60943"/>
                  <a:gd name="connsiteX145" fmla="*/ 91 w 24787"/>
                  <a:gd name="connsiteY145" fmla="*/ 33643 h 60943"/>
                  <a:gd name="connsiteX146" fmla="*/ 46 w 24787"/>
                  <a:gd name="connsiteY146" fmla="*/ 33414 h 60943"/>
                  <a:gd name="connsiteX147" fmla="*/ 0 w 24787"/>
                  <a:gd name="connsiteY147" fmla="*/ 32910 h 60943"/>
                  <a:gd name="connsiteX148" fmla="*/ 0 w 24787"/>
                  <a:gd name="connsiteY148" fmla="*/ 32796 h 60943"/>
                  <a:gd name="connsiteX149" fmla="*/ 68 w 24787"/>
                  <a:gd name="connsiteY149" fmla="*/ 30872 h 60943"/>
                  <a:gd name="connsiteX150" fmla="*/ 114 w 24787"/>
                  <a:gd name="connsiteY150" fmla="*/ 29910 h 60943"/>
                  <a:gd name="connsiteX151" fmla="*/ 114 w 24787"/>
                  <a:gd name="connsiteY151" fmla="*/ 29223 h 60943"/>
                  <a:gd name="connsiteX152" fmla="*/ 114 w 24787"/>
                  <a:gd name="connsiteY152" fmla="*/ 29223 h 60943"/>
                  <a:gd name="connsiteX153" fmla="*/ 114 w 24787"/>
                  <a:gd name="connsiteY153" fmla="*/ 29154 h 60943"/>
                  <a:gd name="connsiteX154" fmla="*/ 137 w 24787"/>
                  <a:gd name="connsiteY154" fmla="*/ 29040 h 60943"/>
                  <a:gd name="connsiteX155" fmla="*/ 137 w 24787"/>
                  <a:gd name="connsiteY155" fmla="*/ 28834 h 60943"/>
                  <a:gd name="connsiteX156" fmla="*/ 252 w 24787"/>
                  <a:gd name="connsiteY156" fmla="*/ 28330 h 60943"/>
                  <a:gd name="connsiteX157" fmla="*/ 549 w 24787"/>
                  <a:gd name="connsiteY157" fmla="*/ 26429 h 60943"/>
                  <a:gd name="connsiteX158" fmla="*/ 1120 w 24787"/>
                  <a:gd name="connsiteY158" fmla="*/ 24093 h 60943"/>
                  <a:gd name="connsiteX159" fmla="*/ 1441 w 24787"/>
                  <a:gd name="connsiteY159" fmla="*/ 22925 h 60943"/>
                  <a:gd name="connsiteX160" fmla="*/ 1692 w 24787"/>
                  <a:gd name="connsiteY160" fmla="*/ 22055 h 60943"/>
                  <a:gd name="connsiteX161" fmla="*/ 1875 w 24787"/>
                  <a:gd name="connsiteY161" fmla="*/ 21620 h 60943"/>
                  <a:gd name="connsiteX162" fmla="*/ 2241 w 24787"/>
                  <a:gd name="connsiteY162" fmla="*/ 20727 h 60943"/>
                  <a:gd name="connsiteX163" fmla="*/ 2287 w 24787"/>
                  <a:gd name="connsiteY163" fmla="*/ 20612 h 60943"/>
                  <a:gd name="connsiteX164" fmla="*/ 2355 w 24787"/>
                  <a:gd name="connsiteY164" fmla="*/ 20429 h 60943"/>
                  <a:gd name="connsiteX165" fmla="*/ 2355 w 24787"/>
                  <a:gd name="connsiteY165" fmla="*/ 20360 h 60943"/>
                  <a:gd name="connsiteX166" fmla="*/ 2492 w 24787"/>
                  <a:gd name="connsiteY166" fmla="*/ 20154 h 60943"/>
                  <a:gd name="connsiteX167" fmla="*/ 2676 w 24787"/>
                  <a:gd name="connsiteY167" fmla="*/ 19719 h 60943"/>
                  <a:gd name="connsiteX168" fmla="*/ 2835 w 24787"/>
                  <a:gd name="connsiteY168" fmla="*/ 19284 h 60943"/>
                  <a:gd name="connsiteX169" fmla="*/ 4299 w 24787"/>
                  <a:gd name="connsiteY169" fmla="*/ 16810 h 60943"/>
                  <a:gd name="connsiteX170" fmla="*/ 4711 w 24787"/>
                  <a:gd name="connsiteY170" fmla="*/ 16101 h 60943"/>
                  <a:gd name="connsiteX171" fmla="*/ 5077 w 24787"/>
                  <a:gd name="connsiteY171" fmla="*/ 15482 h 60943"/>
                  <a:gd name="connsiteX172" fmla="*/ 5854 w 24787"/>
                  <a:gd name="connsiteY172" fmla="*/ 14268 h 60943"/>
                  <a:gd name="connsiteX173" fmla="*/ 5694 w 24787"/>
                  <a:gd name="connsiteY173" fmla="*/ 14635 h 60943"/>
                  <a:gd name="connsiteX174" fmla="*/ 6403 w 24787"/>
                  <a:gd name="connsiteY174" fmla="*/ 13192 h 60943"/>
                  <a:gd name="connsiteX175" fmla="*/ 6586 w 24787"/>
                  <a:gd name="connsiteY175" fmla="*/ 12826 h 60943"/>
                  <a:gd name="connsiteX176" fmla="*/ 6677 w 24787"/>
                  <a:gd name="connsiteY176" fmla="*/ 12665 h 60943"/>
                  <a:gd name="connsiteX177" fmla="*/ 6677 w 24787"/>
                  <a:gd name="connsiteY177" fmla="*/ 12665 h 60943"/>
                  <a:gd name="connsiteX178" fmla="*/ 6586 w 24787"/>
                  <a:gd name="connsiteY178" fmla="*/ 12940 h 60943"/>
                  <a:gd name="connsiteX179" fmla="*/ 6586 w 24787"/>
                  <a:gd name="connsiteY179" fmla="*/ 12940 h 60943"/>
                  <a:gd name="connsiteX180" fmla="*/ 6586 w 24787"/>
                  <a:gd name="connsiteY180" fmla="*/ 12917 h 60943"/>
                  <a:gd name="connsiteX181" fmla="*/ 6586 w 24787"/>
                  <a:gd name="connsiteY181" fmla="*/ 12917 h 60943"/>
                  <a:gd name="connsiteX182" fmla="*/ 6586 w 24787"/>
                  <a:gd name="connsiteY182" fmla="*/ 12917 h 60943"/>
                  <a:gd name="connsiteX183" fmla="*/ 6586 w 24787"/>
                  <a:gd name="connsiteY183" fmla="*/ 12871 h 60943"/>
                  <a:gd name="connsiteX184" fmla="*/ 6655 w 24787"/>
                  <a:gd name="connsiteY184" fmla="*/ 12780 h 60943"/>
                  <a:gd name="connsiteX185" fmla="*/ 6998 w 24787"/>
                  <a:gd name="connsiteY185" fmla="*/ 12024 h 60943"/>
                  <a:gd name="connsiteX186" fmla="*/ 7363 w 24787"/>
                  <a:gd name="connsiteY186" fmla="*/ 11291 h 60943"/>
                  <a:gd name="connsiteX187" fmla="*/ 7455 w 24787"/>
                  <a:gd name="connsiteY187" fmla="*/ 11108 h 60943"/>
                  <a:gd name="connsiteX188" fmla="*/ 7501 w 24787"/>
                  <a:gd name="connsiteY188" fmla="*/ 11016 h 60943"/>
                  <a:gd name="connsiteX189" fmla="*/ 7501 w 24787"/>
                  <a:gd name="connsiteY189" fmla="*/ 10971 h 60943"/>
                  <a:gd name="connsiteX190" fmla="*/ 7546 w 24787"/>
                  <a:gd name="connsiteY190" fmla="*/ 10971 h 60943"/>
                  <a:gd name="connsiteX191" fmla="*/ 7546 w 24787"/>
                  <a:gd name="connsiteY191" fmla="*/ 10971 h 60943"/>
                  <a:gd name="connsiteX192" fmla="*/ 7501 w 24787"/>
                  <a:gd name="connsiteY192" fmla="*/ 11108 h 60943"/>
                  <a:gd name="connsiteX193" fmla="*/ 7501 w 24787"/>
                  <a:gd name="connsiteY193" fmla="*/ 11108 h 60943"/>
                  <a:gd name="connsiteX194" fmla="*/ 7501 w 24787"/>
                  <a:gd name="connsiteY194" fmla="*/ 11085 h 60943"/>
                  <a:gd name="connsiteX195" fmla="*/ 7661 w 24787"/>
                  <a:gd name="connsiteY195" fmla="*/ 10696 h 60943"/>
                  <a:gd name="connsiteX196" fmla="*/ 8324 w 24787"/>
                  <a:gd name="connsiteY196" fmla="*/ 9161 h 60943"/>
                  <a:gd name="connsiteX197" fmla="*/ 8278 w 24787"/>
                  <a:gd name="connsiteY197" fmla="*/ 9528 h 60943"/>
                  <a:gd name="connsiteX198" fmla="*/ 8987 w 24787"/>
                  <a:gd name="connsiteY198" fmla="*/ 7352 h 60943"/>
                  <a:gd name="connsiteX199" fmla="*/ 9376 w 24787"/>
                  <a:gd name="connsiteY199" fmla="*/ 6276 h 60943"/>
                  <a:gd name="connsiteX200" fmla="*/ 9467 w 24787"/>
                  <a:gd name="connsiteY200" fmla="*/ 6047 h 60943"/>
                  <a:gd name="connsiteX201" fmla="*/ 9559 w 24787"/>
                  <a:gd name="connsiteY201" fmla="*/ 5749 h 60943"/>
                  <a:gd name="connsiteX202" fmla="*/ 9719 w 24787"/>
                  <a:gd name="connsiteY202" fmla="*/ 5154 h 60943"/>
                  <a:gd name="connsiteX203" fmla="*/ 10062 w 24787"/>
                  <a:gd name="connsiteY203" fmla="*/ 4031 h 60943"/>
                  <a:gd name="connsiteX204" fmla="*/ 10245 w 24787"/>
                  <a:gd name="connsiteY204" fmla="*/ 3436 h 60943"/>
                  <a:gd name="connsiteX205" fmla="*/ 10336 w 24787"/>
                  <a:gd name="connsiteY205" fmla="*/ 3184 h 60943"/>
                  <a:gd name="connsiteX206" fmla="*/ 10405 w 24787"/>
                  <a:gd name="connsiteY206" fmla="*/ 2909 h 60943"/>
                  <a:gd name="connsiteX207" fmla="*/ 11045 w 24787"/>
                  <a:gd name="connsiteY207" fmla="*/ 550 h 60943"/>
                  <a:gd name="connsiteX208" fmla="*/ 11045 w 24787"/>
                  <a:gd name="connsiteY208" fmla="*/ 413 h 60943"/>
                  <a:gd name="connsiteX209" fmla="*/ 11823 w 24787"/>
                  <a:gd name="connsiteY209" fmla="*/ 24 h 60943"/>
                  <a:gd name="connsiteX210" fmla="*/ 12097 w 24787"/>
                  <a:gd name="connsiteY210" fmla="*/ 207 h 60943"/>
                  <a:gd name="connsiteX211" fmla="*/ 12234 w 24787"/>
                  <a:gd name="connsiteY211" fmla="*/ 344 h 60943"/>
                  <a:gd name="connsiteX212" fmla="*/ 13012 w 24787"/>
                  <a:gd name="connsiteY212" fmla="*/ 2657 h 60943"/>
                  <a:gd name="connsiteX213" fmla="*/ 13103 w 24787"/>
                  <a:gd name="connsiteY213" fmla="*/ 2932 h 60943"/>
                  <a:gd name="connsiteX214" fmla="*/ 13172 w 24787"/>
                  <a:gd name="connsiteY214" fmla="*/ 3276 h 60943"/>
                  <a:gd name="connsiteX215" fmla="*/ 13309 w 24787"/>
                  <a:gd name="connsiteY215" fmla="*/ 3848 h 60943"/>
                  <a:gd name="connsiteX216" fmla="*/ 13583 w 24787"/>
                  <a:gd name="connsiteY216" fmla="*/ 4993 h 60943"/>
                  <a:gd name="connsiteX217" fmla="*/ 13698 w 24787"/>
                  <a:gd name="connsiteY217" fmla="*/ 5566 h 60943"/>
                  <a:gd name="connsiteX218" fmla="*/ 13767 w 24787"/>
                  <a:gd name="connsiteY218" fmla="*/ 5863 h 60943"/>
                  <a:gd name="connsiteX219" fmla="*/ 13812 w 24787"/>
                  <a:gd name="connsiteY219" fmla="*/ 6207 h 60943"/>
                  <a:gd name="connsiteX220" fmla="*/ 13972 w 24787"/>
                  <a:gd name="connsiteY220" fmla="*/ 7421 h 60943"/>
                  <a:gd name="connsiteX221" fmla="*/ 14224 w 24787"/>
                  <a:gd name="connsiteY221" fmla="*/ 9826 h 60943"/>
                  <a:gd name="connsiteX222" fmla="*/ 14178 w 24787"/>
                  <a:gd name="connsiteY222" fmla="*/ 10192 h 60943"/>
                  <a:gd name="connsiteX223" fmla="*/ 14178 w 24787"/>
                  <a:gd name="connsiteY223" fmla="*/ 11887 h 60943"/>
                  <a:gd name="connsiteX224" fmla="*/ 14178 w 24787"/>
                  <a:gd name="connsiteY224" fmla="*/ 12299 h 60943"/>
                  <a:gd name="connsiteX225" fmla="*/ 14178 w 24787"/>
                  <a:gd name="connsiteY225" fmla="*/ 12299 h 60943"/>
                  <a:gd name="connsiteX226" fmla="*/ 14178 w 24787"/>
                  <a:gd name="connsiteY226" fmla="*/ 12459 h 60943"/>
                  <a:gd name="connsiteX227" fmla="*/ 14155 w 24787"/>
                  <a:gd name="connsiteY227" fmla="*/ 12482 h 60943"/>
                  <a:gd name="connsiteX228" fmla="*/ 14155 w 24787"/>
                  <a:gd name="connsiteY228" fmla="*/ 12642 h 60943"/>
                  <a:gd name="connsiteX229" fmla="*/ 14155 w 24787"/>
                  <a:gd name="connsiteY229" fmla="*/ 12849 h 60943"/>
                  <a:gd name="connsiteX230" fmla="*/ 14086 w 24787"/>
                  <a:gd name="connsiteY230" fmla="*/ 13650 h 60943"/>
                  <a:gd name="connsiteX231" fmla="*/ 14018 w 24787"/>
                  <a:gd name="connsiteY231" fmla="*/ 14497 h 60943"/>
                  <a:gd name="connsiteX232" fmla="*/ 14018 w 24787"/>
                  <a:gd name="connsiteY232" fmla="*/ 14612 h 60943"/>
                  <a:gd name="connsiteX233" fmla="*/ 14018 w 24787"/>
                  <a:gd name="connsiteY233" fmla="*/ 14635 h 60943"/>
                  <a:gd name="connsiteX234" fmla="*/ 14018 w 24787"/>
                  <a:gd name="connsiteY234" fmla="*/ 14635 h 60943"/>
                  <a:gd name="connsiteX235" fmla="*/ 13926 w 24787"/>
                  <a:gd name="connsiteY235" fmla="*/ 14956 h 60943"/>
                  <a:gd name="connsiteX236" fmla="*/ 13926 w 24787"/>
                  <a:gd name="connsiteY236" fmla="*/ 14956 h 60943"/>
                  <a:gd name="connsiteX237" fmla="*/ 13926 w 24787"/>
                  <a:gd name="connsiteY237" fmla="*/ 15184 h 60943"/>
                  <a:gd name="connsiteX238" fmla="*/ 13858 w 24787"/>
                  <a:gd name="connsiteY238" fmla="*/ 15620 h 60943"/>
                  <a:gd name="connsiteX239" fmla="*/ 13606 w 24787"/>
                  <a:gd name="connsiteY239" fmla="*/ 17269 h 60943"/>
                  <a:gd name="connsiteX240" fmla="*/ 13446 w 24787"/>
                  <a:gd name="connsiteY240" fmla="*/ 17658 h 60943"/>
                  <a:gd name="connsiteX241" fmla="*/ 13057 w 24787"/>
                  <a:gd name="connsiteY241" fmla="*/ 19078 h 60943"/>
                  <a:gd name="connsiteX242" fmla="*/ 12852 w 24787"/>
                  <a:gd name="connsiteY242" fmla="*/ 19765 h 60943"/>
                  <a:gd name="connsiteX243" fmla="*/ 12783 w 24787"/>
                  <a:gd name="connsiteY243" fmla="*/ 19925 h 60943"/>
                  <a:gd name="connsiteX244" fmla="*/ 12783 w 24787"/>
                  <a:gd name="connsiteY244" fmla="*/ 20017 h 60943"/>
                  <a:gd name="connsiteX245" fmla="*/ 12691 w 24787"/>
                  <a:gd name="connsiteY245" fmla="*/ 20360 h 60943"/>
                  <a:gd name="connsiteX246" fmla="*/ 12303 w 24787"/>
                  <a:gd name="connsiteY246" fmla="*/ 21757 h 60943"/>
                  <a:gd name="connsiteX247" fmla="*/ 11868 w 24787"/>
                  <a:gd name="connsiteY247" fmla="*/ 23131 h 60943"/>
                  <a:gd name="connsiteX248" fmla="*/ 12051 w 24787"/>
                  <a:gd name="connsiteY248" fmla="*/ 22696 h 60943"/>
                  <a:gd name="connsiteX249" fmla="*/ 11960 w 24787"/>
                  <a:gd name="connsiteY249" fmla="*/ 23154 h 60943"/>
                  <a:gd name="connsiteX250" fmla="*/ 11914 w 24787"/>
                  <a:gd name="connsiteY250" fmla="*/ 23383 h 60943"/>
                  <a:gd name="connsiteX251" fmla="*/ 11914 w 24787"/>
                  <a:gd name="connsiteY251" fmla="*/ 23452 h 60943"/>
                  <a:gd name="connsiteX252" fmla="*/ 11914 w 24787"/>
                  <a:gd name="connsiteY252" fmla="*/ 23452 h 60943"/>
                  <a:gd name="connsiteX253" fmla="*/ 11914 w 24787"/>
                  <a:gd name="connsiteY253" fmla="*/ 23452 h 60943"/>
                  <a:gd name="connsiteX254" fmla="*/ 11960 w 24787"/>
                  <a:gd name="connsiteY254" fmla="*/ 23337 h 60943"/>
                  <a:gd name="connsiteX255" fmla="*/ 11960 w 24787"/>
                  <a:gd name="connsiteY255" fmla="*/ 23383 h 60943"/>
                  <a:gd name="connsiteX256" fmla="*/ 11937 w 24787"/>
                  <a:gd name="connsiteY256" fmla="*/ 23521 h 60943"/>
                  <a:gd name="connsiteX257" fmla="*/ 11754 w 24787"/>
                  <a:gd name="connsiteY257" fmla="*/ 24460 h 60943"/>
                  <a:gd name="connsiteX258" fmla="*/ 11662 w 24787"/>
                  <a:gd name="connsiteY258" fmla="*/ 24918 h 60943"/>
                  <a:gd name="connsiteX259" fmla="*/ 11662 w 24787"/>
                  <a:gd name="connsiteY259" fmla="*/ 24918 h 60943"/>
                  <a:gd name="connsiteX260" fmla="*/ 11662 w 24787"/>
                  <a:gd name="connsiteY260" fmla="*/ 24986 h 60943"/>
                  <a:gd name="connsiteX261" fmla="*/ 11731 w 24787"/>
                  <a:gd name="connsiteY261" fmla="*/ 24689 h 60943"/>
                  <a:gd name="connsiteX262" fmla="*/ 11731 w 24787"/>
                  <a:gd name="connsiteY262" fmla="*/ 24689 h 60943"/>
                  <a:gd name="connsiteX263" fmla="*/ 11731 w 24787"/>
                  <a:gd name="connsiteY263" fmla="*/ 24826 h 60943"/>
                  <a:gd name="connsiteX264" fmla="*/ 11731 w 24787"/>
                  <a:gd name="connsiteY264" fmla="*/ 25032 h 60943"/>
                  <a:gd name="connsiteX265" fmla="*/ 11685 w 24787"/>
                  <a:gd name="connsiteY265" fmla="*/ 25719 h 60943"/>
                  <a:gd name="connsiteX266" fmla="*/ 11594 w 24787"/>
                  <a:gd name="connsiteY266" fmla="*/ 27162 h 60943"/>
                  <a:gd name="connsiteX267" fmla="*/ 11594 w 24787"/>
                  <a:gd name="connsiteY267" fmla="*/ 29086 h 60943"/>
                  <a:gd name="connsiteX268" fmla="*/ 11594 w 24787"/>
                  <a:gd name="connsiteY268" fmla="*/ 29567 h 60943"/>
                  <a:gd name="connsiteX269" fmla="*/ 11594 w 24787"/>
                  <a:gd name="connsiteY269" fmla="*/ 29933 h 60943"/>
                  <a:gd name="connsiteX270" fmla="*/ 11594 w 24787"/>
                  <a:gd name="connsiteY270" fmla="*/ 30002 h 60943"/>
                  <a:gd name="connsiteX271" fmla="*/ 11594 w 24787"/>
                  <a:gd name="connsiteY271" fmla="*/ 30002 h 60943"/>
                  <a:gd name="connsiteX272" fmla="*/ 11594 w 24787"/>
                  <a:gd name="connsiteY272" fmla="*/ 29384 h 60943"/>
                  <a:gd name="connsiteX273" fmla="*/ 11594 w 24787"/>
                  <a:gd name="connsiteY273" fmla="*/ 29384 h 60943"/>
                  <a:gd name="connsiteX274" fmla="*/ 11662 w 24787"/>
                  <a:gd name="connsiteY274" fmla="*/ 30368 h 60943"/>
                  <a:gd name="connsiteX275" fmla="*/ 11800 w 24787"/>
                  <a:gd name="connsiteY275" fmla="*/ 32269 h 60943"/>
                  <a:gd name="connsiteX276" fmla="*/ 11800 w 24787"/>
                  <a:gd name="connsiteY276" fmla="*/ 32406 h 60943"/>
                  <a:gd name="connsiteX277" fmla="*/ 11800 w 24787"/>
                  <a:gd name="connsiteY277" fmla="*/ 32406 h 60943"/>
                  <a:gd name="connsiteX278" fmla="*/ 11800 w 24787"/>
                  <a:gd name="connsiteY278" fmla="*/ 32017 h 60943"/>
                  <a:gd name="connsiteX279" fmla="*/ 11800 w 24787"/>
                  <a:gd name="connsiteY279" fmla="*/ 32017 h 60943"/>
                  <a:gd name="connsiteX280" fmla="*/ 11800 w 24787"/>
                  <a:gd name="connsiteY280" fmla="*/ 32155 h 60943"/>
                  <a:gd name="connsiteX281" fmla="*/ 11846 w 24787"/>
                  <a:gd name="connsiteY281" fmla="*/ 32384 h 60943"/>
                  <a:gd name="connsiteX282" fmla="*/ 11914 w 24787"/>
                  <a:gd name="connsiteY282" fmla="*/ 32842 h 60943"/>
                  <a:gd name="connsiteX283" fmla="*/ 12051 w 24787"/>
                  <a:gd name="connsiteY283" fmla="*/ 33803 h 60943"/>
                  <a:gd name="connsiteX284" fmla="*/ 12166 w 24787"/>
                  <a:gd name="connsiteY284" fmla="*/ 34766 h 60943"/>
                  <a:gd name="connsiteX285" fmla="*/ 12211 w 24787"/>
                  <a:gd name="connsiteY285" fmla="*/ 34994 h 60943"/>
                  <a:gd name="connsiteX286" fmla="*/ 12211 w 24787"/>
                  <a:gd name="connsiteY286" fmla="*/ 34994 h 60943"/>
                  <a:gd name="connsiteX287" fmla="*/ 12166 w 24787"/>
                  <a:gd name="connsiteY287" fmla="*/ 34742 h 60943"/>
                  <a:gd name="connsiteX288" fmla="*/ 12166 w 24787"/>
                  <a:gd name="connsiteY288" fmla="*/ 34742 h 60943"/>
                  <a:gd name="connsiteX289" fmla="*/ 12166 w 24787"/>
                  <a:gd name="connsiteY289" fmla="*/ 34811 h 60943"/>
                  <a:gd name="connsiteX290" fmla="*/ 12166 w 24787"/>
                  <a:gd name="connsiteY290" fmla="*/ 34903 h 60943"/>
                  <a:gd name="connsiteX291" fmla="*/ 12280 w 24787"/>
                  <a:gd name="connsiteY291" fmla="*/ 35223 h 60943"/>
                  <a:gd name="connsiteX292" fmla="*/ 12532 w 24787"/>
                  <a:gd name="connsiteY292" fmla="*/ 36552 h 60943"/>
                  <a:gd name="connsiteX293" fmla="*/ 12966 w 24787"/>
                  <a:gd name="connsiteY293" fmla="*/ 38315 h 60943"/>
                  <a:gd name="connsiteX294" fmla="*/ 13240 w 24787"/>
                  <a:gd name="connsiteY294" fmla="*/ 39231 h 60943"/>
                  <a:gd name="connsiteX295" fmla="*/ 13309 w 24787"/>
                  <a:gd name="connsiteY295" fmla="*/ 39460 h 60943"/>
                  <a:gd name="connsiteX296" fmla="*/ 13309 w 24787"/>
                  <a:gd name="connsiteY296" fmla="*/ 39529 h 60943"/>
                  <a:gd name="connsiteX297" fmla="*/ 13332 w 24787"/>
                  <a:gd name="connsiteY297" fmla="*/ 39529 h 60943"/>
                  <a:gd name="connsiteX298" fmla="*/ 13240 w 24787"/>
                  <a:gd name="connsiteY298" fmla="*/ 39300 h 60943"/>
                  <a:gd name="connsiteX299" fmla="*/ 13240 w 24787"/>
                  <a:gd name="connsiteY299" fmla="*/ 39300 h 60943"/>
                  <a:gd name="connsiteX300" fmla="*/ 13240 w 24787"/>
                  <a:gd name="connsiteY300" fmla="*/ 39323 h 60943"/>
                  <a:gd name="connsiteX301" fmla="*/ 13240 w 24787"/>
                  <a:gd name="connsiteY301" fmla="*/ 39414 h 60943"/>
                  <a:gd name="connsiteX302" fmla="*/ 13377 w 24787"/>
                  <a:gd name="connsiteY302" fmla="*/ 39735 h 60943"/>
                  <a:gd name="connsiteX303" fmla="*/ 13767 w 24787"/>
                  <a:gd name="connsiteY303" fmla="*/ 41063 h 60943"/>
                  <a:gd name="connsiteX304" fmla="*/ 14475 w 24787"/>
                  <a:gd name="connsiteY304" fmla="*/ 42804 h 60943"/>
                  <a:gd name="connsiteX305" fmla="*/ 14658 w 24787"/>
                  <a:gd name="connsiteY305" fmla="*/ 43239 h 60943"/>
                  <a:gd name="connsiteX306" fmla="*/ 14750 w 24787"/>
                  <a:gd name="connsiteY306" fmla="*/ 43468 h 60943"/>
                  <a:gd name="connsiteX307" fmla="*/ 14796 w 24787"/>
                  <a:gd name="connsiteY307" fmla="*/ 43583 h 60943"/>
                  <a:gd name="connsiteX308" fmla="*/ 14796 w 24787"/>
                  <a:gd name="connsiteY308" fmla="*/ 43628 h 60943"/>
                  <a:gd name="connsiteX309" fmla="*/ 14818 w 24787"/>
                  <a:gd name="connsiteY309" fmla="*/ 43651 h 60943"/>
                  <a:gd name="connsiteX310" fmla="*/ 14635 w 24787"/>
                  <a:gd name="connsiteY310" fmla="*/ 43308 h 60943"/>
                  <a:gd name="connsiteX311" fmla="*/ 14635 w 24787"/>
                  <a:gd name="connsiteY311" fmla="*/ 43308 h 60943"/>
                  <a:gd name="connsiteX312" fmla="*/ 15093 w 24787"/>
                  <a:gd name="connsiteY312" fmla="*/ 44178 h 60943"/>
                  <a:gd name="connsiteX313" fmla="*/ 15801 w 24787"/>
                  <a:gd name="connsiteY313" fmla="*/ 45575 h 60943"/>
                  <a:gd name="connsiteX314" fmla="*/ 16487 w 24787"/>
                  <a:gd name="connsiteY314" fmla="*/ 46743 h 60943"/>
                  <a:gd name="connsiteX315" fmla="*/ 16716 w 24787"/>
                  <a:gd name="connsiteY315" fmla="*/ 47018 h 60943"/>
                  <a:gd name="connsiteX316" fmla="*/ 17379 w 24787"/>
                  <a:gd name="connsiteY316" fmla="*/ 47957 h 60943"/>
                  <a:gd name="connsiteX317" fmla="*/ 17563 w 24787"/>
                  <a:gd name="connsiteY317" fmla="*/ 48209 h 60943"/>
                  <a:gd name="connsiteX318" fmla="*/ 17860 w 24787"/>
                  <a:gd name="connsiteY318" fmla="*/ 48552 h 60943"/>
                  <a:gd name="connsiteX319" fmla="*/ 18454 w 24787"/>
                  <a:gd name="connsiteY319" fmla="*/ 49216 h 60943"/>
                  <a:gd name="connsiteX320" fmla="*/ 18751 w 24787"/>
                  <a:gd name="connsiteY320" fmla="*/ 49560 h 60943"/>
                  <a:gd name="connsiteX321" fmla="*/ 18774 w 24787"/>
                  <a:gd name="connsiteY321" fmla="*/ 49560 h 60943"/>
                  <a:gd name="connsiteX322" fmla="*/ 18637 w 24787"/>
                  <a:gd name="connsiteY322" fmla="*/ 49445 h 60943"/>
                  <a:gd name="connsiteX323" fmla="*/ 18637 w 24787"/>
                  <a:gd name="connsiteY323" fmla="*/ 49445 h 60943"/>
                  <a:gd name="connsiteX324" fmla="*/ 18683 w 24787"/>
                  <a:gd name="connsiteY324" fmla="*/ 49468 h 60943"/>
                  <a:gd name="connsiteX325" fmla="*/ 18751 w 24787"/>
                  <a:gd name="connsiteY325" fmla="*/ 49537 h 60943"/>
                  <a:gd name="connsiteX326" fmla="*/ 18912 w 24787"/>
                  <a:gd name="connsiteY326" fmla="*/ 49675 h 60943"/>
                  <a:gd name="connsiteX327" fmla="*/ 19483 w 24787"/>
                  <a:gd name="connsiteY327" fmla="*/ 50178 h 60943"/>
                  <a:gd name="connsiteX328" fmla="*/ 20627 w 24787"/>
                  <a:gd name="connsiteY328" fmla="*/ 51186 h 60943"/>
                  <a:gd name="connsiteX329" fmla="*/ 20215 w 24787"/>
                  <a:gd name="connsiteY329" fmla="*/ 50888 h 60943"/>
                  <a:gd name="connsiteX330" fmla="*/ 22159 w 24787"/>
                  <a:gd name="connsiteY330" fmla="*/ 52125 h 60943"/>
                  <a:gd name="connsiteX331" fmla="*/ 16511 w 24787"/>
                  <a:gd name="connsiteY331" fmla="*/ 58743 h 60943"/>
                  <a:gd name="connsiteX332" fmla="*/ 15230 w 24787"/>
                  <a:gd name="connsiteY332" fmla="*/ 56751 h 60943"/>
                  <a:gd name="connsiteX333" fmla="*/ 15001 w 24787"/>
                  <a:gd name="connsiteY333" fmla="*/ 56407 h 60943"/>
                  <a:gd name="connsiteX334" fmla="*/ 13583 w 24787"/>
                  <a:gd name="connsiteY334" fmla="*/ 53865 h 60943"/>
                  <a:gd name="connsiteX335" fmla="*/ 13377 w 24787"/>
                  <a:gd name="connsiteY335" fmla="*/ 53499 h 60943"/>
                  <a:gd name="connsiteX336" fmla="*/ 13377 w 24787"/>
                  <a:gd name="connsiteY336" fmla="*/ 53499 h 60943"/>
                  <a:gd name="connsiteX337" fmla="*/ 11868 w 24787"/>
                  <a:gd name="connsiteY337" fmla="*/ 50110 h 60943"/>
                  <a:gd name="connsiteX338" fmla="*/ 11777 w 24787"/>
                  <a:gd name="connsiteY338" fmla="*/ 49880 h 60943"/>
                  <a:gd name="connsiteX339" fmla="*/ 11777 w 24787"/>
                  <a:gd name="connsiteY339" fmla="*/ 49880 h 60943"/>
                  <a:gd name="connsiteX340" fmla="*/ 11777 w 24787"/>
                  <a:gd name="connsiteY340" fmla="*/ 49789 h 60943"/>
                  <a:gd name="connsiteX341" fmla="*/ 11777 w 24787"/>
                  <a:gd name="connsiteY341" fmla="*/ 49697 h 60943"/>
                  <a:gd name="connsiteX342" fmla="*/ 11662 w 24787"/>
                  <a:gd name="connsiteY342" fmla="*/ 49468 h 60943"/>
                  <a:gd name="connsiteX343" fmla="*/ 11502 w 24787"/>
                  <a:gd name="connsiteY343" fmla="*/ 49056 h 60943"/>
                  <a:gd name="connsiteX344" fmla="*/ 11182 w 24787"/>
                  <a:gd name="connsiteY344" fmla="*/ 48186 h 60943"/>
                  <a:gd name="connsiteX345" fmla="*/ 11114 w 24787"/>
                  <a:gd name="connsiteY345" fmla="*/ 47957 h 60943"/>
                  <a:gd name="connsiteX346" fmla="*/ 10976 w 24787"/>
                  <a:gd name="connsiteY346" fmla="*/ 47567 h 60943"/>
                  <a:gd name="connsiteX347" fmla="*/ 10976 w 24787"/>
                  <a:gd name="connsiteY347" fmla="*/ 47522 h 60943"/>
                  <a:gd name="connsiteX348" fmla="*/ 10908 w 24787"/>
                  <a:gd name="connsiteY348" fmla="*/ 47407 h 60943"/>
                  <a:gd name="connsiteX349" fmla="*/ 10771 w 24787"/>
                  <a:gd name="connsiteY349" fmla="*/ 46949 h 60943"/>
                  <a:gd name="connsiteX350" fmla="*/ 10496 w 24787"/>
                  <a:gd name="connsiteY350" fmla="*/ 46056 h 60943"/>
                  <a:gd name="connsiteX351" fmla="*/ 10382 w 24787"/>
                  <a:gd name="connsiteY351" fmla="*/ 45621 h 60943"/>
                  <a:gd name="connsiteX352" fmla="*/ 10336 w 24787"/>
                  <a:gd name="connsiteY352" fmla="*/ 45506 h 60943"/>
                  <a:gd name="connsiteX353" fmla="*/ 10290 w 24787"/>
                  <a:gd name="connsiteY353" fmla="*/ 45300 h 60943"/>
                  <a:gd name="connsiteX354" fmla="*/ 10290 w 24787"/>
                  <a:gd name="connsiteY354" fmla="*/ 45300 h 60943"/>
                  <a:gd name="connsiteX355" fmla="*/ 10245 w 24787"/>
                  <a:gd name="connsiteY355" fmla="*/ 45048 h 60943"/>
                  <a:gd name="connsiteX356" fmla="*/ 10039 w 24787"/>
                  <a:gd name="connsiteY356" fmla="*/ 44132 h 60943"/>
                  <a:gd name="connsiteX357" fmla="*/ 9650 w 24787"/>
                  <a:gd name="connsiteY357" fmla="*/ 42346 h 60943"/>
                  <a:gd name="connsiteX358" fmla="*/ 9444 w 24787"/>
                  <a:gd name="connsiteY358" fmla="*/ 41430 h 60943"/>
                  <a:gd name="connsiteX359" fmla="*/ 9353 w 24787"/>
                  <a:gd name="connsiteY359" fmla="*/ 40972 h 60943"/>
                  <a:gd name="connsiteX360" fmla="*/ 9307 w 24787"/>
                  <a:gd name="connsiteY360" fmla="*/ 40766 h 60943"/>
                  <a:gd name="connsiteX361" fmla="*/ 9216 w 24787"/>
                  <a:gd name="connsiteY361" fmla="*/ 40331 h 60943"/>
                  <a:gd name="connsiteX362" fmla="*/ 9216 w 24787"/>
                  <a:gd name="connsiteY362" fmla="*/ 40239 h 60943"/>
                  <a:gd name="connsiteX363" fmla="*/ 9216 w 24787"/>
                  <a:gd name="connsiteY363" fmla="*/ 40124 h 60943"/>
                  <a:gd name="connsiteX364" fmla="*/ 9033 w 24787"/>
                  <a:gd name="connsiteY364" fmla="*/ 38292 h 60943"/>
                  <a:gd name="connsiteX365" fmla="*/ 8850 w 24787"/>
                  <a:gd name="connsiteY365" fmla="*/ 36460 h 60943"/>
                  <a:gd name="connsiteX366" fmla="*/ 8758 w 24787"/>
                  <a:gd name="connsiteY366" fmla="*/ 35521 h 60943"/>
                  <a:gd name="connsiteX367" fmla="*/ 8690 w 24787"/>
                  <a:gd name="connsiteY367" fmla="*/ 35017 h 60943"/>
                  <a:gd name="connsiteX368" fmla="*/ 8690 w 24787"/>
                  <a:gd name="connsiteY368" fmla="*/ 34330 h 60943"/>
                  <a:gd name="connsiteX369" fmla="*/ 8690 w 24787"/>
                  <a:gd name="connsiteY369" fmla="*/ 32338 h 60943"/>
                  <a:gd name="connsiteX370" fmla="*/ 8781 w 24787"/>
                  <a:gd name="connsiteY370" fmla="*/ 30483 h 60943"/>
                  <a:gd name="connsiteX371" fmla="*/ 8850 w 24787"/>
                  <a:gd name="connsiteY371" fmla="*/ 29452 h 60943"/>
                  <a:gd name="connsiteX372" fmla="*/ 8964 w 24787"/>
                  <a:gd name="connsiteY372" fmla="*/ 28376 h 60943"/>
                  <a:gd name="connsiteX373" fmla="*/ 9261 w 24787"/>
                  <a:gd name="connsiteY373" fmla="*/ 26361 h 60943"/>
                  <a:gd name="connsiteX374" fmla="*/ 9650 w 24787"/>
                  <a:gd name="connsiteY374" fmla="*/ 24528 h 60943"/>
                  <a:gd name="connsiteX375" fmla="*/ 10199 w 24787"/>
                  <a:gd name="connsiteY375" fmla="*/ 22628 h 60943"/>
                  <a:gd name="connsiteX376" fmla="*/ 10245 w 24787"/>
                  <a:gd name="connsiteY376" fmla="*/ 22422 h 60943"/>
                  <a:gd name="connsiteX377" fmla="*/ 10245 w 24787"/>
                  <a:gd name="connsiteY377" fmla="*/ 22330 h 60943"/>
                  <a:gd name="connsiteX378" fmla="*/ 11091 w 24787"/>
                  <a:gd name="connsiteY378" fmla="*/ 20360 h 60943"/>
                  <a:gd name="connsiteX379" fmla="*/ 15276 w 24787"/>
                  <a:gd name="connsiteY379" fmla="*/ 21986 h 60943"/>
                  <a:gd name="connsiteX380" fmla="*/ 15276 w 24787"/>
                  <a:gd name="connsiteY380" fmla="*/ 22078 h 60943"/>
                  <a:gd name="connsiteX381" fmla="*/ 15207 w 24787"/>
                  <a:gd name="connsiteY381" fmla="*/ 22147 h 60943"/>
                  <a:gd name="connsiteX382" fmla="*/ 15207 w 24787"/>
                  <a:gd name="connsiteY382" fmla="*/ 22147 h 60943"/>
                  <a:gd name="connsiteX383" fmla="*/ 15161 w 24787"/>
                  <a:gd name="connsiteY383" fmla="*/ 22261 h 60943"/>
                  <a:gd name="connsiteX384" fmla="*/ 10954 w 24787"/>
                  <a:gd name="connsiteY384" fmla="*/ 21276 h 60943"/>
                  <a:gd name="connsiteX385" fmla="*/ 11091 w 24787"/>
                  <a:gd name="connsiteY385" fmla="*/ 20475 h 60943"/>
                  <a:gd name="connsiteX386" fmla="*/ 11091 w 24787"/>
                  <a:gd name="connsiteY386" fmla="*/ 20383 h 60943"/>
                  <a:gd name="connsiteX387" fmla="*/ 11114 w 24787"/>
                  <a:gd name="connsiteY387" fmla="*/ 20383 h 60943"/>
                  <a:gd name="connsiteX388" fmla="*/ 11114 w 24787"/>
                  <a:gd name="connsiteY388" fmla="*/ 20383 h 60943"/>
                  <a:gd name="connsiteX389" fmla="*/ 11114 w 24787"/>
                  <a:gd name="connsiteY389" fmla="*/ 20383 h 60943"/>
                  <a:gd name="connsiteX390" fmla="*/ 10976 w 24787"/>
                  <a:gd name="connsiteY390" fmla="*/ 20910 h 60943"/>
                  <a:gd name="connsiteX391" fmla="*/ 11274 w 24787"/>
                  <a:gd name="connsiteY391" fmla="*/ 22376 h 60943"/>
                  <a:gd name="connsiteX392" fmla="*/ 13012 w 24787"/>
                  <a:gd name="connsiteY392" fmla="*/ 23452 h 60943"/>
                  <a:gd name="connsiteX393" fmla="*/ 14178 w 24787"/>
                  <a:gd name="connsiteY393" fmla="*/ 23223 h 60943"/>
                  <a:gd name="connsiteX394" fmla="*/ 14590 w 24787"/>
                  <a:gd name="connsiteY394" fmla="*/ 22948 h 60943"/>
                  <a:gd name="connsiteX395" fmla="*/ 15207 w 24787"/>
                  <a:gd name="connsiteY395" fmla="*/ 22170 h 60943"/>
                  <a:gd name="connsiteX396" fmla="*/ 16305 w 24787"/>
                  <a:gd name="connsiteY396" fmla="*/ 19673 h 60943"/>
                  <a:gd name="connsiteX397" fmla="*/ 14727 w 24787"/>
                  <a:gd name="connsiteY397" fmla="*/ 15482 h 60943"/>
                  <a:gd name="connsiteX398" fmla="*/ 10519 w 24787"/>
                  <a:gd name="connsiteY398" fmla="*/ 17062 h 60943"/>
                  <a:gd name="connsiteX399" fmla="*/ 11045 w 24787"/>
                  <a:gd name="connsiteY399" fmla="*/ 20521 h 60943"/>
                  <a:gd name="connsiteX400" fmla="*/ 11137 w 24787"/>
                  <a:gd name="connsiteY400" fmla="*/ 20314 h 60943"/>
                  <a:gd name="connsiteX401" fmla="*/ 11228 w 24787"/>
                  <a:gd name="connsiteY401" fmla="*/ 20085 h 60943"/>
                  <a:gd name="connsiteX402" fmla="*/ 11411 w 24787"/>
                  <a:gd name="connsiteY402" fmla="*/ 19605 h 60943"/>
                  <a:gd name="connsiteX403" fmla="*/ 11777 w 24787"/>
                  <a:gd name="connsiteY403" fmla="*/ 18643 h 60943"/>
                  <a:gd name="connsiteX404" fmla="*/ 12509 w 24787"/>
                  <a:gd name="connsiteY404" fmla="*/ 16719 h 60943"/>
                  <a:gd name="connsiteX405" fmla="*/ 12463 w 24787"/>
                  <a:gd name="connsiteY405" fmla="*/ 16925 h 60943"/>
                  <a:gd name="connsiteX406" fmla="*/ 12852 w 24787"/>
                  <a:gd name="connsiteY406" fmla="*/ 15093 h 60943"/>
                  <a:gd name="connsiteX407" fmla="*/ 13195 w 24787"/>
                  <a:gd name="connsiteY407" fmla="*/ 13352 h 60943"/>
                  <a:gd name="connsiteX408" fmla="*/ 13263 w 24787"/>
                  <a:gd name="connsiteY408" fmla="*/ 12505 h 60943"/>
                  <a:gd name="connsiteX409" fmla="*/ 13309 w 24787"/>
                  <a:gd name="connsiteY409" fmla="*/ 11612 h 60943"/>
                  <a:gd name="connsiteX410" fmla="*/ 13355 w 24787"/>
                  <a:gd name="connsiteY410" fmla="*/ 9665 h 60943"/>
                  <a:gd name="connsiteX411" fmla="*/ 13355 w 24787"/>
                  <a:gd name="connsiteY411" fmla="*/ 9848 h 60943"/>
                  <a:gd name="connsiteX412" fmla="*/ 13195 w 24787"/>
                  <a:gd name="connsiteY412" fmla="*/ 7513 h 60943"/>
                  <a:gd name="connsiteX413" fmla="*/ 13034 w 24787"/>
                  <a:gd name="connsiteY413" fmla="*/ 6299 h 60943"/>
                  <a:gd name="connsiteX414" fmla="*/ 12989 w 24787"/>
                  <a:gd name="connsiteY414" fmla="*/ 5978 h 60943"/>
                  <a:gd name="connsiteX415" fmla="*/ 12943 w 24787"/>
                  <a:gd name="connsiteY415" fmla="*/ 5795 h 60943"/>
                  <a:gd name="connsiteX416" fmla="*/ 12806 w 24787"/>
                  <a:gd name="connsiteY416" fmla="*/ 5200 h 60943"/>
                  <a:gd name="connsiteX417" fmla="*/ 12509 w 24787"/>
                  <a:gd name="connsiteY417" fmla="*/ 4009 h 60943"/>
                  <a:gd name="connsiteX418" fmla="*/ 12371 w 24787"/>
                  <a:gd name="connsiteY418" fmla="*/ 3413 h 60943"/>
                  <a:gd name="connsiteX419" fmla="*/ 12303 w 24787"/>
                  <a:gd name="connsiteY419" fmla="*/ 3092 h 60943"/>
                  <a:gd name="connsiteX420" fmla="*/ 12303 w 24787"/>
                  <a:gd name="connsiteY420" fmla="*/ 3001 h 60943"/>
                  <a:gd name="connsiteX421" fmla="*/ 12280 w 24787"/>
                  <a:gd name="connsiteY421" fmla="*/ 2978 h 60943"/>
                  <a:gd name="connsiteX422" fmla="*/ 12234 w 24787"/>
                  <a:gd name="connsiteY422" fmla="*/ 2840 h 60943"/>
                  <a:gd name="connsiteX423" fmla="*/ 11365 w 24787"/>
                  <a:gd name="connsiteY423" fmla="*/ 665 h 60943"/>
                  <a:gd name="connsiteX424" fmla="*/ 12417 w 24787"/>
                  <a:gd name="connsiteY424" fmla="*/ 321 h 6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787" h="60943">
                    <a:moveTo>
                      <a:pt x="12143" y="47"/>
                    </a:moveTo>
                    <a:cubicBezTo>
                      <a:pt x="12646" y="688"/>
                      <a:pt x="13034" y="1489"/>
                      <a:pt x="13492" y="2245"/>
                    </a:cubicBezTo>
                    <a:lnTo>
                      <a:pt x="13561" y="2383"/>
                    </a:lnTo>
                    <a:cubicBezTo>
                      <a:pt x="13561" y="2383"/>
                      <a:pt x="13561" y="2383"/>
                      <a:pt x="13606" y="2474"/>
                    </a:cubicBezTo>
                    <a:lnTo>
                      <a:pt x="13606" y="2566"/>
                    </a:lnTo>
                    <a:cubicBezTo>
                      <a:pt x="13606" y="2566"/>
                      <a:pt x="13767" y="2840"/>
                      <a:pt x="13767" y="2840"/>
                    </a:cubicBezTo>
                    <a:lnTo>
                      <a:pt x="13995" y="3413"/>
                    </a:lnTo>
                    <a:lnTo>
                      <a:pt x="14475" y="4535"/>
                    </a:lnTo>
                    <a:lnTo>
                      <a:pt x="14727" y="5108"/>
                    </a:lnTo>
                    <a:cubicBezTo>
                      <a:pt x="14772" y="5245"/>
                      <a:pt x="14796" y="5200"/>
                      <a:pt x="14864" y="5497"/>
                    </a:cubicBezTo>
                    <a:lnTo>
                      <a:pt x="14955" y="5795"/>
                    </a:lnTo>
                    <a:lnTo>
                      <a:pt x="15321" y="6963"/>
                    </a:lnTo>
                    <a:cubicBezTo>
                      <a:pt x="15573" y="7765"/>
                      <a:pt x="15710" y="8635"/>
                      <a:pt x="15916" y="9459"/>
                    </a:cubicBezTo>
                    <a:lnTo>
                      <a:pt x="15916" y="9619"/>
                    </a:lnTo>
                    <a:cubicBezTo>
                      <a:pt x="15916" y="9619"/>
                      <a:pt x="16144" y="11475"/>
                      <a:pt x="16144" y="11475"/>
                    </a:cubicBezTo>
                    <a:cubicBezTo>
                      <a:pt x="16190" y="11795"/>
                      <a:pt x="16213" y="12116"/>
                      <a:pt x="16236" y="12459"/>
                    </a:cubicBezTo>
                    <a:cubicBezTo>
                      <a:pt x="16236" y="12826"/>
                      <a:pt x="16282" y="13146"/>
                      <a:pt x="16282" y="13513"/>
                    </a:cubicBezTo>
                    <a:lnTo>
                      <a:pt x="16236" y="14612"/>
                    </a:lnTo>
                    <a:lnTo>
                      <a:pt x="16168" y="15551"/>
                    </a:lnTo>
                    <a:lnTo>
                      <a:pt x="16053" y="17452"/>
                    </a:lnTo>
                    <a:lnTo>
                      <a:pt x="16053" y="17497"/>
                    </a:lnTo>
                    <a:cubicBezTo>
                      <a:pt x="16053" y="17497"/>
                      <a:pt x="16007" y="17681"/>
                      <a:pt x="16007" y="17681"/>
                    </a:cubicBezTo>
                    <a:lnTo>
                      <a:pt x="15550" y="19788"/>
                    </a:lnTo>
                    <a:lnTo>
                      <a:pt x="15321" y="20818"/>
                    </a:lnTo>
                    <a:lnTo>
                      <a:pt x="15070" y="21918"/>
                    </a:lnTo>
                    <a:lnTo>
                      <a:pt x="10931" y="20269"/>
                    </a:lnTo>
                    <a:cubicBezTo>
                      <a:pt x="11045" y="19994"/>
                      <a:pt x="11274" y="19673"/>
                      <a:pt x="11548" y="19490"/>
                    </a:cubicBezTo>
                    <a:cubicBezTo>
                      <a:pt x="11685" y="19353"/>
                      <a:pt x="11823" y="19261"/>
                      <a:pt x="11983" y="19215"/>
                    </a:cubicBezTo>
                    <a:cubicBezTo>
                      <a:pt x="12097" y="19192"/>
                      <a:pt x="12234" y="18986"/>
                      <a:pt x="13149" y="18986"/>
                    </a:cubicBezTo>
                    <a:cubicBezTo>
                      <a:pt x="13583" y="18986"/>
                      <a:pt x="14498" y="19330"/>
                      <a:pt x="14887" y="20063"/>
                    </a:cubicBezTo>
                    <a:cubicBezTo>
                      <a:pt x="15276" y="20750"/>
                      <a:pt x="15207" y="21276"/>
                      <a:pt x="15161" y="21551"/>
                    </a:cubicBezTo>
                    <a:cubicBezTo>
                      <a:pt x="15139" y="21803"/>
                      <a:pt x="15047" y="21986"/>
                      <a:pt x="15024" y="22055"/>
                    </a:cubicBezTo>
                    <a:lnTo>
                      <a:pt x="15024" y="22055"/>
                    </a:lnTo>
                    <a:cubicBezTo>
                      <a:pt x="15024" y="22055"/>
                      <a:pt x="15024" y="22078"/>
                      <a:pt x="15024" y="22055"/>
                    </a:cubicBezTo>
                    <a:lnTo>
                      <a:pt x="15024" y="22055"/>
                    </a:lnTo>
                    <a:lnTo>
                      <a:pt x="15024" y="21986"/>
                    </a:lnTo>
                    <a:cubicBezTo>
                      <a:pt x="15024" y="21986"/>
                      <a:pt x="15184" y="21185"/>
                      <a:pt x="15184" y="21185"/>
                    </a:cubicBezTo>
                    <a:lnTo>
                      <a:pt x="10976" y="20177"/>
                    </a:lnTo>
                    <a:lnTo>
                      <a:pt x="10931" y="20292"/>
                    </a:lnTo>
                    <a:lnTo>
                      <a:pt x="10931" y="20292"/>
                    </a:lnTo>
                    <a:cubicBezTo>
                      <a:pt x="10931" y="20292"/>
                      <a:pt x="10931" y="20292"/>
                      <a:pt x="10931" y="20292"/>
                    </a:cubicBezTo>
                    <a:lnTo>
                      <a:pt x="10931" y="20200"/>
                    </a:lnTo>
                    <a:cubicBezTo>
                      <a:pt x="11342" y="19055"/>
                      <a:pt x="12623" y="18414"/>
                      <a:pt x="13789" y="18826"/>
                    </a:cubicBezTo>
                    <a:cubicBezTo>
                      <a:pt x="14887" y="19192"/>
                      <a:pt x="15504" y="20360"/>
                      <a:pt x="15230" y="21505"/>
                    </a:cubicBezTo>
                    <a:lnTo>
                      <a:pt x="15139" y="21826"/>
                    </a:lnTo>
                    <a:lnTo>
                      <a:pt x="14612" y="23864"/>
                    </a:lnTo>
                    <a:lnTo>
                      <a:pt x="14704" y="23589"/>
                    </a:lnTo>
                    <a:cubicBezTo>
                      <a:pt x="14658" y="24070"/>
                      <a:pt x="14429" y="25215"/>
                      <a:pt x="14475" y="25284"/>
                    </a:cubicBezTo>
                    <a:lnTo>
                      <a:pt x="14361" y="27139"/>
                    </a:lnTo>
                    <a:cubicBezTo>
                      <a:pt x="14292" y="27803"/>
                      <a:pt x="14361" y="28238"/>
                      <a:pt x="14361" y="28811"/>
                    </a:cubicBezTo>
                    <a:lnTo>
                      <a:pt x="14361" y="29590"/>
                    </a:lnTo>
                    <a:cubicBezTo>
                      <a:pt x="14361" y="29590"/>
                      <a:pt x="14407" y="30139"/>
                      <a:pt x="14429" y="30414"/>
                    </a:cubicBezTo>
                    <a:lnTo>
                      <a:pt x="14567" y="32246"/>
                    </a:lnTo>
                    <a:lnTo>
                      <a:pt x="14567" y="32246"/>
                    </a:lnTo>
                    <a:cubicBezTo>
                      <a:pt x="14567" y="32246"/>
                      <a:pt x="14567" y="32429"/>
                      <a:pt x="14567" y="32109"/>
                    </a:cubicBezTo>
                    <a:lnTo>
                      <a:pt x="14567" y="32109"/>
                    </a:lnTo>
                    <a:lnTo>
                      <a:pt x="14567" y="32201"/>
                    </a:lnTo>
                    <a:cubicBezTo>
                      <a:pt x="14567" y="32201"/>
                      <a:pt x="14567" y="32315"/>
                      <a:pt x="14567" y="32315"/>
                    </a:cubicBezTo>
                    <a:lnTo>
                      <a:pt x="14612" y="32544"/>
                    </a:lnTo>
                    <a:lnTo>
                      <a:pt x="14681" y="33002"/>
                    </a:lnTo>
                    <a:lnTo>
                      <a:pt x="14796" y="33941"/>
                    </a:lnTo>
                    <a:lnTo>
                      <a:pt x="14841" y="34376"/>
                    </a:lnTo>
                    <a:lnTo>
                      <a:pt x="14887" y="34628"/>
                    </a:lnTo>
                    <a:lnTo>
                      <a:pt x="14887" y="34628"/>
                    </a:lnTo>
                    <a:cubicBezTo>
                      <a:pt x="14887" y="34628"/>
                      <a:pt x="14841" y="34147"/>
                      <a:pt x="14864" y="34376"/>
                    </a:cubicBezTo>
                    <a:lnTo>
                      <a:pt x="14864" y="34376"/>
                    </a:lnTo>
                    <a:cubicBezTo>
                      <a:pt x="14864" y="34376"/>
                      <a:pt x="14864" y="34445"/>
                      <a:pt x="14864" y="34445"/>
                    </a:cubicBezTo>
                    <a:lnTo>
                      <a:pt x="14864" y="34536"/>
                    </a:lnTo>
                    <a:cubicBezTo>
                      <a:pt x="14864" y="34536"/>
                      <a:pt x="15093" y="35453"/>
                      <a:pt x="15093" y="35453"/>
                    </a:cubicBezTo>
                    <a:lnTo>
                      <a:pt x="15504" y="37239"/>
                    </a:lnTo>
                    <a:lnTo>
                      <a:pt x="15916" y="39071"/>
                    </a:lnTo>
                    <a:lnTo>
                      <a:pt x="15916" y="39185"/>
                    </a:lnTo>
                    <a:cubicBezTo>
                      <a:pt x="15916" y="39185"/>
                      <a:pt x="15939" y="39231"/>
                      <a:pt x="15939" y="39231"/>
                    </a:cubicBezTo>
                    <a:lnTo>
                      <a:pt x="15939" y="39231"/>
                    </a:lnTo>
                    <a:cubicBezTo>
                      <a:pt x="16030" y="39644"/>
                      <a:pt x="15847" y="38773"/>
                      <a:pt x="15847" y="38865"/>
                    </a:cubicBezTo>
                    <a:lnTo>
                      <a:pt x="15847" y="38865"/>
                    </a:lnTo>
                    <a:cubicBezTo>
                      <a:pt x="15847" y="38865"/>
                      <a:pt x="15916" y="39117"/>
                      <a:pt x="15916" y="39117"/>
                    </a:cubicBezTo>
                    <a:lnTo>
                      <a:pt x="16076" y="39552"/>
                    </a:lnTo>
                    <a:lnTo>
                      <a:pt x="16373" y="40445"/>
                    </a:lnTo>
                    <a:lnTo>
                      <a:pt x="16991" y="42185"/>
                    </a:lnTo>
                    <a:lnTo>
                      <a:pt x="17288" y="43056"/>
                    </a:lnTo>
                    <a:lnTo>
                      <a:pt x="17379" y="43262"/>
                    </a:lnTo>
                    <a:lnTo>
                      <a:pt x="17379" y="43308"/>
                    </a:lnTo>
                    <a:cubicBezTo>
                      <a:pt x="17379" y="43308"/>
                      <a:pt x="17379" y="43354"/>
                      <a:pt x="17379" y="43354"/>
                    </a:cubicBezTo>
                    <a:cubicBezTo>
                      <a:pt x="17379" y="43285"/>
                      <a:pt x="17425" y="43491"/>
                      <a:pt x="17357" y="43216"/>
                    </a:cubicBezTo>
                    <a:lnTo>
                      <a:pt x="17357" y="43216"/>
                    </a:lnTo>
                    <a:cubicBezTo>
                      <a:pt x="17357" y="43216"/>
                      <a:pt x="17357" y="43239"/>
                      <a:pt x="17357" y="43239"/>
                    </a:cubicBezTo>
                    <a:lnTo>
                      <a:pt x="17357" y="43354"/>
                    </a:lnTo>
                    <a:cubicBezTo>
                      <a:pt x="17357" y="43354"/>
                      <a:pt x="17585" y="43789"/>
                      <a:pt x="17585" y="43789"/>
                    </a:cubicBezTo>
                    <a:lnTo>
                      <a:pt x="17951" y="44659"/>
                    </a:lnTo>
                    <a:lnTo>
                      <a:pt x="18134" y="45071"/>
                    </a:lnTo>
                    <a:lnTo>
                      <a:pt x="18180" y="45186"/>
                    </a:lnTo>
                    <a:lnTo>
                      <a:pt x="18180" y="45232"/>
                    </a:lnTo>
                    <a:cubicBezTo>
                      <a:pt x="18180" y="45232"/>
                      <a:pt x="18226" y="45254"/>
                      <a:pt x="18226" y="45254"/>
                    </a:cubicBezTo>
                    <a:lnTo>
                      <a:pt x="18226" y="45254"/>
                    </a:lnTo>
                    <a:cubicBezTo>
                      <a:pt x="18226" y="45254"/>
                      <a:pt x="17997" y="44659"/>
                      <a:pt x="18111" y="44957"/>
                    </a:cubicBezTo>
                    <a:lnTo>
                      <a:pt x="18203" y="45186"/>
                    </a:lnTo>
                    <a:lnTo>
                      <a:pt x="18912" y="46651"/>
                    </a:lnTo>
                    <a:lnTo>
                      <a:pt x="20764" y="49858"/>
                    </a:lnTo>
                    <a:lnTo>
                      <a:pt x="20558" y="49445"/>
                    </a:lnTo>
                    <a:lnTo>
                      <a:pt x="22227" y="51850"/>
                    </a:lnTo>
                    <a:lnTo>
                      <a:pt x="21999" y="51506"/>
                    </a:lnTo>
                    <a:lnTo>
                      <a:pt x="23805" y="53751"/>
                    </a:lnTo>
                    <a:cubicBezTo>
                      <a:pt x="25338" y="55652"/>
                      <a:pt x="25040" y="58423"/>
                      <a:pt x="23165" y="59957"/>
                    </a:cubicBezTo>
                    <a:cubicBezTo>
                      <a:pt x="21793" y="61080"/>
                      <a:pt x="19964" y="61217"/>
                      <a:pt x="18477" y="60507"/>
                    </a:cubicBezTo>
                    <a:lnTo>
                      <a:pt x="18157" y="60346"/>
                    </a:lnTo>
                    <a:lnTo>
                      <a:pt x="15436" y="59018"/>
                    </a:lnTo>
                    <a:lnTo>
                      <a:pt x="15321" y="58950"/>
                    </a:lnTo>
                    <a:lnTo>
                      <a:pt x="15024" y="58743"/>
                    </a:lnTo>
                    <a:lnTo>
                      <a:pt x="13355" y="57553"/>
                    </a:lnTo>
                    <a:lnTo>
                      <a:pt x="12532" y="56980"/>
                    </a:lnTo>
                    <a:lnTo>
                      <a:pt x="12326" y="56842"/>
                    </a:lnTo>
                    <a:lnTo>
                      <a:pt x="12234" y="56774"/>
                    </a:lnTo>
                    <a:lnTo>
                      <a:pt x="12189" y="56728"/>
                    </a:lnTo>
                    <a:lnTo>
                      <a:pt x="12189" y="56728"/>
                    </a:lnTo>
                    <a:lnTo>
                      <a:pt x="12028" y="56590"/>
                    </a:lnTo>
                    <a:lnTo>
                      <a:pt x="12005" y="56590"/>
                    </a:lnTo>
                    <a:cubicBezTo>
                      <a:pt x="12005" y="56590"/>
                      <a:pt x="11662" y="56293"/>
                      <a:pt x="11662" y="56293"/>
                    </a:cubicBezTo>
                    <a:lnTo>
                      <a:pt x="10976" y="55720"/>
                    </a:lnTo>
                    <a:lnTo>
                      <a:pt x="10611" y="55423"/>
                    </a:lnTo>
                    <a:cubicBezTo>
                      <a:pt x="10611" y="55423"/>
                      <a:pt x="10336" y="55171"/>
                      <a:pt x="10199" y="55033"/>
                    </a:cubicBezTo>
                    <a:lnTo>
                      <a:pt x="8484" y="53293"/>
                    </a:lnTo>
                    <a:lnTo>
                      <a:pt x="8736" y="53568"/>
                    </a:lnTo>
                    <a:lnTo>
                      <a:pt x="7112" y="51690"/>
                    </a:lnTo>
                    <a:lnTo>
                      <a:pt x="5740" y="49880"/>
                    </a:lnTo>
                    <a:lnTo>
                      <a:pt x="5168" y="49102"/>
                    </a:lnTo>
                    <a:lnTo>
                      <a:pt x="4482" y="47934"/>
                    </a:lnTo>
                    <a:cubicBezTo>
                      <a:pt x="4139" y="47361"/>
                      <a:pt x="3819" y="46880"/>
                      <a:pt x="3476" y="46216"/>
                    </a:cubicBezTo>
                    <a:lnTo>
                      <a:pt x="2447" y="44018"/>
                    </a:lnTo>
                    <a:lnTo>
                      <a:pt x="2195" y="43445"/>
                    </a:lnTo>
                    <a:lnTo>
                      <a:pt x="2127" y="43308"/>
                    </a:lnTo>
                    <a:lnTo>
                      <a:pt x="2127" y="43262"/>
                    </a:lnTo>
                    <a:cubicBezTo>
                      <a:pt x="2127" y="43262"/>
                      <a:pt x="2035" y="43010"/>
                      <a:pt x="2035" y="43010"/>
                    </a:cubicBezTo>
                    <a:lnTo>
                      <a:pt x="2035" y="42964"/>
                    </a:lnTo>
                    <a:cubicBezTo>
                      <a:pt x="2035" y="42964"/>
                      <a:pt x="1921" y="42735"/>
                      <a:pt x="1921" y="42735"/>
                    </a:cubicBezTo>
                    <a:lnTo>
                      <a:pt x="1624" y="41819"/>
                    </a:lnTo>
                    <a:cubicBezTo>
                      <a:pt x="1418" y="41178"/>
                      <a:pt x="1212" y="40720"/>
                      <a:pt x="1029" y="39918"/>
                    </a:cubicBezTo>
                    <a:cubicBezTo>
                      <a:pt x="823" y="39117"/>
                      <a:pt x="663" y="38292"/>
                      <a:pt x="503" y="37491"/>
                    </a:cubicBezTo>
                    <a:lnTo>
                      <a:pt x="389" y="36872"/>
                    </a:lnTo>
                    <a:lnTo>
                      <a:pt x="389" y="36735"/>
                    </a:lnTo>
                    <a:cubicBezTo>
                      <a:pt x="389" y="36735"/>
                      <a:pt x="343" y="36643"/>
                      <a:pt x="343" y="36643"/>
                    </a:cubicBezTo>
                    <a:lnTo>
                      <a:pt x="297" y="36254"/>
                    </a:lnTo>
                    <a:lnTo>
                      <a:pt x="297" y="36025"/>
                    </a:lnTo>
                    <a:cubicBezTo>
                      <a:pt x="297" y="36025"/>
                      <a:pt x="183" y="35063"/>
                      <a:pt x="183" y="35063"/>
                    </a:cubicBezTo>
                    <a:lnTo>
                      <a:pt x="91" y="34124"/>
                    </a:lnTo>
                    <a:lnTo>
                      <a:pt x="91" y="33643"/>
                    </a:lnTo>
                    <a:cubicBezTo>
                      <a:pt x="91" y="33643"/>
                      <a:pt x="46" y="33414"/>
                      <a:pt x="46" y="33414"/>
                    </a:cubicBezTo>
                    <a:lnTo>
                      <a:pt x="0" y="32910"/>
                    </a:lnTo>
                    <a:lnTo>
                      <a:pt x="0" y="32796"/>
                    </a:lnTo>
                    <a:lnTo>
                      <a:pt x="68" y="30872"/>
                    </a:lnTo>
                    <a:lnTo>
                      <a:pt x="114" y="29910"/>
                    </a:lnTo>
                    <a:lnTo>
                      <a:pt x="114" y="29223"/>
                    </a:lnTo>
                    <a:cubicBezTo>
                      <a:pt x="114" y="29223"/>
                      <a:pt x="114" y="29223"/>
                      <a:pt x="114" y="29223"/>
                    </a:cubicBezTo>
                    <a:lnTo>
                      <a:pt x="114" y="29154"/>
                    </a:lnTo>
                    <a:cubicBezTo>
                      <a:pt x="114" y="29154"/>
                      <a:pt x="137" y="29040"/>
                      <a:pt x="137" y="29040"/>
                    </a:cubicBezTo>
                    <a:lnTo>
                      <a:pt x="137" y="28834"/>
                    </a:lnTo>
                    <a:cubicBezTo>
                      <a:pt x="137" y="28834"/>
                      <a:pt x="252" y="28330"/>
                      <a:pt x="252" y="28330"/>
                    </a:cubicBezTo>
                    <a:lnTo>
                      <a:pt x="549" y="26429"/>
                    </a:lnTo>
                    <a:cubicBezTo>
                      <a:pt x="663" y="25765"/>
                      <a:pt x="915" y="24872"/>
                      <a:pt x="1120" y="24093"/>
                    </a:cubicBezTo>
                    <a:lnTo>
                      <a:pt x="1441" y="22925"/>
                    </a:lnTo>
                    <a:lnTo>
                      <a:pt x="1692" y="22055"/>
                    </a:lnTo>
                    <a:lnTo>
                      <a:pt x="1875" y="21620"/>
                    </a:lnTo>
                    <a:lnTo>
                      <a:pt x="2241" y="20727"/>
                    </a:lnTo>
                    <a:lnTo>
                      <a:pt x="2287" y="20612"/>
                    </a:lnTo>
                    <a:lnTo>
                      <a:pt x="2355" y="20429"/>
                    </a:lnTo>
                    <a:lnTo>
                      <a:pt x="2355" y="20360"/>
                    </a:lnTo>
                    <a:cubicBezTo>
                      <a:pt x="2355" y="20360"/>
                      <a:pt x="2492" y="20154"/>
                      <a:pt x="2492" y="20154"/>
                    </a:cubicBezTo>
                    <a:lnTo>
                      <a:pt x="2676" y="19719"/>
                    </a:lnTo>
                    <a:lnTo>
                      <a:pt x="2835" y="19284"/>
                    </a:lnTo>
                    <a:lnTo>
                      <a:pt x="4299" y="16810"/>
                    </a:lnTo>
                    <a:lnTo>
                      <a:pt x="4711" y="16101"/>
                    </a:lnTo>
                    <a:lnTo>
                      <a:pt x="5077" y="15482"/>
                    </a:lnTo>
                    <a:lnTo>
                      <a:pt x="5854" y="14268"/>
                    </a:lnTo>
                    <a:lnTo>
                      <a:pt x="5694" y="14635"/>
                    </a:lnTo>
                    <a:lnTo>
                      <a:pt x="6403" y="13192"/>
                    </a:lnTo>
                    <a:lnTo>
                      <a:pt x="6586" y="12826"/>
                    </a:lnTo>
                    <a:lnTo>
                      <a:pt x="6677" y="12665"/>
                    </a:lnTo>
                    <a:lnTo>
                      <a:pt x="6677" y="12665"/>
                    </a:lnTo>
                    <a:cubicBezTo>
                      <a:pt x="6746" y="12391"/>
                      <a:pt x="6586" y="13009"/>
                      <a:pt x="6586" y="12940"/>
                    </a:cubicBezTo>
                    <a:lnTo>
                      <a:pt x="6586" y="12940"/>
                    </a:lnTo>
                    <a:cubicBezTo>
                      <a:pt x="6586" y="12940"/>
                      <a:pt x="6586" y="12917"/>
                      <a:pt x="6586" y="12917"/>
                    </a:cubicBezTo>
                    <a:lnTo>
                      <a:pt x="6586" y="12917"/>
                    </a:lnTo>
                    <a:cubicBezTo>
                      <a:pt x="6586" y="12917"/>
                      <a:pt x="6586" y="12917"/>
                      <a:pt x="6586" y="12917"/>
                    </a:cubicBezTo>
                    <a:lnTo>
                      <a:pt x="6586" y="12871"/>
                    </a:lnTo>
                    <a:cubicBezTo>
                      <a:pt x="6586" y="12871"/>
                      <a:pt x="6655" y="12780"/>
                      <a:pt x="6655" y="12780"/>
                    </a:cubicBezTo>
                    <a:lnTo>
                      <a:pt x="6998" y="12024"/>
                    </a:lnTo>
                    <a:lnTo>
                      <a:pt x="7363" y="11291"/>
                    </a:lnTo>
                    <a:lnTo>
                      <a:pt x="7455" y="11108"/>
                    </a:lnTo>
                    <a:lnTo>
                      <a:pt x="7501" y="11016"/>
                    </a:lnTo>
                    <a:lnTo>
                      <a:pt x="7501" y="10971"/>
                    </a:lnTo>
                    <a:cubicBezTo>
                      <a:pt x="7501" y="10971"/>
                      <a:pt x="7546" y="10971"/>
                      <a:pt x="7546" y="10971"/>
                    </a:cubicBezTo>
                    <a:lnTo>
                      <a:pt x="7546" y="10971"/>
                    </a:lnTo>
                    <a:cubicBezTo>
                      <a:pt x="7546" y="10833"/>
                      <a:pt x="7501" y="11131"/>
                      <a:pt x="7501" y="11108"/>
                    </a:cubicBezTo>
                    <a:lnTo>
                      <a:pt x="7501" y="11108"/>
                    </a:lnTo>
                    <a:cubicBezTo>
                      <a:pt x="7501" y="11108"/>
                      <a:pt x="7501" y="11085"/>
                      <a:pt x="7501" y="11085"/>
                    </a:cubicBezTo>
                    <a:lnTo>
                      <a:pt x="7661" y="10696"/>
                    </a:lnTo>
                    <a:lnTo>
                      <a:pt x="8324" y="9161"/>
                    </a:lnTo>
                    <a:lnTo>
                      <a:pt x="8278" y="9528"/>
                    </a:lnTo>
                    <a:cubicBezTo>
                      <a:pt x="8507" y="8818"/>
                      <a:pt x="8713" y="8085"/>
                      <a:pt x="8987" y="7352"/>
                    </a:cubicBezTo>
                    <a:lnTo>
                      <a:pt x="9376" y="6276"/>
                    </a:lnTo>
                    <a:cubicBezTo>
                      <a:pt x="9376" y="6276"/>
                      <a:pt x="9444" y="6047"/>
                      <a:pt x="9467" y="6047"/>
                    </a:cubicBezTo>
                    <a:lnTo>
                      <a:pt x="9559" y="5749"/>
                    </a:lnTo>
                    <a:lnTo>
                      <a:pt x="9719" y="5154"/>
                    </a:lnTo>
                    <a:lnTo>
                      <a:pt x="10062" y="4031"/>
                    </a:lnTo>
                    <a:lnTo>
                      <a:pt x="10245" y="3436"/>
                    </a:lnTo>
                    <a:cubicBezTo>
                      <a:pt x="10245" y="3436"/>
                      <a:pt x="10290" y="3184"/>
                      <a:pt x="10336" y="3184"/>
                    </a:cubicBezTo>
                    <a:lnTo>
                      <a:pt x="10405" y="2909"/>
                    </a:lnTo>
                    <a:cubicBezTo>
                      <a:pt x="10611" y="2131"/>
                      <a:pt x="10794" y="1352"/>
                      <a:pt x="11045" y="550"/>
                    </a:cubicBezTo>
                    <a:lnTo>
                      <a:pt x="11045" y="413"/>
                    </a:lnTo>
                    <a:cubicBezTo>
                      <a:pt x="11182" y="115"/>
                      <a:pt x="11502" y="-68"/>
                      <a:pt x="11823" y="24"/>
                    </a:cubicBezTo>
                    <a:cubicBezTo>
                      <a:pt x="11937" y="47"/>
                      <a:pt x="12028" y="115"/>
                      <a:pt x="12097" y="207"/>
                    </a:cubicBezTo>
                    <a:close/>
                    <a:moveTo>
                      <a:pt x="12234" y="344"/>
                    </a:moveTo>
                    <a:cubicBezTo>
                      <a:pt x="12532" y="1100"/>
                      <a:pt x="12783" y="1856"/>
                      <a:pt x="13012" y="2657"/>
                    </a:cubicBezTo>
                    <a:lnTo>
                      <a:pt x="13103" y="2932"/>
                    </a:lnTo>
                    <a:cubicBezTo>
                      <a:pt x="13126" y="3138"/>
                      <a:pt x="13149" y="3161"/>
                      <a:pt x="13172" y="3276"/>
                    </a:cubicBezTo>
                    <a:lnTo>
                      <a:pt x="13309" y="3848"/>
                    </a:lnTo>
                    <a:lnTo>
                      <a:pt x="13583" y="4993"/>
                    </a:lnTo>
                    <a:lnTo>
                      <a:pt x="13698" y="5566"/>
                    </a:lnTo>
                    <a:lnTo>
                      <a:pt x="13767" y="5863"/>
                    </a:lnTo>
                    <a:lnTo>
                      <a:pt x="13812" y="6207"/>
                    </a:lnTo>
                    <a:lnTo>
                      <a:pt x="13972" y="7421"/>
                    </a:lnTo>
                    <a:cubicBezTo>
                      <a:pt x="14086" y="8200"/>
                      <a:pt x="14155" y="9024"/>
                      <a:pt x="14224" y="9826"/>
                    </a:cubicBezTo>
                    <a:lnTo>
                      <a:pt x="14178" y="10192"/>
                    </a:lnTo>
                    <a:lnTo>
                      <a:pt x="14178" y="11887"/>
                    </a:lnTo>
                    <a:cubicBezTo>
                      <a:pt x="14178" y="11887"/>
                      <a:pt x="14178" y="12299"/>
                      <a:pt x="14178" y="12299"/>
                    </a:cubicBezTo>
                    <a:lnTo>
                      <a:pt x="14178" y="12299"/>
                    </a:lnTo>
                    <a:lnTo>
                      <a:pt x="14178" y="12459"/>
                    </a:lnTo>
                    <a:cubicBezTo>
                      <a:pt x="14178" y="12459"/>
                      <a:pt x="14155" y="12482"/>
                      <a:pt x="14155" y="12482"/>
                    </a:cubicBezTo>
                    <a:lnTo>
                      <a:pt x="14155" y="12642"/>
                    </a:lnTo>
                    <a:cubicBezTo>
                      <a:pt x="14155" y="12642"/>
                      <a:pt x="14155" y="12849"/>
                      <a:pt x="14155" y="12849"/>
                    </a:cubicBezTo>
                    <a:lnTo>
                      <a:pt x="14086" y="13650"/>
                    </a:lnTo>
                    <a:lnTo>
                      <a:pt x="14018" y="14497"/>
                    </a:lnTo>
                    <a:lnTo>
                      <a:pt x="14018" y="14612"/>
                    </a:lnTo>
                    <a:cubicBezTo>
                      <a:pt x="14018" y="14612"/>
                      <a:pt x="14018" y="14635"/>
                      <a:pt x="14018" y="14635"/>
                    </a:cubicBezTo>
                    <a:lnTo>
                      <a:pt x="14018" y="14635"/>
                    </a:lnTo>
                    <a:cubicBezTo>
                      <a:pt x="14018" y="14635"/>
                      <a:pt x="13926" y="14956"/>
                      <a:pt x="13926" y="14956"/>
                    </a:cubicBezTo>
                    <a:lnTo>
                      <a:pt x="13926" y="14956"/>
                    </a:lnTo>
                    <a:cubicBezTo>
                      <a:pt x="13926" y="14956"/>
                      <a:pt x="13926" y="15184"/>
                      <a:pt x="13926" y="15184"/>
                    </a:cubicBezTo>
                    <a:lnTo>
                      <a:pt x="13858" y="15620"/>
                    </a:lnTo>
                    <a:lnTo>
                      <a:pt x="13606" y="17269"/>
                    </a:lnTo>
                    <a:lnTo>
                      <a:pt x="13446" y="17658"/>
                    </a:lnTo>
                    <a:lnTo>
                      <a:pt x="13057" y="19078"/>
                    </a:lnTo>
                    <a:lnTo>
                      <a:pt x="12852" y="19765"/>
                    </a:lnTo>
                    <a:lnTo>
                      <a:pt x="12783" y="19925"/>
                    </a:lnTo>
                    <a:cubicBezTo>
                      <a:pt x="12852" y="19788"/>
                      <a:pt x="12783" y="19994"/>
                      <a:pt x="12783" y="20017"/>
                    </a:cubicBezTo>
                    <a:lnTo>
                      <a:pt x="12691" y="20360"/>
                    </a:lnTo>
                    <a:lnTo>
                      <a:pt x="12303" y="21757"/>
                    </a:lnTo>
                    <a:lnTo>
                      <a:pt x="11868" y="23131"/>
                    </a:lnTo>
                    <a:lnTo>
                      <a:pt x="12051" y="22696"/>
                    </a:lnTo>
                    <a:lnTo>
                      <a:pt x="11960" y="23154"/>
                    </a:lnTo>
                    <a:lnTo>
                      <a:pt x="11914" y="23383"/>
                    </a:lnTo>
                    <a:lnTo>
                      <a:pt x="11914" y="23452"/>
                    </a:lnTo>
                    <a:cubicBezTo>
                      <a:pt x="11914" y="23452"/>
                      <a:pt x="11914" y="23452"/>
                      <a:pt x="11914" y="23452"/>
                    </a:cubicBezTo>
                    <a:lnTo>
                      <a:pt x="11914" y="23452"/>
                    </a:lnTo>
                    <a:cubicBezTo>
                      <a:pt x="11914" y="23452"/>
                      <a:pt x="11891" y="23589"/>
                      <a:pt x="11960" y="23337"/>
                    </a:cubicBezTo>
                    <a:lnTo>
                      <a:pt x="11960" y="23383"/>
                    </a:lnTo>
                    <a:cubicBezTo>
                      <a:pt x="11960" y="23383"/>
                      <a:pt x="11937" y="23521"/>
                      <a:pt x="11937" y="23521"/>
                    </a:cubicBezTo>
                    <a:lnTo>
                      <a:pt x="11754" y="24460"/>
                    </a:lnTo>
                    <a:lnTo>
                      <a:pt x="11662" y="24918"/>
                    </a:lnTo>
                    <a:lnTo>
                      <a:pt x="11662" y="24918"/>
                    </a:lnTo>
                    <a:lnTo>
                      <a:pt x="11662" y="24986"/>
                    </a:lnTo>
                    <a:cubicBezTo>
                      <a:pt x="11800" y="24414"/>
                      <a:pt x="11685" y="24826"/>
                      <a:pt x="11731" y="24689"/>
                    </a:cubicBezTo>
                    <a:lnTo>
                      <a:pt x="11731" y="24689"/>
                    </a:lnTo>
                    <a:lnTo>
                      <a:pt x="11731" y="24826"/>
                    </a:lnTo>
                    <a:cubicBezTo>
                      <a:pt x="11731" y="24826"/>
                      <a:pt x="11731" y="25032"/>
                      <a:pt x="11731" y="25032"/>
                    </a:cubicBezTo>
                    <a:lnTo>
                      <a:pt x="11685" y="25719"/>
                    </a:lnTo>
                    <a:lnTo>
                      <a:pt x="11594" y="27162"/>
                    </a:lnTo>
                    <a:lnTo>
                      <a:pt x="11594" y="29086"/>
                    </a:lnTo>
                    <a:cubicBezTo>
                      <a:pt x="11594" y="29086"/>
                      <a:pt x="11594" y="29567"/>
                      <a:pt x="11594" y="29567"/>
                    </a:cubicBezTo>
                    <a:lnTo>
                      <a:pt x="11594" y="29933"/>
                    </a:lnTo>
                    <a:cubicBezTo>
                      <a:pt x="11594" y="29933"/>
                      <a:pt x="11594" y="30002"/>
                      <a:pt x="11594" y="30002"/>
                    </a:cubicBezTo>
                    <a:lnTo>
                      <a:pt x="11594" y="30002"/>
                    </a:lnTo>
                    <a:cubicBezTo>
                      <a:pt x="11594" y="30185"/>
                      <a:pt x="11617" y="28811"/>
                      <a:pt x="11594" y="29384"/>
                    </a:cubicBezTo>
                    <a:lnTo>
                      <a:pt x="11594" y="29384"/>
                    </a:lnTo>
                    <a:cubicBezTo>
                      <a:pt x="11594" y="29384"/>
                      <a:pt x="11662" y="30368"/>
                      <a:pt x="11662" y="30368"/>
                    </a:cubicBezTo>
                    <a:lnTo>
                      <a:pt x="11800" y="32269"/>
                    </a:lnTo>
                    <a:lnTo>
                      <a:pt x="11800" y="32406"/>
                    </a:lnTo>
                    <a:cubicBezTo>
                      <a:pt x="11800" y="32406"/>
                      <a:pt x="11800" y="32406"/>
                      <a:pt x="11800" y="32406"/>
                    </a:cubicBezTo>
                    <a:cubicBezTo>
                      <a:pt x="11800" y="32498"/>
                      <a:pt x="11754" y="31697"/>
                      <a:pt x="11800" y="32017"/>
                    </a:cubicBezTo>
                    <a:lnTo>
                      <a:pt x="11800" y="32017"/>
                    </a:lnTo>
                    <a:lnTo>
                      <a:pt x="11800" y="32155"/>
                    </a:lnTo>
                    <a:cubicBezTo>
                      <a:pt x="11800" y="32155"/>
                      <a:pt x="11846" y="32384"/>
                      <a:pt x="11846" y="32384"/>
                    </a:cubicBezTo>
                    <a:lnTo>
                      <a:pt x="11914" y="32842"/>
                    </a:lnTo>
                    <a:lnTo>
                      <a:pt x="12051" y="33803"/>
                    </a:lnTo>
                    <a:lnTo>
                      <a:pt x="12166" y="34766"/>
                    </a:lnTo>
                    <a:lnTo>
                      <a:pt x="12211" y="34994"/>
                    </a:lnTo>
                    <a:lnTo>
                      <a:pt x="12211" y="34994"/>
                    </a:lnTo>
                    <a:cubicBezTo>
                      <a:pt x="12234" y="35292"/>
                      <a:pt x="12166" y="34651"/>
                      <a:pt x="12166" y="34742"/>
                    </a:cubicBezTo>
                    <a:lnTo>
                      <a:pt x="12166" y="34742"/>
                    </a:lnTo>
                    <a:cubicBezTo>
                      <a:pt x="12166" y="34742"/>
                      <a:pt x="12166" y="34811"/>
                      <a:pt x="12166" y="34811"/>
                    </a:cubicBezTo>
                    <a:lnTo>
                      <a:pt x="12166" y="34903"/>
                    </a:lnTo>
                    <a:cubicBezTo>
                      <a:pt x="12166" y="34903"/>
                      <a:pt x="12280" y="35223"/>
                      <a:pt x="12280" y="35223"/>
                    </a:cubicBezTo>
                    <a:cubicBezTo>
                      <a:pt x="12371" y="35659"/>
                      <a:pt x="12463" y="36117"/>
                      <a:pt x="12532" y="36552"/>
                    </a:cubicBezTo>
                    <a:cubicBezTo>
                      <a:pt x="12577" y="37010"/>
                      <a:pt x="12829" y="37743"/>
                      <a:pt x="12966" y="38315"/>
                    </a:cubicBezTo>
                    <a:lnTo>
                      <a:pt x="13240" y="39231"/>
                    </a:lnTo>
                    <a:lnTo>
                      <a:pt x="13309" y="39460"/>
                    </a:lnTo>
                    <a:lnTo>
                      <a:pt x="13309" y="39529"/>
                    </a:lnTo>
                    <a:cubicBezTo>
                      <a:pt x="13309" y="39529"/>
                      <a:pt x="13332" y="39529"/>
                      <a:pt x="13332" y="39529"/>
                    </a:cubicBezTo>
                    <a:cubicBezTo>
                      <a:pt x="13172" y="39048"/>
                      <a:pt x="13286" y="39414"/>
                      <a:pt x="13240" y="39300"/>
                    </a:cubicBezTo>
                    <a:lnTo>
                      <a:pt x="13240" y="39300"/>
                    </a:lnTo>
                    <a:cubicBezTo>
                      <a:pt x="13240" y="39300"/>
                      <a:pt x="13240" y="39323"/>
                      <a:pt x="13240" y="39323"/>
                    </a:cubicBezTo>
                    <a:lnTo>
                      <a:pt x="13240" y="39414"/>
                    </a:lnTo>
                    <a:cubicBezTo>
                      <a:pt x="13240" y="39414"/>
                      <a:pt x="13377" y="39735"/>
                      <a:pt x="13377" y="39735"/>
                    </a:cubicBezTo>
                    <a:lnTo>
                      <a:pt x="13767" y="41063"/>
                    </a:lnTo>
                    <a:cubicBezTo>
                      <a:pt x="13949" y="41567"/>
                      <a:pt x="14247" y="42231"/>
                      <a:pt x="14475" y="42804"/>
                    </a:cubicBezTo>
                    <a:lnTo>
                      <a:pt x="14658" y="43239"/>
                    </a:lnTo>
                    <a:lnTo>
                      <a:pt x="14750" y="43468"/>
                    </a:lnTo>
                    <a:lnTo>
                      <a:pt x="14796" y="43583"/>
                    </a:lnTo>
                    <a:lnTo>
                      <a:pt x="14796" y="43628"/>
                    </a:lnTo>
                    <a:cubicBezTo>
                      <a:pt x="14796" y="43628"/>
                      <a:pt x="14818" y="43651"/>
                      <a:pt x="14818" y="43651"/>
                    </a:cubicBezTo>
                    <a:cubicBezTo>
                      <a:pt x="14453" y="42964"/>
                      <a:pt x="14727" y="43468"/>
                      <a:pt x="14635" y="43308"/>
                    </a:cubicBezTo>
                    <a:lnTo>
                      <a:pt x="14635" y="43308"/>
                    </a:lnTo>
                    <a:cubicBezTo>
                      <a:pt x="14635" y="43308"/>
                      <a:pt x="15093" y="44178"/>
                      <a:pt x="15093" y="44178"/>
                    </a:cubicBezTo>
                    <a:lnTo>
                      <a:pt x="15801" y="45575"/>
                    </a:lnTo>
                    <a:lnTo>
                      <a:pt x="16487" y="46743"/>
                    </a:lnTo>
                    <a:lnTo>
                      <a:pt x="16716" y="47018"/>
                    </a:lnTo>
                    <a:cubicBezTo>
                      <a:pt x="16945" y="47338"/>
                      <a:pt x="17151" y="47636"/>
                      <a:pt x="17379" y="47957"/>
                    </a:cubicBezTo>
                    <a:cubicBezTo>
                      <a:pt x="17448" y="48049"/>
                      <a:pt x="17448" y="48117"/>
                      <a:pt x="17563" y="48209"/>
                    </a:cubicBezTo>
                    <a:lnTo>
                      <a:pt x="17860" y="48552"/>
                    </a:lnTo>
                    <a:lnTo>
                      <a:pt x="18454" y="49216"/>
                    </a:lnTo>
                    <a:lnTo>
                      <a:pt x="18751" y="49560"/>
                    </a:lnTo>
                    <a:lnTo>
                      <a:pt x="18774" y="49560"/>
                    </a:lnTo>
                    <a:cubicBezTo>
                      <a:pt x="18774" y="49560"/>
                      <a:pt x="18500" y="49331"/>
                      <a:pt x="18637" y="49445"/>
                    </a:cubicBezTo>
                    <a:lnTo>
                      <a:pt x="18637" y="49445"/>
                    </a:lnTo>
                    <a:cubicBezTo>
                      <a:pt x="18637" y="49445"/>
                      <a:pt x="18683" y="49468"/>
                      <a:pt x="18683" y="49468"/>
                    </a:cubicBezTo>
                    <a:lnTo>
                      <a:pt x="18751" y="49537"/>
                    </a:lnTo>
                    <a:lnTo>
                      <a:pt x="18912" y="49675"/>
                    </a:lnTo>
                    <a:lnTo>
                      <a:pt x="19483" y="50178"/>
                    </a:lnTo>
                    <a:lnTo>
                      <a:pt x="20627" y="51186"/>
                    </a:lnTo>
                    <a:lnTo>
                      <a:pt x="20215" y="50888"/>
                    </a:lnTo>
                    <a:lnTo>
                      <a:pt x="22159" y="52125"/>
                    </a:lnTo>
                    <a:lnTo>
                      <a:pt x="16511" y="58743"/>
                    </a:lnTo>
                    <a:lnTo>
                      <a:pt x="15230" y="56751"/>
                    </a:lnTo>
                    <a:lnTo>
                      <a:pt x="15001" y="56407"/>
                    </a:lnTo>
                    <a:lnTo>
                      <a:pt x="13583" y="53865"/>
                    </a:lnTo>
                    <a:lnTo>
                      <a:pt x="13377" y="53499"/>
                    </a:lnTo>
                    <a:lnTo>
                      <a:pt x="13377" y="53499"/>
                    </a:lnTo>
                    <a:cubicBezTo>
                      <a:pt x="13377" y="53499"/>
                      <a:pt x="11868" y="50110"/>
                      <a:pt x="11868" y="50110"/>
                    </a:cubicBezTo>
                    <a:lnTo>
                      <a:pt x="11777" y="49880"/>
                    </a:lnTo>
                    <a:lnTo>
                      <a:pt x="11777" y="49880"/>
                    </a:lnTo>
                    <a:cubicBezTo>
                      <a:pt x="11777" y="49880"/>
                      <a:pt x="11777" y="49789"/>
                      <a:pt x="11777" y="49789"/>
                    </a:cubicBezTo>
                    <a:lnTo>
                      <a:pt x="11777" y="49697"/>
                    </a:lnTo>
                    <a:cubicBezTo>
                      <a:pt x="11777" y="49697"/>
                      <a:pt x="11662" y="49468"/>
                      <a:pt x="11662" y="49468"/>
                    </a:cubicBezTo>
                    <a:lnTo>
                      <a:pt x="11502" y="49056"/>
                    </a:lnTo>
                    <a:lnTo>
                      <a:pt x="11182" y="48186"/>
                    </a:lnTo>
                    <a:lnTo>
                      <a:pt x="11114" y="47957"/>
                    </a:lnTo>
                    <a:lnTo>
                      <a:pt x="10976" y="47567"/>
                    </a:lnTo>
                    <a:lnTo>
                      <a:pt x="10976" y="47522"/>
                    </a:lnTo>
                    <a:cubicBezTo>
                      <a:pt x="10976" y="47522"/>
                      <a:pt x="10908" y="47407"/>
                      <a:pt x="10908" y="47407"/>
                    </a:cubicBezTo>
                    <a:lnTo>
                      <a:pt x="10771" y="46949"/>
                    </a:lnTo>
                    <a:lnTo>
                      <a:pt x="10496" y="46056"/>
                    </a:lnTo>
                    <a:lnTo>
                      <a:pt x="10382" y="45621"/>
                    </a:lnTo>
                    <a:lnTo>
                      <a:pt x="10336" y="45506"/>
                    </a:lnTo>
                    <a:lnTo>
                      <a:pt x="10290" y="45300"/>
                    </a:lnTo>
                    <a:lnTo>
                      <a:pt x="10290" y="45300"/>
                    </a:lnTo>
                    <a:cubicBezTo>
                      <a:pt x="10290" y="45300"/>
                      <a:pt x="10245" y="45048"/>
                      <a:pt x="10245" y="45048"/>
                    </a:cubicBezTo>
                    <a:lnTo>
                      <a:pt x="10039" y="44132"/>
                    </a:lnTo>
                    <a:lnTo>
                      <a:pt x="9650" y="42346"/>
                    </a:lnTo>
                    <a:lnTo>
                      <a:pt x="9444" y="41430"/>
                    </a:lnTo>
                    <a:lnTo>
                      <a:pt x="9353" y="40972"/>
                    </a:lnTo>
                    <a:lnTo>
                      <a:pt x="9307" y="40766"/>
                    </a:lnTo>
                    <a:lnTo>
                      <a:pt x="9216" y="40331"/>
                    </a:lnTo>
                    <a:lnTo>
                      <a:pt x="9216" y="40239"/>
                    </a:lnTo>
                    <a:cubicBezTo>
                      <a:pt x="9216" y="40239"/>
                      <a:pt x="9216" y="40124"/>
                      <a:pt x="9216" y="40124"/>
                    </a:cubicBezTo>
                    <a:lnTo>
                      <a:pt x="9033" y="38292"/>
                    </a:lnTo>
                    <a:lnTo>
                      <a:pt x="8850" y="36460"/>
                    </a:lnTo>
                    <a:lnTo>
                      <a:pt x="8758" y="35521"/>
                    </a:lnTo>
                    <a:lnTo>
                      <a:pt x="8690" y="35017"/>
                    </a:lnTo>
                    <a:lnTo>
                      <a:pt x="8690" y="34330"/>
                    </a:lnTo>
                    <a:cubicBezTo>
                      <a:pt x="8690" y="34330"/>
                      <a:pt x="8690" y="32338"/>
                      <a:pt x="8690" y="32338"/>
                    </a:cubicBezTo>
                    <a:lnTo>
                      <a:pt x="8781" y="30483"/>
                    </a:lnTo>
                    <a:lnTo>
                      <a:pt x="8850" y="29452"/>
                    </a:lnTo>
                    <a:lnTo>
                      <a:pt x="8964" y="28376"/>
                    </a:lnTo>
                    <a:cubicBezTo>
                      <a:pt x="9056" y="27712"/>
                      <a:pt x="9101" y="26910"/>
                      <a:pt x="9261" y="26361"/>
                    </a:cubicBezTo>
                    <a:lnTo>
                      <a:pt x="9650" y="24528"/>
                    </a:lnTo>
                    <a:cubicBezTo>
                      <a:pt x="9902" y="23406"/>
                      <a:pt x="10016" y="23315"/>
                      <a:pt x="10199" y="22628"/>
                    </a:cubicBezTo>
                    <a:lnTo>
                      <a:pt x="10245" y="22422"/>
                    </a:lnTo>
                    <a:lnTo>
                      <a:pt x="10245" y="22330"/>
                    </a:lnTo>
                    <a:cubicBezTo>
                      <a:pt x="10245" y="22330"/>
                      <a:pt x="11091" y="20360"/>
                      <a:pt x="11091" y="20360"/>
                    </a:cubicBezTo>
                    <a:lnTo>
                      <a:pt x="15276" y="21986"/>
                    </a:lnTo>
                    <a:lnTo>
                      <a:pt x="15276" y="22078"/>
                    </a:lnTo>
                    <a:cubicBezTo>
                      <a:pt x="15276" y="22078"/>
                      <a:pt x="15207" y="22147"/>
                      <a:pt x="15207" y="22147"/>
                    </a:cubicBezTo>
                    <a:lnTo>
                      <a:pt x="15207" y="22147"/>
                    </a:lnTo>
                    <a:cubicBezTo>
                      <a:pt x="15207" y="22147"/>
                      <a:pt x="15161" y="22261"/>
                      <a:pt x="15161" y="22261"/>
                    </a:cubicBezTo>
                    <a:lnTo>
                      <a:pt x="10954" y="21276"/>
                    </a:lnTo>
                    <a:lnTo>
                      <a:pt x="11091" y="20475"/>
                    </a:lnTo>
                    <a:lnTo>
                      <a:pt x="11091" y="20383"/>
                    </a:lnTo>
                    <a:cubicBezTo>
                      <a:pt x="11091" y="20383"/>
                      <a:pt x="11114" y="20383"/>
                      <a:pt x="11114" y="20383"/>
                    </a:cubicBezTo>
                    <a:cubicBezTo>
                      <a:pt x="11114" y="20383"/>
                      <a:pt x="11114" y="20383"/>
                      <a:pt x="11114" y="20383"/>
                    </a:cubicBezTo>
                    <a:lnTo>
                      <a:pt x="11114" y="20383"/>
                    </a:lnTo>
                    <a:cubicBezTo>
                      <a:pt x="11114" y="20383"/>
                      <a:pt x="11022" y="20635"/>
                      <a:pt x="10976" y="20910"/>
                    </a:cubicBezTo>
                    <a:cubicBezTo>
                      <a:pt x="10954" y="21185"/>
                      <a:pt x="10885" y="21689"/>
                      <a:pt x="11274" y="22376"/>
                    </a:cubicBezTo>
                    <a:cubicBezTo>
                      <a:pt x="11662" y="23085"/>
                      <a:pt x="12577" y="23452"/>
                      <a:pt x="13012" y="23452"/>
                    </a:cubicBezTo>
                    <a:cubicBezTo>
                      <a:pt x="13926" y="23452"/>
                      <a:pt x="14041" y="23246"/>
                      <a:pt x="14178" y="23223"/>
                    </a:cubicBezTo>
                    <a:cubicBezTo>
                      <a:pt x="14315" y="23154"/>
                      <a:pt x="14475" y="23063"/>
                      <a:pt x="14590" y="22948"/>
                    </a:cubicBezTo>
                    <a:cubicBezTo>
                      <a:pt x="14864" y="22742"/>
                      <a:pt x="15093" y="22444"/>
                      <a:pt x="15207" y="22170"/>
                    </a:cubicBezTo>
                    <a:lnTo>
                      <a:pt x="16305" y="19673"/>
                    </a:lnTo>
                    <a:cubicBezTo>
                      <a:pt x="17014" y="18116"/>
                      <a:pt x="16305" y="16192"/>
                      <a:pt x="14727" y="15482"/>
                    </a:cubicBezTo>
                    <a:cubicBezTo>
                      <a:pt x="13126" y="14749"/>
                      <a:pt x="11251" y="15482"/>
                      <a:pt x="10519" y="17062"/>
                    </a:cubicBezTo>
                    <a:cubicBezTo>
                      <a:pt x="9993" y="18276"/>
                      <a:pt x="10245" y="19582"/>
                      <a:pt x="11045" y="20521"/>
                    </a:cubicBezTo>
                    <a:cubicBezTo>
                      <a:pt x="11045" y="20521"/>
                      <a:pt x="11114" y="20360"/>
                      <a:pt x="11137" y="20314"/>
                    </a:cubicBezTo>
                    <a:lnTo>
                      <a:pt x="11228" y="20085"/>
                    </a:lnTo>
                    <a:lnTo>
                      <a:pt x="11411" y="19605"/>
                    </a:lnTo>
                    <a:lnTo>
                      <a:pt x="11777" y="18643"/>
                    </a:lnTo>
                    <a:lnTo>
                      <a:pt x="12509" y="16719"/>
                    </a:lnTo>
                    <a:lnTo>
                      <a:pt x="12463" y="16925"/>
                    </a:lnTo>
                    <a:lnTo>
                      <a:pt x="12852" y="15093"/>
                    </a:lnTo>
                    <a:lnTo>
                      <a:pt x="13195" y="13352"/>
                    </a:lnTo>
                    <a:cubicBezTo>
                      <a:pt x="13263" y="13101"/>
                      <a:pt x="13263" y="12780"/>
                      <a:pt x="13263" y="12505"/>
                    </a:cubicBezTo>
                    <a:cubicBezTo>
                      <a:pt x="13286" y="12230"/>
                      <a:pt x="13309" y="11932"/>
                      <a:pt x="13309" y="11612"/>
                    </a:cubicBezTo>
                    <a:lnTo>
                      <a:pt x="13355" y="9665"/>
                    </a:lnTo>
                    <a:lnTo>
                      <a:pt x="13355" y="9848"/>
                    </a:lnTo>
                    <a:cubicBezTo>
                      <a:pt x="13309" y="9093"/>
                      <a:pt x="13286" y="8337"/>
                      <a:pt x="13195" y="7513"/>
                    </a:cubicBezTo>
                    <a:lnTo>
                      <a:pt x="13034" y="6299"/>
                    </a:lnTo>
                    <a:lnTo>
                      <a:pt x="12989" y="5978"/>
                    </a:lnTo>
                    <a:cubicBezTo>
                      <a:pt x="12989" y="5978"/>
                      <a:pt x="12966" y="5841"/>
                      <a:pt x="12943" y="5795"/>
                    </a:cubicBezTo>
                    <a:lnTo>
                      <a:pt x="12806" y="5200"/>
                    </a:lnTo>
                    <a:lnTo>
                      <a:pt x="12509" y="4009"/>
                    </a:lnTo>
                    <a:lnTo>
                      <a:pt x="12371" y="3413"/>
                    </a:lnTo>
                    <a:lnTo>
                      <a:pt x="12303" y="3092"/>
                    </a:lnTo>
                    <a:lnTo>
                      <a:pt x="12303" y="3001"/>
                    </a:lnTo>
                    <a:cubicBezTo>
                      <a:pt x="12303" y="3001"/>
                      <a:pt x="12280" y="2978"/>
                      <a:pt x="12280" y="2978"/>
                    </a:cubicBezTo>
                    <a:lnTo>
                      <a:pt x="12234" y="2840"/>
                    </a:lnTo>
                    <a:cubicBezTo>
                      <a:pt x="11960" y="2131"/>
                      <a:pt x="11777" y="1398"/>
                      <a:pt x="11365" y="665"/>
                    </a:cubicBezTo>
                    <a:lnTo>
                      <a:pt x="12417" y="321"/>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905" name="Freeform: Shape 2096">
              <a:extLst>
                <a:ext uri="{FF2B5EF4-FFF2-40B4-BE49-F238E27FC236}">
                  <a16:creationId xmlns:a16="http://schemas.microsoft.com/office/drawing/2014/main" id="{3858B7A9-68BE-BB2E-F789-A48F1EAF5C3C}"/>
                </a:ext>
              </a:extLst>
            </p:cNvPr>
            <p:cNvSpPr/>
            <p:nvPr/>
          </p:nvSpPr>
          <p:spPr>
            <a:xfrm>
              <a:off x="5144846" y="3569497"/>
              <a:ext cx="290722" cy="426863"/>
            </a:xfrm>
            <a:custGeom>
              <a:avLst/>
              <a:gdLst>
                <a:gd name="connsiteX0" fmla="*/ 266048 w 290722"/>
                <a:gd name="connsiteY0" fmla="*/ 329279 h 426863"/>
                <a:gd name="connsiteX1" fmla="*/ 265316 w 290722"/>
                <a:gd name="connsiteY1" fmla="*/ 328295 h 426863"/>
                <a:gd name="connsiteX2" fmla="*/ 264950 w 290722"/>
                <a:gd name="connsiteY2" fmla="*/ 327791 h 426863"/>
                <a:gd name="connsiteX3" fmla="*/ 264653 w 290722"/>
                <a:gd name="connsiteY3" fmla="*/ 327127 h 426863"/>
                <a:gd name="connsiteX4" fmla="*/ 264013 w 290722"/>
                <a:gd name="connsiteY4" fmla="*/ 325844 h 426863"/>
                <a:gd name="connsiteX5" fmla="*/ 263647 w 290722"/>
                <a:gd name="connsiteY5" fmla="*/ 324699 h 426863"/>
                <a:gd name="connsiteX6" fmla="*/ 263372 w 290722"/>
                <a:gd name="connsiteY6" fmla="*/ 323440 h 426863"/>
                <a:gd name="connsiteX7" fmla="*/ 263213 w 290722"/>
                <a:gd name="connsiteY7" fmla="*/ 322226 h 426863"/>
                <a:gd name="connsiteX8" fmla="*/ 263121 w 290722"/>
                <a:gd name="connsiteY8" fmla="*/ 320920 h 426863"/>
                <a:gd name="connsiteX9" fmla="*/ 263121 w 290722"/>
                <a:gd name="connsiteY9" fmla="*/ 320187 h 426863"/>
                <a:gd name="connsiteX10" fmla="*/ 263098 w 290722"/>
                <a:gd name="connsiteY10" fmla="*/ 319844 h 426863"/>
                <a:gd name="connsiteX11" fmla="*/ 263098 w 290722"/>
                <a:gd name="connsiteY11" fmla="*/ 319684 h 426863"/>
                <a:gd name="connsiteX12" fmla="*/ 263098 w 290722"/>
                <a:gd name="connsiteY12" fmla="*/ 319638 h 426863"/>
                <a:gd name="connsiteX13" fmla="*/ 263190 w 290722"/>
                <a:gd name="connsiteY13" fmla="*/ 318401 h 426863"/>
                <a:gd name="connsiteX14" fmla="*/ 263372 w 290722"/>
                <a:gd name="connsiteY14" fmla="*/ 317050 h 426863"/>
                <a:gd name="connsiteX15" fmla="*/ 263624 w 290722"/>
                <a:gd name="connsiteY15" fmla="*/ 315699 h 426863"/>
                <a:gd name="connsiteX16" fmla="*/ 264242 w 290722"/>
                <a:gd name="connsiteY16" fmla="*/ 313042 h 426863"/>
                <a:gd name="connsiteX17" fmla="*/ 264836 w 290722"/>
                <a:gd name="connsiteY17" fmla="*/ 310225 h 426863"/>
                <a:gd name="connsiteX18" fmla="*/ 264836 w 290722"/>
                <a:gd name="connsiteY18" fmla="*/ 309950 h 426863"/>
                <a:gd name="connsiteX19" fmla="*/ 265179 w 290722"/>
                <a:gd name="connsiteY19" fmla="*/ 306927 h 426863"/>
                <a:gd name="connsiteX20" fmla="*/ 265179 w 290722"/>
                <a:gd name="connsiteY20" fmla="*/ 306584 h 426863"/>
                <a:gd name="connsiteX21" fmla="*/ 265179 w 290722"/>
                <a:gd name="connsiteY21" fmla="*/ 305301 h 426863"/>
                <a:gd name="connsiteX22" fmla="*/ 265179 w 290722"/>
                <a:gd name="connsiteY22" fmla="*/ 304889 h 426863"/>
                <a:gd name="connsiteX23" fmla="*/ 265156 w 290722"/>
                <a:gd name="connsiteY23" fmla="*/ 304866 h 426863"/>
                <a:gd name="connsiteX24" fmla="*/ 265156 w 290722"/>
                <a:gd name="connsiteY24" fmla="*/ 303858 h 426863"/>
                <a:gd name="connsiteX25" fmla="*/ 265133 w 290722"/>
                <a:gd name="connsiteY25" fmla="*/ 303446 h 426863"/>
                <a:gd name="connsiteX26" fmla="*/ 265042 w 290722"/>
                <a:gd name="connsiteY26" fmla="*/ 302759 h 426863"/>
                <a:gd name="connsiteX27" fmla="*/ 264928 w 290722"/>
                <a:gd name="connsiteY27" fmla="*/ 301912 h 426863"/>
                <a:gd name="connsiteX28" fmla="*/ 264882 w 290722"/>
                <a:gd name="connsiteY28" fmla="*/ 301729 h 426863"/>
                <a:gd name="connsiteX29" fmla="*/ 264882 w 290722"/>
                <a:gd name="connsiteY29" fmla="*/ 301660 h 426863"/>
                <a:gd name="connsiteX30" fmla="*/ 264882 w 290722"/>
                <a:gd name="connsiteY30" fmla="*/ 301614 h 426863"/>
                <a:gd name="connsiteX31" fmla="*/ 264905 w 290722"/>
                <a:gd name="connsiteY31" fmla="*/ 301752 h 426863"/>
                <a:gd name="connsiteX32" fmla="*/ 264905 w 290722"/>
                <a:gd name="connsiteY32" fmla="*/ 301591 h 426863"/>
                <a:gd name="connsiteX33" fmla="*/ 264767 w 290722"/>
                <a:gd name="connsiteY33" fmla="*/ 301042 h 426863"/>
                <a:gd name="connsiteX34" fmla="*/ 264333 w 290722"/>
                <a:gd name="connsiteY34" fmla="*/ 299049 h 426863"/>
                <a:gd name="connsiteX35" fmla="*/ 264104 w 290722"/>
                <a:gd name="connsiteY35" fmla="*/ 298248 h 426863"/>
                <a:gd name="connsiteX36" fmla="*/ 263761 w 290722"/>
                <a:gd name="connsiteY36" fmla="*/ 297194 h 426863"/>
                <a:gd name="connsiteX37" fmla="*/ 263029 w 290722"/>
                <a:gd name="connsiteY37" fmla="*/ 295248 h 426863"/>
                <a:gd name="connsiteX38" fmla="*/ 262641 w 290722"/>
                <a:gd name="connsiteY38" fmla="*/ 294263 h 426863"/>
                <a:gd name="connsiteX39" fmla="*/ 262275 w 290722"/>
                <a:gd name="connsiteY39" fmla="*/ 293484 h 426863"/>
                <a:gd name="connsiteX40" fmla="*/ 261520 w 290722"/>
                <a:gd name="connsiteY40" fmla="*/ 291950 h 426863"/>
                <a:gd name="connsiteX41" fmla="*/ 256809 w 290722"/>
                <a:gd name="connsiteY41" fmla="*/ 285606 h 426863"/>
                <a:gd name="connsiteX42" fmla="*/ 256238 w 290722"/>
                <a:gd name="connsiteY42" fmla="*/ 284965 h 426863"/>
                <a:gd name="connsiteX43" fmla="*/ 255369 w 290722"/>
                <a:gd name="connsiteY43" fmla="*/ 284117 h 426863"/>
                <a:gd name="connsiteX44" fmla="*/ 253974 w 290722"/>
                <a:gd name="connsiteY44" fmla="*/ 282835 h 426863"/>
                <a:gd name="connsiteX45" fmla="*/ 251047 w 290722"/>
                <a:gd name="connsiteY45" fmla="*/ 280430 h 426863"/>
                <a:gd name="connsiteX46" fmla="*/ 244735 w 290722"/>
                <a:gd name="connsiteY46" fmla="*/ 276422 h 426863"/>
                <a:gd name="connsiteX47" fmla="*/ 243981 w 290722"/>
                <a:gd name="connsiteY47" fmla="*/ 276010 h 426863"/>
                <a:gd name="connsiteX48" fmla="*/ 243592 w 290722"/>
                <a:gd name="connsiteY48" fmla="*/ 275804 h 426863"/>
                <a:gd name="connsiteX49" fmla="*/ 242814 w 290722"/>
                <a:gd name="connsiteY49" fmla="*/ 275438 h 426863"/>
                <a:gd name="connsiteX50" fmla="*/ 241259 w 290722"/>
                <a:gd name="connsiteY50" fmla="*/ 274751 h 426863"/>
                <a:gd name="connsiteX51" fmla="*/ 238149 w 290722"/>
                <a:gd name="connsiteY51" fmla="*/ 273399 h 426863"/>
                <a:gd name="connsiteX52" fmla="*/ 237372 w 290722"/>
                <a:gd name="connsiteY52" fmla="*/ 273056 h 426863"/>
                <a:gd name="connsiteX53" fmla="*/ 236983 w 290722"/>
                <a:gd name="connsiteY53" fmla="*/ 272896 h 426863"/>
                <a:gd name="connsiteX54" fmla="*/ 236777 w 290722"/>
                <a:gd name="connsiteY54" fmla="*/ 272804 h 426863"/>
                <a:gd name="connsiteX55" fmla="*/ 236206 w 290722"/>
                <a:gd name="connsiteY55" fmla="*/ 272598 h 426863"/>
                <a:gd name="connsiteX56" fmla="*/ 234628 w 290722"/>
                <a:gd name="connsiteY56" fmla="*/ 272025 h 426863"/>
                <a:gd name="connsiteX57" fmla="*/ 231426 w 290722"/>
                <a:gd name="connsiteY57" fmla="*/ 270880 h 426863"/>
                <a:gd name="connsiteX58" fmla="*/ 225801 w 290722"/>
                <a:gd name="connsiteY58" fmla="*/ 268613 h 426863"/>
                <a:gd name="connsiteX59" fmla="*/ 219764 w 290722"/>
                <a:gd name="connsiteY59" fmla="*/ 265727 h 426863"/>
                <a:gd name="connsiteX60" fmla="*/ 214573 w 290722"/>
                <a:gd name="connsiteY60" fmla="*/ 262819 h 426863"/>
                <a:gd name="connsiteX61" fmla="*/ 211714 w 290722"/>
                <a:gd name="connsiteY61" fmla="*/ 260987 h 426863"/>
                <a:gd name="connsiteX62" fmla="*/ 210296 w 290722"/>
                <a:gd name="connsiteY62" fmla="*/ 260048 h 426863"/>
                <a:gd name="connsiteX63" fmla="*/ 209588 w 290722"/>
                <a:gd name="connsiteY63" fmla="*/ 259590 h 426863"/>
                <a:gd name="connsiteX64" fmla="*/ 209404 w 290722"/>
                <a:gd name="connsiteY64" fmla="*/ 259475 h 426863"/>
                <a:gd name="connsiteX65" fmla="*/ 209359 w 290722"/>
                <a:gd name="connsiteY65" fmla="*/ 259429 h 426863"/>
                <a:gd name="connsiteX66" fmla="*/ 209061 w 290722"/>
                <a:gd name="connsiteY66" fmla="*/ 259200 h 426863"/>
                <a:gd name="connsiteX67" fmla="*/ 206569 w 290722"/>
                <a:gd name="connsiteY67" fmla="*/ 257414 h 426863"/>
                <a:gd name="connsiteX68" fmla="*/ 204008 w 290722"/>
                <a:gd name="connsiteY68" fmla="*/ 255444 h 426863"/>
                <a:gd name="connsiteX69" fmla="*/ 201378 w 290722"/>
                <a:gd name="connsiteY69" fmla="*/ 253315 h 426863"/>
                <a:gd name="connsiteX70" fmla="*/ 201035 w 290722"/>
                <a:gd name="connsiteY70" fmla="*/ 253040 h 426863"/>
                <a:gd name="connsiteX71" fmla="*/ 200875 w 290722"/>
                <a:gd name="connsiteY71" fmla="*/ 252903 h 426863"/>
                <a:gd name="connsiteX72" fmla="*/ 200783 w 290722"/>
                <a:gd name="connsiteY72" fmla="*/ 252857 h 426863"/>
                <a:gd name="connsiteX73" fmla="*/ 200738 w 290722"/>
                <a:gd name="connsiteY73" fmla="*/ 252811 h 426863"/>
                <a:gd name="connsiteX74" fmla="*/ 200486 w 290722"/>
                <a:gd name="connsiteY74" fmla="*/ 252582 h 426863"/>
                <a:gd name="connsiteX75" fmla="*/ 199251 w 290722"/>
                <a:gd name="connsiteY75" fmla="*/ 251391 h 426863"/>
                <a:gd name="connsiteX76" fmla="*/ 197125 w 290722"/>
                <a:gd name="connsiteY76" fmla="*/ 249307 h 426863"/>
                <a:gd name="connsiteX77" fmla="*/ 194907 w 290722"/>
                <a:gd name="connsiteY77" fmla="*/ 246856 h 426863"/>
                <a:gd name="connsiteX78" fmla="*/ 194358 w 290722"/>
                <a:gd name="connsiteY78" fmla="*/ 246215 h 426863"/>
                <a:gd name="connsiteX79" fmla="*/ 193946 w 290722"/>
                <a:gd name="connsiteY79" fmla="*/ 245688 h 426863"/>
                <a:gd name="connsiteX80" fmla="*/ 193626 w 290722"/>
                <a:gd name="connsiteY80" fmla="*/ 245253 h 426863"/>
                <a:gd name="connsiteX81" fmla="*/ 193969 w 290722"/>
                <a:gd name="connsiteY81" fmla="*/ 245368 h 426863"/>
                <a:gd name="connsiteX82" fmla="*/ 194632 w 290722"/>
                <a:gd name="connsiteY82" fmla="*/ 245528 h 426863"/>
                <a:gd name="connsiteX83" fmla="*/ 195341 w 290722"/>
                <a:gd name="connsiteY83" fmla="*/ 245665 h 426863"/>
                <a:gd name="connsiteX84" fmla="*/ 195524 w 290722"/>
                <a:gd name="connsiteY84" fmla="*/ 245711 h 426863"/>
                <a:gd name="connsiteX85" fmla="*/ 195867 w 290722"/>
                <a:gd name="connsiteY85" fmla="*/ 245757 h 426863"/>
                <a:gd name="connsiteX86" fmla="*/ 197239 w 290722"/>
                <a:gd name="connsiteY86" fmla="*/ 245963 h 426863"/>
                <a:gd name="connsiteX87" fmla="*/ 202773 w 290722"/>
                <a:gd name="connsiteY87" fmla="*/ 246902 h 426863"/>
                <a:gd name="connsiteX88" fmla="*/ 203459 w 290722"/>
                <a:gd name="connsiteY88" fmla="*/ 246994 h 426863"/>
                <a:gd name="connsiteX89" fmla="*/ 203802 w 290722"/>
                <a:gd name="connsiteY89" fmla="*/ 247063 h 426863"/>
                <a:gd name="connsiteX90" fmla="*/ 204465 w 290722"/>
                <a:gd name="connsiteY90" fmla="*/ 247131 h 426863"/>
                <a:gd name="connsiteX91" fmla="*/ 205860 w 290722"/>
                <a:gd name="connsiteY91" fmla="*/ 247246 h 426863"/>
                <a:gd name="connsiteX92" fmla="*/ 207255 w 290722"/>
                <a:gd name="connsiteY92" fmla="*/ 247383 h 426863"/>
                <a:gd name="connsiteX93" fmla="*/ 207941 w 290722"/>
                <a:gd name="connsiteY93" fmla="*/ 247452 h 426863"/>
                <a:gd name="connsiteX94" fmla="*/ 208856 w 290722"/>
                <a:gd name="connsiteY94" fmla="*/ 247498 h 426863"/>
                <a:gd name="connsiteX95" fmla="*/ 211668 w 290722"/>
                <a:gd name="connsiteY95" fmla="*/ 247635 h 426863"/>
                <a:gd name="connsiteX96" fmla="*/ 213200 w 290722"/>
                <a:gd name="connsiteY96" fmla="*/ 247681 h 426863"/>
                <a:gd name="connsiteX97" fmla="*/ 214596 w 290722"/>
                <a:gd name="connsiteY97" fmla="*/ 247681 h 426863"/>
                <a:gd name="connsiteX98" fmla="*/ 225732 w 290722"/>
                <a:gd name="connsiteY98" fmla="*/ 248002 h 426863"/>
                <a:gd name="connsiteX99" fmla="*/ 231060 w 290722"/>
                <a:gd name="connsiteY99" fmla="*/ 248276 h 426863"/>
                <a:gd name="connsiteX100" fmla="*/ 236389 w 290722"/>
                <a:gd name="connsiteY100" fmla="*/ 248757 h 426863"/>
                <a:gd name="connsiteX101" fmla="*/ 239178 w 290722"/>
                <a:gd name="connsiteY101" fmla="*/ 249147 h 426863"/>
                <a:gd name="connsiteX102" fmla="*/ 240550 w 290722"/>
                <a:gd name="connsiteY102" fmla="*/ 249330 h 426863"/>
                <a:gd name="connsiteX103" fmla="*/ 240893 w 290722"/>
                <a:gd name="connsiteY103" fmla="*/ 249399 h 426863"/>
                <a:gd name="connsiteX104" fmla="*/ 240939 w 290722"/>
                <a:gd name="connsiteY104" fmla="*/ 249399 h 426863"/>
                <a:gd name="connsiteX105" fmla="*/ 240939 w 290722"/>
                <a:gd name="connsiteY105" fmla="*/ 249399 h 426863"/>
                <a:gd name="connsiteX106" fmla="*/ 241008 w 290722"/>
                <a:gd name="connsiteY106" fmla="*/ 249399 h 426863"/>
                <a:gd name="connsiteX107" fmla="*/ 241671 w 290722"/>
                <a:gd name="connsiteY107" fmla="*/ 249559 h 426863"/>
                <a:gd name="connsiteX108" fmla="*/ 246839 w 290722"/>
                <a:gd name="connsiteY108" fmla="*/ 250727 h 426863"/>
                <a:gd name="connsiteX109" fmla="*/ 252305 w 290722"/>
                <a:gd name="connsiteY109" fmla="*/ 252467 h 426863"/>
                <a:gd name="connsiteX110" fmla="*/ 252350 w 290722"/>
                <a:gd name="connsiteY110" fmla="*/ 252467 h 426863"/>
                <a:gd name="connsiteX111" fmla="*/ 252396 w 290722"/>
                <a:gd name="connsiteY111" fmla="*/ 252513 h 426863"/>
                <a:gd name="connsiteX112" fmla="*/ 252762 w 290722"/>
                <a:gd name="connsiteY112" fmla="*/ 252651 h 426863"/>
                <a:gd name="connsiteX113" fmla="*/ 253448 w 290722"/>
                <a:gd name="connsiteY113" fmla="*/ 252925 h 426863"/>
                <a:gd name="connsiteX114" fmla="*/ 254866 w 290722"/>
                <a:gd name="connsiteY114" fmla="*/ 253498 h 426863"/>
                <a:gd name="connsiteX115" fmla="*/ 257564 w 290722"/>
                <a:gd name="connsiteY115" fmla="*/ 254574 h 426863"/>
                <a:gd name="connsiteX116" fmla="*/ 259485 w 290722"/>
                <a:gd name="connsiteY116" fmla="*/ 255513 h 426863"/>
                <a:gd name="connsiteX117" fmla="*/ 290722 w 290722"/>
                <a:gd name="connsiteY117" fmla="*/ 270926 h 426863"/>
                <a:gd name="connsiteX118" fmla="*/ 281575 w 290722"/>
                <a:gd name="connsiteY118" fmla="*/ 256842 h 426863"/>
                <a:gd name="connsiteX119" fmla="*/ 274829 w 290722"/>
                <a:gd name="connsiteY119" fmla="*/ 249559 h 426863"/>
                <a:gd name="connsiteX120" fmla="*/ 274623 w 290722"/>
                <a:gd name="connsiteY120" fmla="*/ 249399 h 426863"/>
                <a:gd name="connsiteX121" fmla="*/ 269798 w 290722"/>
                <a:gd name="connsiteY121" fmla="*/ 245803 h 426863"/>
                <a:gd name="connsiteX122" fmla="*/ 269341 w 290722"/>
                <a:gd name="connsiteY122" fmla="*/ 245459 h 426863"/>
                <a:gd name="connsiteX123" fmla="*/ 269089 w 290722"/>
                <a:gd name="connsiteY123" fmla="*/ 245299 h 426863"/>
                <a:gd name="connsiteX124" fmla="*/ 269021 w 290722"/>
                <a:gd name="connsiteY124" fmla="*/ 245253 h 426863"/>
                <a:gd name="connsiteX125" fmla="*/ 268335 w 290722"/>
                <a:gd name="connsiteY125" fmla="*/ 244841 h 426863"/>
                <a:gd name="connsiteX126" fmla="*/ 266986 w 290722"/>
                <a:gd name="connsiteY126" fmla="*/ 243994 h 426863"/>
                <a:gd name="connsiteX127" fmla="*/ 264287 w 290722"/>
                <a:gd name="connsiteY127" fmla="*/ 242345 h 426863"/>
                <a:gd name="connsiteX128" fmla="*/ 258684 w 290722"/>
                <a:gd name="connsiteY128" fmla="*/ 239413 h 426863"/>
                <a:gd name="connsiteX129" fmla="*/ 252762 w 290722"/>
                <a:gd name="connsiteY129" fmla="*/ 236871 h 426863"/>
                <a:gd name="connsiteX130" fmla="*/ 251252 w 290722"/>
                <a:gd name="connsiteY130" fmla="*/ 236276 h 426863"/>
                <a:gd name="connsiteX131" fmla="*/ 249812 w 290722"/>
                <a:gd name="connsiteY131" fmla="*/ 235818 h 426863"/>
                <a:gd name="connsiteX132" fmla="*/ 246953 w 290722"/>
                <a:gd name="connsiteY132" fmla="*/ 234947 h 426863"/>
                <a:gd name="connsiteX133" fmla="*/ 245513 w 290722"/>
                <a:gd name="connsiteY133" fmla="*/ 234490 h 426863"/>
                <a:gd name="connsiteX134" fmla="*/ 244804 w 290722"/>
                <a:gd name="connsiteY134" fmla="*/ 234283 h 426863"/>
                <a:gd name="connsiteX135" fmla="*/ 244644 w 290722"/>
                <a:gd name="connsiteY135" fmla="*/ 234215 h 426863"/>
                <a:gd name="connsiteX136" fmla="*/ 244369 w 290722"/>
                <a:gd name="connsiteY136" fmla="*/ 234146 h 426863"/>
                <a:gd name="connsiteX137" fmla="*/ 244278 w 290722"/>
                <a:gd name="connsiteY137" fmla="*/ 234146 h 426863"/>
                <a:gd name="connsiteX138" fmla="*/ 243889 w 290722"/>
                <a:gd name="connsiteY138" fmla="*/ 234032 h 426863"/>
                <a:gd name="connsiteX139" fmla="*/ 240802 w 290722"/>
                <a:gd name="connsiteY139" fmla="*/ 233321 h 426863"/>
                <a:gd name="connsiteX140" fmla="*/ 234696 w 290722"/>
                <a:gd name="connsiteY140" fmla="*/ 232130 h 426863"/>
                <a:gd name="connsiteX141" fmla="*/ 231746 w 290722"/>
                <a:gd name="connsiteY141" fmla="*/ 231695 h 426863"/>
                <a:gd name="connsiteX142" fmla="*/ 230260 w 290722"/>
                <a:gd name="connsiteY142" fmla="*/ 231467 h 426863"/>
                <a:gd name="connsiteX143" fmla="*/ 229505 w 290722"/>
                <a:gd name="connsiteY143" fmla="*/ 231329 h 426863"/>
                <a:gd name="connsiteX144" fmla="*/ 229139 w 290722"/>
                <a:gd name="connsiteY144" fmla="*/ 231329 h 426863"/>
                <a:gd name="connsiteX145" fmla="*/ 228957 w 290722"/>
                <a:gd name="connsiteY145" fmla="*/ 231283 h 426863"/>
                <a:gd name="connsiteX146" fmla="*/ 228591 w 290722"/>
                <a:gd name="connsiteY146" fmla="*/ 231283 h 426863"/>
                <a:gd name="connsiteX147" fmla="*/ 222622 w 290722"/>
                <a:gd name="connsiteY147" fmla="*/ 230711 h 426863"/>
                <a:gd name="connsiteX148" fmla="*/ 210685 w 290722"/>
                <a:gd name="connsiteY148" fmla="*/ 229612 h 426863"/>
                <a:gd name="connsiteX149" fmla="*/ 210319 w 290722"/>
                <a:gd name="connsiteY149" fmla="*/ 229612 h 426863"/>
                <a:gd name="connsiteX150" fmla="*/ 210228 w 290722"/>
                <a:gd name="connsiteY150" fmla="*/ 229566 h 426863"/>
                <a:gd name="connsiteX151" fmla="*/ 210228 w 290722"/>
                <a:gd name="connsiteY151" fmla="*/ 229566 h 426863"/>
                <a:gd name="connsiteX152" fmla="*/ 210090 w 290722"/>
                <a:gd name="connsiteY152" fmla="*/ 229566 h 426863"/>
                <a:gd name="connsiteX153" fmla="*/ 209336 w 290722"/>
                <a:gd name="connsiteY153" fmla="*/ 229428 h 426863"/>
                <a:gd name="connsiteX154" fmla="*/ 207850 w 290722"/>
                <a:gd name="connsiteY154" fmla="*/ 229222 h 426863"/>
                <a:gd name="connsiteX155" fmla="*/ 206455 w 290722"/>
                <a:gd name="connsiteY155" fmla="*/ 229016 h 426863"/>
                <a:gd name="connsiteX156" fmla="*/ 206386 w 290722"/>
                <a:gd name="connsiteY156" fmla="*/ 229016 h 426863"/>
                <a:gd name="connsiteX157" fmla="*/ 206203 w 290722"/>
                <a:gd name="connsiteY157" fmla="*/ 228947 h 426863"/>
                <a:gd name="connsiteX158" fmla="*/ 205837 w 290722"/>
                <a:gd name="connsiteY158" fmla="*/ 228856 h 426863"/>
                <a:gd name="connsiteX159" fmla="*/ 205106 w 290722"/>
                <a:gd name="connsiteY159" fmla="*/ 228695 h 426863"/>
                <a:gd name="connsiteX160" fmla="*/ 199274 w 290722"/>
                <a:gd name="connsiteY160" fmla="*/ 227367 h 426863"/>
                <a:gd name="connsiteX161" fmla="*/ 196827 w 290722"/>
                <a:gd name="connsiteY161" fmla="*/ 226611 h 426863"/>
                <a:gd name="connsiteX162" fmla="*/ 193992 w 290722"/>
                <a:gd name="connsiteY162" fmla="*/ 225627 h 426863"/>
                <a:gd name="connsiteX163" fmla="*/ 188915 w 290722"/>
                <a:gd name="connsiteY163" fmla="*/ 223565 h 426863"/>
                <a:gd name="connsiteX164" fmla="*/ 184159 w 290722"/>
                <a:gd name="connsiteY164" fmla="*/ 221069 h 426863"/>
                <a:gd name="connsiteX165" fmla="*/ 179402 w 290722"/>
                <a:gd name="connsiteY165" fmla="*/ 201007 h 426863"/>
                <a:gd name="connsiteX166" fmla="*/ 181529 w 290722"/>
                <a:gd name="connsiteY166" fmla="*/ 199816 h 426863"/>
                <a:gd name="connsiteX167" fmla="*/ 183335 w 290722"/>
                <a:gd name="connsiteY167" fmla="*/ 198786 h 426863"/>
                <a:gd name="connsiteX168" fmla="*/ 183793 w 290722"/>
                <a:gd name="connsiteY168" fmla="*/ 198511 h 426863"/>
                <a:gd name="connsiteX169" fmla="*/ 184364 w 290722"/>
                <a:gd name="connsiteY169" fmla="*/ 198168 h 426863"/>
                <a:gd name="connsiteX170" fmla="*/ 185233 w 290722"/>
                <a:gd name="connsiteY170" fmla="*/ 197618 h 426863"/>
                <a:gd name="connsiteX171" fmla="*/ 188778 w 290722"/>
                <a:gd name="connsiteY171" fmla="*/ 195397 h 426863"/>
                <a:gd name="connsiteX172" fmla="*/ 192322 w 290722"/>
                <a:gd name="connsiteY172" fmla="*/ 193175 h 426863"/>
                <a:gd name="connsiteX173" fmla="*/ 194015 w 290722"/>
                <a:gd name="connsiteY173" fmla="*/ 192122 h 426863"/>
                <a:gd name="connsiteX174" fmla="*/ 195798 w 290722"/>
                <a:gd name="connsiteY174" fmla="*/ 191068 h 426863"/>
                <a:gd name="connsiteX175" fmla="*/ 202956 w 290722"/>
                <a:gd name="connsiteY175" fmla="*/ 186785 h 426863"/>
                <a:gd name="connsiteX176" fmla="*/ 203848 w 290722"/>
                <a:gd name="connsiteY176" fmla="*/ 186259 h 426863"/>
                <a:gd name="connsiteX177" fmla="*/ 204282 w 290722"/>
                <a:gd name="connsiteY177" fmla="*/ 185961 h 426863"/>
                <a:gd name="connsiteX178" fmla="*/ 204305 w 290722"/>
                <a:gd name="connsiteY178" fmla="*/ 185961 h 426863"/>
                <a:gd name="connsiteX179" fmla="*/ 204374 w 290722"/>
                <a:gd name="connsiteY179" fmla="*/ 185915 h 426863"/>
                <a:gd name="connsiteX180" fmla="*/ 204602 w 290722"/>
                <a:gd name="connsiteY180" fmla="*/ 185801 h 426863"/>
                <a:gd name="connsiteX181" fmla="*/ 206386 w 290722"/>
                <a:gd name="connsiteY181" fmla="*/ 184862 h 426863"/>
                <a:gd name="connsiteX182" fmla="*/ 209931 w 290722"/>
                <a:gd name="connsiteY182" fmla="*/ 183259 h 426863"/>
                <a:gd name="connsiteX183" fmla="*/ 211600 w 290722"/>
                <a:gd name="connsiteY183" fmla="*/ 182617 h 426863"/>
                <a:gd name="connsiteX184" fmla="*/ 213589 w 290722"/>
                <a:gd name="connsiteY184" fmla="*/ 182022 h 426863"/>
                <a:gd name="connsiteX185" fmla="*/ 214413 w 290722"/>
                <a:gd name="connsiteY185" fmla="*/ 181793 h 426863"/>
                <a:gd name="connsiteX186" fmla="*/ 215442 w 290722"/>
                <a:gd name="connsiteY186" fmla="*/ 181587 h 426863"/>
                <a:gd name="connsiteX187" fmla="*/ 217134 w 290722"/>
                <a:gd name="connsiteY187" fmla="*/ 181381 h 426863"/>
                <a:gd name="connsiteX188" fmla="*/ 217248 w 290722"/>
                <a:gd name="connsiteY188" fmla="*/ 181381 h 426863"/>
                <a:gd name="connsiteX189" fmla="*/ 217340 w 290722"/>
                <a:gd name="connsiteY189" fmla="*/ 181381 h 426863"/>
                <a:gd name="connsiteX190" fmla="*/ 217340 w 290722"/>
                <a:gd name="connsiteY190" fmla="*/ 181381 h 426863"/>
                <a:gd name="connsiteX191" fmla="*/ 217568 w 290722"/>
                <a:gd name="connsiteY191" fmla="*/ 181381 h 426863"/>
                <a:gd name="connsiteX192" fmla="*/ 218346 w 290722"/>
                <a:gd name="connsiteY192" fmla="*/ 181403 h 426863"/>
                <a:gd name="connsiteX193" fmla="*/ 218460 w 290722"/>
                <a:gd name="connsiteY193" fmla="*/ 181403 h 426863"/>
                <a:gd name="connsiteX194" fmla="*/ 218849 w 290722"/>
                <a:gd name="connsiteY194" fmla="*/ 181495 h 426863"/>
                <a:gd name="connsiteX195" fmla="*/ 219626 w 290722"/>
                <a:gd name="connsiteY195" fmla="*/ 181633 h 426863"/>
                <a:gd name="connsiteX196" fmla="*/ 219603 w 290722"/>
                <a:gd name="connsiteY196" fmla="*/ 181610 h 426863"/>
                <a:gd name="connsiteX197" fmla="*/ 219764 w 290722"/>
                <a:gd name="connsiteY197" fmla="*/ 181610 h 426863"/>
                <a:gd name="connsiteX198" fmla="*/ 219855 w 290722"/>
                <a:gd name="connsiteY198" fmla="*/ 181633 h 426863"/>
                <a:gd name="connsiteX199" fmla="*/ 219878 w 290722"/>
                <a:gd name="connsiteY199" fmla="*/ 181633 h 426863"/>
                <a:gd name="connsiteX200" fmla="*/ 219832 w 290722"/>
                <a:gd name="connsiteY200" fmla="*/ 181655 h 426863"/>
                <a:gd name="connsiteX201" fmla="*/ 219946 w 290722"/>
                <a:gd name="connsiteY201" fmla="*/ 181655 h 426863"/>
                <a:gd name="connsiteX202" fmla="*/ 219946 w 290722"/>
                <a:gd name="connsiteY202" fmla="*/ 181679 h 426863"/>
                <a:gd name="connsiteX203" fmla="*/ 220130 w 290722"/>
                <a:gd name="connsiteY203" fmla="*/ 181724 h 426863"/>
                <a:gd name="connsiteX204" fmla="*/ 220564 w 290722"/>
                <a:gd name="connsiteY204" fmla="*/ 181862 h 426863"/>
                <a:gd name="connsiteX205" fmla="*/ 221799 w 290722"/>
                <a:gd name="connsiteY205" fmla="*/ 182274 h 426863"/>
                <a:gd name="connsiteX206" fmla="*/ 222554 w 290722"/>
                <a:gd name="connsiteY206" fmla="*/ 182549 h 426863"/>
                <a:gd name="connsiteX207" fmla="*/ 222919 w 290722"/>
                <a:gd name="connsiteY207" fmla="*/ 182663 h 426863"/>
                <a:gd name="connsiteX208" fmla="*/ 222988 w 290722"/>
                <a:gd name="connsiteY208" fmla="*/ 182663 h 426863"/>
                <a:gd name="connsiteX209" fmla="*/ 223056 w 290722"/>
                <a:gd name="connsiteY209" fmla="*/ 182709 h 426863"/>
                <a:gd name="connsiteX210" fmla="*/ 224475 w 290722"/>
                <a:gd name="connsiteY210" fmla="*/ 183350 h 426863"/>
                <a:gd name="connsiteX211" fmla="*/ 227356 w 290722"/>
                <a:gd name="connsiteY211" fmla="*/ 184679 h 426863"/>
                <a:gd name="connsiteX212" fmla="*/ 233164 w 290722"/>
                <a:gd name="connsiteY212" fmla="*/ 187312 h 426863"/>
                <a:gd name="connsiteX213" fmla="*/ 236297 w 290722"/>
                <a:gd name="connsiteY213" fmla="*/ 188549 h 426863"/>
                <a:gd name="connsiteX214" fmla="*/ 236892 w 290722"/>
                <a:gd name="connsiteY214" fmla="*/ 188732 h 426863"/>
                <a:gd name="connsiteX215" fmla="*/ 236983 w 290722"/>
                <a:gd name="connsiteY215" fmla="*/ 189144 h 426863"/>
                <a:gd name="connsiteX216" fmla="*/ 237418 w 290722"/>
                <a:gd name="connsiteY216" fmla="*/ 190976 h 426863"/>
                <a:gd name="connsiteX217" fmla="*/ 237852 w 290722"/>
                <a:gd name="connsiteY217" fmla="*/ 192167 h 426863"/>
                <a:gd name="connsiteX218" fmla="*/ 238081 w 290722"/>
                <a:gd name="connsiteY218" fmla="*/ 192763 h 426863"/>
                <a:gd name="connsiteX219" fmla="*/ 238195 w 290722"/>
                <a:gd name="connsiteY219" fmla="*/ 193038 h 426863"/>
                <a:gd name="connsiteX220" fmla="*/ 238355 w 290722"/>
                <a:gd name="connsiteY220" fmla="*/ 193496 h 426863"/>
                <a:gd name="connsiteX221" fmla="*/ 238424 w 290722"/>
                <a:gd name="connsiteY221" fmla="*/ 193656 h 426863"/>
                <a:gd name="connsiteX222" fmla="*/ 239727 w 290722"/>
                <a:gd name="connsiteY222" fmla="*/ 196106 h 426863"/>
                <a:gd name="connsiteX223" fmla="*/ 239933 w 290722"/>
                <a:gd name="connsiteY223" fmla="*/ 196473 h 426863"/>
                <a:gd name="connsiteX224" fmla="*/ 240848 w 290722"/>
                <a:gd name="connsiteY224" fmla="*/ 197687 h 426863"/>
                <a:gd name="connsiteX225" fmla="*/ 241305 w 290722"/>
                <a:gd name="connsiteY225" fmla="*/ 198259 h 426863"/>
                <a:gd name="connsiteX226" fmla="*/ 241534 w 290722"/>
                <a:gd name="connsiteY226" fmla="*/ 198580 h 426863"/>
                <a:gd name="connsiteX227" fmla="*/ 241625 w 290722"/>
                <a:gd name="connsiteY227" fmla="*/ 198740 h 426863"/>
                <a:gd name="connsiteX228" fmla="*/ 241694 w 290722"/>
                <a:gd name="connsiteY228" fmla="*/ 198809 h 426863"/>
                <a:gd name="connsiteX229" fmla="*/ 241900 w 290722"/>
                <a:gd name="connsiteY229" fmla="*/ 199129 h 426863"/>
                <a:gd name="connsiteX230" fmla="*/ 241945 w 290722"/>
                <a:gd name="connsiteY230" fmla="*/ 199129 h 426863"/>
                <a:gd name="connsiteX231" fmla="*/ 244301 w 290722"/>
                <a:gd name="connsiteY231" fmla="*/ 201465 h 426863"/>
                <a:gd name="connsiteX232" fmla="*/ 244507 w 290722"/>
                <a:gd name="connsiteY232" fmla="*/ 201694 h 426863"/>
                <a:gd name="connsiteX233" fmla="*/ 246313 w 290722"/>
                <a:gd name="connsiteY233" fmla="*/ 202977 h 426863"/>
                <a:gd name="connsiteX234" fmla="*/ 246748 w 290722"/>
                <a:gd name="connsiteY234" fmla="*/ 203229 h 426863"/>
                <a:gd name="connsiteX235" fmla="*/ 246976 w 290722"/>
                <a:gd name="connsiteY235" fmla="*/ 203366 h 426863"/>
                <a:gd name="connsiteX236" fmla="*/ 247091 w 290722"/>
                <a:gd name="connsiteY236" fmla="*/ 203458 h 426863"/>
                <a:gd name="connsiteX237" fmla="*/ 247136 w 290722"/>
                <a:gd name="connsiteY237" fmla="*/ 203458 h 426863"/>
                <a:gd name="connsiteX238" fmla="*/ 247434 w 290722"/>
                <a:gd name="connsiteY238" fmla="*/ 203687 h 426863"/>
                <a:gd name="connsiteX239" fmla="*/ 248371 w 290722"/>
                <a:gd name="connsiteY239" fmla="*/ 204122 h 426863"/>
                <a:gd name="connsiteX240" fmla="*/ 250361 w 290722"/>
                <a:gd name="connsiteY240" fmla="*/ 205061 h 426863"/>
                <a:gd name="connsiteX241" fmla="*/ 252670 w 290722"/>
                <a:gd name="connsiteY241" fmla="*/ 205771 h 426863"/>
                <a:gd name="connsiteX242" fmla="*/ 253768 w 290722"/>
                <a:gd name="connsiteY242" fmla="*/ 206000 h 426863"/>
                <a:gd name="connsiteX243" fmla="*/ 254774 w 290722"/>
                <a:gd name="connsiteY243" fmla="*/ 206115 h 426863"/>
                <a:gd name="connsiteX244" fmla="*/ 255895 w 290722"/>
                <a:gd name="connsiteY244" fmla="*/ 206252 h 426863"/>
                <a:gd name="connsiteX245" fmla="*/ 257061 w 290722"/>
                <a:gd name="connsiteY245" fmla="*/ 206252 h 426863"/>
                <a:gd name="connsiteX246" fmla="*/ 258204 w 290722"/>
                <a:gd name="connsiteY246" fmla="*/ 206183 h 426863"/>
                <a:gd name="connsiteX247" fmla="*/ 259233 w 290722"/>
                <a:gd name="connsiteY247" fmla="*/ 205977 h 426863"/>
                <a:gd name="connsiteX248" fmla="*/ 259736 w 290722"/>
                <a:gd name="connsiteY248" fmla="*/ 205885 h 426863"/>
                <a:gd name="connsiteX249" fmla="*/ 260354 w 290722"/>
                <a:gd name="connsiteY249" fmla="*/ 205725 h 426863"/>
                <a:gd name="connsiteX250" fmla="*/ 261383 w 290722"/>
                <a:gd name="connsiteY250" fmla="*/ 205313 h 426863"/>
                <a:gd name="connsiteX251" fmla="*/ 261863 w 290722"/>
                <a:gd name="connsiteY251" fmla="*/ 205084 h 426863"/>
                <a:gd name="connsiteX252" fmla="*/ 261154 w 290722"/>
                <a:gd name="connsiteY252" fmla="*/ 203183 h 426863"/>
                <a:gd name="connsiteX253" fmla="*/ 261040 w 290722"/>
                <a:gd name="connsiteY253" fmla="*/ 202908 h 426863"/>
                <a:gd name="connsiteX254" fmla="*/ 261040 w 290722"/>
                <a:gd name="connsiteY254" fmla="*/ 202816 h 426863"/>
                <a:gd name="connsiteX255" fmla="*/ 261040 w 290722"/>
                <a:gd name="connsiteY255" fmla="*/ 202794 h 426863"/>
                <a:gd name="connsiteX256" fmla="*/ 260994 w 290722"/>
                <a:gd name="connsiteY256" fmla="*/ 202656 h 426863"/>
                <a:gd name="connsiteX257" fmla="*/ 260765 w 290722"/>
                <a:gd name="connsiteY257" fmla="*/ 202129 h 426863"/>
                <a:gd name="connsiteX258" fmla="*/ 259759 w 290722"/>
                <a:gd name="connsiteY258" fmla="*/ 200068 h 426863"/>
                <a:gd name="connsiteX259" fmla="*/ 259233 w 290722"/>
                <a:gd name="connsiteY259" fmla="*/ 199084 h 426863"/>
                <a:gd name="connsiteX260" fmla="*/ 258776 w 290722"/>
                <a:gd name="connsiteY260" fmla="*/ 198145 h 426863"/>
                <a:gd name="connsiteX261" fmla="*/ 257793 w 290722"/>
                <a:gd name="connsiteY261" fmla="*/ 196404 h 426863"/>
                <a:gd name="connsiteX262" fmla="*/ 256718 w 290722"/>
                <a:gd name="connsiteY262" fmla="*/ 194664 h 426863"/>
                <a:gd name="connsiteX263" fmla="*/ 255575 w 290722"/>
                <a:gd name="connsiteY263" fmla="*/ 192877 h 426863"/>
                <a:gd name="connsiteX264" fmla="*/ 254957 w 290722"/>
                <a:gd name="connsiteY264" fmla="*/ 192007 h 426863"/>
                <a:gd name="connsiteX265" fmla="*/ 254637 w 290722"/>
                <a:gd name="connsiteY265" fmla="*/ 191595 h 426863"/>
                <a:gd name="connsiteX266" fmla="*/ 254568 w 290722"/>
                <a:gd name="connsiteY266" fmla="*/ 191526 h 426863"/>
                <a:gd name="connsiteX267" fmla="*/ 254706 w 290722"/>
                <a:gd name="connsiteY267" fmla="*/ 191663 h 426863"/>
                <a:gd name="connsiteX268" fmla="*/ 254706 w 290722"/>
                <a:gd name="connsiteY268" fmla="*/ 191663 h 426863"/>
                <a:gd name="connsiteX269" fmla="*/ 254706 w 290722"/>
                <a:gd name="connsiteY269" fmla="*/ 191641 h 426863"/>
                <a:gd name="connsiteX270" fmla="*/ 254637 w 290722"/>
                <a:gd name="connsiteY270" fmla="*/ 191526 h 426863"/>
                <a:gd name="connsiteX271" fmla="*/ 254477 w 290722"/>
                <a:gd name="connsiteY271" fmla="*/ 191297 h 426863"/>
                <a:gd name="connsiteX272" fmla="*/ 253310 w 290722"/>
                <a:gd name="connsiteY272" fmla="*/ 189717 h 426863"/>
                <a:gd name="connsiteX273" fmla="*/ 253334 w 290722"/>
                <a:gd name="connsiteY273" fmla="*/ 189717 h 426863"/>
                <a:gd name="connsiteX274" fmla="*/ 253631 w 290722"/>
                <a:gd name="connsiteY274" fmla="*/ 190060 h 426863"/>
                <a:gd name="connsiteX275" fmla="*/ 253357 w 290722"/>
                <a:gd name="connsiteY275" fmla="*/ 189694 h 426863"/>
                <a:gd name="connsiteX276" fmla="*/ 253928 w 290722"/>
                <a:gd name="connsiteY276" fmla="*/ 189580 h 426863"/>
                <a:gd name="connsiteX277" fmla="*/ 254706 w 290722"/>
                <a:gd name="connsiteY277" fmla="*/ 189350 h 426863"/>
                <a:gd name="connsiteX278" fmla="*/ 256238 w 290722"/>
                <a:gd name="connsiteY278" fmla="*/ 188893 h 426863"/>
                <a:gd name="connsiteX279" fmla="*/ 259302 w 290722"/>
                <a:gd name="connsiteY279" fmla="*/ 187770 h 426863"/>
                <a:gd name="connsiteX280" fmla="*/ 265202 w 290722"/>
                <a:gd name="connsiteY280" fmla="*/ 185389 h 426863"/>
                <a:gd name="connsiteX281" fmla="*/ 265133 w 290722"/>
                <a:gd name="connsiteY281" fmla="*/ 185389 h 426863"/>
                <a:gd name="connsiteX282" fmla="*/ 266986 w 290722"/>
                <a:gd name="connsiteY282" fmla="*/ 184839 h 426863"/>
                <a:gd name="connsiteX283" fmla="*/ 268792 w 290722"/>
                <a:gd name="connsiteY283" fmla="*/ 184289 h 426863"/>
                <a:gd name="connsiteX284" fmla="*/ 270233 w 290722"/>
                <a:gd name="connsiteY284" fmla="*/ 183946 h 426863"/>
                <a:gd name="connsiteX285" fmla="*/ 270690 w 290722"/>
                <a:gd name="connsiteY285" fmla="*/ 183877 h 426863"/>
                <a:gd name="connsiteX286" fmla="*/ 272565 w 290722"/>
                <a:gd name="connsiteY286" fmla="*/ 183533 h 426863"/>
                <a:gd name="connsiteX287" fmla="*/ 274006 w 290722"/>
                <a:gd name="connsiteY287" fmla="*/ 183533 h 426863"/>
                <a:gd name="connsiteX288" fmla="*/ 274715 w 290722"/>
                <a:gd name="connsiteY288" fmla="*/ 183511 h 426863"/>
                <a:gd name="connsiteX289" fmla="*/ 275309 w 290722"/>
                <a:gd name="connsiteY289" fmla="*/ 183579 h 426863"/>
                <a:gd name="connsiteX290" fmla="*/ 275401 w 290722"/>
                <a:gd name="connsiteY290" fmla="*/ 183579 h 426863"/>
                <a:gd name="connsiteX291" fmla="*/ 276201 w 290722"/>
                <a:gd name="connsiteY291" fmla="*/ 183740 h 426863"/>
                <a:gd name="connsiteX292" fmla="*/ 276499 w 290722"/>
                <a:gd name="connsiteY292" fmla="*/ 183831 h 426863"/>
                <a:gd name="connsiteX293" fmla="*/ 276842 w 290722"/>
                <a:gd name="connsiteY293" fmla="*/ 183968 h 426863"/>
                <a:gd name="connsiteX294" fmla="*/ 277185 w 290722"/>
                <a:gd name="connsiteY294" fmla="*/ 184152 h 426863"/>
                <a:gd name="connsiteX295" fmla="*/ 277459 w 290722"/>
                <a:gd name="connsiteY295" fmla="*/ 184289 h 426863"/>
                <a:gd name="connsiteX296" fmla="*/ 277710 w 290722"/>
                <a:gd name="connsiteY296" fmla="*/ 184472 h 426863"/>
                <a:gd name="connsiteX297" fmla="*/ 277756 w 290722"/>
                <a:gd name="connsiteY297" fmla="*/ 184404 h 426863"/>
                <a:gd name="connsiteX298" fmla="*/ 277756 w 290722"/>
                <a:gd name="connsiteY298" fmla="*/ 184450 h 426863"/>
                <a:gd name="connsiteX299" fmla="*/ 277825 w 290722"/>
                <a:gd name="connsiteY299" fmla="*/ 184518 h 426863"/>
                <a:gd name="connsiteX300" fmla="*/ 277825 w 290722"/>
                <a:gd name="connsiteY300" fmla="*/ 184564 h 426863"/>
                <a:gd name="connsiteX301" fmla="*/ 277871 w 290722"/>
                <a:gd name="connsiteY301" fmla="*/ 184587 h 426863"/>
                <a:gd name="connsiteX302" fmla="*/ 278031 w 290722"/>
                <a:gd name="connsiteY302" fmla="*/ 184816 h 426863"/>
                <a:gd name="connsiteX303" fmla="*/ 278717 w 290722"/>
                <a:gd name="connsiteY303" fmla="*/ 184885 h 426863"/>
                <a:gd name="connsiteX304" fmla="*/ 278923 w 290722"/>
                <a:gd name="connsiteY304" fmla="*/ 184679 h 426863"/>
                <a:gd name="connsiteX305" fmla="*/ 279083 w 290722"/>
                <a:gd name="connsiteY305" fmla="*/ 184427 h 426863"/>
                <a:gd name="connsiteX306" fmla="*/ 278488 w 290722"/>
                <a:gd name="connsiteY306" fmla="*/ 183831 h 426863"/>
                <a:gd name="connsiteX307" fmla="*/ 278762 w 290722"/>
                <a:gd name="connsiteY307" fmla="*/ 183946 h 426863"/>
                <a:gd name="connsiteX308" fmla="*/ 278923 w 290722"/>
                <a:gd name="connsiteY308" fmla="*/ 184152 h 426863"/>
                <a:gd name="connsiteX309" fmla="*/ 278923 w 290722"/>
                <a:gd name="connsiteY309" fmla="*/ 184152 h 426863"/>
                <a:gd name="connsiteX310" fmla="*/ 278923 w 290722"/>
                <a:gd name="connsiteY310" fmla="*/ 184083 h 426863"/>
                <a:gd name="connsiteX311" fmla="*/ 278877 w 290722"/>
                <a:gd name="connsiteY311" fmla="*/ 183923 h 426863"/>
                <a:gd name="connsiteX312" fmla="*/ 278762 w 290722"/>
                <a:gd name="connsiteY312" fmla="*/ 183671 h 426863"/>
                <a:gd name="connsiteX313" fmla="*/ 278511 w 290722"/>
                <a:gd name="connsiteY313" fmla="*/ 183190 h 426863"/>
                <a:gd name="connsiteX314" fmla="*/ 278191 w 290722"/>
                <a:gd name="connsiteY314" fmla="*/ 182732 h 426863"/>
                <a:gd name="connsiteX315" fmla="*/ 278031 w 290722"/>
                <a:gd name="connsiteY315" fmla="*/ 182572 h 426863"/>
                <a:gd name="connsiteX316" fmla="*/ 278031 w 290722"/>
                <a:gd name="connsiteY316" fmla="*/ 182572 h 426863"/>
                <a:gd name="connsiteX317" fmla="*/ 278031 w 290722"/>
                <a:gd name="connsiteY317" fmla="*/ 182549 h 426863"/>
                <a:gd name="connsiteX318" fmla="*/ 277939 w 290722"/>
                <a:gd name="connsiteY318" fmla="*/ 182434 h 426863"/>
                <a:gd name="connsiteX319" fmla="*/ 277939 w 290722"/>
                <a:gd name="connsiteY319" fmla="*/ 182434 h 426863"/>
                <a:gd name="connsiteX320" fmla="*/ 277894 w 290722"/>
                <a:gd name="connsiteY320" fmla="*/ 182388 h 426863"/>
                <a:gd name="connsiteX321" fmla="*/ 277802 w 290722"/>
                <a:gd name="connsiteY321" fmla="*/ 182320 h 426863"/>
                <a:gd name="connsiteX322" fmla="*/ 277505 w 290722"/>
                <a:gd name="connsiteY322" fmla="*/ 181999 h 426863"/>
                <a:gd name="connsiteX323" fmla="*/ 277345 w 290722"/>
                <a:gd name="connsiteY323" fmla="*/ 181816 h 426863"/>
                <a:gd name="connsiteX324" fmla="*/ 277070 w 290722"/>
                <a:gd name="connsiteY324" fmla="*/ 181633 h 426863"/>
                <a:gd name="connsiteX325" fmla="*/ 276338 w 290722"/>
                <a:gd name="connsiteY325" fmla="*/ 181129 h 426863"/>
                <a:gd name="connsiteX326" fmla="*/ 276430 w 290722"/>
                <a:gd name="connsiteY326" fmla="*/ 181175 h 426863"/>
                <a:gd name="connsiteX327" fmla="*/ 275675 w 290722"/>
                <a:gd name="connsiteY327" fmla="*/ 180694 h 426863"/>
                <a:gd name="connsiteX328" fmla="*/ 274944 w 290722"/>
                <a:gd name="connsiteY328" fmla="*/ 180373 h 426863"/>
                <a:gd name="connsiteX329" fmla="*/ 273732 w 290722"/>
                <a:gd name="connsiteY329" fmla="*/ 179892 h 426863"/>
                <a:gd name="connsiteX330" fmla="*/ 273732 w 290722"/>
                <a:gd name="connsiteY330" fmla="*/ 179892 h 426863"/>
                <a:gd name="connsiteX331" fmla="*/ 273617 w 290722"/>
                <a:gd name="connsiteY331" fmla="*/ 179846 h 426863"/>
                <a:gd name="connsiteX332" fmla="*/ 269958 w 290722"/>
                <a:gd name="connsiteY332" fmla="*/ 179068 h 426863"/>
                <a:gd name="connsiteX333" fmla="*/ 266597 w 290722"/>
                <a:gd name="connsiteY333" fmla="*/ 178793 h 426863"/>
                <a:gd name="connsiteX334" fmla="*/ 264813 w 290722"/>
                <a:gd name="connsiteY334" fmla="*/ 178724 h 426863"/>
                <a:gd name="connsiteX335" fmla="*/ 264401 w 290722"/>
                <a:gd name="connsiteY335" fmla="*/ 178724 h 426863"/>
                <a:gd name="connsiteX336" fmla="*/ 264196 w 290722"/>
                <a:gd name="connsiteY336" fmla="*/ 178724 h 426863"/>
                <a:gd name="connsiteX337" fmla="*/ 263784 w 290722"/>
                <a:gd name="connsiteY337" fmla="*/ 178724 h 426863"/>
                <a:gd name="connsiteX338" fmla="*/ 262938 w 290722"/>
                <a:gd name="connsiteY338" fmla="*/ 178793 h 426863"/>
                <a:gd name="connsiteX339" fmla="*/ 261177 w 290722"/>
                <a:gd name="connsiteY339" fmla="*/ 178953 h 426863"/>
                <a:gd name="connsiteX340" fmla="*/ 259508 w 290722"/>
                <a:gd name="connsiteY340" fmla="*/ 179136 h 426863"/>
                <a:gd name="connsiteX341" fmla="*/ 256146 w 290722"/>
                <a:gd name="connsiteY341" fmla="*/ 179503 h 426863"/>
                <a:gd name="connsiteX342" fmla="*/ 254477 w 290722"/>
                <a:gd name="connsiteY342" fmla="*/ 179686 h 426863"/>
                <a:gd name="connsiteX343" fmla="*/ 254363 w 290722"/>
                <a:gd name="connsiteY343" fmla="*/ 179686 h 426863"/>
                <a:gd name="connsiteX344" fmla="*/ 254340 w 290722"/>
                <a:gd name="connsiteY344" fmla="*/ 179686 h 426863"/>
                <a:gd name="connsiteX345" fmla="*/ 254477 w 290722"/>
                <a:gd name="connsiteY345" fmla="*/ 179663 h 426863"/>
                <a:gd name="connsiteX346" fmla="*/ 254202 w 290722"/>
                <a:gd name="connsiteY346" fmla="*/ 179663 h 426863"/>
                <a:gd name="connsiteX347" fmla="*/ 253768 w 290722"/>
                <a:gd name="connsiteY347" fmla="*/ 179663 h 426863"/>
                <a:gd name="connsiteX348" fmla="*/ 252922 w 290722"/>
                <a:gd name="connsiteY348" fmla="*/ 179663 h 426863"/>
                <a:gd name="connsiteX349" fmla="*/ 252487 w 290722"/>
                <a:gd name="connsiteY349" fmla="*/ 179686 h 426863"/>
                <a:gd name="connsiteX350" fmla="*/ 252144 w 290722"/>
                <a:gd name="connsiteY350" fmla="*/ 179686 h 426863"/>
                <a:gd name="connsiteX351" fmla="*/ 252144 w 290722"/>
                <a:gd name="connsiteY351" fmla="*/ 179686 h 426863"/>
                <a:gd name="connsiteX352" fmla="*/ 252396 w 290722"/>
                <a:gd name="connsiteY352" fmla="*/ 179640 h 426863"/>
                <a:gd name="connsiteX353" fmla="*/ 252350 w 290722"/>
                <a:gd name="connsiteY353" fmla="*/ 179640 h 426863"/>
                <a:gd name="connsiteX354" fmla="*/ 251504 w 290722"/>
                <a:gd name="connsiteY354" fmla="*/ 179594 h 426863"/>
                <a:gd name="connsiteX355" fmla="*/ 250681 w 290722"/>
                <a:gd name="connsiteY355" fmla="*/ 179594 h 426863"/>
                <a:gd name="connsiteX356" fmla="*/ 250246 w 290722"/>
                <a:gd name="connsiteY356" fmla="*/ 179571 h 426863"/>
                <a:gd name="connsiteX357" fmla="*/ 250041 w 290722"/>
                <a:gd name="connsiteY357" fmla="*/ 179571 h 426863"/>
                <a:gd name="connsiteX358" fmla="*/ 250361 w 290722"/>
                <a:gd name="connsiteY358" fmla="*/ 179571 h 426863"/>
                <a:gd name="connsiteX359" fmla="*/ 250269 w 290722"/>
                <a:gd name="connsiteY359" fmla="*/ 179571 h 426863"/>
                <a:gd name="connsiteX360" fmla="*/ 250155 w 290722"/>
                <a:gd name="connsiteY360" fmla="*/ 179549 h 426863"/>
                <a:gd name="connsiteX361" fmla="*/ 248485 w 290722"/>
                <a:gd name="connsiteY361" fmla="*/ 179319 h 426863"/>
                <a:gd name="connsiteX362" fmla="*/ 248074 w 290722"/>
                <a:gd name="connsiteY362" fmla="*/ 179251 h 426863"/>
                <a:gd name="connsiteX363" fmla="*/ 247983 w 290722"/>
                <a:gd name="connsiteY363" fmla="*/ 179251 h 426863"/>
                <a:gd name="connsiteX364" fmla="*/ 247937 w 290722"/>
                <a:gd name="connsiteY364" fmla="*/ 179228 h 426863"/>
                <a:gd name="connsiteX365" fmla="*/ 248234 w 290722"/>
                <a:gd name="connsiteY365" fmla="*/ 179251 h 426863"/>
                <a:gd name="connsiteX366" fmla="*/ 248028 w 290722"/>
                <a:gd name="connsiteY366" fmla="*/ 179205 h 426863"/>
                <a:gd name="connsiteX367" fmla="*/ 247365 w 290722"/>
                <a:gd name="connsiteY367" fmla="*/ 179045 h 426863"/>
                <a:gd name="connsiteX368" fmla="*/ 244735 w 290722"/>
                <a:gd name="connsiteY368" fmla="*/ 178175 h 426863"/>
                <a:gd name="connsiteX369" fmla="*/ 242266 w 290722"/>
                <a:gd name="connsiteY369" fmla="*/ 177006 h 426863"/>
                <a:gd name="connsiteX370" fmla="*/ 240802 w 290722"/>
                <a:gd name="connsiteY370" fmla="*/ 176182 h 426863"/>
                <a:gd name="connsiteX371" fmla="*/ 240070 w 290722"/>
                <a:gd name="connsiteY371" fmla="*/ 175770 h 426863"/>
                <a:gd name="connsiteX372" fmla="*/ 239476 w 290722"/>
                <a:gd name="connsiteY372" fmla="*/ 175403 h 426863"/>
                <a:gd name="connsiteX373" fmla="*/ 236686 w 290722"/>
                <a:gd name="connsiteY373" fmla="*/ 173571 h 426863"/>
                <a:gd name="connsiteX374" fmla="*/ 231015 w 290722"/>
                <a:gd name="connsiteY374" fmla="*/ 170022 h 426863"/>
                <a:gd name="connsiteX375" fmla="*/ 229574 w 290722"/>
                <a:gd name="connsiteY375" fmla="*/ 169128 h 426863"/>
                <a:gd name="connsiteX376" fmla="*/ 227424 w 290722"/>
                <a:gd name="connsiteY376" fmla="*/ 168121 h 426863"/>
                <a:gd name="connsiteX377" fmla="*/ 225892 w 290722"/>
                <a:gd name="connsiteY377" fmla="*/ 167433 h 426863"/>
                <a:gd name="connsiteX378" fmla="*/ 224360 w 290722"/>
                <a:gd name="connsiteY378" fmla="*/ 166792 h 426863"/>
                <a:gd name="connsiteX379" fmla="*/ 224269 w 290722"/>
                <a:gd name="connsiteY379" fmla="*/ 166792 h 426863"/>
                <a:gd name="connsiteX380" fmla="*/ 223766 w 290722"/>
                <a:gd name="connsiteY380" fmla="*/ 166609 h 426863"/>
                <a:gd name="connsiteX381" fmla="*/ 223491 w 290722"/>
                <a:gd name="connsiteY381" fmla="*/ 166540 h 426863"/>
                <a:gd name="connsiteX382" fmla="*/ 223125 w 290722"/>
                <a:gd name="connsiteY382" fmla="*/ 166449 h 426863"/>
                <a:gd name="connsiteX383" fmla="*/ 223080 w 290722"/>
                <a:gd name="connsiteY383" fmla="*/ 166426 h 426863"/>
                <a:gd name="connsiteX384" fmla="*/ 222462 w 290722"/>
                <a:gd name="connsiteY384" fmla="*/ 166288 h 426863"/>
                <a:gd name="connsiteX385" fmla="*/ 221365 w 290722"/>
                <a:gd name="connsiteY385" fmla="*/ 166014 h 426863"/>
                <a:gd name="connsiteX386" fmla="*/ 221204 w 290722"/>
                <a:gd name="connsiteY386" fmla="*/ 166014 h 426863"/>
                <a:gd name="connsiteX387" fmla="*/ 220861 w 290722"/>
                <a:gd name="connsiteY387" fmla="*/ 165922 h 426863"/>
                <a:gd name="connsiteX388" fmla="*/ 218552 w 290722"/>
                <a:gd name="connsiteY388" fmla="*/ 165601 h 426863"/>
                <a:gd name="connsiteX389" fmla="*/ 216997 w 290722"/>
                <a:gd name="connsiteY389" fmla="*/ 165556 h 426863"/>
                <a:gd name="connsiteX390" fmla="*/ 215419 w 290722"/>
                <a:gd name="connsiteY390" fmla="*/ 165556 h 426863"/>
                <a:gd name="connsiteX391" fmla="*/ 215487 w 290722"/>
                <a:gd name="connsiteY391" fmla="*/ 165556 h 426863"/>
                <a:gd name="connsiteX392" fmla="*/ 213406 w 290722"/>
                <a:gd name="connsiteY392" fmla="*/ 165716 h 426863"/>
                <a:gd name="connsiteX393" fmla="*/ 212377 w 290722"/>
                <a:gd name="connsiteY393" fmla="*/ 165807 h 426863"/>
                <a:gd name="connsiteX394" fmla="*/ 211852 w 290722"/>
                <a:gd name="connsiteY394" fmla="*/ 165853 h 426863"/>
                <a:gd name="connsiteX395" fmla="*/ 211714 w 290722"/>
                <a:gd name="connsiteY395" fmla="*/ 165853 h 426863"/>
                <a:gd name="connsiteX396" fmla="*/ 211142 w 290722"/>
                <a:gd name="connsiteY396" fmla="*/ 165945 h 426863"/>
                <a:gd name="connsiteX397" fmla="*/ 211097 w 290722"/>
                <a:gd name="connsiteY397" fmla="*/ 165945 h 426863"/>
                <a:gd name="connsiteX398" fmla="*/ 211028 w 290722"/>
                <a:gd name="connsiteY398" fmla="*/ 165991 h 426863"/>
                <a:gd name="connsiteX399" fmla="*/ 210731 w 290722"/>
                <a:gd name="connsiteY399" fmla="*/ 166059 h 426863"/>
                <a:gd name="connsiteX400" fmla="*/ 206066 w 290722"/>
                <a:gd name="connsiteY400" fmla="*/ 167273 h 426863"/>
                <a:gd name="connsiteX401" fmla="*/ 201607 w 290722"/>
                <a:gd name="connsiteY401" fmla="*/ 168922 h 426863"/>
                <a:gd name="connsiteX402" fmla="*/ 199457 w 290722"/>
                <a:gd name="connsiteY402" fmla="*/ 169907 h 426863"/>
                <a:gd name="connsiteX403" fmla="*/ 197605 w 290722"/>
                <a:gd name="connsiteY403" fmla="*/ 170846 h 426863"/>
                <a:gd name="connsiteX404" fmla="*/ 196690 w 290722"/>
                <a:gd name="connsiteY404" fmla="*/ 171327 h 426863"/>
                <a:gd name="connsiteX405" fmla="*/ 195593 w 290722"/>
                <a:gd name="connsiteY405" fmla="*/ 171968 h 426863"/>
                <a:gd name="connsiteX406" fmla="*/ 193672 w 290722"/>
                <a:gd name="connsiteY406" fmla="*/ 173113 h 426863"/>
                <a:gd name="connsiteX407" fmla="*/ 189898 w 290722"/>
                <a:gd name="connsiteY407" fmla="*/ 175472 h 426863"/>
                <a:gd name="connsiteX408" fmla="*/ 186468 w 290722"/>
                <a:gd name="connsiteY408" fmla="*/ 177808 h 426863"/>
                <a:gd name="connsiteX409" fmla="*/ 185622 w 290722"/>
                <a:gd name="connsiteY409" fmla="*/ 178403 h 426863"/>
                <a:gd name="connsiteX410" fmla="*/ 185096 w 290722"/>
                <a:gd name="connsiteY410" fmla="*/ 178793 h 426863"/>
                <a:gd name="connsiteX411" fmla="*/ 184685 w 290722"/>
                <a:gd name="connsiteY411" fmla="*/ 179136 h 426863"/>
                <a:gd name="connsiteX412" fmla="*/ 183038 w 290722"/>
                <a:gd name="connsiteY412" fmla="*/ 180396 h 426863"/>
                <a:gd name="connsiteX413" fmla="*/ 176406 w 290722"/>
                <a:gd name="connsiteY413" fmla="*/ 185457 h 426863"/>
                <a:gd name="connsiteX414" fmla="*/ 175995 w 290722"/>
                <a:gd name="connsiteY414" fmla="*/ 185778 h 426863"/>
                <a:gd name="connsiteX415" fmla="*/ 175995 w 290722"/>
                <a:gd name="connsiteY415" fmla="*/ 185778 h 426863"/>
                <a:gd name="connsiteX416" fmla="*/ 176155 w 290722"/>
                <a:gd name="connsiteY416" fmla="*/ 185686 h 426863"/>
                <a:gd name="connsiteX417" fmla="*/ 176155 w 290722"/>
                <a:gd name="connsiteY417" fmla="*/ 185686 h 426863"/>
                <a:gd name="connsiteX418" fmla="*/ 176109 w 290722"/>
                <a:gd name="connsiteY418" fmla="*/ 185709 h 426863"/>
                <a:gd name="connsiteX419" fmla="*/ 176018 w 290722"/>
                <a:gd name="connsiteY419" fmla="*/ 185801 h 426863"/>
                <a:gd name="connsiteX420" fmla="*/ 175812 w 290722"/>
                <a:gd name="connsiteY420" fmla="*/ 185938 h 426863"/>
                <a:gd name="connsiteX421" fmla="*/ 174966 w 290722"/>
                <a:gd name="connsiteY421" fmla="*/ 186556 h 426863"/>
                <a:gd name="connsiteX422" fmla="*/ 173273 w 290722"/>
                <a:gd name="connsiteY422" fmla="*/ 187793 h 426863"/>
                <a:gd name="connsiteX423" fmla="*/ 169889 w 290722"/>
                <a:gd name="connsiteY423" fmla="*/ 190221 h 426863"/>
                <a:gd name="connsiteX424" fmla="*/ 168197 w 290722"/>
                <a:gd name="connsiteY424" fmla="*/ 191434 h 426863"/>
                <a:gd name="connsiteX425" fmla="*/ 167991 w 290722"/>
                <a:gd name="connsiteY425" fmla="*/ 191595 h 426863"/>
                <a:gd name="connsiteX426" fmla="*/ 167968 w 290722"/>
                <a:gd name="connsiteY426" fmla="*/ 191595 h 426863"/>
                <a:gd name="connsiteX427" fmla="*/ 167602 w 290722"/>
                <a:gd name="connsiteY427" fmla="*/ 191847 h 426863"/>
                <a:gd name="connsiteX428" fmla="*/ 166802 w 290722"/>
                <a:gd name="connsiteY428" fmla="*/ 192328 h 426863"/>
                <a:gd name="connsiteX429" fmla="*/ 163921 w 290722"/>
                <a:gd name="connsiteY429" fmla="*/ 193862 h 426863"/>
                <a:gd name="connsiteX430" fmla="*/ 163601 w 290722"/>
                <a:gd name="connsiteY430" fmla="*/ 193999 h 426863"/>
                <a:gd name="connsiteX431" fmla="*/ 163097 w 290722"/>
                <a:gd name="connsiteY431" fmla="*/ 194160 h 426863"/>
                <a:gd name="connsiteX432" fmla="*/ 162800 w 290722"/>
                <a:gd name="connsiteY432" fmla="*/ 194251 h 426863"/>
                <a:gd name="connsiteX433" fmla="*/ 161222 w 290722"/>
                <a:gd name="connsiteY433" fmla="*/ 189511 h 426863"/>
                <a:gd name="connsiteX434" fmla="*/ 158867 w 290722"/>
                <a:gd name="connsiteY434" fmla="*/ 178151 h 426863"/>
                <a:gd name="connsiteX435" fmla="*/ 158249 w 290722"/>
                <a:gd name="connsiteY435" fmla="*/ 172403 h 426863"/>
                <a:gd name="connsiteX436" fmla="*/ 158066 w 290722"/>
                <a:gd name="connsiteY436" fmla="*/ 169403 h 426863"/>
                <a:gd name="connsiteX437" fmla="*/ 158021 w 290722"/>
                <a:gd name="connsiteY437" fmla="*/ 168647 h 426863"/>
                <a:gd name="connsiteX438" fmla="*/ 158021 w 290722"/>
                <a:gd name="connsiteY438" fmla="*/ 168372 h 426863"/>
                <a:gd name="connsiteX439" fmla="*/ 158021 w 290722"/>
                <a:gd name="connsiteY439" fmla="*/ 166518 h 426863"/>
                <a:gd name="connsiteX440" fmla="*/ 158066 w 290722"/>
                <a:gd name="connsiteY440" fmla="*/ 160632 h 426863"/>
                <a:gd name="connsiteX441" fmla="*/ 158455 w 290722"/>
                <a:gd name="connsiteY441" fmla="*/ 154746 h 426863"/>
                <a:gd name="connsiteX442" fmla="*/ 159896 w 290722"/>
                <a:gd name="connsiteY442" fmla="*/ 143204 h 426863"/>
                <a:gd name="connsiteX443" fmla="*/ 161291 w 290722"/>
                <a:gd name="connsiteY443" fmla="*/ 137341 h 426863"/>
                <a:gd name="connsiteX444" fmla="*/ 161657 w 290722"/>
                <a:gd name="connsiteY444" fmla="*/ 135898 h 426863"/>
                <a:gd name="connsiteX445" fmla="*/ 161839 w 290722"/>
                <a:gd name="connsiteY445" fmla="*/ 135142 h 426863"/>
                <a:gd name="connsiteX446" fmla="*/ 161886 w 290722"/>
                <a:gd name="connsiteY446" fmla="*/ 134845 h 426863"/>
                <a:gd name="connsiteX447" fmla="*/ 161886 w 290722"/>
                <a:gd name="connsiteY447" fmla="*/ 134776 h 426863"/>
                <a:gd name="connsiteX448" fmla="*/ 161977 w 290722"/>
                <a:gd name="connsiteY448" fmla="*/ 134593 h 426863"/>
                <a:gd name="connsiteX449" fmla="*/ 162960 w 290722"/>
                <a:gd name="connsiteY449" fmla="*/ 131867 h 426863"/>
                <a:gd name="connsiteX450" fmla="*/ 164081 w 290722"/>
                <a:gd name="connsiteY450" fmla="*/ 129211 h 426863"/>
                <a:gd name="connsiteX451" fmla="*/ 165293 w 290722"/>
                <a:gd name="connsiteY451" fmla="*/ 126646 h 426863"/>
                <a:gd name="connsiteX452" fmla="*/ 166642 w 290722"/>
                <a:gd name="connsiteY452" fmla="*/ 124149 h 426863"/>
                <a:gd name="connsiteX453" fmla="*/ 168265 w 290722"/>
                <a:gd name="connsiteY453" fmla="*/ 121608 h 426863"/>
                <a:gd name="connsiteX454" fmla="*/ 184364 w 290722"/>
                <a:gd name="connsiteY454" fmla="*/ 104729 h 426863"/>
                <a:gd name="connsiteX455" fmla="*/ 193466 w 290722"/>
                <a:gd name="connsiteY455" fmla="*/ 96965 h 426863"/>
                <a:gd name="connsiteX456" fmla="*/ 202819 w 290722"/>
                <a:gd name="connsiteY456" fmla="*/ 89431 h 426863"/>
                <a:gd name="connsiteX457" fmla="*/ 212217 w 290722"/>
                <a:gd name="connsiteY457" fmla="*/ 81827 h 426863"/>
                <a:gd name="connsiteX458" fmla="*/ 216699 w 290722"/>
                <a:gd name="connsiteY458" fmla="*/ 77728 h 426863"/>
                <a:gd name="connsiteX459" fmla="*/ 220930 w 290722"/>
                <a:gd name="connsiteY459" fmla="*/ 73194 h 426863"/>
                <a:gd name="connsiteX460" fmla="*/ 222851 w 290722"/>
                <a:gd name="connsiteY460" fmla="*/ 70834 h 426863"/>
                <a:gd name="connsiteX461" fmla="*/ 224634 w 290722"/>
                <a:gd name="connsiteY461" fmla="*/ 68407 h 426863"/>
                <a:gd name="connsiteX462" fmla="*/ 226441 w 290722"/>
                <a:gd name="connsiteY462" fmla="*/ 65911 h 426863"/>
                <a:gd name="connsiteX463" fmla="*/ 228042 w 290722"/>
                <a:gd name="connsiteY463" fmla="*/ 63277 h 426863"/>
                <a:gd name="connsiteX464" fmla="*/ 232912 w 290722"/>
                <a:gd name="connsiteY464" fmla="*/ 51986 h 426863"/>
                <a:gd name="connsiteX465" fmla="*/ 234856 w 290722"/>
                <a:gd name="connsiteY465" fmla="*/ 27757 h 426863"/>
                <a:gd name="connsiteX466" fmla="*/ 234422 w 290722"/>
                <a:gd name="connsiteY466" fmla="*/ 24711 h 426863"/>
                <a:gd name="connsiteX467" fmla="*/ 233804 w 290722"/>
                <a:gd name="connsiteY467" fmla="*/ 21779 h 426863"/>
                <a:gd name="connsiteX468" fmla="*/ 232089 w 290722"/>
                <a:gd name="connsiteY468" fmla="*/ 15894 h 426863"/>
                <a:gd name="connsiteX469" fmla="*/ 229940 w 290722"/>
                <a:gd name="connsiteY469" fmla="*/ 10237 h 426863"/>
                <a:gd name="connsiteX470" fmla="*/ 229345 w 290722"/>
                <a:gd name="connsiteY470" fmla="*/ 8840 h 426863"/>
                <a:gd name="connsiteX471" fmla="*/ 228614 w 290722"/>
                <a:gd name="connsiteY471" fmla="*/ 7466 h 426863"/>
                <a:gd name="connsiteX472" fmla="*/ 224612 w 290722"/>
                <a:gd name="connsiteY472" fmla="*/ 0 h 426863"/>
                <a:gd name="connsiteX473" fmla="*/ 227219 w 290722"/>
                <a:gd name="connsiteY473" fmla="*/ 8909 h 426863"/>
                <a:gd name="connsiteX474" fmla="*/ 227996 w 290722"/>
                <a:gd name="connsiteY474" fmla="*/ 12458 h 426863"/>
                <a:gd name="connsiteX475" fmla="*/ 229048 w 290722"/>
                <a:gd name="connsiteY475" fmla="*/ 19855 h 426863"/>
                <a:gd name="connsiteX476" fmla="*/ 228842 w 290722"/>
                <a:gd name="connsiteY476" fmla="*/ 34329 h 426863"/>
                <a:gd name="connsiteX477" fmla="*/ 228133 w 290722"/>
                <a:gd name="connsiteY477" fmla="*/ 38016 h 426863"/>
                <a:gd name="connsiteX478" fmla="*/ 227790 w 290722"/>
                <a:gd name="connsiteY478" fmla="*/ 39757 h 426863"/>
                <a:gd name="connsiteX479" fmla="*/ 227264 w 290722"/>
                <a:gd name="connsiteY479" fmla="*/ 41475 h 426863"/>
                <a:gd name="connsiteX480" fmla="*/ 226212 w 290722"/>
                <a:gd name="connsiteY480" fmla="*/ 44887 h 426863"/>
                <a:gd name="connsiteX481" fmla="*/ 224772 w 290722"/>
                <a:gd name="connsiteY481" fmla="*/ 48162 h 426863"/>
                <a:gd name="connsiteX482" fmla="*/ 224063 w 290722"/>
                <a:gd name="connsiteY482" fmla="*/ 49811 h 426863"/>
                <a:gd name="connsiteX483" fmla="*/ 223194 w 290722"/>
                <a:gd name="connsiteY483" fmla="*/ 51322 h 426863"/>
                <a:gd name="connsiteX484" fmla="*/ 221479 w 290722"/>
                <a:gd name="connsiteY484" fmla="*/ 54346 h 426863"/>
                <a:gd name="connsiteX485" fmla="*/ 219329 w 290722"/>
                <a:gd name="connsiteY485" fmla="*/ 57368 h 426863"/>
                <a:gd name="connsiteX486" fmla="*/ 217683 w 290722"/>
                <a:gd name="connsiteY486" fmla="*/ 59636 h 426863"/>
                <a:gd name="connsiteX487" fmla="*/ 217545 w 290722"/>
                <a:gd name="connsiteY487" fmla="*/ 59842 h 426863"/>
                <a:gd name="connsiteX488" fmla="*/ 217477 w 290722"/>
                <a:gd name="connsiteY488" fmla="*/ 59956 h 426863"/>
                <a:gd name="connsiteX489" fmla="*/ 217545 w 290722"/>
                <a:gd name="connsiteY489" fmla="*/ 59842 h 426863"/>
                <a:gd name="connsiteX490" fmla="*/ 217500 w 290722"/>
                <a:gd name="connsiteY490" fmla="*/ 59888 h 426863"/>
                <a:gd name="connsiteX491" fmla="*/ 217180 w 290722"/>
                <a:gd name="connsiteY491" fmla="*/ 60163 h 426863"/>
                <a:gd name="connsiteX492" fmla="*/ 214824 w 290722"/>
                <a:gd name="connsiteY492" fmla="*/ 62682 h 426863"/>
                <a:gd name="connsiteX493" fmla="*/ 212309 w 290722"/>
                <a:gd name="connsiteY493" fmla="*/ 65155 h 426863"/>
                <a:gd name="connsiteX494" fmla="*/ 209450 w 290722"/>
                <a:gd name="connsiteY494" fmla="*/ 67582 h 426863"/>
                <a:gd name="connsiteX495" fmla="*/ 208741 w 290722"/>
                <a:gd name="connsiteY495" fmla="*/ 68178 h 426863"/>
                <a:gd name="connsiteX496" fmla="*/ 208375 w 290722"/>
                <a:gd name="connsiteY496" fmla="*/ 68499 h 426863"/>
                <a:gd name="connsiteX497" fmla="*/ 208284 w 290722"/>
                <a:gd name="connsiteY497" fmla="*/ 68590 h 426863"/>
                <a:gd name="connsiteX498" fmla="*/ 208215 w 290722"/>
                <a:gd name="connsiteY498" fmla="*/ 68636 h 426863"/>
                <a:gd name="connsiteX499" fmla="*/ 206706 w 290722"/>
                <a:gd name="connsiteY499" fmla="*/ 69758 h 426863"/>
                <a:gd name="connsiteX500" fmla="*/ 194426 w 290722"/>
                <a:gd name="connsiteY500" fmla="*/ 78026 h 426863"/>
                <a:gd name="connsiteX501" fmla="*/ 181917 w 290722"/>
                <a:gd name="connsiteY501" fmla="*/ 86430 h 426863"/>
                <a:gd name="connsiteX502" fmla="*/ 175629 w 290722"/>
                <a:gd name="connsiteY502" fmla="*/ 90873 h 426863"/>
                <a:gd name="connsiteX503" fmla="*/ 169706 w 290722"/>
                <a:gd name="connsiteY503" fmla="*/ 95477 h 426863"/>
                <a:gd name="connsiteX504" fmla="*/ 168974 w 290722"/>
                <a:gd name="connsiteY504" fmla="*/ 96072 h 426863"/>
                <a:gd name="connsiteX505" fmla="*/ 168608 w 290722"/>
                <a:gd name="connsiteY505" fmla="*/ 96347 h 426863"/>
                <a:gd name="connsiteX506" fmla="*/ 168288 w 290722"/>
                <a:gd name="connsiteY506" fmla="*/ 96622 h 426863"/>
                <a:gd name="connsiteX507" fmla="*/ 168105 w 290722"/>
                <a:gd name="connsiteY507" fmla="*/ 96759 h 426863"/>
                <a:gd name="connsiteX508" fmla="*/ 162480 w 290722"/>
                <a:gd name="connsiteY508" fmla="*/ 101706 h 426863"/>
                <a:gd name="connsiteX509" fmla="*/ 161771 w 290722"/>
                <a:gd name="connsiteY509" fmla="*/ 102347 h 426863"/>
                <a:gd name="connsiteX510" fmla="*/ 161588 w 290722"/>
                <a:gd name="connsiteY510" fmla="*/ 102508 h 426863"/>
                <a:gd name="connsiteX511" fmla="*/ 161496 w 290722"/>
                <a:gd name="connsiteY511" fmla="*/ 102576 h 426863"/>
                <a:gd name="connsiteX512" fmla="*/ 161085 w 290722"/>
                <a:gd name="connsiteY512" fmla="*/ 102965 h 426863"/>
                <a:gd name="connsiteX513" fmla="*/ 160742 w 290722"/>
                <a:gd name="connsiteY513" fmla="*/ 103332 h 426863"/>
                <a:gd name="connsiteX514" fmla="*/ 157952 w 290722"/>
                <a:gd name="connsiteY514" fmla="*/ 106240 h 426863"/>
                <a:gd name="connsiteX515" fmla="*/ 155482 w 290722"/>
                <a:gd name="connsiteY515" fmla="*/ 109103 h 426863"/>
                <a:gd name="connsiteX516" fmla="*/ 154568 w 290722"/>
                <a:gd name="connsiteY516" fmla="*/ 110157 h 426863"/>
                <a:gd name="connsiteX517" fmla="*/ 154202 w 290722"/>
                <a:gd name="connsiteY517" fmla="*/ 110661 h 426863"/>
                <a:gd name="connsiteX518" fmla="*/ 152990 w 290722"/>
                <a:gd name="connsiteY518" fmla="*/ 112309 h 426863"/>
                <a:gd name="connsiteX519" fmla="*/ 148553 w 290722"/>
                <a:gd name="connsiteY519" fmla="*/ 119111 h 426863"/>
                <a:gd name="connsiteX520" fmla="*/ 145123 w 290722"/>
                <a:gd name="connsiteY520" fmla="*/ 126508 h 426863"/>
                <a:gd name="connsiteX521" fmla="*/ 144437 w 290722"/>
                <a:gd name="connsiteY521" fmla="*/ 128249 h 426863"/>
                <a:gd name="connsiteX522" fmla="*/ 144254 w 290722"/>
                <a:gd name="connsiteY522" fmla="*/ 128684 h 426863"/>
                <a:gd name="connsiteX523" fmla="*/ 144163 w 290722"/>
                <a:gd name="connsiteY523" fmla="*/ 128959 h 426863"/>
                <a:gd name="connsiteX524" fmla="*/ 144117 w 290722"/>
                <a:gd name="connsiteY524" fmla="*/ 129096 h 426863"/>
                <a:gd name="connsiteX525" fmla="*/ 144048 w 290722"/>
                <a:gd name="connsiteY525" fmla="*/ 129325 h 426863"/>
                <a:gd name="connsiteX526" fmla="*/ 143751 w 290722"/>
                <a:gd name="connsiteY526" fmla="*/ 130287 h 426863"/>
                <a:gd name="connsiteX527" fmla="*/ 142539 w 290722"/>
                <a:gd name="connsiteY527" fmla="*/ 134135 h 426863"/>
                <a:gd name="connsiteX528" fmla="*/ 140755 w 290722"/>
                <a:gd name="connsiteY528" fmla="*/ 141898 h 426863"/>
                <a:gd name="connsiteX529" fmla="*/ 140069 w 290722"/>
                <a:gd name="connsiteY529" fmla="*/ 145700 h 426863"/>
                <a:gd name="connsiteX530" fmla="*/ 139772 w 290722"/>
                <a:gd name="connsiteY530" fmla="*/ 147532 h 426863"/>
                <a:gd name="connsiteX531" fmla="*/ 139612 w 290722"/>
                <a:gd name="connsiteY531" fmla="*/ 148471 h 426863"/>
                <a:gd name="connsiteX532" fmla="*/ 139452 w 290722"/>
                <a:gd name="connsiteY532" fmla="*/ 149662 h 426863"/>
                <a:gd name="connsiteX533" fmla="*/ 138995 w 290722"/>
                <a:gd name="connsiteY533" fmla="*/ 153395 h 426863"/>
                <a:gd name="connsiteX534" fmla="*/ 138903 w 290722"/>
                <a:gd name="connsiteY534" fmla="*/ 154174 h 426863"/>
                <a:gd name="connsiteX535" fmla="*/ 136959 w 290722"/>
                <a:gd name="connsiteY535" fmla="*/ 156532 h 426863"/>
                <a:gd name="connsiteX536" fmla="*/ 133141 w 290722"/>
                <a:gd name="connsiteY536" fmla="*/ 160563 h 426863"/>
                <a:gd name="connsiteX537" fmla="*/ 132112 w 290722"/>
                <a:gd name="connsiteY537" fmla="*/ 161594 h 426863"/>
                <a:gd name="connsiteX538" fmla="*/ 131585 w 290722"/>
                <a:gd name="connsiteY538" fmla="*/ 162097 h 426863"/>
                <a:gd name="connsiteX539" fmla="*/ 131380 w 290722"/>
                <a:gd name="connsiteY539" fmla="*/ 162304 h 426863"/>
                <a:gd name="connsiteX540" fmla="*/ 131357 w 290722"/>
                <a:gd name="connsiteY540" fmla="*/ 162304 h 426863"/>
                <a:gd name="connsiteX541" fmla="*/ 131288 w 290722"/>
                <a:gd name="connsiteY541" fmla="*/ 162372 h 426863"/>
                <a:gd name="connsiteX542" fmla="*/ 131151 w 290722"/>
                <a:gd name="connsiteY542" fmla="*/ 162487 h 426863"/>
                <a:gd name="connsiteX543" fmla="*/ 129024 w 290722"/>
                <a:gd name="connsiteY543" fmla="*/ 164319 h 426863"/>
                <a:gd name="connsiteX544" fmla="*/ 124748 w 290722"/>
                <a:gd name="connsiteY544" fmla="*/ 167937 h 426863"/>
                <a:gd name="connsiteX545" fmla="*/ 120129 w 290722"/>
                <a:gd name="connsiteY545" fmla="*/ 171441 h 426863"/>
                <a:gd name="connsiteX546" fmla="*/ 115418 w 290722"/>
                <a:gd name="connsiteY546" fmla="*/ 174923 h 426863"/>
                <a:gd name="connsiteX547" fmla="*/ 114823 w 290722"/>
                <a:gd name="connsiteY547" fmla="*/ 175380 h 426863"/>
                <a:gd name="connsiteX548" fmla="*/ 114549 w 290722"/>
                <a:gd name="connsiteY548" fmla="*/ 175587 h 426863"/>
                <a:gd name="connsiteX549" fmla="*/ 114389 w 290722"/>
                <a:gd name="connsiteY549" fmla="*/ 175678 h 426863"/>
                <a:gd name="connsiteX550" fmla="*/ 113177 w 290722"/>
                <a:gd name="connsiteY550" fmla="*/ 176480 h 426863"/>
                <a:gd name="connsiteX551" fmla="*/ 110730 w 290722"/>
                <a:gd name="connsiteY551" fmla="*/ 178083 h 426863"/>
                <a:gd name="connsiteX552" fmla="*/ 100966 w 290722"/>
                <a:gd name="connsiteY552" fmla="*/ 184587 h 426863"/>
                <a:gd name="connsiteX553" fmla="*/ 91247 w 290722"/>
                <a:gd name="connsiteY553" fmla="*/ 190976 h 426863"/>
                <a:gd name="connsiteX554" fmla="*/ 86216 w 290722"/>
                <a:gd name="connsiteY554" fmla="*/ 194206 h 426863"/>
                <a:gd name="connsiteX555" fmla="*/ 81322 w 290722"/>
                <a:gd name="connsiteY555" fmla="*/ 197435 h 426863"/>
                <a:gd name="connsiteX556" fmla="*/ 76314 w 290722"/>
                <a:gd name="connsiteY556" fmla="*/ 200893 h 426863"/>
                <a:gd name="connsiteX557" fmla="*/ 73982 w 290722"/>
                <a:gd name="connsiteY557" fmla="*/ 202679 h 426863"/>
                <a:gd name="connsiteX558" fmla="*/ 71535 w 290722"/>
                <a:gd name="connsiteY558" fmla="*/ 204763 h 426863"/>
                <a:gd name="connsiteX559" fmla="*/ 67053 w 290722"/>
                <a:gd name="connsiteY559" fmla="*/ 208680 h 426863"/>
                <a:gd name="connsiteX560" fmla="*/ 62777 w 290722"/>
                <a:gd name="connsiteY560" fmla="*/ 213008 h 426863"/>
                <a:gd name="connsiteX561" fmla="*/ 59552 w 290722"/>
                <a:gd name="connsiteY561" fmla="*/ 216718 h 426863"/>
                <a:gd name="connsiteX562" fmla="*/ 58592 w 290722"/>
                <a:gd name="connsiteY562" fmla="*/ 217473 h 426863"/>
                <a:gd name="connsiteX563" fmla="*/ 56534 w 290722"/>
                <a:gd name="connsiteY563" fmla="*/ 219100 h 426863"/>
                <a:gd name="connsiteX564" fmla="*/ 56008 w 290722"/>
                <a:gd name="connsiteY564" fmla="*/ 219512 h 426863"/>
                <a:gd name="connsiteX565" fmla="*/ 55756 w 290722"/>
                <a:gd name="connsiteY565" fmla="*/ 219718 h 426863"/>
                <a:gd name="connsiteX566" fmla="*/ 55619 w 290722"/>
                <a:gd name="connsiteY566" fmla="*/ 219855 h 426863"/>
                <a:gd name="connsiteX567" fmla="*/ 54247 w 290722"/>
                <a:gd name="connsiteY567" fmla="*/ 221092 h 426863"/>
                <a:gd name="connsiteX568" fmla="*/ 53172 w 290722"/>
                <a:gd name="connsiteY568" fmla="*/ 222054 h 426863"/>
                <a:gd name="connsiteX569" fmla="*/ 51297 w 290722"/>
                <a:gd name="connsiteY569" fmla="*/ 223909 h 426863"/>
                <a:gd name="connsiteX570" fmla="*/ 50680 w 290722"/>
                <a:gd name="connsiteY570" fmla="*/ 224504 h 426863"/>
                <a:gd name="connsiteX571" fmla="*/ 50245 w 290722"/>
                <a:gd name="connsiteY571" fmla="*/ 225008 h 426863"/>
                <a:gd name="connsiteX572" fmla="*/ 48530 w 290722"/>
                <a:gd name="connsiteY572" fmla="*/ 227001 h 426863"/>
                <a:gd name="connsiteX573" fmla="*/ 47409 w 290722"/>
                <a:gd name="connsiteY573" fmla="*/ 228352 h 426863"/>
                <a:gd name="connsiteX574" fmla="*/ 46563 w 290722"/>
                <a:gd name="connsiteY574" fmla="*/ 229382 h 426863"/>
                <a:gd name="connsiteX575" fmla="*/ 45786 w 290722"/>
                <a:gd name="connsiteY575" fmla="*/ 230436 h 426863"/>
                <a:gd name="connsiteX576" fmla="*/ 44986 w 290722"/>
                <a:gd name="connsiteY576" fmla="*/ 231650 h 426863"/>
                <a:gd name="connsiteX577" fmla="*/ 43430 w 290722"/>
                <a:gd name="connsiteY577" fmla="*/ 234032 h 426863"/>
                <a:gd name="connsiteX578" fmla="*/ 40526 w 290722"/>
                <a:gd name="connsiteY578" fmla="*/ 238772 h 426863"/>
                <a:gd name="connsiteX579" fmla="*/ 38102 w 290722"/>
                <a:gd name="connsiteY579" fmla="*/ 243444 h 426863"/>
                <a:gd name="connsiteX580" fmla="*/ 37508 w 290722"/>
                <a:gd name="connsiteY580" fmla="*/ 244612 h 426863"/>
                <a:gd name="connsiteX581" fmla="*/ 37348 w 290722"/>
                <a:gd name="connsiteY581" fmla="*/ 244933 h 426863"/>
                <a:gd name="connsiteX582" fmla="*/ 37279 w 290722"/>
                <a:gd name="connsiteY582" fmla="*/ 245093 h 426863"/>
                <a:gd name="connsiteX583" fmla="*/ 37142 w 290722"/>
                <a:gd name="connsiteY583" fmla="*/ 245413 h 426863"/>
                <a:gd name="connsiteX584" fmla="*/ 36867 w 290722"/>
                <a:gd name="connsiteY584" fmla="*/ 246032 h 426863"/>
                <a:gd name="connsiteX585" fmla="*/ 35816 w 290722"/>
                <a:gd name="connsiteY585" fmla="*/ 248528 h 426863"/>
                <a:gd name="connsiteX586" fmla="*/ 33712 w 290722"/>
                <a:gd name="connsiteY586" fmla="*/ 253544 h 426863"/>
                <a:gd name="connsiteX587" fmla="*/ 31859 w 290722"/>
                <a:gd name="connsiteY587" fmla="*/ 258468 h 426863"/>
                <a:gd name="connsiteX588" fmla="*/ 28155 w 290722"/>
                <a:gd name="connsiteY588" fmla="*/ 268361 h 426863"/>
                <a:gd name="connsiteX589" fmla="*/ 27697 w 290722"/>
                <a:gd name="connsiteY589" fmla="*/ 269598 h 426863"/>
                <a:gd name="connsiteX590" fmla="*/ 27583 w 290722"/>
                <a:gd name="connsiteY590" fmla="*/ 269918 h 426863"/>
                <a:gd name="connsiteX591" fmla="*/ 27514 w 290722"/>
                <a:gd name="connsiteY591" fmla="*/ 270079 h 426863"/>
                <a:gd name="connsiteX592" fmla="*/ 27514 w 290722"/>
                <a:gd name="connsiteY592" fmla="*/ 270101 h 426863"/>
                <a:gd name="connsiteX593" fmla="*/ 27309 w 290722"/>
                <a:gd name="connsiteY593" fmla="*/ 270582 h 426863"/>
                <a:gd name="connsiteX594" fmla="*/ 25136 w 290722"/>
                <a:gd name="connsiteY594" fmla="*/ 274018 h 426863"/>
                <a:gd name="connsiteX595" fmla="*/ 16492 w 290722"/>
                <a:gd name="connsiteY595" fmla="*/ 287621 h 426863"/>
                <a:gd name="connsiteX596" fmla="*/ 7848 w 290722"/>
                <a:gd name="connsiteY596" fmla="*/ 301110 h 426863"/>
                <a:gd name="connsiteX597" fmla="*/ 6705 w 290722"/>
                <a:gd name="connsiteY597" fmla="*/ 302874 h 426863"/>
                <a:gd name="connsiteX598" fmla="*/ 5653 w 290722"/>
                <a:gd name="connsiteY598" fmla="*/ 304569 h 426863"/>
                <a:gd name="connsiteX599" fmla="*/ 4532 w 290722"/>
                <a:gd name="connsiteY599" fmla="*/ 306401 h 426863"/>
                <a:gd name="connsiteX600" fmla="*/ 3481 w 290722"/>
                <a:gd name="connsiteY600" fmla="*/ 308210 h 426863"/>
                <a:gd name="connsiteX601" fmla="*/ 2520 w 290722"/>
                <a:gd name="connsiteY601" fmla="*/ 310157 h 426863"/>
                <a:gd name="connsiteX602" fmla="*/ 1674 w 290722"/>
                <a:gd name="connsiteY602" fmla="*/ 312149 h 426863"/>
                <a:gd name="connsiteX603" fmla="*/ 1057 w 290722"/>
                <a:gd name="connsiteY603" fmla="*/ 314073 h 426863"/>
                <a:gd name="connsiteX604" fmla="*/ 508 w 290722"/>
                <a:gd name="connsiteY604" fmla="*/ 316088 h 426863"/>
                <a:gd name="connsiteX605" fmla="*/ 462 w 290722"/>
                <a:gd name="connsiteY605" fmla="*/ 316271 h 426863"/>
                <a:gd name="connsiteX606" fmla="*/ 462 w 290722"/>
                <a:gd name="connsiteY606" fmla="*/ 316271 h 426863"/>
                <a:gd name="connsiteX607" fmla="*/ 256 w 290722"/>
                <a:gd name="connsiteY607" fmla="*/ 317714 h 426863"/>
                <a:gd name="connsiteX608" fmla="*/ 165 w 290722"/>
                <a:gd name="connsiteY608" fmla="*/ 318241 h 426863"/>
                <a:gd name="connsiteX609" fmla="*/ 165 w 290722"/>
                <a:gd name="connsiteY609" fmla="*/ 318378 h 426863"/>
                <a:gd name="connsiteX610" fmla="*/ 96 w 290722"/>
                <a:gd name="connsiteY610" fmla="*/ 319202 h 426863"/>
                <a:gd name="connsiteX611" fmla="*/ 4 w 290722"/>
                <a:gd name="connsiteY611" fmla="*/ 320783 h 426863"/>
                <a:gd name="connsiteX612" fmla="*/ 4 w 290722"/>
                <a:gd name="connsiteY612" fmla="*/ 322523 h 426863"/>
                <a:gd name="connsiteX613" fmla="*/ 302 w 290722"/>
                <a:gd name="connsiteY613" fmla="*/ 324699 h 426863"/>
                <a:gd name="connsiteX614" fmla="*/ 439 w 290722"/>
                <a:gd name="connsiteY614" fmla="*/ 325798 h 426863"/>
                <a:gd name="connsiteX615" fmla="*/ 759 w 290722"/>
                <a:gd name="connsiteY615" fmla="*/ 326989 h 426863"/>
                <a:gd name="connsiteX616" fmla="*/ 1422 w 290722"/>
                <a:gd name="connsiteY616" fmla="*/ 329302 h 426863"/>
                <a:gd name="connsiteX617" fmla="*/ 2360 w 290722"/>
                <a:gd name="connsiteY617" fmla="*/ 331318 h 426863"/>
                <a:gd name="connsiteX618" fmla="*/ 2589 w 290722"/>
                <a:gd name="connsiteY618" fmla="*/ 331822 h 426863"/>
                <a:gd name="connsiteX619" fmla="*/ 2932 w 290722"/>
                <a:gd name="connsiteY619" fmla="*/ 332394 h 426863"/>
                <a:gd name="connsiteX620" fmla="*/ 3549 w 290722"/>
                <a:gd name="connsiteY620" fmla="*/ 333402 h 426863"/>
                <a:gd name="connsiteX621" fmla="*/ 4189 w 290722"/>
                <a:gd name="connsiteY621" fmla="*/ 334363 h 426863"/>
                <a:gd name="connsiteX622" fmla="*/ 4875 w 290722"/>
                <a:gd name="connsiteY622" fmla="*/ 335257 h 426863"/>
                <a:gd name="connsiteX623" fmla="*/ 5630 w 290722"/>
                <a:gd name="connsiteY623" fmla="*/ 336127 h 426863"/>
                <a:gd name="connsiteX624" fmla="*/ 6430 w 290722"/>
                <a:gd name="connsiteY624" fmla="*/ 336997 h 426863"/>
                <a:gd name="connsiteX625" fmla="*/ 7254 w 290722"/>
                <a:gd name="connsiteY625" fmla="*/ 337730 h 426863"/>
                <a:gd name="connsiteX626" fmla="*/ 8191 w 290722"/>
                <a:gd name="connsiteY626" fmla="*/ 338463 h 426863"/>
                <a:gd name="connsiteX627" fmla="*/ 9289 w 290722"/>
                <a:gd name="connsiteY627" fmla="*/ 339333 h 426863"/>
                <a:gd name="connsiteX628" fmla="*/ 9060 w 290722"/>
                <a:gd name="connsiteY628" fmla="*/ 337753 h 426863"/>
                <a:gd name="connsiteX629" fmla="*/ 8877 w 290722"/>
                <a:gd name="connsiteY629" fmla="*/ 336562 h 426863"/>
                <a:gd name="connsiteX630" fmla="*/ 8717 w 290722"/>
                <a:gd name="connsiteY630" fmla="*/ 335302 h 426863"/>
                <a:gd name="connsiteX631" fmla="*/ 8626 w 290722"/>
                <a:gd name="connsiteY631" fmla="*/ 334661 h 426863"/>
                <a:gd name="connsiteX632" fmla="*/ 8580 w 290722"/>
                <a:gd name="connsiteY632" fmla="*/ 334341 h 426863"/>
                <a:gd name="connsiteX633" fmla="*/ 8580 w 290722"/>
                <a:gd name="connsiteY633" fmla="*/ 334180 h 426863"/>
                <a:gd name="connsiteX634" fmla="*/ 8580 w 290722"/>
                <a:gd name="connsiteY634" fmla="*/ 334135 h 426863"/>
                <a:gd name="connsiteX635" fmla="*/ 8580 w 290722"/>
                <a:gd name="connsiteY635" fmla="*/ 334135 h 426863"/>
                <a:gd name="connsiteX636" fmla="*/ 8580 w 290722"/>
                <a:gd name="connsiteY636" fmla="*/ 334111 h 426863"/>
                <a:gd name="connsiteX637" fmla="*/ 8580 w 290722"/>
                <a:gd name="connsiteY637" fmla="*/ 334111 h 426863"/>
                <a:gd name="connsiteX638" fmla="*/ 8626 w 290722"/>
                <a:gd name="connsiteY638" fmla="*/ 334249 h 426863"/>
                <a:gd name="connsiteX639" fmla="*/ 8626 w 290722"/>
                <a:gd name="connsiteY639" fmla="*/ 334157 h 426863"/>
                <a:gd name="connsiteX640" fmla="*/ 8580 w 290722"/>
                <a:gd name="connsiteY640" fmla="*/ 332898 h 426863"/>
                <a:gd name="connsiteX641" fmla="*/ 8466 w 290722"/>
                <a:gd name="connsiteY641" fmla="*/ 330333 h 426863"/>
                <a:gd name="connsiteX642" fmla="*/ 8466 w 290722"/>
                <a:gd name="connsiteY642" fmla="*/ 330172 h 426863"/>
                <a:gd name="connsiteX643" fmla="*/ 8466 w 290722"/>
                <a:gd name="connsiteY643" fmla="*/ 330127 h 426863"/>
                <a:gd name="connsiteX644" fmla="*/ 8466 w 290722"/>
                <a:gd name="connsiteY644" fmla="*/ 330127 h 426863"/>
                <a:gd name="connsiteX645" fmla="*/ 8466 w 290722"/>
                <a:gd name="connsiteY645" fmla="*/ 330081 h 426863"/>
                <a:gd name="connsiteX646" fmla="*/ 8512 w 290722"/>
                <a:gd name="connsiteY646" fmla="*/ 330333 h 426863"/>
                <a:gd name="connsiteX647" fmla="*/ 8512 w 290722"/>
                <a:gd name="connsiteY647" fmla="*/ 330333 h 426863"/>
                <a:gd name="connsiteX648" fmla="*/ 8512 w 290722"/>
                <a:gd name="connsiteY648" fmla="*/ 330241 h 426863"/>
                <a:gd name="connsiteX649" fmla="*/ 8557 w 290722"/>
                <a:gd name="connsiteY649" fmla="*/ 329966 h 426863"/>
                <a:gd name="connsiteX650" fmla="*/ 8626 w 290722"/>
                <a:gd name="connsiteY650" fmla="*/ 329417 h 426863"/>
                <a:gd name="connsiteX651" fmla="*/ 8717 w 290722"/>
                <a:gd name="connsiteY651" fmla="*/ 328363 h 426863"/>
                <a:gd name="connsiteX652" fmla="*/ 9129 w 290722"/>
                <a:gd name="connsiteY652" fmla="*/ 325890 h 426863"/>
                <a:gd name="connsiteX653" fmla="*/ 9129 w 290722"/>
                <a:gd name="connsiteY653" fmla="*/ 325730 h 426863"/>
                <a:gd name="connsiteX654" fmla="*/ 9174 w 290722"/>
                <a:gd name="connsiteY654" fmla="*/ 325661 h 426863"/>
                <a:gd name="connsiteX655" fmla="*/ 9174 w 290722"/>
                <a:gd name="connsiteY655" fmla="*/ 325661 h 426863"/>
                <a:gd name="connsiteX656" fmla="*/ 9174 w 290722"/>
                <a:gd name="connsiteY656" fmla="*/ 325638 h 426863"/>
                <a:gd name="connsiteX657" fmla="*/ 9174 w 290722"/>
                <a:gd name="connsiteY657" fmla="*/ 325821 h 426863"/>
                <a:gd name="connsiteX658" fmla="*/ 9266 w 290722"/>
                <a:gd name="connsiteY658" fmla="*/ 325569 h 426863"/>
                <a:gd name="connsiteX659" fmla="*/ 9426 w 290722"/>
                <a:gd name="connsiteY659" fmla="*/ 325111 h 426863"/>
                <a:gd name="connsiteX660" fmla="*/ 9723 w 290722"/>
                <a:gd name="connsiteY660" fmla="*/ 324172 h 426863"/>
                <a:gd name="connsiteX661" fmla="*/ 9860 w 290722"/>
                <a:gd name="connsiteY661" fmla="*/ 323691 h 426863"/>
                <a:gd name="connsiteX662" fmla="*/ 10112 w 290722"/>
                <a:gd name="connsiteY662" fmla="*/ 323119 h 426863"/>
                <a:gd name="connsiteX663" fmla="*/ 10615 w 290722"/>
                <a:gd name="connsiteY663" fmla="*/ 321974 h 426863"/>
                <a:gd name="connsiteX664" fmla="*/ 10615 w 290722"/>
                <a:gd name="connsiteY664" fmla="*/ 323966 h 426863"/>
                <a:gd name="connsiteX665" fmla="*/ 10661 w 290722"/>
                <a:gd name="connsiteY665" fmla="*/ 326692 h 426863"/>
                <a:gd name="connsiteX666" fmla="*/ 10889 w 290722"/>
                <a:gd name="connsiteY666" fmla="*/ 329440 h 426863"/>
                <a:gd name="connsiteX667" fmla="*/ 11553 w 290722"/>
                <a:gd name="connsiteY667" fmla="*/ 334776 h 426863"/>
                <a:gd name="connsiteX668" fmla="*/ 11759 w 290722"/>
                <a:gd name="connsiteY668" fmla="*/ 336081 h 426863"/>
                <a:gd name="connsiteX669" fmla="*/ 12033 w 290722"/>
                <a:gd name="connsiteY669" fmla="*/ 337478 h 426863"/>
                <a:gd name="connsiteX670" fmla="*/ 12628 w 290722"/>
                <a:gd name="connsiteY670" fmla="*/ 340135 h 426863"/>
                <a:gd name="connsiteX671" fmla="*/ 14160 w 290722"/>
                <a:gd name="connsiteY671" fmla="*/ 345356 h 426863"/>
                <a:gd name="connsiteX672" fmla="*/ 16149 w 290722"/>
                <a:gd name="connsiteY672" fmla="*/ 350463 h 426863"/>
                <a:gd name="connsiteX673" fmla="*/ 17864 w 290722"/>
                <a:gd name="connsiteY673" fmla="*/ 354036 h 426863"/>
                <a:gd name="connsiteX674" fmla="*/ 18550 w 290722"/>
                <a:gd name="connsiteY674" fmla="*/ 355296 h 426863"/>
                <a:gd name="connsiteX675" fmla="*/ 19854 w 290722"/>
                <a:gd name="connsiteY675" fmla="*/ 357586 h 426863"/>
                <a:gd name="connsiteX676" fmla="*/ 21249 w 290722"/>
                <a:gd name="connsiteY676" fmla="*/ 359899 h 426863"/>
                <a:gd name="connsiteX677" fmla="*/ 21294 w 290722"/>
                <a:gd name="connsiteY677" fmla="*/ 359990 h 426863"/>
                <a:gd name="connsiteX678" fmla="*/ 21294 w 290722"/>
                <a:gd name="connsiteY678" fmla="*/ 360036 h 426863"/>
                <a:gd name="connsiteX679" fmla="*/ 22850 w 290722"/>
                <a:gd name="connsiteY679" fmla="*/ 362143 h 426863"/>
                <a:gd name="connsiteX680" fmla="*/ 24450 w 290722"/>
                <a:gd name="connsiteY680" fmla="*/ 364273 h 426863"/>
                <a:gd name="connsiteX681" fmla="*/ 27789 w 290722"/>
                <a:gd name="connsiteY681" fmla="*/ 368372 h 426863"/>
                <a:gd name="connsiteX682" fmla="*/ 34443 w 290722"/>
                <a:gd name="connsiteY682" fmla="*/ 376480 h 426863"/>
                <a:gd name="connsiteX683" fmla="*/ 36159 w 290722"/>
                <a:gd name="connsiteY683" fmla="*/ 378495 h 426863"/>
                <a:gd name="connsiteX684" fmla="*/ 37874 w 290722"/>
                <a:gd name="connsiteY684" fmla="*/ 380487 h 426863"/>
                <a:gd name="connsiteX685" fmla="*/ 41281 w 290722"/>
                <a:gd name="connsiteY685" fmla="*/ 384472 h 426863"/>
                <a:gd name="connsiteX686" fmla="*/ 44802 w 290722"/>
                <a:gd name="connsiteY686" fmla="*/ 388365 h 426863"/>
                <a:gd name="connsiteX687" fmla="*/ 51091 w 290722"/>
                <a:gd name="connsiteY687" fmla="*/ 395099 h 426863"/>
                <a:gd name="connsiteX688" fmla="*/ 44299 w 290722"/>
                <a:gd name="connsiteY688" fmla="*/ 381586 h 426863"/>
                <a:gd name="connsiteX689" fmla="*/ 39223 w 290722"/>
                <a:gd name="connsiteY689" fmla="*/ 371716 h 426863"/>
                <a:gd name="connsiteX690" fmla="*/ 33986 w 290722"/>
                <a:gd name="connsiteY690" fmla="*/ 361983 h 426863"/>
                <a:gd name="connsiteX691" fmla="*/ 32660 w 290722"/>
                <a:gd name="connsiteY691" fmla="*/ 359555 h 426863"/>
                <a:gd name="connsiteX692" fmla="*/ 32065 w 290722"/>
                <a:gd name="connsiteY692" fmla="*/ 358456 h 426863"/>
                <a:gd name="connsiteX693" fmla="*/ 31905 w 290722"/>
                <a:gd name="connsiteY693" fmla="*/ 358158 h 426863"/>
                <a:gd name="connsiteX694" fmla="*/ 31859 w 290722"/>
                <a:gd name="connsiteY694" fmla="*/ 358067 h 426863"/>
                <a:gd name="connsiteX695" fmla="*/ 31859 w 290722"/>
                <a:gd name="connsiteY695" fmla="*/ 358021 h 426863"/>
                <a:gd name="connsiteX696" fmla="*/ 31791 w 290722"/>
                <a:gd name="connsiteY696" fmla="*/ 357884 h 426863"/>
                <a:gd name="connsiteX697" fmla="*/ 31493 w 290722"/>
                <a:gd name="connsiteY697" fmla="*/ 357242 h 426863"/>
                <a:gd name="connsiteX698" fmla="*/ 30282 w 290722"/>
                <a:gd name="connsiteY698" fmla="*/ 354769 h 426863"/>
                <a:gd name="connsiteX699" fmla="*/ 29367 w 290722"/>
                <a:gd name="connsiteY699" fmla="*/ 352547 h 426863"/>
                <a:gd name="connsiteX700" fmla="*/ 28361 w 290722"/>
                <a:gd name="connsiteY700" fmla="*/ 349982 h 426863"/>
                <a:gd name="connsiteX701" fmla="*/ 27583 w 290722"/>
                <a:gd name="connsiteY701" fmla="*/ 347578 h 426863"/>
                <a:gd name="connsiteX702" fmla="*/ 26280 w 290722"/>
                <a:gd name="connsiteY702" fmla="*/ 342608 h 426863"/>
                <a:gd name="connsiteX703" fmla="*/ 25845 w 290722"/>
                <a:gd name="connsiteY703" fmla="*/ 340135 h 426863"/>
                <a:gd name="connsiteX704" fmla="*/ 25456 w 290722"/>
                <a:gd name="connsiteY704" fmla="*/ 337547 h 426863"/>
                <a:gd name="connsiteX705" fmla="*/ 25113 w 290722"/>
                <a:gd name="connsiteY705" fmla="*/ 334822 h 426863"/>
                <a:gd name="connsiteX706" fmla="*/ 24999 w 290722"/>
                <a:gd name="connsiteY706" fmla="*/ 332417 h 426863"/>
                <a:gd name="connsiteX707" fmla="*/ 24999 w 290722"/>
                <a:gd name="connsiteY707" fmla="*/ 327310 h 426863"/>
                <a:gd name="connsiteX708" fmla="*/ 25411 w 290722"/>
                <a:gd name="connsiteY708" fmla="*/ 322317 h 426863"/>
                <a:gd name="connsiteX709" fmla="*/ 25639 w 290722"/>
                <a:gd name="connsiteY709" fmla="*/ 320737 h 426863"/>
                <a:gd name="connsiteX710" fmla="*/ 25982 w 290722"/>
                <a:gd name="connsiteY710" fmla="*/ 321813 h 426863"/>
                <a:gd name="connsiteX711" fmla="*/ 26074 w 290722"/>
                <a:gd name="connsiteY711" fmla="*/ 322134 h 426863"/>
                <a:gd name="connsiteX712" fmla="*/ 26485 w 290722"/>
                <a:gd name="connsiteY712" fmla="*/ 323256 h 426863"/>
                <a:gd name="connsiteX713" fmla="*/ 26943 w 290722"/>
                <a:gd name="connsiteY713" fmla="*/ 324539 h 426863"/>
                <a:gd name="connsiteX714" fmla="*/ 27400 w 290722"/>
                <a:gd name="connsiteY714" fmla="*/ 325821 h 426863"/>
                <a:gd name="connsiteX715" fmla="*/ 27720 w 290722"/>
                <a:gd name="connsiteY715" fmla="*/ 326669 h 426863"/>
                <a:gd name="connsiteX716" fmla="*/ 28018 w 290722"/>
                <a:gd name="connsiteY716" fmla="*/ 327287 h 426863"/>
                <a:gd name="connsiteX717" fmla="*/ 31448 w 290722"/>
                <a:gd name="connsiteY717" fmla="*/ 334730 h 426863"/>
                <a:gd name="connsiteX718" fmla="*/ 32888 w 290722"/>
                <a:gd name="connsiteY718" fmla="*/ 337318 h 426863"/>
                <a:gd name="connsiteX719" fmla="*/ 34306 w 290722"/>
                <a:gd name="connsiteY719" fmla="*/ 339745 h 426863"/>
                <a:gd name="connsiteX720" fmla="*/ 35793 w 290722"/>
                <a:gd name="connsiteY720" fmla="*/ 342036 h 426863"/>
                <a:gd name="connsiteX721" fmla="*/ 36181 w 290722"/>
                <a:gd name="connsiteY721" fmla="*/ 342608 h 426863"/>
                <a:gd name="connsiteX722" fmla="*/ 36273 w 290722"/>
                <a:gd name="connsiteY722" fmla="*/ 342745 h 426863"/>
                <a:gd name="connsiteX723" fmla="*/ 36410 w 290722"/>
                <a:gd name="connsiteY723" fmla="*/ 342952 h 426863"/>
                <a:gd name="connsiteX724" fmla="*/ 36456 w 290722"/>
                <a:gd name="connsiteY724" fmla="*/ 343020 h 426863"/>
                <a:gd name="connsiteX725" fmla="*/ 36661 w 290722"/>
                <a:gd name="connsiteY725" fmla="*/ 343295 h 426863"/>
                <a:gd name="connsiteX726" fmla="*/ 37508 w 290722"/>
                <a:gd name="connsiteY726" fmla="*/ 344371 h 426863"/>
                <a:gd name="connsiteX727" fmla="*/ 39383 w 290722"/>
                <a:gd name="connsiteY727" fmla="*/ 346639 h 426863"/>
                <a:gd name="connsiteX728" fmla="*/ 41304 w 290722"/>
                <a:gd name="connsiteY728" fmla="*/ 348631 h 426863"/>
                <a:gd name="connsiteX729" fmla="*/ 42173 w 290722"/>
                <a:gd name="connsiteY729" fmla="*/ 349547 h 426863"/>
                <a:gd name="connsiteX730" fmla="*/ 42950 w 290722"/>
                <a:gd name="connsiteY730" fmla="*/ 350509 h 426863"/>
                <a:gd name="connsiteX731" fmla="*/ 44482 w 290722"/>
                <a:gd name="connsiteY731" fmla="*/ 352593 h 426863"/>
                <a:gd name="connsiteX732" fmla="*/ 45191 w 290722"/>
                <a:gd name="connsiteY732" fmla="*/ 353761 h 426863"/>
                <a:gd name="connsiteX733" fmla="*/ 45488 w 290722"/>
                <a:gd name="connsiteY733" fmla="*/ 354242 h 426863"/>
                <a:gd name="connsiteX734" fmla="*/ 45763 w 290722"/>
                <a:gd name="connsiteY734" fmla="*/ 354837 h 426863"/>
                <a:gd name="connsiteX735" fmla="*/ 46838 w 290722"/>
                <a:gd name="connsiteY735" fmla="*/ 357242 h 426863"/>
                <a:gd name="connsiteX736" fmla="*/ 48347 w 290722"/>
                <a:gd name="connsiteY736" fmla="*/ 362326 h 426863"/>
                <a:gd name="connsiteX737" fmla="*/ 48621 w 290722"/>
                <a:gd name="connsiteY737" fmla="*/ 363655 h 426863"/>
                <a:gd name="connsiteX738" fmla="*/ 48782 w 290722"/>
                <a:gd name="connsiteY738" fmla="*/ 364937 h 426863"/>
                <a:gd name="connsiteX739" fmla="*/ 49353 w 290722"/>
                <a:gd name="connsiteY739" fmla="*/ 369220 h 426863"/>
                <a:gd name="connsiteX740" fmla="*/ 50222 w 290722"/>
                <a:gd name="connsiteY740" fmla="*/ 367868 h 426863"/>
                <a:gd name="connsiteX741" fmla="*/ 51114 w 290722"/>
                <a:gd name="connsiteY741" fmla="*/ 366334 h 426863"/>
                <a:gd name="connsiteX742" fmla="*/ 51823 w 290722"/>
                <a:gd name="connsiteY742" fmla="*/ 364846 h 426863"/>
                <a:gd name="connsiteX743" fmla="*/ 52166 w 290722"/>
                <a:gd name="connsiteY743" fmla="*/ 364090 h 426863"/>
                <a:gd name="connsiteX744" fmla="*/ 52486 w 290722"/>
                <a:gd name="connsiteY744" fmla="*/ 363174 h 426863"/>
                <a:gd name="connsiteX745" fmla="*/ 53035 w 290722"/>
                <a:gd name="connsiteY745" fmla="*/ 361479 h 426863"/>
                <a:gd name="connsiteX746" fmla="*/ 53401 w 290722"/>
                <a:gd name="connsiteY746" fmla="*/ 359876 h 426863"/>
                <a:gd name="connsiteX747" fmla="*/ 53584 w 290722"/>
                <a:gd name="connsiteY747" fmla="*/ 359074 h 426863"/>
                <a:gd name="connsiteX748" fmla="*/ 53698 w 290722"/>
                <a:gd name="connsiteY748" fmla="*/ 358089 h 426863"/>
                <a:gd name="connsiteX749" fmla="*/ 53881 w 290722"/>
                <a:gd name="connsiteY749" fmla="*/ 356235 h 426863"/>
                <a:gd name="connsiteX750" fmla="*/ 53972 w 290722"/>
                <a:gd name="connsiteY750" fmla="*/ 355296 h 426863"/>
                <a:gd name="connsiteX751" fmla="*/ 53972 w 290722"/>
                <a:gd name="connsiteY751" fmla="*/ 354471 h 426863"/>
                <a:gd name="connsiteX752" fmla="*/ 53881 w 290722"/>
                <a:gd name="connsiteY752" fmla="*/ 352044 h 426863"/>
                <a:gd name="connsiteX753" fmla="*/ 53881 w 290722"/>
                <a:gd name="connsiteY753" fmla="*/ 351815 h 426863"/>
                <a:gd name="connsiteX754" fmla="*/ 53812 w 290722"/>
                <a:gd name="connsiteY754" fmla="*/ 351379 h 426863"/>
                <a:gd name="connsiteX755" fmla="*/ 53744 w 290722"/>
                <a:gd name="connsiteY755" fmla="*/ 350944 h 426863"/>
                <a:gd name="connsiteX756" fmla="*/ 53035 w 290722"/>
                <a:gd name="connsiteY756" fmla="*/ 347349 h 426863"/>
                <a:gd name="connsiteX757" fmla="*/ 52395 w 290722"/>
                <a:gd name="connsiteY757" fmla="*/ 345448 h 426863"/>
                <a:gd name="connsiteX758" fmla="*/ 51754 w 290722"/>
                <a:gd name="connsiteY758" fmla="*/ 343868 h 426863"/>
                <a:gd name="connsiteX759" fmla="*/ 51434 w 290722"/>
                <a:gd name="connsiteY759" fmla="*/ 343112 h 426863"/>
                <a:gd name="connsiteX760" fmla="*/ 50862 w 290722"/>
                <a:gd name="connsiteY760" fmla="*/ 342058 h 426863"/>
                <a:gd name="connsiteX761" fmla="*/ 50497 w 290722"/>
                <a:gd name="connsiteY761" fmla="*/ 341394 h 426863"/>
                <a:gd name="connsiteX762" fmla="*/ 50428 w 290722"/>
                <a:gd name="connsiteY762" fmla="*/ 341211 h 426863"/>
                <a:gd name="connsiteX763" fmla="*/ 50176 w 290722"/>
                <a:gd name="connsiteY763" fmla="*/ 340776 h 426863"/>
                <a:gd name="connsiteX764" fmla="*/ 50176 w 290722"/>
                <a:gd name="connsiteY764" fmla="*/ 340730 h 426863"/>
                <a:gd name="connsiteX765" fmla="*/ 49559 w 290722"/>
                <a:gd name="connsiteY765" fmla="*/ 339516 h 426863"/>
                <a:gd name="connsiteX766" fmla="*/ 49399 w 290722"/>
                <a:gd name="connsiteY766" fmla="*/ 339219 h 426863"/>
                <a:gd name="connsiteX767" fmla="*/ 49376 w 290722"/>
                <a:gd name="connsiteY767" fmla="*/ 339150 h 426863"/>
                <a:gd name="connsiteX768" fmla="*/ 49307 w 290722"/>
                <a:gd name="connsiteY768" fmla="*/ 338989 h 426863"/>
                <a:gd name="connsiteX769" fmla="*/ 49010 w 290722"/>
                <a:gd name="connsiteY769" fmla="*/ 338348 h 426863"/>
                <a:gd name="connsiteX770" fmla="*/ 48713 w 290722"/>
                <a:gd name="connsiteY770" fmla="*/ 337730 h 426863"/>
                <a:gd name="connsiteX771" fmla="*/ 48644 w 290722"/>
                <a:gd name="connsiteY771" fmla="*/ 337570 h 426863"/>
                <a:gd name="connsiteX772" fmla="*/ 48644 w 290722"/>
                <a:gd name="connsiteY772" fmla="*/ 337478 h 426863"/>
                <a:gd name="connsiteX773" fmla="*/ 48598 w 290722"/>
                <a:gd name="connsiteY773" fmla="*/ 337478 h 426863"/>
                <a:gd name="connsiteX774" fmla="*/ 48736 w 290722"/>
                <a:gd name="connsiteY774" fmla="*/ 337707 h 426863"/>
                <a:gd name="connsiteX775" fmla="*/ 48736 w 290722"/>
                <a:gd name="connsiteY775" fmla="*/ 337707 h 426863"/>
                <a:gd name="connsiteX776" fmla="*/ 48713 w 290722"/>
                <a:gd name="connsiteY776" fmla="*/ 337638 h 426863"/>
                <a:gd name="connsiteX777" fmla="*/ 48576 w 290722"/>
                <a:gd name="connsiteY777" fmla="*/ 337318 h 426863"/>
                <a:gd name="connsiteX778" fmla="*/ 48004 w 290722"/>
                <a:gd name="connsiteY778" fmla="*/ 336035 h 426863"/>
                <a:gd name="connsiteX779" fmla="*/ 48187 w 290722"/>
                <a:gd name="connsiteY779" fmla="*/ 336402 h 426863"/>
                <a:gd name="connsiteX780" fmla="*/ 47089 w 290722"/>
                <a:gd name="connsiteY780" fmla="*/ 333493 h 426863"/>
                <a:gd name="connsiteX781" fmla="*/ 46815 w 290722"/>
                <a:gd name="connsiteY781" fmla="*/ 332760 h 426863"/>
                <a:gd name="connsiteX782" fmla="*/ 46815 w 290722"/>
                <a:gd name="connsiteY782" fmla="*/ 332692 h 426863"/>
                <a:gd name="connsiteX783" fmla="*/ 46769 w 290722"/>
                <a:gd name="connsiteY783" fmla="*/ 332669 h 426863"/>
                <a:gd name="connsiteX784" fmla="*/ 46838 w 290722"/>
                <a:gd name="connsiteY784" fmla="*/ 332829 h 426863"/>
                <a:gd name="connsiteX785" fmla="*/ 46838 w 290722"/>
                <a:gd name="connsiteY785" fmla="*/ 332829 h 426863"/>
                <a:gd name="connsiteX786" fmla="*/ 46838 w 290722"/>
                <a:gd name="connsiteY786" fmla="*/ 332760 h 426863"/>
                <a:gd name="connsiteX787" fmla="*/ 46769 w 290722"/>
                <a:gd name="connsiteY787" fmla="*/ 332577 h 426863"/>
                <a:gd name="connsiteX788" fmla="*/ 46655 w 290722"/>
                <a:gd name="connsiteY788" fmla="*/ 332211 h 426863"/>
                <a:gd name="connsiteX789" fmla="*/ 46129 w 290722"/>
                <a:gd name="connsiteY789" fmla="*/ 330722 h 426863"/>
                <a:gd name="connsiteX790" fmla="*/ 45603 w 290722"/>
                <a:gd name="connsiteY790" fmla="*/ 329257 h 426863"/>
                <a:gd name="connsiteX791" fmla="*/ 45466 w 290722"/>
                <a:gd name="connsiteY791" fmla="*/ 328890 h 426863"/>
                <a:gd name="connsiteX792" fmla="*/ 45466 w 290722"/>
                <a:gd name="connsiteY792" fmla="*/ 328890 h 426863"/>
                <a:gd name="connsiteX793" fmla="*/ 45511 w 290722"/>
                <a:gd name="connsiteY793" fmla="*/ 329005 h 426863"/>
                <a:gd name="connsiteX794" fmla="*/ 45511 w 290722"/>
                <a:gd name="connsiteY794" fmla="*/ 329005 h 426863"/>
                <a:gd name="connsiteX795" fmla="*/ 45511 w 290722"/>
                <a:gd name="connsiteY795" fmla="*/ 328913 h 426863"/>
                <a:gd name="connsiteX796" fmla="*/ 45511 w 290722"/>
                <a:gd name="connsiteY796" fmla="*/ 328821 h 426863"/>
                <a:gd name="connsiteX797" fmla="*/ 45420 w 290722"/>
                <a:gd name="connsiteY797" fmla="*/ 328638 h 426863"/>
                <a:gd name="connsiteX798" fmla="*/ 45191 w 290722"/>
                <a:gd name="connsiteY798" fmla="*/ 327883 h 426863"/>
                <a:gd name="connsiteX799" fmla="*/ 44254 w 290722"/>
                <a:gd name="connsiteY799" fmla="*/ 324928 h 426863"/>
                <a:gd name="connsiteX800" fmla="*/ 43316 w 290722"/>
                <a:gd name="connsiteY800" fmla="*/ 321974 h 426863"/>
                <a:gd name="connsiteX801" fmla="*/ 43087 w 290722"/>
                <a:gd name="connsiteY801" fmla="*/ 321241 h 426863"/>
                <a:gd name="connsiteX802" fmla="*/ 42950 w 290722"/>
                <a:gd name="connsiteY802" fmla="*/ 320874 h 426863"/>
                <a:gd name="connsiteX803" fmla="*/ 43019 w 290722"/>
                <a:gd name="connsiteY803" fmla="*/ 321058 h 426863"/>
                <a:gd name="connsiteX804" fmla="*/ 43019 w 290722"/>
                <a:gd name="connsiteY804" fmla="*/ 321058 h 426863"/>
                <a:gd name="connsiteX805" fmla="*/ 43019 w 290722"/>
                <a:gd name="connsiteY805" fmla="*/ 320989 h 426863"/>
                <a:gd name="connsiteX806" fmla="*/ 43019 w 290722"/>
                <a:gd name="connsiteY806" fmla="*/ 320897 h 426863"/>
                <a:gd name="connsiteX807" fmla="*/ 42950 w 290722"/>
                <a:gd name="connsiteY807" fmla="*/ 320714 h 426863"/>
                <a:gd name="connsiteX808" fmla="*/ 42493 w 290722"/>
                <a:gd name="connsiteY808" fmla="*/ 319226 h 426863"/>
                <a:gd name="connsiteX809" fmla="*/ 42058 w 290722"/>
                <a:gd name="connsiteY809" fmla="*/ 317760 h 426863"/>
                <a:gd name="connsiteX810" fmla="*/ 41830 w 290722"/>
                <a:gd name="connsiteY810" fmla="*/ 317050 h 426863"/>
                <a:gd name="connsiteX811" fmla="*/ 41876 w 290722"/>
                <a:gd name="connsiteY811" fmla="*/ 317210 h 426863"/>
                <a:gd name="connsiteX812" fmla="*/ 41876 w 290722"/>
                <a:gd name="connsiteY812" fmla="*/ 317210 h 426863"/>
                <a:gd name="connsiteX813" fmla="*/ 41876 w 290722"/>
                <a:gd name="connsiteY813" fmla="*/ 317141 h 426863"/>
                <a:gd name="connsiteX814" fmla="*/ 41876 w 290722"/>
                <a:gd name="connsiteY814" fmla="*/ 317050 h 426863"/>
                <a:gd name="connsiteX815" fmla="*/ 41807 w 290722"/>
                <a:gd name="connsiteY815" fmla="*/ 316867 h 426863"/>
                <a:gd name="connsiteX816" fmla="*/ 41715 w 290722"/>
                <a:gd name="connsiteY816" fmla="*/ 316500 h 426863"/>
                <a:gd name="connsiteX817" fmla="*/ 40869 w 290722"/>
                <a:gd name="connsiteY817" fmla="*/ 313500 h 426863"/>
                <a:gd name="connsiteX818" fmla="*/ 40778 w 290722"/>
                <a:gd name="connsiteY818" fmla="*/ 313225 h 426863"/>
                <a:gd name="connsiteX819" fmla="*/ 40732 w 290722"/>
                <a:gd name="connsiteY819" fmla="*/ 313065 h 426863"/>
                <a:gd name="connsiteX820" fmla="*/ 40549 w 290722"/>
                <a:gd name="connsiteY820" fmla="*/ 312309 h 426863"/>
                <a:gd name="connsiteX821" fmla="*/ 40183 w 290722"/>
                <a:gd name="connsiteY821" fmla="*/ 310798 h 426863"/>
                <a:gd name="connsiteX822" fmla="*/ 39406 w 290722"/>
                <a:gd name="connsiteY822" fmla="*/ 307797 h 426863"/>
                <a:gd name="connsiteX823" fmla="*/ 38628 w 290722"/>
                <a:gd name="connsiteY823" fmla="*/ 304797 h 426863"/>
                <a:gd name="connsiteX824" fmla="*/ 38422 w 290722"/>
                <a:gd name="connsiteY824" fmla="*/ 304065 h 426863"/>
                <a:gd name="connsiteX825" fmla="*/ 38331 w 290722"/>
                <a:gd name="connsiteY825" fmla="*/ 303698 h 426863"/>
                <a:gd name="connsiteX826" fmla="*/ 38331 w 290722"/>
                <a:gd name="connsiteY826" fmla="*/ 303584 h 426863"/>
                <a:gd name="connsiteX827" fmla="*/ 38285 w 290722"/>
                <a:gd name="connsiteY827" fmla="*/ 303515 h 426863"/>
                <a:gd name="connsiteX828" fmla="*/ 38285 w 290722"/>
                <a:gd name="connsiteY828" fmla="*/ 303515 h 426863"/>
                <a:gd name="connsiteX829" fmla="*/ 38331 w 290722"/>
                <a:gd name="connsiteY829" fmla="*/ 303767 h 426863"/>
                <a:gd name="connsiteX830" fmla="*/ 38331 w 290722"/>
                <a:gd name="connsiteY830" fmla="*/ 303767 h 426863"/>
                <a:gd name="connsiteX831" fmla="*/ 38285 w 290722"/>
                <a:gd name="connsiteY831" fmla="*/ 303561 h 426863"/>
                <a:gd name="connsiteX832" fmla="*/ 37965 w 290722"/>
                <a:gd name="connsiteY832" fmla="*/ 302049 h 426863"/>
                <a:gd name="connsiteX833" fmla="*/ 37965 w 290722"/>
                <a:gd name="connsiteY833" fmla="*/ 301958 h 426863"/>
                <a:gd name="connsiteX834" fmla="*/ 37919 w 290722"/>
                <a:gd name="connsiteY834" fmla="*/ 301935 h 426863"/>
                <a:gd name="connsiteX835" fmla="*/ 37919 w 290722"/>
                <a:gd name="connsiteY835" fmla="*/ 301935 h 426863"/>
                <a:gd name="connsiteX836" fmla="*/ 37965 w 290722"/>
                <a:gd name="connsiteY836" fmla="*/ 302164 h 426863"/>
                <a:gd name="connsiteX837" fmla="*/ 37965 w 290722"/>
                <a:gd name="connsiteY837" fmla="*/ 302164 h 426863"/>
                <a:gd name="connsiteX838" fmla="*/ 37919 w 290722"/>
                <a:gd name="connsiteY838" fmla="*/ 301935 h 426863"/>
                <a:gd name="connsiteX839" fmla="*/ 37851 w 290722"/>
                <a:gd name="connsiteY839" fmla="*/ 301545 h 426863"/>
                <a:gd name="connsiteX840" fmla="*/ 37691 w 290722"/>
                <a:gd name="connsiteY840" fmla="*/ 300767 h 426863"/>
                <a:gd name="connsiteX841" fmla="*/ 37370 w 290722"/>
                <a:gd name="connsiteY841" fmla="*/ 299255 h 426863"/>
                <a:gd name="connsiteX842" fmla="*/ 36776 w 290722"/>
                <a:gd name="connsiteY842" fmla="*/ 296209 h 426863"/>
                <a:gd name="connsiteX843" fmla="*/ 36524 w 290722"/>
                <a:gd name="connsiteY843" fmla="*/ 294927 h 426863"/>
                <a:gd name="connsiteX844" fmla="*/ 36318 w 290722"/>
                <a:gd name="connsiteY844" fmla="*/ 293370 h 426863"/>
                <a:gd name="connsiteX845" fmla="*/ 36090 w 290722"/>
                <a:gd name="connsiteY845" fmla="*/ 291560 h 426863"/>
                <a:gd name="connsiteX846" fmla="*/ 38034 w 290722"/>
                <a:gd name="connsiteY846" fmla="*/ 287759 h 426863"/>
                <a:gd name="connsiteX847" fmla="*/ 39269 w 290722"/>
                <a:gd name="connsiteY847" fmla="*/ 285331 h 426863"/>
                <a:gd name="connsiteX848" fmla="*/ 40389 w 290722"/>
                <a:gd name="connsiteY848" fmla="*/ 282606 h 426863"/>
                <a:gd name="connsiteX849" fmla="*/ 44528 w 290722"/>
                <a:gd name="connsiteY849" fmla="*/ 271934 h 426863"/>
                <a:gd name="connsiteX850" fmla="*/ 44528 w 290722"/>
                <a:gd name="connsiteY850" fmla="*/ 271842 h 426863"/>
                <a:gd name="connsiteX851" fmla="*/ 44665 w 290722"/>
                <a:gd name="connsiteY851" fmla="*/ 272346 h 426863"/>
                <a:gd name="connsiteX852" fmla="*/ 44917 w 290722"/>
                <a:gd name="connsiteY852" fmla="*/ 273789 h 426863"/>
                <a:gd name="connsiteX853" fmla="*/ 44986 w 290722"/>
                <a:gd name="connsiteY853" fmla="*/ 274155 h 426863"/>
                <a:gd name="connsiteX854" fmla="*/ 44986 w 290722"/>
                <a:gd name="connsiteY854" fmla="*/ 274338 h 426863"/>
                <a:gd name="connsiteX855" fmla="*/ 45077 w 290722"/>
                <a:gd name="connsiteY855" fmla="*/ 274636 h 426863"/>
                <a:gd name="connsiteX856" fmla="*/ 45077 w 290722"/>
                <a:gd name="connsiteY856" fmla="*/ 274682 h 426863"/>
                <a:gd name="connsiteX857" fmla="*/ 45100 w 290722"/>
                <a:gd name="connsiteY857" fmla="*/ 274774 h 426863"/>
                <a:gd name="connsiteX858" fmla="*/ 45306 w 290722"/>
                <a:gd name="connsiteY858" fmla="*/ 275483 h 426863"/>
                <a:gd name="connsiteX859" fmla="*/ 46998 w 290722"/>
                <a:gd name="connsiteY859" fmla="*/ 281163 h 426863"/>
                <a:gd name="connsiteX860" fmla="*/ 46998 w 290722"/>
                <a:gd name="connsiteY860" fmla="*/ 281323 h 426863"/>
                <a:gd name="connsiteX861" fmla="*/ 47066 w 290722"/>
                <a:gd name="connsiteY861" fmla="*/ 281415 h 426863"/>
                <a:gd name="connsiteX862" fmla="*/ 49627 w 290722"/>
                <a:gd name="connsiteY862" fmla="*/ 287667 h 426863"/>
                <a:gd name="connsiteX863" fmla="*/ 49696 w 290722"/>
                <a:gd name="connsiteY863" fmla="*/ 287827 h 426863"/>
                <a:gd name="connsiteX864" fmla="*/ 49742 w 290722"/>
                <a:gd name="connsiteY864" fmla="*/ 287919 h 426863"/>
                <a:gd name="connsiteX865" fmla="*/ 52989 w 290722"/>
                <a:gd name="connsiteY865" fmla="*/ 294057 h 426863"/>
                <a:gd name="connsiteX866" fmla="*/ 53058 w 290722"/>
                <a:gd name="connsiteY866" fmla="*/ 294171 h 426863"/>
                <a:gd name="connsiteX867" fmla="*/ 53104 w 290722"/>
                <a:gd name="connsiteY867" fmla="*/ 294240 h 426863"/>
                <a:gd name="connsiteX868" fmla="*/ 56305 w 290722"/>
                <a:gd name="connsiteY868" fmla="*/ 299164 h 426863"/>
                <a:gd name="connsiteX869" fmla="*/ 59689 w 290722"/>
                <a:gd name="connsiteY869" fmla="*/ 304019 h 426863"/>
                <a:gd name="connsiteX870" fmla="*/ 61336 w 290722"/>
                <a:gd name="connsiteY870" fmla="*/ 306401 h 426863"/>
                <a:gd name="connsiteX871" fmla="*/ 62960 w 290722"/>
                <a:gd name="connsiteY871" fmla="*/ 308805 h 426863"/>
                <a:gd name="connsiteX872" fmla="*/ 66207 w 290722"/>
                <a:gd name="connsiteY872" fmla="*/ 313661 h 426863"/>
                <a:gd name="connsiteX873" fmla="*/ 69339 w 290722"/>
                <a:gd name="connsiteY873" fmla="*/ 318539 h 426863"/>
                <a:gd name="connsiteX874" fmla="*/ 72152 w 290722"/>
                <a:gd name="connsiteY874" fmla="*/ 323440 h 426863"/>
                <a:gd name="connsiteX875" fmla="*/ 73524 w 290722"/>
                <a:gd name="connsiteY875" fmla="*/ 325913 h 426863"/>
                <a:gd name="connsiteX876" fmla="*/ 74713 w 290722"/>
                <a:gd name="connsiteY876" fmla="*/ 328592 h 426863"/>
                <a:gd name="connsiteX877" fmla="*/ 75903 w 290722"/>
                <a:gd name="connsiteY877" fmla="*/ 331272 h 426863"/>
                <a:gd name="connsiteX878" fmla="*/ 76200 w 290722"/>
                <a:gd name="connsiteY878" fmla="*/ 331959 h 426863"/>
                <a:gd name="connsiteX879" fmla="*/ 76269 w 290722"/>
                <a:gd name="connsiteY879" fmla="*/ 332096 h 426863"/>
                <a:gd name="connsiteX880" fmla="*/ 76291 w 290722"/>
                <a:gd name="connsiteY880" fmla="*/ 332211 h 426863"/>
                <a:gd name="connsiteX881" fmla="*/ 76406 w 290722"/>
                <a:gd name="connsiteY881" fmla="*/ 332531 h 426863"/>
                <a:gd name="connsiteX882" fmla="*/ 76863 w 290722"/>
                <a:gd name="connsiteY882" fmla="*/ 333905 h 426863"/>
                <a:gd name="connsiteX883" fmla="*/ 78601 w 290722"/>
                <a:gd name="connsiteY883" fmla="*/ 339356 h 426863"/>
                <a:gd name="connsiteX884" fmla="*/ 79973 w 290722"/>
                <a:gd name="connsiteY884" fmla="*/ 344921 h 426863"/>
                <a:gd name="connsiteX885" fmla="*/ 81025 w 290722"/>
                <a:gd name="connsiteY885" fmla="*/ 350578 h 426863"/>
                <a:gd name="connsiteX886" fmla="*/ 81871 w 290722"/>
                <a:gd name="connsiteY886" fmla="*/ 356349 h 426863"/>
                <a:gd name="connsiteX887" fmla="*/ 82237 w 290722"/>
                <a:gd name="connsiteY887" fmla="*/ 359212 h 426863"/>
                <a:gd name="connsiteX888" fmla="*/ 82466 w 290722"/>
                <a:gd name="connsiteY888" fmla="*/ 362120 h 426863"/>
                <a:gd name="connsiteX889" fmla="*/ 82877 w 290722"/>
                <a:gd name="connsiteY889" fmla="*/ 367960 h 426863"/>
                <a:gd name="connsiteX890" fmla="*/ 83335 w 290722"/>
                <a:gd name="connsiteY890" fmla="*/ 373869 h 426863"/>
                <a:gd name="connsiteX891" fmla="*/ 84021 w 290722"/>
                <a:gd name="connsiteY891" fmla="*/ 379709 h 426863"/>
                <a:gd name="connsiteX892" fmla="*/ 84021 w 290722"/>
                <a:gd name="connsiteY892" fmla="*/ 379823 h 426863"/>
                <a:gd name="connsiteX893" fmla="*/ 84044 w 290722"/>
                <a:gd name="connsiteY893" fmla="*/ 379892 h 426863"/>
                <a:gd name="connsiteX894" fmla="*/ 85004 w 290722"/>
                <a:gd name="connsiteY894" fmla="*/ 383762 h 426863"/>
                <a:gd name="connsiteX895" fmla="*/ 85484 w 290722"/>
                <a:gd name="connsiteY895" fmla="*/ 385686 h 426863"/>
                <a:gd name="connsiteX896" fmla="*/ 85759 w 290722"/>
                <a:gd name="connsiteY896" fmla="*/ 386716 h 426863"/>
                <a:gd name="connsiteX897" fmla="*/ 86125 w 290722"/>
                <a:gd name="connsiteY897" fmla="*/ 387678 h 426863"/>
                <a:gd name="connsiteX898" fmla="*/ 87588 w 290722"/>
                <a:gd name="connsiteY898" fmla="*/ 391457 h 426863"/>
                <a:gd name="connsiteX899" fmla="*/ 89372 w 290722"/>
                <a:gd name="connsiteY899" fmla="*/ 395121 h 426863"/>
                <a:gd name="connsiteX900" fmla="*/ 91361 w 290722"/>
                <a:gd name="connsiteY900" fmla="*/ 398671 h 426863"/>
                <a:gd name="connsiteX901" fmla="*/ 93671 w 290722"/>
                <a:gd name="connsiteY901" fmla="*/ 402038 h 426863"/>
                <a:gd name="connsiteX902" fmla="*/ 96163 w 290722"/>
                <a:gd name="connsiteY902" fmla="*/ 405175 h 426863"/>
                <a:gd name="connsiteX903" fmla="*/ 97444 w 290722"/>
                <a:gd name="connsiteY903" fmla="*/ 406710 h 426863"/>
                <a:gd name="connsiteX904" fmla="*/ 97764 w 290722"/>
                <a:gd name="connsiteY904" fmla="*/ 407076 h 426863"/>
                <a:gd name="connsiteX905" fmla="*/ 97833 w 290722"/>
                <a:gd name="connsiteY905" fmla="*/ 407168 h 426863"/>
                <a:gd name="connsiteX906" fmla="*/ 97901 w 290722"/>
                <a:gd name="connsiteY906" fmla="*/ 407259 h 426863"/>
                <a:gd name="connsiteX907" fmla="*/ 97947 w 290722"/>
                <a:gd name="connsiteY907" fmla="*/ 407259 h 426863"/>
                <a:gd name="connsiteX908" fmla="*/ 98130 w 290722"/>
                <a:gd name="connsiteY908" fmla="*/ 407488 h 426863"/>
                <a:gd name="connsiteX909" fmla="*/ 98839 w 290722"/>
                <a:gd name="connsiteY909" fmla="*/ 408198 h 426863"/>
                <a:gd name="connsiteX910" fmla="*/ 101698 w 290722"/>
                <a:gd name="connsiteY910" fmla="*/ 411015 h 426863"/>
                <a:gd name="connsiteX911" fmla="*/ 104762 w 290722"/>
                <a:gd name="connsiteY911" fmla="*/ 413626 h 426863"/>
                <a:gd name="connsiteX912" fmla="*/ 108009 w 290722"/>
                <a:gd name="connsiteY912" fmla="*/ 416008 h 426863"/>
                <a:gd name="connsiteX913" fmla="*/ 111302 w 290722"/>
                <a:gd name="connsiteY913" fmla="*/ 418229 h 426863"/>
                <a:gd name="connsiteX914" fmla="*/ 114801 w 290722"/>
                <a:gd name="connsiteY914" fmla="*/ 420244 h 426863"/>
                <a:gd name="connsiteX915" fmla="*/ 118322 w 290722"/>
                <a:gd name="connsiteY915" fmla="*/ 422145 h 426863"/>
                <a:gd name="connsiteX916" fmla="*/ 121981 w 290722"/>
                <a:gd name="connsiteY916" fmla="*/ 423817 h 426863"/>
                <a:gd name="connsiteX917" fmla="*/ 130259 w 290722"/>
                <a:gd name="connsiteY917" fmla="*/ 426863 h 426863"/>
                <a:gd name="connsiteX918" fmla="*/ 123079 w 290722"/>
                <a:gd name="connsiteY918" fmla="*/ 422100 h 426863"/>
                <a:gd name="connsiteX919" fmla="*/ 120197 w 290722"/>
                <a:gd name="connsiteY919" fmla="*/ 419924 h 426863"/>
                <a:gd name="connsiteX920" fmla="*/ 117385 w 290722"/>
                <a:gd name="connsiteY920" fmla="*/ 417588 h 426863"/>
                <a:gd name="connsiteX921" fmla="*/ 114572 w 290722"/>
                <a:gd name="connsiteY921" fmla="*/ 415183 h 426863"/>
                <a:gd name="connsiteX922" fmla="*/ 111988 w 290722"/>
                <a:gd name="connsiteY922" fmla="*/ 412687 h 426863"/>
                <a:gd name="connsiteX923" fmla="*/ 109518 w 290722"/>
                <a:gd name="connsiteY923" fmla="*/ 410053 h 426863"/>
                <a:gd name="connsiteX924" fmla="*/ 107232 w 290722"/>
                <a:gd name="connsiteY924" fmla="*/ 407328 h 426863"/>
                <a:gd name="connsiteX925" fmla="*/ 105036 w 290722"/>
                <a:gd name="connsiteY925" fmla="*/ 404442 h 426863"/>
                <a:gd name="connsiteX926" fmla="*/ 103961 w 290722"/>
                <a:gd name="connsiteY926" fmla="*/ 402931 h 426863"/>
                <a:gd name="connsiteX927" fmla="*/ 103687 w 290722"/>
                <a:gd name="connsiteY927" fmla="*/ 402542 h 426863"/>
                <a:gd name="connsiteX928" fmla="*/ 103504 w 290722"/>
                <a:gd name="connsiteY928" fmla="*/ 402221 h 426863"/>
                <a:gd name="connsiteX929" fmla="*/ 103047 w 290722"/>
                <a:gd name="connsiteY929" fmla="*/ 401465 h 426863"/>
                <a:gd name="connsiteX930" fmla="*/ 101240 w 290722"/>
                <a:gd name="connsiteY930" fmla="*/ 398419 h 426863"/>
                <a:gd name="connsiteX931" fmla="*/ 99731 w 290722"/>
                <a:gd name="connsiteY931" fmla="*/ 395213 h 426863"/>
                <a:gd name="connsiteX932" fmla="*/ 98450 w 290722"/>
                <a:gd name="connsiteY932" fmla="*/ 392007 h 426863"/>
                <a:gd name="connsiteX933" fmla="*/ 97330 w 290722"/>
                <a:gd name="connsiteY933" fmla="*/ 388778 h 426863"/>
                <a:gd name="connsiteX934" fmla="*/ 96461 w 290722"/>
                <a:gd name="connsiteY934" fmla="*/ 385182 h 426863"/>
                <a:gd name="connsiteX935" fmla="*/ 96232 w 290722"/>
                <a:gd name="connsiteY935" fmla="*/ 384266 h 426863"/>
                <a:gd name="connsiteX936" fmla="*/ 96163 w 290722"/>
                <a:gd name="connsiteY936" fmla="*/ 383946 h 426863"/>
                <a:gd name="connsiteX937" fmla="*/ 96163 w 290722"/>
                <a:gd name="connsiteY937" fmla="*/ 383946 h 426863"/>
                <a:gd name="connsiteX938" fmla="*/ 96141 w 290722"/>
                <a:gd name="connsiteY938" fmla="*/ 383716 h 426863"/>
                <a:gd name="connsiteX939" fmla="*/ 95935 w 290722"/>
                <a:gd name="connsiteY939" fmla="*/ 381861 h 426863"/>
                <a:gd name="connsiteX940" fmla="*/ 95569 w 290722"/>
                <a:gd name="connsiteY940" fmla="*/ 378495 h 426863"/>
                <a:gd name="connsiteX941" fmla="*/ 95615 w 290722"/>
                <a:gd name="connsiteY941" fmla="*/ 374876 h 426863"/>
                <a:gd name="connsiteX942" fmla="*/ 95615 w 290722"/>
                <a:gd name="connsiteY942" fmla="*/ 372998 h 426863"/>
                <a:gd name="connsiteX943" fmla="*/ 95638 w 290722"/>
                <a:gd name="connsiteY943" fmla="*/ 372541 h 426863"/>
                <a:gd name="connsiteX944" fmla="*/ 95638 w 290722"/>
                <a:gd name="connsiteY944" fmla="*/ 372128 h 426863"/>
                <a:gd name="connsiteX945" fmla="*/ 95706 w 290722"/>
                <a:gd name="connsiteY945" fmla="*/ 371189 h 426863"/>
                <a:gd name="connsiteX946" fmla="*/ 95981 w 290722"/>
                <a:gd name="connsiteY946" fmla="*/ 363769 h 426863"/>
                <a:gd name="connsiteX947" fmla="*/ 96118 w 290722"/>
                <a:gd name="connsiteY947" fmla="*/ 360036 h 426863"/>
                <a:gd name="connsiteX948" fmla="*/ 96118 w 290722"/>
                <a:gd name="connsiteY948" fmla="*/ 359120 h 426863"/>
                <a:gd name="connsiteX949" fmla="*/ 96163 w 290722"/>
                <a:gd name="connsiteY949" fmla="*/ 358639 h 426863"/>
                <a:gd name="connsiteX950" fmla="*/ 96163 w 290722"/>
                <a:gd name="connsiteY950" fmla="*/ 358021 h 426863"/>
                <a:gd name="connsiteX951" fmla="*/ 96095 w 290722"/>
                <a:gd name="connsiteY951" fmla="*/ 356120 h 426863"/>
                <a:gd name="connsiteX952" fmla="*/ 95981 w 290722"/>
                <a:gd name="connsiteY952" fmla="*/ 352318 h 426863"/>
                <a:gd name="connsiteX953" fmla="*/ 95752 w 290722"/>
                <a:gd name="connsiteY953" fmla="*/ 348517 h 426863"/>
                <a:gd name="connsiteX954" fmla="*/ 95454 w 290722"/>
                <a:gd name="connsiteY954" fmla="*/ 344669 h 426863"/>
                <a:gd name="connsiteX955" fmla="*/ 94997 w 290722"/>
                <a:gd name="connsiteY955" fmla="*/ 340799 h 426863"/>
                <a:gd name="connsiteX956" fmla="*/ 94929 w 290722"/>
                <a:gd name="connsiteY956" fmla="*/ 340341 h 426863"/>
                <a:gd name="connsiteX957" fmla="*/ 98062 w 290722"/>
                <a:gd name="connsiteY957" fmla="*/ 342013 h 426863"/>
                <a:gd name="connsiteX958" fmla="*/ 101972 w 290722"/>
                <a:gd name="connsiteY958" fmla="*/ 343914 h 426863"/>
                <a:gd name="connsiteX959" fmla="*/ 103893 w 290722"/>
                <a:gd name="connsiteY959" fmla="*/ 344761 h 426863"/>
                <a:gd name="connsiteX960" fmla="*/ 104830 w 290722"/>
                <a:gd name="connsiteY960" fmla="*/ 345150 h 426863"/>
                <a:gd name="connsiteX961" fmla="*/ 105585 w 290722"/>
                <a:gd name="connsiteY961" fmla="*/ 345471 h 426863"/>
                <a:gd name="connsiteX962" fmla="*/ 106088 w 290722"/>
                <a:gd name="connsiteY962" fmla="*/ 345631 h 426863"/>
                <a:gd name="connsiteX963" fmla="*/ 109976 w 290722"/>
                <a:gd name="connsiteY963" fmla="*/ 346982 h 426863"/>
                <a:gd name="connsiteX964" fmla="*/ 110936 w 290722"/>
                <a:gd name="connsiteY964" fmla="*/ 347303 h 426863"/>
                <a:gd name="connsiteX965" fmla="*/ 111416 w 290722"/>
                <a:gd name="connsiteY965" fmla="*/ 347486 h 426863"/>
                <a:gd name="connsiteX966" fmla="*/ 111691 w 290722"/>
                <a:gd name="connsiteY966" fmla="*/ 347578 h 426863"/>
                <a:gd name="connsiteX967" fmla="*/ 111759 w 290722"/>
                <a:gd name="connsiteY967" fmla="*/ 347578 h 426863"/>
                <a:gd name="connsiteX968" fmla="*/ 111873 w 290722"/>
                <a:gd name="connsiteY968" fmla="*/ 347624 h 426863"/>
                <a:gd name="connsiteX969" fmla="*/ 112125 w 290722"/>
                <a:gd name="connsiteY969" fmla="*/ 347692 h 426863"/>
                <a:gd name="connsiteX970" fmla="*/ 114115 w 290722"/>
                <a:gd name="connsiteY970" fmla="*/ 348196 h 426863"/>
                <a:gd name="connsiteX971" fmla="*/ 122072 w 290722"/>
                <a:gd name="connsiteY971" fmla="*/ 350166 h 426863"/>
                <a:gd name="connsiteX972" fmla="*/ 130099 w 290722"/>
                <a:gd name="connsiteY972" fmla="*/ 351815 h 426863"/>
                <a:gd name="connsiteX973" fmla="*/ 133964 w 290722"/>
                <a:gd name="connsiteY973" fmla="*/ 352731 h 426863"/>
                <a:gd name="connsiteX974" fmla="*/ 134947 w 290722"/>
                <a:gd name="connsiteY974" fmla="*/ 353028 h 426863"/>
                <a:gd name="connsiteX975" fmla="*/ 135199 w 290722"/>
                <a:gd name="connsiteY975" fmla="*/ 353097 h 426863"/>
                <a:gd name="connsiteX976" fmla="*/ 135313 w 290722"/>
                <a:gd name="connsiteY976" fmla="*/ 353097 h 426863"/>
                <a:gd name="connsiteX977" fmla="*/ 135222 w 290722"/>
                <a:gd name="connsiteY977" fmla="*/ 353097 h 426863"/>
                <a:gd name="connsiteX978" fmla="*/ 135336 w 290722"/>
                <a:gd name="connsiteY978" fmla="*/ 353143 h 426863"/>
                <a:gd name="connsiteX979" fmla="*/ 135816 w 290722"/>
                <a:gd name="connsiteY979" fmla="*/ 353303 h 426863"/>
                <a:gd name="connsiteX980" fmla="*/ 137691 w 290722"/>
                <a:gd name="connsiteY980" fmla="*/ 353921 h 426863"/>
                <a:gd name="connsiteX981" fmla="*/ 144963 w 290722"/>
                <a:gd name="connsiteY981" fmla="*/ 357173 h 426863"/>
                <a:gd name="connsiteX982" fmla="*/ 151709 w 290722"/>
                <a:gd name="connsiteY982" fmla="*/ 361456 h 426863"/>
                <a:gd name="connsiteX983" fmla="*/ 154796 w 290722"/>
                <a:gd name="connsiteY983" fmla="*/ 363975 h 426863"/>
                <a:gd name="connsiteX984" fmla="*/ 157769 w 290722"/>
                <a:gd name="connsiteY984" fmla="*/ 366724 h 426863"/>
                <a:gd name="connsiteX985" fmla="*/ 159164 w 290722"/>
                <a:gd name="connsiteY985" fmla="*/ 368098 h 426863"/>
                <a:gd name="connsiteX986" fmla="*/ 160559 w 290722"/>
                <a:gd name="connsiteY986" fmla="*/ 369609 h 426863"/>
                <a:gd name="connsiteX987" fmla="*/ 163074 w 290722"/>
                <a:gd name="connsiteY987" fmla="*/ 372724 h 426863"/>
                <a:gd name="connsiteX988" fmla="*/ 165659 w 290722"/>
                <a:gd name="connsiteY988" fmla="*/ 375930 h 426863"/>
                <a:gd name="connsiteX989" fmla="*/ 167877 w 290722"/>
                <a:gd name="connsiteY989" fmla="*/ 379273 h 426863"/>
                <a:gd name="connsiteX990" fmla="*/ 169020 w 290722"/>
                <a:gd name="connsiteY990" fmla="*/ 380991 h 426863"/>
                <a:gd name="connsiteX991" fmla="*/ 170026 w 290722"/>
                <a:gd name="connsiteY991" fmla="*/ 382709 h 426863"/>
                <a:gd name="connsiteX992" fmla="*/ 171970 w 290722"/>
                <a:gd name="connsiteY992" fmla="*/ 386327 h 426863"/>
                <a:gd name="connsiteX993" fmla="*/ 173228 w 290722"/>
                <a:gd name="connsiteY993" fmla="*/ 389076 h 426863"/>
                <a:gd name="connsiteX994" fmla="*/ 172976 w 290722"/>
                <a:gd name="connsiteY994" fmla="*/ 384633 h 426863"/>
                <a:gd name="connsiteX995" fmla="*/ 172771 w 290722"/>
                <a:gd name="connsiteY995" fmla="*/ 383190 h 426863"/>
                <a:gd name="connsiteX996" fmla="*/ 172382 w 290722"/>
                <a:gd name="connsiteY996" fmla="*/ 380533 h 426863"/>
                <a:gd name="connsiteX997" fmla="*/ 171764 w 290722"/>
                <a:gd name="connsiteY997" fmla="*/ 377785 h 426863"/>
                <a:gd name="connsiteX998" fmla="*/ 171604 w 290722"/>
                <a:gd name="connsiteY998" fmla="*/ 377144 h 426863"/>
                <a:gd name="connsiteX999" fmla="*/ 171375 w 290722"/>
                <a:gd name="connsiteY999" fmla="*/ 376388 h 426863"/>
                <a:gd name="connsiteX1000" fmla="*/ 170964 w 290722"/>
                <a:gd name="connsiteY1000" fmla="*/ 375082 h 426863"/>
                <a:gd name="connsiteX1001" fmla="*/ 170552 w 290722"/>
                <a:gd name="connsiteY1001" fmla="*/ 373777 h 426863"/>
                <a:gd name="connsiteX1002" fmla="*/ 170026 w 290722"/>
                <a:gd name="connsiteY1002" fmla="*/ 372426 h 426863"/>
                <a:gd name="connsiteX1003" fmla="*/ 168974 w 290722"/>
                <a:gd name="connsiteY1003" fmla="*/ 369746 h 426863"/>
                <a:gd name="connsiteX1004" fmla="*/ 167808 w 290722"/>
                <a:gd name="connsiteY1004" fmla="*/ 367273 h 426863"/>
                <a:gd name="connsiteX1005" fmla="*/ 167213 w 290722"/>
                <a:gd name="connsiteY1005" fmla="*/ 366059 h 426863"/>
                <a:gd name="connsiteX1006" fmla="*/ 166916 w 290722"/>
                <a:gd name="connsiteY1006" fmla="*/ 365464 h 426863"/>
                <a:gd name="connsiteX1007" fmla="*/ 166505 w 290722"/>
                <a:gd name="connsiteY1007" fmla="*/ 364754 h 426863"/>
                <a:gd name="connsiteX1008" fmla="*/ 164995 w 290722"/>
                <a:gd name="connsiteY1008" fmla="*/ 362235 h 426863"/>
                <a:gd name="connsiteX1009" fmla="*/ 163417 w 290722"/>
                <a:gd name="connsiteY1009" fmla="*/ 359830 h 426863"/>
                <a:gd name="connsiteX1010" fmla="*/ 161794 w 290722"/>
                <a:gd name="connsiteY1010" fmla="*/ 357677 h 426863"/>
                <a:gd name="connsiteX1011" fmla="*/ 160994 w 290722"/>
                <a:gd name="connsiteY1011" fmla="*/ 356601 h 426863"/>
                <a:gd name="connsiteX1012" fmla="*/ 160788 w 290722"/>
                <a:gd name="connsiteY1012" fmla="*/ 356326 h 426863"/>
                <a:gd name="connsiteX1013" fmla="*/ 160445 w 290722"/>
                <a:gd name="connsiteY1013" fmla="*/ 355914 h 426863"/>
                <a:gd name="connsiteX1014" fmla="*/ 160010 w 290722"/>
                <a:gd name="connsiteY1014" fmla="*/ 355387 h 426863"/>
                <a:gd name="connsiteX1015" fmla="*/ 159141 w 290722"/>
                <a:gd name="connsiteY1015" fmla="*/ 354380 h 426863"/>
                <a:gd name="connsiteX1016" fmla="*/ 158913 w 290722"/>
                <a:gd name="connsiteY1016" fmla="*/ 354128 h 426863"/>
                <a:gd name="connsiteX1017" fmla="*/ 158867 w 290722"/>
                <a:gd name="connsiteY1017" fmla="*/ 354036 h 426863"/>
                <a:gd name="connsiteX1018" fmla="*/ 158867 w 290722"/>
                <a:gd name="connsiteY1018" fmla="*/ 353990 h 426863"/>
                <a:gd name="connsiteX1019" fmla="*/ 158821 w 290722"/>
                <a:gd name="connsiteY1019" fmla="*/ 353990 h 426863"/>
                <a:gd name="connsiteX1020" fmla="*/ 158638 w 290722"/>
                <a:gd name="connsiteY1020" fmla="*/ 353807 h 426863"/>
                <a:gd name="connsiteX1021" fmla="*/ 158044 w 290722"/>
                <a:gd name="connsiteY1021" fmla="*/ 353189 h 426863"/>
                <a:gd name="connsiteX1022" fmla="*/ 157106 w 290722"/>
                <a:gd name="connsiteY1022" fmla="*/ 352227 h 426863"/>
                <a:gd name="connsiteX1023" fmla="*/ 156649 w 290722"/>
                <a:gd name="connsiteY1023" fmla="*/ 351746 h 426863"/>
                <a:gd name="connsiteX1024" fmla="*/ 156397 w 290722"/>
                <a:gd name="connsiteY1024" fmla="*/ 351540 h 426863"/>
                <a:gd name="connsiteX1025" fmla="*/ 156374 w 290722"/>
                <a:gd name="connsiteY1025" fmla="*/ 351540 h 426863"/>
                <a:gd name="connsiteX1026" fmla="*/ 156306 w 290722"/>
                <a:gd name="connsiteY1026" fmla="*/ 351448 h 426863"/>
                <a:gd name="connsiteX1027" fmla="*/ 156191 w 290722"/>
                <a:gd name="connsiteY1027" fmla="*/ 351333 h 426863"/>
                <a:gd name="connsiteX1028" fmla="*/ 155963 w 290722"/>
                <a:gd name="connsiteY1028" fmla="*/ 351105 h 426863"/>
                <a:gd name="connsiteX1029" fmla="*/ 154979 w 290722"/>
                <a:gd name="connsiteY1029" fmla="*/ 350166 h 426863"/>
                <a:gd name="connsiteX1030" fmla="*/ 154499 w 290722"/>
                <a:gd name="connsiteY1030" fmla="*/ 349707 h 426863"/>
                <a:gd name="connsiteX1031" fmla="*/ 154385 w 290722"/>
                <a:gd name="connsiteY1031" fmla="*/ 349593 h 426863"/>
                <a:gd name="connsiteX1032" fmla="*/ 154316 w 290722"/>
                <a:gd name="connsiteY1032" fmla="*/ 349524 h 426863"/>
                <a:gd name="connsiteX1033" fmla="*/ 153996 w 290722"/>
                <a:gd name="connsiteY1033" fmla="*/ 349295 h 426863"/>
                <a:gd name="connsiteX1034" fmla="*/ 153745 w 290722"/>
                <a:gd name="connsiteY1034" fmla="*/ 349089 h 426863"/>
                <a:gd name="connsiteX1035" fmla="*/ 151755 w 290722"/>
                <a:gd name="connsiteY1035" fmla="*/ 347555 h 426863"/>
                <a:gd name="connsiteX1036" fmla="*/ 149125 w 290722"/>
                <a:gd name="connsiteY1036" fmla="*/ 345677 h 426863"/>
                <a:gd name="connsiteX1037" fmla="*/ 146815 w 290722"/>
                <a:gd name="connsiteY1037" fmla="*/ 344211 h 426863"/>
                <a:gd name="connsiteX1038" fmla="*/ 146244 w 290722"/>
                <a:gd name="connsiteY1038" fmla="*/ 343868 h 426863"/>
                <a:gd name="connsiteX1039" fmla="*/ 145672 w 290722"/>
                <a:gd name="connsiteY1039" fmla="*/ 343524 h 426863"/>
                <a:gd name="connsiteX1040" fmla="*/ 144209 w 290722"/>
                <a:gd name="connsiteY1040" fmla="*/ 342700 h 426863"/>
                <a:gd name="connsiteX1041" fmla="*/ 142745 w 290722"/>
                <a:gd name="connsiteY1041" fmla="*/ 341944 h 426863"/>
                <a:gd name="connsiteX1042" fmla="*/ 141510 w 290722"/>
                <a:gd name="connsiteY1042" fmla="*/ 341417 h 426863"/>
                <a:gd name="connsiteX1043" fmla="*/ 140298 w 290722"/>
                <a:gd name="connsiteY1043" fmla="*/ 340867 h 426863"/>
                <a:gd name="connsiteX1044" fmla="*/ 140138 w 290722"/>
                <a:gd name="connsiteY1044" fmla="*/ 340799 h 426863"/>
                <a:gd name="connsiteX1045" fmla="*/ 140115 w 290722"/>
                <a:gd name="connsiteY1045" fmla="*/ 340799 h 426863"/>
                <a:gd name="connsiteX1046" fmla="*/ 139772 w 290722"/>
                <a:gd name="connsiteY1046" fmla="*/ 340639 h 426863"/>
                <a:gd name="connsiteX1047" fmla="*/ 138995 w 290722"/>
                <a:gd name="connsiteY1047" fmla="*/ 340341 h 426863"/>
                <a:gd name="connsiteX1048" fmla="*/ 137440 w 290722"/>
                <a:gd name="connsiteY1048" fmla="*/ 339723 h 426863"/>
                <a:gd name="connsiteX1049" fmla="*/ 135976 w 290722"/>
                <a:gd name="connsiteY1049" fmla="*/ 339219 h 426863"/>
                <a:gd name="connsiteX1050" fmla="*/ 130580 w 290722"/>
                <a:gd name="connsiteY1050" fmla="*/ 337615 h 426863"/>
                <a:gd name="connsiteX1051" fmla="*/ 127973 w 290722"/>
                <a:gd name="connsiteY1051" fmla="*/ 336928 h 426863"/>
                <a:gd name="connsiteX1052" fmla="*/ 127309 w 290722"/>
                <a:gd name="connsiteY1052" fmla="*/ 336768 h 426863"/>
                <a:gd name="connsiteX1053" fmla="*/ 127149 w 290722"/>
                <a:gd name="connsiteY1053" fmla="*/ 336768 h 426863"/>
                <a:gd name="connsiteX1054" fmla="*/ 127126 w 290722"/>
                <a:gd name="connsiteY1054" fmla="*/ 336745 h 426863"/>
                <a:gd name="connsiteX1055" fmla="*/ 127264 w 290722"/>
                <a:gd name="connsiteY1055" fmla="*/ 336745 h 426863"/>
                <a:gd name="connsiteX1056" fmla="*/ 127172 w 290722"/>
                <a:gd name="connsiteY1056" fmla="*/ 336745 h 426863"/>
                <a:gd name="connsiteX1057" fmla="*/ 126852 w 290722"/>
                <a:gd name="connsiteY1057" fmla="*/ 336608 h 426863"/>
                <a:gd name="connsiteX1058" fmla="*/ 125571 w 290722"/>
                <a:gd name="connsiteY1058" fmla="*/ 336241 h 426863"/>
                <a:gd name="connsiteX1059" fmla="*/ 120403 w 290722"/>
                <a:gd name="connsiteY1059" fmla="*/ 334776 h 426863"/>
                <a:gd name="connsiteX1060" fmla="*/ 117819 w 290722"/>
                <a:gd name="connsiteY1060" fmla="*/ 334066 h 426863"/>
                <a:gd name="connsiteX1061" fmla="*/ 116516 w 290722"/>
                <a:gd name="connsiteY1061" fmla="*/ 333745 h 426863"/>
                <a:gd name="connsiteX1062" fmla="*/ 115898 w 290722"/>
                <a:gd name="connsiteY1062" fmla="*/ 333562 h 426863"/>
                <a:gd name="connsiteX1063" fmla="*/ 115830 w 290722"/>
                <a:gd name="connsiteY1063" fmla="*/ 333562 h 426863"/>
                <a:gd name="connsiteX1064" fmla="*/ 115510 w 290722"/>
                <a:gd name="connsiteY1064" fmla="*/ 333448 h 426863"/>
                <a:gd name="connsiteX1065" fmla="*/ 110570 w 290722"/>
                <a:gd name="connsiteY1065" fmla="*/ 331798 h 426863"/>
                <a:gd name="connsiteX1066" fmla="*/ 107232 w 290722"/>
                <a:gd name="connsiteY1066" fmla="*/ 330493 h 426863"/>
                <a:gd name="connsiteX1067" fmla="*/ 106271 w 290722"/>
                <a:gd name="connsiteY1067" fmla="*/ 330104 h 426863"/>
                <a:gd name="connsiteX1068" fmla="*/ 105356 w 290722"/>
                <a:gd name="connsiteY1068" fmla="*/ 329692 h 426863"/>
                <a:gd name="connsiteX1069" fmla="*/ 103664 w 290722"/>
                <a:gd name="connsiteY1069" fmla="*/ 328936 h 426863"/>
                <a:gd name="connsiteX1070" fmla="*/ 100280 w 290722"/>
                <a:gd name="connsiteY1070" fmla="*/ 327287 h 426863"/>
                <a:gd name="connsiteX1071" fmla="*/ 96872 w 290722"/>
                <a:gd name="connsiteY1071" fmla="*/ 325455 h 426863"/>
                <a:gd name="connsiteX1072" fmla="*/ 97376 w 290722"/>
                <a:gd name="connsiteY1072" fmla="*/ 325798 h 426863"/>
                <a:gd name="connsiteX1073" fmla="*/ 94243 w 290722"/>
                <a:gd name="connsiteY1073" fmla="*/ 323668 h 426863"/>
                <a:gd name="connsiteX1074" fmla="*/ 92688 w 290722"/>
                <a:gd name="connsiteY1074" fmla="*/ 322615 h 426863"/>
                <a:gd name="connsiteX1075" fmla="*/ 91933 w 290722"/>
                <a:gd name="connsiteY1075" fmla="*/ 322065 h 426863"/>
                <a:gd name="connsiteX1076" fmla="*/ 91544 w 290722"/>
                <a:gd name="connsiteY1076" fmla="*/ 321791 h 426863"/>
                <a:gd name="connsiteX1077" fmla="*/ 91361 w 290722"/>
                <a:gd name="connsiteY1077" fmla="*/ 321653 h 426863"/>
                <a:gd name="connsiteX1078" fmla="*/ 91315 w 290722"/>
                <a:gd name="connsiteY1078" fmla="*/ 321653 h 426863"/>
                <a:gd name="connsiteX1079" fmla="*/ 91315 w 290722"/>
                <a:gd name="connsiteY1079" fmla="*/ 321630 h 426863"/>
                <a:gd name="connsiteX1080" fmla="*/ 91521 w 290722"/>
                <a:gd name="connsiteY1080" fmla="*/ 321791 h 426863"/>
                <a:gd name="connsiteX1081" fmla="*/ 91521 w 290722"/>
                <a:gd name="connsiteY1081" fmla="*/ 321791 h 426863"/>
                <a:gd name="connsiteX1082" fmla="*/ 91430 w 290722"/>
                <a:gd name="connsiteY1082" fmla="*/ 321699 h 426863"/>
                <a:gd name="connsiteX1083" fmla="*/ 89989 w 290722"/>
                <a:gd name="connsiteY1083" fmla="*/ 320508 h 426863"/>
                <a:gd name="connsiteX1084" fmla="*/ 89806 w 290722"/>
                <a:gd name="connsiteY1084" fmla="*/ 320348 h 426863"/>
                <a:gd name="connsiteX1085" fmla="*/ 89806 w 290722"/>
                <a:gd name="connsiteY1085" fmla="*/ 320348 h 426863"/>
                <a:gd name="connsiteX1086" fmla="*/ 89806 w 290722"/>
                <a:gd name="connsiteY1086" fmla="*/ 320348 h 426863"/>
                <a:gd name="connsiteX1087" fmla="*/ 89669 w 290722"/>
                <a:gd name="connsiteY1087" fmla="*/ 320210 h 426863"/>
                <a:gd name="connsiteX1088" fmla="*/ 89074 w 290722"/>
                <a:gd name="connsiteY1088" fmla="*/ 318584 h 426863"/>
                <a:gd name="connsiteX1089" fmla="*/ 89029 w 290722"/>
                <a:gd name="connsiteY1089" fmla="*/ 318447 h 426863"/>
                <a:gd name="connsiteX1090" fmla="*/ 88914 w 290722"/>
                <a:gd name="connsiteY1090" fmla="*/ 318195 h 426863"/>
                <a:gd name="connsiteX1091" fmla="*/ 86833 w 290722"/>
                <a:gd name="connsiteY1091" fmla="*/ 313821 h 426863"/>
                <a:gd name="connsiteX1092" fmla="*/ 85804 w 290722"/>
                <a:gd name="connsiteY1092" fmla="*/ 311599 h 426863"/>
                <a:gd name="connsiteX1093" fmla="*/ 85553 w 290722"/>
                <a:gd name="connsiteY1093" fmla="*/ 311050 h 426863"/>
                <a:gd name="connsiteX1094" fmla="*/ 85439 w 290722"/>
                <a:gd name="connsiteY1094" fmla="*/ 310775 h 426863"/>
                <a:gd name="connsiteX1095" fmla="*/ 85210 w 290722"/>
                <a:gd name="connsiteY1095" fmla="*/ 310340 h 426863"/>
                <a:gd name="connsiteX1096" fmla="*/ 84638 w 290722"/>
                <a:gd name="connsiteY1096" fmla="*/ 309263 h 426863"/>
                <a:gd name="connsiteX1097" fmla="*/ 83518 w 290722"/>
                <a:gd name="connsiteY1097" fmla="*/ 307110 h 426863"/>
                <a:gd name="connsiteX1098" fmla="*/ 82237 w 290722"/>
                <a:gd name="connsiteY1098" fmla="*/ 304797 h 426863"/>
                <a:gd name="connsiteX1099" fmla="*/ 81025 w 290722"/>
                <a:gd name="connsiteY1099" fmla="*/ 302668 h 426863"/>
                <a:gd name="connsiteX1100" fmla="*/ 79790 w 290722"/>
                <a:gd name="connsiteY1100" fmla="*/ 300538 h 426863"/>
                <a:gd name="connsiteX1101" fmla="*/ 79173 w 290722"/>
                <a:gd name="connsiteY1101" fmla="*/ 299507 h 426863"/>
                <a:gd name="connsiteX1102" fmla="*/ 78418 w 290722"/>
                <a:gd name="connsiteY1102" fmla="*/ 298293 h 426863"/>
                <a:gd name="connsiteX1103" fmla="*/ 77115 w 290722"/>
                <a:gd name="connsiteY1103" fmla="*/ 296255 h 426863"/>
                <a:gd name="connsiteX1104" fmla="*/ 74485 w 290722"/>
                <a:gd name="connsiteY1104" fmla="*/ 292156 h 426863"/>
                <a:gd name="connsiteX1105" fmla="*/ 73181 w 290722"/>
                <a:gd name="connsiteY1105" fmla="*/ 290095 h 426863"/>
                <a:gd name="connsiteX1106" fmla="*/ 72610 w 290722"/>
                <a:gd name="connsiteY1106" fmla="*/ 289224 h 426863"/>
                <a:gd name="connsiteX1107" fmla="*/ 71992 w 290722"/>
                <a:gd name="connsiteY1107" fmla="*/ 288171 h 426863"/>
                <a:gd name="connsiteX1108" fmla="*/ 69682 w 290722"/>
                <a:gd name="connsiteY1108" fmla="*/ 284323 h 426863"/>
                <a:gd name="connsiteX1109" fmla="*/ 67602 w 290722"/>
                <a:gd name="connsiteY1109" fmla="*/ 279926 h 426863"/>
                <a:gd name="connsiteX1110" fmla="*/ 65886 w 290722"/>
                <a:gd name="connsiteY1110" fmla="*/ 275186 h 426863"/>
                <a:gd name="connsiteX1111" fmla="*/ 64629 w 290722"/>
                <a:gd name="connsiteY1111" fmla="*/ 270239 h 426863"/>
                <a:gd name="connsiteX1112" fmla="*/ 64629 w 290722"/>
                <a:gd name="connsiteY1112" fmla="*/ 270239 h 426863"/>
                <a:gd name="connsiteX1113" fmla="*/ 64629 w 290722"/>
                <a:gd name="connsiteY1113" fmla="*/ 270056 h 426863"/>
                <a:gd name="connsiteX1114" fmla="*/ 64583 w 290722"/>
                <a:gd name="connsiteY1114" fmla="*/ 269735 h 426863"/>
                <a:gd name="connsiteX1115" fmla="*/ 64492 w 290722"/>
                <a:gd name="connsiteY1115" fmla="*/ 269117 h 426863"/>
                <a:gd name="connsiteX1116" fmla="*/ 64309 w 290722"/>
                <a:gd name="connsiteY1116" fmla="*/ 267880 h 426863"/>
                <a:gd name="connsiteX1117" fmla="*/ 64011 w 290722"/>
                <a:gd name="connsiteY1117" fmla="*/ 265452 h 426863"/>
                <a:gd name="connsiteX1118" fmla="*/ 64057 w 290722"/>
                <a:gd name="connsiteY1118" fmla="*/ 255651 h 426863"/>
                <a:gd name="connsiteX1119" fmla="*/ 64812 w 290722"/>
                <a:gd name="connsiteY1119" fmla="*/ 250887 h 426863"/>
                <a:gd name="connsiteX1120" fmla="*/ 65384 w 290722"/>
                <a:gd name="connsiteY1120" fmla="*/ 248712 h 426863"/>
                <a:gd name="connsiteX1121" fmla="*/ 65704 w 290722"/>
                <a:gd name="connsiteY1121" fmla="*/ 247589 h 426863"/>
                <a:gd name="connsiteX1122" fmla="*/ 66161 w 290722"/>
                <a:gd name="connsiteY1122" fmla="*/ 246284 h 426863"/>
                <a:gd name="connsiteX1123" fmla="*/ 66618 w 290722"/>
                <a:gd name="connsiteY1123" fmla="*/ 244978 h 426863"/>
                <a:gd name="connsiteX1124" fmla="*/ 66733 w 290722"/>
                <a:gd name="connsiteY1124" fmla="*/ 244658 h 426863"/>
                <a:gd name="connsiteX1125" fmla="*/ 66778 w 290722"/>
                <a:gd name="connsiteY1125" fmla="*/ 244498 h 426863"/>
                <a:gd name="connsiteX1126" fmla="*/ 66778 w 290722"/>
                <a:gd name="connsiteY1126" fmla="*/ 244498 h 426863"/>
                <a:gd name="connsiteX1127" fmla="*/ 67030 w 290722"/>
                <a:gd name="connsiteY1127" fmla="*/ 243925 h 426863"/>
                <a:gd name="connsiteX1128" fmla="*/ 68059 w 290722"/>
                <a:gd name="connsiteY1128" fmla="*/ 241658 h 426863"/>
                <a:gd name="connsiteX1129" fmla="*/ 70231 w 290722"/>
                <a:gd name="connsiteY1129" fmla="*/ 237192 h 426863"/>
                <a:gd name="connsiteX1130" fmla="*/ 72793 w 290722"/>
                <a:gd name="connsiteY1130" fmla="*/ 232864 h 426863"/>
                <a:gd name="connsiteX1131" fmla="*/ 75651 w 290722"/>
                <a:gd name="connsiteY1131" fmla="*/ 229016 h 426863"/>
                <a:gd name="connsiteX1132" fmla="*/ 79013 w 290722"/>
                <a:gd name="connsiteY1132" fmla="*/ 225008 h 426863"/>
                <a:gd name="connsiteX1133" fmla="*/ 80865 w 290722"/>
                <a:gd name="connsiteY1133" fmla="*/ 222970 h 426863"/>
                <a:gd name="connsiteX1134" fmla="*/ 81322 w 290722"/>
                <a:gd name="connsiteY1134" fmla="*/ 222466 h 426863"/>
                <a:gd name="connsiteX1135" fmla="*/ 81482 w 290722"/>
                <a:gd name="connsiteY1135" fmla="*/ 222306 h 426863"/>
                <a:gd name="connsiteX1136" fmla="*/ 81551 w 290722"/>
                <a:gd name="connsiteY1136" fmla="*/ 222237 h 426863"/>
                <a:gd name="connsiteX1137" fmla="*/ 82557 w 290722"/>
                <a:gd name="connsiteY1137" fmla="*/ 221298 h 426863"/>
                <a:gd name="connsiteX1138" fmla="*/ 86605 w 290722"/>
                <a:gd name="connsiteY1138" fmla="*/ 217565 h 426863"/>
                <a:gd name="connsiteX1139" fmla="*/ 90424 w 290722"/>
                <a:gd name="connsiteY1139" fmla="*/ 214519 h 426863"/>
                <a:gd name="connsiteX1140" fmla="*/ 91499 w 290722"/>
                <a:gd name="connsiteY1140" fmla="*/ 213672 h 426863"/>
                <a:gd name="connsiteX1141" fmla="*/ 92550 w 290722"/>
                <a:gd name="connsiteY1141" fmla="*/ 212870 h 426863"/>
                <a:gd name="connsiteX1142" fmla="*/ 94746 w 290722"/>
                <a:gd name="connsiteY1142" fmla="*/ 211221 h 426863"/>
                <a:gd name="connsiteX1143" fmla="*/ 99045 w 290722"/>
                <a:gd name="connsiteY1143" fmla="*/ 208061 h 426863"/>
                <a:gd name="connsiteX1144" fmla="*/ 103481 w 290722"/>
                <a:gd name="connsiteY1144" fmla="*/ 204855 h 426863"/>
                <a:gd name="connsiteX1145" fmla="*/ 107963 w 290722"/>
                <a:gd name="connsiteY1145" fmla="*/ 201488 h 426863"/>
                <a:gd name="connsiteX1146" fmla="*/ 116790 w 290722"/>
                <a:gd name="connsiteY1146" fmla="*/ 194686 h 426863"/>
                <a:gd name="connsiteX1147" fmla="*/ 121067 w 290722"/>
                <a:gd name="connsiteY1147" fmla="*/ 191228 h 426863"/>
                <a:gd name="connsiteX1148" fmla="*/ 123193 w 290722"/>
                <a:gd name="connsiteY1148" fmla="*/ 189488 h 426863"/>
                <a:gd name="connsiteX1149" fmla="*/ 124245 w 290722"/>
                <a:gd name="connsiteY1149" fmla="*/ 188618 h 426863"/>
                <a:gd name="connsiteX1150" fmla="*/ 124497 w 290722"/>
                <a:gd name="connsiteY1150" fmla="*/ 188411 h 426863"/>
                <a:gd name="connsiteX1151" fmla="*/ 124840 w 290722"/>
                <a:gd name="connsiteY1151" fmla="*/ 188137 h 426863"/>
                <a:gd name="connsiteX1152" fmla="*/ 125366 w 290722"/>
                <a:gd name="connsiteY1152" fmla="*/ 187679 h 426863"/>
                <a:gd name="connsiteX1153" fmla="*/ 133987 w 290722"/>
                <a:gd name="connsiteY1153" fmla="*/ 179938 h 426863"/>
                <a:gd name="connsiteX1154" fmla="*/ 138903 w 290722"/>
                <a:gd name="connsiteY1154" fmla="*/ 174762 h 426863"/>
                <a:gd name="connsiteX1155" fmla="*/ 139521 w 290722"/>
                <a:gd name="connsiteY1155" fmla="*/ 180946 h 426863"/>
                <a:gd name="connsiteX1156" fmla="*/ 142814 w 290722"/>
                <a:gd name="connsiteY1156" fmla="*/ 196587 h 426863"/>
                <a:gd name="connsiteX1157" fmla="*/ 145626 w 290722"/>
                <a:gd name="connsiteY1157" fmla="*/ 204420 h 426863"/>
                <a:gd name="connsiteX1158" fmla="*/ 147204 w 290722"/>
                <a:gd name="connsiteY1158" fmla="*/ 207832 h 426863"/>
                <a:gd name="connsiteX1159" fmla="*/ 148874 w 290722"/>
                <a:gd name="connsiteY1159" fmla="*/ 211313 h 426863"/>
                <a:gd name="connsiteX1160" fmla="*/ 148988 w 290722"/>
                <a:gd name="connsiteY1160" fmla="*/ 211542 h 426863"/>
                <a:gd name="connsiteX1161" fmla="*/ 149148 w 290722"/>
                <a:gd name="connsiteY1161" fmla="*/ 211794 h 426863"/>
                <a:gd name="connsiteX1162" fmla="*/ 151138 w 290722"/>
                <a:gd name="connsiteY1162" fmla="*/ 215046 h 426863"/>
                <a:gd name="connsiteX1163" fmla="*/ 153196 w 290722"/>
                <a:gd name="connsiteY1163" fmla="*/ 218298 h 426863"/>
                <a:gd name="connsiteX1164" fmla="*/ 153264 w 290722"/>
                <a:gd name="connsiteY1164" fmla="*/ 218412 h 426863"/>
                <a:gd name="connsiteX1165" fmla="*/ 153493 w 290722"/>
                <a:gd name="connsiteY1165" fmla="*/ 218710 h 426863"/>
                <a:gd name="connsiteX1166" fmla="*/ 156512 w 290722"/>
                <a:gd name="connsiteY1166" fmla="*/ 222512 h 426863"/>
                <a:gd name="connsiteX1167" fmla="*/ 158318 w 290722"/>
                <a:gd name="connsiteY1167" fmla="*/ 224619 h 426863"/>
                <a:gd name="connsiteX1168" fmla="*/ 160147 w 290722"/>
                <a:gd name="connsiteY1168" fmla="*/ 226451 h 426863"/>
                <a:gd name="connsiteX1169" fmla="*/ 164744 w 290722"/>
                <a:gd name="connsiteY1169" fmla="*/ 230734 h 426863"/>
                <a:gd name="connsiteX1170" fmla="*/ 169729 w 290722"/>
                <a:gd name="connsiteY1170" fmla="*/ 234444 h 426863"/>
                <a:gd name="connsiteX1171" fmla="*/ 172290 w 290722"/>
                <a:gd name="connsiteY1171" fmla="*/ 236161 h 426863"/>
                <a:gd name="connsiteX1172" fmla="*/ 174737 w 290722"/>
                <a:gd name="connsiteY1172" fmla="*/ 237627 h 426863"/>
                <a:gd name="connsiteX1173" fmla="*/ 175949 w 290722"/>
                <a:gd name="connsiteY1173" fmla="*/ 238360 h 426863"/>
                <a:gd name="connsiteX1174" fmla="*/ 176567 w 290722"/>
                <a:gd name="connsiteY1174" fmla="*/ 238726 h 426863"/>
                <a:gd name="connsiteX1175" fmla="*/ 176635 w 290722"/>
                <a:gd name="connsiteY1175" fmla="*/ 238726 h 426863"/>
                <a:gd name="connsiteX1176" fmla="*/ 177184 w 290722"/>
                <a:gd name="connsiteY1176" fmla="*/ 239070 h 426863"/>
                <a:gd name="connsiteX1177" fmla="*/ 177344 w 290722"/>
                <a:gd name="connsiteY1177" fmla="*/ 239139 h 426863"/>
                <a:gd name="connsiteX1178" fmla="*/ 177664 w 290722"/>
                <a:gd name="connsiteY1178" fmla="*/ 239276 h 426863"/>
                <a:gd name="connsiteX1179" fmla="*/ 178030 w 290722"/>
                <a:gd name="connsiteY1179" fmla="*/ 239436 h 426863"/>
                <a:gd name="connsiteX1180" fmla="*/ 178030 w 290722"/>
                <a:gd name="connsiteY1180" fmla="*/ 239505 h 426863"/>
                <a:gd name="connsiteX1181" fmla="*/ 178099 w 290722"/>
                <a:gd name="connsiteY1181" fmla="*/ 239872 h 426863"/>
                <a:gd name="connsiteX1182" fmla="*/ 178144 w 290722"/>
                <a:gd name="connsiteY1182" fmla="*/ 240032 h 426863"/>
                <a:gd name="connsiteX1183" fmla="*/ 178990 w 290722"/>
                <a:gd name="connsiteY1183" fmla="*/ 243146 h 426863"/>
                <a:gd name="connsiteX1184" fmla="*/ 179288 w 290722"/>
                <a:gd name="connsiteY1184" fmla="*/ 244200 h 426863"/>
                <a:gd name="connsiteX1185" fmla="*/ 179631 w 290722"/>
                <a:gd name="connsiteY1185" fmla="*/ 245070 h 426863"/>
                <a:gd name="connsiteX1186" fmla="*/ 180294 w 290722"/>
                <a:gd name="connsiteY1186" fmla="*/ 246811 h 426863"/>
                <a:gd name="connsiteX1187" fmla="*/ 183175 w 290722"/>
                <a:gd name="connsiteY1187" fmla="*/ 252879 h 426863"/>
                <a:gd name="connsiteX1188" fmla="*/ 185051 w 290722"/>
                <a:gd name="connsiteY1188" fmla="*/ 256017 h 426863"/>
                <a:gd name="connsiteX1189" fmla="*/ 185965 w 290722"/>
                <a:gd name="connsiteY1189" fmla="*/ 257368 h 426863"/>
                <a:gd name="connsiteX1190" fmla="*/ 186423 w 290722"/>
                <a:gd name="connsiteY1190" fmla="*/ 258032 h 426863"/>
                <a:gd name="connsiteX1191" fmla="*/ 186651 w 290722"/>
                <a:gd name="connsiteY1191" fmla="*/ 258376 h 426863"/>
                <a:gd name="connsiteX1192" fmla="*/ 186857 w 290722"/>
                <a:gd name="connsiteY1192" fmla="*/ 258674 h 426863"/>
                <a:gd name="connsiteX1193" fmla="*/ 186925 w 290722"/>
                <a:gd name="connsiteY1193" fmla="*/ 258765 h 426863"/>
                <a:gd name="connsiteX1194" fmla="*/ 187063 w 290722"/>
                <a:gd name="connsiteY1194" fmla="*/ 258926 h 426863"/>
                <a:gd name="connsiteX1195" fmla="*/ 189098 w 290722"/>
                <a:gd name="connsiteY1195" fmla="*/ 261422 h 426863"/>
                <a:gd name="connsiteX1196" fmla="*/ 190127 w 290722"/>
                <a:gd name="connsiteY1196" fmla="*/ 262659 h 426863"/>
                <a:gd name="connsiteX1197" fmla="*/ 190882 w 290722"/>
                <a:gd name="connsiteY1197" fmla="*/ 263574 h 426863"/>
                <a:gd name="connsiteX1198" fmla="*/ 191476 w 290722"/>
                <a:gd name="connsiteY1198" fmla="*/ 264170 h 426863"/>
                <a:gd name="connsiteX1199" fmla="*/ 191728 w 290722"/>
                <a:gd name="connsiteY1199" fmla="*/ 264422 h 426863"/>
                <a:gd name="connsiteX1200" fmla="*/ 191819 w 290722"/>
                <a:gd name="connsiteY1200" fmla="*/ 264834 h 426863"/>
                <a:gd name="connsiteX1201" fmla="*/ 191865 w 290722"/>
                <a:gd name="connsiteY1201" fmla="*/ 265040 h 426863"/>
                <a:gd name="connsiteX1202" fmla="*/ 191911 w 290722"/>
                <a:gd name="connsiteY1202" fmla="*/ 265292 h 426863"/>
                <a:gd name="connsiteX1203" fmla="*/ 191979 w 290722"/>
                <a:gd name="connsiteY1203" fmla="*/ 265704 h 426863"/>
                <a:gd name="connsiteX1204" fmla="*/ 192025 w 290722"/>
                <a:gd name="connsiteY1204" fmla="*/ 265979 h 426863"/>
                <a:gd name="connsiteX1205" fmla="*/ 192025 w 290722"/>
                <a:gd name="connsiteY1205" fmla="*/ 266323 h 426863"/>
                <a:gd name="connsiteX1206" fmla="*/ 192094 w 290722"/>
                <a:gd name="connsiteY1206" fmla="*/ 267353 h 426863"/>
                <a:gd name="connsiteX1207" fmla="*/ 192094 w 290722"/>
                <a:gd name="connsiteY1207" fmla="*/ 267743 h 426863"/>
                <a:gd name="connsiteX1208" fmla="*/ 192048 w 290722"/>
                <a:gd name="connsiteY1208" fmla="*/ 268201 h 426863"/>
                <a:gd name="connsiteX1209" fmla="*/ 192002 w 290722"/>
                <a:gd name="connsiteY1209" fmla="*/ 268453 h 426863"/>
                <a:gd name="connsiteX1210" fmla="*/ 191888 w 290722"/>
                <a:gd name="connsiteY1210" fmla="*/ 269575 h 426863"/>
                <a:gd name="connsiteX1211" fmla="*/ 191888 w 290722"/>
                <a:gd name="connsiteY1211" fmla="*/ 269827 h 426863"/>
                <a:gd name="connsiteX1212" fmla="*/ 191773 w 290722"/>
                <a:gd name="connsiteY1212" fmla="*/ 270239 h 426863"/>
                <a:gd name="connsiteX1213" fmla="*/ 191568 w 290722"/>
                <a:gd name="connsiteY1213" fmla="*/ 271018 h 426863"/>
                <a:gd name="connsiteX1214" fmla="*/ 191385 w 290722"/>
                <a:gd name="connsiteY1214" fmla="*/ 271819 h 426863"/>
                <a:gd name="connsiteX1215" fmla="*/ 191293 w 290722"/>
                <a:gd name="connsiteY1215" fmla="*/ 272208 h 426863"/>
                <a:gd name="connsiteX1216" fmla="*/ 191248 w 290722"/>
                <a:gd name="connsiteY1216" fmla="*/ 272392 h 426863"/>
                <a:gd name="connsiteX1217" fmla="*/ 190219 w 290722"/>
                <a:gd name="connsiteY1217" fmla="*/ 275392 h 426863"/>
                <a:gd name="connsiteX1218" fmla="*/ 189212 w 290722"/>
                <a:gd name="connsiteY1218" fmla="*/ 278461 h 426863"/>
                <a:gd name="connsiteX1219" fmla="*/ 188183 w 290722"/>
                <a:gd name="connsiteY1219" fmla="*/ 281782 h 426863"/>
                <a:gd name="connsiteX1220" fmla="*/ 187337 w 290722"/>
                <a:gd name="connsiteY1220" fmla="*/ 285079 h 426863"/>
                <a:gd name="connsiteX1221" fmla="*/ 186788 w 290722"/>
                <a:gd name="connsiteY1221" fmla="*/ 288308 h 426863"/>
                <a:gd name="connsiteX1222" fmla="*/ 186720 w 290722"/>
                <a:gd name="connsiteY1222" fmla="*/ 288698 h 426863"/>
                <a:gd name="connsiteX1223" fmla="*/ 186628 w 290722"/>
                <a:gd name="connsiteY1223" fmla="*/ 289179 h 426863"/>
                <a:gd name="connsiteX1224" fmla="*/ 186628 w 290722"/>
                <a:gd name="connsiteY1224" fmla="*/ 289179 h 426863"/>
                <a:gd name="connsiteX1225" fmla="*/ 186628 w 290722"/>
                <a:gd name="connsiteY1225" fmla="*/ 289247 h 426863"/>
                <a:gd name="connsiteX1226" fmla="*/ 186628 w 290722"/>
                <a:gd name="connsiteY1226" fmla="*/ 289362 h 426863"/>
                <a:gd name="connsiteX1227" fmla="*/ 186628 w 290722"/>
                <a:gd name="connsiteY1227" fmla="*/ 289568 h 426863"/>
                <a:gd name="connsiteX1228" fmla="*/ 186582 w 290722"/>
                <a:gd name="connsiteY1228" fmla="*/ 290392 h 426863"/>
                <a:gd name="connsiteX1229" fmla="*/ 186468 w 290722"/>
                <a:gd name="connsiteY1229" fmla="*/ 292041 h 426863"/>
                <a:gd name="connsiteX1230" fmla="*/ 186400 w 290722"/>
                <a:gd name="connsiteY1230" fmla="*/ 292843 h 426863"/>
                <a:gd name="connsiteX1231" fmla="*/ 186400 w 290722"/>
                <a:gd name="connsiteY1231" fmla="*/ 293255 h 426863"/>
                <a:gd name="connsiteX1232" fmla="*/ 186400 w 290722"/>
                <a:gd name="connsiteY1232" fmla="*/ 293461 h 426863"/>
                <a:gd name="connsiteX1233" fmla="*/ 186400 w 290722"/>
                <a:gd name="connsiteY1233" fmla="*/ 293874 h 426863"/>
                <a:gd name="connsiteX1234" fmla="*/ 186423 w 290722"/>
                <a:gd name="connsiteY1234" fmla="*/ 295522 h 426863"/>
                <a:gd name="connsiteX1235" fmla="*/ 186423 w 290722"/>
                <a:gd name="connsiteY1235" fmla="*/ 296049 h 426863"/>
                <a:gd name="connsiteX1236" fmla="*/ 186491 w 290722"/>
                <a:gd name="connsiteY1236" fmla="*/ 296439 h 426863"/>
                <a:gd name="connsiteX1237" fmla="*/ 186582 w 290722"/>
                <a:gd name="connsiteY1237" fmla="*/ 297492 h 426863"/>
                <a:gd name="connsiteX1238" fmla="*/ 186834 w 290722"/>
                <a:gd name="connsiteY1238" fmla="*/ 299324 h 426863"/>
                <a:gd name="connsiteX1239" fmla="*/ 187177 w 290722"/>
                <a:gd name="connsiteY1239" fmla="*/ 300927 h 426863"/>
                <a:gd name="connsiteX1240" fmla="*/ 187269 w 290722"/>
                <a:gd name="connsiteY1240" fmla="*/ 301339 h 426863"/>
                <a:gd name="connsiteX1241" fmla="*/ 187406 w 290722"/>
                <a:gd name="connsiteY1241" fmla="*/ 301843 h 426863"/>
                <a:gd name="connsiteX1242" fmla="*/ 187634 w 290722"/>
                <a:gd name="connsiteY1242" fmla="*/ 302622 h 426863"/>
                <a:gd name="connsiteX1243" fmla="*/ 187909 w 290722"/>
                <a:gd name="connsiteY1243" fmla="*/ 303538 h 426863"/>
                <a:gd name="connsiteX1244" fmla="*/ 188229 w 290722"/>
                <a:gd name="connsiteY1244" fmla="*/ 304294 h 426863"/>
                <a:gd name="connsiteX1245" fmla="*/ 188549 w 290722"/>
                <a:gd name="connsiteY1245" fmla="*/ 305049 h 426863"/>
                <a:gd name="connsiteX1246" fmla="*/ 188618 w 290722"/>
                <a:gd name="connsiteY1246" fmla="*/ 305256 h 426863"/>
                <a:gd name="connsiteX1247" fmla="*/ 188709 w 290722"/>
                <a:gd name="connsiteY1247" fmla="*/ 305530 h 426863"/>
                <a:gd name="connsiteX1248" fmla="*/ 188778 w 290722"/>
                <a:gd name="connsiteY1248" fmla="*/ 305691 h 426863"/>
                <a:gd name="connsiteX1249" fmla="*/ 188938 w 290722"/>
                <a:gd name="connsiteY1249" fmla="*/ 306057 h 426863"/>
                <a:gd name="connsiteX1250" fmla="*/ 189281 w 290722"/>
                <a:gd name="connsiteY1250" fmla="*/ 306790 h 426863"/>
                <a:gd name="connsiteX1251" fmla="*/ 189441 w 290722"/>
                <a:gd name="connsiteY1251" fmla="*/ 307156 h 426863"/>
                <a:gd name="connsiteX1252" fmla="*/ 189555 w 290722"/>
                <a:gd name="connsiteY1252" fmla="*/ 307385 h 426863"/>
                <a:gd name="connsiteX1253" fmla="*/ 189555 w 290722"/>
                <a:gd name="connsiteY1253" fmla="*/ 307431 h 426863"/>
                <a:gd name="connsiteX1254" fmla="*/ 189624 w 290722"/>
                <a:gd name="connsiteY1254" fmla="*/ 307523 h 426863"/>
                <a:gd name="connsiteX1255" fmla="*/ 189738 w 290722"/>
                <a:gd name="connsiteY1255" fmla="*/ 307706 h 426863"/>
                <a:gd name="connsiteX1256" fmla="*/ 190173 w 290722"/>
                <a:gd name="connsiteY1256" fmla="*/ 308416 h 426863"/>
                <a:gd name="connsiteX1257" fmla="*/ 190173 w 290722"/>
                <a:gd name="connsiteY1257" fmla="*/ 308416 h 426863"/>
                <a:gd name="connsiteX1258" fmla="*/ 190081 w 290722"/>
                <a:gd name="connsiteY1258" fmla="*/ 308531 h 426863"/>
                <a:gd name="connsiteX1259" fmla="*/ 190081 w 290722"/>
                <a:gd name="connsiteY1259" fmla="*/ 308531 h 426863"/>
                <a:gd name="connsiteX1260" fmla="*/ 189670 w 290722"/>
                <a:gd name="connsiteY1260" fmla="*/ 308988 h 426863"/>
                <a:gd name="connsiteX1261" fmla="*/ 189670 w 290722"/>
                <a:gd name="connsiteY1261" fmla="*/ 308988 h 426863"/>
                <a:gd name="connsiteX1262" fmla="*/ 189601 w 290722"/>
                <a:gd name="connsiteY1262" fmla="*/ 309103 h 426863"/>
                <a:gd name="connsiteX1263" fmla="*/ 189418 w 290722"/>
                <a:gd name="connsiteY1263" fmla="*/ 309355 h 426863"/>
                <a:gd name="connsiteX1264" fmla="*/ 188778 w 290722"/>
                <a:gd name="connsiteY1264" fmla="*/ 310409 h 426863"/>
                <a:gd name="connsiteX1265" fmla="*/ 188686 w 290722"/>
                <a:gd name="connsiteY1265" fmla="*/ 310546 h 426863"/>
                <a:gd name="connsiteX1266" fmla="*/ 188366 w 290722"/>
                <a:gd name="connsiteY1266" fmla="*/ 311004 h 426863"/>
                <a:gd name="connsiteX1267" fmla="*/ 188366 w 290722"/>
                <a:gd name="connsiteY1267" fmla="*/ 311004 h 426863"/>
                <a:gd name="connsiteX1268" fmla="*/ 188366 w 290722"/>
                <a:gd name="connsiteY1268" fmla="*/ 311027 h 426863"/>
                <a:gd name="connsiteX1269" fmla="*/ 188366 w 290722"/>
                <a:gd name="connsiteY1269" fmla="*/ 311027 h 426863"/>
                <a:gd name="connsiteX1270" fmla="*/ 188343 w 290722"/>
                <a:gd name="connsiteY1270" fmla="*/ 311141 h 426863"/>
                <a:gd name="connsiteX1271" fmla="*/ 188229 w 290722"/>
                <a:gd name="connsiteY1271" fmla="*/ 311439 h 426863"/>
                <a:gd name="connsiteX1272" fmla="*/ 187772 w 290722"/>
                <a:gd name="connsiteY1272" fmla="*/ 312607 h 426863"/>
                <a:gd name="connsiteX1273" fmla="*/ 187657 w 290722"/>
                <a:gd name="connsiteY1273" fmla="*/ 312927 h 426863"/>
                <a:gd name="connsiteX1274" fmla="*/ 187497 w 290722"/>
                <a:gd name="connsiteY1274" fmla="*/ 313225 h 426863"/>
                <a:gd name="connsiteX1275" fmla="*/ 187497 w 290722"/>
                <a:gd name="connsiteY1275" fmla="*/ 313225 h 426863"/>
                <a:gd name="connsiteX1276" fmla="*/ 187497 w 290722"/>
                <a:gd name="connsiteY1276" fmla="*/ 313248 h 426863"/>
                <a:gd name="connsiteX1277" fmla="*/ 187497 w 290722"/>
                <a:gd name="connsiteY1277" fmla="*/ 313248 h 426863"/>
                <a:gd name="connsiteX1278" fmla="*/ 187497 w 290722"/>
                <a:gd name="connsiteY1278" fmla="*/ 313386 h 426863"/>
                <a:gd name="connsiteX1279" fmla="*/ 187452 w 290722"/>
                <a:gd name="connsiteY1279" fmla="*/ 313546 h 426863"/>
                <a:gd name="connsiteX1280" fmla="*/ 187246 w 290722"/>
                <a:gd name="connsiteY1280" fmla="*/ 314233 h 426863"/>
                <a:gd name="connsiteX1281" fmla="*/ 186880 w 290722"/>
                <a:gd name="connsiteY1281" fmla="*/ 315607 h 426863"/>
                <a:gd name="connsiteX1282" fmla="*/ 186971 w 290722"/>
                <a:gd name="connsiteY1282" fmla="*/ 315378 h 426863"/>
                <a:gd name="connsiteX1283" fmla="*/ 186560 w 290722"/>
                <a:gd name="connsiteY1283" fmla="*/ 317119 h 426863"/>
                <a:gd name="connsiteX1284" fmla="*/ 186491 w 290722"/>
                <a:gd name="connsiteY1284" fmla="*/ 317989 h 426863"/>
                <a:gd name="connsiteX1285" fmla="*/ 186491 w 290722"/>
                <a:gd name="connsiteY1285" fmla="*/ 318195 h 426863"/>
                <a:gd name="connsiteX1286" fmla="*/ 186491 w 290722"/>
                <a:gd name="connsiteY1286" fmla="*/ 318218 h 426863"/>
                <a:gd name="connsiteX1287" fmla="*/ 186491 w 290722"/>
                <a:gd name="connsiteY1287" fmla="*/ 318218 h 426863"/>
                <a:gd name="connsiteX1288" fmla="*/ 186468 w 290722"/>
                <a:gd name="connsiteY1288" fmla="*/ 318447 h 426863"/>
                <a:gd name="connsiteX1289" fmla="*/ 186468 w 290722"/>
                <a:gd name="connsiteY1289" fmla="*/ 320920 h 426863"/>
                <a:gd name="connsiteX1290" fmla="*/ 186468 w 290722"/>
                <a:gd name="connsiteY1290" fmla="*/ 320737 h 426863"/>
                <a:gd name="connsiteX1291" fmla="*/ 186537 w 290722"/>
                <a:gd name="connsiteY1291" fmla="*/ 321699 h 426863"/>
                <a:gd name="connsiteX1292" fmla="*/ 186628 w 290722"/>
                <a:gd name="connsiteY1292" fmla="*/ 322592 h 426863"/>
                <a:gd name="connsiteX1293" fmla="*/ 186788 w 290722"/>
                <a:gd name="connsiteY1293" fmla="*/ 323210 h 426863"/>
                <a:gd name="connsiteX1294" fmla="*/ 186834 w 290722"/>
                <a:gd name="connsiteY1294" fmla="*/ 323371 h 426863"/>
                <a:gd name="connsiteX1295" fmla="*/ 186834 w 290722"/>
                <a:gd name="connsiteY1295" fmla="*/ 323462 h 426863"/>
                <a:gd name="connsiteX1296" fmla="*/ 186834 w 290722"/>
                <a:gd name="connsiteY1296" fmla="*/ 323508 h 426863"/>
                <a:gd name="connsiteX1297" fmla="*/ 186834 w 290722"/>
                <a:gd name="connsiteY1297" fmla="*/ 323645 h 426863"/>
                <a:gd name="connsiteX1298" fmla="*/ 186834 w 290722"/>
                <a:gd name="connsiteY1298" fmla="*/ 323645 h 426863"/>
                <a:gd name="connsiteX1299" fmla="*/ 186925 w 290722"/>
                <a:gd name="connsiteY1299" fmla="*/ 324058 h 426863"/>
                <a:gd name="connsiteX1300" fmla="*/ 187337 w 290722"/>
                <a:gd name="connsiteY1300" fmla="*/ 325409 h 426863"/>
                <a:gd name="connsiteX1301" fmla="*/ 187452 w 290722"/>
                <a:gd name="connsiteY1301" fmla="*/ 325730 h 426863"/>
                <a:gd name="connsiteX1302" fmla="*/ 187452 w 290722"/>
                <a:gd name="connsiteY1302" fmla="*/ 325798 h 426863"/>
                <a:gd name="connsiteX1303" fmla="*/ 187497 w 290722"/>
                <a:gd name="connsiteY1303" fmla="*/ 325798 h 426863"/>
                <a:gd name="connsiteX1304" fmla="*/ 187497 w 290722"/>
                <a:gd name="connsiteY1304" fmla="*/ 325798 h 426863"/>
                <a:gd name="connsiteX1305" fmla="*/ 187566 w 290722"/>
                <a:gd name="connsiteY1305" fmla="*/ 326050 h 426863"/>
                <a:gd name="connsiteX1306" fmla="*/ 187566 w 290722"/>
                <a:gd name="connsiteY1306" fmla="*/ 326050 h 426863"/>
                <a:gd name="connsiteX1307" fmla="*/ 187634 w 290722"/>
                <a:gd name="connsiteY1307" fmla="*/ 326210 h 426863"/>
                <a:gd name="connsiteX1308" fmla="*/ 187955 w 290722"/>
                <a:gd name="connsiteY1308" fmla="*/ 326783 h 426863"/>
                <a:gd name="connsiteX1309" fmla="*/ 188641 w 290722"/>
                <a:gd name="connsiteY1309" fmla="*/ 328020 h 426863"/>
                <a:gd name="connsiteX1310" fmla="*/ 189098 w 290722"/>
                <a:gd name="connsiteY1310" fmla="*/ 328730 h 426863"/>
                <a:gd name="connsiteX1311" fmla="*/ 189533 w 290722"/>
                <a:gd name="connsiteY1311" fmla="*/ 329211 h 426863"/>
                <a:gd name="connsiteX1312" fmla="*/ 189647 w 290722"/>
                <a:gd name="connsiteY1312" fmla="*/ 329325 h 426863"/>
                <a:gd name="connsiteX1313" fmla="*/ 189830 w 290722"/>
                <a:gd name="connsiteY1313" fmla="*/ 329531 h 426863"/>
                <a:gd name="connsiteX1314" fmla="*/ 190081 w 290722"/>
                <a:gd name="connsiteY1314" fmla="*/ 329783 h 426863"/>
                <a:gd name="connsiteX1315" fmla="*/ 190562 w 290722"/>
                <a:gd name="connsiteY1315" fmla="*/ 330218 h 426863"/>
                <a:gd name="connsiteX1316" fmla="*/ 190676 w 290722"/>
                <a:gd name="connsiteY1316" fmla="*/ 330333 h 426863"/>
                <a:gd name="connsiteX1317" fmla="*/ 190905 w 290722"/>
                <a:gd name="connsiteY1317" fmla="*/ 330516 h 426863"/>
                <a:gd name="connsiteX1318" fmla="*/ 191225 w 290722"/>
                <a:gd name="connsiteY1318" fmla="*/ 330745 h 426863"/>
                <a:gd name="connsiteX1319" fmla="*/ 191842 w 290722"/>
                <a:gd name="connsiteY1319" fmla="*/ 331111 h 426863"/>
                <a:gd name="connsiteX1320" fmla="*/ 192140 w 290722"/>
                <a:gd name="connsiteY1320" fmla="*/ 331203 h 426863"/>
                <a:gd name="connsiteX1321" fmla="*/ 192711 w 290722"/>
                <a:gd name="connsiteY1321" fmla="*/ 330768 h 426863"/>
                <a:gd name="connsiteX1322" fmla="*/ 193603 w 290722"/>
                <a:gd name="connsiteY1322" fmla="*/ 330058 h 426863"/>
                <a:gd name="connsiteX1323" fmla="*/ 193809 w 290722"/>
                <a:gd name="connsiteY1323" fmla="*/ 329898 h 426863"/>
                <a:gd name="connsiteX1324" fmla="*/ 194015 w 290722"/>
                <a:gd name="connsiteY1324" fmla="*/ 329783 h 426863"/>
                <a:gd name="connsiteX1325" fmla="*/ 194426 w 290722"/>
                <a:gd name="connsiteY1325" fmla="*/ 329440 h 426863"/>
                <a:gd name="connsiteX1326" fmla="*/ 194792 w 290722"/>
                <a:gd name="connsiteY1326" fmla="*/ 329073 h 426863"/>
                <a:gd name="connsiteX1327" fmla="*/ 195135 w 290722"/>
                <a:gd name="connsiteY1327" fmla="*/ 328821 h 426863"/>
                <a:gd name="connsiteX1328" fmla="*/ 195844 w 290722"/>
                <a:gd name="connsiteY1328" fmla="*/ 328134 h 426863"/>
                <a:gd name="connsiteX1329" fmla="*/ 195936 w 290722"/>
                <a:gd name="connsiteY1329" fmla="*/ 328043 h 426863"/>
                <a:gd name="connsiteX1330" fmla="*/ 195958 w 290722"/>
                <a:gd name="connsiteY1330" fmla="*/ 328043 h 426863"/>
                <a:gd name="connsiteX1331" fmla="*/ 195958 w 290722"/>
                <a:gd name="connsiteY1331" fmla="*/ 328043 h 426863"/>
                <a:gd name="connsiteX1332" fmla="*/ 195958 w 290722"/>
                <a:gd name="connsiteY1332" fmla="*/ 328043 h 426863"/>
                <a:gd name="connsiteX1333" fmla="*/ 196004 w 290722"/>
                <a:gd name="connsiteY1333" fmla="*/ 327883 h 426863"/>
                <a:gd name="connsiteX1334" fmla="*/ 196004 w 290722"/>
                <a:gd name="connsiteY1334" fmla="*/ 327883 h 426863"/>
                <a:gd name="connsiteX1335" fmla="*/ 196050 w 290722"/>
                <a:gd name="connsiteY1335" fmla="*/ 327836 h 426863"/>
                <a:gd name="connsiteX1336" fmla="*/ 196553 w 290722"/>
                <a:gd name="connsiteY1336" fmla="*/ 327310 h 426863"/>
                <a:gd name="connsiteX1337" fmla="*/ 197193 w 290722"/>
                <a:gd name="connsiteY1337" fmla="*/ 326577 h 426863"/>
                <a:gd name="connsiteX1338" fmla="*/ 197193 w 290722"/>
                <a:gd name="connsiteY1338" fmla="*/ 326577 h 426863"/>
                <a:gd name="connsiteX1339" fmla="*/ 197262 w 290722"/>
                <a:gd name="connsiteY1339" fmla="*/ 326325 h 426863"/>
                <a:gd name="connsiteX1340" fmla="*/ 197262 w 290722"/>
                <a:gd name="connsiteY1340" fmla="*/ 326325 h 426863"/>
                <a:gd name="connsiteX1341" fmla="*/ 197262 w 290722"/>
                <a:gd name="connsiteY1341" fmla="*/ 326325 h 426863"/>
                <a:gd name="connsiteX1342" fmla="*/ 197262 w 290722"/>
                <a:gd name="connsiteY1342" fmla="*/ 326325 h 426863"/>
                <a:gd name="connsiteX1343" fmla="*/ 197308 w 290722"/>
                <a:gd name="connsiteY1343" fmla="*/ 326233 h 426863"/>
                <a:gd name="connsiteX1344" fmla="*/ 197399 w 290722"/>
                <a:gd name="connsiteY1344" fmla="*/ 326142 h 426863"/>
                <a:gd name="connsiteX1345" fmla="*/ 197536 w 290722"/>
                <a:gd name="connsiteY1345" fmla="*/ 325958 h 426863"/>
                <a:gd name="connsiteX1346" fmla="*/ 197811 w 290722"/>
                <a:gd name="connsiteY1346" fmla="*/ 325592 h 426863"/>
                <a:gd name="connsiteX1347" fmla="*/ 198382 w 290722"/>
                <a:gd name="connsiteY1347" fmla="*/ 324836 h 426863"/>
                <a:gd name="connsiteX1348" fmla="*/ 198291 w 290722"/>
                <a:gd name="connsiteY1348" fmla="*/ 325203 h 426863"/>
                <a:gd name="connsiteX1349" fmla="*/ 198862 w 290722"/>
                <a:gd name="connsiteY1349" fmla="*/ 324218 h 426863"/>
                <a:gd name="connsiteX1350" fmla="*/ 199114 w 290722"/>
                <a:gd name="connsiteY1350" fmla="*/ 323783 h 426863"/>
                <a:gd name="connsiteX1351" fmla="*/ 199228 w 290722"/>
                <a:gd name="connsiteY1351" fmla="*/ 323577 h 426863"/>
                <a:gd name="connsiteX1352" fmla="*/ 199297 w 290722"/>
                <a:gd name="connsiteY1352" fmla="*/ 323485 h 426863"/>
                <a:gd name="connsiteX1353" fmla="*/ 199297 w 290722"/>
                <a:gd name="connsiteY1353" fmla="*/ 323417 h 426863"/>
                <a:gd name="connsiteX1354" fmla="*/ 199343 w 290722"/>
                <a:gd name="connsiteY1354" fmla="*/ 323417 h 426863"/>
                <a:gd name="connsiteX1355" fmla="*/ 199343 w 290722"/>
                <a:gd name="connsiteY1355" fmla="*/ 323417 h 426863"/>
                <a:gd name="connsiteX1356" fmla="*/ 199297 w 290722"/>
                <a:gd name="connsiteY1356" fmla="*/ 323600 h 426863"/>
                <a:gd name="connsiteX1357" fmla="*/ 199297 w 290722"/>
                <a:gd name="connsiteY1357" fmla="*/ 323600 h 426863"/>
                <a:gd name="connsiteX1358" fmla="*/ 199297 w 290722"/>
                <a:gd name="connsiteY1358" fmla="*/ 323554 h 426863"/>
                <a:gd name="connsiteX1359" fmla="*/ 200281 w 290722"/>
                <a:gd name="connsiteY1359" fmla="*/ 321447 h 426863"/>
                <a:gd name="connsiteX1360" fmla="*/ 200372 w 290722"/>
                <a:gd name="connsiteY1360" fmla="*/ 320966 h 426863"/>
                <a:gd name="connsiteX1361" fmla="*/ 200875 w 290722"/>
                <a:gd name="connsiteY1361" fmla="*/ 319775 h 426863"/>
                <a:gd name="connsiteX1362" fmla="*/ 201058 w 290722"/>
                <a:gd name="connsiteY1362" fmla="*/ 319271 h 426863"/>
                <a:gd name="connsiteX1363" fmla="*/ 204054 w 290722"/>
                <a:gd name="connsiteY1363" fmla="*/ 320989 h 426863"/>
                <a:gd name="connsiteX1364" fmla="*/ 204259 w 290722"/>
                <a:gd name="connsiteY1364" fmla="*/ 321104 h 426863"/>
                <a:gd name="connsiteX1365" fmla="*/ 204351 w 290722"/>
                <a:gd name="connsiteY1365" fmla="*/ 321172 h 426863"/>
                <a:gd name="connsiteX1366" fmla="*/ 204488 w 290722"/>
                <a:gd name="connsiteY1366" fmla="*/ 321241 h 426863"/>
                <a:gd name="connsiteX1367" fmla="*/ 204557 w 290722"/>
                <a:gd name="connsiteY1367" fmla="*/ 321287 h 426863"/>
                <a:gd name="connsiteX1368" fmla="*/ 205860 w 290722"/>
                <a:gd name="connsiteY1368" fmla="*/ 321813 h 426863"/>
                <a:gd name="connsiteX1369" fmla="*/ 207598 w 290722"/>
                <a:gd name="connsiteY1369" fmla="*/ 322523 h 426863"/>
                <a:gd name="connsiteX1370" fmla="*/ 208078 w 290722"/>
                <a:gd name="connsiteY1370" fmla="*/ 322729 h 426863"/>
                <a:gd name="connsiteX1371" fmla="*/ 208536 w 290722"/>
                <a:gd name="connsiteY1371" fmla="*/ 322867 h 426863"/>
                <a:gd name="connsiteX1372" fmla="*/ 209473 w 290722"/>
                <a:gd name="connsiteY1372" fmla="*/ 323165 h 426863"/>
                <a:gd name="connsiteX1373" fmla="*/ 211303 w 290722"/>
                <a:gd name="connsiteY1373" fmla="*/ 323645 h 426863"/>
                <a:gd name="connsiteX1374" fmla="*/ 212698 w 290722"/>
                <a:gd name="connsiteY1374" fmla="*/ 323897 h 426863"/>
                <a:gd name="connsiteX1375" fmla="*/ 211828 w 290722"/>
                <a:gd name="connsiteY1375" fmla="*/ 322638 h 426863"/>
                <a:gd name="connsiteX1376" fmla="*/ 210731 w 290722"/>
                <a:gd name="connsiteY1376" fmla="*/ 321172 h 426863"/>
                <a:gd name="connsiteX1377" fmla="*/ 210182 w 290722"/>
                <a:gd name="connsiteY1377" fmla="*/ 320439 h 426863"/>
                <a:gd name="connsiteX1378" fmla="*/ 209908 w 290722"/>
                <a:gd name="connsiteY1378" fmla="*/ 320073 h 426863"/>
                <a:gd name="connsiteX1379" fmla="*/ 209839 w 290722"/>
                <a:gd name="connsiteY1379" fmla="*/ 319981 h 426863"/>
                <a:gd name="connsiteX1380" fmla="*/ 209839 w 290722"/>
                <a:gd name="connsiteY1380" fmla="*/ 319913 h 426863"/>
                <a:gd name="connsiteX1381" fmla="*/ 209702 w 290722"/>
                <a:gd name="connsiteY1381" fmla="*/ 319729 h 426863"/>
                <a:gd name="connsiteX1382" fmla="*/ 208650 w 290722"/>
                <a:gd name="connsiteY1382" fmla="*/ 318241 h 426863"/>
                <a:gd name="connsiteX1383" fmla="*/ 208101 w 290722"/>
                <a:gd name="connsiteY1383" fmla="*/ 317531 h 426863"/>
                <a:gd name="connsiteX1384" fmla="*/ 207827 w 290722"/>
                <a:gd name="connsiteY1384" fmla="*/ 317164 h 426863"/>
                <a:gd name="connsiteX1385" fmla="*/ 207689 w 290722"/>
                <a:gd name="connsiteY1385" fmla="*/ 317004 h 426863"/>
                <a:gd name="connsiteX1386" fmla="*/ 207689 w 290722"/>
                <a:gd name="connsiteY1386" fmla="*/ 317004 h 426863"/>
                <a:gd name="connsiteX1387" fmla="*/ 207689 w 290722"/>
                <a:gd name="connsiteY1387" fmla="*/ 317004 h 426863"/>
                <a:gd name="connsiteX1388" fmla="*/ 207804 w 290722"/>
                <a:gd name="connsiteY1388" fmla="*/ 317096 h 426863"/>
                <a:gd name="connsiteX1389" fmla="*/ 207804 w 290722"/>
                <a:gd name="connsiteY1389" fmla="*/ 317096 h 426863"/>
                <a:gd name="connsiteX1390" fmla="*/ 207758 w 290722"/>
                <a:gd name="connsiteY1390" fmla="*/ 317027 h 426863"/>
                <a:gd name="connsiteX1391" fmla="*/ 207689 w 290722"/>
                <a:gd name="connsiteY1391" fmla="*/ 316913 h 426863"/>
                <a:gd name="connsiteX1392" fmla="*/ 205700 w 290722"/>
                <a:gd name="connsiteY1392" fmla="*/ 313913 h 426863"/>
                <a:gd name="connsiteX1393" fmla="*/ 205197 w 290722"/>
                <a:gd name="connsiteY1393" fmla="*/ 313179 h 426863"/>
                <a:gd name="connsiteX1394" fmla="*/ 205197 w 290722"/>
                <a:gd name="connsiteY1394" fmla="*/ 313179 h 426863"/>
                <a:gd name="connsiteX1395" fmla="*/ 205197 w 290722"/>
                <a:gd name="connsiteY1395" fmla="*/ 313134 h 426863"/>
                <a:gd name="connsiteX1396" fmla="*/ 205380 w 290722"/>
                <a:gd name="connsiteY1396" fmla="*/ 313317 h 426863"/>
                <a:gd name="connsiteX1397" fmla="*/ 205380 w 290722"/>
                <a:gd name="connsiteY1397" fmla="*/ 313317 h 426863"/>
                <a:gd name="connsiteX1398" fmla="*/ 205357 w 290722"/>
                <a:gd name="connsiteY1398" fmla="*/ 313271 h 426863"/>
                <a:gd name="connsiteX1399" fmla="*/ 205174 w 290722"/>
                <a:gd name="connsiteY1399" fmla="*/ 312996 h 426863"/>
                <a:gd name="connsiteX1400" fmla="*/ 204945 w 290722"/>
                <a:gd name="connsiteY1400" fmla="*/ 312584 h 426863"/>
                <a:gd name="connsiteX1401" fmla="*/ 204031 w 290722"/>
                <a:gd name="connsiteY1401" fmla="*/ 311027 h 426863"/>
                <a:gd name="connsiteX1402" fmla="*/ 204214 w 290722"/>
                <a:gd name="connsiteY1402" fmla="*/ 311279 h 426863"/>
                <a:gd name="connsiteX1403" fmla="*/ 203345 w 290722"/>
                <a:gd name="connsiteY1403" fmla="*/ 309653 h 426863"/>
                <a:gd name="connsiteX1404" fmla="*/ 202910 w 290722"/>
                <a:gd name="connsiteY1404" fmla="*/ 308851 h 426863"/>
                <a:gd name="connsiteX1405" fmla="*/ 202658 w 290722"/>
                <a:gd name="connsiteY1405" fmla="*/ 308187 h 426863"/>
                <a:gd name="connsiteX1406" fmla="*/ 202087 w 290722"/>
                <a:gd name="connsiteY1406" fmla="*/ 306790 h 426863"/>
                <a:gd name="connsiteX1407" fmla="*/ 201790 w 290722"/>
                <a:gd name="connsiteY1407" fmla="*/ 305966 h 426863"/>
                <a:gd name="connsiteX1408" fmla="*/ 201492 w 290722"/>
                <a:gd name="connsiteY1408" fmla="*/ 305072 h 426863"/>
                <a:gd name="connsiteX1409" fmla="*/ 201172 w 290722"/>
                <a:gd name="connsiteY1409" fmla="*/ 304202 h 426863"/>
                <a:gd name="connsiteX1410" fmla="*/ 201104 w 290722"/>
                <a:gd name="connsiteY1410" fmla="*/ 303996 h 426863"/>
                <a:gd name="connsiteX1411" fmla="*/ 201058 w 290722"/>
                <a:gd name="connsiteY1411" fmla="*/ 303882 h 426863"/>
                <a:gd name="connsiteX1412" fmla="*/ 201058 w 290722"/>
                <a:gd name="connsiteY1412" fmla="*/ 303882 h 426863"/>
                <a:gd name="connsiteX1413" fmla="*/ 201172 w 290722"/>
                <a:gd name="connsiteY1413" fmla="*/ 304065 h 426863"/>
                <a:gd name="connsiteX1414" fmla="*/ 201172 w 290722"/>
                <a:gd name="connsiteY1414" fmla="*/ 304065 h 426863"/>
                <a:gd name="connsiteX1415" fmla="*/ 201172 w 290722"/>
                <a:gd name="connsiteY1415" fmla="*/ 304065 h 426863"/>
                <a:gd name="connsiteX1416" fmla="*/ 201172 w 290722"/>
                <a:gd name="connsiteY1416" fmla="*/ 303996 h 426863"/>
                <a:gd name="connsiteX1417" fmla="*/ 201035 w 290722"/>
                <a:gd name="connsiteY1417" fmla="*/ 303561 h 426863"/>
                <a:gd name="connsiteX1418" fmla="*/ 200783 w 290722"/>
                <a:gd name="connsiteY1418" fmla="*/ 302668 h 426863"/>
                <a:gd name="connsiteX1419" fmla="*/ 200783 w 290722"/>
                <a:gd name="connsiteY1419" fmla="*/ 302668 h 426863"/>
                <a:gd name="connsiteX1420" fmla="*/ 200898 w 290722"/>
                <a:gd name="connsiteY1420" fmla="*/ 302965 h 426863"/>
                <a:gd name="connsiteX1421" fmla="*/ 200898 w 290722"/>
                <a:gd name="connsiteY1421" fmla="*/ 302965 h 426863"/>
                <a:gd name="connsiteX1422" fmla="*/ 200898 w 290722"/>
                <a:gd name="connsiteY1422" fmla="*/ 302897 h 426863"/>
                <a:gd name="connsiteX1423" fmla="*/ 200898 w 290722"/>
                <a:gd name="connsiteY1423" fmla="*/ 302782 h 426863"/>
                <a:gd name="connsiteX1424" fmla="*/ 200829 w 290722"/>
                <a:gd name="connsiteY1424" fmla="*/ 302553 h 426863"/>
                <a:gd name="connsiteX1425" fmla="*/ 200738 w 290722"/>
                <a:gd name="connsiteY1425" fmla="*/ 302118 h 426863"/>
                <a:gd name="connsiteX1426" fmla="*/ 200646 w 290722"/>
                <a:gd name="connsiteY1426" fmla="*/ 301660 h 426863"/>
                <a:gd name="connsiteX1427" fmla="*/ 200577 w 290722"/>
                <a:gd name="connsiteY1427" fmla="*/ 301362 h 426863"/>
                <a:gd name="connsiteX1428" fmla="*/ 200577 w 290722"/>
                <a:gd name="connsiteY1428" fmla="*/ 301248 h 426863"/>
                <a:gd name="connsiteX1429" fmla="*/ 200509 w 290722"/>
                <a:gd name="connsiteY1429" fmla="*/ 300744 h 426863"/>
                <a:gd name="connsiteX1430" fmla="*/ 200463 w 290722"/>
                <a:gd name="connsiteY1430" fmla="*/ 300034 h 426863"/>
                <a:gd name="connsiteX1431" fmla="*/ 200395 w 290722"/>
                <a:gd name="connsiteY1431" fmla="*/ 299232 h 426863"/>
                <a:gd name="connsiteX1432" fmla="*/ 200303 w 290722"/>
                <a:gd name="connsiteY1432" fmla="*/ 298797 h 426863"/>
                <a:gd name="connsiteX1433" fmla="*/ 200372 w 290722"/>
                <a:gd name="connsiteY1433" fmla="*/ 298431 h 426863"/>
                <a:gd name="connsiteX1434" fmla="*/ 200372 w 290722"/>
                <a:gd name="connsiteY1434" fmla="*/ 298270 h 426863"/>
                <a:gd name="connsiteX1435" fmla="*/ 200395 w 290722"/>
                <a:gd name="connsiteY1435" fmla="*/ 297858 h 426863"/>
                <a:gd name="connsiteX1436" fmla="*/ 200395 w 290722"/>
                <a:gd name="connsiteY1436" fmla="*/ 297011 h 426863"/>
                <a:gd name="connsiteX1437" fmla="*/ 200395 w 290722"/>
                <a:gd name="connsiteY1437" fmla="*/ 297034 h 426863"/>
                <a:gd name="connsiteX1438" fmla="*/ 200395 w 290722"/>
                <a:gd name="connsiteY1438" fmla="*/ 297080 h 426863"/>
                <a:gd name="connsiteX1439" fmla="*/ 200395 w 290722"/>
                <a:gd name="connsiteY1439" fmla="*/ 296851 h 426863"/>
                <a:gd name="connsiteX1440" fmla="*/ 200395 w 290722"/>
                <a:gd name="connsiteY1440" fmla="*/ 296690 h 426863"/>
                <a:gd name="connsiteX1441" fmla="*/ 200395 w 290722"/>
                <a:gd name="connsiteY1441" fmla="*/ 296759 h 426863"/>
                <a:gd name="connsiteX1442" fmla="*/ 200395 w 290722"/>
                <a:gd name="connsiteY1442" fmla="*/ 296622 h 426863"/>
                <a:gd name="connsiteX1443" fmla="*/ 200577 w 290722"/>
                <a:gd name="connsiteY1443" fmla="*/ 295202 h 426863"/>
                <a:gd name="connsiteX1444" fmla="*/ 200646 w 290722"/>
                <a:gd name="connsiteY1444" fmla="*/ 294469 h 426863"/>
                <a:gd name="connsiteX1445" fmla="*/ 200646 w 290722"/>
                <a:gd name="connsiteY1445" fmla="*/ 294079 h 426863"/>
                <a:gd name="connsiteX1446" fmla="*/ 200692 w 290722"/>
                <a:gd name="connsiteY1446" fmla="*/ 293988 h 426863"/>
                <a:gd name="connsiteX1447" fmla="*/ 200692 w 290722"/>
                <a:gd name="connsiteY1447" fmla="*/ 294125 h 426863"/>
                <a:gd name="connsiteX1448" fmla="*/ 200692 w 290722"/>
                <a:gd name="connsiteY1448" fmla="*/ 294125 h 426863"/>
                <a:gd name="connsiteX1449" fmla="*/ 200692 w 290722"/>
                <a:gd name="connsiteY1449" fmla="*/ 294034 h 426863"/>
                <a:gd name="connsiteX1450" fmla="*/ 200738 w 290722"/>
                <a:gd name="connsiteY1450" fmla="*/ 293874 h 426863"/>
                <a:gd name="connsiteX1451" fmla="*/ 201081 w 290722"/>
                <a:gd name="connsiteY1451" fmla="*/ 291858 h 426863"/>
                <a:gd name="connsiteX1452" fmla="*/ 201721 w 290722"/>
                <a:gd name="connsiteY1452" fmla="*/ 289018 h 426863"/>
                <a:gd name="connsiteX1453" fmla="*/ 202133 w 290722"/>
                <a:gd name="connsiteY1453" fmla="*/ 287598 h 426863"/>
                <a:gd name="connsiteX1454" fmla="*/ 202521 w 290722"/>
                <a:gd name="connsiteY1454" fmla="*/ 286156 h 426863"/>
                <a:gd name="connsiteX1455" fmla="*/ 203299 w 290722"/>
                <a:gd name="connsiteY1455" fmla="*/ 283270 h 426863"/>
                <a:gd name="connsiteX1456" fmla="*/ 203482 w 290722"/>
                <a:gd name="connsiteY1456" fmla="*/ 282537 h 426863"/>
                <a:gd name="connsiteX1457" fmla="*/ 203665 w 290722"/>
                <a:gd name="connsiteY1457" fmla="*/ 281758 h 426863"/>
                <a:gd name="connsiteX1458" fmla="*/ 204008 w 290722"/>
                <a:gd name="connsiteY1458" fmla="*/ 280293 h 426863"/>
                <a:gd name="connsiteX1459" fmla="*/ 204625 w 290722"/>
                <a:gd name="connsiteY1459" fmla="*/ 277384 h 426863"/>
                <a:gd name="connsiteX1460" fmla="*/ 204945 w 290722"/>
                <a:gd name="connsiteY1460" fmla="*/ 275644 h 426863"/>
                <a:gd name="connsiteX1461" fmla="*/ 207118 w 290722"/>
                <a:gd name="connsiteY1461" fmla="*/ 277109 h 426863"/>
                <a:gd name="connsiteX1462" fmla="*/ 209885 w 290722"/>
                <a:gd name="connsiteY1462" fmla="*/ 278735 h 426863"/>
                <a:gd name="connsiteX1463" fmla="*/ 211280 w 290722"/>
                <a:gd name="connsiteY1463" fmla="*/ 279583 h 426863"/>
                <a:gd name="connsiteX1464" fmla="*/ 211966 w 290722"/>
                <a:gd name="connsiteY1464" fmla="*/ 280018 h 426863"/>
                <a:gd name="connsiteX1465" fmla="*/ 212149 w 290722"/>
                <a:gd name="connsiteY1465" fmla="*/ 280109 h 426863"/>
                <a:gd name="connsiteX1466" fmla="*/ 212286 w 290722"/>
                <a:gd name="connsiteY1466" fmla="*/ 280178 h 426863"/>
                <a:gd name="connsiteX1467" fmla="*/ 212309 w 290722"/>
                <a:gd name="connsiteY1467" fmla="*/ 280178 h 426863"/>
                <a:gd name="connsiteX1468" fmla="*/ 212355 w 290722"/>
                <a:gd name="connsiteY1468" fmla="*/ 280224 h 426863"/>
                <a:gd name="connsiteX1469" fmla="*/ 212446 w 290722"/>
                <a:gd name="connsiteY1469" fmla="*/ 280270 h 426863"/>
                <a:gd name="connsiteX1470" fmla="*/ 212835 w 290722"/>
                <a:gd name="connsiteY1470" fmla="*/ 280453 h 426863"/>
                <a:gd name="connsiteX1471" fmla="*/ 218963 w 290722"/>
                <a:gd name="connsiteY1471" fmla="*/ 283408 h 426863"/>
                <a:gd name="connsiteX1472" fmla="*/ 225000 w 290722"/>
                <a:gd name="connsiteY1472" fmla="*/ 285675 h 426863"/>
                <a:gd name="connsiteX1473" fmla="*/ 225366 w 290722"/>
                <a:gd name="connsiteY1473" fmla="*/ 285812 h 426863"/>
                <a:gd name="connsiteX1474" fmla="*/ 225549 w 290722"/>
                <a:gd name="connsiteY1474" fmla="*/ 285881 h 426863"/>
                <a:gd name="connsiteX1475" fmla="*/ 225824 w 290722"/>
                <a:gd name="connsiteY1475" fmla="*/ 285995 h 426863"/>
                <a:gd name="connsiteX1476" fmla="*/ 225869 w 290722"/>
                <a:gd name="connsiteY1476" fmla="*/ 285995 h 426863"/>
                <a:gd name="connsiteX1477" fmla="*/ 225961 w 290722"/>
                <a:gd name="connsiteY1477" fmla="*/ 286041 h 426863"/>
                <a:gd name="connsiteX1478" fmla="*/ 226738 w 290722"/>
                <a:gd name="connsiteY1478" fmla="*/ 286247 h 426863"/>
                <a:gd name="connsiteX1479" fmla="*/ 228293 w 290722"/>
                <a:gd name="connsiteY1479" fmla="*/ 286682 h 426863"/>
                <a:gd name="connsiteX1480" fmla="*/ 231403 w 290722"/>
                <a:gd name="connsiteY1480" fmla="*/ 287553 h 426863"/>
                <a:gd name="connsiteX1481" fmla="*/ 232181 w 290722"/>
                <a:gd name="connsiteY1481" fmla="*/ 287759 h 426863"/>
                <a:gd name="connsiteX1482" fmla="*/ 232226 w 290722"/>
                <a:gd name="connsiteY1482" fmla="*/ 287759 h 426863"/>
                <a:gd name="connsiteX1483" fmla="*/ 232089 w 290722"/>
                <a:gd name="connsiteY1483" fmla="*/ 287713 h 426863"/>
                <a:gd name="connsiteX1484" fmla="*/ 232089 w 290722"/>
                <a:gd name="connsiteY1484" fmla="*/ 287713 h 426863"/>
                <a:gd name="connsiteX1485" fmla="*/ 232364 w 290722"/>
                <a:gd name="connsiteY1485" fmla="*/ 287805 h 426863"/>
                <a:gd name="connsiteX1486" fmla="*/ 232753 w 290722"/>
                <a:gd name="connsiteY1486" fmla="*/ 287942 h 426863"/>
                <a:gd name="connsiteX1487" fmla="*/ 237326 w 290722"/>
                <a:gd name="connsiteY1487" fmla="*/ 289453 h 426863"/>
                <a:gd name="connsiteX1488" fmla="*/ 242929 w 290722"/>
                <a:gd name="connsiteY1488" fmla="*/ 291881 h 426863"/>
                <a:gd name="connsiteX1489" fmla="*/ 245513 w 290722"/>
                <a:gd name="connsiteY1489" fmla="*/ 293301 h 426863"/>
                <a:gd name="connsiteX1490" fmla="*/ 248051 w 290722"/>
                <a:gd name="connsiteY1490" fmla="*/ 295087 h 426863"/>
                <a:gd name="connsiteX1491" fmla="*/ 252281 w 290722"/>
                <a:gd name="connsiteY1491" fmla="*/ 299232 h 426863"/>
                <a:gd name="connsiteX1492" fmla="*/ 253151 w 290722"/>
                <a:gd name="connsiteY1492" fmla="*/ 300378 h 426863"/>
                <a:gd name="connsiteX1493" fmla="*/ 253974 w 290722"/>
                <a:gd name="connsiteY1493" fmla="*/ 301752 h 426863"/>
                <a:gd name="connsiteX1494" fmla="*/ 254317 w 290722"/>
                <a:gd name="connsiteY1494" fmla="*/ 302324 h 426863"/>
                <a:gd name="connsiteX1495" fmla="*/ 254660 w 290722"/>
                <a:gd name="connsiteY1495" fmla="*/ 303034 h 426863"/>
                <a:gd name="connsiteX1496" fmla="*/ 255186 w 290722"/>
                <a:gd name="connsiteY1496" fmla="*/ 304294 h 426863"/>
                <a:gd name="connsiteX1497" fmla="*/ 255186 w 290722"/>
                <a:gd name="connsiteY1497" fmla="*/ 304294 h 426863"/>
                <a:gd name="connsiteX1498" fmla="*/ 255735 w 290722"/>
                <a:gd name="connsiteY1498" fmla="*/ 306057 h 426863"/>
                <a:gd name="connsiteX1499" fmla="*/ 255872 w 290722"/>
                <a:gd name="connsiteY1499" fmla="*/ 306515 h 426863"/>
                <a:gd name="connsiteX1500" fmla="*/ 255918 w 290722"/>
                <a:gd name="connsiteY1500" fmla="*/ 306675 h 426863"/>
                <a:gd name="connsiteX1501" fmla="*/ 255986 w 290722"/>
                <a:gd name="connsiteY1501" fmla="*/ 306905 h 426863"/>
                <a:gd name="connsiteX1502" fmla="*/ 256215 w 290722"/>
                <a:gd name="connsiteY1502" fmla="*/ 307752 h 426863"/>
                <a:gd name="connsiteX1503" fmla="*/ 256535 w 290722"/>
                <a:gd name="connsiteY1503" fmla="*/ 309859 h 426863"/>
                <a:gd name="connsiteX1504" fmla="*/ 256649 w 290722"/>
                <a:gd name="connsiteY1504" fmla="*/ 312836 h 426863"/>
                <a:gd name="connsiteX1505" fmla="*/ 256695 w 290722"/>
                <a:gd name="connsiteY1505" fmla="*/ 314462 h 426863"/>
                <a:gd name="connsiteX1506" fmla="*/ 256809 w 290722"/>
                <a:gd name="connsiteY1506" fmla="*/ 316042 h 426863"/>
                <a:gd name="connsiteX1507" fmla="*/ 257358 w 290722"/>
                <a:gd name="connsiteY1507" fmla="*/ 319248 h 426863"/>
                <a:gd name="connsiteX1508" fmla="*/ 257724 w 290722"/>
                <a:gd name="connsiteY1508" fmla="*/ 320783 h 426863"/>
                <a:gd name="connsiteX1509" fmla="*/ 258273 w 290722"/>
                <a:gd name="connsiteY1509" fmla="*/ 322340 h 426863"/>
                <a:gd name="connsiteX1510" fmla="*/ 258913 w 290722"/>
                <a:gd name="connsiteY1510" fmla="*/ 323852 h 426863"/>
                <a:gd name="connsiteX1511" fmla="*/ 259691 w 290722"/>
                <a:gd name="connsiteY1511" fmla="*/ 325317 h 426863"/>
                <a:gd name="connsiteX1512" fmla="*/ 260605 w 290722"/>
                <a:gd name="connsiteY1512" fmla="*/ 326692 h 426863"/>
                <a:gd name="connsiteX1513" fmla="*/ 261635 w 290722"/>
                <a:gd name="connsiteY1513" fmla="*/ 327928 h 426863"/>
                <a:gd name="connsiteX1514" fmla="*/ 262823 w 290722"/>
                <a:gd name="connsiteY1514" fmla="*/ 329073 h 426863"/>
                <a:gd name="connsiteX1515" fmla="*/ 264173 w 290722"/>
                <a:gd name="connsiteY1515" fmla="*/ 330035 h 426863"/>
                <a:gd name="connsiteX1516" fmla="*/ 265614 w 290722"/>
                <a:gd name="connsiteY1516" fmla="*/ 330837 h 426863"/>
                <a:gd name="connsiteX1517" fmla="*/ 267191 w 290722"/>
                <a:gd name="connsiteY1517" fmla="*/ 331363 h 426863"/>
                <a:gd name="connsiteX1518" fmla="*/ 269318 w 290722"/>
                <a:gd name="connsiteY1518" fmla="*/ 331707 h 426863"/>
                <a:gd name="connsiteX1519" fmla="*/ 267580 w 290722"/>
                <a:gd name="connsiteY1519" fmla="*/ 330310 h 426863"/>
                <a:gd name="connsiteX1520" fmla="*/ 266643 w 290722"/>
                <a:gd name="connsiteY1520" fmla="*/ 329371 h 426863"/>
                <a:gd name="connsiteX1521" fmla="*/ 221456 w 290722"/>
                <a:gd name="connsiteY1521" fmla="*/ 179526 h 426863"/>
                <a:gd name="connsiteX1522" fmla="*/ 222713 w 290722"/>
                <a:gd name="connsiteY1522" fmla="*/ 179961 h 426863"/>
                <a:gd name="connsiteX1523" fmla="*/ 220930 w 290722"/>
                <a:gd name="connsiteY1523" fmla="*/ 181358 h 426863"/>
                <a:gd name="connsiteX1524" fmla="*/ 221456 w 290722"/>
                <a:gd name="connsiteY1524" fmla="*/ 179526 h 426863"/>
                <a:gd name="connsiteX1525" fmla="*/ 46266 w 290722"/>
                <a:gd name="connsiteY1525" fmla="*/ 338875 h 426863"/>
                <a:gd name="connsiteX1526" fmla="*/ 48027 w 290722"/>
                <a:gd name="connsiteY1526" fmla="*/ 339241 h 426863"/>
                <a:gd name="connsiteX1527" fmla="*/ 48896 w 290722"/>
                <a:gd name="connsiteY1527" fmla="*/ 339768 h 426863"/>
                <a:gd name="connsiteX1528" fmla="*/ 45351 w 290722"/>
                <a:gd name="connsiteY1528" fmla="*/ 341623 h 426863"/>
                <a:gd name="connsiteX1529" fmla="*/ 44437 w 290722"/>
                <a:gd name="connsiteY1529" fmla="*/ 340066 h 426863"/>
                <a:gd name="connsiteX1530" fmla="*/ 44139 w 290722"/>
                <a:gd name="connsiteY1530" fmla="*/ 339493 h 426863"/>
                <a:gd name="connsiteX1531" fmla="*/ 46289 w 290722"/>
                <a:gd name="connsiteY1531" fmla="*/ 338875 h 426863"/>
                <a:gd name="connsiteX1532" fmla="*/ 177390 w 290722"/>
                <a:gd name="connsiteY1532" fmla="*/ 216099 h 426863"/>
                <a:gd name="connsiteX1533" fmla="*/ 171375 w 290722"/>
                <a:gd name="connsiteY1533" fmla="*/ 209824 h 426863"/>
                <a:gd name="connsiteX1534" fmla="*/ 168448 w 290722"/>
                <a:gd name="connsiteY1534" fmla="*/ 205679 h 426863"/>
                <a:gd name="connsiteX1535" fmla="*/ 169409 w 290722"/>
                <a:gd name="connsiteY1535" fmla="*/ 205450 h 426863"/>
                <a:gd name="connsiteX1536" fmla="*/ 171764 w 290722"/>
                <a:gd name="connsiteY1536" fmla="*/ 204672 h 426863"/>
                <a:gd name="connsiteX1537" fmla="*/ 173685 w 290722"/>
                <a:gd name="connsiteY1537" fmla="*/ 203893 h 426863"/>
                <a:gd name="connsiteX1538" fmla="*/ 177824 w 290722"/>
                <a:gd name="connsiteY1538" fmla="*/ 201969 h 426863"/>
                <a:gd name="connsiteX1539" fmla="*/ 177847 w 290722"/>
                <a:gd name="connsiteY1539" fmla="*/ 201969 h 426863"/>
                <a:gd name="connsiteX1540" fmla="*/ 177390 w 290722"/>
                <a:gd name="connsiteY1540" fmla="*/ 216122 h 4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Lst>
              <a:rect l="l" t="t" r="r" b="b"/>
              <a:pathLst>
                <a:path w="290722" h="426863">
                  <a:moveTo>
                    <a:pt x="266048" y="329279"/>
                  </a:moveTo>
                  <a:cubicBezTo>
                    <a:pt x="265796" y="328982"/>
                    <a:pt x="265545" y="328592"/>
                    <a:pt x="265316" y="328295"/>
                  </a:cubicBezTo>
                  <a:cubicBezTo>
                    <a:pt x="265202" y="328111"/>
                    <a:pt x="265088" y="327951"/>
                    <a:pt x="264950" y="327791"/>
                  </a:cubicBezTo>
                  <a:lnTo>
                    <a:pt x="264653" y="327127"/>
                  </a:lnTo>
                  <a:lnTo>
                    <a:pt x="264013" y="325844"/>
                  </a:lnTo>
                  <a:cubicBezTo>
                    <a:pt x="263899" y="325638"/>
                    <a:pt x="263761" y="325066"/>
                    <a:pt x="263647" y="324699"/>
                  </a:cubicBezTo>
                  <a:cubicBezTo>
                    <a:pt x="263510" y="324332"/>
                    <a:pt x="263464" y="323852"/>
                    <a:pt x="263372" y="323440"/>
                  </a:cubicBezTo>
                  <a:cubicBezTo>
                    <a:pt x="263281" y="323027"/>
                    <a:pt x="263258" y="322638"/>
                    <a:pt x="263213" y="322226"/>
                  </a:cubicBezTo>
                  <a:cubicBezTo>
                    <a:pt x="263190" y="321836"/>
                    <a:pt x="263121" y="321424"/>
                    <a:pt x="263121" y="320920"/>
                  </a:cubicBezTo>
                  <a:lnTo>
                    <a:pt x="263121" y="320187"/>
                  </a:lnTo>
                  <a:cubicBezTo>
                    <a:pt x="263121" y="320187"/>
                    <a:pt x="263098" y="319844"/>
                    <a:pt x="263098" y="319844"/>
                  </a:cubicBezTo>
                  <a:lnTo>
                    <a:pt x="263098" y="319684"/>
                  </a:lnTo>
                  <a:cubicBezTo>
                    <a:pt x="263098" y="319844"/>
                    <a:pt x="263098" y="319638"/>
                    <a:pt x="263098" y="319638"/>
                  </a:cubicBezTo>
                  <a:lnTo>
                    <a:pt x="263190" y="318401"/>
                  </a:lnTo>
                  <a:cubicBezTo>
                    <a:pt x="263190" y="318035"/>
                    <a:pt x="263304" y="317508"/>
                    <a:pt x="263372" y="317050"/>
                  </a:cubicBezTo>
                  <a:cubicBezTo>
                    <a:pt x="263464" y="316615"/>
                    <a:pt x="263510" y="316042"/>
                    <a:pt x="263624" y="315699"/>
                  </a:cubicBezTo>
                  <a:lnTo>
                    <a:pt x="264242" y="313042"/>
                  </a:lnTo>
                  <a:lnTo>
                    <a:pt x="264836" y="310225"/>
                  </a:lnTo>
                  <a:lnTo>
                    <a:pt x="264836" y="309950"/>
                  </a:lnTo>
                  <a:cubicBezTo>
                    <a:pt x="264836" y="309950"/>
                    <a:pt x="265179" y="306927"/>
                    <a:pt x="265179" y="306927"/>
                  </a:cubicBezTo>
                  <a:lnTo>
                    <a:pt x="265179" y="306584"/>
                  </a:lnTo>
                  <a:cubicBezTo>
                    <a:pt x="265179" y="306584"/>
                    <a:pt x="265179" y="305301"/>
                    <a:pt x="265179" y="305301"/>
                  </a:cubicBezTo>
                  <a:lnTo>
                    <a:pt x="265179" y="304889"/>
                  </a:lnTo>
                  <a:cubicBezTo>
                    <a:pt x="265179" y="304889"/>
                    <a:pt x="265156" y="304866"/>
                    <a:pt x="265156" y="304866"/>
                  </a:cubicBezTo>
                  <a:lnTo>
                    <a:pt x="265156" y="303858"/>
                  </a:lnTo>
                  <a:cubicBezTo>
                    <a:pt x="265156" y="303858"/>
                    <a:pt x="265133" y="303446"/>
                    <a:pt x="265133" y="303446"/>
                  </a:cubicBezTo>
                  <a:lnTo>
                    <a:pt x="265042" y="302759"/>
                  </a:lnTo>
                  <a:lnTo>
                    <a:pt x="264928" y="301912"/>
                  </a:lnTo>
                  <a:lnTo>
                    <a:pt x="264882" y="301729"/>
                  </a:lnTo>
                  <a:lnTo>
                    <a:pt x="264882" y="301660"/>
                  </a:lnTo>
                  <a:cubicBezTo>
                    <a:pt x="264882" y="301660"/>
                    <a:pt x="264882" y="301614"/>
                    <a:pt x="264882" y="301614"/>
                  </a:cubicBezTo>
                  <a:cubicBezTo>
                    <a:pt x="264882" y="301706"/>
                    <a:pt x="264859" y="301477"/>
                    <a:pt x="264905" y="301752"/>
                  </a:cubicBezTo>
                  <a:lnTo>
                    <a:pt x="264905" y="301591"/>
                  </a:lnTo>
                  <a:cubicBezTo>
                    <a:pt x="264905" y="301591"/>
                    <a:pt x="264767" y="301042"/>
                    <a:pt x="264767" y="301042"/>
                  </a:cubicBezTo>
                  <a:cubicBezTo>
                    <a:pt x="264630" y="300309"/>
                    <a:pt x="264470" y="299507"/>
                    <a:pt x="264333" y="299049"/>
                  </a:cubicBezTo>
                  <a:lnTo>
                    <a:pt x="264104" y="298248"/>
                  </a:lnTo>
                  <a:cubicBezTo>
                    <a:pt x="263990" y="297790"/>
                    <a:pt x="263876" y="297538"/>
                    <a:pt x="263761" y="297194"/>
                  </a:cubicBezTo>
                  <a:lnTo>
                    <a:pt x="263029" y="295248"/>
                  </a:lnTo>
                  <a:lnTo>
                    <a:pt x="262641" y="294263"/>
                  </a:lnTo>
                  <a:lnTo>
                    <a:pt x="262275" y="293484"/>
                  </a:lnTo>
                  <a:lnTo>
                    <a:pt x="261520" y="291950"/>
                  </a:lnTo>
                  <a:cubicBezTo>
                    <a:pt x="259988" y="289201"/>
                    <a:pt x="258250" y="287186"/>
                    <a:pt x="256809" y="285606"/>
                  </a:cubicBezTo>
                  <a:lnTo>
                    <a:pt x="256238" y="284965"/>
                  </a:lnTo>
                  <a:lnTo>
                    <a:pt x="255369" y="284117"/>
                  </a:lnTo>
                  <a:lnTo>
                    <a:pt x="253974" y="282835"/>
                  </a:lnTo>
                  <a:cubicBezTo>
                    <a:pt x="253059" y="281942"/>
                    <a:pt x="252030" y="281232"/>
                    <a:pt x="251047" y="280430"/>
                  </a:cubicBezTo>
                  <a:cubicBezTo>
                    <a:pt x="249103" y="278919"/>
                    <a:pt x="246542" y="277384"/>
                    <a:pt x="244735" y="276422"/>
                  </a:cubicBezTo>
                  <a:lnTo>
                    <a:pt x="243981" y="276010"/>
                  </a:lnTo>
                  <a:lnTo>
                    <a:pt x="243592" y="275804"/>
                  </a:lnTo>
                  <a:lnTo>
                    <a:pt x="242814" y="275438"/>
                  </a:lnTo>
                  <a:lnTo>
                    <a:pt x="241259" y="274751"/>
                  </a:lnTo>
                  <a:lnTo>
                    <a:pt x="238149" y="273399"/>
                  </a:lnTo>
                  <a:lnTo>
                    <a:pt x="237372" y="273056"/>
                  </a:lnTo>
                  <a:lnTo>
                    <a:pt x="236983" y="272896"/>
                  </a:lnTo>
                  <a:lnTo>
                    <a:pt x="236777" y="272804"/>
                  </a:lnTo>
                  <a:lnTo>
                    <a:pt x="236206" y="272598"/>
                  </a:lnTo>
                  <a:lnTo>
                    <a:pt x="234628" y="272025"/>
                  </a:lnTo>
                  <a:lnTo>
                    <a:pt x="231426" y="270880"/>
                  </a:lnTo>
                  <a:cubicBezTo>
                    <a:pt x="229551" y="270285"/>
                    <a:pt x="227676" y="269346"/>
                    <a:pt x="225801" y="268613"/>
                  </a:cubicBezTo>
                  <a:cubicBezTo>
                    <a:pt x="223926" y="267788"/>
                    <a:pt x="221776" y="266666"/>
                    <a:pt x="219764" y="265727"/>
                  </a:cubicBezTo>
                  <a:lnTo>
                    <a:pt x="214573" y="262819"/>
                  </a:lnTo>
                  <a:lnTo>
                    <a:pt x="211714" y="260987"/>
                  </a:lnTo>
                  <a:lnTo>
                    <a:pt x="210296" y="260048"/>
                  </a:lnTo>
                  <a:lnTo>
                    <a:pt x="209588" y="259590"/>
                  </a:lnTo>
                  <a:lnTo>
                    <a:pt x="209404" y="259475"/>
                  </a:lnTo>
                  <a:lnTo>
                    <a:pt x="209359" y="259429"/>
                  </a:lnTo>
                  <a:lnTo>
                    <a:pt x="209061" y="259200"/>
                  </a:lnTo>
                  <a:lnTo>
                    <a:pt x="206569" y="257414"/>
                  </a:lnTo>
                  <a:cubicBezTo>
                    <a:pt x="205746" y="256818"/>
                    <a:pt x="204900" y="256223"/>
                    <a:pt x="204008" y="255444"/>
                  </a:cubicBezTo>
                  <a:lnTo>
                    <a:pt x="201378" y="253315"/>
                  </a:lnTo>
                  <a:lnTo>
                    <a:pt x="201035" y="253040"/>
                  </a:lnTo>
                  <a:lnTo>
                    <a:pt x="200875" y="252903"/>
                  </a:lnTo>
                  <a:lnTo>
                    <a:pt x="200783" y="252857"/>
                  </a:lnTo>
                  <a:lnTo>
                    <a:pt x="200738" y="252811"/>
                  </a:lnTo>
                  <a:lnTo>
                    <a:pt x="200486" y="252582"/>
                  </a:lnTo>
                  <a:lnTo>
                    <a:pt x="199251" y="251391"/>
                  </a:lnTo>
                  <a:lnTo>
                    <a:pt x="197125" y="249307"/>
                  </a:lnTo>
                  <a:cubicBezTo>
                    <a:pt x="196393" y="248551"/>
                    <a:pt x="195661" y="247750"/>
                    <a:pt x="194907" y="246856"/>
                  </a:cubicBezTo>
                  <a:lnTo>
                    <a:pt x="194358" y="246215"/>
                  </a:lnTo>
                  <a:cubicBezTo>
                    <a:pt x="194358" y="246215"/>
                    <a:pt x="194083" y="245872"/>
                    <a:pt x="193946" y="245688"/>
                  </a:cubicBezTo>
                  <a:lnTo>
                    <a:pt x="193626" y="245253"/>
                  </a:lnTo>
                  <a:lnTo>
                    <a:pt x="193969" y="245368"/>
                  </a:lnTo>
                  <a:lnTo>
                    <a:pt x="194632" y="245528"/>
                  </a:lnTo>
                  <a:lnTo>
                    <a:pt x="195341" y="245665"/>
                  </a:lnTo>
                  <a:lnTo>
                    <a:pt x="195524" y="245711"/>
                  </a:lnTo>
                  <a:lnTo>
                    <a:pt x="195867" y="245757"/>
                  </a:lnTo>
                  <a:lnTo>
                    <a:pt x="197239" y="245963"/>
                  </a:lnTo>
                  <a:lnTo>
                    <a:pt x="202773" y="246902"/>
                  </a:lnTo>
                  <a:lnTo>
                    <a:pt x="203459" y="246994"/>
                  </a:lnTo>
                  <a:lnTo>
                    <a:pt x="203802" y="247063"/>
                  </a:lnTo>
                  <a:lnTo>
                    <a:pt x="204465" y="247131"/>
                  </a:lnTo>
                  <a:lnTo>
                    <a:pt x="205860" y="247246"/>
                  </a:lnTo>
                  <a:lnTo>
                    <a:pt x="207255" y="247383"/>
                  </a:lnTo>
                  <a:lnTo>
                    <a:pt x="207941" y="247452"/>
                  </a:lnTo>
                  <a:lnTo>
                    <a:pt x="208856" y="247498"/>
                  </a:lnTo>
                  <a:lnTo>
                    <a:pt x="211668" y="247635"/>
                  </a:lnTo>
                  <a:lnTo>
                    <a:pt x="213200" y="247681"/>
                  </a:lnTo>
                  <a:lnTo>
                    <a:pt x="214596" y="247681"/>
                  </a:lnTo>
                  <a:cubicBezTo>
                    <a:pt x="218369" y="247773"/>
                    <a:pt x="222096" y="247864"/>
                    <a:pt x="225732" y="248002"/>
                  </a:cubicBezTo>
                  <a:cubicBezTo>
                    <a:pt x="227607" y="248024"/>
                    <a:pt x="229322" y="248185"/>
                    <a:pt x="231060" y="248276"/>
                  </a:cubicBezTo>
                  <a:cubicBezTo>
                    <a:pt x="232798" y="248391"/>
                    <a:pt x="234490" y="248437"/>
                    <a:pt x="236389" y="248757"/>
                  </a:cubicBezTo>
                  <a:lnTo>
                    <a:pt x="239178" y="249147"/>
                  </a:lnTo>
                  <a:lnTo>
                    <a:pt x="240550" y="249330"/>
                  </a:lnTo>
                  <a:lnTo>
                    <a:pt x="240893" y="249399"/>
                  </a:lnTo>
                  <a:lnTo>
                    <a:pt x="240939" y="249399"/>
                  </a:lnTo>
                  <a:cubicBezTo>
                    <a:pt x="240939" y="249399"/>
                    <a:pt x="240939" y="249399"/>
                    <a:pt x="240939" y="249399"/>
                  </a:cubicBezTo>
                  <a:lnTo>
                    <a:pt x="241008" y="249399"/>
                  </a:lnTo>
                  <a:cubicBezTo>
                    <a:pt x="241008" y="249399"/>
                    <a:pt x="241671" y="249559"/>
                    <a:pt x="241671" y="249559"/>
                  </a:cubicBezTo>
                  <a:lnTo>
                    <a:pt x="246839" y="250727"/>
                  </a:lnTo>
                  <a:lnTo>
                    <a:pt x="252305" y="252467"/>
                  </a:lnTo>
                  <a:lnTo>
                    <a:pt x="252350" y="252467"/>
                  </a:lnTo>
                  <a:cubicBezTo>
                    <a:pt x="252350" y="252467"/>
                    <a:pt x="252396" y="252513"/>
                    <a:pt x="252396" y="252513"/>
                  </a:cubicBezTo>
                  <a:lnTo>
                    <a:pt x="252762" y="252651"/>
                  </a:lnTo>
                  <a:lnTo>
                    <a:pt x="253448" y="252925"/>
                  </a:lnTo>
                  <a:lnTo>
                    <a:pt x="254866" y="253498"/>
                  </a:lnTo>
                  <a:lnTo>
                    <a:pt x="257564" y="254574"/>
                  </a:lnTo>
                  <a:lnTo>
                    <a:pt x="259485" y="255513"/>
                  </a:lnTo>
                  <a:cubicBezTo>
                    <a:pt x="270690" y="258261"/>
                    <a:pt x="281621" y="263666"/>
                    <a:pt x="290722" y="270926"/>
                  </a:cubicBezTo>
                  <a:cubicBezTo>
                    <a:pt x="288321" y="265979"/>
                    <a:pt x="285600" y="261216"/>
                    <a:pt x="281575" y="256842"/>
                  </a:cubicBezTo>
                  <a:cubicBezTo>
                    <a:pt x="279654" y="254757"/>
                    <a:pt x="277367" y="252169"/>
                    <a:pt x="274829" y="249559"/>
                  </a:cubicBezTo>
                  <a:cubicBezTo>
                    <a:pt x="274761" y="249490"/>
                    <a:pt x="274669" y="249444"/>
                    <a:pt x="274623" y="249399"/>
                  </a:cubicBezTo>
                  <a:lnTo>
                    <a:pt x="269798" y="245803"/>
                  </a:lnTo>
                  <a:lnTo>
                    <a:pt x="269341" y="245459"/>
                  </a:lnTo>
                  <a:lnTo>
                    <a:pt x="269089" y="245299"/>
                  </a:lnTo>
                  <a:lnTo>
                    <a:pt x="269021" y="245253"/>
                  </a:lnTo>
                  <a:lnTo>
                    <a:pt x="268335" y="244841"/>
                  </a:lnTo>
                  <a:lnTo>
                    <a:pt x="266986" y="243994"/>
                  </a:lnTo>
                  <a:lnTo>
                    <a:pt x="264287" y="242345"/>
                  </a:lnTo>
                  <a:cubicBezTo>
                    <a:pt x="262458" y="241314"/>
                    <a:pt x="260560" y="240398"/>
                    <a:pt x="258684" y="239413"/>
                  </a:cubicBezTo>
                  <a:cubicBezTo>
                    <a:pt x="256809" y="238474"/>
                    <a:pt x="254729" y="237719"/>
                    <a:pt x="252762" y="236871"/>
                  </a:cubicBezTo>
                  <a:lnTo>
                    <a:pt x="251252" y="236276"/>
                  </a:lnTo>
                  <a:lnTo>
                    <a:pt x="249812" y="235818"/>
                  </a:lnTo>
                  <a:lnTo>
                    <a:pt x="246953" y="234947"/>
                  </a:lnTo>
                  <a:lnTo>
                    <a:pt x="245513" y="234490"/>
                  </a:lnTo>
                  <a:lnTo>
                    <a:pt x="244804" y="234283"/>
                  </a:lnTo>
                  <a:lnTo>
                    <a:pt x="244644" y="234215"/>
                  </a:lnTo>
                  <a:lnTo>
                    <a:pt x="244369" y="234146"/>
                  </a:lnTo>
                  <a:lnTo>
                    <a:pt x="244278" y="234146"/>
                  </a:lnTo>
                  <a:cubicBezTo>
                    <a:pt x="244278" y="234146"/>
                    <a:pt x="243889" y="234032"/>
                    <a:pt x="243889" y="234032"/>
                  </a:cubicBezTo>
                  <a:lnTo>
                    <a:pt x="240802" y="233321"/>
                  </a:lnTo>
                  <a:cubicBezTo>
                    <a:pt x="238721" y="232864"/>
                    <a:pt x="236640" y="232382"/>
                    <a:pt x="234696" y="232130"/>
                  </a:cubicBezTo>
                  <a:lnTo>
                    <a:pt x="231746" y="231695"/>
                  </a:lnTo>
                  <a:lnTo>
                    <a:pt x="230260" y="231467"/>
                  </a:lnTo>
                  <a:lnTo>
                    <a:pt x="229505" y="231329"/>
                  </a:lnTo>
                  <a:lnTo>
                    <a:pt x="229139" y="231329"/>
                  </a:lnTo>
                  <a:cubicBezTo>
                    <a:pt x="229139" y="231329"/>
                    <a:pt x="228957" y="231283"/>
                    <a:pt x="228957" y="231283"/>
                  </a:cubicBezTo>
                  <a:lnTo>
                    <a:pt x="228591" y="231283"/>
                  </a:lnTo>
                  <a:cubicBezTo>
                    <a:pt x="228591" y="231283"/>
                    <a:pt x="222622" y="230711"/>
                    <a:pt x="222622" y="230711"/>
                  </a:cubicBezTo>
                  <a:cubicBezTo>
                    <a:pt x="218643" y="230344"/>
                    <a:pt x="214664" y="230069"/>
                    <a:pt x="210685" y="229612"/>
                  </a:cubicBezTo>
                  <a:lnTo>
                    <a:pt x="210319" y="229612"/>
                  </a:lnTo>
                  <a:cubicBezTo>
                    <a:pt x="210319" y="229612"/>
                    <a:pt x="210228" y="229566"/>
                    <a:pt x="210228" y="229566"/>
                  </a:cubicBezTo>
                  <a:cubicBezTo>
                    <a:pt x="210228" y="229566"/>
                    <a:pt x="210228" y="229566"/>
                    <a:pt x="210228" y="229566"/>
                  </a:cubicBezTo>
                  <a:lnTo>
                    <a:pt x="210090" y="229566"/>
                  </a:lnTo>
                  <a:cubicBezTo>
                    <a:pt x="210090" y="229566"/>
                    <a:pt x="209336" y="229428"/>
                    <a:pt x="209336" y="229428"/>
                  </a:cubicBezTo>
                  <a:lnTo>
                    <a:pt x="207850" y="229222"/>
                  </a:lnTo>
                  <a:lnTo>
                    <a:pt x="206455" y="229016"/>
                  </a:lnTo>
                  <a:lnTo>
                    <a:pt x="206386" y="229016"/>
                  </a:lnTo>
                  <a:cubicBezTo>
                    <a:pt x="206386" y="229016"/>
                    <a:pt x="206203" y="228947"/>
                    <a:pt x="206203" y="228947"/>
                  </a:cubicBezTo>
                  <a:lnTo>
                    <a:pt x="205837" y="228856"/>
                  </a:lnTo>
                  <a:lnTo>
                    <a:pt x="205106" y="228695"/>
                  </a:lnTo>
                  <a:lnTo>
                    <a:pt x="199274" y="227367"/>
                  </a:lnTo>
                  <a:cubicBezTo>
                    <a:pt x="198222" y="227046"/>
                    <a:pt x="197948" y="227024"/>
                    <a:pt x="196827" y="226611"/>
                  </a:cubicBezTo>
                  <a:lnTo>
                    <a:pt x="193992" y="225627"/>
                  </a:lnTo>
                  <a:cubicBezTo>
                    <a:pt x="191934" y="225008"/>
                    <a:pt x="190653" y="224390"/>
                    <a:pt x="188915" y="223565"/>
                  </a:cubicBezTo>
                  <a:cubicBezTo>
                    <a:pt x="187269" y="222810"/>
                    <a:pt x="185668" y="221963"/>
                    <a:pt x="184159" y="221069"/>
                  </a:cubicBezTo>
                  <a:lnTo>
                    <a:pt x="179402" y="201007"/>
                  </a:lnTo>
                  <a:cubicBezTo>
                    <a:pt x="180111" y="200595"/>
                    <a:pt x="180820" y="200229"/>
                    <a:pt x="181529" y="199816"/>
                  </a:cubicBezTo>
                  <a:lnTo>
                    <a:pt x="183335" y="198786"/>
                  </a:lnTo>
                  <a:lnTo>
                    <a:pt x="183793" y="198511"/>
                  </a:lnTo>
                  <a:lnTo>
                    <a:pt x="184364" y="198168"/>
                  </a:lnTo>
                  <a:lnTo>
                    <a:pt x="185233" y="197618"/>
                  </a:lnTo>
                  <a:lnTo>
                    <a:pt x="188778" y="195397"/>
                  </a:lnTo>
                  <a:lnTo>
                    <a:pt x="192322" y="193175"/>
                  </a:lnTo>
                  <a:lnTo>
                    <a:pt x="194015" y="192122"/>
                  </a:lnTo>
                  <a:lnTo>
                    <a:pt x="195798" y="191068"/>
                  </a:lnTo>
                  <a:lnTo>
                    <a:pt x="202956" y="186785"/>
                  </a:lnTo>
                  <a:lnTo>
                    <a:pt x="203848" y="186259"/>
                  </a:lnTo>
                  <a:lnTo>
                    <a:pt x="204282" y="185961"/>
                  </a:lnTo>
                  <a:lnTo>
                    <a:pt x="204305" y="185961"/>
                  </a:lnTo>
                  <a:lnTo>
                    <a:pt x="204374" y="185915"/>
                  </a:lnTo>
                  <a:lnTo>
                    <a:pt x="204602" y="185801"/>
                  </a:lnTo>
                  <a:lnTo>
                    <a:pt x="206386" y="184862"/>
                  </a:lnTo>
                  <a:cubicBezTo>
                    <a:pt x="207575" y="184312"/>
                    <a:pt x="208810" y="183694"/>
                    <a:pt x="209931" y="183259"/>
                  </a:cubicBezTo>
                  <a:lnTo>
                    <a:pt x="211600" y="182617"/>
                  </a:lnTo>
                  <a:cubicBezTo>
                    <a:pt x="212217" y="182388"/>
                    <a:pt x="212926" y="182228"/>
                    <a:pt x="213589" y="182022"/>
                  </a:cubicBezTo>
                  <a:lnTo>
                    <a:pt x="214413" y="181793"/>
                  </a:lnTo>
                  <a:lnTo>
                    <a:pt x="215442" y="181587"/>
                  </a:lnTo>
                  <a:lnTo>
                    <a:pt x="217134" y="181381"/>
                  </a:lnTo>
                  <a:lnTo>
                    <a:pt x="217248" y="181381"/>
                  </a:lnTo>
                  <a:cubicBezTo>
                    <a:pt x="217248" y="181381"/>
                    <a:pt x="217340" y="181381"/>
                    <a:pt x="217340" y="181381"/>
                  </a:cubicBezTo>
                  <a:cubicBezTo>
                    <a:pt x="217157" y="181381"/>
                    <a:pt x="217340" y="181381"/>
                    <a:pt x="217340" y="181381"/>
                  </a:cubicBezTo>
                  <a:lnTo>
                    <a:pt x="217568" y="181381"/>
                  </a:lnTo>
                  <a:cubicBezTo>
                    <a:pt x="217866" y="181381"/>
                    <a:pt x="218094" y="181403"/>
                    <a:pt x="218346" y="181403"/>
                  </a:cubicBezTo>
                  <a:lnTo>
                    <a:pt x="218460" y="181403"/>
                  </a:lnTo>
                  <a:cubicBezTo>
                    <a:pt x="218460" y="181403"/>
                    <a:pt x="218849" y="181495"/>
                    <a:pt x="218849" y="181495"/>
                  </a:cubicBezTo>
                  <a:lnTo>
                    <a:pt x="219626" y="181633"/>
                  </a:lnTo>
                  <a:cubicBezTo>
                    <a:pt x="219626" y="181633"/>
                    <a:pt x="219626" y="181610"/>
                    <a:pt x="219603" y="181610"/>
                  </a:cubicBezTo>
                  <a:lnTo>
                    <a:pt x="219764" y="181610"/>
                  </a:lnTo>
                  <a:cubicBezTo>
                    <a:pt x="219764" y="181610"/>
                    <a:pt x="219855" y="181633"/>
                    <a:pt x="219855" y="181633"/>
                  </a:cubicBezTo>
                  <a:lnTo>
                    <a:pt x="219878" y="181633"/>
                  </a:lnTo>
                  <a:cubicBezTo>
                    <a:pt x="219878" y="181633"/>
                    <a:pt x="219878" y="181655"/>
                    <a:pt x="219832" y="181655"/>
                  </a:cubicBezTo>
                  <a:lnTo>
                    <a:pt x="219946" y="181655"/>
                  </a:lnTo>
                  <a:cubicBezTo>
                    <a:pt x="219946" y="181655"/>
                    <a:pt x="219946" y="181679"/>
                    <a:pt x="219946" y="181679"/>
                  </a:cubicBezTo>
                  <a:lnTo>
                    <a:pt x="220130" y="181724"/>
                  </a:lnTo>
                  <a:cubicBezTo>
                    <a:pt x="219855" y="183350"/>
                    <a:pt x="220152" y="182961"/>
                    <a:pt x="220564" y="181862"/>
                  </a:cubicBezTo>
                  <a:cubicBezTo>
                    <a:pt x="220976" y="181999"/>
                    <a:pt x="221387" y="182136"/>
                    <a:pt x="221799" y="182274"/>
                  </a:cubicBezTo>
                  <a:lnTo>
                    <a:pt x="222554" y="182549"/>
                  </a:lnTo>
                  <a:lnTo>
                    <a:pt x="222919" y="182663"/>
                  </a:lnTo>
                  <a:lnTo>
                    <a:pt x="222988" y="182663"/>
                  </a:lnTo>
                  <a:cubicBezTo>
                    <a:pt x="222988" y="182663"/>
                    <a:pt x="223056" y="182709"/>
                    <a:pt x="223056" y="182709"/>
                  </a:cubicBezTo>
                  <a:lnTo>
                    <a:pt x="224475" y="183350"/>
                  </a:lnTo>
                  <a:lnTo>
                    <a:pt x="227356" y="184679"/>
                  </a:lnTo>
                  <a:lnTo>
                    <a:pt x="233164" y="187312"/>
                  </a:lnTo>
                  <a:cubicBezTo>
                    <a:pt x="234079" y="187770"/>
                    <a:pt x="235245" y="188159"/>
                    <a:pt x="236297" y="188549"/>
                  </a:cubicBezTo>
                  <a:cubicBezTo>
                    <a:pt x="236480" y="188618"/>
                    <a:pt x="236686" y="188686"/>
                    <a:pt x="236892" y="188732"/>
                  </a:cubicBezTo>
                  <a:lnTo>
                    <a:pt x="236983" y="189144"/>
                  </a:lnTo>
                  <a:lnTo>
                    <a:pt x="237418" y="190976"/>
                  </a:lnTo>
                  <a:lnTo>
                    <a:pt x="237852" y="192167"/>
                  </a:lnTo>
                  <a:lnTo>
                    <a:pt x="238081" y="192763"/>
                  </a:lnTo>
                  <a:lnTo>
                    <a:pt x="238195" y="193038"/>
                  </a:lnTo>
                  <a:lnTo>
                    <a:pt x="238355" y="193496"/>
                  </a:lnTo>
                  <a:lnTo>
                    <a:pt x="238424" y="193656"/>
                  </a:lnTo>
                  <a:cubicBezTo>
                    <a:pt x="238858" y="194458"/>
                    <a:pt x="239293" y="195305"/>
                    <a:pt x="239727" y="196106"/>
                  </a:cubicBezTo>
                  <a:lnTo>
                    <a:pt x="239933" y="196473"/>
                  </a:lnTo>
                  <a:lnTo>
                    <a:pt x="240848" y="197687"/>
                  </a:lnTo>
                  <a:lnTo>
                    <a:pt x="241305" y="198259"/>
                  </a:lnTo>
                  <a:lnTo>
                    <a:pt x="241534" y="198580"/>
                  </a:lnTo>
                  <a:lnTo>
                    <a:pt x="241625" y="198740"/>
                  </a:lnTo>
                  <a:lnTo>
                    <a:pt x="241694" y="198809"/>
                  </a:lnTo>
                  <a:lnTo>
                    <a:pt x="241900" y="199129"/>
                  </a:lnTo>
                  <a:lnTo>
                    <a:pt x="241945" y="199129"/>
                  </a:lnTo>
                  <a:cubicBezTo>
                    <a:pt x="241945" y="199129"/>
                    <a:pt x="244301" y="201465"/>
                    <a:pt x="244301" y="201465"/>
                  </a:cubicBezTo>
                  <a:lnTo>
                    <a:pt x="244507" y="201694"/>
                  </a:lnTo>
                  <a:cubicBezTo>
                    <a:pt x="245101" y="202129"/>
                    <a:pt x="245741" y="202656"/>
                    <a:pt x="246313" y="202977"/>
                  </a:cubicBezTo>
                  <a:lnTo>
                    <a:pt x="246748" y="203229"/>
                  </a:lnTo>
                  <a:lnTo>
                    <a:pt x="246976" y="203366"/>
                  </a:lnTo>
                  <a:lnTo>
                    <a:pt x="247091" y="203458"/>
                  </a:lnTo>
                  <a:lnTo>
                    <a:pt x="247136" y="203458"/>
                  </a:lnTo>
                  <a:cubicBezTo>
                    <a:pt x="247136" y="203458"/>
                    <a:pt x="247434" y="203687"/>
                    <a:pt x="247434" y="203687"/>
                  </a:cubicBezTo>
                  <a:lnTo>
                    <a:pt x="248371" y="204122"/>
                  </a:lnTo>
                  <a:lnTo>
                    <a:pt x="250361" y="205061"/>
                  </a:lnTo>
                  <a:cubicBezTo>
                    <a:pt x="251138" y="205313"/>
                    <a:pt x="251916" y="205565"/>
                    <a:pt x="252670" y="205771"/>
                  </a:cubicBezTo>
                  <a:cubicBezTo>
                    <a:pt x="253059" y="205908"/>
                    <a:pt x="253425" y="205977"/>
                    <a:pt x="253768" y="206000"/>
                  </a:cubicBezTo>
                  <a:lnTo>
                    <a:pt x="254774" y="206115"/>
                  </a:lnTo>
                  <a:cubicBezTo>
                    <a:pt x="255163" y="206137"/>
                    <a:pt x="255369" y="206183"/>
                    <a:pt x="255895" y="206252"/>
                  </a:cubicBezTo>
                  <a:lnTo>
                    <a:pt x="257061" y="206252"/>
                  </a:lnTo>
                  <a:cubicBezTo>
                    <a:pt x="257061" y="206252"/>
                    <a:pt x="258204" y="206183"/>
                    <a:pt x="258204" y="206183"/>
                  </a:cubicBezTo>
                  <a:lnTo>
                    <a:pt x="259233" y="205977"/>
                  </a:lnTo>
                  <a:lnTo>
                    <a:pt x="259736" y="205885"/>
                  </a:lnTo>
                  <a:cubicBezTo>
                    <a:pt x="260011" y="205863"/>
                    <a:pt x="260125" y="205771"/>
                    <a:pt x="260354" y="205725"/>
                  </a:cubicBezTo>
                  <a:cubicBezTo>
                    <a:pt x="260720" y="205588"/>
                    <a:pt x="261086" y="205473"/>
                    <a:pt x="261383" y="205313"/>
                  </a:cubicBezTo>
                  <a:lnTo>
                    <a:pt x="261863" y="205084"/>
                  </a:lnTo>
                  <a:lnTo>
                    <a:pt x="261154" y="203183"/>
                  </a:lnTo>
                  <a:lnTo>
                    <a:pt x="261040" y="202908"/>
                  </a:lnTo>
                  <a:lnTo>
                    <a:pt x="261040" y="202816"/>
                  </a:lnTo>
                  <a:cubicBezTo>
                    <a:pt x="261040" y="202816"/>
                    <a:pt x="261040" y="202816"/>
                    <a:pt x="261040" y="202794"/>
                  </a:cubicBezTo>
                  <a:lnTo>
                    <a:pt x="260994" y="202656"/>
                  </a:lnTo>
                  <a:lnTo>
                    <a:pt x="260765" y="202129"/>
                  </a:lnTo>
                  <a:cubicBezTo>
                    <a:pt x="260445" y="201442"/>
                    <a:pt x="260125" y="200733"/>
                    <a:pt x="259759" y="200068"/>
                  </a:cubicBezTo>
                  <a:cubicBezTo>
                    <a:pt x="259599" y="199771"/>
                    <a:pt x="259371" y="199404"/>
                    <a:pt x="259233" y="199084"/>
                  </a:cubicBezTo>
                  <a:lnTo>
                    <a:pt x="258776" y="198145"/>
                  </a:lnTo>
                  <a:cubicBezTo>
                    <a:pt x="258433" y="197549"/>
                    <a:pt x="258136" y="196954"/>
                    <a:pt x="257793" y="196404"/>
                  </a:cubicBezTo>
                  <a:lnTo>
                    <a:pt x="256718" y="194664"/>
                  </a:lnTo>
                  <a:cubicBezTo>
                    <a:pt x="256352" y="194068"/>
                    <a:pt x="255963" y="193450"/>
                    <a:pt x="255575" y="192877"/>
                  </a:cubicBezTo>
                  <a:lnTo>
                    <a:pt x="254957" y="192007"/>
                  </a:lnTo>
                  <a:lnTo>
                    <a:pt x="254637" y="191595"/>
                  </a:lnTo>
                  <a:lnTo>
                    <a:pt x="254568" y="191526"/>
                  </a:lnTo>
                  <a:cubicBezTo>
                    <a:pt x="254843" y="191778"/>
                    <a:pt x="254637" y="191595"/>
                    <a:pt x="254706" y="191663"/>
                  </a:cubicBezTo>
                  <a:lnTo>
                    <a:pt x="254706" y="191663"/>
                  </a:lnTo>
                  <a:cubicBezTo>
                    <a:pt x="254706" y="191663"/>
                    <a:pt x="254706" y="191641"/>
                    <a:pt x="254706" y="191641"/>
                  </a:cubicBezTo>
                  <a:lnTo>
                    <a:pt x="254637" y="191526"/>
                  </a:lnTo>
                  <a:lnTo>
                    <a:pt x="254477" y="191297"/>
                  </a:lnTo>
                  <a:cubicBezTo>
                    <a:pt x="254111" y="190747"/>
                    <a:pt x="253722" y="190221"/>
                    <a:pt x="253310" y="189717"/>
                  </a:cubicBezTo>
                  <a:lnTo>
                    <a:pt x="253334" y="189717"/>
                  </a:lnTo>
                  <a:cubicBezTo>
                    <a:pt x="253334" y="189717"/>
                    <a:pt x="253631" y="190060"/>
                    <a:pt x="253631" y="190060"/>
                  </a:cubicBezTo>
                  <a:cubicBezTo>
                    <a:pt x="253562" y="189923"/>
                    <a:pt x="253448" y="189808"/>
                    <a:pt x="253357" y="189694"/>
                  </a:cubicBezTo>
                  <a:lnTo>
                    <a:pt x="253928" y="189580"/>
                  </a:lnTo>
                  <a:lnTo>
                    <a:pt x="254706" y="189350"/>
                  </a:lnTo>
                  <a:lnTo>
                    <a:pt x="256238" y="188893"/>
                  </a:lnTo>
                  <a:cubicBezTo>
                    <a:pt x="257381" y="188526"/>
                    <a:pt x="258273" y="188137"/>
                    <a:pt x="259302" y="187770"/>
                  </a:cubicBezTo>
                  <a:cubicBezTo>
                    <a:pt x="261269" y="187015"/>
                    <a:pt x="263304" y="186190"/>
                    <a:pt x="265202" y="185389"/>
                  </a:cubicBezTo>
                  <a:lnTo>
                    <a:pt x="265133" y="185389"/>
                  </a:lnTo>
                  <a:cubicBezTo>
                    <a:pt x="265133" y="185389"/>
                    <a:pt x="266986" y="184839"/>
                    <a:pt x="266986" y="184839"/>
                  </a:cubicBezTo>
                  <a:cubicBezTo>
                    <a:pt x="267580" y="184655"/>
                    <a:pt x="268175" y="184450"/>
                    <a:pt x="268792" y="184289"/>
                  </a:cubicBezTo>
                  <a:lnTo>
                    <a:pt x="270233" y="183946"/>
                  </a:lnTo>
                  <a:lnTo>
                    <a:pt x="270690" y="183877"/>
                  </a:lnTo>
                  <a:lnTo>
                    <a:pt x="272565" y="183533"/>
                  </a:lnTo>
                  <a:lnTo>
                    <a:pt x="274006" y="183533"/>
                  </a:lnTo>
                  <a:cubicBezTo>
                    <a:pt x="274257" y="183511"/>
                    <a:pt x="274509" y="183511"/>
                    <a:pt x="274715" y="183511"/>
                  </a:cubicBezTo>
                  <a:cubicBezTo>
                    <a:pt x="274966" y="183511"/>
                    <a:pt x="275104" y="183579"/>
                    <a:pt x="275309" y="183579"/>
                  </a:cubicBezTo>
                  <a:lnTo>
                    <a:pt x="275401" y="183579"/>
                  </a:lnTo>
                  <a:cubicBezTo>
                    <a:pt x="275401" y="183579"/>
                    <a:pt x="276201" y="183740"/>
                    <a:pt x="276201" y="183740"/>
                  </a:cubicBezTo>
                  <a:cubicBezTo>
                    <a:pt x="276361" y="183762"/>
                    <a:pt x="276384" y="183785"/>
                    <a:pt x="276499" y="183831"/>
                  </a:cubicBezTo>
                  <a:cubicBezTo>
                    <a:pt x="276567" y="183854"/>
                    <a:pt x="276704" y="183923"/>
                    <a:pt x="276842" y="183968"/>
                  </a:cubicBezTo>
                  <a:lnTo>
                    <a:pt x="277185" y="184152"/>
                  </a:lnTo>
                  <a:cubicBezTo>
                    <a:pt x="277185" y="184152"/>
                    <a:pt x="277367" y="184220"/>
                    <a:pt x="277459" y="184289"/>
                  </a:cubicBezTo>
                  <a:lnTo>
                    <a:pt x="277710" y="184472"/>
                  </a:lnTo>
                  <a:lnTo>
                    <a:pt x="277756" y="184404"/>
                  </a:lnTo>
                  <a:lnTo>
                    <a:pt x="277756" y="184450"/>
                  </a:lnTo>
                  <a:cubicBezTo>
                    <a:pt x="277756" y="184450"/>
                    <a:pt x="277825" y="184518"/>
                    <a:pt x="277825" y="184518"/>
                  </a:cubicBezTo>
                  <a:lnTo>
                    <a:pt x="277825" y="184564"/>
                  </a:lnTo>
                  <a:cubicBezTo>
                    <a:pt x="277825" y="184564"/>
                    <a:pt x="277871" y="184587"/>
                    <a:pt x="277871" y="184587"/>
                  </a:cubicBezTo>
                  <a:cubicBezTo>
                    <a:pt x="277871" y="184587"/>
                    <a:pt x="277802" y="184564"/>
                    <a:pt x="278031" y="184816"/>
                  </a:cubicBezTo>
                  <a:cubicBezTo>
                    <a:pt x="278145" y="184976"/>
                    <a:pt x="278580" y="185022"/>
                    <a:pt x="278717" y="184885"/>
                  </a:cubicBezTo>
                  <a:cubicBezTo>
                    <a:pt x="278854" y="184770"/>
                    <a:pt x="278900" y="184701"/>
                    <a:pt x="278923" y="184679"/>
                  </a:cubicBezTo>
                  <a:lnTo>
                    <a:pt x="279083" y="184427"/>
                  </a:lnTo>
                  <a:lnTo>
                    <a:pt x="278488" y="183831"/>
                  </a:lnTo>
                  <a:cubicBezTo>
                    <a:pt x="278602" y="183854"/>
                    <a:pt x="278740" y="183900"/>
                    <a:pt x="278762" y="183946"/>
                  </a:cubicBezTo>
                  <a:cubicBezTo>
                    <a:pt x="278877" y="184083"/>
                    <a:pt x="278923" y="184152"/>
                    <a:pt x="278923" y="184152"/>
                  </a:cubicBezTo>
                  <a:lnTo>
                    <a:pt x="278923" y="184152"/>
                  </a:lnTo>
                  <a:cubicBezTo>
                    <a:pt x="278923" y="184152"/>
                    <a:pt x="278923" y="184083"/>
                    <a:pt x="278923" y="184083"/>
                  </a:cubicBezTo>
                  <a:lnTo>
                    <a:pt x="278877" y="183923"/>
                  </a:lnTo>
                  <a:lnTo>
                    <a:pt x="278762" y="183671"/>
                  </a:lnTo>
                  <a:cubicBezTo>
                    <a:pt x="278694" y="183511"/>
                    <a:pt x="278602" y="183350"/>
                    <a:pt x="278511" y="183190"/>
                  </a:cubicBezTo>
                  <a:cubicBezTo>
                    <a:pt x="278419" y="183053"/>
                    <a:pt x="278282" y="182823"/>
                    <a:pt x="278191" y="182732"/>
                  </a:cubicBezTo>
                  <a:lnTo>
                    <a:pt x="278031" y="182572"/>
                  </a:lnTo>
                  <a:lnTo>
                    <a:pt x="278031" y="182572"/>
                  </a:lnTo>
                  <a:cubicBezTo>
                    <a:pt x="278031" y="182572"/>
                    <a:pt x="278031" y="182549"/>
                    <a:pt x="278031" y="182549"/>
                  </a:cubicBezTo>
                  <a:lnTo>
                    <a:pt x="277939" y="182434"/>
                  </a:lnTo>
                  <a:lnTo>
                    <a:pt x="277939" y="182434"/>
                  </a:lnTo>
                  <a:lnTo>
                    <a:pt x="277894" y="182388"/>
                  </a:lnTo>
                  <a:lnTo>
                    <a:pt x="277802" y="182320"/>
                  </a:lnTo>
                  <a:lnTo>
                    <a:pt x="277505" y="181999"/>
                  </a:lnTo>
                  <a:lnTo>
                    <a:pt x="277345" y="181816"/>
                  </a:lnTo>
                  <a:lnTo>
                    <a:pt x="277070" y="181633"/>
                  </a:lnTo>
                  <a:lnTo>
                    <a:pt x="276338" y="181129"/>
                  </a:lnTo>
                  <a:lnTo>
                    <a:pt x="276430" y="181175"/>
                  </a:lnTo>
                  <a:cubicBezTo>
                    <a:pt x="276201" y="180991"/>
                    <a:pt x="275927" y="180808"/>
                    <a:pt x="275675" y="180694"/>
                  </a:cubicBezTo>
                  <a:cubicBezTo>
                    <a:pt x="275424" y="180579"/>
                    <a:pt x="275172" y="180465"/>
                    <a:pt x="274944" y="180373"/>
                  </a:cubicBezTo>
                  <a:cubicBezTo>
                    <a:pt x="274486" y="180213"/>
                    <a:pt x="274098" y="180053"/>
                    <a:pt x="273732" y="179892"/>
                  </a:cubicBezTo>
                  <a:lnTo>
                    <a:pt x="273732" y="179892"/>
                  </a:lnTo>
                  <a:lnTo>
                    <a:pt x="273617" y="179846"/>
                  </a:lnTo>
                  <a:cubicBezTo>
                    <a:pt x="272428" y="179594"/>
                    <a:pt x="271193" y="179274"/>
                    <a:pt x="269958" y="179068"/>
                  </a:cubicBezTo>
                  <a:lnTo>
                    <a:pt x="266597" y="178793"/>
                  </a:lnTo>
                  <a:lnTo>
                    <a:pt x="264813" y="178724"/>
                  </a:lnTo>
                  <a:lnTo>
                    <a:pt x="264401" y="178724"/>
                  </a:lnTo>
                  <a:cubicBezTo>
                    <a:pt x="264401" y="178724"/>
                    <a:pt x="264196" y="178724"/>
                    <a:pt x="264196" y="178724"/>
                  </a:cubicBezTo>
                  <a:lnTo>
                    <a:pt x="263784" y="178724"/>
                  </a:lnTo>
                  <a:cubicBezTo>
                    <a:pt x="263784" y="178724"/>
                    <a:pt x="262938" y="178793"/>
                    <a:pt x="262938" y="178793"/>
                  </a:cubicBezTo>
                  <a:cubicBezTo>
                    <a:pt x="262343" y="178884"/>
                    <a:pt x="261909" y="178884"/>
                    <a:pt x="261177" y="178953"/>
                  </a:cubicBezTo>
                  <a:lnTo>
                    <a:pt x="259508" y="179136"/>
                  </a:lnTo>
                  <a:lnTo>
                    <a:pt x="256146" y="179503"/>
                  </a:lnTo>
                  <a:lnTo>
                    <a:pt x="254477" y="179686"/>
                  </a:lnTo>
                  <a:lnTo>
                    <a:pt x="254363" y="179686"/>
                  </a:lnTo>
                  <a:cubicBezTo>
                    <a:pt x="254363" y="179686"/>
                    <a:pt x="254340" y="179686"/>
                    <a:pt x="254340" y="179686"/>
                  </a:cubicBezTo>
                  <a:cubicBezTo>
                    <a:pt x="254614" y="179640"/>
                    <a:pt x="254408" y="179686"/>
                    <a:pt x="254477" y="179663"/>
                  </a:cubicBezTo>
                  <a:lnTo>
                    <a:pt x="254202" y="179663"/>
                  </a:lnTo>
                  <a:cubicBezTo>
                    <a:pt x="254202" y="179663"/>
                    <a:pt x="253768" y="179663"/>
                    <a:pt x="253768" y="179663"/>
                  </a:cubicBezTo>
                  <a:lnTo>
                    <a:pt x="252922" y="179663"/>
                  </a:lnTo>
                  <a:cubicBezTo>
                    <a:pt x="252922" y="179663"/>
                    <a:pt x="252487" y="179686"/>
                    <a:pt x="252487" y="179686"/>
                  </a:cubicBezTo>
                  <a:lnTo>
                    <a:pt x="252144" y="179686"/>
                  </a:lnTo>
                  <a:cubicBezTo>
                    <a:pt x="252144" y="179686"/>
                    <a:pt x="252144" y="179686"/>
                    <a:pt x="252144" y="179686"/>
                  </a:cubicBezTo>
                  <a:cubicBezTo>
                    <a:pt x="252099" y="179686"/>
                    <a:pt x="252602" y="179617"/>
                    <a:pt x="252396" y="179640"/>
                  </a:cubicBezTo>
                  <a:lnTo>
                    <a:pt x="252350" y="179640"/>
                  </a:lnTo>
                  <a:cubicBezTo>
                    <a:pt x="252350" y="179640"/>
                    <a:pt x="251504" y="179594"/>
                    <a:pt x="251504" y="179594"/>
                  </a:cubicBezTo>
                  <a:lnTo>
                    <a:pt x="250681" y="179594"/>
                  </a:lnTo>
                  <a:cubicBezTo>
                    <a:pt x="250681" y="179594"/>
                    <a:pt x="250246" y="179571"/>
                    <a:pt x="250246" y="179571"/>
                  </a:cubicBezTo>
                  <a:lnTo>
                    <a:pt x="250041" y="179571"/>
                  </a:lnTo>
                  <a:cubicBezTo>
                    <a:pt x="250041" y="179571"/>
                    <a:pt x="249880" y="179571"/>
                    <a:pt x="250361" y="179571"/>
                  </a:cubicBezTo>
                  <a:lnTo>
                    <a:pt x="250269" y="179571"/>
                  </a:lnTo>
                  <a:cubicBezTo>
                    <a:pt x="250269" y="179571"/>
                    <a:pt x="250155" y="179549"/>
                    <a:pt x="250155" y="179549"/>
                  </a:cubicBezTo>
                  <a:lnTo>
                    <a:pt x="248485" y="179319"/>
                  </a:lnTo>
                  <a:lnTo>
                    <a:pt x="248074" y="179251"/>
                  </a:lnTo>
                  <a:lnTo>
                    <a:pt x="247983" y="179251"/>
                  </a:lnTo>
                  <a:cubicBezTo>
                    <a:pt x="247983" y="179251"/>
                    <a:pt x="247937" y="179228"/>
                    <a:pt x="247937" y="179228"/>
                  </a:cubicBezTo>
                  <a:cubicBezTo>
                    <a:pt x="247662" y="179228"/>
                    <a:pt x="248303" y="179251"/>
                    <a:pt x="248234" y="179251"/>
                  </a:cubicBezTo>
                  <a:lnTo>
                    <a:pt x="248028" y="179205"/>
                  </a:lnTo>
                  <a:lnTo>
                    <a:pt x="247365" y="179045"/>
                  </a:lnTo>
                  <a:cubicBezTo>
                    <a:pt x="246496" y="178862"/>
                    <a:pt x="245604" y="178518"/>
                    <a:pt x="244735" y="178175"/>
                  </a:cubicBezTo>
                  <a:cubicBezTo>
                    <a:pt x="243844" y="177831"/>
                    <a:pt x="243135" y="177396"/>
                    <a:pt x="242266" y="177006"/>
                  </a:cubicBezTo>
                  <a:lnTo>
                    <a:pt x="240802" y="176182"/>
                  </a:lnTo>
                  <a:lnTo>
                    <a:pt x="240070" y="175770"/>
                  </a:lnTo>
                  <a:cubicBezTo>
                    <a:pt x="240070" y="175770"/>
                    <a:pt x="239658" y="175518"/>
                    <a:pt x="239476" y="175403"/>
                  </a:cubicBezTo>
                  <a:lnTo>
                    <a:pt x="236686" y="173571"/>
                  </a:lnTo>
                  <a:cubicBezTo>
                    <a:pt x="234856" y="172380"/>
                    <a:pt x="232912" y="171189"/>
                    <a:pt x="231015" y="170022"/>
                  </a:cubicBezTo>
                  <a:lnTo>
                    <a:pt x="229574" y="169128"/>
                  </a:lnTo>
                  <a:lnTo>
                    <a:pt x="227424" y="168121"/>
                  </a:lnTo>
                  <a:lnTo>
                    <a:pt x="225892" y="167433"/>
                  </a:lnTo>
                  <a:lnTo>
                    <a:pt x="224360" y="166792"/>
                  </a:lnTo>
                  <a:lnTo>
                    <a:pt x="224269" y="166792"/>
                  </a:lnTo>
                  <a:cubicBezTo>
                    <a:pt x="224269" y="166792"/>
                    <a:pt x="223766" y="166609"/>
                    <a:pt x="223766" y="166609"/>
                  </a:cubicBezTo>
                  <a:lnTo>
                    <a:pt x="223491" y="166540"/>
                  </a:lnTo>
                  <a:lnTo>
                    <a:pt x="223125" y="166449"/>
                  </a:lnTo>
                  <a:cubicBezTo>
                    <a:pt x="223262" y="166495"/>
                    <a:pt x="223080" y="166449"/>
                    <a:pt x="223080" y="166426"/>
                  </a:cubicBezTo>
                  <a:lnTo>
                    <a:pt x="222462" y="166288"/>
                  </a:lnTo>
                  <a:lnTo>
                    <a:pt x="221365" y="166014"/>
                  </a:lnTo>
                  <a:lnTo>
                    <a:pt x="221204" y="166014"/>
                  </a:lnTo>
                  <a:cubicBezTo>
                    <a:pt x="221204" y="166014"/>
                    <a:pt x="220861" y="165922"/>
                    <a:pt x="220861" y="165922"/>
                  </a:cubicBezTo>
                  <a:lnTo>
                    <a:pt x="218552" y="165601"/>
                  </a:lnTo>
                  <a:lnTo>
                    <a:pt x="216997" y="165556"/>
                  </a:lnTo>
                  <a:lnTo>
                    <a:pt x="215419" y="165556"/>
                  </a:lnTo>
                  <a:cubicBezTo>
                    <a:pt x="215419" y="165556"/>
                    <a:pt x="215487" y="165556"/>
                    <a:pt x="215487" y="165556"/>
                  </a:cubicBezTo>
                  <a:lnTo>
                    <a:pt x="213406" y="165716"/>
                  </a:lnTo>
                  <a:lnTo>
                    <a:pt x="212377" y="165807"/>
                  </a:lnTo>
                  <a:lnTo>
                    <a:pt x="211852" y="165853"/>
                  </a:lnTo>
                  <a:lnTo>
                    <a:pt x="211714" y="165853"/>
                  </a:lnTo>
                  <a:cubicBezTo>
                    <a:pt x="211714" y="165853"/>
                    <a:pt x="211142" y="165945"/>
                    <a:pt x="211142" y="165945"/>
                  </a:cubicBezTo>
                  <a:lnTo>
                    <a:pt x="211097" y="165945"/>
                  </a:lnTo>
                  <a:cubicBezTo>
                    <a:pt x="211097" y="165945"/>
                    <a:pt x="211028" y="165991"/>
                    <a:pt x="211028" y="165991"/>
                  </a:cubicBezTo>
                  <a:lnTo>
                    <a:pt x="210731" y="166059"/>
                  </a:lnTo>
                  <a:cubicBezTo>
                    <a:pt x="209176" y="166449"/>
                    <a:pt x="207552" y="166724"/>
                    <a:pt x="206066" y="167273"/>
                  </a:cubicBezTo>
                  <a:cubicBezTo>
                    <a:pt x="204579" y="167777"/>
                    <a:pt x="203047" y="168281"/>
                    <a:pt x="201607" y="168922"/>
                  </a:cubicBezTo>
                  <a:lnTo>
                    <a:pt x="199457" y="169907"/>
                  </a:lnTo>
                  <a:lnTo>
                    <a:pt x="197605" y="170846"/>
                  </a:lnTo>
                  <a:lnTo>
                    <a:pt x="196690" y="171327"/>
                  </a:lnTo>
                  <a:lnTo>
                    <a:pt x="195593" y="171968"/>
                  </a:lnTo>
                  <a:lnTo>
                    <a:pt x="193672" y="173113"/>
                  </a:lnTo>
                  <a:cubicBezTo>
                    <a:pt x="192414" y="173869"/>
                    <a:pt x="191042" y="174671"/>
                    <a:pt x="189898" y="175472"/>
                  </a:cubicBezTo>
                  <a:lnTo>
                    <a:pt x="186468" y="177808"/>
                  </a:lnTo>
                  <a:lnTo>
                    <a:pt x="185622" y="178403"/>
                  </a:lnTo>
                  <a:lnTo>
                    <a:pt x="185096" y="178793"/>
                  </a:lnTo>
                  <a:lnTo>
                    <a:pt x="184685" y="179136"/>
                  </a:lnTo>
                  <a:lnTo>
                    <a:pt x="183038" y="180396"/>
                  </a:lnTo>
                  <a:lnTo>
                    <a:pt x="176406" y="185457"/>
                  </a:lnTo>
                  <a:lnTo>
                    <a:pt x="175995" y="185778"/>
                  </a:lnTo>
                  <a:lnTo>
                    <a:pt x="175995" y="185778"/>
                  </a:lnTo>
                  <a:cubicBezTo>
                    <a:pt x="175995" y="185778"/>
                    <a:pt x="175812" y="185915"/>
                    <a:pt x="176155" y="185686"/>
                  </a:cubicBezTo>
                  <a:lnTo>
                    <a:pt x="176155" y="185686"/>
                  </a:lnTo>
                  <a:cubicBezTo>
                    <a:pt x="176155" y="185686"/>
                    <a:pt x="176109" y="185709"/>
                    <a:pt x="176109" y="185709"/>
                  </a:cubicBezTo>
                  <a:lnTo>
                    <a:pt x="176018" y="185801"/>
                  </a:lnTo>
                  <a:lnTo>
                    <a:pt x="175812" y="185938"/>
                  </a:lnTo>
                  <a:lnTo>
                    <a:pt x="174966" y="186556"/>
                  </a:lnTo>
                  <a:lnTo>
                    <a:pt x="173273" y="187793"/>
                  </a:lnTo>
                  <a:lnTo>
                    <a:pt x="169889" y="190221"/>
                  </a:lnTo>
                  <a:lnTo>
                    <a:pt x="168197" y="191434"/>
                  </a:lnTo>
                  <a:lnTo>
                    <a:pt x="167991" y="191595"/>
                  </a:lnTo>
                  <a:lnTo>
                    <a:pt x="167968" y="191595"/>
                  </a:lnTo>
                  <a:cubicBezTo>
                    <a:pt x="167968" y="191595"/>
                    <a:pt x="167602" y="191847"/>
                    <a:pt x="167602" y="191847"/>
                  </a:cubicBezTo>
                  <a:lnTo>
                    <a:pt x="166802" y="192328"/>
                  </a:lnTo>
                  <a:cubicBezTo>
                    <a:pt x="165750" y="192946"/>
                    <a:pt x="164630" y="193496"/>
                    <a:pt x="163921" y="193862"/>
                  </a:cubicBezTo>
                  <a:cubicBezTo>
                    <a:pt x="163806" y="193908"/>
                    <a:pt x="163738" y="193954"/>
                    <a:pt x="163601" y="193999"/>
                  </a:cubicBezTo>
                  <a:lnTo>
                    <a:pt x="163097" y="194160"/>
                  </a:lnTo>
                  <a:lnTo>
                    <a:pt x="162800" y="194251"/>
                  </a:lnTo>
                  <a:cubicBezTo>
                    <a:pt x="162229" y="192694"/>
                    <a:pt x="161680" y="191114"/>
                    <a:pt x="161222" y="189511"/>
                  </a:cubicBezTo>
                  <a:cubicBezTo>
                    <a:pt x="160216" y="185778"/>
                    <a:pt x="159347" y="182022"/>
                    <a:pt x="158867" y="178151"/>
                  </a:cubicBezTo>
                  <a:cubicBezTo>
                    <a:pt x="158570" y="176228"/>
                    <a:pt x="158455" y="174327"/>
                    <a:pt x="158249" y="172403"/>
                  </a:cubicBezTo>
                  <a:lnTo>
                    <a:pt x="158066" y="169403"/>
                  </a:lnTo>
                  <a:lnTo>
                    <a:pt x="158021" y="168647"/>
                  </a:lnTo>
                  <a:cubicBezTo>
                    <a:pt x="158021" y="168647"/>
                    <a:pt x="157998" y="168304"/>
                    <a:pt x="158021" y="168372"/>
                  </a:cubicBezTo>
                  <a:lnTo>
                    <a:pt x="158021" y="166518"/>
                  </a:lnTo>
                  <a:cubicBezTo>
                    <a:pt x="158021" y="166518"/>
                    <a:pt x="158066" y="160632"/>
                    <a:pt x="158066" y="160632"/>
                  </a:cubicBezTo>
                  <a:cubicBezTo>
                    <a:pt x="158112" y="158662"/>
                    <a:pt x="158318" y="156715"/>
                    <a:pt x="158455" y="154746"/>
                  </a:cubicBezTo>
                  <a:cubicBezTo>
                    <a:pt x="158592" y="150761"/>
                    <a:pt x="159393" y="147051"/>
                    <a:pt x="159896" y="143204"/>
                  </a:cubicBezTo>
                  <a:cubicBezTo>
                    <a:pt x="160330" y="141280"/>
                    <a:pt x="160833" y="139310"/>
                    <a:pt x="161291" y="137341"/>
                  </a:cubicBezTo>
                  <a:lnTo>
                    <a:pt x="161657" y="135898"/>
                  </a:lnTo>
                  <a:lnTo>
                    <a:pt x="161839" y="135142"/>
                  </a:lnTo>
                  <a:lnTo>
                    <a:pt x="161886" y="134845"/>
                  </a:lnTo>
                  <a:lnTo>
                    <a:pt x="161886" y="134776"/>
                  </a:lnTo>
                  <a:cubicBezTo>
                    <a:pt x="161886" y="134776"/>
                    <a:pt x="161977" y="134593"/>
                    <a:pt x="161977" y="134593"/>
                  </a:cubicBezTo>
                  <a:lnTo>
                    <a:pt x="162960" y="131867"/>
                  </a:lnTo>
                  <a:cubicBezTo>
                    <a:pt x="163258" y="130974"/>
                    <a:pt x="163715" y="130104"/>
                    <a:pt x="164081" y="129211"/>
                  </a:cubicBezTo>
                  <a:cubicBezTo>
                    <a:pt x="164469" y="128318"/>
                    <a:pt x="164858" y="127424"/>
                    <a:pt x="165293" y="126646"/>
                  </a:cubicBezTo>
                  <a:cubicBezTo>
                    <a:pt x="165750" y="125799"/>
                    <a:pt x="166162" y="124997"/>
                    <a:pt x="166642" y="124149"/>
                  </a:cubicBezTo>
                  <a:lnTo>
                    <a:pt x="168265" y="121608"/>
                  </a:lnTo>
                  <a:cubicBezTo>
                    <a:pt x="172473" y="115287"/>
                    <a:pt x="178213" y="109790"/>
                    <a:pt x="184364" y="104729"/>
                  </a:cubicBezTo>
                  <a:cubicBezTo>
                    <a:pt x="187406" y="102141"/>
                    <a:pt x="190310" y="99461"/>
                    <a:pt x="193466" y="96965"/>
                  </a:cubicBezTo>
                  <a:lnTo>
                    <a:pt x="202819" y="89431"/>
                  </a:lnTo>
                  <a:cubicBezTo>
                    <a:pt x="205929" y="86912"/>
                    <a:pt x="209016" y="84507"/>
                    <a:pt x="212217" y="81827"/>
                  </a:cubicBezTo>
                  <a:cubicBezTo>
                    <a:pt x="213818" y="80499"/>
                    <a:pt x="215190" y="79171"/>
                    <a:pt x="216699" y="77728"/>
                  </a:cubicBezTo>
                  <a:lnTo>
                    <a:pt x="220930" y="73194"/>
                  </a:lnTo>
                  <a:cubicBezTo>
                    <a:pt x="221662" y="72460"/>
                    <a:pt x="222279" y="71636"/>
                    <a:pt x="222851" y="70834"/>
                  </a:cubicBezTo>
                  <a:lnTo>
                    <a:pt x="224634" y="68407"/>
                  </a:lnTo>
                  <a:cubicBezTo>
                    <a:pt x="225252" y="67605"/>
                    <a:pt x="225801" y="66873"/>
                    <a:pt x="226441" y="65911"/>
                  </a:cubicBezTo>
                  <a:lnTo>
                    <a:pt x="228042" y="63277"/>
                  </a:lnTo>
                  <a:cubicBezTo>
                    <a:pt x="230054" y="59681"/>
                    <a:pt x="231678" y="55926"/>
                    <a:pt x="232912" y="51986"/>
                  </a:cubicBezTo>
                  <a:cubicBezTo>
                    <a:pt x="235360" y="44154"/>
                    <a:pt x="235908" y="35841"/>
                    <a:pt x="234856" y="27757"/>
                  </a:cubicBezTo>
                  <a:cubicBezTo>
                    <a:pt x="234696" y="26749"/>
                    <a:pt x="234605" y="25719"/>
                    <a:pt x="234422" y="24711"/>
                  </a:cubicBezTo>
                  <a:lnTo>
                    <a:pt x="233804" y="21779"/>
                  </a:lnTo>
                  <a:cubicBezTo>
                    <a:pt x="233370" y="19787"/>
                    <a:pt x="232638" y="17863"/>
                    <a:pt x="232089" y="15894"/>
                  </a:cubicBezTo>
                  <a:cubicBezTo>
                    <a:pt x="231564" y="13901"/>
                    <a:pt x="230717" y="12092"/>
                    <a:pt x="229940" y="10237"/>
                  </a:cubicBezTo>
                  <a:lnTo>
                    <a:pt x="229345" y="8840"/>
                  </a:lnTo>
                  <a:lnTo>
                    <a:pt x="228614" y="7466"/>
                  </a:lnTo>
                  <a:lnTo>
                    <a:pt x="224612" y="0"/>
                  </a:lnTo>
                  <a:lnTo>
                    <a:pt x="227219" y="8909"/>
                  </a:lnTo>
                  <a:cubicBezTo>
                    <a:pt x="227539" y="10031"/>
                    <a:pt x="227722" y="11290"/>
                    <a:pt x="227996" y="12458"/>
                  </a:cubicBezTo>
                  <a:cubicBezTo>
                    <a:pt x="228591" y="14794"/>
                    <a:pt x="228705" y="17382"/>
                    <a:pt x="229048" y="19855"/>
                  </a:cubicBezTo>
                  <a:cubicBezTo>
                    <a:pt x="229597" y="24665"/>
                    <a:pt x="229482" y="29658"/>
                    <a:pt x="228842" y="34329"/>
                  </a:cubicBezTo>
                  <a:cubicBezTo>
                    <a:pt x="228659" y="35543"/>
                    <a:pt x="228362" y="36780"/>
                    <a:pt x="228133" y="38016"/>
                  </a:cubicBezTo>
                  <a:lnTo>
                    <a:pt x="227790" y="39757"/>
                  </a:lnTo>
                  <a:lnTo>
                    <a:pt x="227264" y="41475"/>
                  </a:lnTo>
                  <a:lnTo>
                    <a:pt x="226212" y="44887"/>
                  </a:lnTo>
                  <a:lnTo>
                    <a:pt x="224772" y="48162"/>
                  </a:lnTo>
                  <a:lnTo>
                    <a:pt x="224063" y="49811"/>
                  </a:lnTo>
                  <a:lnTo>
                    <a:pt x="223194" y="51322"/>
                  </a:lnTo>
                  <a:lnTo>
                    <a:pt x="221479" y="54346"/>
                  </a:lnTo>
                  <a:cubicBezTo>
                    <a:pt x="220907" y="55330"/>
                    <a:pt x="220038" y="56361"/>
                    <a:pt x="219329" y="57368"/>
                  </a:cubicBezTo>
                  <a:lnTo>
                    <a:pt x="217683" y="59636"/>
                  </a:lnTo>
                  <a:lnTo>
                    <a:pt x="217545" y="59842"/>
                  </a:lnTo>
                  <a:lnTo>
                    <a:pt x="217477" y="59956"/>
                  </a:lnTo>
                  <a:cubicBezTo>
                    <a:pt x="217683" y="59681"/>
                    <a:pt x="217523" y="59888"/>
                    <a:pt x="217545" y="59842"/>
                  </a:cubicBezTo>
                  <a:lnTo>
                    <a:pt x="217500" y="59888"/>
                  </a:lnTo>
                  <a:lnTo>
                    <a:pt x="217180" y="60163"/>
                  </a:lnTo>
                  <a:lnTo>
                    <a:pt x="214824" y="62682"/>
                  </a:lnTo>
                  <a:cubicBezTo>
                    <a:pt x="214047" y="63529"/>
                    <a:pt x="213315" y="64376"/>
                    <a:pt x="212309" y="65155"/>
                  </a:cubicBezTo>
                  <a:lnTo>
                    <a:pt x="209450" y="67582"/>
                  </a:lnTo>
                  <a:lnTo>
                    <a:pt x="208741" y="68178"/>
                  </a:lnTo>
                  <a:lnTo>
                    <a:pt x="208375" y="68499"/>
                  </a:lnTo>
                  <a:lnTo>
                    <a:pt x="208284" y="68590"/>
                  </a:lnTo>
                  <a:lnTo>
                    <a:pt x="208215" y="68636"/>
                  </a:lnTo>
                  <a:lnTo>
                    <a:pt x="206706" y="69758"/>
                  </a:lnTo>
                  <a:cubicBezTo>
                    <a:pt x="202933" y="72507"/>
                    <a:pt x="198565" y="75277"/>
                    <a:pt x="194426" y="78026"/>
                  </a:cubicBezTo>
                  <a:lnTo>
                    <a:pt x="181917" y="86430"/>
                  </a:lnTo>
                  <a:lnTo>
                    <a:pt x="175629" y="90873"/>
                  </a:lnTo>
                  <a:lnTo>
                    <a:pt x="169706" y="95477"/>
                  </a:lnTo>
                  <a:lnTo>
                    <a:pt x="168974" y="96072"/>
                  </a:lnTo>
                  <a:lnTo>
                    <a:pt x="168608" y="96347"/>
                  </a:lnTo>
                  <a:lnTo>
                    <a:pt x="168288" y="96622"/>
                  </a:lnTo>
                  <a:lnTo>
                    <a:pt x="168105" y="96759"/>
                  </a:lnTo>
                  <a:lnTo>
                    <a:pt x="162480" y="101706"/>
                  </a:lnTo>
                  <a:lnTo>
                    <a:pt x="161771" y="102347"/>
                  </a:lnTo>
                  <a:lnTo>
                    <a:pt x="161588" y="102508"/>
                  </a:lnTo>
                  <a:lnTo>
                    <a:pt x="161496" y="102576"/>
                  </a:lnTo>
                  <a:lnTo>
                    <a:pt x="161085" y="102965"/>
                  </a:lnTo>
                  <a:lnTo>
                    <a:pt x="160742" y="103332"/>
                  </a:lnTo>
                  <a:lnTo>
                    <a:pt x="157952" y="106240"/>
                  </a:lnTo>
                  <a:cubicBezTo>
                    <a:pt x="157060" y="107202"/>
                    <a:pt x="156306" y="108141"/>
                    <a:pt x="155482" y="109103"/>
                  </a:cubicBezTo>
                  <a:lnTo>
                    <a:pt x="154568" y="110157"/>
                  </a:lnTo>
                  <a:cubicBezTo>
                    <a:pt x="154316" y="110477"/>
                    <a:pt x="154316" y="110500"/>
                    <a:pt x="154202" y="110661"/>
                  </a:cubicBezTo>
                  <a:lnTo>
                    <a:pt x="152990" y="112309"/>
                  </a:lnTo>
                  <a:cubicBezTo>
                    <a:pt x="151297" y="114439"/>
                    <a:pt x="149971" y="116798"/>
                    <a:pt x="148553" y="119111"/>
                  </a:cubicBezTo>
                  <a:cubicBezTo>
                    <a:pt x="147296" y="121608"/>
                    <a:pt x="145924" y="124264"/>
                    <a:pt x="145123" y="126508"/>
                  </a:cubicBezTo>
                  <a:lnTo>
                    <a:pt x="144437" y="128249"/>
                  </a:lnTo>
                  <a:lnTo>
                    <a:pt x="144254" y="128684"/>
                  </a:lnTo>
                  <a:lnTo>
                    <a:pt x="144163" y="128959"/>
                  </a:lnTo>
                  <a:lnTo>
                    <a:pt x="144117" y="129096"/>
                  </a:lnTo>
                  <a:lnTo>
                    <a:pt x="144048" y="129325"/>
                  </a:lnTo>
                  <a:lnTo>
                    <a:pt x="143751" y="130287"/>
                  </a:lnTo>
                  <a:lnTo>
                    <a:pt x="142539" y="134135"/>
                  </a:lnTo>
                  <a:cubicBezTo>
                    <a:pt x="141899" y="136723"/>
                    <a:pt x="141236" y="139310"/>
                    <a:pt x="140755" y="141898"/>
                  </a:cubicBezTo>
                  <a:cubicBezTo>
                    <a:pt x="140481" y="143204"/>
                    <a:pt x="140253" y="144486"/>
                    <a:pt x="140069" y="145700"/>
                  </a:cubicBezTo>
                  <a:lnTo>
                    <a:pt x="139772" y="147532"/>
                  </a:lnTo>
                  <a:lnTo>
                    <a:pt x="139612" y="148471"/>
                  </a:lnTo>
                  <a:lnTo>
                    <a:pt x="139452" y="149662"/>
                  </a:lnTo>
                  <a:lnTo>
                    <a:pt x="138995" y="153395"/>
                  </a:lnTo>
                  <a:lnTo>
                    <a:pt x="138903" y="154174"/>
                  </a:lnTo>
                  <a:cubicBezTo>
                    <a:pt x="138263" y="154952"/>
                    <a:pt x="137600" y="155754"/>
                    <a:pt x="136959" y="156532"/>
                  </a:cubicBezTo>
                  <a:cubicBezTo>
                    <a:pt x="135748" y="157861"/>
                    <a:pt x="134627" y="159166"/>
                    <a:pt x="133141" y="160563"/>
                  </a:cubicBezTo>
                  <a:lnTo>
                    <a:pt x="132112" y="161594"/>
                  </a:lnTo>
                  <a:lnTo>
                    <a:pt x="131585" y="162097"/>
                  </a:lnTo>
                  <a:lnTo>
                    <a:pt x="131380" y="162304"/>
                  </a:lnTo>
                  <a:lnTo>
                    <a:pt x="131357" y="162304"/>
                  </a:lnTo>
                  <a:cubicBezTo>
                    <a:pt x="131357" y="162304"/>
                    <a:pt x="131288" y="162372"/>
                    <a:pt x="131288" y="162372"/>
                  </a:cubicBezTo>
                  <a:lnTo>
                    <a:pt x="131151" y="162487"/>
                  </a:lnTo>
                  <a:lnTo>
                    <a:pt x="129024" y="164319"/>
                  </a:lnTo>
                  <a:lnTo>
                    <a:pt x="124748" y="167937"/>
                  </a:lnTo>
                  <a:cubicBezTo>
                    <a:pt x="123376" y="169151"/>
                    <a:pt x="121661" y="170250"/>
                    <a:pt x="120129" y="171441"/>
                  </a:cubicBezTo>
                  <a:lnTo>
                    <a:pt x="115418" y="174923"/>
                  </a:lnTo>
                  <a:lnTo>
                    <a:pt x="114823" y="175380"/>
                  </a:lnTo>
                  <a:lnTo>
                    <a:pt x="114549" y="175587"/>
                  </a:lnTo>
                  <a:lnTo>
                    <a:pt x="114389" y="175678"/>
                  </a:lnTo>
                  <a:lnTo>
                    <a:pt x="113177" y="176480"/>
                  </a:lnTo>
                  <a:lnTo>
                    <a:pt x="110730" y="178083"/>
                  </a:lnTo>
                  <a:lnTo>
                    <a:pt x="100966" y="184587"/>
                  </a:lnTo>
                  <a:lnTo>
                    <a:pt x="91247" y="190976"/>
                  </a:lnTo>
                  <a:lnTo>
                    <a:pt x="86216" y="194206"/>
                  </a:lnTo>
                  <a:lnTo>
                    <a:pt x="81322" y="197435"/>
                  </a:lnTo>
                  <a:cubicBezTo>
                    <a:pt x="79561" y="198580"/>
                    <a:pt x="77915" y="199702"/>
                    <a:pt x="76314" y="200893"/>
                  </a:cubicBezTo>
                  <a:lnTo>
                    <a:pt x="73982" y="202679"/>
                  </a:lnTo>
                  <a:lnTo>
                    <a:pt x="71535" y="204763"/>
                  </a:lnTo>
                  <a:cubicBezTo>
                    <a:pt x="70025" y="206069"/>
                    <a:pt x="68608" y="207214"/>
                    <a:pt x="67053" y="208680"/>
                  </a:cubicBezTo>
                  <a:cubicBezTo>
                    <a:pt x="65589" y="210076"/>
                    <a:pt x="64126" y="211496"/>
                    <a:pt x="62777" y="213008"/>
                  </a:cubicBezTo>
                  <a:cubicBezTo>
                    <a:pt x="61633" y="214199"/>
                    <a:pt x="60604" y="215435"/>
                    <a:pt x="59552" y="216718"/>
                  </a:cubicBezTo>
                  <a:lnTo>
                    <a:pt x="58592" y="217473"/>
                  </a:lnTo>
                  <a:lnTo>
                    <a:pt x="56534" y="219100"/>
                  </a:lnTo>
                  <a:lnTo>
                    <a:pt x="56008" y="219512"/>
                  </a:lnTo>
                  <a:lnTo>
                    <a:pt x="55756" y="219718"/>
                  </a:lnTo>
                  <a:lnTo>
                    <a:pt x="55619" y="219855"/>
                  </a:lnTo>
                  <a:lnTo>
                    <a:pt x="54247" y="221092"/>
                  </a:lnTo>
                  <a:lnTo>
                    <a:pt x="53172" y="222054"/>
                  </a:lnTo>
                  <a:lnTo>
                    <a:pt x="51297" y="223909"/>
                  </a:lnTo>
                  <a:lnTo>
                    <a:pt x="50680" y="224504"/>
                  </a:lnTo>
                  <a:lnTo>
                    <a:pt x="50245" y="225008"/>
                  </a:lnTo>
                  <a:lnTo>
                    <a:pt x="48530" y="227001"/>
                  </a:lnTo>
                  <a:lnTo>
                    <a:pt x="47409" y="228352"/>
                  </a:lnTo>
                  <a:cubicBezTo>
                    <a:pt x="47089" y="228695"/>
                    <a:pt x="46815" y="229062"/>
                    <a:pt x="46563" y="229382"/>
                  </a:cubicBezTo>
                  <a:lnTo>
                    <a:pt x="45786" y="230436"/>
                  </a:lnTo>
                  <a:lnTo>
                    <a:pt x="44986" y="231650"/>
                  </a:lnTo>
                  <a:lnTo>
                    <a:pt x="43430" y="234032"/>
                  </a:lnTo>
                  <a:cubicBezTo>
                    <a:pt x="42424" y="235612"/>
                    <a:pt x="41235" y="237238"/>
                    <a:pt x="40526" y="238772"/>
                  </a:cubicBezTo>
                  <a:lnTo>
                    <a:pt x="38102" y="243444"/>
                  </a:lnTo>
                  <a:lnTo>
                    <a:pt x="37508" y="244612"/>
                  </a:lnTo>
                  <a:lnTo>
                    <a:pt x="37348" y="244933"/>
                  </a:lnTo>
                  <a:lnTo>
                    <a:pt x="37279" y="245093"/>
                  </a:lnTo>
                  <a:lnTo>
                    <a:pt x="37142" y="245413"/>
                  </a:lnTo>
                  <a:lnTo>
                    <a:pt x="36867" y="246032"/>
                  </a:lnTo>
                  <a:lnTo>
                    <a:pt x="35816" y="248528"/>
                  </a:lnTo>
                  <a:lnTo>
                    <a:pt x="33712" y="253544"/>
                  </a:lnTo>
                  <a:lnTo>
                    <a:pt x="31859" y="258468"/>
                  </a:lnTo>
                  <a:lnTo>
                    <a:pt x="28155" y="268361"/>
                  </a:lnTo>
                  <a:lnTo>
                    <a:pt x="27697" y="269598"/>
                  </a:lnTo>
                  <a:lnTo>
                    <a:pt x="27583" y="269918"/>
                  </a:lnTo>
                  <a:lnTo>
                    <a:pt x="27514" y="270079"/>
                  </a:lnTo>
                  <a:cubicBezTo>
                    <a:pt x="27514" y="270079"/>
                    <a:pt x="27491" y="270101"/>
                    <a:pt x="27514" y="270101"/>
                  </a:cubicBezTo>
                  <a:lnTo>
                    <a:pt x="27309" y="270582"/>
                  </a:lnTo>
                  <a:lnTo>
                    <a:pt x="25136" y="274018"/>
                  </a:lnTo>
                  <a:lnTo>
                    <a:pt x="16492" y="287621"/>
                  </a:lnTo>
                  <a:lnTo>
                    <a:pt x="7848" y="301110"/>
                  </a:lnTo>
                  <a:lnTo>
                    <a:pt x="6705" y="302874"/>
                  </a:lnTo>
                  <a:lnTo>
                    <a:pt x="5653" y="304569"/>
                  </a:lnTo>
                  <a:lnTo>
                    <a:pt x="4532" y="306401"/>
                  </a:lnTo>
                  <a:cubicBezTo>
                    <a:pt x="4167" y="306996"/>
                    <a:pt x="3801" y="307614"/>
                    <a:pt x="3481" y="308210"/>
                  </a:cubicBezTo>
                  <a:lnTo>
                    <a:pt x="2520" y="310157"/>
                  </a:lnTo>
                  <a:lnTo>
                    <a:pt x="1674" y="312149"/>
                  </a:lnTo>
                  <a:lnTo>
                    <a:pt x="1057" y="314073"/>
                  </a:lnTo>
                  <a:lnTo>
                    <a:pt x="508" y="316088"/>
                  </a:lnTo>
                  <a:lnTo>
                    <a:pt x="462" y="316271"/>
                  </a:lnTo>
                  <a:lnTo>
                    <a:pt x="462" y="316271"/>
                  </a:lnTo>
                  <a:lnTo>
                    <a:pt x="256" y="317714"/>
                  </a:lnTo>
                  <a:lnTo>
                    <a:pt x="165" y="318241"/>
                  </a:lnTo>
                  <a:cubicBezTo>
                    <a:pt x="165" y="318241"/>
                    <a:pt x="165" y="318355"/>
                    <a:pt x="165" y="318378"/>
                  </a:cubicBezTo>
                  <a:lnTo>
                    <a:pt x="96" y="319202"/>
                  </a:lnTo>
                  <a:cubicBezTo>
                    <a:pt x="50" y="319729"/>
                    <a:pt x="-18" y="320325"/>
                    <a:pt x="4" y="320783"/>
                  </a:cubicBezTo>
                  <a:lnTo>
                    <a:pt x="4" y="322523"/>
                  </a:lnTo>
                  <a:cubicBezTo>
                    <a:pt x="4" y="322523"/>
                    <a:pt x="302" y="324699"/>
                    <a:pt x="302" y="324699"/>
                  </a:cubicBezTo>
                  <a:lnTo>
                    <a:pt x="439" y="325798"/>
                  </a:lnTo>
                  <a:cubicBezTo>
                    <a:pt x="508" y="326279"/>
                    <a:pt x="645" y="326577"/>
                    <a:pt x="759" y="326989"/>
                  </a:cubicBezTo>
                  <a:lnTo>
                    <a:pt x="1422" y="329302"/>
                  </a:lnTo>
                  <a:lnTo>
                    <a:pt x="2360" y="331318"/>
                  </a:lnTo>
                  <a:lnTo>
                    <a:pt x="2589" y="331822"/>
                  </a:lnTo>
                  <a:cubicBezTo>
                    <a:pt x="2749" y="332096"/>
                    <a:pt x="2817" y="332211"/>
                    <a:pt x="2932" y="332394"/>
                  </a:cubicBezTo>
                  <a:lnTo>
                    <a:pt x="3549" y="333402"/>
                  </a:lnTo>
                  <a:cubicBezTo>
                    <a:pt x="3755" y="333745"/>
                    <a:pt x="3961" y="334089"/>
                    <a:pt x="4189" y="334363"/>
                  </a:cubicBezTo>
                  <a:lnTo>
                    <a:pt x="4875" y="335257"/>
                  </a:lnTo>
                  <a:cubicBezTo>
                    <a:pt x="5081" y="335532"/>
                    <a:pt x="5333" y="335852"/>
                    <a:pt x="5630" y="336127"/>
                  </a:cubicBezTo>
                  <a:lnTo>
                    <a:pt x="6430" y="336997"/>
                  </a:lnTo>
                  <a:lnTo>
                    <a:pt x="7254" y="337730"/>
                  </a:lnTo>
                  <a:cubicBezTo>
                    <a:pt x="7642" y="338074"/>
                    <a:pt x="7871" y="338211"/>
                    <a:pt x="8191" y="338463"/>
                  </a:cubicBezTo>
                  <a:lnTo>
                    <a:pt x="9289" y="339333"/>
                  </a:lnTo>
                  <a:lnTo>
                    <a:pt x="9060" y="337753"/>
                  </a:lnTo>
                  <a:cubicBezTo>
                    <a:pt x="8992" y="337341"/>
                    <a:pt x="8923" y="337020"/>
                    <a:pt x="8877" y="336562"/>
                  </a:cubicBezTo>
                  <a:lnTo>
                    <a:pt x="8717" y="335302"/>
                  </a:lnTo>
                  <a:lnTo>
                    <a:pt x="8626" y="334661"/>
                  </a:lnTo>
                  <a:lnTo>
                    <a:pt x="8580" y="334341"/>
                  </a:lnTo>
                  <a:lnTo>
                    <a:pt x="8580" y="334180"/>
                  </a:lnTo>
                  <a:cubicBezTo>
                    <a:pt x="8580" y="334180"/>
                    <a:pt x="8580" y="334135"/>
                    <a:pt x="8580" y="334135"/>
                  </a:cubicBezTo>
                  <a:lnTo>
                    <a:pt x="8580" y="334135"/>
                  </a:lnTo>
                  <a:cubicBezTo>
                    <a:pt x="8580" y="334135"/>
                    <a:pt x="8580" y="334111"/>
                    <a:pt x="8580" y="334111"/>
                  </a:cubicBezTo>
                  <a:lnTo>
                    <a:pt x="8580" y="334111"/>
                  </a:lnTo>
                  <a:cubicBezTo>
                    <a:pt x="8580" y="334111"/>
                    <a:pt x="8534" y="333974"/>
                    <a:pt x="8626" y="334249"/>
                  </a:cubicBezTo>
                  <a:lnTo>
                    <a:pt x="8626" y="334157"/>
                  </a:lnTo>
                  <a:lnTo>
                    <a:pt x="8580" y="332898"/>
                  </a:lnTo>
                  <a:cubicBezTo>
                    <a:pt x="8557" y="332050"/>
                    <a:pt x="8512" y="331180"/>
                    <a:pt x="8466" y="330333"/>
                  </a:cubicBezTo>
                  <a:lnTo>
                    <a:pt x="8466" y="330172"/>
                  </a:lnTo>
                  <a:cubicBezTo>
                    <a:pt x="8466" y="330172"/>
                    <a:pt x="8466" y="330127"/>
                    <a:pt x="8466" y="330127"/>
                  </a:cubicBezTo>
                  <a:lnTo>
                    <a:pt x="8466" y="330127"/>
                  </a:lnTo>
                  <a:lnTo>
                    <a:pt x="8466" y="330081"/>
                  </a:lnTo>
                  <a:cubicBezTo>
                    <a:pt x="8466" y="330081"/>
                    <a:pt x="8534" y="330516"/>
                    <a:pt x="8512" y="330333"/>
                  </a:cubicBezTo>
                  <a:lnTo>
                    <a:pt x="8512" y="330333"/>
                  </a:lnTo>
                  <a:lnTo>
                    <a:pt x="8512" y="330241"/>
                  </a:lnTo>
                  <a:cubicBezTo>
                    <a:pt x="8512" y="330241"/>
                    <a:pt x="8557" y="329966"/>
                    <a:pt x="8557" y="329966"/>
                  </a:cubicBezTo>
                  <a:lnTo>
                    <a:pt x="8626" y="329417"/>
                  </a:lnTo>
                  <a:lnTo>
                    <a:pt x="8717" y="328363"/>
                  </a:lnTo>
                  <a:lnTo>
                    <a:pt x="9129" y="325890"/>
                  </a:lnTo>
                  <a:lnTo>
                    <a:pt x="9129" y="325730"/>
                  </a:lnTo>
                  <a:cubicBezTo>
                    <a:pt x="9129" y="325730"/>
                    <a:pt x="9174" y="325661"/>
                    <a:pt x="9174" y="325661"/>
                  </a:cubicBezTo>
                  <a:lnTo>
                    <a:pt x="9174" y="325661"/>
                  </a:lnTo>
                  <a:cubicBezTo>
                    <a:pt x="9174" y="325661"/>
                    <a:pt x="9174" y="325638"/>
                    <a:pt x="9174" y="325638"/>
                  </a:cubicBezTo>
                  <a:cubicBezTo>
                    <a:pt x="9174" y="325592"/>
                    <a:pt x="9174" y="325981"/>
                    <a:pt x="9174" y="325821"/>
                  </a:cubicBezTo>
                  <a:lnTo>
                    <a:pt x="9266" y="325569"/>
                  </a:lnTo>
                  <a:lnTo>
                    <a:pt x="9426" y="325111"/>
                  </a:lnTo>
                  <a:lnTo>
                    <a:pt x="9723" y="324172"/>
                  </a:lnTo>
                  <a:cubicBezTo>
                    <a:pt x="9769" y="324012"/>
                    <a:pt x="9792" y="323897"/>
                    <a:pt x="9860" y="323691"/>
                  </a:cubicBezTo>
                  <a:lnTo>
                    <a:pt x="10112" y="323119"/>
                  </a:lnTo>
                  <a:lnTo>
                    <a:pt x="10615" y="321974"/>
                  </a:lnTo>
                  <a:lnTo>
                    <a:pt x="10615" y="323966"/>
                  </a:lnTo>
                  <a:lnTo>
                    <a:pt x="10661" y="326692"/>
                  </a:lnTo>
                  <a:lnTo>
                    <a:pt x="10889" y="329440"/>
                  </a:lnTo>
                  <a:cubicBezTo>
                    <a:pt x="11004" y="331318"/>
                    <a:pt x="11278" y="333035"/>
                    <a:pt x="11553" y="334776"/>
                  </a:cubicBezTo>
                  <a:lnTo>
                    <a:pt x="11759" y="336081"/>
                  </a:lnTo>
                  <a:cubicBezTo>
                    <a:pt x="11827" y="336631"/>
                    <a:pt x="11942" y="336997"/>
                    <a:pt x="12033" y="337478"/>
                  </a:cubicBezTo>
                  <a:lnTo>
                    <a:pt x="12628" y="340135"/>
                  </a:lnTo>
                  <a:cubicBezTo>
                    <a:pt x="12994" y="341921"/>
                    <a:pt x="13657" y="343616"/>
                    <a:pt x="14160" y="345356"/>
                  </a:cubicBezTo>
                  <a:cubicBezTo>
                    <a:pt x="14777" y="347074"/>
                    <a:pt x="15463" y="348792"/>
                    <a:pt x="16149" y="350463"/>
                  </a:cubicBezTo>
                  <a:lnTo>
                    <a:pt x="17864" y="354036"/>
                  </a:lnTo>
                  <a:cubicBezTo>
                    <a:pt x="18139" y="354632"/>
                    <a:pt x="18322" y="354860"/>
                    <a:pt x="18550" y="355296"/>
                  </a:cubicBezTo>
                  <a:lnTo>
                    <a:pt x="19854" y="357586"/>
                  </a:lnTo>
                  <a:cubicBezTo>
                    <a:pt x="20357" y="358479"/>
                    <a:pt x="20769" y="359097"/>
                    <a:pt x="21249" y="359899"/>
                  </a:cubicBezTo>
                  <a:lnTo>
                    <a:pt x="21294" y="359990"/>
                  </a:lnTo>
                  <a:lnTo>
                    <a:pt x="21294" y="360036"/>
                  </a:lnTo>
                  <a:cubicBezTo>
                    <a:pt x="21294" y="360036"/>
                    <a:pt x="22850" y="362143"/>
                    <a:pt x="22850" y="362143"/>
                  </a:cubicBezTo>
                  <a:cubicBezTo>
                    <a:pt x="23352" y="362853"/>
                    <a:pt x="23901" y="363609"/>
                    <a:pt x="24450" y="364273"/>
                  </a:cubicBezTo>
                  <a:lnTo>
                    <a:pt x="27789" y="368372"/>
                  </a:lnTo>
                  <a:lnTo>
                    <a:pt x="34443" y="376480"/>
                  </a:lnTo>
                  <a:lnTo>
                    <a:pt x="36159" y="378495"/>
                  </a:lnTo>
                  <a:lnTo>
                    <a:pt x="37874" y="380487"/>
                  </a:lnTo>
                  <a:lnTo>
                    <a:pt x="41281" y="384472"/>
                  </a:lnTo>
                  <a:cubicBezTo>
                    <a:pt x="42378" y="385824"/>
                    <a:pt x="43636" y="387083"/>
                    <a:pt x="44802" y="388365"/>
                  </a:cubicBezTo>
                  <a:lnTo>
                    <a:pt x="51091" y="395099"/>
                  </a:lnTo>
                  <a:lnTo>
                    <a:pt x="44299" y="381586"/>
                  </a:lnTo>
                  <a:cubicBezTo>
                    <a:pt x="42630" y="378243"/>
                    <a:pt x="40961" y="375014"/>
                    <a:pt x="39223" y="371716"/>
                  </a:cubicBezTo>
                  <a:cubicBezTo>
                    <a:pt x="37508" y="368464"/>
                    <a:pt x="35770" y="365235"/>
                    <a:pt x="33986" y="361983"/>
                  </a:cubicBezTo>
                  <a:lnTo>
                    <a:pt x="32660" y="359555"/>
                  </a:lnTo>
                  <a:lnTo>
                    <a:pt x="32065" y="358456"/>
                  </a:lnTo>
                  <a:lnTo>
                    <a:pt x="31905" y="358158"/>
                  </a:lnTo>
                  <a:lnTo>
                    <a:pt x="31859" y="358067"/>
                  </a:lnTo>
                  <a:cubicBezTo>
                    <a:pt x="31859" y="358067"/>
                    <a:pt x="31859" y="358044"/>
                    <a:pt x="31859" y="358021"/>
                  </a:cubicBezTo>
                  <a:lnTo>
                    <a:pt x="31791" y="357884"/>
                  </a:lnTo>
                  <a:lnTo>
                    <a:pt x="31493" y="357242"/>
                  </a:lnTo>
                  <a:lnTo>
                    <a:pt x="30282" y="354769"/>
                  </a:lnTo>
                  <a:cubicBezTo>
                    <a:pt x="30144" y="354380"/>
                    <a:pt x="29527" y="353051"/>
                    <a:pt x="29367" y="352547"/>
                  </a:cubicBezTo>
                  <a:lnTo>
                    <a:pt x="28361" y="349982"/>
                  </a:lnTo>
                  <a:cubicBezTo>
                    <a:pt x="28086" y="349272"/>
                    <a:pt x="27857" y="348356"/>
                    <a:pt x="27583" y="347578"/>
                  </a:cubicBezTo>
                  <a:cubicBezTo>
                    <a:pt x="27011" y="345975"/>
                    <a:pt x="26691" y="344257"/>
                    <a:pt x="26280" y="342608"/>
                  </a:cubicBezTo>
                  <a:cubicBezTo>
                    <a:pt x="26097" y="341761"/>
                    <a:pt x="26005" y="340959"/>
                    <a:pt x="25845" y="340135"/>
                  </a:cubicBezTo>
                  <a:cubicBezTo>
                    <a:pt x="25708" y="339333"/>
                    <a:pt x="25525" y="338532"/>
                    <a:pt x="25456" y="337547"/>
                  </a:cubicBezTo>
                  <a:lnTo>
                    <a:pt x="25113" y="334822"/>
                  </a:lnTo>
                  <a:cubicBezTo>
                    <a:pt x="25068" y="334180"/>
                    <a:pt x="25045" y="333196"/>
                    <a:pt x="24999" y="332417"/>
                  </a:cubicBezTo>
                  <a:cubicBezTo>
                    <a:pt x="24862" y="330745"/>
                    <a:pt x="24953" y="329005"/>
                    <a:pt x="24999" y="327310"/>
                  </a:cubicBezTo>
                  <a:cubicBezTo>
                    <a:pt x="25068" y="325615"/>
                    <a:pt x="25251" y="324035"/>
                    <a:pt x="25411" y="322317"/>
                  </a:cubicBezTo>
                  <a:lnTo>
                    <a:pt x="25639" y="320737"/>
                  </a:lnTo>
                  <a:lnTo>
                    <a:pt x="25982" y="321813"/>
                  </a:lnTo>
                  <a:lnTo>
                    <a:pt x="26074" y="322134"/>
                  </a:lnTo>
                  <a:lnTo>
                    <a:pt x="26485" y="323256"/>
                  </a:lnTo>
                  <a:lnTo>
                    <a:pt x="26943" y="324539"/>
                  </a:lnTo>
                  <a:lnTo>
                    <a:pt x="27400" y="325821"/>
                  </a:lnTo>
                  <a:lnTo>
                    <a:pt x="27720" y="326669"/>
                  </a:lnTo>
                  <a:lnTo>
                    <a:pt x="28018" y="327287"/>
                  </a:lnTo>
                  <a:lnTo>
                    <a:pt x="31448" y="334730"/>
                  </a:lnTo>
                  <a:cubicBezTo>
                    <a:pt x="31951" y="335737"/>
                    <a:pt x="32408" y="336448"/>
                    <a:pt x="32888" y="337318"/>
                  </a:cubicBezTo>
                  <a:cubicBezTo>
                    <a:pt x="33346" y="338142"/>
                    <a:pt x="33803" y="339036"/>
                    <a:pt x="34306" y="339745"/>
                  </a:cubicBezTo>
                  <a:lnTo>
                    <a:pt x="35793" y="342036"/>
                  </a:lnTo>
                  <a:lnTo>
                    <a:pt x="36181" y="342608"/>
                  </a:lnTo>
                  <a:lnTo>
                    <a:pt x="36273" y="342745"/>
                  </a:lnTo>
                  <a:lnTo>
                    <a:pt x="36410" y="342952"/>
                  </a:lnTo>
                  <a:lnTo>
                    <a:pt x="36456" y="343020"/>
                  </a:lnTo>
                  <a:lnTo>
                    <a:pt x="36661" y="343295"/>
                  </a:lnTo>
                  <a:lnTo>
                    <a:pt x="37508" y="344371"/>
                  </a:lnTo>
                  <a:cubicBezTo>
                    <a:pt x="38239" y="345333"/>
                    <a:pt x="38674" y="345768"/>
                    <a:pt x="39383" y="346639"/>
                  </a:cubicBezTo>
                  <a:cubicBezTo>
                    <a:pt x="40023" y="347303"/>
                    <a:pt x="40595" y="347921"/>
                    <a:pt x="41304" y="348631"/>
                  </a:cubicBezTo>
                  <a:cubicBezTo>
                    <a:pt x="41578" y="348929"/>
                    <a:pt x="42035" y="349318"/>
                    <a:pt x="42173" y="349547"/>
                  </a:cubicBezTo>
                  <a:lnTo>
                    <a:pt x="42950" y="350509"/>
                  </a:lnTo>
                  <a:cubicBezTo>
                    <a:pt x="43476" y="351150"/>
                    <a:pt x="44025" y="351746"/>
                    <a:pt x="44482" y="352593"/>
                  </a:cubicBezTo>
                  <a:lnTo>
                    <a:pt x="45191" y="353761"/>
                  </a:lnTo>
                  <a:cubicBezTo>
                    <a:pt x="45283" y="353921"/>
                    <a:pt x="45466" y="354242"/>
                    <a:pt x="45488" y="354242"/>
                  </a:cubicBezTo>
                  <a:lnTo>
                    <a:pt x="45763" y="354837"/>
                  </a:lnTo>
                  <a:cubicBezTo>
                    <a:pt x="46106" y="355639"/>
                    <a:pt x="46517" y="356395"/>
                    <a:pt x="46838" y="357242"/>
                  </a:cubicBezTo>
                  <a:cubicBezTo>
                    <a:pt x="47455" y="358891"/>
                    <a:pt x="47981" y="360540"/>
                    <a:pt x="48347" y="362326"/>
                  </a:cubicBezTo>
                  <a:lnTo>
                    <a:pt x="48621" y="363655"/>
                  </a:lnTo>
                  <a:lnTo>
                    <a:pt x="48782" y="364937"/>
                  </a:lnTo>
                  <a:lnTo>
                    <a:pt x="49353" y="369220"/>
                  </a:lnTo>
                  <a:lnTo>
                    <a:pt x="50222" y="367868"/>
                  </a:lnTo>
                  <a:cubicBezTo>
                    <a:pt x="50542" y="367388"/>
                    <a:pt x="50908" y="366815"/>
                    <a:pt x="51114" y="366334"/>
                  </a:cubicBezTo>
                  <a:lnTo>
                    <a:pt x="51823" y="364846"/>
                  </a:lnTo>
                  <a:lnTo>
                    <a:pt x="52166" y="364090"/>
                  </a:lnTo>
                  <a:lnTo>
                    <a:pt x="52486" y="363174"/>
                  </a:lnTo>
                  <a:lnTo>
                    <a:pt x="53035" y="361479"/>
                  </a:lnTo>
                  <a:lnTo>
                    <a:pt x="53401" y="359876"/>
                  </a:lnTo>
                  <a:lnTo>
                    <a:pt x="53584" y="359074"/>
                  </a:lnTo>
                  <a:cubicBezTo>
                    <a:pt x="53652" y="358639"/>
                    <a:pt x="53675" y="358433"/>
                    <a:pt x="53698" y="358089"/>
                  </a:cubicBezTo>
                  <a:lnTo>
                    <a:pt x="53881" y="356235"/>
                  </a:lnTo>
                  <a:lnTo>
                    <a:pt x="53972" y="355296"/>
                  </a:lnTo>
                  <a:lnTo>
                    <a:pt x="53972" y="354471"/>
                  </a:lnTo>
                  <a:cubicBezTo>
                    <a:pt x="53972" y="354471"/>
                    <a:pt x="53881" y="352044"/>
                    <a:pt x="53881" y="352044"/>
                  </a:cubicBezTo>
                  <a:lnTo>
                    <a:pt x="53881" y="351815"/>
                  </a:lnTo>
                  <a:cubicBezTo>
                    <a:pt x="53881" y="351815"/>
                    <a:pt x="53812" y="351379"/>
                    <a:pt x="53812" y="351379"/>
                  </a:cubicBezTo>
                  <a:lnTo>
                    <a:pt x="53744" y="350944"/>
                  </a:lnTo>
                  <a:cubicBezTo>
                    <a:pt x="53584" y="349753"/>
                    <a:pt x="53332" y="348563"/>
                    <a:pt x="53035" y="347349"/>
                  </a:cubicBezTo>
                  <a:lnTo>
                    <a:pt x="52395" y="345448"/>
                  </a:lnTo>
                  <a:cubicBezTo>
                    <a:pt x="52166" y="344761"/>
                    <a:pt x="51960" y="344394"/>
                    <a:pt x="51754" y="343868"/>
                  </a:cubicBezTo>
                  <a:lnTo>
                    <a:pt x="51434" y="343112"/>
                  </a:lnTo>
                  <a:lnTo>
                    <a:pt x="50862" y="342058"/>
                  </a:lnTo>
                  <a:lnTo>
                    <a:pt x="50497" y="341394"/>
                  </a:lnTo>
                  <a:cubicBezTo>
                    <a:pt x="50497" y="341394"/>
                    <a:pt x="50474" y="341257"/>
                    <a:pt x="50428" y="341211"/>
                  </a:cubicBezTo>
                  <a:cubicBezTo>
                    <a:pt x="50359" y="341074"/>
                    <a:pt x="50268" y="340936"/>
                    <a:pt x="50176" y="340776"/>
                  </a:cubicBezTo>
                  <a:lnTo>
                    <a:pt x="50176" y="340730"/>
                  </a:lnTo>
                  <a:cubicBezTo>
                    <a:pt x="50176" y="340730"/>
                    <a:pt x="49559" y="339516"/>
                    <a:pt x="49559" y="339516"/>
                  </a:cubicBezTo>
                  <a:lnTo>
                    <a:pt x="49399" y="339219"/>
                  </a:lnTo>
                  <a:cubicBezTo>
                    <a:pt x="49399" y="339219"/>
                    <a:pt x="49262" y="339036"/>
                    <a:pt x="49376" y="339150"/>
                  </a:cubicBezTo>
                  <a:lnTo>
                    <a:pt x="49307" y="338989"/>
                  </a:lnTo>
                  <a:lnTo>
                    <a:pt x="49010" y="338348"/>
                  </a:lnTo>
                  <a:lnTo>
                    <a:pt x="48713" y="337730"/>
                  </a:lnTo>
                  <a:lnTo>
                    <a:pt x="48644" y="337570"/>
                  </a:lnTo>
                  <a:lnTo>
                    <a:pt x="48644" y="337478"/>
                  </a:lnTo>
                  <a:lnTo>
                    <a:pt x="48598" y="337478"/>
                  </a:lnTo>
                  <a:cubicBezTo>
                    <a:pt x="48598" y="337478"/>
                    <a:pt x="48690" y="337638"/>
                    <a:pt x="48736" y="337707"/>
                  </a:cubicBezTo>
                  <a:lnTo>
                    <a:pt x="48736" y="337707"/>
                  </a:lnTo>
                  <a:cubicBezTo>
                    <a:pt x="48736" y="337707"/>
                    <a:pt x="48713" y="337638"/>
                    <a:pt x="48713" y="337638"/>
                  </a:cubicBezTo>
                  <a:lnTo>
                    <a:pt x="48576" y="337318"/>
                  </a:lnTo>
                  <a:lnTo>
                    <a:pt x="48004" y="336035"/>
                  </a:lnTo>
                  <a:lnTo>
                    <a:pt x="48187" y="336402"/>
                  </a:lnTo>
                  <a:lnTo>
                    <a:pt x="47089" y="333493"/>
                  </a:lnTo>
                  <a:lnTo>
                    <a:pt x="46815" y="332760"/>
                  </a:lnTo>
                  <a:lnTo>
                    <a:pt x="46815" y="332692"/>
                  </a:lnTo>
                  <a:cubicBezTo>
                    <a:pt x="46815" y="332692"/>
                    <a:pt x="46769" y="332669"/>
                    <a:pt x="46769" y="332669"/>
                  </a:cubicBezTo>
                  <a:cubicBezTo>
                    <a:pt x="46769" y="332646"/>
                    <a:pt x="46723" y="332554"/>
                    <a:pt x="46838" y="332829"/>
                  </a:cubicBezTo>
                  <a:lnTo>
                    <a:pt x="46838" y="332829"/>
                  </a:lnTo>
                  <a:cubicBezTo>
                    <a:pt x="46838" y="332829"/>
                    <a:pt x="46838" y="332760"/>
                    <a:pt x="46838" y="332760"/>
                  </a:cubicBezTo>
                  <a:lnTo>
                    <a:pt x="46769" y="332577"/>
                  </a:lnTo>
                  <a:lnTo>
                    <a:pt x="46655" y="332211"/>
                  </a:lnTo>
                  <a:lnTo>
                    <a:pt x="46129" y="330722"/>
                  </a:lnTo>
                  <a:lnTo>
                    <a:pt x="45603" y="329257"/>
                  </a:lnTo>
                  <a:lnTo>
                    <a:pt x="45466" y="328890"/>
                  </a:lnTo>
                  <a:lnTo>
                    <a:pt x="45466" y="328890"/>
                  </a:lnTo>
                  <a:cubicBezTo>
                    <a:pt x="45466" y="328890"/>
                    <a:pt x="45557" y="329096"/>
                    <a:pt x="45511" y="329005"/>
                  </a:cubicBezTo>
                  <a:lnTo>
                    <a:pt x="45511" y="329005"/>
                  </a:lnTo>
                  <a:cubicBezTo>
                    <a:pt x="45511" y="329005"/>
                    <a:pt x="45511" y="328913"/>
                    <a:pt x="45511" y="328913"/>
                  </a:cubicBezTo>
                  <a:lnTo>
                    <a:pt x="45511" y="328821"/>
                  </a:lnTo>
                  <a:cubicBezTo>
                    <a:pt x="45511" y="328821"/>
                    <a:pt x="45420" y="328638"/>
                    <a:pt x="45420" y="328638"/>
                  </a:cubicBezTo>
                  <a:lnTo>
                    <a:pt x="45191" y="327883"/>
                  </a:lnTo>
                  <a:lnTo>
                    <a:pt x="44254" y="324928"/>
                  </a:lnTo>
                  <a:lnTo>
                    <a:pt x="43316" y="321974"/>
                  </a:lnTo>
                  <a:lnTo>
                    <a:pt x="43087" y="321241"/>
                  </a:lnTo>
                  <a:lnTo>
                    <a:pt x="42950" y="320874"/>
                  </a:lnTo>
                  <a:cubicBezTo>
                    <a:pt x="43087" y="321264"/>
                    <a:pt x="42996" y="320989"/>
                    <a:pt x="43019" y="321058"/>
                  </a:cubicBezTo>
                  <a:lnTo>
                    <a:pt x="43019" y="321058"/>
                  </a:lnTo>
                  <a:cubicBezTo>
                    <a:pt x="43019" y="321058"/>
                    <a:pt x="43019" y="320989"/>
                    <a:pt x="43019" y="320989"/>
                  </a:cubicBezTo>
                  <a:lnTo>
                    <a:pt x="43019" y="320897"/>
                  </a:lnTo>
                  <a:cubicBezTo>
                    <a:pt x="43019" y="320897"/>
                    <a:pt x="42950" y="320714"/>
                    <a:pt x="42950" y="320714"/>
                  </a:cubicBezTo>
                  <a:lnTo>
                    <a:pt x="42493" y="319226"/>
                  </a:lnTo>
                  <a:lnTo>
                    <a:pt x="42058" y="317760"/>
                  </a:lnTo>
                  <a:lnTo>
                    <a:pt x="41830" y="317050"/>
                  </a:lnTo>
                  <a:cubicBezTo>
                    <a:pt x="41830" y="317050"/>
                    <a:pt x="41898" y="317233"/>
                    <a:pt x="41876" y="317210"/>
                  </a:cubicBezTo>
                  <a:lnTo>
                    <a:pt x="41876" y="317210"/>
                  </a:lnTo>
                  <a:cubicBezTo>
                    <a:pt x="41876" y="317210"/>
                    <a:pt x="41876" y="317141"/>
                    <a:pt x="41876" y="317141"/>
                  </a:cubicBezTo>
                  <a:lnTo>
                    <a:pt x="41876" y="317050"/>
                  </a:lnTo>
                  <a:cubicBezTo>
                    <a:pt x="41876" y="317050"/>
                    <a:pt x="41807" y="316867"/>
                    <a:pt x="41807" y="316867"/>
                  </a:cubicBezTo>
                  <a:lnTo>
                    <a:pt x="41715" y="316500"/>
                  </a:lnTo>
                  <a:cubicBezTo>
                    <a:pt x="41464" y="315493"/>
                    <a:pt x="41143" y="314485"/>
                    <a:pt x="40869" y="313500"/>
                  </a:cubicBezTo>
                  <a:lnTo>
                    <a:pt x="40778" y="313225"/>
                  </a:lnTo>
                  <a:lnTo>
                    <a:pt x="40732" y="313065"/>
                  </a:lnTo>
                  <a:lnTo>
                    <a:pt x="40549" y="312309"/>
                  </a:lnTo>
                  <a:lnTo>
                    <a:pt x="40183" y="310798"/>
                  </a:lnTo>
                  <a:cubicBezTo>
                    <a:pt x="39955" y="309790"/>
                    <a:pt x="39657" y="308782"/>
                    <a:pt x="39406" y="307797"/>
                  </a:cubicBezTo>
                  <a:lnTo>
                    <a:pt x="38628" y="304797"/>
                  </a:lnTo>
                  <a:lnTo>
                    <a:pt x="38422" y="304065"/>
                  </a:lnTo>
                  <a:lnTo>
                    <a:pt x="38331" y="303698"/>
                  </a:lnTo>
                  <a:lnTo>
                    <a:pt x="38331" y="303584"/>
                  </a:lnTo>
                  <a:cubicBezTo>
                    <a:pt x="38331" y="303584"/>
                    <a:pt x="38285" y="303515"/>
                    <a:pt x="38285" y="303515"/>
                  </a:cubicBezTo>
                  <a:lnTo>
                    <a:pt x="38285" y="303515"/>
                  </a:lnTo>
                  <a:cubicBezTo>
                    <a:pt x="38285" y="303515"/>
                    <a:pt x="38308" y="303675"/>
                    <a:pt x="38331" y="303767"/>
                  </a:cubicBezTo>
                  <a:lnTo>
                    <a:pt x="38331" y="303767"/>
                  </a:lnTo>
                  <a:cubicBezTo>
                    <a:pt x="38331" y="303767"/>
                    <a:pt x="38285" y="303561"/>
                    <a:pt x="38285" y="303561"/>
                  </a:cubicBezTo>
                  <a:lnTo>
                    <a:pt x="37965" y="302049"/>
                  </a:lnTo>
                  <a:lnTo>
                    <a:pt x="37965" y="301958"/>
                  </a:lnTo>
                  <a:cubicBezTo>
                    <a:pt x="37965" y="301958"/>
                    <a:pt x="37919" y="301935"/>
                    <a:pt x="37919" y="301935"/>
                  </a:cubicBezTo>
                  <a:lnTo>
                    <a:pt x="37919" y="301935"/>
                  </a:lnTo>
                  <a:cubicBezTo>
                    <a:pt x="37896" y="301706"/>
                    <a:pt x="37965" y="302210"/>
                    <a:pt x="37965" y="302164"/>
                  </a:cubicBezTo>
                  <a:lnTo>
                    <a:pt x="37965" y="302164"/>
                  </a:lnTo>
                  <a:cubicBezTo>
                    <a:pt x="37965" y="302164"/>
                    <a:pt x="37919" y="301935"/>
                    <a:pt x="37919" y="301935"/>
                  </a:cubicBezTo>
                  <a:lnTo>
                    <a:pt x="37851" y="301545"/>
                  </a:lnTo>
                  <a:lnTo>
                    <a:pt x="37691" y="300767"/>
                  </a:lnTo>
                  <a:lnTo>
                    <a:pt x="37370" y="299255"/>
                  </a:lnTo>
                  <a:cubicBezTo>
                    <a:pt x="37142" y="298248"/>
                    <a:pt x="36982" y="297194"/>
                    <a:pt x="36776" y="296209"/>
                  </a:cubicBezTo>
                  <a:lnTo>
                    <a:pt x="36524" y="294927"/>
                  </a:lnTo>
                  <a:lnTo>
                    <a:pt x="36318" y="293370"/>
                  </a:lnTo>
                  <a:lnTo>
                    <a:pt x="36090" y="291560"/>
                  </a:lnTo>
                  <a:lnTo>
                    <a:pt x="38034" y="287759"/>
                  </a:lnTo>
                  <a:lnTo>
                    <a:pt x="39269" y="285331"/>
                  </a:lnTo>
                  <a:lnTo>
                    <a:pt x="40389" y="282606"/>
                  </a:lnTo>
                  <a:cubicBezTo>
                    <a:pt x="41876" y="278987"/>
                    <a:pt x="43453" y="275346"/>
                    <a:pt x="44528" y="271934"/>
                  </a:cubicBezTo>
                  <a:lnTo>
                    <a:pt x="44528" y="271842"/>
                  </a:lnTo>
                  <a:cubicBezTo>
                    <a:pt x="44597" y="272003"/>
                    <a:pt x="44620" y="272186"/>
                    <a:pt x="44665" y="272346"/>
                  </a:cubicBezTo>
                  <a:lnTo>
                    <a:pt x="44917" y="273789"/>
                  </a:lnTo>
                  <a:lnTo>
                    <a:pt x="44986" y="274155"/>
                  </a:lnTo>
                  <a:lnTo>
                    <a:pt x="44986" y="274338"/>
                  </a:lnTo>
                  <a:cubicBezTo>
                    <a:pt x="44986" y="274338"/>
                    <a:pt x="45077" y="274636"/>
                    <a:pt x="45077" y="274636"/>
                  </a:cubicBezTo>
                  <a:lnTo>
                    <a:pt x="45077" y="274682"/>
                  </a:lnTo>
                  <a:cubicBezTo>
                    <a:pt x="45077" y="274682"/>
                    <a:pt x="45100" y="274774"/>
                    <a:pt x="45100" y="274774"/>
                  </a:cubicBezTo>
                  <a:lnTo>
                    <a:pt x="45306" y="275483"/>
                  </a:lnTo>
                  <a:lnTo>
                    <a:pt x="46998" y="281163"/>
                  </a:lnTo>
                  <a:lnTo>
                    <a:pt x="46998" y="281323"/>
                  </a:lnTo>
                  <a:cubicBezTo>
                    <a:pt x="46998" y="281323"/>
                    <a:pt x="47066" y="281415"/>
                    <a:pt x="47066" y="281415"/>
                  </a:cubicBezTo>
                  <a:lnTo>
                    <a:pt x="49627" y="287667"/>
                  </a:lnTo>
                  <a:lnTo>
                    <a:pt x="49696" y="287827"/>
                  </a:lnTo>
                  <a:lnTo>
                    <a:pt x="49742" y="287919"/>
                  </a:lnTo>
                  <a:lnTo>
                    <a:pt x="52989" y="294057"/>
                  </a:lnTo>
                  <a:lnTo>
                    <a:pt x="53058" y="294171"/>
                  </a:lnTo>
                  <a:lnTo>
                    <a:pt x="53104" y="294240"/>
                  </a:lnTo>
                  <a:lnTo>
                    <a:pt x="56305" y="299164"/>
                  </a:lnTo>
                  <a:lnTo>
                    <a:pt x="59689" y="304019"/>
                  </a:lnTo>
                  <a:lnTo>
                    <a:pt x="61336" y="306401"/>
                  </a:lnTo>
                  <a:lnTo>
                    <a:pt x="62960" y="308805"/>
                  </a:lnTo>
                  <a:cubicBezTo>
                    <a:pt x="64034" y="310431"/>
                    <a:pt x="65178" y="312035"/>
                    <a:pt x="66207" y="313661"/>
                  </a:cubicBezTo>
                  <a:lnTo>
                    <a:pt x="69339" y="318539"/>
                  </a:lnTo>
                  <a:cubicBezTo>
                    <a:pt x="70346" y="320165"/>
                    <a:pt x="71215" y="321791"/>
                    <a:pt x="72152" y="323440"/>
                  </a:cubicBezTo>
                  <a:cubicBezTo>
                    <a:pt x="72610" y="324264"/>
                    <a:pt x="73113" y="325043"/>
                    <a:pt x="73524" y="325913"/>
                  </a:cubicBezTo>
                  <a:lnTo>
                    <a:pt x="74713" y="328592"/>
                  </a:lnTo>
                  <a:lnTo>
                    <a:pt x="75903" y="331272"/>
                  </a:lnTo>
                  <a:lnTo>
                    <a:pt x="76200" y="331959"/>
                  </a:lnTo>
                  <a:lnTo>
                    <a:pt x="76269" y="332096"/>
                  </a:lnTo>
                  <a:cubicBezTo>
                    <a:pt x="76269" y="332096"/>
                    <a:pt x="76291" y="332188"/>
                    <a:pt x="76291" y="332211"/>
                  </a:cubicBezTo>
                  <a:lnTo>
                    <a:pt x="76406" y="332531"/>
                  </a:lnTo>
                  <a:lnTo>
                    <a:pt x="76863" y="333905"/>
                  </a:lnTo>
                  <a:cubicBezTo>
                    <a:pt x="77435" y="335715"/>
                    <a:pt x="78098" y="337501"/>
                    <a:pt x="78601" y="339356"/>
                  </a:cubicBezTo>
                  <a:lnTo>
                    <a:pt x="79973" y="344921"/>
                  </a:lnTo>
                  <a:cubicBezTo>
                    <a:pt x="80385" y="346799"/>
                    <a:pt x="80659" y="348700"/>
                    <a:pt x="81025" y="350578"/>
                  </a:cubicBezTo>
                  <a:cubicBezTo>
                    <a:pt x="81414" y="352456"/>
                    <a:pt x="81597" y="354425"/>
                    <a:pt x="81871" y="356349"/>
                  </a:cubicBezTo>
                  <a:lnTo>
                    <a:pt x="82237" y="359212"/>
                  </a:lnTo>
                  <a:lnTo>
                    <a:pt x="82466" y="362120"/>
                  </a:lnTo>
                  <a:lnTo>
                    <a:pt x="82877" y="367960"/>
                  </a:lnTo>
                  <a:cubicBezTo>
                    <a:pt x="83037" y="369930"/>
                    <a:pt x="83106" y="371854"/>
                    <a:pt x="83335" y="373869"/>
                  </a:cubicBezTo>
                  <a:lnTo>
                    <a:pt x="84021" y="379709"/>
                  </a:lnTo>
                  <a:lnTo>
                    <a:pt x="84021" y="379823"/>
                  </a:lnTo>
                  <a:cubicBezTo>
                    <a:pt x="84021" y="379823"/>
                    <a:pt x="84044" y="379892"/>
                    <a:pt x="84044" y="379892"/>
                  </a:cubicBezTo>
                  <a:lnTo>
                    <a:pt x="85004" y="383762"/>
                  </a:lnTo>
                  <a:lnTo>
                    <a:pt x="85484" y="385686"/>
                  </a:lnTo>
                  <a:cubicBezTo>
                    <a:pt x="85576" y="386029"/>
                    <a:pt x="85598" y="386259"/>
                    <a:pt x="85759" y="386716"/>
                  </a:cubicBezTo>
                  <a:lnTo>
                    <a:pt x="86125" y="387678"/>
                  </a:lnTo>
                  <a:lnTo>
                    <a:pt x="87588" y="391457"/>
                  </a:lnTo>
                  <a:cubicBezTo>
                    <a:pt x="88000" y="392763"/>
                    <a:pt x="88754" y="393908"/>
                    <a:pt x="89372" y="395121"/>
                  </a:cubicBezTo>
                  <a:cubicBezTo>
                    <a:pt x="90035" y="396312"/>
                    <a:pt x="90607" y="397503"/>
                    <a:pt x="91361" y="398671"/>
                  </a:cubicBezTo>
                  <a:lnTo>
                    <a:pt x="93671" y="402038"/>
                  </a:lnTo>
                  <a:cubicBezTo>
                    <a:pt x="94403" y="403206"/>
                    <a:pt x="95317" y="404122"/>
                    <a:pt x="96163" y="405175"/>
                  </a:cubicBezTo>
                  <a:lnTo>
                    <a:pt x="97444" y="406710"/>
                  </a:lnTo>
                  <a:lnTo>
                    <a:pt x="97764" y="407076"/>
                  </a:lnTo>
                  <a:lnTo>
                    <a:pt x="97833" y="407168"/>
                  </a:lnTo>
                  <a:lnTo>
                    <a:pt x="97901" y="407259"/>
                  </a:lnTo>
                  <a:lnTo>
                    <a:pt x="97947" y="407259"/>
                  </a:lnTo>
                  <a:cubicBezTo>
                    <a:pt x="97947" y="407259"/>
                    <a:pt x="98130" y="407488"/>
                    <a:pt x="98130" y="407488"/>
                  </a:cubicBezTo>
                  <a:lnTo>
                    <a:pt x="98839" y="408198"/>
                  </a:lnTo>
                  <a:cubicBezTo>
                    <a:pt x="99799" y="409137"/>
                    <a:pt x="100737" y="410122"/>
                    <a:pt x="101698" y="411015"/>
                  </a:cubicBezTo>
                  <a:lnTo>
                    <a:pt x="104762" y="413626"/>
                  </a:lnTo>
                  <a:cubicBezTo>
                    <a:pt x="105814" y="414451"/>
                    <a:pt x="106911" y="415206"/>
                    <a:pt x="108009" y="416008"/>
                  </a:cubicBezTo>
                  <a:cubicBezTo>
                    <a:pt x="109084" y="416809"/>
                    <a:pt x="110204" y="417496"/>
                    <a:pt x="111302" y="418229"/>
                  </a:cubicBezTo>
                  <a:cubicBezTo>
                    <a:pt x="112422" y="418962"/>
                    <a:pt x="113635" y="419581"/>
                    <a:pt x="114801" y="420244"/>
                  </a:cubicBezTo>
                  <a:cubicBezTo>
                    <a:pt x="115967" y="420886"/>
                    <a:pt x="117110" y="421619"/>
                    <a:pt x="118322" y="422145"/>
                  </a:cubicBezTo>
                  <a:lnTo>
                    <a:pt x="121981" y="423817"/>
                  </a:lnTo>
                  <a:lnTo>
                    <a:pt x="130259" y="426863"/>
                  </a:lnTo>
                  <a:lnTo>
                    <a:pt x="123079" y="422100"/>
                  </a:lnTo>
                  <a:lnTo>
                    <a:pt x="120197" y="419924"/>
                  </a:lnTo>
                  <a:cubicBezTo>
                    <a:pt x="119237" y="419237"/>
                    <a:pt x="118322" y="418390"/>
                    <a:pt x="117385" y="417588"/>
                  </a:cubicBezTo>
                  <a:lnTo>
                    <a:pt x="114572" y="415183"/>
                  </a:lnTo>
                  <a:lnTo>
                    <a:pt x="111988" y="412687"/>
                  </a:lnTo>
                  <a:lnTo>
                    <a:pt x="109518" y="410053"/>
                  </a:lnTo>
                  <a:cubicBezTo>
                    <a:pt x="108695" y="409183"/>
                    <a:pt x="107986" y="408221"/>
                    <a:pt x="107232" y="407328"/>
                  </a:cubicBezTo>
                  <a:cubicBezTo>
                    <a:pt x="106477" y="406458"/>
                    <a:pt x="105768" y="405450"/>
                    <a:pt x="105036" y="404442"/>
                  </a:cubicBezTo>
                  <a:lnTo>
                    <a:pt x="103961" y="402931"/>
                  </a:lnTo>
                  <a:lnTo>
                    <a:pt x="103687" y="402542"/>
                  </a:lnTo>
                  <a:cubicBezTo>
                    <a:pt x="103687" y="402542"/>
                    <a:pt x="103550" y="402335"/>
                    <a:pt x="103504" y="402221"/>
                  </a:cubicBezTo>
                  <a:lnTo>
                    <a:pt x="103047" y="401465"/>
                  </a:lnTo>
                  <a:lnTo>
                    <a:pt x="101240" y="398419"/>
                  </a:lnTo>
                  <a:lnTo>
                    <a:pt x="99731" y="395213"/>
                  </a:lnTo>
                  <a:cubicBezTo>
                    <a:pt x="99159" y="394137"/>
                    <a:pt x="98816" y="393060"/>
                    <a:pt x="98450" y="392007"/>
                  </a:cubicBezTo>
                  <a:cubicBezTo>
                    <a:pt x="98107" y="390908"/>
                    <a:pt x="97650" y="389923"/>
                    <a:pt x="97330" y="388778"/>
                  </a:cubicBezTo>
                  <a:lnTo>
                    <a:pt x="96461" y="385182"/>
                  </a:lnTo>
                  <a:lnTo>
                    <a:pt x="96232" y="384266"/>
                  </a:lnTo>
                  <a:lnTo>
                    <a:pt x="96163" y="383946"/>
                  </a:lnTo>
                  <a:lnTo>
                    <a:pt x="96163" y="383946"/>
                  </a:lnTo>
                  <a:cubicBezTo>
                    <a:pt x="96163" y="383946"/>
                    <a:pt x="96141" y="383716"/>
                    <a:pt x="96141" y="383716"/>
                  </a:cubicBezTo>
                  <a:lnTo>
                    <a:pt x="95935" y="381861"/>
                  </a:lnTo>
                  <a:lnTo>
                    <a:pt x="95569" y="378495"/>
                  </a:lnTo>
                  <a:lnTo>
                    <a:pt x="95615" y="374876"/>
                  </a:lnTo>
                  <a:lnTo>
                    <a:pt x="95615" y="372998"/>
                  </a:lnTo>
                  <a:cubicBezTo>
                    <a:pt x="95615" y="372998"/>
                    <a:pt x="95638" y="372541"/>
                    <a:pt x="95638" y="372541"/>
                  </a:cubicBezTo>
                  <a:lnTo>
                    <a:pt x="95638" y="372128"/>
                  </a:lnTo>
                  <a:cubicBezTo>
                    <a:pt x="95638" y="372128"/>
                    <a:pt x="95706" y="371189"/>
                    <a:pt x="95706" y="371189"/>
                  </a:cubicBezTo>
                  <a:lnTo>
                    <a:pt x="95981" y="363769"/>
                  </a:lnTo>
                  <a:lnTo>
                    <a:pt x="96118" y="360036"/>
                  </a:lnTo>
                  <a:lnTo>
                    <a:pt x="96118" y="359120"/>
                  </a:lnTo>
                  <a:cubicBezTo>
                    <a:pt x="96118" y="359120"/>
                    <a:pt x="96163" y="358639"/>
                    <a:pt x="96163" y="358639"/>
                  </a:cubicBezTo>
                  <a:lnTo>
                    <a:pt x="96163" y="358021"/>
                  </a:lnTo>
                  <a:cubicBezTo>
                    <a:pt x="96163" y="358021"/>
                    <a:pt x="96095" y="356120"/>
                    <a:pt x="96095" y="356120"/>
                  </a:cubicBezTo>
                  <a:lnTo>
                    <a:pt x="95981" y="352318"/>
                  </a:lnTo>
                  <a:cubicBezTo>
                    <a:pt x="95981" y="351059"/>
                    <a:pt x="95866" y="349799"/>
                    <a:pt x="95752" y="348517"/>
                  </a:cubicBezTo>
                  <a:lnTo>
                    <a:pt x="95454" y="344669"/>
                  </a:lnTo>
                  <a:cubicBezTo>
                    <a:pt x="95386" y="343410"/>
                    <a:pt x="95226" y="342104"/>
                    <a:pt x="94997" y="340799"/>
                  </a:cubicBezTo>
                  <a:lnTo>
                    <a:pt x="94929" y="340341"/>
                  </a:lnTo>
                  <a:lnTo>
                    <a:pt x="98062" y="342013"/>
                  </a:lnTo>
                  <a:cubicBezTo>
                    <a:pt x="99205" y="342654"/>
                    <a:pt x="100623" y="343295"/>
                    <a:pt x="101972" y="343914"/>
                  </a:cubicBezTo>
                  <a:cubicBezTo>
                    <a:pt x="102658" y="344234"/>
                    <a:pt x="103252" y="344463"/>
                    <a:pt x="103893" y="344761"/>
                  </a:cubicBezTo>
                  <a:lnTo>
                    <a:pt x="104830" y="345150"/>
                  </a:lnTo>
                  <a:lnTo>
                    <a:pt x="105585" y="345471"/>
                  </a:lnTo>
                  <a:lnTo>
                    <a:pt x="106088" y="345631"/>
                  </a:lnTo>
                  <a:lnTo>
                    <a:pt x="109976" y="346982"/>
                  </a:lnTo>
                  <a:lnTo>
                    <a:pt x="110936" y="347303"/>
                  </a:lnTo>
                  <a:lnTo>
                    <a:pt x="111416" y="347486"/>
                  </a:lnTo>
                  <a:lnTo>
                    <a:pt x="111691" y="347578"/>
                  </a:lnTo>
                  <a:lnTo>
                    <a:pt x="111759" y="347578"/>
                  </a:lnTo>
                  <a:cubicBezTo>
                    <a:pt x="111759" y="347578"/>
                    <a:pt x="111873" y="347624"/>
                    <a:pt x="111873" y="347624"/>
                  </a:cubicBezTo>
                  <a:lnTo>
                    <a:pt x="112125" y="347692"/>
                  </a:lnTo>
                  <a:lnTo>
                    <a:pt x="114115" y="348196"/>
                  </a:lnTo>
                  <a:lnTo>
                    <a:pt x="122072" y="350166"/>
                  </a:lnTo>
                  <a:cubicBezTo>
                    <a:pt x="125091" y="350990"/>
                    <a:pt x="127515" y="351128"/>
                    <a:pt x="130099" y="351815"/>
                  </a:cubicBezTo>
                  <a:cubicBezTo>
                    <a:pt x="131380" y="352067"/>
                    <a:pt x="132638" y="352295"/>
                    <a:pt x="133964" y="352731"/>
                  </a:cubicBezTo>
                  <a:lnTo>
                    <a:pt x="134947" y="353028"/>
                  </a:lnTo>
                  <a:lnTo>
                    <a:pt x="135199" y="353097"/>
                  </a:lnTo>
                  <a:lnTo>
                    <a:pt x="135313" y="353097"/>
                  </a:lnTo>
                  <a:cubicBezTo>
                    <a:pt x="135313" y="353097"/>
                    <a:pt x="135107" y="353074"/>
                    <a:pt x="135222" y="353097"/>
                  </a:cubicBezTo>
                  <a:lnTo>
                    <a:pt x="135336" y="353143"/>
                  </a:lnTo>
                  <a:lnTo>
                    <a:pt x="135816" y="353303"/>
                  </a:lnTo>
                  <a:lnTo>
                    <a:pt x="137691" y="353921"/>
                  </a:lnTo>
                  <a:cubicBezTo>
                    <a:pt x="140344" y="354952"/>
                    <a:pt x="142494" y="355754"/>
                    <a:pt x="144963" y="357173"/>
                  </a:cubicBezTo>
                  <a:cubicBezTo>
                    <a:pt x="147456" y="358479"/>
                    <a:pt x="149377" y="359830"/>
                    <a:pt x="151709" y="361456"/>
                  </a:cubicBezTo>
                  <a:cubicBezTo>
                    <a:pt x="152555" y="362097"/>
                    <a:pt x="153882" y="363220"/>
                    <a:pt x="154796" y="363975"/>
                  </a:cubicBezTo>
                  <a:cubicBezTo>
                    <a:pt x="155757" y="364754"/>
                    <a:pt x="156763" y="365762"/>
                    <a:pt x="157769" y="366724"/>
                  </a:cubicBezTo>
                  <a:lnTo>
                    <a:pt x="159164" y="368098"/>
                  </a:lnTo>
                  <a:lnTo>
                    <a:pt x="160559" y="369609"/>
                  </a:lnTo>
                  <a:lnTo>
                    <a:pt x="163074" y="372724"/>
                  </a:lnTo>
                  <a:lnTo>
                    <a:pt x="165659" y="375930"/>
                  </a:lnTo>
                  <a:cubicBezTo>
                    <a:pt x="166345" y="376869"/>
                    <a:pt x="167145" y="378174"/>
                    <a:pt x="167877" y="379273"/>
                  </a:cubicBezTo>
                  <a:lnTo>
                    <a:pt x="169020" y="380991"/>
                  </a:lnTo>
                  <a:cubicBezTo>
                    <a:pt x="169363" y="381426"/>
                    <a:pt x="169683" y="382136"/>
                    <a:pt x="170026" y="382709"/>
                  </a:cubicBezTo>
                  <a:cubicBezTo>
                    <a:pt x="170712" y="383946"/>
                    <a:pt x="171399" y="385045"/>
                    <a:pt x="171970" y="386327"/>
                  </a:cubicBezTo>
                  <a:lnTo>
                    <a:pt x="173228" y="389076"/>
                  </a:lnTo>
                  <a:lnTo>
                    <a:pt x="172976" y="384633"/>
                  </a:lnTo>
                  <a:lnTo>
                    <a:pt x="172771" y="383190"/>
                  </a:lnTo>
                  <a:lnTo>
                    <a:pt x="172382" y="380533"/>
                  </a:lnTo>
                  <a:cubicBezTo>
                    <a:pt x="172176" y="379434"/>
                    <a:pt x="171970" y="378701"/>
                    <a:pt x="171764" y="377785"/>
                  </a:cubicBezTo>
                  <a:lnTo>
                    <a:pt x="171604" y="377144"/>
                  </a:lnTo>
                  <a:lnTo>
                    <a:pt x="171375" y="376388"/>
                  </a:lnTo>
                  <a:lnTo>
                    <a:pt x="170964" y="375082"/>
                  </a:lnTo>
                  <a:lnTo>
                    <a:pt x="170552" y="373777"/>
                  </a:lnTo>
                  <a:cubicBezTo>
                    <a:pt x="170346" y="373250"/>
                    <a:pt x="170209" y="372884"/>
                    <a:pt x="170026" y="372426"/>
                  </a:cubicBezTo>
                  <a:lnTo>
                    <a:pt x="168974" y="369746"/>
                  </a:lnTo>
                  <a:cubicBezTo>
                    <a:pt x="168608" y="368853"/>
                    <a:pt x="168197" y="368098"/>
                    <a:pt x="167808" y="367273"/>
                  </a:cubicBezTo>
                  <a:lnTo>
                    <a:pt x="167213" y="366059"/>
                  </a:lnTo>
                  <a:lnTo>
                    <a:pt x="166916" y="365464"/>
                  </a:lnTo>
                  <a:lnTo>
                    <a:pt x="166505" y="364754"/>
                  </a:lnTo>
                  <a:lnTo>
                    <a:pt x="164995" y="362235"/>
                  </a:lnTo>
                  <a:cubicBezTo>
                    <a:pt x="164469" y="361410"/>
                    <a:pt x="163966" y="360471"/>
                    <a:pt x="163417" y="359830"/>
                  </a:cubicBezTo>
                  <a:lnTo>
                    <a:pt x="161794" y="357677"/>
                  </a:lnTo>
                  <a:lnTo>
                    <a:pt x="160994" y="356601"/>
                  </a:lnTo>
                  <a:lnTo>
                    <a:pt x="160788" y="356326"/>
                  </a:lnTo>
                  <a:lnTo>
                    <a:pt x="160445" y="355914"/>
                  </a:lnTo>
                  <a:lnTo>
                    <a:pt x="160010" y="355387"/>
                  </a:lnTo>
                  <a:lnTo>
                    <a:pt x="159141" y="354380"/>
                  </a:lnTo>
                  <a:lnTo>
                    <a:pt x="158913" y="354128"/>
                  </a:lnTo>
                  <a:lnTo>
                    <a:pt x="158867" y="354036"/>
                  </a:lnTo>
                  <a:lnTo>
                    <a:pt x="158867" y="353990"/>
                  </a:lnTo>
                  <a:cubicBezTo>
                    <a:pt x="158867" y="353990"/>
                    <a:pt x="158821" y="353990"/>
                    <a:pt x="158821" y="353990"/>
                  </a:cubicBezTo>
                  <a:lnTo>
                    <a:pt x="158638" y="353807"/>
                  </a:lnTo>
                  <a:lnTo>
                    <a:pt x="158044" y="353189"/>
                  </a:lnTo>
                  <a:lnTo>
                    <a:pt x="157106" y="352227"/>
                  </a:lnTo>
                  <a:lnTo>
                    <a:pt x="156649" y="351746"/>
                  </a:lnTo>
                  <a:lnTo>
                    <a:pt x="156397" y="351540"/>
                  </a:lnTo>
                  <a:lnTo>
                    <a:pt x="156374" y="351540"/>
                  </a:lnTo>
                  <a:cubicBezTo>
                    <a:pt x="156374" y="351540"/>
                    <a:pt x="156306" y="351448"/>
                    <a:pt x="156306" y="351448"/>
                  </a:cubicBezTo>
                  <a:lnTo>
                    <a:pt x="156191" y="351333"/>
                  </a:lnTo>
                  <a:lnTo>
                    <a:pt x="155963" y="351105"/>
                  </a:lnTo>
                  <a:lnTo>
                    <a:pt x="154979" y="350166"/>
                  </a:lnTo>
                  <a:lnTo>
                    <a:pt x="154499" y="349707"/>
                  </a:lnTo>
                  <a:lnTo>
                    <a:pt x="154385" y="349593"/>
                  </a:lnTo>
                  <a:lnTo>
                    <a:pt x="154316" y="349524"/>
                  </a:lnTo>
                  <a:lnTo>
                    <a:pt x="153996" y="349295"/>
                  </a:lnTo>
                  <a:lnTo>
                    <a:pt x="153745" y="349089"/>
                  </a:lnTo>
                  <a:lnTo>
                    <a:pt x="151755" y="347555"/>
                  </a:lnTo>
                  <a:lnTo>
                    <a:pt x="149125" y="345677"/>
                  </a:lnTo>
                  <a:cubicBezTo>
                    <a:pt x="148279" y="345104"/>
                    <a:pt x="147593" y="344692"/>
                    <a:pt x="146815" y="344211"/>
                  </a:cubicBezTo>
                  <a:lnTo>
                    <a:pt x="146244" y="343868"/>
                  </a:lnTo>
                  <a:lnTo>
                    <a:pt x="145672" y="343524"/>
                  </a:lnTo>
                  <a:lnTo>
                    <a:pt x="144209" y="342700"/>
                  </a:lnTo>
                  <a:cubicBezTo>
                    <a:pt x="143728" y="342471"/>
                    <a:pt x="143180" y="342127"/>
                    <a:pt x="142745" y="341944"/>
                  </a:cubicBezTo>
                  <a:lnTo>
                    <a:pt x="141510" y="341417"/>
                  </a:lnTo>
                  <a:lnTo>
                    <a:pt x="140298" y="340867"/>
                  </a:lnTo>
                  <a:lnTo>
                    <a:pt x="140138" y="340799"/>
                  </a:lnTo>
                  <a:lnTo>
                    <a:pt x="140115" y="340799"/>
                  </a:lnTo>
                  <a:cubicBezTo>
                    <a:pt x="140115" y="340799"/>
                    <a:pt x="139772" y="340639"/>
                    <a:pt x="139772" y="340639"/>
                  </a:cubicBezTo>
                  <a:lnTo>
                    <a:pt x="138995" y="340341"/>
                  </a:lnTo>
                  <a:lnTo>
                    <a:pt x="137440" y="339723"/>
                  </a:lnTo>
                  <a:cubicBezTo>
                    <a:pt x="136937" y="339539"/>
                    <a:pt x="136365" y="339333"/>
                    <a:pt x="135976" y="339219"/>
                  </a:cubicBezTo>
                  <a:cubicBezTo>
                    <a:pt x="134261" y="338715"/>
                    <a:pt x="132661" y="338165"/>
                    <a:pt x="130580" y="337615"/>
                  </a:cubicBezTo>
                  <a:lnTo>
                    <a:pt x="127973" y="336928"/>
                  </a:lnTo>
                  <a:lnTo>
                    <a:pt x="127309" y="336768"/>
                  </a:lnTo>
                  <a:lnTo>
                    <a:pt x="127149" y="336768"/>
                  </a:lnTo>
                  <a:cubicBezTo>
                    <a:pt x="127149" y="336768"/>
                    <a:pt x="127126" y="336745"/>
                    <a:pt x="127126" y="336745"/>
                  </a:cubicBezTo>
                  <a:cubicBezTo>
                    <a:pt x="127149" y="336745"/>
                    <a:pt x="127195" y="336745"/>
                    <a:pt x="127264" y="336745"/>
                  </a:cubicBezTo>
                  <a:lnTo>
                    <a:pt x="127172" y="336745"/>
                  </a:lnTo>
                  <a:cubicBezTo>
                    <a:pt x="127172" y="336745"/>
                    <a:pt x="126852" y="336608"/>
                    <a:pt x="126852" y="336608"/>
                  </a:cubicBezTo>
                  <a:lnTo>
                    <a:pt x="125571" y="336241"/>
                  </a:lnTo>
                  <a:lnTo>
                    <a:pt x="120403" y="334776"/>
                  </a:lnTo>
                  <a:lnTo>
                    <a:pt x="117819" y="334066"/>
                  </a:lnTo>
                  <a:lnTo>
                    <a:pt x="116516" y="333745"/>
                  </a:lnTo>
                  <a:lnTo>
                    <a:pt x="115898" y="333562"/>
                  </a:lnTo>
                  <a:lnTo>
                    <a:pt x="115830" y="333562"/>
                  </a:lnTo>
                  <a:cubicBezTo>
                    <a:pt x="115830" y="333562"/>
                    <a:pt x="115510" y="333448"/>
                    <a:pt x="115510" y="333448"/>
                  </a:cubicBezTo>
                  <a:cubicBezTo>
                    <a:pt x="113863" y="332875"/>
                    <a:pt x="112216" y="332325"/>
                    <a:pt x="110570" y="331798"/>
                  </a:cubicBezTo>
                  <a:cubicBezTo>
                    <a:pt x="109450" y="331386"/>
                    <a:pt x="108375" y="330997"/>
                    <a:pt x="107232" y="330493"/>
                  </a:cubicBezTo>
                  <a:lnTo>
                    <a:pt x="106271" y="330104"/>
                  </a:lnTo>
                  <a:cubicBezTo>
                    <a:pt x="105974" y="329966"/>
                    <a:pt x="105608" y="329829"/>
                    <a:pt x="105356" y="329692"/>
                  </a:cubicBezTo>
                  <a:lnTo>
                    <a:pt x="103664" y="328936"/>
                  </a:lnTo>
                  <a:cubicBezTo>
                    <a:pt x="102544" y="328386"/>
                    <a:pt x="101400" y="327951"/>
                    <a:pt x="100280" y="327287"/>
                  </a:cubicBezTo>
                  <a:lnTo>
                    <a:pt x="96872" y="325455"/>
                  </a:lnTo>
                  <a:lnTo>
                    <a:pt x="97376" y="325798"/>
                  </a:lnTo>
                  <a:lnTo>
                    <a:pt x="94243" y="323668"/>
                  </a:lnTo>
                  <a:cubicBezTo>
                    <a:pt x="93717" y="323325"/>
                    <a:pt x="93191" y="322981"/>
                    <a:pt x="92688" y="322615"/>
                  </a:cubicBezTo>
                  <a:lnTo>
                    <a:pt x="91933" y="322065"/>
                  </a:lnTo>
                  <a:lnTo>
                    <a:pt x="91544" y="321791"/>
                  </a:lnTo>
                  <a:lnTo>
                    <a:pt x="91361" y="321653"/>
                  </a:lnTo>
                  <a:lnTo>
                    <a:pt x="91315" y="321653"/>
                  </a:lnTo>
                  <a:cubicBezTo>
                    <a:pt x="91315" y="321653"/>
                    <a:pt x="91315" y="321630"/>
                    <a:pt x="91315" y="321630"/>
                  </a:cubicBezTo>
                  <a:cubicBezTo>
                    <a:pt x="91110" y="321447"/>
                    <a:pt x="91499" y="321767"/>
                    <a:pt x="91521" y="321791"/>
                  </a:cubicBezTo>
                  <a:lnTo>
                    <a:pt x="91521" y="321791"/>
                  </a:lnTo>
                  <a:cubicBezTo>
                    <a:pt x="91521" y="321791"/>
                    <a:pt x="91430" y="321699"/>
                    <a:pt x="91430" y="321699"/>
                  </a:cubicBezTo>
                  <a:lnTo>
                    <a:pt x="89989" y="320508"/>
                  </a:lnTo>
                  <a:lnTo>
                    <a:pt x="89806" y="320348"/>
                  </a:lnTo>
                  <a:lnTo>
                    <a:pt x="89806" y="320348"/>
                  </a:lnTo>
                  <a:cubicBezTo>
                    <a:pt x="89806" y="320348"/>
                    <a:pt x="89760" y="320279"/>
                    <a:pt x="89806" y="320348"/>
                  </a:cubicBezTo>
                  <a:lnTo>
                    <a:pt x="89669" y="320210"/>
                  </a:lnTo>
                  <a:lnTo>
                    <a:pt x="89074" y="318584"/>
                  </a:lnTo>
                  <a:lnTo>
                    <a:pt x="89029" y="318447"/>
                  </a:lnTo>
                  <a:lnTo>
                    <a:pt x="88914" y="318195"/>
                  </a:lnTo>
                  <a:lnTo>
                    <a:pt x="86833" y="313821"/>
                  </a:lnTo>
                  <a:lnTo>
                    <a:pt x="85804" y="311599"/>
                  </a:lnTo>
                  <a:lnTo>
                    <a:pt x="85553" y="311050"/>
                  </a:lnTo>
                  <a:lnTo>
                    <a:pt x="85439" y="310775"/>
                  </a:lnTo>
                  <a:lnTo>
                    <a:pt x="85210" y="310340"/>
                  </a:lnTo>
                  <a:lnTo>
                    <a:pt x="84638" y="309263"/>
                  </a:lnTo>
                  <a:lnTo>
                    <a:pt x="83518" y="307110"/>
                  </a:lnTo>
                  <a:lnTo>
                    <a:pt x="82237" y="304797"/>
                  </a:lnTo>
                  <a:lnTo>
                    <a:pt x="81025" y="302668"/>
                  </a:lnTo>
                  <a:lnTo>
                    <a:pt x="79790" y="300538"/>
                  </a:lnTo>
                  <a:lnTo>
                    <a:pt x="79173" y="299507"/>
                  </a:lnTo>
                  <a:lnTo>
                    <a:pt x="78418" y="298293"/>
                  </a:lnTo>
                  <a:lnTo>
                    <a:pt x="77115" y="296255"/>
                  </a:lnTo>
                  <a:lnTo>
                    <a:pt x="74485" y="292156"/>
                  </a:lnTo>
                  <a:lnTo>
                    <a:pt x="73181" y="290095"/>
                  </a:lnTo>
                  <a:lnTo>
                    <a:pt x="72610" y="289224"/>
                  </a:lnTo>
                  <a:lnTo>
                    <a:pt x="71992" y="288171"/>
                  </a:lnTo>
                  <a:lnTo>
                    <a:pt x="69682" y="284323"/>
                  </a:lnTo>
                  <a:lnTo>
                    <a:pt x="67602" y="279926"/>
                  </a:lnTo>
                  <a:lnTo>
                    <a:pt x="65886" y="275186"/>
                  </a:lnTo>
                  <a:lnTo>
                    <a:pt x="64629" y="270239"/>
                  </a:lnTo>
                  <a:lnTo>
                    <a:pt x="64629" y="270239"/>
                  </a:lnTo>
                  <a:cubicBezTo>
                    <a:pt x="64629" y="270239"/>
                    <a:pt x="64629" y="270056"/>
                    <a:pt x="64629" y="270056"/>
                  </a:cubicBezTo>
                  <a:lnTo>
                    <a:pt x="64583" y="269735"/>
                  </a:lnTo>
                  <a:lnTo>
                    <a:pt x="64492" y="269117"/>
                  </a:lnTo>
                  <a:lnTo>
                    <a:pt x="64309" y="267880"/>
                  </a:lnTo>
                  <a:cubicBezTo>
                    <a:pt x="64149" y="267078"/>
                    <a:pt x="64080" y="266254"/>
                    <a:pt x="64011" y="265452"/>
                  </a:cubicBezTo>
                  <a:cubicBezTo>
                    <a:pt x="63646" y="262178"/>
                    <a:pt x="63668" y="258880"/>
                    <a:pt x="64057" y="255651"/>
                  </a:cubicBezTo>
                  <a:cubicBezTo>
                    <a:pt x="64171" y="254047"/>
                    <a:pt x="64537" y="252467"/>
                    <a:pt x="64812" y="250887"/>
                  </a:cubicBezTo>
                  <a:lnTo>
                    <a:pt x="65384" y="248712"/>
                  </a:lnTo>
                  <a:cubicBezTo>
                    <a:pt x="65498" y="248345"/>
                    <a:pt x="65521" y="248024"/>
                    <a:pt x="65704" y="247589"/>
                  </a:cubicBezTo>
                  <a:lnTo>
                    <a:pt x="66161" y="246284"/>
                  </a:lnTo>
                  <a:lnTo>
                    <a:pt x="66618" y="244978"/>
                  </a:lnTo>
                  <a:lnTo>
                    <a:pt x="66733" y="244658"/>
                  </a:lnTo>
                  <a:lnTo>
                    <a:pt x="66778" y="244498"/>
                  </a:lnTo>
                  <a:cubicBezTo>
                    <a:pt x="66778" y="244498"/>
                    <a:pt x="66778" y="244498"/>
                    <a:pt x="66778" y="244498"/>
                  </a:cubicBezTo>
                  <a:lnTo>
                    <a:pt x="67030" y="243925"/>
                  </a:lnTo>
                  <a:lnTo>
                    <a:pt x="68059" y="241658"/>
                  </a:lnTo>
                  <a:cubicBezTo>
                    <a:pt x="68768" y="240169"/>
                    <a:pt x="69294" y="238566"/>
                    <a:pt x="70231" y="237192"/>
                  </a:cubicBezTo>
                  <a:lnTo>
                    <a:pt x="72793" y="232864"/>
                  </a:lnTo>
                  <a:lnTo>
                    <a:pt x="75651" y="229016"/>
                  </a:lnTo>
                  <a:cubicBezTo>
                    <a:pt x="76451" y="227756"/>
                    <a:pt x="77778" y="226359"/>
                    <a:pt x="79013" y="225008"/>
                  </a:cubicBezTo>
                  <a:lnTo>
                    <a:pt x="80865" y="222970"/>
                  </a:lnTo>
                  <a:lnTo>
                    <a:pt x="81322" y="222466"/>
                  </a:lnTo>
                  <a:lnTo>
                    <a:pt x="81482" y="222306"/>
                  </a:lnTo>
                  <a:lnTo>
                    <a:pt x="81551" y="222237"/>
                  </a:lnTo>
                  <a:lnTo>
                    <a:pt x="82557" y="221298"/>
                  </a:lnTo>
                  <a:lnTo>
                    <a:pt x="86605" y="217565"/>
                  </a:lnTo>
                  <a:lnTo>
                    <a:pt x="90424" y="214519"/>
                  </a:lnTo>
                  <a:lnTo>
                    <a:pt x="91499" y="213672"/>
                  </a:lnTo>
                  <a:lnTo>
                    <a:pt x="92550" y="212870"/>
                  </a:lnTo>
                  <a:lnTo>
                    <a:pt x="94746" y="211221"/>
                  </a:lnTo>
                  <a:lnTo>
                    <a:pt x="99045" y="208061"/>
                  </a:lnTo>
                  <a:lnTo>
                    <a:pt x="103481" y="204855"/>
                  </a:lnTo>
                  <a:lnTo>
                    <a:pt x="107963" y="201488"/>
                  </a:lnTo>
                  <a:cubicBezTo>
                    <a:pt x="110913" y="199198"/>
                    <a:pt x="114000" y="197023"/>
                    <a:pt x="116790" y="194686"/>
                  </a:cubicBezTo>
                  <a:lnTo>
                    <a:pt x="121067" y="191228"/>
                  </a:lnTo>
                  <a:lnTo>
                    <a:pt x="123193" y="189488"/>
                  </a:lnTo>
                  <a:lnTo>
                    <a:pt x="124245" y="188618"/>
                  </a:lnTo>
                  <a:lnTo>
                    <a:pt x="124497" y="188411"/>
                  </a:lnTo>
                  <a:cubicBezTo>
                    <a:pt x="124702" y="188251"/>
                    <a:pt x="124725" y="188228"/>
                    <a:pt x="124840" y="188137"/>
                  </a:cubicBezTo>
                  <a:lnTo>
                    <a:pt x="125366" y="187679"/>
                  </a:lnTo>
                  <a:lnTo>
                    <a:pt x="133987" y="179938"/>
                  </a:lnTo>
                  <a:lnTo>
                    <a:pt x="138903" y="174762"/>
                  </a:lnTo>
                  <a:cubicBezTo>
                    <a:pt x="139063" y="176801"/>
                    <a:pt x="139269" y="178884"/>
                    <a:pt x="139521" y="180946"/>
                  </a:cubicBezTo>
                  <a:cubicBezTo>
                    <a:pt x="140161" y="186190"/>
                    <a:pt x="141236" y="191434"/>
                    <a:pt x="142814" y="196587"/>
                  </a:cubicBezTo>
                  <a:cubicBezTo>
                    <a:pt x="143523" y="199152"/>
                    <a:pt x="144597" y="201786"/>
                    <a:pt x="145626" y="204420"/>
                  </a:cubicBezTo>
                  <a:lnTo>
                    <a:pt x="147204" y="207832"/>
                  </a:lnTo>
                  <a:lnTo>
                    <a:pt x="148874" y="211313"/>
                  </a:lnTo>
                  <a:lnTo>
                    <a:pt x="148988" y="211542"/>
                  </a:lnTo>
                  <a:lnTo>
                    <a:pt x="149148" y="211794"/>
                  </a:lnTo>
                  <a:lnTo>
                    <a:pt x="151138" y="215046"/>
                  </a:lnTo>
                  <a:lnTo>
                    <a:pt x="153196" y="218298"/>
                  </a:lnTo>
                  <a:lnTo>
                    <a:pt x="153264" y="218412"/>
                  </a:lnTo>
                  <a:lnTo>
                    <a:pt x="153493" y="218710"/>
                  </a:lnTo>
                  <a:lnTo>
                    <a:pt x="156512" y="222512"/>
                  </a:lnTo>
                  <a:lnTo>
                    <a:pt x="158318" y="224619"/>
                  </a:lnTo>
                  <a:lnTo>
                    <a:pt x="160147" y="226451"/>
                  </a:lnTo>
                  <a:cubicBezTo>
                    <a:pt x="161680" y="227894"/>
                    <a:pt x="163143" y="229451"/>
                    <a:pt x="164744" y="230734"/>
                  </a:cubicBezTo>
                  <a:cubicBezTo>
                    <a:pt x="166390" y="231993"/>
                    <a:pt x="167968" y="233367"/>
                    <a:pt x="169729" y="234444"/>
                  </a:cubicBezTo>
                  <a:lnTo>
                    <a:pt x="172290" y="236161"/>
                  </a:lnTo>
                  <a:cubicBezTo>
                    <a:pt x="173159" y="236711"/>
                    <a:pt x="173914" y="237146"/>
                    <a:pt x="174737" y="237627"/>
                  </a:cubicBezTo>
                  <a:lnTo>
                    <a:pt x="175949" y="238360"/>
                  </a:lnTo>
                  <a:lnTo>
                    <a:pt x="176567" y="238726"/>
                  </a:lnTo>
                  <a:lnTo>
                    <a:pt x="176635" y="238726"/>
                  </a:lnTo>
                  <a:cubicBezTo>
                    <a:pt x="176635" y="238726"/>
                    <a:pt x="177184" y="239070"/>
                    <a:pt x="177184" y="239070"/>
                  </a:cubicBezTo>
                  <a:lnTo>
                    <a:pt x="177344" y="239139"/>
                  </a:lnTo>
                  <a:lnTo>
                    <a:pt x="177664" y="239276"/>
                  </a:lnTo>
                  <a:lnTo>
                    <a:pt x="178030" y="239436"/>
                  </a:lnTo>
                  <a:lnTo>
                    <a:pt x="178030" y="239505"/>
                  </a:lnTo>
                  <a:cubicBezTo>
                    <a:pt x="178030" y="239505"/>
                    <a:pt x="178099" y="239872"/>
                    <a:pt x="178099" y="239872"/>
                  </a:cubicBezTo>
                  <a:lnTo>
                    <a:pt x="178144" y="240032"/>
                  </a:lnTo>
                  <a:lnTo>
                    <a:pt x="178990" y="243146"/>
                  </a:lnTo>
                  <a:lnTo>
                    <a:pt x="179288" y="244200"/>
                  </a:lnTo>
                  <a:lnTo>
                    <a:pt x="179631" y="245070"/>
                  </a:lnTo>
                  <a:lnTo>
                    <a:pt x="180294" y="246811"/>
                  </a:lnTo>
                  <a:cubicBezTo>
                    <a:pt x="181163" y="249261"/>
                    <a:pt x="182215" y="250933"/>
                    <a:pt x="183175" y="252879"/>
                  </a:cubicBezTo>
                  <a:cubicBezTo>
                    <a:pt x="183678" y="253910"/>
                    <a:pt x="184433" y="254986"/>
                    <a:pt x="185051" y="256017"/>
                  </a:cubicBezTo>
                  <a:lnTo>
                    <a:pt x="185965" y="257368"/>
                  </a:lnTo>
                  <a:lnTo>
                    <a:pt x="186423" y="258032"/>
                  </a:lnTo>
                  <a:lnTo>
                    <a:pt x="186651" y="258376"/>
                  </a:lnTo>
                  <a:lnTo>
                    <a:pt x="186857" y="258674"/>
                  </a:lnTo>
                  <a:lnTo>
                    <a:pt x="186925" y="258765"/>
                  </a:lnTo>
                  <a:lnTo>
                    <a:pt x="187063" y="258926"/>
                  </a:lnTo>
                  <a:lnTo>
                    <a:pt x="189098" y="261422"/>
                  </a:lnTo>
                  <a:lnTo>
                    <a:pt x="190127" y="262659"/>
                  </a:lnTo>
                  <a:lnTo>
                    <a:pt x="190882" y="263574"/>
                  </a:lnTo>
                  <a:lnTo>
                    <a:pt x="191476" y="264170"/>
                  </a:lnTo>
                  <a:lnTo>
                    <a:pt x="191728" y="264422"/>
                  </a:lnTo>
                  <a:lnTo>
                    <a:pt x="191819" y="264834"/>
                  </a:lnTo>
                  <a:cubicBezTo>
                    <a:pt x="191819" y="264834"/>
                    <a:pt x="191842" y="264972"/>
                    <a:pt x="191865" y="265040"/>
                  </a:cubicBezTo>
                  <a:lnTo>
                    <a:pt x="191911" y="265292"/>
                  </a:lnTo>
                  <a:cubicBezTo>
                    <a:pt x="191956" y="265498"/>
                    <a:pt x="191979" y="265613"/>
                    <a:pt x="191979" y="265704"/>
                  </a:cubicBezTo>
                  <a:cubicBezTo>
                    <a:pt x="191979" y="265796"/>
                    <a:pt x="192002" y="265888"/>
                    <a:pt x="192025" y="265979"/>
                  </a:cubicBezTo>
                  <a:lnTo>
                    <a:pt x="192025" y="266323"/>
                  </a:lnTo>
                  <a:lnTo>
                    <a:pt x="192094" y="267353"/>
                  </a:lnTo>
                  <a:lnTo>
                    <a:pt x="192094" y="267743"/>
                  </a:lnTo>
                  <a:cubicBezTo>
                    <a:pt x="192094" y="267743"/>
                    <a:pt x="192048" y="268201"/>
                    <a:pt x="192048" y="268201"/>
                  </a:cubicBezTo>
                  <a:lnTo>
                    <a:pt x="192002" y="268453"/>
                  </a:lnTo>
                  <a:cubicBezTo>
                    <a:pt x="191956" y="268819"/>
                    <a:pt x="191911" y="269186"/>
                    <a:pt x="191888" y="269575"/>
                  </a:cubicBezTo>
                  <a:lnTo>
                    <a:pt x="191888" y="269827"/>
                  </a:lnTo>
                  <a:cubicBezTo>
                    <a:pt x="191888" y="269827"/>
                    <a:pt x="191773" y="270239"/>
                    <a:pt x="191773" y="270239"/>
                  </a:cubicBezTo>
                  <a:lnTo>
                    <a:pt x="191568" y="271018"/>
                  </a:lnTo>
                  <a:lnTo>
                    <a:pt x="191385" y="271819"/>
                  </a:lnTo>
                  <a:lnTo>
                    <a:pt x="191293" y="272208"/>
                  </a:lnTo>
                  <a:lnTo>
                    <a:pt x="191248" y="272392"/>
                  </a:lnTo>
                  <a:lnTo>
                    <a:pt x="190219" y="275392"/>
                  </a:lnTo>
                  <a:lnTo>
                    <a:pt x="189212" y="278461"/>
                  </a:lnTo>
                  <a:cubicBezTo>
                    <a:pt x="188869" y="279583"/>
                    <a:pt x="188481" y="280705"/>
                    <a:pt x="188183" y="281782"/>
                  </a:cubicBezTo>
                  <a:lnTo>
                    <a:pt x="187337" y="285079"/>
                  </a:lnTo>
                  <a:lnTo>
                    <a:pt x="186788" y="288308"/>
                  </a:lnTo>
                  <a:lnTo>
                    <a:pt x="186720" y="288698"/>
                  </a:lnTo>
                  <a:lnTo>
                    <a:pt x="186628" y="289179"/>
                  </a:lnTo>
                  <a:lnTo>
                    <a:pt x="186628" y="289179"/>
                  </a:lnTo>
                  <a:cubicBezTo>
                    <a:pt x="186628" y="289179"/>
                    <a:pt x="186628" y="289247"/>
                    <a:pt x="186628" y="289247"/>
                  </a:cubicBezTo>
                  <a:lnTo>
                    <a:pt x="186628" y="289362"/>
                  </a:lnTo>
                  <a:cubicBezTo>
                    <a:pt x="186628" y="289362"/>
                    <a:pt x="186628" y="289568"/>
                    <a:pt x="186628" y="289568"/>
                  </a:cubicBezTo>
                  <a:lnTo>
                    <a:pt x="186582" y="290392"/>
                  </a:lnTo>
                  <a:lnTo>
                    <a:pt x="186468" y="292041"/>
                  </a:lnTo>
                  <a:lnTo>
                    <a:pt x="186400" y="292843"/>
                  </a:lnTo>
                  <a:lnTo>
                    <a:pt x="186400" y="293255"/>
                  </a:lnTo>
                  <a:cubicBezTo>
                    <a:pt x="186400" y="293255"/>
                    <a:pt x="186400" y="293461"/>
                    <a:pt x="186400" y="293461"/>
                  </a:cubicBezTo>
                  <a:lnTo>
                    <a:pt x="186400" y="293874"/>
                  </a:lnTo>
                  <a:cubicBezTo>
                    <a:pt x="186400" y="293874"/>
                    <a:pt x="186423" y="295522"/>
                    <a:pt x="186423" y="295522"/>
                  </a:cubicBezTo>
                  <a:lnTo>
                    <a:pt x="186423" y="296049"/>
                  </a:lnTo>
                  <a:cubicBezTo>
                    <a:pt x="186423" y="296049"/>
                    <a:pt x="186491" y="296439"/>
                    <a:pt x="186491" y="296439"/>
                  </a:cubicBezTo>
                  <a:lnTo>
                    <a:pt x="186582" y="297492"/>
                  </a:lnTo>
                  <a:lnTo>
                    <a:pt x="186834" y="299324"/>
                  </a:lnTo>
                  <a:cubicBezTo>
                    <a:pt x="186925" y="299897"/>
                    <a:pt x="187063" y="300400"/>
                    <a:pt x="187177" y="300927"/>
                  </a:cubicBezTo>
                  <a:lnTo>
                    <a:pt x="187269" y="301339"/>
                  </a:lnTo>
                  <a:cubicBezTo>
                    <a:pt x="187337" y="301683"/>
                    <a:pt x="187360" y="301683"/>
                    <a:pt x="187406" y="301843"/>
                  </a:cubicBezTo>
                  <a:lnTo>
                    <a:pt x="187634" y="302622"/>
                  </a:lnTo>
                  <a:lnTo>
                    <a:pt x="187909" y="303538"/>
                  </a:lnTo>
                  <a:lnTo>
                    <a:pt x="188229" y="304294"/>
                  </a:lnTo>
                  <a:lnTo>
                    <a:pt x="188549" y="305049"/>
                  </a:lnTo>
                  <a:lnTo>
                    <a:pt x="188618" y="305256"/>
                  </a:lnTo>
                  <a:lnTo>
                    <a:pt x="188709" y="305530"/>
                  </a:lnTo>
                  <a:lnTo>
                    <a:pt x="188778" y="305691"/>
                  </a:lnTo>
                  <a:lnTo>
                    <a:pt x="188938" y="306057"/>
                  </a:lnTo>
                  <a:lnTo>
                    <a:pt x="189281" y="306790"/>
                  </a:lnTo>
                  <a:lnTo>
                    <a:pt x="189441" y="307156"/>
                  </a:lnTo>
                  <a:lnTo>
                    <a:pt x="189555" y="307385"/>
                  </a:lnTo>
                  <a:lnTo>
                    <a:pt x="189555" y="307431"/>
                  </a:lnTo>
                  <a:cubicBezTo>
                    <a:pt x="189555" y="307431"/>
                    <a:pt x="189624" y="307523"/>
                    <a:pt x="189624" y="307523"/>
                  </a:cubicBezTo>
                  <a:lnTo>
                    <a:pt x="189738" y="307706"/>
                  </a:lnTo>
                  <a:cubicBezTo>
                    <a:pt x="189876" y="307935"/>
                    <a:pt x="190013" y="308164"/>
                    <a:pt x="190173" y="308416"/>
                  </a:cubicBezTo>
                  <a:lnTo>
                    <a:pt x="190173" y="308416"/>
                  </a:lnTo>
                  <a:cubicBezTo>
                    <a:pt x="190173" y="308416"/>
                    <a:pt x="190081" y="308531"/>
                    <a:pt x="190081" y="308531"/>
                  </a:cubicBezTo>
                  <a:lnTo>
                    <a:pt x="190081" y="308531"/>
                  </a:lnTo>
                  <a:cubicBezTo>
                    <a:pt x="190081" y="308531"/>
                    <a:pt x="189670" y="308988"/>
                    <a:pt x="189670" y="308988"/>
                  </a:cubicBezTo>
                  <a:lnTo>
                    <a:pt x="189670" y="308988"/>
                  </a:lnTo>
                  <a:lnTo>
                    <a:pt x="189601" y="309103"/>
                  </a:lnTo>
                  <a:lnTo>
                    <a:pt x="189418" y="309355"/>
                  </a:lnTo>
                  <a:lnTo>
                    <a:pt x="188778" y="310409"/>
                  </a:lnTo>
                  <a:lnTo>
                    <a:pt x="188686" y="310546"/>
                  </a:lnTo>
                  <a:lnTo>
                    <a:pt x="188366" y="311004"/>
                  </a:lnTo>
                  <a:lnTo>
                    <a:pt x="188366" y="311004"/>
                  </a:lnTo>
                  <a:cubicBezTo>
                    <a:pt x="188366" y="311004"/>
                    <a:pt x="188366" y="311027"/>
                    <a:pt x="188366" y="311027"/>
                  </a:cubicBezTo>
                  <a:lnTo>
                    <a:pt x="188366" y="311027"/>
                  </a:lnTo>
                  <a:cubicBezTo>
                    <a:pt x="188366" y="311027"/>
                    <a:pt x="188343" y="311141"/>
                    <a:pt x="188343" y="311141"/>
                  </a:cubicBezTo>
                  <a:lnTo>
                    <a:pt x="188229" y="311439"/>
                  </a:lnTo>
                  <a:lnTo>
                    <a:pt x="187772" y="312607"/>
                  </a:lnTo>
                  <a:lnTo>
                    <a:pt x="187657" y="312927"/>
                  </a:lnTo>
                  <a:lnTo>
                    <a:pt x="187497" y="313225"/>
                  </a:lnTo>
                  <a:lnTo>
                    <a:pt x="187497" y="313225"/>
                  </a:lnTo>
                  <a:cubicBezTo>
                    <a:pt x="187497" y="313225"/>
                    <a:pt x="187497" y="313248"/>
                    <a:pt x="187497" y="313248"/>
                  </a:cubicBezTo>
                  <a:lnTo>
                    <a:pt x="187497" y="313248"/>
                  </a:lnTo>
                  <a:cubicBezTo>
                    <a:pt x="187497" y="313248"/>
                    <a:pt x="187497" y="313386"/>
                    <a:pt x="187497" y="313386"/>
                  </a:cubicBezTo>
                  <a:lnTo>
                    <a:pt x="187452" y="313546"/>
                  </a:lnTo>
                  <a:lnTo>
                    <a:pt x="187246" y="314233"/>
                  </a:lnTo>
                  <a:lnTo>
                    <a:pt x="186880" y="315607"/>
                  </a:lnTo>
                  <a:lnTo>
                    <a:pt x="186971" y="315378"/>
                  </a:lnTo>
                  <a:cubicBezTo>
                    <a:pt x="186811" y="315974"/>
                    <a:pt x="186674" y="316592"/>
                    <a:pt x="186560" y="317119"/>
                  </a:cubicBezTo>
                  <a:lnTo>
                    <a:pt x="186491" y="317989"/>
                  </a:lnTo>
                  <a:lnTo>
                    <a:pt x="186491" y="318195"/>
                  </a:lnTo>
                  <a:cubicBezTo>
                    <a:pt x="186491" y="318195"/>
                    <a:pt x="186491" y="318218"/>
                    <a:pt x="186491" y="318218"/>
                  </a:cubicBezTo>
                  <a:lnTo>
                    <a:pt x="186491" y="318218"/>
                  </a:lnTo>
                  <a:cubicBezTo>
                    <a:pt x="186491" y="318218"/>
                    <a:pt x="186468" y="318447"/>
                    <a:pt x="186468" y="318447"/>
                  </a:cubicBezTo>
                  <a:cubicBezTo>
                    <a:pt x="186468" y="319271"/>
                    <a:pt x="186468" y="320096"/>
                    <a:pt x="186468" y="320920"/>
                  </a:cubicBezTo>
                  <a:lnTo>
                    <a:pt x="186468" y="320737"/>
                  </a:lnTo>
                  <a:cubicBezTo>
                    <a:pt x="186468" y="320737"/>
                    <a:pt x="186537" y="321699"/>
                    <a:pt x="186537" y="321699"/>
                  </a:cubicBezTo>
                  <a:cubicBezTo>
                    <a:pt x="186582" y="321997"/>
                    <a:pt x="186582" y="322386"/>
                    <a:pt x="186628" y="322592"/>
                  </a:cubicBezTo>
                  <a:lnTo>
                    <a:pt x="186788" y="323210"/>
                  </a:lnTo>
                  <a:lnTo>
                    <a:pt x="186834" y="323371"/>
                  </a:lnTo>
                  <a:lnTo>
                    <a:pt x="186834" y="323462"/>
                  </a:lnTo>
                  <a:cubicBezTo>
                    <a:pt x="186834" y="323462"/>
                    <a:pt x="186834" y="323508"/>
                    <a:pt x="186834" y="323508"/>
                  </a:cubicBezTo>
                  <a:cubicBezTo>
                    <a:pt x="186834" y="323577"/>
                    <a:pt x="186834" y="323393"/>
                    <a:pt x="186834" y="323645"/>
                  </a:cubicBezTo>
                  <a:lnTo>
                    <a:pt x="186834" y="323645"/>
                  </a:lnTo>
                  <a:cubicBezTo>
                    <a:pt x="186834" y="323645"/>
                    <a:pt x="186925" y="324058"/>
                    <a:pt x="186925" y="324058"/>
                  </a:cubicBezTo>
                  <a:cubicBezTo>
                    <a:pt x="187063" y="324584"/>
                    <a:pt x="187177" y="325043"/>
                    <a:pt x="187337" y="325409"/>
                  </a:cubicBezTo>
                  <a:lnTo>
                    <a:pt x="187452" y="325730"/>
                  </a:lnTo>
                  <a:lnTo>
                    <a:pt x="187452" y="325798"/>
                  </a:lnTo>
                  <a:cubicBezTo>
                    <a:pt x="187452" y="325798"/>
                    <a:pt x="187497" y="325798"/>
                    <a:pt x="187497" y="325798"/>
                  </a:cubicBezTo>
                  <a:lnTo>
                    <a:pt x="187497" y="325798"/>
                  </a:lnTo>
                  <a:cubicBezTo>
                    <a:pt x="187497" y="325798"/>
                    <a:pt x="187566" y="326050"/>
                    <a:pt x="187566" y="326050"/>
                  </a:cubicBezTo>
                  <a:lnTo>
                    <a:pt x="187566" y="326050"/>
                  </a:lnTo>
                  <a:cubicBezTo>
                    <a:pt x="187566" y="326050"/>
                    <a:pt x="187634" y="326210"/>
                    <a:pt x="187634" y="326210"/>
                  </a:cubicBezTo>
                  <a:lnTo>
                    <a:pt x="187955" y="326783"/>
                  </a:lnTo>
                  <a:cubicBezTo>
                    <a:pt x="188183" y="327195"/>
                    <a:pt x="188320" y="327493"/>
                    <a:pt x="188641" y="328020"/>
                  </a:cubicBezTo>
                  <a:lnTo>
                    <a:pt x="189098" y="328730"/>
                  </a:lnTo>
                  <a:lnTo>
                    <a:pt x="189533" y="329211"/>
                  </a:lnTo>
                  <a:lnTo>
                    <a:pt x="189647" y="329325"/>
                  </a:lnTo>
                  <a:cubicBezTo>
                    <a:pt x="189807" y="329531"/>
                    <a:pt x="189761" y="329440"/>
                    <a:pt x="189830" y="329531"/>
                  </a:cubicBezTo>
                  <a:lnTo>
                    <a:pt x="190081" y="329783"/>
                  </a:lnTo>
                  <a:lnTo>
                    <a:pt x="190562" y="330218"/>
                  </a:lnTo>
                  <a:lnTo>
                    <a:pt x="190676" y="330333"/>
                  </a:lnTo>
                  <a:cubicBezTo>
                    <a:pt x="190813" y="330493"/>
                    <a:pt x="190813" y="330447"/>
                    <a:pt x="190905" y="330516"/>
                  </a:cubicBezTo>
                  <a:lnTo>
                    <a:pt x="191225" y="330745"/>
                  </a:lnTo>
                  <a:cubicBezTo>
                    <a:pt x="191454" y="330905"/>
                    <a:pt x="191659" y="331020"/>
                    <a:pt x="191842" y="331111"/>
                  </a:cubicBezTo>
                  <a:lnTo>
                    <a:pt x="192140" y="331203"/>
                  </a:lnTo>
                  <a:lnTo>
                    <a:pt x="192711" y="330768"/>
                  </a:lnTo>
                  <a:cubicBezTo>
                    <a:pt x="193008" y="330539"/>
                    <a:pt x="193329" y="330310"/>
                    <a:pt x="193603" y="330058"/>
                  </a:cubicBezTo>
                  <a:lnTo>
                    <a:pt x="193809" y="329898"/>
                  </a:lnTo>
                  <a:cubicBezTo>
                    <a:pt x="193809" y="329898"/>
                    <a:pt x="193946" y="329806"/>
                    <a:pt x="194015" y="329783"/>
                  </a:cubicBezTo>
                  <a:lnTo>
                    <a:pt x="194426" y="329440"/>
                  </a:lnTo>
                  <a:lnTo>
                    <a:pt x="194792" y="329073"/>
                  </a:lnTo>
                  <a:cubicBezTo>
                    <a:pt x="194792" y="329073"/>
                    <a:pt x="195044" y="328913"/>
                    <a:pt x="195135" y="328821"/>
                  </a:cubicBezTo>
                  <a:cubicBezTo>
                    <a:pt x="195409" y="328592"/>
                    <a:pt x="195615" y="328363"/>
                    <a:pt x="195844" y="328134"/>
                  </a:cubicBezTo>
                  <a:lnTo>
                    <a:pt x="195936" y="328043"/>
                  </a:lnTo>
                  <a:lnTo>
                    <a:pt x="195958" y="328043"/>
                  </a:lnTo>
                  <a:cubicBezTo>
                    <a:pt x="195958" y="328043"/>
                    <a:pt x="195958" y="328043"/>
                    <a:pt x="195958" y="328043"/>
                  </a:cubicBezTo>
                  <a:lnTo>
                    <a:pt x="195958" y="328043"/>
                  </a:lnTo>
                  <a:cubicBezTo>
                    <a:pt x="195958" y="328043"/>
                    <a:pt x="195913" y="328180"/>
                    <a:pt x="196004" y="327883"/>
                  </a:cubicBezTo>
                  <a:lnTo>
                    <a:pt x="196004" y="327883"/>
                  </a:lnTo>
                  <a:lnTo>
                    <a:pt x="196050" y="327836"/>
                  </a:lnTo>
                  <a:lnTo>
                    <a:pt x="196553" y="327310"/>
                  </a:lnTo>
                  <a:cubicBezTo>
                    <a:pt x="196781" y="327058"/>
                    <a:pt x="196987" y="326806"/>
                    <a:pt x="197193" y="326577"/>
                  </a:cubicBezTo>
                  <a:lnTo>
                    <a:pt x="197193" y="326577"/>
                  </a:lnTo>
                  <a:cubicBezTo>
                    <a:pt x="197147" y="326783"/>
                    <a:pt x="197262" y="326256"/>
                    <a:pt x="197262" y="326325"/>
                  </a:cubicBezTo>
                  <a:lnTo>
                    <a:pt x="197262" y="326325"/>
                  </a:lnTo>
                  <a:cubicBezTo>
                    <a:pt x="197262" y="326325"/>
                    <a:pt x="197262" y="326325"/>
                    <a:pt x="197262" y="326325"/>
                  </a:cubicBezTo>
                  <a:lnTo>
                    <a:pt x="197262" y="326325"/>
                  </a:lnTo>
                  <a:cubicBezTo>
                    <a:pt x="197262" y="326325"/>
                    <a:pt x="197308" y="326233"/>
                    <a:pt x="197308" y="326233"/>
                  </a:cubicBezTo>
                  <a:lnTo>
                    <a:pt x="197399" y="326142"/>
                  </a:lnTo>
                  <a:lnTo>
                    <a:pt x="197536" y="325958"/>
                  </a:lnTo>
                  <a:lnTo>
                    <a:pt x="197811" y="325592"/>
                  </a:lnTo>
                  <a:cubicBezTo>
                    <a:pt x="198016" y="325317"/>
                    <a:pt x="198199" y="325111"/>
                    <a:pt x="198382" y="324836"/>
                  </a:cubicBezTo>
                  <a:lnTo>
                    <a:pt x="198291" y="325203"/>
                  </a:lnTo>
                  <a:cubicBezTo>
                    <a:pt x="198474" y="324859"/>
                    <a:pt x="198703" y="324539"/>
                    <a:pt x="198862" y="324218"/>
                  </a:cubicBezTo>
                  <a:lnTo>
                    <a:pt x="199114" y="323783"/>
                  </a:lnTo>
                  <a:lnTo>
                    <a:pt x="199228" y="323577"/>
                  </a:lnTo>
                  <a:lnTo>
                    <a:pt x="199297" y="323485"/>
                  </a:lnTo>
                  <a:lnTo>
                    <a:pt x="199297" y="323417"/>
                  </a:lnTo>
                  <a:cubicBezTo>
                    <a:pt x="199297" y="323417"/>
                    <a:pt x="199343" y="323417"/>
                    <a:pt x="199343" y="323417"/>
                  </a:cubicBezTo>
                  <a:lnTo>
                    <a:pt x="199343" y="323417"/>
                  </a:lnTo>
                  <a:cubicBezTo>
                    <a:pt x="199343" y="323417"/>
                    <a:pt x="199320" y="323531"/>
                    <a:pt x="199297" y="323600"/>
                  </a:cubicBezTo>
                  <a:lnTo>
                    <a:pt x="199297" y="323600"/>
                  </a:lnTo>
                  <a:cubicBezTo>
                    <a:pt x="199297" y="323600"/>
                    <a:pt x="199297" y="323554"/>
                    <a:pt x="199297" y="323554"/>
                  </a:cubicBezTo>
                  <a:cubicBezTo>
                    <a:pt x="199640" y="322867"/>
                    <a:pt x="199983" y="322180"/>
                    <a:pt x="200281" y="321447"/>
                  </a:cubicBezTo>
                  <a:lnTo>
                    <a:pt x="200372" y="320966"/>
                  </a:lnTo>
                  <a:cubicBezTo>
                    <a:pt x="200555" y="320577"/>
                    <a:pt x="200738" y="320165"/>
                    <a:pt x="200875" y="319775"/>
                  </a:cubicBezTo>
                  <a:cubicBezTo>
                    <a:pt x="200943" y="319615"/>
                    <a:pt x="200989" y="319432"/>
                    <a:pt x="201058" y="319271"/>
                  </a:cubicBezTo>
                  <a:lnTo>
                    <a:pt x="204054" y="320989"/>
                  </a:lnTo>
                  <a:lnTo>
                    <a:pt x="204259" y="321104"/>
                  </a:lnTo>
                  <a:lnTo>
                    <a:pt x="204351" y="321172"/>
                  </a:lnTo>
                  <a:lnTo>
                    <a:pt x="204488" y="321241"/>
                  </a:lnTo>
                  <a:lnTo>
                    <a:pt x="204557" y="321287"/>
                  </a:lnTo>
                  <a:lnTo>
                    <a:pt x="205860" y="321813"/>
                  </a:lnTo>
                  <a:lnTo>
                    <a:pt x="207598" y="322523"/>
                  </a:lnTo>
                  <a:lnTo>
                    <a:pt x="208078" y="322729"/>
                  </a:lnTo>
                  <a:lnTo>
                    <a:pt x="208536" y="322867"/>
                  </a:lnTo>
                  <a:lnTo>
                    <a:pt x="209473" y="323165"/>
                  </a:lnTo>
                  <a:cubicBezTo>
                    <a:pt x="210090" y="323348"/>
                    <a:pt x="210685" y="323508"/>
                    <a:pt x="211303" y="323645"/>
                  </a:cubicBezTo>
                  <a:lnTo>
                    <a:pt x="212698" y="323897"/>
                  </a:lnTo>
                  <a:lnTo>
                    <a:pt x="211828" y="322638"/>
                  </a:lnTo>
                  <a:cubicBezTo>
                    <a:pt x="211485" y="322134"/>
                    <a:pt x="211120" y="321653"/>
                    <a:pt x="210731" y="321172"/>
                  </a:cubicBezTo>
                  <a:lnTo>
                    <a:pt x="210182" y="320439"/>
                  </a:lnTo>
                  <a:lnTo>
                    <a:pt x="209908" y="320073"/>
                  </a:lnTo>
                  <a:lnTo>
                    <a:pt x="209839" y="319981"/>
                  </a:lnTo>
                  <a:cubicBezTo>
                    <a:pt x="209839" y="319981"/>
                    <a:pt x="209839" y="319958"/>
                    <a:pt x="209839" y="319913"/>
                  </a:cubicBezTo>
                  <a:lnTo>
                    <a:pt x="209702" y="319729"/>
                  </a:lnTo>
                  <a:lnTo>
                    <a:pt x="208650" y="318241"/>
                  </a:lnTo>
                  <a:lnTo>
                    <a:pt x="208101" y="317531"/>
                  </a:lnTo>
                  <a:lnTo>
                    <a:pt x="207827" y="317164"/>
                  </a:lnTo>
                  <a:lnTo>
                    <a:pt x="207689" y="317004"/>
                  </a:lnTo>
                  <a:lnTo>
                    <a:pt x="207689" y="317004"/>
                  </a:lnTo>
                  <a:cubicBezTo>
                    <a:pt x="207689" y="317004"/>
                    <a:pt x="207689" y="317004"/>
                    <a:pt x="207689" y="317004"/>
                  </a:cubicBezTo>
                  <a:cubicBezTo>
                    <a:pt x="207735" y="317004"/>
                    <a:pt x="207804" y="317096"/>
                    <a:pt x="207804" y="317096"/>
                  </a:cubicBezTo>
                  <a:lnTo>
                    <a:pt x="207804" y="317096"/>
                  </a:lnTo>
                  <a:cubicBezTo>
                    <a:pt x="207804" y="317096"/>
                    <a:pt x="207758" y="317027"/>
                    <a:pt x="207758" y="317027"/>
                  </a:cubicBezTo>
                  <a:lnTo>
                    <a:pt x="207689" y="316913"/>
                  </a:lnTo>
                  <a:cubicBezTo>
                    <a:pt x="207026" y="315905"/>
                    <a:pt x="206386" y="314874"/>
                    <a:pt x="205700" y="313913"/>
                  </a:cubicBezTo>
                  <a:lnTo>
                    <a:pt x="205197" y="313179"/>
                  </a:lnTo>
                  <a:lnTo>
                    <a:pt x="205197" y="313179"/>
                  </a:lnTo>
                  <a:lnTo>
                    <a:pt x="205197" y="313134"/>
                  </a:lnTo>
                  <a:cubicBezTo>
                    <a:pt x="205197" y="313134"/>
                    <a:pt x="205311" y="313271"/>
                    <a:pt x="205380" y="313317"/>
                  </a:cubicBezTo>
                  <a:lnTo>
                    <a:pt x="205380" y="313317"/>
                  </a:lnTo>
                  <a:cubicBezTo>
                    <a:pt x="205380" y="313317"/>
                    <a:pt x="205357" y="313271"/>
                    <a:pt x="205357" y="313271"/>
                  </a:cubicBezTo>
                  <a:lnTo>
                    <a:pt x="205174" y="312996"/>
                  </a:lnTo>
                  <a:lnTo>
                    <a:pt x="204945" y="312584"/>
                  </a:lnTo>
                  <a:lnTo>
                    <a:pt x="204031" y="311027"/>
                  </a:lnTo>
                  <a:lnTo>
                    <a:pt x="204214" y="311279"/>
                  </a:lnTo>
                  <a:cubicBezTo>
                    <a:pt x="203939" y="310706"/>
                    <a:pt x="203642" y="310202"/>
                    <a:pt x="203345" y="309653"/>
                  </a:cubicBezTo>
                  <a:lnTo>
                    <a:pt x="202910" y="308851"/>
                  </a:lnTo>
                  <a:cubicBezTo>
                    <a:pt x="202887" y="308714"/>
                    <a:pt x="202727" y="308416"/>
                    <a:pt x="202658" y="308187"/>
                  </a:cubicBezTo>
                  <a:lnTo>
                    <a:pt x="202087" y="306790"/>
                  </a:lnTo>
                  <a:cubicBezTo>
                    <a:pt x="201996" y="306584"/>
                    <a:pt x="201881" y="306217"/>
                    <a:pt x="201790" y="305966"/>
                  </a:cubicBezTo>
                  <a:lnTo>
                    <a:pt x="201492" y="305072"/>
                  </a:lnTo>
                  <a:lnTo>
                    <a:pt x="201172" y="304202"/>
                  </a:lnTo>
                  <a:lnTo>
                    <a:pt x="201104" y="303996"/>
                  </a:lnTo>
                  <a:lnTo>
                    <a:pt x="201058" y="303882"/>
                  </a:lnTo>
                  <a:lnTo>
                    <a:pt x="201058" y="303882"/>
                  </a:lnTo>
                  <a:cubicBezTo>
                    <a:pt x="201058" y="303882"/>
                    <a:pt x="201104" y="303927"/>
                    <a:pt x="201172" y="304065"/>
                  </a:cubicBezTo>
                  <a:lnTo>
                    <a:pt x="201172" y="304065"/>
                  </a:lnTo>
                  <a:cubicBezTo>
                    <a:pt x="201172" y="304065"/>
                    <a:pt x="201172" y="304065"/>
                    <a:pt x="201172" y="304065"/>
                  </a:cubicBezTo>
                  <a:lnTo>
                    <a:pt x="201172" y="303996"/>
                  </a:lnTo>
                  <a:cubicBezTo>
                    <a:pt x="201172" y="303996"/>
                    <a:pt x="201035" y="303561"/>
                    <a:pt x="201035" y="303561"/>
                  </a:cubicBezTo>
                  <a:lnTo>
                    <a:pt x="200783" y="302668"/>
                  </a:lnTo>
                  <a:lnTo>
                    <a:pt x="200783" y="302668"/>
                  </a:lnTo>
                  <a:cubicBezTo>
                    <a:pt x="200783" y="302668"/>
                    <a:pt x="200829" y="302759"/>
                    <a:pt x="200898" y="302965"/>
                  </a:cubicBezTo>
                  <a:lnTo>
                    <a:pt x="200898" y="302965"/>
                  </a:lnTo>
                  <a:cubicBezTo>
                    <a:pt x="200898" y="302965"/>
                    <a:pt x="200898" y="302897"/>
                    <a:pt x="200898" y="302897"/>
                  </a:cubicBezTo>
                  <a:lnTo>
                    <a:pt x="200898" y="302782"/>
                  </a:lnTo>
                  <a:cubicBezTo>
                    <a:pt x="200898" y="302782"/>
                    <a:pt x="200829" y="302553"/>
                    <a:pt x="200829" y="302553"/>
                  </a:cubicBezTo>
                  <a:lnTo>
                    <a:pt x="200738" y="302118"/>
                  </a:lnTo>
                  <a:lnTo>
                    <a:pt x="200646" y="301660"/>
                  </a:lnTo>
                  <a:cubicBezTo>
                    <a:pt x="200646" y="301660"/>
                    <a:pt x="200646" y="301568"/>
                    <a:pt x="200577" y="301362"/>
                  </a:cubicBezTo>
                  <a:lnTo>
                    <a:pt x="200577" y="301248"/>
                  </a:lnTo>
                  <a:cubicBezTo>
                    <a:pt x="200577" y="301248"/>
                    <a:pt x="200509" y="300744"/>
                    <a:pt x="200509" y="300744"/>
                  </a:cubicBezTo>
                  <a:cubicBezTo>
                    <a:pt x="200486" y="300630"/>
                    <a:pt x="200463" y="300286"/>
                    <a:pt x="200463" y="300034"/>
                  </a:cubicBezTo>
                  <a:lnTo>
                    <a:pt x="200395" y="299232"/>
                  </a:lnTo>
                  <a:lnTo>
                    <a:pt x="200303" y="298797"/>
                  </a:lnTo>
                  <a:cubicBezTo>
                    <a:pt x="200349" y="298660"/>
                    <a:pt x="200372" y="298545"/>
                    <a:pt x="200372" y="298431"/>
                  </a:cubicBezTo>
                  <a:lnTo>
                    <a:pt x="200372" y="298270"/>
                  </a:lnTo>
                  <a:cubicBezTo>
                    <a:pt x="200372" y="298270"/>
                    <a:pt x="200395" y="297858"/>
                    <a:pt x="200395" y="297858"/>
                  </a:cubicBezTo>
                  <a:lnTo>
                    <a:pt x="200395" y="297011"/>
                  </a:lnTo>
                  <a:cubicBezTo>
                    <a:pt x="200395" y="297011"/>
                    <a:pt x="200395" y="297011"/>
                    <a:pt x="200395" y="297034"/>
                  </a:cubicBezTo>
                  <a:lnTo>
                    <a:pt x="200395" y="297080"/>
                  </a:lnTo>
                  <a:cubicBezTo>
                    <a:pt x="200395" y="297080"/>
                    <a:pt x="200395" y="296851"/>
                    <a:pt x="200395" y="296851"/>
                  </a:cubicBezTo>
                  <a:lnTo>
                    <a:pt x="200395" y="296690"/>
                  </a:lnTo>
                  <a:cubicBezTo>
                    <a:pt x="200395" y="296690"/>
                    <a:pt x="200395" y="296759"/>
                    <a:pt x="200395" y="296759"/>
                  </a:cubicBezTo>
                  <a:lnTo>
                    <a:pt x="200395" y="296622"/>
                  </a:lnTo>
                  <a:cubicBezTo>
                    <a:pt x="200395" y="296622"/>
                    <a:pt x="200577" y="295202"/>
                    <a:pt x="200577" y="295202"/>
                  </a:cubicBezTo>
                  <a:lnTo>
                    <a:pt x="200646" y="294469"/>
                  </a:lnTo>
                  <a:lnTo>
                    <a:pt x="200646" y="294079"/>
                  </a:lnTo>
                  <a:cubicBezTo>
                    <a:pt x="200646" y="294079"/>
                    <a:pt x="200692" y="293988"/>
                    <a:pt x="200692" y="293988"/>
                  </a:cubicBezTo>
                  <a:cubicBezTo>
                    <a:pt x="200692" y="294034"/>
                    <a:pt x="200692" y="294148"/>
                    <a:pt x="200692" y="294125"/>
                  </a:cubicBezTo>
                  <a:lnTo>
                    <a:pt x="200692" y="294125"/>
                  </a:lnTo>
                  <a:lnTo>
                    <a:pt x="200692" y="294034"/>
                  </a:lnTo>
                  <a:cubicBezTo>
                    <a:pt x="200692" y="294034"/>
                    <a:pt x="200738" y="293874"/>
                    <a:pt x="200738" y="293874"/>
                  </a:cubicBezTo>
                  <a:cubicBezTo>
                    <a:pt x="200852" y="293209"/>
                    <a:pt x="200967" y="292522"/>
                    <a:pt x="201081" y="291858"/>
                  </a:cubicBezTo>
                  <a:lnTo>
                    <a:pt x="201721" y="289018"/>
                  </a:lnTo>
                  <a:cubicBezTo>
                    <a:pt x="201835" y="288560"/>
                    <a:pt x="201996" y="288079"/>
                    <a:pt x="202133" y="287598"/>
                  </a:cubicBezTo>
                  <a:lnTo>
                    <a:pt x="202521" y="286156"/>
                  </a:lnTo>
                  <a:lnTo>
                    <a:pt x="203299" y="283270"/>
                  </a:lnTo>
                  <a:lnTo>
                    <a:pt x="203482" y="282537"/>
                  </a:lnTo>
                  <a:lnTo>
                    <a:pt x="203665" y="281758"/>
                  </a:lnTo>
                  <a:lnTo>
                    <a:pt x="204008" y="280293"/>
                  </a:lnTo>
                  <a:cubicBezTo>
                    <a:pt x="204214" y="279331"/>
                    <a:pt x="204442" y="278369"/>
                    <a:pt x="204625" y="277384"/>
                  </a:cubicBezTo>
                  <a:lnTo>
                    <a:pt x="204945" y="275644"/>
                  </a:lnTo>
                  <a:cubicBezTo>
                    <a:pt x="205677" y="276148"/>
                    <a:pt x="206409" y="276651"/>
                    <a:pt x="207118" y="277109"/>
                  </a:cubicBezTo>
                  <a:lnTo>
                    <a:pt x="209885" y="278735"/>
                  </a:lnTo>
                  <a:lnTo>
                    <a:pt x="211280" y="279583"/>
                  </a:lnTo>
                  <a:lnTo>
                    <a:pt x="211966" y="280018"/>
                  </a:lnTo>
                  <a:lnTo>
                    <a:pt x="212149" y="280109"/>
                  </a:lnTo>
                  <a:lnTo>
                    <a:pt x="212286" y="280178"/>
                  </a:lnTo>
                  <a:lnTo>
                    <a:pt x="212309" y="280178"/>
                  </a:lnTo>
                  <a:cubicBezTo>
                    <a:pt x="212309" y="280178"/>
                    <a:pt x="212355" y="280224"/>
                    <a:pt x="212355" y="280224"/>
                  </a:cubicBezTo>
                  <a:lnTo>
                    <a:pt x="212446" y="280270"/>
                  </a:lnTo>
                  <a:lnTo>
                    <a:pt x="212835" y="280453"/>
                  </a:lnTo>
                  <a:lnTo>
                    <a:pt x="218963" y="283408"/>
                  </a:lnTo>
                  <a:lnTo>
                    <a:pt x="225000" y="285675"/>
                  </a:lnTo>
                  <a:lnTo>
                    <a:pt x="225366" y="285812"/>
                  </a:lnTo>
                  <a:lnTo>
                    <a:pt x="225549" y="285881"/>
                  </a:lnTo>
                  <a:lnTo>
                    <a:pt x="225824" y="285995"/>
                  </a:lnTo>
                  <a:lnTo>
                    <a:pt x="225869" y="285995"/>
                  </a:lnTo>
                  <a:cubicBezTo>
                    <a:pt x="225869" y="285995"/>
                    <a:pt x="225961" y="286041"/>
                    <a:pt x="225961" y="286041"/>
                  </a:cubicBezTo>
                  <a:lnTo>
                    <a:pt x="226738" y="286247"/>
                  </a:lnTo>
                  <a:lnTo>
                    <a:pt x="228293" y="286682"/>
                  </a:lnTo>
                  <a:lnTo>
                    <a:pt x="231403" y="287553"/>
                  </a:lnTo>
                  <a:lnTo>
                    <a:pt x="232181" y="287759"/>
                  </a:lnTo>
                  <a:lnTo>
                    <a:pt x="232226" y="287759"/>
                  </a:lnTo>
                  <a:cubicBezTo>
                    <a:pt x="232226" y="287759"/>
                    <a:pt x="231929" y="287644"/>
                    <a:pt x="232089" y="287713"/>
                  </a:cubicBezTo>
                  <a:lnTo>
                    <a:pt x="232089" y="287713"/>
                  </a:lnTo>
                  <a:cubicBezTo>
                    <a:pt x="232089" y="287713"/>
                    <a:pt x="232364" y="287805"/>
                    <a:pt x="232364" y="287805"/>
                  </a:cubicBezTo>
                  <a:lnTo>
                    <a:pt x="232753" y="287942"/>
                  </a:lnTo>
                  <a:lnTo>
                    <a:pt x="237326" y="289453"/>
                  </a:lnTo>
                  <a:cubicBezTo>
                    <a:pt x="239156" y="290072"/>
                    <a:pt x="241122" y="290988"/>
                    <a:pt x="242929" y="291881"/>
                  </a:cubicBezTo>
                  <a:cubicBezTo>
                    <a:pt x="243821" y="292316"/>
                    <a:pt x="244644" y="292820"/>
                    <a:pt x="245513" y="293301"/>
                  </a:cubicBezTo>
                  <a:cubicBezTo>
                    <a:pt x="246359" y="293874"/>
                    <a:pt x="247388" y="294561"/>
                    <a:pt x="248051" y="295087"/>
                  </a:cubicBezTo>
                  <a:cubicBezTo>
                    <a:pt x="249583" y="296347"/>
                    <a:pt x="251161" y="297744"/>
                    <a:pt x="252281" y="299232"/>
                  </a:cubicBezTo>
                  <a:cubicBezTo>
                    <a:pt x="252556" y="299622"/>
                    <a:pt x="252876" y="299943"/>
                    <a:pt x="253151" y="300378"/>
                  </a:cubicBezTo>
                  <a:lnTo>
                    <a:pt x="253974" y="301752"/>
                  </a:lnTo>
                  <a:lnTo>
                    <a:pt x="254317" y="302324"/>
                  </a:lnTo>
                  <a:lnTo>
                    <a:pt x="254660" y="303034"/>
                  </a:lnTo>
                  <a:cubicBezTo>
                    <a:pt x="254911" y="303538"/>
                    <a:pt x="255003" y="303882"/>
                    <a:pt x="255186" y="304294"/>
                  </a:cubicBezTo>
                  <a:lnTo>
                    <a:pt x="255186" y="304294"/>
                  </a:lnTo>
                  <a:cubicBezTo>
                    <a:pt x="255186" y="304294"/>
                    <a:pt x="255735" y="306057"/>
                    <a:pt x="255735" y="306057"/>
                  </a:cubicBezTo>
                  <a:lnTo>
                    <a:pt x="255872" y="306515"/>
                  </a:lnTo>
                  <a:lnTo>
                    <a:pt x="255918" y="306675"/>
                  </a:lnTo>
                  <a:lnTo>
                    <a:pt x="255986" y="306905"/>
                  </a:lnTo>
                  <a:lnTo>
                    <a:pt x="256215" y="307752"/>
                  </a:lnTo>
                  <a:lnTo>
                    <a:pt x="256535" y="309859"/>
                  </a:lnTo>
                  <a:lnTo>
                    <a:pt x="256649" y="312836"/>
                  </a:lnTo>
                  <a:lnTo>
                    <a:pt x="256695" y="314462"/>
                  </a:lnTo>
                  <a:cubicBezTo>
                    <a:pt x="256695" y="315035"/>
                    <a:pt x="256787" y="315493"/>
                    <a:pt x="256809" y="316042"/>
                  </a:cubicBezTo>
                  <a:cubicBezTo>
                    <a:pt x="256992" y="317096"/>
                    <a:pt x="257084" y="318264"/>
                    <a:pt x="257358" y="319248"/>
                  </a:cubicBezTo>
                  <a:lnTo>
                    <a:pt x="257724" y="320783"/>
                  </a:lnTo>
                  <a:lnTo>
                    <a:pt x="258273" y="322340"/>
                  </a:lnTo>
                  <a:cubicBezTo>
                    <a:pt x="258433" y="322844"/>
                    <a:pt x="258684" y="323348"/>
                    <a:pt x="258913" y="323852"/>
                  </a:cubicBezTo>
                  <a:cubicBezTo>
                    <a:pt x="259165" y="324355"/>
                    <a:pt x="259371" y="324836"/>
                    <a:pt x="259691" y="325317"/>
                  </a:cubicBezTo>
                  <a:cubicBezTo>
                    <a:pt x="259988" y="325775"/>
                    <a:pt x="260285" y="326302"/>
                    <a:pt x="260605" y="326692"/>
                  </a:cubicBezTo>
                  <a:cubicBezTo>
                    <a:pt x="260949" y="327104"/>
                    <a:pt x="261200" y="327470"/>
                    <a:pt x="261635" y="327928"/>
                  </a:cubicBezTo>
                  <a:cubicBezTo>
                    <a:pt x="262023" y="328318"/>
                    <a:pt x="262389" y="328730"/>
                    <a:pt x="262823" y="329073"/>
                  </a:cubicBezTo>
                  <a:cubicBezTo>
                    <a:pt x="263258" y="329417"/>
                    <a:pt x="263670" y="329760"/>
                    <a:pt x="264173" y="330035"/>
                  </a:cubicBezTo>
                  <a:cubicBezTo>
                    <a:pt x="264676" y="330379"/>
                    <a:pt x="265065" y="330562"/>
                    <a:pt x="265614" y="330837"/>
                  </a:cubicBezTo>
                  <a:cubicBezTo>
                    <a:pt x="266139" y="331020"/>
                    <a:pt x="266711" y="331295"/>
                    <a:pt x="267191" y="331363"/>
                  </a:cubicBezTo>
                  <a:lnTo>
                    <a:pt x="269318" y="331707"/>
                  </a:lnTo>
                  <a:lnTo>
                    <a:pt x="267580" y="330310"/>
                  </a:lnTo>
                  <a:cubicBezTo>
                    <a:pt x="267352" y="330104"/>
                    <a:pt x="266963" y="329692"/>
                    <a:pt x="266643" y="329371"/>
                  </a:cubicBezTo>
                  <a:close/>
                  <a:moveTo>
                    <a:pt x="221456" y="179526"/>
                  </a:moveTo>
                  <a:cubicBezTo>
                    <a:pt x="221867" y="179640"/>
                    <a:pt x="222302" y="179777"/>
                    <a:pt x="222713" y="179961"/>
                  </a:cubicBezTo>
                  <a:cubicBezTo>
                    <a:pt x="222325" y="180167"/>
                    <a:pt x="221753" y="180579"/>
                    <a:pt x="220930" y="181358"/>
                  </a:cubicBezTo>
                  <a:cubicBezTo>
                    <a:pt x="221113" y="180785"/>
                    <a:pt x="221296" y="180167"/>
                    <a:pt x="221456" y="179526"/>
                  </a:cubicBezTo>
                  <a:close/>
                  <a:moveTo>
                    <a:pt x="46266" y="338875"/>
                  </a:moveTo>
                  <a:cubicBezTo>
                    <a:pt x="47112" y="338875"/>
                    <a:pt x="47661" y="339081"/>
                    <a:pt x="48027" y="339241"/>
                  </a:cubicBezTo>
                  <a:cubicBezTo>
                    <a:pt x="48484" y="339448"/>
                    <a:pt x="48736" y="339631"/>
                    <a:pt x="48896" y="339768"/>
                  </a:cubicBezTo>
                  <a:lnTo>
                    <a:pt x="45351" y="341623"/>
                  </a:lnTo>
                  <a:cubicBezTo>
                    <a:pt x="44963" y="341051"/>
                    <a:pt x="44711" y="340570"/>
                    <a:pt x="44437" y="340066"/>
                  </a:cubicBezTo>
                  <a:cubicBezTo>
                    <a:pt x="44345" y="339883"/>
                    <a:pt x="44231" y="339677"/>
                    <a:pt x="44139" y="339493"/>
                  </a:cubicBezTo>
                  <a:cubicBezTo>
                    <a:pt x="44825" y="339081"/>
                    <a:pt x="45649" y="338852"/>
                    <a:pt x="46289" y="338875"/>
                  </a:cubicBezTo>
                  <a:close/>
                  <a:moveTo>
                    <a:pt x="177390" y="216099"/>
                  </a:moveTo>
                  <a:cubicBezTo>
                    <a:pt x="175217" y="214199"/>
                    <a:pt x="173228" y="212069"/>
                    <a:pt x="171375" y="209824"/>
                  </a:cubicBezTo>
                  <a:cubicBezTo>
                    <a:pt x="170346" y="208450"/>
                    <a:pt x="169294" y="207076"/>
                    <a:pt x="168448" y="205679"/>
                  </a:cubicBezTo>
                  <a:cubicBezTo>
                    <a:pt x="168769" y="205588"/>
                    <a:pt x="169089" y="205542"/>
                    <a:pt x="169409" y="205450"/>
                  </a:cubicBezTo>
                  <a:lnTo>
                    <a:pt x="171764" y="204672"/>
                  </a:lnTo>
                  <a:lnTo>
                    <a:pt x="173685" y="203893"/>
                  </a:lnTo>
                  <a:cubicBezTo>
                    <a:pt x="175172" y="203275"/>
                    <a:pt x="176429" y="202611"/>
                    <a:pt x="177824" y="201969"/>
                  </a:cubicBezTo>
                  <a:cubicBezTo>
                    <a:pt x="177824" y="201969"/>
                    <a:pt x="177824" y="201969"/>
                    <a:pt x="177847" y="201969"/>
                  </a:cubicBezTo>
                  <a:lnTo>
                    <a:pt x="177390" y="216122"/>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6" name="Freeform: Shape 2097">
              <a:extLst>
                <a:ext uri="{FF2B5EF4-FFF2-40B4-BE49-F238E27FC236}">
                  <a16:creationId xmlns:a16="http://schemas.microsoft.com/office/drawing/2014/main" id="{1E283CF3-D494-1891-EFD1-57B55CB3348B}"/>
                </a:ext>
              </a:extLst>
            </p:cNvPr>
            <p:cNvSpPr/>
            <p:nvPr/>
          </p:nvSpPr>
          <p:spPr>
            <a:xfrm>
              <a:off x="5386471" y="3763532"/>
              <a:ext cx="22867" cy="10"/>
            </a:xfrm>
            <a:custGeom>
              <a:avLst/>
              <a:gdLst>
                <a:gd name="connsiteX0" fmla="*/ 0 w 22867"/>
                <a:gd name="connsiteY0" fmla="*/ 10 h 10"/>
                <a:gd name="connsiteX1" fmla="*/ 0 w 22867"/>
                <a:gd name="connsiteY1" fmla="*/ 10 h 10"/>
                <a:gd name="connsiteX2" fmla="*/ 0 w 22867"/>
                <a:gd name="connsiteY2" fmla="*/ 10 h 10"/>
              </a:gdLst>
              <a:ahLst/>
              <a:cxnLst>
                <a:cxn ang="0">
                  <a:pos x="connsiteX0" y="connsiteY0"/>
                </a:cxn>
                <a:cxn ang="0">
                  <a:pos x="connsiteX1" y="connsiteY1"/>
                </a:cxn>
                <a:cxn ang="0">
                  <a:pos x="connsiteX2" y="connsiteY2"/>
                </a:cxn>
              </a:cxnLst>
              <a:rect l="l" t="t" r="r" b="b"/>
              <a:pathLst>
                <a:path w="22867" h="10">
                  <a:moveTo>
                    <a:pt x="0" y="10"/>
                  </a:moveTo>
                  <a:cubicBezTo>
                    <a:pt x="0" y="10"/>
                    <a:pt x="0" y="-13"/>
                    <a:pt x="0" y="10"/>
                  </a:cubicBezTo>
                  <a:lnTo>
                    <a:pt x="0" y="1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7" name="Freeform: Shape 2098">
              <a:extLst>
                <a:ext uri="{FF2B5EF4-FFF2-40B4-BE49-F238E27FC236}">
                  <a16:creationId xmlns:a16="http://schemas.microsoft.com/office/drawing/2014/main" id="{260F84FD-18CD-2541-9E23-BA9C5D2ADE8A}"/>
                </a:ext>
              </a:extLst>
            </p:cNvPr>
            <p:cNvSpPr/>
            <p:nvPr/>
          </p:nvSpPr>
          <p:spPr>
            <a:xfrm>
              <a:off x="5334767" y="3882531"/>
              <a:ext cx="22867" cy="30"/>
            </a:xfrm>
            <a:custGeom>
              <a:avLst/>
              <a:gdLst>
                <a:gd name="connsiteX0" fmla="*/ 0 w 22867"/>
                <a:gd name="connsiteY0" fmla="*/ 31 h 30"/>
                <a:gd name="connsiteX1" fmla="*/ 0 w 22867"/>
                <a:gd name="connsiteY1" fmla="*/ 31 h 30"/>
                <a:gd name="connsiteX2" fmla="*/ 0 w 22867"/>
                <a:gd name="connsiteY2" fmla="*/ 31 h 30"/>
              </a:gdLst>
              <a:ahLst/>
              <a:cxnLst>
                <a:cxn ang="0">
                  <a:pos x="connsiteX0" y="connsiteY0"/>
                </a:cxn>
                <a:cxn ang="0">
                  <a:pos x="connsiteX1" y="connsiteY1"/>
                </a:cxn>
                <a:cxn ang="0">
                  <a:pos x="connsiteX2" y="connsiteY2"/>
                </a:cxn>
              </a:cxnLst>
              <a:rect l="l" t="t" r="r" b="b"/>
              <a:pathLst>
                <a:path w="22867" h="30">
                  <a:moveTo>
                    <a:pt x="0" y="31"/>
                  </a:moveTo>
                  <a:cubicBezTo>
                    <a:pt x="0" y="31"/>
                    <a:pt x="0" y="-38"/>
                    <a:pt x="0" y="31"/>
                  </a:cubicBezTo>
                  <a:lnTo>
                    <a:pt x="0" y="31"/>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8" name="Freeform: Shape 2099">
              <a:extLst>
                <a:ext uri="{FF2B5EF4-FFF2-40B4-BE49-F238E27FC236}">
                  <a16:creationId xmlns:a16="http://schemas.microsoft.com/office/drawing/2014/main" id="{ABDF4C12-BA79-3EC0-4717-E7307BCA63C2}"/>
                </a:ext>
              </a:extLst>
            </p:cNvPr>
            <p:cNvSpPr/>
            <p:nvPr/>
          </p:nvSpPr>
          <p:spPr>
            <a:xfrm>
              <a:off x="5349151" y="3755595"/>
              <a:ext cx="68" cy="45"/>
            </a:xfrm>
            <a:custGeom>
              <a:avLst/>
              <a:gdLst>
                <a:gd name="connsiteX0" fmla="*/ 0 w 68"/>
                <a:gd name="connsiteY0" fmla="*/ 46 h 45"/>
                <a:gd name="connsiteX1" fmla="*/ 68 w 68"/>
                <a:gd name="connsiteY1" fmla="*/ 0 h 45"/>
                <a:gd name="connsiteX2" fmla="*/ 68 w 68"/>
                <a:gd name="connsiteY2" fmla="*/ 0 h 45"/>
                <a:gd name="connsiteX3" fmla="*/ 0 w 68"/>
                <a:gd name="connsiteY3" fmla="*/ 46 h 45"/>
              </a:gdLst>
              <a:ahLst/>
              <a:cxnLst>
                <a:cxn ang="0">
                  <a:pos x="connsiteX0" y="connsiteY0"/>
                </a:cxn>
                <a:cxn ang="0">
                  <a:pos x="connsiteX1" y="connsiteY1"/>
                </a:cxn>
                <a:cxn ang="0">
                  <a:pos x="connsiteX2" y="connsiteY2"/>
                </a:cxn>
                <a:cxn ang="0">
                  <a:pos x="connsiteX3" y="connsiteY3"/>
                </a:cxn>
              </a:cxnLst>
              <a:rect l="l" t="t" r="r" b="b"/>
              <a:pathLst>
                <a:path w="68" h="45">
                  <a:moveTo>
                    <a:pt x="0" y="46"/>
                  </a:moveTo>
                  <a:lnTo>
                    <a:pt x="68" y="0"/>
                  </a:lnTo>
                  <a:lnTo>
                    <a:pt x="68" y="0"/>
                  </a:lnTo>
                  <a:lnTo>
                    <a:pt x="0" y="4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09" name="Freeform: Shape 2100">
              <a:extLst>
                <a:ext uri="{FF2B5EF4-FFF2-40B4-BE49-F238E27FC236}">
                  <a16:creationId xmlns:a16="http://schemas.microsoft.com/office/drawing/2014/main" id="{D3C87F15-0346-9358-23B9-7B90D6FBD3B5}"/>
                </a:ext>
              </a:extLst>
            </p:cNvPr>
            <p:cNvSpPr/>
            <p:nvPr/>
          </p:nvSpPr>
          <p:spPr>
            <a:xfrm>
              <a:off x="5364587" y="3751221"/>
              <a:ext cx="45" cy="22"/>
            </a:xfrm>
            <a:custGeom>
              <a:avLst/>
              <a:gdLst>
                <a:gd name="connsiteX0" fmla="*/ 0 w 45"/>
                <a:gd name="connsiteY0" fmla="*/ 23 h 22"/>
                <a:gd name="connsiteX1" fmla="*/ 0 w 45"/>
                <a:gd name="connsiteY1" fmla="*/ 0 h 22"/>
                <a:gd name="connsiteX2" fmla="*/ 46 w 45"/>
                <a:gd name="connsiteY2" fmla="*/ 23 h 22"/>
                <a:gd name="connsiteX3" fmla="*/ 0 w 45"/>
                <a:gd name="connsiteY3" fmla="*/ 23 h 22"/>
              </a:gdLst>
              <a:ahLst/>
              <a:cxnLst>
                <a:cxn ang="0">
                  <a:pos x="connsiteX0" y="connsiteY0"/>
                </a:cxn>
                <a:cxn ang="0">
                  <a:pos x="connsiteX1" y="connsiteY1"/>
                </a:cxn>
                <a:cxn ang="0">
                  <a:pos x="connsiteX2" y="connsiteY2"/>
                </a:cxn>
                <a:cxn ang="0">
                  <a:pos x="connsiteX3" y="connsiteY3"/>
                </a:cxn>
              </a:cxnLst>
              <a:rect l="l" t="t" r="r" b="b"/>
              <a:pathLst>
                <a:path w="45" h="22">
                  <a:moveTo>
                    <a:pt x="0" y="23"/>
                  </a:moveTo>
                  <a:lnTo>
                    <a:pt x="0" y="0"/>
                  </a:lnTo>
                  <a:lnTo>
                    <a:pt x="46" y="23"/>
                  </a:lnTo>
                  <a:lnTo>
                    <a:pt x="0"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0" name="Freeform: Shape 2101">
              <a:extLst>
                <a:ext uri="{FF2B5EF4-FFF2-40B4-BE49-F238E27FC236}">
                  <a16:creationId xmlns:a16="http://schemas.microsoft.com/office/drawing/2014/main" id="{6FB09153-1729-F0EA-BD86-B8C54EC29399}"/>
                </a:ext>
              </a:extLst>
            </p:cNvPr>
            <p:cNvSpPr/>
            <p:nvPr/>
          </p:nvSpPr>
          <p:spPr>
            <a:xfrm>
              <a:off x="5353020" y="3638224"/>
              <a:ext cx="40" cy="40"/>
            </a:xfrm>
            <a:custGeom>
              <a:avLst/>
              <a:gdLst>
                <a:gd name="connsiteX0" fmla="*/ 41 w 40"/>
                <a:gd name="connsiteY0" fmla="*/ 0 h 40"/>
                <a:gd name="connsiteX1" fmla="*/ 41 w 40"/>
                <a:gd name="connsiteY1" fmla="*/ 0 h 40"/>
                <a:gd name="connsiteX2" fmla="*/ 41 w 40"/>
                <a:gd name="connsiteY2" fmla="*/ 0 h 40"/>
              </a:gdLst>
              <a:ahLst/>
              <a:cxnLst>
                <a:cxn ang="0">
                  <a:pos x="connsiteX0" y="connsiteY0"/>
                </a:cxn>
                <a:cxn ang="0">
                  <a:pos x="connsiteX1" y="connsiteY1"/>
                </a:cxn>
                <a:cxn ang="0">
                  <a:pos x="connsiteX2" y="connsiteY2"/>
                </a:cxn>
              </a:cxnLst>
              <a:rect l="l" t="t" r="r" b="b"/>
              <a:pathLst>
                <a:path w="40" h="40">
                  <a:moveTo>
                    <a:pt x="41" y="0"/>
                  </a:moveTo>
                  <a:lnTo>
                    <a:pt x="41" y="0"/>
                  </a:lnTo>
                  <a:cubicBezTo>
                    <a:pt x="41" y="0"/>
                    <a:pt x="-51" y="92"/>
                    <a:pt x="41"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1" name="Freeform: Shape 2102">
              <a:extLst>
                <a:ext uri="{FF2B5EF4-FFF2-40B4-BE49-F238E27FC236}">
                  <a16:creationId xmlns:a16="http://schemas.microsoft.com/office/drawing/2014/main" id="{A046C489-035E-18AA-6807-CE3B4EE198CB}"/>
                </a:ext>
              </a:extLst>
            </p:cNvPr>
            <p:cNvSpPr/>
            <p:nvPr/>
          </p:nvSpPr>
          <p:spPr>
            <a:xfrm>
              <a:off x="5172315" y="3839483"/>
              <a:ext cx="68" cy="137"/>
            </a:xfrm>
            <a:custGeom>
              <a:avLst/>
              <a:gdLst>
                <a:gd name="connsiteX0" fmla="*/ 69 w 68"/>
                <a:gd name="connsiteY0" fmla="*/ 0 h 137"/>
                <a:gd name="connsiteX1" fmla="*/ 46 w 68"/>
                <a:gd name="connsiteY1" fmla="*/ 23 h 137"/>
                <a:gd name="connsiteX2" fmla="*/ 23 w 68"/>
                <a:gd name="connsiteY2" fmla="*/ 115 h 137"/>
                <a:gd name="connsiteX3" fmla="*/ 0 w 68"/>
                <a:gd name="connsiteY3" fmla="*/ 138 h 137"/>
                <a:gd name="connsiteX4" fmla="*/ 69 w 68"/>
                <a:gd name="connsiteY4" fmla="*/ 0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 h="137">
                  <a:moveTo>
                    <a:pt x="69" y="0"/>
                  </a:moveTo>
                  <a:lnTo>
                    <a:pt x="46" y="23"/>
                  </a:lnTo>
                  <a:lnTo>
                    <a:pt x="23" y="115"/>
                  </a:lnTo>
                  <a:lnTo>
                    <a:pt x="0" y="138"/>
                  </a:lnTo>
                  <a:lnTo>
                    <a:pt x="69"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2" name="Freeform: Shape 2103">
              <a:extLst>
                <a:ext uri="{FF2B5EF4-FFF2-40B4-BE49-F238E27FC236}">
                  <a16:creationId xmlns:a16="http://schemas.microsoft.com/office/drawing/2014/main" id="{E277F829-B840-7328-F5C1-C10389D3770C}"/>
                </a:ext>
              </a:extLst>
            </p:cNvPr>
            <p:cNvSpPr/>
            <p:nvPr/>
          </p:nvSpPr>
          <p:spPr>
            <a:xfrm>
              <a:off x="5194679" y="3910250"/>
              <a:ext cx="45" cy="68"/>
            </a:xfrm>
            <a:custGeom>
              <a:avLst/>
              <a:gdLst>
                <a:gd name="connsiteX0" fmla="*/ 46 w 45"/>
                <a:gd name="connsiteY0" fmla="*/ 68 h 68"/>
                <a:gd name="connsiteX1" fmla="*/ 0 w 45"/>
                <a:gd name="connsiteY1" fmla="*/ 0 h 68"/>
                <a:gd name="connsiteX2" fmla="*/ 46 w 45"/>
                <a:gd name="connsiteY2" fmla="*/ 46 h 68"/>
                <a:gd name="connsiteX3" fmla="*/ 46 w 45"/>
                <a:gd name="connsiteY3" fmla="*/ 68 h 68"/>
              </a:gdLst>
              <a:ahLst/>
              <a:cxnLst>
                <a:cxn ang="0">
                  <a:pos x="connsiteX0" y="connsiteY0"/>
                </a:cxn>
                <a:cxn ang="0">
                  <a:pos x="connsiteX1" y="connsiteY1"/>
                </a:cxn>
                <a:cxn ang="0">
                  <a:pos x="connsiteX2" y="connsiteY2"/>
                </a:cxn>
                <a:cxn ang="0">
                  <a:pos x="connsiteX3" y="connsiteY3"/>
                </a:cxn>
              </a:cxnLst>
              <a:rect l="l" t="t" r="r" b="b"/>
              <a:pathLst>
                <a:path w="45" h="68">
                  <a:moveTo>
                    <a:pt x="46" y="68"/>
                  </a:moveTo>
                  <a:lnTo>
                    <a:pt x="0" y="0"/>
                  </a:lnTo>
                  <a:lnTo>
                    <a:pt x="46" y="46"/>
                  </a:lnTo>
                  <a:lnTo>
                    <a:pt x="46" y="68"/>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3" name="Freeform: Shape 2104">
              <a:extLst>
                <a:ext uri="{FF2B5EF4-FFF2-40B4-BE49-F238E27FC236}">
                  <a16:creationId xmlns:a16="http://schemas.microsoft.com/office/drawing/2014/main" id="{F7D8B73B-9888-5A2C-F5E1-30930F3F810B}"/>
                </a:ext>
              </a:extLst>
            </p:cNvPr>
            <p:cNvSpPr/>
            <p:nvPr/>
          </p:nvSpPr>
          <p:spPr>
            <a:xfrm rot="19396559">
              <a:off x="5194516" y="3909986"/>
              <a:ext cx="68" cy="183"/>
            </a:xfrm>
            <a:custGeom>
              <a:avLst/>
              <a:gdLst>
                <a:gd name="connsiteX0" fmla="*/ 0 w 68"/>
                <a:gd name="connsiteY0" fmla="*/ 0 h 183"/>
                <a:gd name="connsiteX1" fmla="*/ 69 w 68"/>
                <a:gd name="connsiteY1" fmla="*/ 0 h 183"/>
                <a:gd name="connsiteX2" fmla="*/ 69 w 68"/>
                <a:gd name="connsiteY2" fmla="*/ 183 h 183"/>
                <a:gd name="connsiteX3" fmla="*/ 0 w 68"/>
                <a:gd name="connsiteY3" fmla="*/ 183 h 183"/>
              </a:gdLst>
              <a:ahLst/>
              <a:cxnLst>
                <a:cxn ang="0">
                  <a:pos x="connsiteX0" y="connsiteY0"/>
                </a:cxn>
                <a:cxn ang="0">
                  <a:pos x="connsiteX1" y="connsiteY1"/>
                </a:cxn>
                <a:cxn ang="0">
                  <a:pos x="connsiteX2" y="connsiteY2"/>
                </a:cxn>
                <a:cxn ang="0">
                  <a:pos x="connsiteX3" y="connsiteY3"/>
                </a:cxn>
              </a:cxnLst>
              <a:rect l="l" t="t" r="r" b="b"/>
              <a:pathLst>
                <a:path w="68" h="183">
                  <a:moveTo>
                    <a:pt x="0" y="0"/>
                  </a:moveTo>
                  <a:lnTo>
                    <a:pt x="69" y="0"/>
                  </a:lnTo>
                  <a:lnTo>
                    <a:pt x="69" y="183"/>
                  </a:lnTo>
                  <a:lnTo>
                    <a:pt x="0" y="18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4" name="Freeform: Shape 2105">
              <a:extLst>
                <a:ext uri="{FF2B5EF4-FFF2-40B4-BE49-F238E27FC236}">
                  <a16:creationId xmlns:a16="http://schemas.microsoft.com/office/drawing/2014/main" id="{B6973F87-3C22-624A-6497-6212A1243F78}"/>
                </a:ext>
              </a:extLst>
            </p:cNvPr>
            <p:cNvSpPr/>
            <p:nvPr/>
          </p:nvSpPr>
          <p:spPr>
            <a:xfrm>
              <a:off x="5185303" y="3883042"/>
              <a:ext cx="10" cy="50"/>
            </a:xfrm>
            <a:custGeom>
              <a:avLst/>
              <a:gdLst>
                <a:gd name="connsiteX0" fmla="*/ 0 w 10"/>
                <a:gd name="connsiteY0" fmla="*/ 0 h 50"/>
                <a:gd name="connsiteX1" fmla="*/ 0 w 10"/>
                <a:gd name="connsiteY1" fmla="*/ 0 h 50"/>
                <a:gd name="connsiteX2" fmla="*/ 0 w 10"/>
                <a:gd name="connsiteY2" fmla="*/ 0 h 50"/>
              </a:gdLst>
              <a:ahLst/>
              <a:cxnLst>
                <a:cxn ang="0">
                  <a:pos x="connsiteX0" y="connsiteY0"/>
                </a:cxn>
                <a:cxn ang="0">
                  <a:pos x="connsiteX1" y="connsiteY1"/>
                </a:cxn>
                <a:cxn ang="0">
                  <a:pos x="connsiteX2" y="connsiteY2"/>
                </a:cxn>
              </a:cxnLst>
              <a:rect l="l" t="t" r="r" b="b"/>
              <a:pathLst>
                <a:path w="10" h="50">
                  <a:moveTo>
                    <a:pt x="0" y="0"/>
                  </a:moveTo>
                  <a:lnTo>
                    <a:pt x="0" y="0"/>
                  </a:lnTo>
                  <a:cubicBezTo>
                    <a:pt x="0" y="0"/>
                    <a:pt x="23" y="115"/>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5" name="Freeform: Shape 2106">
              <a:extLst>
                <a:ext uri="{FF2B5EF4-FFF2-40B4-BE49-F238E27FC236}">
                  <a16:creationId xmlns:a16="http://schemas.microsoft.com/office/drawing/2014/main" id="{0DDDB59D-725A-F834-FEB2-530E4C8E5694}"/>
                </a:ext>
              </a:extLst>
            </p:cNvPr>
            <p:cNvSpPr/>
            <p:nvPr/>
          </p:nvSpPr>
          <p:spPr>
            <a:xfrm>
              <a:off x="5271629" y="3906288"/>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6" name="Freeform: Shape 2107">
              <a:extLst>
                <a:ext uri="{FF2B5EF4-FFF2-40B4-BE49-F238E27FC236}">
                  <a16:creationId xmlns:a16="http://schemas.microsoft.com/office/drawing/2014/main" id="{CD3F1E20-6B8B-3ABD-1124-619B188E9633}"/>
                </a:ext>
              </a:extLst>
            </p:cNvPr>
            <p:cNvSpPr/>
            <p:nvPr/>
          </p:nvSpPr>
          <p:spPr>
            <a:xfrm>
              <a:off x="5234355" y="3889982"/>
              <a:ext cx="114" cy="114"/>
            </a:xfrm>
            <a:custGeom>
              <a:avLst/>
              <a:gdLst>
                <a:gd name="connsiteX0" fmla="*/ 114 w 114"/>
                <a:gd name="connsiteY0" fmla="*/ 115 h 114"/>
                <a:gd name="connsiteX1" fmla="*/ 114 w 114"/>
                <a:gd name="connsiteY1" fmla="*/ 115 h 114"/>
                <a:gd name="connsiteX2" fmla="*/ 69 w 114"/>
                <a:gd name="connsiteY2" fmla="*/ 92 h 114"/>
                <a:gd name="connsiteX3" fmla="*/ 23 w 114"/>
                <a:gd name="connsiteY3" fmla="*/ 46 h 114"/>
                <a:gd name="connsiteX4" fmla="*/ 0 w 114"/>
                <a:gd name="connsiteY4" fmla="*/ 0 h 114"/>
                <a:gd name="connsiteX5" fmla="*/ 114 w 114"/>
                <a:gd name="connsiteY5" fmla="*/ 115 h 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 h="114">
                  <a:moveTo>
                    <a:pt x="114" y="115"/>
                  </a:moveTo>
                  <a:lnTo>
                    <a:pt x="114" y="115"/>
                  </a:lnTo>
                  <a:lnTo>
                    <a:pt x="69" y="92"/>
                  </a:lnTo>
                  <a:lnTo>
                    <a:pt x="23" y="46"/>
                  </a:lnTo>
                  <a:lnTo>
                    <a:pt x="0" y="0"/>
                  </a:lnTo>
                  <a:lnTo>
                    <a:pt x="114" y="115"/>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7" name="Freeform: Shape 2108">
              <a:extLst>
                <a:ext uri="{FF2B5EF4-FFF2-40B4-BE49-F238E27FC236}">
                  <a16:creationId xmlns:a16="http://schemas.microsoft.com/office/drawing/2014/main" id="{E4BB50D6-696D-BB65-C000-879D3D2A1ABC}"/>
                </a:ext>
              </a:extLst>
            </p:cNvPr>
            <p:cNvSpPr/>
            <p:nvPr/>
          </p:nvSpPr>
          <p:spPr>
            <a:xfrm>
              <a:off x="5211144" y="3813994"/>
              <a:ext cx="23" cy="45"/>
            </a:xfrm>
            <a:custGeom>
              <a:avLst/>
              <a:gdLst>
                <a:gd name="connsiteX0" fmla="*/ 23 w 23"/>
                <a:gd name="connsiteY0" fmla="*/ 0 h 45"/>
                <a:gd name="connsiteX1" fmla="*/ 23 w 23"/>
                <a:gd name="connsiteY1" fmla="*/ 0 h 45"/>
                <a:gd name="connsiteX2" fmla="*/ 0 w 23"/>
                <a:gd name="connsiteY2" fmla="*/ 46 h 45"/>
                <a:gd name="connsiteX3" fmla="*/ 23 w 23"/>
                <a:gd name="connsiteY3" fmla="*/ 0 h 45"/>
              </a:gdLst>
              <a:ahLst/>
              <a:cxnLst>
                <a:cxn ang="0">
                  <a:pos x="connsiteX0" y="connsiteY0"/>
                </a:cxn>
                <a:cxn ang="0">
                  <a:pos x="connsiteX1" y="connsiteY1"/>
                </a:cxn>
                <a:cxn ang="0">
                  <a:pos x="connsiteX2" y="connsiteY2"/>
                </a:cxn>
                <a:cxn ang="0">
                  <a:pos x="connsiteX3" y="connsiteY3"/>
                </a:cxn>
              </a:cxnLst>
              <a:rect l="l" t="t" r="r" b="b"/>
              <a:pathLst>
                <a:path w="23" h="45">
                  <a:moveTo>
                    <a:pt x="23" y="0"/>
                  </a:moveTo>
                  <a:lnTo>
                    <a:pt x="23" y="0"/>
                  </a:lnTo>
                  <a:lnTo>
                    <a:pt x="0" y="46"/>
                  </a:lnTo>
                  <a:lnTo>
                    <a:pt x="23"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8" name="Freeform: Shape 2109">
              <a:extLst>
                <a:ext uri="{FF2B5EF4-FFF2-40B4-BE49-F238E27FC236}">
                  <a16:creationId xmlns:a16="http://schemas.microsoft.com/office/drawing/2014/main" id="{95BEE47B-9993-5AB9-B3D7-6462B442F719}"/>
                </a:ext>
              </a:extLst>
            </p:cNvPr>
            <p:cNvSpPr/>
            <p:nvPr/>
          </p:nvSpPr>
          <p:spPr>
            <a:xfrm>
              <a:off x="5335636" y="3841728"/>
              <a:ext cx="22867" cy="45"/>
            </a:xfrm>
            <a:custGeom>
              <a:avLst/>
              <a:gdLst>
                <a:gd name="connsiteX0" fmla="*/ 0 w 22867"/>
                <a:gd name="connsiteY0" fmla="*/ 23 h 45"/>
                <a:gd name="connsiteX1" fmla="*/ 0 w 22867"/>
                <a:gd name="connsiteY1" fmla="*/ 46 h 45"/>
                <a:gd name="connsiteX2" fmla="*/ 0 w 22867"/>
                <a:gd name="connsiteY2" fmla="*/ 0 h 45"/>
                <a:gd name="connsiteX3" fmla="*/ 0 w 22867"/>
                <a:gd name="connsiteY3" fmla="*/ 23 h 45"/>
              </a:gdLst>
              <a:ahLst/>
              <a:cxnLst>
                <a:cxn ang="0">
                  <a:pos x="connsiteX0" y="connsiteY0"/>
                </a:cxn>
                <a:cxn ang="0">
                  <a:pos x="connsiteX1" y="connsiteY1"/>
                </a:cxn>
                <a:cxn ang="0">
                  <a:pos x="connsiteX2" y="connsiteY2"/>
                </a:cxn>
                <a:cxn ang="0">
                  <a:pos x="connsiteX3" y="connsiteY3"/>
                </a:cxn>
              </a:cxnLst>
              <a:rect l="l" t="t" r="r" b="b"/>
              <a:pathLst>
                <a:path w="22867" h="45">
                  <a:moveTo>
                    <a:pt x="0" y="23"/>
                  </a:moveTo>
                  <a:lnTo>
                    <a:pt x="0" y="46"/>
                  </a:lnTo>
                  <a:lnTo>
                    <a:pt x="0" y="0"/>
                  </a:lnTo>
                  <a:lnTo>
                    <a:pt x="0"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9" name="Freeform: Shape 2110">
              <a:extLst>
                <a:ext uri="{FF2B5EF4-FFF2-40B4-BE49-F238E27FC236}">
                  <a16:creationId xmlns:a16="http://schemas.microsoft.com/office/drawing/2014/main" id="{468DFB34-CA5F-66AD-1AA1-3B17899AB42D}"/>
                </a:ext>
              </a:extLst>
            </p:cNvPr>
            <p:cNvSpPr/>
            <p:nvPr/>
          </p:nvSpPr>
          <p:spPr>
            <a:xfrm>
              <a:off x="5354342" y="3829063"/>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0" name="Freeform: Shape 2111">
              <a:extLst>
                <a:ext uri="{FF2B5EF4-FFF2-40B4-BE49-F238E27FC236}">
                  <a16:creationId xmlns:a16="http://schemas.microsoft.com/office/drawing/2014/main" id="{C05275F3-083E-2D95-37E6-55DA879A55AC}"/>
                </a:ext>
              </a:extLst>
            </p:cNvPr>
            <p:cNvSpPr/>
            <p:nvPr/>
          </p:nvSpPr>
          <p:spPr>
            <a:xfrm>
              <a:off x="5397105" y="3821987"/>
              <a:ext cx="22" cy="23"/>
            </a:xfrm>
            <a:custGeom>
              <a:avLst/>
              <a:gdLst>
                <a:gd name="connsiteX0" fmla="*/ 0 w 22"/>
                <a:gd name="connsiteY0" fmla="*/ 0 h 23"/>
                <a:gd name="connsiteX1" fmla="*/ 23 w 22"/>
                <a:gd name="connsiteY1" fmla="*/ 23 h 23"/>
                <a:gd name="connsiteX2" fmla="*/ 0 w 22"/>
                <a:gd name="connsiteY2" fmla="*/ 0 h 23"/>
                <a:gd name="connsiteX3" fmla="*/ 0 w 22"/>
                <a:gd name="connsiteY3" fmla="*/ 0 h 23"/>
              </a:gdLst>
              <a:ahLst/>
              <a:cxnLst>
                <a:cxn ang="0">
                  <a:pos x="connsiteX0" y="connsiteY0"/>
                </a:cxn>
                <a:cxn ang="0">
                  <a:pos x="connsiteX1" y="connsiteY1"/>
                </a:cxn>
                <a:cxn ang="0">
                  <a:pos x="connsiteX2" y="connsiteY2"/>
                </a:cxn>
                <a:cxn ang="0">
                  <a:pos x="connsiteX3" y="connsiteY3"/>
                </a:cxn>
              </a:cxnLst>
              <a:rect l="l" t="t" r="r" b="b"/>
              <a:pathLst>
                <a:path w="22" h="23">
                  <a:moveTo>
                    <a:pt x="0" y="0"/>
                  </a:move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1" name="Freeform: Shape 2112">
              <a:extLst>
                <a:ext uri="{FF2B5EF4-FFF2-40B4-BE49-F238E27FC236}">
                  <a16:creationId xmlns:a16="http://schemas.microsoft.com/office/drawing/2014/main" id="{6B8D07F5-E745-71C6-3E21-0FC2794F4C04}"/>
                </a:ext>
              </a:extLst>
            </p:cNvPr>
            <p:cNvSpPr/>
            <p:nvPr/>
          </p:nvSpPr>
          <p:spPr>
            <a:xfrm>
              <a:off x="5397356" y="3822101"/>
              <a:ext cx="20" cy="22901"/>
            </a:xfrm>
            <a:custGeom>
              <a:avLst/>
              <a:gdLst>
                <a:gd name="connsiteX0" fmla="*/ 0 w 20"/>
                <a:gd name="connsiteY0" fmla="*/ 0 h 22901"/>
                <a:gd name="connsiteX1" fmla="*/ 0 w 20"/>
                <a:gd name="connsiteY1" fmla="*/ 0 h 22901"/>
                <a:gd name="connsiteX2" fmla="*/ 0 w 20"/>
                <a:gd name="connsiteY2" fmla="*/ 0 h 22901"/>
              </a:gdLst>
              <a:ahLst/>
              <a:cxnLst>
                <a:cxn ang="0">
                  <a:pos x="connsiteX0" y="connsiteY0"/>
                </a:cxn>
                <a:cxn ang="0">
                  <a:pos x="connsiteX1" y="connsiteY1"/>
                </a:cxn>
                <a:cxn ang="0">
                  <a:pos x="connsiteX2" y="connsiteY2"/>
                </a:cxn>
              </a:cxnLst>
              <a:rect l="l" t="t" r="r" b="b"/>
              <a:pathLst>
                <a:path w="20" h="22901">
                  <a:moveTo>
                    <a:pt x="0" y="0"/>
                  </a:moveTo>
                  <a:cubicBezTo>
                    <a:pt x="0" y="0"/>
                    <a:pt x="46" y="0"/>
                    <a:pt x="0" y="0"/>
                  </a:cubicBez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2" name="Freeform: Shape 2113">
              <a:extLst>
                <a:ext uri="{FF2B5EF4-FFF2-40B4-BE49-F238E27FC236}">
                  <a16:creationId xmlns:a16="http://schemas.microsoft.com/office/drawing/2014/main" id="{5BA92766-3A85-7E46-E680-5F88B084FC26}"/>
                </a:ext>
              </a:extLst>
            </p:cNvPr>
            <p:cNvSpPr/>
            <p:nvPr/>
          </p:nvSpPr>
          <p:spPr>
            <a:xfrm>
              <a:off x="5304444" y="3795994"/>
              <a:ext cx="366" cy="366"/>
            </a:xfrm>
            <a:custGeom>
              <a:avLst/>
              <a:gdLst>
                <a:gd name="connsiteX0" fmla="*/ 366 w 366"/>
                <a:gd name="connsiteY0" fmla="*/ 366 h 366"/>
                <a:gd name="connsiteX1" fmla="*/ 46 w 366"/>
                <a:gd name="connsiteY1" fmla="*/ 46 h 366"/>
                <a:gd name="connsiteX2" fmla="*/ 0 w 366"/>
                <a:gd name="connsiteY2" fmla="*/ 0 h 366"/>
                <a:gd name="connsiteX3" fmla="*/ 366 w 366"/>
                <a:gd name="connsiteY3" fmla="*/ 366 h 366"/>
              </a:gdLst>
              <a:ahLst/>
              <a:cxnLst>
                <a:cxn ang="0">
                  <a:pos x="connsiteX0" y="connsiteY0"/>
                </a:cxn>
                <a:cxn ang="0">
                  <a:pos x="connsiteX1" y="connsiteY1"/>
                </a:cxn>
                <a:cxn ang="0">
                  <a:pos x="connsiteX2" y="connsiteY2"/>
                </a:cxn>
                <a:cxn ang="0">
                  <a:pos x="connsiteX3" y="connsiteY3"/>
                </a:cxn>
              </a:cxnLst>
              <a:rect l="l" t="t" r="r" b="b"/>
              <a:pathLst>
                <a:path w="366" h="366">
                  <a:moveTo>
                    <a:pt x="366" y="366"/>
                  </a:moveTo>
                  <a:lnTo>
                    <a:pt x="46" y="46"/>
                  </a:lnTo>
                  <a:lnTo>
                    <a:pt x="0" y="0"/>
                  </a:lnTo>
                  <a:lnTo>
                    <a:pt x="366" y="36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3" name="Freeform: Shape 2114">
              <a:extLst>
                <a:ext uri="{FF2B5EF4-FFF2-40B4-BE49-F238E27FC236}">
                  <a16:creationId xmlns:a16="http://schemas.microsoft.com/office/drawing/2014/main" id="{81ACCEFE-BAB7-328D-7A02-A9657C7197A9}"/>
                </a:ext>
              </a:extLst>
            </p:cNvPr>
            <p:cNvSpPr/>
            <p:nvPr/>
          </p:nvSpPr>
          <p:spPr>
            <a:xfrm>
              <a:off x="5364609" y="3751267"/>
              <a:ext cx="205" cy="22"/>
            </a:xfrm>
            <a:custGeom>
              <a:avLst/>
              <a:gdLst>
                <a:gd name="connsiteX0" fmla="*/ 0 w 205"/>
                <a:gd name="connsiteY0" fmla="*/ 0 h 22"/>
                <a:gd name="connsiteX1" fmla="*/ 206 w 205"/>
                <a:gd name="connsiteY1" fmla="*/ 23 h 22"/>
                <a:gd name="connsiteX2" fmla="*/ 0 w 205"/>
                <a:gd name="connsiteY2" fmla="*/ 0 h 22"/>
                <a:gd name="connsiteX3" fmla="*/ 0 w 205"/>
                <a:gd name="connsiteY3" fmla="*/ 0 h 22"/>
              </a:gdLst>
              <a:ahLst/>
              <a:cxnLst>
                <a:cxn ang="0">
                  <a:pos x="connsiteX0" y="connsiteY0"/>
                </a:cxn>
                <a:cxn ang="0">
                  <a:pos x="connsiteX1" y="connsiteY1"/>
                </a:cxn>
                <a:cxn ang="0">
                  <a:pos x="connsiteX2" y="connsiteY2"/>
                </a:cxn>
                <a:cxn ang="0">
                  <a:pos x="connsiteX3" y="connsiteY3"/>
                </a:cxn>
              </a:cxnLst>
              <a:rect l="l" t="t" r="r" b="b"/>
              <a:pathLst>
                <a:path w="205" h="22">
                  <a:moveTo>
                    <a:pt x="0" y="0"/>
                  </a:moveTo>
                  <a:lnTo>
                    <a:pt x="206"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4" name="Freeform: Shape 2115">
              <a:extLst>
                <a:ext uri="{FF2B5EF4-FFF2-40B4-BE49-F238E27FC236}">
                  <a16:creationId xmlns:a16="http://schemas.microsoft.com/office/drawing/2014/main" id="{38315561-7D12-CA5E-2B99-894DC7EC406D}"/>
                </a:ext>
              </a:extLst>
            </p:cNvPr>
            <p:cNvSpPr/>
            <p:nvPr/>
          </p:nvSpPr>
          <p:spPr>
            <a:xfrm>
              <a:off x="5423814" y="3753740"/>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5" name="Freeform: Shape 2116">
              <a:extLst>
                <a:ext uri="{FF2B5EF4-FFF2-40B4-BE49-F238E27FC236}">
                  <a16:creationId xmlns:a16="http://schemas.microsoft.com/office/drawing/2014/main" id="{637200BC-ECC8-C867-9B90-04D499F1DA8F}"/>
                </a:ext>
              </a:extLst>
            </p:cNvPr>
            <p:cNvSpPr/>
            <p:nvPr/>
          </p:nvSpPr>
          <p:spPr>
            <a:xfrm>
              <a:off x="5349585" y="3882768"/>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6" name="Freeform: Shape 2117">
              <a:extLst>
                <a:ext uri="{FF2B5EF4-FFF2-40B4-BE49-F238E27FC236}">
                  <a16:creationId xmlns:a16="http://schemas.microsoft.com/office/drawing/2014/main" id="{10828DF9-317F-8923-134B-41A251D568B5}"/>
                </a:ext>
              </a:extLst>
            </p:cNvPr>
            <p:cNvSpPr/>
            <p:nvPr/>
          </p:nvSpPr>
          <p:spPr>
            <a:xfrm>
              <a:off x="5344577" y="3866164"/>
              <a:ext cx="22" cy="251"/>
            </a:xfrm>
            <a:custGeom>
              <a:avLst/>
              <a:gdLst>
                <a:gd name="connsiteX0" fmla="*/ 0 w 22"/>
                <a:gd name="connsiteY0" fmla="*/ 183 h 251"/>
                <a:gd name="connsiteX1" fmla="*/ 0 w 22"/>
                <a:gd name="connsiteY1" fmla="*/ 252 h 251"/>
                <a:gd name="connsiteX2" fmla="*/ 23 w 22"/>
                <a:gd name="connsiteY2" fmla="*/ 92 h 251"/>
                <a:gd name="connsiteX3" fmla="*/ 23 w 22"/>
                <a:gd name="connsiteY3" fmla="*/ 0 h 251"/>
                <a:gd name="connsiteX4" fmla="*/ 0 w 22"/>
                <a:gd name="connsiteY4" fmla="*/ 92 h 251"/>
                <a:gd name="connsiteX5" fmla="*/ 0 w 22"/>
                <a:gd name="connsiteY5" fmla="*/ 183 h 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 h="251">
                  <a:moveTo>
                    <a:pt x="0" y="183"/>
                  </a:moveTo>
                  <a:lnTo>
                    <a:pt x="0" y="252"/>
                  </a:lnTo>
                  <a:lnTo>
                    <a:pt x="23" y="92"/>
                  </a:lnTo>
                  <a:lnTo>
                    <a:pt x="23" y="0"/>
                  </a:lnTo>
                  <a:lnTo>
                    <a:pt x="0" y="92"/>
                  </a:lnTo>
                  <a:lnTo>
                    <a:pt x="0" y="18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7" name="Freeform: Shape 2118">
              <a:extLst>
                <a:ext uri="{FF2B5EF4-FFF2-40B4-BE49-F238E27FC236}">
                  <a16:creationId xmlns:a16="http://schemas.microsoft.com/office/drawing/2014/main" id="{E54002E2-2F75-9C35-F883-0C114D40B37B}"/>
                </a:ext>
              </a:extLst>
            </p:cNvPr>
            <p:cNvSpPr/>
            <p:nvPr/>
          </p:nvSpPr>
          <p:spPr>
            <a:xfrm>
              <a:off x="5344943" y="3872096"/>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8" name="Freeform: Shape 2119">
              <a:extLst>
                <a:ext uri="{FF2B5EF4-FFF2-40B4-BE49-F238E27FC236}">
                  <a16:creationId xmlns:a16="http://schemas.microsoft.com/office/drawing/2014/main" id="{225478F9-B9E0-EC18-71F2-25ED05D37D1D}"/>
                </a:ext>
              </a:extLst>
            </p:cNvPr>
            <p:cNvSpPr/>
            <p:nvPr/>
          </p:nvSpPr>
          <p:spPr>
            <a:xfrm>
              <a:off x="5343571" y="3893142"/>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9" name="Freeform: Shape 2120">
              <a:extLst>
                <a:ext uri="{FF2B5EF4-FFF2-40B4-BE49-F238E27FC236}">
                  <a16:creationId xmlns:a16="http://schemas.microsoft.com/office/drawing/2014/main" id="{F552CAFC-C463-E4FC-AA07-B8024D2A4C84}"/>
                </a:ext>
              </a:extLst>
            </p:cNvPr>
            <p:cNvSpPr/>
            <p:nvPr/>
          </p:nvSpPr>
          <p:spPr>
            <a:xfrm>
              <a:off x="5284483" y="3910298"/>
              <a:ext cx="66" cy="20"/>
            </a:xfrm>
            <a:custGeom>
              <a:avLst/>
              <a:gdLst>
                <a:gd name="connsiteX0" fmla="*/ 20 w 66"/>
                <a:gd name="connsiteY0" fmla="*/ 20 h 20"/>
                <a:gd name="connsiteX1" fmla="*/ 66 w 66"/>
                <a:gd name="connsiteY1" fmla="*/ 20 h 20"/>
                <a:gd name="connsiteX2" fmla="*/ 20 w 66"/>
                <a:gd name="connsiteY2" fmla="*/ 20 h 20"/>
              </a:gdLst>
              <a:ahLst/>
              <a:cxnLst>
                <a:cxn ang="0">
                  <a:pos x="connsiteX0" y="connsiteY0"/>
                </a:cxn>
                <a:cxn ang="0">
                  <a:pos x="connsiteX1" y="connsiteY1"/>
                </a:cxn>
                <a:cxn ang="0">
                  <a:pos x="connsiteX2" y="connsiteY2"/>
                </a:cxn>
              </a:cxnLst>
              <a:rect l="l" t="t" r="r" b="b"/>
              <a:pathLst>
                <a:path w="66" h="20">
                  <a:moveTo>
                    <a:pt x="20" y="20"/>
                  </a:moveTo>
                  <a:cubicBezTo>
                    <a:pt x="20" y="20"/>
                    <a:pt x="-48" y="-25"/>
                    <a:pt x="66" y="20"/>
                  </a:cubicBezTo>
                  <a:lnTo>
                    <a:pt x="20" y="2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0" name="Freeform: Shape 2121">
              <a:extLst>
                <a:ext uri="{FF2B5EF4-FFF2-40B4-BE49-F238E27FC236}">
                  <a16:creationId xmlns:a16="http://schemas.microsoft.com/office/drawing/2014/main" id="{C06311FA-3B05-38AB-8410-BEB5761C5A0C}"/>
                </a:ext>
              </a:extLst>
            </p:cNvPr>
            <p:cNvSpPr/>
            <p:nvPr/>
          </p:nvSpPr>
          <p:spPr>
            <a:xfrm>
              <a:off x="5284527" y="3910318"/>
              <a:ext cx="114" cy="68"/>
            </a:xfrm>
            <a:custGeom>
              <a:avLst/>
              <a:gdLst>
                <a:gd name="connsiteX0" fmla="*/ 0 w 114"/>
                <a:gd name="connsiteY0" fmla="*/ 0 h 68"/>
                <a:gd name="connsiteX1" fmla="*/ 23 w 114"/>
                <a:gd name="connsiteY1" fmla="*/ 23 h 68"/>
                <a:gd name="connsiteX2" fmla="*/ 69 w 114"/>
                <a:gd name="connsiteY2" fmla="*/ 46 h 68"/>
                <a:gd name="connsiteX3" fmla="*/ 114 w 114"/>
                <a:gd name="connsiteY3" fmla="*/ 69 h 68"/>
                <a:gd name="connsiteX4" fmla="*/ 0 w 114"/>
                <a:gd name="connsiteY4" fmla="*/ 0 h 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8">
                  <a:moveTo>
                    <a:pt x="0" y="0"/>
                  </a:moveTo>
                  <a:lnTo>
                    <a:pt x="23" y="23"/>
                  </a:lnTo>
                  <a:lnTo>
                    <a:pt x="69" y="46"/>
                  </a:lnTo>
                  <a:lnTo>
                    <a:pt x="114" y="69"/>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1" name="Freeform: Shape 2122">
              <a:extLst>
                <a:ext uri="{FF2B5EF4-FFF2-40B4-BE49-F238E27FC236}">
                  <a16:creationId xmlns:a16="http://schemas.microsoft.com/office/drawing/2014/main" id="{116D518D-21C8-4719-EC62-F76BE9C59ADD}"/>
                </a:ext>
              </a:extLst>
            </p:cNvPr>
            <p:cNvSpPr/>
            <p:nvPr/>
          </p:nvSpPr>
          <p:spPr>
            <a:xfrm>
              <a:off x="5193284" y="3907341"/>
              <a:ext cx="10" cy="20"/>
            </a:xfrm>
            <a:custGeom>
              <a:avLst/>
              <a:gdLst>
                <a:gd name="connsiteX0" fmla="*/ 0 w 10"/>
                <a:gd name="connsiteY0" fmla="*/ 0 h 20"/>
                <a:gd name="connsiteX1" fmla="*/ 0 w 10"/>
                <a:gd name="connsiteY1" fmla="*/ 0 h 20"/>
                <a:gd name="connsiteX2" fmla="*/ 0 w 10"/>
                <a:gd name="connsiteY2" fmla="*/ 0 h 20"/>
              </a:gdLst>
              <a:ahLst/>
              <a:cxnLst>
                <a:cxn ang="0">
                  <a:pos x="connsiteX0" y="connsiteY0"/>
                </a:cxn>
                <a:cxn ang="0">
                  <a:pos x="connsiteX1" y="connsiteY1"/>
                </a:cxn>
                <a:cxn ang="0">
                  <a:pos x="connsiteX2" y="connsiteY2"/>
                </a:cxn>
              </a:cxnLst>
              <a:rect l="l" t="t" r="r" b="b"/>
              <a:pathLst>
                <a:path w="10" h="20">
                  <a:moveTo>
                    <a:pt x="0" y="0"/>
                  </a:moveTo>
                  <a:lnTo>
                    <a:pt x="0" y="0"/>
                  </a:lnTo>
                  <a:cubicBezTo>
                    <a:pt x="0" y="0"/>
                    <a:pt x="23"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2" name="Freeform: Shape 2123">
              <a:extLst>
                <a:ext uri="{FF2B5EF4-FFF2-40B4-BE49-F238E27FC236}">
                  <a16:creationId xmlns:a16="http://schemas.microsoft.com/office/drawing/2014/main" id="{33E2ACB7-DCBB-C26E-8083-CB576D46F29C}"/>
                </a:ext>
              </a:extLst>
            </p:cNvPr>
            <p:cNvSpPr/>
            <p:nvPr/>
          </p:nvSpPr>
          <p:spPr>
            <a:xfrm>
              <a:off x="5191295" y="3902303"/>
              <a:ext cx="22867" cy="10"/>
            </a:xfrm>
            <a:custGeom>
              <a:avLst/>
              <a:gdLst>
                <a:gd name="connsiteX0" fmla="*/ 0 w 22867"/>
                <a:gd name="connsiteY0" fmla="*/ 0 h 10"/>
                <a:gd name="connsiteX1" fmla="*/ 0 w 22867"/>
                <a:gd name="connsiteY1" fmla="*/ 0 h 10"/>
                <a:gd name="connsiteX2" fmla="*/ 0 w 22867"/>
                <a:gd name="connsiteY2" fmla="*/ 0 h 10"/>
              </a:gdLst>
              <a:ahLst/>
              <a:cxnLst>
                <a:cxn ang="0">
                  <a:pos x="connsiteX0" y="connsiteY0"/>
                </a:cxn>
                <a:cxn ang="0">
                  <a:pos x="connsiteX1" y="connsiteY1"/>
                </a:cxn>
                <a:cxn ang="0">
                  <a:pos x="connsiteX2" y="connsiteY2"/>
                </a:cxn>
              </a:cxnLst>
              <a:rect l="l" t="t" r="r" b="b"/>
              <a:pathLst>
                <a:path w="22867" h="10">
                  <a:moveTo>
                    <a:pt x="0" y="0"/>
                  </a:moveTo>
                  <a:lnTo>
                    <a:pt x="0" y="0"/>
                  </a:lnTo>
                  <a:cubicBezTo>
                    <a:pt x="0" y="0"/>
                    <a:pt x="0"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3" name="Freeform: Shape 2124">
              <a:extLst>
                <a:ext uri="{FF2B5EF4-FFF2-40B4-BE49-F238E27FC236}">
                  <a16:creationId xmlns:a16="http://schemas.microsoft.com/office/drawing/2014/main" id="{76039EFA-176C-9E47-EE1B-F2FCE19B5007}"/>
                </a:ext>
              </a:extLst>
            </p:cNvPr>
            <p:cNvSpPr/>
            <p:nvPr/>
          </p:nvSpPr>
          <p:spPr>
            <a:xfrm>
              <a:off x="5602045" y="3992443"/>
              <a:ext cx="137" cy="229"/>
            </a:xfrm>
            <a:custGeom>
              <a:avLst/>
              <a:gdLst>
                <a:gd name="connsiteX0" fmla="*/ 137 w 137"/>
                <a:gd name="connsiteY0" fmla="*/ 0 h 229"/>
                <a:gd name="connsiteX1" fmla="*/ 46 w 137"/>
                <a:gd name="connsiteY1" fmla="*/ 160 h 229"/>
                <a:gd name="connsiteX2" fmla="*/ 0 w 137"/>
                <a:gd name="connsiteY2" fmla="*/ 229 h 229"/>
                <a:gd name="connsiteX3" fmla="*/ 137 w 137"/>
                <a:gd name="connsiteY3" fmla="*/ 0 h 229"/>
              </a:gdLst>
              <a:ahLst/>
              <a:cxnLst>
                <a:cxn ang="0">
                  <a:pos x="connsiteX0" y="connsiteY0"/>
                </a:cxn>
                <a:cxn ang="0">
                  <a:pos x="connsiteX1" y="connsiteY1"/>
                </a:cxn>
                <a:cxn ang="0">
                  <a:pos x="connsiteX2" y="connsiteY2"/>
                </a:cxn>
                <a:cxn ang="0">
                  <a:pos x="connsiteX3" y="connsiteY3"/>
                </a:cxn>
              </a:cxnLst>
              <a:rect l="l" t="t" r="r" b="b"/>
              <a:pathLst>
                <a:path w="137" h="229">
                  <a:moveTo>
                    <a:pt x="137" y="0"/>
                  </a:moveTo>
                  <a:lnTo>
                    <a:pt x="46" y="160"/>
                  </a:lnTo>
                  <a:lnTo>
                    <a:pt x="0" y="229"/>
                  </a:lnTo>
                  <a:lnTo>
                    <a:pt x="137"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4" name="Freeform: Shape 2125">
              <a:extLst>
                <a:ext uri="{FF2B5EF4-FFF2-40B4-BE49-F238E27FC236}">
                  <a16:creationId xmlns:a16="http://schemas.microsoft.com/office/drawing/2014/main" id="{9E78D08E-D90D-ABB7-CF60-E14EC6FBC00F}"/>
                </a:ext>
              </a:extLst>
            </p:cNvPr>
            <p:cNvSpPr/>
            <p:nvPr/>
          </p:nvSpPr>
          <p:spPr>
            <a:xfrm>
              <a:off x="5608405" y="4010788"/>
              <a:ext cx="20" cy="22901"/>
            </a:xfrm>
            <a:custGeom>
              <a:avLst/>
              <a:gdLst>
                <a:gd name="connsiteX0" fmla="*/ 20 w 20"/>
                <a:gd name="connsiteY0" fmla="*/ 0 h 22901"/>
                <a:gd name="connsiteX1" fmla="*/ 20 w 20"/>
                <a:gd name="connsiteY1" fmla="*/ 0 h 22901"/>
                <a:gd name="connsiteX2" fmla="*/ 20 w 20"/>
                <a:gd name="connsiteY2" fmla="*/ 0 h 22901"/>
              </a:gdLst>
              <a:ahLst/>
              <a:cxnLst>
                <a:cxn ang="0">
                  <a:pos x="connsiteX0" y="connsiteY0"/>
                </a:cxn>
                <a:cxn ang="0">
                  <a:pos x="connsiteX1" y="connsiteY1"/>
                </a:cxn>
                <a:cxn ang="0">
                  <a:pos x="connsiteX2" y="connsiteY2"/>
                </a:cxn>
              </a:cxnLst>
              <a:rect l="l" t="t" r="r" b="b"/>
              <a:pathLst>
                <a:path w="20" h="22901">
                  <a:moveTo>
                    <a:pt x="20" y="0"/>
                  </a:moveTo>
                  <a:lnTo>
                    <a:pt x="20" y="0"/>
                  </a:lnTo>
                  <a:cubicBezTo>
                    <a:pt x="20" y="0"/>
                    <a:pt x="-25" y="0"/>
                    <a:pt x="2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5" name="Freeform: Shape 2126">
              <a:extLst>
                <a:ext uri="{FF2B5EF4-FFF2-40B4-BE49-F238E27FC236}">
                  <a16:creationId xmlns:a16="http://schemas.microsoft.com/office/drawing/2014/main" id="{37C30E56-FEAC-C912-7B2E-E2DB5C206AE8}"/>
                </a:ext>
              </a:extLst>
            </p:cNvPr>
            <p:cNvSpPr/>
            <p:nvPr/>
          </p:nvSpPr>
          <p:spPr>
            <a:xfrm>
              <a:off x="5608402" y="4010788"/>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6" name="Freeform: Shape 2127">
              <a:extLst>
                <a:ext uri="{FF2B5EF4-FFF2-40B4-BE49-F238E27FC236}">
                  <a16:creationId xmlns:a16="http://schemas.microsoft.com/office/drawing/2014/main" id="{8627438B-7D62-D949-22E7-FCD0D6AE70DF}"/>
                </a:ext>
              </a:extLst>
            </p:cNvPr>
            <p:cNvSpPr/>
            <p:nvPr/>
          </p:nvSpPr>
          <p:spPr>
            <a:xfrm>
              <a:off x="5454365" y="3549641"/>
              <a:ext cx="298767" cy="558181"/>
            </a:xfrm>
            <a:custGeom>
              <a:avLst/>
              <a:gdLst>
                <a:gd name="connsiteX0" fmla="*/ 293965 w 298767"/>
                <a:gd name="connsiteY0" fmla="*/ 427023 h 558181"/>
                <a:gd name="connsiteX1" fmla="*/ 293393 w 298767"/>
                <a:gd name="connsiteY1" fmla="*/ 426657 h 558181"/>
                <a:gd name="connsiteX2" fmla="*/ 292776 w 298767"/>
                <a:gd name="connsiteY2" fmla="*/ 426199 h 558181"/>
                <a:gd name="connsiteX3" fmla="*/ 291541 w 298767"/>
                <a:gd name="connsiteY3" fmla="*/ 425306 h 558181"/>
                <a:gd name="connsiteX4" fmla="*/ 290398 w 298767"/>
                <a:gd name="connsiteY4" fmla="*/ 424413 h 558181"/>
                <a:gd name="connsiteX5" fmla="*/ 289209 w 298767"/>
                <a:gd name="connsiteY5" fmla="*/ 423451 h 558181"/>
                <a:gd name="connsiteX6" fmla="*/ 288682 w 298767"/>
                <a:gd name="connsiteY6" fmla="*/ 423039 h 558181"/>
                <a:gd name="connsiteX7" fmla="*/ 288111 w 298767"/>
                <a:gd name="connsiteY7" fmla="*/ 422535 h 558181"/>
                <a:gd name="connsiteX8" fmla="*/ 285824 w 298767"/>
                <a:gd name="connsiteY8" fmla="*/ 420496 h 558181"/>
                <a:gd name="connsiteX9" fmla="*/ 281479 w 298767"/>
                <a:gd name="connsiteY9" fmla="*/ 416329 h 558181"/>
                <a:gd name="connsiteX10" fmla="*/ 277409 w 298767"/>
                <a:gd name="connsiteY10" fmla="*/ 412000 h 558181"/>
                <a:gd name="connsiteX11" fmla="*/ 276357 w 298767"/>
                <a:gd name="connsiteY11" fmla="*/ 410901 h 558181"/>
                <a:gd name="connsiteX12" fmla="*/ 275831 w 298767"/>
                <a:gd name="connsiteY12" fmla="*/ 410328 h 558181"/>
                <a:gd name="connsiteX13" fmla="*/ 275899 w 298767"/>
                <a:gd name="connsiteY13" fmla="*/ 410397 h 558181"/>
                <a:gd name="connsiteX14" fmla="*/ 275876 w 298767"/>
                <a:gd name="connsiteY14" fmla="*/ 410397 h 558181"/>
                <a:gd name="connsiteX15" fmla="*/ 275808 w 298767"/>
                <a:gd name="connsiteY15" fmla="*/ 410282 h 558181"/>
                <a:gd name="connsiteX16" fmla="*/ 275442 w 298767"/>
                <a:gd name="connsiteY16" fmla="*/ 409847 h 558181"/>
                <a:gd name="connsiteX17" fmla="*/ 273452 w 298767"/>
                <a:gd name="connsiteY17" fmla="*/ 407557 h 558181"/>
                <a:gd name="connsiteX18" fmla="*/ 269474 w 298767"/>
                <a:gd name="connsiteY18" fmla="*/ 402931 h 558181"/>
                <a:gd name="connsiteX19" fmla="*/ 267255 w 298767"/>
                <a:gd name="connsiteY19" fmla="*/ 400595 h 558181"/>
                <a:gd name="connsiteX20" fmla="*/ 266730 w 298767"/>
                <a:gd name="connsiteY20" fmla="*/ 400022 h 558181"/>
                <a:gd name="connsiteX21" fmla="*/ 266455 w 298767"/>
                <a:gd name="connsiteY21" fmla="*/ 399748 h 558181"/>
                <a:gd name="connsiteX22" fmla="*/ 266387 w 298767"/>
                <a:gd name="connsiteY22" fmla="*/ 399656 h 558181"/>
                <a:gd name="connsiteX23" fmla="*/ 266204 w 298767"/>
                <a:gd name="connsiteY23" fmla="*/ 399496 h 558181"/>
                <a:gd name="connsiteX24" fmla="*/ 266066 w 298767"/>
                <a:gd name="connsiteY24" fmla="*/ 399359 h 558181"/>
                <a:gd name="connsiteX25" fmla="*/ 264946 w 298767"/>
                <a:gd name="connsiteY25" fmla="*/ 398351 h 558181"/>
                <a:gd name="connsiteX26" fmla="*/ 263825 w 298767"/>
                <a:gd name="connsiteY26" fmla="*/ 397320 h 558181"/>
                <a:gd name="connsiteX27" fmla="*/ 263276 w 298767"/>
                <a:gd name="connsiteY27" fmla="*/ 396816 h 558181"/>
                <a:gd name="connsiteX28" fmla="*/ 262522 w 298767"/>
                <a:gd name="connsiteY28" fmla="*/ 396221 h 558181"/>
                <a:gd name="connsiteX29" fmla="*/ 259961 w 298767"/>
                <a:gd name="connsiteY29" fmla="*/ 394205 h 558181"/>
                <a:gd name="connsiteX30" fmla="*/ 257217 w 298767"/>
                <a:gd name="connsiteY30" fmla="*/ 392373 h 558181"/>
                <a:gd name="connsiteX31" fmla="*/ 254312 w 298767"/>
                <a:gd name="connsiteY31" fmla="*/ 390633 h 558181"/>
                <a:gd name="connsiteX32" fmla="*/ 251179 w 298767"/>
                <a:gd name="connsiteY32" fmla="*/ 389052 h 558181"/>
                <a:gd name="connsiteX33" fmla="*/ 248344 w 298767"/>
                <a:gd name="connsiteY33" fmla="*/ 387953 h 558181"/>
                <a:gd name="connsiteX34" fmla="*/ 246926 w 298767"/>
                <a:gd name="connsiteY34" fmla="*/ 387404 h 558181"/>
                <a:gd name="connsiteX35" fmla="*/ 245119 w 298767"/>
                <a:gd name="connsiteY35" fmla="*/ 386877 h 558181"/>
                <a:gd name="connsiteX36" fmla="*/ 241918 w 298767"/>
                <a:gd name="connsiteY36" fmla="*/ 385984 h 558181"/>
                <a:gd name="connsiteX37" fmla="*/ 238671 w 298767"/>
                <a:gd name="connsiteY37" fmla="*/ 385389 h 558181"/>
                <a:gd name="connsiteX38" fmla="*/ 235309 w 298767"/>
                <a:gd name="connsiteY38" fmla="*/ 384930 h 558181"/>
                <a:gd name="connsiteX39" fmla="*/ 231856 w 298767"/>
                <a:gd name="connsiteY39" fmla="*/ 384656 h 558181"/>
                <a:gd name="connsiteX40" fmla="*/ 228769 w 298767"/>
                <a:gd name="connsiteY40" fmla="*/ 384633 h 558181"/>
                <a:gd name="connsiteX41" fmla="*/ 227260 w 298767"/>
                <a:gd name="connsiteY41" fmla="*/ 384633 h 558181"/>
                <a:gd name="connsiteX42" fmla="*/ 226894 w 298767"/>
                <a:gd name="connsiteY42" fmla="*/ 384656 h 558181"/>
                <a:gd name="connsiteX43" fmla="*/ 226459 w 298767"/>
                <a:gd name="connsiteY43" fmla="*/ 384656 h 558181"/>
                <a:gd name="connsiteX44" fmla="*/ 226253 w 298767"/>
                <a:gd name="connsiteY44" fmla="*/ 384701 h 558181"/>
                <a:gd name="connsiteX45" fmla="*/ 225453 w 298767"/>
                <a:gd name="connsiteY45" fmla="*/ 384770 h 558181"/>
                <a:gd name="connsiteX46" fmla="*/ 222206 w 298767"/>
                <a:gd name="connsiteY46" fmla="*/ 385137 h 558181"/>
                <a:gd name="connsiteX47" fmla="*/ 215757 w 298767"/>
                <a:gd name="connsiteY47" fmla="*/ 385892 h 558181"/>
                <a:gd name="connsiteX48" fmla="*/ 209812 w 298767"/>
                <a:gd name="connsiteY48" fmla="*/ 387037 h 558181"/>
                <a:gd name="connsiteX49" fmla="*/ 208325 w 298767"/>
                <a:gd name="connsiteY49" fmla="*/ 387358 h 558181"/>
                <a:gd name="connsiteX50" fmla="*/ 207594 w 298767"/>
                <a:gd name="connsiteY50" fmla="*/ 387495 h 558181"/>
                <a:gd name="connsiteX51" fmla="*/ 206930 w 298767"/>
                <a:gd name="connsiteY51" fmla="*/ 387656 h 558181"/>
                <a:gd name="connsiteX52" fmla="*/ 206565 w 298767"/>
                <a:gd name="connsiteY52" fmla="*/ 387770 h 558181"/>
                <a:gd name="connsiteX53" fmla="*/ 203637 w 298767"/>
                <a:gd name="connsiteY53" fmla="*/ 388549 h 558181"/>
                <a:gd name="connsiteX54" fmla="*/ 197783 w 298767"/>
                <a:gd name="connsiteY54" fmla="*/ 390152 h 558181"/>
                <a:gd name="connsiteX55" fmla="*/ 186189 w 298767"/>
                <a:gd name="connsiteY55" fmla="*/ 393358 h 558181"/>
                <a:gd name="connsiteX56" fmla="*/ 180472 w 298767"/>
                <a:gd name="connsiteY56" fmla="*/ 394916 h 558181"/>
                <a:gd name="connsiteX57" fmla="*/ 174595 w 298767"/>
                <a:gd name="connsiteY57" fmla="*/ 396335 h 558181"/>
                <a:gd name="connsiteX58" fmla="*/ 169084 w 298767"/>
                <a:gd name="connsiteY58" fmla="*/ 397503 h 558181"/>
                <a:gd name="connsiteX59" fmla="*/ 166294 w 298767"/>
                <a:gd name="connsiteY59" fmla="*/ 398076 h 558181"/>
                <a:gd name="connsiteX60" fmla="*/ 163299 w 298767"/>
                <a:gd name="connsiteY60" fmla="*/ 398511 h 558181"/>
                <a:gd name="connsiteX61" fmla="*/ 160303 w 298767"/>
                <a:gd name="connsiteY61" fmla="*/ 398946 h 558181"/>
                <a:gd name="connsiteX62" fmla="*/ 158816 w 298767"/>
                <a:gd name="connsiteY62" fmla="*/ 399152 h 558181"/>
                <a:gd name="connsiteX63" fmla="*/ 158496 w 298767"/>
                <a:gd name="connsiteY63" fmla="*/ 399221 h 558181"/>
                <a:gd name="connsiteX64" fmla="*/ 158314 w 298767"/>
                <a:gd name="connsiteY64" fmla="*/ 399221 h 558181"/>
                <a:gd name="connsiteX65" fmla="*/ 157628 w 298767"/>
                <a:gd name="connsiteY65" fmla="*/ 399290 h 558181"/>
                <a:gd name="connsiteX66" fmla="*/ 152162 w 298767"/>
                <a:gd name="connsiteY66" fmla="*/ 399679 h 558181"/>
                <a:gd name="connsiteX67" fmla="*/ 146125 w 298767"/>
                <a:gd name="connsiteY67" fmla="*/ 399519 h 558181"/>
                <a:gd name="connsiteX68" fmla="*/ 145416 w 298767"/>
                <a:gd name="connsiteY68" fmla="*/ 399519 h 558181"/>
                <a:gd name="connsiteX69" fmla="*/ 145324 w 298767"/>
                <a:gd name="connsiteY69" fmla="*/ 399496 h 558181"/>
                <a:gd name="connsiteX70" fmla="*/ 145004 w 298767"/>
                <a:gd name="connsiteY70" fmla="*/ 399450 h 558181"/>
                <a:gd name="connsiteX71" fmla="*/ 143701 w 298767"/>
                <a:gd name="connsiteY71" fmla="*/ 399290 h 558181"/>
                <a:gd name="connsiteX72" fmla="*/ 141094 w 298767"/>
                <a:gd name="connsiteY72" fmla="*/ 398946 h 558181"/>
                <a:gd name="connsiteX73" fmla="*/ 138259 w 298767"/>
                <a:gd name="connsiteY73" fmla="*/ 398351 h 558181"/>
                <a:gd name="connsiteX74" fmla="*/ 135331 w 298767"/>
                <a:gd name="connsiteY74" fmla="*/ 397618 h 558181"/>
                <a:gd name="connsiteX75" fmla="*/ 134965 w 298767"/>
                <a:gd name="connsiteY75" fmla="*/ 397526 h 558181"/>
                <a:gd name="connsiteX76" fmla="*/ 134851 w 298767"/>
                <a:gd name="connsiteY76" fmla="*/ 397481 h 558181"/>
                <a:gd name="connsiteX77" fmla="*/ 134302 w 298767"/>
                <a:gd name="connsiteY77" fmla="*/ 397274 h 558181"/>
                <a:gd name="connsiteX78" fmla="*/ 133136 w 298767"/>
                <a:gd name="connsiteY78" fmla="*/ 396839 h 558181"/>
                <a:gd name="connsiteX79" fmla="*/ 130689 w 298767"/>
                <a:gd name="connsiteY79" fmla="*/ 395900 h 558181"/>
                <a:gd name="connsiteX80" fmla="*/ 130163 w 298767"/>
                <a:gd name="connsiteY80" fmla="*/ 395625 h 558181"/>
                <a:gd name="connsiteX81" fmla="*/ 128448 w 298767"/>
                <a:gd name="connsiteY81" fmla="*/ 393244 h 558181"/>
                <a:gd name="connsiteX82" fmla="*/ 127327 w 298767"/>
                <a:gd name="connsiteY82" fmla="*/ 391686 h 558181"/>
                <a:gd name="connsiteX83" fmla="*/ 127190 w 298767"/>
                <a:gd name="connsiteY83" fmla="*/ 391480 h 558181"/>
                <a:gd name="connsiteX84" fmla="*/ 127145 w 298767"/>
                <a:gd name="connsiteY84" fmla="*/ 391434 h 558181"/>
                <a:gd name="connsiteX85" fmla="*/ 126939 w 298767"/>
                <a:gd name="connsiteY85" fmla="*/ 391068 h 558181"/>
                <a:gd name="connsiteX86" fmla="*/ 126436 w 298767"/>
                <a:gd name="connsiteY86" fmla="*/ 390221 h 558181"/>
                <a:gd name="connsiteX87" fmla="*/ 124492 w 298767"/>
                <a:gd name="connsiteY87" fmla="*/ 387083 h 558181"/>
                <a:gd name="connsiteX88" fmla="*/ 122571 w 298767"/>
                <a:gd name="connsiteY88" fmla="*/ 383808 h 558181"/>
                <a:gd name="connsiteX89" fmla="*/ 122137 w 298767"/>
                <a:gd name="connsiteY89" fmla="*/ 383075 h 558181"/>
                <a:gd name="connsiteX90" fmla="*/ 121702 w 298767"/>
                <a:gd name="connsiteY90" fmla="*/ 382228 h 558181"/>
                <a:gd name="connsiteX91" fmla="*/ 120810 w 298767"/>
                <a:gd name="connsiteY91" fmla="*/ 380511 h 558181"/>
                <a:gd name="connsiteX92" fmla="*/ 119118 w 298767"/>
                <a:gd name="connsiteY92" fmla="*/ 377235 h 558181"/>
                <a:gd name="connsiteX93" fmla="*/ 116900 w 298767"/>
                <a:gd name="connsiteY93" fmla="*/ 371922 h 558181"/>
                <a:gd name="connsiteX94" fmla="*/ 114979 w 298767"/>
                <a:gd name="connsiteY94" fmla="*/ 366563 h 558181"/>
                <a:gd name="connsiteX95" fmla="*/ 114522 w 298767"/>
                <a:gd name="connsiteY95" fmla="*/ 365166 h 558181"/>
                <a:gd name="connsiteX96" fmla="*/ 114179 w 298767"/>
                <a:gd name="connsiteY96" fmla="*/ 363884 h 558181"/>
                <a:gd name="connsiteX97" fmla="*/ 113447 w 298767"/>
                <a:gd name="connsiteY97" fmla="*/ 361136 h 558181"/>
                <a:gd name="connsiteX98" fmla="*/ 112761 w 298767"/>
                <a:gd name="connsiteY98" fmla="*/ 358364 h 558181"/>
                <a:gd name="connsiteX99" fmla="*/ 112235 w 298767"/>
                <a:gd name="connsiteY99" fmla="*/ 355547 h 558181"/>
                <a:gd name="connsiteX100" fmla="*/ 111366 w 298767"/>
                <a:gd name="connsiteY100" fmla="*/ 349914 h 558181"/>
                <a:gd name="connsiteX101" fmla="*/ 110817 w 298767"/>
                <a:gd name="connsiteY101" fmla="*/ 344234 h 558181"/>
                <a:gd name="connsiteX102" fmla="*/ 110680 w 298767"/>
                <a:gd name="connsiteY102" fmla="*/ 341280 h 558181"/>
                <a:gd name="connsiteX103" fmla="*/ 110611 w 298767"/>
                <a:gd name="connsiteY103" fmla="*/ 339791 h 558181"/>
                <a:gd name="connsiteX104" fmla="*/ 110611 w 298767"/>
                <a:gd name="connsiteY104" fmla="*/ 339058 h 558181"/>
                <a:gd name="connsiteX105" fmla="*/ 110588 w 298767"/>
                <a:gd name="connsiteY105" fmla="*/ 338944 h 558181"/>
                <a:gd name="connsiteX106" fmla="*/ 110588 w 298767"/>
                <a:gd name="connsiteY106" fmla="*/ 338806 h 558181"/>
                <a:gd name="connsiteX107" fmla="*/ 110588 w 298767"/>
                <a:gd name="connsiteY107" fmla="*/ 338463 h 558181"/>
                <a:gd name="connsiteX108" fmla="*/ 110680 w 298767"/>
                <a:gd name="connsiteY108" fmla="*/ 332715 h 558181"/>
                <a:gd name="connsiteX109" fmla="*/ 111686 w 298767"/>
                <a:gd name="connsiteY109" fmla="*/ 321195 h 558181"/>
                <a:gd name="connsiteX110" fmla="*/ 112029 w 298767"/>
                <a:gd name="connsiteY110" fmla="*/ 318332 h 558181"/>
                <a:gd name="connsiteX111" fmla="*/ 112967 w 298767"/>
                <a:gd name="connsiteY111" fmla="*/ 312470 h 558181"/>
                <a:gd name="connsiteX112" fmla="*/ 113195 w 298767"/>
                <a:gd name="connsiteY112" fmla="*/ 311050 h 558181"/>
                <a:gd name="connsiteX113" fmla="*/ 113493 w 298767"/>
                <a:gd name="connsiteY113" fmla="*/ 309607 h 558181"/>
                <a:gd name="connsiteX114" fmla="*/ 115802 w 298767"/>
                <a:gd name="connsiteY114" fmla="*/ 298133 h 558181"/>
                <a:gd name="connsiteX115" fmla="*/ 118409 w 298767"/>
                <a:gd name="connsiteY115" fmla="*/ 286591 h 558181"/>
                <a:gd name="connsiteX116" fmla="*/ 120902 w 298767"/>
                <a:gd name="connsiteY116" fmla="*/ 274911 h 558181"/>
                <a:gd name="connsiteX117" fmla="*/ 123097 w 298767"/>
                <a:gd name="connsiteY117" fmla="*/ 263186 h 558181"/>
                <a:gd name="connsiteX118" fmla="*/ 124926 w 298767"/>
                <a:gd name="connsiteY118" fmla="*/ 251391 h 558181"/>
                <a:gd name="connsiteX119" fmla="*/ 125567 w 298767"/>
                <a:gd name="connsiteY119" fmla="*/ 245414 h 558181"/>
                <a:gd name="connsiteX120" fmla="*/ 125955 w 298767"/>
                <a:gd name="connsiteY120" fmla="*/ 239413 h 558181"/>
                <a:gd name="connsiteX121" fmla="*/ 125361 w 298767"/>
                <a:gd name="connsiteY121" fmla="*/ 215367 h 558181"/>
                <a:gd name="connsiteX122" fmla="*/ 124766 w 298767"/>
                <a:gd name="connsiteY122" fmla="*/ 210786 h 558181"/>
                <a:gd name="connsiteX123" fmla="*/ 125864 w 298767"/>
                <a:gd name="connsiteY123" fmla="*/ 212687 h 558181"/>
                <a:gd name="connsiteX124" fmla="*/ 128883 w 298767"/>
                <a:gd name="connsiteY124" fmla="*/ 217748 h 558181"/>
                <a:gd name="connsiteX125" fmla="*/ 134965 w 298767"/>
                <a:gd name="connsiteY125" fmla="*/ 227756 h 558181"/>
                <a:gd name="connsiteX126" fmla="*/ 147382 w 298767"/>
                <a:gd name="connsiteY126" fmla="*/ 247635 h 558181"/>
                <a:gd name="connsiteX127" fmla="*/ 153534 w 298767"/>
                <a:gd name="connsiteY127" fmla="*/ 257506 h 558181"/>
                <a:gd name="connsiteX128" fmla="*/ 159640 w 298767"/>
                <a:gd name="connsiteY128" fmla="*/ 267491 h 558181"/>
                <a:gd name="connsiteX129" fmla="*/ 162567 w 298767"/>
                <a:gd name="connsiteY129" fmla="*/ 272300 h 558181"/>
                <a:gd name="connsiteX130" fmla="*/ 162567 w 298767"/>
                <a:gd name="connsiteY130" fmla="*/ 272300 h 558181"/>
                <a:gd name="connsiteX131" fmla="*/ 162567 w 298767"/>
                <a:gd name="connsiteY131" fmla="*/ 272346 h 558181"/>
                <a:gd name="connsiteX132" fmla="*/ 162635 w 298767"/>
                <a:gd name="connsiteY132" fmla="*/ 272415 h 558181"/>
                <a:gd name="connsiteX133" fmla="*/ 162818 w 298767"/>
                <a:gd name="connsiteY133" fmla="*/ 272758 h 558181"/>
                <a:gd name="connsiteX134" fmla="*/ 163161 w 298767"/>
                <a:gd name="connsiteY134" fmla="*/ 273400 h 558181"/>
                <a:gd name="connsiteX135" fmla="*/ 163847 w 298767"/>
                <a:gd name="connsiteY135" fmla="*/ 274682 h 558181"/>
                <a:gd name="connsiteX136" fmla="*/ 165242 w 298767"/>
                <a:gd name="connsiteY136" fmla="*/ 277247 h 558181"/>
                <a:gd name="connsiteX137" fmla="*/ 166637 w 298767"/>
                <a:gd name="connsiteY137" fmla="*/ 279812 h 558181"/>
                <a:gd name="connsiteX138" fmla="*/ 166798 w 298767"/>
                <a:gd name="connsiteY138" fmla="*/ 280132 h 558181"/>
                <a:gd name="connsiteX139" fmla="*/ 166798 w 298767"/>
                <a:gd name="connsiteY139" fmla="*/ 280132 h 558181"/>
                <a:gd name="connsiteX140" fmla="*/ 166798 w 298767"/>
                <a:gd name="connsiteY140" fmla="*/ 280201 h 558181"/>
                <a:gd name="connsiteX141" fmla="*/ 166843 w 298767"/>
                <a:gd name="connsiteY141" fmla="*/ 280293 h 558181"/>
                <a:gd name="connsiteX142" fmla="*/ 167141 w 298767"/>
                <a:gd name="connsiteY142" fmla="*/ 280957 h 558181"/>
                <a:gd name="connsiteX143" fmla="*/ 167758 w 298767"/>
                <a:gd name="connsiteY143" fmla="*/ 282262 h 558181"/>
                <a:gd name="connsiteX144" fmla="*/ 170250 w 298767"/>
                <a:gd name="connsiteY144" fmla="*/ 287575 h 558181"/>
                <a:gd name="connsiteX145" fmla="*/ 170479 w 298767"/>
                <a:gd name="connsiteY145" fmla="*/ 288034 h 558181"/>
                <a:gd name="connsiteX146" fmla="*/ 170479 w 298767"/>
                <a:gd name="connsiteY146" fmla="*/ 288034 h 558181"/>
                <a:gd name="connsiteX147" fmla="*/ 170548 w 298767"/>
                <a:gd name="connsiteY147" fmla="*/ 288217 h 558181"/>
                <a:gd name="connsiteX148" fmla="*/ 170685 w 298767"/>
                <a:gd name="connsiteY148" fmla="*/ 288537 h 558181"/>
                <a:gd name="connsiteX149" fmla="*/ 171211 w 298767"/>
                <a:gd name="connsiteY149" fmla="*/ 289843 h 558181"/>
                <a:gd name="connsiteX150" fmla="*/ 172309 w 298767"/>
                <a:gd name="connsiteY150" fmla="*/ 292454 h 558181"/>
                <a:gd name="connsiteX151" fmla="*/ 174435 w 298767"/>
                <a:gd name="connsiteY151" fmla="*/ 297767 h 558181"/>
                <a:gd name="connsiteX152" fmla="*/ 176539 w 298767"/>
                <a:gd name="connsiteY152" fmla="*/ 303240 h 558181"/>
                <a:gd name="connsiteX153" fmla="*/ 176791 w 298767"/>
                <a:gd name="connsiteY153" fmla="*/ 303905 h 558181"/>
                <a:gd name="connsiteX154" fmla="*/ 176836 w 298767"/>
                <a:gd name="connsiteY154" fmla="*/ 304019 h 558181"/>
                <a:gd name="connsiteX155" fmla="*/ 176905 w 298767"/>
                <a:gd name="connsiteY155" fmla="*/ 304248 h 558181"/>
                <a:gd name="connsiteX156" fmla="*/ 177340 w 298767"/>
                <a:gd name="connsiteY156" fmla="*/ 305622 h 558181"/>
                <a:gd name="connsiteX157" fmla="*/ 178231 w 298767"/>
                <a:gd name="connsiteY157" fmla="*/ 308416 h 558181"/>
                <a:gd name="connsiteX158" fmla="*/ 178894 w 298767"/>
                <a:gd name="connsiteY158" fmla="*/ 310454 h 558181"/>
                <a:gd name="connsiteX159" fmla="*/ 183948 w 298767"/>
                <a:gd name="connsiteY159" fmla="*/ 323348 h 558181"/>
                <a:gd name="connsiteX160" fmla="*/ 191975 w 298767"/>
                <a:gd name="connsiteY160" fmla="*/ 361960 h 558181"/>
                <a:gd name="connsiteX161" fmla="*/ 199018 w 298767"/>
                <a:gd name="connsiteY161" fmla="*/ 335394 h 558181"/>
                <a:gd name="connsiteX162" fmla="*/ 198789 w 298767"/>
                <a:gd name="connsiteY162" fmla="*/ 331867 h 558181"/>
                <a:gd name="connsiteX163" fmla="*/ 198058 w 298767"/>
                <a:gd name="connsiteY163" fmla="*/ 325340 h 558181"/>
                <a:gd name="connsiteX164" fmla="*/ 197966 w 298767"/>
                <a:gd name="connsiteY164" fmla="*/ 324562 h 558181"/>
                <a:gd name="connsiteX165" fmla="*/ 197920 w 298767"/>
                <a:gd name="connsiteY165" fmla="*/ 324172 h 558181"/>
                <a:gd name="connsiteX166" fmla="*/ 197829 w 298767"/>
                <a:gd name="connsiteY166" fmla="*/ 323623 h 558181"/>
                <a:gd name="connsiteX167" fmla="*/ 197554 w 298767"/>
                <a:gd name="connsiteY167" fmla="*/ 322066 h 558181"/>
                <a:gd name="connsiteX168" fmla="*/ 197006 w 298767"/>
                <a:gd name="connsiteY168" fmla="*/ 318951 h 558181"/>
                <a:gd name="connsiteX169" fmla="*/ 196411 w 298767"/>
                <a:gd name="connsiteY169" fmla="*/ 315699 h 558181"/>
                <a:gd name="connsiteX170" fmla="*/ 195725 w 298767"/>
                <a:gd name="connsiteY170" fmla="*/ 312584 h 558181"/>
                <a:gd name="connsiteX171" fmla="*/ 195565 w 298767"/>
                <a:gd name="connsiteY171" fmla="*/ 311851 h 558181"/>
                <a:gd name="connsiteX172" fmla="*/ 197440 w 298767"/>
                <a:gd name="connsiteY172" fmla="*/ 313157 h 558181"/>
                <a:gd name="connsiteX173" fmla="*/ 198378 w 298767"/>
                <a:gd name="connsiteY173" fmla="*/ 313798 h 558181"/>
                <a:gd name="connsiteX174" fmla="*/ 199361 w 298767"/>
                <a:gd name="connsiteY174" fmla="*/ 314531 h 558181"/>
                <a:gd name="connsiteX175" fmla="*/ 201328 w 298767"/>
                <a:gd name="connsiteY175" fmla="*/ 315974 h 558181"/>
                <a:gd name="connsiteX176" fmla="*/ 202311 w 298767"/>
                <a:gd name="connsiteY176" fmla="*/ 316706 h 558181"/>
                <a:gd name="connsiteX177" fmla="*/ 202745 w 298767"/>
                <a:gd name="connsiteY177" fmla="*/ 317004 h 558181"/>
                <a:gd name="connsiteX178" fmla="*/ 203203 w 298767"/>
                <a:gd name="connsiteY178" fmla="*/ 317393 h 558181"/>
                <a:gd name="connsiteX179" fmla="*/ 204140 w 298767"/>
                <a:gd name="connsiteY179" fmla="*/ 318172 h 558181"/>
                <a:gd name="connsiteX180" fmla="*/ 204621 w 298767"/>
                <a:gd name="connsiteY180" fmla="*/ 318562 h 558181"/>
                <a:gd name="connsiteX181" fmla="*/ 204735 w 298767"/>
                <a:gd name="connsiteY181" fmla="*/ 318653 h 558181"/>
                <a:gd name="connsiteX182" fmla="*/ 204803 w 298767"/>
                <a:gd name="connsiteY182" fmla="*/ 318699 h 558181"/>
                <a:gd name="connsiteX183" fmla="*/ 204803 w 298767"/>
                <a:gd name="connsiteY183" fmla="*/ 318699 h 558181"/>
                <a:gd name="connsiteX184" fmla="*/ 204918 w 298767"/>
                <a:gd name="connsiteY184" fmla="*/ 318836 h 558181"/>
                <a:gd name="connsiteX185" fmla="*/ 206633 w 298767"/>
                <a:gd name="connsiteY185" fmla="*/ 320485 h 558181"/>
                <a:gd name="connsiteX186" fmla="*/ 206496 w 298767"/>
                <a:gd name="connsiteY186" fmla="*/ 320325 h 558181"/>
                <a:gd name="connsiteX187" fmla="*/ 208325 w 298767"/>
                <a:gd name="connsiteY187" fmla="*/ 322432 h 558181"/>
                <a:gd name="connsiteX188" fmla="*/ 208234 w 298767"/>
                <a:gd name="connsiteY188" fmla="*/ 322294 h 558181"/>
                <a:gd name="connsiteX189" fmla="*/ 209903 w 298767"/>
                <a:gd name="connsiteY189" fmla="*/ 324470 h 558181"/>
                <a:gd name="connsiteX190" fmla="*/ 210704 w 298767"/>
                <a:gd name="connsiteY190" fmla="*/ 325684 h 558181"/>
                <a:gd name="connsiteX191" fmla="*/ 211435 w 298767"/>
                <a:gd name="connsiteY191" fmla="*/ 326829 h 558181"/>
                <a:gd name="connsiteX192" fmla="*/ 212167 w 298767"/>
                <a:gd name="connsiteY192" fmla="*/ 328066 h 558181"/>
                <a:gd name="connsiteX193" fmla="*/ 212533 w 298767"/>
                <a:gd name="connsiteY193" fmla="*/ 328707 h 558181"/>
                <a:gd name="connsiteX194" fmla="*/ 212807 w 298767"/>
                <a:gd name="connsiteY194" fmla="*/ 329233 h 558181"/>
                <a:gd name="connsiteX195" fmla="*/ 214111 w 298767"/>
                <a:gd name="connsiteY195" fmla="*/ 331822 h 558181"/>
                <a:gd name="connsiteX196" fmla="*/ 214728 w 298767"/>
                <a:gd name="connsiteY196" fmla="*/ 333012 h 558181"/>
                <a:gd name="connsiteX197" fmla="*/ 215277 w 298767"/>
                <a:gd name="connsiteY197" fmla="*/ 334341 h 558181"/>
                <a:gd name="connsiteX198" fmla="*/ 216397 w 298767"/>
                <a:gd name="connsiteY198" fmla="*/ 337020 h 558181"/>
                <a:gd name="connsiteX199" fmla="*/ 217518 w 298767"/>
                <a:gd name="connsiteY199" fmla="*/ 339700 h 558181"/>
                <a:gd name="connsiteX200" fmla="*/ 218913 w 298767"/>
                <a:gd name="connsiteY200" fmla="*/ 343707 h 558181"/>
                <a:gd name="connsiteX201" fmla="*/ 219576 w 298767"/>
                <a:gd name="connsiteY201" fmla="*/ 342333 h 558181"/>
                <a:gd name="connsiteX202" fmla="*/ 220468 w 298767"/>
                <a:gd name="connsiteY202" fmla="*/ 340341 h 558181"/>
                <a:gd name="connsiteX203" fmla="*/ 220674 w 298767"/>
                <a:gd name="connsiteY203" fmla="*/ 339837 h 558181"/>
                <a:gd name="connsiteX204" fmla="*/ 220788 w 298767"/>
                <a:gd name="connsiteY204" fmla="*/ 339471 h 558181"/>
                <a:gd name="connsiteX205" fmla="*/ 220857 w 298767"/>
                <a:gd name="connsiteY205" fmla="*/ 339196 h 558181"/>
                <a:gd name="connsiteX206" fmla="*/ 221154 w 298767"/>
                <a:gd name="connsiteY206" fmla="*/ 338074 h 558181"/>
                <a:gd name="connsiteX207" fmla="*/ 221657 w 298767"/>
                <a:gd name="connsiteY207" fmla="*/ 335761 h 558181"/>
                <a:gd name="connsiteX208" fmla="*/ 221932 w 298767"/>
                <a:gd name="connsiteY208" fmla="*/ 333585 h 558181"/>
                <a:gd name="connsiteX209" fmla="*/ 222160 w 298767"/>
                <a:gd name="connsiteY209" fmla="*/ 331455 h 558181"/>
                <a:gd name="connsiteX210" fmla="*/ 222160 w 298767"/>
                <a:gd name="connsiteY210" fmla="*/ 331409 h 558181"/>
                <a:gd name="connsiteX211" fmla="*/ 222114 w 298767"/>
                <a:gd name="connsiteY211" fmla="*/ 331020 h 558181"/>
                <a:gd name="connsiteX212" fmla="*/ 222114 w 298767"/>
                <a:gd name="connsiteY212" fmla="*/ 331020 h 558181"/>
                <a:gd name="connsiteX213" fmla="*/ 222114 w 298767"/>
                <a:gd name="connsiteY213" fmla="*/ 330928 h 558181"/>
                <a:gd name="connsiteX214" fmla="*/ 222114 w 298767"/>
                <a:gd name="connsiteY214" fmla="*/ 330516 h 558181"/>
                <a:gd name="connsiteX215" fmla="*/ 222114 w 298767"/>
                <a:gd name="connsiteY215" fmla="*/ 329989 h 558181"/>
                <a:gd name="connsiteX216" fmla="*/ 222114 w 298767"/>
                <a:gd name="connsiteY216" fmla="*/ 328890 h 558181"/>
                <a:gd name="connsiteX217" fmla="*/ 222000 w 298767"/>
                <a:gd name="connsiteY217" fmla="*/ 326760 h 558181"/>
                <a:gd name="connsiteX218" fmla="*/ 221954 w 298767"/>
                <a:gd name="connsiteY218" fmla="*/ 325936 h 558181"/>
                <a:gd name="connsiteX219" fmla="*/ 221954 w 298767"/>
                <a:gd name="connsiteY219" fmla="*/ 325821 h 558181"/>
                <a:gd name="connsiteX220" fmla="*/ 221954 w 298767"/>
                <a:gd name="connsiteY220" fmla="*/ 325753 h 558181"/>
                <a:gd name="connsiteX221" fmla="*/ 221954 w 298767"/>
                <a:gd name="connsiteY221" fmla="*/ 325753 h 558181"/>
                <a:gd name="connsiteX222" fmla="*/ 221863 w 298767"/>
                <a:gd name="connsiteY222" fmla="*/ 325409 h 558181"/>
                <a:gd name="connsiteX223" fmla="*/ 221863 w 298767"/>
                <a:gd name="connsiteY223" fmla="*/ 325363 h 558181"/>
                <a:gd name="connsiteX224" fmla="*/ 221497 w 298767"/>
                <a:gd name="connsiteY224" fmla="*/ 323256 h 558181"/>
                <a:gd name="connsiteX225" fmla="*/ 221406 w 298767"/>
                <a:gd name="connsiteY225" fmla="*/ 322707 h 558181"/>
                <a:gd name="connsiteX226" fmla="*/ 221406 w 298767"/>
                <a:gd name="connsiteY226" fmla="*/ 322592 h 558181"/>
                <a:gd name="connsiteX227" fmla="*/ 221383 w 298767"/>
                <a:gd name="connsiteY227" fmla="*/ 322523 h 558181"/>
                <a:gd name="connsiteX228" fmla="*/ 221268 w 298767"/>
                <a:gd name="connsiteY228" fmla="*/ 322134 h 558181"/>
                <a:gd name="connsiteX229" fmla="*/ 221268 w 298767"/>
                <a:gd name="connsiteY229" fmla="*/ 322066 h 558181"/>
                <a:gd name="connsiteX230" fmla="*/ 221177 w 298767"/>
                <a:gd name="connsiteY230" fmla="*/ 321814 h 558181"/>
                <a:gd name="connsiteX231" fmla="*/ 220605 w 298767"/>
                <a:gd name="connsiteY231" fmla="*/ 319753 h 558181"/>
                <a:gd name="connsiteX232" fmla="*/ 220468 w 298767"/>
                <a:gd name="connsiteY232" fmla="*/ 319249 h 558181"/>
                <a:gd name="connsiteX233" fmla="*/ 220468 w 298767"/>
                <a:gd name="connsiteY233" fmla="*/ 319203 h 558181"/>
                <a:gd name="connsiteX234" fmla="*/ 220468 w 298767"/>
                <a:gd name="connsiteY234" fmla="*/ 319203 h 558181"/>
                <a:gd name="connsiteX235" fmla="*/ 220239 w 298767"/>
                <a:gd name="connsiteY235" fmla="*/ 318722 h 558181"/>
                <a:gd name="connsiteX236" fmla="*/ 220239 w 298767"/>
                <a:gd name="connsiteY236" fmla="*/ 318653 h 558181"/>
                <a:gd name="connsiteX237" fmla="*/ 220171 w 298767"/>
                <a:gd name="connsiteY237" fmla="*/ 318539 h 558181"/>
                <a:gd name="connsiteX238" fmla="*/ 220079 w 298767"/>
                <a:gd name="connsiteY238" fmla="*/ 318287 h 558181"/>
                <a:gd name="connsiteX239" fmla="*/ 219690 w 298767"/>
                <a:gd name="connsiteY239" fmla="*/ 317302 h 558181"/>
                <a:gd name="connsiteX240" fmla="*/ 219279 w 298767"/>
                <a:gd name="connsiteY240" fmla="*/ 316317 h 558181"/>
                <a:gd name="connsiteX241" fmla="*/ 219073 w 298767"/>
                <a:gd name="connsiteY241" fmla="*/ 315836 h 558181"/>
                <a:gd name="connsiteX242" fmla="*/ 219073 w 298767"/>
                <a:gd name="connsiteY242" fmla="*/ 315790 h 558181"/>
                <a:gd name="connsiteX243" fmla="*/ 218730 w 298767"/>
                <a:gd name="connsiteY243" fmla="*/ 315241 h 558181"/>
                <a:gd name="connsiteX244" fmla="*/ 218684 w 298767"/>
                <a:gd name="connsiteY244" fmla="*/ 315172 h 558181"/>
                <a:gd name="connsiteX245" fmla="*/ 218616 w 298767"/>
                <a:gd name="connsiteY245" fmla="*/ 315058 h 558181"/>
                <a:gd name="connsiteX246" fmla="*/ 218479 w 298767"/>
                <a:gd name="connsiteY246" fmla="*/ 314828 h 558181"/>
                <a:gd name="connsiteX247" fmla="*/ 217450 w 298767"/>
                <a:gd name="connsiteY247" fmla="*/ 312950 h 558181"/>
                <a:gd name="connsiteX248" fmla="*/ 217198 w 298767"/>
                <a:gd name="connsiteY248" fmla="*/ 312493 h 558181"/>
                <a:gd name="connsiteX249" fmla="*/ 217198 w 298767"/>
                <a:gd name="connsiteY249" fmla="*/ 312424 h 558181"/>
                <a:gd name="connsiteX250" fmla="*/ 217152 w 298767"/>
                <a:gd name="connsiteY250" fmla="*/ 312401 h 558181"/>
                <a:gd name="connsiteX251" fmla="*/ 217152 w 298767"/>
                <a:gd name="connsiteY251" fmla="*/ 312401 h 558181"/>
                <a:gd name="connsiteX252" fmla="*/ 216740 w 298767"/>
                <a:gd name="connsiteY252" fmla="*/ 311851 h 558181"/>
                <a:gd name="connsiteX253" fmla="*/ 216512 w 298767"/>
                <a:gd name="connsiteY253" fmla="*/ 311531 h 558181"/>
                <a:gd name="connsiteX254" fmla="*/ 215894 w 298767"/>
                <a:gd name="connsiteY254" fmla="*/ 310661 h 558181"/>
                <a:gd name="connsiteX255" fmla="*/ 215277 w 298767"/>
                <a:gd name="connsiteY255" fmla="*/ 309790 h 558181"/>
                <a:gd name="connsiteX256" fmla="*/ 214957 w 298767"/>
                <a:gd name="connsiteY256" fmla="*/ 309355 h 558181"/>
                <a:gd name="connsiteX257" fmla="*/ 214797 w 298767"/>
                <a:gd name="connsiteY257" fmla="*/ 309103 h 558181"/>
                <a:gd name="connsiteX258" fmla="*/ 214248 w 298767"/>
                <a:gd name="connsiteY258" fmla="*/ 308553 h 558181"/>
                <a:gd name="connsiteX259" fmla="*/ 212807 w 298767"/>
                <a:gd name="connsiteY259" fmla="*/ 306996 h 558181"/>
                <a:gd name="connsiteX260" fmla="*/ 212441 w 298767"/>
                <a:gd name="connsiteY260" fmla="*/ 306607 h 558181"/>
                <a:gd name="connsiteX261" fmla="*/ 212258 w 298767"/>
                <a:gd name="connsiteY261" fmla="*/ 306401 h 558181"/>
                <a:gd name="connsiteX262" fmla="*/ 212167 w 298767"/>
                <a:gd name="connsiteY262" fmla="*/ 306309 h 558181"/>
                <a:gd name="connsiteX263" fmla="*/ 212121 w 298767"/>
                <a:gd name="connsiteY263" fmla="*/ 306309 h 558181"/>
                <a:gd name="connsiteX264" fmla="*/ 212098 w 298767"/>
                <a:gd name="connsiteY264" fmla="*/ 306240 h 558181"/>
                <a:gd name="connsiteX265" fmla="*/ 211664 w 298767"/>
                <a:gd name="connsiteY265" fmla="*/ 305874 h 558181"/>
                <a:gd name="connsiteX266" fmla="*/ 210841 w 298767"/>
                <a:gd name="connsiteY266" fmla="*/ 305187 h 558181"/>
                <a:gd name="connsiteX267" fmla="*/ 209217 w 298767"/>
                <a:gd name="connsiteY267" fmla="*/ 303836 h 558181"/>
                <a:gd name="connsiteX268" fmla="*/ 207548 w 298767"/>
                <a:gd name="connsiteY268" fmla="*/ 302507 h 558181"/>
                <a:gd name="connsiteX269" fmla="*/ 207136 w 298767"/>
                <a:gd name="connsiteY269" fmla="*/ 302164 h 558181"/>
                <a:gd name="connsiteX270" fmla="*/ 206930 w 298767"/>
                <a:gd name="connsiteY270" fmla="*/ 302004 h 558181"/>
                <a:gd name="connsiteX271" fmla="*/ 206816 w 298767"/>
                <a:gd name="connsiteY271" fmla="*/ 301935 h 558181"/>
                <a:gd name="connsiteX272" fmla="*/ 206427 w 298767"/>
                <a:gd name="connsiteY272" fmla="*/ 301637 h 558181"/>
                <a:gd name="connsiteX273" fmla="*/ 205558 w 298767"/>
                <a:gd name="connsiteY273" fmla="*/ 301065 h 558181"/>
                <a:gd name="connsiteX274" fmla="*/ 201945 w 298767"/>
                <a:gd name="connsiteY274" fmla="*/ 298820 h 558181"/>
                <a:gd name="connsiteX275" fmla="*/ 198149 w 298767"/>
                <a:gd name="connsiteY275" fmla="*/ 296736 h 558181"/>
                <a:gd name="connsiteX276" fmla="*/ 194399 w 298767"/>
                <a:gd name="connsiteY276" fmla="*/ 294721 h 558181"/>
                <a:gd name="connsiteX277" fmla="*/ 192524 w 298767"/>
                <a:gd name="connsiteY277" fmla="*/ 293736 h 558181"/>
                <a:gd name="connsiteX278" fmla="*/ 192295 w 298767"/>
                <a:gd name="connsiteY278" fmla="*/ 293622 h 558181"/>
                <a:gd name="connsiteX279" fmla="*/ 192181 w 298767"/>
                <a:gd name="connsiteY279" fmla="*/ 293553 h 558181"/>
                <a:gd name="connsiteX280" fmla="*/ 192112 w 298767"/>
                <a:gd name="connsiteY280" fmla="*/ 293507 h 558181"/>
                <a:gd name="connsiteX281" fmla="*/ 192112 w 298767"/>
                <a:gd name="connsiteY281" fmla="*/ 293507 h 558181"/>
                <a:gd name="connsiteX282" fmla="*/ 192295 w 298767"/>
                <a:gd name="connsiteY282" fmla="*/ 293622 h 558181"/>
                <a:gd name="connsiteX283" fmla="*/ 192295 w 298767"/>
                <a:gd name="connsiteY283" fmla="*/ 293622 h 558181"/>
                <a:gd name="connsiteX284" fmla="*/ 191860 w 298767"/>
                <a:gd name="connsiteY284" fmla="*/ 293324 h 558181"/>
                <a:gd name="connsiteX285" fmla="*/ 190969 w 298767"/>
                <a:gd name="connsiteY285" fmla="*/ 292752 h 558181"/>
                <a:gd name="connsiteX286" fmla="*/ 190740 w 298767"/>
                <a:gd name="connsiteY286" fmla="*/ 292614 h 558181"/>
                <a:gd name="connsiteX287" fmla="*/ 190626 w 298767"/>
                <a:gd name="connsiteY287" fmla="*/ 292545 h 558181"/>
                <a:gd name="connsiteX288" fmla="*/ 190557 w 298767"/>
                <a:gd name="connsiteY288" fmla="*/ 292500 h 558181"/>
                <a:gd name="connsiteX289" fmla="*/ 190557 w 298767"/>
                <a:gd name="connsiteY289" fmla="*/ 292500 h 558181"/>
                <a:gd name="connsiteX290" fmla="*/ 190557 w 298767"/>
                <a:gd name="connsiteY290" fmla="*/ 292476 h 558181"/>
                <a:gd name="connsiteX291" fmla="*/ 190671 w 298767"/>
                <a:gd name="connsiteY291" fmla="*/ 292568 h 558181"/>
                <a:gd name="connsiteX292" fmla="*/ 190237 w 298767"/>
                <a:gd name="connsiteY292" fmla="*/ 292270 h 558181"/>
                <a:gd name="connsiteX293" fmla="*/ 189757 w 298767"/>
                <a:gd name="connsiteY293" fmla="*/ 291927 h 558181"/>
                <a:gd name="connsiteX294" fmla="*/ 189391 w 298767"/>
                <a:gd name="connsiteY294" fmla="*/ 290850 h 558181"/>
                <a:gd name="connsiteX295" fmla="*/ 188202 w 298767"/>
                <a:gd name="connsiteY295" fmla="*/ 287827 h 558181"/>
                <a:gd name="connsiteX296" fmla="*/ 185846 w 298767"/>
                <a:gd name="connsiteY296" fmla="*/ 281965 h 558181"/>
                <a:gd name="connsiteX297" fmla="*/ 185686 w 298767"/>
                <a:gd name="connsiteY297" fmla="*/ 281598 h 558181"/>
                <a:gd name="connsiteX298" fmla="*/ 185480 w 298767"/>
                <a:gd name="connsiteY298" fmla="*/ 281117 h 558181"/>
                <a:gd name="connsiteX299" fmla="*/ 185412 w 298767"/>
                <a:gd name="connsiteY299" fmla="*/ 280957 h 558181"/>
                <a:gd name="connsiteX300" fmla="*/ 185069 w 298767"/>
                <a:gd name="connsiteY300" fmla="*/ 280247 h 558181"/>
                <a:gd name="connsiteX301" fmla="*/ 184383 w 298767"/>
                <a:gd name="connsiteY301" fmla="*/ 278850 h 558181"/>
                <a:gd name="connsiteX302" fmla="*/ 183011 w 298767"/>
                <a:gd name="connsiteY302" fmla="*/ 275987 h 558181"/>
                <a:gd name="connsiteX303" fmla="*/ 181638 w 298767"/>
                <a:gd name="connsiteY303" fmla="*/ 273148 h 558181"/>
                <a:gd name="connsiteX304" fmla="*/ 181456 w 298767"/>
                <a:gd name="connsiteY304" fmla="*/ 272804 h 558181"/>
                <a:gd name="connsiteX305" fmla="*/ 181227 w 298767"/>
                <a:gd name="connsiteY305" fmla="*/ 272346 h 558181"/>
                <a:gd name="connsiteX306" fmla="*/ 180838 w 298767"/>
                <a:gd name="connsiteY306" fmla="*/ 271659 h 558181"/>
                <a:gd name="connsiteX307" fmla="*/ 180084 w 298767"/>
                <a:gd name="connsiteY307" fmla="*/ 270285 h 558181"/>
                <a:gd name="connsiteX308" fmla="*/ 179329 w 298767"/>
                <a:gd name="connsiteY308" fmla="*/ 268865 h 558181"/>
                <a:gd name="connsiteX309" fmla="*/ 178529 w 298767"/>
                <a:gd name="connsiteY309" fmla="*/ 267445 h 558181"/>
                <a:gd name="connsiteX310" fmla="*/ 176859 w 298767"/>
                <a:gd name="connsiteY310" fmla="*/ 264628 h 558181"/>
                <a:gd name="connsiteX311" fmla="*/ 176356 w 298767"/>
                <a:gd name="connsiteY311" fmla="*/ 263827 h 558181"/>
                <a:gd name="connsiteX312" fmla="*/ 175899 w 298767"/>
                <a:gd name="connsiteY312" fmla="*/ 263162 h 558181"/>
                <a:gd name="connsiteX313" fmla="*/ 174984 w 298767"/>
                <a:gd name="connsiteY313" fmla="*/ 261857 h 558181"/>
                <a:gd name="connsiteX314" fmla="*/ 173200 w 298767"/>
                <a:gd name="connsiteY314" fmla="*/ 259269 h 558181"/>
                <a:gd name="connsiteX315" fmla="*/ 165951 w 298767"/>
                <a:gd name="connsiteY315" fmla="*/ 248918 h 558181"/>
                <a:gd name="connsiteX316" fmla="*/ 162087 w 298767"/>
                <a:gd name="connsiteY316" fmla="*/ 243834 h 558181"/>
                <a:gd name="connsiteX317" fmla="*/ 154357 w 298767"/>
                <a:gd name="connsiteY317" fmla="*/ 233757 h 558181"/>
                <a:gd name="connsiteX318" fmla="*/ 146377 w 298767"/>
                <a:gd name="connsiteY318" fmla="*/ 223978 h 558181"/>
                <a:gd name="connsiteX319" fmla="*/ 144387 w 298767"/>
                <a:gd name="connsiteY319" fmla="*/ 221550 h 558181"/>
                <a:gd name="connsiteX320" fmla="*/ 143358 w 298767"/>
                <a:gd name="connsiteY320" fmla="*/ 220291 h 558181"/>
                <a:gd name="connsiteX321" fmla="*/ 142329 w 298767"/>
                <a:gd name="connsiteY321" fmla="*/ 219100 h 558181"/>
                <a:gd name="connsiteX322" fmla="*/ 138236 w 298767"/>
                <a:gd name="connsiteY322" fmla="*/ 214290 h 558181"/>
                <a:gd name="connsiteX323" fmla="*/ 134119 w 298767"/>
                <a:gd name="connsiteY323" fmla="*/ 209504 h 558181"/>
                <a:gd name="connsiteX324" fmla="*/ 129889 w 298767"/>
                <a:gd name="connsiteY324" fmla="*/ 204763 h 558181"/>
                <a:gd name="connsiteX325" fmla="*/ 122182 w 298767"/>
                <a:gd name="connsiteY325" fmla="*/ 196336 h 558181"/>
                <a:gd name="connsiteX326" fmla="*/ 121153 w 298767"/>
                <a:gd name="connsiteY326" fmla="*/ 191847 h 558181"/>
                <a:gd name="connsiteX327" fmla="*/ 117975 w 298767"/>
                <a:gd name="connsiteY327" fmla="*/ 180304 h 558181"/>
                <a:gd name="connsiteX328" fmla="*/ 117152 w 298767"/>
                <a:gd name="connsiteY328" fmla="*/ 177419 h 558181"/>
                <a:gd name="connsiteX329" fmla="*/ 116283 w 298767"/>
                <a:gd name="connsiteY329" fmla="*/ 174579 h 558181"/>
                <a:gd name="connsiteX330" fmla="*/ 115848 w 298767"/>
                <a:gd name="connsiteY330" fmla="*/ 173159 h 558181"/>
                <a:gd name="connsiteX331" fmla="*/ 115322 w 298767"/>
                <a:gd name="connsiteY331" fmla="*/ 171648 h 558181"/>
                <a:gd name="connsiteX332" fmla="*/ 114316 w 298767"/>
                <a:gd name="connsiteY332" fmla="*/ 168876 h 558181"/>
                <a:gd name="connsiteX333" fmla="*/ 113310 w 298767"/>
                <a:gd name="connsiteY333" fmla="*/ 166105 h 558181"/>
                <a:gd name="connsiteX334" fmla="*/ 112807 w 298767"/>
                <a:gd name="connsiteY334" fmla="*/ 164685 h 558181"/>
                <a:gd name="connsiteX335" fmla="*/ 112555 w 298767"/>
                <a:gd name="connsiteY335" fmla="*/ 164021 h 558181"/>
                <a:gd name="connsiteX336" fmla="*/ 112509 w 298767"/>
                <a:gd name="connsiteY336" fmla="*/ 163861 h 558181"/>
                <a:gd name="connsiteX337" fmla="*/ 112395 w 298767"/>
                <a:gd name="connsiteY337" fmla="*/ 163586 h 558181"/>
                <a:gd name="connsiteX338" fmla="*/ 112235 w 298767"/>
                <a:gd name="connsiteY338" fmla="*/ 163243 h 558181"/>
                <a:gd name="connsiteX339" fmla="*/ 109697 w 298767"/>
                <a:gd name="connsiteY339" fmla="*/ 157792 h 558181"/>
                <a:gd name="connsiteX340" fmla="*/ 104368 w 298767"/>
                <a:gd name="connsiteY340" fmla="*/ 147074 h 558181"/>
                <a:gd name="connsiteX341" fmla="*/ 101441 w 298767"/>
                <a:gd name="connsiteY341" fmla="*/ 141921 h 558181"/>
                <a:gd name="connsiteX342" fmla="*/ 99978 w 298767"/>
                <a:gd name="connsiteY342" fmla="*/ 139356 h 558181"/>
                <a:gd name="connsiteX343" fmla="*/ 99612 w 298767"/>
                <a:gd name="connsiteY343" fmla="*/ 138715 h 558181"/>
                <a:gd name="connsiteX344" fmla="*/ 99360 w 298767"/>
                <a:gd name="connsiteY344" fmla="*/ 138303 h 558181"/>
                <a:gd name="connsiteX345" fmla="*/ 99155 w 298767"/>
                <a:gd name="connsiteY345" fmla="*/ 137982 h 558181"/>
                <a:gd name="connsiteX346" fmla="*/ 98308 w 298767"/>
                <a:gd name="connsiteY346" fmla="*/ 136768 h 558181"/>
                <a:gd name="connsiteX347" fmla="*/ 91631 w 298767"/>
                <a:gd name="connsiteY347" fmla="*/ 126829 h 558181"/>
                <a:gd name="connsiteX348" fmla="*/ 84496 w 298767"/>
                <a:gd name="connsiteY348" fmla="*/ 117417 h 558181"/>
                <a:gd name="connsiteX349" fmla="*/ 76950 w 298767"/>
                <a:gd name="connsiteY349" fmla="*/ 108187 h 558181"/>
                <a:gd name="connsiteX350" fmla="*/ 57307 w 298767"/>
                <a:gd name="connsiteY350" fmla="*/ 86980 h 558181"/>
                <a:gd name="connsiteX351" fmla="*/ 58176 w 298767"/>
                <a:gd name="connsiteY351" fmla="*/ 87713 h 558181"/>
                <a:gd name="connsiteX352" fmla="*/ 61308 w 298767"/>
                <a:gd name="connsiteY352" fmla="*/ 90324 h 558181"/>
                <a:gd name="connsiteX353" fmla="*/ 64464 w 298767"/>
                <a:gd name="connsiteY353" fmla="*/ 92614 h 558181"/>
                <a:gd name="connsiteX354" fmla="*/ 78665 w 298767"/>
                <a:gd name="connsiteY354" fmla="*/ 100607 h 558181"/>
                <a:gd name="connsiteX355" fmla="*/ 80472 w 298767"/>
                <a:gd name="connsiteY355" fmla="*/ 101294 h 558181"/>
                <a:gd name="connsiteX356" fmla="*/ 82507 w 298767"/>
                <a:gd name="connsiteY356" fmla="*/ 101958 h 558181"/>
                <a:gd name="connsiteX357" fmla="*/ 84565 w 298767"/>
                <a:gd name="connsiteY357" fmla="*/ 102645 h 558181"/>
                <a:gd name="connsiteX358" fmla="*/ 86440 w 298767"/>
                <a:gd name="connsiteY358" fmla="*/ 103080 h 558181"/>
                <a:gd name="connsiteX359" fmla="*/ 87401 w 298767"/>
                <a:gd name="connsiteY359" fmla="*/ 103309 h 558181"/>
                <a:gd name="connsiteX360" fmla="*/ 87858 w 298767"/>
                <a:gd name="connsiteY360" fmla="*/ 103424 h 558181"/>
                <a:gd name="connsiteX361" fmla="*/ 88224 w 298767"/>
                <a:gd name="connsiteY361" fmla="*/ 103492 h 558181"/>
                <a:gd name="connsiteX362" fmla="*/ 88452 w 298767"/>
                <a:gd name="connsiteY362" fmla="*/ 103538 h 558181"/>
                <a:gd name="connsiteX363" fmla="*/ 90351 w 298767"/>
                <a:gd name="connsiteY363" fmla="*/ 103882 h 558181"/>
                <a:gd name="connsiteX364" fmla="*/ 91311 w 298767"/>
                <a:gd name="connsiteY364" fmla="*/ 104042 h 558181"/>
                <a:gd name="connsiteX365" fmla="*/ 91791 w 298767"/>
                <a:gd name="connsiteY365" fmla="*/ 104134 h 558181"/>
                <a:gd name="connsiteX366" fmla="*/ 92271 w 298767"/>
                <a:gd name="connsiteY366" fmla="*/ 104225 h 558181"/>
                <a:gd name="connsiteX367" fmla="*/ 92500 w 298767"/>
                <a:gd name="connsiteY367" fmla="*/ 104271 h 558181"/>
                <a:gd name="connsiteX368" fmla="*/ 94421 w 298767"/>
                <a:gd name="connsiteY368" fmla="*/ 104500 h 558181"/>
                <a:gd name="connsiteX369" fmla="*/ 110131 w 298767"/>
                <a:gd name="connsiteY369" fmla="*/ 105164 h 558181"/>
                <a:gd name="connsiteX370" fmla="*/ 113996 w 298767"/>
                <a:gd name="connsiteY370" fmla="*/ 105279 h 558181"/>
                <a:gd name="connsiteX371" fmla="*/ 115939 w 298767"/>
                <a:gd name="connsiteY371" fmla="*/ 105347 h 558181"/>
                <a:gd name="connsiteX372" fmla="*/ 116237 w 298767"/>
                <a:gd name="connsiteY372" fmla="*/ 105347 h 558181"/>
                <a:gd name="connsiteX373" fmla="*/ 116145 w 298767"/>
                <a:gd name="connsiteY373" fmla="*/ 105347 h 558181"/>
                <a:gd name="connsiteX374" fmla="*/ 116740 w 298767"/>
                <a:gd name="connsiteY374" fmla="*/ 105347 h 558181"/>
                <a:gd name="connsiteX375" fmla="*/ 117700 w 298767"/>
                <a:gd name="connsiteY375" fmla="*/ 105439 h 558181"/>
                <a:gd name="connsiteX376" fmla="*/ 125224 w 298767"/>
                <a:gd name="connsiteY376" fmla="*/ 106080 h 558181"/>
                <a:gd name="connsiteX377" fmla="*/ 128860 w 298767"/>
                <a:gd name="connsiteY377" fmla="*/ 106561 h 558181"/>
                <a:gd name="connsiteX378" fmla="*/ 132633 w 298767"/>
                <a:gd name="connsiteY378" fmla="*/ 107431 h 558181"/>
                <a:gd name="connsiteX379" fmla="*/ 138807 w 298767"/>
                <a:gd name="connsiteY379" fmla="*/ 110111 h 558181"/>
                <a:gd name="connsiteX380" fmla="*/ 141620 w 298767"/>
                <a:gd name="connsiteY380" fmla="*/ 112424 h 558181"/>
                <a:gd name="connsiteX381" fmla="*/ 141803 w 298767"/>
                <a:gd name="connsiteY381" fmla="*/ 112561 h 558181"/>
                <a:gd name="connsiteX382" fmla="*/ 141803 w 298767"/>
                <a:gd name="connsiteY382" fmla="*/ 112561 h 558181"/>
                <a:gd name="connsiteX383" fmla="*/ 141871 w 298767"/>
                <a:gd name="connsiteY383" fmla="*/ 112653 h 558181"/>
                <a:gd name="connsiteX384" fmla="*/ 142192 w 298767"/>
                <a:gd name="connsiteY384" fmla="*/ 113019 h 558181"/>
                <a:gd name="connsiteX385" fmla="*/ 142832 w 298767"/>
                <a:gd name="connsiteY385" fmla="*/ 113706 h 558181"/>
                <a:gd name="connsiteX386" fmla="*/ 144113 w 298767"/>
                <a:gd name="connsiteY386" fmla="*/ 115104 h 558181"/>
                <a:gd name="connsiteX387" fmla="*/ 149258 w 298767"/>
                <a:gd name="connsiteY387" fmla="*/ 120829 h 558181"/>
                <a:gd name="connsiteX388" fmla="*/ 154677 w 298767"/>
                <a:gd name="connsiteY388" fmla="*/ 126646 h 558181"/>
                <a:gd name="connsiteX389" fmla="*/ 157513 w 298767"/>
                <a:gd name="connsiteY389" fmla="*/ 129302 h 558181"/>
                <a:gd name="connsiteX390" fmla="*/ 158931 w 298767"/>
                <a:gd name="connsiteY390" fmla="*/ 130608 h 558181"/>
                <a:gd name="connsiteX391" fmla="*/ 159274 w 298767"/>
                <a:gd name="connsiteY391" fmla="*/ 130952 h 558181"/>
                <a:gd name="connsiteX392" fmla="*/ 159503 w 298767"/>
                <a:gd name="connsiteY392" fmla="*/ 131135 h 558181"/>
                <a:gd name="connsiteX393" fmla="*/ 159708 w 298767"/>
                <a:gd name="connsiteY393" fmla="*/ 131295 h 558181"/>
                <a:gd name="connsiteX394" fmla="*/ 160486 w 298767"/>
                <a:gd name="connsiteY394" fmla="*/ 131936 h 558181"/>
                <a:gd name="connsiteX395" fmla="*/ 166775 w 298767"/>
                <a:gd name="connsiteY395" fmla="*/ 136768 h 558181"/>
                <a:gd name="connsiteX396" fmla="*/ 173520 w 298767"/>
                <a:gd name="connsiteY396" fmla="*/ 140982 h 558181"/>
                <a:gd name="connsiteX397" fmla="*/ 189025 w 298767"/>
                <a:gd name="connsiteY397" fmla="*/ 145288 h 558181"/>
                <a:gd name="connsiteX398" fmla="*/ 191106 w 298767"/>
                <a:gd name="connsiteY398" fmla="*/ 145311 h 558181"/>
                <a:gd name="connsiteX399" fmla="*/ 193027 w 298767"/>
                <a:gd name="connsiteY399" fmla="*/ 145173 h 558181"/>
                <a:gd name="connsiteX400" fmla="*/ 193507 w 298767"/>
                <a:gd name="connsiteY400" fmla="*/ 145128 h 558181"/>
                <a:gd name="connsiteX401" fmla="*/ 193850 w 298767"/>
                <a:gd name="connsiteY401" fmla="*/ 145128 h 558181"/>
                <a:gd name="connsiteX402" fmla="*/ 194102 w 298767"/>
                <a:gd name="connsiteY402" fmla="*/ 145036 h 558181"/>
                <a:gd name="connsiteX403" fmla="*/ 195108 w 298767"/>
                <a:gd name="connsiteY403" fmla="*/ 144830 h 558181"/>
                <a:gd name="connsiteX404" fmla="*/ 197097 w 298767"/>
                <a:gd name="connsiteY404" fmla="*/ 144395 h 558181"/>
                <a:gd name="connsiteX405" fmla="*/ 197349 w 298767"/>
                <a:gd name="connsiteY405" fmla="*/ 144280 h 558181"/>
                <a:gd name="connsiteX406" fmla="*/ 198904 w 298767"/>
                <a:gd name="connsiteY406" fmla="*/ 145631 h 558181"/>
                <a:gd name="connsiteX407" fmla="*/ 200619 w 298767"/>
                <a:gd name="connsiteY407" fmla="*/ 147097 h 558181"/>
                <a:gd name="connsiteX408" fmla="*/ 201465 w 298767"/>
                <a:gd name="connsiteY408" fmla="*/ 147830 h 558181"/>
                <a:gd name="connsiteX409" fmla="*/ 201899 w 298767"/>
                <a:gd name="connsiteY409" fmla="*/ 148219 h 558181"/>
                <a:gd name="connsiteX410" fmla="*/ 201922 w 298767"/>
                <a:gd name="connsiteY410" fmla="*/ 148219 h 558181"/>
                <a:gd name="connsiteX411" fmla="*/ 202105 w 298767"/>
                <a:gd name="connsiteY411" fmla="*/ 148402 h 558181"/>
                <a:gd name="connsiteX412" fmla="*/ 205146 w 298767"/>
                <a:gd name="connsiteY412" fmla="*/ 151380 h 558181"/>
                <a:gd name="connsiteX413" fmla="*/ 208280 w 298767"/>
                <a:gd name="connsiteY413" fmla="*/ 154609 h 558181"/>
                <a:gd name="connsiteX414" fmla="*/ 208371 w 298767"/>
                <a:gd name="connsiteY414" fmla="*/ 154701 h 558181"/>
                <a:gd name="connsiteX415" fmla="*/ 208417 w 298767"/>
                <a:gd name="connsiteY415" fmla="*/ 154769 h 558181"/>
                <a:gd name="connsiteX416" fmla="*/ 208417 w 298767"/>
                <a:gd name="connsiteY416" fmla="*/ 154769 h 558181"/>
                <a:gd name="connsiteX417" fmla="*/ 208417 w 298767"/>
                <a:gd name="connsiteY417" fmla="*/ 154792 h 558181"/>
                <a:gd name="connsiteX418" fmla="*/ 208302 w 298767"/>
                <a:gd name="connsiteY418" fmla="*/ 154654 h 558181"/>
                <a:gd name="connsiteX419" fmla="*/ 208325 w 298767"/>
                <a:gd name="connsiteY419" fmla="*/ 154654 h 558181"/>
                <a:gd name="connsiteX420" fmla="*/ 208508 w 298767"/>
                <a:gd name="connsiteY420" fmla="*/ 154861 h 558181"/>
                <a:gd name="connsiteX421" fmla="*/ 208874 w 298767"/>
                <a:gd name="connsiteY421" fmla="*/ 155250 h 558181"/>
                <a:gd name="connsiteX422" fmla="*/ 209606 w 298767"/>
                <a:gd name="connsiteY422" fmla="*/ 156075 h 558181"/>
                <a:gd name="connsiteX423" fmla="*/ 211047 w 298767"/>
                <a:gd name="connsiteY423" fmla="*/ 157769 h 558181"/>
                <a:gd name="connsiteX424" fmla="*/ 211755 w 298767"/>
                <a:gd name="connsiteY424" fmla="*/ 158640 h 558181"/>
                <a:gd name="connsiteX425" fmla="*/ 211938 w 298767"/>
                <a:gd name="connsiteY425" fmla="*/ 158823 h 558181"/>
                <a:gd name="connsiteX426" fmla="*/ 212030 w 298767"/>
                <a:gd name="connsiteY426" fmla="*/ 158937 h 558181"/>
                <a:gd name="connsiteX427" fmla="*/ 212076 w 298767"/>
                <a:gd name="connsiteY427" fmla="*/ 158983 h 558181"/>
                <a:gd name="connsiteX428" fmla="*/ 212121 w 298767"/>
                <a:gd name="connsiteY428" fmla="*/ 158983 h 558181"/>
                <a:gd name="connsiteX429" fmla="*/ 212121 w 298767"/>
                <a:gd name="connsiteY429" fmla="*/ 159029 h 558181"/>
                <a:gd name="connsiteX430" fmla="*/ 212007 w 298767"/>
                <a:gd name="connsiteY430" fmla="*/ 158868 h 558181"/>
                <a:gd name="connsiteX431" fmla="*/ 212327 w 298767"/>
                <a:gd name="connsiteY431" fmla="*/ 159281 h 558181"/>
                <a:gd name="connsiteX432" fmla="*/ 213676 w 298767"/>
                <a:gd name="connsiteY432" fmla="*/ 161044 h 558181"/>
                <a:gd name="connsiteX433" fmla="*/ 215002 w 298767"/>
                <a:gd name="connsiteY433" fmla="*/ 162831 h 558181"/>
                <a:gd name="connsiteX434" fmla="*/ 215666 w 298767"/>
                <a:gd name="connsiteY434" fmla="*/ 163746 h 558181"/>
                <a:gd name="connsiteX435" fmla="*/ 215826 w 298767"/>
                <a:gd name="connsiteY435" fmla="*/ 163976 h 558181"/>
                <a:gd name="connsiteX436" fmla="*/ 215826 w 298767"/>
                <a:gd name="connsiteY436" fmla="*/ 164021 h 558181"/>
                <a:gd name="connsiteX437" fmla="*/ 215872 w 298767"/>
                <a:gd name="connsiteY437" fmla="*/ 164044 h 558181"/>
                <a:gd name="connsiteX438" fmla="*/ 216192 w 298767"/>
                <a:gd name="connsiteY438" fmla="*/ 164525 h 558181"/>
                <a:gd name="connsiteX439" fmla="*/ 218570 w 298767"/>
                <a:gd name="connsiteY439" fmla="*/ 168212 h 558181"/>
                <a:gd name="connsiteX440" fmla="*/ 220834 w 298767"/>
                <a:gd name="connsiteY440" fmla="*/ 172449 h 558181"/>
                <a:gd name="connsiteX441" fmla="*/ 222709 w 298767"/>
                <a:gd name="connsiteY441" fmla="*/ 176686 h 558181"/>
                <a:gd name="connsiteX442" fmla="*/ 224356 w 298767"/>
                <a:gd name="connsiteY442" fmla="*/ 181129 h 558181"/>
                <a:gd name="connsiteX443" fmla="*/ 225682 w 298767"/>
                <a:gd name="connsiteY443" fmla="*/ 185618 h 558181"/>
                <a:gd name="connsiteX444" fmla="*/ 226734 w 298767"/>
                <a:gd name="connsiteY444" fmla="*/ 190427 h 558181"/>
                <a:gd name="connsiteX445" fmla="*/ 227351 w 298767"/>
                <a:gd name="connsiteY445" fmla="*/ 195053 h 558181"/>
                <a:gd name="connsiteX446" fmla="*/ 227854 w 298767"/>
                <a:gd name="connsiteY446" fmla="*/ 199816 h 558181"/>
                <a:gd name="connsiteX447" fmla="*/ 228014 w 298767"/>
                <a:gd name="connsiteY447" fmla="*/ 204832 h 558181"/>
                <a:gd name="connsiteX448" fmla="*/ 228106 w 298767"/>
                <a:gd name="connsiteY448" fmla="*/ 207305 h 558181"/>
                <a:gd name="connsiteX449" fmla="*/ 228037 w 298767"/>
                <a:gd name="connsiteY449" fmla="*/ 209687 h 558181"/>
                <a:gd name="connsiteX450" fmla="*/ 227877 w 298767"/>
                <a:gd name="connsiteY450" fmla="*/ 214611 h 558181"/>
                <a:gd name="connsiteX451" fmla="*/ 227420 w 298767"/>
                <a:gd name="connsiteY451" fmla="*/ 224573 h 558181"/>
                <a:gd name="connsiteX452" fmla="*/ 227328 w 298767"/>
                <a:gd name="connsiteY452" fmla="*/ 229726 h 558181"/>
                <a:gd name="connsiteX453" fmla="*/ 227443 w 298767"/>
                <a:gd name="connsiteY453" fmla="*/ 234787 h 558181"/>
                <a:gd name="connsiteX454" fmla="*/ 227854 w 298767"/>
                <a:gd name="connsiteY454" fmla="*/ 239894 h 558181"/>
                <a:gd name="connsiteX455" fmla="*/ 228289 w 298767"/>
                <a:gd name="connsiteY455" fmla="*/ 244956 h 558181"/>
                <a:gd name="connsiteX456" fmla="*/ 228289 w 298767"/>
                <a:gd name="connsiteY456" fmla="*/ 245139 h 558181"/>
                <a:gd name="connsiteX457" fmla="*/ 228311 w 298767"/>
                <a:gd name="connsiteY457" fmla="*/ 245208 h 558181"/>
                <a:gd name="connsiteX458" fmla="*/ 229021 w 298767"/>
                <a:gd name="connsiteY458" fmla="*/ 249192 h 558181"/>
                <a:gd name="connsiteX459" fmla="*/ 229867 w 298767"/>
                <a:gd name="connsiteY459" fmla="*/ 253109 h 558181"/>
                <a:gd name="connsiteX460" fmla="*/ 230095 w 298767"/>
                <a:gd name="connsiteY460" fmla="*/ 254070 h 558181"/>
                <a:gd name="connsiteX461" fmla="*/ 230164 w 298767"/>
                <a:gd name="connsiteY461" fmla="*/ 254322 h 558181"/>
                <a:gd name="connsiteX462" fmla="*/ 230255 w 298767"/>
                <a:gd name="connsiteY462" fmla="*/ 254735 h 558181"/>
                <a:gd name="connsiteX463" fmla="*/ 230393 w 298767"/>
                <a:gd name="connsiteY463" fmla="*/ 255193 h 558181"/>
                <a:gd name="connsiteX464" fmla="*/ 230964 w 298767"/>
                <a:gd name="connsiteY464" fmla="*/ 257048 h 558181"/>
                <a:gd name="connsiteX465" fmla="*/ 231536 w 298767"/>
                <a:gd name="connsiteY465" fmla="*/ 258995 h 558181"/>
                <a:gd name="connsiteX466" fmla="*/ 232222 w 298767"/>
                <a:gd name="connsiteY466" fmla="*/ 261056 h 558181"/>
                <a:gd name="connsiteX467" fmla="*/ 232977 w 298767"/>
                <a:gd name="connsiteY467" fmla="*/ 262910 h 558181"/>
                <a:gd name="connsiteX468" fmla="*/ 233731 w 298767"/>
                <a:gd name="connsiteY468" fmla="*/ 264743 h 558181"/>
                <a:gd name="connsiteX469" fmla="*/ 234509 w 298767"/>
                <a:gd name="connsiteY469" fmla="*/ 266575 h 558181"/>
                <a:gd name="connsiteX470" fmla="*/ 234898 w 298767"/>
                <a:gd name="connsiteY470" fmla="*/ 267468 h 558181"/>
                <a:gd name="connsiteX471" fmla="*/ 235378 w 298767"/>
                <a:gd name="connsiteY471" fmla="*/ 268453 h 558181"/>
                <a:gd name="connsiteX472" fmla="*/ 236384 w 298767"/>
                <a:gd name="connsiteY472" fmla="*/ 270308 h 558181"/>
                <a:gd name="connsiteX473" fmla="*/ 237413 w 298767"/>
                <a:gd name="connsiteY473" fmla="*/ 272048 h 558181"/>
                <a:gd name="connsiteX474" fmla="*/ 239425 w 298767"/>
                <a:gd name="connsiteY474" fmla="*/ 275506 h 558181"/>
                <a:gd name="connsiteX475" fmla="*/ 239471 w 298767"/>
                <a:gd name="connsiteY475" fmla="*/ 275575 h 558181"/>
                <a:gd name="connsiteX476" fmla="*/ 239517 w 298767"/>
                <a:gd name="connsiteY476" fmla="*/ 275621 h 558181"/>
                <a:gd name="connsiteX477" fmla="*/ 246949 w 298767"/>
                <a:gd name="connsiteY477" fmla="*/ 285560 h 558181"/>
                <a:gd name="connsiteX478" fmla="*/ 248756 w 298767"/>
                <a:gd name="connsiteY478" fmla="*/ 287919 h 558181"/>
                <a:gd name="connsiteX479" fmla="*/ 250402 w 298767"/>
                <a:gd name="connsiteY479" fmla="*/ 290553 h 558181"/>
                <a:gd name="connsiteX480" fmla="*/ 251980 w 298767"/>
                <a:gd name="connsiteY480" fmla="*/ 293118 h 558181"/>
                <a:gd name="connsiteX481" fmla="*/ 253466 w 298767"/>
                <a:gd name="connsiteY481" fmla="*/ 295820 h 558181"/>
                <a:gd name="connsiteX482" fmla="*/ 254907 w 298767"/>
                <a:gd name="connsiteY482" fmla="*/ 298500 h 558181"/>
                <a:gd name="connsiteX483" fmla="*/ 256279 w 298767"/>
                <a:gd name="connsiteY483" fmla="*/ 301271 h 558181"/>
                <a:gd name="connsiteX484" fmla="*/ 257536 w 298767"/>
                <a:gd name="connsiteY484" fmla="*/ 304065 h 558181"/>
                <a:gd name="connsiteX485" fmla="*/ 258749 w 298767"/>
                <a:gd name="connsiteY485" fmla="*/ 306882 h 558181"/>
                <a:gd name="connsiteX486" fmla="*/ 259869 w 298767"/>
                <a:gd name="connsiteY486" fmla="*/ 309767 h 558181"/>
                <a:gd name="connsiteX487" fmla="*/ 260144 w 298767"/>
                <a:gd name="connsiteY487" fmla="*/ 310500 h 558181"/>
                <a:gd name="connsiteX488" fmla="*/ 260372 w 298767"/>
                <a:gd name="connsiteY488" fmla="*/ 311187 h 558181"/>
                <a:gd name="connsiteX489" fmla="*/ 260875 w 298767"/>
                <a:gd name="connsiteY489" fmla="*/ 312653 h 558181"/>
                <a:gd name="connsiteX490" fmla="*/ 261881 w 298767"/>
                <a:gd name="connsiteY490" fmla="*/ 315607 h 558181"/>
                <a:gd name="connsiteX491" fmla="*/ 262773 w 298767"/>
                <a:gd name="connsiteY491" fmla="*/ 318562 h 558181"/>
                <a:gd name="connsiteX492" fmla="*/ 263253 w 298767"/>
                <a:gd name="connsiteY492" fmla="*/ 320188 h 558181"/>
                <a:gd name="connsiteX493" fmla="*/ 263322 w 298767"/>
                <a:gd name="connsiteY493" fmla="*/ 318997 h 558181"/>
                <a:gd name="connsiteX494" fmla="*/ 263619 w 298767"/>
                <a:gd name="connsiteY494" fmla="*/ 318080 h 558181"/>
                <a:gd name="connsiteX495" fmla="*/ 263871 w 298767"/>
                <a:gd name="connsiteY495" fmla="*/ 318287 h 558181"/>
                <a:gd name="connsiteX496" fmla="*/ 263734 w 298767"/>
                <a:gd name="connsiteY496" fmla="*/ 317668 h 558181"/>
                <a:gd name="connsiteX497" fmla="*/ 263825 w 298767"/>
                <a:gd name="connsiteY497" fmla="*/ 317027 h 558181"/>
                <a:gd name="connsiteX498" fmla="*/ 263757 w 298767"/>
                <a:gd name="connsiteY498" fmla="*/ 315149 h 558181"/>
                <a:gd name="connsiteX499" fmla="*/ 263528 w 298767"/>
                <a:gd name="connsiteY499" fmla="*/ 311989 h 558181"/>
                <a:gd name="connsiteX500" fmla="*/ 263391 w 298767"/>
                <a:gd name="connsiteY500" fmla="*/ 310409 h 558181"/>
                <a:gd name="connsiteX501" fmla="*/ 263299 w 298767"/>
                <a:gd name="connsiteY501" fmla="*/ 309515 h 558181"/>
                <a:gd name="connsiteX502" fmla="*/ 263185 w 298767"/>
                <a:gd name="connsiteY502" fmla="*/ 308759 h 558181"/>
                <a:gd name="connsiteX503" fmla="*/ 262728 w 298767"/>
                <a:gd name="connsiteY503" fmla="*/ 305599 h 558181"/>
                <a:gd name="connsiteX504" fmla="*/ 262065 w 298767"/>
                <a:gd name="connsiteY504" fmla="*/ 302439 h 558181"/>
                <a:gd name="connsiteX505" fmla="*/ 261378 w 298767"/>
                <a:gd name="connsiteY505" fmla="*/ 299347 h 558181"/>
                <a:gd name="connsiteX506" fmla="*/ 260487 w 298767"/>
                <a:gd name="connsiteY506" fmla="*/ 296141 h 558181"/>
                <a:gd name="connsiteX507" fmla="*/ 259549 w 298767"/>
                <a:gd name="connsiteY507" fmla="*/ 293141 h 558181"/>
                <a:gd name="connsiteX508" fmla="*/ 258406 w 298767"/>
                <a:gd name="connsiteY508" fmla="*/ 289912 h 558181"/>
                <a:gd name="connsiteX509" fmla="*/ 257148 w 298767"/>
                <a:gd name="connsiteY509" fmla="*/ 286888 h 558181"/>
                <a:gd name="connsiteX510" fmla="*/ 255913 w 298767"/>
                <a:gd name="connsiteY510" fmla="*/ 284003 h 558181"/>
                <a:gd name="connsiteX511" fmla="*/ 254312 w 298767"/>
                <a:gd name="connsiteY511" fmla="*/ 281003 h 558181"/>
                <a:gd name="connsiteX512" fmla="*/ 252780 w 298767"/>
                <a:gd name="connsiteY512" fmla="*/ 278209 h 558181"/>
                <a:gd name="connsiteX513" fmla="*/ 251225 w 298767"/>
                <a:gd name="connsiteY513" fmla="*/ 275461 h 558181"/>
                <a:gd name="connsiteX514" fmla="*/ 248115 w 298767"/>
                <a:gd name="connsiteY514" fmla="*/ 269964 h 558181"/>
                <a:gd name="connsiteX515" fmla="*/ 248321 w 298767"/>
                <a:gd name="connsiteY515" fmla="*/ 270331 h 558181"/>
                <a:gd name="connsiteX516" fmla="*/ 245622 w 298767"/>
                <a:gd name="connsiteY516" fmla="*/ 263804 h 558181"/>
                <a:gd name="connsiteX517" fmla="*/ 245440 w 298767"/>
                <a:gd name="connsiteY517" fmla="*/ 263391 h 558181"/>
                <a:gd name="connsiteX518" fmla="*/ 245440 w 298767"/>
                <a:gd name="connsiteY518" fmla="*/ 263391 h 558181"/>
                <a:gd name="connsiteX519" fmla="*/ 245371 w 298767"/>
                <a:gd name="connsiteY519" fmla="*/ 263162 h 558181"/>
                <a:gd name="connsiteX520" fmla="*/ 245097 w 298767"/>
                <a:gd name="connsiteY520" fmla="*/ 262292 h 558181"/>
                <a:gd name="connsiteX521" fmla="*/ 244525 w 298767"/>
                <a:gd name="connsiteY521" fmla="*/ 260529 h 558181"/>
                <a:gd name="connsiteX522" fmla="*/ 244250 w 298767"/>
                <a:gd name="connsiteY522" fmla="*/ 259658 h 558181"/>
                <a:gd name="connsiteX523" fmla="*/ 244250 w 298767"/>
                <a:gd name="connsiteY523" fmla="*/ 259544 h 558181"/>
                <a:gd name="connsiteX524" fmla="*/ 244090 w 298767"/>
                <a:gd name="connsiteY524" fmla="*/ 259200 h 558181"/>
                <a:gd name="connsiteX525" fmla="*/ 244045 w 298767"/>
                <a:gd name="connsiteY525" fmla="*/ 259040 h 558181"/>
                <a:gd name="connsiteX526" fmla="*/ 243953 w 298767"/>
                <a:gd name="connsiteY526" fmla="*/ 258697 h 558181"/>
                <a:gd name="connsiteX527" fmla="*/ 243564 w 298767"/>
                <a:gd name="connsiteY527" fmla="*/ 257254 h 558181"/>
                <a:gd name="connsiteX528" fmla="*/ 243221 w 298767"/>
                <a:gd name="connsiteY528" fmla="*/ 255674 h 558181"/>
                <a:gd name="connsiteX529" fmla="*/ 242878 w 298767"/>
                <a:gd name="connsiteY529" fmla="*/ 253842 h 558181"/>
                <a:gd name="connsiteX530" fmla="*/ 242512 w 298767"/>
                <a:gd name="connsiteY530" fmla="*/ 252032 h 558181"/>
                <a:gd name="connsiteX531" fmla="*/ 242467 w 298767"/>
                <a:gd name="connsiteY531" fmla="*/ 251826 h 558181"/>
                <a:gd name="connsiteX532" fmla="*/ 242375 w 298767"/>
                <a:gd name="connsiteY532" fmla="*/ 251414 h 558181"/>
                <a:gd name="connsiteX533" fmla="*/ 242330 w 298767"/>
                <a:gd name="connsiteY533" fmla="*/ 251070 h 558181"/>
                <a:gd name="connsiteX534" fmla="*/ 242261 w 298767"/>
                <a:gd name="connsiteY534" fmla="*/ 250452 h 558181"/>
                <a:gd name="connsiteX535" fmla="*/ 242192 w 298767"/>
                <a:gd name="connsiteY535" fmla="*/ 249994 h 558181"/>
                <a:gd name="connsiteX536" fmla="*/ 243541 w 298767"/>
                <a:gd name="connsiteY536" fmla="*/ 251368 h 558181"/>
                <a:gd name="connsiteX537" fmla="*/ 244982 w 298767"/>
                <a:gd name="connsiteY537" fmla="*/ 252811 h 558181"/>
                <a:gd name="connsiteX538" fmla="*/ 245348 w 298767"/>
                <a:gd name="connsiteY538" fmla="*/ 253155 h 558181"/>
                <a:gd name="connsiteX539" fmla="*/ 245531 w 298767"/>
                <a:gd name="connsiteY539" fmla="*/ 253338 h 558181"/>
                <a:gd name="connsiteX540" fmla="*/ 245622 w 298767"/>
                <a:gd name="connsiteY540" fmla="*/ 253429 h 558181"/>
                <a:gd name="connsiteX541" fmla="*/ 245668 w 298767"/>
                <a:gd name="connsiteY541" fmla="*/ 253475 h 558181"/>
                <a:gd name="connsiteX542" fmla="*/ 245668 w 298767"/>
                <a:gd name="connsiteY542" fmla="*/ 253475 h 558181"/>
                <a:gd name="connsiteX543" fmla="*/ 245485 w 298767"/>
                <a:gd name="connsiteY543" fmla="*/ 253246 h 558181"/>
                <a:gd name="connsiteX544" fmla="*/ 245485 w 298767"/>
                <a:gd name="connsiteY544" fmla="*/ 253223 h 558181"/>
                <a:gd name="connsiteX545" fmla="*/ 245485 w 298767"/>
                <a:gd name="connsiteY545" fmla="*/ 253269 h 558181"/>
                <a:gd name="connsiteX546" fmla="*/ 246126 w 298767"/>
                <a:gd name="connsiteY546" fmla="*/ 254070 h 558181"/>
                <a:gd name="connsiteX547" fmla="*/ 248618 w 298767"/>
                <a:gd name="connsiteY547" fmla="*/ 257300 h 558181"/>
                <a:gd name="connsiteX548" fmla="*/ 250699 w 298767"/>
                <a:gd name="connsiteY548" fmla="*/ 260552 h 558181"/>
                <a:gd name="connsiteX549" fmla="*/ 252689 w 298767"/>
                <a:gd name="connsiteY549" fmla="*/ 264056 h 558181"/>
                <a:gd name="connsiteX550" fmla="*/ 253649 w 298767"/>
                <a:gd name="connsiteY550" fmla="*/ 265865 h 558181"/>
                <a:gd name="connsiteX551" fmla="*/ 254449 w 298767"/>
                <a:gd name="connsiteY551" fmla="*/ 267651 h 558181"/>
                <a:gd name="connsiteX552" fmla="*/ 256142 w 298767"/>
                <a:gd name="connsiteY552" fmla="*/ 271384 h 558181"/>
                <a:gd name="connsiteX553" fmla="*/ 257697 w 298767"/>
                <a:gd name="connsiteY553" fmla="*/ 275140 h 558181"/>
                <a:gd name="connsiteX554" fmla="*/ 258200 w 298767"/>
                <a:gd name="connsiteY554" fmla="*/ 276400 h 558181"/>
                <a:gd name="connsiteX555" fmla="*/ 258794 w 298767"/>
                <a:gd name="connsiteY555" fmla="*/ 275026 h 558181"/>
                <a:gd name="connsiteX556" fmla="*/ 259595 w 298767"/>
                <a:gd name="connsiteY556" fmla="*/ 273056 h 558181"/>
                <a:gd name="connsiteX557" fmla="*/ 259778 w 298767"/>
                <a:gd name="connsiteY557" fmla="*/ 272575 h 558181"/>
                <a:gd name="connsiteX558" fmla="*/ 259869 w 298767"/>
                <a:gd name="connsiteY558" fmla="*/ 272323 h 558181"/>
                <a:gd name="connsiteX559" fmla="*/ 259869 w 298767"/>
                <a:gd name="connsiteY559" fmla="*/ 272254 h 558181"/>
                <a:gd name="connsiteX560" fmla="*/ 259915 w 298767"/>
                <a:gd name="connsiteY560" fmla="*/ 272071 h 558181"/>
                <a:gd name="connsiteX561" fmla="*/ 259915 w 298767"/>
                <a:gd name="connsiteY561" fmla="*/ 271934 h 558181"/>
                <a:gd name="connsiteX562" fmla="*/ 260189 w 298767"/>
                <a:gd name="connsiteY562" fmla="*/ 270857 h 558181"/>
                <a:gd name="connsiteX563" fmla="*/ 260647 w 298767"/>
                <a:gd name="connsiteY563" fmla="*/ 268613 h 558181"/>
                <a:gd name="connsiteX564" fmla="*/ 260875 w 298767"/>
                <a:gd name="connsiteY564" fmla="*/ 266529 h 558181"/>
                <a:gd name="connsiteX565" fmla="*/ 261058 w 298767"/>
                <a:gd name="connsiteY565" fmla="*/ 264468 h 558181"/>
                <a:gd name="connsiteX566" fmla="*/ 261058 w 298767"/>
                <a:gd name="connsiteY566" fmla="*/ 262109 h 558181"/>
                <a:gd name="connsiteX567" fmla="*/ 260875 w 298767"/>
                <a:gd name="connsiteY567" fmla="*/ 259865 h 558181"/>
                <a:gd name="connsiteX568" fmla="*/ 260555 w 298767"/>
                <a:gd name="connsiteY568" fmla="*/ 257597 h 558181"/>
                <a:gd name="connsiteX569" fmla="*/ 260098 w 298767"/>
                <a:gd name="connsiteY569" fmla="*/ 255239 h 558181"/>
                <a:gd name="connsiteX570" fmla="*/ 259572 w 298767"/>
                <a:gd name="connsiteY570" fmla="*/ 253246 h 558181"/>
                <a:gd name="connsiteX571" fmla="*/ 257971 w 298767"/>
                <a:gd name="connsiteY571" fmla="*/ 248849 h 558181"/>
                <a:gd name="connsiteX572" fmla="*/ 256919 w 298767"/>
                <a:gd name="connsiteY572" fmla="*/ 246765 h 558181"/>
                <a:gd name="connsiteX573" fmla="*/ 255730 w 298767"/>
                <a:gd name="connsiteY573" fmla="*/ 244681 h 558181"/>
                <a:gd name="connsiteX574" fmla="*/ 254335 w 298767"/>
                <a:gd name="connsiteY574" fmla="*/ 242551 h 558181"/>
                <a:gd name="connsiteX575" fmla="*/ 253054 w 298767"/>
                <a:gd name="connsiteY575" fmla="*/ 240879 h 558181"/>
                <a:gd name="connsiteX576" fmla="*/ 252414 w 298767"/>
                <a:gd name="connsiteY576" fmla="*/ 240100 h 558181"/>
                <a:gd name="connsiteX577" fmla="*/ 252254 w 298767"/>
                <a:gd name="connsiteY577" fmla="*/ 239917 h 558181"/>
                <a:gd name="connsiteX578" fmla="*/ 252163 w 298767"/>
                <a:gd name="connsiteY578" fmla="*/ 239826 h 558181"/>
                <a:gd name="connsiteX579" fmla="*/ 252163 w 298767"/>
                <a:gd name="connsiteY579" fmla="*/ 239780 h 558181"/>
                <a:gd name="connsiteX580" fmla="*/ 251957 w 298767"/>
                <a:gd name="connsiteY580" fmla="*/ 239574 h 558181"/>
                <a:gd name="connsiteX581" fmla="*/ 251614 w 298767"/>
                <a:gd name="connsiteY581" fmla="*/ 239185 h 558181"/>
                <a:gd name="connsiteX582" fmla="*/ 250265 w 298767"/>
                <a:gd name="connsiteY582" fmla="*/ 237673 h 558181"/>
                <a:gd name="connsiteX583" fmla="*/ 248961 w 298767"/>
                <a:gd name="connsiteY583" fmla="*/ 236139 h 558181"/>
                <a:gd name="connsiteX584" fmla="*/ 248664 w 298767"/>
                <a:gd name="connsiteY584" fmla="*/ 235795 h 558181"/>
                <a:gd name="connsiteX585" fmla="*/ 248550 w 298767"/>
                <a:gd name="connsiteY585" fmla="*/ 235612 h 558181"/>
                <a:gd name="connsiteX586" fmla="*/ 248275 w 298767"/>
                <a:gd name="connsiteY586" fmla="*/ 235200 h 558181"/>
                <a:gd name="connsiteX587" fmla="*/ 245851 w 298767"/>
                <a:gd name="connsiteY587" fmla="*/ 231925 h 558181"/>
                <a:gd name="connsiteX588" fmla="*/ 245691 w 298767"/>
                <a:gd name="connsiteY588" fmla="*/ 231718 h 558181"/>
                <a:gd name="connsiteX589" fmla="*/ 245691 w 298767"/>
                <a:gd name="connsiteY589" fmla="*/ 231718 h 558181"/>
                <a:gd name="connsiteX590" fmla="*/ 245554 w 298767"/>
                <a:gd name="connsiteY590" fmla="*/ 231490 h 558181"/>
                <a:gd name="connsiteX591" fmla="*/ 245119 w 298767"/>
                <a:gd name="connsiteY591" fmla="*/ 230757 h 558181"/>
                <a:gd name="connsiteX592" fmla="*/ 244205 w 298767"/>
                <a:gd name="connsiteY592" fmla="*/ 229314 h 558181"/>
                <a:gd name="connsiteX593" fmla="*/ 242307 w 298767"/>
                <a:gd name="connsiteY593" fmla="*/ 225947 h 558181"/>
                <a:gd name="connsiteX594" fmla="*/ 241804 w 298767"/>
                <a:gd name="connsiteY594" fmla="*/ 224939 h 558181"/>
                <a:gd name="connsiteX595" fmla="*/ 241895 w 298767"/>
                <a:gd name="connsiteY595" fmla="*/ 223817 h 558181"/>
                <a:gd name="connsiteX596" fmla="*/ 242558 w 298767"/>
                <a:gd name="connsiteY596" fmla="*/ 213535 h 558181"/>
                <a:gd name="connsiteX597" fmla="*/ 242810 w 298767"/>
                <a:gd name="connsiteY597" fmla="*/ 208405 h 558181"/>
                <a:gd name="connsiteX598" fmla="*/ 242673 w 298767"/>
                <a:gd name="connsiteY598" fmla="*/ 202725 h 558181"/>
                <a:gd name="connsiteX599" fmla="*/ 242398 w 298767"/>
                <a:gd name="connsiteY599" fmla="*/ 197114 h 558181"/>
                <a:gd name="connsiteX600" fmla="*/ 241278 w 298767"/>
                <a:gd name="connsiteY600" fmla="*/ 189511 h 558181"/>
                <a:gd name="connsiteX601" fmla="*/ 241140 w 298767"/>
                <a:gd name="connsiteY601" fmla="*/ 188549 h 558181"/>
                <a:gd name="connsiteX602" fmla="*/ 241072 w 298767"/>
                <a:gd name="connsiteY602" fmla="*/ 188160 h 558181"/>
                <a:gd name="connsiteX603" fmla="*/ 241026 w 298767"/>
                <a:gd name="connsiteY603" fmla="*/ 187999 h 558181"/>
                <a:gd name="connsiteX604" fmla="*/ 240706 w 298767"/>
                <a:gd name="connsiteY604" fmla="*/ 186625 h 558181"/>
                <a:gd name="connsiteX605" fmla="*/ 239243 w 298767"/>
                <a:gd name="connsiteY605" fmla="*/ 181198 h 558181"/>
                <a:gd name="connsiteX606" fmla="*/ 237344 w 298767"/>
                <a:gd name="connsiteY606" fmla="*/ 175816 h 558181"/>
                <a:gd name="connsiteX607" fmla="*/ 236819 w 298767"/>
                <a:gd name="connsiteY607" fmla="*/ 174488 h 558181"/>
                <a:gd name="connsiteX608" fmla="*/ 236270 w 298767"/>
                <a:gd name="connsiteY608" fmla="*/ 173319 h 558181"/>
                <a:gd name="connsiteX609" fmla="*/ 235195 w 298767"/>
                <a:gd name="connsiteY609" fmla="*/ 170984 h 558181"/>
                <a:gd name="connsiteX610" fmla="*/ 232474 w 298767"/>
                <a:gd name="connsiteY610" fmla="*/ 165831 h 558181"/>
                <a:gd name="connsiteX611" fmla="*/ 229707 w 298767"/>
                <a:gd name="connsiteY611" fmla="*/ 161456 h 558181"/>
                <a:gd name="connsiteX612" fmla="*/ 229546 w 298767"/>
                <a:gd name="connsiteY612" fmla="*/ 161181 h 558181"/>
                <a:gd name="connsiteX613" fmla="*/ 229501 w 298767"/>
                <a:gd name="connsiteY613" fmla="*/ 161090 h 558181"/>
                <a:gd name="connsiteX614" fmla="*/ 226688 w 298767"/>
                <a:gd name="connsiteY614" fmla="*/ 157403 h 558181"/>
                <a:gd name="connsiteX615" fmla="*/ 226345 w 298767"/>
                <a:gd name="connsiteY615" fmla="*/ 156945 h 558181"/>
                <a:gd name="connsiteX616" fmla="*/ 226162 w 298767"/>
                <a:gd name="connsiteY616" fmla="*/ 156716 h 558181"/>
                <a:gd name="connsiteX617" fmla="*/ 225979 w 298767"/>
                <a:gd name="connsiteY617" fmla="*/ 156487 h 558181"/>
                <a:gd name="connsiteX618" fmla="*/ 225934 w 298767"/>
                <a:gd name="connsiteY618" fmla="*/ 156418 h 558181"/>
                <a:gd name="connsiteX619" fmla="*/ 225842 w 298767"/>
                <a:gd name="connsiteY619" fmla="*/ 156303 h 558181"/>
                <a:gd name="connsiteX620" fmla="*/ 225087 w 298767"/>
                <a:gd name="connsiteY620" fmla="*/ 155456 h 558181"/>
                <a:gd name="connsiteX621" fmla="*/ 223555 w 298767"/>
                <a:gd name="connsiteY621" fmla="*/ 153716 h 558181"/>
                <a:gd name="connsiteX622" fmla="*/ 222023 w 298767"/>
                <a:gd name="connsiteY622" fmla="*/ 151998 h 558181"/>
                <a:gd name="connsiteX623" fmla="*/ 221657 w 298767"/>
                <a:gd name="connsiteY623" fmla="*/ 151586 h 558181"/>
                <a:gd name="connsiteX624" fmla="*/ 221291 w 298767"/>
                <a:gd name="connsiteY624" fmla="*/ 151174 h 558181"/>
                <a:gd name="connsiteX625" fmla="*/ 221062 w 298767"/>
                <a:gd name="connsiteY625" fmla="*/ 150945 h 558181"/>
                <a:gd name="connsiteX626" fmla="*/ 220148 w 298767"/>
                <a:gd name="connsiteY626" fmla="*/ 150028 h 558181"/>
                <a:gd name="connsiteX627" fmla="*/ 218341 w 298767"/>
                <a:gd name="connsiteY627" fmla="*/ 148288 h 558181"/>
                <a:gd name="connsiteX628" fmla="*/ 216466 w 298767"/>
                <a:gd name="connsiteY628" fmla="*/ 146570 h 558181"/>
                <a:gd name="connsiteX629" fmla="*/ 212944 w 298767"/>
                <a:gd name="connsiteY629" fmla="*/ 143616 h 558181"/>
                <a:gd name="connsiteX630" fmla="*/ 212510 w 298767"/>
                <a:gd name="connsiteY630" fmla="*/ 143250 h 558181"/>
                <a:gd name="connsiteX631" fmla="*/ 212098 w 298767"/>
                <a:gd name="connsiteY631" fmla="*/ 142906 h 558181"/>
                <a:gd name="connsiteX632" fmla="*/ 211870 w 298767"/>
                <a:gd name="connsiteY632" fmla="*/ 142746 h 558181"/>
                <a:gd name="connsiteX633" fmla="*/ 210955 w 298767"/>
                <a:gd name="connsiteY633" fmla="*/ 142036 h 558181"/>
                <a:gd name="connsiteX634" fmla="*/ 209126 w 298767"/>
                <a:gd name="connsiteY634" fmla="*/ 140662 h 558181"/>
                <a:gd name="connsiteX635" fmla="*/ 208668 w 298767"/>
                <a:gd name="connsiteY635" fmla="*/ 140318 h 558181"/>
                <a:gd name="connsiteX636" fmla="*/ 208302 w 298767"/>
                <a:gd name="connsiteY636" fmla="*/ 140044 h 558181"/>
                <a:gd name="connsiteX637" fmla="*/ 208188 w 298767"/>
                <a:gd name="connsiteY637" fmla="*/ 139952 h 558181"/>
                <a:gd name="connsiteX638" fmla="*/ 207937 w 298767"/>
                <a:gd name="connsiteY638" fmla="*/ 139792 h 558181"/>
                <a:gd name="connsiteX639" fmla="*/ 207045 w 298767"/>
                <a:gd name="connsiteY639" fmla="*/ 139196 h 558181"/>
                <a:gd name="connsiteX640" fmla="*/ 207639 w 298767"/>
                <a:gd name="connsiteY640" fmla="*/ 138738 h 558181"/>
                <a:gd name="connsiteX641" fmla="*/ 208325 w 298767"/>
                <a:gd name="connsiteY641" fmla="*/ 138166 h 558181"/>
                <a:gd name="connsiteX642" fmla="*/ 208691 w 298767"/>
                <a:gd name="connsiteY642" fmla="*/ 137845 h 558181"/>
                <a:gd name="connsiteX643" fmla="*/ 209034 w 298767"/>
                <a:gd name="connsiteY643" fmla="*/ 137524 h 558181"/>
                <a:gd name="connsiteX644" fmla="*/ 210361 w 298767"/>
                <a:gd name="connsiteY644" fmla="*/ 136333 h 558181"/>
                <a:gd name="connsiteX645" fmla="*/ 210429 w 298767"/>
                <a:gd name="connsiteY645" fmla="*/ 136265 h 558181"/>
                <a:gd name="connsiteX646" fmla="*/ 210429 w 298767"/>
                <a:gd name="connsiteY646" fmla="*/ 136265 h 558181"/>
                <a:gd name="connsiteX647" fmla="*/ 212944 w 298767"/>
                <a:gd name="connsiteY647" fmla="*/ 133379 h 558181"/>
                <a:gd name="connsiteX648" fmla="*/ 214179 w 298767"/>
                <a:gd name="connsiteY648" fmla="*/ 131890 h 558181"/>
                <a:gd name="connsiteX649" fmla="*/ 215277 w 298767"/>
                <a:gd name="connsiteY649" fmla="*/ 130333 h 558181"/>
                <a:gd name="connsiteX650" fmla="*/ 216306 w 298767"/>
                <a:gd name="connsiteY650" fmla="*/ 128753 h 558181"/>
                <a:gd name="connsiteX651" fmla="*/ 216832 w 298767"/>
                <a:gd name="connsiteY651" fmla="*/ 127883 h 558181"/>
                <a:gd name="connsiteX652" fmla="*/ 217244 w 298767"/>
                <a:gd name="connsiteY652" fmla="*/ 126989 h 558181"/>
                <a:gd name="connsiteX653" fmla="*/ 218067 w 298767"/>
                <a:gd name="connsiteY653" fmla="*/ 125203 h 558181"/>
                <a:gd name="connsiteX654" fmla="*/ 218753 w 298767"/>
                <a:gd name="connsiteY654" fmla="*/ 123417 h 558181"/>
                <a:gd name="connsiteX655" fmla="*/ 219325 w 298767"/>
                <a:gd name="connsiteY655" fmla="*/ 121653 h 558181"/>
                <a:gd name="connsiteX656" fmla="*/ 219736 w 298767"/>
                <a:gd name="connsiteY656" fmla="*/ 119707 h 558181"/>
                <a:gd name="connsiteX657" fmla="*/ 220011 w 298767"/>
                <a:gd name="connsiteY657" fmla="*/ 117806 h 558181"/>
                <a:gd name="connsiteX658" fmla="*/ 220102 w 298767"/>
                <a:gd name="connsiteY658" fmla="*/ 115859 h 558181"/>
                <a:gd name="connsiteX659" fmla="*/ 219988 w 298767"/>
                <a:gd name="connsiteY659" fmla="*/ 113890 h 558181"/>
                <a:gd name="connsiteX660" fmla="*/ 219713 w 298767"/>
                <a:gd name="connsiteY660" fmla="*/ 112035 h 558181"/>
                <a:gd name="connsiteX661" fmla="*/ 219188 w 298767"/>
                <a:gd name="connsiteY661" fmla="*/ 110111 h 558181"/>
                <a:gd name="connsiteX662" fmla="*/ 218501 w 298767"/>
                <a:gd name="connsiteY662" fmla="*/ 108302 h 558181"/>
                <a:gd name="connsiteX663" fmla="*/ 217038 w 298767"/>
                <a:gd name="connsiteY663" fmla="*/ 105531 h 558181"/>
                <a:gd name="connsiteX664" fmla="*/ 217518 w 298767"/>
                <a:gd name="connsiteY664" fmla="*/ 109447 h 558181"/>
                <a:gd name="connsiteX665" fmla="*/ 217518 w 298767"/>
                <a:gd name="connsiteY665" fmla="*/ 110317 h 558181"/>
                <a:gd name="connsiteX666" fmla="*/ 217564 w 298767"/>
                <a:gd name="connsiteY666" fmla="*/ 111943 h 558181"/>
                <a:gd name="connsiteX667" fmla="*/ 217381 w 298767"/>
                <a:gd name="connsiteY667" fmla="*/ 113569 h 558181"/>
                <a:gd name="connsiteX668" fmla="*/ 217061 w 298767"/>
                <a:gd name="connsiteY668" fmla="*/ 115195 h 558181"/>
                <a:gd name="connsiteX669" fmla="*/ 216580 w 298767"/>
                <a:gd name="connsiteY669" fmla="*/ 116706 h 558181"/>
                <a:gd name="connsiteX670" fmla="*/ 216352 w 298767"/>
                <a:gd name="connsiteY670" fmla="*/ 117462 h 558181"/>
                <a:gd name="connsiteX671" fmla="*/ 216009 w 298767"/>
                <a:gd name="connsiteY671" fmla="*/ 118241 h 558181"/>
                <a:gd name="connsiteX672" fmla="*/ 215323 w 298767"/>
                <a:gd name="connsiteY672" fmla="*/ 119798 h 558181"/>
                <a:gd name="connsiteX673" fmla="*/ 214545 w 298767"/>
                <a:gd name="connsiteY673" fmla="*/ 121104 h 558181"/>
                <a:gd name="connsiteX674" fmla="*/ 213699 w 298767"/>
                <a:gd name="connsiteY674" fmla="*/ 122409 h 558181"/>
                <a:gd name="connsiteX675" fmla="*/ 212121 w 298767"/>
                <a:gd name="connsiteY675" fmla="*/ 124448 h 558181"/>
                <a:gd name="connsiteX676" fmla="*/ 211984 w 298767"/>
                <a:gd name="connsiteY676" fmla="*/ 124608 h 558181"/>
                <a:gd name="connsiteX677" fmla="*/ 211961 w 298767"/>
                <a:gd name="connsiteY677" fmla="*/ 124608 h 558181"/>
                <a:gd name="connsiteX678" fmla="*/ 212053 w 298767"/>
                <a:gd name="connsiteY678" fmla="*/ 124516 h 558181"/>
                <a:gd name="connsiteX679" fmla="*/ 212030 w 298767"/>
                <a:gd name="connsiteY679" fmla="*/ 124516 h 558181"/>
                <a:gd name="connsiteX680" fmla="*/ 211961 w 298767"/>
                <a:gd name="connsiteY680" fmla="*/ 124608 h 558181"/>
                <a:gd name="connsiteX681" fmla="*/ 211664 w 298767"/>
                <a:gd name="connsiteY681" fmla="*/ 124883 h 558181"/>
                <a:gd name="connsiteX682" fmla="*/ 210520 w 298767"/>
                <a:gd name="connsiteY682" fmla="*/ 126005 h 558181"/>
                <a:gd name="connsiteX683" fmla="*/ 209332 w 298767"/>
                <a:gd name="connsiteY683" fmla="*/ 127104 h 558181"/>
                <a:gd name="connsiteX684" fmla="*/ 208005 w 298767"/>
                <a:gd name="connsiteY684" fmla="*/ 128203 h 558181"/>
                <a:gd name="connsiteX685" fmla="*/ 206770 w 298767"/>
                <a:gd name="connsiteY685" fmla="*/ 129211 h 558181"/>
                <a:gd name="connsiteX686" fmla="*/ 205375 w 298767"/>
                <a:gd name="connsiteY686" fmla="*/ 130219 h 558181"/>
                <a:gd name="connsiteX687" fmla="*/ 205536 w 298767"/>
                <a:gd name="connsiteY687" fmla="*/ 130104 h 558181"/>
                <a:gd name="connsiteX688" fmla="*/ 204209 w 298767"/>
                <a:gd name="connsiteY688" fmla="*/ 130906 h 558181"/>
                <a:gd name="connsiteX689" fmla="*/ 203866 w 298767"/>
                <a:gd name="connsiteY689" fmla="*/ 131089 h 558181"/>
                <a:gd name="connsiteX690" fmla="*/ 203706 w 298767"/>
                <a:gd name="connsiteY690" fmla="*/ 131203 h 558181"/>
                <a:gd name="connsiteX691" fmla="*/ 203592 w 298767"/>
                <a:gd name="connsiteY691" fmla="*/ 131272 h 558181"/>
                <a:gd name="connsiteX692" fmla="*/ 203592 w 298767"/>
                <a:gd name="connsiteY692" fmla="*/ 131272 h 558181"/>
                <a:gd name="connsiteX693" fmla="*/ 203592 w 298767"/>
                <a:gd name="connsiteY693" fmla="*/ 131272 h 558181"/>
                <a:gd name="connsiteX694" fmla="*/ 203569 w 298767"/>
                <a:gd name="connsiteY694" fmla="*/ 131272 h 558181"/>
                <a:gd name="connsiteX695" fmla="*/ 203500 w 298767"/>
                <a:gd name="connsiteY695" fmla="*/ 131341 h 558181"/>
                <a:gd name="connsiteX696" fmla="*/ 202928 w 298767"/>
                <a:gd name="connsiteY696" fmla="*/ 131661 h 558181"/>
                <a:gd name="connsiteX697" fmla="*/ 201716 w 298767"/>
                <a:gd name="connsiteY697" fmla="*/ 132257 h 558181"/>
                <a:gd name="connsiteX698" fmla="*/ 200230 w 298767"/>
                <a:gd name="connsiteY698" fmla="*/ 132921 h 558181"/>
                <a:gd name="connsiteX699" fmla="*/ 200482 w 298767"/>
                <a:gd name="connsiteY699" fmla="*/ 132806 h 558181"/>
                <a:gd name="connsiteX700" fmla="*/ 196503 w 298767"/>
                <a:gd name="connsiteY700" fmla="*/ 133860 h 558181"/>
                <a:gd name="connsiteX701" fmla="*/ 194582 w 298767"/>
                <a:gd name="connsiteY701" fmla="*/ 134089 h 558181"/>
                <a:gd name="connsiteX702" fmla="*/ 193438 w 298767"/>
                <a:gd name="connsiteY702" fmla="*/ 134158 h 558181"/>
                <a:gd name="connsiteX703" fmla="*/ 193164 w 298767"/>
                <a:gd name="connsiteY703" fmla="*/ 134158 h 558181"/>
                <a:gd name="connsiteX704" fmla="*/ 193095 w 298767"/>
                <a:gd name="connsiteY704" fmla="*/ 134180 h 558181"/>
                <a:gd name="connsiteX705" fmla="*/ 193095 w 298767"/>
                <a:gd name="connsiteY705" fmla="*/ 134180 h 558181"/>
                <a:gd name="connsiteX706" fmla="*/ 193255 w 298767"/>
                <a:gd name="connsiteY706" fmla="*/ 134158 h 558181"/>
                <a:gd name="connsiteX707" fmla="*/ 193118 w 298767"/>
                <a:gd name="connsiteY707" fmla="*/ 134158 h 558181"/>
                <a:gd name="connsiteX708" fmla="*/ 192638 w 298767"/>
                <a:gd name="connsiteY708" fmla="*/ 134089 h 558181"/>
                <a:gd name="connsiteX709" fmla="*/ 190717 w 298767"/>
                <a:gd name="connsiteY709" fmla="*/ 133837 h 558181"/>
                <a:gd name="connsiteX710" fmla="*/ 188842 w 298767"/>
                <a:gd name="connsiteY710" fmla="*/ 133356 h 558181"/>
                <a:gd name="connsiteX711" fmla="*/ 186921 w 298767"/>
                <a:gd name="connsiteY711" fmla="*/ 132692 h 558181"/>
                <a:gd name="connsiteX712" fmla="*/ 185846 w 298767"/>
                <a:gd name="connsiteY712" fmla="*/ 132257 h 558181"/>
                <a:gd name="connsiteX713" fmla="*/ 185046 w 298767"/>
                <a:gd name="connsiteY713" fmla="*/ 131822 h 558181"/>
                <a:gd name="connsiteX714" fmla="*/ 181524 w 298767"/>
                <a:gd name="connsiteY714" fmla="*/ 129829 h 558181"/>
                <a:gd name="connsiteX715" fmla="*/ 177797 w 298767"/>
                <a:gd name="connsiteY715" fmla="*/ 127150 h 558181"/>
                <a:gd name="connsiteX716" fmla="*/ 177888 w 298767"/>
                <a:gd name="connsiteY716" fmla="*/ 127218 h 558181"/>
                <a:gd name="connsiteX717" fmla="*/ 177842 w 298767"/>
                <a:gd name="connsiteY717" fmla="*/ 127173 h 558181"/>
                <a:gd name="connsiteX718" fmla="*/ 177751 w 298767"/>
                <a:gd name="connsiteY718" fmla="*/ 127081 h 558181"/>
                <a:gd name="connsiteX719" fmla="*/ 177545 w 298767"/>
                <a:gd name="connsiteY719" fmla="*/ 126921 h 558181"/>
                <a:gd name="connsiteX720" fmla="*/ 177156 w 298767"/>
                <a:gd name="connsiteY720" fmla="*/ 126554 h 558181"/>
                <a:gd name="connsiteX721" fmla="*/ 176379 w 298767"/>
                <a:gd name="connsiteY721" fmla="*/ 125867 h 558181"/>
                <a:gd name="connsiteX722" fmla="*/ 174801 w 298767"/>
                <a:gd name="connsiteY722" fmla="*/ 124470 h 558181"/>
                <a:gd name="connsiteX723" fmla="*/ 173223 w 298767"/>
                <a:gd name="connsiteY723" fmla="*/ 122913 h 558181"/>
                <a:gd name="connsiteX724" fmla="*/ 171645 w 298767"/>
                <a:gd name="connsiteY724" fmla="*/ 121241 h 558181"/>
                <a:gd name="connsiteX725" fmla="*/ 170868 w 298767"/>
                <a:gd name="connsiteY725" fmla="*/ 120417 h 558181"/>
                <a:gd name="connsiteX726" fmla="*/ 170502 w 298767"/>
                <a:gd name="connsiteY726" fmla="*/ 120027 h 558181"/>
                <a:gd name="connsiteX727" fmla="*/ 170479 w 298767"/>
                <a:gd name="connsiteY727" fmla="*/ 120027 h 558181"/>
                <a:gd name="connsiteX728" fmla="*/ 170296 w 298767"/>
                <a:gd name="connsiteY728" fmla="*/ 119798 h 558181"/>
                <a:gd name="connsiteX729" fmla="*/ 168856 w 298767"/>
                <a:gd name="connsiteY729" fmla="*/ 118012 h 558181"/>
                <a:gd name="connsiteX730" fmla="*/ 165951 w 298767"/>
                <a:gd name="connsiteY730" fmla="*/ 114439 h 558181"/>
                <a:gd name="connsiteX731" fmla="*/ 163024 w 298767"/>
                <a:gd name="connsiteY731" fmla="*/ 110890 h 558181"/>
                <a:gd name="connsiteX732" fmla="*/ 160349 w 298767"/>
                <a:gd name="connsiteY732" fmla="*/ 107294 h 558181"/>
                <a:gd name="connsiteX733" fmla="*/ 157536 w 298767"/>
                <a:gd name="connsiteY733" fmla="*/ 103630 h 558181"/>
                <a:gd name="connsiteX734" fmla="*/ 156118 w 298767"/>
                <a:gd name="connsiteY734" fmla="*/ 101798 h 558181"/>
                <a:gd name="connsiteX735" fmla="*/ 155158 w 298767"/>
                <a:gd name="connsiteY735" fmla="*/ 100561 h 558181"/>
                <a:gd name="connsiteX736" fmla="*/ 155112 w 298767"/>
                <a:gd name="connsiteY736" fmla="*/ 100515 h 558181"/>
                <a:gd name="connsiteX737" fmla="*/ 154860 w 298767"/>
                <a:gd name="connsiteY737" fmla="*/ 100217 h 558181"/>
                <a:gd name="connsiteX738" fmla="*/ 154380 w 298767"/>
                <a:gd name="connsiteY738" fmla="*/ 99736 h 558181"/>
                <a:gd name="connsiteX739" fmla="*/ 150653 w 298767"/>
                <a:gd name="connsiteY739" fmla="*/ 96095 h 558181"/>
                <a:gd name="connsiteX740" fmla="*/ 148892 w 298767"/>
                <a:gd name="connsiteY740" fmla="*/ 94607 h 558181"/>
                <a:gd name="connsiteX741" fmla="*/ 148778 w 298767"/>
                <a:gd name="connsiteY741" fmla="*/ 94515 h 558181"/>
                <a:gd name="connsiteX742" fmla="*/ 148732 w 298767"/>
                <a:gd name="connsiteY742" fmla="*/ 94469 h 558181"/>
                <a:gd name="connsiteX743" fmla="*/ 148343 w 298767"/>
                <a:gd name="connsiteY743" fmla="*/ 94148 h 558181"/>
                <a:gd name="connsiteX744" fmla="*/ 148115 w 298767"/>
                <a:gd name="connsiteY744" fmla="*/ 93988 h 558181"/>
                <a:gd name="connsiteX745" fmla="*/ 147657 w 298767"/>
                <a:gd name="connsiteY745" fmla="*/ 93645 h 558181"/>
                <a:gd name="connsiteX746" fmla="*/ 146720 w 298767"/>
                <a:gd name="connsiteY746" fmla="*/ 93004 h 558181"/>
                <a:gd name="connsiteX747" fmla="*/ 146605 w 298767"/>
                <a:gd name="connsiteY747" fmla="*/ 92912 h 558181"/>
                <a:gd name="connsiteX748" fmla="*/ 146239 w 298767"/>
                <a:gd name="connsiteY748" fmla="*/ 92729 h 558181"/>
                <a:gd name="connsiteX749" fmla="*/ 142763 w 298767"/>
                <a:gd name="connsiteY749" fmla="*/ 90919 h 558181"/>
                <a:gd name="connsiteX750" fmla="*/ 142214 w 298767"/>
                <a:gd name="connsiteY750" fmla="*/ 90644 h 558181"/>
                <a:gd name="connsiteX751" fmla="*/ 141780 w 298767"/>
                <a:gd name="connsiteY751" fmla="*/ 90484 h 558181"/>
                <a:gd name="connsiteX752" fmla="*/ 140545 w 298767"/>
                <a:gd name="connsiteY752" fmla="*/ 90003 h 558181"/>
                <a:gd name="connsiteX753" fmla="*/ 140179 w 298767"/>
                <a:gd name="connsiteY753" fmla="*/ 89843 h 558181"/>
                <a:gd name="connsiteX754" fmla="*/ 139951 w 298767"/>
                <a:gd name="connsiteY754" fmla="*/ 89774 h 558181"/>
                <a:gd name="connsiteX755" fmla="*/ 139013 w 298767"/>
                <a:gd name="connsiteY755" fmla="*/ 89454 h 558181"/>
                <a:gd name="connsiteX756" fmla="*/ 135308 w 298767"/>
                <a:gd name="connsiteY756" fmla="*/ 88331 h 558181"/>
                <a:gd name="connsiteX757" fmla="*/ 131558 w 298767"/>
                <a:gd name="connsiteY757" fmla="*/ 87438 h 558181"/>
                <a:gd name="connsiteX758" fmla="*/ 127808 w 298767"/>
                <a:gd name="connsiteY758" fmla="*/ 86751 h 558181"/>
                <a:gd name="connsiteX759" fmla="*/ 124195 w 298767"/>
                <a:gd name="connsiteY759" fmla="*/ 86247 h 558181"/>
                <a:gd name="connsiteX760" fmla="*/ 120696 w 298767"/>
                <a:gd name="connsiteY760" fmla="*/ 85835 h 558181"/>
                <a:gd name="connsiteX761" fmla="*/ 118935 w 298767"/>
                <a:gd name="connsiteY761" fmla="*/ 85652 h 558181"/>
                <a:gd name="connsiteX762" fmla="*/ 118066 w 298767"/>
                <a:gd name="connsiteY762" fmla="*/ 85560 h 558181"/>
                <a:gd name="connsiteX763" fmla="*/ 116900 w 298767"/>
                <a:gd name="connsiteY763" fmla="*/ 85446 h 558181"/>
                <a:gd name="connsiteX764" fmla="*/ 111617 w 298767"/>
                <a:gd name="connsiteY764" fmla="*/ 85057 h 558181"/>
                <a:gd name="connsiteX765" fmla="*/ 110566 w 298767"/>
                <a:gd name="connsiteY765" fmla="*/ 84965 h 558181"/>
                <a:gd name="connsiteX766" fmla="*/ 109674 w 298767"/>
                <a:gd name="connsiteY766" fmla="*/ 84965 h 558181"/>
                <a:gd name="connsiteX767" fmla="*/ 102608 w 298767"/>
                <a:gd name="connsiteY767" fmla="*/ 84644 h 558181"/>
                <a:gd name="connsiteX768" fmla="*/ 99246 w 298767"/>
                <a:gd name="connsiteY768" fmla="*/ 84415 h 558181"/>
                <a:gd name="connsiteX769" fmla="*/ 97737 w 298767"/>
                <a:gd name="connsiteY769" fmla="*/ 84324 h 558181"/>
                <a:gd name="connsiteX770" fmla="*/ 97622 w 298767"/>
                <a:gd name="connsiteY770" fmla="*/ 84324 h 558181"/>
                <a:gd name="connsiteX771" fmla="*/ 96959 w 298767"/>
                <a:gd name="connsiteY771" fmla="*/ 84209 h 558181"/>
                <a:gd name="connsiteX772" fmla="*/ 96090 w 298767"/>
                <a:gd name="connsiteY772" fmla="*/ 84049 h 558181"/>
                <a:gd name="connsiteX773" fmla="*/ 95290 w 298767"/>
                <a:gd name="connsiteY773" fmla="*/ 83957 h 558181"/>
                <a:gd name="connsiteX774" fmla="*/ 95244 w 298767"/>
                <a:gd name="connsiteY774" fmla="*/ 83957 h 558181"/>
                <a:gd name="connsiteX775" fmla="*/ 94833 w 298767"/>
                <a:gd name="connsiteY775" fmla="*/ 83866 h 558181"/>
                <a:gd name="connsiteX776" fmla="*/ 93095 w 298767"/>
                <a:gd name="connsiteY776" fmla="*/ 83545 h 558181"/>
                <a:gd name="connsiteX777" fmla="*/ 92660 w 298767"/>
                <a:gd name="connsiteY777" fmla="*/ 83453 h 558181"/>
                <a:gd name="connsiteX778" fmla="*/ 92569 w 298767"/>
                <a:gd name="connsiteY778" fmla="*/ 83453 h 558181"/>
                <a:gd name="connsiteX779" fmla="*/ 92363 w 298767"/>
                <a:gd name="connsiteY779" fmla="*/ 83385 h 558181"/>
                <a:gd name="connsiteX780" fmla="*/ 91494 w 298767"/>
                <a:gd name="connsiteY780" fmla="*/ 83179 h 558181"/>
                <a:gd name="connsiteX781" fmla="*/ 90076 w 298767"/>
                <a:gd name="connsiteY781" fmla="*/ 82835 h 558181"/>
                <a:gd name="connsiteX782" fmla="*/ 88681 w 298767"/>
                <a:gd name="connsiteY782" fmla="*/ 82400 h 558181"/>
                <a:gd name="connsiteX783" fmla="*/ 87881 w 298767"/>
                <a:gd name="connsiteY783" fmla="*/ 82148 h 558181"/>
                <a:gd name="connsiteX784" fmla="*/ 87492 w 298767"/>
                <a:gd name="connsiteY784" fmla="*/ 82011 h 558181"/>
                <a:gd name="connsiteX785" fmla="*/ 87241 w 298767"/>
                <a:gd name="connsiteY785" fmla="*/ 81896 h 558181"/>
                <a:gd name="connsiteX786" fmla="*/ 84519 w 298767"/>
                <a:gd name="connsiteY786" fmla="*/ 80797 h 558181"/>
                <a:gd name="connsiteX787" fmla="*/ 79191 w 298767"/>
                <a:gd name="connsiteY787" fmla="*/ 78095 h 558181"/>
                <a:gd name="connsiteX788" fmla="*/ 74160 w 298767"/>
                <a:gd name="connsiteY788" fmla="*/ 74865 h 558181"/>
                <a:gd name="connsiteX789" fmla="*/ 68855 w 298767"/>
                <a:gd name="connsiteY789" fmla="*/ 70857 h 558181"/>
                <a:gd name="connsiteX790" fmla="*/ 58519 w 298767"/>
                <a:gd name="connsiteY790" fmla="*/ 62453 h 558181"/>
                <a:gd name="connsiteX791" fmla="*/ 53328 w 298767"/>
                <a:gd name="connsiteY791" fmla="*/ 58193 h 558181"/>
                <a:gd name="connsiteX792" fmla="*/ 50721 w 298767"/>
                <a:gd name="connsiteY792" fmla="*/ 56086 h 558181"/>
                <a:gd name="connsiteX793" fmla="*/ 50057 w 298767"/>
                <a:gd name="connsiteY793" fmla="*/ 55513 h 558181"/>
                <a:gd name="connsiteX794" fmla="*/ 49234 w 298767"/>
                <a:gd name="connsiteY794" fmla="*/ 54918 h 558181"/>
                <a:gd name="connsiteX795" fmla="*/ 47885 w 298767"/>
                <a:gd name="connsiteY795" fmla="*/ 53933 h 558181"/>
                <a:gd name="connsiteX796" fmla="*/ 45187 w 298767"/>
                <a:gd name="connsiteY796" fmla="*/ 51941 h 558181"/>
                <a:gd name="connsiteX797" fmla="*/ 42214 w 298767"/>
                <a:gd name="connsiteY797" fmla="*/ 49925 h 558181"/>
                <a:gd name="connsiteX798" fmla="*/ 40819 w 298767"/>
                <a:gd name="connsiteY798" fmla="*/ 48986 h 558181"/>
                <a:gd name="connsiteX799" fmla="*/ 40064 w 298767"/>
                <a:gd name="connsiteY799" fmla="*/ 48483 h 558181"/>
                <a:gd name="connsiteX800" fmla="*/ 39355 w 298767"/>
                <a:gd name="connsiteY800" fmla="*/ 48025 h 558181"/>
                <a:gd name="connsiteX801" fmla="*/ 36520 w 298767"/>
                <a:gd name="connsiteY801" fmla="*/ 46261 h 558181"/>
                <a:gd name="connsiteX802" fmla="*/ 30872 w 298767"/>
                <a:gd name="connsiteY802" fmla="*/ 42734 h 558181"/>
                <a:gd name="connsiteX803" fmla="*/ 25772 w 298767"/>
                <a:gd name="connsiteY803" fmla="*/ 39116 h 558181"/>
                <a:gd name="connsiteX804" fmla="*/ 21290 w 298767"/>
                <a:gd name="connsiteY804" fmla="*/ 35268 h 558181"/>
                <a:gd name="connsiteX805" fmla="*/ 19003 w 298767"/>
                <a:gd name="connsiteY805" fmla="*/ 32772 h 558181"/>
                <a:gd name="connsiteX806" fmla="*/ 18866 w 298767"/>
                <a:gd name="connsiteY806" fmla="*/ 32612 h 558181"/>
                <a:gd name="connsiteX807" fmla="*/ 18866 w 298767"/>
                <a:gd name="connsiteY807" fmla="*/ 32612 h 558181"/>
                <a:gd name="connsiteX808" fmla="*/ 18660 w 298767"/>
                <a:gd name="connsiteY808" fmla="*/ 32360 h 558181"/>
                <a:gd name="connsiteX809" fmla="*/ 18226 w 298767"/>
                <a:gd name="connsiteY809" fmla="*/ 31764 h 558181"/>
                <a:gd name="connsiteX810" fmla="*/ 17311 w 298767"/>
                <a:gd name="connsiteY810" fmla="*/ 30573 h 558181"/>
                <a:gd name="connsiteX811" fmla="*/ 14201 w 298767"/>
                <a:gd name="connsiteY811" fmla="*/ 25627 h 558181"/>
                <a:gd name="connsiteX812" fmla="*/ 12806 w 298767"/>
                <a:gd name="connsiteY812" fmla="*/ 22719 h 558181"/>
                <a:gd name="connsiteX813" fmla="*/ 12623 w 298767"/>
                <a:gd name="connsiteY813" fmla="*/ 22329 h 558181"/>
                <a:gd name="connsiteX814" fmla="*/ 12577 w 298767"/>
                <a:gd name="connsiteY814" fmla="*/ 22237 h 558181"/>
                <a:gd name="connsiteX815" fmla="*/ 12577 w 298767"/>
                <a:gd name="connsiteY815" fmla="*/ 22237 h 558181"/>
                <a:gd name="connsiteX816" fmla="*/ 12532 w 298767"/>
                <a:gd name="connsiteY816" fmla="*/ 22146 h 558181"/>
                <a:gd name="connsiteX817" fmla="*/ 12211 w 298767"/>
                <a:gd name="connsiteY817" fmla="*/ 21367 h 558181"/>
                <a:gd name="connsiteX818" fmla="*/ 11617 w 298767"/>
                <a:gd name="connsiteY818" fmla="*/ 19902 h 558181"/>
                <a:gd name="connsiteX819" fmla="*/ 10313 w 298767"/>
                <a:gd name="connsiteY819" fmla="*/ 15894 h 558181"/>
                <a:gd name="connsiteX820" fmla="*/ 9193 w 298767"/>
                <a:gd name="connsiteY820" fmla="*/ 11245 h 558181"/>
                <a:gd name="connsiteX821" fmla="*/ 5923 w 298767"/>
                <a:gd name="connsiteY821" fmla="*/ 11680 h 558181"/>
                <a:gd name="connsiteX822" fmla="*/ 5991 w 298767"/>
                <a:gd name="connsiteY822" fmla="*/ 10581 h 558181"/>
                <a:gd name="connsiteX823" fmla="*/ 6243 w 298767"/>
                <a:gd name="connsiteY823" fmla="*/ 8497 h 558181"/>
                <a:gd name="connsiteX824" fmla="*/ 6563 w 298767"/>
                <a:gd name="connsiteY824" fmla="*/ 6481 h 558181"/>
                <a:gd name="connsiteX825" fmla="*/ 7021 w 298767"/>
                <a:gd name="connsiteY825" fmla="*/ 4466 h 558181"/>
                <a:gd name="connsiteX826" fmla="*/ 7455 w 298767"/>
                <a:gd name="connsiteY826" fmla="*/ 2450 h 558181"/>
                <a:gd name="connsiteX827" fmla="*/ 8095 w 298767"/>
                <a:gd name="connsiteY827" fmla="*/ 458 h 558181"/>
                <a:gd name="connsiteX828" fmla="*/ 7043 w 298767"/>
                <a:gd name="connsiteY828" fmla="*/ 0 h 558181"/>
                <a:gd name="connsiteX829" fmla="*/ 6083 w 298767"/>
                <a:gd name="connsiteY829" fmla="*/ 2061 h 558181"/>
                <a:gd name="connsiteX830" fmla="*/ 5374 w 298767"/>
                <a:gd name="connsiteY830" fmla="*/ 4099 h 558181"/>
                <a:gd name="connsiteX831" fmla="*/ 4642 w 298767"/>
                <a:gd name="connsiteY831" fmla="*/ 6138 h 558181"/>
                <a:gd name="connsiteX832" fmla="*/ 4459 w 298767"/>
                <a:gd name="connsiteY832" fmla="*/ 6641 h 558181"/>
                <a:gd name="connsiteX833" fmla="*/ 4299 w 298767"/>
                <a:gd name="connsiteY833" fmla="*/ 7214 h 558181"/>
                <a:gd name="connsiteX834" fmla="*/ 4048 w 298767"/>
                <a:gd name="connsiteY834" fmla="*/ 8290 h 558181"/>
                <a:gd name="connsiteX835" fmla="*/ 3522 w 298767"/>
                <a:gd name="connsiteY835" fmla="*/ 10466 h 558181"/>
                <a:gd name="connsiteX836" fmla="*/ 3270 w 298767"/>
                <a:gd name="connsiteY836" fmla="*/ 12023 h 558181"/>
                <a:gd name="connsiteX837" fmla="*/ 0 w 298767"/>
                <a:gd name="connsiteY837" fmla="*/ 12436 h 558181"/>
                <a:gd name="connsiteX838" fmla="*/ 229 w 298767"/>
                <a:gd name="connsiteY838" fmla="*/ 17542 h 558181"/>
                <a:gd name="connsiteX839" fmla="*/ 229 w 298767"/>
                <a:gd name="connsiteY839" fmla="*/ 17772 h 558181"/>
                <a:gd name="connsiteX840" fmla="*/ 252 w 298767"/>
                <a:gd name="connsiteY840" fmla="*/ 17909 h 558181"/>
                <a:gd name="connsiteX841" fmla="*/ 869 w 298767"/>
                <a:gd name="connsiteY841" fmla="*/ 22535 h 558181"/>
                <a:gd name="connsiteX842" fmla="*/ 915 w 298767"/>
                <a:gd name="connsiteY842" fmla="*/ 22833 h 558181"/>
                <a:gd name="connsiteX843" fmla="*/ 915 w 298767"/>
                <a:gd name="connsiteY843" fmla="*/ 22993 h 558181"/>
                <a:gd name="connsiteX844" fmla="*/ 1372 w 298767"/>
                <a:gd name="connsiteY844" fmla="*/ 24871 h 558181"/>
                <a:gd name="connsiteX845" fmla="*/ 1601 w 298767"/>
                <a:gd name="connsiteY845" fmla="*/ 25879 h 558181"/>
                <a:gd name="connsiteX846" fmla="*/ 1875 w 298767"/>
                <a:gd name="connsiteY846" fmla="*/ 26886 h 558181"/>
                <a:gd name="connsiteX847" fmla="*/ 3110 w 298767"/>
                <a:gd name="connsiteY847" fmla="*/ 30940 h 558181"/>
                <a:gd name="connsiteX848" fmla="*/ 3842 w 298767"/>
                <a:gd name="connsiteY848" fmla="*/ 32955 h 558181"/>
                <a:gd name="connsiteX849" fmla="*/ 4756 w 298767"/>
                <a:gd name="connsiteY849" fmla="*/ 35039 h 558181"/>
                <a:gd name="connsiteX850" fmla="*/ 5054 w 298767"/>
                <a:gd name="connsiteY850" fmla="*/ 35658 h 558181"/>
                <a:gd name="connsiteX851" fmla="*/ 12783 w 298767"/>
                <a:gd name="connsiteY851" fmla="*/ 51872 h 558181"/>
                <a:gd name="connsiteX852" fmla="*/ 15527 w 298767"/>
                <a:gd name="connsiteY852" fmla="*/ 55743 h 558181"/>
                <a:gd name="connsiteX853" fmla="*/ 16991 w 298767"/>
                <a:gd name="connsiteY853" fmla="*/ 57643 h 558181"/>
                <a:gd name="connsiteX854" fmla="*/ 18500 w 298767"/>
                <a:gd name="connsiteY854" fmla="*/ 59407 h 558181"/>
                <a:gd name="connsiteX855" fmla="*/ 24583 w 298767"/>
                <a:gd name="connsiteY855" fmla="*/ 66506 h 558181"/>
                <a:gd name="connsiteX856" fmla="*/ 49120 w 298767"/>
                <a:gd name="connsiteY856" fmla="*/ 94492 h 558181"/>
                <a:gd name="connsiteX857" fmla="*/ 55088 w 298767"/>
                <a:gd name="connsiteY857" fmla="*/ 101569 h 558181"/>
                <a:gd name="connsiteX858" fmla="*/ 60897 w 298767"/>
                <a:gd name="connsiteY858" fmla="*/ 108714 h 558181"/>
                <a:gd name="connsiteX859" fmla="*/ 66545 w 298767"/>
                <a:gd name="connsiteY859" fmla="*/ 115974 h 558181"/>
                <a:gd name="connsiteX860" fmla="*/ 72056 w 298767"/>
                <a:gd name="connsiteY860" fmla="*/ 123462 h 558181"/>
                <a:gd name="connsiteX861" fmla="*/ 77156 w 298767"/>
                <a:gd name="connsiteY861" fmla="*/ 130974 h 558181"/>
                <a:gd name="connsiteX862" fmla="*/ 79671 w 298767"/>
                <a:gd name="connsiteY862" fmla="*/ 134730 h 558181"/>
                <a:gd name="connsiteX863" fmla="*/ 82049 w 298767"/>
                <a:gd name="connsiteY863" fmla="*/ 138715 h 558181"/>
                <a:gd name="connsiteX864" fmla="*/ 84428 w 298767"/>
                <a:gd name="connsiteY864" fmla="*/ 142746 h 558181"/>
                <a:gd name="connsiteX865" fmla="*/ 86212 w 298767"/>
                <a:gd name="connsiteY865" fmla="*/ 145746 h 558181"/>
                <a:gd name="connsiteX866" fmla="*/ 86349 w 298767"/>
                <a:gd name="connsiteY866" fmla="*/ 145998 h 558181"/>
                <a:gd name="connsiteX867" fmla="*/ 86417 w 298767"/>
                <a:gd name="connsiteY867" fmla="*/ 146112 h 558181"/>
                <a:gd name="connsiteX868" fmla="*/ 86417 w 298767"/>
                <a:gd name="connsiteY868" fmla="*/ 146112 h 558181"/>
                <a:gd name="connsiteX869" fmla="*/ 86669 w 298767"/>
                <a:gd name="connsiteY869" fmla="*/ 146616 h 558181"/>
                <a:gd name="connsiteX870" fmla="*/ 90694 w 298767"/>
                <a:gd name="connsiteY870" fmla="*/ 154632 h 558181"/>
                <a:gd name="connsiteX871" fmla="*/ 91768 w 298767"/>
                <a:gd name="connsiteY871" fmla="*/ 156739 h 558181"/>
                <a:gd name="connsiteX872" fmla="*/ 91540 w 298767"/>
                <a:gd name="connsiteY872" fmla="*/ 164731 h 558181"/>
                <a:gd name="connsiteX873" fmla="*/ 91311 w 298767"/>
                <a:gd name="connsiteY873" fmla="*/ 166953 h 558181"/>
                <a:gd name="connsiteX874" fmla="*/ 91242 w 298767"/>
                <a:gd name="connsiteY874" fmla="*/ 167525 h 558181"/>
                <a:gd name="connsiteX875" fmla="*/ 91174 w 298767"/>
                <a:gd name="connsiteY875" fmla="*/ 167915 h 558181"/>
                <a:gd name="connsiteX876" fmla="*/ 91014 w 298767"/>
                <a:gd name="connsiteY876" fmla="*/ 169037 h 558181"/>
                <a:gd name="connsiteX877" fmla="*/ 90373 w 298767"/>
                <a:gd name="connsiteY877" fmla="*/ 173434 h 558181"/>
                <a:gd name="connsiteX878" fmla="*/ 89527 w 298767"/>
                <a:gd name="connsiteY878" fmla="*/ 177442 h 558181"/>
                <a:gd name="connsiteX879" fmla="*/ 88590 w 298767"/>
                <a:gd name="connsiteY879" fmla="*/ 181564 h 558181"/>
                <a:gd name="connsiteX880" fmla="*/ 87332 w 298767"/>
                <a:gd name="connsiteY880" fmla="*/ 185801 h 558181"/>
                <a:gd name="connsiteX881" fmla="*/ 86692 w 298767"/>
                <a:gd name="connsiteY881" fmla="*/ 187954 h 558181"/>
                <a:gd name="connsiteX882" fmla="*/ 86417 w 298767"/>
                <a:gd name="connsiteY882" fmla="*/ 188870 h 558181"/>
                <a:gd name="connsiteX883" fmla="*/ 86051 w 298767"/>
                <a:gd name="connsiteY883" fmla="*/ 189877 h 558181"/>
                <a:gd name="connsiteX884" fmla="*/ 83010 w 298767"/>
                <a:gd name="connsiteY884" fmla="*/ 197916 h 558181"/>
                <a:gd name="connsiteX885" fmla="*/ 81272 w 298767"/>
                <a:gd name="connsiteY885" fmla="*/ 202015 h 558181"/>
                <a:gd name="connsiteX886" fmla="*/ 80403 w 298767"/>
                <a:gd name="connsiteY886" fmla="*/ 204054 h 558181"/>
                <a:gd name="connsiteX887" fmla="*/ 80174 w 298767"/>
                <a:gd name="connsiteY887" fmla="*/ 204557 h 558181"/>
                <a:gd name="connsiteX888" fmla="*/ 79968 w 298767"/>
                <a:gd name="connsiteY888" fmla="*/ 204969 h 558181"/>
                <a:gd name="connsiteX889" fmla="*/ 79488 w 298767"/>
                <a:gd name="connsiteY889" fmla="*/ 205954 h 558181"/>
                <a:gd name="connsiteX890" fmla="*/ 75646 w 298767"/>
                <a:gd name="connsiteY890" fmla="*/ 213741 h 558181"/>
                <a:gd name="connsiteX891" fmla="*/ 73543 w 298767"/>
                <a:gd name="connsiteY891" fmla="*/ 217657 h 558181"/>
                <a:gd name="connsiteX892" fmla="*/ 72491 w 298767"/>
                <a:gd name="connsiteY892" fmla="*/ 219604 h 558181"/>
                <a:gd name="connsiteX893" fmla="*/ 71965 w 298767"/>
                <a:gd name="connsiteY893" fmla="*/ 220588 h 558181"/>
                <a:gd name="connsiteX894" fmla="*/ 71828 w 298767"/>
                <a:gd name="connsiteY894" fmla="*/ 220817 h 558181"/>
                <a:gd name="connsiteX895" fmla="*/ 71782 w 298767"/>
                <a:gd name="connsiteY895" fmla="*/ 220955 h 558181"/>
                <a:gd name="connsiteX896" fmla="*/ 71736 w 298767"/>
                <a:gd name="connsiteY896" fmla="*/ 221024 h 558181"/>
                <a:gd name="connsiteX897" fmla="*/ 71736 w 298767"/>
                <a:gd name="connsiteY897" fmla="*/ 221024 h 558181"/>
                <a:gd name="connsiteX898" fmla="*/ 71507 w 298767"/>
                <a:gd name="connsiteY898" fmla="*/ 221413 h 558181"/>
                <a:gd name="connsiteX899" fmla="*/ 62360 w 298767"/>
                <a:gd name="connsiteY899" fmla="*/ 236620 h 558181"/>
                <a:gd name="connsiteX900" fmla="*/ 61857 w 298767"/>
                <a:gd name="connsiteY900" fmla="*/ 237490 h 558181"/>
                <a:gd name="connsiteX901" fmla="*/ 61240 w 298767"/>
                <a:gd name="connsiteY901" fmla="*/ 238406 h 558181"/>
                <a:gd name="connsiteX902" fmla="*/ 60028 w 298767"/>
                <a:gd name="connsiteY902" fmla="*/ 240261 h 558181"/>
                <a:gd name="connsiteX903" fmla="*/ 57604 w 298767"/>
                <a:gd name="connsiteY903" fmla="*/ 243994 h 558181"/>
                <a:gd name="connsiteX904" fmla="*/ 52756 w 298767"/>
                <a:gd name="connsiteY904" fmla="*/ 251414 h 558181"/>
                <a:gd name="connsiteX905" fmla="*/ 51544 w 298767"/>
                <a:gd name="connsiteY905" fmla="*/ 253246 h 558181"/>
                <a:gd name="connsiteX906" fmla="*/ 50332 w 298767"/>
                <a:gd name="connsiteY906" fmla="*/ 255055 h 558181"/>
                <a:gd name="connsiteX907" fmla="*/ 47817 w 298767"/>
                <a:gd name="connsiteY907" fmla="*/ 258720 h 558181"/>
                <a:gd name="connsiteX908" fmla="*/ 42808 w 298767"/>
                <a:gd name="connsiteY908" fmla="*/ 266071 h 558181"/>
                <a:gd name="connsiteX909" fmla="*/ 37732 w 298767"/>
                <a:gd name="connsiteY909" fmla="*/ 273445 h 558181"/>
                <a:gd name="connsiteX910" fmla="*/ 35331 w 298767"/>
                <a:gd name="connsiteY910" fmla="*/ 277224 h 558181"/>
                <a:gd name="connsiteX911" fmla="*/ 33044 w 298767"/>
                <a:gd name="connsiteY911" fmla="*/ 281026 h 558181"/>
                <a:gd name="connsiteX912" fmla="*/ 32975 w 298767"/>
                <a:gd name="connsiteY912" fmla="*/ 281140 h 558181"/>
                <a:gd name="connsiteX913" fmla="*/ 32975 w 298767"/>
                <a:gd name="connsiteY913" fmla="*/ 281186 h 558181"/>
                <a:gd name="connsiteX914" fmla="*/ 30140 w 298767"/>
                <a:gd name="connsiteY914" fmla="*/ 287140 h 558181"/>
                <a:gd name="connsiteX915" fmla="*/ 29820 w 298767"/>
                <a:gd name="connsiteY915" fmla="*/ 288011 h 558181"/>
                <a:gd name="connsiteX916" fmla="*/ 29545 w 298767"/>
                <a:gd name="connsiteY916" fmla="*/ 288789 h 558181"/>
                <a:gd name="connsiteX917" fmla="*/ 29248 w 298767"/>
                <a:gd name="connsiteY917" fmla="*/ 289660 h 558181"/>
                <a:gd name="connsiteX918" fmla="*/ 28996 w 298767"/>
                <a:gd name="connsiteY918" fmla="*/ 290438 h 558181"/>
                <a:gd name="connsiteX919" fmla="*/ 27967 w 298767"/>
                <a:gd name="connsiteY919" fmla="*/ 293553 h 558181"/>
                <a:gd name="connsiteX920" fmla="*/ 27921 w 298767"/>
                <a:gd name="connsiteY920" fmla="*/ 293690 h 558181"/>
                <a:gd name="connsiteX921" fmla="*/ 27921 w 298767"/>
                <a:gd name="connsiteY921" fmla="*/ 293690 h 558181"/>
                <a:gd name="connsiteX922" fmla="*/ 27190 w 298767"/>
                <a:gd name="connsiteY922" fmla="*/ 297584 h 558181"/>
                <a:gd name="connsiteX923" fmla="*/ 26847 w 298767"/>
                <a:gd name="connsiteY923" fmla="*/ 299599 h 558181"/>
                <a:gd name="connsiteX924" fmla="*/ 26847 w 298767"/>
                <a:gd name="connsiteY924" fmla="*/ 299851 h 558181"/>
                <a:gd name="connsiteX925" fmla="*/ 26778 w 298767"/>
                <a:gd name="connsiteY925" fmla="*/ 300217 h 558181"/>
                <a:gd name="connsiteX926" fmla="*/ 26778 w 298767"/>
                <a:gd name="connsiteY926" fmla="*/ 300698 h 558181"/>
                <a:gd name="connsiteX927" fmla="*/ 26686 w 298767"/>
                <a:gd name="connsiteY927" fmla="*/ 301706 h 558181"/>
                <a:gd name="connsiteX928" fmla="*/ 26595 w 298767"/>
                <a:gd name="connsiteY928" fmla="*/ 303767 h 558181"/>
                <a:gd name="connsiteX929" fmla="*/ 26595 w 298767"/>
                <a:gd name="connsiteY929" fmla="*/ 305736 h 558181"/>
                <a:gd name="connsiteX930" fmla="*/ 26595 w 298767"/>
                <a:gd name="connsiteY930" fmla="*/ 305988 h 558181"/>
                <a:gd name="connsiteX931" fmla="*/ 26618 w 298767"/>
                <a:gd name="connsiteY931" fmla="*/ 306309 h 558181"/>
                <a:gd name="connsiteX932" fmla="*/ 26664 w 298767"/>
                <a:gd name="connsiteY932" fmla="*/ 306813 h 558181"/>
                <a:gd name="connsiteX933" fmla="*/ 26755 w 298767"/>
                <a:gd name="connsiteY933" fmla="*/ 307798 h 558181"/>
                <a:gd name="connsiteX934" fmla="*/ 26938 w 298767"/>
                <a:gd name="connsiteY934" fmla="*/ 309722 h 558181"/>
                <a:gd name="connsiteX935" fmla="*/ 26938 w 298767"/>
                <a:gd name="connsiteY935" fmla="*/ 309813 h 558181"/>
                <a:gd name="connsiteX936" fmla="*/ 26938 w 298767"/>
                <a:gd name="connsiteY936" fmla="*/ 309859 h 558181"/>
                <a:gd name="connsiteX937" fmla="*/ 27693 w 298767"/>
                <a:gd name="connsiteY937" fmla="*/ 313180 h 558181"/>
                <a:gd name="connsiteX938" fmla="*/ 28768 w 298767"/>
                <a:gd name="connsiteY938" fmla="*/ 316477 h 558181"/>
                <a:gd name="connsiteX939" fmla="*/ 29934 w 298767"/>
                <a:gd name="connsiteY939" fmla="*/ 319271 h 558181"/>
                <a:gd name="connsiteX940" fmla="*/ 31329 w 298767"/>
                <a:gd name="connsiteY940" fmla="*/ 321905 h 558181"/>
                <a:gd name="connsiteX941" fmla="*/ 31329 w 298767"/>
                <a:gd name="connsiteY941" fmla="*/ 321951 h 558181"/>
                <a:gd name="connsiteX942" fmla="*/ 31374 w 298767"/>
                <a:gd name="connsiteY942" fmla="*/ 321974 h 558181"/>
                <a:gd name="connsiteX943" fmla="*/ 33433 w 298767"/>
                <a:gd name="connsiteY943" fmla="*/ 324905 h 558181"/>
                <a:gd name="connsiteX944" fmla="*/ 34553 w 298767"/>
                <a:gd name="connsiteY944" fmla="*/ 326302 h 558181"/>
                <a:gd name="connsiteX945" fmla="*/ 35788 w 298767"/>
                <a:gd name="connsiteY945" fmla="*/ 327631 h 558181"/>
                <a:gd name="connsiteX946" fmla="*/ 37023 w 298767"/>
                <a:gd name="connsiteY946" fmla="*/ 328959 h 558181"/>
                <a:gd name="connsiteX947" fmla="*/ 38372 w 298767"/>
                <a:gd name="connsiteY947" fmla="*/ 330104 h 558181"/>
                <a:gd name="connsiteX948" fmla="*/ 39035 w 298767"/>
                <a:gd name="connsiteY948" fmla="*/ 330676 h 558181"/>
                <a:gd name="connsiteX949" fmla="*/ 39195 w 298767"/>
                <a:gd name="connsiteY949" fmla="*/ 330814 h 558181"/>
                <a:gd name="connsiteX950" fmla="*/ 39424 w 298767"/>
                <a:gd name="connsiteY950" fmla="*/ 330997 h 558181"/>
                <a:gd name="connsiteX951" fmla="*/ 39790 w 298767"/>
                <a:gd name="connsiteY951" fmla="*/ 331249 h 558181"/>
                <a:gd name="connsiteX952" fmla="*/ 44386 w 298767"/>
                <a:gd name="connsiteY952" fmla="*/ 334547 h 558181"/>
                <a:gd name="connsiteX953" fmla="*/ 40979 w 298767"/>
                <a:gd name="connsiteY953" fmla="*/ 330150 h 558181"/>
                <a:gd name="connsiteX954" fmla="*/ 40499 w 298767"/>
                <a:gd name="connsiteY954" fmla="*/ 329531 h 558181"/>
                <a:gd name="connsiteX955" fmla="*/ 40133 w 298767"/>
                <a:gd name="connsiteY955" fmla="*/ 328936 h 558181"/>
                <a:gd name="connsiteX956" fmla="*/ 39333 w 298767"/>
                <a:gd name="connsiteY956" fmla="*/ 327676 h 558181"/>
                <a:gd name="connsiteX957" fmla="*/ 38601 w 298767"/>
                <a:gd name="connsiteY957" fmla="*/ 326325 h 558181"/>
                <a:gd name="connsiteX958" fmla="*/ 37869 w 298767"/>
                <a:gd name="connsiteY958" fmla="*/ 324928 h 558181"/>
                <a:gd name="connsiteX959" fmla="*/ 37503 w 298767"/>
                <a:gd name="connsiteY959" fmla="*/ 324218 h 558181"/>
                <a:gd name="connsiteX960" fmla="*/ 37366 w 298767"/>
                <a:gd name="connsiteY960" fmla="*/ 323920 h 558181"/>
                <a:gd name="connsiteX961" fmla="*/ 37229 w 298767"/>
                <a:gd name="connsiteY961" fmla="*/ 323577 h 558181"/>
                <a:gd name="connsiteX962" fmla="*/ 36108 w 298767"/>
                <a:gd name="connsiteY962" fmla="*/ 320806 h 558181"/>
                <a:gd name="connsiteX963" fmla="*/ 35285 w 298767"/>
                <a:gd name="connsiteY963" fmla="*/ 318035 h 558181"/>
                <a:gd name="connsiteX964" fmla="*/ 34668 w 298767"/>
                <a:gd name="connsiteY964" fmla="*/ 315012 h 558181"/>
                <a:gd name="connsiteX965" fmla="*/ 34530 w 298767"/>
                <a:gd name="connsiteY965" fmla="*/ 313569 h 558181"/>
                <a:gd name="connsiteX966" fmla="*/ 34393 w 298767"/>
                <a:gd name="connsiteY966" fmla="*/ 312218 h 558181"/>
                <a:gd name="connsiteX967" fmla="*/ 34347 w 298767"/>
                <a:gd name="connsiteY967" fmla="*/ 309126 h 558181"/>
                <a:gd name="connsiteX968" fmla="*/ 34347 w 298767"/>
                <a:gd name="connsiteY968" fmla="*/ 309424 h 558181"/>
                <a:gd name="connsiteX969" fmla="*/ 34713 w 298767"/>
                <a:gd name="connsiteY969" fmla="*/ 305851 h 558181"/>
                <a:gd name="connsiteX970" fmla="*/ 34827 w 298767"/>
                <a:gd name="connsiteY970" fmla="*/ 305233 h 558181"/>
                <a:gd name="connsiteX971" fmla="*/ 34965 w 298767"/>
                <a:gd name="connsiteY971" fmla="*/ 304546 h 558181"/>
                <a:gd name="connsiteX972" fmla="*/ 35354 w 298767"/>
                <a:gd name="connsiteY972" fmla="*/ 302874 h 558181"/>
                <a:gd name="connsiteX973" fmla="*/ 35628 w 298767"/>
                <a:gd name="connsiteY973" fmla="*/ 301591 h 558181"/>
                <a:gd name="connsiteX974" fmla="*/ 35628 w 298767"/>
                <a:gd name="connsiteY974" fmla="*/ 301500 h 558181"/>
                <a:gd name="connsiteX975" fmla="*/ 35674 w 298767"/>
                <a:gd name="connsiteY975" fmla="*/ 301431 h 558181"/>
                <a:gd name="connsiteX976" fmla="*/ 35628 w 298767"/>
                <a:gd name="connsiteY976" fmla="*/ 301683 h 558181"/>
                <a:gd name="connsiteX977" fmla="*/ 35628 w 298767"/>
                <a:gd name="connsiteY977" fmla="*/ 301683 h 558181"/>
                <a:gd name="connsiteX978" fmla="*/ 35628 w 298767"/>
                <a:gd name="connsiteY978" fmla="*/ 301614 h 558181"/>
                <a:gd name="connsiteX979" fmla="*/ 35697 w 298767"/>
                <a:gd name="connsiteY979" fmla="*/ 301408 h 558181"/>
                <a:gd name="connsiteX980" fmla="*/ 35994 w 298767"/>
                <a:gd name="connsiteY980" fmla="*/ 300606 h 558181"/>
                <a:gd name="connsiteX981" fmla="*/ 36131 w 298767"/>
                <a:gd name="connsiteY981" fmla="*/ 300171 h 558181"/>
                <a:gd name="connsiteX982" fmla="*/ 36199 w 298767"/>
                <a:gd name="connsiteY982" fmla="*/ 299988 h 558181"/>
                <a:gd name="connsiteX983" fmla="*/ 36199 w 298767"/>
                <a:gd name="connsiteY983" fmla="*/ 299988 h 558181"/>
                <a:gd name="connsiteX984" fmla="*/ 36154 w 298767"/>
                <a:gd name="connsiteY984" fmla="*/ 300149 h 558181"/>
                <a:gd name="connsiteX985" fmla="*/ 36154 w 298767"/>
                <a:gd name="connsiteY985" fmla="*/ 300149 h 558181"/>
                <a:gd name="connsiteX986" fmla="*/ 36154 w 298767"/>
                <a:gd name="connsiteY986" fmla="*/ 300103 h 558181"/>
                <a:gd name="connsiteX987" fmla="*/ 36154 w 298767"/>
                <a:gd name="connsiteY987" fmla="*/ 300103 h 558181"/>
                <a:gd name="connsiteX988" fmla="*/ 36177 w 298767"/>
                <a:gd name="connsiteY988" fmla="*/ 299965 h 558181"/>
                <a:gd name="connsiteX989" fmla="*/ 37297 w 298767"/>
                <a:gd name="connsiteY989" fmla="*/ 297011 h 558181"/>
                <a:gd name="connsiteX990" fmla="*/ 38647 w 298767"/>
                <a:gd name="connsiteY990" fmla="*/ 294377 h 558181"/>
                <a:gd name="connsiteX991" fmla="*/ 39241 w 298767"/>
                <a:gd name="connsiteY991" fmla="*/ 293209 h 558181"/>
                <a:gd name="connsiteX992" fmla="*/ 39584 w 298767"/>
                <a:gd name="connsiteY992" fmla="*/ 292568 h 558181"/>
                <a:gd name="connsiteX993" fmla="*/ 39744 w 298767"/>
                <a:gd name="connsiteY993" fmla="*/ 292248 h 558181"/>
                <a:gd name="connsiteX994" fmla="*/ 39790 w 298767"/>
                <a:gd name="connsiteY994" fmla="*/ 292156 h 558181"/>
                <a:gd name="connsiteX995" fmla="*/ 39836 w 298767"/>
                <a:gd name="connsiteY995" fmla="*/ 292087 h 558181"/>
                <a:gd name="connsiteX996" fmla="*/ 40887 w 298767"/>
                <a:gd name="connsiteY996" fmla="*/ 290461 h 558181"/>
                <a:gd name="connsiteX997" fmla="*/ 40956 w 298767"/>
                <a:gd name="connsiteY997" fmla="*/ 290530 h 558181"/>
                <a:gd name="connsiteX998" fmla="*/ 42282 w 298767"/>
                <a:gd name="connsiteY998" fmla="*/ 291515 h 558181"/>
                <a:gd name="connsiteX999" fmla="*/ 43494 w 298767"/>
                <a:gd name="connsiteY999" fmla="*/ 292293 h 558181"/>
                <a:gd name="connsiteX1000" fmla="*/ 44295 w 298767"/>
                <a:gd name="connsiteY1000" fmla="*/ 292797 h 558181"/>
                <a:gd name="connsiteX1001" fmla="*/ 44935 w 298767"/>
                <a:gd name="connsiteY1001" fmla="*/ 293141 h 558181"/>
                <a:gd name="connsiteX1002" fmla="*/ 47474 w 298767"/>
                <a:gd name="connsiteY1002" fmla="*/ 294492 h 558181"/>
                <a:gd name="connsiteX1003" fmla="*/ 48731 w 298767"/>
                <a:gd name="connsiteY1003" fmla="*/ 295156 h 558181"/>
                <a:gd name="connsiteX1004" fmla="*/ 50103 w 298767"/>
                <a:gd name="connsiteY1004" fmla="*/ 295866 h 558181"/>
                <a:gd name="connsiteX1005" fmla="*/ 52687 w 298767"/>
                <a:gd name="connsiteY1005" fmla="*/ 297148 h 558181"/>
                <a:gd name="connsiteX1006" fmla="*/ 54014 w 298767"/>
                <a:gd name="connsiteY1006" fmla="*/ 297790 h 558181"/>
                <a:gd name="connsiteX1007" fmla="*/ 55271 w 298767"/>
                <a:gd name="connsiteY1007" fmla="*/ 298408 h 558181"/>
                <a:gd name="connsiteX1008" fmla="*/ 55592 w 298767"/>
                <a:gd name="connsiteY1008" fmla="*/ 298568 h 558181"/>
                <a:gd name="connsiteX1009" fmla="*/ 55752 w 298767"/>
                <a:gd name="connsiteY1009" fmla="*/ 298660 h 558181"/>
                <a:gd name="connsiteX1010" fmla="*/ 55752 w 298767"/>
                <a:gd name="connsiteY1010" fmla="*/ 298660 h 558181"/>
                <a:gd name="connsiteX1011" fmla="*/ 55568 w 298767"/>
                <a:gd name="connsiteY1011" fmla="*/ 298545 h 558181"/>
                <a:gd name="connsiteX1012" fmla="*/ 55568 w 298767"/>
                <a:gd name="connsiteY1012" fmla="*/ 298545 h 558181"/>
                <a:gd name="connsiteX1013" fmla="*/ 55615 w 298767"/>
                <a:gd name="connsiteY1013" fmla="*/ 298568 h 558181"/>
                <a:gd name="connsiteX1014" fmla="*/ 55706 w 298767"/>
                <a:gd name="connsiteY1014" fmla="*/ 298614 h 558181"/>
                <a:gd name="connsiteX1015" fmla="*/ 56438 w 298767"/>
                <a:gd name="connsiteY1015" fmla="*/ 299049 h 558181"/>
                <a:gd name="connsiteX1016" fmla="*/ 56941 w 298767"/>
                <a:gd name="connsiteY1016" fmla="*/ 299324 h 558181"/>
                <a:gd name="connsiteX1017" fmla="*/ 57352 w 298767"/>
                <a:gd name="connsiteY1017" fmla="*/ 299507 h 558181"/>
                <a:gd name="connsiteX1018" fmla="*/ 57512 w 298767"/>
                <a:gd name="connsiteY1018" fmla="*/ 299645 h 558181"/>
                <a:gd name="connsiteX1019" fmla="*/ 58656 w 298767"/>
                <a:gd name="connsiteY1019" fmla="*/ 300446 h 558181"/>
                <a:gd name="connsiteX1020" fmla="*/ 59250 w 298767"/>
                <a:gd name="connsiteY1020" fmla="*/ 300858 h 558181"/>
                <a:gd name="connsiteX1021" fmla="*/ 60485 w 298767"/>
                <a:gd name="connsiteY1021" fmla="*/ 301958 h 558181"/>
                <a:gd name="connsiteX1022" fmla="*/ 60622 w 298767"/>
                <a:gd name="connsiteY1022" fmla="*/ 302095 h 558181"/>
                <a:gd name="connsiteX1023" fmla="*/ 60714 w 298767"/>
                <a:gd name="connsiteY1023" fmla="*/ 302164 h 558181"/>
                <a:gd name="connsiteX1024" fmla="*/ 60714 w 298767"/>
                <a:gd name="connsiteY1024" fmla="*/ 302164 h 558181"/>
                <a:gd name="connsiteX1025" fmla="*/ 60645 w 298767"/>
                <a:gd name="connsiteY1025" fmla="*/ 302095 h 558181"/>
                <a:gd name="connsiteX1026" fmla="*/ 60645 w 298767"/>
                <a:gd name="connsiteY1026" fmla="*/ 302095 h 558181"/>
                <a:gd name="connsiteX1027" fmla="*/ 60897 w 298767"/>
                <a:gd name="connsiteY1027" fmla="*/ 302370 h 558181"/>
                <a:gd name="connsiteX1028" fmla="*/ 61857 w 298767"/>
                <a:gd name="connsiteY1028" fmla="*/ 303423 h 558181"/>
                <a:gd name="connsiteX1029" fmla="*/ 61949 w 298767"/>
                <a:gd name="connsiteY1029" fmla="*/ 303538 h 558181"/>
                <a:gd name="connsiteX1030" fmla="*/ 63001 w 298767"/>
                <a:gd name="connsiteY1030" fmla="*/ 304981 h 558181"/>
                <a:gd name="connsiteX1031" fmla="*/ 63001 w 298767"/>
                <a:gd name="connsiteY1031" fmla="*/ 304981 h 558181"/>
                <a:gd name="connsiteX1032" fmla="*/ 63778 w 298767"/>
                <a:gd name="connsiteY1032" fmla="*/ 306355 h 558181"/>
                <a:gd name="connsiteX1033" fmla="*/ 63961 w 298767"/>
                <a:gd name="connsiteY1033" fmla="*/ 306698 h 558181"/>
                <a:gd name="connsiteX1034" fmla="*/ 64075 w 298767"/>
                <a:gd name="connsiteY1034" fmla="*/ 306927 h 558181"/>
                <a:gd name="connsiteX1035" fmla="*/ 64556 w 298767"/>
                <a:gd name="connsiteY1035" fmla="*/ 307981 h 558181"/>
                <a:gd name="connsiteX1036" fmla="*/ 64647 w 298767"/>
                <a:gd name="connsiteY1036" fmla="*/ 308164 h 558181"/>
                <a:gd name="connsiteX1037" fmla="*/ 64693 w 298767"/>
                <a:gd name="connsiteY1037" fmla="*/ 308256 h 558181"/>
                <a:gd name="connsiteX1038" fmla="*/ 64693 w 298767"/>
                <a:gd name="connsiteY1038" fmla="*/ 308256 h 558181"/>
                <a:gd name="connsiteX1039" fmla="*/ 64693 w 298767"/>
                <a:gd name="connsiteY1039" fmla="*/ 308302 h 558181"/>
                <a:gd name="connsiteX1040" fmla="*/ 64624 w 298767"/>
                <a:gd name="connsiteY1040" fmla="*/ 308118 h 558181"/>
                <a:gd name="connsiteX1041" fmla="*/ 64624 w 298767"/>
                <a:gd name="connsiteY1041" fmla="*/ 308118 h 558181"/>
                <a:gd name="connsiteX1042" fmla="*/ 64876 w 298767"/>
                <a:gd name="connsiteY1042" fmla="*/ 308874 h 558181"/>
                <a:gd name="connsiteX1043" fmla="*/ 65356 w 298767"/>
                <a:gd name="connsiteY1043" fmla="*/ 310363 h 558181"/>
                <a:gd name="connsiteX1044" fmla="*/ 65608 w 298767"/>
                <a:gd name="connsiteY1044" fmla="*/ 311118 h 558181"/>
                <a:gd name="connsiteX1045" fmla="*/ 65676 w 298767"/>
                <a:gd name="connsiteY1045" fmla="*/ 311302 h 558181"/>
                <a:gd name="connsiteX1046" fmla="*/ 65676 w 298767"/>
                <a:gd name="connsiteY1046" fmla="*/ 311348 h 558181"/>
                <a:gd name="connsiteX1047" fmla="*/ 65676 w 298767"/>
                <a:gd name="connsiteY1047" fmla="*/ 311370 h 558181"/>
                <a:gd name="connsiteX1048" fmla="*/ 65676 w 298767"/>
                <a:gd name="connsiteY1048" fmla="*/ 311370 h 558181"/>
                <a:gd name="connsiteX1049" fmla="*/ 65676 w 298767"/>
                <a:gd name="connsiteY1049" fmla="*/ 311233 h 558181"/>
                <a:gd name="connsiteX1050" fmla="*/ 65676 w 298767"/>
                <a:gd name="connsiteY1050" fmla="*/ 311233 h 558181"/>
                <a:gd name="connsiteX1051" fmla="*/ 65676 w 298767"/>
                <a:gd name="connsiteY1051" fmla="*/ 311348 h 558181"/>
                <a:gd name="connsiteX1052" fmla="*/ 66088 w 298767"/>
                <a:gd name="connsiteY1052" fmla="*/ 313248 h 558181"/>
                <a:gd name="connsiteX1053" fmla="*/ 66248 w 298767"/>
                <a:gd name="connsiteY1053" fmla="*/ 313935 h 558181"/>
                <a:gd name="connsiteX1054" fmla="*/ 66362 w 298767"/>
                <a:gd name="connsiteY1054" fmla="*/ 314714 h 558181"/>
                <a:gd name="connsiteX1055" fmla="*/ 66545 w 298767"/>
                <a:gd name="connsiteY1055" fmla="*/ 316249 h 558181"/>
                <a:gd name="connsiteX1056" fmla="*/ 66637 w 298767"/>
                <a:gd name="connsiteY1056" fmla="*/ 317439 h 558181"/>
                <a:gd name="connsiteX1057" fmla="*/ 67597 w 298767"/>
                <a:gd name="connsiteY1057" fmla="*/ 316569 h 558181"/>
                <a:gd name="connsiteX1058" fmla="*/ 68329 w 298767"/>
                <a:gd name="connsiteY1058" fmla="*/ 315836 h 558181"/>
                <a:gd name="connsiteX1059" fmla="*/ 68923 w 298767"/>
                <a:gd name="connsiteY1059" fmla="*/ 315149 h 558181"/>
                <a:gd name="connsiteX1060" fmla="*/ 69221 w 298767"/>
                <a:gd name="connsiteY1060" fmla="*/ 314783 h 558181"/>
                <a:gd name="connsiteX1061" fmla="*/ 69358 w 298767"/>
                <a:gd name="connsiteY1061" fmla="*/ 314622 h 558181"/>
                <a:gd name="connsiteX1062" fmla="*/ 69426 w 298767"/>
                <a:gd name="connsiteY1062" fmla="*/ 314508 h 558181"/>
                <a:gd name="connsiteX1063" fmla="*/ 69495 w 298767"/>
                <a:gd name="connsiteY1063" fmla="*/ 314302 h 558181"/>
                <a:gd name="connsiteX1064" fmla="*/ 69495 w 298767"/>
                <a:gd name="connsiteY1064" fmla="*/ 314302 h 558181"/>
                <a:gd name="connsiteX1065" fmla="*/ 69495 w 298767"/>
                <a:gd name="connsiteY1065" fmla="*/ 314279 h 558181"/>
                <a:gd name="connsiteX1066" fmla="*/ 69495 w 298767"/>
                <a:gd name="connsiteY1066" fmla="*/ 314233 h 558181"/>
                <a:gd name="connsiteX1067" fmla="*/ 69518 w 298767"/>
                <a:gd name="connsiteY1067" fmla="*/ 314187 h 558181"/>
                <a:gd name="connsiteX1068" fmla="*/ 69998 w 298767"/>
                <a:gd name="connsiteY1068" fmla="*/ 313409 h 558181"/>
                <a:gd name="connsiteX1069" fmla="*/ 70890 w 298767"/>
                <a:gd name="connsiteY1069" fmla="*/ 311828 h 558181"/>
                <a:gd name="connsiteX1070" fmla="*/ 71302 w 298767"/>
                <a:gd name="connsiteY1070" fmla="*/ 310706 h 558181"/>
                <a:gd name="connsiteX1071" fmla="*/ 71645 w 298767"/>
                <a:gd name="connsiteY1071" fmla="*/ 309676 h 558181"/>
                <a:gd name="connsiteX1072" fmla="*/ 71896 w 298767"/>
                <a:gd name="connsiteY1072" fmla="*/ 308737 h 558181"/>
                <a:gd name="connsiteX1073" fmla="*/ 72102 w 298767"/>
                <a:gd name="connsiteY1073" fmla="*/ 307889 h 558181"/>
                <a:gd name="connsiteX1074" fmla="*/ 72193 w 298767"/>
                <a:gd name="connsiteY1074" fmla="*/ 307454 h 558181"/>
                <a:gd name="connsiteX1075" fmla="*/ 72193 w 298767"/>
                <a:gd name="connsiteY1075" fmla="*/ 307340 h 558181"/>
                <a:gd name="connsiteX1076" fmla="*/ 72216 w 298767"/>
                <a:gd name="connsiteY1076" fmla="*/ 307157 h 558181"/>
                <a:gd name="connsiteX1077" fmla="*/ 72216 w 298767"/>
                <a:gd name="connsiteY1077" fmla="*/ 307157 h 558181"/>
                <a:gd name="connsiteX1078" fmla="*/ 72216 w 298767"/>
                <a:gd name="connsiteY1078" fmla="*/ 307111 h 558181"/>
                <a:gd name="connsiteX1079" fmla="*/ 72216 w 298767"/>
                <a:gd name="connsiteY1079" fmla="*/ 307042 h 558181"/>
                <a:gd name="connsiteX1080" fmla="*/ 72262 w 298767"/>
                <a:gd name="connsiteY1080" fmla="*/ 306790 h 558181"/>
                <a:gd name="connsiteX1081" fmla="*/ 72354 w 298767"/>
                <a:gd name="connsiteY1081" fmla="*/ 305759 h 558181"/>
                <a:gd name="connsiteX1082" fmla="*/ 72445 w 298767"/>
                <a:gd name="connsiteY1082" fmla="*/ 304752 h 558181"/>
                <a:gd name="connsiteX1083" fmla="*/ 72399 w 298767"/>
                <a:gd name="connsiteY1083" fmla="*/ 303653 h 558181"/>
                <a:gd name="connsiteX1084" fmla="*/ 72193 w 298767"/>
                <a:gd name="connsiteY1084" fmla="*/ 301408 h 558181"/>
                <a:gd name="connsiteX1085" fmla="*/ 72193 w 298767"/>
                <a:gd name="connsiteY1085" fmla="*/ 301317 h 558181"/>
                <a:gd name="connsiteX1086" fmla="*/ 71873 w 298767"/>
                <a:gd name="connsiteY1086" fmla="*/ 299943 h 558181"/>
                <a:gd name="connsiteX1087" fmla="*/ 71736 w 298767"/>
                <a:gd name="connsiteY1087" fmla="*/ 299255 h 558181"/>
                <a:gd name="connsiteX1088" fmla="*/ 71668 w 298767"/>
                <a:gd name="connsiteY1088" fmla="*/ 298912 h 558181"/>
                <a:gd name="connsiteX1089" fmla="*/ 71668 w 298767"/>
                <a:gd name="connsiteY1089" fmla="*/ 298729 h 558181"/>
                <a:gd name="connsiteX1090" fmla="*/ 71507 w 298767"/>
                <a:gd name="connsiteY1090" fmla="*/ 298385 h 558181"/>
                <a:gd name="connsiteX1091" fmla="*/ 71119 w 298767"/>
                <a:gd name="connsiteY1091" fmla="*/ 297354 h 558181"/>
                <a:gd name="connsiteX1092" fmla="*/ 70753 w 298767"/>
                <a:gd name="connsiteY1092" fmla="*/ 296439 h 558181"/>
                <a:gd name="connsiteX1093" fmla="*/ 70478 w 298767"/>
                <a:gd name="connsiteY1093" fmla="*/ 295797 h 558181"/>
                <a:gd name="connsiteX1094" fmla="*/ 70318 w 298767"/>
                <a:gd name="connsiteY1094" fmla="*/ 295477 h 558181"/>
                <a:gd name="connsiteX1095" fmla="*/ 70318 w 298767"/>
                <a:gd name="connsiteY1095" fmla="*/ 295408 h 558181"/>
                <a:gd name="connsiteX1096" fmla="*/ 70273 w 298767"/>
                <a:gd name="connsiteY1096" fmla="*/ 295339 h 558181"/>
                <a:gd name="connsiteX1097" fmla="*/ 70273 w 298767"/>
                <a:gd name="connsiteY1097" fmla="*/ 295339 h 558181"/>
                <a:gd name="connsiteX1098" fmla="*/ 70158 w 298767"/>
                <a:gd name="connsiteY1098" fmla="*/ 295156 h 558181"/>
                <a:gd name="connsiteX1099" fmla="*/ 70044 w 298767"/>
                <a:gd name="connsiteY1099" fmla="*/ 294950 h 558181"/>
                <a:gd name="connsiteX1100" fmla="*/ 69129 w 298767"/>
                <a:gd name="connsiteY1100" fmla="*/ 293461 h 558181"/>
                <a:gd name="connsiteX1101" fmla="*/ 68169 w 298767"/>
                <a:gd name="connsiteY1101" fmla="*/ 291973 h 558181"/>
                <a:gd name="connsiteX1102" fmla="*/ 65882 w 298767"/>
                <a:gd name="connsiteY1102" fmla="*/ 289316 h 558181"/>
                <a:gd name="connsiteX1103" fmla="*/ 66179 w 298767"/>
                <a:gd name="connsiteY1103" fmla="*/ 289591 h 558181"/>
                <a:gd name="connsiteX1104" fmla="*/ 64327 w 298767"/>
                <a:gd name="connsiteY1104" fmla="*/ 287896 h 558181"/>
                <a:gd name="connsiteX1105" fmla="*/ 63687 w 298767"/>
                <a:gd name="connsiteY1105" fmla="*/ 287370 h 558181"/>
                <a:gd name="connsiteX1106" fmla="*/ 63366 w 298767"/>
                <a:gd name="connsiteY1106" fmla="*/ 287095 h 558181"/>
                <a:gd name="connsiteX1107" fmla="*/ 63344 w 298767"/>
                <a:gd name="connsiteY1107" fmla="*/ 287095 h 558181"/>
                <a:gd name="connsiteX1108" fmla="*/ 63344 w 298767"/>
                <a:gd name="connsiteY1108" fmla="*/ 287072 h 558181"/>
                <a:gd name="connsiteX1109" fmla="*/ 63001 w 298767"/>
                <a:gd name="connsiteY1109" fmla="*/ 286866 h 558181"/>
                <a:gd name="connsiteX1110" fmla="*/ 62955 w 298767"/>
                <a:gd name="connsiteY1110" fmla="*/ 286820 h 558181"/>
                <a:gd name="connsiteX1111" fmla="*/ 62886 w 298767"/>
                <a:gd name="connsiteY1111" fmla="*/ 286751 h 558181"/>
                <a:gd name="connsiteX1112" fmla="*/ 62726 w 298767"/>
                <a:gd name="connsiteY1112" fmla="*/ 286636 h 558181"/>
                <a:gd name="connsiteX1113" fmla="*/ 62063 w 298767"/>
                <a:gd name="connsiteY1113" fmla="*/ 286156 h 558181"/>
                <a:gd name="connsiteX1114" fmla="*/ 61903 w 298767"/>
                <a:gd name="connsiteY1114" fmla="*/ 286018 h 558181"/>
                <a:gd name="connsiteX1115" fmla="*/ 61651 w 298767"/>
                <a:gd name="connsiteY1115" fmla="*/ 285858 h 558181"/>
                <a:gd name="connsiteX1116" fmla="*/ 61308 w 298767"/>
                <a:gd name="connsiteY1116" fmla="*/ 285629 h 558181"/>
                <a:gd name="connsiteX1117" fmla="*/ 60965 w 298767"/>
                <a:gd name="connsiteY1117" fmla="*/ 285377 h 558181"/>
                <a:gd name="connsiteX1118" fmla="*/ 60783 w 298767"/>
                <a:gd name="connsiteY1118" fmla="*/ 285262 h 558181"/>
                <a:gd name="connsiteX1119" fmla="*/ 60691 w 298767"/>
                <a:gd name="connsiteY1119" fmla="*/ 285194 h 558181"/>
                <a:gd name="connsiteX1120" fmla="*/ 60417 w 298767"/>
                <a:gd name="connsiteY1120" fmla="*/ 285034 h 558181"/>
                <a:gd name="connsiteX1121" fmla="*/ 59708 w 298767"/>
                <a:gd name="connsiteY1121" fmla="*/ 284598 h 558181"/>
                <a:gd name="connsiteX1122" fmla="*/ 56872 w 298767"/>
                <a:gd name="connsiteY1122" fmla="*/ 282972 h 558181"/>
                <a:gd name="connsiteX1123" fmla="*/ 56163 w 298767"/>
                <a:gd name="connsiteY1123" fmla="*/ 282583 h 558181"/>
                <a:gd name="connsiteX1124" fmla="*/ 55637 w 298767"/>
                <a:gd name="connsiteY1124" fmla="*/ 282308 h 558181"/>
                <a:gd name="connsiteX1125" fmla="*/ 55271 w 298767"/>
                <a:gd name="connsiteY1125" fmla="*/ 282125 h 558181"/>
                <a:gd name="connsiteX1126" fmla="*/ 53785 w 298767"/>
                <a:gd name="connsiteY1126" fmla="*/ 281438 h 558181"/>
                <a:gd name="connsiteX1127" fmla="*/ 52299 w 298767"/>
                <a:gd name="connsiteY1127" fmla="*/ 280751 h 558181"/>
                <a:gd name="connsiteX1128" fmla="*/ 51544 w 298767"/>
                <a:gd name="connsiteY1128" fmla="*/ 280430 h 558181"/>
                <a:gd name="connsiteX1129" fmla="*/ 51155 w 298767"/>
                <a:gd name="connsiteY1129" fmla="*/ 280270 h 558181"/>
                <a:gd name="connsiteX1130" fmla="*/ 51155 w 298767"/>
                <a:gd name="connsiteY1130" fmla="*/ 280270 h 558181"/>
                <a:gd name="connsiteX1131" fmla="*/ 51498 w 298767"/>
                <a:gd name="connsiteY1131" fmla="*/ 280453 h 558181"/>
                <a:gd name="connsiteX1132" fmla="*/ 51498 w 298767"/>
                <a:gd name="connsiteY1132" fmla="*/ 280453 h 558181"/>
                <a:gd name="connsiteX1133" fmla="*/ 51429 w 298767"/>
                <a:gd name="connsiteY1133" fmla="*/ 280407 h 558181"/>
                <a:gd name="connsiteX1134" fmla="*/ 51338 w 298767"/>
                <a:gd name="connsiteY1134" fmla="*/ 280362 h 558181"/>
                <a:gd name="connsiteX1135" fmla="*/ 51155 w 298767"/>
                <a:gd name="connsiteY1135" fmla="*/ 280270 h 558181"/>
                <a:gd name="connsiteX1136" fmla="*/ 49349 w 298767"/>
                <a:gd name="connsiteY1136" fmla="*/ 279400 h 558181"/>
                <a:gd name="connsiteX1137" fmla="*/ 54357 w 298767"/>
                <a:gd name="connsiteY1137" fmla="*/ 273354 h 558181"/>
                <a:gd name="connsiteX1138" fmla="*/ 60142 w 298767"/>
                <a:gd name="connsiteY1138" fmla="*/ 266369 h 558181"/>
                <a:gd name="connsiteX1139" fmla="*/ 63023 w 298767"/>
                <a:gd name="connsiteY1139" fmla="*/ 262865 h 558181"/>
                <a:gd name="connsiteX1140" fmla="*/ 63206 w 298767"/>
                <a:gd name="connsiteY1140" fmla="*/ 262636 h 558181"/>
                <a:gd name="connsiteX1141" fmla="*/ 63481 w 298767"/>
                <a:gd name="connsiteY1141" fmla="*/ 262269 h 558181"/>
                <a:gd name="connsiteX1142" fmla="*/ 63824 w 298767"/>
                <a:gd name="connsiteY1142" fmla="*/ 261811 h 558181"/>
                <a:gd name="connsiteX1143" fmla="*/ 64510 w 298767"/>
                <a:gd name="connsiteY1143" fmla="*/ 260895 h 558181"/>
                <a:gd name="connsiteX1144" fmla="*/ 65859 w 298767"/>
                <a:gd name="connsiteY1144" fmla="*/ 259086 h 558181"/>
                <a:gd name="connsiteX1145" fmla="*/ 71256 w 298767"/>
                <a:gd name="connsiteY1145" fmla="*/ 251780 h 558181"/>
                <a:gd name="connsiteX1146" fmla="*/ 73954 w 298767"/>
                <a:gd name="connsiteY1146" fmla="*/ 248116 h 558181"/>
                <a:gd name="connsiteX1147" fmla="*/ 74640 w 298767"/>
                <a:gd name="connsiteY1147" fmla="*/ 247223 h 558181"/>
                <a:gd name="connsiteX1148" fmla="*/ 74984 w 298767"/>
                <a:gd name="connsiteY1148" fmla="*/ 246765 h 558181"/>
                <a:gd name="connsiteX1149" fmla="*/ 75166 w 298767"/>
                <a:gd name="connsiteY1149" fmla="*/ 246513 h 558181"/>
                <a:gd name="connsiteX1150" fmla="*/ 75258 w 298767"/>
                <a:gd name="connsiteY1150" fmla="*/ 246399 h 558181"/>
                <a:gd name="connsiteX1151" fmla="*/ 75555 w 298767"/>
                <a:gd name="connsiteY1151" fmla="*/ 245964 h 558181"/>
                <a:gd name="connsiteX1152" fmla="*/ 76767 w 298767"/>
                <a:gd name="connsiteY1152" fmla="*/ 244062 h 558181"/>
                <a:gd name="connsiteX1153" fmla="*/ 81569 w 298767"/>
                <a:gd name="connsiteY1153" fmla="*/ 236368 h 558181"/>
                <a:gd name="connsiteX1154" fmla="*/ 83970 w 298767"/>
                <a:gd name="connsiteY1154" fmla="*/ 232497 h 558181"/>
                <a:gd name="connsiteX1155" fmla="*/ 85159 w 298767"/>
                <a:gd name="connsiteY1155" fmla="*/ 230573 h 558181"/>
                <a:gd name="connsiteX1156" fmla="*/ 85891 w 298767"/>
                <a:gd name="connsiteY1156" fmla="*/ 229360 h 558181"/>
                <a:gd name="connsiteX1157" fmla="*/ 86120 w 298767"/>
                <a:gd name="connsiteY1157" fmla="*/ 228947 h 558181"/>
                <a:gd name="connsiteX1158" fmla="*/ 86394 w 298767"/>
                <a:gd name="connsiteY1158" fmla="*/ 228421 h 558181"/>
                <a:gd name="connsiteX1159" fmla="*/ 90854 w 298767"/>
                <a:gd name="connsiteY1159" fmla="*/ 219947 h 558181"/>
                <a:gd name="connsiteX1160" fmla="*/ 94558 w 298767"/>
                <a:gd name="connsiteY1160" fmla="*/ 211634 h 558181"/>
                <a:gd name="connsiteX1161" fmla="*/ 98011 w 298767"/>
                <a:gd name="connsiteY1161" fmla="*/ 202496 h 558181"/>
                <a:gd name="connsiteX1162" fmla="*/ 100618 w 298767"/>
                <a:gd name="connsiteY1162" fmla="*/ 193725 h 558181"/>
                <a:gd name="connsiteX1163" fmla="*/ 100824 w 298767"/>
                <a:gd name="connsiteY1163" fmla="*/ 193015 h 558181"/>
                <a:gd name="connsiteX1164" fmla="*/ 100961 w 298767"/>
                <a:gd name="connsiteY1164" fmla="*/ 192442 h 558181"/>
                <a:gd name="connsiteX1165" fmla="*/ 101236 w 298767"/>
                <a:gd name="connsiteY1165" fmla="*/ 191228 h 558181"/>
                <a:gd name="connsiteX1166" fmla="*/ 101761 w 298767"/>
                <a:gd name="connsiteY1166" fmla="*/ 188824 h 558181"/>
                <a:gd name="connsiteX1167" fmla="*/ 102150 w 298767"/>
                <a:gd name="connsiteY1167" fmla="*/ 186969 h 558181"/>
                <a:gd name="connsiteX1168" fmla="*/ 102562 w 298767"/>
                <a:gd name="connsiteY1168" fmla="*/ 188618 h 558181"/>
                <a:gd name="connsiteX1169" fmla="*/ 103591 w 298767"/>
                <a:gd name="connsiteY1169" fmla="*/ 193175 h 558181"/>
                <a:gd name="connsiteX1170" fmla="*/ 104094 w 298767"/>
                <a:gd name="connsiteY1170" fmla="*/ 195488 h 558181"/>
                <a:gd name="connsiteX1171" fmla="*/ 104505 w 298767"/>
                <a:gd name="connsiteY1171" fmla="*/ 197733 h 558181"/>
                <a:gd name="connsiteX1172" fmla="*/ 105352 w 298767"/>
                <a:gd name="connsiteY1172" fmla="*/ 202221 h 558181"/>
                <a:gd name="connsiteX1173" fmla="*/ 106038 w 298767"/>
                <a:gd name="connsiteY1173" fmla="*/ 206687 h 558181"/>
                <a:gd name="connsiteX1174" fmla="*/ 106610 w 298767"/>
                <a:gd name="connsiteY1174" fmla="*/ 211107 h 558181"/>
                <a:gd name="connsiteX1175" fmla="*/ 107113 w 298767"/>
                <a:gd name="connsiteY1175" fmla="*/ 215504 h 558181"/>
                <a:gd name="connsiteX1176" fmla="*/ 107433 w 298767"/>
                <a:gd name="connsiteY1176" fmla="*/ 220153 h 558181"/>
                <a:gd name="connsiteX1177" fmla="*/ 107593 w 298767"/>
                <a:gd name="connsiteY1177" fmla="*/ 222375 h 558181"/>
                <a:gd name="connsiteX1178" fmla="*/ 107593 w 298767"/>
                <a:gd name="connsiteY1178" fmla="*/ 224619 h 558181"/>
                <a:gd name="connsiteX1179" fmla="*/ 107684 w 298767"/>
                <a:gd name="connsiteY1179" fmla="*/ 229085 h 558181"/>
                <a:gd name="connsiteX1180" fmla="*/ 107501 w 298767"/>
                <a:gd name="connsiteY1180" fmla="*/ 233574 h 558181"/>
                <a:gd name="connsiteX1181" fmla="*/ 106861 w 298767"/>
                <a:gd name="connsiteY1181" fmla="*/ 242436 h 558181"/>
                <a:gd name="connsiteX1182" fmla="*/ 106267 w 298767"/>
                <a:gd name="connsiteY1182" fmla="*/ 247063 h 558181"/>
                <a:gd name="connsiteX1183" fmla="*/ 105946 w 298767"/>
                <a:gd name="connsiteY1183" fmla="*/ 249353 h 558181"/>
                <a:gd name="connsiteX1184" fmla="*/ 105581 w 298767"/>
                <a:gd name="connsiteY1184" fmla="*/ 251505 h 558181"/>
                <a:gd name="connsiteX1185" fmla="*/ 103957 w 298767"/>
                <a:gd name="connsiteY1185" fmla="*/ 260414 h 558181"/>
                <a:gd name="connsiteX1186" fmla="*/ 95816 w 298767"/>
                <a:gd name="connsiteY1186" fmla="*/ 296759 h 558181"/>
                <a:gd name="connsiteX1187" fmla="*/ 92431 w 298767"/>
                <a:gd name="connsiteY1187" fmla="*/ 315493 h 558181"/>
                <a:gd name="connsiteX1188" fmla="*/ 91380 w 298767"/>
                <a:gd name="connsiteY1188" fmla="*/ 325134 h 558181"/>
                <a:gd name="connsiteX1189" fmla="*/ 91014 w 298767"/>
                <a:gd name="connsiteY1189" fmla="*/ 330058 h 558181"/>
                <a:gd name="connsiteX1190" fmla="*/ 90876 w 298767"/>
                <a:gd name="connsiteY1190" fmla="*/ 334753 h 558181"/>
                <a:gd name="connsiteX1191" fmla="*/ 90831 w 298767"/>
                <a:gd name="connsiteY1191" fmla="*/ 337112 h 558181"/>
                <a:gd name="connsiteX1192" fmla="*/ 90831 w 298767"/>
                <a:gd name="connsiteY1192" fmla="*/ 338257 h 558181"/>
                <a:gd name="connsiteX1193" fmla="*/ 90808 w 298767"/>
                <a:gd name="connsiteY1193" fmla="*/ 338555 h 558181"/>
                <a:gd name="connsiteX1194" fmla="*/ 90808 w 298767"/>
                <a:gd name="connsiteY1194" fmla="*/ 338784 h 558181"/>
                <a:gd name="connsiteX1195" fmla="*/ 90808 w 298767"/>
                <a:gd name="connsiteY1195" fmla="*/ 338944 h 558181"/>
                <a:gd name="connsiteX1196" fmla="*/ 90808 w 298767"/>
                <a:gd name="connsiteY1196" fmla="*/ 339562 h 558181"/>
                <a:gd name="connsiteX1197" fmla="*/ 91014 w 298767"/>
                <a:gd name="connsiteY1197" fmla="*/ 344509 h 558181"/>
                <a:gd name="connsiteX1198" fmla="*/ 91128 w 298767"/>
                <a:gd name="connsiteY1198" fmla="*/ 346959 h 558181"/>
                <a:gd name="connsiteX1199" fmla="*/ 91402 w 298767"/>
                <a:gd name="connsiteY1199" fmla="*/ 349410 h 558181"/>
                <a:gd name="connsiteX1200" fmla="*/ 91974 w 298767"/>
                <a:gd name="connsiteY1200" fmla="*/ 354334 h 558181"/>
                <a:gd name="connsiteX1201" fmla="*/ 92889 w 298767"/>
                <a:gd name="connsiteY1201" fmla="*/ 359189 h 558181"/>
                <a:gd name="connsiteX1202" fmla="*/ 93941 w 298767"/>
                <a:gd name="connsiteY1202" fmla="*/ 363998 h 558181"/>
                <a:gd name="connsiteX1203" fmla="*/ 96776 w 298767"/>
                <a:gd name="connsiteY1203" fmla="*/ 373434 h 558181"/>
                <a:gd name="connsiteX1204" fmla="*/ 98469 w 298767"/>
                <a:gd name="connsiteY1204" fmla="*/ 378060 h 558181"/>
                <a:gd name="connsiteX1205" fmla="*/ 100458 w 298767"/>
                <a:gd name="connsiteY1205" fmla="*/ 382572 h 558181"/>
                <a:gd name="connsiteX1206" fmla="*/ 104963 w 298767"/>
                <a:gd name="connsiteY1206" fmla="*/ 391503 h 558181"/>
                <a:gd name="connsiteX1207" fmla="*/ 109948 w 298767"/>
                <a:gd name="connsiteY1207" fmla="*/ 399542 h 558181"/>
                <a:gd name="connsiteX1208" fmla="*/ 111229 w 298767"/>
                <a:gd name="connsiteY1208" fmla="*/ 401488 h 558181"/>
                <a:gd name="connsiteX1209" fmla="*/ 111595 w 298767"/>
                <a:gd name="connsiteY1209" fmla="*/ 402038 h 558181"/>
                <a:gd name="connsiteX1210" fmla="*/ 111755 w 298767"/>
                <a:gd name="connsiteY1210" fmla="*/ 402267 h 558181"/>
                <a:gd name="connsiteX1211" fmla="*/ 112098 w 298767"/>
                <a:gd name="connsiteY1211" fmla="*/ 402725 h 558181"/>
                <a:gd name="connsiteX1212" fmla="*/ 112784 w 298767"/>
                <a:gd name="connsiteY1212" fmla="*/ 403687 h 558181"/>
                <a:gd name="connsiteX1213" fmla="*/ 115688 w 298767"/>
                <a:gd name="connsiteY1213" fmla="*/ 407534 h 558181"/>
                <a:gd name="connsiteX1214" fmla="*/ 117792 w 298767"/>
                <a:gd name="connsiteY1214" fmla="*/ 410328 h 558181"/>
                <a:gd name="connsiteX1215" fmla="*/ 117975 w 298767"/>
                <a:gd name="connsiteY1215" fmla="*/ 410557 h 558181"/>
                <a:gd name="connsiteX1216" fmla="*/ 118272 w 298767"/>
                <a:gd name="connsiteY1216" fmla="*/ 410947 h 558181"/>
                <a:gd name="connsiteX1217" fmla="*/ 118638 w 298767"/>
                <a:gd name="connsiteY1217" fmla="*/ 411382 h 558181"/>
                <a:gd name="connsiteX1218" fmla="*/ 121634 w 298767"/>
                <a:gd name="connsiteY1218" fmla="*/ 414954 h 558181"/>
                <a:gd name="connsiteX1219" fmla="*/ 127556 w 298767"/>
                <a:gd name="connsiteY1219" fmla="*/ 422054 h 558181"/>
                <a:gd name="connsiteX1220" fmla="*/ 128265 w 298767"/>
                <a:gd name="connsiteY1220" fmla="*/ 422993 h 558181"/>
                <a:gd name="connsiteX1221" fmla="*/ 128494 w 298767"/>
                <a:gd name="connsiteY1221" fmla="*/ 423313 h 558181"/>
                <a:gd name="connsiteX1222" fmla="*/ 128585 w 298767"/>
                <a:gd name="connsiteY1222" fmla="*/ 423451 h 558181"/>
                <a:gd name="connsiteX1223" fmla="*/ 129889 w 298767"/>
                <a:gd name="connsiteY1223" fmla="*/ 425375 h 558181"/>
                <a:gd name="connsiteX1224" fmla="*/ 131627 w 298767"/>
                <a:gd name="connsiteY1224" fmla="*/ 428604 h 558181"/>
                <a:gd name="connsiteX1225" fmla="*/ 132015 w 298767"/>
                <a:gd name="connsiteY1225" fmla="*/ 429520 h 558181"/>
                <a:gd name="connsiteX1226" fmla="*/ 132084 w 298767"/>
                <a:gd name="connsiteY1226" fmla="*/ 429726 h 558181"/>
                <a:gd name="connsiteX1227" fmla="*/ 132199 w 298767"/>
                <a:gd name="connsiteY1227" fmla="*/ 430115 h 558181"/>
                <a:gd name="connsiteX1228" fmla="*/ 132519 w 298767"/>
                <a:gd name="connsiteY1228" fmla="*/ 431512 h 558181"/>
                <a:gd name="connsiteX1229" fmla="*/ 132587 w 298767"/>
                <a:gd name="connsiteY1229" fmla="*/ 432612 h 558181"/>
                <a:gd name="connsiteX1230" fmla="*/ 132519 w 298767"/>
                <a:gd name="connsiteY1230" fmla="*/ 433092 h 558181"/>
                <a:gd name="connsiteX1231" fmla="*/ 132519 w 298767"/>
                <a:gd name="connsiteY1231" fmla="*/ 433276 h 558181"/>
                <a:gd name="connsiteX1232" fmla="*/ 132358 w 298767"/>
                <a:gd name="connsiteY1232" fmla="*/ 433665 h 558181"/>
                <a:gd name="connsiteX1233" fmla="*/ 132153 w 298767"/>
                <a:gd name="connsiteY1233" fmla="*/ 434146 h 558181"/>
                <a:gd name="connsiteX1234" fmla="*/ 132153 w 298767"/>
                <a:gd name="connsiteY1234" fmla="*/ 434146 h 558181"/>
                <a:gd name="connsiteX1235" fmla="*/ 132038 w 298767"/>
                <a:gd name="connsiteY1235" fmla="*/ 434306 h 558181"/>
                <a:gd name="connsiteX1236" fmla="*/ 131856 w 298767"/>
                <a:gd name="connsiteY1236" fmla="*/ 434604 h 558181"/>
                <a:gd name="connsiteX1237" fmla="*/ 130986 w 298767"/>
                <a:gd name="connsiteY1237" fmla="*/ 435864 h 558181"/>
                <a:gd name="connsiteX1238" fmla="*/ 128608 w 298767"/>
                <a:gd name="connsiteY1238" fmla="*/ 438429 h 558181"/>
                <a:gd name="connsiteX1239" fmla="*/ 126825 w 298767"/>
                <a:gd name="connsiteY1239" fmla="*/ 439917 h 558181"/>
                <a:gd name="connsiteX1240" fmla="*/ 126619 w 298767"/>
                <a:gd name="connsiteY1240" fmla="*/ 440078 h 558181"/>
                <a:gd name="connsiteX1241" fmla="*/ 126527 w 298767"/>
                <a:gd name="connsiteY1241" fmla="*/ 440169 h 558181"/>
                <a:gd name="connsiteX1242" fmla="*/ 126093 w 298767"/>
                <a:gd name="connsiteY1242" fmla="*/ 440490 h 558181"/>
                <a:gd name="connsiteX1243" fmla="*/ 125224 w 298767"/>
                <a:gd name="connsiteY1243" fmla="*/ 441108 h 558181"/>
                <a:gd name="connsiteX1244" fmla="*/ 121679 w 298767"/>
                <a:gd name="connsiteY1244" fmla="*/ 443627 h 558181"/>
                <a:gd name="connsiteX1245" fmla="*/ 113950 w 298767"/>
                <a:gd name="connsiteY1245" fmla="*/ 448643 h 558181"/>
                <a:gd name="connsiteX1246" fmla="*/ 109994 w 298767"/>
                <a:gd name="connsiteY1246" fmla="*/ 451208 h 558181"/>
                <a:gd name="connsiteX1247" fmla="*/ 106015 w 298767"/>
                <a:gd name="connsiteY1247" fmla="*/ 453887 h 558181"/>
                <a:gd name="connsiteX1248" fmla="*/ 102013 w 298767"/>
                <a:gd name="connsiteY1248" fmla="*/ 456750 h 558181"/>
                <a:gd name="connsiteX1249" fmla="*/ 98331 w 298767"/>
                <a:gd name="connsiteY1249" fmla="*/ 459613 h 558181"/>
                <a:gd name="connsiteX1250" fmla="*/ 97874 w 298767"/>
                <a:gd name="connsiteY1250" fmla="*/ 459979 h 558181"/>
                <a:gd name="connsiteX1251" fmla="*/ 97645 w 298767"/>
                <a:gd name="connsiteY1251" fmla="*/ 460162 h 558181"/>
                <a:gd name="connsiteX1252" fmla="*/ 97394 w 298767"/>
                <a:gd name="connsiteY1252" fmla="*/ 460345 h 558181"/>
                <a:gd name="connsiteX1253" fmla="*/ 97279 w 298767"/>
                <a:gd name="connsiteY1253" fmla="*/ 460460 h 558181"/>
                <a:gd name="connsiteX1254" fmla="*/ 96365 w 298767"/>
                <a:gd name="connsiteY1254" fmla="*/ 461284 h 558181"/>
                <a:gd name="connsiteX1255" fmla="*/ 94512 w 298767"/>
                <a:gd name="connsiteY1255" fmla="*/ 462956 h 558181"/>
                <a:gd name="connsiteX1256" fmla="*/ 90945 w 298767"/>
                <a:gd name="connsiteY1256" fmla="*/ 466460 h 558181"/>
                <a:gd name="connsiteX1257" fmla="*/ 87538 w 298767"/>
                <a:gd name="connsiteY1257" fmla="*/ 470353 h 558181"/>
                <a:gd name="connsiteX1258" fmla="*/ 85891 w 298767"/>
                <a:gd name="connsiteY1258" fmla="*/ 472483 h 558181"/>
                <a:gd name="connsiteX1259" fmla="*/ 84405 w 298767"/>
                <a:gd name="connsiteY1259" fmla="*/ 474590 h 558181"/>
                <a:gd name="connsiteX1260" fmla="*/ 82049 w 298767"/>
                <a:gd name="connsiteY1260" fmla="*/ 478598 h 558181"/>
                <a:gd name="connsiteX1261" fmla="*/ 81889 w 298767"/>
                <a:gd name="connsiteY1261" fmla="*/ 478873 h 558181"/>
                <a:gd name="connsiteX1262" fmla="*/ 81821 w 298767"/>
                <a:gd name="connsiteY1262" fmla="*/ 479033 h 558181"/>
                <a:gd name="connsiteX1263" fmla="*/ 81661 w 298767"/>
                <a:gd name="connsiteY1263" fmla="*/ 479331 h 558181"/>
                <a:gd name="connsiteX1264" fmla="*/ 81363 w 298767"/>
                <a:gd name="connsiteY1264" fmla="*/ 479926 h 558181"/>
                <a:gd name="connsiteX1265" fmla="*/ 80769 w 298767"/>
                <a:gd name="connsiteY1265" fmla="*/ 481163 h 558181"/>
                <a:gd name="connsiteX1266" fmla="*/ 79740 w 298767"/>
                <a:gd name="connsiteY1266" fmla="*/ 483591 h 558181"/>
                <a:gd name="connsiteX1267" fmla="*/ 78848 w 298767"/>
                <a:gd name="connsiteY1267" fmla="*/ 486087 h 558181"/>
                <a:gd name="connsiteX1268" fmla="*/ 78436 w 298767"/>
                <a:gd name="connsiteY1268" fmla="*/ 487323 h 558181"/>
                <a:gd name="connsiteX1269" fmla="*/ 78116 w 298767"/>
                <a:gd name="connsiteY1269" fmla="*/ 488446 h 558181"/>
                <a:gd name="connsiteX1270" fmla="*/ 77796 w 298767"/>
                <a:gd name="connsiteY1270" fmla="*/ 489568 h 558181"/>
                <a:gd name="connsiteX1271" fmla="*/ 77567 w 298767"/>
                <a:gd name="connsiteY1271" fmla="*/ 490324 h 558181"/>
                <a:gd name="connsiteX1272" fmla="*/ 77453 w 298767"/>
                <a:gd name="connsiteY1272" fmla="*/ 490896 h 558181"/>
                <a:gd name="connsiteX1273" fmla="*/ 77407 w 298767"/>
                <a:gd name="connsiteY1273" fmla="*/ 491194 h 558181"/>
                <a:gd name="connsiteX1274" fmla="*/ 76973 w 298767"/>
                <a:gd name="connsiteY1274" fmla="*/ 493484 h 558181"/>
                <a:gd name="connsiteX1275" fmla="*/ 76767 w 298767"/>
                <a:gd name="connsiteY1275" fmla="*/ 494629 h 558181"/>
                <a:gd name="connsiteX1276" fmla="*/ 76721 w 298767"/>
                <a:gd name="connsiteY1276" fmla="*/ 494927 h 558181"/>
                <a:gd name="connsiteX1277" fmla="*/ 76721 w 298767"/>
                <a:gd name="connsiteY1277" fmla="*/ 494950 h 558181"/>
                <a:gd name="connsiteX1278" fmla="*/ 76721 w 298767"/>
                <a:gd name="connsiteY1278" fmla="*/ 495110 h 558181"/>
                <a:gd name="connsiteX1279" fmla="*/ 76584 w 298767"/>
                <a:gd name="connsiteY1279" fmla="*/ 495797 h 558181"/>
                <a:gd name="connsiteX1280" fmla="*/ 76241 w 298767"/>
                <a:gd name="connsiteY1280" fmla="*/ 498454 h 558181"/>
                <a:gd name="connsiteX1281" fmla="*/ 76127 w 298767"/>
                <a:gd name="connsiteY1281" fmla="*/ 499599 h 558181"/>
                <a:gd name="connsiteX1282" fmla="*/ 76058 w 298767"/>
                <a:gd name="connsiteY1282" fmla="*/ 500309 h 558181"/>
                <a:gd name="connsiteX1283" fmla="*/ 76058 w 298767"/>
                <a:gd name="connsiteY1283" fmla="*/ 500973 h 558181"/>
                <a:gd name="connsiteX1284" fmla="*/ 75944 w 298767"/>
                <a:gd name="connsiteY1284" fmla="*/ 503538 h 558181"/>
                <a:gd name="connsiteX1285" fmla="*/ 76035 w 298767"/>
                <a:gd name="connsiteY1285" fmla="*/ 508645 h 558181"/>
                <a:gd name="connsiteX1286" fmla="*/ 76584 w 298767"/>
                <a:gd name="connsiteY1286" fmla="*/ 513844 h 558181"/>
                <a:gd name="connsiteX1287" fmla="*/ 76767 w 298767"/>
                <a:gd name="connsiteY1287" fmla="*/ 515149 h 558181"/>
                <a:gd name="connsiteX1288" fmla="*/ 77019 w 298767"/>
                <a:gd name="connsiteY1288" fmla="*/ 516294 h 558181"/>
                <a:gd name="connsiteX1289" fmla="*/ 77499 w 298767"/>
                <a:gd name="connsiteY1289" fmla="*/ 518561 h 558181"/>
                <a:gd name="connsiteX1290" fmla="*/ 77613 w 298767"/>
                <a:gd name="connsiteY1290" fmla="*/ 519134 h 558181"/>
                <a:gd name="connsiteX1291" fmla="*/ 77796 w 298767"/>
                <a:gd name="connsiteY1291" fmla="*/ 519867 h 558181"/>
                <a:gd name="connsiteX1292" fmla="*/ 78093 w 298767"/>
                <a:gd name="connsiteY1292" fmla="*/ 520966 h 558181"/>
                <a:gd name="connsiteX1293" fmla="*/ 78711 w 298767"/>
                <a:gd name="connsiteY1293" fmla="*/ 523233 h 558181"/>
                <a:gd name="connsiteX1294" fmla="*/ 81043 w 298767"/>
                <a:gd name="connsiteY1294" fmla="*/ 532234 h 558181"/>
                <a:gd name="connsiteX1295" fmla="*/ 81706 w 298767"/>
                <a:gd name="connsiteY1295" fmla="*/ 536219 h 558181"/>
                <a:gd name="connsiteX1296" fmla="*/ 82027 w 298767"/>
                <a:gd name="connsiteY1296" fmla="*/ 538234 h 558181"/>
                <a:gd name="connsiteX1297" fmla="*/ 82027 w 298767"/>
                <a:gd name="connsiteY1297" fmla="*/ 538669 h 558181"/>
                <a:gd name="connsiteX1298" fmla="*/ 82255 w 298767"/>
                <a:gd name="connsiteY1298" fmla="*/ 539906 h 558181"/>
                <a:gd name="connsiteX1299" fmla="*/ 84473 w 298767"/>
                <a:gd name="connsiteY1299" fmla="*/ 558181 h 558181"/>
                <a:gd name="connsiteX1300" fmla="*/ 91745 w 298767"/>
                <a:gd name="connsiteY1300" fmla="*/ 535211 h 558181"/>
                <a:gd name="connsiteX1301" fmla="*/ 91905 w 298767"/>
                <a:gd name="connsiteY1301" fmla="*/ 527241 h 558181"/>
                <a:gd name="connsiteX1302" fmla="*/ 91517 w 298767"/>
                <a:gd name="connsiteY1302" fmla="*/ 525111 h 558181"/>
                <a:gd name="connsiteX1303" fmla="*/ 90739 w 298767"/>
                <a:gd name="connsiteY1303" fmla="*/ 520966 h 558181"/>
                <a:gd name="connsiteX1304" fmla="*/ 89939 w 298767"/>
                <a:gd name="connsiteY1304" fmla="*/ 516867 h 558181"/>
                <a:gd name="connsiteX1305" fmla="*/ 89436 w 298767"/>
                <a:gd name="connsiteY1305" fmla="*/ 513042 h 558181"/>
                <a:gd name="connsiteX1306" fmla="*/ 89184 w 298767"/>
                <a:gd name="connsiteY1306" fmla="*/ 509217 h 558181"/>
                <a:gd name="connsiteX1307" fmla="*/ 89230 w 298767"/>
                <a:gd name="connsiteY1307" fmla="*/ 505530 h 558181"/>
                <a:gd name="connsiteX1308" fmla="*/ 89596 w 298767"/>
                <a:gd name="connsiteY1308" fmla="*/ 501751 h 558181"/>
                <a:gd name="connsiteX1309" fmla="*/ 89939 w 298767"/>
                <a:gd name="connsiteY1309" fmla="*/ 499759 h 558181"/>
                <a:gd name="connsiteX1310" fmla="*/ 90328 w 298767"/>
                <a:gd name="connsiteY1310" fmla="*/ 497858 h 558181"/>
                <a:gd name="connsiteX1311" fmla="*/ 91288 w 298767"/>
                <a:gd name="connsiteY1311" fmla="*/ 494033 h 558181"/>
                <a:gd name="connsiteX1312" fmla="*/ 92866 w 298767"/>
                <a:gd name="connsiteY1312" fmla="*/ 489866 h 558181"/>
                <a:gd name="connsiteX1313" fmla="*/ 93735 w 298767"/>
                <a:gd name="connsiteY1313" fmla="*/ 488011 h 558181"/>
                <a:gd name="connsiteX1314" fmla="*/ 94970 w 298767"/>
                <a:gd name="connsiteY1314" fmla="*/ 485927 h 558181"/>
                <a:gd name="connsiteX1315" fmla="*/ 97485 w 298767"/>
                <a:gd name="connsiteY1315" fmla="*/ 482285 h 558181"/>
                <a:gd name="connsiteX1316" fmla="*/ 100458 w 298767"/>
                <a:gd name="connsiteY1316" fmla="*/ 478896 h 558181"/>
                <a:gd name="connsiteX1317" fmla="*/ 103705 w 298767"/>
                <a:gd name="connsiteY1317" fmla="*/ 475781 h 558181"/>
                <a:gd name="connsiteX1318" fmla="*/ 107433 w 298767"/>
                <a:gd name="connsiteY1318" fmla="*/ 472758 h 558181"/>
                <a:gd name="connsiteX1319" fmla="*/ 115345 w 298767"/>
                <a:gd name="connsiteY1319" fmla="*/ 467468 h 558181"/>
                <a:gd name="connsiteX1320" fmla="*/ 119576 w 298767"/>
                <a:gd name="connsiteY1320" fmla="*/ 464949 h 558181"/>
                <a:gd name="connsiteX1321" fmla="*/ 123852 w 298767"/>
                <a:gd name="connsiteY1321" fmla="*/ 462430 h 558181"/>
                <a:gd name="connsiteX1322" fmla="*/ 128174 w 298767"/>
                <a:gd name="connsiteY1322" fmla="*/ 459887 h 558181"/>
                <a:gd name="connsiteX1323" fmla="*/ 132542 w 298767"/>
                <a:gd name="connsiteY1323" fmla="*/ 457231 h 558181"/>
                <a:gd name="connsiteX1324" fmla="*/ 132724 w 298767"/>
                <a:gd name="connsiteY1324" fmla="*/ 457093 h 558181"/>
                <a:gd name="connsiteX1325" fmla="*/ 133182 w 298767"/>
                <a:gd name="connsiteY1325" fmla="*/ 458399 h 558181"/>
                <a:gd name="connsiteX1326" fmla="*/ 133936 w 298767"/>
                <a:gd name="connsiteY1326" fmla="*/ 460162 h 558181"/>
                <a:gd name="connsiteX1327" fmla="*/ 134897 w 298767"/>
                <a:gd name="connsiteY1327" fmla="*/ 461857 h 558181"/>
                <a:gd name="connsiteX1328" fmla="*/ 134714 w 298767"/>
                <a:gd name="connsiteY1328" fmla="*/ 461491 h 558181"/>
                <a:gd name="connsiteX1329" fmla="*/ 136040 w 298767"/>
                <a:gd name="connsiteY1329" fmla="*/ 463575 h 558181"/>
                <a:gd name="connsiteX1330" fmla="*/ 137092 w 298767"/>
                <a:gd name="connsiteY1330" fmla="*/ 464903 h 558181"/>
                <a:gd name="connsiteX1331" fmla="*/ 137252 w 298767"/>
                <a:gd name="connsiteY1331" fmla="*/ 465109 h 558181"/>
                <a:gd name="connsiteX1332" fmla="*/ 139974 w 298767"/>
                <a:gd name="connsiteY1332" fmla="*/ 467949 h 558181"/>
                <a:gd name="connsiteX1333" fmla="*/ 140156 w 298767"/>
                <a:gd name="connsiteY1333" fmla="*/ 468132 h 558181"/>
                <a:gd name="connsiteX1334" fmla="*/ 140248 w 298767"/>
                <a:gd name="connsiteY1334" fmla="*/ 468201 h 558181"/>
                <a:gd name="connsiteX1335" fmla="*/ 143289 w 298767"/>
                <a:gd name="connsiteY1335" fmla="*/ 470628 h 558181"/>
                <a:gd name="connsiteX1336" fmla="*/ 146377 w 298767"/>
                <a:gd name="connsiteY1336" fmla="*/ 472621 h 558181"/>
                <a:gd name="connsiteX1337" fmla="*/ 146582 w 298767"/>
                <a:gd name="connsiteY1337" fmla="*/ 472758 h 558181"/>
                <a:gd name="connsiteX1338" fmla="*/ 147063 w 298767"/>
                <a:gd name="connsiteY1338" fmla="*/ 472987 h 558181"/>
                <a:gd name="connsiteX1339" fmla="*/ 147245 w 298767"/>
                <a:gd name="connsiteY1339" fmla="*/ 473308 h 558181"/>
                <a:gd name="connsiteX1340" fmla="*/ 147382 w 298767"/>
                <a:gd name="connsiteY1340" fmla="*/ 473514 h 558181"/>
                <a:gd name="connsiteX1341" fmla="*/ 147429 w 298767"/>
                <a:gd name="connsiteY1341" fmla="*/ 473605 h 558181"/>
                <a:gd name="connsiteX1342" fmla="*/ 147634 w 298767"/>
                <a:gd name="connsiteY1342" fmla="*/ 474086 h 558181"/>
                <a:gd name="connsiteX1343" fmla="*/ 148412 w 298767"/>
                <a:gd name="connsiteY1343" fmla="*/ 475987 h 558181"/>
                <a:gd name="connsiteX1344" fmla="*/ 148458 w 298767"/>
                <a:gd name="connsiteY1344" fmla="*/ 476102 h 558181"/>
                <a:gd name="connsiteX1345" fmla="*/ 148458 w 298767"/>
                <a:gd name="connsiteY1345" fmla="*/ 476102 h 558181"/>
                <a:gd name="connsiteX1346" fmla="*/ 148526 w 298767"/>
                <a:gd name="connsiteY1346" fmla="*/ 476354 h 558181"/>
                <a:gd name="connsiteX1347" fmla="*/ 148732 w 298767"/>
                <a:gd name="connsiteY1347" fmla="*/ 477041 h 558181"/>
                <a:gd name="connsiteX1348" fmla="*/ 149052 w 298767"/>
                <a:gd name="connsiteY1348" fmla="*/ 478941 h 558181"/>
                <a:gd name="connsiteX1349" fmla="*/ 149189 w 298767"/>
                <a:gd name="connsiteY1349" fmla="*/ 480590 h 558181"/>
                <a:gd name="connsiteX1350" fmla="*/ 149189 w 298767"/>
                <a:gd name="connsiteY1350" fmla="*/ 482331 h 558181"/>
                <a:gd name="connsiteX1351" fmla="*/ 149235 w 298767"/>
                <a:gd name="connsiteY1351" fmla="*/ 482079 h 558181"/>
                <a:gd name="connsiteX1352" fmla="*/ 149144 w 298767"/>
                <a:gd name="connsiteY1352" fmla="*/ 483224 h 558181"/>
                <a:gd name="connsiteX1353" fmla="*/ 149075 w 298767"/>
                <a:gd name="connsiteY1353" fmla="*/ 483774 h 558181"/>
                <a:gd name="connsiteX1354" fmla="*/ 149075 w 298767"/>
                <a:gd name="connsiteY1354" fmla="*/ 484049 h 558181"/>
                <a:gd name="connsiteX1355" fmla="*/ 149029 w 298767"/>
                <a:gd name="connsiteY1355" fmla="*/ 484209 h 558181"/>
                <a:gd name="connsiteX1356" fmla="*/ 149029 w 298767"/>
                <a:gd name="connsiteY1356" fmla="*/ 484255 h 558181"/>
                <a:gd name="connsiteX1357" fmla="*/ 149029 w 298767"/>
                <a:gd name="connsiteY1357" fmla="*/ 484278 h 558181"/>
                <a:gd name="connsiteX1358" fmla="*/ 149029 w 298767"/>
                <a:gd name="connsiteY1358" fmla="*/ 484278 h 558181"/>
                <a:gd name="connsiteX1359" fmla="*/ 149098 w 298767"/>
                <a:gd name="connsiteY1359" fmla="*/ 484094 h 558181"/>
                <a:gd name="connsiteX1360" fmla="*/ 149098 w 298767"/>
                <a:gd name="connsiteY1360" fmla="*/ 484140 h 558181"/>
                <a:gd name="connsiteX1361" fmla="*/ 148663 w 298767"/>
                <a:gd name="connsiteY1361" fmla="*/ 486476 h 558181"/>
                <a:gd name="connsiteX1362" fmla="*/ 148778 w 298767"/>
                <a:gd name="connsiteY1362" fmla="*/ 486110 h 558181"/>
                <a:gd name="connsiteX1363" fmla="*/ 148274 w 298767"/>
                <a:gd name="connsiteY1363" fmla="*/ 488125 h 558181"/>
                <a:gd name="connsiteX1364" fmla="*/ 147611 w 298767"/>
                <a:gd name="connsiteY1364" fmla="*/ 490209 h 558181"/>
                <a:gd name="connsiteX1365" fmla="*/ 146925 w 298767"/>
                <a:gd name="connsiteY1365" fmla="*/ 492316 h 558181"/>
                <a:gd name="connsiteX1366" fmla="*/ 146537 w 298767"/>
                <a:gd name="connsiteY1366" fmla="*/ 493598 h 558181"/>
                <a:gd name="connsiteX1367" fmla="*/ 146010 w 298767"/>
                <a:gd name="connsiteY1367" fmla="*/ 495706 h 558181"/>
                <a:gd name="connsiteX1368" fmla="*/ 145805 w 298767"/>
                <a:gd name="connsiteY1368" fmla="*/ 496553 h 558181"/>
                <a:gd name="connsiteX1369" fmla="*/ 145736 w 298767"/>
                <a:gd name="connsiteY1369" fmla="*/ 497080 h 558181"/>
                <a:gd name="connsiteX1370" fmla="*/ 145485 w 298767"/>
                <a:gd name="connsiteY1370" fmla="*/ 499232 h 558181"/>
                <a:gd name="connsiteX1371" fmla="*/ 145439 w 298767"/>
                <a:gd name="connsiteY1371" fmla="*/ 499645 h 558181"/>
                <a:gd name="connsiteX1372" fmla="*/ 145439 w 298767"/>
                <a:gd name="connsiteY1372" fmla="*/ 500606 h 558181"/>
                <a:gd name="connsiteX1373" fmla="*/ 145439 w 298767"/>
                <a:gd name="connsiteY1373" fmla="*/ 501683 h 558181"/>
                <a:gd name="connsiteX1374" fmla="*/ 145439 w 298767"/>
                <a:gd name="connsiteY1374" fmla="*/ 502645 h 558181"/>
                <a:gd name="connsiteX1375" fmla="*/ 145439 w 298767"/>
                <a:gd name="connsiteY1375" fmla="*/ 502736 h 558181"/>
                <a:gd name="connsiteX1376" fmla="*/ 145439 w 298767"/>
                <a:gd name="connsiteY1376" fmla="*/ 503011 h 558181"/>
                <a:gd name="connsiteX1377" fmla="*/ 145599 w 298767"/>
                <a:gd name="connsiteY1377" fmla="*/ 504088 h 558181"/>
                <a:gd name="connsiteX1378" fmla="*/ 145736 w 298767"/>
                <a:gd name="connsiteY1378" fmla="*/ 505187 h 558181"/>
                <a:gd name="connsiteX1379" fmla="*/ 145736 w 298767"/>
                <a:gd name="connsiteY1379" fmla="*/ 505255 h 558181"/>
                <a:gd name="connsiteX1380" fmla="*/ 145782 w 298767"/>
                <a:gd name="connsiteY1380" fmla="*/ 505462 h 558181"/>
                <a:gd name="connsiteX1381" fmla="*/ 145782 w 298767"/>
                <a:gd name="connsiteY1381" fmla="*/ 505507 h 558181"/>
                <a:gd name="connsiteX1382" fmla="*/ 145805 w 298767"/>
                <a:gd name="connsiteY1382" fmla="*/ 505622 h 558181"/>
                <a:gd name="connsiteX1383" fmla="*/ 145873 w 298767"/>
                <a:gd name="connsiteY1383" fmla="*/ 505897 h 558181"/>
                <a:gd name="connsiteX1384" fmla="*/ 145988 w 298767"/>
                <a:gd name="connsiteY1384" fmla="*/ 506423 h 558181"/>
                <a:gd name="connsiteX1385" fmla="*/ 146239 w 298767"/>
                <a:gd name="connsiteY1385" fmla="*/ 507500 h 558181"/>
                <a:gd name="connsiteX1386" fmla="*/ 146399 w 298767"/>
                <a:gd name="connsiteY1386" fmla="*/ 508141 h 558181"/>
                <a:gd name="connsiteX1387" fmla="*/ 146582 w 298767"/>
                <a:gd name="connsiteY1387" fmla="*/ 508714 h 558181"/>
                <a:gd name="connsiteX1388" fmla="*/ 147406 w 298767"/>
                <a:gd name="connsiteY1388" fmla="*/ 510958 h 558181"/>
                <a:gd name="connsiteX1389" fmla="*/ 147863 w 298767"/>
                <a:gd name="connsiteY1389" fmla="*/ 511943 h 558181"/>
                <a:gd name="connsiteX1390" fmla="*/ 148092 w 298767"/>
                <a:gd name="connsiteY1390" fmla="*/ 512446 h 558181"/>
                <a:gd name="connsiteX1391" fmla="*/ 148092 w 298767"/>
                <a:gd name="connsiteY1391" fmla="*/ 512515 h 558181"/>
                <a:gd name="connsiteX1392" fmla="*/ 148183 w 298767"/>
                <a:gd name="connsiteY1392" fmla="*/ 512676 h 558181"/>
                <a:gd name="connsiteX1393" fmla="*/ 148183 w 298767"/>
                <a:gd name="connsiteY1393" fmla="*/ 512676 h 558181"/>
                <a:gd name="connsiteX1394" fmla="*/ 148252 w 298767"/>
                <a:gd name="connsiteY1394" fmla="*/ 512813 h 558181"/>
                <a:gd name="connsiteX1395" fmla="*/ 148389 w 298767"/>
                <a:gd name="connsiteY1395" fmla="*/ 513065 h 558181"/>
                <a:gd name="connsiteX1396" fmla="*/ 149532 w 298767"/>
                <a:gd name="connsiteY1396" fmla="*/ 514943 h 558181"/>
                <a:gd name="connsiteX1397" fmla="*/ 150127 w 298767"/>
                <a:gd name="connsiteY1397" fmla="*/ 515859 h 558181"/>
                <a:gd name="connsiteX1398" fmla="*/ 150241 w 298767"/>
                <a:gd name="connsiteY1398" fmla="*/ 516065 h 558181"/>
                <a:gd name="connsiteX1399" fmla="*/ 150287 w 298767"/>
                <a:gd name="connsiteY1399" fmla="*/ 516134 h 558181"/>
                <a:gd name="connsiteX1400" fmla="*/ 150378 w 298767"/>
                <a:gd name="connsiteY1400" fmla="*/ 516225 h 558181"/>
                <a:gd name="connsiteX1401" fmla="*/ 150561 w 298767"/>
                <a:gd name="connsiteY1401" fmla="*/ 516408 h 558181"/>
                <a:gd name="connsiteX1402" fmla="*/ 150904 w 298767"/>
                <a:gd name="connsiteY1402" fmla="*/ 516844 h 558181"/>
                <a:gd name="connsiteX1403" fmla="*/ 152413 w 298767"/>
                <a:gd name="connsiteY1403" fmla="*/ 518561 h 558181"/>
                <a:gd name="connsiteX1404" fmla="*/ 154106 w 298767"/>
                <a:gd name="connsiteY1404" fmla="*/ 520050 h 558181"/>
                <a:gd name="connsiteX1405" fmla="*/ 154975 w 298767"/>
                <a:gd name="connsiteY1405" fmla="*/ 520691 h 558181"/>
                <a:gd name="connsiteX1406" fmla="*/ 155066 w 298767"/>
                <a:gd name="connsiteY1406" fmla="*/ 518034 h 558181"/>
                <a:gd name="connsiteX1407" fmla="*/ 155089 w 298767"/>
                <a:gd name="connsiteY1407" fmla="*/ 516706 h 558181"/>
                <a:gd name="connsiteX1408" fmla="*/ 155158 w 298767"/>
                <a:gd name="connsiteY1408" fmla="*/ 515286 h 558181"/>
                <a:gd name="connsiteX1409" fmla="*/ 155158 w 298767"/>
                <a:gd name="connsiteY1409" fmla="*/ 514599 h 558181"/>
                <a:gd name="connsiteX1410" fmla="*/ 155158 w 298767"/>
                <a:gd name="connsiteY1410" fmla="*/ 514233 h 558181"/>
                <a:gd name="connsiteX1411" fmla="*/ 155158 w 298767"/>
                <a:gd name="connsiteY1411" fmla="*/ 514095 h 558181"/>
                <a:gd name="connsiteX1412" fmla="*/ 155158 w 298767"/>
                <a:gd name="connsiteY1412" fmla="*/ 514095 h 558181"/>
                <a:gd name="connsiteX1413" fmla="*/ 155203 w 298767"/>
                <a:gd name="connsiteY1413" fmla="*/ 514233 h 558181"/>
                <a:gd name="connsiteX1414" fmla="*/ 155203 w 298767"/>
                <a:gd name="connsiteY1414" fmla="*/ 514050 h 558181"/>
                <a:gd name="connsiteX1415" fmla="*/ 155409 w 298767"/>
                <a:gd name="connsiteY1415" fmla="*/ 511302 h 558181"/>
                <a:gd name="connsiteX1416" fmla="*/ 155409 w 298767"/>
                <a:gd name="connsiteY1416" fmla="*/ 510981 h 558181"/>
                <a:gd name="connsiteX1417" fmla="*/ 155432 w 298767"/>
                <a:gd name="connsiteY1417" fmla="*/ 510706 h 558181"/>
                <a:gd name="connsiteX1418" fmla="*/ 155432 w 298767"/>
                <a:gd name="connsiteY1418" fmla="*/ 510706 h 558181"/>
                <a:gd name="connsiteX1419" fmla="*/ 155478 w 298767"/>
                <a:gd name="connsiteY1419" fmla="*/ 511027 h 558181"/>
                <a:gd name="connsiteX1420" fmla="*/ 155478 w 298767"/>
                <a:gd name="connsiteY1420" fmla="*/ 511027 h 558181"/>
                <a:gd name="connsiteX1421" fmla="*/ 155478 w 298767"/>
                <a:gd name="connsiteY1421" fmla="*/ 510958 h 558181"/>
                <a:gd name="connsiteX1422" fmla="*/ 155592 w 298767"/>
                <a:gd name="connsiteY1422" fmla="*/ 510294 h 558181"/>
                <a:gd name="connsiteX1423" fmla="*/ 155798 w 298767"/>
                <a:gd name="connsiteY1423" fmla="*/ 508942 h 558181"/>
                <a:gd name="connsiteX1424" fmla="*/ 155981 w 298767"/>
                <a:gd name="connsiteY1424" fmla="*/ 507591 h 558181"/>
                <a:gd name="connsiteX1425" fmla="*/ 156027 w 298767"/>
                <a:gd name="connsiteY1425" fmla="*/ 507248 h 558181"/>
                <a:gd name="connsiteX1426" fmla="*/ 156027 w 298767"/>
                <a:gd name="connsiteY1426" fmla="*/ 507088 h 558181"/>
                <a:gd name="connsiteX1427" fmla="*/ 156050 w 298767"/>
                <a:gd name="connsiteY1427" fmla="*/ 507019 h 558181"/>
                <a:gd name="connsiteX1428" fmla="*/ 156050 w 298767"/>
                <a:gd name="connsiteY1428" fmla="*/ 507019 h 558181"/>
                <a:gd name="connsiteX1429" fmla="*/ 156050 w 298767"/>
                <a:gd name="connsiteY1429" fmla="*/ 507477 h 558181"/>
                <a:gd name="connsiteX1430" fmla="*/ 156050 w 298767"/>
                <a:gd name="connsiteY1430" fmla="*/ 507362 h 558181"/>
                <a:gd name="connsiteX1431" fmla="*/ 156209 w 298767"/>
                <a:gd name="connsiteY1431" fmla="*/ 506698 h 558181"/>
                <a:gd name="connsiteX1432" fmla="*/ 156461 w 298767"/>
                <a:gd name="connsiteY1432" fmla="*/ 505393 h 558181"/>
                <a:gd name="connsiteX1433" fmla="*/ 156461 w 298767"/>
                <a:gd name="connsiteY1433" fmla="*/ 505393 h 558181"/>
                <a:gd name="connsiteX1434" fmla="*/ 156461 w 298767"/>
                <a:gd name="connsiteY1434" fmla="*/ 505347 h 558181"/>
                <a:gd name="connsiteX1435" fmla="*/ 156438 w 298767"/>
                <a:gd name="connsiteY1435" fmla="*/ 505576 h 558181"/>
                <a:gd name="connsiteX1436" fmla="*/ 156438 w 298767"/>
                <a:gd name="connsiteY1436" fmla="*/ 505576 h 558181"/>
                <a:gd name="connsiteX1437" fmla="*/ 156461 w 298767"/>
                <a:gd name="connsiteY1437" fmla="*/ 505416 h 558181"/>
                <a:gd name="connsiteX1438" fmla="*/ 156507 w 298767"/>
                <a:gd name="connsiteY1438" fmla="*/ 505255 h 558181"/>
                <a:gd name="connsiteX1439" fmla="*/ 156599 w 298767"/>
                <a:gd name="connsiteY1439" fmla="*/ 504935 h 558181"/>
                <a:gd name="connsiteX1440" fmla="*/ 156781 w 298767"/>
                <a:gd name="connsiteY1440" fmla="*/ 504294 h 558181"/>
                <a:gd name="connsiteX1441" fmla="*/ 157147 w 298767"/>
                <a:gd name="connsiteY1441" fmla="*/ 503080 h 558181"/>
                <a:gd name="connsiteX1442" fmla="*/ 157513 w 298767"/>
                <a:gd name="connsiteY1442" fmla="*/ 502095 h 558181"/>
                <a:gd name="connsiteX1443" fmla="*/ 158405 w 298767"/>
                <a:gd name="connsiteY1443" fmla="*/ 500125 h 558181"/>
                <a:gd name="connsiteX1444" fmla="*/ 158519 w 298767"/>
                <a:gd name="connsiteY1444" fmla="*/ 499736 h 558181"/>
                <a:gd name="connsiteX1445" fmla="*/ 158702 w 298767"/>
                <a:gd name="connsiteY1445" fmla="*/ 499530 h 558181"/>
                <a:gd name="connsiteX1446" fmla="*/ 158885 w 298767"/>
                <a:gd name="connsiteY1446" fmla="*/ 499255 h 558181"/>
                <a:gd name="connsiteX1447" fmla="*/ 159525 w 298767"/>
                <a:gd name="connsiteY1447" fmla="*/ 498110 h 558181"/>
                <a:gd name="connsiteX1448" fmla="*/ 160143 w 298767"/>
                <a:gd name="connsiteY1448" fmla="*/ 496965 h 558181"/>
                <a:gd name="connsiteX1449" fmla="*/ 160440 w 298767"/>
                <a:gd name="connsiteY1449" fmla="*/ 496370 h 558181"/>
                <a:gd name="connsiteX1450" fmla="*/ 160509 w 298767"/>
                <a:gd name="connsiteY1450" fmla="*/ 496232 h 558181"/>
                <a:gd name="connsiteX1451" fmla="*/ 160554 w 298767"/>
                <a:gd name="connsiteY1451" fmla="*/ 496163 h 558181"/>
                <a:gd name="connsiteX1452" fmla="*/ 160554 w 298767"/>
                <a:gd name="connsiteY1452" fmla="*/ 496118 h 558181"/>
                <a:gd name="connsiteX1453" fmla="*/ 160669 w 298767"/>
                <a:gd name="connsiteY1453" fmla="*/ 495866 h 558181"/>
                <a:gd name="connsiteX1454" fmla="*/ 160829 w 298767"/>
                <a:gd name="connsiteY1454" fmla="*/ 495522 h 558181"/>
                <a:gd name="connsiteX1455" fmla="*/ 161446 w 298767"/>
                <a:gd name="connsiteY1455" fmla="*/ 494217 h 558181"/>
                <a:gd name="connsiteX1456" fmla="*/ 161698 w 298767"/>
                <a:gd name="connsiteY1456" fmla="*/ 493621 h 558181"/>
                <a:gd name="connsiteX1457" fmla="*/ 161812 w 298767"/>
                <a:gd name="connsiteY1457" fmla="*/ 493301 h 558181"/>
                <a:gd name="connsiteX1458" fmla="*/ 161972 w 298767"/>
                <a:gd name="connsiteY1458" fmla="*/ 492843 h 558181"/>
                <a:gd name="connsiteX1459" fmla="*/ 162864 w 298767"/>
                <a:gd name="connsiteY1459" fmla="*/ 490163 h 558181"/>
                <a:gd name="connsiteX1460" fmla="*/ 162933 w 298767"/>
                <a:gd name="connsiteY1460" fmla="*/ 489980 h 558181"/>
                <a:gd name="connsiteX1461" fmla="*/ 162978 w 298767"/>
                <a:gd name="connsiteY1461" fmla="*/ 489705 h 558181"/>
                <a:gd name="connsiteX1462" fmla="*/ 163321 w 298767"/>
                <a:gd name="connsiteY1462" fmla="*/ 487713 h 558181"/>
                <a:gd name="connsiteX1463" fmla="*/ 163573 w 298767"/>
                <a:gd name="connsiteY1463" fmla="*/ 485789 h 558181"/>
                <a:gd name="connsiteX1464" fmla="*/ 163642 w 298767"/>
                <a:gd name="connsiteY1464" fmla="*/ 484232 h 558181"/>
                <a:gd name="connsiteX1465" fmla="*/ 163642 w 298767"/>
                <a:gd name="connsiteY1465" fmla="*/ 483476 h 558181"/>
                <a:gd name="connsiteX1466" fmla="*/ 164259 w 298767"/>
                <a:gd name="connsiteY1466" fmla="*/ 484049 h 558181"/>
                <a:gd name="connsiteX1467" fmla="*/ 165631 w 298767"/>
                <a:gd name="connsiteY1467" fmla="*/ 485492 h 558181"/>
                <a:gd name="connsiteX1468" fmla="*/ 166935 w 298767"/>
                <a:gd name="connsiteY1468" fmla="*/ 487232 h 558181"/>
                <a:gd name="connsiteX1469" fmla="*/ 167621 w 298767"/>
                <a:gd name="connsiteY1469" fmla="*/ 488102 h 558181"/>
                <a:gd name="connsiteX1470" fmla="*/ 167941 w 298767"/>
                <a:gd name="connsiteY1470" fmla="*/ 488537 h 558181"/>
                <a:gd name="connsiteX1471" fmla="*/ 168101 w 298767"/>
                <a:gd name="connsiteY1471" fmla="*/ 488766 h 558181"/>
                <a:gd name="connsiteX1472" fmla="*/ 168170 w 298767"/>
                <a:gd name="connsiteY1472" fmla="*/ 488881 h 558181"/>
                <a:gd name="connsiteX1473" fmla="*/ 168215 w 298767"/>
                <a:gd name="connsiteY1473" fmla="*/ 488949 h 558181"/>
                <a:gd name="connsiteX1474" fmla="*/ 168215 w 298767"/>
                <a:gd name="connsiteY1474" fmla="*/ 488949 h 558181"/>
                <a:gd name="connsiteX1475" fmla="*/ 168124 w 298767"/>
                <a:gd name="connsiteY1475" fmla="*/ 488812 h 558181"/>
                <a:gd name="connsiteX1476" fmla="*/ 168147 w 298767"/>
                <a:gd name="connsiteY1476" fmla="*/ 488812 h 558181"/>
                <a:gd name="connsiteX1477" fmla="*/ 169221 w 298767"/>
                <a:gd name="connsiteY1477" fmla="*/ 490736 h 558181"/>
                <a:gd name="connsiteX1478" fmla="*/ 169747 w 298767"/>
                <a:gd name="connsiteY1478" fmla="*/ 491698 h 558181"/>
                <a:gd name="connsiteX1479" fmla="*/ 170159 w 298767"/>
                <a:gd name="connsiteY1479" fmla="*/ 492614 h 558181"/>
                <a:gd name="connsiteX1480" fmla="*/ 170914 w 298767"/>
                <a:gd name="connsiteY1480" fmla="*/ 494606 h 558181"/>
                <a:gd name="connsiteX1481" fmla="*/ 171325 w 298767"/>
                <a:gd name="connsiteY1481" fmla="*/ 496095 h 558181"/>
                <a:gd name="connsiteX1482" fmla="*/ 172331 w 298767"/>
                <a:gd name="connsiteY1482" fmla="*/ 493965 h 558181"/>
                <a:gd name="connsiteX1483" fmla="*/ 172560 w 298767"/>
                <a:gd name="connsiteY1483" fmla="*/ 493141 h 558181"/>
                <a:gd name="connsiteX1484" fmla="*/ 172926 w 298767"/>
                <a:gd name="connsiteY1484" fmla="*/ 491744 h 558181"/>
                <a:gd name="connsiteX1485" fmla="*/ 173017 w 298767"/>
                <a:gd name="connsiteY1485" fmla="*/ 491400 h 558181"/>
                <a:gd name="connsiteX1486" fmla="*/ 173017 w 298767"/>
                <a:gd name="connsiteY1486" fmla="*/ 491308 h 558181"/>
                <a:gd name="connsiteX1487" fmla="*/ 173040 w 298767"/>
                <a:gd name="connsiteY1487" fmla="*/ 491217 h 558181"/>
                <a:gd name="connsiteX1488" fmla="*/ 173040 w 298767"/>
                <a:gd name="connsiteY1488" fmla="*/ 491217 h 558181"/>
                <a:gd name="connsiteX1489" fmla="*/ 173040 w 298767"/>
                <a:gd name="connsiteY1489" fmla="*/ 490965 h 558181"/>
                <a:gd name="connsiteX1490" fmla="*/ 173132 w 298767"/>
                <a:gd name="connsiteY1490" fmla="*/ 490186 h 558181"/>
                <a:gd name="connsiteX1491" fmla="*/ 173223 w 298767"/>
                <a:gd name="connsiteY1491" fmla="*/ 488675 h 558181"/>
                <a:gd name="connsiteX1492" fmla="*/ 173223 w 298767"/>
                <a:gd name="connsiteY1492" fmla="*/ 487278 h 558181"/>
                <a:gd name="connsiteX1493" fmla="*/ 172995 w 298767"/>
                <a:gd name="connsiteY1493" fmla="*/ 485537 h 558181"/>
                <a:gd name="connsiteX1494" fmla="*/ 172423 w 298767"/>
                <a:gd name="connsiteY1494" fmla="*/ 482629 h 558181"/>
                <a:gd name="connsiteX1495" fmla="*/ 172263 w 298767"/>
                <a:gd name="connsiteY1495" fmla="*/ 481965 h 558181"/>
                <a:gd name="connsiteX1496" fmla="*/ 171943 w 298767"/>
                <a:gd name="connsiteY1496" fmla="*/ 481071 h 558181"/>
                <a:gd name="connsiteX1497" fmla="*/ 171371 w 298767"/>
                <a:gd name="connsiteY1497" fmla="*/ 479537 h 558181"/>
                <a:gd name="connsiteX1498" fmla="*/ 170136 w 298767"/>
                <a:gd name="connsiteY1498" fmla="*/ 476835 h 558181"/>
                <a:gd name="connsiteX1499" fmla="*/ 169816 w 298767"/>
                <a:gd name="connsiteY1499" fmla="*/ 476216 h 558181"/>
                <a:gd name="connsiteX1500" fmla="*/ 169656 w 298767"/>
                <a:gd name="connsiteY1500" fmla="*/ 475918 h 558181"/>
                <a:gd name="connsiteX1501" fmla="*/ 169587 w 298767"/>
                <a:gd name="connsiteY1501" fmla="*/ 475804 h 558181"/>
                <a:gd name="connsiteX1502" fmla="*/ 169587 w 298767"/>
                <a:gd name="connsiteY1502" fmla="*/ 475804 h 558181"/>
                <a:gd name="connsiteX1503" fmla="*/ 169381 w 298767"/>
                <a:gd name="connsiteY1503" fmla="*/ 475552 h 558181"/>
                <a:gd name="connsiteX1504" fmla="*/ 169381 w 298767"/>
                <a:gd name="connsiteY1504" fmla="*/ 475506 h 558181"/>
                <a:gd name="connsiteX1505" fmla="*/ 169290 w 298767"/>
                <a:gd name="connsiteY1505" fmla="*/ 475369 h 558181"/>
                <a:gd name="connsiteX1506" fmla="*/ 168558 w 298767"/>
                <a:gd name="connsiteY1506" fmla="*/ 474201 h 558181"/>
                <a:gd name="connsiteX1507" fmla="*/ 167827 w 298767"/>
                <a:gd name="connsiteY1507" fmla="*/ 473010 h 558181"/>
                <a:gd name="connsiteX1508" fmla="*/ 166751 w 298767"/>
                <a:gd name="connsiteY1508" fmla="*/ 471659 h 558181"/>
                <a:gd name="connsiteX1509" fmla="*/ 165883 w 298767"/>
                <a:gd name="connsiteY1509" fmla="*/ 470583 h 558181"/>
                <a:gd name="connsiteX1510" fmla="*/ 165471 w 298767"/>
                <a:gd name="connsiteY1510" fmla="*/ 470056 h 558181"/>
                <a:gd name="connsiteX1511" fmla="*/ 164625 w 298767"/>
                <a:gd name="connsiteY1511" fmla="*/ 469185 h 558181"/>
                <a:gd name="connsiteX1512" fmla="*/ 162704 w 298767"/>
                <a:gd name="connsiteY1512" fmla="*/ 467262 h 558181"/>
                <a:gd name="connsiteX1513" fmla="*/ 160189 w 298767"/>
                <a:gd name="connsiteY1513" fmla="*/ 465132 h 558181"/>
                <a:gd name="connsiteX1514" fmla="*/ 159663 w 298767"/>
                <a:gd name="connsiteY1514" fmla="*/ 464674 h 558181"/>
                <a:gd name="connsiteX1515" fmla="*/ 158977 w 298767"/>
                <a:gd name="connsiteY1515" fmla="*/ 464170 h 558181"/>
                <a:gd name="connsiteX1516" fmla="*/ 157856 w 298767"/>
                <a:gd name="connsiteY1516" fmla="*/ 463368 h 558181"/>
                <a:gd name="connsiteX1517" fmla="*/ 155615 w 298767"/>
                <a:gd name="connsiteY1517" fmla="*/ 461742 h 558181"/>
                <a:gd name="connsiteX1518" fmla="*/ 154472 w 298767"/>
                <a:gd name="connsiteY1518" fmla="*/ 460987 h 558181"/>
                <a:gd name="connsiteX1519" fmla="*/ 153900 w 298767"/>
                <a:gd name="connsiteY1519" fmla="*/ 460574 h 558181"/>
                <a:gd name="connsiteX1520" fmla="*/ 153877 w 298767"/>
                <a:gd name="connsiteY1520" fmla="*/ 460574 h 558181"/>
                <a:gd name="connsiteX1521" fmla="*/ 154151 w 298767"/>
                <a:gd name="connsiteY1521" fmla="*/ 460735 h 558181"/>
                <a:gd name="connsiteX1522" fmla="*/ 154151 w 298767"/>
                <a:gd name="connsiteY1522" fmla="*/ 460735 h 558181"/>
                <a:gd name="connsiteX1523" fmla="*/ 154083 w 298767"/>
                <a:gd name="connsiteY1523" fmla="*/ 460666 h 558181"/>
                <a:gd name="connsiteX1524" fmla="*/ 153946 w 298767"/>
                <a:gd name="connsiteY1524" fmla="*/ 460552 h 558181"/>
                <a:gd name="connsiteX1525" fmla="*/ 153671 w 298767"/>
                <a:gd name="connsiteY1525" fmla="*/ 460345 h 558181"/>
                <a:gd name="connsiteX1526" fmla="*/ 152597 w 298767"/>
                <a:gd name="connsiteY1526" fmla="*/ 459498 h 558181"/>
                <a:gd name="connsiteX1527" fmla="*/ 152048 w 298767"/>
                <a:gd name="connsiteY1527" fmla="*/ 459109 h 558181"/>
                <a:gd name="connsiteX1528" fmla="*/ 151865 w 298767"/>
                <a:gd name="connsiteY1528" fmla="*/ 458971 h 558181"/>
                <a:gd name="connsiteX1529" fmla="*/ 152093 w 298767"/>
                <a:gd name="connsiteY1529" fmla="*/ 459132 h 558181"/>
                <a:gd name="connsiteX1530" fmla="*/ 152093 w 298767"/>
                <a:gd name="connsiteY1530" fmla="*/ 459132 h 558181"/>
                <a:gd name="connsiteX1531" fmla="*/ 152070 w 298767"/>
                <a:gd name="connsiteY1531" fmla="*/ 459086 h 558181"/>
                <a:gd name="connsiteX1532" fmla="*/ 152002 w 298767"/>
                <a:gd name="connsiteY1532" fmla="*/ 459017 h 558181"/>
                <a:gd name="connsiteX1533" fmla="*/ 151865 w 298767"/>
                <a:gd name="connsiteY1533" fmla="*/ 458926 h 558181"/>
                <a:gd name="connsiteX1534" fmla="*/ 150035 w 298767"/>
                <a:gd name="connsiteY1534" fmla="*/ 457368 h 558181"/>
                <a:gd name="connsiteX1535" fmla="*/ 148252 w 298767"/>
                <a:gd name="connsiteY1535" fmla="*/ 455582 h 558181"/>
                <a:gd name="connsiteX1536" fmla="*/ 148663 w 298767"/>
                <a:gd name="connsiteY1536" fmla="*/ 456109 h 558181"/>
                <a:gd name="connsiteX1537" fmla="*/ 147520 w 298767"/>
                <a:gd name="connsiteY1537" fmla="*/ 454735 h 558181"/>
                <a:gd name="connsiteX1538" fmla="*/ 147474 w 298767"/>
                <a:gd name="connsiteY1538" fmla="*/ 454666 h 558181"/>
                <a:gd name="connsiteX1539" fmla="*/ 147406 w 298767"/>
                <a:gd name="connsiteY1539" fmla="*/ 454597 h 558181"/>
                <a:gd name="connsiteX1540" fmla="*/ 147268 w 298767"/>
                <a:gd name="connsiteY1540" fmla="*/ 454505 h 558181"/>
                <a:gd name="connsiteX1541" fmla="*/ 147039 w 298767"/>
                <a:gd name="connsiteY1541" fmla="*/ 454139 h 558181"/>
                <a:gd name="connsiteX1542" fmla="*/ 146285 w 298767"/>
                <a:gd name="connsiteY1542" fmla="*/ 453086 h 558181"/>
                <a:gd name="connsiteX1543" fmla="*/ 145919 w 298767"/>
                <a:gd name="connsiteY1543" fmla="*/ 452422 h 558181"/>
                <a:gd name="connsiteX1544" fmla="*/ 145691 w 298767"/>
                <a:gd name="connsiteY1544" fmla="*/ 452055 h 558181"/>
                <a:gd name="connsiteX1545" fmla="*/ 145691 w 298767"/>
                <a:gd name="connsiteY1545" fmla="*/ 452055 h 558181"/>
                <a:gd name="connsiteX1546" fmla="*/ 145599 w 298767"/>
                <a:gd name="connsiteY1546" fmla="*/ 451940 h 558181"/>
                <a:gd name="connsiteX1547" fmla="*/ 145004 w 298767"/>
                <a:gd name="connsiteY1547" fmla="*/ 450498 h 558181"/>
                <a:gd name="connsiteX1548" fmla="*/ 145279 w 298767"/>
                <a:gd name="connsiteY1548" fmla="*/ 451345 h 558181"/>
                <a:gd name="connsiteX1549" fmla="*/ 144890 w 298767"/>
                <a:gd name="connsiteY1549" fmla="*/ 450200 h 558181"/>
                <a:gd name="connsiteX1550" fmla="*/ 144776 w 298767"/>
                <a:gd name="connsiteY1550" fmla="*/ 449902 h 558181"/>
                <a:gd name="connsiteX1551" fmla="*/ 144707 w 298767"/>
                <a:gd name="connsiteY1551" fmla="*/ 449421 h 558181"/>
                <a:gd name="connsiteX1552" fmla="*/ 144570 w 298767"/>
                <a:gd name="connsiteY1552" fmla="*/ 448436 h 558181"/>
                <a:gd name="connsiteX1553" fmla="*/ 144501 w 298767"/>
                <a:gd name="connsiteY1553" fmla="*/ 447956 h 558181"/>
                <a:gd name="connsiteX1554" fmla="*/ 144456 w 298767"/>
                <a:gd name="connsiteY1554" fmla="*/ 447566 h 558181"/>
                <a:gd name="connsiteX1555" fmla="*/ 144456 w 298767"/>
                <a:gd name="connsiteY1555" fmla="*/ 447566 h 558181"/>
                <a:gd name="connsiteX1556" fmla="*/ 144456 w 298767"/>
                <a:gd name="connsiteY1556" fmla="*/ 447314 h 558181"/>
                <a:gd name="connsiteX1557" fmla="*/ 144684 w 298767"/>
                <a:gd name="connsiteY1557" fmla="*/ 447062 h 558181"/>
                <a:gd name="connsiteX1558" fmla="*/ 146377 w 298767"/>
                <a:gd name="connsiteY1558" fmla="*/ 444795 h 558181"/>
                <a:gd name="connsiteX1559" fmla="*/ 147840 w 298767"/>
                <a:gd name="connsiteY1559" fmla="*/ 442551 h 558181"/>
                <a:gd name="connsiteX1560" fmla="*/ 148320 w 298767"/>
                <a:gd name="connsiteY1560" fmla="*/ 441658 h 558181"/>
                <a:gd name="connsiteX1561" fmla="*/ 148572 w 298767"/>
                <a:gd name="connsiteY1561" fmla="*/ 441177 h 558181"/>
                <a:gd name="connsiteX1562" fmla="*/ 148709 w 298767"/>
                <a:gd name="connsiteY1562" fmla="*/ 440879 h 558181"/>
                <a:gd name="connsiteX1563" fmla="*/ 149281 w 298767"/>
                <a:gd name="connsiteY1563" fmla="*/ 439367 h 558181"/>
                <a:gd name="connsiteX1564" fmla="*/ 149532 w 298767"/>
                <a:gd name="connsiteY1564" fmla="*/ 438657 h 558181"/>
                <a:gd name="connsiteX1565" fmla="*/ 149738 w 298767"/>
                <a:gd name="connsiteY1565" fmla="*/ 438039 h 558181"/>
                <a:gd name="connsiteX1566" fmla="*/ 149784 w 298767"/>
                <a:gd name="connsiteY1566" fmla="*/ 437902 h 558181"/>
                <a:gd name="connsiteX1567" fmla="*/ 149898 w 298767"/>
                <a:gd name="connsiteY1567" fmla="*/ 437467 h 558181"/>
                <a:gd name="connsiteX1568" fmla="*/ 149898 w 298767"/>
                <a:gd name="connsiteY1568" fmla="*/ 437375 h 558181"/>
                <a:gd name="connsiteX1569" fmla="*/ 150012 w 298767"/>
                <a:gd name="connsiteY1569" fmla="*/ 436963 h 558181"/>
                <a:gd name="connsiteX1570" fmla="*/ 150173 w 298767"/>
                <a:gd name="connsiteY1570" fmla="*/ 436161 h 558181"/>
                <a:gd name="connsiteX1571" fmla="*/ 150424 w 298767"/>
                <a:gd name="connsiteY1571" fmla="*/ 434673 h 558181"/>
                <a:gd name="connsiteX1572" fmla="*/ 150538 w 298767"/>
                <a:gd name="connsiteY1572" fmla="*/ 433390 h 558181"/>
                <a:gd name="connsiteX1573" fmla="*/ 150584 w 298767"/>
                <a:gd name="connsiteY1573" fmla="*/ 432886 h 558181"/>
                <a:gd name="connsiteX1574" fmla="*/ 150584 w 298767"/>
                <a:gd name="connsiteY1574" fmla="*/ 432497 h 558181"/>
                <a:gd name="connsiteX1575" fmla="*/ 150607 w 298767"/>
                <a:gd name="connsiteY1575" fmla="*/ 431764 h 558181"/>
                <a:gd name="connsiteX1576" fmla="*/ 150607 w 298767"/>
                <a:gd name="connsiteY1576" fmla="*/ 430299 h 558181"/>
                <a:gd name="connsiteX1577" fmla="*/ 150607 w 298767"/>
                <a:gd name="connsiteY1577" fmla="*/ 430207 h 558181"/>
                <a:gd name="connsiteX1578" fmla="*/ 150561 w 298767"/>
                <a:gd name="connsiteY1578" fmla="*/ 429955 h 558181"/>
                <a:gd name="connsiteX1579" fmla="*/ 149875 w 298767"/>
                <a:gd name="connsiteY1579" fmla="*/ 425741 h 558181"/>
                <a:gd name="connsiteX1580" fmla="*/ 149761 w 298767"/>
                <a:gd name="connsiteY1580" fmla="*/ 425306 h 558181"/>
                <a:gd name="connsiteX1581" fmla="*/ 152276 w 298767"/>
                <a:gd name="connsiteY1581" fmla="*/ 416557 h 558181"/>
                <a:gd name="connsiteX1582" fmla="*/ 148389 w 298767"/>
                <a:gd name="connsiteY1582" fmla="*/ 421321 h 558181"/>
                <a:gd name="connsiteX1583" fmla="*/ 147680 w 298767"/>
                <a:gd name="connsiteY1583" fmla="*/ 419557 h 558181"/>
                <a:gd name="connsiteX1584" fmla="*/ 146788 w 298767"/>
                <a:gd name="connsiteY1584" fmla="*/ 417817 h 558181"/>
                <a:gd name="connsiteX1585" fmla="*/ 145896 w 298767"/>
                <a:gd name="connsiteY1585" fmla="*/ 416122 h 558181"/>
                <a:gd name="connsiteX1586" fmla="*/ 145667 w 298767"/>
                <a:gd name="connsiteY1586" fmla="*/ 415687 h 558181"/>
                <a:gd name="connsiteX1587" fmla="*/ 145530 w 298767"/>
                <a:gd name="connsiteY1587" fmla="*/ 415504 h 558181"/>
                <a:gd name="connsiteX1588" fmla="*/ 145279 w 298767"/>
                <a:gd name="connsiteY1588" fmla="*/ 415092 h 558181"/>
                <a:gd name="connsiteX1589" fmla="*/ 144776 w 298767"/>
                <a:gd name="connsiteY1589" fmla="*/ 414290 h 558181"/>
                <a:gd name="connsiteX1590" fmla="*/ 143747 w 298767"/>
                <a:gd name="connsiteY1590" fmla="*/ 412664 h 558181"/>
                <a:gd name="connsiteX1591" fmla="*/ 143564 w 298767"/>
                <a:gd name="connsiteY1591" fmla="*/ 412412 h 558181"/>
                <a:gd name="connsiteX1592" fmla="*/ 148503 w 298767"/>
                <a:gd name="connsiteY1592" fmla="*/ 413122 h 558181"/>
                <a:gd name="connsiteX1593" fmla="*/ 151613 w 298767"/>
                <a:gd name="connsiteY1593" fmla="*/ 413512 h 558181"/>
                <a:gd name="connsiteX1594" fmla="*/ 154517 w 298767"/>
                <a:gd name="connsiteY1594" fmla="*/ 413557 h 558181"/>
                <a:gd name="connsiteX1595" fmla="*/ 157422 w 298767"/>
                <a:gd name="connsiteY1595" fmla="*/ 413649 h 558181"/>
                <a:gd name="connsiteX1596" fmla="*/ 158862 w 298767"/>
                <a:gd name="connsiteY1596" fmla="*/ 413649 h 558181"/>
                <a:gd name="connsiteX1597" fmla="*/ 159228 w 298767"/>
                <a:gd name="connsiteY1597" fmla="*/ 413695 h 558181"/>
                <a:gd name="connsiteX1598" fmla="*/ 159503 w 298767"/>
                <a:gd name="connsiteY1598" fmla="*/ 413695 h 558181"/>
                <a:gd name="connsiteX1599" fmla="*/ 159594 w 298767"/>
                <a:gd name="connsiteY1599" fmla="*/ 413695 h 558181"/>
                <a:gd name="connsiteX1600" fmla="*/ 159777 w 298767"/>
                <a:gd name="connsiteY1600" fmla="*/ 413695 h 558181"/>
                <a:gd name="connsiteX1601" fmla="*/ 160532 w 298767"/>
                <a:gd name="connsiteY1601" fmla="*/ 413626 h 558181"/>
                <a:gd name="connsiteX1602" fmla="*/ 166614 w 298767"/>
                <a:gd name="connsiteY1602" fmla="*/ 413260 h 558181"/>
                <a:gd name="connsiteX1603" fmla="*/ 168124 w 298767"/>
                <a:gd name="connsiteY1603" fmla="*/ 413145 h 558181"/>
                <a:gd name="connsiteX1604" fmla="*/ 169564 w 298767"/>
                <a:gd name="connsiteY1604" fmla="*/ 412962 h 558181"/>
                <a:gd name="connsiteX1605" fmla="*/ 172423 w 298767"/>
                <a:gd name="connsiteY1605" fmla="*/ 412550 h 558181"/>
                <a:gd name="connsiteX1606" fmla="*/ 175304 w 298767"/>
                <a:gd name="connsiteY1606" fmla="*/ 412138 h 558181"/>
                <a:gd name="connsiteX1607" fmla="*/ 176013 w 298767"/>
                <a:gd name="connsiteY1607" fmla="*/ 412046 h 558181"/>
                <a:gd name="connsiteX1608" fmla="*/ 176379 w 298767"/>
                <a:gd name="connsiteY1608" fmla="*/ 412000 h 558181"/>
                <a:gd name="connsiteX1609" fmla="*/ 176676 w 298767"/>
                <a:gd name="connsiteY1609" fmla="*/ 411931 h 558181"/>
                <a:gd name="connsiteX1610" fmla="*/ 176859 w 298767"/>
                <a:gd name="connsiteY1610" fmla="*/ 411931 h 558181"/>
                <a:gd name="connsiteX1611" fmla="*/ 177637 w 298767"/>
                <a:gd name="connsiteY1611" fmla="*/ 411748 h 558181"/>
                <a:gd name="connsiteX1612" fmla="*/ 178826 w 298767"/>
                <a:gd name="connsiteY1612" fmla="*/ 412115 h 558181"/>
                <a:gd name="connsiteX1613" fmla="*/ 178917 w 298767"/>
                <a:gd name="connsiteY1613" fmla="*/ 412115 h 558181"/>
                <a:gd name="connsiteX1614" fmla="*/ 178963 w 298767"/>
                <a:gd name="connsiteY1614" fmla="*/ 412183 h 558181"/>
                <a:gd name="connsiteX1615" fmla="*/ 178963 w 298767"/>
                <a:gd name="connsiteY1615" fmla="*/ 412183 h 558181"/>
                <a:gd name="connsiteX1616" fmla="*/ 178917 w 298767"/>
                <a:gd name="connsiteY1616" fmla="*/ 412160 h 558181"/>
                <a:gd name="connsiteX1617" fmla="*/ 179055 w 298767"/>
                <a:gd name="connsiteY1617" fmla="*/ 412229 h 558181"/>
                <a:gd name="connsiteX1618" fmla="*/ 179443 w 298767"/>
                <a:gd name="connsiteY1618" fmla="*/ 412366 h 558181"/>
                <a:gd name="connsiteX1619" fmla="*/ 180015 w 298767"/>
                <a:gd name="connsiteY1619" fmla="*/ 412573 h 558181"/>
                <a:gd name="connsiteX1620" fmla="*/ 181822 w 298767"/>
                <a:gd name="connsiteY1620" fmla="*/ 413580 h 558181"/>
                <a:gd name="connsiteX1621" fmla="*/ 182119 w 298767"/>
                <a:gd name="connsiteY1621" fmla="*/ 413718 h 558181"/>
                <a:gd name="connsiteX1622" fmla="*/ 182187 w 298767"/>
                <a:gd name="connsiteY1622" fmla="*/ 413786 h 558181"/>
                <a:gd name="connsiteX1623" fmla="*/ 182210 w 298767"/>
                <a:gd name="connsiteY1623" fmla="*/ 413786 h 558181"/>
                <a:gd name="connsiteX1624" fmla="*/ 182713 w 298767"/>
                <a:gd name="connsiteY1624" fmla="*/ 414130 h 558181"/>
                <a:gd name="connsiteX1625" fmla="*/ 183719 w 298767"/>
                <a:gd name="connsiteY1625" fmla="*/ 414886 h 558181"/>
                <a:gd name="connsiteX1626" fmla="*/ 185526 w 298767"/>
                <a:gd name="connsiteY1626" fmla="*/ 416329 h 558181"/>
                <a:gd name="connsiteX1627" fmla="*/ 186486 w 298767"/>
                <a:gd name="connsiteY1627" fmla="*/ 417176 h 558181"/>
                <a:gd name="connsiteX1628" fmla="*/ 187470 w 298767"/>
                <a:gd name="connsiteY1628" fmla="*/ 418092 h 558181"/>
                <a:gd name="connsiteX1629" fmla="*/ 191426 w 298767"/>
                <a:gd name="connsiteY1629" fmla="*/ 421710 h 558181"/>
                <a:gd name="connsiteX1630" fmla="*/ 193598 w 298767"/>
                <a:gd name="connsiteY1630" fmla="*/ 423497 h 558181"/>
                <a:gd name="connsiteX1631" fmla="*/ 195839 w 298767"/>
                <a:gd name="connsiteY1631" fmla="*/ 425283 h 558181"/>
                <a:gd name="connsiteX1632" fmla="*/ 195931 w 298767"/>
                <a:gd name="connsiteY1632" fmla="*/ 425375 h 558181"/>
                <a:gd name="connsiteX1633" fmla="*/ 196023 w 298767"/>
                <a:gd name="connsiteY1633" fmla="*/ 425443 h 558181"/>
                <a:gd name="connsiteX1634" fmla="*/ 197692 w 298767"/>
                <a:gd name="connsiteY1634" fmla="*/ 426543 h 558181"/>
                <a:gd name="connsiteX1635" fmla="*/ 199315 w 298767"/>
                <a:gd name="connsiteY1635" fmla="*/ 427504 h 558181"/>
                <a:gd name="connsiteX1636" fmla="*/ 200139 w 298767"/>
                <a:gd name="connsiteY1636" fmla="*/ 427962 h 558181"/>
                <a:gd name="connsiteX1637" fmla="*/ 200642 w 298767"/>
                <a:gd name="connsiteY1637" fmla="*/ 428237 h 558181"/>
                <a:gd name="connsiteX1638" fmla="*/ 201053 w 298767"/>
                <a:gd name="connsiteY1638" fmla="*/ 428443 h 558181"/>
                <a:gd name="connsiteX1639" fmla="*/ 202700 w 298767"/>
                <a:gd name="connsiteY1639" fmla="*/ 429314 h 558181"/>
                <a:gd name="connsiteX1640" fmla="*/ 202974 w 298767"/>
                <a:gd name="connsiteY1640" fmla="*/ 429451 h 558181"/>
                <a:gd name="connsiteX1641" fmla="*/ 203043 w 298767"/>
                <a:gd name="connsiteY1641" fmla="*/ 429451 h 558181"/>
                <a:gd name="connsiteX1642" fmla="*/ 204621 w 298767"/>
                <a:gd name="connsiteY1642" fmla="*/ 430092 h 558181"/>
                <a:gd name="connsiteX1643" fmla="*/ 206290 w 298767"/>
                <a:gd name="connsiteY1643" fmla="*/ 430688 h 558181"/>
                <a:gd name="connsiteX1644" fmla="*/ 208188 w 298767"/>
                <a:gd name="connsiteY1644" fmla="*/ 431329 h 558181"/>
                <a:gd name="connsiteX1645" fmla="*/ 209834 w 298767"/>
                <a:gd name="connsiteY1645" fmla="*/ 431741 h 558181"/>
                <a:gd name="connsiteX1646" fmla="*/ 210589 w 298767"/>
                <a:gd name="connsiteY1646" fmla="*/ 431925 h 558181"/>
                <a:gd name="connsiteX1647" fmla="*/ 211550 w 298767"/>
                <a:gd name="connsiteY1647" fmla="*/ 432108 h 558181"/>
                <a:gd name="connsiteX1648" fmla="*/ 213493 w 298767"/>
                <a:gd name="connsiteY1648" fmla="*/ 432497 h 558181"/>
                <a:gd name="connsiteX1649" fmla="*/ 216969 w 298767"/>
                <a:gd name="connsiteY1649" fmla="*/ 432932 h 558181"/>
                <a:gd name="connsiteX1650" fmla="*/ 218867 w 298767"/>
                <a:gd name="connsiteY1650" fmla="*/ 433092 h 558181"/>
                <a:gd name="connsiteX1651" fmla="*/ 220582 w 298767"/>
                <a:gd name="connsiteY1651" fmla="*/ 433138 h 558181"/>
                <a:gd name="connsiteX1652" fmla="*/ 224035 w 298767"/>
                <a:gd name="connsiteY1652" fmla="*/ 433184 h 558181"/>
                <a:gd name="connsiteX1653" fmla="*/ 227488 w 298767"/>
                <a:gd name="connsiteY1653" fmla="*/ 433184 h 558181"/>
                <a:gd name="connsiteX1654" fmla="*/ 228860 w 298767"/>
                <a:gd name="connsiteY1654" fmla="*/ 433184 h 558181"/>
                <a:gd name="connsiteX1655" fmla="*/ 229684 w 298767"/>
                <a:gd name="connsiteY1655" fmla="*/ 433665 h 558181"/>
                <a:gd name="connsiteX1656" fmla="*/ 230301 w 298767"/>
                <a:gd name="connsiteY1656" fmla="*/ 433986 h 558181"/>
                <a:gd name="connsiteX1657" fmla="*/ 230598 w 298767"/>
                <a:gd name="connsiteY1657" fmla="*/ 434146 h 558181"/>
                <a:gd name="connsiteX1658" fmla="*/ 230827 w 298767"/>
                <a:gd name="connsiteY1658" fmla="*/ 434238 h 558181"/>
                <a:gd name="connsiteX1659" fmla="*/ 230850 w 298767"/>
                <a:gd name="connsiteY1659" fmla="*/ 434238 h 558181"/>
                <a:gd name="connsiteX1660" fmla="*/ 230850 w 298767"/>
                <a:gd name="connsiteY1660" fmla="*/ 434283 h 558181"/>
                <a:gd name="connsiteX1661" fmla="*/ 230850 w 298767"/>
                <a:gd name="connsiteY1661" fmla="*/ 434283 h 558181"/>
                <a:gd name="connsiteX1662" fmla="*/ 231033 w 298767"/>
                <a:gd name="connsiteY1662" fmla="*/ 434421 h 558181"/>
                <a:gd name="connsiteX1663" fmla="*/ 231033 w 298767"/>
                <a:gd name="connsiteY1663" fmla="*/ 434421 h 558181"/>
                <a:gd name="connsiteX1664" fmla="*/ 232222 w 298767"/>
                <a:gd name="connsiteY1664" fmla="*/ 435062 h 558181"/>
                <a:gd name="connsiteX1665" fmla="*/ 232862 w 298767"/>
                <a:gd name="connsiteY1665" fmla="*/ 435360 h 558181"/>
                <a:gd name="connsiteX1666" fmla="*/ 234120 w 298767"/>
                <a:gd name="connsiteY1666" fmla="*/ 435887 h 558181"/>
                <a:gd name="connsiteX1667" fmla="*/ 234280 w 298767"/>
                <a:gd name="connsiteY1667" fmla="*/ 435978 h 558181"/>
                <a:gd name="connsiteX1668" fmla="*/ 234280 w 298767"/>
                <a:gd name="connsiteY1668" fmla="*/ 435978 h 558181"/>
                <a:gd name="connsiteX1669" fmla="*/ 234189 w 298767"/>
                <a:gd name="connsiteY1669" fmla="*/ 435887 h 558181"/>
                <a:gd name="connsiteX1670" fmla="*/ 234189 w 298767"/>
                <a:gd name="connsiteY1670" fmla="*/ 435887 h 558181"/>
                <a:gd name="connsiteX1671" fmla="*/ 234189 w 298767"/>
                <a:gd name="connsiteY1671" fmla="*/ 435909 h 558181"/>
                <a:gd name="connsiteX1672" fmla="*/ 234326 w 298767"/>
                <a:gd name="connsiteY1672" fmla="*/ 435978 h 558181"/>
                <a:gd name="connsiteX1673" fmla="*/ 234669 w 298767"/>
                <a:gd name="connsiteY1673" fmla="*/ 436161 h 558181"/>
                <a:gd name="connsiteX1674" fmla="*/ 236064 w 298767"/>
                <a:gd name="connsiteY1674" fmla="*/ 436848 h 558181"/>
                <a:gd name="connsiteX1675" fmla="*/ 236270 w 298767"/>
                <a:gd name="connsiteY1675" fmla="*/ 436963 h 558181"/>
                <a:gd name="connsiteX1676" fmla="*/ 238694 w 298767"/>
                <a:gd name="connsiteY1676" fmla="*/ 437879 h 558181"/>
                <a:gd name="connsiteX1677" fmla="*/ 240020 w 298767"/>
                <a:gd name="connsiteY1677" fmla="*/ 438383 h 558181"/>
                <a:gd name="connsiteX1678" fmla="*/ 241301 w 298767"/>
                <a:gd name="connsiteY1678" fmla="*/ 438818 h 558181"/>
                <a:gd name="connsiteX1679" fmla="*/ 241872 w 298767"/>
                <a:gd name="connsiteY1679" fmla="*/ 438955 h 558181"/>
                <a:gd name="connsiteX1680" fmla="*/ 242512 w 298767"/>
                <a:gd name="connsiteY1680" fmla="*/ 439139 h 558181"/>
                <a:gd name="connsiteX1681" fmla="*/ 242924 w 298767"/>
                <a:gd name="connsiteY1681" fmla="*/ 439299 h 558181"/>
                <a:gd name="connsiteX1682" fmla="*/ 243244 w 298767"/>
                <a:gd name="connsiteY1682" fmla="*/ 439391 h 558181"/>
                <a:gd name="connsiteX1683" fmla="*/ 243907 w 298767"/>
                <a:gd name="connsiteY1683" fmla="*/ 439574 h 558181"/>
                <a:gd name="connsiteX1684" fmla="*/ 245234 w 298767"/>
                <a:gd name="connsiteY1684" fmla="*/ 439894 h 558181"/>
                <a:gd name="connsiteX1685" fmla="*/ 245920 w 298767"/>
                <a:gd name="connsiteY1685" fmla="*/ 440055 h 558181"/>
                <a:gd name="connsiteX1686" fmla="*/ 247040 w 298767"/>
                <a:gd name="connsiteY1686" fmla="*/ 440330 h 558181"/>
                <a:gd name="connsiteX1687" fmla="*/ 247383 w 298767"/>
                <a:gd name="connsiteY1687" fmla="*/ 439757 h 558181"/>
                <a:gd name="connsiteX1688" fmla="*/ 248001 w 298767"/>
                <a:gd name="connsiteY1688" fmla="*/ 438818 h 558181"/>
                <a:gd name="connsiteX1689" fmla="*/ 248413 w 298767"/>
                <a:gd name="connsiteY1689" fmla="*/ 437833 h 558181"/>
                <a:gd name="connsiteX1690" fmla="*/ 248664 w 298767"/>
                <a:gd name="connsiteY1690" fmla="*/ 436688 h 558181"/>
                <a:gd name="connsiteX1691" fmla="*/ 248847 w 298767"/>
                <a:gd name="connsiteY1691" fmla="*/ 435795 h 558181"/>
                <a:gd name="connsiteX1692" fmla="*/ 248984 w 298767"/>
                <a:gd name="connsiteY1692" fmla="*/ 434925 h 558181"/>
                <a:gd name="connsiteX1693" fmla="*/ 248984 w 298767"/>
                <a:gd name="connsiteY1693" fmla="*/ 434833 h 558181"/>
                <a:gd name="connsiteX1694" fmla="*/ 248984 w 298767"/>
                <a:gd name="connsiteY1694" fmla="*/ 434810 h 558181"/>
                <a:gd name="connsiteX1695" fmla="*/ 248984 w 298767"/>
                <a:gd name="connsiteY1695" fmla="*/ 434810 h 558181"/>
                <a:gd name="connsiteX1696" fmla="*/ 248824 w 298767"/>
                <a:gd name="connsiteY1696" fmla="*/ 434466 h 558181"/>
                <a:gd name="connsiteX1697" fmla="*/ 248824 w 298767"/>
                <a:gd name="connsiteY1697" fmla="*/ 434192 h 558181"/>
                <a:gd name="connsiteX1698" fmla="*/ 248824 w 298767"/>
                <a:gd name="connsiteY1698" fmla="*/ 433779 h 558181"/>
                <a:gd name="connsiteX1699" fmla="*/ 251111 w 298767"/>
                <a:gd name="connsiteY1699" fmla="*/ 433963 h 558181"/>
                <a:gd name="connsiteX1700" fmla="*/ 254404 w 298767"/>
                <a:gd name="connsiteY1700" fmla="*/ 434421 h 558181"/>
                <a:gd name="connsiteX1701" fmla="*/ 257765 w 298767"/>
                <a:gd name="connsiteY1701" fmla="*/ 434902 h 558181"/>
                <a:gd name="connsiteX1702" fmla="*/ 257628 w 298767"/>
                <a:gd name="connsiteY1702" fmla="*/ 434902 h 558181"/>
                <a:gd name="connsiteX1703" fmla="*/ 261630 w 298767"/>
                <a:gd name="connsiteY1703" fmla="*/ 435818 h 558181"/>
                <a:gd name="connsiteX1704" fmla="*/ 262133 w 298767"/>
                <a:gd name="connsiteY1704" fmla="*/ 435955 h 558181"/>
                <a:gd name="connsiteX1705" fmla="*/ 262590 w 298767"/>
                <a:gd name="connsiteY1705" fmla="*/ 436092 h 558181"/>
                <a:gd name="connsiteX1706" fmla="*/ 263528 w 298767"/>
                <a:gd name="connsiteY1706" fmla="*/ 436436 h 558181"/>
                <a:gd name="connsiteX1707" fmla="*/ 265426 w 298767"/>
                <a:gd name="connsiteY1707" fmla="*/ 437100 h 558181"/>
                <a:gd name="connsiteX1708" fmla="*/ 265426 w 298767"/>
                <a:gd name="connsiteY1708" fmla="*/ 437100 h 558181"/>
                <a:gd name="connsiteX1709" fmla="*/ 268445 w 298767"/>
                <a:gd name="connsiteY1709" fmla="*/ 438543 h 558181"/>
                <a:gd name="connsiteX1710" fmla="*/ 267233 w 298767"/>
                <a:gd name="connsiteY1710" fmla="*/ 436779 h 558181"/>
                <a:gd name="connsiteX1711" fmla="*/ 266432 w 298767"/>
                <a:gd name="connsiteY1711" fmla="*/ 435657 h 558181"/>
                <a:gd name="connsiteX1712" fmla="*/ 266432 w 298767"/>
                <a:gd name="connsiteY1712" fmla="*/ 435657 h 558181"/>
                <a:gd name="connsiteX1713" fmla="*/ 264946 w 298767"/>
                <a:gd name="connsiteY1713" fmla="*/ 434077 h 558181"/>
                <a:gd name="connsiteX1714" fmla="*/ 264191 w 298767"/>
                <a:gd name="connsiteY1714" fmla="*/ 433299 h 558181"/>
                <a:gd name="connsiteX1715" fmla="*/ 264077 w 298767"/>
                <a:gd name="connsiteY1715" fmla="*/ 433207 h 558181"/>
                <a:gd name="connsiteX1716" fmla="*/ 263894 w 298767"/>
                <a:gd name="connsiteY1716" fmla="*/ 433070 h 558181"/>
                <a:gd name="connsiteX1717" fmla="*/ 263665 w 298767"/>
                <a:gd name="connsiteY1717" fmla="*/ 432886 h 558181"/>
                <a:gd name="connsiteX1718" fmla="*/ 263208 w 298767"/>
                <a:gd name="connsiteY1718" fmla="*/ 432520 h 558181"/>
                <a:gd name="connsiteX1719" fmla="*/ 261401 w 298767"/>
                <a:gd name="connsiteY1719" fmla="*/ 431123 h 558181"/>
                <a:gd name="connsiteX1720" fmla="*/ 259618 w 298767"/>
                <a:gd name="connsiteY1720" fmla="*/ 429886 h 558181"/>
                <a:gd name="connsiteX1721" fmla="*/ 259343 w 298767"/>
                <a:gd name="connsiteY1721" fmla="*/ 429749 h 558181"/>
                <a:gd name="connsiteX1722" fmla="*/ 253352 w 298767"/>
                <a:gd name="connsiteY1722" fmla="*/ 426611 h 558181"/>
                <a:gd name="connsiteX1723" fmla="*/ 249944 w 298767"/>
                <a:gd name="connsiteY1723" fmla="*/ 425237 h 558181"/>
                <a:gd name="connsiteX1724" fmla="*/ 246766 w 298767"/>
                <a:gd name="connsiteY1724" fmla="*/ 424115 h 558181"/>
                <a:gd name="connsiteX1725" fmla="*/ 245965 w 298767"/>
                <a:gd name="connsiteY1725" fmla="*/ 423840 h 558181"/>
                <a:gd name="connsiteX1726" fmla="*/ 245554 w 298767"/>
                <a:gd name="connsiteY1726" fmla="*/ 423726 h 558181"/>
                <a:gd name="connsiteX1727" fmla="*/ 245508 w 298767"/>
                <a:gd name="connsiteY1727" fmla="*/ 423726 h 558181"/>
                <a:gd name="connsiteX1728" fmla="*/ 245508 w 298767"/>
                <a:gd name="connsiteY1728" fmla="*/ 423703 h 558181"/>
                <a:gd name="connsiteX1729" fmla="*/ 245234 w 298767"/>
                <a:gd name="connsiteY1729" fmla="*/ 423657 h 558181"/>
                <a:gd name="connsiteX1730" fmla="*/ 245211 w 298767"/>
                <a:gd name="connsiteY1730" fmla="*/ 423657 h 558181"/>
                <a:gd name="connsiteX1731" fmla="*/ 245097 w 298767"/>
                <a:gd name="connsiteY1731" fmla="*/ 423611 h 558181"/>
                <a:gd name="connsiteX1732" fmla="*/ 244914 w 298767"/>
                <a:gd name="connsiteY1732" fmla="*/ 423565 h 558181"/>
                <a:gd name="connsiteX1733" fmla="*/ 243290 w 298767"/>
                <a:gd name="connsiteY1733" fmla="*/ 423130 h 558181"/>
                <a:gd name="connsiteX1734" fmla="*/ 240043 w 298767"/>
                <a:gd name="connsiteY1734" fmla="*/ 422260 h 558181"/>
                <a:gd name="connsiteX1735" fmla="*/ 236773 w 298767"/>
                <a:gd name="connsiteY1735" fmla="*/ 421458 h 558181"/>
                <a:gd name="connsiteX1736" fmla="*/ 233114 w 298767"/>
                <a:gd name="connsiteY1736" fmla="*/ 420863 h 558181"/>
                <a:gd name="connsiteX1737" fmla="*/ 229798 w 298767"/>
                <a:gd name="connsiteY1737" fmla="*/ 420336 h 558181"/>
                <a:gd name="connsiteX1738" fmla="*/ 226505 w 298767"/>
                <a:gd name="connsiteY1738" fmla="*/ 419878 h 558181"/>
                <a:gd name="connsiteX1739" fmla="*/ 220376 w 298767"/>
                <a:gd name="connsiteY1739" fmla="*/ 419100 h 558181"/>
                <a:gd name="connsiteX1740" fmla="*/ 217335 w 298767"/>
                <a:gd name="connsiteY1740" fmla="*/ 418504 h 558181"/>
                <a:gd name="connsiteX1741" fmla="*/ 214271 w 298767"/>
                <a:gd name="connsiteY1741" fmla="*/ 417771 h 558181"/>
                <a:gd name="connsiteX1742" fmla="*/ 213127 w 298767"/>
                <a:gd name="connsiteY1742" fmla="*/ 417428 h 558181"/>
                <a:gd name="connsiteX1743" fmla="*/ 211664 w 298767"/>
                <a:gd name="connsiteY1743" fmla="*/ 416947 h 558181"/>
                <a:gd name="connsiteX1744" fmla="*/ 210886 w 298767"/>
                <a:gd name="connsiteY1744" fmla="*/ 416672 h 558181"/>
                <a:gd name="connsiteX1745" fmla="*/ 210200 w 298767"/>
                <a:gd name="connsiteY1745" fmla="*/ 416420 h 558181"/>
                <a:gd name="connsiteX1746" fmla="*/ 208897 w 298767"/>
                <a:gd name="connsiteY1746" fmla="*/ 415916 h 558181"/>
                <a:gd name="connsiteX1747" fmla="*/ 207685 w 298767"/>
                <a:gd name="connsiteY1747" fmla="*/ 415321 h 558181"/>
                <a:gd name="connsiteX1748" fmla="*/ 207319 w 298767"/>
                <a:gd name="connsiteY1748" fmla="*/ 415138 h 558181"/>
                <a:gd name="connsiteX1749" fmla="*/ 207227 w 298767"/>
                <a:gd name="connsiteY1749" fmla="*/ 415092 h 558181"/>
                <a:gd name="connsiteX1750" fmla="*/ 206884 w 298767"/>
                <a:gd name="connsiteY1750" fmla="*/ 414954 h 558181"/>
                <a:gd name="connsiteX1751" fmla="*/ 206862 w 298767"/>
                <a:gd name="connsiteY1751" fmla="*/ 414954 h 558181"/>
                <a:gd name="connsiteX1752" fmla="*/ 206770 w 298767"/>
                <a:gd name="connsiteY1752" fmla="*/ 414863 h 558181"/>
                <a:gd name="connsiteX1753" fmla="*/ 206359 w 298767"/>
                <a:gd name="connsiteY1753" fmla="*/ 414634 h 558181"/>
                <a:gd name="connsiteX1754" fmla="*/ 205947 w 298767"/>
                <a:gd name="connsiteY1754" fmla="*/ 414451 h 558181"/>
                <a:gd name="connsiteX1755" fmla="*/ 205673 w 298767"/>
                <a:gd name="connsiteY1755" fmla="*/ 414313 h 558181"/>
                <a:gd name="connsiteX1756" fmla="*/ 205307 w 298767"/>
                <a:gd name="connsiteY1756" fmla="*/ 414061 h 558181"/>
                <a:gd name="connsiteX1757" fmla="*/ 204072 w 298767"/>
                <a:gd name="connsiteY1757" fmla="*/ 413351 h 558181"/>
                <a:gd name="connsiteX1758" fmla="*/ 200001 w 298767"/>
                <a:gd name="connsiteY1758" fmla="*/ 410420 h 558181"/>
                <a:gd name="connsiteX1759" fmla="*/ 195771 w 298767"/>
                <a:gd name="connsiteY1759" fmla="*/ 407397 h 558181"/>
                <a:gd name="connsiteX1760" fmla="*/ 200985 w 298767"/>
                <a:gd name="connsiteY1760" fmla="*/ 405885 h 558181"/>
                <a:gd name="connsiteX1761" fmla="*/ 212098 w 298767"/>
                <a:gd name="connsiteY1761" fmla="*/ 402633 h 558181"/>
                <a:gd name="connsiteX1762" fmla="*/ 223121 w 298767"/>
                <a:gd name="connsiteY1762" fmla="*/ 400091 h 558181"/>
                <a:gd name="connsiteX1763" fmla="*/ 225979 w 298767"/>
                <a:gd name="connsiteY1763" fmla="*/ 399587 h 558181"/>
                <a:gd name="connsiteX1764" fmla="*/ 227397 w 298767"/>
                <a:gd name="connsiteY1764" fmla="*/ 399335 h 558181"/>
                <a:gd name="connsiteX1765" fmla="*/ 227763 w 298767"/>
                <a:gd name="connsiteY1765" fmla="*/ 399290 h 558181"/>
                <a:gd name="connsiteX1766" fmla="*/ 227900 w 298767"/>
                <a:gd name="connsiteY1766" fmla="*/ 399290 h 558181"/>
                <a:gd name="connsiteX1767" fmla="*/ 227968 w 298767"/>
                <a:gd name="connsiteY1767" fmla="*/ 399267 h 558181"/>
                <a:gd name="connsiteX1768" fmla="*/ 228654 w 298767"/>
                <a:gd name="connsiteY1768" fmla="*/ 399221 h 558181"/>
                <a:gd name="connsiteX1769" fmla="*/ 231445 w 298767"/>
                <a:gd name="connsiteY1769" fmla="*/ 398992 h 558181"/>
                <a:gd name="connsiteX1770" fmla="*/ 234234 w 298767"/>
                <a:gd name="connsiteY1770" fmla="*/ 398923 h 558181"/>
                <a:gd name="connsiteX1771" fmla="*/ 239654 w 298767"/>
                <a:gd name="connsiteY1771" fmla="*/ 399221 h 558181"/>
                <a:gd name="connsiteX1772" fmla="*/ 242512 w 298767"/>
                <a:gd name="connsiteY1772" fmla="*/ 399702 h 558181"/>
                <a:gd name="connsiteX1773" fmla="*/ 243244 w 298767"/>
                <a:gd name="connsiteY1773" fmla="*/ 399839 h 558181"/>
                <a:gd name="connsiteX1774" fmla="*/ 243816 w 298767"/>
                <a:gd name="connsiteY1774" fmla="*/ 399977 h 558181"/>
                <a:gd name="connsiteX1775" fmla="*/ 245165 w 298767"/>
                <a:gd name="connsiteY1775" fmla="*/ 400343 h 558181"/>
                <a:gd name="connsiteX1776" fmla="*/ 250402 w 298767"/>
                <a:gd name="connsiteY1776" fmla="*/ 402107 h 558181"/>
                <a:gd name="connsiteX1777" fmla="*/ 255387 w 298767"/>
                <a:gd name="connsiteY1777" fmla="*/ 404626 h 558181"/>
                <a:gd name="connsiteX1778" fmla="*/ 264603 w 298767"/>
                <a:gd name="connsiteY1778" fmla="*/ 411244 h 558181"/>
                <a:gd name="connsiteX1779" fmla="*/ 269154 w 298767"/>
                <a:gd name="connsiteY1779" fmla="*/ 414840 h 558181"/>
                <a:gd name="connsiteX1780" fmla="*/ 270297 w 298767"/>
                <a:gd name="connsiteY1780" fmla="*/ 415733 h 558181"/>
                <a:gd name="connsiteX1781" fmla="*/ 271509 w 298767"/>
                <a:gd name="connsiteY1781" fmla="*/ 416626 h 558181"/>
                <a:gd name="connsiteX1782" fmla="*/ 273933 w 298767"/>
                <a:gd name="connsiteY1782" fmla="*/ 418298 h 558181"/>
                <a:gd name="connsiteX1783" fmla="*/ 278872 w 298767"/>
                <a:gd name="connsiteY1783" fmla="*/ 421481 h 558181"/>
                <a:gd name="connsiteX1784" fmla="*/ 283972 w 298767"/>
                <a:gd name="connsiteY1784" fmla="*/ 424344 h 558181"/>
                <a:gd name="connsiteX1785" fmla="*/ 286579 w 298767"/>
                <a:gd name="connsiteY1785" fmla="*/ 425626 h 558181"/>
                <a:gd name="connsiteX1786" fmla="*/ 289300 w 298767"/>
                <a:gd name="connsiteY1786" fmla="*/ 426772 h 558181"/>
                <a:gd name="connsiteX1787" fmla="*/ 289986 w 298767"/>
                <a:gd name="connsiteY1787" fmla="*/ 427047 h 558181"/>
                <a:gd name="connsiteX1788" fmla="*/ 290146 w 298767"/>
                <a:gd name="connsiteY1788" fmla="*/ 427115 h 558181"/>
                <a:gd name="connsiteX1789" fmla="*/ 290260 w 298767"/>
                <a:gd name="connsiteY1789" fmla="*/ 427161 h 558181"/>
                <a:gd name="connsiteX1790" fmla="*/ 290352 w 298767"/>
                <a:gd name="connsiteY1790" fmla="*/ 427207 h 558181"/>
                <a:gd name="connsiteX1791" fmla="*/ 290695 w 298767"/>
                <a:gd name="connsiteY1791" fmla="*/ 427299 h 558181"/>
                <a:gd name="connsiteX1792" fmla="*/ 292067 w 298767"/>
                <a:gd name="connsiteY1792" fmla="*/ 427734 h 558181"/>
                <a:gd name="connsiteX1793" fmla="*/ 294948 w 298767"/>
                <a:gd name="connsiteY1793" fmla="*/ 428443 h 558181"/>
                <a:gd name="connsiteX1794" fmla="*/ 298767 w 298767"/>
                <a:gd name="connsiteY1794" fmla="*/ 429428 h 558181"/>
                <a:gd name="connsiteX1795" fmla="*/ 293988 w 298767"/>
                <a:gd name="connsiteY1795" fmla="*/ 426588 h 55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Lst>
              <a:rect l="l" t="t" r="r" b="b"/>
              <a:pathLst>
                <a:path w="298767" h="558181">
                  <a:moveTo>
                    <a:pt x="293965" y="427023"/>
                  </a:moveTo>
                  <a:cubicBezTo>
                    <a:pt x="293782" y="426886"/>
                    <a:pt x="293462" y="426703"/>
                    <a:pt x="293393" y="426657"/>
                  </a:cubicBezTo>
                  <a:lnTo>
                    <a:pt x="292776" y="426199"/>
                  </a:lnTo>
                  <a:lnTo>
                    <a:pt x="291541" y="425306"/>
                  </a:lnTo>
                  <a:lnTo>
                    <a:pt x="290398" y="424413"/>
                  </a:lnTo>
                  <a:lnTo>
                    <a:pt x="289209" y="423451"/>
                  </a:lnTo>
                  <a:cubicBezTo>
                    <a:pt x="289048" y="423313"/>
                    <a:pt x="288728" y="423084"/>
                    <a:pt x="288682" y="423039"/>
                  </a:cubicBezTo>
                  <a:lnTo>
                    <a:pt x="288111" y="422535"/>
                  </a:lnTo>
                  <a:lnTo>
                    <a:pt x="285824" y="420496"/>
                  </a:lnTo>
                  <a:lnTo>
                    <a:pt x="281479" y="416329"/>
                  </a:lnTo>
                  <a:cubicBezTo>
                    <a:pt x="280176" y="415046"/>
                    <a:pt x="278804" y="413489"/>
                    <a:pt x="277409" y="412000"/>
                  </a:cubicBezTo>
                  <a:lnTo>
                    <a:pt x="276357" y="410901"/>
                  </a:lnTo>
                  <a:lnTo>
                    <a:pt x="275831" y="410328"/>
                  </a:lnTo>
                  <a:cubicBezTo>
                    <a:pt x="275831" y="410328"/>
                    <a:pt x="275717" y="410214"/>
                    <a:pt x="275899" y="410397"/>
                  </a:cubicBezTo>
                  <a:lnTo>
                    <a:pt x="275876" y="410397"/>
                  </a:lnTo>
                  <a:cubicBezTo>
                    <a:pt x="275876" y="410397"/>
                    <a:pt x="275808" y="410282"/>
                    <a:pt x="275808" y="410282"/>
                  </a:cubicBezTo>
                  <a:lnTo>
                    <a:pt x="275442" y="409847"/>
                  </a:lnTo>
                  <a:lnTo>
                    <a:pt x="273452" y="407557"/>
                  </a:lnTo>
                  <a:lnTo>
                    <a:pt x="269474" y="402931"/>
                  </a:lnTo>
                  <a:lnTo>
                    <a:pt x="267255" y="400595"/>
                  </a:lnTo>
                  <a:lnTo>
                    <a:pt x="266730" y="400022"/>
                  </a:lnTo>
                  <a:lnTo>
                    <a:pt x="266455" y="399748"/>
                  </a:lnTo>
                  <a:lnTo>
                    <a:pt x="266387" y="399656"/>
                  </a:lnTo>
                  <a:lnTo>
                    <a:pt x="266204" y="399496"/>
                  </a:lnTo>
                  <a:lnTo>
                    <a:pt x="266066" y="399359"/>
                  </a:lnTo>
                  <a:lnTo>
                    <a:pt x="264946" y="398351"/>
                  </a:lnTo>
                  <a:lnTo>
                    <a:pt x="263825" y="397320"/>
                  </a:lnTo>
                  <a:lnTo>
                    <a:pt x="263276" y="396816"/>
                  </a:lnTo>
                  <a:lnTo>
                    <a:pt x="262522" y="396221"/>
                  </a:lnTo>
                  <a:lnTo>
                    <a:pt x="259961" y="394205"/>
                  </a:lnTo>
                  <a:cubicBezTo>
                    <a:pt x="259092" y="393518"/>
                    <a:pt x="258131" y="392992"/>
                    <a:pt x="257217" y="392373"/>
                  </a:cubicBezTo>
                  <a:cubicBezTo>
                    <a:pt x="256325" y="391732"/>
                    <a:pt x="255387" y="391137"/>
                    <a:pt x="254312" y="390633"/>
                  </a:cubicBezTo>
                  <a:lnTo>
                    <a:pt x="251179" y="389052"/>
                  </a:lnTo>
                  <a:lnTo>
                    <a:pt x="248344" y="387953"/>
                  </a:lnTo>
                  <a:lnTo>
                    <a:pt x="246926" y="387404"/>
                  </a:lnTo>
                  <a:lnTo>
                    <a:pt x="245119" y="386877"/>
                  </a:lnTo>
                  <a:lnTo>
                    <a:pt x="241918" y="385984"/>
                  </a:lnTo>
                  <a:lnTo>
                    <a:pt x="238671" y="385389"/>
                  </a:lnTo>
                  <a:cubicBezTo>
                    <a:pt x="237573" y="385182"/>
                    <a:pt x="236498" y="384999"/>
                    <a:pt x="235309" y="384930"/>
                  </a:cubicBezTo>
                  <a:cubicBezTo>
                    <a:pt x="234166" y="384839"/>
                    <a:pt x="232999" y="384724"/>
                    <a:pt x="231856" y="384656"/>
                  </a:cubicBezTo>
                  <a:cubicBezTo>
                    <a:pt x="230759" y="384587"/>
                    <a:pt x="229798" y="384656"/>
                    <a:pt x="228769" y="384633"/>
                  </a:cubicBezTo>
                  <a:lnTo>
                    <a:pt x="227260" y="384633"/>
                  </a:lnTo>
                  <a:cubicBezTo>
                    <a:pt x="227260" y="384633"/>
                    <a:pt x="226894" y="384656"/>
                    <a:pt x="226894" y="384656"/>
                  </a:cubicBezTo>
                  <a:lnTo>
                    <a:pt x="226459" y="384656"/>
                  </a:lnTo>
                  <a:cubicBezTo>
                    <a:pt x="226459" y="384656"/>
                    <a:pt x="226253" y="384701"/>
                    <a:pt x="226253" y="384701"/>
                  </a:cubicBezTo>
                  <a:lnTo>
                    <a:pt x="225453" y="384770"/>
                  </a:lnTo>
                  <a:lnTo>
                    <a:pt x="222206" y="385137"/>
                  </a:lnTo>
                  <a:cubicBezTo>
                    <a:pt x="220079" y="385389"/>
                    <a:pt x="217793" y="385549"/>
                    <a:pt x="215757" y="385892"/>
                  </a:cubicBezTo>
                  <a:lnTo>
                    <a:pt x="209812" y="387037"/>
                  </a:lnTo>
                  <a:lnTo>
                    <a:pt x="208325" y="387358"/>
                  </a:lnTo>
                  <a:lnTo>
                    <a:pt x="207594" y="387495"/>
                  </a:lnTo>
                  <a:lnTo>
                    <a:pt x="206930" y="387656"/>
                  </a:lnTo>
                  <a:lnTo>
                    <a:pt x="206565" y="387770"/>
                  </a:lnTo>
                  <a:lnTo>
                    <a:pt x="203637" y="388549"/>
                  </a:lnTo>
                  <a:lnTo>
                    <a:pt x="197783" y="390152"/>
                  </a:lnTo>
                  <a:cubicBezTo>
                    <a:pt x="193918" y="391205"/>
                    <a:pt x="189963" y="392396"/>
                    <a:pt x="186189" y="393358"/>
                  </a:cubicBezTo>
                  <a:cubicBezTo>
                    <a:pt x="184268" y="393862"/>
                    <a:pt x="182439" y="394434"/>
                    <a:pt x="180472" y="394916"/>
                  </a:cubicBezTo>
                  <a:lnTo>
                    <a:pt x="174595" y="396335"/>
                  </a:lnTo>
                  <a:cubicBezTo>
                    <a:pt x="172880" y="396794"/>
                    <a:pt x="170914" y="397114"/>
                    <a:pt x="169084" y="397503"/>
                  </a:cubicBezTo>
                  <a:lnTo>
                    <a:pt x="166294" y="398076"/>
                  </a:lnTo>
                  <a:lnTo>
                    <a:pt x="163299" y="398511"/>
                  </a:lnTo>
                  <a:lnTo>
                    <a:pt x="160303" y="398946"/>
                  </a:lnTo>
                  <a:lnTo>
                    <a:pt x="158816" y="399152"/>
                  </a:lnTo>
                  <a:lnTo>
                    <a:pt x="158496" y="399221"/>
                  </a:lnTo>
                  <a:lnTo>
                    <a:pt x="158314" y="399221"/>
                  </a:lnTo>
                  <a:cubicBezTo>
                    <a:pt x="158314" y="399221"/>
                    <a:pt x="157628" y="399290"/>
                    <a:pt x="157628" y="399290"/>
                  </a:cubicBezTo>
                  <a:lnTo>
                    <a:pt x="152162" y="399679"/>
                  </a:lnTo>
                  <a:lnTo>
                    <a:pt x="146125" y="399519"/>
                  </a:lnTo>
                  <a:lnTo>
                    <a:pt x="145416" y="399519"/>
                  </a:lnTo>
                  <a:cubicBezTo>
                    <a:pt x="145416" y="399519"/>
                    <a:pt x="145324" y="399496"/>
                    <a:pt x="145324" y="399496"/>
                  </a:cubicBezTo>
                  <a:lnTo>
                    <a:pt x="145004" y="399450"/>
                  </a:lnTo>
                  <a:lnTo>
                    <a:pt x="143701" y="399290"/>
                  </a:lnTo>
                  <a:lnTo>
                    <a:pt x="141094" y="398946"/>
                  </a:lnTo>
                  <a:cubicBezTo>
                    <a:pt x="140248" y="398900"/>
                    <a:pt x="139242" y="398603"/>
                    <a:pt x="138259" y="398351"/>
                  </a:cubicBezTo>
                  <a:lnTo>
                    <a:pt x="135331" y="397618"/>
                  </a:lnTo>
                  <a:lnTo>
                    <a:pt x="134965" y="397526"/>
                  </a:lnTo>
                  <a:lnTo>
                    <a:pt x="134851" y="397481"/>
                  </a:lnTo>
                  <a:lnTo>
                    <a:pt x="134302" y="397274"/>
                  </a:lnTo>
                  <a:lnTo>
                    <a:pt x="133136" y="396839"/>
                  </a:lnTo>
                  <a:cubicBezTo>
                    <a:pt x="132313" y="396496"/>
                    <a:pt x="131558" y="396335"/>
                    <a:pt x="130689" y="395900"/>
                  </a:cubicBezTo>
                  <a:cubicBezTo>
                    <a:pt x="130506" y="395809"/>
                    <a:pt x="130346" y="395717"/>
                    <a:pt x="130163" y="395625"/>
                  </a:cubicBezTo>
                  <a:lnTo>
                    <a:pt x="128448" y="393244"/>
                  </a:lnTo>
                  <a:lnTo>
                    <a:pt x="127327" y="391686"/>
                  </a:lnTo>
                  <a:lnTo>
                    <a:pt x="127190" y="391480"/>
                  </a:lnTo>
                  <a:lnTo>
                    <a:pt x="127145" y="391434"/>
                  </a:lnTo>
                  <a:lnTo>
                    <a:pt x="126939" y="391068"/>
                  </a:lnTo>
                  <a:lnTo>
                    <a:pt x="126436" y="390221"/>
                  </a:lnTo>
                  <a:lnTo>
                    <a:pt x="124492" y="387083"/>
                  </a:lnTo>
                  <a:cubicBezTo>
                    <a:pt x="123829" y="386030"/>
                    <a:pt x="123188" y="384930"/>
                    <a:pt x="122571" y="383808"/>
                  </a:cubicBezTo>
                  <a:lnTo>
                    <a:pt x="122137" y="383075"/>
                  </a:lnTo>
                  <a:lnTo>
                    <a:pt x="121702" y="382228"/>
                  </a:lnTo>
                  <a:lnTo>
                    <a:pt x="120810" y="380511"/>
                  </a:lnTo>
                  <a:lnTo>
                    <a:pt x="119118" y="377235"/>
                  </a:lnTo>
                  <a:lnTo>
                    <a:pt x="116900" y="371922"/>
                  </a:lnTo>
                  <a:cubicBezTo>
                    <a:pt x="116168" y="370113"/>
                    <a:pt x="115619" y="368533"/>
                    <a:pt x="114979" y="366563"/>
                  </a:cubicBezTo>
                  <a:lnTo>
                    <a:pt x="114522" y="365166"/>
                  </a:lnTo>
                  <a:lnTo>
                    <a:pt x="114179" y="363884"/>
                  </a:lnTo>
                  <a:lnTo>
                    <a:pt x="113447" y="361136"/>
                  </a:lnTo>
                  <a:cubicBezTo>
                    <a:pt x="113218" y="360220"/>
                    <a:pt x="112944" y="359303"/>
                    <a:pt x="112761" y="358364"/>
                  </a:cubicBezTo>
                  <a:lnTo>
                    <a:pt x="112235" y="355547"/>
                  </a:lnTo>
                  <a:cubicBezTo>
                    <a:pt x="111869" y="353693"/>
                    <a:pt x="111526" y="351792"/>
                    <a:pt x="111366" y="349914"/>
                  </a:cubicBezTo>
                  <a:cubicBezTo>
                    <a:pt x="111206" y="348036"/>
                    <a:pt x="110863" y="346272"/>
                    <a:pt x="110817" y="344234"/>
                  </a:cubicBezTo>
                  <a:lnTo>
                    <a:pt x="110680" y="341280"/>
                  </a:lnTo>
                  <a:lnTo>
                    <a:pt x="110611" y="339791"/>
                  </a:lnTo>
                  <a:lnTo>
                    <a:pt x="110611" y="339058"/>
                  </a:lnTo>
                  <a:cubicBezTo>
                    <a:pt x="110611" y="339058"/>
                    <a:pt x="110588" y="338944"/>
                    <a:pt x="110588" y="338944"/>
                  </a:cubicBezTo>
                  <a:cubicBezTo>
                    <a:pt x="110588" y="338921"/>
                    <a:pt x="110588" y="338806"/>
                    <a:pt x="110588" y="338806"/>
                  </a:cubicBezTo>
                  <a:lnTo>
                    <a:pt x="110588" y="338463"/>
                  </a:lnTo>
                  <a:cubicBezTo>
                    <a:pt x="110588" y="338463"/>
                    <a:pt x="110680" y="332715"/>
                    <a:pt x="110680" y="332715"/>
                  </a:cubicBezTo>
                  <a:cubicBezTo>
                    <a:pt x="110909" y="328867"/>
                    <a:pt x="111160" y="324997"/>
                    <a:pt x="111686" y="321195"/>
                  </a:cubicBezTo>
                  <a:lnTo>
                    <a:pt x="112029" y="318332"/>
                  </a:lnTo>
                  <a:lnTo>
                    <a:pt x="112967" y="312470"/>
                  </a:lnTo>
                  <a:lnTo>
                    <a:pt x="113195" y="311050"/>
                  </a:lnTo>
                  <a:lnTo>
                    <a:pt x="113493" y="309607"/>
                  </a:lnTo>
                  <a:lnTo>
                    <a:pt x="115802" y="298133"/>
                  </a:lnTo>
                  <a:lnTo>
                    <a:pt x="118409" y="286591"/>
                  </a:lnTo>
                  <a:cubicBezTo>
                    <a:pt x="119324" y="282766"/>
                    <a:pt x="120101" y="278804"/>
                    <a:pt x="120902" y="274911"/>
                  </a:cubicBezTo>
                  <a:cubicBezTo>
                    <a:pt x="121725" y="270995"/>
                    <a:pt x="122548" y="267079"/>
                    <a:pt x="123097" y="263186"/>
                  </a:cubicBezTo>
                  <a:cubicBezTo>
                    <a:pt x="123692" y="259223"/>
                    <a:pt x="124401" y="255490"/>
                    <a:pt x="124926" y="251391"/>
                  </a:cubicBezTo>
                  <a:lnTo>
                    <a:pt x="125567" y="245414"/>
                  </a:lnTo>
                  <a:cubicBezTo>
                    <a:pt x="125727" y="243421"/>
                    <a:pt x="125841" y="241406"/>
                    <a:pt x="125955" y="239413"/>
                  </a:cubicBezTo>
                  <a:cubicBezTo>
                    <a:pt x="126322" y="231283"/>
                    <a:pt x="126276" y="223405"/>
                    <a:pt x="125361" y="215367"/>
                  </a:cubicBezTo>
                  <a:cubicBezTo>
                    <a:pt x="125201" y="213855"/>
                    <a:pt x="124995" y="212321"/>
                    <a:pt x="124766" y="210786"/>
                  </a:cubicBezTo>
                  <a:lnTo>
                    <a:pt x="125864" y="212687"/>
                  </a:lnTo>
                  <a:lnTo>
                    <a:pt x="128883" y="217748"/>
                  </a:lnTo>
                  <a:cubicBezTo>
                    <a:pt x="130872" y="221115"/>
                    <a:pt x="132930" y="224413"/>
                    <a:pt x="134965" y="227756"/>
                  </a:cubicBezTo>
                  <a:cubicBezTo>
                    <a:pt x="139036" y="234421"/>
                    <a:pt x="143175" y="241039"/>
                    <a:pt x="147382" y="247635"/>
                  </a:cubicBezTo>
                  <a:lnTo>
                    <a:pt x="153534" y="257506"/>
                  </a:lnTo>
                  <a:lnTo>
                    <a:pt x="159640" y="267491"/>
                  </a:lnTo>
                  <a:lnTo>
                    <a:pt x="162567" y="272300"/>
                  </a:lnTo>
                  <a:cubicBezTo>
                    <a:pt x="162567" y="272300"/>
                    <a:pt x="162567" y="272323"/>
                    <a:pt x="162567" y="272300"/>
                  </a:cubicBezTo>
                  <a:lnTo>
                    <a:pt x="162567" y="272346"/>
                  </a:lnTo>
                  <a:cubicBezTo>
                    <a:pt x="162567" y="272346"/>
                    <a:pt x="162635" y="272415"/>
                    <a:pt x="162635" y="272415"/>
                  </a:cubicBezTo>
                  <a:lnTo>
                    <a:pt x="162818" y="272758"/>
                  </a:lnTo>
                  <a:lnTo>
                    <a:pt x="163161" y="273400"/>
                  </a:lnTo>
                  <a:lnTo>
                    <a:pt x="163847" y="274682"/>
                  </a:lnTo>
                  <a:lnTo>
                    <a:pt x="165242" y="277247"/>
                  </a:lnTo>
                  <a:lnTo>
                    <a:pt x="166637" y="279812"/>
                  </a:lnTo>
                  <a:lnTo>
                    <a:pt x="166798" y="280132"/>
                  </a:lnTo>
                  <a:lnTo>
                    <a:pt x="166798" y="280132"/>
                  </a:lnTo>
                  <a:cubicBezTo>
                    <a:pt x="166798" y="280132"/>
                    <a:pt x="166798" y="280201"/>
                    <a:pt x="166798" y="280201"/>
                  </a:cubicBezTo>
                  <a:lnTo>
                    <a:pt x="166843" y="280293"/>
                  </a:lnTo>
                  <a:lnTo>
                    <a:pt x="167141" y="280957"/>
                  </a:lnTo>
                  <a:lnTo>
                    <a:pt x="167758" y="282262"/>
                  </a:lnTo>
                  <a:lnTo>
                    <a:pt x="170250" y="287575"/>
                  </a:lnTo>
                  <a:lnTo>
                    <a:pt x="170479" y="288034"/>
                  </a:lnTo>
                  <a:lnTo>
                    <a:pt x="170479" y="288034"/>
                  </a:lnTo>
                  <a:lnTo>
                    <a:pt x="170548" y="288217"/>
                  </a:lnTo>
                  <a:lnTo>
                    <a:pt x="170685" y="288537"/>
                  </a:lnTo>
                  <a:lnTo>
                    <a:pt x="171211" y="289843"/>
                  </a:lnTo>
                  <a:lnTo>
                    <a:pt x="172309" y="292454"/>
                  </a:lnTo>
                  <a:cubicBezTo>
                    <a:pt x="173040" y="294194"/>
                    <a:pt x="173772" y="295935"/>
                    <a:pt x="174435" y="297767"/>
                  </a:cubicBezTo>
                  <a:lnTo>
                    <a:pt x="176539" y="303240"/>
                  </a:lnTo>
                  <a:lnTo>
                    <a:pt x="176791" y="303905"/>
                  </a:lnTo>
                  <a:lnTo>
                    <a:pt x="176836" y="304019"/>
                  </a:lnTo>
                  <a:lnTo>
                    <a:pt x="176905" y="304248"/>
                  </a:lnTo>
                  <a:lnTo>
                    <a:pt x="177340" y="305622"/>
                  </a:lnTo>
                  <a:lnTo>
                    <a:pt x="178231" y="308416"/>
                  </a:lnTo>
                  <a:lnTo>
                    <a:pt x="178894" y="310454"/>
                  </a:lnTo>
                  <a:cubicBezTo>
                    <a:pt x="180678" y="314714"/>
                    <a:pt x="182302" y="319019"/>
                    <a:pt x="183948" y="323348"/>
                  </a:cubicBezTo>
                  <a:cubicBezTo>
                    <a:pt x="188682" y="335784"/>
                    <a:pt x="191106" y="348792"/>
                    <a:pt x="191975" y="361960"/>
                  </a:cubicBezTo>
                  <a:cubicBezTo>
                    <a:pt x="196548" y="354082"/>
                    <a:pt x="198698" y="344715"/>
                    <a:pt x="199018" y="335394"/>
                  </a:cubicBezTo>
                  <a:lnTo>
                    <a:pt x="198789" y="331867"/>
                  </a:lnTo>
                  <a:lnTo>
                    <a:pt x="198058" y="325340"/>
                  </a:lnTo>
                  <a:lnTo>
                    <a:pt x="197966" y="324562"/>
                  </a:lnTo>
                  <a:lnTo>
                    <a:pt x="197920" y="324172"/>
                  </a:lnTo>
                  <a:lnTo>
                    <a:pt x="197829" y="323623"/>
                  </a:lnTo>
                  <a:lnTo>
                    <a:pt x="197554" y="322066"/>
                  </a:lnTo>
                  <a:lnTo>
                    <a:pt x="197006" y="318951"/>
                  </a:lnTo>
                  <a:lnTo>
                    <a:pt x="196411" y="315699"/>
                  </a:lnTo>
                  <a:lnTo>
                    <a:pt x="195725" y="312584"/>
                  </a:lnTo>
                  <a:lnTo>
                    <a:pt x="195565" y="311851"/>
                  </a:lnTo>
                  <a:lnTo>
                    <a:pt x="197440" y="313157"/>
                  </a:lnTo>
                  <a:lnTo>
                    <a:pt x="198378" y="313798"/>
                  </a:lnTo>
                  <a:lnTo>
                    <a:pt x="199361" y="314531"/>
                  </a:lnTo>
                  <a:lnTo>
                    <a:pt x="201328" y="315974"/>
                  </a:lnTo>
                  <a:lnTo>
                    <a:pt x="202311" y="316706"/>
                  </a:lnTo>
                  <a:lnTo>
                    <a:pt x="202745" y="317004"/>
                  </a:lnTo>
                  <a:lnTo>
                    <a:pt x="203203" y="317393"/>
                  </a:lnTo>
                  <a:lnTo>
                    <a:pt x="204140" y="318172"/>
                  </a:lnTo>
                  <a:lnTo>
                    <a:pt x="204621" y="318562"/>
                  </a:lnTo>
                  <a:lnTo>
                    <a:pt x="204735" y="318653"/>
                  </a:lnTo>
                  <a:lnTo>
                    <a:pt x="204803" y="318699"/>
                  </a:lnTo>
                  <a:lnTo>
                    <a:pt x="204803" y="318699"/>
                  </a:lnTo>
                  <a:cubicBezTo>
                    <a:pt x="204803" y="318699"/>
                    <a:pt x="204918" y="318836"/>
                    <a:pt x="204918" y="318836"/>
                  </a:cubicBezTo>
                  <a:lnTo>
                    <a:pt x="206633" y="320485"/>
                  </a:lnTo>
                  <a:lnTo>
                    <a:pt x="206496" y="320325"/>
                  </a:lnTo>
                  <a:lnTo>
                    <a:pt x="208325" y="322432"/>
                  </a:lnTo>
                  <a:lnTo>
                    <a:pt x="208234" y="322294"/>
                  </a:lnTo>
                  <a:lnTo>
                    <a:pt x="209903" y="324470"/>
                  </a:lnTo>
                  <a:lnTo>
                    <a:pt x="210704" y="325684"/>
                  </a:lnTo>
                  <a:cubicBezTo>
                    <a:pt x="210932" y="326050"/>
                    <a:pt x="211298" y="326577"/>
                    <a:pt x="211435" y="326829"/>
                  </a:cubicBezTo>
                  <a:lnTo>
                    <a:pt x="212167" y="328066"/>
                  </a:lnTo>
                  <a:lnTo>
                    <a:pt x="212533" y="328707"/>
                  </a:lnTo>
                  <a:cubicBezTo>
                    <a:pt x="212533" y="328707"/>
                    <a:pt x="212739" y="329073"/>
                    <a:pt x="212807" y="329233"/>
                  </a:cubicBezTo>
                  <a:lnTo>
                    <a:pt x="214111" y="331822"/>
                  </a:lnTo>
                  <a:lnTo>
                    <a:pt x="214728" y="333012"/>
                  </a:lnTo>
                  <a:lnTo>
                    <a:pt x="215277" y="334341"/>
                  </a:lnTo>
                  <a:lnTo>
                    <a:pt x="216397" y="337020"/>
                  </a:lnTo>
                  <a:lnTo>
                    <a:pt x="217518" y="339700"/>
                  </a:lnTo>
                  <a:lnTo>
                    <a:pt x="218913" y="343707"/>
                  </a:lnTo>
                  <a:lnTo>
                    <a:pt x="219576" y="342333"/>
                  </a:lnTo>
                  <a:cubicBezTo>
                    <a:pt x="219896" y="341692"/>
                    <a:pt x="220171" y="341028"/>
                    <a:pt x="220468" y="340341"/>
                  </a:cubicBezTo>
                  <a:lnTo>
                    <a:pt x="220674" y="339837"/>
                  </a:lnTo>
                  <a:cubicBezTo>
                    <a:pt x="220697" y="339700"/>
                    <a:pt x="220719" y="339791"/>
                    <a:pt x="220788" y="339471"/>
                  </a:cubicBezTo>
                  <a:lnTo>
                    <a:pt x="220857" y="339196"/>
                  </a:lnTo>
                  <a:lnTo>
                    <a:pt x="221154" y="338074"/>
                  </a:lnTo>
                  <a:cubicBezTo>
                    <a:pt x="221360" y="337318"/>
                    <a:pt x="221520" y="336539"/>
                    <a:pt x="221657" y="335761"/>
                  </a:cubicBezTo>
                  <a:lnTo>
                    <a:pt x="221932" y="333585"/>
                  </a:lnTo>
                  <a:lnTo>
                    <a:pt x="222160" y="331455"/>
                  </a:lnTo>
                  <a:lnTo>
                    <a:pt x="222160" y="331409"/>
                  </a:lnTo>
                  <a:cubicBezTo>
                    <a:pt x="222160" y="331409"/>
                    <a:pt x="222069" y="330699"/>
                    <a:pt x="222114" y="331020"/>
                  </a:cubicBezTo>
                  <a:lnTo>
                    <a:pt x="222114" y="331020"/>
                  </a:lnTo>
                  <a:cubicBezTo>
                    <a:pt x="222114" y="331020"/>
                    <a:pt x="222114" y="330928"/>
                    <a:pt x="222114" y="330928"/>
                  </a:cubicBezTo>
                  <a:lnTo>
                    <a:pt x="222114" y="330516"/>
                  </a:lnTo>
                  <a:cubicBezTo>
                    <a:pt x="222114" y="330516"/>
                    <a:pt x="222114" y="329989"/>
                    <a:pt x="222114" y="329989"/>
                  </a:cubicBezTo>
                  <a:lnTo>
                    <a:pt x="222114" y="328890"/>
                  </a:lnTo>
                  <a:cubicBezTo>
                    <a:pt x="222092" y="328180"/>
                    <a:pt x="222046" y="327470"/>
                    <a:pt x="222000" y="326760"/>
                  </a:cubicBezTo>
                  <a:lnTo>
                    <a:pt x="221954" y="325936"/>
                  </a:lnTo>
                  <a:lnTo>
                    <a:pt x="221954" y="325821"/>
                  </a:lnTo>
                  <a:cubicBezTo>
                    <a:pt x="221954" y="325821"/>
                    <a:pt x="221954" y="325753"/>
                    <a:pt x="221954" y="325753"/>
                  </a:cubicBezTo>
                  <a:lnTo>
                    <a:pt x="221954" y="325753"/>
                  </a:lnTo>
                  <a:cubicBezTo>
                    <a:pt x="221909" y="325592"/>
                    <a:pt x="222046" y="326050"/>
                    <a:pt x="221863" y="325409"/>
                  </a:cubicBezTo>
                  <a:lnTo>
                    <a:pt x="221863" y="325363"/>
                  </a:lnTo>
                  <a:lnTo>
                    <a:pt x="221497" y="323256"/>
                  </a:lnTo>
                  <a:lnTo>
                    <a:pt x="221406" y="322707"/>
                  </a:lnTo>
                  <a:lnTo>
                    <a:pt x="221406" y="322592"/>
                  </a:lnTo>
                  <a:cubicBezTo>
                    <a:pt x="221406" y="322592"/>
                    <a:pt x="221383" y="322523"/>
                    <a:pt x="221383" y="322523"/>
                  </a:cubicBezTo>
                  <a:cubicBezTo>
                    <a:pt x="221337" y="322363"/>
                    <a:pt x="221497" y="322867"/>
                    <a:pt x="221268" y="322134"/>
                  </a:cubicBezTo>
                  <a:lnTo>
                    <a:pt x="221268" y="322066"/>
                  </a:lnTo>
                  <a:cubicBezTo>
                    <a:pt x="221268" y="322066"/>
                    <a:pt x="221177" y="321814"/>
                    <a:pt x="221177" y="321814"/>
                  </a:cubicBezTo>
                  <a:lnTo>
                    <a:pt x="220605" y="319753"/>
                  </a:lnTo>
                  <a:lnTo>
                    <a:pt x="220468" y="319249"/>
                  </a:lnTo>
                  <a:lnTo>
                    <a:pt x="220468" y="319203"/>
                  </a:lnTo>
                  <a:cubicBezTo>
                    <a:pt x="220468" y="319203"/>
                    <a:pt x="220468" y="319203"/>
                    <a:pt x="220468" y="319203"/>
                  </a:cubicBezTo>
                  <a:lnTo>
                    <a:pt x="220239" y="318722"/>
                  </a:lnTo>
                  <a:lnTo>
                    <a:pt x="220239" y="318653"/>
                  </a:lnTo>
                  <a:cubicBezTo>
                    <a:pt x="220239" y="318653"/>
                    <a:pt x="220171" y="318539"/>
                    <a:pt x="220171" y="318539"/>
                  </a:cubicBezTo>
                  <a:lnTo>
                    <a:pt x="220079" y="318287"/>
                  </a:lnTo>
                  <a:lnTo>
                    <a:pt x="219690" y="317302"/>
                  </a:lnTo>
                  <a:lnTo>
                    <a:pt x="219279" y="316317"/>
                  </a:lnTo>
                  <a:lnTo>
                    <a:pt x="219073" y="315836"/>
                  </a:lnTo>
                  <a:lnTo>
                    <a:pt x="219073" y="315790"/>
                  </a:lnTo>
                  <a:cubicBezTo>
                    <a:pt x="219073" y="315790"/>
                    <a:pt x="218730" y="315241"/>
                    <a:pt x="218730" y="315241"/>
                  </a:cubicBezTo>
                  <a:lnTo>
                    <a:pt x="218684" y="315172"/>
                  </a:lnTo>
                  <a:lnTo>
                    <a:pt x="218616" y="315058"/>
                  </a:lnTo>
                  <a:lnTo>
                    <a:pt x="218479" y="314828"/>
                  </a:lnTo>
                  <a:lnTo>
                    <a:pt x="217450" y="312950"/>
                  </a:lnTo>
                  <a:lnTo>
                    <a:pt x="217198" y="312493"/>
                  </a:lnTo>
                  <a:lnTo>
                    <a:pt x="217198" y="312424"/>
                  </a:lnTo>
                  <a:cubicBezTo>
                    <a:pt x="217198" y="312424"/>
                    <a:pt x="217152" y="312401"/>
                    <a:pt x="217152" y="312401"/>
                  </a:cubicBezTo>
                  <a:lnTo>
                    <a:pt x="217152" y="312401"/>
                  </a:lnTo>
                  <a:cubicBezTo>
                    <a:pt x="217518" y="312836"/>
                    <a:pt x="216649" y="311737"/>
                    <a:pt x="216740" y="311851"/>
                  </a:cubicBezTo>
                  <a:lnTo>
                    <a:pt x="216512" y="311531"/>
                  </a:lnTo>
                  <a:lnTo>
                    <a:pt x="215894" y="310661"/>
                  </a:lnTo>
                  <a:lnTo>
                    <a:pt x="215277" y="309790"/>
                  </a:lnTo>
                  <a:lnTo>
                    <a:pt x="214957" y="309355"/>
                  </a:lnTo>
                  <a:lnTo>
                    <a:pt x="214797" y="309103"/>
                  </a:lnTo>
                  <a:lnTo>
                    <a:pt x="214248" y="308553"/>
                  </a:lnTo>
                  <a:cubicBezTo>
                    <a:pt x="213768" y="308027"/>
                    <a:pt x="213310" y="307500"/>
                    <a:pt x="212807" y="306996"/>
                  </a:cubicBezTo>
                  <a:lnTo>
                    <a:pt x="212441" y="306607"/>
                  </a:lnTo>
                  <a:lnTo>
                    <a:pt x="212258" y="306401"/>
                  </a:lnTo>
                  <a:lnTo>
                    <a:pt x="212167" y="306309"/>
                  </a:lnTo>
                  <a:lnTo>
                    <a:pt x="212121" y="306309"/>
                  </a:lnTo>
                  <a:cubicBezTo>
                    <a:pt x="212121" y="306309"/>
                    <a:pt x="212098" y="306240"/>
                    <a:pt x="212098" y="306240"/>
                  </a:cubicBezTo>
                  <a:lnTo>
                    <a:pt x="211664" y="305874"/>
                  </a:lnTo>
                  <a:lnTo>
                    <a:pt x="210841" y="305187"/>
                  </a:lnTo>
                  <a:lnTo>
                    <a:pt x="209217" y="303836"/>
                  </a:lnTo>
                  <a:lnTo>
                    <a:pt x="207548" y="302507"/>
                  </a:lnTo>
                  <a:lnTo>
                    <a:pt x="207136" y="302164"/>
                  </a:lnTo>
                  <a:lnTo>
                    <a:pt x="206930" y="302004"/>
                  </a:lnTo>
                  <a:lnTo>
                    <a:pt x="206816" y="301935"/>
                  </a:lnTo>
                  <a:lnTo>
                    <a:pt x="206427" y="301637"/>
                  </a:lnTo>
                  <a:cubicBezTo>
                    <a:pt x="206130" y="301454"/>
                    <a:pt x="205833" y="301248"/>
                    <a:pt x="205558" y="301065"/>
                  </a:cubicBezTo>
                  <a:lnTo>
                    <a:pt x="201945" y="298820"/>
                  </a:lnTo>
                  <a:cubicBezTo>
                    <a:pt x="200573" y="298019"/>
                    <a:pt x="199453" y="297378"/>
                    <a:pt x="198149" y="296736"/>
                  </a:cubicBezTo>
                  <a:lnTo>
                    <a:pt x="194399" y="294721"/>
                  </a:lnTo>
                  <a:lnTo>
                    <a:pt x="192524" y="293736"/>
                  </a:lnTo>
                  <a:lnTo>
                    <a:pt x="192295" y="293622"/>
                  </a:lnTo>
                  <a:lnTo>
                    <a:pt x="192181" y="293553"/>
                  </a:lnTo>
                  <a:lnTo>
                    <a:pt x="192112" y="293507"/>
                  </a:lnTo>
                  <a:lnTo>
                    <a:pt x="192112" y="293507"/>
                  </a:lnTo>
                  <a:cubicBezTo>
                    <a:pt x="191929" y="293370"/>
                    <a:pt x="192364" y="293644"/>
                    <a:pt x="192295" y="293622"/>
                  </a:cubicBezTo>
                  <a:lnTo>
                    <a:pt x="192295" y="293622"/>
                  </a:lnTo>
                  <a:lnTo>
                    <a:pt x="191860" y="293324"/>
                  </a:lnTo>
                  <a:lnTo>
                    <a:pt x="190969" y="292752"/>
                  </a:lnTo>
                  <a:lnTo>
                    <a:pt x="190740" y="292614"/>
                  </a:lnTo>
                  <a:lnTo>
                    <a:pt x="190626" y="292545"/>
                  </a:lnTo>
                  <a:lnTo>
                    <a:pt x="190557" y="292500"/>
                  </a:lnTo>
                  <a:lnTo>
                    <a:pt x="190557" y="292500"/>
                  </a:lnTo>
                  <a:cubicBezTo>
                    <a:pt x="190557" y="292500"/>
                    <a:pt x="190557" y="292476"/>
                    <a:pt x="190557" y="292476"/>
                  </a:cubicBezTo>
                  <a:cubicBezTo>
                    <a:pt x="190443" y="292385"/>
                    <a:pt x="190717" y="292614"/>
                    <a:pt x="190671" y="292568"/>
                  </a:cubicBezTo>
                  <a:lnTo>
                    <a:pt x="190237" y="292270"/>
                  </a:lnTo>
                  <a:lnTo>
                    <a:pt x="189757" y="291927"/>
                  </a:lnTo>
                  <a:lnTo>
                    <a:pt x="189391" y="290850"/>
                  </a:lnTo>
                  <a:cubicBezTo>
                    <a:pt x="189002" y="289683"/>
                    <a:pt x="188613" y="288858"/>
                    <a:pt x="188202" y="287827"/>
                  </a:cubicBezTo>
                  <a:lnTo>
                    <a:pt x="185846" y="281965"/>
                  </a:lnTo>
                  <a:lnTo>
                    <a:pt x="185686" y="281598"/>
                  </a:lnTo>
                  <a:lnTo>
                    <a:pt x="185480" y="281117"/>
                  </a:lnTo>
                  <a:lnTo>
                    <a:pt x="185412" y="280957"/>
                  </a:lnTo>
                  <a:lnTo>
                    <a:pt x="185069" y="280247"/>
                  </a:lnTo>
                  <a:lnTo>
                    <a:pt x="184383" y="278850"/>
                  </a:lnTo>
                  <a:lnTo>
                    <a:pt x="183011" y="275987"/>
                  </a:lnTo>
                  <a:lnTo>
                    <a:pt x="181638" y="273148"/>
                  </a:lnTo>
                  <a:lnTo>
                    <a:pt x="181456" y="272804"/>
                  </a:lnTo>
                  <a:lnTo>
                    <a:pt x="181227" y="272346"/>
                  </a:lnTo>
                  <a:lnTo>
                    <a:pt x="180838" y="271659"/>
                  </a:lnTo>
                  <a:lnTo>
                    <a:pt x="180084" y="270285"/>
                  </a:lnTo>
                  <a:lnTo>
                    <a:pt x="179329" y="268865"/>
                  </a:lnTo>
                  <a:lnTo>
                    <a:pt x="178529" y="267445"/>
                  </a:lnTo>
                  <a:cubicBezTo>
                    <a:pt x="177957" y="266506"/>
                    <a:pt x="177568" y="265705"/>
                    <a:pt x="176859" y="264628"/>
                  </a:cubicBezTo>
                  <a:lnTo>
                    <a:pt x="176356" y="263827"/>
                  </a:lnTo>
                  <a:lnTo>
                    <a:pt x="175899" y="263162"/>
                  </a:lnTo>
                  <a:lnTo>
                    <a:pt x="174984" y="261857"/>
                  </a:lnTo>
                  <a:lnTo>
                    <a:pt x="173200" y="259269"/>
                  </a:lnTo>
                  <a:lnTo>
                    <a:pt x="165951" y="248918"/>
                  </a:lnTo>
                  <a:cubicBezTo>
                    <a:pt x="164648" y="247108"/>
                    <a:pt x="163390" y="245505"/>
                    <a:pt x="162087" y="243834"/>
                  </a:cubicBezTo>
                  <a:lnTo>
                    <a:pt x="154357" y="233757"/>
                  </a:lnTo>
                  <a:lnTo>
                    <a:pt x="146377" y="223978"/>
                  </a:lnTo>
                  <a:lnTo>
                    <a:pt x="144387" y="221550"/>
                  </a:lnTo>
                  <a:lnTo>
                    <a:pt x="143358" y="220291"/>
                  </a:lnTo>
                  <a:lnTo>
                    <a:pt x="142329" y="219100"/>
                  </a:lnTo>
                  <a:lnTo>
                    <a:pt x="138236" y="214290"/>
                  </a:lnTo>
                  <a:lnTo>
                    <a:pt x="134119" y="209504"/>
                  </a:lnTo>
                  <a:lnTo>
                    <a:pt x="129889" y="204763"/>
                  </a:lnTo>
                  <a:cubicBezTo>
                    <a:pt x="127373" y="201946"/>
                    <a:pt x="124789" y="199107"/>
                    <a:pt x="122182" y="196336"/>
                  </a:cubicBezTo>
                  <a:cubicBezTo>
                    <a:pt x="121862" y="194824"/>
                    <a:pt x="121519" y="193312"/>
                    <a:pt x="121153" y="191847"/>
                  </a:cubicBezTo>
                  <a:lnTo>
                    <a:pt x="117975" y="180304"/>
                  </a:lnTo>
                  <a:lnTo>
                    <a:pt x="117152" y="177419"/>
                  </a:lnTo>
                  <a:lnTo>
                    <a:pt x="116283" y="174579"/>
                  </a:lnTo>
                  <a:lnTo>
                    <a:pt x="115848" y="173159"/>
                  </a:lnTo>
                  <a:cubicBezTo>
                    <a:pt x="115642" y="172495"/>
                    <a:pt x="115505" y="172174"/>
                    <a:pt x="115322" y="171648"/>
                  </a:cubicBezTo>
                  <a:lnTo>
                    <a:pt x="114316" y="168876"/>
                  </a:lnTo>
                  <a:lnTo>
                    <a:pt x="113310" y="166105"/>
                  </a:lnTo>
                  <a:lnTo>
                    <a:pt x="112807" y="164685"/>
                  </a:lnTo>
                  <a:lnTo>
                    <a:pt x="112555" y="164021"/>
                  </a:lnTo>
                  <a:lnTo>
                    <a:pt x="112509" y="163861"/>
                  </a:lnTo>
                  <a:lnTo>
                    <a:pt x="112395" y="163586"/>
                  </a:lnTo>
                  <a:lnTo>
                    <a:pt x="112235" y="163243"/>
                  </a:lnTo>
                  <a:lnTo>
                    <a:pt x="109697" y="157792"/>
                  </a:lnTo>
                  <a:cubicBezTo>
                    <a:pt x="107982" y="154174"/>
                    <a:pt x="106427" y="150418"/>
                    <a:pt x="104368" y="147074"/>
                  </a:cubicBezTo>
                  <a:lnTo>
                    <a:pt x="101441" y="141921"/>
                  </a:lnTo>
                  <a:lnTo>
                    <a:pt x="99978" y="139356"/>
                  </a:lnTo>
                  <a:lnTo>
                    <a:pt x="99612" y="138715"/>
                  </a:lnTo>
                  <a:cubicBezTo>
                    <a:pt x="99521" y="138555"/>
                    <a:pt x="99543" y="138578"/>
                    <a:pt x="99360" y="138303"/>
                  </a:cubicBezTo>
                  <a:lnTo>
                    <a:pt x="99155" y="137982"/>
                  </a:lnTo>
                  <a:lnTo>
                    <a:pt x="98308" y="136768"/>
                  </a:lnTo>
                  <a:lnTo>
                    <a:pt x="91631" y="126829"/>
                  </a:lnTo>
                  <a:lnTo>
                    <a:pt x="84496" y="117417"/>
                  </a:lnTo>
                  <a:cubicBezTo>
                    <a:pt x="82027" y="114256"/>
                    <a:pt x="79443" y="111256"/>
                    <a:pt x="76950" y="108187"/>
                  </a:cubicBezTo>
                  <a:cubicBezTo>
                    <a:pt x="70661" y="100836"/>
                    <a:pt x="64052" y="93828"/>
                    <a:pt x="57307" y="86980"/>
                  </a:cubicBezTo>
                  <a:lnTo>
                    <a:pt x="58176" y="87713"/>
                  </a:lnTo>
                  <a:lnTo>
                    <a:pt x="61308" y="90324"/>
                  </a:lnTo>
                  <a:lnTo>
                    <a:pt x="64464" y="92614"/>
                  </a:lnTo>
                  <a:cubicBezTo>
                    <a:pt x="68580" y="95797"/>
                    <a:pt x="73703" y="98683"/>
                    <a:pt x="78665" y="100607"/>
                  </a:cubicBezTo>
                  <a:lnTo>
                    <a:pt x="80472" y="101294"/>
                  </a:lnTo>
                  <a:lnTo>
                    <a:pt x="82507" y="101958"/>
                  </a:lnTo>
                  <a:lnTo>
                    <a:pt x="84565" y="102645"/>
                  </a:lnTo>
                  <a:lnTo>
                    <a:pt x="86440" y="103080"/>
                  </a:lnTo>
                  <a:lnTo>
                    <a:pt x="87401" y="103309"/>
                  </a:lnTo>
                  <a:lnTo>
                    <a:pt x="87858" y="103424"/>
                  </a:lnTo>
                  <a:lnTo>
                    <a:pt x="88224" y="103492"/>
                  </a:lnTo>
                  <a:lnTo>
                    <a:pt x="88452" y="103538"/>
                  </a:lnTo>
                  <a:lnTo>
                    <a:pt x="90351" y="103882"/>
                  </a:lnTo>
                  <a:lnTo>
                    <a:pt x="91311" y="104042"/>
                  </a:lnTo>
                  <a:lnTo>
                    <a:pt x="91791" y="104134"/>
                  </a:lnTo>
                  <a:lnTo>
                    <a:pt x="92271" y="104225"/>
                  </a:lnTo>
                  <a:lnTo>
                    <a:pt x="92500" y="104271"/>
                  </a:lnTo>
                  <a:lnTo>
                    <a:pt x="94421" y="104500"/>
                  </a:lnTo>
                  <a:cubicBezTo>
                    <a:pt x="99886" y="105073"/>
                    <a:pt x="105054" y="105027"/>
                    <a:pt x="110131" y="105164"/>
                  </a:cubicBezTo>
                  <a:lnTo>
                    <a:pt x="113996" y="105279"/>
                  </a:lnTo>
                  <a:lnTo>
                    <a:pt x="115939" y="105347"/>
                  </a:lnTo>
                  <a:lnTo>
                    <a:pt x="116237" y="105347"/>
                  </a:lnTo>
                  <a:cubicBezTo>
                    <a:pt x="116397" y="105347"/>
                    <a:pt x="116099" y="105347"/>
                    <a:pt x="116145" y="105347"/>
                  </a:cubicBezTo>
                  <a:lnTo>
                    <a:pt x="116740" y="105347"/>
                  </a:lnTo>
                  <a:cubicBezTo>
                    <a:pt x="116740" y="105347"/>
                    <a:pt x="117700" y="105439"/>
                    <a:pt x="117700" y="105439"/>
                  </a:cubicBezTo>
                  <a:cubicBezTo>
                    <a:pt x="120284" y="105599"/>
                    <a:pt x="122914" y="105760"/>
                    <a:pt x="125224" y="106080"/>
                  </a:cubicBezTo>
                  <a:cubicBezTo>
                    <a:pt x="126436" y="106240"/>
                    <a:pt x="127602" y="106309"/>
                    <a:pt x="128860" y="106561"/>
                  </a:cubicBezTo>
                  <a:lnTo>
                    <a:pt x="132633" y="107431"/>
                  </a:lnTo>
                  <a:cubicBezTo>
                    <a:pt x="134782" y="107844"/>
                    <a:pt x="137046" y="108897"/>
                    <a:pt x="138807" y="110111"/>
                  </a:cubicBezTo>
                  <a:cubicBezTo>
                    <a:pt x="139676" y="110615"/>
                    <a:pt x="140660" y="111531"/>
                    <a:pt x="141620" y="112424"/>
                  </a:cubicBezTo>
                  <a:lnTo>
                    <a:pt x="141803" y="112561"/>
                  </a:lnTo>
                  <a:lnTo>
                    <a:pt x="141803" y="112561"/>
                  </a:lnTo>
                  <a:cubicBezTo>
                    <a:pt x="141803" y="112561"/>
                    <a:pt x="141871" y="112653"/>
                    <a:pt x="141871" y="112653"/>
                  </a:cubicBezTo>
                  <a:lnTo>
                    <a:pt x="142192" y="113019"/>
                  </a:lnTo>
                  <a:lnTo>
                    <a:pt x="142832" y="113706"/>
                  </a:lnTo>
                  <a:lnTo>
                    <a:pt x="144113" y="115104"/>
                  </a:lnTo>
                  <a:cubicBezTo>
                    <a:pt x="145851" y="116958"/>
                    <a:pt x="147543" y="118928"/>
                    <a:pt x="149258" y="120829"/>
                  </a:cubicBezTo>
                  <a:cubicBezTo>
                    <a:pt x="151019" y="122821"/>
                    <a:pt x="152894" y="124699"/>
                    <a:pt x="154677" y="126646"/>
                  </a:cubicBezTo>
                  <a:lnTo>
                    <a:pt x="157513" y="129302"/>
                  </a:lnTo>
                  <a:lnTo>
                    <a:pt x="158931" y="130608"/>
                  </a:lnTo>
                  <a:lnTo>
                    <a:pt x="159274" y="130952"/>
                  </a:lnTo>
                  <a:lnTo>
                    <a:pt x="159503" y="131135"/>
                  </a:lnTo>
                  <a:lnTo>
                    <a:pt x="159708" y="131295"/>
                  </a:lnTo>
                  <a:lnTo>
                    <a:pt x="160486" y="131936"/>
                  </a:lnTo>
                  <a:cubicBezTo>
                    <a:pt x="162567" y="133631"/>
                    <a:pt x="164602" y="135417"/>
                    <a:pt x="166775" y="136768"/>
                  </a:cubicBezTo>
                  <a:cubicBezTo>
                    <a:pt x="168833" y="138234"/>
                    <a:pt x="171142" y="139792"/>
                    <a:pt x="173520" y="140982"/>
                  </a:cubicBezTo>
                  <a:cubicBezTo>
                    <a:pt x="178323" y="143433"/>
                    <a:pt x="183491" y="145128"/>
                    <a:pt x="189025" y="145288"/>
                  </a:cubicBezTo>
                  <a:cubicBezTo>
                    <a:pt x="189711" y="145288"/>
                    <a:pt x="190443" y="145379"/>
                    <a:pt x="191106" y="145311"/>
                  </a:cubicBezTo>
                  <a:lnTo>
                    <a:pt x="193027" y="145173"/>
                  </a:lnTo>
                  <a:lnTo>
                    <a:pt x="193507" y="145128"/>
                  </a:lnTo>
                  <a:lnTo>
                    <a:pt x="193850" y="145128"/>
                  </a:lnTo>
                  <a:cubicBezTo>
                    <a:pt x="193850" y="145128"/>
                    <a:pt x="194102" y="145036"/>
                    <a:pt x="194102" y="145036"/>
                  </a:cubicBezTo>
                  <a:lnTo>
                    <a:pt x="195108" y="144830"/>
                  </a:lnTo>
                  <a:cubicBezTo>
                    <a:pt x="195771" y="144692"/>
                    <a:pt x="196434" y="144578"/>
                    <a:pt x="197097" y="144395"/>
                  </a:cubicBezTo>
                  <a:cubicBezTo>
                    <a:pt x="197189" y="144372"/>
                    <a:pt x="197280" y="144326"/>
                    <a:pt x="197349" y="144280"/>
                  </a:cubicBezTo>
                  <a:lnTo>
                    <a:pt x="198904" y="145631"/>
                  </a:lnTo>
                  <a:lnTo>
                    <a:pt x="200619" y="147097"/>
                  </a:lnTo>
                  <a:lnTo>
                    <a:pt x="201465" y="147830"/>
                  </a:lnTo>
                  <a:lnTo>
                    <a:pt x="201899" y="148219"/>
                  </a:lnTo>
                  <a:lnTo>
                    <a:pt x="201922" y="148219"/>
                  </a:lnTo>
                  <a:cubicBezTo>
                    <a:pt x="201922" y="148219"/>
                    <a:pt x="202105" y="148402"/>
                    <a:pt x="202105" y="148402"/>
                  </a:cubicBezTo>
                  <a:lnTo>
                    <a:pt x="205146" y="151380"/>
                  </a:lnTo>
                  <a:lnTo>
                    <a:pt x="208280" y="154609"/>
                  </a:lnTo>
                  <a:lnTo>
                    <a:pt x="208371" y="154701"/>
                  </a:lnTo>
                  <a:lnTo>
                    <a:pt x="208417" y="154769"/>
                  </a:lnTo>
                  <a:lnTo>
                    <a:pt x="208417" y="154769"/>
                  </a:lnTo>
                  <a:cubicBezTo>
                    <a:pt x="208417" y="154769"/>
                    <a:pt x="208417" y="154792"/>
                    <a:pt x="208417" y="154792"/>
                  </a:cubicBezTo>
                  <a:cubicBezTo>
                    <a:pt x="208531" y="154929"/>
                    <a:pt x="208280" y="154632"/>
                    <a:pt x="208302" y="154654"/>
                  </a:cubicBezTo>
                  <a:lnTo>
                    <a:pt x="208325" y="154654"/>
                  </a:lnTo>
                  <a:cubicBezTo>
                    <a:pt x="208325" y="154654"/>
                    <a:pt x="208508" y="154861"/>
                    <a:pt x="208508" y="154861"/>
                  </a:cubicBezTo>
                  <a:lnTo>
                    <a:pt x="208874" y="155250"/>
                  </a:lnTo>
                  <a:lnTo>
                    <a:pt x="209606" y="156075"/>
                  </a:lnTo>
                  <a:cubicBezTo>
                    <a:pt x="210086" y="156601"/>
                    <a:pt x="210566" y="157174"/>
                    <a:pt x="211047" y="157769"/>
                  </a:cubicBezTo>
                  <a:lnTo>
                    <a:pt x="211755" y="158640"/>
                  </a:lnTo>
                  <a:lnTo>
                    <a:pt x="211938" y="158823"/>
                  </a:lnTo>
                  <a:lnTo>
                    <a:pt x="212030" y="158937"/>
                  </a:lnTo>
                  <a:lnTo>
                    <a:pt x="212076" y="158983"/>
                  </a:lnTo>
                  <a:lnTo>
                    <a:pt x="212121" y="158983"/>
                  </a:lnTo>
                  <a:cubicBezTo>
                    <a:pt x="212121" y="158983"/>
                    <a:pt x="212121" y="159029"/>
                    <a:pt x="212121" y="159029"/>
                  </a:cubicBezTo>
                  <a:cubicBezTo>
                    <a:pt x="212121" y="159052"/>
                    <a:pt x="212053" y="158937"/>
                    <a:pt x="212007" y="158868"/>
                  </a:cubicBezTo>
                  <a:lnTo>
                    <a:pt x="212327" y="159281"/>
                  </a:lnTo>
                  <a:lnTo>
                    <a:pt x="213676" y="161044"/>
                  </a:lnTo>
                  <a:lnTo>
                    <a:pt x="215002" y="162831"/>
                  </a:lnTo>
                  <a:lnTo>
                    <a:pt x="215666" y="163746"/>
                  </a:lnTo>
                  <a:lnTo>
                    <a:pt x="215826" y="163976"/>
                  </a:lnTo>
                  <a:lnTo>
                    <a:pt x="215826" y="164021"/>
                  </a:lnTo>
                  <a:cubicBezTo>
                    <a:pt x="215826" y="164021"/>
                    <a:pt x="215872" y="164044"/>
                    <a:pt x="215872" y="164044"/>
                  </a:cubicBezTo>
                  <a:lnTo>
                    <a:pt x="216192" y="164525"/>
                  </a:lnTo>
                  <a:lnTo>
                    <a:pt x="218570" y="168212"/>
                  </a:lnTo>
                  <a:lnTo>
                    <a:pt x="220834" y="172449"/>
                  </a:lnTo>
                  <a:cubicBezTo>
                    <a:pt x="221337" y="173457"/>
                    <a:pt x="222229" y="175495"/>
                    <a:pt x="222709" y="176686"/>
                  </a:cubicBezTo>
                  <a:cubicBezTo>
                    <a:pt x="223281" y="178151"/>
                    <a:pt x="223898" y="179617"/>
                    <a:pt x="224356" y="181129"/>
                  </a:cubicBezTo>
                  <a:cubicBezTo>
                    <a:pt x="224881" y="182640"/>
                    <a:pt x="225293" y="184129"/>
                    <a:pt x="225682" y="185618"/>
                  </a:cubicBezTo>
                  <a:cubicBezTo>
                    <a:pt x="226139" y="187015"/>
                    <a:pt x="226391" y="188824"/>
                    <a:pt x="226734" y="190427"/>
                  </a:cubicBezTo>
                  <a:cubicBezTo>
                    <a:pt x="226985" y="191870"/>
                    <a:pt x="227145" y="193496"/>
                    <a:pt x="227351" y="195053"/>
                  </a:cubicBezTo>
                  <a:cubicBezTo>
                    <a:pt x="227511" y="196633"/>
                    <a:pt x="227831" y="198099"/>
                    <a:pt x="227854" y="199816"/>
                  </a:cubicBezTo>
                  <a:lnTo>
                    <a:pt x="228014" y="204832"/>
                  </a:lnTo>
                  <a:lnTo>
                    <a:pt x="228106" y="207305"/>
                  </a:lnTo>
                  <a:cubicBezTo>
                    <a:pt x="228106" y="207924"/>
                    <a:pt x="228037" y="208886"/>
                    <a:pt x="228037" y="209687"/>
                  </a:cubicBezTo>
                  <a:lnTo>
                    <a:pt x="227877" y="214611"/>
                  </a:lnTo>
                  <a:cubicBezTo>
                    <a:pt x="227786" y="217886"/>
                    <a:pt x="227557" y="221275"/>
                    <a:pt x="227420" y="224573"/>
                  </a:cubicBezTo>
                  <a:cubicBezTo>
                    <a:pt x="227306" y="226108"/>
                    <a:pt x="227351" y="228031"/>
                    <a:pt x="227328" y="229726"/>
                  </a:cubicBezTo>
                  <a:cubicBezTo>
                    <a:pt x="227328" y="231490"/>
                    <a:pt x="227420" y="233093"/>
                    <a:pt x="227443" y="234787"/>
                  </a:cubicBezTo>
                  <a:cubicBezTo>
                    <a:pt x="227511" y="236551"/>
                    <a:pt x="227717" y="238177"/>
                    <a:pt x="227854" y="239894"/>
                  </a:cubicBezTo>
                  <a:lnTo>
                    <a:pt x="228289" y="244956"/>
                  </a:lnTo>
                  <a:lnTo>
                    <a:pt x="228289" y="245139"/>
                  </a:lnTo>
                  <a:cubicBezTo>
                    <a:pt x="228289" y="245139"/>
                    <a:pt x="228311" y="245208"/>
                    <a:pt x="228311" y="245208"/>
                  </a:cubicBezTo>
                  <a:lnTo>
                    <a:pt x="229021" y="249192"/>
                  </a:lnTo>
                  <a:cubicBezTo>
                    <a:pt x="229249" y="250521"/>
                    <a:pt x="229592" y="251803"/>
                    <a:pt x="229867" y="253109"/>
                  </a:cubicBezTo>
                  <a:lnTo>
                    <a:pt x="230095" y="254070"/>
                  </a:lnTo>
                  <a:lnTo>
                    <a:pt x="230164" y="254322"/>
                  </a:lnTo>
                  <a:lnTo>
                    <a:pt x="230255" y="254735"/>
                  </a:lnTo>
                  <a:lnTo>
                    <a:pt x="230393" y="255193"/>
                  </a:lnTo>
                  <a:lnTo>
                    <a:pt x="230964" y="257048"/>
                  </a:lnTo>
                  <a:lnTo>
                    <a:pt x="231536" y="258995"/>
                  </a:lnTo>
                  <a:lnTo>
                    <a:pt x="232222" y="261056"/>
                  </a:lnTo>
                  <a:cubicBezTo>
                    <a:pt x="232451" y="261720"/>
                    <a:pt x="232725" y="262292"/>
                    <a:pt x="232977" y="262910"/>
                  </a:cubicBezTo>
                  <a:lnTo>
                    <a:pt x="233731" y="264743"/>
                  </a:lnTo>
                  <a:lnTo>
                    <a:pt x="234509" y="266575"/>
                  </a:lnTo>
                  <a:lnTo>
                    <a:pt x="234898" y="267468"/>
                  </a:lnTo>
                  <a:cubicBezTo>
                    <a:pt x="235058" y="267834"/>
                    <a:pt x="235241" y="268132"/>
                    <a:pt x="235378" y="268453"/>
                  </a:cubicBezTo>
                  <a:cubicBezTo>
                    <a:pt x="235721" y="269094"/>
                    <a:pt x="236041" y="269781"/>
                    <a:pt x="236384" y="270308"/>
                  </a:cubicBezTo>
                  <a:lnTo>
                    <a:pt x="237413" y="272048"/>
                  </a:lnTo>
                  <a:lnTo>
                    <a:pt x="239425" y="275506"/>
                  </a:lnTo>
                  <a:lnTo>
                    <a:pt x="239471" y="275575"/>
                  </a:lnTo>
                  <a:lnTo>
                    <a:pt x="239517" y="275621"/>
                  </a:lnTo>
                  <a:lnTo>
                    <a:pt x="246949" y="285560"/>
                  </a:lnTo>
                  <a:lnTo>
                    <a:pt x="248756" y="287919"/>
                  </a:lnTo>
                  <a:lnTo>
                    <a:pt x="250402" y="290553"/>
                  </a:lnTo>
                  <a:lnTo>
                    <a:pt x="251980" y="293118"/>
                  </a:lnTo>
                  <a:cubicBezTo>
                    <a:pt x="252506" y="293965"/>
                    <a:pt x="252986" y="294904"/>
                    <a:pt x="253466" y="295820"/>
                  </a:cubicBezTo>
                  <a:lnTo>
                    <a:pt x="254907" y="298500"/>
                  </a:lnTo>
                  <a:cubicBezTo>
                    <a:pt x="255387" y="299393"/>
                    <a:pt x="255821" y="300355"/>
                    <a:pt x="256279" y="301271"/>
                  </a:cubicBezTo>
                  <a:lnTo>
                    <a:pt x="257536" y="304065"/>
                  </a:lnTo>
                  <a:cubicBezTo>
                    <a:pt x="257926" y="305004"/>
                    <a:pt x="258406" y="305966"/>
                    <a:pt x="258749" y="306882"/>
                  </a:cubicBezTo>
                  <a:lnTo>
                    <a:pt x="259869" y="309767"/>
                  </a:lnTo>
                  <a:lnTo>
                    <a:pt x="260144" y="310500"/>
                  </a:lnTo>
                  <a:lnTo>
                    <a:pt x="260372" y="311187"/>
                  </a:lnTo>
                  <a:lnTo>
                    <a:pt x="260875" y="312653"/>
                  </a:lnTo>
                  <a:lnTo>
                    <a:pt x="261881" y="315607"/>
                  </a:lnTo>
                  <a:cubicBezTo>
                    <a:pt x="262224" y="316592"/>
                    <a:pt x="262453" y="317531"/>
                    <a:pt x="262773" y="318562"/>
                  </a:cubicBezTo>
                  <a:lnTo>
                    <a:pt x="263253" y="320188"/>
                  </a:lnTo>
                  <a:lnTo>
                    <a:pt x="263322" y="318997"/>
                  </a:lnTo>
                  <a:cubicBezTo>
                    <a:pt x="263322" y="318745"/>
                    <a:pt x="263482" y="318447"/>
                    <a:pt x="263619" y="318080"/>
                  </a:cubicBezTo>
                  <a:lnTo>
                    <a:pt x="263871" y="318287"/>
                  </a:lnTo>
                  <a:cubicBezTo>
                    <a:pt x="263825" y="318103"/>
                    <a:pt x="263780" y="317875"/>
                    <a:pt x="263734" y="317668"/>
                  </a:cubicBezTo>
                  <a:cubicBezTo>
                    <a:pt x="263780" y="317485"/>
                    <a:pt x="263825" y="317256"/>
                    <a:pt x="263825" y="317027"/>
                  </a:cubicBezTo>
                  <a:cubicBezTo>
                    <a:pt x="263871" y="316111"/>
                    <a:pt x="263802" y="315676"/>
                    <a:pt x="263757" y="315149"/>
                  </a:cubicBezTo>
                  <a:lnTo>
                    <a:pt x="263528" y="311989"/>
                  </a:lnTo>
                  <a:lnTo>
                    <a:pt x="263391" y="310409"/>
                  </a:lnTo>
                  <a:cubicBezTo>
                    <a:pt x="263368" y="310088"/>
                    <a:pt x="263368" y="309950"/>
                    <a:pt x="263299" y="309515"/>
                  </a:cubicBezTo>
                  <a:lnTo>
                    <a:pt x="263185" y="308759"/>
                  </a:lnTo>
                  <a:lnTo>
                    <a:pt x="262728" y="305599"/>
                  </a:lnTo>
                  <a:cubicBezTo>
                    <a:pt x="262522" y="304408"/>
                    <a:pt x="262293" y="303492"/>
                    <a:pt x="262065" y="302439"/>
                  </a:cubicBezTo>
                  <a:cubicBezTo>
                    <a:pt x="261836" y="301408"/>
                    <a:pt x="261630" y="300401"/>
                    <a:pt x="261378" y="299347"/>
                  </a:cubicBezTo>
                  <a:cubicBezTo>
                    <a:pt x="261081" y="298271"/>
                    <a:pt x="260784" y="297126"/>
                    <a:pt x="260487" y="296141"/>
                  </a:cubicBezTo>
                  <a:cubicBezTo>
                    <a:pt x="260166" y="295133"/>
                    <a:pt x="259892" y="294102"/>
                    <a:pt x="259549" y="293141"/>
                  </a:cubicBezTo>
                  <a:cubicBezTo>
                    <a:pt x="259160" y="292087"/>
                    <a:pt x="258794" y="290874"/>
                    <a:pt x="258406" y="289912"/>
                  </a:cubicBezTo>
                  <a:lnTo>
                    <a:pt x="257148" y="286888"/>
                  </a:lnTo>
                  <a:lnTo>
                    <a:pt x="255913" y="284003"/>
                  </a:lnTo>
                  <a:lnTo>
                    <a:pt x="254312" y="281003"/>
                  </a:lnTo>
                  <a:lnTo>
                    <a:pt x="252780" y="278209"/>
                  </a:lnTo>
                  <a:lnTo>
                    <a:pt x="251225" y="275461"/>
                  </a:lnTo>
                  <a:lnTo>
                    <a:pt x="248115" y="269964"/>
                  </a:lnTo>
                  <a:lnTo>
                    <a:pt x="248321" y="270331"/>
                  </a:lnTo>
                  <a:lnTo>
                    <a:pt x="245622" y="263804"/>
                  </a:lnTo>
                  <a:lnTo>
                    <a:pt x="245440" y="263391"/>
                  </a:lnTo>
                  <a:lnTo>
                    <a:pt x="245440" y="263391"/>
                  </a:lnTo>
                  <a:lnTo>
                    <a:pt x="245371" y="263162"/>
                  </a:lnTo>
                  <a:lnTo>
                    <a:pt x="245097" y="262292"/>
                  </a:lnTo>
                  <a:lnTo>
                    <a:pt x="244525" y="260529"/>
                  </a:lnTo>
                  <a:lnTo>
                    <a:pt x="244250" y="259658"/>
                  </a:lnTo>
                  <a:lnTo>
                    <a:pt x="244250" y="259544"/>
                  </a:lnTo>
                  <a:cubicBezTo>
                    <a:pt x="244250" y="259544"/>
                    <a:pt x="244090" y="259200"/>
                    <a:pt x="244090" y="259200"/>
                  </a:cubicBezTo>
                  <a:lnTo>
                    <a:pt x="244045" y="259040"/>
                  </a:lnTo>
                  <a:lnTo>
                    <a:pt x="243953" y="258697"/>
                  </a:lnTo>
                  <a:cubicBezTo>
                    <a:pt x="243816" y="258216"/>
                    <a:pt x="243656" y="257826"/>
                    <a:pt x="243564" y="257254"/>
                  </a:cubicBezTo>
                  <a:lnTo>
                    <a:pt x="243221" y="255674"/>
                  </a:lnTo>
                  <a:lnTo>
                    <a:pt x="242878" y="253842"/>
                  </a:lnTo>
                  <a:lnTo>
                    <a:pt x="242512" y="252032"/>
                  </a:lnTo>
                  <a:lnTo>
                    <a:pt x="242467" y="251826"/>
                  </a:lnTo>
                  <a:lnTo>
                    <a:pt x="242375" y="251414"/>
                  </a:lnTo>
                  <a:lnTo>
                    <a:pt x="242330" y="251070"/>
                  </a:lnTo>
                  <a:lnTo>
                    <a:pt x="242261" y="250452"/>
                  </a:lnTo>
                  <a:cubicBezTo>
                    <a:pt x="242238" y="250269"/>
                    <a:pt x="242215" y="250131"/>
                    <a:pt x="242192" y="249994"/>
                  </a:cubicBezTo>
                  <a:lnTo>
                    <a:pt x="243541" y="251368"/>
                  </a:lnTo>
                  <a:lnTo>
                    <a:pt x="244982" y="252811"/>
                  </a:lnTo>
                  <a:lnTo>
                    <a:pt x="245348" y="253155"/>
                  </a:lnTo>
                  <a:lnTo>
                    <a:pt x="245531" y="253338"/>
                  </a:lnTo>
                  <a:lnTo>
                    <a:pt x="245622" y="253429"/>
                  </a:lnTo>
                  <a:lnTo>
                    <a:pt x="245668" y="253475"/>
                  </a:lnTo>
                  <a:lnTo>
                    <a:pt x="245668" y="253475"/>
                  </a:lnTo>
                  <a:cubicBezTo>
                    <a:pt x="245577" y="253361"/>
                    <a:pt x="245508" y="253292"/>
                    <a:pt x="245485" y="253246"/>
                  </a:cubicBezTo>
                  <a:cubicBezTo>
                    <a:pt x="245485" y="253246"/>
                    <a:pt x="245485" y="253246"/>
                    <a:pt x="245485" y="253223"/>
                  </a:cubicBezTo>
                  <a:lnTo>
                    <a:pt x="245485" y="253269"/>
                  </a:lnTo>
                  <a:cubicBezTo>
                    <a:pt x="245485" y="253269"/>
                    <a:pt x="246126" y="254070"/>
                    <a:pt x="246126" y="254070"/>
                  </a:cubicBezTo>
                  <a:lnTo>
                    <a:pt x="248618" y="257300"/>
                  </a:lnTo>
                  <a:cubicBezTo>
                    <a:pt x="249258" y="258216"/>
                    <a:pt x="249990" y="259475"/>
                    <a:pt x="250699" y="260552"/>
                  </a:cubicBezTo>
                  <a:cubicBezTo>
                    <a:pt x="251431" y="261605"/>
                    <a:pt x="252048" y="262865"/>
                    <a:pt x="252689" y="264056"/>
                  </a:cubicBezTo>
                  <a:lnTo>
                    <a:pt x="253649" y="265865"/>
                  </a:lnTo>
                  <a:cubicBezTo>
                    <a:pt x="253855" y="266300"/>
                    <a:pt x="254175" y="267079"/>
                    <a:pt x="254449" y="267651"/>
                  </a:cubicBezTo>
                  <a:lnTo>
                    <a:pt x="256142" y="271384"/>
                  </a:lnTo>
                  <a:cubicBezTo>
                    <a:pt x="256736" y="272621"/>
                    <a:pt x="257171" y="273835"/>
                    <a:pt x="257697" y="275140"/>
                  </a:cubicBezTo>
                  <a:lnTo>
                    <a:pt x="258200" y="276400"/>
                  </a:lnTo>
                  <a:lnTo>
                    <a:pt x="258794" y="275026"/>
                  </a:lnTo>
                  <a:cubicBezTo>
                    <a:pt x="259092" y="274384"/>
                    <a:pt x="259343" y="273743"/>
                    <a:pt x="259595" y="273056"/>
                  </a:cubicBezTo>
                  <a:lnTo>
                    <a:pt x="259778" y="272575"/>
                  </a:lnTo>
                  <a:lnTo>
                    <a:pt x="259869" y="272323"/>
                  </a:lnTo>
                  <a:lnTo>
                    <a:pt x="259869" y="272254"/>
                  </a:lnTo>
                  <a:cubicBezTo>
                    <a:pt x="259915" y="272003"/>
                    <a:pt x="259915" y="272163"/>
                    <a:pt x="259915" y="272071"/>
                  </a:cubicBezTo>
                  <a:lnTo>
                    <a:pt x="259915" y="271934"/>
                  </a:lnTo>
                  <a:cubicBezTo>
                    <a:pt x="259915" y="271934"/>
                    <a:pt x="260189" y="270857"/>
                    <a:pt x="260189" y="270857"/>
                  </a:cubicBezTo>
                  <a:cubicBezTo>
                    <a:pt x="260372" y="270125"/>
                    <a:pt x="260509" y="269369"/>
                    <a:pt x="260647" y="268613"/>
                  </a:cubicBezTo>
                  <a:lnTo>
                    <a:pt x="260875" y="266529"/>
                  </a:lnTo>
                  <a:lnTo>
                    <a:pt x="261058" y="264468"/>
                  </a:lnTo>
                  <a:lnTo>
                    <a:pt x="261058" y="262109"/>
                  </a:lnTo>
                  <a:cubicBezTo>
                    <a:pt x="261058" y="261330"/>
                    <a:pt x="260967" y="260597"/>
                    <a:pt x="260875" y="259865"/>
                  </a:cubicBezTo>
                  <a:cubicBezTo>
                    <a:pt x="260784" y="259109"/>
                    <a:pt x="260761" y="258353"/>
                    <a:pt x="260555" y="257597"/>
                  </a:cubicBezTo>
                  <a:lnTo>
                    <a:pt x="260098" y="255239"/>
                  </a:lnTo>
                  <a:lnTo>
                    <a:pt x="259572" y="253246"/>
                  </a:lnTo>
                  <a:cubicBezTo>
                    <a:pt x="259160" y="251643"/>
                    <a:pt x="258520" y="250315"/>
                    <a:pt x="257971" y="248849"/>
                  </a:cubicBezTo>
                  <a:lnTo>
                    <a:pt x="256919" y="246765"/>
                  </a:lnTo>
                  <a:cubicBezTo>
                    <a:pt x="256576" y="246078"/>
                    <a:pt x="256210" y="245391"/>
                    <a:pt x="255730" y="244681"/>
                  </a:cubicBezTo>
                  <a:lnTo>
                    <a:pt x="254335" y="242551"/>
                  </a:lnTo>
                  <a:cubicBezTo>
                    <a:pt x="253878" y="241887"/>
                    <a:pt x="253466" y="241452"/>
                    <a:pt x="253054" y="240879"/>
                  </a:cubicBezTo>
                  <a:lnTo>
                    <a:pt x="252414" y="240100"/>
                  </a:lnTo>
                  <a:lnTo>
                    <a:pt x="252254" y="239917"/>
                  </a:lnTo>
                  <a:lnTo>
                    <a:pt x="252163" y="239826"/>
                  </a:lnTo>
                  <a:lnTo>
                    <a:pt x="252163" y="239780"/>
                  </a:lnTo>
                  <a:cubicBezTo>
                    <a:pt x="252163" y="239780"/>
                    <a:pt x="251957" y="239574"/>
                    <a:pt x="251957" y="239574"/>
                  </a:cubicBezTo>
                  <a:lnTo>
                    <a:pt x="251614" y="239185"/>
                  </a:lnTo>
                  <a:lnTo>
                    <a:pt x="250265" y="237673"/>
                  </a:lnTo>
                  <a:lnTo>
                    <a:pt x="248961" y="236139"/>
                  </a:lnTo>
                  <a:lnTo>
                    <a:pt x="248664" y="235795"/>
                  </a:lnTo>
                  <a:lnTo>
                    <a:pt x="248550" y="235612"/>
                  </a:lnTo>
                  <a:lnTo>
                    <a:pt x="248275" y="235200"/>
                  </a:lnTo>
                  <a:cubicBezTo>
                    <a:pt x="247498" y="234077"/>
                    <a:pt x="246651" y="233024"/>
                    <a:pt x="245851" y="231925"/>
                  </a:cubicBezTo>
                  <a:lnTo>
                    <a:pt x="245691" y="231718"/>
                  </a:lnTo>
                  <a:lnTo>
                    <a:pt x="245691" y="231718"/>
                  </a:lnTo>
                  <a:lnTo>
                    <a:pt x="245554" y="231490"/>
                  </a:lnTo>
                  <a:lnTo>
                    <a:pt x="245119" y="230757"/>
                  </a:lnTo>
                  <a:lnTo>
                    <a:pt x="244205" y="229314"/>
                  </a:lnTo>
                  <a:cubicBezTo>
                    <a:pt x="243564" y="228466"/>
                    <a:pt x="242924" y="227161"/>
                    <a:pt x="242307" y="225947"/>
                  </a:cubicBezTo>
                  <a:lnTo>
                    <a:pt x="241804" y="224939"/>
                  </a:lnTo>
                  <a:lnTo>
                    <a:pt x="241895" y="223817"/>
                  </a:lnTo>
                  <a:cubicBezTo>
                    <a:pt x="242124" y="220382"/>
                    <a:pt x="242421" y="216947"/>
                    <a:pt x="242558" y="213535"/>
                  </a:cubicBezTo>
                  <a:lnTo>
                    <a:pt x="242810" y="208405"/>
                  </a:lnTo>
                  <a:cubicBezTo>
                    <a:pt x="242855" y="206435"/>
                    <a:pt x="242718" y="204626"/>
                    <a:pt x="242673" y="202725"/>
                  </a:cubicBezTo>
                  <a:cubicBezTo>
                    <a:pt x="242581" y="200847"/>
                    <a:pt x="242558" y="198924"/>
                    <a:pt x="242398" y="197114"/>
                  </a:cubicBezTo>
                  <a:lnTo>
                    <a:pt x="241278" y="189511"/>
                  </a:lnTo>
                  <a:lnTo>
                    <a:pt x="241140" y="188549"/>
                  </a:lnTo>
                  <a:lnTo>
                    <a:pt x="241072" y="188160"/>
                  </a:lnTo>
                  <a:lnTo>
                    <a:pt x="241026" y="187999"/>
                  </a:lnTo>
                  <a:lnTo>
                    <a:pt x="240706" y="186625"/>
                  </a:lnTo>
                  <a:cubicBezTo>
                    <a:pt x="240317" y="184793"/>
                    <a:pt x="239860" y="182938"/>
                    <a:pt x="239243" y="181198"/>
                  </a:cubicBezTo>
                  <a:cubicBezTo>
                    <a:pt x="238739" y="179434"/>
                    <a:pt x="238053" y="177625"/>
                    <a:pt x="237344" y="175816"/>
                  </a:cubicBezTo>
                  <a:lnTo>
                    <a:pt x="236819" y="174488"/>
                  </a:lnTo>
                  <a:lnTo>
                    <a:pt x="236270" y="173319"/>
                  </a:lnTo>
                  <a:lnTo>
                    <a:pt x="235195" y="170984"/>
                  </a:lnTo>
                  <a:cubicBezTo>
                    <a:pt x="234051" y="168716"/>
                    <a:pt x="233777" y="168052"/>
                    <a:pt x="232474" y="165831"/>
                  </a:cubicBezTo>
                  <a:lnTo>
                    <a:pt x="229707" y="161456"/>
                  </a:lnTo>
                  <a:lnTo>
                    <a:pt x="229546" y="161181"/>
                  </a:lnTo>
                  <a:lnTo>
                    <a:pt x="229501" y="161090"/>
                  </a:lnTo>
                  <a:lnTo>
                    <a:pt x="226688" y="157403"/>
                  </a:lnTo>
                  <a:lnTo>
                    <a:pt x="226345" y="156945"/>
                  </a:lnTo>
                  <a:lnTo>
                    <a:pt x="226162" y="156716"/>
                  </a:lnTo>
                  <a:lnTo>
                    <a:pt x="225979" y="156487"/>
                  </a:lnTo>
                  <a:lnTo>
                    <a:pt x="225934" y="156418"/>
                  </a:lnTo>
                  <a:lnTo>
                    <a:pt x="225842" y="156303"/>
                  </a:lnTo>
                  <a:lnTo>
                    <a:pt x="225087" y="155456"/>
                  </a:lnTo>
                  <a:lnTo>
                    <a:pt x="223555" y="153716"/>
                  </a:lnTo>
                  <a:lnTo>
                    <a:pt x="222023" y="151998"/>
                  </a:lnTo>
                  <a:lnTo>
                    <a:pt x="221657" y="151586"/>
                  </a:lnTo>
                  <a:lnTo>
                    <a:pt x="221291" y="151174"/>
                  </a:lnTo>
                  <a:lnTo>
                    <a:pt x="221062" y="150945"/>
                  </a:lnTo>
                  <a:lnTo>
                    <a:pt x="220148" y="150028"/>
                  </a:lnTo>
                  <a:cubicBezTo>
                    <a:pt x="219553" y="149433"/>
                    <a:pt x="218890" y="148769"/>
                    <a:pt x="218341" y="148288"/>
                  </a:cubicBezTo>
                  <a:lnTo>
                    <a:pt x="216466" y="146570"/>
                  </a:lnTo>
                  <a:lnTo>
                    <a:pt x="212944" y="143616"/>
                  </a:lnTo>
                  <a:lnTo>
                    <a:pt x="212510" y="143250"/>
                  </a:lnTo>
                  <a:lnTo>
                    <a:pt x="212098" y="142906"/>
                  </a:lnTo>
                  <a:lnTo>
                    <a:pt x="211870" y="142746"/>
                  </a:lnTo>
                  <a:lnTo>
                    <a:pt x="210955" y="142036"/>
                  </a:lnTo>
                  <a:lnTo>
                    <a:pt x="209126" y="140662"/>
                  </a:lnTo>
                  <a:lnTo>
                    <a:pt x="208668" y="140318"/>
                  </a:lnTo>
                  <a:lnTo>
                    <a:pt x="208302" y="140044"/>
                  </a:lnTo>
                  <a:lnTo>
                    <a:pt x="208188" y="139952"/>
                  </a:lnTo>
                  <a:lnTo>
                    <a:pt x="207937" y="139792"/>
                  </a:lnTo>
                  <a:lnTo>
                    <a:pt x="207045" y="139196"/>
                  </a:lnTo>
                  <a:cubicBezTo>
                    <a:pt x="207251" y="139036"/>
                    <a:pt x="207456" y="138921"/>
                    <a:pt x="207639" y="138738"/>
                  </a:cubicBezTo>
                  <a:lnTo>
                    <a:pt x="208325" y="138166"/>
                  </a:lnTo>
                  <a:lnTo>
                    <a:pt x="208691" y="137845"/>
                  </a:lnTo>
                  <a:lnTo>
                    <a:pt x="209034" y="137524"/>
                  </a:lnTo>
                  <a:lnTo>
                    <a:pt x="210361" y="136333"/>
                  </a:lnTo>
                  <a:lnTo>
                    <a:pt x="210429" y="136265"/>
                  </a:lnTo>
                  <a:lnTo>
                    <a:pt x="210429" y="136265"/>
                  </a:lnTo>
                  <a:cubicBezTo>
                    <a:pt x="211298" y="135349"/>
                    <a:pt x="212121" y="134410"/>
                    <a:pt x="212944" y="133379"/>
                  </a:cubicBezTo>
                  <a:lnTo>
                    <a:pt x="214179" y="131890"/>
                  </a:lnTo>
                  <a:cubicBezTo>
                    <a:pt x="214614" y="131387"/>
                    <a:pt x="214934" y="130860"/>
                    <a:pt x="215277" y="130333"/>
                  </a:cubicBezTo>
                  <a:lnTo>
                    <a:pt x="216306" y="128753"/>
                  </a:lnTo>
                  <a:lnTo>
                    <a:pt x="216832" y="127883"/>
                  </a:lnTo>
                  <a:lnTo>
                    <a:pt x="217244" y="126989"/>
                  </a:lnTo>
                  <a:lnTo>
                    <a:pt x="218067" y="125203"/>
                  </a:lnTo>
                  <a:cubicBezTo>
                    <a:pt x="218364" y="124608"/>
                    <a:pt x="218547" y="124012"/>
                    <a:pt x="218753" y="123417"/>
                  </a:cubicBezTo>
                  <a:lnTo>
                    <a:pt x="219325" y="121653"/>
                  </a:lnTo>
                  <a:cubicBezTo>
                    <a:pt x="219531" y="120966"/>
                    <a:pt x="219599" y="120348"/>
                    <a:pt x="219736" y="119707"/>
                  </a:cubicBezTo>
                  <a:cubicBezTo>
                    <a:pt x="219828" y="119066"/>
                    <a:pt x="220033" y="118447"/>
                    <a:pt x="220011" y="117806"/>
                  </a:cubicBezTo>
                  <a:lnTo>
                    <a:pt x="220102" y="115859"/>
                  </a:lnTo>
                  <a:cubicBezTo>
                    <a:pt x="220102" y="115218"/>
                    <a:pt x="220011" y="114554"/>
                    <a:pt x="219988" y="113890"/>
                  </a:cubicBezTo>
                  <a:cubicBezTo>
                    <a:pt x="219965" y="113226"/>
                    <a:pt x="219805" y="112630"/>
                    <a:pt x="219713" y="112035"/>
                  </a:cubicBezTo>
                  <a:cubicBezTo>
                    <a:pt x="219645" y="111348"/>
                    <a:pt x="219347" y="110752"/>
                    <a:pt x="219188" y="110111"/>
                  </a:cubicBezTo>
                  <a:cubicBezTo>
                    <a:pt x="219004" y="109470"/>
                    <a:pt x="218798" y="108851"/>
                    <a:pt x="218501" y="108302"/>
                  </a:cubicBezTo>
                  <a:lnTo>
                    <a:pt x="217038" y="105531"/>
                  </a:lnTo>
                  <a:lnTo>
                    <a:pt x="217518" y="109447"/>
                  </a:lnTo>
                  <a:lnTo>
                    <a:pt x="217518" y="110317"/>
                  </a:lnTo>
                  <a:cubicBezTo>
                    <a:pt x="217541" y="110844"/>
                    <a:pt x="217587" y="111531"/>
                    <a:pt x="217564" y="111943"/>
                  </a:cubicBezTo>
                  <a:cubicBezTo>
                    <a:pt x="217495" y="112493"/>
                    <a:pt x="217472" y="113042"/>
                    <a:pt x="217381" y="113569"/>
                  </a:cubicBezTo>
                  <a:lnTo>
                    <a:pt x="217061" y="115195"/>
                  </a:lnTo>
                  <a:cubicBezTo>
                    <a:pt x="216946" y="115699"/>
                    <a:pt x="216740" y="116203"/>
                    <a:pt x="216580" y="116706"/>
                  </a:cubicBezTo>
                  <a:lnTo>
                    <a:pt x="216352" y="117462"/>
                  </a:lnTo>
                  <a:lnTo>
                    <a:pt x="216009" y="118241"/>
                  </a:lnTo>
                  <a:lnTo>
                    <a:pt x="215323" y="119798"/>
                  </a:lnTo>
                  <a:lnTo>
                    <a:pt x="214545" y="121104"/>
                  </a:lnTo>
                  <a:cubicBezTo>
                    <a:pt x="214248" y="121539"/>
                    <a:pt x="214088" y="121974"/>
                    <a:pt x="213699" y="122409"/>
                  </a:cubicBezTo>
                  <a:lnTo>
                    <a:pt x="212121" y="124448"/>
                  </a:lnTo>
                  <a:lnTo>
                    <a:pt x="211984" y="124608"/>
                  </a:lnTo>
                  <a:lnTo>
                    <a:pt x="211961" y="124608"/>
                  </a:lnTo>
                  <a:cubicBezTo>
                    <a:pt x="211961" y="124608"/>
                    <a:pt x="212144" y="124424"/>
                    <a:pt x="212053" y="124516"/>
                  </a:cubicBezTo>
                  <a:lnTo>
                    <a:pt x="212030" y="124516"/>
                  </a:lnTo>
                  <a:cubicBezTo>
                    <a:pt x="212030" y="124516"/>
                    <a:pt x="211961" y="124608"/>
                    <a:pt x="211961" y="124608"/>
                  </a:cubicBezTo>
                  <a:lnTo>
                    <a:pt x="211664" y="124883"/>
                  </a:lnTo>
                  <a:lnTo>
                    <a:pt x="210520" y="126005"/>
                  </a:lnTo>
                  <a:cubicBezTo>
                    <a:pt x="210132" y="126394"/>
                    <a:pt x="209812" y="126737"/>
                    <a:pt x="209332" y="127104"/>
                  </a:cubicBezTo>
                  <a:lnTo>
                    <a:pt x="208005" y="128203"/>
                  </a:lnTo>
                  <a:cubicBezTo>
                    <a:pt x="207594" y="128524"/>
                    <a:pt x="207045" y="128982"/>
                    <a:pt x="206770" y="129211"/>
                  </a:cubicBezTo>
                  <a:lnTo>
                    <a:pt x="205375" y="130219"/>
                  </a:lnTo>
                  <a:lnTo>
                    <a:pt x="205536" y="130104"/>
                  </a:lnTo>
                  <a:lnTo>
                    <a:pt x="204209" y="130906"/>
                  </a:lnTo>
                  <a:lnTo>
                    <a:pt x="203866" y="131089"/>
                  </a:lnTo>
                  <a:lnTo>
                    <a:pt x="203706" y="131203"/>
                  </a:lnTo>
                  <a:lnTo>
                    <a:pt x="203592" y="131272"/>
                  </a:lnTo>
                  <a:lnTo>
                    <a:pt x="203592" y="131272"/>
                  </a:lnTo>
                  <a:cubicBezTo>
                    <a:pt x="203592" y="131272"/>
                    <a:pt x="203592" y="131272"/>
                    <a:pt x="203592" y="131272"/>
                  </a:cubicBezTo>
                  <a:lnTo>
                    <a:pt x="203569" y="131272"/>
                  </a:lnTo>
                  <a:cubicBezTo>
                    <a:pt x="203569" y="131272"/>
                    <a:pt x="203500" y="131341"/>
                    <a:pt x="203500" y="131341"/>
                  </a:cubicBezTo>
                  <a:lnTo>
                    <a:pt x="202928" y="131661"/>
                  </a:lnTo>
                  <a:cubicBezTo>
                    <a:pt x="202517" y="131845"/>
                    <a:pt x="202265" y="132028"/>
                    <a:pt x="201716" y="132257"/>
                  </a:cubicBezTo>
                  <a:lnTo>
                    <a:pt x="200230" y="132921"/>
                  </a:lnTo>
                  <a:lnTo>
                    <a:pt x="200482" y="132806"/>
                  </a:lnTo>
                  <a:cubicBezTo>
                    <a:pt x="199155" y="133241"/>
                    <a:pt x="197760" y="133654"/>
                    <a:pt x="196503" y="133860"/>
                  </a:cubicBezTo>
                  <a:cubicBezTo>
                    <a:pt x="195862" y="133928"/>
                    <a:pt x="195405" y="134089"/>
                    <a:pt x="194582" y="134089"/>
                  </a:cubicBezTo>
                  <a:lnTo>
                    <a:pt x="193438" y="134158"/>
                  </a:lnTo>
                  <a:lnTo>
                    <a:pt x="193164" y="134158"/>
                  </a:lnTo>
                  <a:cubicBezTo>
                    <a:pt x="193164" y="134158"/>
                    <a:pt x="193095" y="134180"/>
                    <a:pt x="193095" y="134180"/>
                  </a:cubicBezTo>
                  <a:lnTo>
                    <a:pt x="193095" y="134180"/>
                  </a:lnTo>
                  <a:cubicBezTo>
                    <a:pt x="193438" y="134158"/>
                    <a:pt x="193187" y="134180"/>
                    <a:pt x="193255" y="134158"/>
                  </a:cubicBezTo>
                  <a:lnTo>
                    <a:pt x="193118" y="134158"/>
                  </a:lnTo>
                  <a:lnTo>
                    <a:pt x="192638" y="134089"/>
                  </a:lnTo>
                  <a:cubicBezTo>
                    <a:pt x="191975" y="134043"/>
                    <a:pt x="191357" y="133997"/>
                    <a:pt x="190717" y="133837"/>
                  </a:cubicBezTo>
                  <a:cubicBezTo>
                    <a:pt x="190077" y="133700"/>
                    <a:pt x="189436" y="133608"/>
                    <a:pt x="188842" y="133356"/>
                  </a:cubicBezTo>
                  <a:cubicBezTo>
                    <a:pt x="188247" y="133196"/>
                    <a:pt x="187676" y="133013"/>
                    <a:pt x="186921" y="132692"/>
                  </a:cubicBezTo>
                  <a:lnTo>
                    <a:pt x="185846" y="132257"/>
                  </a:lnTo>
                  <a:cubicBezTo>
                    <a:pt x="185732" y="132211"/>
                    <a:pt x="185320" y="131982"/>
                    <a:pt x="185046" y="131822"/>
                  </a:cubicBezTo>
                  <a:cubicBezTo>
                    <a:pt x="183880" y="131135"/>
                    <a:pt x="182759" y="130654"/>
                    <a:pt x="181524" y="129829"/>
                  </a:cubicBezTo>
                  <a:lnTo>
                    <a:pt x="177797" y="127150"/>
                  </a:lnTo>
                  <a:cubicBezTo>
                    <a:pt x="177797" y="127150"/>
                    <a:pt x="178003" y="127264"/>
                    <a:pt x="177888" y="127218"/>
                  </a:cubicBezTo>
                  <a:lnTo>
                    <a:pt x="177842" y="127173"/>
                  </a:lnTo>
                  <a:lnTo>
                    <a:pt x="177751" y="127081"/>
                  </a:lnTo>
                  <a:lnTo>
                    <a:pt x="177545" y="126921"/>
                  </a:lnTo>
                  <a:lnTo>
                    <a:pt x="177156" y="126554"/>
                  </a:lnTo>
                  <a:lnTo>
                    <a:pt x="176379" y="125867"/>
                  </a:lnTo>
                  <a:lnTo>
                    <a:pt x="174801" y="124470"/>
                  </a:lnTo>
                  <a:cubicBezTo>
                    <a:pt x="174275" y="124035"/>
                    <a:pt x="173749" y="123485"/>
                    <a:pt x="173223" y="122913"/>
                  </a:cubicBezTo>
                  <a:lnTo>
                    <a:pt x="171645" y="121241"/>
                  </a:lnTo>
                  <a:lnTo>
                    <a:pt x="170868" y="120417"/>
                  </a:lnTo>
                  <a:lnTo>
                    <a:pt x="170502" y="120027"/>
                  </a:lnTo>
                  <a:cubicBezTo>
                    <a:pt x="170502" y="120027"/>
                    <a:pt x="170433" y="119958"/>
                    <a:pt x="170479" y="120027"/>
                  </a:cubicBezTo>
                  <a:lnTo>
                    <a:pt x="170296" y="119798"/>
                  </a:lnTo>
                  <a:lnTo>
                    <a:pt x="168856" y="118012"/>
                  </a:lnTo>
                  <a:lnTo>
                    <a:pt x="165951" y="114439"/>
                  </a:lnTo>
                  <a:lnTo>
                    <a:pt x="163024" y="110890"/>
                  </a:lnTo>
                  <a:lnTo>
                    <a:pt x="160349" y="107294"/>
                  </a:lnTo>
                  <a:cubicBezTo>
                    <a:pt x="159434" y="106057"/>
                    <a:pt x="158496" y="104821"/>
                    <a:pt x="157536" y="103630"/>
                  </a:cubicBezTo>
                  <a:lnTo>
                    <a:pt x="156118" y="101798"/>
                  </a:lnTo>
                  <a:lnTo>
                    <a:pt x="155158" y="100561"/>
                  </a:lnTo>
                  <a:lnTo>
                    <a:pt x="155112" y="100515"/>
                  </a:lnTo>
                  <a:lnTo>
                    <a:pt x="154860" y="100217"/>
                  </a:lnTo>
                  <a:lnTo>
                    <a:pt x="154380" y="99736"/>
                  </a:lnTo>
                  <a:cubicBezTo>
                    <a:pt x="153145" y="98477"/>
                    <a:pt x="151773" y="96920"/>
                    <a:pt x="150653" y="96095"/>
                  </a:cubicBezTo>
                  <a:lnTo>
                    <a:pt x="148892" y="94607"/>
                  </a:lnTo>
                  <a:lnTo>
                    <a:pt x="148778" y="94515"/>
                  </a:lnTo>
                  <a:lnTo>
                    <a:pt x="148732" y="94469"/>
                  </a:lnTo>
                  <a:lnTo>
                    <a:pt x="148343" y="94148"/>
                  </a:lnTo>
                  <a:lnTo>
                    <a:pt x="148115" y="93988"/>
                  </a:lnTo>
                  <a:lnTo>
                    <a:pt x="147657" y="93645"/>
                  </a:lnTo>
                  <a:lnTo>
                    <a:pt x="146720" y="93004"/>
                  </a:lnTo>
                  <a:lnTo>
                    <a:pt x="146605" y="92912"/>
                  </a:lnTo>
                  <a:lnTo>
                    <a:pt x="146239" y="92729"/>
                  </a:lnTo>
                  <a:cubicBezTo>
                    <a:pt x="145142" y="92110"/>
                    <a:pt x="144341" y="91652"/>
                    <a:pt x="142763" y="90919"/>
                  </a:cubicBezTo>
                  <a:lnTo>
                    <a:pt x="142214" y="90644"/>
                  </a:lnTo>
                  <a:lnTo>
                    <a:pt x="141780" y="90484"/>
                  </a:lnTo>
                  <a:lnTo>
                    <a:pt x="140545" y="90003"/>
                  </a:lnTo>
                  <a:lnTo>
                    <a:pt x="140179" y="89843"/>
                  </a:lnTo>
                  <a:lnTo>
                    <a:pt x="139951" y="89774"/>
                  </a:lnTo>
                  <a:lnTo>
                    <a:pt x="139013" y="89454"/>
                  </a:lnTo>
                  <a:cubicBezTo>
                    <a:pt x="137778" y="89064"/>
                    <a:pt x="136543" y="88606"/>
                    <a:pt x="135308" y="88331"/>
                  </a:cubicBezTo>
                  <a:cubicBezTo>
                    <a:pt x="134051" y="88034"/>
                    <a:pt x="132816" y="87690"/>
                    <a:pt x="131558" y="87438"/>
                  </a:cubicBezTo>
                  <a:cubicBezTo>
                    <a:pt x="130300" y="87232"/>
                    <a:pt x="128951" y="86935"/>
                    <a:pt x="127808" y="86751"/>
                  </a:cubicBezTo>
                  <a:cubicBezTo>
                    <a:pt x="126596" y="86568"/>
                    <a:pt x="125590" y="86385"/>
                    <a:pt x="124195" y="86247"/>
                  </a:cubicBezTo>
                  <a:lnTo>
                    <a:pt x="120696" y="85835"/>
                  </a:lnTo>
                  <a:lnTo>
                    <a:pt x="118935" y="85652"/>
                  </a:lnTo>
                  <a:lnTo>
                    <a:pt x="118066" y="85560"/>
                  </a:lnTo>
                  <a:lnTo>
                    <a:pt x="116900" y="85446"/>
                  </a:lnTo>
                  <a:lnTo>
                    <a:pt x="111617" y="85057"/>
                  </a:lnTo>
                  <a:lnTo>
                    <a:pt x="110566" y="84965"/>
                  </a:lnTo>
                  <a:lnTo>
                    <a:pt x="109674" y="84965"/>
                  </a:lnTo>
                  <a:cubicBezTo>
                    <a:pt x="109674" y="84965"/>
                    <a:pt x="102608" y="84644"/>
                    <a:pt x="102608" y="84644"/>
                  </a:cubicBezTo>
                  <a:lnTo>
                    <a:pt x="99246" y="84415"/>
                  </a:lnTo>
                  <a:lnTo>
                    <a:pt x="97737" y="84324"/>
                  </a:lnTo>
                  <a:lnTo>
                    <a:pt x="97622" y="84324"/>
                  </a:lnTo>
                  <a:cubicBezTo>
                    <a:pt x="97622" y="84324"/>
                    <a:pt x="96959" y="84209"/>
                    <a:pt x="96959" y="84209"/>
                  </a:cubicBezTo>
                  <a:lnTo>
                    <a:pt x="96090" y="84049"/>
                  </a:lnTo>
                  <a:lnTo>
                    <a:pt x="95290" y="83957"/>
                  </a:lnTo>
                  <a:lnTo>
                    <a:pt x="95244" y="83957"/>
                  </a:lnTo>
                  <a:cubicBezTo>
                    <a:pt x="95244" y="83957"/>
                    <a:pt x="94833" y="83866"/>
                    <a:pt x="94833" y="83866"/>
                  </a:cubicBezTo>
                  <a:lnTo>
                    <a:pt x="93095" y="83545"/>
                  </a:lnTo>
                  <a:lnTo>
                    <a:pt x="92660" y="83453"/>
                  </a:lnTo>
                  <a:lnTo>
                    <a:pt x="92569" y="83453"/>
                  </a:lnTo>
                  <a:cubicBezTo>
                    <a:pt x="92569" y="83453"/>
                    <a:pt x="92363" y="83385"/>
                    <a:pt x="92363" y="83385"/>
                  </a:cubicBezTo>
                  <a:lnTo>
                    <a:pt x="91494" y="83179"/>
                  </a:lnTo>
                  <a:lnTo>
                    <a:pt x="90076" y="82835"/>
                  </a:lnTo>
                  <a:lnTo>
                    <a:pt x="88681" y="82400"/>
                  </a:lnTo>
                  <a:lnTo>
                    <a:pt x="87881" y="82148"/>
                  </a:lnTo>
                  <a:lnTo>
                    <a:pt x="87492" y="82011"/>
                  </a:lnTo>
                  <a:cubicBezTo>
                    <a:pt x="87492" y="82011"/>
                    <a:pt x="87309" y="81919"/>
                    <a:pt x="87241" y="81896"/>
                  </a:cubicBezTo>
                  <a:lnTo>
                    <a:pt x="84519" y="80797"/>
                  </a:lnTo>
                  <a:cubicBezTo>
                    <a:pt x="82667" y="80178"/>
                    <a:pt x="80952" y="79034"/>
                    <a:pt x="79191" y="78095"/>
                  </a:cubicBezTo>
                  <a:cubicBezTo>
                    <a:pt x="77385" y="77178"/>
                    <a:pt x="75852" y="75873"/>
                    <a:pt x="74160" y="74865"/>
                  </a:cubicBezTo>
                  <a:cubicBezTo>
                    <a:pt x="72445" y="73674"/>
                    <a:pt x="70639" y="72186"/>
                    <a:pt x="68855" y="70857"/>
                  </a:cubicBezTo>
                  <a:lnTo>
                    <a:pt x="58519" y="62453"/>
                  </a:lnTo>
                  <a:lnTo>
                    <a:pt x="53328" y="58193"/>
                  </a:lnTo>
                  <a:lnTo>
                    <a:pt x="50721" y="56086"/>
                  </a:lnTo>
                  <a:lnTo>
                    <a:pt x="50057" y="55513"/>
                  </a:lnTo>
                  <a:lnTo>
                    <a:pt x="49234" y="54918"/>
                  </a:lnTo>
                  <a:lnTo>
                    <a:pt x="47885" y="53933"/>
                  </a:lnTo>
                  <a:lnTo>
                    <a:pt x="45187" y="51941"/>
                  </a:lnTo>
                  <a:lnTo>
                    <a:pt x="42214" y="49925"/>
                  </a:lnTo>
                  <a:lnTo>
                    <a:pt x="40819" y="48986"/>
                  </a:lnTo>
                  <a:lnTo>
                    <a:pt x="40064" y="48483"/>
                  </a:lnTo>
                  <a:lnTo>
                    <a:pt x="39355" y="48025"/>
                  </a:lnTo>
                  <a:lnTo>
                    <a:pt x="36520" y="46261"/>
                  </a:lnTo>
                  <a:lnTo>
                    <a:pt x="30872" y="42734"/>
                  </a:lnTo>
                  <a:cubicBezTo>
                    <a:pt x="29156" y="41543"/>
                    <a:pt x="27350" y="40398"/>
                    <a:pt x="25772" y="39116"/>
                  </a:cubicBezTo>
                  <a:cubicBezTo>
                    <a:pt x="24034" y="37811"/>
                    <a:pt x="22799" y="36620"/>
                    <a:pt x="21290" y="35268"/>
                  </a:cubicBezTo>
                  <a:lnTo>
                    <a:pt x="19003" y="32772"/>
                  </a:lnTo>
                  <a:lnTo>
                    <a:pt x="18866" y="32612"/>
                  </a:lnTo>
                  <a:lnTo>
                    <a:pt x="18866" y="32612"/>
                  </a:lnTo>
                  <a:lnTo>
                    <a:pt x="18660" y="32360"/>
                  </a:lnTo>
                  <a:lnTo>
                    <a:pt x="18226" y="31764"/>
                  </a:lnTo>
                  <a:lnTo>
                    <a:pt x="17311" y="30573"/>
                  </a:lnTo>
                  <a:cubicBezTo>
                    <a:pt x="16144" y="28971"/>
                    <a:pt x="15047" y="27230"/>
                    <a:pt x="14201" y="25627"/>
                  </a:cubicBezTo>
                  <a:cubicBezTo>
                    <a:pt x="13743" y="24894"/>
                    <a:pt x="13263" y="23703"/>
                    <a:pt x="12806" y="22719"/>
                  </a:cubicBezTo>
                  <a:lnTo>
                    <a:pt x="12623" y="22329"/>
                  </a:lnTo>
                  <a:lnTo>
                    <a:pt x="12577" y="22237"/>
                  </a:lnTo>
                  <a:lnTo>
                    <a:pt x="12577" y="22237"/>
                  </a:lnTo>
                  <a:cubicBezTo>
                    <a:pt x="12577" y="22237"/>
                    <a:pt x="12532" y="22146"/>
                    <a:pt x="12532" y="22146"/>
                  </a:cubicBezTo>
                  <a:lnTo>
                    <a:pt x="12211" y="21367"/>
                  </a:lnTo>
                  <a:lnTo>
                    <a:pt x="11617" y="19902"/>
                  </a:lnTo>
                  <a:lnTo>
                    <a:pt x="10313" y="15894"/>
                  </a:lnTo>
                  <a:lnTo>
                    <a:pt x="9193" y="11245"/>
                  </a:lnTo>
                  <a:lnTo>
                    <a:pt x="5923" y="11680"/>
                  </a:lnTo>
                  <a:cubicBezTo>
                    <a:pt x="5923" y="11313"/>
                    <a:pt x="5923" y="10970"/>
                    <a:pt x="5991" y="10581"/>
                  </a:cubicBezTo>
                  <a:lnTo>
                    <a:pt x="6243" y="8497"/>
                  </a:lnTo>
                  <a:cubicBezTo>
                    <a:pt x="6334" y="7764"/>
                    <a:pt x="6380" y="7123"/>
                    <a:pt x="6563" y="6481"/>
                  </a:cubicBezTo>
                  <a:lnTo>
                    <a:pt x="7021" y="4466"/>
                  </a:lnTo>
                  <a:lnTo>
                    <a:pt x="7455" y="2450"/>
                  </a:lnTo>
                  <a:cubicBezTo>
                    <a:pt x="7615" y="1786"/>
                    <a:pt x="7889" y="1122"/>
                    <a:pt x="8095" y="458"/>
                  </a:cubicBezTo>
                  <a:lnTo>
                    <a:pt x="7043" y="0"/>
                  </a:lnTo>
                  <a:cubicBezTo>
                    <a:pt x="6746" y="664"/>
                    <a:pt x="6357" y="1374"/>
                    <a:pt x="6083" y="2061"/>
                  </a:cubicBezTo>
                  <a:lnTo>
                    <a:pt x="5374" y="4099"/>
                  </a:lnTo>
                  <a:lnTo>
                    <a:pt x="4642" y="6138"/>
                  </a:lnTo>
                  <a:lnTo>
                    <a:pt x="4459" y="6641"/>
                  </a:lnTo>
                  <a:cubicBezTo>
                    <a:pt x="4368" y="6893"/>
                    <a:pt x="4368" y="7008"/>
                    <a:pt x="4299" y="7214"/>
                  </a:cubicBezTo>
                  <a:lnTo>
                    <a:pt x="4048" y="8290"/>
                  </a:lnTo>
                  <a:lnTo>
                    <a:pt x="3522" y="10466"/>
                  </a:lnTo>
                  <a:cubicBezTo>
                    <a:pt x="3407" y="10970"/>
                    <a:pt x="3339" y="11497"/>
                    <a:pt x="3270" y="12023"/>
                  </a:cubicBezTo>
                  <a:lnTo>
                    <a:pt x="0" y="12436"/>
                  </a:lnTo>
                  <a:lnTo>
                    <a:pt x="229" y="17542"/>
                  </a:lnTo>
                  <a:lnTo>
                    <a:pt x="229" y="17772"/>
                  </a:lnTo>
                  <a:cubicBezTo>
                    <a:pt x="229" y="17772"/>
                    <a:pt x="252" y="17909"/>
                    <a:pt x="252" y="17909"/>
                  </a:cubicBezTo>
                  <a:lnTo>
                    <a:pt x="869" y="22535"/>
                  </a:lnTo>
                  <a:lnTo>
                    <a:pt x="915" y="22833"/>
                  </a:lnTo>
                  <a:lnTo>
                    <a:pt x="915" y="22993"/>
                  </a:lnTo>
                  <a:cubicBezTo>
                    <a:pt x="915" y="22993"/>
                    <a:pt x="1372" y="24871"/>
                    <a:pt x="1372" y="24871"/>
                  </a:cubicBezTo>
                  <a:lnTo>
                    <a:pt x="1601" y="25879"/>
                  </a:lnTo>
                  <a:lnTo>
                    <a:pt x="1875" y="26886"/>
                  </a:lnTo>
                  <a:cubicBezTo>
                    <a:pt x="2218" y="28260"/>
                    <a:pt x="2607" y="29612"/>
                    <a:pt x="3110" y="30940"/>
                  </a:cubicBezTo>
                  <a:lnTo>
                    <a:pt x="3842" y="32955"/>
                  </a:lnTo>
                  <a:lnTo>
                    <a:pt x="4756" y="35039"/>
                  </a:lnTo>
                  <a:cubicBezTo>
                    <a:pt x="4848" y="35246"/>
                    <a:pt x="4940" y="35452"/>
                    <a:pt x="5054" y="35658"/>
                  </a:cubicBezTo>
                  <a:cubicBezTo>
                    <a:pt x="6860" y="41498"/>
                    <a:pt x="9467" y="46788"/>
                    <a:pt x="12783" y="51872"/>
                  </a:cubicBezTo>
                  <a:cubicBezTo>
                    <a:pt x="13652" y="53269"/>
                    <a:pt x="14590" y="54529"/>
                    <a:pt x="15527" y="55743"/>
                  </a:cubicBezTo>
                  <a:cubicBezTo>
                    <a:pt x="16007" y="56384"/>
                    <a:pt x="16396" y="56956"/>
                    <a:pt x="16991" y="57643"/>
                  </a:cubicBezTo>
                  <a:lnTo>
                    <a:pt x="18500" y="59407"/>
                  </a:lnTo>
                  <a:lnTo>
                    <a:pt x="24583" y="66506"/>
                  </a:lnTo>
                  <a:cubicBezTo>
                    <a:pt x="32587" y="76079"/>
                    <a:pt x="41208" y="85034"/>
                    <a:pt x="49120" y="94492"/>
                  </a:cubicBezTo>
                  <a:cubicBezTo>
                    <a:pt x="51155" y="96805"/>
                    <a:pt x="53099" y="99233"/>
                    <a:pt x="55088" y="101569"/>
                  </a:cubicBezTo>
                  <a:cubicBezTo>
                    <a:pt x="57078" y="103927"/>
                    <a:pt x="59022" y="106309"/>
                    <a:pt x="60897" y="108714"/>
                  </a:cubicBezTo>
                  <a:cubicBezTo>
                    <a:pt x="62772" y="111141"/>
                    <a:pt x="64716" y="113478"/>
                    <a:pt x="66545" y="115974"/>
                  </a:cubicBezTo>
                  <a:lnTo>
                    <a:pt x="72056" y="123462"/>
                  </a:lnTo>
                  <a:cubicBezTo>
                    <a:pt x="73840" y="125936"/>
                    <a:pt x="75441" y="128501"/>
                    <a:pt x="77156" y="130974"/>
                  </a:cubicBezTo>
                  <a:lnTo>
                    <a:pt x="79671" y="134730"/>
                  </a:lnTo>
                  <a:cubicBezTo>
                    <a:pt x="80495" y="136036"/>
                    <a:pt x="81272" y="137387"/>
                    <a:pt x="82049" y="138715"/>
                  </a:cubicBezTo>
                  <a:lnTo>
                    <a:pt x="84428" y="142746"/>
                  </a:lnTo>
                  <a:lnTo>
                    <a:pt x="86212" y="145746"/>
                  </a:lnTo>
                  <a:lnTo>
                    <a:pt x="86349" y="145998"/>
                  </a:lnTo>
                  <a:lnTo>
                    <a:pt x="86417" y="146112"/>
                  </a:lnTo>
                  <a:cubicBezTo>
                    <a:pt x="86417" y="146112"/>
                    <a:pt x="86349" y="145998"/>
                    <a:pt x="86417" y="146112"/>
                  </a:cubicBezTo>
                  <a:lnTo>
                    <a:pt x="86669" y="146616"/>
                  </a:lnTo>
                  <a:lnTo>
                    <a:pt x="90694" y="154632"/>
                  </a:lnTo>
                  <a:cubicBezTo>
                    <a:pt x="91082" y="155319"/>
                    <a:pt x="91448" y="156029"/>
                    <a:pt x="91768" y="156739"/>
                  </a:cubicBezTo>
                  <a:cubicBezTo>
                    <a:pt x="91768" y="159533"/>
                    <a:pt x="91700" y="162395"/>
                    <a:pt x="91540" y="164731"/>
                  </a:cubicBezTo>
                  <a:lnTo>
                    <a:pt x="91311" y="166953"/>
                  </a:lnTo>
                  <a:lnTo>
                    <a:pt x="91242" y="167525"/>
                  </a:lnTo>
                  <a:lnTo>
                    <a:pt x="91174" y="167915"/>
                  </a:lnTo>
                  <a:lnTo>
                    <a:pt x="91014" y="169037"/>
                  </a:lnTo>
                  <a:lnTo>
                    <a:pt x="90373" y="173434"/>
                  </a:lnTo>
                  <a:cubicBezTo>
                    <a:pt x="90213" y="174625"/>
                    <a:pt x="89802" y="176090"/>
                    <a:pt x="89527" y="177442"/>
                  </a:cubicBezTo>
                  <a:cubicBezTo>
                    <a:pt x="89207" y="178816"/>
                    <a:pt x="88956" y="180167"/>
                    <a:pt x="88590" y="181564"/>
                  </a:cubicBezTo>
                  <a:lnTo>
                    <a:pt x="87332" y="185801"/>
                  </a:lnTo>
                  <a:lnTo>
                    <a:pt x="86692" y="187954"/>
                  </a:lnTo>
                  <a:lnTo>
                    <a:pt x="86417" y="188870"/>
                  </a:lnTo>
                  <a:lnTo>
                    <a:pt x="86051" y="189877"/>
                  </a:lnTo>
                  <a:cubicBezTo>
                    <a:pt x="85022" y="192580"/>
                    <a:pt x="84176" y="195236"/>
                    <a:pt x="83010" y="197916"/>
                  </a:cubicBezTo>
                  <a:lnTo>
                    <a:pt x="81272" y="202015"/>
                  </a:lnTo>
                  <a:lnTo>
                    <a:pt x="80403" y="204054"/>
                  </a:lnTo>
                  <a:lnTo>
                    <a:pt x="80174" y="204557"/>
                  </a:lnTo>
                  <a:cubicBezTo>
                    <a:pt x="80174" y="204557"/>
                    <a:pt x="80037" y="204855"/>
                    <a:pt x="79968" y="204969"/>
                  </a:cubicBezTo>
                  <a:lnTo>
                    <a:pt x="79488" y="205954"/>
                  </a:lnTo>
                  <a:cubicBezTo>
                    <a:pt x="78208" y="208542"/>
                    <a:pt x="77019" y="211130"/>
                    <a:pt x="75646" y="213741"/>
                  </a:cubicBezTo>
                  <a:lnTo>
                    <a:pt x="73543" y="217657"/>
                  </a:lnTo>
                  <a:lnTo>
                    <a:pt x="72491" y="219604"/>
                  </a:lnTo>
                  <a:lnTo>
                    <a:pt x="71965" y="220588"/>
                  </a:lnTo>
                  <a:lnTo>
                    <a:pt x="71828" y="220817"/>
                  </a:lnTo>
                  <a:lnTo>
                    <a:pt x="71782" y="220955"/>
                  </a:lnTo>
                  <a:lnTo>
                    <a:pt x="71736" y="221024"/>
                  </a:lnTo>
                  <a:lnTo>
                    <a:pt x="71736" y="221024"/>
                  </a:lnTo>
                  <a:lnTo>
                    <a:pt x="71507" y="221413"/>
                  </a:lnTo>
                  <a:lnTo>
                    <a:pt x="62360" y="236620"/>
                  </a:lnTo>
                  <a:lnTo>
                    <a:pt x="61857" y="237490"/>
                  </a:lnTo>
                  <a:lnTo>
                    <a:pt x="61240" y="238406"/>
                  </a:lnTo>
                  <a:lnTo>
                    <a:pt x="60028" y="240261"/>
                  </a:lnTo>
                  <a:lnTo>
                    <a:pt x="57604" y="243994"/>
                  </a:lnTo>
                  <a:lnTo>
                    <a:pt x="52756" y="251414"/>
                  </a:lnTo>
                  <a:lnTo>
                    <a:pt x="51544" y="253246"/>
                  </a:lnTo>
                  <a:cubicBezTo>
                    <a:pt x="51201" y="253773"/>
                    <a:pt x="50721" y="254460"/>
                    <a:pt x="50332" y="255055"/>
                  </a:cubicBezTo>
                  <a:lnTo>
                    <a:pt x="47817" y="258720"/>
                  </a:lnTo>
                  <a:lnTo>
                    <a:pt x="42808" y="266071"/>
                  </a:lnTo>
                  <a:lnTo>
                    <a:pt x="37732" y="273445"/>
                  </a:lnTo>
                  <a:lnTo>
                    <a:pt x="35331" y="277224"/>
                  </a:lnTo>
                  <a:lnTo>
                    <a:pt x="33044" y="281026"/>
                  </a:lnTo>
                  <a:lnTo>
                    <a:pt x="32975" y="281140"/>
                  </a:lnTo>
                  <a:lnTo>
                    <a:pt x="32975" y="281186"/>
                  </a:lnTo>
                  <a:cubicBezTo>
                    <a:pt x="32975" y="281186"/>
                    <a:pt x="30140" y="287140"/>
                    <a:pt x="30140" y="287140"/>
                  </a:cubicBezTo>
                  <a:cubicBezTo>
                    <a:pt x="29957" y="287553"/>
                    <a:pt x="29934" y="287713"/>
                    <a:pt x="29820" y="288011"/>
                  </a:cubicBezTo>
                  <a:lnTo>
                    <a:pt x="29545" y="288789"/>
                  </a:lnTo>
                  <a:lnTo>
                    <a:pt x="29248" y="289660"/>
                  </a:lnTo>
                  <a:lnTo>
                    <a:pt x="28996" y="290438"/>
                  </a:lnTo>
                  <a:lnTo>
                    <a:pt x="27967" y="293553"/>
                  </a:lnTo>
                  <a:lnTo>
                    <a:pt x="27921" y="293690"/>
                  </a:lnTo>
                  <a:lnTo>
                    <a:pt x="27921" y="293690"/>
                  </a:lnTo>
                  <a:cubicBezTo>
                    <a:pt x="27921" y="293690"/>
                    <a:pt x="27190" y="297584"/>
                    <a:pt x="27190" y="297584"/>
                  </a:cubicBezTo>
                  <a:lnTo>
                    <a:pt x="26847" y="299599"/>
                  </a:lnTo>
                  <a:lnTo>
                    <a:pt x="26847" y="299851"/>
                  </a:lnTo>
                  <a:cubicBezTo>
                    <a:pt x="26778" y="300171"/>
                    <a:pt x="26801" y="300080"/>
                    <a:pt x="26778" y="300217"/>
                  </a:cubicBezTo>
                  <a:lnTo>
                    <a:pt x="26778" y="300698"/>
                  </a:lnTo>
                  <a:cubicBezTo>
                    <a:pt x="26778" y="300698"/>
                    <a:pt x="26686" y="301706"/>
                    <a:pt x="26686" y="301706"/>
                  </a:cubicBezTo>
                  <a:lnTo>
                    <a:pt x="26595" y="303767"/>
                  </a:lnTo>
                  <a:cubicBezTo>
                    <a:pt x="26572" y="304431"/>
                    <a:pt x="26595" y="305072"/>
                    <a:pt x="26595" y="305736"/>
                  </a:cubicBezTo>
                  <a:lnTo>
                    <a:pt x="26595" y="305988"/>
                  </a:lnTo>
                  <a:cubicBezTo>
                    <a:pt x="26595" y="305988"/>
                    <a:pt x="26618" y="306309"/>
                    <a:pt x="26618" y="306309"/>
                  </a:cubicBezTo>
                  <a:lnTo>
                    <a:pt x="26664" y="306813"/>
                  </a:lnTo>
                  <a:lnTo>
                    <a:pt x="26755" y="307798"/>
                  </a:lnTo>
                  <a:lnTo>
                    <a:pt x="26938" y="309722"/>
                  </a:lnTo>
                  <a:lnTo>
                    <a:pt x="26938" y="309813"/>
                  </a:lnTo>
                  <a:cubicBezTo>
                    <a:pt x="26938" y="309813"/>
                    <a:pt x="26938" y="309859"/>
                    <a:pt x="26938" y="309859"/>
                  </a:cubicBezTo>
                  <a:lnTo>
                    <a:pt x="27693" y="313180"/>
                  </a:lnTo>
                  <a:cubicBezTo>
                    <a:pt x="28036" y="314279"/>
                    <a:pt x="28402" y="315401"/>
                    <a:pt x="28768" y="316477"/>
                  </a:cubicBezTo>
                  <a:lnTo>
                    <a:pt x="29934" y="319271"/>
                  </a:lnTo>
                  <a:cubicBezTo>
                    <a:pt x="30391" y="320165"/>
                    <a:pt x="30872" y="321012"/>
                    <a:pt x="31329" y="321905"/>
                  </a:cubicBezTo>
                  <a:lnTo>
                    <a:pt x="31329" y="321951"/>
                  </a:lnTo>
                  <a:cubicBezTo>
                    <a:pt x="31329" y="321951"/>
                    <a:pt x="31374" y="321974"/>
                    <a:pt x="31374" y="321974"/>
                  </a:cubicBezTo>
                  <a:cubicBezTo>
                    <a:pt x="32060" y="322936"/>
                    <a:pt x="32701" y="324012"/>
                    <a:pt x="33433" y="324905"/>
                  </a:cubicBezTo>
                  <a:cubicBezTo>
                    <a:pt x="33798" y="325386"/>
                    <a:pt x="34119" y="325867"/>
                    <a:pt x="34553" y="326302"/>
                  </a:cubicBezTo>
                  <a:lnTo>
                    <a:pt x="35788" y="327631"/>
                  </a:lnTo>
                  <a:lnTo>
                    <a:pt x="37023" y="328959"/>
                  </a:lnTo>
                  <a:lnTo>
                    <a:pt x="38372" y="330104"/>
                  </a:lnTo>
                  <a:lnTo>
                    <a:pt x="39035" y="330676"/>
                  </a:lnTo>
                  <a:lnTo>
                    <a:pt x="39195" y="330814"/>
                  </a:lnTo>
                  <a:cubicBezTo>
                    <a:pt x="39355" y="330951"/>
                    <a:pt x="39355" y="330928"/>
                    <a:pt x="39424" y="330997"/>
                  </a:cubicBezTo>
                  <a:lnTo>
                    <a:pt x="39790" y="331249"/>
                  </a:lnTo>
                  <a:lnTo>
                    <a:pt x="44386" y="334547"/>
                  </a:lnTo>
                  <a:lnTo>
                    <a:pt x="40979" y="330150"/>
                  </a:lnTo>
                  <a:lnTo>
                    <a:pt x="40499" y="329531"/>
                  </a:lnTo>
                  <a:cubicBezTo>
                    <a:pt x="40430" y="329394"/>
                    <a:pt x="40247" y="329119"/>
                    <a:pt x="40133" y="328936"/>
                  </a:cubicBezTo>
                  <a:lnTo>
                    <a:pt x="39333" y="327676"/>
                  </a:lnTo>
                  <a:cubicBezTo>
                    <a:pt x="39058" y="327287"/>
                    <a:pt x="38852" y="326783"/>
                    <a:pt x="38601" y="326325"/>
                  </a:cubicBezTo>
                  <a:lnTo>
                    <a:pt x="37869" y="324928"/>
                  </a:lnTo>
                  <a:lnTo>
                    <a:pt x="37503" y="324218"/>
                  </a:lnTo>
                  <a:cubicBezTo>
                    <a:pt x="37503" y="324218"/>
                    <a:pt x="37366" y="323966"/>
                    <a:pt x="37366" y="323920"/>
                  </a:cubicBezTo>
                  <a:lnTo>
                    <a:pt x="37229" y="323577"/>
                  </a:lnTo>
                  <a:cubicBezTo>
                    <a:pt x="36817" y="322661"/>
                    <a:pt x="36428" y="321768"/>
                    <a:pt x="36108" y="320806"/>
                  </a:cubicBezTo>
                  <a:cubicBezTo>
                    <a:pt x="35742" y="319890"/>
                    <a:pt x="35559" y="318928"/>
                    <a:pt x="35285" y="318035"/>
                  </a:cubicBezTo>
                  <a:cubicBezTo>
                    <a:pt x="35033" y="317119"/>
                    <a:pt x="34873" y="315997"/>
                    <a:pt x="34668" y="315012"/>
                  </a:cubicBezTo>
                  <a:cubicBezTo>
                    <a:pt x="34576" y="314439"/>
                    <a:pt x="34576" y="314050"/>
                    <a:pt x="34530" y="313569"/>
                  </a:cubicBezTo>
                  <a:lnTo>
                    <a:pt x="34393" y="312218"/>
                  </a:lnTo>
                  <a:lnTo>
                    <a:pt x="34347" y="309126"/>
                  </a:lnTo>
                  <a:lnTo>
                    <a:pt x="34347" y="309424"/>
                  </a:lnTo>
                  <a:cubicBezTo>
                    <a:pt x="34347" y="309424"/>
                    <a:pt x="34713" y="305851"/>
                    <a:pt x="34713" y="305851"/>
                  </a:cubicBezTo>
                  <a:lnTo>
                    <a:pt x="34827" y="305233"/>
                  </a:lnTo>
                  <a:cubicBezTo>
                    <a:pt x="34896" y="305027"/>
                    <a:pt x="34896" y="304844"/>
                    <a:pt x="34965" y="304546"/>
                  </a:cubicBezTo>
                  <a:lnTo>
                    <a:pt x="35354" y="302874"/>
                  </a:lnTo>
                  <a:lnTo>
                    <a:pt x="35628" y="301591"/>
                  </a:lnTo>
                  <a:lnTo>
                    <a:pt x="35628" y="301500"/>
                  </a:lnTo>
                  <a:cubicBezTo>
                    <a:pt x="35628" y="301500"/>
                    <a:pt x="35674" y="301431"/>
                    <a:pt x="35674" y="301431"/>
                  </a:cubicBezTo>
                  <a:cubicBezTo>
                    <a:pt x="35674" y="301362"/>
                    <a:pt x="35582" y="301912"/>
                    <a:pt x="35628" y="301683"/>
                  </a:cubicBezTo>
                  <a:lnTo>
                    <a:pt x="35628" y="301683"/>
                  </a:lnTo>
                  <a:cubicBezTo>
                    <a:pt x="35628" y="301683"/>
                    <a:pt x="35628" y="301614"/>
                    <a:pt x="35628" y="301614"/>
                  </a:cubicBezTo>
                  <a:lnTo>
                    <a:pt x="35697" y="301408"/>
                  </a:lnTo>
                  <a:lnTo>
                    <a:pt x="35994" y="300606"/>
                  </a:lnTo>
                  <a:lnTo>
                    <a:pt x="36131" y="300171"/>
                  </a:lnTo>
                  <a:lnTo>
                    <a:pt x="36199" y="299988"/>
                  </a:lnTo>
                  <a:lnTo>
                    <a:pt x="36199" y="299988"/>
                  </a:lnTo>
                  <a:cubicBezTo>
                    <a:pt x="36199" y="299988"/>
                    <a:pt x="36131" y="300171"/>
                    <a:pt x="36154" y="300149"/>
                  </a:cubicBezTo>
                  <a:lnTo>
                    <a:pt x="36154" y="300149"/>
                  </a:lnTo>
                  <a:cubicBezTo>
                    <a:pt x="36154" y="300149"/>
                    <a:pt x="36154" y="300103"/>
                    <a:pt x="36154" y="300103"/>
                  </a:cubicBezTo>
                  <a:lnTo>
                    <a:pt x="36154" y="300103"/>
                  </a:lnTo>
                  <a:cubicBezTo>
                    <a:pt x="36154" y="300103"/>
                    <a:pt x="36177" y="299965"/>
                    <a:pt x="36177" y="299965"/>
                  </a:cubicBezTo>
                  <a:lnTo>
                    <a:pt x="37297" y="297011"/>
                  </a:lnTo>
                  <a:lnTo>
                    <a:pt x="38647" y="294377"/>
                  </a:lnTo>
                  <a:lnTo>
                    <a:pt x="39241" y="293209"/>
                  </a:lnTo>
                  <a:lnTo>
                    <a:pt x="39584" y="292568"/>
                  </a:lnTo>
                  <a:lnTo>
                    <a:pt x="39744" y="292248"/>
                  </a:lnTo>
                  <a:lnTo>
                    <a:pt x="39790" y="292156"/>
                  </a:lnTo>
                  <a:lnTo>
                    <a:pt x="39836" y="292087"/>
                  </a:lnTo>
                  <a:lnTo>
                    <a:pt x="40887" y="290461"/>
                  </a:lnTo>
                  <a:lnTo>
                    <a:pt x="40956" y="290530"/>
                  </a:lnTo>
                  <a:cubicBezTo>
                    <a:pt x="41414" y="290896"/>
                    <a:pt x="41916" y="291286"/>
                    <a:pt x="42282" y="291515"/>
                  </a:cubicBezTo>
                  <a:lnTo>
                    <a:pt x="43494" y="292293"/>
                  </a:lnTo>
                  <a:lnTo>
                    <a:pt x="44295" y="292797"/>
                  </a:lnTo>
                  <a:lnTo>
                    <a:pt x="44935" y="293141"/>
                  </a:lnTo>
                  <a:lnTo>
                    <a:pt x="47474" y="294492"/>
                  </a:lnTo>
                  <a:lnTo>
                    <a:pt x="48731" y="295156"/>
                  </a:lnTo>
                  <a:lnTo>
                    <a:pt x="50103" y="295866"/>
                  </a:lnTo>
                  <a:lnTo>
                    <a:pt x="52687" y="297148"/>
                  </a:lnTo>
                  <a:lnTo>
                    <a:pt x="54014" y="297790"/>
                  </a:lnTo>
                  <a:cubicBezTo>
                    <a:pt x="54471" y="297996"/>
                    <a:pt x="54860" y="298179"/>
                    <a:pt x="55271" y="298408"/>
                  </a:cubicBezTo>
                  <a:lnTo>
                    <a:pt x="55592" y="298568"/>
                  </a:lnTo>
                  <a:lnTo>
                    <a:pt x="55752" y="298660"/>
                  </a:lnTo>
                  <a:lnTo>
                    <a:pt x="55752" y="298660"/>
                  </a:lnTo>
                  <a:cubicBezTo>
                    <a:pt x="55752" y="298660"/>
                    <a:pt x="55523" y="298545"/>
                    <a:pt x="55568" y="298545"/>
                  </a:cubicBezTo>
                  <a:lnTo>
                    <a:pt x="55568" y="298545"/>
                  </a:lnTo>
                  <a:cubicBezTo>
                    <a:pt x="55568" y="298545"/>
                    <a:pt x="55615" y="298568"/>
                    <a:pt x="55615" y="298568"/>
                  </a:cubicBezTo>
                  <a:lnTo>
                    <a:pt x="55706" y="298614"/>
                  </a:lnTo>
                  <a:lnTo>
                    <a:pt x="56438" y="299049"/>
                  </a:lnTo>
                  <a:lnTo>
                    <a:pt x="56941" y="299324"/>
                  </a:lnTo>
                  <a:lnTo>
                    <a:pt x="57352" y="299507"/>
                  </a:lnTo>
                  <a:lnTo>
                    <a:pt x="57512" y="299645"/>
                  </a:lnTo>
                  <a:lnTo>
                    <a:pt x="58656" y="300446"/>
                  </a:lnTo>
                  <a:cubicBezTo>
                    <a:pt x="58862" y="300584"/>
                    <a:pt x="59045" y="300652"/>
                    <a:pt x="59250" y="300858"/>
                  </a:cubicBezTo>
                  <a:lnTo>
                    <a:pt x="60485" y="301958"/>
                  </a:lnTo>
                  <a:lnTo>
                    <a:pt x="60622" y="302095"/>
                  </a:lnTo>
                  <a:lnTo>
                    <a:pt x="60714" y="302164"/>
                  </a:lnTo>
                  <a:lnTo>
                    <a:pt x="60714" y="302164"/>
                  </a:lnTo>
                  <a:cubicBezTo>
                    <a:pt x="60714" y="302164"/>
                    <a:pt x="60714" y="302164"/>
                    <a:pt x="60645" y="302095"/>
                  </a:cubicBezTo>
                  <a:lnTo>
                    <a:pt x="60645" y="302095"/>
                  </a:lnTo>
                  <a:cubicBezTo>
                    <a:pt x="60645" y="302095"/>
                    <a:pt x="60897" y="302370"/>
                    <a:pt x="60897" y="302370"/>
                  </a:cubicBezTo>
                  <a:lnTo>
                    <a:pt x="61857" y="303423"/>
                  </a:lnTo>
                  <a:lnTo>
                    <a:pt x="61949" y="303538"/>
                  </a:lnTo>
                  <a:lnTo>
                    <a:pt x="63001" y="304981"/>
                  </a:lnTo>
                  <a:lnTo>
                    <a:pt x="63001" y="304981"/>
                  </a:lnTo>
                  <a:cubicBezTo>
                    <a:pt x="63001" y="304981"/>
                    <a:pt x="63778" y="306355"/>
                    <a:pt x="63778" y="306355"/>
                  </a:cubicBezTo>
                  <a:lnTo>
                    <a:pt x="63961" y="306698"/>
                  </a:lnTo>
                  <a:cubicBezTo>
                    <a:pt x="63961" y="306698"/>
                    <a:pt x="64052" y="306859"/>
                    <a:pt x="64075" y="306927"/>
                  </a:cubicBezTo>
                  <a:lnTo>
                    <a:pt x="64556" y="307981"/>
                  </a:lnTo>
                  <a:lnTo>
                    <a:pt x="64647" y="308164"/>
                  </a:lnTo>
                  <a:lnTo>
                    <a:pt x="64693" y="308256"/>
                  </a:lnTo>
                  <a:lnTo>
                    <a:pt x="64693" y="308256"/>
                  </a:lnTo>
                  <a:cubicBezTo>
                    <a:pt x="64693" y="308256"/>
                    <a:pt x="64693" y="308302"/>
                    <a:pt x="64693" y="308302"/>
                  </a:cubicBezTo>
                  <a:cubicBezTo>
                    <a:pt x="64693" y="308302"/>
                    <a:pt x="64670" y="308210"/>
                    <a:pt x="64624" y="308118"/>
                  </a:cubicBezTo>
                  <a:lnTo>
                    <a:pt x="64624" y="308118"/>
                  </a:lnTo>
                  <a:cubicBezTo>
                    <a:pt x="64624" y="308118"/>
                    <a:pt x="64876" y="308874"/>
                    <a:pt x="64876" y="308874"/>
                  </a:cubicBezTo>
                  <a:lnTo>
                    <a:pt x="65356" y="310363"/>
                  </a:lnTo>
                  <a:lnTo>
                    <a:pt x="65608" y="311118"/>
                  </a:lnTo>
                  <a:lnTo>
                    <a:pt x="65676" y="311302"/>
                  </a:lnTo>
                  <a:lnTo>
                    <a:pt x="65676" y="311348"/>
                  </a:lnTo>
                  <a:cubicBezTo>
                    <a:pt x="65676" y="311348"/>
                    <a:pt x="65676" y="311370"/>
                    <a:pt x="65676" y="311370"/>
                  </a:cubicBezTo>
                  <a:lnTo>
                    <a:pt x="65676" y="311370"/>
                  </a:lnTo>
                  <a:cubicBezTo>
                    <a:pt x="65653" y="311210"/>
                    <a:pt x="65676" y="311210"/>
                    <a:pt x="65676" y="311233"/>
                  </a:cubicBezTo>
                  <a:lnTo>
                    <a:pt x="65676" y="311233"/>
                  </a:lnTo>
                  <a:cubicBezTo>
                    <a:pt x="65676" y="311233"/>
                    <a:pt x="65676" y="311348"/>
                    <a:pt x="65676" y="311348"/>
                  </a:cubicBezTo>
                  <a:lnTo>
                    <a:pt x="66088" y="313248"/>
                  </a:lnTo>
                  <a:lnTo>
                    <a:pt x="66248" y="313935"/>
                  </a:lnTo>
                  <a:lnTo>
                    <a:pt x="66362" y="314714"/>
                  </a:lnTo>
                  <a:cubicBezTo>
                    <a:pt x="66431" y="315241"/>
                    <a:pt x="66500" y="315722"/>
                    <a:pt x="66545" y="316249"/>
                  </a:cubicBezTo>
                  <a:lnTo>
                    <a:pt x="66637" y="317439"/>
                  </a:lnTo>
                  <a:lnTo>
                    <a:pt x="67597" y="316569"/>
                  </a:lnTo>
                  <a:cubicBezTo>
                    <a:pt x="67826" y="316363"/>
                    <a:pt x="68169" y="316042"/>
                    <a:pt x="68329" y="315836"/>
                  </a:cubicBezTo>
                  <a:lnTo>
                    <a:pt x="68923" y="315149"/>
                  </a:lnTo>
                  <a:lnTo>
                    <a:pt x="69221" y="314783"/>
                  </a:lnTo>
                  <a:lnTo>
                    <a:pt x="69358" y="314622"/>
                  </a:lnTo>
                  <a:lnTo>
                    <a:pt x="69426" y="314508"/>
                  </a:lnTo>
                  <a:lnTo>
                    <a:pt x="69495" y="314302"/>
                  </a:lnTo>
                  <a:lnTo>
                    <a:pt x="69495" y="314302"/>
                  </a:lnTo>
                  <a:cubicBezTo>
                    <a:pt x="69495" y="314302"/>
                    <a:pt x="69495" y="314279"/>
                    <a:pt x="69495" y="314279"/>
                  </a:cubicBezTo>
                  <a:lnTo>
                    <a:pt x="69495" y="314233"/>
                  </a:lnTo>
                  <a:cubicBezTo>
                    <a:pt x="69495" y="314233"/>
                    <a:pt x="69518" y="314187"/>
                    <a:pt x="69518" y="314187"/>
                  </a:cubicBezTo>
                  <a:lnTo>
                    <a:pt x="69998" y="313409"/>
                  </a:lnTo>
                  <a:cubicBezTo>
                    <a:pt x="70318" y="312882"/>
                    <a:pt x="70593" y="312355"/>
                    <a:pt x="70890" y="311828"/>
                  </a:cubicBezTo>
                  <a:lnTo>
                    <a:pt x="71302" y="310706"/>
                  </a:lnTo>
                  <a:lnTo>
                    <a:pt x="71645" y="309676"/>
                  </a:lnTo>
                  <a:cubicBezTo>
                    <a:pt x="71782" y="309286"/>
                    <a:pt x="71805" y="309035"/>
                    <a:pt x="71896" y="308737"/>
                  </a:cubicBezTo>
                  <a:lnTo>
                    <a:pt x="72102" y="307889"/>
                  </a:lnTo>
                  <a:lnTo>
                    <a:pt x="72193" y="307454"/>
                  </a:lnTo>
                  <a:lnTo>
                    <a:pt x="72193" y="307340"/>
                  </a:lnTo>
                  <a:cubicBezTo>
                    <a:pt x="72193" y="307340"/>
                    <a:pt x="72216" y="307157"/>
                    <a:pt x="72216" y="307157"/>
                  </a:cubicBezTo>
                  <a:lnTo>
                    <a:pt x="72216" y="307157"/>
                  </a:lnTo>
                  <a:cubicBezTo>
                    <a:pt x="72216" y="307157"/>
                    <a:pt x="72216" y="307111"/>
                    <a:pt x="72216" y="307111"/>
                  </a:cubicBezTo>
                  <a:lnTo>
                    <a:pt x="72216" y="307042"/>
                  </a:lnTo>
                  <a:cubicBezTo>
                    <a:pt x="72216" y="307042"/>
                    <a:pt x="72262" y="306790"/>
                    <a:pt x="72262" y="306790"/>
                  </a:cubicBezTo>
                  <a:lnTo>
                    <a:pt x="72354" y="305759"/>
                  </a:lnTo>
                  <a:lnTo>
                    <a:pt x="72445" y="304752"/>
                  </a:lnTo>
                  <a:cubicBezTo>
                    <a:pt x="72468" y="304385"/>
                    <a:pt x="72399" y="304019"/>
                    <a:pt x="72399" y="303653"/>
                  </a:cubicBezTo>
                  <a:cubicBezTo>
                    <a:pt x="72331" y="302920"/>
                    <a:pt x="72285" y="302141"/>
                    <a:pt x="72193" y="301408"/>
                  </a:cubicBezTo>
                  <a:lnTo>
                    <a:pt x="72193" y="301317"/>
                  </a:lnTo>
                  <a:cubicBezTo>
                    <a:pt x="72193" y="301317"/>
                    <a:pt x="71873" y="299943"/>
                    <a:pt x="71873" y="299943"/>
                  </a:cubicBezTo>
                  <a:lnTo>
                    <a:pt x="71736" y="299255"/>
                  </a:lnTo>
                  <a:lnTo>
                    <a:pt x="71668" y="298912"/>
                  </a:lnTo>
                  <a:lnTo>
                    <a:pt x="71668" y="298729"/>
                  </a:lnTo>
                  <a:cubicBezTo>
                    <a:pt x="71668" y="298729"/>
                    <a:pt x="71507" y="298385"/>
                    <a:pt x="71507" y="298385"/>
                  </a:cubicBezTo>
                  <a:lnTo>
                    <a:pt x="71119" y="297354"/>
                  </a:lnTo>
                  <a:lnTo>
                    <a:pt x="70753" y="296439"/>
                  </a:lnTo>
                  <a:lnTo>
                    <a:pt x="70478" y="295797"/>
                  </a:lnTo>
                  <a:lnTo>
                    <a:pt x="70318" y="295477"/>
                  </a:lnTo>
                  <a:lnTo>
                    <a:pt x="70318" y="295408"/>
                  </a:lnTo>
                  <a:cubicBezTo>
                    <a:pt x="70318" y="295408"/>
                    <a:pt x="70273" y="295339"/>
                    <a:pt x="70273" y="295339"/>
                  </a:cubicBezTo>
                  <a:lnTo>
                    <a:pt x="70273" y="295339"/>
                  </a:lnTo>
                  <a:lnTo>
                    <a:pt x="70158" y="295156"/>
                  </a:lnTo>
                  <a:lnTo>
                    <a:pt x="70044" y="294950"/>
                  </a:lnTo>
                  <a:lnTo>
                    <a:pt x="69129" y="293461"/>
                  </a:lnTo>
                  <a:cubicBezTo>
                    <a:pt x="68832" y="292957"/>
                    <a:pt x="68512" y="292431"/>
                    <a:pt x="68169" y="291973"/>
                  </a:cubicBezTo>
                  <a:cubicBezTo>
                    <a:pt x="67437" y="291057"/>
                    <a:pt x="66659" y="290187"/>
                    <a:pt x="65882" y="289316"/>
                  </a:cubicBezTo>
                  <a:lnTo>
                    <a:pt x="66179" y="289591"/>
                  </a:lnTo>
                  <a:cubicBezTo>
                    <a:pt x="65585" y="289018"/>
                    <a:pt x="64830" y="288331"/>
                    <a:pt x="64327" y="287896"/>
                  </a:cubicBezTo>
                  <a:lnTo>
                    <a:pt x="63687" y="287370"/>
                  </a:lnTo>
                  <a:lnTo>
                    <a:pt x="63366" y="287095"/>
                  </a:lnTo>
                  <a:lnTo>
                    <a:pt x="63344" y="287095"/>
                  </a:lnTo>
                  <a:cubicBezTo>
                    <a:pt x="63344" y="287095"/>
                    <a:pt x="63344" y="287072"/>
                    <a:pt x="63344" y="287072"/>
                  </a:cubicBezTo>
                  <a:lnTo>
                    <a:pt x="63001" y="286866"/>
                  </a:lnTo>
                  <a:lnTo>
                    <a:pt x="62955" y="286820"/>
                  </a:lnTo>
                  <a:lnTo>
                    <a:pt x="62886" y="286751"/>
                  </a:lnTo>
                  <a:lnTo>
                    <a:pt x="62726" y="286636"/>
                  </a:lnTo>
                  <a:lnTo>
                    <a:pt x="62063" y="286156"/>
                  </a:lnTo>
                  <a:lnTo>
                    <a:pt x="61903" y="286018"/>
                  </a:lnTo>
                  <a:lnTo>
                    <a:pt x="61651" y="285858"/>
                  </a:lnTo>
                  <a:lnTo>
                    <a:pt x="61308" y="285629"/>
                  </a:lnTo>
                  <a:lnTo>
                    <a:pt x="60965" y="285377"/>
                  </a:lnTo>
                  <a:lnTo>
                    <a:pt x="60783" y="285262"/>
                  </a:lnTo>
                  <a:lnTo>
                    <a:pt x="60691" y="285194"/>
                  </a:lnTo>
                  <a:lnTo>
                    <a:pt x="60417" y="285034"/>
                  </a:lnTo>
                  <a:lnTo>
                    <a:pt x="59708" y="284598"/>
                  </a:lnTo>
                  <a:cubicBezTo>
                    <a:pt x="58770" y="284049"/>
                    <a:pt x="57810" y="283499"/>
                    <a:pt x="56872" y="282972"/>
                  </a:cubicBezTo>
                  <a:lnTo>
                    <a:pt x="56163" y="282583"/>
                  </a:lnTo>
                  <a:lnTo>
                    <a:pt x="55637" y="282308"/>
                  </a:lnTo>
                  <a:lnTo>
                    <a:pt x="55271" y="282125"/>
                  </a:lnTo>
                  <a:lnTo>
                    <a:pt x="53785" y="281438"/>
                  </a:lnTo>
                  <a:cubicBezTo>
                    <a:pt x="53282" y="281209"/>
                    <a:pt x="52802" y="280957"/>
                    <a:pt x="52299" y="280751"/>
                  </a:cubicBezTo>
                  <a:lnTo>
                    <a:pt x="51544" y="280430"/>
                  </a:lnTo>
                  <a:lnTo>
                    <a:pt x="51155" y="280270"/>
                  </a:lnTo>
                  <a:lnTo>
                    <a:pt x="51155" y="280270"/>
                  </a:lnTo>
                  <a:cubicBezTo>
                    <a:pt x="51361" y="280384"/>
                    <a:pt x="51452" y="280430"/>
                    <a:pt x="51498" y="280453"/>
                  </a:cubicBezTo>
                  <a:lnTo>
                    <a:pt x="51498" y="280453"/>
                  </a:lnTo>
                  <a:lnTo>
                    <a:pt x="51429" y="280407"/>
                  </a:lnTo>
                  <a:lnTo>
                    <a:pt x="51338" y="280362"/>
                  </a:lnTo>
                  <a:lnTo>
                    <a:pt x="51155" y="280270"/>
                  </a:lnTo>
                  <a:cubicBezTo>
                    <a:pt x="50561" y="279949"/>
                    <a:pt x="49966" y="279675"/>
                    <a:pt x="49349" y="279400"/>
                  </a:cubicBezTo>
                  <a:lnTo>
                    <a:pt x="54357" y="273354"/>
                  </a:lnTo>
                  <a:lnTo>
                    <a:pt x="60142" y="266369"/>
                  </a:lnTo>
                  <a:lnTo>
                    <a:pt x="63023" y="262865"/>
                  </a:lnTo>
                  <a:lnTo>
                    <a:pt x="63206" y="262636"/>
                  </a:lnTo>
                  <a:lnTo>
                    <a:pt x="63481" y="262269"/>
                  </a:lnTo>
                  <a:lnTo>
                    <a:pt x="63824" y="261811"/>
                  </a:lnTo>
                  <a:lnTo>
                    <a:pt x="64510" y="260895"/>
                  </a:lnTo>
                  <a:lnTo>
                    <a:pt x="65859" y="259086"/>
                  </a:lnTo>
                  <a:lnTo>
                    <a:pt x="71256" y="251780"/>
                  </a:lnTo>
                  <a:lnTo>
                    <a:pt x="73954" y="248116"/>
                  </a:lnTo>
                  <a:lnTo>
                    <a:pt x="74640" y="247223"/>
                  </a:lnTo>
                  <a:lnTo>
                    <a:pt x="74984" y="246765"/>
                  </a:lnTo>
                  <a:lnTo>
                    <a:pt x="75166" y="246513"/>
                  </a:lnTo>
                  <a:lnTo>
                    <a:pt x="75258" y="246399"/>
                  </a:lnTo>
                  <a:lnTo>
                    <a:pt x="75555" y="245964"/>
                  </a:lnTo>
                  <a:lnTo>
                    <a:pt x="76767" y="244062"/>
                  </a:lnTo>
                  <a:lnTo>
                    <a:pt x="81569" y="236368"/>
                  </a:lnTo>
                  <a:lnTo>
                    <a:pt x="83970" y="232497"/>
                  </a:lnTo>
                  <a:lnTo>
                    <a:pt x="85159" y="230573"/>
                  </a:lnTo>
                  <a:lnTo>
                    <a:pt x="85891" y="229360"/>
                  </a:lnTo>
                  <a:lnTo>
                    <a:pt x="86120" y="228947"/>
                  </a:lnTo>
                  <a:lnTo>
                    <a:pt x="86394" y="228421"/>
                  </a:lnTo>
                  <a:lnTo>
                    <a:pt x="90854" y="219947"/>
                  </a:lnTo>
                  <a:lnTo>
                    <a:pt x="94558" y="211634"/>
                  </a:lnTo>
                  <a:cubicBezTo>
                    <a:pt x="95862" y="208473"/>
                    <a:pt x="96891" y="205565"/>
                    <a:pt x="98011" y="202496"/>
                  </a:cubicBezTo>
                  <a:cubicBezTo>
                    <a:pt x="98972" y="199542"/>
                    <a:pt x="99749" y="196656"/>
                    <a:pt x="100618" y="193725"/>
                  </a:cubicBezTo>
                  <a:lnTo>
                    <a:pt x="100824" y="193015"/>
                  </a:lnTo>
                  <a:lnTo>
                    <a:pt x="100961" y="192442"/>
                  </a:lnTo>
                  <a:lnTo>
                    <a:pt x="101236" y="191228"/>
                  </a:lnTo>
                  <a:lnTo>
                    <a:pt x="101761" y="188824"/>
                  </a:lnTo>
                  <a:lnTo>
                    <a:pt x="102150" y="186969"/>
                  </a:lnTo>
                  <a:cubicBezTo>
                    <a:pt x="102288" y="187564"/>
                    <a:pt x="102425" y="188114"/>
                    <a:pt x="102562" y="188618"/>
                  </a:cubicBezTo>
                  <a:lnTo>
                    <a:pt x="103591" y="193175"/>
                  </a:lnTo>
                  <a:lnTo>
                    <a:pt x="104094" y="195488"/>
                  </a:lnTo>
                  <a:lnTo>
                    <a:pt x="104505" y="197733"/>
                  </a:lnTo>
                  <a:lnTo>
                    <a:pt x="105352" y="202221"/>
                  </a:lnTo>
                  <a:lnTo>
                    <a:pt x="106038" y="206687"/>
                  </a:lnTo>
                  <a:cubicBezTo>
                    <a:pt x="106289" y="208176"/>
                    <a:pt x="106472" y="209664"/>
                    <a:pt x="106610" y="211107"/>
                  </a:cubicBezTo>
                  <a:lnTo>
                    <a:pt x="107113" y="215504"/>
                  </a:lnTo>
                  <a:lnTo>
                    <a:pt x="107433" y="220153"/>
                  </a:lnTo>
                  <a:lnTo>
                    <a:pt x="107593" y="222375"/>
                  </a:lnTo>
                  <a:lnTo>
                    <a:pt x="107593" y="224619"/>
                  </a:lnTo>
                  <a:cubicBezTo>
                    <a:pt x="107593" y="224619"/>
                    <a:pt x="107684" y="229085"/>
                    <a:pt x="107684" y="229085"/>
                  </a:cubicBezTo>
                  <a:lnTo>
                    <a:pt x="107501" y="233574"/>
                  </a:lnTo>
                  <a:cubicBezTo>
                    <a:pt x="107478" y="236574"/>
                    <a:pt x="107067" y="239459"/>
                    <a:pt x="106861" y="242436"/>
                  </a:cubicBezTo>
                  <a:lnTo>
                    <a:pt x="106267" y="247063"/>
                  </a:lnTo>
                  <a:lnTo>
                    <a:pt x="105946" y="249353"/>
                  </a:lnTo>
                  <a:cubicBezTo>
                    <a:pt x="105878" y="249903"/>
                    <a:pt x="105695" y="250796"/>
                    <a:pt x="105581" y="251505"/>
                  </a:cubicBezTo>
                  <a:lnTo>
                    <a:pt x="103957" y="260414"/>
                  </a:lnTo>
                  <a:cubicBezTo>
                    <a:pt x="101579" y="272461"/>
                    <a:pt x="98446" y="284392"/>
                    <a:pt x="95816" y="296759"/>
                  </a:cubicBezTo>
                  <a:cubicBezTo>
                    <a:pt x="94467" y="302920"/>
                    <a:pt x="93369" y="309172"/>
                    <a:pt x="92431" y="315493"/>
                  </a:cubicBezTo>
                  <a:cubicBezTo>
                    <a:pt x="92088" y="318722"/>
                    <a:pt x="91562" y="321791"/>
                    <a:pt x="91380" y="325134"/>
                  </a:cubicBezTo>
                  <a:lnTo>
                    <a:pt x="91014" y="330058"/>
                  </a:lnTo>
                  <a:cubicBezTo>
                    <a:pt x="90876" y="331707"/>
                    <a:pt x="90922" y="333196"/>
                    <a:pt x="90876" y="334753"/>
                  </a:cubicBezTo>
                  <a:lnTo>
                    <a:pt x="90831" y="337112"/>
                  </a:lnTo>
                  <a:lnTo>
                    <a:pt x="90831" y="338257"/>
                  </a:lnTo>
                  <a:cubicBezTo>
                    <a:pt x="90831" y="338257"/>
                    <a:pt x="90808" y="338555"/>
                    <a:pt x="90808" y="338555"/>
                  </a:cubicBezTo>
                  <a:lnTo>
                    <a:pt x="90808" y="338784"/>
                  </a:lnTo>
                  <a:cubicBezTo>
                    <a:pt x="90808" y="338784"/>
                    <a:pt x="90808" y="338944"/>
                    <a:pt x="90808" y="338944"/>
                  </a:cubicBezTo>
                  <a:lnTo>
                    <a:pt x="90808" y="339562"/>
                  </a:lnTo>
                  <a:cubicBezTo>
                    <a:pt x="90808" y="339562"/>
                    <a:pt x="91014" y="344509"/>
                    <a:pt x="91014" y="344509"/>
                  </a:cubicBezTo>
                  <a:lnTo>
                    <a:pt x="91128" y="346959"/>
                  </a:lnTo>
                  <a:lnTo>
                    <a:pt x="91402" y="349410"/>
                  </a:lnTo>
                  <a:lnTo>
                    <a:pt x="91974" y="354334"/>
                  </a:lnTo>
                  <a:cubicBezTo>
                    <a:pt x="92203" y="355960"/>
                    <a:pt x="92591" y="357563"/>
                    <a:pt x="92889" y="359189"/>
                  </a:cubicBezTo>
                  <a:cubicBezTo>
                    <a:pt x="93232" y="360792"/>
                    <a:pt x="93461" y="362441"/>
                    <a:pt x="93941" y="363998"/>
                  </a:cubicBezTo>
                  <a:cubicBezTo>
                    <a:pt x="94833" y="367182"/>
                    <a:pt x="95564" y="370365"/>
                    <a:pt x="96776" y="373434"/>
                  </a:cubicBezTo>
                  <a:lnTo>
                    <a:pt x="98469" y="378060"/>
                  </a:lnTo>
                  <a:lnTo>
                    <a:pt x="100458" y="382572"/>
                  </a:lnTo>
                  <a:cubicBezTo>
                    <a:pt x="101670" y="385572"/>
                    <a:pt x="103408" y="388549"/>
                    <a:pt x="104963" y="391503"/>
                  </a:cubicBezTo>
                  <a:cubicBezTo>
                    <a:pt x="106610" y="394366"/>
                    <a:pt x="108210" y="396770"/>
                    <a:pt x="109948" y="399542"/>
                  </a:cubicBezTo>
                  <a:lnTo>
                    <a:pt x="111229" y="401488"/>
                  </a:lnTo>
                  <a:lnTo>
                    <a:pt x="111595" y="402038"/>
                  </a:lnTo>
                  <a:lnTo>
                    <a:pt x="111755" y="402267"/>
                  </a:lnTo>
                  <a:lnTo>
                    <a:pt x="112098" y="402725"/>
                  </a:lnTo>
                  <a:lnTo>
                    <a:pt x="112784" y="403687"/>
                  </a:lnTo>
                  <a:lnTo>
                    <a:pt x="115688" y="407534"/>
                  </a:lnTo>
                  <a:lnTo>
                    <a:pt x="117792" y="410328"/>
                  </a:lnTo>
                  <a:lnTo>
                    <a:pt x="117975" y="410557"/>
                  </a:lnTo>
                  <a:lnTo>
                    <a:pt x="118272" y="410947"/>
                  </a:lnTo>
                  <a:lnTo>
                    <a:pt x="118638" y="411382"/>
                  </a:lnTo>
                  <a:lnTo>
                    <a:pt x="121634" y="414954"/>
                  </a:lnTo>
                  <a:cubicBezTo>
                    <a:pt x="123600" y="417313"/>
                    <a:pt x="125704" y="419672"/>
                    <a:pt x="127556" y="422054"/>
                  </a:cubicBezTo>
                  <a:lnTo>
                    <a:pt x="128265" y="422993"/>
                  </a:lnTo>
                  <a:lnTo>
                    <a:pt x="128494" y="423313"/>
                  </a:lnTo>
                  <a:lnTo>
                    <a:pt x="128585" y="423451"/>
                  </a:lnTo>
                  <a:lnTo>
                    <a:pt x="129889" y="425375"/>
                  </a:lnTo>
                  <a:cubicBezTo>
                    <a:pt x="130461" y="426428"/>
                    <a:pt x="130941" y="426932"/>
                    <a:pt x="131627" y="428604"/>
                  </a:cubicBezTo>
                  <a:lnTo>
                    <a:pt x="132015" y="429520"/>
                  </a:lnTo>
                  <a:lnTo>
                    <a:pt x="132084" y="429726"/>
                  </a:lnTo>
                  <a:lnTo>
                    <a:pt x="132199" y="430115"/>
                  </a:lnTo>
                  <a:cubicBezTo>
                    <a:pt x="132336" y="430619"/>
                    <a:pt x="132450" y="431077"/>
                    <a:pt x="132519" y="431512"/>
                  </a:cubicBezTo>
                  <a:cubicBezTo>
                    <a:pt x="132587" y="431947"/>
                    <a:pt x="132587" y="432314"/>
                    <a:pt x="132587" y="432612"/>
                  </a:cubicBezTo>
                  <a:cubicBezTo>
                    <a:pt x="132587" y="432795"/>
                    <a:pt x="132519" y="432955"/>
                    <a:pt x="132519" y="433092"/>
                  </a:cubicBezTo>
                  <a:cubicBezTo>
                    <a:pt x="132496" y="433276"/>
                    <a:pt x="132473" y="433207"/>
                    <a:pt x="132519" y="433276"/>
                  </a:cubicBezTo>
                  <a:cubicBezTo>
                    <a:pt x="132564" y="433230"/>
                    <a:pt x="132427" y="433482"/>
                    <a:pt x="132358" y="433665"/>
                  </a:cubicBezTo>
                  <a:lnTo>
                    <a:pt x="132153" y="434146"/>
                  </a:lnTo>
                  <a:cubicBezTo>
                    <a:pt x="132153" y="434146"/>
                    <a:pt x="132153" y="434192"/>
                    <a:pt x="132153" y="434146"/>
                  </a:cubicBezTo>
                  <a:lnTo>
                    <a:pt x="132038" y="434306"/>
                  </a:lnTo>
                  <a:lnTo>
                    <a:pt x="131856" y="434604"/>
                  </a:lnTo>
                  <a:cubicBezTo>
                    <a:pt x="131604" y="434993"/>
                    <a:pt x="131421" y="435451"/>
                    <a:pt x="130986" y="435864"/>
                  </a:cubicBezTo>
                  <a:cubicBezTo>
                    <a:pt x="130278" y="436803"/>
                    <a:pt x="129477" y="437558"/>
                    <a:pt x="128608" y="438429"/>
                  </a:cubicBezTo>
                  <a:lnTo>
                    <a:pt x="126825" y="439917"/>
                  </a:lnTo>
                  <a:lnTo>
                    <a:pt x="126619" y="440078"/>
                  </a:lnTo>
                  <a:lnTo>
                    <a:pt x="126527" y="440169"/>
                  </a:lnTo>
                  <a:lnTo>
                    <a:pt x="126093" y="440490"/>
                  </a:lnTo>
                  <a:lnTo>
                    <a:pt x="125224" y="441108"/>
                  </a:lnTo>
                  <a:cubicBezTo>
                    <a:pt x="124035" y="441956"/>
                    <a:pt x="122960" y="442757"/>
                    <a:pt x="121679" y="443627"/>
                  </a:cubicBezTo>
                  <a:lnTo>
                    <a:pt x="113950" y="448643"/>
                  </a:lnTo>
                  <a:lnTo>
                    <a:pt x="109994" y="451208"/>
                  </a:lnTo>
                  <a:cubicBezTo>
                    <a:pt x="108668" y="452101"/>
                    <a:pt x="107387" y="452902"/>
                    <a:pt x="106015" y="453887"/>
                  </a:cubicBezTo>
                  <a:lnTo>
                    <a:pt x="102013" y="456750"/>
                  </a:lnTo>
                  <a:lnTo>
                    <a:pt x="98331" y="459613"/>
                  </a:lnTo>
                  <a:lnTo>
                    <a:pt x="97874" y="459979"/>
                  </a:lnTo>
                  <a:lnTo>
                    <a:pt x="97645" y="460162"/>
                  </a:lnTo>
                  <a:cubicBezTo>
                    <a:pt x="97325" y="460391"/>
                    <a:pt x="97485" y="460277"/>
                    <a:pt x="97394" y="460345"/>
                  </a:cubicBezTo>
                  <a:lnTo>
                    <a:pt x="97279" y="460460"/>
                  </a:lnTo>
                  <a:lnTo>
                    <a:pt x="96365" y="461284"/>
                  </a:lnTo>
                  <a:lnTo>
                    <a:pt x="94512" y="462956"/>
                  </a:lnTo>
                  <a:cubicBezTo>
                    <a:pt x="93255" y="464010"/>
                    <a:pt x="92088" y="465201"/>
                    <a:pt x="90945" y="466460"/>
                  </a:cubicBezTo>
                  <a:cubicBezTo>
                    <a:pt x="89802" y="467697"/>
                    <a:pt x="88636" y="468819"/>
                    <a:pt x="87538" y="470353"/>
                  </a:cubicBezTo>
                  <a:lnTo>
                    <a:pt x="85891" y="472483"/>
                  </a:lnTo>
                  <a:cubicBezTo>
                    <a:pt x="85365" y="473193"/>
                    <a:pt x="84725" y="473972"/>
                    <a:pt x="84405" y="474590"/>
                  </a:cubicBezTo>
                  <a:lnTo>
                    <a:pt x="82049" y="478598"/>
                  </a:lnTo>
                  <a:lnTo>
                    <a:pt x="81889" y="478873"/>
                  </a:lnTo>
                  <a:lnTo>
                    <a:pt x="81821" y="479033"/>
                  </a:lnTo>
                  <a:lnTo>
                    <a:pt x="81661" y="479331"/>
                  </a:lnTo>
                  <a:lnTo>
                    <a:pt x="81363" y="479926"/>
                  </a:lnTo>
                  <a:lnTo>
                    <a:pt x="80769" y="481163"/>
                  </a:lnTo>
                  <a:cubicBezTo>
                    <a:pt x="80357" y="481965"/>
                    <a:pt x="80083" y="482789"/>
                    <a:pt x="79740" y="483591"/>
                  </a:cubicBezTo>
                  <a:cubicBezTo>
                    <a:pt x="79397" y="484392"/>
                    <a:pt x="79123" y="485262"/>
                    <a:pt x="78848" y="486087"/>
                  </a:cubicBezTo>
                  <a:lnTo>
                    <a:pt x="78436" y="487323"/>
                  </a:lnTo>
                  <a:lnTo>
                    <a:pt x="78116" y="488446"/>
                  </a:lnTo>
                  <a:lnTo>
                    <a:pt x="77796" y="489568"/>
                  </a:lnTo>
                  <a:lnTo>
                    <a:pt x="77567" y="490324"/>
                  </a:lnTo>
                  <a:lnTo>
                    <a:pt x="77453" y="490896"/>
                  </a:lnTo>
                  <a:lnTo>
                    <a:pt x="77407" y="491194"/>
                  </a:lnTo>
                  <a:lnTo>
                    <a:pt x="76973" y="493484"/>
                  </a:lnTo>
                  <a:lnTo>
                    <a:pt x="76767" y="494629"/>
                  </a:lnTo>
                  <a:lnTo>
                    <a:pt x="76721" y="494927"/>
                  </a:lnTo>
                  <a:cubicBezTo>
                    <a:pt x="76699" y="495064"/>
                    <a:pt x="76721" y="494858"/>
                    <a:pt x="76721" y="494950"/>
                  </a:cubicBezTo>
                  <a:lnTo>
                    <a:pt x="76721" y="495110"/>
                  </a:lnTo>
                  <a:cubicBezTo>
                    <a:pt x="76721" y="495110"/>
                    <a:pt x="76584" y="495797"/>
                    <a:pt x="76584" y="495797"/>
                  </a:cubicBezTo>
                  <a:cubicBezTo>
                    <a:pt x="76470" y="496713"/>
                    <a:pt x="76287" y="497721"/>
                    <a:pt x="76241" y="498454"/>
                  </a:cubicBezTo>
                  <a:lnTo>
                    <a:pt x="76127" y="499599"/>
                  </a:lnTo>
                  <a:lnTo>
                    <a:pt x="76058" y="500309"/>
                  </a:lnTo>
                  <a:lnTo>
                    <a:pt x="76058" y="500973"/>
                  </a:lnTo>
                  <a:cubicBezTo>
                    <a:pt x="76058" y="500973"/>
                    <a:pt x="75944" y="503538"/>
                    <a:pt x="75944" y="503538"/>
                  </a:cubicBezTo>
                  <a:cubicBezTo>
                    <a:pt x="75807" y="505255"/>
                    <a:pt x="75944" y="506927"/>
                    <a:pt x="76035" y="508645"/>
                  </a:cubicBezTo>
                  <a:cubicBezTo>
                    <a:pt x="76035" y="510340"/>
                    <a:pt x="76356" y="512126"/>
                    <a:pt x="76584" y="513844"/>
                  </a:cubicBezTo>
                  <a:lnTo>
                    <a:pt x="76767" y="515149"/>
                  </a:lnTo>
                  <a:lnTo>
                    <a:pt x="77019" y="516294"/>
                  </a:lnTo>
                  <a:lnTo>
                    <a:pt x="77499" y="518561"/>
                  </a:lnTo>
                  <a:lnTo>
                    <a:pt x="77613" y="519134"/>
                  </a:lnTo>
                  <a:lnTo>
                    <a:pt x="77796" y="519867"/>
                  </a:lnTo>
                  <a:lnTo>
                    <a:pt x="78093" y="520966"/>
                  </a:lnTo>
                  <a:lnTo>
                    <a:pt x="78711" y="523233"/>
                  </a:lnTo>
                  <a:cubicBezTo>
                    <a:pt x="79534" y="526211"/>
                    <a:pt x="80266" y="529233"/>
                    <a:pt x="81043" y="532234"/>
                  </a:cubicBezTo>
                  <a:cubicBezTo>
                    <a:pt x="81409" y="533493"/>
                    <a:pt x="81455" y="534890"/>
                    <a:pt x="81706" y="536219"/>
                  </a:cubicBezTo>
                  <a:lnTo>
                    <a:pt x="82027" y="538234"/>
                  </a:lnTo>
                  <a:lnTo>
                    <a:pt x="82027" y="538669"/>
                  </a:lnTo>
                  <a:cubicBezTo>
                    <a:pt x="82118" y="539058"/>
                    <a:pt x="82164" y="539471"/>
                    <a:pt x="82255" y="539906"/>
                  </a:cubicBezTo>
                  <a:cubicBezTo>
                    <a:pt x="83787" y="545883"/>
                    <a:pt x="84611" y="552021"/>
                    <a:pt x="84473" y="558181"/>
                  </a:cubicBezTo>
                  <a:cubicBezTo>
                    <a:pt x="88338" y="551059"/>
                    <a:pt x="91105" y="543387"/>
                    <a:pt x="91745" y="535211"/>
                  </a:cubicBezTo>
                  <a:cubicBezTo>
                    <a:pt x="91951" y="532531"/>
                    <a:pt x="91974" y="529898"/>
                    <a:pt x="91905" y="527241"/>
                  </a:cubicBezTo>
                  <a:lnTo>
                    <a:pt x="91517" y="525111"/>
                  </a:lnTo>
                  <a:cubicBezTo>
                    <a:pt x="91288" y="523668"/>
                    <a:pt x="90991" y="522363"/>
                    <a:pt x="90739" y="520966"/>
                  </a:cubicBezTo>
                  <a:lnTo>
                    <a:pt x="89939" y="516867"/>
                  </a:lnTo>
                  <a:lnTo>
                    <a:pt x="89436" y="513042"/>
                  </a:lnTo>
                  <a:cubicBezTo>
                    <a:pt x="89367" y="511782"/>
                    <a:pt x="89230" y="510454"/>
                    <a:pt x="89184" y="509217"/>
                  </a:cubicBezTo>
                  <a:cubicBezTo>
                    <a:pt x="89230" y="507981"/>
                    <a:pt x="89161" y="506859"/>
                    <a:pt x="89230" y="505530"/>
                  </a:cubicBezTo>
                  <a:lnTo>
                    <a:pt x="89596" y="501751"/>
                  </a:lnTo>
                  <a:cubicBezTo>
                    <a:pt x="89710" y="501110"/>
                    <a:pt x="89802" y="500469"/>
                    <a:pt x="89939" y="499759"/>
                  </a:cubicBezTo>
                  <a:lnTo>
                    <a:pt x="90328" y="497858"/>
                  </a:lnTo>
                  <a:lnTo>
                    <a:pt x="91288" y="494033"/>
                  </a:lnTo>
                  <a:cubicBezTo>
                    <a:pt x="91814" y="492499"/>
                    <a:pt x="92317" y="491171"/>
                    <a:pt x="92866" y="489866"/>
                  </a:cubicBezTo>
                  <a:cubicBezTo>
                    <a:pt x="93186" y="489247"/>
                    <a:pt x="93369" y="488720"/>
                    <a:pt x="93735" y="488011"/>
                  </a:cubicBezTo>
                  <a:cubicBezTo>
                    <a:pt x="94147" y="487323"/>
                    <a:pt x="94558" y="486522"/>
                    <a:pt x="94970" y="485927"/>
                  </a:cubicBezTo>
                  <a:cubicBezTo>
                    <a:pt x="95816" y="484713"/>
                    <a:pt x="96548" y="483430"/>
                    <a:pt x="97485" y="482285"/>
                  </a:cubicBezTo>
                  <a:cubicBezTo>
                    <a:pt x="98469" y="481163"/>
                    <a:pt x="99406" y="479949"/>
                    <a:pt x="100458" y="478896"/>
                  </a:cubicBezTo>
                  <a:cubicBezTo>
                    <a:pt x="101556" y="477888"/>
                    <a:pt x="102539" y="476835"/>
                    <a:pt x="103705" y="475781"/>
                  </a:cubicBezTo>
                  <a:lnTo>
                    <a:pt x="107433" y="472758"/>
                  </a:lnTo>
                  <a:lnTo>
                    <a:pt x="115345" y="467468"/>
                  </a:lnTo>
                  <a:cubicBezTo>
                    <a:pt x="116648" y="466575"/>
                    <a:pt x="118157" y="465773"/>
                    <a:pt x="119576" y="464949"/>
                  </a:cubicBezTo>
                  <a:lnTo>
                    <a:pt x="123852" y="462430"/>
                  </a:lnTo>
                  <a:lnTo>
                    <a:pt x="128174" y="459887"/>
                  </a:lnTo>
                  <a:cubicBezTo>
                    <a:pt x="129614" y="458994"/>
                    <a:pt x="131192" y="458147"/>
                    <a:pt x="132542" y="457231"/>
                  </a:cubicBezTo>
                  <a:lnTo>
                    <a:pt x="132724" y="457093"/>
                  </a:lnTo>
                  <a:cubicBezTo>
                    <a:pt x="132862" y="457528"/>
                    <a:pt x="132976" y="457964"/>
                    <a:pt x="133182" y="458399"/>
                  </a:cubicBezTo>
                  <a:cubicBezTo>
                    <a:pt x="133433" y="458994"/>
                    <a:pt x="133639" y="459567"/>
                    <a:pt x="133936" y="460162"/>
                  </a:cubicBezTo>
                  <a:lnTo>
                    <a:pt x="134897" y="461857"/>
                  </a:lnTo>
                  <a:lnTo>
                    <a:pt x="134714" y="461491"/>
                  </a:lnTo>
                  <a:cubicBezTo>
                    <a:pt x="135149" y="462200"/>
                    <a:pt x="135583" y="462933"/>
                    <a:pt x="136040" y="463575"/>
                  </a:cubicBezTo>
                  <a:lnTo>
                    <a:pt x="137092" y="464903"/>
                  </a:lnTo>
                  <a:lnTo>
                    <a:pt x="137252" y="465109"/>
                  </a:lnTo>
                  <a:lnTo>
                    <a:pt x="139974" y="467949"/>
                  </a:lnTo>
                  <a:lnTo>
                    <a:pt x="140156" y="468132"/>
                  </a:lnTo>
                  <a:lnTo>
                    <a:pt x="140248" y="468201"/>
                  </a:lnTo>
                  <a:lnTo>
                    <a:pt x="143289" y="470628"/>
                  </a:lnTo>
                  <a:lnTo>
                    <a:pt x="146377" y="472621"/>
                  </a:lnTo>
                  <a:lnTo>
                    <a:pt x="146582" y="472758"/>
                  </a:lnTo>
                  <a:lnTo>
                    <a:pt x="147063" y="472987"/>
                  </a:lnTo>
                  <a:lnTo>
                    <a:pt x="147245" y="473308"/>
                  </a:lnTo>
                  <a:lnTo>
                    <a:pt x="147382" y="473514"/>
                  </a:lnTo>
                  <a:lnTo>
                    <a:pt x="147429" y="473605"/>
                  </a:lnTo>
                  <a:lnTo>
                    <a:pt x="147634" y="474086"/>
                  </a:lnTo>
                  <a:lnTo>
                    <a:pt x="148412" y="475987"/>
                  </a:lnTo>
                  <a:lnTo>
                    <a:pt x="148458" y="476102"/>
                  </a:lnTo>
                  <a:lnTo>
                    <a:pt x="148458" y="476102"/>
                  </a:lnTo>
                  <a:lnTo>
                    <a:pt x="148526" y="476354"/>
                  </a:lnTo>
                  <a:lnTo>
                    <a:pt x="148732" y="477041"/>
                  </a:lnTo>
                  <a:lnTo>
                    <a:pt x="149052" y="478941"/>
                  </a:lnTo>
                  <a:lnTo>
                    <a:pt x="149189" y="480590"/>
                  </a:lnTo>
                  <a:lnTo>
                    <a:pt x="149189" y="482331"/>
                  </a:lnTo>
                  <a:cubicBezTo>
                    <a:pt x="149189" y="482331"/>
                    <a:pt x="149235" y="482079"/>
                    <a:pt x="149235" y="482079"/>
                  </a:cubicBezTo>
                  <a:lnTo>
                    <a:pt x="149144" y="483224"/>
                  </a:lnTo>
                  <a:lnTo>
                    <a:pt x="149075" y="483774"/>
                  </a:lnTo>
                  <a:lnTo>
                    <a:pt x="149075" y="484049"/>
                  </a:lnTo>
                  <a:cubicBezTo>
                    <a:pt x="149075" y="484049"/>
                    <a:pt x="149029" y="484209"/>
                    <a:pt x="149029" y="484209"/>
                  </a:cubicBezTo>
                  <a:lnTo>
                    <a:pt x="149029" y="484255"/>
                  </a:lnTo>
                  <a:cubicBezTo>
                    <a:pt x="149029" y="484255"/>
                    <a:pt x="149029" y="484278"/>
                    <a:pt x="149029" y="484278"/>
                  </a:cubicBezTo>
                  <a:lnTo>
                    <a:pt x="149029" y="484278"/>
                  </a:lnTo>
                  <a:cubicBezTo>
                    <a:pt x="149029" y="484278"/>
                    <a:pt x="149052" y="484209"/>
                    <a:pt x="149098" y="484094"/>
                  </a:cubicBezTo>
                  <a:lnTo>
                    <a:pt x="149098" y="484140"/>
                  </a:lnTo>
                  <a:cubicBezTo>
                    <a:pt x="149098" y="484140"/>
                    <a:pt x="148663" y="486476"/>
                    <a:pt x="148663" y="486476"/>
                  </a:cubicBezTo>
                  <a:lnTo>
                    <a:pt x="148778" y="486110"/>
                  </a:lnTo>
                  <a:lnTo>
                    <a:pt x="148274" y="488125"/>
                  </a:lnTo>
                  <a:lnTo>
                    <a:pt x="147611" y="490209"/>
                  </a:lnTo>
                  <a:lnTo>
                    <a:pt x="146925" y="492316"/>
                  </a:lnTo>
                  <a:lnTo>
                    <a:pt x="146537" y="493598"/>
                  </a:lnTo>
                  <a:lnTo>
                    <a:pt x="146010" y="495706"/>
                  </a:lnTo>
                  <a:lnTo>
                    <a:pt x="145805" y="496553"/>
                  </a:lnTo>
                  <a:lnTo>
                    <a:pt x="145736" y="497080"/>
                  </a:lnTo>
                  <a:lnTo>
                    <a:pt x="145485" y="499232"/>
                  </a:lnTo>
                  <a:lnTo>
                    <a:pt x="145439" y="499645"/>
                  </a:lnTo>
                  <a:lnTo>
                    <a:pt x="145439" y="500606"/>
                  </a:lnTo>
                  <a:cubicBezTo>
                    <a:pt x="145439" y="500606"/>
                    <a:pt x="145439" y="501683"/>
                    <a:pt x="145439" y="501683"/>
                  </a:cubicBezTo>
                  <a:lnTo>
                    <a:pt x="145439" y="502645"/>
                  </a:lnTo>
                  <a:cubicBezTo>
                    <a:pt x="145439" y="502645"/>
                    <a:pt x="145439" y="502736"/>
                    <a:pt x="145439" y="502736"/>
                  </a:cubicBezTo>
                  <a:lnTo>
                    <a:pt x="145439" y="503011"/>
                  </a:lnTo>
                  <a:cubicBezTo>
                    <a:pt x="145439" y="503011"/>
                    <a:pt x="145599" y="504088"/>
                    <a:pt x="145599" y="504088"/>
                  </a:cubicBezTo>
                  <a:lnTo>
                    <a:pt x="145736" y="505187"/>
                  </a:lnTo>
                  <a:lnTo>
                    <a:pt x="145736" y="505255"/>
                  </a:lnTo>
                  <a:cubicBezTo>
                    <a:pt x="145736" y="505255"/>
                    <a:pt x="145782" y="505462"/>
                    <a:pt x="145782" y="505462"/>
                  </a:cubicBezTo>
                  <a:lnTo>
                    <a:pt x="145782" y="505507"/>
                  </a:lnTo>
                  <a:cubicBezTo>
                    <a:pt x="145782" y="505507"/>
                    <a:pt x="145805" y="505622"/>
                    <a:pt x="145805" y="505622"/>
                  </a:cubicBezTo>
                  <a:lnTo>
                    <a:pt x="145873" y="505897"/>
                  </a:lnTo>
                  <a:lnTo>
                    <a:pt x="145988" y="506423"/>
                  </a:lnTo>
                  <a:lnTo>
                    <a:pt x="146239" y="507500"/>
                  </a:lnTo>
                  <a:lnTo>
                    <a:pt x="146399" y="508141"/>
                  </a:lnTo>
                  <a:lnTo>
                    <a:pt x="146582" y="508714"/>
                  </a:lnTo>
                  <a:cubicBezTo>
                    <a:pt x="146857" y="509469"/>
                    <a:pt x="147086" y="510294"/>
                    <a:pt x="147406" y="510958"/>
                  </a:cubicBezTo>
                  <a:lnTo>
                    <a:pt x="147863" y="511943"/>
                  </a:lnTo>
                  <a:lnTo>
                    <a:pt x="148092" y="512446"/>
                  </a:lnTo>
                  <a:lnTo>
                    <a:pt x="148092" y="512515"/>
                  </a:lnTo>
                  <a:cubicBezTo>
                    <a:pt x="148092" y="512515"/>
                    <a:pt x="148183" y="512676"/>
                    <a:pt x="148183" y="512676"/>
                  </a:cubicBezTo>
                  <a:lnTo>
                    <a:pt x="148183" y="512676"/>
                  </a:lnTo>
                  <a:cubicBezTo>
                    <a:pt x="148183" y="512676"/>
                    <a:pt x="148252" y="512813"/>
                    <a:pt x="148252" y="512813"/>
                  </a:cubicBezTo>
                  <a:lnTo>
                    <a:pt x="148389" y="513065"/>
                  </a:lnTo>
                  <a:lnTo>
                    <a:pt x="149532" y="514943"/>
                  </a:lnTo>
                  <a:lnTo>
                    <a:pt x="150127" y="515859"/>
                  </a:lnTo>
                  <a:lnTo>
                    <a:pt x="150241" y="516065"/>
                  </a:lnTo>
                  <a:lnTo>
                    <a:pt x="150287" y="516134"/>
                  </a:lnTo>
                  <a:lnTo>
                    <a:pt x="150378" y="516225"/>
                  </a:lnTo>
                  <a:lnTo>
                    <a:pt x="150561" y="516408"/>
                  </a:lnTo>
                  <a:lnTo>
                    <a:pt x="150904" y="516844"/>
                  </a:lnTo>
                  <a:cubicBezTo>
                    <a:pt x="151407" y="517416"/>
                    <a:pt x="151773" y="517897"/>
                    <a:pt x="152413" y="518561"/>
                  </a:cubicBezTo>
                  <a:cubicBezTo>
                    <a:pt x="152985" y="519088"/>
                    <a:pt x="153534" y="519684"/>
                    <a:pt x="154106" y="520050"/>
                  </a:cubicBezTo>
                  <a:lnTo>
                    <a:pt x="154975" y="520691"/>
                  </a:lnTo>
                  <a:lnTo>
                    <a:pt x="155066" y="518034"/>
                  </a:lnTo>
                  <a:cubicBezTo>
                    <a:pt x="155089" y="517599"/>
                    <a:pt x="155066" y="517050"/>
                    <a:pt x="155089" y="516706"/>
                  </a:cubicBezTo>
                  <a:lnTo>
                    <a:pt x="155158" y="515286"/>
                  </a:lnTo>
                  <a:lnTo>
                    <a:pt x="155158" y="514599"/>
                  </a:lnTo>
                  <a:cubicBezTo>
                    <a:pt x="155158" y="514599"/>
                    <a:pt x="155158" y="514233"/>
                    <a:pt x="155158" y="514233"/>
                  </a:cubicBezTo>
                  <a:lnTo>
                    <a:pt x="155158" y="514095"/>
                  </a:lnTo>
                  <a:lnTo>
                    <a:pt x="155158" y="514095"/>
                  </a:lnTo>
                  <a:cubicBezTo>
                    <a:pt x="155158" y="514095"/>
                    <a:pt x="155226" y="514347"/>
                    <a:pt x="155203" y="514233"/>
                  </a:cubicBezTo>
                  <a:lnTo>
                    <a:pt x="155203" y="514050"/>
                  </a:lnTo>
                  <a:cubicBezTo>
                    <a:pt x="155272" y="513133"/>
                    <a:pt x="155386" y="512195"/>
                    <a:pt x="155409" y="511302"/>
                  </a:cubicBezTo>
                  <a:lnTo>
                    <a:pt x="155409" y="510981"/>
                  </a:lnTo>
                  <a:cubicBezTo>
                    <a:pt x="155409" y="510981"/>
                    <a:pt x="155432" y="510706"/>
                    <a:pt x="155432" y="510706"/>
                  </a:cubicBezTo>
                  <a:lnTo>
                    <a:pt x="155432" y="510706"/>
                  </a:lnTo>
                  <a:cubicBezTo>
                    <a:pt x="155409" y="510363"/>
                    <a:pt x="155478" y="511095"/>
                    <a:pt x="155478" y="511027"/>
                  </a:cubicBezTo>
                  <a:lnTo>
                    <a:pt x="155478" y="511027"/>
                  </a:lnTo>
                  <a:lnTo>
                    <a:pt x="155478" y="510958"/>
                  </a:lnTo>
                  <a:cubicBezTo>
                    <a:pt x="155478" y="510958"/>
                    <a:pt x="155592" y="510294"/>
                    <a:pt x="155592" y="510294"/>
                  </a:cubicBezTo>
                  <a:lnTo>
                    <a:pt x="155798" y="508942"/>
                  </a:lnTo>
                  <a:lnTo>
                    <a:pt x="155981" y="507591"/>
                  </a:lnTo>
                  <a:lnTo>
                    <a:pt x="156027" y="507248"/>
                  </a:lnTo>
                  <a:lnTo>
                    <a:pt x="156027" y="507088"/>
                  </a:lnTo>
                  <a:cubicBezTo>
                    <a:pt x="156027" y="507088"/>
                    <a:pt x="156050" y="507019"/>
                    <a:pt x="156050" y="507019"/>
                  </a:cubicBezTo>
                  <a:lnTo>
                    <a:pt x="156050" y="507019"/>
                  </a:lnTo>
                  <a:cubicBezTo>
                    <a:pt x="156050" y="507019"/>
                    <a:pt x="156050" y="507477"/>
                    <a:pt x="156050" y="507477"/>
                  </a:cubicBezTo>
                  <a:lnTo>
                    <a:pt x="156050" y="507362"/>
                  </a:lnTo>
                  <a:cubicBezTo>
                    <a:pt x="156050" y="507362"/>
                    <a:pt x="156209" y="506698"/>
                    <a:pt x="156209" y="506698"/>
                  </a:cubicBezTo>
                  <a:lnTo>
                    <a:pt x="156461" y="505393"/>
                  </a:lnTo>
                  <a:lnTo>
                    <a:pt x="156461" y="505393"/>
                  </a:lnTo>
                  <a:lnTo>
                    <a:pt x="156461" y="505347"/>
                  </a:lnTo>
                  <a:cubicBezTo>
                    <a:pt x="156461" y="505347"/>
                    <a:pt x="156415" y="505782"/>
                    <a:pt x="156438" y="505576"/>
                  </a:cubicBezTo>
                  <a:lnTo>
                    <a:pt x="156438" y="505576"/>
                  </a:lnTo>
                  <a:cubicBezTo>
                    <a:pt x="156438" y="505576"/>
                    <a:pt x="156461" y="505416"/>
                    <a:pt x="156461" y="505416"/>
                  </a:cubicBezTo>
                  <a:lnTo>
                    <a:pt x="156507" y="505255"/>
                  </a:lnTo>
                  <a:lnTo>
                    <a:pt x="156599" y="504935"/>
                  </a:lnTo>
                  <a:lnTo>
                    <a:pt x="156781" y="504294"/>
                  </a:lnTo>
                  <a:cubicBezTo>
                    <a:pt x="156895" y="503836"/>
                    <a:pt x="157010" y="503401"/>
                    <a:pt x="157147" y="503080"/>
                  </a:cubicBezTo>
                  <a:lnTo>
                    <a:pt x="157513" y="502095"/>
                  </a:lnTo>
                  <a:cubicBezTo>
                    <a:pt x="157742" y="501454"/>
                    <a:pt x="158108" y="500790"/>
                    <a:pt x="158405" y="500125"/>
                  </a:cubicBezTo>
                  <a:lnTo>
                    <a:pt x="158519" y="499736"/>
                  </a:lnTo>
                  <a:cubicBezTo>
                    <a:pt x="158519" y="499736"/>
                    <a:pt x="158634" y="499599"/>
                    <a:pt x="158702" y="499530"/>
                  </a:cubicBezTo>
                  <a:cubicBezTo>
                    <a:pt x="158771" y="499438"/>
                    <a:pt x="158748" y="499484"/>
                    <a:pt x="158885" y="499255"/>
                  </a:cubicBezTo>
                  <a:lnTo>
                    <a:pt x="159525" y="498110"/>
                  </a:lnTo>
                  <a:lnTo>
                    <a:pt x="160143" y="496965"/>
                  </a:lnTo>
                  <a:lnTo>
                    <a:pt x="160440" y="496370"/>
                  </a:lnTo>
                  <a:lnTo>
                    <a:pt x="160509" y="496232"/>
                  </a:lnTo>
                  <a:lnTo>
                    <a:pt x="160554" y="496163"/>
                  </a:lnTo>
                  <a:lnTo>
                    <a:pt x="160554" y="496118"/>
                  </a:lnTo>
                  <a:cubicBezTo>
                    <a:pt x="160554" y="496118"/>
                    <a:pt x="160669" y="495866"/>
                    <a:pt x="160669" y="495866"/>
                  </a:cubicBezTo>
                  <a:lnTo>
                    <a:pt x="160829" y="495522"/>
                  </a:lnTo>
                  <a:cubicBezTo>
                    <a:pt x="161035" y="495087"/>
                    <a:pt x="161286" y="494606"/>
                    <a:pt x="161446" y="494217"/>
                  </a:cubicBezTo>
                  <a:lnTo>
                    <a:pt x="161698" y="493621"/>
                  </a:lnTo>
                  <a:lnTo>
                    <a:pt x="161812" y="493301"/>
                  </a:lnTo>
                  <a:lnTo>
                    <a:pt x="161972" y="492843"/>
                  </a:lnTo>
                  <a:cubicBezTo>
                    <a:pt x="162292" y="491927"/>
                    <a:pt x="162567" y="491033"/>
                    <a:pt x="162864" y="490163"/>
                  </a:cubicBezTo>
                  <a:lnTo>
                    <a:pt x="162933" y="489980"/>
                  </a:lnTo>
                  <a:lnTo>
                    <a:pt x="162978" y="489705"/>
                  </a:lnTo>
                  <a:lnTo>
                    <a:pt x="163321" y="487713"/>
                  </a:lnTo>
                  <a:cubicBezTo>
                    <a:pt x="163413" y="487072"/>
                    <a:pt x="163550" y="486293"/>
                    <a:pt x="163573" y="485789"/>
                  </a:cubicBezTo>
                  <a:cubicBezTo>
                    <a:pt x="163596" y="485262"/>
                    <a:pt x="163619" y="484736"/>
                    <a:pt x="163642" y="484232"/>
                  </a:cubicBezTo>
                  <a:lnTo>
                    <a:pt x="163642" y="483476"/>
                  </a:lnTo>
                  <a:cubicBezTo>
                    <a:pt x="163893" y="483682"/>
                    <a:pt x="164099" y="483888"/>
                    <a:pt x="164259" y="484049"/>
                  </a:cubicBezTo>
                  <a:lnTo>
                    <a:pt x="165631" y="485492"/>
                  </a:lnTo>
                  <a:lnTo>
                    <a:pt x="166935" y="487232"/>
                  </a:lnTo>
                  <a:lnTo>
                    <a:pt x="167621" y="488102"/>
                  </a:lnTo>
                  <a:lnTo>
                    <a:pt x="167941" y="488537"/>
                  </a:lnTo>
                  <a:lnTo>
                    <a:pt x="168101" y="488766"/>
                  </a:lnTo>
                  <a:lnTo>
                    <a:pt x="168170" y="488881"/>
                  </a:lnTo>
                  <a:lnTo>
                    <a:pt x="168215" y="488949"/>
                  </a:lnTo>
                  <a:lnTo>
                    <a:pt x="168215" y="488949"/>
                  </a:lnTo>
                  <a:cubicBezTo>
                    <a:pt x="168215" y="488949"/>
                    <a:pt x="168170" y="488858"/>
                    <a:pt x="168124" y="488812"/>
                  </a:cubicBezTo>
                  <a:lnTo>
                    <a:pt x="168147" y="488812"/>
                  </a:lnTo>
                  <a:cubicBezTo>
                    <a:pt x="168147" y="488812"/>
                    <a:pt x="169221" y="490736"/>
                    <a:pt x="169221" y="490736"/>
                  </a:cubicBezTo>
                  <a:lnTo>
                    <a:pt x="169747" y="491698"/>
                  </a:lnTo>
                  <a:cubicBezTo>
                    <a:pt x="169885" y="491927"/>
                    <a:pt x="170022" y="492316"/>
                    <a:pt x="170159" y="492614"/>
                  </a:cubicBezTo>
                  <a:cubicBezTo>
                    <a:pt x="170433" y="493278"/>
                    <a:pt x="170731" y="493896"/>
                    <a:pt x="170914" y="494606"/>
                  </a:cubicBezTo>
                  <a:lnTo>
                    <a:pt x="171325" y="496095"/>
                  </a:lnTo>
                  <a:lnTo>
                    <a:pt x="172331" y="493965"/>
                  </a:lnTo>
                  <a:lnTo>
                    <a:pt x="172560" y="493141"/>
                  </a:lnTo>
                  <a:lnTo>
                    <a:pt x="172926" y="491744"/>
                  </a:lnTo>
                  <a:lnTo>
                    <a:pt x="173017" y="491400"/>
                  </a:lnTo>
                  <a:lnTo>
                    <a:pt x="173017" y="491308"/>
                  </a:lnTo>
                  <a:cubicBezTo>
                    <a:pt x="173017" y="491308"/>
                    <a:pt x="173063" y="491400"/>
                    <a:pt x="173040" y="491217"/>
                  </a:cubicBezTo>
                  <a:lnTo>
                    <a:pt x="173040" y="491217"/>
                  </a:lnTo>
                  <a:lnTo>
                    <a:pt x="173040" y="490965"/>
                  </a:lnTo>
                  <a:cubicBezTo>
                    <a:pt x="173040" y="490965"/>
                    <a:pt x="173132" y="490186"/>
                    <a:pt x="173132" y="490186"/>
                  </a:cubicBezTo>
                  <a:cubicBezTo>
                    <a:pt x="173177" y="489659"/>
                    <a:pt x="173246" y="489087"/>
                    <a:pt x="173223" y="488675"/>
                  </a:cubicBezTo>
                  <a:lnTo>
                    <a:pt x="173223" y="487278"/>
                  </a:lnTo>
                  <a:cubicBezTo>
                    <a:pt x="173223" y="487278"/>
                    <a:pt x="172995" y="485537"/>
                    <a:pt x="172995" y="485537"/>
                  </a:cubicBezTo>
                  <a:cubicBezTo>
                    <a:pt x="172880" y="484392"/>
                    <a:pt x="172652" y="483545"/>
                    <a:pt x="172423" y="482629"/>
                  </a:cubicBezTo>
                  <a:lnTo>
                    <a:pt x="172263" y="481965"/>
                  </a:lnTo>
                  <a:lnTo>
                    <a:pt x="171943" y="481071"/>
                  </a:lnTo>
                  <a:lnTo>
                    <a:pt x="171371" y="479537"/>
                  </a:lnTo>
                  <a:cubicBezTo>
                    <a:pt x="170982" y="478369"/>
                    <a:pt x="170525" y="477705"/>
                    <a:pt x="170136" y="476835"/>
                  </a:cubicBezTo>
                  <a:lnTo>
                    <a:pt x="169816" y="476216"/>
                  </a:lnTo>
                  <a:lnTo>
                    <a:pt x="169656" y="475918"/>
                  </a:lnTo>
                  <a:lnTo>
                    <a:pt x="169587" y="475804"/>
                  </a:lnTo>
                  <a:lnTo>
                    <a:pt x="169587" y="475804"/>
                  </a:lnTo>
                  <a:cubicBezTo>
                    <a:pt x="169587" y="475804"/>
                    <a:pt x="169381" y="475552"/>
                    <a:pt x="169381" y="475552"/>
                  </a:cubicBezTo>
                  <a:lnTo>
                    <a:pt x="169381" y="475506"/>
                  </a:lnTo>
                  <a:cubicBezTo>
                    <a:pt x="169381" y="475506"/>
                    <a:pt x="169290" y="475369"/>
                    <a:pt x="169290" y="475369"/>
                  </a:cubicBezTo>
                  <a:lnTo>
                    <a:pt x="168558" y="474201"/>
                  </a:lnTo>
                  <a:lnTo>
                    <a:pt x="167827" y="473010"/>
                  </a:lnTo>
                  <a:lnTo>
                    <a:pt x="166751" y="471659"/>
                  </a:lnTo>
                  <a:lnTo>
                    <a:pt x="165883" y="470583"/>
                  </a:lnTo>
                  <a:lnTo>
                    <a:pt x="165471" y="470056"/>
                  </a:lnTo>
                  <a:lnTo>
                    <a:pt x="164625" y="469185"/>
                  </a:lnTo>
                  <a:lnTo>
                    <a:pt x="162704" y="467262"/>
                  </a:lnTo>
                  <a:lnTo>
                    <a:pt x="160189" y="465132"/>
                  </a:lnTo>
                  <a:lnTo>
                    <a:pt x="159663" y="464674"/>
                  </a:lnTo>
                  <a:lnTo>
                    <a:pt x="158977" y="464170"/>
                  </a:lnTo>
                  <a:lnTo>
                    <a:pt x="157856" y="463368"/>
                  </a:lnTo>
                  <a:lnTo>
                    <a:pt x="155615" y="461742"/>
                  </a:lnTo>
                  <a:lnTo>
                    <a:pt x="154472" y="460987"/>
                  </a:lnTo>
                  <a:lnTo>
                    <a:pt x="153900" y="460574"/>
                  </a:lnTo>
                  <a:lnTo>
                    <a:pt x="153877" y="460574"/>
                  </a:lnTo>
                  <a:cubicBezTo>
                    <a:pt x="154060" y="460689"/>
                    <a:pt x="154129" y="460735"/>
                    <a:pt x="154151" y="460735"/>
                  </a:cubicBezTo>
                  <a:lnTo>
                    <a:pt x="154151" y="460735"/>
                  </a:lnTo>
                  <a:lnTo>
                    <a:pt x="154083" y="460666"/>
                  </a:lnTo>
                  <a:lnTo>
                    <a:pt x="153946" y="460552"/>
                  </a:lnTo>
                  <a:lnTo>
                    <a:pt x="153671" y="460345"/>
                  </a:lnTo>
                  <a:lnTo>
                    <a:pt x="152597" y="459498"/>
                  </a:lnTo>
                  <a:lnTo>
                    <a:pt x="152048" y="459109"/>
                  </a:lnTo>
                  <a:lnTo>
                    <a:pt x="151865" y="458971"/>
                  </a:lnTo>
                  <a:cubicBezTo>
                    <a:pt x="152299" y="459292"/>
                    <a:pt x="151933" y="459017"/>
                    <a:pt x="152093" y="459132"/>
                  </a:cubicBezTo>
                  <a:lnTo>
                    <a:pt x="152093" y="459132"/>
                  </a:lnTo>
                  <a:cubicBezTo>
                    <a:pt x="152093" y="459132"/>
                    <a:pt x="152070" y="459086"/>
                    <a:pt x="152070" y="459086"/>
                  </a:cubicBezTo>
                  <a:lnTo>
                    <a:pt x="152002" y="459017"/>
                  </a:lnTo>
                  <a:lnTo>
                    <a:pt x="151865" y="458926"/>
                  </a:lnTo>
                  <a:lnTo>
                    <a:pt x="150035" y="457368"/>
                  </a:lnTo>
                  <a:cubicBezTo>
                    <a:pt x="149441" y="456773"/>
                    <a:pt x="148869" y="456177"/>
                    <a:pt x="148252" y="455582"/>
                  </a:cubicBezTo>
                  <a:lnTo>
                    <a:pt x="148663" y="456109"/>
                  </a:lnTo>
                  <a:lnTo>
                    <a:pt x="147520" y="454735"/>
                  </a:lnTo>
                  <a:lnTo>
                    <a:pt x="147474" y="454666"/>
                  </a:lnTo>
                  <a:lnTo>
                    <a:pt x="147406" y="454597"/>
                  </a:lnTo>
                  <a:cubicBezTo>
                    <a:pt x="147406" y="454597"/>
                    <a:pt x="147314" y="454528"/>
                    <a:pt x="147268" y="454505"/>
                  </a:cubicBezTo>
                  <a:lnTo>
                    <a:pt x="147039" y="454139"/>
                  </a:lnTo>
                  <a:cubicBezTo>
                    <a:pt x="146788" y="453773"/>
                    <a:pt x="146537" y="453429"/>
                    <a:pt x="146285" y="453086"/>
                  </a:cubicBezTo>
                  <a:lnTo>
                    <a:pt x="145919" y="452422"/>
                  </a:lnTo>
                  <a:lnTo>
                    <a:pt x="145691" y="452055"/>
                  </a:lnTo>
                  <a:lnTo>
                    <a:pt x="145691" y="452055"/>
                  </a:lnTo>
                  <a:cubicBezTo>
                    <a:pt x="145691" y="452055"/>
                    <a:pt x="145667" y="451963"/>
                    <a:pt x="145599" y="451940"/>
                  </a:cubicBezTo>
                  <a:lnTo>
                    <a:pt x="145004" y="450498"/>
                  </a:lnTo>
                  <a:lnTo>
                    <a:pt x="145279" y="451345"/>
                  </a:lnTo>
                  <a:cubicBezTo>
                    <a:pt x="145165" y="450956"/>
                    <a:pt x="145027" y="450589"/>
                    <a:pt x="144890" y="450200"/>
                  </a:cubicBezTo>
                  <a:lnTo>
                    <a:pt x="144776" y="449902"/>
                  </a:lnTo>
                  <a:lnTo>
                    <a:pt x="144707" y="449421"/>
                  </a:lnTo>
                  <a:lnTo>
                    <a:pt x="144570" y="448436"/>
                  </a:lnTo>
                  <a:lnTo>
                    <a:pt x="144501" y="447956"/>
                  </a:lnTo>
                  <a:lnTo>
                    <a:pt x="144456" y="447566"/>
                  </a:lnTo>
                  <a:lnTo>
                    <a:pt x="144456" y="447566"/>
                  </a:lnTo>
                  <a:lnTo>
                    <a:pt x="144456" y="447314"/>
                  </a:lnTo>
                  <a:cubicBezTo>
                    <a:pt x="144456" y="447314"/>
                    <a:pt x="144684" y="447062"/>
                    <a:pt x="144684" y="447062"/>
                  </a:cubicBezTo>
                  <a:cubicBezTo>
                    <a:pt x="145324" y="446398"/>
                    <a:pt x="145851" y="445597"/>
                    <a:pt x="146377" y="444795"/>
                  </a:cubicBezTo>
                  <a:lnTo>
                    <a:pt x="147840" y="442551"/>
                  </a:lnTo>
                  <a:lnTo>
                    <a:pt x="148320" y="441658"/>
                  </a:lnTo>
                  <a:lnTo>
                    <a:pt x="148572" y="441177"/>
                  </a:lnTo>
                  <a:lnTo>
                    <a:pt x="148709" y="440879"/>
                  </a:lnTo>
                  <a:lnTo>
                    <a:pt x="149281" y="439367"/>
                  </a:lnTo>
                  <a:cubicBezTo>
                    <a:pt x="149372" y="439139"/>
                    <a:pt x="149487" y="438864"/>
                    <a:pt x="149532" y="438657"/>
                  </a:cubicBezTo>
                  <a:lnTo>
                    <a:pt x="149738" y="438039"/>
                  </a:lnTo>
                  <a:lnTo>
                    <a:pt x="149784" y="437902"/>
                  </a:lnTo>
                  <a:lnTo>
                    <a:pt x="149898" y="437467"/>
                  </a:lnTo>
                  <a:lnTo>
                    <a:pt x="149898" y="437375"/>
                  </a:lnTo>
                  <a:cubicBezTo>
                    <a:pt x="149898" y="437375"/>
                    <a:pt x="150012" y="436963"/>
                    <a:pt x="150012" y="436963"/>
                  </a:cubicBezTo>
                  <a:lnTo>
                    <a:pt x="150173" y="436161"/>
                  </a:lnTo>
                  <a:cubicBezTo>
                    <a:pt x="150264" y="435680"/>
                    <a:pt x="150401" y="435062"/>
                    <a:pt x="150424" y="434673"/>
                  </a:cubicBezTo>
                  <a:lnTo>
                    <a:pt x="150538" y="433390"/>
                  </a:lnTo>
                  <a:lnTo>
                    <a:pt x="150584" y="432886"/>
                  </a:lnTo>
                  <a:lnTo>
                    <a:pt x="150584" y="432497"/>
                  </a:lnTo>
                  <a:cubicBezTo>
                    <a:pt x="150584" y="432497"/>
                    <a:pt x="150607" y="431764"/>
                    <a:pt x="150607" y="431764"/>
                  </a:cubicBezTo>
                  <a:lnTo>
                    <a:pt x="150607" y="430299"/>
                  </a:lnTo>
                  <a:cubicBezTo>
                    <a:pt x="150607" y="430299"/>
                    <a:pt x="150607" y="430207"/>
                    <a:pt x="150607" y="430207"/>
                  </a:cubicBezTo>
                  <a:lnTo>
                    <a:pt x="150561" y="429955"/>
                  </a:lnTo>
                  <a:cubicBezTo>
                    <a:pt x="150401" y="428673"/>
                    <a:pt x="150264" y="427619"/>
                    <a:pt x="149875" y="425741"/>
                  </a:cubicBezTo>
                  <a:cubicBezTo>
                    <a:pt x="149830" y="425581"/>
                    <a:pt x="149807" y="425466"/>
                    <a:pt x="149761" y="425306"/>
                  </a:cubicBezTo>
                  <a:lnTo>
                    <a:pt x="152276" y="416557"/>
                  </a:lnTo>
                  <a:lnTo>
                    <a:pt x="148389" y="421321"/>
                  </a:lnTo>
                  <a:lnTo>
                    <a:pt x="147680" y="419557"/>
                  </a:lnTo>
                  <a:cubicBezTo>
                    <a:pt x="147382" y="418894"/>
                    <a:pt x="147086" y="418413"/>
                    <a:pt x="146788" y="417817"/>
                  </a:cubicBezTo>
                  <a:lnTo>
                    <a:pt x="145896" y="416122"/>
                  </a:lnTo>
                  <a:lnTo>
                    <a:pt x="145667" y="415687"/>
                  </a:lnTo>
                  <a:lnTo>
                    <a:pt x="145530" y="415504"/>
                  </a:lnTo>
                  <a:lnTo>
                    <a:pt x="145279" y="415092"/>
                  </a:lnTo>
                  <a:lnTo>
                    <a:pt x="144776" y="414290"/>
                  </a:lnTo>
                  <a:lnTo>
                    <a:pt x="143747" y="412664"/>
                  </a:lnTo>
                  <a:lnTo>
                    <a:pt x="143564" y="412412"/>
                  </a:lnTo>
                  <a:cubicBezTo>
                    <a:pt x="145187" y="412733"/>
                    <a:pt x="146857" y="412847"/>
                    <a:pt x="148503" y="413122"/>
                  </a:cubicBezTo>
                  <a:lnTo>
                    <a:pt x="151613" y="413512"/>
                  </a:lnTo>
                  <a:lnTo>
                    <a:pt x="154517" y="413557"/>
                  </a:lnTo>
                  <a:lnTo>
                    <a:pt x="157422" y="413649"/>
                  </a:lnTo>
                  <a:lnTo>
                    <a:pt x="158862" y="413649"/>
                  </a:lnTo>
                  <a:cubicBezTo>
                    <a:pt x="158862" y="413649"/>
                    <a:pt x="159228" y="413695"/>
                    <a:pt x="159228" y="413695"/>
                  </a:cubicBezTo>
                  <a:lnTo>
                    <a:pt x="159503" y="413695"/>
                  </a:lnTo>
                  <a:cubicBezTo>
                    <a:pt x="159503" y="413695"/>
                    <a:pt x="159594" y="413695"/>
                    <a:pt x="159594" y="413695"/>
                  </a:cubicBezTo>
                  <a:lnTo>
                    <a:pt x="159777" y="413695"/>
                  </a:lnTo>
                  <a:cubicBezTo>
                    <a:pt x="159777" y="413695"/>
                    <a:pt x="160532" y="413626"/>
                    <a:pt x="160532" y="413626"/>
                  </a:cubicBezTo>
                  <a:lnTo>
                    <a:pt x="166614" y="413260"/>
                  </a:lnTo>
                  <a:lnTo>
                    <a:pt x="168124" y="413145"/>
                  </a:lnTo>
                  <a:lnTo>
                    <a:pt x="169564" y="412962"/>
                  </a:lnTo>
                  <a:lnTo>
                    <a:pt x="172423" y="412550"/>
                  </a:lnTo>
                  <a:lnTo>
                    <a:pt x="175304" y="412138"/>
                  </a:lnTo>
                  <a:lnTo>
                    <a:pt x="176013" y="412046"/>
                  </a:lnTo>
                  <a:lnTo>
                    <a:pt x="176379" y="412000"/>
                  </a:lnTo>
                  <a:lnTo>
                    <a:pt x="176676" y="411931"/>
                  </a:lnTo>
                  <a:lnTo>
                    <a:pt x="176859" y="411931"/>
                  </a:lnTo>
                  <a:cubicBezTo>
                    <a:pt x="176859" y="411931"/>
                    <a:pt x="177637" y="411748"/>
                    <a:pt x="177637" y="411748"/>
                  </a:cubicBezTo>
                  <a:lnTo>
                    <a:pt x="178826" y="412115"/>
                  </a:lnTo>
                  <a:lnTo>
                    <a:pt x="178917" y="412115"/>
                  </a:lnTo>
                  <a:cubicBezTo>
                    <a:pt x="178917" y="412115"/>
                    <a:pt x="178963" y="412183"/>
                    <a:pt x="178963" y="412183"/>
                  </a:cubicBezTo>
                  <a:lnTo>
                    <a:pt x="178963" y="412183"/>
                  </a:lnTo>
                  <a:cubicBezTo>
                    <a:pt x="178963" y="412183"/>
                    <a:pt x="178940" y="412160"/>
                    <a:pt x="178917" y="412160"/>
                  </a:cubicBezTo>
                  <a:lnTo>
                    <a:pt x="179055" y="412229"/>
                  </a:lnTo>
                  <a:lnTo>
                    <a:pt x="179443" y="412366"/>
                  </a:lnTo>
                  <a:lnTo>
                    <a:pt x="180015" y="412573"/>
                  </a:lnTo>
                  <a:lnTo>
                    <a:pt x="181822" y="413580"/>
                  </a:lnTo>
                  <a:lnTo>
                    <a:pt x="182119" y="413718"/>
                  </a:lnTo>
                  <a:lnTo>
                    <a:pt x="182187" y="413786"/>
                  </a:lnTo>
                  <a:lnTo>
                    <a:pt x="182210" y="413786"/>
                  </a:lnTo>
                  <a:lnTo>
                    <a:pt x="182713" y="414130"/>
                  </a:lnTo>
                  <a:cubicBezTo>
                    <a:pt x="183079" y="414405"/>
                    <a:pt x="183445" y="414657"/>
                    <a:pt x="183719" y="414886"/>
                  </a:cubicBezTo>
                  <a:lnTo>
                    <a:pt x="185526" y="416329"/>
                  </a:lnTo>
                  <a:cubicBezTo>
                    <a:pt x="185800" y="416557"/>
                    <a:pt x="186167" y="416901"/>
                    <a:pt x="186486" y="417176"/>
                  </a:cubicBezTo>
                  <a:lnTo>
                    <a:pt x="187470" y="418092"/>
                  </a:lnTo>
                  <a:lnTo>
                    <a:pt x="191426" y="421710"/>
                  </a:lnTo>
                  <a:cubicBezTo>
                    <a:pt x="192089" y="422329"/>
                    <a:pt x="192889" y="422924"/>
                    <a:pt x="193598" y="423497"/>
                  </a:cubicBezTo>
                  <a:lnTo>
                    <a:pt x="195839" y="425283"/>
                  </a:lnTo>
                  <a:lnTo>
                    <a:pt x="195931" y="425375"/>
                  </a:lnTo>
                  <a:lnTo>
                    <a:pt x="196023" y="425443"/>
                  </a:lnTo>
                  <a:lnTo>
                    <a:pt x="197692" y="426543"/>
                  </a:lnTo>
                  <a:cubicBezTo>
                    <a:pt x="198263" y="426932"/>
                    <a:pt x="198789" y="427207"/>
                    <a:pt x="199315" y="427504"/>
                  </a:cubicBezTo>
                  <a:lnTo>
                    <a:pt x="200139" y="427962"/>
                  </a:lnTo>
                  <a:lnTo>
                    <a:pt x="200642" y="428237"/>
                  </a:lnTo>
                  <a:lnTo>
                    <a:pt x="201053" y="428443"/>
                  </a:lnTo>
                  <a:lnTo>
                    <a:pt x="202700" y="429314"/>
                  </a:lnTo>
                  <a:lnTo>
                    <a:pt x="202974" y="429451"/>
                  </a:lnTo>
                  <a:lnTo>
                    <a:pt x="203043" y="429451"/>
                  </a:lnTo>
                  <a:cubicBezTo>
                    <a:pt x="203043" y="429451"/>
                    <a:pt x="204621" y="430092"/>
                    <a:pt x="204621" y="430092"/>
                  </a:cubicBezTo>
                  <a:lnTo>
                    <a:pt x="206290" y="430688"/>
                  </a:lnTo>
                  <a:lnTo>
                    <a:pt x="208188" y="431329"/>
                  </a:lnTo>
                  <a:lnTo>
                    <a:pt x="209834" y="431741"/>
                  </a:lnTo>
                  <a:cubicBezTo>
                    <a:pt x="210086" y="431810"/>
                    <a:pt x="210475" y="431901"/>
                    <a:pt x="210589" y="431925"/>
                  </a:cubicBezTo>
                  <a:lnTo>
                    <a:pt x="211550" y="432108"/>
                  </a:lnTo>
                  <a:lnTo>
                    <a:pt x="213493" y="432497"/>
                  </a:lnTo>
                  <a:cubicBezTo>
                    <a:pt x="214659" y="432657"/>
                    <a:pt x="215666" y="432840"/>
                    <a:pt x="216969" y="432932"/>
                  </a:cubicBezTo>
                  <a:lnTo>
                    <a:pt x="218867" y="433092"/>
                  </a:lnTo>
                  <a:lnTo>
                    <a:pt x="220582" y="433138"/>
                  </a:lnTo>
                  <a:lnTo>
                    <a:pt x="224035" y="433184"/>
                  </a:lnTo>
                  <a:cubicBezTo>
                    <a:pt x="225156" y="433184"/>
                    <a:pt x="226345" y="433230"/>
                    <a:pt x="227488" y="433184"/>
                  </a:cubicBezTo>
                  <a:lnTo>
                    <a:pt x="228860" y="433184"/>
                  </a:lnTo>
                  <a:cubicBezTo>
                    <a:pt x="229135" y="433344"/>
                    <a:pt x="229387" y="433505"/>
                    <a:pt x="229684" y="433665"/>
                  </a:cubicBezTo>
                  <a:lnTo>
                    <a:pt x="230301" y="433986"/>
                  </a:lnTo>
                  <a:lnTo>
                    <a:pt x="230598" y="434146"/>
                  </a:lnTo>
                  <a:lnTo>
                    <a:pt x="230827" y="434238"/>
                  </a:lnTo>
                  <a:lnTo>
                    <a:pt x="230850" y="434238"/>
                  </a:lnTo>
                  <a:cubicBezTo>
                    <a:pt x="230850" y="434238"/>
                    <a:pt x="230850" y="434283"/>
                    <a:pt x="230850" y="434283"/>
                  </a:cubicBezTo>
                  <a:lnTo>
                    <a:pt x="230850" y="434283"/>
                  </a:lnTo>
                  <a:lnTo>
                    <a:pt x="231033" y="434421"/>
                  </a:lnTo>
                  <a:lnTo>
                    <a:pt x="231033" y="434421"/>
                  </a:lnTo>
                  <a:cubicBezTo>
                    <a:pt x="231033" y="434421"/>
                    <a:pt x="232222" y="435062"/>
                    <a:pt x="232222" y="435062"/>
                  </a:cubicBezTo>
                  <a:cubicBezTo>
                    <a:pt x="232405" y="435153"/>
                    <a:pt x="232656" y="435291"/>
                    <a:pt x="232862" y="435360"/>
                  </a:cubicBezTo>
                  <a:lnTo>
                    <a:pt x="234120" y="435887"/>
                  </a:lnTo>
                  <a:lnTo>
                    <a:pt x="234280" y="435978"/>
                  </a:lnTo>
                  <a:lnTo>
                    <a:pt x="234280" y="435978"/>
                  </a:lnTo>
                  <a:cubicBezTo>
                    <a:pt x="234280" y="435978"/>
                    <a:pt x="234097" y="435840"/>
                    <a:pt x="234189" y="435887"/>
                  </a:cubicBezTo>
                  <a:lnTo>
                    <a:pt x="234189" y="435887"/>
                  </a:lnTo>
                  <a:cubicBezTo>
                    <a:pt x="234189" y="435887"/>
                    <a:pt x="234189" y="435909"/>
                    <a:pt x="234189" y="435909"/>
                  </a:cubicBezTo>
                  <a:lnTo>
                    <a:pt x="234326" y="435978"/>
                  </a:lnTo>
                  <a:lnTo>
                    <a:pt x="234669" y="436161"/>
                  </a:lnTo>
                  <a:lnTo>
                    <a:pt x="236064" y="436848"/>
                  </a:lnTo>
                  <a:lnTo>
                    <a:pt x="236270" y="436963"/>
                  </a:lnTo>
                  <a:lnTo>
                    <a:pt x="238694" y="437879"/>
                  </a:lnTo>
                  <a:lnTo>
                    <a:pt x="240020" y="438383"/>
                  </a:lnTo>
                  <a:lnTo>
                    <a:pt x="241301" y="438818"/>
                  </a:lnTo>
                  <a:cubicBezTo>
                    <a:pt x="241301" y="438818"/>
                    <a:pt x="241689" y="438909"/>
                    <a:pt x="241872" y="438955"/>
                  </a:cubicBezTo>
                  <a:lnTo>
                    <a:pt x="242512" y="439139"/>
                  </a:lnTo>
                  <a:cubicBezTo>
                    <a:pt x="242650" y="439207"/>
                    <a:pt x="242650" y="439161"/>
                    <a:pt x="242924" y="439299"/>
                  </a:cubicBezTo>
                  <a:lnTo>
                    <a:pt x="243244" y="439391"/>
                  </a:lnTo>
                  <a:lnTo>
                    <a:pt x="243907" y="439574"/>
                  </a:lnTo>
                  <a:lnTo>
                    <a:pt x="245234" y="439894"/>
                  </a:lnTo>
                  <a:cubicBezTo>
                    <a:pt x="245440" y="439963"/>
                    <a:pt x="245737" y="440032"/>
                    <a:pt x="245920" y="440055"/>
                  </a:cubicBezTo>
                  <a:lnTo>
                    <a:pt x="247040" y="440330"/>
                  </a:lnTo>
                  <a:lnTo>
                    <a:pt x="247383" y="439757"/>
                  </a:lnTo>
                  <a:cubicBezTo>
                    <a:pt x="247635" y="439367"/>
                    <a:pt x="247795" y="439070"/>
                    <a:pt x="248001" y="438818"/>
                  </a:cubicBezTo>
                  <a:cubicBezTo>
                    <a:pt x="248161" y="438566"/>
                    <a:pt x="248298" y="438154"/>
                    <a:pt x="248413" y="437833"/>
                  </a:cubicBezTo>
                  <a:cubicBezTo>
                    <a:pt x="248527" y="437467"/>
                    <a:pt x="248595" y="437100"/>
                    <a:pt x="248664" y="436688"/>
                  </a:cubicBezTo>
                  <a:cubicBezTo>
                    <a:pt x="248733" y="436344"/>
                    <a:pt x="248801" y="436092"/>
                    <a:pt x="248847" y="435795"/>
                  </a:cubicBezTo>
                  <a:lnTo>
                    <a:pt x="248984" y="434925"/>
                  </a:lnTo>
                  <a:lnTo>
                    <a:pt x="248984" y="434833"/>
                  </a:lnTo>
                  <a:cubicBezTo>
                    <a:pt x="248984" y="434833"/>
                    <a:pt x="248984" y="434810"/>
                    <a:pt x="248984" y="434810"/>
                  </a:cubicBezTo>
                  <a:lnTo>
                    <a:pt x="248984" y="434810"/>
                  </a:lnTo>
                  <a:cubicBezTo>
                    <a:pt x="248710" y="434146"/>
                    <a:pt x="248893" y="434627"/>
                    <a:pt x="248824" y="434466"/>
                  </a:cubicBezTo>
                  <a:lnTo>
                    <a:pt x="248824" y="434192"/>
                  </a:lnTo>
                  <a:cubicBezTo>
                    <a:pt x="248824" y="434192"/>
                    <a:pt x="248824" y="433779"/>
                    <a:pt x="248824" y="433779"/>
                  </a:cubicBezTo>
                  <a:lnTo>
                    <a:pt x="251111" y="433963"/>
                  </a:lnTo>
                  <a:cubicBezTo>
                    <a:pt x="252071" y="434054"/>
                    <a:pt x="253306" y="434283"/>
                    <a:pt x="254404" y="434421"/>
                  </a:cubicBezTo>
                  <a:lnTo>
                    <a:pt x="257765" y="434902"/>
                  </a:lnTo>
                  <a:lnTo>
                    <a:pt x="257628" y="434902"/>
                  </a:lnTo>
                  <a:cubicBezTo>
                    <a:pt x="258955" y="435177"/>
                    <a:pt x="260304" y="435474"/>
                    <a:pt x="261630" y="435818"/>
                  </a:cubicBezTo>
                  <a:lnTo>
                    <a:pt x="262133" y="435955"/>
                  </a:lnTo>
                  <a:cubicBezTo>
                    <a:pt x="262316" y="436001"/>
                    <a:pt x="262430" y="436024"/>
                    <a:pt x="262590" y="436092"/>
                  </a:cubicBezTo>
                  <a:lnTo>
                    <a:pt x="263528" y="436436"/>
                  </a:lnTo>
                  <a:lnTo>
                    <a:pt x="265426" y="437100"/>
                  </a:lnTo>
                  <a:lnTo>
                    <a:pt x="265426" y="437100"/>
                  </a:lnTo>
                  <a:cubicBezTo>
                    <a:pt x="265426" y="437100"/>
                    <a:pt x="268445" y="438543"/>
                    <a:pt x="268445" y="438543"/>
                  </a:cubicBezTo>
                  <a:lnTo>
                    <a:pt x="267233" y="436779"/>
                  </a:lnTo>
                  <a:cubicBezTo>
                    <a:pt x="266981" y="436413"/>
                    <a:pt x="266730" y="436024"/>
                    <a:pt x="266432" y="435657"/>
                  </a:cubicBezTo>
                  <a:lnTo>
                    <a:pt x="266432" y="435657"/>
                  </a:lnTo>
                  <a:lnTo>
                    <a:pt x="264946" y="434077"/>
                  </a:lnTo>
                  <a:lnTo>
                    <a:pt x="264191" y="433299"/>
                  </a:lnTo>
                  <a:lnTo>
                    <a:pt x="264077" y="433207"/>
                  </a:lnTo>
                  <a:lnTo>
                    <a:pt x="263894" y="433070"/>
                  </a:lnTo>
                  <a:lnTo>
                    <a:pt x="263665" y="432886"/>
                  </a:lnTo>
                  <a:lnTo>
                    <a:pt x="263208" y="432520"/>
                  </a:lnTo>
                  <a:cubicBezTo>
                    <a:pt x="262613" y="432039"/>
                    <a:pt x="261973" y="431512"/>
                    <a:pt x="261401" y="431123"/>
                  </a:cubicBezTo>
                  <a:lnTo>
                    <a:pt x="259618" y="429886"/>
                  </a:lnTo>
                  <a:lnTo>
                    <a:pt x="259343" y="429749"/>
                  </a:lnTo>
                  <a:cubicBezTo>
                    <a:pt x="257354" y="428673"/>
                    <a:pt x="255364" y="427619"/>
                    <a:pt x="253352" y="426611"/>
                  </a:cubicBezTo>
                  <a:lnTo>
                    <a:pt x="249944" y="425237"/>
                  </a:lnTo>
                  <a:cubicBezTo>
                    <a:pt x="248870" y="424779"/>
                    <a:pt x="247818" y="424504"/>
                    <a:pt x="246766" y="424115"/>
                  </a:cubicBezTo>
                  <a:lnTo>
                    <a:pt x="245965" y="423840"/>
                  </a:lnTo>
                  <a:lnTo>
                    <a:pt x="245554" y="423726"/>
                  </a:lnTo>
                  <a:lnTo>
                    <a:pt x="245508" y="423726"/>
                  </a:lnTo>
                  <a:cubicBezTo>
                    <a:pt x="245508" y="423726"/>
                    <a:pt x="245508" y="423703"/>
                    <a:pt x="245508" y="423703"/>
                  </a:cubicBezTo>
                  <a:lnTo>
                    <a:pt x="245234" y="423657"/>
                  </a:lnTo>
                  <a:lnTo>
                    <a:pt x="245211" y="423657"/>
                  </a:lnTo>
                  <a:cubicBezTo>
                    <a:pt x="245211" y="423657"/>
                    <a:pt x="245097" y="423611"/>
                    <a:pt x="245097" y="423611"/>
                  </a:cubicBezTo>
                  <a:lnTo>
                    <a:pt x="244914" y="423565"/>
                  </a:lnTo>
                  <a:lnTo>
                    <a:pt x="243290" y="423130"/>
                  </a:lnTo>
                  <a:lnTo>
                    <a:pt x="240043" y="422260"/>
                  </a:lnTo>
                  <a:lnTo>
                    <a:pt x="236773" y="421458"/>
                  </a:lnTo>
                  <a:lnTo>
                    <a:pt x="233114" y="420863"/>
                  </a:lnTo>
                  <a:lnTo>
                    <a:pt x="229798" y="420336"/>
                  </a:lnTo>
                  <a:lnTo>
                    <a:pt x="226505" y="419878"/>
                  </a:lnTo>
                  <a:lnTo>
                    <a:pt x="220376" y="419100"/>
                  </a:lnTo>
                  <a:lnTo>
                    <a:pt x="217335" y="418504"/>
                  </a:lnTo>
                  <a:cubicBezTo>
                    <a:pt x="216489" y="418390"/>
                    <a:pt x="215323" y="418046"/>
                    <a:pt x="214271" y="417771"/>
                  </a:cubicBezTo>
                  <a:lnTo>
                    <a:pt x="213127" y="417428"/>
                  </a:lnTo>
                  <a:cubicBezTo>
                    <a:pt x="212739" y="417336"/>
                    <a:pt x="212190" y="417107"/>
                    <a:pt x="211664" y="416947"/>
                  </a:cubicBezTo>
                  <a:lnTo>
                    <a:pt x="210886" y="416672"/>
                  </a:lnTo>
                  <a:lnTo>
                    <a:pt x="210200" y="416420"/>
                  </a:lnTo>
                  <a:lnTo>
                    <a:pt x="208897" y="415916"/>
                  </a:lnTo>
                  <a:lnTo>
                    <a:pt x="207685" y="415321"/>
                  </a:lnTo>
                  <a:lnTo>
                    <a:pt x="207319" y="415138"/>
                  </a:lnTo>
                  <a:lnTo>
                    <a:pt x="207227" y="415092"/>
                  </a:lnTo>
                  <a:lnTo>
                    <a:pt x="206884" y="414954"/>
                  </a:lnTo>
                  <a:lnTo>
                    <a:pt x="206862" y="414954"/>
                  </a:lnTo>
                  <a:cubicBezTo>
                    <a:pt x="206862" y="414954"/>
                    <a:pt x="206770" y="414863"/>
                    <a:pt x="206770" y="414863"/>
                  </a:cubicBezTo>
                  <a:lnTo>
                    <a:pt x="206359" y="414634"/>
                  </a:lnTo>
                  <a:lnTo>
                    <a:pt x="205947" y="414451"/>
                  </a:lnTo>
                  <a:cubicBezTo>
                    <a:pt x="205947" y="414451"/>
                    <a:pt x="205833" y="414405"/>
                    <a:pt x="205673" y="414313"/>
                  </a:cubicBezTo>
                  <a:lnTo>
                    <a:pt x="205307" y="414061"/>
                  </a:lnTo>
                  <a:lnTo>
                    <a:pt x="204072" y="413351"/>
                  </a:lnTo>
                  <a:cubicBezTo>
                    <a:pt x="202723" y="412366"/>
                    <a:pt x="201373" y="411382"/>
                    <a:pt x="200001" y="410420"/>
                  </a:cubicBezTo>
                  <a:lnTo>
                    <a:pt x="195771" y="407397"/>
                  </a:lnTo>
                  <a:lnTo>
                    <a:pt x="200985" y="405885"/>
                  </a:lnTo>
                  <a:lnTo>
                    <a:pt x="212098" y="402633"/>
                  </a:lnTo>
                  <a:cubicBezTo>
                    <a:pt x="215735" y="401763"/>
                    <a:pt x="219210" y="400618"/>
                    <a:pt x="223121" y="400091"/>
                  </a:cubicBezTo>
                  <a:lnTo>
                    <a:pt x="225979" y="399587"/>
                  </a:lnTo>
                  <a:lnTo>
                    <a:pt x="227397" y="399335"/>
                  </a:lnTo>
                  <a:lnTo>
                    <a:pt x="227763" y="399290"/>
                  </a:lnTo>
                  <a:lnTo>
                    <a:pt x="227900" y="399290"/>
                  </a:lnTo>
                  <a:cubicBezTo>
                    <a:pt x="227900" y="399290"/>
                    <a:pt x="227968" y="399267"/>
                    <a:pt x="227968" y="399267"/>
                  </a:cubicBezTo>
                  <a:lnTo>
                    <a:pt x="228654" y="399221"/>
                  </a:lnTo>
                  <a:lnTo>
                    <a:pt x="231445" y="398992"/>
                  </a:lnTo>
                  <a:cubicBezTo>
                    <a:pt x="232382" y="398923"/>
                    <a:pt x="233297" y="398946"/>
                    <a:pt x="234234" y="398923"/>
                  </a:cubicBezTo>
                  <a:cubicBezTo>
                    <a:pt x="236133" y="398855"/>
                    <a:pt x="237824" y="399083"/>
                    <a:pt x="239654" y="399221"/>
                  </a:cubicBezTo>
                  <a:lnTo>
                    <a:pt x="242512" y="399702"/>
                  </a:lnTo>
                  <a:lnTo>
                    <a:pt x="243244" y="399839"/>
                  </a:lnTo>
                  <a:cubicBezTo>
                    <a:pt x="243244" y="399839"/>
                    <a:pt x="243633" y="399931"/>
                    <a:pt x="243816" y="399977"/>
                  </a:cubicBezTo>
                  <a:lnTo>
                    <a:pt x="245165" y="400343"/>
                  </a:lnTo>
                  <a:cubicBezTo>
                    <a:pt x="246972" y="400733"/>
                    <a:pt x="248687" y="401442"/>
                    <a:pt x="250402" y="402107"/>
                  </a:cubicBezTo>
                  <a:cubicBezTo>
                    <a:pt x="252048" y="402862"/>
                    <a:pt x="253695" y="403595"/>
                    <a:pt x="255387" y="404626"/>
                  </a:cubicBezTo>
                  <a:cubicBezTo>
                    <a:pt x="258520" y="406366"/>
                    <a:pt x="261744" y="408954"/>
                    <a:pt x="264603" y="411244"/>
                  </a:cubicBezTo>
                  <a:lnTo>
                    <a:pt x="269154" y="414840"/>
                  </a:lnTo>
                  <a:lnTo>
                    <a:pt x="270297" y="415733"/>
                  </a:lnTo>
                  <a:cubicBezTo>
                    <a:pt x="270777" y="416122"/>
                    <a:pt x="271097" y="416329"/>
                    <a:pt x="271509" y="416626"/>
                  </a:cubicBezTo>
                  <a:lnTo>
                    <a:pt x="273933" y="418298"/>
                  </a:lnTo>
                  <a:cubicBezTo>
                    <a:pt x="275556" y="419443"/>
                    <a:pt x="277111" y="420428"/>
                    <a:pt x="278872" y="421481"/>
                  </a:cubicBezTo>
                  <a:cubicBezTo>
                    <a:pt x="280587" y="422420"/>
                    <a:pt x="282142" y="423474"/>
                    <a:pt x="283972" y="424344"/>
                  </a:cubicBezTo>
                  <a:lnTo>
                    <a:pt x="286579" y="425626"/>
                  </a:lnTo>
                  <a:cubicBezTo>
                    <a:pt x="287562" y="426085"/>
                    <a:pt x="288385" y="426382"/>
                    <a:pt x="289300" y="426772"/>
                  </a:cubicBezTo>
                  <a:lnTo>
                    <a:pt x="289986" y="427047"/>
                  </a:lnTo>
                  <a:lnTo>
                    <a:pt x="290146" y="427115"/>
                  </a:lnTo>
                  <a:lnTo>
                    <a:pt x="290260" y="427161"/>
                  </a:lnTo>
                  <a:lnTo>
                    <a:pt x="290352" y="427207"/>
                  </a:lnTo>
                  <a:lnTo>
                    <a:pt x="290695" y="427299"/>
                  </a:lnTo>
                  <a:lnTo>
                    <a:pt x="292067" y="427734"/>
                  </a:lnTo>
                  <a:cubicBezTo>
                    <a:pt x="293096" y="428123"/>
                    <a:pt x="293988" y="428191"/>
                    <a:pt x="294948" y="428443"/>
                  </a:cubicBezTo>
                  <a:lnTo>
                    <a:pt x="298767" y="429428"/>
                  </a:lnTo>
                  <a:lnTo>
                    <a:pt x="293988" y="426588"/>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7" name="Freeform: Shape 2128">
              <a:extLst>
                <a:ext uri="{FF2B5EF4-FFF2-40B4-BE49-F238E27FC236}">
                  <a16:creationId xmlns:a16="http://schemas.microsoft.com/office/drawing/2014/main" id="{29CAA6C1-F867-7307-1552-C75A9609CBE9}"/>
                </a:ext>
              </a:extLst>
            </p:cNvPr>
            <p:cNvSpPr/>
            <p:nvPr/>
          </p:nvSpPr>
          <p:spPr>
            <a:xfrm>
              <a:off x="5692190" y="3984955"/>
              <a:ext cx="23" cy="22901"/>
            </a:xfrm>
            <a:custGeom>
              <a:avLst/>
              <a:gdLst>
                <a:gd name="connsiteX0" fmla="*/ 0 w 23"/>
                <a:gd name="connsiteY0" fmla="*/ 0 h 22901"/>
                <a:gd name="connsiteX1" fmla="*/ 23 w 23"/>
                <a:gd name="connsiteY1" fmla="*/ 0 h 22901"/>
                <a:gd name="connsiteX2" fmla="*/ 0 w 23"/>
                <a:gd name="connsiteY2" fmla="*/ 0 h 22901"/>
                <a:gd name="connsiteX3" fmla="*/ 0 w 23"/>
                <a:gd name="connsiteY3" fmla="*/ 0 h 22901"/>
              </a:gdLst>
              <a:ahLst/>
              <a:cxnLst>
                <a:cxn ang="0">
                  <a:pos x="connsiteX0" y="connsiteY0"/>
                </a:cxn>
                <a:cxn ang="0">
                  <a:pos x="connsiteX1" y="connsiteY1"/>
                </a:cxn>
                <a:cxn ang="0">
                  <a:pos x="connsiteX2" y="connsiteY2"/>
                </a:cxn>
                <a:cxn ang="0">
                  <a:pos x="connsiteX3" y="connsiteY3"/>
                </a:cxn>
              </a:cxnLst>
              <a:rect l="l" t="t" r="r" b="b"/>
              <a:pathLst>
                <a:path w="23" h="22901">
                  <a:moveTo>
                    <a:pt x="0" y="0"/>
                  </a:moveTo>
                  <a:lnTo>
                    <a:pt x="23"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8" name="Freeform: Shape 2129">
              <a:extLst>
                <a:ext uri="{FF2B5EF4-FFF2-40B4-BE49-F238E27FC236}">
                  <a16:creationId xmlns:a16="http://schemas.microsoft.com/office/drawing/2014/main" id="{FFF79AD6-D047-A747-B9B1-41D08CBB40C2}"/>
                </a:ext>
              </a:extLst>
            </p:cNvPr>
            <p:cNvSpPr/>
            <p:nvPr/>
          </p:nvSpPr>
          <p:spPr>
            <a:xfrm>
              <a:off x="5656173" y="3697768"/>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9" name="Freeform: Shape 2130">
              <a:extLst>
                <a:ext uri="{FF2B5EF4-FFF2-40B4-BE49-F238E27FC236}">
                  <a16:creationId xmlns:a16="http://schemas.microsoft.com/office/drawing/2014/main" id="{C2ED894E-58E7-7A42-37A1-6C36CABA779D}"/>
                </a:ext>
              </a:extLst>
            </p:cNvPr>
            <p:cNvSpPr/>
            <p:nvPr/>
          </p:nvSpPr>
          <p:spPr>
            <a:xfrm>
              <a:off x="5670283" y="3713731"/>
              <a:ext cx="22867" cy="20"/>
            </a:xfrm>
            <a:custGeom>
              <a:avLst/>
              <a:gdLst>
                <a:gd name="connsiteX0" fmla="*/ 0 w 22867"/>
                <a:gd name="connsiteY0" fmla="*/ 0 h 20"/>
                <a:gd name="connsiteX1" fmla="*/ 0 w 22867"/>
                <a:gd name="connsiteY1" fmla="*/ 0 h 20"/>
                <a:gd name="connsiteX2" fmla="*/ 0 w 22867"/>
                <a:gd name="connsiteY2" fmla="*/ 0 h 20"/>
              </a:gdLst>
              <a:ahLst/>
              <a:cxnLst>
                <a:cxn ang="0">
                  <a:pos x="connsiteX0" y="connsiteY0"/>
                </a:cxn>
                <a:cxn ang="0">
                  <a:pos x="connsiteX1" y="connsiteY1"/>
                </a:cxn>
                <a:cxn ang="0">
                  <a:pos x="connsiteX2" y="connsiteY2"/>
                </a:cxn>
              </a:cxnLst>
              <a:rect l="l" t="t" r="r" b="b"/>
              <a:pathLst>
                <a:path w="22867" h="20">
                  <a:moveTo>
                    <a:pt x="0" y="0"/>
                  </a:moveTo>
                  <a:lnTo>
                    <a:pt x="0" y="0"/>
                  </a:lnTo>
                  <a:cubicBezTo>
                    <a:pt x="0" y="0"/>
                    <a:pt x="0" y="46"/>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0" name="Freeform: Shape 2131">
              <a:extLst>
                <a:ext uri="{FF2B5EF4-FFF2-40B4-BE49-F238E27FC236}">
                  <a16:creationId xmlns:a16="http://schemas.microsoft.com/office/drawing/2014/main" id="{4F6122CB-4874-C7B7-90A4-53521AC0EE80}"/>
                </a:ext>
              </a:extLst>
            </p:cNvPr>
            <p:cNvSpPr/>
            <p:nvPr/>
          </p:nvSpPr>
          <p:spPr>
            <a:xfrm>
              <a:off x="5699736" y="3812874"/>
              <a:ext cx="22867" cy="20"/>
            </a:xfrm>
            <a:custGeom>
              <a:avLst/>
              <a:gdLst>
                <a:gd name="connsiteX0" fmla="*/ 0 w 22867"/>
                <a:gd name="connsiteY0" fmla="*/ 20 h 20"/>
                <a:gd name="connsiteX1" fmla="*/ 0 w 22867"/>
                <a:gd name="connsiteY1" fmla="*/ 20 h 20"/>
                <a:gd name="connsiteX2" fmla="*/ 0 w 22867"/>
                <a:gd name="connsiteY2" fmla="*/ 20 h 20"/>
              </a:gdLst>
              <a:ahLst/>
              <a:cxnLst>
                <a:cxn ang="0">
                  <a:pos x="connsiteX0" y="connsiteY0"/>
                </a:cxn>
                <a:cxn ang="0">
                  <a:pos x="connsiteX1" y="connsiteY1"/>
                </a:cxn>
                <a:cxn ang="0">
                  <a:pos x="connsiteX2" y="connsiteY2"/>
                </a:cxn>
              </a:cxnLst>
              <a:rect l="l" t="t" r="r" b="b"/>
              <a:pathLst>
                <a:path w="22867" h="20">
                  <a:moveTo>
                    <a:pt x="0" y="20"/>
                  </a:moveTo>
                  <a:lnTo>
                    <a:pt x="0" y="20"/>
                  </a:lnTo>
                  <a:cubicBezTo>
                    <a:pt x="0" y="20"/>
                    <a:pt x="0" y="-25"/>
                    <a:pt x="0" y="2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1" name="Freeform: Shape 2132">
              <a:extLst>
                <a:ext uri="{FF2B5EF4-FFF2-40B4-BE49-F238E27FC236}">
                  <a16:creationId xmlns:a16="http://schemas.microsoft.com/office/drawing/2014/main" id="{F39E1521-34DB-04AF-9A20-0CCE8EDA2494}"/>
                </a:ext>
              </a:extLst>
            </p:cNvPr>
            <p:cNvSpPr/>
            <p:nvPr/>
          </p:nvSpPr>
          <p:spPr>
            <a:xfrm>
              <a:off x="5624524" y="3669668"/>
              <a:ext cx="91" cy="114"/>
            </a:xfrm>
            <a:custGeom>
              <a:avLst/>
              <a:gdLst>
                <a:gd name="connsiteX0" fmla="*/ 46 w 91"/>
                <a:gd name="connsiteY0" fmla="*/ 69 h 114"/>
                <a:gd name="connsiteX1" fmla="*/ 0 w 91"/>
                <a:gd name="connsiteY1" fmla="*/ 0 h 114"/>
                <a:gd name="connsiteX2" fmla="*/ 91 w 91"/>
                <a:gd name="connsiteY2" fmla="*/ 115 h 114"/>
                <a:gd name="connsiteX3" fmla="*/ 46 w 91"/>
                <a:gd name="connsiteY3" fmla="*/ 69 h 114"/>
              </a:gdLst>
              <a:ahLst/>
              <a:cxnLst>
                <a:cxn ang="0">
                  <a:pos x="connsiteX0" y="connsiteY0"/>
                </a:cxn>
                <a:cxn ang="0">
                  <a:pos x="connsiteX1" y="connsiteY1"/>
                </a:cxn>
                <a:cxn ang="0">
                  <a:pos x="connsiteX2" y="connsiteY2"/>
                </a:cxn>
                <a:cxn ang="0">
                  <a:pos x="connsiteX3" y="connsiteY3"/>
                </a:cxn>
              </a:cxnLst>
              <a:rect l="l" t="t" r="r" b="b"/>
              <a:pathLst>
                <a:path w="91" h="114">
                  <a:moveTo>
                    <a:pt x="46" y="69"/>
                  </a:moveTo>
                  <a:lnTo>
                    <a:pt x="0" y="0"/>
                  </a:lnTo>
                  <a:lnTo>
                    <a:pt x="91" y="115"/>
                  </a:lnTo>
                  <a:lnTo>
                    <a:pt x="46" y="69"/>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2" name="Freeform: Shape 2133">
              <a:extLst>
                <a:ext uri="{FF2B5EF4-FFF2-40B4-BE49-F238E27FC236}">
                  <a16:creationId xmlns:a16="http://schemas.microsoft.com/office/drawing/2014/main" id="{7C608A89-D814-7F8D-052C-4EF4A5C63F32}"/>
                </a:ext>
              </a:extLst>
            </p:cNvPr>
            <p:cNvSpPr/>
            <p:nvPr/>
          </p:nvSpPr>
          <p:spPr>
            <a:xfrm>
              <a:off x="5624478" y="3669622"/>
              <a:ext cx="45" cy="23"/>
            </a:xfrm>
            <a:custGeom>
              <a:avLst/>
              <a:gdLst>
                <a:gd name="connsiteX0" fmla="*/ 46 w 45"/>
                <a:gd name="connsiteY0" fmla="*/ 23 h 23"/>
                <a:gd name="connsiteX1" fmla="*/ 0 w 45"/>
                <a:gd name="connsiteY1" fmla="*/ 0 h 23"/>
                <a:gd name="connsiteX2" fmla="*/ 0 w 45"/>
                <a:gd name="connsiteY2" fmla="*/ 0 h 23"/>
                <a:gd name="connsiteX3" fmla="*/ 46 w 45"/>
                <a:gd name="connsiteY3" fmla="*/ 23 h 23"/>
              </a:gdLst>
              <a:ahLst/>
              <a:cxnLst>
                <a:cxn ang="0">
                  <a:pos x="connsiteX0" y="connsiteY0"/>
                </a:cxn>
                <a:cxn ang="0">
                  <a:pos x="connsiteX1" y="connsiteY1"/>
                </a:cxn>
                <a:cxn ang="0">
                  <a:pos x="connsiteX2" y="connsiteY2"/>
                </a:cxn>
                <a:cxn ang="0">
                  <a:pos x="connsiteX3" y="connsiteY3"/>
                </a:cxn>
              </a:cxnLst>
              <a:rect l="l" t="t" r="r" b="b"/>
              <a:pathLst>
                <a:path w="45" h="23">
                  <a:moveTo>
                    <a:pt x="46" y="23"/>
                  </a:moveTo>
                  <a:lnTo>
                    <a:pt x="0" y="0"/>
                  </a:lnTo>
                  <a:lnTo>
                    <a:pt x="0" y="0"/>
                  </a:lnTo>
                  <a:lnTo>
                    <a:pt x="46"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3" name="Freeform: Shape 2134">
              <a:extLst>
                <a:ext uri="{FF2B5EF4-FFF2-40B4-BE49-F238E27FC236}">
                  <a16:creationId xmlns:a16="http://schemas.microsoft.com/office/drawing/2014/main" id="{9E96454D-1CBB-CC14-F798-36FA40781559}"/>
                </a:ext>
              </a:extLst>
            </p:cNvPr>
            <p:cNvSpPr/>
            <p:nvPr/>
          </p:nvSpPr>
          <p:spPr>
            <a:xfrm>
              <a:off x="5546751" y="3633300"/>
              <a:ext cx="23" cy="22"/>
            </a:xfrm>
            <a:custGeom>
              <a:avLst/>
              <a:gdLst>
                <a:gd name="connsiteX0" fmla="*/ 23 w 23"/>
                <a:gd name="connsiteY0" fmla="*/ 23 h 22"/>
                <a:gd name="connsiteX1" fmla="*/ 0 w 23"/>
                <a:gd name="connsiteY1" fmla="*/ 0 h 22"/>
                <a:gd name="connsiteX2" fmla="*/ 23 w 23"/>
                <a:gd name="connsiteY2" fmla="*/ 23 h 22"/>
                <a:gd name="connsiteX3" fmla="*/ 23 w 23"/>
                <a:gd name="connsiteY3" fmla="*/ 23 h 22"/>
              </a:gdLst>
              <a:ahLst/>
              <a:cxnLst>
                <a:cxn ang="0">
                  <a:pos x="connsiteX0" y="connsiteY0"/>
                </a:cxn>
                <a:cxn ang="0">
                  <a:pos x="connsiteX1" y="connsiteY1"/>
                </a:cxn>
                <a:cxn ang="0">
                  <a:pos x="connsiteX2" y="connsiteY2"/>
                </a:cxn>
                <a:cxn ang="0">
                  <a:pos x="connsiteX3" y="connsiteY3"/>
                </a:cxn>
              </a:cxnLst>
              <a:rect l="l" t="t" r="r" b="b"/>
              <a:pathLst>
                <a:path w="23" h="22">
                  <a:moveTo>
                    <a:pt x="23" y="23"/>
                  </a:moveTo>
                  <a:lnTo>
                    <a:pt x="0" y="0"/>
                  </a:lnTo>
                  <a:lnTo>
                    <a:pt x="23" y="23"/>
                  </a:lnTo>
                  <a:lnTo>
                    <a:pt x="23" y="23"/>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4" name="Freeform: Shape 2135">
              <a:extLst>
                <a:ext uri="{FF2B5EF4-FFF2-40B4-BE49-F238E27FC236}">
                  <a16:creationId xmlns:a16="http://schemas.microsoft.com/office/drawing/2014/main" id="{C1604E42-2C8B-D4F7-A4E5-197BDBB3D262}"/>
                </a:ext>
              </a:extLst>
            </p:cNvPr>
            <p:cNvSpPr/>
            <p:nvPr/>
          </p:nvSpPr>
          <p:spPr>
            <a:xfrm>
              <a:off x="5525942" y="3770847"/>
              <a:ext cx="22867" cy="23"/>
            </a:xfrm>
            <a:custGeom>
              <a:avLst/>
              <a:gdLst>
                <a:gd name="connsiteX0" fmla="*/ 0 w 22867"/>
                <a:gd name="connsiteY0" fmla="*/ 0 h 23"/>
                <a:gd name="connsiteX1" fmla="*/ 0 w 22867"/>
                <a:gd name="connsiteY1" fmla="*/ 23 h 23"/>
                <a:gd name="connsiteX2" fmla="*/ 0 w 22867"/>
                <a:gd name="connsiteY2" fmla="*/ 23 h 23"/>
                <a:gd name="connsiteX3" fmla="*/ 0 w 22867"/>
                <a:gd name="connsiteY3" fmla="*/ 0 h 23"/>
              </a:gdLst>
              <a:ahLst/>
              <a:cxnLst>
                <a:cxn ang="0">
                  <a:pos x="connsiteX0" y="connsiteY0"/>
                </a:cxn>
                <a:cxn ang="0">
                  <a:pos x="connsiteX1" y="connsiteY1"/>
                </a:cxn>
                <a:cxn ang="0">
                  <a:pos x="connsiteX2" y="connsiteY2"/>
                </a:cxn>
                <a:cxn ang="0">
                  <a:pos x="connsiteX3" y="connsiteY3"/>
                </a:cxn>
              </a:cxnLst>
              <a:rect l="l" t="t" r="r" b="b"/>
              <a:pathLst>
                <a:path w="22867" h="23">
                  <a:moveTo>
                    <a:pt x="0" y="0"/>
                  </a:moveTo>
                  <a:lnTo>
                    <a:pt x="0" y="23"/>
                  </a:lnTo>
                  <a:lnTo>
                    <a:pt x="0" y="23"/>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5" name="Freeform: Shape 2136">
              <a:extLst>
                <a:ext uri="{FF2B5EF4-FFF2-40B4-BE49-F238E27FC236}">
                  <a16:creationId xmlns:a16="http://schemas.microsoft.com/office/drawing/2014/main" id="{72A6D509-67AC-8A61-23DE-8C944A7AE455}"/>
                </a:ext>
              </a:extLst>
            </p:cNvPr>
            <p:cNvSpPr/>
            <p:nvPr/>
          </p:nvSpPr>
          <p:spPr>
            <a:xfrm>
              <a:off x="5511237" y="3846560"/>
              <a:ext cx="10" cy="10"/>
            </a:xfrm>
            <a:custGeom>
              <a:avLst/>
              <a:gdLst>
                <a:gd name="connsiteX0" fmla="*/ 0 w 10"/>
                <a:gd name="connsiteY0" fmla="*/ 0 h 10"/>
                <a:gd name="connsiteX1" fmla="*/ 0 w 10"/>
                <a:gd name="connsiteY1" fmla="*/ 0 h 10"/>
                <a:gd name="connsiteX2" fmla="*/ 0 w 10"/>
                <a:gd name="connsiteY2" fmla="*/ 0 h 10"/>
              </a:gdLst>
              <a:ahLst/>
              <a:cxnLst>
                <a:cxn ang="0">
                  <a:pos x="connsiteX0" y="connsiteY0"/>
                </a:cxn>
                <a:cxn ang="0">
                  <a:pos x="connsiteX1" y="connsiteY1"/>
                </a:cxn>
                <a:cxn ang="0">
                  <a:pos x="connsiteX2" y="connsiteY2"/>
                </a:cxn>
              </a:cxnLst>
              <a:rect l="l" t="t" r="r" b="b"/>
              <a:pathLst>
                <a:path w="10" h="10">
                  <a:moveTo>
                    <a:pt x="0" y="0"/>
                  </a:moveTo>
                  <a:lnTo>
                    <a:pt x="0" y="0"/>
                  </a:lnTo>
                  <a:cubicBezTo>
                    <a:pt x="0" y="0"/>
                    <a:pt x="23"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6" name="Freeform: Shape 2137">
              <a:extLst>
                <a:ext uri="{FF2B5EF4-FFF2-40B4-BE49-F238E27FC236}">
                  <a16:creationId xmlns:a16="http://schemas.microsoft.com/office/drawing/2014/main" id="{F9CD2B0E-C79F-8B40-998A-D2907326D43D}"/>
                </a:ext>
              </a:extLst>
            </p:cNvPr>
            <p:cNvSpPr/>
            <p:nvPr/>
          </p:nvSpPr>
          <p:spPr>
            <a:xfrm>
              <a:off x="5601313" y="4023109"/>
              <a:ext cx="23" cy="23"/>
            </a:xfrm>
            <a:custGeom>
              <a:avLst/>
              <a:gdLst>
                <a:gd name="connsiteX0" fmla="*/ 0 w 23"/>
                <a:gd name="connsiteY0" fmla="*/ 0 h 23"/>
                <a:gd name="connsiteX1" fmla="*/ 23 w 23"/>
                <a:gd name="connsiteY1" fmla="*/ 23 h 23"/>
                <a:gd name="connsiteX2" fmla="*/ 23 w 23"/>
                <a:gd name="connsiteY2" fmla="*/ 23 h 23"/>
                <a:gd name="connsiteX3" fmla="*/ 0 w 23"/>
                <a:gd name="connsiteY3" fmla="*/ 0 h 23"/>
                <a:gd name="connsiteX4" fmla="*/ 0 w 23"/>
                <a:gd name="connsiteY4" fmla="*/ 0 h 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 h="23">
                  <a:moveTo>
                    <a:pt x="0" y="0"/>
                  </a:moveTo>
                  <a:lnTo>
                    <a:pt x="23" y="23"/>
                  </a:lnTo>
                  <a:lnTo>
                    <a:pt x="23" y="23"/>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7" name="Freeform: Shape 2138">
              <a:extLst>
                <a:ext uri="{FF2B5EF4-FFF2-40B4-BE49-F238E27FC236}">
                  <a16:creationId xmlns:a16="http://schemas.microsoft.com/office/drawing/2014/main" id="{23F7D4CC-418C-B85C-4F88-3A931FDCBF48}"/>
                </a:ext>
              </a:extLst>
            </p:cNvPr>
            <p:cNvSpPr/>
            <p:nvPr/>
          </p:nvSpPr>
          <p:spPr>
            <a:xfrm>
              <a:off x="5602503" y="4025880"/>
              <a:ext cx="22867" cy="22901"/>
            </a:xfrm>
            <a:custGeom>
              <a:avLst/>
              <a:gdLst>
                <a:gd name="connsiteX0" fmla="*/ 0 w 22867"/>
                <a:gd name="connsiteY0" fmla="*/ 0 h 22901"/>
                <a:gd name="connsiteX1" fmla="*/ 0 w 22867"/>
                <a:gd name="connsiteY1" fmla="*/ 0 h 22901"/>
                <a:gd name="connsiteX2" fmla="*/ 0 w 22867"/>
                <a:gd name="connsiteY2" fmla="*/ 0 h 22901"/>
                <a:gd name="connsiteX3" fmla="*/ 0 w 22867"/>
                <a:gd name="connsiteY3" fmla="*/ 0 h 22901"/>
              </a:gdLst>
              <a:ahLst/>
              <a:cxnLst>
                <a:cxn ang="0">
                  <a:pos x="connsiteX0" y="connsiteY0"/>
                </a:cxn>
                <a:cxn ang="0">
                  <a:pos x="connsiteX1" y="connsiteY1"/>
                </a:cxn>
                <a:cxn ang="0">
                  <a:pos x="connsiteX2" y="connsiteY2"/>
                </a:cxn>
                <a:cxn ang="0">
                  <a:pos x="connsiteX3" y="connsiteY3"/>
                </a:cxn>
              </a:cxnLst>
              <a:rect l="l" t="t" r="r" b="b"/>
              <a:pathLst>
                <a:path w="22867" h="22901">
                  <a:moveTo>
                    <a:pt x="0" y="0"/>
                  </a:moveTo>
                  <a:lnTo>
                    <a:pt x="0" y="0"/>
                  </a:lnTo>
                  <a:lnTo>
                    <a:pt x="0" y="0"/>
                  </a:lnTo>
                  <a:lnTo>
                    <a:pt x="0" y="0"/>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8" name="Freeform: Shape 2139">
              <a:extLst>
                <a:ext uri="{FF2B5EF4-FFF2-40B4-BE49-F238E27FC236}">
                  <a16:creationId xmlns:a16="http://schemas.microsoft.com/office/drawing/2014/main" id="{EEEE977E-C666-0185-4FBA-B0FB587FAE6C}"/>
                </a:ext>
              </a:extLst>
            </p:cNvPr>
            <p:cNvSpPr/>
            <p:nvPr/>
          </p:nvSpPr>
          <p:spPr>
            <a:xfrm>
              <a:off x="5602617" y="4026246"/>
              <a:ext cx="10" cy="40"/>
            </a:xfrm>
            <a:custGeom>
              <a:avLst/>
              <a:gdLst>
                <a:gd name="connsiteX0" fmla="*/ 0 w 10"/>
                <a:gd name="connsiteY0" fmla="*/ 0 h 40"/>
                <a:gd name="connsiteX1" fmla="*/ 0 w 10"/>
                <a:gd name="connsiteY1" fmla="*/ 0 h 40"/>
                <a:gd name="connsiteX2" fmla="*/ 0 w 10"/>
                <a:gd name="connsiteY2" fmla="*/ 0 h 40"/>
              </a:gdLst>
              <a:ahLst/>
              <a:cxnLst>
                <a:cxn ang="0">
                  <a:pos x="connsiteX0" y="connsiteY0"/>
                </a:cxn>
                <a:cxn ang="0">
                  <a:pos x="connsiteX1" y="connsiteY1"/>
                </a:cxn>
                <a:cxn ang="0">
                  <a:pos x="connsiteX2" y="connsiteY2"/>
                </a:cxn>
              </a:cxnLst>
              <a:rect l="l" t="t" r="r" b="b"/>
              <a:pathLst>
                <a:path w="10" h="40">
                  <a:moveTo>
                    <a:pt x="0" y="0"/>
                  </a:moveTo>
                  <a:lnTo>
                    <a:pt x="0" y="0"/>
                  </a:lnTo>
                  <a:cubicBezTo>
                    <a:pt x="0" y="0"/>
                    <a:pt x="23" y="92"/>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9" name="Freeform: Shape 2140">
              <a:extLst>
                <a:ext uri="{FF2B5EF4-FFF2-40B4-BE49-F238E27FC236}">
                  <a16:creationId xmlns:a16="http://schemas.microsoft.com/office/drawing/2014/main" id="{AED50325-3FFF-30C5-93A7-25F3F64BF254}"/>
                </a:ext>
              </a:extLst>
            </p:cNvPr>
            <p:cNvSpPr/>
            <p:nvPr/>
          </p:nvSpPr>
          <p:spPr>
            <a:xfrm>
              <a:off x="5656315" y="3975898"/>
              <a:ext cx="40" cy="10"/>
            </a:xfrm>
            <a:custGeom>
              <a:avLst/>
              <a:gdLst>
                <a:gd name="connsiteX0" fmla="*/ 41 w 40"/>
                <a:gd name="connsiteY0" fmla="*/ 10 h 10"/>
                <a:gd name="connsiteX1" fmla="*/ 41 w 40"/>
                <a:gd name="connsiteY1" fmla="*/ 10 h 10"/>
                <a:gd name="connsiteX2" fmla="*/ 41 w 40"/>
                <a:gd name="connsiteY2" fmla="*/ 10 h 10"/>
              </a:gdLst>
              <a:ahLst/>
              <a:cxnLst>
                <a:cxn ang="0">
                  <a:pos x="connsiteX0" y="connsiteY0"/>
                </a:cxn>
                <a:cxn ang="0">
                  <a:pos x="connsiteX1" y="connsiteY1"/>
                </a:cxn>
                <a:cxn ang="0">
                  <a:pos x="connsiteX2" y="connsiteY2"/>
                </a:cxn>
              </a:cxnLst>
              <a:rect l="l" t="t" r="r" b="b"/>
              <a:pathLst>
                <a:path w="40" h="10">
                  <a:moveTo>
                    <a:pt x="41" y="10"/>
                  </a:moveTo>
                  <a:lnTo>
                    <a:pt x="41" y="10"/>
                  </a:lnTo>
                  <a:cubicBezTo>
                    <a:pt x="41" y="10"/>
                    <a:pt x="-51" y="-13"/>
                    <a:pt x="41" y="1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0" name="Freeform: Shape 2141">
              <a:extLst>
                <a:ext uri="{FF2B5EF4-FFF2-40B4-BE49-F238E27FC236}">
                  <a16:creationId xmlns:a16="http://schemas.microsoft.com/office/drawing/2014/main" id="{E5F9779A-2E26-40F2-786F-27D57C184907}"/>
                </a:ext>
              </a:extLst>
            </p:cNvPr>
            <p:cNvSpPr/>
            <p:nvPr/>
          </p:nvSpPr>
          <p:spPr>
            <a:xfrm>
              <a:off x="5482836" y="3866393"/>
              <a:ext cx="23" cy="45"/>
            </a:xfrm>
            <a:custGeom>
              <a:avLst/>
              <a:gdLst>
                <a:gd name="connsiteX0" fmla="*/ 23 w 23"/>
                <a:gd name="connsiteY0" fmla="*/ 46 h 45"/>
                <a:gd name="connsiteX1" fmla="*/ 23 w 23"/>
                <a:gd name="connsiteY1" fmla="*/ 0 h 45"/>
                <a:gd name="connsiteX2" fmla="*/ 0 w 23"/>
                <a:gd name="connsiteY2" fmla="*/ 0 h 45"/>
                <a:gd name="connsiteX3" fmla="*/ 23 w 23"/>
                <a:gd name="connsiteY3" fmla="*/ 46 h 45"/>
              </a:gdLst>
              <a:ahLst/>
              <a:cxnLst>
                <a:cxn ang="0">
                  <a:pos x="connsiteX0" y="connsiteY0"/>
                </a:cxn>
                <a:cxn ang="0">
                  <a:pos x="connsiteX1" y="connsiteY1"/>
                </a:cxn>
                <a:cxn ang="0">
                  <a:pos x="connsiteX2" y="connsiteY2"/>
                </a:cxn>
                <a:cxn ang="0">
                  <a:pos x="connsiteX3" y="connsiteY3"/>
                </a:cxn>
              </a:cxnLst>
              <a:rect l="l" t="t" r="r" b="b"/>
              <a:pathLst>
                <a:path w="23" h="45">
                  <a:moveTo>
                    <a:pt x="23" y="46"/>
                  </a:moveTo>
                  <a:lnTo>
                    <a:pt x="23" y="0"/>
                  </a:lnTo>
                  <a:lnTo>
                    <a:pt x="0" y="0"/>
                  </a:lnTo>
                  <a:lnTo>
                    <a:pt x="23" y="46"/>
                  </a:ln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1" name="Freeform: Shape 2142">
              <a:extLst>
                <a:ext uri="{FF2B5EF4-FFF2-40B4-BE49-F238E27FC236}">
                  <a16:creationId xmlns:a16="http://schemas.microsoft.com/office/drawing/2014/main" id="{A9CCCD79-B5D8-5543-ACF5-D8D769190430}"/>
                </a:ext>
              </a:extLst>
            </p:cNvPr>
            <p:cNvSpPr/>
            <p:nvPr/>
          </p:nvSpPr>
          <p:spPr>
            <a:xfrm>
              <a:off x="5509865" y="3848599"/>
              <a:ext cx="20" cy="10"/>
            </a:xfrm>
            <a:custGeom>
              <a:avLst/>
              <a:gdLst>
                <a:gd name="connsiteX0" fmla="*/ 0 w 20"/>
                <a:gd name="connsiteY0" fmla="*/ 0 h 10"/>
                <a:gd name="connsiteX1" fmla="*/ 0 w 20"/>
                <a:gd name="connsiteY1" fmla="*/ 0 h 10"/>
                <a:gd name="connsiteX2" fmla="*/ 0 w 20"/>
                <a:gd name="connsiteY2" fmla="*/ 0 h 10"/>
              </a:gdLst>
              <a:ahLst/>
              <a:cxnLst>
                <a:cxn ang="0">
                  <a:pos x="connsiteX0" y="connsiteY0"/>
                </a:cxn>
                <a:cxn ang="0">
                  <a:pos x="connsiteX1" y="connsiteY1"/>
                </a:cxn>
                <a:cxn ang="0">
                  <a:pos x="connsiteX2" y="connsiteY2"/>
                </a:cxn>
              </a:cxnLst>
              <a:rect l="l" t="t" r="r" b="b"/>
              <a:pathLst>
                <a:path w="20" h="10">
                  <a:moveTo>
                    <a:pt x="0" y="0"/>
                  </a:moveTo>
                  <a:lnTo>
                    <a:pt x="0" y="0"/>
                  </a:lnTo>
                  <a:cubicBezTo>
                    <a:pt x="0" y="0"/>
                    <a:pt x="46" y="23"/>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2" name="Freeform: Shape 2143">
              <a:extLst>
                <a:ext uri="{FF2B5EF4-FFF2-40B4-BE49-F238E27FC236}">
                  <a16:creationId xmlns:a16="http://schemas.microsoft.com/office/drawing/2014/main" id="{EC27013B-2A39-15E8-47B4-053BC7A0023F}"/>
                </a:ext>
              </a:extLst>
            </p:cNvPr>
            <p:cNvSpPr/>
            <p:nvPr/>
          </p:nvSpPr>
          <p:spPr>
            <a:xfrm>
              <a:off x="5519882" y="3861194"/>
              <a:ext cx="22867" cy="22901"/>
            </a:xfrm>
            <a:custGeom>
              <a:avLst/>
              <a:gdLst>
                <a:gd name="connsiteX0" fmla="*/ 0 w 22867"/>
                <a:gd name="connsiteY0" fmla="*/ 0 h 22901"/>
                <a:gd name="connsiteX1" fmla="*/ 0 w 22867"/>
                <a:gd name="connsiteY1" fmla="*/ 0 h 22901"/>
                <a:gd name="connsiteX2" fmla="*/ 0 w 22867"/>
                <a:gd name="connsiteY2" fmla="*/ 0 h 22901"/>
              </a:gdLst>
              <a:ahLst/>
              <a:cxnLst>
                <a:cxn ang="0">
                  <a:pos x="connsiteX0" y="connsiteY0"/>
                </a:cxn>
                <a:cxn ang="0">
                  <a:pos x="connsiteX1" y="connsiteY1"/>
                </a:cxn>
                <a:cxn ang="0">
                  <a:pos x="connsiteX2" y="connsiteY2"/>
                </a:cxn>
              </a:cxnLst>
              <a:rect l="l" t="t" r="r" b="b"/>
              <a:pathLst>
                <a:path w="22867" h="22901">
                  <a:moveTo>
                    <a:pt x="0" y="0"/>
                  </a:moveTo>
                  <a:lnTo>
                    <a:pt x="0" y="0"/>
                  </a:lnTo>
                  <a:cubicBezTo>
                    <a:pt x="0" y="0"/>
                    <a:pt x="0" y="0"/>
                    <a:pt x="0" y="0"/>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953" name="Group 952">
              <a:extLst>
                <a:ext uri="{FF2B5EF4-FFF2-40B4-BE49-F238E27FC236}">
                  <a16:creationId xmlns:a16="http://schemas.microsoft.com/office/drawing/2014/main" id="{A6AE712E-EBAE-E3B1-8D4E-5F2D6E84D0ED}"/>
                </a:ext>
              </a:extLst>
            </p:cNvPr>
            <p:cNvGrpSpPr/>
            <p:nvPr/>
          </p:nvGrpSpPr>
          <p:grpSpPr>
            <a:xfrm>
              <a:off x="5146360" y="3550122"/>
              <a:ext cx="603044" cy="558639"/>
              <a:chOff x="4246097" y="3550122"/>
              <a:chExt cx="603044" cy="558639"/>
            </a:xfrm>
          </p:grpSpPr>
          <p:sp>
            <p:nvSpPr>
              <p:cNvPr id="1007" name="Freeform: Shape 2145">
                <a:extLst>
                  <a:ext uri="{FF2B5EF4-FFF2-40B4-BE49-F238E27FC236}">
                    <a16:creationId xmlns:a16="http://schemas.microsoft.com/office/drawing/2014/main" id="{E8CACEA2-0AB0-C2B8-77A6-27EAC289A8E4}"/>
                  </a:ext>
                </a:extLst>
              </p:cNvPr>
              <p:cNvSpPr/>
              <p:nvPr/>
            </p:nvSpPr>
            <p:spPr>
              <a:xfrm>
                <a:off x="4388380" y="3574603"/>
                <a:ext cx="149577" cy="268865"/>
              </a:xfrm>
              <a:custGeom>
                <a:avLst/>
                <a:gdLst>
                  <a:gd name="connsiteX0" fmla="*/ 82964 w 149577"/>
                  <a:gd name="connsiteY0" fmla="*/ 0 h 268865"/>
                  <a:gd name="connsiteX1" fmla="*/ 85022 w 149577"/>
                  <a:gd name="connsiteY1" fmla="*/ 3939 h 268865"/>
                  <a:gd name="connsiteX2" fmla="*/ 89093 w 149577"/>
                  <a:gd name="connsiteY2" fmla="*/ 15871 h 268865"/>
                  <a:gd name="connsiteX3" fmla="*/ 90419 w 149577"/>
                  <a:gd name="connsiteY3" fmla="*/ 35726 h 268865"/>
                  <a:gd name="connsiteX4" fmla="*/ 81455 w 149577"/>
                  <a:gd name="connsiteY4" fmla="*/ 60369 h 268865"/>
                  <a:gd name="connsiteX5" fmla="*/ 71667 w 149577"/>
                  <a:gd name="connsiteY5" fmla="*/ 71888 h 268865"/>
                  <a:gd name="connsiteX6" fmla="*/ 65653 w 149577"/>
                  <a:gd name="connsiteY6" fmla="*/ 77018 h 268865"/>
                  <a:gd name="connsiteX7" fmla="*/ 59525 w 149577"/>
                  <a:gd name="connsiteY7" fmla="*/ 81827 h 268865"/>
                  <a:gd name="connsiteX8" fmla="*/ 34164 w 149577"/>
                  <a:gd name="connsiteY8" fmla="*/ 102485 h 268865"/>
                  <a:gd name="connsiteX9" fmla="*/ 23096 w 149577"/>
                  <a:gd name="connsiteY9" fmla="*/ 114623 h 268865"/>
                  <a:gd name="connsiteX10" fmla="*/ 15824 w 149577"/>
                  <a:gd name="connsiteY10" fmla="*/ 129028 h 268865"/>
                  <a:gd name="connsiteX11" fmla="*/ 11457 w 149577"/>
                  <a:gd name="connsiteY11" fmla="*/ 163380 h 268865"/>
                  <a:gd name="connsiteX12" fmla="*/ 18774 w 149577"/>
                  <a:gd name="connsiteY12" fmla="*/ 196496 h 268865"/>
                  <a:gd name="connsiteX13" fmla="*/ 40178 w 149577"/>
                  <a:gd name="connsiteY13" fmla="*/ 219901 h 268865"/>
                  <a:gd name="connsiteX14" fmla="*/ 43700 w 149577"/>
                  <a:gd name="connsiteY14" fmla="*/ 221642 h 268865"/>
                  <a:gd name="connsiteX15" fmla="*/ 47267 w 149577"/>
                  <a:gd name="connsiteY15" fmla="*/ 223291 h 268865"/>
                  <a:gd name="connsiteX16" fmla="*/ 50972 w 149577"/>
                  <a:gd name="connsiteY16" fmla="*/ 224573 h 268865"/>
                  <a:gd name="connsiteX17" fmla="*/ 54677 w 149577"/>
                  <a:gd name="connsiteY17" fmla="*/ 225810 h 268865"/>
                  <a:gd name="connsiteX18" fmla="*/ 62132 w 149577"/>
                  <a:gd name="connsiteY18" fmla="*/ 227551 h 268865"/>
                  <a:gd name="connsiteX19" fmla="*/ 66088 w 149577"/>
                  <a:gd name="connsiteY19" fmla="*/ 228169 h 268865"/>
                  <a:gd name="connsiteX20" fmla="*/ 69815 w 149577"/>
                  <a:gd name="connsiteY20" fmla="*/ 228581 h 268865"/>
                  <a:gd name="connsiteX21" fmla="*/ 85136 w 149577"/>
                  <a:gd name="connsiteY21" fmla="*/ 230047 h 268865"/>
                  <a:gd name="connsiteX22" fmla="*/ 99680 w 149577"/>
                  <a:gd name="connsiteY22" fmla="*/ 232887 h 268865"/>
                  <a:gd name="connsiteX23" fmla="*/ 123120 w 149577"/>
                  <a:gd name="connsiteY23" fmla="*/ 243719 h 268865"/>
                  <a:gd name="connsiteX24" fmla="*/ 138258 w 149577"/>
                  <a:gd name="connsiteY24" fmla="*/ 256246 h 268865"/>
                  <a:gd name="connsiteX25" fmla="*/ 143289 w 149577"/>
                  <a:gd name="connsiteY25" fmla="*/ 261422 h 268865"/>
                  <a:gd name="connsiteX26" fmla="*/ 146742 w 149577"/>
                  <a:gd name="connsiteY26" fmla="*/ 265475 h 268865"/>
                  <a:gd name="connsiteX27" fmla="*/ 149578 w 149577"/>
                  <a:gd name="connsiteY27" fmla="*/ 268865 h 268865"/>
                  <a:gd name="connsiteX28" fmla="*/ 146262 w 149577"/>
                  <a:gd name="connsiteY28" fmla="*/ 265934 h 268865"/>
                  <a:gd name="connsiteX29" fmla="*/ 142329 w 149577"/>
                  <a:gd name="connsiteY29" fmla="*/ 262407 h 268865"/>
                  <a:gd name="connsiteX30" fmla="*/ 136772 w 149577"/>
                  <a:gd name="connsiteY30" fmla="*/ 257964 h 268865"/>
                  <a:gd name="connsiteX31" fmla="*/ 120856 w 149577"/>
                  <a:gd name="connsiteY31" fmla="*/ 247475 h 268865"/>
                  <a:gd name="connsiteX32" fmla="*/ 115825 w 149577"/>
                  <a:gd name="connsiteY32" fmla="*/ 244956 h 268865"/>
                  <a:gd name="connsiteX33" fmla="*/ 110337 w 149577"/>
                  <a:gd name="connsiteY33" fmla="*/ 242734 h 268865"/>
                  <a:gd name="connsiteX34" fmla="*/ 104437 w 149577"/>
                  <a:gd name="connsiteY34" fmla="*/ 240811 h 268865"/>
                  <a:gd name="connsiteX35" fmla="*/ 98148 w 149577"/>
                  <a:gd name="connsiteY35" fmla="*/ 239299 h 268865"/>
                  <a:gd name="connsiteX36" fmla="*/ 69152 w 149577"/>
                  <a:gd name="connsiteY36" fmla="*/ 237123 h 268865"/>
                  <a:gd name="connsiteX37" fmla="*/ 64967 w 149577"/>
                  <a:gd name="connsiteY37" fmla="*/ 236871 h 268865"/>
                  <a:gd name="connsiteX38" fmla="*/ 60942 w 149577"/>
                  <a:gd name="connsiteY38" fmla="*/ 236459 h 268865"/>
                  <a:gd name="connsiteX39" fmla="*/ 52344 w 149577"/>
                  <a:gd name="connsiteY39" fmla="*/ 234948 h 268865"/>
                  <a:gd name="connsiteX40" fmla="*/ 43769 w 149577"/>
                  <a:gd name="connsiteY40" fmla="*/ 232452 h 268865"/>
                  <a:gd name="connsiteX41" fmla="*/ 39538 w 149577"/>
                  <a:gd name="connsiteY41" fmla="*/ 230688 h 268865"/>
                  <a:gd name="connsiteX42" fmla="*/ 35331 w 149577"/>
                  <a:gd name="connsiteY42" fmla="*/ 228718 h 268865"/>
                  <a:gd name="connsiteX43" fmla="*/ 20123 w 149577"/>
                  <a:gd name="connsiteY43" fmla="*/ 217313 h 268865"/>
                  <a:gd name="connsiteX44" fmla="*/ 13789 w 149577"/>
                  <a:gd name="connsiteY44" fmla="*/ 209870 h 268865"/>
                  <a:gd name="connsiteX45" fmla="*/ 11182 w 149577"/>
                  <a:gd name="connsiteY45" fmla="*/ 205725 h 268865"/>
                  <a:gd name="connsiteX46" fmla="*/ 9879 w 149577"/>
                  <a:gd name="connsiteY46" fmla="*/ 203641 h 268865"/>
                  <a:gd name="connsiteX47" fmla="*/ 8804 w 149577"/>
                  <a:gd name="connsiteY47" fmla="*/ 201443 h 268865"/>
                  <a:gd name="connsiteX48" fmla="*/ 0 w 149577"/>
                  <a:gd name="connsiteY48" fmla="*/ 163586 h 268865"/>
                  <a:gd name="connsiteX49" fmla="*/ 0 w 149577"/>
                  <a:gd name="connsiteY49" fmla="*/ 158640 h 268865"/>
                  <a:gd name="connsiteX50" fmla="*/ 251 w 149577"/>
                  <a:gd name="connsiteY50" fmla="*/ 153945 h 268865"/>
                  <a:gd name="connsiteX51" fmla="*/ 389 w 149577"/>
                  <a:gd name="connsiteY51" fmla="*/ 151655 h 268865"/>
                  <a:gd name="connsiteX52" fmla="*/ 457 w 149577"/>
                  <a:gd name="connsiteY52" fmla="*/ 150922 h 268865"/>
                  <a:gd name="connsiteX53" fmla="*/ 526 w 149577"/>
                  <a:gd name="connsiteY53" fmla="*/ 150326 h 268865"/>
                  <a:gd name="connsiteX54" fmla="*/ 640 w 149577"/>
                  <a:gd name="connsiteY54" fmla="*/ 149136 h 268865"/>
                  <a:gd name="connsiteX55" fmla="*/ 1166 w 149577"/>
                  <a:gd name="connsiteY55" fmla="*/ 144418 h 268865"/>
                  <a:gd name="connsiteX56" fmla="*/ 5305 w 149577"/>
                  <a:gd name="connsiteY56" fmla="*/ 125524 h 268865"/>
                  <a:gd name="connsiteX57" fmla="*/ 14521 w 149577"/>
                  <a:gd name="connsiteY57" fmla="*/ 108233 h 268865"/>
                  <a:gd name="connsiteX58" fmla="*/ 20764 w 149577"/>
                  <a:gd name="connsiteY58" fmla="*/ 101088 h 268865"/>
                  <a:gd name="connsiteX59" fmla="*/ 27487 w 149577"/>
                  <a:gd name="connsiteY59" fmla="*/ 94927 h 268865"/>
                  <a:gd name="connsiteX60" fmla="*/ 54448 w 149577"/>
                  <a:gd name="connsiteY60" fmla="*/ 74957 h 268865"/>
                  <a:gd name="connsiteX61" fmla="*/ 60828 w 149577"/>
                  <a:gd name="connsiteY61" fmla="*/ 70491 h 268865"/>
                  <a:gd name="connsiteX62" fmla="*/ 63778 w 149577"/>
                  <a:gd name="connsiteY62" fmla="*/ 68339 h 268865"/>
                  <a:gd name="connsiteX63" fmla="*/ 66591 w 149577"/>
                  <a:gd name="connsiteY63" fmla="*/ 66163 h 268865"/>
                  <a:gd name="connsiteX64" fmla="*/ 76127 w 149577"/>
                  <a:gd name="connsiteY64" fmla="*/ 56521 h 268865"/>
                  <a:gd name="connsiteX65" fmla="*/ 86074 w 149577"/>
                  <a:gd name="connsiteY65" fmla="*/ 35063 h 268865"/>
                  <a:gd name="connsiteX66" fmla="*/ 86829 w 149577"/>
                  <a:gd name="connsiteY66" fmla="*/ 16283 h 268865"/>
                  <a:gd name="connsiteX67" fmla="*/ 84359 w 149577"/>
                  <a:gd name="connsiteY67" fmla="*/ 4168 h 268865"/>
                  <a:gd name="connsiteX68" fmla="*/ 82918 w 149577"/>
                  <a:gd name="connsiteY68" fmla="*/ 0 h 2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9577" h="268865">
                    <a:moveTo>
                      <a:pt x="82964" y="0"/>
                    </a:moveTo>
                    <a:cubicBezTo>
                      <a:pt x="82964" y="0"/>
                      <a:pt x="83787" y="1306"/>
                      <a:pt x="85022" y="3939"/>
                    </a:cubicBezTo>
                    <a:cubicBezTo>
                      <a:pt x="86188" y="6596"/>
                      <a:pt x="87880" y="10535"/>
                      <a:pt x="89093" y="15871"/>
                    </a:cubicBezTo>
                    <a:cubicBezTo>
                      <a:pt x="90328" y="21207"/>
                      <a:pt x="91288" y="27963"/>
                      <a:pt x="90419" y="35726"/>
                    </a:cubicBezTo>
                    <a:cubicBezTo>
                      <a:pt x="89619" y="43444"/>
                      <a:pt x="86897" y="52261"/>
                      <a:pt x="81455" y="60369"/>
                    </a:cubicBezTo>
                    <a:cubicBezTo>
                      <a:pt x="78779" y="64422"/>
                      <a:pt x="75441" y="68293"/>
                      <a:pt x="71667" y="71888"/>
                    </a:cubicBezTo>
                    <a:cubicBezTo>
                      <a:pt x="69838" y="73743"/>
                      <a:pt x="67688" y="75369"/>
                      <a:pt x="65653" y="77018"/>
                    </a:cubicBezTo>
                    <a:cubicBezTo>
                      <a:pt x="63641" y="78599"/>
                      <a:pt x="61606" y="80201"/>
                      <a:pt x="59525" y="81827"/>
                    </a:cubicBezTo>
                    <a:cubicBezTo>
                      <a:pt x="51269" y="88354"/>
                      <a:pt x="42397" y="95088"/>
                      <a:pt x="34164" y="102485"/>
                    </a:cubicBezTo>
                    <a:cubicBezTo>
                      <a:pt x="30048" y="106218"/>
                      <a:pt x="26206" y="110157"/>
                      <a:pt x="23096" y="114623"/>
                    </a:cubicBezTo>
                    <a:cubicBezTo>
                      <a:pt x="19964" y="118997"/>
                      <a:pt x="17608" y="123806"/>
                      <a:pt x="15824" y="129028"/>
                    </a:cubicBezTo>
                    <a:cubicBezTo>
                      <a:pt x="12531" y="139585"/>
                      <a:pt x="11296" y="151792"/>
                      <a:pt x="11457" y="163380"/>
                    </a:cubicBezTo>
                    <a:cubicBezTo>
                      <a:pt x="11777" y="174946"/>
                      <a:pt x="13926" y="186534"/>
                      <a:pt x="18774" y="196496"/>
                    </a:cubicBezTo>
                    <a:cubicBezTo>
                      <a:pt x="23439" y="206573"/>
                      <a:pt x="31123" y="214565"/>
                      <a:pt x="40178" y="219901"/>
                    </a:cubicBezTo>
                    <a:cubicBezTo>
                      <a:pt x="41322" y="220543"/>
                      <a:pt x="42534" y="221069"/>
                      <a:pt x="43700" y="221642"/>
                    </a:cubicBezTo>
                    <a:cubicBezTo>
                      <a:pt x="44912" y="222191"/>
                      <a:pt x="46010" y="222878"/>
                      <a:pt x="47267" y="223291"/>
                    </a:cubicBezTo>
                    <a:cubicBezTo>
                      <a:pt x="48502" y="223726"/>
                      <a:pt x="49737" y="224161"/>
                      <a:pt x="50972" y="224573"/>
                    </a:cubicBezTo>
                    <a:cubicBezTo>
                      <a:pt x="52207" y="224986"/>
                      <a:pt x="53373" y="225558"/>
                      <a:pt x="54677" y="225810"/>
                    </a:cubicBezTo>
                    <a:cubicBezTo>
                      <a:pt x="57169" y="226382"/>
                      <a:pt x="59776" y="227092"/>
                      <a:pt x="62132" y="227551"/>
                    </a:cubicBezTo>
                    <a:cubicBezTo>
                      <a:pt x="63458" y="227734"/>
                      <a:pt x="64784" y="227963"/>
                      <a:pt x="66088" y="228169"/>
                    </a:cubicBezTo>
                    <a:cubicBezTo>
                      <a:pt x="67323" y="228283"/>
                      <a:pt x="68580" y="228444"/>
                      <a:pt x="69815" y="228581"/>
                    </a:cubicBezTo>
                    <a:cubicBezTo>
                      <a:pt x="74915" y="229085"/>
                      <a:pt x="80106" y="229405"/>
                      <a:pt x="85136" y="230047"/>
                    </a:cubicBezTo>
                    <a:cubicBezTo>
                      <a:pt x="90190" y="230688"/>
                      <a:pt x="95061" y="231650"/>
                      <a:pt x="99680" y="232887"/>
                    </a:cubicBezTo>
                    <a:cubicBezTo>
                      <a:pt x="108919" y="235360"/>
                      <a:pt x="116808" y="239413"/>
                      <a:pt x="123120" y="243719"/>
                    </a:cubicBezTo>
                    <a:cubicBezTo>
                      <a:pt x="129454" y="248025"/>
                      <a:pt x="134439" y="252422"/>
                      <a:pt x="138258" y="256246"/>
                    </a:cubicBezTo>
                    <a:cubicBezTo>
                      <a:pt x="140156" y="258170"/>
                      <a:pt x="141871" y="259888"/>
                      <a:pt x="143289" y="261422"/>
                    </a:cubicBezTo>
                    <a:cubicBezTo>
                      <a:pt x="144638" y="263002"/>
                      <a:pt x="145805" y="264376"/>
                      <a:pt x="146742" y="265475"/>
                    </a:cubicBezTo>
                    <a:cubicBezTo>
                      <a:pt x="148595" y="267697"/>
                      <a:pt x="149578" y="268865"/>
                      <a:pt x="149578" y="268865"/>
                    </a:cubicBezTo>
                    <a:cubicBezTo>
                      <a:pt x="149578" y="268865"/>
                      <a:pt x="148435" y="267857"/>
                      <a:pt x="146262" y="265934"/>
                    </a:cubicBezTo>
                    <a:cubicBezTo>
                      <a:pt x="145187" y="264972"/>
                      <a:pt x="143861" y="263804"/>
                      <a:pt x="142329" y="262407"/>
                    </a:cubicBezTo>
                    <a:cubicBezTo>
                      <a:pt x="140728" y="261124"/>
                      <a:pt x="138853" y="259613"/>
                      <a:pt x="136772" y="257964"/>
                    </a:cubicBezTo>
                    <a:cubicBezTo>
                      <a:pt x="132587" y="254666"/>
                      <a:pt x="127236" y="251025"/>
                      <a:pt x="120856" y="247475"/>
                    </a:cubicBezTo>
                    <a:cubicBezTo>
                      <a:pt x="119232" y="246673"/>
                      <a:pt x="117563" y="245849"/>
                      <a:pt x="115825" y="244956"/>
                    </a:cubicBezTo>
                    <a:cubicBezTo>
                      <a:pt x="114041" y="244223"/>
                      <a:pt x="112212" y="243490"/>
                      <a:pt x="110337" y="242734"/>
                    </a:cubicBezTo>
                    <a:cubicBezTo>
                      <a:pt x="108439" y="242070"/>
                      <a:pt x="106449" y="241452"/>
                      <a:pt x="104437" y="240811"/>
                    </a:cubicBezTo>
                    <a:cubicBezTo>
                      <a:pt x="102379" y="240307"/>
                      <a:pt x="100321" y="239734"/>
                      <a:pt x="98148" y="239299"/>
                    </a:cubicBezTo>
                    <a:cubicBezTo>
                      <a:pt x="89458" y="237559"/>
                      <a:pt x="79900" y="237513"/>
                      <a:pt x="69152" y="237123"/>
                    </a:cubicBezTo>
                    <a:cubicBezTo>
                      <a:pt x="67780" y="237032"/>
                      <a:pt x="66362" y="236940"/>
                      <a:pt x="64967" y="236871"/>
                    </a:cubicBezTo>
                    <a:cubicBezTo>
                      <a:pt x="63641" y="236711"/>
                      <a:pt x="62292" y="236597"/>
                      <a:pt x="60942" y="236459"/>
                    </a:cubicBezTo>
                    <a:cubicBezTo>
                      <a:pt x="57969" y="236070"/>
                      <a:pt x="55248" y="235474"/>
                      <a:pt x="52344" y="234948"/>
                    </a:cubicBezTo>
                    <a:cubicBezTo>
                      <a:pt x="49486" y="234375"/>
                      <a:pt x="46650" y="233322"/>
                      <a:pt x="43769" y="232452"/>
                    </a:cubicBezTo>
                    <a:cubicBezTo>
                      <a:pt x="42328" y="231994"/>
                      <a:pt x="40979" y="231261"/>
                      <a:pt x="39538" y="230688"/>
                    </a:cubicBezTo>
                    <a:cubicBezTo>
                      <a:pt x="38143" y="230047"/>
                      <a:pt x="36725" y="229451"/>
                      <a:pt x="35331" y="228718"/>
                    </a:cubicBezTo>
                    <a:cubicBezTo>
                      <a:pt x="29957" y="225627"/>
                      <a:pt x="24514" y="222100"/>
                      <a:pt x="20123" y="217313"/>
                    </a:cubicBezTo>
                    <a:cubicBezTo>
                      <a:pt x="17699" y="215138"/>
                      <a:pt x="15870" y="212413"/>
                      <a:pt x="13789" y="209870"/>
                    </a:cubicBezTo>
                    <a:cubicBezTo>
                      <a:pt x="12874" y="208542"/>
                      <a:pt x="12051" y="207122"/>
                      <a:pt x="11182" y="205725"/>
                    </a:cubicBezTo>
                    <a:lnTo>
                      <a:pt x="9879" y="203641"/>
                    </a:lnTo>
                    <a:lnTo>
                      <a:pt x="8804" y="201443"/>
                    </a:lnTo>
                    <a:cubicBezTo>
                      <a:pt x="2813" y="189694"/>
                      <a:pt x="389" y="176526"/>
                      <a:pt x="0" y="163586"/>
                    </a:cubicBezTo>
                    <a:lnTo>
                      <a:pt x="0" y="158640"/>
                    </a:lnTo>
                    <a:cubicBezTo>
                      <a:pt x="0" y="156922"/>
                      <a:pt x="183" y="155525"/>
                      <a:pt x="251" y="153945"/>
                    </a:cubicBezTo>
                    <a:lnTo>
                      <a:pt x="389" y="151655"/>
                    </a:lnTo>
                    <a:lnTo>
                      <a:pt x="457" y="150922"/>
                    </a:lnTo>
                    <a:lnTo>
                      <a:pt x="526" y="150326"/>
                    </a:lnTo>
                    <a:lnTo>
                      <a:pt x="640" y="149136"/>
                    </a:lnTo>
                    <a:lnTo>
                      <a:pt x="1166" y="144418"/>
                    </a:lnTo>
                    <a:cubicBezTo>
                      <a:pt x="2081" y="138097"/>
                      <a:pt x="3156" y="131753"/>
                      <a:pt x="5305" y="125524"/>
                    </a:cubicBezTo>
                    <a:cubicBezTo>
                      <a:pt x="7409" y="119295"/>
                      <a:pt x="10588" y="113363"/>
                      <a:pt x="14521" y="108233"/>
                    </a:cubicBezTo>
                    <a:cubicBezTo>
                      <a:pt x="16442" y="105622"/>
                      <a:pt x="18614" y="103355"/>
                      <a:pt x="20764" y="101088"/>
                    </a:cubicBezTo>
                    <a:cubicBezTo>
                      <a:pt x="22982" y="98958"/>
                      <a:pt x="25177" y="96828"/>
                      <a:pt x="27487" y="94927"/>
                    </a:cubicBezTo>
                    <a:cubicBezTo>
                      <a:pt x="36542" y="87187"/>
                      <a:pt x="45827" y="81049"/>
                      <a:pt x="54448" y="74957"/>
                    </a:cubicBezTo>
                    <a:cubicBezTo>
                      <a:pt x="56597" y="73446"/>
                      <a:pt x="58747" y="71957"/>
                      <a:pt x="60828" y="70491"/>
                    </a:cubicBezTo>
                    <a:cubicBezTo>
                      <a:pt x="61880" y="69781"/>
                      <a:pt x="62795" y="69048"/>
                      <a:pt x="63778" y="68339"/>
                    </a:cubicBezTo>
                    <a:cubicBezTo>
                      <a:pt x="64761" y="67651"/>
                      <a:pt x="65699" y="66896"/>
                      <a:pt x="66591" y="66163"/>
                    </a:cubicBezTo>
                    <a:cubicBezTo>
                      <a:pt x="70227" y="63186"/>
                      <a:pt x="73451" y="59956"/>
                      <a:pt x="76127" y="56521"/>
                    </a:cubicBezTo>
                    <a:cubicBezTo>
                      <a:pt x="81455" y="49628"/>
                      <a:pt x="84656" y="42116"/>
                      <a:pt x="86074" y="35063"/>
                    </a:cubicBezTo>
                    <a:cubicBezTo>
                      <a:pt x="87515" y="28009"/>
                      <a:pt x="87446" y="21528"/>
                      <a:pt x="86829" y="16283"/>
                    </a:cubicBezTo>
                    <a:cubicBezTo>
                      <a:pt x="86211" y="11016"/>
                      <a:pt x="85205" y="6939"/>
                      <a:pt x="84359" y="4168"/>
                    </a:cubicBezTo>
                    <a:cubicBezTo>
                      <a:pt x="83536" y="1420"/>
                      <a:pt x="82918" y="0"/>
                      <a:pt x="8291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8" name="Freeform: Shape 2146">
                <a:extLst>
                  <a:ext uri="{FF2B5EF4-FFF2-40B4-BE49-F238E27FC236}">
                    <a16:creationId xmlns:a16="http://schemas.microsoft.com/office/drawing/2014/main" id="{81DF8E3B-A099-3C0C-31E1-D7551990F68F}"/>
                  </a:ext>
                </a:extLst>
              </p:cNvPr>
              <p:cNvSpPr/>
              <p:nvPr/>
            </p:nvSpPr>
            <p:spPr>
              <a:xfrm>
                <a:off x="4398167" y="3740621"/>
                <a:ext cx="124858" cy="31019"/>
              </a:xfrm>
              <a:custGeom>
                <a:avLst/>
                <a:gdLst>
                  <a:gd name="connsiteX0" fmla="*/ 124858 w 124858"/>
                  <a:gd name="connsiteY0" fmla="*/ 13371 h 31019"/>
                  <a:gd name="connsiteX1" fmla="*/ 124606 w 124858"/>
                  <a:gd name="connsiteY1" fmla="*/ 13050 h 31019"/>
                  <a:gd name="connsiteX2" fmla="*/ 123669 w 124858"/>
                  <a:gd name="connsiteY2" fmla="*/ 12409 h 31019"/>
                  <a:gd name="connsiteX3" fmla="*/ 122960 w 124858"/>
                  <a:gd name="connsiteY3" fmla="*/ 12089 h 31019"/>
                  <a:gd name="connsiteX4" fmla="*/ 122000 w 124858"/>
                  <a:gd name="connsiteY4" fmla="*/ 11859 h 31019"/>
                  <a:gd name="connsiteX5" fmla="*/ 119621 w 124858"/>
                  <a:gd name="connsiteY5" fmla="*/ 11676 h 31019"/>
                  <a:gd name="connsiteX6" fmla="*/ 118935 w 124858"/>
                  <a:gd name="connsiteY6" fmla="*/ 11653 h 31019"/>
                  <a:gd name="connsiteX7" fmla="*/ 118204 w 124858"/>
                  <a:gd name="connsiteY7" fmla="*/ 11768 h 31019"/>
                  <a:gd name="connsiteX8" fmla="*/ 116648 w 124858"/>
                  <a:gd name="connsiteY8" fmla="*/ 11997 h 31019"/>
                  <a:gd name="connsiteX9" fmla="*/ 113195 w 124858"/>
                  <a:gd name="connsiteY9" fmla="*/ 12776 h 31019"/>
                  <a:gd name="connsiteX10" fmla="*/ 111297 w 124858"/>
                  <a:gd name="connsiteY10" fmla="*/ 13279 h 31019"/>
                  <a:gd name="connsiteX11" fmla="*/ 109331 w 124858"/>
                  <a:gd name="connsiteY11" fmla="*/ 14035 h 31019"/>
                  <a:gd name="connsiteX12" fmla="*/ 107250 w 124858"/>
                  <a:gd name="connsiteY12" fmla="*/ 14791 h 31019"/>
                  <a:gd name="connsiteX13" fmla="*/ 104986 w 124858"/>
                  <a:gd name="connsiteY13" fmla="*/ 15592 h 31019"/>
                  <a:gd name="connsiteX14" fmla="*/ 102653 w 124858"/>
                  <a:gd name="connsiteY14" fmla="*/ 16394 h 31019"/>
                  <a:gd name="connsiteX15" fmla="*/ 99909 w 124858"/>
                  <a:gd name="connsiteY15" fmla="*/ 17104 h 31019"/>
                  <a:gd name="connsiteX16" fmla="*/ 97005 w 124858"/>
                  <a:gd name="connsiteY16" fmla="*/ 17562 h 31019"/>
                  <a:gd name="connsiteX17" fmla="*/ 93986 w 124858"/>
                  <a:gd name="connsiteY17" fmla="*/ 17699 h 31019"/>
                  <a:gd name="connsiteX18" fmla="*/ 81569 w 124858"/>
                  <a:gd name="connsiteY18" fmla="*/ 14859 h 31019"/>
                  <a:gd name="connsiteX19" fmla="*/ 70455 w 124858"/>
                  <a:gd name="connsiteY19" fmla="*/ 9386 h 31019"/>
                  <a:gd name="connsiteX20" fmla="*/ 67826 w 124858"/>
                  <a:gd name="connsiteY20" fmla="*/ 8401 h 31019"/>
                  <a:gd name="connsiteX21" fmla="*/ 67186 w 124858"/>
                  <a:gd name="connsiteY21" fmla="*/ 8195 h 31019"/>
                  <a:gd name="connsiteX22" fmla="*/ 66843 w 124858"/>
                  <a:gd name="connsiteY22" fmla="*/ 8081 h 31019"/>
                  <a:gd name="connsiteX23" fmla="*/ 66797 w 124858"/>
                  <a:gd name="connsiteY23" fmla="*/ 8081 h 31019"/>
                  <a:gd name="connsiteX24" fmla="*/ 67025 w 124858"/>
                  <a:gd name="connsiteY24" fmla="*/ 8126 h 31019"/>
                  <a:gd name="connsiteX25" fmla="*/ 66934 w 124858"/>
                  <a:gd name="connsiteY25" fmla="*/ 8126 h 31019"/>
                  <a:gd name="connsiteX26" fmla="*/ 66751 w 124858"/>
                  <a:gd name="connsiteY26" fmla="*/ 8058 h 31019"/>
                  <a:gd name="connsiteX27" fmla="*/ 65173 w 124858"/>
                  <a:gd name="connsiteY27" fmla="*/ 7714 h 31019"/>
                  <a:gd name="connsiteX28" fmla="*/ 64075 w 124858"/>
                  <a:gd name="connsiteY28" fmla="*/ 7646 h 31019"/>
                  <a:gd name="connsiteX29" fmla="*/ 63550 w 124858"/>
                  <a:gd name="connsiteY29" fmla="*/ 7646 h 31019"/>
                  <a:gd name="connsiteX30" fmla="*/ 62909 w 124858"/>
                  <a:gd name="connsiteY30" fmla="*/ 7646 h 31019"/>
                  <a:gd name="connsiteX31" fmla="*/ 61606 w 124858"/>
                  <a:gd name="connsiteY31" fmla="*/ 7783 h 31019"/>
                  <a:gd name="connsiteX32" fmla="*/ 60256 w 124858"/>
                  <a:gd name="connsiteY32" fmla="*/ 8012 h 31019"/>
                  <a:gd name="connsiteX33" fmla="*/ 49326 w 124858"/>
                  <a:gd name="connsiteY33" fmla="*/ 12134 h 31019"/>
                  <a:gd name="connsiteX34" fmla="*/ 38761 w 124858"/>
                  <a:gd name="connsiteY34" fmla="*/ 18089 h 31019"/>
                  <a:gd name="connsiteX35" fmla="*/ 28676 w 124858"/>
                  <a:gd name="connsiteY35" fmla="*/ 23974 h 31019"/>
                  <a:gd name="connsiteX36" fmla="*/ 19095 w 124858"/>
                  <a:gd name="connsiteY36" fmla="*/ 28761 h 31019"/>
                  <a:gd name="connsiteX37" fmla="*/ 9970 w 124858"/>
                  <a:gd name="connsiteY37" fmla="*/ 31005 h 31019"/>
                  <a:gd name="connsiteX38" fmla="*/ 2927 w 124858"/>
                  <a:gd name="connsiteY38" fmla="*/ 28555 h 31019"/>
                  <a:gd name="connsiteX39" fmla="*/ 1304 w 124858"/>
                  <a:gd name="connsiteY39" fmla="*/ 26402 h 31019"/>
                  <a:gd name="connsiteX40" fmla="*/ 503 w 124858"/>
                  <a:gd name="connsiteY40" fmla="*/ 24661 h 31019"/>
                  <a:gd name="connsiteX41" fmla="*/ 0 w 124858"/>
                  <a:gd name="connsiteY41" fmla="*/ 23173 h 31019"/>
                  <a:gd name="connsiteX42" fmla="*/ 892 w 124858"/>
                  <a:gd name="connsiteY42" fmla="*/ 24455 h 31019"/>
                  <a:gd name="connsiteX43" fmla="*/ 3842 w 124858"/>
                  <a:gd name="connsiteY43" fmla="*/ 27387 h 31019"/>
                  <a:gd name="connsiteX44" fmla="*/ 9650 w 124858"/>
                  <a:gd name="connsiteY44" fmla="*/ 28120 h 31019"/>
                  <a:gd name="connsiteX45" fmla="*/ 17174 w 124858"/>
                  <a:gd name="connsiteY45" fmla="*/ 24845 h 31019"/>
                  <a:gd name="connsiteX46" fmla="*/ 25635 w 124858"/>
                  <a:gd name="connsiteY46" fmla="*/ 19188 h 31019"/>
                  <a:gd name="connsiteX47" fmla="*/ 35102 w 124858"/>
                  <a:gd name="connsiteY47" fmla="*/ 12386 h 31019"/>
                  <a:gd name="connsiteX48" fmla="*/ 45873 w 124858"/>
                  <a:gd name="connsiteY48" fmla="*/ 5561 h 31019"/>
                  <a:gd name="connsiteX49" fmla="*/ 58816 w 124858"/>
                  <a:gd name="connsiteY49" fmla="*/ 500 h 31019"/>
                  <a:gd name="connsiteX50" fmla="*/ 62589 w 124858"/>
                  <a:gd name="connsiteY50" fmla="*/ 42 h 31019"/>
                  <a:gd name="connsiteX51" fmla="*/ 66728 w 124858"/>
                  <a:gd name="connsiteY51" fmla="*/ 294 h 31019"/>
                  <a:gd name="connsiteX52" fmla="*/ 68306 w 124858"/>
                  <a:gd name="connsiteY52" fmla="*/ 638 h 31019"/>
                  <a:gd name="connsiteX53" fmla="*/ 68512 w 124858"/>
                  <a:gd name="connsiteY53" fmla="*/ 683 h 31019"/>
                  <a:gd name="connsiteX54" fmla="*/ 68603 w 124858"/>
                  <a:gd name="connsiteY54" fmla="*/ 683 h 31019"/>
                  <a:gd name="connsiteX55" fmla="*/ 68923 w 124858"/>
                  <a:gd name="connsiteY55" fmla="*/ 798 h 31019"/>
                  <a:gd name="connsiteX56" fmla="*/ 68969 w 124858"/>
                  <a:gd name="connsiteY56" fmla="*/ 798 h 31019"/>
                  <a:gd name="connsiteX57" fmla="*/ 69404 w 124858"/>
                  <a:gd name="connsiteY57" fmla="*/ 958 h 31019"/>
                  <a:gd name="connsiteX58" fmla="*/ 70273 w 124858"/>
                  <a:gd name="connsiteY58" fmla="*/ 1279 h 31019"/>
                  <a:gd name="connsiteX59" fmla="*/ 73565 w 124858"/>
                  <a:gd name="connsiteY59" fmla="*/ 2630 h 31019"/>
                  <a:gd name="connsiteX60" fmla="*/ 84473 w 124858"/>
                  <a:gd name="connsiteY60" fmla="*/ 8745 h 31019"/>
                  <a:gd name="connsiteX61" fmla="*/ 94306 w 124858"/>
                  <a:gd name="connsiteY61" fmla="*/ 12020 h 31019"/>
                  <a:gd name="connsiteX62" fmla="*/ 96754 w 124858"/>
                  <a:gd name="connsiteY62" fmla="*/ 12157 h 31019"/>
                  <a:gd name="connsiteX63" fmla="*/ 99109 w 124858"/>
                  <a:gd name="connsiteY63" fmla="*/ 12089 h 31019"/>
                  <a:gd name="connsiteX64" fmla="*/ 101418 w 124858"/>
                  <a:gd name="connsiteY64" fmla="*/ 11837 h 31019"/>
                  <a:gd name="connsiteX65" fmla="*/ 103842 w 124858"/>
                  <a:gd name="connsiteY65" fmla="*/ 11355 h 31019"/>
                  <a:gd name="connsiteX66" fmla="*/ 108416 w 124858"/>
                  <a:gd name="connsiteY66" fmla="*/ 10439 h 31019"/>
                  <a:gd name="connsiteX67" fmla="*/ 110588 w 124858"/>
                  <a:gd name="connsiteY67" fmla="*/ 10073 h 31019"/>
                  <a:gd name="connsiteX68" fmla="*/ 112692 w 124858"/>
                  <a:gd name="connsiteY68" fmla="*/ 9890 h 31019"/>
                  <a:gd name="connsiteX69" fmla="*/ 119758 w 124858"/>
                  <a:gd name="connsiteY69" fmla="*/ 10142 h 31019"/>
                  <a:gd name="connsiteX70" fmla="*/ 122274 w 124858"/>
                  <a:gd name="connsiteY70" fmla="*/ 10966 h 31019"/>
                  <a:gd name="connsiteX71" fmla="*/ 123211 w 124858"/>
                  <a:gd name="connsiteY71" fmla="*/ 11470 h 31019"/>
                  <a:gd name="connsiteX72" fmla="*/ 123897 w 124858"/>
                  <a:gd name="connsiteY72" fmla="*/ 12043 h 31019"/>
                  <a:gd name="connsiteX73" fmla="*/ 124835 w 124858"/>
                  <a:gd name="connsiteY73" fmla="*/ 13325 h 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4858" h="31019">
                    <a:moveTo>
                      <a:pt x="124858" y="13371"/>
                    </a:moveTo>
                    <a:cubicBezTo>
                      <a:pt x="124858" y="13371"/>
                      <a:pt x="124789" y="13233"/>
                      <a:pt x="124606" y="13050"/>
                    </a:cubicBezTo>
                    <a:cubicBezTo>
                      <a:pt x="124401" y="12890"/>
                      <a:pt x="124149" y="12615"/>
                      <a:pt x="123669" y="12409"/>
                    </a:cubicBezTo>
                    <a:cubicBezTo>
                      <a:pt x="123463" y="12317"/>
                      <a:pt x="123234" y="12180"/>
                      <a:pt x="122960" y="12089"/>
                    </a:cubicBezTo>
                    <a:cubicBezTo>
                      <a:pt x="122663" y="12020"/>
                      <a:pt x="122343" y="11951"/>
                      <a:pt x="122000" y="11859"/>
                    </a:cubicBezTo>
                    <a:cubicBezTo>
                      <a:pt x="121359" y="11653"/>
                      <a:pt x="120490" y="11745"/>
                      <a:pt x="119621" y="11676"/>
                    </a:cubicBezTo>
                    <a:cubicBezTo>
                      <a:pt x="119392" y="11676"/>
                      <a:pt x="119164" y="11676"/>
                      <a:pt x="118935" y="11653"/>
                    </a:cubicBezTo>
                    <a:cubicBezTo>
                      <a:pt x="118706" y="11699"/>
                      <a:pt x="118455" y="11745"/>
                      <a:pt x="118204" y="11768"/>
                    </a:cubicBezTo>
                    <a:cubicBezTo>
                      <a:pt x="117700" y="11837"/>
                      <a:pt x="117174" y="11928"/>
                      <a:pt x="116648" y="11997"/>
                    </a:cubicBezTo>
                    <a:cubicBezTo>
                      <a:pt x="115574" y="12089"/>
                      <a:pt x="114430" y="12501"/>
                      <a:pt x="113195" y="12776"/>
                    </a:cubicBezTo>
                    <a:cubicBezTo>
                      <a:pt x="112578" y="12936"/>
                      <a:pt x="111960" y="13096"/>
                      <a:pt x="111297" y="13279"/>
                    </a:cubicBezTo>
                    <a:cubicBezTo>
                      <a:pt x="110657" y="13508"/>
                      <a:pt x="109994" y="13760"/>
                      <a:pt x="109331" y="14035"/>
                    </a:cubicBezTo>
                    <a:cubicBezTo>
                      <a:pt x="108645" y="14264"/>
                      <a:pt x="107958" y="14539"/>
                      <a:pt x="107250" y="14791"/>
                    </a:cubicBezTo>
                    <a:cubicBezTo>
                      <a:pt x="106518" y="15043"/>
                      <a:pt x="105763" y="15317"/>
                      <a:pt x="104986" y="15592"/>
                    </a:cubicBezTo>
                    <a:cubicBezTo>
                      <a:pt x="104209" y="15844"/>
                      <a:pt x="103431" y="16119"/>
                      <a:pt x="102653" y="16394"/>
                    </a:cubicBezTo>
                    <a:cubicBezTo>
                      <a:pt x="101853" y="16669"/>
                      <a:pt x="100847" y="16852"/>
                      <a:pt x="99909" y="17104"/>
                    </a:cubicBezTo>
                    <a:cubicBezTo>
                      <a:pt x="98949" y="17379"/>
                      <a:pt x="97988" y="17424"/>
                      <a:pt x="97005" y="17562"/>
                    </a:cubicBezTo>
                    <a:cubicBezTo>
                      <a:pt x="96022" y="17722"/>
                      <a:pt x="95015" y="17699"/>
                      <a:pt x="93986" y="17699"/>
                    </a:cubicBezTo>
                    <a:cubicBezTo>
                      <a:pt x="89870" y="17722"/>
                      <a:pt x="85480" y="16669"/>
                      <a:pt x="81569" y="14859"/>
                    </a:cubicBezTo>
                    <a:cubicBezTo>
                      <a:pt x="77590" y="13119"/>
                      <a:pt x="74000" y="10966"/>
                      <a:pt x="70455" y="9386"/>
                    </a:cubicBezTo>
                    <a:cubicBezTo>
                      <a:pt x="69587" y="9042"/>
                      <a:pt x="68695" y="8630"/>
                      <a:pt x="67826" y="8401"/>
                    </a:cubicBezTo>
                    <a:lnTo>
                      <a:pt x="67186" y="8195"/>
                    </a:lnTo>
                    <a:lnTo>
                      <a:pt x="66843" y="8081"/>
                    </a:lnTo>
                    <a:lnTo>
                      <a:pt x="66797" y="8081"/>
                    </a:lnTo>
                    <a:cubicBezTo>
                      <a:pt x="66797" y="8081"/>
                      <a:pt x="67277" y="8195"/>
                      <a:pt x="67025" y="8126"/>
                    </a:cubicBezTo>
                    <a:lnTo>
                      <a:pt x="66934" y="8126"/>
                    </a:lnTo>
                    <a:cubicBezTo>
                      <a:pt x="66934" y="8126"/>
                      <a:pt x="66751" y="8058"/>
                      <a:pt x="66751" y="8058"/>
                    </a:cubicBezTo>
                    <a:lnTo>
                      <a:pt x="65173" y="7714"/>
                    </a:lnTo>
                    <a:cubicBezTo>
                      <a:pt x="64693" y="7646"/>
                      <a:pt x="64441" y="7691"/>
                      <a:pt x="64075" y="7646"/>
                    </a:cubicBezTo>
                    <a:lnTo>
                      <a:pt x="63550" y="7646"/>
                    </a:lnTo>
                    <a:cubicBezTo>
                      <a:pt x="63550" y="7646"/>
                      <a:pt x="62909" y="7646"/>
                      <a:pt x="62909" y="7646"/>
                    </a:cubicBezTo>
                    <a:cubicBezTo>
                      <a:pt x="62475" y="7691"/>
                      <a:pt x="62040" y="7691"/>
                      <a:pt x="61606" y="7783"/>
                    </a:cubicBezTo>
                    <a:lnTo>
                      <a:pt x="60256" y="8012"/>
                    </a:lnTo>
                    <a:cubicBezTo>
                      <a:pt x="56644" y="8676"/>
                      <a:pt x="52916" y="10348"/>
                      <a:pt x="49326" y="12134"/>
                    </a:cubicBezTo>
                    <a:cubicBezTo>
                      <a:pt x="45712" y="13966"/>
                      <a:pt x="42191" y="16028"/>
                      <a:pt x="38761" y="18089"/>
                    </a:cubicBezTo>
                    <a:cubicBezTo>
                      <a:pt x="35331" y="20150"/>
                      <a:pt x="31946" y="22165"/>
                      <a:pt x="28676" y="23974"/>
                    </a:cubicBezTo>
                    <a:cubicBezTo>
                      <a:pt x="25429" y="25852"/>
                      <a:pt x="22204" y="27478"/>
                      <a:pt x="19095" y="28761"/>
                    </a:cubicBezTo>
                    <a:cubicBezTo>
                      <a:pt x="15985" y="30043"/>
                      <a:pt x="12897" y="30937"/>
                      <a:pt x="9970" y="31005"/>
                    </a:cubicBezTo>
                    <a:cubicBezTo>
                      <a:pt x="7043" y="31165"/>
                      <a:pt x="4391" y="29998"/>
                      <a:pt x="2927" y="28555"/>
                    </a:cubicBezTo>
                    <a:cubicBezTo>
                      <a:pt x="2241" y="27776"/>
                      <a:pt x="1624" y="27112"/>
                      <a:pt x="1304" y="26402"/>
                    </a:cubicBezTo>
                    <a:cubicBezTo>
                      <a:pt x="938" y="25738"/>
                      <a:pt x="640" y="25165"/>
                      <a:pt x="503" y="24661"/>
                    </a:cubicBezTo>
                    <a:cubicBezTo>
                      <a:pt x="183" y="23699"/>
                      <a:pt x="0" y="23173"/>
                      <a:pt x="0" y="23173"/>
                    </a:cubicBezTo>
                    <a:cubicBezTo>
                      <a:pt x="0" y="23173"/>
                      <a:pt x="320" y="23608"/>
                      <a:pt x="892" y="24455"/>
                    </a:cubicBezTo>
                    <a:cubicBezTo>
                      <a:pt x="1418" y="25280"/>
                      <a:pt x="2447" y="26402"/>
                      <a:pt x="3842" y="27387"/>
                    </a:cubicBezTo>
                    <a:cubicBezTo>
                      <a:pt x="5328" y="28280"/>
                      <a:pt x="7364" y="28623"/>
                      <a:pt x="9650" y="28120"/>
                    </a:cubicBezTo>
                    <a:cubicBezTo>
                      <a:pt x="11960" y="27616"/>
                      <a:pt x="14498" y="26379"/>
                      <a:pt x="17174" y="24845"/>
                    </a:cubicBezTo>
                    <a:cubicBezTo>
                      <a:pt x="19849" y="23287"/>
                      <a:pt x="22662" y="21295"/>
                      <a:pt x="25635" y="19188"/>
                    </a:cubicBezTo>
                    <a:cubicBezTo>
                      <a:pt x="28608" y="17081"/>
                      <a:pt x="31717" y="14699"/>
                      <a:pt x="35102" y="12386"/>
                    </a:cubicBezTo>
                    <a:cubicBezTo>
                      <a:pt x="38441" y="10073"/>
                      <a:pt x="41985" y="7668"/>
                      <a:pt x="45873" y="5561"/>
                    </a:cubicBezTo>
                    <a:cubicBezTo>
                      <a:pt x="49760" y="3455"/>
                      <a:pt x="53968" y="1485"/>
                      <a:pt x="58816" y="500"/>
                    </a:cubicBezTo>
                    <a:cubicBezTo>
                      <a:pt x="60028" y="271"/>
                      <a:pt x="61285" y="65"/>
                      <a:pt x="62589" y="42"/>
                    </a:cubicBezTo>
                    <a:cubicBezTo>
                      <a:pt x="63732" y="-95"/>
                      <a:pt x="65493" y="134"/>
                      <a:pt x="66728" y="294"/>
                    </a:cubicBezTo>
                    <a:lnTo>
                      <a:pt x="68306" y="638"/>
                    </a:lnTo>
                    <a:lnTo>
                      <a:pt x="68512" y="683"/>
                    </a:lnTo>
                    <a:lnTo>
                      <a:pt x="68603" y="683"/>
                    </a:lnTo>
                    <a:cubicBezTo>
                      <a:pt x="68603" y="683"/>
                      <a:pt x="68923" y="798"/>
                      <a:pt x="68923" y="798"/>
                    </a:cubicBezTo>
                    <a:lnTo>
                      <a:pt x="68969" y="798"/>
                    </a:lnTo>
                    <a:cubicBezTo>
                      <a:pt x="68969" y="798"/>
                      <a:pt x="69404" y="958"/>
                      <a:pt x="69404" y="958"/>
                    </a:cubicBezTo>
                    <a:lnTo>
                      <a:pt x="70273" y="1279"/>
                    </a:lnTo>
                    <a:cubicBezTo>
                      <a:pt x="71462" y="1668"/>
                      <a:pt x="72491" y="2149"/>
                      <a:pt x="73565" y="2630"/>
                    </a:cubicBezTo>
                    <a:cubicBezTo>
                      <a:pt x="77705" y="4645"/>
                      <a:pt x="81135" y="7004"/>
                      <a:pt x="84473" y="8745"/>
                    </a:cubicBezTo>
                    <a:cubicBezTo>
                      <a:pt x="87789" y="10508"/>
                      <a:pt x="91037" y="11676"/>
                      <a:pt x="94306" y="12020"/>
                    </a:cubicBezTo>
                    <a:cubicBezTo>
                      <a:pt x="95130" y="12111"/>
                      <a:pt x="95930" y="12203"/>
                      <a:pt x="96754" y="12157"/>
                    </a:cubicBezTo>
                    <a:cubicBezTo>
                      <a:pt x="97554" y="12157"/>
                      <a:pt x="98377" y="12157"/>
                      <a:pt x="99109" y="12089"/>
                    </a:cubicBezTo>
                    <a:cubicBezTo>
                      <a:pt x="99886" y="11997"/>
                      <a:pt x="100595" y="11997"/>
                      <a:pt x="101418" y="11837"/>
                    </a:cubicBezTo>
                    <a:cubicBezTo>
                      <a:pt x="102242" y="11676"/>
                      <a:pt x="103042" y="11516"/>
                      <a:pt x="103842" y="11355"/>
                    </a:cubicBezTo>
                    <a:cubicBezTo>
                      <a:pt x="105420" y="11035"/>
                      <a:pt x="106975" y="10737"/>
                      <a:pt x="108416" y="10439"/>
                    </a:cubicBezTo>
                    <a:cubicBezTo>
                      <a:pt x="109171" y="10302"/>
                      <a:pt x="109879" y="10188"/>
                      <a:pt x="110588" y="10073"/>
                    </a:cubicBezTo>
                    <a:cubicBezTo>
                      <a:pt x="111320" y="10004"/>
                      <a:pt x="112029" y="9959"/>
                      <a:pt x="112692" y="9890"/>
                    </a:cubicBezTo>
                    <a:cubicBezTo>
                      <a:pt x="115391" y="9569"/>
                      <a:pt x="117838" y="9775"/>
                      <a:pt x="119758" y="10142"/>
                    </a:cubicBezTo>
                    <a:cubicBezTo>
                      <a:pt x="120719" y="10416"/>
                      <a:pt x="121588" y="10508"/>
                      <a:pt x="122274" y="10966"/>
                    </a:cubicBezTo>
                    <a:cubicBezTo>
                      <a:pt x="122617" y="11126"/>
                      <a:pt x="122914" y="11310"/>
                      <a:pt x="123211" y="11470"/>
                    </a:cubicBezTo>
                    <a:cubicBezTo>
                      <a:pt x="123486" y="11630"/>
                      <a:pt x="123692" y="11859"/>
                      <a:pt x="123897" y="12043"/>
                    </a:cubicBezTo>
                    <a:cubicBezTo>
                      <a:pt x="124721" y="12730"/>
                      <a:pt x="124812" y="13325"/>
                      <a:pt x="124835" y="133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9" name="Freeform: Shape 2147">
                <a:extLst>
                  <a:ext uri="{FF2B5EF4-FFF2-40B4-BE49-F238E27FC236}">
                    <a16:creationId xmlns:a16="http://schemas.microsoft.com/office/drawing/2014/main" id="{775A7912-7CC1-22D1-4E74-15AB59C6C857}"/>
                  </a:ext>
                </a:extLst>
              </p:cNvPr>
              <p:cNvSpPr/>
              <p:nvPr/>
            </p:nvSpPr>
            <p:spPr>
              <a:xfrm>
                <a:off x="4485932" y="3754404"/>
                <a:ext cx="20011" cy="20307"/>
              </a:xfrm>
              <a:custGeom>
                <a:avLst/>
                <a:gdLst>
                  <a:gd name="connsiteX0" fmla="*/ 19966 w 20011"/>
                  <a:gd name="connsiteY0" fmla="*/ 19947 h 20307"/>
                  <a:gd name="connsiteX1" fmla="*/ 18594 w 20011"/>
                  <a:gd name="connsiteY1" fmla="*/ 20245 h 20307"/>
                  <a:gd name="connsiteX2" fmla="*/ 14935 w 20011"/>
                  <a:gd name="connsiteY2" fmla="*/ 20085 h 20307"/>
                  <a:gd name="connsiteX3" fmla="*/ 10064 w 20011"/>
                  <a:gd name="connsiteY3" fmla="*/ 18321 h 20307"/>
                  <a:gd name="connsiteX4" fmla="*/ 7594 w 20011"/>
                  <a:gd name="connsiteY4" fmla="*/ 16718 h 20307"/>
                  <a:gd name="connsiteX5" fmla="*/ 5330 w 20011"/>
                  <a:gd name="connsiteY5" fmla="*/ 14703 h 20307"/>
                  <a:gd name="connsiteX6" fmla="*/ 3409 w 20011"/>
                  <a:gd name="connsiteY6" fmla="*/ 12344 h 20307"/>
                  <a:gd name="connsiteX7" fmla="*/ 1923 w 20011"/>
                  <a:gd name="connsiteY7" fmla="*/ 9848 h 20307"/>
                  <a:gd name="connsiteX8" fmla="*/ 894 w 20011"/>
                  <a:gd name="connsiteY8" fmla="*/ 7351 h 20307"/>
                  <a:gd name="connsiteX9" fmla="*/ 299 w 20011"/>
                  <a:gd name="connsiteY9" fmla="*/ 5016 h 20307"/>
                  <a:gd name="connsiteX10" fmla="*/ 2 w 20011"/>
                  <a:gd name="connsiteY10" fmla="*/ 1397 h 20307"/>
                  <a:gd name="connsiteX11" fmla="*/ 93 w 20011"/>
                  <a:gd name="connsiteY11" fmla="*/ 0 h 20307"/>
                  <a:gd name="connsiteX12" fmla="*/ 1054 w 20011"/>
                  <a:gd name="connsiteY12" fmla="*/ 1008 h 20307"/>
                  <a:gd name="connsiteX13" fmla="*/ 3295 w 20011"/>
                  <a:gd name="connsiteY13" fmla="*/ 3596 h 20307"/>
                  <a:gd name="connsiteX14" fmla="*/ 4667 w 20011"/>
                  <a:gd name="connsiteY14" fmla="*/ 5290 h 20307"/>
                  <a:gd name="connsiteX15" fmla="*/ 6176 w 20011"/>
                  <a:gd name="connsiteY15" fmla="*/ 7077 h 20307"/>
                  <a:gd name="connsiteX16" fmla="*/ 7777 w 20011"/>
                  <a:gd name="connsiteY16" fmla="*/ 8932 h 20307"/>
                  <a:gd name="connsiteX17" fmla="*/ 9469 w 20011"/>
                  <a:gd name="connsiteY17" fmla="*/ 10741 h 20307"/>
                  <a:gd name="connsiteX18" fmla="*/ 16307 w 20011"/>
                  <a:gd name="connsiteY18" fmla="*/ 17062 h 20307"/>
                  <a:gd name="connsiteX19" fmla="*/ 18914 w 20011"/>
                  <a:gd name="connsiteY19" fmla="*/ 19169 h 20307"/>
                  <a:gd name="connsiteX20" fmla="*/ 20011 w 20011"/>
                  <a:gd name="connsiteY20" fmla="*/ 19970 h 2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11" h="20307">
                    <a:moveTo>
                      <a:pt x="19966" y="19947"/>
                    </a:moveTo>
                    <a:cubicBezTo>
                      <a:pt x="19966" y="19947"/>
                      <a:pt x="19462" y="20154"/>
                      <a:pt x="18594" y="20245"/>
                    </a:cubicBezTo>
                    <a:cubicBezTo>
                      <a:pt x="17702" y="20337"/>
                      <a:pt x="16421" y="20360"/>
                      <a:pt x="14935" y="20085"/>
                    </a:cubicBezTo>
                    <a:cubicBezTo>
                      <a:pt x="13448" y="19764"/>
                      <a:pt x="11733" y="19237"/>
                      <a:pt x="10064" y="18321"/>
                    </a:cubicBezTo>
                    <a:cubicBezTo>
                      <a:pt x="9218" y="17863"/>
                      <a:pt x="8395" y="17337"/>
                      <a:pt x="7594" y="16718"/>
                    </a:cubicBezTo>
                    <a:cubicBezTo>
                      <a:pt x="6748" y="16123"/>
                      <a:pt x="6085" y="15390"/>
                      <a:pt x="5330" y="14703"/>
                    </a:cubicBezTo>
                    <a:cubicBezTo>
                      <a:pt x="4644" y="13947"/>
                      <a:pt x="4004" y="13168"/>
                      <a:pt x="3409" y="12344"/>
                    </a:cubicBezTo>
                    <a:cubicBezTo>
                      <a:pt x="2860" y="11520"/>
                      <a:pt x="2357" y="10695"/>
                      <a:pt x="1923" y="9848"/>
                    </a:cubicBezTo>
                    <a:cubicBezTo>
                      <a:pt x="1534" y="9000"/>
                      <a:pt x="1191" y="8130"/>
                      <a:pt x="894" y="7351"/>
                    </a:cubicBezTo>
                    <a:cubicBezTo>
                      <a:pt x="620" y="6573"/>
                      <a:pt x="459" y="5725"/>
                      <a:pt x="299" y="5016"/>
                    </a:cubicBezTo>
                    <a:cubicBezTo>
                      <a:pt x="-44" y="3550"/>
                      <a:pt x="2" y="2290"/>
                      <a:pt x="2" y="1397"/>
                    </a:cubicBezTo>
                    <a:cubicBezTo>
                      <a:pt x="2" y="527"/>
                      <a:pt x="93" y="0"/>
                      <a:pt x="93" y="0"/>
                    </a:cubicBezTo>
                    <a:cubicBezTo>
                      <a:pt x="93" y="0"/>
                      <a:pt x="482" y="367"/>
                      <a:pt x="1054" y="1008"/>
                    </a:cubicBezTo>
                    <a:cubicBezTo>
                      <a:pt x="1649" y="1649"/>
                      <a:pt x="2357" y="2588"/>
                      <a:pt x="3295" y="3596"/>
                    </a:cubicBezTo>
                    <a:cubicBezTo>
                      <a:pt x="3752" y="4099"/>
                      <a:pt x="4164" y="4695"/>
                      <a:pt x="4667" y="5290"/>
                    </a:cubicBezTo>
                    <a:cubicBezTo>
                      <a:pt x="5170" y="5863"/>
                      <a:pt x="5696" y="6458"/>
                      <a:pt x="6176" y="7077"/>
                    </a:cubicBezTo>
                    <a:cubicBezTo>
                      <a:pt x="6725" y="7672"/>
                      <a:pt x="7274" y="8268"/>
                      <a:pt x="7777" y="8932"/>
                    </a:cubicBezTo>
                    <a:cubicBezTo>
                      <a:pt x="8372" y="9527"/>
                      <a:pt x="8898" y="10146"/>
                      <a:pt x="9469" y="10741"/>
                    </a:cubicBezTo>
                    <a:cubicBezTo>
                      <a:pt x="11756" y="13123"/>
                      <a:pt x="14203" y="15344"/>
                      <a:pt x="16307" y="17062"/>
                    </a:cubicBezTo>
                    <a:cubicBezTo>
                      <a:pt x="17313" y="17932"/>
                      <a:pt x="18251" y="18619"/>
                      <a:pt x="18914" y="19169"/>
                    </a:cubicBezTo>
                    <a:cubicBezTo>
                      <a:pt x="19600" y="19695"/>
                      <a:pt x="20011" y="19970"/>
                      <a:pt x="20011" y="199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0" name="Freeform: Shape 2148">
                <a:extLst>
                  <a:ext uri="{FF2B5EF4-FFF2-40B4-BE49-F238E27FC236}">
                    <a16:creationId xmlns:a16="http://schemas.microsoft.com/office/drawing/2014/main" id="{79ED7778-D082-05BC-8CDF-82C8BA069224}"/>
                  </a:ext>
                </a:extLst>
              </p:cNvPr>
              <p:cNvSpPr/>
              <p:nvPr/>
            </p:nvSpPr>
            <p:spPr>
              <a:xfrm>
                <a:off x="4425883" y="3798902"/>
                <a:ext cx="85411" cy="101339"/>
              </a:xfrm>
              <a:custGeom>
                <a:avLst/>
                <a:gdLst>
                  <a:gd name="connsiteX0" fmla="*/ 85411 w 85411"/>
                  <a:gd name="connsiteY0" fmla="*/ 101340 h 101339"/>
                  <a:gd name="connsiteX1" fmla="*/ 83879 w 85411"/>
                  <a:gd name="connsiteY1" fmla="*/ 100721 h 101339"/>
                  <a:gd name="connsiteX2" fmla="*/ 80197 w 85411"/>
                  <a:gd name="connsiteY2" fmla="*/ 97767 h 101339"/>
                  <a:gd name="connsiteX3" fmla="*/ 76836 w 85411"/>
                  <a:gd name="connsiteY3" fmla="*/ 91034 h 101339"/>
                  <a:gd name="connsiteX4" fmla="*/ 76104 w 85411"/>
                  <a:gd name="connsiteY4" fmla="*/ 86431 h 101339"/>
                  <a:gd name="connsiteX5" fmla="*/ 76035 w 85411"/>
                  <a:gd name="connsiteY5" fmla="*/ 83934 h 101339"/>
                  <a:gd name="connsiteX6" fmla="*/ 76035 w 85411"/>
                  <a:gd name="connsiteY6" fmla="*/ 81507 h 101339"/>
                  <a:gd name="connsiteX7" fmla="*/ 76012 w 85411"/>
                  <a:gd name="connsiteY7" fmla="*/ 80224 h 101339"/>
                  <a:gd name="connsiteX8" fmla="*/ 75875 w 85411"/>
                  <a:gd name="connsiteY8" fmla="*/ 79102 h 101339"/>
                  <a:gd name="connsiteX9" fmla="*/ 75738 w 85411"/>
                  <a:gd name="connsiteY9" fmla="*/ 77957 h 101339"/>
                  <a:gd name="connsiteX10" fmla="*/ 75463 w 85411"/>
                  <a:gd name="connsiteY10" fmla="*/ 76766 h 101339"/>
                  <a:gd name="connsiteX11" fmla="*/ 74800 w 85411"/>
                  <a:gd name="connsiteY11" fmla="*/ 74407 h 101339"/>
                  <a:gd name="connsiteX12" fmla="*/ 73863 w 85411"/>
                  <a:gd name="connsiteY12" fmla="*/ 72048 h 101339"/>
                  <a:gd name="connsiteX13" fmla="*/ 67163 w 85411"/>
                  <a:gd name="connsiteY13" fmla="*/ 63827 h 101339"/>
                  <a:gd name="connsiteX14" fmla="*/ 56895 w 85411"/>
                  <a:gd name="connsiteY14" fmla="*/ 57918 h 101339"/>
                  <a:gd name="connsiteX15" fmla="*/ 51018 w 85411"/>
                  <a:gd name="connsiteY15" fmla="*/ 55765 h 101339"/>
                  <a:gd name="connsiteX16" fmla="*/ 44638 w 85411"/>
                  <a:gd name="connsiteY16" fmla="*/ 53796 h 101339"/>
                  <a:gd name="connsiteX17" fmla="*/ 31855 w 85411"/>
                  <a:gd name="connsiteY17" fmla="*/ 47933 h 101339"/>
                  <a:gd name="connsiteX18" fmla="*/ 20787 w 85411"/>
                  <a:gd name="connsiteY18" fmla="*/ 40284 h 101339"/>
                  <a:gd name="connsiteX19" fmla="*/ 11731 w 85411"/>
                  <a:gd name="connsiteY19" fmla="*/ 31536 h 101339"/>
                  <a:gd name="connsiteX20" fmla="*/ 8118 w 85411"/>
                  <a:gd name="connsiteY20" fmla="*/ 26909 h 101339"/>
                  <a:gd name="connsiteX21" fmla="*/ 5236 w 85411"/>
                  <a:gd name="connsiteY21" fmla="*/ 22260 h 101339"/>
                  <a:gd name="connsiteX22" fmla="*/ 1486 w 85411"/>
                  <a:gd name="connsiteY22" fmla="*/ 13466 h 101339"/>
                  <a:gd name="connsiteX23" fmla="*/ 526 w 85411"/>
                  <a:gd name="connsiteY23" fmla="*/ 9619 h 101339"/>
                  <a:gd name="connsiteX24" fmla="*/ 137 w 85411"/>
                  <a:gd name="connsiteY24" fmla="*/ 6275 h 101339"/>
                  <a:gd name="connsiteX25" fmla="*/ 0 w 85411"/>
                  <a:gd name="connsiteY25" fmla="*/ 4855 h 101339"/>
                  <a:gd name="connsiteX26" fmla="*/ 23 w 85411"/>
                  <a:gd name="connsiteY26" fmla="*/ 3596 h 101339"/>
                  <a:gd name="connsiteX27" fmla="*/ 137 w 85411"/>
                  <a:gd name="connsiteY27" fmla="*/ 1626 h 101339"/>
                  <a:gd name="connsiteX28" fmla="*/ 229 w 85411"/>
                  <a:gd name="connsiteY28" fmla="*/ 0 h 101339"/>
                  <a:gd name="connsiteX29" fmla="*/ 572 w 85411"/>
                  <a:gd name="connsiteY29" fmla="*/ 1603 h 101339"/>
                  <a:gd name="connsiteX30" fmla="*/ 960 w 85411"/>
                  <a:gd name="connsiteY30" fmla="*/ 3504 h 101339"/>
                  <a:gd name="connsiteX31" fmla="*/ 1212 w 85411"/>
                  <a:gd name="connsiteY31" fmla="*/ 4672 h 101339"/>
                  <a:gd name="connsiteX32" fmla="*/ 1646 w 85411"/>
                  <a:gd name="connsiteY32" fmla="*/ 5977 h 101339"/>
                  <a:gd name="connsiteX33" fmla="*/ 2653 w 85411"/>
                  <a:gd name="connsiteY33" fmla="*/ 8977 h 101339"/>
                  <a:gd name="connsiteX34" fmla="*/ 4207 w 85411"/>
                  <a:gd name="connsiteY34" fmla="*/ 12344 h 101339"/>
                  <a:gd name="connsiteX35" fmla="*/ 8918 w 85411"/>
                  <a:gd name="connsiteY35" fmla="*/ 19833 h 101339"/>
                  <a:gd name="connsiteX36" fmla="*/ 12143 w 85411"/>
                  <a:gd name="connsiteY36" fmla="*/ 23703 h 101339"/>
                  <a:gd name="connsiteX37" fmla="*/ 15870 w 85411"/>
                  <a:gd name="connsiteY37" fmla="*/ 27573 h 101339"/>
                  <a:gd name="connsiteX38" fmla="*/ 24880 w 85411"/>
                  <a:gd name="connsiteY38" fmla="*/ 34902 h 101339"/>
                  <a:gd name="connsiteX39" fmla="*/ 35445 w 85411"/>
                  <a:gd name="connsiteY39" fmla="*/ 41406 h 101339"/>
                  <a:gd name="connsiteX40" fmla="*/ 46993 w 85411"/>
                  <a:gd name="connsiteY40" fmla="*/ 46490 h 101339"/>
                  <a:gd name="connsiteX41" fmla="*/ 53396 w 85411"/>
                  <a:gd name="connsiteY41" fmla="*/ 48551 h 101339"/>
                  <a:gd name="connsiteX42" fmla="*/ 59913 w 85411"/>
                  <a:gd name="connsiteY42" fmla="*/ 51116 h 101339"/>
                  <a:gd name="connsiteX43" fmla="*/ 71599 w 85411"/>
                  <a:gd name="connsiteY43" fmla="*/ 58743 h 101339"/>
                  <a:gd name="connsiteX44" fmla="*/ 76127 w 85411"/>
                  <a:gd name="connsiteY44" fmla="*/ 63895 h 101339"/>
                  <a:gd name="connsiteX45" fmla="*/ 79122 w 85411"/>
                  <a:gd name="connsiteY45" fmla="*/ 69850 h 101339"/>
                  <a:gd name="connsiteX46" fmla="*/ 80014 w 85411"/>
                  <a:gd name="connsiteY46" fmla="*/ 72896 h 101339"/>
                  <a:gd name="connsiteX47" fmla="*/ 80334 w 85411"/>
                  <a:gd name="connsiteY47" fmla="*/ 74407 h 101339"/>
                  <a:gd name="connsiteX48" fmla="*/ 80494 w 85411"/>
                  <a:gd name="connsiteY48" fmla="*/ 75919 h 101339"/>
                  <a:gd name="connsiteX49" fmla="*/ 80609 w 85411"/>
                  <a:gd name="connsiteY49" fmla="*/ 77407 h 101339"/>
                  <a:gd name="connsiteX50" fmla="*/ 80609 w 85411"/>
                  <a:gd name="connsiteY50" fmla="*/ 78919 h 101339"/>
                  <a:gd name="connsiteX51" fmla="*/ 80563 w 85411"/>
                  <a:gd name="connsiteY51" fmla="*/ 80408 h 101339"/>
                  <a:gd name="connsiteX52" fmla="*/ 80403 w 85411"/>
                  <a:gd name="connsiteY52" fmla="*/ 81667 h 101339"/>
                  <a:gd name="connsiteX53" fmla="*/ 80060 w 85411"/>
                  <a:gd name="connsiteY53" fmla="*/ 84164 h 101339"/>
                  <a:gd name="connsiteX54" fmla="*/ 79786 w 85411"/>
                  <a:gd name="connsiteY54" fmla="*/ 86362 h 101339"/>
                  <a:gd name="connsiteX55" fmla="*/ 79717 w 85411"/>
                  <a:gd name="connsiteY55" fmla="*/ 90438 h 101339"/>
                  <a:gd name="connsiteX56" fmla="*/ 81455 w 85411"/>
                  <a:gd name="connsiteY56" fmla="*/ 96805 h 101339"/>
                  <a:gd name="connsiteX57" fmla="*/ 84130 w 85411"/>
                  <a:gd name="connsiteY57" fmla="*/ 100263 h 101339"/>
                  <a:gd name="connsiteX58" fmla="*/ 85411 w 85411"/>
                  <a:gd name="connsiteY58" fmla="*/ 101225 h 10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5411" h="101339">
                    <a:moveTo>
                      <a:pt x="85411" y="101340"/>
                    </a:moveTo>
                    <a:cubicBezTo>
                      <a:pt x="85411" y="101340"/>
                      <a:pt x="84839" y="101225"/>
                      <a:pt x="83879" y="100721"/>
                    </a:cubicBezTo>
                    <a:cubicBezTo>
                      <a:pt x="82941" y="100240"/>
                      <a:pt x="81523" y="99393"/>
                      <a:pt x="80197" y="97767"/>
                    </a:cubicBezTo>
                    <a:cubicBezTo>
                      <a:pt x="78848" y="96187"/>
                      <a:pt x="77544" y="93896"/>
                      <a:pt x="76836" y="91034"/>
                    </a:cubicBezTo>
                    <a:cubicBezTo>
                      <a:pt x="76493" y="89614"/>
                      <a:pt x="76218" y="88079"/>
                      <a:pt x="76104" y="86431"/>
                    </a:cubicBezTo>
                    <a:cubicBezTo>
                      <a:pt x="75989" y="85606"/>
                      <a:pt x="76058" y="84805"/>
                      <a:pt x="76035" y="83934"/>
                    </a:cubicBezTo>
                    <a:cubicBezTo>
                      <a:pt x="76035" y="83133"/>
                      <a:pt x="76035" y="82331"/>
                      <a:pt x="76035" y="81507"/>
                    </a:cubicBezTo>
                    <a:cubicBezTo>
                      <a:pt x="76035" y="81072"/>
                      <a:pt x="76035" y="80659"/>
                      <a:pt x="76012" y="80224"/>
                    </a:cubicBezTo>
                    <a:cubicBezTo>
                      <a:pt x="75966" y="79858"/>
                      <a:pt x="75921" y="79469"/>
                      <a:pt x="75875" y="79102"/>
                    </a:cubicBezTo>
                    <a:cubicBezTo>
                      <a:pt x="75829" y="78713"/>
                      <a:pt x="75784" y="78346"/>
                      <a:pt x="75738" y="77957"/>
                    </a:cubicBezTo>
                    <a:cubicBezTo>
                      <a:pt x="75646" y="77568"/>
                      <a:pt x="75555" y="77178"/>
                      <a:pt x="75463" y="76766"/>
                    </a:cubicBezTo>
                    <a:cubicBezTo>
                      <a:pt x="75303" y="75987"/>
                      <a:pt x="75098" y="75163"/>
                      <a:pt x="74800" y="74407"/>
                    </a:cubicBezTo>
                    <a:cubicBezTo>
                      <a:pt x="74594" y="73583"/>
                      <a:pt x="74206" y="72850"/>
                      <a:pt x="73863" y="72048"/>
                    </a:cubicBezTo>
                    <a:cubicBezTo>
                      <a:pt x="72422" y="68980"/>
                      <a:pt x="70089" y="66208"/>
                      <a:pt x="67163" y="63827"/>
                    </a:cubicBezTo>
                    <a:cubicBezTo>
                      <a:pt x="64258" y="61445"/>
                      <a:pt x="60691" y="59544"/>
                      <a:pt x="56895" y="57918"/>
                    </a:cubicBezTo>
                    <a:cubicBezTo>
                      <a:pt x="54997" y="57094"/>
                      <a:pt x="53030" y="56429"/>
                      <a:pt x="51018" y="55765"/>
                    </a:cubicBezTo>
                    <a:cubicBezTo>
                      <a:pt x="48891" y="55124"/>
                      <a:pt x="46765" y="54460"/>
                      <a:pt x="44638" y="53796"/>
                    </a:cubicBezTo>
                    <a:cubicBezTo>
                      <a:pt x="40110" y="52170"/>
                      <a:pt x="35811" y="50223"/>
                      <a:pt x="31855" y="47933"/>
                    </a:cubicBezTo>
                    <a:cubicBezTo>
                      <a:pt x="27876" y="45620"/>
                      <a:pt x="24148" y="43078"/>
                      <a:pt x="20787" y="40284"/>
                    </a:cubicBezTo>
                    <a:cubicBezTo>
                      <a:pt x="17334" y="37604"/>
                      <a:pt x="14406" y="34490"/>
                      <a:pt x="11731" y="31536"/>
                    </a:cubicBezTo>
                    <a:cubicBezTo>
                      <a:pt x="10473" y="29955"/>
                      <a:pt x="9216" y="28467"/>
                      <a:pt x="8118" y="26909"/>
                    </a:cubicBezTo>
                    <a:cubicBezTo>
                      <a:pt x="7112" y="25260"/>
                      <a:pt x="6037" y="23818"/>
                      <a:pt x="5236" y="22260"/>
                    </a:cubicBezTo>
                    <a:cubicBezTo>
                      <a:pt x="3499" y="19168"/>
                      <a:pt x="2310" y="16168"/>
                      <a:pt x="1486" y="13466"/>
                    </a:cubicBezTo>
                    <a:cubicBezTo>
                      <a:pt x="1143" y="12069"/>
                      <a:pt x="777" y="10810"/>
                      <a:pt x="526" y="9619"/>
                    </a:cubicBezTo>
                    <a:cubicBezTo>
                      <a:pt x="389" y="8382"/>
                      <a:pt x="252" y="7283"/>
                      <a:pt x="137" y="6275"/>
                    </a:cubicBezTo>
                    <a:cubicBezTo>
                      <a:pt x="91" y="5771"/>
                      <a:pt x="46" y="5290"/>
                      <a:pt x="0" y="4855"/>
                    </a:cubicBezTo>
                    <a:cubicBezTo>
                      <a:pt x="0" y="4397"/>
                      <a:pt x="23" y="3962"/>
                      <a:pt x="23" y="3596"/>
                    </a:cubicBezTo>
                    <a:cubicBezTo>
                      <a:pt x="68" y="2840"/>
                      <a:pt x="114" y="2176"/>
                      <a:pt x="137" y="1626"/>
                    </a:cubicBezTo>
                    <a:cubicBezTo>
                      <a:pt x="206" y="572"/>
                      <a:pt x="229" y="0"/>
                      <a:pt x="229" y="0"/>
                    </a:cubicBezTo>
                    <a:cubicBezTo>
                      <a:pt x="229" y="0"/>
                      <a:pt x="343" y="572"/>
                      <a:pt x="572" y="1603"/>
                    </a:cubicBezTo>
                    <a:cubicBezTo>
                      <a:pt x="663" y="2107"/>
                      <a:pt x="800" y="2748"/>
                      <a:pt x="960" y="3504"/>
                    </a:cubicBezTo>
                    <a:cubicBezTo>
                      <a:pt x="1029" y="3870"/>
                      <a:pt x="1120" y="4237"/>
                      <a:pt x="1212" y="4672"/>
                    </a:cubicBezTo>
                    <a:cubicBezTo>
                      <a:pt x="1349" y="5084"/>
                      <a:pt x="1486" y="5519"/>
                      <a:pt x="1646" y="5977"/>
                    </a:cubicBezTo>
                    <a:cubicBezTo>
                      <a:pt x="1944" y="6871"/>
                      <a:pt x="2287" y="7878"/>
                      <a:pt x="2653" y="8977"/>
                    </a:cubicBezTo>
                    <a:cubicBezTo>
                      <a:pt x="3156" y="10031"/>
                      <a:pt x="3659" y="11153"/>
                      <a:pt x="4207" y="12344"/>
                    </a:cubicBezTo>
                    <a:cubicBezTo>
                      <a:pt x="5420" y="14703"/>
                      <a:pt x="6974" y="17245"/>
                      <a:pt x="8918" y="19833"/>
                    </a:cubicBezTo>
                    <a:cubicBezTo>
                      <a:pt x="9833" y="21161"/>
                      <a:pt x="11045" y="22375"/>
                      <a:pt x="12143" y="23703"/>
                    </a:cubicBezTo>
                    <a:cubicBezTo>
                      <a:pt x="13309" y="24985"/>
                      <a:pt x="14590" y="26222"/>
                      <a:pt x="15870" y="27573"/>
                    </a:cubicBezTo>
                    <a:cubicBezTo>
                      <a:pt x="18614" y="30047"/>
                      <a:pt x="21587" y="32566"/>
                      <a:pt x="24880" y="34902"/>
                    </a:cubicBezTo>
                    <a:cubicBezTo>
                      <a:pt x="28104" y="37329"/>
                      <a:pt x="31763" y="39368"/>
                      <a:pt x="35445" y="41406"/>
                    </a:cubicBezTo>
                    <a:cubicBezTo>
                      <a:pt x="39195" y="43376"/>
                      <a:pt x="43106" y="45093"/>
                      <a:pt x="46993" y="46490"/>
                    </a:cubicBezTo>
                    <a:cubicBezTo>
                      <a:pt x="49120" y="47177"/>
                      <a:pt x="51269" y="47864"/>
                      <a:pt x="53396" y="48551"/>
                    </a:cubicBezTo>
                    <a:cubicBezTo>
                      <a:pt x="55614" y="49284"/>
                      <a:pt x="57787" y="50132"/>
                      <a:pt x="59913" y="51116"/>
                    </a:cubicBezTo>
                    <a:cubicBezTo>
                      <a:pt x="64190" y="53040"/>
                      <a:pt x="68168" y="55628"/>
                      <a:pt x="71599" y="58743"/>
                    </a:cubicBezTo>
                    <a:cubicBezTo>
                      <a:pt x="73314" y="60277"/>
                      <a:pt x="74846" y="62040"/>
                      <a:pt x="76127" y="63895"/>
                    </a:cubicBezTo>
                    <a:cubicBezTo>
                      <a:pt x="77338" y="65819"/>
                      <a:pt x="78436" y="67766"/>
                      <a:pt x="79122" y="69850"/>
                    </a:cubicBezTo>
                    <a:cubicBezTo>
                      <a:pt x="79465" y="70881"/>
                      <a:pt x="79831" y="71865"/>
                      <a:pt x="80014" y="72896"/>
                    </a:cubicBezTo>
                    <a:cubicBezTo>
                      <a:pt x="80129" y="73400"/>
                      <a:pt x="80243" y="73903"/>
                      <a:pt x="80334" y="74407"/>
                    </a:cubicBezTo>
                    <a:cubicBezTo>
                      <a:pt x="80426" y="74911"/>
                      <a:pt x="80426" y="75415"/>
                      <a:pt x="80494" y="75919"/>
                    </a:cubicBezTo>
                    <a:cubicBezTo>
                      <a:pt x="80540" y="76422"/>
                      <a:pt x="80563" y="76926"/>
                      <a:pt x="80609" y="77407"/>
                    </a:cubicBezTo>
                    <a:cubicBezTo>
                      <a:pt x="80609" y="77911"/>
                      <a:pt x="80609" y="78415"/>
                      <a:pt x="80609" y="78919"/>
                    </a:cubicBezTo>
                    <a:cubicBezTo>
                      <a:pt x="80609" y="79400"/>
                      <a:pt x="80586" y="79904"/>
                      <a:pt x="80563" y="80408"/>
                    </a:cubicBezTo>
                    <a:cubicBezTo>
                      <a:pt x="80517" y="80797"/>
                      <a:pt x="80449" y="81255"/>
                      <a:pt x="80403" y="81667"/>
                    </a:cubicBezTo>
                    <a:cubicBezTo>
                      <a:pt x="80289" y="82514"/>
                      <a:pt x="80174" y="83339"/>
                      <a:pt x="80060" y="84164"/>
                    </a:cubicBezTo>
                    <a:cubicBezTo>
                      <a:pt x="79968" y="84919"/>
                      <a:pt x="79808" y="85652"/>
                      <a:pt x="79786" y="86362"/>
                    </a:cubicBezTo>
                    <a:cubicBezTo>
                      <a:pt x="79648" y="87805"/>
                      <a:pt x="79625" y="89179"/>
                      <a:pt x="79717" y="90438"/>
                    </a:cubicBezTo>
                    <a:cubicBezTo>
                      <a:pt x="79923" y="92981"/>
                      <a:pt x="80563" y="95179"/>
                      <a:pt x="81455" y="96805"/>
                    </a:cubicBezTo>
                    <a:cubicBezTo>
                      <a:pt x="82347" y="98454"/>
                      <a:pt x="83353" y="99599"/>
                      <a:pt x="84130" y="100263"/>
                    </a:cubicBezTo>
                    <a:cubicBezTo>
                      <a:pt x="84908" y="100927"/>
                      <a:pt x="85411" y="101225"/>
                      <a:pt x="85411" y="1012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1" name="Freeform: Shape 2149">
                <a:extLst>
                  <a:ext uri="{FF2B5EF4-FFF2-40B4-BE49-F238E27FC236}">
                    <a16:creationId xmlns:a16="http://schemas.microsoft.com/office/drawing/2014/main" id="{8EA4AF37-C05F-C8B6-2212-B880A2BD843C}"/>
                  </a:ext>
                </a:extLst>
              </p:cNvPr>
              <p:cNvSpPr/>
              <p:nvPr/>
            </p:nvSpPr>
            <p:spPr>
              <a:xfrm>
                <a:off x="4433265" y="3827025"/>
                <a:ext cx="22232" cy="65567"/>
              </a:xfrm>
              <a:custGeom>
                <a:avLst/>
                <a:gdLst>
                  <a:gd name="connsiteX0" fmla="*/ 22209 w 22232"/>
                  <a:gd name="connsiteY0" fmla="*/ 65567 h 65567"/>
                  <a:gd name="connsiteX1" fmla="*/ 19099 w 22232"/>
                  <a:gd name="connsiteY1" fmla="*/ 64445 h 65567"/>
                  <a:gd name="connsiteX2" fmla="*/ 15692 w 22232"/>
                  <a:gd name="connsiteY2" fmla="*/ 62796 h 65567"/>
                  <a:gd name="connsiteX3" fmla="*/ 11530 w 22232"/>
                  <a:gd name="connsiteY3" fmla="*/ 60094 h 65567"/>
                  <a:gd name="connsiteX4" fmla="*/ 9312 w 22232"/>
                  <a:gd name="connsiteY4" fmla="*/ 58262 h 65567"/>
                  <a:gd name="connsiteX5" fmla="*/ 7116 w 22232"/>
                  <a:gd name="connsiteY5" fmla="*/ 56063 h 65567"/>
                  <a:gd name="connsiteX6" fmla="*/ 3137 w 22232"/>
                  <a:gd name="connsiteY6" fmla="*/ 50521 h 65567"/>
                  <a:gd name="connsiteX7" fmla="*/ 2291 w 22232"/>
                  <a:gd name="connsiteY7" fmla="*/ 48918 h 65567"/>
                  <a:gd name="connsiteX8" fmla="*/ 1605 w 22232"/>
                  <a:gd name="connsiteY8" fmla="*/ 47155 h 65567"/>
                  <a:gd name="connsiteX9" fmla="*/ 965 w 22232"/>
                  <a:gd name="connsiteY9" fmla="*/ 45368 h 65567"/>
                  <a:gd name="connsiteX10" fmla="*/ 531 w 22232"/>
                  <a:gd name="connsiteY10" fmla="*/ 43490 h 65567"/>
                  <a:gd name="connsiteX11" fmla="*/ 50 w 22232"/>
                  <a:gd name="connsiteY11" fmla="*/ 39620 h 65567"/>
                  <a:gd name="connsiteX12" fmla="*/ 5 w 22232"/>
                  <a:gd name="connsiteY12" fmla="*/ 38543 h 65567"/>
                  <a:gd name="connsiteX13" fmla="*/ 5 w 22232"/>
                  <a:gd name="connsiteY13" fmla="*/ 37673 h 65567"/>
                  <a:gd name="connsiteX14" fmla="*/ 96 w 22232"/>
                  <a:gd name="connsiteY14" fmla="*/ 35910 h 65567"/>
                  <a:gd name="connsiteX15" fmla="*/ 554 w 22232"/>
                  <a:gd name="connsiteY15" fmla="*/ 32085 h 65567"/>
                  <a:gd name="connsiteX16" fmla="*/ 1354 w 22232"/>
                  <a:gd name="connsiteY16" fmla="*/ 28444 h 65567"/>
                  <a:gd name="connsiteX17" fmla="*/ 3595 w 22232"/>
                  <a:gd name="connsiteY17" fmla="*/ 21825 h 65567"/>
                  <a:gd name="connsiteX18" fmla="*/ 5836 w 22232"/>
                  <a:gd name="connsiteY18" fmla="*/ 16054 h 65567"/>
                  <a:gd name="connsiteX19" fmla="*/ 7002 w 22232"/>
                  <a:gd name="connsiteY19" fmla="*/ 10993 h 65567"/>
                  <a:gd name="connsiteX20" fmla="*/ 7116 w 22232"/>
                  <a:gd name="connsiteY20" fmla="*/ 9802 h 65567"/>
                  <a:gd name="connsiteX21" fmla="*/ 7071 w 22232"/>
                  <a:gd name="connsiteY21" fmla="*/ 8657 h 65567"/>
                  <a:gd name="connsiteX22" fmla="*/ 6888 w 22232"/>
                  <a:gd name="connsiteY22" fmla="*/ 6550 h 65567"/>
                  <a:gd name="connsiteX23" fmla="*/ 6087 w 22232"/>
                  <a:gd name="connsiteY23" fmla="*/ 3046 h 65567"/>
                  <a:gd name="connsiteX24" fmla="*/ 5013 w 22232"/>
                  <a:gd name="connsiteY24" fmla="*/ 0 h 65567"/>
                  <a:gd name="connsiteX25" fmla="*/ 5585 w 22232"/>
                  <a:gd name="connsiteY25" fmla="*/ 641 h 65567"/>
                  <a:gd name="connsiteX26" fmla="*/ 7116 w 22232"/>
                  <a:gd name="connsiteY26" fmla="*/ 2542 h 65567"/>
                  <a:gd name="connsiteX27" fmla="*/ 8992 w 22232"/>
                  <a:gd name="connsiteY27" fmla="*/ 5909 h 65567"/>
                  <a:gd name="connsiteX28" fmla="*/ 9815 w 22232"/>
                  <a:gd name="connsiteY28" fmla="*/ 8222 h 65567"/>
                  <a:gd name="connsiteX29" fmla="*/ 10135 w 22232"/>
                  <a:gd name="connsiteY29" fmla="*/ 9527 h 65567"/>
                  <a:gd name="connsiteX30" fmla="*/ 10318 w 22232"/>
                  <a:gd name="connsiteY30" fmla="*/ 10924 h 65567"/>
                  <a:gd name="connsiteX31" fmla="*/ 10021 w 22232"/>
                  <a:gd name="connsiteY31" fmla="*/ 17062 h 65567"/>
                  <a:gd name="connsiteX32" fmla="*/ 8443 w 22232"/>
                  <a:gd name="connsiteY32" fmla="*/ 23406 h 65567"/>
                  <a:gd name="connsiteX33" fmla="*/ 6796 w 22232"/>
                  <a:gd name="connsiteY33" fmla="*/ 29726 h 65567"/>
                  <a:gd name="connsiteX34" fmla="*/ 6179 w 22232"/>
                  <a:gd name="connsiteY34" fmla="*/ 32910 h 65567"/>
                  <a:gd name="connsiteX35" fmla="*/ 5836 w 22232"/>
                  <a:gd name="connsiteY35" fmla="*/ 36070 h 65567"/>
                  <a:gd name="connsiteX36" fmla="*/ 5767 w 22232"/>
                  <a:gd name="connsiteY36" fmla="*/ 37833 h 65567"/>
                  <a:gd name="connsiteX37" fmla="*/ 5722 w 22232"/>
                  <a:gd name="connsiteY37" fmla="*/ 38727 h 65567"/>
                  <a:gd name="connsiteX38" fmla="*/ 5767 w 22232"/>
                  <a:gd name="connsiteY38" fmla="*/ 39391 h 65567"/>
                  <a:gd name="connsiteX39" fmla="*/ 6019 w 22232"/>
                  <a:gd name="connsiteY39" fmla="*/ 42437 h 65567"/>
                  <a:gd name="connsiteX40" fmla="*/ 6682 w 22232"/>
                  <a:gd name="connsiteY40" fmla="*/ 45391 h 65567"/>
                  <a:gd name="connsiteX41" fmla="*/ 7116 w 22232"/>
                  <a:gd name="connsiteY41" fmla="*/ 46834 h 65567"/>
                  <a:gd name="connsiteX42" fmla="*/ 7688 w 22232"/>
                  <a:gd name="connsiteY42" fmla="*/ 48208 h 65567"/>
                  <a:gd name="connsiteX43" fmla="*/ 10478 w 22232"/>
                  <a:gd name="connsiteY43" fmla="*/ 53338 h 65567"/>
                  <a:gd name="connsiteX44" fmla="*/ 12102 w 22232"/>
                  <a:gd name="connsiteY44" fmla="*/ 55582 h 65567"/>
                  <a:gd name="connsiteX45" fmla="*/ 13771 w 22232"/>
                  <a:gd name="connsiteY45" fmla="*/ 57598 h 65567"/>
                  <a:gd name="connsiteX46" fmla="*/ 17018 w 22232"/>
                  <a:gd name="connsiteY46" fmla="*/ 60964 h 65567"/>
                  <a:gd name="connsiteX47" fmla="*/ 19717 w 22232"/>
                  <a:gd name="connsiteY47" fmla="*/ 63438 h 65567"/>
                  <a:gd name="connsiteX48" fmla="*/ 22232 w 22232"/>
                  <a:gd name="connsiteY48" fmla="*/ 65521 h 6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232" h="65567">
                    <a:moveTo>
                      <a:pt x="22209" y="65567"/>
                    </a:moveTo>
                    <a:cubicBezTo>
                      <a:pt x="22209" y="65567"/>
                      <a:pt x="21043" y="65270"/>
                      <a:pt x="19099" y="64445"/>
                    </a:cubicBezTo>
                    <a:cubicBezTo>
                      <a:pt x="18139" y="64033"/>
                      <a:pt x="16972" y="63506"/>
                      <a:pt x="15692" y="62796"/>
                    </a:cubicBezTo>
                    <a:cubicBezTo>
                      <a:pt x="14411" y="62086"/>
                      <a:pt x="13016" y="61193"/>
                      <a:pt x="11530" y="60094"/>
                    </a:cubicBezTo>
                    <a:cubicBezTo>
                      <a:pt x="10821" y="59498"/>
                      <a:pt x="10067" y="58880"/>
                      <a:pt x="9312" y="58262"/>
                    </a:cubicBezTo>
                    <a:cubicBezTo>
                      <a:pt x="8580" y="57574"/>
                      <a:pt x="7848" y="56865"/>
                      <a:pt x="7116" y="56063"/>
                    </a:cubicBezTo>
                    <a:cubicBezTo>
                      <a:pt x="5722" y="54460"/>
                      <a:pt x="4235" y="52651"/>
                      <a:pt x="3137" y="50521"/>
                    </a:cubicBezTo>
                    <a:cubicBezTo>
                      <a:pt x="2840" y="49994"/>
                      <a:pt x="2566" y="49468"/>
                      <a:pt x="2291" y="48918"/>
                    </a:cubicBezTo>
                    <a:cubicBezTo>
                      <a:pt x="2040" y="48345"/>
                      <a:pt x="1834" y="47750"/>
                      <a:pt x="1605" y="47155"/>
                    </a:cubicBezTo>
                    <a:cubicBezTo>
                      <a:pt x="1399" y="46559"/>
                      <a:pt x="1125" y="45986"/>
                      <a:pt x="965" y="45368"/>
                    </a:cubicBezTo>
                    <a:lnTo>
                      <a:pt x="531" y="43490"/>
                    </a:lnTo>
                    <a:cubicBezTo>
                      <a:pt x="188" y="42230"/>
                      <a:pt x="165" y="40925"/>
                      <a:pt x="50" y="39620"/>
                    </a:cubicBezTo>
                    <a:cubicBezTo>
                      <a:pt x="50" y="39253"/>
                      <a:pt x="-18" y="39093"/>
                      <a:pt x="5" y="38543"/>
                    </a:cubicBezTo>
                    <a:lnTo>
                      <a:pt x="5" y="37673"/>
                    </a:lnTo>
                    <a:cubicBezTo>
                      <a:pt x="5" y="37673"/>
                      <a:pt x="96" y="35910"/>
                      <a:pt x="96" y="35910"/>
                    </a:cubicBezTo>
                    <a:cubicBezTo>
                      <a:pt x="188" y="34696"/>
                      <a:pt x="393" y="33345"/>
                      <a:pt x="554" y="32085"/>
                    </a:cubicBezTo>
                    <a:cubicBezTo>
                      <a:pt x="805" y="30871"/>
                      <a:pt x="1011" y="29634"/>
                      <a:pt x="1354" y="28444"/>
                    </a:cubicBezTo>
                    <a:cubicBezTo>
                      <a:pt x="1948" y="26085"/>
                      <a:pt x="2794" y="23886"/>
                      <a:pt x="3595" y="21825"/>
                    </a:cubicBezTo>
                    <a:cubicBezTo>
                      <a:pt x="4395" y="19764"/>
                      <a:pt x="5218" y="17840"/>
                      <a:pt x="5836" y="16054"/>
                    </a:cubicBezTo>
                    <a:cubicBezTo>
                      <a:pt x="6385" y="14268"/>
                      <a:pt x="6865" y="12573"/>
                      <a:pt x="7002" y="10993"/>
                    </a:cubicBezTo>
                    <a:cubicBezTo>
                      <a:pt x="7025" y="10581"/>
                      <a:pt x="7071" y="10191"/>
                      <a:pt x="7116" y="9802"/>
                    </a:cubicBezTo>
                    <a:cubicBezTo>
                      <a:pt x="7116" y="9412"/>
                      <a:pt x="7094" y="9046"/>
                      <a:pt x="7071" y="8657"/>
                    </a:cubicBezTo>
                    <a:cubicBezTo>
                      <a:pt x="7116" y="7924"/>
                      <a:pt x="7002" y="7214"/>
                      <a:pt x="6888" y="6550"/>
                    </a:cubicBezTo>
                    <a:cubicBezTo>
                      <a:pt x="6751" y="5176"/>
                      <a:pt x="6293" y="4054"/>
                      <a:pt x="6087" y="3046"/>
                    </a:cubicBezTo>
                    <a:cubicBezTo>
                      <a:pt x="5401" y="1099"/>
                      <a:pt x="5013" y="0"/>
                      <a:pt x="5013" y="0"/>
                    </a:cubicBezTo>
                    <a:cubicBezTo>
                      <a:pt x="5013" y="0"/>
                      <a:pt x="5218" y="229"/>
                      <a:pt x="5585" y="641"/>
                    </a:cubicBezTo>
                    <a:cubicBezTo>
                      <a:pt x="5928" y="1076"/>
                      <a:pt x="6499" y="1672"/>
                      <a:pt x="7116" y="2542"/>
                    </a:cubicBezTo>
                    <a:cubicBezTo>
                      <a:pt x="7643" y="3458"/>
                      <a:pt x="8489" y="4489"/>
                      <a:pt x="8992" y="5909"/>
                    </a:cubicBezTo>
                    <a:cubicBezTo>
                      <a:pt x="9312" y="6619"/>
                      <a:pt x="9609" y="7374"/>
                      <a:pt x="9815" y="8222"/>
                    </a:cubicBezTo>
                    <a:cubicBezTo>
                      <a:pt x="9929" y="8657"/>
                      <a:pt x="10044" y="9069"/>
                      <a:pt x="10135" y="9527"/>
                    </a:cubicBezTo>
                    <a:cubicBezTo>
                      <a:pt x="10204" y="9962"/>
                      <a:pt x="10249" y="10443"/>
                      <a:pt x="10318" y="10924"/>
                    </a:cubicBezTo>
                    <a:cubicBezTo>
                      <a:pt x="10569" y="12848"/>
                      <a:pt x="10387" y="14977"/>
                      <a:pt x="10021" y="17062"/>
                    </a:cubicBezTo>
                    <a:cubicBezTo>
                      <a:pt x="9632" y="19191"/>
                      <a:pt x="9060" y="21298"/>
                      <a:pt x="8443" y="23406"/>
                    </a:cubicBezTo>
                    <a:cubicBezTo>
                      <a:pt x="7848" y="25489"/>
                      <a:pt x="7231" y="27619"/>
                      <a:pt x="6796" y="29726"/>
                    </a:cubicBezTo>
                    <a:cubicBezTo>
                      <a:pt x="6499" y="30780"/>
                      <a:pt x="6430" y="31833"/>
                      <a:pt x="6179" y="32910"/>
                    </a:cubicBezTo>
                    <a:cubicBezTo>
                      <a:pt x="6065" y="33986"/>
                      <a:pt x="5928" y="34948"/>
                      <a:pt x="5836" y="36070"/>
                    </a:cubicBezTo>
                    <a:lnTo>
                      <a:pt x="5767" y="37833"/>
                    </a:lnTo>
                    <a:lnTo>
                      <a:pt x="5722" y="38727"/>
                    </a:lnTo>
                    <a:cubicBezTo>
                      <a:pt x="5722" y="38727"/>
                      <a:pt x="5744" y="39185"/>
                      <a:pt x="5767" y="39391"/>
                    </a:cubicBezTo>
                    <a:cubicBezTo>
                      <a:pt x="5882" y="40421"/>
                      <a:pt x="5767" y="41452"/>
                      <a:pt x="6019" y="42437"/>
                    </a:cubicBezTo>
                    <a:cubicBezTo>
                      <a:pt x="6202" y="43444"/>
                      <a:pt x="6339" y="44452"/>
                      <a:pt x="6682" y="45391"/>
                    </a:cubicBezTo>
                    <a:cubicBezTo>
                      <a:pt x="6819" y="45872"/>
                      <a:pt x="6957" y="46353"/>
                      <a:pt x="7116" y="46834"/>
                    </a:cubicBezTo>
                    <a:cubicBezTo>
                      <a:pt x="7322" y="47292"/>
                      <a:pt x="7505" y="47750"/>
                      <a:pt x="7688" y="48208"/>
                    </a:cubicBezTo>
                    <a:cubicBezTo>
                      <a:pt x="8443" y="50040"/>
                      <a:pt x="9449" y="51758"/>
                      <a:pt x="10478" y="53338"/>
                    </a:cubicBezTo>
                    <a:cubicBezTo>
                      <a:pt x="10981" y="54094"/>
                      <a:pt x="11599" y="54826"/>
                      <a:pt x="12102" y="55582"/>
                    </a:cubicBezTo>
                    <a:cubicBezTo>
                      <a:pt x="12696" y="56269"/>
                      <a:pt x="13245" y="56956"/>
                      <a:pt x="13771" y="57598"/>
                    </a:cubicBezTo>
                    <a:cubicBezTo>
                      <a:pt x="14914" y="58834"/>
                      <a:pt x="15989" y="60002"/>
                      <a:pt x="17018" y="60964"/>
                    </a:cubicBezTo>
                    <a:cubicBezTo>
                      <a:pt x="18047" y="61926"/>
                      <a:pt x="18939" y="62773"/>
                      <a:pt x="19717" y="63438"/>
                    </a:cubicBezTo>
                    <a:cubicBezTo>
                      <a:pt x="21272" y="64789"/>
                      <a:pt x="22232" y="65521"/>
                      <a:pt x="22232" y="6552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2" name="Freeform: Shape 2150">
                <a:extLst>
                  <a:ext uri="{FF2B5EF4-FFF2-40B4-BE49-F238E27FC236}">
                    <a16:creationId xmlns:a16="http://schemas.microsoft.com/office/drawing/2014/main" id="{217BA646-D756-9B9E-FB41-648156D6775A}"/>
                  </a:ext>
                </a:extLst>
              </p:cNvPr>
              <p:cNvSpPr/>
              <p:nvPr/>
            </p:nvSpPr>
            <p:spPr>
              <a:xfrm>
                <a:off x="4432928" y="3878737"/>
                <a:ext cx="7130" cy="21550"/>
              </a:xfrm>
              <a:custGeom>
                <a:avLst/>
                <a:gdLst>
                  <a:gd name="connsiteX0" fmla="*/ 3199 w 7130"/>
                  <a:gd name="connsiteY0" fmla="*/ 21505 h 21550"/>
                  <a:gd name="connsiteX1" fmla="*/ 2376 w 7130"/>
                  <a:gd name="connsiteY1" fmla="*/ 20726 h 21550"/>
                  <a:gd name="connsiteX2" fmla="*/ 1644 w 7130"/>
                  <a:gd name="connsiteY2" fmla="*/ 19695 h 21550"/>
                  <a:gd name="connsiteX3" fmla="*/ 890 w 7130"/>
                  <a:gd name="connsiteY3" fmla="*/ 18230 h 21550"/>
                  <a:gd name="connsiteX4" fmla="*/ 341 w 7130"/>
                  <a:gd name="connsiteY4" fmla="*/ 16421 h 21550"/>
                  <a:gd name="connsiteX5" fmla="*/ 66 w 7130"/>
                  <a:gd name="connsiteY5" fmla="*/ 14314 h 21550"/>
                  <a:gd name="connsiteX6" fmla="*/ 66 w 7130"/>
                  <a:gd name="connsiteY6" fmla="*/ 12115 h 21550"/>
                  <a:gd name="connsiteX7" fmla="*/ 409 w 7130"/>
                  <a:gd name="connsiteY7" fmla="*/ 9871 h 21550"/>
                  <a:gd name="connsiteX8" fmla="*/ 1027 w 7130"/>
                  <a:gd name="connsiteY8" fmla="*/ 7718 h 21550"/>
                  <a:gd name="connsiteX9" fmla="*/ 1896 w 7130"/>
                  <a:gd name="connsiteY9" fmla="*/ 5748 h 21550"/>
                  <a:gd name="connsiteX10" fmla="*/ 2879 w 7130"/>
                  <a:gd name="connsiteY10" fmla="*/ 3985 h 21550"/>
                  <a:gd name="connsiteX11" fmla="*/ 4046 w 7130"/>
                  <a:gd name="connsiteY11" fmla="*/ 2542 h 21550"/>
                  <a:gd name="connsiteX12" fmla="*/ 6081 w 7130"/>
                  <a:gd name="connsiteY12" fmla="*/ 619 h 21550"/>
                  <a:gd name="connsiteX13" fmla="*/ 6972 w 7130"/>
                  <a:gd name="connsiteY13" fmla="*/ 0 h 21550"/>
                  <a:gd name="connsiteX14" fmla="*/ 7087 w 7130"/>
                  <a:gd name="connsiteY14" fmla="*/ 1099 h 21550"/>
                  <a:gd name="connsiteX15" fmla="*/ 7087 w 7130"/>
                  <a:gd name="connsiteY15" fmla="*/ 3825 h 21550"/>
                  <a:gd name="connsiteX16" fmla="*/ 6881 w 7130"/>
                  <a:gd name="connsiteY16" fmla="*/ 5497 h 21550"/>
                  <a:gd name="connsiteX17" fmla="*/ 6698 w 7130"/>
                  <a:gd name="connsiteY17" fmla="*/ 7306 h 21550"/>
                  <a:gd name="connsiteX18" fmla="*/ 5966 w 7130"/>
                  <a:gd name="connsiteY18" fmla="*/ 11085 h 21550"/>
                  <a:gd name="connsiteX19" fmla="*/ 5509 w 7130"/>
                  <a:gd name="connsiteY19" fmla="*/ 12939 h 21550"/>
                  <a:gd name="connsiteX20" fmla="*/ 5075 w 7130"/>
                  <a:gd name="connsiteY20" fmla="*/ 14726 h 21550"/>
                  <a:gd name="connsiteX21" fmla="*/ 4571 w 7130"/>
                  <a:gd name="connsiteY21" fmla="*/ 16443 h 21550"/>
                  <a:gd name="connsiteX22" fmla="*/ 4137 w 7130"/>
                  <a:gd name="connsiteY22" fmla="*/ 17978 h 21550"/>
                  <a:gd name="connsiteX23" fmla="*/ 3725 w 7130"/>
                  <a:gd name="connsiteY23" fmla="*/ 19352 h 21550"/>
                  <a:gd name="connsiteX24" fmla="*/ 3428 w 7130"/>
                  <a:gd name="connsiteY24" fmla="*/ 20451 h 21550"/>
                  <a:gd name="connsiteX25" fmla="*/ 3154 w 7130"/>
                  <a:gd name="connsiteY25" fmla="*/ 21551 h 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30" h="21550">
                    <a:moveTo>
                      <a:pt x="3199" y="21505"/>
                    </a:moveTo>
                    <a:cubicBezTo>
                      <a:pt x="3199" y="21505"/>
                      <a:pt x="2833" y="21276"/>
                      <a:pt x="2376" y="20726"/>
                    </a:cubicBezTo>
                    <a:cubicBezTo>
                      <a:pt x="2125" y="20451"/>
                      <a:pt x="1850" y="20108"/>
                      <a:pt x="1644" y="19695"/>
                    </a:cubicBezTo>
                    <a:cubicBezTo>
                      <a:pt x="1393" y="19283"/>
                      <a:pt x="1073" y="18779"/>
                      <a:pt x="890" y="18230"/>
                    </a:cubicBezTo>
                    <a:cubicBezTo>
                      <a:pt x="707" y="17680"/>
                      <a:pt x="501" y="17062"/>
                      <a:pt x="341" y="16421"/>
                    </a:cubicBezTo>
                    <a:cubicBezTo>
                      <a:pt x="158" y="15733"/>
                      <a:pt x="135" y="15069"/>
                      <a:pt x="66" y="14314"/>
                    </a:cubicBezTo>
                    <a:cubicBezTo>
                      <a:pt x="44" y="13604"/>
                      <a:pt x="-71" y="12848"/>
                      <a:pt x="66" y="12115"/>
                    </a:cubicBezTo>
                    <a:cubicBezTo>
                      <a:pt x="135" y="11382"/>
                      <a:pt x="272" y="10603"/>
                      <a:pt x="409" y="9871"/>
                    </a:cubicBezTo>
                    <a:cubicBezTo>
                      <a:pt x="569" y="9115"/>
                      <a:pt x="730" y="8382"/>
                      <a:pt x="1027" y="7718"/>
                    </a:cubicBezTo>
                    <a:cubicBezTo>
                      <a:pt x="1279" y="7031"/>
                      <a:pt x="1598" y="6367"/>
                      <a:pt x="1896" y="5748"/>
                    </a:cubicBezTo>
                    <a:cubicBezTo>
                      <a:pt x="2216" y="5107"/>
                      <a:pt x="2513" y="4512"/>
                      <a:pt x="2879" y="3985"/>
                    </a:cubicBezTo>
                    <a:cubicBezTo>
                      <a:pt x="3268" y="3458"/>
                      <a:pt x="3656" y="2977"/>
                      <a:pt x="4046" y="2542"/>
                    </a:cubicBezTo>
                    <a:cubicBezTo>
                      <a:pt x="4823" y="1695"/>
                      <a:pt x="5532" y="1054"/>
                      <a:pt x="6081" y="619"/>
                    </a:cubicBezTo>
                    <a:cubicBezTo>
                      <a:pt x="6607" y="183"/>
                      <a:pt x="6972" y="0"/>
                      <a:pt x="6972" y="0"/>
                    </a:cubicBezTo>
                    <a:cubicBezTo>
                      <a:pt x="6972" y="0"/>
                      <a:pt x="7041" y="412"/>
                      <a:pt x="7087" y="1099"/>
                    </a:cubicBezTo>
                    <a:cubicBezTo>
                      <a:pt x="7133" y="1809"/>
                      <a:pt x="7155" y="2771"/>
                      <a:pt x="7087" y="3825"/>
                    </a:cubicBezTo>
                    <a:cubicBezTo>
                      <a:pt x="7041" y="4374"/>
                      <a:pt x="6995" y="4924"/>
                      <a:pt x="6881" y="5497"/>
                    </a:cubicBezTo>
                    <a:cubicBezTo>
                      <a:pt x="6812" y="6092"/>
                      <a:pt x="6790" y="6710"/>
                      <a:pt x="6698" y="7306"/>
                    </a:cubicBezTo>
                    <a:cubicBezTo>
                      <a:pt x="6561" y="8565"/>
                      <a:pt x="6126" y="9802"/>
                      <a:pt x="5966" y="11085"/>
                    </a:cubicBezTo>
                    <a:cubicBezTo>
                      <a:pt x="5829" y="11703"/>
                      <a:pt x="5692" y="12344"/>
                      <a:pt x="5509" y="12939"/>
                    </a:cubicBezTo>
                    <a:cubicBezTo>
                      <a:pt x="5303" y="13558"/>
                      <a:pt x="5257" y="14130"/>
                      <a:pt x="5075" y="14726"/>
                    </a:cubicBezTo>
                    <a:cubicBezTo>
                      <a:pt x="4937" y="15321"/>
                      <a:pt x="4709" y="15894"/>
                      <a:pt x="4571" y="16443"/>
                    </a:cubicBezTo>
                    <a:cubicBezTo>
                      <a:pt x="4457" y="16970"/>
                      <a:pt x="4297" y="17474"/>
                      <a:pt x="4137" y="17978"/>
                    </a:cubicBezTo>
                    <a:cubicBezTo>
                      <a:pt x="3954" y="18482"/>
                      <a:pt x="3885" y="18940"/>
                      <a:pt x="3725" y="19352"/>
                    </a:cubicBezTo>
                    <a:cubicBezTo>
                      <a:pt x="3611" y="19787"/>
                      <a:pt x="3497" y="20154"/>
                      <a:pt x="3428" y="20451"/>
                    </a:cubicBezTo>
                    <a:cubicBezTo>
                      <a:pt x="3245" y="21093"/>
                      <a:pt x="3154" y="21551"/>
                      <a:pt x="3154" y="2155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3" name="Freeform: Shape 2151">
                <a:extLst>
                  <a:ext uri="{FF2B5EF4-FFF2-40B4-BE49-F238E27FC236}">
                    <a16:creationId xmlns:a16="http://schemas.microsoft.com/office/drawing/2014/main" id="{A7D3323C-8895-CB5B-4CB9-497D7F080649}"/>
                  </a:ext>
                </a:extLst>
              </p:cNvPr>
              <p:cNvSpPr/>
              <p:nvPr/>
            </p:nvSpPr>
            <p:spPr>
              <a:xfrm>
                <a:off x="4290675" y="3709059"/>
                <a:ext cx="106234" cy="285148"/>
              </a:xfrm>
              <a:custGeom>
                <a:avLst/>
                <a:gdLst>
                  <a:gd name="connsiteX0" fmla="*/ 79456 w 106234"/>
                  <a:gd name="connsiteY0" fmla="*/ 285148 h 285148"/>
                  <a:gd name="connsiteX1" fmla="*/ 75752 w 106234"/>
                  <a:gd name="connsiteY1" fmla="*/ 283728 h 285148"/>
                  <a:gd name="connsiteX2" fmla="*/ 65827 w 106234"/>
                  <a:gd name="connsiteY2" fmla="*/ 278438 h 285148"/>
                  <a:gd name="connsiteX3" fmla="*/ 52221 w 106234"/>
                  <a:gd name="connsiteY3" fmla="*/ 267101 h 285148"/>
                  <a:gd name="connsiteX4" fmla="*/ 40513 w 106234"/>
                  <a:gd name="connsiteY4" fmla="*/ 246696 h 285148"/>
                  <a:gd name="connsiteX5" fmla="*/ 38958 w 106234"/>
                  <a:gd name="connsiteY5" fmla="*/ 240146 h 285148"/>
                  <a:gd name="connsiteX6" fmla="*/ 38226 w 106234"/>
                  <a:gd name="connsiteY6" fmla="*/ 233161 h 285148"/>
                  <a:gd name="connsiteX7" fmla="*/ 37426 w 106234"/>
                  <a:gd name="connsiteY7" fmla="*/ 219512 h 285148"/>
                  <a:gd name="connsiteX8" fmla="*/ 31709 w 106234"/>
                  <a:gd name="connsiteY8" fmla="*/ 191938 h 285148"/>
                  <a:gd name="connsiteX9" fmla="*/ 16799 w 106234"/>
                  <a:gd name="connsiteY9" fmla="*/ 165441 h 285148"/>
                  <a:gd name="connsiteX10" fmla="*/ 12134 w 106234"/>
                  <a:gd name="connsiteY10" fmla="*/ 158594 h 285148"/>
                  <a:gd name="connsiteX11" fmla="*/ 9938 w 106234"/>
                  <a:gd name="connsiteY11" fmla="*/ 155136 h 285148"/>
                  <a:gd name="connsiteX12" fmla="*/ 8841 w 106234"/>
                  <a:gd name="connsiteY12" fmla="*/ 153395 h 285148"/>
                  <a:gd name="connsiteX13" fmla="*/ 7766 w 106234"/>
                  <a:gd name="connsiteY13" fmla="*/ 151357 h 285148"/>
                  <a:gd name="connsiteX14" fmla="*/ 5662 w 106234"/>
                  <a:gd name="connsiteY14" fmla="*/ 147235 h 285148"/>
                  <a:gd name="connsiteX15" fmla="*/ 4016 w 106234"/>
                  <a:gd name="connsiteY15" fmla="*/ 143066 h 285148"/>
                  <a:gd name="connsiteX16" fmla="*/ 3192 w 106234"/>
                  <a:gd name="connsiteY16" fmla="*/ 140982 h 285148"/>
                  <a:gd name="connsiteX17" fmla="*/ 2575 w 106234"/>
                  <a:gd name="connsiteY17" fmla="*/ 138807 h 285148"/>
                  <a:gd name="connsiteX18" fmla="*/ 1363 w 106234"/>
                  <a:gd name="connsiteY18" fmla="*/ 134455 h 285148"/>
                  <a:gd name="connsiteX19" fmla="*/ 4267 w 106234"/>
                  <a:gd name="connsiteY19" fmla="*/ 99004 h 285148"/>
                  <a:gd name="connsiteX20" fmla="*/ 23773 w 106234"/>
                  <a:gd name="connsiteY20" fmla="*/ 71384 h 285148"/>
                  <a:gd name="connsiteX21" fmla="*/ 29925 w 106234"/>
                  <a:gd name="connsiteY21" fmla="*/ 66209 h 285148"/>
                  <a:gd name="connsiteX22" fmla="*/ 36305 w 106234"/>
                  <a:gd name="connsiteY22" fmla="*/ 61651 h 285148"/>
                  <a:gd name="connsiteX23" fmla="*/ 42548 w 106234"/>
                  <a:gd name="connsiteY23" fmla="*/ 57621 h 285148"/>
                  <a:gd name="connsiteX24" fmla="*/ 48608 w 106234"/>
                  <a:gd name="connsiteY24" fmla="*/ 53842 h 285148"/>
                  <a:gd name="connsiteX25" fmla="*/ 70721 w 106234"/>
                  <a:gd name="connsiteY25" fmla="*/ 39482 h 285148"/>
                  <a:gd name="connsiteX26" fmla="*/ 88169 w 106234"/>
                  <a:gd name="connsiteY26" fmla="*/ 25993 h 285148"/>
                  <a:gd name="connsiteX27" fmla="*/ 99329 w 106234"/>
                  <a:gd name="connsiteY27" fmla="*/ 13283 h 285148"/>
                  <a:gd name="connsiteX28" fmla="*/ 101112 w 106234"/>
                  <a:gd name="connsiteY28" fmla="*/ 10443 h 285148"/>
                  <a:gd name="connsiteX29" fmla="*/ 102621 w 106234"/>
                  <a:gd name="connsiteY29" fmla="*/ 7878 h 285148"/>
                  <a:gd name="connsiteX30" fmla="*/ 104702 w 106234"/>
                  <a:gd name="connsiteY30" fmla="*/ 3641 h 285148"/>
                  <a:gd name="connsiteX31" fmla="*/ 106235 w 106234"/>
                  <a:gd name="connsiteY31" fmla="*/ 0 h 285148"/>
                  <a:gd name="connsiteX32" fmla="*/ 105320 w 106234"/>
                  <a:gd name="connsiteY32" fmla="*/ 3871 h 285148"/>
                  <a:gd name="connsiteX33" fmla="*/ 101295 w 106234"/>
                  <a:gd name="connsiteY33" fmla="*/ 14428 h 285148"/>
                  <a:gd name="connsiteX34" fmla="*/ 91302 w 106234"/>
                  <a:gd name="connsiteY34" fmla="*/ 29062 h 285148"/>
                  <a:gd name="connsiteX35" fmla="*/ 74654 w 106234"/>
                  <a:gd name="connsiteY35" fmla="*/ 44750 h 285148"/>
                  <a:gd name="connsiteX36" fmla="*/ 53341 w 106234"/>
                  <a:gd name="connsiteY36" fmla="*/ 60918 h 285148"/>
                  <a:gd name="connsiteX37" fmla="*/ 47510 w 106234"/>
                  <a:gd name="connsiteY37" fmla="*/ 65109 h 285148"/>
                  <a:gd name="connsiteX38" fmla="*/ 41679 w 106234"/>
                  <a:gd name="connsiteY38" fmla="*/ 69392 h 285148"/>
                  <a:gd name="connsiteX39" fmla="*/ 38843 w 106234"/>
                  <a:gd name="connsiteY39" fmla="*/ 71568 h 285148"/>
                  <a:gd name="connsiteX40" fmla="*/ 36053 w 106234"/>
                  <a:gd name="connsiteY40" fmla="*/ 73812 h 285148"/>
                  <a:gd name="connsiteX41" fmla="*/ 30680 w 106234"/>
                  <a:gd name="connsiteY41" fmla="*/ 78690 h 285148"/>
                  <a:gd name="connsiteX42" fmla="*/ 14603 w 106234"/>
                  <a:gd name="connsiteY42" fmla="*/ 102966 h 285148"/>
                  <a:gd name="connsiteX43" fmla="*/ 12499 w 106234"/>
                  <a:gd name="connsiteY43" fmla="*/ 131959 h 285148"/>
                  <a:gd name="connsiteX44" fmla="*/ 13460 w 106234"/>
                  <a:gd name="connsiteY44" fmla="*/ 135555 h 285148"/>
                  <a:gd name="connsiteX45" fmla="*/ 13940 w 106234"/>
                  <a:gd name="connsiteY45" fmla="*/ 137364 h 285148"/>
                  <a:gd name="connsiteX46" fmla="*/ 14603 w 106234"/>
                  <a:gd name="connsiteY46" fmla="*/ 139105 h 285148"/>
                  <a:gd name="connsiteX47" fmla="*/ 15930 w 106234"/>
                  <a:gd name="connsiteY47" fmla="*/ 142608 h 285148"/>
                  <a:gd name="connsiteX48" fmla="*/ 17530 w 106234"/>
                  <a:gd name="connsiteY48" fmla="*/ 145837 h 285148"/>
                  <a:gd name="connsiteX49" fmla="*/ 18308 w 106234"/>
                  <a:gd name="connsiteY49" fmla="*/ 147441 h 285148"/>
                  <a:gd name="connsiteX50" fmla="*/ 19383 w 106234"/>
                  <a:gd name="connsiteY50" fmla="*/ 149181 h 285148"/>
                  <a:gd name="connsiteX51" fmla="*/ 21532 w 106234"/>
                  <a:gd name="connsiteY51" fmla="*/ 152662 h 285148"/>
                  <a:gd name="connsiteX52" fmla="*/ 25946 w 106234"/>
                  <a:gd name="connsiteY52" fmla="*/ 159304 h 285148"/>
                  <a:gd name="connsiteX53" fmla="*/ 28210 w 106234"/>
                  <a:gd name="connsiteY53" fmla="*/ 162739 h 285148"/>
                  <a:gd name="connsiteX54" fmla="*/ 30359 w 106234"/>
                  <a:gd name="connsiteY54" fmla="*/ 166289 h 285148"/>
                  <a:gd name="connsiteX55" fmla="*/ 32440 w 106234"/>
                  <a:gd name="connsiteY55" fmla="*/ 169838 h 285148"/>
                  <a:gd name="connsiteX56" fmla="*/ 34430 w 106234"/>
                  <a:gd name="connsiteY56" fmla="*/ 173457 h 285148"/>
                  <a:gd name="connsiteX57" fmla="*/ 38112 w 106234"/>
                  <a:gd name="connsiteY57" fmla="*/ 180854 h 285148"/>
                  <a:gd name="connsiteX58" fmla="*/ 41107 w 106234"/>
                  <a:gd name="connsiteY58" fmla="*/ 188572 h 285148"/>
                  <a:gd name="connsiteX59" fmla="*/ 45863 w 106234"/>
                  <a:gd name="connsiteY59" fmla="*/ 219283 h 285148"/>
                  <a:gd name="connsiteX60" fmla="*/ 45795 w 106234"/>
                  <a:gd name="connsiteY60" fmla="*/ 233138 h 285148"/>
                  <a:gd name="connsiteX61" fmla="*/ 45909 w 106234"/>
                  <a:gd name="connsiteY61" fmla="*/ 239230 h 285148"/>
                  <a:gd name="connsiteX62" fmla="*/ 46778 w 106234"/>
                  <a:gd name="connsiteY62" fmla="*/ 245047 h 285148"/>
                  <a:gd name="connsiteX63" fmla="*/ 55537 w 106234"/>
                  <a:gd name="connsiteY63" fmla="*/ 264330 h 285148"/>
                  <a:gd name="connsiteX64" fmla="*/ 67108 w 106234"/>
                  <a:gd name="connsiteY64" fmla="*/ 276606 h 285148"/>
                  <a:gd name="connsiteX65" fmla="*/ 76003 w 106234"/>
                  <a:gd name="connsiteY65" fmla="*/ 283156 h 285148"/>
                  <a:gd name="connsiteX66" fmla="*/ 79411 w 106234"/>
                  <a:gd name="connsiteY66" fmla="*/ 285148 h 28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234" h="285148">
                    <a:moveTo>
                      <a:pt x="79456" y="285148"/>
                    </a:moveTo>
                    <a:cubicBezTo>
                      <a:pt x="79456" y="285148"/>
                      <a:pt x="78130" y="284736"/>
                      <a:pt x="75752" y="283728"/>
                    </a:cubicBezTo>
                    <a:cubicBezTo>
                      <a:pt x="73396" y="282697"/>
                      <a:pt x="69920" y="281071"/>
                      <a:pt x="65827" y="278438"/>
                    </a:cubicBezTo>
                    <a:cubicBezTo>
                      <a:pt x="61734" y="275804"/>
                      <a:pt x="56863" y="272254"/>
                      <a:pt x="52221" y="267101"/>
                    </a:cubicBezTo>
                    <a:cubicBezTo>
                      <a:pt x="47579" y="261972"/>
                      <a:pt x="43051" y="255193"/>
                      <a:pt x="40513" y="246696"/>
                    </a:cubicBezTo>
                    <a:cubicBezTo>
                      <a:pt x="39987" y="244589"/>
                      <a:pt x="39484" y="242391"/>
                      <a:pt x="38958" y="240146"/>
                    </a:cubicBezTo>
                    <a:cubicBezTo>
                      <a:pt x="38706" y="237856"/>
                      <a:pt x="38477" y="235520"/>
                      <a:pt x="38226" y="233161"/>
                    </a:cubicBezTo>
                    <a:cubicBezTo>
                      <a:pt x="37906" y="228879"/>
                      <a:pt x="37769" y="224115"/>
                      <a:pt x="37426" y="219512"/>
                    </a:cubicBezTo>
                    <a:cubicBezTo>
                      <a:pt x="36556" y="210466"/>
                      <a:pt x="35001" y="200985"/>
                      <a:pt x="31709" y="191938"/>
                    </a:cubicBezTo>
                    <a:cubicBezTo>
                      <a:pt x="28438" y="182869"/>
                      <a:pt x="22630" y="174327"/>
                      <a:pt x="16799" y="165441"/>
                    </a:cubicBezTo>
                    <a:cubicBezTo>
                      <a:pt x="15266" y="163174"/>
                      <a:pt x="13689" y="160884"/>
                      <a:pt x="12134" y="158594"/>
                    </a:cubicBezTo>
                    <a:lnTo>
                      <a:pt x="9938" y="155136"/>
                    </a:lnTo>
                    <a:lnTo>
                      <a:pt x="8841" y="153395"/>
                    </a:lnTo>
                    <a:lnTo>
                      <a:pt x="7766" y="151357"/>
                    </a:lnTo>
                    <a:lnTo>
                      <a:pt x="5662" y="147235"/>
                    </a:lnTo>
                    <a:lnTo>
                      <a:pt x="4016" y="143066"/>
                    </a:lnTo>
                    <a:lnTo>
                      <a:pt x="3192" y="140982"/>
                    </a:lnTo>
                    <a:lnTo>
                      <a:pt x="2575" y="138807"/>
                    </a:lnTo>
                    <a:cubicBezTo>
                      <a:pt x="2186" y="137364"/>
                      <a:pt x="1752" y="135898"/>
                      <a:pt x="1363" y="134455"/>
                    </a:cubicBezTo>
                    <a:cubicBezTo>
                      <a:pt x="-1084" y="122661"/>
                      <a:pt x="-306" y="109951"/>
                      <a:pt x="4267" y="99004"/>
                    </a:cubicBezTo>
                    <a:cubicBezTo>
                      <a:pt x="8566" y="87942"/>
                      <a:pt x="15815" y="78713"/>
                      <a:pt x="23773" y="71384"/>
                    </a:cubicBezTo>
                    <a:cubicBezTo>
                      <a:pt x="25763" y="69552"/>
                      <a:pt x="27889" y="67903"/>
                      <a:pt x="29925" y="66209"/>
                    </a:cubicBezTo>
                    <a:cubicBezTo>
                      <a:pt x="31960" y="64491"/>
                      <a:pt x="34201" y="63163"/>
                      <a:pt x="36305" y="61651"/>
                    </a:cubicBezTo>
                    <a:cubicBezTo>
                      <a:pt x="38455" y="60140"/>
                      <a:pt x="40490" y="58949"/>
                      <a:pt x="42548" y="57621"/>
                    </a:cubicBezTo>
                    <a:cubicBezTo>
                      <a:pt x="44583" y="56361"/>
                      <a:pt x="46595" y="55078"/>
                      <a:pt x="48608" y="53842"/>
                    </a:cubicBezTo>
                    <a:cubicBezTo>
                      <a:pt x="56520" y="48803"/>
                      <a:pt x="64021" y="44086"/>
                      <a:pt x="70721" y="39482"/>
                    </a:cubicBezTo>
                    <a:cubicBezTo>
                      <a:pt x="77421" y="34856"/>
                      <a:pt x="83344" y="30413"/>
                      <a:pt x="88169" y="25993"/>
                    </a:cubicBezTo>
                    <a:cubicBezTo>
                      <a:pt x="92994" y="21573"/>
                      <a:pt x="96722" y="17222"/>
                      <a:pt x="99329" y="13283"/>
                    </a:cubicBezTo>
                    <a:cubicBezTo>
                      <a:pt x="100037" y="12321"/>
                      <a:pt x="100586" y="11359"/>
                      <a:pt x="101112" y="10443"/>
                    </a:cubicBezTo>
                    <a:cubicBezTo>
                      <a:pt x="101638" y="9527"/>
                      <a:pt x="102210" y="8703"/>
                      <a:pt x="102621" y="7878"/>
                    </a:cubicBezTo>
                    <a:cubicBezTo>
                      <a:pt x="103422" y="6229"/>
                      <a:pt x="104222" y="4832"/>
                      <a:pt x="104702" y="3641"/>
                    </a:cubicBezTo>
                    <a:cubicBezTo>
                      <a:pt x="105708" y="1282"/>
                      <a:pt x="106235" y="0"/>
                      <a:pt x="106235" y="0"/>
                    </a:cubicBezTo>
                    <a:cubicBezTo>
                      <a:pt x="106235" y="0"/>
                      <a:pt x="105914" y="1351"/>
                      <a:pt x="105320" y="3871"/>
                    </a:cubicBezTo>
                    <a:cubicBezTo>
                      <a:pt x="104611" y="6367"/>
                      <a:pt x="103513" y="10054"/>
                      <a:pt x="101295" y="14428"/>
                    </a:cubicBezTo>
                    <a:cubicBezTo>
                      <a:pt x="99123" y="18825"/>
                      <a:pt x="95875" y="23932"/>
                      <a:pt x="91302" y="29062"/>
                    </a:cubicBezTo>
                    <a:cubicBezTo>
                      <a:pt x="86797" y="34215"/>
                      <a:pt x="81126" y="39505"/>
                      <a:pt x="74654" y="44750"/>
                    </a:cubicBezTo>
                    <a:cubicBezTo>
                      <a:pt x="68205" y="50017"/>
                      <a:pt x="61048" y="55445"/>
                      <a:pt x="53341" y="60918"/>
                    </a:cubicBezTo>
                    <a:cubicBezTo>
                      <a:pt x="51421" y="62315"/>
                      <a:pt x="49477" y="63712"/>
                      <a:pt x="47510" y="65109"/>
                    </a:cubicBezTo>
                    <a:cubicBezTo>
                      <a:pt x="45566" y="66506"/>
                      <a:pt x="43485" y="67926"/>
                      <a:pt x="41679" y="69392"/>
                    </a:cubicBezTo>
                    <a:cubicBezTo>
                      <a:pt x="40741" y="70125"/>
                      <a:pt x="39803" y="70835"/>
                      <a:pt x="38843" y="71568"/>
                    </a:cubicBezTo>
                    <a:cubicBezTo>
                      <a:pt x="37906" y="72278"/>
                      <a:pt x="36922" y="72965"/>
                      <a:pt x="36053" y="73812"/>
                    </a:cubicBezTo>
                    <a:cubicBezTo>
                      <a:pt x="34270" y="75438"/>
                      <a:pt x="32395" y="76972"/>
                      <a:pt x="30680" y="78690"/>
                    </a:cubicBezTo>
                    <a:cubicBezTo>
                      <a:pt x="23728" y="85469"/>
                      <a:pt x="18033" y="93782"/>
                      <a:pt x="14603" y="102966"/>
                    </a:cubicBezTo>
                    <a:cubicBezTo>
                      <a:pt x="11036" y="112126"/>
                      <a:pt x="10487" y="122295"/>
                      <a:pt x="12499" y="131959"/>
                    </a:cubicBezTo>
                    <a:lnTo>
                      <a:pt x="13460" y="135555"/>
                    </a:lnTo>
                    <a:lnTo>
                      <a:pt x="13940" y="137364"/>
                    </a:lnTo>
                    <a:lnTo>
                      <a:pt x="14603" y="139105"/>
                    </a:lnTo>
                    <a:lnTo>
                      <a:pt x="15930" y="142608"/>
                    </a:lnTo>
                    <a:lnTo>
                      <a:pt x="17530" y="145837"/>
                    </a:lnTo>
                    <a:lnTo>
                      <a:pt x="18308" y="147441"/>
                    </a:lnTo>
                    <a:lnTo>
                      <a:pt x="19383" y="149181"/>
                    </a:lnTo>
                    <a:lnTo>
                      <a:pt x="21532" y="152662"/>
                    </a:lnTo>
                    <a:cubicBezTo>
                      <a:pt x="22996" y="154906"/>
                      <a:pt x="24482" y="157128"/>
                      <a:pt x="25946" y="159304"/>
                    </a:cubicBezTo>
                    <a:lnTo>
                      <a:pt x="28210" y="162739"/>
                    </a:lnTo>
                    <a:lnTo>
                      <a:pt x="30359" y="166289"/>
                    </a:lnTo>
                    <a:lnTo>
                      <a:pt x="32440" y="169838"/>
                    </a:lnTo>
                    <a:cubicBezTo>
                      <a:pt x="33149" y="170984"/>
                      <a:pt x="33835" y="172174"/>
                      <a:pt x="34430" y="173457"/>
                    </a:cubicBezTo>
                    <a:cubicBezTo>
                      <a:pt x="35664" y="175930"/>
                      <a:pt x="36945" y="178358"/>
                      <a:pt x="38112" y="180854"/>
                    </a:cubicBezTo>
                    <a:cubicBezTo>
                      <a:pt x="39117" y="183442"/>
                      <a:pt x="40124" y="186007"/>
                      <a:pt x="41107" y="188572"/>
                    </a:cubicBezTo>
                    <a:cubicBezTo>
                      <a:pt x="44629" y="199038"/>
                      <a:pt x="45520" y="209481"/>
                      <a:pt x="45863" y="219283"/>
                    </a:cubicBezTo>
                    <a:cubicBezTo>
                      <a:pt x="45909" y="224092"/>
                      <a:pt x="45841" y="228535"/>
                      <a:pt x="45795" y="233138"/>
                    </a:cubicBezTo>
                    <a:cubicBezTo>
                      <a:pt x="45841" y="235200"/>
                      <a:pt x="45863" y="237261"/>
                      <a:pt x="45909" y="239230"/>
                    </a:cubicBezTo>
                    <a:cubicBezTo>
                      <a:pt x="46207" y="241223"/>
                      <a:pt x="46481" y="243169"/>
                      <a:pt x="46778" y="245047"/>
                    </a:cubicBezTo>
                    <a:cubicBezTo>
                      <a:pt x="48425" y="252582"/>
                      <a:pt x="51764" y="259109"/>
                      <a:pt x="55537" y="264330"/>
                    </a:cubicBezTo>
                    <a:cubicBezTo>
                      <a:pt x="59378" y="269529"/>
                      <a:pt x="63495" y="273560"/>
                      <a:pt x="67108" y="276606"/>
                    </a:cubicBezTo>
                    <a:cubicBezTo>
                      <a:pt x="70744" y="279629"/>
                      <a:pt x="73831" y="281804"/>
                      <a:pt x="76003" y="283156"/>
                    </a:cubicBezTo>
                    <a:cubicBezTo>
                      <a:pt x="78198" y="284507"/>
                      <a:pt x="79411" y="285148"/>
                      <a:pt x="79411" y="2851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4" name="Freeform: Shape 2152">
                <a:extLst>
                  <a:ext uri="{FF2B5EF4-FFF2-40B4-BE49-F238E27FC236}">
                    <a16:creationId xmlns:a16="http://schemas.microsoft.com/office/drawing/2014/main" id="{67B28665-8EEC-6600-FFC8-CEFCF4E13057}"/>
                  </a:ext>
                </a:extLst>
              </p:cNvPr>
              <p:cNvSpPr/>
              <p:nvPr/>
            </p:nvSpPr>
            <p:spPr>
              <a:xfrm>
                <a:off x="4316826" y="3878737"/>
                <a:ext cx="99978" cy="76926"/>
              </a:xfrm>
              <a:custGeom>
                <a:avLst/>
                <a:gdLst>
                  <a:gd name="connsiteX0" fmla="*/ 99932 w 99978"/>
                  <a:gd name="connsiteY0" fmla="*/ 76904 h 76926"/>
                  <a:gd name="connsiteX1" fmla="*/ 99338 w 99978"/>
                  <a:gd name="connsiteY1" fmla="*/ 75552 h 76926"/>
                  <a:gd name="connsiteX2" fmla="*/ 97417 w 99978"/>
                  <a:gd name="connsiteY2" fmla="*/ 71820 h 76926"/>
                  <a:gd name="connsiteX3" fmla="*/ 94078 w 99978"/>
                  <a:gd name="connsiteY3" fmla="*/ 66323 h 76926"/>
                  <a:gd name="connsiteX4" fmla="*/ 89116 w 99978"/>
                  <a:gd name="connsiteY4" fmla="*/ 59705 h 76926"/>
                  <a:gd name="connsiteX5" fmla="*/ 85960 w 99978"/>
                  <a:gd name="connsiteY5" fmla="*/ 56224 h 76926"/>
                  <a:gd name="connsiteX6" fmla="*/ 82370 w 99978"/>
                  <a:gd name="connsiteY6" fmla="*/ 52765 h 76926"/>
                  <a:gd name="connsiteX7" fmla="*/ 80426 w 99978"/>
                  <a:gd name="connsiteY7" fmla="*/ 51048 h 76926"/>
                  <a:gd name="connsiteX8" fmla="*/ 78299 w 99978"/>
                  <a:gd name="connsiteY8" fmla="*/ 49490 h 76926"/>
                  <a:gd name="connsiteX9" fmla="*/ 76127 w 99978"/>
                  <a:gd name="connsiteY9" fmla="*/ 47910 h 76926"/>
                  <a:gd name="connsiteX10" fmla="*/ 73794 w 99978"/>
                  <a:gd name="connsiteY10" fmla="*/ 46468 h 76926"/>
                  <a:gd name="connsiteX11" fmla="*/ 68855 w 99978"/>
                  <a:gd name="connsiteY11" fmla="*/ 43857 h 76926"/>
                  <a:gd name="connsiteX12" fmla="*/ 63550 w 99978"/>
                  <a:gd name="connsiteY12" fmla="*/ 41727 h 76926"/>
                  <a:gd name="connsiteX13" fmla="*/ 57970 w 99978"/>
                  <a:gd name="connsiteY13" fmla="*/ 40101 h 76926"/>
                  <a:gd name="connsiteX14" fmla="*/ 56552 w 99978"/>
                  <a:gd name="connsiteY14" fmla="*/ 39734 h 76926"/>
                  <a:gd name="connsiteX15" fmla="*/ 56209 w 99978"/>
                  <a:gd name="connsiteY15" fmla="*/ 39666 h 76926"/>
                  <a:gd name="connsiteX16" fmla="*/ 55775 w 99978"/>
                  <a:gd name="connsiteY16" fmla="*/ 39574 h 76926"/>
                  <a:gd name="connsiteX17" fmla="*/ 55020 w 99978"/>
                  <a:gd name="connsiteY17" fmla="*/ 39414 h 76926"/>
                  <a:gd name="connsiteX18" fmla="*/ 52001 w 99978"/>
                  <a:gd name="connsiteY18" fmla="*/ 38773 h 76926"/>
                  <a:gd name="connsiteX19" fmla="*/ 39927 w 99978"/>
                  <a:gd name="connsiteY19" fmla="*/ 35406 h 76926"/>
                  <a:gd name="connsiteX20" fmla="*/ 34142 w 99978"/>
                  <a:gd name="connsiteY20" fmla="*/ 33230 h 76926"/>
                  <a:gd name="connsiteX21" fmla="*/ 28631 w 99978"/>
                  <a:gd name="connsiteY21" fmla="*/ 30665 h 76926"/>
                  <a:gd name="connsiteX22" fmla="*/ 18912 w 99978"/>
                  <a:gd name="connsiteY22" fmla="*/ 24482 h 76926"/>
                  <a:gd name="connsiteX23" fmla="*/ 11434 w 99978"/>
                  <a:gd name="connsiteY23" fmla="*/ 17405 h 76926"/>
                  <a:gd name="connsiteX24" fmla="*/ 6174 w 99978"/>
                  <a:gd name="connsiteY24" fmla="*/ 10581 h 76926"/>
                  <a:gd name="connsiteX25" fmla="*/ 2721 w 99978"/>
                  <a:gd name="connsiteY25" fmla="*/ 5016 h 76926"/>
                  <a:gd name="connsiteX26" fmla="*/ 709 w 99978"/>
                  <a:gd name="connsiteY26" fmla="*/ 1306 h 76926"/>
                  <a:gd name="connsiteX27" fmla="*/ 0 w 99978"/>
                  <a:gd name="connsiteY27" fmla="*/ 0 h 76926"/>
                  <a:gd name="connsiteX28" fmla="*/ 3636 w 99978"/>
                  <a:gd name="connsiteY28" fmla="*/ 4351 h 76926"/>
                  <a:gd name="connsiteX29" fmla="*/ 7889 w 99978"/>
                  <a:gd name="connsiteY29" fmla="*/ 9229 h 76926"/>
                  <a:gd name="connsiteX30" fmla="*/ 13767 w 99978"/>
                  <a:gd name="connsiteY30" fmla="*/ 15115 h 76926"/>
                  <a:gd name="connsiteX31" fmla="*/ 15505 w 99978"/>
                  <a:gd name="connsiteY31" fmla="*/ 16627 h 76926"/>
                  <a:gd name="connsiteX32" fmla="*/ 17380 w 99978"/>
                  <a:gd name="connsiteY32" fmla="*/ 18092 h 76926"/>
                  <a:gd name="connsiteX33" fmla="*/ 21404 w 99978"/>
                  <a:gd name="connsiteY33" fmla="*/ 21024 h 76926"/>
                  <a:gd name="connsiteX34" fmla="*/ 30826 w 99978"/>
                  <a:gd name="connsiteY34" fmla="*/ 26131 h 76926"/>
                  <a:gd name="connsiteX35" fmla="*/ 36085 w 99978"/>
                  <a:gd name="connsiteY35" fmla="*/ 28307 h 76926"/>
                  <a:gd name="connsiteX36" fmla="*/ 41642 w 99978"/>
                  <a:gd name="connsiteY36" fmla="*/ 30161 h 76926"/>
                  <a:gd name="connsiteX37" fmla="*/ 53259 w 99978"/>
                  <a:gd name="connsiteY37" fmla="*/ 33185 h 76926"/>
                  <a:gd name="connsiteX38" fmla="*/ 56255 w 99978"/>
                  <a:gd name="connsiteY38" fmla="*/ 33894 h 76926"/>
                  <a:gd name="connsiteX39" fmla="*/ 57010 w 99978"/>
                  <a:gd name="connsiteY39" fmla="*/ 34055 h 76926"/>
                  <a:gd name="connsiteX40" fmla="*/ 57741 w 99978"/>
                  <a:gd name="connsiteY40" fmla="*/ 34238 h 76926"/>
                  <a:gd name="connsiteX41" fmla="*/ 59296 w 99978"/>
                  <a:gd name="connsiteY41" fmla="*/ 34650 h 76926"/>
                  <a:gd name="connsiteX42" fmla="*/ 65425 w 99978"/>
                  <a:gd name="connsiteY42" fmla="*/ 36528 h 76926"/>
                  <a:gd name="connsiteX43" fmla="*/ 71210 w 99978"/>
                  <a:gd name="connsiteY43" fmla="*/ 39093 h 76926"/>
                  <a:gd name="connsiteX44" fmla="*/ 76516 w 99978"/>
                  <a:gd name="connsiteY44" fmla="*/ 42254 h 76926"/>
                  <a:gd name="connsiteX45" fmla="*/ 78985 w 99978"/>
                  <a:gd name="connsiteY45" fmla="*/ 43948 h 76926"/>
                  <a:gd name="connsiteX46" fmla="*/ 81249 w 99978"/>
                  <a:gd name="connsiteY46" fmla="*/ 45826 h 76926"/>
                  <a:gd name="connsiteX47" fmla="*/ 83422 w 99978"/>
                  <a:gd name="connsiteY47" fmla="*/ 47704 h 76926"/>
                  <a:gd name="connsiteX48" fmla="*/ 85365 w 99978"/>
                  <a:gd name="connsiteY48" fmla="*/ 49696 h 76926"/>
                  <a:gd name="connsiteX49" fmla="*/ 91791 w 99978"/>
                  <a:gd name="connsiteY49" fmla="*/ 57735 h 76926"/>
                  <a:gd name="connsiteX50" fmla="*/ 96022 w 99978"/>
                  <a:gd name="connsiteY50" fmla="*/ 65270 h 76926"/>
                  <a:gd name="connsiteX51" fmla="*/ 97463 w 99978"/>
                  <a:gd name="connsiteY51" fmla="*/ 68544 h 76926"/>
                  <a:gd name="connsiteX52" fmla="*/ 98515 w 99978"/>
                  <a:gd name="connsiteY52" fmla="*/ 71407 h 76926"/>
                  <a:gd name="connsiteX53" fmla="*/ 99681 w 99978"/>
                  <a:gd name="connsiteY53" fmla="*/ 75484 h 76926"/>
                  <a:gd name="connsiteX54" fmla="*/ 99978 w 99978"/>
                  <a:gd name="connsiteY54" fmla="*/ 76927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978" h="76926">
                    <a:moveTo>
                      <a:pt x="99932" y="76904"/>
                    </a:moveTo>
                    <a:cubicBezTo>
                      <a:pt x="99932" y="76904"/>
                      <a:pt x="99726" y="76446"/>
                      <a:pt x="99338" y="75552"/>
                    </a:cubicBezTo>
                    <a:cubicBezTo>
                      <a:pt x="98926" y="74660"/>
                      <a:pt x="98263" y="73423"/>
                      <a:pt x="97417" y="71820"/>
                    </a:cubicBezTo>
                    <a:cubicBezTo>
                      <a:pt x="96548" y="70262"/>
                      <a:pt x="95427" y="68407"/>
                      <a:pt x="94078" y="66323"/>
                    </a:cubicBezTo>
                    <a:cubicBezTo>
                      <a:pt x="92683" y="64262"/>
                      <a:pt x="91037" y="62018"/>
                      <a:pt x="89116" y="59705"/>
                    </a:cubicBezTo>
                    <a:cubicBezTo>
                      <a:pt x="88087" y="58560"/>
                      <a:pt x="87149" y="57323"/>
                      <a:pt x="85960" y="56224"/>
                    </a:cubicBezTo>
                    <a:cubicBezTo>
                      <a:pt x="84816" y="55078"/>
                      <a:pt x="83696" y="53842"/>
                      <a:pt x="82370" y="52765"/>
                    </a:cubicBezTo>
                    <a:cubicBezTo>
                      <a:pt x="81729" y="52193"/>
                      <a:pt x="81066" y="51643"/>
                      <a:pt x="80426" y="51048"/>
                    </a:cubicBezTo>
                    <a:cubicBezTo>
                      <a:pt x="79740" y="50521"/>
                      <a:pt x="79008" y="50017"/>
                      <a:pt x="78299" y="49490"/>
                    </a:cubicBezTo>
                    <a:cubicBezTo>
                      <a:pt x="77568" y="48987"/>
                      <a:pt x="76859" y="48414"/>
                      <a:pt x="76127" y="47910"/>
                    </a:cubicBezTo>
                    <a:cubicBezTo>
                      <a:pt x="75350" y="47452"/>
                      <a:pt x="74572" y="46971"/>
                      <a:pt x="73794" y="46468"/>
                    </a:cubicBezTo>
                    <a:cubicBezTo>
                      <a:pt x="72262" y="45460"/>
                      <a:pt x="70547" y="44681"/>
                      <a:pt x="68855" y="43857"/>
                    </a:cubicBezTo>
                    <a:cubicBezTo>
                      <a:pt x="67186" y="42941"/>
                      <a:pt x="65333" y="42437"/>
                      <a:pt x="63550" y="41727"/>
                    </a:cubicBezTo>
                    <a:cubicBezTo>
                      <a:pt x="61766" y="40971"/>
                      <a:pt x="59845" y="40628"/>
                      <a:pt x="57970" y="40101"/>
                    </a:cubicBezTo>
                    <a:lnTo>
                      <a:pt x="56552" y="39734"/>
                    </a:lnTo>
                    <a:lnTo>
                      <a:pt x="56209" y="39666"/>
                    </a:lnTo>
                    <a:lnTo>
                      <a:pt x="55775" y="39574"/>
                    </a:lnTo>
                    <a:lnTo>
                      <a:pt x="55020" y="39414"/>
                    </a:lnTo>
                    <a:lnTo>
                      <a:pt x="52001" y="38773"/>
                    </a:lnTo>
                    <a:cubicBezTo>
                      <a:pt x="47977" y="37856"/>
                      <a:pt x="43838" y="36665"/>
                      <a:pt x="39927" y="35406"/>
                    </a:cubicBezTo>
                    <a:cubicBezTo>
                      <a:pt x="37938" y="34787"/>
                      <a:pt x="36017" y="33986"/>
                      <a:pt x="34142" y="33230"/>
                    </a:cubicBezTo>
                    <a:cubicBezTo>
                      <a:pt x="32267" y="32360"/>
                      <a:pt x="30391" y="31627"/>
                      <a:pt x="28631" y="30665"/>
                    </a:cubicBezTo>
                    <a:cubicBezTo>
                      <a:pt x="25040" y="28902"/>
                      <a:pt x="21839" y="26681"/>
                      <a:pt x="18912" y="24482"/>
                    </a:cubicBezTo>
                    <a:cubicBezTo>
                      <a:pt x="16053" y="22169"/>
                      <a:pt x="13492" y="19833"/>
                      <a:pt x="11434" y="17405"/>
                    </a:cubicBezTo>
                    <a:cubicBezTo>
                      <a:pt x="9307" y="15046"/>
                      <a:pt x="7638" y="12665"/>
                      <a:pt x="6174" y="10581"/>
                    </a:cubicBezTo>
                    <a:cubicBezTo>
                      <a:pt x="4757" y="8474"/>
                      <a:pt x="3613" y="6573"/>
                      <a:pt x="2721" y="5016"/>
                    </a:cubicBezTo>
                    <a:cubicBezTo>
                      <a:pt x="1784" y="3435"/>
                      <a:pt x="1166" y="2153"/>
                      <a:pt x="709" y="1306"/>
                    </a:cubicBezTo>
                    <a:cubicBezTo>
                      <a:pt x="252" y="435"/>
                      <a:pt x="0" y="0"/>
                      <a:pt x="0" y="0"/>
                    </a:cubicBezTo>
                    <a:cubicBezTo>
                      <a:pt x="0" y="0"/>
                      <a:pt x="1327" y="1580"/>
                      <a:pt x="3636" y="4351"/>
                    </a:cubicBezTo>
                    <a:cubicBezTo>
                      <a:pt x="4779" y="5748"/>
                      <a:pt x="6243" y="7374"/>
                      <a:pt x="7889" y="9229"/>
                    </a:cubicBezTo>
                    <a:cubicBezTo>
                      <a:pt x="9582" y="11062"/>
                      <a:pt x="11503" y="13077"/>
                      <a:pt x="13767" y="15115"/>
                    </a:cubicBezTo>
                    <a:cubicBezTo>
                      <a:pt x="14338" y="15596"/>
                      <a:pt x="14910" y="16100"/>
                      <a:pt x="15505" y="16627"/>
                    </a:cubicBezTo>
                    <a:cubicBezTo>
                      <a:pt x="16122" y="17108"/>
                      <a:pt x="16739" y="17589"/>
                      <a:pt x="17380" y="18092"/>
                    </a:cubicBezTo>
                    <a:cubicBezTo>
                      <a:pt x="18615" y="19146"/>
                      <a:pt x="20032" y="20016"/>
                      <a:pt x="21404" y="21024"/>
                    </a:cubicBezTo>
                    <a:cubicBezTo>
                      <a:pt x="24309" y="22833"/>
                      <a:pt x="27419" y="24642"/>
                      <a:pt x="30826" y="26131"/>
                    </a:cubicBezTo>
                    <a:cubicBezTo>
                      <a:pt x="32495" y="26955"/>
                      <a:pt x="34302" y="27551"/>
                      <a:pt x="36085" y="28307"/>
                    </a:cubicBezTo>
                    <a:cubicBezTo>
                      <a:pt x="37938" y="28902"/>
                      <a:pt x="39744" y="29566"/>
                      <a:pt x="41642" y="30161"/>
                    </a:cubicBezTo>
                    <a:cubicBezTo>
                      <a:pt x="45461" y="31329"/>
                      <a:pt x="49234" y="32314"/>
                      <a:pt x="53259" y="33185"/>
                    </a:cubicBezTo>
                    <a:lnTo>
                      <a:pt x="56255" y="33894"/>
                    </a:lnTo>
                    <a:lnTo>
                      <a:pt x="57010" y="34055"/>
                    </a:lnTo>
                    <a:lnTo>
                      <a:pt x="57741" y="34238"/>
                    </a:lnTo>
                    <a:lnTo>
                      <a:pt x="59296" y="34650"/>
                    </a:lnTo>
                    <a:cubicBezTo>
                      <a:pt x="61354" y="35269"/>
                      <a:pt x="63458" y="35635"/>
                      <a:pt x="65425" y="36528"/>
                    </a:cubicBezTo>
                    <a:cubicBezTo>
                      <a:pt x="67414" y="37330"/>
                      <a:pt x="69404" y="38017"/>
                      <a:pt x="71210" y="39093"/>
                    </a:cubicBezTo>
                    <a:cubicBezTo>
                      <a:pt x="73040" y="40078"/>
                      <a:pt x="74869" y="41017"/>
                      <a:pt x="76516" y="42254"/>
                    </a:cubicBezTo>
                    <a:cubicBezTo>
                      <a:pt x="77339" y="42803"/>
                      <a:pt x="78162" y="43376"/>
                      <a:pt x="78985" y="43948"/>
                    </a:cubicBezTo>
                    <a:cubicBezTo>
                      <a:pt x="79763" y="44521"/>
                      <a:pt x="80518" y="45208"/>
                      <a:pt x="81249" y="45826"/>
                    </a:cubicBezTo>
                    <a:cubicBezTo>
                      <a:pt x="81981" y="46468"/>
                      <a:pt x="82713" y="47063"/>
                      <a:pt x="83422" y="47704"/>
                    </a:cubicBezTo>
                    <a:cubicBezTo>
                      <a:pt x="84085" y="48391"/>
                      <a:pt x="84725" y="49055"/>
                      <a:pt x="85365" y="49696"/>
                    </a:cubicBezTo>
                    <a:cubicBezTo>
                      <a:pt x="87950" y="52307"/>
                      <a:pt x="90031" y="55124"/>
                      <a:pt x="91791" y="57735"/>
                    </a:cubicBezTo>
                    <a:cubicBezTo>
                      <a:pt x="93575" y="60369"/>
                      <a:pt x="94924" y="62957"/>
                      <a:pt x="96022" y="65270"/>
                    </a:cubicBezTo>
                    <a:cubicBezTo>
                      <a:pt x="96548" y="66438"/>
                      <a:pt x="97028" y="67537"/>
                      <a:pt x="97463" y="68544"/>
                    </a:cubicBezTo>
                    <a:cubicBezTo>
                      <a:pt x="97851" y="69575"/>
                      <a:pt x="98194" y="70537"/>
                      <a:pt x="98515" y="71407"/>
                    </a:cubicBezTo>
                    <a:cubicBezTo>
                      <a:pt x="99109" y="73125"/>
                      <a:pt x="99452" y="74545"/>
                      <a:pt x="99681" y="75484"/>
                    </a:cubicBezTo>
                    <a:cubicBezTo>
                      <a:pt x="99887" y="76423"/>
                      <a:pt x="99978" y="76927"/>
                      <a:pt x="99978" y="7692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5" name="Freeform: Shape 2153">
                <a:extLst>
                  <a:ext uri="{FF2B5EF4-FFF2-40B4-BE49-F238E27FC236}">
                    <a16:creationId xmlns:a16="http://schemas.microsoft.com/office/drawing/2014/main" id="{627D57BB-63CE-052C-DEAF-99EEB6B6B87D}"/>
                  </a:ext>
                </a:extLst>
              </p:cNvPr>
              <p:cNvSpPr/>
              <p:nvPr/>
            </p:nvSpPr>
            <p:spPr>
              <a:xfrm>
                <a:off x="4257392" y="3782733"/>
                <a:ext cx="61995" cy="178655"/>
              </a:xfrm>
              <a:custGeom>
                <a:avLst/>
                <a:gdLst>
                  <a:gd name="connsiteX0" fmla="*/ 35835 w 61995"/>
                  <a:gd name="connsiteY0" fmla="*/ 178610 h 178655"/>
                  <a:gd name="connsiteX1" fmla="*/ 34280 w 61995"/>
                  <a:gd name="connsiteY1" fmla="*/ 176869 h 178655"/>
                  <a:gd name="connsiteX2" fmla="*/ 29935 w 61995"/>
                  <a:gd name="connsiteY2" fmla="*/ 171968 h 178655"/>
                  <a:gd name="connsiteX3" fmla="*/ 23509 w 61995"/>
                  <a:gd name="connsiteY3" fmla="*/ 164067 h 178655"/>
                  <a:gd name="connsiteX4" fmla="*/ 15346 w 61995"/>
                  <a:gd name="connsiteY4" fmla="*/ 153670 h 178655"/>
                  <a:gd name="connsiteX5" fmla="*/ 13059 w 61995"/>
                  <a:gd name="connsiteY5" fmla="*/ 150716 h 178655"/>
                  <a:gd name="connsiteX6" fmla="*/ 11870 w 61995"/>
                  <a:gd name="connsiteY6" fmla="*/ 149136 h 178655"/>
                  <a:gd name="connsiteX7" fmla="*/ 10772 w 61995"/>
                  <a:gd name="connsiteY7" fmla="*/ 147532 h 178655"/>
                  <a:gd name="connsiteX8" fmla="*/ 9652 w 61995"/>
                  <a:gd name="connsiteY8" fmla="*/ 145906 h 178655"/>
                  <a:gd name="connsiteX9" fmla="*/ 8577 w 61995"/>
                  <a:gd name="connsiteY9" fmla="*/ 144074 h 178655"/>
                  <a:gd name="connsiteX10" fmla="*/ 6542 w 61995"/>
                  <a:gd name="connsiteY10" fmla="*/ 140272 h 178655"/>
                  <a:gd name="connsiteX11" fmla="*/ 939 w 61995"/>
                  <a:gd name="connsiteY11" fmla="*/ 122936 h 178655"/>
                  <a:gd name="connsiteX12" fmla="*/ 528 w 61995"/>
                  <a:gd name="connsiteY12" fmla="*/ 103447 h 178655"/>
                  <a:gd name="connsiteX13" fmla="*/ 5536 w 61995"/>
                  <a:gd name="connsiteY13" fmla="*/ 83957 h 178655"/>
                  <a:gd name="connsiteX14" fmla="*/ 7571 w 61995"/>
                  <a:gd name="connsiteY14" fmla="*/ 79354 h 178655"/>
                  <a:gd name="connsiteX15" fmla="*/ 9835 w 61995"/>
                  <a:gd name="connsiteY15" fmla="*/ 74888 h 178655"/>
                  <a:gd name="connsiteX16" fmla="*/ 14134 w 61995"/>
                  <a:gd name="connsiteY16" fmla="*/ 66483 h 178655"/>
                  <a:gd name="connsiteX17" fmla="*/ 17816 w 61995"/>
                  <a:gd name="connsiteY17" fmla="*/ 58147 h 178655"/>
                  <a:gd name="connsiteX18" fmla="*/ 21154 w 61995"/>
                  <a:gd name="connsiteY18" fmla="*/ 49674 h 178655"/>
                  <a:gd name="connsiteX19" fmla="*/ 27946 w 61995"/>
                  <a:gd name="connsiteY19" fmla="*/ 33437 h 178655"/>
                  <a:gd name="connsiteX20" fmla="*/ 36270 w 61995"/>
                  <a:gd name="connsiteY20" fmla="*/ 19695 h 178655"/>
                  <a:gd name="connsiteX21" fmla="*/ 38602 w 61995"/>
                  <a:gd name="connsiteY21" fmla="*/ 16878 h 178655"/>
                  <a:gd name="connsiteX22" fmla="*/ 40912 w 61995"/>
                  <a:gd name="connsiteY22" fmla="*/ 14291 h 178655"/>
                  <a:gd name="connsiteX23" fmla="*/ 45646 w 61995"/>
                  <a:gd name="connsiteY23" fmla="*/ 9939 h 178655"/>
                  <a:gd name="connsiteX24" fmla="*/ 50082 w 61995"/>
                  <a:gd name="connsiteY24" fmla="*/ 6550 h 178655"/>
                  <a:gd name="connsiteX25" fmla="*/ 54084 w 61995"/>
                  <a:gd name="connsiteY25" fmla="*/ 4054 h 178655"/>
                  <a:gd name="connsiteX26" fmla="*/ 57400 w 61995"/>
                  <a:gd name="connsiteY26" fmla="*/ 2221 h 178655"/>
                  <a:gd name="connsiteX27" fmla="*/ 59915 w 61995"/>
                  <a:gd name="connsiteY27" fmla="*/ 1008 h 178655"/>
                  <a:gd name="connsiteX28" fmla="*/ 61996 w 61995"/>
                  <a:gd name="connsiteY28" fmla="*/ 0 h 178655"/>
                  <a:gd name="connsiteX29" fmla="*/ 60121 w 61995"/>
                  <a:gd name="connsiteY29" fmla="*/ 1374 h 178655"/>
                  <a:gd name="connsiteX30" fmla="*/ 57880 w 61995"/>
                  <a:gd name="connsiteY30" fmla="*/ 3023 h 178655"/>
                  <a:gd name="connsiteX31" fmla="*/ 54930 w 61995"/>
                  <a:gd name="connsiteY31" fmla="*/ 5290 h 178655"/>
                  <a:gd name="connsiteX32" fmla="*/ 51431 w 61995"/>
                  <a:gd name="connsiteY32" fmla="*/ 8290 h 178655"/>
                  <a:gd name="connsiteX33" fmla="*/ 47589 w 61995"/>
                  <a:gd name="connsiteY33" fmla="*/ 12115 h 178655"/>
                  <a:gd name="connsiteX34" fmla="*/ 43633 w 61995"/>
                  <a:gd name="connsiteY34" fmla="*/ 16718 h 178655"/>
                  <a:gd name="connsiteX35" fmla="*/ 39791 w 61995"/>
                  <a:gd name="connsiteY35" fmla="*/ 22215 h 178655"/>
                  <a:gd name="connsiteX36" fmla="*/ 33091 w 61995"/>
                  <a:gd name="connsiteY36" fmla="*/ 35726 h 178655"/>
                  <a:gd name="connsiteX37" fmla="*/ 27420 w 61995"/>
                  <a:gd name="connsiteY37" fmla="*/ 51964 h 178655"/>
                  <a:gd name="connsiteX38" fmla="*/ 20697 w 61995"/>
                  <a:gd name="connsiteY38" fmla="*/ 69713 h 178655"/>
                  <a:gd name="connsiteX39" fmla="*/ 16421 w 61995"/>
                  <a:gd name="connsiteY39" fmla="*/ 78415 h 178655"/>
                  <a:gd name="connsiteX40" fmla="*/ 14386 w 61995"/>
                  <a:gd name="connsiteY40" fmla="*/ 82538 h 178655"/>
                  <a:gd name="connsiteX41" fmla="*/ 12579 w 61995"/>
                  <a:gd name="connsiteY41" fmla="*/ 86774 h 178655"/>
                  <a:gd name="connsiteX42" fmla="*/ 7799 w 61995"/>
                  <a:gd name="connsiteY42" fmla="*/ 104386 h 178655"/>
                  <a:gd name="connsiteX43" fmla="*/ 7548 w 61995"/>
                  <a:gd name="connsiteY43" fmla="*/ 121974 h 178655"/>
                  <a:gd name="connsiteX44" fmla="*/ 11687 w 61995"/>
                  <a:gd name="connsiteY44" fmla="*/ 137937 h 178655"/>
                  <a:gd name="connsiteX45" fmla="*/ 13265 w 61995"/>
                  <a:gd name="connsiteY45" fmla="*/ 141463 h 178655"/>
                  <a:gd name="connsiteX46" fmla="*/ 14065 w 61995"/>
                  <a:gd name="connsiteY46" fmla="*/ 143135 h 178655"/>
                  <a:gd name="connsiteX47" fmla="*/ 15026 w 61995"/>
                  <a:gd name="connsiteY47" fmla="*/ 144853 h 178655"/>
                  <a:gd name="connsiteX48" fmla="*/ 15963 w 61995"/>
                  <a:gd name="connsiteY48" fmla="*/ 146548 h 178655"/>
                  <a:gd name="connsiteX49" fmla="*/ 16924 w 61995"/>
                  <a:gd name="connsiteY49" fmla="*/ 148105 h 178655"/>
                  <a:gd name="connsiteX50" fmla="*/ 18890 w 61995"/>
                  <a:gd name="connsiteY50" fmla="*/ 151219 h 178655"/>
                  <a:gd name="connsiteX51" fmla="*/ 25819 w 61995"/>
                  <a:gd name="connsiteY51" fmla="*/ 162373 h 178655"/>
                  <a:gd name="connsiteX52" fmla="*/ 31102 w 61995"/>
                  <a:gd name="connsiteY52" fmla="*/ 171075 h 178655"/>
                  <a:gd name="connsiteX53" fmla="*/ 34555 w 61995"/>
                  <a:gd name="connsiteY53" fmla="*/ 176663 h 178655"/>
                  <a:gd name="connsiteX54" fmla="*/ 35790 w 61995"/>
                  <a:gd name="connsiteY54" fmla="*/ 178656 h 1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995" h="178655">
                    <a:moveTo>
                      <a:pt x="35835" y="178610"/>
                    </a:moveTo>
                    <a:cubicBezTo>
                      <a:pt x="35835" y="178610"/>
                      <a:pt x="35286" y="177991"/>
                      <a:pt x="34280" y="176869"/>
                    </a:cubicBezTo>
                    <a:cubicBezTo>
                      <a:pt x="33274" y="175724"/>
                      <a:pt x="31765" y="174121"/>
                      <a:pt x="29935" y="171968"/>
                    </a:cubicBezTo>
                    <a:cubicBezTo>
                      <a:pt x="28083" y="169816"/>
                      <a:pt x="25957" y="167159"/>
                      <a:pt x="23509" y="164067"/>
                    </a:cubicBezTo>
                    <a:cubicBezTo>
                      <a:pt x="21063" y="161021"/>
                      <a:pt x="18296" y="157517"/>
                      <a:pt x="15346" y="153670"/>
                    </a:cubicBezTo>
                    <a:cubicBezTo>
                      <a:pt x="14591" y="152708"/>
                      <a:pt x="13837" y="151746"/>
                      <a:pt x="13059" y="150716"/>
                    </a:cubicBezTo>
                    <a:cubicBezTo>
                      <a:pt x="12670" y="150189"/>
                      <a:pt x="12327" y="149799"/>
                      <a:pt x="11870" y="149136"/>
                    </a:cubicBezTo>
                    <a:cubicBezTo>
                      <a:pt x="11504" y="148609"/>
                      <a:pt x="11138" y="148082"/>
                      <a:pt x="10772" y="147532"/>
                    </a:cubicBezTo>
                    <a:cubicBezTo>
                      <a:pt x="10406" y="147006"/>
                      <a:pt x="10018" y="146456"/>
                      <a:pt x="9652" y="145906"/>
                    </a:cubicBezTo>
                    <a:cubicBezTo>
                      <a:pt x="9309" y="145311"/>
                      <a:pt x="8943" y="144693"/>
                      <a:pt x="8577" y="144074"/>
                    </a:cubicBezTo>
                    <a:cubicBezTo>
                      <a:pt x="7845" y="142837"/>
                      <a:pt x="7136" y="141578"/>
                      <a:pt x="6542" y="140272"/>
                    </a:cubicBezTo>
                    <a:cubicBezTo>
                      <a:pt x="3981" y="135074"/>
                      <a:pt x="1945" y="129234"/>
                      <a:pt x="939" y="122936"/>
                    </a:cubicBezTo>
                    <a:cubicBezTo>
                      <a:pt x="-90" y="116684"/>
                      <a:pt x="-342" y="110042"/>
                      <a:pt x="528" y="103447"/>
                    </a:cubicBezTo>
                    <a:cubicBezTo>
                      <a:pt x="1351" y="96805"/>
                      <a:pt x="3089" y="90232"/>
                      <a:pt x="5536" y="83957"/>
                    </a:cubicBezTo>
                    <a:lnTo>
                      <a:pt x="7571" y="79354"/>
                    </a:lnTo>
                    <a:cubicBezTo>
                      <a:pt x="8280" y="77820"/>
                      <a:pt x="9103" y="76377"/>
                      <a:pt x="9835" y="74888"/>
                    </a:cubicBezTo>
                    <a:cubicBezTo>
                      <a:pt x="11230" y="72140"/>
                      <a:pt x="12922" y="69209"/>
                      <a:pt x="14134" y="66483"/>
                    </a:cubicBezTo>
                    <a:cubicBezTo>
                      <a:pt x="15415" y="63804"/>
                      <a:pt x="16604" y="60941"/>
                      <a:pt x="17816" y="58147"/>
                    </a:cubicBezTo>
                    <a:cubicBezTo>
                      <a:pt x="18959" y="55308"/>
                      <a:pt x="20079" y="52491"/>
                      <a:pt x="21154" y="49674"/>
                    </a:cubicBezTo>
                    <a:cubicBezTo>
                      <a:pt x="23281" y="44040"/>
                      <a:pt x="25476" y="38543"/>
                      <a:pt x="27946" y="33437"/>
                    </a:cubicBezTo>
                    <a:cubicBezTo>
                      <a:pt x="30416" y="28307"/>
                      <a:pt x="33206" y="23657"/>
                      <a:pt x="36270" y="19695"/>
                    </a:cubicBezTo>
                    <a:cubicBezTo>
                      <a:pt x="36956" y="18665"/>
                      <a:pt x="37848" y="17817"/>
                      <a:pt x="38602" y="16878"/>
                    </a:cubicBezTo>
                    <a:cubicBezTo>
                      <a:pt x="39403" y="15985"/>
                      <a:pt x="40112" y="15069"/>
                      <a:pt x="40912" y="14291"/>
                    </a:cubicBezTo>
                    <a:cubicBezTo>
                      <a:pt x="42581" y="12756"/>
                      <a:pt x="44068" y="11199"/>
                      <a:pt x="45646" y="9939"/>
                    </a:cubicBezTo>
                    <a:cubicBezTo>
                      <a:pt x="47246" y="8726"/>
                      <a:pt x="48687" y="7535"/>
                      <a:pt x="50082" y="6550"/>
                    </a:cubicBezTo>
                    <a:cubicBezTo>
                      <a:pt x="51546" y="5634"/>
                      <a:pt x="52895" y="4786"/>
                      <a:pt x="54084" y="4054"/>
                    </a:cubicBezTo>
                    <a:cubicBezTo>
                      <a:pt x="55273" y="3275"/>
                      <a:pt x="56393" y="2703"/>
                      <a:pt x="57400" y="2221"/>
                    </a:cubicBezTo>
                    <a:cubicBezTo>
                      <a:pt x="58383" y="1741"/>
                      <a:pt x="59229" y="1306"/>
                      <a:pt x="59915" y="1008"/>
                    </a:cubicBezTo>
                    <a:cubicBezTo>
                      <a:pt x="61264" y="321"/>
                      <a:pt x="61996" y="0"/>
                      <a:pt x="61996" y="0"/>
                    </a:cubicBezTo>
                    <a:cubicBezTo>
                      <a:pt x="61996" y="0"/>
                      <a:pt x="61356" y="481"/>
                      <a:pt x="60121" y="1374"/>
                    </a:cubicBezTo>
                    <a:cubicBezTo>
                      <a:pt x="59503" y="1809"/>
                      <a:pt x="58772" y="2359"/>
                      <a:pt x="57880" y="3023"/>
                    </a:cubicBezTo>
                    <a:cubicBezTo>
                      <a:pt x="57011" y="3642"/>
                      <a:pt x="55982" y="4351"/>
                      <a:pt x="54930" y="5290"/>
                    </a:cubicBezTo>
                    <a:cubicBezTo>
                      <a:pt x="53878" y="6207"/>
                      <a:pt x="52712" y="7214"/>
                      <a:pt x="51431" y="8290"/>
                    </a:cubicBezTo>
                    <a:cubicBezTo>
                      <a:pt x="50242" y="9459"/>
                      <a:pt x="48961" y="10741"/>
                      <a:pt x="47589" y="12115"/>
                    </a:cubicBezTo>
                    <a:cubicBezTo>
                      <a:pt x="46240" y="13443"/>
                      <a:pt x="45028" y="15115"/>
                      <a:pt x="43633" y="16718"/>
                    </a:cubicBezTo>
                    <a:cubicBezTo>
                      <a:pt x="42376" y="18459"/>
                      <a:pt x="41049" y="20245"/>
                      <a:pt x="39791" y="22215"/>
                    </a:cubicBezTo>
                    <a:cubicBezTo>
                      <a:pt x="37322" y="26177"/>
                      <a:pt x="35149" y="30757"/>
                      <a:pt x="33091" y="35726"/>
                    </a:cubicBezTo>
                    <a:cubicBezTo>
                      <a:pt x="31102" y="40765"/>
                      <a:pt x="29387" y="46238"/>
                      <a:pt x="27420" y="51964"/>
                    </a:cubicBezTo>
                    <a:cubicBezTo>
                      <a:pt x="25453" y="57689"/>
                      <a:pt x="23532" y="63690"/>
                      <a:pt x="20697" y="69713"/>
                    </a:cubicBezTo>
                    <a:cubicBezTo>
                      <a:pt x="19348" y="72804"/>
                      <a:pt x="17861" y="75415"/>
                      <a:pt x="16421" y="78415"/>
                    </a:cubicBezTo>
                    <a:cubicBezTo>
                      <a:pt x="15735" y="79789"/>
                      <a:pt x="15003" y="81140"/>
                      <a:pt x="14386" y="82538"/>
                    </a:cubicBezTo>
                    <a:lnTo>
                      <a:pt x="12579" y="86774"/>
                    </a:lnTo>
                    <a:cubicBezTo>
                      <a:pt x="10269" y="92477"/>
                      <a:pt x="8623" y="98408"/>
                      <a:pt x="7799" y="104386"/>
                    </a:cubicBezTo>
                    <a:cubicBezTo>
                      <a:pt x="6976" y="110340"/>
                      <a:pt x="6816" y="116294"/>
                      <a:pt x="7548" y="121974"/>
                    </a:cubicBezTo>
                    <a:cubicBezTo>
                      <a:pt x="8280" y="127631"/>
                      <a:pt x="9698" y="133036"/>
                      <a:pt x="11687" y="137937"/>
                    </a:cubicBezTo>
                    <a:cubicBezTo>
                      <a:pt x="12167" y="139173"/>
                      <a:pt x="12693" y="140318"/>
                      <a:pt x="13265" y="141463"/>
                    </a:cubicBezTo>
                    <a:cubicBezTo>
                      <a:pt x="13539" y="142013"/>
                      <a:pt x="13791" y="142585"/>
                      <a:pt x="14065" y="143135"/>
                    </a:cubicBezTo>
                    <a:cubicBezTo>
                      <a:pt x="14386" y="143708"/>
                      <a:pt x="14729" y="144280"/>
                      <a:pt x="15026" y="144853"/>
                    </a:cubicBezTo>
                    <a:cubicBezTo>
                      <a:pt x="15346" y="145425"/>
                      <a:pt x="15666" y="145975"/>
                      <a:pt x="15963" y="146548"/>
                    </a:cubicBezTo>
                    <a:cubicBezTo>
                      <a:pt x="16192" y="146960"/>
                      <a:pt x="16604" y="147578"/>
                      <a:pt x="16924" y="148105"/>
                    </a:cubicBezTo>
                    <a:cubicBezTo>
                      <a:pt x="17610" y="149158"/>
                      <a:pt x="18250" y="150189"/>
                      <a:pt x="18890" y="151219"/>
                    </a:cubicBezTo>
                    <a:cubicBezTo>
                      <a:pt x="21474" y="155273"/>
                      <a:pt x="23784" y="159052"/>
                      <a:pt x="25819" y="162373"/>
                    </a:cubicBezTo>
                    <a:cubicBezTo>
                      <a:pt x="27900" y="165693"/>
                      <a:pt x="29569" y="168693"/>
                      <a:pt x="31102" y="171075"/>
                    </a:cubicBezTo>
                    <a:cubicBezTo>
                      <a:pt x="32634" y="173434"/>
                      <a:pt x="33777" y="175358"/>
                      <a:pt x="34555" y="176663"/>
                    </a:cubicBezTo>
                    <a:cubicBezTo>
                      <a:pt x="35355" y="177946"/>
                      <a:pt x="35790" y="178656"/>
                      <a:pt x="35790" y="17865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6" name="Freeform: Shape 2154">
                <a:extLst>
                  <a:ext uri="{FF2B5EF4-FFF2-40B4-BE49-F238E27FC236}">
                    <a16:creationId xmlns:a16="http://schemas.microsoft.com/office/drawing/2014/main" id="{D5F221CD-B962-8C99-483E-AD5364E9C26D}"/>
                  </a:ext>
                </a:extLst>
              </p:cNvPr>
              <p:cNvSpPr/>
              <p:nvPr/>
            </p:nvSpPr>
            <p:spPr>
              <a:xfrm>
                <a:off x="4270149" y="3847545"/>
                <a:ext cx="25643" cy="89636"/>
              </a:xfrm>
              <a:custGeom>
                <a:avLst/>
                <a:gdLst>
                  <a:gd name="connsiteX0" fmla="*/ 23856 w 25643"/>
                  <a:gd name="connsiteY0" fmla="*/ 89637 h 89636"/>
                  <a:gd name="connsiteX1" fmla="*/ 23559 w 25643"/>
                  <a:gd name="connsiteY1" fmla="*/ 85561 h 89636"/>
                  <a:gd name="connsiteX2" fmla="*/ 20860 w 25643"/>
                  <a:gd name="connsiteY2" fmla="*/ 75690 h 89636"/>
                  <a:gd name="connsiteX3" fmla="*/ 17407 w 25643"/>
                  <a:gd name="connsiteY3" fmla="*/ 70308 h 89636"/>
                  <a:gd name="connsiteX4" fmla="*/ 16264 w 25643"/>
                  <a:gd name="connsiteY4" fmla="*/ 69071 h 89636"/>
                  <a:gd name="connsiteX5" fmla="*/ 14869 w 25643"/>
                  <a:gd name="connsiteY5" fmla="*/ 67468 h 89636"/>
                  <a:gd name="connsiteX6" fmla="*/ 13543 w 25643"/>
                  <a:gd name="connsiteY6" fmla="*/ 65728 h 89636"/>
                  <a:gd name="connsiteX7" fmla="*/ 12216 w 25643"/>
                  <a:gd name="connsiteY7" fmla="*/ 63804 h 89636"/>
                  <a:gd name="connsiteX8" fmla="*/ 7940 w 25643"/>
                  <a:gd name="connsiteY8" fmla="*/ 55949 h 89636"/>
                  <a:gd name="connsiteX9" fmla="*/ 4533 w 25643"/>
                  <a:gd name="connsiteY9" fmla="*/ 47475 h 89636"/>
                  <a:gd name="connsiteX10" fmla="*/ 3138 w 25643"/>
                  <a:gd name="connsiteY10" fmla="*/ 43124 h 89636"/>
                  <a:gd name="connsiteX11" fmla="*/ 2017 w 25643"/>
                  <a:gd name="connsiteY11" fmla="*/ 38704 h 89636"/>
                  <a:gd name="connsiteX12" fmla="*/ 508 w 25643"/>
                  <a:gd name="connsiteY12" fmla="*/ 29978 h 89636"/>
                  <a:gd name="connsiteX13" fmla="*/ 142 w 25643"/>
                  <a:gd name="connsiteY13" fmla="*/ 25742 h 89636"/>
                  <a:gd name="connsiteX14" fmla="*/ 28 w 25643"/>
                  <a:gd name="connsiteY14" fmla="*/ 21642 h 89636"/>
                  <a:gd name="connsiteX15" fmla="*/ 165 w 25643"/>
                  <a:gd name="connsiteY15" fmla="*/ 17795 h 89636"/>
                  <a:gd name="connsiteX16" fmla="*/ 645 w 25643"/>
                  <a:gd name="connsiteY16" fmla="*/ 14176 h 89636"/>
                  <a:gd name="connsiteX17" fmla="*/ 2040 w 25643"/>
                  <a:gd name="connsiteY17" fmla="*/ 8016 h 89636"/>
                  <a:gd name="connsiteX18" fmla="*/ 3915 w 25643"/>
                  <a:gd name="connsiteY18" fmla="*/ 3527 h 89636"/>
                  <a:gd name="connsiteX19" fmla="*/ 6179 w 25643"/>
                  <a:gd name="connsiteY19" fmla="*/ 0 h 89636"/>
                  <a:gd name="connsiteX20" fmla="*/ 5356 w 25643"/>
                  <a:gd name="connsiteY20" fmla="*/ 4008 h 89636"/>
                  <a:gd name="connsiteX21" fmla="*/ 4898 w 25643"/>
                  <a:gd name="connsiteY21" fmla="*/ 8565 h 89636"/>
                  <a:gd name="connsiteX22" fmla="*/ 4898 w 25643"/>
                  <a:gd name="connsiteY22" fmla="*/ 11382 h 89636"/>
                  <a:gd name="connsiteX23" fmla="*/ 4898 w 25643"/>
                  <a:gd name="connsiteY23" fmla="*/ 12871 h 89636"/>
                  <a:gd name="connsiteX24" fmla="*/ 4990 w 25643"/>
                  <a:gd name="connsiteY24" fmla="*/ 14428 h 89636"/>
                  <a:gd name="connsiteX25" fmla="*/ 5241 w 25643"/>
                  <a:gd name="connsiteY25" fmla="*/ 17749 h 89636"/>
                  <a:gd name="connsiteX26" fmla="*/ 5722 w 25643"/>
                  <a:gd name="connsiteY26" fmla="*/ 21276 h 89636"/>
                  <a:gd name="connsiteX27" fmla="*/ 6362 w 25643"/>
                  <a:gd name="connsiteY27" fmla="*/ 24986 h 89636"/>
                  <a:gd name="connsiteX28" fmla="*/ 6705 w 25643"/>
                  <a:gd name="connsiteY28" fmla="*/ 26886 h 89636"/>
                  <a:gd name="connsiteX29" fmla="*/ 7162 w 25643"/>
                  <a:gd name="connsiteY29" fmla="*/ 28856 h 89636"/>
                  <a:gd name="connsiteX30" fmla="*/ 9152 w 25643"/>
                  <a:gd name="connsiteY30" fmla="*/ 36849 h 89636"/>
                  <a:gd name="connsiteX31" fmla="*/ 10364 w 25643"/>
                  <a:gd name="connsiteY31" fmla="*/ 40902 h 89636"/>
                  <a:gd name="connsiteX32" fmla="*/ 11713 w 25643"/>
                  <a:gd name="connsiteY32" fmla="*/ 44979 h 89636"/>
                  <a:gd name="connsiteX33" fmla="*/ 14686 w 25643"/>
                  <a:gd name="connsiteY33" fmla="*/ 52948 h 89636"/>
                  <a:gd name="connsiteX34" fmla="*/ 16310 w 25643"/>
                  <a:gd name="connsiteY34" fmla="*/ 56773 h 89636"/>
                  <a:gd name="connsiteX35" fmla="*/ 18025 w 25643"/>
                  <a:gd name="connsiteY35" fmla="*/ 60392 h 89636"/>
                  <a:gd name="connsiteX36" fmla="*/ 18894 w 25643"/>
                  <a:gd name="connsiteY36" fmla="*/ 61972 h 89636"/>
                  <a:gd name="connsiteX37" fmla="*/ 19831 w 25643"/>
                  <a:gd name="connsiteY37" fmla="*/ 63575 h 89636"/>
                  <a:gd name="connsiteX38" fmla="*/ 20380 w 25643"/>
                  <a:gd name="connsiteY38" fmla="*/ 64422 h 89636"/>
                  <a:gd name="connsiteX39" fmla="*/ 20654 w 25643"/>
                  <a:gd name="connsiteY39" fmla="*/ 64835 h 89636"/>
                  <a:gd name="connsiteX40" fmla="*/ 20792 w 25643"/>
                  <a:gd name="connsiteY40" fmla="*/ 65041 h 89636"/>
                  <a:gd name="connsiteX41" fmla="*/ 20860 w 25643"/>
                  <a:gd name="connsiteY41" fmla="*/ 65155 h 89636"/>
                  <a:gd name="connsiteX42" fmla="*/ 20769 w 25643"/>
                  <a:gd name="connsiteY42" fmla="*/ 65041 h 89636"/>
                  <a:gd name="connsiteX43" fmla="*/ 20769 w 25643"/>
                  <a:gd name="connsiteY43" fmla="*/ 65086 h 89636"/>
                  <a:gd name="connsiteX44" fmla="*/ 20837 w 25643"/>
                  <a:gd name="connsiteY44" fmla="*/ 65155 h 89636"/>
                  <a:gd name="connsiteX45" fmla="*/ 22072 w 25643"/>
                  <a:gd name="connsiteY45" fmla="*/ 66964 h 89636"/>
                  <a:gd name="connsiteX46" fmla="*/ 25022 w 25643"/>
                  <a:gd name="connsiteY46" fmla="*/ 74316 h 89636"/>
                  <a:gd name="connsiteX47" fmla="*/ 25639 w 25643"/>
                  <a:gd name="connsiteY47" fmla="*/ 80774 h 89636"/>
                  <a:gd name="connsiteX48" fmla="*/ 25091 w 25643"/>
                  <a:gd name="connsiteY48" fmla="*/ 85606 h 89636"/>
                  <a:gd name="connsiteX49" fmla="*/ 23902 w 25643"/>
                  <a:gd name="connsiteY49" fmla="*/ 89614 h 8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643" h="89636">
                    <a:moveTo>
                      <a:pt x="23856" y="89637"/>
                    </a:moveTo>
                    <a:cubicBezTo>
                      <a:pt x="23856" y="89637"/>
                      <a:pt x="23856" y="88126"/>
                      <a:pt x="23559" y="85561"/>
                    </a:cubicBezTo>
                    <a:cubicBezTo>
                      <a:pt x="23238" y="83041"/>
                      <a:pt x="22552" y="79423"/>
                      <a:pt x="20860" y="75690"/>
                    </a:cubicBezTo>
                    <a:cubicBezTo>
                      <a:pt x="19991" y="73858"/>
                      <a:pt x="18848" y="72003"/>
                      <a:pt x="17407" y="70308"/>
                    </a:cubicBezTo>
                    <a:cubicBezTo>
                      <a:pt x="17041" y="69896"/>
                      <a:pt x="16653" y="69506"/>
                      <a:pt x="16264" y="69071"/>
                    </a:cubicBezTo>
                    <a:cubicBezTo>
                      <a:pt x="15807" y="68544"/>
                      <a:pt x="15326" y="68018"/>
                      <a:pt x="14869" y="67468"/>
                    </a:cubicBezTo>
                    <a:cubicBezTo>
                      <a:pt x="14435" y="67010"/>
                      <a:pt x="13977" y="66369"/>
                      <a:pt x="13543" y="65728"/>
                    </a:cubicBezTo>
                    <a:cubicBezTo>
                      <a:pt x="13108" y="65086"/>
                      <a:pt x="12651" y="64468"/>
                      <a:pt x="12216" y="63804"/>
                    </a:cubicBezTo>
                    <a:cubicBezTo>
                      <a:pt x="10661" y="61331"/>
                      <a:pt x="9198" y="58697"/>
                      <a:pt x="7940" y="55949"/>
                    </a:cubicBezTo>
                    <a:cubicBezTo>
                      <a:pt x="6659" y="53223"/>
                      <a:pt x="5539" y="50338"/>
                      <a:pt x="4533" y="47475"/>
                    </a:cubicBezTo>
                    <a:cubicBezTo>
                      <a:pt x="4075" y="46009"/>
                      <a:pt x="3595" y="44544"/>
                      <a:pt x="3138" y="43124"/>
                    </a:cubicBezTo>
                    <a:cubicBezTo>
                      <a:pt x="2749" y="41635"/>
                      <a:pt x="2383" y="40169"/>
                      <a:pt x="2017" y="38704"/>
                    </a:cubicBezTo>
                    <a:cubicBezTo>
                      <a:pt x="1354" y="35750"/>
                      <a:pt x="805" y="32864"/>
                      <a:pt x="508" y="29978"/>
                    </a:cubicBezTo>
                    <a:cubicBezTo>
                      <a:pt x="325" y="28535"/>
                      <a:pt x="165" y="27138"/>
                      <a:pt x="142" y="25742"/>
                    </a:cubicBezTo>
                    <a:cubicBezTo>
                      <a:pt x="96" y="24345"/>
                      <a:pt x="-64" y="22993"/>
                      <a:pt x="28" y="21642"/>
                    </a:cubicBezTo>
                    <a:cubicBezTo>
                      <a:pt x="73" y="20337"/>
                      <a:pt x="119" y="19008"/>
                      <a:pt x="165" y="17795"/>
                    </a:cubicBezTo>
                    <a:cubicBezTo>
                      <a:pt x="302" y="16558"/>
                      <a:pt x="485" y="15321"/>
                      <a:pt x="645" y="14176"/>
                    </a:cubicBezTo>
                    <a:cubicBezTo>
                      <a:pt x="851" y="11886"/>
                      <a:pt x="1629" y="9825"/>
                      <a:pt x="2040" y="8016"/>
                    </a:cubicBezTo>
                    <a:cubicBezTo>
                      <a:pt x="2703" y="6229"/>
                      <a:pt x="3344" y="4718"/>
                      <a:pt x="3915" y="3527"/>
                    </a:cubicBezTo>
                    <a:cubicBezTo>
                      <a:pt x="5310" y="1191"/>
                      <a:pt x="6179" y="0"/>
                      <a:pt x="6179" y="0"/>
                    </a:cubicBezTo>
                    <a:cubicBezTo>
                      <a:pt x="6179" y="0"/>
                      <a:pt x="5905" y="1558"/>
                      <a:pt x="5356" y="4008"/>
                    </a:cubicBezTo>
                    <a:cubicBezTo>
                      <a:pt x="5219" y="5267"/>
                      <a:pt x="5081" y="6802"/>
                      <a:pt x="4898" y="8565"/>
                    </a:cubicBezTo>
                    <a:cubicBezTo>
                      <a:pt x="4898" y="9459"/>
                      <a:pt x="4898" y="10375"/>
                      <a:pt x="4898" y="11382"/>
                    </a:cubicBezTo>
                    <a:cubicBezTo>
                      <a:pt x="4898" y="11863"/>
                      <a:pt x="4898" y="12344"/>
                      <a:pt x="4898" y="12871"/>
                    </a:cubicBezTo>
                    <a:cubicBezTo>
                      <a:pt x="4922" y="13375"/>
                      <a:pt x="4967" y="13902"/>
                      <a:pt x="4990" y="14428"/>
                    </a:cubicBezTo>
                    <a:cubicBezTo>
                      <a:pt x="5081" y="15528"/>
                      <a:pt x="5127" y="16604"/>
                      <a:pt x="5241" y="17749"/>
                    </a:cubicBezTo>
                    <a:cubicBezTo>
                      <a:pt x="5402" y="18894"/>
                      <a:pt x="5562" y="20085"/>
                      <a:pt x="5722" y="21276"/>
                    </a:cubicBezTo>
                    <a:cubicBezTo>
                      <a:pt x="5836" y="22490"/>
                      <a:pt x="6133" y="23726"/>
                      <a:pt x="6362" y="24986"/>
                    </a:cubicBezTo>
                    <a:cubicBezTo>
                      <a:pt x="6454" y="25604"/>
                      <a:pt x="6591" y="26268"/>
                      <a:pt x="6705" y="26886"/>
                    </a:cubicBezTo>
                    <a:cubicBezTo>
                      <a:pt x="6865" y="27528"/>
                      <a:pt x="7002" y="28192"/>
                      <a:pt x="7162" y="28856"/>
                    </a:cubicBezTo>
                    <a:cubicBezTo>
                      <a:pt x="7689" y="31490"/>
                      <a:pt x="8443" y="34124"/>
                      <a:pt x="9152" y="36849"/>
                    </a:cubicBezTo>
                    <a:cubicBezTo>
                      <a:pt x="9564" y="38177"/>
                      <a:pt x="9998" y="39551"/>
                      <a:pt x="10364" y="40902"/>
                    </a:cubicBezTo>
                    <a:cubicBezTo>
                      <a:pt x="10798" y="42299"/>
                      <a:pt x="11256" y="43628"/>
                      <a:pt x="11713" y="44979"/>
                    </a:cubicBezTo>
                    <a:cubicBezTo>
                      <a:pt x="12628" y="47681"/>
                      <a:pt x="13634" y="50361"/>
                      <a:pt x="14686" y="52948"/>
                    </a:cubicBezTo>
                    <a:cubicBezTo>
                      <a:pt x="15189" y="54277"/>
                      <a:pt x="15807" y="55491"/>
                      <a:pt x="16310" y="56773"/>
                    </a:cubicBezTo>
                    <a:cubicBezTo>
                      <a:pt x="16858" y="58033"/>
                      <a:pt x="17499" y="59178"/>
                      <a:pt x="18025" y="60392"/>
                    </a:cubicBezTo>
                    <a:cubicBezTo>
                      <a:pt x="18322" y="60941"/>
                      <a:pt x="18596" y="61445"/>
                      <a:pt x="18894" y="61972"/>
                    </a:cubicBezTo>
                    <a:cubicBezTo>
                      <a:pt x="19168" y="62476"/>
                      <a:pt x="19420" y="63003"/>
                      <a:pt x="19831" y="63575"/>
                    </a:cubicBezTo>
                    <a:lnTo>
                      <a:pt x="20380" y="64422"/>
                    </a:lnTo>
                    <a:lnTo>
                      <a:pt x="20654" y="64835"/>
                    </a:lnTo>
                    <a:lnTo>
                      <a:pt x="20792" y="65041"/>
                    </a:lnTo>
                    <a:lnTo>
                      <a:pt x="20860" y="65155"/>
                    </a:lnTo>
                    <a:cubicBezTo>
                      <a:pt x="20654" y="64903"/>
                      <a:pt x="20814" y="65086"/>
                      <a:pt x="20769" y="65041"/>
                    </a:cubicBezTo>
                    <a:lnTo>
                      <a:pt x="20769" y="65086"/>
                    </a:lnTo>
                    <a:cubicBezTo>
                      <a:pt x="20769" y="65086"/>
                      <a:pt x="20837" y="65155"/>
                      <a:pt x="20837" y="65155"/>
                    </a:cubicBezTo>
                    <a:cubicBezTo>
                      <a:pt x="21249" y="65751"/>
                      <a:pt x="21661" y="66369"/>
                      <a:pt x="22072" y="66964"/>
                    </a:cubicBezTo>
                    <a:cubicBezTo>
                      <a:pt x="23581" y="69415"/>
                      <a:pt x="24473" y="71980"/>
                      <a:pt x="25022" y="74316"/>
                    </a:cubicBezTo>
                    <a:cubicBezTo>
                      <a:pt x="25617" y="76675"/>
                      <a:pt x="25663" y="78873"/>
                      <a:pt x="25639" y="80774"/>
                    </a:cubicBezTo>
                    <a:cubicBezTo>
                      <a:pt x="25639" y="82675"/>
                      <a:pt x="25365" y="84301"/>
                      <a:pt x="25091" y="85606"/>
                    </a:cubicBezTo>
                    <a:cubicBezTo>
                      <a:pt x="24565" y="88240"/>
                      <a:pt x="23902" y="89614"/>
                      <a:pt x="23902" y="896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7" name="Freeform: Shape 2155">
                <a:extLst>
                  <a:ext uri="{FF2B5EF4-FFF2-40B4-BE49-F238E27FC236}">
                    <a16:creationId xmlns:a16="http://schemas.microsoft.com/office/drawing/2014/main" id="{8666F54F-6B2A-11DB-317B-0143BFA28C6F}"/>
                  </a:ext>
                </a:extLst>
              </p:cNvPr>
              <p:cNvSpPr/>
              <p:nvPr/>
            </p:nvSpPr>
            <p:spPr>
              <a:xfrm>
                <a:off x="4246097" y="3832590"/>
                <a:ext cx="35947" cy="74979"/>
              </a:xfrm>
              <a:custGeom>
                <a:avLst/>
                <a:gdLst>
                  <a:gd name="connsiteX0" fmla="*/ 6998 w 35947"/>
                  <a:gd name="connsiteY0" fmla="*/ 74957 h 74979"/>
                  <a:gd name="connsiteX1" fmla="*/ 6243 w 35947"/>
                  <a:gd name="connsiteY1" fmla="*/ 74316 h 74979"/>
                  <a:gd name="connsiteX2" fmla="*/ 4368 w 35947"/>
                  <a:gd name="connsiteY2" fmla="*/ 72232 h 74979"/>
                  <a:gd name="connsiteX3" fmla="*/ 2058 w 35947"/>
                  <a:gd name="connsiteY3" fmla="*/ 68430 h 74979"/>
                  <a:gd name="connsiteX4" fmla="*/ 274 w 35947"/>
                  <a:gd name="connsiteY4" fmla="*/ 62773 h 74979"/>
                  <a:gd name="connsiteX5" fmla="*/ 0 w 35947"/>
                  <a:gd name="connsiteY5" fmla="*/ 59315 h 74979"/>
                  <a:gd name="connsiteX6" fmla="*/ 343 w 35947"/>
                  <a:gd name="connsiteY6" fmla="*/ 55559 h 74979"/>
                  <a:gd name="connsiteX7" fmla="*/ 732 w 35947"/>
                  <a:gd name="connsiteY7" fmla="*/ 53635 h 74979"/>
                  <a:gd name="connsiteX8" fmla="*/ 1349 w 35947"/>
                  <a:gd name="connsiteY8" fmla="*/ 51712 h 74979"/>
                  <a:gd name="connsiteX9" fmla="*/ 2996 w 35947"/>
                  <a:gd name="connsiteY9" fmla="*/ 47933 h 74979"/>
                  <a:gd name="connsiteX10" fmla="*/ 5191 w 35947"/>
                  <a:gd name="connsiteY10" fmla="*/ 44338 h 74979"/>
                  <a:gd name="connsiteX11" fmla="*/ 7409 w 35947"/>
                  <a:gd name="connsiteY11" fmla="*/ 41131 h 74979"/>
                  <a:gd name="connsiteX12" fmla="*/ 9742 w 35947"/>
                  <a:gd name="connsiteY12" fmla="*/ 37925 h 74979"/>
                  <a:gd name="connsiteX13" fmla="*/ 11982 w 35947"/>
                  <a:gd name="connsiteY13" fmla="*/ 34719 h 74979"/>
                  <a:gd name="connsiteX14" fmla="*/ 16465 w 35947"/>
                  <a:gd name="connsiteY14" fmla="*/ 28375 h 74979"/>
                  <a:gd name="connsiteX15" fmla="*/ 20787 w 35947"/>
                  <a:gd name="connsiteY15" fmla="*/ 22146 h 74979"/>
                  <a:gd name="connsiteX16" fmla="*/ 24834 w 35947"/>
                  <a:gd name="connsiteY16" fmla="*/ 16329 h 74979"/>
                  <a:gd name="connsiteX17" fmla="*/ 28447 w 35947"/>
                  <a:gd name="connsiteY17" fmla="*/ 11062 h 74979"/>
                  <a:gd name="connsiteX18" fmla="*/ 31512 w 35947"/>
                  <a:gd name="connsiteY18" fmla="*/ 6596 h 74979"/>
                  <a:gd name="connsiteX19" fmla="*/ 33867 w 35947"/>
                  <a:gd name="connsiteY19" fmla="*/ 3092 h 74979"/>
                  <a:gd name="connsiteX20" fmla="*/ 35948 w 35947"/>
                  <a:gd name="connsiteY20" fmla="*/ 0 h 74979"/>
                  <a:gd name="connsiteX21" fmla="*/ 35262 w 35947"/>
                  <a:gd name="connsiteY21" fmla="*/ 3687 h 74979"/>
                  <a:gd name="connsiteX22" fmla="*/ 34164 w 35947"/>
                  <a:gd name="connsiteY22" fmla="*/ 7832 h 74979"/>
                  <a:gd name="connsiteX23" fmla="*/ 32358 w 35947"/>
                  <a:gd name="connsiteY23" fmla="*/ 13123 h 74979"/>
                  <a:gd name="connsiteX24" fmla="*/ 29820 w 35947"/>
                  <a:gd name="connsiteY24" fmla="*/ 19169 h 74979"/>
                  <a:gd name="connsiteX25" fmla="*/ 26526 w 35947"/>
                  <a:gd name="connsiteY25" fmla="*/ 25719 h 74979"/>
                  <a:gd name="connsiteX26" fmla="*/ 22593 w 35947"/>
                  <a:gd name="connsiteY26" fmla="*/ 32498 h 74979"/>
                  <a:gd name="connsiteX27" fmla="*/ 18111 w 35947"/>
                  <a:gd name="connsiteY27" fmla="*/ 39230 h 74979"/>
                  <a:gd name="connsiteX28" fmla="*/ 15710 w 35947"/>
                  <a:gd name="connsiteY28" fmla="*/ 42529 h 74979"/>
                  <a:gd name="connsiteX29" fmla="*/ 13240 w 35947"/>
                  <a:gd name="connsiteY29" fmla="*/ 45620 h 74979"/>
                  <a:gd name="connsiteX30" fmla="*/ 10794 w 35947"/>
                  <a:gd name="connsiteY30" fmla="*/ 48666 h 74979"/>
                  <a:gd name="connsiteX31" fmla="*/ 8758 w 35947"/>
                  <a:gd name="connsiteY31" fmla="*/ 51368 h 74979"/>
                  <a:gd name="connsiteX32" fmla="*/ 7112 w 35947"/>
                  <a:gd name="connsiteY32" fmla="*/ 54139 h 74979"/>
                  <a:gd name="connsiteX33" fmla="*/ 6403 w 35947"/>
                  <a:gd name="connsiteY33" fmla="*/ 55536 h 74979"/>
                  <a:gd name="connsiteX34" fmla="*/ 5877 w 35947"/>
                  <a:gd name="connsiteY34" fmla="*/ 56956 h 74979"/>
                  <a:gd name="connsiteX35" fmla="*/ 4665 w 35947"/>
                  <a:gd name="connsiteY35" fmla="*/ 62544 h 74979"/>
                  <a:gd name="connsiteX36" fmla="*/ 4825 w 35947"/>
                  <a:gd name="connsiteY36" fmla="*/ 67560 h 74979"/>
                  <a:gd name="connsiteX37" fmla="*/ 5717 w 35947"/>
                  <a:gd name="connsiteY37" fmla="*/ 71522 h 74979"/>
                  <a:gd name="connsiteX38" fmla="*/ 7020 w 35947"/>
                  <a:gd name="connsiteY38" fmla="*/ 74980 h 7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947" h="74979">
                    <a:moveTo>
                      <a:pt x="6998" y="74957"/>
                    </a:moveTo>
                    <a:cubicBezTo>
                      <a:pt x="6998" y="74957"/>
                      <a:pt x="6723" y="74774"/>
                      <a:pt x="6243" y="74316"/>
                    </a:cubicBezTo>
                    <a:cubicBezTo>
                      <a:pt x="5785" y="73881"/>
                      <a:pt x="5099" y="73217"/>
                      <a:pt x="4368" y="72232"/>
                    </a:cubicBezTo>
                    <a:cubicBezTo>
                      <a:pt x="3613" y="71270"/>
                      <a:pt x="2790" y="70010"/>
                      <a:pt x="2058" y="68430"/>
                    </a:cubicBezTo>
                    <a:cubicBezTo>
                      <a:pt x="1326" y="66850"/>
                      <a:pt x="617" y="64949"/>
                      <a:pt x="274" y="62773"/>
                    </a:cubicBezTo>
                    <a:cubicBezTo>
                      <a:pt x="68" y="61674"/>
                      <a:pt x="46" y="60506"/>
                      <a:pt x="0" y="59315"/>
                    </a:cubicBezTo>
                    <a:cubicBezTo>
                      <a:pt x="68" y="58101"/>
                      <a:pt x="68" y="56796"/>
                      <a:pt x="343" y="55559"/>
                    </a:cubicBezTo>
                    <a:cubicBezTo>
                      <a:pt x="457" y="54918"/>
                      <a:pt x="595" y="54277"/>
                      <a:pt x="732" y="53635"/>
                    </a:cubicBezTo>
                    <a:cubicBezTo>
                      <a:pt x="938" y="52994"/>
                      <a:pt x="1143" y="52376"/>
                      <a:pt x="1349" y="51712"/>
                    </a:cubicBezTo>
                    <a:cubicBezTo>
                      <a:pt x="1715" y="50407"/>
                      <a:pt x="2401" y="49193"/>
                      <a:pt x="2996" y="47933"/>
                    </a:cubicBezTo>
                    <a:cubicBezTo>
                      <a:pt x="3567" y="46651"/>
                      <a:pt x="4436" y="45551"/>
                      <a:pt x="5191" y="44338"/>
                    </a:cubicBezTo>
                    <a:cubicBezTo>
                      <a:pt x="5900" y="43261"/>
                      <a:pt x="6655" y="42208"/>
                      <a:pt x="7409" y="41131"/>
                    </a:cubicBezTo>
                    <a:cubicBezTo>
                      <a:pt x="8164" y="40078"/>
                      <a:pt x="8964" y="39002"/>
                      <a:pt x="9742" y="37925"/>
                    </a:cubicBezTo>
                    <a:lnTo>
                      <a:pt x="11982" y="34719"/>
                    </a:lnTo>
                    <a:cubicBezTo>
                      <a:pt x="13515" y="32658"/>
                      <a:pt x="14978" y="30482"/>
                      <a:pt x="16465" y="28375"/>
                    </a:cubicBezTo>
                    <a:cubicBezTo>
                      <a:pt x="17951" y="26268"/>
                      <a:pt x="19392" y="24207"/>
                      <a:pt x="20787" y="22146"/>
                    </a:cubicBezTo>
                    <a:cubicBezTo>
                      <a:pt x="22227" y="20154"/>
                      <a:pt x="23531" y="18161"/>
                      <a:pt x="24834" y="16329"/>
                    </a:cubicBezTo>
                    <a:cubicBezTo>
                      <a:pt x="26161" y="14497"/>
                      <a:pt x="27304" y="12711"/>
                      <a:pt x="28447" y="11062"/>
                    </a:cubicBezTo>
                    <a:cubicBezTo>
                      <a:pt x="29591" y="9459"/>
                      <a:pt x="30597" y="7924"/>
                      <a:pt x="31512" y="6596"/>
                    </a:cubicBezTo>
                    <a:cubicBezTo>
                      <a:pt x="32426" y="5245"/>
                      <a:pt x="33272" y="4077"/>
                      <a:pt x="33867" y="3092"/>
                    </a:cubicBezTo>
                    <a:cubicBezTo>
                      <a:pt x="35147" y="1122"/>
                      <a:pt x="35948" y="0"/>
                      <a:pt x="35948" y="0"/>
                    </a:cubicBezTo>
                    <a:cubicBezTo>
                      <a:pt x="35948" y="0"/>
                      <a:pt x="35765" y="1328"/>
                      <a:pt x="35262" y="3687"/>
                    </a:cubicBezTo>
                    <a:cubicBezTo>
                      <a:pt x="35033" y="4855"/>
                      <a:pt x="34667" y="6275"/>
                      <a:pt x="34164" y="7832"/>
                    </a:cubicBezTo>
                    <a:cubicBezTo>
                      <a:pt x="33684" y="9436"/>
                      <a:pt x="33135" y="11222"/>
                      <a:pt x="32358" y="13123"/>
                    </a:cubicBezTo>
                    <a:cubicBezTo>
                      <a:pt x="31626" y="15001"/>
                      <a:pt x="30826" y="17085"/>
                      <a:pt x="29820" y="19169"/>
                    </a:cubicBezTo>
                    <a:cubicBezTo>
                      <a:pt x="28813" y="21276"/>
                      <a:pt x="27784" y="23520"/>
                      <a:pt x="26526" y="25719"/>
                    </a:cubicBezTo>
                    <a:cubicBezTo>
                      <a:pt x="25314" y="27963"/>
                      <a:pt x="24034" y="30253"/>
                      <a:pt x="22593" y="32498"/>
                    </a:cubicBezTo>
                    <a:cubicBezTo>
                      <a:pt x="21221" y="34765"/>
                      <a:pt x="19712" y="37009"/>
                      <a:pt x="18111" y="39230"/>
                    </a:cubicBezTo>
                    <a:lnTo>
                      <a:pt x="15710" y="42529"/>
                    </a:lnTo>
                    <a:cubicBezTo>
                      <a:pt x="14887" y="43559"/>
                      <a:pt x="14063" y="44590"/>
                      <a:pt x="13240" y="45620"/>
                    </a:cubicBezTo>
                    <a:cubicBezTo>
                      <a:pt x="12417" y="46651"/>
                      <a:pt x="11594" y="47681"/>
                      <a:pt x="10794" y="48666"/>
                    </a:cubicBezTo>
                    <a:cubicBezTo>
                      <a:pt x="10130" y="49605"/>
                      <a:pt x="9330" y="50452"/>
                      <a:pt x="8758" y="51368"/>
                    </a:cubicBezTo>
                    <a:cubicBezTo>
                      <a:pt x="8186" y="52307"/>
                      <a:pt x="7523" y="53178"/>
                      <a:pt x="7112" y="54139"/>
                    </a:cubicBezTo>
                    <a:cubicBezTo>
                      <a:pt x="6883" y="54621"/>
                      <a:pt x="6631" y="55078"/>
                      <a:pt x="6403" y="55536"/>
                    </a:cubicBezTo>
                    <a:cubicBezTo>
                      <a:pt x="6243" y="56017"/>
                      <a:pt x="6060" y="56498"/>
                      <a:pt x="5877" y="56956"/>
                    </a:cubicBezTo>
                    <a:cubicBezTo>
                      <a:pt x="5168" y="58834"/>
                      <a:pt x="4802" y="60712"/>
                      <a:pt x="4665" y="62544"/>
                    </a:cubicBezTo>
                    <a:cubicBezTo>
                      <a:pt x="4528" y="64331"/>
                      <a:pt x="4619" y="66048"/>
                      <a:pt x="4825" y="67560"/>
                    </a:cubicBezTo>
                    <a:cubicBezTo>
                      <a:pt x="5077" y="69071"/>
                      <a:pt x="5374" y="70445"/>
                      <a:pt x="5717" y="71522"/>
                    </a:cubicBezTo>
                    <a:cubicBezTo>
                      <a:pt x="6403" y="73766"/>
                      <a:pt x="7020" y="74980"/>
                      <a:pt x="7020" y="7498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8" name="Freeform: Shape 2156">
                <a:extLst>
                  <a:ext uri="{FF2B5EF4-FFF2-40B4-BE49-F238E27FC236}">
                    <a16:creationId xmlns:a16="http://schemas.microsoft.com/office/drawing/2014/main" id="{6BE42035-157C-8F2B-B1EA-9C47157B27CD}"/>
                  </a:ext>
                </a:extLst>
              </p:cNvPr>
              <p:cNvSpPr/>
              <p:nvPr/>
            </p:nvSpPr>
            <p:spPr>
              <a:xfrm>
                <a:off x="4557578" y="3550122"/>
                <a:ext cx="143252" cy="558639"/>
              </a:xfrm>
              <a:custGeom>
                <a:avLst/>
                <a:gdLst>
                  <a:gd name="connsiteX0" fmla="*/ 3865 w 143252"/>
                  <a:gd name="connsiteY0" fmla="*/ 0 h 558639"/>
                  <a:gd name="connsiteX1" fmla="*/ 2081 w 143252"/>
                  <a:gd name="connsiteY1" fmla="*/ 6871 h 558639"/>
                  <a:gd name="connsiteX2" fmla="*/ 2973 w 143252"/>
                  <a:gd name="connsiteY2" fmla="*/ 26566 h 558639"/>
                  <a:gd name="connsiteX3" fmla="*/ 5031 w 143252"/>
                  <a:gd name="connsiteY3" fmla="*/ 32933 h 558639"/>
                  <a:gd name="connsiteX4" fmla="*/ 8119 w 143252"/>
                  <a:gd name="connsiteY4" fmla="*/ 39551 h 558639"/>
                  <a:gd name="connsiteX5" fmla="*/ 17860 w 143252"/>
                  <a:gd name="connsiteY5" fmla="*/ 52743 h 558639"/>
                  <a:gd name="connsiteX6" fmla="*/ 20947 w 143252"/>
                  <a:gd name="connsiteY6" fmla="*/ 55995 h 558639"/>
                  <a:gd name="connsiteX7" fmla="*/ 24332 w 143252"/>
                  <a:gd name="connsiteY7" fmla="*/ 59292 h 558639"/>
                  <a:gd name="connsiteX8" fmla="*/ 31443 w 143252"/>
                  <a:gd name="connsiteY8" fmla="*/ 66163 h 558639"/>
                  <a:gd name="connsiteX9" fmla="*/ 46673 w 143252"/>
                  <a:gd name="connsiteY9" fmla="*/ 81095 h 558639"/>
                  <a:gd name="connsiteX10" fmla="*/ 79054 w 143252"/>
                  <a:gd name="connsiteY10" fmla="*/ 117050 h 558639"/>
                  <a:gd name="connsiteX11" fmla="*/ 94398 w 143252"/>
                  <a:gd name="connsiteY11" fmla="*/ 138875 h 558639"/>
                  <a:gd name="connsiteX12" fmla="*/ 107090 w 143252"/>
                  <a:gd name="connsiteY12" fmla="*/ 164021 h 558639"/>
                  <a:gd name="connsiteX13" fmla="*/ 109514 w 143252"/>
                  <a:gd name="connsiteY13" fmla="*/ 170892 h 558639"/>
                  <a:gd name="connsiteX14" fmla="*/ 110109 w 143252"/>
                  <a:gd name="connsiteY14" fmla="*/ 172633 h 558639"/>
                  <a:gd name="connsiteX15" fmla="*/ 110269 w 143252"/>
                  <a:gd name="connsiteY15" fmla="*/ 173068 h 558639"/>
                  <a:gd name="connsiteX16" fmla="*/ 110429 w 143252"/>
                  <a:gd name="connsiteY16" fmla="*/ 173571 h 558639"/>
                  <a:gd name="connsiteX17" fmla="*/ 110680 w 143252"/>
                  <a:gd name="connsiteY17" fmla="*/ 174373 h 558639"/>
                  <a:gd name="connsiteX18" fmla="*/ 111686 w 143252"/>
                  <a:gd name="connsiteY18" fmla="*/ 177785 h 558639"/>
                  <a:gd name="connsiteX19" fmla="*/ 115482 w 143252"/>
                  <a:gd name="connsiteY19" fmla="*/ 191824 h 558639"/>
                  <a:gd name="connsiteX20" fmla="*/ 120056 w 143252"/>
                  <a:gd name="connsiteY20" fmla="*/ 221390 h 558639"/>
                  <a:gd name="connsiteX21" fmla="*/ 118684 w 143252"/>
                  <a:gd name="connsiteY21" fmla="*/ 251872 h 558639"/>
                  <a:gd name="connsiteX22" fmla="*/ 113058 w 143252"/>
                  <a:gd name="connsiteY22" fmla="*/ 281530 h 558639"/>
                  <a:gd name="connsiteX23" fmla="*/ 106701 w 143252"/>
                  <a:gd name="connsiteY23" fmla="*/ 310294 h 558639"/>
                  <a:gd name="connsiteX24" fmla="*/ 103935 w 143252"/>
                  <a:gd name="connsiteY24" fmla="*/ 338555 h 558639"/>
                  <a:gd name="connsiteX25" fmla="*/ 107845 w 143252"/>
                  <a:gd name="connsiteY25" fmla="*/ 365602 h 558639"/>
                  <a:gd name="connsiteX26" fmla="*/ 109994 w 143252"/>
                  <a:gd name="connsiteY26" fmla="*/ 372014 h 558639"/>
                  <a:gd name="connsiteX27" fmla="*/ 112578 w 143252"/>
                  <a:gd name="connsiteY27" fmla="*/ 378243 h 558639"/>
                  <a:gd name="connsiteX28" fmla="*/ 115620 w 143252"/>
                  <a:gd name="connsiteY28" fmla="*/ 384221 h 558639"/>
                  <a:gd name="connsiteX29" fmla="*/ 119004 w 143252"/>
                  <a:gd name="connsiteY29" fmla="*/ 389992 h 558639"/>
                  <a:gd name="connsiteX30" fmla="*/ 120742 w 143252"/>
                  <a:gd name="connsiteY30" fmla="*/ 392855 h 558639"/>
                  <a:gd name="connsiteX31" fmla="*/ 122663 w 143252"/>
                  <a:gd name="connsiteY31" fmla="*/ 395603 h 558639"/>
                  <a:gd name="connsiteX32" fmla="*/ 126528 w 143252"/>
                  <a:gd name="connsiteY32" fmla="*/ 401007 h 558639"/>
                  <a:gd name="connsiteX33" fmla="*/ 134875 w 143252"/>
                  <a:gd name="connsiteY33" fmla="*/ 411542 h 558639"/>
                  <a:gd name="connsiteX34" fmla="*/ 136978 w 143252"/>
                  <a:gd name="connsiteY34" fmla="*/ 414519 h 558639"/>
                  <a:gd name="connsiteX35" fmla="*/ 138945 w 143252"/>
                  <a:gd name="connsiteY35" fmla="*/ 417657 h 558639"/>
                  <a:gd name="connsiteX36" fmla="*/ 142055 w 143252"/>
                  <a:gd name="connsiteY36" fmla="*/ 424504 h 558639"/>
                  <a:gd name="connsiteX37" fmla="*/ 142992 w 143252"/>
                  <a:gd name="connsiteY37" fmla="*/ 428375 h 558639"/>
                  <a:gd name="connsiteX38" fmla="*/ 143244 w 143252"/>
                  <a:gd name="connsiteY38" fmla="*/ 430390 h 558639"/>
                  <a:gd name="connsiteX39" fmla="*/ 143198 w 143252"/>
                  <a:gd name="connsiteY39" fmla="*/ 432497 h 558639"/>
                  <a:gd name="connsiteX40" fmla="*/ 142558 w 143252"/>
                  <a:gd name="connsiteY40" fmla="*/ 436665 h 558639"/>
                  <a:gd name="connsiteX41" fmla="*/ 141849 w 143252"/>
                  <a:gd name="connsiteY41" fmla="*/ 438612 h 558639"/>
                  <a:gd name="connsiteX42" fmla="*/ 140980 w 143252"/>
                  <a:gd name="connsiteY42" fmla="*/ 440467 h 558639"/>
                  <a:gd name="connsiteX43" fmla="*/ 131101 w 143252"/>
                  <a:gd name="connsiteY43" fmla="*/ 450864 h 558639"/>
                  <a:gd name="connsiteX44" fmla="*/ 120422 w 143252"/>
                  <a:gd name="connsiteY44" fmla="*/ 457528 h 558639"/>
                  <a:gd name="connsiteX45" fmla="*/ 101099 w 143252"/>
                  <a:gd name="connsiteY45" fmla="*/ 469437 h 558639"/>
                  <a:gd name="connsiteX46" fmla="*/ 87378 w 143252"/>
                  <a:gd name="connsiteY46" fmla="*/ 483980 h 558639"/>
                  <a:gd name="connsiteX47" fmla="*/ 83559 w 143252"/>
                  <a:gd name="connsiteY47" fmla="*/ 492385 h 558639"/>
                  <a:gd name="connsiteX48" fmla="*/ 83468 w 143252"/>
                  <a:gd name="connsiteY48" fmla="*/ 492660 h 558639"/>
                  <a:gd name="connsiteX49" fmla="*/ 83445 w 143252"/>
                  <a:gd name="connsiteY49" fmla="*/ 492706 h 558639"/>
                  <a:gd name="connsiteX50" fmla="*/ 83445 w 143252"/>
                  <a:gd name="connsiteY50" fmla="*/ 492866 h 558639"/>
                  <a:gd name="connsiteX51" fmla="*/ 83262 w 143252"/>
                  <a:gd name="connsiteY51" fmla="*/ 493438 h 558639"/>
                  <a:gd name="connsiteX52" fmla="*/ 82965 w 143252"/>
                  <a:gd name="connsiteY52" fmla="*/ 494584 h 558639"/>
                  <a:gd name="connsiteX53" fmla="*/ 82370 w 143252"/>
                  <a:gd name="connsiteY53" fmla="*/ 496873 h 558639"/>
                  <a:gd name="connsiteX54" fmla="*/ 81570 w 143252"/>
                  <a:gd name="connsiteY54" fmla="*/ 501179 h 558639"/>
                  <a:gd name="connsiteX55" fmla="*/ 81821 w 143252"/>
                  <a:gd name="connsiteY55" fmla="*/ 517416 h 558639"/>
                  <a:gd name="connsiteX56" fmla="*/ 84337 w 143252"/>
                  <a:gd name="connsiteY56" fmla="*/ 531638 h 558639"/>
                  <a:gd name="connsiteX57" fmla="*/ 82759 w 143252"/>
                  <a:gd name="connsiteY57" fmla="*/ 551883 h 558639"/>
                  <a:gd name="connsiteX58" fmla="*/ 81844 w 143252"/>
                  <a:gd name="connsiteY58" fmla="*/ 554815 h 558639"/>
                  <a:gd name="connsiteX59" fmla="*/ 81089 w 143252"/>
                  <a:gd name="connsiteY59" fmla="*/ 556922 h 558639"/>
                  <a:gd name="connsiteX60" fmla="*/ 80495 w 143252"/>
                  <a:gd name="connsiteY60" fmla="*/ 558639 h 558639"/>
                  <a:gd name="connsiteX61" fmla="*/ 80952 w 143252"/>
                  <a:gd name="connsiteY61" fmla="*/ 556876 h 558639"/>
                  <a:gd name="connsiteX62" fmla="*/ 81501 w 143252"/>
                  <a:gd name="connsiteY62" fmla="*/ 554723 h 558639"/>
                  <a:gd name="connsiteX63" fmla="*/ 82141 w 143252"/>
                  <a:gd name="connsiteY63" fmla="*/ 551723 h 558639"/>
                  <a:gd name="connsiteX64" fmla="*/ 82759 w 143252"/>
                  <a:gd name="connsiteY64" fmla="*/ 547921 h 558639"/>
                  <a:gd name="connsiteX65" fmla="*/ 83102 w 143252"/>
                  <a:gd name="connsiteY65" fmla="*/ 543295 h 558639"/>
                  <a:gd name="connsiteX66" fmla="*/ 82096 w 143252"/>
                  <a:gd name="connsiteY66" fmla="*/ 531982 h 558639"/>
                  <a:gd name="connsiteX67" fmla="*/ 78574 w 143252"/>
                  <a:gd name="connsiteY67" fmla="*/ 518103 h 558639"/>
                  <a:gd name="connsiteX68" fmla="*/ 77225 w 143252"/>
                  <a:gd name="connsiteY68" fmla="*/ 500652 h 558639"/>
                  <a:gd name="connsiteX69" fmla="*/ 77842 w 143252"/>
                  <a:gd name="connsiteY69" fmla="*/ 495866 h 558639"/>
                  <a:gd name="connsiteX70" fmla="*/ 78277 w 143252"/>
                  <a:gd name="connsiteY70" fmla="*/ 493553 h 558639"/>
                  <a:gd name="connsiteX71" fmla="*/ 78506 w 143252"/>
                  <a:gd name="connsiteY71" fmla="*/ 492408 h 558639"/>
                  <a:gd name="connsiteX72" fmla="*/ 78620 w 143252"/>
                  <a:gd name="connsiteY72" fmla="*/ 491789 h 558639"/>
                  <a:gd name="connsiteX73" fmla="*/ 78620 w 143252"/>
                  <a:gd name="connsiteY73" fmla="*/ 491652 h 558639"/>
                  <a:gd name="connsiteX74" fmla="*/ 78711 w 143252"/>
                  <a:gd name="connsiteY74" fmla="*/ 491400 h 558639"/>
                  <a:gd name="connsiteX75" fmla="*/ 78803 w 143252"/>
                  <a:gd name="connsiteY75" fmla="*/ 491102 h 558639"/>
                  <a:gd name="connsiteX76" fmla="*/ 82576 w 143252"/>
                  <a:gd name="connsiteY76" fmla="*/ 481277 h 558639"/>
                  <a:gd name="connsiteX77" fmla="*/ 97051 w 143252"/>
                  <a:gd name="connsiteY77" fmla="*/ 464284 h 558639"/>
                  <a:gd name="connsiteX78" fmla="*/ 116489 w 143252"/>
                  <a:gd name="connsiteY78" fmla="*/ 450979 h 558639"/>
                  <a:gd name="connsiteX79" fmla="*/ 126253 w 143252"/>
                  <a:gd name="connsiteY79" fmla="*/ 444360 h 558639"/>
                  <a:gd name="connsiteX80" fmla="*/ 133411 w 143252"/>
                  <a:gd name="connsiteY80" fmla="*/ 436528 h 558639"/>
                  <a:gd name="connsiteX81" fmla="*/ 133548 w 143252"/>
                  <a:gd name="connsiteY81" fmla="*/ 427413 h 558639"/>
                  <a:gd name="connsiteX82" fmla="*/ 131033 w 143252"/>
                  <a:gd name="connsiteY82" fmla="*/ 422397 h 558639"/>
                  <a:gd name="connsiteX83" fmla="*/ 129409 w 143252"/>
                  <a:gd name="connsiteY83" fmla="*/ 419947 h 558639"/>
                  <a:gd name="connsiteX84" fmla="*/ 127580 w 143252"/>
                  <a:gd name="connsiteY84" fmla="*/ 417519 h 558639"/>
                  <a:gd name="connsiteX85" fmla="*/ 118798 w 143252"/>
                  <a:gd name="connsiteY85" fmla="*/ 407076 h 558639"/>
                  <a:gd name="connsiteX86" fmla="*/ 114545 w 143252"/>
                  <a:gd name="connsiteY86" fmla="*/ 401374 h 558639"/>
                  <a:gd name="connsiteX87" fmla="*/ 112441 w 143252"/>
                  <a:gd name="connsiteY87" fmla="*/ 398488 h 558639"/>
                  <a:gd name="connsiteX88" fmla="*/ 110497 w 143252"/>
                  <a:gd name="connsiteY88" fmla="*/ 395442 h 558639"/>
                  <a:gd name="connsiteX89" fmla="*/ 92889 w 143252"/>
                  <a:gd name="connsiteY89" fmla="*/ 338692 h 558639"/>
                  <a:gd name="connsiteX90" fmla="*/ 101899 w 143252"/>
                  <a:gd name="connsiteY90" fmla="*/ 279010 h 558639"/>
                  <a:gd name="connsiteX91" fmla="*/ 107547 w 143252"/>
                  <a:gd name="connsiteY91" fmla="*/ 250361 h 558639"/>
                  <a:gd name="connsiteX92" fmla="*/ 109011 w 143252"/>
                  <a:gd name="connsiteY92" fmla="*/ 222031 h 558639"/>
                  <a:gd name="connsiteX93" fmla="*/ 105123 w 143252"/>
                  <a:gd name="connsiteY93" fmla="*/ 194251 h 558639"/>
                  <a:gd name="connsiteX94" fmla="*/ 103545 w 143252"/>
                  <a:gd name="connsiteY94" fmla="*/ 187495 h 558639"/>
                  <a:gd name="connsiteX95" fmla="*/ 101762 w 143252"/>
                  <a:gd name="connsiteY95" fmla="*/ 180694 h 558639"/>
                  <a:gd name="connsiteX96" fmla="*/ 100824 w 143252"/>
                  <a:gd name="connsiteY96" fmla="*/ 177281 h 558639"/>
                  <a:gd name="connsiteX97" fmla="*/ 100596 w 143252"/>
                  <a:gd name="connsiteY97" fmla="*/ 176411 h 558639"/>
                  <a:gd name="connsiteX98" fmla="*/ 100504 w 143252"/>
                  <a:gd name="connsiteY98" fmla="*/ 176068 h 558639"/>
                  <a:gd name="connsiteX99" fmla="*/ 100367 w 143252"/>
                  <a:gd name="connsiteY99" fmla="*/ 175633 h 558639"/>
                  <a:gd name="connsiteX100" fmla="*/ 99841 w 143252"/>
                  <a:gd name="connsiteY100" fmla="*/ 174052 h 558639"/>
                  <a:gd name="connsiteX101" fmla="*/ 97737 w 143252"/>
                  <a:gd name="connsiteY101" fmla="*/ 167663 h 558639"/>
                  <a:gd name="connsiteX102" fmla="*/ 86349 w 143252"/>
                  <a:gd name="connsiteY102" fmla="*/ 143731 h 558639"/>
                  <a:gd name="connsiteX103" fmla="*/ 72285 w 143252"/>
                  <a:gd name="connsiteY103" fmla="*/ 122249 h 558639"/>
                  <a:gd name="connsiteX104" fmla="*/ 41940 w 143252"/>
                  <a:gd name="connsiteY104" fmla="*/ 85675 h 558639"/>
                  <a:gd name="connsiteX105" fmla="*/ 14590 w 143252"/>
                  <a:gd name="connsiteY105" fmla="*/ 55651 h 558639"/>
                  <a:gd name="connsiteX106" fmla="*/ 5191 w 143252"/>
                  <a:gd name="connsiteY106" fmla="*/ 41086 h 558639"/>
                  <a:gd name="connsiteX107" fmla="*/ 2447 w 143252"/>
                  <a:gd name="connsiteY107" fmla="*/ 33849 h 558639"/>
                  <a:gd name="connsiteX108" fmla="*/ 755 w 143252"/>
                  <a:gd name="connsiteY108" fmla="*/ 27047 h 558639"/>
                  <a:gd name="connsiteX109" fmla="*/ 138 w 143252"/>
                  <a:gd name="connsiteY109" fmla="*/ 15298 h 558639"/>
                  <a:gd name="connsiteX110" fmla="*/ 1487 w 143252"/>
                  <a:gd name="connsiteY110" fmla="*/ 6756 h 558639"/>
                  <a:gd name="connsiteX111" fmla="*/ 3888 w 143252"/>
                  <a:gd name="connsiteY111" fmla="*/ 23 h 55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3252" h="558639">
                    <a:moveTo>
                      <a:pt x="3865" y="0"/>
                    </a:moveTo>
                    <a:cubicBezTo>
                      <a:pt x="3865" y="0"/>
                      <a:pt x="2859" y="2290"/>
                      <a:pt x="2081" y="6871"/>
                    </a:cubicBezTo>
                    <a:cubicBezTo>
                      <a:pt x="1304" y="11405"/>
                      <a:pt x="961" y="18276"/>
                      <a:pt x="2973" y="26566"/>
                    </a:cubicBezTo>
                    <a:cubicBezTo>
                      <a:pt x="3545" y="28627"/>
                      <a:pt x="4094" y="30757"/>
                      <a:pt x="5031" y="32933"/>
                    </a:cubicBezTo>
                    <a:cubicBezTo>
                      <a:pt x="5786" y="35154"/>
                      <a:pt x="6998" y="37284"/>
                      <a:pt x="8119" y="39551"/>
                    </a:cubicBezTo>
                    <a:cubicBezTo>
                      <a:pt x="10702" y="43925"/>
                      <a:pt x="13767" y="48529"/>
                      <a:pt x="17860" y="52743"/>
                    </a:cubicBezTo>
                    <a:cubicBezTo>
                      <a:pt x="18889" y="53796"/>
                      <a:pt x="19850" y="54918"/>
                      <a:pt x="20947" y="55995"/>
                    </a:cubicBezTo>
                    <a:cubicBezTo>
                      <a:pt x="22068" y="57094"/>
                      <a:pt x="23188" y="58193"/>
                      <a:pt x="24332" y="59292"/>
                    </a:cubicBezTo>
                    <a:cubicBezTo>
                      <a:pt x="26641" y="61537"/>
                      <a:pt x="28997" y="63804"/>
                      <a:pt x="31443" y="66163"/>
                    </a:cubicBezTo>
                    <a:cubicBezTo>
                      <a:pt x="36315" y="70835"/>
                      <a:pt x="41391" y="75827"/>
                      <a:pt x="46673" y="81095"/>
                    </a:cubicBezTo>
                    <a:cubicBezTo>
                      <a:pt x="57193" y="91698"/>
                      <a:pt x="68466" y="103378"/>
                      <a:pt x="79054" y="117050"/>
                    </a:cubicBezTo>
                    <a:cubicBezTo>
                      <a:pt x="84451" y="123783"/>
                      <a:pt x="89528" y="131135"/>
                      <a:pt x="94398" y="138875"/>
                    </a:cubicBezTo>
                    <a:cubicBezTo>
                      <a:pt x="99224" y="146662"/>
                      <a:pt x="103431" y="155136"/>
                      <a:pt x="107090" y="164021"/>
                    </a:cubicBezTo>
                    <a:cubicBezTo>
                      <a:pt x="107890" y="166312"/>
                      <a:pt x="108691" y="168602"/>
                      <a:pt x="109514" y="170892"/>
                    </a:cubicBezTo>
                    <a:lnTo>
                      <a:pt x="110109" y="172633"/>
                    </a:lnTo>
                    <a:lnTo>
                      <a:pt x="110269" y="173068"/>
                    </a:lnTo>
                    <a:lnTo>
                      <a:pt x="110429" y="173571"/>
                    </a:lnTo>
                    <a:lnTo>
                      <a:pt x="110680" y="174373"/>
                    </a:lnTo>
                    <a:lnTo>
                      <a:pt x="111686" y="177785"/>
                    </a:lnTo>
                    <a:cubicBezTo>
                      <a:pt x="113058" y="182228"/>
                      <a:pt x="114316" y="187083"/>
                      <a:pt x="115482" y="191824"/>
                    </a:cubicBezTo>
                    <a:cubicBezTo>
                      <a:pt x="117792" y="201328"/>
                      <a:pt x="119507" y="211245"/>
                      <a:pt x="120056" y="221390"/>
                    </a:cubicBezTo>
                    <a:cubicBezTo>
                      <a:pt x="120651" y="231513"/>
                      <a:pt x="120056" y="241818"/>
                      <a:pt x="118684" y="251872"/>
                    </a:cubicBezTo>
                    <a:cubicBezTo>
                      <a:pt x="117335" y="261949"/>
                      <a:pt x="115254" y="271796"/>
                      <a:pt x="113058" y="281530"/>
                    </a:cubicBezTo>
                    <a:cubicBezTo>
                      <a:pt x="110772" y="291309"/>
                      <a:pt x="108417" y="300813"/>
                      <a:pt x="106701" y="310294"/>
                    </a:cubicBezTo>
                    <a:cubicBezTo>
                      <a:pt x="104986" y="319775"/>
                      <a:pt x="103866" y="329257"/>
                      <a:pt x="103935" y="338555"/>
                    </a:cubicBezTo>
                    <a:cubicBezTo>
                      <a:pt x="104003" y="347853"/>
                      <a:pt x="105283" y="356945"/>
                      <a:pt x="107845" y="365602"/>
                    </a:cubicBezTo>
                    <a:cubicBezTo>
                      <a:pt x="108576" y="367731"/>
                      <a:pt x="109148" y="369930"/>
                      <a:pt x="109994" y="372014"/>
                    </a:cubicBezTo>
                    <a:cubicBezTo>
                      <a:pt x="110863" y="374098"/>
                      <a:pt x="111732" y="376159"/>
                      <a:pt x="112578" y="378243"/>
                    </a:cubicBezTo>
                    <a:cubicBezTo>
                      <a:pt x="113607" y="380235"/>
                      <a:pt x="114614" y="382251"/>
                      <a:pt x="115620" y="384221"/>
                    </a:cubicBezTo>
                    <a:cubicBezTo>
                      <a:pt x="116603" y="386236"/>
                      <a:pt x="117884" y="388091"/>
                      <a:pt x="119004" y="389992"/>
                    </a:cubicBezTo>
                    <a:lnTo>
                      <a:pt x="120742" y="392855"/>
                    </a:lnTo>
                    <a:lnTo>
                      <a:pt x="122663" y="395603"/>
                    </a:lnTo>
                    <a:cubicBezTo>
                      <a:pt x="123966" y="397389"/>
                      <a:pt x="125156" y="399267"/>
                      <a:pt x="126528" y="401007"/>
                    </a:cubicBezTo>
                    <a:cubicBezTo>
                      <a:pt x="129340" y="404557"/>
                      <a:pt x="132130" y="408061"/>
                      <a:pt x="134875" y="411542"/>
                    </a:cubicBezTo>
                    <a:cubicBezTo>
                      <a:pt x="135561" y="412366"/>
                      <a:pt x="136292" y="413535"/>
                      <a:pt x="136978" y="414519"/>
                    </a:cubicBezTo>
                    <a:cubicBezTo>
                      <a:pt x="137710" y="415527"/>
                      <a:pt x="138350" y="416557"/>
                      <a:pt x="138945" y="417657"/>
                    </a:cubicBezTo>
                    <a:cubicBezTo>
                      <a:pt x="140203" y="419764"/>
                      <a:pt x="141254" y="422054"/>
                      <a:pt x="142055" y="424504"/>
                    </a:cubicBezTo>
                    <a:cubicBezTo>
                      <a:pt x="142421" y="425787"/>
                      <a:pt x="142855" y="427001"/>
                      <a:pt x="142992" y="428375"/>
                    </a:cubicBezTo>
                    <a:lnTo>
                      <a:pt x="143244" y="430390"/>
                    </a:lnTo>
                    <a:cubicBezTo>
                      <a:pt x="143267" y="431100"/>
                      <a:pt x="143244" y="431787"/>
                      <a:pt x="143198" y="432497"/>
                    </a:cubicBezTo>
                    <a:cubicBezTo>
                      <a:pt x="143244" y="433894"/>
                      <a:pt x="142832" y="435291"/>
                      <a:pt x="142558" y="436665"/>
                    </a:cubicBezTo>
                    <a:cubicBezTo>
                      <a:pt x="142398" y="437352"/>
                      <a:pt x="142078" y="437971"/>
                      <a:pt x="141849" y="438612"/>
                    </a:cubicBezTo>
                    <a:cubicBezTo>
                      <a:pt x="141575" y="439253"/>
                      <a:pt x="141346" y="439917"/>
                      <a:pt x="140980" y="440467"/>
                    </a:cubicBezTo>
                    <a:cubicBezTo>
                      <a:pt x="138350" y="445184"/>
                      <a:pt x="134623" y="448276"/>
                      <a:pt x="131101" y="450864"/>
                    </a:cubicBezTo>
                    <a:cubicBezTo>
                      <a:pt x="127511" y="453452"/>
                      <a:pt x="123944" y="455559"/>
                      <a:pt x="120422" y="457528"/>
                    </a:cubicBezTo>
                    <a:cubicBezTo>
                      <a:pt x="113424" y="461491"/>
                      <a:pt x="106816" y="465178"/>
                      <a:pt x="101099" y="469437"/>
                    </a:cubicBezTo>
                    <a:cubicBezTo>
                      <a:pt x="95405" y="473697"/>
                      <a:pt x="90580" y="478506"/>
                      <a:pt x="87378" y="483980"/>
                    </a:cubicBezTo>
                    <a:cubicBezTo>
                      <a:pt x="85663" y="486659"/>
                      <a:pt x="84542" y="489545"/>
                      <a:pt x="83559" y="492385"/>
                    </a:cubicBezTo>
                    <a:lnTo>
                      <a:pt x="83468" y="492660"/>
                    </a:lnTo>
                    <a:cubicBezTo>
                      <a:pt x="83422" y="492797"/>
                      <a:pt x="83468" y="492660"/>
                      <a:pt x="83445" y="492706"/>
                    </a:cubicBezTo>
                    <a:lnTo>
                      <a:pt x="83445" y="492866"/>
                    </a:lnTo>
                    <a:cubicBezTo>
                      <a:pt x="83445" y="492866"/>
                      <a:pt x="83262" y="493438"/>
                      <a:pt x="83262" y="493438"/>
                    </a:cubicBezTo>
                    <a:lnTo>
                      <a:pt x="82965" y="494584"/>
                    </a:lnTo>
                    <a:cubicBezTo>
                      <a:pt x="82759" y="495362"/>
                      <a:pt x="82553" y="496118"/>
                      <a:pt x="82370" y="496873"/>
                    </a:cubicBezTo>
                    <a:cubicBezTo>
                      <a:pt x="81936" y="498385"/>
                      <a:pt x="81844" y="499759"/>
                      <a:pt x="81570" y="501179"/>
                    </a:cubicBezTo>
                    <a:cubicBezTo>
                      <a:pt x="80701" y="506881"/>
                      <a:pt x="81021" y="512355"/>
                      <a:pt x="81821" y="517416"/>
                    </a:cubicBezTo>
                    <a:cubicBezTo>
                      <a:pt x="82645" y="522500"/>
                      <a:pt x="83811" y="527241"/>
                      <a:pt x="84337" y="531638"/>
                    </a:cubicBezTo>
                    <a:cubicBezTo>
                      <a:pt x="85457" y="540478"/>
                      <a:pt x="84108" y="547440"/>
                      <a:pt x="82759" y="551883"/>
                    </a:cubicBezTo>
                    <a:cubicBezTo>
                      <a:pt x="82507" y="553005"/>
                      <a:pt x="82164" y="553990"/>
                      <a:pt x="81844" y="554815"/>
                    </a:cubicBezTo>
                    <a:cubicBezTo>
                      <a:pt x="81547" y="555662"/>
                      <a:pt x="81318" y="556372"/>
                      <a:pt x="81089" y="556922"/>
                    </a:cubicBezTo>
                    <a:cubicBezTo>
                      <a:pt x="80701" y="558044"/>
                      <a:pt x="80495" y="558639"/>
                      <a:pt x="80495" y="558639"/>
                    </a:cubicBezTo>
                    <a:cubicBezTo>
                      <a:pt x="80495" y="558639"/>
                      <a:pt x="80655" y="558021"/>
                      <a:pt x="80952" y="556876"/>
                    </a:cubicBezTo>
                    <a:cubicBezTo>
                      <a:pt x="81089" y="556303"/>
                      <a:pt x="81272" y="555593"/>
                      <a:pt x="81501" y="554723"/>
                    </a:cubicBezTo>
                    <a:cubicBezTo>
                      <a:pt x="81730" y="553853"/>
                      <a:pt x="81981" y="552891"/>
                      <a:pt x="82141" y="551723"/>
                    </a:cubicBezTo>
                    <a:cubicBezTo>
                      <a:pt x="82324" y="550555"/>
                      <a:pt x="82576" y="549318"/>
                      <a:pt x="82759" y="547921"/>
                    </a:cubicBezTo>
                    <a:cubicBezTo>
                      <a:pt x="82850" y="546524"/>
                      <a:pt x="83033" y="544967"/>
                      <a:pt x="83102" y="543295"/>
                    </a:cubicBezTo>
                    <a:cubicBezTo>
                      <a:pt x="83125" y="539974"/>
                      <a:pt x="82919" y="536150"/>
                      <a:pt x="82096" y="531982"/>
                    </a:cubicBezTo>
                    <a:cubicBezTo>
                      <a:pt x="81272" y="527814"/>
                      <a:pt x="79809" y="523279"/>
                      <a:pt x="78574" y="518103"/>
                    </a:cubicBezTo>
                    <a:cubicBezTo>
                      <a:pt x="77316" y="512905"/>
                      <a:pt x="76653" y="506973"/>
                      <a:pt x="77225" y="500652"/>
                    </a:cubicBezTo>
                    <a:cubicBezTo>
                      <a:pt x="77431" y="499095"/>
                      <a:pt x="77499" y="497377"/>
                      <a:pt x="77842" y="495866"/>
                    </a:cubicBezTo>
                    <a:cubicBezTo>
                      <a:pt x="78002" y="495110"/>
                      <a:pt x="78140" y="494332"/>
                      <a:pt x="78277" y="493553"/>
                    </a:cubicBezTo>
                    <a:lnTo>
                      <a:pt x="78506" y="492408"/>
                    </a:lnTo>
                    <a:lnTo>
                      <a:pt x="78620" y="491789"/>
                    </a:lnTo>
                    <a:lnTo>
                      <a:pt x="78620" y="491652"/>
                    </a:lnTo>
                    <a:cubicBezTo>
                      <a:pt x="78620" y="491652"/>
                      <a:pt x="78711" y="491400"/>
                      <a:pt x="78711" y="491400"/>
                    </a:cubicBezTo>
                    <a:lnTo>
                      <a:pt x="78803" y="491102"/>
                    </a:lnTo>
                    <a:cubicBezTo>
                      <a:pt x="79694" y="487827"/>
                      <a:pt x="80815" y="484438"/>
                      <a:pt x="82576" y="481277"/>
                    </a:cubicBezTo>
                    <a:cubicBezTo>
                      <a:pt x="85892" y="474819"/>
                      <a:pt x="91128" y="469163"/>
                      <a:pt x="97051" y="464284"/>
                    </a:cubicBezTo>
                    <a:cubicBezTo>
                      <a:pt x="103020" y="459406"/>
                      <a:pt x="109789" y="455215"/>
                      <a:pt x="116489" y="450979"/>
                    </a:cubicBezTo>
                    <a:cubicBezTo>
                      <a:pt x="119827" y="448826"/>
                      <a:pt x="123189" y="446719"/>
                      <a:pt x="126253" y="444360"/>
                    </a:cubicBezTo>
                    <a:cubicBezTo>
                      <a:pt x="129295" y="442024"/>
                      <a:pt x="131993" y="439367"/>
                      <a:pt x="133411" y="436528"/>
                    </a:cubicBezTo>
                    <a:cubicBezTo>
                      <a:pt x="134829" y="433757"/>
                      <a:pt x="134714" y="430757"/>
                      <a:pt x="133548" y="427413"/>
                    </a:cubicBezTo>
                    <a:cubicBezTo>
                      <a:pt x="132931" y="425741"/>
                      <a:pt x="132107" y="424047"/>
                      <a:pt x="131033" y="422397"/>
                    </a:cubicBezTo>
                    <a:cubicBezTo>
                      <a:pt x="130552" y="421527"/>
                      <a:pt x="129981" y="420726"/>
                      <a:pt x="129409" y="419947"/>
                    </a:cubicBezTo>
                    <a:cubicBezTo>
                      <a:pt x="128769" y="419145"/>
                      <a:pt x="128334" y="418390"/>
                      <a:pt x="127580" y="417519"/>
                    </a:cubicBezTo>
                    <a:cubicBezTo>
                      <a:pt x="124676" y="414061"/>
                      <a:pt x="121748" y="410603"/>
                      <a:pt x="118798" y="407076"/>
                    </a:cubicBezTo>
                    <a:cubicBezTo>
                      <a:pt x="117312" y="405244"/>
                      <a:pt x="115986" y="403298"/>
                      <a:pt x="114545" y="401374"/>
                    </a:cubicBezTo>
                    <a:lnTo>
                      <a:pt x="112441" y="398488"/>
                    </a:lnTo>
                    <a:lnTo>
                      <a:pt x="110497" y="395442"/>
                    </a:lnTo>
                    <a:cubicBezTo>
                      <a:pt x="99749" y="379503"/>
                      <a:pt x="92889" y="359235"/>
                      <a:pt x="92889" y="338692"/>
                    </a:cubicBezTo>
                    <a:cubicBezTo>
                      <a:pt x="92615" y="318195"/>
                      <a:pt x="97509" y="298110"/>
                      <a:pt x="101899" y="279010"/>
                    </a:cubicBezTo>
                    <a:cubicBezTo>
                      <a:pt x="104117" y="269415"/>
                      <a:pt x="106198" y="259842"/>
                      <a:pt x="107547" y="250361"/>
                    </a:cubicBezTo>
                    <a:cubicBezTo>
                      <a:pt x="108919" y="240856"/>
                      <a:pt x="109491" y="231375"/>
                      <a:pt x="109011" y="222031"/>
                    </a:cubicBezTo>
                    <a:cubicBezTo>
                      <a:pt x="108531" y="212687"/>
                      <a:pt x="107113" y="203389"/>
                      <a:pt x="105123" y="194251"/>
                    </a:cubicBezTo>
                    <a:cubicBezTo>
                      <a:pt x="104689" y="191961"/>
                      <a:pt x="104049" y="189740"/>
                      <a:pt x="103545" y="187495"/>
                    </a:cubicBezTo>
                    <a:cubicBezTo>
                      <a:pt x="103043" y="185274"/>
                      <a:pt x="102402" y="182984"/>
                      <a:pt x="101762" y="180694"/>
                    </a:cubicBezTo>
                    <a:lnTo>
                      <a:pt x="100824" y="177281"/>
                    </a:lnTo>
                    <a:lnTo>
                      <a:pt x="100596" y="176411"/>
                    </a:lnTo>
                    <a:lnTo>
                      <a:pt x="100504" y="176068"/>
                    </a:lnTo>
                    <a:lnTo>
                      <a:pt x="100367" y="175633"/>
                    </a:lnTo>
                    <a:lnTo>
                      <a:pt x="99841" y="174052"/>
                    </a:lnTo>
                    <a:cubicBezTo>
                      <a:pt x="99132" y="171899"/>
                      <a:pt x="98423" y="169770"/>
                      <a:pt x="97737" y="167663"/>
                    </a:cubicBezTo>
                    <a:cubicBezTo>
                      <a:pt x="94513" y="159304"/>
                      <a:pt x="90671" y="151311"/>
                      <a:pt x="86349" y="143731"/>
                    </a:cubicBezTo>
                    <a:cubicBezTo>
                      <a:pt x="81936" y="136196"/>
                      <a:pt x="77316" y="128982"/>
                      <a:pt x="72285" y="122249"/>
                    </a:cubicBezTo>
                    <a:cubicBezTo>
                      <a:pt x="62384" y="108691"/>
                      <a:pt x="51864" y="96668"/>
                      <a:pt x="41940" y="85675"/>
                    </a:cubicBezTo>
                    <a:cubicBezTo>
                      <a:pt x="31992" y="74682"/>
                      <a:pt x="22525" y="65041"/>
                      <a:pt x="14590" y="55651"/>
                    </a:cubicBezTo>
                    <a:cubicBezTo>
                      <a:pt x="10543" y="50956"/>
                      <a:pt x="7547" y="45895"/>
                      <a:pt x="5191" y="41086"/>
                    </a:cubicBezTo>
                    <a:cubicBezTo>
                      <a:pt x="4162" y="38589"/>
                      <a:pt x="3065" y="36253"/>
                      <a:pt x="2447" y="33849"/>
                    </a:cubicBezTo>
                    <a:cubicBezTo>
                      <a:pt x="1624" y="31536"/>
                      <a:pt x="1212" y="29200"/>
                      <a:pt x="755" y="27047"/>
                    </a:cubicBezTo>
                    <a:cubicBezTo>
                      <a:pt x="69" y="22673"/>
                      <a:pt x="-183" y="18711"/>
                      <a:pt x="138" y="15298"/>
                    </a:cubicBezTo>
                    <a:cubicBezTo>
                      <a:pt x="321" y="11886"/>
                      <a:pt x="915" y="9023"/>
                      <a:pt x="1487" y="6756"/>
                    </a:cubicBezTo>
                    <a:cubicBezTo>
                      <a:pt x="2676" y="2221"/>
                      <a:pt x="3888" y="23"/>
                      <a:pt x="3888" y="23"/>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9" name="Freeform: Shape 2157">
                <a:extLst>
                  <a:ext uri="{FF2B5EF4-FFF2-40B4-BE49-F238E27FC236}">
                    <a16:creationId xmlns:a16="http://schemas.microsoft.com/office/drawing/2014/main" id="{F74EACB9-4A8D-B66B-6CB8-8C1422718B1C}"/>
                  </a:ext>
                </a:extLst>
              </p:cNvPr>
              <p:cNvSpPr/>
              <p:nvPr/>
            </p:nvSpPr>
            <p:spPr>
              <a:xfrm>
                <a:off x="4689479" y="3987199"/>
                <a:ext cx="36068" cy="57414"/>
              </a:xfrm>
              <a:custGeom>
                <a:avLst/>
                <a:gdLst>
                  <a:gd name="connsiteX0" fmla="*/ 35948 w 36068"/>
                  <a:gd name="connsiteY0" fmla="*/ 57346 h 57414"/>
                  <a:gd name="connsiteX1" fmla="*/ 35033 w 36068"/>
                  <a:gd name="connsiteY1" fmla="*/ 54391 h 57414"/>
                  <a:gd name="connsiteX2" fmla="*/ 33547 w 36068"/>
                  <a:gd name="connsiteY2" fmla="*/ 51254 h 57414"/>
                  <a:gd name="connsiteX3" fmla="*/ 31100 w 36068"/>
                  <a:gd name="connsiteY3" fmla="*/ 47567 h 57414"/>
                  <a:gd name="connsiteX4" fmla="*/ 29500 w 36068"/>
                  <a:gd name="connsiteY4" fmla="*/ 45666 h 57414"/>
                  <a:gd name="connsiteX5" fmla="*/ 27670 w 36068"/>
                  <a:gd name="connsiteY5" fmla="*/ 43719 h 57414"/>
                  <a:gd name="connsiteX6" fmla="*/ 25589 w 36068"/>
                  <a:gd name="connsiteY6" fmla="*/ 41864 h 57414"/>
                  <a:gd name="connsiteX7" fmla="*/ 24491 w 36068"/>
                  <a:gd name="connsiteY7" fmla="*/ 40925 h 57414"/>
                  <a:gd name="connsiteX8" fmla="*/ 23302 w 36068"/>
                  <a:gd name="connsiteY8" fmla="*/ 40032 h 57414"/>
                  <a:gd name="connsiteX9" fmla="*/ 20810 w 36068"/>
                  <a:gd name="connsiteY9" fmla="*/ 38291 h 57414"/>
                  <a:gd name="connsiteX10" fmla="*/ 18157 w 36068"/>
                  <a:gd name="connsiteY10" fmla="*/ 36642 h 57414"/>
                  <a:gd name="connsiteX11" fmla="*/ 15299 w 36068"/>
                  <a:gd name="connsiteY11" fmla="*/ 34994 h 57414"/>
                  <a:gd name="connsiteX12" fmla="*/ 12395 w 36068"/>
                  <a:gd name="connsiteY12" fmla="*/ 33276 h 57414"/>
                  <a:gd name="connsiteX13" fmla="*/ 9399 w 36068"/>
                  <a:gd name="connsiteY13" fmla="*/ 31055 h 57414"/>
                  <a:gd name="connsiteX14" fmla="*/ 6678 w 36068"/>
                  <a:gd name="connsiteY14" fmla="*/ 28650 h 57414"/>
                  <a:gd name="connsiteX15" fmla="*/ 4276 w 36068"/>
                  <a:gd name="connsiteY15" fmla="*/ 25924 h 57414"/>
                  <a:gd name="connsiteX16" fmla="*/ 2310 w 36068"/>
                  <a:gd name="connsiteY16" fmla="*/ 22879 h 57414"/>
                  <a:gd name="connsiteX17" fmla="*/ 137 w 36068"/>
                  <a:gd name="connsiteY17" fmla="*/ 16352 h 57414"/>
                  <a:gd name="connsiteX18" fmla="*/ 434 w 36068"/>
                  <a:gd name="connsiteY18" fmla="*/ 10283 h 57414"/>
                  <a:gd name="connsiteX19" fmla="*/ 2081 w 36068"/>
                  <a:gd name="connsiteY19" fmla="*/ 5611 h 57414"/>
                  <a:gd name="connsiteX20" fmla="*/ 4002 w 36068"/>
                  <a:gd name="connsiteY20" fmla="*/ 2450 h 57414"/>
                  <a:gd name="connsiteX21" fmla="*/ 5465 w 36068"/>
                  <a:gd name="connsiteY21" fmla="*/ 618 h 57414"/>
                  <a:gd name="connsiteX22" fmla="*/ 6014 w 36068"/>
                  <a:gd name="connsiteY22" fmla="*/ 0 h 57414"/>
                  <a:gd name="connsiteX23" fmla="*/ 5740 w 36068"/>
                  <a:gd name="connsiteY23" fmla="*/ 779 h 57414"/>
                  <a:gd name="connsiteX24" fmla="*/ 5008 w 36068"/>
                  <a:gd name="connsiteY24" fmla="*/ 2954 h 57414"/>
                  <a:gd name="connsiteX25" fmla="*/ 4116 w 36068"/>
                  <a:gd name="connsiteY25" fmla="*/ 6344 h 57414"/>
                  <a:gd name="connsiteX26" fmla="*/ 3659 w 36068"/>
                  <a:gd name="connsiteY26" fmla="*/ 10672 h 57414"/>
                  <a:gd name="connsiteX27" fmla="*/ 4299 w 36068"/>
                  <a:gd name="connsiteY27" fmla="*/ 15504 h 57414"/>
                  <a:gd name="connsiteX28" fmla="*/ 5260 w 36068"/>
                  <a:gd name="connsiteY28" fmla="*/ 17909 h 57414"/>
                  <a:gd name="connsiteX29" fmla="*/ 5854 w 36068"/>
                  <a:gd name="connsiteY29" fmla="*/ 19123 h 57414"/>
                  <a:gd name="connsiteX30" fmla="*/ 6609 w 36068"/>
                  <a:gd name="connsiteY30" fmla="*/ 20268 h 57414"/>
                  <a:gd name="connsiteX31" fmla="*/ 8347 w 36068"/>
                  <a:gd name="connsiteY31" fmla="*/ 22512 h 57414"/>
                  <a:gd name="connsiteX32" fmla="*/ 10428 w 36068"/>
                  <a:gd name="connsiteY32" fmla="*/ 24619 h 57414"/>
                  <a:gd name="connsiteX33" fmla="*/ 12783 w 36068"/>
                  <a:gd name="connsiteY33" fmla="*/ 26589 h 57414"/>
                  <a:gd name="connsiteX34" fmla="*/ 15276 w 36068"/>
                  <a:gd name="connsiteY34" fmla="*/ 28352 h 57414"/>
                  <a:gd name="connsiteX35" fmla="*/ 21016 w 36068"/>
                  <a:gd name="connsiteY35" fmla="*/ 31948 h 57414"/>
                  <a:gd name="connsiteX36" fmla="*/ 23828 w 36068"/>
                  <a:gd name="connsiteY36" fmla="*/ 33986 h 57414"/>
                  <a:gd name="connsiteX37" fmla="*/ 26435 w 36068"/>
                  <a:gd name="connsiteY37" fmla="*/ 36162 h 57414"/>
                  <a:gd name="connsiteX38" fmla="*/ 28768 w 36068"/>
                  <a:gd name="connsiteY38" fmla="*/ 38520 h 57414"/>
                  <a:gd name="connsiteX39" fmla="*/ 30780 w 36068"/>
                  <a:gd name="connsiteY39" fmla="*/ 40971 h 57414"/>
                  <a:gd name="connsiteX40" fmla="*/ 33822 w 36068"/>
                  <a:gd name="connsiteY40" fmla="*/ 45918 h 57414"/>
                  <a:gd name="connsiteX41" fmla="*/ 35491 w 36068"/>
                  <a:gd name="connsiteY41" fmla="*/ 50521 h 57414"/>
                  <a:gd name="connsiteX42" fmla="*/ 36040 w 36068"/>
                  <a:gd name="connsiteY42" fmla="*/ 54208 h 57414"/>
                  <a:gd name="connsiteX43" fmla="*/ 35994 w 36068"/>
                  <a:gd name="connsiteY43" fmla="*/ 56590 h 57414"/>
                  <a:gd name="connsiteX44" fmla="*/ 35857 w 36068"/>
                  <a:gd name="connsiteY44" fmla="*/ 57414 h 5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68" h="57414">
                    <a:moveTo>
                      <a:pt x="35948" y="57346"/>
                    </a:moveTo>
                    <a:cubicBezTo>
                      <a:pt x="35948" y="57346"/>
                      <a:pt x="35742" y="56200"/>
                      <a:pt x="35033" y="54391"/>
                    </a:cubicBezTo>
                    <a:cubicBezTo>
                      <a:pt x="34690" y="53475"/>
                      <a:pt x="34165" y="52422"/>
                      <a:pt x="33547" y="51254"/>
                    </a:cubicBezTo>
                    <a:cubicBezTo>
                      <a:pt x="32861" y="50108"/>
                      <a:pt x="32084" y="48849"/>
                      <a:pt x="31100" y="47567"/>
                    </a:cubicBezTo>
                    <a:cubicBezTo>
                      <a:pt x="30597" y="46948"/>
                      <a:pt x="30094" y="46284"/>
                      <a:pt x="29500" y="45666"/>
                    </a:cubicBezTo>
                    <a:cubicBezTo>
                      <a:pt x="28928" y="45024"/>
                      <a:pt x="28356" y="44360"/>
                      <a:pt x="27670" y="43719"/>
                    </a:cubicBezTo>
                    <a:cubicBezTo>
                      <a:pt x="27030" y="43078"/>
                      <a:pt x="26344" y="42459"/>
                      <a:pt x="25589" y="41864"/>
                    </a:cubicBezTo>
                    <a:cubicBezTo>
                      <a:pt x="25223" y="41543"/>
                      <a:pt x="24857" y="41223"/>
                      <a:pt x="24491" y="40925"/>
                    </a:cubicBezTo>
                    <a:cubicBezTo>
                      <a:pt x="24103" y="40628"/>
                      <a:pt x="23691" y="40353"/>
                      <a:pt x="23302" y="40032"/>
                    </a:cubicBezTo>
                    <a:cubicBezTo>
                      <a:pt x="22525" y="39437"/>
                      <a:pt x="21702" y="38841"/>
                      <a:pt x="20810" y="38291"/>
                    </a:cubicBezTo>
                    <a:cubicBezTo>
                      <a:pt x="19941" y="37719"/>
                      <a:pt x="19095" y="37146"/>
                      <a:pt x="18157" y="36642"/>
                    </a:cubicBezTo>
                    <a:cubicBezTo>
                      <a:pt x="17220" y="36070"/>
                      <a:pt x="16259" y="35520"/>
                      <a:pt x="15299" y="34994"/>
                    </a:cubicBezTo>
                    <a:lnTo>
                      <a:pt x="12395" y="33276"/>
                    </a:lnTo>
                    <a:lnTo>
                      <a:pt x="9399" y="31055"/>
                    </a:lnTo>
                    <a:cubicBezTo>
                      <a:pt x="8461" y="30322"/>
                      <a:pt x="7569" y="29451"/>
                      <a:pt x="6678" y="28650"/>
                    </a:cubicBezTo>
                    <a:cubicBezTo>
                      <a:pt x="5854" y="27757"/>
                      <a:pt x="5008" y="26863"/>
                      <a:pt x="4276" y="25924"/>
                    </a:cubicBezTo>
                    <a:cubicBezTo>
                      <a:pt x="3613" y="24894"/>
                      <a:pt x="2813" y="24024"/>
                      <a:pt x="2310" y="22879"/>
                    </a:cubicBezTo>
                    <a:cubicBezTo>
                      <a:pt x="1098" y="20817"/>
                      <a:pt x="503" y="18527"/>
                      <a:pt x="137" y="16352"/>
                    </a:cubicBezTo>
                    <a:cubicBezTo>
                      <a:pt x="-114" y="14176"/>
                      <a:pt x="-23" y="12092"/>
                      <a:pt x="434" y="10283"/>
                    </a:cubicBezTo>
                    <a:cubicBezTo>
                      <a:pt x="777" y="8473"/>
                      <a:pt x="1463" y="6916"/>
                      <a:pt x="2081" y="5611"/>
                    </a:cubicBezTo>
                    <a:cubicBezTo>
                      <a:pt x="2721" y="4328"/>
                      <a:pt x="3407" y="3275"/>
                      <a:pt x="4002" y="2450"/>
                    </a:cubicBezTo>
                    <a:cubicBezTo>
                      <a:pt x="4574" y="1626"/>
                      <a:pt x="5122" y="1031"/>
                      <a:pt x="5465" y="618"/>
                    </a:cubicBezTo>
                    <a:cubicBezTo>
                      <a:pt x="5831" y="229"/>
                      <a:pt x="6014" y="0"/>
                      <a:pt x="6014" y="0"/>
                    </a:cubicBezTo>
                    <a:cubicBezTo>
                      <a:pt x="6014" y="0"/>
                      <a:pt x="5923" y="275"/>
                      <a:pt x="5740" y="779"/>
                    </a:cubicBezTo>
                    <a:cubicBezTo>
                      <a:pt x="5557" y="1259"/>
                      <a:pt x="5283" y="2015"/>
                      <a:pt x="5008" y="2954"/>
                    </a:cubicBezTo>
                    <a:cubicBezTo>
                      <a:pt x="4688" y="3893"/>
                      <a:pt x="4414" y="5038"/>
                      <a:pt x="4116" y="6344"/>
                    </a:cubicBezTo>
                    <a:cubicBezTo>
                      <a:pt x="3865" y="7649"/>
                      <a:pt x="3659" y="9115"/>
                      <a:pt x="3659" y="10672"/>
                    </a:cubicBezTo>
                    <a:cubicBezTo>
                      <a:pt x="3590" y="12206"/>
                      <a:pt x="3911" y="13855"/>
                      <a:pt x="4299" y="15504"/>
                    </a:cubicBezTo>
                    <a:cubicBezTo>
                      <a:pt x="4619" y="16283"/>
                      <a:pt x="4802" y="17130"/>
                      <a:pt x="5260" y="17909"/>
                    </a:cubicBezTo>
                    <a:cubicBezTo>
                      <a:pt x="5465" y="18298"/>
                      <a:pt x="5671" y="18688"/>
                      <a:pt x="5854" y="19123"/>
                    </a:cubicBezTo>
                    <a:cubicBezTo>
                      <a:pt x="6106" y="19512"/>
                      <a:pt x="6357" y="19879"/>
                      <a:pt x="6609" y="20268"/>
                    </a:cubicBezTo>
                    <a:cubicBezTo>
                      <a:pt x="7043" y="21069"/>
                      <a:pt x="7775" y="21756"/>
                      <a:pt x="8347" y="22512"/>
                    </a:cubicBezTo>
                    <a:cubicBezTo>
                      <a:pt x="9010" y="23222"/>
                      <a:pt x="9742" y="23909"/>
                      <a:pt x="10428" y="24619"/>
                    </a:cubicBezTo>
                    <a:cubicBezTo>
                      <a:pt x="11205" y="25283"/>
                      <a:pt x="12005" y="25924"/>
                      <a:pt x="12783" y="26589"/>
                    </a:cubicBezTo>
                    <a:lnTo>
                      <a:pt x="15276" y="28352"/>
                    </a:lnTo>
                    <a:cubicBezTo>
                      <a:pt x="17197" y="29566"/>
                      <a:pt x="19117" y="30780"/>
                      <a:pt x="21016" y="31948"/>
                    </a:cubicBezTo>
                    <a:cubicBezTo>
                      <a:pt x="21999" y="32543"/>
                      <a:pt x="22914" y="33276"/>
                      <a:pt x="23828" y="33986"/>
                    </a:cubicBezTo>
                    <a:cubicBezTo>
                      <a:pt x="24743" y="34650"/>
                      <a:pt x="25612" y="35383"/>
                      <a:pt x="26435" y="36162"/>
                    </a:cubicBezTo>
                    <a:cubicBezTo>
                      <a:pt x="27281" y="36917"/>
                      <a:pt x="28059" y="37673"/>
                      <a:pt x="28768" y="38520"/>
                    </a:cubicBezTo>
                    <a:cubicBezTo>
                      <a:pt x="29500" y="39299"/>
                      <a:pt x="30186" y="40124"/>
                      <a:pt x="30780" y="40971"/>
                    </a:cubicBezTo>
                    <a:cubicBezTo>
                      <a:pt x="32061" y="42574"/>
                      <a:pt x="33044" y="44292"/>
                      <a:pt x="33822" y="45918"/>
                    </a:cubicBezTo>
                    <a:cubicBezTo>
                      <a:pt x="34622" y="47521"/>
                      <a:pt x="35125" y="49124"/>
                      <a:pt x="35491" y="50521"/>
                    </a:cubicBezTo>
                    <a:cubicBezTo>
                      <a:pt x="35834" y="51918"/>
                      <a:pt x="35994" y="53177"/>
                      <a:pt x="36040" y="54208"/>
                    </a:cubicBezTo>
                    <a:cubicBezTo>
                      <a:pt x="36108" y="55239"/>
                      <a:pt x="36040" y="56063"/>
                      <a:pt x="35994" y="56590"/>
                    </a:cubicBezTo>
                    <a:cubicBezTo>
                      <a:pt x="35925" y="57162"/>
                      <a:pt x="35857" y="57414"/>
                      <a:pt x="35857" y="574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0" name="Freeform: Shape 2158">
                <a:extLst>
                  <a:ext uri="{FF2B5EF4-FFF2-40B4-BE49-F238E27FC236}">
                    <a16:creationId xmlns:a16="http://schemas.microsoft.com/office/drawing/2014/main" id="{3EFC6CB1-F5F6-150A-8644-55773EDA7243}"/>
                  </a:ext>
                </a:extLst>
              </p:cNvPr>
              <p:cNvSpPr/>
              <p:nvPr/>
            </p:nvSpPr>
            <p:spPr>
              <a:xfrm>
                <a:off x="4701422" y="4017361"/>
                <a:ext cx="10309" cy="52375"/>
              </a:xfrm>
              <a:custGeom>
                <a:avLst/>
                <a:gdLst>
                  <a:gd name="connsiteX0" fmla="*/ 6992 w 10309"/>
                  <a:gd name="connsiteY0" fmla="*/ 52376 h 52375"/>
                  <a:gd name="connsiteX1" fmla="*/ 5277 w 10309"/>
                  <a:gd name="connsiteY1" fmla="*/ 50544 h 52375"/>
                  <a:gd name="connsiteX2" fmla="*/ 3631 w 10309"/>
                  <a:gd name="connsiteY2" fmla="*/ 48185 h 52375"/>
                  <a:gd name="connsiteX3" fmla="*/ 1893 w 10309"/>
                  <a:gd name="connsiteY3" fmla="*/ 44818 h 52375"/>
                  <a:gd name="connsiteX4" fmla="*/ 521 w 10309"/>
                  <a:gd name="connsiteY4" fmla="*/ 40467 h 52375"/>
                  <a:gd name="connsiteX5" fmla="*/ 132 w 10309"/>
                  <a:gd name="connsiteY5" fmla="*/ 37948 h 52375"/>
                  <a:gd name="connsiteX6" fmla="*/ 18 w 10309"/>
                  <a:gd name="connsiteY6" fmla="*/ 35291 h 52375"/>
                  <a:gd name="connsiteX7" fmla="*/ 223 w 10309"/>
                  <a:gd name="connsiteY7" fmla="*/ 32543 h 52375"/>
                  <a:gd name="connsiteX8" fmla="*/ 795 w 10309"/>
                  <a:gd name="connsiteY8" fmla="*/ 29703 h 52375"/>
                  <a:gd name="connsiteX9" fmla="*/ 1733 w 10309"/>
                  <a:gd name="connsiteY9" fmla="*/ 26932 h 52375"/>
                  <a:gd name="connsiteX10" fmla="*/ 2693 w 10309"/>
                  <a:gd name="connsiteY10" fmla="*/ 24528 h 52375"/>
                  <a:gd name="connsiteX11" fmla="*/ 4340 w 10309"/>
                  <a:gd name="connsiteY11" fmla="*/ 19993 h 52375"/>
                  <a:gd name="connsiteX12" fmla="*/ 4889 w 10309"/>
                  <a:gd name="connsiteY12" fmla="*/ 17749 h 52375"/>
                  <a:gd name="connsiteX13" fmla="*/ 5254 w 10309"/>
                  <a:gd name="connsiteY13" fmla="*/ 15527 h 52375"/>
                  <a:gd name="connsiteX14" fmla="*/ 5391 w 10309"/>
                  <a:gd name="connsiteY14" fmla="*/ 11313 h 52375"/>
                  <a:gd name="connsiteX15" fmla="*/ 4820 w 10309"/>
                  <a:gd name="connsiteY15" fmla="*/ 7535 h 52375"/>
                  <a:gd name="connsiteX16" fmla="*/ 3722 w 10309"/>
                  <a:gd name="connsiteY16" fmla="*/ 4351 h 52375"/>
                  <a:gd name="connsiteX17" fmla="*/ 2465 w 10309"/>
                  <a:gd name="connsiteY17" fmla="*/ 1992 h 52375"/>
                  <a:gd name="connsiteX18" fmla="*/ 1458 w 10309"/>
                  <a:gd name="connsiteY18" fmla="*/ 504 h 52375"/>
                  <a:gd name="connsiteX19" fmla="*/ 1047 w 10309"/>
                  <a:gd name="connsiteY19" fmla="*/ 0 h 52375"/>
                  <a:gd name="connsiteX20" fmla="*/ 3265 w 10309"/>
                  <a:gd name="connsiteY20" fmla="*/ 1191 h 52375"/>
                  <a:gd name="connsiteX21" fmla="*/ 5483 w 10309"/>
                  <a:gd name="connsiteY21" fmla="*/ 3115 h 52375"/>
                  <a:gd name="connsiteX22" fmla="*/ 7815 w 10309"/>
                  <a:gd name="connsiteY22" fmla="*/ 6229 h 52375"/>
                  <a:gd name="connsiteX23" fmla="*/ 9622 w 10309"/>
                  <a:gd name="connsiteY23" fmla="*/ 10580 h 52375"/>
                  <a:gd name="connsiteX24" fmla="*/ 10308 w 10309"/>
                  <a:gd name="connsiteY24" fmla="*/ 15802 h 52375"/>
                  <a:gd name="connsiteX25" fmla="*/ 9714 w 10309"/>
                  <a:gd name="connsiteY25" fmla="*/ 21390 h 52375"/>
                  <a:gd name="connsiteX26" fmla="*/ 8936 w 10309"/>
                  <a:gd name="connsiteY26" fmla="*/ 24207 h 52375"/>
                  <a:gd name="connsiteX27" fmla="*/ 7976 w 10309"/>
                  <a:gd name="connsiteY27" fmla="*/ 26726 h 52375"/>
                  <a:gd name="connsiteX28" fmla="*/ 6947 w 10309"/>
                  <a:gd name="connsiteY28" fmla="*/ 29154 h 52375"/>
                  <a:gd name="connsiteX29" fmla="*/ 6124 w 10309"/>
                  <a:gd name="connsiteY29" fmla="*/ 31284 h 52375"/>
                  <a:gd name="connsiteX30" fmla="*/ 5094 w 10309"/>
                  <a:gd name="connsiteY30" fmla="*/ 35658 h 52375"/>
                  <a:gd name="connsiteX31" fmla="*/ 4866 w 10309"/>
                  <a:gd name="connsiteY31" fmla="*/ 37833 h 52375"/>
                  <a:gd name="connsiteX32" fmla="*/ 4797 w 10309"/>
                  <a:gd name="connsiteY32" fmla="*/ 39963 h 52375"/>
                  <a:gd name="connsiteX33" fmla="*/ 5048 w 10309"/>
                  <a:gd name="connsiteY33" fmla="*/ 43948 h 52375"/>
                  <a:gd name="connsiteX34" fmla="*/ 5643 w 10309"/>
                  <a:gd name="connsiteY34" fmla="*/ 47383 h 52375"/>
                  <a:gd name="connsiteX35" fmla="*/ 6306 w 10309"/>
                  <a:gd name="connsiteY35" fmla="*/ 50017 h 52375"/>
                  <a:gd name="connsiteX36" fmla="*/ 7015 w 10309"/>
                  <a:gd name="connsiteY36" fmla="*/ 52376 h 5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309" h="52375">
                    <a:moveTo>
                      <a:pt x="6992" y="52376"/>
                    </a:moveTo>
                    <a:cubicBezTo>
                      <a:pt x="6992" y="52376"/>
                      <a:pt x="6283" y="51781"/>
                      <a:pt x="5277" y="50544"/>
                    </a:cubicBezTo>
                    <a:cubicBezTo>
                      <a:pt x="4774" y="49925"/>
                      <a:pt x="4203" y="49147"/>
                      <a:pt x="3631" y="48185"/>
                    </a:cubicBezTo>
                    <a:cubicBezTo>
                      <a:pt x="3036" y="47223"/>
                      <a:pt x="2419" y="46101"/>
                      <a:pt x="1893" y="44818"/>
                    </a:cubicBezTo>
                    <a:cubicBezTo>
                      <a:pt x="1367" y="43536"/>
                      <a:pt x="841" y="42070"/>
                      <a:pt x="521" y="40467"/>
                    </a:cubicBezTo>
                    <a:cubicBezTo>
                      <a:pt x="361" y="39665"/>
                      <a:pt x="201" y="38818"/>
                      <a:pt x="132" y="37948"/>
                    </a:cubicBezTo>
                    <a:cubicBezTo>
                      <a:pt x="18" y="37077"/>
                      <a:pt x="-28" y="36207"/>
                      <a:pt x="18" y="35291"/>
                    </a:cubicBezTo>
                    <a:cubicBezTo>
                      <a:pt x="-28" y="34352"/>
                      <a:pt x="86" y="33459"/>
                      <a:pt x="223" y="32543"/>
                    </a:cubicBezTo>
                    <a:cubicBezTo>
                      <a:pt x="315" y="31581"/>
                      <a:pt x="544" y="30665"/>
                      <a:pt x="795" y="29703"/>
                    </a:cubicBezTo>
                    <a:cubicBezTo>
                      <a:pt x="1001" y="28764"/>
                      <a:pt x="1367" y="27848"/>
                      <a:pt x="1733" y="26932"/>
                    </a:cubicBezTo>
                    <a:lnTo>
                      <a:pt x="2693" y="24528"/>
                    </a:lnTo>
                    <a:cubicBezTo>
                      <a:pt x="3471" y="22856"/>
                      <a:pt x="3837" y="21413"/>
                      <a:pt x="4340" y="19993"/>
                    </a:cubicBezTo>
                    <a:cubicBezTo>
                      <a:pt x="4523" y="19237"/>
                      <a:pt x="4683" y="18504"/>
                      <a:pt x="4889" y="17749"/>
                    </a:cubicBezTo>
                    <a:cubicBezTo>
                      <a:pt x="5094" y="16993"/>
                      <a:pt x="5117" y="16260"/>
                      <a:pt x="5254" y="15527"/>
                    </a:cubicBezTo>
                    <a:cubicBezTo>
                      <a:pt x="5437" y="14084"/>
                      <a:pt x="5483" y="12664"/>
                      <a:pt x="5391" y="11313"/>
                    </a:cubicBezTo>
                    <a:cubicBezTo>
                      <a:pt x="5323" y="9962"/>
                      <a:pt x="5117" y="8702"/>
                      <a:pt x="4820" y="7535"/>
                    </a:cubicBezTo>
                    <a:cubicBezTo>
                      <a:pt x="4500" y="6367"/>
                      <a:pt x="4111" y="5290"/>
                      <a:pt x="3722" y="4351"/>
                    </a:cubicBezTo>
                    <a:cubicBezTo>
                      <a:pt x="3265" y="3435"/>
                      <a:pt x="2853" y="2633"/>
                      <a:pt x="2465" y="1992"/>
                    </a:cubicBezTo>
                    <a:cubicBezTo>
                      <a:pt x="2053" y="1351"/>
                      <a:pt x="1733" y="847"/>
                      <a:pt x="1458" y="504"/>
                    </a:cubicBezTo>
                    <a:cubicBezTo>
                      <a:pt x="1207" y="160"/>
                      <a:pt x="1047" y="0"/>
                      <a:pt x="1047" y="0"/>
                    </a:cubicBezTo>
                    <a:cubicBezTo>
                      <a:pt x="1047" y="0"/>
                      <a:pt x="1938" y="275"/>
                      <a:pt x="3265" y="1191"/>
                    </a:cubicBezTo>
                    <a:cubicBezTo>
                      <a:pt x="3928" y="1672"/>
                      <a:pt x="4705" y="2267"/>
                      <a:pt x="5483" y="3115"/>
                    </a:cubicBezTo>
                    <a:cubicBezTo>
                      <a:pt x="6261" y="3939"/>
                      <a:pt x="7107" y="4970"/>
                      <a:pt x="7815" y="6229"/>
                    </a:cubicBezTo>
                    <a:cubicBezTo>
                      <a:pt x="8547" y="7489"/>
                      <a:pt x="9188" y="8932"/>
                      <a:pt x="9622" y="10580"/>
                    </a:cubicBezTo>
                    <a:cubicBezTo>
                      <a:pt x="10057" y="12206"/>
                      <a:pt x="10308" y="13970"/>
                      <a:pt x="10308" y="15802"/>
                    </a:cubicBezTo>
                    <a:cubicBezTo>
                      <a:pt x="10331" y="17657"/>
                      <a:pt x="10079" y="19489"/>
                      <a:pt x="9714" y="21390"/>
                    </a:cubicBezTo>
                    <a:cubicBezTo>
                      <a:pt x="9462" y="22306"/>
                      <a:pt x="9211" y="23268"/>
                      <a:pt x="8936" y="24207"/>
                    </a:cubicBezTo>
                    <a:cubicBezTo>
                      <a:pt x="8662" y="25215"/>
                      <a:pt x="8296" y="25879"/>
                      <a:pt x="7976" y="26726"/>
                    </a:cubicBezTo>
                    <a:lnTo>
                      <a:pt x="6947" y="29154"/>
                    </a:lnTo>
                    <a:cubicBezTo>
                      <a:pt x="6672" y="29864"/>
                      <a:pt x="6306" y="30551"/>
                      <a:pt x="6124" y="31284"/>
                    </a:cubicBezTo>
                    <a:cubicBezTo>
                      <a:pt x="5643" y="32726"/>
                      <a:pt x="5277" y="34192"/>
                      <a:pt x="5094" y="35658"/>
                    </a:cubicBezTo>
                    <a:cubicBezTo>
                      <a:pt x="4957" y="36390"/>
                      <a:pt x="4911" y="37123"/>
                      <a:pt x="4866" y="37833"/>
                    </a:cubicBezTo>
                    <a:cubicBezTo>
                      <a:pt x="4774" y="38543"/>
                      <a:pt x="4820" y="39276"/>
                      <a:pt x="4797" y="39963"/>
                    </a:cubicBezTo>
                    <a:cubicBezTo>
                      <a:pt x="4797" y="41360"/>
                      <a:pt x="4911" y="42689"/>
                      <a:pt x="5048" y="43948"/>
                    </a:cubicBezTo>
                    <a:cubicBezTo>
                      <a:pt x="5232" y="45185"/>
                      <a:pt x="5437" y="46330"/>
                      <a:pt x="5643" y="47383"/>
                    </a:cubicBezTo>
                    <a:cubicBezTo>
                      <a:pt x="5895" y="48391"/>
                      <a:pt x="6077" y="49284"/>
                      <a:pt x="6306" y="50017"/>
                    </a:cubicBezTo>
                    <a:cubicBezTo>
                      <a:pt x="6718" y="51529"/>
                      <a:pt x="7015" y="52376"/>
                      <a:pt x="7015" y="5237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1" name="Freeform: Shape 2159">
                <a:extLst>
                  <a:ext uri="{FF2B5EF4-FFF2-40B4-BE49-F238E27FC236}">
                    <a16:creationId xmlns:a16="http://schemas.microsoft.com/office/drawing/2014/main" id="{A5229B30-59AC-AE90-7EB3-3E0CC4E92E6C}"/>
                  </a:ext>
                </a:extLst>
              </p:cNvPr>
              <p:cNvSpPr/>
              <p:nvPr/>
            </p:nvSpPr>
            <p:spPr>
              <a:xfrm>
                <a:off x="4672397" y="3939431"/>
                <a:ext cx="176744" cy="38515"/>
              </a:xfrm>
              <a:custGeom>
                <a:avLst/>
                <a:gdLst>
                  <a:gd name="connsiteX0" fmla="*/ 176745 w 176744"/>
                  <a:gd name="connsiteY0" fmla="*/ 38516 h 38515"/>
                  <a:gd name="connsiteX1" fmla="*/ 174618 w 176744"/>
                  <a:gd name="connsiteY1" fmla="*/ 37989 h 38515"/>
                  <a:gd name="connsiteX2" fmla="*/ 172125 w 176744"/>
                  <a:gd name="connsiteY2" fmla="*/ 37119 h 38515"/>
                  <a:gd name="connsiteX3" fmla="*/ 168856 w 176744"/>
                  <a:gd name="connsiteY3" fmla="*/ 35676 h 38515"/>
                  <a:gd name="connsiteX4" fmla="*/ 164945 w 176744"/>
                  <a:gd name="connsiteY4" fmla="*/ 33615 h 38515"/>
                  <a:gd name="connsiteX5" fmla="*/ 160486 w 176744"/>
                  <a:gd name="connsiteY5" fmla="*/ 30867 h 38515"/>
                  <a:gd name="connsiteX6" fmla="*/ 155592 w 176744"/>
                  <a:gd name="connsiteY6" fmla="*/ 27477 h 38515"/>
                  <a:gd name="connsiteX7" fmla="*/ 153008 w 176744"/>
                  <a:gd name="connsiteY7" fmla="*/ 25576 h 38515"/>
                  <a:gd name="connsiteX8" fmla="*/ 150424 w 176744"/>
                  <a:gd name="connsiteY8" fmla="*/ 23424 h 38515"/>
                  <a:gd name="connsiteX9" fmla="*/ 144981 w 176744"/>
                  <a:gd name="connsiteY9" fmla="*/ 18935 h 38515"/>
                  <a:gd name="connsiteX10" fmla="*/ 142123 w 176744"/>
                  <a:gd name="connsiteY10" fmla="*/ 16599 h 38515"/>
                  <a:gd name="connsiteX11" fmla="*/ 139219 w 176744"/>
                  <a:gd name="connsiteY11" fmla="*/ 14538 h 38515"/>
                  <a:gd name="connsiteX12" fmla="*/ 125384 w 176744"/>
                  <a:gd name="connsiteY12" fmla="*/ 8446 h 38515"/>
                  <a:gd name="connsiteX13" fmla="*/ 109285 w 176744"/>
                  <a:gd name="connsiteY13" fmla="*/ 7484 h 38515"/>
                  <a:gd name="connsiteX14" fmla="*/ 92294 w 176744"/>
                  <a:gd name="connsiteY14" fmla="*/ 10759 h 38515"/>
                  <a:gd name="connsiteX15" fmla="*/ 74983 w 176744"/>
                  <a:gd name="connsiteY15" fmla="*/ 15477 h 38515"/>
                  <a:gd name="connsiteX16" fmla="*/ 57672 w 176744"/>
                  <a:gd name="connsiteY16" fmla="*/ 19141 h 38515"/>
                  <a:gd name="connsiteX17" fmla="*/ 41025 w 176744"/>
                  <a:gd name="connsiteY17" fmla="*/ 20584 h 38515"/>
                  <a:gd name="connsiteX18" fmla="*/ 26024 w 176744"/>
                  <a:gd name="connsiteY18" fmla="*/ 19164 h 38515"/>
                  <a:gd name="connsiteX19" fmla="*/ 13949 w 176744"/>
                  <a:gd name="connsiteY19" fmla="*/ 15042 h 38515"/>
                  <a:gd name="connsiteX20" fmla="*/ 5785 w 176744"/>
                  <a:gd name="connsiteY20" fmla="*/ 9683 h 38515"/>
                  <a:gd name="connsiteX21" fmla="*/ 4345 w 176744"/>
                  <a:gd name="connsiteY21" fmla="*/ 8446 h 38515"/>
                  <a:gd name="connsiteX22" fmla="*/ 3178 w 176744"/>
                  <a:gd name="connsiteY22" fmla="*/ 7255 h 38515"/>
                  <a:gd name="connsiteX23" fmla="*/ 1395 w 176744"/>
                  <a:gd name="connsiteY23" fmla="*/ 5308 h 38515"/>
                  <a:gd name="connsiteX24" fmla="*/ 0 w 176744"/>
                  <a:gd name="connsiteY24" fmla="*/ 3614 h 38515"/>
                  <a:gd name="connsiteX25" fmla="*/ 1692 w 176744"/>
                  <a:gd name="connsiteY25" fmla="*/ 4988 h 38515"/>
                  <a:gd name="connsiteX26" fmla="*/ 3750 w 176744"/>
                  <a:gd name="connsiteY26" fmla="*/ 6568 h 38515"/>
                  <a:gd name="connsiteX27" fmla="*/ 6655 w 176744"/>
                  <a:gd name="connsiteY27" fmla="*/ 8446 h 38515"/>
                  <a:gd name="connsiteX28" fmla="*/ 15070 w 176744"/>
                  <a:gd name="connsiteY28" fmla="*/ 12339 h 38515"/>
                  <a:gd name="connsiteX29" fmla="*/ 26686 w 176744"/>
                  <a:gd name="connsiteY29" fmla="*/ 14812 h 38515"/>
                  <a:gd name="connsiteX30" fmla="*/ 40750 w 176744"/>
                  <a:gd name="connsiteY30" fmla="*/ 14881 h 38515"/>
                  <a:gd name="connsiteX31" fmla="*/ 56415 w 176744"/>
                  <a:gd name="connsiteY31" fmla="*/ 12523 h 38515"/>
                  <a:gd name="connsiteX32" fmla="*/ 72994 w 176744"/>
                  <a:gd name="connsiteY32" fmla="*/ 8332 h 38515"/>
                  <a:gd name="connsiteX33" fmla="*/ 90328 w 176744"/>
                  <a:gd name="connsiteY33" fmla="*/ 3362 h 38515"/>
                  <a:gd name="connsiteX34" fmla="*/ 108622 w 176744"/>
                  <a:gd name="connsiteY34" fmla="*/ 155 h 38515"/>
                  <a:gd name="connsiteX35" fmla="*/ 127053 w 176744"/>
                  <a:gd name="connsiteY35" fmla="*/ 1988 h 38515"/>
                  <a:gd name="connsiteX36" fmla="*/ 142420 w 176744"/>
                  <a:gd name="connsiteY36" fmla="*/ 9934 h 38515"/>
                  <a:gd name="connsiteX37" fmla="*/ 145576 w 176744"/>
                  <a:gd name="connsiteY37" fmla="*/ 12545 h 38515"/>
                  <a:gd name="connsiteX38" fmla="*/ 148297 w 176744"/>
                  <a:gd name="connsiteY38" fmla="*/ 15156 h 38515"/>
                  <a:gd name="connsiteX39" fmla="*/ 153283 w 176744"/>
                  <a:gd name="connsiteY39" fmla="*/ 20194 h 38515"/>
                  <a:gd name="connsiteX40" fmla="*/ 155569 w 176744"/>
                  <a:gd name="connsiteY40" fmla="*/ 22530 h 38515"/>
                  <a:gd name="connsiteX41" fmla="*/ 157856 w 176744"/>
                  <a:gd name="connsiteY41" fmla="*/ 24660 h 38515"/>
                  <a:gd name="connsiteX42" fmla="*/ 162155 w 176744"/>
                  <a:gd name="connsiteY42" fmla="*/ 28554 h 38515"/>
                  <a:gd name="connsiteX43" fmla="*/ 166088 w 176744"/>
                  <a:gd name="connsiteY43" fmla="*/ 31783 h 38515"/>
                  <a:gd name="connsiteX44" fmla="*/ 169542 w 176744"/>
                  <a:gd name="connsiteY44" fmla="*/ 34371 h 38515"/>
                  <a:gd name="connsiteX45" fmla="*/ 172468 w 176744"/>
                  <a:gd name="connsiteY45" fmla="*/ 36317 h 38515"/>
                  <a:gd name="connsiteX46" fmla="*/ 174710 w 176744"/>
                  <a:gd name="connsiteY46" fmla="*/ 37600 h 38515"/>
                  <a:gd name="connsiteX47" fmla="*/ 176676 w 176744"/>
                  <a:gd name="connsiteY47" fmla="*/ 38516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6744" h="38515">
                    <a:moveTo>
                      <a:pt x="176745" y="38516"/>
                    </a:moveTo>
                    <a:cubicBezTo>
                      <a:pt x="176745" y="38516"/>
                      <a:pt x="176013" y="38378"/>
                      <a:pt x="174618" y="37989"/>
                    </a:cubicBezTo>
                    <a:cubicBezTo>
                      <a:pt x="173932" y="37760"/>
                      <a:pt x="173109" y="37462"/>
                      <a:pt x="172125" y="37119"/>
                    </a:cubicBezTo>
                    <a:cubicBezTo>
                      <a:pt x="171165" y="36729"/>
                      <a:pt x="170067" y="36248"/>
                      <a:pt x="168856" y="35676"/>
                    </a:cubicBezTo>
                    <a:cubicBezTo>
                      <a:pt x="167689" y="35058"/>
                      <a:pt x="166363" y="34371"/>
                      <a:pt x="164945" y="33615"/>
                    </a:cubicBezTo>
                    <a:cubicBezTo>
                      <a:pt x="163527" y="32859"/>
                      <a:pt x="162087" y="31829"/>
                      <a:pt x="160486" y="30867"/>
                    </a:cubicBezTo>
                    <a:cubicBezTo>
                      <a:pt x="158862" y="29905"/>
                      <a:pt x="157330" y="28691"/>
                      <a:pt x="155592" y="27477"/>
                    </a:cubicBezTo>
                    <a:cubicBezTo>
                      <a:pt x="154746" y="26859"/>
                      <a:pt x="153877" y="26218"/>
                      <a:pt x="153008" y="25576"/>
                    </a:cubicBezTo>
                    <a:cubicBezTo>
                      <a:pt x="152162" y="24867"/>
                      <a:pt x="151293" y="24156"/>
                      <a:pt x="150424" y="23424"/>
                    </a:cubicBezTo>
                    <a:cubicBezTo>
                      <a:pt x="148686" y="21958"/>
                      <a:pt x="146857" y="20469"/>
                      <a:pt x="144981" y="18935"/>
                    </a:cubicBezTo>
                    <a:cubicBezTo>
                      <a:pt x="144044" y="18179"/>
                      <a:pt x="143083" y="17286"/>
                      <a:pt x="142123" y="16599"/>
                    </a:cubicBezTo>
                    <a:cubicBezTo>
                      <a:pt x="141162" y="15935"/>
                      <a:pt x="140202" y="15225"/>
                      <a:pt x="139219" y="14538"/>
                    </a:cubicBezTo>
                    <a:cubicBezTo>
                      <a:pt x="135125" y="11836"/>
                      <a:pt x="130438" y="9683"/>
                      <a:pt x="125384" y="8446"/>
                    </a:cubicBezTo>
                    <a:cubicBezTo>
                      <a:pt x="120307" y="7186"/>
                      <a:pt x="114865" y="7026"/>
                      <a:pt x="109285" y="7484"/>
                    </a:cubicBezTo>
                    <a:cubicBezTo>
                      <a:pt x="103705" y="8011"/>
                      <a:pt x="98011" y="9247"/>
                      <a:pt x="92294" y="10759"/>
                    </a:cubicBezTo>
                    <a:cubicBezTo>
                      <a:pt x="86577" y="12202"/>
                      <a:pt x="80792" y="13942"/>
                      <a:pt x="74983" y="15477"/>
                    </a:cubicBezTo>
                    <a:cubicBezTo>
                      <a:pt x="69198" y="17034"/>
                      <a:pt x="63366" y="18202"/>
                      <a:pt x="57672" y="19141"/>
                    </a:cubicBezTo>
                    <a:cubicBezTo>
                      <a:pt x="51978" y="20103"/>
                      <a:pt x="46353" y="20538"/>
                      <a:pt x="41025" y="20584"/>
                    </a:cubicBezTo>
                    <a:cubicBezTo>
                      <a:pt x="35696" y="20698"/>
                      <a:pt x="30597" y="20149"/>
                      <a:pt x="26024" y="19164"/>
                    </a:cubicBezTo>
                    <a:cubicBezTo>
                      <a:pt x="21427" y="18225"/>
                      <a:pt x="17357" y="16759"/>
                      <a:pt x="13949" y="15042"/>
                    </a:cubicBezTo>
                    <a:cubicBezTo>
                      <a:pt x="10542" y="13370"/>
                      <a:pt x="7821" y="11446"/>
                      <a:pt x="5785" y="9683"/>
                    </a:cubicBezTo>
                    <a:cubicBezTo>
                      <a:pt x="5283" y="9247"/>
                      <a:pt x="4802" y="8835"/>
                      <a:pt x="4345" y="8446"/>
                    </a:cubicBezTo>
                    <a:cubicBezTo>
                      <a:pt x="3933" y="8034"/>
                      <a:pt x="3544" y="7645"/>
                      <a:pt x="3178" y="7255"/>
                    </a:cubicBezTo>
                    <a:cubicBezTo>
                      <a:pt x="2424" y="6522"/>
                      <a:pt x="1829" y="5858"/>
                      <a:pt x="1395" y="5308"/>
                    </a:cubicBezTo>
                    <a:cubicBezTo>
                      <a:pt x="480" y="4209"/>
                      <a:pt x="0" y="3614"/>
                      <a:pt x="0" y="3614"/>
                    </a:cubicBezTo>
                    <a:cubicBezTo>
                      <a:pt x="0" y="3614"/>
                      <a:pt x="595" y="4095"/>
                      <a:pt x="1692" y="4988"/>
                    </a:cubicBezTo>
                    <a:cubicBezTo>
                      <a:pt x="2218" y="5446"/>
                      <a:pt x="2904" y="5972"/>
                      <a:pt x="3750" y="6568"/>
                    </a:cubicBezTo>
                    <a:cubicBezTo>
                      <a:pt x="4573" y="7163"/>
                      <a:pt x="5534" y="7805"/>
                      <a:pt x="6655" y="8446"/>
                    </a:cubicBezTo>
                    <a:cubicBezTo>
                      <a:pt x="8850" y="9820"/>
                      <a:pt x="11708" y="11194"/>
                      <a:pt x="15070" y="12339"/>
                    </a:cubicBezTo>
                    <a:cubicBezTo>
                      <a:pt x="18431" y="13484"/>
                      <a:pt x="22365" y="14355"/>
                      <a:pt x="26686" y="14812"/>
                    </a:cubicBezTo>
                    <a:cubicBezTo>
                      <a:pt x="31031" y="15248"/>
                      <a:pt x="35765" y="15294"/>
                      <a:pt x="40750" y="14881"/>
                    </a:cubicBezTo>
                    <a:cubicBezTo>
                      <a:pt x="45758" y="14469"/>
                      <a:pt x="50995" y="13622"/>
                      <a:pt x="56415" y="12523"/>
                    </a:cubicBezTo>
                    <a:cubicBezTo>
                      <a:pt x="61834" y="11423"/>
                      <a:pt x="67345" y="9866"/>
                      <a:pt x="72994" y="8332"/>
                    </a:cubicBezTo>
                    <a:cubicBezTo>
                      <a:pt x="78665" y="6774"/>
                      <a:pt x="84359" y="4919"/>
                      <a:pt x="90328" y="3362"/>
                    </a:cubicBezTo>
                    <a:cubicBezTo>
                      <a:pt x="96273" y="1873"/>
                      <a:pt x="102402" y="637"/>
                      <a:pt x="108622" y="155"/>
                    </a:cubicBezTo>
                    <a:cubicBezTo>
                      <a:pt x="114842" y="-325"/>
                      <a:pt x="121199" y="316"/>
                      <a:pt x="127053" y="1988"/>
                    </a:cubicBezTo>
                    <a:cubicBezTo>
                      <a:pt x="132930" y="3637"/>
                      <a:pt x="138121" y="6591"/>
                      <a:pt x="142420" y="9934"/>
                    </a:cubicBezTo>
                    <a:cubicBezTo>
                      <a:pt x="143495" y="10828"/>
                      <a:pt x="144547" y="11698"/>
                      <a:pt x="145576" y="12545"/>
                    </a:cubicBezTo>
                    <a:cubicBezTo>
                      <a:pt x="146605" y="13416"/>
                      <a:pt x="147406" y="14309"/>
                      <a:pt x="148297" y="15156"/>
                    </a:cubicBezTo>
                    <a:cubicBezTo>
                      <a:pt x="150012" y="16897"/>
                      <a:pt x="151682" y="18568"/>
                      <a:pt x="153283" y="20194"/>
                    </a:cubicBezTo>
                    <a:cubicBezTo>
                      <a:pt x="154060" y="20996"/>
                      <a:pt x="154837" y="21775"/>
                      <a:pt x="155569" y="22530"/>
                    </a:cubicBezTo>
                    <a:cubicBezTo>
                      <a:pt x="156347" y="23241"/>
                      <a:pt x="157124" y="23950"/>
                      <a:pt x="157856" y="24660"/>
                    </a:cubicBezTo>
                    <a:cubicBezTo>
                      <a:pt x="159365" y="26011"/>
                      <a:pt x="160715" y="27431"/>
                      <a:pt x="162155" y="28554"/>
                    </a:cubicBezTo>
                    <a:cubicBezTo>
                      <a:pt x="163550" y="29676"/>
                      <a:pt x="164854" y="30798"/>
                      <a:pt x="166088" y="31783"/>
                    </a:cubicBezTo>
                    <a:cubicBezTo>
                      <a:pt x="167346" y="32745"/>
                      <a:pt x="168512" y="33615"/>
                      <a:pt x="169542" y="34371"/>
                    </a:cubicBezTo>
                    <a:cubicBezTo>
                      <a:pt x="170639" y="35103"/>
                      <a:pt x="171622" y="35745"/>
                      <a:pt x="172468" y="36317"/>
                    </a:cubicBezTo>
                    <a:cubicBezTo>
                      <a:pt x="173360" y="36821"/>
                      <a:pt x="174092" y="37256"/>
                      <a:pt x="174710" y="37600"/>
                    </a:cubicBezTo>
                    <a:cubicBezTo>
                      <a:pt x="175967" y="38264"/>
                      <a:pt x="176676" y="38516"/>
                      <a:pt x="176676" y="3851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2" name="Freeform: Shape 2160">
                <a:extLst>
                  <a:ext uri="{FF2B5EF4-FFF2-40B4-BE49-F238E27FC236}">
                    <a16:creationId xmlns:a16="http://schemas.microsoft.com/office/drawing/2014/main" id="{60122CEB-9CB7-20E6-CCA6-265AD6CE23B2}"/>
                  </a:ext>
                </a:extLst>
              </p:cNvPr>
              <p:cNvSpPr/>
              <p:nvPr/>
            </p:nvSpPr>
            <p:spPr>
              <a:xfrm>
                <a:off x="4725496" y="3955549"/>
                <a:ext cx="95450" cy="31627"/>
              </a:xfrm>
              <a:custGeom>
                <a:avLst/>
                <a:gdLst>
                  <a:gd name="connsiteX0" fmla="*/ 95404 w 95450"/>
                  <a:gd name="connsiteY0" fmla="*/ 31627 h 31627"/>
                  <a:gd name="connsiteX1" fmla="*/ 94375 w 95450"/>
                  <a:gd name="connsiteY1" fmla="*/ 31055 h 31627"/>
                  <a:gd name="connsiteX2" fmla="*/ 91380 w 95450"/>
                  <a:gd name="connsiteY2" fmla="*/ 29841 h 31627"/>
                  <a:gd name="connsiteX3" fmla="*/ 86578 w 95450"/>
                  <a:gd name="connsiteY3" fmla="*/ 28444 h 31627"/>
                  <a:gd name="connsiteX4" fmla="*/ 80220 w 95450"/>
                  <a:gd name="connsiteY4" fmla="*/ 27230 h 31627"/>
                  <a:gd name="connsiteX5" fmla="*/ 72628 w 95450"/>
                  <a:gd name="connsiteY5" fmla="*/ 26245 h 31627"/>
                  <a:gd name="connsiteX6" fmla="*/ 64099 w 95450"/>
                  <a:gd name="connsiteY6" fmla="*/ 25604 h 31627"/>
                  <a:gd name="connsiteX7" fmla="*/ 54929 w 95450"/>
                  <a:gd name="connsiteY7" fmla="*/ 25306 h 31627"/>
                  <a:gd name="connsiteX8" fmla="*/ 50058 w 95450"/>
                  <a:gd name="connsiteY8" fmla="*/ 25008 h 31627"/>
                  <a:gd name="connsiteX9" fmla="*/ 45118 w 95450"/>
                  <a:gd name="connsiteY9" fmla="*/ 24528 h 31627"/>
                  <a:gd name="connsiteX10" fmla="*/ 40042 w 95450"/>
                  <a:gd name="connsiteY10" fmla="*/ 23497 h 31627"/>
                  <a:gd name="connsiteX11" fmla="*/ 35194 w 95450"/>
                  <a:gd name="connsiteY11" fmla="*/ 21894 h 31627"/>
                  <a:gd name="connsiteX12" fmla="*/ 32861 w 95450"/>
                  <a:gd name="connsiteY12" fmla="*/ 20909 h 31627"/>
                  <a:gd name="connsiteX13" fmla="*/ 30666 w 95450"/>
                  <a:gd name="connsiteY13" fmla="*/ 19672 h 31627"/>
                  <a:gd name="connsiteX14" fmla="*/ 26572 w 95450"/>
                  <a:gd name="connsiteY14" fmla="*/ 16970 h 31627"/>
                  <a:gd name="connsiteX15" fmla="*/ 19941 w 95450"/>
                  <a:gd name="connsiteY15" fmla="*/ 10901 h 31627"/>
                  <a:gd name="connsiteX16" fmla="*/ 14384 w 95450"/>
                  <a:gd name="connsiteY16" fmla="*/ 5817 h 31627"/>
                  <a:gd name="connsiteX17" fmla="*/ 13057 w 95450"/>
                  <a:gd name="connsiteY17" fmla="*/ 4809 h 31627"/>
                  <a:gd name="connsiteX18" fmla="*/ 11685 w 95450"/>
                  <a:gd name="connsiteY18" fmla="*/ 3985 h 31627"/>
                  <a:gd name="connsiteX19" fmla="*/ 10382 w 95450"/>
                  <a:gd name="connsiteY19" fmla="*/ 3206 h 31627"/>
                  <a:gd name="connsiteX20" fmla="*/ 9056 w 95450"/>
                  <a:gd name="connsiteY20" fmla="*/ 2634 h 31627"/>
                  <a:gd name="connsiteX21" fmla="*/ 4368 w 95450"/>
                  <a:gd name="connsiteY21" fmla="*/ 1145 h 31627"/>
                  <a:gd name="connsiteX22" fmla="*/ 0 w 95450"/>
                  <a:gd name="connsiteY22" fmla="*/ 435 h 31627"/>
                  <a:gd name="connsiteX23" fmla="*/ 1143 w 95450"/>
                  <a:gd name="connsiteY23" fmla="*/ 298 h 31627"/>
                  <a:gd name="connsiteX24" fmla="*/ 4459 w 95450"/>
                  <a:gd name="connsiteY24" fmla="*/ 0 h 31627"/>
                  <a:gd name="connsiteX25" fmla="*/ 9696 w 95450"/>
                  <a:gd name="connsiteY25" fmla="*/ 550 h 31627"/>
                  <a:gd name="connsiteX26" fmla="*/ 11274 w 95450"/>
                  <a:gd name="connsiteY26" fmla="*/ 893 h 31627"/>
                  <a:gd name="connsiteX27" fmla="*/ 12875 w 95450"/>
                  <a:gd name="connsiteY27" fmla="*/ 1466 h 31627"/>
                  <a:gd name="connsiteX28" fmla="*/ 14544 w 95450"/>
                  <a:gd name="connsiteY28" fmla="*/ 2130 h 31627"/>
                  <a:gd name="connsiteX29" fmla="*/ 16191 w 95450"/>
                  <a:gd name="connsiteY29" fmla="*/ 3023 h 31627"/>
                  <a:gd name="connsiteX30" fmla="*/ 19529 w 95450"/>
                  <a:gd name="connsiteY30" fmla="*/ 5130 h 31627"/>
                  <a:gd name="connsiteX31" fmla="*/ 22776 w 95450"/>
                  <a:gd name="connsiteY31" fmla="*/ 7672 h 31627"/>
                  <a:gd name="connsiteX32" fmla="*/ 29500 w 95450"/>
                  <a:gd name="connsiteY32" fmla="*/ 12802 h 31627"/>
                  <a:gd name="connsiteX33" fmla="*/ 33204 w 95450"/>
                  <a:gd name="connsiteY33" fmla="*/ 14955 h 31627"/>
                  <a:gd name="connsiteX34" fmla="*/ 35171 w 95450"/>
                  <a:gd name="connsiteY34" fmla="*/ 15894 h 31627"/>
                  <a:gd name="connsiteX35" fmla="*/ 37229 w 95450"/>
                  <a:gd name="connsiteY35" fmla="*/ 16672 h 31627"/>
                  <a:gd name="connsiteX36" fmla="*/ 41482 w 95450"/>
                  <a:gd name="connsiteY36" fmla="*/ 17955 h 31627"/>
                  <a:gd name="connsiteX37" fmla="*/ 45850 w 95450"/>
                  <a:gd name="connsiteY37" fmla="*/ 18779 h 31627"/>
                  <a:gd name="connsiteX38" fmla="*/ 50492 w 95450"/>
                  <a:gd name="connsiteY38" fmla="*/ 19329 h 31627"/>
                  <a:gd name="connsiteX39" fmla="*/ 55157 w 95450"/>
                  <a:gd name="connsiteY39" fmla="*/ 19695 h 31627"/>
                  <a:gd name="connsiteX40" fmla="*/ 64556 w 95450"/>
                  <a:gd name="connsiteY40" fmla="*/ 20497 h 31627"/>
                  <a:gd name="connsiteX41" fmla="*/ 73291 w 95450"/>
                  <a:gd name="connsiteY41" fmla="*/ 21963 h 31627"/>
                  <a:gd name="connsiteX42" fmla="*/ 80998 w 95450"/>
                  <a:gd name="connsiteY42" fmla="*/ 23955 h 31627"/>
                  <a:gd name="connsiteX43" fmla="*/ 87309 w 95450"/>
                  <a:gd name="connsiteY43" fmla="*/ 26291 h 31627"/>
                  <a:gd name="connsiteX44" fmla="*/ 91905 w 95450"/>
                  <a:gd name="connsiteY44" fmla="*/ 28764 h 31627"/>
                  <a:gd name="connsiteX45" fmla="*/ 94604 w 95450"/>
                  <a:gd name="connsiteY45" fmla="*/ 30757 h 31627"/>
                  <a:gd name="connsiteX46" fmla="*/ 95450 w 95450"/>
                  <a:gd name="connsiteY46" fmla="*/ 31581 h 3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450" h="31627">
                    <a:moveTo>
                      <a:pt x="95404" y="31627"/>
                    </a:moveTo>
                    <a:cubicBezTo>
                      <a:pt x="95404" y="31627"/>
                      <a:pt x="95061" y="31398"/>
                      <a:pt x="94375" y="31055"/>
                    </a:cubicBezTo>
                    <a:cubicBezTo>
                      <a:pt x="93712" y="30688"/>
                      <a:pt x="92683" y="30345"/>
                      <a:pt x="91380" y="29841"/>
                    </a:cubicBezTo>
                    <a:cubicBezTo>
                      <a:pt x="90099" y="29314"/>
                      <a:pt x="88384" y="28994"/>
                      <a:pt x="86578" y="28444"/>
                    </a:cubicBezTo>
                    <a:cubicBezTo>
                      <a:pt x="84657" y="28100"/>
                      <a:pt x="82553" y="27596"/>
                      <a:pt x="80220" y="27230"/>
                    </a:cubicBezTo>
                    <a:cubicBezTo>
                      <a:pt x="77865" y="26955"/>
                      <a:pt x="75327" y="26520"/>
                      <a:pt x="72628" y="26245"/>
                    </a:cubicBezTo>
                    <a:cubicBezTo>
                      <a:pt x="69907" y="26062"/>
                      <a:pt x="67048" y="25856"/>
                      <a:pt x="64099" y="25604"/>
                    </a:cubicBezTo>
                    <a:cubicBezTo>
                      <a:pt x="61126" y="25490"/>
                      <a:pt x="58039" y="25490"/>
                      <a:pt x="54929" y="25306"/>
                    </a:cubicBezTo>
                    <a:cubicBezTo>
                      <a:pt x="53328" y="25215"/>
                      <a:pt x="51704" y="25146"/>
                      <a:pt x="50058" y="25008"/>
                    </a:cubicBezTo>
                    <a:cubicBezTo>
                      <a:pt x="48457" y="24940"/>
                      <a:pt x="46879" y="24871"/>
                      <a:pt x="45118" y="24528"/>
                    </a:cubicBezTo>
                    <a:cubicBezTo>
                      <a:pt x="43403" y="24230"/>
                      <a:pt x="41665" y="24024"/>
                      <a:pt x="40042" y="23497"/>
                    </a:cubicBezTo>
                    <a:cubicBezTo>
                      <a:pt x="38395" y="23039"/>
                      <a:pt x="36749" y="22604"/>
                      <a:pt x="35194" y="21894"/>
                    </a:cubicBezTo>
                    <a:cubicBezTo>
                      <a:pt x="34416" y="21573"/>
                      <a:pt x="33639" y="21253"/>
                      <a:pt x="32861" y="20909"/>
                    </a:cubicBezTo>
                    <a:cubicBezTo>
                      <a:pt x="32129" y="20497"/>
                      <a:pt x="31397" y="20085"/>
                      <a:pt x="30666" y="19672"/>
                    </a:cubicBezTo>
                    <a:cubicBezTo>
                      <a:pt x="29179" y="18894"/>
                      <a:pt x="27922" y="17840"/>
                      <a:pt x="26572" y="16970"/>
                    </a:cubicBezTo>
                    <a:cubicBezTo>
                      <a:pt x="24057" y="15001"/>
                      <a:pt x="21862" y="12871"/>
                      <a:pt x="19941" y="10901"/>
                    </a:cubicBezTo>
                    <a:cubicBezTo>
                      <a:pt x="17974" y="8977"/>
                      <a:pt x="16213" y="7168"/>
                      <a:pt x="14384" y="5817"/>
                    </a:cubicBezTo>
                    <a:cubicBezTo>
                      <a:pt x="13927" y="5473"/>
                      <a:pt x="13492" y="5130"/>
                      <a:pt x="13057" y="4809"/>
                    </a:cubicBezTo>
                    <a:cubicBezTo>
                      <a:pt x="12600" y="4489"/>
                      <a:pt x="12120" y="4283"/>
                      <a:pt x="11685" y="3985"/>
                    </a:cubicBezTo>
                    <a:cubicBezTo>
                      <a:pt x="11251" y="3733"/>
                      <a:pt x="10817" y="3435"/>
                      <a:pt x="10382" y="3206"/>
                    </a:cubicBezTo>
                    <a:cubicBezTo>
                      <a:pt x="9925" y="3023"/>
                      <a:pt x="9490" y="2840"/>
                      <a:pt x="9056" y="2634"/>
                    </a:cubicBezTo>
                    <a:cubicBezTo>
                      <a:pt x="7341" y="1832"/>
                      <a:pt x="5694" y="1580"/>
                      <a:pt x="4368" y="1145"/>
                    </a:cubicBezTo>
                    <a:cubicBezTo>
                      <a:pt x="1578" y="687"/>
                      <a:pt x="0" y="435"/>
                      <a:pt x="0" y="435"/>
                    </a:cubicBezTo>
                    <a:cubicBezTo>
                      <a:pt x="0" y="435"/>
                      <a:pt x="412" y="389"/>
                      <a:pt x="1143" y="298"/>
                    </a:cubicBezTo>
                    <a:cubicBezTo>
                      <a:pt x="1898" y="229"/>
                      <a:pt x="3019" y="46"/>
                      <a:pt x="4459" y="0"/>
                    </a:cubicBezTo>
                    <a:cubicBezTo>
                      <a:pt x="5900" y="137"/>
                      <a:pt x="7707" y="-23"/>
                      <a:pt x="9696" y="550"/>
                    </a:cubicBezTo>
                    <a:cubicBezTo>
                      <a:pt x="10199" y="664"/>
                      <a:pt x="10725" y="802"/>
                      <a:pt x="11274" y="893"/>
                    </a:cubicBezTo>
                    <a:cubicBezTo>
                      <a:pt x="11800" y="1054"/>
                      <a:pt x="12326" y="1282"/>
                      <a:pt x="12875" y="1466"/>
                    </a:cubicBezTo>
                    <a:cubicBezTo>
                      <a:pt x="13400" y="1672"/>
                      <a:pt x="13995" y="1878"/>
                      <a:pt x="14544" y="2130"/>
                    </a:cubicBezTo>
                    <a:cubicBezTo>
                      <a:pt x="15070" y="2405"/>
                      <a:pt x="15642" y="2725"/>
                      <a:pt x="16191" y="3023"/>
                    </a:cubicBezTo>
                    <a:cubicBezTo>
                      <a:pt x="17357" y="3596"/>
                      <a:pt x="18386" y="4397"/>
                      <a:pt x="19529" y="5130"/>
                    </a:cubicBezTo>
                    <a:cubicBezTo>
                      <a:pt x="20604" y="5932"/>
                      <a:pt x="21702" y="6825"/>
                      <a:pt x="22776" y="7672"/>
                    </a:cubicBezTo>
                    <a:cubicBezTo>
                      <a:pt x="24949" y="9481"/>
                      <a:pt x="27167" y="11176"/>
                      <a:pt x="29500" y="12802"/>
                    </a:cubicBezTo>
                    <a:cubicBezTo>
                      <a:pt x="30734" y="13512"/>
                      <a:pt x="31878" y="14382"/>
                      <a:pt x="33204" y="14955"/>
                    </a:cubicBezTo>
                    <a:cubicBezTo>
                      <a:pt x="33867" y="15275"/>
                      <a:pt x="34508" y="15573"/>
                      <a:pt x="35171" y="15894"/>
                    </a:cubicBezTo>
                    <a:cubicBezTo>
                      <a:pt x="35857" y="16168"/>
                      <a:pt x="36543" y="16398"/>
                      <a:pt x="37229" y="16672"/>
                    </a:cubicBezTo>
                    <a:cubicBezTo>
                      <a:pt x="38578" y="17245"/>
                      <a:pt x="40042" y="17566"/>
                      <a:pt x="41482" y="17955"/>
                    </a:cubicBezTo>
                    <a:cubicBezTo>
                      <a:pt x="42923" y="18413"/>
                      <a:pt x="44409" y="18528"/>
                      <a:pt x="45850" y="18779"/>
                    </a:cubicBezTo>
                    <a:cubicBezTo>
                      <a:pt x="47245" y="19123"/>
                      <a:pt x="48891" y="19191"/>
                      <a:pt x="50492" y="19329"/>
                    </a:cubicBezTo>
                    <a:cubicBezTo>
                      <a:pt x="52070" y="19467"/>
                      <a:pt x="53625" y="19558"/>
                      <a:pt x="55157" y="19695"/>
                    </a:cubicBezTo>
                    <a:cubicBezTo>
                      <a:pt x="58359" y="19879"/>
                      <a:pt x="61514" y="20222"/>
                      <a:pt x="64556" y="20497"/>
                    </a:cubicBezTo>
                    <a:cubicBezTo>
                      <a:pt x="67597" y="20886"/>
                      <a:pt x="70524" y="21482"/>
                      <a:pt x="73291" y="21963"/>
                    </a:cubicBezTo>
                    <a:cubicBezTo>
                      <a:pt x="76058" y="22467"/>
                      <a:pt x="78619" y="23337"/>
                      <a:pt x="80998" y="23955"/>
                    </a:cubicBezTo>
                    <a:cubicBezTo>
                      <a:pt x="83353" y="24688"/>
                      <a:pt x="85457" y="25604"/>
                      <a:pt x="87309" y="26291"/>
                    </a:cubicBezTo>
                    <a:cubicBezTo>
                      <a:pt x="89116" y="27230"/>
                      <a:pt x="90694" y="27940"/>
                      <a:pt x="91905" y="28764"/>
                    </a:cubicBezTo>
                    <a:cubicBezTo>
                      <a:pt x="93118" y="29543"/>
                      <a:pt x="94032" y="30230"/>
                      <a:pt x="94604" y="30757"/>
                    </a:cubicBezTo>
                    <a:cubicBezTo>
                      <a:pt x="95199" y="31238"/>
                      <a:pt x="95450" y="31581"/>
                      <a:pt x="95450" y="3158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3" name="Freeform: Shape 2161">
                <a:extLst>
                  <a:ext uri="{FF2B5EF4-FFF2-40B4-BE49-F238E27FC236}">
                    <a16:creationId xmlns:a16="http://schemas.microsoft.com/office/drawing/2014/main" id="{FA65ADAF-C6CB-8D02-442C-BC5FBCECF850}"/>
                  </a:ext>
                </a:extLst>
              </p:cNvPr>
              <p:cNvSpPr/>
              <p:nvPr/>
            </p:nvSpPr>
            <p:spPr>
              <a:xfrm>
                <a:off x="4783146" y="3977451"/>
                <a:ext cx="17777" cy="12289"/>
              </a:xfrm>
              <a:custGeom>
                <a:avLst/>
                <a:gdLst>
                  <a:gd name="connsiteX0" fmla="*/ 17768 w 17777"/>
                  <a:gd name="connsiteY0" fmla="*/ 12290 h 12289"/>
                  <a:gd name="connsiteX1" fmla="*/ 16762 w 17777"/>
                  <a:gd name="connsiteY1" fmla="*/ 11855 h 12289"/>
                  <a:gd name="connsiteX2" fmla="*/ 14475 w 17777"/>
                  <a:gd name="connsiteY2" fmla="*/ 10687 h 12289"/>
                  <a:gd name="connsiteX3" fmla="*/ 13057 w 17777"/>
                  <a:gd name="connsiteY3" fmla="*/ 9954 h 12289"/>
                  <a:gd name="connsiteX4" fmla="*/ 11571 w 17777"/>
                  <a:gd name="connsiteY4" fmla="*/ 9061 h 12289"/>
                  <a:gd name="connsiteX5" fmla="*/ 8461 w 17777"/>
                  <a:gd name="connsiteY5" fmla="*/ 7183 h 12289"/>
                  <a:gd name="connsiteX6" fmla="*/ 6951 w 17777"/>
                  <a:gd name="connsiteY6" fmla="*/ 6152 h 12289"/>
                  <a:gd name="connsiteX7" fmla="*/ 5465 w 17777"/>
                  <a:gd name="connsiteY7" fmla="*/ 5167 h 12289"/>
                  <a:gd name="connsiteX8" fmla="*/ 4070 w 17777"/>
                  <a:gd name="connsiteY8" fmla="*/ 4137 h 12289"/>
                  <a:gd name="connsiteX9" fmla="*/ 2767 w 17777"/>
                  <a:gd name="connsiteY9" fmla="*/ 3198 h 12289"/>
                  <a:gd name="connsiteX10" fmla="*/ 777 w 17777"/>
                  <a:gd name="connsiteY10" fmla="*/ 1503 h 12289"/>
                  <a:gd name="connsiteX11" fmla="*/ 0 w 17777"/>
                  <a:gd name="connsiteY11" fmla="*/ 702 h 12289"/>
                  <a:gd name="connsiteX12" fmla="*/ 1029 w 17777"/>
                  <a:gd name="connsiteY12" fmla="*/ 381 h 12289"/>
                  <a:gd name="connsiteX13" fmla="*/ 3773 w 17777"/>
                  <a:gd name="connsiteY13" fmla="*/ 15 h 12289"/>
                  <a:gd name="connsiteX14" fmla="*/ 5579 w 17777"/>
                  <a:gd name="connsiteY14" fmla="*/ 106 h 12289"/>
                  <a:gd name="connsiteX15" fmla="*/ 7546 w 17777"/>
                  <a:gd name="connsiteY15" fmla="*/ 564 h 12289"/>
                  <a:gd name="connsiteX16" fmla="*/ 9604 w 17777"/>
                  <a:gd name="connsiteY16" fmla="*/ 1274 h 12289"/>
                  <a:gd name="connsiteX17" fmla="*/ 11548 w 17777"/>
                  <a:gd name="connsiteY17" fmla="*/ 2373 h 12289"/>
                  <a:gd name="connsiteX18" fmla="*/ 13332 w 17777"/>
                  <a:gd name="connsiteY18" fmla="*/ 3725 h 12289"/>
                  <a:gd name="connsiteX19" fmla="*/ 14864 w 17777"/>
                  <a:gd name="connsiteY19" fmla="*/ 5259 h 12289"/>
                  <a:gd name="connsiteX20" fmla="*/ 16053 w 17777"/>
                  <a:gd name="connsiteY20" fmla="*/ 6885 h 12289"/>
                  <a:gd name="connsiteX21" fmla="*/ 16922 w 17777"/>
                  <a:gd name="connsiteY21" fmla="*/ 8511 h 12289"/>
                  <a:gd name="connsiteX22" fmla="*/ 17699 w 17777"/>
                  <a:gd name="connsiteY22" fmla="*/ 11214 h 12289"/>
                  <a:gd name="connsiteX23" fmla="*/ 17768 w 17777"/>
                  <a:gd name="connsiteY23" fmla="*/ 12290 h 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777" h="12289">
                    <a:moveTo>
                      <a:pt x="17768" y="12290"/>
                    </a:moveTo>
                    <a:cubicBezTo>
                      <a:pt x="17768" y="12290"/>
                      <a:pt x="17402" y="12129"/>
                      <a:pt x="16762" y="11855"/>
                    </a:cubicBezTo>
                    <a:cubicBezTo>
                      <a:pt x="16190" y="11580"/>
                      <a:pt x="15367" y="11190"/>
                      <a:pt x="14475" y="10687"/>
                    </a:cubicBezTo>
                    <a:cubicBezTo>
                      <a:pt x="14063" y="10435"/>
                      <a:pt x="13538" y="10206"/>
                      <a:pt x="13057" y="9954"/>
                    </a:cubicBezTo>
                    <a:cubicBezTo>
                      <a:pt x="12554" y="9679"/>
                      <a:pt x="12097" y="9336"/>
                      <a:pt x="11571" y="9061"/>
                    </a:cubicBezTo>
                    <a:cubicBezTo>
                      <a:pt x="10496" y="8534"/>
                      <a:pt x="9559" y="7755"/>
                      <a:pt x="8461" y="7183"/>
                    </a:cubicBezTo>
                    <a:cubicBezTo>
                      <a:pt x="7958" y="6839"/>
                      <a:pt x="7432" y="6519"/>
                      <a:pt x="6951" y="6152"/>
                    </a:cubicBezTo>
                    <a:cubicBezTo>
                      <a:pt x="6471" y="5809"/>
                      <a:pt x="5922" y="5534"/>
                      <a:pt x="5465" y="5167"/>
                    </a:cubicBezTo>
                    <a:cubicBezTo>
                      <a:pt x="4985" y="4847"/>
                      <a:pt x="4505" y="4503"/>
                      <a:pt x="4070" y="4137"/>
                    </a:cubicBezTo>
                    <a:cubicBezTo>
                      <a:pt x="3636" y="3771"/>
                      <a:pt x="3178" y="3496"/>
                      <a:pt x="2767" y="3198"/>
                    </a:cubicBezTo>
                    <a:cubicBezTo>
                      <a:pt x="1967" y="2580"/>
                      <a:pt x="1258" y="2007"/>
                      <a:pt x="777" y="1503"/>
                    </a:cubicBezTo>
                    <a:cubicBezTo>
                      <a:pt x="274" y="1045"/>
                      <a:pt x="0" y="702"/>
                      <a:pt x="0" y="702"/>
                    </a:cubicBezTo>
                    <a:cubicBezTo>
                      <a:pt x="0" y="702"/>
                      <a:pt x="366" y="541"/>
                      <a:pt x="1029" y="381"/>
                    </a:cubicBezTo>
                    <a:cubicBezTo>
                      <a:pt x="1692" y="244"/>
                      <a:pt x="2630" y="84"/>
                      <a:pt x="3773" y="15"/>
                    </a:cubicBezTo>
                    <a:cubicBezTo>
                      <a:pt x="4345" y="15"/>
                      <a:pt x="4985" y="-54"/>
                      <a:pt x="5579" y="106"/>
                    </a:cubicBezTo>
                    <a:cubicBezTo>
                      <a:pt x="6220" y="221"/>
                      <a:pt x="6883" y="358"/>
                      <a:pt x="7546" y="564"/>
                    </a:cubicBezTo>
                    <a:cubicBezTo>
                      <a:pt x="8209" y="771"/>
                      <a:pt x="8941" y="931"/>
                      <a:pt x="9604" y="1274"/>
                    </a:cubicBezTo>
                    <a:cubicBezTo>
                      <a:pt x="10245" y="1618"/>
                      <a:pt x="10885" y="2007"/>
                      <a:pt x="11548" y="2373"/>
                    </a:cubicBezTo>
                    <a:cubicBezTo>
                      <a:pt x="12166" y="2786"/>
                      <a:pt x="12829" y="3198"/>
                      <a:pt x="13332" y="3725"/>
                    </a:cubicBezTo>
                    <a:cubicBezTo>
                      <a:pt x="13858" y="4206"/>
                      <a:pt x="14384" y="4732"/>
                      <a:pt x="14864" y="5259"/>
                    </a:cubicBezTo>
                    <a:cubicBezTo>
                      <a:pt x="15344" y="5763"/>
                      <a:pt x="15687" y="6381"/>
                      <a:pt x="16053" y="6885"/>
                    </a:cubicBezTo>
                    <a:cubicBezTo>
                      <a:pt x="16396" y="7458"/>
                      <a:pt x="16716" y="7962"/>
                      <a:pt x="16922" y="8511"/>
                    </a:cubicBezTo>
                    <a:cubicBezTo>
                      <a:pt x="17356" y="9564"/>
                      <a:pt x="17631" y="10527"/>
                      <a:pt x="17699" y="11214"/>
                    </a:cubicBezTo>
                    <a:cubicBezTo>
                      <a:pt x="17814" y="11901"/>
                      <a:pt x="17768" y="12290"/>
                      <a:pt x="17768" y="1229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4" name="Freeform: Shape 2162">
                <a:extLst>
                  <a:ext uri="{FF2B5EF4-FFF2-40B4-BE49-F238E27FC236}">
                    <a16:creationId xmlns:a16="http://schemas.microsoft.com/office/drawing/2014/main" id="{8AD75D0C-146A-F9F5-E522-553481F21E99}"/>
                  </a:ext>
                </a:extLst>
              </p:cNvPr>
              <p:cNvSpPr/>
              <p:nvPr/>
            </p:nvSpPr>
            <p:spPr>
              <a:xfrm>
                <a:off x="4666154" y="3736358"/>
                <a:ext cx="82965" cy="176617"/>
              </a:xfrm>
              <a:custGeom>
                <a:avLst/>
                <a:gdLst>
                  <a:gd name="connsiteX0" fmla="*/ 92 w 82965"/>
                  <a:gd name="connsiteY0" fmla="*/ 0 h 176617"/>
                  <a:gd name="connsiteX1" fmla="*/ 5946 w 82965"/>
                  <a:gd name="connsiteY1" fmla="*/ 6321 h 176617"/>
                  <a:gd name="connsiteX2" fmla="*/ 12509 w 82965"/>
                  <a:gd name="connsiteY2" fmla="*/ 13718 h 176617"/>
                  <a:gd name="connsiteX3" fmla="*/ 20810 w 82965"/>
                  <a:gd name="connsiteY3" fmla="*/ 23451 h 176617"/>
                  <a:gd name="connsiteX4" fmla="*/ 30391 w 82965"/>
                  <a:gd name="connsiteY4" fmla="*/ 35200 h 176617"/>
                  <a:gd name="connsiteX5" fmla="*/ 40796 w 82965"/>
                  <a:gd name="connsiteY5" fmla="*/ 48529 h 176617"/>
                  <a:gd name="connsiteX6" fmla="*/ 51521 w 82965"/>
                  <a:gd name="connsiteY6" fmla="*/ 63140 h 176617"/>
                  <a:gd name="connsiteX7" fmla="*/ 61972 w 82965"/>
                  <a:gd name="connsiteY7" fmla="*/ 78850 h 176617"/>
                  <a:gd name="connsiteX8" fmla="*/ 62635 w 82965"/>
                  <a:gd name="connsiteY8" fmla="*/ 79927 h 176617"/>
                  <a:gd name="connsiteX9" fmla="*/ 63207 w 82965"/>
                  <a:gd name="connsiteY9" fmla="*/ 80957 h 176617"/>
                  <a:gd name="connsiteX10" fmla="*/ 64327 w 82965"/>
                  <a:gd name="connsiteY10" fmla="*/ 83018 h 176617"/>
                  <a:gd name="connsiteX11" fmla="*/ 66523 w 82965"/>
                  <a:gd name="connsiteY11" fmla="*/ 87278 h 176617"/>
                  <a:gd name="connsiteX12" fmla="*/ 70547 w 82965"/>
                  <a:gd name="connsiteY12" fmla="*/ 95958 h 176617"/>
                  <a:gd name="connsiteX13" fmla="*/ 73886 w 82965"/>
                  <a:gd name="connsiteY13" fmla="*/ 104660 h 176617"/>
                  <a:gd name="connsiteX14" fmla="*/ 76699 w 82965"/>
                  <a:gd name="connsiteY14" fmla="*/ 113317 h 176617"/>
                  <a:gd name="connsiteX15" fmla="*/ 78985 w 82965"/>
                  <a:gd name="connsiteY15" fmla="*/ 121791 h 176617"/>
                  <a:gd name="connsiteX16" fmla="*/ 80700 w 82965"/>
                  <a:gd name="connsiteY16" fmla="*/ 130035 h 176617"/>
                  <a:gd name="connsiteX17" fmla="*/ 81935 w 82965"/>
                  <a:gd name="connsiteY17" fmla="*/ 137891 h 176617"/>
                  <a:gd name="connsiteX18" fmla="*/ 82667 w 82965"/>
                  <a:gd name="connsiteY18" fmla="*/ 145288 h 176617"/>
                  <a:gd name="connsiteX19" fmla="*/ 82827 w 82965"/>
                  <a:gd name="connsiteY19" fmla="*/ 158296 h 176617"/>
                  <a:gd name="connsiteX20" fmla="*/ 82393 w 82965"/>
                  <a:gd name="connsiteY20" fmla="*/ 163701 h 176617"/>
                  <a:gd name="connsiteX21" fmla="*/ 82095 w 82965"/>
                  <a:gd name="connsiteY21" fmla="*/ 166083 h 176617"/>
                  <a:gd name="connsiteX22" fmla="*/ 81684 w 82965"/>
                  <a:gd name="connsiteY22" fmla="*/ 168235 h 176617"/>
                  <a:gd name="connsiteX23" fmla="*/ 80952 w 82965"/>
                  <a:gd name="connsiteY23" fmla="*/ 171831 h 176617"/>
                  <a:gd name="connsiteX24" fmla="*/ 80175 w 82965"/>
                  <a:gd name="connsiteY24" fmla="*/ 174442 h 176617"/>
                  <a:gd name="connsiteX25" fmla="*/ 79511 w 82965"/>
                  <a:gd name="connsiteY25" fmla="*/ 176617 h 176617"/>
                  <a:gd name="connsiteX26" fmla="*/ 79740 w 82965"/>
                  <a:gd name="connsiteY26" fmla="*/ 174373 h 176617"/>
                  <a:gd name="connsiteX27" fmla="*/ 80014 w 82965"/>
                  <a:gd name="connsiteY27" fmla="*/ 171716 h 176617"/>
                  <a:gd name="connsiteX28" fmla="*/ 80152 w 82965"/>
                  <a:gd name="connsiteY28" fmla="*/ 168075 h 176617"/>
                  <a:gd name="connsiteX29" fmla="*/ 80220 w 82965"/>
                  <a:gd name="connsiteY29" fmla="*/ 165945 h 176617"/>
                  <a:gd name="connsiteX30" fmla="*/ 80129 w 82965"/>
                  <a:gd name="connsiteY30" fmla="*/ 163586 h 176617"/>
                  <a:gd name="connsiteX31" fmla="*/ 79877 w 82965"/>
                  <a:gd name="connsiteY31" fmla="*/ 158342 h 176617"/>
                  <a:gd name="connsiteX32" fmla="*/ 78276 w 82965"/>
                  <a:gd name="connsiteY32" fmla="*/ 145837 h 176617"/>
                  <a:gd name="connsiteX33" fmla="*/ 76881 w 82965"/>
                  <a:gd name="connsiteY33" fmla="*/ 138761 h 176617"/>
                  <a:gd name="connsiteX34" fmla="*/ 75098 w 82965"/>
                  <a:gd name="connsiteY34" fmla="*/ 131272 h 176617"/>
                  <a:gd name="connsiteX35" fmla="*/ 70273 w 82965"/>
                  <a:gd name="connsiteY35" fmla="*/ 115378 h 176617"/>
                  <a:gd name="connsiteX36" fmla="*/ 63778 w 82965"/>
                  <a:gd name="connsiteY36" fmla="*/ 98912 h 176617"/>
                  <a:gd name="connsiteX37" fmla="*/ 59868 w 82965"/>
                  <a:gd name="connsiteY37" fmla="*/ 90782 h 176617"/>
                  <a:gd name="connsiteX38" fmla="*/ 55386 w 82965"/>
                  <a:gd name="connsiteY38" fmla="*/ 82812 h 176617"/>
                  <a:gd name="connsiteX39" fmla="*/ 45416 w 82965"/>
                  <a:gd name="connsiteY39" fmla="*/ 67354 h 176617"/>
                  <a:gd name="connsiteX40" fmla="*/ 40362 w 82965"/>
                  <a:gd name="connsiteY40" fmla="*/ 59819 h 176617"/>
                  <a:gd name="connsiteX41" fmla="*/ 35331 w 82965"/>
                  <a:gd name="connsiteY41" fmla="*/ 52490 h 176617"/>
                  <a:gd name="connsiteX42" fmla="*/ 17265 w 82965"/>
                  <a:gd name="connsiteY42" fmla="*/ 26108 h 176617"/>
                  <a:gd name="connsiteX43" fmla="*/ 4665 w 82965"/>
                  <a:gd name="connsiteY43" fmla="*/ 7283 h 176617"/>
                  <a:gd name="connsiteX44" fmla="*/ 1212 w 82965"/>
                  <a:gd name="connsiteY44" fmla="*/ 1924 h 176617"/>
                  <a:gd name="connsiteX45" fmla="*/ 0 w 82965"/>
                  <a:gd name="connsiteY45" fmla="*/ 46 h 17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965" h="176617">
                    <a:moveTo>
                      <a:pt x="92" y="0"/>
                    </a:moveTo>
                    <a:cubicBezTo>
                      <a:pt x="92" y="0"/>
                      <a:pt x="2264" y="2267"/>
                      <a:pt x="5946" y="6321"/>
                    </a:cubicBezTo>
                    <a:cubicBezTo>
                      <a:pt x="7775" y="8359"/>
                      <a:pt x="10016" y="10832"/>
                      <a:pt x="12509" y="13718"/>
                    </a:cubicBezTo>
                    <a:cubicBezTo>
                      <a:pt x="15024" y="16581"/>
                      <a:pt x="17837" y="19856"/>
                      <a:pt x="20810" y="23451"/>
                    </a:cubicBezTo>
                    <a:cubicBezTo>
                      <a:pt x="23828" y="27047"/>
                      <a:pt x="27076" y="30940"/>
                      <a:pt x="30391" y="35200"/>
                    </a:cubicBezTo>
                    <a:cubicBezTo>
                      <a:pt x="33753" y="39414"/>
                      <a:pt x="37320" y="43811"/>
                      <a:pt x="40796" y="48529"/>
                    </a:cubicBezTo>
                    <a:cubicBezTo>
                      <a:pt x="44341" y="53223"/>
                      <a:pt x="48022" y="58056"/>
                      <a:pt x="51521" y="63140"/>
                    </a:cubicBezTo>
                    <a:cubicBezTo>
                      <a:pt x="55134" y="68155"/>
                      <a:pt x="58519" y="73514"/>
                      <a:pt x="61972" y="78850"/>
                    </a:cubicBezTo>
                    <a:cubicBezTo>
                      <a:pt x="62200" y="79217"/>
                      <a:pt x="62360" y="79469"/>
                      <a:pt x="62635" y="79927"/>
                    </a:cubicBezTo>
                    <a:lnTo>
                      <a:pt x="63207" y="80957"/>
                    </a:lnTo>
                    <a:lnTo>
                      <a:pt x="64327" y="83018"/>
                    </a:lnTo>
                    <a:cubicBezTo>
                      <a:pt x="65082" y="84370"/>
                      <a:pt x="65814" y="85790"/>
                      <a:pt x="66523" y="87278"/>
                    </a:cubicBezTo>
                    <a:cubicBezTo>
                      <a:pt x="68032" y="90187"/>
                      <a:pt x="69244" y="93072"/>
                      <a:pt x="70547" y="95958"/>
                    </a:cubicBezTo>
                    <a:cubicBezTo>
                      <a:pt x="71713" y="98866"/>
                      <a:pt x="72926" y="101752"/>
                      <a:pt x="73886" y="104660"/>
                    </a:cubicBezTo>
                    <a:cubicBezTo>
                      <a:pt x="74938" y="107546"/>
                      <a:pt x="75830" y="110454"/>
                      <a:pt x="76699" y="113317"/>
                    </a:cubicBezTo>
                    <a:cubicBezTo>
                      <a:pt x="77545" y="116180"/>
                      <a:pt x="78322" y="118997"/>
                      <a:pt x="78985" y="121791"/>
                    </a:cubicBezTo>
                    <a:cubicBezTo>
                      <a:pt x="79557" y="124608"/>
                      <a:pt x="80266" y="127310"/>
                      <a:pt x="80700" y="130035"/>
                    </a:cubicBezTo>
                    <a:cubicBezTo>
                      <a:pt x="81181" y="132715"/>
                      <a:pt x="81661" y="135303"/>
                      <a:pt x="81935" y="137891"/>
                    </a:cubicBezTo>
                    <a:cubicBezTo>
                      <a:pt x="82278" y="140433"/>
                      <a:pt x="82484" y="142929"/>
                      <a:pt x="82667" y="145288"/>
                    </a:cubicBezTo>
                    <a:cubicBezTo>
                      <a:pt x="83033" y="150051"/>
                      <a:pt x="83033" y="154426"/>
                      <a:pt x="82827" y="158296"/>
                    </a:cubicBezTo>
                    <a:cubicBezTo>
                      <a:pt x="82804" y="160220"/>
                      <a:pt x="82553" y="162029"/>
                      <a:pt x="82393" y="163701"/>
                    </a:cubicBezTo>
                    <a:cubicBezTo>
                      <a:pt x="82301" y="164525"/>
                      <a:pt x="82187" y="165327"/>
                      <a:pt x="82095" y="166083"/>
                    </a:cubicBezTo>
                    <a:cubicBezTo>
                      <a:pt x="81958" y="166815"/>
                      <a:pt x="81821" y="167548"/>
                      <a:pt x="81684" y="168235"/>
                    </a:cubicBezTo>
                    <a:cubicBezTo>
                      <a:pt x="81409" y="169586"/>
                      <a:pt x="81226" y="170800"/>
                      <a:pt x="80952" y="171831"/>
                    </a:cubicBezTo>
                    <a:cubicBezTo>
                      <a:pt x="80655" y="172862"/>
                      <a:pt x="80380" y="173732"/>
                      <a:pt x="80175" y="174442"/>
                    </a:cubicBezTo>
                    <a:cubicBezTo>
                      <a:pt x="79740" y="175862"/>
                      <a:pt x="79511" y="176617"/>
                      <a:pt x="79511" y="176617"/>
                    </a:cubicBezTo>
                    <a:cubicBezTo>
                      <a:pt x="79511" y="176617"/>
                      <a:pt x="79580" y="175838"/>
                      <a:pt x="79740" y="174373"/>
                    </a:cubicBezTo>
                    <a:cubicBezTo>
                      <a:pt x="79809" y="173663"/>
                      <a:pt x="79923" y="172770"/>
                      <a:pt x="80014" y="171716"/>
                    </a:cubicBezTo>
                    <a:cubicBezTo>
                      <a:pt x="80083" y="170663"/>
                      <a:pt x="80083" y="169426"/>
                      <a:pt x="80152" y="168075"/>
                    </a:cubicBezTo>
                    <a:cubicBezTo>
                      <a:pt x="80152" y="167388"/>
                      <a:pt x="80197" y="166678"/>
                      <a:pt x="80220" y="165945"/>
                    </a:cubicBezTo>
                    <a:cubicBezTo>
                      <a:pt x="80197" y="165189"/>
                      <a:pt x="80175" y="164411"/>
                      <a:pt x="80129" y="163586"/>
                    </a:cubicBezTo>
                    <a:cubicBezTo>
                      <a:pt x="80037" y="161960"/>
                      <a:pt x="80106" y="160197"/>
                      <a:pt x="79877" y="158342"/>
                    </a:cubicBezTo>
                    <a:cubicBezTo>
                      <a:pt x="79580" y="154586"/>
                      <a:pt x="79054" y="150395"/>
                      <a:pt x="78276" y="145837"/>
                    </a:cubicBezTo>
                    <a:cubicBezTo>
                      <a:pt x="77888" y="143547"/>
                      <a:pt x="77453" y="141188"/>
                      <a:pt x="76881" y="138761"/>
                    </a:cubicBezTo>
                    <a:cubicBezTo>
                      <a:pt x="76379" y="136333"/>
                      <a:pt x="75784" y="133837"/>
                      <a:pt x="75098" y="131272"/>
                    </a:cubicBezTo>
                    <a:cubicBezTo>
                      <a:pt x="73794" y="126142"/>
                      <a:pt x="72102" y="120852"/>
                      <a:pt x="70273" y="115378"/>
                    </a:cubicBezTo>
                    <a:cubicBezTo>
                      <a:pt x="68443" y="109928"/>
                      <a:pt x="66111" y="104454"/>
                      <a:pt x="63778" y="98912"/>
                    </a:cubicBezTo>
                    <a:cubicBezTo>
                      <a:pt x="62498" y="96210"/>
                      <a:pt x="61263" y="93393"/>
                      <a:pt x="59868" y="90782"/>
                    </a:cubicBezTo>
                    <a:cubicBezTo>
                      <a:pt x="58587" y="88194"/>
                      <a:pt x="56895" y="85263"/>
                      <a:pt x="55386" y="82812"/>
                    </a:cubicBezTo>
                    <a:cubicBezTo>
                      <a:pt x="52138" y="77613"/>
                      <a:pt x="48937" y="72392"/>
                      <a:pt x="45416" y="67354"/>
                    </a:cubicBezTo>
                    <a:cubicBezTo>
                      <a:pt x="43677" y="64834"/>
                      <a:pt x="42031" y="62315"/>
                      <a:pt x="40362" y="59819"/>
                    </a:cubicBezTo>
                    <a:cubicBezTo>
                      <a:pt x="38647" y="57346"/>
                      <a:pt x="36977" y="54895"/>
                      <a:pt x="35331" y="52490"/>
                    </a:cubicBezTo>
                    <a:cubicBezTo>
                      <a:pt x="28722" y="42849"/>
                      <a:pt x="22570" y="33826"/>
                      <a:pt x="17265" y="26108"/>
                    </a:cubicBezTo>
                    <a:cubicBezTo>
                      <a:pt x="12006" y="18367"/>
                      <a:pt x="7661" y="11840"/>
                      <a:pt x="4665" y="7283"/>
                    </a:cubicBezTo>
                    <a:cubicBezTo>
                      <a:pt x="3156" y="5015"/>
                      <a:pt x="2035" y="3160"/>
                      <a:pt x="1212" y="1924"/>
                    </a:cubicBezTo>
                    <a:cubicBezTo>
                      <a:pt x="412" y="687"/>
                      <a:pt x="0" y="46"/>
                      <a:pt x="0" y="4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5" name="Freeform: Shape 2163">
                <a:extLst>
                  <a:ext uri="{FF2B5EF4-FFF2-40B4-BE49-F238E27FC236}">
                    <a16:creationId xmlns:a16="http://schemas.microsoft.com/office/drawing/2014/main" id="{9442CA37-1D81-5E1C-870A-FBA22C89178A}"/>
                  </a:ext>
                </a:extLst>
              </p:cNvPr>
              <p:cNvSpPr/>
              <p:nvPr/>
            </p:nvSpPr>
            <p:spPr>
              <a:xfrm>
                <a:off x="4736107" y="3840537"/>
                <a:ext cx="37483" cy="51414"/>
              </a:xfrm>
              <a:custGeom>
                <a:avLst/>
                <a:gdLst>
                  <a:gd name="connsiteX0" fmla="*/ 37069 w 37483"/>
                  <a:gd name="connsiteY0" fmla="*/ 51391 h 51414"/>
                  <a:gd name="connsiteX1" fmla="*/ 36314 w 37483"/>
                  <a:gd name="connsiteY1" fmla="*/ 48620 h 51414"/>
                  <a:gd name="connsiteX2" fmla="*/ 34004 w 37483"/>
                  <a:gd name="connsiteY2" fmla="*/ 41566 h 51414"/>
                  <a:gd name="connsiteX3" fmla="*/ 32106 w 37483"/>
                  <a:gd name="connsiteY3" fmla="*/ 37147 h 51414"/>
                  <a:gd name="connsiteX4" fmla="*/ 30940 w 37483"/>
                  <a:gd name="connsiteY4" fmla="*/ 34833 h 51414"/>
                  <a:gd name="connsiteX5" fmla="*/ 29614 w 37483"/>
                  <a:gd name="connsiteY5" fmla="*/ 32498 h 51414"/>
                  <a:gd name="connsiteX6" fmla="*/ 28127 w 37483"/>
                  <a:gd name="connsiteY6" fmla="*/ 30207 h 51414"/>
                  <a:gd name="connsiteX7" fmla="*/ 26435 w 37483"/>
                  <a:gd name="connsiteY7" fmla="*/ 27986 h 51414"/>
                  <a:gd name="connsiteX8" fmla="*/ 24560 w 37483"/>
                  <a:gd name="connsiteY8" fmla="*/ 25902 h 51414"/>
                  <a:gd name="connsiteX9" fmla="*/ 22525 w 37483"/>
                  <a:gd name="connsiteY9" fmla="*/ 24024 h 51414"/>
                  <a:gd name="connsiteX10" fmla="*/ 17906 w 37483"/>
                  <a:gd name="connsiteY10" fmla="*/ 20199 h 51414"/>
                  <a:gd name="connsiteX11" fmla="*/ 13263 w 37483"/>
                  <a:gd name="connsiteY11" fmla="*/ 16558 h 51414"/>
                  <a:gd name="connsiteX12" fmla="*/ 8896 w 37483"/>
                  <a:gd name="connsiteY12" fmla="*/ 12985 h 51414"/>
                  <a:gd name="connsiteX13" fmla="*/ 5168 w 37483"/>
                  <a:gd name="connsiteY13" fmla="*/ 9367 h 51414"/>
                  <a:gd name="connsiteX14" fmla="*/ 2424 w 37483"/>
                  <a:gd name="connsiteY14" fmla="*/ 5863 h 51414"/>
                  <a:gd name="connsiteX15" fmla="*/ 846 w 37483"/>
                  <a:gd name="connsiteY15" fmla="*/ 2817 h 51414"/>
                  <a:gd name="connsiteX16" fmla="*/ 183 w 37483"/>
                  <a:gd name="connsiteY16" fmla="*/ 756 h 51414"/>
                  <a:gd name="connsiteX17" fmla="*/ 0 w 37483"/>
                  <a:gd name="connsiteY17" fmla="*/ 0 h 51414"/>
                  <a:gd name="connsiteX18" fmla="*/ 457 w 37483"/>
                  <a:gd name="connsiteY18" fmla="*/ 619 h 51414"/>
                  <a:gd name="connsiteX19" fmla="*/ 1806 w 37483"/>
                  <a:gd name="connsiteY19" fmla="*/ 2245 h 51414"/>
                  <a:gd name="connsiteX20" fmla="*/ 2835 w 37483"/>
                  <a:gd name="connsiteY20" fmla="*/ 3298 h 51414"/>
                  <a:gd name="connsiteX21" fmla="*/ 4093 w 37483"/>
                  <a:gd name="connsiteY21" fmla="*/ 4443 h 51414"/>
                  <a:gd name="connsiteX22" fmla="*/ 5602 w 37483"/>
                  <a:gd name="connsiteY22" fmla="*/ 5657 h 51414"/>
                  <a:gd name="connsiteX23" fmla="*/ 7318 w 37483"/>
                  <a:gd name="connsiteY23" fmla="*/ 6916 h 51414"/>
                  <a:gd name="connsiteX24" fmla="*/ 16144 w 37483"/>
                  <a:gd name="connsiteY24" fmla="*/ 12413 h 51414"/>
                  <a:gd name="connsiteX25" fmla="*/ 21175 w 37483"/>
                  <a:gd name="connsiteY25" fmla="*/ 15756 h 51414"/>
                  <a:gd name="connsiteX26" fmla="*/ 26161 w 37483"/>
                  <a:gd name="connsiteY26" fmla="*/ 19650 h 51414"/>
                  <a:gd name="connsiteX27" fmla="*/ 28608 w 37483"/>
                  <a:gd name="connsiteY27" fmla="*/ 22008 h 51414"/>
                  <a:gd name="connsiteX28" fmla="*/ 30757 w 37483"/>
                  <a:gd name="connsiteY28" fmla="*/ 24596 h 51414"/>
                  <a:gd name="connsiteX29" fmla="*/ 32564 w 37483"/>
                  <a:gd name="connsiteY29" fmla="*/ 27299 h 51414"/>
                  <a:gd name="connsiteX30" fmla="*/ 34050 w 37483"/>
                  <a:gd name="connsiteY30" fmla="*/ 30070 h 51414"/>
                  <a:gd name="connsiteX31" fmla="*/ 35216 w 37483"/>
                  <a:gd name="connsiteY31" fmla="*/ 32910 h 51414"/>
                  <a:gd name="connsiteX32" fmla="*/ 36085 w 37483"/>
                  <a:gd name="connsiteY32" fmla="*/ 35658 h 51414"/>
                  <a:gd name="connsiteX33" fmla="*/ 37114 w 37483"/>
                  <a:gd name="connsiteY33" fmla="*/ 40788 h 51414"/>
                  <a:gd name="connsiteX34" fmla="*/ 37389 w 37483"/>
                  <a:gd name="connsiteY34" fmla="*/ 48529 h 51414"/>
                  <a:gd name="connsiteX35" fmla="*/ 37000 w 37483"/>
                  <a:gd name="connsiteY35" fmla="*/ 51414 h 5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483" h="51414">
                    <a:moveTo>
                      <a:pt x="37069" y="51391"/>
                    </a:moveTo>
                    <a:cubicBezTo>
                      <a:pt x="37069" y="51391"/>
                      <a:pt x="36817" y="50361"/>
                      <a:pt x="36314" y="48620"/>
                    </a:cubicBezTo>
                    <a:cubicBezTo>
                      <a:pt x="35834" y="46880"/>
                      <a:pt x="35079" y="44429"/>
                      <a:pt x="34004" y="41566"/>
                    </a:cubicBezTo>
                    <a:cubicBezTo>
                      <a:pt x="33478" y="40169"/>
                      <a:pt x="32815" y="38681"/>
                      <a:pt x="32106" y="37147"/>
                    </a:cubicBezTo>
                    <a:cubicBezTo>
                      <a:pt x="31717" y="36413"/>
                      <a:pt x="31329" y="35612"/>
                      <a:pt x="30940" y="34833"/>
                    </a:cubicBezTo>
                    <a:cubicBezTo>
                      <a:pt x="30506" y="34055"/>
                      <a:pt x="30071" y="33299"/>
                      <a:pt x="29614" y="32498"/>
                    </a:cubicBezTo>
                    <a:cubicBezTo>
                      <a:pt x="29111" y="31765"/>
                      <a:pt x="28630" y="30986"/>
                      <a:pt x="28127" y="30207"/>
                    </a:cubicBezTo>
                    <a:cubicBezTo>
                      <a:pt x="27556" y="29474"/>
                      <a:pt x="27007" y="28742"/>
                      <a:pt x="26435" y="27986"/>
                    </a:cubicBezTo>
                    <a:cubicBezTo>
                      <a:pt x="25818" y="27322"/>
                      <a:pt x="25200" y="26589"/>
                      <a:pt x="24560" y="25902"/>
                    </a:cubicBezTo>
                    <a:cubicBezTo>
                      <a:pt x="23897" y="25283"/>
                      <a:pt x="23211" y="24619"/>
                      <a:pt x="22525" y="24024"/>
                    </a:cubicBezTo>
                    <a:cubicBezTo>
                      <a:pt x="20924" y="22604"/>
                      <a:pt x="19483" y="21436"/>
                      <a:pt x="17906" y="20199"/>
                    </a:cubicBezTo>
                    <a:cubicBezTo>
                      <a:pt x="16328" y="18940"/>
                      <a:pt x="14772" y="17726"/>
                      <a:pt x="13263" y="16558"/>
                    </a:cubicBezTo>
                    <a:cubicBezTo>
                      <a:pt x="11731" y="15367"/>
                      <a:pt x="10268" y="14153"/>
                      <a:pt x="8896" y="12985"/>
                    </a:cubicBezTo>
                    <a:cubicBezTo>
                      <a:pt x="7523" y="11772"/>
                      <a:pt x="6266" y="10581"/>
                      <a:pt x="5168" y="9367"/>
                    </a:cubicBezTo>
                    <a:cubicBezTo>
                      <a:pt x="4048" y="8176"/>
                      <a:pt x="3156" y="6985"/>
                      <a:pt x="2424" y="5863"/>
                    </a:cubicBezTo>
                    <a:cubicBezTo>
                      <a:pt x="1692" y="4764"/>
                      <a:pt x="1166" y="3733"/>
                      <a:pt x="846" y="2817"/>
                    </a:cubicBezTo>
                    <a:cubicBezTo>
                      <a:pt x="457" y="1970"/>
                      <a:pt x="297" y="1237"/>
                      <a:pt x="183" y="756"/>
                    </a:cubicBezTo>
                    <a:cubicBezTo>
                      <a:pt x="69" y="275"/>
                      <a:pt x="0" y="0"/>
                      <a:pt x="0" y="0"/>
                    </a:cubicBezTo>
                    <a:cubicBezTo>
                      <a:pt x="0" y="0"/>
                      <a:pt x="160" y="229"/>
                      <a:pt x="457" y="619"/>
                    </a:cubicBezTo>
                    <a:cubicBezTo>
                      <a:pt x="755" y="1031"/>
                      <a:pt x="1189" y="1580"/>
                      <a:pt x="1806" y="2245"/>
                    </a:cubicBezTo>
                    <a:cubicBezTo>
                      <a:pt x="2081" y="2588"/>
                      <a:pt x="2424" y="2932"/>
                      <a:pt x="2835" y="3298"/>
                    </a:cubicBezTo>
                    <a:cubicBezTo>
                      <a:pt x="3225" y="3664"/>
                      <a:pt x="3613" y="4054"/>
                      <a:pt x="4093" y="4443"/>
                    </a:cubicBezTo>
                    <a:cubicBezTo>
                      <a:pt x="4528" y="4855"/>
                      <a:pt x="5031" y="5245"/>
                      <a:pt x="5602" y="5657"/>
                    </a:cubicBezTo>
                    <a:cubicBezTo>
                      <a:pt x="6129" y="6069"/>
                      <a:pt x="6700" y="6504"/>
                      <a:pt x="7318" y="6916"/>
                    </a:cubicBezTo>
                    <a:cubicBezTo>
                      <a:pt x="9787" y="8588"/>
                      <a:pt x="12852" y="10351"/>
                      <a:pt x="16144" y="12413"/>
                    </a:cubicBezTo>
                    <a:cubicBezTo>
                      <a:pt x="17791" y="13443"/>
                      <a:pt x="19506" y="14543"/>
                      <a:pt x="21175" y="15756"/>
                    </a:cubicBezTo>
                    <a:cubicBezTo>
                      <a:pt x="22868" y="16924"/>
                      <a:pt x="24628" y="18344"/>
                      <a:pt x="26161" y="19650"/>
                    </a:cubicBezTo>
                    <a:cubicBezTo>
                      <a:pt x="27030" y="20382"/>
                      <a:pt x="27784" y="21207"/>
                      <a:pt x="28608" y="22008"/>
                    </a:cubicBezTo>
                    <a:cubicBezTo>
                      <a:pt x="29385" y="22810"/>
                      <a:pt x="30025" y="23749"/>
                      <a:pt x="30757" y="24596"/>
                    </a:cubicBezTo>
                    <a:cubicBezTo>
                      <a:pt x="31420" y="25444"/>
                      <a:pt x="31992" y="26383"/>
                      <a:pt x="32564" y="27299"/>
                    </a:cubicBezTo>
                    <a:cubicBezTo>
                      <a:pt x="33090" y="28238"/>
                      <a:pt x="33593" y="29154"/>
                      <a:pt x="34050" y="30070"/>
                    </a:cubicBezTo>
                    <a:cubicBezTo>
                      <a:pt x="34439" y="31055"/>
                      <a:pt x="34873" y="31971"/>
                      <a:pt x="35216" y="32910"/>
                    </a:cubicBezTo>
                    <a:cubicBezTo>
                      <a:pt x="35513" y="33849"/>
                      <a:pt x="35856" y="34765"/>
                      <a:pt x="36085" y="35658"/>
                    </a:cubicBezTo>
                    <a:cubicBezTo>
                      <a:pt x="36589" y="37467"/>
                      <a:pt x="36909" y="39185"/>
                      <a:pt x="37114" y="40788"/>
                    </a:cubicBezTo>
                    <a:cubicBezTo>
                      <a:pt x="37572" y="43994"/>
                      <a:pt x="37526" y="46674"/>
                      <a:pt x="37389" y="48529"/>
                    </a:cubicBezTo>
                    <a:cubicBezTo>
                      <a:pt x="37252" y="50383"/>
                      <a:pt x="37000" y="51414"/>
                      <a:pt x="37000" y="5141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6" name="Freeform: Shape 2164">
                <a:extLst>
                  <a:ext uri="{FF2B5EF4-FFF2-40B4-BE49-F238E27FC236}">
                    <a16:creationId xmlns:a16="http://schemas.microsoft.com/office/drawing/2014/main" id="{20A9844A-3F0E-7240-F68D-9B9E7A59B3BA}"/>
                  </a:ext>
                </a:extLst>
              </p:cNvPr>
              <p:cNvSpPr/>
              <p:nvPr/>
            </p:nvSpPr>
            <p:spPr>
              <a:xfrm>
                <a:off x="4581663" y="3692570"/>
                <a:ext cx="71261" cy="189167"/>
              </a:xfrm>
              <a:custGeom>
                <a:avLst/>
                <a:gdLst>
                  <a:gd name="connsiteX0" fmla="*/ 13693 w 71261"/>
                  <a:gd name="connsiteY0" fmla="*/ 189167 h 189167"/>
                  <a:gd name="connsiteX1" fmla="*/ 11794 w 71261"/>
                  <a:gd name="connsiteY1" fmla="*/ 187725 h 189167"/>
                  <a:gd name="connsiteX2" fmla="*/ 7061 w 71261"/>
                  <a:gd name="connsiteY2" fmla="*/ 182869 h 189167"/>
                  <a:gd name="connsiteX3" fmla="*/ 4294 w 71261"/>
                  <a:gd name="connsiteY3" fmla="*/ 178816 h 189167"/>
                  <a:gd name="connsiteX4" fmla="*/ 1916 w 71261"/>
                  <a:gd name="connsiteY4" fmla="*/ 173457 h 189167"/>
                  <a:gd name="connsiteX5" fmla="*/ 292 w 71261"/>
                  <a:gd name="connsiteY5" fmla="*/ 166930 h 189167"/>
                  <a:gd name="connsiteX6" fmla="*/ 40 w 71261"/>
                  <a:gd name="connsiteY6" fmla="*/ 163289 h 189167"/>
                  <a:gd name="connsiteX7" fmla="*/ 201 w 71261"/>
                  <a:gd name="connsiteY7" fmla="*/ 159441 h 189167"/>
                  <a:gd name="connsiteX8" fmla="*/ 338 w 71261"/>
                  <a:gd name="connsiteY8" fmla="*/ 157449 h 189167"/>
                  <a:gd name="connsiteX9" fmla="*/ 726 w 71261"/>
                  <a:gd name="connsiteY9" fmla="*/ 155456 h 189167"/>
                  <a:gd name="connsiteX10" fmla="*/ 1595 w 71261"/>
                  <a:gd name="connsiteY10" fmla="*/ 151380 h 189167"/>
                  <a:gd name="connsiteX11" fmla="*/ 3013 w 71261"/>
                  <a:gd name="connsiteY11" fmla="*/ 147349 h 189167"/>
                  <a:gd name="connsiteX12" fmla="*/ 3791 w 71261"/>
                  <a:gd name="connsiteY12" fmla="*/ 145288 h 189167"/>
                  <a:gd name="connsiteX13" fmla="*/ 4774 w 71261"/>
                  <a:gd name="connsiteY13" fmla="*/ 143318 h 189167"/>
                  <a:gd name="connsiteX14" fmla="*/ 6764 w 71261"/>
                  <a:gd name="connsiteY14" fmla="*/ 139265 h 189167"/>
                  <a:gd name="connsiteX15" fmla="*/ 9210 w 71261"/>
                  <a:gd name="connsiteY15" fmla="*/ 135417 h 189167"/>
                  <a:gd name="connsiteX16" fmla="*/ 14470 w 71261"/>
                  <a:gd name="connsiteY16" fmla="*/ 127837 h 189167"/>
                  <a:gd name="connsiteX17" fmla="*/ 25515 w 71261"/>
                  <a:gd name="connsiteY17" fmla="*/ 112424 h 189167"/>
                  <a:gd name="connsiteX18" fmla="*/ 36492 w 71261"/>
                  <a:gd name="connsiteY18" fmla="*/ 96347 h 189167"/>
                  <a:gd name="connsiteX19" fmla="*/ 46759 w 71261"/>
                  <a:gd name="connsiteY19" fmla="*/ 79927 h 189167"/>
                  <a:gd name="connsiteX20" fmla="*/ 55541 w 71261"/>
                  <a:gd name="connsiteY20" fmla="*/ 63392 h 189167"/>
                  <a:gd name="connsiteX21" fmla="*/ 62241 w 71261"/>
                  <a:gd name="connsiteY21" fmla="*/ 47315 h 189167"/>
                  <a:gd name="connsiteX22" fmla="*/ 66426 w 71261"/>
                  <a:gd name="connsiteY22" fmla="*/ 32314 h 189167"/>
                  <a:gd name="connsiteX23" fmla="*/ 67569 w 71261"/>
                  <a:gd name="connsiteY23" fmla="*/ 25467 h 189167"/>
                  <a:gd name="connsiteX24" fmla="*/ 67958 w 71261"/>
                  <a:gd name="connsiteY24" fmla="*/ 22260 h 189167"/>
                  <a:gd name="connsiteX25" fmla="*/ 68164 w 71261"/>
                  <a:gd name="connsiteY25" fmla="*/ 19237 h 189167"/>
                  <a:gd name="connsiteX26" fmla="*/ 68323 w 71261"/>
                  <a:gd name="connsiteY26" fmla="*/ 13695 h 189167"/>
                  <a:gd name="connsiteX27" fmla="*/ 68141 w 71261"/>
                  <a:gd name="connsiteY27" fmla="*/ 8955 h 189167"/>
                  <a:gd name="connsiteX28" fmla="*/ 67363 w 71261"/>
                  <a:gd name="connsiteY28" fmla="*/ 2336 h 189167"/>
                  <a:gd name="connsiteX29" fmla="*/ 67020 w 71261"/>
                  <a:gd name="connsiteY29" fmla="*/ 0 h 189167"/>
                  <a:gd name="connsiteX30" fmla="*/ 67798 w 71261"/>
                  <a:gd name="connsiteY30" fmla="*/ 2245 h 189167"/>
                  <a:gd name="connsiteX31" fmla="*/ 69650 w 71261"/>
                  <a:gd name="connsiteY31" fmla="*/ 8749 h 189167"/>
                  <a:gd name="connsiteX32" fmla="*/ 70519 w 71261"/>
                  <a:gd name="connsiteY32" fmla="*/ 13489 h 189167"/>
                  <a:gd name="connsiteX33" fmla="*/ 71090 w 71261"/>
                  <a:gd name="connsiteY33" fmla="*/ 19191 h 189167"/>
                  <a:gd name="connsiteX34" fmla="*/ 70747 w 71261"/>
                  <a:gd name="connsiteY34" fmla="*/ 32978 h 189167"/>
                  <a:gd name="connsiteX35" fmla="*/ 67660 w 71261"/>
                  <a:gd name="connsiteY35" fmla="*/ 49009 h 189167"/>
                  <a:gd name="connsiteX36" fmla="*/ 61646 w 71261"/>
                  <a:gd name="connsiteY36" fmla="*/ 66163 h 189167"/>
                  <a:gd name="connsiteX37" fmla="*/ 53140 w 71261"/>
                  <a:gd name="connsiteY37" fmla="*/ 83545 h 189167"/>
                  <a:gd name="connsiteX38" fmla="*/ 42826 w 71261"/>
                  <a:gd name="connsiteY38" fmla="*/ 100561 h 189167"/>
                  <a:gd name="connsiteX39" fmla="*/ 31438 w 71261"/>
                  <a:gd name="connsiteY39" fmla="*/ 116753 h 189167"/>
                  <a:gd name="connsiteX40" fmla="*/ 19798 w 71261"/>
                  <a:gd name="connsiteY40" fmla="*/ 131890 h 189167"/>
                  <a:gd name="connsiteX41" fmla="*/ 14355 w 71261"/>
                  <a:gd name="connsiteY41" fmla="*/ 138990 h 189167"/>
                  <a:gd name="connsiteX42" fmla="*/ 11840 w 71261"/>
                  <a:gd name="connsiteY42" fmla="*/ 142402 h 189167"/>
                  <a:gd name="connsiteX43" fmla="*/ 9782 w 71261"/>
                  <a:gd name="connsiteY43" fmla="*/ 145929 h 189167"/>
                  <a:gd name="connsiteX44" fmla="*/ 8776 w 71261"/>
                  <a:gd name="connsiteY44" fmla="*/ 147670 h 189167"/>
                  <a:gd name="connsiteX45" fmla="*/ 7953 w 71261"/>
                  <a:gd name="connsiteY45" fmla="*/ 149456 h 189167"/>
                  <a:gd name="connsiteX46" fmla="*/ 6398 w 71261"/>
                  <a:gd name="connsiteY46" fmla="*/ 152960 h 189167"/>
                  <a:gd name="connsiteX47" fmla="*/ 5300 w 71261"/>
                  <a:gd name="connsiteY47" fmla="*/ 156510 h 189167"/>
                  <a:gd name="connsiteX48" fmla="*/ 4797 w 71261"/>
                  <a:gd name="connsiteY48" fmla="*/ 158250 h 189167"/>
                  <a:gd name="connsiteX49" fmla="*/ 4523 w 71261"/>
                  <a:gd name="connsiteY49" fmla="*/ 159991 h 189167"/>
                  <a:gd name="connsiteX50" fmla="*/ 4065 w 71261"/>
                  <a:gd name="connsiteY50" fmla="*/ 163357 h 189167"/>
                  <a:gd name="connsiteX51" fmla="*/ 3951 w 71261"/>
                  <a:gd name="connsiteY51" fmla="*/ 166632 h 189167"/>
                  <a:gd name="connsiteX52" fmla="*/ 4705 w 71261"/>
                  <a:gd name="connsiteY52" fmla="*/ 172655 h 189167"/>
                  <a:gd name="connsiteX53" fmla="*/ 8319 w 71261"/>
                  <a:gd name="connsiteY53" fmla="*/ 181976 h 189167"/>
                  <a:gd name="connsiteX54" fmla="*/ 12092 w 71261"/>
                  <a:gd name="connsiteY54" fmla="*/ 187427 h 189167"/>
                  <a:gd name="connsiteX55" fmla="*/ 13693 w 71261"/>
                  <a:gd name="connsiteY55" fmla="*/ 189145 h 18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261" h="189167">
                    <a:moveTo>
                      <a:pt x="13693" y="189167"/>
                    </a:moveTo>
                    <a:cubicBezTo>
                      <a:pt x="13693" y="189167"/>
                      <a:pt x="12983" y="188732"/>
                      <a:pt x="11794" y="187725"/>
                    </a:cubicBezTo>
                    <a:cubicBezTo>
                      <a:pt x="10582" y="186740"/>
                      <a:pt x="8844" y="185206"/>
                      <a:pt x="7061" y="182869"/>
                    </a:cubicBezTo>
                    <a:cubicBezTo>
                      <a:pt x="6123" y="181724"/>
                      <a:pt x="5254" y="180350"/>
                      <a:pt x="4294" y="178816"/>
                    </a:cubicBezTo>
                    <a:cubicBezTo>
                      <a:pt x="3494" y="177236"/>
                      <a:pt x="2533" y="175495"/>
                      <a:pt x="1916" y="173457"/>
                    </a:cubicBezTo>
                    <a:cubicBezTo>
                      <a:pt x="1115" y="171533"/>
                      <a:pt x="750" y="169289"/>
                      <a:pt x="292" y="166930"/>
                    </a:cubicBezTo>
                    <a:cubicBezTo>
                      <a:pt x="201" y="165762"/>
                      <a:pt x="132" y="164548"/>
                      <a:pt x="40" y="163289"/>
                    </a:cubicBezTo>
                    <a:cubicBezTo>
                      <a:pt x="-97" y="162006"/>
                      <a:pt x="155" y="160769"/>
                      <a:pt x="201" y="159441"/>
                    </a:cubicBezTo>
                    <a:cubicBezTo>
                      <a:pt x="246" y="158800"/>
                      <a:pt x="292" y="158136"/>
                      <a:pt x="338" y="157449"/>
                    </a:cubicBezTo>
                    <a:cubicBezTo>
                      <a:pt x="429" y="156785"/>
                      <a:pt x="589" y="156143"/>
                      <a:pt x="726" y="155456"/>
                    </a:cubicBezTo>
                    <a:cubicBezTo>
                      <a:pt x="1024" y="154151"/>
                      <a:pt x="1252" y="152754"/>
                      <a:pt x="1595" y="151380"/>
                    </a:cubicBezTo>
                    <a:cubicBezTo>
                      <a:pt x="2053" y="150074"/>
                      <a:pt x="2533" y="148700"/>
                      <a:pt x="3013" y="147349"/>
                    </a:cubicBezTo>
                    <a:cubicBezTo>
                      <a:pt x="3265" y="146685"/>
                      <a:pt x="3470" y="145975"/>
                      <a:pt x="3791" y="145288"/>
                    </a:cubicBezTo>
                    <a:cubicBezTo>
                      <a:pt x="4111" y="144646"/>
                      <a:pt x="4431" y="143983"/>
                      <a:pt x="4774" y="143318"/>
                    </a:cubicBezTo>
                    <a:cubicBezTo>
                      <a:pt x="5437" y="141990"/>
                      <a:pt x="6100" y="140639"/>
                      <a:pt x="6764" y="139265"/>
                    </a:cubicBezTo>
                    <a:cubicBezTo>
                      <a:pt x="7564" y="138005"/>
                      <a:pt x="8387" y="136700"/>
                      <a:pt x="9210" y="135417"/>
                    </a:cubicBezTo>
                    <a:cubicBezTo>
                      <a:pt x="10834" y="132715"/>
                      <a:pt x="12664" y="130333"/>
                      <a:pt x="14470" y="127837"/>
                    </a:cubicBezTo>
                    <a:cubicBezTo>
                      <a:pt x="18060" y="122844"/>
                      <a:pt x="21742" y="117669"/>
                      <a:pt x="25515" y="112424"/>
                    </a:cubicBezTo>
                    <a:cubicBezTo>
                      <a:pt x="29242" y="107180"/>
                      <a:pt x="32947" y="101821"/>
                      <a:pt x="36492" y="96347"/>
                    </a:cubicBezTo>
                    <a:cubicBezTo>
                      <a:pt x="40105" y="90919"/>
                      <a:pt x="43580" y="85446"/>
                      <a:pt x="46759" y="79927"/>
                    </a:cubicBezTo>
                    <a:cubicBezTo>
                      <a:pt x="49892" y="74384"/>
                      <a:pt x="52956" y="68888"/>
                      <a:pt x="55541" y="63392"/>
                    </a:cubicBezTo>
                    <a:cubicBezTo>
                      <a:pt x="58102" y="57918"/>
                      <a:pt x="60411" y="52559"/>
                      <a:pt x="62241" y="47315"/>
                    </a:cubicBezTo>
                    <a:cubicBezTo>
                      <a:pt x="64025" y="42093"/>
                      <a:pt x="65488" y="37055"/>
                      <a:pt x="66426" y="32314"/>
                    </a:cubicBezTo>
                    <a:cubicBezTo>
                      <a:pt x="66906" y="29955"/>
                      <a:pt x="67294" y="27665"/>
                      <a:pt x="67569" y="25467"/>
                    </a:cubicBezTo>
                    <a:cubicBezTo>
                      <a:pt x="67706" y="24390"/>
                      <a:pt x="67843" y="23337"/>
                      <a:pt x="67958" y="22260"/>
                    </a:cubicBezTo>
                    <a:cubicBezTo>
                      <a:pt x="68026" y="21230"/>
                      <a:pt x="68095" y="20199"/>
                      <a:pt x="68164" y="19237"/>
                    </a:cubicBezTo>
                    <a:cubicBezTo>
                      <a:pt x="68346" y="17268"/>
                      <a:pt x="68232" y="15413"/>
                      <a:pt x="68323" y="13695"/>
                    </a:cubicBezTo>
                    <a:cubicBezTo>
                      <a:pt x="68255" y="11977"/>
                      <a:pt x="68209" y="10397"/>
                      <a:pt x="68141" y="8955"/>
                    </a:cubicBezTo>
                    <a:cubicBezTo>
                      <a:pt x="67843" y="6115"/>
                      <a:pt x="67660" y="3847"/>
                      <a:pt x="67363" y="2336"/>
                    </a:cubicBezTo>
                    <a:cubicBezTo>
                      <a:pt x="67135" y="802"/>
                      <a:pt x="67020" y="0"/>
                      <a:pt x="67020" y="0"/>
                    </a:cubicBezTo>
                    <a:cubicBezTo>
                      <a:pt x="67020" y="0"/>
                      <a:pt x="67272" y="779"/>
                      <a:pt x="67798" y="2245"/>
                    </a:cubicBezTo>
                    <a:cubicBezTo>
                      <a:pt x="68323" y="3710"/>
                      <a:pt x="68941" y="5886"/>
                      <a:pt x="69650" y="8749"/>
                    </a:cubicBezTo>
                    <a:cubicBezTo>
                      <a:pt x="69924" y="10191"/>
                      <a:pt x="70199" y="11772"/>
                      <a:pt x="70519" y="13489"/>
                    </a:cubicBezTo>
                    <a:cubicBezTo>
                      <a:pt x="70702" y="15252"/>
                      <a:pt x="71022" y="17176"/>
                      <a:pt x="71090" y="19191"/>
                    </a:cubicBezTo>
                    <a:cubicBezTo>
                      <a:pt x="71411" y="23314"/>
                      <a:pt x="71274" y="27940"/>
                      <a:pt x="70747" y="32978"/>
                    </a:cubicBezTo>
                    <a:cubicBezTo>
                      <a:pt x="70244" y="38017"/>
                      <a:pt x="69215" y="43421"/>
                      <a:pt x="67660" y="49009"/>
                    </a:cubicBezTo>
                    <a:cubicBezTo>
                      <a:pt x="66128" y="54598"/>
                      <a:pt x="64162" y="60369"/>
                      <a:pt x="61646" y="66163"/>
                    </a:cubicBezTo>
                    <a:cubicBezTo>
                      <a:pt x="59153" y="71934"/>
                      <a:pt x="56387" y="77820"/>
                      <a:pt x="53140" y="83545"/>
                    </a:cubicBezTo>
                    <a:cubicBezTo>
                      <a:pt x="49938" y="89293"/>
                      <a:pt x="46462" y="94973"/>
                      <a:pt x="42826" y="100561"/>
                    </a:cubicBezTo>
                    <a:cubicBezTo>
                      <a:pt x="39121" y="106080"/>
                      <a:pt x="35302" y="111508"/>
                      <a:pt x="31438" y="116753"/>
                    </a:cubicBezTo>
                    <a:cubicBezTo>
                      <a:pt x="27596" y="122020"/>
                      <a:pt x="23594" y="127035"/>
                      <a:pt x="19798" y="131890"/>
                    </a:cubicBezTo>
                    <a:cubicBezTo>
                      <a:pt x="17877" y="134295"/>
                      <a:pt x="15979" y="136700"/>
                      <a:pt x="14355" y="138990"/>
                    </a:cubicBezTo>
                    <a:cubicBezTo>
                      <a:pt x="13510" y="140135"/>
                      <a:pt x="12664" y="141257"/>
                      <a:pt x="11840" y="142402"/>
                    </a:cubicBezTo>
                    <a:cubicBezTo>
                      <a:pt x="11154" y="143593"/>
                      <a:pt x="10468" y="144761"/>
                      <a:pt x="9782" y="145929"/>
                    </a:cubicBezTo>
                    <a:cubicBezTo>
                      <a:pt x="9439" y="146502"/>
                      <a:pt x="9096" y="147074"/>
                      <a:pt x="8776" y="147670"/>
                    </a:cubicBezTo>
                    <a:cubicBezTo>
                      <a:pt x="8433" y="148242"/>
                      <a:pt x="8227" y="148861"/>
                      <a:pt x="7953" y="149456"/>
                    </a:cubicBezTo>
                    <a:cubicBezTo>
                      <a:pt x="7427" y="150670"/>
                      <a:pt x="6901" y="151838"/>
                      <a:pt x="6398" y="152960"/>
                    </a:cubicBezTo>
                    <a:cubicBezTo>
                      <a:pt x="5986" y="154151"/>
                      <a:pt x="5666" y="155342"/>
                      <a:pt x="5300" y="156510"/>
                    </a:cubicBezTo>
                    <a:cubicBezTo>
                      <a:pt x="5140" y="157105"/>
                      <a:pt x="4911" y="157632"/>
                      <a:pt x="4797" y="158250"/>
                    </a:cubicBezTo>
                    <a:cubicBezTo>
                      <a:pt x="4705" y="158846"/>
                      <a:pt x="4614" y="159395"/>
                      <a:pt x="4523" y="159991"/>
                    </a:cubicBezTo>
                    <a:cubicBezTo>
                      <a:pt x="4385" y="161113"/>
                      <a:pt x="4042" y="162258"/>
                      <a:pt x="4065" y="163357"/>
                    </a:cubicBezTo>
                    <a:cubicBezTo>
                      <a:pt x="4019" y="164480"/>
                      <a:pt x="3997" y="165602"/>
                      <a:pt x="3951" y="166632"/>
                    </a:cubicBezTo>
                    <a:cubicBezTo>
                      <a:pt x="4111" y="168739"/>
                      <a:pt x="4202" y="170800"/>
                      <a:pt x="4705" y="172655"/>
                    </a:cubicBezTo>
                    <a:cubicBezTo>
                      <a:pt x="5529" y="176411"/>
                      <a:pt x="6878" y="179549"/>
                      <a:pt x="8319" y="181976"/>
                    </a:cubicBezTo>
                    <a:cubicBezTo>
                      <a:pt x="9714" y="184450"/>
                      <a:pt x="11086" y="186259"/>
                      <a:pt x="12092" y="187427"/>
                    </a:cubicBezTo>
                    <a:cubicBezTo>
                      <a:pt x="13075" y="188595"/>
                      <a:pt x="13693" y="189145"/>
                      <a:pt x="13693" y="18914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7" name="Freeform: Shape 2165">
                <a:extLst>
                  <a:ext uri="{FF2B5EF4-FFF2-40B4-BE49-F238E27FC236}">
                    <a16:creationId xmlns:a16="http://schemas.microsoft.com/office/drawing/2014/main" id="{B3BFAD31-1C68-1E2C-B282-CB3088C43850}"/>
                  </a:ext>
                </a:extLst>
              </p:cNvPr>
              <p:cNvSpPr/>
              <p:nvPr/>
            </p:nvSpPr>
            <p:spPr>
              <a:xfrm>
                <a:off x="4593325" y="3823521"/>
                <a:ext cx="29750" cy="42757"/>
              </a:xfrm>
              <a:custGeom>
                <a:avLst/>
                <a:gdLst>
                  <a:gd name="connsiteX0" fmla="*/ 27734 w 29750"/>
                  <a:gd name="connsiteY0" fmla="*/ 42734 h 42757"/>
                  <a:gd name="connsiteX1" fmla="*/ 27734 w 29750"/>
                  <a:gd name="connsiteY1" fmla="*/ 42093 h 42757"/>
                  <a:gd name="connsiteX2" fmla="*/ 27666 w 29750"/>
                  <a:gd name="connsiteY2" fmla="*/ 40284 h 42757"/>
                  <a:gd name="connsiteX3" fmla="*/ 27323 w 29750"/>
                  <a:gd name="connsiteY3" fmla="*/ 37581 h 42757"/>
                  <a:gd name="connsiteX4" fmla="*/ 26523 w 29750"/>
                  <a:gd name="connsiteY4" fmla="*/ 34238 h 42757"/>
                  <a:gd name="connsiteX5" fmla="*/ 25859 w 29750"/>
                  <a:gd name="connsiteY5" fmla="*/ 32451 h 42757"/>
                  <a:gd name="connsiteX6" fmla="*/ 25013 w 29750"/>
                  <a:gd name="connsiteY6" fmla="*/ 30688 h 42757"/>
                  <a:gd name="connsiteX7" fmla="*/ 23961 w 29750"/>
                  <a:gd name="connsiteY7" fmla="*/ 28925 h 42757"/>
                  <a:gd name="connsiteX8" fmla="*/ 22658 w 29750"/>
                  <a:gd name="connsiteY8" fmla="*/ 27230 h 42757"/>
                  <a:gd name="connsiteX9" fmla="*/ 19456 w 29750"/>
                  <a:gd name="connsiteY9" fmla="*/ 24230 h 42757"/>
                  <a:gd name="connsiteX10" fmla="*/ 17535 w 29750"/>
                  <a:gd name="connsiteY10" fmla="*/ 22924 h 42757"/>
                  <a:gd name="connsiteX11" fmla="*/ 16552 w 29750"/>
                  <a:gd name="connsiteY11" fmla="*/ 22306 h 42757"/>
                  <a:gd name="connsiteX12" fmla="*/ 15409 w 29750"/>
                  <a:gd name="connsiteY12" fmla="*/ 21665 h 42757"/>
                  <a:gd name="connsiteX13" fmla="*/ 10950 w 29750"/>
                  <a:gd name="connsiteY13" fmla="*/ 19031 h 42757"/>
                  <a:gd name="connsiteX14" fmla="*/ 6582 w 29750"/>
                  <a:gd name="connsiteY14" fmla="*/ 16306 h 42757"/>
                  <a:gd name="connsiteX15" fmla="*/ 2557 w 29750"/>
                  <a:gd name="connsiteY15" fmla="*/ 13077 h 42757"/>
                  <a:gd name="connsiteX16" fmla="*/ 911 w 29750"/>
                  <a:gd name="connsiteY16" fmla="*/ 10970 h 42757"/>
                  <a:gd name="connsiteX17" fmla="*/ 42 w 29750"/>
                  <a:gd name="connsiteY17" fmla="*/ 8336 h 42757"/>
                  <a:gd name="connsiteX18" fmla="*/ 1048 w 29750"/>
                  <a:gd name="connsiteY18" fmla="*/ 4076 h 42757"/>
                  <a:gd name="connsiteX19" fmla="*/ 2832 w 29750"/>
                  <a:gd name="connsiteY19" fmla="*/ 1695 h 42757"/>
                  <a:gd name="connsiteX20" fmla="*/ 4181 w 29750"/>
                  <a:gd name="connsiteY20" fmla="*/ 435 h 42757"/>
                  <a:gd name="connsiteX21" fmla="*/ 4684 w 29750"/>
                  <a:gd name="connsiteY21" fmla="*/ 0 h 42757"/>
                  <a:gd name="connsiteX22" fmla="*/ 3792 w 29750"/>
                  <a:gd name="connsiteY22" fmla="*/ 2290 h 42757"/>
                  <a:gd name="connsiteX23" fmla="*/ 3060 w 29750"/>
                  <a:gd name="connsiteY23" fmla="*/ 4855 h 42757"/>
                  <a:gd name="connsiteX24" fmla="*/ 3220 w 29750"/>
                  <a:gd name="connsiteY24" fmla="*/ 7626 h 42757"/>
                  <a:gd name="connsiteX25" fmla="*/ 5370 w 29750"/>
                  <a:gd name="connsiteY25" fmla="*/ 9802 h 42757"/>
                  <a:gd name="connsiteX26" fmla="*/ 9143 w 29750"/>
                  <a:gd name="connsiteY26" fmla="*/ 11932 h 42757"/>
                  <a:gd name="connsiteX27" fmla="*/ 13625 w 29750"/>
                  <a:gd name="connsiteY27" fmla="*/ 14199 h 42757"/>
                  <a:gd name="connsiteX28" fmla="*/ 18267 w 29750"/>
                  <a:gd name="connsiteY28" fmla="*/ 16718 h 42757"/>
                  <a:gd name="connsiteX29" fmla="*/ 19411 w 29750"/>
                  <a:gd name="connsiteY29" fmla="*/ 17382 h 42757"/>
                  <a:gd name="connsiteX30" fmla="*/ 20623 w 29750"/>
                  <a:gd name="connsiteY30" fmla="*/ 18207 h 42757"/>
                  <a:gd name="connsiteX31" fmla="*/ 22932 w 29750"/>
                  <a:gd name="connsiteY31" fmla="*/ 19970 h 42757"/>
                  <a:gd name="connsiteX32" fmla="*/ 26705 w 29750"/>
                  <a:gd name="connsiteY32" fmla="*/ 24276 h 42757"/>
                  <a:gd name="connsiteX33" fmla="*/ 28032 w 29750"/>
                  <a:gd name="connsiteY33" fmla="*/ 26680 h 42757"/>
                  <a:gd name="connsiteX34" fmla="*/ 28969 w 29750"/>
                  <a:gd name="connsiteY34" fmla="*/ 29131 h 42757"/>
                  <a:gd name="connsiteX35" fmla="*/ 29724 w 29750"/>
                  <a:gd name="connsiteY35" fmla="*/ 33757 h 42757"/>
                  <a:gd name="connsiteX36" fmla="*/ 29472 w 29750"/>
                  <a:gd name="connsiteY36" fmla="*/ 37627 h 42757"/>
                  <a:gd name="connsiteX37" fmla="*/ 28764 w 29750"/>
                  <a:gd name="connsiteY37" fmla="*/ 40467 h 42757"/>
                  <a:gd name="connsiteX38" fmla="*/ 27712 w 29750"/>
                  <a:gd name="connsiteY38" fmla="*/ 42757 h 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750" h="42757">
                    <a:moveTo>
                      <a:pt x="27734" y="42734"/>
                    </a:moveTo>
                    <a:cubicBezTo>
                      <a:pt x="27734" y="42734"/>
                      <a:pt x="27734" y="42482"/>
                      <a:pt x="27734" y="42093"/>
                    </a:cubicBezTo>
                    <a:cubicBezTo>
                      <a:pt x="27734" y="41681"/>
                      <a:pt x="27689" y="41063"/>
                      <a:pt x="27666" y="40284"/>
                    </a:cubicBezTo>
                    <a:cubicBezTo>
                      <a:pt x="27620" y="39528"/>
                      <a:pt x="27483" y="38589"/>
                      <a:pt x="27323" y="37581"/>
                    </a:cubicBezTo>
                    <a:cubicBezTo>
                      <a:pt x="27140" y="36574"/>
                      <a:pt x="26889" y="35429"/>
                      <a:pt x="26523" y="34238"/>
                    </a:cubicBezTo>
                    <a:cubicBezTo>
                      <a:pt x="26317" y="33665"/>
                      <a:pt x="26156" y="33070"/>
                      <a:pt x="25859" y="32451"/>
                    </a:cubicBezTo>
                    <a:cubicBezTo>
                      <a:pt x="25608" y="31856"/>
                      <a:pt x="25356" y="31238"/>
                      <a:pt x="25013" y="30688"/>
                    </a:cubicBezTo>
                    <a:cubicBezTo>
                      <a:pt x="24716" y="30070"/>
                      <a:pt x="24350" y="29497"/>
                      <a:pt x="23961" y="28925"/>
                    </a:cubicBezTo>
                    <a:cubicBezTo>
                      <a:pt x="23595" y="28306"/>
                      <a:pt x="23115" y="27780"/>
                      <a:pt x="22658" y="27230"/>
                    </a:cubicBezTo>
                    <a:cubicBezTo>
                      <a:pt x="21743" y="26154"/>
                      <a:pt x="20645" y="25146"/>
                      <a:pt x="19456" y="24230"/>
                    </a:cubicBezTo>
                    <a:cubicBezTo>
                      <a:pt x="18907" y="23726"/>
                      <a:pt x="18176" y="23382"/>
                      <a:pt x="17535" y="22924"/>
                    </a:cubicBezTo>
                    <a:cubicBezTo>
                      <a:pt x="17215" y="22741"/>
                      <a:pt x="16918" y="22489"/>
                      <a:pt x="16552" y="22306"/>
                    </a:cubicBezTo>
                    <a:lnTo>
                      <a:pt x="15409" y="21665"/>
                    </a:lnTo>
                    <a:cubicBezTo>
                      <a:pt x="13922" y="20772"/>
                      <a:pt x="12413" y="19902"/>
                      <a:pt x="10950" y="19031"/>
                    </a:cubicBezTo>
                    <a:cubicBezTo>
                      <a:pt x="9463" y="18161"/>
                      <a:pt x="8000" y="17245"/>
                      <a:pt x="6582" y="16306"/>
                    </a:cubicBezTo>
                    <a:cubicBezTo>
                      <a:pt x="5164" y="15344"/>
                      <a:pt x="3792" y="14314"/>
                      <a:pt x="2557" y="13077"/>
                    </a:cubicBezTo>
                    <a:cubicBezTo>
                      <a:pt x="1940" y="12458"/>
                      <a:pt x="1368" y="11725"/>
                      <a:pt x="911" y="10970"/>
                    </a:cubicBezTo>
                    <a:cubicBezTo>
                      <a:pt x="476" y="10099"/>
                      <a:pt x="133" y="9252"/>
                      <a:pt x="42" y="8336"/>
                    </a:cubicBezTo>
                    <a:cubicBezTo>
                      <a:pt x="-164" y="6550"/>
                      <a:pt x="430" y="5061"/>
                      <a:pt x="1048" y="4076"/>
                    </a:cubicBezTo>
                    <a:cubicBezTo>
                      <a:pt x="1597" y="3000"/>
                      <a:pt x="2328" y="2313"/>
                      <a:pt x="2832" y="1695"/>
                    </a:cubicBezTo>
                    <a:cubicBezTo>
                      <a:pt x="3380" y="1122"/>
                      <a:pt x="3883" y="733"/>
                      <a:pt x="4181" y="435"/>
                    </a:cubicBezTo>
                    <a:cubicBezTo>
                      <a:pt x="4501" y="160"/>
                      <a:pt x="4684" y="0"/>
                      <a:pt x="4684" y="0"/>
                    </a:cubicBezTo>
                    <a:cubicBezTo>
                      <a:pt x="4684" y="0"/>
                      <a:pt x="4364" y="893"/>
                      <a:pt x="3792" y="2290"/>
                    </a:cubicBezTo>
                    <a:cubicBezTo>
                      <a:pt x="3586" y="3046"/>
                      <a:pt x="3220" y="3916"/>
                      <a:pt x="3060" y="4855"/>
                    </a:cubicBezTo>
                    <a:cubicBezTo>
                      <a:pt x="2832" y="5840"/>
                      <a:pt x="2900" y="6871"/>
                      <a:pt x="3220" y="7626"/>
                    </a:cubicBezTo>
                    <a:cubicBezTo>
                      <a:pt x="3540" y="8382"/>
                      <a:pt x="4272" y="9092"/>
                      <a:pt x="5370" y="9802"/>
                    </a:cubicBezTo>
                    <a:cubicBezTo>
                      <a:pt x="6399" y="10535"/>
                      <a:pt x="7748" y="11199"/>
                      <a:pt x="9143" y="11932"/>
                    </a:cubicBezTo>
                    <a:cubicBezTo>
                      <a:pt x="10607" y="12664"/>
                      <a:pt x="12093" y="13397"/>
                      <a:pt x="13625" y="14199"/>
                    </a:cubicBezTo>
                    <a:cubicBezTo>
                      <a:pt x="15134" y="14955"/>
                      <a:pt x="16781" y="15848"/>
                      <a:pt x="18267" y="16718"/>
                    </a:cubicBezTo>
                    <a:lnTo>
                      <a:pt x="19411" y="17382"/>
                    </a:lnTo>
                    <a:cubicBezTo>
                      <a:pt x="19822" y="17634"/>
                      <a:pt x="20211" y="17932"/>
                      <a:pt x="20623" y="18207"/>
                    </a:cubicBezTo>
                    <a:cubicBezTo>
                      <a:pt x="21423" y="18779"/>
                      <a:pt x="22223" y="19260"/>
                      <a:pt x="22932" y="19970"/>
                    </a:cubicBezTo>
                    <a:cubicBezTo>
                      <a:pt x="24396" y="21230"/>
                      <a:pt x="25699" y="22695"/>
                      <a:pt x="26705" y="24276"/>
                    </a:cubicBezTo>
                    <a:cubicBezTo>
                      <a:pt x="27186" y="25054"/>
                      <a:pt x="27712" y="25833"/>
                      <a:pt x="28032" y="26680"/>
                    </a:cubicBezTo>
                    <a:cubicBezTo>
                      <a:pt x="28398" y="27482"/>
                      <a:pt x="28764" y="28284"/>
                      <a:pt x="28969" y="29131"/>
                    </a:cubicBezTo>
                    <a:cubicBezTo>
                      <a:pt x="29495" y="30734"/>
                      <a:pt x="29655" y="32314"/>
                      <a:pt x="29724" y="33757"/>
                    </a:cubicBezTo>
                    <a:cubicBezTo>
                      <a:pt x="29815" y="35200"/>
                      <a:pt x="29655" y="36482"/>
                      <a:pt x="29472" y="37627"/>
                    </a:cubicBezTo>
                    <a:cubicBezTo>
                      <a:pt x="29290" y="38727"/>
                      <a:pt x="29015" y="39689"/>
                      <a:pt x="28764" y="40467"/>
                    </a:cubicBezTo>
                    <a:cubicBezTo>
                      <a:pt x="28215" y="41978"/>
                      <a:pt x="27712" y="42757"/>
                      <a:pt x="27712" y="4275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8" name="Freeform: Shape 2166">
                <a:extLst>
                  <a:ext uri="{FF2B5EF4-FFF2-40B4-BE49-F238E27FC236}">
                    <a16:creationId xmlns:a16="http://schemas.microsoft.com/office/drawing/2014/main" id="{B0DCDC71-382B-C608-BCDF-4B78826BD09D}"/>
                  </a:ext>
                </a:extLst>
              </p:cNvPr>
              <p:cNvSpPr/>
              <p:nvPr/>
            </p:nvSpPr>
            <p:spPr>
              <a:xfrm>
                <a:off x="4752709" y="3688997"/>
                <a:ext cx="64761" cy="179067"/>
              </a:xfrm>
              <a:custGeom>
                <a:avLst/>
                <a:gdLst>
                  <a:gd name="connsiteX0" fmla="*/ 64693 w 64761"/>
                  <a:gd name="connsiteY0" fmla="*/ 179045 h 179067"/>
                  <a:gd name="connsiteX1" fmla="*/ 64144 w 64761"/>
                  <a:gd name="connsiteY1" fmla="*/ 176869 h 179067"/>
                  <a:gd name="connsiteX2" fmla="*/ 62292 w 64761"/>
                  <a:gd name="connsiteY2" fmla="*/ 170892 h 179067"/>
                  <a:gd name="connsiteX3" fmla="*/ 60805 w 64761"/>
                  <a:gd name="connsiteY3" fmla="*/ 166678 h 179067"/>
                  <a:gd name="connsiteX4" fmla="*/ 58816 w 64761"/>
                  <a:gd name="connsiteY4" fmla="*/ 161846 h 179067"/>
                  <a:gd name="connsiteX5" fmla="*/ 56278 w 64761"/>
                  <a:gd name="connsiteY5" fmla="*/ 156487 h 179067"/>
                  <a:gd name="connsiteX6" fmla="*/ 53122 w 64761"/>
                  <a:gd name="connsiteY6" fmla="*/ 150762 h 179067"/>
                  <a:gd name="connsiteX7" fmla="*/ 51338 w 64761"/>
                  <a:gd name="connsiteY7" fmla="*/ 147761 h 179067"/>
                  <a:gd name="connsiteX8" fmla="*/ 49212 w 64761"/>
                  <a:gd name="connsiteY8" fmla="*/ 144853 h 179067"/>
                  <a:gd name="connsiteX9" fmla="*/ 44706 w 64761"/>
                  <a:gd name="connsiteY9" fmla="*/ 138578 h 179067"/>
                  <a:gd name="connsiteX10" fmla="*/ 42374 w 64761"/>
                  <a:gd name="connsiteY10" fmla="*/ 135280 h 179067"/>
                  <a:gd name="connsiteX11" fmla="*/ 40270 w 64761"/>
                  <a:gd name="connsiteY11" fmla="*/ 131478 h 179067"/>
                  <a:gd name="connsiteX12" fmla="*/ 38212 w 64761"/>
                  <a:gd name="connsiteY12" fmla="*/ 127539 h 179067"/>
                  <a:gd name="connsiteX13" fmla="*/ 36566 w 64761"/>
                  <a:gd name="connsiteY13" fmla="*/ 123394 h 179067"/>
                  <a:gd name="connsiteX14" fmla="*/ 33867 w 64761"/>
                  <a:gd name="connsiteY14" fmla="*/ 114646 h 179067"/>
                  <a:gd name="connsiteX15" fmla="*/ 32198 w 64761"/>
                  <a:gd name="connsiteY15" fmla="*/ 105462 h 179067"/>
                  <a:gd name="connsiteX16" fmla="*/ 31580 w 64761"/>
                  <a:gd name="connsiteY16" fmla="*/ 96027 h 179067"/>
                  <a:gd name="connsiteX17" fmla="*/ 31672 w 64761"/>
                  <a:gd name="connsiteY17" fmla="*/ 86591 h 179067"/>
                  <a:gd name="connsiteX18" fmla="*/ 32769 w 64761"/>
                  <a:gd name="connsiteY18" fmla="*/ 68247 h 179067"/>
                  <a:gd name="connsiteX19" fmla="*/ 31695 w 64761"/>
                  <a:gd name="connsiteY19" fmla="*/ 50910 h 179067"/>
                  <a:gd name="connsiteX20" fmla="*/ 27396 w 64761"/>
                  <a:gd name="connsiteY20" fmla="*/ 35360 h 179067"/>
                  <a:gd name="connsiteX21" fmla="*/ 25909 w 64761"/>
                  <a:gd name="connsiteY21" fmla="*/ 31856 h 179067"/>
                  <a:gd name="connsiteX22" fmla="*/ 24217 w 64761"/>
                  <a:gd name="connsiteY22" fmla="*/ 28559 h 179067"/>
                  <a:gd name="connsiteX23" fmla="*/ 23394 w 64761"/>
                  <a:gd name="connsiteY23" fmla="*/ 26955 h 179067"/>
                  <a:gd name="connsiteX24" fmla="*/ 22479 w 64761"/>
                  <a:gd name="connsiteY24" fmla="*/ 25444 h 179067"/>
                  <a:gd name="connsiteX25" fmla="*/ 20650 w 64761"/>
                  <a:gd name="connsiteY25" fmla="*/ 22490 h 179067"/>
                  <a:gd name="connsiteX26" fmla="*/ 16831 w 64761"/>
                  <a:gd name="connsiteY26" fmla="*/ 17176 h 179067"/>
                  <a:gd name="connsiteX27" fmla="*/ 13035 w 64761"/>
                  <a:gd name="connsiteY27" fmla="*/ 12642 h 179067"/>
                  <a:gd name="connsiteX28" fmla="*/ 9467 w 64761"/>
                  <a:gd name="connsiteY28" fmla="*/ 8840 h 179067"/>
                  <a:gd name="connsiteX29" fmla="*/ 6335 w 64761"/>
                  <a:gd name="connsiteY29" fmla="*/ 5657 h 179067"/>
                  <a:gd name="connsiteX30" fmla="*/ 0 w 64761"/>
                  <a:gd name="connsiteY30" fmla="*/ 0 h 179067"/>
                  <a:gd name="connsiteX31" fmla="*/ 1852 w 64761"/>
                  <a:gd name="connsiteY31" fmla="*/ 1237 h 179067"/>
                  <a:gd name="connsiteX32" fmla="*/ 7066 w 64761"/>
                  <a:gd name="connsiteY32" fmla="*/ 4764 h 179067"/>
                  <a:gd name="connsiteX33" fmla="*/ 10588 w 64761"/>
                  <a:gd name="connsiteY33" fmla="*/ 7603 h 179067"/>
                  <a:gd name="connsiteX34" fmla="*/ 14613 w 64761"/>
                  <a:gd name="connsiteY34" fmla="*/ 11107 h 179067"/>
                  <a:gd name="connsiteX35" fmla="*/ 18935 w 64761"/>
                  <a:gd name="connsiteY35" fmla="*/ 15367 h 179067"/>
                  <a:gd name="connsiteX36" fmla="*/ 23325 w 64761"/>
                  <a:gd name="connsiteY36" fmla="*/ 20543 h 179067"/>
                  <a:gd name="connsiteX37" fmla="*/ 25452 w 64761"/>
                  <a:gd name="connsiteY37" fmla="*/ 23474 h 179067"/>
                  <a:gd name="connsiteX38" fmla="*/ 26572 w 64761"/>
                  <a:gd name="connsiteY38" fmla="*/ 24986 h 179067"/>
                  <a:gd name="connsiteX39" fmla="*/ 27556 w 64761"/>
                  <a:gd name="connsiteY39" fmla="*/ 26612 h 179067"/>
                  <a:gd name="connsiteX40" fmla="*/ 29568 w 64761"/>
                  <a:gd name="connsiteY40" fmla="*/ 30001 h 179067"/>
                  <a:gd name="connsiteX41" fmla="*/ 31352 w 64761"/>
                  <a:gd name="connsiteY41" fmla="*/ 33620 h 179067"/>
                  <a:gd name="connsiteX42" fmla="*/ 36703 w 64761"/>
                  <a:gd name="connsiteY42" fmla="*/ 49995 h 179067"/>
                  <a:gd name="connsiteX43" fmla="*/ 38326 w 64761"/>
                  <a:gd name="connsiteY43" fmla="*/ 68293 h 179067"/>
                  <a:gd name="connsiteX44" fmla="*/ 37435 w 64761"/>
                  <a:gd name="connsiteY44" fmla="*/ 86820 h 179067"/>
                  <a:gd name="connsiteX45" fmla="*/ 37252 w 64761"/>
                  <a:gd name="connsiteY45" fmla="*/ 95889 h 179067"/>
                  <a:gd name="connsiteX46" fmla="*/ 37732 w 64761"/>
                  <a:gd name="connsiteY46" fmla="*/ 104844 h 179067"/>
                  <a:gd name="connsiteX47" fmla="*/ 38372 w 64761"/>
                  <a:gd name="connsiteY47" fmla="*/ 109172 h 179067"/>
                  <a:gd name="connsiteX48" fmla="*/ 39081 w 64761"/>
                  <a:gd name="connsiteY48" fmla="*/ 113478 h 179067"/>
                  <a:gd name="connsiteX49" fmla="*/ 41322 w 64761"/>
                  <a:gd name="connsiteY49" fmla="*/ 121699 h 179067"/>
                  <a:gd name="connsiteX50" fmla="*/ 42717 w 64761"/>
                  <a:gd name="connsiteY50" fmla="*/ 125593 h 179067"/>
                  <a:gd name="connsiteX51" fmla="*/ 44409 w 64761"/>
                  <a:gd name="connsiteY51" fmla="*/ 129234 h 179067"/>
                  <a:gd name="connsiteX52" fmla="*/ 46124 w 64761"/>
                  <a:gd name="connsiteY52" fmla="*/ 132761 h 179067"/>
                  <a:gd name="connsiteX53" fmla="*/ 48274 w 64761"/>
                  <a:gd name="connsiteY53" fmla="*/ 136196 h 179067"/>
                  <a:gd name="connsiteX54" fmla="*/ 52413 w 64761"/>
                  <a:gd name="connsiteY54" fmla="*/ 142746 h 179067"/>
                  <a:gd name="connsiteX55" fmla="*/ 54402 w 64761"/>
                  <a:gd name="connsiteY55" fmla="*/ 145952 h 179067"/>
                  <a:gd name="connsiteX56" fmla="*/ 56026 w 64761"/>
                  <a:gd name="connsiteY56" fmla="*/ 149204 h 179067"/>
                  <a:gd name="connsiteX57" fmla="*/ 58816 w 64761"/>
                  <a:gd name="connsiteY57" fmla="*/ 155365 h 179067"/>
                  <a:gd name="connsiteX58" fmla="*/ 60897 w 64761"/>
                  <a:gd name="connsiteY58" fmla="*/ 161090 h 179067"/>
                  <a:gd name="connsiteX59" fmla="*/ 62429 w 64761"/>
                  <a:gd name="connsiteY59" fmla="*/ 166197 h 179067"/>
                  <a:gd name="connsiteX60" fmla="*/ 63458 w 64761"/>
                  <a:gd name="connsiteY60" fmla="*/ 170617 h 179067"/>
                  <a:gd name="connsiteX61" fmla="*/ 64761 w 64761"/>
                  <a:gd name="connsiteY61" fmla="*/ 179068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4761" h="179067">
                    <a:moveTo>
                      <a:pt x="64693" y="179045"/>
                    </a:moveTo>
                    <a:cubicBezTo>
                      <a:pt x="64693" y="179045"/>
                      <a:pt x="64533" y="178266"/>
                      <a:pt x="64144" y="176869"/>
                    </a:cubicBezTo>
                    <a:cubicBezTo>
                      <a:pt x="63801" y="175472"/>
                      <a:pt x="63115" y="173434"/>
                      <a:pt x="62292" y="170892"/>
                    </a:cubicBezTo>
                    <a:cubicBezTo>
                      <a:pt x="61834" y="169633"/>
                      <a:pt x="61331" y="168212"/>
                      <a:pt x="60805" y="166678"/>
                    </a:cubicBezTo>
                    <a:cubicBezTo>
                      <a:pt x="60188" y="165190"/>
                      <a:pt x="59525" y="163564"/>
                      <a:pt x="58816" y="161846"/>
                    </a:cubicBezTo>
                    <a:cubicBezTo>
                      <a:pt x="58153" y="160082"/>
                      <a:pt x="57147" y="158365"/>
                      <a:pt x="56278" y="156487"/>
                    </a:cubicBezTo>
                    <a:cubicBezTo>
                      <a:pt x="55409" y="154586"/>
                      <a:pt x="54265" y="152708"/>
                      <a:pt x="53122" y="150762"/>
                    </a:cubicBezTo>
                    <a:cubicBezTo>
                      <a:pt x="52527" y="149777"/>
                      <a:pt x="51978" y="148769"/>
                      <a:pt x="51338" y="147761"/>
                    </a:cubicBezTo>
                    <a:cubicBezTo>
                      <a:pt x="50652" y="146823"/>
                      <a:pt x="49943" y="145860"/>
                      <a:pt x="49212" y="144853"/>
                    </a:cubicBezTo>
                    <a:cubicBezTo>
                      <a:pt x="47748" y="142815"/>
                      <a:pt x="46239" y="140731"/>
                      <a:pt x="44706" y="138578"/>
                    </a:cubicBezTo>
                    <a:cubicBezTo>
                      <a:pt x="43952" y="137479"/>
                      <a:pt x="43152" y="136402"/>
                      <a:pt x="42374" y="135280"/>
                    </a:cubicBezTo>
                    <a:cubicBezTo>
                      <a:pt x="41665" y="134066"/>
                      <a:pt x="40979" y="132761"/>
                      <a:pt x="40270" y="131478"/>
                    </a:cubicBezTo>
                    <a:cubicBezTo>
                      <a:pt x="39584" y="130196"/>
                      <a:pt x="38784" y="128914"/>
                      <a:pt x="38212" y="127539"/>
                    </a:cubicBezTo>
                    <a:cubicBezTo>
                      <a:pt x="37663" y="126165"/>
                      <a:pt x="37114" y="124768"/>
                      <a:pt x="36566" y="123394"/>
                    </a:cubicBezTo>
                    <a:cubicBezTo>
                      <a:pt x="35331" y="120623"/>
                      <a:pt x="34759" y="117623"/>
                      <a:pt x="33867" y="114646"/>
                    </a:cubicBezTo>
                    <a:cubicBezTo>
                      <a:pt x="33090" y="111668"/>
                      <a:pt x="32724" y="108577"/>
                      <a:pt x="32198" y="105462"/>
                    </a:cubicBezTo>
                    <a:cubicBezTo>
                      <a:pt x="32015" y="102348"/>
                      <a:pt x="31626" y="99187"/>
                      <a:pt x="31580" y="96027"/>
                    </a:cubicBezTo>
                    <a:cubicBezTo>
                      <a:pt x="31626" y="92889"/>
                      <a:pt x="31420" y="89729"/>
                      <a:pt x="31672" y="86591"/>
                    </a:cubicBezTo>
                    <a:cubicBezTo>
                      <a:pt x="31992" y="80225"/>
                      <a:pt x="32678" y="74201"/>
                      <a:pt x="32769" y="68247"/>
                    </a:cubicBezTo>
                    <a:cubicBezTo>
                      <a:pt x="32838" y="62292"/>
                      <a:pt x="32609" y="56475"/>
                      <a:pt x="31695" y="50910"/>
                    </a:cubicBezTo>
                    <a:cubicBezTo>
                      <a:pt x="30849" y="45368"/>
                      <a:pt x="29316" y="40124"/>
                      <a:pt x="27396" y="35360"/>
                    </a:cubicBezTo>
                    <a:cubicBezTo>
                      <a:pt x="26892" y="34192"/>
                      <a:pt x="26435" y="33001"/>
                      <a:pt x="25909" y="31856"/>
                    </a:cubicBezTo>
                    <a:cubicBezTo>
                      <a:pt x="25338" y="30734"/>
                      <a:pt x="24766" y="29635"/>
                      <a:pt x="24217" y="28559"/>
                    </a:cubicBezTo>
                    <a:cubicBezTo>
                      <a:pt x="23942" y="28032"/>
                      <a:pt x="23668" y="27505"/>
                      <a:pt x="23394" y="26955"/>
                    </a:cubicBezTo>
                    <a:cubicBezTo>
                      <a:pt x="23074" y="26452"/>
                      <a:pt x="22776" y="25925"/>
                      <a:pt x="22479" y="25444"/>
                    </a:cubicBezTo>
                    <a:cubicBezTo>
                      <a:pt x="21862" y="24436"/>
                      <a:pt x="21244" y="23451"/>
                      <a:pt x="20650" y="22490"/>
                    </a:cubicBezTo>
                    <a:cubicBezTo>
                      <a:pt x="19438" y="20566"/>
                      <a:pt x="18020" y="18894"/>
                      <a:pt x="16831" y="17176"/>
                    </a:cubicBezTo>
                    <a:cubicBezTo>
                      <a:pt x="15619" y="15482"/>
                      <a:pt x="14224" y="14062"/>
                      <a:pt x="13035" y="12642"/>
                    </a:cubicBezTo>
                    <a:cubicBezTo>
                      <a:pt x="11868" y="11199"/>
                      <a:pt x="10611" y="9985"/>
                      <a:pt x="9467" y="8840"/>
                    </a:cubicBezTo>
                    <a:cubicBezTo>
                      <a:pt x="8324" y="7695"/>
                      <a:pt x="7295" y="6619"/>
                      <a:pt x="6335" y="5657"/>
                    </a:cubicBezTo>
                    <a:cubicBezTo>
                      <a:pt x="2310" y="2061"/>
                      <a:pt x="0" y="0"/>
                      <a:pt x="0" y="0"/>
                    </a:cubicBezTo>
                    <a:cubicBezTo>
                      <a:pt x="0" y="0"/>
                      <a:pt x="640" y="435"/>
                      <a:pt x="1852" y="1237"/>
                    </a:cubicBezTo>
                    <a:cubicBezTo>
                      <a:pt x="3041" y="2061"/>
                      <a:pt x="4848" y="3206"/>
                      <a:pt x="7066" y="4764"/>
                    </a:cubicBezTo>
                    <a:cubicBezTo>
                      <a:pt x="8141" y="5634"/>
                      <a:pt x="9307" y="6573"/>
                      <a:pt x="10588" y="7603"/>
                    </a:cubicBezTo>
                    <a:cubicBezTo>
                      <a:pt x="11891" y="8611"/>
                      <a:pt x="13263" y="9733"/>
                      <a:pt x="14613" y="11107"/>
                    </a:cubicBezTo>
                    <a:cubicBezTo>
                      <a:pt x="15962" y="12436"/>
                      <a:pt x="17517" y="13764"/>
                      <a:pt x="18935" y="15367"/>
                    </a:cubicBezTo>
                    <a:cubicBezTo>
                      <a:pt x="20330" y="16993"/>
                      <a:pt x="21907" y="18642"/>
                      <a:pt x="23325" y="20543"/>
                    </a:cubicBezTo>
                    <a:cubicBezTo>
                      <a:pt x="24034" y="21505"/>
                      <a:pt x="24743" y="22467"/>
                      <a:pt x="25452" y="23474"/>
                    </a:cubicBezTo>
                    <a:cubicBezTo>
                      <a:pt x="25818" y="23978"/>
                      <a:pt x="26184" y="24482"/>
                      <a:pt x="26572" y="24986"/>
                    </a:cubicBezTo>
                    <a:cubicBezTo>
                      <a:pt x="26892" y="25535"/>
                      <a:pt x="27213" y="26062"/>
                      <a:pt x="27556" y="26612"/>
                    </a:cubicBezTo>
                    <a:cubicBezTo>
                      <a:pt x="28219" y="27711"/>
                      <a:pt x="28882" y="28833"/>
                      <a:pt x="29568" y="30001"/>
                    </a:cubicBezTo>
                    <a:cubicBezTo>
                      <a:pt x="30186" y="31146"/>
                      <a:pt x="30757" y="32383"/>
                      <a:pt x="31352" y="33620"/>
                    </a:cubicBezTo>
                    <a:cubicBezTo>
                      <a:pt x="33684" y="38544"/>
                      <a:pt x="35628" y="44086"/>
                      <a:pt x="36703" y="49995"/>
                    </a:cubicBezTo>
                    <a:cubicBezTo>
                      <a:pt x="37823" y="55880"/>
                      <a:pt x="38418" y="62064"/>
                      <a:pt x="38326" y="68293"/>
                    </a:cubicBezTo>
                    <a:cubicBezTo>
                      <a:pt x="38326" y="74545"/>
                      <a:pt x="37686" y="80820"/>
                      <a:pt x="37435" y="86820"/>
                    </a:cubicBezTo>
                    <a:cubicBezTo>
                      <a:pt x="37160" y="89843"/>
                      <a:pt x="37320" y="92889"/>
                      <a:pt x="37252" y="95889"/>
                    </a:cubicBezTo>
                    <a:cubicBezTo>
                      <a:pt x="37252" y="98889"/>
                      <a:pt x="37572" y="101867"/>
                      <a:pt x="37732" y="104844"/>
                    </a:cubicBezTo>
                    <a:cubicBezTo>
                      <a:pt x="37938" y="106287"/>
                      <a:pt x="38166" y="107729"/>
                      <a:pt x="38372" y="109172"/>
                    </a:cubicBezTo>
                    <a:cubicBezTo>
                      <a:pt x="38601" y="110638"/>
                      <a:pt x="38670" y="112104"/>
                      <a:pt x="39081" y="113478"/>
                    </a:cubicBezTo>
                    <a:cubicBezTo>
                      <a:pt x="39813" y="116249"/>
                      <a:pt x="40247" y="119111"/>
                      <a:pt x="41322" y="121699"/>
                    </a:cubicBezTo>
                    <a:cubicBezTo>
                      <a:pt x="41779" y="123028"/>
                      <a:pt x="42260" y="124310"/>
                      <a:pt x="42717" y="125593"/>
                    </a:cubicBezTo>
                    <a:cubicBezTo>
                      <a:pt x="43197" y="126875"/>
                      <a:pt x="43860" y="128020"/>
                      <a:pt x="44409" y="129234"/>
                    </a:cubicBezTo>
                    <a:cubicBezTo>
                      <a:pt x="44981" y="130425"/>
                      <a:pt x="45530" y="131593"/>
                      <a:pt x="46124" y="132761"/>
                    </a:cubicBezTo>
                    <a:cubicBezTo>
                      <a:pt x="46856" y="133952"/>
                      <a:pt x="47588" y="135074"/>
                      <a:pt x="48274" y="136196"/>
                    </a:cubicBezTo>
                    <a:cubicBezTo>
                      <a:pt x="49692" y="138441"/>
                      <a:pt x="51087" y="140616"/>
                      <a:pt x="52413" y="142746"/>
                    </a:cubicBezTo>
                    <a:cubicBezTo>
                      <a:pt x="53076" y="143845"/>
                      <a:pt x="53739" y="144899"/>
                      <a:pt x="54402" y="145952"/>
                    </a:cubicBezTo>
                    <a:cubicBezTo>
                      <a:pt x="54997" y="147029"/>
                      <a:pt x="55500" y="148128"/>
                      <a:pt x="56026" y="149204"/>
                    </a:cubicBezTo>
                    <a:cubicBezTo>
                      <a:pt x="57078" y="151334"/>
                      <a:pt x="58130" y="153327"/>
                      <a:pt x="58816" y="155365"/>
                    </a:cubicBezTo>
                    <a:cubicBezTo>
                      <a:pt x="59548" y="157403"/>
                      <a:pt x="60394" y="159258"/>
                      <a:pt x="60897" y="161090"/>
                    </a:cubicBezTo>
                    <a:cubicBezTo>
                      <a:pt x="61446" y="162922"/>
                      <a:pt x="61994" y="164617"/>
                      <a:pt x="62429" y="166197"/>
                    </a:cubicBezTo>
                    <a:cubicBezTo>
                      <a:pt x="62795" y="167800"/>
                      <a:pt x="63138" y="169266"/>
                      <a:pt x="63458" y="170617"/>
                    </a:cubicBezTo>
                    <a:cubicBezTo>
                      <a:pt x="64556" y="175953"/>
                      <a:pt x="64761" y="179068"/>
                      <a:pt x="64761" y="17906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9" name="Freeform: Shape 2167">
                <a:extLst>
                  <a:ext uri="{FF2B5EF4-FFF2-40B4-BE49-F238E27FC236}">
                    <a16:creationId xmlns:a16="http://schemas.microsoft.com/office/drawing/2014/main" id="{794ED4F9-999B-D1D9-5A4D-776DB220F175}"/>
                  </a:ext>
                </a:extLst>
              </p:cNvPr>
              <p:cNvSpPr/>
              <p:nvPr/>
            </p:nvSpPr>
            <p:spPr>
              <a:xfrm>
                <a:off x="4787193" y="3766130"/>
                <a:ext cx="25457" cy="58582"/>
              </a:xfrm>
              <a:custGeom>
                <a:avLst/>
                <a:gdLst>
                  <a:gd name="connsiteX0" fmla="*/ 25155 w 25457"/>
                  <a:gd name="connsiteY0" fmla="*/ 58537 h 58582"/>
                  <a:gd name="connsiteX1" fmla="*/ 24332 w 25457"/>
                  <a:gd name="connsiteY1" fmla="*/ 55811 h 58582"/>
                  <a:gd name="connsiteX2" fmla="*/ 21839 w 25457"/>
                  <a:gd name="connsiteY2" fmla="*/ 48964 h 58582"/>
                  <a:gd name="connsiteX3" fmla="*/ 17425 w 25457"/>
                  <a:gd name="connsiteY3" fmla="*/ 40009 h 58582"/>
                  <a:gd name="connsiteX4" fmla="*/ 14384 w 25457"/>
                  <a:gd name="connsiteY4" fmla="*/ 35451 h 58582"/>
                  <a:gd name="connsiteX5" fmla="*/ 10702 w 25457"/>
                  <a:gd name="connsiteY5" fmla="*/ 31260 h 58582"/>
                  <a:gd name="connsiteX6" fmla="*/ 8575 w 25457"/>
                  <a:gd name="connsiteY6" fmla="*/ 28971 h 58582"/>
                  <a:gd name="connsiteX7" fmla="*/ 6517 w 25457"/>
                  <a:gd name="connsiteY7" fmla="*/ 26428 h 58582"/>
                  <a:gd name="connsiteX8" fmla="*/ 3270 w 25457"/>
                  <a:gd name="connsiteY8" fmla="*/ 20978 h 58582"/>
                  <a:gd name="connsiteX9" fmla="*/ 1258 w 25457"/>
                  <a:gd name="connsiteY9" fmla="*/ 15504 h 58582"/>
                  <a:gd name="connsiteX10" fmla="*/ 275 w 25457"/>
                  <a:gd name="connsiteY10" fmla="*/ 10443 h 58582"/>
                  <a:gd name="connsiteX11" fmla="*/ 0 w 25457"/>
                  <a:gd name="connsiteY11" fmla="*/ 6137 h 58582"/>
                  <a:gd name="connsiteX12" fmla="*/ 183 w 25457"/>
                  <a:gd name="connsiteY12" fmla="*/ 2840 h 58582"/>
                  <a:gd name="connsiteX13" fmla="*/ 686 w 25457"/>
                  <a:gd name="connsiteY13" fmla="*/ 0 h 58582"/>
                  <a:gd name="connsiteX14" fmla="*/ 1304 w 25457"/>
                  <a:gd name="connsiteY14" fmla="*/ 2771 h 58582"/>
                  <a:gd name="connsiteX15" fmla="*/ 2150 w 25457"/>
                  <a:gd name="connsiteY15" fmla="*/ 5840 h 58582"/>
                  <a:gd name="connsiteX16" fmla="*/ 3430 w 25457"/>
                  <a:gd name="connsiteY16" fmla="*/ 9687 h 58582"/>
                  <a:gd name="connsiteX17" fmla="*/ 7730 w 25457"/>
                  <a:gd name="connsiteY17" fmla="*/ 18596 h 58582"/>
                  <a:gd name="connsiteX18" fmla="*/ 10839 w 25457"/>
                  <a:gd name="connsiteY18" fmla="*/ 22993 h 58582"/>
                  <a:gd name="connsiteX19" fmla="*/ 12646 w 25457"/>
                  <a:gd name="connsiteY19" fmla="*/ 25077 h 58582"/>
                  <a:gd name="connsiteX20" fmla="*/ 14704 w 25457"/>
                  <a:gd name="connsiteY20" fmla="*/ 27207 h 58582"/>
                  <a:gd name="connsiteX21" fmla="*/ 21884 w 25457"/>
                  <a:gd name="connsiteY21" fmla="*/ 37696 h 58582"/>
                  <a:gd name="connsiteX22" fmla="*/ 24972 w 25457"/>
                  <a:gd name="connsiteY22" fmla="*/ 48139 h 58582"/>
                  <a:gd name="connsiteX23" fmla="*/ 25429 w 25457"/>
                  <a:gd name="connsiteY23" fmla="*/ 55720 h 58582"/>
                  <a:gd name="connsiteX24" fmla="*/ 25132 w 25457"/>
                  <a:gd name="connsiteY24" fmla="*/ 58582 h 5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457" h="58582">
                    <a:moveTo>
                      <a:pt x="25155" y="58537"/>
                    </a:moveTo>
                    <a:cubicBezTo>
                      <a:pt x="25155" y="58537"/>
                      <a:pt x="24835" y="57552"/>
                      <a:pt x="24332" y="55811"/>
                    </a:cubicBezTo>
                    <a:cubicBezTo>
                      <a:pt x="23783" y="54094"/>
                      <a:pt x="22960" y="51735"/>
                      <a:pt x="21839" y="48964"/>
                    </a:cubicBezTo>
                    <a:cubicBezTo>
                      <a:pt x="20696" y="46215"/>
                      <a:pt x="19255" y="43124"/>
                      <a:pt x="17425" y="40009"/>
                    </a:cubicBezTo>
                    <a:cubicBezTo>
                      <a:pt x="16511" y="38475"/>
                      <a:pt x="15482" y="36940"/>
                      <a:pt x="14384" y="35451"/>
                    </a:cubicBezTo>
                    <a:cubicBezTo>
                      <a:pt x="13241" y="33986"/>
                      <a:pt x="12051" y="32520"/>
                      <a:pt x="10702" y="31260"/>
                    </a:cubicBezTo>
                    <a:lnTo>
                      <a:pt x="8575" y="28971"/>
                    </a:lnTo>
                    <a:cubicBezTo>
                      <a:pt x="7889" y="28306"/>
                      <a:pt x="7181" y="27299"/>
                      <a:pt x="6517" y="26428"/>
                    </a:cubicBezTo>
                    <a:cubicBezTo>
                      <a:pt x="5168" y="24642"/>
                      <a:pt x="4162" y="22833"/>
                      <a:pt x="3270" y="20978"/>
                    </a:cubicBezTo>
                    <a:cubicBezTo>
                      <a:pt x="2401" y="19146"/>
                      <a:pt x="1761" y="17268"/>
                      <a:pt x="1258" y="15504"/>
                    </a:cubicBezTo>
                    <a:cubicBezTo>
                      <a:pt x="778" y="13718"/>
                      <a:pt x="480" y="12023"/>
                      <a:pt x="275" y="10443"/>
                    </a:cubicBezTo>
                    <a:cubicBezTo>
                      <a:pt x="69" y="8886"/>
                      <a:pt x="0" y="7420"/>
                      <a:pt x="0" y="6137"/>
                    </a:cubicBezTo>
                    <a:cubicBezTo>
                      <a:pt x="0" y="4855"/>
                      <a:pt x="92" y="3733"/>
                      <a:pt x="183" y="2840"/>
                    </a:cubicBezTo>
                    <a:cubicBezTo>
                      <a:pt x="366" y="1031"/>
                      <a:pt x="686" y="0"/>
                      <a:pt x="686" y="0"/>
                    </a:cubicBezTo>
                    <a:cubicBezTo>
                      <a:pt x="686" y="0"/>
                      <a:pt x="892" y="1031"/>
                      <a:pt x="1304" y="2771"/>
                    </a:cubicBezTo>
                    <a:cubicBezTo>
                      <a:pt x="1532" y="3618"/>
                      <a:pt x="1829" y="4649"/>
                      <a:pt x="2150" y="5840"/>
                    </a:cubicBezTo>
                    <a:cubicBezTo>
                      <a:pt x="2515" y="6985"/>
                      <a:pt x="2950" y="8290"/>
                      <a:pt x="3430" y="9687"/>
                    </a:cubicBezTo>
                    <a:cubicBezTo>
                      <a:pt x="4482" y="12436"/>
                      <a:pt x="5854" y="15550"/>
                      <a:pt x="7730" y="18596"/>
                    </a:cubicBezTo>
                    <a:cubicBezTo>
                      <a:pt x="8644" y="20107"/>
                      <a:pt x="9719" y="21619"/>
                      <a:pt x="10839" y="22993"/>
                    </a:cubicBezTo>
                    <a:cubicBezTo>
                      <a:pt x="11434" y="23680"/>
                      <a:pt x="11891" y="24321"/>
                      <a:pt x="12646" y="25077"/>
                    </a:cubicBezTo>
                    <a:lnTo>
                      <a:pt x="14704" y="27207"/>
                    </a:lnTo>
                    <a:cubicBezTo>
                      <a:pt x="17814" y="30322"/>
                      <a:pt x="20238" y="34032"/>
                      <a:pt x="21884" y="37696"/>
                    </a:cubicBezTo>
                    <a:cubicBezTo>
                      <a:pt x="23554" y="41383"/>
                      <a:pt x="24491" y="45002"/>
                      <a:pt x="24972" y="48139"/>
                    </a:cubicBezTo>
                    <a:cubicBezTo>
                      <a:pt x="25475" y="51254"/>
                      <a:pt x="25498" y="53887"/>
                      <a:pt x="25429" y="55720"/>
                    </a:cubicBezTo>
                    <a:cubicBezTo>
                      <a:pt x="25361" y="57552"/>
                      <a:pt x="25132" y="58582"/>
                      <a:pt x="25132" y="5858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0" name="Freeform: Shape 2168">
                <a:extLst>
                  <a:ext uri="{FF2B5EF4-FFF2-40B4-BE49-F238E27FC236}">
                    <a16:creationId xmlns:a16="http://schemas.microsoft.com/office/drawing/2014/main" id="{AD003953-9906-07EB-1727-6847EE952969}"/>
                  </a:ext>
                </a:extLst>
              </p:cNvPr>
              <p:cNvSpPr/>
              <p:nvPr/>
            </p:nvSpPr>
            <p:spPr>
              <a:xfrm>
                <a:off x="4558584" y="3562122"/>
                <a:ext cx="214894" cy="131470"/>
              </a:xfrm>
              <a:custGeom>
                <a:avLst/>
                <a:gdLst>
                  <a:gd name="connsiteX0" fmla="*/ 213471 w 214894"/>
                  <a:gd name="connsiteY0" fmla="*/ 96278 h 131470"/>
                  <a:gd name="connsiteX1" fmla="*/ 214500 w 214894"/>
                  <a:gd name="connsiteY1" fmla="*/ 99393 h 131470"/>
                  <a:gd name="connsiteX2" fmla="*/ 214157 w 214894"/>
                  <a:gd name="connsiteY2" fmla="*/ 108806 h 131470"/>
                  <a:gd name="connsiteX3" fmla="*/ 211527 w 214894"/>
                  <a:gd name="connsiteY3" fmla="*/ 115195 h 131470"/>
                  <a:gd name="connsiteX4" fmla="*/ 206633 w 214894"/>
                  <a:gd name="connsiteY4" fmla="*/ 121653 h 131470"/>
                  <a:gd name="connsiteX5" fmla="*/ 205879 w 214894"/>
                  <a:gd name="connsiteY5" fmla="*/ 122432 h 131470"/>
                  <a:gd name="connsiteX6" fmla="*/ 205512 w 214894"/>
                  <a:gd name="connsiteY6" fmla="*/ 122822 h 131470"/>
                  <a:gd name="connsiteX7" fmla="*/ 205307 w 214894"/>
                  <a:gd name="connsiteY7" fmla="*/ 123027 h 131470"/>
                  <a:gd name="connsiteX8" fmla="*/ 205215 w 214894"/>
                  <a:gd name="connsiteY8" fmla="*/ 123119 h 131470"/>
                  <a:gd name="connsiteX9" fmla="*/ 205146 w 214894"/>
                  <a:gd name="connsiteY9" fmla="*/ 123188 h 131470"/>
                  <a:gd name="connsiteX10" fmla="*/ 205009 w 214894"/>
                  <a:gd name="connsiteY10" fmla="*/ 123325 h 131470"/>
                  <a:gd name="connsiteX11" fmla="*/ 203386 w 214894"/>
                  <a:gd name="connsiteY11" fmla="*/ 124722 h 131470"/>
                  <a:gd name="connsiteX12" fmla="*/ 199430 w 214894"/>
                  <a:gd name="connsiteY12" fmla="*/ 127654 h 131470"/>
                  <a:gd name="connsiteX13" fmla="*/ 189208 w 214894"/>
                  <a:gd name="connsiteY13" fmla="*/ 131272 h 131470"/>
                  <a:gd name="connsiteX14" fmla="*/ 166271 w 214894"/>
                  <a:gd name="connsiteY14" fmla="*/ 124905 h 131470"/>
                  <a:gd name="connsiteX15" fmla="*/ 156278 w 214894"/>
                  <a:gd name="connsiteY15" fmla="*/ 117188 h 131470"/>
                  <a:gd name="connsiteX16" fmla="*/ 147314 w 214894"/>
                  <a:gd name="connsiteY16" fmla="*/ 107935 h 131470"/>
                  <a:gd name="connsiteX17" fmla="*/ 139013 w 214894"/>
                  <a:gd name="connsiteY17" fmla="*/ 98431 h 131470"/>
                  <a:gd name="connsiteX18" fmla="*/ 130209 w 214894"/>
                  <a:gd name="connsiteY18" fmla="*/ 92843 h 131470"/>
                  <a:gd name="connsiteX19" fmla="*/ 118386 w 214894"/>
                  <a:gd name="connsiteY19" fmla="*/ 90599 h 131470"/>
                  <a:gd name="connsiteX20" fmla="*/ 111938 w 214894"/>
                  <a:gd name="connsiteY20" fmla="*/ 90095 h 131470"/>
                  <a:gd name="connsiteX21" fmla="*/ 105352 w 214894"/>
                  <a:gd name="connsiteY21" fmla="*/ 89820 h 131470"/>
                  <a:gd name="connsiteX22" fmla="*/ 98697 w 214894"/>
                  <a:gd name="connsiteY22" fmla="*/ 89591 h 131470"/>
                  <a:gd name="connsiteX23" fmla="*/ 96822 w 214894"/>
                  <a:gd name="connsiteY23" fmla="*/ 89500 h 131470"/>
                  <a:gd name="connsiteX24" fmla="*/ 95130 w 214894"/>
                  <a:gd name="connsiteY24" fmla="*/ 89385 h 131470"/>
                  <a:gd name="connsiteX25" fmla="*/ 91791 w 214894"/>
                  <a:gd name="connsiteY25" fmla="*/ 89179 h 131470"/>
                  <a:gd name="connsiteX26" fmla="*/ 88041 w 214894"/>
                  <a:gd name="connsiteY26" fmla="*/ 88675 h 131470"/>
                  <a:gd name="connsiteX27" fmla="*/ 84359 w 214894"/>
                  <a:gd name="connsiteY27" fmla="*/ 87942 h 131470"/>
                  <a:gd name="connsiteX28" fmla="*/ 80792 w 214894"/>
                  <a:gd name="connsiteY28" fmla="*/ 87049 h 131470"/>
                  <a:gd name="connsiteX29" fmla="*/ 77316 w 214894"/>
                  <a:gd name="connsiteY29" fmla="*/ 85858 h 131470"/>
                  <a:gd name="connsiteX30" fmla="*/ 64556 w 214894"/>
                  <a:gd name="connsiteY30" fmla="*/ 79217 h 131470"/>
                  <a:gd name="connsiteX31" fmla="*/ 53991 w 214894"/>
                  <a:gd name="connsiteY31" fmla="*/ 70789 h 131470"/>
                  <a:gd name="connsiteX32" fmla="*/ 36291 w 214894"/>
                  <a:gd name="connsiteY32" fmla="*/ 54139 h 131470"/>
                  <a:gd name="connsiteX33" fmla="*/ 27921 w 214894"/>
                  <a:gd name="connsiteY33" fmla="*/ 46971 h 131470"/>
                  <a:gd name="connsiteX34" fmla="*/ 19712 w 214894"/>
                  <a:gd name="connsiteY34" fmla="*/ 40376 h 131470"/>
                  <a:gd name="connsiteX35" fmla="*/ 12371 w 214894"/>
                  <a:gd name="connsiteY35" fmla="*/ 33459 h 131470"/>
                  <a:gd name="connsiteX36" fmla="*/ 6837 w 214894"/>
                  <a:gd name="connsiteY36" fmla="*/ 26131 h 131470"/>
                  <a:gd name="connsiteX37" fmla="*/ 1304 w 214894"/>
                  <a:gd name="connsiteY37" fmla="*/ 12481 h 131470"/>
                  <a:gd name="connsiteX38" fmla="*/ 686 w 214894"/>
                  <a:gd name="connsiteY38" fmla="*/ 9687 h 131470"/>
                  <a:gd name="connsiteX39" fmla="*/ 389 w 214894"/>
                  <a:gd name="connsiteY39" fmla="*/ 7191 h 131470"/>
                  <a:gd name="connsiteX40" fmla="*/ 137 w 214894"/>
                  <a:gd name="connsiteY40" fmla="*/ 5061 h 131470"/>
                  <a:gd name="connsiteX41" fmla="*/ 69 w 214894"/>
                  <a:gd name="connsiteY41" fmla="*/ 3252 h 131470"/>
                  <a:gd name="connsiteX42" fmla="*/ 0 w 214894"/>
                  <a:gd name="connsiteY42" fmla="*/ 0 h 131470"/>
                  <a:gd name="connsiteX43" fmla="*/ 732 w 214894"/>
                  <a:gd name="connsiteY43" fmla="*/ 3160 h 131470"/>
                  <a:gd name="connsiteX44" fmla="*/ 1120 w 214894"/>
                  <a:gd name="connsiteY44" fmla="*/ 4901 h 131470"/>
                  <a:gd name="connsiteX45" fmla="*/ 1738 w 214894"/>
                  <a:gd name="connsiteY45" fmla="*/ 6893 h 131470"/>
                  <a:gd name="connsiteX46" fmla="*/ 2447 w 214894"/>
                  <a:gd name="connsiteY46" fmla="*/ 9229 h 131470"/>
                  <a:gd name="connsiteX47" fmla="*/ 3453 w 214894"/>
                  <a:gd name="connsiteY47" fmla="*/ 11794 h 131470"/>
                  <a:gd name="connsiteX48" fmla="*/ 10382 w 214894"/>
                  <a:gd name="connsiteY48" fmla="*/ 23589 h 131470"/>
                  <a:gd name="connsiteX49" fmla="*/ 23622 w 214894"/>
                  <a:gd name="connsiteY49" fmla="*/ 35085 h 131470"/>
                  <a:gd name="connsiteX50" fmla="*/ 32449 w 214894"/>
                  <a:gd name="connsiteY50" fmla="*/ 40765 h 131470"/>
                  <a:gd name="connsiteX51" fmla="*/ 37069 w 214894"/>
                  <a:gd name="connsiteY51" fmla="*/ 44040 h 131470"/>
                  <a:gd name="connsiteX52" fmla="*/ 41734 w 214894"/>
                  <a:gd name="connsiteY52" fmla="*/ 47567 h 131470"/>
                  <a:gd name="connsiteX53" fmla="*/ 60485 w 214894"/>
                  <a:gd name="connsiteY53" fmla="*/ 63094 h 131470"/>
                  <a:gd name="connsiteX54" fmla="*/ 80998 w 214894"/>
                  <a:gd name="connsiteY54" fmla="*/ 75369 h 131470"/>
                  <a:gd name="connsiteX55" fmla="*/ 83810 w 214894"/>
                  <a:gd name="connsiteY55" fmla="*/ 76262 h 131470"/>
                  <a:gd name="connsiteX56" fmla="*/ 86715 w 214894"/>
                  <a:gd name="connsiteY56" fmla="*/ 76926 h 131470"/>
                  <a:gd name="connsiteX57" fmla="*/ 89596 w 214894"/>
                  <a:gd name="connsiteY57" fmla="*/ 77408 h 131470"/>
                  <a:gd name="connsiteX58" fmla="*/ 92500 w 214894"/>
                  <a:gd name="connsiteY58" fmla="*/ 77820 h 131470"/>
                  <a:gd name="connsiteX59" fmla="*/ 95839 w 214894"/>
                  <a:gd name="connsiteY59" fmla="*/ 78003 h 131470"/>
                  <a:gd name="connsiteX60" fmla="*/ 97531 w 214894"/>
                  <a:gd name="connsiteY60" fmla="*/ 78095 h 131470"/>
                  <a:gd name="connsiteX61" fmla="*/ 98994 w 214894"/>
                  <a:gd name="connsiteY61" fmla="*/ 78095 h 131470"/>
                  <a:gd name="connsiteX62" fmla="*/ 105809 w 214894"/>
                  <a:gd name="connsiteY62" fmla="*/ 78323 h 131470"/>
                  <a:gd name="connsiteX63" fmla="*/ 112692 w 214894"/>
                  <a:gd name="connsiteY63" fmla="*/ 78713 h 131470"/>
                  <a:gd name="connsiteX64" fmla="*/ 119621 w 214894"/>
                  <a:gd name="connsiteY64" fmla="*/ 79354 h 131470"/>
                  <a:gd name="connsiteX65" fmla="*/ 133891 w 214894"/>
                  <a:gd name="connsiteY65" fmla="*/ 82354 h 131470"/>
                  <a:gd name="connsiteX66" fmla="*/ 137527 w 214894"/>
                  <a:gd name="connsiteY66" fmla="*/ 83866 h 131470"/>
                  <a:gd name="connsiteX67" fmla="*/ 139310 w 214894"/>
                  <a:gd name="connsiteY67" fmla="*/ 84805 h 131470"/>
                  <a:gd name="connsiteX68" fmla="*/ 141003 w 214894"/>
                  <a:gd name="connsiteY68" fmla="*/ 85904 h 131470"/>
                  <a:gd name="connsiteX69" fmla="*/ 146788 w 214894"/>
                  <a:gd name="connsiteY69" fmla="*/ 91080 h 131470"/>
                  <a:gd name="connsiteX70" fmla="*/ 154975 w 214894"/>
                  <a:gd name="connsiteY70" fmla="*/ 101294 h 131470"/>
                  <a:gd name="connsiteX71" fmla="*/ 162841 w 214894"/>
                  <a:gd name="connsiteY71" fmla="*/ 110317 h 131470"/>
                  <a:gd name="connsiteX72" fmla="*/ 171119 w 214894"/>
                  <a:gd name="connsiteY72" fmla="*/ 117806 h 131470"/>
                  <a:gd name="connsiteX73" fmla="*/ 179901 w 214894"/>
                  <a:gd name="connsiteY73" fmla="*/ 122867 h 131470"/>
                  <a:gd name="connsiteX74" fmla="*/ 188750 w 214894"/>
                  <a:gd name="connsiteY74" fmla="*/ 124653 h 131470"/>
                  <a:gd name="connsiteX75" fmla="*/ 196914 w 214894"/>
                  <a:gd name="connsiteY75" fmla="*/ 122730 h 131470"/>
                  <a:gd name="connsiteX76" fmla="*/ 200482 w 214894"/>
                  <a:gd name="connsiteY76" fmla="*/ 120760 h 131470"/>
                  <a:gd name="connsiteX77" fmla="*/ 202265 w 214894"/>
                  <a:gd name="connsiteY77" fmla="*/ 119546 h 131470"/>
                  <a:gd name="connsiteX78" fmla="*/ 203706 w 214894"/>
                  <a:gd name="connsiteY78" fmla="*/ 118356 h 131470"/>
                  <a:gd name="connsiteX79" fmla="*/ 208851 w 214894"/>
                  <a:gd name="connsiteY79" fmla="*/ 113249 h 131470"/>
                  <a:gd name="connsiteX80" fmla="*/ 212076 w 214894"/>
                  <a:gd name="connsiteY80" fmla="*/ 107958 h 131470"/>
                  <a:gd name="connsiteX81" fmla="*/ 213905 w 214894"/>
                  <a:gd name="connsiteY81" fmla="*/ 99393 h 131470"/>
                  <a:gd name="connsiteX82" fmla="*/ 213539 w 214894"/>
                  <a:gd name="connsiteY82" fmla="*/ 96187 h 1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4894" h="131470">
                    <a:moveTo>
                      <a:pt x="213471" y="96278"/>
                    </a:moveTo>
                    <a:cubicBezTo>
                      <a:pt x="213471" y="96278"/>
                      <a:pt x="214019" y="97286"/>
                      <a:pt x="214500" y="99393"/>
                    </a:cubicBezTo>
                    <a:cubicBezTo>
                      <a:pt x="214888" y="101500"/>
                      <a:pt x="215277" y="104798"/>
                      <a:pt x="214157" y="108806"/>
                    </a:cubicBezTo>
                    <a:cubicBezTo>
                      <a:pt x="213653" y="110844"/>
                      <a:pt x="212716" y="112951"/>
                      <a:pt x="211527" y="115195"/>
                    </a:cubicBezTo>
                    <a:cubicBezTo>
                      <a:pt x="210246" y="117348"/>
                      <a:pt x="208645" y="119569"/>
                      <a:pt x="206633" y="121653"/>
                    </a:cubicBezTo>
                    <a:lnTo>
                      <a:pt x="205879" y="122432"/>
                    </a:lnTo>
                    <a:lnTo>
                      <a:pt x="205512" y="122822"/>
                    </a:lnTo>
                    <a:lnTo>
                      <a:pt x="205307" y="123027"/>
                    </a:lnTo>
                    <a:lnTo>
                      <a:pt x="205215" y="123119"/>
                    </a:lnTo>
                    <a:lnTo>
                      <a:pt x="205146" y="123188"/>
                    </a:lnTo>
                    <a:lnTo>
                      <a:pt x="205009" y="123325"/>
                    </a:lnTo>
                    <a:cubicBezTo>
                      <a:pt x="204483" y="123806"/>
                      <a:pt x="203935" y="124264"/>
                      <a:pt x="203386" y="124722"/>
                    </a:cubicBezTo>
                    <a:cubicBezTo>
                      <a:pt x="202402" y="125707"/>
                      <a:pt x="200870" y="126646"/>
                      <a:pt x="199430" y="127654"/>
                    </a:cubicBezTo>
                    <a:cubicBezTo>
                      <a:pt x="196503" y="129394"/>
                      <a:pt x="193050" y="130745"/>
                      <a:pt x="189208" y="131272"/>
                    </a:cubicBezTo>
                    <a:cubicBezTo>
                      <a:pt x="181456" y="132257"/>
                      <a:pt x="173132" y="129486"/>
                      <a:pt x="166271" y="124905"/>
                    </a:cubicBezTo>
                    <a:cubicBezTo>
                      <a:pt x="162750" y="122638"/>
                      <a:pt x="159434" y="120050"/>
                      <a:pt x="156278" y="117188"/>
                    </a:cubicBezTo>
                    <a:cubicBezTo>
                      <a:pt x="153077" y="114348"/>
                      <a:pt x="150127" y="111119"/>
                      <a:pt x="147314" y="107935"/>
                    </a:cubicBezTo>
                    <a:cubicBezTo>
                      <a:pt x="144364" y="104614"/>
                      <a:pt x="141689" y="101225"/>
                      <a:pt x="139013" y="98431"/>
                    </a:cubicBezTo>
                    <a:cubicBezTo>
                      <a:pt x="136315" y="95683"/>
                      <a:pt x="133708" y="94034"/>
                      <a:pt x="130209" y="92843"/>
                    </a:cubicBezTo>
                    <a:cubicBezTo>
                      <a:pt x="126710" y="91675"/>
                      <a:pt x="122617" y="90988"/>
                      <a:pt x="118386" y="90599"/>
                    </a:cubicBezTo>
                    <a:cubicBezTo>
                      <a:pt x="116283" y="90370"/>
                      <a:pt x="114064" y="90255"/>
                      <a:pt x="111938" y="90095"/>
                    </a:cubicBezTo>
                    <a:lnTo>
                      <a:pt x="105352" y="89820"/>
                    </a:lnTo>
                    <a:lnTo>
                      <a:pt x="98697" y="89591"/>
                    </a:lnTo>
                    <a:lnTo>
                      <a:pt x="96822" y="89500"/>
                    </a:lnTo>
                    <a:lnTo>
                      <a:pt x="95130" y="89385"/>
                    </a:lnTo>
                    <a:lnTo>
                      <a:pt x="91791" y="89179"/>
                    </a:lnTo>
                    <a:cubicBezTo>
                      <a:pt x="90602" y="89042"/>
                      <a:pt x="89299" y="88835"/>
                      <a:pt x="88041" y="88675"/>
                    </a:cubicBezTo>
                    <a:cubicBezTo>
                      <a:pt x="86783" y="88469"/>
                      <a:pt x="85526" y="88286"/>
                      <a:pt x="84359" y="87942"/>
                    </a:cubicBezTo>
                    <a:lnTo>
                      <a:pt x="80792" y="87049"/>
                    </a:lnTo>
                    <a:cubicBezTo>
                      <a:pt x="79625" y="86660"/>
                      <a:pt x="78482" y="86270"/>
                      <a:pt x="77316" y="85858"/>
                    </a:cubicBezTo>
                    <a:cubicBezTo>
                      <a:pt x="72742" y="84164"/>
                      <a:pt x="68375" y="81896"/>
                      <a:pt x="64556" y="79217"/>
                    </a:cubicBezTo>
                    <a:cubicBezTo>
                      <a:pt x="60691" y="76583"/>
                      <a:pt x="57192" y="73720"/>
                      <a:pt x="53991" y="70789"/>
                    </a:cubicBezTo>
                    <a:cubicBezTo>
                      <a:pt x="47496" y="65018"/>
                      <a:pt x="41939" y="59201"/>
                      <a:pt x="36291" y="54139"/>
                    </a:cubicBezTo>
                    <a:cubicBezTo>
                      <a:pt x="33501" y="51574"/>
                      <a:pt x="30688" y="49238"/>
                      <a:pt x="27921" y="46971"/>
                    </a:cubicBezTo>
                    <a:cubicBezTo>
                      <a:pt x="25177" y="44750"/>
                      <a:pt x="22342" y="42597"/>
                      <a:pt x="19712" y="40376"/>
                    </a:cubicBezTo>
                    <a:cubicBezTo>
                      <a:pt x="17036" y="38177"/>
                      <a:pt x="14544" y="35841"/>
                      <a:pt x="12371" y="33459"/>
                    </a:cubicBezTo>
                    <a:cubicBezTo>
                      <a:pt x="10199" y="31055"/>
                      <a:pt x="8347" y="28604"/>
                      <a:pt x="6837" y="26131"/>
                    </a:cubicBezTo>
                    <a:cubicBezTo>
                      <a:pt x="3750" y="21253"/>
                      <a:pt x="2195" y="16443"/>
                      <a:pt x="1304" y="12481"/>
                    </a:cubicBezTo>
                    <a:cubicBezTo>
                      <a:pt x="1098" y="11497"/>
                      <a:pt x="892" y="10581"/>
                      <a:pt x="686" y="9687"/>
                    </a:cubicBezTo>
                    <a:cubicBezTo>
                      <a:pt x="595" y="8794"/>
                      <a:pt x="480" y="7947"/>
                      <a:pt x="389" y="7191"/>
                    </a:cubicBezTo>
                    <a:cubicBezTo>
                      <a:pt x="297" y="6412"/>
                      <a:pt x="206" y="5702"/>
                      <a:pt x="137" y="5061"/>
                    </a:cubicBezTo>
                    <a:cubicBezTo>
                      <a:pt x="114" y="4374"/>
                      <a:pt x="91" y="3802"/>
                      <a:pt x="69" y="3252"/>
                    </a:cubicBezTo>
                    <a:cubicBezTo>
                      <a:pt x="23" y="1145"/>
                      <a:pt x="0" y="0"/>
                      <a:pt x="0" y="0"/>
                    </a:cubicBezTo>
                    <a:cubicBezTo>
                      <a:pt x="0" y="0"/>
                      <a:pt x="252" y="1099"/>
                      <a:pt x="732" y="3160"/>
                    </a:cubicBezTo>
                    <a:cubicBezTo>
                      <a:pt x="846" y="3664"/>
                      <a:pt x="983" y="4260"/>
                      <a:pt x="1120" y="4901"/>
                    </a:cubicBezTo>
                    <a:cubicBezTo>
                      <a:pt x="1304" y="5519"/>
                      <a:pt x="1532" y="6184"/>
                      <a:pt x="1738" y="6893"/>
                    </a:cubicBezTo>
                    <a:cubicBezTo>
                      <a:pt x="1967" y="7626"/>
                      <a:pt x="2195" y="8405"/>
                      <a:pt x="2447" y="9229"/>
                    </a:cubicBezTo>
                    <a:cubicBezTo>
                      <a:pt x="2767" y="10031"/>
                      <a:pt x="3110" y="10901"/>
                      <a:pt x="3453" y="11794"/>
                    </a:cubicBezTo>
                    <a:cubicBezTo>
                      <a:pt x="4894" y="15390"/>
                      <a:pt x="7066" y="19535"/>
                      <a:pt x="10382" y="23589"/>
                    </a:cubicBezTo>
                    <a:cubicBezTo>
                      <a:pt x="13698" y="27642"/>
                      <a:pt x="18180" y="31444"/>
                      <a:pt x="23622" y="35085"/>
                    </a:cubicBezTo>
                    <a:cubicBezTo>
                      <a:pt x="26344" y="36917"/>
                      <a:pt x="29316" y="38727"/>
                      <a:pt x="32449" y="40765"/>
                    </a:cubicBezTo>
                    <a:cubicBezTo>
                      <a:pt x="33959" y="41750"/>
                      <a:pt x="35560" y="42917"/>
                      <a:pt x="37069" y="44040"/>
                    </a:cubicBezTo>
                    <a:cubicBezTo>
                      <a:pt x="38647" y="45162"/>
                      <a:pt x="40179" y="46353"/>
                      <a:pt x="41734" y="47567"/>
                    </a:cubicBezTo>
                    <a:cubicBezTo>
                      <a:pt x="47977" y="52376"/>
                      <a:pt x="54174" y="57895"/>
                      <a:pt x="60485" y="63094"/>
                    </a:cubicBezTo>
                    <a:cubicBezTo>
                      <a:pt x="66797" y="68338"/>
                      <a:pt x="73543" y="72850"/>
                      <a:pt x="80998" y="75369"/>
                    </a:cubicBezTo>
                    <a:lnTo>
                      <a:pt x="83810" y="76262"/>
                    </a:lnTo>
                    <a:lnTo>
                      <a:pt x="86715" y="76926"/>
                    </a:lnTo>
                    <a:cubicBezTo>
                      <a:pt x="87698" y="77178"/>
                      <a:pt x="88636" y="77270"/>
                      <a:pt x="89596" y="77408"/>
                    </a:cubicBezTo>
                    <a:cubicBezTo>
                      <a:pt x="90556" y="77545"/>
                      <a:pt x="91471" y="77682"/>
                      <a:pt x="92500" y="77820"/>
                    </a:cubicBezTo>
                    <a:lnTo>
                      <a:pt x="95839" y="78003"/>
                    </a:lnTo>
                    <a:lnTo>
                      <a:pt x="97531" y="78095"/>
                    </a:lnTo>
                    <a:lnTo>
                      <a:pt x="98994" y="78095"/>
                    </a:lnTo>
                    <a:cubicBezTo>
                      <a:pt x="98994" y="78095"/>
                      <a:pt x="105809" y="78323"/>
                      <a:pt x="105809" y="78323"/>
                    </a:cubicBezTo>
                    <a:lnTo>
                      <a:pt x="112692" y="78713"/>
                    </a:lnTo>
                    <a:cubicBezTo>
                      <a:pt x="115002" y="78942"/>
                      <a:pt x="117289" y="79079"/>
                      <a:pt x="119621" y="79354"/>
                    </a:cubicBezTo>
                    <a:cubicBezTo>
                      <a:pt x="124263" y="79881"/>
                      <a:pt x="129020" y="80660"/>
                      <a:pt x="133891" y="82354"/>
                    </a:cubicBezTo>
                    <a:cubicBezTo>
                      <a:pt x="135103" y="82766"/>
                      <a:pt x="136315" y="83225"/>
                      <a:pt x="137527" y="83866"/>
                    </a:cubicBezTo>
                    <a:lnTo>
                      <a:pt x="139310" y="84805"/>
                    </a:lnTo>
                    <a:lnTo>
                      <a:pt x="141003" y="85904"/>
                    </a:lnTo>
                    <a:cubicBezTo>
                      <a:pt x="143266" y="87438"/>
                      <a:pt x="145096" y="89293"/>
                      <a:pt x="146788" y="91080"/>
                    </a:cubicBezTo>
                    <a:cubicBezTo>
                      <a:pt x="149990" y="94698"/>
                      <a:pt x="152413" y="98179"/>
                      <a:pt x="154975" y="101294"/>
                    </a:cubicBezTo>
                    <a:cubicBezTo>
                      <a:pt x="157605" y="104569"/>
                      <a:pt x="160189" y="107523"/>
                      <a:pt x="162841" y="110317"/>
                    </a:cubicBezTo>
                    <a:cubicBezTo>
                      <a:pt x="165494" y="113157"/>
                      <a:pt x="168261" y="115653"/>
                      <a:pt x="171119" y="117806"/>
                    </a:cubicBezTo>
                    <a:cubicBezTo>
                      <a:pt x="173955" y="119982"/>
                      <a:pt x="176928" y="121653"/>
                      <a:pt x="179901" y="122867"/>
                    </a:cubicBezTo>
                    <a:cubicBezTo>
                      <a:pt x="182873" y="124081"/>
                      <a:pt x="185846" y="124745"/>
                      <a:pt x="188750" y="124653"/>
                    </a:cubicBezTo>
                    <a:cubicBezTo>
                      <a:pt x="191632" y="124562"/>
                      <a:pt x="194376" y="123806"/>
                      <a:pt x="196914" y="122730"/>
                    </a:cubicBezTo>
                    <a:cubicBezTo>
                      <a:pt x="198103" y="122066"/>
                      <a:pt x="199224" y="121676"/>
                      <a:pt x="200482" y="120760"/>
                    </a:cubicBezTo>
                    <a:cubicBezTo>
                      <a:pt x="201099" y="120348"/>
                      <a:pt x="201694" y="119959"/>
                      <a:pt x="202265" y="119546"/>
                    </a:cubicBezTo>
                    <a:cubicBezTo>
                      <a:pt x="202745" y="119157"/>
                      <a:pt x="203226" y="118768"/>
                      <a:pt x="203706" y="118356"/>
                    </a:cubicBezTo>
                    <a:cubicBezTo>
                      <a:pt x="205764" y="116775"/>
                      <a:pt x="207388" y="114943"/>
                      <a:pt x="208851" y="113249"/>
                    </a:cubicBezTo>
                    <a:cubicBezTo>
                      <a:pt x="210200" y="111462"/>
                      <a:pt x="211367" y="109699"/>
                      <a:pt x="212076" y="107958"/>
                    </a:cubicBezTo>
                    <a:cubicBezTo>
                      <a:pt x="213608" y="104523"/>
                      <a:pt x="213951" y="101454"/>
                      <a:pt x="213905" y="99393"/>
                    </a:cubicBezTo>
                    <a:cubicBezTo>
                      <a:pt x="213859" y="97286"/>
                      <a:pt x="213539" y="96187"/>
                      <a:pt x="213539" y="9618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954" name="Freeform: Shape 2169">
              <a:extLst>
                <a:ext uri="{FF2B5EF4-FFF2-40B4-BE49-F238E27FC236}">
                  <a16:creationId xmlns:a16="http://schemas.microsoft.com/office/drawing/2014/main" id="{B55D8DE8-F335-6320-CFF7-3D5F2E7BBF5A}"/>
                </a:ext>
              </a:extLst>
            </p:cNvPr>
            <p:cNvSpPr/>
            <p:nvPr/>
          </p:nvSpPr>
          <p:spPr>
            <a:xfrm>
              <a:off x="5203628" y="3358484"/>
              <a:ext cx="29743" cy="182148"/>
            </a:xfrm>
            <a:custGeom>
              <a:avLst/>
              <a:gdLst>
                <a:gd name="connsiteX0" fmla="*/ 8522 w 29743"/>
                <a:gd name="connsiteY0" fmla="*/ 78985 h 182148"/>
                <a:gd name="connsiteX1" fmla="*/ 25970 w 29743"/>
                <a:gd name="connsiteY1" fmla="*/ 295 h 182148"/>
                <a:gd name="connsiteX2" fmla="*/ 24712 w 29743"/>
                <a:gd name="connsiteY2" fmla="*/ 982 h 182148"/>
                <a:gd name="connsiteX3" fmla="*/ 15062 w 29743"/>
                <a:gd name="connsiteY3" fmla="*/ 46556 h 182148"/>
                <a:gd name="connsiteX4" fmla="*/ 1319 w 29743"/>
                <a:gd name="connsiteY4" fmla="*/ 88558 h 182148"/>
                <a:gd name="connsiteX5" fmla="*/ 2074 w 29743"/>
                <a:gd name="connsiteY5" fmla="*/ 135254 h 182148"/>
                <a:gd name="connsiteX6" fmla="*/ 12204 w 29743"/>
                <a:gd name="connsiteY6" fmla="*/ 181469 h 182148"/>
                <a:gd name="connsiteX7" fmla="*/ 13782 w 29743"/>
                <a:gd name="connsiteY7" fmla="*/ 181263 h 182148"/>
                <a:gd name="connsiteX8" fmla="*/ 7356 w 29743"/>
                <a:gd name="connsiteY8" fmla="*/ 134612 h 182148"/>
                <a:gd name="connsiteX9" fmla="*/ 8499 w 29743"/>
                <a:gd name="connsiteY9" fmla="*/ 78985 h 18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3" h="182148">
                  <a:moveTo>
                    <a:pt x="8522" y="78985"/>
                  </a:moveTo>
                  <a:cubicBezTo>
                    <a:pt x="13759" y="54938"/>
                    <a:pt x="39211" y="25418"/>
                    <a:pt x="25970" y="295"/>
                  </a:cubicBezTo>
                  <a:cubicBezTo>
                    <a:pt x="25604" y="-415"/>
                    <a:pt x="24484" y="295"/>
                    <a:pt x="24712" y="982"/>
                  </a:cubicBezTo>
                  <a:cubicBezTo>
                    <a:pt x="30269" y="16669"/>
                    <a:pt x="21717" y="32769"/>
                    <a:pt x="15062" y="46556"/>
                  </a:cubicBezTo>
                  <a:cubicBezTo>
                    <a:pt x="8568" y="59999"/>
                    <a:pt x="3514" y="73717"/>
                    <a:pt x="1319" y="88558"/>
                  </a:cubicBezTo>
                  <a:cubicBezTo>
                    <a:pt x="-945" y="103833"/>
                    <a:pt x="-31" y="120002"/>
                    <a:pt x="2074" y="135254"/>
                  </a:cubicBezTo>
                  <a:cubicBezTo>
                    <a:pt x="4223" y="150896"/>
                    <a:pt x="9665" y="165896"/>
                    <a:pt x="12204" y="181469"/>
                  </a:cubicBezTo>
                  <a:cubicBezTo>
                    <a:pt x="12387" y="182523"/>
                    <a:pt x="13782" y="182271"/>
                    <a:pt x="13782" y="181263"/>
                  </a:cubicBezTo>
                  <a:cubicBezTo>
                    <a:pt x="14079" y="165324"/>
                    <a:pt x="9734" y="150232"/>
                    <a:pt x="7356" y="134612"/>
                  </a:cubicBezTo>
                  <a:cubicBezTo>
                    <a:pt x="4589" y="116475"/>
                    <a:pt x="4589" y="96917"/>
                    <a:pt x="8499" y="7898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5" name="Freeform: Shape 2170">
              <a:extLst>
                <a:ext uri="{FF2B5EF4-FFF2-40B4-BE49-F238E27FC236}">
                  <a16:creationId xmlns:a16="http://schemas.microsoft.com/office/drawing/2014/main" id="{BC39FD01-D8E3-A516-12BA-FE5A2E029A4A}"/>
                </a:ext>
              </a:extLst>
            </p:cNvPr>
            <p:cNvSpPr/>
            <p:nvPr/>
          </p:nvSpPr>
          <p:spPr>
            <a:xfrm>
              <a:off x="5290483" y="3347282"/>
              <a:ext cx="74606" cy="5554"/>
            </a:xfrm>
            <a:custGeom>
              <a:avLst/>
              <a:gdLst>
                <a:gd name="connsiteX0" fmla="*/ 74606 w 74606"/>
                <a:gd name="connsiteY0" fmla="*/ 0 h 5554"/>
                <a:gd name="connsiteX1" fmla="*/ 43118 w 74606"/>
                <a:gd name="connsiteY1" fmla="*/ 1099 h 5554"/>
                <a:gd name="connsiteX2" fmla="*/ 240 w 74606"/>
                <a:gd name="connsiteY2" fmla="*/ 2794 h 5554"/>
                <a:gd name="connsiteX3" fmla="*/ 149 w 74606"/>
                <a:gd name="connsiteY3" fmla="*/ 3183 h 5554"/>
                <a:gd name="connsiteX4" fmla="*/ 36669 w 74606"/>
                <a:gd name="connsiteY4" fmla="*/ 5473 h 5554"/>
                <a:gd name="connsiteX5" fmla="*/ 73646 w 74606"/>
                <a:gd name="connsiteY5" fmla="*/ 4970 h 5554"/>
                <a:gd name="connsiteX6" fmla="*/ 74606 w 74606"/>
                <a:gd name="connsiteY6" fmla="*/ 0 h 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606" h="5554">
                  <a:moveTo>
                    <a:pt x="74606" y="0"/>
                  </a:moveTo>
                  <a:cubicBezTo>
                    <a:pt x="64110" y="687"/>
                    <a:pt x="53637" y="1007"/>
                    <a:pt x="43118" y="1099"/>
                  </a:cubicBezTo>
                  <a:cubicBezTo>
                    <a:pt x="28871" y="1237"/>
                    <a:pt x="14464" y="4237"/>
                    <a:pt x="240" y="2794"/>
                  </a:cubicBezTo>
                  <a:cubicBezTo>
                    <a:pt x="-11" y="2771"/>
                    <a:pt x="-103" y="3137"/>
                    <a:pt x="149" y="3183"/>
                  </a:cubicBezTo>
                  <a:cubicBezTo>
                    <a:pt x="12544" y="5954"/>
                    <a:pt x="24092" y="5588"/>
                    <a:pt x="36669" y="5473"/>
                  </a:cubicBezTo>
                  <a:cubicBezTo>
                    <a:pt x="49040" y="5359"/>
                    <a:pt x="61320" y="5611"/>
                    <a:pt x="73646" y="4970"/>
                  </a:cubicBezTo>
                  <a:cubicBezTo>
                    <a:pt x="73966" y="3321"/>
                    <a:pt x="74286" y="1649"/>
                    <a:pt x="74606"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6" name="Freeform: Shape 2171">
              <a:extLst>
                <a:ext uri="{FF2B5EF4-FFF2-40B4-BE49-F238E27FC236}">
                  <a16:creationId xmlns:a16="http://schemas.microsoft.com/office/drawing/2014/main" id="{12D3F6B1-00BD-6160-F7A9-B413F8683CF1}"/>
                </a:ext>
              </a:extLst>
            </p:cNvPr>
            <p:cNvSpPr/>
            <p:nvPr/>
          </p:nvSpPr>
          <p:spPr>
            <a:xfrm>
              <a:off x="5297906" y="3281322"/>
              <a:ext cx="78285" cy="173591"/>
            </a:xfrm>
            <a:custGeom>
              <a:avLst/>
              <a:gdLst>
                <a:gd name="connsiteX0" fmla="*/ 78046 w 78285"/>
                <a:gd name="connsiteY0" fmla="*/ 55219 h 173591"/>
                <a:gd name="connsiteX1" fmla="*/ 69242 w 78285"/>
                <a:gd name="connsiteY1" fmla="*/ 301 h 173591"/>
                <a:gd name="connsiteX2" fmla="*/ 68281 w 78285"/>
                <a:gd name="connsiteY2" fmla="*/ 553 h 173591"/>
                <a:gd name="connsiteX3" fmla="*/ 72900 w 78285"/>
                <a:gd name="connsiteY3" fmla="*/ 55860 h 173591"/>
                <a:gd name="connsiteX4" fmla="*/ 67001 w 78285"/>
                <a:gd name="connsiteY4" fmla="*/ 84579 h 173591"/>
                <a:gd name="connsiteX5" fmla="*/ 49004 w 78285"/>
                <a:gd name="connsiteY5" fmla="*/ 100702 h 173591"/>
                <a:gd name="connsiteX6" fmla="*/ 135 w 78285"/>
                <a:gd name="connsiteY6" fmla="*/ 172682 h 173591"/>
                <a:gd name="connsiteX7" fmla="*/ 2216 w 78285"/>
                <a:gd name="connsiteY7" fmla="*/ 172682 h 173591"/>
                <a:gd name="connsiteX8" fmla="*/ 67458 w 78285"/>
                <a:gd name="connsiteY8" fmla="*/ 91885 h 173591"/>
                <a:gd name="connsiteX9" fmla="*/ 78000 w 78285"/>
                <a:gd name="connsiteY9" fmla="*/ 55242 h 1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85" h="173591">
                  <a:moveTo>
                    <a:pt x="78046" y="55219"/>
                  </a:moveTo>
                  <a:cubicBezTo>
                    <a:pt x="76857" y="37058"/>
                    <a:pt x="74570" y="17706"/>
                    <a:pt x="69242" y="301"/>
                  </a:cubicBezTo>
                  <a:cubicBezTo>
                    <a:pt x="69082" y="-249"/>
                    <a:pt x="68235" y="26"/>
                    <a:pt x="68281" y="553"/>
                  </a:cubicBezTo>
                  <a:cubicBezTo>
                    <a:pt x="70659" y="18874"/>
                    <a:pt x="72077" y="37424"/>
                    <a:pt x="72900" y="55860"/>
                  </a:cubicBezTo>
                  <a:cubicBezTo>
                    <a:pt x="73358" y="66006"/>
                    <a:pt x="73495" y="76243"/>
                    <a:pt x="67001" y="84579"/>
                  </a:cubicBezTo>
                  <a:cubicBezTo>
                    <a:pt x="62175" y="90762"/>
                    <a:pt x="55087" y="95801"/>
                    <a:pt x="49004" y="100702"/>
                  </a:cubicBezTo>
                  <a:cubicBezTo>
                    <a:pt x="27234" y="118244"/>
                    <a:pt x="-2243" y="140848"/>
                    <a:pt x="135" y="172682"/>
                  </a:cubicBezTo>
                  <a:cubicBezTo>
                    <a:pt x="227" y="173918"/>
                    <a:pt x="2033" y="173872"/>
                    <a:pt x="2216" y="172682"/>
                  </a:cubicBezTo>
                  <a:cubicBezTo>
                    <a:pt x="7613" y="133451"/>
                    <a:pt x="41160" y="116481"/>
                    <a:pt x="67458" y="91885"/>
                  </a:cubicBezTo>
                  <a:cubicBezTo>
                    <a:pt x="78274" y="81762"/>
                    <a:pt x="78892" y="69303"/>
                    <a:pt x="78000" y="5524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7" name="Freeform: Shape 2172">
              <a:extLst>
                <a:ext uri="{FF2B5EF4-FFF2-40B4-BE49-F238E27FC236}">
                  <a16:creationId xmlns:a16="http://schemas.microsoft.com/office/drawing/2014/main" id="{2A0B04E3-171F-9527-B2C1-9EC99ACF42D4}"/>
                </a:ext>
              </a:extLst>
            </p:cNvPr>
            <p:cNvSpPr/>
            <p:nvPr/>
          </p:nvSpPr>
          <p:spPr>
            <a:xfrm>
              <a:off x="5427267" y="3267502"/>
              <a:ext cx="6836" cy="71124"/>
            </a:xfrm>
            <a:custGeom>
              <a:avLst/>
              <a:gdLst>
                <a:gd name="connsiteX0" fmla="*/ 5511 w 6836"/>
                <a:gd name="connsiteY0" fmla="*/ 632 h 71124"/>
                <a:gd name="connsiteX1" fmla="*/ 4025 w 6836"/>
                <a:gd name="connsiteY1" fmla="*/ 816 h 71124"/>
                <a:gd name="connsiteX2" fmla="*/ 0 w 6836"/>
                <a:gd name="connsiteY2" fmla="*/ 70574 h 71124"/>
                <a:gd name="connsiteX3" fmla="*/ 1258 w 6836"/>
                <a:gd name="connsiteY3" fmla="*/ 70574 h 71124"/>
                <a:gd name="connsiteX4" fmla="*/ 5488 w 6836"/>
                <a:gd name="connsiteY4" fmla="*/ 610 h 71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6" h="71124">
                  <a:moveTo>
                    <a:pt x="5511" y="632"/>
                  </a:moveTo>
                  <a:cubicBezTo>
                    <a:pt x="5397" y="-375"/>
                    <a:pt x="4116" y="-77"/>
                    <a:pt x="4025" y="816"/>
                  </a:cubicBezTo>
                  <a:cubicBezTo>
                    <a:pt x="2035" y="23946"/>
                    <a:pt x="206" y="47329"/>
                    <a:pt x="0" y="70574"/>
                  </a:cubicBezTo>
                  <a:cubicBezTo>
                    <a:pt x="0" y="71375"/>
                    <a:pt x="1098" y="71238"/>
                    <a:pt x="1258" y="70574"/>
                  </a:cubicBezTo>
                  <a:cubicBezTo>
                    <a:pt x="6723" y="48634"/>
                    <a:pt x="8255" y="23053"/>
                    <a:pt x="5488" y="61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8" name="Freeform: Shape 2173">
              <a:extLst>
                <a:ext uri="{FF2B5EF4-FFF2-40B4-BE49-F238E27FC236}">
                  <a16:creationId xmlns:a16="http://schemas.microsoft.com/office/drawing/2014/main" id="{D1B80497-4479-F041-5A73-3DFD2F7AB83C}"/>
                </a:ext>
              </a:extLst>
            </p:cNvPr>
            <p:cNvSpPr/>
            <p:nvPr/>
          </p:nvSpPr>
          <p:spPr>
            <a:xfrm>
              <a:off x="5475434" y="3268942"/>
              <a:ext cx="17605" cy="72585"/>
            </a:xfrm>
            <a:custGeom>
              <a:avLst/>
              <a:gdLst>
                <a:gd name="connsiteX0" fmla="*/ 16229 w 17605"/>
                <a:gd name="connsiteY0" fmla="*/ 451 h 72585"/>
                <a:gd name="connsiteX1" fmla="*/ 3743 w 17605"/>
                <a:gd name="connsiteY1" fmla="*/ 33636 h 72585"/>
                <a:gd name="connsiteX2" fmla="*/ 518 w 17605"/>
                <a:gd name="connsiteY2" fmla="*/ 72156 h 72585"/>
                <a:gd name="connsiteX3" fmla="*/ 1502 w 17605"/>
                <a:gd name="connsiteY3" fmla="*/ 72156 h 72585"/>
                <a:gd name="connsiteX4" fmla="*/ 7493 w 17605"/>
                <a:gd name="connsiteY4" fmla="*/ 34163 h 72585"/>
                <a:gd name="connsiteX5" fmla="*/ 17578 w 17605"/>
                <a:gd name="connsiteY5" fmla="*/ 818 h 72585"/>
                <a:gd name="connsiteX6" fmla="*/ 16229 w 17605"/>
                <a:gd name="connsiteY6" fmla="*/ 451 h 7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5" h="72585">
                  <a:moveTo>
                    <a:pt x="16229" y="451"/>
                  </a:moveTo>
                  <a:cubicBezTo>
                    <a:pt x="11952" y="11696"/>
                    <a:pt x="6853" y="21887"/>
                    <a:pt x="3743" y="33636"/>
                  </a:cubicBezTo>
                  <a:cubicBezTo>
                    <a:pt x="336" y="46438"/>
                    <a:pt x="-762" y="58988"/>
                    <a:pt x="518" y="72156"/>
                  </a:cubicBezTo>
                  <a:cubicBezTo>
                    <a:pt x="587" y="72729"/>
                    <a:pt x="1433" y="72729"/>
                    <a:pt x="1502" y="72156"/>
                  </a:cubicBezTo>
                  <a:cubicBezTo>
                    <a:pt x="2988" y="59400"/>
                    <a:pt x="4978" y="46735"/>
                    <a:pt x="7493" y="34163"/>
                  </a:cubicBezTo>
                  <a:cubicBezTo>
                    <a:pt x="9826" y="22574"/>
                    <a:pt x="14559" y="12131"/>
                    <a:pt x="17578" y="818"/>
                  </a:cubicBezTo>
                  <a:cubicBezTo>
                    <a:pt x="17806" y="-29"/>
                    <a:pt x="16526" y="-327"/>
                    <a:pt x="16229" y="45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9" name="Freeform: Shape 2174">
              <a:extLst>
                <a:ext uri="{FF2B5EF4-FFF2-40B4-BE49-F238E27FC236}">
                  <a16:creationId xmlns:a16="http://schemas.microsoft.com/office/drawing/2014/main" id="{254F9046-0FAE-2288-65F0-CA588EEA6FFA}"/>
                </a:ext>
              </a:extLst>
            </p:cNvPr>
            <p:cNvSpPr/>
            <p:nvPr/>
          </p:nvSpPr>
          <p:spPr>
            <a:xfrm>
              <a:off x="5476633" y="3350168"/>
              <a:ext cx="239" cy="251"/>
            </a:xfrm>
            <a:custGeom>
              <a:avLst/>
              <a:gdLst>
                <a:gd name="connsiteX0" fmla="*/ 120 w 239"/>
                <a:gd name="connsiteY0" fmla="*/ 0 h 251"/>
                <a:gd name="connsiteX1" fmla="*/ 120 w 239"/>
                <a:gd name="connsiteY1" fmla="*/ 252 h 251"/>
                <a:gd name="connsiteX2" fmla="*/ 120 w 239"/>
                <a:gd name="connsiteY2" fmla="*/ 0 h 251"/>
              </a:gdLst>
              <a:ahLst/>
              <a:cxnLst>
                <a:cxn ang="0">
                  <a:pos x="connsiteX0" y="connsiteY0"/>
                </a:cxn>
                <a:cxn ang="0">
                  <a:pos x="connsiteX1" y="connsiteY1"/>
                </a:cxn>
                <a:cxn ang="0">
                  <a:pos x="connsiteX2" y="connsiteY2"/>
                </a:cxn>
              </a:cxnLst>
              <a:rect l="l" t="t" r="r" b="b"/>
              <a:pathLst>
                <a:path w="239" h="251">
                  <a:moveTo>
                    <a:pt x="120" y="0"/>
                  </a:moveTo>
                  <a:cubicBezTo>
                    <a:pt x="-40" y="0"/>
                    <a:pt x="-40" y="252"/>
                    <a:pt x="120" y="252"/>
                  </a:cubicBezTo>
                  <a:cubicBezTo>
                    <a:pt x="280" y="252"/>
                    <a:pt x="280" y="0"/>
                    <a:pt x="120"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0" name="Freeform: Shape 2175">
              <a:extLst>
                <a:ext uri="{FF2B5EF4-FFF2-40B4-BE49-F238E27FC236}">
                  <a16:creationId xmlns:a16="http://schemas.microsoft.com/office/drawing/2014/main" id="{1FC4CC43-FCE1-3E10-658F-9C82B1F428A1}"/>
                </a:ext>
              </a:extLst>
            </p:cNvPr>
            <p:cNvSpPr/>
            <p:nvPr/>
          </p:nvSpPr>
          <p:spPr>
            <a:xfrm>
              <a:off x="5356690" y="3465662"/>
              <a:ext cx="218201" cy="77405"/>
            </a:xfrm>
            <a:custGeom>
              <a:avLst/>
              <a:gdLst>
                <a:gd name="connsiteX0" fmla="*/ 217869 w 218201"/>
                <a:gd name="connsiteY0" fmla="*/ 6343 h 77405"/>
                <a:gd name="connsiteX1" fmla="*/ 89215 w 218201"/>
                <a:gd name="connsiteY1" fmla="*/ 10877 h 77405"/>
                <a:gd name="connsiteX2" fmla="*/ 191 w 218201"/>
                <a:gd name="connsiteY2" fmla="*/ 76055 h 77405"/>
                <a:gd name="connsiteX3" fmla="*/ 1380 w 218201"/>
                <a:gd name="connsiteY3" fmla="*/ 77086 h 77405"/>
                <a:gd name="connsiteX4" fmla="*/ 87957 w 218201"/>
                <a:gd name="connsiteY4" fmla="*/ 16534 h 77405"/>
                <a:gd name="connsiteX5" fmla="*/ 147779 w 218201"/>
                <a:gd name="connsiteY5" fmla="*/ 5564 h 77405"/>
                <a:gd name="connsiteX6" fmla="*/ 217663 w 218201"/>
                <a:gd name="connsiteY6" fmla="*/ 7259 h 77405"/>
                <a:gd name="connsiteX7" fmla="*/ 217869 w 218201"/>
                <a:gd name="connsiteY7" fmla="*/ 6343 h 7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201" h="77405">
                  <a:moveTo>
                    <a:pt x="217869" y="6343"/>
                  </a:moveTo>
                  <a:cubicBezTo>
                    <a:pt x="176501" y="-3757"/>
                    <a:pt x="129896" y="-1467"/>
                    <a:pt x="89215" y="10877"/>
                  </a:cubicBezTo>
                  <a:cubicBezTo>
                    <a:pt x="52878" y="21916"/>
                    <a:pt x="22098" y="45115"/>
                    <a:pt x="191" y="76055"/>
                  </a:cubicBezTo>
                  <a:cubicBezTo>
                    <a:pt x="-450" y="76926"/>
                    <a:pt x="671" y="77933"/>
                    <a:pt x="1380" y="77086"/>
                  </a:cubicBezTo>
                  <a:cubicBezTo>
                    <a:pt x="24590" y="49627"/>
                    <a:pt x="53792" y="28076"/>
                    <a:pt x="87957" y="16534"/>
                  </a:cubicBezTo>
                  <a:cubicBezTo>
                    <a:pt x="107235" y="10007"/>
                    <a:pt x="127656" y="7740"/>
                    <a:pt x="147779" y="5564"/>
                  </a:cubicBezTo>
                  <a:cubicBezTo>
                    <a:pt x="171104" y="3045"/>
                    <a:pt x="194543" y="3045"/>
                    <a:pt x="217663" y="7259"/>
                  </a:cubicBezTo>
                  <a:cubicBezTo>
                    <a:pt x="218212" y="7373"/>
                    <a:pt x="218441" y="6480"/>
                    <a:pt x="217869" y="634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1" name="Freeform: Shape 2176">
              <a:extLst>
                <a:ext uri="{FF2B5EF4-FFF2-40B4-BE49-F238E27FC236}">
                  <a16:creationId xmlns:a16="http://schemas.microsoft.com/office/drawing/2014/main" id="{B7AA9A07-8CB2-6881-6528-8615A3CA511B}"/>
                </a:ext>
              </a:extLst>
            </p:cNvPr>
            <p:cNvSpPr/>
            <p:nvPr/>
          </p:nvSpPr>
          <p:spPr>
            <a:xfrm>
              <a:off x="5490513" y="3412235"/>
              <a:ext cx="124978" cy="10280"/>
            </a:xfrm>
            <a:custGeom>
              <a:avLst/>
              <a:gdLst>
                <a:gd name="connsiteX0" fmla="*/ 124155 w 124978"/>
                <a:gd name="connsiteY0" fmla="*/ 820 h 10280"/>
                <a:gd name="connsiteX1" fmla="*/ 64310 w 124978"/>
                <a:gd name="connsiteY1" fmla="*/ 2583 h 10280"/>
                <a:gd name="connsiteX2" fmla="*/ 1104 w 124978"/>
                <a:gd name="connsiteY2" fmla="*/ 7897 h 10280"/>
                <a:gd name="connsiteX3" fmla="*/ 1195 w 124978"/>
                <a:gd name="connsiteY3" fmla="*/ 10279 h 10280"/>
                <a:gd name="connsiteX4" fmla="*/ 60743 w 124978"/>
                <a:gd name="connsiteY4" fmla="*/ 6958 h 10280"/>
                <a:gd name="connsiteX5" fmla="*/ 123949 w 124978"/>
                <a:gd name="connsiteY5" fmla="*/ 3019 h 10280"/>
                <a:gd name="connsiteX6" fmla="*/ 124132 w 124978"/>
                <a:gd name="connsiteY6" fmla="*/ 820 h 1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978" h="10280">
                  <a:moveTo>
                    <a:pt x="124155" y="820"/>
                  </a:moveTo>
                  <a:cubicBezTo>
                    <a:pt x="104443" y="-1241"/>
                    <a:pt x="84022" y="1049"/>
                    <a:pt x="64310" y="2583"/>
                  </a:cubicBezTo>
                  <a:cubicBezTo>
                    <a:pt x="43249" y="4233"/>
                    <a:pt x="22188" y="6294"/>
                    <a:pt x="1104" y="7897"/>
                  </a:cubicBezTo>
                  <a:cubicBezTo>
                    <a:pt x="-383" y="8011"/>
                    <a:pt x="-383" y="10347"/>
                    <a:pt x="1195" y="10279"/>
                  </a:cubicBezTo>
                  <a:cubicBezTo>
                    <a:pt x="21067" y="9408"/>
                    <a:pt x="40894" y="8172"/>
                    <a:pt x="60743" y="6958"/>
                  </a:cubicBezTo>
                  <a:cubicBezTo>
                    <a:pt x="81713" y="5675"/>
                    <a:pt x="103117" y="5767"/>
                    <a:pt x="123949" y="3019"/>
                  </a:cubicBezTo>
                  <a:cubicBezTo>
                    <a:pt x="125093" y="2858"/>
                    <a:pt x="125459" y="957"/>
                    <a:pt x="124132" y="82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2" name="Freeform: Shape 2177">
              <a:extLst>
                <a:ext uri="{FF2B5EF4-FFF2-40B4-BE49-F238E27FC236}">
                  <a16:creationId xmlns:a16="http://schemas.microsoft.com/office/drawing/2014/main" id="{BEC187E5-24B8-ECC3-B240-39BA78DF70E7}"/>
                </a:ext>
              </a:extLst>
            </p:cNvPr>
            <p:cNvSpPr/>
            <p:nvPr/>
          </p:nvSpPr>
          <p:spPr>
            <a:xfrm>
              <a:off x="5670419" y="3521817"/>
              <a:ext cx="28980" cy="10405"/>
            </a:xfrm>
            <a:custGeom>
              <a:avLst/>
              <a:gdLst>
                <a:gd name="connsiteX0" fmla="*/ 28036 w 28980"/>
                <a:gd name="connsiteY0" fmla="*/ 21 h 10405"/>
                <a:gd name="connsiteX1" fmla="*/ 229 w 28980"/>
                <a:gd name="connsiteY1" fmla="*/ 9732 h 10405"/>
                <a:gd name="connsiteX2" fmla="*/ 343 w 28980"/>
                <a:gd name="connsiteY2" fmla="*/ 10396 h 10405"/>
                <a:gd name="connsiteX3" fmla="*/ 28357 w 28980"/>
                <a:gd name="connsiteY3" fmla="*/ 1877 h 10405"/>
                <a:gd name="connsiteX4" fmla="*/ 28036 w 28980"/>
                <a:gd name="connsiteY4" fmla="*/ 21 h 10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80" h="10405">
                  <a:moveTo>
                    <a:pt x="28036" y="21"/>
                  </a:moveTo>
                  <a:cubicBezTo>
                    <a:pt x="18249" y="1808"/>
                    <a:pt x="9422" y="6228"/>
                    <a:pt x="229" y="9732"/>
                  </a:cubicBezTo>
                  <a:cubicBezTo>
                    <a:pt x="-114" y="9869"/>
                    <a:pt x="-68" y="10487"/>
                    <a:pt x="343" y="10396"/>
                  </a:cubicBezTo>
                  <a:cubicBezTo>
                    <a:pt x="9605" y="8403"/>
                    <a:pt x="19850" y="6022"/>
                    <a:pt x="28357" y="1877"/>
                  </a:cubicBezTo>
                  <a:cubicBezTo>
                    <a:pt x="29225" y="1464"/>
                    <a:pt x="29248" y="-207"/>
                    <a:pt x="28036" y="2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3" name="Freeform: Shape 2178">
              <a:extLst>
                <a:ext uri="{FF2B5EF4-FFF2-40B4-BE49-F238E27FC236}">
                  <a16:creationId xmlns:a16="http://schemas.microsoft.com/office/drawing/2014/main" id="{17144260-0E3B-C412-52A5-C8C48EDBFC2F}"/>
                </a:ext>
              </a:extLst>
            </p:cNvPr>
            <p:cNvSpPr/>
            <p:nvPr/>
          </p:nvSpPr>
          <p:spPr>
            <a:xfrm>
              <a:off x="5697024" y="3603029"/>
              <a:ext cx="39165" cy="4071"/>
            </a:xfrm>
            <a:custGeom>
              <a:avLst/>
              <a:gdLst>
                <a:gd name="connsiteX0" fmla="*/ 38340 w 39165"/>
                <a:gd name="connsiteY0" fmla="*/ 751 h 4071"/>
                <a:gd name="connsiteX1" fmla="*/ 975 w 39165"/>
                <a:gd name="connsiteY1" fmla="*/ 1415 h 4071"/>
                <a:gd name="connsiteX2" fmla="*/ 791 w 39165"/>
                <a:gd name="connsiteY2" fmla="*/ 3499 h 4071"/>
                <a:gd name="connsiteX3" fmla="*/ 38180 w 39165"/>
                <a:gd name="connsiteY3" fmla="*/ 2858 h 4071"/>
                <a:gd name="connsiteX4" fmla="*/ 38363 w 39165"/>
                <a:gd name="connsiteY4" fmla="*/ 751 h 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65" h="4071">
                  <a:moveTo>
                    <a:pt x="38340" y="751"/>
                  </a:moveTo>
                  <a:cubicBezTo>
                    <a:pt x="26198" y="-990"/>
                    <a:pt x="13163" y="751"/>
                    <a:pt x="975" y="1415"/>
                  </a:cubicBezTo>
                  <a:cubicBezTo>
                    <a:pt x="-146" y="1461"/>
                    <a:pt x="-420" y="3431"/>
                    <a:pt x="791" y="3499"/>
                  </a:cubicBezTo>
                  <a:cubicBezTo>
                    <a:pt x="13003" y="4072"/>
                    <a:pt x="26061" y="4667"/>
                    <a:pt x="38180" y="2858"/>
                  </a:cubicBezTo>
                  <a:cubicBezTo>
                    <a:pt x="39278" y="2698"/>
                    <a:pt x="39621" y="934"/>
                    <a:pt x="38363" y="75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4" name="Freeform: Shape 2179">
              <a:extLst>
                <a:ext uri="{FF2B5EF4-FFF2-40B4-BE49-F238E27FC236}">
                  <a16:creationId xmlns:a16="http://schemas.microsoft.com/office/drawing/2014/main" id="{26CF17D7-3C92-7928-828D-F30BB90FC4FB}"/>
                </a:ext>
              </a:extLst>
            </p:cNvPr>
            <p:cNvSpPr/>
            <p:nvPr/>
          </p:nvSpPr>
          <p:spPr>
            <a:xfrm>
              <a:off x="5108571" y="3645411"/>
              <a:ext cx="43967" cy="10495"/>
            </a:xfrm>
            <a:custGeom>
              <a:avLst/>
              <a:gdLst>
                <a:gd name="connsiteX0" fmla="*/ 43392 w 43967"/>
                <a:gd name="connsiteY0" fmla="*/ 8364 h 10495"/>
                <a:gd name="connsiteX1" fmla="*/ 949 w 43967"/>
                <a:gd name="connsiteY1" fmla="*/ 5 h 10495"/>
                <a:gd name="connsiteX2" fmla="*/ 423 w 43967"/>
                <a:gd name="connsiteY2" fmla="*/ 1493 h 10495"/>
                <a:gd name="connsiteX3" fmla="*/ 22673 w 43967"/>
                <a:gd name="connsiteY3" fmla="*/ 6761 h 10495"/>
                <a:gd name="connsiteX4" fmla="*/ 42637 w 43967"/>
                <a:gd name="connsiteY4" fmla="*/ 10494 h 10495"/>
                <a:gd name="connsiteX5" fmla="*/ 43369 w 43967"/>
                <a:gd name="connsiteY5" fmla="*/ 8387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67" h="10495">
                  <a:moveTo>
                    <a:pt x="43392" y="8364"/>
                  </a:moveTo>
                  <a:cubicBezTo>
                    <a:pt x="30197" y="3463"/>
                    <a:pt x="14853" y="1722"/>
                    <a:pt x="949" y="5"/>
                  </a:cubicBezTo>
                  <a:cubicBezTo>
                    <a:pt x="172" y="-87"/>
                    <a:pt x="-446" y="1219"/>
                    <a:pt x="423" y="1493"/>
                  </a:cubicBezTo>
                  <a:cubicBezTo>
                    <a:pt x="7718" y="3646"/>
                    <a:pt x="15310" y="4631"/>
                    <a:pt x="22673" y="6761"/>
                  </a:cubicBezTo>
                  <a:cubicBezTo>
                    <a:pt x="29214" y="8639"/>
                    <a:pt x="35845" y="10104"/>
                    <a:pt x="42637" y="10494"/>
                  </a:cubicBezTo>
                  <a:cubicBezTo>
                    <a:pt x="43712" y="10563"/>
                    <a:pt x="44604" y="8845"/>
                    <a:pt x="43369" y="83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5" name="Freeform: Shape 2180">
              <a:extLst>
                <a:ext uri="{FF2B5EF4-FFF2-40B4-BE49-F238E27FC236}">
                  <a16:creationId xmlns:a16="http://schemas.microsoft.com/office/drawing/2014/main" id="{72784013-27F2-A6E8-9290-CB6C133C339A}"/>
                </a:ext>
              </a:extLst>
            </p:cNvPr>
            <p:cNvSpPr/>
            <p:nvPr/>
          </p:nvSpPr>
          <p:spPr>
            <a:xfrm>
              <a:off x="5111068" y="3729134"/>
              <a:ext cx="29556" cy="4145"/>
            </a:xfrm>
            <a:custGeom>
              <a:avLst/>
              <a:gdLst>
                <a:gd name="connsiteX0" fmla="*/ 29072 w 29556"/>
                <a:gd name="connsiteY0" fmla="*/ 1200 h 4145"/>
                <a:gd name="connsiteX1" fmla="*/ 418 w 29556"/>
                <a:gd name="connsiteY1" fmla="*/ 1773 h 4145"/>
                <a:gd name="connsiteX2" fmla="*/ 327 w 29556"/>
                <a:gd name="connsiteY2" fmla="*/ 2666 h 4145"/>
                <a:gd name="connsiteX3" fmla="*/ 28912 w 29556"/>
                <a:gd name="connsiteY3" fmla="*/ 2895 h 4145"/>
                <a:gd name="connsiteX4" fmla="*/ 29049 w 29556"/>
                <a:gd name="connsiteY4" fmla="*/ 1200 h 4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56" h="4145">
                  <a:moveTo>
                    <a:pt x="29072" y="1200"/>
                  </a:moveTo>
                  <a:cubicBezTo>
                    <a:pt x="20405" y="-1434"/>
                    <a:pt x="9291" y="971"/>
                    <a:pt x="418" y="1773"/>
                  </a:cubicBezTo>
                  <a:cubicBezTo>
                    <a:pt x="-62" y="1796"/>
                    <a:pt x="-176" y="2597"/>
                    <a:pt x="327" y="2666"/>
                  </a:cubicBezTo>
                  <a:cubicBezTo>
                    <a:pt x="9200" y="3444"/>
                    <a:pt x="20268" y="5437"/>
                    <a:pt x="28912" y="2895"/>
                  </a:cubicBezTo>
                  <a:cubicBezTo>
                    <a:pt x="29598" y="2712"/>
                    <a:pt x="29872" y="1429"/>
                    <a:pt x="29049" y="120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6" name="Freeform: Shape 2181">
              <a:extLst>
                <a:ext uri="{FF2B5EF4-FFF2-40B4-BE49-F238E27FC236}">
                  <a16:creationId xmlns:a16="http://schemas.microsoft.com/office/drawing/2014/main" id="{BF945E8B-2EF6-5025-05F7-7873EA415545}"/>
                </a:ext>
              </a:extLst>
            </p:cNvPr>
            <p:cNvSpPr/>
            <p:nvPr/>
          </p:nvSpPr>
          <p:spPr>
            <a:xfrm>
              <a:off x="5242391" y="3545069"/>
              <a:ext cx="89084" cy="44173"/>
            </a:xfrm>
            <a:custGeom>
              <a:avLst/>
              <a:gdLst>
                <a:gd name="connsiteX0" fmla="*/ 61664 w 89084"/>
                <a:gd name="connsiteY0" fmla="*/ 954 h 44173"/>
                <a:gd name="connsiteX1" fmla="*/ 196 w 89084"/>
                <a:gd name="connsiteY1" fmla="*/ 19779 h 44173"/>
                <a:gd name="connsiteX2" fmla="*/ 539 w 89084"/>
                <a:gd name="connsiteY2" fmla="*/ 20512 h 44173"/>
                <a:gd name="connsiteX3" fmla="*/ 55422 w 89084"/>
                <a:gd name="connsiteY3" fmla="*/ 5168 h 44173"/>
                <a:gd name="connsiteX4" fmla="*/ 86910 w 89084"/>
                <a:gd name="connsiteY4" fmla="*/ 43459 h 44173"/>
                <a:gd name="connsiteX5" fmla="*/ 89083 w 89084"/>
                <a:gd name="connsiteY5" fmla="*/ 42909 h 44173"/>
                <a:gd name="connsiteX6" fmla="*/ 61664 w 89084"/>
                <a:gd name="connsiteY6" fmla="*/ 931 h 4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84" h="44173">
                  <a:moveTo>
                    <a:pt x="61664" y="954"/>
                  </a:moveTo>
                  <a:cubicBezTo>
                    <a:pt x="40351" y="-3581"/>
                    <a:pt x="17552" y="8946"/>
                    <a:pt x="196" y="19779"/>
                  </a:cubicBezTo>
                  <a:cubicBezTo>
                    <a:pt x="-216" y="20008"/>
                    <a:pt x="81" y="20718"/>
                    <a:pt x="539" y="20512"/>
                  </a:cubicBezTo>
                  <a:cubicBezTo>
                    <a:pt x="18604" y="12931"/>
                    <a:pt x="35320" y="4801"/>
                    <a:pt x="55422" y="5168"/>
                  </a:cubicBezTo>
                  <a:cubicBezTo>
                    <a:pt x="76826" y="5557"/>
                    <a:pt x="82680" y="26306"/>
                    <a:pt x="86910" y="43459"/>
                  </a:cubicBezTo>
                  <a:cubicBezTo>
                    <a:pt x="87230" y="44765"/>
                    <a:pt x="89151" y="44100"/>
                    <a:pt x="89083" y="42909"/>
                  </a:cubicBezTo>
                  <a:cubicBezTo>
                    <a:pt x="87825" y="24588"/>
                    <a:pt x="81674" y="5213"/>
                    <a:pt x="61664" y="93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7" name="Freeform: Shape 2182">
              <a:extLst>
                <a:ext uri="{FF2B5EF4-FFF2-40B4-BE49-F238E27FC236}">
                  <a16:creationId xmlns:a16="http://schemas.microsoft.com/office/drawing/2014/main" id="{081A3372-B4B3-988B-7875-6181BFFBE195}"/>
                </a:ext>
              </a:extLst>
            </p:cNvPr>
            <p:cNvSpPr/>
            <p:nvPr/>
          </p:nvSpPr>
          <p:spPr>
            <a:xfrm>
              <a:off x="5164937" y="3578877"/>
              <a:ext cx="60959" cy="92278"/>
            </a:xfrm>
            <a:custGeom>
              <a:avLst/>
              <a:gdLst>
                <a:gd name="connsiteX0" fmla="*/ 59218 w 60959"/>
                <a:gd name="connsiteY0" fmla="*/ 215 h 92278"/>
                <a:gd name="connsiteX1" fmla="*/ 22813 w 60959"/>
                <a:gd name="connsiteY1" fmla="*/ 40270 h 92278"/>
                <a:gd name="connsiteX2" fmla="*/ 10007 w 60959"/>
                <a:gd name="connsiteY2" fmla="*/ 63149 h 92278"/>
                <a:gd name="connsiteX3" fmla="*/ 37 w 60959"/>
                <a:gd name="connsiteY3" fmla="*/ 91799 h 92278"/>
                <a:gd name="connsiteX4" fmla="*/ 654 w 60959"/>
                <a:gd name="connsiteY4" fmla="*/ 92073 h 92278"/>
                <a:gd name="connsiteX5" fmla="*/ 10327 w 60959"/>
                <a:gd name="connsiteY5" fmla="*/ 70271 h 92278"/>
                <a:gd name="connsiteX6" fmla="*/ 24459 w 60959"/>
                <a:gd name="connsiteY6" fmla="*/ 45125 h 92278"/>
                <a:gd name="connsiteX7" fmla="*/ 60659 w 60959"/>
                <a:gd name="connsiteY7" fmla="*/ 1841 h 92278"/>
                <a:gd name="connsiteX8" fmla="*/ 59264 w 60959"/>
                <a:gd name="connsiteY8" fmla="*/ 238 h 9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59" h="92278">
                  <a:moveTo>
                    <a:pt x="59218" y="215"/>
                  </a:moveTo>
                  <a:cubicBezTo>
                    <a:pt x="45109" y="11666"/>
                    <a:pt x="32897" y="25132"/>
                    <a:pt x="22813" y="40270"/>
                  </a:cubicBezTo>
                  <a:cubicBezTo>
                    <a:pt x="17965" y="47576"/>
                    <a:pt x="13986" y="55339"/>
                    <a:pt x="10007" y="63149"/>
                  </a:cubicBezTo>
                  <a:cubicBezTo>
                    <a:pt x="5273" y="72447"/>
                    <a:pt x="4061" y="82363"/>
                    <a:pt x="37" y="91799"/>
                  </a:cubicBezTo>
                  <a:cubicBezTo>
                    <a:pt x="-146" y="92256"/>
                    <a:pt x="402" y="92463"/>
                    <a:pt x="654" y="92073"/>
                  </a:cubicBezTo>
                  <a:cubicBezTo>
                    <a:pt x="4816" y="85340"/>
                    <a:pt x="6783" y="77370"/>
                    <a:pt x="10327" y="70271"/>
                  </a:cubicBezTo>
                  <a:cubicBezTo>
                    <a:pt x="14603" y="61706"/>
                    <a:pt x="19406" y="53278"/>
                    <a:pt x="24459" y="45125"/>
                  </a:cubicBezTo>
                  <a:cubicBezTo>
                    <a:pt x="34430" y="29002"/>
                    <a:pt x="47418" y="15215"/>
                    <a:pt x="60659" y="1841"/>
                  </a:cubicBezTo>
                  <a:cubicBezTo>
                    <a:pt x="61551" y="925"/>
                    <a:pt x="60270" y="-587"/>
                    <a:pt x="59264" y="23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8" name="Freeform: Shape 2183">
              <a:extLst>
                <a:ext uri="{FF2B5EF4-FFF2-40B4-BE49-F238E27FC236}">
                  <a16:creationId xmlns:a16="http://schemas.microsoft.com/office/drawing/2014/main" id="{A1DFF2A5-5D4D-D62E-AAD6-5C6D1190AEB5}"/>
                </a:ext>
              </a:extLst>
            </p:cNvPr>
            <p:cNvSpPr/>
            <p:nvPr/>
          </p:nvSpPr>
          <p:spPr>
            <a:xfrm>
              <a:off x="5265492" y="3623225"/>
              <a:ext cx="42677" cy="47776"/>
            </a:xfrm>
            <a:custGeom>
              <a:avLst/>
              <a:gdLst>
                <a:gd name="connsiteX0" fmla="*/ 40713 w 42677"/>
                <a:gd name="connsiteY0" fmla="*/ 502 h 47776"/>
                <a:gd name="connsiteX1" fmla="*/ 306 w 42677"/>
                <a:gd name="connsiteY1" fmla="*/ 46580 h 47776"/>
                <a:gd name="connsiteX2" fmla="*/ 832 w 42677"/>
                <a:gd name="connsiteY2" fmla="*/ 47725 h 47776"/>
                <a:gd name="connsiteX3" fmla="*/ 42588 w 42677"/>
                <a:gd name="connsiteY3" fmla="*/ 1670 h 47776"/>
                <a:gd name="connsiteX4" fmla="*/ 40690 w 42677"/>
                <a:gd name="connsiteY4" fmla="*/ 502 h 4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77" h="47776">
                  <a:moveTo>
                    <a:pt x="40713" y="502"/>
                  </a:moveTo>
                  <a:cubicBezTo>
                    <a:pt x="28890" y="17931"/>
                    <a:pt x="19080" y="35565"/>
                    <a:pt x="306" y="46580"/>
                  </a:cubicBezTo>
                  <a:cubicBezTo>
                    <a:pt x="-335" y="46947"/>
                    <a:pt x="123" y="48023"/>
                    <a:pt x="832" y="47725"/>
                  </a:cubicBezTo>
                  <a:cubicBezTo>
                    <a:pt x="19972" y="39847"/>
                    <a:pt x="34996" y="20633"/>
                    <a:pt x="42588" y="1670"/>
                  </a:cubicBezTo>
                  <a:cubicBezTo>
                    <a:pt x="43068" y="457"/>
                    <a:pt x="41490" y="-689"/>
                    <a:pt x="40690" y="50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9" name="Freeform: Shape 2184">
              <a:extLst>
                <a:ext uri="{FF2B5EF4-FFF2-40B4-BE49-F238E27FC236}">
                  <a16:creationId xmlns:a16="http://schemas.microsoft.com/office/drawing/2014/main" id="{F6B91122-93D6-EBD8-175D-F104FE8E6E05}"/>
                </a:ext>
              </a:extLst>
            </p:cNvPr>
            <p:cNvSpPr/>
            <p:nvPr/>
          </p:nvSpPr>
          <p:spPr>
            <a:xfrm>
              <a:off x="5247695" y="3672576"/>
              <a:ext cx="11813" cy="3510"/>
            </a:xfrm>
            <a:custGeom>
              <a:avLst/>
              <a:gdLst>
                <a:gd name="connsiteX0" fmla="*/ 10785 w 11813"/>
                <a:gd name="connsiteY0" fmla="*/ 24 h 3510"/>
                <a:gd name="connsiteX1" fmla="*/ 791 w 11813"/>
                <a:gd name="connsiteY1" fmla="*/ 1696 h 3510"/>
                <a:gd name="connsiteX2" fmla="*/ 632 w 11813"/>
                <a:gd name="connsiteY2" fmla="*/ 3345 h 3510"/>
                <a:gd name="connsiteX3" fmla="*/ 11105 w 11813"/>
                <a:gd name="connsiteY3" fmla="*/ 2062 h 3510"/>
                <a:gd name="connsiteX4" fmla="*/ 10762 w 11813"/>
                <a:gd name="connsiteY4" fmla="*/ 1 h 3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3" h="3510">
                  <a:moveTo>
                    <a:pt x="10785" y="24"/>
                  </a:moveTo>
                  <a:cubicBezTo>
                    <a:pt x="7446" y="161"/>
                    <a:pt x="4153" y="1352"/>
                    <a:pt x="791" y="1696"/>
                  </a:cubicBezTo>
                  <a:cubicBezTo>
                    <a:pt x="-100" y="1764"/>
                    <a:pt x="-352" y="3276"/>
                    <a:pt x="632" y="3345"/>
                  </a:cubicBezTo>
                  <a:cubicBezTo>
                    <a:pt x="4085" y="3620"/>
                    <a:pt x="7972" y="3757"/>
                    <a:pt x="11105" y="2062"/>
                  </a:cubicBezTo>
                  <a:cubicBezTo>
                    <a:pt x="12111" y="1535"/>
                    <a:pt x="12088" y="-45"/>
                    <a:pt x="10762" y="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0" name="Freeform: Shape 2185">
              <a:extLst>
                <a:ext uri="{FF2B5EF4-FFF2-40B4-BE49-F238E27FC236}">
                  <a16:creationId xmlns:a16="http://schemas.microsoft.com/office/drawing/2014/main" id="{F0DAB2C9-1741-1F6D-D84C-7D0D2EDA4F6A}"/>
                </a:ext>
              </a:extLst>
            </p:cNvPr>
            <p:cNvSpPr/>
            <p:nvPr/>
          </p:nvSpPr>
          <p:spPr>
            <a:xfrm>
              <a:off x="5525007" y="3491165"/>
              <a:ext cx="148272" cy="128778"/>
            </a:xfrm>
            <a:custGeom>
              <a:avLst/>
              <a:gdLst>
                <a:gd name="connsiteX0" fmla="*/ 99060 w 148272"/>
                <a:gd name="connsiteY0" fmla="*/ 29345 h 128778"/>
                <a:gd name="connsiteX1" fmla="*/ 660 w 148272"/>
                <a:gd name="connsiteY1" fmla="*/ 3352 h 128778"/>
                <a:gd name="connsiteX2" fmla="*/ 1209 w 148272"/>
                <a:gd name="connsiteY2" fmla="*/ 5115 h 128778"/>
                <a:gd name="connsiteX3" fmla="*/ 98328 w 148272"/>
                <a:gd name="connsiteY3" fmla="*/ 34704 h 128778"/>
                <a:gd name="connsiteX4" fmla="*/ 144818 w 148272"/>
                <a:gd name="connsiteY4" fmla="*/ 127295 h 128778"/>
                <a:gd name="connsiteX5" fmla="*/ 148271 w 148272"/>
                <a:gd name="connsiteY5" fmla="*/ 126860 h 128778"/>
                <a:gd name="connsiteX6" fmla="*/ 99060 w 148272"/>
                <a:gd name="connsiteY6" fmla="*/ 29368 h 12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272" h="128778">
                  <a:moveTo>
                    <a:pt x="99060" y="29345"/>
                  </a:moveTo>
                  <a:cubicBezTo>
                    <a:pt x="71961" y="8665"/>
                    <a:pt x="34733" y="-7183"/>
                    <a:pt x="660" y="3352"/>
                  </a:cubicBezTo>
                  <a:cubicBezTo>
                    <a:pt x="-506" y="3718"/>
                    <a:pt x="-3" y="5436"/>
                    <a:pt x="1209" y="5115"/>
                  </a:cubicBezTo>
                  <a:cubicBezTo>
                    <a:pt x="35876" y="-3771"/>
                    <a:pt x="71504" y="13703"/>
                    <a:pt x="98328" y="34704"/>
                  </a:cubicBezTo>
                  <a:cubicBezTo>
                    <a:pt x="126821" y="57010"/>
                    <a:pt x="139101" y="92576"/>
                    <a:pt x="144818" y="127295"/>
                  </a:cubicBezTo>
                  <a:cubicBezTo>
                    <a:pt x="145184" y="129563"/>
                    <a:pt x="148340" y="129081"/>
                    <a:pt x="148271" y="126860"/>
                  </a:cubicBezTo>
                  <a:cubicBezTo>
                    <a:pt x="147379" y="89645"/>
                    <a:pt x="128445" y="51766"/>
                    <a:pt x="99060" y="2936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1" name="Freeform: Shape 2186">
              <a:extLst>
                <a:ext uri="{FF2B5EF4-FFF2-40B4-BE49-F238E27FC236}">
                  <a16:creationId xmlns:a16="http://schemas.microsoft.com/office/drawing/2014/main" id="{455D357B-1E34-6C85-85F4-2DEC7BEB5EDB}"/>
                </a:ext>
              </a:extLst>
            </p:cNvPr>
            <p:cNvSpPr/>
            <p:nvPr/>
          </p:nvSpPr>
          <p:spPr>
            <a:xfrm>
              <a:off x="5671960" y="3627286"/>
              <a:ext cx="3895" cy="11487"/>
            </a:xfrm>
            <a:custGeom>
              <a:avLst/>
              <a:gdLst>
                <a:gd name="connsiteX0" fmla="*/ 3400 w 3895"/>
                <a:gd name="connsiteY0" fmla="*/ 1274 h 11487"/>
                <a:gd name="connsiteX1" fmla="*/ 518 w 3895"/>
                <a:gd name="connsiteY1" fmla="*/ 1251 h 11487"/>
                <a:gd name="connsiteX2" fmla="*/ 15 w 3895"/>
                <a:gd name="connsiteY2" fmla="*/ 9839 h 11487"/>
                <a:gd name="connsiteX3" fmla="*/ 3880 w 3895"/>
                <a:gd name="connsiteY3" fmla="*/ 9335 h 11487"/>
                <a:gd name="connsiteX4" fmla="*/ 3400 w 3895"/>
                <a:gd name="connsiteY4" fmla="*/ 1274 h 11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 h="11487">
                  <a:moveTo>
                    <a:pt x="3400" y="1274"/>
                  </a:moveTo>
                  <a:cubicBezTo>
                    <a:pt x="3171" y="-398"/>
                    <a:pt x="747" y="-444"/>
                    <a:pt x="518" y="1251"/>
                  </a:cubicBezTo>
                  <a:cubicBezTo>
                    <a:pt x="107" y="4114"/>
                    <a:pt x="-53" y="6931"/>
                    <a:pt x="15" y="9839"/>
                  </a:cubicBezTo>
                  <a:cubicBezTo>
                    <a:pt x="84" y="12450"/>
                    <a:pt x="3811" y="11717"/>
                    <a:pt x="3880" y="9335"/>
                  </a:cubicBezTo>
                  <a:cubicBezTo>
                    <a:pt x="3949" y="6610"/>
                    <a:pt x="3788" y="3931"/>
                    <a:pt x="3400" y="1274"/>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2" name="Freeform: Shape 2187">
              <a:extLst>
                <a:ext uri="{FF2B5EF4-FFF2-40B4-BE49-F238E27FC236}">
                  <a16:creationId xmlns:a16="http://schemas.microsoft.com/office/drawing/2014/main" id="{144BA393-B0F2-B6EA-A0E9-37CEDDE2D27F}"/>
                </a:ext>
              </a:extLst>
            </p:cNvPr>
            <p:cNvSpPr/>
            <p:nvPr/>
          </p:nvSpPr>
          <p:spPr>
            <a:xfrm>
              <a:off x="5619486" y="3852759"/>
              <a:ext cx="85611" cy="88709"/>
            </a:xfrm>
            <a:custGeom>
              <a:avLst/>
              <a:gdLst>
                <a:gd name="connsiteX0" fmla="*/ 83338 w 85611"/>
                <a:gd name="connsiteY0" fmla="*/ 764 h 88709"/>
                <a:gd name="connsiteX1" fmla="*/ 876 w 85611"/>
                <a:gd name="connsiteY1" fmla="*/ 85935 h 88709"/>
                <a:gd name="connsiteX2" fmla="*/ 1700 w 85611"/>
                <a:gd name="connsiteY2" fmla="*/ 88546 h 88709"/>
                <a:gd name="connsiteX3" fmla="*/ 85579 w 85611"/>
                <a:gd name="connsiteY3" fmla="*/ 1382 h 88709"/>
                <a:gd name="connsiteX4" fmla="*/ 83338 w 85611"/>
                <a:gd name="connsiteY4" fmla="*/ 741 h 88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11" h="88709">
                  <a:moveTo>
                    <a:pt x="83338" y="764"/>
                  </a:moveTo>
                  <a:cubicBezTo>
                    <a:pt x="69045" y="41345"/>
                    <a:pt x="38425" y="67132"/>
                    <a:pt x="876" y="85935"/>
                  </a:cubicBezTo>
                  <a:cubicBezTo>
                    <a:pt x="-679" y="86713"/>
                    <a:pt x="-15" y="89393"/>
                    <a:pt x="1700" y="88546"/>
                  </a:cubicBezTo>
                  <a:cubicBezTo>
                    <a:pt x="38082" y="71072"/>
                    <a:pt x="75951" y="43132"/>
                    <a:pt x="85579" y="1382"/>
                  </a:cubicBezTo>
                  <a:cubicBezTo>
                    <a:pt x="85899" y="-15"/>
                    <a:pt x="83795" y="-565"/>
                    <a:pt x="83338" y="741"/>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3" name="Freeform: Shape 2188">
              <a:extLst>
                <a:ext uri="{FF2B5EF4-FFF2-40B4-BE49-F238E27FC236}">
                  <a16:creationId xmlns:a16="http://schemas.microsoft.com/office/drawing/2014/main" id="{E791DD8A-CEC1-EE5F-C9D4-9430504F63E6}"/>
                </a:ext>
              </a:extLst>
            </p:cNvPr>
            <p:cNvSpPr/>
            <p:nvPr/>
          </p:nvSpPr>
          <p:spPr>
            <a:xfrm>
              <a:off x="5356422" y="3940944"/>
              <a:ext cx="189797" cy="76190"/>
            </a:xfrm>
            <a:custGeom>
              <a:avLst/>
              <a:gdLst>
                <a:gd name="connsiteX0" fmla="*/ 188340 w 189797"/>
                <a:gd name="connsiteY0" fmla="*/ 176 h 76190"/>
                <a:gd name="connsiteX1" fmla="*/ 101923 w 189797"/>
                <a:gd name="connsiteY1" fmla="*/ 51889 h 76190"/>
                <a:gd name="connsiteX2" fmla="*/ 56302 w 189797"/>
                <a:gd name="connsiteY2" fmla="*/ 66660 h 76190"/>
                <a:gd name="connsiteX3" fmla="*/ 527 w 189797"/>
                <a:gd name="connsiteY3" fmla="*/ 74447 h 76190"/>
                <a:gd name="connsiteX4" fmla="*/ 344 w 189797"/>
                <a:gd name="connsiteY4" fmla="*/ 75340 h 76190"/>
                <a:gd name="connsiteX5" fmla="*/ 47406 w 189797"/>
                <a:gd name="connsiteY5" fmla="*/ 71698 h 76190"/>
                <a:gd name="connsiteX6" fmla="*/ 96937 w 189797"/>
                <a:gd name="connsiteY6" fmla="*/ 57797 h 76190"/>
                <a:gd name="connsiteX7" fmla="*/ 189369 w 189797"/>
                <a:gd name="connsiteY7" fmla="*/ 1802 h 76190"/>
                <a:gd name="connsiteX8" fmla="*/ 188340 w 189797"/>
                <a:gd name="connsiteY8" fmla="*/ 200 h 7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797" h="76190">
                  <a:moveTo>
                    <a:pt x="188340" y="176"/>
                  </a:moveTo>
                  <a:cubicBezTo>
                    <a:pt x="160327" y="18864"/>
                    <a:pt x="132863" y="38285"/>
                    <a:pt x="101923" y="51889"/>
                  </a:cubicBezTo>
                  <a:cubicBezTo>
                    <a:pt x="87219" y="58369"/>
                    <a:pt x="71737" y="62355"/>
                    <a:pt x="56302" y="66660"/>
                  </a:cubicBezTo>
                  <a:cubicBezTo>
                    <a:pt x="38236" y="71721"/>
                    <a:pt x="19416" y="76370"/>
                    <a:pt x="527" y="74447"/>
                  </a:cubicBezTo>
                  <a:cubicBezTo>
                    <a:pt x="1" y="74378"/>
                    <a:pt x="-251" y="75248"/>
                    <a:pt x="344" y="75340"/>
                  </a:cubicBezTo>
                  <a:cubicBezTo>
                    <a:pt x="16169" y="77561"/>
                    <a:pt x="31925" y="75111"/>
                    <a:pt x="47406" y="71698"/>
                  </a:cubicBezTo>
                  <a:cubicBezTo>
                    <a:pt x="64122" y="68034"/>
                    <a:pt x="80907" y="63797"/>
                    <a:pt x="96937" y="57797"/>
                  </a:cubicBezTo>
                  <a:cubicBezTo>
                    <a:pt x="130713" y="45132"/>
                    <a:pt x="161059" y="23857"/>
                    <a:pt x="189369" y="1802"/>
                  </a:cubicBezTo>
                  <a:cubicBezTo>
                    <a:pt x="190375" y="1024"/>
                    <a:pt x="189438" y="-556"/>
                    <a:pt x="188340" y="20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4" name="Freeform: Shape 2189">
              <a:extLst>
                <a:ext uri="{FF2B5EF4-FFF2-40B4-BE49-F238E27FC236}">
                  <a16:creationId xmlns:a16="http://schemas.microsoft.com/office/drawing/2014/main" id="{8F2FFBEC-A4BC-38D1-64AC-FAF5AD8261AA}"/>
                </a:ext>
              </a:extLst>
            </p:cNvPr>
            <p:cNvSpPr/>
            <p:nvPr/>
          </p:nvSpPr>
          <p:spPr>
            <a:xfrm>
              <a:off x="5356340" y="3926909"/>
              <a:ext cx="141641" cy="58928"/>
            </a:xfrm>
            <a:custGeom>
              <a:avLst/>
              <a:gdLst>
                <a:gd name="connsiteX0" fmla="*/ 140468 w 141641"/>
                <a:gd name="connsiteY0" fmla="*/ 105 h 58928"/>
                <a:gd name="connsiteX1" fmla="*/ 1112 w 141641"/>
                <a:gd name="connsiteY1" fmla="*/ 56489 h 58928"/>
                <a:gd name="connsiteX2" fmla="*/ 1204 w 141641"/>
                <a:gd name="connsiteY2" fmla="*/ 58916 h 58928"/>
                <a:gd name="connsiteX3" fmla="*/ 141223 w 141641"/>
                <a:gd name="connsiteY3" fmla="*/ 1754 h 58928"/>
                <a:gd name="connsiteX4" fmla="*/ 140468 w 141641"/>
                <a:gd name="connsiteY4" fmla="*/ 105 h 5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41" h="58928">
                  <a:moveTo>
                    <a:pt x="140468" y="105"/>
                  </a:moveTo>
                  <a:cubicBezTo>
                    <a:pt x="95464" y="23602"/>
                    <a:pt x="52084" y="48771"/>
                    <a:pt x="1112" y="56489"/>
                  </a:cubicBezTo>
                  <a:cubicBezTo>
                    <a:pt x="-374" y="56695"/>
                    <a:pt x="-397" y="59122"/>
                    <a:pt x="1204" y="58916"/>
                  </a:cubicBezTo>
                  <a:cubicBezTo>
                    <a:pt x="51513" y="51839"/>
                    <a:pt x="98506" y="28549"/>
                    <a:pt x="141223" y="1754"/>
                  </a:cubicBezTo>
                  <a:cubicBezTo>
                    <a:pt x="142114" y="1181"/>
                    <a:pt x="141451" y="-422"/>
                    <a:pt x="140468" y="10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5" name="Freeform: Shape 2190">
              <a:extLst>
                <a:ext uri="{FF2B5EF4-FFF2-40B4-BE49-F238E27FC236}">
                  <a16:creationId xmlns:a16="http://schemas.microsoft.com/office/drawing/2014/main" id="{BDB04FBE-F18D-7C85-D427-3DFC2379DF21}"/>
                </a:ext>
              </a:extLst>
            </p:cNvPr>
            <p:cNvSpPr/>
            <p:nvPr/>
          </p:nvSpPr>
          <p:spPr>
            <a:xfrm>
              <a:off x="5427072" y="3894929"/>
              <a:ext cx="71786" cy="35762"/>
            </a:xfrm>
            <a:custGeom>
              <a:avLst/>
              <a:gdLst>
                <a:gd name="connsiteX0" fmla="*/ 70010 w 71786"/>
                <a:gd name="connsiteY0" fmla="*/ 205 h 35762"/>
                <a:gd name="connsiteX1" fmla="*/ 584 w 71786"/>
                <a:gd name="connsiteY1" fmla="*/ 34077 h 35762"/>
                <a:gd name="connsiteX2" fmla="*/ 1087 w 71786"/>
                <a:gd name="connsiteY2" fmla="*/ 35703 h 35762"/>
                <a:gd name="connsiteX3" fmla="*/ 71222 w 71786"/>
                <a:gd name="connsiteY3" fmla="*/ 2037 h 35762"/>
                <a:gd name="connsiteX4" fmla="*/ 70010 w 71786"/>
                <a:gd name="connsiteY4" fmla="*/ 182 h 35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6" h="35762">
                  <a:moveTo>
                    <a:pt x="70010" y="205"/>
                  </a:moveTo>
                  <a:cubicBezTo>
                    <a:pt x="47394" y="12801"/>
                    <a:pt x="24823" y="24870"/>
                    <a:pt x="584" y="34077"/>
                  </a:cubicBezTo>
                  <a:cubicBezTo>
                    <a:pt x="-445" y="34466"/>
                    <a:pt x="-11" y="36092"/>
                    <a:pt x="1087" y="35703"/>
                  </a:cubicBezTo>
                  <a:cubicBezTo>
                    <a:pt x="25532" y="27069"/>
                    <a:pt x="49338" y="16076"/>
                    <a:pt x="71222" y="2037"/>
                  </a:cubicBezTo>
                  <a:cubicBezTo>
                    <a:pt x="72526" y="1213"/>
                    <a:pt x="71336" y="-573"/>
                    <a:pt x="70010" y="18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6" name="Freeform: Shape 2191">
              <a:extLst>
                <a:ext uri="{FF2B5EF4-FFF2-40B4-BE49-F238E27FC236}">
                  <a16:creationId xmlns:a16="http://schemas.microsoft.com/office/drawing/2014/main" id="{370173C4-1376-6BA6-9C71-FFFDA86A6A3E}"/>
                </a:ext>
              </a:extLst>
            </p:cNvPr>
            <p:cNvSpPr/>
            <p:nvPr/>
          </p:nvSpPr>
          <p:spPr>
            <a:xfrm>
              <a:off x="5427118" y="3896872"/>
              <a:ext cx="34822" cy="16549"/>
            </a:xfrm>
            <a:custGeom>
              <a:avLst/>
              <a:gdLst>
                <a:gd name="connsiteX0" fmla="*/ 33467 w 34822"/>
                <a:gd name="connsiteY0" fmla="*/ 95 h 16549"/>
                <a:gd name="connsiteX1" fmla="*/ 560 w 34822"/>
                <a:gd name="connsiteY1" fmla="*/ 15004 h 16549"/>
                <a:gd name="connsiteX2" fmla="*/ 1018 w 34822"/>
                <a:gd name="connsiteY2" fmla="*/ 16515 h 16549"/>
                <a:gd name="connsiteX3" fmla="*/ 34336 w 34822"/>
                <a:gd name="connsiteY3" fmla="*/ 1995 h 16549"/>
                <a:gd name="connsiteX4" fmla="*/ 33467 w 34822"/>
                <a:gd name="connsiteY4" fmla="*/ 117 h 1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2" h="16549">
                  <a:moveTo>
                    <a:pt x="33467" y="95"/>
                  </a:moveTo>
                  <a:cubicBezTo>
                    <a:pt x="22719" y="5637"/>
                    <a:pt x="12132" y="11339"/>
                    <a:pt x="560" y="15004"/>
                  </a:cubicBezTo>
                  <a:cubicBezTo>
                    <a:pt x="-423" y="15324"/>
                    <a:pt x="-11" y="16790"/>
                    <a:pt x="1018" y="16515"/>
                  </a:cubicBezTo>
                  <a:cubicBezTo>
                    <a:pt x="12818" y="13332"/>
                    <a:pt x="23885" y="8293"/>
                    <a:pt x="34336" y="1995"/>
                  </a:cubicBezTo>
                  <a:cubicBezTo>
                    <a:pt x="35365" y="1354"/>
                    <a:pt x="34611" y="-478"/>
                    <a:pt x="33467" y="11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7" name="Freeform: Shape 2192">
              <a:extLst>
                <a:ext uri="{FF2B5EF4-FFF2-40B4-BE49-F238E27FC236}">
                  <a16:creationId xmlns:a16="http://schemas.microsoft.com/office/drawing/2014/main" id="{4C6CABD4-F7CF-1B78-A581-13FC295684C9}"/>
                </a:ext>
              </a:extLst>
            </p:cNvPr>
            <p:cNvSpPr/>
            <p:nvPr/>
          </p:nvSpPr>
          <p:spPr>
            <a:xfrm>
              <a:off x="5438505" y="3883747"/>
              <a:ext cx="17446" cy="8649"/>
            </a:xfrm>
            <a:custGeom>
              <a:avLst/>
              <a:gdLst>
                <a:gd name="connsiteX0" fmla="*/ 16455 w 17446"/>
                <a:gd name="connsiteY0" fmla="*/ 74 h 8649"/>
                <a:gd name="connsiteX1" fmla="*/ 585 w 17446"/>
                <a:gd name="connsiteY1" fmla="*/ 7060 h 8649"/>
                <a:gd name="connsiteX2" fmla="*/ 1065 w 17446"/>
                <a:gd name="connsiteY2" fmla="*/ 8617 h 8649"/>
                <a:gd name="connsiteX3" fmla="*/ 16913 w 17446"/>
                <a:gd name="connsiteY3" fmla="*/ 1563 h 8649"/>
                <a:gd name="connsiteX4" fmla="*/ 16455 w 17446"/>
                <a:gd name="connsiteY4" fmla="*/ 52 h 8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6" h="8649">
                  <a:moveTo>
                    <a:pt x="16455" y="74"/>
                  </a:moveTo>
                  <a:cubicBezTo>
                    <a:pt x="10990" y="2021"/>
                    <a:pt x="6188" y="5456"/>
                    <a:pt x="585" y="7060"/>
                  </a:cubicBezTo>
                  <a:cubicBezTo>
                    <a:pt x="-444" y="7357"/>
                    <a:pt x="-9" y="8892"/>
                    <a:pt x="1065" y="8617"/>
                  </a:cubicBezTo>
                  <a:cubicBezTo>
                    <a:pt x="6668" y="7105"/>
                    <a:pt x="11607" y="3853"/>
                    <a:pt x="16913" y="1563"/>
                  </a:cubicBezTo>
                  <a:cubicBezTo>
                    <a:pt x="17850" y="1174"/>
                    <a:pt x="17461" y="-292"/>
                    <a:pt x="16455" y="5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8" name="Freeform: Shape 2193">
              <a:extLst>
                <a:ext uri="{FF2B5EF4-FFF2-40B4-BE49-F238E27FC236}">
                  <a16:creationId xmlns:a16="http://schemas.microsoft.com/office/drawing/2014/main" id="{4FF5A7DF-BEAA-38DD-3CE8-0F8ABE3B3293}"/>
                </a:ext>
              </a:extLst>
            </p:cNvPr>
            <p:cNvSpPr/>
            <p:nvPr/>
          </p:nvSpPr>
          <p:spPr>
            <a:xfrm>
              <a:off x="5452544" y="3867164"/>
              <a:ext cx="10370" cy="6117"/>
            </a:xfrm>
            <a:custGeom>
              <a:avLst/>
              <a:gdLst>
                <a:gd name="connsiteX0" fmla="*/ 9390 w 10370"/>
                <a:gd name="connsiteY0" fmla="*/ 99 h 6117"/>
                <a:gd name="connsiteX1" fmla="*/ 517 w 10370"/>
                <a:gd name="connsiteY1" fmla="*/ 4588 h 6117"/>
                <a:gd name="connsiteX2" fmla="*/ 975 w 10370"/>
                <a:gd name="connsiteY2" fmla="*/ 6053 h 6117"/>
                <a:gd name="connsiteX3" fmla="*/ 9871 w 10370"/>
                <a:gd name="connsiteY3" fmla="*/ 1611 h 6117"/>
                <a:gd name="connsiteX4" fmla="*/ 9390 w 10370"/>
                <a:gd name="connsiteY4" fmla="*/ 99 h 6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0" h="6117">
                  <a:moveTo>
                    <a:pt x="9390" y="99"/>
                  </a:moveTo>
                  <a:cubicBezTo>
                    <a:pt x="6440" y="1611"/>
                    <a:pt x="3582" y="3305"/>
                    <a:pt x="517" y="4588"/>
                  </a:cubicBezTo>
                  <a:cubicBezTo>
                    <a:pt x="-397" y="4954"/>
                    <a:pt x="-8" y="6443"/>
                    <a:pt x="975" y="6053"/>
                  </a:cubicBezTo>
                  <a:cubicBezTo>
                    <a:pt x="4062" y="4794"/>
                    <a:pt x="6898" y="3099"/>
                    <a:pt x="9871" y="1611"/>
                  </a:cubicBezTo>
                  <a:cubicBezTo>
                    <a:pt x="10762" y="1152"/>
                    <a:pt x="10373" y="-405"/>
                    <a:pt x="9390" y="99"/>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9" name="Freeform: Shape 2194">
              <a:extLst>
                <a:ext uri="{FF2B5EF4-FFF2-40B4-BE49-F238E27FC236}">
                  <a16:creationId xmlns:a16="http://schemas.microsoft.com/office/drawing/2014/main" id="{B6015AEF-8B0D-9239-F624-E6511D6BBF7E}"/>
                </a:ext>
              </a:extLst>
            </p:cNvPr>
            <p:cNvSpPr/>
            <p:nvPr/>
          </p:nvSpPr>
          <p:spPr>
            <a:xfrm>
              <a:off x="5441043" y="3762867"/>
              <a:ext cx="81343" cy="37172"/>
            </a:xfrm>
            <a:custGeom>
              <a:avLst/>
              <a:gdLst>
                <a:gd name="connsiteX0" fmla="*/ 79753 w 81343"/>
                <a:gd name="connsiteY0" fmla="*/ 103 h 37172"/>
                <a:gd name="connsiteX1" fmla="*/ 585 w 81343"/>
                <a:gd name="connsiteY1" fmla="*/ 35554 h 37172"/>
                <a:gd name="connsiteX2" fmla="*/ 1066 w 81343"/>
                <a:gd name="connsiteY2" fmla="*/ 37134 h 37172"/>
                <a:gd name="connsiteX3" fmla="*/ 80782 w 81343"/>
                <a:gd name="connsiteY3" fmla="*/ 2324 h 37172"/>
                <a:gd name="connsiteX4" fmla="*/ 79753 w 81343"/>
                <a:gd name="connsiteY4" fmla="*/ 126 h 3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43" h="37172">
                  <a:moveTo>
                    <a:pt x="79753" y="103"/>
                  </a:moveTo>
                  <a:cubicBezTo>
                    <a:pt x="53615" y="12882"/>
                    <a:pt x="28438" y="26623"/>
                    <a:pt x="585" y="35554"/>
                  </a:cubicBezTo>
                  <a:cubicBezTo>
                    <a:pt x="-444" y="35875"/>
                    <a:pt x="-9" y="37432"/>
                    <a:pt x="1066" y="37134"/>
                  </a:cubicBezTo>
                  <a:cubicBezTo>
                    <a:pt x="28827" y="29165"/>
                    <a:pt x="56108" y="17462"/>
                    <a:pt x="80782" y="2324"/>
                  </a:cubicBezTo>
                  <a:cubicBezTo>
                    <a:pt x="81972" y="1614"/>
                    <a:pt x="81103" y="-538"/>
                    <a:pt x="79753" y="126"/>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0" name="Freeform: Shape 2195">
              <a:extLst>
                <a:ext uri="{FF2B5EF4-FFF2-40B4-BE49-F238E27FC236}">
                  <a16:creationId xmlns:a16="http://schemas.microsoft.com/office/drawing/2014/main" id="{51001F57-78E0-EEA6-5ADC-3C079E51DC38}"/>
                </a:ext>
              </a:extLst>
            </p:cNvPr>
            <p:cNvSpPr/>
            <p:nvPr/>
          </p:nvSpPr>
          <p:spPr>
            <a:xfrm>
              <a:off x="5482852" y="3752981"/>
              <a:ext cx="33531" cy="19162"/>
            </a:xfrm>
            <a:custGeom>
              <a:avLst/>
              <a:gdLst>
                <a:gd name="connsiteX0" fmla="*/ 32090 w 33531"/>
                <a:gd name="connsiteY0" fmla="*/ 187 h 19162"/>
                <a:gd name="connsiteX1" fmla="*/ 623 w 33531"/>
                <a:gd name="connsiteY1" fmla="*/ 17294 h 19162"/>
                <a:gd name="connsiteX2" fmla="*/ 1172 w 33531"/>
                <a:gd name="connsiteY2" fmla="*/ 19081 h 19162"/>
                <a:gd name="connsiteX3" fmla="*/ 33119 w 33531"/>
                <a:gd name="connsiteY3" fmla="*/ 1744 h 19162"/>
                <a:gd name="connsiteX4" fmla="*/ 32090 w 33531"/>
                <a:gd name="connsiteY4" fmla="*/ 187 h 1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1" h="19162">
                  <a:moveTo>
                    <a:pt x="32090" y="187"/>
                  </a:moveTo>
                  <a:cubicBezTo>
                    <a:pt x="21913" y="6576"/>
                    <a:pt x="11669" y="12508"/>
                    <a:pt x="623" y="17294"/>
                  </a:cubicBezTo>
                  <a:cubicBezTo>
                    <a:pt x="-474" y="17775"/>
                    <a:pt x="-17" y="19562"/>
                    <a:pt x="1172" y="19081"/>
                  </a:cubicBezTo>
                  <a:cubicBezTo>
                    <a:pt x="12332" y="14546"/>
                    <a:pt x="23743" y="9439"/>
                    <a:pt x="33119" y="1744"/>
                  </a:cubicBezTo>
                  <a:cubicBezTo>
                    <a:pt x="34079" y="966"/>
                    <a:pt x="33210" y="-523"/>
                    <a:pt x="32090" y="1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1" name="Freeform: Shape 2196">
              <a:extLst>
                <a:ext uri="{FF2B5EF4-FFF2-40B4-BE49-F238E27FC236}">
                  <a16:creationId xmlns:a16="http://schemas.microsoft.com/office/drawing/2014/main" id="{D8466219-0333-4D70-CB99-E6C7F91AE13B}"/>
                </a:ext>
              </a:extLst>
            </p:cNvPr>
            <p:cNvSpPr/>
            <p:nvPr/>
          </p:nvSpPr>
          <p:spPr>
            <a:xfrm>
              <a:off x="5457715" y="3759480"/>
              <a:ext cx="25545" cy="9173"/>
            </a:xfrm>
            <a:custGeom>
              <a:avLst/>
              <a:gdLst>
                <a:gd name="connsiteX0" fmla="*/ 24526 w 25545"/>
                <a:gd name="connsiteY0" fmla="*/ 77 h 9173"/>
                <a:gd name="connsiteX1" fmla="*/ 469 w 25545"/>
                <a:gd name="connsiteY1" fmla="*/ 7886 h 9173"/>
                <a:gd name="connsiteX2" fmla="*/ 858 w 25545"/>
                <a:gd name="connsiteY2" fmla="*/ 9146 h 9173"/>
                <a:gd name="connsiteX3" fmla="*/ 25006 w 25545"/>
                <a:gd name="connsiteY3" fmla="*/ 1634 h 9173"/>
                <a:gd name="connsiteX4" fmla="*/ 24526 w 25545"/>
                <a:gd name="connsiteY4" fmla="*/ 77 h 9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5" h="9173">
                  <a:moveTo>
                    <a:pt x="24526" y="77"/>
                  </a:moveTo>
                  <a:cubicBezTo>
                    <a:pt x="16660" y="3214"/>
                    <a:pt x="8496" y="5253"/>
                    <a:pt x="469" y="7886"/>
                  </a:cubicBezTo>
                  <a:cubicBezTo>
                    <a:pt x="-354" y="8138"/>
                    <a:pt x="-11" y="9375"/>
                    <a:pt x="858" y="9146"/>
                  </a:cubicBezTo>
                  <a:cubicBezTo>
                    <a:pt x="9022" y="6879"/>
                    <a:pt x="17346" y="5436"/>
                    <a:pt x="25006" y="1634"/>
                  </a:cubicBezTo>
                  <a:cubicBezTo>
                    <a:pt x="25944" y="1176"/>
                    <a:pt x="25578" y="-358"/>
                    <a:pt x="24526" y="7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2" name="Freeform: Shape 2197">
              <a:extLst>
                <a:ext uri="{FF2B5EF4-FFF2-40B4-BE49-F238E27FC236}">
                  <a16:creationId xmlns:a16="http://schemas.microsoft.com/office/drawing/2014/main" id="{8C274CE7-FEB4-9C05-1528-791331BEC53A}"/>
                </a:ext>
              </a:extLst>
            </p:cNvPr>
            <p:cNvSpPr/>
            <p:nvPr/>
          </p:nvSpPr>
          <p:spPr>
            <a:xfrm>
              <a:off x="5469907" y="3746980"/>
              <a:ext cx="15689" cy="8193"/>
            </a:xfrm>
            <a:custGeom>
              <a:avLst/>
              <a:gdLst>
                <a:gd name="connsiteX0" fmla="*/ 14781 w 15689"/>
                <a:gd name="connsiteY0" fmla="*/ 96 h 8193"/>
                <a:gd name="connsiteX1" fmla="*/ 352 w 15689"/>
                <a:gd name="connsiteY1" fmla="*/ 7080 h 8193"/>
                <a:gd name="connsiteX2" fmla="*/ 672 w 15689"/>
                <a:gd name="connsiteY2" fmla="*/ 8134 h 8193"/>
                <a:gd name="connsiteX3" fmla="*/ 15422 w 15689"/>
                <a:gd name="connsiteY3" fmla="*/ 1103 h 8193"/>
                <a:gd name="connsiteX4" fmla="*/ 14781 w 15689"/>
                <a:gd name="connsiteY4" fmla="*/ 96 h 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8193">
                  <a:moveTo>
                    <a:pt x="14781" y="96"/>
                  </a:moveTo>
                  <a:cubicBezTo>
                    <a:pt x="10093" y="2706"/>
                    <a:pt x="5108" y="4630"/>
                    <a:pt x="352" y="7080"/>
                  </a:cubicBezTo>
                  <a:cubicBezTo>
                    <a:pt x="-266" y="7401"/>
                    <a:pt x="-14" y="8454"/>
                    <a:pt x="672" y="8134"/>
                  </a:cubicBezTo>
                  <a:cubicBezTo>
                    <a:pt x="5611" y="5867"/>
                    <a:pt x="11191" y="4630"/>
                    <a:pt x="15422" y="1103"/>
                  </a:cubicBezTo>
                  <a:cubicBezTo>
                    <a:pt x="16039" y="599"/>
                    <a:pt x="15490" y="-294"/>
                    <a:pt x="14781" y="96"/>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3" name="Freeform: Shape 2198">
              <a:extLst>
                <a:ext uri="{FF2B5EF4-FFF2-40B4-BE49-F238E27FC236}">
                  <a16:creationId xmlns:a16="http://schemas.microsoft.com/office/drawing/2014/main" id="{3583E9DB-7CDD-AA4B-DC24-28AA79964D64}"/>
                </a:ext>
              </a:extLst>
            </p:cNvPr>
            <p:cNvSpPr/>
            <p:nvPr/>
          </p:nvSpPr>
          <p:spPr>
            <a:xfrm>
              <a:off x="5164784" y="3978119"/>
              <a:ext cx="5231" cy="82374"/>
            </a:xfrm>
            <a:custGeom>
              <a:avLst/>
              <a:gdLst>
                <a:gd name="connsiteX0" fmla="*/ 2842 w 5231"/>
                <a:gd name="connsiteY0" fmla="*/ 1225 h 82374"/>
                <a:gd name="connsiteX1" fmla="*/ 7 w 5231"/>
                <a:gd name="connsiteY1" fmla="*/ 1591 h 82374"/>
                <a:gd name="connsiteX2" fmla="*/ 1219 w 5231"/>
                <a:gd name="connsiteY2" fmla="*/ 81358 h 82374"/>
                <a:gd name="connsiteX3" fmla="*/ 3505 w 5231"/>
                <a:gd name="connsiteY3" fmla="*/ 81381 h 82374"/>
                <a:gd name="connsiteX4" fmla="*/ 2842 w 5231"/>
                <a:gd name="connsiteY4" fmla="*/ 1248 h 82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1" h="82374">
                  <a:moveTo>
                    <a:pt x="2842" y="1225"/>
                  </a:moveTo>
                  <a:cubicBezTo>
                    <a:pt x="2614" y="-676"/>
                    <a:pt x="-153" y="-218"/>
                    <a:pt x="7" y="1591"/>
                  </a:cubicBezTo>
                  <a:cubicBezTo>
                    <a:pt x="2271" y="28157"/>
                    <a:pt x="-1114" y="54884"/>
                    <a:pt x="1219" y="81358"/>
                  </a:cubicBezTo>
                  <a:cubicBezTo>
                    <a:pt x="1333" y="82709"/>
                    <a:pt x="3391" y="82709"/>
                    <a:pt x="3505" y="81381"/>
                  </a:cubicBezTo>
                  <a:cubicBezTo>
                    <a:pt x="5929" y="55067"/>
                    <a:pt x="5883" y="27493"/>
                    <a:pt x="2842" y="1248"/>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4" name="Freeform: Shape 2199">
              <a:extLst>
                <a:ext uri="{FF2B5EF4-FFF2-40B4-BE49-F238E27FC236}">
                  <a16:creationId xmlns:a16="http://schemas.microsoft.com/office/drawing/2014/main" id="{5E133C5C-3D56-9725-0BBE-208DE589FF40}"/>
                </a:ext>
              </a:extLst>
            </p:cNvPr>
            <p:cNvSpPr/>
            <p:nvPr/>
          </p:nvSpPr>
          <p:spPr>
            <a:xfrm>
              <a:off x="5376908" y="4102844"/>
              <a:ext cx="4020" cy="31703"/>
            </a:xfrm>
            <a:custGeom>
              <a:avLst/>
              <a:gdLst>
                <a:gd name="connsiteX0" fmla="*/ 2885 w 4020"/>
                <a:gd name="connsiteY0" fmla="*/ 603 h 31703"/>
                <a:gd name="connsiteX1" fmla="*/ 1101 w 4020"/>
                <a:gd name="connsiteY1" fmla="*/ 787 h 31703"/>
                <a:gd name="connsiteX2" fmla="*/ 850 w 4020"/>
                <a:gd name="connsiteY2" fmla="*/ 30696 h 31703"/>
                <a:gd name="connsiteX3" fmla="*/ 3182 w 4020"/>
                <a:gd name="connsiteY3" fmla="*/ 30421 h 31703"/>
                <a:gd name="connsiteX4" fmla="*/ 2908 w 4020"/>
                <a:gd name="connsiteY4" fmla="*/ 603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0" h="31703">
                  <a:moveTo>
                    <a:pt x="2885" y="603"/>
                  </a:moveTo>
                  <a:cubicBezTo>
                    <a:pt x="2679" y="-404"/>
                    <a:pt x="1262" y="-15"/>
                    <a:pt x="1101" y="787"/>
                  </a:cubicBezTo>
                  <a:cubicBezTo>
                    <a:pt x="-659" y="10336"/>
                    <a:pt x="27" y="21078"/>
                    <a:pt x="850" y="30696"/>
                  </a:cubicBezTo>
                  <a:cubicBezTo>
                    <a:pt x="987" y="32322"/>
                    <a:pt x="3068" y="31795"/>
                    <a:pt x="3182" y="30421"/>
                  </a:cubicBezTo>
                  <a:cubicBezTo>
                    <a:pt x="3983" y="20826"/>
                    <a:pt x="4692" y="10062"/>
                    <a:pt x="2908" y="60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5" name="Freeform: Shape 2200">
              <a:extLst>
                <a:ext uri="{FF2B5EF4-FFF2-40B4-BE49-F238E27FC236}">
                  <a16:creationId xmlns:a16="http://schemas.microsoft.com/office/drawing/2014/main" id="{90DC78D1-9450-EC0B-3CE3-9A40726DE471}"/>
                </a:ext>
              </a:extLst>
            </p:cNvPr>
            <p:cNvSpPr/>
            <p:nvPr/>
          </p:nvSpPr>
          <p:spPr>
            <a:xfrm>
              <a:off x="5162748" y="3438362"/>
              <a:ext cx="23682" cy="49902"/>
            </a:xfrm>
            <a:custGeom>
              <a:avLst/>
              <a:gdLst>
                <a:gd name="connsiteX0" fmla="*/ 11556 w 23682"/>
                <a:gd name="connsiteY0" fmla="*/ 49903 h 49902"/>
                <a:gd name="connsiteX1" fmla="*/ 11488 w 23682"/>
                <a:gd name="connsiteY1" fmla="*/ 49903 h 49902"/>
                <a:gd name="connsiteX2" fmla="*/ 3027 w 23682"/>
                <a:gd name="connsiteY2" fmla="*/ 42185 h 49902"/>
                <a:gd name="connsiteX3" fmla="*/ 8 w 23682"/>
                <a:gd name="connsiteY3" fmla="*/ 24780 h 49902"/>
                <a:gd name="connsiteX4" fmla="*/ 12105 w 23682"/>
                <a:gd name="connsiteY4" fmla="*/ 0 h 49902"/>
                <a:gd name="connsiteX5" fmla="*/ 23676 w 23682"/>
                <a:gd name="connsiteY5" fmla="*/ 25146 h 49902"/>
                <a:gd name="connsiteX6" fmla="*/ 11556 w 23682"/>
                <a:gd name="connsiteY6" fmla="*/ 49903 h 49902"/>
                <a:gd name="connsiteX7" fmla="*/ 12151 w 23682"/>
                <a:gd name="connsiteY7" fmla="*/ 1924 h 49902"/>
                <a:gd name="connsiteX8" fmla="*/ 1883 w 23682"/>
                <a:gd name="connsiteY8" fmla="*/ 24825 h 49902"/>
                <a:gd name="connsiteX9" fmla="*/ 4742 w 23682"/>
                <a:gd name="connsiteY9" fmla="*/ 41429 h 49902"/>
                <a:gd name="connsiteX10" fmla="*/ 11488 w 23682"/>
                <a:gd name="connsiteY10" fmla="*/ 48002 h 49902"/>
                <a:gd name="connsiteX11" fmla="*/ 11533 w 23682"/>
                <a:gd name="connsiteY11" fmla="*/ 48964 h 49902"/>
                <a:gd name="connsiteX12" fmla="*/ 11533 w 23682"/>
                <a:gd name="connsiteY12" fmla="*/ 48002 h 49902"/>
                <a:gd name="connsiteX13" fmla="*/ 21732 w 23682"/>
                <a:gd name="connsiteY13" fmla="*/ 25123 h 49902"/>
                <a:gd name="connsiteX14" fmla="*/ 12151 w 23682"/>
                <a:gd name="connsiteY14" fmla="*/ 1924 h 4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82" h="49902">
                  <a:moveTo>
                    <a:pt x="11556" y="49903"/>
                  </a:moveTo>
                  <a:lnTo>
                    <a:pt x="11488" y="49903"/>
                  </a:lnTo>
                  <a:cubicBezTo>
                    <a:pt x="8195" y="49857"/>
                    <a:pt x="5176" y="47132"/>
                    <a:pt x="3027" y="42185"/>
                  </a:cubicBezTo>
                  <a:cubicBezTo>
                    <a:pt x="991" y="37513"/>
                    <a:pt x="-106" y="31307"/>
                    <a:pt x="8" y="24780"/>
                  </a:cubicBezTo>
                  <a:cubicBezTo>
                    <a:pt x="214" y="10878"/>
                    <a:pt x="5519" y="0"/>
                    <a:pt x="12105" y="0"/>
                  </a:cubicBezTo>
                  <a:cubicBezTo>
                    <a:pt x="18828" y="92"/>
                    <a:pt x="23882" y="11130"/>
                    <a:pt x="23676" y="25146"/>
                  </a:cubicBezTo>
                  <a:cubicBezTo>
                    <a:pt x="23470" y="39025"/>
                    <a:pt x="18165" y="49903"/>
                    <a:pt x="11556" y="49903"/>
                  </a:cubicBezTo>
                  <a:close/>
                  <a:moveTo>
                    <a:pt x="12151" y="1924"/>
                  </a:moveTo>
                  <a:cubicBezTo>
                    <a:pt x="6731" y="1924"/>
                    <a:pt x="2066" y="12413"/>
                    <a:pt x="1883" y="24825"/>
                  </a:cubicBezTo>
                  <a:cubicBezTo>
                    <a:pt x="1792" y="31100"/>
                    <a:pt x="2821" y="36986"/>
                    <a:pt x="4742" y="41429"/>
                  </a:cubicBezTo>
                  <a:cubicBezTo>
                    <a:pt x="6571" y="45574"/>
                    <a:pt x="8995" y="47979"/>
                    <a:pt x="11488" y="48002"/>
                  </a:cubicBezTo>
                  <a:lnTo>
                    <a:pt x="11533" y="48964"/>
                  </a:lnTo>
                  <a:lnTo>
                    <a:pt x="11533" y="48002"/>
                  </a:lnTo>
                  <a:cubicBezTo>
                    <a:pt x="16884" y="48002"/>
                    <a:pt x="21572" y="37536"/>
                    <a:pt x="21732" y="25123"/>
                  </a:cubicBezTo>
                  <a:cubicBezTo>
                    <a:pt x="21915" y="12619"/>
                    <a:pt x="17525" y="2016"/>
                    <a:pt x="12151" y="1924"/>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6" name="Freeform: Shape 2201">
              <a:extLst>
                <a:ext uri="{FF2B5EF4-FFF2-40B4-BE49-F238E27FC236}">
                  <a16:creationId xmlns:a16="http://schemas.microsoft.com/office/drawing/2014/main" id="{7BBF2013-519D-99A3-3771-773C47C1B91E}"/>
                </a:ext>
              </a:extLst>
            </p:cNvPr>
            <p:cNvSpPr/>
            <p:nvPr/>
          </p:nvSpPr>
          <p:spPr>
            <a:xfrm>
              <a:off x="5173621" y="3380993"/>
              <a:ext cx="28673" cy="44726"/>
            </a:xfrm>
            <a:custGeom>
              <a:avLst/>
              <a:gdLst>
                <a:gd name="connsiteX0" fmla="*/ 7041 w 28673"/>
                <a:gd name="connsiteY0" fmla="*/ 44727 h 44726"/>
                <a:gd name="connsiteX1" fmla="*/ 4548 w 28673"/>
                <a:gd name="connsiteY1" fmla="*/ 44200 h 44726"/>
                <a:gd name="connsiteX2" fmla="*/ 3953 w 28673"/>
                <a:gd name="connsiteY2" fmla="*/ 17657 h 44726"/>
                <a:gd name="connsiteX3" fmla="*/ 21630 w 28673"/>
                <a:gd name="connsiteY3" fmla="*/ 0 h 44726"/>
                <a:gd name="connsiteX4" fmla="*/ 24123 w 28673"/>
                <a:gd name="connsiteY4" fmla="*/ 527 h 44726"/>
                <a:gd name="connsiteX5" fmla="*/ 28674 w 28673"/>
                <a:gd name="connsiteY5" fmla="*/ 10558 h 44726"/>
                <a:gd name="connsiteX6" fmla="*/ 24740 w 28673"/>
                <a:gd name="connsiteY6" fmla="*/ 27047 h 44726"/>
                <a:gd name="connsiteX7" fmla="*/ 7063 w 28673"/>
                <a:gd name="connsiteY7" fmla="*/ 44727 h 44726"/>
                <a:gd name="connsiteX8" fmla="*/ 21607 w 28673"/>
                <a:gd name="connsiteY8" fmla="*/ 1901 h 44726"/>
                <a:gd name="connsiteX9" fmla="*/ 5668 w 28673"/>
                <a:gd name="connsiteY9" fmla="*/ 18459 h 44726"/>
                <a:gd name="connsiteX10" fmla="*/ 5303 w 28673"/>
                <a:gd name="connsiteY10" fmla="*/ 42460 h 44726"/>
                <a:gd name="connsiteX11" fmla="*/ 7018 w 28673"/>
                <a:gd name="connsiteY11" fmla="*/ 42826 h 44726"/>
                <a:gd name="connsiteX12" fmla="*/ 22957 w 28673"/>
                <a:gd name="connsiteY12" fmla="*/ 26291 h 44726"/>
                <a:gd name="connsiteX13" fmla="*/ 26730 w 28673"/>
                <a:gd name="connsiteY13" fmla="*/ 10580 h 44726"/>
                <a:gd name="connsiteX14" fmla="*/ 23322 w 28673"/>
                <a:gd name="connsiteY14" fmla="*/ 2267 h 44726"/>
                <a:gd name="connsiteX15" fmla="*/ 21607 w 28673"/>
                <a:gd name="connsiteY15" fmla="*/ 1924 h 4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3" h="44726">
                  <a:moveTo>
                    <a:pt x="7041" y="44727"/>
                  </a:moveTo>
                  <a:cubicBezTo>
                    <a:pt x="6149" y="44727"/>
                    <a:pt x="5303" y="44543"/>
                    <a:pt x="4548" y="44200"/>
                  </a:cubicBezTo>
                  <a:cubicBezTo>
                    <a:pt x="-1283" y="41589"/>
                    <a:pt x="-1535" y="29910"/>
                    <a:pt x="3953" y="17657"/>
                  </a:cubicBezTo>
                  <a:cubicBezTo>
                    <a:pt x="8619" y="7260"/>
                    <a:pt x="15890" y="0"/>
                    <a:pt x="21630" y="0"/>
                  </a:cubicBezTo>
                  <a:cubicBezTo>
                    <a:pt x="22522" y="0"/>
                    <a:pt x="23368" y="183"/>
                    <a:pt x="24123" y="527"/>
                  </a:cubicBezTo>
                  <a:cubicBezTo>
                    <a:pt x="27027" y="1832"/>
                    <a:pt x="28628" y="5382"/>
                    <a:pt x="28674" y="10558"/>
                  </a:cubicBezTo>
                  <a:cubicBezTo>
                    <a:pt x="28696" y="15459"/>
                    <a:pt x="27301" y="21321"/>
                    <a:pt x="24740" y="27047"/>
                  </a:cubicBezTo>
                  <a:cubicBezTo>
                    <a:pt x="20075" y="37444"/>
                    <a:pt x="12826" y="44727"/>
                    <a:pt x="7063" y="44727"/>
                  </a:cubicBezTo>
                  <a:close/>
                  <a:moveTo>
                    <a:pt x="21607" y="1901"/>
                  </a:moveTo>
                  <a:cubicBezTo>
                    <a:pt x="16668" y="1901"/>
                    <a:pt x="9968" y="8863"/>
                    <a:pt x="5668" y="18459"/>
                  </a:cubicBezTo>
                  <a:cubicBezTo>
                    <a:pt x="798" y="29360"/>
                    <a:pt x="638" y="40353"/>
                    <a:pt x="5303" y="42460"/>
                  </a:cubicBezTo>
                  <a:cubicBezTo>
                    <a:pt x="5829" y="42689"/>
                    <a:pt x="6423" y="42826"/>
                    <a:pt x="7018" y="42826"/>
                  </a:cubicBezTo>
                  <a:cubicBezTo>
                    <a:pt x="11957" y="42826"/>
                    <a:pt x="18658" y="35864"/>
                    <a:pt x="22957" y="26291"/>
                  </a:cubicBezTo>
                  <a:cubicBezTo>
                    <a:pt x="25426" y="20794"/>
                    <a:pt x="26753" y="15229"/>
                    <a:pt x="26730" y="10580"/>
                  </a:cubicBezTo>
                  <a:cubicBezTo>
                    <a:pt x="26730" y="6275"/>
                    <a:pt x="25449" y="3252"/>
                    <a:pt x="23322" y="2267"/>
                  </a:cubicBezTo>
                  <a:cubicBezTo>
                    <a:pt x="22797" y="2015"/>
                    <a:pt x="22225" y="1924"/>
                    <a:pt x="21607" y="1924"/>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7" name="Freeform: Shape 2202">
              <a:extLst>
                <a:ext uri="{FF2B5EF4-FFF2-40B4-BE49-F238E27FC236}">
                  <a16:creationId xmlns:a16="http://schemas.microsoft.com/office/drawing/2014/main" id="{36A17E6C-D0C0-10EA-6D7C-566FA3CEC71B}"/>
                </a:ext>
              </a:extLst>
            </p:cNvPr>
            <p:cNvSpPr/>
            <p:nvPr/>
          </p:nvSpPr>
          <p:spPr>
            <a:xfrm>
              <a:off x="5213033" y="3304685"/>
              <a:ext cx="53159" cy="46604"/>
            </a:xfrm>
            <a:custGeom>
              <a:avLst/>
              <a:gdLst>
                <a:gd name="connsiteX0" fmla="*/ 9979 w 53159"/>
                <a:gd name="connsiteY0" fmla="*/ 46605 h 46604"/>
                <a:gd name="connsiteX1" fmla="*/ 1792 w 53159"/>
                <a:gd name="connsiteY1" fmla="*/ 43330 h 46604"/>
                <a:gd name="connsiteX2" fmla="*/ 17160 w 53159"/>
                <a:gd name="connsiteY2" fmla="*/ 11542 h 46604"/>
                <a:gd name="connsiteX3" fmla="*/ 43183 w 53159"/>
                <a:gd name="connsiteY3" fmla="*/ 0 h 46604"/>
                <a:gd name="connsiteX4" fmla="*/ 51370 w 53159"/>
                <a:gd name="connsiteY4" fmla="*/ 3252 h 46604"/>
                <a:gd name="connsiteX5" fmla="*/ 50684 w 53159"/>
                <a:gd name="connsiteY5" fmla="*/ 17749 h 46604"/>
                <a:gd name="connsiteX6" fmla="*/ 36003 w 53159"/>
                <a:gd name="connsiteY6" fmla="*/ 35039 h 46604"/>
                <a:gd name="connsiteX7" fmla="*/ 9979 w 53159"/>
                <a:gd name="connsiteY7" fmla="*/ 46605 h 46604"/>
                <a:gd name="connsiteX8" fmla="*/ 43183 w 53159"/>
                <a:gd name="connsiteY8" fmla="*/ 1924 h 46604"/>
                <a:gd name="connsiteX9" fmla="*/ 18372 w 53159"/>
                <a:gd name="connsiteY9" fmla="*/ 13054 h 46604"/>
                <a:gd name="connsiteX10" fmla="*/ 3279 w 53159"/>
                <a:gd name="connsiteY10" fmla="*/ 42139 h 46604"/>
                <a:gd name="connsiteX11" fmla="*/ 9979 w 53159"/>
                <a:gd name="connsiteY11" fmla="*/ 44681 h 46604"/>
                <a:gd name="connsiteX12" fmla="*/ 34791 w 53159"/>
                <a:gd name="connsiteY12" fmla="*/ 33551 h 46604"/>
                <a:gd name="connsiteX13" fmla="*/ 48969 w 53159"/>
                <a:gd name="connsiteY13" fmla="*/ 16901 h 46604"/>
                <a:gd name="connsiteX14" fmla="*/ 49883 w 53159"/>
                <a:gd name="connsiteY14" fmla="*/ 4466 h 46604"/>
                <a:gd name="connsiteX15" fmla="*/ 43183 w 53159"/>
                <a:gd name="connsiteY15" fmla="*/ 1901 h 4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59" h="46604">
                  <a:moveTo>
                    <a:pt x="9979" y="46605"/>
                  </a:moveTo>
                  <a:cubicBezTo>
                    <a:pt x="6343" y="46605"/>
                    <a:pt x="3508" y="45460"/>
                    <a:pt x="1792" y="43330"/>
                  </a:cubicBezTo>
                  <a:cubicBezTo>
                    <a:pt x="-3490" y="36757"/>
                    <a:pt x="3279" y="22787"/>
                    <a:pt x="17160" y="11542"/>
                  </a:cubicBezTo>
                  <a:cubicBezTo>
                    <a:pt x="25986" y="4420"/>
                    <a:pt x="35957" y="0"/>
                    <a:pt x="43183" y="0"/>
                  </a:cubicBezTo>
                  <a:cubicBezTo>
                    <a:pt x="46842" y="0"/>
                    <a:pt x="49678" y="1122"/>
                    <a:pt x="51370" y="3252"/>
                  </a:cubicBezTo>
                  <a:cubicBezTo>
                    <a:pt x="53977" y="6504"/>
                    <a:pt x="53725" y="11657"/>
                    <a:pt x="50684" y="17749"/>
                  </a:cubicBezTo>
                  <a:cubicBezTo>
                    <a:pt x="47734" y="23611"/>
                    <a:pt x="42543" y="29772"/>
                    <a:pt x="36003" y="35039"/>
                  </a:cubicBezTo>
                  <a:cubicBezTo>
                    <a:pt x="27199" y="42162"/>
                    <a:pt x="17228" y="46605"/>
                    <a:pt x="9979" y="46605"/>
                  </a:cubicBezTo>
                  <a:close/>
                  <a:moveTo>
                    <a:pt x="43183" y="1924"/>
                  </a:moveTo>
                  <a:cubicBezTo>
                    <a:pt x="36369" y="1924"/>
                    <a:pt x="26856" y="6184"/>
                    <a:pt x="18372" y="13054"/>
                  </a:cubicBezTo>
                  <a:cubicBezTo>
                    <a:pt x="5749" y="23268"/>
                    <a:pt x="-1180" y="36574"/>
                    <a:pt x="3279" y="42139"/>
                  </a:cubicBezTo>
                  <a:cubicBezTo>
                    <a:pt x="4605" y="43811"/>
                    <a:pt x="6938" y="44681"/>
                    <a:pt x="9979" y="44681"/>
                  </a:cubicBezTo>
                  <a:cubicBezTo>
                    <a:pt x="16794" y="44681"/>
                    <a:pt x="26307" y="40421"/>
                    <a:pt x="34791" y="33551"/>
                  </a:cubicBezTo>
                  <a:cubicBezTo>
                    <a:pt x="41125" y="28444"/>
                    <a:pt x="46156" y="22535"/>
                    <a:pt x="48969" y="16901"/>
                  </a:cubicBezTo>
                  <a:cubicBezTo>
                    <a:pt x="51644" y="11588"/>
                    <a:pt x="51964" y="7054"/>
                    <a:pt x="49883" y="4466"/>
                  </a:cubicBezTo>
                  <a:cubicBezTo>
                    <a:pt x="48557" y="2794"/>
                    <a:pt x="46247" y="1901"/>
                    <a:pt x="43183" y="1901"/>
                  </a:cubicBezTo>
                  <a:close/>
                </a:path>
              </a:pathLst>
            </a:custGeom>
            <a:solidFill>
              <a:srgbClr val="001C3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8" name="Freeform: Shape 2203">
              <a:extLst>
                <a:ext uri="{FF2B5EF4-FFF2-40B4-BE49-F238E27FC236}">
                  <a16:creationId xmlns:a16="http://schemas.microsoft.com/office/drawing/2014/main" id="{0A06B9CD-3330-C39B-F839-D7EC45E5274F}"/>
                </a:ext>
              </a:extLst>
            </p:cNvPr>
            <p:cNvSpPr/>
            <p:nvPr/>
          </p:nvSpPr>
          <p:spPr>
            <a:xfrm>
              <a:off x="5179365" y="3387700"/>
              <a:ext cx="17868" cy="30764"/>
            </a:xfrm>
            <a:custGeom>
              <a:avLst/>
              <a:gdLst>
                <a:gd name="connsiteX0" fmla="*/ 14720 w 17868"/>
                <a:gd name="connsiteY0" fmla="*/ 18004 h 30764"/>
                <a:gd name="connsiteX1" fmla="*/ 2142 w 17868"/>
                <a:gd name="connsiteY1" fmla="*/ 30531 h 30764"/>
                <a:gd name="connsiteX2" fmla="*/ 3126 w 17868"/>
                <a:gd name="connsiteY2" fmla="*/ 12760 h 30764"/>
                <a:gd name="connsiteX3" fmla="*/ 15726 w 17868"/>
                <a:gd name="connsiteY3" fmla="*/ 233 h 30764"/>
                <a:gd name="connsiteX4" fmla="*/ 14743 w 17868"/>
                <a:gd name="connsiteY4" fmla="*/ 18004 h 3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 h="30764">
                  <a:moveTo>
                    <a:pt x="14720" y="18004"/>
                  </a:moveTo>
                  <a:cubicBezTo>
                    <a:pt x="10969" y="26386"/>
                    <a:pt x="5321" y="31997"/>
                    <a:pt x="2142" y="30531"/>
                  </a:cubicBezTo>
                  <a:cubicBezTo>
                    <a:pt x="-1059" y="29089"/>
                    <a:pt x="-624" y="21119"/>
                    <a:pt x="3126" y="12760"/>
                  </a:cubicBezTo>
                  <a:cubicBezTo>
                    <a:pt x="6876" y="4378"/>
                    <a:pt x="12524" y="-1233"/>
                    <a:pt x="15726" y="233"/>
                  </a:cubicBezTo>
                  <a:cubicBezTo>
                    <a:pt x="18927" y="1676"/>
                    <a:pt x="18493" y="9622"/>
                    <a:pt x="14743" y="18004"/>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9" name="Freeform: Shape 2204">
              <a:extLst>
                <a:ext uri="{FF2B5EF4-FFF2-40B4-BE49-F238E27FC236}">
                  <a16:creationId xmlns:a16="http://schemas.microsoft.com/office/drawing/2014/main" id="{ADB2017A-712A-0719-16FF-62BBEB88F506}"/>
                </a:ext>
              </a:extLst>
            </p:cNvPr>
            <p:cNvSpPr/>
            <p:nvPr/>
          </p:nvSpPr>
          <p:spPr>
            <a:xfrm>
              <a:off x="5168262" y="3445690"/>
              <a:ext cx="13290" cy="34673"/>
            </a:xfrm>
            <a:custGeom>
              <a:avLst/>
              <a:gdLst>
                <a:gd name="connsiteX0" fmla="*/ 13291 w 13290"/>
                <a:gd name="connsiteY0" fmla="*/ 17428 h 34673"/>
                <a:gd name="connsiteX1" fmla="*/ 6408 w 13290"/>
                <a:gd name="connsiteY1" fmla="*/ 34673 h 34673"/>
                <a:gd name="connsiteX2" fmla="*/ 5 w 13290"/>
                <a:gd name="connsiteY2" fmla="*/ 17245 h 34673"/>
                <a:gd name="connsiteX3" fmla="*/ 6888 w 13290"/>
                <a:gd name="connsiteY3" fmla="*/ 0 h 34673"/>
                <a:gd name="connsiteX4" fmla="*/ 13268 w 13290"/>
                <a:gd name="connsiteY4" fmla="*/ 17428 h 34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0" h="34673">
                  <a:moveTo>
                    <a:pt x="13291" y="17428"/>
                  </a:moveTo>
                  <a:cubicBezTo>
                    <a:pt x="13154" y="27001"/>
                    <a:pt x="10067" y="34719"/>
                    <a:pt x="6408" y="34673"/>
                  </a:cubicBezTo>
                  <a:cubicBezTo>
                    <a:pt x="2749" y="34605"/>
                    <a:pt x="-132" y="26818"/>
                    <a:pt x="5" y="17245"/>
                  </a:cubicBezTo>
                  <a:cubicBezTo>
                    <a:pt x="142" y="7672"/>
                    <a:pt x="3229" y="-46"/>
                    <a:pt x="6888" y="0"/>
                  </a:cubicBezTo>
                  <a:cubicBezTo>
                    <a:pt x="10547" y="46"/>
                    <a:pt x="13405" y="7856"/>
                    <a:pt x="13268" y="17428"/>
                  </a:cubicBezTo>
                  <a:close/>
                </a:path>
              </a:pathLst>
            </a:custGeom>
            <a:solidFill>
              <a:srgbClr val="000E1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0" name="Freeform: Shape 2205">
              <a:extLst>
                <a:ext uri="{FF2B5EF4-FFF2-40B4-BE49-F238E27FC236}">
                  <a16:creationId xmlns:a16="http://schemas.microsoft.com/office/drawing/2014/main" id="{49F322FF-5341-FB88-7662-31AEF1CFB51E}"/>
                </a:ext>
              </a:extLst>
            </p:cNvPr>
            <p:cNvSpPr/>
            <p:nvPr/>
          </p:nvSpPr>
          <p:spPr>
            <a:xfrm>
              <a:off x="5087475" y="3727884"/>
              <a:ext cx="23416" cy="51665"/>
            </a:xfrm>
            <a:custGeom>
              <a:avLst/>
              <a:gdLst>
                <a:gd name="connsiteX0" fmla="*/ 23417 w 23416"/>
                <a:gd name="connsiteY0" fmla="*/ 25833 h 51665"/>
                <a:gd name="connsiteX1" fmla="*/ 11708 w 23416"/>
                <a:gd name="connsiteY1" fmla="*/ 51666 h 51665"/>
                <a:gd name="connsiteX2" fmla="*/ 0 w 23416"/>
                <a:gd name="connsiteY2" fmla="*/ 25833 h 51665"/>
                <a:gd name="connsiteX3" fmla="*/ 11708 w 23416"/>
                <a:gd name="connsiteY3" fmla="*/ 0 h 51665"/>
                <a:gd name="connsiteX4" fmla="*/ 23417 w 23416"/>
                <a:gd name="connsiteY4" fmla="*/ 25833 h 5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16" h="51665">
                  <a:moveTo>
                    <a:pt x="23417" y="25833"/>
                  </a:moveTo>
                  <a:cubicBezTo>
                    <a:pt x="23417" y="40101"/>
                    <a:pt x="18180" y="51666"/>
                    <a:pt x="11708" y="51666"/>
                  </a:cubicBezTo>
                  <a:cubicBezTo>
                    <a:pt x="5237" y="51666"/>
                    <a:pt x="0" y="40101"/>
                    <a:pt x="0" y="25833"/>
                  </a:cubicBezTo>
                  <a:cubicBezTo>
                    <a:pt x="0" y="11565"/>
                    <a:pt x="5237" y="0"/>
                    <a:pt x="11708" y="0"/>
                  </a:cubicBezTo>
                  <a:cubicBezTo>
                    <a:pt x="18180" y="0"/>
                    <a:pt x="23417" y="11565"/>
                    <a:pt x="23417" y="2583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1" name="Freeform: Shape 2206">
              <a:extLst>
                <a:ext uri="{FF2B5EF4-FFF2-40B4-BE49-F238E27FC236}">
                  <a16:creationId xmlns:a16="http://schemas.microsoft.com/office/drawing/2014/main" id="{5CBA566A-0B33-3E48-1985-B9FC5898C032}"/>
                </a:ext>
              </a:extLst>
            </p:cNvPr>
            <p:cNvSpPr/>
            <p:nvPr/>
          </p:nvSpPr>
          <p:spPr>
            <a:xfrm>
              <a:off x="5081180" y="3640061"/>
              <a:ext cx="25800" cy="50488"/>
            </a:xfrm>
            <a:custGeom>
              <a:avLst/>
              <a:gdLst>
                <a:gd name="connsiteX0" fmla="*/ 24292 w 25800"/>
                <a:gd name="connsiteY0" fmla="*/ 28050 h 50488"/>
                <a:gd name="connsiteX1" fmla="*/ 6821 w 25800"/>
                <a:gd name="connsiteY1" fmla="*/ 50333 h 50488"/>
                <a:gd name="connsiteX2" fmla="*/ 1516 w 25800"/>
                <a:gd name="connsiteY2" fmla="*/ 22462 h 50488"/>
                <a:gd name="connsiteX3" fmla="*/ 18987 w 25800"/>
                <a:gd name="connsiteY3" fmla="*/ 156 h 50488"/>
                <a:gd name="connsiteX4" fmla="*/ 24270 w 25800"/>
                <a:gd name="connsiteY4" fmla="*/ 28050 h 50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00" h="50488">
                  <a:moveTo>
                    <a:pt x="24292" y="28050"/>
                  </a:moveTo>
                  <a:cubicBezTo>
                    <a:pt x="20931" y="41882"/>
                    <a:pt x="13110" y="51867"/>
                    <a:pt x="6821" y="50333"/>
                  </a:cubicBezTo>
                  <a:cubicBezTo>
                    <a:pt x="533" y="48799"/>
                    <a:pt x="-1823" y="36317"/>
                    <a:pt x="1516" y="22462"/>
                  </a:cubicBezTo>
                  <a:cubicBezTo>
                    <a:pt x="4877" y="8606"/>
                    <a:pt x="12698" y="-1379"/>
                    <a:pt x="18987" y="156"/>
                  </a:cubicBezTo>
                  <a:cubicBezTo>
                    <a:pt x="25275" y="1713"/>
                    <a:pt x="27631" y="14171"/>
                    <a:pt x="24270" y="28050"/>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2" name="Freeform: Shape 2207">
              <a:extLst>
                <a:ext uri="{FF2B5EF4-FFF2-40B4-BE49-F238E27FC236}">
                  <a16:creationId xmlns:a16="http://schemas.microsoft.com/office/drawing/2014/main" id="{57BE24A5-419E-2D08-B4BC-159777FC2867}"/>
                </a:ext>
              </a:extLst>
            </p:cNvPr>
            <p:cNvSpPr/>
            <p:nvPr/>
          </p:nvSpPr>
          <p:spPr>
            <a:xfrm>
              <a:off x="5086515" y="3726945"/>
              <a:ext cx="25337" cy="53543"/>
            </a:xfrm>
            <a:custGeom>
              <a:avLst/>
              <a:gdLst>
                <a:gd name="connsiteX0" fmla="*/ 12669 w 25337"/>
                <a:gd name="connsiteY0" fmla="*/ 53544 h 53543"/>
                <a:gd name="connsiteX1" fmla="*/ 0 w 25337"/>
                <a:gd name="connsiteY1" fmla="*/ 26772 h 53543"/>
                <a:gd name="connsiteX2" fmla="*/ 12669 w 25337"/>
                <a:gd name="connsiteY2" fmla="*/ 0 h 53543"/>
                <a:gd name="connsiteX3" fmla="*/ 25338 w 25337"/>
                <a:gd name="connsiteY3" fmla="*/ 26772 h 53543"/>
                <a:gd name="connsiteX4" fmla="*/ 12669 w 25337"/>
                <a:gd name="connsiteY4" fmla="*/ 53544 h 53543"/>
                <a:gd name="connsiteX5" fmla="*/ 12669 w 25337"/>
                <a:gd name="connsiteY5" fmla="*/ 1901 h 53543"/>
                <a:gd name="connsiteX6" fmla="*/ 1898 w 25337"/>
                <a:gd name="connsiteY6" fmla="*/ 26772 h 53543"/>
                <a:gd name="connsiteX7" fmla="*/ 12669 w 25337"/>
                <a:gd name="connsiteY7" fmla="*/ 51643 h 53543"/>
                <a:gd name="connsiteX8" fmla="*/ 23417 w 25337"/>
                <a:gd name="connsiteY8" fmla="*/ 26772 h 53543"/>
                <a:gd name="connsiteX9" fmla="*/ 12669 w 25337"/>
                <a:gd name="connsiteY9" fmla="*/ 1901 h 5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37" h="53543">
                  <a:moveTo>
                    <a:pt x="12669" y="53544"/>
                  </a:moveTo>
                  <a:cubicBezTo>
                    <a:pt x="5557" y="53544"/>
                    <a:pt x="0" y="41795"/>
                    <a:pt x="0" y="26772"/>
                  </a:cubicBezTo>
                  <a:cubicBezTo>
                    <a:pt x="0" y="11749"/>
                    <a:pt x="5557" y="0"/>
                    <a:pt x="12669" y="0"/>
                  </a:cubicBezTo>
                  <a:cubicBezTo>
                    <a:pt x="19781" y="0"/>
                    <a:pt x="25338" y="11771"/>
                    <a:pt x="25338" y="26772"/>
                  </a:cubicBezTo>
                  <a:cubicBezTo>
                    <a:pt x="25338" y="41772"/>
                    <a:pt x="19781" y="53544"/>
                    <a:pt x="12669" y="53544"/>
                  </a:cubicBezTo>
                  <a:close/>
                  <a:moveTo>
                    <a:pt x="12669" y="1901"/>
                  </a:moveTo>
                  <a:cubicBezTo>
                    <a:pt x="6837" y="1901"/>
                    <a:pt x="1898" y="13283"/>
                    <a:pt x="1898" y="26772"/>
                  </a:cubicBezTo>
                  <a:cubicBezTo>
                    <a:pt x="1898" y="40261"/>
                    <a:pt x="6837" y="51643"/>
                    <a:pt x="12669" y="51643"/>
                  </a:cubicBezTo>
                  <a:cubicBezTo>
                    <a:pt x="18500" y="51643"/>
                    <a:pt x="23417" y="40261"/>
                    <a:pt x="23417" y="26772"/>
                  </a:cubicBezTo>
                  <a:cubicBezTo>
                    <a:pt x="23417" y="13283"/>
                    <a:pt x="18500" y="1901"/>
                    <a:pt x="12669"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3" name="Freeform: Shape 2208">
              <a:extLst>
                <a:ext uri="{FF2B5EF4-FFF2-40B4-BE49-F238E27FC236}">
                  <a16:creationId xmlns:a16="http://schemas.microsoft.com/office/drawing/2014/main" id="{BE24FB17-BFC4-E5C9-821F-24EE50CB507A}"/>
                </a:ext>
              </a:extLst>
            </p:cNvPr>
            <p:cNvSpPr/>
            <p:nvPr/>
          </p:nvSpPr>
          <p:spPr>
            <a:xfrm>
              <a:off x="5092117" y="3735075"/>
              <a:ext cx="14292" cy="37260"/>
            </a:xfrm>
            <a:custGeom>
              <a:avLst/>
              <a:gdLst>
                <a:gd name="connsiteX0" fmla="*/ 14292 w 14292"/>
                <a:gd name="connsiteY0" fmla="*/ 18642 h 37260"/>
                <a:gd name="connsiteX1" fmla="*/ 7135 w 14292"/>
                <a:gd name="connsiteY1" fmla="*/ 37261 h 37260"/>
                <a:gd name="connsiteX2" fmla="*/ 0 w 14292"/>
                <a:gd name="connsiteY2" fmla="*/ 18642 h 37260"/>
                <a:gd name="connsiteX3" fmla="*/ 7135 w 14292"/>
                <a:gd name="connsiteY3" fmla="*/ 0 h 37260"/>
                <a:gd name="connsiteX4" fmla="*/ 14292 w 14292"/>
                <a:gd name="connsiteY4" fmla="*/ 18642 h 37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2" h="37260">
                  <a:moveTo>
                    <a:pt x="14292" y="18642"/>
                  </a:moveTo>
                  <a:cubicBezTo>
                    <a:pt x="14292" y="28925"/>
                    <a:pt x="11091" y="37261"/>
                    <a:pt x="7135" y="37261"/>
                  </a:cubicBezTo>
                  <a:cubicBezTo>
                    <a:pt x="3179" y="37261"/>
                    <a:pt x="0" y="28925"/>
                    <a:pt x="0" y="18642"/>
                  </a:cubicBezTo>
                  <a:cubicBezTo>
                    <a:pt x="0" y="8359"/>
                    <a:pt x="3179" y="0"/>
                    <a:pt x="7135" y="0"/>
                  </a:cubicBezTo>
                  <a:cubicBezTo>
                    <a:pt x="11091" y="0"/>
                    <a:pt x="14292" y="8359"/>
                    <a:pt x="14292" y="18642"/>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4" name="Freeform: Shape 2209">
              <a:extLst>
                <a:ext uri="{FF2B5EF4-FFF2-40B4-BE49-F238E27FC236}">
                  <a16:creationId xmlns:a16="http://schemas.microsoft.com/office/drawing/2014/main" id="{74E6BCA2-D9F3-A2B1-4592-F1C618667C0B}"/>
                </a:ext>
              </a:extLst>
            </p:cNvPr>
            <p:cNvSpPr/>
            <p:nvPr/>
          </p:nvSpPr>
          <p:spPr>
            <a:xfrm>
              <a:off x="5080222" y="3639117"/>
              <a:ext cx="27739" cy="52398"/>
            </a:xfrm>
            <a:custGeom>
              <a:avLst/>
              <a:gdLst>
                <a:gd name="connsiteX0" fmla="*/ 9106 w 27739"/>
                <a:gd name="connsiteY0" fmla="*/ 52399 h 52398"/>
                <a:gd name="connsiteX1" fmla="*/ 7574 w 27739"/>
                <a:gd name="connsiteY1" fmla="*/ 52216 h 52398"/>
                <a:gd name="connsiteX2" fmla="*/ 1559 w 27739"/>
                <a:gd name="connsiteY2" fmla="*/ 23199 h 52398"/>
                <a:gd name="connsiteX3" fmla="*/ 18641 w 27739"/>
                <a:gd name="connsiteY3" fmla="*/ 0 h 52398"/>
                <a:gd name="connsiteX4" fmla="*/ 20174 w 27739"/>
                <a:gd name="connsiteY4" fmla="*/ 183 h 52398"/>
                <a:gd name="connsiteX5" fmla="*/ 26165 w 27739"/>
                <a:gd name="connsiteY5" fmla="*/ 29199 h 52398"/>
                <a:gd name="connsiteX6" fmla="*/ 9083 w 27739"/>
                <a:gd name="connsiteY6" fmla="*/ 52399 h 52398"/>
                <a:gd name="connsiteX7" fmla="*/ 18641 w 27739"/>
                <a:gd name="connsiteY7" fmla="*/ 1924 h 52398"/>
                <a:gd name="connsiteX8" fmla="*/ 3411 w 27739"/>
                <a:gd name="connsiteY8" fmla="*/ 23634 h 52398"/>
                <a:gd name="connsiteX9" fmla="*/ 8008 w 27739"/>
                <a:gd name="connsiteY9" fmla="*/ 50361 h 52398"/>
                <a:gd name="connsiteX10" fmla="*/ 24313 w 27739"/>
                <a:gd name="connsiteY10" fmla="*/ 28764 h 52398"/>
                <a:gd name="connsiteX11" fmla="*/ 19716 w 27739"/>
                <a:gd name="connsiteY11" fmla="*/ 2038 h 52398"/>
                <a:gd name="connsiteX12" fmla="*/ 18641 w 27739"/>
                <a:gd name="connsiteY12" fmla="*/ 1901 h 5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39" h="52398">
                  <a:moveTo>
                    <a:pt x="9106" y="52399"/>
                  </a:moveTo>
                  <a:cubicBezTo>
                    <a:pt x="8603" y="52399"/>
                    <a:pt x="8077" y="52330"/>
                    <a:pt x="7574" y="52216"/>
                  </a:cubicBezTo>
                  <a:cubicBezTo>
                    <a:pt x="667" y="50544"/>
                    <a:pt x="-1963" y="37788"/>
                    <a:pt x="1559" y="23199"/>
                  </a:cubicBezTo>
                  <a:cubicBezTo>
                    <a:pt x="4761" y="9985"/>
                    <a:pt x="12101" y="0"/>
                    <a:pt x="18641" y="0"/>
                  </a:cubicBezTo>
                  <a:cubicBezTo>
                    <a:pt x="19168" y="0"/>
                    <a:pt x="19670" y="69"/>
                    <a:pt x="20174" y="183"/>
                  </a:cubicBezTo>
                  <a:cubicBezTo>
                    <a:pt x="27080" y="1855"/>
                    <a:pt x="29710" y="14611"/>
                    <a:pt x="26165" y="29199"/>
                  </a:cubicBezTo>
                  <a:cubicBezTo>
                    <a:pt x="22964" y="42437"/>
                    <a:pt x="15623" y="52399"/>
                    <a:pt x="9083" y="52399"/>
                  </a:cubicBezTo>
                  <a:close/>
                  <a:moveTo>
                    <a:pt x="18641" y="1924"/>
                  </a:moveTo>
                  <a:cubicBezTo>
                    <a:pt x="13062" y="1924"/>
                    <a:pt x="6361" y="11474"/>
                    <a:pt x="3411" y="23634"/>
                  </a:cubicBezTo>
                  <a:cubicBezTo>
                    <a:pt x="233" y="36757"/>
                    <a:pt x="2337" y="48964"/>
                    <a:pt x="8008" y="50361"/>
                  </a:cubicBezTo>
                  <a:cubicBezTo>
                    <a:pt x="13702" y="51758"/>
                    <a:pt x="21180" y="41727"/>
                    <a:pt x="24313" y="28764"/>
                  </a:cubicBezTo>
                  <a:cubicBezTo>
                    <a:pt x="27491" y="15642"/>
                    <a:pt x="25387" y="3412"/>
                    <a:pt x="19716" y="2038"/>
                  </a:cubicBezTo>
                  <a:cubicBezTo>
                    <a:pt x="19373" y="1970"/>
                    <a:pt x="19007" y="1901"/>
                    <a:pt x="18641"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5" name="Freeform: Shape 2210">
              <a:extLst>
                <a:ext uri="{FF2B5EF4-FFF2-40B4-BE49-F238E27FC236}">
                  <a16:creationId xmlns:a16="http://schemas.microsoft.com/office/drawing/2014/main" id="{652B0E18-5406-9858-7B9C-38BE08028EA2}"/>
                </a:ext>
              </a:extLst>
            </p:cNvPr>
            <p:cNvSpPr/>
            <p:nvPr/>
          </p:nvSpPr>
          <p:spPr>
            <a:xfrm>
              <a:off x="5085929" y="3647098"/>
              <a:ext cx="16425" cy="36437"/>
            </a:xfrm>
            <a:custGeom>
              <a:avLst/>
              <a:gdLst>
                <a:gd name="connsiteX0" fmla="*/ 15152 w 16425"/>
                <a:gd name="connsiteY0" fmla="*/ 19936 h 36437"/>
                <a:gd name="connsiteX1" fmla="*/ 3833 w 16425"/>
                <a:gd name="connsiteY1" fmla="*/ 36357 h 36437"/>
                <a:gd name="connsiteX2" fmla="*/ 1272 w 16425"/>
                <a:gd name="connsiteY2" fmla="*/ 16524 h 36437"/>
                <a:gd name="connsiteX3" fmla="*/ 12614 w 16425"/>
                <a:gd name="connsiteY3" fmla="*/ 81 h 36437"/>
                <a:gd name="connsiteX4" fmla="*/ 15152 w 16425"/>
                <a:gd name="connsiteY4" fmla="*/ 19913 h 36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25" h="36437">
                  <a:moveTo>
                    <a:pt x="15152" y="19936"/>
                  </a:moveTo>
                  <a:cubicBezTo>
                    <a:pt x="12728" y="29944"/>
                    <a:pt x="7652" y="37296"/>
                    <a:pt x="3833" y="36357"/>
                  </a:cubicBezTo>
                  <a:cubicBezTo>
                    <a:pt x="-9" y="35418"/>
                    <a:pt x="-1152" y="26532"/>
                    <a:pt x="1272" y="16524"/>
                  </a:cubicBezTo>
                  <a:cubicBezTo>
                    <a:pt x="3696" y="6516"/>
                    <a:pt x="8772" y="-858"/>
                    <a:pt x="12614" y="81"/>
                  </a:cubicBezTo>
                  <a:cubicBezTo>
                    <a:pt x="16433" y="1020"/>
                    <a:pt x="17576" y="9905"/>
                    <a:pt x="15152" y="1991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6" name="Freeform: Shape 2211">
              <a:extLst>
                <a:ext uri="{FF2B5EF4-FFF2-40B4-BE49-F238E27FC236}">
                  <a16:creationId xmlns:a16="http://schemas.microsoft.com/office/drawing/2014/main" id="{18DFE525-20AF-C3D3-EB79-9EB7159A5E91}"/>
                </a:ext>
              </a:extLst>
            </p:cNvPr>
            <p:cNvSpPr/>
            <p:nvPr/>
          </p:nvSpPr>
          <p:spPr>
            <a:xfrm>
              <a:off x="5733875" y="3601833"/>
              <a:ext cx="20861" cy="45987"/>
            </a:xfrm>
            <a:custGeom>
              <a:avLst/>
              <a:gdLst>
                <a:gd name="connsiteX0" fmla="*/ 3 w 20861"/>
                <a:gd name="connsiteY0" fmla="*/ 22856 h 45987"/>
                <a:gd name="connsiteX1" fmla="*/ 10682 w 20861"/>
                <a:gd name="connsiteY1" fmla="*/ 1 h 45987"/>
                <a:gd name="connsiteX2" fmla="*/ 20858 w 20861"/>
                <a:gd name="connsiteY2" fmla="*/ 23108 h 45987"/>
                <a:gd name="connsiteX3" fmla="*/ 10179 w 20861"/>
                <a:gd name="connsiteY3" fmla="*/ 45987 h 45987"/>
                <a:gd name="connsiteX4" fmla="*/ 3 w 20861"/>
                <a:gd name="connsiteY4" fmla="*/ 22856 h 45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1" h="45987">
                  <a:moveTo>
                    <a:pt x="3" y="22856"/>
                  </a:moveTo>
                  <a:cubicBezTo>
                    <a:pt x="140" y="10169"/>
                    <a:pt x="4920" y="-91"/>
                    <a:pt x="10682" y="1"/>
                  </a:cubicBezTo>
                  <a:cubicBezTo>
                    <a:pt x="16445" y="69"/>
                    <a:pt x="20996" y="10421"/>
                    <a:pt x="20858" y="23108"/>
                  </a:cubicBezTo>
                  <a:cubicBezTo>
                    <a:pt x="20721" y="35819"/>
                    <a:pt x="15919" y="46033"/>
                    <a:pt x="10179" y="45987"/>
                  </a:cubicBezTo>
                  <a:cubicBezTo>
                    <a:pt x="4416" y="45942"/>
                    <a:pt x="-134" y="35567"/>
                    <a:pt x="3" y="22856"/>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7" name="Freeform: Shape 2212">
              <a:extLst>
                <a:ext uri="{FF2B5EF4-FFF2-40B4-BE49-F238E27FC236}">
                  <a16:creationId xmlns:a16="http://schemas.microsoft.com/office/drawing/2014/main" id="{F31DDE2A-4E8C-EA03-E7AC-E97BF05B8EE0}"/>
                </a:ext>
              </a:extLst>
            </p:cNvPr>
            <p:cNvSpPr/>
            <p:nvPr/>
          </p:nvSpPr>
          <p:spPr>
            <a:xfrm>
              <a:off x="5732935" y="3600872"/>
              <a:ext cx="22784" cy="47910"/>
            </a:xfrm>
            <a:custGeom>
              <a:avLst/>
              <a:gdLst>
                <a:gd name="connsiteX0" fmla="*/ 11188 w 22784"/>
                <a:gd name="connsiteY0" fmla="*/ 47910 h 47910"/>
                <a:gd name="connsiteX1" fmla="*/ 11119 w 22784"/>
                <a:gd name="connsiteY1" fmla="*/ 47910 h 47910"/>
                <a:gd name="connsiteX2" fmla="*/ 2955 w 22784"/>
                <a:gd name="connsiteY2" fmla="*/ 40513 h 47910"/>
                <a:gd name="connsiteX3" fmla="*/ 6 w 22784"/>
                <a:gd name="connsiteY3" fmla="*/ 23818 h 47910"/>
                <a:gd name="connsiteX4" fmla="*/ 11599 w 22784"/>
                <a:gd name="connsiteY4" fmla="*/ 0 h 47910"/>
                <a:gd name="connsiteX5" fmla="*/ 22782 w 22784"/>
                <a:gd name="connsiteY5" fmla="*/ 24069 h 47910"/>
                <a:gd name="connsiteX6" fmla="*/ 11188 w 22784"/>
                <a:gd name="connsiteY6" fmla="*/ 47910 h 47910"/>
                <a:gd name="connsiteX7" fmla="*/ 11622 w 22784"/>
                <a:gd name="connsiteY7" fmla="*/ 1878 h 47910"/>
                <a:gd name="connsiteX8" fmla="*/ 1903 w 22784"/>
                <a:gd name="connsiteY8" fmla="*/ 23818 h 47910"/>
                <a:gd name="connsiteX9" fmla="*/ 4693 w 22784"/>
                <a:gd name="connsiteY9" fmla="*/ 39734 h 47910"/>
                <a:gd name="connsiteX10" fmla="*/ 11142 w 22784"/>
                <a:gd name="connsiteY10" fmla="*/ 45986 h 47910"/>
                <a:gd name="connsiteX11" fmla="*/ 11188 w 22784"/>
                <a:gd name="connsiteY11" fmla="*/ 46925 h 47910"/>
                <a:gd name="connsiteX12" fmla="*/ 11188 w 22784"/>
                <a:gd name="connsiteY12" fmla="*/ 45986 h 47910"/>
                <a:gd name="connsiteX13" fmla="*/ 20861 w 22784"/>
                <a:gd name="connsiteY13" fmla="*/ 24047 h 47910"/>
                <a:gd name="connsiteX14" fmla="*/ 11622 w 22784"/>
                <a:gd name="connsiteY14" fmla="*/ 1901 h 4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4" h="47910">
                  <a:moveTo>
                    <a:pt x="11188" y="47910"/>
                  </a:moveTo>
                  <a:lnTo>
                    <a:pt x="11119" y="47910"/>
                  </a:lnTo>
                  <a:cubicBezTo>
                    <a:pt x="7963" y="47864"/>
                    <a:pt x="5036" y="45231"/>
                    <a:pt x="2955" y="40513"/>
                  </a:cubicBezTo>
                  <a:cubicBezTo>
                    <a:pt x="966" y="36024"/>
                    <a:pt x="-86" y="30093"/>
                    <a:pt x="6" y="23818"/>
                  </a:cubicBezTo>
                  <a:cubicBezTo>
                    <a:pt x="165" y="10466"/>
                    <a:pt x="5242" y="0"/>
                    <a:pt x="11599" y="0"/>
                  </a:cubicBezTo>
                  <a:cubicBezTo>
                    <a:pt x="18048" y="69"/>
                    <a:pt x="22919" y="10649"/>
                    <a:pt x="22782" y="24069"/>
                  </a:cubicBezTo>
                  <a:cubicBezTo>
                    <a:pt x="22644" y="37444"/>
                    <a:pt x="17545" y="47910"/>
                    <a:pt x="11188" y="47910"/>
                  </a:cubicBezTo>
                  <a:close/>
                  <a:moveTo>
                    <a:pt x="11622" y="1878"/>
                  </a:moveTo>
                  <a:cubicBezTo>
                    <a:pt x="6477" y="1878"/>
                    <a:pt x="2018" y="11932"/>
                    <a:pt x="1903" y="23818"/>
                  </a:cubicBezTo>
                  <a:cubicBezTo>
                    <a:pt x="1835" y="29818"/>
                    <a:pt x="2841" y="35475"/>
                    <a:pt x="4693" y="39734"/>
                  </a:cubicBezTo>
                  <a:cubicBezTo>
                    <a:pt x="6431" y="43696"/>
                    <a:pt x="8786" y="45941"/>
                    <a:pt x="11142" y="45986"/>
                  </a:cubicBezTo>
                  <a:lnTo>
                    <a:pt x="11188" y="46925"/>
                  </a:lnTo>
                  <a:lnTo>
                    <a:pt x="11188" y="45986"/>
                  </a:lnTo>
                  <a:cubicBezTo>
                    <a:pt x="16310" y="45986"/>
                    <a:pt x="20724" y="35933"/>
                    <a:pt x="20861" y="24047"/>
                  </a:cubicBezTo>
                  <a:cubicBezTo>
                    <a:pt x="20998" y="12115"/>
                    <a:pt x="16767" y="1946"/>
                    <a:pt x="11622" y="1901"/>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8" name="Freeform: Shape 2213">
              <a:extLst>
                <a:ext uri="{FF2B5EF4-FFF2-40B4-BE49-F238E27FC236}">
                  <a16:creationId xmlns:a16="http://schemas.microsoft.com/office/drawing/2014/main" id="{000173EF-CA86-2BE5-D1A3-71516519507E}"/>
                </a:ext>
              </a:extLst>
            </p:cNvPr>
            <p:cNvSpPr/>
            <p:nvPr/>
          </p:nvSpPr>
          <p:spPr>
            <a:xfrm>
              <a:off x="5737899" y="3608177"/>
              <a:ext cx="12721" cy="33230"/>
            </a:xfrm>
            <a:custGeom>
              <a:avLst/>
              <a:gdLst>
                <a:gd name="connsiteX0" fmla="*/ 3 w 12721"/>
                <a:gd name="connsiteY0" fmla="*/ 16535 h 33230"/>
                <a:gd name="connsiteX1" fmla="*/ 6543 w 12721"/>
                <a:gd name="connsiteY1" fmla="*/ 0 h 33230"/>
                <a:gd name="connsiteX2" fmla="*/ 12718 w 12721"/>
                <a:gd name="connsiteY2" fmla="*/ 16695 h 33230"/>
                <a:gd name="connsiteX3" fmla="*/ 6178 w 12721"/>
                <a:gd name="connsiteY3" fmla="*/ 33230 h 33230"/>
                <a:gd name="connsiteX4" fmla="*/ 3 w 12721"/>
                <a:gd name="connsiteY4" fmla="*/ 16535 h 33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21" h="33230">
                  <a:moveTo>
                    <a:pt x="3" y="16535"/>
                  </a:moveTo>
                  <a:cubicBezTo>
                    <a:pt x="95" y="7374"/>
                    <a:pt x="3022" y="-23"/>
                    <a:pt x="6543" y="0"/>
                  </a:cubicBezTo>
                  <a:cubicBezTo>
                    <a:pt x="10042" y="46"/>
                    <a:pt x="12832" y="7512"/>
                    <a:pt x="12718" y="16695"/>
                  </a:cubicBezTo>
                  <a:cubicBezTo>
                    <a:pt x="12626" y="25879"/>
                    <a:pt x="9677" y="33276"/>
                    <a:pt x="6178" y="33230"/>
                  </a:cubicBezTo>
                  <a:cubicBezTo>
                    <a:pt x="2679" y="33185"/>
                    <a:pt x="-111" y="25719"/>
                    <a:pt x="3" y="16535"/>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9" name="Freeform: Shape 2214">
              <a:extLst>
                <a:ext uri="{FF2B5EF4-FFF2-40B4-BE49-F238E27FC236}">
                  <a16:creationId xmlns:a16="http://schemas.microsoft.com/office/drawing/2014/main" id="{1AC57489-128B-AF66-FF1D-B4AF1515C8A7}"/>
                </a:ext>
              </a:extLst>
            </p:cNvPr>
            <p:cNvSpPr/>
            <p:nvPr/>
          </p:nvSpPr>
          <p:spPr>
            <a:xfrm>
              <a:off x="5706629" y="3522557"/>
              <a:ext cx="15416" cy="32067"/>
            </a:xfrm>
            <a:custGeom>
              <a:avLst/>
              <a:gdLst>
                <a:gd name="connsiteX0" fmla="*/ 1614 w 15416"/>
                <a:gd name="connsiteY0" fmla="*/ 17831 h 32067"/>
                <a:gd name="connsiteX1" fmla="*/ 2986 w 15416"/>
                <a:gd name="connsiteY1" fmla="*/ 106 h 32067"/>
                <a:gd name="connsiteX2" fmla="*/ 13802 w 15416"/>
                <a:gd name="connsiteY2" fmla="*/ 14213 h 32067"/>
                <a:gd name="connsiteX3" fmla="*/ 12430 w 15416"/>
                <a:gd name="connsiteY3" fmla="*/ 31962 h 32067"/>
                <a:gd name="connsiteX4" fmla="*/ 1614 w 15416"/>
                <a:gd name="connsiteY4" fmla="*/ 17854 h 3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6" h="32067">
                  <a:moveTo>
                    <a:pt x="1614" y="17831"/>
                  </a:moveTo>
                  <a:cubicBezTo>
                    <a:pt x="-993" y="9037"/>
                    <a:pt x="-376" y="1091"/>
                    <a:pt x="2986" y="106"/>
                  </a:cubicBezTo>
                  <a:cubicBezTo>
                    <a:pt x="6348" y="-902"/>
                    <a:pt x="11195" y="5419"/>
                    <a:pt x="13802" y="14213"/>
                  </a:cubicBezTo>
                  <a:cubicBezTo>
                    <a:pt x="16409" y="23007"/>
                    <a:pt x="15792" y="30954"/>
                    <a:pt x="12430" y="31962"/>
                  </a:cubicBezTo>
                  <a:cubicBezTo>
                    <a:pt x="9046" y="32970"/>
                    <a:pt x="4221" y="26649"/>
                    <a:pt x="1614" y="17854"/>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0" name="Freeform: Shape 2252">
              <a:extLst>
                <a:ext uri="{FF2B5EF4-FFF2-40B4-BE49-F238E27FC236}">
                  <a16:creationId xmlns:a16="http://schemas.microsoft.com/office/drawing/2014/main" id="{8FCA56B6-A847-89D8-68D2-59AB8484A952}"/>
                </a:ext>
              </a:extLst>
            </p:cNvPr>
            <p:cNvSpPr/>
            <p:nvPr/>
          </p:nvSpPr>
          <p:spPr>
            <a:xfrm>
              <a:off x="5139441" y="3485425"/>
              <a:ext cx="632714" cy="661601"/>
            </a:xfrm>
            <a:custGeom>
              <a:avLst/>
              <a:gdLst>
                <a:gd name="connsiteX0" fmla="*/ 631574 w 632714"/>
                <a:gd name="connsiteY0" fmla="*/ 487644 h 661601"/>
                <a:gd name="connsiteX1" fmla="*/ 623548 w 632714"/>
                <a:gd name="connsiteY1" fmla="*/ 441520 h 661601"/>
                <a:gd name="connsiteX2" fmla="*/ 608752 w 632714"/>
                <a:gd name="connsiteY2" fmla="*/ 396427 h 661601"/>
                <a:gd name="connsiteX3" fmla="*/ 600154 w 632714"/>
                <a:gd name="connsiteY3" fmla="*/ 382137 h 661601"/>
                <a:gd name="connsiteX4" fmla="*/ 600200 w 632714"/>
                <a:gd name="connsiteY4" fmla="*/ 367960 h 661601"/>
                <a:gd name="connsiteX5" fmla="*/ 595740 w 632714"/>
                <a:gd name="connsiteY5" fmla="*/ 312859 h 661601"/>
                <a:gd name="connsiteX6" fmla="*/ 579870 w 632714"/>
                <a:gd name="connsiteY6" fmla="*/ 261972 h 661601"/>
                <a:gd name="connsiteX7" fmla="*/ 565944 w 632714"/>
                <a:gd name="connsiteY7" fmla="*/ 243192 h 661601"/>
                <a:gd name="connsiteX8" fmla="*/ 566470 w 632714"/>
                <a:gd name="connsiteY8" fmla="*/ 238704 h 661601"/>
                <a:gd name="connsiteX9" fmla="*/ 552772 w 632714"/>
                <a:gd name="connsiteY9" fmla="*/ 218642 h 661601"/>
                <a:gd name="connsiteX10" fmla="*/ 553504 w 632714"/>
                <a:gd name="connsiteY10" fmla="*/ 213489 h 661601"/>
                <a:gd name="connsiteX11" fmla="*/ 543328 w 632714"/>
                <a:gd name="connsiteY11" fmla="*/ 200046 h 661601"/>
                <a:gd name="connsiteX12" fmla="*/ 540080 w 632714"/>
                <a:gd name="connsiteY12" fmla="*/ 179755 h 661601"/>
                <a:gd name="connsiteX13" fmla="*/ 531070 w 632714"/>
                <a:gd name="connsiteY13" fmla="*/ 173846 h 661601"/>
                <a:gd name="connsiteX14" fmla="*/ 536307 w 632714"/>
                <a:gd name="connsiteY14" fmla="*/ 161937 h 661601"/>
                <a:gd name="connsiteX15" fmla="*/ 537336 w 632714"/>
                <a:gd name="connsiteY15" fmla="*/ 106401 h 661601"/>
                <a:gd name="connsiteX16" fmla="*/ 498392 w 632714"/>
                <a:gd name="connsiteY16" fmla="*/ 35543 h 661601"/>
                <a:gd name="connsiteX17" fmla="*/ 456064 w 632714"/>
                <a:gd name="connsiteY17" fmla="*/ 9642 h 661601"/>
                <a:gd name="connsiteX18" fmla="*/ 433448 w 632714"/>
                <a:gd name="connsiteY18" fmla="*/ 3229 h 661601"/>
                <a:gd name="connsiteX19" fmla="*/ 406304 w 632714"/>
                <a:gd name="connsiteY19" fmla="*/ 0 h 661601"/>
                <a:gd name="connsiteX20" fmla="*/ 359448 w 632714"/>
                <a:gd name="connsiteY20" fmla="*/ 10787 h 661601"/>
                <a:gd name="connsiteX21" fmla="*/ 317646 w 632714"/>
                <a:gd name="connsiteY21" fmla="*/ 74384 h 661601"/>
                <a:gd name="connsiteX22" fmla="*/ 316983 w 632714"/>
                <a:gd name="connsiteY22" fmla="*/ 75873 h 661601"/>
                <a:gd name="connsiteX23" fmla="*/ 311883 w 632714"/>
                <a:gd name="connsiteY23" fmla="*/ 86637 h 661601"/>
                <a:gd name="connsiteX24" fmla="*/ 302187 w 632714"/>
                <a:gd name="connsiteY24" fmla="*/ 93736 h 661601"/>
                <a:gd name="connsiteX25" fmla="*/ 296013 w 632714"/>
                <a:gd name="connsiteY25" fmla="*/ 89316 h 661601"/>
                <a:gd name="connsiteX26" fmla="*/ 293086 w 632714"/>
                <a:gd name="connsiteY26" fmla="*/ 86889 h 661601"/>
                <a:gd name="connsiteX27" fmla="*/ 285997 w 632714"/>
                <a:gd name="connsiteY27" fmla="*/ 84621 h 661601"/>
                <a:gd name="connsiteX28" fmla="*/ 278702 w 632714"/>
                <a:gd name="connsiteY28" fmla="*/ 85973 h 661601"/>
                <a:gd name="connsiteX29" fmla="*/ 270607 w 632714"/>
                <a:gd name="connsiteY29" fmla="*/ 87530 h 661601"/>
                <a:gd name="connsiteX30" fmla="*/ 259928 w 632714"/>
                <a:gd name="connsiteY30" fmla="*/ 83545 h 661601"/>
                <a:gd name="connsiteX31" fmla="*/ 249340 w 632714"/>
                <a:gd name="connsiteY31" fmla="*/ 76858 h 661601"/>
                <a:gd name="connsiteX32" fmla="*/ 248425 w 632714"/>
                <a:gd name="connsiteY32" fmla="*/ 76331 h 661601"/>
                <a:gd name="connsiteX33" fmla="*/ 220458 w 632714"/>
                <a:gd name="connsiteY33" fmla="*/ 66003 h 661601"/>
                <a:gd name="connsiteX34" fmla="*/ 212180 w 632714"/>
                <a:gd name="connsiteY34" fmla="*/ 67857 h 661601"/>
                <a:gd name="connsiteX35" fmla="*/ 161665 w 632714"/>
                <a:gd name="connsiteY35" fmla="*/ 54231 h 661601"/>
                <a:gd name="connsiteX36" fmla="*/ 147853 w 632714"/>
                <a:gd name="connsiteY36" fmla="*/ 55261 h 661601"/>
                <a:gd name="connsiteX37" fmla="*/ 79318 w 632714"/>
                <a:gd name="connsiteY37" fmla="*/ 89339 h 661601"/>
                <a:gd name="connsiteX38" fmla="*/ 32394 w 632714"/>
                <a:gd name="connsiteY38" fmla="*/ 147303 h 661601"/>
                <a:gd name="connsiteX39" fmla="*/ 9983 w 632714"/>
                <a:gd name="connsiteY39" fmla="*/ 224573 h 661601"/>
                <a:gd name="connsiteX40" fmla="*/ 8519 w 632714"/>
                <a:gd name="connsiteY40" fmla="*/ 251185 h 661601"/>
                <a:gd name="connsiteX41" fmla="*/ 8176 w 632714"/>
                <a:gd name="connsiteY41" fmla="*/ 265613 h 661601"/>
                <a:gd name="connsiteX42" fmla="*/ 3351 w 632714"/>
                <a:gd name="connsiteY42" fmla="*/ 302691 h 661601"/>
                <a:gd name="connsiteX43" fmla="*/ 2231 w 632714"/>
                <a:gd name="connsiteY43" fmla="*/ 309218 h 661601"/>
                <a:gd name="connsiteX44" fmla="*/ 4129 w 632714"/>
                <a:gd name="connsiteY44" fmla="*/ 329669 h 661601"/>
                <a:gd name="connsiteX45" fmla="*/ 81 w 632714"/>
                <a:gd name="connsiteY45" fmla="*/ 346158 h 661601"/>
                <a:gd name="connsiteX46" fmla="*/ 4220 w 632714"/>
                <a:gd name="connsiteY46" fmla="*/ 363952 h 661601"/>
                <a:gd name="connsiteX47" fmla="*/ 973 w 632714"/>
                <a:gd name="connsiteY47" fmla="*/ 373251 h 661601"/>
                <a:gd name="connsiteX48" fmla="*/ 4998 w 632714"/>
                <a:gd name="connsiteY48" fmla="*/ 384404 h 661601"/>
                <a:gd name="connsiteX49" fmla="*/ 11950 w 632714"/>
                <a:gd name="connsiteY49" fmla="*/ 422970 h 661601"/>
                <a:gd name="connsiteX50" fmla="*/ 19885 w 632714"/>
                <a:gd name="connsiteY50" fmla="*/ 426268 h 661601"/>
                <a:gd name="connsiteX51" fmla="*/ 20548 w 632714"/>
                <a:gd name="connsiteY51" fmla="*/ 432978 h 661601"/>
                <a:gd name="connsiteX52" fmla="*/ 29558 w 632714"/>
                <a:gd name="connsiteY52" fmla="*/ 449307 h 661601"/>
                <a:gd name="connsiteX53" fmla="*/ 30724 w 632714"/>
                <a:gd name="connsiteY53" fmla="*/ 450773 h 661601"/>
                <a:gd name="connsiteX54" fmla="*/ 39071 w 632714"/>
                <a:gd name="connsiteY54" fmla="*/ 461857 h 661601"/>
                <a:gd name="connsiteX55" fmla="*/ 48584 w 632714"/>
                <a:gd name="connsiteY55" fmla="*/ 474476 h 661601"/>
                <a:gd name="connsiteX56" fmla="*/ 193428 w 632714"/>
                <a:gd name="connsiteY56" fmla="*/ 579892 h 661601"/>
                <a:gd name="connsiteX57" fmla="*/ 242388 w 632714"/>
                <a:gd name="connsiteY57" fmla="*/ 601855 h 661601"/>
                <a:gd name="connsiteX58" fmla="*/ 299900 w 632714"/>
                <a:gd name="connsiteY58" fmla="*/ 620817 h 661601"/>
                <a:gd name="connsiteX59" fmla="*/ 307287 w 632714"/>
                <a:gd name="connsiteY59" fmla="*/ 622878 h 661601"/>
                <a:gd name="connsiteX60" fmla="*/ 341108 w 632714"/>
                <a:gd name="connsiteY60" fmla="*/ 632131 h 661601"/>
                <a:gd name="connsiteX61" fmla="*/ 514994 w 632714"/>
                <a:gd name="connsiteY61" fmla="*/ 656910 h 661601"/>
                <a:gd name="connsiteX62" fmla="*/ 620644 w 632714"/>
                <a:gd name="connsiteY62" fmla="*/ 570937 h 661601"/>
                <a:gd name="connsiteX63" fmla="*/ 620826 w 632714"/>
                <a:gd name="connsiteY63" fmla="*/ 570571 h 661601"/>
                <a:gd name="connsiteX64" fmla="*/ 627709 w 632714"/>
                <a:gd name="connsiteY64" fmla="*/ 551746 h 661601"/>
                <a:gd name="connsiteX65" fmla="*/ 627870 w 632714"/>
                <a:gd name="connsiteY65" fmla="*/ 551173 h 661601"/>
                <a:gd name="connsiteX66" fmla="*/ 631643 w 632714"/>
                <a:gd name="connsiteY66" fmla="*/ 487575 h 661601"/>
                <a:gd name="connsiteX67" fmla="*/ 625972 w 632714"/>
                <a:gd name="connsiteY67" fmla="*/ 550761 h 661601"/>
                <a:gd name="connsiteX68" fmla="*/ 625812 w 632714"/>
                <a:gd name="connsiteY68" fmla="*/ 551334 h 661601"/>
                <a:gd name="connsiteX69" fmla="*/ 618906 w 632714"/>
                <a:gd name="connsiteY69" fmla="*/ 569998 h 661601"/>
                <a:gd name="connsiteX70" fmla="*/ 618768 w 632714"/>
                <a:gd name="connsiteY70" fmla="*/ 570273 h 661601"/>
                <a:gd name="connsiteX71" fmla="*/ 514171 w 632714"/>
                <a:gd name="connsiteY71" fmla="*/ 655055 h 661601"/>
                <a:gd name="connsiteX72" fmla="*/ 342389 w 632714"/>
                <a:gd name="connsiteY72" fmla="*/ 630733 h 661601"/>
                <a:gd name="connsiteX73" fmla="*/ 341748 w 632714"/>
                <a:gd name="connsiteY73" fmla="*/ 630436 h 661601"/>
                <a:gd name="connsiteX74" fmla="*/ 307721 w 632714"/>
                <a:gd name="connsiteY74" fmla="*/ 621115 h 661601"/>
                <a:gd name="connsiteX75" fmla="*/ 300335 w 632714"/>
                <a:gd name="connsiteY75" fmla="*/ 619054 h 661601"/>
                <a:gd name="connsiteX76" fmla="*/ 242983 w 632714"/>
                <a:gd name="connsiteY76" fmla="*/ 600137 h 661601"/>
                <a:gd name="connsiteX77" fmla="*/ 194205 w 632714"/>
                <a:gd name="connsiteY77" fmla="*/ 578243 h 661601"/>
                <a:gd name="connsiteX78" fmla="*/ 50024 w 632714"/>
                <a:gd name="connsiteY78" fmla="*/ 473376 h 661601"/>
                <a:gd name="connsiteX79" fmla="*/ 40535 w 632714"/>
                <a:gd name="connsiteY79" fmla="*/ 460780 h 661601"/>
                <a:gd name="connsiteX80" fmla="*/ 32165 w 632714"/>
                <a:gd name="connsiteY80" fmla="*/ 449650 h 661601"/>
                <a:gd name="connsiteX81" fmla="*/ 30998 w 632714"/>
                <a:gd name="connsiteY81" fmla="*/ 448162 h 661601"/>
                <a:gd name="connsiteX82" fmla="*/ 22354 w 632714"/>
                <a:gd name="connsiteY82" fmla="*/ 432657 h 661601"/>
                <a:gd name="connsiteX83" fmla="*/ 21714 w 632714"/>
                <a:gd name="connsiteY83" fmla="*/ 425352 h 661601"/>
                <a:gd name="connsiteX84" fmla="*/ 21714 w 632714"/>
                <a:gd name="connsiteY84" fmla="*/ 424367 h 661601"/>
                <a:gd name="connsiteX85" fmla="*/ 20433 w 632714"/>
                <a:gd name="connsiteY85" fmla="*/ 424367 h 661601"/>
                <a:gd name="connsiteX86" fmla="*/ 13025 w 632714"/>
                <a:gd name="connsiteY86" fmla="*/ 421458 h 661601"/>
                <a:gd name="connsiteX87" fmla="*/ 6919 w 632714"/>
                <a:gd name="connsiteY87" fmla="*/ 384816 h 661601"/>
                <a:gd name="connsiteX88" fmla="*/ 7376 w 632714"/>
                <a:gd name="connsiteY88" fmla="*/ 384152 h 661601"/>
                <a:gd name="connsiteX89" fmla="*/ 6804 w 632714"/>
                <a:gd name="connsiteY89" fmla="*/ 383579 h 661601"/>
                <a:gd name="connsiteX90" fmla="*/ 2803 w 632714"/>
                <a:gd name="connsiteY90" fmla="*/ 373319 h 661601"/>
                <a:gd name="connsiteX91" fmla="*/ 6027 w 632714"/>
                <a:gd name="connsiteY91" fmla="*/ 364617 h 661601"/>
                <a:gd name="connsiteX92" fmla="*/ 6393 w 632714"/>
                <a:gd name="connsiteY92" fmla="*/ 364136 h 661601"/>
                <a:gd name="connsiteX93" fmla="*/ 6118 w 632714"/>
                <a:gd name="connsiteY93" fmla="*/ 363609 h 661601"/>
                <a:gd name="connsiteX94" fmla="*/ 1911 w 632714"/>
                <a:gd name="connsiteY94" fmla="*/ 346341 h 661601"/>
                <a:gd name="connsiteX95" fmla="*/ 6004 w 632714"/>
                <a:gd name="connsiteY95" fmla="*/ 330081 h 661601"/>
                <a:gd name="connsiteX96" fmla="*/ 6256 w 632714"/>
                <a:gd name="connsiteY96" fmla="*/ 329577 h 661601"/>
                <a:gd name="connsiteX97" fmla="*/ 5936 w 632714"/>
                <a:gd name="connsiteY97" fmla="*/ 329119 h 661601"/>
                <a:gd name="connsiteX98" fmla="*/ 4037 w 632714"/>
                <a:gd name="connsiteY98" fmla="*/ 309584 h 661601"/>
                <a:gd name="connsiteX99" fmla="*/ 5158 w 632714"/>
                <a:gd name="connsiteY99" fmla="*/ 303034 h 661601"/>
                <a:gd name="connsiteX100" fmla="*/ 10006 w 632714"/>
                <a:gd name="connsiteY100" fmla="*/ 265750 h 661601"/>
                <a:gd name="connsiteX101" fmla="*/ 10349 w 632714"/>
                <a:gd name="connsiteY101" fmla="*/ 251208 h 661601"/>
                <a:gd name="connsiteX102" fmla="*/ 11812 w 632714"/>
                <a:gd name="connsiteY102" fmla="*/ 224871 h 661601"/>
                <a:gd name="connsiteX103" fmla="*/ 34017 w 632714"/>
                <a:gd name="connsiteY103" fmla="*/ 148219 h 661601"/>
                <a:gd name="connsiteX104" fmla="*/ 80439 w 632714"/>
                <a:gd name="connsiteY104" fmla="*/ 90874 h 661601"/>
                <a:gd name="connsiteX105" fmla="*/ 148081 w 632714"/>
                <a:gd name="connsiteY105" fmla="*/ 57185 h 661601"/>
                <a:gd name="connsiteX106" fmla="*/ 161619 w 632714"/>
                <a:gd name="connsiteY106" fmla="*/ 56178 h 661601"/>
                <a:gd name="connsiteX107" fmla="*/ 211608 w 632714"/>
                <a:gd name="connsiteY107" fmla="*/ 69804 h 661601"/>
                <a:gd name="connsiteX108" fmla="*/ 212065 w 632714"/>
                <a:gd name="connsiteY108" fmla="*/ 70079 h 661601"/>
                <a:gd name="connsiteX109" fmla="*/ 212568 w 632714"/>
                <a:gd name="connsiteY109" fmla="*/ 69827 h 661601"/>
                <a:gd name="connsiteX110" fmla="*/ 220435 w 632714"/>
                <a:gd name="connsiteY110" fmla="*/ 67949 h 661601"/>
                <a:gd name="connsiteX111" fmla="*/ 247442 w 632714"/>
                <a:gd name="connsiteY111" fmla="*/ 78049 h 661601"/>
                <a:gd name="connsiteX112" fmla="*/ 248379 w 632714"/>
                <a:gd name="connsiteY112" fmla="*/ 78575 h 661601"/>
                <a:gd name="connsiteX113" fmla="*/ 258830 w 632714"/>
                <a:gd name="connsiteY113" fmla="*/ 85171 h 661601"/>
                <a:gd name="connsiteX114" fmla="*/ 270561 w 632714"/>
                <a:gd name="connsiteY114" fmla="*/ 89454 h 661601"/>
                <a:gd name="connsiteX115" fmla="*/ 279228 w 632714"/>
                <a:gd name="connsiteY115" fmla="*/ 87805 h 661601"/>
                <a:gd name="connsiteX116" fmla="*/ 285951 w 632714"/>
                <a:gd name="connsiteY116" fmla="*/ 86545 h 661601"/>
                <a:gd name="connsiteX117" fmla="*/ 291942 w 632714"/>
                <a:gd name="connsiteY117" fmla="*/ 88446 h 661601"/>
                <a:gd name="connsiteX118" fmla="*/ 294755 w 632714"/>
                <a:gd name="connsiteY118" fmla="*/ 90759 h 661601"/>
                <a:gd name="connsiteX119" fmla="*/ 301798 w 632714"/>
                <a:gd name="connsiteY119" fmla="*/ 95637 h 661601"/>
                <a:gd name="connsiteX120" fmla="*/ 301981 w 632714"/>
                <a:gd name="connsiteY120" fmla="*/ 95706 h 661601"/>
                <a:gd name="connsiteX121" fmla="*/ 302187 w 632714"/>
                <a:gd name="connsiteY121" fmla="*/ 95706 h 661601"/>
                <a:gd name="connsiteX122" fmla="*/ 313553 w 632714"/>
                <a:gd name="connsiteY122" fmla="*/ 87507 h 661601"/>
                <a:gd name="connsiteX123" fmla="*/ 318675 w 632714"/>
                <a:gd name="connsiteY123" fmla="*/ 76674 h 661601"/>
                <a:gd name="connsiteX124" fmla="*/ 319361 w 632714"/>
                <a:gd name="connsiteY124" fmla="*/ 75094 h 661601"/>
                <a:gd name="connsiteX125" fmla="*/ 319430 w 632714"/>
                <a:gd name="connsiteY125" fmla="*/ 74865 h 661601"/>
                <a:gd name="connsiteX126" fmla="*/ 360226 w 632714"/>
                <a:gd name="connsiteY126" fmla="*/ 12504 h 661601"/>
                <a:gd name="connsiteX127" fmla="*/ 406258 w 632714"/>
                <a:gd name="connsiteY127" fmla="*/ 1901 h 661601"/>
                <a:gd name="connsiteX128" fmla="*/ 432968 w 632714"/>
                <a:gd name="connsiteY128" fmla="*/ 5084 h 661601"/>
                <a:gd name="connsiteX129" fmla="*/ 455378 w 632714"/>
                <a:gd name="connsiteY129" fmla="*/ 11428 h 661601"/>
                <a:gd name="connsiteX130" fmla="*/ 497020 w 632714"/>
                <a:gd name="connsiteY130" fmla="*/ 36894 h 661601"/>
                <a:gd name="connsiteX131" fmla="*/ 535438 w 632714"/>
                <a:gd name="connsiteY131" fmla="*/ 106722 h 661601"/>
                <a:gd name="connsiteX132" fmla="*/ 534478 w 632714"/>
                <a:gd name="connsiteY132" fmla="*/ 161319 h 661601"/>
                <a:gd name="connsiteX133" fmla="*/ 528761 w 632714"/>
                <a:gd name="connsiteY133" fmla="*/ 174075 h 661601"/>
                <a:gd name="connsiteX134" fmla="*/ 528098 w 632714"/>
                <a:gd name="connsiteY134" fmla="*/ 175289 h 661601"/>
                <a:gd name="connsiteX135" fmla="*/ 529447 w 632714"/>
                <a:gd name="connsiteY135" fmla="*/ 175472 h 661601"/>
                <a:gd name="connsiteX136" fmla="*/ 538502 w 632714"/>
                <a:gd name="connsiteY136" fmla="*/ 180854 h 661601"/>
                <a:gd name="connsiteX137" fmla="*/ 541292 w 632714"/>
                <a:gd name="connsiteY137" fmla="*/ 200504 h 661601"/>
                <a:gd name="connsiteX138" fmla="*/ 541132 w 632714"/>
                <a:gd name="connsiteY138" fmla="*/ 201328 h 661601"/>
                <a:gd name="connsiteX139" fmla="*/ 541933 w 632714"/>
                <a:gd name="connsiteY139" fmla="*/ 201557 h 661601"/>
                <a:gd name="connsiteX140" fmla="*/ 551583 w 632714"/>
                <a:gd name="connsiteY140" fmla="*/ 213420 h 661601"/>
                <a:gd name="connsiteX141" fmla="*/ 550714 w 632714"/>
                <a:gd name="connsiteY141" fmla="*/ 218917 h 661601"/>
                <a:gd name="connsiteX142" fmla="*/ 550485 w 632714"/>
                <a:gd name="connsiteY142" fmla="*/ 219741 h 661601"/>
                <a:gd name="connsiteX143" fmla="*/ 551263 w 632714"/>
                <a:gd name="connsiteY143" fmla="*/ 220085 h 661601"/>
                <a:gd name="connsiteX144" fmla="*/ 564549 w 632714"/>
                <a:gd name="connsiteY144" fmla="*/ 238704 h 661601"/>
                <a:gd name="connsiteX145" fmla="*/ 563954 w 632714"/>
                <a:gd name="connsiteY145" fmla="*/ 243284 h 661601"/>
                <a:gd name="connsiteX146" fmla="*/ 563817 w 632714"/>
                <a:gd name="connsiteY146" fmla="*/ 243834 h 661601"/>
                <a:gd name="connsiteX147" fmla="*/ 564252 w 632714"/>
                <a:gd name="connsiteY147" fmla="*/ 244223 h 661601"/>
                <a:gd name="connsiteX148" fmla="*/ 578155 w 632714"/>
                <a:gd name="connsiteY148" fmla="*/ 262819 h 661601"/>
                <a:gd name="connsiteX149" fmla="*/ 593888 w 632714"/>
                <a:gd name="connsiteY149" fmla="*/ 313202 h 661601"/>
                <a:gd name="connsiteX150" fmla="*/ 598279 w 632714"/>
                <a:gd name="connsiteY150" fmla="*/ 367983 h 661601"/>
                <a:gd name="connsiteX151" fmla="*/ 598233 w 632714"/>
                <a:gd name="connsiteY151" fmla="*/ 382411 h 661601"/>
                <a:gd name="connsiteX152" fmla="*/ 598233 w 632714"/>
                <a:gd name="connsiteY152" fmla="*/ 382755 h 661601"/>
                <a:gd name="connsiteX153" fmla="*/ 598439 w 632714"/>
                <a:gd name="connsiteY153" fmla="*/ 383007 h 661601"/>
                <a:gd name="connsiteX154" fmla="*/ 606992 w 632714"/>
                <a:gd name="connsiteY154" fmla="*/ 397137 h 661601"/>
                <a:gd name="connsiteX155" fmla="*/ 607654 w 632714"/>
                <a:gd name="connsiteY155" fmla="*/ 398763 h 661601"/>
                <a:gd name="connsiteX156" fmla="*/ 617465 w 632714"/>
                <a:gd name="connsiteY156" fmla="*/ 425673 h 661601"/>
                <a:gd name="connsiteX157" fmla="*/ 629699 w 632714"/>
                <a:gd name="connsiteY157" fmla="*/ 487781 h 661601"/>
                <a:gd name="connsiteX158" fmla="*/ 625972 w 632714"/>
                <a:gd name="connsiteY158" fmla="*/ 550715 h 6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632714" h="661601">
                  <a:moveTo>
                    <a:pt x="631574" y="487644"/>
                  </a:moveTo>
                  <a:cubicBezTo>
                    <a:pt x="630202" y="473331"/>
                    <a:pt x="627572" y="458124"/>
                    <a:pt x="623548" y="441520"/>
                  </a:cubicBezTo>
                  <a:cubicBezTo>
                    <a:pt x="620483" y="428833"/>
                    <a:pt x="613692" y="408519"/>
                    <a:pt x="608752" y="396427"/>
                  </a:cubicBezTo>
                  <a:cubicBezTo>
                    <a:pt x="606328" y="390541"/>
                    <a:pt x="603058" y="385915"/>
                    <a:pt x="600154" y="382137"/>
                  </a:cubicBezTo>
                  <a:cubicBezTo>
                    <a:pt x="600246" y="378037"/>
                    <a:pt x="600268" y="373663"/>
                    <a:pt x="600200" y="367960"/>
                  </a:cubicBezTo>
                  <a:cubicBezTo>
                    <a:pt x="599994" y="351540"/>
                    <a:pt x="599308" y="332142"/>
                    <a:pt x="595740" y="312859"/>
                  </a:cubicBezTo>
                  <a:cubicBezTo>
                    <a:pt x="592105" y="293026"/>
                    <a:pt x="586753" y="275919"/>
                    <a:pt x="579870" y="261972"/>
                  </a:cubicBezTo>
                  <a:cubicBezTo>
                    <a:pt x="576303" y="254757"/>
                    <a:pt x="571364" y="248139"/>
                    <a:pt x="565944" y="243192"/>
                  </a:cubicBezTo>
                  <a:cubicBezTo>
                    <a:pt x="566264" y="241681"/>
                    <a:pt x="566447" y="240192"/>
                    <a:pt x="566470" y="238704"/>
                  </a:cubicBezTo>
                  <a:cubicBezTo>
                    <a:pt x="566539" y="230825"/>
                    <a:pt x="560707" y="222352"/>
                    <a:pt x="552772" y="218642"/>
                  </a:cubicBezTo>
                  <a:cubicBezTo>
                    <a:pt x="553184" y="216970"/>
                    <a:pt x="553435" y="215229"/>
                    <a:pt x="553504" y="213489"/>
                  </a:cubicBezTo>
                  <a:cubicBezTo>
                    <a:pt x="553732" y="207168"/>
                    <a:pt x="550211" y="202519"/>
                    <a:pt x="543328" y="200046"/>
                  </a:cubicBezTo>
                  <a:cubicBezTo>
                    <a:pt x="544677" y="191916"/>
                    <a:pt x="543488" y="184564"/>
                    <a:pt x="540080" y="179755"/>
                  </a:cubicBezTo>
                  <a:cubicBezTo>
                    <a:pt x="537885" y="176686"/>
                    <a:pt x="534844" y="174694"/>
                    <a:pt x="531070" y="173846"/>
                  </a:cubicBezTo>
                  <a:cubicBezTo>
                    <a:pt x="533243" y="169770"/>
                    <a:pt x="535004" y="165739"/>
                    <a:pt x="536307" y="161937"/>
                  </a:cubicBezTo>
                  <a:cubicBezTo>
                    <a:pt x="542641" y="143479"/>
                    <a:pt x="540172" y="122570"/>
                    <a:pt x="537336" y="106401"/>
                  </a:cubicBezTo>
                  <a:cubicBezTo>
                    <a:pt x="533037" y="81873"/>
                    <a:pt x="518470" y="55399"/>
                    <a:pt x="498392" y="35543"/>
                  </a:cubicBezTo>
                  <a:cubicBezTo>
                    <a:pt x="486867" y="24184"/>
                    <a:pt x="472620" y="15459"/>
                    <a:pt x="456064" y="9642"/>
                  </a:cubicBezTo>
                  <a:cubicBezTo>
                    <a:pt x="449639" y="7397"/>
                    <a:pt x="442664" y="5405"/>
                    <a:pt x="433448" y="3229"/>
                  </a:cubicBezTo>
                  <a:cubicBezTo>
                    <a:pt x="424392" y="1076"/>
                    <a:pt x="415268" y="0"/>
                    <a:pt x="406304" y="0"/>
                  </a:cubicBezTo>
                  <a:cubicBezTo>
                    <a:pt x="389748" y="0"/>
                    <a:pt x="373969" y="3619"/>
                    <a:pt x="359448" y="10787"/>
                  </a:cubicBezTo>
                  <a:cubicBezTo>
                    <a:pt x="344630" y="18092"/>
                    <a:pt x="325352" y="35063"/>
                    <a:pt x="317646" y="74384"/>
                  </a:cubicBezTo>
                  <a:lnTo>
                    <a:pt x="316983" y="75873"/>
                  </a:lnTo>
                  <a:cubicBezTo>
                    <a:pt x="315428" y="79423"/>
                    <a:pt x="313827" y="83087"/>
                    <a:pt x="311883" y="86637"/>
                  </a:cubicBezTo>
                  <a:cubicBezTo>
                    <a:pt x="310054" y="90736"/>
                    <a:pt x="306875" y="93095"/>
                    <a:pt x="302187" y="93736"/>
                  </a:cubicBezTo>
                  <a:cubicBezTo>
                    <a:pt x="300381" y="93095"/>
                    <a:pt x="298071" y="91080"/>
                    <a:pt x="296013" y="89316"/>
                  </a:cubicBezTo>
                  <a:cubicBezTo>
                    <a:pt x="294961" y="88377"/>
                    <a:pt x="293978" y="87553"/>
                    <a:pt x="293086" y="86889"/>
                  </a:cubicBezTo>
                  <a:cubicBezTo>
                    <a:pt x="291005" y="85354"/>
                    <a:pt x="288695" y="84621"/>
                    <a:pt x="285997" y="84621"/>
                  </a:cubicBezTo>
                  <a:cubicBezTo>
                    <a:pt x="283413" y="84621"/>
                    <a:pt x="280851" y="85331"/>
                    <a:pt x="278702" y="85973"/>
                  </a:cubicBezTo>
                  <a:cubicBezTo>
                    <a:pt x="275226" y="87072"/>
                    <a:pt x="272802" y="87530"/>
                    <a:pt x="270607" y="87530"/>
                  </a:cubicBezTo>
                  <a:cubicBezTo>
                    <a:pt x="267177" y="87530"/>
                    <a:pt x="264089" y="86385"/>
                    <a:pt x="259928" y="83545"/>
                  </a:cubicBezTo>
                  <a:cubicBezTo>
                    <a:pt x="256749" y="81369"/>
                    <a:pt x="253250" y="79056"/>
                    <a:pt x="249340" y="76858"/>
                  </a:cubicBezTo>
                  <a:lnTo>
                    <a:pt x="248425" y="76331"/>
                  </a:lnTo>
                  <a:cubicBezTo>
                    <a:pt x="241153" y="72232"/>
                    <a:pt x="230222" y="66003"/>
                    <a:pt x="220458" y="66003"/>
                  </a:cubicBezTo>
                  <a:cubicBezTo>
                    <a:pt x="217371" y="66003"/>
                    <a:pt x="214604" y="66621"/>
                    <a:pt x="212180" y="67857"/>
                  </a:cubicBezTo>
                  <a:cubicBezTo>
                    <a:pt x="197979" y="59178"/>
                    <a:pt x="179593" y="54231"/>
                    <a:pt x="161665" y="54231"/>
                  </a:cubicBezTo>
                  <a:cubicBezTo>
                    <a:pt x="156908" y="54231"/>
                    <a:pt x="152266" y="54598"/>
                    <a:pt x="147853" y="55261"/>
                  </a:cubicBezTo>
                  <a:cubicBezTo>
                    <a:pt x="126997" y="58537"/>
                    <a:pt x="103947" y="70010"/>
                    <a:pt x="79318" y="89339"/>
                  </a:cubicBezTo>
                  <a:cubicBezTo>
                    <a:pt x="60978" y="103767"/>
                    <a:pt x="45199" y="123257"/>
                    <a:pt x="32394" y="147303"/>
                  </a:cubicBezTo>
                  <a:cubicBezTo>
                    <a:pt x="19176" y="172151"/>
                    <a:pt x="13665" y="200298"/>
                    <a:pt x="9983" y="224573"/>
                  </a:cubicBezTo>
                  <a:cubicBezTo>
                    <a:pt x="8657" y="233390"/>
                    <a:pt x="8565" y="242436"/>
                    <a:pt x="8519" y="251185"/>
                  </a:cubicBezTo>
                  <a:cubicBezTo>
                    <a:pt x="8474" y="255948"/>
                    <a:pt x="8428" y="260849"/>
                    <a:pt x="8176" y="265613"/>
                  </a:cubicBezTo>
                  <a:cubicBezTo>
                    <a:pt x="7536" y="278346"/>
                    <a:pt x="5501" y="290163"/>
                    <a:pt x="3351" y="302691"/>
                  </a:cubicBezTo>
                  <a:cubicBezTo>
                    <a:pt x="2985" y="304866"/>
                    <a:pt x="2597" y="307019"/>
                    <a:pt x="2231" y="309218"/>
                  </a:cubicBezTo>
                  <a:cubicBezTo>
                    <a:pt x="699" y="318332"/>
                    <a:pt x="1316" y="325020"/>
                    <a:pt x="4129" y="329669"/>
                  </a:cubicBezTo>
                  <a:cubicBezTo>
                    <a:pt x="1156" y="335829"/>
                    <a:pt x="264" y="343799"/>
                    <a:pt x="81" y="346158"/>
                  </a:cubicBezTo>
                  <a:cubicBezTo>
                    <a:pt x="-376" y="351402"/>
                    <a:pt x="1110" y="357700"/>
                    <a:pt x="4220" y="363952"/>
                  </a:cubicBezTo>
                  <a:cubicBezTo>
                    <a:pt x="2208" y="366792"/>
                    <a:pt x="1110" y="369999"/>
                    <a:pt x="973" y="373251"/>
                  </a:cubicBezTo>
                  <a:cubicBezTo>
                    <a:pt x="813" y="377419"/>
                    <a:pt x="2277" y="381426"/>
                    <a:pt x="4998" y="384404"/>
                  </a:cubicBezTo>
                  <a:cubicBezTo>
                    <a:pt x="-2594" y="396198"/>
                    <a:pt x="562" y="414016"/>
                    <a:pt x="11950" y="422970"/>
                  </a:cubicBezTo>
                  <a:cubicBezTo>
                    <a:pt x="14534" y="425031"/>
                    <a:pt x="17209" y="426108"/>
                    <a:pt x="19885" y="426268"/>
                  </a:cubicBezTo>
                  <a:cubicBezTo>
                    <a:pt x="19908" y="428375"/>
                    <a:pt x="20136" y="430642"/>
                    <a:pt x="20548" y="432978"/>
                  </a:cubicBezTo>
                  <a:cubicBezTo>
                    <a:pt x="21668" y="439230"/>
                    <a:pt x="25876" y="444566"/>
                    <a:pt x="29558" y="449307"/>
                  </a:cubicBezTo>
                  <a:lnTo>
                    <a:pt x="30724" y="450773"/>
                  </a:lnTo>
                  <a:cubicBezTo>
                    <a:pt x="33560" y="454437"/>
                    <a:pt x="36349" y="458215"/>
                    <a:pt x="39071" y="461857"/>
                  </a:cubicBezTo>
                  <a:cubicBezTo>
                    <a:pt x="42158" y="466002"/>
                    <a:pt x="45337" y="470331"/>
                    <a:pt x="48584" y="474476"/>
                  </a:cubicBezTo>
                  <a:cubicBezTo>
                    <a:pt x="85309" y="521424"/>
                    <a:pt x="142410" y="554104"/>
                    <a:pt x="193428" y="579892"/>
                  </a:cubicBezTo>
                  <a:cubicBezTo>
                    <a:pt x="210602" y="588572"/>
                    <a:pt x="226609" y="595740"/>
                    <a:pt x="242388" y="601855"/>
                  </a:cubicBezTo>
                  <a:cubicBezTo>
                    <a:pt x="260225" y="608771"/>
                    <a:pt x="279571" y="615137"/>
                    <a:pt x="299900" y="620817"/>
                  </a:cubicBezTo>
                  <a:lnTo>
                    <a:pt x="307287" y="622878"/>
                  </a:lnTo>
                  <a:cubicBezTo>
                    <a:pt x="318309" y="625970"/>
                    <a:pt x="341108" y="632131"/>
                    <a:pt x="341108" y="632131"/>
                  </a:cubicBezTo>
                  <a:cubicBezTo>
                    <a:pt x="341108" y="632131"/>
                    <a:pt x="435506" y="675667"/>
                    <a:pt x="514994" y="656910"/>
                  </a:cubicBezTo>
                  <a:cubicBezTo>
                    <a:pt x="592699" y="638566"/>
                    <a:pt x="617099" y="579319"/>
                    <a:pt x="620644" y="570937"/>
                  </a:cubicBezTo>
                  <a:lnTo>
                    <a:pt x="620826" y="570571"/>
                  </a:lnTo>
                  <a:cubicBezTo>
                    <a:pt x="624417" y="564777"/>
                    <a:pt x="626315" y="557288"/>
                    <a:pt x="627709" y="551746"/>
                  </a:cubicBezTo>
                  <a:lnTo>
                    <a:pt x="627870" y="551173"/>
                  </a:lnTo>
                  <a:cubicBezTo>
                    <a:pt x="632603" y="532463"/>
                    <a:pt x="633884" y="511072"/>
                    <a:pt x="631643" y="487575"/>
                  </a:cubicBezTo>
                  <a:close/>
                  <a:moveTo>
                    <a:pt x="625972" y="550761"/>
                  </a:moveTo>
                  <a:lnTo>
                    <a:pt x="625812" y="551334"/>
                  </a:lnTo>
                  <a:cubicBezTo>
                    <a:pt x="624417" y="556853"/>
                    <a:pt x="622496" y="564410"/>
                    <a:pt x="618906" y="569998"/>
                  </a:cubicBezTo>
                  <a:lnTo>
                    <a:pt x="618768" y="570273"/>
                  </a:lnTo>
                  <a:cubicBezTo>
                    <a:pt x="613463" y="579113"/>
                    <a:pt x="590595" y="636986"/>
                    <a:pt x="514171" y="655055"/>
                  </a:cubicBezTo>
                  <a:cubicBezTo>
                    <a:pt x="435483" y="673651"/>
                    <a:pt x="342389" y="630733"/>
                    <a:pt x="342389" y="630733"/>
                  </a:cubicBezTo>
                  <a:lnTo>
                    <a:pt x="341748" y="630436"/>
                  </a:lnTo>
                  <a:cubicBezTo>
                    <a:pt x="330383" y="627458"/>
                    <a:pt x="318858" y="624252"/>
                    <a:pt x="307721" y="621115"/>
                  </a:cubicBezTo>
                  <a:lnTo>
                    <a:pt x="300335" y="619054"/>
                  </a:lnTo>
                  <a:cubicBezTo>
                    <a:pt x="280074" y="613397"/>
                    <a:pt x="260774" y="607008"/>
                    <a:pt x="242983" y="600137"/>
                  </a:cubicBezTo>
                  <a:cubicBezTo>
                    <a:pt x="227272" y="594045"/>
                    <a:pt x="211334" y="586900"/>
                    <a:pt x="194205" y="578243"/>
                  </a:cubicBezTo>
                  <a:cubicBezTo>
                    <a:pt x="143371" y="552570"/>
                    <a:pt x="86476" y="520027"/>
                    <a:pt x="50024" y="473376"/>
                  </a:cubicBezTo>
                  <a:cubicBezTo>
                    <a:pt x="46777" y="469231"/>
                    <a:pt x="43599" y="464926"/>
                    <a:pt x="40535" y="460780"/>
                  </a:cubicBezTo>
                  <a:cubicBezTo>
                    <a:pt x="37813" y="457116"/>
                    <a:pt x="35000" y="453337"/>
                    <a:pt x="32165" y="449650"/>
                  </a:cubicBezTo>
                  <a:lnTo>
                    <a:pt x="30998" y="448162"/>
                  </a:lnTo>
                  <a:cubicBezTo>
                    <a:pt x="27248" y="443375"/>
                    <a:pt x="23406" y="438429"/>
                    <a:pt x="22354" y="432657"/>
                  </a:cubicBezTo>
                  <a:cubicBezTo>
                    <a:pt x="21897" y="430115"/>
                    <a:pt x="21691" y="427619"/>
                    <a:pt x="21714" y="425352"/>
                  </a:cubicBezTo>
                  <a:lnTo>
                    <a:pt x="21714" y="424367"/>
                  </a:lnTo>
                  <a:cubicBezTo>
                    <a:pt x="21714" y="424367"/>
                    <a:pt x="20433" y="424367"/>
                    <a:pt x="20433" y="424367"/>
                  </a:cubicBezTo>
                  <a:cubicBezTo>
                    <a:pt x="17987" y="424367"/>
                    <a:pt x="15494" y="423405"/>
                    <a:pt x="13025" y="421458"/>
                  </a:cubicBezTo>
                  <a:cubicBezTo>
                    <a:pt x="2185" y="412939"/>
                    <a:pt x="-673" y="395809"/>
                    <a:pt x="6919" y="384816"/>
                  </a:cubicBezTo>
                  <a:lnTo>
                    <a:pt x="7376" y="384152"/>
                  </a:lnTo>
                  <a:lnTo>
                    <a:pt x="6804" y="383579"/>
                  </a:lnTo>
                  <a:cubicBezTo>
                    <a:pt x="4106" y="380946"/>
                    <a:pt x="2665" y="377212"/>
                    <a:pt x="2803" y="373319"/>
                  </a:cubicBezTo>
                  <a:cubicBezTo>
                    <a:pt x="2917" y="370273"/>
                    <a:pt x="4015" y="367273"/>
                    <a:pt x="6027" y="364617"/>
                  </a:cubicBezTo>
                  <a:lnTo>
                    <a:pt x="6393" y="364136"/>
                  </a:lnTo>
                  <a:lnTo>
                    <a:pt x="6118" y="363609"/>
                  </a:lnTo>
                  <a:cubicBezTo>
                    <a:pt x="2985" y="357517"/>
                    <a:pt x="1476" y="351380"/>
                    <a:pt x="1911" y="346341"/>
                  </a:cubicBezTo>
                  <a:cubicBezTo>
                    <a:pt x="2322" y="341555"/>
                    <a:pt x="3603" y="334776"/>
                    <a:pt x="6004" y="330081"/>
                  </a:cubicBezTo>
                  <a:lnTo>
                    <a:pt x="6256" y="329577"/>
                  </a:lnTo>
                  <a:lnTo>
                    <a:pt x="5936" y="329119"/>
                  </a:lnTo>
                  <a:cubicBezTo>
                    <a:pt x="3146" y="324882"/>
                    <a:pt x="2528" y="318493"/>
                    <a:pt x="4037" y="309584"/>
                  </a:cubicBezTo>
                  <a:cubicBezTo>
                    <a:pt x="4403" y="307385"/>
                    <a:pt x="4792" y="305233"/>
                    <a:pt x="5158" y="303034"/>
                  </a:cubicBezTo>
                  <a:cubicBezTo>
                    <a:pt x="7330" y="290461"/>
                    <a:pt x="9366" y="278598"/>
                    <a:pt x="10006" y="265750"/>
                  </a:cubicBezTo>
                  <a:cubicBezTo>
                    <a:pt x="10257" y="260918"/>
                    <a:pt x="10280" y="255994"/>
                    <a:pt x="10349" y="251208"/>
                  </a:cubicBezTo>
                  <a:cubicBezTo>
                    <a:pt x="10418" y="242528"/>
                    <a:pt x="10486" y="233551"/>
                    <a:pt x="11812" y="224871"/>
                  </a:cubicBezTo>
                  <a:cubicBezTo>
                    <a:pt x="15449" y="200756"/>
                    <a:pt x="20937" y="172816"/>
                    <a:pt x="34017" y="148219"/>
                  </a:cubicBezTo>
                  <a:cubicBezTo>
                    <a:pt x="46663" y="124401"/>
                    <a:pt x="62281" y="105118"/>
                    <a:pt x="80439" y="90874"/>
                  </a:cubicBezTo>
                  <a:cubicBezTo>
                    <a:pt x="104793" y="71728"/>
                    <a:pt x="127569" y="60391"/>
                    <a:pt x="148081" y="57185"/>
                  </a:cubicBezTo>
                  <a:cubicBezTo>
                    <a:pt x="152404" y="56521"/>
                    <a:pt x="156954" y="56178"/>
                    <a:pt x="161619" y="56178"/>
                  </a:cubicBezTo>
                  <a:cubicBezTo>
                    <a:pt x="179410" y="56178"/>
                    <a:pt x="197636" y="61147"/>
                    <a:pt x="211608" y="69804"/>
                  </a:cubicBezTo>
                  <a:lnTo>
                    <a:pt x="212065" y="70079"/>
                  </a:lnTo>
                  <a:lnTo>
                    <a:pt x="212568" y="69827"/>
                  </a:lnTo>
                  <a:cubicBezTo>
                    <a:pt x="214832" y="68568"/>
                    <a:pt x="217485" y="67949"/>
                    <a:pt x="220435" y="67949"/>
                  </a:cubicBezTo>
                  <a:cubicBezTo>
                    <a:pt x="229674" y="67949"/>
                    <a:pt x="240376" y="74041"/>
                    <a:pt x="247442" y="78049"/>
                  </a:cubicBezTo>
                  <a:lnTo>
                    <a:pt x="248379" y="78575"/>
                  </a:lnTo>
                  <a:cubicBezTo>
                    <a:pt x="252221" y="80751"/>
                    <a:pt x="255674" y="83018"/>
                    <a:pt x="258830" y="85171"/>
                  </a:cubicBezTo>
                  <a:cubicBezTo>
                    <a:pt x="263266" y="88171"/>
                    <a:pt x="266765" y="89454"/>
                    <a:pt x="270561" y="89454"/>
                  </a:cubicBezTo>
                  <a:cubicBezTo>
                    <a:pt x="272962" y="89454"/>
                    <a:pt x="275546" y="88973"/>
                    <a:pt x="279228" y="87805"/>
                  </a:cubicBezTo>
                  <a:cubicBezTo>
                    <a:pt x="281240" y="87186"/>
                    <a:pt x="283618" y="86545"/>
                    <a:pt x="285951" y="86545"/>
                  </a:cubicBezTo>
                  <a:cubicBezTo>
                    <a:pt x="288238" y="86545"/>
                    <a:pt x="290182" y="87164"/>
                    <a:pt x="291942" y="88446"/>
                  </a:cubicBezTo>
                  <a:cubicBezTo>
                    <a:pt x="292766" y="89042"/>
                    <a:pt x="293726" y="89866"/>
                    <a:pt x="294755" y="90759"/>
                  </a:cubicBezTo>
                  <a:cubicBezTo>
                    <a:pt x="297019" y="92729"/>
                    <a:pt x="299580" y="94927"/>
                    <a:pt x="301798" y="95637"/>
                  </a:cubicBezTo>
                  <a:lnTo>
                    <a:pt x="301981" y="95706"/>
                  </a:lnTo>
                  <a:lnTo>
                    <a:pt x="302187" y="95706"/>
                  </a:lnTo>
                  <a:cubicBezTo>
                    <a:pt x="307630" y="94973"/>
                    <a:pt x="311471" y="92202"/>
                    <a:pt x="313553" y="87507"/>
                  </a:cubicBezTo>
                  <a:cubicBezTo>
                    <a:pt x="315473" y="83957"/>
                    <a:pt x="317120" y="80270"/>
                    <a:pt x="318675" y="76674"/>
                  </a:cubicBezTo>
                  <a:lnTo>
                    <a:pt x="319361" y="75094"/>
                  </a:lnTo>
                  <a:lnTo>
                    <a:pt x="319430" y="74865"/>
                  </a:lnTo>
                  <a:cubicBezTo>
                    <a:pt x="323591" y="53544"/>
                    <a:pt x="334042" y="25398"/>
                    <a:pt x="360226" y="12504"/>
                  </a:cubicBezTo>
                  <a:cubicBezTo>
                    <a:pt x="374495" y="5473"/>
                    <a:pt x="389976" y="1901"/>
                    <a:pt x="406258" y="1901"/>
                  </a:cubicBezTo>
                  <a:cubicBezTo>
                    <a:pt x="415085" y="1901"/>
                    <a:pt x="424049" y="2977"/>
                    <a:pt x="432968" y="5084"/>
                  </a:cubicBezTo>
                  <a:cubicBezTo>
                    <a:pt x="442092" y="7237"/>
                    <a:pt x="449021" y="9206"/>
                    <a:pt x="455378" y="11428"/>
                  </a:cubicBezTo>
                  <a:cubicBezTo>
                    <a:pt x="471683" y="17130"/>
                    <a:pt x="485701" y="25719"/>
                    <a:pt x="497020" y="36894"/>
                  </a:cubicBezTo>
                  <a:cubicBezTo>
                    <a:pt x="516824" y="56475"/>
                    <a:pt x="531208" y="82560"/>
                    <a:pt x="535438" y="106722"/>
                  </a:cubicBezTo>
                  <a:cubicBezTo>
                    <a:pt x="538228" y="122661"/>
                    <a:pt x="540652" y="143250"/>
                    <a:pt x="534478" y="161319"/>
                  </a:cubicBezTo>
                  <a:cubicBezTo>
                    <a:pt x="533083" y="165395"/>
                    <a:pt x="531162" y="169701"/>
                    <a:pt x="528761" y="174075"/>
                  </a:cubicBezTo>
                  <a:lnTo>
                    <a:pt x="528098" y="175289"/>
                  </a:lnTo>
                  <a:lnTo>
                    <a:pt x="529447" y="175472"/>
                  </a:lnTo>
                  <a:cubicBezTo>
                    <a:pt x="533312" y="176045"/>
                    <a:pt x="536353" y="177877"/>
                    <a:pt x="538502" y="180854"/>
                  </a:cubicBezTo>
                  <a:cubicBezTo>
                    <a:pt x="541727" y="185411"/>
                    <a:pt x="542756" y="192580"/>
                    <a:pt x="541292" y="200504"/>
                  </a:cubicBezTo>
                  <a:lnTo>
                    <a:pt x="541132" y="201328"/>
                  </a:lnTo>
                  <a:lnTo>
                    <a:pt x="541933" y="201557"/>
                  </a:lnTo>
                  <a:cubicBezTo>
                    <a:pt x="548542" y="203710"/>
                    <a:pt x="551766" y="207717"/>
                    <a:pt x="551583" y="213420"/>
                  </a:cubicBezTo>
                  <a:cubicBezTo>
                    <a:pt x="551514" y="215275"/>
                    <a:pt x="551240" y="217153"/>
                    <a:pt x="550714" y="218917"/>
                  </a:cubicBezTo>
                  <a:lnTo>
                    <a:pt x="550485" y="219741"/>
                  </a:lnTo>
                  <a:lnTo>
                    <a:pt x="551263" y="220085"/>
                  </a:lnTo>
                  <a:cubicBezTo>
                    <a:pt x="558923" y="223291"/>
                    <a:pt x="564640" y="231306"/>
                    <a:pt x="564549" y="238704"/>
                  </a:cubicBezTo>
                  <a:cubicBezTo>
                    <a:pt x="564549" y="240192"/>
                    <a:pt x="564343" y="241726"/>
                    <a:pt x="563954" y="243284"/>
                  </a:cubicBezTo>
                  <a:lnTo>
                    <a:pt x="563817" y="243834"/>
                  </a:lnTo>
                  <a:lnTo>
                    <a:pt x="564252" y="244223"/>
                  </a:lnTo>
                  <a:cubicBezTo>
                    <a:pt x="569603" y="248986"/>
                    <a:pt x="574656" y="255742"/>
                    <a:pt x="578155" y="262819"/>
                  </a:cubicBezTo>
                  <a:cubicBezTo>
                    <a:pt x="584970" y="276583"/>
                    <a:pt x="590275" y="293553"/>
                    <a:pt x="593888" y="313202"/>
                  </a:cubicBezTo>
                  <a:cubicBezTo>
                    <a:pt x="597410" y="332348"/>
                    <a:pt x="598096" y="351632"/>
                    <a:pt x="598279" y="367983"/>
                  </a:cubicBezTo>
                  <a:cubicBezTo>
                    <a:pt x="598347" y="373800"/>
                    <a:pt x="598347" y="378266"/>
                    <a:pt x="598233" y="382411"/>
                  </a:cubicBezTo>
                  <a:lnTo>
                    <a:pt x="598233" y="382755"/>
                  </a:lnTo>
                  <a:cubicBezTo>
                    <a:pt x="598233" y="382755"/>
                    <a:pt x="598439" y="383007"/>
                    <a:pt x="598439" y="383007"/>
                  </a:cubicBezTo>
                  <a:cubicBezTo>
                    <a:pt x="601320" y="386717"/>
                    <a:pt x="604590" y="391297"/>
                    <a:pt x="606992" y="397137"/>
                  </a:cubicBezTo>
                  <a:lnTo>
                    <a:pt x="607654" y="398763"/>
                  </a:lnTo>
                  <a:cubicBezTo>
                    <a:pt x="611222" y="407465"/>
                    <a:pt x="614904" y="416489"/>
                    <a:pt x="617465" y="425673"/>
                  </a:cubicBezTo>
                  <a:cubicBezTo>
                    <a:pt x="623891" y="448688"/>
                    <a:pt x="627893" y="469002"/>
                    <a:pt x="629699" y="487781"/>
                  </a:cubicBezTo>
                  <a:cubicBezTo>
                    <a:pt x="631917" y="511050"/>
                    <a:pt x="630660" y="532211"/>
                    <a:pt x="625972" y="550715"/>
                  </a:cubicBezTo>
                  <a:close/>
                </a:path>
              </a:pathLst>
            </a:custGeom>
            <a:solidFill>
              <a:srgbClr val="420029"/>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1" name="Freeform: Shape 2253">
              <a:extLst>
                <a:ext uri="{FF2B5EF4-FFF2-40B4-BE49-F238E27FC236}">
                  <a16:creationId xmlns:a16="http://schemas.microsoft.com/office/drawing/2014/main" id="{765396E2-64EB-D649-0924-3E9FAEE8B4E0}"/>
                </a:ext>
              </a:extLst>
            </p:cNvPr>
            <p:cNvSpPr/>
            <p:nvPr/>
          </p:nvSpPr>
          <p:spPr>
            <a:xfrm>
              <a:off x="5617341" y="4054707"/>
              <a:ext cx="37024" cy="9906"/>
            </a:xfrm>
            <a:custGeom>
              <a:avLst/>
              <a:gdLst>
                <a:gd name="connsiteX0" fmla="*/ 35814 w 37024"/>
                <a:gd name="connsiteY0" fmla="*/ 52 h 9906"/>
                <a:gd name="connsiteX1" fmla="*/ 895 w 37024"/>
                <a:gd name="connsiteY1" fmla="*/ 8022 h 9906"/>
                <a:gd name="connsiteX2" fmla="*/ 940 w 37024"/>
                <a:gd name="connsiteY2" fmla="*/ 9900 h 9906"/>
                <a:gd name="connsiteX3" fmla="*/ 36362 w 37024"/>
                <a:gd name="connsiteY3" fmla="*/ 1838 h 9906"/>
                <a:gd name="connsiteX4" fmla="*/ 35791 w 37024"/>
                <a:gd name="connsiteY4" fmla="*/ 52 h 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4" h="9906">
                  <a:moveTo>
                    <a:pt x="35814" y="52"/>
                  </a:moveTo>
                  <a:cubicBezTo>
                    <a:pt x="24288" y="3464"/>
                    <a:pt x="12832" y="6396"/>
                    <a:pt x="895" y="8022"/>
                  </a:cubicBezTo>
                  <a:cubicBezTo>
                    <a:pt x="-294" y="8182"/>
                    <a:pt x="-317" y="10037"/>
                    <a:pt x="940" y="9900"/>
                  </a:cubicBezTo>
                  <a:cubicBezTo>
                    <a:pt x="12900" y="8549"/>
                    <a:pt x="25272" y="6693"/>
                    <a:pt x="36362" y="1838"/>
                  </a:cubicBezTo>
                  <a:cubicBezTo>
                    <a:pt x="37506" y="1357"/>
                    <a:pt x="37071" y="-314"/>
                    <a:pt x="35791" y="52"/>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2" name="Freeform: Shape 2254">
              <a:extLst>
                <a:ext uri="{FF2B5EF4-FFF2-40B4-BE49-F238E27FC236}">
                  <a16:creationId xmlns:a16="http://schemas.microsoft.com/office/drawing/2014/main" id="{DB33604C-7195-B587-325D-5236AA9C6C87}"/>
                </a:ext>
              </a:extLst>
            </p:cNvPr>
            <p:cNvSpPr/>
            <p:nvPr/>
          </p:nvSpPr>
          <p:spPr>
            <a:xfrm>
              <a:off x="5691538" y="4027526"/>
              <a:ext cx="23282" cy="14266"/>
            </a:xfrm>
            <a:custGeom>
              <a:avLst/>
              <a:gdLst>
                <a:gd name="connsiteX0" fmla="*/ 22125 w 23282"/>
                <a:gd name="connsiteY0" fmla="*/ 163 h 14266"/>
                <a:gd name="connsiteX1" fmla="*/ 332 w 23282"/>
                <a:gd name="connsiteY1" fmla="*/ 13033 h 14266"/>
                <a:gd name="connsiteX2" fmla="*/ 995 w 23282"/>
                <a:gd name="connsiteY2" fmla="*/ 14178 h 14266"/>
                <a:gd name="connsiteX3" fmla="*/ 22925 w 23282"/>
                <a:gd name="connsiteY3" fmla="*/ 1583 h 14266"/>
                <a:gd name="connsiteX4" fmla="*/ 22125 w 23282"/>
                <a:gd name="connsiteY4" fmla="*/ 163 h 14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82" h="14266">
                  <a:moveTo>
                    <a:pt x="22125" y="163"/>
                  </a:moveTo>
                  <a:cubicBezTo>
                    <a:pt x="15127" y="4949"/>
                    <a:pt x="7604" y="8728"/>
                    <a:pt x="332" y="13033"/>
                  </a:cubicBezTo>
                  <a:cubicBezTo>
                    <a:pt x="-400" y="13445"/>
                    <a:pt x="195" y="14591"/>
                    <a:pt x="995" y="14178"/>
                  </a:cubicBezTo>
                  <a:cubicBezTo>
                    <a:pt x="8473" y="10171"/>
                    <a:pt x="16270" y="6965"/>
                    <a:pt x="22925" y="1583"/>
                  </a:cubicBezTo>
                  <a:cubicBezTo>
                    <a:pt x="23725" y="941"/>
                    <a:pt x="23062" y="-479"/>
                    <a:pt x="22125" y="16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3" name="Freeform: Shape 2255">
              <a:extLst>
                <a:ext uri="{FF2B5EF4-FFF2-40B4-BE49-F238E27FC236}">
                  <a16:creationId xmlns:a16="http://schemas.microsoft.com/office/drawing/2014/main" id="{13FD91B5-71EE-88DD-E143-29DE751BD6D9}"/>
                </a:ext>
              </a:extLst>
            </p:cNvPr>
            <p:cNvSpPr/>
            <p:nvPr/>
          </p:nvSpPr>
          <p:spPr>
            <a:xfrm>
              <a:off x="5700558" y="4014821"/>
              <a:ext cx="13821" cy="11223"/>
            </a:xfrm>
            <a:custGeom>
              <a:avLst/>
              <a:gdLst>
                <a:gd name="connsiteX0" fmla="*/ 12784 w 13821"/>
                <a:gd name="connsiteY0" fmla="*/ 180 h 11223"/>
                <a:gd name="connsiteX1" fmla="*/ 230 w 13821"/>
                <a:gd name="connsiteY1" fmla="*/ 10143 h 11223"/>
                <a:gd name="connsiteX2" fmla="*/ 779 w 13821"/>
                <a:gd name="connsiteY2" fmla="*/ 11104 h 11223"/>
                <a:gd name="connsiteX3" fmla="*/ 13654 w 13821"/>
                <a:gd name="connsiteY3" fmla="*/ 1028 h 11223"/>
                <a:gd name="connsiteX4" fmla="*/ 12808 w 13821"/>
                <a:gd name="connsiteY4" fmla="*/ 180 h 11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1" h="11223">
                  <a:moveTo>
                    <a:pt x="12784" y="180"/>
                  </a:moveTo>
                  <a:cubicBezTo>
                    <a:pt x="8760" y="3753"/>
                    <a:pt x="4324" y="6707"/>
                    <a:pt x="230" y="10143"/>
                  </a:cubicBezTo>
                  <a:cubicBezTo>
                    <a:pt x="-296" y="10578"/>
                    <a:pt x="161" y="11563"/>
                    <a:pt x="779" y="11104"/>
                  </a:cubicBezTo>
                  <a:cubicBezTo>
                    <a:pt x="5101" y="7807"/>
                    <a:pt x="10292" y="5379"/>
                    <a:pt x="13654" y="1028"/>
                  </a:cubicBezTo>
                  <a:cubicBezTo>
                    <a:pt x="14156" y="386"/>
                    <a:pt x="13425" y="-346"/>
                    <a:pt x="12808" y="18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4" name="Freeform: Shape 2256">
              <a:extLst>
                <a:ext uri="{FF2B5EF4-FFF2-40B4-BE49-F238E27FC236}">
                  <a16:creationId xmlns:a16="http://schemas.microsoft.com/office/drawing/2014/main" id="{63E118A9-1342-D879-78FF-122CCFE25AF6}"/>
                </a:ext>
              </a:extLst>
            </p:cNvPr>
            <p:cNvSpPr/>
            <p:nvPr/>
          </p:nvSpPr>
          <p:spPr>
            <a:xfrm>
              <a:off x="5639216" y="4103900"/>
              <a:ext cx="11725" cy="5112"/>
            </a:xfrm>
            <a:custGeom>
              <a:avLst/>
              <a:gdLst>
                <a:gd name="connsiteX0" fmla="*/ 629 w 11725"/>
                <a:gd name="connsiteY0" fmla="*/ 5113 h 5112"/>
                <a:gd name="connsiteX1" fmla="*/ 11560 w 11725"/>
                <a:gd name="connsiteY1" fmla="*/ 876 h 5112"/>
                <a:gd name="connsiteX2" fmla="*/ 10829 w 11725"/>
                <a:gd name="connsiteY2" fmla="*/ 166 h 5112"/>
                <a:gd name="connsiteX3" fmla="*/ 698 w 11725"/>
                <a:gd name="connsiteY3" fmla="*/ 3716 h 5112"/>
                <a:gd name="connsiteX4" fmla="*/ 629 w 11725"/>
                <a:gd name="connsiteY4" fmla="*/ 5113 h 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5" h="5112">
                  <a:moveTo>
                    <a:pt x="629" y="5113"/>
                  </a:moveTo>
                  <a:cubicBezTo>
                    <a:pt x="4768" y="5044"/>
                    <a:pt x="8702" y="4082"/>
                    <a:pt x="11560" y="876"/>
                  </a:cubicBezTo>
                  <a:cubicBezTo>
                    <a:pt x="12040" y="349"/>
                    <a:pt x="11377" y="-315"/>
                    <a:pt x="10829" y="166"/>
                  </a:cubicBezTo>
                  <a:cubicBezTo>
                    <a:pt x="7970" y="2640"/>
                    <a:pt x="4311" y="3189"/>
                    <a:pt x="698" y="3716"/>
                  </a:cubicBezTo>
                  <a:cubicBezTo>
                    <a:pt x="-125" y="3830"/>
                    <a:pt x="-308" y="5113"/>
                    <a:pt x="629" y="511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5" name="Freeform: Shape 2257">
              <a:extLst>
                <a:ext uri="{FF2B5EF4-FFF2-40B4-BE49-F238E27FC236}">
                  <a16:creationId xmlns:a16="http://schemas.microsoft.com/office/drawing/2014/main" id="{503A95C3-D2DB-8B9B-636F-11DD6FDB4A65}"/>
                </a:ext>
              </a:extLst>
            </p:cNvPr>
            <p:cNvSpPr/>
            <p:nvPr/>
          </p:nvSpPr>
          <p:spPr>
            <a:xfrm>
              <a:off x="5635035" y="4090646"/>
              <a:ext cx="21502" cy="5786"/>
            </a:xfrm>
            <a:custGeom>
              <a:avLst/>
              <a:gdLst>
                <a:gd name="connsiteX0" fmla="*/ 374 w 21502"/>
                <a:gd name="connsiteY0" fmla="*/ 5381 h 5786"/>
                <a:gd name="connsiteX1" fmla="*/ 21321 w 21502"/>
                <a:gd name="connsiteY1" fmla="*/ 641 h 5786"/>
                <a:gd name="connsiteX2" fmla="*/ 21001 w 21502"/>
                <a:gd name="connsiteY2" fmla="*/ 45 h 5786"/>
                <a:gd name="connsiteX3" fmla="*/ 580 w 21502"/>
                <a:gd name="connsiteY3" fmla="*/ 4259 h 5786"/>
                <a:gd name="connsiteX4" fmla="*/ 397 w 21502"/>
                <a:gd name="connsiteY4" fmla="*/ 5381 h 5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2" h="5786">
                  <a:moveTo>
                    <a:pt x="374" y="5381"/>
                  </a:moveTo>
                  <a:cubicBezTo>
                    <a:pt x="7577" y="6572"/>
                    <a:pt x="15490" y="5175"/>
                    <a:pt x="21321" y="641"/>
                  </a:cubicBezTo>
                  <a:cubicBezTo>
                    <a:pt x="21687" y="389"/>
                    <a:pt x="21458" y="-161"/>
                    <a:pt x="21001" y="45"/>
                  </a:cubicBezTo>
                  <a:cubicBezTo>
                    <a:pt x="14277" y="3320"/>
                    <a:pt x="7920" y="3847"/>
                    <a:pt x="580" y="4259"/>
                  </a:cubicBezTo>
                  <a:cubicBezTo>
                    <a:pt x="8" y="4305"/>
                    <a:pt x="-289" y="5267"/>
                    <a:pt x="397" y="5381"/>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6" name="Freeform: Shape 2258">
              <a:extLst>
                <a:ext uri="{FF2B5EF4-FFF2-40B4-BE49-F238E27FC236}">
                  <a16:creationId xmlns:a16="http://schemas.microsoft.com/office/drawing/2014/main" id="{037E4630-E5D6-B154-0295-AA3A5FA9A1A5}"/>
                </a:ext>
              </a:extLst>
            </p:cNvPr>
            <p:cNvSpPr/>
            <p:nvPr/>
          </p:nvSpPr>
          <p:spPr>
            <a:xfrm>
              <a:off x="5630663" y="4072096"/>
              <a:ext cx="38230" cy="11022"/>
            </a:xfrm>
            <a:custGeom>
              <a:avLst/>
              <a:gdLst>
                <a:gd name="connsiteX0" fmla="*/ 218 w 38230"/>
                <a:gd name="connsiteY0" fmla="*/ 10625 h 11022"/>
                <a:gd name="connsiteX1" fmla="*/ 38064 w 38230"/>
                <a:gd name="connsiteY1" fmla="*/ 572 h 11022"/>
                <a:gd name="connsiteX2" fmla="*/ 37859 w 38230"/>
                <a:gd name="connsiteY2" fmla="*/ 22 h 11022"/>
                <a:gd name="connsiteX3" fmla="*/ 20800 w 38230"/>
                <a:gd name="connsiteY3" fmla="*/ 6732 h 11022"/>
                <a:gd name="connsiteX4" fmla="*/ 310 w 38230"/>
                <a:gd name="connsiteY4" fmla="*/ 10030 h 11022"/>
                <a:gd name="connsiteX5" fmla="*/ 218 w 38230"/>
                <a:gd name="connsiteY5" fmla="*/ 10625 h 1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30" h="11022">
                  <a:moveTo>
                    <a:pt x="218" y="10625"/>
                  </a:moveTo>
                  <a:cubicBezTo>
                    <a:pt x="13619" y="12778"/>
                    <a:pt x="26242" y="5725"/>
                    <a:pt x="38064" y="572"/>
                  </a:cubicBezTo>
                  <a:cubicBezTo>
                    <a:pt x="38385" y="434"/>
                    <a:pt x="38202" y="-115"/>
                    <a:pt x="37859" y="22"/>
                  </a:cubicBezTo>
                  <a:cubicBezTo>
                    <a:pt x="32119" y="2106"/>
                    <a:pt x="26654" y="4900"/>
                    <a:pt x="20800" y="6732"/>
                  </a:cubicBezTo>
                  <a:cubicBezTo>
                    <a:pt x="14099" y="8862"/>
                    <a:pt x="7285" y="9778"/>
                    <a:pt x="310" y="10030"/>
                  </a:cubicBezTo>
                  <a:cubicBezTo>
                    <a:pt x="-10" y="10030"/>
                    <a:pt x="-147" y="10579"/>
                    <a:pt x="218" y="1062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80" name="Group 679">
            <a:extLst>
              <a:ext uri="{FF2B5EF4-FFF2-40B4-BE49-F238E27FC236}">
                <a16:creationId xmlns:a16="http://schemas.microsoft.com/office/drawing/2014/main" id="{014B8547-76EC-ECF7-1B9A-61C1483C032F}"/>
              </a:ext>
            </a:extLst>
          </p:cNvPr>
          <p:cNvGrpSpPr/>
          <p:nvPr/>
        </p:nvGrpSpPr>
        <p:grpSpPr>
          <a:xfrm>
            <a:off x="5498341" y="4677726"/>
            <a:ext cx="895986" cy="899364"/>
            <a:chOff x="2626259" y="5196198"/>
            <a:chExt cx="1098818" cy="1100445"/>
          </a:xfrm>
        </p:grpSpPr>
        <p:sp>
          <p:nvSpPr>
            <p:cNvPr id="688" name="Freeform: Shape 8">
              <a:extLst>
                <a:ext uri="{FF2B5EF4-FFF2-40B4-BE49-F238E27FC236}">
                  <a16:creationId xmlns:a16="http://schemas.microsoft.com/office/drawing/2014/main" id="{E2A4D4E8-DC03-56CB-BD86-B83EAB6BD359}"/>
                </a:ext>
              </a:extLst>
            </p:cNvPr>
            <p:cNvSpPr/>
            <p:nvPr/>
          </p:nvSpPr>
          <p:spPr>
            <a:xfrm>
              <a:off x="2626259" y="5196198"/>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689" name="Group 688">
              <a:extLst>
                <a:ext uri="{FF2B5EF4-FFF2-40B4-BE49-F238E27FC236}">
                  <a16:creationId xmlns:a16="http://schemas.microsoft.com/office/drawing/2014/main" id="{192CA389-A6FB-290E-C5B1-C7B20AC2C3DE}"/>
                </a:ext>
              </a:extLst>
            </p:cNvPr>
            <p:cNvGrpSpPr/>
            <p:nvPr/>
          </p:nvGrpSpPr>
          <p:grpSpPr>
            <a:xfrm>
              <a:off x="2733934" y="5309989"/>
              <a:ext cx="878778" cy="872816"/>
              <a:chOff x="2733934" y="5309989"/>
              <a:chExt cx="878778" cy="872816"/>
            </a:xfrm>
          </p:grpSpPr>
          <p:sp>
            <p:nvSpPr>
              <p:cNvPr id="690" name="Freeform: Shape 6">
                <a:extLst>
                  <a:ext uri="{FF2B5EF4-FFF2-40B4-BE49-F238E27FC236}">
                    <a16:creationId xmlns:a16="http://schemas.microsoft.com/office/drawing/2014/main" id="{C7E4AE52-8316-588B-AACC-F9C7B8748DB0}"/>
                  </a:ext>
                </a:extLst>
              </p:cNvPr>
              <p:cNvSpPr/>
              <p:nvPr/>
            </p:nvSpPr>
            <p:spPr>
              <a:xfrm rot="16833421">
                <a:off x="2739250" y="5309343"/>
                <a:ext cx="872816" cy="874108"/>
              </a:xfrm>
              <a:custGeom>
                <a:avLst/>
                <a:gdLst>
                  <a:gd name="connsiteX0" fmla="*/ 872816 w 872816"/>
                  <a:gd name="connsiteY0" fmla="*/ 437054 h 874108"/>
                  <a:gd name="connsiteX1" fmla="*/ 436408 w 872816"/>
                  <a:gd name="connsiteY1" fmla="*/ 874109 h 874108"/>
                  <a:gd name="connsiteX2" fmla="*/ 0 w 872816"/>
                  <a:gd name="connsiteY2" fmla="*/ 437054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4"/>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91" name="Freeform: Shape 2424">
                <a:extLst>
                  <a:ext uri="{FF2B5EF4-FFF2-40B4-BE49-F238E27FC236}">
                    <a16:creationId xmlns:a16="http://schemas.microsoft.com/office/drawing/2014/main" id="{83302423-A89D-F57B-0A83-7119ED70C655}"/>
                  </a:ext>
                </a:extLst>
              </p:cNvPr>
              <p:cNvSpPr/>
              <p:nvPr/>
            </p:nvSpPr>
            <p:spPr>
              <a:xfrm rot="16833421">
                <a:off x="2920297" y="5365819"/>
                <a:ext cx="488463" cy="861190"/>
              </a:xfrm>
              <a:custGeom>
                <a:avLst/>
                <a:gdLst>
                  <a:gd name="connsiteX0" fmla="*/ 488205 w 488463"/>
                  <a:gd name="connsiteY0" fmla="*/ 202524 h 861190"/>
                  <a:gd name="connsiteX1" fmla="*/ 488280 w 488463"/>
                  <a:gd name="connsiteY1" fmla="*/ 202928 h 861190"/>
                  <a:gd name="connsiteX2" fmla="*/ 475774 w 488463"/>
                  <a:gd name="connsiteY2" fmla="*/ 219821 h 861190"/>
                  <a:gd name="connsiteX3" fmla="*/ 290444 w 488463"/>
                  <a:gd name="connsiteY3" fmla="*/ 289764 h 861190"/>
                  <a:gd name="connsiteX4" fmla="*/ 335719 w 488463"/>
                  <a:gd name="connsiteY4" fmla="*/ 290701 h 861190"/>
                  <a:gd name="connsiteX5" fmla="*/ 352393 w 488463"/>
                  <a:gd name="connsiteY5" fmla="*/ 300667 h 861190"/>
                  <a:gd name="connsiteX6" fmla="*/ 344098 w 488463"/>
                  <a:gd name="connsiteY6" fmla="*/ 317030 h 861190"/>
                  <a:gd name="connsiteX7" fmla="*/ 295909 w 488463"/>
                  <a:gd name="connsiteY7" fmla="*/ 345342 h 861190"/>
                  <a:gd name="connsiteX8" fmla="*/ 390980 w 488463"/>
                  <a:gd name="connsiteY8" fmla="*/ 855461 h 861190"/>
                  <a:gd name="connsiteX9" fmla="*/ 382912 w 488463"/>
                  <a:gd name="connsiteY9" fmla="*/ 857969 h 861190"/>
                  <a:gd name="connsiteX10" fmla="*/ 351001 w 488463"/>
                  <a:gd name="connsiteY10" fmla="*/ 861190 h 861190"/>
                  <a:gd name="connsiteX11" fmla="*/ 254560 w 488463"/>
                  <a:gd name="connsiteY11" fmla="*/ 343720 h 861190"/>
                  <a:gd name="connsiteX12" fmla="*/ 263170 w 488463"/>
                  <a:gd name="connsiteY12" fmla="*/ 328670 h 861190"/>
                  <a:gd name="connsiteX13" fmla="*/ 278644 w 488463"/>
                  <a:gd name="connsiteY13" fmla="*/ 319575 h 861190"/>
                  <a:gd name="connsiteX14" fmla="*/ 209727 w 488463"/>
                  <a:gd name="connsiteY14" fmla="*/ 318159 h 861190"/>
                  <a:gd name="connsiteX15" fmla="*/ 192671 w 488463"/>
                  <a:gd name="connsiteY15" fmla="*/ 306637 h 861190"/>
                  <a:gd name="connsiteX16" fmla="*/ 205228 w 488463"/>
                  <a:gd name="connsiteY16" fmla="*/ 290014 h 861190"/>
                  <a:gd name="connsiteX17" fmla="*/ 374712 w 488463"/>
                  <a:gd name="connsiteY17" fmla="*/ 226048 h 861190"/>
                  <a:gd name="connsiteX18" fmla="*/ 19031 w 488463"/>
                  <a:gd name="connsiteY18" fmla="*/ 243184 h 861190"/>
                  <a:gd name="connsiteX19" fmla="*/ 444 w 488463"/>
                  <a:gd name="connsiteY19" fmla="*/ 232947 h 861190"/>
                  <a:gd name="connsiteX20" fmla="*/ 210 w 488463"/>
                  <a:gd name="connsiteY20" fmla="*/ 231943 h 861190"/>
                  <a:gd name="connsiteX21" fmla="*/ 183 w 488463"/>
                  <a:gd name="connsiteY21" fmla="*/ 231926 h 861190"/>
                  <a:gd name="connsiteX22" fmla="*/ 11154 w 488463"/>
                  <a:gd name="connsiteY22" fmla="*/ 215668 h 861190"/>
                  <a:gd name="connsiteX23" fmla="*/ 260989 w 488463"/>
                  <a:gd name="connsiteY23" fmla="*/ 102719 h 861190"/>
                  <a:gd name="connsiteX24" fmla="*/ 214216 w 488463"/>
                  <a:gd name="connsiteY24" fmla="*/ 99619 h 861190"/>
                  <a:gd name="connsiteX25" fmla="*/ 198381 w 488463"/>
                  <a:gd name="connsiteY25" fmla="*/ 88404 h 861190"/>
                  <a:gd name="connsiteX26" fmla="*/ 183613 w 488463"/>
                  <a:gd name="connsiteY26" fmla="*/ 8891 h 861190"/>
                  <a:gd name="connsiteX27" fmla="*/ 207009 w 488463"/>
                  <a:gd name="connsiteY27" fmla="*/ 1618 h 861190"/>
                  <a:gd name="connsiteX28" fmla="*/ 223037 w 488463"/>
                  <a:gd name="connsiteY28" fmla="*/ 0 h 861190"/>
                  <a:gd name="connsiteX29" fmla="*/ 236181 w 488463"/>
                  <a:gd name="connsiteY29" fmla="*/ 70728 h 861190"/>
                  <a:gd name="connsiteX30" fmla="*/ 326264 w 488463"/>
                  <a:gd name="connsiteY30" fmla="*/ 76713 h 861190"/>
                  <a:gd name="connsiteX31" fmla="*/ 342098 w 488463"/>
                  <a:gd name="connsiteY31" fmla="*/ 87928 h 861190"/>
                  <a:gd name="connsiteX32" fmla="*/ 342115 w 488463"/>
                  <a:gd name="connsiteY32" fmla="*/ 88018 h 861190"/>
                  <a:gd name="connsiteX33" fmla="*/ 331127 w 488463"/>
                  <a:gd name="connsiteY33" fmla="*/ 104185 h 861190"/>
                  <a:gd name="connsiteX34" fmla="*/ 97941 w 488463"/>
                  <a:gd name="connsiteY34" fmla="*/ 209589 h 861190"/>
                  <a:gd name="connsiteX35" fmla="*/ 469460 w 488463"/>
                  <a:gd name="connsiteY35" fmla="*/ 191688 h 861190"/>
                  <a:gd name="connsiteX36" fmla="*/ 488205 w 488463"/>
                  <a:gd name="connsiteY36" fmla="*/ 202524 h 86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463" h="861190">
                    <a:moveTo>
                      <a:pt x="488205" y="202524"/>
                    </a:moveTo>
                    <a:lnTo>
                      <a:pt x="488280" y="202928"/>
                    </a:lnTo>
                    <a:cubicBezTo>
                      <a:pt x="489521" y="209582"/>
                      <a:pt x="484373" y="216590"/>
                      <a:pt x="475774" y="219821"/>
                    </a:cubicBezTo>
                    <a:lnTo>
                      <a:pt x="290444" y="289764"/>
                    </a:lnTo>
                    <a:lnTo>
                      <a:pt x="335719" y="290701"/>
                    </a:lnTo>
                    <a:cubicBezTo>
                      <a:pt x="343905" y="290873"/>
                      <a:pt x="350536" y="294825"/>
                      <a:pt x="352393" y="300667"/>
                    </a:cubicBezTo>
                    <a:cubicBezTo>
                      <a:pt x="354251" y="306507"/>
                      <a:pt x="350966" y="313005"/>
                      <a:pt x="344098" y="317030"/>
                    </a:cubicBezTo>
                    <a:lnTo>
                      <a:pt x="295909" y="345342"/>
                    </a:lnTo>
                    <a:lnTo>
                      <a:pt x="390980" y="855461"/>
                    </a:lnTo>
                    <a:lnTo>
                      <a:pt x="382912" y="857969"/>
                    </a:lnTo>
                    <a:lnTo>
                      <a:pt x="351001" y="861190"/>
                    </a:lnTo>
                    <a:lnTo>
                      <a:pt x="254560" y="343720"/>
                    </a:lnTo>
                    <a:cubicBezTo>
                      <a:pt x="253534" y="338212"/>
                      <a:pt x="256873" y="332379"/>
                      <a:pt x="263170" y="328670"/>
                    </a:cubicBezTo>
                    <a:lnTo>
                      <a:pt x="278644" y="319575"/>
                    </a:lnTo>
                    <a:lnTo>
                      <a:pt x="209727" y="318159"/>
                    </a:lnTo>
                    <a:cubicBezTo>
                      <a:pt x="200725" y="317977"/>
                      <a:pt x="193696" y="313262"/>
                      <a:pt x="192671" y="306637"/>
                    </a:cubicBezTo>
                    <a:cubicBezTo>
                      <a:pt x="191600" y="300021"/>
                      <a:pt x="196759" y="293198"/>
                      <a:pt x="205228" y="290014"/>
                    </a:cubicBezTo>
                    <a:lnTo>
                      <a:pt x="374712" y="226048"/>
                    </a:lnTo>
                    <a:lnTo>
                      <a:pt x="19031" y="243184"/>
                    </a:lnTo>
                    <a:cubicBezTo>
                      <a:pt x="9935" y="243623"/>
                      <a:pt x="2279" y="239421"/>
                      <a:pt x="444" y="232947"/>
                    </a:cubicBezTo>
                    <a:cubicBezTo>
                      <a:pt x="358" y="232614"/>
                      <a:pt x="273" y="232281"/>
                      <a:pt x="210" y="231943"/>
                    </a:cubicBezTo>
                    <a:cubicBezTo>
                      <a:pt x="201" y="231938"/>
                      <a:pt x="192" y="231931"/>
                      <a:pt x="183" y="231926"/>
                    </a:cubicBezTo>
                    <a:cubicBezTo>
                      <a:pt x="-969" y="225743"/>
                      <a:pt x="3396" y="219161"/>
                      <a:pt x="11154" y="215668"/>
                    </a:cubicBezTo>
                    <a:lnTo>
                      <a:pt x="260989" y="102719"/>
                    </a:lnTo>
                    <a:lnTo>
                      <a:pt x="214216" y="99619"/>
                    </a:lnTo>
                    <a:cubicBezTo>
                      <a:pt x="205887" y="99054"/>
                      <a:pt x="199529" y="94563"/>
                      <a:pt x="198381" y="88404"/>
                    </a:cubicBezTo>
                    <a:lnTo>
                      <a:pt x="183613" y="8891"/>
                    </a:lnTo>
                    <a:lnTo>
                      <a:pt x="207009" y="1618"/>
                    </a:lnTo>
                    <a:lnTo>
                      <a:pt x="223037" y="0"/>
                    </a:lnTo>
                    <a:lnTo>
                      <a:pt x="236181" y="70728"/>
                    </a:lnTo>
                    <a:lnTo>
                      <a:pt x="326264" y="76713"/>
                    </a:lnTo>
                    <a:cubicBezTo>
                      <a:pt x="334592" y="77278"/>
                      <a:pt x="340950" y="81768"/>
                      <a:pt x="342098" y="87928"/>
                    </a:cubicBezTo>
                    <a:lnTo>
                      <a:pt x="342115" y="88018"/>
                    </a:lnTo>
                    <a:cubicBezTo>
                      <a:pt x="343204" y="94235"/>
                      <a:pt x="338796" y="100709"/>
                      <a:pt x="331127" y="104185"/>
                    </a:cubicBezTo>
                    <a:lnTo>
                      <a:pt x="97941" y="209589"/>
                    </a:lnTo>
                    <a:lnTo>
                      <a:pt x="469460" y="191688"/>
                    </a:lnTo>
                    <a:cubicBezTo>
                      <a:pt x="478880" y="191235"/>
                      <a:pt x="486688" y="195758"/>
                      <a:pt x="488205" y="202524"/>
                    </a:cubicBez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cxnSp>
        <p:nvCxnSpPr>
          <p:cNvPr id="681" name="Straight Connector 680">
            <a:extLst>
              <a:ext uri="{FF2B5EF4-FFF2-40B4-BE49-F238E27FC236}">
                <a16:creationId xmlns:a16="http://schemas.microsoft.com/office/drawing/2014/main" id="{9104C723-D758-3B03-BB04-FED5A9253F5E}"/>
              </a:ext>
            </a:extLst>
          </p:cNvPr>
          <p:cNvCxnSpPr>
            <a:cxnSpLocks/>
          </p:cNvCxnSpPr>
          <p:nvPr/>
        </p:nvCxnSpPr>
        <p:spPr>
          <a:xfrm flipH="1">
            <a:off x="5111971" y="2779725"/>
            <a:ext cx="478461" cy="548949"/>
          </a:xfrm>
          <a:prstGeom prst="line">
            <a:avLst/>
          </a:prstGeom>
          <a:noFill/>
          <a:ln w="38100" cap="flat" cmpd="sng" algn="ctr">
            <a:solidFill>
              <a:srgbClr val="003865"/>
            </a:solidFill>
            <a:prstDash val="solid"/>
            <a:miter lim="800000"/>
            <a:headEnd w="med" len="sm"/>
            <a:tailEnd type="arrow" w="med" len="sm"/>
          </a:ln>
          <a:effectLst/>
        </p:spPr>
      </p:cxnSp>
      <p:cxnSp>
        <p:nvCxnSpPr>
          <p:cNvPr id="682" name="Straight Connector 681">
            <a:extLst>
              <a:ext uri="{FF2B5EF4-FFF2-40B4-BE49-F238E27FC236}">
                <a16:creationId xmlns:a16="http://schemas.microsoft.com/office/drawing/2014/main" id="{922B1636-473D-8596-8178-E23C1BD1FF9F}"/>
              </a:ext>
            </a:extLst>
          </p:cNvPr>
          <p:cNvCxnSpPr>
            <a:cxnSpLocks/>
          </p:cNvCxnSpPr>
          <p:nvPr/>
        </p:nvCxnSpPr>
        <p:spPr>
          <a:xfrm>
            <a:off x="6300733" y="2779684"/>
            <a:ext cx="476254" cy="546419"/>
          </a:xfrm>
          <a:prstGeom prst="line">
            <a:avLst/>
          </a:prstGeom>
          <a:noFill/>
          <a:ln w="38100" cap="flat" cmpd="sng" algn="ctr">
            <a:solidFill>
              <a:srgbClr val="003865"/>
            </a:solidFill>
            <a:prstDash val="dash"/>
            <a:miter lim="800000"/>
            <a:headEnd w="med" len="sm"/>
            <a:tailEnd type="arrow" w="med" len="sm"/>
          </a:ln>
          <a:effectLst/>
        </p:spPr>
      </p:cxnSp>
      <p:cxnSp>
        <p:nvCxnSpPr>
          <p:cNvPr id="683" name="Straight Connector 682">
            <a:extLst>
              <a:ext uri="{FF2B5EF4-FFF2-40B4-BE49-F238E27FC236}">
                <a16:creationId xmlns:a16="http://schemas.microsoft.com/office/drawing/2014/main" id="{22FFFAD9-9CA5-E982-3DA6-8CFFE0C57DBB}"/>
              </a:ext>
            </a:extLst>
          </p:cNvPr>
          <p:cNvCxnSpPr>
            <a:cxnSpLocks/>
          </p:cNvCxnSpPr>
          <p:nvPr/>
        </p:nvCxnSpPr>
        <p:spPr>
          <a:xfrm>
            <a:off x="5136720" y="4310143"/>
            <a:ext cx="441954" cy="509118"/>
          </a:xfrm>
          <a:prstGeom prst="line">
            <a:avLst/>
          </a:prstGeom>
          <a:noFill/>
          <a:ln w="38100" cap="flat" cmpd="sng" algn="ctr">
            <a:solidFill>
              <a:srgbClr val="003865"/>
            </a:solidFill>
            <a:prstDash val="solid"/>
            <a:miter lim="800000"/>
            <a:headEnd w="med" len="sm"/>
            <a:tailEnd type="arrow" w="med" len="sm"/>
          </a:ln>
          <a:effectLst/>
        </p:spPr>
      </p:cxnSp>
      <p:cxnSp>
        <p:nvCxnSpPr>
          <p:cNvPr id="684" name="Straight Connector 683">
            <a:extLst>
              <a:ext uri="{FF2B5EF4-FFF2-40B4-BE49-F238E27FC236}">
                <a16:creationId xmlns:a16="http://schemas.microsoft.com/office/drawing/2014/main" id="{AEF1058B-45A8-4A19-5EF7-B9EEEE453EE0}"/>
              </a:ext>
            </a:extLst>
          </p:cNvPr>
          <p:cNvCxnSpPr>
            <a:cxnSpLocks/>
          </p:cNvCxnSpPr>
          <p:nvPr/>
        </p:nvCxnSpPr>
        <p:spPr>
          <a:xfrm flipH="1">
            <a:off x="6314703" y="4290266"/>
            <a:ext cx="463666" cy="531976"/>
          </a:xfrm>
          <a:prstGeom prst="line">
            <a:avLst/>
          </a:prstGeom>
          <a:noFill/>
          <a:ln w="38100" cap="flat" cmpd="sng" algn="ctr">
            <a:solidFill>
              <a:srgbClr val="003865"/>
            </a:solidFill>
            <a:prstDash val="solid"/>
            <a:miter lim="800000"/>
            <a:headEnd w="med" len="sm"/>
            <a:tailEnd type="arrow" w="med" len="sm"/>
          </a:ln>
          <a:effectLst/>
        </p:spPr>
      </p:cxnSp>
      <p:grpSp>
        <p:nvGrpSpPr>
          <p:cNvPr id="685" name="Group 684">
            <a:extLst>
              <a:ext uri="{FF2B5EF4-FFF2-40B4-BE49-F238E27FC236}">
                <a16:creationId xmlns:a16="http://schemas.microsoft.com/office/drawing/2014/main" id="{F7A52D54-3B3D-BF23-6A38-F90ECDF14A49}"/>
              </a:ext>
            </a:extLst>
          </p:cNvPr>
          <p:cNvGrpSpPr/>
          <p:nvPr/>
        </p:nvGrpSpPr>
        <p:grpSpPr>
          <a:xfrm>
            <a:off x="5479679" y="3728151"/>
            <a:ext cx="941034" cy="153573"/>
            <a:chOff x="5724369" y="3344717"/>
            <a:chExt cx="908973" cy="226852"/>
          </a:xfrm>
        </p:grpSpPr>
        <p:cxnSp>
          <p:nvCxnSpPr>
            <p:cNvPr id="686" name="Straight Connector 685">
              <a:extLst>
                <a:ext uri="{FF2B5EF4-FFF2-40B4-BE49-F238E27FC236}">
                  <a16:creationId xmlns:a16="http://schemas.microsoft.com/office/drawing/2014/main" id="{5E258B49-40BB-3D30-1A8C-7DE5D9C869E8}"/>
                </a:ext>
              </a:extLst>
            </p:cNvPr>
            <p:cNvCxnSpPr>
              <a:cxnSpLocks/>
            </p:cNvCxnSpPr>
            <p:nvPr/>
          </p:nvCxnSpPr>
          <p:spPr>
            <a:xfrm flipH="1" flipV="1">
              <a:off x="5724369" y="3568885"/>
              <a:ext cx="908973" cy="2684"/>
            </a:xfrm>
            <a:prstGeom prst="line">
              <a:avLst/>
            </a:prstGeom>
            <a:noFill/>
            <a:ln w="38100" cap="flat" cmpd="sng" algn="ctr">
              <a:solidFill>
                <a:srgbClr val="6688A3"/>
              </a:solidFill>
              <a:prstDash val="dash"/>
              <a:miter lim="800000"/>
              <a:headEnd w="med" len="sm"/>
              <a:tailEnd type="arrow" w="med" len="sm"/>
            </a:ln>
            <a:effectLst/>
          </p:spPr>
        </p:cxnSp>
        <p:cxnSp>
          <p:nvCxnSpPr>
            <p:cNvPr id="687" name="Straight Connector 686">
              <a:extLst>
                <a:ext uri="{FF2B5EF4-FFF2-40B4-BE49-F238E27FC236}">
                  <a16:creationId xmlns:a16="http://schemas.microsoft.com/office/drawing/2014/main" id="{005BCF31-6A5E-6360-4466-1E3AA2D06E8C}"/>
                </a:ext>
              </a:extLst>
            </p:cNvPr>
            <p:cNvCxnSpPr>
              <a:cxnSpLocks/>
            </p:cNvCxnSpPr>
            <p:nvPr/>
          </p:nvCxnSpPr>
          <p:spPr>
            <a:xfrm flipV="1">
              <a:off x="5724369" y="3344717"/>
              <a:ext cx="908973" cy="2684"/>
            </a:xfrm>
            <a:prstGeom prst="line">
              <a:avLst/>
            </a:prstGeom>
            <a:noFill/>
            <a:ln w="38100" cap="flat" cmpd="sng" algn="ctr">
              <a:solidFill>
                <a:srgbClr val="003865"/>
              </a:solidFill>
              <a:prstDash val="solid"/>
              <a:miter lim="800000"/>
              <a:headEnd w="med" len="sm"/>
              <a:tailEnd type="arrow" w="med" len="sm"/>
            </a:ln>
            <a:effectLst/>
          </p:spPr>
        </p:cxnSp>
      </p:grpSp>
      <p:sp>
        <p:nvSpPr>
          <p:cNvPr id="1364" name="Rectangle 1363">
            <a:extLst>
              <a:ext uri="{FF2B5EF4-FFF2-40B4-BE49-F238E27FC236}">
                <a16:creationId xmlns:a16="http://schemas.microsoft.com/office/drawing/2014/main" id="{79BBCC31-F3BA-42B9-F437-CBF14359699C}"/>
              </a:ext>
            </a:extLst>
          </p:cNvPr>
          <p:cNvSpPr/>
          <p:nvPr/>
        </p:nvSpPr>
        <p:spPr>
          <a:xfrm>
            <a:off x="2664543" y="1445342"/>
            <a:ext cx="6078802" cy="4177966"/>
          </a:xfrm>
          <a:prstGeom prst="rect">
            <a:avLst/>
          </a:prstGeom>
          <a:solidFill>
            <a:srgbClr val="FFFFFF">
              <a:alpha val="69804"/>
            </a:srgb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1363" name="Group 1362">
            <a:extLst>
              <a:ext uri="{FF2B5EF4-FFF2-40B4-BE49-F238E27FC236}">
                <a16:creationId xmlns:a16="http://schemas.microsoft.com/office/drawing/2014/main" id="{60F25287-D98E-DA87-9587-90CE7173952A}"/>
              </a:ext>
            </a:extLst>
          </p:cNvPr>
          <p:cNvGrpSpPr/>
          <p:nvPr/>
        </p:nvGrpSpPr>
        <p:grpSpPr>
          <a:xfrm>
            <a:off x="5324993" y="2034216"/>
            <a:ext cx="1242682" cy="1183690"/>
            <a:chOff x="2599046" y="2258630"/>
            <a:chExt cx="1242682" cy="1183690"/>
          </a:xfrm>
        </p:grpSpPr>
        <p:sp>
          <p:nvSpPr>
            <p:cNvPr id="676" name="TextBox 675">
              <a:extLst>
                <a:ext uri="{FF2B5EF4-FFF2-40B4-BE49-F238E27FC236}">
                  <a16:creationId xmlns:a16="http://schemas.microsoft.com/office/drawing/2014/main" id="{00ED9CE4-C67B-8886-AC96-EDBAC164E3AA}"/>
                </a:ext>
              </a:extLst>
            </p:cNvPr>
            <p:cNvSpPr txBox="1"/>
            <p:nvPr/>
          </p:nvSpPr>
          <p:spPr>
            <a:xfrm>
              <a:off x="2599046" y="3211488"/>
              <a:ext cx="1242682"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SYMPTOMS</a:t>
              </a:r>
            </a:p>
          </p:txBody>
        </p:sp>
        <p:grpSp>
          <p:nvGrpSpPr>
            <p:cNvPr id="679" name="Group 678">
              <a:extLst>
                <a:ext uri="{FF2B5EF4-FFF2-40B4-BE49-F238E27FC236}">
                  <a16:creationId xmlns:a16="http://schemas.microsoft.com/office/drawing/2014/main" id="{811F3589-3790-7596-B88E-A7610B626D28}"/>
                </a:ext>
              </a:extLst>
            </p:cNvPr>
            <p:cNvGrpSpPr/>
            <p:nvPr/>
          </p:nvGrpSpPr>
          <p:grpSpPr>
            <a:xfrm>
              <a:off x="2772394" y="2258630"/>
              <a:ext cx="895986" cy="899364"/>
              <a:chOff x="10967448" y="78582"/>
              <a:chExt cx="1146558" cy="1146556"/>
            </a:xfrm>
          </p:grpSpPr>
          <p:sp>
            <p:nvSpPr>
              <p:cNvPr id="692" name="Oval 691">
                <a:extLst>
                  <a:ext uri="{FF2B5EF4-FFF2-40B4-BE49-F238E27FC236}">
                    <a16:creationId xmlns:a16="http://schemas.microsoft.com/office/drawing/2014/main" id="{9CF8B200-00D4-0FB3-1B76-44E750D6573B}"/>
                  </a:ext>
                </a:extLst>
              </p:cNvPr>
              <p:cNvSpPr/>
              <p:nvPr/>
            </p:nvSpPr>
            <p:spPr>
              <a:xfrm>
                <a:off x="10967448" y="78582"/>
                <a:ext cx="1146558" cy="1146556"/>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FFFFFF"/>
                  </a:solidFill>
                  <a:effectLst/>
                  <a:uLnTx/>
                  <a:uFillTx/>
                  <a:latin typeface="Arial"/>
                  <a:ea typeface="+mn-ea"/>
                  <a:cs typeface="+mn-cs"/>
                </a:endParaRPr>
              </a:p>
            </p:txBody>
          </p:sp>
          <p:sp>
            <p:nvSpPr>
              <p:cNvPr id="693" name="Freeform: Shape 2246">
                <a:extLst>
                  <a:ext uri="{FF2B5EF4-FFF2-40B4-BE49-F238E27FC236}">
                    <a16:creationId xmlns:a16="http://schemas.microsoft.com/office/drawing/2014/main" id="{D6E768C0-F761-DABC-C9CC-2F3B7110EA5B}"/>
                  </a:ext>
                </a:extLst>
              </p:cNvPr>
              <p:cNvSpPr/>
              <p:nvPr/>
            </p:nvSpPr>
            <p:spPr>
              <a:xfrm rot="16833421">
                <a:off x="11112807" y="235336"/>
                <a:ext cx="856600" cy="859138"/>
              </a:xfrm>
              <a:custGeom>
                <a:avLst/>
                <a:gdLst>
                  <a:gd name="connsiteX0" fmla="*/ 872816 w 872816"/>
                  <a:gd name="connsiteY0" fmla="*/ 437054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4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4"/>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4"/>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94" name="Freeform: Shape 2247">
                <a:extLst>
                  <a:ext uri="{FF2B5EF4-FFF2-40B4-BE49-F238E27FC236}">
                    <a16:creationId xmlns:a16="http://schemas.microsoft.com/office/drawing/2014/main" id="{E3C9F0D3-1AB4-79DF-66B5-B34FC98AD8A4}"/>
                  </a:ext>
                </a:extLst>
              </p:cNvPr>
              <p:cNvSpPr/>
              <p:nvPr/>
            </p:nvSpPr>
            <p:spPr>
              <a:xfrm>
                <a:off x="11001125" y="110875"/>
                <a:ext cx="1080000" cy="1080000"/>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46" y="1100446"/>
                      <a:pt x="0" y="853612"/>
                      <a:pt x="0" y="550211"/>
                    </a:cubicBezTo>
                    <a:cubicBezTo>
                      <a:pt x="0" y="246811"/>
                      <a:pt x="246469" y="0"/>
                      <a:pt x="549398" y="0"/>
                    </a:cubicBezTo>
                    <a:cubicBezTo>
                      <a:pt x="852327" y="0"/>
                      <a:pt x="1098818" y="246834"/>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695" name="Group 694">
                <a:extLst>
                  <a:ext uri="{FF2B5EF4-FFF2-40B4-BE49-F238E27FC236}">
                    <a16:creationId xmlns:a16="http://schemas.microsoft.com/office/drawing/2014/main" id="{57433E99-A72A-8859-5DB6-3AB4536DB862}"/>
                  </a:ext>
                </a:extLst>
              </p:cNvPr>
              <p:cNvGrpSpPr/>
              <p:nvPr/>
            </p:nvGrpSpPr>
            <p:grpSpPr>
              <a:xfrm>
                <a:off x="11193319" y="180162"/>
                <a:ext cx="647763" cy="913162"/>
                <a:chOff x="11193319" y="180162"/>
                <a:chExt cx="647763" cy="913162"/>
              </a:xfrm>
            </p:grpSpPr>
            <p:sp>
              <p:nvSpPr>
                <p:cNvPr id="696" name="Free-form: Shape 709">
                  <a:extLst>
                    <a:ext uri="{FF2B5EF4-FFF2-40B4-BE49-F238E27FC236}">
                      <a16:creationId xmlns:a16="http://schemas.microsoft.com/office/drawing/2014/main" id="{41ED4600-4D05-6AC2-1A0B-05045FCB4205}"/>
                    </a:ext>
                  </a:extLst>
                </p:cNvPr>
                <p:cNvSpPr/>
                <p:nvPr/>
              </p:nvSpPr>
              <p:spPr>
                <a:xfrm>
                  <a:off x="11193319" y="490295"/>
                  <a:ext cx="531205" cy="603029"/>
                </a:xfrm>
                <a:custGeom>
                  <a:avLst/>
                  <a:gdLst>
                    <a:gd name="connsiteX0" fmla="*/ 242473 w 531205"/>
                    <a:gd name="connsiteY0" fmla="*/ 0 h 603029"/>
                    <a:gd name="connsiteX1" fmla="*/ 413449 w 531205"/>
                    <a:gd name="connsiteY1" fmla="*/ 71497 h 603029"/>
                    <a:gd name="connsiteX2" fmla="*/ 457368 w 531205"/>
                    <a:gd name="connsiteY2" fmla="*/ 245709 h 603029"/>
                    <a:gd name="connsiteX3" fmla="*/ 457345 w 531205"/>
                    <a:gd name="connsiteY3" fmla="*/ 245709 h 603029"/>
                    <a:gd name="connsiteX4" fmla="*/ 511490 w 531205"/>
                    <a:gd name="connsiteY4" fmla="*/ 411089 h 603029"/>
                    <a:gd name="connsiteX5" fmla="*/ 524723 w 531205"/>
                    <a:gd name="connsiteY5" fmla="*/ 528130 h 603029"/>
                    <a:gd name="connsiteX6" fmla="*/ 531205 w 531205"/>
                    <a:gd name="connsiteY6" fmla="*/ 560929 h 603029"/>
                    <a:gd name="connsiteX7" fmla="*/ 518832 w 531205"/>
                    <a:gd name="connsiteY7" fmla="*/ 567755 h 603029"/>
                    <a:gd name="connsiteX8" fmla="*/ 269319 w 531205"/>
                    <a:gd name="connsiteY8" fmla="*/ 595660 h 603029"/>
                    <a:gd name="connsiteX9" fmla="*/ 185805 w 531205"/>
                    <a:gd name="connsiteY9" fmla="*/ 571245 h 603029"/>
                    <a:gd name="connsiteX10" fmla="*/ 139924 w 531205"/>
                    <a:gd name="connsiteY10" fmla="*/ 547101 h 603029"/>
                    <a:gd name="connsiteX11" fmla="*/ 140698 w 531205"/>
                    <a:gd name="connsiteY11" fmla="*/ 495385 h 603029"/>
                    <a:gd name="connsiteX12" fmla="*/ 138185 w 531205"/>
                    <a:gd name="connsiteY12" fmla="*/ 304282 h 603029"/>
                    <a:gd name="connsiteX13" fmla="*/ 106021 w 531205"/>
                    <a:gd name="connsiteY13" fmla="*/ 467549 h 603029"/>
                    <a:gd name="connsiteX14" fmla="*/ 106021 w 531205"/>
                    <a:gd name="connsiteY14" fmla="*/ 527821 h 603029"/>
                    <a:gd name="connsiteX15" fmla="*/ 46609 w 531205"/>
                    <a:gd name="connsiteY15" fmla="*/ 479748 h 603029"/>
                    <a:gd name="connsiteX16" fmla="*/ 0 w 531205"/>
                    <a:gd name="connsiteY16" fmla="*/ 424203 h 603029"/>
                    <a:gd name="connsiteX17" fmla="*/ 4261 w 531205"/>
                    <a:gd name="connsiteY17" fmla="*/ 348023 h 603029"/>
                    <a:gd name="connsiteX18" fmla="*/ 63249 w 531205"/>
                    <a:gd name="connsiteY18" fmla="*/ 100379 h 603029"/>
                    <a:gd name="connsiteX19" fmla="*/ 242473 w 531205"/>
                    <a:gd name="connsiteY19" fmla="*/ 0 h 60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205" h="603029">
                      <a:moveTo>
                        <a:pt x="242473" y="0"/>
                      </a:moveTo>
                      <a:lnTo>
                        <a:pt x="413449" y="71497"/>
                      </a:lnTo>
                      <a:lnTo>
                        <a:pt x="457368" y="245709"/>
                      </a:lnTo>
                      <a:lnTo>
                        <a:pt x="457345" y="245709"/>
                      </a:lnTo>
                      <a:lnTo>
                        <a:pt x="511490" y="411089"/>
                      </a:lnTo>
                      <a:cubicBezTo>
                        <a:pt x="513445" y="455962"/>
                        <a:pt x="519329" y="497656"/>
                        <a:pt x="524723" y="528130"/>
                      </a:cubicBezTo>
                      <a:lnTo>
                        <a:pt x="531205" y="560929"/>
                      </a:lnTo>
                      <a:lnTo>
                        <a:pt x="518832" y="567755"/>
                      </a:lnTo>
                      <a:cubicBezTo>
                        <a:pt x="442971" y="600594"/>
                        <a:pt x="356780" y="611960"/>
                        <a:pt x="269319" y="595660"/>
                      </a:cubicBezTo>
                      <a:cubicBezTo>
                        <a:pt x="240165" y="590227"/>
                        <a:pt x="212251" y="581977"/>
                        <a:pt x="185805" y="571245"/>
                      </a:cubicBezTo>
                      <a:lnTo>
                        <a:pt x="139924" y="547101"/>
                      </a:lnTo>
                      <a:lnTo>
                        <a:pt x="140698" y="495385"/>
                      </a:lnTo>
                      <a:cubicBezTo>
                        <a:pt x="140865" y="401872"/>
                        <a:pt x="138185" y="304282"/>
                        <a:pt x="138185" y="304282"/>
                      </a:cubicBezTo>
                      <a:lnTo>
                        <a:pt x="106021" y="467549"/>
                      </a:lnTo>
                      <a:lnTo>
                        <a:pt x="106021" y="527821"/>
                      </a:lnTo>
                      <a:lnTo>
                        <a:pt x="46609" y="479748"/>
                      </a:lnTo>
                      <a:lnTo>
                        <a:pt x="0" y="424203"/>
                      </a:lnTo>
                      <a:lnTo>
                        <a:pt x="4261" y="348023"/>
                      </a:lnTo>
                      <a:cubicBezTo>
                        <a:pt x="19315" y="188651"/>
                        <a:pt x="63249" y="100379"/>
                        <a:pt x="63249" y="100379"/>
                      </a:cubicBezTo>
                      <a:cubicBezTo>
                        <a:pt x="143353" y="27533"/>
                        <a:pt x="242473" y="0"/>
                        <a:pt x="242473" y="0"/>
                      </a:cubicBezTo>
                      <a:close/>
                    </a:path>
                  </a:pathLst>
                </a:custGeom>
                <a:solidFill>
                  <a:srgbClr val="535353"/>
                </a:solidFill>
                <a:ln w="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97" name="Freeform: Shape 2349">
                  <a:extLst>
                    <a:ext uri="{FF2B5EF4-FFF2-40B4-BE49-F238E27FC236}">
                      <a16:creationId xmlns:a16="http://schemas.microsoft.com/office/drawing/2014/main" id="{C99A70B6-2E14-214C-2A90-DE1C01D143C7}"/>
                    </a:ext>
                  </a:extLst>
                </p:cNvPr>
                <p:cNvSpPr/>
                <p:nvPr/>
              </p:nvSpPr>
              <p:spPr>
                <a:xfrm>
                  <a:off x="11256611" y="584110"/>
                  <a:ext cx="70911" cy="62304"/>
                </a:xfrm>
                <a:custGeom>
                  <a:avLst/>
                  <a:gdLst>
                    <a:gd name="connsiteX0" fmla="*/ 72125 w 72147"/>
                    <a:gd name="connsiteY0" fmla="*/ 63483 h 63483"/>
                    <a:gd name="connsiteX1" fmla="*/ 7524 w 72147"/>
                    <a:gd name="connsiteY1" fmla="*/ 0 h 63483"/>
                    <a:gd name="connsiteX2" fmla="*/ 0 w 72147"/>
                    <a:gd name="connsiteY2" fmla="*/ 6687 h 63483"/>
                    <a:gd name="connsiteX3" fmla="*/ 72148 w 72147"/>
                    <a:gd name="connsiteY3" fmla="*/ 63483 h 63483"/>
                  </a:gdLst>
                  <a:ahLst/>
                  <a:cxnLst>
                    <a:cxn ang="0">
                      <a:pos x="connsiteX0" y="connsiteY0"/>
                    </a:cxn>
                    <a:cxn ang="0">
                      <a:pos x="connsiteX1" y="connsiteY1"/>
                    </a:cxn>
                    <a:cxn ang="0">
                      <a:pos x="connsiteX2" y="connsiteY2"/>
                    </a:cxn>
                    <a:cxn ang="0">
                      <a:pos x="connsiteX3" y="connsiteY3"/>
                    </a:cxn>
                  </a:cxnLst>
                  <a:rect l="l" t="t" r="r" b="b"/>
                  <a:pathLst>
                    <a:path w="72147" h="63483">
                      <a:moveTo>
                        <a:pt x="72125" y="63483"/>
                      </a:moveTo>
                      <a:cubicBezTo>
                        <a:pt x="72125" y="63483"/>
                        <a:pt x="72788" y="1511"/>
                        <a:pt x="7524" y="0"/>
                      </a:cubicBezTo>
                      <a:cubicBezTo>
                        <a:pt x="5008" y="2176"/>
                        <a:pt x="2493" y="4420"/>
                        <a:pt x="0" y="6687"/>
                      </a:cubicBezTo>
                      <a:cubicBezTo>
                        <a:pt x="0" y="6687"/>
                        <a:pt x="53396" y="1420"/>
                        <a:pt x="72148" y="63483"/>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98" name="Freeform: Shape 2350">
                  <a:extLst>
                    <a:ext uri="{FF2B5EF4-FFF2-40B4-BE49-F238E27FC236}">
                      <a16:creationId xmlns:a16="http://schemas.microsoft.com/office/drawing/2014/main" id="{790BD152-D271-2056-96E9-8925824B062A}"/>
                    </a:ext>
                  </a:extLst>
                </p:cNvPr>
                <p:cNvSpPr/>
                <p:nvPr/>
              </p:nvSpPr>
              <p:spPr>
                <a:xfrm>
                  <a:off x="11635132" y="793506"/>
                  <a:ext cx="75115" cy="178744"/>
                </a:xfrm>
                <a:custGeom>
                  <a:avLst/>
                  <a:gdLst>
                    <a:gd name="connsiteX0" fmla="*/ 70890 w 76424"/>
                    <a:gd name="connsiteY0" fmla="*/ 109919 h 182128"/>
                    <a:gd name="connsiteX1" fmla="*/ 35376 w 76424"/>
                    <a:gd name="connsiteY1" fmla="*/ 1297 h 182128"/>
                    <a:gd name="connsiteX2" fmla="*/ 0 w 76424"/>
                    <a:gd name="connsiteY2" fmla="*/ 8992 h 182128"/>
                    <a:gd name="connsiteX3" fmla="*/ 19438 w 76424"/>
                    <a:gd name="connsiteY3" fmla="*/ 105728 h 182128"/>
                    <a:gd name="connsiteX4" fmla="*/ 42603 w 76424"/>
                    <a:gd name="connsiteY4" fmla="*/ 182128 h 182128"/>
                    <a:gd name="connsiteX5" fmla="*/ 76424 w 76424"/>
                    <a:gd name="connsiteY5" fmla="*/ 175899 h 182128"/>
                    <a:gd name="connsiteX6" fmla="*/ 70913 w 76424"/>
                    <a:gd name="connsiteY6" fmla="*/ 109919 h 18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24" h="182128">
                      <a:moveTo>
                        <a:pt x="70890" y="109919"/>
                      </a:moveTo>
                      <a:lnTo>
                        <a:pt x="35376" y="1297"/>
                      </a:lnTo>
                      <a:cubicBezTo>
                        <a:pt x="25475" y="-1222"/>
                        <a:pt x="12966" y="-764"/>
                        <a:pt x="0" y="8992"/>
                      </a:cubicBezTo>
                      <a:cubicBezTo>
                        <a:pt x="0" y="8992"/>
                        <a:pt x="13195" y="83124"/>
                        <a:pt x="19438" y="105728"/>
                      </a:cubicBezTo>
                      <a:cubicBezTo>
                        <a:pt x="19438" y="105728"/>
                        <a:pt x="26778" y="162204"/>
                        <a:pt x="42603" y="182128"/>
                      </a:cubicBezTo>
                      <a:cubicBezTo>
                        <a:pt x="42603" y="182128"/>
                        <a:pt x="57901" y="182128"/>
                        <a:pt x="76424" y="175899"/>
                      </a:cubicBezTo>
                      <a:cubicBezTo>
                        <a:pt x="73954" y="155448"/>
                        <a:pt x="71919" y="133096"/>
                        <a:pt x="70913" y="109919"/>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99" name="Freeform: Shape 2351">
                  <a:extLst>
                    <a:ext uri="{FF2B5EF4-FFF2-40B4-BE49-F238E27FC236}">
                      <a16:creationId xmlns:a16="http://schemas.microsoft.com/office/drawing/2014/main" id="{4E0CCD94-76F5-A73A-3479-50A6E27BAD7E}"/>
                    </a:ext>
                  </a:extLst>
                </p:cNvPr>
                <p:cNvSpPr/>
                <p:nvPr/>
              </p:nvSpPr>
              <p:spPr>
                <a:xfrm>
                  <a:off x="11459077" y="603665"/>
                  <a:ext cx="127746" cy="383238"/>
                </a:xfrm>
                <a:custGeom>
                  <a:avLst/>
                  <a:gdLst>
                    <a:gd name="connsiteX0" fmla="*/ 118638 w 129972"/>
                    <a:gd name="connsiteY0" fmla="*/ 238223 h 390493"/>
                    <a:gd name="connsiteX1" fmla="*/ 87332 w 129972"/>
                    <a:gd name="connsiteY1" fmla="*/ 133608 h 390493"/>
                    <a:gd name="connsiteX2" fmla="*/ 0 w 129972"/>
                    <a:gd name="connsiteY2" fmla="*/ 0 h 390493"/>
                    <a:gd name="connsiteX3" fmla="*/ 33844 w 129972"/>
                    <a:gd name="connsiteY3" fmla="*/ 210695 h 390493"/>
                    <a:gd name="connsiteX4" fmla="*/ 33844 w 129972"/>
                    <a:gd name="connsiteY4" fmla="*/ 272209 h 390493"/>
                    <a:gd name="connsiteX5" fmla="*/ 27784 w 129972"/>
                    <a:gd name="connsiteY5" fmla="*/ 353509 h 390493"/>
                    <a:gd name="connsiteX6" fmla="*/ 118661 w 129972"/>
                    <a:gd name="connsiteY6" fmla="*/ 389900 h 390493"/>
                    <a:gd name="connsiteX7" fmla="*/ 118661 w 129972"/>
                    <a:gd name="connsiteY7" fmla="*/ 238223 h 39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72" h="390493">
                      <a:moveTo>
                        <a:pt x="118638" y="238223"/>
                      </a:moveTo>
                      <a:cubicBezTo>
                        <a:pt x="118638" y="238223"/>
                        <a:pt x="123875" y="194000"/>
                        <a:pt x="87332" y="133608"/>
                      </a:cubicBezTo>
                      <a:lnTo>
                        <a:pt x="0" y="0"/>
                      </a:lnTo>
                      <a:cubicBezTo>
                        <a:pt x="0" y="0"/>
                        <a:pt x="32632" y="171029"/>
                        <a:pt x="33844" y="210695"/>
                      </a:cubicBezTo>
                      <a:cubicBezTo>
                        <a:pt x="33844" y="210695"/>
                        <a:pt x="28996" y="241864"/>
                        <a:pt x="33844" y="272209"/>
                      </a:cubicBezTo>
                      <a:lnTo>
                        <a:pt x="27784" y="353509"/>
                      </a:lnTo>
                      <a:cubicBezTo>
                        <a:pt x="27784" y="353509"/>
                        <a:pt x="81089" y="395969"/>
                        <a:pt x="118661" y="389900"/>
                      </a:cubicBezTo>
                      <a:cubicBezTo>
                        <a:pt x="118661" y="389900"/>
                        <a:pt x="144113" y="300103"/>
                        <a:pt x="118661" y="238223"/>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0" name="Freeform: Shape 2352">
                  <a:extLst>
                    <a:ext uri="{FF2B5EF4-FFF2-40B4-BE49-F238E27FC236}">
                      <a16:creationId xmlns:a16="http://schemas.microsoft.com/office/drawing/2014/main" id="{D8804B67-96E5-0B1E-F3E8-A7F50DF34864}"/>
                    </a:ext>
                  </a:extLst>
                </p:cNvPr>
                <p:cNvSpPr/>
                <p:nvPr/>
              </p:nvSpPr>
              <p:spPr>
                <a:xfrm>
                  <a:off x="11431859" y="490295"/>
                  <a:ext cx="243595" cy="321386"/>
                </a:xfrm>
                <a:custGeom>
                  <a:avLst/>
                  <a:gdLst>
                    <a:gd name="connsiteX0" fmla="*/ 247840 w 247839"/>
                    <a:gd name="connsiteY0" fmla="*/ 327470 h 327470"/>
                    <a:gd name="connsiteX1" fmla="*/ 222639 w 247839"/>
                    <a:gd name="connsiteY1" fmla="*/ 250360 h 327470"/>
                    <a:gd name="connsiteX2" fmla="*/ 177956 w 247839"/>
                    <a:gd name="connsiteY2" fmla="*/ 72850 h 327470"/>
                    <a:gd name="connsiteX3" fmla="*/ 4001 w 247839"/>
                    <a:gd name="connsiteY3" fmla="*/ 0 h 327470"/>
                    <a:gd name="connsiteX4" fmla="*/ 1760 w 247839"/>
                    <a:gd name="connsiteY4" fmla="*/ 664 h 327470"/>
                    <a:gd name="connsiteX5" fmla="*/ 37342 w 247839"/>
                    <a:gd name="connsiteY5" fmla="*/ 144509 h 327470"/>
                    <a:gd name="connsiteX6" fmla="*/ 202836 w 247839"/>
                    <a:gd name="connsiteY6" fmla="*/ 317577 h 327470"/>
                    <a:gd name="connsiteX7" fmla="*/ 247817 w 247839"/>
                    <a:gd name="connsiteY7" fmla="*/ 327470 h 32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839" h="327470">
                      <a:moveTo>
                        <a:pt x="247840" y="327470"/>
                      </a:moveTo>
                      <a:lnTo>
                        <a:pt x="222639" y="250360"/>
                      </a:lnTo>
                      <a:lnTo>
                        <a:pt x="177956" y="72850"/>
                      </a:lnTo>
                      <a:lnTo>
                        <a:pt x="4001" y="0"/>
                      </a:lnTo>
                      <a:cubicBezTo>
                        <a:pt x="4001" y="0"/>
                        <a:pt x="3223" y="229"/>
                        <a:pt x="1760" y="664"/>
                      </a:cubicBezTo>
                      <a:cubicBezTo>
                        <a:pt x="-3088" y="33688"/>
                        <a:pt x="67" y="83774"/>
                        <a:pt x="37342" y="144509"/>
                      </a:cubicBezTo>
                      <a:cubicBezTo>
                        <a:pt x="37342" y="144509"/>
                        <a:pt x="106791" y="286110"/>
                        <a:pt x="202836" y="317577"/>
                      </a:cubicBezTo>
                      <a:cubicBezTo>
                        <a:pt x="202836" y="317577"/>
                        <a:pt x="226938" y="326737"/>
                        <a:pt x="247817" y="327470"/>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1" name="Freeform: Shape 2353">
                  <a:extLst>
                    <a:ext uri="{FF2B5EF4-FFF2-40B4-BE49-F238E27FC236}">
                      <a16:creationId xmlns:a16="http://schemas.microsoft.com/office/drawing/2014/main" id="{2067FB74-07B7-7F42-2C51-4A53D7165A6E}"/>
                    </a:ext>
                  </a:extLst>
                </p:cNvPr>
                <p:cNvSpPr/>
                <p:nvPr/>
              </p:nvSpPr>
              <p:spPr>
                <a:xfrm>
                  <a:off x="11640639" y="779119"/>
                  <a:ext cx="120786" cy="178746"/>
                </a:xfrm>
                <a:custGeom>
                  <a:avLst/>
                  <a:gdLst>
                    <a:gd name="connsiteX0" fmla="*/ 0 w 122891"/>
                    <a:gd name="connsiteY0" fmla="*/ 8994 h 182130"/>
                    <a:gd name="connsiteX1" fmla="*/ 19438 w 122891"/>
                    <a:gd name="connsiteY1" fmla="*/ 105731 h 182130"/>
                    <a:gd name="connsiteX2" fmla="*/ 42603 w 122891"/>
                    <a:gd name="connsiteY2" fmla="*/ 182130 h 182130"/>
                    <a:gd name="connsiteX3" fmla="*/ 122891 w 122891"/>
                    <a:gd name="connsiteY3" fmla="*/ 143404 h 182130"/>
                    <a:gd name="connsiteX4" fmla="*/ 56003 w 122891"/>
                    <a:gd name="connsiteY4" fmla="*/ 12154 h 182130"/>
                    <a:gd name="connsiteX5" fmla="*/ 0 w 122891"/>
                    <a:gd name="connsiteY5" fmla="*/ 8994 h 1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91" h="182130">
                      <a:moveTo>
                        <a:pt x="0" y="8994"/>
                      </a:moveTo>
                      <a:cubicBezTo>
                        <a:pt x="0" y="8994"/>
                        <a:pt x="13195" y="83127"/>
                        <a:pt x="19438" y="105731"/>
                      </a:cubicBezTo>
                      <a:cubicBezTo>
                        <a:pt x="19438" y="105731"/>
                        <a:pt x="26778" y="162206"/>
                        <a:pt x="42603" y="182130"/>
                      </a:cubicBezTo>
                      <a:cubicBezTo>
                        <a:pt x="42603" y="182130"/>
                        <a:pt x="94421" y="182130"/>
                        <a:pt x="122891" y="143404"/>
                      </a:cubicBezTo>
                      <a:cubicBezTo>
                        <a:pt x="122891" y="143404"/>
                        <a:pt x="72399" y="90730"/>
                        <a:pt x="56003" y="12154"/>
                      </a:cubicBezTo>
                      <a:cubicBezTo>
                        <a:pt x="56003" y="12154"/>
                        <a:pt x="29156" y="-12946"/>
                        <a:pt x="0" y="899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2" name="Freeform: Shape 2354">
                  <a:extLst>
                    <a:ext uri="{FF2B5EF4-FFF2-40B4-BE49-F238E27FC236}">
                      <a16:creationId xmlns:a16="http://schemas.microsoft.com/office/drawing/2014/main" id="{279D4F0F-40C4-CEEB-0BEC-AC19BF57C221}"/>
                    </a:ext>
                  </a:extLst>
                </p:cNvPr>
                <p:cNvSpPr/>
                <p:nvPr/>
              </p:nvSpPr>
              <p:spPr>
                <a:xfrm>
                  <a:off x="11640639" y="779097"/>
                  <a:ext cx="58595" cy="32607"/>
                </a:xfrm>
                <a:custGeom>
                  <a:avLst/>
                  <a:gdLst>
                    <a:gd name="connsiteX0" fmla="*/ 59616 w 59616"/>
                    <a:gd name="connsiteY0" fmla="*/ 27132 h 33224"/>
                    <a:gd name="connsiteX1" fmla="*/ 56003 w 59616"/>
                    <a:gd name="connsiteY1" fmla="*/ 12154 h 33224"/>
                    <a:gd name="connsiteX2" fmla="*/ 0 w 59616"/>
                    <a:gd name="connsiteY2" fmla="*/ 8994 h 33224"/>
                    <a:gd name="connsiteX3" fmla="*/ 3361 w 59616"/>
                    <a:gd name="connsiteY3" fmla="*/ 27453 h 33224"/>
                    <a:gd name="connsiteX4" fmla="*/ 59616 w 59616"/>
                    <a:gd name="connsiteY4" fmla="*/ 27109 h 3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6" h="33224">
                      <a:moveTo>
                        <a:pt x="59616" y="27132"/>
                      </a:moveTo>
                      <a:cubicBezTo>
                        <a:pt x="58290" y="22254"/>
                        <a:pt x="57078" y="17262"/>
                        <a:pt x="56003" y="12154"/>
                      </a:cubicBezTo>
                      <a:cubicBezTo>
                        <a:pt x="56003" y="12154"/>
                        <a:pt x="29156" y="-12946"/>
                        <a:pt x="0" y="8994"/>
                      </a:cubicBezTo>
                      <a:cubicBezTo>
                        <a:pt x="0" y="8994"/>
                        <a:pt x="1326" y="16506"/>
                        <a:pt x="3361" y="27453"/>
                      </a:cubicBezTo>
                      <a:cubicBezTo>
                        <a:pt x="19826" y="32148"/>
                        <a:pt x="47565" y="37827"/>
                        <a:pt x="59616" y="271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3" name="Freeform: Shape 2355">
                  <a:extLst>
                    <a:ext uri="{FF2B5EF4-FFF2-40B4-BE49-F238E27FC236}">
                      <a16:creationId xmlns:a16="http://schemas.microsoft.com/office/drawing/2014/main" id="{E0F321F9-61B4-FB4D-333F-AFCFBF4AA137}"/>
                    </a:ext>
                  </a:extLst>
                </p:cNvPr>
                <p:cNvSpPr/>
                <p:nvPr/>
              </p:nvSpPr>
              <p:spPr>
                <a:xfrm>
                  <a:off x="11455166" y="590673"/>
                  <a:ext cx="145884" cy="380379"/>
                </a:xfrm>
                <a:custGeom>
                  <a:avLst/>
                  <a:gdLst>
                    <a:gd name="connsiteX0" fmla="*/ 137115 w 148426"/>
                    <a:gd name="connsiteY0" fmla="*/ 235291 h 387580"/>
                    <a:gd name="connsiteX1" fmla="*/ 105809 w 148426"/>
                    <a:gd name="connsiteY1" fmla="*/ 130677 h 387580"/>
                    <a:gd name="connsiteX2" fmla="*/ 0 w 148426"/>
                    <a:gd name="connsiteY2" fmla="*/ 0 h 387580"/>
                    <a:gd name="connsiteX3" fmla="*/ 52298 w 148426"/>
                    <a:gd name="connsiteY3" fmla="*/ 207764 h 387580"/>
                    <a:gd name="connsiteX4" fmla="*/ 52298 w 148426"/>
                    <a:gd name="connsiteY4" fmla="*/ 269277 h 387580"/>
                    <a:gd name="connsiteX5" fmla="*/ 46238 w 148426"/>
                    <a:gd name="connsiteY5" fmla="*/ 350578 h 387580"/>
                    <a:gd name="connsiteX6" fmla="*/ 137115 w 148426"/>
                    <a:gd name="connsiteY6" fmla="*/ 386992 h 387580"/>
                    <a:gd name="connsiteX7" fmla="*/ 137115 w 148426"/>
                    <a:gd name="connsiteY7" fmla="*/ 235314 h 38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26" h="387580">
                      <a:moveTo>
                        <a:pt x="137115" y="235291"/>
                      </a:moveTo>
                      <a:cubicBezTo>
                        <a:pt x="137115" y="235291"/>
                        <a:pt x="142352" y="191068"/>
                        <a:pt x="105809" y="130677"/>
                      </a:cubicBezTo>
                      <a:lnTo>
                        <a:pt x="0" y="0"/>
                      </a:lnTo>
                      <a:cubicBezTo>
                        <a:pt x="0" y="0"/>
                        <a:pt x="51086" y="168098"/>
                        <a:pt x="52298" y="207764"/>
                      </a:cubicBezTo>
                      <a:cubicBezTo>
                        <a:pt x="52298" y="207764"/>
                        <a:pt x="47451" y="238933"/>
                        <a:pt x="52298" y="269277"/>
                      </a:cubicBezTo>
                      <a:lnTo>
                        <a:pt x="46238" y="350578"/>
                      </a:lnTo>
                      <a:cubicBezTo>
                        <a:pt x="46238" y="350578"/>
                        <a:pt x="99543" y="393038"/>
                        <a:pt x="137115" y="386992"/>
                      </a:cubicBezTo>
                      <a:cubicBezTo>
                        <a:pt x="137115" y="386992"/>
                        <a:pt x="162567" y="297194"/>
                        <a:pt x="137115" y="23531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4" name="Freeform: Shape 2356">
                  <a:extLst>
                    <a:ext uri="{FF2B5EF4-FFF2-40B4-BE49-F238E27FC236}">
                      <a16:creationId xmlns:a16="http://schemas.microsoft.com/office/drawing/2014/main" id="{EAAEED8B-AB6A-ABFE-32A1-749261B9155A}"/>
                    </a:ext>
                  </a:extLst>
                </p:cNvPr>
                <p:cNvSpPr/>
                <p:nvPr/>
              </p:nvSpPr>
              <p:spPr>
                <a:xfrm>
                  <a:off x="11455166" y="590673"/>
                  <a:ext cx="129507" cy="186686"/>
                </a:xfrm>
                <a:custGeom>
                  <a:avLst/>
                  <a:gdLst>
                    <a:gd name="connsiteX0" fmla="*/ 105809 w 131763"/>
                    <a:gd name="connsiteY0" fmla="*/ 130677 h 190220"/>
                    <a:gd name="connsiteX1" fmla="*/ 0 w 131763"/>
                    <a:gd name="connsiteY1" fmla="*/ 0 h 190220"/>
                    <a:gd name="connsiteX2" fmla="*/ 11365 w 131763"/>
                    <a:gd name="connsiteY2" fmla="*/ 38383 h 190220"/>
                    <a:gd name="connsiteX3" fmla="*/ 13675 w 131763"/>
                    <a:gd name="connsiteY3" fmla="*/ 42208 h 190220"/>
                    <a:gd name="connsiteX4" fmla="*/ 131764 w 131763"/>
                    <a:gd name="connsiteY4" fmla="*/ 190221 h 190220"/>
                    <a:gd name="connsiteX5" fmla="*/ 105832 w 131763"/>
                    <a:gd name="connsiteY5" fmla="*/ 130654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763" h="190220">
                      <a:moveTo>
                        <a:pt x="105809" y="130677"/>
                      </a:moveTo>
                      <a:lnTo>
                        <a:pt x="0" y="0"/>
                      </a:lnTo>
                      <a:cubicBezTo>
                        <a:pt x="0" y="0"/>
                        <a:pt x="4733" y="15596"/>
                        <a:pt x="11365" y="38383"/>
                      </a:cubicBezTo>
                      <a:cubicBezTo>
                        <a:pt x="12120" y="39666"/>
                        <a:pt x="12874" y="40925"/>
                        <a:pt x="13675" y="42208"/>
                      </a:cubicBezTo>
                      <a:cubicBezTo>
                        <a:pt x="13675" y="42208"/>
                        <a:pt x="61103" y="138898"/>
                        <a:pt x="131764" y="190221"/>
                      </a:cubicBezTo>
                      <a:cubicBezTo>
                        <a:pt x="127327" y="173617"/>
                        <a:pt x="119507" y="153280"/>
                        <a:pt x="105832" y="13065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5" name="Freeform: Shape 2357">
                  <a:extLst>
                    <a:ext uri="{FF2B5EF4-FFF2-40B4-BE49-F238E27FC236}">
                      <a16:creationId xmlns:a16="http://schemas.microsoft.com/office/drawing/2014/main" id="{59DC8416-DA99-A2A4-62A2-4F307201CA11}"/>
                    </a:ext>
                  </a:extLst>
                </p:cNvPr>
                <p:cNvSpPr/>
                <p:nvPr/>
              </p:nvSpPr>
              <p:spPr>
                <a:xfrm>
                  <a:off x="11470944" y="396839"/>
                  <a:ext cx="134362" cy="165379"/>
                </a:xfrm>
                <a:custGeom>
                  <a:avLst/>
                  <a:gdLst>
                    <a:gd name="connsiteX0" fmla="*/ 35720 w 136703"/>
                    <a:gd name="connsiteY0" fmla="*/ 0 h 168510"/>
                    <a:gd name="connsiteX1" fmla="*/ 37389 w 136703"/>
                    <a:gd name="connsiteY1" fmla="*/ 31604 h 168510"/>
                    <a:gd name="connsiteX2" fmla="*/ 0 w 136703"/>
                    <a:gd name="connsiteY2" fmla="*/ 119661 h 168510"/>
                    <a:gd name="connsiteX3" fmla="*/ 135354 w 136703"/>
                    <a:gd name="connsiteY3" fmla="*/ 168510 h 168510"/>
                    <a:gd name="connsiteX4" fmla="*/ 136703 w 136703"/>
                    <a:gd name="connsiteY4" fmla="*/ 79927 h 168510"/>
                    <a:gd name="connsiteX5" fmla="*/ 35720 w 136703"/>
                    <a:gd name="connsiteY5" fmla="*/ 0 h 16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03" h="168510">
                      <a:moveTo>
                        <a:pt x="35720" y="0"/>
                      </a:moveTo>
                      <a:cubicBezTo>
                        <a:pt x="35720" y="0"/>
                        <a:pt x="44615" y="11451"/>
                        <a:pt x="37389" y="31604"/>
                      </a:cubicBezTo>
                      <a:cubicBezTo>
                        <a:pt x="28951" y="55170"/>
                        <a:pt x="3956" y="89797"/>
                        <a:pt x="0" y="119661"/>
                      </a:cubicBezTo>
                      <a:lnTo>
                        <a:pt x="135354" y="168510"/>
                      </a:lnTo>
                      <a:lnTo>
                        <a:pt x="136703" y="79927"/>
                      </a:lnTo>
                      <a:lnTo>
                        <a:pt x="35720" y="0"/>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6" name="Freeform: Shape 2358">
                  <a:extLst>
                    <a:ext uri="{FF2B5EF4-FFF2-40B4-BE49-F238E27FC236}">
                      <a16:creationId xmlns:a16="http://schemas.microsoft.com/office/drawing/2014/main" id="{5EC36B1C-606E-D2C8-15D1-424C12628677}"/>
                    </a:ext>
                  </a:extLst>
                </p:cNvPr>
                <p:cNvSpPr/>
                <p:nvPr/>
              </p:nvSpPr>
              <p:spPr>
                <a:xfrm>
                  <a:off x="11718342" y="352830"/>
                  <a:ext cx="59041" cy="98602"/>
                </a:xfrm>
                <a:custGeom>
                  <a:avLst/>
                  <a:gdLst>
                    <a:gd name="connsiteX0" fmla="*/ 52867 w 60070"/>
                    <a:gd name="connsiteY0" fmla="*/ 65086 h 100469"/>
                    <a:gd name="connsiteX1" fmla="*/ 6926 w 60070"/>
                    <a:gd name="connsiteY1" fmla="*/ 100469 h 100469"/>
                    <a:gd name="connsiteX2" fmla="*/ 20 w 60070"/>
                    <a:gd name="connsiteY2" fmla="*/ 70262 h 100469"/>
                    <a:gd name="connsiteX3" fmla="*/ 17354 w 60070"/>
                    <a:gd name="connsiteY3" fmla="*/ 15069 h 100469"/>
                    <a:gd name="connsiteX4" fmla="*/ 41776 w 60070"/>
                    <a:gd name="connsiteY4" fmla="*/ 0 h 100469"/>
                    <a:gd name="connsiteX5" fmla="*/ 58630 w 60070"/>
                    <a:gd name="connsiteY5" fmla="*/ 7237 h 100469"/>
                    <a:gd name="connsiteX6" fmla="*/ 52867 w 60070"/>
                    <a:gd name="connsiteY6" fmla="*/ 65086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70" h="100469">
                      <a:moveTo>
                        <a:pt x="52867" y="65086"/>
                      </a:moveTo>
                      <a:cubicBezTo>
                        <a:pt x="52867" y="65086"/>
                        <a:pt x="33635" y="97424"/>
                        <a:pt x="6926" y="100469"/>
                      </a:cubicBezTo>
                      <a:cubicBezTo>
                        <a:pt x="6926" y="100469"/>
                        <a:pt x="706" y="70674"/>
                        <a:pt x="20" y="70262"/>
                      </a:cubicBezTo>
                      <a:cubicBezTo>
                        <a:pt x="-666" y="69850"/>
                        <a:pt x="16622" y="16031"/>
                        <a:pt x="17354" y="15069"/>
                      </a:cubicBezTo>
                      <a:cubicBezTo>
                        <a:pt x="18085" y="14107"/>
                        <a:pt x="41776" y="0"/>
                        <a:pt x="41776" y="0"/>
                      </a:cubicBezTo>
                      <a:lnTo>
                        <a:pt x="58630" y="7237"/>
                      </a:lnTo>
                      <a:cubicBezTo>
                        <a:pt x="58630" y="7237"/>
                        <a:pt x="64392" y="50063"/>
                        <a:pt x="52867" y="6508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7" name="Freeform: Shape 2359">
                  <a:extLst>
                    <a:ext uri="{FF2B5EF4-FFF2-40B4-BE49-F238E27FC236}">
                      <a16:creationId xmlns:a16="http://schemas.microsoft.com/office/drawing/2014/main" id="{A67A5079-0AD5-6E05-AEE5-F1A98569A3B4}"/>
                    </a:ext>
                  </a:extLst>
                </p:cNvPr>
                <p:cNvSpPr/>
                <p:nvPr/>
              </p:nvSpPr>
              <p:spPr>
                <a:xfrm>
                  <a:off x="11386965" y="247523"/>
                  <a:ext cx="116950" cy="165820"/>
                </a:xfrm>
                <a:custGeom>
                  <a:avLst/>
                  <a:gdLst>
                    <a:gd name="connsiteX0" fmla="*/ 82195 w 118988"/>
                    <a:gd name="connsiteY0" fmla="*/ 214 h 168959"/>
                    <a:gd name="connsiteX1" fmla="*/ 7554 w 118988"/>
                    <a:gd name="connsiteY1" fmla="*/ 77003 h 168959"/>
                    <a:gd name="connsiteX2" fmla="*/ 8195 w 118988"/>
                    <a:gd name="connsiteY2" fmla="*/ 104829 h 168959"/>
                    <a:gd name="connsiteX3" fmla="*/ 8 w 118988"/>
                    <a:gd name="connsiteY3" fmla="*/ 136891 h 168959"/>
                    <a:gd name="connsiteX4" fmla="*/ 19743 w 118988"/>
                    <a:gd name="connsiteY4" fmla="*/ 154846 h 168959"/>
                    <a:gd name="connsiteX5" fmla="*/ 37397 w 118988"/>
                    <a:gd name="connsiteY5" fmla="*/ 159998 h 168959"/>
                    <a:gd name="connsiteX6" fmla="*/ 50774 w 118988"/>
                    <a:gd name="connsiteY6" fmla="*/ 166755 h 168959"/>
                    <a:gd name="connsiteX7" fmla="*/ 93720 w 118988"/>
                    <a:gd name="connsiteY7" fmla="*/ 151800 h 168959"/>
                    <a:gd name="connsiteX8" fmla="*/ 102067 w 118988"/>
                    <a:gd name="connsiteY8" fmla="*/ 132127 h 168959"/>
                    <a:gd name="connsiteX9" fmla="*/ 107189 w 118988"/>
                    <a:gd name="connsiteY9" fmla="*/ 114562 h 168959"/>
                    <a:gd name="connsiteX10" fmla="*/ 117434 w 118988"/>
                    <a:gd name="connsiteY10" fmla="*/ 59277 h 168959"/>
                    <a:gd name="connsiteX11" fmla="*/ 118989 w 118988"/>
                    <a:gd name="connsiteY11" fmla="*/ 33353 h 168959"/>
                    <a:gd name="connsiteX12" fmla="*/ 82218 w 118988"/>
                    <a:gd name="connsiteY12" fmla="*/ 260 h 16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988" h="168959">
                      <a:moveTo>
                        <a:pt x="82195" y="214"/>
                      </a:moveTo>
                      <a:cubicBezTo>
                        <a:pt x="12334" y="-4321"/>
                        <a:pt x="6022" y="64590"/>
                        <a:pt x="7554" y="77003"/>
                      </a:cubicBezTo>
                      <a:cubicBezTo>
                        <a:pt x="8789" y="87103"/>
                        <a:pt x="10802" y="94798"/>
                        <a:pt x="8195" y="104829"/>
                      </a:cubicBezTo>
                      <a:cubicBezTo>
                        <a:pt x="5496" y="115249"/>
                        <a:pt x="-244" y="125829"/>
                        <a:pt x="8" y="136891"/>
                      </a:cubicBezTo>
                      <a:cubicBezTo>
                        <a:pt x="260" y="147884"/>
                        <a:pt x="10276" y="153128"/>
                        <a:pt x="19743" y="154846"/>
                      </a:cubicBezTo>
                      <a:cubicBezTo>
                        <a:pt x="26329" y="156037"/>
                        <a:pt x="31680" y="156540"/>
                        <a:pt x="37397" y="159998"/>
                      </a:cubicBezTo>
                      <a:cubicBezTo>
                        <a:pt x="41833" y="162678"/>
                        <a:pt x="45904" y="165014"/>
                        <a:pt x="50774" y="166755"/>
                      </a:cubicBezTo>
                      <a:cubicBezTo>
                        <a:pt x="67308" y="172617"/>
                        <a:pt x="84047" y="166503"/>
                        <a:pt x="93720" y="151800"/>
                      </a:cubicBezTo>
                      <a:cubicBezTo>
                        <a:pt x="97905" y="145456"/>
                        <a:pt x="99620" y="139066"/>
                        <a:pt x="102067" y="132127"/>
                      </a:cubicBezTo>
                      <a:cubicBezTo>
                        <a:pt x="104125" y="126264"/>
                        <a:pt x="105245" y="120447"/>
                        <a:pt x="107189" y="114562"/>
                      </a:cubicBezTo>
                      <a:cubicBezTo>
                        <a:pt x="113112" y="96561"/>
                        <a:pt x="114164" y="77942"/>
                        <a:pt x="117434" y="59277"/>
                      </a:cubicBezTo>
                      <a:lnTo>
                        <a:pt x="118989" y="33353"/>
                      </a:lnTo>
                      <a:cubicBezTo>
                        <a:pt x="109750" y="20413"/>
                        <a:pt x="100329" y="1428"/>
                        <a:pt x="82218" y="260"/>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8" name="Freeform: Shape 2360">
                  <a:extLst>
                    <a:ext uri="{FF2B5EF4-FFF2-40B4-BE49-F238E27FC236}">
                      <a16:creationId xmlns:a16="http://schemas.microsoft.com/office/drawing/2014/main" id="{19BA70A5-D19F-C97B-FE66-A157270BFDD4}"/>
                    </a:ext>
                  </a:extLst>
                </p:cNvPr>
                <p:cNvSpPr/>
                <p:nvPr/>
              </p:nvSpPr>
              <p:spPr>
                <a:xfrm>
                  <a:off x="11386943" y="312756"/>
                  <a:ext cx="107579" cy="100586"/>
                </a:xfrm>
                <a:custGeom>
                  <a:avLst/>
                  <a:gdLst>
                    <a:gd name="connsiteX0" fmla="*/ 109453 w 109453"/>
                    <a:gd name="connsiteY0" fmla="*/ 40238 h 102490"/>
                    <a:gd name="connsiteX1" fmla="*/ 97882 w 109453"/>
                    <a:gd name="connsiteY1" fmla="*/ 40009 h 102490"/>
                    <a:gd name="connsiteX2" fmla="*/ 83361 w 109453"/>
                    <a:gd name="connsiteY2" fmla="*/ 43971 h 102490"/>
                    <a:gd name="connsiteX3" fmla="*/ 66782 w 109453"/>
                    <a:gd name="connsiteY3" fmla="*/ 36391 h 102490"/>
                    <a:gd name="connsiteX4" fmla="*/ 40484 w 109453"/>
                    <a:gd name="connsiteY4" fmla="*/ 49307 h 102490"/>
                    <a:gd name="connsiteX5" fmla="*/ 27404 w 109453"/>
                    <a:gd name="connsiteY5" fmla="*/ 3527 h 102490"/>
                    <a:gd name="connsiteX6" fmla="*/ 16999 w 109453"/>
                    <a:gd name="connsiteY6" fmla="*/ 1145 h 102490"/>
                    <a:gd name="connsiteX7" fmla="*/ 7349 w 109453"/>
                    <a:gd name="connsiteY7" fmla="*/ 0 h 102490"/>
                    <a:gd name="connsiteX8" fmla="*/ 7554 w 109453"/>
                    <a:gd name="connsiteY8" fmla="*/ 10535 h 102490"/>
                    <a:gd name="connsiteX9" fmla="*/ 8195 w 109453"/>
                    <a:gd name="connsiteY9" fmla="*/ 38360 h 102490"/>
                    <a:gd name="connsiteX10" fmla="*/ 8 w 109453"/>
                    <a:gd name="connsiteY10" fmla="*/ 70422 h 102490"/>
                    <a:gd name="connsiteX11" fmla="*/ 19743 w 109453"/>
                    <a:gd name="connsiteY11" fmla="*/ 88377 h 102490"/>
                    <a:gd name="connsiteX12" fmla="*/ 37397 w 109453"/>
                    <a:gd name="connsiteY12" fmla="*/ 93530 h 102490"/>
                    <a:gd name="connsiteX13" fmla="*/ 50774 w 109453"/>
                    <a:gd name="connsiteY13" fmla="*/ 100286 h 102490"/>
                    <a:gd name="connsiteX14" fmla="*/ 93720 w 109453"/>
                    <a:gd name="connsiteY14" fmla="*/ 85331 h 102490"/>
                    <a:gd name="connsiteX15" fmla="*/ 102067 w 109453"/>
                    <a:gd name="connsiteY15" fmla="*/ 65659 h 102490"/>
                    <a:gd name="connsiteX16" fmla="*/ 107189 w 109453"/>
                    <a:gd name="connsiteY16" fmla="*/ 48093 h 102490"/>
                    <a:gd name="connsiteX17" fmla="*/ 109453 w 109453"/>
                    <a:gd name="connsiteY17" fmla="*/ 40284 h 10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453" h="102490">
                      <a:moveTo>
                        <a:pt x="109453" y="40238"/>
                      </a:moveTo>
                      <a:cubicBezTo>
                        <a:pt x="106183" y="34604"/>
                        <a:pt x="103302" y="37124"/>
                        <a:pt x="97882" y="40009"/>
                      </a:cubicBezTo>
                      <a:cubicBezTo>
                        <a:pt x="93080" y="42551"/>
                        <a:pt x="88964" y="44864"/>
                        <a:pt x="83361" y="43971"/>
                      </a:cubicBezTo>
                      <a:cubicBezTo>
                        <a:pt x="77187" y="42964"/>
                        <a:pt x="72819" y="35612"/>
                        <a:pt x="66782" y="36391"/>
                      </a:cubicBezTo>
                      <a:cubicBezTo>
                        <a:pt x="59876" y="37284"/>
                        <a:pt x="47459" y="67102"/>
                        <a:pt x="40484" y="49307"/>
                      </a:cubicBezTo>
                      <a:cubicBezTo>
                        <a:pt x="34950" y="35177"/>
                        <a:pt x="43571" y="13123"/>
                        <a:pt x="27404" y="3527"/>
                      </a:cubicBezTo>
                      <a:cubicBezTo>
                        <a:pt x="24019" y="1512"/>
                        <a:pt x="20841" y="847"/>
                        <a:pt x="16999" y="1145"/>
                      </a:cubicBezTo>
                      <a:cubicBezTo>
                        <a:pt x="13500" y="1420"/>
                        <a:pt x="10276" y="2611"/>
                        <a:pt x="7349" y="0"/>
                      </a:cubicBezTo>
                      <a:cubicBezTo>
                        <a:pt x="7074" y="3458"/>
                        <a:pt x="7120" y="6985"/>
                        <a:pt x="7554" y="10535"/>
                      </a:cubicBezTo>
                      <a:cubicBezTo>
                        <a:pt x="8789" y="20634"/>
                        <a:pt x="10802" y="28329"/>
                        <a:pt x="8195" y="38360"/>
                      </a:cubicBezTo>
                      <a:cubicBezTo>
                        <a:pt x="5496" y="48780"/>
                        <a:pt x="-244" y="59361"/>
                        <a:pt x="8" y="70422"/>
                      </a:cubicBezTo>
                      <a:cubicBezTo>
                        <a:pt x="260" y="81415"/>
                        <a:pt x="10276" y="86660"/>
                        <a:pt x="19743" y="88377"/>
                      </a:cubicBezTo>
                      <a:cubicBezTo>
                        <a:pt x="26329" y="89568"/>
                        <a:pt x="31680" y="90072"/>
                        <a:pt x="37397" y="93530"/>
                      </a:cubicBezTo>
                      <a:cubicBezTo>
                        <a:pt x="41833" y="96210"/>
                        <a:pt x="45904" y="98546"/>
                        <a:pt x="50774" y="100286"/>
                      </a:cubicBezTo>
                      <a:cubicBezTo>
                        <a:pt x="67308" y="106149"/>
                        <a:pt x="84047" y="100034"/>
                        <a:pt x="93720" y="85331"/>
                      </a:cubicBezTo>
                      <a:cubicBezTo>
                        <a:pt x="97905" y="78988"/>
                        <a:pt x="99620" y="72598"/>
                        <a:pt x="102067" y="65659"/>
                      </a:cubicBezTo>
                      <a:cubicBezTo>
                        <a:pt x="104125" y="59796"/>
                        <a:pt x="105245" y="53979"/>
                        <a:pt x="107189" y="48093"/>
                      </a:cubicBezTo>
                      <a:cubicBezTo>
                        <a:pt x="108035" y="45506"/>
                        <a:pt x="108767" y="42895"/>
                        <a:pt x="109453" y="40284"/>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09" name="Freeform: Shape 2361">
                  <a:extLst>
                    <a:ext uri="{FF2B5EF4-FFF2-40B4-BE49-F238E27FC236}">
                      <a16:creationId xmlns:a16="http://schemas.microsoft.com/office/drawing/2014/main" id="{E88258ED-40FC-8307-9576-471E65089A1F}"/>
                    </a:ext>
                  </a:extLst>
                </p:cNvPr>
                <p:cNvSpPr/>
                <p:nvPr/>
              </p:nvSpPr>
              <p:spPr>
                <a:xfrm>
                  <a:off x="11470396" y="305018"/>
                  <a:ext cx="24171" cy="69231"/>
                </a:xfrm>
                <a:custGeom>
                  <a:avLst/>
                  <a:gdLst>
                    <a:gd name="connsiteX0" fmla="*/ 24593 w 24592"/>
                    <a:gd name="connsiteY0" fmla="*/ 1059 h 70542"/>
                    <a:gd name="connsiteX1" fmla="*/ 742 w 24592"/>
                    <a:gd name="connsiteY1" fmla="*/ 24327 h 70542"/>
                    <a:gd name="connsiteX2" fmla="*/ 15583 w 24592"/>
                    <a:gd name="connsiteY2" fmla="*/ 70543 h 70542"/>
                    <a:gd name="connsiteX3" fmla="*/ 24593 w 24592"/>
                    <a:gd name="connsiteY3" fmla="*/ 1059 h 70542"/>
                  </a:gdLst>
                  <a:ahLst/>
                  <a:cxnLst>
                    <a:cxn ang="0">
                      <a:pos x="connsiteX0" y="connsiteY0"/>
                    </a:cxn>
                    <a:cxn ang="0">
                      <a:pos x="connsiteX1" y="connsiteY1"/>
                    </a:cxn>
                    <a:cxn ang="0">
                      <a:pos x="connsiteX2" y="connsiteY2"/>
                    </a:cxn>
                    <a:cxn ang="0">
                      <a:pos x="connsiteX3" y="connsiteY3"/>
                    </a:cxn>
                  </a:cxnLst>
                  <a:rect l="l" t="t" r="r" b="b"/>
                  <a:pathLst>
                    <a:path w="24592" h="70542">
                      <a:moveTo>
                        <a:pt x="24593" y="1059"/>
                      </a:moveTo>
                      <a:cubicBezTo>
                        <a:pt x="24593" y="1059"/>
                        <a:pt x="6161" y="-7552"/>
                        <a:pt x="742" y="24327"/>
                      </a:cubicBezTo>
                      <a:cubicBezTo>
                        <a:pt x="742" y="24327"/>
                        <a:pt x="-5021" y="69192"/>
                        <a:pt x="15583" y="70543"/>
                      </a:cubicBezTo>
                      <a:lnTo>
                        <a:pt x="24593" y="1059"/>
                      </a:lnTo>
                      <a:close/>
                    </a:path>
                  </a:pathLst>
                </a:custGeom>
                <a:solidFill>
                  <a:srgbClr val="2CD5C4">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0" name="Freeform: Shape 2362">
                  <a:extLst>
                    <a:ext uri="{FF2B5EF4-FFF2-40B4-BE49-F238E27FC236}">
                      <a16:creationId xmlns:a16="http://schemas.microsoft.com/office/drawing/2014/main" id="{4C521B0C-4166-4769-7681-B25A0346C3D6}"/>
                    </a:ext>
                  </a:extLst>
                </p:cNvPr>
                <p:cNvSpPr/>
                <p:nvPr/>
              </p:nvSpPr>
              <p:spPr>
                <a:xfrm>
                  <a:off x="11470396" y="314981"/>
                  <a:ext cx="18732" cy="59269"/>
                </a:xfrm>
                <a:custGeom>
                  <a:avLst/>
                  <a:gdLst>
                    <a:gd name="connsiteX0" fmla="*/ 5063 w 19058"/>
                    <a:gd name="connsiteY0" fmla="*/ 0 h 60391"/>
                    <a:gd name="connsiteX1" fmla="*/ 742 w 19058"/>
                    <a:gd name="connsiteY1" fmla="*/ 14176 h 60391"/>
                    <a:gd name="connsiteX2" fmla="*/ 15583 w 19058"/>
                    <a:gd name="connsiteY2" fmla="*/ 60392 h 60391"/>
                    <a:gd name="connsiteX3" fmla="*/ 19058 w 19058"/>
                    <a:gd name="connsiteY3" fmla="*/ 33620 h 60391"/>
                    <a:gd name="connsiteX4" fmla="*/ 5063 w 19058"/>
                    <a:gd name="connsiteY4" fmla="*/ 0 h 60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8" h="60391">
                      <a:moveTo>
                        <a:pt x="5063" y="0"/>
                      </a:moveTo>
                      <a:cubicBezTo>
                        <a:pt x="3303" y="3481"/>
                        <a:pt x="1771" y="8084"/>
                        <a:pt x="742" y="14176"/>
                      </a:cubicBezTo>
                      <a:cubicBezTo>
                        <a:pt x="742" y="14176"/>
                        <a:pt x="-5021" y="59040"/>
                        <a:pt x="15583" y="60392"/>
                      </a:cubicBezTo>
                      <a:lnTo>
                        <a:pt x="19058" y="33620"/>
                      </a:lnTo>
                      <a:cubicBezTo>
                        <a:pt x="6961" y="31352"/>
                        <a:pt x="4972" y="12825"/>
                        <a:pt x="5063" y="0"/>
                      </a:cubicBezTo>
                      <a:close/>
                    </a:path>
                  </a:pathLst>
                </a:custGeom>
                <a:solidFill>
                  <a:srgbClr val="2CD5C4">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1" name="Freeform: Shape 2363">
                  <a:extLst>
                    <a:ext uri="{FF2B5EF4-FFF2-40B4-BE49-F238E27FC236}">
                      <a16:creationId xmlns:a16="http://schemas.microsoft.com/office/drawing/2014/main" id="{164EB747-8F3C-062F-898E-D701469B96E2}"/>
                    </a:ext>
                  </a:extLst>
                </p:cNvPr>
                <p:cNvSpPr/>
                <p:nvPr/>
              </p:nvSpPr>
              <p:spPr>
                <a:xfrm>
                  <a:off x="11745805" y="377690"/>
                  <a:ext cx="20947" cy="28499"/>
                </a:xfrm>
                <a:custGeom>
                  <a:avLst/>
                  <a:gdLst>
                    <a:gd name="connsiteX0" fmla="*/ 21313 w 21312"/>
                    <a:gd name="connsiteY0" fmla="*/ 16695 h 29039"/>
                    <a:gd name="connsiteX1" fmla="*/ 457 w 21312"/>
                    <a:gd name="connsiteY1" fmla="*/ 0 h 29039"/>
                    <a:gd name="connsiteX2" fmla="*/ 0 w 21312"/>
                    <a:gd name="connsiteY2" fmla="*/ 7695 h 29039"/>
                    <a:gd name="connsiteX3" fmla="*/ 20558 w 21312"/>
                    <a:gd name="connsiteY3" fmla="*/ 29039 h 29039"/>
                    <a:gd name="connsiteX4" fmla="*/ 21313 w 21312"/>
                    <a:gd name="connsiteY4" fmla="*/ 16695 h 2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2" h="29039">
                      <a:moveTo>
                        <a:pt x="21313" y="16695"/>
                      </a:moveTo>
                      <a:lnTo>
                        <a:pt x="457" y="0"/>
                      </a:lnTo>
                      <a:lnTo>
                        <a:pt x="0" y="7695"/>
                      </a:lnTo>
                      <a:lnTo>
                        <a:pt x="20558" y="29039"/>
                      </a:lnTo>
                      <a:lnTo>
                        <a:pt x="21313" y="16695"/>
                      </a:ln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2" name="Freeform: Shape 2364">
                  <a:extLst>
                    <a:ext uri="{FF2B5EF4-FFF2-40B4-BE49-F238E27FC236}">
                      <a16:creationId xmlns:a16="http://schemas.microsoft.com/office/drawing/2014/main" id="{4EC541B2-C8E7-DC1F-88AA-2405187B7E77}"/>
                    </a:ext>
                  </a:extLst>
                </p:cNvPr>
                <p:cNvSpPr/>
                <p:nvPr/>
              </p:nvSpPr>
              <p:spPr>
                <a:xfrm>
                  <a:off x="11512599" y="204032"/>
                  <a:ext cx="242745" cy="377238"/>
                </a:xfrm>
                <a:custGeom>
                  <a:avLst/>
                  <a:gdLst>
                    <a:gd name="connsiteX0" fmla="*/ 15840 w 246974"/>
                    <a:gd name="connsiteY0" fmla="*/ 71987 h 384379"/>
                    <a:gd name="connsiteX1" fmla="*/ 7905 w 246974"/>
                    <a:gd name="connsiteY1" fmla="*/ 265895 h 384379"/>
                    <a:gd name="connsiteX2" fmla="*/ 117693 w 246974"/>
                    <a:gd name="connsiteY2" fmla="*/ 383059 h 384379"/>
                    <a:gd name="connsiteX3" fmla="*/ 227916 w 246974"/>
                    <a:gd name="connsiteY3" fmla="*/ 241550 h 384379"/>
                    <a:gd name="connsiteX4" fmla="*/ 238801 w 246974"/>
                    <a:gd name="connsiteY4" fmla="*/ 192335 h 384379"/>
                    <a:gd name="connsiteX5" fmla="*/ 202807 w 246974"/>
                    <a:gd name="connsiteY5" fmla="*/ 10244 h 384379"/>
                    <a:gd name="connsiteX6" fmla="*/ 15840 w 246974"/>
                    <a:gd name="connsiteY6" fmla="*/ 71987 h 38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74" h="384379">
                      <a:moveTo>
                        <a:pt x="15840" y="71987"/>
                      </a:moveTo>
                      <a:cubicBezTo>
                        <a:pt x="15840" y="71987"/>
                        <a:pt x="-13705" y="206053"/>
                        <a:pt x="7905" y="265895"/>
                      </a:cubicBezTo>
                      <a:cubicBezTo>
                        <a:pt x="7905" y="265895"/>
                        <a:pt x="51651" y="365357"/>
                        <a:pt x="117693" y="383059"/>
                      </a:cubicBezTo>
                      <a:cubicBezTo>
                        <a:pt x="117693" y="383059"/>
                        <a:pt x="171044" y="407954"/>
                        <a:pt x="227916" y="241550"/>
                      </a:cubicBezTo>
                      <a:lnTo>
                        <a:pt x="238801" y="192335"/>
                      </a:lnTo>
                      <a:cubicBezTo>
                        <a:pt x="238801" y="192335"/>
                        <a:pt x="272577" y="26000"/>
                        <a:pt x="202807" y="10244"/>
                      </a:cubicBezTo>
                      <a:cubicBezTo>
                        <a:pt x="202807" y="10244"/>
                        <a:pt x="51240" y="-37162"/>
                        <a:pt x="15840" y="71987"/>
                      </a:cubicBez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3" name="Freeform: Shape 2365">
                  <a:extLst>
                    <a:ext uri="{FF2B5EF4-FFF2-40B4-BE49-F238E27FC236}">
                      <a16:creationId xmlns:a16="http://schemas.microsoft.com/office/drawing/2014/main" id="{4E8B7A0B-81BE-858E-6C12-F6FF45C94A0B}"/>
                    </a:ext>
                  </a:extLst>
                </p:cNvPr>
                <p:cNvSpPr/>
                <p:nvPr/>
              </p:nvSpPr>
              <p:spPr>
                <a:xfrm>
                  <a:off x="11600362" y="266680"/>
                  <a:ext cx="154096" cy="113527"/>
                </a:xfrm>
                <a:custGeom>
                  <a:avLst/>
                  <a:gdLst>
                    <a:gd name="connsiteX0" fmla="*/ 155546 w 156781"/>
                    <a:gd name="connsiteY0" fmla="*/ 69117 h 115676"/>
                    <a:gd name="connsiteX1" fmla="*/ 127533 w 156781"/>
                    <a:gd name="connsiteY1" fmla="*/ 20795 h 115676"/>
                    <a:gd name="connsiteX2" fmla="*/ 123554 w 156781"/>
                    <a:gd name="connsiteY2" fmla="*/ 10741 h 115676"/>
                    <a:gd name="connsiteX3" fmla="*/ 106106 w 156781"/>
                    <a:gd name="connsiteY3" fmla="*/ 0 h 115676"/>
                    <a:gd name="connsiteX4" fmla="*/ 101922 w 156781"/>
                    <a:gd name="connsiteY4" fmla="*/ 10420 h 115676"/>
                    <a:gd name="connsiteX5" fmla="*/ 72422 w 156781"/>
                    <a:gd name="connsiteY5" fmla="*/ 28787 h 115676"/>
                    <a:gd name="connsiteX6" fmla="*/ 49440 w 156781"/>
                    <a:gd name="connsiteY6" fmla="*/ 44750 h 115676"/>
                    <a:gd name="connsiteX7" fmla="*/ 29957 w 156781"/>
                    <a:gd name="connsiteY7" fmla="*/ 55468 h 115676"/>
                    <a:gd name="connsiteX8" fmla="*/ 5488 w 156781"/>
                    <a:gd name="connsiteY8" fmla="*/ 89431 h 115676"/>
                    <a:gd name="connsiteX9" fmla="*/ 0 w 156781"/>
                    <a:gd name="connsiteY9" fmla="*/ 107546 h 115676"/>
                    <a:gd name="connsiteX10" fmla="*/ 38715 w 156781"/>
                    <a:gd name="connsiteY10" fmla="*/ 83408 h 115676"/>
                    <a:gd name="connsiteX11" fmla="*/ 77888 w 156781"/>
                    <a:gd name="connsiteY11" fmla="*/ 71201 h 115676"/>
                    <a:gd name="connsiteX12" fmla="*/ 101121 w 156781"/>
                    <a:gd name="connsiteY12" fmla="*/ 49880 h 115676"/>
                    <a:gd name="connsiteX13" fmla="*/ 106975 w 156781"/>
                    <a:gd name="connsiteY13" fmla="*/ 66506 h 115676"/>
                    <a:gd name="connsiteX14" fmla="*/ 133570 w 156781"/>
                    <a:gd name="connsiteY14" fmla="*/ 100561 h 115676"/>
                    <a:gd name="connsiteX15" fmla="*/ 150241 w 156781"/>
                    <a:gd name="connsiteY15" fmla="*/ 114187 h 115676"/>
                    <a:gd name="connsiteX16" fmla="*/ 151705 w 156781"/>
                    <a:gd name="connsiteY16" fmla="*/ 115676 h 115676"/>
                    <a:gd name="connsiteX17" fmla="*/ 156781 w 156781"/>
                    <a:gd name="connsiteY17" fmla="*/ 70422 h 115676"/>
                    <a:gd name="connsiteX18" fmla="*/ 155501 w 156781"/>
                    <a:gd name="connsiteY18" fmla="*/ 69094 h 11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781" h="115676">
                      <a:moveTo>
                        <a:pt x="155546" y="69117"/>
                      </a:moveTo>
                      <a:cubicBezTo>
                        <a:pt x="142535" y="56109"/>
                        <a:pt x="136337" y="36757"/>
                        <a:pt x="127533" y="20795"/>
                      </a:cubicBezTo>
                      <a:cubicBezTo>
                        <a:pt x="125681" y="17428"/>
                        <a:pt x="125361" y="13810"/>
                        <a:pt x="123554" y="10741"/>
                      </a:cubicBezTo>
                      <a:cubicBezTo>
                        <a:pt x="118889" y="2886"/>
                        <a:pt x="114819" y="550"/>
                        <a:pt x="106106" y="0"/>
                      </a:cubicBezTo>
                      <a:lnTo>
                        <a:pt x="101922" y="10420"/>
                      </a:lnTo>
                      <a:cubicBezTo>
                        <a:pt x="90007" y="11565"/>
                        <a:pt x="81432" y="21734"/>
                        <a:pt x="72422" y="28787"/>
                      </a:cubicBezTo>
                      <a:cubicBezTo>
                        <a:pt x="65196" y="34444"/>
                        <a:pt x="57627" y="40559"/>
                        <a:pt x="49440" y="44750"/>
                      </a:cubicBezTo>
                      <a:cubicBezTo>
                        <a:pt x="42694" y="48208"/>
                        <a:pt x="35513" y="49994"/>
                        <a:pt x="29957" y="55468"/>
                      </a:cubicBezTo>
                      <a:cubicBezTo>
                        <a:pt x="19849" y="65476"/>
                        <a:pt x="12623" y="76949"/>
                        <a:pt x="5488" y="89431"/>
                      </a:cubicBezTo>
                      <a:lnTo>
                        <a:pt x="0" y="107546"/>
                      </a:lnTo>
                      <a:cubicBezTo>
                        <a:pt x="9513" y="95339"/>
                        <a:pt x="23256" y="86270"/>
                        <a:pt x="38715" y="83408"/>
                      </a:cubicBezTo>
                      <a:cubicBezTo>
                        <a:pt x="52070" y="80934"/>
                        <a:pt x="65333" y="77201"/>
                        <a:pt x="77888" y="71201"/>
                      </a:cubicBezTo>
                      <a:cubicBezTo>
                        <a:pt x="87469" y="66621"/>
                        <a:pt x="95015" y="58743"/>
                        <a:pt x="101121" y="49880"/>
                      </a:cubicBezTo>
                      <a:cubicBezTo>
                        <a:pt x="102790" y="55903"/>
                        <a:pt x="104871" y="61605"/>
                        <a:pt x="106975" y="66506"/>
                      </a:cubicBezTo>
                      <a:cubicBezTo>
                        <a:pt x="112761" y="80064"/>
                        <a:pt x="122159" y="91355"/>
                        <a:pt x="133570" y="100561"/>
                      </a:cubicBezTo>
                      <a:cubicBezTo>
                        <a:pt x="139196" y="105096"/>
                        <a:pt x="144936" y="109218"/>
                        <a:pt x="150241" y="114187"/>
                      </a:cubicBezTo>
                      <a:cubicBezTo>
                        <a:pt x="150767" y="114668"/>
                        <a:pt x="151224" y="115172"/>
                        <a:pt x="151705" y="115676"/>
                      </a:cubicBezTo>
                      <a:cubicBezTo>
                        <a:pt x="153397" y="105073"/>
                        <a:pt x="155592" y="88790"/>
                        <a:pt x="156781" y="70422"/>
                      </a:cubicBezTo>
                      <a:cubicBezTo>
                        <a:pt x="156370" y="69987"/>
                        <a:pt x="155935" y="69552"/>
                        <a:pt x="155501" y="69094"/>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4" name="Freeform: Shape 2366">
                  <a:extLst>
                    <a:ext uri="{FF2B5EF4-FFF2-40B4-BE49-F238E27FC236}">
                      <a16:creationId xmlns:a16="http://schemas.microsoft.com/office/drawing/2014/main" id="{094AF316-F65E-FBC4-77E0-BDAD28C6FA30}"/>
                    </a:ext>
                  </a:extLst>
                </p:cNvPr>
                <p:cNvSpPr/>
                <p:nvPr/>
              </p:nvSpPr>
              <p:spPr>
                <a:xfrm>
                  <a:off x="11511446" y="407987"/>
                  <a:ext cx="25330" cy="64753"/>
                </a:xfrm>
                <a:custGeom>
                  <a:avLst/>
                  <a:gdLst>
                    <a:gd name="connsiteX0" fmla="*/ 25772 w 25771"/>
                    <a:gd name="connsiteY0" fmla="*/ 5634 h 65979"/>
                    <a:gd name="connsiteX1" fmla="*/ 20741 w 25771"/>
                    <a:gd name="connsiteY1" fmla="*/ 65980 h 65979"/>
                    <a:gd name="connsiteX2" fmla="*/ 2424 w 25771"/>
                    <a:gd name="connsiteY2" fmla="*/ 47452 h 65979"/>
                    <a:gd name="connsiteX3" fmla="*/ 0 w 25771"/>
                    <a:gd name="connsiteY3" fmla="*/ 15344 h 65979"/>
                    <a:gd name="connsiteX4" fmla="*/ 8392 w 25771"/>
                    <a:gd name="connsiteY4" fmla="*/ 0 h 65979"/>
                    <a:gd name="connsiteX5" fmla="*/ 25749 w 25771"/>
                    <a:gd name="connsiteY5" fmla="*/ 5634 h 6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1" h="65979">
                      <a:moveTo>
                        <a:pt x="25772" y="5634"/>
                      </a:moveTo>
                      <a:cubicBezTo>
                        <a:pt x="25772" y="5634"/>
                        <a:pt x="3933" y="39482"/>
                        <a:pt x="20741" y="65980"/>
                      </a:cubicBezTo>
                      <a:lnTo>
                        <a:pt x="2424" y="47452"/>
                      </a:lnTo>
                      <a:lnTo>
                        <a:pt x="0" y="15344"/>
                      </a:lnTo>
                      <a:lnTo>
                        <a:pt x="8392" y="0"/>
                      </a:lnTo>
                      <a:lnTo>
                        <a:pt x="25749" y="5634"/>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5" name="Freeform: Shape 2367">
                  <a:extLst>
                    <a:ext uri="{FF2B5EF4-FFF2-40B4-BE49-F238E27FC236}">
                      <a16:creationId xmlns:a16="http://schemas.microsoft.com/office/drawing/2014/main" id="{19B527A9-3523-0838-D39F-32DC2223CEB8}"/>
                    </a:ext>
                  </a:extLst>
                </p:cNvPr>
                <p:cNvSpPr/>
                <p:nvPr/>
              </p:nvSpPr>
              <p:spPr>
                <a:xfrm>
                  <a:off x="11568300" y="287448"/>
                  <a:ext cx="78205" cy="129170"/>
                </a:xfrm>
                <a:custGeom>
                  <a:avLst/>
                  <a:gdLst>
                    <a:gd name="connsiteX0" fmla="*/ 65482 w 79568"/>
                    <a:gd name="connsiteY0" fmla="*/ 0 h 131615"/>
                    <a:gd name="connsiteX1" fmla="*/ 1612 w 79568"/>
                    <a:gd name="connsiteY1" fmla="*/ 131616 h 131615"/>
                    <a:gd name="connsiteX2" fmla="*/ 79568 w 79568"/>
                    <a:gd name="connsiteY2" fmla="*/ 54712 h 131615"/>
                    <a:gd name="connsiteX3" fmla="*/ 65482 w 79568"/>
                    <a:gd name="connsiteY3" fmla="*/ 0 h 131615"/>
                  </a:gdLst>
                  <a:ahLst/>
                  <a:cxnLst>
                    <a:cxn ang="0">
                      <a:pos x="connsiteX0" y="connsiteY0"/>
                    </a:cxn>
                    <a:cxn ang="0">
                      <a:pos x="connsiteX1" y="connsiteY1"/>
                    </a:cxn>
                    <a:cxn ang="0">
                      <a:pos x="connsiteX2" y="connsiteY2"/>
                    </a:cxn>
                    <a:cxn ang="0">
                      <a:pos x="connsiteX3" y="connsiteY3"/>
                    </a:cxn>
                  </a:cxnLst>
                  <a:rect l="l" t="t" r="r" b="b"/>
                  <a:pathLst>
                    <a:path w="79568" h="131615">
                      <a:moveTo>
                        <a:pt x="65482" y="0"/>
                      </a:moveTo>
                      <a:cubicBezTo>
                        <a:pt x="-16042" y="55330"/>
                        <a:pt x="1612" y="131616"/>
                        <a:pt x="1612" y="131616"/>
                      </a:cubicBezTo>
                      <a:cubicBezTo>
                        <a:pt x="12955" y="91423"/>
                        <a:pt x="79568" y="54712"/>
                        <a:pt x="79568" y="54712"/>
                      </a:cubicBezTo>
                      <a:lnTo>
                        <a:pt x="65482" y="0"/>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6" name="Freeform: Shape 2368">
                  <a:extLst>
                    <a:ext uri="{FF2B5EF4-FFF2-40B4-BE49-F238E27FC236}">
                      <a16:creationId xmlns:a16="http://schemas.microsoft.com/office/drawing/2014/main" id="{D249D850-6C22-BB23-E744-C43C48AA39C4}"/>
                    </a:ext>
                  </a:extLst>
                </p:cNvPr>
                <p:cNvSpPr/>
                <p:nvPr/>
              </p:nvSpPr>
              <p:spPr>
                <a:xfrm>
                  <a:off x="11512547" y="406167"/>
                  <a:ext cx="24791" cy="13983"/>
                </a:xfrm>
                <a:custGeom>
                  <a:avLst/>
                  <a:gdLst>
                    <a:gd name="connsiteX0" fmla="*/ 25200 w 25223"/>
                    <a:gd name="connsiteY0" fmla="*/ 7099 h 14248"/>
                    <a:gd name="connsiteX1" fmla="*/ 0 w 25223"/>
                    <a:gd name="connsiteY1" fmla="*/ 10787 h 14248"/>
                    <a:gd name="connsiteX2" fmla="*/ 6632 w 25223"/>
                    <a:gd name="connsiteY2" fmla="*/ 0 h 14248"/>
                    <a:gd name="connsiteX3" fmla="*/ 25223 w 25223"/>
                    <a:gd name="connsiteY3" fmla="*/ 7099 h 14248"/>
                  </a:gdLst>
                  <a:ahLst/>
                  <a:cxnLst>
                    <a:cxn ang="0">
                      <a:pos x="connsiteX0" y="connsiteY0"/>
                    </a:cxn>
                    <a:cxn ang="0">
                      <a:pos x="connsiteX1" y="connsiteY1"/>
                    </a:cxn>
                    <a:cxn ang="0">
                      <a:pos x="connsiteX2" y="connsiteY2"/>
                    </a:cxn>
                    <a:cxn ang="0">
                      <a:pos x="connsiteX3" y="connsiteY3"/>
                    </a:cxn>
                  </a:cxnLst>
                  <a:rect l="l" t="t" r="r" b="b"/>
                  <a:pathLst>
                    <a:path w="25223" h="14248">
                      <a:moveTo>
                        <a:pt x="25200" y="7099"/>
                      </a:moveTo>
                      <a:cubicBezTo>
                        <a:pt x="25200" y="7099"/>
                        <a:pt x="14933" y="20337"/>
                        <a:pt x="0" y="10787"/>
                      </a:cubicBezTo>
                      <a:lnTo>
                        <a:pt x="6632" y="0"/>
                      </a:lnTo>
                      <a:lnTo>
                        <a:pt x="25223" y="7099"/>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7" name="Freeform: Shape 2369">
                  <a:extLst>
                    <a:ext uri="{FF2B5EF4-FFF2-40B4-BE49-F238E27FC236}">
                      <a16:creationId xmlns:a16="http://schemas.microsoft.com/office/drawing/2014/main" id="{977AB333-D0C2-539F-A725-DDD105F5792F}"/>
                    </a:ext>
                  </a:extLst>
                </p:cNvPr>
                <p:cNvSpPr/>
                <p:nvPr/>
              </p:nvSpPr>
              <p:spPr>
                <a:xfrm>
                  <a:off x="11478409" y="180162"/>
                  <a:ext cx="298191" cy="251030"/>
                </a:xfrm>
                <a:custGeom>
                  <a:avLst/>
                  <a:gdLst>
                    <a:gd name="connsiteX0" fmla="*/ 216829 w 303387"/>
                    <a:gd name="connsiteY0" fmla="*/ 23435 h 255782"/>
                    <a:gd name="connsiteX1" fmla="*/ 80743 w 303387"/>
                    <a:gd name="connsiteY1" fmla="*/ 17275 h 255782"/>
                    <a:gd name="connsiteX2" fmla="*/ 26821 w 303387"/>
                    <a:gd name="connsiteY2" fmla="*/ 85316 h 255782"/>
                    <a:gd name="connsiteX3" fmla="*/ 3748 w 303387"/>
                    <a:gd name="connsiteY3" fmla="*/ 162425 h 255782"/>
                    <a:gd name="connsiteX4" fmla="*/ 9236 w 303387"/>
                    <a:gd name="connsiteY4" fmla="*/ 241299 h 255782"/>
                    <a:gd name="connsiteX5" fmla="*/ 35076 w 303387"/>
                    <a:gd name="connsiteY5" fmla="*/ 243772 h 255782"/>
                    <a:gd name="connsiteX6" fmla="*/ 74295 w 303387"/>
                    <a:gd name="connsiteY6" fmla="*/ 173670 h 255782"/>
                    <a:gd name="connsiteX7" fmla="*/ 78434 w 303387"/>
                    <a:gd name="connsiteY7" fmla="*/ 211229 h 255782"/>
                    <a:gd name="connsiteX8" fmla="*/ 112072 w 303387"/>
                    <a:gd name="connsiteY8" fmla="*/ 205206 h 255782"/>
                    <a:gd name="connsiteX9" fmla="*/ 186667 w 303387"/>
                    <a:gd name="connsiteY9" fmla="*/ 157066 h 255782"/>
                    <a:gd name="connsiteX10" fmla="*/ 232860 w 303387"/>
                    <a:gd name="connsiteY10" fmla="*/ 108057 h 255782"/>
                    <a:gd name="connsiteX11" fmla="*/ 259272 w 303387"/>
                    <a:gd name="connsiteY11" fmla="*/ 172937 h 255782"/>
                    <a:gd name="connsiteX12" fmla="*/ 277155 w 303387"/>
                    <a:gd name="connsiteY12" fmla="*/ 195060 h 255782"/>
                    <a:gd name="connsiteX13" fmla="*/ 297781 w 303387"/>
                    <a:gd name="connsiteY13" fmla="*/ 134898 h 255782"/>
                    <a:gd name="connsiteX14" fmla="*/ 272032 w 303387"/>
                    <a:gd name="connsiteY14" fmla="*/ 40108 h 255782"/>
                    <a:gd name="connsiteX15" fmla="*/ 216852 w 303387"/>
                    <a:gd name="connsiteY15" fmla="*/ 23435 h 2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387" h="255782">
                      <a:moveTo>
                        <a:pt x="216829" y="23435"/>
                      </a:moveTo>
                      <a:cubicBezTo>
                        <a:pt x="216829" y="23435"/>
                        <a:pt x="151245" y="-24910"/>
                        <a:pt x="80743" y="17275"/>
                      </a:cubicBezTo>
                      <a:cubicBezTo>
                        <a:pt x="32584" y="46085"/>
                        <a:pt x="26821" y="85316"/>
                        <a:pt x="26821" y="85316"/>
                      </a:cubicBezTo>
                      <a:cubicBezTo>
                        <a:pt x="12071" y="98965"/>
                        <a:pt x="11774" y="116301"/>
                        <a:pt x="3748" y="162425"/>
                      </a:cubicBezTo>
                      <a:cubicBezTo>
                        <a:pt x="3748" y="162425"/>
                        <a:pt x="-7618" y="209923"/>
                        <a:pt x="9236" y="241299"/>
                      </a:cubicBezTo>
                      <a:cubicBezTo>
                        <a:pt x="9236" y="241299"/>
                        <a:pt x="22248" y="272170"/>
                        <a:pt x="35076" y="243772"/>
                      </a:cubicBezTo>
                      <a:lnTo>
                        <a:pt x="74295" y="173670"/>
                      </a:lnTo>
                      <a:cubicBezTo>
                        <a:pt x="74295" y="173670"/>
                        <a:pt x="78937" y="178205"/>
                        <a:pt x="78434" y="211229"/>
                      </a:cubicBezTo>
                      <a:cubicBezTo>
                        <a:pt x="78434" y="211229"/>
                        <a:pt x="78251" y="232802"/>
                        <a:pt x="112072" y="205206"/>
                      </a:cubicBezTo>
                      <a:cubicBezTo>
                        <a:pt x="112072" y="205206"/>
                        <a:pt x="157122" y="168952"/>
                        <a:pt x="186667" y="157066"/>
                      </a:cubicBezTo>
                      <a:cubicBezTo>
                        <a:pt x="186667" y="157066"/>
                        <a:pt x="226777" y="141402"/>
                        <a:pt x="232860" y="108057"/>
                      </a:cubicBezTo>
                      <a:cubicBezTo>
                        <a:pt x="232860" y="108057"/>
                        <a:pt x="236610" y="150471"/>
                        <a:pt x="259272" y="172937"/>
                      </a:cubicBezTo>
                      <a:cubicBezTo>
                        <a:pt x="259272" y="172937"/>
                        <a:pt x="274822" y="190778"/>
                        <a:pt x="277155" y="195060"/>
                      </a:cubicBezTo>
                      <a:cubicBezTo>
                        <a:pt x="277155" y="195060"/>
                        <a:pt x="288177" y="178021"/>
                        <a:pt x="297781" y="134898"/>
                      </a:cubicBezTo>
                      <a:cubicBezTo>
                        <a:pt x="297781" y="134898"/>
                        <a:pt x="321289" y="81445"/>
                        <a:pt x="272032" y="40108"/>
                      </a:cubicBezTo>
                      <a:cubicBezTo>
                        <a:pt x="245551" y="17893"/>
                        <a:pt x="216852" y="23435"/>
                        <a:pt x="216852" y="23435"/>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8" name="Freeform: Shape 2370">
                  <a:extLst>
                    <a:ext uri="{FF2B5EF4-FFF2-40B4-BE49-F238E27FC236}">
                      <a16:creationId xmlns:a16="http://schemas.microsoft.com/office/drawing/2014/main" id="{D4A39DDB-3611-473D-0B66-734953670FA7}"/>
                    </a:ext>
                  </a:extLst>
                </p:cNvPr>
                <p:cNvSpPr/>
                <p:nvPr/>
              </p:nvSpPr>
              <p:spPr>
                <a:xfrm>
                  <a:off x="11478386" y="301213"/>
                  <a:ext cx="137236" cy="129978"/>
                </a:xfrm>
                <a:custGeom>
                  <a:avLst/>
                  <a:gdLst>
                    <a:gd name="connsiteX0" fmla="*/ 137090 w 139627"/>
                    <a:gd name="connsiteY0" fmla="*/ 47533 h 132439"/>
                    <a:gd name="connsiteX1" fmla="*/ 104732 w 139627"/>
                    <a:gd name="connsiteY1" fmla="*/ 34685 h 132439"/>
                    <a:gd name="connsiteX2" fmla="*/ 77336 w 139627"/>
                    <a:gd name="connsiteY2" fmla="*/ 16203 h 132439"/>
                    <a:gd name="connsiteX3" fmla="*/ 49392 w 139627"/>
                    <a:gd name="connsiteY3" fmla="*/ 699 h 132439"/>
                    <a:gd name="connsiteX4" fmla="*/ 23505 w 139627"/>
                    <a:gd name="connsiteY4" fmla="*/ 20417 h 132439"/>
                    <a:gd name="connsiteX5" fmla="*/ 5165 w 139627"/>
                    <a:gd name="connsiteY5" fmla="*/ 31502 h 132439"/>
                    <a:gd name="connsiteX6" fmla="*/ 3748 w 139627"/>
                    <a:gd name="connsiteY6" fmla="*/ 39082 h 132439"/>
                    <a:gd name="connsiteX7" fmla="*/ 9236 w 139627"/>
                    <a:gd name="connsiteY7" fmla="*/ 117955 h 132439"/>
                    <a:gd name="connsiteX8" fmla="*/ 35076 w 139627"/>
                    <a:gd name="connsiteY8" fmla="*/ 120429 h 132439"/>
                    <a:gd name="connsiteX9" fmla="*/ 74295 w 139627"/>
                    <a:gd name="connsiteY9" fmla="*/ 50327 h 132439"/>
                    <a:gd name="connsiteX10" fmla="*/ 78434 w 139627"/>
                    <a:gd name="connsiteY10" fmla="*/ 87885 h 132439"/>
                    <a:gd name="connsiteX11" fmla="*/ 112072 w 139627"/>
                    <a:gd name="connsiteY11" fmla="*/ 81862 h 132439"/>
                    <a:gd name="connsiteX12" fmla="*/ 139628 w 139627"/>
                    <a:gd name="connsiteY12" fmla="*/ 61320 h 132439"/>
                    <a:gd name="connsiteX13" fmla="*/ 137090 w 139627"/>
                    <a:gd name="connsiteY13" fmla="*/ 47556 h 1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27" h="132439">
                      <a:moveTo>
                        <a:pt x="137090" y="47533"/>
                      </a:moveTo>
                      <a:cubicBezTo>
                        <a:pt x="131784" y="33563"/>
                        <a:pt x="117103" y="36174"/>
                        <a:pt x="104732" y="34685"/>
                      </a:cubicBezTo>
                      <a:cubicBezTo>
                        <a:pt x="92566" y="33219"/>
                        <a:pt x="83831" y="26509"/>
                        <a:pt x="77336" y="16203"/>
                      </a:cubicBezTo>
                      <a:cubicBezTo>
                        <a:pt x="70430" y="5256"/>
                        <a:pt x="63524" y="-2416"/>
                        <a:pt x="49392" y="699"/>
                      </a:cubicBezTo>
                      <a:cubicBezTo>
                        <a:pt x="38644" y="3058"/>
                        <a:pt x="31303" y="13043"/>
                        <a:pt x="23505" y="20417"/>
                      </a:cubicBezTo>
                      <a:cubicBezTo>
                        <a:pt x="19389" y="24311"/>
                        <a:pt x="10631" y="31410"/>
                        <a:pt x="5165" y="31502"/>
                      </a:cubicBezTo>
                      <a:cubicBezTo>
                        <a:pt x="4685" y="33975"/>
                        <a:pt x="4205" y="36494"/>
                        <a:pt x="3748" y="39082"/>
                      </a:cubicBezTo>
                      <a:cubicBezTo>
                        <a:pt x="3748" y="39082"/>
                        <a:pt x="-7618" y="86580"/>
                        <a:pt x="9236" y="117955"/>
                      </a:cubicBezTo>
                      <a:cubicBezTo>
                        <a:pt x="9236" y="117955"/>
                        <a:pt x="22248" y="148827"/>
                        <a:pt x="35076" y="120429"/>
                      </a:cubicBezTo>
                      <a:lnTo>
                        <a:pt x="74295" y="50327"/>
                      </a:lnTo>
                      <a:cubicBezTo>
                        <a:pt x="74295" y="50327"/>
                        <a:pt x="78937" y="54861"/>
                        <a:pt x="78434" y="87885"/>
                      </a:cubicBezTo>
                      <a:cubicBezTo>
                        <a:pt x="78434" y="87885"/>
                        <a:pt x="78251" y="109459"/>
                        <a:pt x="112072" y="81862"/>
                      </a:cubicBezTo>
                      <a:cubicBezTo>
                        <a:pt x="112072" y="81862"/>
                        <a:pt x="124009" y="72244"/>
                        <a:pt x="139628" y="61320"/>
                      </a:cubicBezTo>
                      <a:cubicBezTo>
                        <a:pt x="139422" y="56304"/>
                        <a:pt x="138644" y="51586"/>
                        <a:pt x="137090" y="4755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19" name="Freeform: Shape 2371">
                  <a:extLst>
                    <a:ext uri="{FF2B5EF4-FFF2-40B4-BE49-F238E27FC236}">
                      <a16:creationId xmlns:a16="http://schemas.microsoft.com/office/drawing/2014/main" id="{D861FE7D-0F8B-D329-DB6F-0DD5815DEE0B}"/>
                    </a:ext>
                  </a:extLst>
                </p:cNvPr>
                <p:cNvSpPr/>
                <p:nvPr/>
              </p:nvSpPr>
              <p:spPr>
                <a:xfrm>
                  <a:off x="11568378" y="287448"/>
                  <a:ext cx="78127" cy="106806"/>
                </a:xfrm>
                <a:custGeom>
                  <a:avLst/>
                  <a:gdLst>
                    <a:gd name="connsiteX0" fmla="*/ 79488 w 79488"/>
                    <a:gd name="connsiteY0" fmla="*/ 54712 h 108828"/>
                    <a:gd name="connsiteX1" fmla="*/ 52527 w 79488"/>
                    <a:gd name="connsiteY1" fmla="*/ 72232 h 108828"/>
                    <a:gd name="connsiteX2" fmla="*/ 52504 w 79488"/>
                    <a:gd name="connsiteY2" fmla="*/ 72255 h 108828"/>
                    <a:gd name="connsiteX3" fmla="*/ 20490 w 79488"/>
                    <a:gd name="connsiteY3" fmla="*/ 95889 h 108828"/>
                    <a:gd name="connsiteX4" fmla="*/ 0 w 79488"/>
                    <a:gd name="connsiteY4" fmla="*/ 108829 h 108828"/>
                    <a:gd name="connsiteX5" fmla="*/ 65402 w 79488"/>
                    <a:gd name="connsiteY5" fmla="*/ 0 h 108828"/>
                    <a:gd name="connsiteX6" fmla="*/ 79488 w 79488"/>
                    <a:gd name="connsiteY6" fmla="*/ 54712 h 10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8" h="108828">
                      <a:moveTo>
                        <a:pt x="79488" y="54712"/>
                      </a:moveTo>
                      <a:cubicBezTo>
                        <a:pt x="79488" y="54712"/>
                        <a:pt x="67346" y="61422"/>
                        <a:pt x="52527" y="72232"/>
                      </a:cubicBezTo>
                      <a:cubicBezTo>
                        <a:pt x="52504" y="72232"/>
                        <a:pt x="52504" y="72255"/>
                        <a:pt x="52504" y="72255"/>
                      </a:cubicBezTo>
                      <a:cubicBezTo>
                        <a:pt x="34759" y="84415"/>
                        <a:pt x="20490" y="95889"/>
                        <a:pt x="20490" y="95889"/>
                      </a:cubicBezTo>
                      <a:cubicBezTo>
                        <a:pt x="11457" y="103263"/>
                        <a:pt x="4848" y="107134"/>
                        <a:pt x="0" y="108829"/>
                      </a:cubicBezTo>
                      <a:cubicBezTo>
                        <a:pt x="1029" y="81965"/>
                        <a:pt x="11685" y="36459"/>
                        <a:pt x="65402" y="0"/>
                      </a:cubicBezTo>
                      <a:lnTo>
                        <a:pt x="79488" y="54712"/>
                      </a:ln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0" name="Freeform: Shape 2372">
                  <a:extLst>
                    <a:ext uri="{FF2B5EF4-FFF2-40B4-BE49-F238E27FC236}">
                      <a16:creationId xmlns:a16="http://schemas.microsoft.com/office/drawing/2014/main" id="{06C824BB-710F-6262-9E86-CE82BE12CE1D}"/>
                    </a:ext>
                  </a:extLst>
                </p:cNvPr>
                <p:cNvSpPr/>
                <p:nvPr/>
              </p:nvSpPr>
              <p:spPr>
                <a:xfrm>
                  <a:off x="11738050" y="301990"/>
                  <a:ext cx="31106" cy="28027"/>
                </a:xfrm>
                <a:custGeom>
                  <a:avLst/>
                  <a:gdLst>
                    <a:gd name="connsiteX0" fmla="*/ 31626 w 31648"/>
                    <a:gd name="connsiteY0" fmla="*/ 19192 h 28558"/>
                    <a:gd name="connsiteX1" fmla="*/ 0 w 31648"/>
                    <a:gd name="connsiteY1" fmla="*/ 0 h 28558"/>
                    <a:gd name="connsiteX2" fmla="*/ 12920 w 31648"/>
                    <a:gd name="connsiteY2" fmla="*/ 23749 h 28558"/>
                    <a:gd name="connsiteX3" fmla="*/ 29202 w 31648"/>
                    <a:gd name="connsiteY3" fmla="*/ 28558 h 28558"/>
                    <a:gd name="connsiteX4" fmla="*/ 31649 w 31648"/>
                    <a:gd name="connsiteY4" fmla="*/ 19192 h 2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48" h="28558">
                      <a:moveTo>
                        <a:pt x="31626" y="19192"/>
                      </a:moveTo>
                      <a:cubicBezTo>
                        <a:pt x="15001" y="13329"/>
                        <a:pt x="0" y="0"/>
                        <a:pt x="0" y="0"/>
                      </a:cubicBezTo>
                      <a:lnTo>
                        <a:pt x="12920" y="23749"/>
                      </a:lnTo>
                      <a:lnTo>
                        <a:pt x="29202" y="28558"/>
                      </a:lnTo>
                      <a:cubicBezTo>
                        <a:pt x="30025" y="25604"/>
                        <a:pt x="30826" y="22489"/>
                        <a:pt x="31649" y="19192"/>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1" name="Freeform: Shape 2373">
                  <a:extLst>
                    <a:ext uri="{FF2B5EF4-FFF2-40B4-BE49-F238E27FC236}">
                      <a16:creationId xmlns:a16="http://schemas.microsoft.com/office/drawing/2014/main" id="{E6B8E4CA-E154-3F7E-E9CD-A646FCF3DB92}"/>
                    </a:ext>
                  </a:extLst>
                </p:cNvPr>
                <p:cNvSpPr/>
                <p:nvPr/>
              </p:nvSpPr>
              <p:spPr>
                <a:xfrm>
                  <a:off x="11561210" y="251418"/>
                  <a:ext cx="112401" cy="214467"/>
                </a:xfrm>
                <a:custGeom>
                  <a:avLst/>
                  <a:gdLst>
                    <a:gd name="connsiteX0" fmla="*/ 73221 w 114359"/>
                    <a:gd name="connsiteY0" fmla="*/ 36253 h 218527"/>
                    <a:gd name="connsiteX1" fmla="*/ 21288 w 114359"/>
                    <a:gd name="connsiteY1" fmla="*/ 218527 h 218527"/>
                    <a:gd name="connsiteX2" fmla="*/ 90577 w 114359"/>
                    <a:gd name="connsiteY2" fmla="*/ 90026 h 218527"/>
                    <a:gd name="connsiteX3" fmla="*/ 114360 w 114359"/>
                    <a:gd name="connsiteY3" fmla="*/ 0 h 218527"/>
                    <a:gd name="connsiteX4" fmla="*/ 73244 w 114359"/>
                    <a:gd name="connsiteY4" fmla="*/ 36276 h 218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9" h="218527">
                      <a:moveTo>
                        <a:pt x="73221" y="36253"/>
                      </a:moveTo>
                      <a:cubicBezTo>
                        <a:pt x="-51935" y="99622"/>
                        <a:pt x="21288" y="218527"/>
                        <a:pt x="21288" y="218527"/>
                      </a:cubicBezTo>
                      <a:cubicBezTo>
                        <a:pt x="30206" y="177739"/>
                        <a:pt x="90577" y="90026"/>
                        <a:pt x="90577" y="90026"/>
                      </a:cubicBezTo>
                      <a:lnTo>
                        <a:pt x="114360" y="0"/>
                      </a:lnTo>
                      <a:cubicBezTo>
                        <a:pt x="103200" y="19237"/>
                        <a:pt x="73244" y="36276"/>
                        <a:pt x="73244" y="36276"/>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2" name="Freeform: Shape 2374">
                  <a:extLst>
                    <a:ext uri="{FF2B5EF4-FFF2-40B4-BE49-F238E27FC236}">
                      <a16:creationId xmlns:a16="http://schemas.microsoft.com/office/drawing/2014/main" id="{5221DD1A-1328-E8B1-0074-180821EEFC26}"/>
                    </a:ext>
                  </a:extLst>
                </p:cNvPr>
                <p:cNvSpPr/>
                <p:nvPr/>
              </p:nvSpPr>
              <p:spPr>
                <a:xfrm>
                  <a:off x="11584359" y="277820"/>
                  <a:ext cx="86086" cy="109467"/>
                </a:xfrm>
                <a:custGeom>
                  <a:avLst/>
                  <a:gdLst>
                    <a:gd name="connsiteX0" fmla="*/ 36063 w 87586"/>
                    <a:gd name="connsiteY0" fmla="*/ 49636 h 111539"/>
                    <a:gd name="connsiteX1" fmla="*/ 41391 w 87586"/>
                    <a:gd name="connsiteY1" fmla="*/ 44437 h 111539"/>
                    <a:gd name="connsiteX2" fmla="*/ 46673 w 87586"/>
                    <a:gd name="connsiteY2" fmla="*/ 39536 h 111539"/>
                    <a:gd name="connsiteX3" fmla="*/ 57101 w 87586"/>
                    <a:gd name="connsiteY3" fmla="*/ 30742 h 111539"/>
                    <a:gd name="connsiteX4" fmla="*/ 66843 w 87586"/>
                    <a:gd name="connsiteY4" fmla="*/ 23368 h 111539"/>
                    <a:gd name="connsiteX5" fmla="*/ 71004 w 87586"/>
                    <a:gd name="connsiteY5" fmla="*/ 19841 h 111539"/>
                    <a:gd name="connsiteX6" fmla="*/ 74663 w 87586"/>
                    <a:gd name="connsiteY6" fmla="*/ 16428 h 111539"/>
                    <a:gd name="connsiteX7" fmla="*/ 80220 w 87586"/>
                    <a:gd name="connsiteY7" fmla="*/ 9856 h 111539"/>
                    <a:gd name="connsiteX8" fmla="*/ 84039 w 87586"/>
                    <a:gd name="connsiteY8" fmla="*/ 4520 h 111539"/>
                    <a:gd name="connsiteX9" fmla="*/ 87538 w 87586"/>
                    <a:gd name="connsiteY9" fmla="*/ 8 h 111539"/>
                    <a:gd name="connsiteX10" fmla="*/ 85480 w 87586"/>
                    <a:gd name="connsiteY10" fmla="*/ 5367 h 111539"/>
                    <a:gd name="connsiteX11" fmla="*/ 82187 w 87586"/>
                    <a:gd name="connsiteY11" fmla="*/ 11230 h 111539"/>
                    <a:gd name="connsiteX12" fmla="*/ 76881 w 87586"/>
                    <a:gd name="connsiteY12" fmla="*/ 18490 h 111539"/>
                    <a:gd name="connsiteX13" fmla="*/ 73268 w 87586"/>
                    <a:gd name="connsiteY13" fmla="*/ 22268 h 111539"/>
                    <a:gd name="connsiteX14" fmla="*/ 69129 w 87586"/>
                    <a:gd name="connsiteY14" fmla="*/ 26093 h 111539"/>
                    <a:gd name="connsiteX15" fmla="*/ 59571 w 87586"/>
                    <a:gd name="connsiteY15" fmla="*/ 33811 h 111539"/>
                    <a:gd name="connsiteX16" fmla="*/ 49486 w 87586"/>
                    <a:gd name="connsiteY16" fmla="*/ 42651 h 111539"/>
                    <a:gd name="connsiteX17" fmla="*/ 44318 w 87586"/>
                    <a:gd name="connsiteY17" fmla="*/ 47529 h 111539"/>
                    <a:gd name="connsiteX18" fmla="*/ 39104 w 87586"/>
                    <a:gd name="connsiteY18" fmla="*/ 52659 h 111539"/>
                    <a:gd name="connsiteX19" fmla="*/ 20650 w 87586"/>
                    <a:gd name="connsiteY19" fmla="*/ 73247 h 111539"/>
                    <a:gd name="connsiteX20" fmla="*/ 17174 w 87586"/>
                    <a:gd name="connsiteY20" fmla="*/ 78332 h 111539"/>
                    <a:gd name="connsiteX21" fmla="*/ 14041 w 87586"/>
                    <a:gd name="connsiteY21" fmla="*/ 83370 h 111539"/>
                    <a:gd name="connsiteX22" fmla="*/ 8621 w 87586"/>
                    <a:gd name="connsiteY22" fmla="*/ 92462 h 111539"/>
                    <a:gd name="connsiteX23" fmla="*/ 2172 w 87586"/>
                    <a:gd name="connsiteY23" fmla="*/ 106226 h 111539"/>
                    <a:gd name="connsiteX24" fmla="*/ 160 w 87586"/>
                    <a:gd name="connsiteY24" fmla="*/ 111539 h 111539"/>
                    <a:gd name="connsiteX25" fmla="*/ 595 w 87586"/>
                    <a:gd name="connsiteY25" fmla="*/ 105791 h 111539"/>
                    <a:gd name="connsiteX26" fmla="*/ 5969 w 87586"/>
                    <a:gd name="connsiteY26" fmla="*/ 91065 h 111539"/>
                    <a:gd name="connsiteX27" fmla="*/ 11022 w 87586"/>
                    <a:gd name="connsiteY27" fmla="*/ 81561 h 111539"/>
                    <a:gd name="connsiteX28" fmla="*/ 13972 w 87586"/>
                    <a:gd name="connsiteY28" fmla="*/ 76408 h 111539"/>
                    <a:gd name="connsiteX29" fmla="*/ 17448 w 87586"/>
                    <a:gd name="connsiteY29" fmla="*/ 70980 h 111539"/>
                    <a:gd name="connsiteX30" fmla="*/ 36085 w 87586"/>
                    <a:gd name="connsiteY30" fmla="*/ 49636 h 11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7586" h="111539">
                      <a:moveTo>
                        <a:pt x="36063" y="49636"/>
                      </a:moveTo>
                      <a:cubicBezTo>
                        <a:pt x="37846" y="47872"/>
                        <a:pt x="39630" y="46155"/>
                        <a:pt x="41391" y="44437"/>
                      </a:cubicBezTo>
                      <a:cubicBezTo>
                        <a:pt x="43151" y="42742"/>
                        <a:pt x="44844" y="41025"/>
                        <a:pt x="46673" y="39536"/>
                      </a:cubicBezTo>
                      <a:cubicBezTo>
                        <a:pt x="50286" y="36490"/>
                        <a:pt x="53785" y="33536"/>
                        <a:pt x="57101" y="30742"/>
                      </a:cubicBezTo>
                      <a:cubicBezTo>
                        <a:pt x="60531" y="28154"/>
                        <a:pt x="63778" y="25681"/>
                        <a:pt x="66843" y="23368"/>
                      </a:cubicBezTo>
                      <a:cubicBezTo>
                        <a:pt x="68443" y="22268"/>
                        <a:pt x="69701" y="21009"/>
                        <a:pt x="71004" y="19841"/>
                      </a:cubicBezTo>
                      <a:cubicBezTo>
                        <a:pt x="72262" y="18650"/>
                        <a:pt x="73634" y="17642"/>
                        <a:pt x="74663" y="16428"/>
                      </a:cubicBezTo>
                      <a:cubicBezTo>
                        <a:pt x="76744" y="14024"/>
                        <a:pt x="78825" y="11986"/>
                        <a:pt x="80220" y="9856"/>
                      </a:cubicBezTo>
                      <a:cubicBezTo>
                        <a:pt x="81729" y="7795"/>
                        <a:pt x="83101" y="6077"/>
                        <a:pt x="84039" y="4520"/>
                      </a:cubicBezTo>
                      <a:cubicBezTo>
                        <a:pt x="86029" y="1497"/>
                        <a:pt x="87263" y="-129"/>
                        <a:pt x="87538" y="8"/>
                      </a:cubicBezTo>
                      <a:cubicBezTo>
                        <a:pt x="87789" y="145"/>
                        <a:pt x="87058" y="2046"/>
                        <a:pt x="85480" y="5367"/>
                      </a:cubicBezTo>
                      <a:cubicBezTo>
                        <a:pt x="84748" y="7062"/>
                        <a:pt x="83536" y="8985"/>
                        <a:pt x="82187" y="11230"/>
                      </a:cubicBezTo>
                      <a:cubicBezTo>
                        <a:pt x="80929" y="13566"/>
                        <a:pt x="78940" y="15833"/>
                        <a:pt x="76881" y="18490"/>
                      </a:cubicBezTo>
                      <a:cubicBezTo>
                        <a:pt x="75875" y="19841"/>
                        <a:pt x="74526" y="20940"/>
                        <a:pt x="73268" y="22268"/>
                      </a:cubicBezTo>
                      <a:cubicBezTo>
                        <a:pt x="71965" y="23551"/>
                        <a:pt x="70661" y="24948"/>
                        <a:pt x="69129" y="26093"/>
                      </a:cubicBezTo>
                      <a:cubicBezTo>
                        <a:pt x="66134" y="28521"/>
                        <a:pt x="62932" y="31086"/>
                        <a:pt x="59571" y="33811"/>
                      </a:cubicBezTo>
                      <a:cubicBezTo>
                        <a:pt x="56346" y="36628"/>
                        <a:pt x="52985" y="39582"/>
                        <a:pt x="49486" y="42651"/>
                      </a:cubicBezTo>
                      <a:cubicBezTo>
                        <a:pt x="47702" y="44139"/>
                        <a:pt x="46056" y="45834"/>
                        <a:pt x="44318" y="47529"/>
                      </a:cubicBezTo>
                      <a:cubicBezTo>
                        <a:pt x="42603" y="49224"/>
                        <a:pt x="40865" y="50918"/>
                        <a:pt x="39104" y="52659"/>
                      </a:cubicBezTo>
                      <a:cubicBezTo>
                        <a:pt x="32083" y="59621"/>
                        <a:pt x="25589" y="66468"/>
                        <a:pt x="20650" y="73247"/>
                      </a:cubicBezTo>
                      <a:cubicBezTo>
                        <a:pt x="19461" y="74988"/>
                        <a:pt x="18317" y="76683"/>
                        <a:pt x="17174" y="78332"/>
                      </a:cubicBezTo>
                      <a:cubicBezTo>
                        <a:pt x="16099" y="80072"/>
                        <a:pt x="15047" y="81744"/>
                        <a:pt x="14041" y="83370"/>
                      </a:cubicBezTo>
                      <a:cubicBezTo>
                        <a:pt x="12028" y="86622"/>
                        <a:pt x="10199" y="89645"/>
                        <a:pt x="8621" y="92462"/>
                      </a:cubicBezTo>
                      <a:cubicBezTo>
                        <a:pt x="5488" y="98096"/>
                        <a:pt x="3362" y="102836"/>
                        <a:pt x="2172" y="106226"/>
                      </a:cubicBezTo>
                      <a:cubicBezTo>
                        <a:pt x="1029" y="109615"/>
                        <a:pt x="480" y="111585"/>
                        <a:pt x="160" y="111539"/>
                      </a:cubicBezTo>
                      <a:cubicBezTo>
                        <a:pt x="-91" y="111516"/>
                        <a:pt x="-114" y="109455"/>
                        <a:pt x="595" y="105791"/>
                      </a:cubicBezTo>
                      <a:cubicBezTo>
                        <a:pt x="1303" y="102126"/>
                        <a:pt x="3087" y="97019"/>
                        <a:pt x="5969" y="91065"/>
                      </a:cubicBezTo>
                      <a:cubicBezTo>
                        <a:pt x="7386" y="88088"/>
                        <a:pt x="9124" y="84904"/>
                        <a:pt x="11022" y="81561"/>
                      </a:cubicBezTo>
                      <a:cubicBezTo>
                        <a:pt x="11983" y="79889"/>
                        <a:pt x="12966" y="78171"/>
                        <a:pt x="13972" y="76408"/>
                      </a:cubicBezTo>
                      <a:cubicBezTo>
                        <a:pt x="15047" y="74644"/>
                        <a:pt x="16259" y="72835"/>
                        <a:pt x="17448" y="70980"/>
                      </a:cubicBezTo>
                      <a:cubicBezTo>
                        <a:pt x="22479" y="63697"/>
                        <a:pt x="28996" y="56667"/>
                        <a:pt x="36085" y="4963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3" name="Freeform: Shape 2375">
                  <a:extLst>
                    <a:ext uri="{FF2B5EF4-FFF2-40B4-BE49-F238E27FC236}">
                      <a16:creationId xmlns:a16="http://schemas.microsoft.com/office/drawing/2014/main" id="{4CA8D84A-2717-6144-4981-48C09AE51CBF}"/>
                    </a:ext>
                  </a:extLst>
                </p:cNvPr>
                <p:cNvSpPr/>
                <p:nvPr/>
              </p:nvSpPr>
              <p:spPr>
                <a:xfrm>
                  <a:off x="11503400" y="326756"/>
                  <a:ext cx="48039" cy="93377"/>
                </a:xfrm>
                <a:custGeom>
                  <a:avLst/>
                  <a:gdLst>
                    <a:gd name="connsiteX0" fmla="*/ 48503 w 48876"/>
                    <a:gd name="connsiteY0" fmla="*/ 32065 h 95145"/>
                    <a:gd name="connsiteX1" fmla="*/ 23714 w 48876"/>
                    <a:gd name="connsiteY1" fmla="*/ 1697 h 95145"/>
                    <a:gd name="connsiteX2" fmla="*/ 0 w 48876"/>
                    <a:gd name="connsiteY2" fmla="*/ 52104 h 95145"/>
                    <a:gd name="connsiteX3" fmla="*/ 27396 w 48876"/>
                    <a:gd name="connsiteY3" fmla="*/ 94472 h 95145"/>
                    <a:gd name="connsiteX4" fmla="*/ 42786 w 48876"/>
                    <a:gd name="connsiteY4" fmla="*/ 78372 h 95145"/>
                    <a:gd name="connsiteX5" fmla="*/ 48525 w 48876"/>
                    <a:gd name="connsiteY5" fmla="*/ 32065 h 9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76" h="95145">
                      <a:moveTo>
                        <a:pt x="48503" y="32065"/>
                      </a:moveTo>
                      <a:cubicBezTo>
                        <a:pt x="48503" y="32065"/>
                        <a:pt x="53899" y="-8700"/>
                        <a:pt x="23714" y="1697"/>
                      </a:cubicBezTo>
                      <a:cubicBezTo>
                        <a:pt x="23714" y="1697"/>
                        <a:pt x="1509" y="8499"/>
                        <a:pt x="0" y="52104"/>
                      </a:cubicBezTo>
                      <a:cubicBezTo>
                        <a:pt x="0" y="52104"/>
                        <a:pt x="1486" y="101434"/>
                        <a:pt x="27396" y="94472"/>
                      </a:cubicBezTo>
                      <a:cubicBezTo>
                        <a:pt x="27396" y="94472"/>
                        <a:pt x="39104" y="90372"/>
                        <a:pt x="42786" y="78372"/>
                      </a:cubicBezTo>
                      <a:lnTo>
                        <a:pt x="48525" y="32065"/>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4" name="Freeform: Shape 2376">
                  <a:extLst>
                    <a:ext uri="{FF2B5EF4-FFF2-40B4-BE49-F238E27FC236}">
                      <a16:creationId xmlns:a16="http://schemas.microsoft.com/office/drawing/2014/main" id="{DF60F35D-C998-B794-8BB7-B451511CAEAF}"/>
                    </a:ext>
                  </a:extLst>
                </p:cNvPr>
                <p:cNvSpPr/>
                <p:nvPr/>
              </p:nvSpPr>
              <p:spPr>
                <a:xfrm>
                  <a:off x="11671296" y="415089"/>
                  <a:ext cx="34601" cy="59031"/>
                </a:xfrm>
                <a:custGeom>
                  <a:avLst/>
                  <a:gdLst>
                    <a:gd name="connsiteX0" fmla="*/ 34622 w 35204"/>
                    <a:gd name="connsiteY0" fmla="*/ 41956 h 60148"/>
                    <a:gd name="connsiteX1" fmla="*/ 34919 w 35204"/>
                    <a:gd name="connsiteY1" fmla="*/ 46285 h 60148"/>
                    <a:gd name="connsiteX2" fmla="*/ 35057 w 35204"/>
                    <a:gd name="connsiteY2" fmla="*/ 48392 h 60148"/>
                    <a:gd name="connsiteX3" fmla="*/ 35194 w 35204"/>
                    <a:gd name="connsiteY3" fmla="*/ 51896 h 60148"/>
                    <a:gd name="connsiteX4" fmla="*/ 35194 w 35204"/>
                    <a:gd name="connsiteY4" fmla="*/ 52399 h 60148"/>
                    <a:gd name="connsiteX5" fmla="*/ 34897 w 35204"/>
                    <a:gd name="connsiteY5" fmla="*/ 52743 h 60148"/>
                    <a:gd name="connsiteX6" fmla="*/ 34119 w 35204"/>
                    <a:gd name="connsiteY6" fmla="*/ 53338 h 60148"/>
                    <a:gd name="connsiteX7" fmla="*/ 32564 w 35204"/>
                    <a:gd name="connsiteY7" fmla="*/ 54415 h 60148"/>
                    <a:gd name="connsiteX8" fmla="*/ 31832 w 35204"/>
                    <a:gd name="connsiteY8" fmla="*/ 54919 h 60148"/>
                    <a:gd name="connsiteX9" fmla="*/ 31329 w 35204"/>
                    <a:gd name="connsiteY9" fmla="*/ 55171 h 60148"/>
                    <a:gd name="connsiteX10" fmla="*/ 30346 w 35204"/>
                    <a:gd name="connsiteY10" fmla="*/ 55674 h 60148"/>
                    <a:gd name="connsiteX11" fmla="*/ 26481 w 35204"/>
                    <a:gd name="connsiteY11" fmla="*/ 57346 h 60148"/>
                    <a:gd name="connsiteX12" fmla="*/ 22708 w 35204"/>
                    <a:gd name="connsiteY12" fmla="*/ 58491 h 60148"/>
                    <a:gd name="connsiteX13" fmla="*/ 20901 w 35204"/>
                    <a:gd name="connsiteY13" fmla="*/ 58972 h 60148"/>
                    <a:gd name="connsiteX14" fmla="*/ 19118 w 35204"/>
                    <a:gd name="connsiteY14" fmla="*/ 59270 h 60148"/>
                    <a:gd name="connsiteX15" fmla="*/ 12646 w 35204"/>
                    <a:gd name="connsiteY15" fmla="*/ 60026 h 60148"/>
                    <a:gd name="connsiteX16" fmla="*/ 7318 w 35204"/>
                    <a:gd name="connsiteY16" fmla="*/ 60094 h 60148"/>
                    <a:gd name="connsiteX17" fmla="*/ 3339 w 35204"/>
                    <a:gd name="connsiteY17" fmla="*/ 59636 h 60148"/>
                    <a:gd name="connsiteX18" fmla="*/ 0 w 35204"/>
                    <a:gd name="connsiteY18" fmla="*/ 58468 h 60148"/>
                    <a:gd name="connsiteX19" fmla="*/ 3293 w 35204"/>
                    <a:gd name="connsiteY19" fmla="*/ 57163 h 60148"/>
                    <a:gd name="connsiteX20" fmla="*/ 7112 w 35204"/>
                    <a:gd name="connsiteY20" fmla="*/ 56545 h 60148"/>
                    <a:gd name="connsiteX21" fmla="*/ 12052 w 35204"/>
                    <a:gd name="connsiteY21" fmla="*/ 55560 h 60148"/>
                    <a:gd name="connsiteX22" fmla="*/ 17883 w 35204"/>
                    <a:gd name="connsiteY22" fmla="*/ 54140 h 60148"/>
                    <a:gd name="connsiteX23" fmla="*/ 19461 w 35204"/>
                    <a:gd name="connsiteY23" fmla="*/ 53728 h 60148"/>
                    <a:gd name="connsiteX24" fmla="*/ 21039 w 35204"/>
                    <a:gd name="connsiteY24" fmla="*/ 53155 h 60148"/>
                    <a:gd name="connsiteX25" fmla="*/ 24263 w 35204"/>
                    <a:gd name="connsiteY25" fmla="*/ 51918 h 60148"/>
                    <a:gd name="connsiteX26" fmla="*/ 27442 w 35204"/>
                    <a:gd name="connsiteY26" fmla="*/ 50338 h 60148"/>
                    <a:gd name="connsiteX27" fmla="*/ 28219 w 35204"/>
                    <a:gd name="connsiteY27" fmla="*/ 49903 h 60148"/>
                    <a:gd name="connsiteX28" fmla="*/ 28608 w 35204"/>
                    <a:gd name="connsiteY28" fmla="*/ 49674 h 60148"/>
                    <a:gd name="connsiteX29" fmla="*/ 28699 w 35204"/>
                    <a:gd name="connsiteY29" fmla="*/ 49605 h 60148"/>
                    <a:gd name="connsiteX30" fmla="*/ 28814 w 35204"/>
                    <a:gd name="connsiteY30" fmla="*/ 49491 h 60148"/>
                    <a:gd name="connsiteX31" fmla="*/ 28814 w 35204"/>
                    <a:gd name="connsiteY31" fmla="*/ 49491 h 60148"/>
                    <a:gd name="connsiteX32" fmla="*/ 28814 w 35204"/>
                    <a:gd name="connsiteY32" fmla="*/ 49399 h 60148"/>
                    <a:gd name="connsiteX33" fmla="*/ 28768 w 35204"/>
                    <a:gd name="connsiteY33" fmla="*/ 48873 h 60148"/>
                    <a:gd name="connsiteX34" fmla="*/ 28608 w 35204"/>
                    <a:gd name="connsiteY34" fmla="*/ 46766 h 60148"/>
                    <a:gd name="connsiteX35" fmla="*/ 28288 w 35204"/>
                    <a:gd name="connsiteY35" fmla="*/ 42437 h 60148"/>
                    <a:gd name="connsiteX36" fmla="*/ 28494 w 35204"/>
                    <a:gd name="connsiteY36" fmla="*/ 1 h 60148"/>
                    <a:gd name="connsiteX37" fmla="*/ 34645 w 35204"/>
                    <a:gd name="connsiteY37" fmla="*/ 41979 h 6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04" h="60148">
                      <a:moveTo>
                        <a:pt x="34622" y="41956"/>
                      </a:moveTo>
                      <a:cubicBezTo>
                        <a:pt x="34714" y="43422"/>
                        <a:pt x="34805" y="44865"/>
                        <a:pt x="34919" y="46285"/>
                      </a:cubicBezTo>
                      <a:cubicBezTo>
                        <a:pt x="34965" y="46995"/>
                        <a:pt x="35011" y="47705"/>
                        <a:pt x="35057" y="48392"/>
                      </a:cubicBezTo>
                      <a:cubicBezTo>
                        <a:pt x="35102" y="49560"/>
                        <a:pt x="35148" y="50728"/>
                        <a:pt x="35194" y="51896"/>
                      </a:cubicBezTo>
                      <a:lnTo>
                        <a:pt x="35194" y="52399"/>
                      </a:lnTo>
                      <a:cubicBezTo>
                        <a:pt x="35262" y="52583"/>
                        <a:pt x="34988" y="52628"/>
                        <a:pt x="34897" y="52743"/>
                      </a:cubicBezTo>
                      <a:cubicBezTo>
                        <a:pt x="34645" y="52949"/>
                        <a:pt x="34371" y="53155"/>
                        <a:pt x="34119" y="53338"/>
                      </a:cubicBezTo>
                      <a:lnTo>
                        <a:pt x="32564" y="54415"/>
                      </a:lnTo>
                      <a:cubicBezTo>
                        <a:pt x="32335" y="54575"/>
                        <a:pt x="32015" y="54804"/>
                        <a:pt x="31832" y="54919"/>
                      </a:cubicBezTo>
                      <a:lnTo>
                        <a:pt x="31329" y="55171"/>
                      </a:lnTo>
                      <a:lnTo>
                        <a:pt x="30346" y="55674"/>
                      </a:lnTo>
                      <a:cubicBezTo>
                        <a:pt x="29065" y="56407"/>
                        <a:pt x="27739" y="56819"/>
                        <a:pt x="26481" y="57346"/>
                      </a:cubicBezTo>
                      <a:cubicBezTo>
                        <a:pt x="25223" y="57873"/>
                        <a:pt x="23943" y="58125"/>
                        <a:pt x="22708" y="58491"/>
                      </a:cubicBezTo>
                      <a:cubicBezTo>
                        <a:pt x="22090" y="58652"/>
                        <a:pt x="21496" y="58812"/>
                        <a:pt x="20901" y="58972"/>
                      </a:cubicBezTo>
                      <a:cubicBezTo>
                        <a:pt x="20307" y="59064"/>
                        <a:pt x="19712" y="59178"/>
                        <a:pt x="19118" y="59270"/>
                      </a:cubicBezTo>
                      <a:cubicBezTo>
                        <a:pt x="16785" y="59659"/>
                        <a:pt x="14636" y="60026"/>
                        <a:pt x="12646" y="60026"/>
                      </a:cubicBezTo>
                      <a:cubicBezTo>
                        <a:pt x="10657" y="60071"/>
                        <a:pt x="8873" y="60232"/>
                        <a:pt x="7318" y="60094"/>
                      </a:cubicBezTo>
                      <a:cubicBezTo>
                        <a:pt x="5763" y="59957"/>
                        <a:pt x="4414" y="59797"/>
                        <a:pt x="3339" y="59636"/>
                      </a:cubicBezTo>
                      <a:cubicBezTo>
                        <a:pt x="1167" y="59293"/>
                        <a:pt x="-23" y="58903"/>
                        <a:pt x="0" y="58468"/>
                      </a:cubicBezTo>
                      <a:cubicBezTo>
                        <a:pt x="23" y="58033"/>
                        <a:pt x="1212" y="57575"/>
                        <a:pt x="3293" y="57163"/>
                      </a:cubicBezTo>
                      <a:cubicBezTo>
                        <a:pt x="4345" y="56957"/>
                        <a:pt x="5626" y="56751"/>
                        <a:pt x="7112" y="56545"/>
                      </a:cubicBezTo>
                      <a:cubicBezTo>
                        <a:pt x="8599" y="56338"/>
                        <a:pt x="10245" y="55880"/>
                        <a:pt x="12052" y="55560"/>
                      </a:cubicBezTo>
                      <a:cubicBezTo>
                        <a:pt x="13881" y="55285"/>
                        <a:pt x="15825" y="54712"/>
                        <a:pt x="17883" y="54140"/>
                      </a:cubicBezTo>
                      <a:cubicBezTo>
                        <a:pt x="18409" y="54003"/>
                        <a:pt x="18935" y="53865"/>
                        <a:pt x="19461" y="53728"/>
                      </a:cubicBezTo>
                      <a:cubicBezTo>
                        <a:pt x="19987" y="53545"/>
                        <a:pt x="20490" y="53338"/>
                        <a:pt x="21039" y="53155"/>
                      </a:cubicBezTo>
                      <a:cubicBezTo>
                        <a:pt x="22068" y="52743"/>
                        <a:pt x="23234" y="52445"/>
                        <a:pt x="24263" y="51918"/>
                      </a:cubicBezTo>
                      <a:cubicBezTo>
                        <a:pt x="25292" y="51392"/>
                        <a:pt x="26458" y="50980"/>
                        <a:pt x="27442" y="50338"/>
                      </a:cubicBezTo>
                      <a:lnTo>
                        <a:pt x="28219" y="49903"/>
                      </a:lnTo>
                      <a:lnTo>
                        <a:pt x="28608" y="49674"/>
                      </a:lnTo>
                      <a:cubicBezTo>
                        <a:pt x="28608" y="49674"/>
                        <a:pt x="28676" y="49628"/>
                        <a:pt x="28699" y="49605"/>
                      </a:cubicBezTo>
                      <a:cubicBezTo>
                        <a:pt x="28768" y="49537"/>
                        <a:pt x="28837" y="49491"/>
                        <a:pt x="28814" y="49491"/>
                      </a:cubicBezTo>
                      <a:lnTo>
                        <a:pt x="28814" y="49491"/>
                      </a:lnTo>
                      <a:cubicBezTo>
                        <a:pt x="28814" y="49491"/>
                        <a:pt x="28814" y="49537"/>
                        <a:pt x="28814" y="49399"/>
                      </a:cubicBezTo>
                      <a:lnTo>
                        <a:pt x="28768" y="48873"/>
                      </a:lnTo>
                      <a:cubicBezTo>
                        <a:pt x="28722" y="48163"/>
                        <a:pt x="28654" y="47476"/>
                        <a:pt x="28608" y="46766"/>
                      </a:cubicBezTo>
                      <a:cubicBezTo>
                        <a:pt x="28494" y="45346"/>
                        <a:pt x="28402" y="43903"/>
                        <a:pt x="28288" y="42437"/>
                      </a:cubicBezTo>
                      <a:cubicBezTo>
                        <a:pt x="26641" y="19146"/>
                        <a:pt x="26733" y="138"/>
                        <a:pt x="28494" y="1"/>
                      </a:cubicBezTo>
                      <a:cubicBezTo>
                        <a:pt x="30254" y="-114"/>
                        <a:pt x="32999" y="18688"/>
                        <a:pt x="34645" y="41979"/>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5" name="Freeform: Shape 2377">
                  <a:extLst>
                    <a:ext uri="{FF2B5EF4-FFF2-40B4-BE49-F238E27FC236}">
                      <a16:creationId xmlns:a16="http://schemas.microsoft.com/office/drawing/2014/main" id="{AC0510A3-0A12-E610-02F9-6A521D2B17C7}"/>
                    </a:ext>
                  </a:extLst>
                </p:cNvPr>
                <p:cNvSpPr/>
                <p:nvPr/>
              </p:nvSpPr>
              <p:spPr>
                <a:xfrm>
                  <a:off x="11630836" y="407426"/>
                  <a:ext cx="31739" cy="25495"/>
                </a:xfrm>
                <a:custGeom>
                  <a:avLst/>
                  <a:gdLst>
                    <a:gd name="connsiteX0" fmla="*/ 32155 w 32292"/>
                    <a:gd name="connsiteY0" fmla="*/ 11703 h 25978"/>
                    <a:gd name="connsiteX1" fmla="*/ 28565 w 32292"/>
                    <a:gd name="connsiteY1" fmla="*/ 12092 h 25978"/>
                    <a:gd name="connsiteX2" fmla="*/ 26850 w 32292"/>
                    <a:gd name="connsiteY2" fmla="*/ 12298 h 25978"/>
                    <a:gd name="connsiteX3" fmla="*/ 25477 w 32292"/>
                    <a:gd name="connsiteY3" fmla="*/ 12573 h 25978"/>
                    <a:gd name="connsiteX4" fmla="*/ 24151 w 32292"/>
                    <a:gd name="connsiteY4" fmla="*/ 12848 h 25978"/>
                    <a:gd name="connsiteX5" fmla="*/ 23442 w 32292"/>
                    <a:gd name="connsiteY5" fmla="*/ 13031 h 25978"/>
                    <a:gd name="connsiteX6" fmla="*/ 22047 w 32292"/>
                    <a:gd name="connsiteY6" fmla="*/ 13420 h 25978"/>
                    <a:gd name="connsiteX7" fmla="*/ 16902 w 32292"/>
                    <a:gd name="connsiteY7" fmla="*/ 15298 h 25978"/>
                    <a:gd name="connsiteX8" fmla="*/ 8944 w 32292"/>
                    <a:gd name="connsiteY8" fmla="*/ 20062 h 25978"/>
                    <a:gd name="connsiteX9" fmla="*/ 2290 w 32292"/>
                    <a:gd name="connsiteY9" fmla="*/ 25948 h 25978"/>
                    <a:gd name="connsiteX10" fmla="*/ 6932 w 32292"/>
                    <a:gd name="connsiteY10" fmla="*/ 17840 h 25978"/>
                    <a:gd name="connsiteX11" fmla="*/ 15210 w 32292"/>
                    <a:gd name="connsiteY11" fmla="*/ 11749 h 25978"/>
                    <a:gd name="connsiteX12" fmla="*/ 20835 w 32292"/>
                    <a:gd name="connsiteY12" fmla="*/ 9435 h 25978"/>
                    <a:gd name="connsiteX13" fmla="*/ 22368 w 32292"/>
                    <a:gd name="connsiteY13" fmla="*/ 8977 h 25978"/>
                    <a:gd name="connsiteX14" fmla="*/ 23351 w 32292"/>
                    <a:gd name="connsiteY14" fmla="*/ 8703 h 25978"/>
                    <a:gd name="connsiteX15" fmla="*/ 23534 w 32292"/>
                    <a:gd name="connsiteY15" fmla="*/ 8657 h 25978"/>
                    <a:gd name="connsiteX16" fmla="*/ 23534 w 32292"/>
                    <a:gd name="connsiteY16" fmla="*/ 8657 h 25978"/>
                    <a:gd name="connsiteX17" fmla="*/ 23534 w 32292"/>
                    <a:gd name="connsiteY17" fmla="*/ 8657 h 25978"/>
                    <a:gd name="connsiteX18" fmla="*/ 23511 w 32292"/>
                    <a:gd name="connsiteY18" fmla="*/ 8611 h 25978"/>
                    <a:gd name="connsiteX19" fmla="*/ 22436 w 32292"/>
                    <a:gd name="connsiteY19" fmla="*/ 7764 h 25978"/>
                    <a:gd name="connsiteX20" fmla="*/ 17817 w 32292"/>
                    <a:gd name="connsiteY20" fmla="*/ 5244 h 25978"/>
                    <a:gd name="connsiteX21" fmla="*/ 8876 w 32292"/>
                    <a:gd name="connsiteY21" fmla="*/ 3000 h 25978"/>
                    <a:gd name="connsiteX22" fmla="*/ 3 w 32292"/>
                    <a:gd name="connsiteY22" fmla="*/ 1947 h 25978"/>
                    <a:gd name="connsiteX23" fmla="*/ 9059 w 32292"/>
                    <a:gd name="connsiteY23" fmla="*/ 0 h 25978"/>
                    <a:gd name="connsiteX24" fmla="*/ 19189 w 32292"/>
                    <a:gd name="connsiteY24" fmla="*/ 1580 h 25978"/>
                    <a:gd name="connsiteX25" fmla="*/ 24791 w 32292"/>
                    <a:gd name="connsiteY25" fmla="*/ 4328 h 25978"/>
                    <a:gd name="connsiteX26" fmla="*/ 26118 w 32292"/>
                    <a:gd name="connsiteY26" fmla="*/ 5313 h 25978"/>
                    <a:gd name="connsiteX27" fmla="*/ 28244 w 32292"/>
                    <a:gd name="connsiteY27" fmla="*/ 7283 h 25978"/>
                    <a:gd name="connsiteX28" fmla="*/ 32292 w 32292"/>
                    <a:gd name="connsiteY28" fmla="*/ 11680 h 25978"/>
                    <a:gd name="connsiteX29" fmla="*/ 32109 w 32292"/>
                    <a:gd name="connsiteY29" fmla="*/ 11680 h 2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292" h="25978">
                      <a:moveTo>
                        <a:pt x="32155" y="11703"/>
                      </a:moveTo>
                      <a:cubicBezTo>
                        <a:pt x="30943" y="11840"/>
                        <a:pt x="29754" y="11955"/>
                        <a:pt x="28565" y="12092"/>
                      </a:cubicBezTo>
                      <a:lnTo>
                        <a:pt x="26850" y="12298"/>
                      </a:lnTo>
                      <a:cubicBezTo>
                        <a:pt x="26324" y="12367"/>
                        <a:pt x="25935" y="12481"/>
                        <a:pt x="25477" y="12573"/>
                      </a:cubicBezTo>
                      <a:lnTo>
                        <a:pt x="24151" y="12848"/>
                      </a:lnTo>
                      <a:lnTo>
                        <a:pt x="23442" y="13031"/>
                      </a:lnTo>
                      <a:cubicBezTo>
                        <a:pt x="22985" y="13146"/>
                        <a:pt x="22505" y="13260"/>
                        <a:pt x="22047" y="13420"/>
                      </a:cubicBezTo>
                      <a:cubicBezTo>
                        <a:pt x="20218" y="13924"/>
                        <a:pt x="18503" y="14611"/>
                        <a:pt x="16902" y="15298"/>
                      </a:cubicBezTo>
                      <a:cubicBezTo>
                        <a:pt x="13723" y="16741"/>
                        <a:pt x="11048" y="18413"/>
                        <a:pt x="8944" y="20062"/>
                      </a:cubicBezTo>
                      <a:cubicBezTo>
                        <a:pt x="4805" y="23405"/>
                        <a:pt x="2884" y="26314"/>
                        <a:pt x="2290" y="25948"/>
                      </a:cubicBezTo>
                      <a:cubicBezTo>
                        <a:pt x="1855" y="25741"/>
                        <a:pt x="2884" y="22146"/>
                        <a:pt x="6932" y="17840"/>
                      </a:cubicBezTo>
                      <a:cubicBezTo>
                        <a:pt x="8967" y="15711"/>
                        <a:pt x="11757" y="13558"/>
                        <a:pt x="15210" y="11749"/>
                      </a:cubicBezTo>
                      <a:cubicBezTo>
                        <a:pt x="16948" y="10901"/>
                        <a:pt x="18800" y="10054"/>
                        <a:pt x="20835" y="9435"/>
                      </a:cubicBezTo>
                      <a:cubicBezTo>
                        <a:pt x="21338" y="9252"/>
                        <a:pt x="21842" y="9115"/>
                        <a:pt x="22368" y="8977"/>
                      </a:cubicBezTo>
                      <a:lnTo>
                        <a:pt x="23351" y="8703"/>
                      </a:lnTo>
                      <a:cubicBezTo>
                        <a:pt x="23534" y="8657"/>
                        <a:pt x="23557" y="8657"/>
                        <a:pt x="23534" y="8657"/>
                      </a:cubicBezTo>
                      <a:lnTo>
                        <a:pt x="23534" y="8657"/>
                      </a:lnTo>
                      <a:cubicBezTo>
                        <a:pt x="23534" y="8657"/>
                        <a:pt x="23534" y="8657"/>
                        <a:pt x="23534" y="8657"/>
                      </a:cubicBezTo>
                      <a:cubicBezTo>
                        <a:pt x="23534" y="8657"/>
                        <a:pt x="23602" y="8703"/>
                        <a:pt x="23511" y="8611"/>
                      </a:cubicBezTo>
                      <a:cubicBezTo>
                        <a:pt x="23168" y="8313"/>
                        <a:pt x="22848" y="7993"/>
                        <a:pt x="22436" y="7764"/>
                      </a:cubicBezTo>
                      <a:cubicBezTo>
                        <a:pt x="20950" y="6733"/>
                        <a:pt x="19418" y="5863"/>
                        <a:pt x="17817" y="5244"/>
                      </a:cubicBezTo>
                      <a:cubicBezTo>
                        <a:pt x="14661" y="3962"/>
                        <a:pt x="11528" y="3344"/>
                        <a:pt x="8876" y="3000"/>
                      </a:cubicBezTo>
                      <a:cubicBezTo>
                        <a:pt x="3547" y="2336"/>
                        <a:pt x="94" y="2542"/>
                        <a:pt x="3" y="1947"/>
                      </a:cubicBezTo>
                      <a:cubicBezTo>
                        <a:pt x="-111" y="1397"/>
                        <a:pt x="3273" y="92"/>
                        <a:pt x="9059" y="0"/>
                      </a:cubicBezTo>
                      <a:cubicBezTo>
                        <a:pt x="11940" y="0"/>
                        <a:pt x="15439" y="298"/>
                        <a:pt x="19189" y="1580"/>
                      </a:cubicBezTo>
                      <a:cubicBezTo>
                        <a:pt x="21064" y="2176"/>
                        <a:pt x="22962" y="3138"/>
                        <a:pt x="24791" y="4328"/>
                      </a:cubicBezTo>
                      <a:cubicBezTo>
                        <a:pt x="25272" y="4603"/>
                        <a:pt x="25683" y="4970"/>
                        <a:pt x="26118" y="5313"/>
                      </a:cubicBezTo>
                      <a:cubicBezTo>
                        <a:pt x="26827" y="5977"/>
                        <a:pt x="27536" y="6619"/>
                        <a:pt x="28244" y="7283"/>
                      </a:cubicBezTo>
                      <a:cubicBezTo>
                        <a:pt x="29571" y="8726"/>
                        <a:pt x="30920" y="10191"/>
                        <a:pt x="32292" y="11680"/>
                      </a:cubicBezTo>
                      <a:lnTo>
                        <a:pt x="32109" y="11680"/>
                      </a:ln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6" name="Freeform: Shape 2378">
                  <a:extLst>
                    <a:ext uri="{FF2B5EF4-FFF2-40B4-BE49-F238E27FC236}">
                      <a16:creationId xmlns:a16="http://schemas.microsoft.com/office/drawing/2014/main" id="{4C2DD9DF-192C-4DE5-A3B7-58FE8E80988B}"/>
                    </a:ext>
                  </a:extLst>
                </p:cNvPr>
                <p:cNvSpPr/>
                <p:nvPr/>
              </p:nvSpPr>
              <p:spPr>
                <a:xfrm>
                  <a:off x="11630203" y="413547"/>
                  <a:ext cx="28140" cy="7208"/>
                </a:xfrm>
                <a:custGeom>
                  <a:avLst/>
                  <a:gdLst>
                    <a:gd name="connsiteX0" fmla="*/ 13682 w 28630"/>
                    <a:gd name="connsiteY0" fmla="*/ 267 h 7344"/>
                    <a:gd name="connsiteX1" fmla="*/ 24704 w 28630"/>
                    <a:gd name="connsiteY1" fmla="*/ 1137 h 7344"/>
                    <a:gd name="connsiteX2" fmla="*/ 27746 w 28630"/>
                    <a:gd name="connsiteY2" fmla="*/ 2625 h 7344"/>
                    <a:gd name="connsiteX3" fmla="*/ 28615 w 28630"/>
                    <a:gd name="connsiteY3" fmla="*/ 3770 h 7344"/>
                    <a:gd name="connsiteX4" fmla="*/ 14299 w 28630"/>
                    <a:gd name="connsiteY4" fmla="*/ 4503 h 7344"/>
                    <a:gd name="connsiteX5" fmla="*/ 53 w 28630"/>
                    <a:gd name="connsiteY5" fmla="*/ 7114 h 7344"/>
                    <a:gd name="connsiteX6" fmla="*/ 13728 w 28630"/>
                    <a:gd name="connsiteY6" fmla="*/ 289 h 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30" h="7344">
                      <a:moveTo>
                        <a:pt x="13682" y="267"/>
                      </a:moveTo>
                      <a:cubicBezTo>
                        <a:pt x="17981" y="-352"/>
                        <a:pt x="22006" y="175"/>
                        <a:pt x="24704" y="1137"/>
                      </a:cubicBezTo>
                      <a:cubicBezTo>
                        <a:pt x="26053" y="1572"/>
                        <a:pt x="27083" y="2144"/>
                        <a:pt x="27746" y="2625"/>
                      </a:cubicBezTo>
                      <a:cubicBezTo>
                        <a:pt x="28409" y="3106"/>
                        <a:pt x="28706" y="3473"/>
                        <a:pt x="28615" y="3770"/>
                      </a:cubicBezTo>
                      <a:cubicBezTo>
                        <a:pt x="28134" y="4938"/>
                        <a:pt x="21937" y="3290"/>
                        <a:pt x="14299" y="4503"/>
                      </a:cubicBezTo>
                      <a:cubicBezTo>
                        <a:pt x="6662" y="5557"/>
                        <a:pt x="647" y="8122"/>
                        <a:pt x="53" y="7114"/>
                      </a:cubicBezTo>
                      <a:cubicBezTo>
                        <a:pt x="-610" y="6175"/>
                        <a:pt x="5038" y="1526"/>
                        <a:pt x="13728" y="289"/>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7" name="Freeform: Shape 2379">
                  <a:extLst>
                    <a:ext uri="{FF2B5EF4-FFF2-40B4-BE49-F238E27FC236}">
                      <a16:creationId xmlns:a16="http://schemas.microsoft.com/office/drawing/2014/main" id="{4C1E5D6C-60C7-B864-DF3E-EE7B8B05000F}"/>
                    </a:ext>
                  </a:extLst>
                </p:cNvPr>
                <p:cNvSpPr/>
                <p:nvPr/>
              </p:nvSpPr>
              <p:spPr>
                <a:xfrm>
                  <a:off x="11712361" y="412268"/>
                  <a:ext cx="24278" cy="18164"/>
                </a:xfrm>
                <a:custGeom>
                  <a:avLst/>
                  <a:gdLst>
                    <a:gd name="connsiteX0" fmla="*/ 7524 w 24701"/>
                    <a:gd name="connsiteY0" fmla="*/ 5646 h 18508"/>
                    <a:gd name="connsiteX1" fmla="*/ 7501 w 24701"/>
                    <a:gd name="connsiteY1" fmla="*/ 5646 h 18508"/>
                    <a:gd name="connsiteX2" fmla="*/ 7501 w 24701"/>
                    <a:gd name="connsiteY2" fmla="*/ 5669 h 18508"/>
                    <a:gd name="connsiteX3" fmla="*/ 7501 w 24701"/>
                    <a:gd name="connsiteY3" fmla="*/ 5669 h 18508"/>
                    <a:gd name="connsiteX4" fmla="*/ 7592 w 24701"/>
                    <a:gd name="connsiteY4" fmla="*/ 5760 h 18508"/>
                    <a:gd name="connsiteX5" fmla="*/ 8393 w 24701"/>
                    <a:gd name="connsiteY5" fmla="*/ 6310 h 18508"/>
                    <a:gd name="connsiteX6" fmla="*/ 11182 w 24701"/>
                    <a:gd name="connsiteY6" fmla="*/ 8646 h 18508"/>
                    <a:gd name="connsiteX7" fmla="*/ 13309 w 24701"/>
                    <a:gd name="connsiteY7" fmla="*/ 11051 h 18508"/>
                    <a:gd name="connsiteX8" fmla="*/ 14841 w 24701"/>
                    <a:gd name="connsiteY8" fmla="*/ 13341 h 18508"/>
                    <a:gd name="connsiteX9" fmla="*/ 16533 w 24701"/>
                    <a:gd name="connsiteY9" fmla="*/ 18471 h 18508"/>
                    <a:gd name="connsiteX10" fmla="*/ 12600 w 24701"/>
                    <a:gd name="connsiteY10" fmla="*/ 15059 h 18508"/>
                    <a:gd name="connsiteX11" fmla="*/ 10839 w 24701"/>
                    <a:gd name="connsiteY11" fmla="*/ 13295 h 18508"/>
                    <a:gd name="connsiteX12" fmla="*/ 8690 w 24701"/>
                    <a:gd name="connsiteY12" fmla="*/ 11440 h 18508"/>
                    <a:gd name="connsiteX13" fmla="*/ 6152 w 24701"/>
                    <a:gd name="connsiteY13" fmla="*/ 9677 h 18508"/>
                    <a:gd name="connsiteX14" fmla="*/ 5466 w 24701"/>
                    <a:gd name="connsiteY14" fmla="*/ 9241 h 18508"/>
                    <a:gd name="connsiteX15" fmla="*/ 4734 w 24701"/>
                    <a:gd name="connsiteY15" fmla="*/ 8875 h 18508"/>
                    <a:gd name="connsiteX16" fmla="*/ 3842 w 24701"/>
                    <a:gd name="connsiteY16" fmla="*/ 8486 h 18508"/>
                    <a:gd name="connsiteX17" fmla="*/ 2035 w 24701"/>
                    <a:gd name="connsiteY17" fmla="*/ 7684 h 18508"/>
                    <a:gd name="connsiteX18" fmla="*/ 0 w 24701"/>
                    <a:gd name="connsiteY18" fmla="*/ 6928 h 18508"/>
                    <a:gd name="connsiteX19" fmla="*/ 3019 w 24701"/>
                    <a:gd name="connsiteY19" fmla="*/ 3837 h 18508"/>
                    <a:gd name="connsiteX20" fmla="*/ 4459 w 24701"/>
                    <a:gd name="connsiteY20" fmla="*/ 2600 h 18508"/>
                    <a:gd name="connsiteX21" fmla="*/ 5946 w 24701"/>
                    <a:gd name="connsiteY21" fmla="*/ 1730 h 18508"/>
                    <a:gd name="connsiteX22" fmla="*/ 8095 w 24701"/>
                    <a:gd name="connsiteY22" fmla="*/ 882 h 18508"/>
                    <a:gd name="connsiteX23" fmla="*/ 12166 w 24701"/>
                    <a:gd name="connsiteY23" fmla="*/ 104 h 18508"/>
                    <a:gd name="connsiteX24" fmla="*/ 18889 w 24701"/>
                    <a:gd name="connsiteY24" fmla="*/ 333 h 18508"/>
                    <a:gd name="connsiteX25" fmla="*/ 24697 w 24701"/>
                    <a:gd name="connsiteY25" fmla="*/ 2463 h 18508"/>
                    <a:gd name="connsiteX26" fmla="*/ 18752 w 24701"/>
                    <a:gd name="connsiteY26" fmla="*/ 3333 h 18508"/>
                    <a:gd name="connsiteX27" fmla="*/ 12669 w 24701"/>
                    <a:gd name="connsiteY27" fmla="*/ 3997 h 18508"/>
                    <a:gd name="connsiteX28" fmla="*/ 9376 w 24701"/>
                    <a:gd name="connsiteY28" fmla="*/ 4844 h 18508"/>
                    <a:gd name="connsiteX29" fmla="*/ 7821 w 24701"/>
                    <a:gd name="connsiteY29" fmla="*/ 5509 h 18508"/>
                    <a:gd name="connsiteX30" fmla="*/ 7569 w 24701"/>
                    <a:gd name="connsiteY30" fmla="*/ 5646 h 18508"/>
                    <a:gd name="connsiteX31" fmla="*/ 7569 w 24701"/>
                    <a:gd name="connsiteY31" fmla="*/ 5646 h 1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701" h="18508">
                      <a:moveTo>
                        <a:pt x="7524" y="5646"/>
                      </a:moveTo>
                      <a:cubicBezTo>
                        <a:pt x="7524" y="5646"/>
                        <a:pt x="7524" y="5646"/>
                        <a:pt x="7501" y="5646"/>
                      </a:cubicBezTo>
                      <a:cubicBezTo>
                        <a:pt x="7501" y="5646"/>
                        <a:pt x="7501" y="5646"/>
                        <a:pt x="7501" y="5669"/>
                      </a:cubicBezTo>
                      <a:lnTo>
                        <a:pt x="7501" y="5669"/>
                      </a:lnTo>
                      <a:cubicBezTo>
                        <a:pt x="7501" y="5669"/>
                        <a:pt x="7364" y="5600"/>
                        <a:pt x="7592" y="5760"/>
                      </a:cubicBezTo>
                      <a:lnTo>
                        <a:pt x="8393" y="6310"/>
                      </a:lnTo>
                      <a:cubicBezTo>
                        <a:pt x="9467" y="7020"/>
                        <a:pt x="10313" y="7890"/>
                        <a:pt x="11182" y="8646"/>
                      </a:cubicBezTo>
                      <a:cubicBezTo>
                        <a:pt x="11983" y="9470"/>
                        <a:pt x="12669" y="10295"/>
                        <a:pt x="13309" y="11051"/>
                      </a:cubicBezTo>
                      <a:cubicBezTo>
                        <a:pt x="13904" y="11852"/>
                        <a:pt x="14384" y="12654"/>
                        <a:pt x="14841" y="13341"/>
                      </a:cubicBezTo>
                      <a:cubicBezTo>
                        <a:pt x="16511" y="16249"/>
                        <a:pt x="16968" y="18265"/>
                        <a:pt x="16533" y="18471"/>
                      </a:cubicBezTo>
                      <a:cubicBezTo>
                        <a:pt x="16008" y="18769"/>
                        <a:pt x="14704" y="17257"/>
                        <a:pt x="12600" y="15059"/>
                      </a:cubicBezTo>
                      <a:cubicBezTo>
                        <a:pt x="12051" y="14509"/>
                        <a:pt x="11480" y="13913"/>
                        <a:pt x="10839" y="13295"/>
                      </a:cubicBezTo>
                      <a:cubicBezTo>
                        <a:pt x="10153" y="12723"/>
                        <a:pt x="9444" y="12104"/>
                        <a:pt x="8690" y="11440"/>
                      </a:cubicBezTo>
                      <a:cubicBezTo>
                        <a:pt x="7867" y="10890"/>
                        <a:pt x="7089" y="10180"/>
                        <a:pt x="6152" y="9677"/>
                      </a:cubicBezTo>
                      <a:lnTo>
                        <a:pt x="5466" y="9241"/>
                      </a:lnTo>
                      <a:cubicBezTo>
                        <a:pt x="5466" y="9241"/>
                        <a:pt x="5008" y="8967"/>
                        <a:pt x="4734" y="8875"/>
                      </a:cubicBezTo>
                      <a:lnTo>
                        <a:pt x="3842" y="8486"/>
                      </a:lnTo>
                      <a:cubicBezTo>
                        <a:pt x="3247" y="8211"/>
                        <a:pt x="2653" y="7959"/>
                        <a:pt x="2035" y="7684"/>
                      </a:cubicBezTo>
                      <a:cubicBezTo>
                        <a:pt x="1372" y="7432"/>
                        <a:pt x="686" y="7180"/>
                        <a:pt x="0" y="6928"/>
                      </a:cubicBezTo>
                      <a:cubicBezTo>
                        <a:pt x="823" y="6081"/>
                        <a:pt x="1898" y="4799"/>
                        <a:pt x="3019" y="3837"/>
                      </a:cubicBezTo>
                      <a:lnTo>
                        <a:pt x="4459" y="2600"/>
                      </a:lnTo>
                      <a:cubicBezTo>
                        <a:pt x="4917" y="2256"/>
                        <a:pt x="5671" y="1844"/>
                        <a:pt x="5946" y="1730"/>
                      </a:cubicBezTo>
                      <a:cubicBezTo>
                        <a:pt x="6655" y="1340"/>
                        <a:pt x="7386" y="1134"/>
                        <a:pt x="8095" y="882"/>
                      </a:cubicBezTo>
                      <a:cubicBezTo>
                        <a:pt x="9513" y="447"/>
                        <a:pt x="10885" y="241"/>
                        <a:pt x="12166" y="104"/>
                      </a:cubicBezTo>
                      <a:cubicBezTo>
                        <a:pt x="14750" y="-125"/>
                        <a:pt x="17014" y="58"/>
                        <a:pt x="18889" y="333"/>
                      </a:cubicBezTo>
                      <a:cubicBezTo>
                        <a:pt x="22639" y="905"/>
                        <a:pt x="24812" y="1890"/>
                        <a:pt x="24697" y="2463"/>
                      </a:cubicBezTo>
                      <a:cubicBezTo>
                        <a:pt x="24583" y="3058"/>
                        <a:pt x="22319" y="3127"/>
                        <a:pt x="18752" y="3333"/>
                      </a:cubicBezTo>
                      <a:cubicBezTo>
                        <a:pt x="16991" y="3447"/>
                        <a:pt x="14887" y="3585"/>
                        <a:pt x="12669" y="3997"/>
                      </a:cubicBezTo>
                      <a:cubicBezTo>
                        <a:pt x="11571" y="4203"/>
                        <a:pt x="10451" y="4455"/>
                        <a:pt x="9376" y="4844"/>
                      </a:cubicBezTo>
                      <a:cubicBezTo>
                        <a:pt x="8850" y="5051"/>
                        <a:pt x="8278" y="5234"/>
                        <a:pt x="7821" y="5509"/>
                      </a:cubicBezTo>
                      <a:lnTo>
                        <a:pt x="7569" y="5646"/>
                      </a:lnTo>
                      <a:lnTo>
                        <a:pt x="7569" y="5646"/>
                      </a:ln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8" name="Freeform: Shape 2380">
                  <a:extLst>
                    <a:ext uri="{FF2B5EF4-FFF2-40B4-BE49-F238E27FC236}">
                      <a16:creationId xmlns:a16="http://schemas.microsoft.com/office/drawing/2014/main" id="{742B2D6C-87EB-9EF5-7D30-25282D64641A}"/>
                    </a:ext>
                  </a:extLst>
                </p:cNvPr>
                <p:cNvSpPr/>
                <p:nvPr/>
              </p:nvSpPr>
              <p:spPr>
                <a:xfrm>
                  <a:off x="11715974" y="416348"/>
                  <a:ext cx="17812" cy="7477"/>
                </a:xfrm>
                <a:custGeom>
                  <a:avLst/>
                  <a:gdLst>
                    <a:gd name="connsiteX0" fmla="*/ 9015 w 18122"/>
                    <a:gd name="connsiteY0" fmla="*/ 4741 h 7619"/>
                    <a:gd name="connsiteX1" fmla="*/ 6 w 18122"/>
                    <a:gd name="connsiteY1" fmla="*/ 1947 h 7619"/>
                    <a:gd name="connsiteX2" fmla="*/ 2818 w 18122"/>
                    <a:gd name="connsiteY2" fmla="*/ 298 h 7619"/>
                    <a:gd name="connsiteX3" fmla="*/ 4350 w 18122"/>
                    <a:gd name="connsiteY3" fmla="*/ 0 h 7619"/>
                    <a:gd name="connsiteX4" fmla="*/ 6134 w 18122"/>
                    <a:gd name="connsiteY4" fmla="*/ 0 h 7619"/>
                    <a:gd name="connsiteX5" fmla="*/ 8124 w 18122"/>
                    <a:gd name="connsiteY5" fmla="*/ 137 h 7619"/>
                    <a:gd name="connsiteX6" fmla="*/ 10205 w 18122"/>
                    <a:gd name="connsiteY6" fmla="*/ 664 h 7619"/>
                    <a:gd name="connsiteX7" fmla="*/ 14001 w 18122"/>
                    <a:gd name="connsiteY7" fmla="*/ 2313 h 7619"/>
                    <a:gd name="connsiteX8" fmla="*/ 16630 w 18122"/>
                    <a:gd name="connsiteY8" fmla="*/ 4420 h 7619"/>
                    <a:gd name="connsiteX9" fmla="*/ 17957 w 18122"/>
                    <a:gd name="connsiteY9" fmla="*/ 7443 h 7619"/>
                    <a:gd name="connsiteX10" fmla="*/ 8970 w 18122"/>
                    <a:gd name="connsiteY10" fmla="*/ 4741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22" h="7619">
                      <a:moveTo>
                        <a:pt x="9015" y="4741"/>
                      </a:moveTo>
                      <a:cubicBezTo>
                        <a:pt x="4419" y="3344"/>
                        <a:pt x="211" y="3229"/>
                        <a:pt x="6" y="1947"/>
                      </a:cubicBezTo>
                      <a:cubicBezTo>
                        <a:pt x="-86" y="1374"/>
                        <a:pt x="966" y="779"/>
                        <a:pt x="2818" y="298"/>
                      </a:cubicBezTo>
                      <a:cubicBezTo>
                        <a:pt x="3276" y="206"/>
                        <a:pt x="3802" y="23"/>
                        <a:pt x="4350" y="0"/>
                      </a:cubicBezTo>
                      <a:cubicBezTo>
                        <a:pt x="4899" y="0"/>
                        <a:pt x="5517" y="0"/>
                        <a:pt x="6134" y="0"/>
                      </a:cubicBezTo>
                      <a:cubicBezTo>
                        <a:pt x="6774" y="23"/>
                        <a:pt x="7437" y="46"/>
                        <a:pt x="8124" y="137"/>
                      </a:cubicBezTo>
                      <a:cubicBezTo>
                        <a:pt x="8787" y="298"/>
                        <a:pt x="9496" y="458"/>
                        <a:pt x="10205" y="664"/>
                      </a:cubicBezTo>
                      <a:cubicBezTo>
                        <a:pt x="11645" y="985"/>
                        <a:pt x="12857" y="1741"/>
                        <a:pt x="14001" y="2313"/>
                      </a:cubicBezTo>
                      <a:cubicBezTo>
                        <a:pt x="15052" y="3023"/>
                        <a:pt x="15990" y="3687"/>
                        <a:pt x="16630" y="4420"/>
                      </a:cubicBezTo>
                      <a:cubicBezTo>
                        <a:pt x="17980" y="5794"/>
                        <a:pt x="18391" y="7077"/>
                        <a:pt x="17957" y="7443"/>
                      </a:cubicBezTo>
                      <a:cubicBezTo>
                        <a:pt x="17088" y="8267"/>
                        <a:pt x="13658" y="6000"/>
                        <a:pt x="8970" y="4741"/>
                      </a:cubicBezTo>
                      <a:close/>
                    </a:path>
                  </a:pathLst>
                </a:custGeom>
                <a:solidFill>
                  <a:srgbClr val="231F2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29" name="Freeform: Shape 2381">
                  <a:extLst>
                    <a:ext uri="{FF2B5EF4-FFF2-40B4-BE49-F238E27FC236}">
                      <a16:creationId xmlns:a16="http://schemas.microsoft.com/office/drawing/2014/main" id="{6D0F65E0-6DE9-8E80-3842-95D5F700247F}"/>
                    </a:ext>
                  </a:extLst>
                </p:cNvPr>
                <p:cNvSpPr/>
                <p:nvPr/>
              </p:nvSpPr>
              <p:spPr>
                <a:xfrm>
                  <a:off x="11732207" y="291539"/>
                  <a:ext cx="57126" cy="125169"/>
                </a:xfrm>
                <a:custGeom>
                  <a:avLst/>
                  <a:gdLst>
                    <a:gd name="connsiteX0" fmla="*/ 57192 w 58121"/>
                    <a:gd name="connsiteY0" fmla="*/ 86202 h 127539"/>
                    <a:gd name="connsiteX1" fmla="*/ 56118 w 58121"/>
                    <a:gd name="connsiteY1" fmla="*/ 91240 h 127539"/>
                    <a:gd name="connsiteX2" fmla="*/ 38761 w 58121"/>
                    <a:gd name="connsiteY2" fmla="*/ 127539 h 127539"/>
                    <a:gd name="connsiteX3" fmla="*/ 18912 w 58121"/>
                    <a:gd name="connsiteY3" fmla="*/ 81599 h 127539"/>
                    <a:gd name="connsiteX4" fmla="*/ 10816 w 58121"/>
                    <a:gd name="connsiteY4" fmla="*/ 46628 h 127539"/>
                    <a:gd name="connsiteX5" fmla="*/ 9056 w 58121"/>
                    <a:gd name="connsiteY5" fmla="*/ 39047 h 127539"/>
                    <a:gd name="connsiteX6" fmla="*/ 0 w 58121"/>
                    <a:gd name="connsiteY6" fmla="*/ 0 h 127539"/>
                    <a:gd name="connsiteX7" fmla="*/ 35102 w 58121"/>
                    <a:gd name="connsiteY7" fmla="*/ 39208 h 127539"/>
                    <a:gd name="connsiteX8" fmla="*/ 57169 w 58121"/>
                    <a:gd name="connsiteY8" fmla="*/ 86202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121" h="127539">
                      <a:moveTo>
                        <a:pt x="57192" y="86202"/>
                      </a:moveTo>
                      <a:cubicBezTo>
                        <a:pt x="56918" y="87896"/>
                        <a:pt x="56552" y="89568"/>
                        <a:pt x="56118" y="91240"/>
                      </a:cubicBezTo>
                      <a:cubicBezTo>
                        <a:pt x="51178" y="110958"/>
                        <a:pt x="38761" y="127539"/>
                        <a:pt x="38761" y="127539"/>
                      </a:cubicBezTo>
                      <a:cubicBezTo>
                        <a:pt x="46376" y="103996"/>
                        <a:pt x="18912" y="81599"/>
                        <a:pt x="18912" y="81599"/>
                      </a:cubicBezTo>
                      <a:lnTo>
                        <a:pt x="10816" y="46628"/>
                      </a:lnTo>
                      <a:lnTo>
                        <a:pt x="9056" y="39047"/>
                      </a:lnTo>
                      <a:lnTo>
                        <a:pt x="0" y="0"/>
                      </a:lnTo>
                      <a:cubicBezTo>
                        <a:pt x="11205" y="24825"/>
                        <a:pt x="35102" y="39208"/>
                        <a:pt x="35102" y="39208"/>
                      </a:cubicBezTo>
                      <a:cubicBezTo>
                        <a:pt x="56758" y="50910"/>
                        <a:pt x="60211" y="69255"/>
                        <a:pt x="57169" y="86202"/>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0" name="Freeform: Shape 2382">
                  <a:extLst>
                    <a:ext uri="{FF2B5EF4-FFF2-40B4-BE49-F238E27FC236}">
                      <a16:creationId xmlns:a16="http://schemas.microsoft.com/office/drawing/2014/main" id="{11135840-8588-2996-7430-C48AD4E25746}"/>
                    </a:ext>
                  </a:extLst>
                </p:cNvPr>
                <p:cNvSpPr/>
                <p:nvPr/>
              </p:nvSpPr>
              <p:spPr>
                <a:xfrm>
                  <a:off x="11522072" y="360396"/>
                  <a:ext cx="14074" cy="22410"/>
                </a:xfrm>
                <a:custGeom>
                  <a:avLst/>
                  <a:gdLst>
                    <a:gd name="connsiteX0" fmla="*/ 7232 w 14319"/>
                    <a:gd name="connsiteY0" fmla="*/ 16636 h 22834"/>
                    <a:gd name="connsiteX1" fmla="*/ 14229 w 14319"/>
                    <a:gd name="connsiteY1" fmla="*/ 9835 h 22834"/>
                    <a:gd name="connsiteX2" fmla="*/ 11416 w 14319"/>
                    <a:gd name="connsiteY2" fmla="*/ 1109 h 22834"/>
                    <a:gd name="connsiteX3" fmla="*/ 1194 w 14319"/>
                    <a:gd name="connsiteY3" fmla="*/ 5277 h 22834"/>
                    <a:gd name="connsiteX4" fmla="*/ 1675 w 14319"/>
                    <a:gd name="connsiteY4" fmla="*/ 19018 h 22834"/>
                    <a:gd name="connsiteX5" fmla="*/ 9358 w 14319"/>
                    <a:gd name="connsiteY5" fmla="*/ 22316 h 22834"/>
                    <a:gd name="connsiteX6" fmla="*/ 7232 w 14319"/>
                    <a:gd name="connsiteY6" fmla="*/ 16613 h 2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19" h="22834">
                      <a:moveTo>
                        <a:pt x="7232" y="16636"/>
                      </a:moveTo>
                      <a:cubicBezTo>
                        <a:pt x="7254" y="12903"/>
                        <a:pt x="10662" y="9995"/>
                        <a:pt x="14229" y="9835"/>
                      </a:cubicBezTo>
                      <a:cubicBezTo>
                        <a:pt x="14458" y="6674"/>
                        <a:pt x="14481" y="3582"/>
                        <a:pt x="11416" y="1109"/>
                      </a:cubicBezTo>
                      <a:cubicBezTo>
                        <a:pt x="7735" y="-1868"/>
                        <a:pt x="2818" y="1704"/>
                        <a:pt x="1194" y="5277"/>
                      </a:cubicBezTo>
                      <a:cubicBezTo>
                        <a:pt x="-658" y="9331"/>
                        <a:pt x="-246" y="15239"/>
                        <a:pt x="1675" y="19018"/>
                      </a:cubicBezTo>
                      <a:cubicBezTo>
                        <a:pt x="3207" y="22041"/>
                        <a:pt x="6866" y="23759"/>
                        <a:pt x="9358" y="22316"/>
                      </a:cubicBezTo>
                      <a:cubicBezTo>
                        <a:pt x="7986" y="20896"/>
                        <a:pt x="7209" y="18949"/>
                        <a:pt x="7232" y="16613"/>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1" name="Freeform: Shape 2383">
                  <a:extLst>
                    <a:ext uri="{FF2B5EF4-FFF2-40B4-BE49-F238E27FC236}">
                      <a16:creationId xmlns:a16="http://schemas.microsoft.com/office/drawing/2014/main" id="{8B4AB7C9-EF79-3F68-C703-440A60F32066}"/>
                    </a:ext>
                  </a:extLst>
                </p:cNvPr>
                <p:cNvSpPr/>
                <p:nvPr/>
              </p:nvSpPr>
              <p:spPr>
                <a:xfrm>
                  <a:off x="11509734" y="340825"/>
                  <a:ext cx="37213" cy="37269"/>
                </a:xfrm>
                <a:custGeom>
                  <a:avLst/>
                  <a:gdLst>
                    <a:gd name="connsiteX0" fmla="*/ 16263 w 37861"/>
                    <a:gd name="connsiteY0" fmla="*/ 6004 h 37975"/>
                    <a:gd name="connsiteX1" fmla="*/ 10569 w 37861"/>
                    <a:gd name="connsiteY1" fmla="*/ 10401 h 37975"/>
                    <a:gd name="connsiteX2" fmla="*/ 8305 w 37861"/>
                    <a:gd name="connsiteY2" fmla="*/ 12966 h 37975"/>
                    <a:gd name="connsiteX3" fmla="*/ 6498 w 37861"/>
                    <a:gd name="connsiteY3" fmla="*/ 15714 h 37975"/>
                    <a:gd name="connsiteX4" fmla="*/ 2999 w 37861"/>
                    <a:gd name="connsiteY4" fmla="*/ 26753 h 37975"/>
                    <a:gd name="connsiteX5" fmla="*/ 2016 w 37861"/>
                    <a:gd name="connsiteY5" fmla="*/ 37974 h 37975"/>
                    <a:gd name="connsiteX6" fmla="*/ 4 w 37861"/>
                    <a:gd name="connsiteY6" fmla="*/ 26501 h 37975"/>
                    <a:gd name="connsiteX7" fmla="*/ 3045 w 37861"/>
                    <a:gd name="connsiteY7" fmla="*/ 13882 h 37975"/>
                    <a:gd name="connsiteX8" fmla="*/ 5035 w 37861"/>
                    <a:gd name="connsiteY8" fmla="*/ 10584 h 37975"/>
                    <a:gd name="connsiteX9" fmla="*/ 7619 w 37861"/>
                    <a:gd name="connsiteY9" fmla="*/ 7492 h 37975"/>
                    <a:gd name="connsiteX10" fmla="*/ 14205 w 37861"/>
                    <a:gd name="connsiteY10" fmla="*/ 2294 h 37975"/>
                    <a:gd name="connsiteX11" fmla="*/ 22689 w 37861"/>
                    <a:gd name="connsiteY11" fmla="*/ 4 h 37975"/>
                    <a:gd name="connsiteX12" fmla="*/ 30647 w 37861"/>
                    <a:gd name="connsiteY12" fmla="*/ 2775 h 37975"/>
                    <a:gd name="connsiteX13" fmla="*/ 34991 w 37861"/>
                    <a:gd name="connsiteY13" fmla="*/ 8683 h 37975"/>
                    <a:gd name="connsiteX14" fmla="*/ 36981 w 37861"/>
                    <a:gd name="connsiteY14" fmla="*/ 14409 h 37975"/>
                    <a:gd name="connsiteX15" fmla="*/ 37781 w 37861"/>
                    <a:gd name="connsiteY15" fmla="*/ 22997 h 37975"/>
                    <a:gd name="connsiteX16" fmla="*/ 37301 w 37861"/>
                    <a:gd name="connsiteY16" fmla="*/ 25333 h 37975"/>
                    <a:gd name="connsiteX17" fmla="*/ 36798 w 37861"/>
                    <a:gd name="connsiteY17" fmla="*/ 26066 h 37975"/>
                    <a:gd name="connsiteX18" fmla="*/ 36455 w 37861"/>
                    <a:gd name="connsiteY18" fmla="*/ 25241 h 37975"/>
                    <a:gd name="connsiteX19" fmla="*/ 36135 w 37861"/>
                    <a:gd name="connsiteY19" fmla="*/ 23043 h 37975"/>
                    <a:gd name="connsiteX20" fmla="*/ 34100 w 37861"/>
                    <a:gd name="connsiteY20" fmla="*/ 15279 h 37975"/>
                    <a:gd name="connsiteX21" fmla="*/ 31859 w 37861"/>
                    <a:gd name="connsiteY21" fmla="*/ 10332 h 37975"/>
                    <a:gd name="connsiteX22" fmla="*/ 28222 w 37861"/>
                    <a:gd name="connsiteY22" fmla="*/ 5889 h 37975"/>
                    <a:gd name="connsiteX23" fmla="*/ 22643 w 37861"/>
                    <a:gd name="connsiteY23" fmla="*/ 4195 h 37975"/>
                    <a:gd name="connsiteX24" fmla="*/ 16240 w 37861"/>
                    <a:gd name="connsiteY24" fmla="*/ 6050 h 3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861" h="37975">
                      <a:moveTo>
                        <a:pt x="16263" y="6004"/>
                      </a:moveTo>
                      <a:cubicBezTo>
                        <a:pt x="14182" y="7172"/>
                        <a:pt x="12192" y="8706"/>
                        <a:pt x="10569" y="10401"/>
                      </a:cubicBezTo>
                      <a:cubicBezTo>
                        <a:pt x="9814" y="11271"/>
                        <a:pt x="8945" y="12050"/>
                        <a:pt x="8305" y="12966"/>
                      </a:cubicBezTo>
                      <a:cubicBezTo>
                        <a:pt x="7687" y="13905"/>
                        <a:pt x="7070" y="14821"/>
                        <a:pt x="6498" y="15714"/>
                      </a:cubicBezTo>
                      <a:cubicBezTo>
                        <a:pt x="4394" y="19493"/>
                        <a:pt x="3525" y="23432"/>
                        <a:pt x="2999" y="26753"/>
                      </a:cubicBezTo>
                      <a:cubicBezTo>
                        <a:pt x="2153" y="33486"/>
                        <a:pt x="2725" y="37883"/>
                        <a:pt x="2016" y="37974"/>
                      </a:cubicBezTo>
                      <a:cubicBezTo>
                        <a:pt x="1559" y="38066"/>
                        <a:pt x="-88" y="33852"/>
                        <a:pt x="4" y="26501"/>
                      </a:cubicBezTo>
                      <a:cubicBezTo>
                        <a:pt x="187" y="22859"/>
                        <a:pt x="804" y="18394"/>
                        <a:pt x="3045" y="13882"/>
                      </a:cubicBezTo>
                      <a:cubicBezTo>
                        <a:pt x="3663" y="12783"/>
                        <a:pt x="4349" y="11706"/>
                        <a:pt x="5035" y="10584"/>
                      </a:cubicBezTo>
                      <a:cubicBezTo>
                        <a:pt x="5766" y="9485"/>
                        <a:pt x="6727" y="8546"/>
                        <a:pt x="7619" y="7492"/>
                      </a:cubicBezTo>
                      <a:cubicBezTo>
                        <a:pt x="9448" y="5500"/>
                        <a:pt x="11643" y="3759"/>
                        <a:pt x="14205" y="2294"/>
                      </a:cubicBezTo>
                      <a:cubicBezTo>
                        <a:pt x="16766" y="874"/>
                        <a:pt x="19716" y="-65"/>
                        <a:pt x="22689" y="4"/>
                      </a:cubicBezTo>
                      <a:cubicBezTo>
                        <a:pt x="25570" y="49"/>
                        <a:pt x="28520" y="988"/>
                        <a:pt x="30647" y="2775"/>
                      </a:cubicBezTo>
                      <a:cubicBezTo>
                        <a:pt x="32796" y="4538"/>
                        <a:pt x="34031" y="6714"/>
                        <a:pt x="34991" y="8683"/>
                      </a:cubicBezTo>
                      <a:cubicBezTo>
                        <a:pt x="35952" y="10653"/>
                        <a:pt x="36569" y="12645"/>
                        <a:pt x="36981" y="14409"/>
                      </a:cubicBezTo>
                      <a:cubicBezTo>
                        <a:pt x="37827" y="17958"/>
                        <a:pt x="37987" y="20936"/>
                        <a:pt x="37781" y="22997"/>
                      </a:cubicBezTo>
                      <a:cubicBezTo>
                        <a:pt x="37713" y="24027"/>
                        <a:pt x="37507" y="24806"/>
                        <a:pt x="37301" y="25333"/>
                      </a:cubicBezTo>
                      <a:cubicBezTo>
                        <a:pt x="37118" y="25859"/>
                        <a:pt x="36935" y="26088"/>
                        <a:pt x="36798" y="26066"/>
                      </a:cubicBezTo>
                      <a:cubicBezTo>
                        <a:pt x="36661" y="26043"/>
                        <a:pt x="36546" y="25745"/>
                        <a:pt x="36455" y="25241"/>
                      </a:cubicBezTo>
                      <a:cubicBezTo>
                        <a:pt x="36386" y="24737"/>
                        <a:pt x="36318" y="24004"/>
                        <a:pt x="36135" y="23043"/>
                      </a:cubicBezTo>
                      <a:cubicBezTo>
                        <a:pt x="35837" y="21165"/>
                        <a:pt x="35243" y="18462"/>
                        <a:pt x="34100" y="15279"/>
                      </a:cubicBezTo>
                      <a:cubicBezTo>
                        <a:pt x="33528" y="13676"/>
                        <a:pt x="32842" y="12004"/>
                        <a:pt x="31859" y="10332"/>
                      </a:cubicBezTo>
                      <a:cubicBezTo>
                        <a:pt x="30898" y="8660"/>
                        <a:pt x="29732" y="7011"/>
                        <a:pt x="28222" y="5889"/>
                      </a:cubicBezTo>
                      <a:cubicBezTo>
                        <a:pt x="26736" y="4767"/>
                        <a:pt x="24769" y="4195"/>
                        <a:pt x="22643" y="4195"/>
                      </a:cubicBezTo>
                      <a:cubicBezTo>
                        <a:pt x="20539" y="4195"/>
                        <a:pt x="18344" y="4882"/>
                        <a:pt x="16240" y="6050"/>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2" name="Freeform: Shape 2384">
                  <a:extLst>
                    <a:ext uri="{FF2B5EF4-FFF2-40B4-BE49-F238E27FC236}">
                      <a16:creationId xmlns:a16="http://schemas.microsoft.com/office/drawing/2014/main" id="{A60B6697-E132-07EC-09A2-D60E59DC216B}"/>
                    </a:ext>
                  </a:extLst>
                </p:cNvPr>
                <p:cNvSpPr/>
                <p:nvPr/>
              </p:nvSpPr>
              <p:spPr>
                <a:xfrm>
                  <a:off x="11528128" y="369211"/>
                  <a:ext cx="15548" cy="36909"/>
                </a:xfrm>
                <a:custGeom>
                  <a:avLst/>
                  <a:gdLst>
                    <a:gd name="connsiteX0" fmla="*/ 5782 w 15819"/>
                    <a:gd name="connsiteY0" fmla="*/ 13150 h 37608"/>
                    <a:gd name="connsiteX1" fmla="*/ 6559 w 15819"/>
                    <a:gd name="connsiteY1" fmla="*/ 18898 h 37608"/>
                    <a:gd name="connsiteX2" fmla="*/ 5416 w 15819"/>
                    <a:gd name="connsiteY2" fmla="*/ 23456 h 37608"/>
                    <a:gd name="connsiteX3" fmla="*/ 4547 w 15819"/>
                    <a:gd name="connsiteY3" fmla="*/ 27257 h 37608"/>
                    <a:gd name="connsiteX4" fmla="*/ 3998 w 15819"/>
                    <a:gd name="connsiteY4" fmla="*/ 30647 h 37608"/>
                    <a:gd name="connsiteX5" fmla="*/ 3358 w 15819"/>
                    <a:gd name="connsiteY5" fmla="*/ 35685 h 37608"/>
                    <a:gd name="connsiteX6" fmla="*/ 2603 w 15819"/>
                    <a:gd name="connsiteY6" fmla="*/ 37609 h 37608"/>
                    <a:gd name="connsiteX7" fmla="*/ 1711 w 15819"/>
                    <a:gd name="connsiteY7" fmla="*/ 35754 h 37608"/>
                    <a:gd name="connsiteX8" fmla="*/ 1002 w 15819"/>
                    <a:gd name="connsiteY8" fmla="*/ 30509 h 37608"/>
                    <a:gd name="connsiteX9" fmla="*/ 1048 w 15819"/>
                    <a:gd name="connsiteY9" fmla="*/ 26822 h 37608"/>
                    <a:gd name="connsiteX10" fmla="*/ 1597 w 15819"/>
                    <a:gd name="connsiteY10" fmla="*/ 22608 h 37608"/>
                    <a:gd name="connsiteX11" fmla="*/ 2443 w 15819"/>
                    <a:gd name="connsiteY11" fmla="*/ 18371 h 37608"/>
                    <a:gd name="connsiteX12" fmla="*/ 1826 w 15819"/>
                    <a:gd name="connsiteY12" fmla="*/ 14661 h 37608"/>
                    <a:gd name="connsiteX13" fmla="*/ 156 w 15819"/>
                    <a:gd name="connsiteY13" fmla="*/ 9737 h 37608"/>
                    <a:gd name="connsiteX14" fmla="*/ 934 w 15819"/>
                    <a:gd name="connsiteY14" fmla="*/ 4104 h 37608"/>
                    <a:gd name="connsiteX15" fmla="*/ 4730 w 15819"/>
                    <a:gd name="connsiteY15" fmla="*/ 577 h 37608"/>
                    <a:gd name="connsiteX16" fmla="*/ 9006 w 15819"/>
                    <a:gd name="connsiteY16" fmla="*/ 73 h 37608"/>
                    <a:gd name="connsiteX17" fmla="*/ 13877 w 15819"/>
                    <a:gd name="connsiteY17" fmla="*/ 646 h 37608"/>
                    <a:gd name="connsiteX18" fmla="*/ 15112 w 15819"/>
                    <a:gd name="connsiteY18" fmla="*/ 531 h 37608"/>
                    <a:gd name="connsiteX19" fmla="*/ 15775 w 15819"/>
                    <a:gd name="connsiteY19" fmla="*/ 623 h 37608"/>
                    <a:gd name="connsiteX20" fmla="*/ 15615 w 15819"/>
                    <a:gd name="connsiteY20" fmla="*/ 1241 h 37608"/>
                    <a:gd name="connsiteX21" fmla="*/ 14334 w 15819"/>
                    <a:gd name="connsiteY21" fmla="*/ 2249 h 37608"/>
                    <a:gd name="connsiteX22" fmla="*/ 8983 w 15819"/>
                    <a:gd name="connsiteY22" fmla="*/ 3096 h 37608"/>
                    <a:gd name="connsiteX23" fmla="*/ 6330 w 15819"/>
                    <a:gd name="connsiteY23" fmla="*/ 3737 h 37608"/>
                    <a:gd name="connsiteX24" fmla="*/ 4455 w 15819"/>
                    <a:gd name="connsiteY24" fmla="*/ 5844 h 37608"/>
                    <a:gd name="connsiteX25" fmla="*/ 4250 w 15819"/>
                    <a:gd name="connsiteY25" fmla="*/ 8982 h 37608"/>
                    <a:gd name="connsiteX26" fmla="*/ 5805 w 15819"/>
                    <a:gd name="connsiteY26" fmla="*/ 13150 h 3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819" h="37608">
                      <a:moveTo>
                        <a:pt x="5782" y="13150"/>
                      </a:moveTo>
                      <a:cubicBezTo>
                        <a:pt x="6445" y="14776"/>
                        <a:pt x="6902" y="16997"/>
                        <a:pt x="6559" y="18898"/>
                      </a:cubicBezTo>
                      <a:cubicBezTo>
                        <a:pt x="6170" y="20891"/>
                        <a:pt x="5759" y="22104"/>
                        <a:pt x="5416" y="23456"/>
                      </a:cubicBezTo>
                      <a:cubicBezTo>
                        <a:pt x="4981" y="24784"/>
                        <a:pt x="4775" y="26066"/>
                        <a:pt x="4547" y="27257"/>
                      </a:cubicBezTo>
                      <a:cubicBezTo>
                        <a:pt x="4272" y="28448"/>
                        <a:pt x="4112" y="29593"/>
                        <a:pt x="3998" y="30647"/>
                      </a:cubicBezTo>
                      <a:cubicBezTo>
                        <a:pt x="3678" y="32731"/>
                        <a:pt x="3563" y="34471"/>
                        <a:pt x="3358" y="35685"/>
                      </a:cubicBezTo>
                      <a:cubicBezTo>
                        <a:pt x="3152" y="36899"/>
                        <a:pt x="2900" y="37586"/>
                        <a:pt x="2603" y="37609"/>
                      </a:cubicBezTo>
                      <a:cubicBezTo>
                        <a:pt x="2306" y="37609"/>
                        <a:pt x="2009" y="36968"/>
                        <a:pt x="1711" y="35754"/>
                      </a:cubicBezTo>
                      <a:cubicBezTo>
                        <a:pt x="1414" y="34540"/>
                        <a:pt x="1071" y="32776"/>
                        <a:pt x="1002" y="30509"/>
                      </a:cubicBezTo>
                      <a:cubicBezTo>
                        <a:pt x="911" y="29387"/>
                        <a:pt x="888" y="28150"/>
                        <a:pt x="1048" y="26822"/>
                      </a:cubicBezTo>
                      <a:cubicBezTo>
                        <a:pt x="1140" y="25494"/>
                        <a:pt x="1254" y="24051"/>
                        <a:pt x="1597" y="22608"/>
                      </a:cubicBezTo>
                      <a:cubicBezTo>
                        <a:pt x="1871" y="21165"/>
                        <a:pt x="2283" y="19471"/>
                        <a:pt x="2443" y="18371"/>
                      </a:cubicBezTo>
                      <a:cubicBezTo>
                        <a:pt x="2580" y="17158"/>
                        <a:pt x="2374" y="16104"/>
                        <a:pt x="1826" y="14661"/>
                      </a:cubicBezTo>
                      <a:cubicBezTo>
                        <a:pt x="1300" y="13219"/>
                        <a:pt x="545" y="11730"/>
                        <a:pt x="156" y="9737"/>
                      </a:cubicBezTo>
                      <a:cubicBezTo>
                        <a:pt x="-187" y="7860"/>
                        <a:pt x="19" y="5798"/>
                        <a:pt x="934" y="4104"/>
                      </a:cubicBezTo>
                      <a:cubicBezTo>
                        <a:pt x="1848" y="2386"/>
                        <a:pt x="3289" y="1264"/>
                        <a:pt x="4730" y="577"/>
                      </a:cubicBezTo>
                      <a:cubicBezTo>
                        <a:pt x="6399" y="-110"/>
                        <a:pt x="7863" y="-41"/>
                        <a:pt x="9006" y="73"/>
                      </a:cubicBezTo>
                      <a:cubicBezTo>
                        <a:pt x="11316" y="348"/>
                        <a:pt x="12825" y="714"/>
                        <a:pt x="13877" y="646"/>
                      </a:cubicBezTo>
                      <a:cubicBezTo>
                        <a:pt x="14426" y="691"/>
                        <a:pt x="14792" y="554"/>
                        <a:pt x="15112" y="531"/>
                      </a:cubicBezTo>
                      <a:cubicBezTo>
                        <a:pt x="15432" y="508"/>
                        <a:pt x="15661" y="531"/>
                        <a:pt x="15775" y="623"/>
                      </a:cubicBezTo>
                      <a:cubicBezTo>
                        <a:pt x="15866" y="737"/>
                        <a:pt x="15821" y="920"/>
                        <a:pt x="15615" y="1241"/>
                      </a:cubicBezTo>
                      <a:cubicBezTo>
                        <a:pt x="15386" y="1539"/>
                        <a:pt x="14997" y="1997"/>
                        <a:pt x="14334" y="2249"/>
                      </a:cubicBezTo>
                      <a:cubicBezTo>
                        <a:pt x="13031" y="2936"/>
                        <a:pt x="10996" y="2959"/>
                        <a:pt x="8983" y="3096"/>
                      </a:cubicBezTo>
                      <a:cubicBezTo>
                        <a:pt x="7977" y="3165"/>
                        <a:pt x="6994" y="3371"/>
                        <a:pt x="6330" y="3737"/>
                      </a:cubicBezTo>
                      <a:cubicBezTo>
                        <a:pt x="5553" y="4264"/>
                        <a:pt x="4821" y="4974"/>
                        <a:pt x="4455" y="5844"/>
                      </a:cubicBezTo>
                      <a:cubicBezTo>
                        <a:pt x="4067" y="6714"/>
                        <a:pt x="3998" y="7814"/>
                        <a:pt x="4250" y="8982"/>
                      </a:cubicBezTo>
                      <a:cubicBezTo>
                        <a:pt x="4478" y="10081"/>
                        <a:pt x="5164" y="11524"/>
                        <a:pt x="5805" y="13150"/>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3" name="Freeform: Shape 2385">
                  <a:extLst>
                    <a:ext uri="{FF2B5EF4-FFF2-40B4-BE49-F238E27FC236}">
                      <a16:creationId xmlns:a16="http://schemas.microsoft.com/office/drawing/2014/main" id="{FB3CE2CF-A347-51EE-3A00-5144ED11E0C3}"/>
                    </a:ext>
                  </a:extLst>
                </p:cNvPr>
                <p:cNvSpPr/>
                <p:nvPr/>
              </p:nvSpPr>
              <p:spPr>
                <a:xfrm>
                  <a:off x="11726951" y="309958"/>
                  <a:ext cx="61492" cy="71125"/>
                </a:xfrm>
                <a:custGeom>
                  <a:avLst/>
                  <a:gdLst>
                    <a:gd name="connsiteX0" fmla="*/ 62540 w 62563"/>
                    <a:gd name="connsiteY0" fmla="*/ 67433 h 72471"/>
                    <a:gd name="connsiteX1" fmla="*/ 61466 w 62563"/>
                    <a:gd name="connsiteY1" fmla="*/ 72471 h 72471"/>
                    <a:gd name="connsiteX2" fmla="*/ 60299 w 62563"/>
                    <a:gd name="connsiteY2" fmla="*/ 70937 h 72471"/>
                    <a:gd name="connsiteX3" fmla="*/ 42211 w 62563"/>
                    <a:gd name="connsiteY3" fmla="*/ 52524 h 72471"/>
                    <a:gd name="connsiteX4" fmla="*/ 22522 w 62563"/>
                    <a:gd name="connsiteY4" fmla="*/ 34890 h 72471"/>
                    <a:gd name="connsiteX5" fmla="*/ 16187 w 62563"/>
                    <a:gd name="connsiteY5" fmla="*/ 27882 h 72471"/>
                    <a:gd name="connsiteX6" fmla="*/ 8801 w 62563"/>
                    <a:gd name="connsiteY6" fmla="*/ 17988 h 72471"/>
                    <a:gd name="connsiteX7" fmla="*/ 43 w 62563"/>
                    <a:gd name="connsiteY7" fmla="*/ 11 h 72471"/>
                    <a:gd name="connsiteX8" fmla="*/ 11248 w 62563"/>
                    <a:gd name="connsiteY8" fmla="*/ 16248 h 72471"/>
                    <a:gd name="connsiteX9" fmla="*/ 14427 w 62563"/>
                    <a:gd name="connsiteY9" fmla="*/ 20324 h 72471"/>
                    <a:gd name="connsiteX10" fmla="*/ 25266 w 62563"/>
                    <a:gd name="connsiteY10" fmla="*/ 32142 h 72471"/>
                    <a:gd name="connsiteX11" fmla="*/ 44978 w 62563"/>
                    <a:gd name="connsiteY11" fmla="*/ 49318 h 72471"/>
                    <a:gd name="connsiteX12" fmla="*/ 62563 w 62563"/>
                    <a:gd name="connsiteY12" fmla="*/ 67456 h 7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63" h="72471">
                      <a:moveTo>
                        <a:pt x="62540" y="67433"/>
                      </a:moveTo>
                      <a:cubicBezTo>
                        <a:pt x="62266" y="69128"/>
                        <a:pt x="61900" y="70800"/>
                        <a:pt x="61466" y="72471"/>
                      </a:cubicBezTo>
                      <a:cubicBezTo>
                        <a:pt x="61077" y="71968"/>
                        <a:pt x="60711" y="71464"/>
                        <a:pt x="60299" y="70937"/>
                      </a:cubicBezTo>
                      <a:cubicBezTo>
                        <a:pt x="55634" y="64570"/>
                        <a:pt x="49300" y="58524"/>
                        <a:pt x="42211" y="52524"/>
                      </a:cubicBezTo>
                      <a:cubicBezTo>
                        <a:pt x="35168" y="46524"/>
                        <a:pt x="28193" y="40798"/>
                        <a:pt x="22522" y="34890"/>
                      </a:cubicBezTo>
                      <a:cubicBezTo>
                        <a:pt x="20235" y="32531"/>
                        <a:pt x="18108" y="30172"/>
                        <a:pt x="16187" y="27882"/>
                      </a:cubicBezTo>
                      <a:cubicBezTo>
                        <a:pt x="13283" y="24447"/>
                        <a:pt x="10836" y="21103"/>
                        <a:pt x="8801" y="17988"/>
                      </a:cubicBezTo>
                      <a:cubicBezTo>
                        <a:pt x="1872" y="7660"/>
                        <a:pt x="-346" y="148"/>
                        <a:pt x="43" y="11"/>
                      </a:cubicBezTo>
                      <a:cubicBezTo>
                        <a:pt x="729" y="-310"/>
                        <a:pt x="3884" y="6629"/>
                        <a:pt x="11248" y="16248"/>
                      </a:cubicBezTo>
                      <a:cubicBezTo>
                        <a:pt x="12231" y="17576"/>
                        <a:pt x="13306" y="18927"/>
                        <a:pt x="14427" y="20324"/>
                      </a:cubicBezTo>
                      <a:cubicBezTo>
                        <a:pt x="17491" y="24057"/>
                        <a:pt x="21104" y="28065"/>
                        <a:pt x="25266" y="32142"/>
                      </a:cubicBezTo>
                      <a:cubicBezTo>
                        <a:pt x="30960" y="37730"/>
                        <a:pt x="37797" y="43249"/>
                        <a:pt x="44978" y="49318"/>
                      </a:cubicBezTo>
                      <a:cubicBezTo>
                        <a:pt x="51770" y="54929"/>
                        <a:pt x="57875" y="61135"/>
                        <a:pt x="62563" y="67456"/>
                      </a:cubicBezTo>
                      <a:close/>
                    </a:path>
                  </a:pathLst>
                </a:custGeom>
                <a:solidFill>
                  <a:srgbClr val="002D4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4" name="Freeform: Shape 2386">
                  <a:extLst>
                    <a:ext uri="{FF2B5EF4-FFF2-40B4-BE49-F238E27FC236}">
                      <a16:creationId xmlns:a16="http://schemas.microsoft.com/office/drawing/2014/main" id="{23D858DA-7652-1884-BD62-3C2789653E78}"/>
                    </a:ext>
                  </a:extLst>
                </p:cNvPr>
                <p:cNvSpPr/>
                <p:nvPr/>
              </p:nvSpPr>
              <p:spPr>
                <a:xfrm>
                  <a:off x="11431874" y="418493"/>
                  <a:ext cx="289443" cy="376101"/>
                </a:xfrm>
                <a:custGeom>
                  <a:avLst/>
                  <a:gdLst>
                    <a:gd name="connsiteX0" fmla="*/ 80319 w 294486"/>
                    <a:gd name="connsiteY0" fmla="*/ 7135 h 383221"/>
                    <a:gd name="connsiteX1" fmla="*/ 48258 w 294486"/>
                    <a:gd name="connsiteY1" fmla="*/ 7135 h 383221"/>
                    <a:gd name="connsiteX2" fmla="*/ 15443 w 294486"/>
                    <a:gd name="connsiteY2" fmla="*/ 13090 h 383221"/>
                    <a:gd name="connsiteX3" fmla="*/ 37350 w 294486"/>
                    <a:gd name="connsiteY3" fmla="*/ 200196 h 383221"/>
                    <a:gd name="connsiteX4" fmla="*/ 202844 w 294486"/>
                    <a:gd name="connsiteY4" fmla="*/ 373263 h 383221"/>
                    <a:gd name="connsiteX5" fmla="*/ 275312 w 294486"/>
                    <a:gd name="connsiteY5" fmla="*/ 347705 h 383221"/>
                    <a:gd name="connsiteX6" fmla="*/ 277896 w 294486"/>
                    <a:gd name="connsiteY6" fmla="*/ 314933 h 383221"/>
                    <a:gd name="connsiteX7" fmla="*/ 278148 w 294486"/>
                    <a:gd name="connsiteY7" fmla="*/ 232853 h 383221"/>
                    <a:gd name="connsiteX8" fmla="*/ 283933 w 294486"/>
                    <a:gd name="connsiteY8" fmla="*/ 186455 h 383221"/>
                    <a:gd name="connsiteX9" fmla="*/ 78649 w 294486"/>
                    <a:gd name="connsiteY9" fmla="*/ 48381 h 383221"/>
                    <a:gd name="connsiteX10" fmla="*/ 80296 w 294486"/>
                    <a:gd name="connsiteY10" fmla="*/ 7158 h 38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486" h="383221">
                      <a:moveTo>
                        <a:pt x="80319" y="7135"/>
                      </a:moveTo>
                      <a:cubicBezTo>
                        <a:pt x="80319" y="7135"/>
                        <a:pt x="60126" y="-8919"/>
                        <a:pt x="48258" y="7135"/>
                      </a:cubicBezTo>
                      <a:cubicBezTo>
                        <a:pt x="48258" y="7135"/>
                        <a:pt x="28432" y="-11117"/>
                        <a:pt x="15443" y="13090"/>
                      </a:cubicBezTo>
                      <a:cubicBezTo>
                        <a:pt x="15443" y="13090"/>
                        <a:pt x="-31070" y="88756"/>
                        <a:pt x="37350" y="200196"/>
                      </a:cubicBezTo>
                      <a:cubicBezTo>
                        <a:pt x="37350" y="200196"/>
                        <a:pt x="106799" y="341796"/>
                        <a:pt x="202844" y="373263"/>
                      </a:cubicBezTo>
                      <a:cubicBezTo>
                        <a:pt x="202844" y="373263"/>
                        <a:pt x="294292" y="408005"/>
                        <a:pt x="275312" y="347705"/>
                      </a:cubicBezTo>
                      <a:cubicBezTo>
                        <a:pt x="275312" y="347705"/>
                        <a:pt x="279199" y="330002"/>
                        <a:pt x="277896" y="314933"/>
                      </a:cubicBezTo>
                      <a:cubicBezTo>
                        <a:pt x="277896" y="314933"/>
                        <a:pt x="315056" y="290405"/>
                        <a:pt x="278148" y="232853"/>
                      </a:cubicBezTo>
                      <a:cubicBezTo>
                        <a:pt x="278148" y="232853"/>
                        <a:pt x="292577" y="213318"/>
                        <a:pt x="283933" y="186455"/>
                      </a:cubicBezTo>
                      <a:lnTo>
                        <a:pt x="78649" y="48381"/>
                      </a:lnTo>
                      <a:cubicBezTo>
                        <a:pt x="78649" y="48381"/>
                        <a:pt x="73756" y="24792"/>
                        <a:pt x="80296" y="715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5" name="Freeform: Shape 2387">
                  <a:extLst>
                    <a:ext uri="{FF2B5EF4-FFF2-40B4-BE49-F238E27FC236}">
                      <a16:creationId xmlns:a16="http://schemas.microsoft.com/office/drawing/2014/main" id="{986FCB85-BE62-4DE8-04A7-019AAAD77744}"/>
                    </a:ext>
                  </a:extLst>
                </p:cNvPr>
                <p:cNvSpPr/>
                <p:nvPr/>
              </p:nvSpPr>
              <p:spPr>
                <a:xfrm>
                  <a:off x="11438354" y="530220"/>
                  <a:ext cx="275324" cy="117205"/>
                </a:xfrm>
                <a:custGeom>
                  <a:avLst/>
                  <a:gdLst>
                    <a:gd name="connsiteX0" fmla="*/ 271577 w 280121"/>
                    <a:gd name="connsiteY0" fmla="*/ 118989 h 119424"/>
                    <a:gd name="connsiteX1" fmla="*/ 277363 w 280121"/>
                    <a:gd name="connsiteY1" fmla="*/ 72590 h 119424"/>
                    <a:gd name="connsiteX2" fmla="*/ 178323 w 280121"/>
                    <a:gd name="connsiteY2" fmla="*/ 5992 h 119424"/>
                    <a:gd name="connsiteX3" fmla="*/ 168924 w 280121"/>
                    <a:gd name="connsiteY3" fmla="*/ 4298 h 119424"/>
                    <a:gd name="connsiteX4" fmla="*/ 53236 w 280121"/>
                    <a:gd name="connsiteY4" fmla="*/ 2305 h 119424"/>
                    <a:gd name="connsiteX5" fmla="*/ 0 w 280121"/>
                    <a:gd name="connsiteY5" fmla="*/ 16298 h 119424"/>
                    <a:gd name="connsiteX6" fmla="*/ 30757 w 280121"/>
                    <a:gd name="connsiteY6" fmla="*/ 86377 h 119424"/>
                    <a:gd name="connsiteX7" fmla="*/ 34622 w 280121"/>
                    <a:gd name="connsiteY7" fmla="*/ 93820 h 119424"/>
                    <a:gd name="connsiteX8" fmla="*/ 47245 w 280121"/>
                    <a:gd name="connsiteY8" fmla="*/ 92812 h 119424"/>
                    <a:gd name="connsiteX9" fmla="*/ 70158 w 280121"/>
                    <a:gd name="connsiteY9" fmla="*/ 100324 h 119424"/>
                    <a:gd name="connsiteX10" fmla="*/ 81272 w 280121"/>
                    <a:gd name="connsiteY10" fmla="*/ 94370 h 119424"/>
                    <a:gd name="connsiteX11" fmla="*/ 112052 w 280121"/>
                    <a:gd name="connsiteY11" fmla="*/ 98721 h 119424"/>
                    <a:gd name="connsiteX12" fmla="*/ 123257 w 280121"/>
                    <a:gd name="connsiteY12" fmla="*/ 100370 h 119424"/>
                    <a:gd name="connsiteX13" fmla="*/ 133616 w 280121"/>
                    <a:gd name="connsiteY13" fmla="*/ 98194 h 119424"/>
                    <a:gd name="connsiteX14" fmla="*/ 158016 w 280121"/>
                    <a:gd name="connsiteY14" fmla="*/ 99339 h 119424"/>
                    <a:gd name="connsiteX15" fmla="*/ 174710 w 280121"/>
                    <a:gd name="connsiteY15" fmla="*/ 106118 h 119424"/>
                    <a:gd name="connsiteX16" fmla="*/ 186281 w 280121"/>
                    <a:gd name="connsiteY16" fmla="*/ 114248 h 119424"/>
                    <a:gd name="connsiteX17" fmla="*/ 230598 w 280121"/>
                    <a:gd name="connsiteY17" fmla="*/ 108660 h 119424"/>
                    <a:gd name="connsiteX18" fmla="*/ 258200 w 280121"/>
                    <a:gd name="connsiteY18" fmla="*/ 116035 h 119424"/>
                    <a:gd name="connsiteX19" fmla="*/ 269702 w 280121"/>
                    <a:gd name="connsiteY19" fmla="*/ 118622 h 119424"/>
                    <a:gd name="connsiteX20" fmla="*/ 271852 w 280121"/>
                    <a:gd name="connsiteY20" fmla="*/ 119424 h 119424"/>
                    <a:gd name="connsiteX21" fmla="*/ 271577 w 280121"/>
                    <a:gd name="connsiteY21" fmla="*/ 118966 h 1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21" h="119424">
                      <a:moveTo>
                        <a:pt x="271577" y="118989"/>
                      </a:moveTo>
                      <a:cubicBezTo>
                        <a:pt x="271577" y="118989"/>
                        <a:pt x="286007" y="99454"/>
                        <a:pt x="277363" y="72590"/>
                      </a:cubicBezTo>
                      <a:lnTo>
                        <a:pt x="178323" y="5992"/>
                      </a:lnTo>
                      <a:cubicBezTo>
                        <a:pt x="175167" y="5420"/>
                        <a:pt x="172034" y="4847"/>
                        <a:pt x="168924" y="4298"/>
                      </a:cubicBezTo>
                      <a:cubicBezTo>
                        <a:pt x="130255" y="-2619"/>
                        <a:pt x="92180" y="450"/>
                        <a:pt x="53236" y="2305"/>
                      </a:cubicBezTo>
                      <a:cubicBezTo>
                        <a:pt x="35331" y="3152"/>
                        <a:pt x="15070" y="5626"/>
                        <a:pt x="0" y="16298"/>
                      </a:cubicBezTo>
                      <a:cubicBezTo>
                        <a:pt x="5580" y="37482"/>
                        <a:pt x="15184" y="61002"/>
                        <a:pt x="30757" y="86377"/>
                      </a:cubicBezTo>
                      <a:cubicBezTo>
                        <a:pt x="30757" y="86377"/>
                        <a:pt x="32083" y="89079"/>
                        <a:pt x="34622" y="93820"/>
                      </a:cubicBezTo>
                      <a:cubicBezTo>
                        <a:pt x="38784" y="93087"/>
                        <a:pt x="43014" y="92995"/>
                        <a:pt x="47245" y="92812"/>
                      </a:cubicBezTo>
                      <a:cubicBezTo>
                        <a:pt x="56163" y="92400"/>
                        <a:pt x="62566" y="96454"/>
                        <a:pt x="70158" y="100324"/>
                      </a:cubicBezTo>
                      <a:cubicBezTo>
                        <a:pt x="73428" y="97209"/>
                        <a:pt x="76996" y="95400"/>
                        <a:pt x="81272" y="94370"/>
                      </a:cubicBezTo>
                      <a:cubicBezTo>
                        <a:pt x="92020" y="91805"/>
                        <a:pt x="101716" y="95881"/>
                        <a:pt x="112052" y="98721"/>
                      </a:cubicBezTo>
                      <a:cubicBezTo>
                        <a:pt x="116785" y="100026"/>
                        <a:pt x="118844" y="101423"/>
                        <a:pt x="123257" y="100370"/>
                      </a:cubicBezTo>
                      <a:cubicBezTo>
                        <a:pt x="126802" y="99522"/>
                        <a:pt x="129980" y="98423"/>
                        <a:pt x="133616" y="98194"/>
                      </a:cubicBezTo>
                      <a:cubicBezTo>
                        <a:pt x="141368" y="97736"/>
                        <a:pt x="150561" y="97438"/>
                        <a:pt x="158016" y="99339"/>
                      </a:cubicBezTo>
                      <a:cubicBezTo>
                        <a:pt x="163893" y="100828"/>
                        <a:pt x="169404" y="103278"/>
                        <a:pt x="174710" y="106118"/>
                      </a:cubicBezTo>
                      <a:cubicBezTo>
                        <a:pt x="177934" y="107836"/>
                        <a:pt x="186258" y="109691"/>
                        <a:pt x="186281" y="114248"/>
                      </a:cubicBezTo>
                      <a:cubicBezTo>
                        <a:pt x="195679" y="103599"/>
                        <a:pt x="218364" y="105523"/>
                        <a:pt x="230598" y="108660"/>
                      </a:cubicBezTo>
                      <a:cubicBezTo>
                        <a:pt x="239723" y="110996"/>
                        <a:pt x="248870" y="113767"/>
                        <a:pt x="258200" y="116035"/>
                      </a:cubicBezTo>
                      <a:cubicBezTo>
                        <a:pt x="262019" y="116974"/>
                        <a:pt x="265975" y="117409"/>
                        <a:pt x="269702" y="118622"/>
                      </a:cubicBezTo>
                      <a:cubicBezTo>
                        <a:pt x="270434" y="118851"/>
                        <a:pt x="271143" y="119149"/>
                        <a:pt x="271852" y="119424"/>
                      </a:cubicBezTo>
                      <a:cubicBezTo>
                        <a:pt x="271760" y="119264"/>
                        <a:pt x="271669" y="119126"/>
                        <a:pt x="271577" y="118966"/>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6" name="Freeform: Shape 2388">
                  <a:extLst>
                    <a:ext uri="{FF2B5EF4-FFF2-40B4-BE49-F238E27FC236}">
                      <a16:creationId xmlns:a16="http://schemas.microsoft.com/office/drawing/2014/main" id="{D5C0AB25-6096-9181-9561-43499A16E41E}"/>
                    </a:ext>
                  </a:extLst>
                </p:cNvPr>
                <p:cNvSpPr/>
                <p:nvPr/>
              </p:nvSpPr>
              <p:spPr>
                <a:xfrm>
                  <a:off x="11463920" y="421698"/>
                  <a:ext cx="15385" cy="65697"/>
                </a:xfrm>
                <a:custGeom>
                  <a:avLst/>
                  <a:gdLst>
                    <a:gd name="connsiteX0" fmla="*/ 9959 w 15653"/>
                    <a:gd name="connsiteY0" fmla="*/ 0 h 66941"/>
                    <a:gd name="connsiteX1" fmla="*/ 9959 w 15653"/>
                    <a:gd name="connsiteY1" fmla="*/ 0 h 66941"/>
                    <a:gd name="connsiteX2" fmla="*/ 4745 w 15653"/>
                    <a:gd name="connsiteY2" fmla="*/ 66941 h 66941"/>
                    <a:gd name="connsiteX3" fmla="*/ 15653 w 15653"/>
                    <a:gd name="connsiteY3" fmla="*/ 3870 h 66941"/>
                    <a:gd name="connsiteX4" fmla="*/ 9959 w 15653"/>
                    <a:gd name="connsiteY4" fmla="*/ 0 h 6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 h="66941">
                      <a:moveTo>
                        <a:pt x="9959" y="0"/>
                      </a:moveTo>
                      <a:lnTo>
                        <a:pt x="9959" y="0"/>
                      </a:lnTo>
                      <a:cubicBezTo>
                        <a:pt x="-8838" y="37032"/>
                        <a:pt x="4745" y="66941"/>
                        <a:pt x="4745" y="66941"/>
                      </a:cubicBezTo>
                      <a:cubicBezTo>
                        <a:pt x="1521" y="32612"/>
                        <a:pt x="15653" y="3870"/>
                        <a:pt x="15653" y="3870"/>
                      </a:cubicBezTo>
                      <a:cubicBezTo>
                        <a:pt x="15653" y="3870"/>
                        <a:pt x="13412" y="1809"/>
                        <a:pt x="9959" y="0"/>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7" name="Freeform: Shape 2389">
                  <a:extLst>
                    <a:ext uri="{FF2B5EF4-FFF2-40B4-BE49-F238E27FC236}">
                      <a16:creationId xmlns:a16="http://schemas.microsoft.com/office/drawing/2014/main" id="{3F14B80F-A32B-08CE-9A38-A61C52A78420}"/>
                    </a:ext>
                  </a:extLst>
                </p:cNvPr>
                <p:cNvSpPr/>
                <p:nvPr/>
              </p:nvSpPr>
              <p:spPr>
                <a:xfrm>
                  <a:off x="11468475" y="513288"/>
                  <a:ext cx="90758" cy="172830"/>
                </a:xfrm>
                <a:custGeom>
                  <a:avLst/>
                  <a:gdLst>
                    <a:gd name="connsiteX0" fmla="*/ 24374 w 92339"/>
                    <a:gd name="connsiteY0" fmla="*/ 99508 h 176102"/>
                    <a:gd name="connsiteX1" fmla="*/ 1323 w 92339"/>
                    <a:gd name="connsiteY1" fmla="*/ 30253 h 176102"/>
                    <a:gd name="connsiteX2" fmla="*/ 43 w 92339"/>
                    <a:gd name="connsiteY2" fmla="*/ 8107 h 176102"/>
                    <a:gd name="connsiteX3" fmla="*/ 1506 w 92339"/>
                    <a:gd name="connsiteY3" fmla="*/ 0 h 176102"/>
                    <a:gd name="connsiteX4" fmla="*/ 3359 w 92339"/>
                    <a:gd name="connsiteY4" fmla="*/ 7924 h 176102"/>
                    <a:gd name="connsiteX5" fmla="*/ 7246 w 92339"/>
                    <a:gd name="connsiteY5" fmla="*/ 29177 h 176102"/>
                    <a:gd name="connsiteX6" fmla="*/ 31898 w 92339"/>
                    <a:gd name="connsiteY6" fmla="*/ 95523 h 176102"/>
                    <a:gd name="connsiteX7" fmla="*/ 52593 w 92339"/>
                    <a:gd name="connsiteY7" fmla="*/ 128432 h 176102"/>
                    <a:gd name="connsiteX8" fmla="*/ 73265 w 92339"/>
                    <a:gd name="connsiteY8" fmla="*/ 152868 h 176102"/>
                    <a:gd name="connsiteX9" fmla="*/ 92268 w 92339"/>
                    <a:gd name="connsiteY9" fmla="*/ 176045 h 176102"/>
                    <a:gd name="connsiteX10" fmla="*/ 68966 w 92339"/>
                    <a:gd name="connsiteY10" fmla="*/ 157082 h 176102"/>
                    <a:gd name="connsiteX11" fmla="*/ 46441 w 92339"/>
                    <a:gd name="connsiteY11" fmla="*/ 133287 h 176102"/>
                    <a:gd name="connsiteX12" fmla="*/ 24374 w 92339"/>
                    <a:gd name="connsiteY12" fmla="*/ 99508 h 17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339" h="176102">
                      <a:moveTo>
                        <a:pt x="24374" y="99508"/>
                      </a:moveTo>
                      <a:cubicBezTo>
                        <a:pt x="10951" y="74155"/>
                        <a:pt x="3839" y="48826"/>
                        <a:pt x="1323" y="30253"/>
                      </a:cubicBezTo>
                      <a:cubicBezTo>
                        <a:pt x="-49" y="20955"/>
                        <a:pt x="-72" y="13329"/>
                        <a:pt x="43" y="8107"/>
                      </a:cubicBezTo>
                      <a:cubicBezTo>
                        <a:pt x="409" y="2863"/>
                        <a:pt x="912" y="0"/>
                        <a:pt x="1506" y="0"/>
                      </a:cubicBezTo>
                      <a:cubicBezTo>
                        <a:pt x="2101" y="0"/>
                        <a:pt x="2695" y="2863"/>
                        <a:pt x="3359" y="7924"/>
                      </a:cubicBezTo>
                      <a:cubicBezTo>
                        <a:pt x="4250" y="12985"/>
                        <a:pt x="5165" y="20314"/>
                        <a:pt x="7246" y="29177"/>
                      </a:cubicBezTo>
                      <a:cubicBezTo>
                        <a:pt x="11179" y="46903"/>
                        <a:pt x="18909" y="71018"/>
                        <a:pt x="31898" y="95523"/>
                      </a:cubicBezTo>
                      <a:cubicBezTo>
                        <a:pt x="38346" y="107752"/>
                        <a:pt x="45344" y="118951"/>
                        <a:pt x="52593" y="128432"/>
                      </a:cubicBezTo>
                      <a:cubicBezTo>
                        <a:pt x="59819" y="137959"/>
                        <a:pt x="67114" y="146067"/>
                        <a:pt x="73265" y="152868"/>
                      </a:cubicBezTo>
                      <a:cubicBezTo>
                        <a:pt x="85637" y="166449"/>
                        <a:pt x="93160" y="175197"/>
                        <a:pt x="92268" y="176045"/>
                      </a:cubicBezTo>
                      <a:cubicBezTo>
                        <a:pt x="91468" y="176823"/>
                        <a:pt x="82572" y="169701"/>
                        <a:pt x="68966" y="157082"/>
                      </a:cubicBezTo>
                      <a:cubicBezTo>
                        <a:pt x="62197" y="150738"/>
                        <a:pt x="54308" y="142906"/>
                        <a:pt x="46441" y="133287"/>
                      </a:cubicBezTo>
                      <a:cubicBezTo>
                        <a:pt x="38529" y="123646"/>
                        <a:pt x="31051" y="112149"/>
                        <a:pt x="24374" y="9950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8" name="Freeform: Shape 2390">
                  <a:extLst>
                    <a:ext uri="{FF2B5EF4-FFF2-40B4-BE49-F238E27FC236}">
                      <a16:creationId xmlns:a16="http://schemas.microsoft.com/office/drawing/2014/main" id="{5D3D967B-8F6A-015A-0AC6-A8F9A7FF5213}"/>
                    </a:ext>
                  </a:extLst>
                </p:cNvPr>
                <p:cNvSpPr/>
                <p:nvPr/>
              </p:nvSpPr>
              <p:spPr>
                <a:xfrm>
                  <a:off x="11512033" y="552548"/>
                  <a:ext cx="112030" cy="131243"/>
                </a:xfrm>
                <a:custGeom>
                  <a:avLst/>
                  <a:gdLst>
                    <a:gd name="connsiteX0" fmla="*/ 40245 w 113982"/>
                    <a:gd name="connsiteY0" fmla="*/ 81032 h 133728"/>
                    <a:gd name="connsiteX1" fmla="*/ 28880 w 113982"/>
                    <a:gd name="connsiteY1" fmla="*/ 66558 h 133728"/>
                    <a:gd name="connsiteX2" fmla="*/ 23757 w 113982"/>
                    <a:gd name="connsiteY2" fmla="*/ 59413 h 133728"/>
                    <a:gd name="connsiteX3" fmla="*/ 19184 w 113982"/>
                    <a:gd name="connsiteY3" fmla="*/ 52313 h 133728"/>
                    <a:gd name="connsiteX4" fmla="*/ 15136 w 113982"/>
                    <a:gd name="connsiteY4" fmla="*/ 45374 h 133728"/>
                    <a:gd name="connsiteX5" fmla="*/ 11523 w 113982"/>
                    <a:gd name="connsiteY5" fmla="*/ 38710 h 133728"/>
                    <a:gd name="connsiteX6" fmla="*/ 6012 w 113982"/>
                    <a:gd name="connsiteY6" fmla="*/ 26251 h 133728"/>
                    <a:gd name="connsiteX7" fmla="*/ 2559 w 113982"/>
                    <a:gd name="connsiteY7" fmla="*/ 15556 h 133728"/>
                    <a:gd name="connsiteX8" fmla="*/ 1438 w 113982"/>
                    <a:gd name="connsiteY8" fmla="*/ 11090 h 133728"/>
                    <a:gd name="connsiteX9" fmla="*/ 729 w 113982"/>
                    <a:gd name="connsiteY9" fmla="*/ 7288 h 133728"/>
                    <a:gd name="connsiteX10" fmla="*/ 341 w 113982"/>
                    <a:gd name="connsiteY10" fmla="*/ 6 h 133728"/>
                    <a:gd name="connsiteX11" fmla="*/ 3885 w 113982"/>
                    <a:gd name="connsiteY11" fmla="*/ 6350 h 133728"/>
                    <a:gd name="connsiteX12" fmla="*/ 5280 w 113982"/>
                    <a:gd name="connsiteY12" fmla="*/ 9854 h 133728"/>
                    <a:gd name="connsiteX13" fmla="*/ 7018 w 113982"/>
                    <a:gd name="connsiteY13" fmla="*/ 13953 h 133728"/>
                    <a:gd name="connsiteX14" fmla="*/ 11500 w 113982"/>
                    <a:gd name="connsiteY14" fmla="*/ 23823 h 133728"/>
                    <a:gd name="connsiteX15" fmla="*/ 17720 w 113982"/>
                    <a:gd name="connsiteY15" fmla="*/ 35343 h 133728"/>
                    <a:gd name="connsiteX16" fmla="*/ 21562 w 113982"/>
                    <a:gd name="connsiteY16" fmla="*/ 41549 h 133728"/>
                    <a:gd name="connsiteX17" fmla="*/ 25770 w 113982"/>
                    <a:gd name="connsiteY17" fmla="*/ 48031 h 133728"/>
                    <a:gd name="connsiteX18" fmla="*/ 30412 w 113982"/>
                    <a:gd name="connsiteY18" fmla="*/ 54718 h 133728"/>
                    <a:gd name="connsiteX19" fmla="*/ 35534 w 113982"/>
                    <a:gd name="connsiteY19" fmla="*/ 61520 h 133728"/>
                    <a:gd name="connsiteX20" fmla="*/ 46762 w 113982"/>
                    <a:gd name="connsiteY20" fmla="*/ 75535 h 133728"/>
                    <a:gd name="connsiteX21" fmla="*/ 52708 w 113982"/>
                    <a:gd name="connsiteY21" fmla="*/ 82475 h 133728"/>
                    <a:gd name="connsiteX22" fmla="*/ 55612 w 113982"/>
                    <a:gd name="connsiteY22" fmla="*/ 85841 h 133728"/>
                    <a:gd name="connsiteX23" fmla="*/ 58448 w 113982"/>
                    <a:gd name="connsiteY23" fmla="*/ 88887 h 133728"/>
                    <a:gd name="connsiteX24" fmla="*/ 70865 w 113982"/>
                    <a:gd name="connsiteY24" fmla="*/ 99399 h 133728"/>
                    <a:gd name="connsiteX25" fmla="*/ 83168 w 113982"/>
                    <a:gd name="connsiteY25" fmla="*/ 108330 h 133728"/>
                    <a:gd name="connsiteX26" fmla="*/ 93710 w 113982"/>
                    <a:gd name="connsiteY26" fmla="*/ 116850 h 133728"/>
                    <a:gd name="connsiteX27" fmla="*/ 108436 w 113982"/>
                    <a:gd name="connsiteY27" fmla="*/ 128919 h 133728"/>
                    <a:gd name="connsiteX28" fmla="*/ 112644 w 113982"/>
                    <a:gd name="connsiteY28" fmla="*/ 131965 h 133728"/>
                    <a:gd name="connsiteX29" fmla="*/ 113971 w 113982"/>
                    <a:gd name="connsiteY29" fmla="*/ 133522 h 133728"/>
                    <a:gd name="connsiteX30" fmla="*/ 111958 w 113982"/>
                    <a:gd name="connsiteY30" fmla="*/ 133522 h 133728"/>
                    <a:gd name="connsiteX31" fmla="*/ 106813 w 113982"/>
                    <a:gd name="connsiteY31" fmla="*/ 131782 h 133728"/>
                    <a:gd name="connsiteX32" fmla="*/ 90028 w 113982"/>
                    <a:gd name="connsiteY32" fmla="*/ 121590 h 133728"/>
                    <a:gd name="connsiteX33" fmla="*/ 79212 w 113982"/>
                    <a:gd name="connsiteY33" fmla="*/ 114170 h 133728"/>
                    <a:gd name="connsiteX34" fmla="*/ 66291 w 113982"/>
                    <a:gd name="connsiteY34" fmla="*/ 105766 h 133728"/>
                    <a:gd name="connsiteX35" fmla="*/ 52616 w 113982"/>
                    <a:gd name="connsiteY35" fmla="*/ 94841 h 133728"/>
                    <a:gd name="connsiteX36" fmla="*/ 49346 w 113982"/>
                    <a:gd name="connsiteY36" fmla="*/ 91452 h 133728"/>
                    <a:gd name="connsiteX37" fmla="*/ 46328 w 113982"/>
                    <a:gd name="connsiteY37" fmla="*/ 88040 h 133728"/>
                    <a:gd name="connsiteX38" fmla="*/ 40245 w 113982"/>
                    <a:gd name="connsiteY38" fmla="*/ 81032 h 13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3982" h="133728">
                      <a:moveTo>
                        <a:pt x="40245" y="81032"/>
                      </a:moveTo>
                      <a:cubicBezTo>
                        <a:pt x="36312" y="76108"/>
                        <a:pt x="32310" y="71436"/>
                        <a:pt x="28880" y="66558"/>
                      </a:cubicBezTo>
                      <a:cubicBezTo>
                        <a:pt x="27142" y="64130"/>
                        <a:pt x="25335" y="61840"/>
                        <a:pt x="23757" y="59413"/>
                      </a:cubicBezTo>
                      <a:cubicBezTo>
                        <a:pt x="22202" y="56985"/>
                        <a:pt x="20670" y="54626"/>
                        <a:pt x="19184" y="52313"/>
                      </a:cubicBezTo>
                      <a:cubicBezTo>
                        <a:pt x="17651" y="50046"/>
                        <a:pt x="16371" y="47664"/>
                        <a:pt x="15136" y="45374"/>
                      </a:cubicBezTo>
                      <a:cubicBezTo>
                        <a:pt x="13901" y="43084"/>
                        <a:pt x="12689" y="40862"/>
                        <a:pt x="11523" y="38710"/>
                      </a:cubicBezTo>
                      <a:cubicBezTo>
                        <a:pt x="9442" y="34267"/>
                        <a:pt x="7658" y="30053"/>
                        <a:pt x="6012" y="26251"/>
                      </a:cubicBezTo>
                      <a:cubicBezTo>
                        <a:pt x="4685" y="22289"/>
                        <a:pt x="3519" y="18716"/>
                        <a:pt x="2559" y="15556"/>
                      </a:cubicBezTo>
                      <a:cubicBezTo>
                        <a:pt x="2033" y="13999"/>
                        <a:pt x="1713" y="12487"/>
                        <a:pt x="1438" y="11090"/>
                      </a:cubicBezTo>
                      <a:cubicBezTo>
                        <a:pt x="1187" y="9693"/>
                        <a:pt x="935" y="8434"/>
                        <a:pt x="729" y="7288"/>
                      </a:cubicBezTo>
                      <a:cubicBezTo>
                        <a:pt x="-71" y="2708"/>
                        <a:pt x="-231" y="143"/>
                        <a:pt x="341" y="6"/>
                      </a:cubicBezTo>
                      <a:cubicBezTo>
                        <a:pt x="912" y="-132"/>
                        <a:pt x="2147" y="2159"/>
                        <a:pt x="3885" y="6350"/>
                      </a:cubicBezTo>
                      <a:cubicBezTo>
                        <a:pt x="4297" y="7403"/>
                        <a:pt x="4777" y="8571"/>
                        <a:pt x="5280" y="9854"/>
                      </a:cubicBezTo>
                      <a:cubicBezTo>
                        <a:pt x="5760" y="11136"/>
                        <a:pt x="6286" y="12533"/>
                        <a:pt x="7018" y="13953"/>
                      </a:cubicBezTo>
                      <a:cubicBezTo>
                        <a:pt x="8390" y="16861"/>
                        <a:pt x="9899" y="20159"/>
                        <a:pt x="11500" y="23823"/>
                      </a:cubicBezTo>
                      <a:cubicBezTo>
                        <a:pt x="13398" y="27350"/>
                        <a:pt x="15479" y="31198"/>
                        <a:pt x="17720" y="35343"/>
                      </a:cubicBezTo>
                      <a:cubicBezTo>
                        <a:pt x="18955" y="37335"/>
                        <a:pt x="20236" y="39420"/>
                        <a:pt x="21562" y="41549"/>
                      </a:cubicBezTo>
                      <a:cubicBezTo>
                        <a:pt x="22865" y="43679"/>
                        <a:pt x="24192" y="45901"/>
                        <a:pt x="25770" y="48031"/>
                      </a:cubicBezTo>
                      <a:cubicBezTo>
                        <a:pt x="27279" y="50206"/>
                        <a:pt x="28834" y="52428"/>
                        <a:pt x="30412" y="54718"/>
                      </a:cubicBezTo>
                      <a:cubicBezTo>
                        <a:pt x="31990" y="56985"/>
                        <a:pt x="33819" y="59207"/>
                        <a:pt x="35534" y="61520"/>
                      </a:cubicBezTo>
                      <a:cubicBezTo>
                        <a:pt x="38941" y="66169"/>
                        <a:pt x="42898" y="70726"/>
                        <a:pt x="46762" y="75535"/>
                      </a:cubicBezTo>
                      <a:cubicBezTo>
                        <a:pt x="48775" y="77871"/>
                        <a:pt x="50764" y="80184"/>
                        <a:pt x="52708" y="82475"/>
                      </a:cubicBezTo>
                      <a:cubicBezTo>
                        <a:pt x="53691" y="83620"/>
                        <a:pt x="54652" y="84742"/>
                        <a:pt x="55612" y="85841"/>
                      </a:cubicBezTo>
                      <a:cubicBezTo>
                        <a:pt x="56572" y="86872"/>
                        <a:pt x="57510" y="87879"/>
                        <a:pt x="58448" y="88887"/>
                      </a:cubicBezTo>
                      <a:cubicBezTo>
                        <a:pt x="62358" y="92803"/>
                        <a:pt x="66657" y="96216"/>
                        <a:pt x="70865" y="99399"/>
                      </a:cubicBezTo>
                      <a:cubicBezTo>
                        <a:pt x="75095" y="102582"/>
                        <a:pt x="79257" y="105491"/>
                        <a:pt x="83168" y="108330"/>
                      </a:cubicBezTo>
                      <a:cubicBezTo>
                        <a:pt x="87147" y="111262"/>
                        <a:pt x="90645" y="114193"/>
                        <a:pt x="93710" y="116850"/>
                      </a:cubicBezTo>
                      <a:cubicBezTo>
                        <a:pt x="99861" y="122186"/>
                        <a:pt x="104801" y="126308"/>
                        <a:pt x="108436" y="128919"/>
                      </a:cubicBezTo>
                      <a:cubicBezTo>
                        <a:pt x="110197" y="130316"/>
                        <a:pt x="111684" y="131209"/>
                        <a:pt x="112644" y="131965"/>
                      </a:cubicBezTo>
                      <a:cubicBezTo>
                        <a:pt x="113605" y="132721"/>
                        <a:pt x="114062" y="133247"/>
                        <a:pt x="113971" y="133522"/>
                      </a:cubicBezTo>
                      <a:cubicBezTo>
                        <a:pt x="113856" y="133797"/>
                        <a:pt x="113193" y="133797"/>
                        <a:pt x="111958" y="133522"/>
                      </a:cubicBezTo>
                      <a:cubicBezTo>
                        <a:pt x="110746" y="133247"/>
                        <a:pt x="108940" y="132789"/>
                        <a:pt x="106813" y="131782"/>
                      </a:cubicBezTo>
                      <a:cubicBezTo>
                        <a:pt x="102468" y="129950"/>
                        <a:pt x="96660" y="126331"/>
                        <a:pt x="90028" y="121590"/>
                      </a:cubicBezTo>
                      <a:cubicBezTo>
                        <a:pt x="86689" y="119209"/>
                        <a:pt x="83122" y="116690"/>
                        <a:pt x="79212" y="114170"/>
                      </a:cubicBezTo>
                      <a:cubicBezTo>
                        <a:pt x="75187" y="111628"/>
                        <a:pt x="70819" y="108880"/>
                        <a:pt x="66291" y="105766"/>
                      </a:cubicBezTo>
                      <a:cubicBezTo>
                        <a:pt x="61786" y="102628"/>
                        <a:pt x="57075" y="99147"/>
                        <a:pt x="52616" y="94841"/>
                      </a:cubicBezTo>
                      <a:cubicBezTo>
                        <a:pt x="51542" y="93719"/>
                        <a:pt x="50444" y="92597"/>
                        <a:pt x="49346" y="91452"/>
                      </a:cubicBezTo>
                      <a:cubicBezTo>
                        <a:pt x="48340" y="90330"/>
                        <a:pt x="47334" y="89185"/>
                        <a:pt x="46328" y="88040"/>
                      </a:cubicBezTo>
                      <a:cubicBezTo>
                        <a:pt x="44338" y="85727"/>
                        <a:pt x="42303" y="83391"/>
                        <a:pt x="40245" y="8103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39" name="Freeform: Shape 2391">
                  <a:extLst>
                    <a:ext uri="{FF2B5EF4-FFF2-40B4-BE49-F238E27FC236}">
                      <a16:creationId xmlns:a16="http://schemas.microsoft.com/office/drawing/2014/main" id="{641DE68B-669A-00C3-EBF4-432BF3D6B045}"/>
                    </a:ext>
                  </a:extLst>
                </p:cNvPr>
                <p:cNvSpPr/>
                <p:nvPr/>
              </p:nvSpPr>
              <p:spPr>
                <a:xfrm>
                  <a:off x="11573229" y="553799"/>
                  <a:ext cx="108198" cy="126883"/>
                </a:xfrm>
                <a:custGeom>
                  <a:avLst/>
                  <a:gdLst>
                    <a:gd name="connsiteX0" fmla="*/ 35633 w 110083"/>
                    <a:gd name="connsiteY0" fmla="*/ 81566 h 129285"/>
                    <a:gd name="connsiteX1" fmla="*/ 16767 w 110083"/>
                    <a:gd name="connsiteY1" fmla="*/ 51977 h 129285"/>
                    <a:gd name="connsiteX2" fmla="*/ 6065 w 110083"/>
                    <a:gd name="connsiteY2" fmla="*/ 25526 h 129285"/>
                    <a:gd name="connsiteX3" fmla="*/ 279 w 110083"/>
                    <a:gd name="connsiteY3" fmla="*/ 13 h 129285"/>
                    <a:gd name="connsiteX4" fmla="*/ 11690 w 110083"/>
                    <a:gd name="connsiteY4" fmla="*/ 23373 h 129285"/>
                    <a:gd name="connsiteX5" fmla="*/ 23718 w 110083"/>
                    <a:gd name="connsiteY5" fmla="*/ 48313 h 129285"/>
                    <a:gd name="connsiteX6" fmla="*/ 42379 w 110083"/>
                    <a:gd name="connsiteY6" fmla="*/ 76367 h 129285"/>
                    <a:gd name="connsiteX7" fmla="*/ 65246 w 110083"/>
                    <a:gd name="connsiteY7" fmla="*/ 100597 h 129285"/>
                    <a:gd name="connsiteX8" fmla="*/ 87680 w 110083"/>
                    <a:gd name="connsiteY8" fmla="*/ 116262 h 129285"/>
                    <a:gd name="connsiteX9" fmla="*/ 110067 w 110083"/>
                    <a:gd name="connsiteY9" fmla="*/ 129041 h 129285"/>
                    <a:gd name="connsiteX10" fmla="*/ 84890 w 110083"/>
                    <a:gd name="connsiteY10" fmla="*/ 121598 h 129285"/>
                    <a:gd name="connsiteX11" fmla="*/ 60330 w 110083"/>
                    <a:gd name="connsiteY11" fmla="*/ 106712 h 129285"/>
                    <a:gd name="connsiteX12" fmla="*/ 35633 w 110083"/>
                    <a:gd name="connsiteY12" fmla="*/ 81543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083" h="129285">
                      <a:moveTo>
                        <a:pt x="35633" y="81566"/>
                      </a:moveTo>
                      <a:cubicBezTo>
                        <a:pt x="28132" y="71741"/>
                        <a:pt x="21592" y="61710"/>
                        <a:pt x="16767" y="51977"/>
                      </a:cubicBezTo>
                      <a:cubicBezTo>
                        <a:pt x="11873" y="42313"/>
                        <a:pt x="8626" y="33175"/>
                        <a:pt x="6065" y="25526"/>
                      </a:cubicBezTo>
                      <a:cubicBezTo>
                        <a:pt x="1148" y="10136"/>
                        <a:pt x="-773" y="380"/>
                        <a:pt x="279" y="13"/>
                      </a:cubicBezTo>
                      <a:cubicBezTo>
                        <a:pt x="1445" y="-399"/>
                        <a:pt x="5424" y="8762"/>
                        <a:pt x="11690" y="23373"/>
                      </a:cubicBezTo>
                      <a:cubicBezTo>
                        <a:pt x="14937" y="30610"/>
                        <a:pt x="18665" y="39290"/>
                        <a:pt x="23718" y="48313"/>
                      </a:cubicBezTo>
                      <a:cubicBezTo>
                        <a:pt x="28681" y="57382"/>
                        <a:pt x="35084" y="66772"/>
                        <a:pt x="42379" y="76367"/>
                      </a:cubicBezTo>
                      <a:cubicBezTo>
                        <a:pt x="49605" y="85872"/>
                        <a:pt x="57288" y="94024"/>
                        <a:pt x="65246" y="100597"/>
                      </a:cubicBezTo>
                      <a:cubicBezTo>
                        <a:pt x="73136" y="107216"/>
                        <a:pt x="80911" y="112323"/>
                        <a:pt x="87680" y="116262"/>
                      </a:cubicBezTo>
                      <a:cubicBezTo>
                        <a:pt x="101217" y="124209"/>
                        <a:pt x="110525" y="127736"/>
                        <a:pt x="110067" y="129041"/>
                      </a:cubicBezTo>
                      <a:cubicBezTo>
                        <a:pt x="109793" y="129957"/>
                        <a:pt x="99731" y="128468"/>
                        <a:pt x="84890" y="121598"/>
                      </a:cubicBezTo>
                      <a:cubicBezTo>
                        <a:pt x="77481" y="118186"/>
                        <a:pt x="68928" y="113353"/>
                        <a:pt x="60330" y="106712"/>
                      </a:cubicBezTo>
                      <a:cubicBezTo>
                        <a:pt x="51686" y="100185"/>
                        <a:pt x="43133" y="91460"/>
                        <a:pt x="35633" y="81543"/>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0" name="Freeform: Shape 2392">
                  <a:extLst>
                    <a:ext uri="{FF2B5EF4-FFF2-40B4-BE49-F238E27FC236}">
                      <a16:creationId xmlns:a16="http://schemas.microsoft.com/office/drawing/2014/main" id="{D91A199F-4B07-5965-5E4B-38BD7A309B3D}"/>
                    </a:ext>
                  </a:extLst>
                </p:cNvPr>
                <p:cNvSpPr/>
                <p:nvPr/>
              </p:nvSpPr>
              <p:spPr>
                <a:xfrm>
                  <a:off x="11659744" y="718922"/>
                  <a:ext cx="45539" cy="17082"/>
                </a:xfrm>
                <a:custGeom>
                  <a:avLst/>
                  <a:gdLst>
                    <a:gd name="connsiteX0" fmla="*/ 0 w 46332"/>
                    <a:gd name="connsiteY0" fmla="*/ 0 h 17405"/>
                    <a:gd name="connsiteX1" fmla="*/ 46307 w 46332"/>
                    <a:gd name="connsiteY1" fmla="*/ 17405 h 17405"/>
                    <a:gd name="connsiteX2" fmla="*/ 46079 w 46332"/>
                    <a:gd name="connsiteY2" fmla="*/ 8794 h 17405"/>
                    <a:gd name="connsiteX3" fmla="*/ 23 w 46332"/>
                    <a:gd name="connsiteY3" fmla="*/ 0 h 17405"/>
                  </a:gdLst>
                  <a:ahLst/>
                  <a:cxnLst>
                    <a:cxn ang="0">
                      <a:pos x="connsiteX0" y="connsiteY0"/>
                    </a:cxn>
                    <a:cxn ang="0">
                      <a:pos x="connsiteX1" y="connsiteY1"/>
                    </a:cxn>
                    <a:cxn ang="0">
                      <a:pos x="connsiteX2" y="connsiteY2"/>
                    </a:cxn>
                    <a:cxn ang="0">
                      <a:pos x="connsiteX3" y="connsiteY3"/>
                    </a:cxn>
                  </a:cxnLst>
                  <a:rect l="l" t="t" r="r" b="b"/>
                  <a:pathLst>
                    <a:path w="46332" h="17405">
                      <a:moveTo>
                        <a:pt x="0" y="0"/>
                      </a:moveTo>
                      <a:cubicBezTo>
                        <a:pt x="10862" y="13420"/>
                        <a:pt x="33295" y="16672"/>
                        <a:pt x="46307" y="17405"/>
                      </a:cubicBezTo>
                      <a:cubicBezTo>
                        <a:pt x="46376" y="14520"/>
                        <a:pt x="46307" y="11611"/>
                        <a:pt x="46079" y="8794"/>
                      </a:cubicBezTo>
                      <a:cubicBezTo>
                        <a:pt x="23805" y="15207"/>
                        <a:pt x="23" y="0"/>
                        <a:pt x="2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1" name="Freeform: Shape 2393">
                  <a:extLst>
                    <a:ext uri="{FF2B5EF4-FFF2-40B4-BE49-F238E27FC236}">
                      <a16:creationId xmlns:a16="http://schemas.microsoft.com/office/drawing/2014/main" id="{08320C0A-4EF4-9352-E79B-E61261E80155}"/>
                    </a:ext>
                  </a:extLst>
                </p:cNvPr>
                <p:cNvSpPr/>
                <p:nvPr/>
              </p:nvSpPr>
              <p:spPr>
                <a:xfrm>
                  <a:off x="11596541" y="727553"/>
                  <a:ext cx="108267" cy="43019"/>
                </a:xfrm>
                <a:custGeom>
                  <a:avLst/>
                  <a:gdLst>
                    <a:gd name="connsiteX0" fmla="*/ 107776 w 110153"/>
                    <a:gd name="connsiteY0" fmla="*/ 32772 h 43833"/>
                    <a:gd name="connsiteX1" fmla="*/ 0 w 110153"/>
                    <a:gd name="connsiteY1" fmla="*/ 0 h 43833"/>
                    <a:gd name="connsiteX2" fmla="*/ 110154 w 110153"/>
                    <a:gd name="connsiteY2" fmla="*/ 43834 h 43833"/>
                    <a:gd name="connsiteX3" fmla="*/ 107753 w 110153"/>
                    <a:gd name="connsiteY3" fmla="*/ 32772 h 43833"/>
                  </a:gdLst>
                  <a:ahLst/>
                  <a:cxnLst>
                    <a:cxn ang="0">
                      <a:pos x="connsiteX0" y="connsiteY0"/>
                    </a:cxn>
                    <a:cxn ang="0">
                      <a:pos x="connsiteX1" y="connsiteY1"/>
                    </a:cxn>
                    <a:cxn ang="0">
                      <a:pos x="connsiteX2" y="connsiteY2"/>
                    </a:cxn>
                    <a:cxn ang="0">
                      <a:pos x="connsiteX3" y="connsiteY3"/>
                    </a:cxn>
                  </a:cxnLst>
                  <a:rect l="l" t="t" r="r" b="b"/>
                  <a:pathLst>
                    <a:path w="110153" h="43833">
                      <a:moveTo>
                        <a:pt x="107776" y="32772"/>
                      </a:moveTo>
                      <a:cubicBezTo>
                        <a:pt x="46902" y="39597"/>
                        <a:pt x="0" y="0"/>
                        <a:pt x="0" y="0"/>
                      </a:cubicBezTo>
                      <a:cubicBezTo>
                        <a:pt x="38509" y="38269"/>
                        <a:pt x="90785" y="43330"/>
                        <a:pt x="110154" y="43834"/>
                      </a:cubicBezTo>
                      <a:cubicBezTo>
                        <a:pt x="109834" y="40559"/>
                        <a:pt x="109056" y="36895"/>
                        <a:pt x="107753" y="3277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2" name="Freeform: Shape 2394">
                  <a:extLst>
                    <a:ext uri="{FF2B5EF4-FFF2-40B4-BE49-F238E27FC236}">
                      <a16:creationId xmlns:a16="http://schemas.microsoft.com/office/drawing/2014/main" id="{1D37BB97-5767-3FA8-BFD3-5CF4E9B6A1A2}"/>
                    </a:ext>
                  </a:extLst>
                </p:cNvPr>
                <p:cNvSpPr/>
                <p:nvPr/>
              </p:nvSpPr>
              <p:spPr>
                <a:xfrm>
                  <a:off x="11683794" y="630164"/>
                  <a:ext cx="23801" cy="16812"/>
                </a:xfrm>
                <a:custGeom>
                  <a:avLst/>
                  <a:gdLst>
                    <a:gd name="connsiteX0" fmla="*/ 0 w 24216"/>
                    <a:gd name="connsiteY0" fmla="*/ 23 h 17130"/>
                    <a:gd name="connsiteX1" fmla="*/ 21862 w 24216"/>
                    <a:gd name="connsiteY1" fmla="*/ 17130 h 17130"/>
                    <a:gd name="connsiteX2" fmla="*/ 24217 w 24216"/>
                    <a:gd name="connsiteY2" fmla="*/ 13214 h 17130"/>
                    <a:gd name="connsiteX3" fmla="*/ 23 w 24216"/>
                    <a:gd name="connsiteY3" fmla="*/ 0 h 17130"/>
                  </a:gdLst>
                  <a:ahLst/>
                  <a:cxnLst>
                    <a:cxn ang="0">
                      <a:pos x="connsiteX0" y="connsiteY0"/>
                    </a:cxn>
                    <a:cxn ang="0">
                      <a:pos x="connsiteX1" y="connsiteY1"/>
                    </a:cxn>
                    <a:cxn ang="0">
                      <a:pos x="connsiteX2" y="connsiteY2"/>
                    </a:cxn>
                    <a:cxn ang="0">
                      <a:pos x="connsiteX3" y="connsiteY3"/>
                    </a:cxn>
                  </a:cxnLst>
                  <a:rect l="l" t="t" r="r" b="b"/>
                  <a:pathLst>
                    <a:path w="24216" h="17130">
                      <a:moveTo>
                        <a:pt x="0" y="23"/>
                      </a:moveTo>
                      <a:cubicBezTo>
                        <a:pt x="5946" y="6046"/>
                        <a:pt x="21862" y="17130"/>
                        <a:pt x="21862" y="17130"/>
                      </a:cubicBezTo>
                      <a:cubicBezTo>
                        <a:pt x="21862" y="17130"/>
                        <a:pt x="22891" y="15733"/>
                        <a:pt x="24217" y="13214"/>
                      </a:cubicBezTo>
                      <a:cubicBezTo>
                        <a:pt x="12714" y="7878"/>
                        <a:pt x="23" y="0"/>
                        <a:pt x="23" y="0"/>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3" name="Freeform: Shape 2395">
                  <a:extLst>
                    <a:ext uri="{FF2B5EF4-FFF2-40B4-BE49-F238E27FC236}">
                      <a16:creationId xmlns:a16="http://schemas.microsoft.com/office/drawing/2014/main" id="{3C5A0DB7-E288-0F3C-4F78-0BBC022F0740}"/>
                    </a:ext>
                  </a:extLst>
                </p:cNvPr>
                <p:cNvSpPr/>
                <p:nvPr/>
              </p:nvSpPr>
              <p:spPr>
                <a:xfrm>
                  <a:off x="11412875" y="451029"/>
                  <a:ext cx="51641" cy="110745"/>
                </a:xfrm>
                <a:custGeom>
                  <a:avLst/>
                  <a:gdLst>
                    <a:gd name="connsiteX0" fmla="*/ 8681 w 52541"/>
                    <a:gd name="connsiteY0" fmla="*/ 112447 h 112841"/>
                    <a:gd name="connsiteX1" fmla="*/ 18857 w 52541"/>
                    <a:gd name="connsiteY1" fmla="*/ 0 h 112841"/>
                    <a:gd name="connsiteX2" fmla="*/ 51741 w 52541"/>
                    <a:gd name="connsiteY2" fmla="*/ 62018 h 112841"/>
                    <a:gd name="connsiteX3" fmla="*/ 8681 w 52541"/>
                    <a:gd name="connsiteY3" fmla="*/ 112447 h 112841"/>
                  </a:gdLst>
                  <a:ahLst/>
                  <a:cxnLst>
                    <a:cxn ang="0">
                      <a:pos x="connsiteX0" y="connsiteY0"/>
                    </a:cxn>
                    <a:cxn ang="0">
                      <a:pos x="connsiteX1" y="connsiteY1"/>
                    </a:cxn>
                    <a:cxn ang="0">
                      <a:pos x="connsiteX2" y="connsiteY2"/>
                    </a:cxn>
                    <a:cxn ang="0">
                      <a:pos x="connsiteX3" y="connsiteY3"/>
                    </a:cxn>
                  </a:cxnLst>
                  <a:rect l="l" t="t" r="r" b="b"/>
                  <a:pathLst>
                    <a:path w="52541" h="112841">
                      <a:moveTo>
                        <a:pt x="8681" y="112447"/>
                      </a:moveTo>
                      <a:cubicBezTo>
                        <a:pt x="8681" y="112447"/>
                        <a:pt x="-16474" y="61995"/>
                        <a:pt x="18857" y="0"/>
                      </a:cubicBezTo>
                      <a:cubicBezTo>
                        <a:pt x="18857" y="0"/>
                        <a:pt x="58624" y="13787"/>
                        <a:pt x="51741" y="62018"/>
                      </a:cubicBezTo>
                      <a:cubicBezTo>
                        <a:pt x="51741" y="62018"/>
                        <a:pt x="42251" y="118058"/>
                        <a:pt x="8681" y="112447"/>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44" name="Graphic 3">
                  <a:extLst>
                    <a:ext uri="{FF2B5EF4-FFF2-40B4-BE49-F238E27FC236}">
                      <a16:creationId xmlns:a16="http://schemas.microsoft.com/office/drawing/2014/main" id="{70AC8C70-C82B-1EBE-815F-6A4EC60989A2}"/>
                    </a:ext>
                  </a:extLst>
                </p:cNvPr>
                <p:cNvGrpSpPr/>
                <p:nvPr/>
              </p:nvGrpSpPr>
              <p:grpSpPr>
                <a:xfrm>
                  <a:off x="11265534" y="425964"/>
                  <a:ext cx="194936" cy="109711"/>
                  <a:chOff x="2895275" y="1440489"/>
                  <a:chExt cx="198332" cy="111788"/>
                </a:xfrm>
              </p:grpSpPr>
              <p:sp>
                <p:nvSpPr>
                  <p:cNvPr id="755" name="Freeform: Shape 2397">
                    <a:extLst>
                      <a:ext uri="{FF2B5EF4-FFF2-40B4-BE49-F238E27FC236}">
                        <a16:creationId xmlns:a16="http://schemas.microsoft.com/office/drawing/2014/main" id="{3CBD6884-297F-DE5C-E470-E620265F00B3}"/>
                      </a:ext>
                    </a:extLst>
                  </p:cNvPr>
                  <p:cNvSpPr/>
                  <p:nvPr/>
                </p:nvSpPr>
                <p:spPr>
                  <a:xfrm>
                    <a:off x="2895275" y="1492686"/>
                    <a:ext cx="117151" cy="59591"/>
                  </a:xfrm>
                  <a:custGeom>
                    <a:avLst/>
                    <a:gdLst>
                      <a:gd name="connsiteX0" fmla="*/ 28905 w 117151"/>
                      <a:gd name="connsiteY0" fmla="*/ 31261 h 59591"/>
                      <a:gd name="connsiteX1" fmla="*/ 0 w 117151"/>
                      <a:gd name="connsiteY1" fmla="*/ 44040 h 59591"/>
                      <a:gd name="connsiteX2" fmla="*/ 31078 w 117151"/>
                      <a:gd name="connsiteY2" fmla="*/ 55055 h 59591"/>
                      <a:gd name="connsiteX3" fmla="*/ 77545 w 117151"/>
                      <a:gd name="connsiteY3" fmla="*/ 59590 h 59591"/>
                      <a:gd name="connsiteX4" fmla="*/ 117152 w 117151"/>
                      <a:gd name="connsiteY4" fmla="*/ 41704 h 59591"/>
                      <a:gd name="connsiteX5" fmla="*/ 83307 w 117151"/>
                      <a:gd name="connsiteY5" fmla="*/ 5565 h 59591"/>
                      <a:gd name="connsiteX6" fmla="*/ 58565 w 117151"/>
                      <a:gd name="connsiteY6" fmla="*/ 0 h 59591"/>
                      <a:gd name="connsiteX7" fmla="*/ 40133 w 117151"/>
                      <a:gd name="connsiteY7" fmla="*/ 12161 h 59591"/>
                      <a:gd name="connsiteX8" fmla="*/ 28905 w 117151"/>
                      <a:gd name="connsiteY8" fmla="*/ 31261 h 5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1" h="59591">
                        <a:moveTo>
                          <a:pt x="28905" y="31261"/>
                        </a:moveTo>
                        <a:cubicBezTo>
                          <a:pt x="28905" y="31261"/>
                          <a:pt x="2790" y="24367"/>
                          <a:pt x="0" y="44040"/>
                        </a:cubicBezTo>
                        <a:cubicBezTo>
                          <a:pt x="0" y="44040"/>
                          <a:pt x="-434" y="50086"/>
                          <a:pt x="31078" y="55055"/>
                        </a:cubicBezTo>
                        <a:lnTo>
                          <a:pt x="77545" y="59590"/>
                        </a:lnTo>
                        <a:cubicBezTo>
                          <a:pt x="77545" y="59590"/>
                          <a:pt x="108691" y="60117"/>
                          <a:pt x="117152" y="41704"/>
                        </a:cubicBezTo>
                        <a:lnTo>
                          <a:pt x="83307" y="5565"/>
                        </a:lnTo>
                        <a:lnTo>
                          <a:pt x="58565" y="0"/>
                        </a:lnTo>
                        <a:lnTo>
                          <a:pt x="40133" y="12161"/>
                        </a:lnTo>
                        <a:lnTo>
                          <a:pt x="28905" y="31261"/>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6" name="Freeform: Shape 2398">
                    <a:extLst>
                      <a:ext uri="{FF2B5EF4-FFF2-40B4-BE49-F238E27FC236}">
                        <a16:creationId xmlns:a16="http://schemas.microsoft.com/office/drawing/2014/main" id="{B464DD47-017C-F7F5-A77F-9A225F254631}"/>
                      </a:ext>
                    </a:extLst>
                  </p:cNvPr>
                  <p:cNvSpPr/>
                  <p:nvPr/>
                </p:nvSpPr>
                <p:spPr>
                  <a:xfrm>
                    <a:off x="2947849" y="1500587"/>
                    <a:ext cx="20974" cy="31564"/>
                  </a:xfrm>
                  <a:custGeom>
                    <a:avLst/>
                    <a:gdLst>
                      <a:gd name="connsiteX0" fmla="*/ 2584 w 20974"/>
                      <a:gd name="connsiteY0" fmla="*/ 21871 h 31564"/>
                      <a:gd name="connsiteX1" fmla="*/ 16854 w 20974"/>
                      <a:gd name="connsiteY1" fmla="*/ 31398 h 31564"/>
                      <a:gd name="connsiteX2" fmla="*/ 19712 w 20974"/>
                      <a:gd name="connsiteY2" fmla="*/ 9985 h 31564"/>
                      <a:gd name="connsiteX3" fmla="*/ 6883 w 20974"/>
                      <a:gd name="connsiteY3" fmla="*/ 0 h 31564"/>
                      <a:gd name="connsiteX4" fmla="*/ 0 w 20974"/>
                      <a:gd name="connsiteY4" fmla="*/ 9275 h 31564"/>
                      <a:gd name="connsiteX5" fmla="*/ 2607 w 20974"/>
                      <a:gd name="connsiteY5" fmla="*/ 21894 h 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74" h="31564">
                        <a:moveTo>
                          <a:pt x="2584" y="21871"/>
                        </a:moveTo>
                        <a:cubicBezTo>
                          <a:pt x="2584" y="21871"/>
                          <a:pt x="5191" y="33047"/>
                          <a:pt x="16854" y="31398"/>
                        </a:cubicBezTo>
                        <a:cubicBezTo>
                          <a:pt x="16854" y="31398"/>
                          <a:pt x="23737" y="30207"/>
                          <a:pt x="19712" y="9985"/>
                        </a:cubicBezTo>
                        <a:lnTo>
                          <a:pt x="6883" y="0"/>
                        </a:lnTo>
                        <a:lnTo>
                          <a:pt x="0" y="9275"/>
                        </a:lnTo>
                        <a:lnTo>
                          <a:pt x="2607" y="21894"/>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7" name="Freeform: Shape 2399">
                    <a:extLst>
                      <a:ext uri="{FF2B5EF4-FFF2-40B4-BE49-F238E27FC236}">
                        <a16:creationId xmlns:a16="http://schemas.microsoft.com/office/drawing/2014/main" id="{0C56D26A-9453-D3E0-71D1-82B249A20B6C}"/>
                      </a:ext>
                    </a:extLst>
                  </p:cNvPr>
                  <p:cNvSpPr/>
                  <p:nvPr/>
                </p:nvSpPr>
                <p:spPr>
                  <a:xfrm>
                    <a:off x="2899681" y="1440489"/>
                    <a:ext cx="193926" cy="95274"/>
                  </a:xfrm>
                  <a:custGeom>
                    <a:avLst/>
                    <a:gdLst>
                      <a:gd name="connsiteX0" fmla="*/ 193927 w 193926"/>
                      <a:gd name="connsiteY0" fmla="*/ 45006 h 95274"/>
                      <a:gd name="connsiteX1" fmla="*/ 128571 w 193926"/>
                      <a:gd name="connsiteY1" fmla="*/ 34585 h 95274"/>
                      <a:gd name="connsiteX2" fmla="*/ 64998 w 193926"/>
                      <a:gd name="connsiteY2" fmla="*/ 7218 h 95274"/>
                      <a:gd name="connsiteX3" fmla="*/ 38837 w 193926"/>
                      <a:gd name="connsiteY3" fmla="*/ 279 h 95274"/>
                      <a:gd name="connsiteX4" fmla="*/ 6274 w 193926"/>
                      <a:gd name="connsiteY4" fmla="*/ 22242 h 95274"/>
                      <a:gd name="connsiteX5" fmla="*/ 31 w 193926"/>
                      <a:gd name="connsiteY5" fmla="*/ 62571 h 95274"/>
                      <a:gd name="connsiteX6" fmla="*/ 19583 w 193926"/>
                      <a:gd name="connsiteY6" fmla="*/ 84557 h 95274"/>
                      <a:gd name="connsiteX7" fmla="*/ 42885 w 193926"/>
                      <a:gd name="connsiteY7" fmla="*/ 91702 h 95274"/>
                      <a:gd name="connsiteX8" fmla="*/ 57155 w 193926"/>
                      <a:gd name="connsiteY8" fmla="*/ 81946 h 95274"/>
                      <a:gd name="connsiteX9" fmla="*/ 57155 w 193926"/>
                      <a:gd name="connsiteY9" fmla="*/ 68617 h 95274"/>
                      <a:gd name="connsiteX10" fmla="*/ 115856 w 193926"/>
                      <a:gd name="connsiteY10" fmla="*/ 95275 h 95274"/>
                      <a:gd name="connsiteX11" fmla="*/ 192623 w 193926"/>
                      <a:gd name="connsiteY11" fmla="*/ 95275 h 95274"/>
                      <a:gd name="connsiteX12" fmla="*/ 193904 w 193926"/>
                      <a:gd name="connsiteY12" fmla="*/ 44983 h 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926" h="95274">
                        <a:moveTo>
                          <a:pt x="193927" y="45006"/>
                        </a:moveTo>
                        <a:lnTo>
                          <a:pt x="128571" y="34585"/>
                        </a:lnTo>
                        <a:lnTo>
                          <a:pt x="64998" y="7218"/>
                        </a:lnTo>
                        <a:cubicBezTo>
                          <a:pt x="64998" y="7218"/>
                          <a:pt x="48190" y="-1668"/>
                          <a:pt x="38837" y="279"/>
                        </a:cubicBezTo>
                        <a:cubicBezTo>
                          <a:pt x="38837" y="279"/>
                          <a:pt x="11259" y="2844"/>
                          <a:pt x="6274" y="22242"/>
                        </a:cubicBezTo>
                        <a:lnTo>
                          <a:pt x="31" y="62571"/>
                        </a:lnTo>
                        <a:cubicBezTo>
                          <a:pt x="31" y="62571"/>
                          <a:pt x="-1638" y="80801"/>
                          <a:pt x="19583" y="84557"/>
                        </a:cubicBezTo>
                        <a:lnTo>
                          <a:pt x="42885" y="91702"/>
                        </a:lnTo>
                        <a:cubicBezTo>
                          <a:pt x="42885" y="91702"/>
                          <a:pt x="55485" y="95756"/>
                          <a:pt x="57155" y="81946"/>
                        </a:cubicBezTo>
                        <a:lnTo>
                          <a:pt x="57155" y="68617"/>
                        </a:lnTo>
                        <a:cubicBezTo>
                          <a:pt x="57155" y="68617"/>
                          <a:pt x="82355" y="94084"/>
                          <a:pt x="115856" y="95275"/>
                        </a:cubicBezTo>
                        <a:lnTo>
                          <a:pt x="192623" y="95275"/>
                        </a:lnTo>
                        <a:lnTo>
                          <a:pt x="193904" y="44983"/>
                        </a:lnTo>
                        <a:close/>
                      </a:path>
                    </a:pathLst>
                  </a:custGeom>
                  <a:solidFill>
                    <a:srgbClr val="DE939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8" name="Freeform: Shape 2400">
                    <a:extLst>
                      <a:ext uri="{FF2B5EF4-FFF2-40B4-BE49-F238E27FC236}">
                        <a16:creationId xmlns:a16="http://schemas.microsoft.com/office/drawing/2014/main" id="{FFBBECAE-2FCC-BCAA-DC10-433763D85F3D}"/>
                      </a:ext>
                    </a:extLst>
                  </p:cNvPr>
                  <p:cNvSpPr/>
                  <p:nvPr/>
                </p:nvSpPr>
                <p:spPr>
                  <a:xfrm>
                    <a:off x="3058940" y="1481648"/>
                    <a:ext cx="34553" cy="54139"/>
                  </a:xfrm>
                  <a:custGeom>
                    <a:avLst/>
                    <a:gdLst>
                      <a:gd name="connsiteX0" fmla="*/ 28928 w 34553"/>
                      <a:gd name="connsiteY0" fmla="*/ 2931 h 54139"/>
                      <a:gd name="connsiteX1" fmla="*/ 10565 w 34553"/>
                      <a:gd name="connsiteY1" fmla="*/ 0 h 54139"/>
                      <a:gd name="connsiteX2" fmla="*/ 0 w 34553"/>
                      <a:gd name="connsiteY2" fmla="*/ 54139 h 54139"/>
                      <a:gd name="connsiteX3" fmla="*/ 33341 w 34553"/>
                      <a:gd name="connsiteY3" fmla="*/ 54139 h 54139"/>
                      <a:gd name="connsiteX4" fmla="*/ 34553 w 34553"/>
                      <a:gd name="connsiteY4" fmla="*/ 6458 h 54139"/>
                      <a:gd name="connsiteX5" fmla="*/ 28882 w 34553"/>
                      <a:gd name="connsiteY5" fmla="*/ 2931 h 5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3" h="54139">
                        <a:moveTo>
                          <a:pt x="28928" y="2931"/>
                        </a:moveTo>
                        <a:lnTo>
                          <a:pt x="10565" y="0"/>
                        </a:lnTo>
                        <a:cubicBezTo>
                          <a:pt x="11800" y="13489"/>
                          <a:pt x="12097" y="38681"/>
                          <a:pt x="0" y="54139"/>
                        </a:cubicBezTo>
                        <a:lnTo>
                          <a:pt x="33341" y="54139"/>
                        </a:lnTo>
                        <a:lnTo>
                          <a:pt x="34553" y="6458"/>
                        </a:lnTo>
                        <a:lnTo>
                          <a:pt x="28882" y="2931"/>
                        </a:ln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9" name="Freeform: Shape 2401">
                    <a:extLst>
                      <a:ext uri="{FF2B5EF4-FFF2-40B4-BE49-F238E27FC236}">
                        <a16:creationId xmlns:a16="http://schemas.microsoft.com/office/drawing/2014/main" id="{34B00848-EC20-6FCA-BD9E-A868DC3C9FE1}"/>
                      </a:ext>
                    </a:extLst>
                  </p:cNvPr>
                  <p:cNvSpPr/>
                  <p:nvPr/>
                </p:nvSpPr>
                <p:spPr>
                  <a:xfrm>
                    <a:off x="2918304" y="1483159"/>
                    <a:ext cx="40018" cy="40673"/>
                  </a:xfrm>
                  <a:custGeom>
                    <a:avLst/>
                    <a:gdLst>
                      <a:gd name="connsiteX0" fmla="*/ 19049 w 40018"/>
                      <a:gd name="connsiteY0" fmla="*/ 28009 h 40673"/>
                      <a:gd name="connsiteX1" fmla="*/ 19643 w 40018"/>
                      <a:gd name="connsiteY1" fmla="*/ 17291 h 40673"/>
                      <a:gd name="connsiteX2" fmla="*/ 40019 w 40018"/>
                      <a:gd name="connsiteY2" fmla="*/ 30551 h 40673"/>
                      <a:gd name="connsiteX3" fmla="*/ 38555 w 40018"/>
                      <a:gd name="connsiteY3" fmla="*/ 25948 h 40673"/>
                      <a:gd name="connsiteX4" fmla="*/ 4322 w 40018"/>
                      <a:gd name="connsiteY4" fmla="*/ 0 h 40673"/>
                      <a:gd name="connsiteX5" fmla="*/ 17837 w 40018"/>
                      <a:gd name="connsiteY5" fmla="*/ 15825 h 40673"/>
                      <a:gd name="connsiteX6" fmla="*/ 16533 w 40018"/>
                      <a:gd name="connsiteY6" fmla="*/ 22466 h 40673"/>
                      <a:gd name="connsiteX7" fmla="*/ 2149 w 40018"/>
                      <a:gd name="connsiteY7" fmla="*/ 14520 h 40673"/>
                      <a:gd name="connsiteX8" fmla="*/ 16487 w 40018"/>
                      <a:gd name="connsiteY8" fmla="*/ 27253 h 40673"/>
                      <a:gd name="connsiteX9" fmla="*/ 0 w 40018"/>
                      <a:gd name="connsiteY9" fmla="*/ 26589 h 40673"/>
                      <a:gd name="connsiteX10" fmla="*/ 17631 w 40018"/>
                      <a:gd name="connsiteY10" fmla="*/ 29566 h 40673"/>
                      <a:gd name="connsiteX11" fmla="*/ 27007 w 40018"/>
                      <a:gd name="connsiteY11" fmla="*/ 40673 h 40673"/>
                      <a:gd name="connsiteX12" fmla="*/ 19049 w 40018"/>
                      <a:gd name="connsiteY12" fmla="*/ 27963 h 4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018" h="40673">
                        <a:moveTo>
                          <a:pt x="19049" y="28009"/>
                        </a:moveTo>
                        <a:cubicBezTo>
                          <a:pt x="18431" y="22535"/>
                          <a:pt x="19140" y="18940"/>
                          <a:pt x="19643" y="17291"/>
                        </a:cubicBezTo>
                        <a:cubicBezTo>
                          <a:pt x="24651" y="21230"/>
                          <a:pt x="31283" y="25696"/>
                          <a:pt x="40019" y="30551"/>
                        </a:cubicBezTo>
                        <a:lnTo>
                          <a:pt x="38555" y="25948"/>
                        </a:lnTo>
                        <a:cubicBezTo>
                          <a:pt x="38555" y="25948"/>
                          <a:pt x="16922" y="13329"/>
                          <a:pt x="4322" y="0"/>
                        </a:cubicBezTo>
                        <a:cubicBezTo>
                          <a:pt x="4322" y="0"/>
                          <a:pt x="6083" y="6138"/>
                          <a:pt x="17837" y="15825"/>
                        </a:cubicBezTo>
                        <a:cubicBezTo>
                          <a:pt x="16991" y="18573"/>
                          <a:pt x="16625" y="20749"/>
                          <a:pt x="16533" y="22466"/>
                        </a:cubicBezTo>
                        <a:cubicBezTo>
                          <a:pt x="10519" y="12298"/>
                          <a:pt x="2149" y="14520"/>
                          <a:pt x="2149" y="14520"/>
                        </a:cubicBezTo>
                        <a:cubicBezTo>
                          <a:pt x="9078" y="14817"/>
                          <a:pt x="14292" y="23085"/>
                          <a:pt x="16487" y="27253"/>
                        </a:cubicBezTo>
                        <a:cubicBezTo>
                          <a:pt x="6403" y="22398"/>
                          <a:pt x="0" y="26589"/>
                          <a:pt x="0" y="26589"/>
                        </a:cubicBezTo>
                        <a:cubicBezTo>
                          <a:pt x="7409" y="25192"/>
                          <a:pt x="14452" y="28009"/>
                          <a:pt x="17631" y="29566"/>
                        </a:cubicBezTo>
                        <a:cubicBezTo>
                          <a:pt x="17860" y="29681"/>
                          <a:pt x="24903" y="33299"/>
                          <a:pt x="27007" y="40673"/>
                        </a:cubicBezTo>
                        <a:cubicBezTo>
                          <a:pt x="27007" y="40673"/>
                          <a:pt x="27556" y="32635"/>
                          <a:pt x="19049" y="27963"/>
                        </a:cubicBezTo>
                        <a:close/>
                      </a:path>
                    </a:pathLst>
                  </a:custGeom>
                  <a:solidFill>
                    <a:srgbClr val="BF79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745" name="Freeform: Shape 2402">
                  <a:extLst>
                    <a:ext uri="{FF2B5EF4-FFF2-40B4-BE49-F238E27FC236}">
                      <a16:creationId xmlns:a16="http://schemas.microsoft.com/office/drawing/2014/main" id="{B5374D98-D65A-5353-CC4A-440D915DC122}"/>
                    </a:ext>
                  </a:extLst>
                </p:cNvPr>
                <p:cNvSpPr/>
                <p:nvPr/>
              </p:nvSpPr>
              <p:spPr>
                <a:xfrm>
                  <a:off x="11421429" y="451029"/>
                  <a:ext cx="419653" cy="195958"/>
                </a:xfrm>
                <a:custGeom>
                  <a:avLst/>
                  <a:gdLst>
                    <a:gd name="connsiteX0" fmla="*/ 10176 w 426965"/>
                    <a:gd name="connsiteY0" fmla="*/ 0 h 199668"/>
                    <a:gd name="connsiteX1" fmla="*/ 0 w 426965"/>
                    <a:gd name="connsiteY1" fmla="*/ 112447 h 199668"/>
                    <a:gd name="connsiteX2" fmla="*/ 341073 w 426965"/>
                    <a:gd name="connsiteY2" fmla="*/ 196175 h 199668"/>
                    <a:gd name="connsiteX3" fmla="*/ 420447 w 426965"/>
                    <a:gd name="connsiteY3" fmla="*/ 167663 h 199668"/>
                    <a:gd name="connsiteX4" fmla="*/ 378050 w 426965"/>
                    <a:gd name="connsiteY4" fmla="*/ 46925 h 199668"/>
                    <a:gd name="connsiteX5" fmla="*/ 313974 w 426965"/>
                    <a:gd name="connsiteY5" fmla="*/ 7420 h 199668"/>
                    <a:gd name="connsiteX6" fmla="*/ 295360 w 426965"/>
                    <a:gd name="connsiteY6" fmla="*/ 54735 h 199668"/>
                    <a:gd name="connsiteX7" fmla="*/ 10222 w 426965"/>
                    <a:gd name="connsiteY7" fmla="*/ 23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965" h="199668">
                      <a:moveTo>
                        <a:pt x="10176" y="0"/>
                      </a:moveTo>
                      <a:cubicBezTo>
                        <a:pt x="10176" y="0"/>
                        <a:pt x="48457" y="45093"/>
                        <a:pt x="0" y="112447"/>
                      </a:cubicBezTo>
                      <a:lnTo>
                        <a:pt x="341073" y="196175"/>
                      </a:lnTo>
                      <a:cubicBezTo>
                        <a:pt x="341073" y="196175"/>
                        <a:pt x="402861" y="214382"/>
                        <a:pt x="420447" y="167663"/>
                      </a:cubicBezTo>
                      <a:cubicBezTo>
                        <a:pt x="420447" y="167663"/>
                        <a:pt x="451501" y="110180"/>
                        <a:pt x="378050" y="46925"/>
                      </a:cubicBezTo>
                      <a:cubicBezTo>
                        <a:pt x="378050" y="46925"/>
                        <a:pt x="337665" y="14085"/>
                        <a:pt x="313974" y="7420"/>
                      </a:cubicBezTo>
                      <a:lnTo>
                        <a:pt x="295360" y="54735"/>
                      </a:lnTo>
                      <a:lnTo>
                        <a:pt x="10222" y="23"/>
                      </a:lnTo>
                      <a:close/>
                    </a:path>
                  </a:pathLst>
                </a:custGeom>
                <a:solidFill>
                  <a:srgbClr val="53535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6" name="Freeform: Shape 2403">
                  <a:extLst>
                    <a:ext uri="{FF2B5EF4-FFF2-40B4-BE49-F238E27FC236}">
                      <a16:creationId xmlns:a16="http://schemas.microsoft.com/office/drawing/2014/main" id="{FB4FB5A3-CEDF-BC76-EC01-257530CC1BC7}"/>
                    </a:ext>
                  </a:extLst>
                </p:cNvPr>
                <p:cNvSpPr/>
                <p:nvPr/>
              </p:nvSpPr>
              <p:spPr>
                <a:xfrm>
                  <a:off x="11707596" y="503152"/>
                  <a:ext cx="65714" cy="62507"/>
                </a:xfrm>
                <a:custGeom>
                  <a:avLst/>
                  <a:gdLst>
                    <a:gd name="connsiteX0" fmla="*/ 59228 w 66859"/>
                    <a:gd name="connsiteY0" fmla="*/ 25833 h 63690"/>
                    <a:gd name="connsiteX1" fmla="*/ 36040 w 66859"/>
                    <a:gd name="connsiteY1" fmla="*/ 9573 h 63690"/>
                    <a:gd name="connsiteX2" fmla="*/ 28653 w 66859"/>
                    <a:gd name="connsiteY2" fmla="*/ 6252 h 63690"/>
                    <a:gd name="connsiteX3" fmla="*/ 21541 w 66859"/>
                    <a:gd name="connsiteY3" fmla="*/ 3756 h 63690"/>
                    <a:gd name="connsiteX4" fmla="*/ 14955 w 66859"/>
                    <a:gd name="connsiteY4" fmla="*/ 2015 h 63690"/>
                    <a:gd name="connsiteX5" fmla="*/ 9193 w 66859"/>
                    <a:gd name="connsiteY5" fmla="*/ 779 h 63690"/>
                    <a:gd name="connsiteX6" fmla="*/ 4825 w 66859"/>
                    <a:gd name="connsiteY6" fmla="*/ 0 h 63690"/>
                    <a:gd name="connsiteX7" fmla="*/ 4185 w 66859"/>
                    <a:gd name="connsiteY7" fmla="*/ 1626 h 63690"/>
                    <a:gd name="connsiteX8" fmla="*/ 0 w 66859"/>
                    <a:gd name="connsiteY8" fmla="*/ 824 h 63690"/>
                    <a:gd name="connsiteX9" fmla="*/ 1166 w 66859"/>
                    <a:gd name="connsiteY9" fmla="*/ 1282 h 63690"/>
                    <a:gd name="connsiteX10" fmla="*/ 5991 w 66859"/>
                    <a:gd name="connsiteY10" fmla="*/ 4786 h 63690"/>
                    <a:gd name="connsiteX11" fmla="*/ 18088 w 66859"/>
                    <a:gd name="connsiteY11" fmla="*/ 14085 h 63690"/>
                    <a:gd name="connsiteX12" fmla="*/ 31992 w 66859"/>
                    <a:gd name="connsiteY12" fmla="*/ 26016 h 63690"/>
                    <a:gd name="connsiteX13" fmla="*/ 61331 w 66859"/>
                    <a:gd name="connsiteY13" fmla="*/ 63667 h 63690"/>
                    <a:gd name="connsiteX14" fmla="*/ 55432 w 66859"/>
                    <a:gd name="connsiteY14" fmla="*/ 50750 h 63690"/>
                    <a:gd name="connsiteX15" fmla="*/ 47085 w 66859"/>
                    <a:gd name="connsiteY15" fmla="*/ 37765 h 63690"/>
                    <a:gd name="connsiteX16" fmla="*/ 41551 w 66859"/>
                    <a:gd name="connsiteY16" fmla="*/ 30482 h 63690"/>
                    <a:gd name="connsiteX17" fmla="*/ 35033 w 66859"/>
                    <a:gd name="connsiteY17" fmla="*/ 23108 h 63690"/>
                    <a:gd name="connsiteX18" fmla="*/ 20375 w 66859"/>
                    <a:gd name="connsiteY18" fmla="*/ 10947 h 63690"/>
                    <a:gd name="connsiteX19" fmla="*/ 10977 w 66859"/>
                    <a:gd name="connsiteY19" fmla="*/ 4557 h 63690"/>
                    <a:gd name="connsiteX20" fmla="*/ 14041 w 66859"/>
                    <a:gd name="connsiteY20" fmla="*/ 5496 h 63690"/>
                    <a:gd name="connsiteX21" fmla="*/ 20307 w 66859"/>
                    <a:gd name="connsiteY21" fmla="*/ 7558 h 63690"/>
                    <a:gd name="connsiteX22" fmla="*/ 27075 w 66859"/>
                    <a:gd name="connsiteY22" fmla="*/ 10191 h 63690"/>
                    <a:gd name="connsiteX23" fmla="*/ 34164 w 66859"/>
                    <a:gd name="connsiteY23" fmla="*/ 13466 h 63690"/>
                    <a:gd name="connsiteX24" fmla="*/ 57307 w 66859"/>
                    <a:gd name="connsiteY24" fmla="*/ 28215 h 63690"/>
                    <a:gd name="connsiteX25" fmla="*/ 63984 w 66859"/>
                    <a:gd name="connsiteY25" fmla="*/ 33345 h 63690"/>
                    <a:gd name="connsiteX26" fmla="*/ 66820 w 66859"/>
                    <a:gd name="connsiteY26" fmla="*/ 34879 h 63690"/>
                    <a:gd name="connsiteX27" fmla="*/ 65150 w 66859"/>
                    <a:gd name="connsiteY27" fmla="*/ 32131 h 63690"/>
                    <a:gd name="connsiteX28" fmla="*/ 59273 w 66859"/>
                    <a:gd name="connsiteY28" fmla="*/ 25902 h 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859" h="63690">
                      <a:moveTo>
                        <a:pt x="59228" y="25833"/>
                      </a:moveTo>
                      <a:cubicBezTo>
                        <a:pt x="54059" y="20795"/>
                        <a:pt x="46010" y="14565"/>
                        <a:pt x="36040" y="9573"/>
                      </a:cubicBezTo>
                      <a:cubicBezTo>
                        <a:pt x="33593" y="8267"/>
                        <a:pt x="31032" y="7329"/>
                        <a:pt x="28653" y="6252"/>
                      </a:cubicBezTo>
                      <a:cubicBezTo>
                        <a:pt x="26252" y="5199"/>
                        <a:pt x="23805" y="4557"/>
                        <a:pt x="21541" y="3756"/>
                      </a:cubicBezTo>
                      <a:cubicBezTo>
                        <a:pt x="19278" y="2931"/>
                        <a:pt x="17014" y="2519"/>
                        <a:pt x="14955" y="2015"/>
                      </a:cubicBezTo>
                      <a:cubicBezTo>
                        <a:pt x="12875" y="1534"/>
                        <a:pt x="10931" y="1099"/>
                        <a:pt x="9193" y="779"/>
                      </a:cubicBezTo>
                      <a:cubicBezTo>
                        <a:pt x="7569" y="458"/>
                        <a:pt x="6152" y="206"/>
                        <a:pt x="4825" y="0"/>
                      </a:cubicBezTo>
                      <a:lnTo>
                        <a:pt x="4185" y="1626"/>
                      </a:lnTo>
                      <a:lnTo>
                        <a:pt x="0" y="824"/>
                      </a:lnTo>
                      <a:cubicBezTo>
                        <a:pt x="366" y="962"/>
                        <a:pt x="732" y="1122"/>
                        <a:pt x="1166" y="1282"/>
                      </a:cubicBezTo>
                      <a:cubicBezTo>
                        <a:pt x="2607" y="2244"/>
                        <a:pt x="4230" y="3412"/>
                        <a:pt x="5991" y="4786"/>
                      </a:cubicBezTo>
                      <a:cubicBezTo>
                        <a:pt x="9353" y="7397"/>
                        <a:pt x="13492" y="10718"/>
                        <a:pt x="18088" y="14085"/>
                      </a:cubicBezTo>
                      <a:cubicBezTo>
                        <a:pt x="22639" y="17543"/>
                        <a:pt x="27510" y="21367"/>
                        <a:pt x="31992" y="26016"/>
                      </a:cubicBezTo>
                      <a:cubicBezTo>
                        <a:pt x="49920" y="45139"/>
                        <a:pt x="60005" y="64468"/>
                        <a:pt x="61331" y="63667"/>
                      </a:cubicBezTo>
                      <a:cubicBezTo>
                        <a:pt x="61812" y="63392"/>
                        <a:pt x="59662" y="58422"/>
                        <a:pt x="55432" y="50750"/>
                      </a:cubicBezTo>
                      <a:cubicBezTo>
                        <a:pt x="53122" y="47017"/>
                        <a:pt x="50652" y="42391"/>
                        <a:pt x="47085" y="37765"/>
                      </a:cubicBezTo>
                      <a:cubicBezTo>
                        <a:pt x="45324" y="35452"/>
                        <a:pt x="43677" y="32841"/>
                        <a:pt x="41551" y="30482"/>
                      </a:cubicBezTo>
                      <a:cubicBezTo>
                        <a:pt x="39447" y="28100"/>
                        <a:pt x="37275" y="25627"/>
                        <a:pt x="35033" y="23108"/>
                      </a:cubicBezTo>
                      <a:cubicBezTo>
                        <a:pt x="30277" y="18184"/>
                        <a:pt x="25086" y="14291"/>
                        <a:pt x="20375" y="10947"/>
                      </a:cubicBezTo>
                      <a:cubicBezTo>
                        <a:pt x="16922" y="8634"/>
                        <a:pt x="13835" y="6481"/>
                        <a:pt x="10977" y="4557"/>
                      </a:cubicBezTo>
                      <a:cubicBezTo>
                        <a:pt x="11960" y="4855"/>
                        <a:pt x="12966" y="5176"/>
                        <a:pt x="14041" y="5496"/>
                      </a:cubicBezTo>
                      <a:cubicBezTo>
                        <a:pt x="16008" y="6138"/>
                        <a:pt x="18157" y="6664"/>
                        <a:pt x="20307" y="7558"/>
                      </a:cubicBezTo>
                      <a:cubicBezTo>
                        <a:pt x="22456" y="8428"/>
                        <a:pt x="24789" y="9115"/>
                        <a:pt x="27075" y="10191"/>
                      </a:cubicBezTo>
                      <a:cubicBezTo>
                        <a:pt x="29362" y="11268"/>
                        <a:pt x="31786" y="12207"/>
                        <a:pt x="34164" y="13466"/>
                      </a:cubicBezTo>
                      <a:cubicBezTo>
                        <a:pt x="43746" y="18253"/>
                        <a:pt x="51750" y="23841"/>
                        <a:pt x="57307" y="28215"/>
                      </a:cubicBezTo>
                      <a:cubicBezTo>
                        <a:pt x="60188" y="30276"/>
                        <a:pt x="62337" y="32200"/>
                        <a:pt x="63984" y="33345"/>
                      </a:cubicBezTo>
                      <a:cubicBezTo>
                        <a:pt x="65608" y="34536"/>
                        <a:pt x="66591" y="35085"/>
                        <a:pt x="66820" y="34879"/>
                      </a:cubicBezTo>
                      <a:cubicBezTo>
                        <a:pt x="67025" y="34673"/>
                        <a:pt x="66431" y="33711"/>
                        <a:pt x="65150" y="32131"/>
                      </a:cubicBezTo>
                      <a:cubicBezTo>
                        <a:pt x="63847" y="30597"/>
                        <a:pt x="61972" y="28306"/>
                        <a:pt x="59273" y="25902"/>
                      </a:cubicBezTo>
                      <a:close/>
                    </a:path>
                  </a:pathLst>
                </a:custGeom>
                <a:solidFill>
                  <a:srgbClr val="373A36">
                    <a:alpha val="50000"/>
                  </a:srgbClr>
                </a:solidFill>
                <a:ln w="0" cap="flat">
                  <a:solidFill>
                    <a:srgbClr val="373A3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7" name="Freeform: Shape 2404">
                  <a:extLst>
                    <a:ext uri="{FF2B5EF4-FFF2-40B4-BE49-F238E27FC236}">
                      <a16:creationId xmlns:a16="http://schemas.microsoft.com/office/drawing/2014/main" id="{E6EEDFA7-BA8F-5BF2-23B5-A07209CF83D5}"/>
                    </a:ext>
                  </a:extLst>
                </p:cNvPr>
                <p:cNvSpPr/>
                <p:nvPr/>
              </p:nvSpPr>
              <p:spPr>
                <a:xfrm>
                  <a:off x="11538665" y="770572"/>
                  <a:ext cx="51509" cy="49492"/>
                </a:xfrm>
                <a:custGeom>
                  <a:avLst/>
                  <a:gdLst>
                    <a:gd name="connsiteX0" fmla="*/ 52001 w 52406"/>
                    <a:gd name="connsiteY0" fmla="*/ 36276 h 50429"/>
                    <a:gd name="connsiteX1" fmla="*/ 0 w 52406"/>
                    <a:gd name="connsiteY1" fmla="*/ 0 h 50429"/>
                    <a:gd name="connsiteX2" fmla="*/ 52276 w 52406"/>
                    <a:gd name="connsiteY2" fmla="*/ 50429 h 50429"/>
                    <a:gd name="connsiteX3" fmla="*/ 52276 w 52406"/>
                    <a:gd name="connsiteY3" fmla="*/ 50429 h 50429"/>
                    <a:gd name="connsiteX4" fmla="*/ 52001 w 52406"/>
                    <a:gd name="connsiteY4" fmla="*/ 36276 h 5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06" h="50429">
                      <a:moveTo>
                        <a:pt x="52001" y="36276"/>
                      </a:moveTo>
                      <a:cubicBezTo>
                        <a:pt x="30414" y="7672"/>
                        <a:pt x="0" y="0"/>
                        <a:pt x="0" y="0"/>
                      </a:cubicBezTo>
                      <a:cubicBezTo>
                        <a:pt x="28379" y="11977"/>
                        <a:pt x="52276" y="50429"/>
                        <a:pt x="52276" y="50429"/>
                      </a:cubicBezTo>
                      <a:lnTo>
                        <a:pt x="52276" y="50429"/>
                      </a:lnTo>
                      <a:cubicBezTo>
                        <a:pt x="52413" y="48116"/>
                        <a:pt x="52573" y="43261"/>
                        <a:pt x="52001" y="36276"/>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8" name="Freeform: Shape 2405">
                  <a:extLst>
                    <a:ext uri="{FF2B5EF4-FFF2-40B4-BE49-F238E27FC236}">
                      <a16:creationId xmlns:a16="http://schemas.microsoft.com/office/drawing/2014/main" id="{E4152715-6AA0-FB2E-090C-BD1CDD1EDB75}"/>
                    </a:ext>
                  </a:extLst>
                </p:cNvPr>
                <p:cNvSpPr/>
                <p:nvPr/>
              </p:nvSpPr>
              <p:spPr>
                <a:xfrm>
                  <a:off x="11505356" y="782755"/>
                  <a:ext cx="29527" cy="102491"/>
                </a:xfrm>
                <a:custGeom>
                  <a:avLst/>
                  <a:gdLst>
                    <a:gd name="connsiteX0" fmla="*/ 0 w 30041"/>
                    <a:gd name="connsiteY0" fmla="*/ 0 h 104431"/>
                    <a:gd name="connsiteX1" fmla="*/ 1235 w 30041"/>
                    <a:gd name="connsiteY1" fmla="*/ 12046 h 104431"/>
                    <a:gd name="connsiteX2" fmla="*/ 29248 w 30041"/>
                    <a:gd name="connsiteY2" fmla="*/ 104431 h 104431"/>
                    <a:gd name="connsiteX3" fmla="*/ 0 w 30041"/>
                    <a:gd name="connsiteY3" fmla="*/ 0 h 104431"/>
                  </a:gdLst>
                  <a:ahLst/>
                  <a:cxnLst>
                    <a:cxn ang="0">
                      <a:pos x="connsiteX0" y="connsiteY0"/>
                    </a:cxn>
                    <a:cxn ang="0">
                      <a:pos x="connsiteX1" y="connsiteY1"/>
                    </a:cxn>
                    <a:cxn ang="0">
                      <a:pos x="connsiteX2" y="connsiteY2"/>
                    </a:cxn>
                    <a:cxn ang="0">
                      <a:pos x="connsiteX3" y="connsiteY3"/>
                    </a:cxn>
                  </a:cxnLst>
                  <a:rect l="l" t="t" r="r" b="b"/>
                  <a:pathLst>
                    <a:path w="30041" h="104431">
                      <a:moveTo>
                        <a:pt x="0" y="0"/>
                      </a:moveTo>
                      <a:lnTo>
                        <a:pt x="1235" y="12046"/>
                      </a:lnTo>
                      <a:cubicBezTo>
                        <a:pt x="1235" y="12046"/>
                        <a:pt x="32266" y="79469"/>
                        <a:pt x="29248" y="104431"/>
                      </a:cubicBezTo>
                      <a:cubicBezTo>
                        <a:pt x="29248" y="104431"/>
                        <a:pt x="37618" y="57094"/>
                        <a:pt x="0"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49" name="Freeform: Shape 2406">
                  <a:extLst>
                    <a:ext uri="{FF2B5EF4-FFF2-40B4-BE49-F238E27FC236}">
                      <a16:creationId xmlns:a16="http://schemas.microsoft.com/office/drawing/2014/main" id="{6CE3E1C1-51E4-96CC-DE31-0175CD685E9E}"/>
                    </a:ext>
                  </a:extLst>
                </p:cNvPr>
                <p:cNvSpPr/>
                <p:nvPr/>
              </p:nvSpPr>
              <p:spPr>
                <a:xfrm>
                  <a:off x="11654529" y="822447"/>
                  <a:ext cx="5214" cy="60415"/>
                </a:xfrm>
                <a:custGeom>
                  <a:avLst/>
                  <a:gdLst>
                    <a:gd name="connsiteX0" fmla="*/ 5305 w 5305"/>
                    <a:gd name="connsiteY0" fmla="*/ 23 h 61559"/>
                    <a:gd name="connsiteX1" fmla="*/ 0 w 5305"/>
                    <a:gd name="connsiteY1" fmla="*/ 38589 h 61559"/>
                    <a:gd name="connsiteX2" fmla="*/ 5305 w 5305"/>
                    <a:gd name="connsiteY2" fmla="*/ 61559 h 61559"/>
                    <a:gd name="connsiteX3" fmla="*/ 5305 w 5305"/>
                    <a:gd name="connsiteY3" fmla="*/ 0 h 61559"/>
                  </a:gdLst>
                  <a:ahLst/>
                  <a:cxnLst>
                    <a:cxn ang="0">
                      <a:pos x="connsiteX0" y="connsiteY0"/>
                    </a:cxn>
                    <a:cxn ang="0">
                      <a:pos x="connsiteX1" y="connsiteY1"/>
                    </a:cxn>
                    <a:cxn ang="0">
                      <a:pos x="connsiteX2" y="connsiteY2"/>
                    </a:cxn>
                    <a:cxn ang="0">
                      <a:pos x="connsiteX3" y="connsiteY3"/>
                    </a:cxn>
                  </a:cxnLst>
                  <a:rect l="l" t="t" r="r" b="b"/>
                  <a:pathLst>
                    <a:path w="5305" h="61559">
                      <a:moveTo>
                        <a:pt x="5305" y="23"/>
                      </a:moveTo>
                      <a:cubicBezTo>
                        <a:pt x="5305" y="23"/>
                        <a:pt x="778" y="12436"/>
                        <a:pt x="0" y="38589"/>
                      </a:cubicBezTo>
                      <a:cubicBezTo>
                        <a:pt x="1989" y="48002"/>
                        <a:pt x="3842" y="56224"/>
                        <a:pt x="5305" y="61559"/>
                      </a:cubicBezTo>
                      <a:cubicBezTo>
                        <a:pt x="5305" y="61559"/>
                        <a:pt x="343" y="24482"/>
                        <a:pt x="5305" y="0"/>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0" name="Freeform: Shape 2407">
                  <a:extLst>
                    <a:ext uri="{FF2B5EF4-FFF2-40B4-BE49-F238E27FC236}">
                      <a16:creationId xmlns:a16="http://schemas.microsoft.com/office/drawing/2014/main" id="{C6078B6E-321F-DD2D-82B7-A8D7AC5B1FEE}"/>
                    </a:ext>
                  </a:extLst>
                </p:cNvPr>
                <p:cNvSpPr/>
                <p:nvPr/>
              </p:nvSpPr>
              <p:spPr>
                <a:xfrm>
                  <a:off x="11421429" y="513670"/>
                  <a:ext cx="418977" cy="133362"/>
                </a:xfrm>
                <a:custGeom>
                  <a:avLst/>
                  <a:gdLst>
                    <a:gd name="connsiteX0" fmla="*/ 416170 w 426277"/>
                    <a:gd name="connsiteY0" fmla="*/ 86156 h 135887"/>
                    <a:gd name="connsiteX1" fmla="*/ 364352 w 426277"/>
                    <a:gd name="connsiteY1" fmla="*/ 89431 h 135887"/>
                    <a:gd name="connsiteX2" fmla="*/ 173383 w 426277"/>
                    <a:gd name="connsiteY2" fmla="*/ 49124 h 135887"/>
                    <a:gd name="connsiteX3" fmla="*/ 81226 w 426277"/>
                    <a:gd name="connsiteY3" fmla="*/ 25009 h 135887"/>
                    <a:gd name="connsiteX4" fmla="*/ 41917 w 426277"/>
                    <a:gd name="connsiteY4" fmla="*/ 8519 h 135887"/>
                    <a:gd name="connsiteX5" fmla="*/ 22593 w 426277"/>
                    <a:gd name="connsiteY5" fmla="*/ 0 h 135887"/>
                    <a:gd name="connsiteX6" fmla="*/ 0 w 426277"/>
                    <a:gd name="connsiteY6" fmla="*/ 48666 h 135887"/>
                    <a:gd name="connsiteX7" fmla="*/ 341073 w 426277"/>
                    <a:gd name="connsiteY7" fmla="*/ 132394 h 135887"/>
                    <a:gd name="connsiteX8" fmla="*/ 420447 w 426277"/>
                    <a:gd name="connsiteY8" fmla="*/ 103882 h 135887"/>
                    <a:gd name="connsiteX9" fmla="*/ 426278 w 426277"/>
                    <a:gd name="connsiteY9" fmla="*/ 83316 h 135887"/>
                    <a:gd name="connsiteX10" fmla="*/ 416193 w 426277"/>
                    <a:gd name="connsiteY10" fmla="*/ 86225 h 13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277" h="135887">
                      <a:moveTo>
                        <a:pt x="416170" y="86156"/>
                      </a:moveTo>
                      <a:cubicBezTo>
                        <a:pt x="398402" y="91011"/>
                        <a:pt x="382303" y="90461"/>
                        <a:pt x="364352" y="89431"/>
                      </a:cubicBezTo>
                      <a:cubicBezTo>
                        <a:pt x="300368" y="85698"/>
                        <a:pt x="234692" y="66850"/>
                        <a:pt x="173383" y="49124"/>
                      </a:cubicBezTo>
                      <a:cubicBezTo>
                        <a:pt x="142901" y="40307"/>
                        <a:pt x="111252" y="35704"/>
                        <a:pt x="81226" y="25009"/>
                      </a:cubicBezTo>
                      <a:cubicBezTo>
                        <a:pt x="67940" y="20268"/>
                        <a:pt x="55317" y="13283"/>
                        <a:pt x="41917" y="8519"/>
                      </a:cubicBezTo>
                      <a:cubicBezTo>
                        <a:pt x="35559" y="6252"/>
                        <a:pt x="29065" y="2840"/>
                        <a:pt x="22593" y="0"/>
                      </a:cubicBezTo>
                      <a:cubicBezTo>
                        <a:pt x="19643" y="14359"/>
                        <a:pt x="12920" y="30711"/>
                        <a:pt x="0" y="48666"/>
                      </a:cubicBezTo>
                      <a:lnTo>
                        <a:pt x="341073" y="132394"/>
                      </a:lnTo>
                      <a:cubicBezTo>
                        <a:pt x="341073" y="132394"/>
                        <a:pt x="402861" y="150601"/>
                        <a:pt x="420447" y="103882"/>
                      </a:cubicBezTo>
                      <a:cubicBezTo>
                        <a:pt x="420447" y="103882"/>
                        <a:pt x="424608" y="96164"/>
                        <a:pt x="426278" y="83316"/>
                      </a:cubicBezTo>
                      <a:cubicBezTo>
                        <a:pt x="422848" y="84415"/>
                        <a:pt x="419395" y="85331"/>
                        <a:pt x="416193" y="86225"/>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1" name="Free-form: Shape 764">
                  <a:extLst>
                    <a:ext uri="{FF2B5EF4-FFF2-40B4-BE49-F238E27FC236}">
                      <a16:creationId xmlns:a16="http://schemas.microsoft.com/office/drawing/2014/main" id="{A63D46B5-F346-ED9D-53B1-4DD189AEB1B4}"/>
                    </a:ext>
                  </a:extLst>
                </p:cNvPr>
                <p:cNvSpPr/>
                <p:nvPr/>
              </p:nvSpPr>
              <p:spPr>
                <a:xfrm>
                  <a:off x="11331772" y="750210"/>
                  <a:ext cx="20168" cy="181809"/>
                </a:xfrm>
                <a:custGeom>
                  <a:avLst/>
                  <a:gdLst>
                    <a:gd name="connsiteX0" fmla="*/ 19981 w 20168"/>
                    <a:gd name="connsiteY0" fmla="*/ 0 h 181809"/>
                    <a:gd name="connsiteX1" fmla="*/ 20168 w 20168"/>
                    <a:gd name="connsiteY1" fmla="*/ 1976 h 181809"/>
                    <a:gd name="connsiteX2" fmla="*/ 18115 w 20168"/>
                    <a:gd name="connsiteY2" fmla="*/ 13306 h 181809"/>
                    <a:gd name="connsiteX3" fmla="*/ 15486 w 20168"/>
                    <a:gd name="connsiteY3" fmla="*/ 48212 h 181809"/>
                    <a:gd name="connsiteX4" fmla="*/ 11260 w 20168"/>
                    <a:gd name="connsiteY4" fmla="*/ 81274 h 181809"/>
                    <a:gd name="connsiteX5" fmla="*/ 7058 w 20168"/>
                    <a:gd name="connsiteY5" fmla="*/ 127238 h 181809"/>
                    <a:gd name="connsiteX6" fmla="*/ 2090 w 20168"/>
                    <a:gd name="connsiteY6" fmla="*/ 181809 h 181809"/>
                    <a:gd name="connsiteX7" fmla="*/ 1948 w 20168"/>
                    <a:gd name="connsiteY7" fmla="*/ 171947 h 181809"/>
                    <a:gd name="connsiteX8" fmla="*/ 1961 w 20168"/>
                    <a:gd name="connsiteY8" fmla="*/ 169956 h 181809"/>
                    <a:gd name="connsiteX9" fmla="*/ 972 w 20168"/>
                    <a:gd name="connsiteY9" fmla="*/ 100479 h 181809"/>
                    <a:gd name="connsiteX10" fmla="*/ 806 w 20168"/>
                    <a:gd name="connsiteY10" fmla="*/ 92639 h 181809"/>
                    <a:gd name="connsiteX11" fmla="*/ 702 w 20168"/>
                    <a:gd name="connsiteY11" fmla="*/ 85426 h 181809"/>
                    <a:gd name="connsiteX12" fmla="*/ 89 w 20168"/>
                    <a:gd name="connsiteY12" fmla="*/ 58953 h 181809"/>
                    <a:gd name="connsiteX13" fmla="*/ 0 w 20168"/>
                    <a:gd name="connsiteY13" fmla="*/ 54751 h 181809"/>
                    <a:gd name="connsiteX14" fmla="*/ 16812 w 20168"/>
                    <a:gd name="connsiteY14" fmla="*/ 16925 h 18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68" h="181809">
                      <a:moveTo>
                        <a:pt x="19981" y="0"/>
                      </a:moveTo>
                      <a:lnTo>
                        <a:pt x="20168" y="1976"/>
                      </a:lnTo>
                      <a:lnTo>
                        <a:pt x="18115" y="13306"/>
                      </a:lnTo>
                      <a:cubicBezTo>
                        <a:pt x="15396" y="24297"/>
                        <a:pt x="17149" y="36749"/>
                        <a:pt x="15486" y="48212"/>
                      </a:cubicBezTo>
                      <a:cubicBezTo>
                        <a:pt x="13823" y="59517"/>
                        <a:pt x="11800" y="69631"/>
                        <a:pt x="11260" y="81274"/>
                      </a:cubicBezTo>
                      <a:cubicBezTo>
                        <a:pt x="10564" y="96266"/>
                        <a:pt x="9147" y="112201"/>
                        <a:pt x="7058" y="127238"/>
                      </a:cubicBezTo>
                      <a:cubicBezTo>
                        <a:pt x="4562" y="145084"/>
                        <a:pt x="4000" y="163604"/>
                        <a:pt x="2090" y="181809"/>
                      </a:cubicBezTo>
                      <a:lnTo>
                        <a:pt x="1948" y="171947"/>
                      </a:lnTo>
                      <a:lnTo>
                        <a:pt x="1961" y="169956"/>
                      </a:lnTo>
                      <a:cubicBezTo>
                        <a:pt x="1714" y="144402"/>
                        <a:pt x="1342" y="120461"/>
                        <a:pt x="972" y="100479"/>
                      </a:cubicBezTo>
                      <a:lnTo>
                        <a:pt x="806" y="92639"/>
                      </a:lnTo>
                      <a:lnTo>
                        <a:pt x="702" y="85426"/>
                      </a:lnTo>
                      <a:lnTo>
                        <a:pt x="89" y="58953"/>
                      </a:lnTo>
                      <a:lnTo>
                        <a:pt x="0" y="54751"/>
                      </a:lnTo>
                      <a:cubicBezTo>
                        <a:pt x="3349" y="40659"/>
                        <a:pt x="12946" y="33984"/>
                        <a:pt x="16812" y="16925"/>
                      </a:cubicBezTo>
                      <a:close/>
                    </a:path>
                  </a:pathLst>
                </a:custGeom>
                <a:solidFill>
                  <a:srgbClr val="373A36">
                    <a:alpha val="50000"/>
                  </a:srgbClr>
                </a:solidFill>
                <a:ln w="0"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752" name="Graphic 3">
                  <a:extLst>
                    <a:ext uri="{FF2B5EF4-FFF2-40B4-BE49-F238E27FC236}">
                      <a16:creationId xmlns:a16="http://schemas.microsoft.com/office/drawing/2014/main" id="{DFA370AD-E24A-462B-664F-53DE4BFE34CC}"/>
                    </a:ext>
                  </a:extLst>
                </p:cNvPr>
                <p:cNvGrpSpPr/>
                <p:nvPr/>
              </p:nvGrpSpPr>
              <p:grpSpPr>
                <a:xfrm>
                  <a:off x="11245005" y="678898"/>
                  <a:ext cx="110705" cy="281537"/>
                  <a:chOff x="2874388" y="1698205"/>
                  <a:chExt cx="112634" cy="286866"/>
                </a:xfrm>
                <a:solidFill>
                  <a:srgbClr val="830051">
                    <a:alpha val="50000"/>
                  </a:srgbClr>
                </a:solidFill>
              </p:grpSpPr>
              <p:sp>
                <p:nvSpPr>
                  <p:cNvPr id="753" name="Freeform: Shape 2411">
                    <a:extLst>
                      <a:ext uri="{FF2B5EF4-FFF2-40B4-BE49-F238E27FC236}">
                        <a16:creationId xmlns:a16="http://schemas.microsoft.com/office/drawing/2014/main" id="{3CB9A951-A8A6-5CE4-02A9-A85EABD706EE}"/>
                      </a:ext>
                    </a:extLst>
                  </p:cNvPr>
                  <p:cNvSpPr/>
                  <p:nvPr/>
                </p:nvSpPr>
                <p:spPr>
                  <a:xfrm>
                    <a:off x="2944804" y="1698205"/>
                    <a:ext cx="42218" cy="135326"/>
                  </a:xfrm>
                  <a:custGeom>
                    <a:avLst/>
                    <a:gdLst>
                      <a:gd name="connsiteX0" fmla="*/ 41783 w 42218"/>
                      <a:gd name="connsiteY0" fmla="*/ 46079 h 135326"/>
                      <a:gd name="connsiteX1" fmla="*/ 40297 w 42218"/>
                      <a:gd name="connsiteY1" fmla="*/ 28376 h 135326"/>
                      <a:gd name="connsiteX2" fmla="*/ 38787 w 42218"/>
                      <a:gd name="connsiteY2" fmla="*/ 46193 h 135326"/>
                      <a:gd name="connsiteX3" fmla="*/ 38650 w 42218"/>
                      <a:gd name="connsiteY3" fmla="*/ 55079 h 135326"/>
                      <a:gd name="connsiteX4" fmla="*/ 38399 w 42218"/>
                      <a:gd name="connsiteY4" fmla="*/ 59957 h 135326"/>
                      <a:gd name="connsiteX5" fmla="*/ 37713 w 42218"/>
                      <a:gd name="connsiteY5" fmla="*/ 65133 h 135326"/>
                      <a:gd name="connsiteX6" fmla="*/ 32727 w 42218"/>
                      <a:gd name="connsiteY6" fmla="*/ 87828 h 135326"/>
                      <a:gd name="connsiteX7" fmla="*/ 24038 w 42218"/>
                      <a:gd name="connsiteY7" fmla="*/ 112883 h 135326"/>
                      <a:gd name="connsiteX8" fmla="*/ 25204 w 42218"/>
                      <a:gd name="connsiteY8" fmla="*/ 105646 h 135326"/>
                      <a:gd name="connsiteX9" fmla="*/ 25959 w 42218"/>
                      <a:gd name="connsiteY9" fmla="*/ 97814 h 135326"/>
                      <a:gd name="connsiteX10" fmla="*/ 27399 w 42218"/>
                      <a:gd name="connsiteY10" fmla="*/ 81370 h 135326"/>
                      <a:gd name="connsiteX11" fmla="*/ 27994 w 42218"/>
                      <a:gd name="connsiteY11" fmla="*/ 73034 h 135326"/>
                      <a:gd name="connsiteX12" fmla="*/ 28108 w 42218"/>
                      <a:gd name="connsiteY12" fmla="*/ 64881 h 135326"/>
                      <a:gd name="connsiteX13" fmla="*/ 28200 w 42218"/>
                      <a:gd name="connsiteY13" fmla="*/ 57026 h 135326"/>
                      <a:gd name="connsiteX14" fmla="*/ 27925 w 42218"/>
                      <a:gd name="connsiteY14" fmla="*/ 49491 h 135326"/>
                      <a:gd name="connsiteX15" fmla="*/ 27148 w 42218"/>
                      <a:gd name="connsiteY15" fmla="*/ 35590 h 135326"/>
                      <a:gd name="connsiteX16" fmla="*/ 25821 w 42218"/>
                      <a:gd name="connsiteY16" fmla="*/ 23544 h 135326"/>
                      <a:gd name="connsiteX17" fmla="*/ 25204 w 42218"/>
                      <a:gd name="connsiteY17" fmla="*/ 18299 h 135326"/>
                      <a:gd name="connsiteX18" fmla="*/ 24403 w 42218"/>
                      <a:gd name="connsiteY18" fmla="*/ 13650 h 135326"/>
                      <a:gd name="connsiteX19" fmla="*/ 22986 w 42218"/>
                      <a:gd name="connsiteY19" fmla="*/ 6230 h 135326"/>
                      <a:gd name="connsiteX20" fmla="*/ 21271 w 42218"/>
                      <a:gd name="connsiteY20" fmla="*/ 1 h 135326"/>
                      <a:gd name="connsiteX21" fmla="*/ 21362 w 42218"/>
                      <a:gd name="connsiteY21" fmla="*/ 6482 h 135326"/>
                      <a:gd name="connsiteX22" fmla="*/ 22048 w 42218"/>
                      <a:gd name="connsiteY22" fmla="*/ 13948 h 135326"/>
                      <a:gd name="connsiteX23" fmla="*/ 22528 w 42218"/>
                      <a:gd name="connsiteY23" fmla="*/ 18597 h 135326"/>
                      <a:gd name="connsiteX24" fmla="*/ 22848 w 42218"/>
                      <a:gd name="connsiteY24" fmla="*/ 23841 h 135326"/>
                      <a:gd name="connsiteX25" fmla="*/ 23649 w 42218"/>
                      <a:gd name="connsiteY25" fmla="*/ 35842 h 135326"/>
                      <a:gd name="connsiteX26" fmla="*/ 24038 w 42218"/>
                      <a:gd name="connsiteY26" fmla="*/ 49606 h 135326"/>
                      <a:gd name="connsiteX27" fmla="*/ 24175 w 42218"/>
                      <a:gd name="connsiteY27" fmla="*/ 57049 h 135326"/>
                      <a:gd name="connsiteX28" fmla="*/ 23992 w 42218"/>
                      <a:gd name="connsiteY28" fmla="*/ 64812 h 135326"/>
                      <a:gd name="connsiteX29" fmla="*/ 23832 w 42218"/>
                      <a:gd name="connsiteY29" fmla="*/ 72851 h 135326"/>
                      <a:gd name="connsiteX30" fmla="*/ 23214 w 42218"/>
                      <a:gd name="connsiteY30" fmla="*/ 81118 h 135326"/>
                      <a:gd name="connsiteX31" fmla="*/ 21865 w 42218"/>
                      <a:gd name="connsiteY31" fmla="*/ 97447 h 135326"/>
                      <a:gd name="connsiteX32" fmla="*/ 21225 w 42218"/>
                      <a:gd name="connsiteY32" fmla="*/ 105211 h 135326"/>
                      <a:gd name="connsiteX33" fmla="*/ 20196 w 42218"/>
                      <a:gd name="connsiteY33" fmla="*/ 112471 h 135326"/>
                      <a:gd name="connsiteX34" fmla="*/ 18847 w 42218"/>
                      <a:gd name="connsiteY34" fmla="*/ 118906 h 135326"/>
                      <a:gd name="connsiteX35" fmla="*/ 17703 w 42218"/>
                      <a:gd name="connsiteY35" fmla="*/ 91584 h 135326"/>
                      <a:gd name="connsiteX36" fmla="*/ 16354 w 42218"/>
                      <a:gd name="connsiteY36" fmla="*/ 79836 h 135326"/>
                      <a:gd name="connsiteX37" fmla="*/ 14296 w 42218"/>
                      <a:gd name="connsiteY37" fmla="*/ 68935 h 135326"/>
                      <a:gd name="connsiteX38" fmla="*/ 8533 w 42218"/>
                      <a:gd name="connsiteY38" fmla="*/ 51048 h 135326"/>
                      <a:gd name="connsiteX39" fmla="*/ 5149 w 42218"/>
                      <a:gd name="connsiteY39" fmla="*/ 44613 h 135326"/>
                      <a:gd name="connsiteX40" fmla="*/ 2382 w 42218"/>
                      <a:gd name="connsiteY40" fmla="*/ 40079 h 135326"/>
                      <a:gd name="connsiteX41" fmla="*/ 164 w 42218"/>
                      <a:gd name="connsiteY41" fmla="*/ 36094 h 135326"/>
                      <a:gd name="connsiteX42" fmla="*/ 873 w 42218"/>
                      <a:gd name="connsiteY42" fmla="*/ 40766 h 135326"/>
                      <a:gd name="connsiteX43" fmla="*/ 3068 w 42218"/>
                      <a:gd name="connsiteY43" fmla="*/ 45758 h 135326"/>
                      <a:gd name="connsiteX44" fmla="*/ 5743 w 42218"/>
                      <a:gd name="connsiteY44" fmla="*/ 52171 h 135326"/>
                      <a:gd name="connsiteX45" fmla="*/ 10454 w 42218"/>
                      <a:gd name="connsiteY45" fmla="*/ 69736 h 135326"/>
                      <a:gd name="connsiteX46" fmla="*/ 12215 w 42218"/>
                      <a:gd name="connsiteY46" fmla="*/ 80363 h 135326"/>
                      <a:gd name="connsiteX47" fmla="*/ 13473 w 42218"/>
                      <a:gd name="connsiteY47" fmla="*/ 91951 h 135326"/>
                      <a:gd name="connsiteX48" fmla="*/ 15485 w 42218"/>
                      <a:gd name="connsiteY48" fmla="*/ 128822 h 135326"/>
                      <a:gd name="connsiteX49" fmla="*/ 17635 w 42218"/>
                      <a:gd name="connsiteY49" fmla="*/ 117853 h 135326"/>
                      <a:gd name="connsiteX50" fmla="*/ 18069 w 42218"/>
                      <a:gd name="connsiteY50" fmla="*/ 135326 h 135326"/>
                      <a:gd name="connsiteX51" fmla="*/ 21065 w 42218"/>
                      <a:gd name="connsiteY51" fmla="*/ 129189 h 135326"/>
                      <a:gd name="connsiteX52" fmla="*/ 36821 w 42218"/>
                      <a:gd name="connsiteY52" fmla="*/ 89042 h 135326"/>
                      <a:gd name="connsiteX53" fmla="*/ 41623 w 42218"/>
                      <a:gd name="connsiteY53" fmla="*/ 65591 h 135326"/>
                      <a:gd name="connsiteX54" fmla="*/ 42149 w 42218"/>
                      <a:gd name="connsiteY54" fmla="*/ 60232 h 135326"/>
                      <a:gd name="connsiteX55" fmla="*/ 42195 w 42218"/>
                      <a:gd name="connsiteY55" fmla="*/ 55125 h 135326"/>
                      <a:gd name="connsiteX56" fmla="*/ 41806 w 42218"/>
                      <a:gd name="connsiteY56" fmla="*/ 46056 h 13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218" h="135326">
                        <a:moveTo>
                          <a:pt x="41783" y="46079"/>
                        </a:moveTo>
                        <a:cubicBezTo>
                          <a:pt x="40800" y="35132"/>
                          <a:pt x="40937" y="28467"/>
                          <a:pt x="40297" y="28376"/>
                        </a:cubicBezTo>
                        <a:cubicBezTo>
                          <a:pt x="39793" y="28261"/>
                          <a:pt x="38581" y="35178"/>
                          <a:pt x="38787" y="46193"/>
                        </a:cubicBezTo>
                        <a:cubicBezTo>
                          <a:pt x="38764" y="48919"/>
                          <a:pt x="38902" y="51942"/>
                          <a:pt x="38650" y="55079"/>
                        </a:cubicBezTo>
                        <a:cubicBezTo>
                          <a:pt x="38559" y="56659"/>
                          <a:pt x="38490" y="58285"/>
                          <a:pt x="38399" y="59957"/>
                        </a:cubicBezTo>
                        <a:cubicBezTo>
                          <a:pt x="38170" y="61629"/>
                          <a:pt x="37964" y="63369"/>
                          <a:pt x="37713" y="65133"/>
                        </a:cubicBezTo>
                        <a:cubicBezTo>
                          <a:pt x="36684" y="72209"/>
                          <a:pt x="35220" y="79950"/>
                          <a:pt x="32727" y="87828"/>
                        </a:cubicBezTo>
                        <a:cubicBezTo>
                          <a:pt x="29846" y="96875"/>
                          <a:pt x="26850" y="105348"/>
                          <a:pt x="24038" y="112883"/>
                        </a:cubicBezTo>
                        <a:cubicBezTo>
                          <a:pt x="24541" y="110547"/>
                          <a:pt x="24815" y="108119"/>
                          <a:pt x="25204" y="105646"/>
                        </a:cubicBezTo>
                        <a:cubicBezTo>
                          <a:pt x="25524" y="103081"/>
                          <a:pt x="25707" y="100470"/>
                          <a:pt x="25959" y="97814"/>
                        </a:cubicBezTo>
                        <a:cubicBezTo>
                          <a:pt x="26416" y="92500"/>
                          <a:pt x="26896" y="87004"/>
                          <a:pt x="27399" y="81370"/>
                        </a:cubicBezTo>
                        <a:cubicBezTo>
                          <a:pt x="27605" y="78553"/>
                          <a:pt x="27971" y="75782"/>
                          <a:pt x="27994" y="73034"/>
                        </a:cubicBezTo>
                        <a:cubicBezTo>
                          <a:pt x="28039" y="70286"/>
                          <a:pt x="28062" y="67560"/>
                          <a:pt x="28108" y="64881"/>
                        </a:cubicBezTo>
                        <a:cubicBezTo>
                          <a:pt x="28131" y="62202"/>
                          <a:pt x="28154" y="59591"/>
                          <a:pt x="28200" y="57026"/>
                        </a:cubicBezTo>
                        <a:cubicBezTo>
                          <a:pt x="28200" y="54461"/>
                          <a:pt x="27994" y="51942"/>
                          <a:pt x="27925" y="49491"/>
                        </a:cubicBezTo>
                        <a:cubicBezTo>
                          <a:pt x="27651" y="44590"/>
                          <a:pt x="27514" y="39941"/>
                          <a:pt x="27148" y="35590"/>
                        </a:cubicBezTo>
                        <a:cubicBezTo>
                          <a:pt x="26667" y="31261"/>
                          <a:pt x="26210" y="27231"/>
                          <a:pt x="25821" y="23544"/>
                        </a:cubicBezTo>
                        <a:cubicBezTo>
                          <a:pt x="25616" y="21711"/>
                          <a:pt x="25387" y="19948"/>
                          <a:pt x="25204" y="18299"/>
                        </a:cubicBezTo>
                        <a:cubicBezTo>
                          <a:pt x="24906" y="16650"/>
                          <a:pt x="24655" y="15116"/>
                          <a:pt x="24403" y="13650"/>
                        </a:cubicBezTo>
                        <a:cubicBezTo>
                          <a:pt x="23855" y="10764"/>
                          <a:pt x="23374" y="8268"/>
                          <a:pt x="22986" y="6230"/>
                        </a:cubicBezTo>
                        <a:cubicBezTo>
                          <a:pt x="22162" y="2176"/>
                          <a:pt x="21568" y="-45"/>
                          <a:pt x="21271" y="1"/>
                        </a:cubicBezTo>
                        <a:cubicBezTo>
                          <a:pt x="20973" y="46"/>
                          <a:pt x="21019" y="2360"/>
                          <a:pt x="21362" y="6482"/>
                        </a:cubicBezTo>
                        <a:cubicBezTo>
                          <a:pt x="21545" y="8543"/>
                          <a:pt x="21797" y="11039"/>
                          <a:pt x="22048" y="13948"/>
                        </a:cubicBezTo>
                        <a:cubicBezTo>
                          <a:pt x="22208" y="15391"/>
                          <a:pt x="22368" y="16948"/>
                          <a:pt x="22528" y="18597"/>
                        </a:cubicBezTo>
                        <a:cubicBezTo>
                          <a:pt x="22620" y="20246"/>
                          <a:pt x="22734" y="22009"/>
                          <a:pt x="22848" y="23841"/>
                        </a:cubicBezTo>
                        <a:cubicBezTo>
                          <a:pt x="23100" y="27506"/>
                          <a:pt x="23374" y="31513"/>
                          <a:pt x="23649" y="35842"/>
                        </a:cubicBezTo>
                        <a:cubicBezTo>
                          <a:pt x="23855" y="40147"/>
                          <a:pt x="23877" y="44773"/>
                          <a:pt x="24038" y="49606"/>
                        </a:cubicBezTo>
                        <a:cubicBezTo>
                          <a:pt x="24060" y="52033"/>
                          <a:pt x="24243" y="54506"/>
                          <a:pt x="24175" y="57049"/>
                        </a:cubicBezTo>
                        <a:cubicBezTo>
                          <a:pt x="24106" y="59591"/>
                          <a:pt x="24060" y="62179"/>
                          <a:pt x="23992" y="64812"/>
                        </a:cubicBezTo>
                        <a:cubicBezTo>
                          <a:pt x="23946" y="67446"/>
                          <a:pt x="23877" y="70126"/>
                          <a:pt x="23832" y="72851"/>
                        </a:cubicBezTo>
                        <a:cubicBezTo>
                          <a:pt x="23786" y="75576"/>
                          <a:pt x="23397" y="78324"/>
                          <a:pt x="23214" y="81118"/>
                        </a:cubicBezTo>
                        <a:cubicBezTo>
                          <a:pt x="22757" y="86706"/>
                          <a:pt x="22300" y="92180"/>
                          <a:pt x="21865" y="97447"/>
                        </a:cubicBezTo>
                        <a:cubicBezTo>
                          <a:pt x="21636" y="100081"/>
                          <a:pt x="21499" y="102692"/>
                          <a:pt x="21225" y="105211"/>
                        </a:cubicBezTo>
                        <a:cubicBezTo>
                          <a:pt x="20859" y="107684"/>
                          <a:pt x="20653" y="110112"/>
                          <a:pt x="20196" y="112471"/>
                        </a:cubicBezTo>
                        <a:cubicBezTo>
                          <a:pt x="19784" y="114669"/>
                          <a:pt x="19327" y="116822"/>
                          <a:pt x="18847" y="118906"/>
                        </a:cubicBezTo>
                        <a:cubicBezTo>
                          <a:pt x="18824" y="110753"/>
                          <a:pt x="18526" y="101455"/>
                          <a:pt x="17703" y="91584"/>
                        </a:cubicBezTo>
                        <a:cubicBezTo>
                          <a:pt x="17246" y="87554"/>
                          <a:pt x="16789" y="83637"/>
                          <a:pt x="16354" y="79836"/>
                        </a:cubicBezTo>
                        <a:cubicBezTo>
                          <a:pt x="15760" y="76057"/>
                          <a:pt x="14959" y="72416"/>
                          <a:pt x="14296" y="68935"/>
                        </a:cubicBezTo>
                        <a:cubicBezTo>
                          <a:pt x="12832" y="62018"/>
                          <a:pt x="10729" y="55949"/>
                          <a:pt x="8533" y="51048"/>
                        </a:cubicBezTo>
                        <a:cubicBezTo>
                          <a:pt x="7619" y="48552"/>
                          <a:pt x="6247" y="46354"/>
                          <a:pt x="5149" y="44613"/>
                        </a:cubicBezTo>
                        <a:cubicBezTo>
                          <a:pt x="4028" y="42827"/>
                          <a:pt x="3068" y="41338"/>
                          <a:pt x="2382" y="40079"/>
                        </a:cubicBezTo>
                        <a:cubicBezTo>
                          <a:pt x="941" y="37582"/>
                          <a:pt x="507" y="36048"/>
                          <a:pt x="164" y="36094"/>
                        </a:cubicBezTo>
                        <a:cubicBezTo>
                          <a:pt x="-88" y="36094"/>
                          <a:pt x="-179" y="37880"/>
                          <a:pt x="873" y="40766"/>
                        </a:cubicBezTo>
                        <a:cubicBezTo>
                          <a:pt x="1376" y="42208"/>
                          <a:pt x="2153" y="43880"/>
                          <a:pt x="3068" y="45758"/>
                        </a:cubicBezTo>
                        <a:cubicBezTo>
                          <a:pt x="3983" y="47682"/>
                          <a:pt x="5012" y="49651"/>
                          <a:pt x="5743" y="52171"/>
                        </a:cubicBezTo>
                        <a:cubicBezTo>
                          <a:pt x="7504" y="57026"/>
                          <a:pt x="9265" y="62957"/>
                          <a:pt x="10454" y="69736"/>
                        </a:cubicBezTo>
                        <a:cubicBezTo>
                          <a:pt x="10980" y="73126"/>
                          <a:pt x="11689" y="76675"/>
                          <a:pt x="12215" y="80363"/>
                        </a:cubicBezTo>
                        <a:cubicBezTo>
                          <a:pt x="12627" y="84095"/>
                          <a:pt x="13038" y="87966"/>
                          <a:pt x="13473" y="91951"/>
                        </a:cubicBezTo>
                        <a:cubicBezTo>
                          <a:pt x="14639" y="105921"/>
                          <a:pt x="15096" y="118746"/>
                          <a:pt x="15485" y="128822"/>
                        </a:cubicBezTo>
                        <a:lnTo>
                          <a:pt x="17635" y="117853"/>
                        </a:lnTo>
                        <a:cubicBezTo>
                          <a:pt x="17635" y="117853"/>
                          <a:pt x="17818" y="124265"/>
                          <a:pt x="18069" y="135326"/>
                        </a:cubicBezTo>
                        <a:cubicBezTo>
                          <a:pt x="19098" y="133265"/>
                          <a:pt x="20447" y="130494"/>
                          <a:pt x="21065" y="129189"/>
                        </a:cubicBezTo>
                        <a:cubicBezTo>
                          <a:pt x="25753" y="119227"/>
                          <a:pt x="31698" y="105188"/>
                          <a:pt x="36821" y="89042"/>
                        </a:cubicBezTo>
                        <a:cubicBezTo>
                          <a:pt x="39382" y="80912"/>
                          <a:pt x="40777" y="72897"/>
                          <a:pt x="41623" y="65591"/>
                        </a:cubicBezTo>
                        <a:cubicBezTo>
                          <a:pt x="41806" y="63759"/>
                          <a:pt x="41966" y="61973"/>
                          <a:pt x="42149" y="60232"/>
                        </a:cubicBezTo>
                        <a:cubicBezTo>
                          <a:pt x="42149" y="58469"/>
                          <a:pt x="42195" y="56774"/>
                          <a:pt x="42195" y="55125"/>
                        </a:cubicBezTo>
                        <a:cubicBezTo>
                          <a:pt x="42309" y="51804"/>
                          <a:pt x="41989" y="48827"/>
                          <a:pt x="41806" y="46056"/>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54" name="Freeform: Shape 2412">
                    <a:extLst>
                      <a:ext uri="{FF2B5EF4-FFF2-40B4-BE49-F238E27FC236}">
                        <a16:creationId xmlns:a16="http://schemas.microsoft.com/office/drawing/2014/main" id="{190FE2DD-5E18-E173-68BF-0B8AB323AD35}"/>
                      </a:ext>
                    </a:extLst>
                  </p:cNvPr>
                  <p:cNvSpPr/>
                  <p:nvPr/>
                </p:nvSpPr>
                <p:spPr>
                  <a:xfrm>
                    <a:off x="2874388" y="1910356"/>
                    <a:ext cx="56607" cy="74715"/>
                  </a:xfrm>
                  <a:custGeom>
                    <a:avLst/>
                    <a:gdLst>
                      <a:gd name="connsiteX0" fmla="*/ 55532 w 56607"/>
                      <a:gd name="connsiteY0" fmla="*/ 62028 h 74715"/>
                      <a:gd name="connsiteX1" fmla="*/ 51759 w 56607"/>
                      <a:gd name="connsiteY1" fmla="*/ 51126 h 74715"/>
                      <a:gd name="connsiteX2" fmla="*/ 47895 w 56607"/>
                      <a:gd name="connsiteY2" fmla="*/ 40225 h 74715"/>
                      <a:gd name="connsiteX3" fmla="*/ 43664 w 56607"/>
                      <a:gd name="connsiteY3" fmla="*/ 30080 h 74715"/>
                      <a:gd name="connsiteX4" fmla="*/ 34677 w 56607"/>
                      <a:gd name="connsiteY4" fmla="*/ 14003 h 74715"/>
                      <a:gd name="connsiteX5" fmla="*/ 25233 w 56607"/>
                      <a:gd name="connsiteY5" fmla="*/ 10 h 74715"/>
                      <a:gd name="connsiteX6" fmla="*/ 32070 w 56607"/>
                      <a:gd name="connsiteY6" fmla="*/ 15492 h 74715"/>
                      <a:gd name="connsiteX7" fmla="*/ 40120 w 56607"/>
                      <a:gd name="connsiteY7" fmla="*/ 31729 h 74715"/>
                      <a:gd name="connsiteX8" fmla="*/ 43961 w 56607"/>
                      <a:gd name="connsiteY8" fmla="*/ 41576 h 74715"/>
                      <a:gd name="connsiteX9" fmla="*/ 47757 w 56607"/>
                      <a:gd name="connsiteY9" fmla="*/ 52523 h 74715"/>
                      <a:gd name="connsiteX10" fmla="*/ 49129 w 56607"/>
                      <a:gd name="connsiteY10" fmla="*/ 56417 h 74715"/>
                      <a:gd name="connsiteX11" fmla="*/ 46477 w 56607"/>
                      <a:gd name="connsiteY11" fmla="*/ 52249 h 74715"/>
                      <a:gd name="connsiteX12" fmla="*/ 22008 w 56607"/>
                      <a:gd name="connsiteY12" fmla="*/ 24675 h 74715"/>
                      <a:gd name="connsiteX13" fmla="*/ 8768 w 56607"/>
                      <a:gd name="connsiteY13" fmla="*/ 17003 h 74715"/>
                      <a:gd name="connsiteX14" fmla="*/ 20042 w 56607"/>
                      <a:gd name="connsiteY14" fmla="*/ 26942 h 74715"/>
                      <a:gd name="connsiteX15" fmla="*/ 42955 w 56607"/>
                      <a:gd name="connsiteY15" fmla="*/ 54607 h 74715"/>
                      <a:gd name="connsiteX16" fmla="*/ 45265 w 56607"/>
                      <a:gd name="connsiteY16" fmla="*/ 58134 h 74715"/>
                      <a:gd name="connsiteX17" fmla="*/ 43458 w 56607"/>
                      <a:gd name="connsiteY17" fmla="*/ 56806 h 74715"/>
                      <a:gd name="connsiteX18" fmla="*/ 13433 w 56607"/>
                      <a:gd name="connsiteY18" fmla="*/ 40775 h 74715"/>
                      <a:gd name="connsiteX19" fmla="*/ 9 w 56607"/>
                      <a:gd name="connsiteY19" fmla="*/ 36584 h 74715"/>
                      <a:gd name="connsiteX20" fmla="*/ 12198 w 56607"/>
                      <a:gd name="connsiteY20" fmla="*/ 43523 h 74715"/>
                      <a:gd name="connsiteX21" fmla="*/ 40943 w 56607"/>
                      <a:gd name="connsiteY21" fmla="*/ 60241 h 74715"/>
                      <a:gd name="connsiteX22" fmla="*/ 48283 w 56607"/>
                      <a:gd name="connsiteY22" fmla="*/ 66081 h 74715"/>
                      <a:gd name="connsiteX23" fmla="*/ 52926 w 56607"/>
                      <a:gd name="connsiteY23" fmla="*/ 70616 h 74715"/>
                      <a:gd name="connsiteX24" fmla="*/ 55281 w 56607"/>
                      <a:gd name="connsiteY24" fmla="*/ 74715 h 74715"/>
                      <a:gd name="connsiteX25" fmla="*/ 55281 w 56607"/>
                      <a:gd name="connsiteY25" fmla="*/ 72036 h 74715"/>
                      <a:gd name="connsiteX26" fmla="*/ 56607 w 56607"/>
                      <a:gd name="connsiteY26" fmla="*/ 65280 h 74715"/>
                      <a:gd name="connsiteX27" fmla="*/ 55532 w 56607"/>
                      <a:gd name="connsiteY27" fmla="*/ 61982 h 7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607" h="74715">
                        <a:moveTo>
                          <a:pt x="55532" y="62028"/>
                        </a:moveTo>
                        <a:cubicBezTo>
                          <a:pt x="54320" y="58501"/>
                          <a:pt x="53063" y="54859"/>
                          <a:pt x="51759" y="51126"/>
                        </a:cubicBezTo>
                        <a:cubicBezTo>
                          <a:pt x="50433" y="47393"/>
                          <a:pt x="49129" y="43752"/>
                          <a:pt x="47895" y="40225"/>
                        </a:cubicBezTo>
                        <a:cubicBezTo>
                          <a:pt x="46660" y="36584"/>
                          <a:pt x="45150" y="33240"/>
                          <a:pt x="43664" y="30080"/>
                        </a:cubicBezTo>
                        <a:cubicBezTo>
                          <a:pt x="40623" y="23805"/>
                          <a:pt x="37375" y="18469"/>
                          <a:pt x="34677" y="14003"/>
                        </a:cubicBezTo>
                        <a:cubicBezTo>
                          <a:pt x="29166" y="5163"/>
                          <a:pt x="25759" y="-265"/>
                          <a:pt x="25233" y="10"/>
                        </a:cubicBezTo>
                        <a:cubicBezTo>
                          <a:pt x="24707" y="262"/>
                          <a:pt x="27222" y="6285"/>
                          <a:pt x="32070" y="15492"/>
                        </a:cubicBezTo>
                        <a:cubicBezTo>
                          <a:pt x="34426" y="20118"/>
                          <a:pt x="37353" y="25545"/>
                          <a:pt x="40120" y="31729"/>
                        </a:cubicBezTo>
                        <a:cubicBezTo>
                          <a:pt x="41446" y="34843"/>
                          <a:pt x="42818" y="38095"/>
                          <a:pt x="43961" y="41576"/>
                        </a:cubicBezTo>
                        <a:cubicBezTo>
                          <a:pt x="45196" y="45126"/>
                          <a:pt x="46454" y="48767"/>
                          <a:pt x="47757" y="52523"/>
                        </a:cubicBezTo>
                        <a:cubicBezTo>
                          <a:pt x="48215" y="53852"/>
                          <a:pt x="48672" y="55134"/>
                          <a:pt x="49129" y="56417"/>
                        </a:cubicBezTo>
                        <a:cubicBezTo>
                          <a:pt x="48260" y="55043"/>
                          <a:pt x="47369" y="53669"/>
                          <a:pt x="46477" y="52249"/>
                        </a:cubicBezTo>
                        <a:cubicBezTo>
                          <a:pt x="38565" y="40179"/>
                          <a:pt x="29463" y="30561"/>
                          <a:pt x="22008" y="24675"/>
                        </a:cubicBezTo>
                        <a:cubicBezTo>
                          <a:pt x="14553" y="18721"/>
                          <a:pt x="8951" y="16568"/>
                          <a:pt x="8768" y="17003"/>
                        </a:cubicBezTo>
                        <a:cubicBezTo>
                          <a:pt x="8425" y="17621"/>
                          <a:pt x="13364" y="20621"/>
                          <a:pt x="20042" y="26942"/>
                        </a:cubicBezTo>
                        <a:cubicBezTo>
                          <a:pt x="26765" y="33217"/>
                          <a:pt x="35226" y="42836"/>
                          <a:pt x="42955" y="54607"/>
                        </a:cubicBezTo>
                        <a:cubicBezTo>
                          <a:pt x="43756" y="55798"/>
                          <a:pt x="44510" y="56966"/>
                          <a:pt x="45265" y="58134"/>
                        </a:cubicBezTo>
                        <a:cubicBezTo>
                          <a:pt x="44670" y="57676"/>
                          <a:pt x="44076" y="57241"/>
                          <a:pt x="43458" y="56806"/>
                        </a:cubicBezTo>
                        <a:cubicBezTo>
                          <a:pt x="32459" y="49111"/>
                          <a:pt x="21528" y="43889"/>
                          <a:pt x="13433" y="40775"/>
                        </a:cubicBezTo>
                        <a:cubicBezTo>
                          <a:pt x="5383" y="37569"/>
                          <a:pt x="238" y="36057"/>
                          <a:pt x="9" y="36584"/>
                        </a:cubicBezTo>
                        <a:cubicBezTo>
                          <a:pt x="-242" y="37156"/>
                          <a:pt x="4515" y="39653"/>
                          <a:pt x="12198" y="43523"/>
                        </a:cubicBezTo>
                        <a:cubicBezTo>
                          <a:pt x="19905" y="47302"/>
                          <a:pt x="30378" y="52844"/>
                          <a:pt x="40943" y="60241"/>
                        </a:cubicBezTo>
                        <a:cubicBezTo>
                          <a:pt x="43618" y="62050"/>
                          <a:pt x="45928" y="64180"/>
                          <a:pt x="48283" y="66081"/>
                        </a:cubicBezTo>
                        <a:cubicBezTo>
                          <a:pt x="49861" y="67639"/>
                          <a:pt x="51462" y="69104"/>
                          <a:pt x="52926" y="70616"/>
                        </a:cubicBezTo>
                        <a:cubicBezTo>
                          <a:pt x="53749" y="72013"/>
                          <a:pt x="54526" y="73387"/>
                          <a:pt x="55281" y="74715"/>
                        </a:cubicBezTo>
                        <a:lnTo>
                          <a:pt x="55281" y="72036"/>
                        </a:lnTo>
                        <a:lnTo>
                          <a:pt x="56607" y="65280"/>
                        </a:lnTo>
                        <a:cubicBezTo>
                          <a:pt x="56264" y="64180"/>
                          <a:pt x="55898" y="63081"/>
                          <a:pt x="55532" y="61982"/>
                        </a:cubicBezTo>
                        <a:close/>
                      </a:path>
                    </a:pathLst>
                  </a:custGeom>
                  <a:solidFill>
                    <a:srgbClr val="373A36">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grpSp>
        <p:nvGrpSpPr>
          <p:cNvPr id="3" name="Group 2">
            <a:extLst>
              <a:ext uri="{FF2B5EF4-FFF2-40B4-BE49-F238E27FC236}">
                <a16:creationId xmlns:a16="http://schemas.microsoft.com/office/drawing/2014/main" id="{480999F8-0CE0-0875-0670-7C438902FA3E}"/>
              </a:ext>
            </a:extLst>
          </p:cNvPr>
          <p:cNvGrpSpPr/>
          <p:nvPr/>
        </p:nvGrpSpPr>
        <p:grpSpPr>
          <a:xfrm>
            <a:off x="2983531" y="3350142"/>
            <a:ext cx="2449836" cy="979575"/>
            <a:chOff x="257584" y="3589977"/>
            <a:chExt cx="2449836" cy="979575"/>
          </a:xfrm>
        </p:grpSpPr>
        <p:sp>
          <p:nvSpPr>
            <p:cNvPr id="4" name="TextBox 3">
              <a:extLst>
                <a:ext uri="{FF2B5EF4-FFF2-40B4-BE49-F238E27FC236}">
                  <a16:creationId xmlns:a16="http://schemas.microsoft.com/office/drawing/2014/main" id="{7603F751-9AEB-8A99-D614-D2F2AE2BE4A2}"/>
                </a:ext>
              </a:extLst>
            </p:cNvPr>
            <p:cNvSpPr txBox="1"/>
            <p:nvPr/>
          </p:nvSpPr>
          <p:spPr>
            <a:xfrm>
              <a:off x="257584" y="3881176"/>
              <a:ext cx="1310984"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COPD</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73A36"/>
                  </a:solidFill>
                  <a:effectLst/>
                  <a:uLnTx/>
                  <a:uFillTx/>
                  <a:latin typeface="Arial" panose="020B0604020202020204"/>
                  <a:ea typeface="+mn-ea"/>
                  <a:cs typeface="+mn-cs"/>
                </a:rPr>
                <a:t>EXACERBATION(S)</a:t>
              </a:r>
            </a:p>
          </p:txBody>
        </p:sp>
        <p:grpSp>
          <p:nvGrpSpPr>
            <p:cNvPr id="5" name="Group 4">
              <a:extLst>
                <a:ext uri="{FF2B5EF4-FFF2-40B4-BE49-F238E27FC236}">
                  <a16:creationId xmlns:a16="http://schemas.microsoft.com/office/drawing/2014/main" id="{F85803E6-0183-69BE-65DA-0A6546973C50}"/>
                </a:ext>
              </a:extLst>
            </p:cNvPr>
            <p:cNvGrpSpPr/>
            <p:nvPr/>
          </p:nvGrpSpPr>
          <p:grpSpPr>
            <a:xfrm>
              <a:off x="1770975" y="3589977"/>
              <a:ext cx="936445" cy="979575"/>
              <a:chOff x="734040" y="3165335"/>
              <a:chExt cx="1148435" cy="1198589"/>
            </a:xfrm>
          </p:grpSpPr>
          <p:sp>
            <p:nvSpPr>
              <p:cNvPr id="6" name="Freeform: Shape 11">
                <a:extLst>
                  <a:ext uri="{FF2B5EF4-FFF2-40B4-BE49-F238E27FC236}">
                    <a16:creationId xmlns:a16="http://schemas.microsoft.com/office/drawing/2014/main" id="{FBB4354A-D538-F023-35BA-F09B13FD75FE}"/>
                  </a:ext>
                </a:extLst>
              </p:cNvPr>
              <p:cNvSpPr/>
              <p:nvPr/>
            </p:nvSpPr>
            <p:spPr>
              <a:xfrm rot="16996980">
                <a:off x="896893" y="3277975"/>
                <a:ext cx="872816" cy="874108"/>
              </a:xfrm>
              <a:custGeom>
                <a:avLst/>
                <a:gdLst>
                  <a:gd name="connsiteX0" fmla="*/ 872816 w 872816"/>
                  <a:gd name="connsiteY0" fmla="*/ 437055 h 874108"/>
                  <a:gd name="connsiteX1" fmla="*/ 436408 w 872816"/>
                  <a:gd name="connsiteY1" fmla="*/ 874109 h 874108"/>
                  <a:gd name="connsiteX2" fmla="*/ 0 w 872816"/>
                  <a:gd name="connsiteY2" fmla="*/ 437055 h 874108"/>
                  <a:gd name="connsiteX3" fmla="*/ 436408 w 872816"/>
                  <a:gd name="connsiteY3" fmla="*/ 0 h 874108"/>
                  <a:gd name="connsiteX4" fmla="*/ 872816 w 872816"/>
                  <a:gd name="connsiteY4" fmla="*/ 437055 h 874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816" h="874108">
                    <a:moveTo>
                      <a:pt x="872816" y="437055"/>
                    </a:moveTo>
                    <a:cubicBezTo>
                      <a:pt x="872816" y="678433"/>
                      <a:pt x="677430" y="874109"/>
                      <a:pt x="436408" y="874109"/>
                    </a:cubicBezTo>
                    <a:cubicBezTo>
                      <a:pt x="195387" y="874109"/>
                      <a:pt x="0" y="678433"/>
                      <a:pt x="0" y="437055"/>
                    </a:cubicBezTo>
                    <a:cubicBezTo>
                      <a:pt x="0" y="195676"/>
                      <a:pt x="195387" y="0"/>
                      <a:pt x="436408" y="0"/>
                    </a:cubicBezTo>
                    <a:cubicBezTo>
                      <a:pt x="677430" y="0"/>
                      <a:pt x="872816" y="195676"/>
                      <a:pt x="872816" y="437055"/>
                    </a:cubicBezTo>
                    <a:close/>
                  </a:path>
                </a:pathLst>
              </a:custGeom>
              <a:solidFill>
                <a:srgbClr val="003865">
                  <a:alpha val="2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7" name="Freeform: Shape 12">
                <a:extLst>
                  <a:ext uri="{FF2B5EF4-FFF2-40B4-BE49-F238E27FC236}">
                    <a16:creationId xmlns:a16="http://schemas.microsoft.com/office/drawing/2014/main" id="{60D61AB3-F3EA-3532-8C32-C42EFA59B33A}"/>
                  </a:ext>
                </a:extLst>
              </p:cNvPr>
              <p:cNvSpPr/>
              <p:nvPr/>
            </p:nvSpPr>
            <p:spPr>
              <a:xfrm>
                <a:off x="783657" y="3165375"/>
                <a:ext cx="1098818" cy="1100445"/>
              </a:xfrm>
              <a:custGeom>
                <a:avLst/>
                <a:gdLst>
                  <a:gd name="connsiteX0" fmla="*/ 549398 w 1098818"/>
                  <a:gd name="connsiteY0" fmla="*/ 1100446 h 1100445"/>
                  <a:gd name="connsiteX1" fmla="*/ 0 w 1098818"/>
                  <a:gd name="connsiteY1" fmla="*/ 550211 h 1100445"/>
                  <a:gd name="connsiteX2" fmla="*/ 549398 w 1098818"/>
                  <a:gd name="connsiteY2" fmla="*/ 0 h 1100445"/>
                  <a:gd name="connsiteX3" fmla="*/ 1098818 w 1098818"/>
                  <a:gd name="connsiteY3" fmla="*/ 550211 h 1100445"/>
                  <a:gd name="connsiteX4" fmla="*/ 549398 w 1098818"/>
                  <a:gd name="connsiteY4" fmla="*/ 1100446 h 110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818" h="1100445">
                    <a:moveTo>
                      <a:pt x="549398" y="1100446"/>
                    </a:moveTo>
                    <a:cubicBezTo>
                      <a:pt x="246469" y="1100446"/>
                      <a:pt x="0" y="853612"/>
                      <a:pt x="0" y="550211"/>
                    </a:cubicBezTo>
                    <a:cubicBezTo>
                      <a:pt x="0" y="246811"/>
                      <a:pt x="246469" y="0"/>
                      <a:pt x="549398" y="0"/>
                    </a:cubicBezTo>
                    <a:cubicBezTo>
                      <a:pt x="852327" y="0"/>
                      <a:pt x="1098818" y="246833"/>
                      <a:pt x="1098818" y="550211"/>
                    </a:cubicBezTo>
                    <a:cubicBezTo>
                      <a:pt x="1098818" y="853589"/>
                      <a:pt x="852350" y="1100446"/>
                      <a:pt x="549398" y="1100446"/>
                    </a:cubicBezTo>
                    <a:close/>
                  </a:path>
                </a:pathLst>
              </a:custGeom>
              <a:noFill/>
              <a:ln w="19050" cap="flat">
                <a:solidFill>
                  <a:srgbClr val="00386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8" name="Freeform: Shape 23">
                <a:extLst>
                  <a:ext uri="{FF2B5EF4-FFF2-40B4-BE49-F238E27FC236}">
                    <a16:creationId xmlns:a16="http://schemas.microsoft.com/office/drawing/2014/main" id="{DC07F1FE-F00C-F7C6-F931-DB6EB7B87592}"/>
                  </a:ext>
                </a:extLst>
              </p:cNvPr>
              <p:cNvSpPr/>
              <p:nvPr/>
            </p:nvSpPr>
            <p:spPr>
              <a:xfrm rot="16833421">
                <a:off x="734294" y="3165081"/>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7"/>
                      <a:pt x="76623" y="0"/>
                      <a:pt x="171142" y="0"/>
                    </a:cubicBezTo>
                    <a:cubicBezTo>
                      <a:pt x="265662" y="0"/>
                      <a:pt x="342285" y="76737"/>
                      <a:pt x="342285" y="171396"/>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9" name="Graphic 3">
                <a:extLst>
                  <a:ext uri="{FF2B5EF4-FFF2-40B4-BE49-F238E27FC236}">
                    <a16:creationId xmlns:a16="http://schemas.microsoft.com/office/drawing/2014/main" id="{473CD8CD-0948-7C4E-9036-12E946D94E22}"/>
                  </a:ext>
                </a:extLst>
              </p:cNvPr>
              <p:cNvGrpSpPr/>
              <p:nvPr/>
            </p:nvGrpSpPr>
            <p:grpSpPr>
              <a:xfrm>
                <a:off x="796838" y="3220161"/>
                <a:ext cx="217226" cy="189001"/>
                <a:chOff x="1285578" y="3220161"/>
                <a:chExt cx="217226" cy="189001"/>
              </a:xfrm>
            </p:grpSpPr>
            <p:sp>
              <p:nvSpPr>
                <p:cNvPr id="1508" name="Freeform: Shape 25">
                  <a:extLst>
                    <a:ext uri="{FF2B5EF4-FFF2-40B4-BE49-F238E27FC236}">
                      <a16:creationId xmlns:a16="http://schemas.microsoft.com/office/drawing/2014/main" id="{475E3282-DA31-93A8-7DD2-8BA2487A3B01}"/>
                    </a:ext>
                  </a:extLst>
                </p:cNvPr>
                <p:cNvSpPr/>
                <p:nvPr/>
              </p:nvSpPr>
              <p:spPr>
                <a:xfrm>
                  <a:off x="1285578" y="3220161"/>
                  <a:ext cx="217226" cy="189001"/>
                </a:xfrm>
                <a:custGeom>
                  <a:avLst/>
                  <a:gdLst>
                    <a:gd name="connsiteX0" fmla="*/ 100106 w 217226"/>
                    <a:gd name="connsiteY0" fmla="*/ 4895 h 189001"/>
                    <a:gd name="connsiteX1" fmla="*/ 1363 w 217226"/>
                    <a:gd name="connsiteY1" fmla="*/ 174161 h 189001"/>
                    <a:gd name="connsiteX2" fmla="*/ 9870 w 217226"/>
                    <a:gd name="connsiteY2" fmla="*/ 189001 h 189001"/>
                    <a:gd name="connsiteX3" fmla="*/ 207356 w 217226"/>
                    <a:gd name="connsiteY3" fmla="*/ 189001 h 189001"/>
                    <a:gd name="connsiteX4" fmla="*/ 215863 w 217226"/>
                    <a:gd name="connsiteY4" fmla="*/ 174161 h 189001"/>
                    <a:gd name="connsiteX5" fmla="*/ 117120 w 217226"/>
                    <a:gd name="connsiteY5" fmla="*/ 4895 h 189001"/>
                    <a:gd name="connsiteX6" fmla="*/ 100106 w 217226"/>
                    <a:gd name="connsiteY6" fmla="*/ 4895 h 18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226" h="189001">
                      <a:moveTo>
                        <a:pt x="100106" y="4895"/>
                      </a:moveTo>
                      <a:lnTo>
                        <a:pt x="1363" y="174161"/>
                      </a:lnTo>
                      <a:cubicBezTo>
                        <a:pt x="-2479" y="180734"/>
                        <a:pt x="2255" y="189001"/>
                        <a:pt x="9870" y="189001"/>
                      </a:cubicBezTo>
                      <a:lnTo>
                        <a:pt x="207356" y="189001"/>
                      </a:lnTo>
                      <a:cubicBezTo>
                        <a:pt x="214971" y="189001"/>
                        <a:pt x="219705" y="180734"/>
                        <a:pt x="215863" y="174161"/>
                      </a:cubicBezTo>
                      <a:lnTo>
                        <a:pt x="117120" y="4895"/>
                      </a:lnTo>
                      <a:cubicBezTo>
                        <a:pt x="113324" y="-1632"/>
                        <a:pt x="103902" y="-1632"/>
                        <a:pt x="100106" y="4895"/>
                      </a:cubicBezTo>
                      <a:close/>
                    </a:path>
                  </a:pathLst>
                </a:custGeom>
                <a:solidFill>
                  <a:srgbClr val="FFFFF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509" name="Graphic 3">
                  <a:extLst>
                    <a:ext uri="{FF2B5EF4-FFF2-40B4-BE49-F238E27FC236}">
                      <a16:creationId xmlns:a16="http://schemas.microsoft.com/office/drawing/2014/main" id="{C364740B-521B-E71B-A062-BFA644D8E745}"/>
                    </a:ext>
                  </a:extLst>
                </p:cNvPr>
                <p:cNvGrpSpPr/>
                <p:nvPr/>
              </p:nvGrpSpPr>
              <p:grpSpPr>
                <a:xfrm>
                  <a:off x="1380365" y="3282479"/>
                  <a:ext cx="27641" cy="96109"/>
                  <a:chOff x="1380365" y="3282479"/>
                  <a:chExt cx="27641" cy="96109"/>
                </a:xfrm>
                <a:solidFill>
                  <a:srgbClr val="F0AB00"/>
                </a:solidFill>
              </p:grpSpPr>
              <p:sp>
                <p:nvSpPr>
                  <p:cNvPr id="1510" name="Freeform: Shape 27">
                    <a:extLst>
                      <a:ext uri="{FF2B5EF4-FFF2-40B4-BE49-F238E27FC236}">
                        <a16:creationId xmlns:a16="http://schemas.microsoft.com/office/drawing/2014/main" id="{9AF21C42-0B38-2CCE-AC3A-2FF548ECBD16}"/>
                      </a:ext>
                    </a:extLst>
                  </p:cNvPr>
                  <p:cNvSpPr/>
                  <p:nvPr/>
                </p:nvSpPr>
                <p:spPr>
                  <a:xfrm>
                    <a:off x="1383100" y="3356374"/>
                    <a:ext cx="22181" cy="22214"/>
                  </a:xfrm>
                  <a:custGeom>
                    <a:avLst/>
                    <a:gdLst>
                      <a:gd name="connsiteX0" fmla="*/ 22182 w 22181"/>
                      <a:gd name="connsiteY0" fmla="*/ 11107 h 22214"/>
                      <a:gd name="connsiteX1" fmla="*/ 11091 w 22181"/>
                      <a:gd name="connsiteY1" fmla="*/ 22215 h 22214"/>
                      <a:gd name="connsiteX2" fmla="*/ 0 w 22181"/>
                      <a:gd name="connsiteY2" fmla="*/ 11107 h 22214"/>
                      <a:gd name="connsiteX3" fmla="*/ 11091 w 22181"/>
                      <a:gd name="connsiteY3" fmla="*/ 0 h 22214"/>
                      <a:gd name="connsiteX4" fmla="*/ 22182 w 22181"/>
                      <a:gd name="connsiteY4" fmla="*/ 11107 h 2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1" h="22214">
                        <a:moveTo>
                          <a:pt x="22182" y="11107"/>
                        </a:moveTo>
                        <a:cubicBezTo>
                          <a:pt x="22182" y="17242"/>
                          <a:pt x="17216" y="22215"/>
                          <a:pt x="11091" y="22215"/>
                        </a:cubicBezTo>
                        <a:cubicBezTo>
                          <a:pt x="4966" y="22215"/>
                          <a:pt x="0" y="17242"/>
                          <a:pt x="0" y="11107"/>
                        </a:cubicBezTo>
                        <a:cubicBezTo>
                          <a:pt x="0" y="4973"/>
                          <a:pt x="4966" y="0"/>
                          <a:pt x="11091" y="0"/>
                        </a:cubicBezTo>
                        <a:cubicBezTo>
                          <a:pt x="17216" y="0"/>
                          <a:pt x="22182" y="4973"/>
                          <a:pt x="22182" y="11107"/>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11" name="Freeform: Shape 28">
                    <a:extLst>
                      <a:ext uri="{FF2B5EF4-FFF2-40B4-BE49-F238E27FC236}">
                        <a16:creationId xmlns:a16="http://schemas.microsoft.com/office/drawing/2014/main" id="{DE989786-516C-CF25-3AD1-68BA061851FF}"/>
                      </a:ext>
                    </a:extLst>
                  </p:cNvPr>
                  <p:cNvSpPr/>
                  <p:nvPr/>
                </p:nvSpPr>
                <p:spPr>
                  <a:xfrm>
                    <a:off x="1380365" y="3282479"/>
                    <a:ext cx="27641" cy="68810"/>
                  </a:xfrm>
                  <a:custGeom>
                    <a:avLst/>
                    <a:gdLst>
                      <a:gd name="connsiteX0" fmla="*/ 27410 w 27641"/>
                      <a:gd name="connsiteY0" fmla="*/ 16411 h 68810"/>
                      <a:gd name="connsiteX1" fmla="*/ 17576 w 27641"/>
                      <a:gd name="connsiteY1" fmla="*/ 68811 h 68810"/>
                      <a:gd name="connsiteX2" fmla="*/ 13826 w 27641"/>
                      <a:gd name="connsiteY2" fmla="*/ 68398 h 68810"/>
                      <a:gd name="connsiteX3" fmla="*/ 10076 w 27641"/>
                      <a:gd name="connsiteY3" fmla="*/ 68811 h 68810"/>
                      <a:gd name="connsiteX4" fmla="*/ 243 w 27641"/>
                      <a:gd name="connsiteY4" fmla="*/ 16411 h 68810"/>
                      <a:gd name="connsiteX5" fmla="*/ 11265 w 27641"/>
                      <a:gd name="connsiteY5" fmla="*/ 243 h 68810"/>
                      <a:gd name="connsiteX6" fmla="*/ 27410 w 27641"/>
                      <a:gd name="connsiteY6" fmla="*/ 11281 h 68810"/>
                      <a:gd name="connsiteX7" fmla="*/ 27410 w 27641"/>
                      <a:gd name="connsiteY7" fmla="*/ 16389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41" h="68810">
                        <a:moveTo>
                          <a:pt x="27410" y="16411"/>
                        </a:moveTo>
                        <a:lnTo>
                          <a:pt x="17576" y="68811"/>
                        </a:lnTo>
                        <a:cubicBezTo>
                          <a:pt x="16364" y="68536"/>
                          <a:pt x="15130" y="68398"/>
                          <a:pt x="13826" y="68398"/>
                        </a:cubicBezTo>
                        <a:cubicBezTo>
                          <a:pt x="12523" y="68398"/>
                          <a:pt x="11288" y="68536"/>
                          <a:pt x="10076" y="68811"/>
                        </a:cubicBezTo>
                        <a:lnTo>
                          <a:pt x="243" y="16411"/>
                        </a:lnTo>
                        <a:cubicBezTo>
                          <a:pt x="-1175" y="8900"/>
                          <a:pt x="3764" y="1663"/>
                          <a:pt x="11265" y="243"/>
                        </a:cubicBezTo>
                        <a:cubicBezTo>
                          <a:pt x="18766" y="-1177"/>
                          <a:pt x="25992" y="3770"/>
                          <a:pt x="27410" y="11281"/>
                        </a:cubicBezTo>
                        <a:cubicBezTo>
                          <a:pt x="27730" y="12999"/>
                          <a:pt x="27707" y="14763"/>
                          <a:pt x="27410" y="16389"/>
                        </a:cubicBezTo>
                        <a:close/>
                      </a:path>
                    </a:pathLst>
                  </a:custGeom>
                  <a:solidFill>
                    <a:srgbClr val="F0AB0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0" name="Graphic 3">
                <a:extLst>
                  <a:ext uri="{FF2B5EF4-FFF2-40B4-BE49-F238E27FC236}">
                    <a16:creationId xmlns:a16="http://schemas.microsoft.com/office/drawing/2014/main" id="{4D35DCB4-F9F4-F78B-9CA5-0AA9428590ED}"/>
                  </a:ext>
                </a:extLst>
              </p:cNvPr>
              <p:cNvGrpSpPr/>
              <p:nvPr/>
            </p:nvGrpSpPr>
            <p:grpSpPr>
              <a:xfrm>
                <a:off x="734064" y="4021640"/>
                <a:ext cx="342791" cy="342284"/>
                <a:chOff x="1222804" y="4021640"/>
                <a:chExt cx="342791" cy="342284"/>
              </a:xfrm>
            </p:grpSpPr>
            <p:sp>
              <p:nvSpPr>
                <p:cNvPr id="1498" name="Freeform: Shape 30">
                  <a:extLst>
                    <a:ext uri="{FF2B5EF4-FFF2-40B4-BE49-F238E27FC236}">
                      <a16:creationId xmlns:a16="http://schemas.microsoft.com/office/drawing/2014/main" id="{52A138ED-2379-DBEC-642C-C61EB447C42A}"/>
                    </a:ext>
                  </a:extLst>
                </p:cNvPr>
                <p:cNvSpPr/>
                <p:nvPr/>
              </p:nvSpPr>
              <p:spPr>
                <a:xfrm rot="16833421">
                  <a:off x="1223058" y="4021386"/>
                  <a:ext cx="342284" cy="342791"/>
                </a:xfrm>
                <a:custGeom>
                  <a:avLst/>
                  <a:gdLst>
                    <a:gd name="connsiteX0" fmla="*/ 342285 w 342284"/>
                    <a:gd name="connsiteY0" fmla="*/ 171396 h 342791"/>
                    <a:gd name="connsiteX1" fmla="*/ 171142 w 342284"/>
                    <a:gd name="connsiteY1" fmla="*/ 342791 h 342791"/>
                    <a:gd name="connsiteX2" fmla="*/ 0 w 342284"/>
                    <a:gd name="connsiteY2" fmla="*/ 171396 h 342791"/>
                    <a:gd name="connsiteX3" fmla="*/ 171142 w 342284"/>
                    <a:gd name="connsiteY3" fmla="*/ 0 h 342791"/>
                    <a:gd name="connsiteX4" fmla="*/ 342285 w 342284"/>
                    <a:gd name="connsiteY4" fmla="*/ 171396 h 34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84" h="342791">
                      <a:moveTo>
                        <a:pt x="342285" y="171396"/>
                      </a:moveTo>
                      <a:cubicBezTo>
                        <a:pt x="342285" y="266055"/>
                        <a:pt x="265662" y="342791"/>
                        <a:pt x="171142" y="342791"/>
                      </a:cubicBezTo>
                      <a:cubicBezTo>
                        <a:pt x="76623" y="342791"/>
                        <a:pt x="0" y="266055"/>
                        <a:pt x="0" y="171396"/>
                      </a:cubicBezTo>
                      <a:cubicBezTo>
                        <a:pt x="0" y="76736"/>
                        <a:pt x="76623" y="0"/>
                        <a:pt x="171142" y="0"/>
                      </a:cubicBezTo>
                      <a:cubicBezTo>
                        <a:pt x="265662" y="0"/>
                        <a:pt x="342285" y="76737"/>
                        <a:pt x="342285" y="171396"/>
                      </a:cubicBezTo>
                      <a:close/>
                    </a:path>
                  </a:pathLst>
                </a:custGeom>
                <a:solidFill>
                  <a:srgbClr val="00386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499" name="Graphic 3">
                  <a:extLst>
                    <a:ext uri="{FF2B5EF4-FFF2-40B4-BE49-F238E27FC236}">
                      <a16:creationId xmlns:a16="http://schemas.microsoft.com/office/drawing/2014/main" id="{656CBFC2-B501-6896-8929-3D8C023053CE}"/>
                    </a:ext>
                  </a:extLst>
                </p:cNvPr>
                <p:cNvGrpSpPr/>
                <p:nvPr/>
              </p:nvGrpSpPr>
              <p:grpSpPr>
                <a:xfrm>
                  <a:off x="1287856" y="4092913"/>
                  <a:ext cx="212669" cy="199748"/>
                  <a:chOff x="1287856" y="4092913"/>
                  <a:chExt cx="212669" cy="199748"/>
                </a:xfrm>
                <a:noFill/>
              </p:grpSpPr>
              <p:grpSp>
                <p:nvGrpSpPr>
                  <p:cNvPr id="1500" name="Graphic 3">
                    <a:extLst>
                      <a:ext uri="{FF2B5EF4-FFF2-40B4-BE49-F238E27FC236}">
                        <a16:creationId xmlns:a16="http://schemas.microsoft.com/office/drawing/2014/main" id="{A455DED2-7DB2-DB92-D173-8BDAF2C3FE98}"/>
                      </a:ext>
                    </a:extLst>
                  </p:cNvPr>
                  <p:cNvGrpSpPr/>
                  <p:nvPr/>
                </p:nvGrpSpPr>
                <p:grpSpPr>
                  <a:xfrm>
                    <a:off x="1287856" y="4092913"/>
                    <a:ext cx="85433" cy="181632"/>
                    <a:chOff x="1287856" y="4092913"/>
                    <a:chExt cx="85433" cy="181632"/>
                  </a:xfrm>
                  <a:noFill/>
                </p:grpSpPr>
                <p:sp>
                  <p:nvSpPr>
                    <p:cNvPr id="1505" name="Freeform: Shape 66">
                      <a:extLst>
                        <a:ext uri="{FF2B5EF4-FFF2-40B4-BE49-F238E27FC236}">
                          <a16:creationId xmlns:a16="http://schemas.microsoft.com/office/drawing/2014/main" id="{88C5B521-4338-F90D-E26C-C6A3E1EA3385}"/>
                        </a:ext>
                      </a:extLst>
                    </p:cNvPr>
                    <p:cNvSpPr/>
                    <p:nvPr/>
                  </p:nvSpPr>
                  <p:spPr>
                    <a:xfrm>
                      <a:off x="1352503" y="4092913"/>
                      <a:ext cx="20786" cy="45436"/>
                    </a:xfrm>
                    <a:custGeom>
                      <a:avLst/>
                      <a:gdLst>
                        <a:gd name="connsiteX0" fmla="*/ 0 w 20786"/>
                        <a:gd name="connsiteY0" fmla="*/ 0 h 45436"/>
                        <a:gd name="connsiteX1" fmla="*/ 20787 w 20786"/>
                        <a:gd name="connsiteY1" fmla="*/ 22719 h 45436"/>
                        <a:gd name="connsiteX2" fmla="*/ 0 w 20786"/>
                        <a:gd name="connsiteY2" fmla="*/ 45437 h 45436"/>
                      </a:gdLst>
                      <a:ahLst/>
                      <a:cxnLst>
                        <a:cxn ang="0">
                          <a:pos x="connsiteX0" y="connsiteY0"/>
                        </a:cxn>
                        <a:cxn ang="0">
                          <a:pos x="connsiteX1" y="connsiteY1"/>
                        </a:cxn>
                        <a:cxn ang="0">
                          <a:pos x="connsiteX2" y="connsiteY2"/>
                        </a:cxn>
                      </a:cxnLst>
                      <a:rect l="l" t="t" r="r" b="b"/>
                      <a:pathLst>
                        <a:path w="20786" h="45436">
                          <a:moveTo>
                            <a:pt x="0" y="0"/>
                          </a:moveTo>
                          <a:lnTo>
                            <a:pt x="20787" y="22719"/>
                          </a:lnTo>
                          <a:lnTo>
                            <a:pt x="0" y="45437"/>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06" name="Freeform: Shape 67">
                      <a:extLst>
                        <a:ext uri="{FF2B5EF4-FFF2-40B4-BE49-F238E27FC236}">
                          <a16:creationId xmlns:a16="http://schemas.microsoft.com/office/drawing/2014/main" id="{51AB325E-0AD5-3E0C-60A3-BC82FD1CFFE9}"/>
                        </a:ext>
                      </a:extLst>
                    </p:cNvPr>
                    <p:cNvSpPr/>
                    <p:nvPr/>
                  </p:nvSpPr>
                  <p:spPr>
                    <a:xfrm>
                      <a:off x="1287856" y="4115631"/>
                      <a:ext cx="72673" cy="79445"/>
                    </a:xfrm>
                    <a:custGeom>
                      <a:avLst/>
                      <a:gdLst>
                        <a:gd name="connsiteX0" fmla="*/ 72674 w 72673"/>
                        <a:gd name="connsiteY0" fmla="*/ 0 h 79445"/>
                        <a:gd name="connsiteX1" fmla="*/ 0 w 72673"/>
                        <a:gd name="connsiteY1" fmla="*/ 79446 h 79445"/>
                      </a:gdLst>
                      <a:ahLst/>
                      <a:cxnLst>
                        <a:cxn ang="0">
                          <a:pos x="connsiteX0" y="connsiteY0"/>
                        </a:cxn>
                        <a:cxn ang="0">
                          <a:pos x="connsiteX1" y="connsiteY1"/>
                        </a:cxn>
                      </a:cxnLst>
                      <a:rect l="l" t="t" r="r" b="b"/>
                      <a:pathLst>
                        <a:path w="72673" h="79445">
                          <a:moveTo>
                            <a:pt x="72674" y="0"/>
                          </a:moveTo>
                          <a:cubicBezTo>
                            <a:pt x="32495" y="0"/>
                            <a:pt x="0" y="35543"/>
                            <a:pt x="0"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07" name="Freeform: Shape 68">
                      <a:extLst>
                        <a:ext uri="{FF2B5EF4-FFF2-40B4-BE49-F238E27FC236}">
                          <a16:creationId xmlns:a16="http://schemas.microsoft.com/office/drawing/2014/main" id="{1139AFDC-EAF7-2BC0-554A-053E1FB84373}"/>
                        </a:ext>
                      </a:extLst>
                    </p:cNvPr>
                    <p:cNvSpPr/>
                    <p:nvPr/>
                  </p:nvSpPr>
                  <p:spPr>
                    <a:xfrm>
                      <a:off x="1287856" y="4195100"/>
                      <a:ext cx="72673" cy="79445"/>
                    </a:xfrm>
                    <a:custGeom>
                      <a:avLst/>
                      <a:gdLst>
                        <a:gd name="connsiteX0" fmla="*/ 72674 w 72673"/>
                        <a:gd name="connsiteY0" fmla="*/ 79446 h 79445"/>
                        <a:gd name="connsiteX1" fmla="*/ 0 w 72673"/>
                        <a:gd name="connsiteY1" fmla="*/ 0 h 79445"/>
                      </a:gdLst>
                      <a:ahLst/>
                      <a:cxnLst>
                        <a:cxn ang="0">
                          <a:pos x="connsiteX0" y="connsiteY0"/>
                        </a:cxn>
                        <a:cxn ang="0">
                          <a:pos x="connsiteX1" y="connsiteY1"/>
                        </a:cxn>
                      </a:cxnLst>
                      <a:rect l="l" t="t" r="r" b="b"/>
                      <a:pathLst>
                        <a:path w="72673" h="79445">
                          <a:moveTo>
                            <a:pt x="72674" y="79446"/>
                          </a:moveTo>
                          <a:cubicBezTo>
                            <a:pt x="32495" y="79446"/>
                            <a:pt x="0" y="43902"/>
                            <a:pt x="0"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501" name="Graphic 3">
                    <a:extLst>
                      <a:ext uri="{FF2B5EF4-FFF2-40B4-BE49-F238E27FC236}">
                        <a16:creationId xmlns:a16="http://schemas.microsoft.com/office/drawing/2014/main" id="{0C2A4E2C-ABB6-D54D-D0CD-6001F62F9EA9}"/>
                      </a:ext>
                    </a:extLst>
                  </p:cNvPr>
                  <p:cNvGrpSpPr/>
                  <p:nvPr/>
                </p:nvGrpSpPr>
                <p:grpSpPr>
                  <a:xfrm>
                    <a:off x="1415092" y="4111028"/>
                    <a:ext cx="85433" cy="181633"/>
                    <a:chOff x="1415092" y="4111028"/>
                    <a:chExt cx="85433" cy="181633"/>
                  </a:xfrm>
                  <a:noFill/>
                </p:grpSpPr>
                <p:sp>
                  <p:nvSpPr>
                    <p:cNvPr id="1502" name="Freeform: Shape 70">
                      <a:extLst>
                        <a:ext uri="{FF2B5EF4-FFF2-40B4-BE49-F238E27FC236}">
                          <a16:creationId xmlns:a16="http://schemas.microsoft.com/office/drawing/2014/main" id="{749A84BA-85DF-CBF2-BD22-5C13BA069766}"/>
                        </a:ext>
                      </a:extLst>
                    </p:cNvPr>
                    <p:cNvSpPr/>
                    <p:nvPr/>
                  </p:nvSpPr>
                  <p:spPr>
                    <a:xfrm>
                      <a:off x="1415092" y="4247224"/>
                      <a:ext cx="20786" cy="45437"/>
                    </a:xfrm>
                    <a:custGeom>
                      <a:avLst/>
                      <a:gdLst>
                        <a:gd name="connsiteX0" fmla="*/ 20787 w 20786"/>
                        <a:gd name="connsiteY0" fmla="*/ 45437 h 45437"/>
                        <a:gd name="connsiteX1" fmla="*/ 0 w 20786"/>
                        <a:gd name="connsiteY1" fmla="*/ 22719 h 45437"/>
                        <a:gd name="connsiteX2" fmla="*/ 20787 w 20786"/>
                        <a:gd name="connsiteY2" fmla="*/ 0 h 45437"/>
                      </a:gdLst>
                      <a:ahLst/>
                      <a:cxnLst>
                        <a:cxn ang="0">
                          <a:pos x="connsiteX0" y="connsiteY0"/>
                        </a:cxn>
                        <a:cxn ang="0">
                          <a:pos x="connsiteX1" y="connsiteY1"/>
                        </a:cxn>
                        <a:cxn ang="0">
                          <a:pos x="connsiteX2" y="connsiteY2"/>
                        </a:cxn>
                      </a:cxnLst>
                      <a:rect l="l" t="t" r="r" b="b"/>
                      <a:pathLst>
                        <a:path w="20786" h="45437">
                          <a:moveTo>
                            <a:pt x="20787" y="45437"/>
                          </a:moveTo>
                          <a:lnTo>
                            <a:pt x="0" y="22719"/>
                          </a:lnTo>
                          <a:lnTo>
                            <a:pt x="20787" y="0"/>
                          </a:ln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03" name="Freeform: Shape 72">
                      <a:extLst>
                        <a:ext uri="{FF2B5EF4-FFF2-40B4-BE49-F238E27FC236}">
                          <a16:creationId xmlns:a16="http://schemas.microsoft.com/office/drawing/2014/main" id="{42BAC350-B055-4CB0-E9C2-603FE7C8CE5B}"/>
                        </a:ext>
                      </a:extLst>
                    </p:cNvPr>
                    <p:cNvSpPr/>
                    <p:nvPr/>
                  </p:nvSpPr>
                  <p:spPr>
                    <a:xfrm>
                      <a:off x="1427852" y="4190497"/>
                      <a:ext cx="72673" cy="79445"/>
                    </a:xfrm>
                    <a:custGeom>
                      <a:avLst/>
                      <a:gdLst>
                        <a:gd name="connsiteX0" fmla="*/ 0 w 72673"/>
                        <a:gd name="connsiteY0" fmla="*/ 79446 h 79445"/>
                        <a:gd name="connsiteX1" fmla="*/ 72674 w 72673"/>
                        <a:gd name="connsiteY1" fmla="*/ 0 h 79445"/>
                      </a:gdLst>
                      <a:ahLst/>
                      <a:cxnLst>
                        <a:cxn ang="0">
                          <a:pos x="connsiteX0" y="connsiteY0"/>
                        </a:cxn>
                        <a:cxn ang="0">
                          <a:pos x="connsiteX1" y="connsiteY1"/>
                        </a:cxn>
                      </a:cxnLst>
                      <a:rect l="l" t="t" r="r" b="b"/>
                      <a:pathLst>
                        <a:path w="72673" h="79445">
                          <a:moveTo>
                            <a:pt x="0" y="79446"/>
                          </a:moveTo>
                          <a:cubicBezTo>
                            <a:pt x="40179" y="79446"/>
                            <a:pt x="72674" y="43902"/>
                            <a:pt x="72674" y="0"/>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04" name="Freeform: Shape 73">
                      <a:extLst>
                        <a:ext uri="{FF2B5EF4-FFF2-40B4-BE49-F238E27FC236}">
                          <a16:creationId xmlns:a16="http://schemas.microsoft.com/office/drawing/2014/main" id="{FDE6482E-D595-4CFB-E5E3-C78CEF934042}"/>
                        </a:ext>
                      </a:extLst>
                    </p:cNvPr>
                    <p:cNvSpPr/>
                    <p:nvPr/>
                  </p:nvSpPr>
                  <p:spPr>
                    <a:xfrm>
                      <a:off x="1427852" y="4111028"/>
                      <a:ext cx="72673" cy="79445"/>
                    </a:xfrm>
                    <a:custGeom>
                      <a:avLst/>
                      <a:gdLst>
                        <a:gd name="connsiteX0" fmla="*/ 0 w 72673"/>
                        <a:gd name="connsiteY0" fmla="*/ 0 h 79445"/>
                        <a:gd name="connsiteX1" fmla="*/ 72674 w 72673"/>
                        <a:gd name="connsiteY1" fmla="*/ 79446 h 79445"/>
                      </a:gdLst>
                      <a:ahLst/>
                      <a:cxnLst>
                        <a:cxn ang="0">
                          <a:pos x="connsiteX0" y="connsiteY0"/>
                        </a:cxn>
                        <a:cxn ang="0">
                          <a:pos x="connsiteX1" y="connsiteY1"/>
                        </a:cxn>
                      </a:cxnLst>
                      <a:rect l="l" t="t" r="r" b="b"/>
                      <a:pathLst>
                        <a:path w="72673" h="79445">
                          <a:moveTo>
                            <a:pt x="0" y="0"/>
                          </a:moveTo>
                          <a:cubicBezTo>
                            <a:pt x="40179" y="0"/>
                            <a:pt x="72674" y="35543"/>
                            <a:pt x="72674" y="79446"/>
                          </a:cubicBezTo>
                        </a:path>
                      </a:pathLst>
                    </a:custGeom>
                    <a:noFill/>
                    <a:ln w="22826" cap="rnd">
                      <a:solidFill>
                        <a:srgbClr val="FFFFF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1" name="Graphic 3">
                <a:extLst>
                  <a:ext uri="{FF2B5EF4-FFF2-40B4-BE49-F238E27FC236}">
                    <a16:creationId xmlns:a16="http://schemas.microsoft.com/office/drawing/2014/main" id="{95482D8E-412E-36D6-0916-292D24745950}"/>
                  </a:ext>
                </a:extLst>
              </p:cNvPr>
              <p:cNvGrpSpPr/>
              <p:nvPr/>
            </p:nvGrpSpPr>
            <p:grpSpPr>
              <a:xfrm>
                <a:off x="1353815" y="3397666"/>
                <a:ext cx="385388" cy="694697"/>
                <a:chOff x="1842555" y="3397666"/>
                <a:chExt cx="385388" cy="694697"/>
              </a:xfrm>
            </p:grpSpPr>
            <p:grpSp>
              <p:nvGrpSpPr>
                <p:cNvPr id="1483" name="Graphic 3">
                  <a:extLst>
                    <a:ext uri="{FF2B5EF4-FFF2-40B4-BE49-F238E27FC236}">
                      <a16:creationId xmlns:a16="http://schemas.microsoft.com/office/drawing/2014/main" id="{84B1327A-8CE9-FF45-B1C4-3E39DE75890A}"/>
                    </a:ext>
                  </a:extLst>
                </p:cNvPr>
                <p:cNvGrpSpPr/>
                <p:nvPr/>
              </p:nvGrpSpPr>
              <p:grpSpPr>
                <a:xfrm>
                  <a:off x="1851203" y="3885287"/>
                  <a:ext cx="342068" cy="203137"/>
                  <a:chOff x="1851203" y="3885287"/>
                  <a:chExt cx="342068" cy="203137"/>
                </a:xfrm>
              </p:grpSpPr>
              <p:sp>
                <p:nvSpPr>
                  <p:cNvPr id="1496" name="Freeform: Shape 77">
                    <a:extLst>
                      <a:ext uri="{FF2B5EF4-FFF2-40B4-BE49-F238E27FC236}">
                        <a16:creationId xmlns:a16="http://schemas.microsoft.com/office/drawing/2014/main" id="{00CCA169-AD13-DD89-637B-299DEDE650FA}"/>
                      </a:ext>
                    </a:extLst>
                  </p:cNvPr>
                  <p:cNvSpPr/>
                  <p:nvPr/>
                </p:nvSpPr>
                <p:spPr>
                  <a:xfrm>
                    <a:off x="1852415" y="3886509"/>
                    <a:ext cx="339686" cy="200686"/>
                  </a:xfrm>
                  <a:custGeom>
                    <a:avLst/>
                    <a:gdLst>
                      <a:gd name="connsiteX0" fmla="*/ 335264 w 339686"/>
                      <a:gd name="connsiteY0" fmla="*/ 135568 h 200686"/>
                      <a:gd name="connsiteX1" fmla="*/ 155203 w 339686"/>
                      <a:gd name="connsiteY1" fmla="*/ 18633 h 200686"/>
                      <a:gd name="connsiteX2" fmla="*/ 0 w 339686"/>
                      <a:gd name="connsiteY2" fmla="*/ 31366 h 200686"/>
                      <a:gd name="connsiteX3" fmla="*/ 12760 w 339686"/>
                      <a:gd name="connsiteY3" fmla="*/ 110972 h 200686"/>
                      <a:gd name="connsiteX4" fmla="*/ 97714 w 339686"/>
                      <a:gd name="connsiteY4" fmla="*/ 180776 h 200686"/>
                      <a:gd name="connsiteX5" fmla="*/ 274825 w 339686"/>
                      <a:gd name="connsiteY5" fmla="*/ 199349 h 200686"/>
                      <a:gd name="connsiteX6" fmla="*/ 333686 w 339686"/>
                      <a:gd name="connsiteY6" fmla="*/ 173722 h 200686"/>
                      <a:gd name="connsiteX7" fmla="*/ 335241 w 339686"/>
                      <a:gd name="connsiteY7" fmla="*/ 135545 h 20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686" h="200686">
                        <a:moveTo>
                          <a:pt x="335264" y="135568"/>
                        </a:moveTo>
                        <a:cubicBezTo>
                          <a:pt x="320400" y="104147"/>
                          <a:pt x="280679" y="57153"/>
                          <a:pt x="155203" y="18633"/>
                        </a:cubicBezTo>
                        <a:cubicBezTo>
                          <a:pt x="29751" y="-19888"/>
                          <a:pt x="823" y="9884"/>
                          <a:pt x="0" y="31366"/>
                        </a:cubicBezTo>
                        <a:cubicBezTo>
                          <a:pt x="0" y="31366"/>
                          <a:pt x="-69" y="69841"/>
                          <a:pt x="12760" y="110972"/>
                        </a:cubicBezTo>
                        <a:cubicBezTo>
                          <a:pt x="25589" y="152103"/>
                          <a:pt x="46513" y="166440"/>
                          <a:pt x="97714" y="180776"/>
                        </a:cubicBezTo>
                        <a:cubicBezTo>
                          <a:pt x="143404" y="193578"/>
                          <a:pt x="230736" y="204594"/>
                          <a:pt x="274825" y="199349"/>
                        </a:cubicBezTo>
                        <a:cubicBezTo>
                          <a:pt x="300048" y="193509"/>
                          <a:pt x="319760" y="183570"/>
                          <a:pt x="333686" y="173722"/>
                        </a:cubicBezTo>
                        <a:cubicBezTo>
                          <a:pt x="339152" y="165249"/>
                          <a:pt x="343154" y="152264"/>
                          <a:pt x="335241" y="135545"/>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7" name="Freeform: Shape 78">
                    <a:extLst>
                      <a:ext uri="{FF2B5EF4-FFF2-40B4-BE49-F238E27FC236}">
                        <a16:creationId xmlns:a16="http://schemas.microsoft.com/office/drawing/2014/main" id="{85FD745F-BB65-D238-C5A0-005A329DCA8D}"/>
                      </a:ext>
                    </a:extLst>
                  </p:cNvPr>
                  <p:cNvSpPr/>
                  <p:nvPr/>
                </p:nvSpPr>
                <p:spPr>
                  <a:xfrm>
                    <a:off x="1851203" y="3885287"/>
                    <a:ext cx="342068" cy="203137"/>
                  </a:xfrm>
                  <a:custGeom>
                    <a:avLst/>
                    <a:gdLst>
                      <a:gd name="connsiteX0" fmla="*/ 249487 w 342068"/>
                      <a:gd name="connsiteY0" fmla="*/ 203138 h 203137"/>
                      <a:gd name="connsiteX1" fmla="*/ 249487 w 342068"/>
                      <a:gd name="connsiteY1" fmla="*/ 203138 h 203137"/>
                      <a:gd name="connsiteX2" fmla="*/ 98606 w 342068"/>
                      <a:gd name="connsiteY2" fmla="*/ 183167 h 203137"/>
                      <a:gd name="connsiteX3" fmla="*/ 12829 w 342068"/>
                      <a:gd name="connsiteY3" fmla="*/ 112562 h 203137"/>
                      <a:gd name="connsiteX4" fmla="*/ 0 w 342068"/>
                      <a:gd name="connsiteY4" fmla="*/ 32589 h 203137"/>
                      <a:gd name="connsiteX5" fmla="*/ 56964 w 342068"/>
                      <a:gd name="connsiteY5" fmla="*/ 0 h 203137"/>
                      <a:gd name="connsiteX6" fmla="*/ 156736 w 342068"/>
                      <a:gd name="connsiteY6" fmla="*/ 18688 h 203137"/>
                      <a:gd name="connsiteX7" fmla="*/ 337528 w 342068"/>
                      <a:gd name="connsiteY7" fmla="*/ 136288 h 203137"/>
                      <a:gd name="connsiteX8" fmla="*/ 335859 w 342068"/>
                      <a:gd name="connsiteY8" fmla="*/ 175633 h 203137"/>
                      <a:gd name="connsiteX9" fmla="*/ 335538 w 342068"/>
                      <a:gd name="connsiteY9" fmla="*/ 175976 h 203137"/>
                      <a:gd name="connsiteX10" fmla="*/ 276265 w 342068"/>
                      <a:gd name="connsiteY10" fmla="*/ 201786 h 203137"/>
                      <a:gd name="connsiteX11" fmla="*/ 249441 w 342068"/>
                      <a:gd name="connsiteY11" fmla="*/ 203138 h 203137"/>
                      <a:gd name="connsiteX12" fmla="*/ 56986 w 342068"/>
                      <a:gd name="connsiteY12" fmla="*/ 2428 h 203137"/>
                      <a:gd name="connsiteX13" fmla="*/ 2424 w 342068"/>
                      <a:gd name="connsiteY13" fmla="*/ 32635 h 203137"/>
                      <a:gd name="connsiteX14" fmla="*/ 15138 w 342068"/>
                      <a:gd name="connsiteY14" fmla="*/ 111829 h 203137"/>
                      <a:gd name="connsiteX15" fmla="*/ 99246 w 342068"/>
                      <a:gd name="connsiteY15" fmla="*/ 180831 h 203137"/>
                      <a:gd name="connsiteX16" fmla="*/ 249487 w 342068"/>
                      <a:gd name="connsiteY16" fmla="*/ 200710 h 203137"/>
                      <a:gd name="connsiteX17" fmla="*/ 249487 w 342068"/>
                      <a:gd name="connsiteY17" fmla="*/ 200710 h 203137"/>
                      <a:gd name="connsiteX18" fmla="*/ 275899 w 342068"/>
                      <a:gd name="connsiteY18" fmla="*/ 199382 h 203137"/>
                      <a:gd name="connsiteX19" fmla="*/ 334006 w 342068"/>
                      <a:gd name="connsiteY19" fmla="*/ 174121 h 203137"/>
                      <a:gd name="connsiteX20" fmla="*/ 335401 w 342068"/>
                      <a:gd name="connsiteY20" fmla="*/ 137318 h 203137"/>
                      <a:gd name="connsiteX21" fmla="*/ 156072 w 342068"/>
                      <a:gd name="connsiteY21" fmla="*/ 21001 h 203137"/>
                      <a:gd name="connsiteX22" fmla="*/ 56986 w 342068"/>
                      <a:gd name="connsiteY22" fmla="*/ 2428 h 2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068" h="203137">
                        <a:moveTo>
                          <a:pt x="249487" y="203138"/>
                        </a:moveTo>
                        <a:lnTo>
                          <a:pt x="249487" y="203138"/>
                        </a:lnTo>
                        <a:cubicBezTo>
                          <a:pt x="204872" y="203138"/>
                          <a:pt x="138579" y="194389"/>
                          <a:pt x="98606" y="183167"/>
                        </a:cubicBezTo>
                        <a:cubicBezTo>
                          <a:pt x="44432" y="168007"/>
                          <a:pt x="25177" y="152159"/>
                          <a:pt x="12829" y="112562"/>
                        </a:cubicBezTo>
                        <a:cubicBezTo>
                          <a:pt x="91" y="71705"/>
                          <a:pt x="0" y="32978"/>
                          <a:pt x="0" y="32589"/>
                        </a:cubicBezTo>
                        <a:cubicBezTo>
                          <a:pt x="297" y="24917"/>
                          <a:pt x="5282" y="0"/>
                          <a:pt x="56964" y="0"/>
                        </a:cubicBezTo>
                        <a:cubicBezTo>
                          <a:pt x="82781" y="0"/>
                          <a:pt x="116351" y="6275"/>
                          <a:pt x="156736" y="18688"/>
                        </a:cubicBezTo>
                        <a:cubicBezTo>
                          <a:pt x="253924" y="48529"/>
                          <a:pt x="314775" y="88080"/>
                          <a:pt x="337528" y="136288"/>
                        </a:cubicBezTo>
                        <a:cubicBezTo>
                          <a:pt x="345829" y="153853"/>
                          <a:pt x="341210" y="167365"/>
                          <a:pt x="335859" y="175633"/>
                        </a:cubicBezTo>
                        <a:cubicBezTo>
                          <a:pt x="335790" y="175747"/>
                          <a:pt x="335676" y="175862"/>
                          <a:pt x="335538" y="175976"/>
                        </a:cubicBezTo>
                        <a:cubicBezTo>
                          <a:pt x="323945" y="184152"/>
                          <a:pt x="304278" y="195282"/>
                          <a:pt x="276265" y="201786"/>
                        </a:cubicBezTo>
                        <a:cubicBezTo>
                          <a:pt x="268650" y="202679"/>
                          <a:pt x="259686" y="203138"/>
                          <a:pt x="249441" y="203138"/>
                        </a:cubicBezTo>
                        <a:close/>
                        <a:moveTo>
                          <a:pt x="56986" y="2428"/>
                        </a:moveTo>
                        <a:cubicBezTo>
                          <a:pt x="44455" y="2428"/>
                          <a:pt x="3522" y="4603"/>
                          <a:pt x="2424" y="32635"/>
                        </a:cubicBezTo>
                        <a:cubicBezTo>
                          <a:pt x="2424" y="32978"/>
                          <a:pt x="2515" y="71362"/>
                          <a:pt x="15138" y="111829"/>
                        </a:cubicBezTo>
                        <a:cubicBezTo>
                          <a:pt x="27190" y="150464"/>
                          <a:pt x="46056" y="165945"/>
                          <a:pt x="99246" y="180831"/>
                        </a:cubicBezTo>
                        <a:cubicBezTo>
                          <a:pt x="139059" y="191985"/>
                          <a:pt x="205055" y="200710"/>
                          <a:pt x="249487" y="200710"/>
                        </a:cubicBezTo>
                        <a:lnTo>
                          <a:pt x="249487" y="200710"/>
                        </a:lnTo>
                        <a:cubicBezTo>
                          <a:pt x="259641" y="200710"/>
                          <a:pt x="268513" y="200252"/>
                          <a:pt x="275899" y="199382"/>
                        </a:cubicBezTo>
                        <a:cubicBezTo>
                          <a:pt x="303249" y="193038"/>
                          <a:pt x="322573" y="182160"/>
                          <a:pt x="334006" y="174121"/>
                        </a:cubicBezTo>
                        <a:cubicBezTo>
                          <a:pt x="338946" y="166358"/>
                          <a:pt x="343153" y="153716"/>
                          <a:pt x="335401" y="137318"/>
                        </a:cubicBezTo>
                        <a:cubicBezTo>
                          <a:pt x="312899" y="89775"/>
                          <a:pt x="252574" y="50636"/>
                          <a:pt x="156072" y="21001"/>
                        </a:cubicBezTo>
                        <a:cubicBezTo>
                          <a:pt x="115894" y="8680"/>
                          <a:pt x="82575" y="2428"/>
                          <a:pt x="56986" y="2428"/>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84" name="Freeform: Shape 79">
                  <a:extLst>
                    <a:ext uri="{FF2B5EF4-FFF2-40B4-BE49-F238E27FC236}">
                      <a16:creationId xmlns:a16="http://schemas.microsoft.com/office/drawing/2014/main" id="{D589535E-C4A3-1443-3A64-07A7AB5B654C}"/>
                    </a:ext>
                  </a:extLst>
                </p:cNvPr>
                <p:cNvSpPr/>
                <p:nvPr/>
              </p:nvSpPr>
              <p:spPr>
                <a:xfrm>
                  <a:off x="1852415" y="3886509"/>
                  <a:ext cx="339663" cy="199601"/>
                </a:xfrm>
                <a:custGeom>
                  <a:avLst/>
                  <a:gdLst>
                    <a:gd name="connsiteX0" fmla="*/ 335264 w 339663"/>
                    <a:gd name="connsiteY0" fmla="*/ 135568 h 199601"/>
                    <a:gd name="connsiteX1" fmla="*/ 155203 w 339663"/>
                    <a:gd name="connsiteY1" fmla="*/ 18633 h 199601"/>
                    <a:gd name="connsiteX2" fmla="*/ 0 w 339663"/>
                    <a:gd name="connsiteY2" fmla="*/ 31366 h 199601"/>
                    <a:gd name="connsiteX3" fmla="*/ 12760 w 339663"/>
                    <a:gd name="connsiteY3" fmla="*/ 110972 h 199601"/>
                    <a:gd name="connsiteX4" fmla="*/ 18797 w 339663"/>
                    <a:gd name="connsiteY4" fmla="*/ 126866 h 199601"/>
                    <a:gd name="connsiteX5" fmla="*/ 17105 w 339663"/>
                    <a:gd name="connsiteY5" fmla="*/ 110995 h 199601"/>
                    <a:gd name="connsiteX6" fmla="*/ 38509 w 339663"/>
                    <a:gd name="connsiteY6" fmla="*/ 69566 h 199601"/>
                    <a:gd name="connsiteX7" fmla="*/ 61126 w 339663"/>
                    <a:gd name="connsiteY7" fmla="*/ 70688 h 199601"/>
                    <a:gd name="connsiteX8" fmla="*/ 284818 w 339663"/>
                    <a:gd name="connsiteY8" fmla="*/ 164928 h 199601"/>
                    <a:gd name="connsiteX9" fmla="*/ 281708 w 339663"/>
                    <a:gd name="connsiteY9" fmla="*/ 194677 h 199601"/>
                    <a:gd name="connsiteX10" fmla="*/ 272584 w 339663"/>
                    <a:gd name="connsiteY10" fmla="*/ 199601 h 199601"/>
                    <a:gd name="connsiteX11" fmla="*/ 274802 w 339663"/>
                    <a:gd name="connsiteY11" fmla="*/ 199349 h 199601"/>
                    <a:gd name="connsiteX12" fmla="*/ 333663 w 339663"/>
                    <a:gd name="connsiteY12" fmla="*/ 173722 h 199601"/>
                    <a:gd name="connsiteX13" fmla="*/ 335218 w 339663"/>
                    <a:gd name="connsiteY13" fmla="*/ 135545 h 19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9663" h="199601">
                      <a:moveTo>
                        <a:pt x="335264" y="135568"/>
                      </a:moveTo>
                      <a:cubicBezTo>
                        <a:pt x="320400" y="104147"/>
                        <a:pt x="280679" y="57153"/>
                        <a:pt x="155203" y="18633"/>
                      </a:cubicBezTo>
                      <a:cubicBezTo>
                        <a:pt x="29751" y="-19888"/>
                        <a:pt x="823" y="9884"/>
                        <a:pt x="0" y="31366"/>
                      </a:cubicBezTo>
                      <a:cubicBezTo>
                        <a:pt x="0" y="31366"/>
                        <a:pt x="-69" y="69841"/>
                        <a:pt x="12760" y="110972"/>
                      </a:cubicBezTo>
                      <a:cubicBezTo>
                        <a:pt x="14590" y="116812"/>
                        <a:pt x="16579" y="122033"/>
                        <a:pt x="18797" y="126866"/>
                      </a:cubicBezTo>
                      <a:cubicBezTo>
                        <a:pt x="17677" y="121621"/>
                        <a:pt x="17082" y="116308"/>
                        <a:pt x="17105" y="110995"/>
                      </a:cubicBezTo>
                      <a:cubicBezTo>
                        <a:pt x="17174" y="95284"/>
                        <a:pt x="21770" y="75131"/>
                        <a:pt x="38509" y="69566"/>
                      </a:cubicBezTo>
                      <a:cubicBezTo>
                        <a:pt x="45667" y="67184"/>
                        <a:pt x="53808" y="70665"/>
                        <a:pt x="61126" y="70688"/>
                      </a:cubicBezTo>
                      <a:cubicBezTo>
                        <a:pt x="77888" y="70757"/>
                        <a:pt x="244708" y="115415"/>
                        <a:pt x="284818" y="164928"/>
                      </a:cubicBezTo>
                      <a:cubicBezTo>
                        <a:pt x="293874" y="176081"/>
                        <a:pt x="294697" y="186685"/>
                        <a:pt x="281708" y="194677"/>
                      </a:cubicBezTo>
                      <a:cubicBezTo>
                        <a:pt x="278872" y="196418"/>
                        <a:pt x="275785" y="198090"/>
                        <a:pt x="272584" y="199601"/>
                      </a:cubicBezTo>
                      <a:cubicBezTo>
                        <a:pt x="273315" y="199510"/>
                        <a:pt x="274116" y="199441"/>
                        <a:pt x="274802" y="199349"/>
                      </a:cubicBezTo>
                      <a:cubicBezTo>
                        <a:pt x="300025" y="193509"/>
                        <a:pt x="319737" y="183570"/>
                        <a:pt x="333663" y="173722"/>
                      </a:cubicBezTo>
                      <a:cubicBezTo>
                        <a:pt x="339129" y="165249"/>
                        <a:pt x="343131" y="152264"/>
                        <a:pt x="335218" y="135545"/>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485" name="Graphic 3">
                  <a:extLst>
                    <a:ext uri="{FF2B5EF4-FFF2-40B4-BE49-F238E27FC236}">
                      <a16:creationId xmlns:a16="http://schemas.microsoft.com/office/drawing/2014/main" id="{2BDBF981-0423-EE83-4C2A-FEE5E097590B}"/>
                    </a:ext>
                  </a:extLst>
                </p:cNvPr>
                <p:cNvGrpSpPr/>
                <p:nvPr/>
              </p:nvGrpSpPr>
              <p:grpSpPr>
                <a:xfrm>
                  <a:off x="1842555" y="3397666"/>
                  <a:ext cx="385388" cy="694697"/>
                  <a:chOff x="1842555" y="3397666"/>
                  <a:chExt cx="385388" cy="694697"/>
                </a:xfrm>
              </p:grpSpPr>
              <p:grpSp>
                <p:nvGrpSpPr>
                  <p:cNvPr id="1486" name="Graphic 3">
                    <a:extLst>
                      <a:ext uri="{FF2B5EF4-FFF2-40B4-BE49-F238E27FC236}">
                        <a16:creationId xmlns:a16="http://schemas.microsoft.com/office/drawing/2014/main" id="{57DD8B9D-F9EC-51C7-5DAF-AA5D15E16488}"/>
                      </a:ext>
                    </a:extLst>
                  </p:cNvPr>
                  <p:cNvGrpSpPr/>
                  <p:nvPr/>
                </p:nvGrpSpPr>
                <p:grpSpPr>
                  <a:xfrm>
                    <a:off x="1842555" y="3695845"/>
                    <a:ext cx="285869" cy="396518"/>
                    <a:chOff x="1842555" y="3695845"/>
                    <a:chExt cx="285869" cy="396518"/>
                  </a:xfrm>
                </p:grpSpPr>
                <p:sp>
                  <p:nvSpPr>
                    <p:cNvPr id="1494" name="Freeform: Shape 82">
                      <a:extLst>
                        <a:ext uri="{FF2B5EF4-FFF2-40B4-BE49-F238E27FC236}">
                          <a16:creationId xmlns:a16="http://schemas.microsoft.com/office/drawing/2014/main" id="{5781FB07-5F36-7AFD-47E6-9274D478AAFD}"/>
                        </a:ext>
                      </a:extLst>
                    </p:cNvPr>
                    <p:cNvSpPr/>
                    <p:nvPr/>
                  </p:nvSpPr>
                  <p:spPr>
                    <a:xfrm>
                      <a:off x="1843768" y="3697081"/>
                      <a:ext cx="283448" cy="394076"/>
                    </a:xfrm>
                    <a:custGeom>
                      <a:avLst/>
                      <a:gdLst>
                        <a:gd name="connsiteX0" fmla="*/ 205195 w 283448"/>
                        <a:gd name="connsiteY0" fmla="*/ 186900 h 394076"/>
                        <a:gd name="connsiteX1" fmla="*/ 78027 w 283448"/>
                        <a:gd name="connsiteY1" fmla="*/ 93439 h 394076"/>
                        <a:gd name="connsiteX2" fmla="*/ 18571 w 283448"/>
                        <a:gd name="connsiteY2" fmla="*/ 0 h 394076"/>
                        <a:gd name="connsiteX3" fmla="*/ 18525 w 283448"/>
                        <a:gd name="connsiteY3" fmla="*/ 0 h 394076"/>
                        <a:gd name="connsiteX4" fmla="*/ 11139 w 283448"/>
                        <a:gd name="connsiteY4" fmla="*/ 39505 h 394076"/>
                        <a:gd name="connsiteX5" fmla="*/ 11093 w 283448"/>
                        <a:gd name="connsiteY5" fmla="*/ 39642 h 394076"/>
                        <a:gd name="connsiteX6" fmla="*/ 25 w 283448"/>
                        <a:gd name="connsiteY6" fmla="*/ 166586 h 394076"/>
                        <a:gd name="connsiteX7" fmla="*/ 3776 w 283448"/>
                        <a:gd name="connsiteY7" fmla="*/ 245230 h 394076"/>
                        <a:gd name="connsiteX8" fmla="*/ 18823 w 283448"/>
                        <a:gd name="connsiteY8" fmla="*/ 312561 h 394076"/>
                        <a:gd name="connsiteX9" fmla="*/ 207870 w 283448"/>
                        <a:gd name="connsiteY9" fmla="*/ 392419 h 394076"/>
                        <a:gd name="connsiteX10" fmla="*/ 283448 w 283448"/>
                        <a:gd name="connsiteY10" fmla="*/ 388801 h 394076"/>
                        <a:gd name="connsiteX11" fmla="*/ 106338 w 283448"/>
                        <a:gd name="connsiteY11" fmla="*/ 370228 h 394076"/>
                        <a:gd name="connsiteX12" fmla="*/ 21384 w 283448"/>
                        <a:gd name="connsiteY12" fmla="*/ 300423 h 394076"/>
                        <a:gd name="connsiteX13" fmla="*/ 8624 w 283448"/>
                        <a:gd name="connsiteY13" fmla="*/ 220817 h 394076"/>
                        <a:gd name="connsiteX14" fmla="*/ 163827 w 283448"/>
                        <a:gd name="connsiteY14" fmla="*/ 208084 h 394076"/>
                        <a:gd name="connsiteX15" fmla="*/ 209311 w 283448"/>
                        <a:gd name="connsiteY15" fmla="*/ 223794 h 394076"/>
                        <a:gd name="connsiteX16" fmla="*/ 205172 w 283448"/>
                        <a:gd name="connsiteY16" fmla="*/ 186923 h 39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448" h="394076">
                          <a:moveTo>
                            <a:pt x="205195" y="186900"/>
                          </a:moveTo>
                          <a:cubicBezTo>
                            <a:pt x="193647" y="154632"/>
                            <a:pt x="138307" y="144715"/>
                            <a:pt x="78027" y="93439"/>
                          </a:cubicBezTo>
                          <a:cubicBezTo>
                            <a:pt x="17748" y="42185"/>
                            <a:pt x="18571" y="0"/>
                            <a:pt x="18571" y="0"/>
                          </a:cubicBezTo>
                          <a:lnTo>
                            <a:pt x="18525" y="0"/>
                          </a:lnTo>
                          <a:cubicBezTo>
                            <a:pt x="16582" y="12481"/>
                            <a:pt x="14295" y="25673"/>
                            <a:pt x="11139" y="39505"/>
                          </a:cubicBezTo>
                          <a:cubicBezTo>
                            <a:pt x="11139" y="39551"/>
                            <a:pt x="11093" y="39597"/>
                            <a:pt x="11093" y="39642"/>
                          </a:cubicBezTo>
                          <a:cubicBezTo>
                            <a:pt x="5902" y="62452"/>
                            <a:pt x="391" y="112744"/>
                            <a:pt x="25" y="166586"/>
                          </a:cubicBezTo>
                          <a:cubicBezTo>
                            <a:pt x="-180" y="192900"/>
                            <a:pt x="849" y="220039"/>
                            <a:pt x="3776" y="245230"/>
                          </a:cubicBezTo>
                          <a:cubicBezTo>
                            <a:pt x="6680" y="270628"/>
                            <a:pt x="11482" y="294011"/>
                            <a:pt x="18823" y="312561"/>
                          </a:cubicBezTo>
                          <a:cubicBezTo>
                            <a:pt x="48414" y="387243"/>
                            <a:pt x="119143" y="382090"/>
                            <a:pt x="207870" y="392419"/>
                          </a:cubicBezTo>
                          <a:cubicBezTo>
                            <a:pt x="236981" y="395786"/>
                            <a:pt x="262181" y="393747"/>
                            <a:pt x="283448" y="388801"/>
                          </a:cubicBezTo>
                          <a:cubicBezTo>
                            <a:pt x="239359" y="394045"/>
                            <a:pt x="152050" y="383029"/>
                            <a:pt x="106338" y="370228"/>
                          </a:cubicBezTo>
                          <a:cubicBezTo>
                            <a:pt x="55137" y="355891"/>
                            <a:pt x="34236" y="341555"/>
                            <a:pt x="21384" y="300423"/>
                          </a:cubicBezTo>
                          <a:cubicBezTo>
                            <a:pt x="8532" y="259269"/>
                            <a:pt x="8624" y="220817"/>
                            <a:pt x="8624" y="220817"/>
                          </a:cubicBezTo>
                          <a:cubicBezTo>
                            <a:pt x="9447" y="199313"/>
                            <a:pt x="38352" y="169563"/>
                            <a:pt x="163827" y="208084"/>
                          </a:cubicBezTo>
                          <a:cubicBezTo>
                            <a:pt x="180452" y="213191"/>
                            <a:pt x="195545" y="218436"/>
                            <a:pt x="209311" y="223794"/>
                          </a:cubicBezTo>
                          <a:cubicBezTo>
                            <a:pt x="209768" y="210397"/>
                            <a:pt x="208831" y="197137"/>
                            <a:pt x="205172" y="186923"/>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5" name="Freeform: Shape 83">
                      <a:extLst>
                        <a:ext uri="{FF2B5EF4-FFF2-40B4-BE49-F238E27FC236}">
                          <a16:creationId xmlns:a16="http://schemas.microsoft.com/office/drawing/2014/main" id="{CE8112A5-8D99-24D8-79BF-70A5C098DAF2}"/>
                        </a:ext>
                      </a:extLst>
                    </p:cNvPr>
                    <p:cNvSpPr/>
                    <p:nvPr/>
                  </p:nvSpPr>
                  <p:spPr>
                    <a:xfrm>
                      <a:off x="1842555" y="3695845"/>
                      <a:ext cx="285869" cy="396518"/>
                    </a:xfrm>
                    <a:custGeom>
                      <a:avLst/>
                      <a:gdLst>
                        <a:gd name="connsiteX0" fmla="*/ 237256 w 285869"/>
                        <a:gd name="connsiteY0" fmla="*/ 396519 h 396518"/>
                        <a:gd name="connsiteX1" fmla="*/ 208923 w 285869"/>
                        <a:gd name="connsiteY1" fmla="*/ 394824 h 396518"/>
                        <a:gd name="connsiteX2" fmla="*/ 172518 w 285869"/>
                        <a:gd name="connsiteY2" fmla="*/ 391114 h 396518"/>
                        <a:gd name="connsiteX3" fmla="*/ 18915 w 285869"/>
                        <a:gd name="connsiteY3" fmla="*/ 314233 h 396518"/>
                        <a:gd name="connsiteX4" fmla="*/ 3754 w 285869"/>
                        <a:gd name="connsiteY4" fmla="*/ 246582 h 396518"/>
                        <a:gd name="connsiteX5" fmla="*/ 26 w 285869"/>
                        <a:gd name="connsiteY5" fmla="*/ 167777 h 396518"/>
                        <a:gd name="connsiteX6" fmla="*/ 11140 w 285869"/>
                        <a:gd name="connsiteY6" fmla="*/ 40581 h 396518"/>
                        <a:gd name="connsiteX7" fmla="*/ 18549 w 285869"/>
                        <a:gd name="connsiteY7" fmla="*/ 1031 h 396518"/>
                        <a:gd name="connsiteX8" fmla="*/ 19647 w 285869"/>
                        <a:gd name="connsiteY8" fmla="*/ 0 h 396518"/>
                        <a:gd name="connsiteX9" fmla="*/ 20585 w 285869"/>
                        <a:gd name="connsiteY9" fmla="*/ 344 h 396518"/>
                        <a:gd name="connsiteX10" fmla="*/ 20996 w 285869"/>
                        <a:gd name="connsiteY10" fmla="*/ 1259 h 396518"/>
                        <a:gd name="connsiteX11" fmla="*/ 28085 w 285869"/>
                        <a:gd name="connsiteY11" fmla="*/ 28421 h 396518"/>
                        <a:gd name="connsiteX12" fmla="*/ 80018 w 285869"/>
                        <a:gd name="connsiteY12" fmla="*/ 93736 h 396518"/>
                        <a:gd name="connsiteX13" fmla="*/ 154795 w 285869"/>
                        <a:gd name="connsiteY13" fmla="*/ 143593 h 396518"/>
                        <a:gd name="connsiteX14" fmla="*/ 207528 w 285869"/>
                        <a:gd name="connsiteY14" fmla="*/ 187702 h 396518"/>
                        <a:gd name="connsiteX15" fmla="*/ 211759 w 285869"/>
                        <a:gd name="connsiteY15" fmla="*/ 225031 h 396518"/>
                        <a:gd name="connsiteX16" fmla="*/ 211187 w 285869"/>
                        <a:gd name="connsiteY16" fmla="*/ 226016 h 396518"/>
                        <a:gd name="connsiteX17" fmla="*/ 210090 w 285869"/>
                        <a:gd name="connsiteY17" fmla="*/ 226130 h 396518"/>
                        <a:gd name="connsiteX18" fmla="*/ 164697 w 285869"/>
                        <a:gd name="connsiteY18" fmla="*/ 210420 h 396518"/>
                        <a:gd name="connsiteX19" fmla="*/ 65611 w 285869"/>
                        <a:gd name="connsiteY19" fmla="*/ 191847 h 396518"/>
                        <a:gd name="connsiteX20" fmla="*/ 11049 w 285869"/>
                        <a:gd name="connsiteY20" fmla="*/ 222054 h 396518"/>
                        <a:gd name="connsiteX21" fmla="*/ 23763 w 285869"/>
                        <a:gd name="connsiteY21" fmla="*/ 301248 h 396518"/>
                        <a:gd name="connsiteX22" fmla="*/ 107871 w 285869"/>
                        <a:gd name="connsiteY22" fmla="*/ 370250 h 396518"/>
                        <a:gd name="connsiteX23" fmla="*/ 258112 w 285869"/>
                        <a:gd name="connsiteY23" fmla="*/ 390129 h 396518"/>
                        <a:gd name="connsiteX24" fmla="*/ 284524 w 285869"/>
                        <a:gd name="connsiteY24" fmla="*/ 388801 h 396518"/>
                        <a:gd name="connsiteX25" fmla="*/ 285850 w 285869"/>
                        <a:gd name="connsiteY25" fmla="*/ 389808 h 396518"/>
                        <a:gd name="connsiteX26" fmla="*/ 284936 w 285869"/>
                        <a:gd name="connsiteY26" fmla="*/ 391205 h 396518"/>
                        <a:gd name="connsiteX27" fmla="*/ 237234 w 285869"/>
                        <a:gd name="connsiteY27" fmla="*/ 396519 h 396518"/>
                        <a:gd name="connsiteX28" fmla="*/ 19555 w 285869"/>
                        <a:gd name="connsiteY28" fmla="*/ 9962 h 396518"/>
                        <a:gd name="connsiteX29" fmla="*/ 13496 w 285869"/>
                        <a:gd name="connsiteY29" fmla="*/ 41017 h 396518"/>
                        <a:gd name="connsiteX30" fmla="*/ 2428 w 285869"/>
                        <a:gd name="connsiteY30" fmla="*/ 167823 h 396518"/>
                        <a:gd name="connsiteX31" fmla="*/ 6178 w 285869"/>
                        <a:gd name="connsiteY31" fmla="*/ 246330 h 396518"/>
                        <a:gd name="connsiteX32" fmla="*/ 21156 w 285869"/>
                        <a:gd name="connsiteY32" fmla="*/ 313363 h 396518"/>
                        <a:gd name="connsiteX33" fmla="*/ 172724 w 285869"/>
                        <a:gd name="connsiteY33" fmla="*/ 388755 h 396518"/>
                        <a:gd name="connsiteX34" fmla="*/ 209221 w 285869"/>
                        <a:gd name="connsiteY34" fmla="*/ 392465 h 396518"/>
                        <a:gd name="connsiteX35" fmla="*/ 263463 w 285869"/>
                        <a:gd name="connsiteY35" fmla="*/ 392556 h 396518"/>
                        <a:gd name="connsiteX36" fmla="*/ 107253 w 285869"/>
                        <a:gd name="connsiteY36" fmla="*/ 372632 h 396518"/>
                        <a:gd name="connsiteX37" fmla="*/ 21476 w 285869"/>
                        <a:gd name="connsiteY37" fmla="*/ 302026 h 396518"/>
                        <a:gd name="connsiteX38" fmla="*/ 8648 w 285869"/>
                        <a:gd name="connsiteY38" fmla="*/ 222054 h 396518"/>
                        <a:gd name="connsiteX39" fmla="*/ 65611 w 285869"/>
                        <a:gd name="connsiteY39" fmla="*/ 189465 h 396518"/>
                        <a:gd name="connsiteX40" fmla="*/ 165383 w 285869"/>
                        <a:gd name="connsiteY40" fmla="*/ 208153 h 396518"/>
                        <a:gd name="connsiteX41" fmla="*/ 209358 w 285869"/>
                        <a:gd name="connsiteY41" fmla="*/ 223291 h 396518"/>
                        <a:gd name="connsiteX42" fmla="*/ 205219 w 285869"/>
                        <a:gd name="connsiteY42" fmla="*/ 188572 h 396518"/>
                        <a:gd name="connsiteX43" fmla="*/ 153606 w 285869"/>
                        <a:gd name="connsiteY43" fmla="*/ 145769 h 396518"/>
                        <a:gd name="connsiteX44" fmla="*/ 78440 w 285869"/>
                        <a:gd name="connsiteY44" fmla="*/ 95637 h 396518"/>
                        <a:gd name="connsiteX45" fmla="*/ 19555 w 285869"/>
                        <a:gd name="connsiteY45" fmla="*/ 9985 h 3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5869" h="396518">
                          <a:moveTo>
                            <a:pt x="237256" y="396519"/>
                          </a:moveTo>
                          <a:cubicBezTo>
                            <a:pt x="228041" y="396519"/>
                            <a:pt x="218482" y="395946"/>
                            <a:pt x="208923" y="394824"/>
                          </a:cubicBezTo>
                          <a:cubicBezTo>
                            <a:pt x="196415" y="393381"/>
                            <a:pt x="184249" y="392213"/>
                            <a:pt x="172518" y="391114"/>
                          </a:cubicBezTo>
                          <a:cubicBezTo>
                            <a:pt x="101033" y="384358"/>
                            <a:pt x="44619" y="379045"/>
                            <a:pt x="18915" y="314233"/>
                          </a:cubicBezTo>
                          <a:cubicBezTo>
                            <a:pt x="12009" y="296828"/>
                            <a:pt x="6910" y="274087"/>
                            <a:pt x="3754" y="246582"/>
                          </a:cubicBezTo>
                          <a:cubicBezTo>
                            <a:pt x="1055" y="223153"/>
                            <a:pt x="-202" y="196633"/>
                            <a:pt x="26" y="167777"/>
                          </a:cubicBezTo>
                          <a:cubicBezTo>
                            <a:pt x="392" y="114691"/>
                            <a:pt x="5881" y="63598"/>
                            <a:pt x="11140" y="40581"/>
                          </a:cubicBezTo>
                          <a:cubicBezTo>
                            <a:pt x="14685" y="25008"/>
                            <a:pt x="17063" y="10580"/>
                            <a:pt x="18549" y="1031"/>
                          </a:cubicBezTo>
                          <a:cubicBezTo>
                            <a:pt x="18618" y="458"/>
                            <a:pt x="19075" y="46"/>
                            <a:pt x="19647" y="0"/>
                          </a:cubicBezTo>
                          <a:cubicBezTo>
                            <a:pt x="19967" y="0"/>
                            <a:pt x="20333" y="92"/>
                            <a:pt x="20585" y="344"/>
                          </a:cubicBezTo>
                          <a:cubicBezTo>
                            <a:pt x="20813" y="572"/>
                            <a:pt x="20996" y="916"/>
                            <a:pt x="20996" y="1259"/>
                          </a:cubicBezTo>
                          <a:cubicBezTo>
                            <a:pt x="20996" y="1328"/>
                            <a:pt x="20882" y="11840"/>
                            <a:pt x="28085" y="28421"/>
                          </a:cubicBezTo>
                          <a:cubicBezTo>
                            <a:pt x="34740" y="43696"/>
                            <a:pt x="49146" y="67491"/>
                            <a:pt x="80018" y="93736"/>
                          </a:cubicBezTo>
                          <a:cubicBezTo>
                            <a:pt x="107116" y="116775"/>
                            <a:pt x="133574" y="131661"/>
                            <a:pt x="154795" y="143593"/>
                          </a:cubicBezTo>
                          <a:cubicBezTo>
                            <a:pt x="181619" y="158662"/>
                            <a:pt x="201034" y="169563"/>
                            <a:pt x="207528" y="187702"/>
                          </a:cubicBezTo>
                          <a:cubicBezTo>
                            <a:pt x="210844" y="196931"/>
                            <a:pt x="212262" y="209481"/>
                            <a:pt x="211759" y="225031"/>
                          </a:cubicBezTo>
                          <a:cubicBezTo>
                            <a:pt x="211759" y="225421"/>
                            <a:pt x="211530" y="225764"/>
                            <a:pt x="211187" y="226016"/>
                          </a:cubicBezTo>
                          <a:cubicBezTo>
                            <a:pt x="210867" y="226222"/>
                            <a:pt x="210455" y="226245"/>
                            <a:pt x="210090" y="226130"/>
                          </a:cubicBezTo>
                          <a:cubicBezTo>
                            <a:pt x="195889" y="220588"/>
                            <a:pt x="180613" y="215321"/>
                            <a:pt x="164697" y="210420"/>
                          </a:cubicBezTo>
                          <a:cubicBezTo>
                            <a:pt x="124518" y="198099"/>
                            <a:pt x="91200" y="191847"/>
                            <a:pt x="65611" y="191847"/>
                          </a:cubicBezTo>
                          <a:cubicBezTo>
                            <a:pt x="53080" y="191847"/>
                            <a:pt x="12146" y="194023"/>
                            <a:pt x="11049" y="222054"/>
                          </a:cubicBezTo>
                          <a:cubicBezTo>
                            <a:pt x="11049" y="222398"/>
                            <a:pt x="11140" y="260781"/>
                            <a:pt x="23763" y="301248"/>
                          </a:cubicBezTo>
                          <a:cubicBezTo>
                            <a:pt x="35814" y="339883"/>
                            <a:pt x="54680" y="355364"/>
                            <a:pt x="107871" y="370250"/>
                          </a:cubicBezTo>
                          <a:cubicBezTo>
                            <a:pt x="147706" y="381403"/>
                            <a:pt x="213680" y="390129"/>
                            <a:pt x="258112" y="390129"/>
                          </a:cubicBezTo>
                          <a:cubicBezTo>
                            <a:pt x="268265" y="390129"/>
                            <a:pt x="277138" y="389671"/>
                            <a:pt x="284524" y="388801"/>
                          </a:cubicBezTo>
                          <a:cubicBezTo>
                            <a:pt x="285142" y="388732"/>
                            <a:pt x="285736" y="389167"/>
                            <a:pt x="285850" y="389808"/>
                          </a:cubicBezTo>
                          <a:cubicBezTo>
                            <a:pt x="285965" y="390427"/>
                            <a:pt x="285553" y="391045"/>
                            <a:pt x="284936" y="391205"/>
                          </a:cubicBezTo>
                          <a:cubicBezTo>
                            <a:pt x="269774" y="394732"/>
                            <a:pt x="253721" y="396519"/>
                            <a:pt x="237234" y="396519"/>
                          </a:cubicBezTo>
                          <a:close/>
                          <a:moveTo>
                            <a:pt x="19555" y="9962"/>
                          </a:moveTo>
                          <a:cubicBezTo>
                            <a:pt x="18092" y="18733"/>
                            <a:pt x="16102" y="29589"/>
                            <a:pt x="13496" y="41017"/>
                          </a:cubicBezTo>
                          <a:cubicBezTo>
                            <a:pt x="8282" y="64033"/>
                            <a:pt x="2816" y="114920"/>
                            <a:pt x="2428" y="167823"/>
                          </a:cubicBezTo>
                          <a:cubicBezTo>
                            <a:pt x="2222" y="196587"/>
                            <a:pt x="3479" y="223016"/>
                            <a:pt x="6178" y="246330"/>
                          </a:cubicBezTo>
                          <a:cubicBezTo>
                            <a:pt x="9334" y="273605"/>
                            <a:pt x="14342" y="296141"/>
                            <a:pt x="21156" y="313363"/>
                          </a:cubicBezTo>
                          <a:cubicBezTo>
                            <a:pt x="46288" y="376800"/>
                            <a:pt x="102085" y="382068"/>
                            <a:pt x="172724" y="388755"/>
                          </a:cubicBezTo>
                          <a:cubicBezTo>
                            <a:pt x="184501" y="389877"/>
                            <a:pt x="196666" y="390999"/>
                            <a:pt x="209221" y="392465"/>
                          </a:cubicBezTo>
                          <a:cubicBezTo>
                            <a:pt x="227881" y="394641"/>
                            <a:pt x="246106" y="394686"/>
                            <a:pt x="263463" y="392556"/>
                          </a:cubicBezTo>
                          <a:cubicBezTo>
                            <a:pt x="218985" y="393289"/>
                            <a:pt x="148850" y="384289"/>
                            <a:pt x="107253" y="372632"/>
                          </a:cubicBezTo>
                          <a:cubicBezTo>
                            <a:pt x="53080" y="357471"/>
                            <a:pt x="33825" y="341623"/>
                            <a:pt x="21476" y="302026"/>
                          </a:cubicBezTo>
                          <a:cubicBezTo>
                            <a:pt x="8739" y="261170"/>
                            <a:pt x="8648" y="222443"/>
                            <a:pt x="8648" y="222054"/>
                          </a:cubicBezTo>
                          <a:cubicBezTo>
                            <a:pt x="8945" y="214382"/>
                            <a:pt x="13930" y="189465"/>
                            <a:pt x="65611" y="189465"/>
                          </a:cubicBezTo>
                          <a:cubicBezTo>
                            <a:pt x="91429" y="189465"/>
                            <a:pt x="124999" y="195740"/>
                            <a:pt x="165383" y="208153"/>
                          </a:cubicBezTo>
                          <a:cubicBezTo>
                            <a:pt x="180773" y="212870"/>
                            <a:pt x="195546" y="217955"/>
                            <a:pt x="209358" y="223291"/>
                          </a:cubicBezTo>
                          <a:cubicBezTo>
                            <a:pt x="209701" y="208817"/>
                            <a:pt x="208306" y="197160"/>
                            <a:pt x="205219" y="188572"/>
                          </a:cubicBezTo>
                          <a:cubicBezTo>
                            <a:pt x="199044" y="171281"/>
                            <a:pt x="179996" y="160586"/>
                            <a:pt x="153606" y="145769"/>
                          </a:cubicBezTo>
                          <a:cubicBezTo>
                            <a:pt x="132271" y="133768"/>
                            <a:pt x="105721" y="118859"/>
                            <a:pt x="78440" y="95637"/>
                          </a:cubicBezTo>
                          <a:cubicBezTo>
                            <a:pt x="33871" y="57735"/>
                            <a:pt x="22437" y="25032"/>
                            <a:pt x="19555" y="998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87" name="Graphic 3">
                    <a:extLst>
                      <a:ext uri="{FF2B5EF4-FFF2-40B4-BE49-F238E27FC236}">
                        <a16:creationId xmlns:a16="http://schemas.microsoft.com/office/drawing/2014/main" id="{190D4C4C-1B7A-D5B2-5184-4E59351DA08B}"/>
                      </a:ext>
                    </a:extLst>
                  </p:cNvPr>
                  <p:cNvGrpSpPr/>
                  <p:nvPr/>
                </p:nvGrpSpPr>
                <p:grpSpPr>
                  <a:xfrm>
                    <a:off x="2062788" y="3729693"/>
                    <a:ext cx="165155" cy="331775"/>
                    <a:chOff x="2062788" y="3729693"/>
                    <a:chExt cx="165155" cy="331775"/>
                  </a:xfrm>
                </p:grpSpPr>
                <p:sp>
                  <p:nvSpPr>
                    <p:cNvPr id="1492" name="Freeform: Shape 85">
                      <a:extLst>
                        <a:ext uri="{FF2B5EF4-FFF2-40B4-BE49-F238E27FC236}">
                          <a16:creationId xmlns:a16="http://schemas.microsoft.com/office/drawing/2014/main" id="{7848DDB9-945A-4A3D-F283-B22238D382C4}"/>
                        </a:ext>
                      </a:extLst>
                    </p:cNvPr>
                    <p:cNvSpPr/>
                    <p:nvPr/>
                  </p:nvSpPr>
                  <p:spPr>
                    <a:xfrm>
                      <a:off x="2063987" y="3730953"/>
                      <a:ext cx="162748" cy="329325"/>
                    </a:xfrm>
                    <a:custGeom>
                      <a:avLst/>
                      <a:gdLst>
                        <a:gd name="connsiteX0" fmla="*/ 161286 w 162748"/>
                        <a:gd name="connsiteY0" fmla="*/ 153739 h 329325"/>
                        <a:gd name="connsiteX1" fmla="*/ 144570 w 162748"/>
                        <a:gd name="connsiteY1" fmla="*/ 53269 h 329325"/>
                        <a:gd name="connsiteX2" fmla="*/ 144501 w 162748"/>
                        <a:gd name="connsiteY2" fmla="*/ 52674 h 329325"/>
                        <a:gd name="connsiteX3" fmla="*/ 130323 w 162748"/>
                        <a:gd name="connsiteY3" fmla="*/ 0 h 329325"/>
                        <a:gd name="connsiteX4" fmla="*/ 130323 w 162748"/>
                        <a:gd name="connsiteY4" fmla="*/ 46 h 329325"/>
                        <a:gd name="connsiteX5" fmla="*/ 98903 w 162748"/>
                        <a:gd name="connsiteY5" fmla="*/ 110867 h 329325"/>
                        <a:gd name="connsiteX6" fmla="*/ 0 w 162748"/>
                        <a:gd name="connsiteY6" fmla="*/ 194298 h 329325"/>
                        <a:gd name="connsiteX7" fmla="*/ 123669 w 162748"/>
                        <a:gd name="connsiteY7" fmla="*/ 291149 h 329325"/>
                        <a:gd name="connsiteX8" fmla="*/ 122114 w 162748"/>
                        <a:gd name="connsiteY8" fmla="*/ 329325 h 329325"/>
                        <a:gd name="connsiteX9" fmla="*/ 143289 w 162748"/>
                        <a:gd name="connsiteY9" fmla="*/ 309607 h 329325"/>
                        <a:gd name="connsiteX10" fmla="*/ 161286 w 162748"/>
                        <a:gd name="connsiteY10" fmla="*/ 153762 h 3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748" h="329325">
                          <a:moveTo>
                            <a:pt x="161286" y="153739"/>
                          </a:moveTo>
                          <a:cubicBezTo>
                            <a:pt x="156141" y="72598"/>
                            <a:pt x="144570" y="53269"/>
                            <a:pt x="144570" y="53269"/>
                          </a:cubicBezTo>
                          <a:cubicBezTo>
                            <a:pt x="144570" y="53063"/>
                            <a:pt x="144524" y="52880"/>
                            <a:pt x="144501" y="52674"/>
                          </a:cubicBezTo>
                          <a:cubicBezTo>
                            <a:pt x="139516" y="4099"/>
                            <a:pt x="132999" y="3412"/>
                            <a:pt x="130323" y="0"/>
                          </a:cubicBezTo>
                          <a:lnTo>
                            <a:pt x="130323" y="46"/>
                          </a:lnTo>
                          <a:cubicBezTo>
                            <a:pt x="130323" y="46"/>
                            <a:pt x="141026" y="47178"/>
                            <a:pt x="98903" y="110867"/>
                          </a:cubicBezTo>
                          <a:cubicBezTo>
                            <a:pt x="58404" y="172129"/>
                            <a:pt x="19483" y="190335"/>
                            <a:pt x="0" y="194298"/>
                          </a:cubicBezTo>
                          <a:cubicBezTo>
                            <a:pt x="81729" y="228146"/>
                            <a:pt x="111320" y="265018"/>
                            <a:pt x="123669" y="291149"/>
                          </a:cubicBezTo>
                          <a:cubicBezTo>
                            <a:pt x="131581" y="307867"/>
                            <a:pt x="127579" y="320852"/>
                            <a:pt x="122114" y="329325"/>
                          </a:cubicBezTo>
                          <a:cubicBezTo>
                            <a:pt x="132199" y="322180"/>
                            <a:pt x="139288" y="315081"/>
                            <a:pt x="143289" y="309607"/>
                          </a:cubicBezTo>
                          <a:cubicBezTo>
                            <a:pt x="157422" y="290278"/>
                            <a:pt x="166432" y="234902"/>
                            <a:pt x="161286" y="15376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3" name="Freeform: Shape 86">
                      <a:extLst>
                        <a:ext uri="{FF2B5EF4-FFF2-40B4-BE49-F238E27FC236}">
                          <a16:creationId xmlns:a16="http://schemas.microsoft.com/office/drawing/2014/main" id="{BE1B4303-AF88-299C-8BFC-011B860C0691}"/>
                        </a:ext>
                      </a:extLst>
                    </p:cNvPr>
                    <p:cNvSpPr/>
                    <p:nvPr/>
                  </p:nvSpPr>
                  <p:spPr>
                    <a:xfrm>
                      <a:off x="2062788" y="3729693"/>
                      <a:ext cx="165155" cy="331775"/>
                    </a:xfrm>
                    <a:custGeom>
                      <a:avLst/>
                      <a:gdLst>
                        <a:gd name="connsiteX0" fmla="*/ 123313 w 165155"/>
                        <a:gd name="connsiteY0" fmla="*/ 331776 h 331775"/>
                        <a:gd name="connsiteX1" fmla="*/ 122444 w 165155"/>
                        <a:gd name="connsiteY1" fmla="*/ 331432 h 331775"/>
                        <a:gd name="connsiteX2" fmla="*/ 122284 w 165155"/>
                        <a:gd name="connsiteY2" fmla="*/ 329875 h 331775"/>
                        <a:gd name="connsiteX3" fmla="*/ 123793 w 165155"/>
                        <a:gd name="connsiteY3" fmla="*/ 292889 h 331775"/>
                        <a:gd name="connsiteX4" fmla="*/ 742 w 165155"/>
                        <a:gd name="connsiteY4" fmla="*/ 196633 h 331775"/>
                        <a:gd name="connsiteX5" fmla="*/ 10 w 165155"/>
                        <a:gd name="connsiteY5" fmla="*/ 195374 h 331775"/>
                        <a:gd name="connsiteX6" fmla="*/ 970 w 165155"/>
                        <a:gd name="connsiteY6" fmla="*/ 194320 h 331775"/>
                        <a:gd name="connsiteX7" fmla="*/ 99119 w 165155"/>
                        <a:gd name="connsiteY7" fmla="*/ 111393 h 331775"/>
                        <a:gd name="connsiteX8" fmla="*/ 130310 w 165155"/>
                        <a:gd name="connsiteY8" fmla="*/ 1511 h 331775"/>
                        <a:gd name="connsiteX9" fmla="*/ 130562 w 165155"/>
                        <a:gd name="connsiteY9" fmla="*/ 458 h 331775"/>
                        <a:gd name="connsiteX10" fmla="*/ 131522 w 165155"/>
                        <a:gd name="connsiteY10" fmla="*/ 0 h 331775"/>
                        <a:gd name="connsiteX11" fmla="*/ 132483 w 165155"/>
                        <a:gd name="connsiteY11" fmla="*/ 458 h 331775"/>
                        <a:gd name="connsiteX12" fmla="*/ 133489 w 165155"/>
                        <a:gd name="connsiteY12" fmla="*/ 1511 h 331775"/>
                        <a:gd name="connsiteX13" fmla="*/ 146912 w 165155"/>
                        <a:gd name="connsiteY13" fmla="*/ 53750 h 331775"/>
                        <a:gd name="connsiteX14" fmla="*/ 146958 w 165155"/>
                        <a:gd name="connsiteY14" fmla="*/ 54094 h 331775"/>
                        <a:gd name="connsiteX15" fmla="*/ 163697 w 165155"/>
                        <a:gd name="connsiteY15" fmla="*/ 154861 h 331775"/>
                        <a:gd name="connsiteX16" fmla="*/ 145449 w 165155"/>
                        <a:gd name="connsiteY16" fmla="*/ 311508 h 331775"/>
                        <a:gd name="connsiteX17" fmla="*/ 123999 w 165155"/>
                        <a:gd name="connsiteY17" fmla="*/ 331501 h 331775"/>
                        <a:gd name="connsiteX18" fmla="*/ 123313 w 165155"/>
                        <a:gd name="connsiteY18" fmla="*/ 331707 h 331775"/>
                        <a:gd name="connsiteX19" fmla="*/ 5155 w 165155"/>
                        <a:gd name="connsiteY19" fmla="*/ 195855 h 331775"/>
                        <a:gd name="connsiteX20" fmla="*/ 125988 w 165155"/>
                        <a:gd name="connsiteY20" fmla="*/ 291881 h 331775"/>
                        <a:gd name="connsiteX21" fmla="*/ 127063 w 165155"/>
                        <a:gd name="connsiteY21" fmla="*/ 326302 h 331775"/>
                        <a:gd name="connsiteX22" fmla="*/ 143551 w 165155"/>
                        <a:gd name="connsiteY22" fmla="*/ 310134 h 331775"/>
                        <a:gd name="connsiteX23" fmla="*/ 161296 w 165155"/>
                        <a:gd name="connsiteY23" fmla="*/ 155090 h 331775"/>
                        <a:gd name="connsiteX24" fmla="*/ 144763 w 165155"/>
                        <a:gd name="connsiteY24" fmla="*/ 55170 h 331775"/>
                        <a:gd name="connsiteX25" fmla="*/ 144580 w 165155"/>
                        <a:gd name="connsiteY25" fmla="*/ 54689 h 331775"/>
                        <a:gd name="connsiteX26" fmla="*/ 144511 w 165155"/>
                        <a:gd name="connsiteY26" fmla="*/ 54071 h 331775"/>
                        <a:gd name="connsiteX27" fmla="*/ 133283 w 165155"/>
                        <a:gd name="connsiteY27" fmla="*/ 4947 h 331775"/>
                        <a:gd name="connsiteX28" fmla="*/ 101131 w 165155"/>
                        <a:gd name="connsiteY28" fmla="*/ 112791 h 331775"/>
                        <a:gd name="connsiteX29" fmla="*/ 5155 w 165155"/>
                        <a:gd name="connsiteY29" fmla="*/ 195877 h 3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5155" h="331775">
                          <a:moveTo>
                            <a:pt x="123313" y="331776"/>
                          </a:moveTo>
                          <a:cubicBezTo>
                            <a:pt x="122993" y="331776"/>
                            <a:pt x="122695" y="331661"/>
                            <a:pt x="122444" y="331432"/>
                          </a:cubicBezTo>
                          <a:cubicBezTo>
                            <a:pt x="122032" y="331020"/>
                            <a:pt x="121986" y="330402"/>
                            <a:pt x="122284" y="329875"/>
                          </a:cubicBezTo>
                          <a:cubicBezTo>
                            <a:pt x="127292" y="322134"/>
                            <a:pt x="131614" y="309447"/>
                            <a:pt x="123793" y="292889"/>
                          </a:cubicBezTo>
                          <a:cubicBezTo>
                            <a:pt x="106093" y="255513"/>
                            <a:pt x="64703" y="223130"/>
                            <a:pt x="742" y="196633"/>
                          </a:cubicBezTo>
                          <a:cubicBezTo>
                            <a:pt x="238" y="196427"/>
                            <a:pt x="-59" y="195900"/>
                            <a:pt x="10" y="195374"/>
                          </a:cubicBezTo>
                          <a:cubicBezTo>
                            <a:pt x="55" y="194847"/>
                            <a:pt x="444" y="194412"/>
                            <a:pt x="970" y="194320"/>
                          </a:cubicBezTo>
                          <a:cubicBezTo>
                            <a:pt x="47392" y="184885"/>
                            <a:pt x="87799" y="128478"/>
                            <a:pt x="99119" y="111393"/>
                          </a:cubicBezTo>
                          <a:cubicBezTo>
                            <a:pt x="140486" y="48872"/>
                            <a:pt x="130425" y="1993"/>
                            <a:pt x="130310" y="1511"/>
                          </a:cubicBezTo>
                          <a:cubicBezTo>
                            <a:pt x="130242" y="1145"/>
                            <a:pt x="130310" y="756"/>
                            <a:pt x="130562" y="458"/>
                          </a:cubicBezTo>
                          <a:cubicBezTo>
                            <a:pt x="130813" y="183"/>
                            <a:pt x="131202" y="46"/>
                            <a:pt x="131522" y="0"/>
                          </a:cubicBezTo>
                          <a:cubicBezTo>
                            <a:pt x="131888" y="0"/>
                            <a:pt x="132277" y="160"/>
                            <a:pt x="132483" y="458"/>
                          </a:cubicBezTo>
                          <a:cubicBezTo>
                            <a:pt x="132757" y="824"/>
                            <a:pt x="133100" y="1168"/>
                            <a:pt x="133489" y="1511"/>
                          </a:cubicBezTo>
                          <a:cubicBezTo>
                            <a:pt x="136850" y="4855"/>
                            <a:pt x="142453" y="10443"/>
                            <a:pt x="146912" y="53750"/>
                          </a:cubicBezTo>
                          <a:lnTo>
                            <a:pt x="146958" y="54094"/>
                          </a:lnTo>
                          <a:cubicBezTo>
                            <a:pt x="148330" y="56613"/>
                            <a:pt x="158849" y="78117"/>
                            <a:pt x="163697" y="154861"/>
                          </a:cubicBezTo>
                          <a:cubicBezTo>
                            <a:pt x="168431" y="229612"/>
                            <a:pt x="161456" y="289637"/>
                            <a:pt x="145449" y="311508"/>
                          </a:cubicBezTo>
                          <a:cubicBezTo>
                            <a:pt x="142727" y="315218"/>
                            <a:pt x="136324" y="322775"/>
                            <a:pt x="123999" y="331501"/>
                          </a:cubicBezTo>
                          <a:cubicBezTo>
                            <a:pt x="123793" y="331638"/>
                            <a:pt x="123541" y="331707"/>
                            <a:pt x="123313" y="331707"/>
                          </a:cubicBezTo>
                          <a:close/>
                          <a:moveTo>
                            <a:pt x="5155" y="195855"/>
                          </a:moveTo>
                          <a:cubicBezTo>
                            <a:pt x="67721" y="222329"/>
                            <a:pt x="108380" y="254620"/>
                            <a:pt x="125988" y="291881"/>
                          </a:cubicBezTo>
                          <a:cubicBezTo>
                            <a:pt x="132803" y="306286"/>
                            <a:pt x="130905" y="317989"/>
                            <a:pt x="127063" y="326302"/>
                          </a:cubicBezTo>
                          <a:cubicBezTo>
                            <a:pt x="136256" y="319203"/>
                            <a:pt x="141241" y="313271"/>
                            <a:pt x="143551" y="310134"/>
                          </a:cubicBezTo>
                          <a:cubicBezTo>
                            <a:pt x="158964" y="289064"/>
                            <a:pt x="165938" y="228192"/>
                            <a:pt x="161296" y="155090"/>
                          </a:cubicBezTo>
                          <a:cubicBezTo>
                            <a:pt x="156242" y="75163"/>
                            <a:pt x="144877" y="55376"/>
                            <a:pt x="144763" y="55170"/>
                          </a:cubicBezTo>
                          <a:cubicBezTo>
                            <a:pt x="144671" y="55010"/>
                            <a:pt x="144603" y="54826"/>
                            <a:pt x="144580" y="54689"/>
                          </a:cubicBezTo>
                          <a:lnTo>
                            <a:pt x="144511" y="54071"/>
                          </a:lnTo>
                          <a:cubicBezTo>
                            <a:pt x="140807" y="18138"/>
                            <a:pt x="136370" y="8725"/>
                            <a:pt x="133283" y="4947"/>
                          </a:cubicBezTo>
                          <a:cubicBezTo>
                            <a:pt x="134747" y="17611"/>
                            <a:pt x="136210" y="59796"/>
                            <a:pt x="101131" y="112791"/>
                          </a:cubicBezTo>
                          <a:cubicBezTo>
                            <a:pt x="60381" y="174464"/>
                            <a:pt x="22603" y="191297"/>
                            <a:pt x="5155" y="195877"/>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88" name="Graphic 3">
                    <a:extLst>
                      <a:ext uri="{FF2B5EF4-FFF2-40B4-BE49-F238E27FC236}">
                        <a16:creationId xmlns:a16="http://schemas.microsoft.com/office/drawing/2014/main" id="{282C6153-173A-EF16-07ED-13D6DF372686}"/>
                      </a:ext>
                    </a:extLst>
                  </p:cNvPr>
                  <p:cNvGrpSpPr/>
                  <p:nvPr/>
                </p:nvGrpSpPr>
                <p:grpSpPr>
                  <a:xfrm>
                    <a:off x="1843768" y="3397666"/>
                    <a:ext cx="382967" cy="693470"/>
                    <a:chOff x="1843768" y="3397666"/>
                    <a:chExt cx="382967" cy="693470"/>
                  </a:xfrm>
                </p:grpSpPr>
                <p:sp>
                  <p:nvSpPr>
                    <p:cNvPr id="1489" name="Freeform: Shape 88">
                      <a:extLst>
                        <a:ext uri="{FF2B5EF4-FFF2-40B4-BE49-F238E27FC236}">
                          <a16:creationId xmlns:a16="http://schemas.microsoft.com/office/drawing/2014/main" id="{8285F3BC-6D71-3A2E-70B7-9A911B91C5F3}"/>
                        </a:ext>
                      </a:extLst>
                    </p:cNvPr>
                    <p:cNvSpPr/>
                    <p:nvPr/>
                  </p:nvSpPr>
                  <p:spPr>
                    <a:xfrm>
                      <a:off x="1862316" y="3398827"/>
                      <a:ext cx="333215" cy="526354"/>
                    </a:xfrm>
                    <a:custGeom>
                      <a:avLst/>
                      <a:gdLst>
                        <a:gd name="connsiteX0" fmla="*/ 300597 w 333215"/>
                        <a:gd name="connsiteY0" fmla="*/ 442970 h 526354"/>
                        <a:gd name="connsiteX1" fmla="*/ 331994 w 333215"/>
                        <a:gd name="connsiteY1" fmla="*/ 332149 h 526354"/>
                        <a:gd name="connsiteX2" fmla="*/ 331994 w 333215"/>
                        <a:gd name="connsiteY2" fmla="*/ 332103 h 526354"/>
                        <a:gd name="connsiteX3" fmla="*/ 330851 w 333215"/>
                        <a:gd name="connsiteY3" fmla="*/ 327752 h 526354"/>
                        <a:gd name="connsiteX4" fmla="*/ 330851 w 333215"/>
                        <a:gd name="connsiteY4" fmla="*/ 327408 h 526354"/>
                        <a:gd name="connsiteX5" fmla="*/ 266547 w 333215"/>
                        <a:gd name="connsiteY5" fmla="*/ 152234 h 526354"/>
                        <a:gd name="connsiteX6" fmla="*/ 132793 w 333215"/>
                        <a:gd name="connsiteY6" fmla="*/ 10564 h 526354"/>
                        <a:gd name="connsiteX7" fmla="*/ 29911 w 333215"/>
                        <a:gd name="connsiteY7" fmla="*/ 42764 h 526354"/>
                        <a:gd name="connsiteX8" fmla="*/ 13172 w 333215"/>
                        <a:gd name="connsiteY8" fmla="*/ 225656 h 526354"/>
                        <a:gd name="connsiteX9" fmla="*/ 0 w 333215"/>
                        <a:gd name="connsiteY9" fmla="*/ 298209 h 526354"/>
                        <a:gd name="connsiteX10" fmla="*/ 46 w 333215"/>
                        <a:gd name="connsiteY10" fmla="*/ 298209 h 526354"/>
                        <a:gd name="connsiteX11" fmla="*/ 59502 w 333215"/>
                        <a:gd name="connsiteY11" fmla="*/ 391647 h 526354"/>
                        <a:gd name="connsiteX12" fmla="*/ 186669 w 333215"/>
                        <a:gd name="connsiteY12" fmla="*/ 485109 h 526354"/>
                        <a:gd name="connsiteX13" fmla="*/ 190809 w 333215"/>
                        <a:gd name="connsiteY13" fmla="*/ 521980 h 526354"/>
                        <a:gd name="connsiteX14" fmla="*/ 201716 w 333215"/>
                        <a:gd name="connsiteY14" fmla="*/ 526354 h 526354"/>
                        <a:gd name="connsiteX15" fmla="*/ 300620 w 333215"/>
                        <a:gd name="connsiteY15" fmla="*/ 442924 h 52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215" h="526354">
                          <a:moveTo>
                            <a:pt x="300597" y="442970"/>
                          </a:moveTo>
                          <a:cubicBezTo>
                            <a:pt x="342719" y="379303"/>
                            <a:pt x="331994" y="332149"/>
                            <a:pt x="331994" y="332149"/>
                          </a:cubicBezTo>
                          <a:lnTo>
                            <a:pt x="331994" y="332103"/>
                          </a:lnTo>
                          <a:cubicBezTo>
                            <a:pt x="331308" y="331187"/>
                            <a:pt x="330874" y="330088"/>
                            <a:pt x="330851" y="327752"/>
                          </a:cubicBezTo>
                          <a:lnTo>
                            <a:pt x="330851" y="327408"/>
                          </a:lnTo>
                          <a:cubicBezTo>
                            <a:pt x="330851" y="315820"/>
                            <a:pt x="323098" y="257856"/>
                            <a:pt x="266547" y="152234"/>
                          </a:cubicBezTo>
                          <a:cubicBezTo>
                            <a:pt x="209949" y="46634"/>
                            <a:pt x="132793" y="10564"/>
                            <a:pt x="132793" y="10564"/>
                          </a:cubicBezTo>
                          <a:cubicBezTo>
                            <a:pt x="99360" y="-4894"/>
                            <a:pt x="49189" y="-10070"/>
                            <a:pt x="29911" y="42764"/>
                          </a:cubicBezTo>
                          <a:cubicBezTo>
                            <a:pt x="10611" y="95575"/>
                            <a:pt x="22182" y="197327"/>
                            <a:pt x="13172" y="225656"/>
                          </a:cubicBezTo>
                          <a:cubicBezTo>
                            <a:pt x="6929" y="245306"/>
                            <a:pt x="4391" y="269925"/>
                            <a:pt x="0" y="298209"/>
                          </a:cubicBezTo>
                          <a:lnTo>
                            <a:pt x="46" y="298209"/>
                          </a:lnTo>
                          <a:cubicBezTo>
                            <a:pt x="46" y="298209"/>
                            <a:pt x="-778" y="340393"/>
                            <a:pt x="59502" y="391647"/>
                          </a:cubicBezTo>
                          <a:cubicBezTo>
                            <a:pt x="119781" y="442924"/>
                            <a:pt x="175121" y="452840"/>
                            <a:pt x="186669" y="485109"/>
                          </a:cubicBezTo>
                          <a:cubicBezTo>
                            <a:pt x="190328" y="495323"/>
                            <a:pt x="191266" y="508606"/>
                            <a:pt x="190809" y="521980"/>
                          </a:cubicBezTo>
                          <a:cubicBezTo>
                            <a:pt x="194536" y="523423"/>
                            <a:pt x="198172" y="524889"/>
                            <a:pt x="201716" y="526354"/>
                          </a:cubicBezTo>
                          <a:cubicBezTo>
                            <a:pt x="221177" y="522392"/>
                            <a:pt x="260121" y="504186"/>
                            <a:pt x="300620" y="442924"/>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0" name="Freeform: Shape 89">
                      <a:extLst>
                        <a:ext uri="{FF2B5EF4-FFF2-40B4-BE49-F238E27FC236}">
                          <a16:creationId xmlns:a16="http://schemas.microsoft.com/office/drawing/2014/main" id="{781B9172-F63A-F53F-CDB7-66FA0E2F35AC}"/>
                        </a:ext>
                      </a:extLst>
                    </p:cNvPr>
                    <p:cNvSpPr/>
                    <p:nvPr/>
                  </p:nvSpPr>
                  <p:spPr>
                    <a:xfrm>
                      <a:off x="1843768" y="3398851"/>
                      <a:ext cx="382967" cy="692285"/>
                    </a:xfrm>
                    <a:custGeom>
                      <a:avLst/>
                      <a:gdLst>
                        <a:gd name="connsiteX0" fmla="*/ 381505 w 382967"/>
                        <a:gd name="connsiteY0" fmla="*/ 485842 h 692285"/>
                        <a:gd name="connsiteX1" fmla="*/ 364789 w 382967"/>
                        <a:gd name="connsiteY1" fmla="*/ 385372 h 692285"/>
                        <a:gd name="connsiteX2" fmla="*/ 364720 w 382967"/>
                        <a:gd name="connsiteY2" fmla="*/ 384777 h 692285"/>
                        <a:gd name="connsiteX3" fmla="*/ 350542 w 382967"/>
                        <a:gd name="connsiteY3" fmla="*/ 332103 h 692285"/>
                        <a:gd name="connsiteX4" fmla="*/ 349376 w 382967"/>
                        <a:gd name="connsiteY4" fmla="*/ 327752 h 692285"/>
                        <a:gd name="connsiteX5" fmla="*/ 349376 w 382967"/>
                        <a:gd name="connsiteY5" fmla="*/ 327408 h 692285"/>
                        <a:gd name="connsiteX6" fmla="*/ 285072 w 382967"/>
                        <a:gd name="connsiteY6" fmla="*/ 152234 h 692285"/>
                        <a:gd name="connsiteX7" fmla="*/ 151318 w 382967"/>
                        <a:gd name="connsiteY7" fmla="*/ 10564 h 692285"/>
                        <a:gd name="connsiteX8" fmla="*/ 48436 w 382967"/>
                        <a:gd name="connsiteY8" fmla="*/ 42764 h 692285"/>
                        <a:gd name="connsiteX9" fmla="*/ 31697 w 382967"/>
                        <a:gd name="connsiteY9" fmla="*/ 225656 h 692285"/>
                        <a:gd name="connsiteX10" fmla="*/ 18525 w 382967"/>
                        <a:gd name="connsiteY10" fmla="*/ 298209 h 692285"/>
                        <a:gd name="connsiteX11" fmla="*/ 11139 w 382967"/>
                        <a:gd name="connsiteY11" fmla="*/ 337714 h 692285"/>
                        <a:gd name="connsiteX12" fmla="*/ 11093 w 382967"/>
                        <a:gd name="connsiteY12" fmla="*/ 337851 h 692285"/>
                        <a:gd name="connsiteX13" fmla="*/ 25 w 382967"/>
                        <a:gd name="connsiteY13" fmla="*/ 464795 h 692285"/>
                        <a:gd name="connsiteX14" fmla="*/ 3776 w 382967"/>
                        <a:gd name="connsiteY14" fmla="*/ 543439 h 692285"/>
                        <a:gd name="connsiteX15" fmla="*/ 18823 w 382967"/>
                        <a:gd name="connsiteY15" fmla="*/ 610770 h 692285"/>
                        <a:gd name="connsiteX16" fmla="*/ 207870 w 382967"/>
                        <a:gd name="connsiteY16" fmla="*/ 690628 h 692285"/>
                        <a:gd name="connsiteX17" fmla="*/ 283448 w 382967"/>
                        <a:gd name="connsiteY17" fmla="*/ 687009 h 692285"/>
                        <a:gd name="connsiteX18" fmla="*/ 106338 w 382967"/>
                        <a:gd name="connsiteY18" fmla="*/ 668436 h 692285"/>
                        <a:gd name="connsiteX19" fmla="*/ 21384 w 382967"/>
                        <a:gd name="connsiteY19" fmla="*/ 598632 h 692285"/>
                        <a:gd name="connsiteX20" fmla="*/ 8624 w 382967"/>
                        <a:gd name="connsiteY20" fmla="*/ 519026 h 692285"/>
                        <a:gd name="connsiteX21" fmla="*/ 163827 w 382967"/>
                        <a:gd name="connsiteY21" fmla="*/ 506293 h 692285"/>
                        <a:gd name="connsiteX22" fmla="*/ 209311 w 382967"/>
                        <a:gd name="connsiteY22" fmla="*/ 522003 h 692285"/>
                        <a:gd name="connsiteX23" fmla="*/ 220219 w 382967"/>
                        <a:gd name="connsiteY23" fmla="*/ 526377 h 692285"/>
                        <a:gd name="connsiteX24" fmla="*/ 343888 w 382967"/>
                        <a:gd name="connsiteY24" fmla="*/ 623228 h 692285"/>
                        <a:gd name="connsiteX25" fmla="*/ 342333 w 382967"/>
                        <a:gd name="connsiteY25" fmla="*/ 661405 h 692285"/>
                        <a:gd name="connsiteX26" fmla="*/ 363508 w 382967"/>
                        <a:gd name="connsiteY26" fmla="*/ 641687 h 692285"/>
                        <a:gd name="connsiteX27" fmla="*/ 381505 w 382967"/>
                        <a:gd name="connsiteY27" fmla="*/ 485842 h 692285"/>
                        <a:gd name="connsiteX28" fmla="*/ 147660 w 382967"/>
                        <a:gd name="connsiteY28" fmla="*/ 489254 h 692285"/>
                        <a:gd name="connsiteX29" fmla="*/ 41416 w 382967"/>
                        <a:gd name="connsiteY29" fmla="*/ 476566 h 692285"/>
                        <a:gd name="connsiteX30" fmla="*/ 11688 w 382967"/>
                        <a:gd name="connsiteY30" fmla="*/ 437427 h 692285"/>
                        <a:gd name="connsiteX31" fmla="*/ 20492 w 382967"/>
                        <a:gd name="connsiteY31" fmla="*/ 372364 h 692285"/>
                        <a:gd name="connsiteX32" fmla="*/ 105834 w 382967"/>
                        <a:gd name="connsiteY32" fmla="*/ 442924 h 692285"/>
                        <a:gd name="connsiteX33" fmla="*/ 147682 w 382967"/>
                        <a:gd name="connsiteY33" fmla="*/ 489231 h 692285"/>
                        <a:gd name="connsiteX34" fmla="*/ 97556 w 382967"/>
                        <a:gd name="connsiteY34" fmla="*/ 268184 h 692285"/>
                        <a:gd name="connsiteX35" fmla="*/ 95361 w 382967"/>
                        <a:gd name="connsiteY35" fmla="*/ 70818 h 692285"/>
                        <a:gd name="connsiteX36" fmla="*/ 128405 w 382967"/>
                        <a:gd name="connsiteY36" fmla="*/ 38825 h 692285"/>
                        <a:gd name="connsiteX37" fmla="*/ 300165 w 382967"/>
                        <a:gd name="connsiteY37" fmla="*/ 239512 h 692285"/>
                        <a:gd name="connsiteX38" fmla="*/ 235220 w 382967"/>
                        <a:gd name="connsiteY38" fmla="*/ 400510 h 692285"/>
                        <a:gd name="connsiteX39" fmla="*/ 97579 w 382967"/>
                        <a:gd name="connsiteY39" fmla="*/ 268184 h 692285"/>
                        <a:gd name="connsiteX40" fmla="*/ 354110 w 382967"/>
                        <a:gd name="connsiteY40" fmla="*/ 547149 h 692285"/>
                        <a:gd name="connsiteX41" fmla="*/ 285552 w 382967"/>
                        <a:gd name="connsiteY41" fmla="*/ 548935 h 692285"/>
                        <a:gd name="connsiteX42" fmla="*/ 326554 w 382967"/>
                        <a:gd name="connsiteY42" fmla="*/ 460031 h 692285"/>
                        <a:gd name="connsiteX43" fmla="*/ 354087 w 382967"/>
                        <a:gd name="connsiteY43" fmla="*/ 462253 h 692285"/>
                        <a:gd name="connsiteX44" fmla="*/ 354087 w 382967"/>
                        <a:gd name="connsiteY44" fmla="*/ 547172 h 69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82967" h="692285">
                          <a:moveTo>
                            <a:pt x="381505" y="485842"/>
                          </a:moveTo>
                          <a:cubicBezTo>
                            <a:pt x="376360" y="404701"/>
                            <a:pt x="364789" y="385372"/>
                            <a:pt x="364789" y="385372"/>
                          </a:cubicBezTo>
                          <a:cubicBezTo>
                            <a:pt x="364789" y="385166"/>
                            <a:pt x="364743" y="384983"/>
                            <a:pt x="364720" y="384777"/>
                          </a:cubicBezTo>
                          <a:cubicBezTo>
                            <a:pt x="359735" y="336202"/>
                            <a:pt x="353218" y="335515"/>
                            <a:pt x="350542" y="332103"/>
                          </a:cubicBezTo>
                          <a:cubicBezTo>
                            <a:pt x="349833" y="331187"/>
                            <a:pt x="349399" y="330088"/>
                            <a:pt x="349376" y="327752"/>
                          </a:cubicBezTo>
                          <a:lnTo>
                            <a:pt x="349376" y="327408"/>
                          </a:lnTo>
                          <a:cubicBezTo>
                            <a:pt x="349376" y="315820"/>
                            <a:pt x="341624" y="257856"/>
                            <a:pt x="285072" y="152234"/>
                          </a:cubicBezTo>
                          <a:cubicBezTo>
                            <a:pt x="228474" y="46634"/>
                            <a:pt x="151318" y="10564"/>
                            <a:pt x="151318" y="10564"/>
                          </a:cubicBezTo>
                          <a:cubicBezTo>
                            <a:pt x="117886" y="-4894"/>
                            <a:pt x="67714" y="-10070"/>
                            <a:pt x="48436" y="42764"/>
                          </a:cubicBezTo>
                          <a:cubicBezTo>
                            <a:pt x="29136" y="95575"/>
                            <a:pt x="40707" y="197327"/>
                            <a:pt x="31697" y="225656"/>
                          </a:cubicBezTo>
                          <a:cubicBezTo>
                            <a:pt x="25454" y="245306"/>
                            <a:pt x="22916" y="269925"/>
                            <a:pt x="18525" y="298209"/>
                          </a:cubicBezTo>
                          <a:cubicBezTo>
                            <a:pt x="16582" y="310690"/>
                            <a:pt x="14295" y="323881"/>
                            <a:pt x="11139" y="337714"/>
                          </a:cubicBezTo>
                          <a:cubicBezTo>
                            <a:pt x="11139" y="337760"/>
                            <a:pt x="11093" y="337805"/>
                            <a:pt x="11093" y="337851"/>
                          </a:cubicBezTo>
                          <a:cubicBezTo>
                            <a:pt x="5902" y="360661"/>
                            <a:pt x="391" y="410953"/>
                            <a:pt x="25" y="464795"/>
                          </a:cubicBezTo>
                          <a:cubicBezTo>
                            <a:pt x="-180" y="491109"/>
                            <a:pt x="849" y="518247"/>
                            <a:pt x="3776" y="543439"/>
                          </a:cubicBezTo>
                          <a:cubicBezTo>
                            <a:pt x="6680" y="568837"/>
                            <a:pt x="11482" y="592219"/>
                            <a:pt x="18823" y="610770"/>
                          </a:cubicBezTo>
                          <a:cubicBezTo>
                            <a:pt x="48414" y="685452"/>
                            <a:pt x="119143" y="680299"/>
                            <a:pt x="207870" y="690628"/>
                          </a:cubicBezTo>
                          <a:cubicBezTo>
                            <a:pt x="236981" y="693994"/>
                            <a:pt x="262181" y="691956"/>
                            <a:pt x="283448" y="687009"/>
                          </a:cubicBezTo>
                          <a:cubicBezTo>
                            <a:pt x="239359" y="692254"/>
                            <a:pt x="152050" y="681238"/>
                            <a:pt x="106338" y="668436"/>
                          </a:cubicBezTo>
                          <a:cubicBezTo>
                            <a:pt x="55137" y="654100"/>
                            <a:pt x="34236" y="639763"/>
                            <a:pt x="21384" y="598632"/>
                          </a:cubicBezTo>
                          <a:cubicBezTo>
                            <a:pt x="8532" y="557478"/>
                            <a:pt x="8624" y="519026"/>
                            <a:pt x="8624" y="519026"/>
                          </a:cubicBezTo>
                          <a:cubicBezTo>
                            <a:pt x="9447" y="497521"/>
                            <a:pt x="38352" y="467772"/>
                            <a:pt x="163827" y="506293"/>
                          </a:cubicBezTo>
                          <a:cubicBezTo>
                            <a:pt x="180452" y="511400"/>
                            <a:pt x="195545" y="516644"/>
                            <a:pt x="209311" y="522003"/>
                          </a:cubicBezTo>
                          <a:cubicBezTo>
                            <a:pt x="213038" y="523446"/>
                            <a:pt x="216674" y="524912"/>
                            <a:pt x="220219" y="526377"/>
                          </a:cubicBezTo>
                          <a:cubicBezTo>
                            <a:pt x="301948" y="560226"/>
                            <a:pt x="331539" y="597097"/>
                            <a:pt x="343888" y="623228"/>
                          </a:cubicBezTo>
                          <a:cubicBezTo>
                            <a:pt x="351800" y="639946"/>
                            <a:pt x="347798" y="652932"/>
                            <a:pt x="342333" y="661405"/>
                          </a:cubicBezTo>
                          <a:cubicBezTo>
                            <a:pt x="352417" y="654260"/>
                            <a:pt x="359506" y="647160"/>
                            <a:pt x="363508" y="641687"/>
                          </a:cubicBezTo>
                          <a:cubicBezTo>
                            <a:pt x="377641" y="622358"/>
                            <a:pt x="386650" y="566982"/>
                            <a:pt x="381505" y="485842"/>
                          </a:cubicBezTo>
                          <a:close/>
                          <a:moveTo>
                            <a:pt x="147660" y="489254"/>
                          </a:moveTo>
                          <a:cubicBezTo>
                            <a:pt x="126187" y="480414"/>
                            <a:pt x="59573" y="475467"/>
                            <a:pt x="41416" y="476566"/>
                          </a:cubicBezTo>
                          <a:cubicBezTo>
                            <a:pt x="23259" y="477689"/>
                            <a:pt x="9470" y="479864"/>
                            <a:pt x="11688" y="437427"/>
                          </a:cubicBezTo>
                          <a:cubicBezTo>
                            <a:pt x="13883" y="394968"/>
                            <a:pt x="20492" y="372364"/>
                            <a:pt x="20492" y="372364"/>
                          </a:cubicBezTo>
                          <a:cubicBezTo>
                            <a:pt x="24905" y="349211"/>
                            <a:pt x="34281" y="420870"/>
                            <a:pt x="105834" y="442924"/>
                          </a:cubicBezTo>
                          <a:cubicBezTo>
                            <a:pt x="166800" y="461726"/>
                            <a:pt x="169132" y="498071"/>
                            <a:pt x="147682" y="489231"/>
                          </a:cubicBezTo>
                          <a:close/>
                          <a:moveTo>
                            <a:pt x="97556" y="268184"/>
                          </a:moveTo>
                          <a:cubicBezTo>
                            <a:pt x="108579" y="205320"/>
                            <a:pt x="94263" y="109385"/>
                            <a:pt x="95361" y="70818"/>
                          </a:cubicBezTo>
                          <a:cubicBezTo>
                            <a:pt x="96459" y="32206"/>
                            <a:pt x="128405" y="38825"/>
                            <a:pt x="128405" y="38825"/>
                          </a:cubicBezTo>
                          <a:cubicBezTo>
                            <a:pt x="197786" y="57581"/>
                            <a:pt x="274850" y="165631"/>
                            <a:pt x="300165" y="239512"/>
                          </a:cubicBezTo>
                          <a:cubicBezTo>
                            <a:pt x="325525" y="313392"/>
                            <a:pt x="295774" y="400510"/>
                            <a:pt x="235220" y="400510"/>
                          </a:cubicBezTo>
                          <a:cubicBezTo>
                            <a:pt x="174666" y="400510"/>
                            <a:pt x="86580" y="331027"/>
                            <a:pt x="97579" y="268184"/>
                          </a:cubicBezTo>
                          <a:close/>
                          <a:moveTo>
                            <a:pt x="354110" y="547149"/>
                          </a:moveTo>
                          <a:cubicBezTo>
                            <a:pt x="345283" y="585739"/>
                            <a:pt x="313222" y="565883"/>
                            <a:pt x="285552" y="548935"/>
                          </a:cubicBezTo>
                          <a:cubicBezTo>
                            <a:pt x="238605" y="520171"/>
                            <a:pt x="293396" y="501804"/>
                            <a:pt x="326554" y="460031"/>
                          </a:cubicBezTo>
                          <a:cubicBezTo>
                            <a:pt x="345466" y="436237"/>
                            <a:pt x="354087" y="462253"/>
                            <a:pt x="354087" y="462253"/>
                          </a:cubicBezTo>
                          <a:cubicBezTo>
                            <a:pt x="358477" y="479887"/>
                            <a:pt x="362891" y="508560"/>
                            <a:pt x="354087" y="54717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1" name="Freeform: Shape 91">
                      <a:extLst>
                        <a:ext uri="{FF2B5EF4-FFF2-40B4-BE49-F238E27FC236}">
                          <a16:creationId xmlns:a16="http://schemas.microsoft.com/office/drawing/2014/main" id="{2D9406CF-15D9-1B98-1D46-F2CDB6796B80}"/>
                        </a:ext>
                      </a:extLst>
                    </p:cNvPr>
                    <p:cNvSpPr/>
                    <p:nvPr/>
                  </p:nvSpPr>
                  <p:spPr>
                    <a:xfrm>
                      <a:off x="1861093" y="3397666"/>
                      <a:ext cx="335590" cy="528821"/>
                    </a:xfrm>
                    <a:custGeom>
                      <a:avLst/>
                      <a:gdLst>
                        <a:gd name="connsiteX0" fmla="*/ 202917 w 335590"/>
                        <a:gd name="connsiteY0" fmla="*/ 528798 h 528821"/>
                        <a:gd name="connsiteX1" fmla="*/ 202460 w 335590"/>
                        <a:gd name="connsiteY1" fmla="*/ 528707 h 528821"/>
                        <a:gd name="connsiteX2" fmla="*/ 191552 w 335590"/>
                        <a:gd name="connsiteY2" fmla="*/ 524333 h 528821"/>
                        <a:gd name="connsiteX3" fmla="*/ 190797 w 335590"/>
                        <a:gd name="connsiteY3" fmla="*/ 523164 h 528821"/>
                        <a:gd name="connsiteX4" fmla="*/ 186704 w 335590"/>
                        <a:gd name="connsiteY4" fmla="*/ 486728 h 528821"/>
                        <a:gd name="connsiteX5" fmla="*/ 135091 w 335590"/>
                        <a:gd name="connsiteY5" fmla="*/ 443925 h 528821"/>
                        <a:gd name="connsiteX6" fmla="*/ 59925 w 335590"/>
                        <a:gd name="connsiteY6" fmla="*/ 393793 h 528821"/>
                        <a:gd name="connsiteX7" fmla="*/ 34 w 335590"/>
                        <a:gd name="connsiteY7" fmla="*/ 299691 h 528821"/>
                        <a:gd name="connsiteX8" fmla="*/ 34 w 335590"/>
                        <a:gd name="connsiteY8" fmla="*/ 299232 h 528821"/>
                        <a:gd name="connsiteX9" fmla="*/ 2870 w 335590"/>
                        <a:gd name="connsiteY9" fmla="*/ 280132 h 528821"/>
                        <a:gd name="connsiteX10" fmla="*/ 13252 w 335590"/>
                        <a:gd name="connsiteY10" fmla="*/ 226474 h 528821"/>
                        <a:gd name="connsiteX11" fmla="*/ 17414 w 335590"/>
                        <a:gd name="connsiteY11" fmla="*/ 164388 h 528821"/>
                        <a:gd name="connsiteX12" fmla="*/ 29991 w 335590"/>
                        <a:gd name="connsiteY12" fmla="*/ 43559 h 528821"/>
                        <a:gd name="connsiteX13" fmla="*/ 89745 w 335590"/>
                        <a:gd name="connsiteY13" fmla="*/ 0 h 528821"/>
                        <a:gd name="connsiteX14" fmla="*/ 134520 w 335590"/>
                        <a:gd name="connsiteY14" fmla="*/ 10672 h 528821"/>
                        <a:gd name="connsiteX15" fmla="*/ 180461 w 335590"/>
                        <a:gd name="connsiteY15" fmla="*/ 42070 h 528821"/>
                        <a:gd name="connsiteX16" fmla="*/ 268845 w 335590"/>
                        <a:gd name="connsiteY16" fmla="*/ 152868 h 528821"/>
                        <a:gd name="connsiteX17" fmla="*/ 322310 w 335590"/>
                        <a:gd name="connsiteY17" fmla="*/ 275942 h 528821"/>
                        <a:gd name="connsiteX18" fmla="*/ 333286 w 335590"/>
                        <a:gd name="connsiteY18" fmla="*/ 328615 h 528821"/>
                        <a:gd name="connsiteX19" fmla="*/ 333286 w 335590"/>
                        <a:gd name="connsiteY19" fmla="*/ 328867 h 528821"/>
                        <a:gd name="connsiteX20" fmla="*/ 334224 w 335590"/>
                        <a:gd name="connsiteY20" fmla="*/ 332554 h 528821"/>
                        <a:gd name="connsiteX21" fmla="*/ 334475 w 335590"/>
                        <a:gd name="connsiteY21" fmla="*/ 333379 h 528821"/>
                        <a:gd name="connsiteX22" fmla="*/ 302849 w 335590"/>
                        <a:gd name="connsiteY22" fmla="*/ 444818 h 528821"/>
                        <a:gd name="connsiteX23" fmla="*/ 203191 w 335590"/>
                        <a:gd name="connsiteY23" fmla="*/ 528776 h 528821"/>
                        <a:gd name="connsiteX24" fmla="*/ 202963 w 335590"/>
                        <a:gd name="connsiteY24" fmla="*/ 528821 h 528821"/>
                        <a:gd name="connsiteX25" fmla="*/ 193244 w 335590"/>
                        <a:gd name="connsiteY25" fmla="*/ 522363 h 528821"/>
                        <a:gd name="connsiteX26" fmla="*/ 203031 w 335590"/>
                        <a:gd name="connsiteY26" fmla="*/ 526302 h 528821"/>
                        <a:gd name="connsiteX27" fmla="*/ 300814 w 335590"/>
                        <a:gd name="connsiteY27" fmla="*/ 443467 h 528821"/>
                        <a:gd name="connsiteX28" fmla="*/ 332051 w 335590"/>
                        <a:gd name="connsiteY28" fmla="*/ 333723 h 528821"/>
                        <a:gd name="connsiteX29" fmla="*/ 330839 w 335590"/>
                        <a:gd name="connsiteY29" fmla="*/ 328982 h 528821"/>
                        <a:gd name="connsiteX30" fmla="*/ 330839 w 335590"/>
                        <a:gd name="connsiteY30" fmla="*/ 328615 h 528821"/>
                        <a:gd name="connsiteX31" fmla="*/ 266672 w 335590"/>
                        <a:gd name="connsiteY31" fmla="*/ 154014 h 528821"/>
                        <a:gd name="connsiteX32" fmla="*/ 178929 w 335590"/>
                        <a:gd name="connsiteY32" fmla="*/ 43994 h 528821"/>
                        <a:gd name="connsiteX33" fmla="*/ 133468 w 335590"/>
                        <a:gd name="connsiteY33" fmla="*/ 12871 h 528821"/>
                        <a:gd name="connsiteX34" fmla="*/ 89699 w 335590"/>
                        <a:gd name="connsiteY34" fmla="*/ 2428 h 528821"/>
                        <a:gd name="connsiteX35" fmla="*/ 32209 w 335590"/>
                        <a:gd name="connsiteY35" fmla="*/ 44406 h 528821"/>
                        <a:gd name="connsiteX36" fmla="*/ 19792 w 335590"/>
                        <a:gd name="connsiteY36" fmla="*/ 164433 h 528821"/>
                        <a:gd name="connsiteX37" fmla="*/ 15516 w 335590"/>
                        <a:gd name="connsiteY37" fmla="*/ 227230 h 528821"/>
                        <a:gd name="connsiteX38" fmla="*/ 5225 w 335590"/>
                        <a:gd name="connsiteY38" fmla="*/ 280499 h 528821"/>
                        <a:gd name="connsiteX39" fmla="*/ 2435 w 335590"/>
                        <a:gd name="connsiteY39" fmla="*/ 299324 h 528821"/>
                        <a:gd name="connsiteX40" fmla="*/ 2435 w 335590"/>
                        <a:gd name="connsiteY40" fmla="*/ 299484 h 528821"/>
                        <a:gd name="connsiteX41" fmla="*/ 61457 w 335590"/>
                        <a:gd name="connsiteY41" fmla="*/ 391984 h 528821"/>
                        <a:gd name="connsiteX42" fmla="*/ 136235 w 335590"/>
                        <a:gd name="connsiteY42" fmla="*/ 441841 h 528821"/>
                        <a:gd name="connsiteX43" fmla="*/ 188968 w 335590"/>
                        <a:gd name="connsiteY43" fmla="*/ 485949 h 528821"/>
                        <a:gd name="connsiteX44" fmla="*/ 193221 w 335590"/>
                        <a:gd name="connsiteY44" fmla="*/ 522409 h 52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5590" h="528821">
                          <a:moveTo>
                            <a:pt x="202917" y="528798"/>
                          </a:moveTo>
                          <a:cubicBezTo>
                            <a:pt x="202757" y="528798"/>
                            <a:pt x="202597" y="528753"/>
                            <a:pt x="202460" y="528707"/>
                          </a:cubicBezTo>
                          <a:cubicBezTo>
                            <a:pt x="198915" y="527241"/>
                            <a:pt x="195302" y="525798"/>
                            <a:pt x="191552" y="524333"/>
                          </a:cubicBezTo>
                          <a:cubicBezTo>
                            <a:pt x="191072" y="524126"/>
                            <a:pt x="190774" y="523668"/>
                            <a:pt x="190797" y="523164"/>
                          </a:cubicBezTo>
                          <a:cubicBezTo>
                            <a:pt x="191300" y="507912"/>
                            <a:pt x="189951" y="495683"/>
                            <a:pt x="186704" y="486728"/>
                          </a:cubicBezTo>
                          <a:cubicBezTo>
                            <a:pt x="180530" y="469437"/>
                            <a:pt x="161481" y="458742"/>
                            <a:pt x="135091" y="443925"/>
                          </a:cubicBezTo>
                          <a:cubicBezTo>
                            <a:pt x="113756" y="431925"/>
                            <a:pt x="87206" y="417016"/>
                            <a:pt x="59925" y="393793"/>
                          </a:cubicBezTo>
                          <a:cubicBezTo>
                            <a:pt x="1887" y="344440"/>
                            <a:pt x="57" y="303950"/>
                            <a:pt x="34" y="299691"/>
                          </a:cubicBezTo>
                          <a:cubicBezTo>
                            <a:pt x="-11" y="299553"/>
                            <a:pt x="-11" y="299393"/>
                            <a:pt x="34" y="299232"/>
                          </a:cubicBezTo>
                          <a:cubicBezTo>
                            <a:pt x="1063" y="292660"/>
                            <a:pt x="1978" y="286270"/>
                            <a:pt x="2870" y="280132"/>
                          </a:cubicBezTo>
                          <a:cubicBezTo>
                            <a:pt x="5866" y="259475"/>
                            <a:pt x="8450" y="241658"/>
                            <a:pt x="13252" y="226474"/>
                          </a:cubicBezTo>
                          <a:cubicBezTo>
                            <a:pt x="16842" y="215184"/>
                            <a:pt x="17094" y="191641"/>
                            <a:pt x="17414" y="164388"/>
                          </a:cubicBezTo>
                          <a:cubicBezTo>
                            <a:pt x="17894" y="124631"/>
                            <a:pt x="18443" y="75140"/>
                            <a:pt x="29991" y="43559"/>
                          </a:cubicBezTo>
                          <a:cubicBezTo>
                            <a:pt x="43140" y="7558"/>
                            <a:pt x="69735" y="0"/>
                            <a:pt x="89745" y="0"/>
                          </a:cubicBezTo>
                          <a:cubicBezTo>
                            <a:pt x="103740" y="0"/>
                            <a:pt x="119656" y="3802"/>
                            <a:pt x="134520" y="10672"/>
                          </a:cubicBezTo>
                          <a:cubicBezTo>
                            <a:pt x="134703" y="10741"/>
                            <a:pt x="154254" y="20016"/>
                            <a:pt x="180461" y="42070"/>
                          </a:cubicBezTo>
                          <a:cubicBezTo>
                            <a:pt x="204609" y="62407"/>
                            <a:pt x="239528" y="98134"/>
                            <a:pt x="268845" y="152868"/>
                          </a:cubicBezTo>
                          <a:cubicBezTo>
                            <a:pt x="293039" y="198053"/>
                            <a:pt x="311036" y="239459"/>
                            <a:pt x="322310" y="275942"/>
                          </a:cubicBezTo>
                          <a:cubicBezTo>
                            <a:pt x="332989" y="310500"/>
                            <a:pt x="333286" y="326875"/>
                            <a:pt x="333286" y="328615"/>
                          </a:cubicBezTo>
                          <a:lnTo>
                            <a:pt x="333286" y="328867"/>
                          </a:lnTo>
                          <a:cubicBezTo>
                            <a:pt x="333332" y="330974"/>
                            <a:pt x="333698" y="331867"/>
                            <a:pt x="334224" y="332554"/>
                          </a:cubicBezTo>
                          <a:cubicBezTo>
                            <a:pt x="334407" y="332806"/>
                            <a:pt x="334498" y="333081"/>
                            <a:pt x="334475" y="333379"/>
                          </a:cubicBezTo>
                          <a:cubicBezTo>
                            <a:pt x="335276" y="337547"/>
                            <a:pt x="343028" y="384083"/>
                            <a:pt x="302849" y="444818"/>
                          </a:cubicBezTo>
                          <a:cubicBezTo>
                            <a:pt x="258943" y="511210"/>
                            <a:pt x="218536" y="525661"/>
                            <a:pt x="203191" y="528776"/>
                          </a:cubicBezTo>
                          <a:cubicBezTo>
                            <a:pt x="203123" y="528776"/>
                            <a:pt x="203031" y="528821"/>
                            <a:pt x="202963" y="528821"/>
                          </a:cubicBezTo>
                          <a:close/>
                          <a:moveTo>
                            <a:pt x="193244" y="522363"/>
                          </a:moveTo>
                          <a:cubicBezTo>
                            <a:pt x="196583" y="523668"/>
                            <a:pt x="199853" y="524997"/>
                            <a:pt x="203031" y="526302"/>
                          </a:cubicBezTo>
                          <a:cubicBezTo>
                            <a:pt x="249316" y="516660"/>
                            <a:pt x="289540" y="460460"/>
                            <a:pt x="300814" y="443467"/>
                          </a:cubicBezTo>
                          <a:cubicBezTo>
                            <a:pt x="341130" y="382526"/>
                            <a:pt x="332577" y="336310"/>
                            <a:pt x="332051" y="333723"/>
                          </a:cubicBezTo>
                          <a:cubicBezTo>
                            <a:pt x="331228" y="332509"/>
                            <a:pt x="330885" y="331111"/>
                            <a:pt x="330839" y="328982"/>
                          </a:cubicBezTo>
                          <a:lnTo>
                            <a:pt x="330839" y="328615"/>
                          </a:lnTo>
                          <a:cubicBezTo>
                            <a:pt x="330839" y="328066"/>
                            <a:pt x="330085" y="272438"/>
                            <a:pt x="266672" y="154014"/>
                          </a:cubicBezTo>
                          <a:cubicBezTo>
                            <a:pt x="237539" y="99668"/>
                            <a:pt x="202894" y="64193"/>
                            <a:pt x="178929" y="43994"/>
                          </a:cubicBezTo>
                          <a:cubicBezTo>
                            <a:pt x="152997" y="22100"/>
                            <a:pt x="133651" y="12962"/>
                            <a:pt x="133468" y="12871"/>
                          </a:cubicBezTo>
                          <a:cubicBezTo>
                            <a:pt x="118901" y="6138"/>
                            <a:pt x="103374" y="2428"/>
                            <a:pt x="89699" y="2428"/>
                          </a:cubicBezTo>
                          <a:cubicBezTo>
                            <a:pt x="70467" y="2428"/>
                            <a:pt x="44878" y="9710"/>
                            <a:pt x="32209" y="44406"/>
                          </a:cubicBezTo>
                          <a:cubicBezTo>
                            <a:pt x="20821" y="75644"/>
                            <a:pt x="20249" y="124883"/>
                            <a:pt x="19792" y="164433"/>
                          </a:cubicBezTo>
                          <a:cubicBezTo>
                            <a:pt x="19472" y="191870"/>
                            <a:pt x="19197" y="215596"/>
                            <a:pt x="15516" y="227230"/>
                          </a:cubicBezTo>
                          <a:cubicBezTo>
                            <a:pt x="10736" y="242230"/>
                            <a:pt x="8175" y="259956"/>
                            <a:pt x="5225" y="280499"/>
                          </a:cubicBezTo>
                          <a:cubicBezTo>
                            <a:pt x="4333" y="286568"/>
                            <a:pt x="3442" y="292843"/>
                            <a:pt x="2435" y="299324"/>
                          </a:cubicBezTo>
                          <a:cubicBezTo>
                            <a:pt x="2435" y="299370"/>
                            <a:pt x="2435" y="299416"/>
                            <a:pt x="2435" y="299484"/>
                          </a:cubicBezTo>
                          <a:cubicBezTo>
                            <a:pt x="2435" y="299897"/>
                            <a:pt x="2435" y="341738"/>
                            <a:pt x="61457" y="391984"/>
                          </a:cubicBezTo>
                          <a:cubicBezTo>
                            <a:pt x="88555" y="415023"/>
                            <a:pt x="115013" y="429909"/>
                            <a:pt x="136235" y="441841"/>
                          </a:cubicBezTo>
                          <a:cubicBezTo>
                            <a:pt x="163059" y="456910"/>
                            <a:pt x="182473" y="467811"/>
                            <a:pt x="188968" y="485949"/>
                          </a:cubicBezTo>
                          <a:cubicBezTo>
                            <a:pt x="192215" y="495019"/>
                            <a:pt x="193633" y="507271"/>
                            <a:pt x="193221" y="522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grpSp>
            <p:nvGrpSpPr>
              <p:cNvPr id="12" name="Graphic 3">
                <a:extLst>
                  <a:ext uri="{FF2B5EF4-FFF2-40B4-BE49-F238E27FC236}">
                    <a16:creationId xmlns:a16="http://schemas.microsoft.com/office/drawing/2014/main" id="{EFFA84E7-84CF-2E12-C7B6-7DF221D2DB87}"/>
                  </a:ext>
                </a:extLst>
              </p:cNvPr>
              <p:cNvGrpSpPr/>
              <p:nvPr/>
            </p:nvGrpSpPr>
            <p:grpSpPr>
              <a:xfrm>
                <a:off x="922232" y="3397620"/>
                <a:ext cx="385411" cy="694766"/>
                <a:chOff x="1410972" y="3397620"/>
                <a:chExt cx="385411" cy="694766"/>
              </a:xfrm>
            </p:grpSpPr>
            <p:grpSp>
              <p:nvGrpSpPr>
                <p:cNvPr id="1453" name="Graphic 3">
                  <a:extLst>
                    <a:ext uri="{FF2B5EF4-FFF2-40B4-BE49-F238E27FC236}">
                      <a16:creationId xmlns:a16="http://schemas.microsoft.com/office/drawing/2014/main" id="{3AD480C0-999E-99BA-4E73-555FBD0A0763}"/>
                    </a:ext>
                  </a:extLst>
                </p:cNvPr>
                <p:cNvGrpSpPr/>
                <p:nvPr/>
              </p:nvGrpSpPr>
              <p:grpSpPr>
                <a:xfrm>
                  <a:off x="1410972" y="3397620"/>
                  <a:ext cx="385411" cy="694766"/>
                  <a:chOff x="1410972" y="3397620"/>
                  <a:chExt cx="385411" cy="694766"/>
                </a:xfrm>
              </p:grpSpPr>
              <p:grpSp>
                <p:nvGrpSpPr>
                  <p:cNvPr id="1465" name="Graphic 3">
                    <a:extLst>
                      <a:ext uri="{FF2B5EF4-FFF2-40B4-BE49-F238E27FC236}">
                        <a16:creationId xmlns:a16="http://schemas.microsoft.com/office/drawing/2014/main" id="{65DCA387-99C1-38D9-FBED-2866D18AC7EA}"/>
                      </a:ext>
                    </a:extLst>
                  </p:cNvPr>
                  <p:cNvGrpSpPr/>
                  <p:nvPr/>
                </p:nvGrpSpPr>
                <p:grpSpPr>
                  <a:xfrm>
                    <a:off x="1439690" y="3397620"/>
                    <a:ext cx="356693" cy="686383"/>
                    <a:chOff x="1439690" y="3397620"/>
                    <a:chExt cx="356693" cy="686383"/>
                  </a:xfrm>
                </p:grpSpPr>
                <p:grpSp>
                  <p:nvGrpSpPr>
                    <p:cNvPr id="1473" name="Graphic 3">
                      <a:extLst>
                        <a:ext uri="{FF2B5EF4-FFF2-40B4-BE49-F238E27FC236}">
                          <a16:creationId xmlns:a16="http://schemas.microsoft.com/office/drawing/2014/main" id="{E3B60C52-5451-BD3A-06B2-2655364A3D02}"/>
                        </a:ext>
                      </a:extLst>
                    </p:cNvPr>
                    <p:cNvGrpSpPr/>
                    <p:nvPr/>
                  </p:nvGrpSpPr>
                  <p:grpSpPr>
                    <a:xfrm>
                      <a:off x="1444572" y="3725053"/>
                      <a:ext cx="2442" cy="2762"/>
                      <a:chOff x="1444572" y="3725053"/>
                      <a:chExt cx="2442" cy="2762"/>
                    </a:xfrm>
                  </p:grpSpPr>
                  <p:sp>
                    <p:nvSpPr>
                      <p:cNvPr id="1481" name="Freeform: Shape 1696">
                        <a:extLst>
                          <a:ext uri="{FF2B5EF4-FFF2-40B4-BE49-F238E27FC236}">
                            <a16:creationId xmlns:a16="http://schemas.microsoft.com/office/drawing/2014/main" id="{1D27E8DE-00A0-30B1-6396-2BFEFA908495}"/>
                          </a:ext>
                        </a:extLst>
                      </p:cNvPr>
                      <p:cNvSpPr/>
                      <p:nvPr/>
                    </p:nvSpPr>
                    <p:spPr>
                      <a:xfrm>
                        <a:off x="1445737" y="3726258"/>
                        <a:ext cx="20" cy="343"/>
                      </a:xfrm>
                      <a:custGeom>
                        <a:avLst/>
                        <a:gdLst>
                          <a:gd name="connsiteX0" fmla="*/ 20 w 20"/>
                          <a:gd name="connsiteY0" fmla="*/ 344 h 343"/>
                          <a:gd name="connsiteX1" fmla="*/ 20 w 20"/>
                          <a:gd name="connsiteY1" fmla="*/ 0 h 343"/>
                          <a:gd name="connsiteX2" fmla="*/ 20 w 20"/>
                          <a:gd name="connsiteY2" fmla="*/ 344 h 343"/>
                        </a:gdLst>
                        <a:ahLst/>
                        <a:cxnLst>
                          <a:cxn ang="0">
                            <a:pos x="connsiteX0" y="connsiteY0"/>
                          </a:cxn>
                          <a:cxn ang="0">
                            <a:pos x="connsiteX1" y="connsiteY1"/>
                          </a:cxn>
                          <a:cxn ang="0">
                            <a:pos x="connsiteX2" y="connsiteY2"/>
                          </a:cxn>
                        </a:cxnLst>
                        <a:rect l="l" t="t" r="r" b="b"/>
                        <a:pathLst>
                          <a:path w="20" h="343">
                            <a:moveTo>
                              <a:pt x="20" y="344"/>
                            </a:moveTo>
                            <a:cubicBezTo>
                              <a:pt x="20" y="344"/>
                              <a:pt x="20" y="137"/>
                              <a:pt x="20" y="0"/>
                            </a:cubicBezTo>
                            <a:cubicBezTo>
                              <a:pt x="20" y="0"/>
                              <a:pt x="-25" y="114"/>
                              <a:pt x="20" y="344"/>
                            </a:cubicBezTo>
                            <a:close/>
                          </a:path>
                        </a:pathLst>
                      </a:custGeom>
                      <a:solidFill>
                        <a:srgbClr val="9E383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82" name="Freeform: Shape 1697">
                        <a:extLst>
                          <a:ext uri="{FF2B5EF4-FFF2-40B4-BE49-F238E27FC236}">
                            <a16:creationId xmlns:a16="http://schemas.microsoft.com/office/drawing/2014/main" id="{25B7A323-4FF5-3FB8-7CB8-BF39C3089B70}"/>
                          </a:ext>
                        </a:extLst>
                      </p:cNvPr>
                      <p:cNvSpPr/>
                      <p:nvPr/>
                    </p:nvSpPr>
                    <p:spPr>
                      <a:xfrm>
                        <a:off x="1444572" y="3725053"/>
                        <a:ext cx="2442" cy="2762"/>
                      </a:xfrm>
                      <a:custGeom>
                        <a:avLst/>
                        <a:gdLst>
                          <a:gd name="connsiteX0" fmla="*/ 1185 w 2442"/>
                          <a:gd name="connsiteY0" fmla="*/ 2762 h 2762"/>
                          <a:gd name="connsiteX1" fmla="*/ 1185 w 2442"/>
                          <a:gd name="connsiteY1" fmla="*/ 2762 h 2762"/>
                          <a:gd name="connsiteX2" fmla="*/ 19 w 2442"/>
                          <a:gd name="connsiteY2" fmla="*/ 1640 h 2762"/>
                          <a:gd name="connsiteX3" fmla="*/ 65 w 2442"/>
                          <a:gd name="connsiteY3" fmla="*/ 907 h 2762"/>
                          <a:gd name="connsiteX4" fmla="*/ 1391 w 2442"/>
                          <a:gd name="connsiteY4" fmla="*/ 14 h 2762"/>
                          <a:gd name="connsiteX5" fmla="*/ 2443 w 2442"/>
                          <a:gd name="connsiteY5" fmla="*/ 1205 h 2762"/>
                          <a:gd name="connsiteX6" fmla="*/ 2397 w 2442"/>
                          <a:gd name="connsiteY6" fmla="*/ 1640 h 2762"/>
                          <a:gd name="connsiteX7" fmla="*/ 1208 w 2442"/>
                          <a:gd name="connsiteY7" fmla="*/ 2762 h 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2" h="2762">
                            <a:moveTo>
                              <a:pt x="1185" y="2762"/>
                            </a:moveTo>
                            <a:lnTo>
                              <a:pt x="1185" y="2762"/>
                            </a:lnTo>
                            <a:cubicBezTo>
                              <a:pt x="568" y="2762"/>
                              <a:pt x="42" y="2281"/>
                              <a:pt x="19" y="1640"/>
                            </a:cubicBezTo>
                            <a:cubicBezTo>
                              <a:pt x="-27" y="1273"/>
                              <a:pt x="19" y="1021"/>
                              <a:pt x="65" y="907"/>
                            </a:cubicBezTo>
                            <a:cubicBezTo>
                              <a:pt x="225" y="289"/>
                              <a:pt x="796" y="-78"/>
                              <a:pt x="1391" y="14"/>
                            </a:cubicBezTo>
                            <a:cubicBezTo>
                              <a:pt x="1986" y="83"/>
                              <a:pt x="2443" y="609"/>
                              <a:pt x="2443" y="1205"/>
                            </a:cubicBezTo>
                            <a:cubicBezTo>
                              <a:pt x="2443" y="1365"/>
                              <a:pt x="2443" y="1502"/>
                              <a:pt x="2397" y="1640"/>
                            </a:cubicBezTo>
                            <a:cubicBezTo>
                              <a:pt x="2351" y="2258"/>
                              <a:pt x="1848" y="2762"/>
                              <a:pt x="1208" y="2762"/>
                            </a:cubicBezTo>
                            <a:close/>
                          </a:path>
                        </a:pathLst>
                      </a:custGeom>
                      <a:solidFill>
                        <a:srgbClr val="5B090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74" name="Graphic 3">
                      <a:extLst>
                        <a:ext uri="{FF2B5EF4-FFF2-40B4-BE49-F238E27FC236}">
                          <a16:creationId xmlns:a16="http://schemas.microsoft.com/office/drawing/2014/main" id="{BAF4360C-63A9-C11B-3587-4298C19A3CDE}"/>
                        </a:ext>
                      </a:extLst>
                    </p:cNvPr>
                    <p:cNvGrpSpPr/>
                    <p:nvPr/>
                  </p:nvGrpSpPr>
                  <p:grpSpPr>
                    <a:xfrm>
                      <a:off x="1444591" y="3397620"/>
                      <a:ext cx="340670" cy="383189"/>
                      <a:chOff x="1444591" y="3397620"/>
                      <a:chExt cx="340670" cy="383189"/>
                    </a:xfrm>
                  </p:grpSpPr>
                  <p:sp>
                    <p:nvSpPr>
                      <p:cNvPr id="1479" name="Freeform: Shape 1699">
                        <a:extLst>
                          <a:ext uri="{FF2B5EF4-FFF2-40B4-BE49-F238E27FC236}">
                            <a16:creationId xmlns:a16="http://schemas.microsoft.com/office/drawing/2014/main" id="{3F453756-BE39-080B-8584-9BDD1899819B}"/>
                          </a:ext>
                        </a:extLst>
                      </p:cNvPr>
                      <p:cNvSpPr/>
                      <p:nvPr/>
                    </p:nvSpPr>
                    <p:spPr>
                      <a:xfrm>
                        <a:off x="1445804" y="3398873"/>
                        <a:ext cx="338282" cy="380739"/>
                      </a:xfrm>
                      <a:custGeom>
                        <a:avLst/>
                        <a:gdLst>
                          <a:gd name="connsiteX0" fmla="*/ 35148 w 338282"/>
                          <a:gd name="connsiteY0" fmla="*/ 353172 h 380739"/>
                          <a:gd name="connsiteX1" fmla="*/ 113904 w 338282"/>
                          <a:gd name="connsiteY1" fmla="*/ 375181 h 380739"/>
                          <a:gd name="connsiteX2" fmla="*/ 248344 w 338282"/>
                          <a:gd name="connsiteY2" fmla="*/ 373532 h 380739"/>
                          <a:gd name="connsiteX3" fmla="*/ 338283 w 338282"/>
                          <a:gd name="connsiteY3" fmla="*/ 337828 h 380739"/>
                          <a:gd name="connsiteX4" fmla="*/ 338214 w 338282"/>
                          <a:gd name="connsiteY4" fmla="*/ 337714 h 380739"/>
                          <a:gd name="connsiteX5" fmla="*/ 317656 w 338282"/>
                          <a:gd name="connsiteY5" fmla="*/ 225656 h 380739"/>
                          <a:gd name="connsiteX6" fmla="*/ 300940 w 338282"/>
                          <a:gd name="connsiteY6" fmla="*/ 42764 h 380739"/>
                          <a:gd name="connsiteX7" fmla="*/ 198058 w 338282"/>
                          <a:gd name="connsiteY7" fmla="*/ 10564 h 380739"/>
                          <a:gd name="connsiteX8" fmla="*/ 64304 w 338282"/>
                          <a:gd name="connsiteY8" fmla="*/ 152234 h 380739"/>
                          <a:gd name="connsiteX9" fmla="*/ 0 w 338282"/>
                          <a:gd name="connsiteY9" fmla="*/ 327408 h 380739"/>
                          <a:gd name="connsiteX10" fmla="*/ 0 w 338282"/>
                          <a:gd name="connsiteY10" fmla="*/ 327752 h 380739"/>
                          <a:gd name="connsiteX11" fmla="*/ 35193 w 338282"/>
                          <a:gd name="connsiteY11" fmla="*/ 353195 h 38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282" h="380739">
                            <a:moveTo>
                              <a:pt x="35148" y="353172"/>
                            </a:moveTo>
                            <a:cubicBezTo>
                              <a:pt x="59250" y="365287"/>
                              <a:pt x="87538" y="370692"/>
                              <a:pt x="113904" y="375181"/>
                            </a:cubicBezTo>
                            <a:cubicBezTo>
                              <a:pt x="158474" y="382715"/>
                              <a:pt x="204049" y="382990"/>
                              <a:pt x="248344" y="373532"/>
                            </a:cubicBezTo>
                            <a:cubicBezTo>
                              <a:pt x="279352" y="366936"/>
                              <a:pt x="312968" y="358028"/>
                              <a:pt x="338283" y="337828"/>
                            </a:cubicBezTo>
                            <a:cubicBezTo>
                              <a:pt x="338283" y="337828"/>
                              <a:pt x="338237" y="337759"/>
                              <a:pt x="338214" y="337714"/>
                            </a:cubicBezTo>
                            <a:cubicBezTo>
                              <a:pt x="327924" y="292621"/>
                              <a:pt x="326666" y="253963"/>
                              <a:pt x="317656" y="225656"/>
                            </a:cubicBezTo>
                            <a:cubicBezTo>
                              <a:pt x="308669" y="197327"/>
                              <a:pt x="320240" y="95552"/>
                              <a:pt x="300940" y="42764"/>
                            </a:cubicBezTo>
                            <a:cubicBezTo>
                              <a:pt x="281639" y="-10070"/>
                              <a:pt x="231467" y="-4894"/>
                              <a:pt x="198058" y="10564"/>
                            </a:cubicBezTo>
                            <a:cubicBezTo>
                              <a:pt x="198058" y="10564"/>
                              <a:pt x="120879" y="46611"/>
                              <a:pt x="64304" y="152234"/>
                            </a:cubicBezTo>
                            <a:cubicBezTo>
                              <a:pt x="7729" y="257856"/>
                              <a:pt x="0" y="315820"/>
                              <a:pt x="0" y="327408"/>
                            </a:cubicBezTo>
                            <a:cubicBezTo>
                              <a:pt x="0" y="327523"/>
                              <a:pt x="0" y="327637"/>
                              <a:pt x="0" y="327752"/>
                            </a:cubicBezTo>
                            <a:cubicBezTo>
                              <a:pt x="137" y="329378"/>
                              <a:pt x="2767" y="336889"/>
                              <a:pt x="35193" y="3531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80" name="Freeform: Shape 1700">
                        <a:extLst>
                          <a:ext uri="{FF2B5EF4-FFF2-40B4-BE49-F238E27FC236}">
                            <a16:creationId xmlns:a16="http://schemas.microsoft.com/office/drawing/2014/main" id="{1F8A420D-8AC3-CB9B-5E2F-EACF5FBB08E4}"/>
                          </a:ext>
                        </a:extLst>
                      </p:cNvPr>
                      <p:cNvSpPr/>
                      <p:nvPr/>
                    </p:nvSpPr>
                    <p:spPr>
                      <a:xfrm>
                        <a:off x="1444591" y="3397620"/>
                        <a:ext cx="340670" cy="383189"/>
                      </a:xfrm>
                      <a:custGeom>
                        <a:avLst/>
                        <a:gdLst>
                          <a:gd name="connsiteX0" fmla="*/ 179741 w 340670"/>
                          <a:gd name="connsiteY0" fmla="*/ 383190 h 383189"/>
                          <a:gd name="connsiteX1" fmla="*/ 114933 w 340670"/>
                          <a:gd name="connsiteY1" fmla="*/ 377579 h 383189"/>
                          <a:gd name="connsiteX2" fmla="*/ 35834 w 340670"/>
                          <a:gd name="connsiteY2" fmla="*/ 355479 h 383189"/>
                          <a:gd name="connsiteX3" fmla="*/ 0 w 340670"/>
                          <a:gd name="connsiteY3" fmla="*/ 329073 h 383189"/>
                          <a:gd name="connsiteX4" fmla="*/ 0 w 340670"/>
                          <a:gd name="connsiteY4" fmla="*/ 328615 h 383189"/>
                          <a:gd name="connsiteX5" fmla="*/ 64464 w 340670"/>
                          <a:gd name="connsiteY5" fmla="*/ 152868 h 383189"/>
                          <a:gd name="connsiteX6" fmla="*/ 152848 w 340670"/>
                          <a:gd name="connsiteY6" fmla="*/ 42047 h 383189"/>
                          <a:gd name="connsiteX7" fmla="*/ 198744 w 340670"/>
                          <a:gd name="connsiteY7" fmla="*/ 10649 h 383189"/>
                          <a:gd name="connsiteX8" fmla="*/ 243542 w 340670"/>
                          <a:gd name="connsiteY8" fmla="*/ 0 h 383189"/>
                          <a:gd name="connsiteX9" fmla="*/ 303295 w 340670"/>
                          <a:gd name="connsiteY9" fmla="*/ 43559 h 383189"/>
                          <a:gd name="connsiteX10" fmla="*/ 315872 w 340670"/>
                          <a:gd name="connsiteY10" fmla="*/ 164365 h 383189"/>
                          <a:gd name="connsiteX11" fmla="*/ 320034 w 340670"/>
                          <a:gd name="connsiteY11" fmla="*/ 226497 h 383189"/>
                          <a:gd name="connsiteX12" fmla="*/ 330416 w 340670"/>
                          <a:gd name="connsiteY12" fmla="*/ 280156 h 383189"/>
                          <a:gd name="connsiteX13" fmla="*/ 340638 w 340670"/>
                          <a:gd name="connsiteY13" fmla="*/ 338669 h 383189"/>
                          <a:gd name="connsiteX14" fmla="*/ 340249 w 340670"/>
                          <a:gd name="connsiteY14" fmla="*/ 340020 h 383189"/>
                          <a:gd name="connsiteX15" fmla="*/ 249807 w 340670"/>
                          <a:gd name="connsiteY15" fmla="*/ 375953 h 383189"/>
                          <a:gd name="connsiteX16" fmla="*/ 179763 w 340670"/>
                          <a:gd name="connsiteY16" fmla="*/ 383167 h 383189"/>
                          <a:gd name="connsiteX17" fmla="*/ 243519 w 340670"/>
                          <a:gd name="connsiteY17" fmla="*/ 2450 h 383189"/>
                          <a:gd name="connsiteX18" fmla="*/ 199727 w 340670"/>
                          <a:gd name="connsiteY18" fmla="*/ 12894 h 383189"/>
                          <a:gd name="connsiteX19" fmla="*/ 154266 w 340670"/>
                          <a:gd name="connsiteY19" fmla="*/ 44017 h 383189"/>
                          <a:gd name="connsiteX20" fmla="*/ 66545 w 340670"/>
                          <a:gd name="connsiteY20" fmla="*/ 154036 h 383189"/>
                          <a:gd name="connsiteX21" fmla="*/ 2401 w 340670"/>
                          <a:gd name="connsiteY21" fmla="*/ 328638 h 383189"/>
                          <a:gd name="connsiteX22" fmla="*/ 2355 w 340670"/>
                          <a:gd name="connsiteY22" fmla="*/ 329073 h 383189"/>
                          <a:gd name="connsiteX23" fmla="*/ 36863 w 340670"/>
                          <a:gd name="connsiteY23" fmla="*/ 353326 h 383189"/>
                          <a:gd name="connsiteX24" fmla="*/ 115276 w 340670"/>
                          <a:gd name="connsiteY24" fmla="*/ 375220 h 383189"/>
                          <a:gd name="connsiteX25" fmla="*/ 249258 w 340670"/>
                          <a:gd name="connsiteY25" fmla="*/ 373594 h 383189"/>
                          <a:gd name="connsiteX26" fmla="*/ 338100 w 340670"/>
                          <a:gd name="connsiteY26" fmla="*/ 338601 h 383189"/>
                          <a:gd name="connsiteX27" fmla="*/ 327969 w 340670"/>
                          <a:gd name="connsiteY27" fmla="*/ 280522 h 383189"/>
                          <a:gd name="connsiteX28" fmla="*/ 317679 w 340670"/>
                          <a:gd name="connsiteY28" fmla="*/ 227230 h 383189"/>
                          <a:gd name="connsiteX29" fmla="*/ 313380 w 340670"/>
                          <a:gd name="connsiteY29" fmla="*/ 164411 h 383189"/>
                          <a:gd name="connsiteX30" fmla="*/ 300963 w 340670"/>
                          <a:gd name="connsiteY30" fmla="*/ 44383 h 383189"/>
                          <a:gd name="connsiteX31" fmla="*/ 243473 w 340670"/>
                          <a:gd name="connsiteY31" fmla="*/ 2405 h 38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0670" h="383189">
                            <a:moveTo>
                              <a:pt x="179741" y="383190"/>
                            </a:moveTo>
                            <a:cubicBezTo>
                              <a:pt x="158588" y="383190"/>
                              <a:pt x="136795" y="381312"/>
                              <a:pt x="114933" y="377579"/>
                            </a:cubicBezTo>
                            <a:cubicBezTo>
                              <a:pt x="88087" y="373044"/>
                              <a:pt x="59845" y="367571"/>
                              <a:pt x="35834" y="355479"/>
                            </a:cubicBezTo>
                            <a:cubicBezTo>
                              <a:pt x="4185" y="339562"/>
                              <a:pt x="252" y="331707"/>
                              <a:pt x="0" y="329073"/>
                            </a:cubicBezTo>
                            <a:lnTo>
                              <a:pt x="0" y="328615"/>
                            </a:lnTo>
                            <a:cubicBezTo>
                              <a:pt x="0" y="309447"/>
                              <a:pt x="13469" y="248047"/>
                              <a:pt x="64464" y="152868"/>
                            </a:cubicBezTo>
                            <a:cubicBezTo>
                              <a:pt x="93758" y="98134"/>
                              <a:pt x="128700" y="62407"/>
                              <a:pt x="152848" y="42047"/>
                            </a:cubicBezTo>
                            <a:cubicBezTo>
                              <a:pt x="179009" y="19993"/>
                              <a:pt x="198538" y="10741"/>
                              <a:pt x="198744" y="10649"/>
                            </a:cubicBezTo>
                            <a:cubicBezTo>
                              <a:pt x="213631" y="3779"/>
                              <a:pt x="229546" y="0"/>
                              <a:pt x="243542" y="0"/>
                            </a:cubicBezTo>
                            <a:cubicBezTo>
                              <a:pt x="263551" y="0"/>
                              <a:pt x="290146" y="7558"/>
                              <a:pt x="303295" y="43559"/>
                            </a:cubicBezTo>
                            <a:cubicBezTo>
                              <a:pt x="314843" y="75163"/>
                              <a:pt x="315415" y="124631"/>
                              <a:pt x="315872" y="164365"/>
                            </a:cubicBezTo>
                            <a:cubicBezTo>
                              <a:pt x="316170" y="191641"/>
                              <a:pt x="316467" y="215184"/>
                              <a:pt x="320034" y="226497"/>
                            </a:cubicBezTo>
                            <a:cubicBezTo>
                              <a:pt x="324859" y="241658"/>
                              <a:pt x="327443" y="259498"/>
                              <a:pt x="330416" y="280156"/>
                            </a:cubicBezTo>
                            <a:cubicBezTo>
                              <a:pt x="332954" y="297721"/>
                              <a:pt x="335859" y="317645"/>
                              <a:pt x="340638" y="338669"/>
                            </a:cubicBezTo>
                            <a:cubicBezTo>
                              <a:pt x="340730" y="339127"/>
                              <a:pt x="340638" y="339723"/>
                              <a:pt x="340249" y="340020"/>
                            </a:cubicBezTo>
                            <a:cubicBezTo>
                              <a:pt x="315163" y="360013"/>
                              <a:pt x="281982" y="369105"/>
                              <a:pt x="249807" y="375953"/>
                            </a:cubicBezTo>
                            <a:cubicBezTo>
                              <a:pt x="227351" y="380739"/>
                              <a:pt x="203752" y="383167"/>
                              <a:pt x="179763" y="383167"/>
                            </a:cubicBezTo>
                            <a:close/>
                            <a:moveTo>
                              <a:pt x="243519" y="2450"/>
                            </a:moveTo>
                            <a:cubicBezTo>
                              <a:pt x="229867" y="2450"/>
                              <a:pt x="214317" y="6160"/>
                              <a:pt x="199727" y="12894"/>
                            </a:cubicBezTo>
                            <a:cubicBezTo>
                              <a:pt x="199521" y="12962"/>
                              <a:pt x="180221" y="22123"/>
                              <a:pt x="154266" y="44017"/>
                            </a:cubicBezTo>
                            <a:cubicBezTo>
                              <a:pt x="130346" y="64193"/>
                              <a:pt x="95679" y="99691"/>
                              <a:pt x="66545" y="154036"/>
                            </a:cubicBezTo>
                            <a:cubicBezTo>
                              <a:pt x="3110" y="272461"/>
                              <a:pt x="2401" y="328089"/>
                              <a:pt x="2401" y="328638"/>
                            </a:cubicBezTo>
                            <a:cubicBezTo>
                              <a:pt x="2401" y="328798"/>
                              <a:pt x="2401" y="328936"/>
                              <a:pt x="2355" y="329073"/>
                            </a:cubicBezTo>
                            <a:cubicBezTo>
                              <a:pt x="2424" y="329646"/>
                              <a:pt x="3956" y="336791"/>
                              <a:pt x="36863" y="353326"/>
                            </a:cubicBezTo>
                            <a:cubicBezTo>
                              <a:pt x="60622" y="365281"/>
                              <a:pt x="88635" y="370686"/>
                              <a:pt x="115276" y="375220"/>
                            </a:cubicBezTo>
                            <a:cubicBezTo>
                              <a:pt x="161721" y="383075"/>
                              <a:pt x="207342" y="382549"/>
                              <a:pt x="249258" y="373594"/>
                            </a:cubicBezTo>
                            <a:cubicBezTo>
                              <a:pt x="280862" y="366861"/>
                              <a:pt x="313471" y="357952"/>
                              <a:pt x="338100" y="338601"/>
                            </a:cubicBezTo>
                            <a:cubicBezTo>
                              <a:pt x="333320" y="317623"/>
                              <a:pt x="330485" y="297904"/>
                              <a:pt x="327969" y="280522"/>
                            </a:cubicBezTo>
                            <a:cubicBezTo>
                              <a:pt x="324996" y="259979"/>
                              <a:pt x="322435" y="242230"/>
                              <a:pt x="317679" y="227230"/>
                            </a:cubicBezTo>
                            <a:cubicBezTo>
                              <a:pt x="313951" y="215573"/>
                              <a:pt x="313677" y="191870"/>
                              <a:pt x="313380" y="164411"/>
                            </a:cubicBezTo>
                            <a:cubicBezTo>
                              <a:pt x="312922" y="124837"/>
                              <a:pt x="312351" y="75621"/>
                              <a:pt x="300963" y="44383"/>
                            </a:cubicBezTo>
                            <a:cubicBezTo>
                              <a:pt x="288271" y="9687"/>
                              <a:pt x="262705" y="2405"/>
                              <a:pt x="243473" y="240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75" name="Graphic 3">
                      <a:extLst>
                        <a:ext uri="{FF2B5EF4-FFF2-40B4-BE49-F238E27FC236}">
                          <a16:creationId xmlns:a16="http://schemas.microsoft.com/office/drawing/2014/main" id="{D8E9D8FA-ADE5-1F8B-4CF1-5357E0E47103}"/>
                        </a:ext>
                      </a:extLst>
                    </p:cNvPr>
                    <p:cNvGrpSpPr/>
                    <p:nvPr/>
                  </p:nvGrpSpPr>
                  <p:grpSpPr>
                    <a:xfrm>
                      <a:off x="1439690" y="3862473"/>
                      <a:ext cx="356693" cy="221530"/>
                      <a:chOff x="1439690" y="3862473"/>
                      <a:chExt cx="356693" cy="221530"/>
                    </a:xfrm>
                    <a:solidFill>
                      <a:srgbClr val="420029"/>
                    </a:solidFill>
                  </p:grpSpPr>
                  <p:sp>
                    <p:nvSpPr>
                      <p:cNvPr id="1477" name="Freeform: Shape 1702">
                        <a:extLst>
                          <a:ext uri="{FF2B5EF4-FFF2-40B4-BE49-F238E27FC236}">
                            <a16:creationId xmlns:a16="http://schemas.microsoft.com/office/drawing/2014/main" id="{0B4A8A8A-B55D-6068-25D4-55778207F26C}"/>
                          </a:ext>
                        </a:extLst>
                      </p:cNvPr>
                      <p:cNvSpPr/>
                      <p:nvPr/>
                    </p:nvSpPr>
                    <p:spPr>
                      <a:xfrm>
                        <a:off x="1440904" y="3863645"/>
                        <a:ext cx="354229" cy="219136"/>
                      </a:xfrm>
                      <a:custGeom>
                        <a:avLst/>
                        <a:gdLst>
                          <a:gd name="connsiteX0" fmla="*/ 354204 w 354229"/>
                          <a:gd name="connsiteY0" fmla="*/ 0 h 219136"/>
                          <a:gd name="connsiteX1" fmla="*/ 298384 w 354229"/>
                          <a:gd name="connsiteY1" fmla="*/ 92843 h 219136"/>
                          <a:gd name="connsiteX2" fmla="*/ 128271 w 354229"/>
                          <a:gd name="connsiteY2" fmla="*/ 130883 h 219136"/>
                          <a:gd name="connsiteX3" fmla="*/ 66071 w 354229"/>
                          <a:gd name="connsiteY3" fmla="*/ 146868 h 219136"/>
                          <a:gd name="connsiteX4" fmla="*/ 10479 w 354229"/>
                          <a:gd name="connsiteY4" fmla="*/ 162853 h 219136"/>
                          <a:gd name="connsiteX5" fmla="*/ 19283 w 354229"/>
                          <a:gd name="connsiteY5" fmla="*/ 194297 h 219136"/>
                          <a:gd name="connsiteX6" fmla="*/ 115099 w 354229"/>
                          <a:gd name="connsiteY6" fmla="*/ 219100 h 219136"/>
                          <a:gd name="connsiteX7" fmla="*/ 205358 w 354229"/>
                          <a:gd name="connsiteY7" fmla="*/ 211932 h 219136"/>
                          <a:gd name="connsiteX8" fmla="*/ 319308 w 354229"/>
                          <a:gd name="connsiteY8" fmla="*/ 163426 h 219136"/>
                          <a:gd name="connsiteX9" fmla="*/ 350454 w 354229"/>
                          <a:gd name="connsiteY9" fmla="*/ 78690 h 219136"/>
                          <a:gd name="connsiteX10" fmla="*/ 354204 w 354229"/>
                          <a:gd name="connsiteY10" fmla="*/ 23 h 21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229" h="219136">
                            <a:moveTo>
                              <a:pt x="354204" y="0"/>
                            </a:moveTo>
                            <a:cubicBezTo>
                              <a:pt x="349219" y="24482"/>
                              <a:pt x="335178" y="71064"/>
                              <a:pt x="298384" y="92843"/>
                            </a:cubicBez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49011" y="214153"/>
                              <a:pt x="90859" y="219649"/>
                              <a:pt x="115099" y="219100"/>
                            </a:cubicBezTo>
                            <a:cubicBezTo>
                              <a:pt x="139293" y="218550"/>
                              <a:pt x="175081" y="213054"/>
                              <a:pt x="205358" y="211932"/>
                            </a:cubicBezTo>
                            <a:cubicBezTo>
                              <a:pt x="235635" y="210832"/>
                              <a:pt x="293422" y="203115"/>
                              <a:pt x="319308" y="163426"/>
                            </a:cubicBezTo>
                            <a:cubicBezTo>
                              <a:pt x="334995" y="139357"/>
                              <a:pt x="345034" y="103332"/>
                              <a:pt x="350454" y="78690"/>
                            </a:cubicBezTo>
                            <a:cubicBezTo>
                              <a:pt x="353358" y="53475"/>
                              <a:pt x="354410" y="26337"/>
                              <a:pt x="354204" y="23"/>
                            </a:cubicBezTo>
                            <a:close/>
                          </a:path>
                        </a:pathLst>
                      </a:custGeom>
                      <a:solidFill>
                        <a:srgbClr val="2CD5C4">
                          <a:lumMod val="75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78" name="Freeform: Shape 1703">
                        <a:extLst>
                          <a:ext uri="{FF2B5EF4-FFF2-40B4-BE49-F238E27FC236}">
                            <a16:creationId xmlns:a16="http://schemas.microsoft.com/office/drawing/2014/main" id="{19313098-A107-313F-C20E-09ACC3FB97B8}"/>
                          </a:ext>
                        </a:extLst>
                      </p:cNvPr>
                      <p:cNvSpPr/>
                      <p:nvPr/>
                    </p:nvSpPr>
                    <p:spPr>
                      <a:xfrm>
                        <a:off x="1439690" y="3862473"/>
                        <a:ext cx="356693" cy="221530"/>
                      </a:xfrm>
                      <a:custGeom>
                        <a:avLst/>
                        <a:gdLst>
                          <a:gd name="connsiteX0" fmla="*/ 112997 w 356693"/>
                          <a:gd name="connsiteY0" fmla="*/ 221508 h 221530"/>
                          <a:gd name="connsiteX1" fmla="*/ 112997 w 356693"/>
                          <a:gd name="connsiteY1" fmla="*/ 221508 h 221530"/>
                          <a:gd name="connsiteX2" fmla="*/ 19834 w 356693"/>
                          <a:gd name="connsiteY2" fmla="*/ 196453 h 221530"/>
                          <a:gd name="connsiteX3" fmla="*/ 328 w 356693"/>
                          <a:gd name="connsiteY3" fmla="*/ 170529 h 221530"/>
                          <a:gd name="connsiteX4" fmla="*/ 11624 w 356693"/>
                          <a:gd name="connsiteY4" fmla="*/ 162811 h 221530"/>
                          <a:gd name="connsiteX5" fmla="*/ 66804 w 356693"/>
                          <a:gd name="connsiteY5" fmla="*/ 146917 h 221530"/>
                          <a:gd name="connsiteX6" fmla="*/ 78764 w 356693"/>
                          <a:gd name="connsiteY6" fmla="*/ 140917 h 221530"/>
                          <a:gd name="connsiteX7" fmla="*/ 116656 w 356693"/>
                          <a:gd name="connsiteY7" fmla="*/ 130062 h 221530"/>
                          <a:gd name="connsiteX8" fmla="*/ 129645 w 356693"/>
                          <a:gd name="connsiteY8" fmla="*/ 130863 h 221530"/>
                          <a:gd name="connsiteX9" fmla="*/ 144143 w 356693"/>
                          <a:gd name="connsiteY9" fmla="*/ 131573 h 221530"/>
                          <a:gd name="connsiteX10" fmla="*/ 299004 w 356693"/>
                          <a:gd name="connsiteY10" fmla="*/ 92984 h 221530"/>
                          <a:gd name="connsiteX11" fmla="*/ 354252 w 356693"/>
                          <a:gd name="connsiteY11" fmla="*/ 965 h 221530"/>
                          <a:gd name="connsiteX12" fmla="*/ 355555 w 356693"/>
                          <a:gd name="connsiteY12" fmla="*/ 3 h 221530"/>
                          <a:gd name="connsiteX13" fmla="*/ 356676 w 356693"/>
                          <a:gd name="connsiteY13" fmla="*/ 1194 h 221530"/>
                          <a:gd name="connsiteX14" fmla="*/ 352903 w 356693"/>
                          <a:gd name="connsiteY14" fmla="*/ 79999 h 221530"/>
                          <a:gd name="connsiteX15" fmla="*/ 321551 w 356693"/>
                          <a:gd name="connsiteY15" fmla="*/ 165239 h 221530"/>
                          <a:gd name="connsiteX16" fmla="*/ 206618 w 356693"/>
                          <a:gd name="connsiteY16" fmla="*/ 214317 h 221530"/>
                          <a:gd name="connsiteX17" fmla="*/ 158961 w 356693"/>
                          <a:gd name="connsiteY17" fmla="*/ 218141 h 221530"/>
                          <a:gd name="connsiteX18" fmla="*/ 116313 w 356693"/>
                          <a:gd name="connsiteY18" fmla="*/ 221485 h 221530"/>
                          <a:gd name="connsiteX19" fmla="*/ 113020 w 356693"/>
                          <a:gd name="connsiteY19" fmla="*/ 221531 h 221530"/>
                          <a:gd name="connsiteX20" fmla="*/ 116656 w 356693"/>
                          <a:gd name="connsiteY20" fmla="*/ 132443 h 221530"/>
                          <a:gd name="connsiteX21" fmla="*/ 79908 w 356693"/>
                          <a:gd name="connsiteY21" fmla="*/ 143024 h 221530"/>
                          <a:gd name="connsiteX22" fmla="*/ 67788 w 356693"/>
                          <a:gd name="connsiteY22" fmla="*/ 149116 h 221530"/>
                          <a:gd name="connsiteX23" fmla="*/ 11762 w 356693"/>
                          <a:gd name="connsiteY23" fmla="*/ 165215 h 221530"/>
                          <a:gd name="connsiteX24" fmla="*/ 2660 w 356693"/>
                          <a:gd name="connsiteY24" fmla="*/ 171147 h 221530"/>
                          <a:gd name="connsiteX25" fmla="*/ 21160 w 356693"/>
                          <a:gd name="connsiteY25" fmla="*/ 194415 h 221530"/>
                          <a:gd name="connsiteX26" fmla="*/ 112997 w 356693"/>
                          <a:gd name="connsiteY26" fmla="*/ 219080 h 221530"/>
                          <a:gd name="connsiteX27" fmla="*/ 112997 w 356693"/>
                          <a:gd name="connsiteY27" fmla="*/ 219080 h 221530"/>
                          <a:gd name="connsiteX28" fmla="*/ 116267 w 356693"/>
                          <a:gd name="connsiteY28" fmla="*/ 219034 h 221530"/>
                          <a:gd name="connsiteX29" fmla="*/ 158710 w 356693"/>
                          <a:gd name="connsiteY29" fmla="*/ 215691 h 221530"/>
                          <a:gd name="connsiteX30" fmla="*/ 206526 w 356693"/>
                          <a:gd name="connsiteY30" fmla="*/ 211843 h 221530"/>
                          <a:gd name="connsiteX31" fmla="*/ 319493 w 356693"/>
                          <a:gd name="connsiteY31" fmla="*/ 163887 h 221530"/>
                          <a:gd name="connsiteX32" fmla="*/ 350502 w 356693"/>
                          <a:gd name="connsiteY32" fmla="*/ 79564 h 221530"/>
                          <a:gd name="connsiteX33" fmla="*/ 354229 w 356693"/>
                          <a:gd name="connsiteY33" fmla="*/ 11798 h 221530"/>
                          <a:gd name="connsiteX34" fmla="*/ 300193 w 356693"/>
                          <a:gd name="connsiteY34" fmla="*/ 95022 h 221530"/>
                          <a:gd name="connsiteX35" fmla="*/ 144120 w 356693"/>
                          <a:gd name="connsiteY35" fmla="*/ 133955 h 221530"/>
                          <a:gd name="connsiteX36" fmla="*/ 129348 w 356693"/>
                          <a:gd name="connsiteY36" fmla="*/ 133199 h 221530"/>
                          <a:gd name="connsiteX37" fmla="*/ 116633 w 356693"/>
                          <a:gd name="connsiteY37" fmla="*/ 132421 h 2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6693" h="221530">
                            <a:moveTo>
                              <a:pt x="112997" y="221508"/>
                            </a:moveTo>
                            <a:lnTo>
                              <a:pt x="112997" y="221508"/>
                            </a:lnTo>
                            <a:cubicBezTo>
                              <a:pt x="86082" y="221508"/>
                              <a:pt x="47481" y="214935"/>
                              <a:pt x="19834" y="196453"/>
                            </a:cubicBezTo>
                            <a:cubicBezTo>
                              <a:pt x="1242" y="184063"/>
                              <a:pt x="-1044" y="175498"/>
                              <a:pt x="328" y="170529"/>
                            </a:cubicBezTo>
                            <a:cubicBezTo>
                              <a:pt x="1700" y="165559"/>
                              <a:pt x="6982" y="163063"/>
                              <a:pt x="11624" y="162811"/>
                            </a:cubicBezTo>
                            <a:cubicBezTo>
                              <a:pt x="20932" y="162284"/>
                              <a:pt x="46406" y="156009"/>
                              <a:pt x="66804" y="146917"/>
                            </a:cubicBezTo>
                            <a:cubicBezTo>
                              <a:pt x="71195" y="144971"/>
                              <a:pt x="75060" y="142909"/>
                              <a:pt x="78764" y="140917"/>
                            </a:cubicBezTo>
                            <a:cubicBezTo>
                              <a:pt x="89626" y="135077"/>
                              <a:pt x="99002" y="130062"/>
                              <a:pt x="116656" y="130062"/>
                            </a:cubicBezTo>
                            <a:cubicBezTo>
                              <a:pt x="120635" y="130062"/>
                              <a:pt x="125026" y="130336"/>
                              <a:pt x="129645" y="130863"/>
                            </a:cubicBezTo>
                            <a:cubicBezTo>
                              <a:pt x="133761" y="131321"/>
                              <a:pt x="138632" y="131573"/>
                              <a:pt x="144143" y="131573"/>
                            </a:cubicBezTo>
                            <a:cubicBezTo>
                              <a:pt x="178811" y="131573"/>
                              <a:pt x="251530" y="121107"/>
                              <a:pt x="299004" y="92984"/>
                            </a:cubicBezTo>
                            <a:cubicBezTo>
                              <a:pt x="335112" y="71594"/>
                              <a:pt x="349107" y="26157"/>
                              <a:pt x="354252" y="965"/>
                            </a:cubicBezTo>
                            <a:cubicBezTo>
                              <a:pt x="354366" y="370"/>
                              <a:pt x="354938" y="-42"/>
                              <a:pt x="355555" y="3"/>
                            </a:cubicBezTo>
                            <a:cubicBezTo>
                              <a:pt x="356173" y="49"/>
                              <a:pt x="356653" y="599"/>
                              <a:pt x="356676" y="1194"/>
                            </a:cubicBezTo>
                            <a:cubicBezTo>
                              <a:pt x="356859" y="30096"/>
                              <a:pt x="355601" y="56639"/>
                              <a:pt x="352903" y="79999"/>
                            </a:cubicBezTo>
                            <a:cubicBezTo>
                              <a:pt x="347209" y="105740"/>
                              <a:pt x="337170" y="141306"/>
                              <a:pt x="321551" y="165239"/>
                            </a:cubicBezTo>
                            <a:cubicBezTo>
                              <a:pt x="310346" y="182415"/>
                              <a:pt x="280549" y="211637"/>
                              <a:pt x="206618" y="214317"/>
                            </a:cubicBezTo>
                            <a:cubicBezTo>
                              <a:pt x="191411" y="214866"/>
                              <a:pt x="174923" y="216515"/>
                              <a:pt x="158961" y="218141"/>
                            </a:cubicBezTo>
                            <a:cubicBezTo>
                              <a:pt x="143251" y="219721"/>
                              <a:pt x="128387" y="221210"/>
                              <a:pt x="116313" y="221485"/>
                            </a:cubicBezTo>
                            <a:cubicBezTo>
                              <a:pt x="115261" y="221485"/>
                              <a:pt x="114141" y="221531"/>
                              <a:pt x="113020" y="221531"/>
                            </a:cubicBezTo>
                            <a:close/>
                            <a:moveTo>
                              <a:pt x="116656" y="132443"/>
                            </a:moveTo>
                            <a:cubicBezTo>
                              <a:pt x="99620" y="132443"/>
                              <a:pt x="90472" y="137367"/>
                              <a:pt x="79908" y="143024"/>
                            </a:cubicBezTo>
                            <a:cubicBezTo>
                              <a:pt x="76157" y="145039"/>
                              <a:pt x="72247" y="147123"/>
                              <a:pt x="67788" y="149116"/>
                            </a:cubicBezTo>
                            <a:cubicBezTo>
                              <a:pt x="47138" y="158299"/>
                              <a:pt x="21229" y="164689"/>
                              <a:pt x="11762" y="165215"/>
                            </a:cubicBezTo>
                            <a:cubicBezTo>
                              <a:pt x="7966" y="165422"/>
                              <a:pt x="3689" y="167345"/>
                              <a:pt x="2660" y="171147"/>
                            </a:cubicBezTo>
                            <a:cubicBezTo>
                              <a:pt x="1723" y="174583"/>
                              <a:pt x="2866" y="182209"/>
                              <a:pt x="21160" y="194415"/>
                            </a:cubicBezTo>
                            <a:cubicBezTo>
                              <a:pt x="48350" y="212599"/>
                              <a:pt x="86425" y="219080"/>
                              <a:pt x="112997" y="219080"/>
                            </a:cubicBezTo>
                            <a:lnTo>
                              <a:pt x="112997" y="219080"/>
                            </a:lnTo>
                            <a:cubicBezTo>
                              <a:pt x="114118" y="219080"/>
                              <a:pt x="115215" y="219080"/>
                              <a:pt x="116267" y="219034"/>
                            </a:cubicBezTo>
                            <a:cubicBezTo>
                              <a:pt x="128227" y="218760"/>
                              <a:pt x="143045" y="217271"/>
                              <a:pt x="158710" y="215691"/>
                            </a:cubicBezTo>
                            <a:cubicBezTo>
                              <a:pt x="174694" y="214088"/>
                              <a:pt x="191228" y="212416"/>
                              <a:pt x="206526" y="211843"/>
                            </a:cubicBezTo>
                            <a:cubicBezTo>
                              <a:pt x="279360" y="209187"/>
                              <a:pt x="308585" y="180651"/>
                              <a:pt x="319493" y="163887"/>
                            </a:cubicBezTo>
                            <a:cubicBezTo>
                              <a:pt x="334906" y="140230"/>
                              <a:pt x="344853" y="104961"/>
                              <a:pt x="350502" y="79564"/>
                            </a:cubicBezTo>
                            <a:cubicBezTo>
                              <a:pt x="352857" y="59273"/>
                              <a:pt x="354092" y="36485"/>
                              <a:pt x="354229" y="11798"/>
                            </a:cubicBezTo>
                            <a:cubicBezTo>
                              <a:pt x="347529" y="38066"/>
                              <a:pt x="332551" y="75876"/>
                              <a:pt x="300193" y="95022"/>
                            </a:cubicBezTo>
                            <a:cubicBezTo>
                              <a:pt x="252330" y="123374"/>
                              <a:pt x="179062" y="133955"/>
                              <a:pt x="144120" y="133955"/>
                            </a:cubicBezTo>
                            <a:cubicBezTo>
                              <a:pt x="138495" y="133955"/>
                              <a:pt x="133532" y="133703"/>
                              <a:pt x="129348" y="133199"/>
                            </a:cubicBezTo>
                            <a:cubicBezTo>
                              <a:pt x="124820" y="132695"/>
                              <a:pt x="120544" y="132421"/>
                              <a:pt x="116633" y="132421"/>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76" name="Freeform: Shape 1704">
                      <a:extLst>
                        <a:ext uri="{FF2B5EF4-FFF2-40B4-BE49-F238E27FC236}">
                          <a16:creationId xmlns:a16="http://schemas.microsoft.com/office/drawing/2014/main" id="{C05150ED-5336-AF6D-BB1C-71C9F1D5F1FF}"/>
                        </a:ext>
                      </a:extLst>
                    </p:cNvPr>
                    <p:cNvSpPr/>
                    <p:nvPr/>
                  </p:nvSpPr>
                  <p:spPr>
                    <a:xfrm>
                      <a:off x="1440904" y="3863645"/>
                      <a:ext cx="354251" cy="206526"/>
                    </a:xfrm>
                    <a:custGeom>
                      <a:avLst/>
                      <a:gdLst>
                        <a:gd name="connsiteX0" fmla="*/ 298384 w 354251"/>
                        <a:gd name="connsiteY0" fmla="*/ 92843 h 206526"/>
                        <a:gd name="connsiteX1" fmla="*/ 128271 w 354251"/>
                        <a:gd name="connsiteY1" fmla="*/ 130883 h 206526"/>
                        <a:gd name="connsiteX2" fmla="*/ 66071 w 354251"/>
                        <a:gd name="connsiteY2" fmla="*/ 146868 h 206526"/>
                        <a:gd name="connsiteX3" fmla="*/ 10479 w 354251"/>
                        <a:gd name="connsiteY3" fmla="*/ 162853 h 206526"/>
                        <a:gd name="connsiteX4" fmla="*/ 19283 w 354251"/>
                        <a:gd name="connsiteY4" fmla="*/ 194297 h 206526"/>
                        <a:gd name="connsiteX5" fmla="*/ 43157 w 354251"/>
                        <a:gd name="connsiteY5" fmla="*/ 206527 h 206526"/>
                        <a:gd name="connsiteX6" fmla="*/ 43866 w 354251"/>
                        <a:gd name="connsiteY6" fmla="*/ 197275 h 206526"/>
                        <a:gd name="connsiteX7" fmla="*/ 61794 w 354251"/>
                        <a:gd name="connsiteY7" fmla="*/ 186167 h 206526"/>
                        <a:gd name="connsiteX8" fmla="*/ 102979 w 354251"/>
                        <a:gd name="connsiteY8" fmla="*/ 181129 h 206526"/>
                        <a:gd name="connsiteX9" fmla="*/ 202317 w 354251"/>
                        <a:gd name="connsiteY9" fmla="*/ 170273 h 206526"/>
                        <a:gd name="connsiteX10" fmla="*/ 247526 w 354251"/>
                        <a:gd name="connsiteY10" fmla="*/ 156601 h 206526"/>
                        <a:gd name="connsiteX11" fmla="*/ 274236 w 354251"/>
                        <a:gd name="connsiteY11" fmla="*/ 144830 h 206526"/>
                        <a:gd name="connsiteX12" fmla="*/ 312036 w 354251"/>
                        <a:gd name="connsiteY12" fmla="*/ 150097 h 206526"/>
                        <a:gd name="connsiteX13" fmla="*/ 301334 w 354251"/>
                        <a:gd name="connsiteY13" fmla="*/ 178907 h 206526"/>
                        <a:gd name="connsiteX14" fmla="*/ 287156 w 354251"/>
                        <a:gd name="connsiteY14" fmla="*/ 192213 h 206526"/>
                        <a:gd name="connsiteX15" fmla="*/ 319331 w 354251"/>
                        <a:gd name="connsiteY15" fmla="*/ 163403 h 206526"/>
                        <a:gd name="connsiteX16" fmla="*/ 350477 w 354251"/>
                        <a:gd name="connsiteY16" fmla="*/ 78667 h 206526"/>
                        <a:gd name="connsiteX17" fmla="*/ 354227 w 354251"/>
                        <a:gd name="connsiteY17" fmla="*/ 0 h 206526"/>
                        <a:gd name="connsiteX18" fmla="*/ 298407 w 354251"/>
                        <a:gd name="connsiteY18" fmla="*/ 92843 h 20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251" h="206526">
                          <a:moveTo>
                            <a:pt x="298384" y="92843"/>
                          </a:moveTo>
                          <a:cubicBezTo>
                            <a:pt x="247183" y="123165"/>
                            <a:pt x="161864" y="134730"/>
                            <a:pt x="128271" y="130883"/>
                          </a:cubicBezTo>
                          <a:cubicBezTo>
                            <a:pt x="94701" y="127035"/>
                            <a:pt x="85874" y="138051"/>
                            <a:pt x="66071" y="146868"/>
                          </a:cubicBezTo>
                          <a:cubicBezTo>
                            <a:pt x="46244" y="155685"/>
                            <a:pt x="20381" y="162304"/>
                            <a:pt x="10479" y="162853"/>
                          </a:cubicBezTo>
                          <a:cubicBezTo>
                            <a:pt x="554" y="163426"/>
                            <a:pt x="-10445" y="174442"/>
                            <a:pt x="19283" y="194297"/>
                          </a:cubicBezTo>
                          <a:cubicBezTo>
                            <a:pt x="26647" y="199221"/>
                            <a:pt x="34765" y="203252"/>
                            <a:pt x="43157" y="206527"/>
                          </a:cubicBezTo>
                          <a:cubicBezTo>
                            <a:pt x="42402" y="203412"/>
                            <a:pt x="42471" y="200275"/>
                            <a:pt x="43866" y="197275"/>
                          </a:cubicBezTo>
                          <a:cubicBezTo>
                            <a:pt x="47159" y="190198"/>
                            <a:pt x="54705" y="187931"/>
                            <a:pt x="61794" y="186167"/>
                          </a:cubicBezTo>
                          <a:cubicBezTo>
                            <a:pt x="75286" y="182846"/>
                            <a:pt x="89075" y="181518"/>
                            <a:pt x="102979" y="181129"/>
                          </a:cubicBezTo>
                          <a:cubicBezTo>
                            <a:pt x="136915" y="180213"/>
                            <a:pt x="169250" y="179045"/>
                            <a:pt x="202317" y="170273"/>
                          </a:cubicBezTo>
                          <a:cubicBezTo>
                            <a:pt x="217272" y="166311"/>
                            <a:pt x="233257" y="162716"/>
                            <a:pt x="247526" y="156601"/>
                          </a:cubicBezTo>
                          <a:cubicBezTo>
                            <a:pt x="256490" y="152800"/>
                            <a:pt x="265089" y="148174"/>
                            <a:pt x="274236" y="144830"/>
                          </a:cubicBezTo>
                          <a:cubicBezTo>
                            <a:pt x="286081" y="140501"/>
                            <a:pt x="305382" y="135028"/>
                            <a:pt x="312036" y="150097"/>
                          </a:cubicBezTo>
                          <a:cubicBezTo>
                            <a:pt x="316450" y="160105"/>
                            <a:pt x="307691" y="171991"/>
                            <a:pt x="301334" y="178907"/>
                          </a:cubicBezTo>
                          <a:cubicBezTo>
                            <a:pt x="296966" y="183694"/>
                            <a:pt x="292210" y="188091"/>
                            <a:pt x="287156" y="192213"/>
                          </a:cubicBezTo>
                          <a:cubicBezTo>
                            <a:pt x="299825" y="185251"/>
                            <a:pt x="311167" y="175930"/>
                            <a:pt x="319331" y="163403"/>
                          </a:cubicBezTo>
                          <a:cubicBezTo>
                            <a:pt x="335018" y="139333"/>
                            <a:pt x="345057" y="103309"/>
                            <a:pt x="350477" y="78667"/>
                          </a:cubicBezTo>
                          <a:cubicBezTo>
                            <a:pt x="353381" y="53452"/>
                            <a:pt x="354433" y="26314"/>
                            <a:pt x="354227" y="0"/>
                          </a:cubicBezTo>
                          <a:cubicBezTo>
                            <a:pt x="349242" y="24482"/>
                            <a:pt x="335201" y="71064"/>
                            <a:pt x="298407" y="92843"/>
                          </a:cubicBezTo>
                          <a:close/>
                        </a:path>
                      </a:pathLst>
                    </a:custGeom>
                    <a:solidFill>
                      <a:srgbClr val="355F61">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66" name="Graphic 3">
                    <a:extLst>
                      <a:ext uri="{FF2B5EF4-FFF2-40B4-BE49-F238E27FC236}">
                        <a16:creationId xmlns:a16="http://schemas.microsoft.com/office/drawing/2014/main" id="{5AF325BC-3499-E2E6-F03D-0EA440C4B468}"/>
                      </a:ext>
                    </a:extLst>
                  </p:cNvPr>
                  <p:cNvGrpSpPr/>
                  <p:nvPr/>
                </p:nvGrpSpPr>
                <p:grpSpPr>
                  <a:xfrm>
                    <a:off x="1410972" y="3725382"/>
                    <a:ext cx="385348" cy="367004"/>
                    <a:chOff x="1410972" y="3725382"/>
                    <a:chExt cx="385348" cy="367004"/>
                  </a:xfrm>
                </p:grpSpPr>
                <p:grpSp>
                  <p:nvGrpSpPr>
                    <p:cNvPr id="1467" name="Graphic 3">
                      <a:extLst>
                        <a:ext uri="{FF2B5EF4-FFF2-40B4-BE49-F238E27FC236}">
                          <a16:creationId xmlns:a16="http://schemas.microsoft.com/office/drawing/2014/main" id="{09799FB6-3211-7D84-5D73-701BA209116F}"/>
                        </a:ext>
                      </a:extLst>
                    </p:cNvPr>
                    <p:cNvGrpSpPr/>
                    <p:nvPr/>
                  </p:nvGrpSpPr>
                  <p:grpSpPr>
                    <a:xfrm>
                      <a:off x="1429244" y="3725382"/>
                      <a:ext cx="367076" cy="271069"/>
                      <a:chOff x="1429244" y="3725382"/>
                      <a:chExt cx="367076" cy="271069"/>
                    </a:xfrm>
                  </p:grpSpPr>
                  <p:sp>
                    <p:nvSpPr>
                      <p:cNvPr id="1471" name="Freeform: Shape 1707">
                        <a:extLst>
                          <a:ext uri="{FF2B5EF4-FFF2-40B4-BE49-F238E27FC236}">
                            <a16:creationId xmlns:a16="http://schemas.microsoft.com/office/drawing/2014/main" id="{A3530046-1D49-0254-73EA-58D0BFA3B371}"/>
                          </a:ext>
                        </a:extLst>
                      </p:cNvPr>
                      <p:cNvSpPr/>
                      <p:nvPr/>
                    </p:nvSpPr>
                    <p:spPr>
                      <a:xfrm>
                        <a:off x="1430413" y="3726579"/>
                        <a:ext cx="364717" cy="268640"/>
                      </a:xfrm>
                      <a:custGeom>
                        <a:avLst/>
                        <a:gdLst>
                          <a:gd name="connsiteX0" fmla="*/ 114499 w 364717"/>
                          <a:gd name="connsiteY0" fmla="*/ 268018 h 268640"/>
                          <a:gd name="connsiteX1" fmla="*/ 138784 w 364717"/>
                          <a:gd name="connsiteY1" fmla="*/ 267926 h 268640"/>
                          <a:gd name="connsiteX2" fmla="*/ 308898 w 364717"/>
                          <a:gd name="connsiteY2" fmla="*/ 229886 h 268640"/>
                          <a:gd name="connsiteX3" fmla="*/ 364718 w 364717"/>
                          <a:gd name="connsiteY3" fmla="*/ 137043 h 268640"/>
                          <a:gd name="connsiteX4" fmla="*/ 353673 w 364717"/>
                          <a:gd name="connsiteY4" fmla="*/ 10099 h 268640"/>
                          <a:gd name="connsiteX5" fmla="*/ 263734 w 364717"/>
                          <a:gd name="connsiteY5" fmla="*/ 45803 h 268640"/>
                          <a:gd name="connsiteX6" fmla="*/ 129294 w 364717"/>
                          <a:gd name="connsiteY6" fmla="*/ 47452 h 268640"/>
                          <a:gd name="connsiteX7" fmla="*/ 50538 w 364717"/>
                          <a:gd name="connsiteY7" fmla="*/ 25444 h 268640"/>
                          <a:gd name="connsiteX8" fmla="*/ 15344 w 364717"/>
                          <a:gd name="connsiteY8" fmla="*/ 0 h 268640"/>
                          <a:gd name="connsiteX9" fmla="*/ 0 w 364717"/>
                          <a:gd name="connsiteY9" fmla="*/ 57025 h 268640"/>
                          <a:gd name="connsiteX10" fmla="*/ 64990 w 364717"/>
                          <a:gd name="connsiteY10" fmla="*/ 175564 h 268640"/>
                          <a:gd name="connsiteX11" fmla="*/ 114476 w 364717"/>
                          <a:gd name="connsiteY11" fmla="*/ 267995 h 26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717" h="268640">
                            <a:moveTo>
                              <a:pt x="114499" y="268018"/>
                            </a:moveTo>
                            <a:cubicBezTo>
                              <a:pt x="121039" y="266987"/>
                              <a:pt x="128791" y="266781"/>
                              <a:pt x="138784" y="267926"/>
                            </a:cubicBezTo>
                            <a:cubicBezTo>
                              <a:pt x="172377" y="271774"/>
                              <a:pt x="257697" y="260208"/>
                              <a:pt x="308898" y="229886"/>
                            </a:cubicBezTo>
                            <a:cubicBezTo>
                              <a:pt x="345692" y="208107"/>
                              <a:pt x="359733" y="161525"/>
                              <a:pt x="364718" y="137043"/>
                            </a:cubicBezTo>
                            <a:cubicBezTo>
                              <a:pt x="364352" y="83225"/>
                              <a:pt x="358864" y="32933"/>
                              <a:pt x="353673" y="10099"/>
                            </a:cubicBezTo>
                            <a:cubicBezTo>
                              <a:pt x="328358" y="30299"/>
                              <a:pt x="294742" y="39208"/>
                              <a:pt x="263734" y="45803"/>
                            </a:cubicBezTo>
                            <a:cubicBezTo>
                              <a:pt x="219439" y="55261"/>
                              <a:pt x="173864" y="54987"/>
                              <a:pt x="129294" y="47452"/>
                            </a:cubicBezTo>
                            <a:cubicBezTo>
                              <a:pt x="102928" y="42964"/>
                              <a:pt x="74640" y="37559"/>
                              <a:pt x="50538" y="25444"/>
                            </a:cubicBezTo>
                            <a:cubicBezTo>
                              <a:pt x="18111" y="9138"/>
                              <a:pt x="15481" y="1626"/>
                              <a:pt x="15344" y="0"/>
                            </a:cubicBezTo>
                            <a:cubicBezTo>
                              <a:pt x="15161" y="10855"/>
                              <a:pt x="6334" y="-4672"/>
                              <a:pt x="0" y="57025"/>
                            </a:cubicBezTo>
                            <a:cubicBezTo>
                              <a:pt x="5877" y="64629"/>
                              <a:pt x="35422" y="104523"/>
                              <a:pt x="64990" y="175564"/>
                            </a:cubicBezTo>
                            <a:cubicBezTo>
                              <a:pt x="87058" y="228581"/>
                              <a:pt x="100275" y="254277"/>
                              <a:pt x="114476" y="267995"/>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72" name="Freeform: Shape 1708">
                        <a:extLst>
                          <a:ext uri="{FF2B5EF4-FFF2-40B4-BE49-F238E27FC236}">
                            <a16:creationId xmlns:a16="http://schemas.microsoft.com/office/drawing/2014/main" id="{3425EE17-3A04-C961-8689-1F5A53C6B5D3}"/>
                          </a:ext>
                        </a:extLst>
                      </p:cNvPr>
                      <p:cNvSpPr/>
                      <p:nvPr/>
                    </p:nvSpPr>
                    <p:spPr>
                      <a:xfrm>
                        <a:off x="1429244" y="3725382"/>
                        <a:ext cx="367076" cy="271069"/>
                      </a:xfrm>
                      <a:custGeom>
                        <a:avLst/>
                        <a:gdLst>
                          <a:gd name="connsiteX0" fmla="*/ 154589 w 367076"/>
                          <a:gd name="connsiteY0" fmla="*/ 271070 h 271069"/>
                          <a:gd name="connsiteX1" fmla="*/ 139817 w 367076"/>
                          <a:gd name="connsiteY1" fmla="*/ 270314 h 271069"/>
                          <a:gd name="connsiteX2" fmla="*/ 115851 w 367076"/>
                          <a:gd name="connsiteY2" fmla="*/ 270383 h 271069"/>
                          <a:gd name="connsiteX3" fmla="*/ 114845 w 367076"/>
                          <a:gd name="connsiteY3" fmla="*/ 270062 h 271069"/>
                          <a:gd name="connsiteX4" fmla="*/ 65085 w 367076"/>
                          <a:gd name="connsiteY4" fmla="*/ 177219 h 271069"/>
                          <a:gd name="connsiteX5" fmla="*/ 255 w 367076"/>
                          <a:gd name="connsiteY5" fmla="*/ 58955 h 271069"/>
                          <a:gd name="connsiteX6" fmla="*/ 3 w 367076"/>
                          <a:gd name="connsiteY6" fmla="*/ 58084 h 271069"/>
                          <a:gd name="connsiteX7" fmla="*/ 13450 w 367076"/>
                          <a:gd name="connsiteY7" fmla="*/ 5846 h 271069"/>
                          <a:gd name="connsiteX8" fmla="*/ 15371 w 367076"/>
                          <a:gd name="connsiteY8" fmla="*/ 1174 h 271069"/>
                          <a:gd name="connsiteX9" fmla="*/ 16514 w 367076"/>
                          <a:gd name="connsiteY9" fmla="*/ 6 h 271069"/>
                          <a:gd name="connsiteX10" fmla="*/ 17749 w 367076"/>
                          <a:gd name="connsiteY10" fmla="*/ 1105 h 271069"/>
                          <a:gd name="connsiteX11" fmla="*/ 52256 w 367076"/>
                          <a:gd name="connsiteY11" fmla="*/ 25564 h 271069"/>
                          <a:gd name="connsiteX12" fmla="*/ 130670 w 367076"/>
                          <a:gd name="connsiteY12" fmla="*/ 47458 h 271069"/>
                          <a:gd name="connsiteX13" fmla="*/ 264652 w 367076"/>
                          <a:gd name="connsiteY13" fmla="*/ 45832 h 271069"/>
                          <a:gd name="connsiteX14" fmla="*/ 354065 w 367076"/>
                          <a:gd name="connsiteY14" fmla="*/ 10357 h 271069"/>
                          <a:gd name="connsiteX15" fmla="*/ 355208 w 367076"/>
                          <a:gd name="connsiteY15" fmla="*/ 10152 h 271069"/>
                          <a:gd name="connsiteX16" fmla="*/ 355963 w 367076"/>
                          <a:gd name="connsiteY16" fmla="*/ 11044 h 271069"/>
                          <a:gd name="connsiteX17" fmla="*/ 367077 w 367076"/>
                          <a:gd name="connsiteY17" fmla="*/ 138240 h 271069"/>
                          <a:gd name="connsiteX18" fmla="*/ 367031 w 367076"/>
                          <a:gd name="connsiteY18" fmla="*/ 138492 h 271069"/>
                          <a:gd name="connsiteX19" fmla="*/ 310616 w 367076"/>
                          <a:gd name="connsiteY19" fmla="*/ 232114 h 271069"/>
                          <a:gd name="connsiteX20" fmla="*/ 154544 w 367076"/>
                          <a:gd name="connsiteY20" fmla="*/ 271047 h 271069"/>
                          <a:gd name="connsiteX21" fmla="*/ 127240 w 367076"/>
                          <a:gd name="connsiteY21" fmla="*/ 267131 h 271069"/>
                          <a:gd name="connsiteX22" fmla="*/ 140091 w 367076"/>
                          <a:gd name="connsiteY22" fmla="*/ 267932 h 271069"/>
                          <a:gd name="connsiteX23" fmla="*/ 154589 w 367076"/>
                          <a:gd name="connsiteY23" fmla="*/ 268642 h 271069"/>
                          <a:gd name="connsiteX24" fmla="*/ 309450 w 367076"/>
                          <a:gd name="connsiteY24" fmla="*/ 230053 h 271069"/>
                          <a:gd name="connsiteX25" fmla="*/ 364676 w 367076"/>
                          <a:gd name="connsiteY25" fmla="*/ 138172 h 271069"/>
                          <a:gd name="connsiteX26" fmla="*/ 354042 w 367076"/>
                          <a:gd name="connsiteY26" fmla="*/ 13449 h 271069"/>
                          <a:gd name="connsiteX27" fmla="*/ 265132 w 367076"/>
                          <a:gd name="connsiteY27" fmla="*/ 48214 h 271069"/>
                          <a:gd name="connsiteX28" fmla="*/ 130258 w 367076"/>
                          <a:gd name="connsiteY28" fmla="*/ 49840 h 271069"/>
                          <a:gd name="connsiteX29" fmla="*/ 51159 w 367076"/>
                          <a:gd name="connsiteY29" fmla="*/ 27740 h 271069"/>
                          <a:gd name="connsiteX30" fmla="*/ 17063 w 367076"/>
                          <a:gd name="connsiteY30" fmla="*/ 5044 h 271069"/>
                          <a:gd name="connsiteX31" fmla="*/ 15096 w 367076"/>
                          <a:gd name="connsiteY31" fmla="*/ 7609 h 271069"/>
                          <a:gd name="connsiteX32" fmla="*/ 2427 w 367076"/>
                          <a:gd name="connsiteY32" fmla="*/ 57901 h 271069"/>
                          <a:gd name="connsiteX33" fmla="*/ 67280 w 367076"/>
                          <a:gd name="connsiteY33" fmla="*/ 176348 h 271069"/>
                          <a:gd name="connsiteX34" fmla="*/ 116057 w 367076"/>
                          <a:gd name="connsiteY34" fmla="*/ 267932 h 271069"/>
                          <a:gd name="connsiteX35" fmla="*/ 127217 w 367076"/>
                          <a:gd name="connsiteY35" fmla="*/ 267154 h 27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076" h="271069">
                            <a:moveTo>
                              <a:pt x="154589" y="271070"/>
                            </a:moveTo>
                            <a:cubicBezTo>
                              <a:pt x="148964" y="271070"/>
                              <a:pt x="144002" y="270818"/>
                              <a:pt x="139817" y="270314"/>
                            </a:cubicBezTo>
                            <a:cubicBezTo>
                              <a:pt x="130624" y="269260"/>
                              <a:pt x="122849" y="269283"/>
                              <a:pt x="115851" y="270383"/>
                            </a:cubicBezTo>
                            <a:cubicBezTo>
                              <a:pt x="115508" y="270451"/>
                              <a:pt x="115097" y="270314"/>
                              <a:pt x="114845" y="270062"/>
                            </a:cubicBezTo>
                            <a:cubicBezTo>
                              <a:pt x="101125" y="256802"/>
                              <a:pt x="88090" y="232526"/>
                              <a:pt x="65085" y="177219"/>
                            </a:cubicBezTo>
                            <a:cubicBezTo>
                              <a:pt x="35540" y="106201"/>
                              <a:pt x="5903" y="66237"/>
                              <a:pt x="255" y="58955"/>
                            </a:cubicBezTo>
                            <a:cubicBezTo>
                              <a:pt x="72" y="58703"/>
                              <a:pt x="-19" y="58382"/>
                              <a:pt x="3" y="58084"/>
                            </a:cubicBezTo>
                            <a:cubicBezTo>
                              <a:pt x="4463" y="14778"/>
                              <a:pt x="10088" y="9190"/>
                              <a:pt x="13450" y="5846"/>
                            </a:cubicBezTo>
                            <a:cubicBezTo>
                              <a:pt x="14730" y="4564"/>
                              <a:pt x="15302" y="4014"/>
                              <a:pt x="15371" y="1174"/>
                            </a:cubicBezTo>
                            <a:cubicBezTo>
                              <a:pt x="15371" y="533"/>
                              <a:pt x="15874" y="6"/>
                              <a:pt x="16514" y="6"/>
                            </a:cubicBezTo>
                            <a:cubicBezTo>
                              <a:pt x="17063" y="-62"/>
                              <a:pt x="17703" y="464"/>
                              <a:pt x="17749" y="1105"/>
                            </a:cubicBezTo>
                            <a:cubicBezTo>
                              <a:pt x="17817" y="1861"/>
                              <a:pt x="19350" y="9006"/>
                              <a:pt x="52256" y="25564"/>
                            </a:cubicBezTo>
                            <a:cubicBezTo>
                              <a:pt x="76016" y="37519"/>
                              <a:pt x="104029" y="42924"/>
                              <a:pt x="130670" y="47458"/>
                            </a:cubicBezTo>
                            <a:cubicBezTo>
                              <a:pt x="177137" y="55314"/>
                              <a:pt x="222735" y="54787"/>
                              <a:pt x="264652" y="45832"/>
                            </a:cubicBezTo>
                            <a:cubicBezTo>
                              <a:pt x="296530" y="39030"/>
                              <a:pt x="329413" y="30053"/>
                              <a:pt x="354065" y="10357"/>
                            </a:cubicBezTo>
                            <a:cubicBezTo>
                              <a:pt x="354385" y="10106"/>
                              <a:pt x="354820" y="10014"/>
                              <a:pt x="355208" y="10152"/>
                            </a:cubicBezTo>
                            <a:cubicBezTo>
                              <a:pt x="355574" y="10289"/>
                              <a:pt x="355894" y="10632"/>
                              <a:pt x="355963" y="11044"/>
                            </a:cubicBezTo>
                            <a:cubicBezTo>
                              <a:pt x="361200" y="34038"/>
                              <a:pt x="366688" y="85131"/>
                              <a:pt x="367077" y="138240"/>
                            </a:cubicBezTo>
                            <a:cubicBezTo>
                              <a:pt x="367077" y="138332"/>
                              <a:pt x="367077" y="138424"/>
                              <a:pt x="367031" y="138492"/>
                            </a:cubicBezTo>
                            <a:cubicBezTo>
                              <a:pt x="361817" y="164073"/>
                              <a:pt x="347570" y="210266"/>
                              <a:pt x="310616" y="232114"/>
                            </a:cubicBezTo>
                            <a:cubicBezTo>
                              <a:pt x="262754" y="260489"/>
                              <a:pt x="189486" y="271047"/>
                              <a:pt x="154544" y="271047"/>
                            </a:cubicBezTo>
                            <a:close/>
                            <a:moveTo>
                              <a:pt x="127240" y="267131"/>
                            </a:moveTo>
                            <a:cubicBezTo>
                              <a:pt x="131196" y="267131"/>
                              <a:pt x="135518" y="267405"/>
                              <a:pt x="140091" y="267932"/>
                            </a:cubicBezTo>
                            <a:cubicBezTo>
                              <a:pt x="144207" y="268390"/>
                              <a:pt x="149055" y="268642"/>
                              <a:pt x="154589" y="268642"/>
                            </a:cubicBezTo>
                            <a:cubicBezTo>
                              <a:pt x="189257" y="268642"/>
                              <a:pt x="261976" y="258176"/>
                              <a:pt x="309450" y="230053"/>
                            </a:cubicBezTo>
                            <a:cubicBezTo>
                              <a:pt x="345489" y="208686"/>
                              <a:pt x="359507" y="163386"/>
                              <a:pt x="364676" y="138172"/>
                            </a:cubicBezTo>
                            <a:cubicBezTo>
                              <a:pt x="364287" y="86666"/>
                              <a:pt x="359096" y="37175"/>
                              <a:pt x="354042" y="13449"/>
                            </a:cubicBezTo>
                            <a:cubicBezTo>
                              <a:pt x="329162" y="32641"/>
                              <a:pt x="296644" y="41504"/>
                              <a:pt x="265132" y="48214"/>
                            </a:cubicBezTo>
                            <a:cubicBezTo>
                              <a:pt x="222918" y="57214"/>
                              <a:pt x="177023" y="57764"/>
                              <a:pt x="130258" y="49840"/>
                            </a:cubicBezTo>
                            <a:cubicBezTo>
                              <a:pt x="103411" y="45305"/>
                              <a:pt x="75170" y="39832"/>
                              <a:pt x="51159" y="27740"/>
                            </a:cubicBezTo>
                            <a:cubicBezTo>
                              <a:pt x="28748" y="16472"/>
                              <a:pt x="20196" y="9213"/>
                              <a:pt x="17063" y="5044"/>
                            </a:cubicBezTo>
                            <a:cubicBezTo>
                              <a:pt x="16628" y="6052"/>
                              <a:pt x="15965" y="6762"/>
                              <a:pt x="15096" y="7609"/>
                            </a:cubicBezTo>
                            <a:cubicBezTo>
                              <a:pt x="12215" y="10495"/>
                              <a:pt x="6818" y="15900"/>
                              <a:pt x="2427" y="57901"/>
                            </a:cubicBezTo>
                            <a:cubicBezTo>
                              <a:pt x="8785" y="66169"/>
                              <a:pt x="38078" y="106201"/>
                              <a:pt x="67280" y="176348"/>
                            </a:cubicBezTo>
                            <a:cubicBezTo>
                              <a:pt x="89919" y="230717"/>
                              <a:pt x="102748" y="254855"/>
                              <a:pt x="116057" y="267932"/>
                            </a:cubicBezTo>
                            <a:cubicBezTo>
                              <a:pt x="119579" y="267405"/>
                              <a:pt x="123238" y="267154"/>
                              <a:pt x="127217" y="26715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68" name="Graphic 3">
                      <a:extLst>
                        <a:ext uri="{FF2B5EF4-FFF2-40B4-BE49-F238E27FC236}">
                          <a16:creationId xmlns:a16="http://schemas.microsoft.com/office/drawing/2014/main" id="{0DED1644-073C-F1B2-125B-271DA30EE08F}"/>
                        </a:ext>
                      </a:extLst>
                    </p:cNvPr>
                    <p:cNvGrpSpPr/>
                    <p:nvPr/>
                  </p:nvGrpSpPr>
                  <p:grpSpPr>
                    <a:xfrm>
                      <a:off x="1410972" y="3782485"/>
                      <a:ext cx="381632" cy="309901"/>
                      <a:chOff x="1410972" y="3782485"/>
                      <a:chExt cx="381632" cy="309901"/>
                    </a:xfrm>
                  </p:grpSpPr>
                  <p:sp>
                    <p:nvSpPr>
                      <p:cNvPr id="1469" name="Freeform: Shape 1710">
                        <a:extLst>
                          <a:ext uri="{FF2B5EF4-FFF2-40B4-BE49-F238E27FC236}">
                            <a16:creationId xmlns:a16="http://schemas.microsoft.com/office/drawing/2014/main" id="{38A88BFB-A18C-BBDC-D484-63837FE89E7C}"/>
                          </a:ext>
                        </a:extLst>
                      </p:cNvPr>
                      <p:cNvSpPr/>
                      <p:nvPr/>
                    </p:nvSpPr>
                    <p:spPr>
                      <a:xfrm>
                        <a:off x="1412164" y="3783604"/>
                        <a:ext cx="379170" cy="307533"/>
                      </a:xfrm>
                      <a:custGeom>
                        <a:avLst/>
                        <a:gdLst>
                          <a:gd name="connsiteX0" fmla="*/ 234098 w 379170"/>
                          <a:gd name="connsiteY0" fmla="*/ 291950 h 307533"/>
                          <a:gd name="connsiteX1" fmla="*/ 143839 w 379170"/>
                          <a:gd name="connsiteY1" fmla="*/ 299118 h 307533"/>
                          <a:gd name="connsiteX2" fmla="*/ 48023 w 379170"/>
                          <a:gd name="connsiteY2" fmla="*/ 274316 h 307533"/>
                          <a:gd name="connsiteX3" fmla="*/ 39219 w 379170"/>
                          <a:gd name="connsiteY3" fmla="*/ 242872 h 307533"/>
                          <a:gd name="connsiteX4" fmla="*/ 94811 w 379170"/>
                          <a:gd name="connsiteY4" fmla="*/ 226886 h 307533"/>
                          <a:gd name="connsiteX5" fmla="*/ 132748 w 379170"/>
                          <a:gd name="connsiteY5" fmla="*/ 210969 h 307533"/>
                          <a:gd name="connsiteX6" fmla="*/ 83262 w 379170"/>
                          <a:gd name="connsiteY6" fmla="*/ 118539 h 307533"/>
                          <a:gd name="connsiteX7" fmla="*/ 18272 w 379170"/>
                          <a:gd name="connsiteY7" fmla="*/ 0 h 307533"/>
                          <a:gd name="connsiteX8" fmla="*/ 18204 w 379170"/>
                          <a:gd name="connsiteY8" fmla="*/ 595 h 307533"/>
                          <a:gd name="connsiteX9" fmla="*/ 1464 w 379170"/>
                          <a:gd name="connsiteY9" fmla="*/ 101065 h 307533"/>
                          <a:gd name="connsiteX10" fmla="*/ 19461 w 379170"/>
                          <a:gd name="connsiteY10" fmla="*/ 256910 h 307533"/>
                          <a:gd name="connsiteX11" fmla="*/ 175076 w 379170"/>
                          <a:gd name="connsiteY11" fmla="*/ 305874 h 307533"/>
                          <a:gd name="connsiteX12" fmla="*/ 364124 w 379170"/>
                          <a:gd name="connsiteY12" fmla="*/ 226016 h 307533"/>
                          <a:gd name="connsiteX13" fmla="*/ 379171 w 379170"/>
                          <a:gd name="connsiteY13" fmla="*/ 158685 h 307533"/>
                          <a:gd name="connsiteX14" fmla="*/ 348025 w 379170"/>
                          <a:gd name="connsiteY14" fmla="*/ 243421 h 307533"/>
                          <a:gd name="connsiteX15" fmla="*/ 234075 w 379170"/>
                          <a:gd name="connsiteY15" fmla="*/ 291927 h 3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170" h="307533">
                            <a:moveTo>
                              <a:pt x="234098" y="291950"/>
                            </a:moveTo>
                            <a:cubicBezTo>
                              <a:pt x="203821" y="293072"/>
                              <a:pt x="168033" y="298568"/>
                              <a:pt x="143839" y="299118"/>
                            </a:cubicBezTo>
                            <a:cubicBezTo>
                              <a:pt x="119599" y="299667"/>
                              <a:pt x="77751" y="294171"/>
                              <a:pt x="48023" y="274316"/>
                            </a:cubicBezTo>
                            <a:cubicBezTo>
                              <a:pt x="18318" y="254460"/>
                              <a:pt x="29294" y="243444"/>
                              <a:pt x="39219" y="242872"/>
                            </a:cubicBezTo>
                            <a:cubicBezTo>
                              <a:pt x="49121" y="242322"/>
                              <a:pt x="74984" y="235703"/>
                              <a:pt x="94811" y="226886"/>
                            </a:cubicBezTo>
                            <a:cubicBezTo>
                              <a:pt x="108737" y="220680"/>
                              <a:pt x="117267" y="213420"/>
                              <a:pt x="132748" y="210969"/>
                            </a:cubicBezTo>
                            <a:cubicBezTo>
                              <a:pt x="118547" y="197251"/>
                              <a:pt x="105330" y="171556"/>
                              <a:pt x="83262" y="118539"/>
                            </a:cubicBezTo>
                            <a:cubicBezTo>
                              <a:pt x="53694" y="47475"/>
                              <a:pt x="24149" y="7580"/>
                              <a:pt x="18272" y="0"/>
                            </a:cubicBezTo>
                            <a:cubicBezTo>
                              <a:pt x="18272" y="206"/>
                              <a:pt x="18226" y="389"/>
                              <a:pt x="18204" y="595"/>
                            </a:cubicBezTo>
                            <a:cubicBezTo>
                              <a:pt x="18204" y="595"/>
                              <a:pt x="6610" y="19924"/>
                              <a:pt x="1464" y="101065"/>
                            </a:cubicBezTo>
                            <a:cubicBezTo>
                              <a:pt x="-3681" y="182228"/>
                              <a:pt x="5306" y="237604"/>
                              <a:pt x="19461" y="256910"/>
                            </a:cubicBezTo>
                            <a:cubicBezTo>
                              <a:pt x="33616" y="276239"/>
                              <a:pt x="86349" y="316134"/>
                              <a:pt x="175076" y="305874"/>
                            </a:cubicBezTo>
                            <a:cubicBezTo>
                              <a:pt x="263826" y="295568"/>
                              <a:pt x="334556" y="300698"/>
                              <a:pt x="364124" y="226016"/>
                            </a:cubicBezTo>
                            <a:cubicBezTo>
                              <a:pt x="371465" y="207466"/>
                              <a:pt x="376267" y="184060"/>
                              <a:pt x="379171" y="158685"/>
                            </a:cubicBezTo>
                            <a:cubicBezTo>
                              <a:pt x="373751" y="183327"/>
                              <a:pt x="363712" y="219351"/>
                              <a:pt x="348025" y="243421"/>
                            </a:cubicBezTo>
                            <a:cubicBezTo>
                              <a:pt x="322139" y="283110"/>
                              <a:pt x="264352" y="290827"/>
                              <a:pt x="234075" y="291927"/>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70" name="Freeform: Shape 1711">
                        <a:extLst>
                          <a:ext uri="{FF2B5EF4-FFF2-40B4-BE49-F238E27FC236}">
                            <a16:creationId xmlns:a16="http://schemas.microsoft.com/office/drawing/2014/main" id="{2736053D-26A6-8373-2444-4F4FABC21B2D}"/>
                          </a:ext>
                        </a:extLst>
                      </p:cNvPr>
                      <p:cNvSpPr/>
                      <p:nvPr/>
                    </p:nvSpPr>
                    <p:spPr>
                      <a:xfrm>
                        <a:off x="1410972" y="3782485"/>
                        <a:ext cx="381632" cy="309901"/>
                      </a:xfrm>
                      <a:custGeom>
                        <a:avLst/>
                        <a:gdLst>
                          <a:gd name="connsiteX0" fmla="*/ 148050 w 381632"/>
                          <a:gd name="connsiteY0" fmla="*/ 309878 h 309901"/>
                          <a:gd name="connsiteX1" fmla="*/ 19693 w 381632"/>
                          <a:gd name="connsiteY1" fmla="*/ 258739 h 309901"/>
                          <a:gd name="connsiteX2" fmla="*/ 1467 w 381632"/>
                          <a:gd name="connsiteY2" fmla="*/ 102114 h 309901"/>
                          <a:gd name="connsiteX3" fmla="*/ 18207 w 381632"/>
                          <a:gd name="connsiteY3" fmla="*/ 1371 h 309901"/>
                          <a:gd name="connsiteX4" fmla="*/ 18207 w 381632"/>
                          <a:gd name="connsiteY4" fmla="*/ 1187 h 309901"/>
                          <a:gd name="connsiteX5" fmla="*/ 19098 w 381632"/>
                          <a:gd name="connsiteY5" fmla="*/ 65 h 309901"/>
                          <a:gd name="connsiteX6" fmla="*/ 20379 w 381632"/>
                          <a:gd name="connsiteY6" fmla="*/ 386 h 309901"/>
                          <a:gd name="connsiteX7" fmla="*/ 85552 w 381632"/>
                          <a:gd name="connsiteY7" fmla="*/ 119222 h 309901"/>
                          <a:gd name="connsiteX8" fmla="*/ 134764 w 381632"/>
                          <a:gd name="connsiteY8" fmla="*/ 211218 h 309901"/>
                          <a:gd name="connsiteX9" fmla="*/ 135084 w 381632"/>
                          <a:gd name="connsiteY9" fmla="*/ 212455 h 309901"/>
                          <a:gd name="connsiteX10" fmla="*/ 134100 w 381632"/>
                          <a:gd name="connsiteY10" fmla="*/ 213302 h 309901"/>
                          <a:gd name="connsiteX11" fmla="*/ 108557 w 381632"/>
                          <a:gd name="connsiteY11" fmla="*/ 223058 h 309901"/>
                          <a:gd name="connsiteX12" fmla="*/ 96506 w 381632"/>
                          <a:gd name="connsiteY12" fmla="*/ 229127 h 309901"/>
                          <a:gd name="connsiteX13" fmla="*/ 40480 w 381632"/>
                          <a:gd name="connsiteY13" fmla="*/ 245227 h 309901"/>
                          <a:gd name="connsiteX14" fmla="*/ 31378 w 381632"/>
                          <a:gd name="connsiteY14" fmla="*/ 251158 h 309901"/>
                          <a:gd name="connsiteX15" fmla="*/ 49878 w 381632"/>
                          <a:gd name="connsiteY15" fmla="*/ 274426 h 309901"/>
                          <a:gd name="connsiteX16" fmla="*/ 141715 w 381632"/>
                          <a:gd name="connsiteY16" fmla="*/ 299092 h 309901"/>
                          <a:gd name="connsiteX17" fmla="*/ 144985 w 381632"/>
                          <a:gd name="connsiteY17" fmla="*/ 299045 h 309901"/>
                          <a:gd name="connsiteX18" fmla="*/ 187428 w 381632"/>
                          <a:gd name="connsiteY18" fmla="*/ 295702 h 309901"/>
                          <a:gd name="connsiteX19" fmla="*/ 235267 w 381632"/>
                          <a:gd name="connsiteY19" fmla="*/ 291854 h 309901"/>
                          <a:gd name="connsiteX20" fmla="*/ 348234 w 381632"/>
                          <a:gd name="connsiteY20" fmla="*/ 243899 h 309901"/>
                          <a:gd name="connsiteX21" fmla="*/ 379243 w 381632"/>
                          <a:gd name="connsiteY21" fmla="*/ 159575 h 309901"/>
                          <a:gd name="connsiteX22" fmla="*/ 380615 w 381632"/>
                          <a:gd name="connsiteY22" fmla="*/ 158636 h 309901"/>
                          <a:gd name="connsiteX23" fmla="*/ 381621 w 381632"/>
                          <a:gd name="connsiteY23" fmla="*/ 159964 h 309901"/>
                          <a:gd name="connsiteX24" fmla="*/ 366505 w 381632"/>
                          <a:gd name="connsiteY24" fmla="*/ 227616 h 309901"/>
                          <a:gd name="connsiteX25" fmla="*/ 212903 w 381632"/>
                          <a:gd name="connsiteY25" fmla="*/ 304496 h 309901"/>
                          <a:gd name="connsiteX26" fmla="*/ 176474 w 381632"/>
                          <a:gd name="connsiteY26" fmla="*/ 308206 h 309901"/>
                          <a:gd name="connsiteX27" fmla="*/ 148073 w 381632"/>
                          <a:gd name="connsiteY27" fmla="*/ 309901 h 309901"/>
                          <a:gd name="connsiteX28" fmla="*/ 19807 w 381632"/>
                          <a:gd name="connsiteY28" fmla="*/ 3592 h 309901"/>
                          <a:gd name="connsiteX29" fmla="*/ 3846 w 381632"/>
                          <a:gd name="connsiteY29" fmla="*/ 102275 h 309901"/>
                          <a:gd name="connsiteX30" fmla="*/ 21637 w 381632"/>
                          <a:gd name="connsiteY30" fmla="*/ 257319 h 309901"/>
                          <a:gd name="connsiteX31" fmla="*/ 148027 w 381632"/>
                          <a:gd name="connsiteY31" fmla="*/ 307450 h 309901"/>
                          <a:gd name="connsiteX32" fmla="*/ 176131 w 381632"/>
                          <a:gd name="connsiteY32" fmla="*/ 305779 h 309901"/>
                          <a:gd name="connsiteX33" fmla="*/ 212628 w 381632"/>
                          <a:gd name="connsiteY33" fmla="*/ 302069 h 309901"/>
                          <a:gd name="connsiteX34" fmla="*/ 364196 w 381632"/>
                          <a:gd name="connsiteY34" fmla="*/ 226677 h 309901"/>
                          <a:gd name="connsiteX35" fmla="*/ 375744 w 381632"/>
                          <a:gd name="connsiteY35" fmla="*/ 183324 h 309901"/>
                          <a:gd name="connsiteX36" fmla="*/ 350224 w 381632"/>
                          <a:gd name="connsiteY36" fmla="*/ 245181 h 309901"/>
                          <a:gd name="connsiteX37" fmla="*/ 235290 w 381632"/>
                          <a:gd name="connsiteY37" fmla="*/ 294259 h 309901"/>
                          <a:gd name="connsiteX38" fmla="*/ 187634 w 381632"/>
                          <a:gd name="connsiteY38" fmla="*/ 298084 h 309901"/>
                          <a:gd name="connsiteX39" fmla="*/ 144985 w 381632"/>
                          <a:gd name="connsiteY39" fmla="*/ 301427 h 309901"/>
                          <a:gd name="connsiteX40" fmla="*/ 141692 w 381632"/>
                          <a:gd name="connsiteY40" fmla="*/ 301473 h 309901"/>
                          <a:gd name="connsiteX41" fmla="*/ 48529 w 381632"/>
                          <a:gd name="connsiteY41" fmla="*/ 276419 h 309901"/>
                          <a:gd name="connsiteX42" fmla="*/ 29023 w 381632"/>
                          <a:gd name="connsiteY42" fmla="*/ 250494 h 309901"/>
                          <a:gd name="connsiteX43" fmla="*/ 40320 w 381632"/>
                          <a:gd name="connsiteY43" fmla="*/ 242776 h 309901"/>
                          <a:gd name="connsiteX44" fmla="*/ 95500 w 381632"/>
                          <a:gd name="connsiteY44" fmla="*/ 226883 h 309901"/>
                          <a:gd name="connsiteX45" fmla="*/ 107414 w 381632"/>
                          <a:gd name="connsiteY45" fmla="*/ 220905 h 309901"/>
                          <a:gd name="connsiteX46" fmla="*/ 131425 w 381632"/>
                          <a:gd name="connsiteY46" fmla="*/ 211309 h 309901"/>
                          <a:gd name="connsiteX47" fmla="*/ 83311 w 381632"/>
                          <a:gd name="connsiteY47" fmla="*/ 120138 h 309901"/>
                          <a:gd name="connsiteX48" fmla="*/ 19784 w 381632"/>
                          <a:gd name="connsiteY48" fmla="*/ 3592 h 30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1632" h="309901">
                            <a:moveTo>
                              <a:pt x="148050" y="309878"/>
                            </a:moveTo>
                            <a:cubicBezTo>
                              <a:pt x="76153" y="309878"/>
                              <a:pt x="32636" y="276442"/>
                              <a:pt x="19693" y="258739"/>
                            </a:cubicBezTo>
                            <a:cubicBezTo>
                              <a:pt x="3708" y="236891"/>
                              <a:pt x="-3289" y="176888"/>
                              <a:pt x="1467" y="102114"/>
                            </a:cubicBezTo>
                            <a:cubicBezTo>
                              <a:pt x="6315" y="25417"/>
                              <a:pt x="16812" y="3912"/>
                              <a:pt x="18207" y="1371"/>
                            </a:cubicBezTo>
                            <a:lnTo>
                              <a:pt x="18207" y="1187"/>
                            </a:lnTo>
                            <a:cubicBezTo>
                              <a:pt x="18275" y="706"/>
                              <a:pt x="18618" y="180"/>
                              <a:pt x="19098" y="65"/>
                            </a:cubicBezTo>
                            <a:cubicBezTo>
                              <a:pt x="19579" y="-72"/>
                              <a:pt x="20105" y="-4"/>
                              <a:pt x="20379" y="386"/>
                            </a:cubicBezTo>
                            <a:cubicBezTo>
                              <a:pt x="26073" y="7737"/>
                              <a:pt x="55870" y="47883"/>
                              <a:pt x="85552" y="119222"/>
                            </a:cubicBezTo>
                            <a:cubicBezTo>
                              <a:pt x="108420" y="174163"/>
                              <a:pt x="121294" y="198233"/>
                              <a:pt x="134764" y="211218"/>
                            </a:cubicBezTo>
                            <a:cubicBezTo>
                              <a:pt x="135107" y="211538"/>
                              <a:pt x="135221" y="212020"/>
                              <a:pt x="135084" y="212455"/>
                            </a:cubicBezTo>
                            <a:cubicBezTo>
                              <a:pt x="134946" y="212913"/>
                              <a:pt x="134581" y="213210"/>
                              <a:pt x="134100" y="213302"/>
                            </a:cubicBezTo>
                            <a:cubicBezTo>
                              <a:pt x="123741" y="214951"/>
                              <a:pt x="116698" y="218707"/>
                              <a:pt x="108557" y="223058"/>
                            </a:cubicBezTo>
                            <a:cubicBezTo>
                              <a:pt x="104807" y="225073"/>
                              <a:pt x="100942" y="227157"/>
                              <a:pt x="96506" y="229127"/>
                            </a:cubicBezTo>
                            <a:cubicBezTo>
                              <a:pt x="75856" y="238310"/>
                              <a:pt x="49947" y="244700"/>
                              <a:pt x="40480" y="245227"/>
                            </a:cubicBezTo>
                            <a:cubicBezTo>
                              <a:pt x="36684" y="245433"/>
                              <a:pt x="32407" y="247357"/>
                              <a:pt x="31378" y="251158"/>
                            </a:cubicBezTo>
                            <a:cubicBezTo>
                              <a:pt x="30441" y="254593"/>
                              <a:pt x="31584" y="262220"/>
                              <a:pt x="49878" y="274426"/>
                            </a:cubicBezTo>
                            <a:cubicBezTo>
                              <a:pt x="77068" y="292610"/>
                              <a:pt x="115143" y="299092"/>
                              <a:pt x="141715" y="299092"/>
                            </a:cubicBezTo>
                            <a:cubicBezTo>
                              <a:pt x="142836" y="299092"/>
                              <a:pt x="143933" y="299092"/>
                              <a:pt x="144985" y="299045"/>
                            </a:cubicBezTo>
                            <a:cubicBezTo>
                              <a:pt x="156945" y="298771"/>
                              <a:pt x="171764" y="297282"/>
                              <a:pt x="187428" y="295702"/>
                            </a:cubicBezTo>
                            <a:cubicBezTo>
                              <a:pt x="203435" y="294099"/>
                              <a:pt x="219969" y="292427"/>
                              <a:pt x="235267" y="291854"/>
                            </a:cubicBezTo>
                            <a:cubicBezTo>
                              <a:pt x="308101" y="289198"/>
                              <a:pt x="337326" y="260662"/>
                              <a:pt x="348234" y="243899"/>
                            </a:cubicBezTo>
                            <a:cubicBezTo>
                              <a:pt x="363647" y="220241"/>
                              <a:pt x="373594" y="184973"/>
                              <a:pt x="379243" y="159575"/>
                            </a:cubicBezTo>
                            <a:cubicBezTo>
                              <a:pt x="379380" y="158956"/>
                              <a:pt x="379997" y="158544"/>
                              <a:pt x="380615" y="158636"/>
                            </a:cubicBezTo>
                            <a:cubicBezTo>
                              <a:pt x="381255" y="158750"/>
                              <a:pt x="381712" y="159323"/>
                              <a:pt x="381621" y="159964"/>
                            </a:cubicBezTo>
                            <a:cubicBezTo>
                              <a:pt x="378465" y="187469"/>
                              <a:pt x="373343" y="210210"/>
                              <a:pt x="366505" y="227616"/>
                            </a:cubicBezTo>
                            <a:cubicBezTo>
                              <a:pt x="340825" y="292427"/>
                              <a:pt x="284364" y="297740"/>
                              <a:pt x="212903" y="304496"/>
                            </a:cubicBezTo>
                            <a:cubicBezTo>
                              <a:pt x="201126" y="305596"/>
                              <a:pt x="188983" y="306741"/>
                              <a:pt x="176474" y="308206"/>
                            </a:cubicBezTo>
                            <a:cubicBezTo>
                              <a:pt x="166893" y="309328"/>
                              <a:pt x="157311" y="309901"/>
                              <a:pt x="148073" y="309901"/>
                            </a:cubicBezTo>
                            <a:close/>
                            <a:moveTo>
                              <a:pt x="19807" y="3592"/>
                            </a:moveTo>
                            <a:cubicBezTo>
                              <a:pt x="17383" y="8997"/>
                              <a:pt x="8236" y="33295"/>
                              <a:pt x="3846" y="102275"/>
                            </a:cubicBezTo>
                            <a:cubicBezTo>
                              <a:pt x="-797" y="175377"/>
                              <a:pt x="6201" y="236249"/>
                              <a:pt x="21637" y="257319"/>
                            </a:cubicBezTo>
                            <a:cubicBezTo>
                              <a:pt x="34351" y="274655"/>
                              <a:pt x="77068" y="307450"/>
                              <a:pt x="148027" y="307450"/>
                            </a:cubicBezTo>
                            <a:cubicBezTo>
                              <a:pt x="157197" y="307450"/>
                              <a:pt x="166664" y="306878"/>
                              <a:pt x="176131" y="305779"/>
                            </a:cubicBezTo>
                            <a:cubicBezTo>
                              <a:pt x="188709" y="304336"/>
                              <a:pt x="200851" y="303168"/>
                              <a:pt x="212628" y="302069"/>
                            </a:cubicBezTo>
                            <a:cubicBezTo>
                              <a:pt x="283267" y="295404"/>
                              <a:pt x="339064" y="290137"/>
                              <a:pt x="364196" y="226677"/>
                            </a:cubicBezTo>
                            <a:cubicBezTo>
                              <a:pt x="368906" y="214745"/>
                              <a:pt x="372771" y="200202"/>
                              <a:pt x="375744" y="183324"/>
                            </a:cubicBezTo>
                            <a:cubicBezTo>
                              <a:pt x="369844" y="204599"/>
                              <a:pt x="361474" y="227913"/>
                              <a:pt x="350224" y="245181"/>
                            </a:cubicBezTo>
                            <a:cubicBezTo>
                              <a:pt x="339018" y="262357"/>
                              <a:pt x="309222" y="291580"/>
                              <a:pt x="235290" y="294259"/>
                            </a:cubicBezTo>
                            <a:cubicBezTo>
                              <a:pt x="220083" y="294809"/>
                              <a:pt x="203595" y="296458"/>
                              <a:pt x="187634" y="298084"/>
                            </a:cubicBezTo>
                            <a:cubicBezTo>
                              <a:pt x="171924" y="299664"/>
                              <a:pt x="157060" y="301153"/>
                              <a:pt x="144985" y="301427"/>
                            </a:cubicBezTo>
                            <a:cubicBezTo>
                              <a:pt x="143933" y="301427"/>
                              <a:pt x="142813" y="301473"/>
                              <a:pt x="141692" y="301473"/>
                            </a:cubicBezTo>
                            <a:cubicBezTo>
                              <a:pt x="114777" y="301473"/>
                              <a:pt x="76176" y="294900"/>
                              <a:pt x="48529" y="276419"/>
                            </a:cubicBezTo>
                            <a:cubicBezTo>
                              <a:pt x="29938" y="264029"/>
                              <a:pt x="27651" y="255464"/>
                              <a:pt x="29023" y="250494"/>
                            </a:cubicBezTo>
                            <a:cubicBezTo>
                              <a:pt x="30395" y="245525"/>
                              <a:pt x="35678" y="243028"/>
                              <a:pt x="40320" y="242776"/>
                            </a:cubicBezTo>
                            <a:cubicBezTo>
                              <a:pt x="49627" y="242249"/>
                              <a:pt x="75102" y="235974"/>
                              <a:pt x="95500" y="226883"/>
                            </a:cubicBezTo>
                            <a:cubicBezTo>
                              <a:pt x="99890" y="224959"/>
                              <a:pt x="103732" y="222898"/>
                              <a:pt x="107414" y="220905"/>
                            </a:cubicBezTo>
                            <a:cubicBezTo>
                              <a:pt x="114846" y="216943"/>
                              <a:pt x="121866" y="213187"/>
                              <a:pt x="131425" y="211309"/>
                            </a:cubicBezTo>
                            <a:cubicBezTo>
                              <a:pt x="118276" y="197706"/>
                              <a:pt x="105401" y="173201"/>
                              <a:pt x="83311" y="120138"/>
                            </a:cubicBezTo>
                            <a:cubicBezTo>
                              <a:pt x="55572" y="53494"/>
                              <a:pt x="27788" y="14218"/>
                              <a:pt x="19784" y="3592"/>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454" name="Freeform: Shape 1712">
                  <a:extLst>
                    <a:ext uri="{FF2B5EF4-FFF2-40B4-BE49-F238E27FC236}">
                      <a16:creationId xmlns:a16="http://schemas.microsoft.com/office/drawing/2014/main" id="{D56E615C-B452-0FA8-40A0-6E8A94165B55}"/>
                    </a:ext>
                  </a:extLst>
                </p:cNvPr>
                <p:cNvSpPr/>
                <p:nvPr/>
              </p:nvSpPr>
              <p:spPr>
                <a:xfrm>
                  <a:off x="1412187" y="3398827"/>
                  <a:ext cx="382944" cy="692309"/>
                </a:xfrm>
                <a:custGeom>
                  <a:avLst/>
                  <a:gdLst>
                    <a:gd name="connsiteX0" fmla="*/ 234075 w 382944"/>
                    <a:gd name="connsiteY0" fmla="*/ 676727 h 692309"/>
                    <a:gd name="connsiteX1" fmla="*/ 143816 w 382944"/>
                    <a:gd name="connsiteY1" fmla="*/ 683895 h 692309"/>
                    <a:gd name="connsiteX2" fmla="*/ 48000 w 382944"/>
                    <a:gd name="connsiteY2" fmla="*/ 659092 h 692309"/>
                    <a:gd name="connsiteX3" fmla="*/ 39196 w 382944"/>
                    <a:gd name="connsiteY3" fmla="*/ 627648 h 692309"/>
                    <a:gd name="connsiteX4" fmla="*/ 94788 w 382944"/>
                    <a:gd name="connsiteY4" fmla="*/ 611663 h 692309"/>
                    <a:gd name="connsiteX5" fmla="*/ 132725 w 382944"/>
                    <a:gd name="connsiteY5" fmla="*/ 595746 h 692309"/>
                    <a:gd name="connsiteX6" fmla="*/ 157011 w 382944"/>
                    <a:gd name="connsiteY6" fmla="*/ 595655 h 692309"/>
                    <a:gd name="connsiteX7" fmla="*/ 327124 w 382944"/>
                    <a:gd name="connsiteY7" fmla="*/ 557615 h 692309"/>
                    <a:gd name="connsiteX8" fmla="*/ 382944 w 382944"/>
                    <a:gd name="connsiteY8" fmla="*/ 464772 h 692309"/>
                    <a:gd name="connsiteX9" fmla="*/ 371899 w 382944"/>
                    <a:gd name="connsiteY9" fmla="*/ 337828 h 692309"/>
                    <a:gd name="connsiteX10" fmla="*/ 371830 w 382944"/>
                    <a:gd name="connsiteY10" fmla="*/ 337714 h 692309"/>
                    <a:gd name="connsiteX11" fmla="*/ 351272 w 382944"/>
                    <a:gd name="connsiteY11" fmla="*/ 225656 h 692309"/>
                    <a:gd name="connsiteX12" fmla="*/ 334556 w 382944"/>
                    <a:gd name="connsiteY12" fmla="*/ 42764 h 692309"/>
                    <a:gd name="connsiteX13" fmla="*/ 231674 w 382944"/>
                    <a:gd name="connsiteY13" fmla="*/ 10564 h 692309"/>
                    <a:gd name="connsiteX14" fmla="*/ 97921 w 382944"/>
                    <a:gd name="connsiteY14" fmla="*/ 152234 h 692309"/>
                    <a:gd name="connsiteX15" fmla="*/ 33616 w 382944"/>
                    <a:gd name="connsiteY15" fmla="*/ 327408 h 692309"/>
                    <a:gd name="connsiteX16" fmla="*/ 33616 w 382944"/>
                    <a:gd name="connsiteY16" fmla="*/ 327752 h 692309"/>
                    <a:gd name="connsiteX17" fmla="*/ 18272 w 382944"/>
                    <a:gd name="connsiteY17" fmla="*/ 384777 h 692309"/>
                    <a:gd name="connsiteX18" fmla="*/ 18204 w 382944"/>
                    <a:gd name="connsiteY18" fmla="*/ 385372 h 692309"/>
                    <a:gd name="connsiteX19" fmla="*/ 1464 w 382944"/>
                    <a:gd name="connsiteY19" fmla="*/ 485842 h 692309"/>
                    <a:gd name="connsiteX20" fmla="*/ 19461 w 382944"/>
                    <a:gd name="connsiteY20" fmla="*/ 641687 h 692309"/>
                    <a:gd name="connsiteX21" fmla="*/ 175076 w 382944"/>
                    <a:gd name="connsiteY21" fmla="*/ 690651 h 692309"/>
                    <a:gd name="connsiteX22" fmla="*/ 364124 w 382944"/>
                    <a:gd name="connsiteY22" fmla="*/ 610793 h 692309"/>
                    <a:gd name="connsiteX23" fmla="*/ 379171 w 382944"/>
                    <a:gd name="connsiteY23" fmla="*/ 543462 h 692309"/>
                    <a:gd name="connsiteX24" fmla="*/ 348025 w 382944"/>
                    <a:gd name="connsiteY24" fmla="*/ 628198 h 692309"/>
                    <a:gd name="connsiteX25" fmla="*/ 234075 w 382944"/>
                    <a:gd name="connsiteY25" fmla="*/ 676704 h 692309"/>
                    <a:gd name="connsiteX26" fmla="*/ 259413 w 382944"/>
                    <a:gd name="connsiteY26" fmla="*/ 475856 h 692309"/>
                    <a:gd name="connsiteX27" fmla="*/ 213151 w 382944"/>
                    <a:gd name="connsiteY27" fmla="*/ 533408 h 692309"/>
                    <a:gd name="connsiteX28" fmla="*/ 94239 w 382944"/>
                    <a:gd name="connsiteY28" fmla="*/ 496995 h 692309"/>
                    <a:gd name="connsiteX29" fmla="*/ 77042 w 382944"/>
                    <a:gd name="connsiteY29" fmla="*/ 458818 h 692309"/>
                    <a:gd name="connsiteX30" fmla="*/ 44822 w 382944"/>
                    <a:gd name="connsiteY30" fmla="*/ 402182 h 692309"/>
                    <a:gd name="connsiteX31" fmla="*/ 41231 w 382944"/>
                    <a:gd name="connsiteY31" fmla="*/ 356722 h 692309"/>
                    <a:gd name="connsiteX32" fmla="*/ 48023 w 382944"/>
                    <a:gd name="connsiteY32" fmla="*/ 355440 h 692309"/>
                    <a:gd name="connsiteX33" fmla="*/ 90168 w 382944"/>
                    <a:gd name="connsiteY33" fmla="*/ 372547 h 692309"/>
                    <a:gd name="connsiteX34" fmla="*/ 145371 w 382944"/>
                    <a:gd name="connsiteY34" fmla="*/ 392838 h 692309"/>
                    <a:gd name="connsiteX35" fmla="*/ 215278 w 382944"/>
                    <a:gd name="connsiteY35" fmla="*/ 397372 h 692309"/>
                    <a:gd name="connsiteX36" fmla="*/ 254336 w 382944"/>
                    <a:gd name="connsiteY36" fmla="*/ 428084 h 692309"/>
                    <a:gd name="connsiteX37" fmla="*/ 259413 w 382944"/>
                    <a:gd name="connsiteY37" fmla="*/ 475856 h 692309"/>
                    <a:gd name="connsiteX38" fmla="*/ 71120 w 382944"/>
                    <a:gd name="connsiteY38" fmla="*/ 224626 h 692309"/>
                    <a:gd name="connsiteX39" fmla="*/ 223899 w 382944"/>
                    <a:gd name="connsiteY39" fmla="*/ 27832 h 692309"/>
                    <a:gd name="connsiteX40" fmla="*/ 267256 w 382944"/>
                    <a:gd name="connsiteY40" fmla="*/ 105469 h 692309"/>
                    <a:gd name="connsiteX41" fmla="*/ 261036 w 382944"/>
                    <a:gd name="connsiteY41" fmla="*/ 292460 h 692309"/>
                    <a:gd name="connsiteX42" fmla="*/ 66980 w 382944"/>
                    <a:gd name="connsiteY42" fmla="*/ 327202 h 692309"/>
                    <a:gd name="connsiteX43" fmla="*/ 71097 w 382944"/>
                    <a:gd name="connsiteY43" fmla="*/ 224626 h 692309"/>
                    <a:gd name="connsiteX44" fmla="*/ 14956 w 382944"/>
                    <a:gd name="connsiteY44" fmla="*/ 596777 h 692309"/>
                    <a:gd name="connsiteX45" fmla="*/ 11663 w 382944"/>
                    <a:gd name="connsiteY45" fmla="*/ 433030 h 692309"/>
                    <a:gd name="connsiteX46" fmla="*/ 23212 w 382944"/>
                    <a:gd name="connsiteY46" fmla="*/ 419793 h 692309"/>
                    <a:gd name="connsiteX47" fmla="*/ 50447 w 382944"/>
                    <a:gd name="connsiteY47" fmla="*/ 517400 h 692309"/>
                    <a:gd name="connsiteX48" fmla="*/ 36429 w 382944"/>
                    <a:gd name="connsiteY48" fmla="*/ 608365 h 692309"/>
                    <a:gd name="connsiteX49" fmla="*/ 14933 w 382944"/>
                    <a:gd name="connsiteY49" fmla="*/ 596777 h 6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2944" h="692309">
                      <a:moveTo>
                        <a:pt x="234075" y="676727"/>
                      </a:moveTo>
                      <a:cubicBezTo>
                        <a:pt x="203798" y="677849"/>
                        <a:pt x="168010" y="683345"/>
                        <a:pt x="143816" y="683895"/>
                      </a:cubicBezTo>
                      <a:cubicBezTo>
                        <a:pt x="119576" y="684444"/>
                        <a:pt x="77728" y="678948"/>
                        <a:pt x="48000" y="659092"/>
                      </a:cubicBezTo>
                      <a:cubicBezTo>
                        <a:pt x="18295" y="639237"/>
                        <a:pt x="29272" y="628221"/>
                        <a:pt x="39196" y="627648"/>
                      </a:cubicBezTo>
                      <a:cubicBezTo>
                        <a:pt x="49098" y="627099"/>
                        <a:pt x="74961" y="620480"/>
                        <a:pt x="94788" y="611663"/>
                      </a:cubicBezTo>
                      <a:cubicBezTo>
                        <a:pt x="108714" y="605457"/>
                        <a:pt x="117244" y="598197"/>
                        <a:pt x="132725" y="595746"/>
                      </a:cubicBezTo>
                      <a:cubicBezTo>
                        <a:pt x="139265" y="594716"/>
                        <a:pt x="147018" y="594510"/>
                        <a:pt x="157011" y="595655"/>
                      </a:cubicBezTo>
                      <a:cubicBezTo>
                        <a:pt x="190604" y="599502"/>
                        <a:pt x="275923" y="587937"/>
                        <a:pt x="327124" y="557615"/>
                      </a:cubicBezTo>
                      <a:cubicBezTo>
                        <a:pt x="363918" y="535836"/>
                        <a:pt x="377959" y="489254"/>
                        <a:pt x="382944" y="464772"/>
                      </a:cubicBezTo>
                      <a:cubicBezTo>
                        <a:pt x="382578" y="410953"/>
                        <a:pt x="377090" y="360661"/>
                        <a:pt x="371899" y="337828"/>
                      </a:cubicBezTo>
                      <a:cubicBezTo>
                        <a:pt x="371899" y="337828"/>
                        <a:pt x="371853" y="337760"/>
                        <a:pt x="371830" y="337714"/>
                      </a:cubicBezTo>
                      <a:cubicBezTo>
                        <a:pt x="361540" y="292621"/>
                        <a:pt x="360282" y="253963"/>
                        <a:pt x="351272" y="225656"/>
                      </a:cubicBezTo>
                      <a:cubicBezTo>
                        <a:pt x="342285" y="197327"/>
                        <a:pt x="353856" y="95552"/>
                        <a:pt x="334556" y="42764"/>
                      </a:cubicBezTo>
                      <a:cubicBezTo>
                        <a:pt x="315256" y="-10070"/>
                        <a:pt x="265084" y="-4894"/>
                        <a:pt x="231674" y="10564"/>
                      </a:cubicBezTo>
                      <a:cubicBezTo>
                        <a:pt x="231674" y="10564"/>
                        <a:pt x="154495" y="46611"/>
                        <a:pt x="97921" y="152234"/>
                      </a:cubicBezTo>
                      <a:cubicBezTo>
                        <a:pt x="41346" y="257856"/>
                        <a:pt x="33616" y="315820"/>
                        <a:pt x="33616" y="327408"/>
                      </a:cubicBezTo>
                      <a:cubicBezTo>
                        <a:pt x="33616" y="327523"/>
                        <a:pt x="33616" y="327637"/>
                        <a:pt x="33616" y="327752"/>
                      </a:cubicBezTo>
                      <a:cubicBezTo>
                        <a:pt x="33433" y="338607"/>
                        <a:pt x="24607" y="323080"/>
                        <a:pt x="18272" y="384777"/>
                      </a:cubicBezTo>
                      <a:cubicBezTo>
                        <a:pt x="18272" y="384983"/>
                        <a:pt x="18226" y="385166"/>
                        <a:pt x="18204" y="385372"/>
                      </a:cubicBezTo>
                      <a:cubicBezTo>
                        <a:pt x="18204" y="385372"/>
                        <a:pt x="6610" y="404701"/>
                        <a:pt x="1464" y="485842"/>
                      </a:cubicBezTo>
                      <a:cubicBezTo>
                        <a:pt x="-3681" y="567005"/>
                        <a:pt x="5306" y="622381"/>
                        <a:pt x="19461" y="641687"/>
                      </a:cubicBezTo>
                      <a:cubicBezTo>
                        <a:pt x="33616" y="661016"/>
                        <a:pt x="86349" y="700911"/>
                        <a:pt x="175076" y="690651"/>
                      </a:cubicBezTo>
                      <a:cubicBezTo>
                        <a:pt x="263826" y="680345"/>
                        <a:pt x="334556" y="685475"/>
                        <a:pt x="364124" y="610793"/>
                      </a:cubicBezTo>
                      <a:cubicBezTo>
                        <a:pt x="371465" y="592242"/>
                        <a:pt x="376267" y="568837"/>
                        <a:pt x="379171" y="543462"/>
                      </a:cubicBezTo>
                      <a:cubicBezTo>
                        <a:pt x="373751" y="568104"/>
                        <a:pt x="363712" y="604128"/>
                        <a:pt x="348025" y="628198"/>
                      </a:cubicBezTo>
                      <a:cubicBezTo>
                        <a:pt x="322139" y="667887"/>
                        <a:pt x="264352" y="675604"/>
                        <a:pt x="234075" y="676704"/>
                      </a:cubicBezTo>
                      <a:close/>
                      <a:moveTo>
                        <a:pt x="259413" y="475856"/>
                      </a:moveTo>
                      <a:cubicBezTo>
                        <a:pt x="254359" y="503407"/>
                        <a:pt x="242193" y="526011"/>
                        <a:pt x="213151" y="533408"/>
                      </a:cubicBezTo>
                      <a:cubicBezTo>
                        <a:pt x="141575" y="551592"/>
                        <a:pt x="114065" y="548844"/>
                        <a:pt x="94239" y="496995"/>
                      </a:cubicBezTo>
                      <a:cubicBezTo>
                        <a:pt x="89254" y="483964"/>
                        <a:pt x="83331" y="471299"/>
                        <a:pt x="77042" y="458818"/>
                      </a:cubicBezTo>
                      <a:cubicBezTo>
                        <a:pt x="67232" y="439397"/>
                        <a:pt x="56004" y="420824"/>
                        <a:pt x="44822" y="402182"/>
                      </a:cubicBezTo>
                      <a:cubicBezTo>
                        <a:pt x="38990" y="392449"/>
                        <a:pt x="24995" y="363272"/>
                        <a:pt x="41231" y="356722"/>
                      </a:cubicBezTo>
                      <a:cubicBezTo>
                        <a:pt x="43061" y="355966"/>
                        <a:pt x="45325" y="355531"/>
                        <a:pt x="48023" y="355440"/>
                      </a:cubicBezTo>
                      <a:cubicBezTo>
                        <a:pt x="62933" y="354959"/>
                        <a:pt x="77065" y="366753"/>
                        <a:pt x="90168" y="372547"/>
                      </a:cubicBezTo>
                      <a:cubicBezTo>
                        <a:pt x="108074" y="380517"/>
                        <a:pt x="126414" y="387845"/>
                        <a:pt x="145371" y="392838"/>
                      </a:cubicBezTo>
                      <a:cubicBezTo>
                        <a:pt x="168971" y="399067"/>
                        <a:pt x="191221" y="398151"/>
                        <a:pt x="215278" y="397372"/>
                      </a:cubicBezTo>
                      <a:cubicBezTo>
                        <a:pt x="237460" y="396640"/>
                        <a:pt x="249991" y="406487"/>
                        <a:pt x="254336" y="428084"/>
                      </a:cubicBezTo>
                      <a:cubicBezTo>
                        <a:pt x="257446" y="443657"/>
                        <a:pt x="262363" y="459825"/>
                        <a:pt x="259413" y="475856"/>
                      </a:cubicBezTo>
                      <a:close/>
                      <a:moveTo>
                        <a:pt x="71120" y="224626"/>
                      </a:moveTo>
                      <a:cubicBezTo>
                        <a:pt x="140500" y="76612"/>
                        <a:pt x="179307" y="55108"/>
                        <a:pt x="223899" y="27832"/>
                      </a:cubicBezTo>
                      <a:cubicBezTo>
                        <a:pt x="261402" y="4862"/>
                        <a:pt x="280062" y="47688"/>
                        <a:pt x="267256" y="105469"/>
                      </a:cubicBezTo>
                      <a:cubicBezTo>
                        <a:pt x="254473" y="163249"/>
                        <a:pt x="258589" y="217206"/>
                        <a:pt x="261036" y="292460"/>
                      </a:cubicBezTo>
                      <a:cubicBezTo>
                        <a:pt x="263529" y="367715"/>
                        <a:pt x="93416" y="349531"/>
                        <a:pt x="66980" y="327202"/>
                      </a:cubicBezTo>
                      <a:cubicBezTo>
                        <a:pt x="40545" y="304873"/>
                        <a:pt x="71097" y="224626"/>
                        <a:pt x="71097" y="224626"/>
                      </a:cubicBezTo>
                      <a:close/>
                      <a:moveTo>
                        <a:pt x="14956" y="596777"/>
                      </a:moveTo>
                      <a:cubicBezTo>
                        <a:pt x="92" y="559562"/>
                        <a:pt x="7524" y="453734"/>
                        <a:pt x="11663" y="433030"/>
                      </a:cubicBezTo>
                      <a:cubicBezTo>
                        <a:pt x="15780" y="412350"/>
                        <a:pt x="23212" y="419793"/>
                        <a:pt x="23212" y="419793"/>
                      </a:cubicBezTo>
                      <a:cubicBezTo>
                        <a:pt x="35903" y="433580"/>
                        <a:pt x="43564" y="466100"/>
                        <a:pt x="50447" y="517400"/>
                      </a:cubicBezTo>
                      <a:cubicBezTo>
                        <a:pt x="57033" y="566501"/>
                        <a:pt x="53740" y="602571"/>
                        <a:pt x="36429" y="608365"/>
                      </a:cubicBezTo>
                      <a:cubicBezTo>
                        <a:pt x="19072" y="614136"/>
                        <a:pt x="14933" y="596777"/>
                        <a:pt x="14933" y="596777"/>
                      </a:cubicBezTo>
                      <a:close/>
                    </a:path>
                  </a:pathLst>
                </a:custGeom>
                <a:solidFill>
                  <a:srgbClr val="355F61">
                    <a:alpha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5" name="Freeform: Shape 1713">
                  <a:extLst>
                    <a:ext uri="{FF2B5EF4-FFF2-40B4-BE49-F238E27FC236}">
                      <a16:creationId xmlns:a16="http://schemas.microsoft.com/office/drawing/2014/main" id="{1D5360AD-D79F-4059-F478-6D4374D1D95F}"/>
                    </a:ext>
                  </a:extLst>
                </p:cNvPr>
                <p:cNvSpPr/>
                <p:nvPr/>
              </p:nvSpPr>
              <p:spPr>
                <a:xfrm>
                  <a:off x="1678551" y="3398836"/>
                  <a:ext cx="95335" cy="311004"/>
                </a:xfrm>
                <a:custGeom>
                  <a:avLst/>
                  <a:gdLst>
                    <a:gd name="connsiteX0" fmla="*/ 9056 w 95335"/>
                    <a:gd name="connsiteY0" fmla="*/ 2013 h 311004"/>
                    <a:gd name="connsiteX1" fmla="*/ 53190 w 95335"/>
                    <a:gd name="connsiteY1" fmla="*/ 45320 h 311004"/>
                    <a:gd name="connsiteX2" fmla="*/ 45210 w 95335"/>
                    <a:gd name="connsiteY2" fmla="*/ 201692 h 311004"/>
                    <a:gd name="connsiteX3" fmla="*/ 46033 w 95335"/>
                    <a:gd name="connsiteY3" fmla="*/ 265381 h 311004"/>
                    <a:gd name="connsiteX4" fmla="*/ 57375 w 95335"/>
                    <a:gd name="connsiteY4" fmla="*/ 295291 h 311004"/>
                    <a:gd name="connsiteX5" fmla="*/ 76813 w 95335"/>
                    <a:gd name="connsiteY5" fmla="*/ 311001 h 311004"/>
                    <a:gd name="connsiteX6" fmla="*/ 95336 w 95335"/>
                    <a:gd name="connsiteY6" fmla="*/ 279855 h 311004"/>
                    <a:gd name="connsiteX7" fmla="*/ 84908 w 95335"/>
                    <a:gd name="connsiteY7" fmla="*/ 225670 h 311004"/>
                    <a:gd name="connsiteX8" fmla="*/ 68192 w 95335"/>
                    <a:gd name="connsiteY8" fmla="*/ 42778 h 311004"/>
                    <a:gd name="connsiteX9" fmla="*/ 0 w 95335"/>
                    <a:gd name="connsiteY9" fmla="*/ 547 h 311004"/>
                    <a:gd name="connsiteX10" fmla="*/ 9056 w 95335"/>
                    <a:gd name="connsiteY10" fmla="*/ 1990 h 31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335" h="311004">
                      <a:moveTo>
                        <a:pt x="9056" y="2013"/>
                      </a:moveTo>
                      <a:cubicBezTo>
                        <a:pt x="30391" y="7487"/>
                        <a:pt x="46239" y="24685"/>
                        <a:pt x="53190" y="45320"/>
                      </a:cubicBezTo>
                      <a:cubicBezTo>
                        <a:pt x="70090" y="95543"/>
                        <a:pt x="50583" y="151057"/>
                        <a:pt x="45210" y="201692"/>
                      </a:cubicBezTo>
                      <a:cubicBezTo>
                        <a:pt x="42991" y="222670"/>
                        <a:pt x="41711" y="244587"/>
                        <a:pt x="46033" y="265381"/>
                      </a:cubicBezTo>
                      <a:cubicBezTo>
                        <a:pt x="48159" y="275802"/>
                        <a:pt x="51269" y="286428"/>
                        <a:pt x="57375" y="295291"/>
                      </a:cubicBezTo>
                      <a:cubicBezTo>
                        <a:pt x="61286" y="300970"/>
                        <a:pt x="68695" y="311208"/>
                        <a:pt x="76813" y="311001"/>
                      </a:cubicBezTo>
                      <a:cubicBezTo>
                        <a:pt x="88956" y="310658"/>
                        <a:pt x="93278" y="290367"/>
                        <a:pt x="95336" y="279855"/>
                      </a:cubicBezTo>
                      <a:cubicBezTo>
                        <a:pt x="92363" y="259198"/>
                        <a:pt x="89756" y="240923"/>
                        <a:pt x="84908" y="225670"/>
                      </a:cubicBezTo>
                      <a:cubicBezTo>
                        <a:pt x="75921" y="197341"/>
                        <a:pt x="87492" y="95566"/>
                        <a:pt x="68192" y="42778"/>
                      </a:cubicBezTo>
                      <a:cubicBezTo>
                        <a:pt x="54905" y="6410"/>
                        <a:pt x="27007" y="-2476"/>
                        <a:pt x="0" y="547"/>
                      </a:cubicBezTo>
                      <a:cubicBezTo>
                        <a:pt x="3041" y="776"/>
                        <a:pt x="6060" y="1211"/>
                        <a:pt x="9056" y="199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6" name="Freeform: Shape 1714">
                  <a:extLst>
                    <a:ext uri="{FF2B5EF4-FFF2-40B4-BE49-F238E27FC236}">
                      <a16:creationId xmlns:a16="http://schemas.microsoft.com/office/drawing/2014/main" id="{7FF1139A-7F88-4363-6878-4CC6306CE7E9}"/>
                    </a:ext>
                  </a:extLst>
                </p:cNvPr>
                <p:cNvSpPr/>
                <p:nvPr/>
              </p:nvSpPr>
              <p:spPr>
                <a:xfrm>
                  <a:off x="1509170" y="4036415"/>
                  <a:ext cx="230667" cy="37005"/>
                </a:xfrm>
                <a:custGeom>
                  <a:avLst/>
                  <a:gdLst>
                    <a:gd name="connsiteX0" fmla="*/ 0 w 230667"/>
                    <a:gd name="connsiteY0" fmla="*/ 30322 h 37005"/>
                    <a:gd name="connsiteX1" fmla="*/ 137618 w 230667"/>
                    <a:gd name="connsiteY1" fmla="*/ 29749 h 37005"/>
                    <a:gd name="connsiteX2" fmla="*/ 230667 w 230667"/>
                    <a:gd name="connsiteY2" fmla="*/ 0 h 37005"/>
                    <a:gd name="connsiteX3" fmla="*/ 163504 w 230667"/>
                    <a:gd name="connsiteY3" fmla="*/ 19855 h 37005"/>
                    <a:gd name="connsiteX4" fmla="*/ 0 w 230667"/>
                    <a:gd name="connsiteY4" fmla="*/ 30322 h 3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667" h="37005">
                      <a:moveTo>
                        <a:pt x="0" y="30322"/>
                      </a:moveTo>
                      <a:cubicBezTo>
                        <a:pt x="0" y="30322"/>
                        <a:pt x="23119" y="45734"/>
                        <a:pt x="137618" y="29749"/>
                      </a:cubicBezTo>
                      <a:cubicBezTo>
                        <a:pt x="160532" y="26566"/>
                        <a:pt x="211390" y="17084"/>
                        <a:pt x="230667" y="0"/>
                      </a:cubicBezTo>
                      <a:cubicBezTo>
                        <a:pt x="230667" y="0"/>
                        <a:pt x="198035" y="12504"/>
                        <a:pt x="163504" y="19855"/>
                      </a:cubicBezTo>
                      <a:cubicBezTo>
                        <a:pt x="116717" y="29749"/>
                        <a:pt x="23668" y="36368"/>
                        <a:pt x="0" y="30322"/>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7" name="Freeform: Shape 1715">
                  <a:extLst>
                    <a:ext uri="{FF2B5EF4-FFF2-40B4-BE49-F238E27FC236}">
                      <a16:creationId xmlns:a16="http://schemas.microsoft.com/office/drawing/2014/main" id="{B9570C8A-EBEC-3576-2BFD-540C4FC89C66}"/>
                    </a:ext>
                  </a:extLst>
                </p:cNvPr>
                <p:cNvSpPr/>
                <p:nvPr/>
              </p:nvSpPr>
              <p:spPr>
                <a:xfrm>
                  <a:off x="1476562" y="3432155"/>
                  <a:ext cx="163914" cy="282835"/>
                </a:xfrm>
                <a:custGeom>
                  <a:avLst/>
                  <a:gdLst>
                    <a:gd name="connsiteX0" fmla="*/ 163914 w 163914"/>
                    <a:gd name="connsiteY0" fmla="*/ 0 h 282835"/>
                    <a:gd name="connsiteX1" fmla="*/ 35100 w 163914"/>
                    <a:gd name="connsiteY1" fmla="*/ 152181 h 282835"/>
                    <a:gd name="connsiteX2" fmla="*/ 2903 w 163914"/>
                    <a:gd name="connsiteY2" fmla="*/ 282835 h 282835"/>
                    <a:gd name="connsiteX3" fmla="*/ 42532 w 163914"/>
                    <a:gd name="connsiteY3" fmla="*/ 150510 h 282835"/>
                    <a:gd name="connsiteX4" fmla="*/ 163914 w 163914"/>
                    <a:gd name="connsiteY4" fmla="*/ 0 h 2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14" h="282835">
                      <a:moveTo>
                        <a:pt x="163914" y="0"/>
                      </a:moveTo>
                      <a:cubicBezTo>
                        <a:pt x="163914" y="0"/>
                        <a:pt x="98673" y="24825"/>
                        <a:pt x="35100" y="152181"/>
                      </a:cubicBezTo>
                      <a:cubicBezTo>
                        <a:pt x="35100" y="152181"/>
                        <a:pt x="-11961" y="239001"/>
                        <a:pt x="2903" y="282835"/>
                      </a:cubicBezTo>
                      <a:cubicBezTo>
                        <a:pt x="2903" y="282835"/>
                        <a:pt x="3474" y="230207"/>
                        <a:pt x="42532" y="150510"/>
                      </a:cubicBezTo>
                      <a:cubicBezTo>
                        <a:pt x="88771" y="56247"/>
                        <a:pt x="163914" y="0"/>
                        <a:pt x="16391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8" name="Freeform: Shape 1716">
                  <a:extLst>
                    <a:ext uri="{FF2B5EF4-FFF2-40B4-BE49-F238E27FC236}">
                      <a16:creationId xmlns:a16="http://schemas.microsoft.com/office/drawing/2014/main" id="{C3C7A5FD-27C9-7216-4FB3-C11BBA74FA16}"/>
                    </a:ext>
                  </a:extLst>
                </p:cNvPr>
                <p:cNvSpPr/>
                <p:nvPr/>
              </p:nvSpPr>
              <p:spPr>
                <a:xfrm>
                  <a:off x="1424893" y="3827460"/>
                  <a:ext cx="15719" cy="172838"/>
                </a:xfrm>
                <a:custGeom>
                  <a:avLst/>
                  <a:gdLst>
                    <a:gd name="connsiteX0" fmla="*/ 7487 w 15719"/>
                    <a:gd name="connsiteY0" fmla="*/ 0 h 172838"/>
                    <a:gd name="connsiteX1" fmla="*/ 5840 w 15719"/>
                    <a:gd name="connsiteY1" fmla="*/ 160426 h 172838"/>
                    <a:gd name="connsiteX2" fmla="*/ 15719 w 15719"/>
                    <a:gd name="connsiteY2" fmla="*/ 172838 h 172838"/>
                    <a:gd name="connsiteX3" fmla="*/ 7464 w 15719"/>
                    <a:gd name="connsiteY3" fmla="*/ 0 h 172838"/>
                  </a:gdLst>
                  <a:ahLst/>
                  <a:cxnLst>
                    <a:cxn ang="0">
                      <a:pos x="connsiteX0" y="connsiteY0"/>
                    </a:cxn>
                    <a:cxn ang="0">
                      <a:pos x="connsiteX1" y="connsiteY1"/>
                    </a:cxn>
                    <a:cxn ang="0">
                      <a:pos x="connsiteX2" y="connsiteY2"/>
                    </a:cxn>
                    <a:cxn ang="0">
                      <a:pos x="connsiteX3" y="connsiteY3"/>
                    </a:cxn>
                  </a:cxnLst>
                  <a:rect l="l" t="t" r="r" b="b"/>
                  <a:pathLst>
                    <a:path w="15719" h="172838">
                      <a:moveTo>
                        <a:pt x="7487" y="0"/>
                      </a:moveTo>
                      <a:cubicBezTo>
                        <a:pt x="7487" y="0"/>
                        <a:pt x="-8200" y="65316"/>
                        <a:pt x="5840" y="160426"/>
                      </a:cubicBezTo>
                      <a:cubicBezTo>
                        <a:pt x="5840" y="160426"/>
                        <a:pt x="8310" y="171991"/>
                        <a:pt x="15719" y="172838"/>
                      </a:cubicBezTo>
                      <a:cubicBezTo>
                        <a:pt x="15719" y="172838"/>
                        <a:pt x="3348" y="134799"/>
                        <a:pt x="7464"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9" name="Freeform: Shape 1717">
                  <a:extLst>
                    <a:ext uri="{FF2B5EF4-FFF2-40B4-BE49-F238E27FC236}">
                      <a16:creationId xmlns:a16="http://schemas.microsoft.com/office/drawing/2014/main" id="{F5DF44F7-14D2-924F-9796-7940D131F184}"/>
                    </a:ext>
                  </a:extLst>
                </p:cNvPr>
                <p:cNvSpPr/>
                <p:nvPr/>
              </p:nvSpPr>
              <p:spPr>
                <a:xfrm>
                  <a:off x="1455382" y="3761298"/>
                  <a:ext cx="109950" cy="176983"/>
                </a:xfrm>
                <a:custGeom>
                  <a:avLst/>
                  <a:gdLst>
                    <a:gd name="connsiteX0" fmla="*/ 8395 w 109950"/>
                    <a:gd name="connsiteY0" fmla="*/ 0 h 176983"/>
                    <a:gd name="connsiteX1" fmla="*/ 2610 w 109950"/>
                    <a:gd name="connsiteY1" fmla="*/ 19031 h 176983"/>
                    <a:gd name="connsiteX2" fmla="*/ 52141 w 109950"/>
                    <a:gd name="connsiteY2" fmla="*/ 116615 h 176983"/>
                    <a:gd name="connsiteX3" fmla="*/ 109951 w 109950"/>
                    <a:gd name="connsiteY3" fmla="*/ 176984 h 176983"/>
                    <a:gd name="connsiteX4" fmla="*/ 67005 w 109950"/>
                    <a:gd name="connsiteY4" fmla="*/ 130676 h 176983"/>
                    <a:gd name="connsiteX5" fmla="*/ 16627 w 109950"/>
                    <a:gd name="connsiteY5" fmla="*/ 30619 h 176983"/>
                    <a:gd name="connsiteX6" fmla="*/ 8372 w 109950"/>
                    <a:gd name="connsiteY6" fmla="*/ 23 h 17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0" h="176983">
                      <a:moveTo>
                        <a:pt x="8395" y="0"/>
                      </a:moveTo>
                      <a:cubicBezTo>
                        <a:pt x="8395" y="0"/>
                        <a:pt x="-5669" y="1672"/>
                        <a:pt x="2610" y="19031"/>
                      </a:cubicBezTo>
                      <a:cubicBezTo>
                        <a:pt x="10865" y="36390"/>
                        <a:pt x="36454" y="76926"/>
                        <a:pt x="52141" y="116615"/>
                      </a:cubicBezTo>
                      <a:cubicBezTo>
                        <a:pt x="67828" y="156303"/>
                        <a:pt x="81046" y="174510"/>
                        <a:pt x="109951" y="176984"/>
                      </a:cubicBezTo>
                      <a:cubicBezTo>
                        <a:pt x="109951" y="176984"/>
                        <a:pt x="85985" y="167067"/>
                        <a:pt x="67005" y="130676"/>
                      </a:cubicBezTo>
                      <a:cubicBezTo>
                        <a:pt x="48025" y="94286"/>
                        <a:pt x="27375" y="48826"/>
                        <a:pt x="16627" y="30619"/>
                      </a:cubicBezTo>
                      <a:cubicBezTo>
                        <a:pt x="5880" y="12436"/>
                        <a:pt x="1763" y="8290"/>
                        <a:pt x="8372" y="23"/>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460" name="Graphic 3">
                  <a:extLst>
                    <a:ext uri="{FF2B5EF4-FFF2-40B4-BE49-F238E27FC236}">
                      <a16:creationId xmlns:a16="http://schemas.microsoft.com/office/drawing/2014/main" id="{18C07ECA-E50A-6241-BC1B-F5B5D342782F}"/>
                    </a:ext>
                  </a:extLst>
                </p:cNvPr>
                <p:cNvGrpSpPr/>
                <p:nvPr/>
              </p:nvGrpSpPr>
              <p:grpSpPr>
                <a:xfrm>
                  <a:off x="1475348" y="3482264"/>
                  <a:ext cx="283332" cy="463391"/>
                  <a:chOff x="1475348" y="3482264"/>
                  <a:chExt cx="283332" cy="463391"/>
                </a:xfrm>
              </p:grpSpPr>
              <p:sp>
                <p:nvSpPr>
                  <p:cNvPr id="1461" name="Freeform: Shape 1719">
                    <a:extLst>
                      <a:ext uri="{FF2B5EF4-FFF2-40B4-BE49-F238E27FC236}">
                        <a16:creationId xmlns:a16="http://schemas.microsoft.com/office/drawing/2014/main" id="{07F5CA68-2218-D7D4-D651-71B8FDE1143A}"/>
                      </a:ext>
                    </a:extLst>
                  </p:cNvPr>
                  <p:cNvSpPr/>
                  <p:nvPr/>
                </p:nvSpPr>
                <p:spPr>
                  <a:xfrm>
                    <a:off x="1551567" y="3484531"/>
                    <a:ext cx="144844" cy="121722"/>
                  </a:xfrm>
                  <a:custGeom>
                    <a:avLst/>
                    <a:gdLst>
                      <a:gd name="connsiteX0" fmla="*/ 7249 w 144844"/>
                      <a:gd name="connsiteY0" fmla="*/ 107477 h 121722"/>
                      <a:gd name="connsiteX1" fmla="*/ 11937 w 144844"/>
                      <a:gd name="connsiteY1" fmla="*/ 108806 h 121722"/>
                      <a:gd name="connsiteX2" fmla="*/ 22159 w 144844"/>
                      <a:gd name="connsiteY2" fmla="*/ 109218 h 121722"/>
                      <a:gd name="connsiteX3" fmla="*/ 35948 w 144844"/>
                      <a:gd name="connsiteY3" fmla="*/ 107409 h 121722"/>
                      <a:gd name="connsiteX4" fmla="*/ 45118 w 144844"/>
                      <a:gd name="connsiteY4" fmla="*/ 108210 h 121722"/>
                      <a:gd name="connsiteX5" fmla="*/ 75235 w 144844"/>
                      <a:gd name="connsiteY5" fmla="*/ 107317 h 121722"/>
                      <a:gd name="connsiteX6" fmla="*/ 77499 w 144844"/>
                      <a:gd name="connsiteY6" fmla="*/ 111668 h 121722"/>
                      <a:gd name="connsiteX7" fmla="*/ 88452 w 144844"/>
                      <a:gd name="connsiteY7" fmla="*/ 119340 h 121722"/>
                      <a:gd name="connsiteX8" fmla="*/ 107113 w 144844"/>
                      <a:gd name="connsiteY8" fmla="*/ 121722 h 121722"/>
                      <a:gd name="connsiteX9" fmla="*/ 111800 w 144844"/>
                      <a:gd name="connsiteY9" fmla="*/ 117623 h 121722"/>
                      <a:gd name="connsiteX10" fmla="*/ 114819 w 144844"/>
                      <a:gd name="connsiteY10" fmla="*/ 115149 h 121722"/>
                      <a:gd name="connsiteX11" fmla="*/ 102516 w 144844"/>
                      <a:gd name="connsiteY11" fmla="*/ 115149 h 121722"/>
                      <a:gd name="connsiteX12" fmla="*/ 86532 w 144844"/>
                      <a:gd name="connsiteY12" fmla="*/ 106996 h 121722"/>
                      <a:gd name="connsiteX13" fmla="*/ 111709 w 144844"/>
                      <a:gd name="connsiteY13" fmla="*/ 59544 h 121722"/>
                      <a:gd name="connsiteX14" fmla="*/ 119461 w 144844"/>
                      <a:gd name="connsiteY14" fmla="*/ 53567 h 121722"/>
                      <a:gd name="connsiteX15" fmla="*/ 129340 w 144844"/>
                      <a:gd name="connsiteY15" fmla="*/ 37765 h 121722"/>
                      <a:gd name="connsiteX16" fmla="*/ 139265 w 144844"/>
                      <a:gd name="connsiteY16" fmla="*/ 33642 h 121722"/>
                      <a:gd name="connsiteX17" fmla="*/ 139882 w 144844"/>
                      <a:gd name="connsiteY17" fmla="*/ 33207 h 121722"/>
                      <a:gd name="connsiteX18" fmla="*/ 144844 w 144844"/>
                      <a:gd name="connsiteY18" fmla="*/ 25787 h 121722"/>
                      <a:gd name="connsiteX19" fmla="*/ 138830 w 144844"/>
                      <a:gd name="connsiteY19" fmla="*/ 30459 h 121722"/>
                      <a:gd name="connsiteX20" fmla="*/ 132770 w 144844"/>
                      <a:gd name="connsiteY20" fmla="*/ 33894 h 121722"/>
                      <a:gd name="connsiteX21" fmla="*/ 129980 w 144844"/>
                      <a:gd name="connsiteY21" fmla="*/ 33986 h 121722"/>
                      <a:gd name="connsiteX22" fmla="*/ 128974 w 144844"/>
                      <a:gd name="connsiteY22" fmla="*/ 25467 h 121722"/>
                      <a:gd name="connsiteX23" fmla="*/ 127876 w 144844"/>
                      <a:gd name="connsiteY23" fmla="*/ 19718 h 121722"/>
                      <a:gd name="connsiteX24" fmla="*/ 123143 w 144844"/>
                      <a:gd name="connsiteY24" fmla="*/ 38498 h 121722"/>
                      <a:gd name="connsiteX25" fmla="*/ 114865 w 144844"/>
                      <a:gd name="connsiteY25" fmla="*/ 51987 h 121722"/>
                      <a:gd name="connsiteX26" fmla="*/ 117403 w 144844"/>
                      <a:gd name="connsiteY26" fmla="*/ 0 h 121722"/>
                      <a:gd name="connsiteX27" fmla="*/ 113378 w 144844"/>
                      <a:gd name="connsiteY27" fmla="*/ 2908 h 121722"/>
                      <a:gd name="connsiteX28" fmla="*/ 112098 w 144844"/>
                      <a:gd name="connsiteY28" fmla="*/ 54826 h 121722"/>
                      <a:gd name="connsiteX29" fmla="*/ 106655 w 144844"/>
                      <a:gd name="connsiteY29" fmla="*/ 59499 h 121722"/>
                      <a:gd name="connsiteX30" fmla="*/ 100206 w 144844"/>
                      <a:gd name="connsiteY30" fmla="*/ 64468 h 121722"/>
                      <a:gd name="connsiteX31" fmla="*/ 89642 w 144844"/>
                      <a:gd name="connsiteY31" fmla="*/ 70949 h 121722"/>
                      <a:gd name="connsiteX32" fmla="*/ 81112 w 144844"/>
                      <a:gd name="connsiteY32" fmla="*/ 77820 h 121722"/>
                      <a:gd name="connsiteX33" fmla="*/ 79831 w 144844"/>
                      <a:gd name="connsiteY33" fmla="*/ 49994 h 121722"/>
                      <a:gd name="connsiteX34" fmla="*/ 72925 w 144844"/>
                      <a:gd name="connsiteY34" fmla="*/ 32543 h 121722"/>
                      <a:gd name="connsiteX35" fmla="*/ 73611 w 144844"/>
                      <a:gd name="connsiteY35" fmla="*/ 31787 h 121722"/>
                      <a:gd name="connsiteX36" fmla="*/ 74778 w 144844"/>
                      <a:gd name="connsiteY36" fmla="*/ 28650 h 121722"/>
                      <a:gd name="connsiteX37" fmla="*/ 74778 w 144844"/>
                      <a:gd name="connsiteY37" fmla="*/ 28421 h 121722"/>
                      <a:gd name="connsiteX38" fmla="*/ 72788 w 144844"/>
                      <a:gd name="connsiteY38" fmla="*/ 9825 h 121722"/>
                      <a:gd name="connsiteX39" fmla="*/ 71416 w 144844"/>
                      <a:gd name="connsiteY39" fmla="*/ 30230 h 121722"/>
                      <a:gd name="connsiteX40" fmla="*/ 52253 w 144844"/>
                      <a:gd name="connsiteY40" fmla="*/ 15436 h 121722"/>
                      <a:gd name="connsiteX41" fmla="*/ 47839 w 144844"/>
                      <a:gd name="connsiteY41" fmla="*/ 15527 h 121722"/>
                      <a:gd name="connsiteX42" fmla="*/ 49051 w 144844"/>
                      <a:gd name="connsiteY42" fmla="*/ 16604 h 121722"/>
                      <a:gd name="connsiteX43" fmla="*/ 76561 w 144844"/>
                      <a:gd name="connsiteY43" fmla="*/ 60323 h 121722"/>
                      <a:gd name="connsiteX44" fmla="*/ 56529 w 144844"/>
                      <a:gd name="connsiteY44" fmla="*/ 59842 h 121722"/>
                      <a:gd name="connsiteX45" fmla="*/ 50149 w 144844"/>
                      <a:gd name="connsiteY45" fmla="*/ 56682 h 121722"/>
                      <a:gd name="connsiteX46" fmla="*/ 39310 w 144844"/>
                      <a:gd name="connsiteY46" fmla="*/ 48277 h 121722"/>
                      <a:gd name="connsiteX47" fmla="*/ 39767 w 144844"/>
                      <a:gd name="connsiteY47" fmla="*/ 51025 h 121722"/>
                      <a:gd name="connsiteX48" fmla="*/ 51978 w 144844"/>
                      <a:gd name="connsiteY48" fmla="*/ 62315 h 121722"/>
                      <a:gd name="connsiteX49" fmla="*/ 76698 w 144844"/>
                      <a:gd name="connsiteY49" fmla="*/ 63895 h 121722"/>
                      <a:gd name="connsiteX50" fmla="*/ 75395 w 144844"/>
                      <a:gd name="connsiteY50" fmla="*/ 80522 h 121722"/>
                      <a:gd name="connsiteX51" fmla="*/ 73611 w 144844"/>
                      <a:gd name="connsiteY51" fmla="*/ 101088 h 121722"/>
                      <a:gd name="connsiteX52" fmla="*/ 53053 w 144844"/>
                      <a:gd name="connsiteY52" fmla="*/ 103996 h 121722"/>
                      <a:gd name="connsiteX53" fmla="*/ 36977 w 144844"/>
                      <a:gd name="connsiteY53" fmla="*/ 100423 h 121722"/>
                      <a:gd name="connsiteX54" fmla="*/ 22959 w 144844"/>
                      <a:gd name="connsiteY54" fmla="*/ 82286 h 121722"/>
                      <a:gd name="connsiteX55" fmla="*/ 28150 w 144844"/>
                      <a:gd name="connsiteY55" fmla="*/ 95500 h 121722"/>
                      <a:gd name="connsiteX56" fmla="*/ 35262 w 144844"/>
                      <a:gd name="connsiteY56" fmla="*/ 102851 h 121722"/>
                      <a:gd name="connsiteX57" fmla="*/ 34850 w 144844"/>
                      <a:gd name="connsiteY57" fmla="*/ 102851 h 121722"/>
                      <a:gd name="connsiteX58" fmla="*/ 0 w 144844"/>
                      <a:gd name="connsiteY58" fmla="*/ 98248 h 121722"/>
                      <a:gd name="connsiteX59" fmla="*/ 7226 w 144844"/>
                      <a:gd name="connsiteY59" fmla="*/ 107454 h 12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44" h="121722">
                        <a:moveTo>
                          <a:pt x="7249" y="107477"/>
                        </a:moveTo>
                        <a:cubicBezTo>
                          <a:pt x="8758" y="108073"/>
                          <a:pt x="10336" y="108531"/>
                          <a:pt x="11937" y="108806"/>
                        </a:cubicBezTo>
                        <a:cubicBezTo>
                          <a:pt x="15550" y="109378"/>
                          <a:pt x="18866" y="109470"/>
                          <a:pt x="22159" y="109218"/>
                        </a:cubicBezTo>
                        <a:cubicBezTo>
                          <a:pt x="26435" y="109424"/>
                          <a:pt x="32038" y="109332"/>
                          <a:pt x="35948" y="107409"/>
                        </a:cubicBezTo>
                        <a:cubicBezTo>
                          <a:pt x="39012" y="107409"/>
                          <a:pt x="42054" y="107867"/>
                          <a:pt x="45118" y="108210"/>
                        </a:cubicBezTo>
                        <a:cubicBezTo>
                          <a:pt x="54517" y="111760"/>
                          <a:pt x="65630" y="111668"/>
                          <a:pt x="75235" y="107317"/>
                        </a:cubicBezTo>
                        <a:cubicBezTo>
                          <a:pt x="75852" y="108783"/>
                          <a:pt x="76561" y="110203"/>
                          <a:pt x="77499" y="111668"/>
                        </a:cubicBezTo>
                        <a:cubicBezTo>
                          <a:pt x="79694" y="115012"/>
                          <a:pt x="84108" y="118562"/>
                          <a:pt x="88452" y="119340"/>
                        </a:cubicBezTo>
                        <a:cubicBezTo>
                          <a:pt x="93735" y="121539"/>
                          <a:pt x="100184" y="121676"/>
                          <a:pt x="107113" y="121722"/>
                        </a:cubicBezTo>
                        <a:cubicBezTo>
                          <a:pt x="108645" y="120325"/>
                          <a:pt x="110177" y="118951"/>
                          <a:pt x="111800" y="117623"/>
                        </a:cubicBezTo>
                        <a:cubicBezTo>
                          <a:pt x="112807" y="116798"/>
                          <a:pt x="113813" y="115974"/>
                          <a:pt x="114819" y="115149"/>
                        </a:cubicBezTo>
                        <a:cubicBezTo>
                          <a:pt x="110703" y="115149"/>
                          <a:pt x="106518" y="115287"/>
                          <a:pt x="102516" y="115149"/>
                        </a:cubicBezTo>
                        <a:cubicBezTo>
                          <a:pt x="95999" y="113730"/>
                          <a:pt x="90511" y="111897"/>
                          <a:pt x="86532" y="106996"/>
                        </a:cubicBezTo>
                        <a:cubicBezTo>
                          <a:pt x="76630" y="84415"/>
                          <a:pt x="95724" y="72552"/>
                          <a:pt x="111709" y="59544"/>
                        </a:cubicBezTo>
                        <a:cubicBezTo>
                          <a:pt x="115391" y="56911"/>
                          <a:pt x="118295" y="54758"/>
                          <a:pt x="119461" y="53567"/>
                        </a:cubicBezTo>
                        <a:cubicBezTo>
                          <a:pt x="123989" y="49055"/>
                          <a:pt x="127739" y="43628"/>
                          <a:pt x="129340" y="37765"/>
                        </a:cubicBezTo>
                        <a:cubicBezTo>
                          <a:pt x="132496" y="37604"/>
                          <a:pt x="138441" y="34215"/>
                          <a:pt x="139265" y="33642"/>
                        </a:cubicBezTo>
                        <a:cubicBezTo>
                          <a:pt x="139470" y="33528"/>
                          <a:pt x="139699" y="33345"/>
                          <a:pt x="139882" y="33207"/>
                        </a:cubicBezTo>
                        <a:cubicBezTo>
                          <a:pt x="141940" y="30917"/>
                          <a:pt x="143678" y="28444"/>
                          <a:pt x="144844" y="25787"/>
                        </a:cubicBezTo>
                        <a:cubicBezTo>
                          <a:pt x="142832" y="27711"/>
                          <a:pt x="140317" y="29383"/>
                          <a:pt x="138830" y="30459"/>
                        </a:cubicBezTo>
                        <a:cubicBezTo>
                          <a:pt x="136886" y="31811"/>
                          <a:pt x="134965" y="33047"/>
                          <a:pt x="132770" y="33894"/>
                        </a:cubicBezTo>
                        <a:cubicBezTo>
                          <a:pt x="131764" y="34284"/>
                          <a:pt x="130895" y="34078"/>
                          <a:pt x="129980" y="33986"/>
                        </a:cubicBezTo>
                        <a:cubicBezTo>
                          <a:pt x="130255" y="31192"/>
                          <a:pt x="129980" y="28329"/>
                          <a:pt x="128974" y="25467"/>
                        </a:cubicBezTo>
                        <a:cubicBezTo>
                          <a:pt x="128768" y="23543"/>
                          <a:pt x="128380" y="21619"/>
                          <a:pt x="127876" y="19718"/>
                        </a:cubicBezTo>
                        <a:cubicBezTo>
                          <a:pt x="127876" y="26291"/>
                          <a:pt x="126344" y="32726"/>
                          <a:pt x="123143" y="38498"/>
                        </a:cubicBezTo>
                        <a:cubicBezTo>
                          <a:pt x="121428" y="43399"/>
                          <a:pt x="118684" y="47819"/>
                          <a:pt x="114865" y="51987"/>
                        </a:cubicBezTo>
                        <a:cubicBezTo>
                          <a:pt x="102470" y="37490"/>
                          <a:pt x="105878" y="13970"/>
                          <a:pt x="117403" y="0"/>
                        </a:cubicBezTo>
                        <a:cubicBezTo>
                          <a:pt x="115985" y="893"/>
                          <a:pt x="114636" y="1832"/>
                          <a:pt x="113378" y="2908"/>
                        </a:cubicBezTo>
                        <a:cubicBezTo>
                          <a:pt x="102242" y="17543"/>
                          <a:pt x="98286" y="41040"/>
                          <a:pt x="112098" y="54826"/>
                        </a:cubicBezTo>
                        <a:cubicBezTo>
                          <a:pt x="110428" y="56384"/>
                          <a:pt x="108645" y="57941"/>
                          <a:pt x="106655" y="59499"/>
                        </a:cubicBezTo>
                        <a:cubicBezTo>
                          <a:pt x="104506" y="61170"/>
                          <a:pt x="102356" y="62819"/>
                          <a:pt x="100206" y="64468"/>
                        </a:cubicBezTo>
                        <a:cubicBezTo>
                          <a:pt x="96525" y="66804"/>
                          <a:pt x="92866" y="68957"/>
                          <a:pt x="89642" y="70949"/>
                        </a:cubicBezTo>
                        <a:cubicBezTo>
                          <a:pt x="88338" y="71728"/>
                          <a:pt x="84451" y="74568"/>
                          <a:pt x="81112" y="77820"/>
                        </a:cubicBezTo>
                        <a:cubicBezTo>
                          <a:pt x="82553" y="68476"/>
                          <a:pt x="81821" y="59224"/>
                          <a:pt x="79831" y="49994"/>
                        </a:cubicBezTo>
                        <a:cubicBezTo>
                          <a:pt x="78459" y="43673"/>
                          <a:pt x="76150" y="37742"/>
                          <a:pt x="72925" y="32543"/>
                        </a:cubicBezTo>
                        <a:cubicBezTo>
                          <a:pt x="73223" y="32337"/>
                          <a:pt x="73497" y="32062"/>
                          <a:pt x="73611" y="31787"/>
                        </a:cubicBezTo>
                        <a:cubicBezTo>
                          <a:pt x="74046" y="30780"/>
                          <a:pt x="74435" y="29726"/>
                          <a:pt x="74778" y="28650"/>
                        </a:cubicBezTo>
                        <a:cubicBezTo>
                          <a:pt x="74778" y="28558"/>
                          <a:pt x="74778" y="28512"/>
                          <a:pt x="74778" y="28421"/>
                        </a:cubicBezTo>
                        <a:cubicBezTo>
                          <a:pt x="75647" y="22421"/>
                          <a:pt x="75624" y="15367"/>
                          <a:pt x="72788" y="9825"/>
                        </a:cubicBezTo>
                        <a:cubicBezTo>
                          <a:pt x="74343" y="16581"/>
                          <a:pt x="72719" y="23428"/>
                          <a:pt x="71416" y="30230"/>
                        </a:cubicBezTo>
                        <a:cubicBezTo>
                          <a:pt x="66705" y="23497"/>
                          <a:pt x="60302" y="18298"/>
                          <a:pt x="52253" y="15436"/>
                        </a:cubicBezTo>
                        <a:cubicBezTo>
                          <a:pt x="50721" y="15367"/>
                          <a:pt x="49166" y="15390"/>
                          <a:pt x="47839" y="15527"/>
                        </a:cubicBezTo>
                        <a:cubicBezTo>
                          <a:pt x="48274" y="15871"/>
                          <a:pt x="48663" y="16260"/>
                          <a:pt x="49051" y="16604"/>
                        </a:cubicBezTo>
                        <a:cubicBezTo>
                          <a:pt x="67071" y="22902"/>
                          <a:pt x="75235" y="41543"/>
                          <a:pt x="76561" y="60323"/>
                        </a:cubicBezTo>
                        <a:cubicBezTo>
                          <a:pt x="70158" y="59613"/>
                          <a:pt x="63161" y="61903"/>
                          <a:pt x="56529" y="59842"/>
                        </a:cubicBezTo>
                        <a:cubicBezTo>
                          <a:pt x="54242" y="59109"/>
                          <a:pt x="52138" y="58010"/>
                          <a:pt x="50149" y="56682"/>
                        </a:cubicBezTo>
                        <a:cubicBezTo>
                          <a:pt x="45507" y="54964"/>
                          <a:pt x="41368" y="52147"/>
                          <a:pt x="39310" y="48277"/>
                        </a:cubicBezTo>
                        <a:cubicBezTo>
                          <a:pt x="39447" y="49193"/>
                          <a:pt x="39538" y="50132"/>
                          <a:pt x="39767" y="51025"/>
                        </a:cubicBezTo>
                        <a:cubicBezTo>
                          <a:pt x="43151" y="55468"/>
                          <a:pt x="46925" y="59452"/>
                          <a:pt x="51978" y="62315"/>
                        </a:cubicBezTo>
                        <a:cubicBezTo>
                          <a:pt x="59914" y="66804"/>
                          <a:pt x="68329" y="64239"/>
                          <a:pt x="76698" y="63895"/>
                        </a:cubicBezTo>
                        <a:cubicBezTo>
                          <a:pt x="76836" y="69621"/>
                          <a:pt x="76401" y="75300"/>
                          <a:pt x="75395" y="80522"/>
                        </a:cubicBezTo>
                        <a:cubicBezTo>
                          <a:pt x="74023" y="87576"/>
                          <a:pt x="72697" y="94469"/>
                          <a:pt x="73611" y="101088"/>
                        </a:cubicBezTo>
                        <a:cubicBezTo>
                          <a:pt x="67003" y="103401"/>
                          <a:pt x="59891" y="104661"/>
                          <a:pt x="53053" y="103996"/>
                        </a:cubicBezTo>
                        <a:cubicBezTo>
                          <a:pt x="47359" y="104546"/>
                          <a:pt x="41574" y="104088"/>
                          <a:pt x="36977" y="100423"/>
                        </a:cubicBezTo>
                        <a:cubicBezTo>
                          <a:pt x="30871" y="95569"/>
                          <a:pt x="26687" y="89042"/>
                          <a:pt x="22959" y="82286"/>
                        </a:cubicBezTo>
                        <a:cubicBezTo>
                          <a:pt x="24354" y="86820"/>
                          <a:pt x="25269" y="91515"/>
                          <a:pt x="28150" y="95500"/>
                        </a:cubicBezTo>
                        <a:cubicBezTo>
                          <a:pt x="30368" y="98614"/>
                          <a:pt x="32655" y="100973"/>
                          <a:pt x="35262" y="102851"/>
                        </a:cubicBezTo>
                        <a:cubicBezTo>
                          <a:pt x="35125" y="102851"/>
                          <a:pt x="34988" y="102851"/>
                          <a:pt x="34850" y="102851"/>
                        </a:cubicBezTo>
                        <a:cubicBezTo>
                          <a:pt x="23737" y="103836"/>
                          <a:pt x="8781" y="107706"/>
                          <a:pt x="0" y="98248"/>
                        </a:cubicBezTo>
                        <a:cubicBezTo>
                          <a:pt x="1601" y="101752"/>
                          <a:pt x="4162" y="104866"/>
                          <a:pt x="7226" y="10745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62" name="Freeform: Shape 1720">
                    <a:extLst>
                      <a:ext uri="{FF2B5EF4-FFF2-40B4-BE49-F238E27FC236}">
                        <a16:creationId xmlns:a16="http://schemas.microsoft.com/office/drawing/2014/main" id="{2C8B52C2-5D9F-8435-822E-074189F77877}"/>
                      </a:ext>
                    </a:extLst>
                  </p:cNvPr>
                  <p:cNvSpPr/>
                  <p:nvPr/>
                </p:nvSpPr>
                <p:spPr>
                  <a:xfrm>
                    <a:off x="1476675" y="3607490"/>
                    <a:ext cx="282005" cy="338165"/>
                  </a:xfrm>
                  <a:custGeom>
                    <a:avLst/>
                    <a:gdLst>
                      <a:gd name="connsiteX0" fmla="*/ 236178 w 282005"/>
                      <a:gd name="connsiteY0" fmla="*/ 186671 h 338165"/>
                      <a:gd name="connsiteX1" fmla="*/ 228860 w 282005"/>
                      <a:gd name="connsiteY1" fmla="*/ 177854 h 338165"/>
                      <a:gd name="connsiteX2" fmla="*/ 244411 w 282005"/>
                      <a:gd name="connsiteY2" fmla="*/ 185068 h 338165"/>
                      <a:gd name="connsiteX3" fmla="*/ 282005 w 282005"/>
                      <a:gd name="connsiteY3" fmla="*/ 209527 h 338165"/>
                      <a:gd name="connsiteX4" fmla="*/ 280519 w 282005"/>
                      <a:gd name="connsiteY4" fmla="*/ 205794 h 338165"/>
                      <a:gd name="connsiteX5" fmla="*/ 274848 w 282005"/>
                      <a:gd name="connsiteY5" fmla="*/ 197137 h 338165"/>
                      <a:gd name="connsiteX6" fmla="*/ 255616 w 282005"/>
                      <a:gd name="connsiteY6" fmla="*/ 184266 h 338165"/>
                      <a:gd name="connsiteX7" fmla="*/ 234852 w 282005"/>
                      <a:gd name="connsiteY7" fmla="*/ 176732 h 338165"/>
                      <a:gd name="connsiteX8" fmla="*/ 185526 w 282005"/>
                      <a:gd name="connsiteY8" fmla="*/ 118172 h 338165"/>
                      <a:gd name="connsiteX9" fmla="*/ 183239 w 282005"/>
                      <a:gd name="connsiteY9" fmla="*/ 93072 h 338165"/>
                      <a:gd name="connsiteX10" fmla="*/ 180289 w 282005"/>
                      <a:gd name="connsiteY10" fmla="*/ 80178 h 338165"/>
                      <a:gd name="connsiteX11" fmla="*/ 205650 w 282005"/>
                      <a:gd name="connsiteY11" fmla="*/ 49834 h 338165"/>
                      <a:gd name="connsiteX12" fmla="*/ 222435 w 282005"/>
                      <a:gd name="connsiteY12" fmla="*/ 18665 h 338165"/>
                      <a:gd name="connsiteX13" fmla="*/ 206336 w 282005"/>
                      <a:gd name="connsiteY13" fmla="*/ 1626 h 338165"/>
                      <a:gd name="connsiteX14" fmla="*/ 195428 w 282005"/>
                      <a:gd name="connsiteY14" fmla="*/ 0 h 338165"/>
                      <a:gd name="connsiteX15" fmla="*/ 187561 w 282005"/>
                      <a:gd name="connsiteY15" fmla="*/ 6550 h 338165"/>
                      <a:gd name="connsiteX16" fmla="*/ 199292 w 282005"/>
                      <a:gd name="connsiteY16" fmla="*/ 7351 h 338165"/>
                      <a:gd name="connsiteX17" fmla="*/ 194467 w 282005"/>
                      <a:gd name="connsiteY17" fmla="*/ 55216 h 338165"/>
                      <a:gd name="connsiteX18" fmla="*/ 172377 w 282005"/>
                      <a:gd name="connsiteY18" fmla="*/ 80682 h 338165"/>
                      <a:gd name="connsiteX19" fmla="*/ 166249 w 282005"/>
                      <a:gd name="connsiteY19" fmla="*/ 87484 h 338165"/>
                      <a:gd name="connsiteX20" fmla="*/ 165471 w 282005"/>
                      <a:gd name="connsiteY20" fmla="*/ 88354 h 338165"/>
                      <a:gd name="connsiteX21" fmla="*/ 137184 w 282005"/>
                      <a:gd name="connsiteY21" fmla="*/ 78942 h 338165"/>
                      <a:gd name="connsiteX22" fmla="*/ 118661 w 282005"/>
                      <a:gd name="connsiteY22" fmla="*/ 51460 h 338165"/>
                      <a:gd name="connsiteX23" fmla="*/ 114156 w 282005"/>
                      <a:gd name="connsiteY23" fmla="*/ 43673 h 338165"/>
                      <a:gd name="connsiteX24" fmla="*/ 97142 w 282005"/>
                      <a:gd name="connsiteY24" fmla="*/ 28490 h 338165"/>
                      <a:gd name="connsiteX25" fmla="*/ 95656 w 282005"/>
                      <a:gd name="connsiteY25" fmla="*/ 19329 h 338165"/>
                      <a:gd name="connsiteX26" fmla="*/ 88658 w 282005"/>
                      <a:gd name="connsiteY26" fmla="*/ 13168 h 338165"/>
                      <a:gd name="connsiteX27" fmla="*/ 91654 w 282005"/>
                      <a:gd name="connsiteY27" fmla="*/ 18802 h 338165"/>
                      <a:gd name="connsiteX28" fmla="*/ 93712 w 282005"/>
                      <a:gd name="connsiteY28" fmla="*/ 26841 h 338165"/>
                      <a:gd name="connsiteX29" fmla="*/ 70387 w 282005"/>
                      <a:gd name="connsiteY29" fmla="*/ 21894 h 338165"/>
                      <a:gd name="connsiteX30" fmla="*/ 67620 w 282005"/>
                      <a:gd name="connsiteY30" fmla="*/ 22650 h 338165"/>
                      <a:gd name="connsiteX31" fmla="*/ 64236 w 282005"/>
                      <a:gd name="connsiteY31" fmla="*/ 24345 h 338165"/>
                      <a:gd name="connsiteX32" fmla="*/ 115414 w 282005"/>
                      <a:gd name="connsiteY32" fmla="*/ 55582 h 338165"/>
                      <a:gd name="connsiteX33" fmla="*/ 90945 w 282005"/>
                      <a:gd name="connsiteY33" fmla="*/ 53613 h 338165"/>
                      <a:gd name="connsiteX34" fmla="*/ 96456 w 282005"/>
                      <a:gd name="connsiteY34" fmla="*/ 58903 h 338165"/>
                      <a:gd name="connsiteX35" fmla="*/ 117106 w 282005"/>
                      <a:gd name="connsiteY35" fmla="*/ 58857 h 338165"/>
                      <a:gd name="connsiteX36" fmla="*/ 117449 w 282005"/>
                      <a:gd name="connsiteY36" fmla="*/ 59544 h 338165"/>
                      <a:gd name="connsiteX37" fmla="*/ 138236 w 282005"/>
                      <a:gd name="connsiteY37" fmla="*/ 90209 h 338165"/>
                      <a:gd name="connsiteX38" fmla="*/ 116077 w 282005"/>
                      <a:gd name="connsiteY38" fmla="*/ 96576 h 338165"/>
                      <a:gd name="connsiteX39" fmla="*/ 87606 w 282005"/>
                      <a:gd name="connsiteY39" fmla="*/ 101408 h 338165"/>
                      <a:gd name="connsiteX40" fmla="*/ 86715 w 282005"/>
                      <a:gd name="connsiteY40" fmla="*/ 101340 h 338165"/>
                      <a:gd name="connsiteX41" fmla="*/ 84382 w 282005"/>
                      <a:gd name="connsiteY41" fmla="*/ 101110 h 338165"/>
                      <a:gd name="connsiteX42" fmla="*/ 72399 w 282005"/>
                      <a:gd name="connsiteY42" fmla="*/ 94675 h 338165"/>
                      <a:gd name="connsiteX43" fmla="*/ 68878 w 282005"/>
                      <a:gd name="connsiteY43" fmla="*/ 90851 h 338165"/>
                      <a:gd name="connsiteX44" fmla="*/ 50492 w 282005"/>
                      <a:gd name="connsiteY44" fmla="*/ 67697 h 338165"/>
                      <a:gd name="connsiteX45" fmla="*/ 48548 w 282005"/>
                      <a:gd name="connsiteY45" fmla="*/ 67216 h 338165"/>
                      <a:gd name="connsiteX46" fmla="*/ 65219 w 282005"/>
                      <a:gd name="connsiteY46" fmla="*/ 97355 h 338165"/>
                      <a:gd name="connsiteX47" fmla="*/ 69381 w 282005"/>
                      <a:gd name="connsiteY47" fmla="*/ 101912 h 338165"/>
                      <a:gd name="connsiteX48" fmla="*/ 67163 w 282005"/>
                      <a:gd name="connsiteY48" fmla="*/ 102851 h 338165"/>
                      <a:gd name="connsiteX49" fmla="*/ 61651 w 282005"/>
                      <a:gd name="connsiteY49" fmla="*/ 104683 h 338165"/>
                      <a:gd name="connsiteX50" fmla="*/ 50561 w 282005"/>
                      <a:gd name="connsiteY50" fmla="*/ 109882 h 338165"/>
                      <a:gd name="connsiteX51" fmla="*/ 24194 w 282005"/>
                      <a:gd name="connsiteY51" fmla="*/ 102439 h 338165"/>
                      <a:gd name="connsiteX52" fmla="*/ 24789 w 282005"/>
                      <a:gd name="connsiteY52" fmla="*/ 107706 h 338165"/>
                      <a:gd name="connsiteX53" fmla="*/ 39904 w 282005"/>
                      <a:gd name="connsiteY53" fmla="*/ 115287 h 338165"/>
                      <a:gd name="connsiteX54" fmla="*/ 62978 w 282005"/>
                      <a:gd name="connsiteY54" fmla="*/ 107821 h 338165"/>
                      <a:gd name="connsiteX55" fmla="*/ 74480 w 282005"/>
                      <a:gd name="connsiteY55" fmla="*/ 105141 h 338165"/>
                      <a:gd name="connsiteX56" fmla="*/ 74983 w 282005"/>
                      <a:gd name="connsiteY56" fmla="*/ 105073 h 338165"/>
                      <a:gd name="connsiteX57" fmla="*/ 85342 w 282005"/>
                      <a:gd name="connsiteY57" fmla="*/ 107500 h 338165"/>
                      <a:gd name="connsiteX58" fmla="*/ 164648 w 282005"/>
                      <a:gd name="connsiteY58" fmla="*/ 96782 h 338165"/>
                      <a:gd name="connsiteX59" fmla="*/ 127259 w 282005"/>
                      <a:gd name="connsiteY59" fmla="*/ 134982 h 338165"/>
                      <a:gd name="connsiteX60" fmla="*/ 68535 w 282005"/>
                      <a:gd name="connsiteY60" fmla="*/ 143983 h 338165"/>
                      <a:gd name="connsiteX61" fmla="*/ 36817 w 282005"/>
                      <a:gd name="connsiteY61" fmla="*/ 147395 h 338165"/>
                      <a:gd name="connsiteX62" fmla="*/ 7020 w 282005"/>
                      <a:gd name="connsiteY62" fmla="*/ 169815 h 338165"/>
                      <a:gd name="connsiteX63" fmla="*/ 21884 w 282005"/>
                      <a:gd name="connsiteY63" fmla="*/ 158410 h 338165"/>
                      <a:gd name="connsiteX64" fmla="*/ 14818 w 282005"/>
                      <a:gd name="connsiteY64" fmla="*/ 187404 h 338165"/>
                      <a:gd name="connsiteX65" fmla="*/ 25658 w 282005"/>
                      <a:gd name="connsiteY65" fmla="*/ 167044 h 338165"/>
                      <a:gd name="connsiteX66" fmla="*/ 39721 w 282005"/>
                      <a:gd name="connsiteY66" fmla="*/ 152021 h 338165"/>
                      <a:gd name="connsiteX67" fmla="*/ 96639 w 282005"/>
                      <a:gd name="connsiteY67" fmla="*/ 147555 h 338165"/>
                      <a:gd name="connsiteX68" fmla="*/ 57398 w 282005"/>
                      <a:gd name="connsiteY68" fmla="*/ 178724 h 338165"/>
                      <a:gd name="connsiteX69" fmla="*/ 45141 w 282005"/>
                      <a:gd name="connsiteY69" fmla="*/ 201626 h 338165"/>
                      <a:gd name="connsiteX70" fmla="*/ 21702 w 282005"/>
                      <a:gd name="connsiteY70" fmla="*/ 212870 h 338165"/>
                      <a:gd name="connsiteX71" fmla="*/ 0 w 282005"/>
                      <a:gd name="connsiteY71" fmla="*/ 230207 h 338165"/>
                      <a:gd name="connsiteX72" fmla="*/ 36817 w 282005"/>
                      <a:gd name="connsiteY72" fmla="*/ 211908 h 338165"/>
                      <a:gd name="connsiteX73" fmla="*/ 23096 w 282005"/>
                      <a:gd name="connsiteY73" fmla="*/ 266735 h 338165"/>
                      <a:gd name="connsiteX74" fmla="*/ 27761 w 282005"/>
                      <a:gd name="connsiteY74" fmla="*/ 230344 h 338165"/>
                      <a:gd name="connsiteX75" fmla="*/ 52299 w 282005"/>
                      <a:gd name="connsiteY75" fmla="*/ 200710 h 338165"/>
                      <a:gd name="connsiteX76" fmla="*/ 68512 w 282005"/>
                      <a:gd name="connsiteY76" fmla="*/ 233047 h 338165"/>
                      <a:gd name="connsiteX77" fmla="*/ 58564 w 282005"/>
                      <a:gd name="connsiteY77" fmla="*/ 191297 h 338165"/>
                      <a:gd name="connsiteX78" fmla="*/ 85846 w 282005"/>
                      <a:gd name="connsiteY78" fmla="*/ 158846 h 338165"/>
                      <a:gd name="connsiteX79" fmla="*/ 108233 w 282005"/>
                      <a:gd name="connsiteY79" fmla="*/ 149319 h 338165"/>
                      <a:gd name="connsiteX80" fmla="*/ 111549 w 282005"/>
                      <a:gd name="connsiteY80" fmla="*/ 184060 h 338165"/>
                      <a:gd name="connsiteX81" fmla="*/ 103637 w 282005"/>
                      <a:gd name="connsiteY81" fmla="*/ 206802 h 338165"/>
                      <a:gd name="connsiteX82" fmla="*/ 116237 w 282005"/>
                      <a:gd name="connsiteY82" fmla="*/ 173892 h 338165"/>
                      <a:gd name="connsiteX83" fmla="*/ 131787 w 282005"/>
                      <a:gd name="connsiteY83" fmla="*/ 189580 h 338165"/>
                      <a:gd name="connsiteX84" fmla="*/ 137847 w 282005"/>
                      <a:gd name="connsiteY84" fmla="*/ 209802 h 338165"/>
                      <a:gd name="connsiteX85" fmla="*/ 115802 w 282005"/>
                      <a:gd name="connsiteY85" fmla="*/ 163403 h 338165"/>
                      <a:gd name="connsiteX86" fmla="*/ 131993 w 282005"/>
                      <a:gd name="connsiteY86" fmla="*/ 139333 h 338165"/>
                      <a:gd name="connsiteX87" fmla="*/ 163802 w 282005"/>
                      <a:gd name="connsiteY87" fmla="*/ 113386 h 338165"/>
                      <a:gd name="connsiteX88" fmla="*/ 177408 w 282005"/>
                      <a:gd name="connsiteY88" fmla="*/ 104844 h 338165"/>
                      <a:gd name="connsiteX89" fmla="*/ 183377 w 282005"/>
                      <a:gd name="connsiteY89" fmla="*/ 120302 h 338165"/>
                      <a:gd name="connsiteX90" fmla="*/ 193758 w 282005"/>
                      <a:gd name="connsiteY90" fmla="*/ 155090 h 338165"/>
                      <a:gd name="connsiteX91" fmla="*/ 171348 w 282005"/>
                      <a:gd name="connsiteY91" fmla="*/ 231993 h 338165"/>
                      <a:gd name="connsiteX92" fmla="*/ 157467 w 282005"/>
                      <a:gd name="connsiteY92" fmla="*/ 236322 h 338165"/>
                      <a:gd name="connsiteX93" fmla="*/ 154998 w 282005"/>
                      <a:gd name="connsiteY93" fmla="*/ 236482 h 338165"/>
                      <a:gd name="connsiteX94" fmla="*/ 71576 w 282005"/>
                      <a:gd name="connsiteY94" fmla="*/ 284782 h 338165"/>
                      <a:gd name="connsiteX95" fmla="*/ 70433 w 282005"/>
                      <a:gd name="connsiteY95" fmla="*/ 288011 h 338165"/>
                      <a:gd name="connsiteX96" fmla="*/ 93643 w 282005"/>
                      <a:gd name="connsiteY96" fmla="*/ 268086 h 338165"/>
                      <a:gd name="connsiteX97" fmla="*/ 91654 w 282005"/>
                      <a:gd name="connsiteY97" fmla="*/ 285537 h 338165"/>
                      <a:gd name="connsiteX98" fmla="*/ 95427 w 282005"/>
                      <a:gd name="connsiteY98" fmla="*/ 279560 h 338165"/>
                      <a:gd name="connsiteX99" fmla="*/ 95839 w 282005"/>
                      <a:gd name="connsiteY99" fmla="*/ 277201 h 338165"/>
                      <a:gd name="connsiteX100" fmla="*/ 97234 w 282005"/>
                      <a:gd name="connsiteY100" fmla="*/ 269735 h 338165"/>
                      <a:gd name="connsiteX101" fmla="*/ 99383 w 282005"/>
                      <a:gd name="connsiteY101" fmla="*/ 263689 h 338165"/>
                      <a:gd name="connsiteX102" fmla="*/ 164762 w 282005"/>
                      <a:gd name="connsiteY102" fmla="*/ 242070 h 338165"/>
                      <a:gd name="connsiteX103" fmla="*/ 150584 w 282005"/>
                      <a:gd name="connsiteY103" fmla="*/ 280362 h 338165"/>
                      <a:gd name="connsiteX104" fmla="*/ 150493 w 282005"/>
                      <a:gd name="connsiteY104" fmla="*/ 280453 h 338165"/>
                      <a:gd name="connsiteX105" fmla="*/ 111938 w 282005"/>
                      <a:gd name="connsiteY105" fmla="*/ 313134 h 338165"/>
                      <a:gd name="connsiteX106" fmla="*/ 101647 w 282005"/>
                      <a:gd name="connsiteY106" fmla="*/ 330310 h 338165"/>
                      <a:gd name="connsiteX107" fmla="*/ 101373 w 282005"/>
                      <a:gd name="connsiteY107" fmla="*/ 334318 h 338165"/>
                      <a:gd name="connsiteX108" fmla="*/ 101784 w 282005"/>
                      <a:gd name="connsiteY108" fmla="*/ 338165 h 338165"/>
                      <a:gd name="connsiteX109" fmla="*/ 129477 w 282005"/>
                      <a:gd name="connsiteY109" fmla="*/ 303630 h 338165"/>
                      <a:gd name="connsiteX110" fmla="*/ 150150 w 282005"/>
                      <a:gd name="connsiteY110" fmla="*/ 285629 h 338165"/>
                      <a:gd name="connsiteX111" fmla="*/ 166889 w 282005"/>
                      <a:gd name="connsiteY111" fmla="*/ 329348 h 338165"/>
                      <a:gd name="connsiteX112" fmla="*/ 161995 w 282005"/>
                      <a:gd name="connsiteY112" fmla="*/ 319271 h 338165"/>
                      <a:gd name="connsiteX113" fmla="*/ 155775 w 282005"/>
                      <a:gd name="connsiteY113" fmla="*/ 269918 h 338165"/>
                      <a:gd name="connsiteX114" fmla="*/ 186784 w 282005"/>
                      <a:gd name="connsiteY114" fmla="*/ 214909 h 338165"/>
                      <a:gd name="connsiteX115" fmla="*/ 205718 w 282005"/>
                      <a:gd name="connsiteY115" fmla="*/ 240902 h 338165"/>
                      <a:gd name="connsiteX116" fmla="*/ 217495 w 282005"/>
                      <a:gd name="connsiteY116" fmla="*/ 283499 h 338165"/>
                      <a:gd name="connsiteX117" fmla="*/ 220354 w 282005"/>
                      <a:gd name="connsiteY117" fmla="*/ 271727 h 338165"/>
                      <a:gd name="connsiteX118" fmla="*/ 214957 w 282005"/>
                      <a:gd name="connsiteY118" fmla="*/ 246582 h 338165"/>
                      <a:gd name="connsiteX119" fmla="*/ 199521 w 282005"/>
                      <a:gd name="connsiteY119" fmla="*/ 224230 h 338165"/>
                      <a:gd name="connsiteX120" fmla="*/ 194445 w 282005"/>
                      <a:gd name="connsiteY120" fmla="*/ 214588 h 338165"/>
                      <a:gd name="connsiteX121" fmla="*/ 192295 w 282005"/>
                      <a:gd name="connsiteY121" fmla="*/ 202885 h 338165"/>
                      <a:gd name="connsiteX122" fmla="*/ 199727 w 282005"/>
                      <a:gd name="connsiteY122" fmla="*/ 161846 h 338165"/>
                      <a:gd name="connsiteX123" fmla="*/ 203089 w 282005"/>
                      <a:gd name="connsiteY123" fmla="*/ 162372 h 338165"/>
                      <a:gd name="connsiteX124" fmla="*/ 210429 w 282005"/>
                      <a:gd name="connsiteY124" fmla="*/ 167319 h 338165"/>
                      <a:gd name="connsiteX125" fmla="*/ 225156 w 282005"/>
                      <a:gd name="connsiteY125" fmla="*/ 179526 h 338165"/>
                      <a:gd name="connsiteX126" fmla="*/ 246629 w 282005"/>
                      <a:gd name="connsiteY126" fmla="*/ 227207 h 338165"/>
                      <a:gd name="connsiteX127" fmla="*/ 244731 w 282005"/>
                      <a:gd name="connsiteY127" fmla="*/ 202840 h 338165"/>
                      <a:gd name="connsiteX128" fmla="*/ 236041 w 282005"/>
                      <a:gd name="connsiteY128" fmla="*/ 186511 h 3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2005" h="338165">
                        <a:moveTo>
                          <a:pt x="236178" y="186671"/>
                        </a:moveTo>
                        <a:cubicBezTo>
                          <a:pt x="233960" y="183511"/>
                          <a:pt x="231467" y="180648"/>
                          <a:pt x="228860" y="177854"/>
                        </a:cubicBezTo>
                        <a:cubicBezTo>
                          <a:pt x="233503" y="180533"/>
                          <a:pt x="238488" y="182824"/>
                          <a:pt x="244411" y="185068"/>
                        </a:cubicBezTo>
                        <a:cubicBezTo>
                          <a:pt x="258543" y="190427"/>
                          <a:pt x="271280" y="198946"/>
                          <a:pt x="282005" y="209527"/>
                        </a:cubicBezTo>
                        <a:cubicBezTo>
                          <a:pt x="281388" y="207878"/>
                          <a:pt x="280839" y="206389"/>
                          <a:pt x="280519" y="205794"/>
                        </a:cubicBezTo>
                        <a:cubicBezTo>
                          <a:pt x="278827" y="202725"/>
                          <a:pt x="276951" y="199839"/>
                          <a:pt x="274848" y="197137"/>
                        </a:cubicBezTo>
                        <a:cubicBezTo>
                          <a:pt x="269222" y="191984"/>
                          <a:pt x="262842" y="187770"/>
                          <a:pt x="255616" y="184266"/>
                        </a:cubicBezTo>
                        <a:cubicBezTo>
                          <a:pt x="249030" y="181060"/>
                          <a:pt x="241781" y="179068"/>
                          <a:pt x="234852" y="176732"/>
                        </a:cubicBezTo>
                        <a:cubicBezTo>
                          <a:pt x="209492" y="168121"/>
                          <a:pt x="193644" y="142379"/>
                          <a:pt x="185526" y="118172"/>
                        </a:cubicBezTo>
                        <a:cubicBezTo>
                          <a:pt x="183102" y="111027"/>
                          <a:pt x="181296" y="100515"/>
                          <a:pt x="183239" y="93072"/>
                        </a:cubicBezTo>
                        <a:cubicBezTo>
                          <a:pt x="184520" y="88079"/>
                          <a:pt x="184977" y="83453"/>
                          <a:pt x="180289" y="80178"/>
                        </a:cubicBezTo>
                        <a:cubicBezTo>
                          <a:pt x="186944" y="68773"/>
                          <a:pt x="197166" y="59865"/>
                          <a:pt x="205650" y="49834"/>
                        </a:cubicBezTo>
                        <a:cubicBezTo>
                          <a:pt x="212716" y="41429"/>
                          <a:pt x="222983" y="30436"/>
                          <a:pt x="222435" y="18665"/>
                        </a:cubicBezTo>
                        <a:cubicBezTo>
                          <a:pt x="221954" y="8657"/>
                          <a:pt x="215391" y="4351"/>
                          <a:pt x="206336" y="1626"/>
                        </a:cubicBezTo>
                        <a:cubicBezTo>
                          <a:pt x="202906" y="595"/>
                          <a:pt x="199201" y="160"/>
                          <a:pt x="195428" y="0"/>
                        </a:cubicBezTo>
                        <a:cubicBezTo>
                          <a:pt x="192775" y="2130"/>
                          <a:pt x="190145" y="4328"/>
                          <a:pt x="187561" y="6550"/>
                        </a:cubicBezTo>
                        <a:cubicBezTo>
                          <a:pt x="191403" y="6619"/>
                          <a:pt x="195336" y="6756"/>
                          <a:pt x="199292" y="7351"/>
                        </a:cubicBezTo>
                        <a:cubicBezTo>
                          <a:pt x="228883" y="11634"/>
                          <a:pt x="205055" y="42597"/>
                          <a:pt x="194467" y="55216"/>
                        </a:cubicBezTo>
                        <a:cubicBezTo>
                          <a:pt x="187218" y="63827"/>
                          <a:pt x="179855" y="72300"/>
                          <a:pt x="172377" y="80682"/>
                        </a:cubicBezTo>
                        <a:cubicBezTo>
                          <a:pt x="169427" y="82011"/>
                          <a:pt x="167369" y="84530"/>
                          <a:pt x="166249" y="87484"/>
                        </a:cubicBezTo>
                        <a:cubicBezTo>
                          <a:pt x="165974" y="87782"/>
                          <a:pt x="165723" y="88057"/>
                          <a:pt x="165471" y="88354"/>
                        </a:cubicBezTo>
                        <a:cubicBezTo>
                          <a:pt x="155226" y="88125"/>
                          <a:pt x="145713" y="86957"/>
                          <a:pt x="137184" y="78942"/>
                        </a:cubicBezTo>
                        <a:cubicBezTo>
                          <a:pt x="129020" y="71247"/>
                          <a:pt x="124423" y="60850"/>
                          <a:pt x="118661" y="51460"/>
                        </a:cubicBezTo>
                        <a:cubicBezTo>
                          <a:pt x="117312" y="48826"/>
                          <a:pt x="115871" y="46215"/>
                          <a:pt x="114156" y="43673"/>
                        </a:cubicBezTo>
                        <a:cubicBezTo>
                          <a:pt x="109697" y="37169"/>
                          <a:pt x="103797" y="32131"/>
                          <a:pt x="97142" y="28490"/>
                        </a:cubicBezTo>
                        <a:cubicBezTo>
                          <a:pt x="97142" y="25306"/>
                          <a:pt x="96639" y="22215"/>
                          <a:pt x="95656" y="19329"/>
                        </a:cubicBezTo>
                        <a:cubicBezTo>
                          <a:pt x="93278" y="17314"/>
                          <a:pt x="90922" y="15298"/>
                          <a:pt x="88658" y="13168"/>
                        </a:cubicBezTo>
                        <a:cubicBezTo>
                          <a:pt x="89779" y="14977"/>
                          <a:pt x="90785" y="16878"/>
                          <a:pt x="91654" y="18802"/>
                        </a:cubicBezTo>
                        <a:cubicBezTo>
                          <a:pt x="92729" y="21207"/>
                          <a:pt x="92889" y="24253"/>
                          <a:pt x="93712" y="26841"/>
                        </a:cubicBezTo>
                        <a:cubicBezTo>
                          <a:pt x="86440" y="23566"/>
                          <a:pt x="78414" y="21917"/>
                          <a:pt x="70387" y="21894"/>
                        </a:cubicBezTo>
                        <a:cubicBezTo>
                          <a:pt x="69427" y="22054"/>
                          <a:pt x="68512" y="22260"/>
                          <a:pt x="67620" y="22650"/>
                        </a:cubicBezTo>
                        <a:cubicBezTo>
                          <a:pt x="66477" y="23154"/>
                          <a:pt x="65356" y="23749"/>
                          <a:pt x="64236" y="24345"/>
                        </a:cubicBezTo>
                        <a:cubicBezTo>
                          <a:pt x="87401" y="24276"/>
                          <a:pt x="104597" y="35429"/>
                          <a:pt x="115414" y="55582"/>
                        </a:cubicBezTo>
                        <a:cubicBezTo>
                          <a:pt x="106815" y="56430"/>
                          <a:pt x="98537" y="56727"/>
                          <a:pt x="90945" y="53613"/>
                        </a:cubicBezTo>
                        <a:cubicBezTo>
                          <a:pt x="92546" y="55674"/>
                          <a:pt x="94375" y="57529"/>
                          <a:pt x="96456" y="58903"/>
                        </a:cubicBezTo>
                        <a:cubicBezTo>
                          <a:pt x="103385" y="61239"/>
                          <a:pt x="110931" y="61674"/>
                          <a:pt x="117106" y="58857"/>
                        </a:cubicBezTo>
                        <a:cubicBezTo>
                          <a:pt x="117197" y="59086"/>
                          <a:pt x="117312" y="59315"/>
                          <a:pt x="117449" y="59544"/>
                        </a:cubicBezTo>
                        <a:cubicBezTo>
                          <a:pt x="123943" y="73354"/>
                          <a:pt x="126779" y="81690"/>
                          <a:pt x="138236" y="90209"/>
                        </a:cubicBezTo>
                        <a:cubicBezTo>
                          <a:pt x="128928" y="92156"/>
                          <a:pt x="120170" y="95202"/>
                          <a:pt x="116077" y="96576"/>
                        </a:cubicBezTo>
                        <a:cubicBezTo>
                          <a:pt x="106449" y="99805"/>
                          <a:pt x="97737" y="101546"/>
                          <a:pt x="87606" y="101408"/>
                        </a:cubicBezTo>
                        <a:cubicBezTo>
                          <a:pt x="87286" y="101408"/>
                          <a:pt x="87012" y="101362"/>
                          <a:pt x="86715" y="101340"/>
                        </a:cubicBezTo>
                        <a:cubicBezTo>
                          <a:pt x="85960" y="101248"/>
                          <a:pt x="85182" y="101156"/>
                          <a:pt x="84382" y="101110"/>
                        </a:cubicBezTo>
                        <a:cubicBezTo>
                          <a:pt x="79420" y="100355"/>
                          <a:pt x="75555" y="97950"/>
                          <a:pt x="72399" y="94675"/>
                        </a:cubicBezTo>
                        <a:cubicBezTo>
                          <a:pt x="71187" y="93553"/>
                          <a:pt x="70021" y="92316"/>
                          <a:pt x="68878" y="90851"/>
                        </a:cubicBezTo>
                        <a:cubicBezTo>
                          <a:pt x="63687" y="84164"/>
                          <a:pt x="59045" y="70148"/>
                          <a:pt x="50492" y="67697"/>
                        </a:cubicBezTo>
                        <a:cubicBezTo>
                          <a:pt x="49875" y="67514"/>
                          <a:pt x="49211" y="67354"/>
                          <a:pt x="48548" y="67216"/>
                        </a:cubicBezTo>
                        <a:cubicBezTo>
                          <a:pt x="57124" y="73720"/>
                          <a:pt x="60485" y="90049"/>
                          <a:pt x="65219" y="97355"/>
                        </a:cubicBezTo>
                        <a:cubicBezTo>
                          <a:pt x="66385" y="99187"/>
                          <a:pt x="67826" y="100675"/>
                          <a:pt x="69381" y="101912"/>
                        </a:cubicBezTo>
                        <a:cubicBezTo>
                          <a:pt x="68649" y="102210"/>
                          <a:pt x="67894" y="102530"/>
                          <a:pt x="67163" y="102851"/>
                        </a:cubicBezTo>
                        <a:cubicBezTo>
                          <a:pt x="65310" y="103401"/>
                          <a:pt x="63481" y="103996"/>
                          <a:pt x="61651" y="104683"/>
                        </a:cubicBezTo>
                        <a:cubicBezTo>
                          <a:pt x="58496" y="105851"/>
                          <a:pt x="54540" y="108325"/>
                          <a:pt x="50561" y="109882"/>
                        </a:cubicBezTo>
                        <a:cubicBezTo>
                          <a:pt x="41070" y="112057"/>
                          <a:pt x="30391" y="109836"/>
                          <a:pt x="24194" y="102439"/>
                        </a:cubicBezTo>
                        <a:cubicBezTo>
                          <a:pt x="24194" y="104248"/>
                          <a:pt x="24400" y="106012"/>
                          <a:pt x="24789" y="107706"/>
                        </a:cubicBezTo>
                        <a:cubicBezTo>
                          <a:pt x="28287" y="112080"/>
                          <a:pt x="33387" y="114531"/>
                          <a:pt x="39904" y="115287"/>
                        </a:cubicBezTo>
                        <a:cubicBezTo>
                          <a:pt x="48937" y="116317"/>
                          <a:pt x="55820" y="111852"/>
                          <a:pt x="62978" y="107821"/>
                        </a:cubicBezTo>
                        <a:cubicBezTo>
                          <a:pt x="66751" y="106676"/>
                          <a:pt x="70547" y="105805"/>
                          <a:pt x="74480" y="105141"/>
                        </a:cubicBezTo>
                        <a:cubicBezTo>
                          <a:pt x="74640" y="105096"/>
                          <a:pt x="74800" y="105096"/>
                          <a:pt x="74983" y="105073"/>
                        </a:cubicBezTo>
                        <a:cubicBezTo>
                          <a:pt x="78231" y="106378"/>
                          <a:pt x="81798" y="107065"/>
                          <a:pt x="85342" y="107500"/>
                        </a:cubicBezTo>
                        <a:cubicBezTo>
                          <a:pt x="111297" y="110477"/>
                          <a:pt x="139905" y="84484"/>
                          <a:pt x="164648" y="96782"/>
                        </a:cubicBezTo>
                        <a:cubicBezTo>
                          <a:pt x="167529" y="115791"/>
                          <a:pt x="141643" y="129806"/>
                          <a:pt x="127259" y="134982"/>
                        </a:cubicBezTo>
                        <a:cubicBezTo>
                          <a:pt x="108668" y="141646"/>
                          <a:pt x="88064" y="142654"/>
                          <a:pt x="68535" y="143983"/>
                        </a:cubicBezTo>
                        <a:cubicBezTo>
                          <a:pt x="57947" y="144692"/>
                          <a:pt x="47268" y="145517"/>
                          <a:pt x="36817" y="147395"/>
                        </a:cubicBezTo>
                        <a:cubicBezTo>
                          <a:pt x="22616" y="149914"/>
                          <a:pt x="14612" y="158044"/>
                          <a:pt x="7020" y="169815"/>
                        </a:cubicBezTo>
                        <a:cubicBezTo>
                          <a:pt x="11777" y="165899"/>
                          <a:pt x="16305" y="161044"/>
                          <a:pt x="21884" y="158410"/>
                        </a:cubicBezTo>
                        <a:cubicBezTo>
                          <a:pt x="21358" y="168716"/>
                          <a:pt x="20741" y="178564"/>
                          <a:pt x="14818" y="187404"/>
                        </a:cubicBezTo>
                        <a:cubicBezTo>
                          <a:pt x="20901" y="181289"/>
                          <a:pt x="24697" y="175770"/>
                          <a:pt x="25658" y="167044"/>
                        </a:cubicBezTo>
                        <a:cubicBezTo>
                          <a:pt x="26755" y="157128"/>
                          <a:pt x="29225" y="153097"/>
                          <a:pt x="39721" y="152021"/>
                        </a:cubicBezTo>
                        <a:cubicBezTo>
                          <a:pt x="58884" y="150074"/>
                          <a:pt x="77567" y="151105"/>
                          <a:pt x="96639" y="147555"/>
                        </a:cubicBezTo>
                        <a:cubicBezTo>
                          <a:pt x="81066" y="154494"/>
                          <a:pt x="65333" y="162831"/>
                          <a:pt x="57398" y="178724"/>
                        </a:cubicBezTo>
                        <a:cubicBezTo>
                          <a:pt x="53419" y="186671"/>
                          <a:pt x="50812" y="194503"/>
                          <a:pt x="45141" y="201626"/>
                        </a:cubicBezTo>
                        <a:cubicBezTo>
                          <a:pt x="39721" y="208428"/>
                          <a:pt x="29522" y="209939"/>
                          <a:pt x="21702" y="212870"/>
                        </a:cubicBezTo>
                        <a:cubicBezTo>
                          <a:pt x="11800" y="216581"/>
                          <a:pt x="5168" y="220703"/>
                          <a:pt x="0" y="230207"/>
                        </a:cubicBezTo>
                        <a:cubicBezTo>
                          <a:pt x="9925" y="219581"/>
                          <a:pt x="23531" y="216420"/>
                          <a:pt x="36817" y="211908"/>
                        </a:cubicBezTo>
                        <a:cubicBezTo>
                          <a:pt x="24354" y="225947"/>
                          <a:pt x="6906" y="248208"/>
                          <a:pt x="23096" y="266735"/>
                        </a:cubicBezTo>
                        <a:cubicBezTo>
                          <a:pt x="20055" y="254116"/>
                          <a:pt x="20398" y="241452"/>
                          <a:pt x="27761" y="230344"/>
                        </a:cubicBezTo>
                        <a:cubicBezTo>
                          <a:pt x="34690" y="219878"/>
                          <a:pt x="44158" y="210237"/>
                          <a:pt x="52299" y="200710"/>
                        </a:cubicBezTo>
                        <a:cubicBezTo>
                          <a:pt x="53465" y="212825"/>
                          <a:pt x="57741" y="225947"/>
                          <a:pt x="68512" y="233047"/>
                        </a:cubicBezTo>
                        <a:cubicBezTo>
                          <a:pt x="61697" y="220130"/>
                          <a:pt x="54997" y="206275"/>
                          <a:pt x="58564" y="191297"/>
                        </a:cubicBezTo>
                        <a:cubicBezTo>
                          <a:pt x="61994" y="176869"/>
                          <a:pt x="73291" y="165876"/>
                          <a:pt x="85846" y="158846"/>
                        </a:cubicBezTo>
                        <a:cubicBezTo>
                          <a:pt x="92957" y="154861"/>
                          <a:pt x="100595" y="152044"/>
                          <a:pt x="108233" y="149319"/>
                        </a:cubicBezTo>
                        <a:cubicBezTo>
                          <a:pt x="108416" y="161044"/>
                          <a:pt x="112029" y="172243"/>
                          <a:pt x="111549" y="184060"/>
                        </a:cubicBezTo>
                        <a:cubicBezTo>
                          <a:pt x="111160" y="193427"/>
                          <a:pt x="109079" y="199496"/>
                          <a:pt x="103637" y="206802"/>
                        </a:cubicBezTo>
                        <a:cubicBezTo>
                          <a:pt x="114728" y="205130"/>
                          <a:pt x="115299" y="181770"/>
                          <a:pt x="116237" y="173892"/>
                        </a:cubicBezTo>
                        <a:cubicBezTo>
                          <a:pt x="121451" y="178907"/>
                          <a:pt x="127259" y="183923"/>
                          <a:pt x="131787" y="189580"/>
                        </a:cubicBezTo>
                        <a:cubicBezTo>
                          <a:pt x="137161" y="196267"/>
                          <a:pt x="137184" y="201694"/>
                          <a:pt x="137847" y="209802"/>
                        </a:cubicBezTo>
                        <a:cubicBezTo>
                          <a:pt x="148275" y="187954"/>
                          <a:pt x="122365" y="180488"/>
                          <a:pt x="115802" y="163403"/>
                        </a:cubicBezTo>
                        <a:cubicBezTo>
                          <a:pt x="110131" y="148586"/>
                          <a:pt x="120193" y="143685"/>
                          <a:pt x="131993" y="139333"/>
                        </a:cubicBezTo>
                        <a:cubicBezTo>
                          <a:pt x="145210" y="134478"/>
                          <a:pt x="156690" y="125615"/>
                          <a:pt x="163802" y="113386"/>
                        </a:cubicBezTo>
                        <a:cubicBezTo>
                          <a:pt x="166271" y="109126"/>
                          <a:pt x="171531" y="99988"/>
                          <a:pt x="177408" y="104844"/>
                        </a:cubicBezTo>
                        <a:cubicBezTo>
                          <a:pt x="181227" y="108004"/>
                          <a:pt x="181982" y="115836"/>
                          <a:pt x="183377" y="120302"/>
                        </a:cubicBezTo>
                        <a:cubicBezTo>
                          <a:pt x="186990" y="131845"/>
                          <a:pt x="191792" y="143089"/>
                          <a:pt x="193758" y="155090"/>
                        </a:cubicBezTo>
                        <a:cubicBezTo>
                          <a:pt x="198263" y="182617"/>
                          <a:pt x="185983" y="209321"/>
                          <a:pt x="171348" y="231993"/>
                        </a:cubicBezTo>
                        <a:cubicBezTo>
                          <a:pt x="167483" y="235154"/>
                          <a:pt x="163482" y="236368"/>
                          <a:pt x="157467" y="236322"/>
                        </a:cubicBezTo>
                        <a:cubicBezTo>
                          <a:pt x="156598" y="236322"/>
                          <a:pt x="155821" y="236413"/>
                          <a:pt x="154998" y="236482"/>
                        </a:cubicBezTo>
                        <a:cubicBezTo>
                          <a:pt x="123852" y="232199"/>
                          <a:pt x="91723" y="263987"/>
                          <a:pt x="71576" y="284782"/>
                        </a:cubicBezTo>
                        <a:cubicBezTo>
                          <a:pt x="71096" y="285835"/>
                          <a:pt x="70753" y="286911"/>
                          <a:pt x="70433" y="288011"/>
                        </a:cubicBezTo>
                        <a:cubicBezTo>
                          <a:pt x="77819" y="281346"/>
                          <a:pt x="85571" y="274476"/>
                          <a:pt x="93643" y="268086"/>
                        </a:cubicBezTo>
                        <a:cubicBezTo>
                          <a:pt x="91883" y="273331"/>
                          <a:pt x="92409" y="280041"/>
                          <a:pt x="91654" y="285537"/>
                        </a:cubicBezTo>
                        <a:cubicBezTo>
                          <a:pt x="92912" y="283568"/>
                          <a:pt x="94192" y="281552"/>
                          <a:pt x="95427" y="279560"/>
                        </a:cubicBezTo>
                        <a:cubicBezTo>
                          <a:pt x="95564" y="278781"/>
                          <a:pt x="95724" y="278003"/>
                          <a:pt x="95839" y="277201"/>
                        </a:cubicBezTo>
                        <a:cubicBezTo>
                          <a:pt x="96273" y="274705"/>
                          <a:pt x="96616" y="272209"/>
                          <a:pt x="97234" y="269735"/>
                        </a:cubicBezTo>
                        <a:cubicBezTo>
                          <a:pt x="97714" y="267605"/>
                          <a:pt x="98903" y="265773"/>
                          <a:pt x="99383" y="263689"/>
                        </a:cubicBezTo>
                        <a:cubicBezTo>
                          <a:pt x="118638" y="249513"/>
                          <a:pt x="140088" y="239093"/>
                          <a:pt x="164762" y="242070"/>
                        </a:cubicBezTo>
                        <a:cubicBezTo>
                          <a:pt x="157307" y="254093"/>
                          <a:pt x="152093" y="267216"/>
                          <a:pt x="150584" y="280362"/>
                        </a:cubicBezTo>
                        <a:cubicBezTo>
                          <a:pt x="150538" y="280407"/>
                          <a:pt x="150516" y="280430"/>
                          <a:pt x="150493" y="280453"/>
                        </a:cubicBezTo>
                        <a:cubicBezTo>
                          <a:pt x="139653" y="293713"/>
                          <a:pt x="122548" y="299713"/>
                          <a:pt x="111938" y="313134"/>
                        </a:cubicBezTo>
                        <a:cubicBezTo>
                          <a:pt x="107936" y="318218"/>
                          <a:pt x="104231" y="324081"/>
                          <a:pt x="101647" y="330310"/>
                        </a:cubicBezTo>
                        <a:cubicBezTo>
                          <a:pt x="101441" y="331661"/>
                          <a:pt x="101327" y="333012"/>
                          <a:pt x="101373" y="334318"/>
                        </a:cubicBezTo>
                        <a:cubicBezTo>
                          <a:pt x="101373" y="334822"/>
                          <a:pt x="101579" y="336333"/>
                          <a:pt x="101784" y="338165"/>
                        </a:cubicBezTo>
                        <a:cubicBezTo>
                          <a:pt x="108256" y="324218"/>
                          <a:pt x="116077" y="313294"/>
                          <a:pt x="129477" y="303630"/>
                        </a:cubicBezTo>
                        <a:cubicBezTo>
                          <a:pt x="137184" y="298065"/>
                          <a:pt x="144913" y="293278"/>
                          <a:pt x="150150" y="285629"/>
                        </a:cubicBezTo>
                        <a:cubicBezTo>
                          <a:pt x="149578" y="301042"/>
                          <a:pt x="154380" y="316226"/>
                          <a:pt x="166889" y="329348"/>
                        </a:cubicBezTo>
                        <a:cubicBezTo>
                          <a:pt x="165082" y="326027"/>
                          <a:pt x="163436" y="322684"/>
                          <a:pt x="161995" y="319271"/>
                        </a:cubicBezTo>
                        <a:cubicBezTo>
                          <a:pt x="153305" y="304592"/>
                          <a:pt x="151933" y="287049"/>
                          <a:pt x="155775" y="269918"/>
                        </a:cubicBezTo>
                        <a:cubicBezTo>
                          <a:pt x="160280" y="249948"/>
                          <a:pt x="176836" y="233093"/>
                          <a:pt x="186784" y="214909"/>
                        </a:cubicBezTo>
                        <a:cubicBezTo>
                          <a:pt x="190991" y="224619"/>
                          <a:pt x="200024" y="232062"/>
                          <a:pt x="205718" y="240902"/>
                        </a:cubicBezTo>
                        <a:cubicBezTo>
                          <a:pt x="213905" y="253635"/>
                          <a:pt x="217655" y="268521"/>
                          <a:pt x="217495" y="283499"/>
                        </a:cubicBezTo>
                        <a:cubicBezTo>
                          <a:pt x="218684" y="279606"/>
                          <a:pt x="219645" y="275690"/>
                          <a:pt x="220354" y="271727"/>
                        </a:cubicBezTo>
                        <a:cubicBezTo>
                          <a:pt x="220034" y="263231"/>
                          <a:pt x="218273" y="255009"/>
                          <a:pt x="214957" y="246582"/>
                        </a:cubicBezTo>
                        <a:cubicBezTo>
                          <a:pt x="211435" y="237604"/>
                          <a:pt x="205490" y="230940"/>
                          <a:pt x="199521" y="224230"/>
                        </a:cubicBezTo>
                        <a:cubicBezTo>
                          <a:pt x="197669" y="221115"/>
                          <a:pt x="195839" y="217977"/>
                          <a:pt x="194445" y="214588"/>
                        </a:cubicBezTo>
                        <a:cubicBezTo>
                          <a:pt x="192844" y="210832"/>
                          <a:pt x="192844" y="206824"/>
                          <a:pt x="192295" y="202885"/>
                        </a:cubicBezTo>
                        <a:cubicBezTo>
                          <a:pt x="197349" y="189786"/>
                          <a:pt x="200001" y="175884"/>
                          <a:pt x="199727" y="161846"/>
                        </a:cubicBezTo>
                        <a:cubicBezTo>
                          <a:pt x="200550" y="161479"/>
                          <a:pt x="201602" y="161617"/>
                          <a:pt x="203089" y="162372"/>
                        </a:cubicBezTo>
                        <a:cubicBezTo>
                          <a:pt x="205695" y="163724"/>
                          <a:pt x="208051" y="165670"/>
                          <a:pt x="210429" y="167319"/>
                        </a:cubicBezTo>
                        <a:cubicBezTo>
                          <a:pt x="215620" y="171029"/>
                          <a:pt x="219988" y="175816"/>
                          <a:pt x="225156" y="179526"/>
                        </a:cubicBezTo>
                        <a:cubicBezTo>
                          <a:pt x="236910" y="192557"/>
                          <a:pt x="245211" y="210031"/>
                          <a:pt x="246629" y="227207"/>
                        </a:cubicBezTo>
                        <a:cubicBezTo>
                          <a:pt x="248275" y="219260"/>
                          <a:pt x="246697" y="210786"/>
                          <a:pt x="244731" y="202840"/>
                        </a:cubicBezTo>
                        <a:cubicBezTo>
                          <a:pt x="242467" y="196999"/>
                          <a:pt x="239448" y="191412"/>
                          <a:pt x="236041" y="18651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63" name="Freeform: Shape 1721">
                    <a:extLst>
                      <a:ext uri="{FF2B5EF4-FFF2-40B4-BE49-F238E27FC236}">
                        <a16:creationId xmlns:a16="http://schemas.microsoft.com/office/drawing/2014/main" id="{F4250C5B-227D-EFEB-6F78-D424856FE012}"/>
                      </a:ext>
                    </a:extLst>
                  </p:cNvPr>
                  <p:cNvSpPr/>
                  <p:nvPr/>
                </p:nvSpPr>
                <p:spPr>
                  <a:xfrm>
                    <a:off x="1548777" y="3482264"/>
                    <a:ext cx="144867" cy="121767"/>
                  </a:xfrm>
                  <a:custGeom>
                    <a:avLst/>
                    <a:gdLst>
                      <a:gd name="connsiteX0" fmla="*/ 7272 w 144867"/>
                      <a:gd name="connsiteY0" fmla="*/ 107546 h 121767"/>
                      <a:gd name="connsiteX1" fmla="*/ 11983 w 144867"/>
                      <a:gd name="connsiteY1" fmla="*/ 108874 h 121767"/>
                      <a:gd name="connsiteX2" fmla="*/ 22182 w 144867"/>
                      <a:gd name="connsiteY2" fmla="*/ 109309 h 121767"/>
                      <a:gd name="connsiteX3" fmla="*/ 35971 w 144867"/>
                      <a:gd name="connsiteY3" fmla="*/ 107477 h 121767"/>
                      <a:gd name="connsiteX4" fmla="*/ 45118 w 144867"/>
                      <a:gd name="connsiteY4" fmla="*/ 108279 h 121767"/>
                      <a:gd name="connsiteX5" fmla="*/ 75235 w 144867"/>
                      <a:gd name="connsiteY5" fmla="*/ 107386 h 121767"/>
                      <a:gd name="connsiteX6" fmla="*/ 77499 w 144867"/>
                      <a:gd name="connsiteY6" fmla="*/ 111714 h 121767"/>
                      <a:gd name="connsiteX7" fmla="*/ 88430 w 144867"/>
                      <a:gd name="connsiteY7" fmla="*/ 119386 h 121767"/>
                      <a:gd name="connsiteX8" fmla="*/ 107113 w 144867"/>
                      <a:gd name="connsiteY8" fmla="*/ 121768 h 121767"/>
                      <a:gd name="connsiteX9" fmla="*/ 111800 w 144867"/>
                      <a:gd name="connsiteY9" fmla="*/ 117645 h 121767"/>
                      <a:gd name="connsiteX10" fmla="*/ 114819 w 144867"/>
                      <a:gd name="connsiteY10" fmla="*/ 115172 h 121767"/>
                      <a:gd name="connsiteX11" fmla="*/ 102539 w 144867"/>
                      <a:gd name="connsiteY11" fmla="*/ 115172 h 121767"/>
                      <a:gd name="connsiteX12" fmla="*/ 86554 w 144867"/>
                      <a:gd name="connsiteY12" fmla="*/ 107019 h 121767"/>
                      <a:gd name="connsiteX13" fmla="*/ 111686 w 144867"/>
                      <a:gd name="connsiteY13" fmla="*/ 59567 h 121767"/>
                      <a:gd name="connsiteX14" fmla="*/ 119461 w 144867"/>
                      <a:gd name="connsiteY14" fmla="*/ 53613 h 121767"/>
                      <a:gd name="connsiteX15" fmla="*/ 129317 w 144867"/>
                      <a:gd name="connsiteY15" fmla="*/ 37788 h 121767"/>
                      <a:gd name="connsiteX16" fmla="*/ 139287 w 144867"/>
                      <a:gd name="connsiteY16" fmla="*/ 33665 h 121767"/>
                      <a:gd name="connsiteX17" fmla="*/ 139905 w 144867"/>
                      <a:gd name="connsiteY17" fmla="*/ 33207 h 121767"/>
                      <a:gd name="connsiteX18" fmla="*/ 144867 w 144867"/>
                      <a:gd name="connsiteY18" fmla="*/ 25787 h 121767"/>
                      <a:gd name="connsiteX19" fmla="*/ 138807 w 144867"/>
                      <a:gd name="connsiteY19" fmla="*/ 30459 h 121767"/>
                      <a:gd name="connsiteX20" fmla="*/ 132747 w 144867"/>
                      <a:gd name="connsiteY20" fmla="*/ 33894 h 121767"/>
                      <a:gd name="connsiteX21" fmla="*/ 129980 w 144867"/>
                      <a:gd name="connsiteY21" fmla="*/ 34009 h 121767"/>
                      <a:gd name="connsiteX22" fmla="*/ 128974 w 144867"/>
                      <a:gd name="connsiteY22" fmla="*/ 25467 h 121767"/>
                      <a:gd name="connsiteX23" fmla="*/ 127876 w 144867"/>
                      <a:gd name="connsiteY23" fmla="*/ 19718 h 121767"/>
                      <a:gd name="connsiteX24" fmla="*/ 123166 w 144867"/>
                      <a:gd name="connsiteY24" fmla="*/ 38498 h 121767"/>
                      <a:gd name="connsiteX25" fmla="*/ 114865 w 144867"/>
                      <a:gd name="connsiteY25" fmla="*/ 51987 h 121767"/>
                      <a:gd name="connsiteX26" fmla="*/ 117380 w 144867"/>
                      <a:gd name="connsiteY26" fmla="*/ 0 h 121767"/>
                      <a:gd name="connsiteX27" fmla="*/ 113355 w 144867"/>
                      <a:gd name="connsiteY27" fmla="*/ 2886 h 121767"/>
                      <a:gd name="connsiteX28" fmla="*/ 112075 w 144867"/>
                      <a:gd name="connsiteY28" fmla="*/ 54781 h 121767"/>
                      <a:gd name="connsiteX29" fmla="*/ 106632 w 144867"/>
                      <a:gd name="connsiteY29" fmla="*/ 59452 h 121767"/>
                      <a:gd name="connsiteX30" fmla="*/ 100184 w 144867"/>
                      <a:gd name="connsiteY30" fmla="*/ 64422 h 121767"/>
                      <a:gd name="connsiteX31" fmla="*/ 89619 w 144867"/>
                      <a:gd name="connsiteY31" fmla="*/ 70903 h 121767"/>
                      <a:gd name="connsiteX32" fmla="*/ 81112 w 144867"/>
                      <a:gd name="connsiteY32" fmla="*/ 77774 h 121767"/>
                      <a:gd name="connsiteX33" fmla="*/ 79808 w 144867"/>
                      <a:gd name="connsiteY33" fmla="*/ 49948 h 121767"/>
                      <a:gd name="connsiteX34" fmla="*/ 72902 w 144867"/>
                      <a:gd name="connsiteY34" fmla="*/ 32498 h 121767"/>
                      <a:gd name="connsiteX35" fmla="*/ 73588 w 144867"/>
                      <a:gd name="connsiteY35" fmla="*/ 31742 h 121767"/>
                      <a:gd name="connsiteX36" fmla="*/ 74732 w 144867"/>
                      <a:gd name="connsiteY36" fmla="*/ 28604 h 121767"/>
                      <a:gd name="connsiteX37" fmla="*/ 74732 w 144867"/>
                      <a:gd name="connsiteY37" fmla="*/ 28375 h 121767"/>
                      <a:gd name="connsiteX38" fmla="*/ 72742 w 144867"/>
                      <a:gd name="connsiteY38" fmla="*/ 9779 h 121767"/>
                      <a:gd name="connsiteX39" fmla="*/ 71393 w 144867"/>
                      <a:gd name="connsiteY39" fmla="*/ 30184 h 121767"/>
                      <a:gd name="connsiteX40" fmla="*/ 52230 w 144867"/>
                      <a:gd name="connsiteY40" fmla="*/ 15413 h 121767"/>
                      <a:gd name="connsiteX41" fmla="*/ 47794 w 144867"/>
                      <a:gd name="connsiteY41" fmla="*/ 15504 h 121767"/>
                      <a:gd name="connsiteX42" fmla="*/ 49028 w 144867"/>
                      <a:gd name="connsiteY42" fmla="*/ 16581 h 121767"/>
                      <a:gd name="connsiteX43" fmla="*/ 76515 w 144867"/>
                      <a:gd name="connsiteY43" fmla="*/ 60277 h 121767"/>
                      <a:gd name="connsiteX44" fmla="*/ 56506 w 144867"/>
                      <a:gd name="connsiteY44" fmla="*/ 59796 h 121767"/>
                      <a:gd name="connsiteX45" fmla="*/ 50103 w 144867"/>
                      <a:gd name="connsiteY45" fmla="*/ 56636 h 121767"/>
                      <a:gd name="connsiteX46" fmla="*/ 39264 w 144867"/>
                      <a:gd name="connsiteY46" fmla="*/ 48208 h 121767"/>
                      <a:gd name="connsiteX47" fmla="*/ 39721 w 144867"/>
                      <a:gd name="connsiteY47" fmla="*/ 50979 h 121767"/>
                      <a:gd name="connsiteX48" fmla="*/ 51956 w 144867"/>
                      <a:gd name="connsiteY48" fmla="*/ 62247 h 121767"/>
                      <a:gd name="connsiteX49" fmla="*/ 76653 w 144867"/>
                      <a:gd name="connsiteY49" fmla="*/ 63850 h 121767"/>
                      <a:gd name="connsiteX50" fmla="*/ 75372 w 144867"/>
                      <a:gd name="connsiteY50" fmla="*/ 80476 h 121767"/>
                      <a:gd name="connsiteX51" fmla="*/ 73566 w 144867"/>
                      <a:gd name="connsiteY51" fmla="*/ 101019 h 121767"/>
                      <a:gd name="connsiteX52" fmla="*/ 53007 w 144867"/>
                      <a:gd name="connsiteY52" fmla="*/ 103927 h 121767"/>
                      <a:gd name="connsiteX53" fmla="*/ 36954 w 144867"/>
                      <a:gd name="connsiteY53" fmla="*/ 100378 h 121767"/>
                      <a:gd name="connsiteX54" fmla="*/ 22959 w 144867"/>
                      <a:gd name="connsiteY54" fmla="*/ 82217 h 121767"/>
                      <a:gd name="connsiteX55" fmla="*/ 28150 w 144867"/>
                      <a:gd name="connsiteY55" fmla="*/ 95431 h 121767"/>
                      <a:gd name="connsiteX56" fmla="*/ 35216 w 144867"/>
                      <a:gd name="connsiteY56" fmla="*/ 102805 h 121767"/>
                      <a:gd name="connsiteX57" fmla="*/ 34828 w 144867"/>
                      <a:gd name="connsiteY57" fmla="*/ 102805 h 121767"/>
                      <a:gd name="connsiteX58" fmla="*/ 0 w 144867"/>
                      <a:gd name="connsiteY58" fmla="*/ 98225 h 121767"/>
                      <a:gd name="connsiteX59" fmla="*/ 7203 w 144867"/>
                      <a:gd name="connsiteY59" fmla="*/ 107409 h 1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4867" h="121767">
                        <a:moveTo>
                          <a:pt x="7272" y="107546"/>
                        </a:moveTo>
                        <a:cubicBezTo>
                          <a:pt x="8781" y="108164"/>
                          <a:pt x="10359" y="108622"/>
                          <a:pt x="11983" y="108874"/>
                        </a:cubicBezTo>
                        <a:cubicBezTo>
                          <a:pt x="15573" y="109470"/>
                          <a:pt x="18889" y="109539"/>
                          <a:pt x="22182" y="109309"/>
                        </a:cubicBezTo>
                        <a:cubicBezTo>
                          <a:pt x="26481" y="109493"/>
                          <a:pt x="32083" y="109424"/>
                          <a:pt x="35971" y="107477"/>
                        </a:cubicBezTo>
                        <a:cubicBezTo>
                          <a:pt x="39012" y="107477"/>
                          <a:pt x="42077" y="107935"/>
                          <a:pt x="45118" y="108279"/>
                        </a:cubicBezTo>
                        <a:cubicBezTo>
                          <a:pt x="54517" y="111852"/>
                          <a:pt x="65630" y="111760"/>
                          <a:pt x="75235" y="107386"/>
                        </a:cubicBezTo>
                        <a:cubicBezTo>
                          <a:pt x="75852" y="108828"/>
                          <a:pt x="76561" y="110271"/>
                          <a:pt x="77499" y="111714"/>
                        </a:cubicBezTo>
                        <a:cubicBezTo>
                          <a:pt x="79671" y="115058"/>
                          <a:pt x="84130" y="118608"/>
                          <a:pt x="88430" y="119386"/>
                        </a:cubicBezTo>
                        <a:cubicBezTo>
                          <a:pt x="93735" y="121585"/>
                          <a:pt x="100184" y="121722"/>
                          <a:pt x="107113" y="121768"/>
                        </a:cubicBezTo>
                        <a:cubicBezTo>
                          <a:pt x="108645" y="120371"/>
                          <a:pt x="110177" y="118997"/>
                          <a:pt x="111800" y="117645"/>
                        </a:cubicBezTo>
                        <a:cubicBezTo>
                          <a:pt x="112807" y="116821"/>
                          <a:pt x="113813" y="115997"/>
                          <a:pt x="114819" y="115172"/>
                        </a:cubicBezTo>
                        <a:cubicBezTo>
                          <a:pt x="110703" y="115172"/>
                          <a:pt x="106564" y="115310"/>
                          <a:pt x="102539" y="115172"/>
                        </a:cubicBezTo>
                        <a:cubicBezTo>
                          <a:pt x="95976" y="113730"/>
                          <a:pt x="90511" y="111897"/>
                          <a:pt x="86554" y="107019"/>
                        </a:cubicBezTo>
                        <a:cubicBezTo>
                          <a:pt x="76630" y="84438"/>
                          <a:pt x="95747" y="72575"/>
                          <a:pt x="111686" y="59567"/>
                        </a:cubicBezTo>
                        <a:cubicBezTo>
                          <a:pt x="115391" y="56956"/>
                          <a:pt x="118295" y="54781"/>
                          <a:pt x="119461" y="53613"/>
                        </a:cubicBezTo>
                        <a:cubicBezTo>
                          <a:pt x="123989" y="49101"/>
                          <a:pt x="127762" y="43651"/>
                          <a:pt x="129317" y="37788"/>
                        </a:cubicBezTo>
                        <a:cubicBezTo>
                          <a:pt x="132519" y="37627"/>
                          <a:pt x="138419" y="34238"/>
                          <a:pt x="139287" y="33665"/>
                        </a:cubicBezTo>
                        <a:cubicBezTo>
                          <a:pt x="139470" y="33528"/>
                          <a:pt x="139676" y="33368"/>
                          <a:pt x="139905" y="33207"/>
                        </a:cubicBezTo>
                        <a:cubicBezTo>
                          <a:pt x="141940" y="30917"/>
                          <a:pt x="143678" y="28467"/>
                          <a:pt x="144867" y="25787"/>
                        </a:cubicBezTo>
                        <a:cubicBezTo>
                          <a:pt x="142832" y="27711"/>
                          <a:pt x="140339" y="29406"/>
                          <a:pt x="138807" y="30459"/>
                        </a:cubicBezTo>
                        <a:cubicBezTo>
                          <a:pt x="136886" y="31810"/>
                          <a:pt x="134965" y="33070"/>
                          <a:pt x="132747" y="33894"/>
                        </a:cubicBezTo>
                        <a:cubicBezTo>
                          <a:pt x="131764" y="34284"/>
                          <a:pt x="130895" y="34100"/>
                          <a:pt x="129980" y="34009"/>
                        </a:cubicBezTo>
                        <a:cubicBezTo>
                          <a:pt x="130255" y="31215"/>
                          <a:pt x="129980" y="28329"/>
                          <a:pt x="128974" y="25467"/>
                        </a:cubicBezTo>
                        <a:cubicBezTo>
                          <a:pt x="128768" y="23543"/>
                          <a:pt x="128380" y="21619"/>
                          <a:pt x="127876" y="19718"/>
                        </a:cubicBezTo>
                        <a:cubicBezTo>
                          <a:pt x="127876" y="26314"/>
                          <a:pt x="126367" y="32726"/>
                          <a:pt x="123166" y="38498"/>
                        </a:cubicBezTo>
                        <a:cubicBezTo>
                          <a:pt x="121428" y="43399"/>
                          <a:pt x="118661" y="47819"/>
                          <a:pt x="114865" y="51987"/>
                        </a:cubicBezTo>
                        <a:cubicBezTo>
                          <a:pt x="102470" y="37513"/>
                          <a:pt x="105855" y="13993"/>
                          <a:pt x="117380" y="0"/>
                        </a:cubicBezTo>
                        <a:cubicBezTo>
                          <a:pt x="115985" y="893"/>
                          <a:pt x="114636" y="1832"/>
                          <a:pt x="113355" y="2886"/>
                        </a:cubicBezTo>
                        <a:cubicBezTo>
                          <a:pt x="102242" y="17543"/>
                          <a:pt x="98286" y="41040"/>
                          <a:pt x="112075" y="54781"/>
                        </a:cubicBezTo>
                        <a:cubicBezTo>
                          <a:pt x="110383" y="56361"/>
                          <a:pt x="108599" y="57918"/>
                          <a:pt x="106632" y="59452"/>
                        </a:cubicBezTo>
                        <a:cubicBezTo>
                          <a:pt x="104460" y="61147"/>
                          <a:pt x="102310" y="62773"/>
                          <a:pt x="100184" y="64422"/>
                        </a:cubicBezTo>
                        <a:cubicBezTo>
                          <a:pt x="96479" y="66758"/>
                          <a:pt x="92843" y="68911"/>
                          <a:pt x="89619" y="70903"/>
                        </a:cubicBezTo>
                        <a:cubicBezTo>
                          <a:pt x="88338" y="71682"/>
                          <a:pt x="84428" y="74522"/>
                          <a:pt x="81112" y="77774"/>
                        </a:cubicBezTo>
                        <a:cubicBezTo>
                          <a:pt x="82530" y="68453"/>
                          <a:pt x="81821" y="59201"/>
                          <a:pt x="79808" y="49948"/>
                        </a:cubicBezTo>
                        <a:cubicBezTo>
                          <a:pt x="78436" y="43651"/>
                          <a:pt x="76104" y="37719"/>
                          <a:pt x="72902" y="32498"/>
                        </a:cubicBezTo>
                        <a:cubicBezTo>
                          <a:pt x="73223" y="32291"/>
                          <a:pt x="73497" y="32016"/>
                          <a:pt x="73588" y="31742"/>
                        </a:cubicBezTo>
                        <a:cubicBezTo>
                          <a:pt x="74023" y="30734"/>
                          <a:pt x="74412" y="29703"/>
                          <a:pt x="74732" y="28604"/>
                        </a:cubicBezTo>
                        <a:cubicBezTo>
                          <a:pt x="74732" y="28535"/>
                          <a:pt x="74732" y="28467"/>
                          <a:pt x="74732" y="28375"/>
                        </a:cubicBezTo>
                        <a:cubicBezTo>
                          <a:pt x="75578" y="22398"/>
                          <a:pt x="75578" y="15321"/>
                          <a:pt x="72742" y="9779"/>
                        </a:cubicBezTo>
                        <a:cubicBezTo>
                          <a:pt x="74297" y="16558"/>
                          <a:pt x="72674" y="23382"/>
                          <a:pt x="71393" y="30184"/>
                        </a:cubicBezTo>
                        <a:cubicBezTo>
                          <a:pt x="66659" y="23474"/>
                          <a:pt x="60257" y="18276"/>
                          <a:pt x="52230" y="15413"/>
                        </a:cubicBezTo>
                        <a:cubicBezTo>
                          <a:pt x="50698" y="15344"/>
                          <a:pt x="49143" y="15367"/>
                          <a:pt x="47794" y="15504"/>
                        </a:cubicBezTo>
                        <a:cubicBezTo>
                          <a:pt x="48205" y="15848"/>
                          <a:pt x="48617" y="16237"/>
                          <a:pt x="49028" y="16581"/>
                        </a:cubicBezTo>
                        <a:cubicBezTo>
                          <a:pt x="67048" y="22856"/>
                          <a:pt x="75212" y="41521"/>
                          <a:pt x="76515" y="60277"/>
                        </a:cubicBezTo>
                        <a:cubicBezTo>
                          <a:pt x="70113" y="59567"/>
                          <a:pt x="63115" y="61857"/>
                          <a:pt x="56506" y="59796"/>
                        </a:cubicBezTo>
                        <a:cubicBezTo>
                          <a:pt x="54242" y="59086"/>
                          <a:pt x="52116" y="57987"/>
                          <a:pt x="50103" y="56636"/>
                        </a:cubicBezTo>
                        <a:cubicBezTo>
                          <a:pt x="45484" y="54918"/>
                          <a:pt x="41345" y="52101"/>
                          <a:pt x="39264" y="48208"/>
                        </a:cubicBezTo>
                        <a:cubicBezTo>
                          <a:pt x="39424" y="49147"/>
                          <a:pt x="39493" y="50063"/>
                          <a:pt x="39721" y="50979"/>
                        </a:cubicBezTo>
                        <a:cubicBezTo>
                          <a:pt x="43106" y="55422"/>
                          <a:pt x="46879" y="59407"/>
                          <a:pt x="51956" y="62247"/>
                        </a:cubicBezTo>
                        <a:cubicBezTo>
                          <a:pt x="59891" y="66735"/>
                          <a:pt x="68283" y="64170"/>
                          <a:pt x="76653" y="63850"/>
                        </a:cubicBezTo>
                        <a:cubicBezTo>
                          <a:pt x="76813" y="69575"/>
                          <a:pt x="76378" y="75255"/>
                          <a:pt x="75372" y="80476"/>
                        </a:cubicBezTo>
                        <a:cubicBezTo>
                          <a:pt x="74000" y="87507"/>
                          <a:pt x="72628" y="94400"/>
                          <a:pt x="73566" y="101019"/>
                        </a:cubicBezTo>
                        <a:cubicBezTo>
                          <a:pt x="66957" y="103332"/>
                          <a:pt x="59845" y="104592"/>
                          <a:pt x="53007" y="103927"/>
                        </a:cubicBezTo>
                        <a:cubicBezTo>
                          <a:pt x="47291" y="104477"/>
                          <a:pt x="41551" y="104019"/>
                          <a:pt x="36954" y="100378"/>
                        </a:cubicBezTo>
                        <a:cubicBezTo>
                          <a:pt x="30826" y="95500"/>
                          <a:pt x="26664" y="88996"/>
                          <a:pt x="22959" y="82217"/>
                        </a:cubicBezTo>
                        <a:cubicBezTo>
                          <a:pt x="24354" y="86728"/>
                          <a:pt x="25269" y="91446"/>
                          <a:pt x="28150" y="95431"/>
                        </a:cubicBezTo>
                        <a:cubicBezTo>
                          <a:pt x="30368" y="98569"/>
                          <a:pt x="32632" y="100905"/>
                          <a:pt x="35216" y="102805"/>
                        </a:cubicBezTo>
                        <a:lnTo>
                          <a:pt x="34828" y="102805"/>
                        </a:lnTo>
                        <a:cubicBezTo>
                          <a:pt x="23714" y="103790"/>
                          <a:pt x="8758" y="107661"/>
                          <a:pt x="0" y="98225"/>
                        </a:cubicBezTo>
                        <a:cubicBezTo>
                          <a:pt x="1578" y="101683"/>
                          <a:pt x="4139" y="104844"/>
                          <a:pt x="7203" y="10740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64" name="Freeform: Shape 1722">
                    <a:extLst>
                      <a:ext uri="{FF2B5EF4-FFF2-40B4-BE49-F238E27FC236}">
                        <a16:creationId xmlns:a16="http://schemas.microsoft.com/office/drawing/2014/main" id="{9AE22AAA-5509-32A2-D43C-AF11F1581A10}"/>
                      </a:ext>
                    </a:extLst>
                  </p:cNvPr>
                  <p:cNvSpPr/>
                  <p:nvPr/>
                </p:nvSpPr>
                <p:spPr>
                  <a:xfrm>
                    <a:off x="1475348" y="3605841"/>
                    <a:ext cx="281936" cy="338233"/>
                  </a:xfrm>
                  <a:custGeom>
                    <a:avLst/>
                    <a:gdLst>
                      <a:gd name="connsiteX0" fmla="*/ 236110 w 281936"/>
                      <a:gd name="connsiteY0" fmla="*/ 186671 h 338233"/>
                      <a:gd name="connsiteX1" fmla="*/ 228792 w 281936"/>
                      <a:gd name="connsiteY1" fmla="*/ 177854 h 338233"/>
                      <a:gd name="connsiteX2" fmla="*/ 244342 w 281936"/>
                      <a:gd name="connsiteY2" fmla="*/ 185091 h 338233"/>
                      <a:gd name="connsiteX3" fmla="*/ 281937 w 281936"/>
                      <a:gd name="connsiteY3" fmla="*/ 209550 h 338233"/>
                      <a:gd name="connsiteX4" fmla="*/ 280450 w 281936"/>
                      <a:gd name="connsiteY4" fmla="*/ 205840 h 338233"/>
                      <a:gd name="connsiteX5" fmla="*/ 274756 w 281936"/>
                      <a:gd name="connsiteY5" fmla="*/ 197183 h 338233"/>
                      <a:gd name="connsiteX6" fmla="*/ 255547 w 281936"/>
                      <a:gd name="connsiteY6" fmla="*/ 184289 h 338233"/>
                      <a:gd name="connsiteX7" fmla="*/ 234783 w 281936"/>
                      <a:gd name="connsiteY7" fmla="*/ 176755 h 338233"/>
                      <a:gd name="connsiteX8" fmla="*/ 185435 w 281936"/>
                      <a:gd name="connsiteY8" fmla="*/ 118218 h 338233"/>
                      <a:gd name="connsiteX9" fmla="*/ 183148 w 281936"/>
                      <a:gd name="connsiteY9" fmla="*/ 93095 h 338233"/>
                      <a:gd name="connsiteX10" fmla="*/ 180221 w 281936"/>
                      <a:gd name="connsiteY10" fmla="*/ 80225 h 338233"/>
                      <a:gd name="connsiteX11" fmla="*/ 205558 w 281936"/>
                      <a:gd name="connsiteY11" fmla="*/ 49880 h 338233"/>
                      <a:gd name="connsiteX12" fmla="*/ 222366 w 281936"/>
                      <a:gd name="connsiteY12" fmla="*/ 18688 h 338233"/>
                      <a:gd name="connsiteX13" fmla="*/ 206267 w 281936"/>
                      <a:gd name="connsiteY13" fmla="*/ 1626 h 338233"/>
                      <a:gd name="connsiteX14" fmla="*/ 195359 w 281936"/>
                      <a:gd name="connsiteY14" fmla="*/ 0 h 338233"/>
                      <a:gd name="connsiteX15" fmla="*/ 187493 w 281936"/>
                      <a:gd name="connsiteY15" fmla="*/ 6550 h 338233"/>
                      <a:gd name="connsiteX16" fmla="*/ 199224 w 281936"/>
                      <a:gd name="connsiteY16" fmla="*/ 7329 h 338233"/>
                      <a:gd name="connsiteX17" fmla="*/ 194376 w 281936"/>
                      <a:gd name="connsiteY17" fmla="*/ 55216 h 338233"/>
                      <a:gd name="connsiteX18" fmla="*/ 172286 w 281936"/>
                      <a:gd name="connsiteY18" fmla="*/ 80660 h 338233"/>
                      <a:gd name="connsiteX19" fmla="*/ 166180 w 281936"/>
                      <a:gd name="connsiteY19" fmla="*/ 87461 h 338233"/>
                      <a:gd name="connsiteX20" fmla="*/ 165402 w 281936"/>
                      <a:gd name="connsiteY20" fmla="*/ 88332 h 338233"/>
                      <a:gd name="connsiteX21" fmla="*/ 137092 w 281936"/>
                      <a:gd name="connsiteY21" fmla="*/ 78919 h 338233"/>
                      <a:gd name="connsiteX22" fmla="*/ 118569 w 281936"/>
                      <a:gd name="connsiteY22" fmla="*/ 51437 h 338233"/>
                      <a:gd name="connsiteX23" fmla="*/ 114064 w 281936"/>
                      <a:gd name="connsiteY23" fmla="*/ 43651 h 338233"/>
                      <a:gd name="connsiteX24" fmla="*/ 97074 w 281936"/>
                      <a:gd name="connsiteY24" fmla="*/ 28444 h 338233"/>
                      <a:gd name="connsiteX25" fmla="*/ 95519 w 281936"/>
                      <a:gd name="connsiteY25" fmla="*/ 19283 h 338233"/>
                      <a:gd name="connsiteX26" fmla="*/ 88567 w 281936"/>
                      <a:gd name="connsiteY26" fmla="*/ 13146 h 338233"/>
                      <a:gd name="connsiteX27" fmla="*/ 91540 w 281936"/>
                      <a:gd name="connsiteY27" fmla="*/ 18756 h 338233"/>
                      <a:gd name="connsiteX28" fmla="*/ 93621 w 281936"/>
                      <a:gd name="connsiteY28" fmla="*/ 26818 h 338233"/>
                      <a:gd name="connsiteX29" fmla="*/ 70273 w 281936"/>
                      <a:gd name="connsiteY29" fmla="*/ 21871 h 338233"/>
                      <a:gd name="connsiteX30" fmla="*/ 67506 w 281936"/>
                      <a:gd name="connsiteY30" fmla="*/ 22627 h 338233"/>
                      <a:gd name="connsiteX31" fmla="*/ 64121 w 281936"/>
                      <a:gd name="connsiteY31" fmla="*/ 24321 h 338233"/>
                      <a:gd name="connsiteX32" fmla="*/ 115322 w 281936"/>
                      <a:gd name="connsiteY32" fmla="*/ 55582 h 338233"/>
                      <a:gd name="connsiteX33" fmla="*/ 90854 w 281936"/>
                      <a:gd name="connsiteY33" fmla="*/ 53636 h 338233"/>
                      <a:gd name="connsiteX34" fmla="*/ 96365 w 281936"/>
                      <a:gd name="connsiteY34" fmla="*/ 58903 h 338233"/>
                      <a:gd name="connsiteX35" fmla="*/ 117014 w 281936"/>
                      <a:gd name="connsiteY35" fmla="*/ 58857 h 338233"/>
                      <a:gd name="connsiteX36" fmla="*/ 117357 w 281936"/>
                      <a:gd name="connsiteY36" fmla="*/ 59567 h 338233"/>
                      <a:gd name="connsiteX37" fmla="*/ 138144 w 281936"/>
                      <a:gd name="connsiteY37" fmla="*/ 90232 h 338233"/>
                      <a:gd name="connsiteX38" fmla="*/ 115962 w 281936"/>
                      <a:gd name="connsiteY38" fmla="*/ 96622 h 338233"/>
                      <a:gd name="connsiteX39" fmla="*/ 87538 w 281936"/>
                      <a:gd name="connsiteY39" fmla="*/ 101454 h 338233"/>
                      <a:gd name="connsiteX40" fmla="*/ 86646 w 281936"/>
                      <a:gd name="connsiteY40" fmla="*/ 101386 h 338233"/>
                      <a:gd name="connsiteX41" fmla="*/ 84291 w 281936"/>
                      <a:gd name="connsiteY41" fmla="*/ 101157 h 338233"/>
                      <a:gd name="connsiteX42" fmla="*/ 72331 w 281936"/>
                      <a:gd name="connsiteY42" fmla="*/ 94698 h 338233"/>
                      <a:gd name="connsiteX43" fmla="*/ 68809 w 281936"/>
                      <a:gd name="connsiteY43" fmla="*/ 90897 h 338233"/>
                      <a:gd name="connsiteX44" fmla="*/ 50401 w 281936"/>
                      <a:gd name="connsiteY44" fmla="*/ 67720 h 338233"/>
                      <a:gd name="connsiteX45" fmla="*/ 48457 w 281936"/>
                      <a:gd name="connsiteY45" fmla="*/ 67262 h 338233"/>
                      <a:gd name="connsiteX46" fmla="*/ 65127 w 281936"/>
                      <a:gd name="connsiteY46" fmla="*/ 97401 h 338233"/>
                      <a:gd name="connsiteX47" fmla="*/ 69312 w 281936"/>
                      <a:gd name="connsiteY47" fmla="*/ 101935 h 338233"/>
                      <a:gd name="connsiteX48" fmla="*/ 67094 w 281936"/>
                      <a:gd name="connsiteY48" fmla="*/ 102897 h 338233"/>
                      <a:gd name="connsiteX49" fmla="*/ 61606 w 281936"/>
                      <a:gd name="connsiteY49" fmla="*/ 104706 h 338233"/>
                      <a:gd name="connsiteX50" fmla="*/ 50515 w 281936"/>
                      <a:gd name="connsiteY50" fmla="*/ 109905 h 338233"/>
                      <a:gd name="connsiteX51" fmla="*/ 24125 w 281936"/>
                      <a:gd name="connsiteY51" fmla="*/ 102462 h 338233"/>
                      <a:gd name="connsiteX52" fmla="*/ 24743 w 281936"/>
                      <a:gd name="connsiteY52" fmla="*/ 107706 h 338233"/>
                      <a:gd name="connsiteX53" fmla="*/ 39836 w 281936"/>
                      <a:gd name="connsiteY53" fmla="*/ 115287 h 338233"/>
                      <a:gd name="connsiteX54" fmla="*/ 62932 w 281936"/>
                      <a:gd name="connsiteY54" fmla="*/ 107821 h 338233"/>
                      <a:gd name="connsiteX55" fmla="*/ 74435 w 281936"/>
                      <a:gd name="connsiteY55" fmla="*/ 105141 h 338233"/>
                      <a:gd name="connsiteX56" fmla="*/ 74960 w 281936"/>
                      <a:gd name="connsiteY56" fmla="*/ 105096 h 338233"/>
                      <a:gd name="connsiteX57" fmla="*/ 85320 w 281936"/>
                      <a:gd name="connsiteY57" fmla="*/ 107500 h 338233"/>
                      <a:gd name="connsiteX58" fmla="*/ 164625 w 281936"/>
                      <a:gd name="connsiteY58" fmla="*/ 96805 h 338233"/>
                      <a:gd name="connsiteX59" fmla="*/ 127213 w 281936"/>
                      <a:gd name="connsiteY59" fmla="*/ 134982 h 338233"/>
                      <a:gd name="connsiteX60" fmla="*/ 68512 w 281936"/>
                      <a:gd name="connsiteY60" fmla="*/ 143983 h 338233"/>
                      <a:gd name="connsiteX61" fmla="*/ 36771 w 281936"/>
                      <a:gd name="connsiteY61" fmla="*/ 147395 h 338233"/>
                      <a:gd name="connsiteX62" fmla="*/ 6998 w 281936"/>
                      <a:gd name="connsiteY62" fmla="*/ 169816 h 338233"/>
                      <a:gd name="connsiteX63" fmla="*/ 21884 w 281936"/>
                      <a:gd name="connsiteY63" fmla="*/ 158411 h 338233"/>
                      <a:gd name="connsiteX64" fmla="*/ 14818 w 281936"/>
                      <a:gd name="connsiteY64" fmla="*/ 187381 h 338233"/>
                      <a:gd name="connsiteX65" fmla="*/ 25658 w 281936"/>
                      <a:gd name="connsiteY65" fmla="*/ 167021 h 338233"/>
                      <a:gd name="connsiteX66" fmla="*/ 39721 w 281936"/>
                      <a:gd name="connsiteY66" fmla="*/ 152021 h 338233"/>
                      <a:gd name="connsiteX67" fmla="*/ 96639 w 281936"/>
                      <a:gd name="connsiteY67" fmla="*/ 147532 h 338233"/>
                      <a:gd name="connsiteX68" fmla="*/ 57398 w 281936"/>
                      <a:gd name="connsiteY68" fmla="*/ 178724 h 338233"/>
                      <a:gd name="connsiteX69" fmla="*/ 45141 w 281936"/>
                      <a:gd name="connsiteY69" fmla="*/ 201603 h 338233"/>
                      <a:gd name="connsiteX70" fmla="*/ 21702 w 281936"/>
                      <a:gd name="connsiteY70" fmla="*/ 212870 h 338233"/>
                      <a:gd name="connsiteX71" fmla="*/ 0 w 281936"/>
                      <a:gd name="connsiteY71" fmla="*/ 230207 h 338233"/>
                      <a:gd name="connsiteX72" fmla="*/ 36794 w 281936"/>
                      <a:gd name="connsiteY72" fmla="*/ 211909 h 338233"/>
                      <a:gd name="connsiteX73" fmla="*/ 23074 w 281936"/>
                      <a:gd name="connsiteY73" fmla="*/ 266735 h 338233"/>
                      <a:gd name="connsiteX74" fmla="*/ 27739 w 281936"/>
                      <a:gd name="connsiteY74" fmla="*/ 230344 h 338233"/>
                      <a:gd name="connsiteX75" fmla="*/ 52299 w 281936"/>
                      <a:gd name="connsiteY75" fmla="*/ 200710 h 338233"/>
                      <a:gd name="connsiteX76" fmla="*/ 68489 w 281936"/>
                      <a:gd name="connsiteY76" fmla="*/ 233047 h 338233"/>
                      <a:gd name="connsiteX77" fmla="*/ 58564 w 281936"/>
                      <a:gd name="connsiteY77" fmla="*/ 191320 h 338233"/>
                      <a:gd name="connsiteX78" fmla="*/ 85846 w 281936"/>
                      <a:gd name="connsiteY78" fmla="*/ 158868 h 338233"/>
                      <a:gd name="connsiteX79" fmla="*/ 108233 w 281936"/>
                      <a:gd name="connsiteY79" fmla="*/ 149341 h 338233"/>
                      <a:gd name="connsiteX80" fmla="*/ 111549 w 281936"/>
                      <a:gd name="connsiteY80" fmla="*/ 184083 h 338233"/>
                      <a:gd name="connsiteX81" fmla="*/ 103637 w 281936"/>
                      <a:gd name="connsiteY81" fmla="*/ 206802 h 338233"/>
                      <a:gd name="connsiteX82" fmla="*/ 116237 w 281936"/>
                      <a:gd name="connsiteY82" fmla="*/ 173915 h 338233"/>
                      <a:gd name="connsiteX83" fmla="*/ 131810 w 281936"/>
                      <a:gd name="connsiteY83" fmla="*/ 189603 h 338233"/>
                      <a:gd name="connsiteX84" fmla="*/ 137870 w 281936"/>
                      <a:gd name="connsiteY84" fmla="*/ 209848 h 338233"/>
                      <a:gd name="connsiteX85" fmla="*/ 115825 w 281936"/>
                      <a:gd name="connsiteY85" fmla="*/ 163449 h 338233"/>
                      <a:gd name="connsiteX86" fmla="*/ 132016 w 281936"/>
                      <a:gd name="connsiteY86" fmla="*/ 139379 h 338233"/>
                      <a:gd name="connsiteX87" fmla="*/ 163802 w 281936"/>
                      <a:gd name="connsiteY87" fmla="*/ 113432 h 338233"/>
                      <a:gd name="connsiteX88" fmla="*/ 177408 w 281936"/>
                      <a:gd name="connsiteY88" fmla="*/ 104889 h 338233"/>
                      <a:gd name="connsiteX89" fmla="*/ 183377 w 281936"/>
                      <a:gd name="connsiteY89" fmla="*/ 120371 h 338233"/>
                      <a:gd name="connsiteX90" fmla="*/ 193781 w 281936"/>
                      <a:gd name="connsiteY90" fmla="*/ 155159 h 338233"/>
                      <a:gd name="connsiteX91" fmla="*/ 171394 w 281936"/>
                      <a:gd name="connsiteY91" fmla="*/ 232039 h 338233"/>
                      <a:gd name="connsiteX92" fmla="*/ 157467 w 281936"/>
                      <a:gd name="connsiteY92" fmla="*/ 236368 h 338233"/>
                      <a:gd name="connsiteX93" fmla="*/ 155043 w 281936"/>
                      <a:gd name="connsiteY93" fmla="*/ 236528 h 338233"/>
                      <a:gd name="connsiteX94" fmla="*/ 71622 w 281936"/>
                      <a:gd name="connsiteY94" fmla="*/ 284827 h 338233"/>
                      <a:gd name="connsiteX95" fmla="*/ 70501 w 281936"/>
                      <a:gd name="connsiteY95" fmla="*/ 288080 h 338233"/>
                      <a:gd name="connsiteX96" fmla="*/ 93689 w 281936"/>
                      <a:gd name="connsiteY96" fmla="*/ 268132 h 338233"/>
                      <a:gd name="connsiteX97" fmla="*/ 91723 w 281936"/>
                      <a:gd name="connsiteY97" fmla="*/ 285583 h 338233"/>
                      <a:gd name="connsiteX98" fmla="*/ 95496 w 281936"/>
                      <a:gd name="connsiteY98" fmla="*/ 279606 h 338233"/>
                      <a:gd name="connsiteX99" fmla="*/ 95907 w 281936"/>
                      <a:gd name="connsiteY99" fmla="*/ 277247 h 338233"/>
                      <a:gd name="connsiteX100" fmla="*/ 97279 w 281936"/>
                      <a:gd name="connsiteY100" fmla="*/ 269804 h 338233"/>
                      <a:gd name="connsiteX101" fmla="*/ 99429 w 281936"/>
                      <a:gd name="connsiteY101" fmla="*/ 263758 h 338233"/>
                      <a:gd name="connsiteX102" fmla="*/ 164785 w 281936"/>
                      <a:gd name="connsiteY102" fmla="*/ 242116 h 338233"/>
                      <a:gd name="connsiteX103" fmla="*/ 150630 w 281936"/>
                      <a:gd name="connsiteY103" fmla="*/ 280431 h 338233"/>
                      <a:gd name="connsiteX104" fmla="*/ 150561 w 281936"/>
                      <a:gd name="connsiteY104" fmla="*/ 280499 h 338233"/>
                      <a:gd name="connsiteX105" fmla="*/ 112006 w 281936"/>
                      <a:gd name="connsiteY105" fmla="*/ 313203 h 338233"/>
                      <a:gd name="connsiteX106" fmla="*/ 101716 w 281936"/>
                      <a:gd name="connsiteY106" fmla="*/ 330379 h 338233"/>
                      <a:gd name="connsiteX107" fmla="*/ 101441 w 281936"/>
                      <a:gd name="connsiteY107" fmla="*/ 334386 h 338233"/>
                      <a:gd name="connsiteX108" fmla="*/ 101830 w 281936"/>
                      <a:gd name="connsiteY108" fmla="*/ 338234 h 338233"/>
                      <a:gd name="connsiteX109" fmla="*/ 129546 w 281936"/>
                      <a:gd name="connsiteY109" fmla="*/ 303698 h 338233"/>
                      <a:gd name="connsiteX110" fmla="*/ 150218 w 281936"/>
                      <a:gd name="connsiteY110" fmla="*/ 285721 h 338233"/>
                      <a:gd name="connsiteX111" fmla="*/ 166957 w 281936"/>
                      <a:gd name="connsiteY111" fmla="*/ 329440 h 338233"/>
                      <a:gd name="connsiteX112" fmla="*/ 162064 w 281936"/>
                      <a:gd name="connsiteY112" fmla="*/ 319386 h 338233"/>
                      <a:gd name="connsiteX113" fmla="*/ 155867 w 281936"/>
                      <a:gd name="connsiteY113" fmla="*/ 270010 h 338233"/>
                      <a:gd name="connsiteX114" fmla="*/ 186875 w 281936"/>
                      <a:gd name="connsiteY114" fmla="*/ 215000 h 338233"/>
                      <a:gd name="connsiteX115" fmla="*/ 205787 w 281936"/>
                      <a:gd name="connsiteY115" fmla="*/ 240994 h 338233"/>
                      <a:gd name="connsiteX116" fmla="*/ 217587 w 281936"/>
                      <a:gd name="connsiteY116" fmla="*/ 283591 h 338233"/>
                      <a:gd name="connsiteX117" fmla="*/ 220445 w 281936"/>
                      <a:gd name="connsiteY117" fmla="*/ 271819 h 338233"/>
                      <a:gd name="connsiteX118" fmla="*/ 215048 w 281936"/>
                      <a:gd name="connsiteY118" fmla="*/ 246673 h 338233"/>
                      <a:gd name="connsiteX119" fmla="*/ 199613 w 281936"/>
                      <a:gd name="connsiteY119" fmla="*/ 224299 h 338233"/>
                      <a:gd name="connsiteX120" fmla="*/ 194536 w 281936"/>
                      <a:gd name="connsiteY120" fmla="*/ 214657 h 338233"/>
                      <a:gd name="connsiteX121" fmla="*/ 192386 w 281936"/>
                      <a:gd name="connsiteY121" fmla="*/ 202954 h 338233"/>
                      <a:gd name="connsiteX122" fmla="*/ 199818 w 281936"/>
                      <a:gd name="connsiteY122" fmla="*/ 161892 h 338233"/>
                      <a:gd name="connsiteX123" fmla="*/ 203180 w 281936"/>
                      <a:gd name="connsiteY123" fmla="*/ 162419 h 338233"/>
                      <a:gd name="connsiteX124" fmla="*/ 210498 w 281936"/>
                      <a:gd name="connsiteY124" fmla="*/ 167388 h 338233"/>
                      <a:gd name="connsiteX125" fmla="*/ 225270 w 281936"/>
                      <a:gd name="connsiteY125" fmla="*/ 179595 h 338233"/>
                      <a:gd name="connsiteX126" fmla="*/ 246743 w 281936"/>
                      <a:gd name="connsiteY126" fmla="*/ 227276 h 338233"/>
                      <a:gd name="connsiteX127" fmla="*/ 244845 w 281936"/>
                      <a:gd name="connsiteY127" fmla="*/ 202886 h 338233"/>
                      <a:gd name="connsiteX128" fmla="*/ 236132 w 281936"/>
                      <a:gd name="connsiteY128" fmla="*/ 186580 h 33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1936" h="338233">
                        <a:moveTo>
                          <a:pt x="236110" y="186671"/>
                        </a:moveTo>
                        <a:cubicBezTo>
                          <a:pt x="233891" y="183511"/>
                          <a:pt x="231422" y="180625"/>
                          <a:pt x="228792" y="177854"/>
                        </a:cubicBezTo>
                        <a:cubicBezTo>
                          <a:pt x="233434" y="180556"/>
                          <a:pt x="238419" y="182847"/>
                          <a:pt x="244342" y="185091"/>
                        </a:cubicBezTo>
                        <a:cubicBezTo>
                          <a:pt x="258451" y="190427"/>
                          <a:pt x="271234" y="198946"/>
                          <a:pt x="281937" y="209550"/>
                        </a:cubicBezTo>
                        <a:cubicBezTo>
                          <a:pt x="281319" y="207901"/>
                          <a:pt x="280770" y="206412"/>
                          <a:pt x="280450" y="205840"/>
                        </a:cubicBezTo>
                        <a:cubicBezTo>
                          <a:pt x="278758" y="202748"/>
                          <a:pt x="276883" y="199863"/>
                          <a:pt x="274756" y="197183"/>
                        </a:cubicBezTo>
                        <a:cubicBezTo>
                          <a:pt x="269153" y="192007"/>
                          <a:pt x="262773" y="187816"/>
                          <a:pt x="255547" y="184289"/>
                        </a:cubicBezTo>
                        <a:cubicBezTo>
                          <a:pt x="248938" y="181106"/>
                          <a:pt x="241712" y="179091"/>
                          <a:pt x="234783" y="176755"/>
                        </a:cubicBezTo>
                        <a:cubicBezTo>
                          <a:pt x="209423" y="168167"/>
                          <a:pt x="193576" y="142425"/>
                          <a:pt x="185435" y="118218"/>
                        </a:cubicBezTo>
                        <a:cubicBezTo>
                          <a:pt x="183034" y="111050"/>
                          <a:pt x="181227" y="100538"/>
                          <a:pt x="183148" y="93095"/>
                        </a:cubicBezTo>
                        <a:cubicBezTo>
                          <a:pt x="184428" y="88103"/>
                          <a:pt x="184909" y="83476"/>
                          <a:pt x="180221" y="80225"/>
                        </a:cubicBezTo>
                        <a:cubicBezTo>
                          <a:pt x="186875" y="68796"/>
                          <a:pt x="197097" y="59888"/>
                          <a:pt x="205558" y="49880"/>
                        </a:cubicBezTo>
                        <a:cubicBezTo>
                          <a:pt x="212624" y="41475"/>
                          <a:pt x="222915" y="30482"/>
                          <a:pt x="222366" y="18688"/>
                        </a:cubicBezTo>
                        <a:cubicBezTo>
                          <a:pt x="221909" y="8703"/>
                          <a:pt x="215323" y="4374"/>
                          <a:pt x="206267" y="1626"/>
                        </a:cubicBezTo>
                        <a:cubicBezTo>
                          <a:pt x="202814" y="595"/>
                          <a:pt x="199132" y="160"/>
                          <a:pt x="195359" y="0"/>
                        </a:cubicBezTo>
                        <a:cubicBezTo>
                          <a:pt x="192707" y="2153"/>
                          <a:pt x="190077" y="4329"/>
                          <a:pt x="187493" y="6550"/>
                        </a:cubicBezTo>
                        <a:cubicBezTo>
                          <a:pt x="191334" y="6619"/>
                          <a:pt x="195245" y="6756"/>
                          <a:pt x="199224" y="7329"/>
                        </a:cubicBezTo>
                        <a:cubicBezTo>
                          <a:pt x="228815" y="11634"/>
                          <a:pt x="204964" y="42597"/>
                          <a:pt x="194376" y="55216"/>
                        </a:cubicBezTo>
                        <a:cubicBezTo>
                          <a:pt x="187150" y="63827"/>
                          <a:pt x="179786" y="72300"/>
                          <a:pt x="172286" y="80660"/>
                        </a:cubicBezTo>
                        <a:cubicBezTo>
                          <a:pt x="169359" y="82011"/>
                          <a:pt x="167278" y="84507"/>
                          <a:pt x="166180" y="87461"/>
                        </a:cubicBezTo>
                        <a:cubicBezTo>
                          <a:pt x="165906" y="87759"/>
                          <a:pt x="165654" y="88057"/>
                          <a:pt x="165402" y="88332"/>
                        </a:cubicBezTo>
                        <a:cubicBezTo>
                          <a:pt x="155158" y="88080"/>
                          <a:pt x="145645" y="86935"/>
                          <a:pt x="137092" y="78919"/>
                        </a:cubicBezTo>
                        <a:cubicBezTo>
                          <a:pt x="128928" y="71201"/>
                          <a:pt x="124355" y="60827"/>
                          <a:pt x="118569" y="51437"/>
                        </a:cubicBezTo>
                        <a:cubicBezTo>
                          <a:pt x="117243" y="48803"/>
                          <a:pt x="115802" y="46170"/>
                          <a:pt x="114064" y="43651"/>
                        </a:cubicBezTo>
                        <a:cubicBezTo>
                          <a:pt x="109605" y="37124"/>
                          <a:pt x="103705" y="32108"/>
                          <a:pt x="97074" y="28444"/>
                        </a:cubicBezTo>
                        <a:cubicBezTo>
                          <a:pt x="97074" y="25260"/>
                          <a:pt x="96525" y="22169"/>
                          <a:pt x="95519" y="19283"/>
                        </a:cubicBezTo>
                        <a:cubicBezTo>
                          <a:pt x="93163" y="17291"/>
                          <a:pt x="90808" y="15252"/>
                          <a:pt x="88567" y="13146"/>
                        </a:cubicBezTo>
                        <a:cubicBezTo>
                          <a:pt x="89710" y="14932"/>
                          <a:pt x="90693" y="16833"/>
                          <a:pt x="91540" y="18756"/>
                        </a:cubicBezTo>
                        <a:cubicBezTo>
                          <a:pt x="92614" y="21161"/>
                          <a:pt x="92797" y="24207"/>
                          <a:pt x="93621" y="26818"/>
                        </a:cubicBezTo>
                        <a:cubicBezTo>
                          <a:pt x="86326" y="23543"/>
                          <a:pt x="78299" y="21894"/>
                          <a:pt x="70273" y="21871"/>
                        </a:cubicBezTo>
                        <a:cubicBezTo>
                          <a:pt x="69312" y="22031"/>
                          <a:pt x="68375" y="22238"/>
                          <a:pt x="67506" y="22627"/>
                        </a:cubicBezTo>
                        <a:cubicBezTo>
                          <a:pt x="66339" y="23154"/>
                          <a:pt x="65242" y="23749"/>
                          <a:pt x="64121" y="24321"/>
                        </a:cubicBezTo>
                        <a:cubicBezTo>
                          <a:pt x="87263" y="24253"/>
                          <a:pt x="104483" y="35429"/>
                          <a:pt x="115322" y="55582"/>
                        </a:cubicBezTo>
                        <a:cubicBezTo>
                          <a:pt x="106724" y="56407"/>
                          <a:pt x="98446" y="56750"/>
                          <a:pt x="90854" y="53636"/>
                        </a:cubicBezTo>
                        <a:cubicBezTo>
                          <a:pt x="92454" y="55674"/>
                          <a:pt x="94284" y="57529"/>
                          <a:pt x="96365" y="58903"/>
                        </a:cubicBezTo>
                        <a:cubicBezTo>
                          <a:pt x="103294" y="61239"/>
                          <a:pt x="110817" y="61674"/>
                          <a:pt x="117014" y="58857"/>
                        </a:cubicBezTo>
                        <a:cubicBezTo>
                          <a:pt x="117106" y="59109"/>
                          <a:pt x="117220" y="59315"/>
                          <a:pt x="117357" y="59567"/>
                        </a:cubicBezTo>
                        <a:cubicBezTo>
                          <a:pt x="123852" y="73377"/>
                          <a:pt x="126710" y="81713"/>
                          <a:pt x="138144" y="90232"/>
                        </a:cubicBezTo>
                        <a:cubicBezTo>
                          <a:pt x="128860" y="92202"/>
                          <a:pt x="120101" y="95225"/>
                          <a:pt x="115962" y="96622"/>
                        </a:cubicBezTo>
                        <a:cubicBezTo>
                          <a:pt x="106358" y="99851"/>
                          <a:pt x="97668" y="101569"/>
                          <a:pt x="87538" y="101454"/>
                        </a:cubicBezTo>
                        <a:cubicBezTo>
                          <a:pt x="87218" y="101454"/>
                          <a:pt x="86943" y="101386"/>
                          <a:pt x="86646" y="101386"/>
                        </a:cubicBezTo>
                        <a:cubicBezTo>
                          <a:pt x="85891" y="101294"/>
                          <a:pt x="85068" y="101202"/>
                          <a:pt x="84291" y="101157"/>
                        </a:cubicBezTo>
                        <a:cubicBezTo>
                          <a:pt x="79351" y="100378"/>
                          <a:pt x="75464" y="97973"/>
                          <a:pt x="72331" y="94698"/>
                        </a:cubicBezTo>
                        <a:cubicBezTo>
                          <a:pt x="71119" y="93576"/>
                          <a:pt x="69930" y="92339"/>
                          <a:pt x="68809" y="90897"/>
                        </a:cubicBezTo>
                        <a:cubicBezTo>
                          <a:pt x="63618" y="84187"/>
                          <a:pt x="58953" y="70171"/>
                          <a:pt x="50401" y="67720"/>
                        </a:cubicBezTo>
                        <a:cubicBezTo>
                          <a:pt x="49806" y="67560"/>
                          <a:pt x="49143" y="67400"/>
                          <a:pt x="48457" y="67262"/>
                        </a:cubicBezTo>
                        <a:cubicBezTo>
                          <a:pt x="57032" y="73766"/>
                          <a:pt x="60394" y="90072"/>
                          <a:pt x="65127" y="97401"/>
                        </a:cubicBezTo>
                        <a:cubicBezTo>
                          <a:pt x="66294" y="99210"/>
                          <a:pt x="67734" y="100698"/>
                          <a:pt x="69312" y="101935"/>
                        </a:cubicBezTo>
                        <a:cubicBezTo>
                          <a:pt x="68580" y="102233"/>
                          <a:pt x="67826" y="102553"/>
                          <a:pt x="67094" y="102897"/>
                        </a:cubicBezTo>
                        <a:cubicBezTo>
                          <a:pt x="65265" y="103424"/>
                          <a:pt x="63412" y="104042"/>
                          <a:pt x="61606" y="104706"/>
                        </a:cubicBezTo>
                        <a:cubicBezTo>
                          <a:pt x="58450" y="105851"/>
                          <a:pt x="54471" y="108325"/>
                          <a:pt x="50515" y="109905"/>
                        </a:cubicBezTo>
                        <a:cubicBezTo>
                          <a:pt x="41025" y="112058"/>
                          <a:pt x="30345" y="109859"/>
                          <a:pt x="24125" y="102462"/>
                        </a:cubicBezTo>
                        <a:cubicBezTo>
                          <a:pt x="24171" y="104271"/>
                          <a:pt x="24354" y="106035"/>
                          <a:pt x="24743" y="107706"/>
                        </a:cubicBezTo>
                        <a:cubicBezTo>
                          <a:pt x="28242" y="112080"/>
                          <a:pt x="33318" y="114508"/>
                          <a:pt x="39836" y="115287"/>
                        </a:cubicBezTo>
                        <a:cubicBezTo>
                          <a:pt x="48891" y="116340"/>
                          <a:pt x="55774" y="111852"/>
                          <a:pt x="62932" y="107821"/>
                        </a:cubicBezTo>
                        <a:cubicBezTo>
                          <a:pt x="66682" y="106676"/>
                          <a:pt x="70501" y="105828"/>
                          <a:pt x="74435" y="105141"/>
                        </a:cubicBezTo>
                        <a:cubicBezTo>
                          <a:pt x="74617" y="105141"/>
                          <a:pt x="74778" y="105141"/>
                          <a:pt x="74960" y="105096"/>
                        </a:cubicBezTo>
                        <a:cubicBezTo>
                          <a:pt x="78208" y="106378"/>
                          <a:pt x="81752" y="107088"/>
                          <a:pt x="85320" y="107500"/>
                        </a:cubicBezTo>
                        <a:cubicBezTo>
                          <a:pt x="111252" y="110500"/>
                          <a:pt x="139882" y="84507"/>
                          <a:pt x="164625" y="96805"/>
                        </a:cubicBezTo>
                        <a:cubicBezTo>
                          <a:pt x="167461" y="115791"/>
                          <a:pt x="141620" y="129806"/>
                          <a:pt x="127213" y="134982"/>
                        </a:cubicBezTo>
                        <a:cubicBezTo>
                          <a:pt x="108622" y="141646"/>
                          <a:pt x="88018" y="142677"/>
                          <a:pt x="68512" y="143983"/>
                        </a:cubicBezTo>
                        <a:cubicBezTo>
                          <a:pt x="57924" y="144715"/>
                          <a:pt x="47222" y="145540"/>
                          <a:pt x="36771" y="147395"/>
                        </a:cubicBezTo>
                        <a:cubicBezTo>
                          <a:pt x="22570" y="149914"/>
                          <a:pt x="14567" y="158067"/>
                          <a:pt x="6998" y="169816"/>
                        </a:cubicBezTo>
                        <a:cubicBezTo>
                          <a:pt x="11731" y="165922"/>
                          <a:pt x="16282" y="161044"/>
                          <a:pt x="21884" y="158411"/>
                        </a:cubicBezTo>
                        <a:cubicBezTo>
                          <a:pt x="21358" y="168716"/>
                          <a:pt x="20741" y="178541"/>
                          <a:pt x="14818" y="187381"/>
                        </a:cubicBezTo>
                        <a:cubicBezTo>
                          <a:pt x="20878" y="181267"/>
                          <a:pt x="24674" y="175770"/>
                          <a:pt x="25658" y="167021"/>
                        </a:cubicBezTo>
                        <a:cubicBezTo>
                          <a:pt x="26755" y="157128"/>
                          <a:pt x="29202" y="153075"/>
                          <a:pt x="39721" y="152021"/>
                        </a:cubicBezTo>
                        <a:cubicBezTo>
                          <a:pt x="58884" y="150075"/>
                          <a:pt x="77567" y="151082"/>
                          <a:pt x="96639" y="147532"/>
                        </a:cubicBezTo>
                        <a:cubicBezTo>
                          <a:pt x="81043" y="154494"/>
                          <a:pt x="65333" y="162808"/>
                          <a:pt x="57398" y="178724"/>
                        </a:cubicBezTo>
                        <a:cubicBezTo>
                          <a:pt x="53419" y="186671"/>
                          <a:pt x="50789" y="194503"/>
                          <a:pt x="45141" y="201603"/>
                        </a:cubicBezTo>
                        <a:cubicBezTo>
                          <a:pt x="39721" y="208405"/>
                          <a:pt x="29499" y="209939"/>
                          <a:pt x="21702" y="212870"/>
                        </a:cubicBezTo>
                        <a:cubicBezTo>
                          <a:pt x="11777" y="216581"/>
                          <a:pt x="5168" y="220703"/>
                          <a:pt x="0" y="230207"/>
                        </a:cubicBezTo>
                        <a:cubicBezTo>
                          <a:pt x="9925" y="219604"/>
                          <a:pt x="23531" y="216420"/>
                          <a:pt x="36794" y="211909"/>
                        </a:cubicBezTo>
                        <a:cubicBezTo>
                          <a:pt x="24354" y="225970"/>
                          <a:pt x="6906" y="248231"/>
                          <a:pt x="23074" y="266735"/>
                        </a:cubicBezTo>
                        <a:cubicBezTo>
                          <a:pt x="20055" y="254139"/>
                          <a:pt x="20398" y="241452"/>
                          <a:pt x="27739" y="230344"/>
                        </a:cubicBezTo>
                        <a:cubicBezTo>
                          <a:pt x="34668" y="219901"/>
                          <a:pt x="44112" y="210237"/>
                          <a:pt x="52299" y="200710"/>
                        </a:cubicBezTo>
                        <a:cubicBezTo>
                          <a:pt x="53442" y="212848"/>
                          <a:pt x="57718" y="225947"/>
                          <a:pt x="68489" y="233047"/>
                        </a:cubicBezTo>
                        <a:cubicBezTo>
                          <a:pt x="61697" y="220130"/>
                          <a:pt x="54974" y="206275"/>
                          <a:pt x="58564" y="191320"/>
                        </a:cubicBezTo>
                        <a:cubicBezTo>
                          <a:pt x="61972" y="176892"/>
                          <a:pt x="73314" y="165899"/>
                          <a:pt x="85846" y="158868"/>
                        </a:cubicBezTo>
                        <a:cubicBezTo>
                          <a:pt x="92957" y="154884"/>
                          <a:pt x="100595" y="152067"/>
                          <a:pt x="108233" y="149341"/>
                        </a:cubicBezTo>
                        <a:cubicBezTo>
                          <a:pt x="108416" y="161067"/>
                          <a:pt x="112052" y="172243"/>
                          <a:pt x="111549" y="184083"/>
                        </a:cubicBezTo>
                        <a:cubicBezTo>
                          <a:pt x="111183" y="193450"/>
                          <a:pt x="109102" y="199496"/>
                          <a:pt x="103637" y="206802"/>
                        </a:cubicBezTo>
                        <a:cubicBezTo>
                          <a:pt x="114750" y="205130"/>
                          <a:pt x="115322" y="181793"/>
                          <a:pt x="116237" y="173915"/>
                        </a:cubicBezTo>
                        <a:cubicBezTo>
                          <a:pt x="121473" y="178907"/>
                          <a:pt x="127282" y="183946"/>
                          <a:pt x="131810" y="189603"/>
                        </a:cubicBezTo>
                        <a:cubicBezTo>
                          <a:pt x="137161" y="196313"/>
                          <a:pt x="137207" y="201717"/>
                          <a:pt x="137870" y="209848"/>
                        </a:cubicBezTo>
                        <a:cubicBezTo>
                          <a:pt x="148275" y="187977"/>
                          <a:pt x="122388" y="180534"/>
                          <a:pt x="115825" y="163449"/>
                        </a:cubicBezTo>
                        <a:cubicBezTo>
                          <a:pt x="110108" y="148632"/>
                          <a:pt x="120193" y="143708"/>
                          <a:pt x="132016" y="139379"/>
                        </a:cubicBezTo>
                        <a:cubicBezTo>
                          <a:pt x="145233" y="134501"/>
                          <a:pt x="156713" y="125638"/>
                          <a:pt x="163802" y="113432"/>
                        </a:cubicBezTo>
                        <a:cubicBezTo>
                          <a:pt x="166271" y="109172"/>
                          <a:pt x="171554" y="100011"/>
                          <a:pt x="177408" y="104889"/>
                        </a:cubicBezTo>
                        <a:cubicBezTo>
                          <a:pt x="181250" y="108050"/>
                          <a:pt x="182004" y="115882"/>
                          <a:pt x="183377" y="120371"/>
                        </a:cubicBezTo>
                        <a:cubicBezTo>
                          <a:pt x="186990" y="131914"/>
                          <a:pt x="191815" y="143158"/>
                          <a:pt x="193781" y="155159"/>
                        </a:cubicBezTo>
                        <a:cubicBezTo>
                          <a:pt x="198286" y="182663"/>
                          <a:pt x="185983" y="209412"/>
                          <a:pt x="171394" y="232039"/>
                        </a:cubicBezTo>
                        <a:cubicBezTo>
                          <a:pt x="167552" y="235222"/>
                          <a:pt x="163504" y="236413"/>
                          <a:pt x="157467" y="236368"/>
                        </a:cubicBezTo>
                        <a:cubicBezTo>
                          <a:pt x="156644" y="236368"/>
                          <a:pt x="155844" y="236459"/>
                          <a:pt x="155043" y="236528"/>
                        </a:cubicBezTo>
                        <a:cubicBezTo>
                          <a:pt x="123875" y="232268"/>
                          <a:pt x="91768" y="264056"/>
                          <a:pt x="71622" y="284827"/>
                        </a:cubicBezTo>
                        <a:cubicBezTo>
                          <a:pt x="71164" y="285881"/>
                          <a:pt x="70776" y="286980"/>
                          <a:pt x="70501" y="288080"/>
                        </a:cubicBezTo>
                        <a:cubicBezTo>
                          <a:pt x="77888" y="281392"/>
                          <a:pt x="85617" y="274522"/>
                          <a:pt x="93689" y="268132"/>
                        </a:cubicBezTo>
                        <a:cubicBezTo>
                          <a:pt x="91951" y="273400"/>
                          <a:pt x="92454" y="280087"/>
                          <a:pt x="91723" y="285583"/>
                        </a:cubicBezTo>
                        <a:cubicBezTo>
                          <a:pt x="92980" y="283614"/>
                          <a:pt x="94215" y="281621"/>
                          <a:pt x="95496" y="279606"/>
                        </a:cubicBezTo>
                        <a:cubicBezTo>
                          <a:pt x="95633" y="278827"/>
                          <a:pt x="95793" y="278026"/>
                          <a:pt x="95907" y="277247"/>
                        </a:cubicBezTo>
                        <a:cubicBezTo>
                          <a:pt x="96342" y="274751"/>
                          <a:pt x="96685" y="272254"/>
                          <a:pt x="97279" y="269804"/>
                        </a:cubicBezTo>
                        <a:cubicBezTo>
                          <a:pt x="97783" y="267651"/>
                          <a:pt x="98972" y="265842"/>
                          <a:pt x="99429" y="263758"/>
                        </a:cubicBezTo>
                        <a:cubicBezTo>
                          <a:pt x="118707" y="249582"/>
                          <a:pt x="140134" y="239162"/>
                          <a:pt x="164785" y="242116"/>
                        </a:cubicBezTo>
                        <a:cubicBezTo>
                          <a:pt x="157353" y="254139"/>
                          <a:pt x="152162" y="267262"/>
                          <a:pt x="150630" y="280431"/>
                        </a:cubicBezTo>
                        <a:cubicBezTo>
                          <a:pt x="150630" y="280431"/>
                          <a:pt x="150561" y="280476"/>
                          <a:pt x="150561" y="280499"/>
                        </a:cubicBezTo>
                        <a:cubicBezTo>
                          <a:pt x="139722" y="293782"/>
                          <a:pt x="122617" y="299759"/>
                          <a:pt x="112006" y="313203"/>
                        </a:cubicBezTo>
                        <a:cubicBezTo>
                          <a:pt x="107982" y="318264"/>
                          <a:pt x="104300" y="324127"/>
                          <a:pt x="101716" y="330379"/>
                        </a:cubicBezTo>
                        <a:cubicBezTo>
                          <a:pt x="101487" y="331730"/>
                          <a:pt x="101396" y="333058"/>
                          <a:pt x="101441" y="334386"/>
                        </a:cubicBezTo>
                        <a:cubicBezTo>
                          <a:pt x="101441" y="334890"/>
                          <a:pt x="101647" y="336379"/>
                          <a:pt x="101830" y="338234"/>
                        </a:cubicBezTo>
                        <a:cubicBezTo>
                          <a:pt x="108302" y="324310"/>
                          <a:pt x="116145" y="313386"/>
                          <a:pt x="129546" y="303698"/>
                        </a:cubicBezTo>
                        <a:cubicBezTo>
                          <a:pt x="137229" y="298156"/>
                          <a:pt x="144982" y="293347"/>
                          <a:pt x="150218" y="285721"/>
                        </a:cubicBezTo>
                        <a:cubicBezTo>
                          <a:pt x="149624" y="301133"/>
                          <a:pt x="154449" y="316294"/>
                          <a:pt x="166957" y="329440"/>
                        </a:cubicBezTo>
                        <a:cubicBezTo>
                          <a:pt x="165128" y="326142"/>
                          <a:pt x="163527" y="322776"/>
                          <a:pt x="162064" y="319386"/>
                        </a:cubicBezTo>
                        <a:cubicBezTo>
                          <a:pt x="153397" y="304683"/>
                          <a:pt x="152002" y="287163"/>
                          <a:pt x="155867" y="270010"/>
                        </a:cubicBezTo>
                        <a:cubicBezTo>
                          <a:pt x="160372" y="250063"/>
                          <a:pt x="176928" y="233207"/>
                          <a:pt x="186875" y="215000"/>
                        </a:cubicBezTo>
                        <a:cubicBezTo>
                          <a:pt x="191060" y="224711"/>
                          <a:pt x="200116" y="232154"/>
                          <a:pt x="205787" y="240994"/>
                        </a:cubicBezTo>
                        <a:cubicBezTo>
                          <a:pt x="213974" y="253727"/>
                          <a:pt x="217747" y="268613"/>
                          <a:pt x="217587" y="283591"/>
                        </a:cubicBezTo>
                        <a:cubicBezTo>
                          <a:pt x="218776" y="279697"/>
                          <a:pt x="219736" y="275781"/>
                          <a:pt x="220445" y="271819"/>
                        </a:cubicBezTo>
                        <a:cubicBezTo>
                          <a:pt x="220102" y="263346"/>
                          <a:pt x="218387" y="255124"/>
                          <a:pt x="215048" y="246673"/>
                        </a:cubicBezTo>
                        <a:cubicBezTo>
                          <a:pt x="211504" y="237696"/>
                          <a:pt x="205581" y="231009"/>
                          <a:pt x="199613" y="224299"/>
                        </a:cubicBezTo>
                        <a:cubicBezTo>
                          <a:pt x="197737" y="221184"/>
                          <a:pt x="195931" y="218046"/>
                          <a:pt x="194536" y="214657"/>
                        </a:cubicBezTo>
                        <a:cubicBezTo>
                          <a:pt x="192935" y="210878"/>
                          <a:pt x="192935" y="206870"/>
                          <a:pt x="192386" y="202954"/>
                        </a:cubicBezTo>
                        <a:cubicBezTo>
                          <a:pt x="197440" y="189855"/>
                          <a:pt x="200070" y="175930"/>
                          <a:pt x="199818" y="161892"/>
                        </a:cubicBezTo>
                        <a:cubicBezTo>
                          <a:pt x="200596" y="161548"/>
                          <a:pt x="201694" y="161663"/>
                          <a:pt x="203180" y="162419"/>
                        </a:cubicBezTo>
                        <a:cubicBezTo>
                          <a:pt x="205764" y="163769"/>
                          <a:pt x="208119" y="165716"/>
                          <a:pt x="210498" y="167388"/>
                        </a:cubicBezTo>
                        <a:cubicBezTo>
                          <a:pt x="215734" y="171098"/>
                          <a:pt x="220079" y="175862"/>
                          <a:pt x="225270" y="179595"/>
                        </a:cubicBezTo>
                        <a:cubicBezTo>
                          <a:pt x="237001" y="192603"/>
                          <a:pt x="245325" y="210077"/>
                          <a:pt x="246743" y="227276"/>
                        </a:cubicBezTo>
                        <a:cubicBezTo>
                          <a:pt x="248390" y="219306"/>
                          <a:pt x="246789" y="210833"/>
                          <a:pt x="244845" y="202886"/>
                        </a:cubicBezTo>
                        <a:cubicBezTo>
                          <a:pt x="242558" y="197046"/>
                          <a:pt x="239563" y="191458"/>
                          <a:pt x="236132" y="18658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sp>
            <p:nvSpPr>
              <p:cNvPr id="13" name="Freeform: Shape 1723">
                <a:extLst>
                  <a:ext uri="{FF2B5EF4-FFF2-40B4-BE49-F238E27FC236}">
                    <a16:creationId xmlns:a16="http://schemas.microsoft.com/office/drawing/2014/main" id="{9A2771EC-AC08-C601-8E46-E2103D0CE091}"/>
                  </a:ext>
                </a:extLst>
              </p:cNvPr>
              <p:cNvSpPr/>
              <p:nvPr/>
            </p:nvSpPr>
            <p:spPr>
              <a:xfrm>
                <a:off x="1401750" y="3594642"/>
                <a:ext cx="282050" cy="288445"/>
              </a:xfrm>
              <a:custGeom>
                <a:avLst/>
                <a:gdLst>
                  <a:gd name="connsiteX0" fmla="*/ 282051 w 282050"/>
                  <a:gd name="connsiteY0" fmla="*/ 230436 h 288445"/>
                  <a:gd name="connsiteX1" fmla="*/ 260349 w 282050"/>
                  <a:gd name="connsiteY1" fmla="*/ 213100 h 288445"/>
                  <a:gd name="connsiteX2" fmla="*/ 236910 w 282050"/>
                  <a:gd name="connsiteY2" fmla="*/ 201832 h 288445"/>
                  <a:gd name="connsiteX3" fmla="*/ 224653 w 282050"/>
                  <a:gd name="connsiteY3" fmla="*/ 178953 h 288445"/>
                  <a:gd name="connsiteX4" fmla="*/ 185412 w 282050"/>
                  <a:gd name="connsiteY4" fmla="*/ 147761 h 288445"/>
                  <a:gd name="connsiteX5" fmla="*/ 242307 w 282050"/>
                  <a:gd name="connsiteY5" fmla="*/ 152227 h 288445"/>
                  <a:gd name="connsiteX6" fmla="*/ 256370 w 282050"/>
                  <a:gd name="connsiteY6" fmla="*/ 167251 h 288445"/>
                  <a:gd name="connsiteX7" fmla="*/ 267210 w 282050"/>
                  <a:gd name="connsiteY7" fmla="*/ 187610 h 288445"/>
                  <a:gd name="connsiteX8" fmla="*/ 260144 w 282050"/>
                  <a:gd name="connsiteY8" fmla="*/ 158616 h 288445"/>
                  <a:gd name="connsiteX9" fmla="*/ 275030 w 282050"/>
                  <a:gd name="connsiteY9" fmla="*/ 170022 h 288445"/>
                  <a:gd name="connsiteX10" fmla="*/ 245257 w 282050"/>
                  <a:gd name="connsiteY10" fmla="*/ 147578 h 288445"/>
                  <a:gd name="connsiteX11" fmla="*/ 213516 w 282050"/>
                  <a:gd name="connsiteY11" fmla="*/ 144166 h 288445"/>
                  <a:gd name="connsiteX12" fmla="*/ 154838 w 282050"/>
                  <a:gd name="connsiteY12" fmla="*/ 135166 h 288445"/>
                  <a:gd name="connsiteX13" fmla="*/ 117403 w 282050"/>
                  <a:gd name="connsiteY13" fmla="*/ 96988 h 288445"/>
                  <a:gd name="connsiteX14" fmla="*/ 196685 w 282050"/>
                  <a:gd name="connsiteY14" fmla="*/ 107683 h 288445"/>
                  <a:gd name="connsiteX15" fmla="*/ 207090 w 282050"/>
                  <a:gd name="connsiteY15" fmla="*/ 105279 h 288445"/>
                  <a:gd name="connsiteX16" fmla="*/ 207571 w 282050"/>
                  <a:gd name="connsiteY16" fmla="*/ 105325 h 288445"/>
                  <a:gd name="connsiteX17" fmla="*/ 219073 w 282050"/>
                  <a:gd name="connsiteY17" fmla="*/ 108004 h 288445"/>
                  <a:gd name="connsiteX18" fmla="*/ 242192 w 282050"/>
                  <a:gd name="connsiteY18" fmla="*/ 115470 h 288445"/>
                  <a:gd name="connsiteX19" fmla="*/ 257285 w 282050"/>
                  <a:gd name="connsiteY19" fmla="*/ 107889 h 288445"/>
                  <a:gd name="connsiteX20" fmla="*/ 257880 w 282050"/>
                  <a:gd name="connsiteY20" fmla="*/ 102645 h 288445"/>
                  <a:gd name="connsiteX21" fmla="*/ 231490 w 282050"/>
                  <a:gd name="connsiteY21" fmla="*/ 110065 h 288445"/>
                  <a:gd name="connsiteX22" fmla="*/ 220399 w 282050"/>
                  <a:gd name="connsiteY22" fmla="*/ 104889 h 288445"/>
                  <a:gd name="connsiteX23" fmla="*/ 214911 w 282050"/>
                  <a:gd name="connsiteY23" fmla="*/ 103080 h 288445"/>
                  <a:gd name="connsiteX24" fmla="*/ 212693 w 282050"/>
                  <a:gd name="connsiteY24" fmla="*/ 102118 h 288445"/>
                  <a:gd name="connsiteX25" fmla="*/ 216855 w 282050"/>
                  <a:gd name="connsiteY25" fmla="*/ 97561 h 288445"/>
                  <a:gd name="connsiteX26" fmla="*/ 233525 w 282050"/>
                  <a:gd name="connsiteY26" fmla="*/ 67422 h 288445"/>
                  <a:gd name="connsiteX27" fmla="*/ 231582 w 282050"/>
                  <a:gd name="connsiteY27" fmla="*/ 67903 h 288445"/>
                  <a:gd name="connsiteX28" fmla="*/ 213173 w 282050"/>
                  <a:gd name="connsiteY28" fmla="*/ 91080 h 288445"/>
                  <a:gd name="connsiteX29" fmla="*/ 209674 w 282050"/>
                  <a:gd name="connsiteY29" fmla="*/ 94882 h 288445"/>
                  <a:gd name="connsiteX30" fmla="*/ 197669 w 282050"/>
                  <a:gd name="connsiteY30" fmla="*/ 101340 h 288445"/>
                  <a:gd name="connsiteX31" fmla="*/ 195336 w 282050"/>
                  <a:gd name="connsiteY31" fmla="*/ 101569 h 288445"/>
                  <a:gd name="connsiteX32" fmla="*/ 194467 w 282050"/>
                  <a:gd name="connsiteY32" fmla="*/ 101614 h 288445"/>
                  <a:gd name="connsiteX33" fmla="*/ 166020 w 282050"/>
                  <a:gd name="connsiteY33" fmla="*/ 96805 h 288445"/>
                  <a:gd name="connsiteX34" fmla="*/ 143838 w 282050"/>
                  <a:gd name="connsiteY34" fmla="*/ 90416 h 288445"/>
                  <a:gd name="connsiteX35" fmla="*/ 164625 w 282050"/>
                  <a:gd name="connsiteY35" fmla="*/ 59751 h 288445"/>
                  <a:gd name="connsiteX36" fmla="*/ 164968 w 282050"/>
                  <a:gd name="connsiteY36" fmla="*/ 59063 h 288445"/>
                  <a:gd name="connsiteX37" fmla="*/ 185595 w 282050"/>
                  <a:gd name="connsiteY37" fmla="*/ 59109 h 288445"/>
                  <a:gd name="connsiteX38" fmla="*/ 191129 w 282050"/>
                  <a:gd name="connsiteY38" fmla="*/ 53842 h 288445"/>
                  <a:gd name="connsiteX39" fmla="*/ 166660 w 282050"/>
                  <a:gd name="connsiteY39" fmla="*/ 55788 h 288445"/>
                  <a:gd name="connsiteX40" fmla="*/ 217861 w 282050"/>
                  <a:gd name="connsiteY40" fmla="*/ 24528 h 288445"/>
                  <a:gd name="connsiteX41" fmla="*/ 214477 w 282050"/>
                  <a:gd name="connsiteY41" fmla="*/ 22833 h 288445"/>
                  <a:gd name="connsiteX42" fmla="*/ 211710 w 282050"/>
                  <a:gd name="connsiteY42" fmla="*/ 22077 h 288445"/>
                  <a:gd name="connsiteX43" fmla="*/ 188362 w 282050"/>
                  <a:gd name="connsiteY43" fmla="*/ 27024 h 288445"/>
                  <a:gd name="connsiteX44" fmla="*/ 190420 w 282050"/>
                  <a:gd name="connsiteY44" fmla="*/ 18985 h 288445"/>
                  <a:gd name="connsiteX45" fmla="*/ 193415 w 282050"/>
                  <a:gd name="connsiteY45" fmla="*/ 13375 h 288445"/>
                  <a:gd name="connsiteX46" fmla="*/ 186441 w 282050"/>
                  <a:gd name="connsiteY46" fmla="*/ 19512 h 288445"/>
                  <a:gd name="connsiteX47" fmla="*/ 184909 w 282050"/>
                  <a:gd name="connsiteY47" fmla="*/ 28673 h 288445"/>
                  <a:gd name="connsiteX48" fmla="*/ 167918 w 282050"/>
                  <a:gd name="connsiteY48" fmla="*/ 43857 h 288445"/>
                  <a:gd name="connsiteX49" fmla="*/ 163390 w 282050"/>
                  <a:gd name="connsiteY49" fmla="*/ 51643 h 288445"/>
                  <a:gd name="connsiteX50" fmla="*/ 144844 w 282050"/>
                  <a:gd name="connsiteY50" fmla="*/ 79125 h 288445"/>
                  <a:gd name="connsiteX51" fmla="*/ 116580 w 282050"/>
                  <a:gd name="connsiteY51" fmla="*/ 88561 h 288445"/>
                  <a:gd name="connsiteX52" fmla="*/ 115779 w 282050"/>
                  <a:gd name="connsiteY52" fmla="*/ 87690 h 288445"/>
                  <a:gd name="connsiteX53" fmla="*/ 109674 w 282050"/>
                  <a:gd name="connsiteY53" fmla="*/ 80888 h 288445"/>
                  <a:gd name="connsiteX54" fmla="*/ 87583 w 282050"/>
                  <a:gd name="connsiteY54" fmla="*/ 55422 h 288445"/>
                  <a:gd name="connsiteX55" fmla="*/ 82758 w 282050"/>
                  <a:gd name="connsiteY55" fmla="*/ 7558 h 288445"/>
                  <a:gd name="connsiteX56" fmla="*/ 107341 w 282050"/>
                  <a:gd name="connsiteY56" fmla="*/ 6435 h 288445"/>
                  <a:gd name="connsiteX57" fmla="*/ 104483 w 282050"/>
                  <a:gd name="connsiteY57" fmla="*/ 137 h 288445"/>
                  <a:gd name="connsiteX58" fmla="*/ 104414 w 282050"/>
                  <a:gd name="connsiteY58" fmla="*/ 0 h 288445"/>
                  <a:gd name="connsiteX59" fmla="*/ 103797 w 282050"/>
                  <a:gd name="connsiteY59" fmla="*/ 137 h 288445"/>
                  <a:gd name="connsiteX60" fmla="*/ 75692 w 282050"/>
                  <a:gd name="connsiteY60" fmla="*/ 1855 h 288445"/>
                  <a:gd name="connsiteX61" fmla="*/ 59570 w 282050"/>
                  <a:gd name="connsiteY61" fmla="*/ 18917 h 288445"/>
                  <a:gd name="connsiteX62" fmla="*/ 76378 w 282050"/>
                  <a:gd name="connsiteY62" fmla="*/ 50086 h 288445"/>
                  <a:gd name="connsiteX63" fmla="*/ 101716 w 282050"/>
                  <a:gd name="connsiteY63" fmla="*/ 80431 h 288445"/>
                  <a:gd name="connsiteX64" fmla="*/ 98789 w 282050"/>
                  <a:gd name="connsiteY64" fmla="*/ 93324 h 288445"/>
                  <a:gd name="connsiteX65" fmla="*/ 96502 w 282050"/>
                  <a:gd name="connsiteY65" fmla="*/ 118424 h 288445"/>
                  <a:gd name="connsiteX66" fmla="*/ 47176 w 282050"/>
                  <a:gd name="connsiteY66" fmla="*/ 176984 h 288445"/>
                  <a:gd name="connsiteX67" fmla="*/ 26412 w 282050"/>
                  <a:gd name="connsiteY67" fmla="*/ 184518 h 288445"/>
                  <a:gd name="connsiteX68" fmla="*/ 7203 w 282050"/>
                  <a:gd name="connsiteY68" fmla="*/ 197389 h 288445"/>
                  <a:gd name="connsiteX69" fmla="*/ 1486 w 282050"/>
                  <a:gd name="connsiteY69" fmla="*/ 206069 h 288445"/>
                  <a:gd name="connsiteX70" fmla="*/ 0 w 282050"/>
                  <a:gd name="connsiteY70" fmla="*/ 209779 h 288445"/>
                  <a:gd name="connsiteX71" fmla="*/ 37595 w 282050"/>
                  <a:gd name="connsiteY71" fmla="*/ 185320 h 288445"/>
                  <a:gd name="connsiteX72" fmla="*/ 53145 w 282050"/>
                  <a:gd name="connsiteY72" fmla="*/ 178106 h 288445"/>
                  <a:gd name="connsiteX73" fmla="*/ 45827 w 282050"/>
                  <a:gd name="connsiteY73" fmla="*/ 186923 h 288445"/>
                  <a:gd name="connsiteX74" fmla="*/ 37114 w 282050"/>
                  <a:gd name="connsiteY74" fmla="*/ 203229 h 288445"/>
                  <a:gd name="connsiteX75" fmla="*/ 35216 w 282050"/>
                  <a:gd name="connsiteY75" fmla="*/ 227619 h 288445"/>
                  <a:gd name="connsiteX76" fmla="*/ 56712 w 282050"/>
                  <a:gd name="connsiteY76" fmla="*/ 179938 h 288445"/>
                  <a:gd name="connsiteX77" fmla="*/ 71462 w 282050"/>
                  <a:gd name="connsiteY77" fmla="*/ 167732 h 288445"/>
                  <a:gd name="connsiteX78" fmla="*/ 78802 w 282050"/>
                  <a:gd name="connsiteY78" fmla="*/ 162762 h 288445"/>
                  <a:gd name="connsiteX79" fmla="*/ 82164 w 282050"/>
                  <a:gd name="connsiteY79" fmla="*/ 162258 h 288445"/>
                  <a:gd name="connsiteX80" fmla="*/ 89596 w 282050"/>
                  <a:gd name="connsiteY80" fmla="*/ 203275 h 288445"/>
                  <a:gd name="connsiteX81" fmla="*/ 87469 w 282050"/>
                  <a:gd name="connsiteY81" fmla="*/ 215000 h 288445"/>
                  <a:gd name="connsiteX82" fmla="*/ 82370 w 282050"/>
                  <a:gd name="connsiteY82" fmla="*/ 224642 h 288445"/>
                  <a:gd name="connsiteX83" fmla="*/ 66911 w 282050"/>
                  <a:gd name="connsiteY83" fmla="*/ 247017 h 288445"/>
                  <a:gd name="connsiteX84" fmla="*/ 61537 w 282050"/>
                  <a:gd name="connsiteY84" fmla="*/ 272163 h 288445"/>
                  <a:gd name="connsiteX85" fmla="*/ 64396 w 282050"/>
                  <a:gd name="connsiteY85" fmla="*/ 283934 h 288445"/>
                  <a:gd name="connsiteX86" fmla="*/ 76173 w 282050"/>
                  <a:gd name="connsiteY86" fmla="*/ 241337 h 288445"/>
                  <a:gd name="connsiteX87" fmla="*/ 95084 w 282050"/>
                  <a:gd name="connsiteY87" fmla="*/ 215344 h 288445"/>
                  <a:gd name="connsiteX88" fmla="*/ 110817 w 282050"/>
                  <a:gd name="connsiteY88" fmla="*/ 239460 h 288445"/>
                  <a:gd name="connsiteX89" fmla="*/ 116100 w 282050"/>
                  <a:gd name="connsiteY89" fmla="*/ 247635 h 288445"/>
                  <a:gd name="connsiteX90" fmla="*/ 123783 w 282050"/>
                  <a:gd name="connsiteY90" fmla="*/ 262796 h 288445"/>
                  <a:gd name="connsiteX91" fmla="*/ 123989 w 282050"/>
                  <a:gd name="connsiteY91" fmla="*/ 263140 h 288445"/>
                  <a:gd name="connsiteX92" fmla="*/ 129592 w 282050"/>
                  <a:gd name="connsiteY92" fmla="*/ 271201 h 288445"/>
                  <a:gd name="connsiteX93" fmla="*/ 117152 w 282050"/>
                  <a:gd name="connsiteY93" fmla="*/ 242482 h 288445"/>
                  <a:gd name="connsiteX94" fmla="*/ 182508 w 282050"/>
                  <a:gd name="connsiteY94" fmla="*/ 264101 h 288445"/>
                  <a:gd name="connsiteX95" fmla="*/ 184703 w 282050"/>
                  <a:gd name="connsiteY95" fmla="*/ 270148 h 288445"/>
                  <a:gd name="connsiteX96" fmla="*/ 186052 w 282050"/>
                  <a:gd name="connsiteY96" fmla="*/ 277614 h 288445"/>
                  <a:gd name="connsiteX97" fmla="*/ 186486 w 282050"/>
                  <a:gd name="connsiteY97" fmla="*/ 279972 h 288445"/>
                  <a:gd name="connsiteX98" fmla="*/ 190237 w 282050"/>
                  <a:gd name="connsiteY98" fmla="*/ 285950 h 288445"/>
                  <a:gd name="connsiteX99" fmla="*/ 188270 w 282050"/>
                  <a:gd name="connsiteY99" fmla="*/ 268499 h 288445"/>
                  <a:gd name="connsiteX100" fmla="*/ 211504 w 282050"/>
                  <a:gd name="connsiteY100" fmla="*/ 288446 h 288445"/>
                  <a:gd name="connsiteX101" fmla="*/ 210360 w 282050"/>
                  <a:gd name="connsiteY101" fmla="*/ 285194 h 288445"/>
                  <a:gd name="connsiteX102" fmla="*/ 126939 w 282050"/>
                  <a:gd name="connsiteY102" fmla="*/ 236895 h 288445"/>
                  <a:gd name="connsiteX103" fmla="*/ 124492 w 282050"/>
                  <a:gd name="connsiteY103" fmla="*/ 236711 h 288445"/>
                  <a:gd name="connsiteX104" fmla="*/ 110543 w 282050"/>
                  <a:gd name="connsiteY104" fmla="*/ 232406 h 288445"/>
                  <a:gd name="connsiteX105" fmla="*/ 88155 w 282050"/>
                  <a:gd name="connsiteY105" fmla="*/ 155525 h 288445"/>
                  <a:gd name="connsiteX106" fmla="*/ 98560 w 282050"/>
                  <a:gd name="connsiteY106" fmla="*/ 120737 h 288445"/>
                  <a:gd name="connsiteX107" fmla="*/ 104528 w 282050"/>
                  <a:gd name="connsiteY107" fmla="*/ 105256 h 288445"/>
                  <a:gd name="connsiteX108" fmla="*/ 118135 w 282050"/>
                  <a:gd name="connsiteY108" fmla="*/ 113798 h 288445"/>
                  <a:gd name="connsiteX109" fmla="*/ 149921 w 282050"/>
                  <a:gd name="connsiteY109" fmla="*/ 139723 h 288445"/>
                  <a:gd name="connsiteX110" fmla="*/ 166111 w 282050"/>
                  <a:gd name="connsiteY110" fmla="*/ 163793 h 288445"/>
                  <a:gd name="connsiteX111" fmla="*/ 144044 w 282050"/>
                  <a:gd name="connsiteY111" fmla="*/ 210191 h 288445"/>
                  <a:gd name="connsiteX112" fmla="*/ 150127 w 282050"/>
                  <a:gd name="connsiteY112" fmla="*/ 189969 h 288445"/>
                  <a:gd name="connsiteX113" fmla="*/ 165677 w 282050"/>
                  <a:gd name="connsiteY113" fmla="*/ 174281 h 288445"/>
                  <a:gd name="connsiteX114" fmla="*/ 178277 w 282050"/>
                  <a:gd name="connsiteY114" fmla="*/ 207168 h 288445"/>
                  <a:gd name="connsiteX115" fmla="*/ 170365 w 282050"/>
                  <a:gd name="connsiteY115" fmla="*/ 184427 h 288445"/>
                  <a:gd name="connsiteX116" fmla="*/ 173681 w 282050"/>
                  <a:gd name="connsiteY116" fmla="*/ 149708 h 288445"/>
                  <a:gd name="connsiteX117" fmla="*/ 196068 w 282050"/>
                  <a:gd name="connsiteY117" fmla="*/ 159235 h 288445"/>
                  <a:gd name="connsiteX118" fmla="*/ 223372 w 282050"/>
                  <a:gd name="connsiteY118" fmla="*/ 191664 h 288445"/>
                  <a:gd name="connsiteX119" fmla="*/ 213425 w 282050"/>
                  <a:gd name="connsiteY119" fmla="*/ 233413 h 288445"/>
                  <a:gd name="connsiteX120" fmla="*/ 229615 w 282050"/>
                  <a:gd name="connsiteY120" fmla="*/ 201076 h 288445"/>
                  <a:gd name="connsiteX121" fmla="*/ 254175 w 282050"/>
                  <a:gd name="connsiteY121" fmla="*/ 230711 h 288445"/>
                  <a:gd name="connsiteX122" fmla="*/ 258840 w 282050"/>
                  <a:gd name="connsiteY122" fmla="*/ 267101 h 288445"/>
                  <a:gd name="connsiteX123" fmla="*/ 245119 w 282050"/>
                  <a:gd name="connsiteY123" fmla="*/ 212275 h 288445"/>
                  <a:gd name="connsiteX124" fmla="*/ 281936 w 282050"/>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50" h="288445">
                    <a:moveTo>
                      <a:pt x="282051" y="230436"/>
                    </a:moveTo>
                    <a:cubicBezTo>
                      <a:pt x="276883" y="220932"/>
                      <a:pt x="270274" y="216810"/>
                      <a:pt x="260349" y="213100"/>
                    </a:cubicBezTo>
                    <a:cubicBezTo>
                      <a:pt x="252529" y="210168"/>
                      <a:pt x="242307" y="208657"/>
                      <a:pt x="236910" y="201832"/>
                    </a:cubicBezTo>
                    <a:cubicBezTo>
                      <a:pt x="231239" y="194710"/>
                      <a:pt x="228609" y="186877"/>
                      <a:pt x="224653" y="178953"/>
                    </a:cubicBezTo>
                    <a:cubicBezTo>
                      <a:pt x="216741" y="163037"/>
                      <a:pt x="200962" y="154723"/>
                      <a:pt x="185412" y="147761"/>
                    </a:cubicBezTo>
                    <a:cubicBezTo>
                      <a:pt x="204461" y="151334"/>
                      <a:pt x="223144" y="150280"/>
                      <a:pt x="242307" y="152227"/>
                    </a:cubicBezTo>
                    <a:cubicBezTo>
                      <a:pt x="252849" y="153303"/>
                      <a:pt x="255296" y="157334"/>
                      <a:pt x="256370" y="167251"/>
                    </a:cubicBezTo>
                    <a:cubicBezTo>
                      <a:pt x="257377" y="175953"/>
                      <a:pt x="261150" y="181472"/>
                      <a:pt x="267210" y="187610"/>
                    </a:cubicBezTo>
                    <a:cubicBezTo>
                      <a:pt x="261287" y="178747"/>
                      <a:pt x="260669" y="168923"/>
                      <a:pt x="260144" y="158616"/>
                    </a:cubicBezTo>
                    <a:cubicBezTo>
                      <a:pt x="265723" y="161228"/>
                      <a:pt x="270297" y="166106"/>
                      <a:pt x="275030" y="170022"/>
                    </a:cubicBezTo>
                    <a:cubicBezTo>
                      <a:pt x="267484" y="158250"/>
                      <a:pt x="259480" y="150120"/>
                      <a:pt x="245257" y="147578"/>
                    </a:cubicBezTo>
                    <a:cubicBezTo>
                      <a:pt x="234783" y="145723"/>
                      <a:pt x="224104" y="144876"/>
                      <a:pt x="213516" y="144166"/>
                    </a:cubicBezTo>
                    <a:cubicBezTo>
                      <a:pt x="193987" y="142860"/>
                      <a:pt x="173406" y="141830"/>
                      <a:pt x="154838" y="135166"/>
                    </a:cubicBezTo>
                    <a:cubicBezTo>
                      <a:pt x="140408" y="129989"/>
                      <a:pt x="114567" y="115974"/>
                      <a:pt x="117403" y="96988"/>
                    </a:cubicBezTo>
                    <a:cubicBezTo>
                      <a:pt x="142123" y="84690"/>
                      <a:pt x="170753" y="110684"/>
                      <a:pt x="196685" y="107683"/>
                    </a:cubicBezTo>
                    <a:cubicBezTo>
                      <a:pt x="200253" y="107271"/>
                      <a:pt x="203820" y="106561"/>
                      <a:pt x="207090" y="105279"/>
                    </a:cubicBezTo>
                    <a:cubicBezTo>
                      <a:pt x="207250" y="105279"/>
                      <a:pt x="207433" y="105279"/>
                      <a:pt x="207571" y="105325"/>
                    </a:cubicBezTo>
                    <a:cubicBezTo>
                      <a:pt x="211527" y="105989"/>
                      <a:pt x="215323" y="106859"/>
                      <a:pt x="219073" y="108004"/>
                    </a:cubicBezTo>
                    <a:cubicBezTo>
                      <a:pt x="226254" y="112035"/>
                      <a:pt x="233137" y="116501"/>
                      <a:pt x="242192" y="115470"/>
                    </a:cubicBezTo>
                    <a:cubicBezTo>
                      <a:pt x="248687" y="114714"/>
                      <a:pt x="253786" y="112264"/>
                      <a:pt x="257285" y="107889"/>
                    </a:cubicBezTo>
                    <a:cubicBezTo>
                      <a:pt x="257674" y="106195"/>
                      <a:pt x="257834" y="104454"/>
                      <a:pt x="257880" y="102645"/>
                    </a:cubicBezTo>
                    <a:cubicBezTo>
                      <a:pt x="251660" y="110019"/>
                      <a:pt x="241003" y="112241"/>
                      <a:pt x="231490" y="110065"/>
                    </a:cubicBezTo>
                    <a:cubicBezTo>
                      <a:pt x="227534" y="108508"/>
                      <a:pt x="223578" y="106035"/>
                      <a:pt x="220399" y="104889"/>
                    </a:cubicBezTo>
                    <a:cubicBezTo>
                      <a:pt x="218570" y="104225"/>
                      <a:pt x="216763" y="103607"/>
                      <a:pt x="214911" y="103080"/>
                    </a:cubicBezTo>
                    <a:cubicBezTo>
                      <a:pt x="214179" y="102737"/>
                      <a:pt x="213448" y="102416"/>
                      <a:pt x="212693" y="102118"/>
                    </a:cubicBezTo>
                    <a:cubicBezTo>
                      <a:pt x="214248" y="100882"/>
                      <a:pt x="215666" y="99393"/>
                      <a:pt x="216855" y="97561"/>
                    </a:cubicBezTo>
                    <a:cubicBezTo>
                      <a:pt x="221588" y="90232"/>
                      <a:pt x="224927" y="73904"/>
                      <a:pt x="233525" y="67422"/>
                    </a:cubicBezTo>
                    <a:cubicBezTo>
                      <a:pt x="232839" y="67560"/>
                      <a:pt x="232176" y="67720"/>
                      <a:pt x="231582" y="67903"/>
                    </a:cubicBezTo>
                    <a:cubicBezTo>
                      <a:pt x="223029" y="70377"/>
                      <a:pt x="218387" y="84370"/>
                      <a:pt x="213173" y="91080"/>
                    </a:cubicBezTo>
                    <a:cubicBezTo>
                      <a:pt x="212053" y="92500"/>
                      <a:pt x="210864" y="93759"/>
                      <a:pt x="209674" y="94882"/>
                    </a:cubicBezTo>
                    <a:cubicBezTo>
                      <a:pt x="206519" y="98179"/>
                      <a:pt x="202654" y="100561"/>
                      <a:pt x="197669" y="101340"/>
                    </a:cubicBezTo>
                    <a:cubicBezTo>
                      <a:pt x="196914" y="101409"/>
                      <a:pt x="196137" y="101477"/>
                      <a:pt x="195336" y="101569"/>
                    </a:cubicBezTo>
                    <a:cubicBezTo>
                      <a:pt x="195039" y="101569"/>
                      <a:pt x="194765" y="101614"/>
                      <a:pt x="194467" y="101614"/>
                    </a:cubicBezTo>
                    <a:cubicBezTo>
                      <a:pt x="184337" y="101752"/>
                      <a:pt x="175624" y="100034"/>
                      <a:pt x="166020" y="96805"/>
                    </a:cubicBezTo>
                    <a:cubicBezTo>
                      <a:pt x="161904" y="95408"/>
                      <a:pt x="153122" y="92408"/>
                      <a:pt x="143838" y="90416"/>
                    </a:cubicBezTo>
                    <a:cubicBezTo>
                      <a:pt x="155295" y="81896"/>
                      <a:pt x="158153" y="73583"/>
                      <a:pt x="164625" y="59751"/>
                    </a:cubicBezTo>
                    <a:cubicBezTo>
                      <a:pt x="164762" y="59521"/>
                      <a:pt x="164876" y="59292"/>
                      <a:pt x="164968" y="59063"/>
                    </a:cubicBezTo>
                    <a:cubicBezTo>
                      <a:pt x="171142" y="61857"/>
                      <a:pt x="178666" y="61422"/>
                      <a:pt x="185595" y="59109"/>
                    </a:cubicBezTo>
                    <a:cubicBezTo>
                      <a:pt x="187676" y="57735"/>
                      <a:pt x="189528" y="55880"/>
                      <a:pt x="191129" y="53842"/>
                    </a:cubicBezTo>
                    <a:cubicBezTo>
                      <a:pt x="183537" y="56956"/>
                      <a:pt x="175236" y="56613"/>
                      <a:pt x="166660" y="55788"/>
                    </a:cubicBezTo>
                    <a:cubicBezTo>
                      <a:pt x="177500" y="35635"/>
                      <a:pt x="194696" y="24459"/>
                      <a:pt x="217861" y="24528"/>
                    </a:cubicBezTo>
                    <a:cubicBezTo>
                      <a:pt x="216741" y="23932"/>
                      <a:pt x="215643" y="23337"/>
                      <a:pt x="214477" y="22833"/>
                    </a:cubicBezTo>
                    <a:cubicBezTo>
                      <a:pt x="213585" y="22443"/>
                      <a:pt x="212647" y="22215"/>
                      <a:pt x="211710" y="22077"/>
                    </a:cubicBezTo>
                    <a:cubicBezTo>
                      <a:pt x="203683" y="22077"/>
                      <a:pt x="195634" y="23749"/>
                      <a:pt x="188362" y="27024"/>
                    </a:cubicBezTo>
                    <a:cubicBezTo>
                      <a:pt x="189185" y="24413"/>
                      <a:pt x="189345" y="21390"/>
                      <a:pt x="190420" y="18985"/>
                    </a:cubicBezTo>
                    <a:cubicBezTo>
                      <a:pt x="191266" y="17062"/>
                      <a:pt x="192249" y="15138"/>
                      <a:pt x="193415" y="13375"/>
                    </a:cubicBezTo>
                    <a:cubicBezTo>
                      <a:pt x="191152" y="15481"/>
                      <a:pt x="188796" y="17520"/>
                      <a:pt x="186441" y="19512"/>
                    </a:cubicBezTo>
                    <a:cubicBezTo>
                      <a:pt x="185435" y="22398"/>
                      <a:pt x="184931" y="25490"/>
                      <a:pt x="184909" y="28673"/>
                    </a:cubicBezTo>
                    <a:cubicBezTo>
                      <a:pt x="178254" y="32337"/>
                      <a:pt x="172377" y="37376"/>
                      <a:pt x="167918" y="43857"/>
                    </a:cubicBezTo>
                    <a:cubicBezTo>
                      <a:pt x="166203" y="46399"/>
                      <a:pt x="164739" y="49009"/>
                      <a:pt x="163390" y="51643"/>
                    </a:cubicBezTo>
                    <a:cubicBezTo>
                      <a:pt x="157605" y="61033"/>
                      <a:pt x="153031" y="71430"/>
                      <a:pt x="144844" y="79125"/>
                    </a:cubicBezTo>
                    <a:cubicBezTo>
                      <a:pt x="136337" y="87141"/>
                      <a:pt x="126825" y="88309"/>
                      <a:pt x="116580" y="88561"/>
                    </a:cubicBezTo>
                    <a:cubicBezTo>
                      <a:pt x="116328" y="88263"/>
                      <a:pt x="116077" y="87965"/>
                      <a:pt x="115779" y="87690"/>
                    </a:cubicBezTo>
                    <a:cubicBezTo>
                      <a:pt x="114659" y="84736"/>
                      <a:pt x="112624" y="82240"/>
                      <a:pt x="109674" y="80888"/>
                    </a:cubicBezTo>
                    <a:cubicBezTo>
                      <a:pt x="102196" y="72507"/>
                      <a:pt x="94810" y="64056"/>
                      <a:pt x="87583" y="55422"/>
                    </a:cubicBezTo>
                    <a:cubicBezTo>
                      <a:pt x="77019" y="42826"/>
                      <a:pt x="53145" y="11840"/>
                      <a:pt x="82758" y="7558"/>
                    </a:cubicBezTo>
                    <a:cubicBezTo>
                      <a:pt x="91357" y="6321"/>
                      <a:pt x="99886" y="6962"/>
                      <a:pt x="107341" y="6435"/>
                    </a:cubicBezTo>
                    <a:cubicBezTo>
                      <a:pt x="106381" y="4328"/>
                      <a:pt x="105420" y="2199"/>
                      <a:pt x="104483" y="137"/>
                    </a:cubicBezTo>
                    <a:cubicBezTo>
                      <a:pt x="104483" y="92"/>
                      <a:pt x="104437" y="46"/>
                      <a:pt x="104414" y="0"/>
                    </a:cubicBezTo>
                    <a:cubicBezTo>
                      <a:pt x="104208" y="46"/>
                      <a:pt x="104003" y="92"/>
                      <a:pt x="103797" y="137"/>
                    </a:cubicBezTo>
                    <a:cubicBezTo>
                      <a:pt x="94398" y="435"/>
                      <a:pt x="84268" y="-733"/>
                      <a:pt x="75692" y="1855"/>
                    </a:cubicBezTo>
                    <a:cubicBezTo>
                      <a:pt x="66614" y="4603"/>
                      <a:pt x="60051" y="8932"/>
                      <a:pt x="59570" y="18917"/>
                    </a:cubicBezTo>
                    <a:cubicBezTo>
                      <a:pt x="59022" y="30688"/>
                      <a:pt x="69312" y="41681"/>
                      <a:pt x="76378" y="50086"/>
                    </a:cubicBezTo>
                    <a:cubicBezTo>
                      <a:pt x="84816" y="60117"/>
                      <a:pt x="95084" y="69026"/>
                      <a:pt x="101716" y="80431"/>
                    </a:cubicBezTo>
                    <a:cubicBezTo>
                      <a:pt x="97051" y="83728"/>
                      <a:pt x="97485" y="88331"/>
                      <a:pt x="98789" y="93324"/>
                    </a:cubicBezTo>
                    <a:cubicBezTo>
                      <a:pt x="100710" y="100767"/>
                      <a:pt x="98926" y="111279"/>
                      <a:pt x="96502" y="118424"/>
                    </a:cubicBezTo>
                    <a:cubicBezTo>
                      <a:pt x="88361" y="142631"/>
                      <a:pt x="72514" y="168373"/>
                      <a:pt x="47176" y="176984"/>
                    </a:cubicBezTo>
                    <a:cubicBezTo>
                      <a:pt x="40247" y="179343"/>
                      <a:pt x="33021" y="181335"/>
                      <a:pt x="26412" y="184518"/>
                    </a:cubicBezTo>
                    <a:cubicBezTo>
                      <a:pt x="19163" y="188045"/>
                      <a:pt x="12783" y="192259"/>
                      <a:pt x="7203" y="197389"/>
                    </a:cubicBezTo>
                    <a:cubicBezTo>
                      <a:pt x="5054" y="200091"/>
                      <a:pt x="3224" y="202977"/>
                      <a:pt x="1486" y="206069"/>
                    </a:cubicBezTo>
                    <a:cubicBezTo>
                      <a:pt x="1166" y="206664"/>
                      <a:pt x="640" y="208153"/>
                      <a:pt x="0" y="209779"/>
                    </a:cubicBezTo>
                    <a:cubicBezTo>
                      <a:pt x="10725" y="199198"/>
                      <a:pt x="23485" y="190679"/>
                      <a:pt x="37595" y="185320"/>
                    </a:cubicBezTo>
                    <a:cubicBezTo>
                      <a:pt x="43517" y="183076"/>
                      <a:pt x="48548" y="180785"/>
                      <a:pt x="53145" y="178106"/>
                    </a:cubicBezTo>
                    <a:cubicBezTo>
                      <a:pt x="50538" y="180877"/>
                      <a:pt x="48068" y="183763"/>
                      <a:pt x="45827" y="186923"/>
                    </a:cubicBezTo>
                    <a:cubicBezTo>
                      <a:pt x="42397" y="191801"/>
                      <a:pt x="39401" y="197366"/>
                      <a:pt x="37114" y="203229"/>
                    </a:cubicBezTo>
                    <a:cubicBezTo>
                      <a:pt x="35193" y="211176"/>
                      <a:pt x="33593" y="219649"/>
                      <a:pt x="35216" y="227619"/>
                    </a:cubicBezTo>
                    <a:cubicBezTo>
                      <a:pt x="36657" y="210420"/>
                      <a:pt x="44958" y="192923"/>
                      <a:pt x="56712" y="179938"/>
                    </a:cubicBezTo>
                    <a:cubicBezTo>
                      <a:pt x="61880" y="176205"/>
                      <a:pt x="66248" y="171396"/>
                      <a:pt x="71462" y="167732"/>
                    </a:cubicBezTo>
                    <a:cubicBezTo>
                      <a:pt x="73817" y="166037"/>
                      <a:pt x="76195" y="164113"/>
                      <a:pt x="78802" y="162762"/>
                    </a:cubicBezTo>
                    <a:cubicBezTo>
                      <a:pt x="80289" y="162006"/>
                      <a:pt x="81363" y="161869"/>
                      <a:pt x="82164" y="162258"/>
                    </a:cubicBezTo>
                    <a:cubicBezTo>
                      <a:pt x="81889" y="176274"/>
                      <a:pt x="84496" y="190221"/>
                      <a:pt x="89596" y="203275"/>
                    </a:cubicBezTo>
                    <a:cubicBezTo>
                      <a:pt x="89047" y="207214"/>
                      <a:pt x="89047" y="211222"/>
                      <a:pt x="87469" y="215000"/>
                    </a:cubicBezTo>
                    <a:cubicBezTo>
                      <a:pt x="86051" y="218367"/>
                      <a:pt x="84222" y="221527"/>
                      <a:pt x="82370" y="224642"/>
                    </a:cubicBezTo>
                    <a:cubicBezTo>
                      <a:pt x="76378" y="231352"/>
                      <a:pt x="70478" y="238017"/>
                      <a:pt x="66911" y="247017"/>
                    </a:cubicBezTo>
                    <a:cubicBezTo>
                      <a:pt x="63618" y="255445"/>
                      <a:pt x="61857" y="263666"/>
                      <a:pt x="61537" y="272163"/>
                    </a:cubicBezTo>
                    <a:cubicBezTo>
                      <a:pt x="62246" y="276125"/>
                      <a:pt x="63184" y="280041"/>
                      <a:pt x="64396" y="283934"/>
                    </a:cubicBezTo>
                    <a:cubicBezTo>
                      <a:pt x="64236" y="268957"/>
                      <a:pt x="67986" y="254071"/>
                      <a:pt x="76173" y="241337"/>
                    </a:cubicBezTo>
                    <a:cubicBezTo>
                      <a:pt x="81867" y="232497"/>
                      <a:pt x="90899" y="225054"/>
                      <a:pt x="95084" y="215344"/>
                    </a:cubicBezTo>
                    <a:cubicBezTo>
                      <a:pt x="99566" y="223520"/>
                      <a:pt x="105375" y="231444"/>
                      <a:pt x="110817" y="239460"/>
                    </a:cubicBezTo>
                    <a:cubicBezTo>
                      <a:pt x="112875" y="241956"/>
                      <a:pt x="114590" y="244727"/>
                      <a:pt x="116100" y="247635"/>
                    </a:cubicBezTo>
                    <a:cubicBezTo>
                      <a:pt x="119118" y="252559"/>
                      <a:pt x="121817" y="257575"/>
                      <a:pt x="123783" y="262796"/>
                    </a:cubicBezTo>
                    <a:cubicBezTo>
                      <a:pt x="123852" y="262888"/>
                      <a:pt x="123897" y="263025"/>
                      <a:pt x="123989" y="263140"/>
                    </a:cubicBezTo>
                    <a:cubicBezTo>
                      <a:pt x="125727" y="265957"/>
                      <a:pt x="127625" y="268613"/>
                      <a:pt x="129592" y="271201"/>
                    </a:cubicBezTo>
                    <a:cubicBezTo>
                      <a:pt x="127145" y="261284"/>
                      <a:pt x="122800" y="251574"/>
                      <a:pt x="117152" y="242482"/>
                    </a:cubicBezTo>
                    <a:cubicBezTo>
                      <a:pt x="141849" y="239528"/>
                      <a:pt x="163276" y="249948"/>
                      <a:pt x="182508" y="264101"/>
                    </a:cubicBezTo>
                    <a:cubicBezTo>
                      <a:pt x="182988" y="266209"/>
                      <a:pt x="184177" y="268018"/>
                      <a:pt x="184703" y="270148"/>
                    </a:cubicBezTo>
                    <a:cubicBezTo>
                      <a:pt x="185297" y="272621"/>
                      <a:pt x="185618" y="275094"/>
                      <a:pt x="186052" y="277614"/>
                    </a:cubicBezTo>
                    <a:cubicBezTo>
                      <a:pt x="186189" y="278392"/>
                      <a:pt x="186349" y="279171"/>
                      <a:pt x="186486" y="279972"/>
                    </a:cubicBezTo>
                    <a:cubicBezTo>
                      <a:pt x="187744" y="281965"/>
                      <a:pt x="188979" y="283980"/>
                      <a:pt x="190237" y="285950"/>
                    </a:cubicBezTo>
                    <a:cubicBezTo>
                      <a:pt x="189505" y="280453"/>
                      <a:pt x="190031" y="273743"/>
                      <a:pt x="188270" y="268499"/>
                    </a:cubicBezTo>
                    <a:cubicBezTo>
                      <a:pt x="196365" y="274888"/>
                      <a:pt x="204095" y="281759"/>
                      <a:pt x="211504" y="288446"/>
                    </a:cubicBezTo>
                    <a:cubicBezTo>
                      <a:pt x="211207" y="287347"/>
                      <a:pt x="210818" y="286248"/>
                      <a:pt x="210360" y="285194"/>
                    </a:cubicBezTo>
                    <a:cubicBezTo>
                      <a:pt x="190214" y="264399"/>
                      <a:pt x="158085" y="232612"/>
                      <a:pt x="126939" y="236895"/>
                    </a:cubicBezTo>
                    <a:cubicBezTo>
                      <a:pt x="126116" y="236826"/>
                      <a:pt x="125338" y="236711"/>
                      <a:pt x="124492" y="236711"/>
                    </a:cubicBezTo>
                    <a:cubicBezTo>
                      <a:pt x="118455" y="236780"/>
                      <a:pt x="114453" y="235566"/>
                      <a:pt x="110543" y="232406"/>
                    </a:cubicBezTo>
                    <a:cubicBezTo>
                      <a:pt x="95953" y="209733"/>
                      <a:pt x="83696" y="183030"/>
                      <a:pt x="88155" y="155525"/>
                    </a:cubicBezTo>
                    <a:cubicBezTo>
                      <a:pt x="90099" y="143502"/>
                      <a:pt x="94947" y="132280"/>
                      <a:pt x="98560" y="120737"/>
                    </a:cubicBezTo>
                    <a:cubicBezTo>
                      <a:pt x="99955" y="116249"/>
                      <a:pt x="100710" y="108416"/>
                      <a:pt x="104528" y="105256"/>
                    </a:cubicBezTo>
                    <a:cubicBezTo>
                      <a:pt x="110405" y="100401"/>
                      <a:pt x="115642" y="109515"/>
                      <a:pt x="118135" y="113798"/>
                    </a:cubicBezTo>
                    <a:cubicBezTo>
                      <a:pt x="125201" y="126005"/>
                      <a:pt x="136726" y="134868"/>
                      <a:pt x="149921" y="139723"/>
                    </a:cubicBezTo>
                    <a:cubicBezTo>
                      <a:pt x="161744" y="144074"/>
                      <a:pt x="171805" y="148975"/>
                      <a:pt x="166111" y="163793"/>
                    </a:cubicBezTo>
                    <a:cubicBezTo>
                      <a:pt x="159548" y="180900"/>
                      <a:pt x="133639" y="188343"/>
                      <a:pt x="144044" y="210191"/>
                    </a:cubicBezTo>
                    <a:cubicBezTo>
                      <a:pt x="144707" y="202084"/>
                      <a:pt x="144753" y="196656"/>
                      <a:pt x="150127" y="189969"/>
                    </a:cubicBezTo>
                    <a:cubicBezTo>
                      <a:pt x="154655" y="184312"/>
                      <a:pt x="160463" y="179274"/>
                      <a:pt x="165677" y="174281"/>
                    </a:cubicBezTo>
                    <a:cubicBezTo>
                      <a:pt x="166592" y="182159"/>
                      <a:pt x="167209" y="205473"/>
                      <a:pt x="178277" y="207168"/>
                    </a:cubicBezTo>
                    <a:cubicBezTo>
                      <a:pt x="172834" y="199863"/>
                      <a:pt x="170753" y="193794"/>
                      <a:pt x="170365" y="184427"/>
                    </a:cubicBezTo>
                    <a:cubicBezTo>
                      <a:pt x="169885" y="172610"/>
                      <a:pt x="173498" y="161433"/>
                      <a:pt x="173681" y="149708"/>
                    </a:cubicBezTo>
                    <a:cubicBezTo>
                      <a:pt x="181318" y="152456"/>
                      <a:pt x="188956" y="155273"/>
                      <a:pt x="196068" y="159235"/>
                    </a:cubicBezTo>
                    <a:cubicBezTo>
                      <a:pt x="208623" y="166266"/>
                      <a:pt x="219965" y="177259"/>
                      <a:pt x="223372" y="191664"/>
                    </a:cubicBezTo>
                    <a:cubicBezTo>
                      <a:pt x="226940" y="206641"/>
                      <a:pt x="220239" y="220497"/>
                      <a:pt x="213425" y="233413"/>
                    </a:cubicBezTo>
                    <a:cubicBezTo>
                      <a:pt x="224195" y="226314"/>
                      <a:pt x="228449" y="213191"/>
                      <a:pt x="229615" y="201076"/>
                    </a:cubicBezTo>
                    <a:cubicBezTo>
                      <a:pt x="237779" y="210603"/>
                      <a:pt x="247269" y="220268"/>
                      <a:pt x="254175" y="230711"/>
                    </a:cubicBezTo>
                    <a:cubicBezTo>
                      <a:pt x="261516" y="241818"/>
                      <a:pt x="261859" y="254483"/>
                      <a:pt x="258840" y="267101"/>
                    </a:cubicBezTo>
                    <a:cubicBezTo>
                      <a:pt x="275008" y="248574"/>
                      <a:pt x="257560" y="226337"/>
                      <a:pt x="245119" y="212275"/>
                    </a:cubicBezTo>
                    <a:cubicBezTo>
                      <a:pt x="258406" y="216810"/>
                      <a:pt x="271989" y="219970"/>
                      <a:pt x="281936" y="23057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 name="Freeform: Shape 1724">
                <a:extLst>
                  <a:ext uri="{FF2B5EF4-FFF2-40B4-BE49-F238E27FC236}">
                    <a16:creationId xmlns:a16="http://schemas.microsoft.com/office/drawing/2014/main" id="{AB6577AF-E6D3-2124-76F7-8D7ACA09AF57}"/>
                  </a:ext>
                </a:extLst>
              </p:cNvPr>
              <p:cNvSpPr/>
              <p:nvPr/>
            </p:nvSpPr>
            <p:spPr>
              <a:xfrm>
                <a:off x="1460474" y="3466920"/>
                <a:ext cx="144867" cy="120897"/>
              </a:xfrm>
              <a:custGeom>
                <a:avLst/>
                <a:gdLst>
                  <a:gd name="connsiteX0" fmla="*/ 5648 w 144867"/>
                  <a:gd name="connsiteY0" fmla="*/ 33620 h 120897"/>
                  <a:gd name="connsiteX1" fmla="*/ 15573 w 144867"/>
                  <a:gd name="connsiteY1" fmla="*/ 37742 h 120897"/>
                  <a:gd name="connsiteX2" fmla="*/ 25452 w 144867"/>
                  <a:gd name="connsiteY2" fmla="*/ 53567 h 120897"/>
                  <a:gd name="connsiteX3" fmla="*/ 33204 w 144867"/>
                  <a:gd name="connsiteY3" fmla="*/ 59521 h 120897"/>
                  <a:gd name="connsiteX4" fmla="*/ 58381 w 144867"/>
                  <a:gd name="connsiteY4" fmla="*/ 106974 h 120897"/>
                  <a:gd name="connsiteX5" fmla="*/ 46604 w 144867"/>
                  <a:gd name="connsiteY5" fmla="*/ 114050 h 120897"/>
                  <a:gd name="connsiteX6" fmla="*/ 50240 w 144867"/>
                  <a:gd name="connsiteY6" fmla="*/ 120897 h 120897"/>
                  <a:gd name="connsiteX7" fmla="*/ 56460 w 144867"/>
                  <a:gd name="connsiteY7" fmla="*/ 119271 h 120897"/>
                  <a:gd name="connsiteX8" fmla="*/ 67414 w 144867"/>
                  <a:gd name="connsiteY8" fmla="*/ 111600 h 120897"/>
                  <a:gd name="connsiteX9" fmla="*/ 69655 w 144867"/>
                  <a:gd name="connsiteY9" fmla="*/ 107271 h 120897"/>
                  <a:gd name="connsiteX10" fmla="*/ 99795 w 144867"/>
                  <a:gd name="connsiteY10" fmla="*/ 108164 h 120897"/>
                  <a:gd name="connsiteX11" fmla="*/ 108942 w 144867"/>
                  <a:gd name="connsiteY11" fmla="*/ 107340 h 120897"/>
                  <a:gd name="connsiteX12" fmla="*/ 122731 w 144867"/>
                  <a:gd name="connsiteY12" fmla="*/ 109172 h 120897"/>
                  <a:gd name="connsiteX13" fmla="*/ 132976 w 144867"/>
                  <a:gd name="connsiteY13" fmla="*/ 108760 h 120897"/>
                  <a:gd name="connsiteX14" fmla="*/ 137641 w 144867"/>
                  <a:gd name="connsiteY14" fmla="*/ 107409 h 120897"/>
                  <a:gd name="connsiteX15" fmla="*/ 144867 w 144867"/>
                  <a:gd name="connsiteY15" fmla="*/ 98225 h 120897"/>
                  <a:gd name="connsiteX16" fmla="*/ 110017 w 144867"/>
                  <a:gd name="connsiteY16" fmla="*/ 102805 h 120897"/>
                  <a:gd name="connsiteX17" fmla="*/ 109628 w 144867"/>
                  <a:gd name="connsiteY17" fmla="*/ 102805 h 120897"/>
                  <a:gd name="connsiteX18" fmla="*/ 116740 w 144867"/>
                  <a:gd name="connsiteY18" fmla="*/ 95454 h 120897"/>
                  <a:gd name="connsiteX19" fmla="*/ 121908 w 144867"/>
                  <a:gd name="connsiteY19" fmla="*/ 82217 h 120897"/>
                  <a:gd name="connsiteX20" fmla="*/ 107913 w 144867"/>
                  <a:gd name="connsiteY20" fmla="*/ 100378 h 120897"/>
                  <a:gd name="connsiteX21" fmla="*/ 91837 w 144867"/>
                  <a:gd name="connsiteY21" fmla="*/ 103950 h 120897"/>
                  <a:gd name="connsiteX22" fmla="*/ 71279 w 144867"/>
                  <a:gd name="connsiteY22" fmla="*/ 101042 h 120897"/>
                  <a:gd name="connsiteX23" fmla="*/ 69495 w 144867"/>
                  <a:gd name="connsiteY23" fmla="*/ 80476 h 120897"/>
                  <a:gd name="connsiteX24" fmla="*/ 68192 w 144867"/>
                  <a:gd name="connsiteY24" fmla="*/ 63827 h 120897"/>
                  <a:gd name="connsiteX25" fmla="*/ 92912 w 144867"/>
                  <a:gd name="connsiteY25" fmla="*/ 62247 h 120897"/>
                  <a:gd name="connsiteX26" fmla="*/ 105123 w 144867"/>
                  <a:gd name="connsiteY26" fmla="*/ 50956 h 120897"/>
                  <a:gd name="connsiteX27" fmla="*/ 105580 w 144867"/>
                  <a:gd name="connsiteY27" fmla="*/ 48208 h 120897"/>
                  <a:gd name="connsiteX28" fmla="*/ 94764 w 144867"/>
                  <a:gd name="connsiteY28" fmla="*/ 56613 h 120897"/>
                  <a:gd name="connsiteX29" fmla="*/ 88361 w 144867"/>
                  <a:gd name="connsiteY29" fmla="*/ 59796 h 120897"/>
                  <a:gd name="connsiteX30" fmla="*/ 68306 w 144867"/>
                  <a:gd name="connsiteY30" fmla="*/ 60277 h 120897"/>
                  <a:gd name="connsiteX31" fmla="*/ 95816 w 144867"/>
                  <a:gd name="connsiteY31" fmla="*/ 16558 h 120897"/>
                  <a:gd name="connsiteX32" fmla="*/ 97028 w 144867"/>
                  <a:gd name="connsiteY32" fmla="*/ 15481 h 120897"/>
                  <a:gd name="connsiteX33" fmla="*/ 92614 w 144867"/>
                  <a:gd name="connsiteY33" fmla="*/ 15390 h 120897"/>
                  <a:gd name="connsiteX34" fmla="*/ 73451 w 144867"/>
                  <a:gd name="connsiteY34" fmla="*/ 30161 h 120897"/>
                  <a:gd name="connsiteX35" fmla="*/ 72079 w 144867"/>
                  <a:gd name="connsiteY35" fmla="*/ 9779 h 120897"/>
                  <a:gd name="connsiteX36" fmla="*/ 70113 w 144867"/>
                  <a:gd name="connsiteY36" fmla="*/ 28375 h 120897"/>
                  <a:gd name="connsiteX37" fmla="*/ 70113 w 144867"/>
                  <a:gd name="connsiteY37" fmla="*/ 28604 h 120897"/>
                  <a:gd name="connsiteX38" fmla="*/ 71279 w 144867"/>
                  <a:gd name="connsiteY38" fmla="*/ 31742 h 120897"/>
                  <a:gd name="connsiteX39" fmla="*/ 71965 w 144867"/>
                  <a:gd name="connsiteY39" fmla="*/ 32497 h 120897"/>
                  <a:gd name="connsiteX40" fmla="*/ 65059 w 144867"/>
                  <a:gd name="connsiteY40" fmla="*/ 49925 h 120897"/>
                  <a:gd name="connsiteX41" fmla="*/ 63732 w 144867"/>
                  <a:gd name="connsiteY41" fmla="*/ 77751 h 120897"/>
                  <a:gd name="connsiteX42" fmla="*/ 55249 w 144867"/>
                  <a:gd name="connsiteY42" fmla="*/ 70903 h 120897"/>
                  <a:gd name="connsiteX43" fmla="*/ 44684 w 144867"/>
                  <a:gd name="connsiteY43" fmla="*/ 64422 h 120897"/>
                  <a:gd name="connsiteX44" fmla="*/ 38235 w 144867"/>
                  <a:gd name="connsiteY44" fmla="*/ 59452 h 120897"/>
                  <a:gd name="connsiteX45" fmla="*/ 32770 w 144867"/>
                  <a:gd name="connsiteY45" fmla="*/ 54781 h 120897"/>
                  <a:gd name="connsiteX46" fmla="*/ 31489 w 144867"/>
                  <a:gd name="connsiteY46" fmla="*/ 2885 h 120897"/>
                  <a:gd name="connsiteX47" fmla="*/ 27464 w 144867"/>
                  <a:gd name="connsiteY47" fmla="*/ 0 h 120897"/>
                  <a:gd name="connsiteX48" fmla="*/ 30003 w 144867"/>
                  <a:gd name="connsiteY48" fmla="*/ 51987 h 120897"/>
                  <a:gd name="connsiteX49" fmla="*/ 21701 w 144867"/>
                  <a:gd name="connsiteY49" fmla="*/ 38498 h 120897"/>
                  <a:gd name="connsiteX50" fmla="*/ 16991 w 144867"/>
                  <a:gd name="connsiteY50" fmla="*/ 19718 h 120897"/>
                  <a:gd name="connsiteX51" fmla="*/ 15870 w 144867"/>
                  <a:gd name="connsiteY51" fmla="*/ 25467 h 120897"/>
                  <a:gd name="connsiteX52" fmla="*/ 14864 w 144867"/>
                  <a:gd name="connsiteY52" fmla="*/ 34009 h 120897"/>
                  <a:gd name="connsiteX53" fmla="*/ 12097 w 144867"/>
                  <a:gd name="connsiteY53" fmla="*/ 33894 h 120897"/>
                  <a:gd name="connsiteX54" fmla="*/ 6060 w 144867"/>
                  <a:gd name="connsiteY54" fmla="*/ 30436 h 120897"/>
                  <a:gd name="connsiteX55" fmla="*/ 0 w 144867"/>
                  <a:gd name="connsiteY55" fmla="*/ 25741 h 120897"/>
                  <a:gd name="connsiteX56" fmla="*/ 4962 w 144867"/>
                  <a:gd name="connsiteY56" fmla="*/ 33161 h 120897"/>
                  <a:gd name="connsiteX57" fmla="*/ 5603 w 144867"/>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67" h="120897">
                    <a:moveTo>
                      <a:pt x="5648" y="33620"/>
                    </a:moveTo>
                    <a:cubicBezTo>
                      <a:pt x="6472" y="34215"/>
                      <a:pt x="12394" y="37581"/>
                      <a:pt x="15573" y="37742"/>
                    </a:cubicBezTo>
                    <a:cubicBezTo>
                      <a:pt x="17151" y="43582"/>
                      <a:pt x="20924" y="49032"/>
                      <a:pt x="25452" y="53567"/>
                    </a:cubicBezTo>
                    <a:cubicBezTo>
                      <a:pt x="26618" y="54735"/>
                      <a:pt x="29522" y="56887"/>
                      <a:pt x="33204" y="59521"/>
                    </a:cubicBezTo>
                    <a:cubicBezTo>
                      <a:pt x="49166" y="72507"/>
                      <a:pt x="68283" y="84392"/>
                      <a:pt x="58381" y="106974"/>
                    </a:cubicBezTo>
                    <a:cubicBezTo>
                      <a:pt x="55294" y="110775"/>
                      <a:pt x="51315" y="112699"/>
                      <a:pt x="46604" y="114050"/>
                    </a:cubicBezTo>
                    <a:cubicBezTo>
                      <a:pt x="48114" y="116936"/>
                      <a:pt x="49486" y="119432"/>
                      <a:pt x="50240" y="120897"/>
                    </a:cubicBezTo>
                    <a:cubicBezTo>
                      <a:pt x="52436" y="120554"/>
                      <a:pt x="54517" y="120073"/>
                      <a:pt x="56460" y="119271"/>
                    </a:cubicBezTo>
                    <a:cubicBezTo>
                      <a:pt x="60782" y="118516"/>
                      <a:pt x="65219" y="114966"/>
                      <a:pt x="67414" y="111600"/>
                    </a:cubicBezTo>
                    <a:cubicBezTo>
                      <a:pt x="68329" y="110180"/>
                      <a:pt x="69084" y="108714"/>
                      <a:pt x="69655" y="107271"/>
                    </a:cubicBezTo>
                    <a:cubicBezTo>
                      <a:pt x="79283" y="111645"/>
                      <a:pt x="90396" y="111714"/>
                      <a:pt x="99795" y="108164"/>
                    </a:cubicBezTo>
                    <a:cubicBezTo>
                      <a:pt x="102859" y="107821"/>
                      <a:pt x="105878" y="107363"/>
                      <a:pt x="108942" y="107340"/>
                    </a:cubicBezTo>
                    <a:cubicBezTo>
                      <a:pt x="112852" y="109309"/>
                      <a:pt x="118432" y="109378"/>
                      <a:pt x="122731" y="109172"/>
                    </a:cubicBezTo>
                    <a:cubicBezTo>
                      <a:pt x="126047" y="109424"/>
                      <a:pt x="129363" y="109332"/>
                      <a:pt x="132976" y="108760"/>
                    </a:cubicBezTo>
                    <a:cubicBezTo>
                      <a:pt x="134554" y="108485"/>
                      <a:pt x="136155" y="108027"/>
                      <a:pt x="137641" y="107409"/>
                    </a:cubicBezTo>
                    <a:cubicBezTo>
                      <a:pt x="140728" y="104844"/>
                      <a:pt x="143289" y="101706"/>
                      <a:pt x="144867" y="98225"/>
                    </a:cubicBezTo>
                    <a:cubicBezTo>
                      <a:pt x="136132" y="107683"/>
                      <a:pt x="121153" y="103790"/>
                      <a:pt x="110017" y="102805"/>
                    </a:cubicBezTo>
                    <a:cubicBezTo>
                      <a:pt x="109902" y="102805"/>
                      <a:pt x="109765" y="102805"/>
                      <a:pt x="109628" y="102805"/>
                    </a:cubicBezTo>
                    <a:cubicBezTo>
                      <a:pt x="112258" y="100904"/>
                      <a:pt x="114499" y="98569"/>
                      <a:pt x="116740" y="95454"/>
                    </a:cubicBezTo>
                    <a:cubicBezTo>
                      <a:pt x="119621" y="91469"/>
                      <a:pt x="120536" y="86774"/>
                      <a:pt x="121908" y="82217"/>
                    </a:cubicBezTo>
                    <a:cubicBezTo>
                      <a:pt x="118203" y="89018"/>
                      <a:pt x="114019" y="95523"/>
                      <a:pt x="107913" y="100378"/>
                    </a:cubicBezTo>
                    <a:cubicBezTo>
                      <a:pt x="103294" y="104019"/>
                      <a:pt x="97531" y="104500"/>
                      <a:pt x="91837" y="103950"/>
                    </a:cubicBezTo>
                    <a:cubicBezTo>
                      <a:pt x="84999" y="104592"/>
                      <a:pt x="77888" y="103332"/>
                      <a:pt x="71279" y="101042"/>
                    </a:cubicBezTo>
                    <a:cubicBezTo>
                      <a:pt x="72193" y="94400"/>
                      <a:pt x="70844" y="87507"/>
                      <a:pt x="69495" y="80476"/>
                    </a:cubicBezTo>
                    <a:cubicBezTo>
                      <a:pt x="68489" y="75255"/>
                      <a:pt x="68032" y="69575"/>
                      <a:pt x="68192" y="63827"/>
                    </a:cubicBezTo>
                    <a:cubicBezTo>
                      <a:pt x="76584" y="64147"/>
                      <a:pt x="84954" y="66712"/>
                      <a:pt x="92912" y="62247"/>
                    </a:cubicBezTo>
                    <a:cubicBezTo>
                      <a:pt x="97966" y="59361"/>
                      <a:pt x="101739" y="55399"/>
                      <a:pt x="105123" y="50956"/>
                    </a:cubicBezTo>
                    <a:cubicBezTo>
                      <a:pt x="105329" y="50063"/>
                      <a:pt x="105466" y="49124"/>
                      <a:pt x="105580" y="48208"/>
                    </a:cubicBezTo>
                    <a:cubicBezTo>
                      <a:pt x="103522" y="52078"/>
                      <a:pt x="99383" y="54872"/>
                      <a:pt x="94764" y="56613"/>
                    </a:cubicBezTo>
                    <a:cubicBezTo>
                      <a:pt x="92729" y="57964"/>
                      <a:pt x="90625" y="59086"/>
                      <a:pt x="88361" y="59796"/>
                    </a:cubicBezTo>
                    <a:cubicBezTo>
                      <a:pt x="81729" y="61857"/>
                      <a:pt x="74732" y="59567"/>
                      <a:pt x="68306" y="60277"/>
                    </a:cubicBezTo>
                    <a:cubicBezTo>
                      <a:pt x="69632" y="41498"/>
                      <a:pt x="77796" y="22856"/>
                      <a:pt x="95816" y="16558"/>
                    </a:cubicBezTo>
                    <a:cubicBezTo>
                      <a:pt x="96228" y="16214"/>
                      <a:pt x="96639" y="15825"/>
                      <a:pt x="97028" y="15481"/>
                    </a:cubicBezTo>
                    <a:cubicBezTo>
                      <a:pt x="95702" y="15344"/>
                      <a:pt x="94147" y="15321"/>
                      <a:pt x="92614" y="15390"/>
                    </a:cubicBezTo>
                    <a:cubicBezTo>
                      <a:pt x="84588" y="18253"/>
                      <a:pt x="78185" y="23474"/>
                      <a:pt x="73451" y="30161"/>
                    </a:cubicBezTo>
                    <a:cubicBezTo>
                      <a:pt x="72171" y="23382"/>
                      <a:pt x="70570" y="16535"/>
                      <a:pt x="72079" y="9779"/>
                    </a:cubicBezTo>
                    <a:cubicBezTo>
                      <a:pt x="69266" y="15321"/>
                      <a:pt x="69244" y="22398"/>
                      <a:pt x="70113" y="28375"/>
                    </a:cubicBezTo>
                    <a:cubicBezTo>
                      <a:pt x="70113" y="28467"/>
                      <a:pt x="70113" y="28512"/>
                      <a:pt x="70113" y="28604"/>
                    </a:cubicBezTo>
                    <a:cubicBezTo>
                      <a:pt x="70456" y="29681"/>
                      <a:pt x="70844" y="30734"/>
                      <a:pt x="71279" y="31742"/>
                    </a:cubicBezTo>
                    <a:cubicBezTo>
                      <a:pt x="71393" y="32016"/>
                      <a:pt x="71622" y="32291"/>
                      <a:pt x="71965" y="32497"/>
                    </a:cubicBezTo>
                    <a:cubicBezTo>
                      <a:pt x="68763" y="37696"/>
                      <a:pt x="66431" y="43628"/>
                      <a:pt x="65059" y="49925"/>
                    </a:cubicBezTo>
                    <a:cubicBezTo>
                      <a:pt x="63069" y="59155"/>
                      <a:pt x="62337" y="68430"/>
                      <a:pt x="63732" y="77751"/>
                    </a:cubicBezTo>
                    <a:cubicBezTo>
                      <a:pt x="60439" y="74522"/>
                      <a:pt x="56529" y="71682"/>
                      <a:pt x="55249" y="70903"/>
                    </a:cubicBezTo>
                    <a:cubicBezTo>
                      <a:pt x="52024" y="68911"/>
                      <a:pt x="48365" y="66758"/>
                      <a:pt x="44684" y="64422"/>
                    </a:cubicBezTo>
                    <a:cubicBezTo>
                      <a:pt x="42511" y="62773"/>
                      <a:pt x="40384" y="61124"/>
                      <a:pt x="38235" y="59452"/>
                    </a:cubicBezTo>
                    <a:cubicBezTo>
                      <a:pt x="36268" y="57895"/>
                      <a:pt x="34439" y="56361"/>
                      <a:pt x="32770" y="54781"/>
                    </a:cubicBezTo>
                    <a:cubicBezTo>
                      <a:pt x="46582" y="41017"/>
                      <a:pt x="42625" y="17520"/>
                      <a:pt x="31489" y="2885"/>
                    </a:cubicBezTo>
                    <a:cubicBezTo>
                      <a:pt x="30231" y="1832"/>
                      <a:pt x="28859" y="870"/>
                      <a:pt x="27464" y="0"/>
                    </a:cubicBezTo>
                    <a:cubicBezTo>
                      <a:pt x="38990" y="13970"/>
                      <a:pt x="42374" y="37490"/>
                      <a:pt x="30003" y="51987"/>
                    </a:cubicBezTo>
                    <a:cubicBezTo>
                      <a:pt x="26161" y="47819"/>
                      <a:pt x="23439" y="43399"/>
                      <a:pt x="21701" y="38498"/>
                    </a:cubicBezTo>
                    <a:cubicBezTo>
                      <a:pt x="18500" y="32726"/>
                      <a:pt x="16968" y="26314"/>
                      <a:pt x="16991" y="19718"/>
                    </a:cubicBezTo>
                    <a:cubicBezTo>
                      <a:pt x="16511" y="21642"/>
                      <a:pt x="16099" y="23543"/>
                      <a:pt x="15870" y="25467"/>
                    </a:cubicBezTo>
                    <a:cubicBezTo>
                      <a:pt x="14887" y="28329"/>
                      <a:pt x="14613" y="31215"/>
                      <a:pt x="14864" y="34009"/>
                    </a:cubicBezTo>
                    <a:cubicBezTo>
                      <a:pt x="13972" y="34077"/>
                      <a:pt x="13103" y="34261"/>
                      <a:pt x="12097" y="33894"/>
                    </a:cubicBezTo>
                    <a:cubicBezTo>
                      <a:pt x="9902" y="33024"/>
                      <a:pt x="7958" y="31787"/>
                      <a:pt x="6060" y="30436"/>
                    </a:cubicBezTo>
                    <a:cubicBezTo>
                      <a:pt x="4528" y="29360"/>
                      <a:pt x="2035" y="27688"/>
                      <a:pt x="0" y="25741"/>
                    </a:cubicBezTo>
                    <a:cubicBezTo>
                      <a:pt x="1189" y="28421"/>
                      <a:pt x="2927" y="30871"/>
                      <a:pt x="4962" y="33161"/>
                    </a:cubicBezTo>
                    <a:cubicBezTo>
                      <a:pt x="5191" y="33322"/>
                      <a:pt x="5420" y="33482"/>
                      <a:pt x="5603" y="3362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 name="Freeform: Shape 1729">
                <a:extLst>
                  <a:ext uri="{FF2B5EF4-FFF2-40B4-BE49-F238E27FC236}">
                    <a16:creationId xmlns:a16="http://schemas.microsoft.com/office/drawing/2014/main" id="{3B1504BD-CFE1-614C-B189-D8CB9B13385A}"/>
                  </a:ext>
                </a:extLst>
              </p:cNvPr>
              <p:cNvSpPr/>
              <p:nvPr/>
            </p:nvSpPr>
            <p:spPr>
              <a:xfrm>
                <a:off x="1399600" y="3594642"/>
                <a:ext cx="282005" cy="288445"/>
              </a:xfrm>
              <a:custGeom>
                <a:avLst/>
                <a:gdLst>
                  <a:gd name="connsiteX0" fmla="*/ 282005 w 282005"/>
                  <a:gd name="connsiteY0" fmla="*/ 230436 h 288445"/>
                  <a:gd name="connsiteX1" fmla="*/ 260304 w 282005"/>
                  <a:gd name="connsiteY1" fmla="*/ 213100 h 288445"/>
                  <a:gd name="connsiteX2" fmla="*/ 236887 w 282005"/>
                  <a:gd name="connsiteY2" fmla="*/ 201832 h 288445"/>
                  <a:gd name="connsiteX3" fmla="*/ 224607 w 282005"/>
                  <a:gd name="connsiteY3" fmla="*/ 178953 h 288445"/>
                  <a:gd name="connsiteX4" fmla="*/ 185366 w 282005"/>
                  <a:gd name="connsiteY4" fmla="*/ 147761 h 288445"/>
                  <a:gd name="connsiteX5" fmla="*/ 242261 w 282005"/>
                  <a:gd name="connsiteY5" fmla="*/ 152227 h 288445"/>
                  <a:gd name="connsiteX6" fmla="*/ 256348 w 282005"/>
                  <a:gd name="connsiteY6" fmla="*/ 167251 h 288445"/>
                  <a:gd name="connsiteX7" fmla="*/ 267164 w 282005"/>
                  <a:gd name="connsiteY7" fmla="*/ 187610 h 288445"/>
                  <a:gd name="connsiteX8" fmla="*/ 260098 w 282005"/>
                  <a:gd name="connsiteY8" fmla="*/ 158616 h 288445"/>
                  <a:gd name="connsiteX9" fmla="*/ 275008 w 282005"/>
                  <a:gd name="connsiteY9" fmla="*/ 170022 h 288445"/>
                  <a:gd name="connsiteX10" fmla="*/ 245211 w 282005"/>
                  <a:gd name="connsiteY10" fmla="*/ 147578 h 288445"/>
                  <a:gd name="connsiteX11" fmla="*/ 213448 w 282005"/>
                  <a:gd name="connsiteY11" fmla="*/ 144166 h 288445"/>
                  <a:gd name="connsiteX12" fmla="*/ 154769 w 282005"/>
                  <a:gd name="connsiteY12" fmla="*/ 135166 h 288445"/>
                  <a:gd name="connsiteX13" fmla="*/ 117357 w 282005"/>
                  <a:gd name="connsiteY13" fmla="*/ 96988 h 288445"/>
                  <a:gd name="connsiteX14" fmla="*/ 196663 w 282005"/>
                  <a:gd name="connsiteY14" fmla="*/ 107683 h 288445"/>
                  <a:gd name="connsiteX15" fmla="*/ 207045 w 282005"/>
                  <a:gd name="connsiteY15" fmla="*/ 105279 h 288445"/>
                  <a:gd name="connsiteX16" fmla="*/ 207525 w 282005"/>
                  <a:gd name="connsiteY16" fmla="*/ 105325 h 288445"/>
                  <a:gd name="connsiteX17" fmla="*/ 219050 w 282005"/>
                  <a:gd name="connsiteY17" fmla="*/ 108004 h 288445"/>
                  <a:gd name="connsiteX18" fmla="*/ 242147 w 282005"/>
                  <a:gd name="connsiteY18" fmla="*/ 115470 h 288445"/>
                  <a:gd name="connsiteX19" fmla="*/ 257239 w 282005"/>
                  <a:gd name="connsiteY19" fmla="*/ 107889 h 288445"/>
                  <a:gd name="connsiteX20" fmla="*/ 257834 w 282005"/>
                  <a:gd name="connsiteY20" fmla="*/ 102645 h 288445"/>
                  <a:gd name="connsiteX21" fmla="*/ 231445 w 282005"/>
                  <a:gd name="connsiteY21" fmla="*/ 110065 h 288445"/>
                  <a:gd name="connsiteX22" fmla="*/ 220377 w 282005"/>
                  <a:gd name="connsiteY22" fmla="*/ 104889 h 288445"/>
                  <a:gd name="connsiteX23" fmla="*/ 214865 w 282005"/>
                  <a:gd name="connsiteY23" fmla="*/ 103080 h 288445"/>
                  <a:gd name="connsiteX24" fmla="*/ 212670 w 282005"/>
                  <a:gd name="connsiteY24" fmla="*/ 102118 h 288445"/>
                  <a:gd name="connsiteX25" fmla="*/ 216809 w 282005"/>
                  <a:gd name="connsiteY25" fmla="*/ 97561 h 288445"/>
                  <a:gd name="connsiteX26" fmla="*/ 233503 w 282005"/>
                  <a:gd name="connsiteY26" fmla="*/ 67422 h 288445"/>
                  <a:gd name="connsiteX27" fmla="*/ 231536 w 282005"/>
                  <a:gd name="connsiteY27" fmla="*/ 67903 h 288445"/>
                  <a:gd name="connsiteX28" fmla="*/ 213127 w 282005"/>
                  <a:gd name="connsiteY28" fmla="*/ 91080 h 288445"/>
                  <a:gd name="connsiteX29" fmla="*/ 209629 w 282005"/>
                  <a:gd name="connsiteY29" fmla="*/ 94882 h 288445"/>
                  <a:gd name="connsiteX30" fmla="*/ 197646 w 282005"/>
                  <a:gd name="connsiteY30" fmla="*/ 101340 h 288445"/>
                  <a:gd name="connsiteX31" fmla="*/ 195313 w 282005"/>
                  <a:gd name="connsiteY31" fmla="*/ 101569 h 288445"/>
                  <a:gd name="connsiteX32" fmla="*/ 194422 w 282005"/>
                  <a:gd name="connsiteY32" fmla="*/ 101614 h 288445"/>
                  <a:gd name="connsiteX33" fmla="*/ 165974 w 282005"/>
                  <a:gd name="connsiteY33" fmla="*/ 96805 h 288445"/>
                  <a:gd name="connsiteX34" fmla="*/ 143792 w 282005"/>
                  <a:gd name="connsiteY34" fmla="*/ 90416 h 288445"/>
                  <a:gd name="connsiteX35" fmla="*/ 164602 w 282005"/>
                  <a:gd name="connsiteY35" fmla="*/ 59751 h 288445"/>
                  <a:gd name="connsiteX36" fmla="*/ 164945 w 282005"/>
                  <a:gd name="connsiteY36" fmla="*/ 59063 h 288445"/>
                  <a:gd name="connsiteX37" fmla="*/ 185572 w 282005"/>
                  <a:gd name="connsiteY37" fmla="*/ 59109 h 288445"/>
                  <a:gd name="connsiteX38" fmla="*/ 191083 w 282005"/>
                  <a:gd name="connsiteY38" fmla="*/ 53842 h 288445"/>
                  <a:gd name="connsiteX39" fmla="*/ 166614 w 282005"/>
                  <a:gd name="connsiteY39" fmla="*/ 55788 h 288445"/>
                  <a:gd name="connsiteX40" fmla="*/ 217815 w 282005"/>
                  <a:gd name="connsiteY40" fmla="*/ 24528 h 288445"/>
                  <a:gd name="connsiteX41" fmla="*/ 214431 w 282005"/>
                  <a:gd name="connsiteY41" fmla="*/ 22833 h 288445"/>
                  <a:gd name="connsiteX42" fmla="*/ 211641 w 282005"/>
                  <a:gd name="connsiteY42" fmla="*/ 22077 h 288445"/>
                  <a:gd name="connsiteX43" fmla="*/ 188316 w 282005"/>
                  <a:gd name="connsiteY43" fmla="*/ 27024 h 288445"/>
                  <a:gd name="connsiteX44" fmla="*/ 190374 w 282005"/>
                  <a:gd name="connsiteY44" fmla="*/ 18985 h 288445"/>
                  <a:gd name="connsiteX45" fmla="*/ 193347 w 282005"/>
                  <a:gd name="connsiteY45" fmla="*/ 13375 h 288445"/>
                  <a:gd name="connsiteX46" fmla="*/ 186372 w 282005"/>
                  <a:gd name="connsiteY46" fmla="*/ 19512 h 288445"/>
                  <a:gd name="connsiteX47" fmla="*/ 184886 w 282005"/>
                  <a:gd name="connsiteY47" fmla="*/ 28673 h 288445"/>
                  <a:gd name="connsiteX48" fmla="*/ 167872 w 282005"/>
                  <a:gd name="connsiteY48" fmla="*/ 43857 h 288445"/>
                  <a:gd name="connsiteX49" fmla="*/ 163344 w 282005"/>
                  <a:gd name="connsiteY49" fmla="*/ 51643 h 288445"/>
                  <a:gd name="connsiteX50" fmla="*/ 144821 w 282005"/>
                  <a:gd name="connsiteY50" fmla="*/ 79125 h 288445"/>
                  <a:gd name="connsiteX51" fmla="*/ 116534 w 282005"/>
                  <a:gd name="connsiteY51" fmla="*/ 88561 h 288445"/>
                  <a:gd name="connsiteX52" fmla="*/ 115757 w 282005"/>
                  <a:gd name="connsiteY52" fmla="*/ 87690 h 288445"/>
                  <a:gd name="connsiteX53" fmla="*/ 109651 w 282005"/>
                  <a:gd name="connsiteY53" fmla="*/ 80888 h 288445"/>
                  <a:gd name="connsiteX54" fmla="*/ 87561 w 282005"/>
                  <a:gd name="connsiteY54" fmla="*/ 55422 h 288445"/>
                  <a:gd name="connsiteX55" fmla="*/ 82735 w 282005"/>
                  <a:gd name="connsiteY55" fmla="*/ 7558 h 288445"/>
                  <a:gd name="connsiteX56" fmla="*/ 107341 w 282005"/>
                  <a:gd name="connsiteY56" fmla="*/ 6435 h 288445"/>
                  <a:gd name="connsiteX57" fmla="*/ 104483 w 282005"/>
                  <a:gd name="connsiteY57" fmla="*/ 137 h 288445"/>
                  <a:gd name="connsiteX58" fmla="*/ 104414 w 282005"/>
                  <a:gd name="connsiteY58" fmla="*/ 0 h 288445"/>
                  <a:gd name="connsiteX59" fmla="*/ 103820 w 282005"/>
                  <a:gd name="connsiteY59" fmla="*/ 137 h 288445"/>
                  <a:gd name="connsiteX60" fmla="*/ 75692 w 282005"/>
                  <a:gd name="connsiteY60" fmla="*/ 1855 h 288445"/>
                  <a:gd name="connsiteX61" fmla="*/ 59593 w 282005"/>
                  <a:gd name="connsiteY61" fmla="*/ 18917 h 288445"/>
                  <a:gd name="connsiteX62" fmla="*/ 76378 w 282005"/>
                  <a:gd name="connsiteY62" fmla="*/ 50086 h 288445"/>
                  <a:gd name="connsiteX63" fmla="*/ 101739 w 282005"/>
                  <a:gd name="connsiteY63" fmla="*/ 80431 h 288445"/>
                  <a:gd name="connsiteX64" fmla="*/ 98789 w 282005"/>
                  <a:gd name="connsiteY64" fmla="*/ 93324 h 288445"/>
                  <a:gd name="connsiteX65" fmla="*/ 96525 w 282005"/>
                  <a:gd name="connsiteY65" fmla="*/ 118424 h 288445"/>
                  <a:gd name="connsiteX66" fmla="*/ 47176 w 282005"/>
                  <a:gd name="connsiteY66" fmla="*/ 176984 h 288445"/>
                  <a:gd name="connsiteX67" fmla="*/ 26435 w 282005"/>
                  <a:gd name="connsiteY67" fmla="*/ 184518 h 288445"/>
                  <a:gd name="connsiteX68" fmla="*/ 7226 w 282005"/>
                  <a:gd name="connsiteY68" fmla="*/ 197389 h 288445"/>
                  <a:gd name="connsiteX69" fmla="*/ 1509 w 282005"/>
                  <a:gd name="connsiteY69" fmla="*/ 206069 h 288445"/>
                  <a:gd name="connsiteX70" fmla="*/ 0 w 282005"/>
                  <a:gd name="connsiteY70" fmla="*/ 209779 h 288445"/>
                  <a:gd name="connsiteX71" fmla="*/ 37617 w 282005"/>
                  <a:gd name="connsiteY71" fmla="*/ 185320 h 288445"/>
                  <a:gd name="connsiteX72" fmla="*/ 53167 w 282005"/>
                  <a:gd name="connsiteY72" fmla="*/ 178106 h 288445"/>
                  <a:gd name="connsiteX73" fmla="*/ 45850 w 282005"/>
                  <a:gd name="connsiteY73" fmla="*/ 186923 h 288445"/>
                  <a:gd name="connsiteX74" fmla="*/ 37160 w 282005"/>
                  <a:gd name="connsiteY74" fmla="*/ 203229 h 288445"/>
                  <a:gd name="connsiteX75" fmla="*/ 35262 w 282005"/>
                  <a:gd name="connsiteY75" fmla="*/ 227619 h 288445"/>
                  <a:gd name="connsiteX76" fmla="*/ 56735 w 282005"/>
                  <a:gd name="connsiteY76" fmla="*/ 179938 h 288445"/>
                  <a:gd name="connsiteX77" fmla="*/ 71485 w 282005"/>
                  <a:gd name="connsiteY77" fmla="*/ 167732 h 288445"/>
                  <a:gd name="connsiteX78" fmla="*/ 78825 w 282005"/>
                  <a:gd name="connsiteY78" fmla="*/ 162762 h 288445"/>
                  <a:gd name="connsiteX79" fmla="*/ 82210 w 282005"/>
                  <a:gd name="connsiteY79" fmla="*/ 162258 h 288445"/>
                  <a:gd name="connsiteX80" fmla="*/ 89619 w 282005"/>
                  <a:gd name="connsiteY80" fmla="*/ 203275 h 288445"/>
                  <a:gd name="connsiteX81" fmla="*/ 87469 w 282005"/>
                  <a:gd name="connsiteY81" fmla="*/ 215000 h 288445"/>
                  <a:gd name="connsiteX82" fmla="*/ 82415 w 282005"/>
                  <a:gd name="connsiteY82" fmla="*/ 224642 h 288445"/>
                  <a:gd name="connsiteX83" fmla="*/ 66957 w 282005"/>
                  <a:gd name="connsiteY83" fmla="*/ 247017 h 288445"/>
                  <a:gd name="connsiteX84" fmla="*/ 61560 w 282005"/>
                  <a:gd name="connsiteY84" fmla="*/ 272163 h 288445"/>
                  <a:gd name="connsiteX85" fmla="*/ 64418 w 282005"/>
                  <a:gd name="connsiteY85" fmla="*/ 283934 h 288445"/>
                  <a:gd name="connsiteX86" fmla="*/ 76195 w 282005"/>
                  <a:gd name="connsiteY86" fmla="*/ 241337 h 288445"/>
                  <a:gd name="connsiteX87" fmla="*/ 95130 w 282005"/>
                  <a:gd name="connsiteY87" fmla="*/ 215344 h 288445"/>
                  <a:gd name="connsiteX88" fmla="*/ 110817 w 282005"/>
                  <a:gd name="connsiteY88" fmla="*/ 239460 h 288445"/>
                  <a:gd name="connsiteX89" fmla="*/ 116122 w 282005"/>
                  <a:gd name="connsiteY89" fmla="*/ 247635 h 288445"/>
                  <a:gd name="connsiteX90" fmla="*/ 123806 w 282005"/>
                  <a:gd name="connsiteY90" fmla="*/ 262796 h 288445"/>
                  <a:gd name="connsiteX91" fmla="*/ 124012 w 282005"/>
                  <a:gd name="connsiteY91" fmla="*/ 263140 h 288445"/>
                  <a:gd name="connsiteX92" fmla="*/ 129614 w 282005"/>
                  <a:gd name="connsiteY92" fmla="*/ 271201 h 288445"/>
                  <a:gd name="connsiteX93" fmla="*/ 117197 w 282005"/>
                  <a:gd name="connsiteY93" fmla="*/ 242482 h 288445"/>
                  <a:gd name="connsiteX94" fmla="*/ 182530 w 282005"/>
                  <a:gd name="connsiteY94" fmla="*/ 264101 h 288445"/>
                  <a:gd name="connsiteX95" fmla="*/ 184703 w 282005"/>
                  <a:gd name="connsiteY95" fmla="*/ 270148 h 288445"/>
                  <a:gd name="connsiteX96" fmla="*/ 186098 w 282005"/>
                  <a:gd name="connsiteY96" fmla="*/ 277614 h 288445"/>
                  <a:gd name="connsiteX97" fmla="*/ 186532 w 282005"/>
                  <a:gd name="connsiteY97" fmla="*/ 279972 h 288445"/>
                  <a:gd name="connsiteX98" fmla="*/ 190283 w 282005"/>
                  <a:gd name="connsiteY98" fmla="*/ 285950 h 288445"/>
                  <a:gd name="connsiteX99" fmla="*/ 188293 w 282005"/>
                  <a:gd name="connsiteY99" fmla="*/ 268499 h 288445"/>
                  <a:gd name="connsiteX100" fmla="*/ 211504 w 282005"/>
                  <a:gd name="connsiteY100" fmla="*/ 288446 h 288445"/>
                  <a:gd name="connsiteX101" fmla="*/ 210383 w 282005"/>
                  <a:gd name="connsiteY101" fmla="*/ 285194 h 288445"/>
                  <a:gd name="connsiteX102" fmla="*/ 126962 w 282005"/>
                  <a:gd name="connsiteY102" fmla="*/ 236895 h 288445"/>
                  <a:gd name="connsiteX103" fmla="*/ 124515 w 282005"/>
                  <a:gd name="connsiteY103" fmla="*/ 236711 h 288445"/>
                  <a:gd name="connsiteX104" fmla="*/ 110588 w 282005"/>
                  <a:gd name="connsiteY104" fmla="*/ 232406 h 288445"/>
                  <a:gd name="connsiteX105" fmla="*/ 88201 w 282005"/>
                  <a:gd name="connsiteY105" fmla="*/ 155525 h 288445"/>
                  <a:gd name="connsiteX106" fmla="*/ 98606 w 282005"/>
                  <a:gd name="connsiteY106" fmla="*/ 120737 h 288445"/>
                  <a:gd name="connsiteX107" fmla="*/ 104574 w 282005"/>
                  <a:gd name="connsiteY107" fmla="*/ 105256 h 288445"/>
                  <a:gd name="connsiteX108" fmla="*/ 118158 w 282005"/>
                  <a:gd name="connsiteY108" fmla="*/ 113798 h 288445"/>
                  <a:gd name="connsiteX109" fmla="*/ 149967 w 282005"/>
                  <a:gd name="connsiteY109" fmla="*/ 139723 h 288445"/>
                  <a:gd name="connsiteX110" fmla="*/ 166157 w 282005"/>
                  <a:gd name="connsiteY110" fmla="*/ 163793 h 288445"/>
                  <a:gd name="connsiteX111" fmla="*/ 144113 w 282005"/>
                  <a:gd name="connsiteY111" fmla="*/ 210191 h 288445"/>
                  <a:gd name="connsiteX112" fmla="*/ 150173 w 282005"/>
                  <a:gd name="connsiteY112" fmla="*/ 189969 h 288445"/>
                  <a:gd name="connsiteX113" fmla="*/ 165723 w 282005"/>
                  <a:gd name="connsiteY113" fmla="*/ 174281 h 288445"/>
                  <a:gd name="connsiteX114" fmla="*/ 178323 w 282005"/>
                  <a:gd name="connsiteY114" fmla="*/ 207168 h 288445"/>
                  <a:gd name="connsiteX115" fmla="*/ 170410 w 282005"/>
                  <a:gd name="connsiteY115" fmla="*/ 184427 h 288445"/>
                  <a:gd name="connsiteX116" fmla="*/ 173726 w 282005"/>
                  <a:gd name="connsiteY116" fmla="*/ 149708 h 288445"/>
                  <a:gd name="connsiteX117" fmla="*/ 196114 w 282005"/>
                  <a:gd name="connsiteY117" fmla="*/ 159235 h 288445"/>
                  <a:gd name="connsiteX118" fmla="*/ 223418 w 282005"/>
                  <a:gd name="connsiteY118" fmla="*/ 191664 h 288445"/>
                  <a:gd name="connsiteX119" fmla="*/ 213493 w 282005"/>
                  <a:gd name="connsiteY119" fmla="*/ 233413 h 288445"/>
                  <a:gd name="connsiteX120" fmla="*/ 229661 w 282005"/>
                  <a:gd name="connsiteY120" fmla="*/ 201076 h 288445"/>
                  <a:gd name="connsiteX121" fmla="*/ 254244 w 282005"/>
                  <a:gd name="connsiteY121" fmla="*/ 230711 h 288445"/>
                  <a:gd name="connsiteX122" fmla="*/ 258909 w 282005"/>
                  <a:gd name="connsiteY122" fmla="*/ 267101 h 288445"/>
                  <a:gd name="connsiteX123" fmla="*/ 245165 w 282005"/>
                  <a:gd name="connsiteY123" fmla="*/ 212275 h 288445"/>
                  <a:gd name="connsiteX124" fmla="*/ 281982 w 282005"/>
                  <a:gd name="connsiteY124" fmla="*/ 230574 h 28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282005" h="288445">
                    <a:moveTo>
                      <a:pt x="282005" y="230436"/>
                    </a:moveTo>
                    <a:cubicBezTo>
                      <a:pt x="276837" y="220932"/>
                      <a:pt x="270228" y="216810"/>
                      <a:pt x="260304" y="213100"/>
                    </a:cubicBezTo>
                    <a:cubicBezTo>
                      <a:pt x="252506" y="210168"/>
                      <a:pt x="242261" y="208657"/>
                      <a:pt x="236887" y="201832"/>
                    </a:cubicBezTo>
                    <a:cubicBezTo>
                      <a:pt x="231193" y="194710"/>
                      <a:pt x="228586" y="186877"/>
                      <a:pt x="224607" y="178953"/>
                    </a:cubicBezTo>
                    <a:cubicBezTo>
                      <a:pt x="216695" y="163037"/>
                      <a:pt x="200939" y="154723"/>
                      <a:pt x="185366" y="147761"/>
                    </a:cubicBezTo>
                    <a:cubicBezTo>
                      <a:pt x="204438" y="151334"/>
                      <a:pt x="223121" y="150280"/>
                      <a:pt x="242261" y="152227"/>
                    </a:cubicBezTo>
                    <a:cubicBezTo>
                      <a:pt x="252826" y="153303"/>
                      <a:pt x="255250" y="157334"/>
                      <a:pt x="256348" y="167251"/>
                    </a:cubicBezTo>
                    <a:cubicBezTo>
                      <a:pt x="257331" y="175953"/>
                      <a:pt x="261104" y="181472"/>
                      <a:pt x="267164" y="187610"/>
                    </a:cubicBezTo>
                    <a:cubicBezTo>
                      <a:pt x="261264" y="178747"/>
                      <a:pt x="260647" y="168923"/>
                      <a:pt x="260098" y="158616"/>
                    </a:cubicBezTo>
                    <a:cubicBezTo>
                      <a:pt x="265700" y="161228"/>
                      <a:pt x="270251" y="166106"/>
                      <a:pt x="275008" y="170022"/>
                    </a:cubicBezTo>
                    <a:cubicBezTo>
                      <a:pt x="267393" y="158250"/>
                      <a:pt x="259435" y="150120"/>
                      <a:pt x="245211" y="147578"/>
                    </a:cubicBezTo>
                    <a:cubicBezTo>
                      <a:pt x="234738" y="145723"/>
                      <a:pt x="224058" y="144876"/>
                      <a:pt x="213448" y="144166"/>
                    </a:cubicBezTo>
                    <a:cubicBezTo>
                      <a:pt x="193941" y="142860"/>
                      <a:pt x="173360" y="141830"/>
                      <a:pt x="154769" y="135166"/>
                    </a:cubicBezTo>
                    <a:cubicBezTo>
                      <a:pt x="140362" y="129989"/>
                      <a:pt x="114499" y="115974"/>
                      <a:pt x="117357" y="96988"/>
                    </a:cubicBezTo>
                    <a:cubicBezTo>
                      <a:pt x="142077" y="84690"/>
                      <a:pt x="170708" y="110684"/>
                      <a:pt x="196663" y="107683"/>
                    </a:cubicBezTo>
                    <a:cubicBezTo>
                      <a:pt x="200207" y="107271"/>
                      <a:pt x="203775" y="106561"/>
                      <a:pt x="207045" y="105279"/>
                    </a:cubicBezTo>
                    <a:cubicBezTo>
                      <a:pt x="207205" y="105279"/>
                      <a:pt x="207388" y="105279"/>
                      <a:pt x="207525" y="105325"/>
                    </a:cubicBezTo>
                    <a:cubicBezTo>
                      <a:pt x="211481" y="105989"/>
                      <a:pt x="215277" y="106859"/>
                      <a:pt x="219050" y="108004"/>
                    </a:cubicBezTo>
                    <a:cubicBezTo>
                      <a:pt x="226231" y="112035"/>
                      <a:pt x="233091" y="116501"/>
                      <a:pt x="242147" y="115470"/>
                    </a:cubicBezTo>
                    <a:cubicBezTo>
                      <a:pt x="248664" y="114714"/>
                      <a:pt x="253741" y="112264"/>
                      <a:pt x="257239" y="107889"/>
                    </a:cubicBezTo>
                    <a:cubicBezTo>
                      <a:pt x="257628" y="106195"/>
                      <a:pt x="257788" y="104454"/>
                      <a:pt x="257834" y="102645"/>
                    </a:cubicBezTo>
                    <a:cubicBezTo>
                      <a:pt x="251614" y="110019"/>
                      <a:pt x="240958" y="112241"/>
                      <a:pt x="231445" y="110065"/>
                    </a:cubicBezTo>
                    <a:cubicBezTo>
                      <a:pt x="227488" y="108508"/>
                      <a:pt x="223555" y="106035"/>
                      <a:pt x="220377" y="104889"/>
                    </a:cubicBezTo>
                    <a:cubicBezTo>
                      <a:pt x="218547" y="104225"/>
                      <a:pt x="216718" y="103607"/>
                      <a:pt x="214865" y="103080"/>
                    </a:cubicBezTo>
                    <a:cubicBezTo>
                      <a:pt x="214134" y="102737"/>
                      <a:pt x="213425" y="102416"/>
                      <a:pt x="212670" y="102118"/>
                    </a:cubicBezTo>
                    <a:cubicBezTo>
                      <a:pt x="214225" y="100882"/>
                      <a:pt x="215643" y="99393"/>
                      <a:pt x="216809" y="97561"/>
                    </a:cubicBezTo>
                    <a:cubicBezTo>
                      <a:pt x="221566" y="90232"/>
                      <a:pt x="224904" y="73904"/>
                      <a:pt x="233503" y="67422"/>
                    </a:cubicBezTo>
                    <a:cubicBezTo>
                      <a:pt x="232817" y="67560"/>
                      <a:pt x="232131" y="67720"/>
                      <a:pt x="231536" y="67903"/>
                    </a:cubicBezTo>
                    <a:cubicBezTo>
                      <a:pt x="222983" y="70377"/>
                      <a:pt x="218341" y="84370"/>
                      <a:pt x="213127" y="91080"/>
                    </a:cubicBezTo>
                    <a:cubicBezTo>
                      <a:pt x="212030" y="92500"/>
                      <a:pt x="210841" y="93759"/>
                      <a:pt x="209629" y="94882"/>
                    </a:cubicBezTo>
                    <a:cubicBezTo>
                      <a:pt x="206473" y="98179"/>
                      <a:pt x="202608" y="100561"/>
                      <a:pt x="197646" y="101340"/>
                    </a:cubicBezTo>
                    <a:cubicBezTo>
                      <a:pt x="196868" y="101409"/>
                      <a:pt x="196091" y="101477"/>
                      <a:pt x="195313" y="101569"/>
                    </a:cubicBezTo>
                    <a:cubicBezTo>
                      <a:pt x="195039" y="101569"/>
                      <a:pt x="194742" y="101614"/>
                      <a:pt x="194422" y="101614"/>
                    </a:cubicBezTo>
                    <a:cubicBezTo>
                      <a:pt x="184314" y="101752"/>
                      <a:pt x="175601" y="100034"/>
                      <a:pt x="165974" y="96805"/>
                    </a:cubicBezTo>
                    <a:cubicBezTo>
                      <a:pt x="161858" y="95408"/>
                      <a:pt x="153077" y="92408"/>
                      <a:pt x="143792" y="90416"/>
                    </a:cubicBezTo>
                    <a:cubicBezTo>
                      <a:pt x="155249" y="81896"/>
                      <a:pt x="158108" y="73583"/>
                      <a:pt x="164602" y="59751"/>
                    </a:cubicBezTo>
                    <a:cubicBezTo>
                      <a:pt x="164716" y="59521"/>
                      <a:pt x="164831" y="59292"/>
                      <a:pt x="164945" y="59063"/>
                    </a:cubicBezTo>
                    <a:cubicBezTo>
                      <a:pt x="171119" y="61857"/>
                      <a:pt x="178643" y="61422"/>
                      <a:pt x="185572" y="59109"/>
                    </a:cubicBezTo>
                    <a:cubicBezTo>
                      <a:pt x="187676" y="57735"/>
                      <a:pt x="189482" y="55880"/>
                      <a:pt x="191083" y="53842"/>
                    </a:cubicBezTo>
                    <a:cubicBezTo>
                      <a:pt x="183491" y="56956"/>
                      <a:pt x="175190" y="56613"/>
                      <a:pt x="166614" y="55788"/>
                    </a:cubicBezTo>
                    <a:cubicBezTo>
                      <a:pt x="177454" y="35635"/>
                      <a:pt x="194673" y="24459"/>
                      <a:pt x="217815" y="24528"/>
                    </a:cubicBezTo>
                    <a:cubicBezTo>
                      <a:pt x="216695" y="23932"/>
                      <a:pt x="215574" y="23337"/>
                      <a:pt x="214431" y="22833"/>
                    </a:cubicBezTo>
                    <a:cubicBezTo>
                      <a:pt x="213539" y="22443"/>
                      <a:pt x="212601" y="22215"/>
                      <a:pt x="211641" y="22077"/>
                    </a:cubicBezTo>
                    <a:cubicBezTo>
                      <a:pt x="203614" y="22077"/>
                      <a:pt x="195611" y="23749"/>
                      <a:pt x="188316" y="27024"/>
                    </a:cubicBezTo>
                    <a:cubicBezTo>
                      <a:pt x="189139" y="24413"/>
                      <a:pt x="189322" y="21390"/>
                      <a:pt x="190374" y="18985"/>
                    </a:cubicBezTo>
                    <a:cubicBezTo>
                      <a:pt x="191243" y="17062"/>
                      <a:pt x="192226" y="15138"/>
                      <a:pt x="193347" y="13375"/>
                    </a:cubicBezTo>
                    <a:cubicBezTo>
                      <a:pt x="191106" y="15481"/>
                      <a:pt x="188750" y="17520"/>
                      <a:pt x="186372" y="19512"/>
                    </a:cubicBezTo>
                    <a:cubicBezTo>
                      <a:pt x="185412" y="22398"/>
                      <a:pt x="184886" y="25490"/>
                      <a:pt x="184886" y="28673"/>
                    </a:cubicBezTo>
                    <a:cubicBezTo>
                      <a:pt x="178231" y="32337"/>
                      <a:pt x="172331" y="37376"/>
                      <a:pt x="167872" y="43857"/>
                    </a:cubicBezTo>
                    <a:cubicBezTo>
                      <a:pt x="166157" y="46399"/>
                      <a:pt x="164716" y="49009"/>
                      <a:pt x="163344" y="51643"/>
                    </a:cubicBezTo>
                    <a:cubicBezTo>
                      <a:pt x="157559" y="61033"/>
                      <a:pt x="152985" y="71430"/>
                      <a:pt x="144821" y="79125"/>
                    </a:cubicBezTo>
                    <a:cubicBezTo>
                      <a:pt x="136292" y="87141"/>
                      <a:pt x="126779" y="88309"/>
                      <a:pt x="116534" y="88561"/>
                    </a:cubicBezTo>
                    <a:cubicBezTo>
                      <a:pt x="116305" y="88263"/>
                      <a:pt x="116008" y="87965"/>
                      <a:pt x="115757" y="87690"/>
                    </a:cubicBezTo>
                    <a:cubicBezTo>
                      <a:pt x="114636" y="84736"/>
                      <a:pt x="112601" y="82240"/>
                      <a:pt x="109651" y="80888"/>
                    </a:cubicBezTo>
                    <a:cubicBezTo>
                      <a:pt x="102173" y="72507"/>
                      <a:pt x="94810" y="64056"/>
                      <a:pt x="87561" y="55422"/>
                    </a:cubicBezTo>
                    <a:cubicBezTo>
                      <a:pt x="76996" y="42826"/>
                      <a:pt x="53145" y="11840"/>
                      <a:pt x="82735" y="7558"/>
                    </a:cubicBezTo>
                    <a:cubicBezTo>
                      <a:pt x="91334" y="6321"/>
                      <a:pt x="99863" y="6962"/>
                      <a:pt x="107341" y="6435"/>
                    </a:cubicBezTo>
                    <a:cubicBezTo>
                      <a:pt x="106381" y="4328"/>
                      <a:pt x="105397" y="2199"/>
                      <a:pt x="104483" y="137"/>
                    </a:cubicBezTo>
                    <a:cubicBezTo>
                      <a:pt x="104483" y="92"/>
                      <a:pt x="104437" y="46"/>
                      <a:pt x="104414" y="0"/>
                    </a:cubicBezTo>
                    <a:cubicBezTo>
                      <a:pt x="104208" y="46"/>
                      <a:pt x="104025" y="92"/>
                      <a:pt x="103820" y="137"/>
                    </a:cubicBezTo>
                    <a:cubicBezTo>
                      <a:pt x="94398" y="435"/>
                      <a:pt x="84291" y="-733"/>
                      <a:pt x="75692" y="1855"/>
                    </a:cubicBezTo>
                    <a:cubicBezTo>
                      <a:pt x="66614" y="4603"/>
                      <a:pt x="60051" y="8932"/>
                      <a:pt x="59593" y="18917"/>
                    </a:cubicBezTo>
                    <a:cubicBezTo>
                      <a:pt x="59045" y="30688"/>
                      <a:pt x="69335" y="41681"/>
                      <a:pt x="76378" y="50086"/>
                    </a:cubicBezTo>
                    <a:cubicBezTo>
                      <a:pt x="84839" y="60117"/>
                      <a:pt x="95084" y="69026"/>
                      <a:pt x="101739" y="80431"/>
                    </a:cubicBezTo>
                    <a:cubicBezTo>
                      <a:pt x="97051" y="83728"/>
                      <a:pt x="97485" y="88331"/>
                      <a:pt x="98789" y="93324"/>
                    </a:cubicBezTo>
                    <a:cubicBezTo>
                      <a:pt x="100732" y="100767"/>
                      <a:pt x="98926" y="111279"/>
                      <a:pt x="96525" y="118424"/>
                    </a:cubicBezTo>
                    <a:cubicBezTo>
                      <a:pt x="88361" y="142631"/>
                      <a:pt x="72514" y="168373"/>
                      <a:pt x="47176" y="176984"/>
                    </a:cubicBezTo>
                    <a:cubicBezTo>
                      <a:pt x="40247" y="179343"/>
                      <a:pt x="33021" y="181335"/>
                      <a:pt x="26435" y="184518"/>
                    </a:cubicBezTo>
                    <a:cubicBezTo>
                      <a:pt x="19163" y="188045"/>
                      <a:pt x="12806" y="192259"/>
                      <a:pt x="7226" y="197389"/>
                    </a:cubicBezTo>
                    <a:cubicBezTo>
                      <a:pt x="5077" y="200091"/>
                      <a:pt x="3224" y="202977"/>
                      <a:pt x="1509" y="206069"/>
                    </a:cubicBezTo>
                    <a:cubicBezTo>
                      <a:pt x="1166" y="206664"/>
                      <a:pt x="640" y="208153"/>
                      <a:pt x="0" y="209779"/>
                    </a:cubicBezTo>
                    <a:cubicBezTo>
                      <a:pt x="10725" y="199198"/>
                      <a:pt x="23485" y="190679"/>
                      <a:pt x="37617" y="185320"/>
                    </a:cubicBezTo>
                    <a:cubicBezTo>
                      <a:pt x="43540" y="183076"/>
                      <a:pt x="48525" y="180785"/>
                      <a:pt x="53167" y="178106"/>
                    </a:cubicBezTo>
                    <a:cubicBezTo>
                      <a:pt x="50561" y="180877"/>
                      <a:pt x="48091" y="183763"/>
                      <a:pt x="45850" y="186923"/>
                    </a:cubicBezTo>
                    <a:cubicBezTo>
                      <a:pt x="42420" y="191801"/>
                      <a:pt x="39447" y="197366"/>
                      <a:pt x="37160" y="203229"/>
                    </a:cubicBezTo>
                    <a:cubicBezTo>
                      <a:pt x="35216" y="211176"/>
                      <a:pt x="33616" y="219649"/>
                      <a:pt x="35262" y="227619"/>
                    </a:cubicBezTo>
                    <a:cubicBezTo>
                      <a:pt x="36703" y="210420"/>
                      <a:pt x="45004" y="192923"/>
                      <a:pt x="56735" y="179938"/>
                    </a:cubicBezTo>
                    <a:cubicBezTo>
                      <a:pt x="61926" y="176205"/>
                      <a:pt x="66271" y="171396"/>
                      <a:pt x="71485" y="167732"/>
                    </a:cubicBezTo>
                    <a:cubicBezTo>
                      <a:pt x="73840" y="166037"/>
                      <a:pt x="76241" y="164113"/>
                      <a:pt x="78825" y="162762"/>
                    </a:cubicBezTo>
                    <a:cubicBezTo>
                      <a:pt x="80312" y="162006"/>
                      <a:pt x="81363" y="161869"/>
                      <a:pt x="82210" y="162258"/>
                    </a:cubicBezTo>
                    <a:cubicBezTo>
                      <a:pt x="81912" y="176274"/>
                      <a:pt x="84542" y="190221"/>
                      <a:pt x="89619" y="203275"/>
                    </a:cubicBezTo>
                    <a:cubicBezTo>
                      <a:pt x="89070" y="207214"/>
                      <a:pt x="89070" y="211222"/>
                      <a:pt x="87469" y="215000"/>
                    </a:cubicBezTo>
                    <a:cubicBezTo>
                      <a:pt x="86051" y="218367"/>
                      <a:pt x="84245" y="221527"/>
                      <a:pt x="82415" y="224642"/>
                    </a:cubicBezTo>
                    <a:cubicBezTo>
                      <a:pt x="76401" y="231352"/>
                      <a:pt x="70524" y="238017"/>
                      <a:pt x="66957" y="247017"/>
                    </a:cubicBezTo>
                    <a:cubicBezTo>
                      <a:pt x="63618" y="255445"/>
                      <a:pt x="61903" y="263666"/>
                      <a:pt x="61560" y="272163"/>
                    </a:cubicBezTo>
                    <a:cubicBezTo>
                      <a:pt x="62269" y="276125"/>
                      <a:pt x="63206" y="280041"/>
                      <a:pt x="64418" y="283934"/>
                    </a:cubicBezTo>
                    <a:cubicBezTo>
                      <a:pt x="64258" y="268957"/>
                      <a:pt x="68032" y="254071"/>
                      <a:pt x="76195" y="241337"/>
                    </a:cubicBezTo>
                    <a:cubicBezTo>
                      <a:pt x="81889" y="232497"/>
                      <a:pt x="90945" y="225054"/>
                      <a:pt x="95130" y="215344"/>
                    </a:cubicBezTo>
                    <a:cubicBezTo>
                      <a:pt x="99589" y="223520"/>
                      <a:pt x="105420" y="231444"/>
                      <a:pt x="110817" y="239460"/>
                    </a:cubicBezTo>
                    <a:cubicBezTo>
                      <a:pt x="112898" y="241956"/>
                      <a:pt x="114590" y="244727"/>
                      <a:pt x="116122" y="247635"/>
                    </a:cubicBezTo>
                    <a:cubicBezTo>
                      <a:pt x="119141" y="252559"/>
                      <a:pt x="121839" y="257575"/>
                      <a:pt x="123806" y="262796"/>
                    </a:cubicBezTo>
                    <a:cubicBezTo>
                      <a:pt x="123875" y="262888"/>
                      <a:pt x="123943" y="263025"/>
                      <a:pt x="124012" y="263140"/>
                    </a:cubicBezTo>
                    <a:cubicBezTo>
                      <a:pt x="125750" y="265957"/>
                      <a:pt x="127648" y="268613"/>
                      <a:pt x="129614" y="271201"/>
                    </a:cubicBezTo>
                    <a:cubicBezTo>
                      <a:pt x="127190" y="261284"/>
                      <a:pt x="122823" y="251574"/>
                      <a:pt x="117197" y="242482"/>
                    </a:cubicBezTo>
                    <a:cubicBezTo>
                      <a:pt x="141872" y="239528"/>
                      <a:pt x="163299" y="249948"/>
                      <a:pt x="182530" y="264101"/>
                    </a:cubicBezTo>
                    <a:cubicBezTo>
                      <a:pt x="183011" y="266209"/>
                      <a:pt x="184200" y="268018"/>
                      <a:pt x="184703" y="270148"/>
                    </a:cubicBezTo>
                    <a:cubicBezTo>
                      <a:pt x="185297" y="272621"/>
                      <a:pt x="185663" y="275094"/>
                      <a:pt x="186098" y="277614"/>
                    </a:cubicBezTo>
                    <a:cubicBezTo>
                      <a:pt x="186212" y="278392"/>
                      <a:pt x="186372" y="279171"/>
                      <a:pt x="186532" y="279972"/>
                    </a:cubicBezTo>
                    <a:cubicBezTo>
                      <a:pt x="187767" y="281965"/>
                      <a:pt x="189025" y="283980"/>
                      <a:pt x="190283" y="285950"/>
                    </a:cubicBezTo>
                    <a:cubicBezTo>
                      <a:pt x="189528" y="280453"/>
                      <a:pt x="190054" y="273743"/>
                      <a:pt x="188293" y="268499"/>
                    </a:cubicBezTo>
                    <a:cubicBezTo>
                      <a:pt x="196411" y="274888"/>
                      <a:pt x="204095" y="281759"/>
                      <a:pt x="211504" y="288446"/>
                    </a:cubicBezTo>
                    <a:cubicBezTo>
                      <a:pt x="211207" y="287347"/>
                      <a:pt x="210841" y="286248"/>
                      <a:pt x="210383" y="285194"/>
                    </a:cubicBezTo>
                    <a:cubicBezTo>
                      <a:pt x="190237" y="264399"/>
                      <a:pt x="158108" y="232612"/>
                      <a:pt x="126962" y="236895"/>
                    </a:cubicBezTo>
                    <a:cubicBezTo>
                      <a:pt x="126161" y="236826"/>
                      <a:pt x="125361" y="236711"/>
                      <a:pt x="124515" y="236711"/>
                    </a:cubicBezTo>
                    <a:cubicBezTo>
                      <a:pt x="118478" y="236780"/>
                      <a:pt x="114476" y="235566"/>
                      <a:pt x="110588" y="232406"/>
                    </a:cubicBezTo>
                    <a:cubicBezTo>
                      <a:pt x="95999" y="209733"/>
                      <a:pt x="83719" y="183030"/>
                      <a:pt x="88201" y="155525"/>
                    </a:cubicBezTo>
                    <a:cubicBezTo>
                      <a:pt x="90145" y="143502"/>
                      <a:pt x="94970" y="132280"/>
                      <a:pt x="98606" y="120737"/>
                    </a:cubicBezTo>
                    <a:cubicBezTo>
                      <a:pt x="100001" y="116249"/>
                      <a:pt x="100755" y="108416"/>
                      <a:pt x="104574" y="105256"/>
                    </a:cubicBezTo>
                    <a:cubicBezTo>
                      <a:pt x="110451" y="100401"/>
                      <a:pt x="115688" y="109515"/>
                      <a:pt x="118158" y="113798"/>
                    </a:cubicBezTo>
                    <a:cubicBezTo>
                      <a:pt x="125247" y="126005"/>
                      <a:pt x="136749" y="134868"/>
                      <a:pt x="149967" y="139723"/>
                    </a:cubicBezTo>
                    <a:cubicBezTo>
                      <a:pt x="161766" y="144074"/>
                      <a:pt x="171851" y="148975"/>
                      <a:pt x="166157" y="163793"/>
                    </a:cubicBezTo>
                    <a:cubicBezTo>
                      <a:pt x="159594" y="180900"/>
                      <a:pt x="133685" y="188343"/>
                      <a:pt x="144113" y="210191"/>
                    </a:cubicBezTo>
                    <a:cubicBezTo>
                      <a:pt x="144753" y="202084"/>
                      <a:pt x="144799" y="196656"/>
                      <a:pt x="150173" y="189969"/>
                    </a:cubicBezTo>
                    <a:cubicBezTo>
                      <a:pt x="154700" y="184312"/>
                      <a:pt x="160509" y="179274"/>
                      <a:pt x="165723" y="174281"/>
                    </a:cubicBezTo>
                    <a:cubicBezTo>
                      <a:pt x="166660" y="182159"/>
                      <a:pt x="167255" y="205473"/>
                      <a:pt x="178323" y="207168"/>
                    </a:cubicBezTo>
                    <a:cubicBezTo>
                      <a:pt x="172857" y="199863"/>
                      <a:pt x="170799" y="193794"/>
                      <a:pt x="170410" y="184427"/>
                    </a:cubicBezTo>
                    <a:cubicBezTo>
                      <a:pt x="169930" y="172610"/>
                      <a:pt x="173566" y="161433"/>
                      <a:pt x="173726" y="149708"/>
                    </a:cubicBezTo>
                    <a:cubicBezTo>
                      <a:pt x="181364" y="152456"/>
                      <a:pt x="189002" y="155273"/>
                      <a:pt x="196114" y="159235"/>
                    </a:cubicBezTo>
                    <a:cubicBezTo>
                      <a:pt x="208668" y="166266"/>
                      <a:pt x="219988" y="177259"/>
                      <a:pt x="223418" y="191664"/>
                    </a:cubicBezTo>
                    <a:cubicBezTo>
                      <a:pt x="226985" y="206641"/>
                      <a:pt x="220285" y="220497"/>
                      <a:pt x="213493" y="233413"/>
                    </a:cubicBezTo>
                    <a:cubicBezTo>
                      <a:pt x="224241" y="226314"/>
                      <a:pt x="228495" y="213191"/>
                      <a:pt x="229661" y="201076"/>
                    </a:cubicBezTo>
                    <a:cubicBezTo>
                      <a:pt x="237825" y="210603"/>
                      <a:pt x="247315" y="220268"/>
                      <a:pt x="254244" y="230711"/>
                    </a:cubicBezTo>
                    <a:cubicBezTo>
                      <a:pt x="261584" y="241818"/>
                      <a:pt x="261927" y="254483"/>
                      <a:pt x="258909" y="267101"/>
                    </a:cubicBezTo>
                    <a:cubicBezTo>
                      <a:pt x="275053" y="248574"/>
                      <a:pt x="257605" y="226337"/>
                      <a:pt x="245165" y="212275"/>
                    </a:cubicBezTo>
                    <a:cubicBezTo>
                      <a:pt x="258474" y="216810"/>
                      <a:pt x="272058" y="219970"/>
                      <a:pt x="281982" y="230574"/>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 name="Freeform: Shape 1730">
                <a:extLst>
                  <a:ext uri="{FF2B5EF4-FFF2-40B4-BE49-F238E27FC236}">
                    <a16:creationId xmlns:a16="http://schemas.microsoft.com/office/drawing/2014/main" id="{4C8CA365-8E6F-9FB5-4172-362921D28456}"/>
                  </a:ext>
                </a:extLst>
              </p:cNvPr>
              <p:cNvSpPr/>
              <p:nvPr/>
            </p:nvSpPr>
            <p:spPr>
              <a:xfrm>
                <a:off x="1458279" y="3466920"/>
                <a:ext cx="144844" cy="120897"/>
              </a:xfrm>
              <a:custGeom>
                <a:avLst/>
                <a:gdLst>
                  <a:gd name="connsiteX0" fmla="*/ 5625 w 144844"/>
                  <a:gd name="connsiteY0" fmla="*/ 33620 h 120897"/>
                  <a:gd name="connsiteX1" fmla="*/ 15573 w 144844"/>
                  <a:gd name="connsiteY1" fmla="*/ 37742 h 120897"/>
                  <a:gd name="connsiteX2" fmla="*/ 25429 w 144844"/>
                  <a:gd name="connsiteY2" fmla="*/ 53567 h 120897"/>
                  <a:gd name="connsiteX3" fmla="*/ 33181 w 144844"/>
                  <a:gd name="connsiteY3" fmla="*/ 59521 h 120897"/>
                  <a:gd name="connsiteX4" fmla="*/ 58358 w 144844"/>
                  <a:gd name="connsiteY4" fmla="*/ 106974 h 120897"/>
                  <a:gd name="connsiteX5" fmla="*/ 46604 w 144844"/>
                  <a:gd name="connsiteY5" fmla="*/ 114050 h 120897"/>
                  <a:gd name="connsiteX6" fmla="*/ 50240 w 144844"/>
                  <a:gd name="connsiteY6" fmla="*/ 120897 h 120897"/>
                  <a:gd name="connsiteX7" fmla="*/ 56438 w 144844"/>
                  <a:gd name="connsiteY7" fmla="*/ 119271 h 120897"/>
                  <a:gd name="connsiteX8" fmla="*/ 67414 w 144844"/>
                  <a:gd name="connsiteY8" fmla="*/ 111600 h 120897"/>
                  <a:gd name="connsiteX9" fmla="*/ 69655 w 144844"/>
                  <a:gd name="connsiteY9" fmla="*/ 107271 h 120897"/>
                  <a:gd name="connsiteX10" fmla="*/ 99795 w 144844"/>
                  <a:gd name="connsiteY10" fmla="*/ 108164 h 120897"/>
                  <a:gd name="connsiteX11" fmla="*/ 108919 w 144844"/>
                  <a:gd name="connsiteY11" fmla="*/ 107340 h 120897"/>
                  <a:gd name="connsiteX12" fmla="*/ 122708 w 144844"/>
                  <a:gd name="connsiteY12" fmla="*/ 109172 h 120897"/>
                  <a:gd name="connsiteX13" fmla="*/ 132930 w 144844"/>
                  <a:gd name="connsiteY13" fmla="*/ 108760 h 120897"/>
                  <a:gd name="connsiteX14" fmla="*/ 137618 w 144844"/>
                  <a:gd name="connsiteY14" fmla="*/ 107409 h 120897"/>
                  <a:gd name="connsiteX15" fmla="*/ 144844 w 144844"/>
                  <a:gd name="connsiteY15" fmla="*/ 98225 h 120897"/>
                  <a:gd name="connsiteX16" fmla="*/ 109994 w 144844"/>
                  <a:gd name="connsiteY16" fmla="*/ 102805 h 120897"/>
                  <a:gd name="connsiteX17" fmla="*/ 109605 w 144844"/>
                  <a:gd name="connsiteY17" fmla="*/ 102805 h 120897"/>
                  <a:gd name="connsiteX18" fmla="*/ 116694 w 144844"/>
                  <a:gd name="connsiteY18" fmla="*/ 95454 h 120897"/>
                  <a:gd name="connsiteX19" fmla="*/ 121885 w 144844"/>
                  <a:gd name="connsiteY19" fmla="*/ 82217 h 120897"/>
                  <a:gd name="connsiteX20" fmla="*/ 107890 w 144844"/>
                  <a:gd name="connsiteY20" fmla="*/ 100378 h 120897"/>
                  <a:gd name="connsiteX21" fmla="*/ 91791 w 144844"/>
                  <a:gd name="connsiteY21" fmla="*/ 103950 h 120897"/>
                  <a:gd name="connsiteX22" fmla="*/ 71256 w 144844"/>
                  <a:gd name="connsiteY22" fmla="*/ 101042 h 120897"/>
                  <a:gd name="connsiteX23" fmla="*/ 69449 w 144844"/>
                  <a:gd name="connsiteY23" fmla="*/ 80476 h 120897"/>
                  <a:gd name="connsiteX24" fmla="*/ 68146 w 144844"/>
                  <a:gd name="connsiteY24" fmla="*/ 63827 h 120897"/>
                  <a:gd name="connsiteX25" fmla="*/ 92866 w 144844"/>
                  <a:gd name="connsiteY25" fmla="*/ 62247 h 120897"/>
                  <a:gd name="connsiteX26" fmla="*/ 105077 w 144844"/>
                  <a:gd name="connsiteY26" fmla="*/ 50956 h 120897"/>
                  <a:gd name="connsiteX27" fmla="*/ 105558 w 144844"/>
                  <a:gd name="connsiteY27" fmla="*/ 48208 h 120897"/>
                  <a:gd name="connsiteX28" fmla="*/ 94718 w 144844"/>
                  <a:gd name="connsiteY28" fmla="*/ 56613 h 120897"/>
                  <a:gd name="connsiteX29" fmla="*/ 88315 w 144844"/>
                  <a:gd name="connsiteY29" fmla="*/ 59796 h 120897"/>
                  <a:gd name="connsiteX30" fmla="*/ 68306 w 144844"/>
                  <a:gd name="connsiteY30" fmla="*/ 60277 h 120897"/>
                  <a:gd name="connsiteX31" fmla="*/ 95793 w 144844"/>
                  <a:gd name="connsiteY31" fmla="*/ 16558 h 120897"/>
                  <a:gd name="connsiteX32" fmla="*/ 97028 w 144844"/>
                  <a:gd name="connsiteY32" fmla="*/ 15481 h 120897"/>
                  <a:gd name="connsiteX33" fmla="*/ 92592 w 144844"/>
                  <a:gd name="connsiteY33" fmla="*/ 15390 h 120897"/>
                  <a:gd name="connsiteX34" fmla="*/ 73451 w 144844"/>
                  <a:gd name="connsiteY34" fmla="*/ 30161 h 120897"/>
                  <a:gd name="connsiteX35" fmla="*/ 72079 w 144844"/>
                  <a:gd name="connsiteY35" fmla="*/ 9779 h 120897"/>
                  <a:gd name="connsiteX36" fmla="*/ 70090 w 144844"/>
                  <a:gd name="connsiteY36" fmla="*/ 28375 h 120897"/>
                  <a:gd name="connsiteX37" fmla="*/ 70090 w 144844"/>
                  <a:gd name="connsiteY37" fmla="*/ 28604 h 120897"/>
                  <a:gd name="connsiteX38" fmla="*/ 71233 w 144844"/>
                  <a:gd name="connsiteY38" fmla="*/ 31742 h 120897"/>
                  <a:gd name="connsiteX39" fmla="*/ 71919 w 144844"/>
                  <a:gd name="connsiteY39" fmla="*/ 32497 h 120897"/>
                  <a:gd name="connsiteX40" fmla="*/ 65013 w 144844"/>
                  <a:gd name="connsiteY40" fmla="*/ 49925 h 120897"/>
                  <a:gd name="connsiteX41" fmla="*/ 63710 w 144844"/>
                  <a:gd name="connsiteY41" fmla="*/ 77751 h 120897"/>
                  <a:gd name="connsiteX42" fmla="*/ 55203 w 144844"/>
                  <a:gd name="connsiteY42" fmla="*/ 70903 h 120897"/>
                  <a:gd name="connsiteX43" fmla="*/ 44638 w 144844"/>
                  <a:gd name="connsiteY43" fmla="*/ 64422 h 120897"/>
                  <a:gd name="connsiteX44" fmla="*/ 38189 w 144844"/>
                  <a:gd name="connsiteY44" fmla="*/ 59452 h 120897"/>
                  <a:gd name="connsiteX45" fmla="*/ 32747 w 144844"/>
                  <a:gd name="connsiteY45" fmla="*/ 54781 h 120897"/>
                  <a:gd name="connsiteX46" fmla="*/ 31466 w 144844"/>
                  <a:gd name="connsiteY46" fmla="*/ 2885 h 120897"/>
                  <a:gd name="connsiteX47" fmla="*/ 27441 w 144844"/>
                  <a:gd name="connsiteY47" fmla="*/ 0 h 120897"/>
                  <a:gd name="connsiteX48" fmla="*/ 29980 w 144844"/>
                  <a:gd name="connsiteY48" fmla="*/ 51987 h 120897"/>
                  <a:gd name="connsiteX49" fmla="*/ 21679 w 144844"/>
                  <a:gd name="connsiteY49" fmla="*/ 38498 h 120897"/>
                  <a:gd name="connsiteX50" fmla="*/ 16968 w 144844"/>
                  <a:gd name="connsiteY50" fmla="*/ 19718 h 120897"/>
                  <a:gd name="connsiteX51" fmla="*/ 15870 w 144844"/>
                  <a:gd name="connsiteY51" fmla="*/ 25467 h 120897"/>
                  <a:gd name="connsiteX52" fmla="*/ 14864 w 144844"/>
                  <a:gd name="connsiteY52" fmla="*/ 34009 h 120897"/>
                  <a:gd name="connsiteX53" fmla="*/ 12097 w 144844"/>
                  <a:gd name="connsiteY53" fmla="*/ 33894 h 120897"/>
                  <a:gd name="connsiteX54" fmla="*/ 6037 w 144844"/>
                  <a:gd name="connsiteY54" fmla="*/ 30436 h 120897"/>
                  <a:gd name="connsiteX55" fmla="*/ 0 w 144844"/>
                  <a:gd name="connsiteY55" fmla="*/ 25741 h 120897"/>
                  <a:gd name="connsiteX56" fmla="*/ 4962 w 144844"/>
                  <a:gd name="connsiteY56" fmla="*/ 33161 h 120897"/>
                  <a:gd name="connsiteX57" fmla="*/ 5580 w 144844"/>
                  <a:gd name="connsiteY57" fmla="*/ 33620 h 1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4844" h="120897">
                    <a:moveTo>
                      <a:pt x="5625" y="33620"/>
                    </a:moveTo>
                    <a:cubicBezTo>
                      <a:pt x="6472" y="34215"/>
                      <a:pt x="12371" y="37581"/>
                      <a:pt x="15573" y="37742"/>
                    </a:cubicBezTo>
                    <a:cubicBezTo>
                      <a:pt x="17128" y="43582"/>
                      <a:pt x="20901" y="49032"/>
                      <a:pt x="25429" y="53567"/>
                    </a:cubicBezTo>
                    <a:cubicBezTo>
                      <a:pt x="26618" y="54735"/>
                      <a:pt x="29499" y="56887"/>
                      <a:pt x="33181" y="59521"/>
                    </a:cubicBezTo>
                    <a:cubicBezTo>
                      <a:pt x="49166" y="72507"/>
                      <a:pt x="68260" y="84392"/>
                      <a:pt x="58358" y="106974"/>
                    </a:cubicBezTo>
                    <a:cubicBezTo>
                      <a:pt x="55271" y="110775"/>
                      <a:pt x="51270" y="112699"/>
                      <a:pt x="46604" y="114050"/>
                    </a:cubicBezTo>
                    <a:cubicBezTo>
                      <a:pt x="48091" y="116936"/>
                      <a:pt x="49440" y="119432"/>
                      <a:pt x="50240" y="120897"/>
                    </a:cubicBezTo>
                    <a:cubicBezTo>
                      <a:pt x="52436" y="120554"/>
                      <a:pt x="54517" y="120073"/>
                      <a:pt x="56438" y="119271"/>
                    </a:cubicBezTo>
                    <a:cubicBezTo>
                      <a:pt x="60783" y="118516"/>
                      <a:pt x="65196" y="114966"/>
                      <a:pt x="67414" y="111600"/>
                    </a:cubicBezTo>
                    <a:cubicBezTo>
                      <a:pt x="68329" y="110180"/>
                      <a:pt x="69083" y="108714"/>
                      <a:pt x="69655" y="107271"/>
                    </a:cubicBezTo>
                    <a:cubicBezTo>
                      <a:pt x="79282" y="111645"/>
                      <a:pt x="90373" y="111714"/>
                      <a:pt x="99795" y="108164"/>
                    </a:cubicBezTo>
                    <a:cubicBezTo>
                      <a:pt x="102836" y="107821"/>
                      <a:pt x="105878" y="107363"/>
                      <a:pt x="108919" y="107340"/>
                    </a:cubicBezTo>
                    <a:cubicBezTo>
                      <a:pt x="112852" y="109309"/>
                      <a:pt x="118432" y="109378"/>
                      <a:pt x="122708" y="109172"/>
                    </a:cubicBezTo>
                    <a:cubicBezTo>
                      <a:pt x="126001" y="109424"/>
                      <a:pt x="129340" y="109332"/>
                      <a:pt x="132930" y="108760"/>
                    </a:cubicBezTo>
                    <a:cubicBezTo>
                      <a:pt x="134531" y="108485"/>
                      <a:pt x="136086" y="108027"/>
                      <a:pt x="137618" y="107409"/>
                    </a:cubicBezTo>
                    <a:cubicBezTo>
                      <a:pt x="140682" y="104844"/>
                      <a:pt x="143244" y="101706"/>
                      <a:pt x="144844" y="98225"/>
                    </a:cubicBezTo>
                    <a:cubicBezTo>
                      <a:pt x="136086" y="107683"/>
                      <a:pt x="121108" y="103790"/>
                      <a:pt x="109994" y="102805"/>
                    </a:cubicBezTo>
                    <a:cubicBezTo>
                      <a:pt x="109857" y="102805"/>
                      <a:pt x="109719" y="102805"/>
                      <a:pt x="109605" y="102805"/>
                    </a:cubicBezTo>
                    <a:cubicBezTo>
                      <a:pt x="112212" y="100904"/>
                      <a:pt x="114476" y="98569"/>
                      <a:pt x="116694" y="95454"/>
                    </a:cubicBezTo>
                    <a:cubicBezTo>
                      <a:pt x="119575" y="91469"/>
                      <a:pt x="120513" y="86774"/>
                      <a:pt x="121885" y="82217"/>
                    </a:cubicBezTo>
                    <a:cubicBezTo>
                      <a:pt x="118181" y="89018"/>
                      <a:pt x="113996" y="95523"/>
                      <a:pt x="107890" y="100378"/>
                    </a:cubicBezTo>
                    <a:cubicBezTo>
                      <a:pt x="103271" y="104019"/>
                      <a:pt x="97508" y="104500"/>
                      <a:pt x="91791" y="103950"/>
                    </a:cubicBezTo>
                    <a:cubicBezTo>
                      <a:pt x="84954" y="104592"/>
                      <a:pt x="77865" y="103332"/>
                      <a:pt x="71256" y="101042"/>
                    </a:cubicBezTo>
                    <a:cubicBezTo>
                      <a:pt x="72148" y="94400"/>
                      <a:pt x="70821" y="87507"/>
                      <a:pt x="69449" y="80476"/>
                    </a:cubicBezTo>
                    <a:cubicBezTo>
                      <a:pt x="68443" y="75255"/>
                      <a:pt x="68009" y="69575"/>
                      <a:pt x="68146" y="63827"/>
                    </a:cubicBezTo>
                    <a:cubicBezTo>
                      <a:pt x="76538" y="64147"/>
                      <a:pt x="84931" y="66712"/>
                      <a:pt x="92866" y="62247"/>
                    </a:cubicBezTo>
                    <a:cubicBezTo>
                      <a:pt x="97943" y="59361"/>
                      <a:pt x="101693" y="55399"/>
                      <a:pt x="105077" y="50956"/>
                    </a:cubicBezTo>
                    <a:cubicBezTo>
                      <a:pt x="105306" y="50063"/>
                      <a:pt x="105420" y="49124"/>
                      <a:pt x="105558" y="48208"/>
                    </a:cubicBezTo>
                    <a:cubicBezTo>
                      <a:pt x="103499" y="52078"/>
                      <a:pt x="99337" y="54872"/>
                      <a:pt x="94718" y="56613"/>
                    </a:cubicBezTo>
                    <a:cubicBezTo>
                      <a:pt x="92706" y="57964"/>
                      <a:pt x="90579" y="59086"/>
                      <a:pt x="88315" y="59796"/>
                    </a:cubicBezTo>
                    <a:cubicBezTo>
                      <a:pt x="81684" y="61857"/>
                      <a:pt x="74686" y="59567"/>
                      <a:pt x="68306" y="60277"/>
                    </a:cubicBezTo>
                    <a:cubicBezTo>
                      <a:pt x="69609" y="41498"/>
                      <a:pt x="77773" y="22856"/>
                      <a:pt x="95793" y="16558"/>
                    </a:cubicBezTo>
                    <a:cubicBezTo>
                      <a:pt x="96205" y="16214"/>
                      <a:pt x="96616" y="15825"/>
                      <a:pt x="97028" y="15481"/>
                    </a:cubicBezTo>
                    <a:cubicBezTo>
                      <a:pt x="95679" y="15344"/>
                      <a:pt x="94147" y="15321"/>
                      <a:pt x="92592" y="15390"/>
                    </a:cubicBezTo>
                    <a:cubicBezTo>
                      <a:pt x="84565" y="18253"/>
                      <a:pt x="78185" y="23474"/>
                      <a:pt x="73451" y="30161"/>
                    </a:cubicBezTo>
                    <a:cubicBezTo>
                      <a:pt x="72171" y="23382"/>
                      <a:pt x="70547" y="16535"/>
                      <a:pt x="72079" y="9779"/>
                    </a:cubicBezTo>
                    <a:cubicBezTo>
                      <a:pt x="69244" y="15321"/>
                      <a:pt x="69244" y="22398"/>
                      <a:pt x="70090" y="28375"/>
                    </a:cubicBezTo>
                    <a:cubicBezTo>
                      <a:pt x="70090" y="28467"/>
                      <a:pt x="70090" y="28512"/>
                      <a:pt x="70090" y="28604"/>
                    </a:cubicBezTo>
                    <a:cubicBezTo>
                      <a:pt x="70433" y="29681"/>
                      <a:pt x="70844" y="30734"/>
                      <a:pt x="71233" y="31742"/>
                    </a:cubicBezTo>
                    <a:cubicBezTo>
                      <a:pt x="71347" y="32016"/>
                      <a:pt x="71599" y="32291"/>
                      <a:pt x="71919" y="32497"/>
                    </a:cubicBezTo>
                    <a:cubicBezTo>
                      <a:pt x="68718" y="37696"/>
                      <a:pt x="66408" y="43628"/>
                      <a:pt x="65013" y="49925"/>
                    </a:cubicBezTo>
                    <a:cubicBezTo>
                      <a:pt x="63024" y="59155"/>
                      <a:pt x="62292" y="68430"/>
                      <a:pt x="63710" y="77751"/>
                    </a:cubicBezTo>
                    <a:cubicBezTo>
                      <a:pt x="60394" y="74522"/>
                      <a:pt x="56483" y="71682"/>
                      <a:pt x="55203" y="70903"/>
                    </a:cubicBezTo>
                    <a:cubicBezTo>
                      <a:pt x="52001" y="68911"/>
                      <a:pt x="48365" y="66758"/>
                      <a:pt x="44638" y="64422"/>
                    </a:cubicBezTo>
                    <a:cubicBezTo>
                      <a:pt x="42511" y="62773"/>
                      <a:pt x="40339" y="61124"/>
                      <a:pt x="38189" y="59452"/>
                    </a:cubicBezTo>
                    <a:cubicBezTo>
                      <a:pt x="36200" y="57895"/>
                      <a:pt x="34416" y="56361"/>
                      <a:pt x="32747" y="54781"/>
                    </a:cubicBezTo>
                    <a:cubicBezTo>
                      <a:pt x="46536" y="41017"/>
                      <a:pt x="42603" y="17520"/>
                      <a:pt x="31466" y="2885"/>
                    </a:cubicBezTo>
                    <a:cubicBezTo>
                      <a:pt x="30163" y="1832"/>
                      <a:pt x="28836" y="870"/>
                      <a:pt x="27441" y="0"/>
                    </a:cubicBezTo>
                    <a:cubicBezTo>
                      <a:pt x="38967" y="13970"/>
                      <a:pt x="42374" y="37490"/>
                      <a:pt x="29980" y="51987"/>
                    </a:cubicBezTo>
                    <a:cubicBezTo>
                      <a:pt x="26138" y="47819"/>
                      <a:pt x="23439" y="43399"/>
                      <a:pt x="21679" y="38498"/>
                    </a:cubicBezTo>
                    <a:cubicBezTo>
                      <a:pt x="18500" y="32726"/>
                      <a:pt x="16945" y="26314"/>
                      <a:pt x="16968" y="19718"/>
                    </a:cubicBezTo>
                    <a:cubicBezTo>
                      <a:pt x="16488" y="21642"/>
                      <a:pt x="16076" y="23543"/>
                      <a:pt x="15870" y="25467"/>
                    </a:cubicBezTo>
                    <a:cubicBezTo>
                      <a:pt x="14887" y="28329"/>
                      <a:pt x="14590" y="31215"/>
                      <a:pt x="14864" y="34009"/>
                    </a:cubicBezTo>
                    <a:cubicBezTo>
                      <a:pt x="13949" y="34077"/>
                      <a:pt x="13080" y="34261"/>
                      <a:pt x="12097" y="33894"/>
                    </a:cubicBezTo>
                    <a:cubicBezTo>
                      <a:pt x="9902" y="33024"/>
                      <a:pt x="7958" y="31787"/>
                      <a:pt x="6037" y="30436"/>
                    </a:cubicBezTo>
                    <a:cubicBezTo>
                      <a:pt x="4505" y="29360"/>
                      <a:pt x="2012" y="27688"/>
                      <a:pt x="0" y="25741"/>
                    </a:cubicBezTo>
                    <a:cubicBezTo>
                      <a:pt x="1166" y="28421"/>
                      <a:pt x="2927" y="30871"/>
                      <a:pt x="4962" y="33161"/>
                    </a:cubicBezTo>
                    <a:cubicBezTo>
                      <a:pt x="5168" y="33322"/>
                      <a:pt x="5397" y="33482"/>
                      <a:pt x="5580" y="3362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7" name="Freeform: Shape 1731">
                <a:extLst>
                  <a:ext uri="{FF2B5EF4-FFF2-40B4-BE49-F238E27FC236}">
                    <a16:creationId xmlns:a16="http://schemas.microsoft.com/office/drawing/2014/main" id="{BBDA99CB-F2CD-DF84-3679-F3965473FEC3}"/>
                  </a:ext>
                </a:extLst>
              </p:cNvPr>
              <p:cNvSpPr/>
              <p:nvPr/>
            </p:nvSpPr>
            <p:spPr>
              <a:xfrm>
                <a:off x="1375520" y="3399246"/>
                <a:ext cx="79351" cy="314360"/>
              </a:xfrm>
              <a:custGeom>
                <a:avLst/>
                <a:gdLst>
                  <a:gd name="connsiteX0" fmla="*/ 7546 w 79351"/>
                  <a:gd name="connsiteY0" fmla="*/ 296919 h 314360"/>
                  <a:gd name="connsiteX1" fmla="*/ 30803 w 79351"/>
                  <a:gd name="connsiteY1" fmla="*/ 312996 h 314360"/>
                  <a:gd name="connsiteX2" fmla="*/ 51521 w 79351"/>
                  <a:gd name="connsiteY2" fmla="*/ 288766 h 314360"/>
                  <a:gd name="connsiteX3" fmla="*/ 69564 w 79351"/>
                  <a:gd name="connsiteY3" fmla="*/ 226909 h 314360"/>
                  <a:gd name="connsiteX4" fmla="*/ 57421 w 79351"/>
                  <a:gd name="connsiteY4" fmla="*/ 147807 h 314360"/>
                  <a:gd name="connsiteX5" fmla="*/ 79351 w 79351"/>
                  <a:gd name="connsiteY5" fmla="*/ 0 h 314360"/>
                  <a:gd name="connsiteX6" fmla="*/ 27921 w 79351"/>
                  <a:gd name="connsiteY6" fmla="*/ 42391 h 314360"/>
                  <a:gd name="connsiteX7" fmla="*/ 11182 w 79351"/>
                  <a:gd name="connsiteY7" fmla="*/ 225283 h 314360"/>
                  <a:gd name="connsiteX8" fmla="*/ 0 w 79351"/>
                  <a:gd name="connsiteY8" fmla="*/ 284530 h 314360"/>
                  <a:gd name="connsiteX9" fmla="*/ 7523 w 79351"/>
                  <a:gd name="connsiteY9" fmla="*/ 296919 h 3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51" h="314360">
                    <a:moveTo>
                      <a:pt x="7546" y="296919"/>
                    </a:moveTo>
                    <a:cubicBezTo>
                      <a:pt x="13538" y="304729"/>
                      <a:pt x="20192" y="318790"/>
                      <a:pt x="30803" y="312996"/>
                    </a:cubicBezTo>
                    <a:cubicBezTo>
                      <a:pt x="38669" y="308737"/>
                      <a:pt x="47313" y="296461"/>
                      <a:pt x="51521" y="288766"/>
                    </a:cubicBezTo>
                    <a:cubicBezTo>
                      <a:pt x="61766" y="270125"/>
                      <a:pt x="69175" y="248299"/>
                      <a:pt x="69564" y="226909"/>
                    </a:cubicBezTo>
                    <a:cubicBezTo>
                      <a:pt x="70067" y="199977"/>
                      <a:pt x="63115" y="173915"/>
                      <a:pt x="57421" y="147807"/>
                    </a:cubicBezTo>
                    <a:cubicBezTo>
                      <a:pt x="47519" y="102485"/>
                      <a:pt x="37412" y="28971"/>
                      <a:pt x="79351" y="0"/>
                    </a:cubicBezTo>
                    <a:cubicBezTo>
                      <a:pt x="58176" y="2038"/>
                      <a:pt x="38441" y="13558"/>
                      <a:pt x="27921" y="42391"/>
                    </a:cubicBezTo>
                    <a:cubicBezTo>
                      <a:pt x="8621" y="95202"/>
                      <a:pt x="20192" y="196954"/>
                      <a:pt x="11182" y="225283"/>
                    </a:cubicBezTo>
                    <a:cubicBezTo>
                      <a:pt x="5946" y="241773"/>
                      <a:pt x="3316" y="261788"/>
                      <a:pt x="0" y="284530"/>
                    </a:cubicBezTo>
                    <a:cubicBezTo>
                      <a:pt x="2104" y="288950"/>
                      <a:pt x="4596" y="293118"/>
                      <a:pt x="7523" y="296919"/>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8" name="Freeform: Shape 1732">
                <a:extLst>
                  <a:ext uri="{FF2B5EF4-FFF2-40B4-BE49-F238E27FC236}">
                    <a16:creationId xmlns:a16="http://schemas.microsoft.com/office/drawing/2014/main" id="{711BFD9B-922E-805F-4D3C-49251F8DA543}"/>
                  </a:ext>
                </a:extLst>
              </p:cNvPr>
              <p:cNvSpPr/>
              <p:nvPr/>
            </p:nvSpPr>
            <p:spPr>
              <a:xfrm>
                <a:off x="1393266" y="4021391"/>
                <a:ext cx="232473" cy="60732"/>
              </a:xfrm>
              <a:custGeom>
                <a:avLst/>
                <a:gdLst>
                  <a:gd name="connsiteX0" fmla="*/ 0 w 232473"/>
                  <a:gd name="connsiteY0" fmla="*/ 0 h 60732"/>
                  <a:gd name="connsiteX1" fmla="*/ 68946 w 232473"/>
                  <a:gd name="connsiteY1" fmla="*/ 41360 h 60732"/>
                  <a:gd name="connsiteX2" fmla="*/ 232474 w 232473"/>
                  <a:gd name="connsiteY2" fmla="*/ 59132 h 60732"/>
                  <a:gd name="connsiteX3" fmla="*/ 101579 w 232473"/>
                  <a:gd name="connsiteY3" fmla="*/ 43009 h 60732"/>
                  <a:gd name="connsiteX4" fmla="*/ 23 w 232473"/>
                  <a:gd name="connsiteY4" fmla="*/ 0 h 60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3" h="60732">
                    <a:moveTo>
                      <a:pt x="0" y="0"/>
                    </a:moveTo>
                    <a:cubicBezTo>
                      <a:pt x="0" y="0"/>
                      <a:pt x="16076" y="28512"/>
                      <a:pt x="68946" y="41360"/>
                    </a:cubicBezTo>
                    <a:cubicBezTo>
                      <a:pt x="121794" y="54162"/>
                      <a:pt x="199841" y="64903"/>
                      <a:pt x="232474" y="59132"/>
                    </a:cubicBezTo>
                    <a:cubicBezTo>
                      <a:pt x="232474" y="59132"/>
                      <a:pt x="165174" y="57872"/>
                      <a:pt x="101579" y="43009"/>
                    </a:cubicBezTo>
                    <a:cubicBezTo>
                      <a:pt x="38006" y="28100"/>
                      <a:pt x="13652" y="14886"/>
                      <a:pt x="23" y="0"/>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9" name="Graphic 3">
                <a:extLst>
                  <a:ext uri="{FF2B5EF4-FFF2-40B4-BE49-F238E27FC236}">
                    <a16:creationId xmlns:a16="http://schemas.microsoft.com/office/drawing/2014/main" id="{38C4E988-9B7F-B2D7-5600-34DF718BC34B}"/>
                  </a:ext>
                </a:extLst>
              </p:cNvPr>
              <p:cNvGrpSpPr/>
              <p:nvPr/>
            </p:nvGrpSpPr>
            <p:grpSpPr>
              <a:xfrm>
                <a:off x="1142533" y="3208498"/>
                <a:ext cx="377494" cy="497033"/>
                <a:chOff x="1631273" y="3208498"/>
                <a:chExt cx="377494" cy="497033"/>
              </a:xfrm>
            </p:grpSpPr>
            <p:sp>
              <p:nvSpPr>
                <p:cNvPr id="1451" name="Freeform: Shape 1734">
                  <a:extLst>
                    <a:ext uri="{FF2B5EF4-FFF2-40B4-BE49-F238E27FC236}">
                      <a16:creationId xmlns:a16="http://schemas.microsoft.com/office/drawing/2014/main" id="{8101C1B3-63D3-DC18-BFA3-7B142B3066C5}"/>
                    </a:ext>
                  </a:extLst>
                </p:cNvPr>
                <p:cNvSpPr/>
                <p:nvPr/>
              </p:nvSpPr>
              <p:spPr>
                <a:xfrm>
                  <a:off x="1632488" y="3209735"/>
                  <a:ext cx="375041" cy="494568"/>
                </a:xfrm>
                <a:custGeom>
                  <a:avLst/>
                  <a:gdLst>
                    <a:gd name="connsiteX0" fmla="*/ 322832 w 375041"/>
                    <a:gd name="connsiteY0" fmla="*/ 399106 h 494568"/>
                    <a:gd name="connsiteX1" fmla="*/ 374627 w 375041"/>
                    <a:gd name="connsiteY1" fmla="*/ 373937 h 494568"/>
                    <a:gd name="connsiteX2" fmla="*/ 331956 w 375041"/>
                    <a:gd name="connsiteY2" fmla="*/ 372105 h 494568"/>
                    <a:gd name="connsiteX3" fmla="*/ 298866 w 375041"/>
                    <a:gd name="connsiteY3" fmla="*/ 366128 h 494568"/>
                    <a:gd name="connsiteX4" fmla="*/ 269802 w 375041"/>
                    <a:gd name="connsiteY4" fmla="*/ 333196 h 494568"/>
                    <a:gd name="connsiteX5" fmla="*/ 206801 w 375041"/>
                    <a:gd name="connsiteY5" fmla="*/ 265361 h 494568"/>
                    <a:gd name="connsiteX6" fmla="*/ 206801 w 375041"/>
                    <a:gd name="connsiteY6" fmla="*/ 253842 h 494568"/>
                    <a:gd name="connsiteX7" fmla="*/ 206755 w 375041"/>
                    <a:gd name="connsiteY7" fmla="*/ 253842 h 494568"/>
                    <a:gd name="connsiteX8" fmla="*/ 206755 w 375041"/>
                    <a:gd name="connsiteY8" fmla="*/ 0 h 494568"/>
                    <a:gd name="connsiteX9" fmla="*/ 168223 w 375041"/>
                    <a:gd name="connsiteY9" fmla="*/ 0 h 494568"/>
                    <a:gd name="connsiteX10" fmla="*/ 168223 w 375041"/>
                    <a:gd name="connsiteY10" fmla="*/ 265773 h 494568"/>
                    <a:gd name="connsiteX11" fmla="*/ 105222 w 375041"/>
                    <a:gd name="connsiteY11" fmla="*/ 333608 h 494568"/>
                    <a:gd name="connsiteX12" fmla="*/ 76157 w 375041"/>
                    <a:gd name="connsiteY12" fmla="*/ 366563 h 494568"/>
                    <a:gd name="connsiteX13" fmla="*/ 43068 w 375041"/>
                    <a:gd name="connsiteY13" fmla="*/ 372518 h 494568"/>
                    <a:gd name="connsiteX14" fmla="*/ 419 w 375041"/>
                    <a:gd name="connsiteY14" fmla="*/ 374350 h 494568"/>
                    <a:gd name="connsiteX15" fmla="*/ 52215 w 375041"/>
                    <a:gd name="connsiteY15" fmla="*/ 399519 h 494568"/>
                    <a:gd name="connsiteX16" fmla="*/ 9224 w 375041"/>
                    <a:gd name="connsiteY16" fmla="*/ 469277 h 494568"/>
                    <a:gd name="connsiteX17" fmla="*/ 15192 w 375041"/>
                    <a:gd name="connsiteY17" fmla="*/ 494125 h 494568"/>
                    <a:gd name="connsiteX18" fmla="*/ 68680 w 375041"/>
                    <a:gd name="connsiteY18" fmla="*/ 432039 h 494568"/>
                    <a:gd name="connsiteX19" fmla="*/ 150020 w 375041"/>
                    <a:gd name="connsiteY19" fmla="*/ 346868 h 494568"/>
                    <a:gd name="connsiteX20" fmla="*/ 224981 w 375041"/>
                    <a:gd name="connsiteY20" fmla="*/ 346433 h 494568"/>
                    <a:gd name="connsiteX21" fmla="*/ 306321 w 375041"/>
                    <a:gd name="connsiteY21" fmla="*/ 431604 h 494568"/>
                    <a:gd name="connsiteX22" fmla="*/ 359809 w 375041"/>
                    <a:gd name="connsiteY22" fmla="*/ 493690 h 494568"/>
                    <a:gd name="connsiteX23" fmla="*/ 365778 w 375041"/>
                    <a:gd name="connsiteY23" fmla="*/ 468819 h 494568"/>
                    <a:gd name="connsiteX24" fmla="*/ 322786 w 375041"/>
                    <a:gd name="connsiteY24" fmla="*/ 399083 h 49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5041" h="494568">
                      <a:moveTo>
                        <a:pt x="322832" y="399106"/>
                      </a:moveTo>
                      <a:cubicBezTo>
                        <a:pt x="361158" y="401442"/>
                        <a:pt x="377966" y="383808"/>
                        <a:pt x="374627" y="373937"/>
                      </a:cubicBezTo>
                      <a:cubicBezTo>
                        <a:pt x="371060" y="363357"/>
                        <a:pt x="359214" y="373342"/>
                        <a:pt x="331956" y="372105"/>
                      </a:cubicBezTo>
                      <a:cubicBezTo>
                        <a:pt x="317824" y="371487"/>
                        <a:pt x="306504" y="368670"/>
                        <a:pt x="298866" y="366128"/>
                      </a:cubicBezTo>
                      <a:cubicBezTo>
                        <a:pt x="289971" y="354883"/>
                        <a:pt x="280298" y="343707"/>
                        <a:pt x="269802" y="333196"/>
                      </a:cubicBezTo>
                      <a:cubicBezTo>
                        <a:pt x="219241" y="282377"/>
                        <a:pt x="209248" y="277316"/>
                        <a:pt x="206801" y="265361"/>
                      </a:cubicBezTo>
                      <a:lnTo>
                        <a:pt x="206801" y="253842"/>
                      </a:lnTo>
                      <a:lnTo>
                        <a:pt x="206755" y="253842"/>
                      </a:lnTo>
                      <a:lnTo>
                        <a:pt x="206755" y="0"/>
                      </a:lnTo>
                      <a:lnTo>
                        <a:pt x="168223" y="0"/>
                      </a:lnTo>
                      <a:lnTo>
                        <a:pt x="168223" y="265773"/>
                      </a:lnTo>
                      <a:cubicBezTo>
                        <a:pt x="165753" y="277728"/>
                        <a:pt x="155806" y="282812"/>
                        <a:pt x="105222" y="333608"/>
                      </a:cubicBezTo>
                      <a:cubicBezTo>
                        <a:pt x="94726" y="344166"/>
                        <a:pt x="85053" y="355319"/>
                        <a:pt x="76157" y="366563"/>
                      </a:cubicBezTo>
                      <a:cubicBezTo>
                        <a:pt x="68520" y="369082"/>
                        <a:pt x="57223" y="371876"/>
                        <a:pt x="43068" y="372518"/>
                      </a:cubicBezTo>
                      <a:cubicBezTo>
                        <a:pt x="15832" y="373777"/>
                        <a:pt x="3987" y="363769"/>
                        <a:pt x="419" y="374350"/>
                      </a:cubicBezTo>
                      <a:cubicBezTo>
                        <a:pt x="-2942" y="384243"/>
                        <a:pt x="13866" y="401855"/>
                        <a:pt x="52215" y="399519"/>
                      </a:cubicBezTo>
                      <a:cubicBezTo>
                        <a:pt x="31542" y="430321"/>
                        <a:pt x="17227" y="457620"/>
                        <a:pt x="9224" y="469277"/>
                      </a:cubicBezTo>
                      <a:cubicBezTo>
                        <a:pt x="-4383" y="489110"/>
                        <a:pt x="6754" y="496553"/>
                        <a:pt x="15192" y="494125"/>
                      </a:cubicBezTo>
                      <a:cubicBezTo>
                        <a:pt x="23607" y="491720"/>
                        <a:pt x="45972" y="462635"/>
                        <a:pt x="68680" y="432039"/>
                      </a:cubicBezTo>
                      <a:cubicBezTo>
                        <a:pt x="91387" y="401442"/>
                        <a:pt x="124843" y="362990"/>
                        <a:pt x="150020" y="346868"/>
                      </a:cubicBezTo>
                      <a:cubicBezTo>
                        <a:pt x="175198" y="330745"/>
                        <a:pt x="202525" y="332027"/>
                        <a:pt x="224981" y="346433"/>
                      </a:cubicBezTo>
                      <a:cubicBezTo>
                        <a:pt x="250181" y="362532"/>
                        <a:pt x="283614" y="401007"/>
                        <a:pt x="306321" y="431604"/>
                      </a:cubicBezTo>
                      <a:cubicBezTo>
                        <a:pt x="329029" y="462200"/>
                        <a:pt x="351394" y="491262"/>
                        <a:pt x="359809" y="493690"/>
                      </a:cubicBezTo>
                      <a:cubicBezTo>
                        <a:pt x="368247" y="496118"/>
                        <a:pt x="379407" y="488652"/>
                        <a:pt x="365778" y="468819"/>
                      </a:cubicBezTo>
                      <a:cubicBezTo>
                        <a:pt x="357751" y="457139"/>
                        <a:pt x="343459" y="429886"/>
                        <a:pt x="322786" y="399083"/>
                      </a:cubicBezTo>
                      <a:close/>
                    </a:path>
                  </a:pathLst>
                </a:custGeom>
                <a:solidFill>
                  <a:srgbClr val="373A3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2" name="Freeform: Shape 1735">
                  <a:extLst>
                    <a:ext uri="{FF2B5EF4-FFF2-40B4-BE49-F238E27FC236}">
                      <a16:creationId xmlns:a16="http://schemas.microsoft.com/office/drawing/2014/main" id="{2079B119-55D8-2393-5424-FC8F1E12B150}"/>
                    </a:ext>
                  </a:extLst>
                </p:cNvPr>
                <p:cNvSpPr/>
                <p:nvPr/>
              </p:nvSpPr>
              <p:spPr>
                <a:xfrm>
                  <a:off x="1631273" y="3208498"/>
                  <a:ext cx="377494" cy="497033"/>
                </a:xfrm>
                <a:custGeom>
                  <a:avLst/>
                  <a:gdLst>
                    <a:gd name="connsiteX0" fmla="*/ 13273 w 377494"/>
                    <a:gd name="connsiteY0" fmla="*/ 497034 h 497033"/>
                    <a:gd name="connsiteX1" fmla="*/ 4058 w 377494"/>
                    <a:gd name="connsiteY1" fmla="*/ 491835 h 497033"/>
                    <a:gd name="connsiteX2" fmla="*/ 9455 w 377494"/>
                    <a:gd name="connsiteY2" fmla="*/ 469827 h 497033"/>
                    <a:gd name="connsiteX3" fmla="*/ 22055 w 377494"/>
                    <a:gd name="connsiteY3" fmla="*/ 449123 h 497033"/>
                    <a:gd name="connsiteX4" fmla="*/ 51074 w 377494"/>
                    <a:gd name="connsiteY4" fmla="*/ 402084 h 497033"/>
                    <a:gd name="connsiteX5" fmla="*/ 46660 w 377494"/>
                    <a:gd name="connsiteY5" fmla="*/ 402175 h 497033"/>
                    <a:gd name="connsiteX6" fmla="*/ 2960 w 377494"/>
                    <a:gd name="connsiteY6" fmla="*/ 386304 h 497033"/>
                    <a:gd name="connsiteX7" fmla="*/ 490 w 377494"/>
                    <a:gd name="connsiteY7" fmla="*/ 375174 h 497033"/>
                    <a:gd name="connsiteX8" fmla="*/ 8860 w 377494"/>
                    <a:gd name="connsiteY8" fmla="*/ 369449 h 497033"/>
                    <a:gd name="connsiteX9" fmla="*/ 17893 w 377494"/>
                    <a:gd name="connsiteY9" fmla="*/ 370548 h 497033"/>
                    <a:gd name="connsiteX10" fmla="*/ 44259 w 377494"/>
                    <a:gd name="connsiteY10" fmla="*/ 372541 h 497033"/>
                    <a:gd name="connsiteX11" fmla="*/ 76663 w 377494"/>
                    <a:gd name="connsiteY11" fmla="*/ 366746 h 497033"/>
                    <a:gd name="connsiteX12" fmla="*/ 105613 w 377494"/>
                    <a:gd name="connsiteY12" fmla="*/ 333951 h 497033"/>
                    <a:gd name="connsiteX13" fmla="*/ 142819 w 377494"/>
                    <a:gd name="connsiteY13" fmla="*/ 297469 h 497033"/>
                    <a:gd name="connsiteX14" fmla="*/ 168248 w 377494"/>
                    <a:gd name="connsiteY14" fmla="*/ 266873 h 497033"/>
                    <a:gd name="connsiteX15" fmla="*/ 168248 w 377494"/>
                    <a:gd name="connsiteY15" fmla="*/ 1214 h 497033"/>
                    <a:gd name="connsiteX16" fmla="*/ 169460 w 377494"/>
                    <a:gd name="connsiteY16" fmla="*/ 0 h 497033"/>
                    <a:gd name="connsiteX17" fmla="*/ 207992 w 377494"/>
                    <a:gd name="connsiteY17" fmla="*/ 0 h 497033"/>
                    <a:gd name="connsiteX18" fmla="*/ 209204 w 377494"/>
                    <a:gd name="connsiteY18" fmla="*/ 1214 h 497033"/>
                    <a:gd name="connsiteX19" fmla="*/ 209204 w 377494"/>
                    <a:gd name="connsiteY19" fmla="*/ 254712 h 497033"/>
                    <a:gd name="connsiteX20" fmla="*/ 209273 w 377494"/>
                    <a:gd name="connsiteY20" fmla="*/ 255055 h 497033"/>
                    <a:gd name="connsiteX21" fmla="*/ 209273 w 377494"/>
                    <a:gd name="connsiteY21" fmla="*/ 266437 h 497033"/>
                    <a:gd name="connsiteX22" fmla="*/ 234679 w 377494"/>
                    <a:gd name="connsiteY22" fmla="*/ 297011 h 497033"/>
                    <a:gd name="connsiteX23" fmla="*/ 271885 w 377494"/>
                    <a:gd name="connsiteY23" fmla="*/ 333516 h 497033"/>
                    <a:gd name="connsiteX24" fmla="*/ 300836 w 377494"/>
                    <a:gd name="connsiteY24" fmla="*/ 366288 h 497033"/>
                    <a:gd name="connsiteX25" fmla="*/ 333262 w 377494"/>
                    <a:gd name="connsiteY25" fmla="*/ 372082 h 497033"/>
                    <a:gd name="connsiteX26" fmla="*/ 359606 w 377494"/>
                    <a:gd name="connsiteY26" fmla="*/ 370113 h 497033"/>
                    <a:gd name="connsiteX27" fmla="*/ 368661 w 377494"/>
                    <a:gd name="connsiteY27" fmla="*/ 369014 h 497033"/>
                    <a:gd name="connsiteX28" fmla="*/ 377008 w 377494"/>
                    <a:gd name="connsiteY28" fmla="*/ 374739 h 497033"/>
                    <a:gd name="connsiteX29" fmla="*/ 374538 w 377494"/>
                    <a:gd name="connsiteY29" fmla="*/ 385869 h 497033"/>
                    <a:gd name="connsiteX30" fmla="*/ 330861 w 377494"/>
                    <a:gd name="connsiteY30" fmla="*/ 401740 h 497033"/>
                    <a:gd name="connsiteX31" fmla="*/ 326447 w 377494"/>
                    <a:gd name="connsiteY31" fmla="*/ 401648 h 497033"/>
                    <a:gd name="connsiteX32" fmla="*/ 355444 w 377494"/>
                    <a:gd name="connsiteY32" fmla="*/ 448688 h 497033"/>
                    <a:gd name="connsiteX33" fmla="*/ 368044 w 377494"/>
                    <a:gd name="connsiteY33" fmla="*/ 469391 h 497033"/>
                    <a:gd name="connsiteX34" fmla="*/ 373441 w 377494"/>
                    <a:gd name="connsiteY34" fmla="*/ 491400 h 497033"/>
                    <a:gd name="connsiteX35" fmla="*/ 364248 w 377494"/>
                    <a:gd name="connsiteY35" fmla="*/ 496576 h 497033"/>
                    <a:gd name="connsiteX36" fmla="*/ 364248 w 377494"/>
                    <a:gd name="connsiteY36" fmla="*/ 496576 h 497033"/>
                    <a:gd name="connsiteX37" fmla="*/ 360772 w 377494"/>
                    <a:gd name="connsiteY37" fmla="*/ 496095 h 497033"/>
                    <a:gd name="connsiteX38" fmla="*/ 306644 w 377494"/>
                    <a:gd name="connsiteY38" fmla="*/ 433573 h 497033"/>
                    <a:gd name="connsiteX39" fmla="*/ 225623 w 377494"/>
                    <a:gd name="connsiteY39" fmla="*/ 348700 h 497033"/>
                    <a:gd name="connsiteX40" fmla="*/ 189264 w 377494"/>
                    <a:gd name="connsiteY40" fmla="*/ 337661 h 497033"/>
                    <a:gd name="connsiteX41" fmla="*/ 151944 w 377494"/>
                    <a:gd name="connsiteY41" fmla="*/ 349135 h 497033"/>
                    <a:gd name="connsiteX42" fmla="*/ 70923 w 377494"/>
                    <a:gd name="connsiteY42" fmla="*/ 434008 h 497033"/>
                    <a:gd name="connsiteX43" fmla="*/ 16772 w 377494"/>
                    <a:gd name="connsiteY43" fmla="*/ 496553 h 497033"/>
                    <a:gd name="connsiteX44" fmla="*/ 13319 w 377494"/>
                    <a:gd name="connsiteY44" fmla="*/ 497034 h 497033"/>
                    <a:gd name="connsiteX45" fmla="*/ 53452 w 377494"/>
                    <a:gd name="connsiteY45" fmla="*/ 399564 h 497033"/>
                    <a:gd name="connsiteX46" fmla="*/ 54504 w 377494"/>
                    <a:gd name="connsiteY46" fmla="*/ 400160 h 497033"/>
                    <a:gd name="connsiteX47" fmla="*/ 54435 w 377494"/>
                    <a:gd name="connsiteY47" fmla="*/ 401442 h 497033"/>
                    <a:gd name="connsiteX48" fmla="*/ 24159 w 377494"/>
                    <a:gd name="connsiteY48" fmla="*/ 450360 h 497033"/>
                    <a:gd name="connsiteX49" fmla="*/ 11467 w 377494"/>
                    <a:gd name="connsiteY49" fmla="*/ 471178 h 497033"/>
                    <a:gd name="connsiteX50" fmla="*/ 6230 w 377494"/>
                    <a:gd name="connsiteY50" fmla="*/ 490713 h 497033"/>
                    <a:gd name="connsiteX51" fmla="*/ 13296 w 377494"/>
                    <a:gd name="connsiteY51" fmla="*/ 494606 h 497033"/>
                    <a:gd name="connsiteX52" fmla="*/ 16086 w 377494"/>
                    <a:gd name="connsiteY52" fmla="*/ 494217 h 497033"/>
                    <a:gd name="connsiteX53" fmla="*/ 68934 w 377494"/>
                    <a:gd name="connsiteY53" fmla="*/ 432566 h 497033"/>
                    <a:gd name="connsiteX54" fmla="*/ 150594 w 377494"/>
                    <a:gd name="connsiteY54" fmla="*/ 347097 h 497033"/>
                    <a:gd name="connsiteX55" fmla="*/ 189218 w 377494"/>
                    <a:gd name="connsiteY55" fmla="*/ 335234 h 497033"/>
                    <a:gd name="connsiteX56" fmla="*/ 226881 w 377494"/>
                    <a:gd name="connsiteY56" fmla="*/ 346639 h 497033"/>
                    <a:gd name="connsiteX57" fmla="*/ 308519 w 377494"/>
                    <a:gd name="connsiteY57" fmla="*/ 432130 h 497033"/>
                    <a:gd name="connsiteX58" fmla="*/ 361389 w 377494"/>
                    <a:gd name="connsiteY58" fmla="*/ 493759 h 497033"/>
                    <a:gd name="connsiteX59" fmla="*/ 364202 w 377494"/>
                    <a:gd name="connsiteY59" fmla="*/ 494171 h 497033"/>
                    <a:gd name="connsiteX60" fmla="*/ 371268 w 377494"/>
                    <a:gd name="connsiteY60" fmla="*/ 490278 h 497033"/>
                    <a:gd name="connsiteX61" fmla="*/ 366032 w 377494"/>
                    <a:gd name="connsiteY61" fmla="*/ 470743 h 497033"/>
                    <a:gd name="connsiteX62" fmla="*/ 353317 w 377494"/>
                    <a:gd name="connsiteY62" fmla="*/ 449902 h 497033"/>
                    <a:gd name="connsiteX63" fmla="*/ 323017 w 377494"/>
                    <a:gd name="connsiteY63" fmla="*/ 401007 h 497033"/>
                    <a:gd name="connsiteX64" fmla="*/ 322971 w 377494"/>
                    <a:gd name="connsiteY64" fmla="*/ 399725 h 497033"/>
                    <a:gd name="connsiteX65" fmla="*/ 324092 w 377494"/>
                    <a:gd name="connsiteY65" fmla="*/ 399129 h 497033"/>
                    <a:gd name="connsiteX66" fmla="*/ 330792 w 377494"/>
                    <a:gd name="connsiteY66" fmla="*/ 399312 h 497033"/>
                    <a:gd name="connsiteX67" fmla="*/ 372526 w 377494"/>
                    <a:gd name="connsiteY67" fmla="*/ 384449 h 497033"/>
                    <a:gd name="connsiteX68" fmla="*/ 374675 w 377494"/>
                    <a:gd name="connsiteY68" fmla="*/ 375495 h 497033"/>
                    <a:gd name="connsiteX69" fmla="*/ 368616 w 377494"/>
                    <a:gd name="connsiteY69" fmla="*/ 371395 h 497033"/>
                    <a:gd name="connsiteX70" fmla="*/ 359971 w 377494"/>
                    <a:gd name="connsiteY70" fmla="*/ 372449 h 497033"/>
                    <a:gd name="connsiteX71" fmla="*/ 333102 w 377494"/>
                    <a:gd name="connsiteY71" fmla="*/ 374487 h 497033"/>
                    <a:gd name="connsiteX72" fmla="*/ 299692 w 377494"/>
                    <a:gd name="connsiteY72" fmla="*/ 368464 h 497033"/>
                    <a:gd name="connsiteX73" fmla="*/ 299120 w 377494"/>
                    <a:gd name="connsiteY73" fmla="*/ 368075 h 497033"/>
                    <a:gd name="connsiteX74" fmla="*/ 270147 w 377494"/>
                    <a:gd name="connsiteY74" fmla="*/ 335211 h 497033"/>
                    <a:gd name="connsiteX75" fmla="*/ 232964 w 377494"/>
                    <a:gd name="connsiteY75" fmla="*/ 298752 h 497033"/>
                    <a:gd name="connsiteX76" fmla="*/ 206803 w 377494"/>
                    <a:gd name="connsiteY76" fmla="*/ 266804 h 497033"/>
                    <a:gd name="connsiteX77" fmla="*/ 206803 w 377494"/>
                    <a:gd name="connsiteY77" fmla="*/ 255353 h 497033"/>
                    <a:gd name="connsiteX78" fmla="*/ 206735 w 377494"/>
                    <a:gd name="connsiteY78" fmla="*/ 255032 h 497033"/>
                    <a:gd name="connsiteX79" fmla="*/ 206735 w 377494"/>
                    <a:gd name="connsiteY79" fmla="*/ 2405 h 497033"/>
                    <a:gd name="connsiteX80" fmla="*/ 170604 w 377494"/>
                    <a:gd name="connsiteY80" fmla="*/ 2405 h 497033"/>
                    <a:gd name="connsiteX81" fmla="*/ 170604 w 377494"/>
                    <a:gd name="connsiteY81" fmla="*/ 266964 h 497033"/>
                    <a:gd name="connsiteX82" fmla="*/ 170604 w 377494"/>
                    <a:gd name="connsiteY82" fmla="*/ 267216 h 497033"/>
                    <a:gd name="connsiteX83" fmla="*/ 144466 w 377494"/>
                    <a:gd name="connsiteY83" fmla="*/ 299187 h 497033"/>
                    <a:gd name="connsiteX84" fmla="*/ 107306 w 377494"/>
                    <a:gd name="connsiteY84" fmla="*/ 335646 h 497033"/>
                    <a:gd name="connsiteX85" fmla="*/ 78332 w 377494"/>
                    <a:gd name="connsiteY85" fmla="*/ 368510 h 497033"/>
                    <a:gd name="connsiteX86" fmla="*/ 77738 w 377494"/>
                    <a:gd name="connsiteY86" fmla="*/ 368899 h 497033"/>
                    <a:gd name="connsiteX87" fmla="*/ 44351 w 377494"/>
                    <a:gd name="connsiteY87" fmla="*/ 374922 h 497033"/>
                    <a:gd name="connsiteX88" fmla="*/ 17481 w 377494"/>
                    <a:gd name="connsiteY88" fmla="*/ 372907 h 497033"/>
                    <a:gd name="connsiteX89" fmla="*/ 8837 w 377494"/>
                    <a:gd name="connsiteY89" fmla="*/ 371854 h 497033"/>
                    <a:gd name="connsiteX90" fmla="*/ 2754 w 377494"/>
                    <a:gd name="connsiteY90" fmla="*/ 375953 h 497033"/>
                    <a:gd name="connsiteX91" fmla="*/ 4904 w 377494"/>
                    <a:gd name="connsiteY91" fmla="*/ 384885 h 497033"/>
                    <a:gd name="connsiteX92" fmla="*/ 46660 w 377494"/>
                    <a:gd name="connsiteY92" fmla="*/ 399748 h 497033"/>
                    <a:gd name="connsiteX93" fmla="*/ 53338 w 377494"/>
                    <a:gd name="connsiteY93" fmla="*/ 399542 h 497033"/>
                    <a:gd name="connsiteX94" fmla="*/ 53406 w 377494"/>
                    <a:gd name="connsiteY94" fmla="*/ 399542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77494" h="497033">
                      <a:moveTo>
                        <a:pt x="13273" y="497034"/>
                      </a:moveTo>
                      <a:cubicBezTo>
                        <a:pt x="9226" y="497034"/>
                        <a:pt x="5796" y="495087"/>
                        <a:pt x="4058" y="491835"/>
                      </a:cubicBezTo>
                      <a:cubicBezTo>
                        <a:pt x="2137" y="488171"/>
                        <a:pt x="1519" y="481392"/>
                        <a:pt x="9455" y="469827"/>
                      </a:cubicBezTo>
                      <a:cubicBezTo>
                        <a:pt x="12633" y="465178"/>
                        <a:pt x="16795" y="458101"/>
                        <a:pt x="22055" y="449123"/>
                      </a:cubicBezTo>
                      <a:cubicBezTo>
                        <a:pt x="29784" y="436001"/>
                        <a:pt x="39297" y="419809"/>
                        <a:pt x="51074" y="402084"/>
                      </a:cubicBezTo>
                      <a:cubicBezTo>
                        <a:pt x="49588" y="402152"/>
                        <a:pt x="48101" y="402175"/>
                        <a:pt x="46660" y="402175"/>
                      </a:cubicBezTo>
                      <a:cubicBezTo>
                        <a:pt x="16635" y="402175"/>
                        <a:pt x="5613" y="390037"/>
                        <a:pt x="2960" y="386304"/>
                      </a:cubicBezTo>
                      <a:cubicBezTo>
                        <a:pt x="216" y="382480"/>
                        <a:pt x="-653" y="378541"/>
                        <a:pt x="490" y="375174"/>
                      </a:cubicBezTo>
                      <a:cubicBezTo>
                        <a:pt x="1840" y="371189"/>
                        <a:pt x="4424" y="369449"/>
                        <a:pt x="8860" y="369449"/>
                      </a:cubicBezTo>
                      <a:cubicBezTo>
                        <a:pt x="11307" y="369449"/>
                        <a:pt x="14211" y="369930"/>
                        <a:pt x="17893" y="370548"/>
                      </a:cubicBezTo>
                      <a:cubicBezTo>
                        <a:pt x="24479" y="371647"/>
                        <a:pt x="33008" y="373044"/>
                        <a:pt x="44259" y="372541"/>
                      </a:cubicBezTo>
                      <a:cubicBezTo>
                        <a:pt x="58346" y="371899"/>
                        <a:pt x="69620" y="369059"/>
                        <a:pt x="76663" y="366746"/>
                      </a:cubicBezTo>
                      <a:cubicBezTo>
                        <a:pt x="86153" y="354723"/>
                        <a:pt x="95918" y="343707"/>
                        <a:pt x="105613" y="333951"/>
                      </a:cubicBezTo>
                      <a:cubicBezTo>
                        <a:pt x="121804" y="317668"/>
                        <a:pt x="133947" y="305988"/>
                        <a:pt x="142819" y="297469"/>
                      </a:cubicBezTo>
                      <a:cubicBezTo>
                        <a:pt x="161548" y="279468"/>
                        <a:pt x="166625" y="274544"/>
                        <a:pt x="168248" y="266873"/>
                      </a:cubicBezTo>
                      <a:lnTo>
                        <a:pt x="168248" y="1214"/>
                      </a:lnTo>
                      <a:cubicBezTo>
                        <a:pt x="168248" y="527"/>
                        <a:pt x="168797" y="0"/>
                        <a:pt x="169460" y="0"/>
                      </a:cubicBezTo>
                      <a:lnTo>
                        <a:pt x="207992" y="0"/>
                      </a:lnTo>
                      <a:cubicBezTo>
                        <a:pt x="208656" y="0"/>
                        <a:pt x="209204" y="527"/>
                        <a:pt x="209204" y="1214"/>
                      </a:cubicBezTo>
                      <a:lnTo>
                        <a:pt x="209204" y="254712"/>
                      </a:lnTo>
                      <a:cubicBezTo>
                        <a:pt x="209204" y="254712"/>
                        <a:pt x="209273" y="254918"/>
                        <a:pt x="209273" y="255055"/>
                      </a:cubicBezTo>
                      <a:lnTo>
                        <a:pt x="209273" y="266437"/>
                      </a:lnTo>
                      <a:cubicBezTo>
                        <a:pt x="210874" y="274109"/>
                        <a:pt x="215973" y="279010"/>
                        <a:pt x="234679" y="297011"/>
                      </a:cubicBezTo>
                      <a:cubicBezTo>
                        <a:pt x="243529" y="305553"/>
                        <a:pt x="255672" y="317210"/>
                        <a:pt x="271885" y="333516"/>
                      </a:cubicBezTo>
                      <a:cubicBezTo>
                        <a:pt x="281581" y="343249"/>
                        <a:pt x="291323" y="354265"/>
                        <a:pt x="300836" y="366288"/>
                      </a:cubicBezTo>
                      <a:cubicBezTo>
                        <a:pt x="307902" y="368624"/>
                        <a:pt x="319175" y="371464"/>
                        <a:pt x="333262" y="372082"/>
                      </a:cubicBezTo>
                      <a:cubicBezTo>
                        <a:pt x="344513" y="372609"/>
                        <a:pt x="353020" y="371189"/>
                        <a:pt x="359606" y="370113"/>
                      </a:cubicBezTo>
                      <a:cubicBezTo>
                        <a:pt x="363287" y="369494"/>
                        <a:pt x="366192" y="369014"/>
                        <a:pt x="368661" y="369014"/>
                      </a:cubicBezTo>
                      <a:cubicBezTo>
                        <a:pt x="373098" y="369014"/>
                        <a:pt x="375682" y="370777"/>
                        <a:pt x="377008" y="374739"/>
                      </a:cubicBezTo>
                      <a:cubicBezTo>
                        <a:pt x="378151" y="378083"/>
                        <a:pt x="377260" y="382045"/>
                        <a:pt x="374538" y="385869"/>
                      </a:cubicBezTo>
                      <a:cubicBezTo>
                        <a:pt x="371886" y="389579"/>
                        <a:pt x="360863" y="401740"/>
                        <a:pt x="330861" y="401740"/>
                      </a:cubicBezTo>
                      <a:cubicBezTo>
                        <a:pt x="329420" y="401740"/>
                        <a:pt x="327934" y="401694"/>
                        <a:pt x="326447" y="401648"/>
                      </a:cubicBezTo>
                      <a:cubicBezTo>
                        <a:pt x="338224" y="419374"/>
                        <a:pt x="347760" y="435566"/>
                        <a:pt x="355444" y="448688"/>
                      </a:cubicBezTo>
                      <a:cubicBezTo>
                        <a:pt x="360726" y="457643"/>
                        <a:pt x="364888" y="464743"/>
                        <a:pt x="368044" y="469391"/>
                      </a:cubicBezTo>
                      <a:cubicBezTo>
                        <a:pt x="376002" y="480934"/>
                        <a:pt x="375384" y="487713"/>
                        <a:pt x="373441" y="491400"/>
                      </a:cubicBezTo>
                      <a:cubicBezTo>
                        <a:pt x="371725" y="494652"/>
                        <a:pt x="368295" y="496576"/>
                        <a:pt x="364248" y="496576"/>
                      </a:cubicBezTo>
                      <a:lnTo>
                        <a:pt x="364248" y="496576"/>
                      </a:lnTo>
                      <a:cubicBezTo>
                        <a:pt x="363059" y="496576"/>
                        <a:pt x="361892" y="496415"/>
                        <a:pt x="360772" y="496095"/>
                      </a:cubicBezTo>
                      <a:cubicBezTo>
                        <a:pt x="352631" y="493759"/>
                        <a:pt x="333239" y="469414"/>
                        <a:pt x="306644" y="433573"/>
                      </a:cubicBezTo>
                      <a:cubicBezTo>
                        <a:pt x="284096" y="403160"/>
                        <a:pt x="250938" y="364891"/>
                        <a:pt x="225623" y="348700"/>
                      </a:cubicBezTo>
                      <a:cubicBezTo>
                        <a:pt x="214350" y="341486"/>
                        <a:pt x="201772" y="337661"/>
                        <a:pt x="189264" y="337661"/>
                      </a:cubicBezTo>
                      <a:cubicBezTo>
                        <a:pt x="176412" y="337661"/>
                        <a:pt x="163858" y="341509"/>
                        <a:pt x="151944" y="349135"/>
                      </a:cubicBezTo>
                      <a:cubicBezTo>
                        <a:pt x="126629" y="365327"/>
                        <a:pt x="93471" y="403618"/>
                        <a:pt x="70923" y="434008"/>
                      </a:cubicBezTo>
                      <a:cubicBezTo>
                        <a:pt x="44351" y="469849"/>
                        <a:pt x="24959" y="494194"/>
                        <a:pt x="16772" y="496553"/>
                      </a:cubicBezTo>
                      <a:cubicBezTo>
                        <a:pt x="15629" y="496873"/>
                        <a:pt x="14486" y="497034"/>
                        <a:pt x="13319" y="497034"/>
                      </a:cubicBezTo>
                      <a:close/>
                      <a:moveTo>
                        <a:pt x="53452" y="399564"/>
                      </a:moveTo>
                      <a:cubicBezTo>
                        <a:pt x="53887" y="399564"/>
                        <a:pt x="54275" y="399771"/>
                        <a:pt x="54504" y="400160"/>
                      </a:cubicBezTo>
                      <a:cubicBezTo>
                        <a:pt x="54733" y="400549"/>
                        <a:pt x="54710" y="401053"/>
                        <a:pt x="54435" y="401442"/>
                      </a:cubicBezTo>
                      <a:cubicBezTo>
                        <a:pt x="42064" y="419855"/>
                        <a:pt x="32139" y="436779"/>
                        <a:pt x="24159" y="450360"/>
                      </a:cubicBezTo>
                      <a:cubicBezTo>
                        <a:pt x="18853" y="459361"/>
                        <a:pt x="14691" y="466483"/>
                        <a:pt x="11467" y="471178"/>
                      </a:cubicBezTo>
                      <a:cubicBezTo>
                        <a:pt x="3829" y="482308"/>
                        <a:pt x="4904" y="488194"/>
                        <a:pt x="6230" y="490713"/>
                      </a:cubicBezTo>
                      <a:cubicBezTo>
                        <a:pt x="7534" y="493140"/>
                        <a:pt x="10141" y="494606"/>
                        <a:pt x="13296" y="494606"/>
                      </a:cubicBezTo>
                      <a:cubicBezTo>
                        <a:pt x="14234" y="494606"/>
                        <a:pt x="15172" y="494469"/>
                        <a:pt x="16086" y="494217"/>
                      </a:cubicBezTo>
                      <a:cubicBezTo>
                        <a:pt x="24067" y="491927"/>
                        <a:pt x="46180" y="463231"/>
                        <a:pt x="68934" y="432566"/>
                      </a:cubicBezTo>
                      <a:cubicBezTo>
                        <a:pt x="91641" y="401992"/>
                        <a:pt x="125028" y="363471"/>
                        <a:pt x="150594" y="347097"/>
                      </a:cubicBezTo>
                      <a:cubicBezTo>
                        <a:pt x="162920" y="339219"/>
                        <a:pt x="175886" y="335234"/>
                        <a:pt x="189218" y="335234"/>
                      </a:cubicBezTo>
                      <a:cubicBezTo>
                        <a:pt x="202207" y="335234"/>
                        <a:pt x="215219" y="339196"/>
                        <a:pt x="226881" y="346639"/>
                      </a:cubicBezTo>
                      <a:cubicBezTo>
                        <a:pt x="252470" y="363014"/>
                        <a:pt x="285834" y="401557"/>
                        <a:pt x="308519" y="432130"/>
                      </a:cubicBezTo>
                      <a:cubicBezTo>
                        <a:pt x="331295" y="462796"/>
                        <a:pt x="353431" y="491492"/>
                        <a:pt x="361389" y="493759"/>
                      </a:cubicBezTo>
                      <a:cubicBezTo>
                        <a:pt x="362304" y="494033"/>
                        <a:pt x="363242" y="494171"/>
                        <a:pt x="364202" y="494171"/>
                      </a:cubicBezTo>
                      <a:cubicBezTo>
                        <a:pt x="367335" y="494171"/>
                        <a:pt x="369965" y="492705"/>
                        <a:pt x="371268" y="490278"/>
                      </a:cubicBezTo>
                      <a:cubicBezTo>
                        <a:pt x="372572" y="487736"/>
                        <a:pt x="373646" y="481850"/>
                        <a:pt x="366032" y="470743"/>
                      </a:cubicBezTo>
                      <a:cubicBezTo>
                        <a:pt x="362784" y="466048"/>
                        <a:pt x="358599" y="458926"/>
                        <a:pt x="353317" y="449902"/>
                      </a:cubicBezTo>
                      <a:cubicBezTo>
                        <a:pt x="345336" y="436321"/>
                        <a:pt x="335389" y="419420"/>
                        <a:pt x="323017" y="401007"/>
                      </a:cubicBezTo>
                      <a:cubicBezTo>
                        <a:pt x="322789" y="400618"/>
                        <a:pt x="322743" y="400137"/>
                        <a:pt x="322971" y="399725"/>
                      </a:cubicBezTo>
                      <a:cubicBezTo>
                        <a:pt x="323200" y="399312"/>
                        <a:pt x="323635" y="399083"/>
                        <a:pt x="324092" y="399129"/>
                      </a:cubicBezTo>
                      <a:cubicBezTo>
                        <a:pt x="326379" y="399267"/>
                        <a:pt x="328620" y="399312"/>
                        <a:pt x="330792" y="399312"/>
                      </a:cubicBezTo>
                      <a:cubicBezTo>
                        <a:pt x="353706" y="399312"/>
                        <a:pt x="367381" y="391641"/>
                        <a:pt x="372526" y="384449"/>
                      </a:cubicBezTo>
                      <a:cubicBezTo>
                        <a:pt x="374790" y="381289"/>
                        <a:pt x="375544" y="378106"/>
                        <a:pt x="374675" y="375495"/>
                      </a:cubicBezTo>
                      <a:cubicBezTo>
                        <a:pt x="373669" y="372518"/>
                        <a:pt x="372046" y="371395"/>
                        <a:pt x="368616" y="371395"/>
                      </a:cubicBezTo>
                      <a:cubicBezTo>
                        <a:pt x="366352" y="371395"/>
                        <a:pt x="363539" y="371876"/>
                        <a:pt x="359971" y="372449"/>
                      </a:cubicBezTo>
                      <a:cubicBezTo>
                        <a:pt x="353271" y="373571"/>
                        <a:pt x="344604" y="374991"/>
                        <a:pt x="333102" y="374487"/>
                      </a:cubicBezTo>
                      <a:cubicBezTo>
                        <a:pt x="318489" y="373823"/>
                        <a:pt x="306873" y="370846"/>
                        <a:pt x="299692" y="368464"/>
                      </a:cubicBezTo>
                      <a:cubicBezTo>
                        <a:pt x="299463" y="368395"/>
                        <a:pt x="299258" y="368258"/>
                        <a:pt x="299120" y="368075"/>
                      </a:cubicBezTo>
                      <a:cubicBezTo>
                        <a:pt x="289585" y="356006"/>
                        <a:pt x="279797" y="344967"/>
                        <a:pt x="270147" y="335211"/>
                      </a:cubicBezTo>
                      <a:cubicBezTo>
                        <a:pt x="253957" y="318951"/>
                        <a:pt x="241814" y="307248"/>
                        <a:pt x="232964" y="298752"/>
                      </a:cubicBezTo>
                      <a:cubicBezTo>
                        <a:pt x="213732" y="280247"/>
                        <a:pt x="208541" y="275277"/>
                        <a:pt x="206803" y="266804"/>
                      </a:cubicBezTo>
                      <a:lnTo>
                        <a:pt x="206803" y="255353"/>
                      </a:lnTo>
                      <a:cubicBezTo>
                        <a:pt x="206803" y="255353"/>
                        <a:pt x="206735" y="255147"/>
                        <a:pt x="206735" y="255032"/>
                      </a:cubicBezTo>
                      <a:lnTo>
                        <a:pt x="206735" y="2405"/>
                      </a:lnTo>
                      <a:lnTo>
                        <a:pt x="170604" y="2405"/>
                      </a:lnTo>
                      <a:lnTo>
                        <a:pt x="170604" y="266964"/>
                      </a:lnTo>
                      <a:cubicBezTo>
                        <a:pt x="170604" y="266964"/>
                        <a:pt x="170604" y="267147"/>
                        <a:pt x="170604" y="267216"/>
                      </a:cubicBezTo>
                      <a:cubicBezTo>
                        <a:pt x="168889" y="275690"/>
                        <a:pt x="163698" y="280659"/>
                        <a:pt x="144466" y="299187"/>
                      </a:cubicBezTo>
                      <a:cubicBezTo>
                        <a:pt x="135616" y="307706"/>
                        <a:pt x="123473" y="319363"/>
                        <a:pt x="107306" y="335646"/>
                      </a:cubicBezTo>
                      <a:cubicBezTo>
                        <a:pt x="97587" y="345402"/>
                        <a:pt x="87822" y="356463"/>
                        <a:pt x="78332" y="368510"/>
                      </a:cubicBezTo>
                      <a:cubicBezTo>
                        <a:pt x="78172" y="368716"/>
                        <a:pt x="77989" y="368830"/>
                        <a:pt x="77738" y="368899"/>
                      </a:cubicBezTo>
                      <a:cubicBezTo>
                        <a:pt x="70580" y="371281"/>
                        <a:pt x="58963" y="374258"/>
                        <a:pt x="44351" y="374922"/>
                      </a:cubicBezTo>
                      <a:cubicBezTo>
                        <a:pt x="32825" y="375449"/>
                        <a:pt x="24181" y="374029"/>
                        <a:pt x="17481" y="372907"/>
                      </a:cubicBezTo>
                      <a:cubicBezTo>
                        <a:pt x="13914" y="372311"/>
                        <a:pt x="11101" y="371854"/>
                        <a:pt x="8837" y="371854"/>
                      </a:cubicBezTo>
                      <a:cubicBezTo>
                        <a:pt x="5407" y="371854"/>
                        <a:pt x="3783" y="372953"/>
                        <a:pt x="2754" y="375953"/>
                      </a:cubicBezTo>
                      <a:cubicBezTo>
                        <a:pt x="1885" y="378541"/>
                        <a:pt x="2640" y="381701"/>
                        <a:pt x="4904" y="384885"/>
                      </a:cubicBezTo>
                      <a:cubicBezTo>
                        <a:pt x="10049" y="392076"/>
                        <a:pt x="23701" y="399748"/>
                        <a:pt x="46660" y="399748"/>
                      </a:cubicBezTo>
                      <a:cubicBezTo>
                        <a:pt x="48833" y="399748"/>
                        <a:pt x="51074" y="399679"/>
                        <a:pt x="53338" y="399542"/>
                      </a:cubicBezTo>
                      <a:lnTo>
                        <a:pt x="53406" y="399542"/>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0" name="Graphic 3">
                <a:extLst>
                  <a:ext uri="{FF2B5EF4-FFF2-40B4-BE49-F238E27FC236}">
                    <a16:creationId xmlns:a16="http://schemas.microsoft.com/office/drawing/2014/main" id="{B1636F82-A93E-C329-CAC5-C995A62C00D4}"/>
                  </a:ext>
                </a:extLst>
              </p:cNvPr>
              <p:cNvGrpSpPr/>
              <p:nvPr/>
            </p:nvGrpSpPr>
            <p:grpSpPr>
              <a:xfrm>
                <a:off x="1143771" y="3209712"/>
                <a:ext cx="375020" cy="494609"/>
                <a:chOff x="1632511" y="3209712"/>
                <a:chExt cx="375020" cy="494609"/>
              </a:xfrm>
              <a:solidFill>
                <a:srgbClr val="F0AB00">
                  <a:alpha val="50000"/>
                </a:srgbClr>
              </a:solidFill>
            </p:grpSpPr>
            <p:sp>
              <p:nvSpPr>
                <p:cNvPr id="1447" name="Freeform: Shape 1737">
                  <a:extLst>
                    <a:ext uri="{FF2B5EF4-FFF2-40B4-BE49-F238E27FC236}">
                      <a16:creationId xmlns:a16="http://schemas.microsoft.com/office/drawing/2014/main" id="{039EA8AB-35BE-CB93-591B-B139DA0BC5B1}"/>
                    </a:ext>
                  </a:extLst>
                </p:cNvPr>
                <p:cNvSpPr/>
                <p:nvPr/>
              </p:nvSpPr>
              <p:spPr>
                <a:xfrm>
                  <a:off x="1638007" y="3537678"/>
                  <a:ext cx="197874" cy="166643"/>
                </a:xfrm>
                <a:custGeom>
                  <a:avLst/>
                  <a:gdLst>
                    <a:gd name="connsiteX0" fmla="*/ 124423 w 197874"/>
                    <a:gd name="connsiteY0" fmla="*/ 9168 h 166643"/>
                    <a:gd name="connsiteX1" fmla="*/ 0 w 197874"/>
                    <a:gd name="connsiteY1" fmla="*/ 164075 h 166643"/>
                    <a:gd name="connsiteX2" fmla="*/ 0 w 197874"/>
                    <a:gd name="connsiteY2" fmla="*/ 164144 h 166643"/>
                    <a:gd name="connsiteX3" fmla="*/ 9696 w 197874"/>
                    <a:gd name="connsiteY3" fmla="*/ 166205 h 166643"/>
                    <a:gd name="connsiteX4" fmla="*/ 63184 w 197874"/>
                    <a:gd name="connsiteY4" fmla="*/ 104118 h 166643"/>
                    <a:gd name="connsiteX5" fmla="*/ 144524 w 197874"/>
                    <a:gd name="connsiteY5" fmla="*/ 18947 h 166643"/>
                    <a:gd name="connsiteX6" fmla="*/ 197875 w 197874"/>
                    <a:gd name="connsiteY6" fmla="*/ 9168 h 166643"/>
                    <a:gd name="connsiteX7" fmla="*/ 124423 w 197874"/>
                    <a:gd name="connsiteY7" fmla="*/ 9168 h 16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74" h="166643">
                      <a:moveTo>
                        <a:pt x="124423" y="9168"/>
                      </a:moveTo>
                      <a:cubicBezTo>
                        <a:pt x="77636" y="37841"/>
                        <a:pt x="0" y="164075"/>
                        <a:pt x="0" y="164075"/>
                      </a:cubicBezTo>
                      <a:cubicBezTo>
                        <a:pt x="0" y="164075"/>
                        <a:pt x="0" y="164121"/>
                        <a:pt x="0" y="164144"/>
                      </a:cubicBezTo>
                      <a:cubicBezTo>
                        <a:pt x="2493" y="166525"/>
                        <a:pt x="6312" y="167190"/>
                        <a:pt x="9696" y="166205"/>
                      </a:cubicBezTo>
                      <a:cubicBezTo>
                        <a:pt x="18111" y="163800"/>
                        <a:pt x="40476" y="134715"/>
                        <a:pt x="63184" y="104118"/>
                      </a:cubicBezTo>
                      <a:cubicBezTo>
                        <a:pt x="85891" y="73522"/>
                        <a:pt x="119347" y="35070"/>
                        <a:pt x="144524" y="18947"/>
                      </a:cubicBezTo>
                      <a:cubicBezTo>
                        <a:pt x="162087" y="7703"/>
                        <a:pt x="180632" y="4954"/>
                        <a:pt x="197875" y="9168"/>
                      </a:cubicBezTo>
                      <a:cubicBezTo>
                        <a:pt x="176676" y="-15"/>
                        <a:pt x="148778" y="-5764"/>
                        <a:pt x="124423" y="9168"/>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8" name="Freeform: Shape 1738">
                  <a:extLst>
                    <a:ext uri="{FF2B5EF4-FFF2-40B4-BE49-F238E27FC236}">
                      <a16:creationId xmlns:a16="http://schemas.microsoft.com/office/drawing/2014/main" id="{1B14AACF-A78D-1F1C-357E-85811C7DADC3}"/>
                    </a:ext>
                  </a:extLst>
                </p:cNvPr>
                <p:cNvSpPr/>
                <p:nvPr/>
              </p:nvSpPr>
              <p:spPr>
                <a:xfrm>
                  <a:off x="1950334" y="3583650"/>
                  <a:ext cx="57197" cy="25345"/>
                </a:xfrm>
                <a:custGeom>
                  <a:avLst/>
                  <a:gdLst>
                    <a:gd name="connsiteX0" fmla="*/ 5741 w 57197"/>
                    <a:gd name="connsiteY0" fmla="*/ 9367 h 25345"/>
                    <a:gd name="connsiteX1" fmla="*/ 367 w 57197"/>
                    <a:gd name="connsiteY1" fmla="*/ 10603 h 25345"/>
                    <a:gd name="connsiteX2" fmla="*/ 6884 w 57197"/>
                    <a:gd name="connsiteY2" fmla="*/ 25238 h 25345"/>
                    <a:gd name="connsiteX3" fmla="*/ 56781 w 57197"/>
                    <a:gd name="connsiteY3" fmla="*/ 0 h 25345"/>
                    <a:gd name="connsiteX4" fmla="*/ 5741 w 57197"/>
                    <a:gd name="connsiteY4" fmla="*/ 9367 h 2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7" h="25345">
                      <a:moveTo>
                        <a:pt x="5741" y="9367"/>
                      </a:moveTo>
                      <a:cubicBezTo>
                        <a:pt x="5741" y="9367"/>
                        <a:pt x="-1714" y="6069"/>
                        <a:pt x="367" y="10603"/>
                      </a:cubicBezTo>
                      <a:cubicBezTo>
                        <a:pt x="1762" y="13626"/>
                        <a:pt x="3683" y="19902"/>
                        <a:pt x="6884" y="25238"/>
                      </a:cubicBezTo>
                      <a:cubicBezTo>
                        <a:pt x="43838" y="26864"/>
                        <a:pt x="60074" y="9710"/>
                        <a:pt x="56781" y="0"/>
                      </a:cubicBezTo>
                      <a:cubicBezTo>
                        <a:pt x="56781" y="0"/>
                        <a:pt x="31764" y="12664"/>
                        <a:pt x="5741" y="9367"/>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9" name="Freeform: Shape 1739">
                  <a:extLst>
                    <a:ext uri="{FF2B5EF4-FFF2-40B4-BE49-F238E27FC236}">
                      <a16:creationId xmlns:a16="http://schemas.microsoft.com/office/drawing/2014/main" id="{30244B0A-D99C-86BF-267F-2C57997F4D90}"/>
                    </a:ext>
                  </a:extLst>
                </p:cNvPr>
                <p:cNvSpPr/>
                <p:nvPr/>
              </p:nvSpPr>
              <p:spPr>
                <a:xfrm>
                  <a:off x="1632511" y="3583192"/>
                  <a:ext cx="59318" cy="27985"/>
                </a:xfrm>
                <a:custGeom>
                  <a:avLst/>
                  <a:gdLst>
                    <a:gd name="connsiteX0" fmla="*/ 58504 w 59318"/>
                    <a:gd name="connsiteY0" fmla="*/ 6916 h 27985"/>
                    <a:gd name="connsiteX1" fmla="*/ 785 w 59318"/>
                    <a:gd name="connsiteY1" fmla="*/ 0 h 27985"/>
                    <a:gd name="connsiteX2" fmla="*/ 419 w 59318"/>
                    <a:gd name="connsiteY2" fmla="*/ 893 h 27985"/>
                    <a:gd name="connsiteX3" fmla="*/ 52215 w 59318"/>
                    <a:gd name="connsiteY3" fmla="*/ 26062 h 27985"/>
                    <a:gd name="connsiteX4" fmla="*/ 50934 w 59318"/>
                    <a:gd name="connsiteY4" fmla="*/ 27986 h 27985"/>
                    <a:gd name="connsiteX5" fmla="*/ 58504 w 59318"/>
                    <a:gd name="connsiteY5" fmla="*/ 6916 h 2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8" h="27985">
                      <a:moveTo>
                        <a:pt x="58504" y="6916"/>
                      </a:moveTo>
                      <a:cubicBezTo>
                        <a:pt x="36893" y="15184"/>
                        <a:pt x="11396" y="5107"/>
                        <a:pt x="785" y="0"/>
                      </a:cubicBezTo>
                      <a:cubicBezTo>
                        <a:pt x="648" y="298"/>
                        <a:pt x="511" y="550"/>
                        <a:pt x="419" y="893"/>
                      </a:cubicBezTo>
                      <a:cubicBezTo>
                        <a:pt x="-2942" y="10787"/>
                        <a:pt x="13866" y="28398"/>
                        <a:pt x="52215" y="26062"/>
                      </a:cubicBezTo>
                      <a:cubicBezTo>
                        <a:pt x="51780" y="26703"/>
                        <a:pt x="51369" y="27345"/>
                        <a:pt x="50934" y="27986"/>
                      </a:cubicBezTo>
                      <a:cubicBezTo>
                        <a:pt x="62986" y="14565"/>
                        <a:pt x="58504" y="6916"/>
                        <a:pt x="58504" y="6916"/>
                      </a:cubicBezTo>
                      <a:close/>
                    </a:path>
                  </a:pathLst>
                </a:custGeom>
                <a:solidFill>
                  <a:srgbClr val="F0AB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0" name="Freeform: Shape 1740">
                  <a:extLst>
                    <a:ext uri="{FF2B5EF4-FFF2-40B4-BE49-F238E27FC236}">
                      <a16:creationId xmlns:a16="http://schemas.microsoft.com/office/drawing/2014/main" id="{152EC905-C636-B385-380F-E9805485AAFF}"/>
                    </a:ext>
                  </a:extLst>
                </p:cNvPr>
                <p:cNvSpPr/>
                <p:nvPr/>
              </p:nvSpPr>
              <p:spPr>
                <a:xfrm>
                  <a:off x="1820862" y="3209712"/>
                  <a:ext cx="183813" cy="492476"/>
                </a:xfrm>
                <a:custGeom>
                  <a:avLst/>
                  <a:gdLst>
                    <a:gd name="connsiteX0" fmla="*/ 134458 w 183813"/>
                    <a:gd name="connsiteY0" fmla="*/ 399129 h 492476"/>
                    <a:gd name="connsiteX1" fmla="*/ 134732 w 183813"/>
                    <a:gd name="connsiteY1" fmla="*/ 399129 h 492476"/>
                    <a:gd name="connsiteX2" fmla="*/ 124167 w 183813"/>
                    <a:gd name="connsiteY2" fmla="*/ 384426 h 492476"/>
                    <a:gd name="connsiteX3" fmla="*/ 111201 w 183813"/>
                    <a:gd name="connsiteY3" fmla="*/ 366334 h 492476"/>
                    <a:gd name="connsiteX4" fmla="*/ 110515 w 183813"/>
                    <a:gd name="connsiteY4" fmla="*/ 366128 h 492476"/>
                    <a:gd name="connsiteX5" fmla="*/ 81450 w 183813"/>
                    <a:gd name="connsiteY5" fmla="*/ 333196 h 492476"/>
                    <a:gd name="connsiteX6" fmla="*/ 18450 w 183813"/>
                    <a:gd name="connsiteY6" fmla="*/ 265361 h 492476"/>
                    <a:gd name="connsiteX7" fmla="*/ 18450 w 183813"/>
                    <a:gd name="connsiteY7" fmla="*/ 253842 h 492476"/>
                    <a:gd name="connsiteX8" fmla="*/ 18404 w 183813"/>
                    <a:gd name="connsiteY8" fmla="*/ 253842 h 492476"/>
                    <a:gd name="connsiteX9" fmla="*/ 18404 w 183813"/>
                    <a:gd name="connsiteY9" fmla="*/ 0 h 492476"/>
                    <a:gd name="connsiteX10" fmla="*/ 201 w 183813"/>
                    <a:gd name="connsiteY10" fmla="*/ 0 h 492476"/>
                    <a:gd name="connsiteX11" fmla="*/ 201 w 183813"/>
                    <a:gd name="connsiteY11" fmla="*/ 263781 h 492476"/>
                    <a:gd name="connsiteX12" fmla="*/ 10103 w 183813"/>
                    <a:gd name="connsiteY12" fmla="*/ 292728 h 492476"/>
                    <a:gd name="connsiteX13" fmla="*/ 124053 w 183813"/>
                    <a:gd name="connsiteY13" fmla="*/ 407672 h 492476"/>
                    <a:gd name="connsiteX14" fmla="*/ 180193 w 183813"/>
                    <a:gd name="connsiteY14" fmla="*/ 492476 h 492476"/>
                    <a:gd name="connsiteX15" fmla="*/ 177449 w 183813"/>
                    <a:gd name="connsiteY15" fmla="*/ 468842 h 492476"/>
                    <a:gd name="connsiteX16" fmla="*/ 134458 w 183813"/>
                    <a:gd name="connsiteY16" fmla="*/ 399107 h 49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13" h="492476">
                      <a:moveTo>
                        <a:pt x="134458" y="399129"/>
                      </a:moveTo>
                      <a:cubicBezTo>
                        <a:pt x="134458" y="399129"/>
                        <a:pt x="134641" y="399129"/>
                        <a:pt x="134732" y="399129"/>
                      </a:cubicBezTo>
                      <a:cubicBezTo>
                        <a:pt x="131188" y="394205"/>
                        <a:pt x="127803" y="389236"/>
                        <a:pt x="124167" y="384426"/>
                      </a:cubicBezTo>
                      <a:cubicBezTo>
                        <a:pt x="119639" y="378472"/>
                        <a:pt x="114723" y="372861"/>
                        <a:pt x="111201" y="366334"/>
                      </a:cubicBezTo>
                      <a:cubicBezTo>
                        <a:pt x="110973" y="366265"/>
                        <a:pt x="110721" y="366197"/>
                        <a:pt x="110515" y="366128"/>
                      </a:cubicBezTo>
                      <a:cubicBezTo>
                        <a:pt x="101620" y="354884"/>
                        <a:pt x="91947" y="343707"/>
                        <a:pt x="81450" y="333196"/>
                      </a:cubicBezTo>
                      <a:cubicBezTo>
                        <a:pt x="30890" y="282377"/>
                        <a:pt x="20896" y="277316"/>
                        <a:pt x="18450" y="265361"/>
                      </a:cubicBezTo>
                      <a:lnTo>
                        <a:pt x="18450" y="253842"/>
                      </a:lnTo>
                      <a:lnTo>
                        <a:pt x="18404" y="253842"/>
                      </a:lnTo>
                      <a:lnTo>
                        <a:pt x="18404" y="0"/>
                      </a:lnTo>
                      <a:lnTo>
                        <a:pt x="201" y="0"/>
                      </a:lnTo>
                      <a:lnTo>
                        <a:pt x="201" y="263781"/>
                      </a:lnTo>
                      <a:cubicBezTo>
                        <a:pt x="201" y="263781"/>
                        <a:pt x="-2269" y="283636"/>
                        <a:pt x="10103" y="292728"/>
                      </a:cubicBezTo>
                      <a:cubicBezTo>
                        <a:pt x="22497" y="301820"/>
                        <a:pt x="82777" y="348952"/>
                        <a:pt x="124053" y="407672"/>
                      </a:cubicBezTo>
                      <a:cubicBezTo>
                        <a:pt x="154284" y="450658"/>
                        <a:pt x="172555" y="479880"/>
                        <a:pt x="180193" y="492476"/>
                      </a:cubicBezTo>
                      <a:cubicBezTo>
                        <a:pt x="184675" y="489316"/>
                        <a:pt x="186253" y="481713"/>
                        <a:pt x="177449" y="468842"/>
                      </a:cubicBezTo>
                      <a:cubicBezTo>
                        <a:pt x="169422" y="457162"/>
                        <a:pt x="155130" y="429909"/>
                        <a:pt x="134458" y="399107"/>
                      </a:cubicBezTo>
                      <a:close/>
                    </a:path>
                  </a:pathLst>
                </a:custGeom>
                <a:solidFill>
                  <a:srgbClr val="355F61">
                    <a:lumMod val="60000"/>
                    <a:lumOff val="40000"/>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1" name="Graphic 3">
                <a:extLst>
                  <a:ext uri="{FF2B5EF4-FFF2-40B4-BE49-F238E27FC236}">
                    <a16:creationId xmlns:a16="http://schemas.microsoft.com/office/drawing/2014/main" id="{116B3D7A-8D4E-B82B-BE3B-BA0AA6942150}"/>
                  </a:ext>
                </a:extLst>
              </p:cNvPr>
              <p:cNvGrpSpPr/>
              <p:nvPr/>
            </p:nvGrpSpPr>
            <p:grpSpPr>
              <a:xfrm>
                <a:off x="1295986" y="3430484"/>
                <a:ext cx="70569" cy="25970"/>
                <a:chOff x="1784726" y="3430484"/>
                <a:chExt cx="70569" cy="25970"/>
              </a:xfrm>
            </p:grpSpPr>
            <p:grpSp>
              <p:nvGrpSpPr>
                <p:cNvPr id="1442" name="Graphic 3">
                  <a:extLst>
                    <a:ext uri="{FF2B5EF4-FFF2-40B4-BE49-F238E27FC236}">
                      <a16:creationId xmlns:a16="http://schemas.microsoft.com/office/drawing/2014/main" id="{26149C1A-EE44-BA9B-9127-FCCD2178652C}"/>
                    </a:ext>
                  </a:extLst>
                </p:cNvPr>
                <p:cNvGrpSpPr/>
                <p:nvPr/>
              </p:nvGrpSpPr>
              <p:grpSpPr>
                <a:xfrm>
                  <a:off x="1784726" y="3430484"/>
                  <a:ext cx="70569" cy="25970"/>
                  <a:chOff x="1784726" y="3430484"/>
                  <a:chExt cx="70569" cy="25970"/>
                </a:xfrm>
              </p:grpSpPr>
              <p:sp>
                <p:nvSpPr>
                  <p:cNvPr id="1445" name="Freeform: Shape 1743">
                    <a:extLst>
                      <a:ext uri="{FF2B5EF4-FFF2-40B4-BE49-F238E27FC236}">
                        <a16:creationId xmlns:a16="http://schemas.microsoft.com/office/drawing/2014/main" id="{C16ADB31-EBAE-8846-C945-FEAA78377ABB}"/>
                      </a:ext>
                    </a:extLst>
                  </p:cNvPr>
                  <p:cNvSpPr/>
                  <p:nvPr/>
                </p:nvSpPr>
                <p:spPr>
                  <a:xfrm>
                    <a:off x="1785938" y="3431651"/>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321"/>
                          <a:pt x="62841" y="23566"/>
                          <a:pt x="56369" y="23566"/>
                        </a:cubicBezTo>
                        <a:lnTo>
                          <a:pt x="11777" y="23566"/>
                        </a:lnTo>
                        <a:cubicBezTo>
                          <a:pt x="5282" y="23566"/>
                          <a:pt x="0" y="18299"/>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6" name="Freeform: Shape 1744">
                    <a:extLst>
                      <a:ext uri="{FF2B5EF4-FFF2-40B4-BE49-F238E27FC236}">
                        <a16:creationId xmlns:a16="http://schemas.microsoft.com/office/drawing/2014/main" id="{ADC3FDE5-FD6D-F76F-9481-B4A919BD7119}"/>
                      </a:ext>
                    </a:extLst>
                  </p:cNvPr>
                  <p:cNvSpPr/>
                  <p:nvPr/>
                </p:nvSpPr>
                <p:spPr>
                  <a:xfrm>
                    <a:off x="1784726" y="3430484"/>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54"/>
                          <a:pt x="0" y="12985"/>
                        </a:cubicBezTo>
                        <a:cubicBezTo>
                          <a:pt x="0" y="5817"/>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68"/>
                          <a:pt x="2424" y="12985"/>
                        </a:cubicBezTo>
                        <a:cubicBezTo>
                          <a:pt x="2424" y="18802"/>
                          <a:pt x="7158" y="23566"/>
                          <a:pt x="12989" y="23566"/>
                        </a:cubicBezTo>
                        <a:lnTo>
                          <a:pt x="57581" y="23566"/>
                        </a:lnTo>
                        <a:cubicBezTo>
                          <a:pt x="63412" y="23566"/>
                          <a:pt x="68146" y="18802"/>
                          <a:pt x="68146" y="12985"/>
                        </a:cubicBezTo>
                        <a:cubicBezTo>
                          <a:pt x="68146" y="7168"/>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43" name="Freeform: Shape 1745">
                  <a:extLst>
                    <a:ext uri="{FF2B5EF4-FFF2-40B4-BE49-F238E27FC236}">
                      <a16:creationId xmlns:a16="http://schemas.microsoft.com/office/drawing/2014/main" id="{BD3EBE21-DB5C-D75F-3BCD-74CC3F7C7603}"/>
                    </a:ext>
                  </a:extLst>
                </p:cNvPr>
                <p:cNvSpPr/>
                <p:nvPr/>
              </p:nvSpPr>
              <p:spPr>
                <a:xfrm>
                  <a:off x="1785984" y="3442484"/>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4" name="Freeform: Shape 1746">
                  <a:extLst>
                    <a:ext uri="{FF2B5EF4-FFF2-40B4-BE49-F238E27FC236}">
                      <a16:creationId xmlns:a16="http://schemas.microsoft.com/office/drawing/2014/main" id="{4FFDB5B2-84AD-2300-4DCE-16307DC4D3FF}"/>
                    </a:ext>
                  </a:extLst>
                </p:cNvPr>
                <p:cNvSpPr/>
                <p:nvPr/>
              </p:nvSpPr>
              <p:spPr>
                <a:xfrm>
                  <a:off x="1789643" y="3434606"/>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26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26"/>
                      </a:lnTo>
                      <a:cubicBezTo>
                        <a:pt x="8004" y="1626"/>
                        <a:pt x="4436" y="1626"/>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2" name="Graphic 3">
                <a:extLst>
                  <a:ext uri="{FF2B5EF4-FFF2-40B4-BE49-F238E27FC236}">
                    <a16:creationId xmlns:a16="http://schemas.microsoft.com/office/drawing/2014/main" id="{4BD36A10-227A-778D-3879-C8AC469CA42F}"/>
                  </a:ext>
                </a:extLst>
              </p:cNvPr>
              <p:cNvGrpSpPr/>
              <p:nvPr/>
            </p:nvGrpSpPr>
            <p:grpSpPr>
              <a:xfrm>
                <a:off x="1295986" y="3461172"/>
                <a:ext cx="70569" cy="25993"/>
                <a:chOff x="1784726" y="3461172"/>
                <a:chExt cx="70569" cy="25993"/>
              </a:xfrm>
            </p:grpSpPr>
            <p:grpSp>
              <p:nvGrpSpPr>
                <p:cNvPr id="1437" name="Graphic 3">
                  <a:extLst>
                    <a:ext uri="{FF2B5EF4-FFF2-40B4-BE49-F238E27FC236}">
                      <a16:creationId xmlns:a16="http://schemas.microsoft.com/office/drawing/2014/main" id="{89D355DC-8338-450A-1343-1F572E1C0BC7}"/>
                    </a:ext>
                  </a:extLst>
                </p:cNvPr>
                <p:cNvGrpSpPr/>
                <p:nvPr/>
              </p:nvGrpSpPr>
              <p:grpSpPr>
                <a:xfrm>
                  <a:off x="1784726" y="3461172"/>
                  <a:ext cx="70569" cy="25993"/>
                  <a:chOff x="1784726" y="3461172"/>
                  <a:chExt cx="70569" cy="25993"/>
                </a:xfrm>
              </p:grpSpPr>
              <p:sp>
                <p:nvSpPr>
                  <p:cNvPr id="1440" name="Freeform: Shape 1749">
                    <a:extLst>
                      <a:ext uri="{FF2B5EF4-FFF2-40B4-BE49-F238E27FC236}">
                        <a16:creationId xmlns:a16="http://schemas.microsoft.com/office/drawing/2014/main" id="{FBC47731-8A0B-52DD-0F8B-FDEA7093E80E}"/>
                      </a:ext>
                    </a:extLst>
                  </p:cNvPr>
                  <p:cNvSpPr/>
                  <p:nvPr/>
                </p:nvSpPr>
                <p:spPr>
                  <a:xfrm>
                    <a:off x="1785938" y="3462363"/>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1" name="Freeform: Shape 1750">
                    <a:extLst>
                      <a:ext uri="{FF2B5EF4-FFF2-40B4-BE49-F238E27FC236}">
                        <a16:creationId xmlns:a16="http://schemas.microsoft.com/office/drawing/2014/main" id="{5FA7E754-6997-2BB0-8E3D-39E834BE5672}"/>
                      </a:ext>
                    </a:extLst>
                  </p:cNvPr>
                  <p:cNvSpPr/>
                  <p:nvPr/>
                </p:nvSpPr>
                <p:spPr>
                  <a:xfrm>
                    <a:off x="1784726" y="3461172"/>
                    <a:ext cx="70569" cy="25993"/>
                  </a:xfrm>
                  <a:custGeom>
                    <a:avLst/>
                    <a:gdLst>
                      <a:gd name="connsiteX0" fmla="*/ 57581 w 70569"/>
                      <a:gd name="connsiteY0" fmla="*/ 25994 h 25993"/>
                      <a:gd name="connsiteX1" fmla="*/ 12989 w 70569"/>
                      <a:gd name="connsiteY1" fmla="*/ 25994 h 25993"/>
                      <a:gd name="connsiteX2" fmla="*/ 0 w 70569"/>
                      <a:gd name="connsiteY2" fmla="*/ 12985 h 25993"/>
                      <a:gd name="connsiteX3" fmla="*/ 12989 w 70569"/>
                      <a:gd name="connsiteY3" fmla="*/ 0 h 25993"/>
                      <a:gd name="connsiteX4" fmla="*/ 57581 w 70569"/>
                      <a:gd name="connsiteY4" fmla="*/ 0 h 25993"/>
                      <a:gd name="connsiteX5" fmla="*/ 70570 w 70569"/>
                      <a:gd name="connsiteY5" fmla="*/ 12985 h 25993"/>
                      <a:gd name="connsiteX6" fmla="*/ 57581 w 70569"/>
                      <a:gd name="connsiteY6" fmla="*/ 25994 h 25993"/>
                      <a:gd name="connsiteX7" fmla="*/ 12989 w 70569"/>
                      <a:gd name="connsiteY7" fmla="*/ 2428 h 25993"/>
                      <a:gd name="connsiteX8" fmla="*/ 2424 w 70569"/>
                      <a:gd name="connsiteY8" fmla="*/ 13008 h 25993"/>
                      <a:gd name="connsiteX9" fmla="*/ 12989 w 70569"/>
                      <a:gd name="connsiteY9" fmla="*/ 23589 h 25993"/>
                      <a:gd name="connsiteX10" fmla="*/ 57581 w 70569"/>
                      <a:gd name="connsiteY10" fmla="*/ 23589 h 25993"/>
                      <a:gd name="connsiteX11" fmla="*/ 68146 w 70569"/>
                      <a:gd name="connsiteY11" fmla="*/ 13008 h 25993"/>
                      <a:gd name="connsiteX12" fmla="*/ 57581 w 70569"/>
                      <a:gd name="connsiteY12" fmla="*/ 2428 h 25993"/>
                      <a:gd name="connsiteX13" fmla="*/ 12989 w 70569"/>
                      <a:gd name="connsiteY13" fmla="*/ 2428 h 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93">
                        <a:moveTo>
                          <a:pt x="57581" y="25994"/>
                        </a:moveTo>
                        <a:lnTo>
                          <a:pt x="12989" y="25994"/>
                        </a:lnTo>
                        <a:cubicBezTo>
                          <a:pt x="5831" y="25994"/>
                          <a:pt x="0" y="20154"/>
                          <a:pt x="0" y="12985"/>
                        </a:cubicBezTo>
                        <a:cubicBezTo>
                          <a:pt x="0" y="5817"/>
                          <a:pt x="5831" y="0"/>
                          <a:pt x="12989" y="0"/>
                        </a:cubicBezTo>
                        <a:lnTo>
                          <a:pt x="57581" y="0"/>
                        </a:lnTo>
                        <a:cubicBezTo>
                          <a:pt x="64761" y="0"/>
                          <a:pt x="70570" y="5840"/>
                          <a:pt x="70570" y="12985"/>
                        </a:cubicBezTo>
                        <a:cubicBezTo>
                          <a:pt x="70570" y="20130"/>
                          <a:pt x="64761" y="25994"/>
                          <a:pt x="57581" y="25994"/>
                        </a:cubicBezTo>
                        <a:close/>
                        <a:moveTo>
                          <a:pt x="12989" y="2428"/>
                        </a:moveTo>
                        <a:cubicBezTo>
                          <a:pt x="7158" y="2428"/>
                          <a:pt x="2424" y="7168"/>
                          <a:pt x="2424" y="13008"/>
                        </a:cubicBezTo>
                        <a:cubicBezTo>
                          <a:pt x="2424" y="18848"/>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38" name="Freeform: Shape 1751">
                  <a:extLst>
                    <a:ext uri="{FF2B5EF4-FFF2-40B4-BE49-F238E27FC236}">
                      <a16:creationId xmlns:a16="http://schemas.microsoft.com/office/drawing/2014/main" id="{03439643-4F92-D35C-ECDC-2BA0B5E64BD5}"/>
                    </a:ext>
                  </a:extLst>
                </p:cNvPr>
                <p:cNvSpPr/>
                <p:nvPr/>
              </p:nvSpPr>
              <p:spPr>
                <a:xfrm>
                  <a:off x="1785984" y="347317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39" name="Freeform: Shape 1752">
                  <a:extLst>
                    <a:ext uri="{FF2B5EF4-FFF2-40B4-BE49-F238E27FC236}">
                      <a16:creationId xmlns:a16="http://schemas.microsoft.com/office/drawing/2014/main" id="{D1A0E958-269B-898D-2EAA-CD2C8F9530EE}"/>
                    </a:ext>
                  </a:extLst>
                </p:cNvPr>
                <p:cNvSpPr/>
                <p:nvPr/>
              </p:nvSpPr>
              <p:spPr>
                <a:xfrm>
                  <a:off x="1789643" y="346531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26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26"/>
                      </a:lnTo>
                      <a:cubicBezTo>
                        <a:pt x="8004" y="1626"/>
                        <a:pt x="4436" y="1626"/>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3" name="Graphic 3">
                <a:extLst>
                  <a:ext uri="{FF2B5EF4-FFF2-40B4-BE49-F238E27FC236}">
                    <a16:creationId xmlns:a16="http://schemas.microsoft.com/office/drawing/2014/main" id="{B50E0A27-9940-C4B1-D253-6DE561944F84}"/>
                  </a:ext>
                </a:extLst>
              </p:cNvPr>
              <p:cNvGrpSpPr/>
              <p:nvPr/>
            </p:nvGrpSpPr>
            <p:grpSpPr>
              <a:xfrm>
                <a:off x="1295986" y="3342564"/>
                <a:ext cx="70569" cy="26016"/>
                <a:chOff x="1784726" y="3342564"/>
                <a:chExt cx="70569" cy="26016"/>
              </a:xfrm>
            </p:grpSpPr>
            <p:grpSp>
              <p:nvGrpSpPr>
                <p:cNvPr id="1432" name="Graphic 3">
                  <a:extLst>
                    <a:ext uri="{FF2B5EF4-FFF2-40B4-BE49-F238E27FC236}">
                      <a16:creationId xmlns:a16="http://schemas.microsoft.com/office/drawing/2014/main" id="{7E2F318D-65B8-A848-647C-7D21B014CA3D}"/>
                    </a:ext>
                  </a:extLst>
                </p:cNvPr>
                <p:cNvGrpSpPr/>
                <p:nvPr/>
              </p:nvGrpSpPr>
              <p:grpSpPr>
                <a:xfrm>
                  <a:off x="1784726" y="3342564"/>
                  <a:ext cx="70569" cy="26016"/>
                  <a:chOff x="1784726" y="3342564"/>
                  <a:chExt cx="70569" cy="26016"/>
                </a:xfrm>
              </p:grpSpPr>
              <p:sp>
                <p:nvSpPr>
                  <p:cNvPr id="1435" name="Freeform: Shape 1755">
                    <a:extLst>
                      <a:ext uri="{FF2B5EF4-FFF2-40B4-BE49-F238E27FC236}">
                        <a16:creationId xmlns:a16="http://schemas.microsoft.com/office/drawing/2014/main" id="{1FFD3BD2-6C09-CD87-3346-22824613893E}"/>
                      </a:ext>
                    </a:extLst>
                  </p:cNvPr>
                  <p:cNvSpPr/>
                  <p:nvPr/>
                </p:nvSpPr>
                <p:spPr>
                  <a:xfrm>
                    <a:off x="1785938" y="3343801"/>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36" name="Freeform: Shape 1756">
                    <a:extLst>
                      <a:ext uri="{FF2B5EF4-FFF2-40B4-BE49-F238E27FC236}">
                        <a16:creationId xmlns:a16="http://schemas.microsoft.com/office/drawing/2014/main" id="{389AAAD0-1C66-C300-9034-6DCE3896E752}"/>
                      </a:ext>
                    </a:extLst>
                  </p:cNvPr>
                  <p:cNvSpPr/>
                  <p:nvPr/>
                </p:nvSpPr>
                <p:spPr>
                  <a:xfrm>
                    <a:off x="1784726" y="3342564"/>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33" name="Freeform: Shape 1757">
                  <a:extLst>
                    <a:ext uri="{FF2B5EF4-FFF2-40B4-BE49-F238E27FC236}">
                      <a16:creationId xmlns:a16="http://schemas.microsoft.com/office/drawing/2014/main" id="{93991591-9CCF-1BB5-9988-98B6FBFD444B}"/>
                    </a:ext>
                  </a:extLst>
                </p:cNvPr>
                <p:cNvSpPr/>
                <p:nvPr/>
              </p:nvSpPr>
              <p:spPr>
                <a:xfrm>
                  <a:off x="1785984" y="33546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34" name="Freeform: Shape 1758">
                  <a:extLst>
                    <a:ext uri="{FF2B5EF4-FFF2-40B4-BE49-F238E27FC236}">
                      <a16:creationId xmlns:a16="http://schemas.microsoft.com/office/drawing/2014/main" id="{9DCD97AD-CC6A-A4C3-1DB3-075FD6A15FE0}"/>
                    </a:ext>
                  </a:extLst>
                </p:cNvPr>
                <p:cNvSpPr/>
                <p:nvPr/>
              </p:nvSpPr>
              <p:spPr>
                <a:xfrm>
                  <a:off x="1789643" y="3346755"/>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4" name="Graphic 3">
                <a:extLst>
                  <a:ext uri="{FF2B5EF4-FFF2-40B4-BE49-F238E27FC236}">
                    <a16:creationId xmlns:a16="http://schemas.microsoft.com/office/drawing/2014/main" id="{3CD25FBD-2DF1-236D-0A96-5DFE01149BE1}"/>
                  </a:ext>
                </a:extLst>
              </p:cNvPr>
              <p:cNvGrpSpPr/>
              <p:nvPr/>
            </p:nvGrpSpPr>
            <p:grpSpPr>
              <a:xfrm>
                <a:off x="1295986" y="3373321"/>
                <a:ext cx="70569" cy="25970"/>
                <a:chOff x="1784726" y="3373321"/>
                <a:chExt cx="70569" cy="25970"/>
              </a:xfrm>
            </p:grpSpPr>
            <p:grpSp>
              <p:nvGrpSpPr>
                <p:cNvPr id="1427" name="Graphic 3">
                  <a:extLst>
                    <a:ext uri="{FF2B5EF4-FFF2-40B4-BE49-F238E27FC236}">
                      <a16:creationId xmlns:a16="http://schemas.microsoft.com/office/drawing/2014/main" id="{1E17A1B6-58D7-2623-B444-5D4376032011}"/>
                    </a:ext>
                  </a:extLst>
                </p:cNvPr>
                <p:cNvGrpSpPr/>
                <p:nvPr/>
              </p:nvGrpSpPr>
              <p:grpSpPr>
                <a:xfrm>
                  <a:off x="1784726" y="3373321"/>
                  <a:ext cx="70569" cy="25970"/>
                  <a:chOff x="1784726" y="3373321"/>
                  <a:chExt cx="70569" cy="25970"/>
                </a:xfrm>
              </p:grpSpPr>
              <p:sp>
                <p:nvSpPr>
                  <p:cNvPr id="1430" name="Freeform: Shape 1761">
                    <a:extLst>
                      <a:ext uri="{FF2B5EF4-FFF2-40B4-BE49-F238E27FC236}">
                        <a16:creationId xmlns:a16="http://schemas.microsoft.com/office/drawing/2014/main" id="{D99E1D32-AE78-E41B-44F1-7E794F05A85D}"/>
                      </a:ext>
                    </a:extLst>
                  </p:cNvPr>
                  <p:cNvSpPr/>
                  <p:nvPr/>
                </p:nvSpPr>
                <p:spPr>
                  <a:xfrm>
                    <a:off x="1785938" y="3374489"/>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321"/>
                          <a:pt x="62841" y="23589"/>
                          <a:pt x="56369" y="23589"/>
                        </a:cubicBezTo>
                        <a:lnTo>
                          <a:pt x="11777" y="23589"/>
                        </a:lnTo>
                        <a:cubicBezTo>
                          <a:pt x="5282" y="23589"/>
                          <a:pt x="0" y="18321"/>
                          <a:pt x="0" y="11794"/>
                        </a:cubicBezTo>
                        <a:lnTo>
                          <a:pt x="0" y="11794"/>
                        </a:lnTo>
                        <a:cubicBezTo>
                          <a:pt x="0" y="5290"/>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31" name="Freeform: Shape 1762">
                    <a:extLst>
                      <a:ext uri="{FF2B5EF4-FFF2-40B4-BE49-F238E27FC236}">
                        <a16:creationId xmlns:a16="http://schemas.microsoft.com/office/drawing/2014/main" id="{7ADE02D8-3020-67E0-631B-2704B1B0FFDB}"/>
                      </a:ext>
                    </a:extLst>
                  </p:cNvPr>
                  <p:cNvSpPr/>
                  <p:nvPr/>
                </p:nvSpPr>
                <p:spPr>
                  <a:xfrm>
                    <a:off x="1784726" y="3373321"/>
                    <a:ext cx="70569" cy="25970"/>
                  </a:xfrm>
                  <a:custGeom>
                    <a:avLst/>
                    <a:gdLst>
                      <a:gd name="connsiteX0" fmla="*/ 57581 w 70569"/>
                      <a:gd name="connsiteY0" fmla="*/ 25970 h 25970"/>
                      <a:gd name="connsiteX1" fmla="*/ 12989 w 70569"/>
                      <a:gd name="connsiteY1" fmla="*/ 25970 h 25970"/>
                      <a:gd name="connsiteX2" fmla="*/ 0 w 70569"/>
                      <a:gd name="connsiteY2" fmla="*/ 12985 h 25970"/>
                      <a:gd name="connsiteX3" fmla="*/ 12989 w 70569"/>
                      <a:gd name="connsiteY3" fmla="*/ 0 h 25970"/>
                      <a:gd name="connsiteX4" fmla="*/ 57581 w 70569"/>
                      <a:gd name="connsiteY4" fmla="*/ 0 h 25970"/>
                      <a:gd name="connsiteX5" fmla="*/ 70570 w 70569"/>
                      <a:gd name="connsiteY5" fmla="*/ 12985 h 25970"/>
                      <a:gd name="connsiteX6" fmla="*/ 57581 w 70569"/>
                      <a:gd name="connsiteY6" fmla="*/ 25970 h 25970"/>
                      <a:gd name="connsiteX7" fmla="*/ 12989 w 70569"/>
                      <a:gd name="connsiteY7" fmla="*/ 2405 h 25970"/>
                      <a:gd name="connsiteX8" fmla="*/ 2424 w 70569"/>
                      <a:gd name="connsiteY8" fmla="*/ 12985 h 25970"/>
                      <a:gd name="connsiteX9" fmla="*/ 12989 w 70569"/>
                      <a:gd name="connsiteY9" fmla="*/ 23566 h 25970"/>
                      <a:gd name="connsiteX10" fmla="*/ 57581 w 70569"/>
                      <a:gd name="connsiteY10" fmla="*/ 23566 h 25970"/>
                      <a:gd name="connsiteX11" fmla="*/ 68146 w 70569"/>
                      <a:gd name="connsiteY11" fmla="*/ 12985 h 25970"/>
                      <a:gd name="connsiteX12" fmla="*/ 57581 w 70569"/>
                      <a:gd name="connsiteY12" fmla="*/ 2405 h 25970"/>
                      <a:gd name="connsiteX13" fmla="*/ 12989 w 70569"/>
                      <a:gd name="connsiteY13" fmla="*/ 2405 h 2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5970">
                        <a:moveTo>
                          <a:pt x="57581" y="25970"/>
                        </a:moveTo>
                        <a:lnTo>
                          <a:pt x="12989" y="25970"/>
                        </a:lnTo>
                        <a:cubicBezTo>
                          <a:pt x="5831" y="25970"/>
                          <a:pt x="0" y="20130"/>
                          <a:pt x="0" y="12985"/>
                        </a:cubicBezTo>
                        <a:cubicBezTo>
                          <a:pt x="0" y="5840"/>
                          <a:pt x="5831" y="0"/>
                          <a:pt x="12989" y="0"/>
                        </a:cubicBezTo>
                        <a:lnTo>
                          <a:pt x="57581" y="0"/>
                        </a:lnTo>
                        <a:cubicBezTo>
                          <a:pt x="64761" y="0"/>
                          <a:pt x="70570" y="5840"/>
                          <a:pt x="70570" y="12985"/>
                        </a:cubicBezTo>
                        <a:cubicBezTo>
                          <a:pt x="70570" y="20130"/>
                          <a:pt x="64761" y="25970"/>
                          <a:pt x="57581" y="25970"/>
                        </a:cubicBezTo>
                        <a:close/>
                        <a:moveTo>
                          <a:pt x="12989" y="2405"/>
                        </a:moveTo>
                        <a:cubicBezTo>
                          <a:pt x="7158" y="2405"/>
                          <a:pt x="2424" y="7145"/>
                          <a:pt x="2424" y="12985"/>
                        </a:cubicBezTo>
                        <a:cubicBezTo>
                          <a:pt x="2424" y="18825"/>
                          <a:pt x="7158" y="23566"/>
                          <a:pt x="12989" y="23566"/>
                        </a:cubicBezTo>
                        <a:lnTo>
                          <a:pt x="57581" y="23566"/>
                        </a:lnTo>
                        <a:cubicBezTo>
                          <a:pt x="63412" y="23566"/>
                          <a:pt x="68146" y="18825"/>
                          <a:pt x="68146" y="12985"/>
                        </a:cubicBezTo>
                        <a:cubicBezTo>
                          <a:pt x="68146" y="7145"/>
                          <a:pt x="63389" y="2405"/>
                          <a:pt x="57581" y="2405"/>
                        </a:cubicBezTo>
                        <a:lnTo>
                          <a:pt x="12989" y="240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28" name="Freeform: Shape 1763">
                  <a:extLst>
                    <a:ext uri="{FF2B5EF4-FFF2-40B4-BE49-F238E27FC236}">
                      <a16:creationId xmlns:a16="http://schemas.microsoft.com/office/drawing/2014/main" id="{2FFBFFD5-EDEF-170E-DD38-2D7DF3A04B2B}"/>
                    </a:ext>
                  </a:extLst>
                </p:cNvPr>
                <p:cNvSpPr/>
                <p:nvPr/>
              </p:nvSpPr>
              <p:spPr>
                <a:xfrm>
                  <a:off x="1785984" y="3385322"/>
                  <a:ext cx="68077" cy="11450"/>
                </a:xfrm>
                <a:custGeom>
                  <a:avLst/>
                  <a:gdLst>
                    <a:gd name="connsiteX0" fmla="*/ 0 w 68077"/>
                    <a:gd name="connsiteY0" fmla="*/ 0 h 11450"/>
                    <a:gd name="connsiteX1" fmla="*/ 11731 w 68077"/>
                    <a:gd name="connsiteY1" fmla="*/ 11451 h 11450"/>
                    <a:gd name="connsiteX2" fmla="*/ 56323 w 68077"/>
                    <a:gd name="connsiteY2" fmla="*/ 11451 h 11450"/>
                    <a:gd name="connsiteX3" fmla="*/ 68077 w 68077"/>
                    <a:gd name="connsiteY3" fmla="*/ 0 h 11450"/>
                    <a:gd name="connsiteX4" fmla="*/ 23 w 68077"/>
                    <a:gd name="connsiteY4" fmla="*/ 0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50">
                      <a:moveTo>
                        <a:pt x="0" y="0"/>
                      </a:moveTo>
                      <a:cubicBezTo>
                        <a:pt x="160" y="6344"/>
                        <a:pt x="5328" y="11451"/>
                        <a:pt x="11731" y="11451"/>
                      </a:cubicBezTo>
                      <a:lnTo>
                        <a:pt x="56323" y="11451"/>
                      </a:lnTo>
                      <a:cubicBezTo>
                        <a:pt x="62703" y="11451"/>
                        <a:pt x="67894" y="6344"/>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29" name="Freeform: Shape 1764">
                  <a:extLst>
                    <a:ext uri="{FF2B5EF4-FFF2-40B4-BE49-F238E27FC236}">
                      <a16:creationId xmlns:a16="http://schemas.microsoft.com/office/drawing/2014/main" id="{5C5718AD-749F-7A45-7941-7902222A45D0}"/>
                    </a:ext>
                  </a:extLst>
                </p:cNvPr>
                <p:cNvSpPr/>
                <p:nvPr/>
              </p:nvSpPr>
              <p:spPr>
                <a:xfrm>
                  <a:off x="1789643" y="3377444"/>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48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35"/>
                        <a:pt x="7729" y="0"/>
                      </a:cubicBezTo>
                      <a:lnTo>
                        <a:pt x="52481" y="0"/>
                      </a:lnTo>
                      <a:lnTo>
                        <a:pt x="8004" y="1603"/>
                      </a:lnTo>
                      <a:cubicBezTo>
                        <a:pt x="8004" y="1603"/>
                        <a:pt x="4436" y="1603"/>
                        <a:pt x="0" y="574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25" name="Graphic 3">
                <a:extLst>
                  <a:ext uri="{FF2B5EF4-FFF2-40B4-BE49-F238E27FC236}">
                    <a16:creationId xmlns:a16="http://schemas.microsoft.com/office/drawing/2014/main" id="{218A4EFF-251B-3618-032C-D54B9846C8D7}"/>
                  </a:ext>
                </a:extLst>
              </p:cNvPr>
              <p:cNvGrpSpPr/>
              <p:nvPr/>
            </p:nvGrpSpPr>
            <p:grpSpPr>
              <a:xfrm>
                <a:off x="1295986" y="3403986"/>
                <a:ext cx="70569" cy="26016"/>
                <a:chOff x="1784726" y="3403986"/>
                <a:chExt cx="70569" cy="26016"/>
              </a:xfrm>
            </p:grpSpPr>
            <p:grpSp>
              <p:nvGrpSpPr>
                <p:cNvPr id="1422" name="Graphic 3">
                  <a:extLst>
                    <a:ext uri="{FF2B5EF4-FFF2-40B4-BE49-F238E27FC236}">
                      <a16:creationId xmlns:a16="http://schemas.microsoft.com/office/drawing/2014/main" id="{9C460F94-8582-5B6E-5F0E-C86E9061AFE5}"/>
                    </a:ext>
                  </a:extLst>
                </p:cNvPr>
                <p:cNvGrpSpPr/>
                <p:nvPr/>
              </p:nvGrpSpPr>
              <p:grpSpPr>
                <a:xfrm>
                  <a:off x="1784726" y="3403986"/>
                  <a:ext cx="70569" cy="26016"/>
                  <a:chOff x="1784726" y="3403986"/>
                  <a:chExt cx="70569" cy="26016"/>
                </a:xfrm>
              </p:grpSpPr>
              <p:sp>
                <p:nvSpPr>
                  <p:cNvPr id="1425" name="Freeform: Shape 1767">
                    <a:extLst>
                      <a:ext uri="{FF2B5EF4-FFF2-40B4-BE49-F238E27FC236}">
                        <a16:creationId xmlns:a16="http://schemas.microsoft.com/office/drawing/2014/main" id="{7FA0775B-C822-B15C-F601-5ADC24673F6B}"/>
                      </a:ext>
                    </a:extLst>
                  </p:cNvPr>
                  <p:cNvSpPr/>
                  <p:nvPr/>
                </p:nvSpPr>
                <p:spPr>
                  <a:xfrm>
                    <a:off x="1785938" y="3405200"/>
                    <a:ext cx="68123" cy="23565"/>
                  </a:xfrm>
                  <a:custGeom>
                    <a:avLst/>
                    <a:gdLst>
                      <a:gd name="connsiteX0" fmla="*/ 68123 w 68123"/>
                      <a:gd name="connsiteY0" fmla="*/ 11794 h 23565"/>
                      <a:gd name="connsiteX1" fmla="*/ 56369 w 68123"/>
                      <a:gd name="connsiteY1" fmla="*/ 23566 h 23565"/>
                      <a:gd name="connsiteX2" fmla="*/ 11777 w 68123"/>
                      <a:gd name="connsiteY2" fmla="*/ 23566 h 23565"/>
                      <a:gd name="connsiteX3" fmla="*/ 0 w 68123"/>
                      <a:gd name="connsiteY3" fmla="*/ 11794 h 23565"/>
                      <a:gd name="connsiteX4" fmla="*/ 0 w 68123"/>
                      <a:gd name="connsiteY4" fmla="*/ 11794 h 23565"/>
                      <a:gd name="connsiteX5" fmla="*/ 11777 w 68123"/>
                      <a:gd name="connsiteY5" fmla="*/ 0 h 23565"/>
                      <a:gd name="connsiteX6" fmla="*/ 56369 w 68123"/>
                      <a:gd name="connsiteY6" fmla="*/ 0 h 23565"/>
                      <a:gd name="connsiteX7" fmla="*/ 68123 w 68123"/>
                      <a:gd name="connsiteY7" fmla="*/ 11794 h 23565"/>
                      <a:gd name="connsiteX8" fmla="*/ 68123 w 68123"/>
                      <a:gd name="connsiteY8" fmla="*/ 11794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65">
                        <a:moveTo>
                          <a:pt x="68123" y="11794"/>
                        </a:moveTo>
                        <a:cubicBezTo>
                          <a:pt x="68123" y="18299"/>
                          <a:pt x="62841" y="23566"/>
                          <a:pt x="56369" y="23566"/>
                        </a:cubicBezTo>
                        <a:lnTo>
                          <a:pt x="11777" y="23566"/>
                        </a:lnTo>
                        <a:cubicBezTo>
                          <a:pt x="5282" y="23566"/>
                          <a:pt x="0" y="18276"/>
                          <a:pt x="0" y="11794"/>
                        </a:cubicBezTo>
                        <a:lnTo>
                          <a:pt x="0" y="11794"/>
                        </a:lnTo>
                        <a:cubicBezTo>
                          <a:pt x="0" y="5268"/>
                          <a:pt x="5282" y="0"/>
                          <a:pt x="11777" y="0"/>
                        </a:cubicBezTo>
                        <a:lnTo>
                          <a:pt x="56369" y="0"/>
                        </a:lnTo>
                        <a:cubicBezTo>
                          <a:pt x="62863" y="0"/>
                          <a:pt x="68123" y="5268"/>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26" name="Freeform: Shape 1768">
                    <a:extLst>
                      <a:ext uri="{FF2B5EF4-FFF2-40B4-BE49-F238E27FC236}">
                        <a16:creationId xmlns:a16="http://schemas.microsoft.com/office/drawing/2014/main" id="{68565654-C7F0-1651-3C99-E05C92C358E3}"/>
                      </a:ext>
                    </a:extLst>
                  </p:cNvPr>
                  <p:cNvSpPr/>
                  <p:nvPr/>
                </p:nvSpPr>
                <p:spPr>
                  <a:xfrm>
                    <a:off x="1784726" y="3403986"/>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25"/>
                          <a:pt x="68146" y="13008"/>
                        </a:cubicBezTo>
                        <a:cubicBezTo>
                          <a:pt x="68146" y="7191"/>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423" name="Freeform: Shape 1769">
                  <a:extLst>
                    <a:ext uri="{FF2B5EF4-FFF2-40B4-BE49-F238E27FC236}">
                      <a16:creationId xmlns:a16="http://schemas.microsoft.com/office/drawing/2014/main" id="{2845CD9B-468D-645B-3B29-CAA6B1FE4431}"/>
                    </a:ext>
                  </a:extLst>
                </p:cNvPr>
                <p:cNvSpPr/>
                <p:nvPr/>
              </p:nvSpPr>
              <p:spPr>
                <a:xfrm>
                  <a:off x="1785984" y="3416010"/>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24" name="Freeform: Shape 1770">
                  <a:extLst>
                    <a:ext uri="{FF2B5EF4-FFF2-40B4-BE49-F238E27FC236}">
                      <a16:creationId xmlns:a16="http://schemas.microsoft.com/office/drawing/2014/main" id="{21B16A78-A73F-802E-F8FE-984FD6CC4140}"/>
                    </a:ext>
                  </a:extLst>
                </p:cNvPr>
                <p:cNvSpPr/>
                <p:nvPr/>
              </p:nvSpPr>
              <p:spPr>
                <a:xfrm>
                  <a:off x="1789643" y="3408132"/>
                  <a:ext cx="52481" cy="5748"/>
                </a:xfrm>
                <a:custGeom>
                  <a:avLst/>
                  <a:gdLst>
                    <a:gd name="connsiteX0" fmla="*/ 0 w 52481"/>
                    <a:gd name="connsiteY0" fmla="*/ 5748 h 5748"/>
                    <a:gd name="connsiteX1" fmla="*/ 7729 w 52481"/>
                    <a:gd name="connsiteY1" fmla="*/ 0 h 5748"/>
                    <a:gd name="connsiteX2" fmla="*/ 52481 w 52481"/>
                    <a:gd name="connsiteY2" fmla="*/ 0 h 5748"/>
                    <a:gd name="connsiteX3" fmla="*/ 8004 w 52481"/>
                    <a:gd name="connsiteY3" fmla="*/ 1603 h 5748"/>
                    <a:gd name="connsiteX4" fmla="*/ 0 w 52481"/>
                    <a:gd name="connsiteY4" fmla="*/ 5725 h 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48">
                      <a:moveTo>
                        <a:pt x="0" y="5748"/>
                      </a:moveTo>
                      <a:cubicBezTo>
                        <a:pt x="0" y="5748"/>
                        <a:pt x="1967" y="458"/>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26" name="Freeform: Shape 1771">
                <a:extLst>
                  <a:ext uri="{FF2B5EF4-FFF2-40B4-BE49-F238E27FC236}">
                    <a16:creationId xmlns:a16="http://schemas.microsoft.com/office/drawing/2014/main" id="{63A9D3B2-1FB8-1141-EC80-6AFC56E40A8B}"/>
                  </a:ext>
                </a:extLst>
              </p:cNvPr>
              <p:cNvSpPr/>
              <p:nvPr/>
            </p:nvSpPr>
            <p:spPr>
              <a:xfrm>
                <a:off x="1334153" y="3343755"/>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90"/>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27" name="Freeform: Shape 1772">
                <a:extLst>
                  <a:ext uri="{FF2B5EF4-FFF2-40B4-BE49-F238E27FC236}">
                    <a16:creationId xmlns:a16="http://schemas.microsoft.com/office/drawing/2014/main" id="{D7DBEF6A-56FE-5489-4A0A-830D4A734FDF}"/>
                  </a:ext>
                </a:extLst>
              </p:cNvPr>
              <p:cNvSpPr/>
              <p:nvPr/>
            </p:nvSpPr>
            <p:spPr>
              <a:xfrm>
                <a:off x="1334153" y="3374512"/>
                <a:ext cx="31145" cy="23565"/>
              </a:xfrm>
              <a:custGeom>
                <a:avLst/>
                <a:gdLst>
                  <a:gd name="connsiteX0" fmla="*/ 19415 w 31145"/>
                  <a:gd name="connsiteY0" fmla="*/ 0 h 23565"/>
                  <a:gd name="connsiteX1" fmla="*/ 0 w 31145"/>
                  <a:gd name="connsiteY1" fmla="*/ 0 h 23565"/>
                  <a:gd name="connsiteX2" fmla="*/ 0 w 31145"/>
                  <a:gd name="connsiteY2" fmla="*/ 23566 h 23565"/>
                  <a:gd name="connsiteX3" fmla="*/ 19415 w 31145"/>
                  <a:gd name="connsiteY3" fmla="*/ 23566 h 23565"/>
                  <a:gd name="connsiteX4" fmla="*/ 21770 w 31145"/>
                  <a:gd name="connsiteY4" fmla="*/ 23337 h 23565"/>
                  <a:gd name="connsiteX5" fmla="*/ 22799 w 31145"/>
                  <a:gd name="connsiteY5" fmla="*/ 23016 h 23565"/>
                  <a:gd name="connsiteX6" fmla="*/ 23943 w 31145"/>
                  <a:gd name="connsiteY6" fmla="*/ 22673 h 23565"/>
                  <a:gd name="connsiteX7" fmla="*/ 25337 w 31145"/>
                  <a:gd name="connsiteY7" fmla="*/ 21917 h 23565"/>
                  <a:gd name="connsiteX8" fmla="*/ 25886 w 31145"/>
                  <a:gd name="connsiteY8" fmla="*/ 21619 h 23565"/>
                  <a:gd name="connsiteX9" fmla="*/ 27464 w 31145"/>
                  <a:gd name="connsiteY9" fmla="*/ 20360 h 23565"/>
                  <a:gd name="connsiteX10" fmla="*/ 27601 w 31145"/>
                  <a:gd name="connsiteY10" fmla="*/ 20245 h 23565"/>
                  <a:gd name="connsiteX11" fmla="*/ 31146 w 31145"/>
                  <a:gd name="connsiteY11" fmla="*/ 12138 h 23565"/>
                  <a:gd name="connsiteX12" fmla="*/ 31146 w 31145"/>
                  <a:gd name="connsiteY12" fmla="*/ 12138 h 23565"/>
                  <a:gd name="connsiteX13" fmla="*/ 31146 w 31145"/>
                  <a:gd name="connsiteY13" fmla="*/ 11794 h 23565"/>
                  <a:gd name="connsiteX14" fmla="*/ 19392 w 31145"/>
                  <a:gd name="connsiteY14" fmla="*/ 0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65">
                    <a:moveTo>
                      <a:pt x="19415" y="0"/>
                    </a:moveTo>
                    <a:lnTo>
                      <a:pt x="0" y="0"/>
                    </a:lnTo>
                    <a:lnTo>
                      <a:pt x="0" y="23566"/>
                    </a:lnTo>
                    <a:lnTo>
                      <a:pt x="19415" y="23566"/>
                    </a:lnTo>
                    <a:cubicBezTo>
                      <a:pt x="20238" y="23566"/>
                      <a:pt x="21015" y="23497"/>
                      <a:pt x="21770" y="23337"/>
                    </a:cubicBezTo>
                    <a:cubicBezTo>
                      <a:pt x="22113" y="23268"/>
                      <a:pt x="22479" y="23131"/>
                      <a:pt x="22799" y="23016"/>
                    </a:cubicBezTo>
                    <a:cubicBezTo>
                      <a:pt x="23188" y="22902"/>
                      <a:pt x="23554" y="22810"/>
                      <a:pt x="23943" y="22673"/>
                    </a:cubicBezTo>
                    <a:cubicBezTo>
                      <a:pt x="24446" y="22467"/>
                      <a:pt x="24903" y="22192"/>
                      <a:pt x="25337" y="21917"/>
                    </a:cubicBezTo>
                    <a:cubicBezTo>
                      <a:pt x="25543" y="21802"/>
                      <a:pt x="25726" y="21734"/>
                      <a:pt x="25886" y="21619"/>
                    </a:cubicBezTo>
                    <a:cubicBezTo>
                      <a:pt x="26458" y="21253"/>
                      <a:pt x="26984" y="20795"/>
                      <a:pt x="27464" y="20360"/>
                    </a:cubicBezTo>
                    <a:cubicBezTo>
                      <a:pt x="27533" y="20314"/>
                      <a:pt x="27556" y="20291"/>
                      <a:pt x="27601" y="20245"/>
                    </a:cubicBezTo>
                    <a:cubicBezTo>
                      <a:pt x="29705" y="18161"/>
                      <a:pt x="31032" y="15321"/>
                      <a:pt x="31146" y="12138"/>
                    </a:cubicBezTo>
                    <a:lnTo>
                      <a:pt x="31146" y="12138"/>
                    </a:lnTo>
                    <a:cubicBezTo>
                      <a:pt x="31146" y="12023"/>
                      <a:pt x="31146" y="11932"/>
                      <a:pt x="31146" y="11794"/>
                    </a:cubicBezTo>
                    <a:cubicBezTo>
                      <a:pt x="31146" y="5290"/>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28" name="Freeform: Shape 1773">
                <a:extLst>
                  <a:ext uri="{FF2B5EF4-FFF2-40B4-BE49-F238E27FC236}">
                    <a16:creationId xmlns:a16="http://schemas.microsoft.com/office/drawing/2014/main" id="{6E5DB45C-39A9-DF80-43DA-E4A19F4E8E61}"/>
                  </a:ext>
                </a:extLst>
              </p:cNvPr>
              <p:cNvSpPr/>
              <p:nvPr/>
            </p:nvSpPr>
            <p:spPr>
              <a:xfrm>
                <a:off x="1334153" y="3405200"/>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29" name="Freeform: Shape 1774">
                <a:extLst>
                  <a:ext uri="{FF2B5EF4-FFF2-40B4-BE49-F238E27FC236}">
                    <a16:creationId xmlns:a16="http://schemas.microsoft.com/office/drawing/2014/main" id="{38AFDFFD-8984-BA2C-ED67-C27ACD114C1F}"/>
                  </a:ext>
                </a:extLst>
              </p:cNvPr>
              <p:cNvSpPr/>
              <p:nvPr/>
            </p:nvSpPr>
            <p:spPr>
              <a:xfrm>
                <a:off x="1334153" y="3431651"/>
                <a:ext cx="31145" cy="23588"/>
              </a:xfrm>
              <a:custGeom>
                <a:avLst/>
                <a:gdLst>
                  <a:gd name="connsiteX0" fmla="*/ 19415 w 31145"/>
                  <a:gd name="connsiteY0" fmla="*/ 23 h 23588"/>
                  <a:gd name="connsiteX1" fmla="*/ 0 w 31145"/>
                  <a:gd name="connsiteY1" fmla="*/ 23 h 23588"/>
                  <a:gd name="connsiteX2" fmla="*/ 0 w 31145"/>
                  <a:gd name="connsiteY2" fmla="*/ 23589 h 23588"/>
                  <a:gd name="connsiteX3" fmla="*/ 19415 w 31145"/>
                  <a:gd name="connsiteY3" fmla="*/ 23589 h 23588"/>
                  <a:gd name="connsiteX4" fmla="*/ 21770 w 31145"/>
                  <a:gd name="connsiteY4" fmla="*/ 23360 h 23588"/>
                  <a:gd name="connsiteX5" fmla="*/ 22799 w 31145"/>
                  <a:gd name="connsiteY5" fmla="*/ 23016 h 23588"/>
                  <a:gd name="connsiteX6" fmla="*/ 23943 w 31145"/>
                  <a:gd name="connsiteY6" fmla="*/ 22673 h 23588"/>
                  <a:gd name="connsiteX7" fmla="*/ 25337 w 31145"/>
                  <a:gd name="connsiteY7" fmla="*/ 21917 h 23588"/>
                  <a:gd name="connsiteX8" fmla="*/ 25886 w 31145"/>
                  <a:gd name="connsiteY8" fmla="*/ 21619 h 23588"/>
                  <a:gd name="connsiteX9" fmla="*/ 27464 w 31145"/>
                  <a:gd name="connsiteY9" fmla="*/ 20337 h 23588"/>
                  <a:gd name="connsiteX10" fmla="*/ 27601 w 31145"/>
                  <a:gd name="connsiteY10" fmla="*/ 20222 h 23588"/>
                  <a:gd name="connsiteX11" fmla="*/ 31146 w 31145"/>
                  <a:gd name="connsiteY11" fmla="*/ 12138 h 23588"/>
                  <a:gd name="connsiteX12" fmla="*/ 31146 w 31145"/>
                  <a:gd name="connsiteY12" fmla="*/ 12138 h 23588"/>
                  <a:gd name="connsiteX13" fmla="*/ 31146 w 31145"/>
                  <a:gd name="connsiteY13" fmla="*/ 11794 h 23588"/>
                  <a:gd name="connsiteX14" fmla="*/ 19392 w 31145"/>
                  <a:gd name="connsiteY14" fmla="*/ 0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45" h="23588">
                    <a:moveTo>
                      <a:pt x="19415" y="23"/>
                    </a:moveTo>
                    <a:lnTo>
                      <a:pt x="0" y="23"/>
                    </a:lnTo>
                    <a:lnTo>
                      <a:pt x="0" y="23589"/>
                    </a:lnTo>
                    <a:lnTo>
                      <a:pt x="19415" y="23589"/>
                    </a:lnTo>
                    <a:cubicBezTo>
                      <a:pt x="20238" y="23589"/>
                      <a:pt x="21015" y="23520"/>
                      <a:pt x="21770" y="23360"/>
                    </a:cubicBezTo>
                    <a:cubicBezTo>
                      <a:pt x="22113" y="23291"/>
                      <a:pt x="22479" y="23131"/>
                      <a:pt x="22799" y="23016"/>
                    </a:cubicBezTo>
                    <a:cubicBezTo>
                      <a:pt x="23188" y="22902"/>
                      <a:pt x="23554" y="22810"/>
                      <a:pt x="23943" y="22673"/>
                    </a:cubicBezTo>
                    <a:cubicBezTo>
                      <a:pt x="24446" y="22467"/>
                      <a:pt x="24903" y="22192"/>
                      <a:pt x="25337" y="21917"/>
                    </a:cubicBezTo>
                    <a:cubicBezTo>
                      <a:pt x="25543" y="21825"/>
                      <a:pt x="25726" y="21734"/>
                      <a:pt x="25886" y="21619"/>
                    </a:cubicBezTo>
                    <a:cubicBezTo>
                      <a:pt x="26458" y="21253"/>
                      <a:pt x="26984" y="20818"/>
                      <a:pt x="27464" y="20337"/>
                    </a:cubicBezTo>
                    <a:cubicBezTo>
                      <a:pt x="27533" y="20291"/>
                      <a:pt x="27556" y="20268"/>
                      <a:pt x="27601" y="20222"/>
                    </a:cubicBezTo>
                    <a:cubicBezTo>
                      <a:pt x="29705" y="18161"/>
                      <a:pt x="31032" y="15298"/>
                      <a:pt x="31146" y="12138"/>
                    </a:cubicBezTo>
                    <a:lnTo>
                      <a:pt x="31146" y="12138"/>
                    </a:lnTo>
                    <a:cubicBezTo>
                      <a:pt x="31146" y="12024"/>
                      <a:pt x="31146" y="11909"/>
                      <a:pt x="31146" y="11794"/>
                    </a:cubicBezTo>
                    <a:cubicBezTo>
                      <a:pt x="31146" y="5268"/>
                      <a:pt x="25863" y="0"/>
                      <a:pt x="1939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30" name="Graphic 3">
                <a:extLst>
                  <a:ext uri="{FF2B5EF4-FFF2-40B4-BE49-F238E27FC236}">
                    <a16:creationId xmlns:a16="http://schemas.microsoft.com/office/drawing/2014/main" id="{9C78A80F-E893-96A8-B30E-36AE17118283}"/>
                  </a:ext>
                </a:extLst>
              </p:cNvPr>
              <p:cNvGrpSpPr/>
              <p:nvPr/>
            </p:nvGrpSpPr>
            <p:grpSpPr>
              <a:xfrm>
                <a:off x="1149919" y="3490005"/>
                <a:ext cx="172274" cy="209687"/>
                <a:chOff x="1638659" y="3490005"/>
                <a:chExt cx="172274" cy="209687"/>
              </a:xfrm>
            </p:grpSpPr>
            <p:grpSp>
              <p:nvGrpSpPr>
                <p:cNvPr id="1391" name="Graphic 3">
                  <a:extLst>
                    <a:ext uri="{FF2B5EF4-FFF2-40B4-BE49-F238E27FC236}">
                      <a16:creationId xmlns:a16="http://schemas.microsoft.com/office/drawing/2014/main" id="{C1485F83-E325-2069-C612-12E1656B857A}"/>
                    </a:ext>
                  </a:extLst>
                </p:cNvPr>
                <p:cNvGrpSpPr/>
                <p:nvPr/>
              </p:nvGrpSpPr>
              <p:grpSpPr>
                <a:xfrm>
                  <a:off x="1662155" y="3575510"/>
                  <a:ext cx="24724" cy="38324"/>
                  <a:chOff x="1662155" y="3575510"/>
                  <a:chExt cx="24724" cy="38324"/>
                </a:xfrm>
              </p:grpSpPr>
              <p:sp>
                <p:nvSpPr>
                  <p:cNvPr id="1420" name="Freeform: Shape 1777">
                    <a:extLst>
                      <a:ext uri="{FF2B5EF4-FFF2-40B4-BE49-F238E27FC236}">
                        <a16:creationId xmlns:a16="http://schemas.microsoft.com/office/drawing/2014/main" id="{9717CFFD-0CAD-8E66-FC05-C0B3B83C1F62}"/>
                      </a:ext>
                    </a:extLst>
                  </p:cNvPr>
                  <p:cNvSpPr/>
                  <p:nvPr/>
                </p:nvSpPr>
                <p:spPr>
                  <a:xfrm>
                    <a:off x="1663367" y="3576723"/>
                    <a:ext cx="22292" cy="35863"/>
                  </a:xfrm>
                  <a:custGeom>
                    <a:avLst/>
                    <a:gdLst>
                      <a:gd name="connsiteX0" fmla="*/ 22045 w 22292"/>
                      <a:gd name="connsiteY0" fmla="*/ 3628 h 35863"/>
                      <a:gd name="connsiteX1" fmla="*/ 13103 w 22292"/>
                      <a:gd name="connsiteY1" fmla="*/ 34569 h 35863"/>
                      <a:gd name="connsiteX2" fmla="*/ 0 w 22292"/>
                      <a:gd name="connsiteY2" fmla="*/ 30423 h 35863"/>
                      <a:gd name="connsiteX3" fmla="*/ 9765 w 22292"/>
                      <a:gd name="connsiteY3" fmla="*/ 697 h 35863"/>
                      <a:gd name="connsiteX4" fmla="*/ 22045 w 22292"/>
                      <a:gd name="connsiteY4" fmla="*/ 3605 h 35863"/>
                      <a:gd name="connsiteX5" fmla="*/ 22045 w 22292"/>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92" h="35863">
                        <a:moveTo>
                          <a:pt x="22045" y="3628"/>
                        </a:moveTo>
                        <a:cubicBezTo>
                          <a:pt x="23485" y="6926"/>
                          <a:pt x="18409" y="6400"/>
                          <a:pt x="13103" y="34569"/>
                        </a:cubicBezTo>
                        <a:cubicBezTo>
                          <a:pt x="12486" y="38004"/>
                          <a:pt x="0" y="33904"/>
                          <a:pt x="0" y="30423"/>
                        </a:cubicBezTo>
                        <a:cubicBezTo>
                          <a:pt x="0" y="18904"/>
                          <a:pt x="3316" y="4384"/>
                          <a:pt x="9765" y="697"/>
                        </a:cubicBezTo>
                        <a:cubicBezTo>
                          <a:pt x="11983" y="-562"/>
                          <a:pt x="20261" y="-402"/>
                          <a:pt x="22045" y="3605"/>
                        </a:cubicBezTo>
                        <a:lnTo>
                          <a:pt x="22045"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21" name="Freeform: Shape 1778">
                    <a:extLst>
                      <a:ext uri="{FF2B5EF4-FFF2-40B4-BE49-F238E27FC236}">
                        <a16:creationId xmlns:a16="http://schemas.microsoft.com/office/drawing/2014/main" id="{21C26EC9-58A5-52B0-FDA4-A5771759A486}"/>
                      </a:ext>
                    </a:extLst>
                  </p:cNvPr>
                  <p:cNvSpPr/>
                  <p:nvPr/>
                </p:nvSpPr>
                <p:spPr>
                  <a:xfrm>
                    <a:off x="1662155" y="3575510"/>
                    <a:ext cx="24724" cy="38324"/>
                  </a:xfrm>
                  <a:custGeom>
                    <a:avLst/>
                    <a:gdLst>
                      <a:gd name="connsiteX0" fmla="*/ 11731 w 24724"/>
                      <a:gd name="connsiteY0" fmla="*/ 38324 h 38324"/>
                      <a:gd name="connsiteX1" fmla="*/ 0 w 24724"/>
                      <a:gd name="connsiteY1" fmla="*/ 31660 h 38324"/>
                      <a:gd name="connsiteX2" fmla="*/ 10405 w 24724"/>
                      <a:gd name="connsiteY2" fmla="*/ 880 h 38324"/>
                      <a:gd name="connsiteX3" fmla="*/ 24377 w 24724"/>
                      <a:gd name="connsiteY3" fmla="*/ 4361 h 38324"/>
                      <a:gd name="connsiteX4" fmla="*/ 23600 w 24724"/>
                      <a:gd name="connsiteY4" fmla="*/ 9147 h 38324"/>
                      <a:gd name="connsiteX5" fmla="*/ 15504 w 24724"/>
                      <a:gd name="connsiteY5" fmla="*/ 36011 h 38324"/>
                      <a:gd name="connsiteX6" fmla="*/ 11731 w 24724"/>
                      <a:gd name="connsiteY6" fmla="*/ 38324 h 38324"/>
                      <a:gd name="connsiteX7" fmla="*/ 14887 w 24724"/>
                      <a:gd name="connsiteY7" fmla="*/ 2437 h 38324"/>
                      <a:gd name="connsiteX8" fmla="*/ 11594 w 24724"/>
                      <a:gd name="connsiteY8" fmla="*/ 2987 h 38324"/>
                      <a:gd name="connsiteX9" fmla="*/ 2447 w 24724"/>
                      <a:gd name="connsiteY9" fmla="*/ 31637 h 38324"/>
                      <a:gd name="connsiteX10" fmla="*/ 11754 w 24724"/>
                      <a:gd name="connsiteY10" fmla="*/ 35874 h 38324"/>
                      <a:gd name="connsiteX11" fmla="*/ 13172 w 24724"/>
                      <a:gd name="connsiteY11" fmla="*/ 35553 h 38324"/>
                      <a:gd name="connsiteX12" fmla="*/ 21473 w 24724"/>
                      <a:gd name="connsiteY12" fmla="*/ 8003 h 38324"/>
                      <a:gd name="connsiteX13" fmla="*/ 22205 w 24724"/>
                      <a:gd name="connsiteY13" fmla="*/ 5323 h 38324"/>
                      <a:gd name="connsiteX14" fmla="*/ 14910 w 24724"/>
                      <a:gd name="connsiteY14" fmla="*/ 2437 h 3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724" h="38324">
                        <a:moveTo>
                          <a:pt x="11731" y="38324"/>
                        </a:moveTo>
                        <a:cubicBezTo>
                          <a:pt x="7775" y="38324"/>
                          <a:pt x="0" y="35278"/>
                          <a:pt x="0" y="31660"/>
                        </a:cubicBezTo>
                        <a:cubicBezTo>
                          <a:pt x="0" y="19316"/>
                          <a:pt x="3590" y="4773"/>
                          <a:pt x="10405" y="880"/>
                        </a:cubicBezTo>
                        <a:cubicBezTo>
                          <a:pt x="13195" y="-700"/>
                          <a:pt x="22205" y="-494"/>
                          <a:pt x="24377" y="4361"/>
                        </a:cubicBezTo>
                        <a:cubicBezTo>
                          <a:pt x="25132" y="6125"/>
                          <a:pt x="24560" y="7269"/>
                          <a:pt x="23600" y="9147"/>
                        </a:cubicBezTo>
                        <a:cubicBezTo>
                          <a:pt x="22045" y="12171"/>
                          <a:pt x="18820" y="18423"/>
                          <a:pt x="15504" y="36011"/>
                        </a:cubicBezTo>
                        <a:cubicBezTo>
                          <a:pt x="15344" y="36904"/>
                          <a:pt x="14635" y="38324"/>
                          <a:pt x="11731" y="38324"/>
                        </a:cubicBezTo>
                        <a:close/>
                        <a:moveTo>
                          <a:pt x="14887" y="2437"/>
                        </a:moveTo>
                        <a:cubicBezTo>
                          <a:pt x="13263" y="2437"/>
                          <a:pt x="12074" y="2712"/>
                          <a:pt x="11594" y="2987"/>
                        </a:cubicBezTo>
                        <a:cubicBezTo>
                          <a:pt x="5694" y="6354"/>
                          <a:pt x="2447" y="20278"/>
                          <a:pt x="2447" y="31637"/>
                        </a:cubicBezTo>
                        <a:cubicBezTo>
                          <a:pt x="2447" y="32942"/>
                          <a:pt x="7867" y="35874"/>
                          <a:pt x="11754" y="35874"/>
                        </a:cubicBezTo>
                        <a:cubicBezTo>
                          <a:pt x="12783" y="35874"/>
                          <a:pt x="13126" y="35645"/>
                          <a:pt x="13172" y="35553"/>
                        </a:cubicBezTo>
                        <a:cubicBezTo>
                          <a:pt x="16533" y="17598"/>
                          <a:pt x="19849" y="11117"/>
                          <a:pt x="21473" y="8003"/>
                        </a:cubicBezTo>
                        <a:cubicBezTo>
                          <a:pt x="22456" y="6170"/>
                          <a:pt x="22479" y="5964"/>
                          <a:pt x="22205" y="5323"/>
                        </a:cubicBezTo>
                        <a:cubicBezTo>
                          <a:pt x="21313" y="3330"/>
                          <a:pt x="17905" y="2437"/>
                          <a:pt x="14910" y="243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2" name="Graphic 3">
                  <a:extLst>
                    <a:ext uri="{FF2B5EF4-FFF2-40B4-BE49-F238E27FC236}">
                      <a16:creationId xmlns:a16="http://schemas.microsoft.com/office/drawing/2014/main" id="{3A719488-405D-7C58-0C69-BF9A23A493B5}"/>
                    </a:ext>
                  </a:extLst>
                </p:cNvPr>
                <p:cNvGrpSpPr/>
                <p:nvPr/>
              </p:nvGrpSpPr>
              <p:grpSpPr>
                <a:xfrm>
                  <a:off x="1639173" y="3574423"/>
                  <a:ext cx="21648" cy="33342"/>
                  <a:chOff x="1639173" y="3574423"/>
                  <a:chExt cx="21648" cy="33342"/>
                </a:xfrm>
              </p:grpSpPr>
              <p:sp>
                <p:nvSpPr>
                  <p:cNvPr id="1418" name="Freeform: Shape 1780">
                    <a:extLst>
                      <a:ext uri="{FF2B5EF4-FFF2-40B4-BE49-F238E27FC236}">
                        <a16:creationId xmlns:a16="http://schemas.microsoft.com/office/drawing/2014/main" id="{86981529-6386-9307-A13C-3450E8865BCA}"/>
                      </a:ext>
                    </a:extLst>
                  </p:cNvPr>
                  <p:cNvSpPr/>
                  <p:nvPr/>
                </p:nvSpPr>
                <p:spPr>
                  <a:xfrm>
                    <a:off x="1640385" y="3575637"/>
                    <a:ext cx="19220" cy="30893"/>
                  </a:xfrm>
                  <a:custGeom>
                    <a:avLst/>
                    <a:gdLst>
                      <a:gd name="connsiteX0" fmla="*/ 19003 w 19220"/>
                      <a:gd name="connsiteY0" fmla="*/ 3112 h 30893"/>
                      <a:gd name="connsiteX1" fmla="*/ 11297 w 19220"/>
                      <a:gd name="connsiteY1" fmla="*/ 29770 h 30893"/>
                      <a:gd name="connsiteX2" fmla="*/ 0 w 19220"/>
                      <a:gd name="connsiteY2" fmla="*/ 26197 h 30893"/>
                      <a:gd name="connsiteX3" fmla="*/ 8415 w 19220"/>
                      <a:gd name="connsiteY3" fmla="*/ 616 h 30893"/>
                      <a:gd name="connsiteX4" fmla="*/ 19003 w 19220"/>
                      <a:gd name="connsiteY4" fmla="*/ 3112 h 30893"/>
                      <a:gd name="connsiteX5" fmla="*/ 19003 w 19220"/>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20" h="30893">
                        <a:moveTo>
                          <a:pt x="19003" y="3112"/>
                        </a:moveTo>
                        <a:cubicBezTo>
                          <a:pt x="20261" y="5975"/>
                          <a:pt x="15847" y="5494"/>
                          <a:pt x="11297" y="29770"/>
                        </a:cubicBezTo>
                        <a:cubicBezTo>
                          <a:pt x="10725" y="32747"/>
                          <a:pt x="0" y="29197"/>
                          <a:pt x="0" y="26197"/>
                        </a:cubicBezTo>
                        <a:cubicBezTo>
                          <a:pt x="0" y="16280"/>
                          <a:pt x="2858" y="3753"/>
                          <a:pt x="8415" y="616"/>
                        </a:cubicBezTo>
                        <a:cubicBezTo>
                          <a:pt x="10336" y="-483"/>
                          <a:pt x="17471" y="-369"/>
                          <a:pt x="19003" y="3112"/>
                        </a:cubicBezTo>
                        <a:lnTo>
                          <a:pt x="19003"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9" name="Freeform: Shape 1781">
                    <a:extLst>
                      <a:ext uri="{FF2B5EF4-FFF2-40B4-BE49-F238E27FC236}">
                        <a16:creationId xmlns:a16="http://schemas.microsoft.com/office/drawing/2014/main" id="{B8F22155-7C79-B7EF-1907-08F354AE4A2C}"/>
                      </a:ext>
                    </a:extLst>
                  </p:cNvPr>
                  <p:cNvSpPr/>
                  <p:nvPr/>
                </p:nvSpPr>
                <p:spPr>
                  <a:xfrm>
                    <a:off x="1639173" y="3574423"/>
                    <a:ext cx="21648" cy="33342"/>
                  </a:xfrm>
                  <a:custGeom>
                    <a:avLst/>
                    <a:gdLst>
                      <a:gd name="connsiteX0" fmla="*/ 10290 w 21648"/>
                      <a:gd name="connsiteY0" fmla="*/ 33342 h 33342"/>
                      <a:gd name="connsiteX1" fmla="*/ 0 w 21648"/>
                      <a:gd name="connsiteY1" fmla="*/ 27434 h 33342"/>
                      <a:gd name="connsiteX2" fmla="*/ 9033 w 21648"/>
                      <a:gd name="connsiteY2" fmla="*/ 799 h 33342"/>
                      <a:gd name="connsiteX3" fmla="*/ 21313 w 21648"/>
                      <a:gd name="connsiteY3" fmla="*/ 3868 h 33342"/>
                      <a:gd name="connsiteX4" fmla="*/ 20650 w 21648"/>
                      <a:gd name="connsiteY4" fmla="*/ 8105 h 33342"/>
                      <a:gd name="connsiteX5" fmla="*/ 13698 w 21648"/>
                      <a:gd name="connsiteY5" fmla="*/ 31212 h 33342"/>
                      <a:gd name="connsiteX6" fmla="*/ 10290 w 21648"/>
                      <a:gd name="connsiteY6" fmla="*/ 33342 h 33342"/>
                      <a:gd name="connsiteX7" fmla="*/ 13035 w 21648"/>
                      <a:gd name="connsiteY7" fmla="*/ 2425 h 33342"/>
                      <a:gd name="connsiteX8" fmla="*/ 10222 w 21648"/>
                      <a:gd name="connsiteY8" fmla="*/ 2883 h 33342"/>
                      <a:gd name="connsiteX9" fmla="*/ 2424 w 21648"/>
                      <a:gd name="connsiteY9" fmla="*/ 27434 h 33342"/>
                      <a:gd name="connsiteX10" fmla="*/ 10290 w 21648"/>
                      <a:gd name="connsiteY10" fmla="*/ 30915 h 33342"/>
                      <a:gd name="connsiteX11" fmla="*/ 11365 w 21648"/>
                      <a:gd name="connsiteY11" fmla="*/ 30732 h 33342"/>
                      <a:gd name="connsiteX12" fmla="*/ 18500 w 21648"/>
                      <a:gd name="connsiteY12" fmla="*/ 6983 h 33342"/>
                      <a:gd name="connsiteX13" fmla="*/ 19117 w 21648"/>
                      <a:gd name="connsiteY13" fmla="*/ 4830 h 33342"/>
                      <a:gd name="connsiteX14" fmla="*/ 13035 w 21648"/>
                      <a:gd name="connsiteY14" fmla="*/ 2448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48" h="33342">
                        <a:moveTo>
                          <a:pt x="10290" y="33342"/>
                        </a:moveTo>
                        <a:cubicBezTo>
                          <a:pt x="6860" y="33342"/>
                          <a:pt x="0" y="30777"/>
                          <a:pt x="0" y="27434"/>
                        </a:cubicBezTo>
                        <a:cubicBezTo>
                          <a:pt x="0" y="16716"/>
                          <a:pt x="3110" y="4120"/>
                          <a:pt x="9033" y="799"/>
                        </a:cubicBezTo>
                        <a:cubicBezTo>
                          <a:pt x="11525" y="-621"/>
                          <a:pt x="19415" y="-460"/>
                          <a:pt x="21313" y="3868"/>
                        </a:cubicBezTo>
                        <a:cubicBezTo>
                          <a:pt x="22022" y="5425"/>
                          <a:pt x="21519" y="6433"/>
                          <a:pt x="20650" y="8105"/>
                        </a:cubicBezTo>
                        <a:cubicBezTo>
                          <a:pt x="19323" y="10693"/>
                          <a:pt x="16533" y="16075"/>
                          <a:pt x="13698" y="31212"/>
                        </a:cubicBezTo>
                        <a:cubicBezTo>
                          <a:pt x="13606" y="31854"/>
                          <a:pt x="13012" y="33342"/>
                          <a:pt x="10290" y="33342"/>
                        </a:cubicBezTo>
                        <a:close/>
                        <a:moveTo>
                          <a:pt x="13035" y="2425"/>
                        </a:moveTo>
                        <a:cubicBezTo>
                          <a:pt x="11640" y="2425"/>
                          <a:pt x="10634" y="2654"/>
                          <a:pt x="10222" y="2883"/>
                        </a:cubicBezTo>
                        <a:cubicBezTo>
                          <a:pt x="5351" y="5632"/>
                          <a:pt x="2424" y="17517"/>
                          <a:pt x="2424" y="27434"/>
                        </a:cubicBezTo>
                        <a:cubicBezTo>
                          <a:pt x="2424" y="28464"/>
                          <a:pt x="7066" y="30915"/>
                          <a:pt x="10290" y="30915"/>
                        </a:cubicBezTo>
                        <a:cubicBezTo>
                          <a:pt x="11137" y="30915"/>
                          <a:pt x="11342" y="30732"/>
                          <a:pt x="11365" y="30732"/>
                        </a:cubicBezTo>
                        <a:cubicBezTo>
                          <a:pt x="14247" y="15273"/>
                          <a:pt x="17105" y="9662"/>
                          <a:pt x="18500" y="6983"/>
                        </a:cubicBezTo>
                        <a:cubicBezTo>
                          <a:pt x="19323" y="5425"/>
                          <a:pt x="19323" y="5311"/>
                          <a:pt x="19117" y="4830"/>
                        </a:cubicBezTo>
                        <a:cubicBezTo>
                          <a:pt x="18386" y="3181"/>
                          <a:pt x="15550" y="2448"/>
                          <a:pt x="13035"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3" name="Graphic 3">
                  <a:extLst>
                    <a:ext uri="{FF2B5EF4-FFF2-40B4-BE49-F238E27FC236}">
                      <a16:creationId xmlns:a16="http://schemas.microsoft.com/office/drawing/2014/main" id="{FF19A740-6AC0-68B2-1E74-9790F80BA16A}"/>
                    </a:ext>
                  </a:extLst>
                </p:cNvPr>
                <p:cNvGrpSpPr/>
                <p:nvPr/>
              </p:nvGrpSpPr>
              <p:grpSpPr>
                <a:xfrm>
                  <a:off x="1765454" y="3490005"/>
                  <a:ext cx="45479" cy="65475"/>
                  <a:chOff x="1765454" y="3490005"/>
                  <a:chExt cx="45479" cy="65475"/>
                </a:xfrm>
              </p:grpSpPr>
              <p:sp>
                <p:nvSpPr>
                  <p:cNvPr id="1416" name="Freeform: Shape 1783">
                    <a:extLst>
                      <a:ext uri="{FF2B5EF4-FFF2-40B4-BE49-F238E27FC236}">
                        <a16:creationId xmlns:a16="http://schemas.microsoft.com/office/drawing/2014/main" id="{B915941E-0A4C-DE84-E01C-03C7F7787405}"/>
                      </a:ext>
                    </a:extLst>
                  </p:cNvPr>
                  <p:cNvSpPr/>
                  <p:nvPr/>
                </p:nvSpPr>
                <p:spPr>
                  <a:xfrm>
                    <a:off x="1766647" y="3491194"/>
                    <a:ext cx="43053" cy="63085"/>
                  </a:xfrm>
                  <a:custGeom>
                    <a:avLst/>
                    <a:gdLst>
                      <a:gd name="connsiteX0" fmla="*/ 42685 w 43053"/>
                      <a:gd name="connsiteY0" fmla="*/ 54439 h 63085"/>
                      <a:gd name="connsiteX1" fmla="*/ 35939 w 43053"/>
                      <a:gd name="connsiteY1" fmla="*/ 42187 h 63085"/>
                      <a:gd name="connsiteX2" fmla="*/ 28690 w 43053"/>
                      <a:gd name="connsiteY2" fmla="*/ 27942 h 63085"/>
                      <a:gd name="connsiteX3" fmla="*/ 19177 w 43053"/>
                      <a:gd name="connsiteY3" fmla="*/ 4033 h 63085"/>
                      <a:gd name="connsiteX4" fmla="*/ 16913 w 43053"/>
                      <a:gd name="connsiteY4" fmla="*/ 1147 h 63085"/>
                      <a:gd name="connsiteX5" fmla="*/ 288 w 43053"/>
                      <a:gd name="connsiteY5" fmla="*/ 8911 h 63085"/>
                      <a:gd name="connsiteX6" fmla="*/ 2003 w 43053"/>
                      <a:gd name="connsiteY6" fmla="*/ 21072 h 63085"/>
                      <a:gd name="connsiteX7" fmla="*/ 7972 w 43053"/>
                      <a:gd name="connsiteY7" fmla="*/ 36759 h 63085"/>
                      <a:gd name="connsiteX8" fmla="*/ 23751 w 43053"/>
                      <a:gd name="connsiteY8" fmla="*/ 61218 h 63085"/>
                      <a:gd name="connsiteX9" fmla="*/ 42662 w 43053"/>
                      <a:gd name="connsiteY9" fmla="*/ 54439 h 6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053" h="63085">
                        <a:moveTo>
                          <a:pt x="42685" y="54439"/>
                        </a:moveTo>
                        <a:cubicBezTo>
                          <a:pt x="40330" y="50432"/>
                          <a:pt x="37929" y="46401"/>
                          <a:pt x="35939" y="42187"/>
                        </a:cubicBezTo>
                        <a:cubicBezTo>
                          <a:pt x="33835" y="37813"/>
                          <a:pt x="30497" y="32431"/>
                          <a:pt x="28690" y="27942"/>
                        </a:cubicBezTo>
                        <a:cubicBezTo>
                          <a:pt x="25351" y="19652"/>
                          <a:pt x="21670" y="10995"/>
                          <a:pt x="19177" y="4033"/>
                        </a:cubicBezTo>
                        <a:cubicBezTo>
                          <a:pt x="18834" y="3002"/>
                          <a:pt x="17874" y="1766"/>
                          <a:pt x="16913" y="1147"/>
                        </a:cubicBezTo>
                        <a:cubicBezTo>
                          <a:pt x="10373" y="-2952"/>
                          <a:pt x="1226" y="4949"/>
                          <a:pt x="288" y="8911"/>
                        </a:cubicBezTo>
                        <a:cubicBezTo>
                          <a:pt x="-649" y="12781"/>
                          <a:pt x="906" y="17385"/>
                          <a:pt x="2003" y="21072"/>
                        </a:cubicBezTo>
                        <a:cubicBezTo>
                          <a:pt x="3604" y="26431"/>
                          <a:pt x="5800" y="31629"/>
                          <a:pt x="7972" y="36759"/>
                        </a:cubicBezTo>
                        <a:cubicBezTo>
                          <a:pt x="11837" y="45806"/>
                          <a:pt x="17691" y="53546"/>
                          <a:pt x="23751" y="61218"/>
                        </a:cubicBezTo>
                        <a:cubicBezTo>
                          <a:pt x="27730" y="66280"/>
                          <a:pt x="45932" y="60050"/>
                          <a:pt x="42662" y="54439"/>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7" name="Freeform: Shape 1784">
                    <a:extLst>
                      <a:ext uri="{FF2B5EF4-FFF2-40B4-BE49-F238E27FC236}">
                        <a16:creationId xmlns:a16="http://schemas.microsoft.com/office/drawing/2014/main" id="{46945BBE-3E0B-F331-D059-0D1B7D3149EF}"/>
                      </a:ext>
                    </a:extLst>
                  </p:cNvPr>
                  <p:cNvSpPr/>
                  <p:nvPr/>
                </p:nvSpPr>
                <p:spPr>
                  <a:xfrm>
                    <a:off x="1765454" y="3490005"/>
                    <a:ext cx="45479" cy="65475"/>
                  </a:xfrm>
                  <a:custGeom>
                    <a:avLst/>
                    <a:gdLst>
                      <a:gd name="connsiteX0" fmla="*/ 30294 w 45479"/>
                      <a:gd name="connsiteY0" fmla="*/ 65476 h 65475"/>
                      <a:gd name="connsiteX1" fmla="*/ 30294 w 45479"/>
                      <a:gd name="connsiteY1" fmla="*/ 65476 h 65475"/>
                      <a:gd name="connsiteX2" fmla="*/ 24006 w 45479"/>
                      <a:gd name="connsiteY2" fmla="*/ 63163 h 65475"/>
                      <a:gd name="connsiteX3" fmla="*/ 8090 w 45479"/>
                      <a:gd name="connsiteY3" fmla="*/ 38406 h 65475"/>
                      <a:gd name="connsiteX4" fmla="*/ 2053 w 45479"/>
                      <a:gd name="connsiteY4" fmla="*/ 22604 h 65475"/>
                      <a:gd name="connsiteX5" fmla="*/ 1847 w 45479"/>
                      <a:gd name="connsiteY5" fmla="*/ 21848 h 65475"/>
                      <a:gd name="connsiteX6" fmla="*/ 315 w 45479"/>
                      <a:gd name="connsiteY6" fmla="*/ 9802 h 65475"/>
                      <a:gd name="connsiteX7" fmla="*/ 14035 w 45479"/>
                      <a:gd name="connsiteY7" fmla="*/ 0 h 65475"/>
                      <a:gd name="connsiteX8" fmla="*/ 18723 w 45479"/>
                      <a:gd name="connsiteY8" fmla="*/ 1306 h 65475"/>
                      <a:gd name="connsiteX9" fmla="*/ 21513 w 45479"/>
                      <a:gd name="connsiteY9" fmla="*/ 4809 h 65475"/>
                      <a:gd name="connsiteX10" fmla="*/ 28030 w 45479"/>
                      <a:gd name="connsiteY10" fmla="*/ 21436 h 65475"/>
                      <a:gd name="connsiteX11" fmla="*/ 30980 w 45479"/>
                      <a:gd name="connsiteY11" fmla="*/ 28696 h 65475"/>
                      <a:gd name="connsiteX12" fmla="*/ 35211 w 45479"/>
                      <a:gd name="connsiteY12" fmla="*/ 37124 h 65475"/>
                      <a:gd name="connsiteX13" fmla="*/ 38207 w 45479"/>
                      <a:gd name="connsiteY13" fmla="*/ 42849 h 65475"/>
                      <a:gd name="connsiteX14" fmla="*/ 44015 w 45479"/>
                      <a:gd name="connsiteY14" fmla="*/ 53430 h 65475"/>
                      <a:gd name="connsiteX15" fmla="*/ 44930 w 45479"/>
                      <a:gd name="connsiteY15" fmla="*/ 54987 h 65475"/>
                      <a:gd name="connsiteX16" fmla="*/ 44861 w 45479"/>
                      <a:gd name="connsiteY16" fmla="*/ 59109 h 65475"/>
                      <a:gd name="connsiteX17" fmla="*/ 30272 w 45479"/>
                      <a:gd name="connsiteY17" fmla="*/ 65430 h 65475"/>
                      <a:gd name="connsiteX18" fmla="*/ 14013 w 45479"/>
                      <a:gd name="connsiteY18" fmla="*/ 2405 h 65475"/>
                      <a:gd name="connsiteX19" fmla="*/ 2647 w 45479"/>
                      <a:gd name="connsiteY19" fmla="*/ 10375 h 65475"/>
                      <a:gd name="connsiteX20" fmla="*/ 4134 w 45479"/>
                      <a:gd name="connsiteY20" fmla="*/ 21138 h 65475"/>
                      <a:gd name="connsiteX21" fmla="*/ 4340 w 45479"/>
                      <a:gd name="connsiteY21" fmla="*/ 21894 h 65475"/>
                      <a:gd name="connsiteX22" fmla="*/ 10285 w 45479"/>
                      <a:gd name="connsiteY22" fmla="*/ 37444 h 65475"/>
                      <a:gd name="connsiteX23" fmla="*/ 25904 w 45479"/>
                      <a:gd name="connsiteY23" fmla="*/ 61628 h 65475"/>
                      <a:gd name="connsiteX24" fmla="*/ 30294 w 45479"/>
                      <a:gd name="connsiteY24" fmla="*/ 63048 h 65475"/>
                      <a:gd name="connsiteX25" fmla="*/ 30294 w 45479"/>
                      <a:gd name="connsiteY25" fmla="*/ 63048 h 65475"/>
                      <a:gd name="connsiteX26" fmla="*/ 42780 w 45479"/>
                      <a:gd name="connsiteY26" fmla="*/ 57918 h 65475"/>
                      <a:gd name="connsiteX27" fmla="*/ 42849 w 45479"/>
                      <a:gd name="connsiteY27" fmla="*/ 56224 h 65475"/>
                      <a:gd name="connsiteX28" fmla="*/ 41934 w 45479"/>
                      <a:gd name="connsiteY28" fmla="*/ 54666 h 65475"/>
                      <a:gd name="connsiteX29" fmla="*/ 36057 w 45479"/>
                      <a:gd name="connsiteY29" fmla="*/ 43903 h 65475"/>
                      <a:gd name="connsiteX30" fmla="*/ 33130 w 45479"/>
                      <a:gd name="connsiteY30" fmla="*/ 38291 h 65475"/>
                      <a:gd name="connsiteX31" fmla="*/ 28762 w 45479"/>
                      <a:gd name="connsiteY31" fmla="*/ 29589 h 65475"/>
                      <a:gd name="connsiteX32" fmla="*/ 25835 w 45479"/>
                      <a:gd name="connsiteY32" fmla="*/ 22375 h 65475"/>
                      <a:gd name="connsiteX33" fmla="*/ 19249 w 45479"/>
                      <a:gd name="connsiteY33" fmla="*/ 5657 h 65475"/>
                      <a:gd name="connsiteX34" fmla="*/ 17466 w 45479"/>
                      <a:gd name="connsiteY34" fmla="*/ 3389 h 65475"/>
                      <a:gd name="connsiteX35" fmla="*/ 14035 w 45479"/>
                      <a:gd name="connsiteY35" fmla="*/ 2428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9" h="65475">
                        <a:moveTo>
                          <a:pt x="30294" y="65476"/>
                        </a:moveTo>
                        <a:lnTo>
                          <a:pt x="30294" y="65476"/>
                        </a:lnTo>
                        <a:cubicBezTo>
                          <a:pt x="27390" y="65476"/>
                          <a:pt x="25218" y="64674"/>
                          <a:pt x="24006" y="63163"/>
                        </a:cubicBezTo>
                        <a:cubicBezTo>
                          <a:pt x="17877" y="55376"/>
                          <a:pt x="12046" y="47612"/>
                          <a:pt x="8090" y="38406"/>
                        </a:cubicBezTo>
                        <a:cubicBezTo>
                          <a:pt x="5917" y="33391"/>
                          <a:pt x="3699" y="28055"/>
                          <a:pt x="2053" y="22604"/>
                        </a:cubicBezTo>
                        <a:lnTo>
                          <a:pt x="1847" y="21848"/>
                        </a:lnTo>
                        <a:cubicBezTo>
                          <a:pt x="726" y="18253"/>
                          <a:pt x="-623" y="13764"/>
                          <a:pt x="315" y="9802"/>
                        </a:cubicBezTo>
                        <a:cubicBezTo>
                          <a:pt x="1230" y="6023"/>
                          <a:pt x="7861" y="0"/>
                          <a:pt x="14035" y="0"/>
                        </a:cubicBezTo>
                        <a:cubicBezTo>
                          <a:pt x="15728" y="0"/>
                          <a:pt x="17328" y="435"/>
                          <a:pt x="18723" y="1306"/>
                        </a:cubicBezTo>
                        <a:cubicBezTo>
                          <a:pt x="19912" y="2061"/>
                          <a:pt x="21033" y="3435"/>
                          <a:pt x="21513" y="4809"/>
                        </a:cubicBezTo>
                        <a:cubicBezTo>
                          <a:pt x="23251" y="9756"/>
                          <a:pt x="25584" y="15413"/>
                          <a:pt x="28030" y="21436"/>
                        </a:cubicBezTo>
                        <a:cubicBezTo>
                          <a:pt x="29037" y="23864"/>
                          <a:pt x="30020" y="26291"/>
                          <a:pt x="30980" y="28696"/>
                        </a:cubicBezTo>
                        <a:cubicBezTo>
                          <a:pt x="32032" y="31307"/>
                          <a:pt x="33633" y="34261"/>
                          <a:pt x="35211" y="37124"/>
                        </a:cubicBezTo>
                        <a:cubicBezTo>
                          <a:pt x="36309" y="39139"/>
                          <a:pt x="37361" y="41063"/>
                          <a:pt x="38207" y="42849"/>
                        </a:cubicBezTo>
                        <a:cubicBezTo>
                          <a:pt x="39945" y="46444"/>
                          <a:pt x="42026" y="50017"/>
                          <a:pt x="44015" y="53430"/>
                        </a:cubicBezTo>
                        <a:lnTo>
                          <a:pt x="44930" y="54987"/>
                        </a:lnTo>
                        <a:cubicBezTo>
                          <a:pt x="45684" y="56269"/>
                          <a:pt x="45662" y="57735"/>
                          <a:pt x="44861" y="59109"/>
                        </a:cubicBezTo>
                        <a:cubicBezTo>
                          <a:pt x="42712" y="62819"/>
                          <a:pt x="35463" y="65430"/>
                          <a:pt x="30272" y="65430"/>
                        </a:cubicBezTo>
                        <a:close/>
                        <a:moveTo>
                          <a:pt x="14013" y="2405"/>
                        </a:moveTo>
                        <a:cubicBezTo>
                          <a:pt x="8844" y="2405"/>
                          <a:pt x="3310" y="7672"/>
                          <a:pt x="2647" y="10375"/>
                        </a:cubicBezTo>
                        <a:cubicBezTo>
                          <a:pt x="1870" y="13672"/>
                          <a:pt x="3059" y="17634"/>
                          <a:pt x="4134" y="21138"/>
                        </a:cubicBezTo>
                        <a:lnTo>
                          <a:pt x="4340" y="21894"/>
                        </a:lnTo>
                        <a:cubicBezTo>
                          <a:pt x="5963" y="27207"/>
                          <a:pt x="8158" y="32498"/>
                          <a:pt x="10285" y="37444"/>
                        </a:cubicBezTo>
                        <a:cubicBezTo>
                          <a:pt x="14127" y="46376"/>
                          <a:pt x="19844" y="53979"/>
                          <a:pt x="25904" y="61628"/>
                        </a:cubicBezTo>
                        <a:cubicBezTo>
                          <a:pt x="26590" y="62544"/>
                          <a:pt x="28168" y="63048"/>
                          <a:pt x="30294" y="63048"/>
                        </a:cubicBezTo>
                        <a:lnTo>
                          <a:pt x="30294" y="63048"/>
                        </a:lnTo>
                        <a:cubicBezTo>
                          <a:pt x="35119" y="63048"/>
                          <a:pt x="41271" y="60506"/>
                          <a:pt x="42780" y="57918"/>
                        </a:cubicBezTo>
                        <a:cubicBezTo>
                          <a:pt x="43238" y="57117"/>
                          <a:pt x="43055" y="56590"/>
                          <a:pt x="42849" y="56224"/>
                        </a:cubicBezTo>
                        <a:lnTo>
                          <a:pt x="41934" y="54666"/>
                        </a:lnTo>
                        <a:cubicBezTo>
                          <a:pt x="39922" y="51208"/>
                          <a:pt x="37818" y="47590"/>
                          <a:pt x="36057" y="43903"/>
                        </a:cubicBezTo>
                        <a:cubicBezTo>
                          <a:pt x="35211" y="42162"/>
                          <a:pt x="34205" y="40284"/>
                          <a:pt x="33130" y="38291"/>
                        </a:cubicBezTo>
                        <a:cubicBezTo>
                          <a:pt x="31529" y="35383"/>
                          <a:pt x="29883" y="32337"/>
                          <a:pt x="28762" y="29589"/>
                        </a:cubicBezTo>
                        <a:cubicBezTo>
                          <a:pt x="27802" y="27207"/>
                          <a:pt x="26819" y="24780"/>
                          <a:pt x="25835" y="22375"/>
                        </a:cubicBezTo>
                        <a:cubicBezTo>
                          <a:pt x="23343" y="16329"/>
                          <a:pt x="21033" y="10626"/>
                          <a:pt x="19249" y="5657"/>
                        </a:cubicBezTo>
                        <a:cubicBezTo>
                          <a:pt x="18929" y="4809"/>
                          <a:pt x="18197" y="3825"/>
                          <a:pt x="17466" y="3389"/>
                        </a:cubicBezTo>
                        <a:cubicBezTo>
                          <a:pt x="16459" y="2771"/>
                          <a:pt x="15293" y="2428"/>
                          <a:pt x="14035"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1394" name="Freeform: Shape 1785">
                  <a:extLst>
                    <a:ext uri="{FF2B5EF4-FFF2-40B4-BE49-F238E27FC236}">
                      <a16:creationId xmlns:a16="http://schemas.microsoft.com/office/drawing/2014/main" id="{61D3AE77-9D82-C9C1-EB98-AB2B0DE1C3FF}"/>
                    </a:ext>
                  </a:extLst>
                </p:cNvPr>
                <p:cNvSpPr/>
                <p:nvPr/>
              </p:nvSpPr>
              <p:spPr>
                <a:xfrm>
                  <a:off x="1776105" y="3520395"/>
                  <a:ext cx="33617" cy="33883"/>
                </a:xfrm>
                <a:custGeom>
                  <a:avLst/>
                  <a:gdLst>
                    <a:gd name="connsiteX0" fmla="*/ 26481 w 33617"/>
                    <a:gd name="connsiteY0" fmla="*/ 12985 h 33883"/>
                    <a:gd name="connsiteX1" fmla="*/ 19803 w 33617"/>
                    <a:gd name="connsiteY1" fmla="*/ 0 h 33883"/>
                    <a:gd name="connsiteX2" fmla="*/ 0 w 33617"/>
                    <a:gd name="connsiteY2" fmla="*/ 10512 h 33883"/>
                    <a:gd name="connsiteX3" fmla="*/ 14315 w 33617"/>
                    <a:gd name="connsiteY3" fmla="*/ 32017 h 33883"/>
                    <a:gd name="connsiteX4" fmla="*/ 33227 w 33617"/>
                    <a:gd name="connsiteY4" fmla="*/ 25238 h 33883"/>
                    <a:gd name="connsiteX5" fmla="*/ 26481 w 33617"/>
                    <a:gd name="connsiteY5" fmla="*/ 12985 h 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7" h="33883">
                      <a:moveTo>
                        <a:pt x="26481" y="12985"/>
                      </a:moveTo>
                      <a:cubicBezTo>
                        <a:pt x="24560" y="9000"/>
                        <a:pt x="21679" y="4214"/>
                        <a:pt x="19803" y="0"/>
                      </a:cubicBezTo>
                      <a:cubicBezTo>
                        <a:pt x="12966" y="3069"/>
                        <a:pt x="6197" y="6275"/>
                        <a:pt x="0" y="10512"/>
                      </a:cubicBezTo>
                      <a:cubicBezTo>
                        <a:pt x="3819" y="18276"/>
                        <a:pt x="8941" y="25215"/>
                        <a:pt x="14315" y="32017"/>
                      </a:cubicBezTo>
                      <a:cubicBezTo>
                        <a:pt x="18294" y="37078"/>
                        <a:pt x="36497" y="30848"/>
                        <a:pt x="33227" y="25238"/>
                      </a:cubicBezTo>
                      <a:cubicBezTo>
                        <a:pt x="30871" y="21230"/>
                        <a:pt x="28470" y="17199"/>
                        <a:pt x="26481" y="1298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1395" name="Graphic 3">
                  <a:extLst>
                    <a:ext uri="{FF2B5EF4-FFF2-40B4-BE49-F238E27FC236}">
                      <a16:creationId xmlns:a16="http://schemas.microsoft.com/office/drawing/2014/main" id="{9846ACD3-D33A-D4FB-F9F4-D28B39178325}"/>
                    </a:ext>
                  </a:extLst>
                </p:cNvPr>
                <p:cNvGrpSpPr/>
                <p:nvPr/>
              </p:nvGrpSpPr>
              <p:grpSpPr>
                <a:xfrm>
                  <a:off x="1739948" y="3514441"/>
                  <a:ext cx="46454" cy="56681"/>
                  <a:chOff x="1739948" y="3514441"/>
                  <a:chExt cx="46454" cy="56681"/>
                </a:xfrm>
              </p:grpSpPr>
              <p:sp>
                <p:nvSpPr>
                  <p:cNvPr id="1414" name="Freeform: Shape 1787">
                    <a:extLst>
                      <a:ext uri="{FF2B5EF4-FFF2-40B4-BE49-F238E27FC236}">
                        <a16:creationId xmlns:a16="http://schemas.microsoft.com/office/drawing/2014/main" id="{B7C5F339-3415-B62C-48A5-2EFA21A73648}"/>
                      </a:ext>
                    </a:extLst>
                  </p:cNvPr>
                  <p:cNvSpPr/>
                  <p:nvPr/>
                </p:nvSpPr>
                <p:spPr>
                  <a:xfrm>
                    <a:off x="1741128" y="3515659"/>
                    <a:ext cx="44037" cy="54248"/>
                  </a:xfrm>
                  <a:custGeom>
                    <a:avLst/>
                    <a:gdLst>
                      <a:gd name="connsiteX0" fmla="*/ 15060 w 44037"/>
                      <a:gd name="connsiteY0" fmla="*/ 545 h 54248"/>
                      <a:gd name="connsiteX1" fmla="*/ 43553 w 44037"/>
                      <a:gd name="connsiteY1" fmla="*/ 44630 h 54248"/>
                      <a:gd name="connsiteX2" fmla="*/ 26425 w 44037"/>
                      <a:gd name="connsiteY2" fmla="*/ 53196 h 54248"/>
                      <a:gd name="connsiteX3" fmla="*/ 127 w 44037"/>
                      <a:gd name="connsiteY3" fmla="*/ 9660 h 54248"/>
                      <a:gd name="connsiteX4" fmla="*/ 15037 w 44037"/>
                      <a:gd name="connsiteY4" fmla="*/ 545 h 54248"/>
                      <a:gd name="connsiteX5" fmla="*/ 15037 w 4403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37" h="54248">
                        <a:moveTo>
                          <a:pt x="15060" y="545"/>
                        </a:moveTo>
                        <a:cubicBezTo>
                          <a:pt x="20319" y="2812"/>
                          <a:pt x="14923" y="7370"/>
                          <a:pt x="43553" y="44630"/>
                        </a:cubicBezTo>
                        <a:cubicBezTo>
                          <a:pt x="47052" y="49165"/>
                          <a:pt x="30587" y="57112"/>
                          <a:pt x="26425" y="53196"/>
                        </a:cubicBezTo>
                        <a:cubicBezTo>
                          <a:pt x="12727" y="40142"/>
                          <a:pt x="-1497" y="20355"/>
                          <a:pt x="127" y="9660"/>
                        </a:cubicBezTo>
                        <a:cubicBezTo>
                          <a:pt x="722" y="6018"/>
                          <a:pt x="8565" y="-2180"/>
                          <a:pt x="15037" y="545"/>
                        </a:cubicBezTo>
                        <a:lnTo>
                          <a:pt x="15037"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5" name="Freeform: Shape 1788">
                    <a:extLst>
                      <a:ext uri="{FF2B5EF4-FFF2-40B4-BE49-F238E27FC236}">
                        <a16:creationId xmlns:a16="http://schemas.microsoft.com/office/drawing/2014/main" id="{742213C0-62D6-CF0F-1362-F00CE0168238}"/>
                      </a:ext>
                    </a:extLst>
                  </p:cNvPr>
                  <p:cNvSpPr/>
                  <p:nvPr/>
                </p:nvSpPr>
                <p:spPr>
                  <a:xfrm>
                    <a:off x="1739948" y="3514441"/>
                    <a:ext cx="46454" cy="56681"/>
                  </a:xfrm>
                  <a:custGeom>
                    <a:avLst/>
                    <a:gdLst>
                      <a:gd name="connsiteX0" fmla="*/ 31081 w 46454"/>
                      <a:gd name="connsiteY0" fmla="*/ 56682 h 56681"/>
                      <a:gd name="connsiteX1" fmla="*/ 26782 w 46454"/>
                      <a:gd name="connsiteY1" fmla="*/ 55285 h 56681"/>
                      <a:gd name="connsiteX2" fmla="*/ 141 w 46454"/>
                      <a:gd name="connsiteY2" fmla="*/ 10695 h 56681"/>
                      <a:gd name="connsiteX3" fmla="*/ 13496 w 46454"/>
                      <a:gd name="connsiteY3" fmla="*/ 0 h 56681"/>
                      <a:gd name="connsiteX4" fmla="*/ 16743 w 46454"/>
                      <a:gd name="connsiteY4" fmla="*/ 641 h 56681"/>
                      <a:gd name="connsiteX5" fmla="*/ 21088 w 46454"/>
                      <a:gd name="connsiteY5" fmla="*/ 6252 h 56681"/>
                      <a:gd name="connsiteX6" fmla="*/ 45716 w 46454"/>
                      <a:gd name="connsiteY6" fmla="*/ 45116 h 56681"/>
                      <a:gd name="connsiteX7" fmla="*/ 45991 w 46454"/>
                      <a:gd name="connsiteY7" fmla="*/ 49055 h 56681"/>
                      <a:gd name="connsiteX8" fmla="*/ 31104 w 46454"/>
                      <a:gd name="connsiteY8" fmla="*/ 56682 h 56681"/>
                      <a:gd name="connsiteX9" fmla="*/ 13496 w 46454"/>
                      <a:gd name="connsiteY9" fmla="*/ 2428 h 56681"/>
                      <a:gd name="connsiteX10" fmla="*/ 2542 w 46454"/>
                      <a:gd name="connsiteY10" fmla="*/ 11062 h 56681"/>
                      <a:gd name="connsiteX11" fmla="*/ 28451 w 46454"/>
                      <a:gd name="connsiteY11" fmla="*/ 53521 h 56681"/>
                      <a:gd name="connsiteX12" fmla="*/ 31058 w 46454"/>
                      <a:gd name="connsiteY12" fmla="*/ 54254 h 56681"/>
                      <a:gd name="connsiteX13" fmla="*/ 43772 w 46454"/>
                      <a:gd name="connsiteY13" fmla="*/ 47979 h 56681"/>
                      <a:gd name="connsiteX14" fmla="*/ 43772 w 46454"/>
                      <a:gd name="connsiteY14" fmla="*/ 46559 h 56681"/>
                      <a:gd name="connsiteX15" fmla="*/ 18824 w 46454"/>
                      <a:gd name="connsiteY15" fmla="*/ 7191 h 56681"/>
                      <a:gd name="connsiteX16" fmla="*/ 15737 w 46454"/>
                      <a:gd name="connsiteY16" fmla="*/ 2863 h 56681"/>
                      <a:gd name="connsiteX17" fmla="*/ 13473 w 46454"/>
                      <a:gd name="connsiteY17" fmla="*/ 2405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454" h="56681">
                        <a:moveTo>
                          <a:pt x="31081" y="56682"/>
                        </a:moveTo>
                        <a:cubicBezTo>
                          <a:pt x="29206" y="56682"/>
                          <a:pt x="27765" y="56200"/>
                          <a:pt x="26782" y="55285"/>
                        </a:cubicBezTo>
                        <a:cubicBezTo>
                          <a:pt x="12284" y="41452"/>
                          <a:pt x="-1551" y="21688"/>
                          <a:pt x="141" y="10695"/>
                        </a:cubicBezTo>
                        <a:cubicBezTo>
                          <a:pt x="713" y="7077"/>
                          <a:pt x="7093" y="0"/>
                          <a:pt x="13496" y="0"/>
                        </a:cubicBezTo>
                        <a:cubicBezTo>
                          <a:pt x="14639" y="0"/>
                          <a:pt x="15714" y="206"/>
                          <a:pt x="16743" y="641"/>
                        </a:cubicBezTo>
                        <a:cubicBezTo>
                          <a:pt x="19098" y="1672"/>
                          <a:pt x="19761" y="3206"/>
                          <a:pt x="21088" y="6252"/>
                        </a:cubicBezTo>
                        <a:cubicBezTo>
                          <a:pt x="23237" y="11268"/>
                          <a:pt x="27742" y="21688"/>
                          <a:pt x="45716" y="45116"/>
                        </a:cubicBezTo>
                        <a:cubicBezTo>
                          <a:pt x="46585" y="46238"/>
                          <a:pt x="46700" y="47635"/>
                          <a:pt x="45991" y="49055"/>
                        </a:cubicBezTo>
                        <a:cubicBezTo>
                          <a:pt x="44024" y="53109"/>
                          <a:pt x="36020" y="56682"/>
                          <a:pt x="31104" y="56682"/>
                        </a:cubicBezTo>
                        <a:close/>
                        <a:moveTo>
                          <a:pt x="13496" y="2428"/>
                        </a:moveTo>
                        <a:cubicBezTo>
                          <a:pt x="8533" y="2428"/>
                          <a:pt x="2954" y="8359"/>
                          <a:pt x="2542" y="11062"/>
                        </a:cubicBezTo>
                        <a:cubicBezTo>
                          <a:pt x="987" y="21115"/>
                          <a:pt x="14730" y="40444"/>
                          <a:pt x="28451" y="53521"/>
                        </a:cubicBezTo>
                        <a:cubicBezTo>
                          <a:pt x="28954" y="53979"/>
                          <a:pt x="29869" y="54254"/>
                          <a:pt x="31058" y="54254"/>
                        </a:cubicBezTo>
                        <a:cubicBezTo>
                          <a:pt x="35472" y="54254"/>
                          <a:pt x="42378" y="50819"/>
                          <a:pt x="43772" y="47979"/>
                        </a:cubicBezTo>
                        <a:cubicBezTo>
                          <a:pt x="44138" y="47246"/>
                          <a:pt x="43978" y="46857"/>
                          <a:pt x="43772" y="46559"/>
                        </a:cubicBezTo>
                        <a:cubicBezTo>
                          <a:pt x="25593" y="22925"/>
                          <a:pt x="21019" y="12298"/>
                          <a:pt x="18824" y="7191"/>
                        </a:cubicBezTo>
                        <a:cubicBezTo>
                          <a:pt x="17497" y="4168"/>
                          <a:pt x="17177" y="3504"/>
                          <a:pt x="15737" y="2863"/>
                        </a:cubicBezTo>
                        <a:cubicBezTo>
                          <a:pt x="15028" y="2565"/>
                          <a:pt x="14250" y="2405"/>
                          <a:pt x="13473"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6" name="Graphic 3">
                  <a:extLst>
                    <a:ext uri="{FF2B5EF4-FFF2-40B4-BE49-F238E27FC236}">
                      <a16:creationId xmlns:a16="http://schemas.microsoft.com/office/drawing/2014/main" id="{1A9D79A3-25DC-B268-9663-4E53EDD01012}"/>
                    </a:ext>
                  </a:extLst>
                </p:cNvPr>
                <p:cNvGrpSpPr/>
                <p:nvPr/>
              </p:nvGrpSpPr>
              <p:grpSpPr>
                <a:xfrm>
                  <a:off x="1715308" y="3539083"/>
                  <a:ext cx="49278" cy="53177"/>
                  <a:chOff x="1715308" y="3539083"/>
                  <a:chExt cx="49278" cy="53177"/>
                </a:xfrm>
              </p:grpSpPr>
              <p:sp>
                <p:nvSpPr>
                  <p:cNvPr id="1412" name="Freeform: Shape 1790">
                    <a:extLst>
                      <a:ext uri="{FF2B5EF4-FFF2-40B4-BE49-F238E27FC236}">
                        <a16:creationId xmlns:a16="http://schemas.microsoft.com/office/drawing/2014/main" id="{C571BCD4-93E0-4E1E-09ED-78230132F70C}"/>
                      </a:ext>
                    </a:extLst>
                  </p:cNvPr>
                  <p:cNvSpPr/>
                  <p:nvPr/>
                </p:nvSpPr>
                <p:spPr>
                  <a:xfrm>
                    <a:off x="1716502" y="3540301"/>
                    <a:ext cx="46839" cy="50749"/>
                  </a:xfrm>
                  <a:custGeom>
                    <a:avLst/>
                    <a:gdLst>
                      <a:gd name="connsiteX0" fmla="*/ 14302 w 46839"/>
                      <a:gd name="connsiteY0" fmla="*/ 271 h 50749"/>
                      <a:gd name="connsiteX1" fmla="*/ 46248 w 46839"/>
                      <a:gd name="connsiteY1" fmla="*/ 39478 h 50749"/>
                      <a:gd name="connsiteX2" fmla="*/ 29646 w 46839"/>
                      <a:gd name="connsiteY2" fmla="*/ 50082 h 50749"/>
                      <a:gd name="connsiteX3" fmla="*/ 33 w 46839"/>
                      <a:gd name="connsiteY3" fmla="*/ 11080 h 50749"/>
                      <a:gd name="connsiteX4" fmla="*/ 14302 w 46839"/>
                      <a:gd name="connsiteY4" fmla="*/ 248 h 50749"/>
                      <a:gd name="connsiteX5" fmla="*/ 14302 w 46839"/>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9" h="50749">
                        <a:moveTo>
                          <a:pt x="14302" y="271"/>
                        </a:moveTo>
                        <a:cubicBezTo>
                          <a:pt x="19768" y="1759"/>
                          <a:pt x="14691" y="6935"/>
                          <a:pt x="46248" y="39478"/>
                        </a:cubicBezTo>
                        <a:cubicBezTo>
                          <a:pt x="50090" y="43463"/>
                          <a:pt x="34128" y="53403"/>
                          <a:pt x="29646" y="50082"/>
                        </a:cubicBezTo>
                        <a:cubicBezTo>
                          <a:pt x="14920" y="39158"/>
                          <a:pt x="-813" y="21730"/>
                          <a:pt x="33" y="11080"/>
                        </a:cubicBezTo>
                        <a:cubicBezTo>
                          <a:pt x="353" y="7439"/>
                          <a:pt x="7625" y="-1607"/>
                          <a:pt x="14302" y="248"/>
                        </a:cubicBezTo>
                        <a:lnTo>
                          <a:pt x="14302"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3" name="Freeform: Shape 1791">
                    <a:extLst>
                      <a:ext uri="{FF2B5EF4-FFF2-40B4-BE49-F238E27FC236}">
                        <a16:creationId xmlns:a16="http://schemas.microsoft.com/office/drawing/2014/main" id="{D6EC2BDC-6346-3303-183B-3657E55D5378}"/>
                      </a:ext>
                    </a:extLst>
                  </p:cNvPr>
                  <p:cNvSpPr/>
                  <p:nvPr/>
                </p:nvSpPr>
                <p:spPr>
                  <a:xfrm>
                    <a:off x="1715308" y="3539083"/>
                    <a:ext cx="49278" cy="53177"/>
                  </a:xfrm>
                  <a:custGeom>
                    <a:avLst/>
                    <a:gdLst>
                      <a:gd name="connsiteX0" fmla="*/ 33287 w 49278"/>
                      <a:gd name="connsiteY0" fmla="*/ 53177 h 53177"/>
                      <a:gd name="connsiteX1" fmla="*/ 30131 w 49278"/>
                      <a:gd name="connsiteY1" fmla="*/ 52284 h 53177"/>
                      <a:gd name="connsiteX2" fmla="*/ 37 w 49278"/>
                      <a:gd name="connsiteY2" fmla="*/ 12206 h 53177"/>
                      <a:gd name="connsiteX3" fmla="*/ 13689 w 49278"/>
                      <a:gd name="connsiteY3" fmla="*/ 0 h 53177"/>
                      <a:gd name="connsiteX4" fmla="*/ 15884 w 49278"/>
                      <a:gd name="connsiteY4" fmla="*/ 298 h 53177"/>
                      <a:gd name="connsiteX5" fmla="*/ 20732 w 49278"/>
                      <a:gd name="connsiteY5" fmla="*/ 5221 h 53177"/>
                      <a:gd name="connsiteX6" fmla="*/ 48357 w 49278"/>
                      <a:gd name="connsiteY6" fmla="*/ 39826 h 53177"/>
                      <a:gd name="connsiteX7" fmla="*/ 48905 w 49278"/>
                      <a:gd name="connsiteY7" fmla="*/ 43811 h 53177"/>
                      <a:gd name="connsiteX8" fmla="*/ 33333 w 49278"/>
                      <a:gd name="connsiteY8" fmla="*/ 53155 h 53177"/>
                      <a:gd name="connsiteX9" fmla="*/ 13666 w 49278"/>
                      <a:gd name="connsiteY9" fmla="*/ 2450 h 53177"/>
                      <a:gd name="connsiteX10" fmla="*/ 2438 w 49278"/>
                      <a:gd name="connsiteY10" fmla="*/ 12412 h 53177"/>
                      <a:gd name="connsiteX11" fmla="*/ 31572 w 49278"/>
                      <a:gd name="connsiteY11" fmla="*/ 50360 h 53177"/>
                      <a:gd name="connsiteX12" fmla="*/ 33287 w 49278"/>
                      <a:gd name="connsiteY12" fmla="*/ 50773 h 53177"/>
                      <a:gd name="connsiteX13" fmla="*/ 46642 w 49278"/>
                      <a:gd name="connsiteY13" fmla="*/ 42872 h 53177"/>
                      <a:gd name="connsiteX14" fmla="*/ 46596 w 49278"/>
                      <a:gd name="connsiteY14" fmla="*/ 41543 h 53177"/>
                      <a:gd name="connsiteX15" fmla="*/ 18606 w 49278"/>
                      <a:gd name="connsiteY15" fmla="*/ 6435 h 53177"/>
                      <a:gd name="connsiteX16" fmla="*/ 15198 w 49278"/>
                      <a:gd name="connsiteY16" fmla="*/ 2657 h 53177"/>
                      <a:gd name="connsiteX17" fmla="*/ 13666 w 49278"/>
                      <a:gd name="connsiteY17" fmla="*/ 2450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78" h="53177">
                        <a:moveTo>
                          <a:pt x="33287" y="53177"/>
                        </a:moveTo>
                        <a:cubicBezTo>
                          <a:pt x="32006" y="53177"/>
                          <a:pt x="30954" y="52857"/>
                          <a:pt x="30131" y="52284"/>
                        </a:cubicBezTo>
                        <a:cubicBezTo>
                          <a:pt x="14489" y="40696"/>
                          <a:pt x="-855" y="23199"/>
                          <a:pt x="37" y="12206"/>
                        </a:cubicBezTo>
                        <a:cubicBezTo>
                          <a:pt x="380" y="8199"/>
                          <a:pt x="6897" y="0"/>
                          <a:pt x="13689" y="0"/>
                        </a:cubicBezTo>
                        <a:cubicBezTo>
                          <a:pt x="14444" y="0"/>
                          <a:pt x="15176" y="114"/>
                          <a:pt x="15884" y="298"/>
                        </a:cubicBezTo>
                        <a:cubicBezTo>
                          <a:pt x="18354" y="985"/>
                          <a:pt x="19177" y="2405"/>
                          <a:pt x="20732" y="5221"/>
                        </a:cubicBezTo>
                        <a:cubicBezTo>
                          <a:pt x="23271" y="9848"/>
                          <a:pt x="28553" y="19420"/>
                          <a:pt x="48357" y="39826"/>
                        </a:cubicBezTo>
                        <a:cubicBezTo>
                          <a:pt x="49363" y="40856"/>
                          <a:pt x="49546" y="42276"/>
                          <a:pt x="48905" y="43811"/>
                        </a:cubicBezTo>
                        <a:cubicBezTo>
                          <a:pt x="47122" y="48002"/>
                          <a:pt x="38524" y="53155"/>
                          <a:pt x="33333" y="53155"/>
                        </a:cubicBezTo>
                        <a:close/>
                        <a:moveTo>
                          <a:pt x="13666" y="2450"/>
                        </a:moveTo>
                        <a:cubicBezTo>
                          <a:pt x="8224" y="2450"/>
                          <a:pt x="2690" y="9641"/>
                          <a:pt x="2438" y="12412"/>
                        </a:cubicBezTo>
                        <a:cubicBezTo>
                          <a:pt x="1615" y="22421"/>
                          <a:pt x="16845" y="39414"/>
                          <a:pt x="31572" y="50360"/>
                        </a:cubicBezTo>
                        <a:cubicBezTo>
                          <a:pt x="31915" y="50635"/>
                          <a:pt x="32509" y="50773"/>
                          <a:pt x="33287" y="50773"/>
                        </a:cubicBezTo>
                        <a:cubicBezTo>
                          <a:pt x="37494" y="50773"/>
                          <a:pt x="45224" y="46215"/>
                          <a:pt x="46642" y="42872"/>
                        </a:cubicBezTo>
                        <a:cubicBezTo>
                          <a:pt x="47007" y="42002"/>
                          <a:pt x="46710" y="41681"/>
                          <a:pt x="46596" y="41543"/>
                        </a:cubicBezTo>
                        <a:cubicBezTo>
                          <a:pt x="26587" y="20886"/>
                          <a:pt x="21190" y="11130"/>
                          <a:pt x="18606" y="6435"/>
                        </a:cubicBezTo>
                        <a:cubicBezTo>
                          <a:pt x="17074" y="3664"/>
                          <a:pt x="16685" y="3046"/>
                          <a:pt x="15198" y="2657"/>
                        </a:cubicBezTo>
                        <a:cubicBezTo>
                          <a:pt x="14718" y="2496"/>
                          <a:pt x="14192" y="2450"/>
                          <a:pt x="1366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7" name="Graphic 3">
                  <a:extLst>
                    <a:ext uri="{FF2B5EF4-FFF2-40B4-BE49-F238E27FC236}">
                      <a16:creationId xmlns:a16="http://schemas.microsoft.com/office/drawing/2014/main" id="{96679AD1-F727-FD17-B95C-F4288D288C90}"/>
                    </a:ext>
                  </a:extLst>
                </p:cNvPr>
                <p:cNvGrpSpPr/>
                <p:nvPr/>
              </p:nvGrpSpPr>
              <p:grpSpPr>
                <a:xfrm>
                  <a:off x="1697234" y="3567556"/>
                  <a:ext cx="47173" cy="46392"/>
                  <a:chOff x="1697234" y="3567556"/>
                  <a:chExt cx="47173" cy="46392"/>
                </a:xfrm>
              </p:grpSpPr>
              <p:sp>
                <p:nvSpPr>
                  <p:cNvPr id="1410" name="Freeform: Shape 1793">
                    <a:extLst>
                      <a:ext uri="{FF2B5EF4-FFF2-40B4-BE49-F238E27FC236}">
                        <a16:creationId xmlns:a16="http://schemas.microsoft.com/office/drawing/2014/main" id="{B8E3CEE3-F65F-84EE-2B93-3C44DB882722}"/>
                      </a:ext>
                    </a:extLst>
                  </p:cNvPr>
                  <p:cNvSpPr/>
                  <p:nvPr/>
                </p:nvSpPr>
                <p:spPr>
                  <a:xfrm>
                    <a:off x="1698423" y="3568734"/>
                    <a:ext cx="44777" cy="43947"/>
                  </a:xfrm>
                  <a:custGeom>
                    <a:avLst/>
                    <a:gdLst>
                      <a:gd name="connsiteX0" fmla="*/ 12303 w 44777"/>
                      <a:gd name="connsiteY0" fmla="*/ 75 h 43947"/>
                      <a:gd name="connsiteX1" fmla="*/ 44135 w 44777"/>
                      <a:gd name="connsiteY1" fmla="*/ 32252 h 43947"/>
                      <a:gd name="connsiteX2" fmla="*/ 29683 w 44777"/>
                      <a:gd name="connsiteY2" fmla="*/ 43565 h 43947"/>
                      <a:gd name="connsiteX3" fmla="*/ 0 w 44777"/>
                      <a:gd name="connsiteY3" fmla="*/ 11365 h 43947"/>
                      <a:gd name="connsiteX4" fmla="*/ 12303 w 44777"/>
                      <a:gd name="connsiteY4" fmla="*/ 75 h 43947"/>
                      <a:gd name="connsiteX5" fmla="*/ 12303 w 4477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77" h="43947">
                        <a:moveTo>
                          <a:pt x="12303" y="75"/>
                        </a:moveTo>
                        <a:cubicBezTo>
                          <a:pt x="17403" y="854"/>
                          <a:pt x="13126" y="6075"/>
                          <a:pt x="44135" y="32252"/>
                        </a:cubicBezTo>
                        <a:cubicBezTo>
                          <a:pt x="47908" y="35458"/>
                          <a:pt x="34005" y="46084"/>
                          <a:pt x="29683" y="43565"/>
                        </a:cubicBezTo>
                        <a:cubicBezTo>
                          <a:pt x="15505" y="35206"/>
                          <a:pt x="-91" y="21076"/>
                          <a:pt x="0" y="11365"/>
                        </a:cubicBezTo>
                        <a:cubicBezTo>
                          <a:pt x="0" y="8068"/>
                          <a:pt x="6060" y="-910"/>
                          <a:pt x="12303" y="75"/>
                        </a:cubicBezTo>
                        <a:lnTo>
                          <a:pt x="12303"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1" name="Freeform: Shape 1794">
                    <a:extLst>
                      <a:ext uri="{FF2B5EF4-FFF2-40B4-BE49-F238E27FC236}">
                        <a16:creationId xmlns:a16="http://schemas.microsoft.com/office/drawing/2014/main" id="{1FEF0B37-10F8-1C6E-9C40-D4395D7C933A}"/>
                      </a:ext>
                    </a:extLst>
                  </p:cNvPr>
                  <p:cNvSpPr/>
                  <p:nvPr/>
                </p:nvSpPr>
                <p:spPr>
                  <a:xfrm>
                    <a:off x="1697234" y="3567556"/>
                    <a:ext cx="47173" cy="46392"/>
                  </a:xfrm>
                  <a:custGeom>
                    <a:avLst/>
                    <a:gdLst>
                      <a:gd name="connsiteX0" fmla="*/ 32518 w 47173"/>
                      <a:gd name="connsiteY0" fmla="*/ 46369 h 46392"/>
                      <a:gd name="connsiteX1" fmla="*/ 30277 w 47173"/>
                      <a:gd name="connsiteY1" fmla="*/ 45820 h 46392"/>
                      <a:gd name="connsiteX2" fmla="*/ 0 w 47173"/>
                      <a:gd name="connsiteY2" fmla="*/ 12566 h 46392"/>
                      <a:gd name="connsiteX3" fmla="*/ 13675 w 47173"/>
                      <a:gd name="connsiteY3" fmla="*/ 85 h 46392"/>
                      <a:gd name="connsiteX4" fmla="*/ 18523 w 47173"/>
                      <a:gd name="connsiteY4" fmla="*/ 4116 h 46392"/>
                      <a:gd name="connsiteX5" fmla="*/ 46079 w 47173"/>
                      <a:gd name="connsiteY5" fmla="*/ 32537 h 46392"/>
                      <a:gd name="connsiteX6" fmla="*/ 46879 w 47173"/>
                      <a:gd name="connsiteY6" fmla="*/ 36361 h 46392"/>
                      <a:gd name="connsiteX7" fmla="*/ 32518 w 47173"/>
                      <a:gd name="connsiteY7" fmla="*/ 46392 h 46392"/>
                      <a:gd name="connsiteX8" fmla="*/ 12555 w 47173"/>
                      <a:gd name="connsiteY8" fmla="*/ 2398 h 46392"/>
                      <a:gd name="connsiteX9" fmla="*/ 2401 w 47173"/>
                      <a:gd name="connsiteY9" fmla="*/ 12566 h 46392"/>
                      <a:gd name="connsiteX10" fmla="*/ 31512 w 47173"/>
                      <a:gd name="connsiteY10" fmla="*/ 43713 h 46392"/>
                      <a:gd name="connsiteX11" fmla="*/ 32518 w 47173"/>
                      <a:gd name="connsiteY11" fmla="*/ 43919 h 46392"/>
                      <a:gd name="connsiteX12" fmla="*/ 44615 w 47173"/>
                      <a:gd name="connsiteY12" fmla="*/ 35491 h 46392"/>
                      <a:gd name="connsiteX13" fmla="*/ 44547 w 47173"/>
                      <a:gd name="connsiteY13" fmla="*/ 34346 h 46392"/>
                      <a:gd name="connsiteX14" fmla="*/ 16534 w 47173"/>
                      <a:gd name="connsiteY14" fmla="*/ 5444 h 46392"/>
                      <a:gd name="connsiteX15" fmla="*/ 13309 w 47173"/>
                      <a:gd name="connsiteY15" fmla="*/ 2444 h 46392"/>
                      <a:gd name="connsiteX16" fmla="*/ 12555 w 47173"/>
                      <a:gd name="connsiteY16" fmla="*/ 2375 h 4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173" h="46392">
                        <a:moveTo>
                          <a:pt x="32518" y="46369"/>
                        </a:moveTo>
                        <a:cubicBezTo>
                          <a:pt x="31649" y="46369"/>
                          <a:pt x="30872" y="46186"/>
                          <a:pt x="30277" y="45820"/>
                        </a:cubicBezTo>
                        <a:cubicBezTo>
                          <a:pt x="15162" y="36888"/>
                          <a:pt x="-68" y="22620"/>
                          <a:pt x="0" y="12566"/>
                        </a:cubicBezTo>
                        <a:cubicBezTo>
                          <a:pt x="0" y="8421"/>
                          <a:pt x="6815" y="-991"/>
                          <a:pt x="13675" y="85"/>
                        </a:cubicBezTo>
                        <a:cubicBezTo>
                          <a:pt x="16053" y="452"/>
                          <a:pt x="16900" y="1665"/>
                          <a:pt x="18523" y="4116"/>
                        </a:cubicBezTo>
                        <a:cubicBezTo>
                          <a:pt x="21176" y="8009"/>
                          <a:pt x="26664" y="16116"/>
                          <a:pt x="46079" y="32537"/>
                        </a:cubicBezTo>
                        <a:cubicBezTo>
                          <a:pt x="46719" y="33063"/>
                          <a:pt x="47657" y="34254"/>
                          <a:pt x="46879" y="36361"/>
                        </a:cubicBezTo>
                        <a:cubicBezTo>
                          <a:pt x="45301" y="40667"/>
                          <a:pt x="37115" y="46392"/>
                          <a:pt x="32518" y="46392"/>
                        </a:cubicBezTo>
                        <a:close/>
                        <a:moveTo>
                          <a:pt x="12555" y="2398"/>
                        </a:moveTo>
                        <a:cubicBezTo>
                          <a:pt x="7478" y="2398"/>
                          <a:pt x="2401" y="9864"/>
                          <a:pt x="2401" y="12566"/>
                        </a:cubicBezTo>
                        <a:cubicBezTo>
                          <a:pt x="2333" y="21613"/>
                          <a:pt x="17357" y="35376"/>
                          <a:pt x="31512" y="43713"/>
                        </a:cubicBezTo>
                        <a:cubicBezTo>
                          <a:pt x="31741" y="43850"/>
                          <a:pt x="32107" y="43919"/>
                          <a:pt x="32518" y="43919"/>
                        </a:cubicBezTo>
                        <a:cubicBezTo>
                          <a:pt x="36131" y="43919"/>
                          <a:pt x="43380" y="38880"/>
                          <a:pt x="44615" y="35491"/>
                        </a:cubicBezTo>
                        <a:cubicBezTo>
                          <a:pt x="44913" y="34689"/>
                          <a:pt x="44661" y="34461"/>
                          <a:pt x="44547" y="34346"/>
                        </a:cubicBezTo>
                        <a:cubicBezTo>
                          <a:pt x="24835" y="17719"/>
                          <a:pt x="19232" y="9429"/>
                          <a:pt x="16534" y="5444"/>
                        </a:cubicBezTo>
                        <a:cubicBezTo>
                          <a:pt x="14979" y="3085"/>
                          <a:pt x="14613" y="2650"/>
                          <a:pt x="13309" y="2444"/>
                        </a:cubicBezTo>
                        <a:cubicBezTo>
                          <a:pt x="13058" y="2398"/>
                          <a:pt x="12829" y="2375"/>
                          <a:pt x="12555" y="237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8" name="Graphic 3">
                  <a:extLst>
                    <a:ext uri="{FF2B5EF4-FFF2-40B4-BE49-F238E27FC236}">
                      <a16:creationId xmlns:a16="http://schemas.microsoft.com/office/drawing/2014/main" id="{31BA16A5-24F6-7620-6F91-34B8FBB6FCEF}"/>
                    </a:ext>
                  </a:extLst>
                </p:cNvPr>
                <p:cNvGrpSpPr/>
                <p:nvPr/>
              </p:nvGrpSpPr>
              <p:grpSpPr>
                <a:xfrm>
                  <a:off x="1676955" y="3594121"/>
                  <a:ext cx="46899" cy="42522"/>
                  <a:chOff x="1676955" y="3594121"/>
                  <a:chExt cx="46899" cy="42522"/>
                </a:xfrm>
              </p:grpSpPr>
              <p:sp>
                <p:nvSpPr>
                  <p:cNvPr id="1408" name="Freeform: Shape 1796">
                    <a:extLst>
                      <a:ext uri="{FF2B5EF4-FFF2-40B4-BE49-F238E27FC236}">
                        <a16:creationId xmlns:a16="http://schemas.microsoft.com/office/drawing/2014/main" id="{92638D1D-A5F9-83D5-C645-24EE9158BA6E}"/>
                      </a:ext>
                    </a:extLst>
                  </p:cNvPr>
                  <p:cNvSpPr/>
                  <p:nvPr/>
                </p:nvSpPr>
                <p:spPr>
                  <a:xfrm>
                    <a:off x="1678150" y="3595352"/>
                    <a:ext cx="44493" cy="40094"/>
                  </a:xfrm>
                  <a:custGeom>
                    <a:avLst/>
                    <a:gdLst>
                      <a:gd name="connsiteX0" fmla="*/ 10669 w 44493"/>
                      <a:gd name="connsiteY0" fmla="*/ 0 h 40094"/>
                      <a:gd name="connsiteX1" fmla="*/ 43736 w 44493"/>
                      <a:gd name="connsiteY1" fmla="*/ 27940 h 40094"/>
                      <a:gd name="connsiteX2" fmla="*/ 31090 w 44493"/>
                      <a:gd name="connsiteY2" fmla="*/ 39849 h 40094"/>
                      <a:gd name="connsiteX3" fmla="*/ 13 w 44493"/>
                      <a:gd name="connsiteY3" fmla="*/ 11749 h 40094"/>
                      <a:gd name="connsiteX4" fmla="*/ 10669 w 44493"/>
                      <a:gd name="connsiteY4" fmla="*/ 23 h 40094"/>
                      <a:gd name="connsiteX5" fmla="*/ 10669 w 44493"/>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93" h="40094">
                        <a:moveTo>
                          <a:pt x="10669" y="0"/>
                        </a:moveTo>
                        <a:cubicBezTo>
                          <a:pt x="15586" y="344"/>
                          <a:pt x="11973" y="5611"/>
                          <a:pt x="43736" y="27940"/>
                        </a:cubicBezTo>
                        <a:cubicBezTo>
                          <a:pt x="47646" y="30665"/>
                          <a:pt x="35366" y="41887"/>
                          <a:pt x="31090" y="39849"/>
                        </a:cubicBezTo>
                        <a:cubicBezTo>
                          <a:pt x="16889" y="33070"/>
                          <a:pt x="813" y="20932"/>
                          <a:pt x="13" y="11749"/>
                        </a:cubicBezTo>
                        <a:cubicBezTo>
                          <a:pt x="-285" y="8588"/>
                          <a:pt x="4655" y="-389"/>
                          <a:pt x="10669" y="23"/>
                        </a:cubicBezTo>
                        <a:lnTo>
                          <a:pt x="10669"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09" name="Freeform: Shape 1797">
                    <a:extLst>
                      <a:ext uri="{FF2B5EF4-FFF2-40B4-BE49-F238E27FC236}">
                        <a16:creationId xmlns:a16="http://schemas.microsoft.com/office/drawing/2014/main" id="{50BB7872-D358-21F5-1CDF-28CFBCEC85C4}"/>
                      </a:ext>
                    </a:extLst>
                  </p:cNvPr>
                  <p:cNvSpPr/>
                  <p:nvPr/>
                </p:nvSpPr>
                <p:spPr>
                  <a:xfrm>
                    <a:off x="1676955" y="3594121"/>
                    <a:ext cx="46899" cy="42522"/>
                  </a:xfrm>
                  <a:custGeom>
                    <a:avLst/>
                    <a:gdLst>
                      <a:gd name="connsiteX0" fmla="*/ 33497 w 46899"/>
                      <a:gd name="connsiteY0" fmla="*/ 42523 h 42522"/>
                      <a:gd name="connsiteX1" fmla="*/ 31759 w 46899"/>
                      <a:gd name="connsiteY1" fmla="*/ 42156 h 42522"/>
                      <a:gd name="connsiteX2" fmla="*/ 19 w 46899"/>
                      <a:gd name="connsiteY2" fmla="*/ 13048 h 42522"/>
                      <a:gd name="connsiteX3" fmla="*/ 4272 w 46899"/>
                      <a:gd name="connsiteY3" fmla="*/ 3727 h 42522"/>
                      <a:gd name="connsiteX4" fmla="*/ 11933 w 46899"/>
                      <a:gd name="connsiteY4" fmla="*/ 17 h 42522"/>
                      <a:gd name="connsiteX5" fmla="*/ 16964 w 46899"/>
                      <a:gd name="connsiteY5" fmla="*/ 3453 h 42522"/>
                      <a:gd name="connsiteX6" fmla="*/ 45640 w 46899"/>
                      <a:gd name="connsiteY6" fmla="*/ 28186 h 42522"/>
                      <a:gd name="connsiteX7" fmla="*/ 46669 w 46899"/>
                      <a:gd name="connsiteY7" fmla="*/ 32034 h 42522"/>
                      <a:gd name="connsiteX8" fmla="*/ 33497 w 46899"/>
                      <a:gd name="connsiteY8" fmla="*/ 42523 h 42522"/>
                      <a:gd name="connsiteX9" fmla="*/ 11475 w 46899"/>
                      <a:gd name="connsiteY9" fmla="*/ 2422 h 42522"/>
                      <a:gd name="connsiteX10" fmla="*/ 6079 w 46899"/>
                      <a:gd name="connsiteY10" fmla="*/ 5353 h 42522"/>
                      <a:gd name="connsiteX11" fmla="*/ 2420 w 46899"/>
                      <a:gd name="connsiteY11" fmla="*/ 12842 h 42522"/>
                      <a:gd name="connsiteX12" fmla="*/ 32811 w 46899"/>
                      <a:gd name="connsiteY12" fmla="*/ 39958 h 42522"/>
                      <a:gd name="connsiteX13" fmla="*/ 33497 w 46899"/>
                      <a:gd name="connsiteY13" fmla="*/ 40095 h 42522"/>
                      <a:gd name="connsiteX14" fmla="*/ 44359 w 46899"/>
                      <a:gd name="connsiteY14" fmla="*/ 31301 h 42522"/>
                      <a:gd name="connsiteX15" fmla="*/ 44268 w 46899"/>
                      <a:gd name="connsiteY15" fmla="*/ 30133 h 42522"/>
                      <a:gd name="connsiteX16" fmla="*/ 15111 w 46899"/>
                      <a:gd name="connsiteY16" fmla="*/ 4987 h 42522"/>
                      <a:gd name="connsiteX17" fmla="*/ 11796 w 46899"/>
                      <a:gd name="connsiteY17" fmla="*/ 2399 h 42522"/>
                      <a:gd name="connsiteX18" fmla="*/ 11475 w 46899"/>
                      <a:gd name="connsiteY18" fmla="*/ 2399 h 4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99" h="42522">
                        <a:moveTo>
                          <a:pt x="33497" y="42523"/>
                        </a:moveTo>
                        <a:cubicBezTo>
                          <a:pt x="32857" y="42523"/>
                          <a:pt x="32262" y="42385"/>
                          <a:pt x="31759" y="42156"/>
                        </a:cubicBezTo>
                        <a:cubicBezTo>
                          <a:pt x="16621" y="34919"/>
                          <a:pt x="842" y="22621"/>
                          <a:pt x="19" y="13048"/>
                        </a:cubicBezTo>
                        <a:cubicBezTo>
                          <a:pt x="-210" y="10689"/>
                          <a:pt x="1688" y="6567"/>
                          <a:pt x="4272" y="3727"/>
                        </a:cubicBezTo>
                        <a:cubicBezTo>
                          <a:pt x="6650" y="1117"/>
                          <a:pt x="9280" y="-166"/>
                          <a:pt x="11933" y="17"/>
                        </a:cubicBezTo>
                        <a:cubicBezTo>
                          <a:pt x="14288" y="201"/>
                          <a:pt x="15226" y="1345"/>
                          <a:pt x="16964" y="3453"/>
                        </a:cubicBezTo>
                        <a:cubicBezTo>
                          <a:pt x="19822" y="6934"/>
                          <a:pt x="25745" y="14171"/>
                          <a:pt x="45640" y="28186"/>
                        </a:cubicBezTo>
                        <a:cubicBezTo>
                          <a:pt x="46806" y="28988"/>
                          <a:pt x="47195" y="30408"/>
                          <a:pt x="46669" y="32034"/>
                        </a:cubicBezTo>
                        <a:cubicBezTo>
                          <a:pt x="45365" y="36179"/>
                          <a:pt x="38093" y="42523"/>
                          <a:pt x="33497" y="42523"/>
                        </a:cubicBezTo>
                        <a:close/>
                        <a:moveTo>
                          <a:pt x="11475" y="2422"/>
                        </a:moveTo>
                        <a:cubicBezTo>
                          <a:pt x="9234" y="2422"/>
                          <a:pt x="7291" y="4025"/>
                          <a:pt x="6079" y="5353"/>
                        </a:cubicBezTo>
                        <a:cubicBezTo>
                          <a:pt x="3609" y="8010"/>
                          <a:pt x="2283" y="11491"/>
                          <a:pt x="2420" y="12842"/>
                        </a:cubicBezTo>
                        <a:cubicBezTo>
                          <a:pt x="3152" y="21384"/>
                          <a:pt x="18633" y="33202"/>
                          <a:pt x="32811" y="39958"/>
                        </a:cubicBezTo>
                        <a:cubicBezTo>
                          <a:pt x="32994" y="40049"/>
                          <a:pt x="33200" y="40095"/>
                          <a:pt x="33497" y="40095"/>
                        </a:cubicBezTo>
                        <a:cubicBezTo>
                          <a:pt x="36676" y="40095"/>
                          <a:pt x="43284" y="34759"/>
                          <a:pt x="44359" y="31301"/>
                        </a:cubicBezTo>
                        <a:cubicBezTo>
                          <a:pt x="44657" y="30408"/>
                          <a:pt x="44359" y="30224"/>
                          <a:pt x="44268" y="30133"/>
                        </a:cubicBezTo>
                        <a:cubicBezTo>
                          <a:pt x="24053" y="15957"/>
                          <a:pt x="17993" y="8537"/>
                          <a:pt x="15111" y="4987"/>
                        </a:cubicBezTo>
                        <a:cubicBezTo>
                          <a:pt x="13396" y="2903"/>
                          <a:pt x="13030" y="2514"/>
                          <a:pt x="11796" y="2399"/>
                        </a:cubicBezTo>
                        <a:lnTo>
                          <a:pt x="11475" y="2399"/>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99" name="Graphic 3">
                  <a:extLst>
                    <a:ext uri="{FF2B5EF4-FFF2-40B4-BE49-F238E27FC236}">
                      <a16:creationId xmlns:a16="http://schemas.microsoft.com/office/drawing/2014/main" id="{D8FE863C-2025-D453-3AA2-EF64B062616B}"/>
                    </a:ext>
                  </a:extLst>
                </p:cNvPr>
                <p:cNvGrpSpPr/>
                <p:nvPr/>
              </p:nvGrpSpPr>
              <p:grpSpPr>
                <a:xfrm>
                  <a:off x="1663152" y="3622949"/>
                  <a:ext cx="42061" cy="35680"/>
                  <a:chOff x="1663152" y="3622949"/>
                  <a:chExt cx="42061" cy="35680"/>
                </a:xfrm>
              </p:grpSpPr>
              <p:sp>
                <p:nvSpPr>
                  <p:cNvPr id="1406" name="Freeform: Shape 1799">
                    <a:extLst>
                      <a:ext uri="{FF2B5EF4-FFF2-40B4-BE49-F238E27FC236}">
                        <a16:creationId xmlns:a16="http://schemas.microsoft.com/office/drawing/2014/main" id="{A3C72F80-EC15-FE22-9D4F-CFC7ED8619E5}"/>
                      </a:ext>
                    </a:extLst>
                  </p:cNvPr>
                  <p:cNvSpPr/>
                  <p:nvPr/>
                </p:nvSpPr>
                <p:spPr>
                  <a:xfrm>
                    <a:off x="1664377" y="3624140"/>
                    <a:ext cx="39654" cy="33260"/>
                  </a:xfrm>
                  <a:custGeom>
                    <a:avLst/>
                    <a:gdLst>
                      <a:gd name="connsiteX0" fmla="*/ 8412 w 39654"/>
                      <a:gd name="connsiteY0" fmla="*/ 0 h 33260"/>
                      <a:gd name="connsiteX1" fmla="*/ 38895 w 39654"/>
                      <a:gd name="connsiteY1" fmla="*/ 22055 h 33260"/>
                      <a:gd name="connsiteX2" fmla="*/ 28764 w 39654"/>
                      <a:gd name="connsiteY2" fmla="*/ 33116 h 33260"/>
                      <a:gd name="connsiteX3" fmla="*/ 42 w 39654"/>
                      <a:gd name="connsiteY3" fmla="*/ 10787 h 33260"/>
                      <a:gd name="connsiteX4" fmla="*/ 8435 w 39654"/>
                      <a:gd name="connsiteY4" fmla="*/ 0 h 33260"/>
                      <a:gd name="connsiteX5" fmla="*/ 8435 w 39654"/>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 h="33260">
                        <a:moveTo>
                          <a:pt x="8412" y="0"/>
                        </a:moveTo>
                        <a:cubicBezTo>
                          <a:pt x="12665" y="0"/>
                          <a:pt x="9944" y="4787"/>
                          <a:pt x="38895" y="22055"/>
                        </a:cubicBezTo>
                        <a:cubicBezTo>
                          <a:pt x="42439" y="24161"/>
                          <a:pt x="32652" y="34604"/>
                          <a:pt x="28764" y="33116"/>
                        </a:cubicBezTo>
                        <a:cubicBezTo>
                          <a:pt x="16050" y="28146"/>
                          <a:pt x="1369" y="18688"/>
                          <a:pt x="42" y="10787"/>
                        </a:cubicBezTo>
                        <a:cubicBezTo>
                          <a:pt x="-438" y="8085"/>
                          <a:pt x="3221" y="23"/>
                          <a:pt x="8435" y="0"/>
                        </a:cubicBezTo>
                        <a:lnTo>
                          <a:pt x="8435"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07" name="Freeform: Shape 1800">
                    <a:extLst>
                      <a:ext uri="{FF2B5EF4-FFF2-40B4-BE49-F238E27FC236}">
                        <a16:creationId xmlns:a16="http://schemas.microsoft.com/office/drawing/2014/main" id="{0CA173BF-E52D-BBF6-214A-1DFAD9892340}"/>
                      </a:ext>
                    </a:extLst>
                  </p:cNvPr>
                  <p:cNvSpPr/>
                  <p:nvPr/>
                </p:nvSpPr>
                <p:spPr>
                  <a:xfrm>
                    <a:off x="1663152" y="3622949"/>
                    <a:ext cx="42061" cy="35680"/>
                  </a:xfrm>
                  <a:custGeom>
                    <a:avLst/>
                    <a:gdLst>
                      <a:gd name="connsiteX0" fmla="*/ 30835 w 42061"/>
                      <a:gd name="connsiteY0" fmla="*/ 35681 h 35680"/>
                      <a:gd name="connsiteX1" fmla="*/ 29531 w 42061"/>
                      <a:gd name="connsiteY1" fmla="*/ 35451 h 35680"/>
                      <a:gd name="connsiteX2" fmla="*/ 55 w 42061"/>
                      <a:gd name="connsiteY2" fmla="*/ 12184 h 35680"/>
                      <a:gd name="connsiteX3" fmla="*/ 3439 w 42061"/>
                      <a:gd name="connsiteY3" fmla="*/ 3389 h 35680"/>
                      <a:gd name="connsiteX4" fmla="*/ 9613 w 42061"/>
                      <a:gd name="connsiteY4" fmla="*/ 0 h 35680"/>
                      <a:gd name="connsiteX5" fmla="*/ 14324 w 42061"/>
                      <a:gd name="connsiteY5" fmla="*/ 2702 h 35680"/>
                      <a:gd name="connsiteX6" fmla="*/ 40714 w 42061"/>
                      <a:gd name="connsiteY6" fmla="*/ 22215 h 35680"/>
                      <a:gd name="connsiteX7" fmla="*/ 41880 w 42061"/>
                      <a:gd name="connsiteY7" fmla="*/ 25902 h 35680"/>
                      <a:gd name="connsiteX8" fmla="*/ 30812 w 42061"/>
                      <a:gd name="connsiteY8" fmla="*/ 35681 h 35680"/>
                      <a:gd name="connsiteX9" fmla="*/ 9636 w 42061"/>
                      <a:gd name="connsiteY9" fmla="*/ 2405 h 35680"/>
                      <a:gd name="connsiteX10" fmla="*/ 5291 w 42061"/>
                      <a:gd name="connsiteY10" fmla="*/ 4924 h 35680"/>
                      <a:gd name="connsiteX11" fmla="*/ 2433 w 42061"/>
                      <a:gd name="connsiteY11" fmla="*/ 11749 h 35680"/>
                      <a:gd name="connsiteX12" fmla="*/ 30400 w 42061"/>
                      <a:gd name="connsiteY12" fmla="*/ 33184 h 35680"/>
                      <a:gd name="connsiteX13" fmla="*/ 30812 w 42061"/>
                      <a:gd name="connsiteY13" fmla="*/ 33253 h 35680"/>
                      <a:gd name="connsiteX14" fmla="*/ 39547 w 42061"/>
                      <a:gd name="connsiteY14" fmla="*/ 25260 h 35680"/>
                      <a:gd name="connsiteX15" fmla="*/ 39479 w 42061"/>
                      <a:gd name="connsiteY15" fmla="*/ 24298 h 35680"/>
                      <a:gd name="connsiteX16" fmla="*/ 12563 w 42061"/>
                      <a:gd name="connsiteY16" fmla="*/ 4397 h 35680"/>
                      <a:gd name="connsiteX17" fmla="*/ 9636 w 42061"/>
                      <a:gd name="connsiteY17" fmla="*/ 2427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61" h="35680">
                        <a:moveTo>
                          <a:pt x="30835" y="35681"/>
                        </a:moveTo>
                        <a:cubicBezTo>
                          <a:pt x="30354" y="35681"/>
                          <a:pt x="29943" y="35612"/>
                          <a:pt x="29531" y="35451"/>
                        </a:cubicBezTo>
                        <a:cubicBezTo>
                          <a:pt x="15925" y="30138"/>
                          <a:pt x="1427" y="20405"/>
                          <a:pt x="55" y="12184"/>
                        </a:cubicBezTo>
                        <a:cubicBezTo>
                          <a:pt x="-311" y="10008"/>
                          <a:pt x="1198" y="6046"/>
                          <a:pt x="3439" y="3389"/>
                        </a:cubicBezTo>
                        <a:cubicBezTo>
                          <a:pt x="5269" y="1168"/>
                          <a:pt x="7418" y="0"/>
                          <a:pt x="9613" y="0"/>
                        </a:cubicBezTo>
                        <a:cubicBezTo>
                          <a:pt x="11717" y="0"/>
                          <a:pt x="12655" y="962"/>
                          <a:pt x="14324" y="2702"/>
                        </a:cubicBezTo>
                        <a:cubicBezTo>
                          <a:pt x="16977" y="5519"/>
                          <a:pt x="22602" y="11405"/>
                          <a:pt x="40714" y="22215"/>
                        </a:cubicBezTo>
                        <a:cubicBezTo>
                          <a:pt x="41308" y="22558"/>
                          <a:pt x="42520" y="23589"/>
                          <a:pt x="41880" y="25902"/>
                        </a:cubicBezTo>
                        <a:cubicBezTo>
                          <a:pt x="40828" y="29772"/>
                          <a:pt x="34676" y="35681"/>
                          <a:pt x="30812" y="35681"/>
                        </a:cubicBezTo>
                        <a:close/>
                        <a:moveTo>
                          <a:pt x="9636" y="2405"/>
                        </a:moveTo>
                        <a:cubicBezTo>
                          <a:pt x="7784" y="2405"/>
                          <a:pt x="6229" y="3779"/>
                          <a:pt x="5291" y="4924"/>
                        </a:cubicBezTo>
                        <a:cubicBezTo>
                          <a:pt x="3233" y="7374"/>
                          <a:pt x="2250" y="10603"/>
                          <a:pt x="2433" y="11749"/>
                        </a:cubicBezTo>
                        <a:cubicBezTo>
                          <a:pt x="3645" y="19031"/>
                          <a:pt x="17754" y="28238"/>
                          <a:pt x="30400" y="33184"/>
                        </a:cubicBezTo>
                        <a:cubicBezTo>
                          <a:pt x="30515" y="33230"/>
                          <a:pt x="30652" y="33253"/>
                          <a:pt x="30812" y="33253"/>
                        </a:cubicBezTo>
                        <a:cubicBezTo>
                          <a:pt x="33373" y="33253"/>
                          <a:pt x="38678" y="28398"/>
                          <a:pt x="39547" y="25260"/>
                        </a:cubicBezTo>
                        <a:cubicBezTo>
                          <a:pt x="39685" y="24733"/>
                          <a:pt x="39662" y="24413"/>
                          <a:pt x="39479" y="24298"/>
                        </a:cubicBezTo>
                        <a:cubicBezTo>
                          <a:pt x="21070" y="13306"/>
                          <a:pt x="15330" y="7283"/>
                          <a:pt x="12563" y="4397"/>
                        </a:cubicBezTo>
                        <a:cubicBezTo>
                          <a:pt x="10917" y="2679"/>
                          <a:pt x="10597" y="2427"/>
                          <a:pt x="9636" y="2427"/>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00" name="Graphic 3">
                  <a:extLst>
                    <a:ext uri="{FF2B5EF4-FFF2-40B4-BE49-F238E27FC236}">
                      <a16:creationId xmlns:a16="http://schemas.microsoft.com/office/drawing/2014/main" id="{F5972C93-5AF3-7F79-F6D6-49D1F4E7B579}"/>
                    </a:ext>
                  </a:extLst>
                </p:cNvPr>
                <p:cNvGrpSpPr/>
                <p:nvPr/>
              </p:nvGrpSpPr>
              <p:grpSpPr>
                <a:xfrm>
                  <a:off x="1649116" y="3647729"/>
                  <a:ext cx="40239" cy="34146"/>
                  <a:chOff x="1649116" y="3647729"/>
                  <a:chExt cx="40239" cy="34146"/>
                </a:xfrm>
              </p:grpSpPr>
              <p:sp>
                <p:nvSpPr>
                  <p:cNvPr id="1404" name="Freeform: Shape 1802">
                    <a:extLst>
                      <a:ext uri="{FF2B5EF4-FFF2-40B4-BE49-F238E27FC236}">
                        <a16:creationId xmlns:a16="http://schemas.microsoft.com/office/drawing/2014/main" id="{3E2D8920-C980-1F31-7A24-E19D60936410}"/>
                      </a:ext>
                    </a:extLst>
                  </p:cNvPr>
                  <p:cNvSpPr/>
                  <p:nvPr/>
                </p:nvSpPr>
                <p:spPr>
                  <a:xfrm>
                    <a:off x="1650319" y="3648919"/>
                    <a:ext cx="37809" cy="31715"/>
                  </a:xfrm>
                  <a:custGeom>
                    <a:avLst/>
                    <a:gdLst>
                      <a:gd name="connsiteX0" fmla="*/ 8040 w 37809"/>
                      <a:gd name="connsiteY0" fmla="*/ 0 h 31715"/>
                      <a:gd name="connsiteX1" fmla="*/ 37082 w 37809"/>
                      <a:gd name="connsiteY1" fmla="*/ 21001 h 31715"/>
                      <a:gd name="connsiteX2" fmla="*/ 27432 w 37809"/>
                      <a:gd name="connsiteY2" fmla="*/ 31582 h 31715"/>
                      <a:gd name="connsiteX3" fmla="*/ 37 w 37809"/>
                      <a:gd name="connsiteY3" fmla="*/ 10283 h 31715"/>
                      <a:gd name="connsiteX4" fmla="*/ 8040 w 37809"/>
                      <a:gd name="connsiteY4" fmla="*/ 0 h 31715"/>
                      <a:gd name="connsiteX5" fmla="*/ 8040 w 37809"/>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9" h="31715">
                        <a:moveTo>
                          <a:pt x="8040" y="0"/>
                        </a:moveTo>
                        <a:cubicBezTo>
                          <a:pt x="12111" y="0"/>
                          <a:pt x="9481" y="4558"/>
                          <a:pt x="37082" y="21001"/>
                        </a:cubicBezTo>
                        <a:cubicBezTo>
                          <a:pt x="40467" y="23039"/>
                          <a:pt x="31137" y="32978"/>
                          <a:pt x="27432" y="31582"/>
                        </a:cubicBezTo>
                        <a:cubicBezTo>
                          <a:pt x="15289" y="26864"/>
                          <a:pt x="1294" y="17817"/>
                          <a:pt x="37" y="10283"/>
                        </a:cubicBezTo>
                        <a:cubicBezTo>
                          <a:pt x="-398" y="7695"/>
                          <a:pt x="3078" y="23"/>
                          <a:pt x="8040" y="0"/>
                        </a:cubicBezTo>
                        <a:lnTo>
                          <a:pt x="8040"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05" name="Freeform: Shape 1803">
                    <a:extLst>
                      <a:ext uri="{FF2B5EF4-FFF2-40B4-BE49-F238E27FC236}">
                        <a16:creationId xmlns:a16="http://schemas.microsoft.com/office/drawing/2014/main" id="{0364971B-261D-30AB-AF10-3C6F56B859DB}"/>
                      </a:ext>
                    </a:extLst>
                  </p:cNvPr>
                  <p:cNvSpPr/>
                  <p:nvPr/>
                </p:nvSpPr>
                <p:spPr>
                  <a:xfrm>
                    <a:off x="1649116" y="3647729"/>
                    <a:ext cx="40239" cy="34146"/>
                  </a:xfrm>
                  <a:custGeom>
                    <a:avLst/>
                    <a:gdLst>
                      <a:gd name="connsiteX0" fmla="*/ 29458 w 40239"/>
                      <a:gd name="connsiteY0" fmla="*/ 34123 h 34146"/>
                      <a:gd name="connsiteX1" fmla="*/ 28223 w 40239"/>
                      <a:gd name="connsiteY1" fmla="*/ 33894 h 34146"/>
                      <a:gd name="connsiteX2" fmla="*/ 50 w 40239"/>
                      <a:gd name="connsiteY2" fmla="*/ 11680 h 34146"/>
                      <a:gd name="connsiteX3" fmla="*/ 3320 w 40239"/>
                      <a:gd name="connsiteY3" fmla="*/ 3229 h 34146"/>
                      <a:gd name="connsiteX4" fmla="*/ 9243 w 40239"/>
                      <a:gd name="connsiteY4" fmla="*/ 0 h 34146"/>
                      <a:gd name="connsiteX5" fmla="*/ 13748 w 40239"/>
                      <a:gd name="connsiteY5" fmla="*/ 2611 h 34146"/>
                      <a:gd name="connsiteX6" fmla="*/ 38925 w 40239"/>
                      <a:gd name="connsiteY6" fmla="*/ 21184 h 34146"/>
                      <a:gd name="connsiteX7" fmla="*/ 40068 w 40239"/>
                      <a:gd name="connsiteY7" fmla="*/ 24780 h 34146"/>
                      <a:gd name="connsiteX8" fmla="*/ 29481 w 40239"/>
                      <a:gd name="connsiteY8" fmla="*/ 34146 h 34146"/>
                      <a:gd name="connsiteX9" fmla="*/ 9266 w 40239"/>
                      <a:gd name="connsiteY9" fmla="*/ 2382 h 34146"/>
                      <a:gd name="connsiteX10" fmla="*/ 5149 w 40239"/>
                      <a:gd name="connsiteY10" fmla="*/ 4763 h 34146"/>
                      <a:gd name="connsiteX11" fmla="*/ 2428 w 40239"/>
                      <a:gd name="connsiteY11" fmla="*/ 11290 h 34146"/>
                      <a:gd name="connsiteX12" fmla="*/ 29092 w 40239"/>
                      <a:gd name="connsiteY12" fmla="*/ 31673 h 34146"/>
                      <a:gd name="connsiteX13" fmla="*/ 29435 w 40239"/>
                      <a:gd name="connsiteY13" fmla="*/ 31719 h 34146"/>
                      <a:gd name="connsiteX14" fmla="*/ 37713 w 40239"/>
                      <a:gd name="connsiteY14" fmla="*/ 24138 h 34146"/>
                      <a:gd name="connsiteX15" fmla="*/ 37644 w 40239"/>
                      <a:gd name="connsiteY15" fmla="*/ 23245 h 34146"/>
                      <a:gd name="connsiteX16" fmla="*/ 11964 w 40239"/>
                      <a:gd name="connsiteY16" fmla="*/ 4259 h 34146"/>
                      <a:gd name="connsiteX17" fmla="*/ 9220 w 40239"/>
                      <a:gd name="connsiteY17" fmla="*/ 2405 h 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239" h="34146">
                        <a:moveTo>
                          <a:pt x="29458" y="34123"/>
                        </a:moveTo>
                        <a:cubicBezTo>
                          <a:pt x="29023" y="34123"/>
                          <a:pt x="28589" y="34055"/>
                          <a:pt x="28223" y="33894"/>
                        </a:cubicBezTo>
                        <a:cubicBezTo>
                          <a:pt x="17704" y="29795"/>
                          <a:pt x="1513" y="20520"/>
                          <a:pt x="50" y="11680"/>
                        </a:cubicBezTo>
                        <a:cubicBezTo>
                          <a:pt x="-293" y="9596"/>
                          <a:pt x="1170" y="5794"/>
                          <a:pt x="3320" y="3229"/>
                        </a:cubicBezTo>
                        <a:cubicBezTo>
                          <a:pt x="5058" y="1122"/>
                          <a:pt x="7139" y="0"/>
                          <a:pt x="9243" y="0"/>
                        </a:cubicBezTo>
                        <a:cubicBezTo>
                          <a:pt x="11278" y="0"/>
                          <a:pt x="12124" y="916"/>
                          <a:pt x="13748" y="2611"/>
                        </a:cubicBezTo>
                        <a:cubicBezTo>
                          <a:pt x="16309" y="5290"/>
                          <a:pt x="21637" y="10901"/>
                          <a:pt x="38925" y="21184"/>
                        </a:cubicBezTo>
                        <a:cubicBezTo>
                          <a:pt x="39474" y="21527"/>
                          <a:pt x="40686" y="22535"/>
                          <a:pt x="40068" y="24780"/>
                        </a:cubicBezTo>
                        <a:cubicBezTo>
                          <a:pt x="39062" y="28467"/>
                          <a:pt x="33185" y="34146"/>
                          <a:pt x="29481" y="34146"/>
                        </a:cubicBezTo>
                        <a:close/>
                        <a:moveTo>
                          <a:pt x="9266" y="2382"/>
                        </a:moveTo>
                        <a:cubicBezTo>
                          <a:pt x="7528" y="2382"/>
                          <a:pt x="6087" y="3687"/>
                          <a:pt x="5149" y="4763"/>
                        </a:cubicBezTo>
                        <a:cubicBezTo>
                          <a:pt x="3206" y="7099"/>
                          <a:pt x="2245" y="10168"/>
                          <a:pt x="2428" y="11290"/>
                        </a:cubicBezTo>
                        <a:cubicBezTo>
                          <a:pt x="3549" y="17978"/>
                          <a:pt x="16858" y="26886"/>
                          <a:pt x="29092" y="31673"/>
                        </a:cubicBezTo>
                        <a:cubicBezTo>
                          <a:pt x="29160" y="31673"/>
                          <a:pt x="29298" y="31719"/>
                          <a:pt x="29435" y="31719"/>
                        </a:cubicBezTo>
                        <a:cubicBezTo>
                          <a:pt x="31790" y="31719"/>
                          <a:pt x="36913" y="27047"/>
                          <a:pt x="37713" y="24138"/>
                        </a:cubicBezTo>
                        <a:cubicBezTo>
                          <a:pt x="37827" y="23657"/>
                          <a:pt x="37804" y="23382"/>
                          <a:pt x="37644" y="23245"/>
                        </a:cubicBezTo>
                        <a:cubicBezTo>
                          <a:pt x="20082" y="12802"/>
                          <a:pt x="14594" y="7008"/>
                          <a:pt x="11964" y="4259"/>
                        </a:cubicBezTo>
                        <a:cubicBezTo>
                          <a:pt x="10409" y="2611"/>
                          <a:pt x="10135" y="2405"/>
                          <a:pt x="9220"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401" name="Graphic 3">
                  <a:extLst>
                    <a:ext uri="{FF2B5EF4-FFF2-40B4-BE49-F238E27FC236}">
                      <a16:creationId xmlns:a16="http://schemas.microsoft.com/office/drawing/2014/main" id="{527A70B7-D436-1528-DA86-936E8C52661A}"/>
                    </a:ext>
                  </a:extLst>
                </p:cNvPr>
                <p:cNvGrpSpPr/>
                <p:nvPr/>
              </p:nvGrpSpPr>
              <p:grpSpPr>
                <a:xfrm>
                  <a:off x="1638659" y="3672829"/>
                  <a:ext cx="31540" cy="26863"/>
                  <a:chOff x="1638659" y="3672829"/>
                  <a:chExt cx="31540" cy="26863"/>
                </a:xfrm>
              </p:grpSpPr>
              <p:sp>
                <p:nvSpPr>
                  <p:cNvPr id="1402" name="Freeform: Shape 1805">
                    <a:extLst>
                      <a:ext uri="{FF2B5EF4-FFF2-40B4-BE49-F238E27FC236}">
                        <a16:creationId xmlns:a16="http://schemas.microsoft.com/office/drawing/2014/main" id="{FB4235B9-BDDD-73F3-345C-90506AD56758}"/>
                      </a:ext>
                    </a:extLst>
                  </p:cNvPr>
                  <p:cNvSpPr/>
                  <p:nvPr/>
                </p:nvSpPr>
                <p:spPr>
                  <a:xfrm>
                    <a:off x="1639856" y="3674042"/>
                    <a:ext cx="29116" cy="24425"/>
                  </a:xfrm>
                  <a:custGeom>
                    <a:avLst/>
                    <a:gdLst>
                      <a:gd name="connsiteX0" fmla="*/ 6200 w 29116"/>
                      <a:gd name="connsiteY0" fmla="*/ 0 h 24425"/>
                      <a:gd name="connsiteX1" fmla="*/ 28565 w 29116"/>
                      <a:gd name="connsiteY1" fmla="*/ 16169 h 24425"/>
                      <a:gd name="connsiteX2" fmla="*/ 21133 w 29116"/>
                      <a:gd name="connsiteY2" fmla="*/ 24322 h 24425"/>
                      <a:gd name="connsiteX3" fmla="*/ 26 w 29116"/>
                      <a:gd name="connsiteY3" fmla="*/ 7924 h 24425"/>
                      <a:gd name="connsiteX4" fmla="*/ 6200 w 29116"/>
                      <a:gd name="connsiteY4" fmla="*/ 23 h 24425"/>
                      <a:gd name="connsiteX5" fmla="*/ 6200 w 29116"/>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16" h="24425">
                        <a:moveTo>
                          <a:pt x="6200" y="0"/>
                        </a:moveTo>
                        <a:cubicBezTo>
                          <a:pt x="9333" y="0"/>
                          <a:pt x="7321" y="3504"/>
                          <a:pt x="28565" y="16169"/>
                        </a:cubicBezTo>
                        <a:cubicBezTo>
                          <a:pt x="31149" y="17749"/>
                          <a:pt x="23968" y="25398"/>
                          <a:pt x="21133" y="24322"/>
                        </a:cubicBezTo>
                        <a:cubicBezTo>
                          <a:pt x="11780" y="20680"/>
                          <a:pt x="1009" y="13741"/>
                          <a:pt x="26" y="7924"/>
                        </a:cubicBezTo>
                        <a:cubicBezTo>
                          <a:pt x="-294" y="5955"/>
                          <a:pt x="2381" y="23"/>
                          <a:pt x="6200" y="23"/>
                        </a:cubicBezTo>
                        <a:lnTo>
                          <a:pt x="6200"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03" name="Freeform: Shape 1806">
                    <a:extLst>
                      <a:ext uri="{FF2B5EF4-FFF2-40B4-BE49-F238E27FC236}">
                        <a16:creationId xmlns:a16="http://schemas.microsoft.com/office/drawing/2014/main" id="{550B9FBD-3304-8A72-38CD-F85F17BB1F08}"/>
                      </a:ext>
                    </a:extLst>
                  </p:cNvPr>
                  <p:cNvSpPr/>
                  <p:nvPr/>
                </p:nvSpPr>
                <p:spPr>
                  <a:xfrm>
                    <a:off x="1638659" y="3672829"/>
                    <a:ext cx="31540" cy="26863"/>
                  </a:xfrm>
                  <a:custGeom>
                    <a:avLst/>
                    <a:gdLst>
                      <a:gd name="connsiteX0" fmla="*/ 22948 w 31540"/>
                      <a:gd name="connsiteY0" fmla="*/ 26864 h 26863"/>
                      <a:gd name="connsiteX1" fmla="*/ 21896 w 31540"/>
                      <a:gd name="connsiteY1" fmla="*/ 26658 h 26863"/>
                      <a:gd name="connsiteX2" fmla="*/ 34 w 31540"/>
                      <a:gd name="connsiteY2" fmla="*/ 9344 h 26863"/>
                      <a:gd name="connsiteX3" fmla="*/ 2641 w 31540"/>
                      <a:gd name="connsiteY3" fmla="*/ 2542 h 26863"/>
                      <a:gd name="connsiteX4" fmla="*/ 7398 w 31540"/>
                      <a:gd name="connsiteY4" fmla="*/ 0 h 26863"/>
                      <a:gd name="connsiteX5" fmla="*/ 11102 w 31540"/>
                      <a:gd name="connsiteY5" fmla="*/ 2107 h 26863"/>
                      <a:gd name="connsiteX6" fmla="*/ 30402 w 31540"/>
                      <a:gd name="connsiteY6" fmla="*/ 16352 h 26863"/>
                      <a:gd name="connsiteX7" fmla="*/ 31386 w 31540"/>
                      <a:gd name="connsiteY7" fmla="*/ 19443 h 26863"/>
                      <a:gd name="connsiteX8" fmla="*/ 22970 w 31540"/>
                      <a:gd name="connsiteY8" fmla="*/ 26864 h 26863"/>
                      <a:gd name="connsiteX9" fmla="*/ 7398 w 31540"/>
                      <a:gd name="connsiteY9" fmla="*/ 2428 h 26863"/>
                      <a:gd name="connsiteX10" fmla="*/ 4493 w 31540"/>
                      <a:gd name="connsiteY10" fmla="*/ 4099 h 26863"/>
                      <a:gd name="connsiteX11" fmla="*/ 2412 w 31540"/>
                      <a:gd name="connsiteY11" fmla="*/ 8932 h 26863"/>
                      <a:gd name="connsiteX12" fmla="*/ 22788 w 31540"/>
                      <a:gd name="connsiteY12" fmla="*/ 24390 h 26863"/>
                      <a:gd name="connsiteX13" fmla="*/ 22970 w 31540"/>
                      <a:gd name="connsiteY13" fmla="*/ 24390 h 26863"/>
                      <a:gd name="connsiteX14" fmla="*/ 28047 w 31540"/>
                      <a:gd name="connsiteY14" fmla="*/ 20566 h 26863"/>
                      <a:gd name="connsiteX15" fmla="*/ 29099 w 31540"/>
                      <a:gd name="connsiteY15" fmla="*/ 18344 h 26863"/>
                      <a:gd name="connsiteX16" fmla="*/ 9318 w 31540"/>
                      <a:gd name="connsiteY16" fmla="*/ 3710 h 26863"/>
                      <a:gd name="connsiteX17" fmla="*/ 7398 w 31540"/>
                      <a:gd name="connsiteY17" fmla="*/ 2382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540" h="26863">
                        <a:moveTo>
                          <a:pt x="22948" y="26864"/>
                        </a:moveTo>
                        <a:cubicBezTo>
                          <a:pt x="22559" y="26864"/>
                          <a:pt x="22193" y="26795"/>
                          <a:pt x="21896" y="26658"/>
                        </a:cubicBezTo>
                        <a:cubicBezTo>
                          <a:pt x="13755" y="23497"/>
                          <a:pt x="1223" y="16237"/>
                          <a:pt x="34" y="9344"/>
                        </a:cubicBezTo>
                        <a:cubicBezTo>
                          <a:pt x="-217" y="7626"/>
                          <a:pt x="949" y="4580"/>
                          <a:pt x="2641" y="2542"/>
                        </a:cubicBezTo>
                        <a:cubicBezTo>
                          <a:pt x="4036" y="893"/>
                          <a:pt x="5682" y="23"/>
                          <a:pt x="7398" y="0"/>
                        </a:cubicBezTo>
                        <a:cubicBezTo>
                          <a:pt x="9090" y="0"/>
                          <a:pt x="9844" y="779"/>
                          <a:pt x="11102" y="2107"/>
                        </a:cubicBezTo>
                        <a:cubicBezTo>
                          <a:pt x="13046" y="4168"/>
                          <a:pt x="17139" y="8451"/>
                          <a:pt x="30402" y="16352"/>
                        </a:cubicBezTo>
                        <a:cubicBezTo>
                          <a:pt x="30883" y="16650"/>
                          <a:pt x="31935" y="17520"/>
                          <a:pt x="31386" y="19443"/>
                        </a:cubicBezTo>
                        <a:cubicBezTo>
                          <a:pt x="30540" y="22467"/>
                          <a:pt x="25989" y="26864"/>
                          <a:pt x="22970" y="26864"/>
                        </a:cubicBezTo>
                        <a:close/>
                        <a:moveTo>
                          <a:pt x="7398" y="2428"/>
                        </a:moveTo>
                        <a:cubicBezTo>
                          <a:pt x="6186" y="2428"/>
                          <a:pt x="5134" y="3344"/>
                          <a:pt x="4493" y="4099"/>
                        </a:cubicBezTo>
                        <a:cubicBezTo>
                          <a:pt x="2938" y="5932"/>
                          <a:pt x="2321" y="8245"/>
                          <a:pt x="2412" y="8932"/>
                        </a:cubicBezTo>
                        <a:cubicBezTo>
                          <a:pt x="3304" y="13970"/>
                          <a:pt x="13457" y="20749"/>
                          <a:pt x="22788" y="24390"/>
                        </a:cubicBezTo>
                        <a:lnTo>
                          <a:pt x="22970" y="24390"/>
                        </a:lnTo>
                        <a:cubicBezTo>
                          <a:pt x="24022" y="24390"/>
                          <a:pt x="26446" y="22764"/>
                          <a:pt x="28047" y="20566"/>
                        </a:cubicBezTo>
                        <a:cubicBezTo>
                          <a:pt x="29053" y="19191"/>
                          <a:pt x="29145" y="18482"/>
                          <a:pt x="29099" y="18344"/>
                        </a:cubicBezTo>
                        <a:cubicBezTo>
                          <a:pt x="15584" y="10306"/>
                          <a:pt x="11354" y="5863"/>
                          <a:pt x="9318" y="3710"/>
                        </a:cubicBezTo>
                        <a:cubicBezTo>
                          <a:pt x="8129" y="2473"/>
                          <a:pt x="7992" y="2382"/>
                          <a:pt x="7398"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31" name="Graphic 3">
                <a:extLst>
                  <a:ext uri="{FF2B5EF4-FFF2-40B4-BE49-F238E27FC236}">
                    <a16:creationId xmlns:a16="http://schemas.microsoft.com/office/drawing/2014/main" id="{9180B3E1-7455-ADCC-1FC7-4C098F6A2C5D}"/>
                  </a:ext>
                </a:extLst>
              </p:cNvPr>
              <p:cNvGrpSpPr/>
              <p:nvPr/>
            </p:nvGrpSpPr>
            <p:grpSpPr>
              <a:xfrm>
                <a:off x="1341744" y="3490005"/>
                <a:ext cx="172348" cy="209687"/>
                <a:chOff x="1830484" y="3490005"/>
                <a:chExt cx="172348" cy="209687"/>
              </a:xfrm>
            </p:grpSpPr>
            <p:grpSp>
              <p:nvGrpSpPr>
                <p:cNvPr id="1359" name="Graphic 3">
                  <a:extLst>
                    <a:ext uri="{FF2B5EF4-FFF2-40B4-BE49-F238E27FC236}">
                      <a16:creationId xmlns:a16="http://schemas.microsoft.com/office/drawing/2014/main" id="{58C14766-4FAA-EE53-AB9B-8F8A80FB006A}"/>
                    </a:ext>
                  </a:extLst>
                </p:cNvPr>
                <p:cNvGrpSpPr/>
                <p:nvPr/>
              </p:nvGrpSpPr>
              <p:grpSpPr>
                <a:xfrm>
                  <a:off x="1954538" y="3575521"/>
                  <a:ext cx="24746" cy="38313"/>
                  <a:chOff x="1954538" y="3575521"/>
                  <a:chExt cx="24746" cy="38313"/>
                </a:xfrm>
              </p:grpSpPr>
              <p:sp>
                <p:nvSpPr>
                  <p:cNvPr id="1389" name="Freeform: Shape 1809">
                    <a:extLst>
                      <a:ext uri="{FF2B5EF4-FFF2-40B4-BE49-F238E27FC236}">
                        <a16:creationId xmlns:a16="http://schemas.microsoft.com/office/drawing/2014/main" id="{1E65DC7F-E34D-C004-DC8E-56CD4A514AD8}"/>
                      </a:ext>
                    </a:extLst>
                  </p:cNvPr>
                  <p:cNvSpPr/>
                  <p:nvPr/>
                </p:nvSpPr>
                <p:spPr>
                  <a:xfrm>
                    <a:off x="1955758" y="3576723"/>
                    <a:ext cx="22314" cy="35863"/>
                  </a:xfrm>
                  <a:custGeom>
                    <a:avLst/>
                    <a:gdLst>
                      <a:gd name="connsiteX0" fmla="*/ 247 w 22314"/>
                      <a:gd name="connsiteY0" fmla="*/ 3628 h 35863"/>
                      <a:gd name="connsiteX1" fmla="*/ 9211 w 22314"/>
                      <a:gd name="connsiteY1" fmla="*/ 34569 h 35863"/>
                      <a:gd name="connsiteX2" fmla="*/ 22315 w 22314"/>
                      <a:gd name="connsiteY2" fmla="*/ 30423 h 35863"/>
                      <a:gd name="connsiteX3" fmla="*/ 12527 w 22314"/>
                      <a:gd name="connsiteY3" fmla="*/ 697 h 35863"/>
                      <a:gd name="connsiteX4" fmla="*/ 247 w 22314"/>
                      <a:gd name="connsiteY4" fmla="*/ 3605 h 35863"/>
                      <a:gd name="connsiteX5" fmla="*/ 247 w 22314"/>
                      <a:gd name="connsiteY5" fmla="*/ 3605 h 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4" h="35863">
                        <a:moveTo>
                          <a:pt x="247" y="3628"/>
                        </a:moveTo>
                        <a:cubicBezTo>
                          <a:pt x="-1193" y="6926"/>
                          <a:pt x="3906" y="6400"/>
                          <a:pt x="9211" y="34569"/>
                        </a:cubicBezTo>
                        <a:cubicBezTo>
                          <a:pt x="9829" y="38004"/>
                          <a:pt x="22315" y="33904"/>
                          <a:pt x="22315" y="30423"/>
                        </a:cubicBezTo>
                        <a:cubicBezTo>
                          <a:pt x="22315" y="18904"/>
                          <a:pt x="18999" y="4384"/>
                          <a:pt x="12527" y="697"/>
                        </a:cubicBezTo>
                        <a:cubicBezTo>
                          <a:pt x="10332" y="-562"/>
                          <a:pt x="2054" y="-402"/>
                          <a:pt x="247" y="3605"/>
                        </a:cubicBezTo>
                        <a:lnTo>
                          <a:pt x="247" y="360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90" name="Freeform: Shape 1810">
                    <a:extLst>
                      <a:ext uri="{FF2B5EF4-FFF2-40B4-BE49-F238E27FC236}">
                        <a16:creationId xmlns:a16="http://schemas.microsoft.com/office/drawing/2014/main" id="{AF8DDADD-BD4A-B72D-441E-E8D1004AF6A3}"/>
                      </a:ext>
                    </a:extLst>
                  </p:cNvPr>
                  <p:cNvSpPr/>
                  <p:nvPr/>
                </p:nvSpPr>
                <p:spPr>
                  <a:xfrm>
                    <a:off x="1954538" y="3575521"/>
                    <a:ext cx="24746" cy="38313"/>
                  </a:xfrm>
                  <a:custGeom>
                    <a:avLst/>
                    <a:gdLst>
                      <a:gd name="connsiteX0" fmla="*/ 12993 w 24746"/>
                      <a:gd name="connsiteY0" fmla="*/ 38313 h 38313"/>
                      <a:gd name="connsiteX1" fmla="*/ 12993 w 24746"/>
                      <a:gd name="connsiteY1" fmla="*/ 38313 h 38313"/>
                      <a:gd name="connsiteX2" fmla="*/ 9243 w 24746"/>
                      <a:gd name="connsiteY2" fmla="*/ 36000 h 38313"/>
                      <a:gd name="connsiteX3" fmla="*/ 1147 w 24746"/>
                      <a:gd name="connsiteY3" fmla="*/ 9136 h 38313"/>
                      <a:gd name="connsiteX4" fmla="*/ 347 w 24746"/>
                      <a:gd name="connsiteY4" fmla="*/ 4373 h 38313"/>
                      <a:gd name="connsiteX5" fmla="*/ 14319 w 24746"/>
                      <a:gd name="connsiteY5" fmla="*/ 869 h 38313"/>
                      <a:gd name="connsiteX6" fmla="*/ 24747 w 24746"/>
                      <a:gd name="connsiteY6" fmla="*/ 31649 h 38313"/>
                      <a:gd name="connsiteX7" fmla="*/ 20219 w 24746"/>
                      <a:gd name="connsiteY7" fmla="*/ 36412 h 38313"/>
                      <a:gd name="connsiteX8" fmla="*/ 13016 w 24746"/>
                      <a:gd name="connsiteY8" fmla="*/ 38313 h 38313"/>
                      <a:gd name="connsiteX9" fmla="*/ 9837 w 24746"/>
                      <a:gd name="connsiteY9" fmla="*/ 2426 h 38313"/>
                      <a:gd name="connsiteX10" fmla="*/ 2542 w 24746"/>
                      <a:gd name="connsiteY10" fmla="*/ 5335 h 38313"/>
                      <a:gd name="connsiteX11" fmla="*/ 3297 w 24746"/>
                      <a:gd name="connsiteY11" fmla="*/ 7992 h 38313"/>
                      <a:gd name="connsiteX12" fmla="*/ 11598 w 24746"/>
                      <a:gd name="connsiteY12" fmla="*/ 35542 h 38313"/>
                      <a:gd name="connsiteX13" fmla="*/ 12993 w 24746"/>
                      <a:gd name="connsiteY13" fmla="*/ 35863 h 38313"/>
                      <a:gd name="connsiteX14" fmla="*/ 12993 w 24746"/>
                      <a:gd name="connsiteY14" fmla="*/ 35863 h 38313"/>
                      <a:gd name="connsiteX15" fmla="*/ 19167 w 24746"/>
                      <a:gd name="connsiteY15" fmla="*/ 34214 h 38313"/>
                      <a:gd name="connsiteX16" fmla="*/ 22323 w 24746"/>
                      <a:gd name="connsiteY16" fmla="*/ 31603 h 38313"/>
                      <a:gd name="connsiteX17" fmla="*/ 13153 w 24746"/>
                      <a:gd name="connsiteY17" fmla="*/ 2953 h 38313"/>
                      <a:gd name="connsiteX18" fmla="*/ 9860 w 24746"/>
                      <a:gd name="connsiteY18" fmla="*/ 2404 h 3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46" h="38313">
                        <a:moveTo>
                          <a:pt x="12993" y="38313"/>
                        </a:moveTo>
                        <a:lnTo>
                          <a:pt x="12993" y="38313"/>
                        </a:lnTo>
                        <a:cubicBezTo>
                          <a:pt x="10089" y="38313"/>
                          <a:pt x="9403" y="36893"/>
                          <a:pt x="9243" y="36000"/>
                        </a:cubicBezTo>
                        <a:cubicBezTo>
                          <a:pt x="5927" y="18412"/>
                          <a:pt x="2702" y="12137"/>
                          <a:pt x="1147" y="9136"/>
                        </a:cubicBezTo>
                        <a:cubicBezTo>
                          <a:pt x="164" y="7258"/>
                          <a:pt x="-408" y="6114"/>
                          <a:pt x="347" y="4373"/>
                        </a:cubicBezTo>
                        <a:cubicBezTo>
                          <a:pt x="2519" y="-505"/>
                          <a:pt x="11552" y="-688"/>
                          <a:pt x="14319" y="869"/>
                        </a:cubicBezTo>
                        <a:cubicBezTo>
                          <a:pt x="21134" y="4740"/>
                          <a:pt x="24701" y="19282"/>
                          <a:pt x="24747" y="31649"/>
                        </a:cubicBezTo>
                        <a:cubicBezTo>
                          <a:pt x="24747" y="33802"/>
                          <a:pt x="22277" y="35428"/>
                          <a:pt x="20219" y="36412"/>
                        </a:cubicBezTo>
                        <a:cubicBezTo>
                          <a:pt x="17841" y="37580"/>
                          <a:pt x="15051" y="38313"/>
                          <a:pt x="13016" y="38313"/>
                        </a:cubicBezTo>
                        <a:close/>
                        <a:moveTo>
                          <a:pt x="9837" y="2426"/>
                        </a:moveTo>
                        <a:cubicBezTo>
                          <a:pt x="6864" y="2426"/>
                          <a:pt x="3434" y="3319"/>
                          <a:pt x="2542" y="5335"/>
                        </a:cubicBezTo>
                        <a:cubicBezTo>
                          <a:pt x="2291" y="5953"/>
                          <a:pt x="2336" y="6159"/>
                          <a:pt x="3297" y="7992"/>
                        </a:cubicBezTo>
                        <a:cubicBezTo>
                          <a:pt x="4875" y="11106"/>
                          <a:pt x="8236" y="17610"/>
                          <a:pt x="11598" y="35542"/>
                        </a:cubicBezTo>
                        <a:cubicBezTo>
                          <a:pt x="11598" y="35611"/>
                          <a:pt x="11987" y="35863"/>
                          <a:pt x="12993" y="35863"/>
                        </a:cubicBezTo>
                        <a:lnTo>
                          <a:pt x="12993" y="35863"/>
                        </a:lnTo>
                        <a:cubicBezTo>
                          <a:pt x="14662" y="35863"/>
                          <a:pt x="17109" y="35222"/>
                          <a:pt x="19167" y="34214"/>
                        </a:cubicBezTo>
                        <a:cubicBezTo>
                          <a:pt x="21454" y="33092"/>
                          <a:pt x="22323" y="32038"/>
                          <a:pt x="22323" y="31603"/>
                        </a:cubicBezTo>
                        <a:cubicBezTo>
                          <a:pt x="22323" y="20221"/>
                          <a:pt x="19076" y="6319"/>
                          <a:pt x="13153" y="2953"/>
                        </a:cubicBezTo>
                        <a:cubicBezTo>
                          <a:pt x="12673" y="2678"/>
                          <a:pt x="11461" y="2404"/>
                          <a:pt x="9860" y="2404"/>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0" name="Graphic 3">
                  <a:extLst>
                    <a:ext uri="{FF2B5EF4-FFF2-40B4-BE49-F238E27FC236}">
                      <a16:creationId xmlns:a16="http://schemas.microsoft.com/office/drawing/2014/main" id="{BA338A77-8040-CF03-79B7-E3E2F98383A6}"/>
                    </a:ext>
                  </a:extLst>
                </p:cNvPr>
                <p:cNvGrpSpPr/>
                <p:nvPr/>
              </p:nvGrpSpPr>
              <p:grpSpPr>
                <a:xfrm>
                  <a:off x="1980594" y="3574423"/>
                  <a:ext cx="21627" cy="33365"/>
                  <a:chOff x="1980594" y="3574423"/>
                  <a:chExt cx="21627" cy="33365"/>
                </a:xfrm>
              </p:grpSpPr>
              <p:sp>
                <p:nvSpPr>
                  <p:cNvPr id="1387" name="Freeform: Shape 1812">
                    <a:extLst>
                      <a:ext uri="{FF2B5EF4-FFF2-40B4-BE49-F238E27FC236}">
                        <a16:creationId xmlns:a16="http://schemas.microsoft.com/office/drawing/2014/main" id="{25CD041D-3579-323E-7DC3-B6C4615F7AC1}"/>
                      </a:ext>
                    </a:extLst>
                  </p:cNvPr>
                  <p:cNvSpPr/>
                  <p:nvPr/>
                </p:nvSpPr>
                <p:spPr>
                  <a:xfrm>
                    <a:off x="1981812" y="3575637"/>
                    <a:ext cx="19243" cy="30893"/>
                  </a:xfrm>
                  <a:custGeom>
                    <a:avLst/>
                    <a:gdLst>
                      <a:gd name="connsiteX0" fmla="*/ 217 w 19243"/>
                      <a:gd name="connsiteY0" fmla="*/ 3112 h 30893"/>
                      <a:gd name="connsiteX1" fmla="*/ 7947 w 19243"/>
                      <a:gd name="connsiteY1" fmla="*/ 29770 h 30893"/>
                      <a:gd name="connsiteX2" fmla="*/ 19243 w 19243"/>
                      <a:gd name="connsiteY2" fmla="*/ 26197 h 30893"/>
                      <a:gd name="connsiteX3" fmla="*/ 10828 w 19243"/>
                      <a:gd name="connsiteY3" fmla="*/ 616 h 30893"/>
                      <a:gd name="connsiteX4" fmla="*/ 240 w 19243"/>
                      <a:gd name="connsiteY4" fmla="*/ 3112 h 30893"/>
                      <a:gd name="connsiteX5" fmla="*/ 240 w 19243"/>
                      <a:gd name="connsiteY5" fmla="*/ 3112 h 3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3" h="30893">
                        <a:moveTo>
                          <a:pt x="217" y="3112"/>
                        </a:moveTo>
                        <a:cubicBezTo>
                          <a:pt x="-1040" y="5975"/>
                          <a:pt x="3373" y="5494"/>
                          <a:pt x="7947" y="29770"/>
                        </a:cubicBezTo>
                        <a:cubicBezTo>
                          <a:pt x="8496" y="32747"/>
                          <a:pt x="19243" y="29197"/>
                          <a:pt x="19243" y="26197"/>
                        </a:cubicBezTo>
                        <a:cubicBezTo>
                          <a:pt x="19243" y="16280"/>
                          <a:pt x="16385" y="3753"/>
                          <a:pt x="10828" y="616"/>
                        </a:cubicBezTo>
                        <a:cubicBezTo>
                          <a:pt x="8907" y="-483"/>
                          <a:pt x="1772" y="-369"/>
                          <a:pt x="240" y="3112"/>
                        </a:cubicBezTo>
                        <a:lnTo>
                          <a:pt x="240" y="3112"/>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8" name="Freeform: Shape 1813">
                    <a:extLst>
                      <a:ext uri="{FF2B5EF4-FFF2-40B4-BE49-F238E27FC236}">
                        <a16:creationId xmlns:a16="http://schemas.microsoft.com/office/drawing/2014/main" id="{07A8F1BD-9A78-457D-12EB-8D0EA98E132D}"/>
                      </a:ext>
                    </a:extLst>
                  </p:cNvPr>
                  <p:cNvSpPr/>
                  <p:nvPr/>
                </p:nvSpPr>
                <p:spPr>
                  <a:xfrm>
                    <a:off x="1980594" y="3574423"/>
                    <a:ext cx="21627" cy="33365"/>
                  </a:xfrm>
                  <a:custGeom>
                    <a:avLst/>
                    <a:gdLst>
                      <a:gd name="connsiteX0" fmla="*/ 11383 w 21627"/>
                      <a:gd name="connsiteY0" fmla="*/ 33342 h 33365"/>
                      <a:gd name="connsiteX1" fmla="*/ 11383 w 21627"/>
                      <a:gd name="connsiteY1" fmla="*/ 33342 h 33365"/>
                      <a:gd name="connsiteX2" fmla="*/ 7953 w 21627"/>
                      <a:gd name="connsiteY2" fmla="*/ 31212 h 33365"/>
                      <a:gd name="connsiteX3" fmla="*/ 1024 w 21627"/>
                      <a:gd name="connsiteY3" fmla="*/ 8105 h 33365"/>
                      <a:gd name="connsiteX4" fmla="*/ 315 w 21627"/>
                      <a:gd name="connsiteY4" fmla="*/ 3868 h 33365"/>
                      <a:gd name="connsiteX5" fmla="*/ 12595 w 21627"/>
                      <a:gd name="connsiteY5" fmla="*/ 799 h 33365"/>
                      <a:gd name="connsiteX6" fmla="*/ 21628 w 21627"/>
                      <a:gd name="connsiteY6" fmla="*/ 27434 h 33365"/>
                      <a:gd name="connsiteX7" fmla="*/ 17648 w 21627"/>
                      <a:gd name="connsiteY7" fmla="*/ 31694 h 33365"/>
                      <a:gd name="connsiteX8" fmla="*/ 11383 w 21627"/>
                      <a:gd name="connsiteY8" fmla="*/ 33365 h 33365"/>
                      <a:gd name="connsiteX9" fmla="*/ 10354 w 21627"/>
                      <a:gd name="connsiteY9" fmla="*/ 30755 h 33365"/>
                      <a:gd name="connsiteX10" fmla="*/ 11383 w 21627"/>
                      <a:gd name="connsiteY10" fmla="*/ 30915 h 33365"/>
                      <a:gd name="connsiteX11" fmla="*/ 11383 w 21627"/>
                      <a:gd name="connsiteY11" fmla="*/ 30915 h 33365"/>
                      <a:gd name="connsiteX12" fmla="*/ 16619 w 21627"/>
                      <a:gd name="connsiteY12" fmla="*/ 29518 h 33365"/>
                      <a:gd name="connsiteX13" fmla="*/ 19226 w 21627"/>
                      <a:gd name="connsiteY13" fmla="*/ 27434 h 33365"/>
                      <a:gd name="connsiteX14" fmla="*/ 11428 w 21627"/>
                      <a:gd name="connsiteY14" fmla="*/ 2906 h 33365"/>
                      <a:gd name="connsiteX15" fmla="*/ 8639 w 21627"/>
                      <a:gd name="connsiteY15" fmla="*/ 2425 h 33365"/>
                      <a:gd name="connsiteX16" fmla="*/ 2556 w 21627"/>
                      <a:gd name="connsiteY16" fmla="*/ 4830 h 33365"/>
                      <a:gd name="connsiteX17" fmla="*/ 3150 w 21627"/>
                      <a:gd name="connsiteY17" fmla="*/ 6983 h 33365"/>
                      <a:gd name="connsiteX18" fmla="*/ 10354 w 21627"/>
                      <a:gd name="connsiteY18" fmla="*/ 30755 h 33365"/>
                      <a:gd name="connsiteX19" fmla="*/ 10354 w 21627"/>
                      <a:gd name="connsiteY19" fmla="*/ 30755 h 3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627" h="33365">
                        <a:moveTo>
                          <a:pt x="11383" y="33342"/>
                        </a:moveTo>
                        <a:lnTo>
                          <a:pt x="11383" y="33342"/>
                        </a:lnTo>
                        <a:cubicBezTo>
                          <a:pt x="8661" y="33342"/>
                          <a:pt x="8067" y="31854"/>
                          <a:pt x="7953" y="31212"/>
                        </a:cubicBezTo>
                        <a:cubicBezTo>
                          <a:pt x="5117" y="16052"/>
                          <a:pt x="2350" y="10693"/>
                          <a:pt x="1024" y="8105"/>
                        </a:cubicBezTo>
                        <a:cubicBezTo>
                          <a:pt x="155" y="6433"/>
                          <a:pt x="-371" y="5425"/>
                          <a:pt x="315" y="3868"/>
                        </a:cubicBezTo>
                        <a:cubicBezTo>
                          <a:pt x="2236" y="-460"/>
                          <a:pt x="10148" y="-621"/>
                          <a:pt x="12595" y="799"/>
                        </a:cubicBezTo>
                        <a:cubicBezTo>
                          <a:pt x="18540" y="4120"/>
                          <a:pt x="21628" y="16716"/>
                          <a:pt x="21628" y="27434"/>
                        </a:cubicBezTo>
                        <a:cubicBezTo>
                          <a:pt x="21628" y="29358"/>
                          <a:pt x="19455" y="30800"/>
                          <a:pt x="17648" y="31694"/>
                        </a:cubicBezTo>
                        <a:cubicBezTo>
                          <a:pt x="15568" y="32701"/>
                          <a:pt x="13144" y="33365"/>
                          <a:pt x="11383" y="33365"/>
                        </a:cubicBezTo>
                        <a:close/>
                        <a:moveTo>
                          <a:pt x="10354" y="30755"/>
                        </a:moveTo>
                        <a:cubicBezTo>
                          <a:pt x="10354" y="30755"/>
                          <a:pt x="10651" y="30915"/>
                          <a:pt x="11383" y="30915"/>
                        </a:cubicBezTo>
                        <a:lnTo>
                          <a:pt x="11383" y="30915"/>
                        </a:lnTo>
                        <a:cubicBezTo>
                          <a:pt x="12778" y="30915"/>
                          <a:pt x="14882" y="30342"/>
                          <a:pt x="16619" y="29518"/>
                        </a:cubicBezTo>
                        <a:cubicBezTo>
                          <a:pt x="18563" y="28579"/>
                          <a:pt x="19226" y="27686"/>
                          <a:pt x="19226" y="27434"/>
                        </a:cubicBezTo>
                        <a:cubicBezTo>
                          <a:pt x="19226" y="17540"/>
                          <a:pt x="16322" y="5654"/>
                          <a:pt x="11428" y="2906"/>
                        </a:cubicBezTo>
                        <a:cubicBezTo>
                          <a:pt x="11063" y="2677"/>
                          <a:pt x="10011" y="2425"/>
                          <a:pt x="8639" y="2425"/>
                        </a:cubicBezTo>
                        <a:cubicBezTo>
                          <a:pt x="6146" y="2425"/>
                          <a:pt x="3288" y="3181"/>
                          <a:pt x="2556" y="4830"/>
                        </a:cubicBezTo>
                        <a:cubicBezTo>
                          <a:pt x="2350" y="5288"/>
                          <a:pt x="2350" y="5402"/>
                          <a:pt x="3150" y="6983"/>
                        </a:cubicBezTo>
                        <a:cubicBezTo>
                          <a:pt x="4545" y="9662"/>
                          <a:pt x="7427" y="15273"/>
                          <a:pt x="10354" y="30755"/>
                        </a:cubicBezTo>
                        <a:lnTo>
                          <a:pt x="10354" y="30755"/>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1" name="Graphic 3">
                  <a:extLst>
                    <a:ext uri="{FF2B5EF4-FFF2-40B4-BE49-F238E27FC236}">
                      <a16:creationId xmlns:a16="http://schemas.microsoft.com/office/drawing/2014/main" id="{E1BE94CA-8FE5-7EED-4943-B07181CE741F}"/>
                    </a:ext>
                  </a:extLst>
                </p:cNvPr>
                <p:cNvGrpSpPr/>
                <p:nvPr/>
              </p:nvGrpSpPr>
              <p:grpSpPr>
                <a:xfrm>
                  <a:off x="1830484" y="3490005"/>
                  <a:ext cx="45623" cy="65475"/>
                  <a:chOff x="1830484" y="3490005"/>
                  <a:chExt cx="45623" cy="65475"/>
                </a:xfrm>
              </p:grpSpPr>
              <p:sp>
                <p:nvSpPr>
                  <p:cNvPr id="1385" name="Freeform: Shape 1815">
                    <a:extLst>
                      <a:ext uri="{FF2B5EF4-FFF2-40B4-BE49-F238E27FC236}">
                        <a16:creationId xmlns:a16="http://schemas.microsoft.com/office/drawing/2014/main" id="{A36DCD7F-9B7B-7D2E-EBE5-1C0C057AC2B4}"/>
                      </a:ext>
                    </a:extLst>
                  </p:cNvPr>
                  <p:cNvSpPr/>
                  <p:nvPr/>
                </p:nvSpPr>
                <p:spPr>
                  <a:xfrm>
                    <a:off x="1831722" y="3491202"/>
                    <a:ext cx="43184" cy="63073"/>
                  </a:xfrm>
                  <a:custGeom>
                    <a:avLst/>
                    <a:gdLst>
                      <a:gd name="connsiteX0" fmla="*/ 26181 w 43184"/>
                      <a:gd name="connsiteY0" fmla="*/ 1139 h 63073"/>
                      <a:gd name="connsiteX1" fmla="*/ 386 w 43184"/>
                      <a:gd name="connsiteY1" fmla="*/ 54431 h 63073"/>
                      <a:gd name="connsiteX2" fmla="*/ 19321 w 43184"/>
                      <a:gd name="connsiteY2" fmla="*/ 61210 h 63073"/>
                      <a:gd name="connsiteX3" fmla="*/ 42806 w 43184"/>
                      <a:gd name="connsiteY3" fmla="*/ 8903 h 63073"/>
                      <a:gd name="connsiteX4" fmla="*/ 26181 w 43184"/>
                      <a:gd name="connsiteY4" fmla="*/ 1139 h 63073"/>
                      <a:gd name="connsiteX5" fmla="*/ 26181 w 43184"/>
                      <a:gd name="connsiteY5" fmla="*/ 1139 h 6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84" h="63073">
                        <a:moveTo>
                          <a:pt x="26181" y="1139"/>
                        </a:moveTo>
                        <a:cubicBezTo>
                          <a:pt x="20807" y="4437"/>
                          <a:pt x="26959" y="8673"/>
                          <a:pt x="386" y="54431"/>
                        </a:cubicBezTo>
                        <a:cubicBezTo>
                          <a:pt x="-2861" y="60019"/>
                          <a:pt x="15319" y="66271"/>
                          <a:pt x="19321" y="61210"/>
                        </a:cubicBezTo>
                        <a:cubicBezTo>
                          <a:pt x="32493" y="44629"/>
                          <a:pt x="45596" y="20468"/>
                          <a:pt x="42806" y="8903"/>
                        </a:cubicBezTo>
                        <a:cubicBezTo>
                          <a:pt x="41845" y="4940"/>
                          <a:pt x="32721" y="-2938"/>
                          <a:pt x="26181" y="1139"/>
                        </a:cubicBezTo>
                        <a:lnTo>
                          <a:pt x="26181" y="1139"/>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6" name="Freeform: Shape 1816">
                    <a:extLst>
                      <a:ext uri="{FF2B5EF4-FFF2-40B4-BE49-F238E27FC236}">
                        <a16:creationId xmlns:a16="http://schemas.microsoft.com/office/drawing/2014/main" id="{A02E7E82-9743-028C-0C39-8A496214D802}"/>
                      </a:ext>
                    </a:extLst>
                  </p:cNvPr>
                  <p:cNvSpPr/>
                  <p:nvPr/>
                </p:nvSpPr>
                <p:spPr>
                  <a:xfrm>
                    <a:off x="1830484" y="3490005"/>
                    <a:ext cx="45623" cy="65475"/>
                  </a:xfrm>
                  <a:custGeom>
                    <a:avLst/>
                    <a:gdLst>
                      <a:gd name="connsiteX0" fmla="*/ 15208 w 45623"/>
                      <a:gd name="connsiteY0" fmla="*/ 65476 h 65475"/>
                      <a:gd name="connsiteX1" fmla="*/ 15208 w 45623"/>
                      <a:gd name="connsiteY1" fmla="*/ 65476 h 65475"/>
                      <a:gd name="connsiteX2" fmla="*/ 618 w 45623"/>
                      <a:gd name="connsiteY2" fmla="*/ 59155 h 65475"/>
                      <a:gd name="connsiteX3" fmla="*/ 549 w 45623"/>
                      <a:gd name="connsiteY3" fmla="*/ 55033 h 65475"/>
                      <a:gd name="connsiteX4" fmla="*/ 22800 w 45623"/>
                      <a:gd name="connsiteY4" fmla="*/ 8084 h 65475"/>
                      <a:gd name="connsiteX5" fmla="*/ 26779 w 45623"/>
                      <a:gd name="connsiteY5" fmla="*/ 1306 h 65475"/>
                      <a:gd name="connsiteX6" fmla="*/ 31467 w 45623"/>
                      <a:gd name="connsiteY6" fmla="*/ 0 h 65475"/>
                      <a:gd name="connsiteX7" fmla="*/ 45210 w 45623"/>
                      <a:gd name="connsiteY7" fmla="*/ 9802 h 65475"/>
                      <a:gd name="connsiteX8" fmla="*/ 21496 w 45623"/>
                      <a:gd name="connsiteY8" fmla="*/ 63163 h 65475"/>
                      <a:gd name="connsiteX9" fmla="*/ 15230 w 45623"/>
                      <a:gd name="connsiteY9" fmla="*/ 65476 h 65475"/>
                      <a:gd name="connsiteX10" fmla="*/ 31467 w 45623"/>
                      <a:gd name="connsiteY10" fmla="*/ 2405 h 65475"/>
                      <a:gd name="connsiteX11" fmla="*/ 28059 w 45623"/>
                      <a:gd name="connsiteY11" fmla="*/ 3367 h 65475"/>
                      <a:gd name="connsiteX12" fmla="*/ 25109 w 45623"/>
                      <a:gd name="connsiteY12" fmla="*/ 8794 h 65475"/>
                      <a:gd name="connsiteX13" fmla="*/ 2653 w 45623"/>
                      <a:gd name="connsiteY13" fmla="*/ 56247 h 65475"/>
                      <a:gd name="connsiteX14" fmla="*/ 2722 w 45623"/>
                      <a:gd name="connsiteY14" fmla="*/ 57941 h 65475"/>
                      <a:gd name="connsiteX15" fmla="*/ 15208 w 45623"/>
                      <a:gd name="connsiteY15" fmla="*/ 63071 h 65475"/>
                      <a:gd name="connsiteX16" fmla="*/ 15208 w 45623"/>
                      <a:gd name="connsiteY16" fmla="*/ 63071 h 65475"/>
                      <a:gd name="connsiteX17" fmla="*/ 19598 w 45623"/>
                      <a:gd name="connsiteY17" fmla="*/ 61651 h 65475"/>
                      <a:gd name="connsiteX18" fmla="*/ 42809 w 45623"/>
                      <a:gd name="connsiteY18" fmla="*/ 10375 h 65475"/>
                      <a:gd name="connsiteX19" fmla="*/ 31444 w 45623"/>
                      <a:gd name="connsiteY19" fmla="*/ 2405 h 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623" h="65475">
                        <a:moveTo>
                          <a:pt x="15208" y="65476"/>
                        </a:moveTo>
                        <a:lnTo>
                          <a:pt x="15208" y="65476"/>
                        </a:lnTo>
                        <a:cubicBezTo>
                          <a:pt x="10017" y="65476"/>
                          <a:pt x="2767" y="62865"/>
                          <a:pt x="618" y="59155"/>
                        </a:cubicBezTo>
                        <a:cubicBezTo>
                          <a:pt x="-182" y="57781"/>
                          <a:pt x="-205" y="56315"/>
                          <a:pt x="549" y="55033"/>
                        </a:cubicBezTo>
                        <a:cubicBezTo>
                          <a:pt x="17243" y="26314"/>
                          <a:pt x="20993" y="14016"/>
                          <a:pt x="22800" y="8084"/>
                        </a:cubicBezTo>
                        <a:cubicBezTo>
                          <a:pt x="23897" y="4443"/>
                          <a:pt x="24400" y="2771"/>
                          <a:pt x="26779" y="1306"/>
                        </a:cubicBezTo>
                        <a:cubicBezTo>
                          <a:pt x="28174" y="412"/>
                          <a:pt x="29774" y="0"/>
                          <a:pt x="31467" y="0"/>
                        </a:cubicBezTo>
                        <a:cubicBezTo>
                          <a:pt x="37618" y="0"/>
                          <a:pt x="44272" y="6023"/>
                          <a:pt x="45210" y="9802"/>
                        </a:cubicBezTo>
                        <a:cubicBezTo>
                          <a:pt x="48091" y="21619"/>
                          <a:pt x="35446" y="45597"/>
                          <a:pt x="21496" y="63163"/>
                        </a:cubicBezTo>
                        <a:cubicBezTo>
                          <a:pt x="20307" y="64674"/>
                          <a:pt x="18135" y="65476"/>
                          <a:pt x="15230" y="65476"/>
                        </a:cubicBezTo>
                        <a:close/>
                        <a:moveTo>
                          <a:pt x="31467" y="2405"/>
                        </a:moveTo>
                        <a:cubicBezTo>
                          <a:pt x="30232" y="2405"/>
                          <a:pt x="29065" y="2748"/>
                          <a:pt x="28059" y="3367"/>
                        </a:cubicBezTo>
                        <a:cubicBezTo>
                          <a:pt x="26504" y="4328"/>
                          <a:pt x="26207" y="5199"/>
                          <a:pt x="25109" y="8794"/>
                        </a:cubicBezTo>
                        <a:cubicBezTo>
                          <a:pt x="23303" y="14794"/>
                          <a:pt x="19507" y="27276"/>
                          <a:pt x="2653" y="56247"/>
                        </a:cubicBezTo>
                        <a:cubicBezTo>
                          <a:pt x="2447" y="56613"/>
                          <a:pt x="2264" y="57139"/>
                          <a:pt x="2722" y="57941"/>
                        </a:cubicBezTo>
                        <a:cubicBezTo>
                          <a:pt x="4208" y="60529"/>
                          <a:pt x="10382" y="63071"/>
                          <a:pt x="15208" y="63071"/>
                        </a:cubicBezTo>
                        <a:lnTo>
                          <a:pt x="15208" y="63071"/>
                        </a:lnTo>
                        <a:cubicBezTo>
                          <a:pt x="17311" y="63071"/>
                          <a:pt x="18866" y="62590"/>
                          <a:pt x="19598" y="61651"/>
                        </a:cubicBezTo>
                        <a:cubicBezTo>
                          <a:pt x="32839" y="44979"/>
                          <a:pt x="45484" y="21321"/>
                          <a:pt x="42809" y="10375"/>
                        </a:cubicBezTo>
                        <a:cubicBezTo>
                          <a:pt x="42169" y="7672"/>
                          <a:pt x="36612" y="2405"/>
                          <a:pt x="31444" y="2405"/>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2" name="Graphic 3">
                  <a:extLst>
                    <a:ext uri="{FF2B5EF4-FFF2-40B4-BE49-F238E27FC236}">
                      <a16:creationId xmlns:a16="http://schemas.microsoft.com/office/drawing/2014/main" id="{CE99C1E2-1289-5C30-6F72-11D853B18175}"/>
                    </a:ext>
                  </a:extLst>
                </p:cNvPr>
                <p:cNvGrpSpPr/>
                <p:nvPr/>
              </p:nvGrpSpPr>
              <p:grpSpPr>
                <a:xfrm>
                  <a:off x="1855048" y="3514441"/>
                  <a:ext cx="46444" cy="56681"/>
                  <a:chOff x="1855048" y="3514441"/>
                  <a:chExt cx="46444" cy="56681"/>
                </a:xfrm>
              </p:grpSpPr>
              <p:sp>
                <p:nvSpPr>
                  <p:cNvPr id="1383" name="Freeform: Shape 1818">
                    <a:extLst>
                      <a:ext uri="{FF2B5EF4-FFF2-40B4-BE49-F238E27FC236}">
                        <a16:creationId xmlns:a16="http://schemas.microsoft.com/office/drawing/2014/main" id="{72589A82-6872-626D-5100-DC0BE08463A5}"/>
                      </a:ext>
                    </a:extLst>
                  </p:cNvPr>
                  <p:cNvSpPr/>
                  <p:nvPr/>
                </p:nvSpPr>
                <p:spPr>
                  <a:xfrm>
                    <a:off x="1856253" y="3515659"/>
                    <a:ext cx="44017" cy="54248"/>
                  </a:xfrm>
                  <a:custGeom>
                    <a:avLst/>
                    <a:gdLst>
                      <a:gd name="connsiteX0" fmla="*/ 29000 w 44017"/>
                      <a:gd name="connsiteY0" fmla="*/ 545 h 54248"/>
                      <a:gd name="connsiteX1" fmla="*/ 484 w 44017"/>
                      <a:gd name="connsiteY1" fmla="*/ 44630 h 54248"/>
                      <a:gd name="connsiteX2" fmla="*/ 17612 w 44017"/>
                      <a:gd name="connsiteY2" fmla="*/ 53196 h 54248"/>
                      <a:gd name="connsiteX3" fmla="*/ 43887 w 44017"/>
                      <a:gd name="connsiteY3" fmla="*/ 9660 h 54248"/>
                      <a:gd name="connsiteX4" fmla="*/ 29000 w 44017"/>
                      <a:gd name="connsiteY4" fmla="*/ 545 h 54248"/>
                      <a:gd name="connsiteX5" fmla="*/ 29000 w 44017"/>
                      <a:gd name="connsiteY5" fmla="*/ 545 h 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17" h="54248">
                        <a:moveTo>
                          <a:pt x="29000" y="545"/>
                        </a:moveTo>
                        <a:cubicBezTo>
                          <a:pt x="23740" y="2812"/>
                          <a:pt x="29114" y="7370"/>
                          <a:pt x="484" y="44630"/>
                        </a:cubicBezTo>
                        <a:cubicBezTo>
                          <a:pt x="-3015" y="49165"/>
                          <a:pt x="13473" y="57112"/>
                          <a:pt x="17612" y="53196"/>
                        </a:cubicBezTo>
                        <a:cubicBezTo>
                          <a:pt x="31287" y="40142"/>
                          <a:pt x="45533" y="20355"/>
                          <a:pt x="43887" y="9660"/>
                        </a:cubicBezTo>
                        <a:cubicBezTo>
                          <a:pt x="43315" y="6018"/>
                          <a:pt x="35449" y="-2180"/>
                          <a:pt x="29000" y="545"/>
                        </a:cubicBezTo>
                        <a:lnTo>
                          <a:pt x="29000" y="54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4" name="Freeform: Shape 1819">
                    <a:extLst>
                      <a:ext uri="{FF2B5EF4-FFF2-40B4-BE49-F238E27FC236}">
                        <a16:creationId xmlns:a16="http://schemas.microsoft.com/office/drawing/2014/main" id="{103D871A-7FC0-186F-6191-81C591B05ADD}"/>
                      </a:ext>
                    </a:extLst>
                  </p:cNvPr>
                  <p:cNvSpPr/>
                  <p:nvPr/>
                </p:nvSpPr>
                <p:spPr>
                  <a:xfrm>
                    <a:off x="1855048" y="3514441"/>
                    <a:ext cx="46444" cy="56681"/>
                  </a:xfrm>
                  <a:custGeom>
                    <a:avLst/>
                    <a:gdLst>
                      <a:gd name="connsiteX0" fmla="*/ 15364 w 46444"/>
                      <a:gd name="connsiteY0" fmla="*/ 56682 h 56681"/>
                      <a:gd name="connsiteX1" fmla="*/ 15364 w 46444"/>
                      <a:gd name="connsiteY1" fmla="*/ 56682 h 56681"/>
                      <a:gd name="connsiteX2" fmla="*/ 454 w 46444"/>
                      <a:gd name="connsiteY2" fmla="*/ 49055 h 56681"/>
                      <a:gd name="connsiteX3" fmla="*/ 728 w 46444"/>
                      <a:gd name="connsiteY3" fmla="*/ 45116 h 56681"/>
                      <a:gd name="connsiteX4" fmla="*/ 25380 w 46444"/>
                      <a:gd name="connsiteY4" fmla="*/ 6252 h 56681"/>
                      <a:gd name="connsiteX5" fmla="*/ 29725 w 46444"/>
                      <a:gd name="connsiteY5" fmla="*/ 641 h 56681"/>
                      <a:gd name="connsiteX6" fmla="*/ 32972 w 46444"/>
                      <a:gd name="connsiteY6" fmla="*/ 0 h 56681"/>
                      <a:gd name="connsiteX7" fmla="*/ 46304 w 46444"/>
                      <a:gd name="connsiteY7" fmla="*/ 10695 h 56681"/>
                      <a:gd name="connsiteX8" fmla="*/ 19663 w 46444"/>
                      <a:gd name="connsiteY8" fmla="*/ 55285 h 56681"/>
                      <a:gd name="connsiteX9" fmla="*/ 15387 w 46444"/>
                      <a:gd name="connsiteY9" fmla="*/ 56682 h 56681"/>
                      <a:gd name="connsiteX10" fmla="*/ 32949 w 46444"/>
                      <a:gd name="connsiteY10" fmla="*/ 2428 h 56681"/>
                      <a:gd name="connsiteX11" fmla="*/ 30662 w 46444"/>
                      <a:gd name="connsiteY11" fmla="*/ 2886 h 56681"/>
                      <a:gd name="connsiteX12" fmla="*/ 27575 w 46444"/>
                      <a:gd name="connsiteY12" fmla="*/ 7214 h 56681"/>
                      <a:gd name="connsiteX13" fmla="*/ 2626 w 46444"/>
                      <a:gd name="connsiteY13" fmla="*/ 46582 h 56681"/>
                      <a:gd name="connsiteX14" fmla="*/ 2626 w 46444"/>
                      <a:gd name="connsiteY14" fmla="*/ 48002 h 56681"/>
                      <a:gd name="connsiteX15" fmla="*/ 15364 w 46444"/>
                      <a:gd name="connsiteY15" fmla="*/ 54277 h 56681"/>
                      <a:gd name="connsiteX16" fmla="*/ 15364 w 46444"/>
                      <a:gd name="connsiteY16" fmla="*/ 54277 h 56681"/>
                      <a:gd name="connsiteX17" fmla="*/ 17971 w 46444"/>
                      <a:gd name="connsiteY17" fmla="*/ 53544 h 56681"/>
                      <a:gd name="connsiteX18" fmla="*/ 43880 w 46444"/>
                      <a:gd name="connsiteY18" fmla="*/ 11062 h 56681"/>
                      <a:gd name="connsiteX19" fmla="*/ 32926 w 46444"/>
                      <a:gd name="connsiteY19" fmla="*/ 2450 h 5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44" h="56681">
                        <a:moveTo>
                          <a:pt x="15364" y="56682"/>
                        </a:moveTo>
                        <a:lnTo>
                          <a:pt x="15364" y="56682"/>
                        </a:lnTo>
                        <a:cubicBezTo>
                          <a:pt x="10447" y="56682"/>
                          <a:pt x="2443" y="53086"/>
                          <a:pt x="454" y="49055"/>
                        </a:cubicBezTo>
                        <a:cubicBezTo>
                          <a:pt x="-232" y="47635"/>
                          <a:pt x="-141" y="46261"/>
                          <a:pt x="728" y="45116"/>
                        </a:cubicBezTo>
                        <a:cubicBezTo>
                          <a:pt x="18725" y="21711"/>
                          <a:pt x="23230" y="11268"/>
                          <a:pt x="25380" y="6252"/>
                        </a:cubicBezTo>
                        <a:cubicBezTo>
                          <a:pt x="26683" y="3206"/>
                          <a:pt x="27346" y="1695"/>
                          <a:pt x="29725" y="641"/>
                        </a:cubicBezTo>
                        <a:cubicBezTo>
                          <a:pt x="30754" y="206"/>
                          <a:pt x="31829" y="0"/>
                          <a:pt x="32972" y="0"/>
                        </a:cubicBezTo>
                        <a:cubicBezTo>
                          <a:pt x="39352" y="0"/>
                          <a:pt x="45755" y="7077"/>
                          <a:pt x="46304" y="10695"/>
                        </a:cubicBezTo>
                        <a:cubicBezTo>
                          <a:pt x="47996" y="21688"/>
                          <a:pt x="34184" y="41452"/>
                          <a:pt x="19663" y="55285"/>
                        </a:cubicBezTo>
                        <a:cubicBezTo>
                          <a:pt x="18680" y="56200"/>
                          <a:pt x="17262" y="56682"/>
                          <a:pt x="15387" y="56682"/>
                        </a:cubicBezTo>
                        <a:close/>
                        <a:moveTo>
                          <a:pt x="32949" y="2428"/>
                        </a:moveTo>
                        <a:cubicBezTo>
                          <a:pt x="32149" y="2428"/>
                          <a:pt x="31371" y="2588"/>
                          <a:pt x="30662" y="2886"/>
                        </a:cubicBezTo>
                        <a:cubicBezTo>
                          <a:pt x="29222" y="3504"/>
                          <a:pt x="28879" y="4191"/>
                          <a:pt x="27575" y="7214"/>
                        </a:cubicBezTo>
                        <a:cubicBezTo>
                          <a:pt x="25380" y="12321"/>
                          <a:pt x="20806" y="22925"/>
                          <a:pt x="2626" y="46582"/>
                        </a:cubicBezTo>
                        <a:cubicBezTo>
                          <a:pt x="2421" y="46857"/>
                          <a:pt x="2238" y="47246"/>
                          <a:pt x="2626" y="48002"/>
                        </a:cubicBezTo>
                        <a:cubicBezTo>
                          <a:pt x="4021" y="50865"/>
                          <a:pt x="10950" y="54277"/>
                          <a:pt x="15364" y="54277"/>
                        </a:cubicBezTo>
                        <a:lnTo>
                          <a:pt x="15364" y="54277"/>
                        </a:lnTo>
                        <a:cubicBezTo>
                          <a:pt x="16576" y="54277"/>
                          <a:pt x="17490" y="54002"/>
                          <a:pt x="17971" y="53544"/>
                        </a:cubicBezTo>
                        <a:cubicBezTo>
                          <a:pt x="31668" y="40467"/>
                          <a:pt x="45435" y="21138"/>
                          <a:pt x="43880" y="11062"/>
                        </a:cubicBezTo>
                        <a:cubicBezTo>
                          <a:pt x="43468" y="8382"/>
                          <a:pt x="37911" y="2450"/>
                          <a:pt x="32926" y="2450"/>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5" name="Graphic 3">
                  <a:extLst>
                    <a:ext uri="{FF2B5EF4-FFF2-40B4-BE49-F238E27FC236}">
                      <a16:creationId xmlns:a16="http://schemas.microsoft.com/office/drawing/2014/main" id="{32712A96-B857-4C2C-D057-56E6FA02B866}"/>
                    </a:ext>
                  </a:extLst>
                </p:cNvPr>
                <p:cNvGrpSpPr/>
                <p:nvPr/>
              </p:nvGrpSpPr>
              <p:grpSpPr>
                <a:xfrm>
                  <a:off x="1876898" y="3539106"/>
                  <a:ext cx="49254" cy="53177"/>
                  <a:chOff x="1876898" y="3539106"/>
                  <a:chExt cx="49254" cy="53177"/>
                </a:xfrm>
              </p:grpSpPr>
              <p:sp>
                <p:nvSpPr>
                  <p:cNvPr id="1381" name="Freeform: Shape 1821">
                    <a:extLst>
                      <a:ext uri="{FF2B5EF4-FFF2-40B4-BE49-F238E27FC236}">
                        <a16:creationId xmlns:a16="http://schemas.microsoft.com/office/drawing/2014/main" id="{4839873A-32EC-18E9-1386-DF1AC5F6F74A}"/>
                      </a:ext>
                    </a:extLst>
                  </p:cNvPr>
                  <p:cNvSpPr/>
                  <p:nvPr/>
                </p:nvSpPr>
                <p:spPr>
                  <a:xfrm>
                    <a:off x="1878098" y="3540301"/>
                    <a:ext cx="46820" cy="50749"/>
                  </a:xfrm>
                  <a:custGeom>
                    <a:avLst/>
                    <a:gdLst>
                      <a:gd name="connsiteX0" fmla="*/ 32515 w 46820"/>
                      <a:gd name="connsiteY0" fmla="*/ 271 h 50749"/>
                      <a:gd name="connsiteX1" fmla="*/ 591 w 46820"/>
                      <a:gd name="connsiteY1" fmla="*/ 39478 h 50749"/>
                      <a:gd name="connsiteX2" fmla="*/ 17193 w 46820"/>
                      <a:gd name="connsiteY2" fmla="*/ 50082 h 50749"/>
                      <a:gd name="connsiteX3" fmla="*/ 46784 w 46820"/>
                      <a:gd name="connsiteY3" fmla="*/ 11080 h 50749"/>
                      <a:gd name="connsiteX4" fmla="*/ 32515 w 46820"/>
                      <a:gd name="connsiteY4" fmla="*/ 248 h 50749"/>
                      <a:gd name="connsiteX5" fmla="*/ 32515 w 46820"/>
                      <a:gd name="connsiteY5" fmla="*/ 248 h 5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0" h="50749">
                        <a:moveTo>
                          <a:pt x="32515" y="271"/>
                        </a:moveTo>
                        <a:cubicBezTo>
                          <a:pt x="27049" y="1759"/>
                          <a:pt x="32126" y="6935"/>
                          <a:pt x="591" y="39478"/>
                        </a:cubicBezTo>
                        <a:cubicBezTo>
                          <a:pt x="-3250" y="43463"/>
                          <a:pt x="12711" y="53403"/>
                          <a:pt x="17193" y="50082"/>
                        </a:cubicBezTo>
                        <a:cubicBezTo>
                          <a:pt x="31920" y="39158"/>
                          <a:pt x="47676" y="21730"/>
                          <a:pt x="46784" y="11080"/>
                        </a:cubicBezTo>
                        <a:cubicBezTo>
                          <a:pt x="46510" y="7439"/>
                          <a:pt x="39192" y="-1607"/>
                          <a:pt x="32515" y="248"/>
                        </a:cubicBezTo>
                        <a:lnTo>
                          <a:pt x="32515" y="248"/>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2" name="Freeform: Shape 1822">
                    <a:extLst>
                      <a:ext uri="{FF2B5EF4-FFF2-40B4-BE49-F238E27FC236}">
                        <a16:creationId xmlns:a16="http://schemas.microsoft.com/office/drawing/2014/main" id="{635AA892-6FE1-7922-9FD3-63FCB40D11B6}"/>
                      </a:ext>
                    </a:extLst>
                  </p:cNvPr>
                  <p:cNvSpPr/>
                  <p:nvPr/>
                </p:nvSpPr>
                <p:spPr>
                  <a:xfrm>
                    <a:off x="1876898" y="3539106"/>
                    <a:ext cx="49254" cy="53177"/>
                  </a:xfrm>
                  <a:custGeom>
                    <a:avLst/>
                    <a:gdLst>
                      <a:gd name="connsiteX0" fmla="*/ 15946 w 49254"/>
                      <a:gd name="connsiteY0" fmla="*/ 53155 h 53177"/>
                      <a:gd name="connsiteX1" fmla="*/ 15946 w 49254"/>
                      <a:gd name="connsiteY1" fmla="*/ 53155 h 53177"/>
                      <a:gd name="connsiteX2" fmla="*/ 373 w 49254"/>
                      <a:gd name="connsiteY2" fmla="*/ 43811 h 53177"/>
                      <a:gd name="connsiteX3" fmla="*/ 922 w 49254"/>
                      <a:gd name="connsiteY3" fmla="*/ 39826 h 53177"/>
                      <a:gd name="connsiteX4" fmla="*/ 28547 w 49254"/>
                      <a:gd name="connsiteY4" fmla="*/ 5222 h 53177"/>
                      <a:gd name="connsiteX5" fmla="*/ 33417 w 49254"/>
                      <a:gd name="connsiteY5" fmla="*/ 298 h 53177"/>
                      <a:gd name="connsiteX6" fmla="*/ 35567 w 49254"/>
                      <a:gd name="connsiteY6" fmla="*/ 0 h 53177"/>
                      <a:gd name="connsiteX7" fmla="*/ 49219 w 49254"/>
                      <a:gd name="connsiteY7" fmla="*/ 12207 h 53177"/>
                      <a:gd name="connsiteX8" fmla="*/ 19125 w 49254"/>
                      <a:gd name="connsiteY8" fmla="*/ 52285 h 53177"/>
                      <a:gd name="connsiteX9" fmla="*/ 15969 w 49254"/>
                      <a:gd name="connsiteY9" fmla="*/ 53178 h 53177"/>
                      <a:gd name="connsiteX10" fmla="*/ 35544 w 49254"/>
                      <a:gd name="connsiteY10" fmla="*/ 2428 h 53177"/>
                      <a:gd name="connsiteX11" fmla="*/ 34035 w 49254"/>
                      <a:gd name="connsiteY11" fmla="*/ 2634 h 53177"/>
                      <a:gd name="connsiteX12" fmla="*/ 30628 w 49254"/>
                      <a:gd name="connsiteY12" fmla="*/ 6412 h 53177"/>
                      <a:gd name="connsiteX13" fmla="*/ 2637 w 49254"/>
                      <a:gd name="connsiteY13" fmla="*/ 41521 h 53177"/>
                      <a:gd name="connsiteX14" fmla="*/ 2569 w 49254"/>
                      <a:gd name="connsiteY14" fmla="*/ 42849 h 53177"/>
                      <a:gd name="connsiteX15" fmla="*/ 15946 w 49254"/>
                      <a:gd name="connsiteY15" fmla="*/ 50750 h 53177"/>
                      <a:gd name="connsiteX16" fmla="*/ 15946 w 49254"/>
                      <a:gd name="connsiteY16" fmla="*/ 50750 h 53177"/>
                      <a:gd name="connsiteX17" fmla="*/ 17662 w 49254"/>
                      <a:gd name="connsiteY17" fmla="*/ 50338 h 53177"/>
                      <a:gd name="connsiteX18" fmla="*/ 46795 w 49254"/>
                      <a:gd name="connsiteY18" fmla="*/ 12390 h 53177"/>
                      <a:gd name="connsiteX19" fmla="*/ 35544 w 49254"/>
                      <a:gd name="connsiteY19" fmla="*/ 2428 h 5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4" h="53177">
                        <a:moveTo>
                          <a:pt x="15946" y="53155"/>
                        </a:moveTo>
                        <a:lnTo>
                          <a:pt x="15946" y="53155"/>
                        </a:lnTo>
                        <a:cubicBezTo>
                          <a:pt x="10733" y="53155"/>
                          <a:pt x="2157" y="47979"/>
                          <a:pt x="373" y="43811"/>
                        </a:cubicBezTo>
                        <a:cubicBezTo>
                          <a:pt x="-267" y="42277"/>
                          <a:pt x="-84" y="40879"/>
                          <a:pt x="922" y="39826"/>
                        </a:cubicBezTo>
                        <a:cubicBezTo>
                          <a:pt x="20703" y="19421"/>
                          <a:pt x="26008" y="9848"/>
                          <a:pt x="28547" y="5222"/>
                        </a:cubicBezTo>
                        <a:cubicBezTo>
                          <a:pt x="30102" y="2405"/>
                          <a:pt x="30879" y="985"/>
                          <a:pt x="33417" y="298"/>
                        </a:cubicBezTo>
                        <a:cubicBezTo>
                          <a:pt x="34126" y="115"/>
                          <a:pt x="34835" y="0"/>
                          <a:pt x="35567" y="0"/>
                        </a:cubicBezTo>
                        <a:cubicBezTo>
                          <a:pt x="42244" y="0"/>
                          <a:pt x="48899" y="8290"/>
                          <a:pt x="49219" y="12207"/>
                        </a:cubicBezTo>
                        <a:cubicBezTo>
                          <a:pt x="50088" y="23199"/>
                          <a:pt x="34744" y="40696"/>
                          <a:pt x="19125" y="52285"/>
                        </a:cubicBezTo>
                        <a:cubicBezTo>
                          <a:pt x="18325" y="52880"/>
                          <a:pt x="17273" y="53178"/>
                          <a:pt x="15969" y="53178"/>
                        </a:cubicBezTo>
                        <a:close/>
                        <a:moveTo>
                          <a:pt x="35544" y="2428"/>
                        </a:moveTo>
                        <a:cubicBezTo>
                          <a:pt x="35041" y="2428"/>
                          <a:pt x="34538" y="2496"/>
                          <a:pt x="34035" y="2634"/>
                        </a:cubicBezTo>
                        <a:cubicBezTo>
                          <a:pt x="32526" y="3023"/>
                          <a:pt x="32183" y="3642"/>
                          <a:pt x="30628" y="6412"/>
                        </a:cubicBezTo>
                        <a:cubicBezTo>
                          <a:pt x="28021" y="11085"/>
                          <a:pt x="22624" y="20864"/>
                          <a:pt x="2637" y="41521"/>
                        </a:cubicBezTo>
                        <a:cubicBezTo>
                          <a:pt x="2500" y="41658"/>
                          <a:pt x="2180" y="42002"/>
                          <a:pt x="2569" y="42849"/>
                        </a:cubicBezTo>
                        <a:cubicBezTo>
                          <a:pt x="3987" y="46170"/>
                          <a:pt x="11716" y="50750"/>
                          <a:pt x="15946" y="50750"/>
                        </a:cubicBezTo>
                        <a:lnTo>
                          <a:pt x="15946" y="50750"/>
                        </a:lnTo>
                        <a:cubicBezTo>
                          <a:pt x="16678" y="50750"/>
                          <a:pt x="17296" y="50613"/>
                          <a:pt x="17662" y="50338"/>
                        </a:cubicBezTo>
                        <a:cubicBezTo>
                          <a:pt x="32388" y="39414"/>
                          <a:pt x="47595" y="22398"/>
                          <a:pt x="46795" y="12390"/>
                        </a:cubicBezTo>
                        <a:cubicBezTo>
                          <a:pt x="46589" y="9665"/>
                          <a:pt x="40918" y="2428"/>
                          <a:pt x="35544" y="242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6" name="Graphic 3">
                  <a:extLst>
                    <a:ext uri="{FF2B5EF4-FFF2-40B4-BE49-F238E27FC236}">
                      <a16:creationId xmlns:a16="http://schemas.microsoft.com/office/drawing/2014/main" id="{C4576414-33B3-A6A1-2483-6A596DEA1D93}"/>
                    </a:ext>
                  </a:extLst>
                </p:cNvPr>
                <p:cNvGrpSpPr/>
                <p:nvPr/>
              </p:nvGrpSpPr>
              <p:grpSpPr>
                <a:xfrm>
                  <a:off x="1897042" y="3567537"/>
                  <a:ext cx="47164" cy="46388"/>
                  <a:chOff x="1897042" y="3567537"/>
                  <a:chExt cx="47164" cy="46388"/>
                </a:xfrm>
              </p:grpSpPr>
              <p:sp>
                <p:nvSpPr>
                  <p:cNvPr id="1379" name="Freeform: Shape 1824">
                    <a:extLst>
                      <a:ext uri="{FF2B5EF4-FFF2-40B4-BE49-F238E27FC236}">
                        <a16:creationId xmlns:a16="http://schemas.microsoft.com/office/drawing/2014/main" id="{C1507597-A277-A477-E55A-C551F488B749}"/>
                      </a:ext>
                    </a:extLst>
                  </p:cNvPr>
                  <p:cNvSpPr/>
                  <p:nvPr/>
                </p:nvSpPr>
                <p:spPr>
                  <a:xfrm>
                    <a:off x="1898249" y="3568734"/>
                    <a:ext cx="44767" cy="43947"/>
                  </a:xfrm>
                  <a:custGeom>
                    <a:avLst/>
                    <a:gdLst>
                      <a:gd name="connsiteX0" fmla="*/ 32465 w 44767"/>
                      <a:gd name="connsiteY0" fmla="*/ 75 h 43947"/>
                      <a:gd name="connsiteX1" fmla="*/ 656 w 44767"/>
                      <a:gd name="connsiteY1" fmla="*/ 32252 h 43947"/>
                      <a:gd name="connsiteX2" fmla="*/ 15062 w 44767"/>
                      <a:gd name="connsiteY2" fmla="*/ 43565 h 43947"/>
                      <a:gd name="connsiteX3" fmla="*/ 44767 w 44767"/>
                      <a:gd name="connsiteY3" fmla="*/ 11365 h 43947"/>
                      <a:gd name="connsiteX4" fmla="*/ 32465 w 44767"/>
                      <a:gd name="connsiteY4" fmla="*/ 75 h 43947"/>
                      <a:gd name="connsiteX5" fmla="*/ 32465 w 44767"/>
                      <a:gd name="connsiteY5" fmla="*/ 75 h 4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 h="43947">
                        <a:moveTo>
                          <a:pt x="32465" y="75"/>
                        </a:moveTo>
                        <a:cubicBezTo>
                          <a:pt x="27388" y="854"/>
                          <a:pt x="31641" y="6075"/>
                          <a:pt x="656" y="32252"/>
                        </a:cubicBezTo>
                        <a:cubicBezTo>
                          <a:pt x="-3163" y="35458"/>
                          <a:pt x="10763" y="46084"/>
                          <a:pt x="15062" y="43565"/>
                        </a:cubicBezTo>
                        <a:cubicBezTo>
                          <a:pt x="29240" y="35206"/>
                          <a:pt x="44859" y="21076"/>
                          <a:pt x="44767" y="11365"/>
                        </a:cubicBezTo>
                        <a:cubicBezTo>
                          <a:pt x="44767" y="8068"/>
                          <a:pt x="38685" y="-910"/>
                          <a:pt x="32465" y="75"/>
                        </a:cubicBezTo>
                        <a:lnTo>
                          <a:pt x="32465" y="75"/>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0" name="Freeform: Shape 1825">
                    <a:extLst>
                      <a:ext uri="{FF2B5EF4-FFF2-40B4-BE49-F238E27FC236}">
                        <a16:creationId xmlns:a16="http://schemas.microsoft.com/office/drawing/2014/main" id="{CCB19E3C-FA86-8AAE-C0F2-948562F26BAC}"/>
                      </a:ext>
                    </a:extLst>
                  </p:cNvPr>
                  <p:cNvSpPr/>
                  <p:nvPr/>
                </p:nvSpPr>
                <p:spPr>
                  <a:xfrm>
                    <a:off x="1897042" y="3567537"/>
                    <a:ext cx="47164" cy="46388"/>
                  </a:xfrm>
                  <a:custGeom>
                    <a:avLst/>
                    <a:gdLst>
                      <a:gd name="connsiteX0" fmla="*/ 14623 w 47164"/>
                      <a:gd name="connsiteY0" fmla="*/ 46389 h 46388"/>
                      <a:gd name="connsiteX1" fmla="*/ 14623 w 47164"/>
                      <a:gd name="connsiteY1" fmla="*/ 46389 h 46388"/>
                      <a:gd name="connsiteX2" fmla="*/ 285 w 47164"/>
                      <a:gd name="connsiteY2" fmla="*/ 36358 h 46388"/>
                      <a:gd name="connsiteX3" fmla="*/ 1062 w 47164"/>
                      <a:gd name="connsiteY3" fmla="*/ 32533 h 46388"/>
                      <a:gd name="connsiteX4" fmla="*/ 28618 w 47164"/>
                      <a:gd name="connsiteY4" fmla="*/ 4112 h 46388"/>
                      <a:gd name="connsiteX5" fmla="*/ 33466 w 47164"/>
                      <a:gd name="connsiteY5" fmla="*/ 82 h 46388"/>
                      <a:gd name="connsiteX6" fmla="*/ 47164 w 47164"/>
                      <a:gd name="connsiteY6" fmla="*/ 12563 h 46388"/>
                      <a:gd name="connsiteX7" fmla="*/ 16864 w 47164"/>
                      <a:gd name="connsiteY7" fmla="*/ 45816 h 46388"/>
                      <a:gd name="connsiteX8" fmla="*/ 14623 w 47164"/>
                      <a:gd name="connsiteY8" fmla="*/ 46366 h 46388"/>
                      <a:gd name="connsiteX9" fmla="*/ 34609 w 47164"/>
                      <a:gd name="connsiteY9" fmla="*/ 2418 h 46388"/>
                      <a:gd name="connsiteX10" fmla="*/ 33855 w 47164"/>
                      <a:gd name="connsiteY10" fmla="*/ 2486 h 46388"/>
                      <a:gd name="connsiteX11" fmla="*/ 30608 w 47164"/>
                      <a:gd name="connsiteY11" fmla="*/ 5486 h 46388"/>
                      <a:gd name="connsiteX12" fmla="*/ 2617 w 47164"/>
                      <a:gd name="connsiteY12" fmla="*/ 34389 h 46388"/>
                      <a:gd name="connsiteX13" fmla="*/ 2549 w 47164"/>
                      <a:gd name="connsiteY13" fmla="*/ 35533 h 46388"/>
                      <a:gd name="connsiteX14" fmla="*/ 14623 w 47164"/>
                      <a:gd name="connsiteY14" fmla="*/ 43961 h 46388"/>
                      <a:gd name="connsiteX15" fmla="*/ 14623 w 47164"/>
                      <a:gd name="connsiteY15" fmla="*/ 43961 h 46388"/>
                      <a:gd name="connsiteX16" fmla="*/ 15652 w 47164"/>
                      <a:gd name="connsiteY16" fmla="*/ 43755 h 46388"/>
                      <a:gd name="connsiteX17" fmla="*/ 44763 w 47164"/>
                      <a:gd name="connsiteY17" fmla="*/ 12609 h 46388"/>
                      <a:gd name="connsiteX18" fmla="*/ 34609 w 47164"/>
                      <a:gd name="connsiteY18" fmla="*/ 2441 h 4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64" h="46388">
                        <a:moveTo>
                          <a:pt x="14623" y="46389"/>
                        </a:moveTo>
                        <a:lnTo>
                          <a:pt x="14623" y="46389"/>
                        </a:lnTo>
                        <a:cubicBezTo>
                          <a:pt x="10027" y="46389"/>
                          <a:pt x="1863" y="40686"/>
                          <a:pt x="285" y="36358"/>
                        </a:cubicBezTo>
                        <a:cubicBezTo>
                          <a:pt x="-470" y="34274"/>
                          <a:pt x="445" y="33060"/>
                          <a:pt x="1062" y="32533"/>
                        </a:cubicBezTo>
                        <a:cubicBezTo>
                          <a:pt x="20523" y="16113"/>
                          <a:pt x="25988" y="8006"/>
                          <a:pt x="28618" y="4112"/>
                        </a:cubicBezTo>
                        <a:cubicBezTo>
                          <a:pt x="30265" y="1662"/>
                          <a:pt x="31065" y="448"/>
                          <a:pt x="33466" y="82"/>
                        </a:cubicBezTo>
                        <a:cubicBezTo>
                          <a:pt x="40418" y="-972"/>
                          <a:pt x="47141" y="8418"/>
                          <a:pt x="47164" y="12563"/>
                        </a:cubicBezTo>
                        <a:cubicBezTo>
                          <a:pt x="47255" y="22617"/>
                          <a:pt x="31980" y="36885"/>
                          <a:pt x="16864" y="45816"/>
                        </a:cubicBezTo>
                        <a:cubicBezTo>
                          <a:pt x="16247" y="46160"/>
                          <a:pt x="15492" y="46366"/>
                          <a:pt x="14623" y="46366"/>
                        </a:cubicBezTo>
                        <a:close/>
                        <a:moveTo>
                          <a:pt x="34609" y="2418"/>
                        </a:moveTo>
                        <a:cubicBezTo>
                          <a:pt x="34335" y="2418"/>
                          <a:pt x="34106" y="2418"/>
                          <a:pt x="33855" y="2486"/>
                        </a:cubicBezTo>
                        <a:cubicBezTo>
                          <a:pt x="32528" y="2693"/>
                          <a:pt x="32185" y="3128"/>
                          <a:pt x="30608" y="5486"/>
                        </a:cubicBezTo>
                        <a:cubicBezTo>
                          <a:pt x="27909" y="9471"/>
                          <a:pt x="22307" y="17785"/>
                          <a:pt x="2617" y="34389"/>
                        </a:cubicBezTo>
                        <a:cubicBezTo>
                          <a:pt x="2480" y="34480"/>
                          <a:pt x="2252" y="34732"/>
                          <a:pt x="2549" y="35533"/>
                        </a:cubicBezTo>
                        <a:cubicBezTo>
                          <a:pt x="3784" y="38923"/>
                          <a:pt x="11010" y="43961"/>
                          <a:pt x="14623" y="43961"/>
                        </a:cubicBezTo>
                        <a:lnTo>
                          <a:pt x="14623" y="43961"/>
                        </a:lnTo>
                        <a:cubicBezTo>
                          <a:pt x="15057" y="43961"/>
                          <a:pt x="15400" y="43893"/>
                          <a:pt x="15652" y="43755"/>
                        </a:cubicBezTo>
                        <a:cubicBezTo>
                          <a:pt x="29830" y="35396"/>
                          <a:pt x="44831" y="21655"/>
                          <a:pt x="44763" y="12609"/>
                        </a:cubicBezTo>
                        <a:cubicBezTo>
                          <a:pt x="44763" y="9907"/>
                          <a:pt x="39709" y="2441"/>
                          <a:pt x="34609" y="2441"/>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7" name="Graphic 3">
                  <a:extLst>
                    <a:ext uri="{FF2B5EF4-FFF2-40B4-BE49-F238E27FC236}">
                      <a16:creationId xmlns:a16="http://schemas.microsoft.com/office/drawing/2014/main" id="{5321D2DD-69C7-727D-CC62-CAAD290C226E}"/>
                    </a:ext>
                  </a:extLst>
                </p:cNvPr>
                <p:cNvGrpSpPr/>
                <p:nvPr/>
              </p:nvGrpSpPr>
              <p:grpSpPr>
                <a:xfrm>
                  <a:off x="1917559" y="3594118"/>
                  <a:ext cx="46922" cy="42549"/>
                  <a:chOff x="1917559" y="3594118"/>
                  <a:chExt cx="46922" cy="42549"/>
                </a:xfrm>
              </p:grpSpPr>
              <p:sp>
                <p:nvSpPr>
                  <p:cNvPr id="1377" name="Freeform: Shape 1827">
                    <a:extLst>
                      <a:ext uri="{FF2B5EF4-FFF2-40B4-BE49-F238E27FC236}">
                        <a16:creationId xmlns:a16="http://schemas.microsoft.com/office/drawing/2014/main" id="{74EDB5D4-0730-B64E-7F66-77A7D349030E}"/>
                      </a:ext>
                    </a:extLst>
                  </p:cNvPr>
                  <p:cNvSpPr/>
                  <p:nvPr/>
                </p:nvSpPr>
                <p:spPr>
                  <a:xfrm>
                    <a:off x="1918780" y="3595352"/>
                    <a:ext cx="44487" cy="40094"/>
                  </a:xfrm>
                  <a:custGeom>
                    <a:avLst/>
                    <a:gdLst>
                      <a:gd name="connsiteX0" fmla="*/ 33841 w 44487"/>
                      <a:gd name="connsiteY0" fmla="*/ 0 h 40094"/>
                      <a:gd name="connsiteX1" fmla="*/ 751 w 44487"/>
                      <a:gd name="connsiteY1" fmla="*/ 27940 h 40094"/>
                      <a:gd name="connsiteX2" fmla="*/ 13397 w 44487"/>
                      <a:gd name="connsiteY2" fmla="*/ 39849 h 40094"/>
                      <a:gd name="connsiteX3" fmla="*/ 44474 w 44487"/>
                      <a:gd name="connsiteY3" fmla="*/ 11749 h 40094"/>
                      <a:gd name="connsiteX4" fmla="*/ 33841 w 44487"/>
                      <a:gd name="connsiteY4" fmla="*/ 23 h 40094"/>
                      <a:gd name="connsiteX5" fmla="*/ 33841 w 44487"/>
                      <a:gd name="connsiteY5" fmla="*/ 23 h 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87" h="40094">
                        <a:moveTo>
                          <a:pt x="33841" y="0"/>
                        </a:moveTo>
                        <a:cubicBezTo>
                          <a:pt x="28901" y="344"/>
                          <a:pt x="32514" y="5611"/>
                          <a:pt x="751" y="27940"/>
                        </a:cubicBezTo>
                        <a:cubicBezTo>
                          <a:pt x="-3136" y="30665"/>
                          <a:pt x="9121" y="41887"/>
                          <a:pt x="13397" y="39849"/>
                        </a:cubicBezTo>
                        <a:cubicBezTo>
                          <a:pt x="27621" y="33070"/>
                          <a:pt x="43697" y="20932"/>
                          <a:pt x="44474" y="11749"/>
                        </a:cubicBezTo>
                        <a:cubicBezTo>
                          <a:pt x="44772" y="8588"/>
                          <a:pt x="39855" y="-389"/>
                          <a:pt x="33841" y="23"/>
                        </a:cubicBezTo>
                        <a:lnTo>
                          <a:pt x="33841"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78" name="Freeform: Shape 1828">
                    <a:extLst>
                      <a:ext uri="{FF2B5EF4-FFF2-40B4-BE49-F238E27FC236}">
                        <a16:creationId xmlns:a16="http://schemas.microsoft.com/office/drawing/2014/main" id="{6E7DFDF6-E1AC-6A20-40A5-109A99C38B0A}"/>
                      </a:ext>
                    </a:extLst>
                  </p:cNvPr>
                  <p:cNvSpPr/>
                  <p:nvPr/>
                </p:nvSpPr>
                <p:spPr>
                  <a:xfrm>
                    <a:off x="1917559" y="3594118"/>
                    <a:ext cx="46922" cy="42549"/>
                  </a:xfrm>
                  <a:custGeom>
                    <a:avLst/>
                    <a:gdLst>
                      <a:gd name="connsiteX0" fmla="*/ 13406 w 46922"/>
                      <a:gd name="connsiteY0" fmla="*/ 42526 h 42549"/>
                      <a:gd name="connsiteX1" fmla="*/ 13406 w 46922"/>
                      <a:gd name="connsiteY1" fmla="*/ 42526 h 42549"/>
                      <a:gd name="connsiteX2" fmla="*/ 234 w 46922"/>
                      <a:gd name="connsiteY2" fmla="*/ 32037 h 42549"/>
                      <a:gd name="connsiteX3" fmla="*/ 1263 w 46922"/>
                      <a:gd name="connsiteY3" fmla="*/ 28167 h 42549"/>
                      <a:gd name="connsiteX4" fmla="*/ 29940 w 46922"/>
                      <a:gd name="connsiteY4" fmla="*/ 3479 h 42549"/>
                      <a:gd name="connsiteX5" fmla="*/ 34993 w 46922"/>
                      <a:gd name="connsiteY5" fmla="*/ 21 h 42549"/>
                      <a:gd name="connsiteX6" fmla="*/ 42608 w 46922"/>
                      <a:gd name="connsiteY6" fmla="*/ 3731 h 42549"/>
                      <a:gd name="connsiteX7" fmla="*/ 46908 w 46922"/>
                      <a:gd name="connsiteY7" fmla="*/ 13075 h 42549"/>
                      <a:gd name="connsiteX8" fmla="*/ 15144 w 46922"/>
                      <a:gd name="connsiteY8" fmla="*/ 42183 h 42549"/>
                      <a:gd name="connsiteX9" fmla="*/ 13429 w 46922"/>
                      <a:gd name="connsiteY9" fmla="*/ 42549 h 42549"/>
                      <a:gd name="connsiteX10" fmla="*/ 35451 w 46922"/>
                      <a:gd name="connsiteY10" fmla="*/ 2426 h 42549"/>
                      <a:gd name="connsiteX11" fmla="*/ 35131 w 46922"/>
                      <a:gd name="connsiteY11" fmla="*/ 2426 h 42549"/>
                      <a:gd name="connsiteX12" fmla="*/ 31815 w 46922"/>
                      <a:gd name="connsiteY12" fmla="*/ 5013 h 42549"/>
                      <a:gd name="connsiteX13" fmla="*/ 2658 w 46922"/>
                      <a:gd name="connsiteY13" fmla="*/ 30160 h 42549"/>
                      <a:gd name="connsiteX14" fmla="*/ 2544 w 46922"/>
                      <a:gd name="connsiteY14" fmla="*/ 31327 h 42549"/>
                      <a:gd name="connsiteX15" fmla="*/ 13429 w 46922"/>
                      <a:gd name="connsiteY15" fmla="*/ 40122 h 42549"/>
                      <a:gd name="connsiteX16" fmla="*/ 13429 w 46922"/>
                      <a:gd name="connsiteY16" fmla="*/ 40122 h 42549"/>
                      <a:gd name="connsiteX17" fmla="*/ 14115 w 46922"/>
                      <a:gd name="connsiteY17" fmla="*/ 39984 h 42549"/>
                      <a:gd name="connsiteX18" fmla="*/ 44506 w 46922"/>
                      <a:gd name="connsiteY18" fmla="*/ 12869 h 42549"/>
                      <a:gd name="connsiteX19" fmla="*/ 40848 w 46922"/>
                      <a:gd name="connsiteY19" fmla="*/ 5357 h 42549"/>
                      <a:gd name="connsiteX20" fmla="*/ 35451 w 46922"/>
                      <a:gd name="connsiteY20" fmla="*/ 2448 h 4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22" h="42549">
                        <a:moveTo>
                          <a:pt x="13406" y="42526"/>
                        </a:moveTo>
                        <a:lnTo>
                          <a:pt x="13406" y="42526"/>
                        </a:lnTo>
                        <a:cubicBezTo>
                          <a:pt x="8810" y="42526"/>
                          <a:pt x="1515" y="36160"/>
                          <a:pt x="234" y="32037"/>
                        </a:cubicBezTo>
                        <a:cubicBezTo>
                          <a:pt x="-292" y="30388"/>
                          <a:pt x="74" y="28991"/>
                          <a:pt x="1263" y="28167"/>
                        </a:cubicBezTo>
                        <a:cubicBezTo>
                          <a:pt x="21181" y="14197"/>
                          <a:pt x="27104" y="6937"/>
                          <a:pt x="29940" y="3479"/>
                        </a:cubicBezTo>
                        <a:cubicBezTo>
                          <a:pt x="31678" y="1349"/>
                          <a:pt x="32638" y="181"/>
                          <a:pt x="34993" y="21"/>
                        </a:cubicBezTo>
                        <a:cubicBezTo>
                          <a:pt x="37669" y="-185"/>
                          <a:pt x="40253" y="1143"/>
                          <a:pt x="42608" y="3731"/>
                        </a:cubicBezTo>
                        <a:cubicBezTo>
                          <a:pt x="45238" y="6594"/>
                          <a:pt x="47113" y="10693"/>
                          <a:pt x="46908" y="13075"/>
                        </a:cubicBezTo>
                        <a:cubicBezTo>
                          <a:pt x="46084" y="22648"/>
                          <a:pt x="30283" y="34969"/>
                          <a:pt x="15144" y="42183"/>
                        </a:cubicBezTo>
                        <a:cubicBezTo>
                          <a:pt x="14641" y="42412"/>
                          <a:pt x="14069" y="42549"/>
                          <a:pt x="13429" y="42549"/>
                        </a:cubicBezTo>
                        <a:close/>
                        <a:moveTo>
                          <a:pt x="35451" y="2426"/>
                        </a:moveTo>
                        <a:lnTo>
                          <a:pt x="35131" y="2426"/>
                        </a:lnTo>
                        <a:cubicBezTo>
                          <a:pt x="33873" y="2517"/>
                          <a:pt x="33530" y="2907"/>
                          <a:pt x="31815" y="5013"/>
                        </a:cubicBezTo>
                        <a:cubicBezTo>
                          <a:pt x="28911" y="8586"/>
                          <a:pt x="22851" y="16006"/>
                          <a:pt x="2658" y="30160"/>
                        </a:cubicBezTo>
                        <a:cubicBezTo>
                          <a:pt x="2544" y="30251"/>
                          <a:pt x="2270" y="30434"/>
                          <a:pt x="2544" y="31327"/>
                        </a:cubicBezTo>
                        <a:cubicBezTo>
                          <a:pt x="3619" y="34763"/>
                          <a:pt x="10251" y="40122"/>
                          <a:pt x="13429" y="40122"/>
                        </a:cubicBezTo>
                        <a:lnTo>
                          <a:pt x="13429" y="40122"/>
                        </a:lnTo>
                        <a:cubicBezTo>
                          <a:pt x="13704" y="40122"/>
                          <a:pt x="13932" y="40076"/>
                          <a:pt x="14115" y="39984"/>
                        </a:cubicBezTo>
                        <a:cubicBezTo>
                          <a:pt x="28293" y="33228"/>
                          <a:pt x="43775" y="21434"/>
                          <a:pt x="44506" y="12869"/>
                        </a:cubicBezTo>
                        <a:cubicBezTo>
                          <a:pt x="44621" y="11517"/>
                          <a:pt x="43272" y="8037"/>
                          <a:pt x="40848" y="5357"/>
                        </a:cubicBezTo>
                        <a:cubicBezTo>
                          <a:pt x="39590" y="4029"/>
                          <a:pt x="37692" y="2448"/>
                          <a:pt x="35451" y="2448"/>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8" name="Graphic 3">
                  <a:extLst>
                    <a:ext uri="{FF2B5EF4-FFF2-40B4-BE49-F238E27FC236}">
                      <a16:creationId xmlns:a16="http://schemas.microsoft.com/office/drawing/2014/main" id="{BB72E7CF-E8E6-DDCF-87EB-F5160432A454}"/>
                    </a:ext>
                  </a:extLst>
                </p:cNvPr>
                <p:cNvGrpSpPr/>
                <p:nvPr/>
              </p:nvGrpSpPr>
              <p:grpSpPr>
                <a:xfrm>
                  <a:off x="1936181" y="3622949"/>
                  <a:ext cx="42067" cy="35680"/>
                  <a:chOff x="1936181" y="3622949"/>
                  <a:chExt cx="42067" cy="35680"/>
                </a:xfrm>
              </p:grpSpPr>
              <p:sp>
                <p:nvSpPr>
                  <p:cNvPr id="1375" name="Freeform: Shape 1830">
                    <a:extLst>
                      <a:ext uri="{FF2B5EF4-FFF2-40B4-BE49-F238E27FC236}">
                        <a16:creationId xmlns:a16="http://schemas.microsoft.com/office/drawing/2014/main" id="{3B51B659-0EE6-EB53-471C-A1E8CC96CEE1}"/>
                      </a:ext>
                    </a:extLst>
                  </p:cNvPr>
                  <p:cNvSpPr/>
                  <p:nvPr/>
                </p:nvSpPr>
                <p:spPr>
                  <a:xfrm>
                    <a:off x="1937410" y="3624140"/>
                    <a:ext cx="39676" cy="33260"/>
                  </a:xfrm>
                  <a:custGeom>
                    <a:avLst/>
                    <a:gdLst>
                      <a:gd name="connsiteX0" fmla="*/ 31241 w 39676"/>
                      <a:gd name="connsiteY0" fmla="*/ 0 h 33260"/>
                      <a:gd name="connsiteX1" fmla="*/ 759 w 39676"/>
                      <a:gd name="connsiteY1" fmla="*/ 22055 h 33260"/>
                      <a:gd name="connsiteX2" fmla="*/ 10912 w 39676"/>
                      <a:gd name="connsiteY2" fmla="*/ 33116 h 33260"/>
                      <a:gd name="connsiteX3" fmla="*/ 39634 w 39676"/>
                      <a:gd name="connsiteY3" fmla="*/ 10787 h 33260"/>
                      <a:gd name="connsiteX4" fmla="*/ 31241 w 39676"/>
                      <a:gd name="connsiteY4" fmla="*/ 0 h 33260"/>
                      <a:gd name="connsiteX5" fmla="*/ 31241 w 39676"/>
                      <a:gd name="connsiteY5" fmla="*/ 0 h 3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76" h="33260">
                        <a:moveTo>
                          <a:pt x="31241" y="0"/>
                        </a:moveTo>
                        <a:cubicBezTo>
                          <a:pt x="26965" y="0"/>
                          <a:pt x="29709" y="4787"/>
                          <a:pt x="759" y="22055"/>
                        </a:cubicBezTo>
                        <a:cubicBezTo>
                          <a:pt x="-2786" y="24161"/>
                          <a:pt x="7024" y="34604"/>
                          <a:pt x="10912" y="33116"/>
                        </a:cubicBezTo>
                        <a:cubicBezTo>
                          <a:pt x="23626" y="28146"/>
                          <a:pt x="38308" y="18688"/>
                          <a:pt x="39634" y="10787"/>
                        </a:cubicBezTo>
                        <a:cubicBezTo>
                          <a:pt x="40114" y="8085"/>
                          <a:pt x="36455" y="23"/>
                          <a:pt x="31241" y="0"/>
                        </a:cubicBezTo>
                        <a:lnTo>
                          <a:pt x="31241"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76" name="Freeform: Shape 1831">
                    <a:extLst>
                      <a:ext uri="{FF2B5EF4-FFF2-40B4-BE49-F238E27FC236}">
                        <a16:creationId xmlns:a16="http://schemas.microsoft.com/office/drawing/2014/main" id="{CD02471C-1ECE-84B5-C40B-1896320B2973}"/>
                      </a:ext>
                    </a:extLst>
                  </p:cNvPr>
                  <p:cNvSpPr/>
                  <p:nvPr/>
                </p:nvSpPr>
                <p:spPr>
                  <a:xfrm>
                    <a:off x="1936181" y="3622949"/>
                    <a:ext cx="42067" cy="35680"/>
                  </a:xfrm>
                  <a:custGeom>
                    <a:avLst/>
                    <a:gdLst>
                      <a:gd name="connsiteX0" fmla="*/ 11272 w 42067"/>
                      <a:gd name="connsiteY0" fmla="*/ 35681 h 35680"/>
                      <a:gd name="connsiteX1" fmla="*/ 11272 w 42067"/>
                      <a:gd name="connsiteY1" fmla="*/ 35681 h 35680"/>
                      <a:gd name="connsiteX2" fmla="*/ 182 w 42067"/>
                      <a:gd name="connsiteY2" fmla="*/ 25902 h 35680"/>
                      <a:gd name="connsiteX3" fmla="*/ 1348 w 42067"/>
                      <a:gd name="connsiteY3" fmla="*/ 22215 h 35680"/>
                      <a:gd name="connsiteX4" fmla="*/ 27783 w 42067"/>
                      <a:gd name="connsiteY4" fmla="*/ 2702 h 35680"/>
                      <a:gd name="connsiteX5" fmla="*/ 32448 w 42067"/>
                      <a:gd name="connsiteY5" fmla="*/ 0 h 35680"/>
                      <a:gd name="connsiteX6" fmla="*/ 38645 w 42067"/>
                      <a:gd name="connsiteY6" fmla="*/ 3389 h 35680"/>
                      <a:gd name="connsiteX7" fmla="*/ 42007 w 42067"/>
                      <a:gd name="connsiteY7" fmla="*/ 12184 h 35680"/>
                      <a:gd name="connsiteX8" fmla="*/ 12530 w 42067"/>
                      <a:gd name="connsiteY8" fmla="*/ 35451 h 35680"/>
                      <a:gd name="connsiteX9" fmla="*/ 11272 w 42067"/>
                      <a:gd name="connsiteY9" fmla="*/ 35681 h 35680"/>
                      <a:gd name="connsiteX10" fmla="*/ 32471 w 42067"/>
                      <a:gd name="connsiteY10" fmla="*/ 2405 h 35680"/>
                      <a:gd name="connsiteX11" fmla="*/ 29544 w 42067"/>
                      <a:gd name="connsiteY11" fmla="*/ 4374 h 35680"/>
                      <a:gd name="connsiteX12" fmla="*/ 2606 w 42067"/>
                      <a:gd name="connsiteY12" fmla="*/ 24276 h 35680"/>
                      <a:gd name="connsiteX13" fmla="*/ 2537 w 42067"/>
                      <a:gd name="connsiteY13" fmla="*/ 25237 h 35680"/>
                      <a:gd name="connsiteX14" fmla="*/ 11295 w 42067"/>
                      <a:gd name="connsiteY14" fmla="*/ 33230 h 35680"/>
                      <a:gd name="connsiteX15" fmla="*/ 11295 w 42067"/>
                      <a:gd name="connsiteY15" fmla="*/ 33230 h 35680"/>
                      <a:gd name="connsiteX16" fmla="*/ 11684 w 42067"/>
                      <a:gd name="connsiteY16" fmla="*/ 33161 h 35680"/>
                      <a:gd name="connsiteX17" fmla="*/ 39674 w 42067"/>
                      <a:gd name="connsiteY17" fmla="*/ 11725 h 35680"/>
                      <a:gd name="connsiteX18" fmla="*/ 36816 w 42067"/>
                      <a:gd name="connsiteY18" fmla="*/ 4901 h 35680"/>
                      <a:gd name="connsiteX19" fmla="*/ 32471 w 42067"/>
                      <a:gd name="connsiteY19" fmla="*/ 2382 h 3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067" h="35680">
                        <a:moveTo>
                          <a:pt x="11272" y="35681"/>
                        </a:moveTo>
                        <a:lnTo>
                          <a:pt x="11272" y="35681"/>
                        </a:lnTo>
                        <a:cubicBezTo>
                          <a:pt x="7385" y="35681"/>
                          <a:pt x="1256" y="29749"/>
                          <a:pt x="182" y="25902"/>
                        </a:cubicBezTo>
                        <a:cubicBezTo>
                          <a:pt x="-459" y="23589"/>
                          <a:pt x="753" y="22558"/>
                          <a:pt x="1348" y="22215"/>
                        </a:cubicBezTo>
                        <a:cubicBezTo>
                          <a:pt x="19459" y="11405"/>
                          <a:pt x="25085" y="5542"/>
                          <a:pt x="27783" y="2702"/>
                        </a:cubicBezTo>
                        <a:cubicBezTo>
                          <a:pt x="29452" y="962"/>
                          <a:pt x="30367" y="0"/>
                          <a:pt x="32448" y="0"/>
                        </a:cubicBezTo>
                        <a:cubicBezTo>
                          <a:pt x="34666" y="0"/>
                          <a:pt x="36793" y="1168"/>
                          <a:pt x="38645" y="3389"/>
                        </a:cubicBezTo>
                        <a:cubicBezTo>
                          <a:pt x="40886" y="6046"/>
                          <a:pt x="42396" y="10008"/>
                          <a:pt x="42007" y="12184"/>
                        </a:cubicBezTo>
                        <a:cubicBezTo>
                          <a:pt x="40635" y="20428"/>
                          <a:pt x="26137" y="30138"/>
                          <a:pt x="12530" y="35451"/>
                        </a:cubicBezTo>
                        <a:cubicBezTo>
                          <a:pt x="12141" y="35612"/>
                          <a:pt x="11684" y="35681"/>
                          <a:pt x="11272" y="35681"/>
                        </a:cubicBezTo>
                        <a:close/>
                        <a:moveTo>
                          <a:pt x="32471" y="2405"/>
                        </a:moveTo>
                        <a:cubicBezTo>
                          <a:pt x="31488" y="2405"/>
                          <a:pt x="31167" y="2657"/>
                          <a:pt x="29544" y="4374"/>
                        </a:cubicBezTo>
                        <a:cubicBezTo>
                          <a:pt x="26777" y="7260"/>
                          <a:pt x="21014" y="13306"/>
                          <a:pt x="2606" y="24276"/>
                        </a:cubicBezTo>
                        <a:cubicBezTo>
                          <a:pt x="2400" y="24390"/>
                          <a:pt x="2400" y="24711"/>
                          <a:pt x="2537" y="25237"/>
                        </a:cubicBezTo>
                        <a:cubicBezTo>
                          <a:pt x="3406" y="28398"/>
                          <a:pt x="8711" y="33230"/>
                          <a:pt x="11295" y="33230"/>
                        </a:cubicBezTo>
                        <a:lnTo>
                          <a:pt x="11295" y="33230"/>
                        </a:lnTo>
                        <a:cubicBezTo>
                          <a:pt x="11455" y="33230"/>
                          <a:pt x="11593" y="33230"/>
                          <a:pt x="11684" y="33161"/>
                        </a:cubicBezTo>
                        <a:cubicBezTo>
                          <a:pt x="24353" y="28215"/>
                          <a:pt x="38439" y="19008"/>
                          <a:pt x="39674" y="11725"/>
                        </a:cubicBezTo>
                        <a:cubicBezTo>
                          <a:pt x="39880" y="10558"/>
                          <a:pt x="38874" y="7328"/>
                          <a:pt x="36816" y="4901"/>
                        </a:cubicBezTo>
                        <a:cubicBezTo>
                          <a:pt x="35855" y="3756"/>
                          <a:pt x="34323" y="2382"/>
                          <a:pt x="32471" y="2382"/>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69" name="Graphic 3">
                  <a:extLst>
                    <a:ext uri="{FF2B5EF4-FFF2-40B4-BE49-F238E27FC236}">
                      <a16:creationId xmlns:a16="http://schemas.microsoft.com/office/drawing/2014/main" id="{95EAFBCB-906E-D6F9-CD3E-781FC8557FB4}"/>
                    </a:ext>
                  </a:extLst>
                </p:cNvPr>
                <p:cNvGrpSpPr/>
                <p:nvPr/>
              </p:nvGrpSpPr>
              <p:grpSpPr>
                <a:xfrm>
                  <a:off x="1952084" y="3647729"/>
                  <a:ext cx="40262" cy="34123"/>
                  <a:chOff x="1952084" y="3647729"/>
                  <a:chExt cx="40262" cy="34123"/>
                </a:xfrm>
              </p:grpSpPr>
              <p:sp>
                <p:nvSpPr>
                  <p:cNvPr id="1373" name="Freeform: Shape 1833">
                    <a:extLst>
                      <a:ext uri="{FF2B5EF4-FFF2-40B4-BE49-F238E27FC236}">
                        <a16:creationId xmlns:a16="http://schemas.microsoft.com/office/drawing/2014/main" id="{C33AC913-1118-3EEB-7281-7D565F685535}"/>
                      </a:ext>
                    </a:extLst>
                  </p:cNvPr>
                  <p:cNvSpPr/>
                  <p:nvPr/>
                </p:nvSpPr>
                <p:spPr>
                  <a:xfrm>
                    <a:off x="1953282" y="3648919"/>
                    <a:ext cx="37816" cy="31715"/>
                  </a:xfrm>
                  <a:custGeom>
                    <a:avLst/>
                    <a:gdLst>
                      <a:gd name="connsiteX0" fmla="*/ 29776 w 37816"/>
                      <a:gd name="connsiteY0" fmla="*/ 0 h 31715"/>
                      <a:gd name="connsiteX1" fmla="*/ 734 w 37816"/>
                      <a:gd name="connsiteY1" fmla="*/ 21001 h 31715"/>
                      <a:gd name="connsiteX2" fmla="*/ 10362 w 37816"/>
                      <a:gd name="connsiteY2" fmla="*/ 31582 h 31715"/>
                      <a:gd name="connsiteX3" fmla="*/ 37780 w 37816"/>
                      <a:gd name="connsiteY3" fmla="*/ 10283 h 31715"/>
                      <a:gd name="connsiteX4" fmla="*/ 29776 w 37816"/>
                      <a:gd name="connsiteY4" fmla="*/ 0 h 31715"/>
                      <a:gd name="connsiteX5" fmla="*/ 29776 w 37816"/>
                      <a:gd name="connsiteY5" fmla="*/ 0 h 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16" h="31715">
                        <a:moveTo>
                          <a:pt x="29776" y="0"/>
                        </a:moveTo>
                        <a:cubicBezTo>
                          <a:pt x="25706" y="0"/>
                          <a:pt x="28336" y="4558"/>
                          <a:pt x="734" y="21001"/>
                        </a:cubicBezTo>
                        <a:cubicBezTo>
                          <a:pt x="-2673" y="23039"/>
                          <a:pt x="6680" y="32978"/>
                          <a:pt x="10362" y="31582"/>
                        </a:cubicBezTo>
                        <a:cubicBezTo>
                          <a:pt x="22504" y="26864"/>
                          <a:pt x="36522" y="17817"/>
                          <a:pt x="37780" y="10283"/>
                        </a:cubicBezTo>
                        <a:cubicBezTo>
                          <a:pt x="38214" y="7695"/>
                          <a:pt x="34739" y="23"/>
                          <a:pt x="29776" y="0"/>
                        </a:cubicBezTo>
                        <a:lnTo>
                          <a:pt x="29776" y="0"/>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74" name="Freeform: Shape 1834">
                    <a:extLst>
                      <a:ext uri="{FF2B5EF4-FFF2-40B4-BE49-F238E27FC236}">
                        <a16:creationId xmlns:a16="http://schemas.microsoft.com/office/drawing/2014/main" id="{AB5CB940-BCA8-37C2-2802-5D05E3C6AA0C}"/>
                      </a:ext>
                    </a:extLst>
                  </p:cNvPr>
                  <p:cNvSpPr/>
                  <p:nvPr/>
                </p:nvSpPr>
                <p:spPr>
                  <a:xfrm>
                    <a:off x="1952084" y="3647729"/>
                    <a:ext cx="40262" cy="34123"/>
                  </a:xfrm>
                  <a:custGeom>
                    <a:avLst/>
                    <a:gdLst>
                      <a:gd name="connsiteX0" fmla="*/ 10782 w 40262"/>
                      <a:gd name="connsiteY0" fmla="*/ 34123 h 34123"/>
                      <a:gd name="connsiteX1" fmla="*/ 10782 w 40262"/>
                      <a:gd name="connsiteY1" fmla="*/ 34123 h 34123"/>
                      <a:gd name="connsiteX2" fmla="*/ 171 w 40262"/>
                      <a:gd name="connsiteY2" fmla="*/ 24757 h 34123"/>
                      <a:gd name="connsiteX3" fmla="*/ 1314 w 40262"/>
                      <a:gd name="connsiteY3" fmla="*/ 21184 h 34123"/>
                      <a:gd name="connsiteX4" fmla="*/ 26515 w 40262"/>
                      <a:gd name="connsiteY4" fmla="*/ 2588 h 34123"/>
                      <a:gd name="connsiteX5" fmla="*/ 30997 w 40262"/>
                      <a:gd name="connsiteY5" fmla="*/ 0 h 34123"/>
                      <a:gd name="connsiteX6" fmla="*/ 36942 w 40262"/>
                      <a:gd name="connsiteY6" fmla="*/ 3229 h 34123"/>
                      <a:gd name="connsiteX7" fmla="*/ 40212 w 40262"/>
                      <a:gd name="connsiteY7" fmla="*/ 11680 h 34123"/>
                      <a:gd name="connsiteX8" fmla="*/ 12039 w 40262"/>
                      <a:gd name="connsiteY8" fmla="*/ 33894 h 34123"/>
                      <a:gd name="connsiteX9" fmla="*/ 10805 w 40262"/>
                      <a:gd name="connsiteY9" fmla="*/ 34123 h 34123"/>
                      <a:gd name="connsiteX10" fmla="*/ 30974 w 40262"/>
                      <a:gd name="connsiteY10" fmla="*/ 2382 h 34123"/>
                      <a:gd name="connsiteX11" fmla="*/ 28230 w 40262"/>
                      <a:gd name="connsiteY11" fmla="*/ 4237 h 34123"/>
                      <a:gd name="connsiteX12" fmla="*/ 2549 w 40262"/>
                      <a:gd name="connsiteY12" fmla="*/ 23222 h 34123"/>
                      <a:gd name="connsiteX13" fmla="*/ 2481 w 40262"/>
                      <a:gd name="connsiteY13" fmla="*/ 24092 h 34123"/>
                      <a:gd name="connsiteX14" fmla="*/ 10759 w 40262"/>
                      <a:gd name="connsiteY14" fmla="*/ 31696 h 34123"/>
                      <a:gd name="connsiteX15" fmla="*/ 10759 w 40262"/>
                      <a:gd name="connsiteY15" fmla="*/ 31696 h 34123"/>
                      <a:gd name="connsiteX16" fmla="*/ 11102 w 40262"/>
                      <a:gd name="connsiteY16" fmla="*/ 31627 h 34123"/>
                      <a:gd name="connsiteX17" fmla="*/ 37766 w 40262"/>
                      <a:gd name="connsiteY17" fmla="*/ 11267 h 34123"/>
                      <a:gd name="connsiteX18" fmla="*/ 35021 w 40262"/>
                      <a:gd name="connsiteY18" fmla="*/ 4741 h 34123"/>
                      <a:gd name="connsiteX19" fmla="*/ 30928 w 40262"/>
                      <a:gd name="connsiteY19" fmla="*/ 2359 h 3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62" h="34123">
                        <a:moveTo>
                          <a:pt x="10782" y="34123"/>
                        </a:moveTo>
                        <a:lnTo>
                          <a:pt x="10782" y="34123"/>
                        </a:lnTo>
                        <a:cubicBezTo>
                          <a:pt x="7077" y="34123"/>
                          <a:pt x="1177" y="28444"/>
                          <a:pt x="171" y="24757"/>
                        </a:cubicBezTo>
                        <a:cubicBezTo>
                          <a:pt x="-446" y="22535"/>
                          <a:pt x="766" y="21505"/>
                          <a:pt x="1314" y="21184"/>
                        </a:cubicBezTo>
                        <a:cubicBezTo>
                          <a:pt x="18602" y="10878"/>
                          <a:pt x="23953" y="5290"/>
                          <a:pt x="26515" y="2588"/>
                        </a:cubicBezTo>
                        <a:cubicBezTo>
                          <a:pt x="28093" y="916"/>
                          <a:pt x="28984" y="0"/>
                          <a:pt x="30997" y="0"/>
                        </a:cubicBezTo>
                        <a:cubicBezTo>
                          <a:pt x="33123" y="0"/>
                          <a:pt x="35159" y="1122"/>
                          <a:pt x="36942" y="3229"/>
                        </a:cubicBezTo>
                        <a:cubicBezTo>
                          <a:pt x="39092" y="5794"/>
                          <a:pt x="40555" y="9596"/>
                          <a:pt x="40212" y="11680"/>
                        </a:cubicBezTo>
                        <a:cubicBezTo>
                          <a:pt x="38726" y="20520"/>
                          <a:pt x="22559" y="29818"/>
                          <a:pt x="12039" y="33894"/>
                        </a:cubicBezTo>
                        <a:cubicBezTo>
                          <a:pt x="11651" y="34055"/>
                          <a:pt x="11239" y="34123"/>
                          <a:pt x="10805" y="34123"/>
                        </a:cubicBezTo>
                        <a:close/>
                        <a:moveTo>
                          <a:pt x="30974" y="2382"/>
                        </a:moveTo>
                        <a:cubicBezTo>
                          <a:pt x="30059" y="2382"/>
                          <a:pt x="29808" y="2588"/>
                          <a:pt x="28230" y="4237"/>
                        </a:cubicBezTo>
                        <a:cubicBezTo>
                          <a:pt x="25600" y="6985"/>
                          <a:pt x="20112" y="12779"/>
                          <a:pt x="2549" y="23222"/>
                        </a:cubicBezTo>
                        <a:cubicBezTo>
                          <a:pt x="2343" y="23359"/>
                          <a:pt x="2412" y="23772"/>
                          <a:pt x="2481" y="24092"/>
                        </a:cubicBezTo>
                        <a:cubicBezTo>
                          <a:pt x="3304" y="27093"/>
                          <a:pt x="8312" y="31696"/>
                          <a:pt x="10759" y="31696"/>
                        </a:cubicBezTo>
                        <a:lnTo>
                          <a:pt x="10759" y="31696"/>
                        </a:lnTo>
                        <a:cubicBezTo>
                          <a:pt x="10896" y="31696"/>
                          <a:pt x="11010" y="31696"/>
                          <a:pt x="11102" y="31627"/>
                        </a:cubicBezTo>
                        <a:cubicBezTo>
                          <a:pt x="23313" y="26863"/>
                          <a:pt x="36622" y="17955"/>
                          <a:pt x="37766" y="11267"/>
                        </a:cubicBezTo>
                        <a:cubicBezTo>
                          <a:pt x="37971" y="10145"/>
                          <a:pt x="36965" y="7076"/>
                          <a:pt x="35021" y="4741"/>
                        </a:cubicBezTo>
                        <a:cubicBezTo>
                          <a:pt x="34130" y="3664"/>
                          <a:pt x="32666" y="2382"/>
                          <a:pt x="30928" y="2359"/>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1370" name="Graphic 3">
                  <a:extLst>
                    <a:ext uri="{FF2B5EF4-FFF2-40B4-BE49-F238E27FC236}">
                      <a16:creationId xmlns:a16="http://schemas.microsoft.com/office/drawing/2014/main" id="{B0935708-861B-3685-C942-EC3E0AEDE804}"/>
                    </a:ext>
                  </a:extLst>
                </p:cNvPr>
                <p:cNvGrpSpPr/>
                <p:nvPr/>
              </p:nvGrpSpPr>
              <p:grpSpPr>
                <a:xfrm>
                  <a:off x="1971275" y="3672829"/>
                  <a:ext cx="31557" cy="26863"/>
                  <a:chOff x="1971275" y="3672829"/>
                  <a:chExt cx="31557" cy="26863"/>
                </a:xfrm>
              </p:grpSpPr>
              <p:sp>
                <p:nvSpPr>
                  <p:cNvPr id="1371" name="Freeform: Shape 1836">
                    <a:extLst>
                      <a:ext uri="{FF2B5EF4-FFF2-40B4-BE49-F238E27FC236}">
                        <a16:creationId xmlns:a16="http://schemas.microsoft.com/office/drawing/2014/main" id="{234BEA01-43CE-6650-751B-997978C2CBD6}"/>
                      </a:ext>
                    </a:extLst>
                  </p:cNvPr>
                  <p:cNvSpPr/>
                  <p:nvPr/>
                </p:nvSpPr>
                <p:spPr>
                  <a:xfrm>
                    <a:off x="1972460" y="3674042"/>
                    <a:ext cx="29104" cy="24425"/>
                  </a:xfrm>
                  <a:custGeom>
                    <a:avLst/>
                    <a:gdLst>
                      <a:gd name="connsiteX0" fmla="*/ 22923 w 29104"/>
                      <a:gd name="connsiteY0" fmla="*/ 0 h 24425"/>
                      <a:gd name="connsiteX1" fmla="*/ 559 w 29104"/>
                      <a:gd name="connsiteY1" fmla="*/ 16169 h 24425"/>
                      <a:gd name="connsiteX2" fmla="*/ 7968 w 29104"/>
                      <a:gd name="connsiteY2" fmla="*/ 24322 h 24425"/>
                      <a:gd name="connsiteX3" fmla="*/ 29075 w 29104"/>
                      <a:gd name="connsiteY3" fmla="*/ 7924 h 24425"/>
                      <a:gd name="connsiteX4" fmla="*/ 22923 w 29104"/>
                      <a:gd name="connsiteY4" fmla="*/ 23 h 24425"/>
                      <a:gd name="connsiteX5" fmla="*/ 22923 w 29104"/>
                      <a:gd name="connsiteY5" fmla="*/ 23 h 2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4" h="24425">
                        <a:moveTo>
                          <a:pt x="22923" y="0"/>
                        </a:moveTo>
                        <a:cubicBezTo>
                          <a:pt x="19791" y="0"/>
                          <a:pt x="21803" y="3504"/>
                          <a:pt x="559" y="16169"/>
                        </a:cubicBezTo>
                        <a:cubicBezTo>
                          <a:pt x="-2048" y="17749"/>
                          <a:pt x="5155" y="25398"/>
                          <a:pt x="7968" y="24322"/>
                        </a:cubicBezTo>
                        <a:cubicBezTo>
                          <a:pt x="17321" y="20680"/>
                          <a:pt x="28092" y="13741"/>
                          <a:pt x="29075" y="7924"/>
                        </a:cubicBezTo>
                        <a:cubicBezTo>
                          <a:pt x="29418" y="5955"/>
                          <a:pt x="26720" y="23"/>
                          <a:pt x="22923" y="23"/>
                        </a:cubicBezTo>
                        <a:lnTo>
                          <a:pt x="22923" y="23"/>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72" name="Freeform: Shape 1837">
                    <a:extLst>
                      <a:ext uri="{FF2B5EF4-FFF2-40B4-BE49-F238E27FC236}">
                        <a16:creationId xmlns:a16="http://schemas.microsoft.com/office/drawing/2014/main" id="{BF33C6B0-0B3A-B17B-B3E3-6DFD0858BD13}"/>
                      </a:ext>
                    </a:extLst>
                  </p:cNvPr>
                  <p:cNvSpPr/>
                  <p:nvPr/>
                </p:nvSpPr>
                <p:spPr>
                  <a:xfrm>
                    <a:off x="1971275" y="3672829"/>
                    <a:ext cx="31557" cy="26863"/>
                  </a:xfrm>
                  <a:custGeom>
                    <a:avLst/>
                    <a:gdLst>
                      <a:gd name="connsiteX0" fmla="*/ 8559 w 31557"/>
                      <a:gd name="connsiteY0" fmla="*/ 26864 h 26863"/>
                      <a:gd name="connsiteX1" fmla="*/ 8559 w 31557"/>
                      <a:gd name="connsiteY1" fmla="*/ 26864 h 26863"/>
                      <a:gd name="connsiteX2" fmla="*/ 144 w 31557"/>
                      <a:gd name="connsiteY2" fmla="*/ 19443 h 26863"/>
                      <a:gd name="connsiteX3" fmla="*/ 1150 w 31557"/>
                      <a:gd name="connsiteY3" fmla="*/ 16375 h 26863"/>
                      <a:gd name="connsiteX4" fmla="*/ 20473 w 31557"/>
                      <a:gd name="connsiteY4" fmla="*/ 2107 h 26863"/>
                      <a:gd name="connsiteX5" fmla="*/ 24155 w 31557"/>
                      <a:gd name="connsiteY5" fmla="*/ 0 h 26863"/>
                      <a:gd name="connsiteX6" fmla="*/ 28911 w 31557"/>
                      <a:gd name="connsiteY6" fmla="*/ 2565 h 26863"/>
                      <a:gd name="connsiteX7" fmla="*/ 31518 w 31557"/>
                      <a:gd name="connsiteY7" fmla="*/ 9344 h 26863"/>
                      <a:gd name="connsiteX8" fmla="*/ 9657 w 31557"/>
                      <a:gd name="connsiteY8" fmla="*/ 26658 h 26863"/>
                      <a:gd name="connsiteX9" fmla="*/ 8605 w 31557"/>
                      <a:gd name="connsiteY9" fmla="*/ 26864 h 26863"/>
                      <a:gd name="connsiteX10" fmla="*/ 24109 w 31557"/>
                      <a:gd name="connsiteY10" fmla="*/ 2428 h 26863"/>
                      <a:gd name="connsiteX11" fmla="*/ 22188 w 31557"/>
                      <a:gd name="connsiteY11" fmla="*/ 3756 h 26863"/>
                      <a:gd name="connsiteX12" fmla="*/ 2362 w 31557"/>
                      <a:gd name="connsiteY12" fmla="*/ 18436 h 26863"/>
                      <a:gd name="connsiteX13" fmla="*/ 3414 w 31557"/>
                      <a:gd name="connsiteY13" fmla="*/ 20589 h 26863"/>
                      <a:gd name="connsiteX14" fmla="*/ 8536 w 31557"/>
                      <a:gd name="connsiteY14" fmla="*/ 24436 h 26863"/>
                      <a:gd name="connsiteX15" fmla="*/ 8696 w 31557"/>
                      <a:gd name="connsiteY15" fmla="*/ 24436 h 26863"/>
                      <a:gd name="connsiteX16" fmla="*/ 29071 w 31557"/>
                      <a:gd name="connsiteY16" fmla="*/ 8955 h 26863"/>
                      <a:gd name="connsiteX17" fmla="*/ 26990 w 31557"/>
                      <a:gd name="connsiteY17" fmla="*/ 4168 h 26863"/>
                      <a:gd name="connsiteX18" fmla="*/ 24086 w 31557"/>
                      <a:gd name="connsiteY18" fmla="*/ 2473 h 2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557" h="26863">
                        <a:moveTo>
                          <a:pt x="8559" y="26864"/>
                        </a:moveTo>
                        <a:lnTo>
                          <a:pt x="8559" y="26864"/>
                        </a:lnTo>
                        <a:cubicBezTo>
                          <a:pt x="5540" y="26864"/>
                          <a:pt x="967" y="22467"/>
                          <a:pt x="144" y="19443"/>
                        </a:cubicBezTo>
                        <a:cubicBezTo>
                          <a:pt x="-382" y="17520"/>
                          <a:pt x="670" y="16650"/>
                          <a:pt x="1150" y="16375"/>
                        </a:cubicBezTo>
                        <a:cubicBezTo>
                          <a:pt x="14413" y="8473"/>
                          <a:pt x="18506" y="4168"/>
                          <a:pt x="20473" y="2107"/>
                        </a:cubicBezTo>
                        <a:cubicBezTo>
                          <a:pt x="21754" y="802"/>
                          <a:pt x="22463" y="0"/>
                          <a:pt x="24155" y="0"/>
                        </a:cubicBezTo>
                        <a:cubicBezTo>
                          <a:pt x="25847" y="0"/>
                          <a:pt x="27494" y="893"/>
                          <a:pt x="28911" y="2565"/>
                        </a:cubicBezTo>
                        <a:cubicBezTo>
                          <a:pt x="30603" y="4580"/>
                          <a:pt x="31793" y="7603"/>
                          <a:pt x="31518" y="9344"/>
                        </a:cubicBezTo>
                        <a:cubicBezTo>
                          <a:pt x="30329" y="16260"/>
                          <a:pt x="17798" y="23497"/>
                          <a:pt x="9657" y="26658"/>
                        </a:cubicBezTo>
                        <a:cubicBezTo>
                          <a:pt x="9314" y="26772"/>
                          <a:pt x="8948" y="26864"/>
                          <a:pt x="8605" y="26864"/>
                        </a:cubicBezTo>
                        <a:close/>
                        <a:moveTo>
                          <a:pt x="24109" y="2428"/>
                        </a:moveTo>
                        <a:cubicBezTo>
                          <a:pt x="23515" y="2428"/>
                          <a:pt x="23377" y="2519"/>
                          <a:pt x="22188" y="3756"/>
                        </a:cubicBezTo>
                        <a:cubicBezTo>
                          <a:pt x="20130" y="5909"/>
                          <a:pt x="15900" y="10351"/>
                          <a:pt x="2362" y="18436"/>
                        </a:cubicBezTo>
                        <a:cubicBezTo>
                          <a:pt x="2362" y="18504"/>
                          <a:pt x="2430" y="19215"/>
                          <a:pt x="3414" y="20589"/>
                        </a:cubicBezTo>
                        <a:cubicBezTo>
                          <a:pt x="5060" y="22787"/>
                          <a:pt x="7438" y="24436"/>
                          <a:pt x="8536" y="24436"/>
                        </a:cubicBezTo>
                        <a:cubicBezTo>
                          <a:pt x="8536" y="24436"/>
                          <a:pt x="8650" y="24436"/>
                          <a:pt x="8696" y="24436"/>
                        </a:cubicBezTo>
                        <a:cubicBezTo>
                          <a:pt x="18026" y="20795"/>
                          <a:pt x="28202" y="13993"/>
                          <a:pt x="29071" y="8955"/>
                        </a:cubicBezTo>
                        <a:cubicBezTo>
                          <a:pt x="29163" y="8290"/>
                          <a:pt x="28545" y="5977"/>
                          <a:pt x="26990" y="4168"/>
                        </a:cubicBezTo>
                        <a:cubicBezTo>
                          <a:pt x="26327" y="3389"/>
                          <a:pt x="25298" y="2473"/>
                          <a:pt x="24086" y="2473"/>
                        </a:cubicBez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32" name="Graphic 3">
                <a:extLst>
                  <a:ext uri="{FF2B5EF4-FFF2-40B4-BE49-F238E27FC236}">
                    <a16:creationId xmlns:a16="http://schemas.microsoft.com/office/drawing/2014/main" id="{78EF9E32-7910-F242-8EFA-507D61200748}"/>
                  </a:ext>
                </a:extLst>
              </p:cNvPr>
              <p:cNvGrpSpPr/>
              <p:nvPr/>
            </p:nvGrpSpPr>
            <p:grpSpPr>
              <a:xfrm>
                <a:off x="1358049" y="3491202"/>
                <a:ext cx="154776" cy="200955"/>
                <a:chOff x="1846789" y="3491202"/>
                <a:chExt cx="154776" cy="200955"/>
              </a:xfrm>
              <a:solidFill>
                <a:srgbClr val="F9DD99"/>
              </a:solidFill>
            </p:grpSpPr>
            <p:sp>
              <p:nvSpPr>
                <p:cNvPr id="1349" name="Freeform: Shape 1839">
                  <a:extLst>
                    <a:ext uri="{FF2B5EF4-FFF2-40B4-BE49-F238E27FC236}">
                      <a16:creationId xmlns:a16="http://schemas.microsoft.com/office/drawing/2014/main" id="{9571A951-A18C-015E-18E9-79D972BEC93E}"/>
                    </a:ext>
                  </a:extLst>
                </p:cNvPr>
                <p:cNvSpPr/>
                <p:nvPr/>
              </p:nvSpPr>
              <p:spPr>
                <a:xfrm>
                  <a:off x="1959756" y="3590910"/>
                  <a:ext cx="18317" cy="21677"/>
                </a:xfrm>
                <a:custGeom>
                  <a:avLst/>
                  <a:gdLst>
                    <a:gd name="connsiteX0" fmla="*/ 0 w 18317"/>
                    <a:gd name="connsiteY0" fmla="*/ 0 h 21677"/>
                    <a:gd name="connsiteX1" fmla="*/ 5214 w 18317"/>
                    <a:gd name="connsiteY1" fmla="*/ 20382 h 21677"/>
                    <a:gd name="connsiteX2" fmla="*/ 18317 w 18317"/>
                    <a:gd name="connsiteY2" fmla="*/ 16237 h 21677"/>
                    <a:gd name="connsiteX3" fmla="*/ 16442 w 18317"/>
                    <a:gd name="connsiteY3" fmla="*/ 664 h 21677"/>
                    <a:gd name="connsiteX4" fmla="*/ 0 w 18317"/>
                    <a:gd name="connsiteY4" fmla="*/ 0 h 2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7" h="21677">
                      <a:moveTo>
                        <a:pt x="0" y="0"/>
                      </a:moveTo>
                      <a:cubicBezTo>
                        <a:pt x="1555" y="4237"/>
                        <a:pt x="3362" y="10535"/>
                        <a:pt x="5214" y="20382"/>
                      </a:cubicBezTo>
                      <a:cubicBezTo>
                        <a:pt x="5831" y="23818"/>
                        <a:pt x="18317" y="19718"/>
                        <a:pt x="18317" y="16237"/>
                      </a:cubicBezTo>
                      <a:cubicBezTo>
                        <a:pt x="18317" y="11245"/>
                        <a:pt x="17677" y="5657"/>
                        <a:pt x="16442" y="664"/>
                      </a:cubicBezTo>
                      <a:cubicBezTo>
                        <a:pt x="10931" y="664"/>
                        <a:pt x="5488" y="252"/>
                        <a:pt x="0"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0" name="Freeform: Shape 1840">
                  <a:extLst>
                    <a:ext uri="{FF2B5EF4-FFF2-40B4-BE49-F238E27FC236}">
                      <a16:creationId xmlns:a16="http://schemas.microsoft.com/office/drawing/2014/main" id="{08F0D676-46EF-145F-92F0-F4BE2CEA5756}"/>
                    </a:ext>
                  </a:extLst>
                </p:cNvPr>
                <p:cNvSpPr/>
                <p:nvPr/>
              </p:nvSpPr>
              <p:spPr>
                <a:xfrm>
                  <a:off x="1986328" y="3588528"/>
                  <a:ext cx="14726" cy="18002"/>
                </a:xfrm>
                <a:custGeom>
                  <a:avLst/>
                  <a:gdLst>
                    <a:gd name="connsiteX0" fmla="*/ 0 w 14726"/>
                    <a:gd name="connsiteY0" fmla="*/ 2496 h 18002"/>
                    <a:gd name="connsiteX1" fmla="*/ 3430 w 14726"/>
                    <a:gd name="connsiteY1" fmla="*/ 16878 h 18002"/>
                    <a:gd name="connsiteX2" fmla="*/ 14727 w 14726"/>
                    <a:gd name="connsiteY2" fmla="*/ 13306 h 18002"/>
                    <a:gd name="connsiteX3" fmla="*/ 13149 w 14726"/>
                    <a:gd name="connsiteY3" fmla="*/ 0 h 18002"/>
                    <a:gd name="connsiteX4" fmla="*/ 23 w 14726"/>
                    <a:gd name="connsiteY4" fmla="*/ 2496 h 1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6" h="18002">
                      <a:moveTo>
                        <a:pt x="0" y="2496"/>
                      </a:moveTo>
                      <a:cubicBezTo>
                        <a:pt x="1075" y="5954"/>
                        <a:pt x="2241" y="10558"/>
                        <a:pt x="3430" y="16878"/>
                      </a:cubicBezTo>
                      <a:cubicBezTo>
                        <a:pt x="3979" y="19856"/>
                        <a:pt x="14727" y="16306"/>
                        <a:pt x="14727" y="13306"/>
                      </a:cubicBezTo>
                      <a:cubicBezTo>
                        <a:pt x="14727" y="9023"/>
                        <a:pt x="14178" y="4283"/>
                        <a:pt x="13149" y="0"/>
                      </a:cubicBezTo>
                      <a:cubicBezTo>
                        <a:pt x="8827" y="1122"/>
                        <a:pt x="4459" y="1970"/>
                        <a:pt x="23" y="2496"/>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1" name="Freeform: Shape 1841">
                  <a:extLst>
                    <a:ext uri="{FF2B5EF4-FFF2-40B4-BE49-F238E27FC236}">
                      <a16:creationId xmlns:a16="http://schemas.microsoft.com/office/drawing/2014/main" id="{05F8A4E0-6AC5-EDDC-1A3B-0746507BE26D}"/>
                    </a:ext>
                  </a:extLst>
                </p:cNvPr>
                <p:cNvSpPr/>
                <p:nvPr/>
              </p:nvSpPr>
              <p:spPr>
                <a:xfrm>
                  <a:off x="1846789" y="3491202"/>
                  <a:ext cx="28095" cy="41193"/>
                </a:xfrm>
                <a:custGeom>
                  <a:avLst/>
                  <a:gdLst>
                    <a:gd name="connsiteX0" fmla="*/ 9719 w 28095"/>
                    <a:gd name="connsiteY0" fmla="*/ 34781 h 41193"/>
                    <a:gd name="connsiteX1" fmla="*/ 17745 w 28095"/>
                    <a:gd name="connsiteY1" fmla="*/ 41194 h 41193"/>
                    <a:gd name="connsiteX2" fmla="*/ 27716 w 28095"/>
                    <a:gd name="connsiteY2" fmla="*/ 8903 h 41193"/>
                    <a:gd name="connsiteX3" fmla="*/ 11091 w 28095"/>
                    <a:gd name="connsiteY3" fmla="*/ 1139 h 41193"/>
                    <a:gd name="connsiteX4" fmla="*/ 0 w 28095"/>
                    <a:gd name="connsiteY4" fmla="*/ 26812 h 41193"/>
                    <a:gd name="connsiteX5" fmla="*/ 9696 w 28095"/>
                    <a:gd name="connsiteY5" fmla="*/ 34804 h 4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095" h="41193">
                      <a:moveTo>
                        <a:pt x="9719" y="34781"/>
                      </a:moveTo>
                      <a:cubicBezTo>
                        <a:pt x="12440" y="36865"/>
                        <a:pt x="15093" y="39041"/>
                        <a:pt x="17745" y="41194"/>
                      </a:cubicBezTo>
                      <a:cubicBezTo>
                        <a:pt x="24812" y="28781"/>
                        <a:pt x="29499" y="16277"/>
                        <a:pt x="27716" y="8903"/>
                      </a:cubicBezTo>
                      <a:cubicBezTo>
                        <a:pt x="26755" y="4940"/>
                        <a:pt x="17631" y="-2938"/>
                        <a:pt x="11091" y="1139"/>
                      </a:cubicBezTo>
                      <a:cubicBezTo>
                        <a:pt x="7112" y="3612"/>
                        <a:pt x="9467" y="6589"/>
                        <a:pt x="0" y="26812"/>
                      </a:cubicBezTo>
                      <a:cubicBezTo>
                        <a:pt x="3316" y="29537"/>
                        <a:pt x="6540" y="32399"/>
                        <a:pt x="9696" y="3480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2" name="Freeform: Shape 1842">
                  <a:extLst>
                    <a:ext uri="{FF2B5EF4-FFF2-40B4-BE49-F238E27FC236}">
                      <a16:creationId xmlns:a16="http://schemas.microsoft.com/office/drawing/2014/main" id="{1A7FAE88-35F4-FB14-29A4-BE95758D89F9}"/>
                    </a:ext>
                  </a:extLst>
                </p:cNvPr>
                <p:cNvSpPr/>
                <p:nvPr/>
              </p:nvSpPr>
              <p:spPr>
                <a:xfrm>
                  <a:off x="1872150" y="3515659"/>
                  <a:ext cx="28119" cy="37118"/>
                </a:xfrm>
                <a:custGeom>
                  <a:avLst/>
                  <a:gdLst>
                    <a:gd name="connsiteX0" fmla="*/ 11137 w 28119"/>
                    <a:gd name="connsiteY0" fmla="*/ 32607 h 37118"/>
                    <a:gd name="connsiteX1" fmla="*/ 15985 w 28119"/>
                    <a:gd name="connsiteY1" fmla="*/ 37119 h 37118"/>
                    <a:gd name="connsiteX2" fmla="*/ 27990 w 28119"/>
                    <a:gd name="connsiteY2" fmla="*/ 9660 h 37118"/>
                    <a:gd name="connsiteX3" fmla="*/ 13103 w 28119"/>
                    <a:gd name="connsiteY3" fmla="*/ 545 h 37118"/>
                    <a:gd name="connsiteX4" fmla="*/ 0 w 28119"/>
                    <a:gd name="connsiteY4" fmla="*/ 22943 h 37118"/>
                    <a:gd name="connsiteX5" fmla="*/ 11137 w 28119"/>
                    <a:gd name="connsiteY5" fmla="*/ 32607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19" h="37118">
                      <a:moveTo>
                        <a:pt x="11137" y="32607"/>
                      </a:moveTo>
                      <a:cubicBezTo>
                        <a:pt x="12783" y="34096"/>
                        <a:pt x="14361" y="35630"/>
                        <a:pt x="15985" y="37119"/>
                      </a:cubicBezTo>
                      <a:cubicBezTo>
                        <a:pt x="23577" y="26996"/>
                        <a:pt x="29042" y="16484"/>
                        <a:pt x="27990" y="9660"/>
                      </a:cubicBezTo>
                      <a:cubicBezTo>
                        <a:pt x="27418" y="6018"/>
                        <a:pt x="19552" y="-2180"/>
                        <a:pt x="13103" y="545"/>
                      </a:cubicBezTo>
                      <a:cubicBezTo>
                        <a:pt x="9101" y="2285"/>
                        <a:pt x="11251" y="5331"/>
                        <a:pt x="0" y="22943"/>
                      </a:cubicBezTo>
                      <a:cubicBezTo>
                        <a:pt x="3750" y="26103"/>
                        <a:pt x="7478" y="29332"/>
                        <a:pt x="11137" y="32607"/>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3" name="Freeform: Shape 1843">
                  <a:extLst>
                    <a:ext uri="{FF2B5EF4-FFF2-40B4-BE49-F238E27FC236}">
                      <a16:creationId xmlns:a16="http://schemas.microsoft.com/office/drawing/2014/main" id="{350D6B09-4E6C-2C63-61B1-0C5ADD380805}"/>
                    </a:ext>
                  </a:extLst>
                </p:cNvPr>
                <p:cNvSpPr/>
                <p:nvPr/>
              </p:nvSpPr>
              <p:spPr>
                <a:xfrm>
                  <a:off x="1896138" y="3540324"/>
                  <a:ext cx="28780" cy="35562"/>
                </a:xfrm>
                <a:custGeom>
                  <a:avLst/>
                  <a:gdLst>
                    <a:gd name="connsiteX0" fmla="*/ 15367 w 28780"/>
                    <a:gd name="connsiteY0" fmla="*/ 35562 h 35562"/>
                    <a:gd name="connsiteX1" fmla="*/ 28745 w 28780"/>
                    <a:gd name="connsiteY1" fmla="*/ 11080 h 35562"/>
                    <a:gd name="connsiteX2" fmla="*/ 14475 w 28780"/>
                    <a:gd name="connsiteY2" fmla="*/ 248 h 35562"/>
                    <a:gd name="connsiteX3" fmla="*/ 0 w 28780"/>
                    <a:gd name="connsiteY3" fmla="*/ 19875 h 35562"/>
                    <a:gd name="connsiteX4" fmla="*/ 15390 w 28780"/>
                    <a:gd name="connsiteY4" fmla="*/ 35562 h 35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0" h="35562">
                      <a:moveTo>
                        <a:pt x="15367" y="35562"/>
                      </a:moveTo>
                      <a:cubicBezTo>
                        <a:pt x="23394" y="26882"/>
                        <a:pt x="29294" y="17676"/>
                        <a:pt x="28745" y="11080"/>
                      </a:cubicBezTo>
                      <a:cubicBezTo>
                        <a:pt x="28470" y="7439"/>
                        <a:pt x="21153" y="-1607"/>
                        <a:pt x="14475" y="248"/>
                      </a:cubicBezTo>
                      <a:cubicBezTo>
                        <a:pt x="10382" y="1370"/>
                        <a:pt x="12211" y="4576"/>
                        <a:pt x="0" y="19875"/>
                      </a:cubicBezTo>
                      <a:cubicBezTo>
                        <a:pt x="5282" y="24959"/>
                        <a:pt x="10382" y="30203"/>
                        <a:pt x="15390" y="3556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4" name="Freeform: Shape 1844">
                  <a:extLst>
                    <a:ext uri="{FF2B5EF4-FFF2-40B4-BE49-F238E27FC236}">
                      <a16:creationId xmlns:a16="http://schemas.microsoft.com/office/drawing/2014/main" id="{4CFECB4D-C611-CB46-45F3-2436C2BFBA37}"/>
                    </a:ext>
                  </a:extLst>
                </p:cNvPr>
                <p:cNvSpPr/>
                <p:nvPr/>
              </p:nvSpPr>
              <p:spPr>
                <a:xfrm>
                  <a:off x="1918114" y="3568757"/>
                  <a:ext cx="24903" cy="30053"/>
                </a:xfrm>
                <a:custGeom>
                  <a:avLst/>
                  <a:gdLst>
                    <a:gd name="connsiteX0" fmla="*/ 11868 w 24903"/>
                    <a:gd name="connsiteY0" fmla="*/ 28267 h 30053"/>
                    <a:gd name="connsiteX1" fmla="*/ 13263 w 24903"/>
                    <a:gd name="connsiteY1" fmla="*/ 30053 h 30053"/>
                    <a:gd name="connsiteX2" fmla="*/ 24903 w 24903"/>
                    <a:gd name="connsiteY2" fmla="*/ 11365 h 30053"/>
                    <a:gd name="connsiteX3" fmla="*/ 12600 w 24903"/>
                    <a:gd name="connsiteY3" fmla="*/ 75 h 30053"/>
                    <a:gd name="connsiteX4" fmla="*/ 0 w 24903"/>
                    <a:gd name="connsiteY4" fmla="*/ 14297 h 30053"/>
                    <a:gd name="connsiteX5" fmla="*/ 11868 w 24903"/>
                    <a:gd name="connsiteY5" fmla="*/ 28290 h 3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03" h="30053">
                      <a:moveTo>
                        <a:pt x="11868" y="28267"/>
                      </a:moveTo>
                      <a:cubicBezTo>
                        <a:pt x="12349" y="28862"/>
                        <a:pt x="12783" y="29458"/>
                        <a:pt x="13263" y="30053"/>
                      </a:cubicBezTo>
                      <a:cubicBezTo>
                        <a:pt x="20055" y="23641"/>
                        <a:pt x="24949" y="16793"/>
                        <a:pt x="24903" y="11365"/>
                      </a:cubicBezTo>
                      <a:cubicBezTo>
                        <a:pt x="24903" y="8068"/>
                        <a:pt x="18820" y="-910"/>
                        <a:pt x="12600" y="75"/>
                      </a:cubicBezTo>
                      <a:cubicBezTo>
                        <a:pt x="9010" y="647"/>
                        <a:pt x="10085" y="3419"/>
                        <a:pt x="0" y="14297"/>
                      </a:cubicBezTo>
                      <a:cubicBezTo>
                        <a:pt x="4093" y="18855"/>
                        <a:pt x="8049" y="23526"/>
                        <a:pt x="11868" y="2829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5" name="Freeform: Shape 1845">
                  <a:extLst>
                    <a:ext uri="{FF2B5EF4-FFF2-40B4-BE49-F238E27FC236}">
                      <a16:creationId xmlns:a16="http://schemas.microsoft.com/office/drawing/2014/main" id="{824CCABE-D84B-72E3-25EA-5D98BF44CA39}"/>
                    </a:ext>
                  </a:extLst>
                </p:cNvPr>
                <p:cNvSpPr/>
                <p:nvPr/>
              </p:nvSpPr>
              <p:spPr>
                <a:xfrm>
                  <a:off x="1938718" y="3595339"/>
                  <a:ext cx="24527" cy="28823"/>
                </a:xfrm>
                <a:custGeom>
                  <a:avLst/>
                  <a:gdLst>
                    <a:gd name="connsiteX0" fmla="*/ 11411 w 24527"/>
                    <a:gd name="connsiteY0" fmla="*/ 28824 h 28823"/>
                    <a:gd name="connsiteX1" fmla="*/ 24514 w 24527"/>
                    <a:gd name="connsiteY1" fmla="*/ 11739 h 28823"/>
                    <a:gd name="connsiteX2" fmla="*/ 13881 w 24527"/>
                    <a:gd name="connsiteY2" fmla="*/ 14 h 28823"/>
                    <a:gd name="connsiteX3" fmla="*/ 0 w 24527"/>
                    <a:gd name="connsiteY3" fmla="*/ 13045 h 28823"/>
                    <a:gd name="connsiteX4" fmla="*/ 11388 w 24527"/>
                    <a:gd name="connsiteY4" fmla="*/ 28824 h 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27" h="28823">
                      <a:moveTo>
                        <a:pt x="11411" y="28824"/>
                      </a:moveTo>
                      <a:cubicBezTo>
                        <a:pt x="18637" y="23190"/>
                        <a:pt x="24080" y="17006"/>
                        <a:pt x="24514" y="11739"/>
                      </a:cubicBezTo>
                      <a:cubicBezTo>
                        <a:pt x="24812" y="8579"/>
                        <a:pt x="19895" y="-399"/>
                        <a:pt x="13881" y="14"/>
                      </a:cubicBezTo>
                      <a:cubicBezTo>
                        <a:pt x="10313" y="266"/>
                        <a:pt x="11205" y="3083"/>
                        <a:pt x="0" y="13045"/>
                      </a:cubicBezTo>
                      <a:cubicBezTo>
                        <a:pt x="3888" y="18243"/>
                        <a:pt x="7706" y="23488"/>
                        <a:pt x="11388" y="2882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6" name="Freeform: Shape 1846">
                  <a:extLst>
                    <a:ext uri="{FF2B5EF4-FFF2-40B4-BE49-F238E27FC236}">
                      <a16:creationId xmlns:a16="http://schemas.microsoft.com/office/drawing/2014/main" id="{56BBF7B5-0417-A999-2D38-B31B00968636}"/>
                    </a:ext>
                  </a:extLst>
                </p:cNvPr>
                <p:cNvSpPr/>
                <p:nvPr/>
              </p:nvSpPr>
              <p:spPr>
                <a:xfrm>
                  <a:off x="1956692" y="3624140"/>
                  <a:ext cx="20371" cy="23772"/>
                </a:xfrm>
                <a:custGeom>
                  <a:avLst/>
                  <a:gdLst>
                    <a:gd name="connsiteX0" fmla="*/ 9193 w 20371"/>
                    <a:gd name="connsiteY0" fmla="*/ 23772 h 23772"/>
                    <a:gd name="connsiteX1" fmla="*/ 20329 w 20371"/>
                    <a:gd name="connsiteY1" fmla="*/ 10787 h 23772"/>
                    <a:gd name="connsiteX2" fmla="*/ 11937 w 20371"/>
                    <a:gd name="connsiteY2" fmla="*/ 0 h 23772"/>
                    <a:gd name="connsiteX3" fmla="*/ 0 w 20371"/>
                    <a:gd name="connsiteY3" fmla="*/ 9687 h 23772"/>
                    <a:gd name="connsiteX4" fmla="*/ 9193 w 20371"/>
                    <a:gd name="connsiteY4" fmla="*/ 23772 h 23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1" h="23772">
                      <a:moveTo>
                        <a:pt x="9193" y="23772"/>
                      </a:moveTo>
                      <a:cubicBezTo>
                        <a:pt x="15138" y="19604"/>
                        <a:pt x="19620" y="14978"/>
                        <a:pt x="20329" y="10787"/>
                      </a:cubicBezTo>
                      <a:cubicBezTo>
                        <a:pt x="20810" y="8085"/>
                        <a:pt x="17151" y="23"/>
                        <a:pt x="11937" y="0"/>
                      </a:cubicBezTo>
                      <a:cubicBezTo>
                        <a:pt x="8941" y="0"/>
                        <a:pt x="9353" y="2359"/>
                        <a:pt x="0" y="9687"/>
                      </a:cubicBezTo>
                      <a:cubicBezTo>
                        <a:pt x="3110" y="14337"/>
                        <a:pt x="6174" y="19054"/>
                        <a:pt x="9193" y="2377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7" name="Freeform: Shape 1847">
                  <a:extLst>
                    <a:ext uri="{FF2B5EF4-FFF2-40B4-BE49-F238E27FC236}">
                      <a16:creationId xmlns:a16="http://schemas.microsoft.com/office/drawing/2014/main" id="{BE71CB92-89AE-81FA-1097-FE16DD697971}"/>
                    </a:ext>
                  </a:extLst>
                </p:cNvPr>
                <p:cNvSpPr/>
                <p:nvPr/>
              </p:nvSpPr>
              <p:spPr>
                <a:xfrm>
                  <a:off x="1972082" y="3648919"/>
                  <a:ext cx="19016" cy="22672"/>
                </a:xfrm>
                <a:custGeom>
                  <a:avLst/>
                  <a:gdLst>
                    <a:gd name="connsiteX0" fmla="*/ 8370 w 19016"/>
                    <a:gd name="connsiteY0" fmla="*/ 22673 h 22672"/>
                    <a:gd name="connsiteX1" fmla="*/ 18980 w 19016"/>
                    <a:gd name="connsiteY1" fmla="*/ 10283 h 22672"/>
                    <a:gd name="connsiteX2" fmla="*/ 10977 w 19016"/>
                    <a:gd name="connsiteY2" fmla="*/ 0 h 22672"/>
                    <a:gd name="connsiteX3" fmla="*/ 0 w 19016"/>
                    <a:gd name="connsiteY3" fmla="*/ 8886 h 22672"/>
                    <a:gd name="connsiteX4" fmla="*/ 8370 w 19016"/>
                    <a:gd name="connsiteY4" fmla="*/ 22673 h 22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6" h="22672">
                      <a:moveTo>
                        <a:pt x="8370" y="22673"/>
                      </a:moveTo>
                      <a:cubicBezTo>
                        <a:pt x="14041" y="18688"/>
                        <a:pt x="18317" y="14268"/>
                        <a:pt x="18980" y="10283"/>
                      </a:cubicBezTo>
                      <a:cubicBezTo>
                        <a:pt x="19415" y="7695"/>
                        <a:pt x="15939" y="23"/>
                        <a:pt x="10977" y="0"/>
                      </a:cubicBezTo>
                      <a:cubicBezTo>
                        <a:pt x="8164" y="0"/>
                        <a:pt x="8530" y="2153"/>
                        <a:pt x="0" y="8886"/>
                      </a:cubicBezTo>
                      <a:cubicBezTo>
                        <a:pt x="2836" y="13466"/>
                        <a:pt x="5625" y="18047"/>
                        <a:pt x="8370" y="2267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8" name="Freeform: Shape 1848">
                  <a:extLst>
                    <a:ext uri="{FF2B5EF4-FFF2-40B4-BE49-F238E27FC236}">
                      <a16:creationId xmlns:a16="http://schemas.microsoft.com/office/drawing/2014/main" id="{E62DF3BB-63DC-AE9B-522E-A32F3069446D}"/>
                    </a:ext>
                  </a:extLst>
                </p:cNvPr>
                <p:cNvSpPr/>
                <p:nvPr/>
              </p:nvSpPr>
              <p:spPr>
                <a:xfrm>
                  <a:off x="1986260" y="3674065"/>
                  <a:ext cx="15305" cy="18092"/>
                </a:xfrm>
                <a:custGeom>
                  <a:avLst/>
                  <a:gdLst>
                    <a:gd name="connsiteX0" fmla="*/ 6197 w 15305"/>
                    <a:gd name="connsiteY0" fmla="*/ 18069 h 18092"/>
                    <a:gd name="connsiteX1" fmla="*/ 15276 w 15305"/>
                    <a:gd name="connsiteY1" fmla="*/ 7901 h 18092"/>
                    <a:gd name="connsiteX2" fmla="*/ 9124 w 15305"/>
                    <a:gd name="connsiteY2" fmla="*/ 0 h 18092"/>
                    <a:gd name="connsiteX3" fmla="*/ 0 w 15305"/>
                    <a:gd name="connsiteY3" fmla="*/ 7374 h 18092"/>
                    <a:gd name="connsiteX4" fmla="*/ 6220 w 15305"/>
                    <a:gd name="connsiteY4" fmla="*/ 18092 h 1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 h="18092">
                      <a:moveTo>
                        <a:pt x="6197" y="18069"/>
                      </a:moveTo>
                      <a:cubicBezTo>
                        <a:pt x="10999" y="14840"/>
                        <a:pt x="14727" y="11199"/>
                        <a:pt x="15276" y="7901"/>
                      </a:cubicBezTo>
                      <a:cubicBezTo>
                        <a:pt x="15619" y="5932"/>
                        <a:pt x="12920" y="0"/>
                        <a:pt x="9124" y="0"/>
                      </a:cubicBezTo>
                      <a:cubicBezTo>
                        <a:pt x="6906" y="0"/>
                        <a:pt x="7226" y="1809"/>
                        <a:pt x="0" y="7374"/>
                      </a:cubicBezTo>
                      <a:cubicBezTo>
                        <a:pt x="2081" y="10947"/>
                        <a:pt x="4162" y="14497"/>
                        <a:pt x="6220" y="180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33" name="Graphic 3">
                <a:extLst>
                  <a:ext uri="{FF2B5EF4-FFF2-40B4-BE49-F238E27FC236}">
                    <a16:creationId xmlns:a16="http://schemas.microsoft.com/office/drawing/2014/main" id="{BAF40A9D-992A-DE8C-9503-59CB536F4D13}"/>
                  </a:ext>
                </a:extLst>
              </p:cNvPr>
              <p:cNvGrpSpPr/>
              <p:nvPr/>
            </p:nvGrpSpPr>
            <p:grpSpPr>
              <a:xfrm>
                <a:off x="1151668" y="3536495"/>
                <a:ext cx="144779" cy="161976"/>
                <a:chOff x="1640408" y="3536495"/>
                <a:chExt cx="144779" cy="161976"/>
              </a:xfrm>
              <a:solidFill>
                <a:srgbClr val="F9DD99">
                  <a:alpha val="30000"/>
                </a:srgbClr>
              </a:solidFill>
            </p:grpSpPr>
            <p:sp>
              <p:nvSpPr>
                <p:cNvPr id="1340" name="Freeform: Shape 1850">
                  <a:extLst>
                    <a:ext uri="{FF2B5EF4-FFF2-40B4-BE49-F238E27FC236}">
                      <a16:creationId xmlns:a16="http://schemas.microsoft.com/office/drawing/2014/main" id="{2F2FBA65-5995-4410-036F-C048FC5D1EA5}"/>
                    </a:ext>
                  </a:extLst>
                </p:cNvPr>
                <p:cNvSpPr/>
                <p:nvPr/>
              </p:nvSpPr>
              <p:spPr>
                <a:xfrm>
                  <a:off x="1663367" y="3591367"/>
                  <a:ext cx="17608" cy="21229"/>
                </a:xfrm>
                <a:custGeom>
                  <a:avLst/>
                  <a:gdLst>
                    <a:gd name="connsiteX0" fmla="*/ 4391 w 17608"/>
                    <a:gd name="connsiteY0" fmla="*/ 92 h 21229"/>
                    <a:gd name="connsiteX1" fmla="*/ 1921 w 17608"/>
                    <a:gd name="connsiteY1" fmla="*/ 0 h 21229"/>
                    <a:gd name="connsiteX2" fmla="*/ 0 w 17608"/>
                    <a:gd name="connsiteY2" fmla="*/ 15779 h 21229"/>
                    <a:gd name="connsiteX3" fmla="*/ 13103 w 17608"/>
                    <a:gd name="connsiteY3" fmla="*/ 19925 h 21229"/>
                    <a:gd name="connsiteX4" fmla="*/ 17608 w 17608"/>
                    <a:gd name="connsiteY4" fmla="*/ 1580 h 21229"/>
                    <a:gd name="connsiteX5" fmla="*/ 4368 w 17608"/>
                    <a:gd name="connsiteY5" fmla="*/ 92 h 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08" h="21229">
                      <a:moveTo>
                        <a:pt x="4391" y="92"/>
                      </a:moveTo>
                      <a:cubicBezTo>
                        <a:pt x="3567" y="46"/>
                        <a:pt x="2744" y="23"/>
                        <a:pt x="1921" y="0"/>
                      </a:cubicBezTo>
                      <a:cubicBezTo>
                        <a:pt x="663" y="5061"/>
                        <a:pt x="0" y="10718"/>
                        <a:pt x="0" y="15779"/>
                      </a:cubicBezTo>
                      <a:cubicBezTo>
                        <a:pt x="0" y="19260"/>
                        <a:pt x="12463" y="23383"/>
                        <a:pt x="13103" y="19925"/>
                      </a:cubicBezTo>
                      <a:cubicBezTo>
                        <a:pt x="14658" y="11543"/>
                        <a:pt x="16236" y="5725"/>
                        <a:pt x="17608" y="1580"/>
                      </a:cubicBezTo>
                      <a:cubicBezTo>
                        <a:pt x="13240" y="1420"/>
                        <a:pt x="9033" y="321"/>
                        <a:pt x="4368" y="92"/>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1" name="Freeform: Shape 1851">
                  <a:extLst>
                    <a:ext uri="{FF2B5EF4-FFF2-40B4-BE49-F238E27FC236}">
                      <a16:creationId xmlns:a16="http://schemas.microsoft.com/office/drawing/2014/main" id="{ADCA2FB8-EE32-43CD-0E0D-7E5C77777718}"/>
                    </a:ext>
                  </a:extLst>
                </p:cNvPr>
                <p:cNvSpPr/>
                <p:nvPr/>
              </p:nvSpPr>
              <p:spPr>
                <a:xfrm>
                  <a:off x="1640408" y="3587085"/>
                  <a:ext cx="14818" cy="19444"/>
                </a:xfrm>
                <a:custGeom>
                  <a:avLst/>
                  <a:gdLst>
                    <a:gd name="connsiteX0" fmla="*/ 13355 w 14818"/>
                    <a:gd name="connsiteY0" fmla="*/ 3435 h 19444"/>
                    <a:gd name="connsiteX1" fmla="*/ 1944 w 14818"/>
                    <a:gd name="connsiteY1" fmla="*/ 0 h 19444"/>
                    <a:gd name="connsiteX2" fmla="*/ 0 w 14818"/>
                    <a:gd name="connsiteY2" fmla="*/ 14749 h 19444"/>
                    <a:gd name="connsiteX3" fmla="*/ 11297 w 14818"/>
                    <a:gd name="connsiteY3" fmla="*/ 18321 h 19444"/>
                    <a:gd name="connsiteX4" fmla="*/ 14818 w 14818"/>
                    <a:gd name="connsiteY4" fmla="*/ 3619 h 19444"/>
                    <a:gd name="connsiteX5" fmla="*/ 13378 w 14818"/>
                    <a:gd name="connsiteY5" fmla="*/ 3435 h 1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18" h="19444">
                      <a:moveTo>
                        <a:pt x="13355" y="3435"/>
                      </a:moveTo>
                      <a:cubicBezTo>
                        <a:pt x="9216" y="2817"/>
                        <a:pt x="5328" y="1855"/>
                        <a:pt x="1944" y="0"/>
                      </a:cubicBezTo>
                      <a:cubicBezTo>
                        <a:pt x="663" y="4626"/>
                        <a:pt x="0" y="9985"/>
                        <a:pt x="0" y="14749"/>
                      </a:cubicBezTo>
                      <a:cubicBezTo>
                        <a:pt x="0" y="17749"/>
                        <a:pt x="10725" y="21299"/>
                        <a:pt x="11297" y="18321"/>
                      </a:cubicBezTo>
                      <a:cubicBezTo>
                        <a:pt x="12509" y="11794"/>
                        <a:pt x="13721" y="7099"/>
                        <a:pt x="14818" y="3619"/>
                      </a:cubicBezTo>
                      <a:cubicBezTo>
                        <a:pt x="14361" y="3550"/>
                        <a:pt x="13858" y="3527"/>
                        <a:pt x="13378" y="3435"/>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2" name="Freeform: Shape 1852">
                  <a:extLst>
                    <a:ext uri="{FF2B5EF4-FFF2-40B4-BE49-F238E27FC236}">
                      <a16:creationId xmlns:a16="http://schemas.microsoft.com/office/drawing/2014/main" id="{1E05460B-5F27-1077-FC6D-94D39B480933}"/>
                    </a:ext>
                  </a:extLst>
                </p:cNvPr>
                <p:cNvSpPr/>
                <p:nvPr/>
              </p:nvSpPr>
              <p:spPr>
                <a:xfrm>
                  <a:off x="1750608" y="3536495"/>
                  <a:ext cx="34579" cy="33399"/>
                </a:xfrm>
                <a:custGeom>
                  <a:avLst/>
                  <a:gdLst>
                    <a:gd name="connsiteX0" fmla="*/ 17379 w 34579"/>
                    <a:gd name="connsiteY0" fmla="*/ 23 h 33399"/>
                    <a:gd name="connsiteX1" fmla="*/ 0 w 34579"/>
                    <a:gd name="connsiteY1" fmla="*/ 12573 h 33399"/>
                    <a:gd name="connsiteX2" fmla="*/ 16968 w 34579"/>
                    <a:gd name="connsiteY2" fmla="*/ 32337 h 33399"/>
                    <a:gd name="connsiteX3" fmla="*/ 34096 w 34579"/>
                    <a:gd name="connsiteY3" fmla="*/ 23772 h 33399"/>
                    <a:gd name="connsiteX4" fmla="*/ 17379 w 34579"/>
                    <a:gd name="connsiteY4" fmla="*/ 0 h 33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9" h="33399">
                      <a:moveTo>
                        <a:pt x="17379" y="23"/>
                      </a:moveTo>
                      <a:cubicBezTo>
                        <a:pt x="11320" y="3619"/>
                        <a:pt x="5534" y="7901"/>
                        <a:pt x="0" y="12573"/>
                      </a:cubicBezTo>
                      <a:cubicBezTo>
                        <a:pt x="4825" y="19558"/>
                        <a:pt x="10977" y="26612"/>
                        <a:pt x="16968" y="32337"/>
                      </a:cubicBezTo>
                      <a:cubicBezTo>
                        <a:pt x="21107" y="36276"/>
                        <a:pt x="37595" y="28329"/>
                        <a:pt x="34096" y="23772"/>
                      </a:cubicBezTo>
                      <a:cubicBezTo>
                        <a:pt x="26298" y="13604"/>
                        <a:pt x="21015" y="5909"/>
                        <a:pt x="17379"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3" name="Freeform: Shape 1853">
                  <a:extLst>
                    <a:ext uri="{FF2B5EF4-FFF2-40B4-BE49-F238E27FC236}">
                      <a16:creationId xmlns:a16="http://schemas.microsoft.com/office/drawing/2014/main" id="{35AAC2F6-48EA-A12F-06A8-7B2893D77B90}"/>
                    </a:ext>
                  </a:extLst>
                </p:cNvPr>
                <p:cNvSpPr/>
                <p:nvPr/>
              </p:nvSpPr>
              <p:spPr>
                <a:xfrm>
                  <a:off x="1727008" y="3556442"/>
                  <a:ext cx="36327" cy="34600"/>
                </a:xfrm>
                <a:custGeom>
                  <a:avLst/>
                  <a:gdLst>
                    <a:gd name="connsiteX0" fmla="*/ 15367 w 36327"/>
                    <a:gd name="connsiteY0" fmla="*/ 0 h 34600"/>
                    <a:gd name="connsiteX1" fmla="*/ 0 w 36327"/>
                    <a:gd name="connsiteY1" fmla="*/ 16146 h 34600"/>
                    <a:gd name="connsiteX2" fmla="*/ 19140 w 36327"/>
                    <a:gd name="connsiteY2" fmla="*/ 33940 h 34600"/>
                    <a:gd name="connsiteX3" fmla="*/ 35742 w 36327"/>
                    <a:gd name="connsiteY3" fmla="*/ 23337 h 34600"/>
                    <a:gd name="connsiteX4" fmla="*/ 15367 w 36327"/>
                    <a:gd name="connsiteY4" fmla="*/ 0 h 3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27" h="34600">
                      <a:moveTo>
                        <a:pt x="15367" y="0"/>
                      </a:moveTo>
                      <a:cubicBezTo>
                        <a:pt x="9970" y="5176"/>
                        <a:pt x="4848" y="10626"/>
                        <a:pt x="0" y="16146"/>
                      </a:cubicBezTo>
                      <a:cubicBezTo>
                        <a:pt x="5465" y="22604"/>
                        <a:pt x="12394" y="28971"/>
                        <a:pt x="19140" y="33940"/>
                      </a:cubicBezTo>
                      <a:cubicBezTo>
                        <a:pt x="23622" y="37238"/>
                        <a:pt x="39561" y="27322"/>
                        <a:pt x="35742" y="23337"/>
                      </a:cubicBezTo>
                      <a:cubicBezTo>
                        <a:pt x="25818" y="13100"/>
                        <a:pt x="19529" y="5565"/>
                        <a:pt x="15367"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4" name="Freeform: Shape 1854">
                  <a:extLst>
                    <a:ext uri="{FF2B5EF4-FFF2-40B4-BE49-F238E27FC236}">
                      <a16:creationId xmlns:a16="http://schemas.microsoft.com/office/drawing/2014/main" id="{7B6F3AC0-3E77-D9FE-CE1B-B309F4531FFC}"/>
                    </a:ext>
                  </a:extLst>
                </p:cNvPr>
                <p:cNvSpPr/>
                <p:nvPr/>
              </p:nvSpPr>
              <p:spPr>
                <a:xfrm>
                  <a:off x="1707548" y="3580031"/>
                  <a:ext cx="35652" cy="32650"/>
                </a:xfrm>
                <a:custGeom>
                  <a:avLst/>
                  <a:gdLst>
                    <a:gd name="connsiteX0" fmla="*/ 13103 w 35652"/>
                    <a:gd name="connsiteY0" fmla="*/ 23 h 32650"/>
                    <a:gd name="connsiteX1" fmla="*/ 1921 w 35652"/>
                    <a:gd name="connsiteY1" fmla="*/ 13855 h 32650"/>
                    <a:gd name="connsiteX2" fmla="*/ 0 w 35652"/>
                    <a:gd name="connsiteY2" fmla="*/ 16306 h 32650"/>
                    <a:gd name="connsiteX3" fmla="*/ 20558 w 35652"/>
                    <a:gd name="connsiteY3" fmla="*/ 32268 h 32650"/>
                    <a:gd name="connsiteX4" fmla="*/ 35011 w 35652"/>
                    <a:gd name="connsiteY4" fmla="*/ 20955 h 32650"/>
                    <a:gd name="connsiteX5" fmla="*/ 13103 w 35652"/>
                    <a:gd name="connsiteY5" fmla="*/ 0 h 3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52" h="32650">
                      <a:moveTo>
                        <a:pt x="13103" y="23"/>
                      </a:moveTo>
                      <a:cubicBezTo>
                        <a:pt x="9193" y="4718"/>
                        <a:pt x="5443" y="9390"/>
                        <a:pt x="1921" y="13855"/>
                      </a:cubicBezTo>
                      <a:cubicBezTo>
                        <a:pt x="1258" y="14657"/>
                        <a:pt x="663" y="15504"/>
                        <a:pt x="0" y="16306"/>
                      </a:cubicBezTo>
                      <a:cubicBezTo>
                        <a:pt x="5717" y="22238"/>
                        <a:pt x="13332" y="28009"/>
                        <a:pt x="20558" y="32268"/>
                      </a:cubicBezTo>
                      <a:cubicBezTo>
                        <a:pt x="24880" y="34787"/>
                        <a:pt x="38784" y="24161"/>
                        <a:pt x="35011" y="20955"/>
                      </a:cubicBezTo>
                      <a:cubicBezTo>
                        <a:pt x="23782" y="11497"/>
                        <a:pt x="17197" y="4764"/>
                        <a:pt x="13103"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5" name="Freeform: Shape 1855">
                  <a:extLst>
                    <a:ext uri="{FF2B5EF4-FFF2-40B4-BE49-F238E27FC236}">
                      <a16:creationId xmlns:a16="http://schemas.microsoft.com/office/drawing/2014/main" id="{DE8EE30E-E9CF-6EE6-55F5-74CAE6764E66}"/>
                    </a:ext>
                  </a:extLst>
                </p:cNvPr>
                <p:cNvSpPr/>
                <p:nvPr/>
              </p:nvSpPr>
              <p:spPr>
                <a:xfrm>
                  <a:off x="1689253" y="3606162"/>
                  <a:ext cx="33390" cy="29267"/>
                </a:xfrm>
                <a:custGeom>
                  <a:avLst/>
                  <a:gdLst>
                    <a:gd name="connsiteX0" fmla="*/ 11022 w 33390"/>
                    <a:gd name="connsiteY0" fmla="*/ 0 h 29267"/>
                    <a:gd name="connsiteX1" fmla="*/ 0 w 33390"/>
                    <a:gd name="connsiteY1" fmla="*/ 16352 h 29267"/>
                    <a:gd name="connsiteX2" fmla="*/ 19986 w 33390"/>
                    <a:gd name="connsiteY2" fmla="*/ 29016 h 29267"/>
                    <a:gd name="connsiteX3" fmla="*/ 32632 w 33390"/>
                    <a:gd name="connsiteY3" fmla="*/ 17107 h 29267"/>
                    <a:gd name="connsiteX4" fmla="*/ 11022 w 33390"/>
                    <a:gd name="connsiteY4" fmla="*/ 0 h 29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90" h="29267">
                      <a:moveTo>
                        <a:pt x="11022" y="0"/>
                      </a:moveTo>
                      <a:cubicBezTo>
                        <a:pt x="7180" y="5336"/>
                        <a:pt x="3545" y="10810"/>
                        <a:pt x="0" y="16352"/>
                      </a:cubicBezTo>
                      <a:cubicBezTo>
                        <a:pt x="5808" y="21207"/>
                        <a:pt x="13103" y="25741"/>
                        <a:pt x="19986" y="29016"/>
                      </a:cubicBezTo>
                      <a:cubicBezTo>
                        <a:pt x="24263" y="31077"/>
                        <a:pt x="36543" y="19833"/>
                        <a:pt x="32632" y="17107"/>
                      </a:cubicBezTo>
                      <a:cubicBezTo>
                        <a:pt x="21999" y="9641"/>
                        <a:pt x="15344" y="4099"/>
                        <a:pt x="11022"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6" name="Freeform: Shape 1856">
                  <a:extLst>
                    <a:ext uri="{FF2B5EF4-FFF2-40B4-BE49-F238E27FC236}">
                      <a16:creationId xmlns:a16="http://schemas.microsoft.com/office/drawing/2014/main" id="{B869AA72-8C0A-1771-3EFE-4D35D559248E}"/>
                    </a:ext>
                  </a:extLst>
                </p:cNvPr>
                <p:cNvSpPr/>
                <p:nvPr/>
              </p:nvSpPr>
              <p:spPr>
                <a:xfrm>
                  <a:off x="1674389" y="3632476"/>
                  <a:ext cx="29633" cy="24924"/>
                </a:xfrm>
                <a:custGeom>
                  <a:avLst/>
                  <a:gdLst>
                    <a:gd name="connsiteX0" fmla="*/ 28882 w 29633"/>
                    <a:gd name="connsiteY0" fmla="*/ 13718 h 24924"/>
                    <a:gd name="connsiteX1" fmla="*/ 8667 w 29633"/>
                    <a:gd name="connsiteY1" fmla="*/ 0 h 24924"/>
                    <a:gd name="connsiteX2" fmla="*/ 0 w 29633"/>
                    <a:gd name="connsiteY2" fmla="*/ 14634 h 24924"/>
                    <a:gd name="connsiteX3" fmla="*/ 18752 w 29633"/>
                    <a:gd name="connsiteY3" fmla="*/ 24780 h 24924"/>
                    <a:gd name="connsiteX4" fmla="*/ 28882 w 29633"/>
                    <a:gd name="connsiteY4" fmla="*/ 13718 h 24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33" h="24924">
                      <a:moveTo>
                        <a:pt x="28882" y="13718"/>
                      </a:moveTo>
                      <a:cubicBezTo>
                        <a:pt x="18866" y="7741"/>
                        <a:pt x="12714" y="3298"/>
                        <a:pt x="8667" y="0"/>
                      </a:cubicBezTo>
                      <a:cubicBezTo>
                        <a:pt x="5717" y="4832"/>
                        <a:pt x="2836" y="9733"/>
                        <a:pt x="0" y="14634"/>
                      </a:cubicBezTo>
                      <a:cubicBezTo>
                        <a:pt x="5443" y="18642"/>
                        <a:pt x="12349" y="22283"/>
                        <a:pt x="18752" y="24780"/>
                      </a:cubicBezTo>
                      <a:cubicBezTo>
                        <a:pt x="22616" y="26268"/>
                        <a:pt x="32404" y="15825"/>
                        <a:pt x="28882" y="13718"/>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7" name="Freeform: Shape 1857">
                  <a:extLst>
                    <a:ext uri="{FF2B5EF4-FFF2-40B4-BE49-F238E27FC236}">
                      <a16:creationId xmlns:a16="http://schemas.microsoft.com/office/drawing/2014/main" id="{68DF63AD-4088-2E6B-8E1F-BD6BA79461B9}"/>
                    </a:ext>
                  </a:extLst>
                </p:cNvPr>
                <p:cNvSpPr/>
                <p:nvPr/>
              </p:nvSpPr>
              <p:spPr>
                <a:xfrm>
                  <a:off x="1660692" y="3657233"/>
                  <a:ext cx="27474" cy="23383"/>
                </a:xfrm>
                <a:custGeom>
                  <a:avLst/>
                  <a:gdLst>
                    <a:gd name="connsiteX0" fmla="*/ 26732 w 27474"/>
                    <a:gd name="connsiteY0" fmla="*/ 12688 h 23383"/>
                    <a:gd name="connsiteX1" fmla="*/ 7935 w 27474"/>
                    <a:gd name="connsiteY1" fmla="*/ 0 h 23383"/>
                    <a:gd name="connsiteX2" fmla="*/ 0 w 27474"/>
                    <a:gd name="connsiteY2" fmla="*/ 14130 h 23383"/>
                    <a:gd name="connsiteX3" fmla="*/ 17105 w 27474"/>
                    <a:gd name="connsiteY3" fmla="*/ 23245 h 23383"/>
                    <a:gd name="connsiteX4" fmla="*/ 26755 w 27474"/>
                    <a:gd name="connsiteY4" fmla="*/ 12664 h 2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74" h="23383">
                      <a:moveTo>
                        <a:pt x="26732" y="12688"/>
                      </a:moveTo>
                      <a:cubicBezTo>
                        <a:pt x="17585" y="7237"/>
                        <a:pt x="11800" y="3092"/>
                        <a:pt x="7935" y="0"/>
                      </a:cubicBezTo>
                      <a:cubicBezTo>
                        <a:pt x="5282" y="4695"/>
                        <a:pt x="2630" y="9412"/>
                        <a:pt x="0" y="14130"/>
                      </a:cubicBezTo>
                      <a:cubicBezTo>
                        <a:pt x="5077" y="17726"/>
                        <a:pt x="11297" y="20978"/>
                        <a:pt x="17105" y="23245"/>
                      </a:cubicBezTo>
                      <a:cubicBezTo>
                        <a:pt x="20810" y="24665"/>
                        <a:pt x="30117" y="14726"/>
                        <a:pt x="26755" y="12664"/>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8" name="Freeform: Shape 1858">
                  <a:extLst>
                    <a:ext uri="{FF2B5EF4-FFF2-40B4-BE49-F238E27FC236}">
                      <a16:creationId xmlns:a16="http://schemas.microsoft.com/office/drawing/2014/main" id="{1948CB29-EADC-AC8D-4F87-B2F275E622A0}"/>
                    </a:ext>
                  </a:extLst>
                </p:cNvPr>
                <p:cNvSpPr/>
                <p:nvPr/>
              </p:nvSpPr>
              <p:spPr>
                <a:xfrm>
                  <a:off x="1648938" y="3681348"/>
                  <a:ext cx="20034" cy="17123"/>
                </a:xfrm>
                <a:custGeom>
                  <a:avLst/>
                  <a:gdLst>
                    <a:gd name="connsiteX0" fmla="*/ 19483 w 20034"/>
                    <a:gd name="connsiteY0" fmla="*/ 8863 h 17123"/>
                    <a:gd name="connsiteX1" fmla="*/ 6151 w 20034"/>
                    <a:gd name="connsiteY1" fmla="*/ 0 h 17123"/>
                    <a:gd name="connsiteX2" fmla="*/ 0 w 20034"/>
                    <a:gd name="connsiteY2" fmla="*/ 10764 h 17123"/>
                    <a:gd name="connsiteX3" fmla="*/ 12051 w 20034"/>
                    <a:gd name="connsiteY3" fmla="*/ 17016 h 17123"/>
                    <a:gd name="connsiteX4" fmla="*/ 19483 w 20034"/>
                    <a:gd name="connsiteY4" fmla="*/ 8863 h 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4" h="17123">
                      <a:moveTo>
                        <a:pt x="19483" y="8863"/>
                      </a:moveTo>
                      <a:cubicBezTo>
                        <a:pt x="13263" y="5176"/>
                        <a:pt x="9078" y="2267"/>
                        <a:pt x="6151" y="0"/>
                      </a:cubicBezTo>
                      <a:cubicBezTo>
                        <a:pt x="4116" y="3596"/>
                        <a:pt x="2058" y="7191"/>
                        <a:pt x="0" y="10764"/>
                      </a:cubicBezTo>
                      <a:cubicBezTo>
                        <a:pt x="3705" y="13237"/>
                        <a:pt x="8027" y="15436"/>
                        <a:pt x="12051" y="17016"/>
                      </a:cubicBezTo>
                      <a:cubicBezTo>
                        <a:pt x="14887" y="18115"/>
                        <a:pt x="22067" y="10466"/>
                        <a:pt x="19483" y="8863"/>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34" name="Freeform: Shape 1859">
                <a:extLst>
                  <a:ext uri="{FF2B5EF4-FFF2-40B4-BE49-F238E27FC236}">
                    <a16:creationId xmlns:a16="http://schemas.microsoft.com/office/drawing/2014/main" id="{E0946B6A-D47E-F7F1-A20D-383FD2743DB6}"/>
                  </a:ext>
                </a:extLst>
              </p:cNvPr>
              <p:cNvSpPr/>
              <p:nvPr/>
            </p:nvSpPr>
            <p:spPr>
              <a:xfrm>
                <a:off x="1281494" y="3498089"/>
                <a:ext cx="20895" cy="49627"/>
              </a:xfrm>
              <a:custGeom>
                <a:avLst/>
                <a:gdLst>
                  <a:gd name="connsiteX0" fmla="*/ 2098 w 20895"/>
                  <a:gd name="connsiteY0" fmla="*/ 23 h 49627"/>
                  <a:gd name="connsiteX1" fmla="*/ 1069 w 20895"/>
                  <a:gd name="connsiteY1" fmla="*/ 12619 h 49627"/>
                  <a:gd name="connsiteX2" fmla="*/ 20895 w 20895"/>
                  <a:gd name="connsiteY2" fmla="*/ 49628 h 49627"/>
                  <a:gd name="connsiteX3" fmla="*/ 2121 w 20895"/>
                  <a:gd name="connsiteY3" fmla="*/ 0 h 49627"/>
                </a:gdLst>
                <a:ahLst/>
                <a:cxnLst>
                  <a:cxn ang="0">
                    <a:pos x="connsiteX0" y="connsiteY0"/>
                  </a:cxn>
                  <a:cxn ang="0">
                    <a:pos x="connsiteX1" y="connsiteY1"/>
                  </a:cxn>
                  <a:cxn ang="0">
                    <a:pos x="connsiteX2" y="connsiteY2"/>
                  </a:cxn>
                  <a:cxn ang="0">
                    <a:pos x="connsiteX3" y="connsiteY3"/>
                  </a:cxn>
                </a:cxnLst>
                <a:rect l="l" t="t" r="r" b="b"/>
                <a:pathLst>
                  <a:path w="20895" h="49627">
                    <a:moveTo>
                      <a:pt x="2098" y="23"/>
                    </a:moveTo>
                    <a:cubicBezTo>
                      <a:pt x="2098" y="23"/>
                      <a:pt x="-1835" y="1878"/>
                      <a:pt x="1069" y="12619"/>
                    </a:cubicBezTo>
                    <a:cubicBezTo>
                      <a:pt x="3950" y="23360"/>
                      <a:pt x="14492" y="41566"/>
                      <a:pt x="20895" y="49628"/>
                    </a:cubicBezTo>
                    <a:cubicBezTo>
                      <a:pt x="20895" y="49628"/>
                      <a:pt x="-1606" y="11794"/>
                      <a:pt x="2121"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35" name="Freeform: Shape 1860">
                <a:extLst>
                  <a:ext uri="{FF2B5EF4-FFF2-40B4-BE49-F238E27FC236}">
                    <a16:creationId xmlns:a16="http://schemas.microsoft.com/office/drawing/2014/main" id="{09B66164-4EF7-0360-B65D-D955B778F2BC}"/>
                  </a:ext>
                </a:extLst>
              </p:cNvPr>
              <p:cNvSpPr/>
              <p:nvPr/>
            </p:nvSpPr>
            <p:spPr>
              <a:xfrm>
                <a:off x="1255456" y="3523418"/>
                <a:ext cx="27106" cy="44154"/>
              </a:xfrm>
              <a:custGeom>
                <a:avLst/>
                <a:gdLst>
                  <a:gd name="connsiteX0" fmla="*/ 1152 w 27106"/>
                  <a:gd name="connsiteY0" fmla="*/ 0 h 44154"/>
                  <a:gd name="connsiteX1" fmla="*/ 2409 w 27106"/>
                  <a:gd name="connsiteY1" fmla="*/ 12207 h 44154"/>
                  <a:gd name="connsiteX2" fmla="*/ 27107 w 27106"/>
                  <a:gd name="connsiteY2" fmla="*/ 44155 h 44154"/>
                  <a:gd name="connsiteX3" fmla="*/ 1152 w 27106"/>
                  <a:gd name="connsiteY3" fmla="*/ 0 h 44154"/>
                </a:gdLst>
                <a:ahLst/>
                <a:cxnLst>
                  <a:cxn ang="0">
                    <a:pos x="connsiteX0" y="connsiteY0"/>
                  </a:cxn>
                  <a:cxn ang="0">
                    <a:pos x="connsiteX1" y="connsiteY1"/>
                  </a:cxn>
                  <a:cxn ang="0">
                    <a:pos x="connsiteX2" y="connsiteY2"/>
                  </a:cxn>
                  <a:cxn ang="0">
                    <a:pos x="connsiteX3" y="connsiteY3"/>
                  </a:cxn>
                </a:cxnLst>
                <a:rect l="l" t="t" r="r" b="b"/>
                <a:pathLst>
                  <a:path w="27106" h="44154">
                    <a:moveTo>
                      <a:pt x="1152" y="0"/>
                    </a:moveTo>
                    <a:cubicBezTo>
                      <a:pt x="1152" y="0"/>
                      <a:pt x="-2141" y="2451"/>
                      <a:pt x="2409" y="12207"/>
                    </a:cubicBezTo>
                    <a:cubicBezTo>
                      <a:pt x="6960" y="21963"/>
                      <a:pt x="19835" y="37536"/>
                      <a:pt x="27107" y="44155"/>
                    </a:cubicBezTo>
                    <a:cubicBezTo>
                      <a:pt x="27107" y="44155"/>
                      <a:pt x="-198" y="11886"/>
                      <a:pt x="115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36" name="Freeform: Shape 1861">
                <a:extLst>
                  <a:ext uri="{FF2B5EF4-FFF2-40B4-BE49-F238E27FC236}">
                    <a16:creationId xmlns:a16="http://schemas.microsoft.com/office/drawing/2014/main" id="{2067C6BF-95EB-5E9F-6D68-9DB671AA1616}"/>
                  </a:ext>
                </a:extLst>
              </p:cNvPr>
              <p:cNvSpPr/>
              <p:nvPr/>
            </p:nvSpPr>
            <p:spPr>
              <a:xfrm>
                <a:off x="1230808" y="3550053"/>
                <a:ext cx="30762" cy="40421"/>
              </a:xfrm>
              <a:custGeom>
                <a:avLst/>
                <a:gdLst>
                  <a:gd name="connsiteX0" fmla="*/ 783 w 30762"/>
                  <a:gd name="connsiteY0" fmla="*/ 0 h 40421"/>
                  <a:gd name="connsiteX1" fmla="*/ 3321 w 30762"/>
                  <a:gd name="connsiteY1" fmla="*/ 11794 h 40421"/>
                  <a:gd name="connsiteX2" fmla="*/ 30762 w 30762"/>
                  <a:gd name="connsiteY2" fmla="*/ 40421 h 40421"/>
                  <a:gd name="connsiteX3" fmla="*/ 783 w 30762"/>
                  <a:gd name="connsiteY3" fmla="*/ 0 h 40421"/>
                </a:gdLst>
                <a:ahLst/>
                <a:cxnLst>
                  <a:cxn ang="0">
                    <a:pos x="connsiteX0" y="connsiteY0"/>
                  </a:cxn>
                  <a:cxn ang="0">
                    <a:pos x="connsiteX1" y="connsiteY1"/>
                  </a:cxn>
                  <a:cxn ang="0">
                    <a:pos x="connsiteX2" y="connsiteY2"/>
                  </a:cxn>
                  <a:cxn ang="0">
                    <a:pos x="connsiteX3" y="connsiteY3"/>
                  </a:cxn>
                </a:cxnLst>
                <a:rect l="l" t="t" r="r" b="b"/>
                <a:pathLst>
                  <a:path w="30762" h="40421">
                    <a:moveTo>
                      <a:pt x="783" y="0"/>
                    </a:moveTo>
                    <a:cubicBezTo>
                      <a:pt x="783" y="0"/>
                      <a:pt x="-2144" y="2725"/>
                      <a:pt x="3321" y="11794"/>
                    </a:cubicBezTo>
                    <a:cubicBezTo>
                      <a:pt x="8764" y="20863"/>
                      <a:pt x="22942" y="34719"/>
                      <a:pt x="30762" y="40421"/>
                    </a:cubicBezTo>
                    <a:cubicBezTo>
                      <a:pt x="30762" y="40421"/>
                      <a:pt x="714" y="11748"/>
                      <a:pt x="78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37" name="Freeform: Shape 1862">
                <a:extLst>
                  <a:ext uri="{FF2B5EF4-FFF2-40B4-BE49-F238E27FC236}">
                    <a16:creationId xmlns:a16="http://schemas.microsoft.com/office/drawing/2014/main" id="{0112CBBB-5226-529A-BE76-E780EF798153}"/>
                  </a:ext>
                </a:extLst>
              </p:cNvPr>
              <p:cNvSpPr/>
              <p:nvPr/>
            </p:nvSpPr>
            <p:spPr>
              <a:xfrm>
                <a:off x="1212550" y="3577008"/>
                <a:ext cx="29354" cy="33367"/>
              </a:xfrm>
              <a:custGeom>
                <a:avLst/>
                <a:gdLst>
                  <a:gd name="connsiteX0" fmla="*/ 998 w 29354"/>
                  <a:gd name="connsiteY0" fmla="*/ 23 h 33367"/>
                  <a:gd name="connsiteX1" fmla="*/ 3194 w 29354"/>
                  <a:gd name="connsiteY1" fmla="*/ 11588 h 33367"/>
                  <a:gd name="connsiteX2" fmla="*/ 29354 w 29354"/>
                  <a:gd name="connsiteY2" fmla="*/ 33368 h 33367"/>
                  <a:gd name="connsiteX3" fmla="*/ 998 w 29354"/>
                  <a:gd name="connsiteY3" fmla="*/ 0 h 33367"/>
                </a:gdLst>
                <a:ahLst/>
                <a:cxnLst>
                  <a:cxn ang="0">
                    <a:pos x="connsiteX0" y="connsiteY0"/>
                  </a:cxn>
                  <a:cxn ang="0">
                    <a:pos x="connsiteX1" y="connsiteY1"/>
                  </a:cxn>
                  <a:cxn ang="0">
                    <a:pos x="connsiteX2" y="connsiteY2"/>
                  </a:cxn>
                  <a:cxn ang="0">
                    <a:pos x="connsiteX3" y="connsiteY3"/>
                  </a:cxn>
                </a:cxnLst>
                <a:rect l="l" t="t" r="r" b="b"/>
                <a:pathLst>
                  <a:path w="29354" h="33367">
                    <a:moveTo>
                      <a:pt x="998" y="23"/>
                    </a:moveTo>
                    <a:cubicBezTo>
                      <a:pt x="998" y="23"/>
                      <a:pt x="-2340" y="4099"/>
                      <a:pt x="3194" y="11588"/>
                    </a:cubicBezTo>
                    <a:cubicBezTo>
                      <a:pt x="8728" y="19100"/>
                      <a:pt x="22380" y="28971"/>
                      <a:pt x="29354" y="33368"/>
                    </a:cubicBezTo>
                    <a:cubicBezTo>
                      <a:pt x="29354" y="33368"/>
                      <a:pt x="2439" y="10237"/>
                      <a:pt x="99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38" name="Freeform: Shape 1863">
                <a:extLst>
                  <a:ext uri="{FF2B5EF4-FFF2-40B4-BE49-F238E27FC236}">
                    <a16:creationId xmlns:a16="http://schemas.microsoft.com/office/drawing/2014/main" id="{599BF833-2726-561C-0FE5-C0EDF099DDA7}"/>
                  </a:ext>
                </a:extLst>
              </p:cNvPr>
              <p:cNvSpPr/>
              <p:nvPr/>
            </p:nvSpPr>
            <p:spPr>
              <a:xfrm>
                <a:off x="1192905" y="3602521"/>
                <a:ext cx="28555" cy="30161"/>
              </a:xfrm>
              <a:custGeom>
                <a:avLst/>
                <a:gdLst>
                  <a:gd name="connsiteX0" fmla="*/ 680 w 28555"/>
                  <a:gd name="connsiteY0" fmla="*/ 0 h 30161"/>
                  <a:gd name="connsiteX1" fmla="*/ 3973 w 28555"/>
                  <a:gd name="connsiteY1" fmla="*/ 11932 h 30161"/>
                  <a:gd name="connsiteX2" fmla="*/ 28556 w 28555"/>
                  <a:gd name="connsiteY2" fmla="*/ 30161 h 30161"/>
                  <a:gd name="connsiteX3" fmla="*/ 680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680" y="0"/>
                    </a:moveTo>
                    <a:cubicBezTo>
                      <a:pt x="680" y="0"/>
                      <a:pt x="-2224" y="4992"/>
                      <a:pt x="3973" y="11932"/>
                    </a:cubicBezTo>
                    <a:cubicBezTo>
                      <a:pt x="10170" y="18871"/>
                      <a:pt x="21192" y="26428"/>
                      <a:pt x="28556" y="30161"/>
                    </a:cubicBezTo>
                    <a:cubicBezTo>
                      <a:pt x="28556" y="30161"/>
                      <a:pt x="1091" y="10947"/>
                      <a:pt x="680"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39" name="Freeform: Shape 1864">
                <a:extLst>
                  <a:ext uri="{FF2B5EF4-FFF2-40B4-BE49-F238E27FC236}">
                    <a16:creationId xmlns:a16="http://schemas.microsoft.com/office/drawing/2014/main" id="{F1533794-A68B-7F4D-16EC-4D1B08C8D521}"/>
                  </a:ext>
                </a:extLst>
              </p:cNvPr>
              <p:cNvSpPr/>
              <p:nvPr/>
            </p:nvSpPr>
            <p:spPr>
              <a:xfrm>
                <a:off x="1179665" y="3630003"/>
                <a:ext cx="27960" cy="25420"/>
              </a:xfrm>
              <a:custGeom>
                <a:avLst/>
                <a:gdLst>
                  <a:gd name="connsiteX0" fmla="*/ 1114 w 27960"/>
                  <a:gd name="connsiteY0" fmla="*/ 0 h 25420"/>
                  <a:gd name="connsiteX1" fmla="*/ 3401 w 27960"/>
                  <a:gd name="connsiteY1" fmla="*/ 10878 h 25420"/>
                  <a:gd name="connsiteX2" fmla="*/ 27960 w 27960"/>
                  <a:gd name="connsiteY2" fmla="*/ 25421 h 25420"/>
                  <a:gd name="connsiteX3" fmla="*/ 1114 w 27960"/>
                  <a:gd name="connsiteY3" fmla="*/ 0 h 25420"/>
                </a:gdLst>
                <a:ahLst/>
                <a:cxnLst>
                  <a:cxn ang="0">
                    <a:pos x="connsiteX0" y="connsiteY0"/>
                  </a:cxn>
                  <a:cxn ang="0">
                    <a:pos x="connsiteX1" y="connsiteY1"/>
                  </a:cxn>
                  <a:cxn ang="0">
                    <a:pos x="connsiteX2" y="connsiteY2"/>
                  </a:cxn>
                  <a:cxn ang="0">
                    <a:pos x="connsiteX3" y="connsiteY3"/>
                  </a:cxn>
                </a:cxnLst>
                <a:rect l="l" t="t" r="r" b="b"/>
                <a:pathLst>
                  <a:path w="27960" h="25420">
                    <a:moveTo>
                      <a:pt x="1114" y="0"/>
                    </a:moveTo>
                    <a:cubicBezTo>
                      <a:pt x="1114" y="0"/>
                      <a:pt x="-2545" y="5015"/>
                      <a:pt x="3401" y="10878"/>
                    </a:cubicBezTo>
                    <a:cubicBezTo>
                      <a:pt x="9369" y="16764"/>
                      <a:pt x="20437" y="22695"/>
                      <a:pt x="27960" y="25421"/>
                    </a:cubicBezTo>
                    <a:cubicBezTo>
                      <a:pt x="27960" y="25421"/>
                      <a:pt x="405" y="10260"/>
                      <a:pt x="111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0" name="Freeform: Shape 1865">
                <a:extLst>
                  <a:ext uri="{FF2B5EF4-FFF2-40B4-BE49-F238E27FC236}">
                    <a16:creationId xmlns:a16="http://schemas.microsoft.com/office/drawing/2014/main" id="{10F36DDA-D929-D191-974E-65D80A8560B6}"/>
                  </a:ext>
                </a:extLst>
              </p:cNvPr>
              <p:cNvSpPr/>
              <p:nvPr/>
            </p:nvSpPr>
            <p:spPr>
              <a:xfrm>
                <a:off x="1165013" y="3655240"/>
                <a:ext cx="24592" cy="24046"/>
              </a:xfrm>
              <a:custGeom>
                <a:avLst/>
                <a:gdLst>
                  <a:gd name="connsiteX0" fmla="*/ 788 w 24592"/>
                  <a:gd name="connsiteY0" fmla="*/ 0 h 24046"/>
                  <a:gd name="connsiteX1" fmla="*/ 3166 w 24592"/>
                  <a:gd name="connsiteY1" fmla="*/ 9916 h 24046"/>
                  <a:gd name="connsiteX2" fmla="*/ 24593 w 24592"/>
                  <a:gd name="connsiteY2" fmla="*/ 24047 h 24046"/>
                  <a:gd name="connsiteX3" fmla="*/ 788 w 24592"/>
                  <a:gd name="connsiteY3" fmla="*/ 0 h 24046"/>
                </a:gdLst>
                <a:ahLst/>
                <a:cxnLst>
                  <a:cxn ang="0">
                    <a:pos x="connsiteX0" y="connsiteY0"/>
                  </a:cxn>
                  <a:cxn ang="0">
                    <a:pos x="connsiteX1" y="connsiteY1"/>
                  </a:cxn>
                  <a:cxn ang="0">
                    <a:pos x="connsiteX2" y="connsiteY2"/>
                  </a:cxn>
                  <a:cxn ang="0">
                    <a:pos x="connsiteX3" y="connsiteY3"/>
                  </a:cxn>
                </a:cxnLst>
                <a:rect l="l" t="t" r="r" b="b"/>
                <a:pathLst>
                  <a:path w="24592" h="24046">
                    <a:moveTo>
                      <a:pt x="788" y="0"/>
                    </a:moveTo>
                    <a:cubicBezTo>
                      <a:pt x="788" y="0"/>
                      <a:pt x="-2094" y="4374"/>
                      <a:pt x="3166" y="9916"/>
                    </a:cubicBezTo>
                    <a:cubicBezTo>
                      <a:pt x="8448" y="15459"/>
                      <a:pt x="18076" y="21276"/>
                      <a:pt x="24593" y="24047"/>
                    </a:cubicBezTo>
                    <a:cubicBezTo>
                      <a:pt x="24593" y="24047"/>
                      <a:pt x="628" y="9207"/>
                      <a:pt x="78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1" name="Freeform: Shape 1866">
                <a:extLst>
                  <a:ext uri="{FF2B5EF4-FFF2-40B4-BE49-F238E27FC236}">
                    <a16:creationId xmlns:a16="http://schemas.microsoft.com/office/drawing/2014/main" id="{BD40EAAB-4905-DC90-C037-8E88E674A0FC}"/>
                  </a:ext>
                </a:extLst>
              </p:cNvPr>
              <p:cNvSpPr/>
              <p:nvPr/>
            </p:nvSpPr>
            <p:spPr>
              <a:xfrm>
                <a:off x="1153928" y="3678485"/>
                <a:ext cx="20012" cy="19558"/>
              </a:xfrm>
              <a:custGeom>
                <a:avLst/>
                <a:gdLst>
                  <a:gd name="connsiteX0" fmla="*/ 644 w 20012"/>
                  <a:gd name="connsiteY0" fmla="*/ 0 h 19558"/>
                  <a:gd name="connsiteX1" fmla="*/ 2588 w 20012"/>
                  <a:gd name="connsiteY1" fmla="*/ 8061 h 19558"/>
                  <a:gd name="connsiteX2" fmla="*/ 20013 w 20012"/>
                  <a:gd name="connsiteY2" fmla="*/ 19558 h 19558"/>
                  <a:gd name="connsiteX3" fmla="*/ 667 w 20012"/>
                  <a:gd name="connsiteY3" fmla="*/ 0 h 19558"/>
                </a:gdLst>
                <a:ahLst/>
                <a:cxnLst>
                  <a:cxn ang="0">
                    <a:pos x="connsiteX0" y="connsiteY0"/>
                  </a:cxn>
                  <a:cxn ang="0">
                    <a:pos x="connsiteX1" y="connsiteY1"/>
                  </a:cxn>
                  <a:cxn ang="0">
                    <a:pos x="connsiteX2" y="connsiteY2"/>
                  </a:cxn>
                  <a:cxn ang="0">
                    <a:pos x="connsiteX3" y="connsiteY3"/>
                  </a:cxn>
                </a:cxnLst>
                <a:rect l="l" t="t" r="r" b="b"/>
                <a:pathLst>
                  <a:path w="20012" h="19558">
                    <a:moveTo>
                      <a:pt x="644" y="0"/>
                    </a:moveTo>
                    <a:cubicBezTo>
                      <a:pt x="644" y="0"/>
                      <a:pt x="-1712" y="3550"/>
                      <a:pt x="2588" y="8061"/>
                    </a:cubicBezTo>
                    <a:cubicBezTo>
                      <a:pt x="6887" y="12596"/>
                      <a:pt x="14708" y="17291"/>
                      <a:pt x="20013" y="19558"/>
                    </a:cubicBezTo>
                    <a:cubicBezTo>
                      <a:pt x="20013" y="19558"/>
                      <a:pt x="530" y="7512"/>
                      <a:pt x="66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2" name="Freeform: Shape 1867">
                <a:extLst>
                  <a:ext uri="{FF2B5EF4-FFF2-40B4-BE49-F238E27FC236}">
                    <a16:creationId xmlns:a16="http://schemas.microsoft.com/office/drawing/2014/main" id="{E9965284-7D47-1C89-BCAB-AD70A461BEAD}"/>
                  </a:ext>
                </a:extLst>
              </p:cNvPr>
              <p:cNvSpPr/>
              <p:nvPr/>
            </p:nvSpPr>
            <p:spPr>
              <a:xfrm>
                <a:off x="1176799" y="3579948"/>
                <a:ext cx="13629" cy="26190"/>
              </a:xfrm>
              <a:custGeom>
                <a:avLst/>
                <a:gdLst>
                  <a:gd name="connsiteX0" fmla="*/ 8461 w 13629"/>
                  <a:gd name="connsiteY0" fmla="*/ 770 h 26190"/>
                  <a:gd name="connsiteX1" fmla="*/ 0 w 13629"/>
                  <a:gd name="connsiteY1" fmla="*/ 26191 h 26190"/>
                  <a:gd name="connsiteX2" fmla="*/ 13629 w 13629"/>
                  <a:gd name="connsiteY2" fmla="*/ 1182 h 26190"/>
                  <a:gd name="connsiteX3" fmla="*/ 8461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8461" y="770"/>
                    </a:moveTo>
                    <a:cubicBezTo>
                      <a:pt x="8461" y="770"/>
                      <a:pt x="1852" y="6129"/>
                      <a:pt x="0" y="26191"/>
                    </a:cubicBezTo>
                    <a:cubicBezTo>
                      <a:pt x="0" y="26191"/>
                      <a:pt x="7226" y="4480"/>
                      <a:pt x="13629" y="1182"/>
                    </a:cubicBezTo>
                    <a:cubicBezTo>
                      <a:pt x="13629" y="1182"/>
                      <a:pt x="10748" y="-1177"/>
                      <a:pt x="8461"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3" name="Freeform: Shape 1868">
                <a:extLst>
                  <a:ext uri="{FF2B5EF4-FFF2-40B4-BE49-F238E27FC236}">
                    <a16:creationId xmlns:a16="http://schemas.microsoft.com/office/drawing/2014/main" id="{B959D4D9-FEDE-C68B-52E5-95DDC997DAB6}"/>
                  </a:ext>
                </a:extLst>
              </p:cNvPr>
              <p:cNvSpPr/>
              <p:nvPr/>
            </p:nvSpPr>
            <p:spPr>
              <a:xfrm>
                <a:off x="1154160" y="3579015"/>
                <a:ext cx="11159" cy="23001"/>
              </a:xfrm>
              <a:custGeom>
                <a:avLst/>
                <a:gdLst>
                  <a:gd name="connsiteX0" fmla="*/ 6677 w 11159"/>
                  <a:gd name="connsiteY0" fmla="*/ 718 h 23001"/>
                  <a:gd name="connsiteX1" fmla="*/ 0 w 11159"/>
                  <a:gd name="connsiteY1" fmla="*/ 23002 h 23001"/>
                  <a:gd name="connsiteX2" fmla="*/ 11159 w 11159"/>
                  <a:gd name="connsiteY2" fmla="*/ 948 h 23001"/>
                  <a:gd name="connsiteX3" fmla="*/ 6654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6677" y="718"/>
                    </a:moveTo>
                    <a:cubicBezTo>
                      <a:pt x="6677" y="718"/>
                      <a:pt x="1098" y="5551"/>
                      <a:pt x="0" y="23002"/>
                    </a:cubicBezTo>
                    <a:cubicBezTo>
                      <a:pt x="0" y="23002"/>
                      <a:pt x="5694" y="3970"/>
                      <a:pt x="11159" y="948"/>
                    </a:cubicBezTo>
                    <a:cubicBezTo>
                      <a:pt x="11159" y="948"/>
                      <a:pt x="8598" y="-1022"/>
                      <a:pt x="6654"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4" name="Freeform: Shape 1869">
                <a:extLst>
                  <a:ext uri="{FF2B5EF4-FFF2-40B4-BE49-F238E27FC236}">
                    <a16:creationId xmlns:a16="http://schemas.microsoft.com/office/drawing/2014/main" id="{FBB62425-38D7-C771-3D31-5975A67B11E1}"/>
                  </a:ext>
                </a:extLst>
              </p:cNvPr>
              <p:cNvSpPr/>
              <p:nvPr/>
            </p:nvSpPr>
            <p:spPr>
              <a:xfrm>
                <a:off x="1360862" y="3498089"/>
                <a:ext cx="20876" cy="49627"/>
              </a:xfrm>
              <a:custGeom>
                <a:avLst/>
                <a:gdLst>
                  <a:gd name="connsiteX0" fmla="*/ 18797 w 20876"/>
                  <a:gd name="connsiteY0" fmla="*/ 23 h 49627"/>
                  <a:gd name="connsiteX1" fmla="*/ 19803 w 20876"/>
                  <a:gd name="connsiteY1" fmla="*/ 12619 h 49627"/>
                  <a:gd name="connsiteX2" fmla="*/ 0 w 20876"/>
                  <a:gd name="connsiteY2" fmla="*/ 49628 h 49627"/>
                  <a:gd name="connsiteX3" fmla="*/ 18774 w 20876"/>
                  <a:gd name="connsiteY3" fmla="*/ 0 h 49627"/>
                </a:gdLst>
                <a:ahLst/>
                <a:cxnLst>
                  <a:cxn ang="0">
                    <a:pos x="connsiteX0" y="connsiteY0"/>
                  </a:cxn>
                  <a:cxn ang="0">
                    <a:pos x="connsiteX1" y="connsiteY1"/>
                  </a:cxn>
                  <a:cxn ang="0">
                    <a:pos x="connsiteX2" y="connsiteY2"/>
                  </a:cxn>
                  <a:cxn ang="0">
                    <a:pos x="connsiteX3" y="connsiteY3"/>
                  </a:cxn>
                </a:cxnLst>
                <a:rect l="l" t="t" r="r" b="b"/>
                <a:pathLst>
                  <a:path w="20876" h="49627">
                    <a:moveTo>
                      <a:pt x="18797" y="23"/>
                    </a:moveTo>
                    <a:cubicBezTo>
                      <a:pt x="18797" y="23"/>
                      <a:pt x="22708" y="1878"/>
                      <a:pt x="19803" y="12619"/>
                    </a:cubicBezTo>
                    <a:cubicBezTo>
                      <a:pt x="16922" y="23360"/>
                      <a:pt x="6380" y="41566"/>
                      <a:pt x="0" y="49628"/>
                    </a:cubicBezTo>
                    <a:cubicBezTo>
                      <a:pt x="0" y="49628"/>
                      <a:pt x="22502" y="11794"/>
                      <a:pt x="18774"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5" name="Freeform: Shape 1870">
                <a:extLst>
                  <a:ext uri="{FF2B5EF4-FFF2-40B4-BE49-F238E27FC236}">
                    <a16:creationId xmlns:a16="http://schemas.microsoft.com/office/drawing/2014/main" id="{6CBBCD45-8D78-4395-D20F-F4A35218719A}"/>
                  </a:ext>
                </a:extLst>
              </p:cNvPr>
              <p:cNvSpPr/>
              <p:nvPr/>
            </p:nvSpPr>
            <p:spPr>
              <a:xfrm>
                <a:off x="1380688" y="3523418"/>
                <a:ext cx="27114" cy="44154"/>
              </a:xfrm>
              <a:custGeom>
                <a:avLst/>
                <a:gdLst>
                  <a:gd name="connsiteX0" fmla="*/ 25978 w 27114"/>
                  <a:gd name="connsiteY0" fmla="*/ 0 h 44154"/>
                  <a:gd name="connsiteX1" fmla="*/ 24697 w 27114"/>
                  <a:gd name="connsiteY1" fmla="*/ 12207 h 44154"/>
                  <a:gd name="connsiteX2" fmla="*/ 0 w 27114"/>
                  <a:gd name="connsiteY2" fmla="*/ 44155 h 44154"/>
                  <a:gd name="connsiteX3" fmla="*/ 25978 w 27114"/>
                  <a:gd name="connsiteY3" fmla="*/ 0 h 44154"/>
                </a:gdLst>
                <a:ahLst/>
                <a:cxnLst>
                  <a:cxn ang="0">
                    <a:pos x="connsiteX0" y="connsiteY0"/>
                  </a:cxn>
                  <a:cxn ang="0">
                    <a:pos x="connsiteX1" y="connsiteY1"/>
                  </a:cxn>
                  <a:cxn ang="0">
                    <a:pos x="connsiteX2" y="connsiteY2"/>
                  </a:cxn>
                  <a:cxn ang="0">
                    <a:pos x="connsiteX3" y="connsiteY3"/>
                  </a:cxn>
                </a:cxnLst>
                <a:rect l="l" t="t" r="r" b="b"/>
                <a:pathLst>
                  <a:path w="27114" h="44154">
                    <a:moveTo>
                      <a:pt x="25978" y="0"/>
                    </a:moveTo>
                    <a:cubicBezTo>
                      <a:pt x="25978" y="0"/>
                      <a:pt x="29248" y="2451"/>
                      <a:pt x="24697" y="12207"/>
                    </a:cubicBezTo>
                    <a:cubicBezTo>
                      <a:pt x="20146" y="21963"/>
                      <a:pt x="7295" y="37536"/>
                      <a:pt x="0" y="44155"/>
                    </a:cubicBezTo>
                    <a:cubicBezTo>
                      <a:pt x="0" y="44155"/>
                      <a:pt x="27327" y="11886"/>
                      <a:pt x="25978"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6" name="Freeform: Shape 1871">
                <a:extLst>
                  <a:ext uri="{FF2B5EF4-FFF2-40B4-BE49-F238E27FC236}">
                    <a16:creationId xmlns:a16="http://schemas.microsoft.com/office/drawing/2014/main" id="{E166D924-12E9-CEAB-23B3-93F93D561DA6}"/>
                  </a:ext>
                </a:extLst>
              </p:cNvPr>
              <p:cNvSpPr/>
              <p:nvPr/>
            </p:nvSpPr>
            <p:spPr>
              <a:xfrm>
                <a:off x="1401704" y="3550053"/>
                <a:ext cx="30742" cy="40421"/>
              </a:xfrm>
              <a:custGeom>
                <a:avLst/>
                <a:gdLst>
                  <a:gd name="connsiteX0" fmla="*/ 29957 w 30742"/>
                  <a:gd name="connsiteY0" fmla="*/ 0 h 40421"/>
                  <a:gd name="connsiteX1" fmla="*/ 27441 w 30742"/>
                  <a:gd name="connsiteY1" fmla="*/ 11794 h 40421"/>
                  <a:gd name="connsiteX2" fmla="*/ 0 w 30742"/>
                  <a:gd name="connsiteY2" fmla="*/ 40421 h 40421"/>
                  <a:gd name="connsiteX3" fmla="*/ 29957 w 30742"/>
                  <a:gd name="connsiteY3" fmla="*/ 0 h 40421"/>
                </a:gdLst>
                <a:ahLst/>
                <a:cxnLst>
                  <a:cxn ang="0">
                    <a:pos x="connsiteX0" y="connsiteY0"/>
                  </a:cxn>
                  <a:cxn ang="0">
                    <a:pos x="connsiteX1" y="connsiteY1"/>
                  </a:cxn>
                  <a:cxn ang="0">
                    <a:pos x="connsiteX2" y="connsiteY2"/>
                  </a:cxn>
                  <a:cxn ang="0">
                    <a:pos x="connsiteX3" y="connsiteY3"/>
                  </a:cxn>
                </a:cxnLst>
                <a:rect l="l" t="t" r="r" b="b"/>
                <a:pathLst>
                  <a:path w="30742" h="40421">
                    <a:moveTo>
                      <a:pt x="29957" y="0"/>
                    </a:moveTo>
                    <a:cubicBezTo>
                      <a:pt x="29957" y="0"/>
                      <a:pt x="32884" y="2725"/>
                      <a:pt x="27441" y="11794"/>
                    </a:cubicBezTo>
                    <a:cubicBezTo>
                      <a:pt x="21999" y="20863"/>
                      <a:pt x="7821" y="34719"/>
                      <a:pt x="0" y="40421"/>
                    </a:cubicBezTo>
                    <a:cubicBezTo>
                      <a:pt x="0" y="40421"/>
                      <a:pt x="30025" y="11748"/>
                      <a:pt x="2995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7" name="Freeform: Shape 1872">
                <a:extLst>
                  <a:ext uri="{FF2B5EF4-FFF2-40B4-BE49-F238E27FC236}">
                    <a16:creationId xmlns:a16="http://schemas.microsoft.com/office/drawing/2014/main" id="{8EACF056-926C-5FD2-B796-11F1AE897901}"/>
                  </a:ext>
                </a:extLst>
              </p:cNvPr>
              <p:cNvSpPr/>
              <p:nvPr/>
            </p:nvSpPr>
            <p:spPr>
              <a:xfrm>
                <a:off x="1421370" y="3577008"/>
                <a:ext cx="29345" cy="33367"/>
              </a:xfrm>
              <a:custGeom>
                <a:avLst/>
                <a:gdLst>
                  <a:gd name="connsiteX0" fmla="*/ 28356 w 29345"/>
                  <a:gd name="connsiteY0" fmla="*/ 23 h 33367"/>
                  <a:gd name="connsiteX1" fmla="*/ 26161 w 29345"/>
                  <a:gd name="connsiteY1" fmla="*/ 11588 h 33367"/>
                  <a:gd name="connsiteX2" fmla="*/ 0 w 29345"/>
                  <a:gd name="connsiteY2" fmla="*/ 33368 h 33367"/>
                  <a:gd name="connsiteX3" fmla="*/ 28356 w 29345"/>
                  <a:gd name="connsiteY3" fmla="*/ 0 h 33367"/>
                </a:gdLst>
                <a:ahLst/>
                <a:cxnLst>
                  <a:cxn ang="0">
                    <a:pos x="connsiteX0" y="connsiteY0"/>
                  </a:cxn>
                  <a:cxn ang="0">
                    <a:pos x="connsiteX1" y="connsiteY1"/>
                  </a:cxn>
                  <a:cxn ang="0">
                    <a:pos x="connsiteX2" y="connsiteY2"/>
                  </a:cxn>
                  <a:cxn ang="0">
                    <a:pos x="connsiteX3" y="connsiteY3"/>
                  </a:cxn>
                </a:cxnLst>
                <a:rect l="l" t="t" r="r" b="b"/>
                <a:pathLst>
                  <a:path w="29345" h="33367">
                    <a:moveTo>
                      <a:pt x="28356" y="23"/>
                    </a:moveTo>
                    <a:cubicBezTo>
                      <a:pt x="28356" y="23"/>
                      <a:pt x="31672" y="4099"/>
                      <a:pt x="26161" y="11588"/>
                    </a:cubicBezTo>
                    <a:cubicBezTo>
                      <a:pt x="20627" y="19100"/>
                      <a:pt x="6975" y="28971"/>
                      <a:pt x="0" y="33368"/>
                    </a:cubicBezTo>
                    <a:cubicBezTo>
                      <a:pt x="0" y="33368"/>
                      <a:pt x="26915" y="10237"/>
                      <a:pt x="2835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8" name="Freeform: Shape 1873">
                <a:extLst>
                  <a:ext uri="{FF2B5EF4-FFF2-40B4-BE49-F238E27FC236}">
                    <a16:creationId xmlns:a16="http://schemas.microsoft.com/office/drawing/2014/main" id="{DE4F092B-1003-4BAF-F88D-E4AAD5FAAC9F}"/>
                  </a:ext>
                </a:extLst>
              </p:cNvPr>
              <p:cNvSpPr/>
              <p:nvPr/>
            </p:nvSpPr>
            <p:spPr>
              <a:xfrm>
                <a:off x="1441814" y="3602521"/>
                <a:ext cx="28555" cy="30161"/>
              </a:xfrm>
              <a:custGeom>
                <a:avLst/>
                <a:gdLst>
                  <a:gd name="connsiteX0" fmla="*/ 27876 w 28555"/>
                  <a:gd name="connsiteY0" fmla="*/ 0 h 30161"/>
                  <a:gd name="connsiteX1" fmla="*/ 24583 w 28555"/>
                  <a:gd name="connsiteY1" fmla="*/ 11932 h 30161"/>
                  <a:gd name="connsiteX2" fmla="*/ 0 w 28555"/>
                  <a:gd name="connsiteY2" fmla="*/ 30161 h 30161"/>
                  <a:gd name="connsiteX3" fmla="*/ 27876 w 28555"/>
                  <a:gd name="connsiteY3" fmla="*/ 0 h 30161"/>
                </a:gdLst>
                <a:ahLst/>
                <a:cxnLst>
                  <a:cxn ang="0">
                    <a:pos x="connsiteX0" y="connsiteY0"/>
                  </a:cxn>
                  <a:cxn ang="0">
                    <a:pos x="connsiteX1" y="connsiteY1"/>
                  </a:cxn>
                  <a:cxn ang="0">
                    <a:pos x="connsiteX2" y="connsiteY2"/>
                  </a:cxn>
                  <a:cxn ang="0">
                    <a:pos x="connsiteX3" y="connsiteY3"/>
                  </a:cxn>
                </a:cxnLst>
                <a:rect l="l" t="t" r="r" b="b"/>
                <a:pathLst>
                  <a:path w="28555" h="30161">
                    <a:moveTo>
                      <a:pt x="27876" y="0"/>
                    </a:moveTo>
                    <a:cubicBezTo>
                      <a:pt x="27876" y="0"/>
                      <a:pt x="30780" y="4992"/>
                      <a:pt x="24583" y="11932"/>
                    </a:cubicBezTo>
                    <a:cubicBezTo>
                      <a:pt x="18386" y="18871"/>
                      <a:pt x="7363" y="26428"/>
                      <a:pt x="0" y="30161"/>
                    </a:cubicBezTo>
                    <a:cubicBezTo>
                      <a:pt x="0" y="30161"/>
                      <a:pt x="27441" y="10947"/>
                      <a:pt x="27876"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49" name="Freeform: Shape 1874">
                <a:extLst>
                  <a:ext uri="{FF2B5EF4-FFF2-40B4-BE49-F238E27FC236}">
                    <a16:creationId xmlns:a16="http://schemas.microsoft.com/office/drawing/2014/main" id="{C46C9568-A8BE-AA5D-ADE0-2E15D5DED860}"/>
                  </a:ext>
                </a:extLst>
              </p:cNvPr>
              <p:cNvSpPr/>
              <p:nvPr/>
            </p:nvSpPr>
            <p:spPr>
              <a:xfrm>
                <a:off x="1455626" y="3630003"/>
                <a:ext cx="27969" cy="25420"/>
              </a:xfrm>
              <a:custGeom>
                <a:avLst/>
                <a:gdLst>
                  <a:gd name="connsiteX0" fmla="*/ 26847 w 27969"/>
                  <a:gd name="connsiteY0" fmla="*/ 0 h 25420"/>
                  <a:gd name="connsiteX1" fmla="*/ 24560 w 27969"/>
                  <a:gd name="connsiteY1" fmla="*/ 10878 h 25420"/>
                  <a:gd name="connsiteX2" fmla="*/ 0 w 27969"/>
                  <a:gd name="connsiteY2" fmla="*/ 25421 h 25420"/>
                  <a:gd name="connsiteX3" fmla="*/ 26847 w 27969"/>
                  <a:gd name="connsiteY3" fmla="*/ 0 h 25420"/>
                </a:gdLst>
                <a:ahLst/>
                <a:cxnLst>
                  <a:cxn ang="0">
                    <a:pos x="connsiteX0" y="connsiteY0"/>
                  </a:cxn>
                  <a:cxn ang="0">
                    <a:pos x="connsiteX1" y="connsiteY1"/>
                  </a:cxn>
                  <a:cxn ang="0">
                    <a:pos x="connsiteX2" y="connsiteY2"/>
                  </a:cxn>
                  <a:cxn ang="0">
                    <a:pos x="connsiteX3" y="connsiteY3"/>
                  </a:cxn>
                </a:cxnLst>
                <a:rect l="l" t="t" r="r" b="b"/>
                <a:pathLst>
                  <a:path w="27969" h="25420">
                    <a:moveTo>
                      <a:pt x="26847" y="0"/>
                    </a:moveTo>
                    <a:cubicBezTo>
                      <a:pt x="26847" y="0"/>
                      <a:pt x="30528" y="5015"/>
                      <a:pt x="24560" y="10878"/>
                    </a:cubicBezTo>
                    <a:cubicBezTo>
                      <a:pt x="18637" y="16764"/>
                      <a:pt x="7546" y="22695"/>
                      <a:pt x="0" y="25421"/>
                    </a:cubicBezTo>
                    <a:cubicBezTo>
                      <a:pt x="0" y="25421"/>
                      <a:pt x="27579" y="10260"/>
                      <a:pt x="26847"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0" name="Freeform: Shape 1875">
                <a:extLst>
                  <a:ext uri="{FF2B5EF4-FFF2-40B4-BE49-F238E27FC236}">
                    <a16:creationId xmlns:a16="http://schemas.microsoft.com/office/drawing/2014/main" id="{63F45B61-D3CE-D9FC-FEE3-59BCB0F0A4AB}"/>
                  </a:ext>
                </a:extLst>
              </p:cNvPr>
              <p:cNvSpPr/>
              <p:nvPr/>
            </p:nvSpPr>
            <p:spPr>
              <a:xfrm>
                <a:off x="1473669" y="3654324"/>
                <a:ext cx="24570" cy="24046"/>
              </a:xfrm>
              <a:custGeom>
                <a:avLst/>
                <a:gdLst>
                  <a:gd name="connsiteX0" fmla="*/ 23782 w 24570"/>
                  <a:gd name="connsiteY0" fmla="*/ 0 h 24046"/>
                  <a:gd name="connsiteX1" fmla="*/ 21404 w 24570"/>
                  <a:gd name="connsiteY1" fmla="*/ 9916 h 24046"/>
                  <a:gd name="connsiteX2" fmla="*/ 0 w 24570"/>
                  <a:gd name="connsiteY2" fmla="*/ 24047 h 24046"/>
                  <a:gd name="connsiteX3" fmla="*/ 23782 w 24570"/>
                  <a:gd name="connsiteY3" fmla="*/ 0 h 24046"/>
                </a:gdLst>
                <a:ahLst/>
                <a:cxnLst>
                  <a:cxn ang="0">
                    <a:pos x="connsiteX0" y="connsiteY0"/>
                  </a:cxn>
                  <a:cxn ang="0">
                    <a:pos x="connsiteX1" y="connsiteY1"/>
                  </a:cxn>
                  <a:cxn ang="0">
                    <a:pos x="connsiteX2" y="connsiteY2"/>
                  </a:cxn>
                  <a:cxn ang="0">
                    <a:pos x="connsiteX3" y="connsiteY3"/>
                  </a:cxn>
                </a:cxnLst>
                <a:rect l="l" t="t" r="r" b="b"/>
                <a:pathLst>
                  <a:path w="24570" h="24046">
                    <a:moveTo>
                      <a:pt x="23782" y="0"/>
                    </a:moveTo>
                    <a:cubicBezTo>
                      <a:pt x="23782" y="0"/>
                      <a:pt x="26664" y="4374"/>
                      <a:pt x="21404" y="9916"/>
                    </a:cubicBezTo>
                    <a:cubicBezTo>
                      <a:pt x="16122" y="15459"/>
                      <a:pt x="6494" y="21276"/>
                      <a:pt x="0" y="24047"/>
                    </a:cubicBezTo>
                    <a:cubicBezTo>
                      <a:pt x="0" y="24047"/>
                      <a:pt x="23965" y="9206"/>
                      <a:pt x="23782"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1" name="Freeform: Shape 1876">
                <a:extLst>
                  <a:ext uri="{FF2B5EF4-FFF2-40B4-BE49-F238E27FC236}">
                    <a16:creationId xmlns:a16="http://schemas.microsoft.com/office/drawing/2014/main" id="{9DDFF09B-4A16-07F3-4EAC-8582CD970031}"/>
                  </a:ext>
                </a:extLst>
              </p:cNvPr>
              <p:cNvSpPr/>
              <p:nvPr/>
            </p:nvSpPr>
            <p:spPr>
              <a:xfrm>
                <a:off x="1489356" y="3677569"/>
                <a:ext cx="20002" cy="19558"/>
              </a:xfrm>
              <a:custGeom>
                <a:avLst/>
                <a:gdLst>
                  <a:gd name="connsiteX0" fmla="*/ 19346 w 20002"/>
                  <a:gd name="connsiteY0" fmla="*/ 0 h 19558"/>
                  <a:gd name="connsiteX1" fmla="*/ 17425 w 20002"/>
                  <a:gd name="connsiteY1" fmla="*/ 8061 h 19558"/>
                  <a:gd name="connsiteX2" fmla="*/ 0 w 20002"/>
                  <a:gd name="connsiteY2" fmla="*/ 19558 h 19558"/>
                  <a:gd name="connsiteX3" fmla="*/ 19323 w 20002"/>
                  <a:gd name="connsiteY3" fmla="*/ 0 h 19558"/>
                </a:gdLst>
                <a:ahLst/>
                <a:cxnLst>
                  <a:cxn ang="0">
                    <a:pos x="connsiteX0" y="connsiteY0"/>
                  </a:cxn>
                  <a:cxn ang="0">
                    <a:pos x="connsiteX1" y="connsiteY1"/>
                  </a:cxn>
                  <a:cxn ang="0">
                    <a:pos x="connsiteX2" y="connsiteY2"/>
                  </a:cxn>
                  <a:cxn ang="0">
                    <a:pos x="connsiteX3" y="connsiteY3"/>
                  </a:cxn>
                </a:cxnLst>
                <a:rect l="l" t="t" r="r" b="b"/>
                <a:pathLst>
                  <a:path w="20002" h="19558">
                    <a:moveTo>
                      <a:pt x="19346" y="0"/>
                    </a:moveTo>
                    <a:cubicBezTo>
                      <a:pt x="19346" y="0"/>
                      <a:pt x="21724" y="3550"/>
                      <a:pt x="17425" y="8061"/>
                    </a:cubicBezTo>
                    <a:cubicBezTo>
                      <a:pt x="13126" y="12596"/>
                      <a:pt x="5282" y="17291"/>
                      <a:pt x="0" y="19558"/>
                    </a:cubicBezTo>
                    <a:cubicBezTo>
                      <a:pt x="0" y="19558"/>
                      <a:pt x="19483" y="7512"/>
                      <a:pt x="19323" y="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2" name="Freeform: Shape 1877">
                <a:extLst>
                  <a:ext uri="{FF2B5EF4-FFF2-40B4-BE49-F238E27FC236}">
                    <a16:creationId xmlns:a16="http://schemas.microsoft.com/office/drawing/2014/main" id="{24919A1A-E45D-E953-1953-F7D2D96B4C98}"/>
                  </a:ext>
                </a:extLst>
              </p:cNvPr>
              <p:cNvSpPr/>
              <p:nvPr/>
            </p:nvSpPr>
            <p:spPr>
              <a:xfrm>
                <a:off x="1472845" y="3579009"/>
                <a:ext cx="13629" cy="26190"/>
              </a:xfrm>
              <a:custGeom>
                <a:avLst/>
                <a:gdLst>
                  <a:gd name="connsiteX0" fmla="*/ 5168 w 13629"/>
                  <a:gd name="connsiteY0" fmla="*/ 770 h 26190"/>
                  <a:gd name="connsiteX1" fmla="*/ 13629 w 13629"/>
                  <a:gd name="connsiteY1" fmla="*/ 26191 h 26190"/>
                  <a:gd name="connsiteX2" fmla="*/ 0 w 13629"/>
                  <a:gd name="connsiteY2" fmla="*/ 1182 h 26190"/>
                  <a:gd name="connsiteX3" fmla="*/ 5168 w 13629"/>
                  <a:gd name="connsiteY3" fmla="*/ 770 h 26190"/>
                </a:gdLst>
                <a:ahLst/>
                <a:cxnLst>
                  <a:cxn ang="0">
                    <a:pos x="connsiteX0" y="connsiteY0"/>
                  </a:cxn>
                  <a:cxn ang="0">
                    <a:pos x="connsiteX1" y="connsiteY1"/>
                  </a:cxn>
                  <a:cxn ang="0">
                    <a:pos x="connsiteX2" y="connsiteY2"/>
                  </a:cxn>
                  <a:cxn ang="0">
                    <a:pos x="connsiteX3" y="connsiteY3"/>
                  </a:cxn>
                </a:cxnLst>
                <a:rect l="l" t="t" r="r" b="b"/>
                <a:pathLst>
                  <a:path w="13629" h="26190">
                    <a:moveTo>
                      <a:pt x="5168" y="770"/>
                    </a:moveTo>
                    <a:cubicBezTo>
                      <a:pt x="5168" y="770"/>
                      <a:pt x="11777" y="6129"/>
                      <a:pt x="13629" y="26191"/>
                    </a:cubicBezTo>
                    <a:cubicBezTo>
                      <a:pt x="13629" y="26191"/>
                      <a:pt x="6426" y="4480"/>
                      <a:pt x="0" y="1182"/>
                    </a:cubicBezTo>
                    <a:cubicBezTo>
                      <a:pt x="0" y="1182"/>
                      <a:pt x="2881" y="-1177"/>
                      <a:pt x="5168" y="770"/>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3" name="Freeform: Shape 1878">
                <a:extLst>
                  <a:ext uri="{FF2B5EF4-FFF2-40B4-BE49-F238E27FC236}">
                    <a16:creationId xmlns:a16="http://schemas.microsoft.com/office/drawing/2014/main" id="{EA1C55B3-1A5A-DE32-FE81-F68B66F2F04A}"/>
                  </a:ext>
                </a:extLst>
              </p:cNvPr>
              <p:cNvSpPr/>
              <p:nvPr/>
            </p:nvSpPr>
            <p:spPr>
              <a:xfrm>
                <a:off x="1497908" y="3578076"/>
                <a:ext cx="11159" cy="23001"/>
              </a:xfrm>
              <a:custGeom>
                <a:avLst/>
                <a:gdLst>
                  <a:gd name="connsiteX0" fmla="*/ 4505 w 11159"/>
                  <a:gd name="connsiteY0" fmla="*/ 718 h 23001"/>
                  <a:gd name="connsiteX1" fmla="*/ 11160 w 11159"/>
                  <a:gd name="connsiteY1" fmla="*/ 23002 h 23001"/>
                  <a:gd name="connsiteX2" fmla="*/ 0 w 11159"/>
                  <a:gd name="connsiteY2" fmla="*/ 948 h 23001"/>
                  <a:gd name="connsiteX3" fmla="*/ 4505 w 11159"/>
                  <a:gd name="connsiteY3" fmla="*/ 718 h 23001"/>
                </a:gdLst>
                <a:ahLst/>
                <a:cxnLst>
                  <a:cxn ang="0">
                    <a:pos x="connsiteX0" y="connsiteY0"/>
                  </a:cxn>
                  <a:cxn ang="0">
                    <a:pos x="connsiteX1" y="connsiteY1"/>
                  </a:cxn>
                  <a:cxn ang="0">
                    <a:pos x="connsiteX2" y="connsiteY2"/>
                  </a:cxn>
                  <a:cxn ang="0">
                    <a:pos x="connsiteX3" y="connsiteY3"/>
                  </a:cxn>
                </a:cxnLst>
                <a:rect l="l" t="t" r="r" b="b"/>
                <a:pathLst>
                  <a:path w="11159" h="23001">
                    <a:moveTo>
                      <a:pt x="4505" y="718"/>
                    </a:moveTo>
                    <a:cubicBezTo>
                      <a:pt x="4505" y="718"/>
                      <a:pt x="10108" y="5551"/>
                      <a:pt x="11160" y="23002"/>
                    </a:cubicBezTo>
                    <a:cubicBezTo>
                      <a:pt x="11160" y="23002"/>
                      <a:pt x="5465" y="3970"/>
                      <a:pt x="0" y="948"/>
                    </a:cubicBezTo>
                    <a:cubicBezTo>
                      <a:pt x="0" y="948"/>
                      <a:pt x="2561" y="-1022"/>
                      <a:pt x="4505" y="718"/>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4" name="Freeform: Shape 1879">
                <a:extLst>
                  <a:ext uri="{FF2B5EF4-FFF2-40B4-BE49-F238E27FC236}">
                    <a16:creationId xmlns:a16="http://schemas.microsoft.com/office/drawing/2014/main" id="{DD833B4B-524F-BA69-63E8-FB770896473F}"/>
                  </a:ext>
                </a:extLst>
              </p:cNvPr>
              <p:cNvSpPr/>
              <p:nvPr/>
            </p:nvSpPr>
            <p:spPr>
              <a:xfrm>
                <a:off x="1225142" y="3407788"/>
                <a:ext cx="34785" cy="304591"/>
              </a:xfrm>
              <a:custGeom>
                <a:avLst/>
                <a:gdLst>
                  <a:gd name="connsiteX0" fmla="*/ 15756 w 34785"/>
                  <a:gd name="connsiteY0" fmla="*/ 21825 h 304591"/>
                  <a:gd name="connsiteX1" fmla="*/ 22708 w 34785"/>
                  <a:gd name="connsiteY1" fmla="*/ 61514 h 304591"/>
                  <a:gd name="connsiteX2" fmla="*/ 9330 w 34785"/>
                  <a:gd name="connsiteY2" fmla="*/ 159143 h 304591"/>
                  <a:gd name="connsiteX3" fmla="*/ 8667 w 34785"/>
                  <a:gd name="connsiteY3" fmla="*/ 258032 h 304591"/>
                  <a:gd name="connsiteX4" fmla="*/ 33753 w 34785"/>
                  <a:gd name="connsiteY4" fmla="*/ 304592 h 304591"/>
                  <a:gd name="connsiteX5" fmla="*/ 23668 w 34785"/>
                  <a:gd name="connsiteY5" fmla="*/ 274682 h 304591"/>
                  <a:gd name="connsiteX6" fmla="*/ 19209 w 34785"/>
                  <a:gd name="connsiteY6" fmla="*/ 225947 h 304591"/>
                  <a:gd name="connsiteX7" fmla="*/ 30277 w 34785"/>
                  <a:gd name="connsiteY7" fmla="*/ 123531 h 304591"/>
                  <a:gd name="connsiteX8" fmla="*/ 0 w 34785"/>
                  <a:gd name="connsiteY8" fmla="*/ 0 h 304591"/>
                  <a:gd name="connsiteX9" fmla="*/ 15733 w 34785"/>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85" h="304591">
                    <a:moveTo>
                      <a:pt x="15756" y="21825"/>
                    </a:moveTo>
                    <a:cubicBezTo>
                      <a:pt x="20787" y="34421"/>
                      <a:pt x="22868" y="47979"/>
                      <a:pt x="22708" y="61514"/>
                    </a:cubicBezTo>
                    <a:cubicBezTo>
                      <a:pt x="22319" y="94378"/>
                      <a:pt x="15779" y="127012"/>
                      <a:pt x="9330" y="159143"/>
                    </a:cubicBezTo>
                    <a:cubicBezTo>
                      <a:pt x="2767" y="191938"/>
                      <a:pt x="-2607" y="225604"/>
                      <a:pt x="8667" y="258032"/>
                    </a:cubicBezTo>
                    <a:cubicBezTo>
                      <a:pt x="14521" y="274957"/>
                      <a:pt x="23279" y="290347"/>
                      <a:pt x="33753" y="304592"/>
                    </a:cubicBezTo>
                    <a:cubicBezTo>
                      <a:pt x="29888" y="294881"/>
                      <a:pt x="25932" y="285469"/>
                      <a:pt x="23668" y="274682"/>
                    </a:cubicBezTo>
                    <a:cubicBezTo>
                      <a:pt x="20307" y="258720"/>
                      <a:pt x="19415" y="242208"/>
                      <a:pt x="19209" y="225947"/>
                    </a:cubicBezTo>
                    <a:cubicBezTo>
                      <a:pt x="18774" y="191114"/>
                      <a:pt x="24240" y="157655"/>
                      <a:pt x="30277" y="123531"/>
                    </a:cubicBezTo>
                    <a:cubicBezTo>
                      <a:pt x="36840" y="86316"/>
                      <a:pt x="42397" y="19558"/>
                      <a:pt x="0" y="0"/>
                    </a:cubicBezTo>
                    <a:cubicBezTo>
                      <a:pt x="5968" y="6733"/>
                      <a:pt x="12303" y="13237"/>
                      <a:pt x="15733"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5" name="Freeform: Shape 1880">
                <a:extLst>
                  <a:ext uri="{FF2B5EF4-FFF2-40B4-BE49-F238E27FC236}">
                    <a16:creationId xmlns:a16="http://schemas.microsoft.com/office/drawing/2014/main" id="{C2401CAF-8A0C-3F75-3A1A-C3CD7ABE20AA}"/>
                  </a:ext>
                </a:extLst>
              </p:cNvPr>
              <p:cNvSpPr/>
              <p:nvPr/>
            </p:nvSpPr>
            <p:spPr>
              <a:xfrm>
                <a:off x="1404643" y="3407788"/>
                <a:ext cx="34792" cy="304591"/>
              </a:xfrm>
              <a:custGeom>
                <a:avLst/>
                <a:gdLst>
                  <a:gd name="connsiteX0" fmla="*/ 19059 w 34792"/>
                  <a:gd name="connsiteY0" fmla="*/ 21825 h 304591"/>
                  <a:gd name="connsiteX1" fmla="*/ 12084 w 34792"/>
                  <a:gd name="connsiteY1" fmla="*/ 61514 h 304591"/>
                  <a:gd name="connsiteX2" fmla="*/ 25439 w 34792"/>
                  <a:gd name="connsiteY2" fmla="*/ 159143 h 304591"/>
                  <a:gd name="connsiteX3" fmla="*/ 26125 w 34792"/>
                  <a:gd name="connsiteY3" fmla="*/ 258032 h 304591"/>
                  <a:gd name="connsiteX4" fmla="*/ 1039 w 34792"/>
                  <a:gd name="connsiteY4" fmla="*/ 304592 h 304591"/>
                  <a:gd name="connsiteX5" fmla="*/ 11147 w 34792"/>
                  <a:gd name="connsiteY5" fmla="*/ 274682 h 304591"/>
                  <a:gd name="connsiteX6" fmla="*/ 15560 w 34792"/>
                  <a:gd name="connsiteY6" fmla="*/ 225947 h 304591"/>
                  <a:gd name="connsiteX7" fmla="*/ 4492 w 34792"/>
                  <a:gd name="connsiteY7" fmla="*/ 123531 h 304591"/>
                  <a:gd name="connsiteX8" fmla="*/ 34792 w 34792"/>
                  <a:gd name="connsiteY8" fmla="*/ 0 h 304591"/>
                  <a:gd name="connsiteX9" fmla="*/ 19082 w 34792"/>
                  <a:gd name="connsiteY9" fmla="*/ 21848 h 30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2" h="304591">
                    <a:moveTo>
                      <a:pt x="19059" y="21825"/>
                    </a:moveTo>
                    <a:cubicBezTo>
                      <a:pt x="14028" y="34421"/>
                      <a:pt x="11947" y="47979"/>
                      <a:pt x="12084" y="61514"/>
                    </a:cubicBezTo>
                    <a:cubicBezTo>
                      <a:pt x="12450" y="94378"/>
                      <a:pt x="19013" y="127012"/>
                      <a:pt x="25439" y="159143"/>
                    </a:cubicBezTo>
                    <a:cubicBezTo>
                      <a:pt x="32025" y="191938"/>
                      <a:pt x="37376" y="225604"/>
                      <a:pt x="26125" y="258032"/>
                    </a:cubicBezTo>
                    <a:cubicBezTo>
                      <a:pt x="20248" y="274957"/>
                      <a:pt x="11490" y="290347"/>
                      <a:pt x="1039" y="304592"/>
                    </a:cubicBezTo>
                    <a:cubicBezTo>
                      <a:pt x="4881" y="294881"/>
                      <a:pt x="8837" y="285469"/>
                      <a:pt x="11147" y="274682"/>
                    </a:cubicBezTo>
                    <a:cubicBezTo>
                      <a:pt x="14486" y="258720"/>
                      <a:pt x="15377" y="242208"/>
                      <a:pt x="15560" y="225947"/>
                    </a:cubicBezTo>
                    <a:cubicBezTo>
                      <a:pt x="15995" y="191114"/>
                      <a:pt x="10507" y="157655"/>
                      <a:pt x="4492" y="123531"/>
                    </a:cubicBezTo>
                    <a:cubicBezTo>
                      <a:pt x="-2048" y="86316"/>
                      <a:pt x="-7605" y="19558"/>
                      <a:pt x="34792" y="0"/>
                    </a:cubicBezTo>
                    <a:cubicBezTo>
                      <a:pt x="28801" y="6733"/>
                      <a:pt x="22512" y="13237"/>
                      <a:pt x="19082" y="21848"/>
                    </a:cubicBezTo>
                    <a:close/>
                  </a:path>
                </a:pathLst>
              </a:custGeom>
              <a:solidFill>
                <a:srgbClr val="2CD5C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6" name="Freeform: Shape 1881">
                <a:extLst>
                  <a:ext uri="{FF2B5EF4-FFF2-40B4-BE49-F238E27FC236}">
                    <a16:creationId xmlns:a16="http://schemas.microsoft.com/office/drawing/2014/main" id="{34550CD0-8F05-C6DD-AE0C-608B4E440C68}"/>
                  </a:ext>
                </a:extLst>
              </p:cNvPr>
              <p:cNvSpPr/>
              <p:nvPr/>
            </p:nvSpPr>
            <p:spPr>
              <a:xfrm>
                <a:off x="1371694" y="3776207"/>
                <a:ext cx="12104" cy="89865"/>
              </a:xfrm>
              <a:custGeom>
                <a:avLst/>
                <a:gdLst>
                  <a:gd name="connsiteX0" fmla="*/ 6593 w 12104"/>
                  <a:gd name="connsiteY0" fmla="*/ 0 h 89865"/>
                  <a:gd name="connsiteX1" fmla="*/ 4398 w 12104"/>
                  <a:gd name="connsiteY1" fmla="*/ 89866 h 89865"/>
                  <a:gd name="connsiteX2" fmla="*/ 12104 w 12104"/>
                  <a:gd name="connsiteY2" fmla="*/ 14336 h 89865"/>
                  <a:gd name="connsiteX3" fmla="*/ 6616 w 12104"/>
                  <a:gd name="connsiteY3" fmla="*/ 0 h 89865"/>
                </a:gdLst>
                <a:ahLst/>
                <a:cxnLst>
                  <a:cxn ang="0">
                    <a:pos x="connsiteX0" y="connsiteY0"/>
                  </a:cxn>
                  <a:cxn ang="0">
                    <a:pos x="connsiteX1" y="connsiteY1"/>
                  </a:cxn>
                  <a:cxn ang="0">
                    <a:pos x="connsiteX2" y="connsiteY2"/>
                  </a:cxn>
                  <a:cxn ang="0">
                    <a:pos x="connsiteX3" y="connsiteY3"/>
                  </a:cxn>
                </a:cxnLst>
                <a:rect l="l" t="t" r="r" b="b"/>
                <a:pathLst>
                  <a:path w="12104" h="89865">
                    <a:moveTo>
                      <a:pt x="6593" y="0"/>
                    </a:moveTo>
                    <a:cubicBezTo>
                      <a:pt x="6593" y="0"/>
                      <a:pt x="-6647" y="51803"/>
                      <a:pt x="4398" y="89866"/>
                    </a:cubicBezTo>
                    <a:cubicBezTo>
                      <a:pt x="4398" y="89866"/>
                      <a:pt x="533" y="40788"/>
                      <a:pt x="12104" y="14336"/>
                    </a:cubicBezTo>
                    <a:lnTo>
                      <a:pt x="6616" y="0"/>
                    </a:ln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7" name="Freeform: Shape 1882">
                <a:extLst>
                  <a:ext uri="{FF2B5EF4-FFF2-40B4-BE49-F238E27FC236}">
                    <a16:creationId xmlns:a16="http://schemas.microsoft.com/office/drawing/2014/main" id="{35554A5C-72AE-B49A-2DB3-03AA9D79A427}"/>
                  </a:ext>
                </a:extLst>
              </p:cNvPr>
              <p:cNvSpPr/>
              <p:nvPr/>
            </p:nvSpPr>
            <p:spPr>
              <a:xfrm>
                <a:off x="1240921" y="3853935"/>
                <a:ext cx="61102" cy="60643"/>
              </a:xfrm>
              <a:custGeom>
                <a:avLst/>
                <a:gdLst>
                  <a:gd name="connsiteX0" fmla="*/ 61103 w 61102"/>
                  <a:gd name="connsiteY0" fmla="*/ 0 h 60643"/>
                  <a:gd name="connsiteX1" fmla="*/ 0 w 61102"/>
                  <a:gd name="connsiteY1" fmla="*/ 60643 h 60643"/>
                  <a:gd name="connsiteX2" fmla="*/ 61103 w 61102"/>
                  <a:gd name="connsiteY2" fmla="*/ 0 h 60643"/>
                </a:gdLst>
                <a:ahLst/>
                <a:cxnLst>
                  <a:cxn ang="0">
                    <a:pos x="connsiteX0" y="connsiteY0"/>
                  </a:cxn>
                  <a:cxn ang="0">
                    <a:pos x="connsiteX1" y="connsiteY1"/>
                  </a:cxn>
                  <a:cxn ang="0">
                    <a:pos x="connsiteX2" y="connsiteY2"/>
                  </a:cxn>
                </a:cxnLst>
                <a:rect l="l" t="t" r="r" b="b"/>
                <a:pathLst>
                  <a:path w="61102" h="60643">
                    <a:moveTo>
                      <a:pt x="61103" y="0"/>
                    </a:moveTo>
                    <a:cubicBezTo>
                      <a:pt x="61103" y="0"/>
                      <a:pt x="33044" y="36940"/>
                      <a:pt x="0" y="60643"/>
                    </a:cubicBezTo>
                    <a:cubicBezTo>
                      <a:pt x="0" y="60643"/>
                      <a:pt x="35239" y="49078"/>
                      <a:pt x="61103"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58" name="Freeform: Shape 1883">
                <a:extLst>
                  <a:ext uri="{FF2B5EF4-FFF2-40B4-BE49-F238E27FC236}">
                    <a16:creationId xmlns:a16="http://schemas.microsoft.com/office/drawing/2014/main" id="{7E367FDA-004E-7D9E-B144-47E663F9C68C}"/>
                  </a:ext>
                </a:extLst>
              </p:cNvPr>
              <p:cNvSpPr/>
              <p:nvPr/>
            </p:nvSpPr>
            <p:spPr>
              <a:xfrm>
                <a:off x="1456235" y="3440973"/>
                <a:ext cx="19995" cy="120187"/>
              </a:xfrm>
              <a:custGeom>
                <a:avLst/>
                <a:gdLst>
                  <a:gd name="connsiteX0" fmla="*/ 5726 w 19995"/>
                  <a:gd name="connsiteY0" fmla="*/ 120187 h 120187"/>
                  <a:gd name="connsiteX1" fmla="*/ 3507 w 19995"/>
                  <a:gd name="connsiteY1" fmla="*/ 67262 h 120187"/>
                  <a:gd name="connsiteX2" fmla="*/ 19995 w 19995"/>
                  <a:gd name="connsiteY2" fmla="*/ 0 h 120187"/>
                  <a:gd name="connsiteX3" fmla="*/ 5131 w 19995"/>
                  <a:gd name="connsiteY3" fmla="*/ 18207 h 120187"/>
                  <a:gd name="connsiteX4" fmla="*/ 5703 w 19995"/>
                  <a:gd name="connsiteY4" fmla="*/ 120187 h 1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5" h="120187">
                    <a:moveTo>
                      <a:pt x="5726" y="120187"/>
                    </a:moveTo>
                    <a:cubicBezTo>
                      <a:pt x="5726" y="120187"/>
                      <a:pt x="6252" y="99782"/>
                      <a:pt x="3507" y="67262"/>
                    </a:cubicBezTo>
                    <a:cubicBezTo>
                      <a:pt x="740" y="34719"/>
                      <a:pt x="-8064" y="572"/>
                      <a:pt x="19995" y="0"/>
                    </a:cubicBezTo>
                    <a:cubicBezTo>
                      <a:pt x="19995" y="0"/>
                      <a:pt x="5703" y="572"/>
                      <a:pt x="5131" y="18207"/>
                    </a:cubicBezTo>
                    <a:cubicBezTo>
                      <a:pt x="4582" y="35841"/>
                      <a:pt x="10093" y="99256"/>
                      <a:pt x="5703" y="120187"/>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59" name="Graphic 3">
                <a:extLst>
                  <a:ext uri="{FF2B5EF4-FFF2-40B4-BE49-F238E27FC236}">
                    <a16:creationId xmlns:a16="http://schemas.microsoft.com/office/drawing/2014/main" id="{216F689B-EF87-6009-93A6-6EFFBCD4E4EF}"/>
                  </a:ext>
                </a:extLst>
              </p:cNvPr>
              <p:cNvGrpSpPr/>
              <p:nvPr/>
            </p:nvGrpSpPr>
            <p:grpSpPr>
              <a:xfrm>
                <a:off x="1225165" y="3407765"/>
                <a:ext cx="34785" cy="304614"/>
                <a:chOff x="1713905" y="3407765"/>
                <a:chExt cx="34785" cy="304614"/>
              </a:xfrm>
            </p:grpSpPr>
            <p:sp>
              <p:nvSpPr>
                <p:cNvPr id="671" name="Freeform: Shape 1885">
                  <a:extLst>
                    <a:ext uri="{FF2B5EF4-FFF2-40B4-BE49-F238E27FC236}">
                      <a16:creationId xmlns:a16="http://schemas.microsoft.com/office/drawing/2014/main" id="{E03DCF8E-1316-13F5-5A8F-A669D32657E2}"/>
                    </a:ext>
                  </a:extLst>
                </p:cNvPr>
                <p:cNvSpPr/>
                <p:nvPr/>
              </p:nvSpPr>
              <p:spPr>
                <a:xfrm>
                  <a:off x="1745577" y="3709471"/>
                  <a:ext cx="2058" cy="2908"/>
                </a:xfrm>
                <a:custGeom>
                  <a:avLst/>
                  <a:gdLst>
                    <a:gd name="connsiteX0" fmla="*/ 0 w 2058"/>
                    <a:gd name="connsiteY0" fmla="*/ 0 h 2908"/>
                    <a:gd name="connsiteX1" fmla="*/ 2058 w 2058"/>
                    <a:gd name="connsiteY1" fmla="*/ 2908 h 2908"/>
                    <a:gd name="connsiteX2" fmla="*/ 0 w 2058"/>
                    <a:gd name="connsiteY2" fmla="*/ 0 h 2908"/>
                  </a:gdLst>
                  <a:ahLst/>
                  <a:cxnLst>
                    <a:cxn ang="0">
                      <a:pos x="connsiteX0" y="connsiteY0"/>
                    </a:cxn>
                    <a:cxn ang="0">
                      <a:pos x="connsiteX1" y="connsiteY1"/>
                    </a:cxn>
                    <a:cxn ang="0">
                      <a:pos x="connsiteX2" y="connsiteY2"/>
                    </a:cxn>
                  </a:cxnLst>
                  <a:rect l="l" t="t" r="r" b="b"/>
                  <a:pathLst>
                    <a:path w="2058" h="2908">
                      <a:moveTo>
                        <a:pt x="0" y="0"/>
                      </a:moveTo>
                      <a:cubicBezTo>
                        <a:pt x="1281" y="1901"/>
                        <a:pt x="2058" y="2908"/>
                        <a:pt x="2058" y="2908"/>
                      </a:cubicBezTo>
                      <a:cubicBezTo>
                        <a:pt x="1326" y="1946"/>
                        <a:pt x="663" y="962"/>
                        <a:pt x="0" y="0"/>
                      </a:cubicBezTo>
                      <a:close/>
                    </a:path>
                  </a:pathLst>
                </a:custGeom>
                <a:no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72" name="Freeform: Shape 1886">
                  <a:extLst>
                    <a:ext uri="{FF2B5EF4-FFF2-40B4-BE49-F238E27FC236}">
                      <a16:creationId xmlns:a16="http://schemas.microsoft.com/office/drawing/2014/main" id="{8CADB49F-98C3-9736-CB4F-29D9C7479C56}"/>
                    </a:ext>
                  </a:extLst>
                </p:cNvPr>
                <p:cNvSpPr/>
                <p:nvPr/>
              </p:nvSpPr>
              <p:spPr>
                <a:xfrm>
                  <a:off x="1713905" y="3407765"/>
                  <a:ext cx="34785" cy="304614"/>
                </a:xfrm>
                <a:custGeom>
                  <a:avLst/>
                  <a:gdLst>
                    <a:gd name="connsiteX0" fmla="*/ 23668 w 34785"/>
                    <a:gd name="connsiteY0" fmla="*/ 274682 h 304614"/>
                    <a:gd name="connsiteX1" fmla="*/ 19209 w 34785"/>
                    <a:gd name="connsiteY1" fmla="*/ 225948 h 304614"/>
                    <a:gd name="connsiteX2" fmla="*/ 30277 w 34785"/>
                    <a:gd name="connsiteY2" fmla="*/ 123532 h 304614"/>
                    <a:gd name="connsiteX3" fmla="*/ 0 w 34785"/>
                    <a:gd name="connsiteY3" fmla="*/ 0 h 304614"/>
                    <a:gd name="connsiteX4" fmla="*/ 1212 w 34785"/>
                    <a:gd name="connsiteY4" fmla="*/ 1374 h 304614"/>
                    <a:gd name="connsiteX5" fmla="*/ 1761 w 34785"/>
                    <a:gd name="connsiteY5" fmla="*/ 1718 h 304614"/>
                    <a:gd name="connsiteX6" fmla="*/ 24286 w 34785"/>
                    <a:gd name="connsiteY6" fmla="*/ 128730 h 304614"/>
                    <a:gd name="connsiteX7" fmla="*/ 12051 w 34785"/>
                    <a:gd name="connsiteY7" fmla="*/ 233665 h 304614"/>
                    <a:gd name="connsiteX8" fmla="*/ 31695 w 34785"/>
                    <a:gd name="connsiteY8" fmla="*/ 301706 h 304614"/>
                    <a:gd name="connsiteX9" fmla="*/ 33753 w 34785"/>
                    <a:gd name="connsiteY9" fmla="*/ 304615 h 304614"/>
                    <a:gd name="connsiteX10" fmla="*/ 23668 w 34785"/>
                    <a:gd name="connsiteY10" fmla="*/ 274705 h 30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85" h="304614">
                      <a:moveTo>
                        <a:pt x="23668" y="274682"/>
                      </a:moveTo>
                      <a:cubicBezTo>
                        <a:pt x="20307" y="258720"/>
                        <a:pt x="19415" y="242208"/>
                        <a:pt x="19209" y="225948"/>
                      </a:cubicBezTo>
                      <a:cubicBezTo>
                        <a:pt x="18774" y="191114"/>
                        <a:pt x="24240" y="157655"/>
                        <a:pt x="30277" y="123532"/>
                      </a:cubicBezTo>
                      <a:cubicBezTo>
                        <a:pt x="36840" y="86316"/>
                        <a:pt x="42397" y="19558"/>
                        <a:pt x="0" y="0"/>
                      </a:cubicBezTo>
                      <a:cubicBezTo>
                        <a:pt x="412" y="458"/>
                        <a:pt x="800" y="916"/>
                        <a:pt x="1212" y="1374"/>
                      </a:cubicBezTo>
                      <a:cubicBezTo>
                        <a:pt x="1395" y="1489"/>
                        <a:pt x="1555" y="1580"/>
                        <a:pt x="1761" y="1718"/>
                      </a:cubicBezTo>
                      <a:cubicBezTo>
                        <a:pt x="42397" y="26246"/>
                        <a:pt x="30666" y="99805"/>
                        <a:pt x="24286" y="128730"/>
                      </a:cubicBezTo>
                      <a:cubicBezTo>
                        <a:pt x="17905" y="157655"/>
                        <a:pt x="11045" y="188549"/>
                        <a:pt x="12051" y="233665"/>
                      </a:cubicBezTo>
                      <a:cubicBezTo>
                        <a:pt x="12852" y="270033"/>
                        <a:pt x="26458" y="293828"/>
                        <a:pt x="31695" y="301706"/>
                      </a:cubicBezTo>
                      <a:cubicBezTo>
                        <a:pt x="32381" y="302668"/>
                        <a:pt x="33044" y="303653"/>
                        <a:pt x="33753" y="304615"/>
                      </a:cubicBezTo>
                      <a:cubicBezTo>
                        <a:pt x="29888" y="294904"/>
                        <a:pt x="25932" y="285492"/>
                        <a:pt x="23668" y="274705"/>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0" name="Freeform: Shape 1887">
                <a:extLst>
                  <a:ext uri="{FF2B5EF4-FFF2-40B4-BE49-F238E27FC236}">
                    <a16:creationId xmlns:a16="http://schemas.microsoft.com/office/drawing/2014/main" id="{34DDDF7B-BBF9-E610-7BA8-3F7730CA083A}"/>
                  </a:ext>
                </a:extLst>
              </p:cNvPr>
              <p:cNvSpPr/>
              <p:nvPr/>
            </p:nvSpPr>
            <p:spPr>
              <a:xfrm>
                <a:off x="1408541" y="3407742"/>
                <a:ext cx="30871" cy="300583"/>
              </a:xfrm>
              <a:custGeom>
                <a:avLst/>
                <a:gdLst>
                  <a:gd name="connsiteX0" fmla="*/ 30871 w 30871"/>
                  <a:gd name="connsiteY0" fmla="*/ 23 h 300583"/>
                  <a:gd name="connsiteX1" fmla="*/ 5900 w 30871"/>
                  <a:gd name="connsiteY1" fmla="*/ 36551 h 300583"/>
                  <a:gd name="connsiteX2" fmla="*/ 8850 w 30871"/>
                  <a:gd name="connsiteY2" fmla="*/ 118928 h 300583"/>
                  <a:gd name="connsiteX3" fmla="*/ 23531 w 30871"/>
                  <a:gd name="connsiteY3" fmla="*/ 226817 h 300583"/>
                  <a:gd name="connsiteX4" fmla="*/ 0 w 30871"/>
                  <a:gd name="connsiteY4" fmla="*/ 300584 h 300583"/>
                  <a:gd name="connsiteX5" fmla="*/ 22227 w 30871"/>
                  <a:gd name="connsiteY5" fmla="*/ 258055 h 300583"/>
                  <a:gd name="connsiteX6" fmla="*/ 21541 w 30871"/>
                  <a:gd name="connsiteY6" fmla="*/ 159166 h 300583"/>
                  <a:gd name="connsiteX7" fmla="*/ 8187 w 30871"/>
                  <a:gd name="connsiteY7" fmla="*/ 61537 h 300583"/>
                  <a:gd name="connsiteX8" fmla="*/ 15161 w 30871"/>
                  <a:gd name="connsiteY8" fmla="*/ 21848 h 300583"/>
                  <a:gd name="connsiteX9" fmla="*/ 30871 w 30871"/>
                  <a:gd name="connsiteY9" fmla="*/ 0 h 3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71" h="300583">
                    <a:moveTo>
                      <a:pt x="30871" y="23"/>
                    </a:moveTo>
                    <a:cubicBezTo>
                      <a:pt x="30871" y="23"/>
                      <a:pt x="12280" y="12504"/>
                      <a:pt x="5900" y="36551"/>
                    </a:cubicBezTo>
                    <a:cubicBezTo>
                      <a:pt x="-480" y="60598"/>
                      <a:pt x="5420" y="95385"/>
                      <a:pt x="8850" y="118928"/>
                    </a:cubicBezTo>
                    <a:cubicBezTo>
                      <a:pt x="12280" y="142448"/>
                      <a:pt x="26458" y="198374"/>
                      <a:pt x="23531" y="226817"/>
                    </a:cubicBezTo>
                    <a:cubicBezTo>
                      <a:pt x="20810" y="253315"/>
                      <a:pt x="7043" y="288744"/>
                      <a:pt x="0" y="300584"/>
                    </a:cubicBezTo>
                    <a:cubicBezTo>
                      <a:pt x="9193" y="287461"/>
                      <a:pt x="16899" y="273400"/>
                      <a:pt x="22227" y="258055"/>
                    </a:cubicBezTo>
                    <a:cubicBezTo>
                      <a:pt x="33478" y="225627"/>
                      <a:pt x="28127" y="191961"/>
                      <a:pt x="21541" y="159166"/>
                    </a:cubicBezTo>
                    <a:cubicBezTo>
                      <a:pt x="15116" y="127035"/>
                      <a:pt x="8553" y="94423"/>
                      <a:pt x="8187" y="61537"/>
                    </a:cubicBezTo>
                    <a:cubicBezTo>
                      <a:pt x="8049" y="48002"/>
                      <a:pt x="10130" y="34444"/>
                      <a:pt x="15161" y="21848"/>
                    </a:cubicBezTo>
                    <a:cubicBezTo>
                      <a:pt x="18592" y="13237"/>
                      <a:pt x="24903" y="6733"/>
                      <a:pt x="30871" y="0"/>
                    </a:cubicBezTo>
                    <a:close/>
                  </a:path>
                </a:pathLst>
              </a:custGeom>
              <a:solidFill>
                <a:srgbClr val="FFFFFF">
                  <a:alpha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nvGrpSpPr>
              <p:cNvPr id="61" name="Graphic 3">
                <a:extLst>
                  <a:ext uri="{FF2B5EF4-FFF2-40B4-BE49-F238E27FC236}">
                    <a16:creationId xmlns:a16="http://schemas.microsoft.com/office/drawing/2014/main" id="{31248DBC-1C88-BB48-6276-22CF87CEE7F8}"/>
                  </a:ext>
                </a:extLst>
              </p:cNvPr>
              <p:cNvGrpSpPr/>
              <p:nvPr/>
            </p:nvGrpSpPr>
            <p:grpSpPr>
              <a:xfrm>
                <a:off x="1295986" y="3308739"/>
                <a:ext cx="70569" cy="26016"/>
                <a:chOff x="1784726" y="3308739"/>
                <a:chExt cx="70569" cy="26016"/>
              </a:xfrm>
            </p:grpSpPr>
            <p:grpSp>
              <p:nvGrpSpPr>
                <p:cNvPr id="666" name="Graphic 3">
                  <a:extLst>
                    <a:ext uri="{FF2B5EF4-FFF2-40B4-BE49-F238E27FC236}">
                      <a16:creationId xmlns:a16="http://schemas.microsoft.com/office/drawing/2014/main" id="{19416ED8-3D74-4E62-171B-6724DD9187C4}"/>
                    </a:ext>
                  </a:extLst>
                </p:cNvPr>
                <p:cNvGrpSpPr/>
                <p:nvPr/>
              </p:nvGrpSpPr>
              <p:grpSpPr>
                <a:xfrm>
                  <a:off x="1784726" y="3308739"/>
                  <a:ext cx="70569" cy="26016"/>
                  <a:chOff x="1784726" y="3308739"/>
                  <a:chExt cx="70569" cy="26016"/>
                </a:xfrm>
              </p:grpSpPr>
              <p:sp>
                <p:nvSpPr>
                  <p:cNvPr id="669" name="Freeform: Shape 2217">
                    <a:extLst>
                      <a:ext uri="{FF2B5EF4-FFF2-40B4-BE49-F238E27FC236}">
                        <a16:creationId xmlns:a16="http://schemas.microsoft.com/office/drawing/2014/main" id="{D4B0DCAE-9B88-BDF6-3D6E-62CAD6A901D8}"/>
                      </a:ext>
                    </a:extLst>
                  </p:cNvPr>
                  <p:cNvSpPr/>
                  <p:nvPr/>
                </p:nvSpPr>
                <p:spPr>
                  <a:xfrm>
                    <a:off x="1785938" y="330995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70" name="Freeform: Shape 2218">
                    <a:extLst>
                      <a:ext uri="{FF2B5EF4-FFF2-40B4-BE49-F238E27FC236}">
                        <a16:creationId xmlns:a16="http://schemas.microsoft.com/office/drawing/2014/main" id="{BB9830A0-D076-CB6B-9259-0A985C05F124}"/>
                      </a:ext>
                    </a:extLst>
                  </p:cNvPr>
                  <p:cNvSpPr/>
                  <p:nvPr/>
                </p:nvSpPr>
                <p:spPr>
                  <a:xfrm>
                    <a:off x="1784726" y="3308739"/>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67" name="Freeform: Shape 2219">
                  <a:extLst>
                    <a:ext uri="{FF2B5EF4-FFF2-40B4-BE49-F238E27FC236}">
                      <a16:creationId xmlns:a16="http://schemas.microsoft.com/office/drawing/2014/main" id="{92F50341-DACF-6FE8-45EA-7862D98D39E6}"/>
                    </a:ext>
                  </a:extLst>
                </p:cNvPr>
                <p:cNvSpPr/>
                <p:nvPr/>
              </p:nvSpPr>
              <p:spPr>
                <a:xfrm>
                  <a:off x="1785984" y="332076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68" name="Freeform: Shape 2220">
                  <a:extLst>
                    <a:ext uri="{FF2B5EF4-FFF2-40B4-BE49-F238E27FC236}">
                      <a16:creationId xmlns:a16="http://schemas.microsoft.com/office/drawing/2014/main" id="{ADC788D1-917B-EA54-9638-F99886D86E6A}"/>
                    </a:ext>
                  </a:extLst>
                </p:cNvPr>
                <p:cNvSpPr/>
                <p:nvPr/>
              </p:nvSpPr>
              <p:spPr>
                <a:xfrm>
                  <a:off x="1789643" y="331290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2" name="Graphic 3">
                <a:extLst>
                  <a:ext uri="{FF2B5EF4-FFF2-40B4-BE49-F238E27FC236}">
                    <a16:creationId xmlns:a16="http://schemas.microsoft.com/office/drawing/2014/main" id="{1D179DBF-1D93-3317-B3AD-D12A23EA09E0}"/>
                  </a:ext>
                </a:extLst>
              </p:cNvPr>
              <p:cNvGrpSpPr/>
              <p:nvPr/>
            </p:nvGrpSpPr>
            <p:grpSpPr>
              <a:xfrm>
                <a:off x="1295986" y="3274798"/>
                <a:ext cx="70569" cy="26016"/>
                <a:chOff x="1784726" y="3274798"/>
                <a:chExt cx="70569" cy="26016"/>
              </a:xfrm>
            </p:grpSpPr>
            <p:grpSp>
              <p:nvGrpSpPr>
                <p:cNvPr id="661" name="Graphic 3">
                  <a:extLst>
                    <a:ext uri="{FF2B5EF4-FFF2-40B4-BE49-F238E27FC236}">
                      <a16:creationId xmlns:a16="http://schemas.microsoft.com/office/drawing/2014/main" id="{D092F580-074A-B951-EA56-67D863A8F837}"/>
                    </a:ext>
                  </a:extLst>
                </p:cNvPr>
                <p:cNvGrpSpPr/>
                <p:nvPr/>
              </p:nvGrpSpPr>
              <p:grpSpPr>
                <a:xfrm>
                  <a:off x="1784726" y="3274798"/>
                  <a:ext cx="70569" cy="26016"/>
                  <a:chOff x="1784726" y="3274798"/>
                  <a:chExt cx="70569" cy="26016"/>
                </a:xfrm>
              </p:grpSpPr>
              <p:sp>
                <p:nvSpPr>
                  <p:cNvPr id="664" name="Freeform: Shape 2223">
                    <a:extLst>
                      <a:ext uri="{FF2B5EF4-FFF2-40B4-BE49-F238E27FC236}">
                        <a16:creationId xmlns:a16="http://schemas.microsoft.com/office/drawing/2014/main" id="{269D65D5-26C4-D20C-F8A6-47A16A688698}"/>
                      </a:ext>
                    </a:extLst>
                  </p:cNvPr>
                  <p:cNvSpPr/>
                  <p:nvPr/>
                </p:nvSpPr>
                <p:spPr>
                  <a:xfrm>
                    <a:off x="1785938" y="327601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65" name="Freeform: Shape 2224">
                    <a:extLst>
                      <a:ext uri="{FF2B5EF4-FFF2-40B4-BE49-F238E27FC236}">
                        <a16:creationId xmlns:a16="http://schemas.microsoft.com/office/drawing/2014/main" id="{01BCFC14-FFF9-C1CA-C95C-81E85551920C}"/>
                      </a:ext>
                    </a:extLst>
                  </p:cNvPr>
                  <p:cNvSpPr/>
                  <p:nvPr/>
                </p:nvSpPr>
                <p:spPr>
                  <a:xfrm>
                    <a:off x="1784726" y="327479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7"/>
                          <a:pt x="0" y="13008"/>
                        </a:cubicBezTo>
                        <a:cubicBezTo>
                          <a:pt x="0" y="5840"/>
                          <a:pt x="5831" y="0"/>
                          <a:pt x="12989" y="0"/>
                        </a:cubicBezTo>
                        <a:lnTo>
                          <a:pt x="57581" y="0"/>
                        </a:lnTo>
                        <a:cubicBezTo>
                          <a:pt x="64761" y="0"/>
                          <a:pt x="70570" y="5840"/>
                          <a:pt x="70570" y="13008"/>
                        </a:cubicBezTo>
                        <a:cubicBezTo>
                          <a:pt x="70570" y="20177"/>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62" name="Freeform: Shape 2225">
                  <a:extLst>
                    <a:ext uri="{FF2B5EF4-FFF2-40B4-BE49-F238E27FC236}">
                      <a16:creationId xmlns:a16="http://schemas.microsoft.com/office/drawing/2014/main" id="{7A081FDE-0C8D-AC5E-53E1-11754EFA5F87}"/>
                    </a:ext>
                  </a:extLst>
                </p:cNvPr>
                <p:cNvSpPr/>
                <p:nvPr/>
              </p:nvSpPr>
              <p:spPr>
                <a:xfrm>
                  <a:off x="1785984" y="3286822"/>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63" name="Freeform: Shape 2226">
                  <a:extLst>
                    <a:ext uri="{FF2B5EF4-FFF2-40B4-BE49-F238E27FC236}">
                      <a16:creationId xmlns:a16="http://schemas.microsoft.com/office/drawing/2014/main" id="{489A0E3C-5001-C2C0-33AF-BD493EAF7D94}"/>
                    </a:ext>
                  </a:extLst>
                </p:cNvPr>
                <p:cNvSpPr/>
                <p:nvPr/>
              </p:nvSpPr>
              <p:spPr>
                <a:xfrm>
                  <a:off x="1789643" y="3278967"/>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3" name="Graphic 3">
                <a:extLst>
                  <a:ext uri="{FF2B5EF4-FFF2-40B4-BE49-F238E27FC236}">
                    <a16:creationId xmlns:a16="http://schemas.microsoft.com/office/drawing/2014/main" id="{4DF66F0E-7657-61C4-04BB-3FAC9DC5FB47}"/>
                  </a:ext>
                </a:extLst>
              </p:cNvPr>
              <p:cNvGrpSpPr/>
              <p:nvPr/>
            </p:nvGrpSpPr>
            <p:grpSpPr>
              <a:xfrm>
                <a:off x="1295986" y="3240950"/>
                <a:ext cx="70569" cy="26016"/>
                <a:chOff x="1784726" y="3240950"/>
                <a:chExt cx="70569" cy="26016"/>
              </a:xfrm>
            </p:grpSpPr>
            <p:grpSp>
              <p:nvGrpSpPr>
                <p:cNvPr id="656" name="Graphic 3">
                  <a:extLst>
                    <a:ext uri="{FF2B5EF4-FFF2-40B4-BE49-F238E27FC236}">
                      <a16:creationId xmlns:a16="http://schemas.microsoft.com/office/drawing/2014/main" id="{F7CA9396-9C05-0569-8E03-D4072BC0137C}"/>
                    </a:ext>
                  </a:extLst>
                </p:cNvPr>
                <p:cNvGrpSpPr/>
                <p:nvPr/>
              </p:nvGrpSpPr>
              <p:grpSpPr>
                <a:xfrm>
                  <a:off x="1784726" y="3240950"/>
                  <a:ext cx="70569" cy="26016"/>
                  <a:chOff x="1784726" y="3240950"/>
                  <a:chExt cx="70569" cy="26016"/>
                </a:xfrm>
              </p:grpSpPr>
              <p:sp>
                <p:nvSpPr>
                  <p:cNvPr id="659" name="Freeform: Shape 2229">
                    <a:extLst>
                      <a:ext uri="{FF2B5EF4-FFF2-40B4-BE49-F238E27FC236}">
                        <a16:creationId xmlns:a16="http://schemas.microsoft.com/office/drawing/2014/main" id="{C80A0457-3442-0ABD-860F-C44B9602A64D}"/>
                      </a:ext>
                    </a:extLst>
                  </p:cNvPr>
                  <p:cNvSpPr/>
                  <p:nvPr/>
                </p:nvSpPr>
                <p:spPr>
                  <a:xfrm>
                    <a:off x="1785938" y="324218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60" name="Freeform: Shape 2230">
                    <a:extLst>
                      <a:ext uri="{FF2B5EF4-FFF2-40B4-BE49-F238E27FC236}">
                        <a16:creationId xmlns:a16="http://schemas.microsoft.com/office/drawing/2014/main" id="{F97D0ECD-1887-CAFB-0E93-C5684152BF06}"/>
                      </a:ext>
                    </a:extLst>
                  </p:cNvPr>
                  <p:cNvSpPr/>
                  <p:nvPr/>
                </p:nvSpPr>
                <p:spPr>
                  <a:xfrm>
                    <a:off x="1784726" y="324095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57" name="Freeform: Shape 2231">
                  <a:extLst>
                    <a:ext uri="{FF2B5EF4-FFF2-40B4-BE49-F238E27FC236}">
                      <a16:creationId xmlns:a16="http://schemas.microsoft.com/office/drawing/2014/main" id="{E2110786-4BBF-92A0-A859-DF5C6D9D782E}"/>
                    </a:ext>
                  </a:extLst>
                </p:cNvPr>
                <p:cNvSpPr/>
                <p:nvPr/>
              </p:nvSpPr>
              <p:spPr>
                <a:xfrm>
                  <a:off x="1785984" y="325299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58" name="Freeform: Shape 2232">
                  <a:extLst>
                    <a:ext uri="{FF2B5EF4-FFF2-40B4-BE49-F238E27FC236}">
                      <a16:creationId xmlns:a16="http://schemas.microsoft.com/office/drawing/2014/main" id="{EFDB1D4C-5B3F-7498-3BE0-6E4FD4B1A658}"/>
                    </a:ext>
                  </a:extLst>
                </p:cNvPr>
                <p:cNvSpPr/>
                <p:nvPr/>
              </p:nvSpPr>
              <p:spPr>
                <a:xfrm>
                  <a:off x="1789643" y="324514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40" name="Graphic 3">
                <a:extLst>
                  <a:ext uri="{FF2B5EF4-FFF2-40B4-BE49-F238E27FC236}">
                    <a16:creationId xmlns:a16="http://schemas.microsoft.com/office/drawing/2014/main" id="{670BFED5-2CC5-D8D4-B363-44C8F6EFF32C}"/>
                  </a:ext>
                </a:extLst>
              </p:cNvPr>
              <p:cNvGrpSpPr/>
              <p:nvPr/>
            </p:nvGrpSpPr>
            <p:grpSpPr>
              <a:xfrm>
                <a:off x="1295986" y="3240858"/>
                <a:ext cx="70569" cy="26016"/>
                <a:chOff x="1784726" y="3240858"/>
                <a:chExt cx="70569" cy="26016"/>
              </a:xfrm>
            </p:grpSpPr>
            <p:grpSp>
              <p:nvGrpSpPr>
                <p:cNvPr id="651" name="Graphic 3">
                  <a:extLst>
                    <a:ext uri="{FF2B5EF4-FFF2-40B4-BE49-F238E27FC236}">
                      <a16:creationId xmlns:a16="http://schemas.microsoft.com/office/drawing/2014/main" id="{0AFE2ACC-0F68-93C7-D61A-32D97EC4CFEF}"/>
                    </a:ext>
                  </a:extLst>
                </p:cNvPr>
                <p:cNvGrpSpPr/>
                <p:nvPr/>
              </p:nvGrpSpPr>
              <p:grpSpPr>
                <a:xfrm>
                  <a:off x="1784726" y="3240858"/>
                  <a:ext cx="70569" cy="26016"/>
                  <a:chOff x="1784726" y="3240858"/>
                  <a:chExt cx="70569" cy="26016"/>
                </a:xfrm>
              </p:grpSpPr>
              <p:sp>
                <p:nvSpPr>
                  <p:cNvPr id="654" name="Freeform: Shape 2235">
                    <a:extLst>
                      <a:ext uri="{FF2B5EF4-FFF2-40B4-BE49-F238E27FC236}">
                        <a16:creationId xmlns:a16="http://schemas.microsoft.com/office/drawing/2014/main" id="{5D2B9E83-9857-8828-F445-E1DB4DA18864}"/>
                      </a:ext>
                    </a:extLst>
                  </p:cNvPr>
                  <p:cNvSpPr/>
                  <p:nvPr/>
                </p:nvSpPr>
                <p:spPr>
                  <a:xfrm>
                    <a:off x="1785938" y="3242072"/>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9"/>
                          <a:pt x="62841" y="23589"/>
                          <a:pt x="56369" y="23589"/>
                        </a:cubicBezTo>
                        <a:lnTo>
                          <a:pt x="11777" y="23589"/>
                        </a:lnTo>
                        <a:cubicBezTo>
                          <a:pt x="5282" y="23589"/>
                          <a:pt x="0" y="18299"/>
                          <a:pt x="0" y="11794"/>
                        </a:cubicBezTo>
                        <a:lnTo>
                          <a:pt x="0" y="11794"/>
                        </a:lnTo>
                        <a:cubicBezTo>
                          <a:pt x="0" y="5268"/>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55" name="Freeform: Shape 2236">
                    <a:extLst>
                      <a:ext uri="{FF2B5EF4-FFF2-40B4-BE49-F238E27FC236}">
                        <a16:creationId xmlns:a16="http://schemas.microsoft.com/office/drawing/2014/main" id="{35F9B684-F4D8-0349-2825-84DD4032CAF0}"/>
                      </a:ext>
                    </a:extLst>
                  </p:cNvPr>
                  <p:cNvSpPr/>
                  <p:nvPr/>
                </p:nvSpPr>
                <p:spPr>
                  <a:xfrm>
                    <a:off x="1784726" y="3240858"/>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52" name="Freeform: Shape 2237">
                  <a:extLst>
                    <a:ext uri="{FF2B5EF4-FFF2-40B4-BE49-F238E27FC236}">
                      <a16:creationId xmlns:a16="http://schemas.microsoft.com/office/drawing/2014/main" id="{C1DC00E1-81CB-51D3-AF67-EA8F8E3B6D35}"/>
                    </a:ext>
                  </a:extLst>
                </p:cNvPr>
                <p:cNvSpPr/>
                <p:nvPr/>
              </p:nvSpPr>
              <p:spPr>
                <a:xfrm>
                  <a:off x="1785984" y="3252904"/>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53" name="Freeform: Shape 2238">
                  <a:extLst>
                    <a:ext uri="{FF2B5EF4-FFF2-40B4-BE49-F238E27FC236}">
                      <a16:creationId xmlns:a16="http://schemas.microsoft.com/office/drawing/2014/main" id="{1AE7F2D7-1879-4180-C552-9D06237B7866}"/>
                    </a:ext>
                  </a:extLst>
                </p:cNvPr>
                <p:cNvSpPr/>
                <p:nvPr/>
              </p:nvSpPr>
              <p:spPr>
                <a:xfrm>
                  <a:off x="1789643" y="3245026"/>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nvGrpSpPr>
              <p:cNvPr id="641" name="Graphic 3">
                <a:extLst>
                  <a:ext uri="{FF2B5EF4-FFF2-40B4-BE49-F238E27FC236}">
                    <a16:creationId xmlns:a16="http://schemas.microsoft.com/office/drawing/2014/main" id="{3B383EAC-6D04-8625-0D4C-72CBFFC2A1D2}"/>
                  </a:ext>
                </a:extLst>
              </p:cNvPr>
              <p:cNvGrpSpPr/>
              <p:nvPr/>
            </p:nvGrpSpPr>
            <p:grpSpPr>
              <a:xfrm>
                <a:off x="1295986" y="3207010"/>
                <a:ext cx="70569" cy="26016"/>
                <a:chOff x="1784726" y="3207010"/>
                <a:chExt cx="70569" cy="26016"/>
              </a:xfrm>
            </p:grpSpPr>
            <p:grpSp>
              <p:nvGrpSpPr>
                <p:cNvPr id="646" name="Graphic 3">
                  <a:extLst>
                    <a:ext uri="{FF2B5EF4-FFF2-40B4-BE49-F238E27FC236}">
                      <a16:creationId xmlns:a16="http://schemas.microsoft.com/office/drawing/2014/main" id="{BA7D5F23-8358-C5E1-6CD7-FC45626D84E9}"/>
                    </a:ext>
                  </a:extLst>
                </p:cNvPr>
                <p:cNvGrpSpPr/>
                <p:nvPr/>
              </p:nvGrpSpPr>
              <p:grpSpPr>
                <a:xfrm>
                  <a:off x="1784726" y="3207010"/>
                  <a:ext cx="70569" cy="26016"/>
                  <a:chOff x="1784726" y="3207010"/>
                  <a:chExt cx="70569" cy="26016"/>
                </a:xfrm>
              </p:grpSpPr>
              <p:sp>
                <p:nvSpPr>
                  <p:cNvPr id="649" name="Freeform: Shape 2241">
                    <a:extLst>
                      <a:ext uri="{FF2B5EF4-FFF2-40B4-BE49-F238E27FC236}">
                        <a16:creationId xmlns:a16="http://schemas.microsoft.com/office/drawing/2014/main" id="{DADB07A8-1237-5CC8-CA85-C1DF0401F3C6}"/>
                      </a:ext>
                    </a:extLst>
                  </p:cNvPr>
                  <p:cNvSpPr/>
                  <p:nvPr/>
                </p:nvSpPr>
                <p:spPr>
                  <a:xfrm>
                    <a:off x="1785938" y="3208246"/>
                    <a:ext cx="68123" cy="23588"/>
                  </a:xfrm>
                  <a:custGeom>
                    <a:avLst/>
                    <a:gdLst>
                      <a:gd name="connsiteX0" fmla="*/ 68123 w 68123"/>
                      <a:gd name="connsiteY0" fmla="*/ 11794 h 23588"/>
                      <a:gd name="connsiteX1" fmla="*/ 56369 w 68123"/>
                      <a:gd name="connsiteY1" fmla="*/ 23589 h 23588"/>
                      <a:gd name="connsiteX2" fmla="*/ 11777 w 68123"/>
                      <a:gd name="connsiteY2" fmla="*/ 23589 h 23588"/>
                      <a:gd name="connsiteX3" fmla="*/ 0 w 68123"/>
                      <a:gd name="connsiteY3" fmla="*/ 11794 h 23588"/>
                      <a:gd name="connsiteX4" fmla="*/ 0 w 68123"/>
                      <a:gd name="connsiteY4" fmla="*/ 11794 h 23588"/>
                      <a:gd name="connsiteX5" fmla="*/ 11777 w 68123"/>
                      <a:gd name="connsiteY5" fmla="*/ 0 h 23588"/>
                      <a:gd name="connsiteX6" fmla="*/ 56369 w 68123"/>
                      <a:gd name="connsiteY6" fmla="*/ 0 h 23588"/>
                      <a:gd name="connsiteX7" fmla="*/ 68123 w 68123"/>
                      <a:gd name="connsiteY7" fmla="*/ 11794 h 23588"/>
                      <a:gd name="connsiteX8" fmla="*/ 68123 w 68123"/>
                      <a:gd name="connsiteY8" fmla="*/ 11794 h 2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23" h="23588">
                        <a:moveTo>
                          <a:pt x="68123" y="11794"/>
                        </a:moveTo>
                        <a:cubicBezTo>
                          <a:pt x="68123" y="18298"/>
                          <a:pt x="62841" y="23589"/>
                          <a:pt x="56369" y="23589"/>
                        </a:cubicBezTo>
                        <a:lnTo>
                          <a:pt x="11777" y="23589"/>
                        </a:lnTo>
                        <a:cubicBezTo>
                          <a:pt x="5282" y="23589"/>
                          <a:pt x="0" y="18298"/>
                          <a:pt x="0" y="11794"/>
                        </a:cubicBezTo>
                        <a:lnTo>
                          <a:pt x="0" y="11794"/>
                        </a:lnTo>
                        <a:cubicBezTo>
                          <a:pt x="0" y="5267"/>
                          <a:pt x="5282" y="0"/>
                          <a:pt x="11777" y="0"/>
                        </a:cubicBezTo>
                        <a:lnTo>
                          <a:pt x="56369" y="0"/>
                        </a:lnTo>
                        <a:cubicBezTo>
                          <a:pt x="62863" y="0"/>
                          <a:pt x="68123" y="5290"/>
                          <a:pt x="68123" y="11794"/>
                        </a:cubicBezTo>
                        <a:lnTo>
                          <a:pt x="68123" y="11794"/>
                        </a:ln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50" name="Freeform: Shape 2242">
                    <a:extLst>
                      <a:ext uri="{FF2B5EF4-FFF2-40B4-BE49-F238E27FC236}">
                        <a16:creationId xmlns:a16="http://schemas.microsoft.com/office/drawing/2014/main" id="{9425F3BD-A5F9-7E71-FB0A-831C59B69AEF}"/>
                      </a:ext>
                    </a:extLst>
                  </p:cNvPr>
                  <p:cNvSpPr/>
                  <p:nvPr/>
                </p:nvSpPr>
                <p:spPr>
                  <a:xfrm>
                    <a:off x="1784726" y="3207010"/>
                    <a:ext cx="70569" cy="26016"/>
                  </a:xfrm>
                  <a:custGeom>
                    <a:avLst/>
                    <a:gdLst>
                      <a:gd name="connsiteX0" fmla="*/ 57581 w 70569"/>
                      <a:gd name="connsiteY0" fmla="*/ 26016 h 26016"/>
                      <a:gd name="connsiteX1" fmla="*/ 12989 w 70569"/>
                      <a:gd name="connsiteY1" fmla="*/ 26016 h 26016"/>
                      <a:gd name="connsiteX2" fmla="*/ 0 w 70569"/>
                      <a:gd name="connsiteY2" fmla="*/ 13008 h 26016"/>
                      <a:gd name="connsiteX3" fmla="*/ 12989 w 70569"/>
                      <a:gd name="connsiteY3" fmla="*/ 0 h 26016"/>
                      <a:gd name="connsiteX4" fmla="*/ 57581 w 70569"/>
                      <a:gd name="connsiteY4" fmla="*/ 0 h 26016"/>
                      <a:gd name="connsiteX5" fmla="*/ 70570 w 70569"/>
                      <a:gd name="connsiteY5" fmla="*/ 13008 h 26016"/>
                      <a:gd name="connsiteX6" fmla="*/ 57581 w 70569"/>
                      <a:gd name="connsiteY6" fmla="*/ 26016 h 26016"/>
                      <a:gd name="connsiteX7" fmla="*/ 12989 w 70569"/>
                      <a:gd name="connsiteY7" fmla="*/ 2428 h 26016"/>
                      <a:gd name="connsiteX8" fmla="*/ 2424 w 70569"/>
                      <a:gd name="connsiteY8" fmla="*/ 13008 h 26016"/>
                      <a:gd name="connsiteX9" fmla="*/ 12989 w 70569"/>
                      <a:gd name="connsiteY9" fmla="*/ 23589 h 26016"/>
                      <a:gd name="connsiteX10" fmla="*/ 57581 w 70569"/>
                      <a:gd name="connsiteY10" fmla="*/ 23589 h 26016"/>
                      <a:gd name="connsiteX11" fmla="*/ 68146 w 70569"/>
                      <a:gd name="connsiteY11" fmla="*/ 13008 h 26016"/>
                      <a:gd name="connsiteX12" fmla="*/ 57581 w 70569"/>
                      <a:gd name="connsiteY12" fmla="*/ 2428 h 26016"/>
                      <a:gd name="connsiteX13" fmla="*/ 12989 w 70569"/>
                      <a:gd name="connsiteY13" fmla="*/ 2428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569" h="26016">
                        <a:moveTo>
                          <a:pt x="57581" y="26016"/>
                        </a:moveTo>
                        <a:lnTo>
                          <a:pt x="12989" y="26016"/>
                        </a:lnTo>
                        <a:cubicBezTo>
                          <a:pt x="5831" y="26016"/>
                          <a:pt x="0" y="20176"/>
                          <a:pt x="0" y="13008"/>
                        </a:cubicBezTo>
                        <a:cubicBezTo>
                          <a:pt x="0" y="5840"/>
                          <a:pt x="5831" y="0"/>
                          <a:pt x="12989" y="0"/>
                        </a:cubicBezTo>
                        <a:lnTo>
                          <a:pt x="57581" y="0"/>
                        </a:lnTo>
                        <a:cubicBezTo>
                          <a:pt x="64761" y="0"/>
                          <a:pt x="70570" y="5840"/>
                          <a:pt x="70570" y="13008"/>
                        </a:cubicBezTo>
                        <a:cubicBezTo>
                          <a:pt x="70570" y="20176"/>
                          <a:pt x="64761" y="26016"/>
                          <a:pt x="57581" y="26016"/>
                        </a:cubicBezTo>
                        <a:close/>
                        <a:moveTo>
                          <a:pt x="12989" y="2428"/>
                        </a:moveTo>
                        <a:cubicBezTo>
                          <a:pt x="7158" y="2428"/>
                          <a:pt x="2424" y="7191"/>
                          <a:pt x="2424" y="13008"/>
                        </a:cubicBezTo>
                        <a:cubicBezTo>
                          <a:pt x="2424" y="18825"/>
                          <a:pt x="7158" y="23589"/>
                          <a:pt x="12989" y="23589"/>
                        </a:cubicBezTo>
                        <a:lnTo>
                          <a:pt x="57581" y="23589"/>
                        </a:lnTo>
                        <a:cubicBezTo>
                          <a:pt x="63412" y="23589"/>
                          <a:pt x="68146" y="18848"/>
                          <a:pt x="68146" y="13008"/>
                        </a:cubicBezTo>
                        <a:cubicBezTo>
                          <a:pt x="68146" y="7168"/>
                          <a:pt x="63389" y="2428"/>
                          <a:pt x="57581" y="2428"/>
                        </a:cubicBezTo>
                        <a:lnTo>
                          <a:pt x="12989" y="2428"/>
                        </a:lnTo>
                        <a:close/>
                      </a:path>
                    </a:pathLst>
                  </a:custGeom>
                  <a:solidFill>
                    <a:srgbClr val="2CD5C4">
                      <a:lumMod val="5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47" name="Freeform: Shape 2243">
                  <a:extLst>
                    <a:ext uri="{FF2B5EF4-FFF2-40B4-BE49-F238E27FC236}">
                      <a16:creationId xmlns:a16="http://schemas.microsoft.com/office/drawing/2014/main" id="{4A8CBEB7-7CD5-BC3C-7EE3-16DF48E2AF21}"/>
                    </a:ext>
                  </a:extLst>
                </p:cNvPr>
                <p:cNvSpPr/>
                <p:nvPr/>
              </p:nvSpPr>
              <p:spPr>
                <a:xfrm>
                  <a:off x="1785984" y="3219056"/>
                  <a:ext cx="68077" cy="11473"/>
                </a:xfrm>
                <a:custGeom>
                  <a:avLst/>
                  <a:gdLst>
                    <a:gd name="connsiteX0" fmla="*/ 0 w 68077"/>
                    <a:gd name="connsiteY0" fmla="*/ 0 h 11473"/>
                    <a:gd name="connsiteX1" fmla="*/ 11731 w 68077"/>
                    <a:gd name="connsiteY1" fmla="*/ 11474 h 11473"/>
                    <a:gd name="connsiteX2" fmla="*/ 56323 w 68077"/>
                    <a:gd name="connsiteY2" fmla="*/ 11474 h 11473"/>
                    <a:gd name="connsiteX3" fmla="*/ 68077 w 68077"/>
                    <a:gd name="connsiteY3" fmla="*/ 0 h 11473"/>
                    <a:gd name="connsiteX4" fmla="*/ 23 w 68077"/>
                    <a:gd name="connsiteY4" fmla="*/ 0 h 1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77" h="11473">
                      <a:moveTo>
                        <a:pt x="0" y="0"/>
                      </a:moveTo>
                      <a:cubicBezTo>
                        <a:pt x="160" y="6367"/>
                        <a:pt x="5328" y="11474"/>
                        <a:pt x="11731" y="11474"/>
                      </a:cubicBezTo>
                      <a:lnTo>
                        <a:pt x="56323" y="11474"/>
                      </a:lnTo>
                      <a:cubicBezTo>
                        <a:pt x="62703" y="11474"/>
                        <a:pt x="67894" y="6367"/>
                        <a:pt x="68077" y="0"/>
                      </a:cubicBezTo>
                      <a:lnTo>
                        <a:pt x="23" y="0"/>
                      </a:ln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48" name="Freeform: Shape 2244">
                  <a:extLst>
                    <a:ext uri="{FF2B5EF4-FFF2-40B4-BE49-F238E27FC236}">
                      <a16:creationId xmlns:a16="http://schemas.microsoft.com/office/drawing/2014/main" id="{E7C9663C-BD57-AF38-8C40-FF90AA0C577A}"/>
                    </a:ext>
                  </a:extLst>
                </p:cNvPr>
                <p:cNvSpPr/>
                <p:nvPr/>
              </p:nvSpPr>
              <p:spPr>
                <a:xfrm>
                  <a:off x="1789643" y="3211201"/>
                  <a:ext cx="52481" cy="5725"/>
                </a:xfrm>
                <a:custGeom>
                  <a:avLst/>
                  <a:gdLst>
                    <a:gd name="connsiteX0" fmla="*/ 0 w 52481"/>
                    <a:gd name="connsiteY0" fmla="*/ 5725 h 5725"/>
                    <a:gd name="connsiteX1" fmla="*/ 7729 w 52481"/>
                    <a:gd name="connsiteY1" fmla="*/ 0 h 5725"/>
                    <a:gd name="connsiteX2" fmla="*/ 52481 w 52481"/>
                    <a:gd name="connsiteY2" fmla="*/ 0 h 5725"/>
                    <a:gd name="connsiteX3" fmla="*/ 8004 w 52481"/>
                    <a:gd name="connsiteY3" fmla="*/ 1603 h 5725"/>
                    <a:gd name="connsiteX4" fmla="*/ 0 w 52481"/>
                    <a:gd name="connsiteY4" fmla="*/ 5725 h 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81" h="5725">
                      <a:moveTo>
                        <a:pt x="0" y="5725"/>
                      </a:moveTo>
                      <a:cubicBezTo>
                        <a:pt x="0" y="5725"/>
                        <a:pt x="1967" y="435"/>
                        <a:pt x="7729" y="0"/>
                      </a:cubicBezTo>
                      <a:lnTo>
                        <a:pt x="52481" y="0"/>
                      </a:lnTo>
                      <a:lnTo>
                        <a:pt x="8004" y="1603"/>
                      </a:lnTo>
                      <a:cubicBezTo>
                        <a:pt x="8004" y="1603"/>
                        <a:pt x="4436" y="1603"/>
                        <a:pt x="0" y="5725"/>
                      </a:cubicBezTo>
                      <a:close/>
                    </a:path>
                  </a:pathLst>
                </a:custGeom>
                <a:solidFill>
                  <a:srgbClr val="355F6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sp>
            <p:nvSpPr>
              <p:cNvPr id="642" name="Freeform: Shape 2248">
                <a:extLst>
                  <a:ext uri="{FF2B5EF4-FFF2-40B4-BE49-F238E27FC236}">
                    <a16:creationId xmlns:a16="http://schemas.microsoft.com/office/drawing/2014/main" id="{88420BEB-3CE2-B9EF-F600-E7B6FC4BBEEE}"/>
                  </a:ext>
                </a:extLst>
              </p:cNvPr>
              <p:cNvSpPr/>
              <p:nvPr/>
            </p:nvSpPr>
            <p:spPr>
              <a:xfrm>
                <a:off x="1334153" y="3309884"/>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3 h 23611"/>
                  <a:gd name="connsiteX5" fmla="*/ 22776 w 31191"/>
                  <a:gd name="connsiteY5" fmla="*/ 23062 h 23611"/>
                  <a:gd name="connsiteX6" fmla="*/ 23943 w 31191"/>
                  <a:gd name="connsiteY6" fmla="*/ 22696 h 23611"/>
                  <a:gd name="connsiteX7" fmla="*/ 25315 w 31191"/>
                  <a:gd name="connsiteY7" fmla="*/ 21963 h 23611"/>
                  <a:gd name="connsiteX8" fmla="*/ 25909 w 31191"/>
                  <a:gd name="connsiteY8" fmla="*/ 21619 h 23611"/>
                  <a:gd name="connsiteX9" fmla="*/ 27464 w 31191"/>
                  <a:gd name="connsiteY9" fmla="*/ 20383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5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3"/>
                    </a:cubicBezTo>
                    <a:cubicBezTo>
                      <a:pt x="22113" y="23314"/>
                      <a:pt x="22433" y="23177"/>
                      <a:pt x="22776" y="23062"/>
                    </a:cubicBezTo>
                    <a:cubicBezTo>
                      <a:pt x="23165" y="22948"/>
                      <a:pt x="23577" y="22856"/>
                      <a:pt x="23943" y="22696"/>
                    </a:cubicBezTo>
                    <a:cubicBezTo>
                      <a:pt x="24423" y="22490"/>
                      <a:pt x="24857" y="22215"/>
                      <a:pt x="25315" y="21963"/>
                    </a:cubicBezTo>
                    <a:cubicBezTo>
                      <a:pt x="25520" y="21848"/>
                      <a:pt x="25726" y="21757"/>
                      <a:pt x="25909" y="21619"/>
                    </a:cubicBezTo>
                    <a:cubicBezTo>
                      <a:pt x="26458" y="21276"/>
                      <a:pt x="26961" y="20841"/>
                      <a:pt x="27464" y="20383"/>
                    </a:cubicBezTo>
                    <a:cubicBezTo>
                      <a:pt x="27533" y="20314"/>
                      <a:pt x="27578" y="20291"/>
                      <a:pt x="27647" y="20222"/>
                    </a:cubicBezTo>
                    <a:cubicBezTo>
                      <a:pt x="29774" y="18161"/>
                      <a:pt x="31077" y="15299"/>
                      <a:pt x="31192" y="12138"/>
                    </a:cubicBezTo>
                    <a:lnTo>
                      <a:pt x="31192" y="12138"/>
                    </a:lnTo>
                    <a:cubicBezTo>
                      <a:pt x="31192" y="12000"/>
                      <a:pt x="31192" y="11909"/>
                      <a:pt x="31192" y="11795"/>
                    </a:cubicBezTo>
                    <a:cubicBezTo>
                      <a:pt x="31192" y="5268"/>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43" name="Freeform: Shape 2249">
                <a:extLst>
                  <a:ext uri="{FF2B5EF4-FFF2-40B4-BE49-F238E27FC236}">
                    <a16:creationId xmlns:a16="http://schemas.microsoft.com/office/drawing/2014/main" id="{6A7A1B46-7CEF-B544-A28D-8CB0CBE2C07F}"/>
                  </a:ext>
                </a:extLst>
              </p:cNvPr>
              <p:cNvSpPr/>
              <p:nvPr/>
            </p:nvSpPr>
            <p:spPr>
              <a:xfrm>
                <a:off x="1334153" y="3275028"/>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0"/>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44" name="Freeform: Shape 2250">
                <a:extLst>
                  <a:ext uri="{FF2B5EF4-FFF2-40B4-BE49-F238E27FC236}">
                    <a16:creationId xmlns:a16="http://schemas.microsoft.com/office/drawing/2014/main" id="{5DFED806-C38F-7C73-2B03-A595247C1947}"/>
                  </a:ext>
                </a:extLst>
              </p:cNvPr>
              <p:cNvSpPr/>
              <p:nvPr/>
            </p:nvSpPr>
            <p:spPr>
              <a:xfrm>
                <a:off x="1334153" y="3242049"/>
                <a:ext cx="31191" cy="23611"/>
              </a:xfrm>
              <a:custGeom>
                <a:avLst/>
                <a:gdLst>
                  <a:gd name="connsiteX0" fmla="*/ 19415 w 31191"/>
                  <a:gd name="connsiteY0" fmla="*/ 23 h 23611"/>
                  <a:gd name="connsiteX1" fmla="*/ 0 w 31191"/>
                  <a:gd name="connsiteY1" fmla="*/ 23 h 23611"/>
                  <a:gd name="connsiteX2" fmla="*/ 0 w 31191"/>
                  <a:gd name="connsiteY2" fmla="*/ 23611 h 23611"/>
                  <a:gd name="connsiteX3" fmla="*/ 19415 w 31191"/>
                  <a:gd name="connsiteY3" fmla="*/ 23611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1"/>
                    </a:lnTo>
                    <a:lnTo>
                      <a:pt x="19415" y="23611"/>
                    </a:lnTo>
                    <a:cubicBezTo>
                      <a:pt x="20238" y="23611"/>
                      <a:pt x="21015" y="23543"/>
                      <a:pt x="21770" y="23382"/>
                    </a:cubicBezTo>
                    <a:cubicBezTo>
                      <a:pt x="22113" y="23314"/>
                      <a:pt x="22433" y="23176"/>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645" name="Freeform: Shape 2251">
                <a:extLst>
                  <a:ext uri="{FF2B5EF4-FFF2-40B4-BE49-F238E27FC236}">
                    <a16:creationId xmlns:a16="http://schemas.microsoft.com/office/drawing/2014/main" id="{33EC12B2-EFDC-AC9C-954B-E86D6D7E9C9E}"/>
                  </a:ext>
                </a:extLst>
              </p:cNvPr>
              <p:cNvSpPr/>
              <p:nvPr/>
            </p:nvSpPr>
            <p:spPr>
              <a:xfrm>
                <a:off x="1334153" y="3207239"/>
                <a:ext cx="31191" cy="23611"/>
              </a:xfrm>
              <a:custGeom>
                <a:avLst/>
                <a:gdLst>
                  <a:gd name="connsiteX0" fmla="*/ 19415 w 31191"/>
                  <a:gd name="connsiteY0" fmla="*/ 23 h 23611"/>
                  <a:gd name="connsiteX1" fmla="*/ 0 w 31191"/>
                  <a:gd name="connsiteY1" fmla="*/ 23 h 23611"/>
                  <a:gd name="connsiteX2" fmla="*/ 0 w 31191"/>
                  <a:gd name="connsiteY2" fmla="*/ 23612 h 23611"/>
                  <a:gd name="connsiteX3" fmla="*/ 19415 w 31191"/>
                  <a:gd name="connsiteY3" fmla="*/ 23612 h 23611"/>
                  <a:gd name="connsiteX4" fmla="*/ 21770 w 31191"/>
                  <a:gd name="connsiteY4" fmla="*/ 23382 h 23611"/>
                  <a:gd name="connsiteX5" fmla="*/ 22776 w 31191"/>
                  <a:gd name="connsiteY5" fmla="*/ 23062 h 23611"/>
                  <a:gd name="connsiteX6" fmla="*/ 23943 w 31191"/>
                  <a:gd name="connsiteY6" fmla="*/ 22695 h 23611"/>
                  <a:gd name="connsiteX7" fmla="*/ 25315 w 31191"/>
                  <a:gd name="connsiteY7" fmla="*/ 21963 h 23611"/>
                  <a:gd name="connsiteX8" fmla="*/ 25909 w 31191"/>
                  <a:gd name="connsiteY8" fmla="*/ 21619 h 23611"/>
                  <a:gd name="connsiteX9" fmla="*/ 27464 w 31191"/>
                  <a:gd name="connsiteY9" fmla="*/ 20382 h 23611"/>
                  <a:gd name="connsiteX10" fmla="*/ 27647 w 31191"/>
                  <a:gd name="connsiteY10" fmla="*/ 20222 h 23611"/>
                  <a:gd name="connsiteX11" fmla="*/ 31192 w 31191"/>
                  <a:gd name="connsiteY11" fmla="*/ 12138 h 23611"/>
                  <a:gd name="connsiteX12" fmla="*/ 31192 w 31191"/>
                  <a:gd name="connsiteY12" fmla="*/ 12138 h 23611"/>
                  <a:gd name="connsiteX13" fmla="*/ 31192 w 31191"/>
                  <a:gd name="connsiteY13" fmla="*/ 11794 h 23611"/>
                  <a:gd name="connsiteX14" fmla="*/ 19438 w 31191"/>
                  <a:gd name="connsiteY14" fmla="*/ 0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91" h="23611">
                    <a:moveTo>
                      <a:pt x="19415" y="23"/>
                    </a:moveTo>
                    <a:lnTo>
                      <a:pt x="0" y="23"/>
                    </a:lnTo>
                    <a:lnTo>
                      <a:pt x="0" y="23612"/>
                    </a:lnTo>
                    <a:lnTo>
                      <a:pt x="19415" y="23612"/>
                    </a:lnTo>
                    <a:cubicBezTo>
                      <a:pt x="20238" y="23612"/>
                      <a:pt x="21015" y="23543"/>
                      <a:pt x="21770" y="23382"/>
                    </a:cubicBezTo>
                    <a:cubicBezTo>
                      <a:pt x="22113" y="23314"/>
                      <a:pt x="22433" y="23177"/>
                      <a:pt x="22776" y="23062"/>
                    </a:cubicBezTo>
                    <a:cubicBezTo>
                      <a:pt x="23165" y="22947"/>
                      <a:pt x="23577" y="22856"/>
                      <a:pt x="23943" y="22695"/>
                    </a:cubicBezTo>
                    <a:cubicBezTo>
                      <a:pt x="24423" y="22489"/>
                      <a:pt x="24857" y="22215"/>
                      <a:pt x="25315" y="21963"/>
                    </a:cubicBezTo>
                    <a:cubicBezTo>
                      <a:pt x="25520" y="21848"/>
                      <a:pt x="25726" y="21756"/>
                      <a:pt x="25909" y="21619"/>
                    </a:cubicBezTo>
                    <a:cubicBezTo>
                      <a:pt x="26458" y="21276"/>
                      <a:pt x="26961" y="20841"/>
                      <a:pt x="27464" y="20382"/>
                    </a:cubicBezTo>
                    <a:cubicBezTo>
                      <a:pt x="27533" y="20314"/>
                      <a:pt x="27578" y="20291"/>
                      <a:pt x="27647" y="20222"/>
                    </a:cubicBezTo>
                    <a:cubicBezTo>
                      <a:pt x="29774" y="18161"/>
                      <a:pt x="31077" y="15298"/>
                      <a:pt x="31192" y="12138"/>
                    </a:cubicBezTo>
                    <a:lnTo>
                      <a:pt x="31192" y="12138"/>
                    </a:lnTo>
                    <a:cubicBezTo>
                      <a:pt x="31192" y="12000"/>
                      <a:pt x="31192" y="11909"/>
                      <a:pt x="31192" y="11794"/>
                    </a:cubicBezTo>
                    <a:cubicBezTo>
                      <a:pt x="31192" y="5267"/>
                      <a:pt x="25909" y="0"/>
                      <a:pt x="19438" y="0"/>
                    </a:cubicBezTo>
                    <a:close/>
                  </a:path>
                </a:pathLst>
              </a:custGeom>
              <a:solidFill>
                <a:srgbClr val="355F61">
                  <a:lumMod val="60000"/>
                  <a:lumOff val="40000"/>
                </a:srgb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a:ln>
                    <a:noFill/>
                  </a:ln>
                  <a:solidFill>
                    <a:srgbClr val="000000"/>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6234261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le 4">
            <a:extLst>
              <a:ext uri="{FF2B5EF4-FFF2-40B4-BE49-F238E27FC236}">
                <a16:creationId xmlns:a16="http://schemas.microsoft.com/office/drawing/2014/main" id="{76C00892-4431-F671-2DD8-759F482832B0}"/>
              </a:ext>
            </a:extLst>
          </p:cNvPr>
          <p:cNvSpPr txBox="1">
            <a:spLocks/>
          </p:cNvSpPr>
          <p:nvPr/>
        </p:nvSpPr>
        <p:spPr>
          <a:xfrm>
            <a:off x="337949" y="355800"/>
            <a:ext cx="11516102" cy="93577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600" kern="1200">
                <a:solidFill>
                  <a:schemeClr val="tx1"/>
                </a:solidFill>
                <a:latin typeface="+mj-lt"/>
                <a:ea typeface="+mj-ea"/>
                <a:cs typeface="+mj-cs"/>
              </a:defRPr>
            </a:lvl1pPr>
          </a:lstStyle>
          <a:p>
            <a:r>
              <a:rPr lang="en-GB" b="1">
                <a:solidFill>
                  <a:schemeClr val="tx2"/>
                </a:solidFill>
                <a:latin typeface="+mn-lt"/>
              </a:rPr>
              <a:t>Exacerbations are a hallmark of COPD</a:t>
            </a:r>
          </a:p>
        </p:txBody>
      </p:sp>
      <p:sp>
        <p:nvSpPr>
          <p:cNvPr id="211" name="Rectangle 210">
            <a:extLst>
              <a:ext uri="{FF2B5EF4-FFF2-40B4-BE49-F238E27FC236}">
                <a16:creationId xmlns:a16="http://schemas.microsoft.com/office/drawing/2014/main" id="{8386476F-7574-5333-502D-3EDAD9238450}"/>
              </a:ext>
            </a:extLst>
          </p:cNvPr>
          <p:cNvSpPr/>
          <p:nvPr/>
        </p:nvSpPr>
        <p:spPr>
          <a:xfrm>
            <a:off x="428997" y="2772398"/>
            <a:ext cx="3179906" cy="2323760"/>
          </a:xfrm>
          <a:prstGeom prst="rect">
            <a:avLst/>
          </a:prstGeom>
          <a:solidFill>
            <a:sysClr val="window" lastClr="FFFFFF">
              <a:lumMod val="9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prstClr val="white"/>
              </a:solidFill>
              <a:effectLst/>
              <a:uLnTx/>
              <a:uFillTx/>
              <a:latin typeface="Arial"/>
              <a:ea typeface="+mn-ea"/>
              <a:cs typeface="+mn-cs"/>
            </a:endParaRPr>
          </a:p>
        </p:txBody>
      </p:sp>
      <p:sp>
        <p:nvSpPr>
          <p:cNvPr id="212" name="Rectangle 211">
            <a:extLst>
              <a:ext uri="{FF2B5EF4-FFF2-40B4-BE49-F238E27FC236}">
                <a16:creationId xmlns:a16="http://schemas.microsoft.com/office/drawing/2014/main" id="{32CC784F-6925-D3E2-C5D1-9ACCBA488913}"/>
              </a:ext>
            </a:extLst>
          </p:cNvPr>
          <p:cNvSpPr/>
          <p:nvPr/>
        </p:nvSpPr>
        <p:spPr>
          <a:xfrm>
            <a:off x="428997" y="5120685"/>
            <a:ext cx="3179906" cy="599957"/>
          </a:xfrm>
          <a:prstGeom prst="rect">
            <a:avLst/>
          </a:prstGeom>
          <a:solidFill>
            <a:srgbClr val="BF89A5"/>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white"/>
                </a:solidFill>
                <a:effectLst/>
                <a:uLnTx/>
                <a:uFillTx/>
                <a:latin typeface="Arial"/>
                <a:ea typeface="+mn-ea"/>
                <a:cs typeface="+mn-cs"/>
              </a:rPr>
              <a:t>Symptoms can last between 7 and 10 days, </a:t>
            </a:r>
            <a:br>
              <a:rPr kumimoji="0" lang="en-GB" sz="1200" b="0" i="0" u="none" strike="noStrike" kern="0" cap="none" spc="0" normalizeH="0" baseline="0" noProof="0">
                <a:ln>
                  <a:noFill/>
                </a:ln>
                <a:solidFill>
                  <a:prstClr val="white"/>
                </a:solidFill>
                <a:effectLst/>
                <a:uLnTx/>
                <a:uFillTx/>
                <a:latin typeface="Arial"/>
                <a:ea typeface="+mn-ea"/>
                <a:cs typeface="+mn-cs"/>
              </a:rPr>
            </a:br>
            <a:r>
              <a:rPr kumimoji="0" lang="en-GB" sz="1200" b="0" i="0" u="none" strike="noStrike" kern="0" cap="none" spc="0" normalizeH="0" baseline="0" noProof="0">
                <a:ln>
                  <a:noFill/>
                </a:ln>
                <a:solidFill>
                  <a:prstClr val="white"/>
                </a:solidFill>
                <a:effectLst/>
                <a:uLnTx/>
                <a:uFillTx/>
                <a:latin typeface="Arial"/>
                <a:ea typeface="+mn-ea"/>
                <a:cs typeface="+mn-cs"/>
              </a:rPr>
              <a:t>but some events may last longer </a:t>
            </a:r>
          </a:p>
        </p:txBody>
      </p:sp>
      <p:sp>
        <p:nvSpPr>
          <p:cNvPr id="213" name="Rectangle 212">
            <a:extLst>
              <a:ext uri="{FF2B5EF4-FFF2-40B4-BE49-F238E27FC236}">
                <a16:creationId xmlns:a16="http://schemas.microsoft.com/office/drawing/2014/main" id="{6EA62C46-E4C8-FD1A-E149-02497C3654CE}"/>
              </a:ext>
            </a:extLst>
          </p:cNvPr>
          <p:cNvSpPr/>
          <p:nvPr/>
        </p:nvSpPr>
        <p:spPr>
          <a:xfrm>
            <a:off x="881910" y="2793191"/>
            <a:ext cx="2640547" cy="1846659"/>
          </a:xfrm>
          <a:prstGeom prst="rect">
            <a:avLst/>
          </a:prstGeom>
        </p:spPr>
        <p:txBody>
          <a:bodyPr wrap="square">
            <a:spAutoFit/>
          </a:bodyPr>
          <a:lstStyle/>
          <a:p>
            <a:pPr marL="177800" marR="0" lvl="2" indent="-177800" algn="l" defTabSz="914400" rtl="0" eaLnBrk="1" fontAlgn="auto" latinLnBrk="0" hangingPunct="1">
              <a:lnSpc>
                <a:spcPct val="100000"/>
              </a:lnSpc>
              <a:spcBef>
                <a:spcPts val="1200"/>
              </a:spcBef>
              <a:spcAft>
                <a:spcPts val="0"/>
              </a:spcAft>
              <a:buClr>
                <a:srgbClr val="2CD5C4">
                  <a:lumMod val="75000"/>
                </a:srgbClr>
              </a:buClr>
              <a:buSzTx/>
              <a:buFont typeface="Arial" panose="020B0604020202020204" pitchFamily="34" charset="0"/>
              <a:buChar char="•"/>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Dyspnoea</a:t>
            </a:r>
          </a:p>
          <a:p>
            <a:pPr marL="177800" marR="0" lvl="2" indent="-177800" algn="l" defTabSz="914400" rtl="0" eaLnBrk="1" fontAlgn="auto" latinLnBrk="0" hangingPunct="1">
              <a:lnSpc>
                <a:spcPct val="100000"/>
              </a:lnSpc>
              <a:spcBef>
                <a:spcPts val="1200"/>
              </a:spcBef>
              <a:spcAft>
                <a:spcPts val="0"/>
              </a:spcAft>
              <a:buClr>
                <a:srgbClr val="2CD5C4">
                  <a:lumMod val="75000"/>
                </a:srgbClr>
              </a:buClr>
              <a:buSzTx/>
              <a:buFont typeface="Arial" panose="020B0604020202020204" pitchFamily="34" charset="0"/>
              <a:buChar char="•"/>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Sputum volume</a:t>
            </a:r>
          </a:p>
          <a:p>
            <a:pPr marL="177800" marR="0" lvl="2" indent="-177800" algn="l" defTabSz="914400" rtl="0" eaLnBrk="1" fontAlgn="auto" latinLnBrk="0" hangingPunct="1">
              <a:lnSpc>
                <a:spcPct val="100000"/>
              </a:lnSpc>
              <a:spcBef>
                <a:spcPts val="1200"/>
              </a:spcBef>
              <a:spcAft>
                <a:spcPts val="0"/>
              </a:spcAft>
              <a:buClr>
                <a:srgbClr val="2CD5C4">
                  <a:lumMod val="75000"/>
                </a:srgbClr>
              </a:buClr>
              <a:buSzTx/>
              <a:buFont typeface="Arial" panose="020B0604020202020204" pitchFamily="34" charset="0"/>
              <a:buChar char="•"/>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Sputum purulence</a:t>
            </a:r>
          </a:p>
          <a:p>
            <a:pPr marL="177800" marR="0" lvl="2" indent="-177800" algn="l" defTabSz="914400" rtl="0" eaLnBrk="1" fontAlgn="auto" latinLnBrk="0" hangingPunct="1">
              <a:lnSpc>
                <a:spcPct val="100000"/>
              </a:lnSpc>
              <a:spcBef>
                <a:spcPts val="1200"/>
              </a:spcBef>
              <a:spcAft>
                <a:spcPts val="0"/>
              </a:spcAft>
              <a:buClr>
                <a:srgbClr val="2CD5C4">
                  <a:lumMod val="75000"/>
                </a:srgbClr>
              </a:buClr>
              <a:buSzTx/>
              <a:buFont typeface="Arial" panose="020B0604020202020204" pitchFamily="34" charset="0"/>
              <a:buChar char="•"/>
              <a:tabLst/>
              <a:defRPr/>
            </a:pPr>
            <a:r>
              <a:rPr kumimoji="0" lang="en-GB" sz="1400" b="1" i="0" u="none" strike="noStrike" kern="0" cap="none" spc="0" normalizeH="0" baseline="0" noProof="0">
                <a:ln>
                  <a:noFill/>
                </a:ln>
                <a:solidFill>
                  <a:srgbClr val="373A36"/>
                </a:solidFill>
                <a:effectLst/>
                <a:uLnTx/>
                <a:uFillTx/>
                <a:latin typeface="Arial" panose="020B0604020202020204"/>
                <a:ea typeface="+mn-ea"/>
                <a:cs typeface="+mn-cs"/>
              </a:rPr>
              <a:t>Cough</a:t>
            </a:r>
          </a:p>
          <a:p>
            <a:pPr marL="177800" lvl="2" indent="-177800">
              <a:spcBef>
                <a:spcPts val="1200"/>
              </a:spcBef>
              <a:buClr>
                <a:srgbClr val="2CD5C4">
                  <a:lumMod val="75000"/>
                </a:srgbClr>
              </a:buClr>
              <a:buFont typeface="Arial" panose="020B0604020202020204" pitchFamily="34" charset="0"/>
              <a:buChar char="•"/>
              <a:defRPr/>
            </a:pPr>
            <a:r>
              <a:rPr lang="en-GB" sz="1400" b="1" kern="0">
                <a:solidFill>
                  <a:srgbClr val="373A36"/>
                </a:solidFill>
                <a:latin typeface="Arial" panose="020B0604020202020204"/>
              </a:rPr>
              <a:t>Wheeze</a:t>
            </a:r>
          </a:p>
        </p:txBody>
      </p:sp>
      <p:sp>
        <p:nvSpPr>
          <p:cNvPr id="214" name="Rectangle 213">
            <a:extLst>
              <a:ext uri="{FF2B5EF4-FFF2-40B4-BE49-F238E27FC236}">
                <a16:creationId xmlns:a16="http://schemas.microsoft.com/office/drawing/2014/main" id="{3DE8139B-F5A5-2DBD-6671-41E6E80E3605}"/>
              </a:ext>
            </a:extLst>
          </p:cNvPr>
          <p:cNvSpPr/>
          <p:nvPr/>
        </p:nvSpPr>
        <p:spPr>
          <a:xfrm>
            <a:off x="428996" y="2164997"/>
            <a:ext cx="3179905" cy="601200"/>
          </a:xfrm>
          <a:prstGeom prst="rect">
            <a:avLst/>
          </a:prstGeom>
          <a:solidFill>
            <a:schemeClr val="bg2">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prstClr val="white"/>
                </a:solidFill>
                <a:effectLst/>
                <a:uLnTx/>
                <a:uFillTx/>
                <a:latin typeface="Arial"/>
                <a:ea typeface="+mn-ea"/>
                <a:cs typeface="+mn-cs"/>
              </a:rPr>
              <a:t>INCREASED SYMPTOMS</a:t>
            </a:r>
            <a:endParaRPr kumimoji="0" lang="en-GB" sz="1400" b="1" i="0" u="none" strike="noStrike" kern="0" cap="none" spc="0" normalizeH="0" baseline="30000" noProof="0">
              <a:ln>
                <a:noFill/>
              </a:ln>
              <a:solidFill>
                <a:prstClr val="white"/>
              </a:solidFill>
              <a:effectLst/>
              <a:uLnTx/>
              <a:uFillTx/>
              <a:latin typeface="Arial"/>
              <a:ea typeface="+mn-ea"/>
              <a:cs typeface="+mn-cs"/>
            </a:endParaRPr>
          </a:p>
        </p:txBody>
      </p:sp>
      <p:sp>
        <p:nvSpPr>
          <p:cNvPr id="216" name="Rectangle 215">
            <a:extLst>
              <a:ext uri="{FF2B5EF4-FFF2-40B4-BE49-F238E27FC236}">
                <a16:creationId xmlns:a16="http://schemas.microsoft.com/office/drawing/2014/main" id="{51E0DA4E-8554-2034-C9CF-C544A1C4F866}"/>
              </a:ext>
            </a:extLst>
          </p:cNvPr>
          <p:cNvSpPr/>
          <p:nvPr/>
        </p:nvSpPr>
        <p:spPr>
          <a:xfrm>
            <a:off x="194563" y="1929876"/>
            <a:ext cx="4824000" cy="3820478"/>
          </a:xfrm>
          <a:prstGeom prst="rect">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30000" noProof="0">
              <a:ln>
                <a:noFill/>
              </a:ln>
              <a:solidFill>
                <a:prstClr val="white"/>
              </a:solidFill>
              <a:effectLst/>
              <a:uLnTx/>
              <a:uFillTx/>
              <a:latin typeface="Arial"/>
              <a:ea typeface="+mn-ea"/>
              <a:cs typeface="+mn-cs"/>
            </a:endParaRPr>
          </a:p>
        </p:txBody>
      </p:sp>
      <p:pic>
        <p:nvPicPr>
          <p:cNvPr id="217" name="Picture 216">
            <a:extLst>
              <a:ext uri="{FF2B5EF4-FFF2-40B4-BE49-F238E27FC236}">
                <a16:creationId xmlns:a16="http://schemas.microsoft.com/office/drawing/2014/main" id="{5607CE44-970D-DDC3-6C18-B1942D1D7E8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79500" y="2360191"/>
            <a:ext cx="5383503" cy="2959847"/>
          </a:xfrm>
          <a:prstGeom prst="rect">
            <a:avLst/>
          </a:prstGeom>
        </p:spPr>
      </p:pic>
      <p:sp>
        <p:nvSpPr>
          <p:cNvPr id="220" name="Rectangle 219">
            <a:extLst>
              <a:ext uri="{FF2B5EF4-FFF2-40B4-BE49-F238E27FC236}">
                <a16:creationId xmlns:a16="http://schemas.microsoft.com/office/drawing/2014/main" id="{3B61D6D6-6073-4883-14D9-985627B91859}"/>
              </a:ext>
            </a:extLst>
          </p:cNvPr>
          <p:cNvSpPr/>
          <p:nvPr/>
        </p:nvSpPr>
        <p:spPr>
          <a:xfrm>
            <a:off x="4298467" y="3345414"/>
            <a:ext cx="1526638" cy="177527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Exacerbations cause loss of lung function, driving disease progression</a:t>
            </a:r>
            <a:r>
              <a:rPr kumimoji="0" lang="en-GB" sz="1400" b="1"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rPr>
              <a:t>2</a:t>
            </a:r>
            <a:endParaRPr kumimoji="0" lang="en-US" sz="1400" b="1" i="0" u="none" strike="noStrike" kern="1200" cap="none" spc="0" normalizeH="0" baseline="30000" noProof="0">
              <a:ln>
                <a:noFill/>
              </a:ln>
              <a:solidFill>
                <a:srgbClr val="373A36"/>
              </a:solidFill>
              <a:effectLst/>
              <a:uLnTx/>
              <a:uFillTx/>
              <a:latin typeface="Arial" panose="020B0604020202020204" pitchFamily="34" charset="0"/>
              <a:ea typeface="+mn-ea"/>
              <a:cs typeface="Arial" panose="020B0604020202020204" pitchFamily="34" charset="0"/>
            </a:endParaRPr>
          </a:p>
        </p:txBody>
      </p:sp>
      <p:grpSp>
        <p:nvGrpSpPr>
          <p:cNvPr id="221" name="Group 220">
            <a:extLst>
              <a:ext uri="{FF2B5EF4-FFF2-40B4-BE49-F238E27FC236}">
                <a16:creationId xmlns:a16="http://schemas.microsoft.com/office/drawing/2014/main" id="{B36CD83B-7C2B-C3FB-807D-ACB2E990B321}"/>
              </a:ext>
            </a:extLst>
          </p:cNvPr>
          <p:cNvGrpSpPr/>
          <p:nvPr/>
        </p:nvGrpSpPr>
        <p:grpSpPr>
          <a:xfrm rot="19258495" flipV="1">
            <a:off x="3998840" y="2184595"/>
            <a:ext cx="2039450" cy="1926231"/>
            <a:chOff x="3194050" y="3205163"/>
            <a:chExt cx="2224088" cy="2117725"/>
          </a:xfrm>
        </p:grpSpPr>
        <p:sp>
          <p:nvSpPr>
            <p:cNvPr id="222" name="Freeform 5">
              <a:extLst>
                <a:ext uri="{FF2B5EF4-FFF2-40B4-BE49-F238E27FC236}">
                  <a16:creationId xmlns:a16="http://schemas.microsoft.com/office/drawing/2014/main" id="{6A03AD77-D18D-C9F1-3F21-775A54A37707}"/>
                </a:ext>
              </a:extLst>
            </p:cNvPr>
            <p:cNvSpPr>
              <a:spLocks/>
            </p:cNvSpPr>
            <p:nvPr/>
          </p:nvSpPr>
          <p:spPr bwMode="auto">
            <a:xfrm>
              <a:off x="3200400" y="3670300"/>
              <a:ext cx="2032000" cy="1652588"/>
            </a:xfrm>
            <a:custGeom>
              <a:avLst/>
              <a:gdLst>
                <a:gd name="T0" fmla="*/ 1635 w 1635"/>
                <a:gd name="T1" fmla="*/ 58 h 1326"/>
                <a:gd name="T2" fmla="*/ 1380 w 1635"/>
                <a:gd name="T3" fmla="*/ 557 h 1326"/>
                <a:gd name="T4" fmla="*/ 995 w 1635"/>
                <a:gd name="T5" fmla="*/ 950 h 1326"/>
                <a:gd name="T6" fmla="*/ 0 w 1635"/>
                <a:gd name="T7" fmla="*/ 1326 h 1326"/>
                <a:gd name="T8" fmla="*/ 923 w 1635"/>
                <a:gd name="T9" fmla="*/ 865 h 1326"/>
                <a:gd name="T10" fmla="*/ 1419 w 1635"/>
                <a:gd name="T11" fmla="*/ 0 h 1326"/>
                <a:gd name="T12" fmla="*/ 1635 w 1635"/>
                <a:gd name="T13" fmla="*/ 58 h 1326"/>
              </a:gdLst>
              <a:ahLst/>
              <a:cxnLst>
                <a:cxn ang="0">
                  <a:pos x="T0" y="T1"/>
                </a:cxn>
                <a:cxn ang="0">
                  <a:pos x="T2" y="T3"/>
                </a:cxn>
                <a:cxn ang="0">
                  <a:pos x="T4" y="T5"/>
                </a:cxn>
                <a:cxn ang="0">
                  <a:pos x="T6" y="T7"/>
                </a:cxn>
                <a:cxn ang="0">
                  <a:pos x="T8" y="T9"/>
                </a:cxn>
                <a:cxn ang="0">
                  <a:pos x="T10" y="T11"/>
                </a:cxn>
                <a:cxn ang="0">
                  <a:pos x="T12" y="T13"/>
                </a:cxn>
              </a:cxnLst>
              <a:rect l="0" t="0" r="r" b="b"/>
              <a:pathLst>
                <a:path w="1635" h="1326">
                  <a:moveTo>
                    <a:pt x="1635" y="58"/>
                  </a:moveTo>
                  <a:cubicBezTo>
                    <a:pt x="1577" y="239"/>
                    <a:pt x="1489" y="407"/>
                    <a:pt x="1380" y="557"/>
                  </a:cubicBezTo>
                  <a:cubicBezTo>
                    <a:pt x="1271" y="707"/>
                    <a:pt x="1140" y="839"/>
                    <a:pt x="995" y="950"/>
                  </a:cubicBezTo>
                  <a:cubicBezTo>
                    <a:pt x="706" y="1172"/>
                    <a:pt x="355" y="1309"/>
                    <a:pt x="0" y="1326"/>
                  </a:cubicBezTo>
                  <a:cubicBezTo>
                    <a:pt x="351" y="1271"/>
                    <a:pt x="674" y="1101"/>
                    <a:pt x="923" y="865"/>
                  </a:cubicBezTo>
                  <a:cubicBezTo>
                    <a:pt x="1173" y="629"/>
                    <a:pt x="1352" y="323"/>
                    <a:pt x="1419" y="0"/>
                  </a:cubicBezTo>
                  <a:lnTo>
                    <a:pt x="1635" y="58"/>
                  </a:lnTo>
                  <a:close/>
                </a:path>
              </a:pathLst>
            </a:custGeom>
            <a:solidFill>
              <a:srgbClr val="2CD5C4"/>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3" name="Freeform 6">
              <a:extLst>
                <a:ext uri="{FF2B5EF4-FFF2-40B4-BE49-F238E27FC236}">
                  <a16:creationId xmlns:a16="http://schemas.microsoft.com/office/drawing/2014/main" id="{AFA10C47-527C-1117-D000-AE74D9674192}"/>
                </a:ext>
              </a:extLst>
            </p:cNvPr>
            <p:cNvSpPr>
              <a:spLocks/>
            </p:cNvSpPr>
            <p:nvPr/>
          </p:nvSpPr>
          <p:spPr bwMode="auto">
            <a:xfrm>
              <a:off x="4722813" y="3205163"/>
              <a:ext cx="695325" cy="696913"/>
            </a:xfrm>
            <a:custGeom>
              <a:avLst/>
              <a:gdLst>
                <a:gd name="T0" fmla="*/ 0 w 438"/>
                <a:gd name="T1" fmla="*/ 321 h 439"/>
                <a:gd name="T2" fmla="*/ 322 w 438"/>
                <a:gd name="T3" fmla="*/ 0 h 439"/>
                <a:gd name="T4" fmla="*/ 438 w 438"/>
                <a:gd name="T5" fmla="*/ 439 h 439"/>
                <a:gd name="T6" fmla="*/ 0 w 438"/>
                <a:gd name="T7" fmla="*/ 321 h 439"/>
              </a:gdLst>
              <a:ahLst/>
              <a:cxnLst>
                <a:cxn ang="0">
                  <a:pos x="T0" y="T1"/>
                </a:cxn>
                <a:cxn ang="0">
                  <a:pos x="T2" y="T3"/>
                </a:cxn>
                <a:cxn ang="0">
                  <a:pos x="T4" y="T5"/>
                </a:cxn>
                <a:cxn ang="0">
                  <a:pos x="T6" y="T7"/>
                </a:cxn>
              </a:cxnLst>
              <a:rect l="0" t="0" r="r" b="b"/>
              <a:pathLst>
                <a:path w="438" h="439">
                  <a:moveTo>
                    <a:pt x="0" y="321"/>
                  </a:moveTo>
                  <a:lnTo>
                    <a:pt x="322" y="0"/>
                  </a:lnTo>
                  <a:lnTo>
                    <a:pt x="438" y="439"/>
                  </a:lnTo>
                  <a:lnTo>
                    <a:pt x="0" y="321"/>
                  </a:lnTo>
                  <a:close/>
                </a:path>
              </a:pathLst>
            </a:custGeom>
            <a:solidFill>
              <a:srgbClr val="2CD5C4"/>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4" name="Freeform 7">
              <a:extLst>
                <a:ext uri="{FF2B5EF4-FFF2-40B4-BE49-F238E27FC236}">
                  <a16:creationId xmlns:a16="http://schemas.microsoft.com/office/drawing/2014/main" id="{6B876D49-3090-39E6-3C0D-91F86471AD11}"/>
                </a:ext>
              </a:extLst>
            </p:cNvPr>
            <p:cNvSpPr>
              <a:spLocks/>
            </p:cNvSpPr>
            <p:nvPr/>
          </p:nvSpPr>
          <p:spPr bwMode="auto">
            <a:xfrm>
              <a:off x="4310063" y="3922713"/>
              <a:ext cx="965200" cy="1138238"/>
            </a:xfrm>
            <a:custGeom>
              <a:avLst/>
              <a:gdLst>
                <a:gd name="T0" fmla="*/ 777 w 777"/>
                <a:gd name="T1" fmla="*/ 0 h 914"/>
                <a:gd name="T2" fmla="*/ 665 w 777"/>
                <a:gd name="T3" fmla="*/ 288 h 914"/>
                <a:gd name="T4" fmla="*/ 492 w 777"/>
                <a:gd name="T5" fmla="*/ 546 h 914"/>
                <a:gd name="T6" fmla="*/ 387 w 777"/>
                <a:gd name="T7" fmla="*/ 661 h 914"/>
                <a:gd name="T8" fmla="*/ 329 w 777"/>
                <a:gd name="T9" fmla="*/ 713 h 914"/>
                <a:gd name="T10" fmla="*/ 300 w 777"/>
                <a:gd name="T11" fmla="*/ 738 h 914"/>
                <a:gd name="T12" fmla="*/ 269 w 777"/>
                <a:gd name="T13" fmla="*/ 762 h 914"/>
                <a:gd name="T14" fmla="*/ 206 w 777"/>
                <a:gd name="T15" fmla="*/ 807 h 914"/>
                <a:gd name="T16" fmla="*/ 140 w 777"/>
                <a:gd name="T17" fmla="*/ 847 h 914"/>
                <a:gd name="T18" fmla="*/ 106 w 777"/>
                <a:gd name="T19" fmla="*/ 867 h 914"/>
                <a:gd name="T20" fmla="*/ 71 w 777"/>
                <a:gd name="T21" fmla="*/ 883 h 914"/>
                <a:gd name="T22" fmla="*/ 0 w 777"/>
                <a:gd name="T23" fmla="*/ 914 h 914"/>
                <a:gd name="T24" fmla="*/ 63 w 777"/>
                <a:gd name="T25" fmla="*/ 870 h 914"/>
                <a:gd name="T26" fmla="*/ 94 w 777"/>
                <a:gd name="T27" fmla="*/ 848 h 914"/>
                <a:gd name="T28" fmla="*/ 124 w 777"/>
                <a:gd name="T29" fmla="*/ 824 h 914"/>
                <a:gd name="T30" fmla="*/ 184 w 777"/>
                <a:gd name="T31" fmla="*/ 778 h 914"/>
                <a:gd name="T32" fmla="*/ 241 w 777"/>
                <a:gd name="T33" fmla="*/ 728 h 914"/>
                <a:gd name="T34" fmla="*/ 449 w 777"/>
                <a:gd name="T35" fmla="*/ 510 h 914"/>
                <a:gd name="T36" fmla="*/ 627 w 777"/>
                <a:gd name="T37" fmla="*/ 266 h 914"/>
                <a:gd name="T38" fmla="*/ 777 w 777"/>
                <a:gd name="T39"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7" h="914">
                  <a:moveTo>
                    <a:pt x="777" y="0"/>
                  </a:moveTo>
                  <a:cubicBezTo>
                    <a:pt x="753" y="100"/>
                    <a:pt x="713" y="196"/>
                    <a:pt x="665" y="288"/>
                  </a:cubicBezTo>
                  <a:cubicBezTo>
                    <a:pt x="617" y="379"/>
                    <a:pt x="558" y="465"/>
                    <a:pt x="492" y="546"/>
                  </a:cubicBezTo>
                  <a:cubicBezTo>
                    <a:pt x="460" y="586"/>
                    <a:pt x="424" y="623"/>
                    <a:pt x="387" y="661"/>
                  </a:cubicBezTo>
                  <a:cubicBezTo>
                    <a:pt x="369" y="679"/>
                    <a:pt x="349" y="695"/>
                    <a:pt x="329" y="713"/>
                  </a:cubicBezTo>
                  <a:cubicBezTo>
                    <a:pt x="300" y="738"/>
                    <a:pt x="300" y="738"/>
                    <a:pt x="300" y="738"/>
                  </a:cubicBezTo>
                  <a:cubicBezTo>
                    <a:pt x="269" y="762"/>
                    <a:pt x="269" y="762"/>
                    <a:pt x="269" y="762"/>
                  </a:cubicBezTo>
                  <a:cubicBezTo>
                    <a:pt x="248" y="777"/>
                    <a:pt x="227" y="793"/>
                    <a:pt x="206" y="807"/>
                  </a:cubicBezTo>
                  <a:cubicBezTo>
                    <a:pt x="140" y="847"/>
                    <a:pt x="140" y="847"/>
                    <a:pt x="140" y="847"/>
                  </a:cubicBezTo>
                  <a:cubicBezTo>
                    <a:pt x="128" y="854"/>
                    <a:pt x="117" y="861"/>
                    <a:pt x="106" y="867"/>
                  </a:cubicBezTo>
                  <a:cubicBezTo>
                    <a:pt x="71" y="883"/>
                    <a:pt x="71" y="883"/>
                    <a:pt x="71" y="883"/>
                  </a:cubicBezTo>
                  <a:cubicBezTo>
                    <a:pt x="47" y="894"/>
                    <a:pt x="24" y="904"/>
                    <a:pt x="0" y="914"/>
                  </a:cubicBezTo>
                  <a:cubicBezTo>
                    <a:pt x="21" y="899"/>
                    <a:pt x="42" y="884"/>
                    <a:pt x="63" y="870"/>
                  </a:cubicBezTo>
                  <a:cubicBezTo>
                    <a:pt x="94" y="848"/>
                    <a:pt x="94" y="848"/>
                    <a:pt x="94" y="848"/>
                  </a:cubicBezTo>
                  <a:cubicBezTo>
                    <a:pt x="105" y="841"/>
                    <a:pt x="114" y="832"/>
                    <a:pt x="124" y="824"/>
                  </a:cubicBezTo>
                  <a:cubicBezTo>
                    <a:pt x="184" y="778"/>
                    <a:pt x="184" y="778"/>
                    <a:pt x="184" y="778"/>
                  </a:cubicBezTo>
                  <a:cubicBezTo>
                    <a:pt x="241" y="728"/>
                    <a:pt x="241" y="728"/>
                    <a:pt x="241" y="728"/>
                  </a:cubicBezTo>
                  <a:cubicBezTo>
                    <a:pt x="316" y="661"/>
                    <a:pt x="386" y="589"/>
                    <a:pt x="449" y="510"/>
                  </a:cubicBezTo>
                  <a:cubicBezTo>
                    <a:pt x="514" y="433"/>
                    <a:pt x="573" y="351"/>
                    <a:pt x="627" y="266"/>
                  </a:cubicBezTo>
                  <a:cubicBezTo>
                    <a:pt x="681" y="180"/>
                    <a:pt x="731" y="92"/>
                    <a:pt x="777" y="0"/>
                  </a:cubicBezTo>
                  <a:close/>
                </a:path>
              </a:pathLst>
            </a:custGeom>
            <a:solidFill>
              <a:srgbClr val="BF89A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5" name="Freeform 8">
              <a:extLst>
                <a:ext uri="{FF2B5EF4-FFF2-40B4-BE49-F238E27FC236}">
                  <a16:creationId xmlns:a16="http://schemas.microsoft.com/office/drawing/2014/main" id="{4EE63ED8-7D0B-F658-7F3E-221800BDB967}"/>
                </a:ext>
              </a:extLst>
            </p:cNvPr>
            <p:cNvSpPr>
              <a:spLocks/>
            </p:cNvSpPr>
            <p:nvPr/>
          </p:nvSpPr>
          <p:spPr bwMode="auto">
            <a:xfrm>
              <a:off x="3194050" y="4614863"/>
              <a:ext cx="1155700" cy="611188"/>
            </a:xfrm>
            <a:custGeom>
              <a:avLst/>
              <a:gdLst>
                <a:gd name="T0" fmla="*/ 0 w 930"/>
                <a:gd name="T1" fmla="*/ 491 h 491"/>
                <a:gd name="T2" fmla="*/ 487 w 930"/>
                <a:gd name="T3" fmla="*/ 283 h 491"/>
                <a:gd name="T4" fmla="*/ 716 w 930"/>
                <a:gd name="T5" fmla="*/ 155 h 491"/>
                <a:gd name="T6" fmla="*/ 930 w 930"/>
                <a:gd name="T7" fmla="*/ 0 h 491"/>
                <a:gd name="T8" fmla="*/ 741 w 930"/>
                <a:gd name="T9" fmla="*/ 191 h 491"/>
                <a:gd name="T10" fmla="*/ 512 w 930"/>
                <a:gd name="T11" fmla="*/ 333 h 491"/>
                <a:gd name="T12" fmla="*/ 262 w 930"/>
                <a:gd name="T13" fmla="*/ 433 h 491"/>
                <a:gd name="T14" fmla="*/ 0 w 930"/>
                <a:gd name="T15" fmla="*/ 491 h 4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0" h="491">
                  <a:moveTo>
                    <a:pt x="0" y="491"/>
                  </a:moveTo>
                  <a:cubicBezTo>
                    <a:pt x="167" y="427"/>
                    <a:pt x="329" y="361"/>
                    <a:pt x="487" y="283"/>
                  </a:cubicBezTo>
                  <a:cubicBezTo>
                    <a:pt x="565" y="244"/>
                    <a:pt x="641" y="201"/>
                    <a:pt x="716" y="155"/>
                  </a:cubicBezTo>
                  <a:cubicBezTo>
                    <a:pt x="790" y="108"/>
                    <a:pt x="860" y="56"/>
                    <a:pt x="930" y="0"/>
                  </a:cubicBezTo>
                  <a:cubicBezTo>
                    <a:pt x="877" y="72"/>
                    <a:pt x="812" y="136"/>
                    <a:pt x="741" y="191"/>
                  </a:cubicBezTo>
                  <a:cubicBezTo>
                    <a:pt x="669" y="246"/>
                    <a:pt x="592" y="293"/>
                    <a:pt x="512" y="333"/>
                  </a:cubicBezTo>
                  <a:cubicBezTo>
                    <a:pt x="431" y="372"/>
                    <a:pt x="347" y="406"/>
                    <a:pt x="262" y="433"/>
                  </a:cubicBezTo>
                  <a:cubicBezTo>
                    <a:pt x="176" y="460"/>
                    <a:pt x="89" y="481"/>
                    <a:pt x="0" y="491"/>
                  </a:cubicBezTo>
                  <a:close/>
                </a:path>
              </a:pathLst>
            </a:custGeom>
            <a:solidFill>
              <a:srgbClr val="BF89A5"/>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sp>
        <p:nvSpPr>
          <p:cNvPr id="227" name="Rectangle 226">
            <a:extLst>
              <a:ext uri="{FF2B5EF4-FFF2-40B4-BE49-F238E27FC236}">
                <a16:creationId xmlns:a16="http://schemas.microsoft.com/office/drawing/2014/main" id="{B9FB9CF1-4F70-C21F-2450-FF14D2ED3685}"/>
              </a:ext>
            </a:extLst>
          </p:cNvPr>
          <p:cNvSpPr/>
          <p:nvPr/>
        </p:nvSpPr>
        <p:spPr>
          <a:xfrm>
            <a:off x="0" y="1167834"/>
            <a:ext cx="12192000" cy="695853"/>
          </a:xfrm>
          <a:prstGeom prst="rect">
            <a:avLst/>
          </a:prstGeom>
          <a:solidFill>
            <a:schemeClr val="bg1">
              <a:lumMod val="95000"/>
            </a:schemeClr>
          </a:solidFill>
          <a:ln w="6350" cap="flat" cmpd="sng" algn="ctr">
            <a:noFill/>
            <a:prstDash val="solid"/>
            <a:miter lim="800000"/>
          </a:ln>
          <a:effectLst/>
        </p:spPr>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FFFFFF"/>
              </a:solidFill>
              <a:effectLst/>
              <a:uLnTx/>
              <a:uFillTx/>
              <a:latin typeface="Arial"/>
              <a:ea typeface="+mn-ea"/>
              <a:cs typeface="+mn-cs"/>
            </a:endParaRPr>
          </a:p>
        </p:txBody>
      </p:sp>
      <p:sp>
        <p:nvSpPr>
          <p:cNvPr id="228" name="Rectangle 227">
            <a:extLst>
              <a:ext uri="{FF2B5EF4-FFF2-40B4-BE49-F238E27FC236}">
                <a16:creationId xmlns:a16="http://schemas.microsoft.com/office/drawing/2014/main" id="{87A5D93C-FFAE-2E63-1B34-8D98FA308D10}"/>
              </a:ext>
            </a:extLst>
          </p:cNvPr>
          <p:cNvSpPr/>
          <p:nvPr/>
        </p:nvSpPr>
        <p:spPr>
          <a:xfrm>
            <a:off x="0" y="1187121"/>
            <a:ext cx="121920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The GOLD 2025 report defines a COPD exacerbation as</a:t>
            </a:r>
            <a:br>
              <a:rPr kumimoji="0" lang="en-GB" sz="1800" b="0" i="0" u="none" strike="noStrike" kern="0" cap="none" spc="0" normalizeH="0" baseline="0" noProof="0">
                <a:ln>
                  <a:noFill/>
                </a:ln>
                <a:solidFill>
                  <a:srgbClr val="000000"/>
                </a:solidFill>
                <a:effectLst/>
                <a:uLnTx/>
                <a:uFillTx/>
                <a:latin typeface="Arial" panose="020B0604020202020204"/>
                <a:ea typeface="+mn-ea"/>
                <a:cs typeface="+mn-cs"/>
              </a:rPr>
            </a:br>
            <a:r>
              <a:rPr kumimoji="0" lang="en-GB" sz="1800" b="0" i="0" u="none" strike="noStrike" kern="0" cap="none" spc="0" normalizeH="0" baseline="0" noProof="0">
                <a:ln>
                  <a:noFill/>
                </a:ln>
                <a:solidFill>
                  <a:srgbClr val="000000"/>
                </a:solidFill>
                <a:effectLst/>
                <a:uLnTx/>
                <a:uFillTx/>
                <a:latin typeface="Arial" panose="020B0604020202020204"/>
                <a:ea typeface="+mn-ea"/>
                <a:cs typeface="+mn-cs"/>
              </a:rPr>
              <a:t>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an event characterised by increased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dyspnoea and/or cough and sputum</a:t>
            </a:r>
            <a:r>
              <a:rPr kumimoji="0" lang="en-GB" sz="1800" b="1" i="0" u="none" strike="noStrike" kern="0" cap="none" spc="0" normalizeH="0" baseline="0" noProof="0">
                <a:ln>
                  <a:noFill/>
                </a:ln>
                <a:solidFill>
                  <a:srgbClr val="2CD5C4"/>
                </a:solidFill>
                <a:effectLst/>
                <a:uLnTx/>
                <a:uFillTx/>
                <a:latin typeface="Arial" panose="020B0604020202020204"/>
                <a:ea typeface="+mn-ea"/>
                <a:cs typeface="+mn-cs"/>
              </a:rPr>
              <a:t> </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that </a:t>
            </a:r>
            <a:r>
              <a:rPr kumimoji="0" lang="en-GB" sz="1800" b="1" i="0" u="none" strike="noStrike" kern="0" cap="none" spc="0" normalizeH="0" baseline="0" noProof="0">
                <a:ln>
                  <a:noFill/>
                </a:ln>
                <a:solidFill>
                  <a:srgbClr val="2CD5C4">
                    <a:lumMod val="75000"/>
                  </a:srgbClr>
                </a:solidFill>
                <a:effectLst/>
                <a:uLnTx/>
                <a:uFillTx/>
                <a:latin typeface="Arial" panose="020B0604020202020204"/>
                <a:ea typeface="+mn-ea"/>
                <a:cs typeface="+mn-cs"/>
              </a:rPr>
              <a:t>worsens in &lt;14 days</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t>
            </a:r>
            <a:r>
              <a:rPr kumimoji="0" lang="en-GB" sz="1800" b="0" i="0" u="none" strike="noStrike" kern="0" cap="none" spc="0" normalizeH="0" baseline="30000" noProof="0">
                <a:ln>
                  <a:noFill/>
                </a:ln>
                <a:solidFill>
                  <a:srgbClr val="373A36"/>
                </a:solidFill>
                <a:effectLst/>
                <a:uLnTx/>
                <a:uFillTx/>
                <a:latin typeface="Arial" panose="020B0604020202020204"/>
                <a:ea typeface="+mn-ea"/>
                <a:cs typeface="+mn-cs"/>
              </a:rPr>
              <a:t>1</a:t>
            </a:r>
            <a:r>
              <a:rPr kumimoji="0" lang="en-GB" sz="1800" b="0" i="0" u="none" strike="noStrike" kern="0" cap="none" spc="0" normalizeH="0" baseline="0" noProof="0">
                <a:ln>
                  <a:noFill/>
                </a:ln>
                <a:solidFill>
                  <a:srgbClr val="373A36"/>
                </a:solidFill>
                <a:effectLst/>
                <a:uLnTx/>
                <a:uFillTx/>
                <a:latin typeface="Arial" panose="020B0604020202020204"/>
                <a:ea typeface="+mn-ea"/>
                <a:cs typeface="+mn-cs"/>
              </a:rPr>
              <a:t>*</a:t>
            </a:r>
            <a:endParaRPr kumimoji="0" lang="en-GB" sz="1800" b="0" i="0" u="none" strike="noStrike" kern="0" cap="none" spc="0" normalizeH="0" baseline="30000" noProof="0">
              <a:ln>
                <a:noFill/>
              </a:ln>
              <a:solidFill>
                <a:srgbClr val="373A36"/>
              </a:solidFill>
              <a:effectLst/>
              <a:uLnTx/>
              <a:uFillTx/>
              <a:latin typeface="Arial" panose="020B0604020202020204"/>
              <a:ea typeface="+mn-ea"/>
              <a:cs typeface="+mn-cs"/>
            </a:endParaRPr>
          </a:p>
        </p:txBody>
      </p:sp>
      <p:sp>
        <p:nvSpPr>
          <p:cNvPr id="2" name="Text Placeholder 2">
            <a:extLst>
              <a:ext uri="{FF2B5EF4-FFF2-40B4-BE49-F238E27FC236}">
                <a16:creationId xmlns:a16="http://schemas.microsoft.com/office/drawing/2014/main" id="{872D2DE5-50C2-AD87-C8E6-E748024D6747}"/>
              </a:ext>
            </a:extLst>
          </p:cNvPr>
          <p:cNvSpPr>
            <a:spLocks noGrp="1"/>
          </p:cNvSpPr>
          <p:nvPr>
            <p:ph type="body" sz="quarter" idx="10"/>
          </p:nvPr>
        </p:nvSpPr>
        <p:spPr>
          <a:xfrm>
            <a:off x="341312" y="6106253"/>
            <a:ext cx="10348855" cy="590001"/>
          </a:xfrm>
        </p:spPr>
        <p:txBody>
          <a:bodyPr/>
          <a:lstStyle/>
          <a:p>
            <a:pPr>
              <a:buClr>
                <a:srgbClr val="FFFFFF"/>
              </a:buClr>
              <a:buFontTx/>
              <a:buNone/>
              <a:defRPr/>
            </a:pPr>
            <a:r>
              <a:rPr lang="en-GB">
                <a:solidFill>
                  <a:srgbClr val="373A36"/>
                </a:solidFill>
              </a:rPr>
              <a:t>Figure reused with permission from </a:t>
            </a:r>
            <a:r>
              <a:rPr lang="en-GB">
                <a:solidFill>
                  <a:srgbClr val="373A36"/>
                </a:solidFill>
                <a:hlinkClick r:id="rId5"/>
              </a:rPr>
              <a:t>bluebeany.com</a:t>
            </a:r>
            <a:endParaRPr lang="en-GB">
              <a:solidFill>
                <a:srgbClr val="373A36"/>
              </a:solidFill>
            </a:endParaRPr>
          </a:p>
          <a:p>
            <a:pPr>
              <a:buClr>
                <a:srgbClr val="FFFFFF"/>
              </a:buClr>
              <a:buFontTx/>
              <a:buNone/>
              <a:defRPr/>
            </a:pPr>
            <a:r>
              <a:rPr lang="en-GB">
                <a:solidFill>
                  <a:srgbClr val="373A36"/>
                </a:solidFill>
              </a:rPr>
              <a:t>*An exacerbation of COPD may be accompanied by tachypnoea and/or tachycardia and is often associated with increased local and systemic inflammation caused by airway infection, pollution or other insults to the airways</a:t>
            </a:r>
            <a:r>
              <a:rPr lang="en-GB" baseline="30000">
                <a:solidFill>
                  <a:srgbClr val="373A36"/>
                </a:solidFill>
              </a:rPr>
              <a:t>1 </a:t>
            </a:r>
            <a:br>
              <a:rPr lang="en-GB" baseline="30000">
                <a:solidFill>
                  <a:srgbClr val="373A36"/>
                </a:solidFill>
              </a:rPr>
            </a:br>
            <a:r>
              <a:rPr lang="en-GB">
                <a:solidFill>
                  <a:srgbClr val="373A36"/>
                </a:solidFill>
              </a:rPr>
              <a:t>GOLD, Global </a:t>
            </a:r>
            <a:r>
              <a:rPr lang="en-GB"/>
              <a:t>Initiative for Chronic Obstructive Lung Disease</a:t>
            </a:r>
            <a:br>
              <a:rPr lang="en-GB"/>
            </a:br>
            <a:r>
              <a:rPr lang="en-GB"/>
              <a:t>1. Global Initiative for Chronic Obstructive Lung Disease (GOLD). Global strategy for prevention, diagnosis and management of COPD. 2025. Available from: https://goldcopd.org/2025-gold-report/ (Accessed 25 November 2024); 2. </a:t>
            </a:r>
            <a:r>
              <a:rPr kumimoji="0" lang="en-GB" b="0" i="0" u="none" strike="noStrike" kern="1200" cap="none" spc="0" normalizeH="0" baseline="0" noProof="0" err="1">
                <a:ln>
                  <a:noFill/>
                </a:ln>
                <a:effectLst/>
                <a:uLnTx/>
                <a:uFillTx/>
                <a:latin typeface="Arial" panose="020B0604020202020204" pitchFamily="34" charset="0"/>
                <a:ea typeface="+mn-ea"/>
                <a:cs typeface="Arial" panose="020B0604020202020204" pitchFamily="34" charset="0"/>
              </a:rPr>
              <a:t>Watz</a:t>
            </a:r>
            <a:r>
              <a:rPr kumimoji="0" lang="en-GB" b="0"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H et al. </a:t>
            </a:r>
            <a:r>
              <a:rPr kumimoji="0" lang="en-GB" b="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Respir Res</a:t>
            </a:r>
            <a:r>
              <a:rPr kumimoji="0" lang="en-GB" b="0" i="0" u="none" strike="noStrike" kern="1200" cap="none" spc="0" normalizeH="0" baseline="0" noProof="0">
                <a:ln>
                  <a:noFill/>
                </a:ln>
                <a:effectLst/>
                <a:uLnTx/>
                <a:uFillTx/>
                <a:latin typeface="Arial" panose="020B0604020202020204" pitchFamily="34" charset="0"/>
                <a:ea typeface="+mn-ea"/>
                <a:cs typeface="Arial" panose="020B0604020202020204" pitchFamily="34" charset="0"/>
              </a:rPr>
              <a:t>. 2018;19:251</a:t>
            </a:r>
            <a:endParaRPr lang="en-GB"/>
          </a:p>
        </p:txBody>
      </p:sp>
    </p:spTree>
    <p:custDataLst>
      <p:tags r:id="rId1"/>
    </p:custDataLst>
    <p:extLst>
      <p:ext uri="{BB962C8B-B14F-4D97-AF65-F5344CB8AC3E}">
        <p14:creationId xmlns:p14="http://schemas.microsoft.com/office/powerpoint/2010/main" val="27447084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7A48164-D68E-0D04-ADB7-BAE6BCB726F7}"/>
              </a:ext>
            </a:extLst>
          </p:cNvPr>
          <p:cNvSpPr txBox="1"/>
          <p:nvPr/>
        </p:nvSpPr>
        <p:spPr>
          <a:xfrm>
            <a:off x="333064" y="630274"/>
            <a:ext cx="11711146" cy="452432"/>
          </a:xfrm>
          <a:prstGeom prst="rect">
            <a:avLst/>
          </a:prstGeom>
          <a:noFill/>
        </p:spPr>
        <p:txBody>
          <a:bodyPr wrap="square">
            <a:spAutoFit/>
          </a:bodyPr>
          <a:lstStyle/>
          <a:p>
            <a:pPr marR="0" lvl="0" indent="0" fontAlgn="auto">
              <a:lnSpc>
                <a:spcPct val="90000"/>
              </a:lnSpc>
              <a:spcBef>
                <a:spcPct val="0"/>
              </a:spcBef>
              <a:spcAft>
                <a:spcPts val="0"/>
              </a:spcAft>
              <a:buClrTx/>
              <a:buSzTx/>
              <a:tabLst/>
              <a:defRPr/>
            </a:pPr>
            <a:r>
              <a:rPr lang="en-US" sz="2600" b="1">
                <a:solidFill>
                  <a:schemeClr val="tx2"/>
                </a:solidFill>
                <a:ea typeface="+mj-ea"/>
                <a:cs typeface="+mj-cs"/>
              </a:rPr>
              <a:t>We focus on those who suffer from exacerbations</a:t>
            </a:r>
          </a:p>
        </p:txBody>
      </p:sp>
      <p:sp>
        <p:nvSpPr>
          <p:cNvPr id="5" name="TextBox 4">
            <a:extLst>
              <a:ext uri="{FF2B5EF4-FFF2-40B4-BE49-F238E27FC236}">
                <a16:creationId xmlns:a16="http://schemas.microsoft.com/office/drawing/2014/main" id="{63294391-9B12-548C-8D68-4F9D9A1AE8FB}"/>
              </a:ext>
            </a:extLst>
          </p:cNvPr>
          <p:cNvSpPr txBox="1"/>
          <p:nvPr/>
        </p:nvSpPr>
        <p:spPr>
          <a:xfrm>
            <a:off x="419416" y="1349574"/>
            <a:ext cx="5769221" cy="101566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a:ln>
                  <a:noFill/>
                </a:ln>
                <a:solidFill>
                  <a:srgbClr val="2BA098"/>
                </a:solidFill>
                <a:effectLst/>
                <a:uLnTx/>
                <a:uFillTx/>
                <a:latin typeface="Segoe UI" panose="020B0502040204020203" pitchFamily="34" charset="0"/>
                <a:ea typeface="+mn-ea"/>
                <a:cs typeface="Segoe UI" panose="020B0502040204020203" pitchFamily="34" charset="0"/>
              </a:rPr>
              <a:t>Exacerbation</a:t>
            </a:r>
            <a:endParaRPr kumimoji="0" lang="en-US" sz="2400" b="1" i="0" u="none" strike="noStrike" kern="1200" cap="none" spc="0" normalizeH="0" baseline="0" noProof="0">
              <a:ln>
                <a:noFill/>
              </a:ln>
              <a:solidFill>
                <a:srgbClr val="2BA098"/>
              </a:solidFill>
              <a:effectLst/>
              <a:uLnTx/>
              <a:uFillTx/>
              <a:latin typeface="Segoe UI" panose="020B0502040204020203" pitchFamily="34" charset="0"/>
              <a:ea typeface="+mn-ea"/>
              <a:cs typeface="Segoe UI" panose="020B0502040204020203" pitchFamily="34" charset="0"/>
            </a:endParaRPr>
          </a:p>
        </p:txBody>
      </p:sp>
      <p:sp>
        <p:nvSpPr>
          <p:cNvPr id="6" name="TextBox 5">
            <a:extLst>
              <a:ext uri="{FF2B5EF4-FFF2-40B4-BE49-F238E27FC236}">
                <a16:creationId xmlns:a16="http://schemas.microsoft.com/office/drawing/2014/main" id="{F8F73CBD-2E8F-D510-7FEA-FF8F8F3CE40D}"/>
              </a:ext>
            </a:extLst>
          </p:cNvPr>
          <p:cNvSpPr txBox="1"/>
          <p:nvPr/>
        </p:nvSpPr>
        <p:spPr>
          <a:xfrm>
            <a:off x="419416" y="2286537"/>
            <a:ext cx="10678397" cy="101566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An event characterized by dyspnea and/or cough and sputum that worsens in &lt;14 days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egoe UI Light" panose="020B0502040204020203" pitchFamily="34" charset="0"/>
                <a:ea typeface="+mn-ea"/>
                <a:cs typeface="Segoe UI Light" panose="020B0502040204020203" pitchFamily="34" charset="0"/>
              </a:rPr>
              <a:t>Often associated with increased local and systemic inflammation </a:t>
            </a:r>
            <a:br>
              <a:rPr kumimoji="0" lang="en-US" sz="2000" b="0" i="0" u="none" strike="noStrike" kern="1200" cap="none" spc="0" normalizeH="0" baseline="0" noProof="0">
                <a:ln>
                  <a:noFill/>
                </a:ln>
                <a:solidFill>
                  <a:prstClr val="black"/>
                </a:solidFill>
                <a:effectLst/>
                <a:uLnTx/>
                <a:uFillTx/>
                <a:latin typeface="Segoe UI Light" panose="020B0502040204020203" pitchFamily="34" charset="0"/>
                <a:ea typeface="+mn-ea"/>
                <a:cs typeface="Segoe UI Light" panose="020B0502040204020203" pitchFamily="34" charset="0"/>
              </a:rPr>
            </a:br>
            <a:r>
              <a:rPr kumimoji="0" lang="en-US" sz="2000" b="0" i="0" u="none" strike="noStrike" kern="1200" cap="none" spc="0" normalizeH="0" baseline="0" noProof="0">
                <a:ln>
                  <a:noFill/>
                </a:ln>
                <a:solidFill>
                  <a:prstClr val="black"/>
                </a:solidFill>
                <a:effectLst/>
                <a:uLnTx/>
                <a:uFillTx/>
                <a:latin typeface="Segoe UI Light" panose="020B0502040204020203" pitchFamily="34" charset="0"/>
                <a:ea typeface="+mn-ea"/>
                <a:cs typeface="Segoe UI Light" panose="020B0502040204020203" pitchFamily="34" charset="0"/>
              </a:rPr>
              <a:t>caused by infection, pollution, or other insults to the airways</a:t>
            </a:r>
          </a:p>
        </p:txBody>
      </p:sp>
      <p:sp>
        <p:nvSpPr>
          <p:cNvPr id="13" name="Text Placeholder 18">
            <a:extLst>
              <a:ext uri="{FF2B5EF4-FFF2-40B4-BE49-F238E27FC236}">
                <a16:creationId xmlns:a16="http://schemas.microsoft.com/office/drawing/2014/main" id="{D265A802-3886-95A7-7033-3B228681E1F3}"/>
              </a:ext>
            </a:extLst>
          </p:cNvPr>
          <p:cNvSpPr txBox="1">
            <a:spLocks/>
          </p:cNvSpPr>
          <p:nvPr/>
        </p:nvSpPr>
        <p:spPr>
          <a:xfrm>
            <a:off x="172624" y="6293484"/>
            <a:ext cx="7178539" cy="43693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IBMPlexSansHebrew-Medium"/>
                <a:ea typeface="+mn-ea"/>
                <a:cs typeface="+mn-cs"/>
              </a:rPr>
              <a:t>Global Initiative for Chronic Obstructive Lung Disease (GOLD). Global strategy for prevention, diagnosis and management of COPD. 2025. Available from: https://goldcopd.org/2025-gold-report/</a:t>
            </a:r>
          </a:p>
        </p:txBody>
      </p:sp>
      <p:cxnSp>
        <p:nvCxnSpPr>
          <p:cNvPr id="19" name="Straight Connector 18">
            <a:extLst>
              <a:ext uri="{FF2B5EF4-FFF2-40B4-BE49-F238E27FC236}">
                <a16:creationId xmlns:a16="http://schemas.microsoft.com/office/drawing/2014/main" id="{0AFCFA32-400C-ABEE-6D6B-EBCA1AC4030A}"/>
              </a:ext>
            </a:extLst>
          </p:cNvPr>
          <p:cNvCxnSpPr>
            <a:cxnSpLocks/>
          </p:cNvCxnSpPr>
          <p:nvPr/>
        </p:nvCxnSpPr>
        <p:spPr>
          <a:xfrm>
            <a:off x="527416" y="3417114"/>
            <a:ext cx="1035025" cy="0"/>
          </a:xfrm>
          <a:prstGeom prst="line">
            <a:avLst/>
          </a:prstGeom>
          <a:ln w="19050" cap="rnd">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8272366-A6E3-61BD-EB87-8FECD57AB83F}"/>
              </a:ext>
            </a:extLst>
          </p:cNvPr>
          <p:cNvSpPr txBox="1"/>
          <p:nvPr/>
        </p:nvSpPr>
        <p:spPr>
          <a:xfrm>
            <a:off x="419416" y="3569068"/>
            <a:ext cx="6094324"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GOLD (www.goldcopd.org)</a:t>
            </a:r>
          </a:p>
        </p:txBody>
      </p:sp>
      <p:cxnSp>
        <p:nvCxnSpPr>
          <p:cNvPr id="2" name="Straight Connector 1">
            <a:extLst>
              <a:ext uri="{FF2B5EF4-FFF2-40B4-BE49-F238E27FC236}">
                <a16:creationId xmlns:a16="http://schemas.microsoft.com/office/drawing/2014/main" id="{6D35D723-A483-B2E1-DFE8-606D61AE3BEC}"/>
              </a:ext>
            </a:extLst>
          </p:cNvPr>
          <p:cNvCxnSpPr>
            <a:cxnSpLocks/>
          </p:cNvCxnSpPr>
          <p:nvPr/>
        </p:nvCxnSpPr>
        <p:spPr>
          <a:xfrm>
            <a:off x="6174156" y="4450260"/>
            <a:ext cx="4049655" cy="0"/>
          </a:xfrm>
          <a:prstGeom prst="line">
            <a:avLst/>
          </a:prstGeom>
          <a:ln w="19050" cap="rnd">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295487B-674C-BB59-7D55-E85CF4A9BF03}"/>
              </a:ext>
            </a:extLst>
          </p:cNvPr>
          <p:cNvSpPr txBox="1"/>
          <p:nvPr/>
        </p:nvSpPr>
        <p:spPr>
          <a:xfrm>
            <a:off x="419416" y="4247591"/>
            <a:ext cx="588066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050505"/>
                </a:solidFill>
                <a:effectLst/>
                <a:uLnTx/>
                <a:uFillTx/>
                <a:latin typeface="Segoe UI" panose="020B0502040204020203" pitchFamily="34" charset="0"/>
                <a:ea typeface="+mn-ea"/>
                <a:cs typeface="Segoe UI" panose="020B0502040204020203" pitchFamily="34" charset="0"/>
              </a:rPr>
              <a:t>Exacerbations are classified after the event has occurred</a:t>
            </a:r>
            <a:endParaRPr kumimoji="0" lang="en-US" sz="18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15" name="Rectangle 14">
            <a:extLst>
              <a:ext uri="{FF2B5EF4-FFF2-40B4-BE49-F238E27FC236}">
                <a16:creationId xmlns:a16="http://schemas.microsoft.com/office/drawing/2014/main" id="{92CC5F55-2010-9DD9-D792-A8724E43848F}"/>
              </a:ext>
            </a:extLst>
          </p:cNvPr>
          <p:cNvSpPr/>
          <p:nvPr/>
        </p:nvSpPr>
        <p:spPr>
          <a:xfrm>
            <a:off x="480854" y="4770865"/>
            <a:ext cx="3234346" cy="330661"/>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591FF5E6-FCBE-E2C3-7699-F3867CBFC66E}"/>
              </a:ext>
            </a:extLst>
          </p:cNvPr>
          <p:cNvSpPr txBox="1"/>
          <p:nvPr/>
        </p:nvSpPr>
        <p:spPr>
          <a:xfrm>
            <a:off x="480854" y="4752293"/>
            <a:ext cx="806400" cy="369332"/>
          </a:xfrm>
          <a:prstGeom prst="rect">
            <a:avLst/>
          </a:prstGeom>
          <a:noFill/>
        </p:spPr>
        <p:txBody>
          <a:bodyPr wrap="square">
            <a:spAutoFit/>
          </a:bodyPr>
          <a:lstStyle/>
          <a:p>
            <a:pPr marL="0" marR="0" lvl="0" indent="0" algn="l" defTabSz="914400" rtl="1"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Mild</a:t>
            </a:r>
          </a:p>
        </p:txBody>
      </p:sp>
      <p:sp>
        <p:nvSpPr>
          <p:cNvPr id="18" name="TextBox 17">
            <a:extLst>
              <a:ext uri="{FF2B5EF4-FFF2-40B4-BE49-F238E27FC236}">
                <a16:creationId xmlns:a16="http://schemas.microsoft.com/office/drawing/2014/main" id="{8C59D526-C12E-C755-CD3C-8E9B11D93840}"/>
              </a:ext>
            </a:extLst>
          </p:cNvPr>
          <p:cNvSpPr txBox="1"/>
          <p:nvPr/>
        </p:nvSpPr>
        <p:spPr>
          <a:xfrm>
            <a:off x="404934" y="5127760"/>
            <a:ext cx="3310266"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50505"/>
                </a:solidFill>
                <a:effectLst/>
                <a:uLnTx/>
                <a:uFillTx/>
                <a:latin typeface="Segoe UI Light" panose="020B0502040204020203" pitchFamily="34" charset="0"/>
                <a:ea typeface="+mn-ea"/>
                <a:cs typeface="Segoe UI Light" panose="020B0502040204020203" pitchFamily="34" charset="0"/>
              </a:rPr>
              <a:t>Treated with short-acting bronchodilators only (SABDS) </a:t>
            </a:r>
          </a:p>
        </p:txBody>
      </p:sp>
      <p:sp>
        <p:nvSpPr>
          <p:cNvPr id="23" name="Rectangle 22">
            <a:extLst>
              <a:ext uri="{FF2B5EF4-FFF2-40B4-BE49-F238E27FC236}">
                <a16:creationId xmlns:a16="http://schemas.microsoft.com/office/drawing/2014/main" id="{7FD85F04-005A-648E-DBB9-0FB4BE173347}"/>
              </a:ext>
            </a:extLst>
          </p:cNvPr>
          <p:cNvSpPr/>
          <p:nvPr/>
        </p:nvSpPr>
        <p:spPr>
          <a:xfrm>
            <a:off x="3736800" y="4770865"/>
            <a:ext cx="3234346" cy="330661"/>
          </a:xfrm>
          <a:prstGeom prst="rect">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78C0ECEB-085F-3461-6801-FCB2D310B8F2}"/>
              </a:ext>
            </a:extLst>
          </p:cNvPr>
          <p:cNvSpPr txBox="1"/>
          <p:nvPr/>
        </p:nvSpPr>
        <p:spPr>
          <a:xfrm>
            <a:off x="3736799" y="4752293"/>
            <a:ext cx="166894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Moderate</a:t>
            </a:r>
          </a:p>
        </p:txBody>
      </p:sp>
      <p:sp>
        <p:nvSpPr>
          <p:cNvPr id="25" name="TextBox 24">
            <a:extLst>
              <a:ext uri="{FF2B5EF4-FFF2-40B4-BE49-F238E27FC236}">
                <a16:creationId xmlns:a16="http://schemas.microsoft.com/office/drawing/2014/main" id="{92E7D937-6EC5-6A64-8E35-5D4947D3358F}"/>
              </a:ext>
            </a:extLst>
          </p:cNvPr>
          <p:cNvSpPr txBox="1"/>
          <p:nvPr/>
        </p:nvSpPr>
        <p:spPr>
          <a:xfrm>
            <a:off x="3660880" y="5127760"/>
            <a:ext cx="3310266"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50505"/>
                </a:solidFill>
                <a:effectLst/>
                <a:uLnTx/>
                <a:uFillTx/>
                <a:latin typeface="Segoe UI Light" panose="020B0502040204020203" pitchFamily="34" charset="0"/>
                <a:ea typeface="+mn-ea"/>
                <a:cs typeface="Segoe UI Light" panose="020B0502040204020203" pitchFamily="34" charset="0"/>
              </a:rPr>
              <a:t>Treated with SABDs and oral corticosteroids ± antibiotics </a:t>
            </a:r>
          </a:p>
        </p:txBody>
      </p:sp>
      <p:sp>
        <p:nvSpPr>
          <p:cNvPr id="26" name="Rectangle 25">
            <a:extLst>
              <a:ext uri="{FF2B5EF4-FFF2-40B4-BE49-F238E27FC236}">
                <a16:creationId xmlns:a16="http://schemas.microsoft.com/office/drawing/2014/main" id="{3731BD1A-9B09-8E2A-C481-9AE35EBD6552}"/>
              </a:ext>
            </a:extLst>
          </p:cNvPr>
          <p:cNvSpPr/>
          <p:nvPr/>
        </p:nvSpPr>
        <p:spPr>
          <a:xfrm>
            <a:off x="6989465" y="4770865"/>
            <a:ext cx="3234346" cy="330661"/>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C6E3C760-AD0F-8A6D-AE78-1B862C99A1AE}"/>
              </a:ext>
            </a:extLst>
          </p:cNvPr>
          <p:cNvSpPr txBox="1"/>
          <p:nvPr/>
        </p:nvSpPr>
        <p:spPr>
          <a:xfrm>
            <a:off x="6989464" y="4752293"/>
            <a:ext cx="166894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Segoe UI Semibold" panose="020B0702040204020203" pitchFamily="34" charset="0"/>
                <a:ea typeface="+mn-ea"/>
                <a:cs typeface="Segoe UI Semibold" panose="020B0702040204020203" pitchFamily="34" charset="0"/>
              </a:rPr>
              <a:t>Severe</a:t>
            </a:r>
          </a:p>
        </p:txBody>
      </p:sp>
      <p:sp>
        <p:nvSpPr>
          <p:cNvPr id="28" name="TextBox 27">
            <a:extLst>
              <a:ext uri="{FF2B5EF4-FFF2-40B4-BE49-F238E27FC236}">
                <a16:creationId xmlns:a16="http://schemas.microsoft.com/office/drawing/2014/main" id="{50C8ADCE-AA0C-EB1D-F858-81C6883AE330}"/>
              </a:ext>
            </a:extLst>
          </p:cNvPr>
          <p:cNvSpPr txBox="1"/>
          <p:nvPr/>
        </p:nvSpPr>
        <p:spPr>
          <a:xfrm>
            <a:off x="6913545" y="5127760"/>
            <a:ext cx="4268056"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50505"/>
                </a:solidFill>
                <a:effectLst/>
                <a:uLnTx/>
                <a:uFillTx/>
                <a:latin typeface="Segoe UI Light" panose="020B0502040204020203" pitchFamily="34" charset="0"/>
                <a:ea typeface="+mn-ea"/>
                <a:cs typeface="Segoe UI Light" panose="020B0502040204020203" pitchFamily="34" charset="0"/>
              </a:rPr>
              <a:t>Patient requires hospitalization or visits the ER. Severe exacerbation may also be associated with acute respiratory failure.</a:t>
            </a:r>
          </a:p>
        </p:txBody>
      </p:sp>
    </p:spTree>
    <p:extLst>
      <p:ext uri="{BB962C8B-B14F-4D97-AF65-F5344CB8AC3E}">
        <p14:creationId xmlns:p14="http://schemas.microsoft.com/office/powerpoint/2010/main" val="7018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22077AE-BEB1-A391-EA31-95D83CE35E1F}"/>
              </a:ext>
            </a:extLst>
          </p:cNvPr>
          <p:cNvSpPr>
            <a:spLocks noGrp="1"/>
          </p:cNvSpPr>
          <p:nvPr>
            <p:ph type="title"/>
          </p:nvPr>
        </p:nvSpPr>
        <p:spPr/>
        <p:txBody>
          <a:bodyPr vert="horz" lIns="91440" tIns="45720" rIns="91440" bIns="45720" rtlCol="0" anchor="b">
            <a:normAutofit/>
          </a:bodyPr>
          <a:lstStyle/>
          <a:p>
            <a:r>
              <a:rPr lang="en-AU" sz="2600"/>
              <a:t>Assessment of COPD symptoms via</a:t>
            </a:r>
            <a:br>
              <a:rPr lang="en-AU" sz="2600"/>
            </a:br>
            <a:r>
              <a:rPr lang="en-AU" sz="2600"/>
              <a:t>MMRC </a:t>
            </a:r>
            <a:r>
              <a:rPr lang="en-AU" sz="2600" err="1"/>
              <a:t>Dyspnea</a:t>
            </a:r>
            <a:r>
              <a:rPr lang="en-AU" sz="2600"/>
              <a:t> scale and CAT assessment</a:t>
            </a:r>
          </a:p>
        </p:txBody>
      </p:sp>
      <p:pic>
        <p:nvPicPr>
          <p:cNvPr id="13" name="Picture 12">
            <a:extLst>
              <a:ext uri="{FF2B5EF4-FFF2-40B4-BE49-F238E27FC236}">
                <a16:creationId xmlns:a16="http://schemas.microsoft.com/office/drawing/2014/main" id="{4015CF77-608B-B780-1CFE-0037A392CD8E}"/>
              </a:ext>
              <a:ext uri="{C183D7F6-B498-43B3-948B-1728B52AA6E4}">
                <adec:decorative xmlns:adec="http://schemas.microsoft.com/office/drawing/2017/decorative" val="1"/>
              </a:ext>
            </a:extLst>
          </p:cNvPr>
          <p:cNvPicPr>
            <a:picLocks noChangeAspect="1"/>
          </p:cNvPicPr>
          <p:nvPr/>
        </p:nvPicPr>
        <p:blipFill rotWithShape="1">
          <a:blip r:embed="rId3"/>
          <a:srcRect l="15567" t="31307" r="22143" b="23304"/>
          <a:stretch/>
        </p:blipFill>
        <p:spPr>
          <a:xfrm>
            <a:off x="10060084" y="213414"/>
            <a:ext cx="1607660" cy="1467931"/>
          </a:xfrm>
          <a:prstGeom prst="rect">
            <a:avLst/>
          </a:prstGeom>
        </p:spPr>
      </p:pic>
      <p:pic>
        <p:nvPicPr>
          <p:cNvPr id="3" name="Picture 2" descr="Figure 2.9 gives the mMRC dyspnea scale definitions for 0,1,2,3 and 4. For example, mMRC Grade 3 is 'I stop for breath after walking about 100 meters or after a few minuts on the level'">
            <a:extLst>
              <a:ext uri="{FF2B5EF4-FFF2-40B4-BE49-F238E27FC236}">
                <a16:creationId xmlns:a16="http://schemas.microsoft.com/office/drawing/2014/main" id="{ECF2928E-F5FA-C05F-AFBB-7817C689FC0D}"/>
              </a:ext>
            </a:extLst>
          </p:cNvPr>
          <p:cNvPicPr>
            <a:picLocks noChangeAspect="1"/>
          </p:cNvPicPr>
          <p:nvPr/>
        </p:nvPicPr>
        <p:blipFill rotWithShape="1">
          <a:blip r:embed="rId4"/>
          <a:srcRect l="4444" t="12402" r="4700" b="38654"/>
          <a:stretch/>
        </p:blipFill>
        <p:spPr bwMode="auto">
          <a:xfrm>
            <a:off x="130180" y="1777325"/>
            <a:ext cx="5965820" cy="4159448"/>
          </a:xfrm>
          <a:prstGeom prst="rect">
            <a:avLst/>
          </a:prstGeom>
          <a:ln>
            <a:noFill/>
          </a:ln>
          <a:extLst>
            <a:ext uri="{53640926-AAD7-44D8-BBD7-CCE9431645EC}">
              <a14:shadowObscured xmlns:a14="http://schemas.microsoft.com/office/drawing/2010/main"/>
            </a:ext>
          </a:extLst>
        </p:spPr>
      </p:pic>
      <p:sp>
        <p:nvSpPr>
          <p:cNvPr id="4" name="TextBox 3">
            <a:extLst>
              <a:ext uri="{FF2B5EF4-FFF2-40B4-BE49-F238E27FC236}">
                <a16:creationId xmlns:a16="http://schemas.microsoft.com/office/drawing/2014/main" id="{FEBD4251-9556-DCAE-0FFF-67E517F7396E}"/>
              </a:ext>
            </a:extLst>
          </p:cNvPr>
          <p:cNvSpPr txBox="1"/>
          <p:nvPr/>
        </p:nvSpPr>
        <p:spPr>
          <a:xfrm>
            <a:off x="237058" y="6303300"/>
            <a:ext cx="8307571" cy="369332"/>
          </a:xfrm>
          <a:prstGeom prst="rect">
            <a:avLst/>
          </a:prstGeom>
          <a:noFill/>
        </p:spPr>
        <p:txBody>
          <a:bodyPr wrap="square">
            <a:spAutoFit/>
          </a:bodyPr>
          <a:lstStyle/>
          <a:p>
            <a:pPr>
              <a:defRPr/>
            </a:pPr>
            <a:r>
              <a:rPr lang="en-US" sz="1000">
                <a:effectLst/>
                <a:latin typeface="Segoe UI" panose="020B0502040204020203" pitchFamily="34" charset="0"/>
              </a:rPr>
              <a:t>© 2025 Global Strategy for Diagnosis, Management and Prevention of COPD. All rights reserved. Use is by express license from the owner. </a:t>
            </a:r>
            <a:endParaRPr lang="en-US" sz="100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373A36"/>
                </a:solidFill>
                <a:effectLst/>
                <a:uLnTx/>
                <a:uFillTx/>
                <a:latin typeface="Arial" panose="020B0604020202020204"/>
                <a:ea typeface="+mn-ea"/>
                <a:cs typeface="Arial" panose="020B0604020202020204" pitchFamily="34" charset="0"/>
              </a:rPr>
              <a:t>GOLD. Global strategy for prevention, diagnosis and management of COPD. 2025. </a:t>
            </a:r>
            <a:r>
              <a:rPr kumimoji="0" lang="en-GB" sz="800" b="0" i="0" u="none" strike="noStrike" kern="1200" cap="none" spc="0" normalizeH="0" baseline="0" noProof="0">
                <a:ln>
                  <a:noFill/>
                </a:ln>
                <a:solidFill>
                  <a:srgbClr val="373A36"/>
                </a:solidFill>
                <a:effectLst/>
                <a:uLnTx/>
                <a:uFillTx/>
                <a:latin typeface="Arial" panose="020B0604020202020204" pitchFamily="34" charset="0"/>
                <a:ea typeface="+mn-ea"/>
                <a:cs typeface="Arial" panose="020B0604020202020204" pitchFamily="34" charset="0"/>
              </a:rPr>
              <a:t>Available from: https://goldcopd.org/2025-gold-report/ (Accessed 23 November 2024)</a:t>
            </a:r>
          </a:p>
        </p:txBody>
      </p:sp>
      <p:pic>
        <p:nvPicPr>
          <p:cNvPr id="2" name="Picture 1" descr="Figure 2.10 lists the CAT Assessment survey items - there are 8 items altogether which are scored from 0 to 5. For example My chest does not feel tight at all (0) to My chest feels very tight (5).">
            <a:extLst>
              <a:ext uri="{FF2B5EF4-FFF2-40B4-BE49-F238E27FC236}">
                <a16:creationId xmlns:a16="http://schemas.microsoft.com/office/drawing/2014/main" id="{E6A3F8CB-E16F-C379-F7C0-3173CAA5E096}"/>
              </a:ext>
            </a:extLst>
          </p:cNvPr>
          <p:cNvPicPr>
            <a:picLocks noChangeAspect="1"/>
          </p:cNvPicPr>
          <p:nvPr/>
        </p:nvPicPr>
        <p:blipFill rotWithShape="1">
          <a:blip r:embed="rId5"/>
          <a:srcRect l="4156" t="12291" r="4414" b="25365"/>
          <a:stretch/>
        </p:blipFill>
        <p:spPr bwMode="auto">
          <a:xfrm>
            <a:off x="6241523" y="1777325"/>
            <a:ext cx="5713419" cy="4575974"/>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85843152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THUMBNAIL_REFRESH" val="1"/>
  <p:tag name="ARTICULATE_DESIGN_ID_OFFICE THEME" val="PT4PmPQ7"/>
  <p:tag name="ARTICULATE_SLIDE_COUNT" val="185"/>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COPD Now">
      <a:dk1>
        <a:sysClr val="windowText" lastClr="000000"/>
      </a:dk1>
      <a:lt1>
        <a:sysClr val="window" lastClr="FFFFFF"/>
      </a:lt1>
      <a:dk2>
        <a:srgbClr val="373A36"/>
      </a:dk2>
      <a:lt2>
        <a:srgbClr val="2CD5C4"/>
      </a:lt2>
      <a:accent1>
        <a:srgbClr val="627C89"/>
      </a:accent1>
      <a:accent2>
        <a:srgbClr val="F0B323"/>
      </a:accent2>
      <a:accent3>
        <a:srgbClr val="347785"/>
      </a:accent3>
      <a:accent4>
        <a:srgbClr val="3A5C70"/>
      </a:accent4>
      <a:accent5>
        <a:srgbClr val="355F61"/>
      </a:accent5>
      <a:accent6>
        <a:srgbClr val="FFFFFF"/>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_Office Theme">
  <a:themeElements>
    <a:clrScheme name="COPD Now">
      <a:dk1>
        <a:sysClr val="windowText" lastClr="000000"/>
      </a:dk1>
      <a:lt1>
        <a:sysClr val="window" lastClr="FFFFFF"/>
      </a:lt1>
      <a:dk2>
        <a:srgbClr val="373A36"/>
      </a:dk2>
      <a:lt2>
        <a:srgbClr val="2CD5C4"/>
      </a:lt2>
      <a:accent1>
        <a:srgbClr val="627C89"/>
      </a:accent1>
      <a:accent2>
        <a:srgbClr val="F0B323"/>
      </a:accent2>
      <a:accent3>
        <a:srgbClr val="347785"/>
      </a:accent3>
      <a:accent4>
        <a:srgbClr val="3A5C70"/>
      </a:accent4>
      <a:accent5>
        <a:srgbClr val="355F61"/>
      </a:accent5>
      <a:accent6>
        <a:srgbClr val="FFFFFF"/>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9_Office Theme">
  <a:themeElements>
    <a:clrScheme name="COPD Now with Red">
      <a:dk1>
        <a:sysClr val="windowText" lastClr="000000"/>
      </a:dk1>
      <a:lt1>
        <a:sysClr val="window" lastClr="FFFFFF"/>
      </a:lt1>
      <a:dk2>
        <a:srgbClr val="373A36"/>
      </a:dk2>
      <a:lt2>
        <a:srgbClr val="2CD5C4"/>
      </a:lt2>
      <a:accent1>
        <a:srgbClr val="627C89"/>
      </a:accent1>
      <a:accent2>
        <a:srgbClr val="F0B323"/>
      </a:accent2>
      <a:accent3>
        <a:srgbClr val="347785"/>
      </a:accent3>
      <a:accent4>
        <a:srgbClr val="3A5C70"/>
      </a:accent4>
      <a:accent5>
        <a:srgbClr val="355F61"/>
      </a:accent5>
      <a:accent6>
        <a:srgbClr val="A61914"/>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AstraZeneca Standard Templat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EROSPHERE Style Guide_17Jan2022" id="{6C0040EB-A959-4509-811A-8F7D6D9F8348}" vid="{271121A4-6AD9-40BD-B00D-DB4EE96C88A0}"/>
    </a:ext>
  </a:extLst>
</a:theme>
</file>

<file path=ppt/theme/theme4.xml><?xml version="1.0" encoding="utf-8"?>
<a:theme xmlns:a="http://schemas.openxmlformats.org/drawingml/2006/main" name="1_Summit 2024">
  <a:themeElements>
    <a:clrScheme name="AZ brand colours">
      <a:dk1>
        <a:srgbClr val="000000"/>
      </a:dk1>
      <a:lt1>
        <a:srgbClr val="FFFFFF"/>
      </a:lt1>
      <a:dk2>
        <a:srgbClr val="3F4444"/>
      </a:dk2>
      <a:lt2>
        <a:srgbClr val="9DB0AC"/>
      </a:lt2>
      <a:accent1>
        <a:srgbClr val="830051"/>
      </a:accent1>
      <a:accent2>
        <a:srgbClr val="003865"/>
      </a:accent2>
      <a:accent3>
        <a:srgbClr val="3C1053"/>
      </a:accent3>
      <a:accent4>
        <a:srgbClr val="F0AB00"/>
      </a:accent4>
      <a:accent5>
        <a:srgbClr val="68D2DF"/>
      </a:accent5>
      <a:accent6>
        <a:srgbClr val="C4D600"/>
      </a:accent6>
      <a:hlink>
        <a:srgbClr val="D0006F"/>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ummit 2024" id="{1A246A0D-F738-4827-A55D-35B4D001F742}" vid="{924119E6-07D1-4D2B-80A9-4D5009AE221A}"/>
    </a:ext>
  </a:extLst>
</a:theme>
</file>

<file path=ppt/theme/theme5.xml><?xml version="1.0" encoding="utf-8"?>
<a:theme xmlns:a="http://schemas.openxmlformats.org/drawingml/2006/main" name="2_Summit 2024">
  <a:themeElements>
    <a:clrScheme name="AZ brand colours">
      <a:dk1>
        <a:srgbClr val="000000"/>
      </a:dk1>
      <a:lt1>
        <a:srgbClr val="FFFFFF"/>
      </a:lt1>
      <a:dk2>
        <a:srgbClr val="3F4444"/>
      </a:dk2>
      <a:lt2>
        <a:srgbClr val="9DB0AC"/>
      </a:lt2>
      <a:accent1>
        <a:srgbClr val="830051"/>
      </a:accent1>
      <a:accent2>
        <a:srgbClr val="003865"/>
      </a:accent2>
      <a:accent3>
        <a:srgbClr val="3C1053"/>
      </a:accent3>
      <a:accent4>
        <a:srgbClr val="F0AB00"/>
      </a:accent4>
      <a:accent5>
        <a:srgbClr val="68D2DF"/>
      </a:accent5>
      <a:accent6>
        <a:srgbClr val="C4D600"/>
      </a:accent6>
      <a:hlink>
        <a:srgbClr val="D0006F"/>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ummit 2024" id="{1A246A0D-F738-4827-A55D-35B4D001F742}" vid="{924119E6-07D1-4D2B-80A9-4D5009AE221A}"/>
    </a:ext>
  </a:extLst>
</a:theme>
</file>

<file path=ppt/theme/theme6.xml><?xml version="1.0" encoding="utf-8"?>
<a:theme xmlns:a="http://schemas.openxmlformats.org/drawingml/2006/main" name="3_Summit 2024">
  <a:themeElements>
    <a:clrScheme name="AZ brand colours">
      <a:dk1>
        <a:srgbClr val="000000"/>
      </a:dk1>
      <a:lt1>
        <a:srgbClr val="FFFFFF"/>
      </a:lt1>
      <a:dk2>
        <a:srgbClr val="3F4444"/>
      </a:dk2>
      <a:lt2>
        <a:srgbClr val="9DB0AC"/>
      </a:lt2>
      <a:accent1>
        <a:srgbClr val="830051"/>
      </a:accent1>
      <a:accent2>
        <a:srgbClr val="003865"/>
      </a:accent2>
      <a:accent3>
        <a:srgbClr val="3C1053"/>
      </a:accent3>
      <a:accent4>
        <a:srgbClr val="F0AB00"/>
      </a:accent4>
      <a:accent5>
        <a:srgbClr val="68D2DF"/>
      </a:accent5>
      <a:accent6>
        <a:srgbClr val="C4D600"/>
      </a:accent6>
      <a:hlink>
        <a:srgbClr val="D0006F"/>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ummit 2024" id="{1A246A0D-F738-4827-A55D-35B4D001F742}" vid="{924119E6-07D1-4D2B-80A9-4D5009AE221A}"/>
    </a:ext>
  </a:extLst>
</a:theme>
</file>

<file path=ppt/theme/theme7.xml><?xml version="1.0" encoding="utf-8"?>
<a:theme xmlns:a="http://schemas.openxmlformats.org/drawingml/2006/main" name="3_AstraZeneca Standard Template">
  <a:themeElements>
    <a:clrScheme name="AZ Branded">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EROSPHERE Style Guide_17Jan2022" id="{6C0040EB-A959-4509-811A-8F7D6D9F8348}" vid="{271121A4-6AD9-40BD-B00D-DB4EE96C88A0}"/>
    </a:ext>
  </a:extLst>
</a:theme>
</file>

<file path=ppt/theme/theme8.xml><?xml version="1.0" encoding="utf-8"?>
<a:theme xmlns:a="http://schemas.openxmlformats.org/drawingml/2006/main" name="9_AstraZeneca Standard Template">
  <a:themeElements>
    <a:clrScheme name="AZ Branded">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EROSPHERE Style Guide_17Jan2022" id="{6C0040EB-A959-4509-811A-8F7D6D9F8348}" vid="{271121A4-6AD9-40BD-B00D-DB4EE96C88A0}"/>
    </a:ext>
  </a:extLst>
</a:theme>
</file>

<file path=ppt/theme/theme9.xml><?xml version="1.0" encoding="utf-8"?>
<a:theme xmlns:a="http://schemas.openxmlformats.org/drawingml/2006/main" name="MA No Product">
  <a:themeElements>
    <a:clrScheme name="AZ MA Color Set">
      <a:dk1>
        <a:srgbClr val="000000"/>
      </a:dk1>
      <a:lt1>
        <a:srgbClr val="FFFFFF"/>
      </a:lt1>
      <a:dk2>
        <a:srgbClr val="3F4444"/>
      </a:dk2>
      <a:lt2>
        <a:srgbClr val="9DB0AC"/>
      </a:lt2>
      <a:accent1>
        <a:srgbClr val="7F134C"/>
      </a:accent1>
      <a:accent2>
        <a:srgbClr val="0D3759"/>
      </a:accent2>
      <a:accent3>
        <a:srgbClr val="65D2DF"/>
      </a:accent3>
      <a:accent4>
        <a:srgbClr val="3C1053"/>
      </a:accent4>
      <a:accent5>
        <a:srgbClr val="B5D820"/>
      </a:accent5>
      <a:accent6>
        <a:srgbClr val="F0AB00"/>
      </a:accent6>
      <a:hlink>
        <a:srgbClr val="7F134C"/>
      </a:hlink>
      <a:folHlink>
        <a:srgbClr val="9DB0A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ln>
          <a:solidFill>
            <a:srgbClr val="FF0000"/>
          </a:solidFill>
        </a:ln>
      </a:spPr>
      <a:bodyPr wrap="square" rtlCol="0">
        <a:spAutoFit/>
      </a:bodyPr>
      <a:lstStyle>
        <a:defPPr marL="230188" indent="-230188" algn="l">
          <a:buClr>
            <a:schemeClr val="accent1"/>
          </a:buClr>
          <a:buFont typeface="Arial" panose="020B0604020202020204" pitchFamily="34" charset="0"/>
          <a:buChar char="•"/>
          <a:defRPr sz="1000" dirty="0" smtClean="0">
            <a:solidFill>
              <a:srgbClr val="FF0000"/>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BREZTRI">
    <a:dk1>
      <a:sysClr val="windowText" lastClr="000000"/>
    </a:dk1>
    <a:lt1>
      <a:sysClr val="window" lastClr="FFFFFF"/>
    </a:lt1>
    <a:dk2>
      <a:srgbClr val="F0B323"/>
    </a:dk2>
    <a:lt2>
      <a:srgbClr val="E7E6E6"/>
    </a:lt2>
    <a:accent1>
      <a:srgbClr val="2CD5C4"/>
    </a:accent1>
    <a:accent2>
      <a:srgbClr val="373A36"/>
    </a:accent2>
    <a:accent3>
      <a:srgbClr val="A5A5A5"/>
    </a:accent3>
    <a:accent4>
      <a:srgbClr val="FFC000"/>
    </a:accent4>
    <a:accent5>
      <a:srgbClr val="4472C4"/>
    </a:accent5>
    <a:accent6>
      <a:srgbClr val="70AD47"/>
    </a:accent6>
    <a:hlink>
      <a:srgbClr val="0563C1"/>
    </a:hlink>
    <a:folHlink>
      <a:srgbClr val="954F72"/>
    </a:folHlink>
  </a:clrScheme>
  <a:fontScheme name="Custom 40">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BREZTRI">
    <a:dk1>
      <a:sysClr val="windowText" lastClr="000000"/>
    </a:dk1>
    <a:lt1>
      <a:sysClr val="window" lastClr="FFFFFF"/>
    </a:lt1>
    <a:dk2>
      <a:srgbClr val="F0B323"/>
    </a:dk2>
    <a:lt2>
      <a:srgbClr val="E7E6E6"/>
    </a:lt2>
    <a:accent1>
      <a:srgbClr val="2CD5C4"/>
    </a:accent1>
    <a:accent2>
      <a:srgbClr val="373A36"/>
    </a:accent2>
    <a:accent3>
      <a:srgbClr val="A5A5A5"/>
    </a:accent3>
    <a:accent4>
      <a:srgbClr val="FFC000"/>
    </a:accent4>
    <a:accent5>
      <a:srgbClr val="4472C4"/>
    </a:accent5>
    <a:accent6>
      <a:srgbClr val="70AD47"/>
    </a:accent6>
    <a:hlink>
      <a:srgbClr val="0563C1"/>
    </a:hlink>
    <a:folHlink>
      <a:srgbClr val="954F72"/>
    </a:folHlink>
  </a:clrScheme>
  <a:fontScheme name="Custom 40">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BREZTRI">
    <a:dk1>
      <a:sysClr val="windowText" lastClr="000000"/>
    </a:dk1>
    <a:lt1>
      <a:sysClr val="window" lastClr="FFFFFF"/>
    </a:lt1>
    <a:dk2>
      <a:srgbClr val="F0B323"/>
    </a:dk2>
    <a:lt2>
      <a:srgbClr val="E7E6E6"/>
    </a:lt2>
    <a:accent1>
      <a:srgbClr val="2CD5C4"/>
    </a:accent1>
    <a:accent2>
      <a:srgbClr val="373A36"/>
    </a:accent2>
    <a:accent3>
      <a:srgbClr val="A5A5A5"/>
    </a:accent3>
    <a:accent4>
      <a:srgbClr val="FFC000"/>
    </a:accent4>
    <a:accent5>
      <a:srgbClr val="4472C4"/>
    </a:accent5>
    <a:accent6>
      <a:srgbClr val="70AD47"/>
    </a:accent6>
    <a:hlink>
      <a:srgbClr val="0563C1"/>
    </a:hlink>
    <a:folHlink>
      <a:srgbClr val="954F72"/>
    </a:folHlink>
  </a:clrScheme>
  <a:fontScheme name="Custom 40">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BREZTRI">
    <a:dk1>
      <a:sysClr val="windowText" lastClr="000000"/>
    </a:dk1>
    <a:lt1>
      <a:sysClr val="window" lastClr="FFFFFF"/>
    </a:lt1>
    <a:dk2>
      <a:srgbClr val="F0B323"/>
    </a:dk2>
    <a:lt2>
      <a:srgbClr val="E7E6E6"/>
    </a:lt2>
    <a:accent1>
      <a:srgbClr val="2CD5C4"/>
    </a:accent1>
    <a:accent2>
      <a:srgbClr val="373A36"/>
    </a:accent2>
    <a:accent3>
      <a:srgbClr val="A5A5A5"/>
    </a:accent3>
    <a:accent4>
      <a:srgbClr val="FFC000"/>
    </a:accent4>
    <a:accent5>
      <a:srgbClr val="4472C4"/>
    </a:accent5>
    <a:accent6>
      <a:srgbClr val="70AD47"/>
    </a:accent6>
    <a:hlink>
      <a:srgbClr val="0563C1"/>
    </a:hlink>
    <a:folHlink>
      <a:srgbClr val="954F72"/>
    </a:folHlink>
  </a:clrScheme>
  <a:fontScheme name="Custom 40">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1ee89e71-04cd-405e-9ca3-99e020c1694d" ContentTypeId="0x0101" PreviousValue="false"/>
</file>

<file path=customXml/item2.xml><?xml version="1.0" encoding="utf-8"?>
<ct:contentTypeSchema xmlns:ct="http://schemas.microsoft.com/office/2006/metadata/contentType" xmlns:ma="http://schemas.microsoft.com/office/2006/metadata/properties/metaAttributes" ct:_="" ma:_="" ma:contentTypeName="Document" ma:contentTypeID="0x010100D0F5FDC345BBA244B3E7255DD2F7BE48" ma:contentTypeVersion="17" ma:contentTypeDescription="Create a new document." ma:contentTypeScope="" ma:versionID="ccfb35e1ce415ab53aa71800aa29f006">
  <xsd:schema xmlns:xsd="http://www.w3.org/2001/XMLSchema" xmlns:xs="http://www.w3.org/2001/XMLSchema" xmlns:p="http://schemas.microsoft.com/office/2006/metadata/properties" xmlns:ns2="44a56295-c29e-4898-8136-a54736c65b82" xmlns:ns3="af63d805-1672-46d8-b28d-9f5de6bd2166" xmlns:ns4="6d15e350-ec2c-4f62-851b-e976e39f2d3c" targetNamespace="http://schemas.microsoft.com/office/2006/metadata/properties" ma:root="true" ma:fieldsID="efc15b61dd66a1cb998b513cece21c02" ns2:_="" ns3:_="" ns4:_="">
    <xsd:import namespace="44a56295-c29e-4898-8136-a54736c65b82"/>
    <xsd:import namespace="af63d805-1672-46d8-b28d-9f5de6bd2166"/>
    <xsd:import namespace="6d15e350-ec2c-4f62-851b-e976e39f2d3c"/>
    <xsd:element name="properties">
      <xsd:complexType>
        <xsd:sequence>
          <xsd:element name="documentManagement">
            <xsd:complexType>
              <xsd:all>
                <xsd:element ref="ns2:Descriptions" minOccurs="0"/>
                <xsd:element ref="ns2:Keyword" minOccurs="0"/>
                <xsd:element ref="ns3:MediaServiceMetadata" minOccurs="0"/>
                <xsd:element ref="ns3:MediaServiceFastMetadata" minOccurs="0"/>
                <xsd:element ref="ns4:SharedWithUsers" minOccurs="0"/>
                <xsd:element ref="ns4:SharedWithDetail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3:MediaLengthInSeconds" minOccurs="0"/>
                <xsd:element ref="ns3:lcf76f155ced4ddcb4097134ff3c332f" minOccurs="0"/>
                <xsd:element ref="ns2: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56295-c29e-4898-8136-a54736c65b82" elementFormDefault="qualified">
    <xsd:import namespace="http://schemas.microsoft.com/office/2006/documentManagement/types"/>
    <xsd:import namespace="http://schemas.microsoft.com/office/infopath/2007/PartnerControls"/>
    <xsd:element name="Descriptions" ma:index="8" nillable="true" ma:displayName="Descriptions" ma:description="Describe your document to make it appear at the top of search results" ma:internalName="Descriptions">
      <xsd:simpleType>
        <xsd:restriction base="dms:Note">
          <xsd:maxLength value="255"/>
        </xsd:restriction>
      </xsd:simpleType>
    </xsd:element>
    <xsd:element name="Keyword" ma:index="9" nillable="true" ma:displayName="Keyword" ma:description="Enter list of terms separated by semi-colon(;)" ma:internalName="Keyword">
      <xsd:simpleType>
        <xsd:restriction base="dms:Text">
          <xsd:maxLength value="255"/>
        </xsd:restriction>
      </xsd:simpleType>
    </xsd:element>
    <xsd:element name="TaxCatchAll" ma:index="22" nillable="true" ma:displayName="Taxonomy Catch All Column" ma:hidden="true" ma:list="{60da2397-62ef-4011-ad2f-c8db11da738d}" ma:internalName="TaxCatchAll" ma:showField="CatchAllData" ma:web="6d15e350-ec2c-4f62-851b-e976e39f2d3c">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f63d805-1672-46d8-b28d-9f5de6bd2166"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Length (seconds)" ma:internalName="MediaLengthInSeconds" ma:readOnly="true">
      <xsd:simpleType>
        <xsd:restriction base="dms:Unknown"/>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1ee89e71-04cd-405e-9ca3-99e020c1694d"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d15e350-ec2c-4f62-851b-e976e39f2d3c"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44a56295-c29e-4898-8136-a54736c65b82" xsi:nil="true"/>
    <lcf76f155ced4ddcb4097134ff3c332f xmlns="af63d805-1672-46d8-b28d-9f5de6bd2166">
      <Terms xmlns="http://schemas.microsoft.com/office/infopath/2007/PartnerControls"/>
    </lcf76f155ced4ddcb4097134ff3c332f>
    <Keyword xmlns="44a56295-c29e-4898-8136-a54736c65b82" xsi:nil="true"/>
    <Descriptions xmlns="44a56295-c29e-4898-8136-a54736c65b82" xsi:nil="true"/>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90B8B80-A5C6-4CBD-B8E6-DC73DD7D118B}">
  <ds:schemaRefs>
    <ds:schemaRef ds:uri="Microsoft.SharePoint.Taxonomy.ContentTypeSync"/>
  </ds:schemaRefs>
</ds:datastoreItem>
</file>

<file path=customXml/itemProps2.xml><?xml version="1.0" encoding="utf-8"?>
<ds:datastoreItem xmlns:ds="http://schemas.openxmlformats.org/officeDocument/2006/customXml" ds:itemID="{9836AB9C-877F-465E-93C4-8647A479A308}">
  <ds:schemaRefs>
    <ds:schemaRef ds:uri="44a56295-c29e-4898-8136-a54736c65b82"/>
    <ds:schemaRef ds:uri="6d15e350-ec2c-4f62-851b-e976e39f2d3c"/>
    <ds:schemaRef ds:uri="af63d805-1672-46d8-b28d-9f5de6bd216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412876CC-F47B-42A7-A25E-12F8FEC86FD1}">
  <ds:schemaRefs>
    <ds:schemaRef ds:uri="44a56295-c29e-4898-8136-a54736c65b82"/>
    <ds:schemaRef ds:uri="6d15e350-ec2c-4f62-851b-e976e39f2d3c"/>
    <ds:schemaRef ds:uri="af63d805-1672-46d8-b28d-9f5de6bd216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4.xml><?xml version="1.0" encoding="utf-8"?>
<ds:datastoreItem xmlns:ds="http://schemas.openxmlformats.org/officeDocument/2006/customXml" ds:itemID="{2EAE542D-CDB5-420F-940A-FA4882CD7AD3}">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38</TotalTime>
  <Words>12862</Words>
  <Application>Microsoft Office PowerPoint</Application>
  <PresentationFormat>Widescreen</PresentationFormat>
  <Paragraphs>1076</Paragraphs>
  <Slides>58</Slides>
  <Notes>58</Notes>
  <HiddenSlides>3</HiddenSlides>
  <MMClips>0</MMClips>
  <ScaleCrop>false</ScaleCrop>
  <HeadingPairs>
    <vt:vector size="6" baseType="variant">
      <vt:variant>
        <vt:lpstr>Fonts Used</vt:lpstr>
      </vt:variant>
      <vt:variant>
        <vt:i4>18</vt:i4>
      </vt:variant>
      <vt:variant>
        <vt:lpstr>Theme</vt:lpstr>
      </vt:variant>
      <vt:variant>
        <vt:i4>13</vt:i4>
      </vt:variant>
      <vt:variant>
        <vt:lpstr>Slide Titles</vt:lpstr>
      </vt:variant>
      <vt:variant>
        <vt:i4>58</vt:i4>
      </vt:variant>
    </vt:vector>
  </HeadingPairs>
  <TitlesOfParts>
    <vt:vector size="89" baseType="lpstr">
      <vt:lpstr>__fkGroteskNeue_598ab8</vt:lpstr>
      <vt:lpstr>-apple-system</vt:lpstr>
      <vt:lpstr>Arial</vt:lpstr>
      <vt:lpstr>Calibri</vt:lpstr>
      <vt:lpstr>Calibri Light</vt:lpstr>
      <vt:lpstr>Calisto MT</vt:lpstr>
      <vt:lpstr>Cambria</vt:lpstr>
      <vt:lpstr>Gotham Light</vt:lpstr>
      <vt:lpstr>IBMPlexSansHebrew-Medium</vt:lpstr>
      <vt:lpstr>Inter</vt:lpstr>
      <vt:lpstr>Roboto Mono Web</vt:lpstr>
      <vt:lpstr>Segoe UI</vt:lpstr>
      <vt:lpstr>Segoe UI Light</vt:lpstr>
      <vt:lpstr>Segoe UI Semibold</vt:lpstr>
      <vt:lpstr>Symbol</vt:lpstr>
      <vt:lpstr>Times New Roman</vt:lpstr>
      <vt:lpstr>Verdana</vt:lpstr>
      <vt:lpstr>Wingdings</vt:lpstr>
      <vt:lpstr>Office Theme</vt:lpstr>
      <vt:lpstr>9_Office Theme</vt:lpstr>
      <vt:lpstr>1_AstraZeneca Standard Template</vt:lpstr>
      <vt:lpstr>1_Summit 2024</vt:lpstr>
      <vt:lpstr>2_Summit 2024</vt:lpstr>
      <vt:lpstr>3_Summit 2024</vt:lpstr>
      <vt:lpstr>3_AstraZeneca Standard Template</vt:lpstr>
      <vt:lpstr>9_AstraZeneca Standard Template</vt:lpstr>
      <vt:lpstr>MA No Product</vt:lpstr>
      <vt:lpstr>2_Office Theme</vt:lpstr>
      <vt:lpstr>Custom Design</vt:lpstr>
      <vt:lpstr>1_Office Theme</vt:lpstr>
      <vt:lpstr>3_Office Theme</vt:lpstr>
      <vt:lpstr>PowerPoint Presentation</vt:lpstr>
      <vt:lpstr>Table of content </vt:lpstr>
      <vt:lpstr>PowerPoint Presentation</vt:lpstr>
      <vt:lpstr>COPD is a major healthcare burden and cause of mortality worldwide</vt:lpstr>
      <vt:lpstr>Patients with COPD face increased risk of lung and heart events that could potentially lead to early death1–5</vt:lpstr>
      <vt:lpstr>Impact of symptoms on the risk of exacerbations in patients with COPD</vt:lpstr>
      <vt:lpstr>PowerPoint Presentation</vt:lpstr>
      <vt:lpstr>PowerPoint Presentation</vt:lpstr>
      <vt:lpstr>Assessment of COPD symptoms via MMRC Dyspnea scale and CAT assessment</vt:lpstr>
      <vt:lpstr>Patients with increased symptoms and frequent productive cough are at higher risk of exacerbations compared with less symptomatic patients</vt:lpstr>
      <vt:lpstr> Increasing breathlessness is associated with an increased risk of exacerbations​​​</vt:lpstr>
      <vt:lpstr>Patients with frequent productive cough compared with those without have a ~2× greater risk of exacerbation1 </vt:lpstr>
      <vt:lpstr>~50% of patients have been shown to delay contacting their HCP, which may limit the opportunity for prompt treatment optimisation</vt:lpstr>
      <vt:lpstr>Frequency of exacerbations or death increases after the first  severe event</vt:lpstr>
      <vt:lpstr>PowerPoint Presentation</vt:lpstr>
      <vt:lpstr>PowerPoint Presentation</vt:lpstr>
      <vt:lpstr>TRIXEO is a fixed-dose triple therapy for the treatment of COPD in an AEROSPHERE® inhaler1</vt:lpstr>
      <vt:lpstr>KRONOS: TRIXEO prevents moderate or severe exacerbations versus LAMA/LABA in a study where the majority of patients did not have a history of exacerbations in the last year1</vt:lpstr>
      <vt:lpstr>ETHOS: TRIXEO significantly prevents moderate or severe exacerbations versus LAMA/LABA and ICS/LABA</vt:lpstr>
      <vt:lpstr>ETHOS: TRIXEO significantly reduces the risk of COPD hospitalisations versus ICS/LABA1</vt:lpstr>
      <vt:lpstr>Gold no longer encourages the use of ICS+ LABA without the addition of  LAMA</vt:lpstr>
      <vt:lpstr>PowerPoint Presentation</vt:lpstr>
      <vt:lpstr>PRIMUS: prompt versus delayed initiation of triple therapy reduced the risk of exacerbations by ~40%*†</vt:lpstr>
      <vt:lpstr>Optimising COPD management could protect patients’ lungs and heart1</vt:lpstr>
      <vt:lpstr>Latest GOLD 2025 recommendations recognise the importance of cardiovascular risk following a COPD exacerbation</vt:lpstr>
      <vt:lpstr>There is a close relationship between CVD and COPD</vt:lpstr>
      <vt:lpstr>Potential mechanisms of COPD-driven cardiopulmonary risk</vt:lpstr>
      <vt:lpstr>Optimising COPD treatment to prevent exacerbations with triple therapy can protect patients’ lungs, which may in turn protect their heart1</vt:lpstr>
      <vt:lpstr>TRIXEO is a fixed-dose triple therapy for the treatment of COPD in an AEROSPHERE® inhaler1</vt:lpstr>
      <vt:lpstr>Prevention of COPD exacerbation is an opportunity to reduce risk of severe CV events and death</vt:lpstr>
      <vt:lpstr>ETHOS: TRIXEO was associated with a lower risk of severe cardiopulmonary events versus LAMA/LABA therapy*</vt:lpstr>
      <vt:lpstr>Patients with COPD face increased risk of lung and heart events that could potentially lead to early death1–5</vt:lpstr>
      <vt:lpstr>GOLD 2024 strengthened the emphasis on the importance of  preventing early death with pharmacotherapy1</vt:lpstr>
      <vt:lpstr>ETHOS: TRIXEO reduces the risk of all-cause mortality  versus LAMA/LABA1</vt:lpstr>
      <vt:lpstr>Cardiopulmonary causes are a common reason for death in patients with COPD</vt:lpstr>
      <vt:lpstr>ETHOS: the reduction in mortality observed with TRIXEO versus LAMA/LABA was largely driven by a reduction in CV death1,2</vt:lpstr>
      <vt:lpstr>TRIXEO reduced overall mortality mainly through the reduction of CV mortality1</vt:lpstr>
      <vt:lpstr>    Clinical trials that evaluated the effect of triple therapies in COPD</vt:lpstr>
      <vt:lpstr>TRIXEO showed a greater reduction in all-cause  mortality versus FF/UMEC/VI</vt:lpstr>
      <vt:lpstr>KRONOS and ETHOS: the safety profile of TRIXEO  is comparable with LAMA/LABA and ICS/LABA1,2</vt:lpstr>
      <vt:lpstr>ETHOS: TRIXEO benefits of exacerbation reduction  outweigh pneumonia risk with ICS use1,2</vt:lpstr>
      <vt:lpstr>Factors Affecting Delivery of Inhaled Medications to the Lungs: Aerosol Characteristics</vt:lpstr>
      <vt:lpstr>Particle Size and Airway Deposition</vt:lpstr>
      <vt:lpstr>TRIXEO particle size of ~3 µm*4 is within the optimal size range of 1.5–5 µm for depositing throughout the lungs2,3</vt:lpstr>
      <vt:lpstr>TRIXEO AEROSPHERE® inhaler allows effective delivery to the whole lung1–3</vt:lpstr>
      <vt:lpstr>Assessment of in-silico lung deposition via functional  respiratory imaging</vt:lpstr>
      <vt:lpstr>TRIXEO showed greater lung deposition than  FF/UMEC/VI using in-silico functional respiratory imaging</vt:lpstr>
      <vt:lpstr>At a low inspiratory flow rate, TRIXEO was associated with greater total in-silico lung deposition than BDP/G/F</vt:lpstr>
      <vt:lpstr>Inhalation Devices Include</vt:lpstr>
      <vt:lpstr>DPI Considerations: Peak Inspiratory Flow (PIF)</vt:lpstr>
      <vt:lpstr>PowerPoint Presentation</vt:lpstr>
      <vt:lpstr>A Proposed Inhaler Decision Treea</vt:lpstr>
      <vt:lpstr>TRIXEO provides a reduction in exacerbations versus  LAMA/LABA and all-cause mortality versus LAMA/LABA and FF/UMEC/VI1–7</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Instructions for localisation and use of this slide deck</dc:title>
  <dc:creator>Sam Clark</dc:creator>
  <cp:lastModifiedBy>Ben-Zaken, Clara</cp:lastModifiedBy>
  <cp:revision>1</cp:revision>
  <cp:lastPrinted>2025-03-23T14:12:26Z</cp:lastPrinted>
  <dcterms:created xsi:type="dcterms:W3CDTF">2022-09-16T13:19:01Z</dcterms:created>
  <dcterms:modified xsi:type="dcterms:W3CDTF">2025-07-06T06:47:27Z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0x010100D0F5FDC345BBA244B3E7255DD2F7BE48</vt:lpwstr>
  </property>
  <property fmtid="{D5CDD505-2E9C-101B-9397-08002B2CF9AE}" pid="3" name="Order">
    <vt:lpwstr>4400.00000000000</vt:lpwstr>
  </property>
  <property fmtid="{D5CDD505-2E9C-101B-9397-08002B2CF9AE}" pid="4" name="xd_ProgID">
    <vt:lpwstr/>
  </property>
  <property fmtid="{D5CDD505-2E9C-101B-9397-08002B2CF9AE}" pid="5" name="ComplianceAssetId">
    <vt:lpwstr/>
  </property>
  <property fmtid="{D5CDD505-2E9C-101B-9397-08002B2CF9AE}" pid="6" name="TemplateUrl">
    <vt:lpwstr/>
  </property>
  <property fmtid="{D5CDD505-2E9C-101B-9397-08002B2CF9AE}" pid="7" name="_ExtendedDescription">
    <vt:lpwstr/>
  </property>
  <property fmtid="{D5CDD505-2E9C-101B-9397-08002B2CF9AE}" pid="8" name="TriggerFlowInfo">
    <vt:lpwstr/>
  </property>
  <property fmtid="{D5CDD505-2E9C-101B-9397-08002B2CF9AE}" pid="9" name="xd_Signature">
    <vt:lpwstr/>
  </property>
  <property fmtid="{D5CDD505-2E9C-101B-9397-08002B2CF9AE}" pid="10" name="MediaServiceImageTags">
    <vt:lpwstr/>
  </property>
  <property fmtid="{D5CDD505-2E9C-101B-9397-08002B2CF9AE}" pid="11" name="ArticulateGUID">
    <vt:lpwstr>DF526CE1-3B9D-4FAA-874E-62320A96ABA8</vt:lpwstr>
  </property>
  <property fmtid="{D5CDD505-2E9C-101B-9397-08002B2CF9AE}" pid="12" name="ArticulatePath">
    <vt:lpwstr>https://heliosmedicalcomms.sharepoint.com/sites/COPDNOWSpeakerDeckUpdatesH1/Shared Documents/03. Content/10_Speaker Deck H2 ERS updates/COPD NOW Speaker Deck_H2 2024 Update_12Nov24</vt:lpwstr>
  </property>
</Properties>
</file>